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7"/>
  </p:notesMasterIdLst>
  <p:sldIdLst>
    <p:sldId id="382" r:id="rId3"/>
    <p:sldId id="514" r:id="rId4"/>
    <p:sldId id="515" r:id="rId5"/>
    <p:sldId id="516" r:id="rId6"/>
    <p:sldId id="517" r:id="rId7"/>
    <p:sldId id="518" r:id="rId8"/>
    <p:sldId id="519" r:id="rId9"/>
    <p:sldId id="520" r:id="rId10"/>
    <p:sldId id="521" r:id="rId11"/>
    <p:sldId id="522" r:id="rId12"/>
    <p:sldId id="523" r:id="rId13"/>
    <p:sldId id="524" r:id="rId14"/>
    <p:sldId id="525" r:id="rId15"/>
    <p:sldId id="526" r:id="rId16"/>
    <p:sldId id="383" r:id="rId17"/>
    <p:sldId id="468" r:id="rId18"/>
    <p:sldId id="470" r:id="rId19"/>
    <p:sldId id="469" r:id="rId20"/>
    <p:sldId id="471" r:id="rId21"/>
    <p:sldId id="472" r:id="rId22"/>
    <p:sldId id="473" r:id="rId23"/>
    <p:sldId id="475" r:id="rId24"/>
    <p:sldId id="478" r:id="rId25"/>
    <p:sldId id="479" r:id="rId26"/>
    <p:sldId id="480" r:id="rId27"/>
    <p:sldId id="481" r:id="rId28"/>
    <p:sldId id="482" r:id="rId29"/>
    <p:sldId id="484" r:id="rId30"/>
    <p:sldId id="483" r:id="rId31"/>
    <p:sldId id="487" r:id="rId32"/>
    <p:sldId id="486" r:id="rId33"/>
    <p:sldId id="488" r:id="rId34"/>
    <p:sldId id="489" r:id="rId35"/>
    <p:sldId id="490" r:id="rId36"/>
    <p:sldId id="491" r:id="rId37"/>
    <p:sldId id="492" r:id="rId38"/>
    <p:sldId id="493" r:id="rId39"/>
    <p:sldId id="494" r:id="rId40"/>
    <p:sldId id="495" r:id="rId41"/>
    <p:sldId id="496" r:id="rId42"/>
    <p:sldId id="497" r:id="rId43"/>
    <p:sldId id="498" r:id="rId44"/>
    <p:sldId id="499" r:id="rId45"/>
    <p:sldId id="384" r:id="rId46"/>
    <p:sldId id="393" r:id="rId47"/>
    <p:sldId id="394" r:id="rId48"/>
    <p:sldId id="395" r:id="rId49"/>
    <p:sldId id="396" r:id="rId50"/>
    <p:sldId id="397" r:id="rId51"/>
    <p:sldId id="398" r:id="rId52"/>
    <p:sldId id="399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08" r:id="rId62"/>
    <p:sldId id="409" r:id="rId63"/>
    <p:sldId id="410" r:id="rId64"/>
    <p:sldId id="411" r:id="rId65"/>
    <p:sldId id="412" r:id="rId66"/>
    <p:sldId id="413" r:id="rId67"/>
    <p:sldId id="414" r:id="rId68"/>
    <p:sldId id="415" r:id="rId69"/>
    <p:sldId id="501" r:id="rId70"/>
    <p:sldId id="502" r:id="rId71"/>
    <p:sldId id="503" r:id="rId72"/>
    <p:sldId id="504" r:id="rId73"/>
    <p:sldId id="507" r:id="rId74"/>
    <p:sldId id="505" r:id="rId75"/>
    <p:sldId id="506" r:id="rId76"/>
    <p:sldId id="508" r:id="rId77"/>
    <p:sldId id="509" r:id="rId78"/>
    <p:sldId id="510" r:id="rId79"/>
    <p:sldId id="500" r:id="rId80"/>
    <p:sldId id="416" r:id="rId81"/>
    <p:sldId id="417" r:id="rId82"/>
    <p:sldId id="418" r:id="rId83"/>
    <p:sldId id="419" r:id="rId84"/>
    <p:sldId id="420" r:id="rId85"/>
    <p:sldId id="421" r:id="rId86"/>
    <p:sldId id="422" r:id="rId87"/>
    <p:sldId id="423" r:id="rId88"/>
    <p:sldId id="424" r:id="rId89"/>
    <p:sldId id="385" r:id="rId90"/>
    <p:sldId id="512" r:id="rId91"/>
    <p:sldId id="513" r:id="rId92"/>
    <p:sldId id="511" r:id="rId93"/>
    <p:sldId id="434" r:id="rId94"/>
    <p:sldId id="435" r:id="rId95"/>
    <p:sldId id="436" r:id="rId96"/>
    <p:sldId id="437" r:id="rId97"/>
    <p:sldId id="438" r:id="rId98"/>
    <p:sldId id="466" r:id="rId99"/>
    <p:sldId id="439" r:id="rId100"/>
    <p:sldId id="440" r:id="rId101"/>
    <p:sldId id="441" r:id="rId102"/>
    <p:sldId id="442" r:id="rId103"/>
    <p:sldId id="443" r:id="rId104"/>
    <p:sldId id="444" r:id="rId105"/>
    <p:sldId id="465" r:id="rId106"/>
    <p:sldId id="445" r:id="rId107"/>
    <p:sldId id="446" r:id="rId108"/>
    <p:sldId id="447" r:id="rId109"/>
    <p:sldId id="448" r:id="rId110"/>
    <p:sldId id="449" r:id="rId111"/>
    <p:sldId id="450" r:id="rId112"/>
    <p:sldId id="452" r:id="rId113"/>
    <p:sldId id="451" r:id="rId114"/>
    <p:sldId id="453" r:id="rId115"/>
    <p:sldId id="463" r:id="rId116"/>
    <p:sldId id="464" r:id="rId117"/>
    <p:sldId id="455" r:id="rId118"/>
    <p:sldId id="456" r:id="rId119"/>
    <p:sldId id="457" r:id="rId120"/>
    <p:sldId id="458" r:id="rId121"/>
    <p:sldId id="459" r:id="rId122"/>
    <p:sldId id="460" r:id="rId123"/>
    <p:sldId id="462" r:id="rId124"/>
    <p:sldId id="461" r:id="rId125"/>
    <p:sldId id="386" r:id="rId126"/>
    <p:sldId id="425" r:id="rId127"/>
    <p:sldId id="426" r:id="rId128"/>
    <p:sldId id="427" r:id="rId129"/>
    <p:sldId id="428" r:id="rId130"/>
    <p:sldId id="429" r:id="rId131"/>
    <p:sldId id="430" r:id="rId132"/>
    <p:sldId id="431" r:id="rId133"/>
    <p:sldId id="432" r:id="rId134"/>
    <p:sldId id="433" r:id="rId135"/>
    <p:sldId id="467" r:id="rId1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31FB57"/>
    <a:srgbClr val="FB3211"/>
    <a:srgbClr val="9966FF"/>
    <a:srgbClr val="FF66FF"/>
    <a:srgbClr val="FDF36F"/>
    <a:srgbClr val="E54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22" autoAdjust="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presProps" Target="presProp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viewProps" Target="view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2:16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788 262 5385 0 0,'0'0'751'0'0,"0"0"-156"0"0,0 0 32 0 0,0 0 174 0 0,0 0 119 0 0,0 0-16 0 0,0 0-147 0 0,0 0-216 0 0,0 0-198 0 0,0 0-155 0 0,0 0-87 0 0,0 3-11 0 0,-16 89 682 0 0,-4 0 1 0 0,-4-2 0 0 0,-4-1 0 0 0,-27 56-773 0 0,-40 87 1468 0 0,94-230-1419 0 0,1-1 0 0 0,0 0 0 0 0,0 1 0 0 0,0-1-1 0 0,0 1 1 0 0,0-1 0 0 0,0 0 0 0 0,0 1 0 0 0,0-1 0 0 0,1 0-1 0 0,-1 1 1 0 0,0-1 0 0 0,1 0 0 0 0,-1 1 0 0 0,1-1 0 0 0,0 0-1 0 0,-1 0 1 0 0,1 0 0 0 0,0 1 0 0 0,0-1 0 0 0,0 0 0 0 0,0 0-1 0 0,0 0 1 0 0,0 0 0 0 0,0 0 0 0 0,0-1 0 0 0,0 1 0 0 0,0 0 0 0 0,0 0-1 0 0,1-1 1 0 0,-1 1 0 0 0,0-1 0 0 0,0 1 0 0 0,1-1 0 0 0,-1 1-1 0 0,0-1 1 0 0,1 0 0 0 0,-1 0 0 0 0,0 0 0 0 0,1 0 0 0 0,-1 0-1 0 0,1 0 1 0 0,-1 0 0 0 0,0 0 0 0 0,1 0 0 0 0,-1 0 0 0 0,0-1-1 0 0,1 1 1 0 0,-1-1 0 0 0,0 1 0 0 0,1-1 0 0 0,-1 1 0 0 0,0-1-1 0 0,1 0-48 0 0,12 0 37 0 0,211-5 703 0 0,-145 31-2283 0 0,4-36-1844 0 0,-6-14-7601 0 0,-66 20 6930 0 0</inkml:trace>
  <inkml:trace contextRef="#ctx0" brushRef="#br0" timeOffset="633.055">1197 508 7786 0 0,'0'0'1199'0'0,"0"0"-73"0"0,0 0-5 0 0,0 0 88 0 0,0 0 30 0 0,0 0-100 0 0,0 0-187 0 0,0 0-215 0 0,0 0-149 0 0,0 0-94 0 0,0 0-104 0 0,0 0-65 0 0,0 0-61 0 0,30-16-50 0 0,94-51-2 0 0,-41 43 169 0 0,-78 24-346 0 0,73-3 244 0 0,-75 3-284 0 0,-1 0 1 0 0,0 0 0 0 0,0 1-1 0 0,0-1 1 0 0,0 1 0 0 0,0 0-1 0 0,0-1 1 0 0,0 1-1 0 0,0 0 1 0 0,0 0 0 0 0,0 0-1 0 0,0 0 1 0 0,-1 1 0 0 0,1-1-1 0 0,0 1 1 0 0,-1-1-1 0 0,1 1 1 0 0,-1-1 0 0 0,1 1-1 0 0,-1 0 1 0 0,0-1 0 0 0,0 1-1 0 0,0 0 1 0 0,0 0-1 0 0,0 0 1 0 0,0 0 0 0 0,0 0-1 0 0,-1 0 1 0 0,1 0 0 0 0,-1 0-1 0 0,1 0 1 0 0,-1 1 0 0 0,0 0 4 0 0,-2 9-7 0 0,0 0 1 0 0,0 0 0 0 0,-2 0 0 0 0,1 0 0 0 0,-2 0-1 0 0,1-1 1 0 0,-1 0 0 0 0,-1 0 0 0 0,0 0 0 0 0,-1-1-1 0 0,0 1 1 0 0,-1-2 0 0 0,0 1 0 0 0,-7 7 6 0 0,-142 177 75 0 0,149-183-46 0 0,6-9-20 0 0,-1 1-1 0 0,1-1 1 0 0,-1 1-1 0 0,1 0 1 0 0,0 0 0 0 0,0 0-1 0 0,1 1 1 0 0,-1-1 0 0 0,0 0-1 0 0,1 1 1 0 0,0-1 0 0 0,0 1-1 0 0,0-1 1 0 0,0 1-1 0 0,1-1 1 0 0,-1 1 0 0 0,1 0-1 0 0,0-1 1 0 0,0 1 0 0 0,0-1-1 0 0,1 4-8 0 0,56 18 603 0 0,-42-21-472 0 0,6 3-65 0 0,0-1 1 0 0,1-1-1 0 0,0 0 1 0 0,0-2-1 0 0,0-1 1 0 0,1 0-1 0 0,-1-2 1 0 0,21-2-67 0 0,-32 0-102 0 0,-1-1 0 0 0,1 0 0 0 0,-1-1 0 0 0,1 0 0 0 0,-1-1 0 0 0,-1 0 0 0 0,1 0 0 0 0,-1-1 0 0 0,6-5 102 0 0,14-14-3861 0 0,-4-2-4896 0 0,-21 22 1283 0 0</inkml:trace>
  <inkml:trace contextRef="#ctx0" brushRef="#br0" timeOffset="1163.558">1814 431 5065 0 0,'0'0'600'0'0,"0"0"-4"0"0,0 0 290 0 0,0 0 354 0 0,0 0 202 0 0,0 0 15 0 0,0 0-135 0 0,0 0-162 0 0,0 0-168 0 0,0 0-191 0 0,0 0-167 0 0,32-10-125 0 0,99-30-39 0 0,-24 5 1024 0 0,27-2 112 0 0,-133 37-1595 0 0,-1 0 0 0 0,1-1 0 0 0,-1 1 0 0 0,1 0 0 0 0,0 0 0 0 0,-1-1 1 0 0,1 1-1 0 0,0 0 0 0 0,-1 0 0 0 0,1 0 0 0 0,-1 0 0 0 0,1 0 0 0 0,0 0 0 0 0,-1 0 1 0 0,1 0-1 0 0,0 0 0 0 0,-1 0 0 0 0,1 0 0 0 0,0 0 0 0 0,-1 0 0 0 0,1 1 0 0 0,0-1 1 0 0,-1 0-1 0 0,1 0 0 0 0,-1 1 0 0 0,1-1 0 0 0,-1 0 0 0 0,1 1 0 0 0,-1-1 1 0 0,1 1-1 0 0,-1-1 0 0 0,1 1 0 0 0,-1-1 0 0 0,1 1 0 0 0,-1-1 0 0 0,0 1 0 0 0,1-1 1 0 0,-1 1-1 0 0,0-1 0 0 0,1 1 0 0 0,-1 0 0 0 0,0-1 0 0 0,0 1 0 0 0,0 0 0 0 0,1-1 1 0 0,-1 1-1 0 0,0 0 0 0 0,0-1 0 0 0,0 1 0 0 0,0 0 0 0 0,0-1 0 0 0,0 1 0 0 0,0-1 1 0 0,-1 1-1 0 0,1 0 0 0 0,0-1 0 0 0,0 1 0 0 0,0 0 0 0 0,-1-1 0 0 0,1 1 1 0 0,0-1-1 0 0,-1 1 0 0 0,1 0 0 0 0,0-1 0 0 0,-1 1 0 0 0,1-1 0 0 0,-1 1 0 0 0,1-1 1 0 0,-1 0-1 0 0,0 1-11 0 0,1 1-6 0 0,-58 177 622 0 0,-56 208-306 0 0,106-298-333 0 0,8-89-41 0 0,0 0 0 0 0,0 1-1 0 0,0-1 1 0 0,0 1 0 0 0,1-1 0 0 0,-1 0-1 0 0,0 1 1 0 0,0-1 0 0 0,0 1 0 0 0,1-1-1 0 0,-1 0 1 0 0,0 1 0 0 0,0-1 0 0 0,1 0-1 0 0,-1 1 1 0 0,0-1 0 0 0,1 0 0 0 0,-1 1-1 0 0,0-1 1 0 0,1 0 0 0 0,-1 0 0 0 0,0 0-1 0 0,1 1 1 0 0,-1-1 0 0 0,1 0 0 0 0,-1 0-1 0 0,0 0 1 0 0,1 0 0 0 0,-1 0 0 0 0,1 0-1 0 0,-1 0 1 0 0,1 0 0 0 0,-1 0 0 0 0,0 0-1 0 0,1 0 1 0 0,-1 0 0 0 0,1 0 0 0 0,-1 0-1 0 0,1 0 1 0 0,-1 0 0 0 0,0 0 0 0 0,1 0-1 0 0,-1-1 1 0 0,1 1 0 0 0,-1 0 0 0 0,0 0-1 0 0,1 0 1 0 0,-1-1 0 0 0,0 1 0 0 0,1 0-1 0 0,-1-1 1 0 0,0 1 0 0 0,1 0 0 0 0,-1-1-1 0 0,0 1 1 0 0,0 0 0 0 0,1-1 64 0 0,0-35-14363 0 0,-1 32 10438 0 0</inkml:trace>
  <inkml:trace contextRef="#ctx0" brushRef="#br0" timeOffset="1396.527">1779 714 3993 0 0,'0'0'2632'0'0,"0"0"-1613"0"0,0 0-263 0 0,0 0 335 0 0,0 0 200 0 0,0 0-8 0 0,0 0-129 0 0,0 0-141 0 0,32 1-123 0 0,103 0-147 0 0,-36-14 185 0 0,59-24-591 0 0,-75 15-2314 0 0,1 4-5226 0 0,-66 14-747 0 0</inkml:trace>
  <inkml:trace contextRef="#ctx0" brushRef="#br0" timeOffset="3151.154">2381 92 1760 0 0,'0'0'993'0'0,"0"0"-677"0"0,0 0-159 0 0,0 0 140 0 0,0 0 228 0 0,0 0 179 0 0,0 0 116 0 0,0 0 133 0 0,0 0 69 0 0,0 0-31 0 0,0 0-88 0 0,0 0-110 0 0,0 0-111 0 0,7 16-22 0 0,25 48-15 0 0,-9 40 1276 0 0,-21-78-1699 0 0,5 424 919 0 0,-1-113-248 0 0,-7-335-836 0 0,0 0 1 0 0,-1 0-1 0 0,1 0 0 0 0,-1 0 1 0 0,1 0-1 0 0,-1-1 0 0 0,0 1 1 0 0,0-1-1 0 0,1 1 0 0 0,-1-1 1 0 0,0 0-1 0 0,0 1 0 0 0,0-1 1 0 0,-1 0-1 0 0,1-1 0 0 0,0 1 1 0 0,0 0-1 0 0,-1 0 0 0 0,1-1 1 0 0,0 0-1 0 0,0 1 0 0 0,-1-1 1 0 0,1 0-1 0 0,-1 0 0 0 0,1 0 1 0 0,0 0-1 0 0,-1-1 0 0 0,1 1 1 0 0,0-1-1 0 0,0 1 0 0 0,-1-1 1 0 0,0 0-58 0 0,-11 0-188 0 0,-105 7-2796 0 0,0 5-1 0 0,-61 16 2985 0 0,50-8-627 0 0,-235 47 1758 0 0,52-14 172 0 0,-232 28 1307 0 0,209-57-1786 0 0,158-1-448 0 0,98-8 451 0 0,72-13-536 0 0,8-1-219 0 0,0 0-1 0 0,0 0 1 0 0,0-1 0 0 0,0 1 0 0 0,0 0-1 0 0,0 0 1 0 0,0 0 0 0 0,0 0 0 0 0,0-1-1 0 0,0 1 1 0 0,-1 0 0 0 0,1 0 0 0 0,0 0-1 0 0,0 0 1 0 0,0 0 0 0 0,0-1 0 0 0,0 1-1 0 0,0 0 1 0 0,0 0 0 0 0,-1 0 0 0 0,1 0-1 0 0,0 0 1 0 0,0 0 0 0 0,0-1 0 0 0,0 1-1 0 0,-1 0-71 0 0,6-5 108 0 0,0 0 0 0 0,-1-1-1 0 0,0 0 1 0 0,0 0 0 0 0,0 0 0 0 0,-1-1-1 0 0,0 1 1 0 0,0-1 0 0 0,0 1-1 0 0,-1-1 1 0 0,0 0 0 0 0,-1 0-1 0 0,1 0 1 0 0,-2 0 0 0 0,1 0-1 0 0,-1-1 1 0 0,0-1-108 0 0,6-24 175 0 0,37-328 856 0 0,-33-91-993 0 0,-11 299-23 0 0,15 93-67 0 0,8 40-194 0 0,64-19-4 0 0,7 20 189 0 0,297-17 46 0 0,737-93 13 0 0,-832 121-264 0 0,-203 34-34 0 0,-28-8-1827 0 0,-2-18 2715 0 0,-14 0-525 0 0,-48 0-48 0 0,0 0 19 0 0,0 0 2 0 0,0 0 11 0 0,0 0 8 0 0,0 0 2 0 0,0 0 3 0 0,0 0-28 0 0,0 0-91 0 0,0 0-93 0 0,-12 9-3568 0 0,8-7-4661 0 0,2-2-741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5:59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1044 93 1752 0 0,'0'0'1107'0'0,"0"0"47"0"0,0 0 78 0 0,0 0 258 0 0,0 0 263 0 0,0 0 156 0 0,0 0-49 0 0,0 0-147 0 0,0 0-208 0 0,0 0-268 0 0,0 0-272 0 0,6 8 847 0 0,-14 407 58 0 0,-41 42-1872 0 0,47-398-624 0 0,2-34-2181 0 0,0-21 2051 0 0,0-4-906 0 0,3-10-7076 0 0,-2 5 1970 0 0</inkml:trace>
  <inkml:trace contextRef="#ctx0" brushRef="#br0" timeOffset="263.218">459 288 12891 0 0,'0'0'1020'0'0,"0"0"-381"0"0,0 0-378 0 0,0 0 19 0 0,0 0 334 0 0,0 0 373 0 0,0 0 197 0 0,0 0 1 0 0,41-7-159 0 0,133-25-205 0 0,555-132 1171 0 0,-673 150-1992 0 0,115-27-987 0 0,-58 16-5123 0 0,-92 21 316 0 0,-8 4-4215 0 0</inkml:trace>
  <inkml:trace contextRef="#ctx0" brushRef="#br0" timeOffset="653.159">1669 612 4721 0 0,'0'0'1191'0'0,"0"0"-514"0"0,0 0-214 0 0,0 0 80 0 0,0 0 182 0 0,0 0 168 0 0,0 0 74 0 0,0 0-1 0 0,0 0-92 0 0,-29 36-173 0 0,-85 111-193 0 0,110-143-479 0 0,1 0-1 0 0,0 0 1 0 0,-1 0-1 0 0,1 0 1 0 0,1 0-1 0 0,-1 0 1 0 0,0 1-1 0 0,1-1 1 0 0,0 1-1 0 0,0 0 1 0 0,1 0-1 0 0,-1-1 1 0 0,1 1-1 0 0,0 0 1 0 0,0 0-1 0 0,0 6-28 0 0,1 4 75 0 0,-2-10-21 0 0,1 1-1 0 0,-1-1 1 0 0,1 1-1 0 0,0 0 1 0 0,1 0-1 0 0,-1-1 1 0 0,1 1-1 0 0,0 0 0 0 0,1 0 1 0 0,-1-1-1 0 0,1 1 1 0 0,0 0-1 0 0,1-1 1 0 0,-1 1-1 0 0,1-1 1 0 0,0 1-1 0 0,1-1 1 0 0,-1 0-1 0 0,1 0 1 0 0,0 0-1 0 0,0 0 0 0 0,1-1 1 0 0,-1 1-1 0 0,1-1 1 0 0,0 0-1 0 0,0 0 1 0 0,1 0-1 0 0,-1 0 1 0 0,1-1-1 0 0,0 0 1 0 0,0 0-1 0 0,0 0 1 0 0,0 0-1 0 0,4 1-53 0 0,0-3 168 0 0,-1 0 1 0 0,1 0-1 0 0,-1-1 1 0 0,1 0-1 0 0,0 0 0 0 0,-1-1 1 0 0,1 0-1 0 0,-1 0 1 0 0,0-1-1 0 0,1 0 0 0 0,-1-1 1 0 0,0 0-1 0 0,0 0 1 0 0,0-1-1 0 0,-1 0 0 0 0,1 0 1 0 0,-1 0-1 0 0,0-1 1 0 0,0-1-1 0 0,-1 1 0 0 0,1-1 1 0 0,-1 0-1 0 0,0 0 1 0 0,-1-1-1 0 0,0 0 0 0 0,0 0 1 0 0,1-1-169 0 0,4-8 141 0 0,0-1 0 0 0,-1 0 1 0 0,-1 0-1 0 0,0 0 0 0 0,-1-1 1 0 0,-1 0-1 0 0,-1-1 0 0 0,-1 1 1 0 0,0-1-1 0 0,-1 0 0 0 0,-1-18-141 0 0,-1 29-39 0 0,-1 0-1 0 0,0 1 0 0 0,-1-1 1 0 0,0 0-1 0 0,0 0 1 0 0,-1 0-1 0 0,0 1 0 0 0,0-1 1 0 0,0 1-1 0 0,-1-1 0 0 0,-1 1 1 0 0,1 0-1 0 0,-1 0 1 0 0,0 1-1 0 0,-1-1 0 0 0,1 1 1 0 0,-1 0-1 0 0,-1 0 0 0 0,1 0 1 0 0,-1 1-1 0 0,0 0 0 0 0,0 0 1 0 0,0 0-1 0 0,-1 1 1 0 0,0 0-1 0 0,0 0 0 0 0,0 1 1 0 0,0-1-1 0 0,0 2 0 0 0,-1-1 1 0 0,1 1-1 0 0,-1 0 1 0 0,0 1-1 0 0,0 0 0 0 0,-1 0 40 0 0,-2 0-267 0 0,0 1 0 0 0,0 1-1 0 0,0 0 1 0 0,0 0 0 0 0,0 1-1 0 0,0 1 1 0 0,1 0 0 0 0,-1 0-1 0 0,1 1 1 0 0,0 0 0 0 0,0 1 0 0 0,0 0-1 0 0,0 1 1 0 0,-3 3 267 0 0,-62 76-10623 0 0,66-66 4696 0 0</inkml:trace>
  <inkml:trace contextRef="#ctx0" brushRef="#br0" timeOffset="1107.417">2280 664 10178 0 0,'0'0'1402'0'0,"0"0"-365"0"0,0 0-158 0 0,0 0-48 0 0,0 0-103 0 0,0 0-120 0 0,0 0-118 0 0,0 0-118 0 0,-32 29-131 0 0,-97 94-123 0 0,124-119-118 0 0,0 0 0 0 0,1 0 0 0 0,-1 1 0 0 0,1-1 0 0 0,0 1 0 0 0,0 0 0 0 0,0 0 0 0 0,1 0 0 0 0,0 1 0 0 0,0-1 1 0 0,0 1-1 0 0,1 0 0 0 0,0-1 0 0 0,-1 4 0 0 0,-1 7-27 0 0,0-5-32 0 0,1 0-1 0 0,1 0 1 0 0,-1 1-1 0 0,2 0 1 0 0,0-1-1 0 0,0 1 1 0 0,1 0-1 0 0,1-1 1 0 0,-1 1-1 0 0,2 0 1 0 0,0-1-1 0 0,3 11 60 0 0,-4-17 9 0 0,1 0 1 0 0,0 1-1 0 0,0-1 0 0 0,1-1 0 0 0,-1 1 0 0 0,1 0 0 0 0,0-1 1 0 0,0 1-1 0 0,0-1 0 0 0,1 0 0 0 0,0 0 0 0 0,0 0 0 0 0,0 0 1 0 0,0-1-1 0 0,0 0 0 0 0,1 1 0 0 0,-1-2 0 0 0,1 1 0 0 0,0 0 1 0 0,0-1-1 0 0,0 0 0 0 0,0 0 0 0 0,0-1 0 0 0,0 1 0 0 0,1-1 1 0 0,-1 0-1 0 0,1-1 0 0 0,0 1-9 0 0,3-1 183 0 0,0-1 0 0 0,0 0 0 0 0,0 0 0 0 0,0-1 1 0 0,-1 0-1 0 0,1 0 0 0 0,0-1 0 0 0,-1 0 0 0 0,0-1 0 0 0,1 0 1 0 0,-1 0-1 0 0,-1-1 0 0 0,1 1 0 0 0,-1-2 0 0 0,0 1 0 0 0,0-1 1 0 0,5-6-184 0 0,99-123 1519 0 0,-89 104-1589 0 0,-2-2-1 0 0,-1 0 1 0 0,-2-1 0 0 0,-1-1 0 0 0,-2 0 0 0 0,-1-1 0 0 0,-2-1-1 0 0,-1 0 1 0 0,-3 0 0 0 0,0-1 0 0 0,-3 0 0 0 0,-1 0-1 0 0,-1 0 1 0 0,-3-1 0 0 0,-1 1 0 0 0,-5-27 70 0 0,7 60-19 0 0,0 0 1 0 0,-1-1-1 0 0,0 1 1 0 0,0-1-1 0 0,0 1 1 0 0,-1 0-1 0 0,1 0 0 0 0,-1 0 1 0 0,-1 0-1 0 0,1 0 1 0 0,-1 0-1 0 0,1 0 1 0 0,-1 1-1 0 0,-1-1 0 0 0,1 1 1 0 0,-1 0-1 0 0,1 0 1 0 0,-1 0-1 0 0,0 1 1 0 0,-1-1-1 0 0,1 1 1 0 0,0 0-1 0 0,-1 0 0 0 0,0 1 1 0 0,0-1-1 0 0,0 1 1 0 0,0 0-1 0 0,0 0 1 0 0,0 1-1 0 0,0-1 1 0 0,-1 1-1 0 0,1 0 0 0 0,-1 1 1 0 0,1-1-1 0 0,0 1 1 0 0,-1 0-1 0 0,-1 1 19 0 0,-6 4-8 0 0,1 0-1 0 0,-1 1 0 0 0,1 0 1 0 0,0 1-1 0 0,0 1 1 0 0,1 0-1 0 0,0 1 1 0 0,0 0-1 0 0,1 0 1 0 0,1 1-1 0 0,-1 0 1 0 0,1 1-1 0 0,1 0 0 0 0,0 0 1 0 0,1 1-1 0 0,0 0 1 0 0,-4 11 8 0 0,0 0-51 0 0,2 1 1 0 0,1 0 0 0 0,1 1-1 0 0,0 0 1 0 0,2 0-1 0 0,1 0 1 0 0,2 1-1 0 0,0-1 1 0 0,1 1 0 0 0,3 16 50 0 0,-2-31-87 0 0,1 1 1 0 0,0-1 0 0 0,1 1-1 0 0,1-1 1 0 0,0 0 0 0 0,0 0-1 0 0,1 0 1 0 0,0-1 0 0 0,1 1-1 0 0,1-1 1 0 0,-1 0 0 0 0,1 0-1 0 0,1-1 1 0 0,0 0 0 0 0,0 0-1 0 0,1-1 1 0 0,0 1 0 0 0,0-2-1 0 0,1 1 1 0 0,4 2 86 0 0,96 49-2622 0 0,11-34-3510 0 0,-91-24 2631 0 0,-9 2-1092 0 0</inkml:trace>
  <inkml:trace contextRef="#ctx0" brushRef="#br0" timeOffset="2047.503">3040 627 5425 0 0,'0'0'4572'0'0,"0"0"-2758"0"0,0 0-881 0 0,0 0-81 0 0,0 0 32 0 0,0 0 30 0 0,0 0-2 0 0,0 0-25 0 0,-33 27-119 0 0,-105 86-225 0 0,66-29-46 0 0,69-79-490 0 0,-5 4-26 0 0,1 0 0 0 0,1 1 0 0 0,0-1 1 0 0,0 1-1 0 0,1 0 0 0 0,0 1 0 0 0,1 0 0 0 0,0-1 0 0 0,1 1 1 0 0,0 0-1 0 0,0 1 0 0 0,1-1 0 0 0,1 0 0 0 0,0 1 0 0 0,1-1 1 0 0,0 4 18 0 0,3-11-2 0 0,0 0 0 0 0,0-1 0 0 0,0 1 0 0 0,0-1 1 0 0,1 0-1 0 0,0 0 0 0 0,-1 0 0 0 0,1 0 0 0 0,0-1 0 0 0,1 0 1 0 0,-1 0-1 0 0,0 0 0 0 0,1 0 0 0 0,-1 0 0 0 0,1-1 1 0 0,-1 0-1 0 0,1 0 0 0 0,-1 0 0 0 0,1-1 0 0 0,0 1 0 0 0,0-1 1 0 0,-1 0-1 0 0,1-1 0 0 0,0 1 0 0 0,0-1 0 0 0,-1 0 1 0 0,1 0-1 0 0,-1 0 0 0 0,1-1 0 0 0,-1 1 0 0 0,1-1 0 0 0,-1 0 1 0 0,1-1 1 0 0,25-14 133 0 0,0-2 1 0 0,0-1-1 0 0,-2-1 1 0 0,-1-2 0 0 0,-1 0-1 0 0,0-2 1 0 0,-2-1-1 0 0,-1-1 1 0 0,1-4-134 0 0,34-34 135 0 0,-9 13 56 0 0,-57 89 132 0 0,2-18-333 0 0,1-1 1 0 0,1 1 0 0 0,1 0-1 0 0,1 0 1 0 0,0 0 0 0 0,1 0-1 0 0,2 1 10 0 0,-2-18-6 0 0,1 1-1 0 0,1 0 0 0 0,-1-1 1 0 0,0 1-1 0 0,1 0 1 0 0,-1-1-1 0 0,1 1 0 0 0,0-1 1 0 0,-1 1-1 0 0,2-1 0 0 0,-1 1 1 0 0,0-1-1 0 0,0 0 0 0 0,1 0 1 0 0,-1 1-1 0 0,1-1 0 0 0,-1 0 1 0 0,1 0-1 0 0,0-1 1 0 0,0 1-1 0 0,0 0 0 0 0,0 0 1 0 0,0-1-1 0 0,0 0 0 0 0,1 1 1 0 0,-1-1-1 0 0,0 0 0 0 0,1 0 1 0 0,-1 0-1 0 0,1 0 1 0 0,-1 0-1 0 0,1-1 0 0 0,0 1 1 0 0,-1-1-1 0 0,1 0 0 0 0,-1 0 1 0 0,2 0 6 0 0,3 0 32 0 0,-1 0 0 0 0,0 0 0 0 0,0-1 0 0 0,1 0 0 0 0,-1 0 0 0 0,0 0 0 0 0,0-1 1 0 0,0 0-1 0 0,0 0 0 0 0,-1-1 0 0 0,1 0 0 0 0,0 0 0 0 0,-1 0 0 0 0,0 0 0 0 0,4-4-32 0 0,154-181 587 0 0,-93 75-608 0 0,-79 129-48 0 0,1 1 0 0 0,0 0 1 0 0,1 0-1 0 0,1 1 0 0 0,0-1 0 0 0,1 1 1 0 0,2 1-1 0 0,-1-1 0 0 0,2 1 0 0 0,1-1 0 0 0,0 1 1 0 0,1-1-1 0 0,1 1 0 0 0,1 0 0 0 0,0-1 1 0 0,2 3 68 0 0,-3-16 0 0 0,1 0 1 0 0,-1 0 0 0 0,1 1-1 0 0,0-1 1 0 0,0 0-1 0 0,1 0 1 0 0,0-1 0 0 0,0 1-1 0 0,0 0 1 0 0,0-1 0 0 0,1 0-1 0 0,-1 0 1 0 0,1 0-1 0 0,0 0 1 0 0,1-1 0 0 0,-1 1-1 0 0,0-1 1 0 0,1 0 0 0 0,0 0-1 0 0,0-1 1 0 0,0 1-1 0 0,0-1 1 0 0,0 0 0 0 0,0-1-1 0 0,1 1 1 0 0,-1-1 0 0 0,0 0-1 0 0,1 0 1 0 0,-1-1-1 0 0,1 0 1 0 0,-1 0 0 0 0,1 0-1 0 0,-1 0 1 0 0,4-1-1 0 0,-2-5 81 0 0,1 0 0 0 0,-1 0 0 0 0,-1 0 0 0 0,1-1 0 0 0,-1 0 0 0 0,0 0 0 0 0,0 0 0 0 0,-1-1 1 0 0,0 0-1 0 0,-1 0 0 0 0,0 0 0 0 0,0 0 0 0 0,0-1 0 0 0,-1 0 0 0 0,1-6-81 0 0,-4 15 0 0 0,11-28 110 0 0,-3 2-82 0 0,0 1 1 0 0,2 0-1 0 0,1 1 0 0 0,1 0 1 0 0,1 1-1 0 0,0 0 0 0 0,2 1 0 0 0,1 1 1 0 0,1 0-1 0 0,0 2 0 0 0,2-1 1 0 0,13-9-29 0 0,-31 28-11 0 0,1-1 0 0 0,-1 1 1 0 0,1 0-1 0 0,-1 0 1 0 0,1 0-1 0 0,-1 1 1 0 0,1-1-1 0 0,0 0 0 0 0,0 0 1 0 0,-1 1-1 0 0,1-1 1 0 0,0 1-1 0 0,0 0 0 0 0,0 0 1 0 0,-1-1-1 0 0,1 1 1 0 0,0 0-1 0 0,0 0 0 0 0,0 1 1 0 0,0-1-1 0 0,-1 0 1 0 0,1 1-1 0 0,0-1 1 0 0,0 1-1 0 0,-1-1 0 0 0,1 1 1 0 0,0 0-1 0 0,-1 0 1 0 0,1 0-1 0 0,0 0 0 0 0,-1 0 1 0 0,0 0-1 0 0,1 0 1 0 0,-1 0-1 0 0,0 1 0 0 0,1-1 1 0 0,-1 0-1 0 0,0 1 1 0 0,1 1 10 0 0,29 72 26 0 0,-25-57-22 0 0,7 34 5 0 0,-1 1 0 0 0,-3 1 0 0 0,-2 0 0 0 0,-2 27-9 0 0,1-18-44 0 0,17 419-145 0 0,-23-463 263 0 0,-1 0 0 0 0,-1 0 1 0 0,0 0-1 0 0,-2-1 0 0 0,0 1 1 0 0,-1-1-1 0 0,-1 0 0 0 0,0 0 1 0 0,-2-1-1 0 0,0 0 0 0 0,0 0 1 0 0,-2-1-1 0 0,0 0 0 0 0,-1 0 1 0 0,-1-1-1 0 0,0-1 0 0 0,-1 0 1 0 0,0-1-1 0 0,-1 0 1 0 0,-1-1-1 0 0,0 0 0 0 0,0-2 1 0 0,-1 0-1 0 0,-4 1-74 0 0,12-5 140 0 0,-1-1 1 0 0,-1-1-1 0 0,1 0 1 0 0,0 0-1 0 0,-1-1 1 0 0,0 0-1 0 0,0-1 1 0 0,0 0-1 0 0,0 0 1 0 0,0-1-1 0 0,0-1 1 0 0,-2 1-141 0 0,8-4 16 0 0,1 1 0 0 0,-1-1 0 0 0,0 0 1 0 0,1 0-1 0 0,-1 0 0 0 0,1 0 0 0 0,0-1 0 0 0,0 1 1 0 0,1-1-1 0 0,-1 0 0 0 0,1 0 0 0 0,0 0 1 0 0,0 0-1 0 0,0 0 0 0 0,0-1 0 0 0,1 1 0 0 0,-1 0 1 0 0,1-1-1 0 0,0 1 0 0 0,1-1 0 0 0,-1 1 1 0 0,1-1-1 0 0,0 0 0 0 0,0 1 0 0 0,0-1 0 0 0,1 1 1 0 0,-1-1-1 0 0,1 1 0 0 0,0-1 0 0 0,1-2-16 0 0,4-17-58 0 0,1 0 0 0 0,0 1 0 0 0,2-1 0 0 0,1 2 0 0 0,1-1 0 0 0,0 1-1 0 0,2 1 1 0 0,1 0 0 0 0,0 1 0 0 0,13-13 58 0 0,29-38-2164 0 0,2 3 0 0 0,68-60 2164 0 0,-38 49-5255 0 0,1 5-4271 0 0,-50 45 4019 0 0</inkml:trace>
  <inkml:trace contextRef="#ctx0" brushRef="#br0" timeOffset="2401.71">1 1945 17548 0 0,'0'0'615'0'0,"31"-12"50"0"0,234-79 1085 0 0,57 19 2609 0 0,115-3-4359 0 0,185 4 1439 0 0,3 28 0 0 0,129 27-1439 0 0,-603 15-19 0 0,1816-61-1319 0 0,-1545 17-1625 0 0,-284 26-510 0 0,-2-3-3326 0 0,-44 6-5152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20.1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171 191 7722 0 0,'0'0'973'0'0,"0"0"-125"0"0,0 0 61 0 0,0 0 211 0 0,0 0 180 0 0,0 0 34 0 0,0 0-115 0 0,0 0-196 0 0,-2 33-213 0 0,-7 106-195 0 0,18-31 249 0 0,-2-79-672 0 0,0 6-410 0 0,23 144 1165 0 0,-28-58-7153 0 0,-4-110 2116 0 0,1-7 29 0 0,1 0-1240 0 0</inkml:trace>
  <inkml:trace contextRef="#ctx0" brushRef="#br0" timeOffset="353.768">0 209 5089 0 0,'0'0'676'0'0,"0"0"184"0"0,0 0 382 0 0,0 0 356 0 0,0 0 138 0 0,0 0-90 0 0,0 0-237 0 0,36-22-243 0 0,115-68-188 0 0,-61 54 240 0 0,-72 33-923 0 0,-4 1-51 0 0,-1-2-78 0 0,0 1-1 0 0,0 0 0 0 0,0 1 0 0 0,0 1 1 0 0,0 0-1 0 0,0 1 0 0 0,1 0 0 0 0,-1 1 1 0 0,0 0-1 0 0,0 1 0 0 0,0 1 0 0 0,0 0 1 0 0,9 4-166 0 0,-18-5 12 0 0,-1 1 1 0 0,0-1 0 0 0,0 1-1 0 0,0 0 1 0 0,0 0-1 0 0,-1 0 1 0 0,1 0 0 0 0,-1 0-1 0 0,0 1 1 0 0,0-1 0 0 0,0 1-1 0 0,0 0 1 0 0,-1-1-1 0 0,1 1 1 0 0,-1 0 0 0 0,0 0-1 0 0,0 0 1 0 0,0 0-1 0 0,-1 0 1 0 0,0 0 0 0 0,1 0-1 0 0,-1 0 1 0 0,0 0 0 0 0,-1 0-1 0 0,1 0 1 0 0,-1 0-1 0 0,0 0-12 0 0,-40 104 158 0 0,11-68-178 0 0,-2 0-1 0 0,-2-3 1 0 0,-1 0-1 0 0,-33 25 21 0 0,-40 40 74 0 0,108-101-71 0 0,-3 0-2 0 0,1 1 0 0 0,-1-1 0 0 0,1 1 0 0 0,-1 0 0 0 0,1 0 0 0 0,0 0 0 0 0,0 0 0 0 0,0 1 0 0 0,0-1 0 0 0,0 0 0 0 0,0 1-1 0 0,1-1 1 0 0,-1 1 0 0 0,1 0 0 0 0,0-1 0 0 0,-1 1 0 0 0,1 0 0 0 0,1 0 0 0 0,-1 0 0 0 0,0 0 0 0 0,1 0 0 0 0,-1 0 0 0 0,1 0 0 0 0,0 0 0 0 0,0 0 0 0 0,0 0 0 0 0,1 0-1 0 0,-1 0 1 0 0,1 0 0 0 0,-1 0 0 0 0,1 0 0 0 0,0 0 0 0 0,0-1 0 0 0,1 2-1 0 0,15 5 93 0 0,1 0 0 0 0,1-2 0 0 0,-1 0-1 0 0,1-1 1 0 0,0-1 0 0 0,1-1 0 0 0,-1 0 0 0 0,1-2 0 0 0,0 0-1 0 0,12-1-92 0 0,130 21 150 0 0,-142-15-643 0 0,10 2-1806 0 0,-8-6-7037 0 0,-18-3-445 0 0</inkml:trace>
  <inkml:trace contextRef="#ctx0" brushRef="#br0" timeOffset="694.324">828 603 3873 0 0,'0'0'2710'0'0,"0"0"-981"0"0,0 0-546 0 0,0 0-208 0 0,0 0-171 0 0,0 0-174 0 0,0 0-114 0 0,0 0-47 0 0,0 0-6 0 0,0 0 21 0 0,-6 32 12 0 0,-16 96 9 0 0,21-127-492 0 0,1 0 1 0 0,-1-1 0 0 0,1 1 0 0 0,-1 0 0 0 0,0-1 0 0 0,1 1-1 0 0,-1 0 1 0 0,1 0 0 0 0,-1-1 0 0 0,1 1 0 0 0,0 0 0 0 0,-1 0-1 0 0,1 0 1 0 0,0-1 0 0 0,0 1 0 0 0,-1 0 0 0 0,1 0 0 0 0,0 0-1 0 0,0 0 1 0 0,0 0 0 0 0,0 0 0 0 0,0 0 0 0 0,0-1 0 0 0,0 1-1 0 0,1 0 1 0 0,-1 0 0 0 0,0 0 0 0 0,0 0 0 0 0,1 0 0 0 0,-1-1-1 0 0,0 1 1 0 0,1 0 0 0 0,-1 0 0 0 0,1 0 0 0 0,-1-1 0 0 0,1 1-1 0 0,0 0 1 0 0,-1-1 0 0 0,1 1 0 0 0,0-1 0 0 0,-1 1 0 0 0,1 0-1 0 0,0-1 1 0 0,-1 1 0 0 0,1-1 0 0 0,0 0 0 0 0,0 1 0 0 0,0-1-1 0 0,0 0 1 0 0,-1 1 0 0 0,1-1 0 0 0,0 0 0 0 0,0 0 0 0 0,0 0-1 0 0,0 0 1 0 0,0 0 0 0 0,0 0 0 0 0,0 0 0 0 0,-1 0 0 0 0,1 0-1 0 0,0 0 1 0 0,0-1-14 0 0,4 0 175 0 0,6 0-30 0 0,0 0 1 0 0,0-1 0 0 0,0 0-1 0 0,0-1 1 0 0,-1 0-1 0 0,0-1 1 0 0,0 0 0 0 0,0-1-1 0 0,0 0 1 0 0,0-1-1 0 0,-1 0 1 0 0,0 0 0 0 0,0-1-1 0 0,-1 0 1 0 0,0 0 0 0 0,0-1-1 0 0,-1 0 1 0 0,0 0-1 0 0,0-1 1 0 0,-1 0 0 0 0,0 0-1 0 0,0-1 1 0 0,-1 0-1 0 0,0 0 1 0 0,-1 0 0 0 0,0 0-1 0 0,-1-1 1 0 0,0 1 0 0 0,-1-1-1 0 0,0 0 1 0 0,-1 0-1 0 0,1-3-145 0 0,-3 11-87 0 0,1 0-1 0 0,0 1 1 0 0,-1-1-1 0 0,0 0 1 0 0,1 1-1 0 0,-1-1 0 0 0,0 0 1 0 0,0 1-1 0 0,-1-1 1 0 0,1 1-1 0 0,0 0 0 0 0,-1-1 1 0 0,0 1-1 0 0,1 0 1 0 0,-1 0-1 0 0,0 0 1 0 0,0 0-1 0 0,0 0 0 0 0,0 1 1 0 0,0-1-1 0 0,-1 0 1 0 0,1 1-1 0 0,-1 0 1 0 0,1-1-1 0 0,-1 1 0 0 0,1 0 1 0 0,-1 0-1 0 0,1 1 1 0 0,-1-1-1 0 0,-1 0 88 0 0,-52-6-9766 0 0,46 7 1631 0 0</inkml:trace>
  <inkml:trace contextRef="#ctx0" brushRef="#br0" timeOffset="959.841">1447 600 3889 0 0,'0'0'3833'0'0,"0"0"-1522"0"0,0 0-577 0 0,0 0-133 0 0,0 0-205 0 0,0 0-297 0 0,0 0-257 0 0,0 0-171 0 0,0 0-123 0 0,0 0-103 0 0,0 0-97 0 0,0 0-53 0 0,0 0-51 0 0,-28 19-65 0 0,-85 59-62 0 0,111-77-116 0 0,0-1-1 0 0,0 1 1 0 0,0-1-1 0 0,1 1 1 0 0,-1 0 0 0 0,0 0-1 0 0,0 0 1 0 0,1 0-1 0 0,-1 0 1 0 0,0 0-1 0 0,1 0 1 0 0,-1 1 0 0 0,1-1-1 0 0,0 1 1 0 0,-1-1-1 0 0,1 1 1 0 0,0-1-1 0 0,0 1 1 0 0,0 0-1 0 0,0-1 1 0 0,0 1 0 0 0,0 0-1 0 0,1 0 1 0 0,-1 0-1 0 0,1 0 1 0 0,-1 0-1 0 0,1 0 1 0 0,-1 0 0 0 0,1 0-1 0 0,0 0 1 0 0,0 1-1 0 0,2 4-47 0 0,0-3 14 0 0,1 0 0 0 0,0 0 0 0 0,0 0 0 0 0,0-1-1 0 0,1 1 1 0 0,-1-1 0 0 0,1 1 0 0 0,0-1 0 0 0,0 0 0 0 0,0 0 0 0 0,0-1 0 0 0,0 0 0 0 0,1 1 0 0 0,-1-1 0 0 0,1-1-1 0 0,0 1 1 0 0,-1-1 0 0 0,1 1 0 0 0,0-1 0 0 0,0-1 0 0 0,0 1 0 0 0,0-1 0 0 0,0 0 0 0 0,0 0 0 0 0,0 0 0 0 0,3-1 33 0 0,91-7-1916 0 0,-66-2-1855 0 0,-4-5-3843 0 0,-18 7 2252 0 0</inkml:trace>
  <inkml:trace contextRef="#ctx0" brushRef="#br0" timeOffset="1294.215">1810 132 10058 0 0,'0'0'1903'0'0,"0"0"-318"0"0,0 0-186 0 0,0 0-89 0 0,0 0-120 0 0,0 0-172 0 0,0 0-176 0 0,0 0-157 0 0,0 0-135 0 0,0 0-99 0 0,0 0-76 0 0,0 0-51 0 0,-10 35-51 0 0,-28 110-21 0 0,29-56 122 0 0,21 128-313 0 0,5-96-1071 0 0,-15-70-5839 0 0,-3-50 1975 0 0,0-1 1321 0 0,1 0-2811 0 0</inkml:trace>
  <inkml:trace contextRef="#ctx0" brushRef="#br0" timeOffset="1595.914">1837 500 120 0 0,'0'0'1023'0'0,"0"0"-36"0"0,0 0 169 0 0,0 0 284 0 0,0 0 202 0 0,0 0-2 0 0,0 0-175 0 0,0 0-236 0 0,0 0-208 0 0,0 0-132 0 0,0 0-6 0 0,0 0 52 0 0,-15 28 21 0 0,-43 86-13 0 0,58-114-923 0 0,-1 1 1 0 0,0-1-1 0 0,1 1 0 0 0,-1-1 1 0 0,0 1-1 0 0,1 0 0 0 0,-1-1 1 0 0,1 1-1 0 0,-1 0 0 0 0,1-1 1 0 0,0 1-1 0 0,-1 0 0 0 0,1 0 1 0 0,0-1-1 0 0,-1 1 0 0 0,1 0 1 0 0,0 0-1 0 0,0-1 0 0 0,0 1 1 0 0,-1 0-1 0 0,1 0 0 0 0,0 0 1 0 0,0-1-1 0 0,0 1 1 0 0,1 0-1 0 0,-1 0 0 0 0,0 0 1 0 0,0-1-1 0 0,0 1 0 0 0,0 0 1 0 0,1 0-1 0 0,-1 0 0 0 0,0-1 1 0 0,1 1-1 0 0,-1 0 0 0 0,1-1 1 0 0,-1 1-1 0 0,1 0 0 0 0,-1-1 1 0 0,1 1-1 0 0,-1-1 0 0 0,1 1 1 0 0,0 0-1 0 0,-1-1 0 0 0,1 0 1 0 0,0 1-1 0 0,-1-1 0 0 0,1 1 1 0 0,0-1-1 0 0,-1 0 1 0 0,1 1-1 0 0,0-1 0 0 0,0 0 1 0 0,0 0-1 0 0,-1 0 0 0 0,1 0 1 0 0,0 0-1 0 0,0 0 0 0 0,0 0 1 0 0,-1 0-1 0 0,1 0 0 0 0,0 0 1 0 0,0 0-1 0 0,0 0 0 0 0,-1 0 1 0 0,1-1-1 0 0,0 1 0 0 0,0 0 1 0 0,0-1-21 0 0,7 0 250 0 0,61 0 1073 0 0,127 9 185 0 0,-193-7-1906 0 0,27 3-1710 0 0,-23-6-2062 0 0,-3-3-3727 0 0,-4 4 1656 0 0</inkml:trace>
  <inkml:trace contextRef="#ctx0" brushRef="#br0" timeOffset="2103.949">2163 684 0 0 0,'0'0'537'0'0,"0"0"1444"0"0,0 0 750 0 0,0 0 226 0 0,0 0-131 0 0,0 0-340 0 0,0 0-450 0 0,0 0-473 0 0,0 0-417 0 0,0 0-316 0 0,33-13-199 0 0,99-41-140 0 0,-79 20 135 0 0,-49 28-513 0 0,26-73 701 0 0,-30 77-828 0 0,0 1-1 0 0,0-1 0 0 0,1 0 0 0 0,-1 0 1 0 0,0 0-1 0 0,-1 1 0 0 0,1-1 0 0 0,0 0 1 0 0,0 0-1 0 0,-1 1 0 0 0,1-1 0 0 0,-1 0 1 0 0,1 1-1 0 0,-1-1 0 0 0,0 0 0 0 0,0 1 1 0 0,0-1-1 0 0,0 1 0 0 0,0-1 0 0 0,0 1 1 0 0,0-1-1 0 0,0 1 0 0 0,-1 0 0 0 0,1 0 1 0 0,0 0-1 0 0,-1 0 0 0 0,1 0 0 0 0,-1 0 0 0 0,1 0 1 0 0,-1 0-1 0 0,0 0 0 0 0,1 1 0 0 0,-1-1 1 0 0,0 0-1 0 0,1 1 0 0 0,-1 0 0 0 0,0-1 1 0 0,0 1-1 0 0,1 0 0 0 0,-1 0 0 0 0,0 0 1 0 0,0 0-1 0 0,0 0 0 0 0,0 1 15 0 0,-7-1-113 0 0,0 1 1 0 0,1 0-1 0 0,-1 0 0 0 0,1 1 1 0 0,-1 0-1 0 0,1 1 0 0 0,0 0 1 0 0,0 0-1 0 0,0 0 0 0 0,0 1 1 0 0,1 1-1 0 0,-1-1 0 0 0,1 1 0 0 0,0 0 1 0 0,0 1-1 0 0,-5 5 113 0 0,4-5-410 0 0,0 1-1 0 0,1 0 1 0 0,-1 0 0 0 0,1 1-1 0 0,1 0 1 0 0,-1 0 0 0 0,1 0-1 0 0,1 1 1 0 0,0 0 0 0 0,0 0-1 0 0,0 0 1 0 0,1 1 0 0 0,1 0-1 0 0,0 0 1 0 0,0-1 0 0 0,1 2-1 0 0,0-1 1 0 0,0 0 0 0 0,1 8 410 0 0,1-15-1 0 0,0 1 1 0 0,1-1-1 0 0,0 0 1 0 0,-1 1-1 0 0,1-1 1 0 0,0 0-1 0 0,1 0 1 0 0,-1 0-1 0 0,0 1 1 0 0,1-2-1 0 0,0 1 1 0 0,0 0-1 0 0,0 0 1 0 0,0 0-1 0 0,0-1 1 0 0,0 1-1 0 0,1-1 1 0 0,-1 0-1 0 0,1 0 0 0 0,-1 0 1 0 0,1 0-1 0 0,0 0 1 0 0,0 0-1 0 0,0-1 1 0 0,0 1-1 0 0,0-1 1 0 0,1 0-1 0 0,-1 0 1 0 0,0 0-1 0 0,3 0 1 0 0,103 10 2710 0 0,-86-11-1949 0 0,0-2 0 0 0,0-1 0 0 0,-1-1 0 0 0,1-1 0 0 0,-1-1 0 0 0,0 0 0 0 0,19-10-761 0 0,-7 0 485 0 0,0-1 0 0 0,-2-1 1 0 0,0-2-1 0 0,-1-1 0 0 0,-1-2 1 0 0,-2 0-1 0 0,8-10-485 0 0,-20 18 138 0 0,26-23 139 0 0,-3-3 1 0 0,0 0 0 0 0,28-44-278 0 0,-58 72-28 0 0,0 1-1 0 0,-1-1 0 0 0,-1-1 1 0 0,-1 1-1 0 0,0-1 0 0 0,0-1 1 0 0,-1 1-1 0 0,-1-1 0 0 0,-1 0 0 0 0,0 0 1 0 0,-1 0-1 0 0,0 0 0 0 0,-1 0 1 0 0,-1 0-1 0 0,0-1 0 0 0,-3-13 29 0 0,2 25-10 0 0,1 0-1 0 0,-1 0 0 0 0,-1 0 0 0 0,1 0 0 0 0,0 0 1 0 0,-1 0-1 0 0,0 0 0 0 0,0 0 0 0 0,0 1 1 0 0,-1-1-1 0 0,1 1 0 0 0,-1 0 0 0 0,1-1 1 0 0,-1 1-1 0 0,0 0 0 0 0,-1 1 0 0 0,1-1 0 0 0,0 0 1 0 0,-1 1-1 0 0,1 0 0 0 0,-1 0 0 0 0,0 0 1 0 0,0 0-1 0 0,0 0 0 0 0,0 1 0 0 0,0 0 0 0 0,0 0 1 0 0,0 0-1 0 0,0 0 0 0 0,0 1 0 0 0,-1 0 1 0 0,1-1-1 0 0,0 1 0 0 0,0 1 0 0 0,0-1 1 0 0,-1 1-1 0 0,1 0 0 0 0,0 0 0 0 0,0 0 0 0 0,0 0 1 0 0,0 1-1 0 0,0-1 0 0 0,0 1 0 0 0,1 0 1 0 0,-1 0-1 0 0,0 1 0 0 0,1-1 0 0 0,0 1 0 0 0,0 0 1 0 0,-1-1-1 0 0,0 3 11 0 0,-8 11-44 0 0,1-1 0 0 0,0 2 1 0 0,1 0-1 0 0,1 0 0 0 0,1 0 0 0 0,0 1 1 0 0,1 1-1 0 0,1-1 0 0 0,1 1 0 0 0,1 0 1 0 0,0 0-1 0 0,1 0 0 0 0,2 1 0 0 0,0-1 1 0 0,0 1-1 0 0,2-1 0 0 0,1 1 1 0 0,0-1-1 0 0,1 0 0 0 0,1 0 0 0 0,1 0 1 0 0,1 0-1 0 0,0-1 0 0 0,2 0 0 0 0,8 15 44 0 0,-9-15-92 0 0,1-1 1 0 0,1 0-1 0 0,1 0 0 0 0,0-1 0 0 0,1-1 0 0 0,1 1 0 0 0,0-2 0 0 0,1 0 0 0 0,1 0 0 0 0,0-2 0 0 0,1 1 0 0 0,8 4 92 0 0,-18-14-722 0 0,40 18-158 0 0,-29-17-3969 0 0,3-3-6422 0 0,-17-1 8289 0 0</inkml:trace>
  <inkml:trace contextRef="#ctx0" brushRef="#br0" timeOffset="2349.972">2498 335 10434 0 0,'0'0'1160'0'0,"0"0"-183"0"0,0 0 143 0 0,0 0 192 0 0,217-19 81 0 0,-171 12-97 0 0,0-1-160 0 0,0 5-272 0 0,-1-5-328 0 0,1 1-264 0 0,0 3-184 0 0,-8-3-168 0 0,-1 7-320 0 0,-9-4-472 0 0,-1 1-840 0 0,-6-1-1769 0 0,-5 0-2120 0 0,-5 4-2841 0 0</inkml:trace>
  <inkml:trace contextRef="#ctx0" brushRef="#br0" timeOffset="2944.707">1994 320 0 0 0,'0'0'1846'0'0,"0"0"186"0"0,0 0 198 0 0,0 0 33 0 0,0 0-234 0 0,0 0-353 0 0,0 0-389 0 0,0 0-287 0 0,0 0-178 0 0,0 0-194 0 0,0 0-180 0 0,0 0-145 0 0,-14 14-130 0 0,-68 71-32 0 0,76-80-578 0 0,-49 46 381 0 0,38-33-3287 0 0,1 0-4421 0 0,14-14 2486 0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13.5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0 103 0 0 0,'0'0'724'0'0,"0"0"407"0"0,0 0 252 0 0,0 0 45 0 0,0 0-65 0 0,0 0-72 0 0,0 0-61 0 0,0 0-65 0 0,0 0-50 0 0,0 0-66 0 0,34-6-68 0 0,105-19-49 0 0,36 5 2137 0 0,10-9-3584 0 0,-107 10-8942 0 0,-65 15 2568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48.3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0 111 6017 0 0,'0'0'815'0'0,"0"0"-345"0"0,0 0-110 0 0,0 0 266 0 0,0 0 412 0 0,0 0 257 0 0,0 0 39 0 0,0 0-101 0 0,0 0-209 0 0,0 0-215 0 0,0 0-153 0 0,35-3-122 0 0,109-11-57 0 0,38-14 1043 0 0,-9 3-639 0 0,-179 40 588 0 0,-70 92-181 0 0,35-20-1177 0 0,4 3 0 0 0,4 1 0 0 0,4 1 0 0 0,1 12-111 0 0,-22 71-11 0 0,26-61-735 0 0,24-113 338 0 0,13-2-2401 0 0,13-38-3235 0 0,-15 10-1146 0 0,-9 21 2108 0 0</inkml:trace>
  <inkml:trace contextRef="#ctx0" brushRef="#br0" timeOffset="233.614">80 498 4273 0 0,'0'0'1846'0'0,"0"0"-395"0"0,0 0-46 0 0,0 0 206 0 0,0 0 4 0 0,0 0-122 0 0,0 0-241 0 0,0 0-243 0 0,0 0-202 0 0,0 0-185 0 0,31 4-133 0 0,99 12-113 0 0,-30-26 84 0 0,115-47-1530 0 0,-145 35-2332 0 0,-2-1-3676 0 0,-46 15-81 0 0</inkml:trace>
  <inkml:trace contextRef="#ctx0" brushRef="#br0" timeOffset="536.048">1085 56 2152 0 0,'0'0'1824'0'0,"0"0"-305"0"0,0 0-103 0 0,0 0 31 0 0,0 0-72 0 0,0 0-210 0 0,0 0-280 0 0,0 0-299 0 0,0 0-244 0 0,0 0-176 0 0,0 0-116 0 0,0 0-41 0 0,-30 22-17 0 0,-92 74-19 0 0,120-95 23 0 0,0 0-1 0 0,-1 0 1 0 0,1 1-1 0 0,0-1 0 0 0,0 1 1 0 0,0 0-1 0 0,0-1 0 0 0,0 1 1 0 0,0 0-1 0 0,0 0 1 0 0,1 0-1 0 0,-1 1 0 0 0,1-1 1 0 0,-1 0-1 0 0,1 1 0 0 0,0-1 1 0 0,0 0-1 0 0,0 1 1 0 0,0-1-1 0 0,1 1 0 0 0,-1 0 1 0 0,1-1-1 0 0,-1 1 0 0 0,1 2 5 0 0,0 3-49 0 0,0-5 46 0 0,0 1-1 0 0,1-1 1 0 0,-1 0-1 0 0,1 0 0 0 0,-1 0 1 0 0,1 0-1 0 0,0 0 1 0 0,0 0-1 0 0,0 0 0 0 0,1 0 1 0 0,-1 0-1 0 0,1 0 0 0 0,-1-1 1 0 0,1 1-1 0 0,0 0 1 0 0,0-1-1 0 0,0 0 0 0 0,1 1 1 0 0,-1-1-1 0 0,1 0 1 0 0,-1 0-1 0 0,1 0 0 0 0,-1-1 1 0 0,1 1-1 0 0,0-1 1 0 0,0 1-1 0 0,0-1 0 0 0,0 0 1 0 0,0 0-1 0 0,0 0 0 0 0,2 0 4 0 0,103 5 3688 0 0,-101-8-3344 0 0,0 0 0 0 0,0 0 1 0 0,0-1-1 0 0,0 0 0 0 0,0 0 0 0 0,-1 0 1 0 0,1-1-1 0 0,-1 0 0 0 0,0 0 0 0 0,0-1 1 0 0,0 0-1 0 0,-1 0 0 0 0,0 0 1 0 0,0-1-1 0 0,3-3-344 0 0,-1 0 205 0 0,-1 0 0 0 0,1-1 0 0 0,-2 0 1 0 0,1 0-1 0 0,-2 0 0 0 0,1-1 0 0 0,-1 0 0 0 0,-1 1 1 0 0,3-11-206 0 0,-5 17-46 0 0,1-1 1 0 0,-1 1 0 0 0,0 0 0 0 0,0 0 0 0 0,0-1-1 0 0,-1 1 1 0 0,0-1 0 0 0,1 1 0 0 0,-2-1 0 0 0,1 1-1 0 0,0 0 1 0 0,-1-1 0 0 0,0 1 0 0 0,0 0 0 0 0,0-1-1 0 0,0 1 1 0 0,-1 0 0 0 0,0 0 0 0 0,0 0 0 0 0,0 0-1 0 0,0 0 1 0 0,-1 0 0 0 0,1 1 0 0 0,-1-1 0 0 0,0 1-1 0 0,0 0 1 0 0,0 0 0 0 0,0 0 0 0 0,-1 0-1 0 0,1 0 1 0 0,-1 1 0 0 0,0-1 0 0 0,0 1 0 0 0,0 0-1 0 0,0 0 1 0 0,0 1 0 0 0,0-1 0 0 0,0 1 0 0 0,-3 0 45 0 0,-56 1-2977 0 0,23 11-5098 0 0,24-4-2438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47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497 144 0 0 0,'0'0'1206'0'0,"0"0"341"0"0,0 0 342 0 0,0 0 116 0 0,0 0-82 0 0,0 0-164 0 0,0 0-252 0 0,0 0-206 0 0,0 0-196 0 0,0 0-185 0 0,-4-18-123 0 0,-15-57-103 0 0,19 74-644 0 0,-1-1-1 0 0,1 0 1 0 0,0 1 0 0 0,-1-1-1 0 0,1 1 1 0 0,-1-1 0 0 0,1 1-1 0 0,-1-1 1 0 0,0 1 0 0 0,1 0-1 0 0,-1-1 1 0 0,0 1 0 0 0,0 0-1 0 0,0-1 1 0 0,0 1 0 0 0,0 0-1 0 0,0 0 1 0 0,-1 0 0 0 0,1 0-1 0 0,0 0 1 0 0,-1 0 0 0 0,1 0-1 0 0,0 1 1 0 0,-1-1 0 0 0,1 0-1 0 0,-1 1 1 0 0,1-1 0 0 0,-1 1-1 0 0,1 0 1 0 0,-1-1 0 0 0,0 1-50 0 0,-6-2 354 0 0,-3-2-246 0 0,-1 1 1 0 0,1 1-1 0 0,-1 0 1 0 0,1 0 0 0 0,-1 1-1 0 0,0 1 1 0 0,1-1-1 0 0,-1 2 1 0 0,0 0-1 0 0,1 0 1 0 0,-1 1 0 0 0,1 1-1 0 0,0 0 1 0 0,-1 0-1 0 0,1 1 1 0 0,1 1-1 0 0,-1 0 1 0 0,1 0 0 0 0,0 1-1 0 0,0 0 1 0 0,0 1-1 0 0,1 0 1 0 0,-2 2-109 0 0,-5 4-16 0 0,1 1 0 0 0,1 0-1 0 0,0 1 1 0 0,1 0 0 0 0,1 1 0 0 0,1 1 0 0 0,0 0 0 0 0,1 1-1 0 0,0 0 1 0 0,2 0 0 0 0,0 1 0 0 0,1 0 0 0 0,0 2 16 0 0,5-17-14 0 0,1-1-1 0 0,-1 1 1 0 0,1-1 0 0 0,0 1 0 0 0,0-1-1 0 0,0 1 1 0 0,0 0 0 0 0,0 0 0 0 0,1 0-1 0 0,0-1 1 0 0,0 1 0 0 0,0 0 0 0 0,0 0-1 0 0,1 0 1 0 0,-1 0 0 0 0,1-1 0 0 0,0 1 0 0 0,0 0-1 0 0,0-1 1 0 0,1 1 0 0 0,-1 0 0 0 0,1-1-1 0 0,0 0 1 0 0,0 1 0 0 0,0-1 0 0 0,0 0-1 0 0,1 0 1 0 0,-1 0 0 0 0,1-1 0 0 0,0 1-1 0 0,0 0 1 0 0,0-1 0 0 0,0 0 0 0 0,0 0 0 0 0,0 0-1 0 0,1 0 1 0 0,-1 0 0 0 0,1-1 0 0 0,-1 1-1 0 0,4 0 15 0 0,11-4 84 0 0,-1 0 0 0 0,0-1-1 0 0,-1-1 1 0 0,1 0 0 0 0,0-1 0 0 0,-1-1-1 0 0,0-1 1 0 0,-1 0 0 0 0,1-1 0 0 0,-1-1-1 0 0,-1 0 1 0 0,0-1 0 0 0,0-1-1 0 0,-1 0 1 0 0,0-1 0 0 0,-1 0 0 0 0,-1-1-1 0 0,8-10-83 0 0,124-148 1009 0 0,-131 166-282 0 0,-17 31-556 0 0,-56 203 375 0 0,-34 119-441 0 0,34-119-131 0 0,57-159-1035 0 0,49-79-4188 0 0,-18-14 1019 0 0,-9 7-2151 0 0,-10 8-1001 0 0</inkml:trace>
  <inkml:trace contextRef="#ctx0" brushRef="#br0" timeOffset="384.781">898 229 0 0 0,'0'0'413'0'0,"0"0"725"0"0,0 0 456 0 0,0 0 235 0 0,0 0 88 0 0,0 0-37 0 0,0 0-122 0 0,0 0-158 0 0,0 0-191 0 0,0 0-204 0 0,0 0-206 0 0,0 0-176 0 0,5-4-139 0 0,-1 1-603 0 0,-4 3-45 0 0,0 1 0 0 0,0-1-1 0 0,0 1 1 0 0,0-1 0 0 0,0 0 0 0 0,0 1 0 0 0,0-1 0 0 0,0 0 0 0 0,1 1-1 0 0,-1-1 1 0 0,0 0 0 0 0,0 0 0 0 0,0 1 0 0 0,1-1 0 0 0,-1 0 0 0 0,0 1-1 0 0,1-1 1 0 0,-1 0 0 0 0,0 0 0 0 0,0 0 0 0 0,1 1 0 0 0,-1-1 0 0 0,0 0-1 0 0,1 0 1 0 0,-1 0 0 0 0,0 0 0 0 0,1 0 0 0 0,-1 0 0 0 0,0 1-1 0 0,1-1 1 0 0,-1 0 0 0 0,1 0 0 0 0,-1 0 0 0 0,0 0 0 0 0,1 0 0 0 0,-1 0-1 0 0,0 0 1 0 0,1-1 0 0 0,-1 1 0 0 0,1 0-36 0 0,-75 283 1977 0 0,18 4-4475 0 0,53-271 1808 0 0,-7 34-4638 0 0,-1-20-4323 0 0,7-26 7077 0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56.9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197 177 7122 0 0,'0'0'1017'0'0,"0"0"-289"0"0,0 0-76 0 0,0 0 118 0 0,0 0 201 0 0,0 0 136 0 0,-24 38-3 0 0,-79 121-81 0 0,55-50 285 0 0,43-85-1049 0 0,0-1-59 0 0,1 0 0 0 0,0 0 0 0 0,2 0 1 0 0,1 1-1 0 0,1-1 0 0 0,0 0 0 0 0,2 1 1 0 0,1-1-1 0 0,1 0 0 0 0,3 8-200 0 0,-5-21 63 0 0,0-1 0 0 0,1 0-1 0 0,1 1 1 0 0,0-1 0 0 0,0 0 0 0 0,1-1-1 0 0,0 1 1 0 0,0-1 0 0 0,1 0 0 0 0,0 0-1 0 0,0-1 1 0 0,1 0 0 0 0,0 0 0 0 0,0 0 0 0 0,1-1-1 0 0,-1 0 1 0 0,2-1 0 0 0,-1 1 0 0 0,0-1-1 0 0,1-1 1 0 0,0 0 0 0 0,0 0 0 0 0,1-1-1 0 0,-1 0 1 0 0,6 1-63 0 0,1-2 177 0 0,1 0 1 0 0,-1-1-1 0 0,1-1 0 0 0,-1-1 0 0 0,1 0 0 0 0,-1-1 1 0 0,1 0-1 0 0,-1-2 0 0 0,0 0 0 0 0,0-1 0 0 0,0 0 0 0 0,-1-1 1 0 0,0-1-1 0 0,11-6-177 0 0,11-9 350 0 0,-1-1 1 0 0,0-2-1 0 0,-2-2 1 0 0,-1 0-1 0 0,1-6-350 0 0,-11 12 196 0 0,-2-1 0 0 0,0-1 0 0 0,-2-1 0 0 0,0-1 0 0 0,-2 0-1 0 0,-1-2 1 0 0,2-6-196 0 0,-12 21 46 0 0,0 0-1 0 0,-1-1 1 0 0,0 0-1 0 0,-1 0 1 0 0,0 0-1 0 0,-1-1 1 0 0,-1 1-1 0 0,0-1 1 0 0,-1 0-1 0 0,-1 1 1 0 0,0-1-1 0 0,0 0 1 0 0,-1 1-1 0 0,-1-1 1 0 0,-1 0-1 0 0,0 1 1 0 0,-2-5-46 0 0,-2 4-206 0 0,-1 0 0 0 0,-1 0 0 0 0,0 1 0 0 0,-1 0 0 0 0,0 1 1 0 0,-1 0-1 0 0,0 1 0 0 0,-1 0 0 0 0,-1 1 0 0 0,1 0 1 0 0,-1 1-1 0 0,-1 0 0 0 0,0 1 0 0 0,0 0 0 0 0,-1 2 0 0 0,0 0 1 0 0,0 0-1 0 0,0 1 0 0 0,-1 1 0 0 0,1 1 0 0 0,-1 0 0 0 0,0 1 1 0 0,0 0-1 0 0,0 2 0 0 0,0 0 0 0 0,0 0 0 0 0,0 2 1 0 0,0 0-1 0 0,0 1 0 0 0,-4 1 206 0 0,-67 29-4279 0 0,36-3-1876 0 0,25-10-2038 0 0</inkml:trace>
  <inkml:trace contextRef="#ctx0" brushRef="#br0" timeOffset="307.852">1 600 4777 0 0,'0'0'1595'0'0,"0"0"48"0"0,0 0 335 0 0,0 0 316 0 0,0 0-13 0 0,0 0-316 0 0,0 0-453 0 0,0 0-448 0 0,0 0-331 0 0,0 0-219 0 0,0 0-144 0 0,0 0-93 0 0,0 0-61 0 0,7-7-56 0 0,83-70 195 0 0,-76 70-326 0 0,0 0 0 0 0,0 0 0 0 0,1 1 0 0 0,0 1 0 0 0,0 1 0 0 0,0 0-1 0 0,0 1 1 0 0,1 0 0 0 0,-1 1 0 0 0,1 1 0 0 0,0 1 0 0 0,-1 0 0 0 0,5 1-29 0 0,120 57 519 0 0,-127-54-433 0 0,-1-1 0 0 0,0 0 1 0 0,1-1-1 0 0,-1 0 0 0 0,1-1 1 0 0,0 0-1 0 0,0-1 0 0 0,-1 0 0 0 0,1-1 1 0 0,0-1-1 0 0,-1 0 0 0 0,1-1 1 0 0,-1 0-1 0 0,0-1 0 0 0,0 0 0 0 0,0-1 1 0 0,0 0-1 0 0,-1-1 0 0 0,0 0 1 0 0,0-2-87 0 0,4-3-505 0 0,-4 3-2448 0 0,-4 2-4033 0 0,-6 6-4260 0 0</inkml:trace>
  <inkml:trace contextRef="#ctx0" brushRef="#br0" timeOffset="621.225">1302 0 13331 0 0,'0'0'1943'0'0,"0"0"-429"0"0,0 0-267 0 0,0 0-105 0 0,0 0-141 0 0,0 0-155 0 0,0 0-145 0 0,0 0-201 0 0,0 0-143 0 0,0 0-129 0 0,-33 34-100 0 0,-102 111-41 0 0,129-139-84 0 0,1-1-1 0 0,-1 1 1 0 0,1 1-1 0 0,1-1 1 0 0,-1 0-1 0 0,1 1 1 0 0,0 0 0 0 0,1 0-1 0 0,0 0 1 0 0,0 1-1 0 0,0-1 1 0 0,-1 6-3 0 0,-1 8-3 0 0,-3 8-88 0 0,0 1 1 0 0,2 0-1 0 0,2 0 1 0 0,0 1-1 0 0,2 0 1 0 0,2-1-1 0 0,0 1 1 0 0,3 0-1 0 0,4 26 91 0 0,-3-41-221 0 0,0 1-1 0 0,1-1 1 0 0,1-1-1 0 0,1 1 1 0 0,0-1-1 0 0,1 0 1 0 0,1 0-1 0 0,0-1 0 0 0,7 8 222 0 0,-10-14-461 0 0,1-1 0 0 0,-1 1 0 0 0,1-2 0 0 0,1 1-1 0 0,-1-1 1 0 0,1 0 0 0 0,0-1 0 0 0,1 0 0 0 0,-1 0-1 0 0,1-1 1 0 0,0 0 461 0 0,21 3-3389 0 0,-9-6-2313 0 0,-9-1-378 0 0</inkml:trace>
  <inkml:trace contextRef="#ctx0" brushRef="#br0" timeOffset="1036.035">1464 254 1856 0 0,'0'0'2852'0'0,"0"0"-987"0"0,0 0-218 0 0,0 0 183 0 0,0 0 80 0 0,0 0-134 0 0,0 0-262 0 0,0 0-359 0 0,0 0-322 0 0,0 0-226 0 0,0 0-133 0 0,0 0-48 0 0,-9 12-23 0 0,-57 83 596 0 0,65-92-991 0 0,0-1 0 0 0,0 1 0 0 0,0 0 0 0 0,0-1-1 0 0,0 1 1 0 0,1 0 0 0 0,-1 0 0 0 0,1 0 0 0 0,0-1 0 0 0,0 1 0 0 0,0 0 0 0 0,0 0-1 0 0,0 0 1 0 0,1 0 0 0 0,-1-1 0 0 0,1 1 0 0 0,0 0 0 0 0,-1 0 0 0 0,1-1 0 0 0,1 1 0 0 0,-1 0-1 0 0,0-1 1 0 0,2 2-8 0 0,151 42 24 0 0,-149-44-10 0 0,0-1 5 0 0,-1-1 1 0 0,0 1-1 0 0,1 0 1 0 0,-1 1-1 0 0,0-1 0 0 0,0 1 1 0 0,0 0-1 0 0,0 0 1 0 0,0 0-1 0 0,0 0 1 0 0,0 1-1 0 0,-1-1 1 0 0,1 1-1 0 0,-1 0 1 0 0,0 0-1 0 0,0 0 1 0 0,0 1-1 0 0,0-1 1 0 0,-1 1-1 0 0,1 0 1 0 0,-1 0-1 0 0,0-1 1 0 0,0 1-1 0 0,0 1 1 0 0,-1-1-1 0 0,1 0 1 0 0,-1 0-1 0 0,0 1-19 0 0,0-1 63 0 0,-1 1 0 0 0,1-1-1 0 0,-1 0 1 0 0,0 0 0 0 0,0 1-1 0 0,-1-1 1 0 0,1 0 0 0 0,-1 0-1 0 0,0 0 1 0 0,0 0 0 0 0,-1 0-1 0 0,1 0 1 0 0,-1 0 0 0 0,0 0-1 0 0,0 0 1 0 0,-2 3-63 0 0,-50 54 652 0 0,26-42-2739 0 0,5-10-3127 0 0,-2-6-4530 0 0,21-3 4223 0 0</inkml:trace>
  <inkml:trace contextRef="#ctx0" brushRef="#br0" timeOffset="1274.005">1466 331 5649 0 0,'0'0'2614'0'0,"0"0"-239"0"0,0 0-233 0 0,0 0-256 0 0,0 0-361 0 0,0 0-338 0 0,0 0-229 0 0,0 0-215 0 0,0 0-214 0 0,0 0-174 0 0,0 0-143 0 0,0 0-87 0 0,27-7-63 0 0,85-25-90 0 0,-31 24-1335 0 0,-48 6-2969 0 0,-11-1-3123 0 0,-12 0 271 0 0</inkml:trace>
  <inkml:trace contextRef="#ctx0" brushRef="#br0" timeOffset="1806.721">2079 398 6273 0 0,'0'0'2701'0'0,"0"0"-386"0"0,0 0-325 0 0,0 0-288 0 0,0 0-345 0 0,0 0-305 0 0,0 0-263 0 0,0 0-208 0 0,0 0-165 0 0,0 0-117 0 0,0 0-63 0 0,0 0-39 0 0,0 0-42 0 0,-27 11-35 0 0,-82 34-35 0 0,100-41-80 0 0,-38 26-4 0 0,44-25-56 0 0,3-3 19 0 0,1-1 1 0 0,-1 1-1 0 0,0 0 0 0 0,1 0 0 0 0,-1-1 1 0 0,1 1-1 0 0,0 0 0 0 0,0-1 0 0 0,-1 1 1 0 0,1-1-1 0 0,0 1 0 0 0,0-1 0 0 0,1 1 1 0 0,-1-1-1 0 0,0 0 0 0 0,0 1 0 0 0,1-1 1 0 0,-1 0-1 0 0,1 0 0 0 0,-1 0 0 0 0,1 0 1 0 0,-1 0-1 0 0,1 0 0 0 0,-1-1 0 0 0,1 1 1 0 0,0 0-1 0 0,-1-1 0 0 0,1 1 0 0 0,0-1 1 0 0,0 0-1 0 0,0 0 0 0 0,-1 0 0 0 0,1 1 1 0 0,0-2-1 0 0,0 1 0 0 0,0 0 0 0 0,-1 0 1 0 0,1 0-1 0 0,1-1 36 0 0,8 2-140 0 0,-3 0 120 0 0,0 0-1 0 0,0 0 0 0 0,-1 0 0 0 0,1 1 0 0 0,-1 0 0 0 0,1 1 1 0 0,-1-1-1 0 0,0 1 0 0 0,0 1 0 0 0,0-1 0 0 0,0 1 1 0 0,0 1-1 0 0,-1-1 0 0 0,0 1 0 0 0,0 0 0 0 0,0 1 0 0 0,-1-1 1 0 0,0 1-1 0 0,0 0 0 0 0,0 0 0 0 0,-1 1 0 0 0,1 0 1 0 0,-1 0 20 0 0,-4-3 81 0 0,1 0 1 0 0,-1 0 0 0 0,1 0-1 0 0,-1 0 1 0 0,0 0 0 0 0,-1 0-1 0 0,1 0 1 0 0,-1-1 0 0 0,0 1-1 0 0,0 0 1 0 0,0 0 0 0 0,0 0-1 0 0,0-1 1 0 0,-1 1 0 0 0,0 0-1 0 0,0-1 1 0 0,0 0 0 0 0,0 1 0 0 0,0-1-1 0 0,-1 0 1 0 0,1 0 0 0 0,-1 0-1 0 0,0 0 1 0 0,0-1 0 0 0,0 1-1 0 0,0-1 1 0 0,-1 0 0 0 0,1 0-1 0 0,-1 0-81 0 0,-22 23 204 0 0,-25 12-747 0 0,15-19-6838 0 0,33-18 2352 0 0,1 0-2797 0 0</inkml:trace>
  <inkml:trace contextRef="#ctx0" brushRef="#br0" timeOffset="2089.183">2313 100 9194 0 0,'0'0'1536'0'0,"0"0"-331"0"0,0 0 23 0 0,0 0 131 0 0,0 0-56 0 0,0 0-116 0 0,0 0-132 0 0,0 0-113 0 0,0 0-115 0 0,0 0-137 0 0,0 0-141 0 0,0 0-142 0 0,29 35-116 0 0,90 112-89 0 0,-69-67 20 0 0,-47-66-196 0 0,4 8-40 0 0,-2 1-1 0 0,-1 0 0 0 0,0 1 0 0 0,-2-1 0 0 0,-1 0 0 0 0,-1 19 15 0 0,-1-34-132 0 0,0-1 1 0 0,-1 1-1 0 0,0-1 1 0 0,0 0-1 0 0,0 0 1 0 0,-1 0-1 0 0,0 0 0 0 0,0 0 1 0 0,-1 0-1 0 0,0-1 1 0 0,0 0-1 0 0,-1 1 1 0 0,0-2-1 0 0,0 1 0 0 0,0 0 1 0 0,-1-1-1 0 0,1 0 1 0 0,-1-1-1 0 0,0 1 1 0 0,-1-1-1 0 0,-5 3 132 0 0,-52 30-10975 0 0,60-35 9906 0 0,-4 5-6258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55.9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425 376 1232 0 0,'0'0'1623'0'0,"0"0"-377"0"0,0 0-155 0 0,0 0 72 0 0,0 0 181 0 0,0 0 171 0 0,0 0 35 0 0,0 0-97 0 0,0 0-224 0 0,0 0-256 0 0,0 0-197 0 0,-8-5-141 0 0,-24-17-87 0 0,-26 17 1118 0 0,24 14-1281 0 0,1 1 1 0 0,0 1-1 0 0,1 2 1 0 0,0 1-1 0 0,-25 17-385 0 0,119-25-40 0 0,-19-4 69 0 0,-35-3-23 0 0,0 1 0 0 0,-1 0 1 0 0,1 0-1 0 0,0 1 0 0 0,0 0 1 0 0,0 0-1 0 0,-1 1 1 0 0,1 0-1 0 0,-1 0 0 0 0,1 1 1 0 0,5 3-7 0 0,-13-5 15 0 0,1 1 0 0 0,-1-1 0 0 0,1 1 0 0 0,-1 0 0 0 0,1-1 0 0 0,-1 1 0 0 0,0-1 0 0 0,0 1 1 0 0,0 0-1 0 0,0-1 0 0 0,0 1 0 0 0,0 0 0 0 0,-1-1 0 0 0,1 1 0 0 0,0-1 0 0 0,-1 1 0 0 0,1 0 1 0 0,-1-1-1 0 0,0 1 0 0 0,1-1 0 0 0,-1 0 0 0 0,0 1 0 0 0,0-1 0 0 0,0 1 0 0 0,0-1 0 0 0,0 0 1 0 0,0 0-1 0 0,0 0 0 0 0,-1 1-15 0 0,1-1 6 0 0,-132 137 385 0 0,109-118-294 0 0,0 2-1 0 0,2 1 0 0 0,0 0 1 0 0,2 2-1 0 0,-17 24-96 0 0,35-45 0 0 0,0-1-1 0 0,0 1 1 0 0,1 0-1 0 0,-1 0 0 0 0,1-1 1 0 0,0 1-1 0 0,0 0 1 0 0,0 0-1 0 0,1 0 1 0 0,-1 0-1 0 0,1 0 0 0 0,0 0 1 0 0,0 0-1 0 0,0 0 1 0 0,1 0-1 0 0,-1 0 1 0 0,1 0-1 0 0,0 0 1 0 0,0 0-1 0 0,1 0 0 0 0,-1 0 1 0 0,1-1-1 0 0,0 1 1 0 0,0-1-1 0 0,0 1 1 0 0,0-1-1 0 0,0 0 0 0 0,1 1 1 0 0,0-1-1 0 0,0 0 1 0 0,-1-1-1 0 0,2 1 1 0 0,-1-1-1 0 0,2 2 1 0 0,5 3-58 0 0,-1 0-1 0 0,1-1 1 0 0,0 0-1 0 0,1 0 1 0 0,-1-2-1 0 0,1 1 0 0 0,0-1 1 0 0,0-1-1 0 0,0 0 1 0 0,1 0-1 0 0,7 0 59 0 0,57-6-3851 0 0,-35-23-7769 0 0,-36 19 6407 0 0</inkml:trace>
  <inkml:trace contextRef="#ctx0" brushRef="#br0" timeOffset="250.954">243 1 9858 0 0,'0'0'228'0'0,"0"0"-1"0"0,0 0 244 0 0,0 0 354 0 0,0 0 195 0 0,-2 33 26 0 0,-7 108-87 0 0,7 281 1179 0 0,1-44-1476 0 0,0-190-2979 0 0,1 0-8999 0 0,0-169 7515 0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59.5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0 568 2417 0 0,'0'0'1923'0'0,"0"0"-632"0"0,0 0-101 0 0,0 0 340 0 0,0 0 351 0 0,0 0 55 0 0,0 0-196 0 0,0 0-337 0 0,0 0-310 0 0,0 0-244 0 0,0 0-171 0 0,0 0-84 0 0,32 0-75 0 0,98-1-55 0 0,47-20 762 0 0,9-4-1553 0 0,-156 23 71 0 0,-9 1-3917 0 0,-7-1-6992 0 0,-14 2 6352 0 0</inkml:trace>
  <inkml:trace contextRef="#ctx0" brushRef="#br0" timeOffset="249.735">153 796 6833 0 0,'0'0'1385'0'0,"0"0"-217"0"0,0 0-40 0 0,0 0 56 0 0,0 0 9 0 0,0 0-121 0 0,0 0-152 0 0,0 0-256 0 0,0 0-192 0 0,0 0-152 0 0,0 0-151 0 0,214 41-105 0 0,-177-45-128 0 0,-1-3-249 0 0,1-1-599 0 0,0 1-1344 0 0,-9 0-2345 0 0,-8 3-3825 0 0</inkml:trace>
  <inkml:trace contextRef="#ctx0" brushRef="#br0" timeOffset="1314.205">1604 354 8354 0 0,'0'0'1193'0'0,"0"0"-184"0"0,0 0-27 0 0,0 0 68 0 0,0 0 13 0 0,0 0-43 0 0,0 0-74 0 0,0 0-109 0 0,-31 30-126 0 0,-93 93-136 0 0,113-112-506 0 0,-22 32 619 0 0,33-36-545 0 0,2-3-111 0 0,1-1-1 0 0,0 1 1 0 0,-1 0 0 0 0,2-1-1 0 0,-1 0 1 0 0,0 0 0 0 0,0 0-1 0 0,1 0 1 0 0,0-1 0 0 0,-1 1-1 0 0,1-1 1 0 0,0 0 0 0 0,0 0-1 0 0,0 0 1 0 0,1 0 0 0 0,-1-1-1 0 0,0 0 1 0 0,1 0 0 0 0,-1 0-1 0 0,0 0 1 0 0,1-1-1 0 0,-1 0 1 0 0,3 0-32 0 0,-1 1 29 0 0,130 32 240 0 0,-131-31-249 0 0,-1 0 0 0 0,1 0 0 0 0,-1 0 0 0 0,0 1 1 0 0,0 0-1 0 0,0 0 0 0 0,0 0 0 0 0,-1 0 0 0 0,1 1 0 0 0,-1 0 0 0 0,0-1 1 0 0,0 1-1 0 0,0 0 0 0 0,0 0 0 0 0,-1 1 0 0 0,0-1 0 0 0,0 0 0 0 0,0 1 1 0 0,0 0-1 0 0,-1-1 0 0 0,1 1 0 0 0,-1 0 0 0 0,-1 0 0 0 0,1 0 0 0 0,-1-1 1 0 0,1 1-1 0 0,-1 0-20 0 0,-1 5 21 0 0,0 0 0 0 0,-1 0 0 0 0,0-1 0 0 0,0 1 0 0 0,-1-1 0 0 0,-1 0 0 0 0,1 1 0 0 0,-1-1 0 0 0,-1-1 0 0 0,0 1 0 0 0,0-1 0 0 0,0 0 0 0 0,-1 0 0 0 0,-6 6-21 0 0,-65 55-2708 0 0,39-57-3224 0 0,27-10 688 0 0,3-1-1376 0 0</inkml:trace>
  <inkml:trace contextRef="#ctx0" brushRef="#br0" timeOffset="1479.311">1434 443 5145 0 0,'0'0'2961'0'0,"0"0"-1537"0"0,0 0-112 0 0,0 0-95 0 0,0 0-137 0 0,0 0-208 0 0,192-78-184 0 0,-161 75-160 0 0,1 3-184 0 0,1 0-168 0 0,-2 0-168 0 0,-2 0-192 0 0,-1 7-392 0 0,1 4-640 0 0,-5 0-937 0 0,0 4-1351 0 0,-7-4-1121 0 0,-6-4 1128 0 0</inkml:trace>
  <inkml:trace contextRef="#ctx0" brushRef="#br0" timeOffset="1785.697">2088 439 3025 0 0,'0'0'1629'0'0,"0"0"-210"0"0,0 0-74 0 0,0 0 10 0 0,0 0-81 0 0,0 0-193 0 0,0 0-245 0 0,0 0-235 0 0,0 0-215 0 0,-21 37-165 0 0,-63 117-98 0 0,51-62-66 0 0,31-76-62 0 0,1-9 72 0 0,-1-1 0 0 0,1 1 0 0 0,0 0 0 0 0,0 0-1 0 0,1 0 1 0 0,0 0 0 0 0,0-1 0 0 0,1 1 0 0 0,0 0 0 0 0,0 0 0 0 0,0 0 0 0 0,1-1 0 0 0,0 1 0 0 0,0-1 0 0 0,1 1 0 0 0,0-1 0 0 0,0 0-1 0 0,0 0 1 0 0,1 0 0 0 0,0 0 0 0 0,0-1 0 0 0,0 0 0 0 0,1 0 0 0 0,0 0 0 0 0,0 0 0 0 0,0 0 0 0 0,1-1 0 0 0,-1 0 0 0 0,1-1 0 0 0,0 1-1 0 0,0-1 1 0 0,0 0 0 0 0,5 1-67 0 0,-3-2 280 0 0,1 0 0 0 0,0 0-1 0 0,0-1 1 0 0,0-1 0 0 0,0 1 0 0 0,0-1-1 0 0,0-1 1 0 0,0 0 0 0 0,0 0-1 0 0,0-1 1 0 0,0 0 0 0 0,-1 0-1 0 0,1-1 1 0 0,-1 0 0 0 0,1-1 0 0 0,-1 0-1 0 0,0 0 1 0 0,-1-1 0 0 0,1 0-1 0 0,-1 0 1 0 0,0-1 0 0 0,0 0-1 0 0,0 0 1 0 0,-1 0 0 0 0,0-1 0 0 0,0 0-280 0 0,4-3 139 0 0,-1 1 1 0 0,0-1 0 0 0,0-1-1 0 0,-1 0 1 0 0,-1 0 0 0 0,1-1-1 0 0,-2 0 1 0 0,0 0 0 0 0,0 0 0 0 0,-1-1-1 0 0,-1 0 1 0 0,0 0 0 0 0,-1 0-1 0 0,0 0 1 0 0,-1-1 0 0 0,0 1-1 0 0,-1-1 1 0 0,-1 1 0 0 0,0-1-1 0 0,-1-4-139 0 0,-1 11-40 0 0,1 1-1 0 0,-1-1 0 0 0,-1 1 0 0 0,1 0 0 0 0,-1-1 0 0 0,0 1 0 0 0,-1 1 0 0 0,1-1 1 0 0,-1 0-1 0 0,0 1 0 0 0,-1 0 0 0 0,1 0 0 0 0,-1 0 0 0 0,0 0 0 0 0,0 1 0 0 0,0 0 1 0 0,-1 0-1 0 0,0 0 0 0 0,0 1 0 0 0,0-1 0 0 0,0 1 0 0 0,0 1 0 0 0,-5-2 41 0 0,6 2-428 0 0,0 1 0 0 0,0 0-1 0 0,0 0 1 0 0,0 0-1 0 0,0 0 1 0 0,0 1 0 0 0,0 0-1 0 0,0 0 1 0 0,0 0 0 0 0,0 1-1 0 0,0-1 1 0 0,0 1 0 0 0,0 0-1 0 0,0 1 1 0 0,1-1 0 0 0,-1 1-1 0 0,0 0 1 0 0,1 0-1 0 0,-1 1 1 0 0,-1 1 428 0 0,-12 10-6213 0 0,5-3-3688 0 0</inkml:trace>
  <inkml:trace contextRef="#ctx0" brushRef="#br0" timeOffset="2199.686">2473 966 4417 0 0,'0'0'1728'0'0,"0"0"-130"0"0,0 0-67 0 0,0 0-137 0 0,0 0-215 0 0,0 0-207 0 0,0 0-136 0 0,0 0-33 0 0,0 0 42 0 0,0 0 103 0 0,0 0 102 0 0,0 0 90 0 0,0 0 27 0 0,4 4 964 0 0,21-64 585 0 0,-12 24-2520 0 0,75-163 1303 0 0,-86 196-1505 0 0,2-3-160 0 0,-1 0-1 0 0,1 0 1 0 0,0 0-1 0 0,0 0 1 0 0,0 1 0 0 0,1-1-1 0 0,0 1 1 0 0,0 0-1 0 0,0 1 1 0 0,1-1 0 0 0,-1 1-1 0 0,1 0 1 0 0,0 1-1 0 0,7-4 167 0 0,11 10-7332 0 0,-13 8-1311 0 0,-7-7 804 0 0</inkml:trace>
  <inkml:trace contextRef="#ctx0" brushRef="#br0" timeOffset="2545.795">2990 667 7058 0 0,'0'0'2529'0'0,"0"0"-255"0"0,0 0-111 0 0,0 0-188 0 0,0 0-390 0 0,0 0-374 0 0,0 0-335 0 0,0 0-271 0 0,0 0-193 0 0,0 0-122 0 0,0 0-69 0 0,0 0-37 0 0,0 0-34 0 0,-16 8-44 0 0,-52 27-36 0 0,62-32-82 0 0,1 0 0 0 0,-1 1 1 0 0,0 0-1 0 0,1 0 0 0 0,0 0 1 0 0,0 0-1 0 0,0 1 1 0 0,1 0-1 0 0,0 0 0 0 0,0 1 1 0 0,0-1-1 0 0,0 1 0 0 0,1-1 1 0 0,0 1-1 0 0,0 0 1 0 0,0 1-1 0 0,1-1 0 0 0,-1 3 12 0 0,3-9-2 0 0,-1 3-30 0 0,-1-1 0 0 0,1 0 0 0 0,0 1 0 0 0,0-1 0 0 0,0 1 0 0 0,1 0 1 0 0,-1-1-1 0 0,0 1 0 0 0,1 0 0 0 0,0-1 0 0 0,0 1 0 0 0,-1 0 0 0 0,2 0 0 0 0,-1-1 1 0 0,0 1-1 0 0,0 0 0 0 0,1-1 0 0 0,0 1 0 0 0,-1 0 0 0 0,1-1 0 0 0,0 1 0 0 0,0-1 1 0 0,1 1-1 0 0,-1-1 0 0 0,0 0 0 0 0,1 1 0 0 0,-1-1 0 0 0,1 0 0 0 0,0 0 0 0 0,0 0 1 0 0,0 0-1 0 0,0 0 0 0 0,0-1 0 0 0,0 1 0 0 0,0-1 0 0 0,1 1 0 0 0,-1-1 1 0 0,1 0-1 0 0,-1 0 0 0 0,1 0 0 0 0,-1 0 0 0 0,1 0 0 0 0,-1 0 0 0 0,1-1 0 0 0,0 1 1 0 0,0-1-1 0 0,-1 0 0 0 0,1 0 0 0 0,2 0 32 0 0,6-3 96 0 0,1-1 0 0 0,-1 0 0 0 0,0 0 0 0 0,0-1 1 0 0,0 0-1 0 0,-1-1 0 0 0,0-1 0 0 0,0 0 0 0 0,0 0 0 0 0,-1 0 0 0 0,0-1 0 0 0,-1-1 1 0 0,2-1-97 0 0,-8 8 5 0 0,148-130 324 0 0,-93 94-1125 0 0,-56 64-3381 0 0,-5 10-6698 0 0,0-28 5204 0 0</inkml:trace>
  <inkml:trace contextRef="#ctx0" brushRef="#br0" timeOffset="2985.466">3526 649 4001 0 0,'0'0'1626'0'0,"0"0"-429"0"0,0 0-337 0 0,0 0-276 0 0,0 0-249 0 0,0 0-157 0 0,0 0-130 0 0,0 0-123 0 0,0 0-100 0 0,0 0-84 0 0,0 0-55 0 0,0 0-33 0 0,0 0-25 0 0,-18 31 20 0 0,-55 97 37 0 0,72-126 303 0 0,-1-1 0 0 0,1 0 0 0 0,-1 0 0 0 0,1 1-1 0 0,0-1 1 0 0,0 1 0 0 0,0-1 0 0 0,-1 1 0 0 0,1 0 0 0 0,1-1 0 0 0,-1 1 0 0 0,0 0-1 0 0,0 0 1 0 0,1-1 0 0 0,-1 1 0 0 0,1 0 0 0 0,-1 0 0 0 0,1 0 0 0 0,0 0 0 0 0,0 0-1 0 0,0 0 1 0 0,0-1 0 0 0,0 1 0 0 0,0 0 0 0 0,0 0 0 0 0,1 0 0 0 0,-1 0-1 0 0,1 0 1 0 0,-1 0 0 0 0,1-1 0 0 0,0 1 12 0 0,2 2-49 0 0,58 41 682 0 0,-55-43-243 0 0,0-1-1 0 0,0 1 0 0 0,0-2 0 0 0,0 1 1 0 0,0-1-1 0 0,0 1 0 0 0,0-2 0 0 0,1 1 1 0 0,-1-1-1 0 0,0 0 0 0 0,0 0 0 0 0,0-1 1 0 0,0 1-1 0 0,0-1 0 0 0,-1-1 0 0 0,1 1 1 0 0,4-4-390 0 0,99-74 5830 0 0,22-75-3405 0 0,-118 139-2382 0 0,-2-1 1 0 0,0 0-1 0 0,-1 0 1 0 0,-1-1-1 0 0,0 0 0 0 0,-2 0 1 0 0,0-1-1 0 0,-1 0 1 0 0,0-1-1 0 0,-2 1 1 0 0,-1-1-1 0 0,0 0 1 0 0,-1 0-1 0 0,-1 0 1 0 0,-2-8-44 0 0,0 22-49 0 0,-1-1 0 0 0,0 1 0 0 0,-1-1 0 0 0,0 1-1 0 0,0 0 1 0 0,0 0 0 0 0,-1 0 0 0 0,0 1 0 0 0,0-1 0 0 0,0 1 0 0 0,0 0 0 0 0,-1 0 0 0 0,0 1 0 0 0,0-1 0 0 0,0 1 0 0 0,-1 0 0 0 0,0 0 0 0 0,1 1 0 0 0,-1 0-1 0 0,-1 0 1 0 0,1 0 0 0 0,0 1 0 0 0,-1-1 0 0 0,1 2 0 0 0,-1-1 0 0 0,1 1 0 0 0,-1 0 0 0 0,0 0 0 0 0,0 1 0 0 0,1 0 0 0 0,-1 0 0 0 0,0 0 0 0 0,0 1 0 0 0,1 0 0 0 0,-1 1-1 0 0,0-1 1 0 0,1 1 0 0 0,0 0 0 0 0,-1 1 0 0 0,1 0 0 0 0,0 0 0 0 0,0 0 0 0 0,-1 2 49 0 0,-8 3-238 0 0,1 0 0 0 0,-1 1 0 0 0,2 1 0 0 0,0 1-1 0 0,0 0 1 0 0,1 0 0 0 0,0 1 0 0 0,1 1 0 0 0,0 0 0 0 0,1 0 0 0 0,0 1 0 0 0,1 1 0 0 0,-4 9 238 0 0,10-18-97 0 0,0 0 0 0 0,1 0 0 0 0,0 1 0 0 0,0-1 0 0 0,0 1 1 0 0,0-1-1 0 0,1 1 0 0 0,0 0 0 0 0,1-1 0 0 0,-1 1 0 0 0,1 0 0 0 0,1-1 0 0 0,-1 1 1 0 0,1 0-1 0 0,0-1 0 0 0,1 1 0 0 0,0 0 0 0 0,0-1 0 0 0,0 0 0 0 0,1 0 1 0 0,0 1-1 0 0,0-1 0 0 0,0-1 0 0 0,1 1 0 0 0,0 0 0 0 0,0-1 0 0 0,1 1 97 0 0,8 6-159 0 0,1 0-1 0 0,0-1 0 0 0,1 0 0 0 0,0-1 1 0 0,0-1-1 0 0,1 0 0 0 0,1-2 1 0 0,0 1-1 0 0,0-2 0 0 0,0 0 0 0 0,0-1 1 0 0,1-1-1 0 0,0-1 0 0 0,5 0 160 0 0,96 5-6388 0 0,-95-8 480 0 0</inkml:trace>
  <inkml:trace contextRef="#ctx0" brushRef="#br0" timeOffset="3302.84">4061 75 7330 0 0,'0'0'2679'0'0,"0"0"-267"0"0,0 0-246 0 0,0 0-256 0 0,0 0-308 0 0,0 0-236 0 0,23 36-255 0 0,72 115-298 0 0,-40-33-41 0 0,-41-80-960 0 0,-2 1 0 0 0,-2 1 0 0 0,-1-1 0 0 0,-3 1 0 0 0,-1 1 0 0 0,-1-1 0 0 0,-3 1 0 0 0,-1-1 1 0 0,-2 1-1 0 0,-2 2 188 0 0,0-23-367 0 0,-1 0 0 0 0,-1-1 1 0 0,0 1-1 0 0,-2-1 0 0 0,0 0 1 0 0,-1-1-1 0 0,-1 0 0 0 0,0-1 1 0 0,-1 0-1 0 0,-2 0 0 0 0,1-1 1 0 0,-2-1-1 0 0,-6 6 367 0 0,-127 108-10799 0 0,125-113 6083 0 0</inkml:trace>
  <inkml:trace contextRef="#ctx0" brushRef="#br0" timeOffset="3966.763">3174 767 0 0 0,'0'0'1106'0'0,"0"0"454"0"0,0 0 242 0 0,0 0 2 0 0,0 0-229 0 0,0 0-375 0 0,0 0-369 0 0,0 0-225 0 0,0 0-100 0 0,0 0-31 0 0,0 0-16 0 0,0 0-39 0 0,0 0-67 0 0,0 13-95 0 0,0 40-88 0 0,1-49-135 0 0,-1 0-1 0 0,1 1 1 0 0,0-1-1 0 0,0 0 0 0 0,0 0 1 0 0,0 0-1 0 0,1 0 1 0 0,-1 0-1 0 0,1 0 0 0 0,0-1 1 0 0,0 1-1 0 0,1-1 0 0 0,-1 1 1 0 0,1-1-1 0 0,0 0 1 0 0,0 0-1 0 0,0 0 0 0 0,0 0 1 0 0,3 2-35 0 0,5 5-52 0 0,43 35-1636 0 0,-10-31-7665 0 0,-36-14 7114 0 0,-4 3 1792 0 0</inkml:trace>
  <inkml:trace contextRef="#ctx0" brushRef="#br0" timeOffset="5312.892">913 126 0 0 0,'0'0'372'0'0,"0"0"656"0"0,0 0 286 0 0,0 0 17 0 0,0 0-104 0 0,0 0-158 0 0,0 0-188 0 0,0-4-125 0 0,0 4-706 0 0,-1-1 1 0 0,1 0 0 0 0,0 0-1 0 0,0 1 1 0 0,0-1 0 0 0,-1 0 0 0 0,1 1-1 0 0,0-1 1 0 0,0 0 0 0 0,-1 1-1 0 0,1-1 1 0 0,-1 0 0 0 0,1 1-1 0 0,-1-1 1 0 0,1 1 0 0 0,-1-1 0 0 0,1 0-1 0 0,-1 1 1 0 0,1 0 0 0 0,-1-1-1 0 0,0 1 1 0 0,1-1 0 0 0,-1 1-1 0 0,0 0 1 0 0,1-1 0 0 0,-1 1 0 0 0,0 0-1 0 0,0 0 1 0 0,1-1 0 0 0,-1 1-1 0 0,0 0 1 0 0,1 0 0 0 0,-1 0-1 0 0,0 0 1 0 0,0 0 0 0 0,0 0-1 0 0,1 0 1 0 0,-1 0 0 0 0,0 1 0 0 0,1-1-1 0 0,-1 0 1 0 0,0 0 0 0 0,0 1-1 0 0,1-1 1 0 0,-1 0 0 0 0,0 1-1 0 0,1-1 1 0 0,-1 0 0 0 0,0 1 0 0 0,1-1-1 0 0,-1 1 1 0 0,1-1 0 0 0,-1 1-1 0 0,1-1 1 0 0,-1 1 0 0 0,1 0-1 0 0,-1-1 1 0 0,1 1 0 0 0,0 0 0 0 0,-1-1-1 0 0,1 1 1 0 0,0 0 0 0 0,0-1-1 0 0,-1 1 1 0 0,1 0 0 0 0,0 0-1 0 0,0-1 1 0 0,0 1-51 0 0,-15 22 595 0 0,1 0 0 0 0,0 1 0 0 0,2 0 0 0 0,1 1 0 0 0,1 0-1 0 0,2 0 1 0 0,-6 24-595 0 0,13-44 34 0 0,-26 93-5 0 0,5 2 0 0 0,4 1-1 0 0,4 0 1 0 0,5 1 0 0 0,4 0-1 0 0,7 64-28 0 0,-2-155-85 0 0,0 0 0 0 0,1 0 0 0 0,1-1 0 0 0,-1 1 0 0 0,2 0 0 0 0,-1-1 0 0 0,2 1 0 0 0,-1-1 0 0 0,1 0 0 0 0,1 0 0 0 0,0-1 0 0 0,0 1 0 0 0,1-1 0 0 0,0 0 0 0 0,0 0 0 0 0,1-1 0 0 0,0 0 0 0 0,1 0 0 0 0,0-1 0 0 0,0 0 0 0 0,1 0 0 0 0,-1-1 0 0 0,2 0 0 0 0,-1-1 0 0 0,0 0 0 0 0,1 0 0 0 0,0-1 1 0 0,0 0-1 0 0,1 0 0 0 0,9 1 84 0 0,77 4-2861 0 0,-33-10-1897 0 0,-27-2-865 0 0</inkml:trace>
  <inkml:trace contextRef="#ctx0" brushRef="#br0" timeOffset="6321.842">4711 1 1104 0 0,'0'0'1507'0'0,"0"0"-325"0"0,0 0-137 0 0,0 0 16 0 0,0 0 66 0 0,0 0 117 0 0,0 0 61 0 0,0 0-44 0 0,0 0-93 0 0,0 0-139 0 0,0 0-174 0 0,-16 10-127 0 0,-51 33-101 0 0,33 4 317 0 0,30-36-730 0 0,-20 52 805 0 0,3 2 0 0 0,2 0 1 0 0,4 1-1 0 0,2 1-1019 0 0,-1 35 566 0 0,4-1 0 0 0,5 1 1 0 0,7 101-567 0 0,0-168-5 0 0,2 1 0 0 0,1-1 0 0 0,1-1 0 0 0,3 1 0 0 0,0-1 0 0 0,2 0 0 0 0,2-1 0 0 0,1-1 0 0 0,1 0 0 0 0,18 26 5 0 0,10-11-958 0 0,-25-44-2138 0 0,-1-15-3572 0 0,-12 5 1738 0 0,0 3-1545 0 0</inkml:trace>
  <inkml:trace contextRef="#ctx0" brushRef="#br0" timeOffset="6632.009">5006 299 7810 0 0,'0'0'1812'0'0,"0"0"-332"0"0,0 0-41 0 0,0 0 128 0 0,0 0 72 0 0,0 0-117 0 0,0 0-234 0 0,0 0-310 0 0,0 0-303 0 0,0 0-217 0 0,0 0-130 0 0,0 0-19 0 0,-2 8 17 0 0,-11 43-23 0 0,3 2 0 0 0,2 0-1 0 0,3 0 1 0 0,0 28-303 0 0,5-51-105 0 0,-1-20-50 0 0,0 0 0 0 0,1 0 0 0 0,0 0 0 0 0,1 0 0 0 0,0 0 0 0 0,0 0 1 0 0,1 0-1 0 0,1 0 0 0 0,0 0 0 0 0,0 0 0 0 0,0-1 0 0 0,3 3 155 0 0,16 0-4772 0 0,-6-16-4362 0 0,-12 0 2162 0 0</inkml:trace>
  <inkml:trace contextRef="#ctx0" brushRef="#br0" timeOffset="6952.085">5227 351 1048 0 0,'0'0'1162'0'0,"0"0"37"0"0,0 0 164 0 0,0 0 181 0 0,0 0 67 0 0,0 0-69 0 0,0 0-201 0 0,0 0-236 0 0,0 0-223 0 0,0 32-132 0 0,4 100-65 0 0,-5-131-658 0 0,1 0-1 0 0,-1 0 1 0 0,1 1-1 0 0,0-1 1 0 0,-1 1-1 0 0,1-1 1 0 0,0 0-1 0 0,0 1 1 0 0,0-1-1 0 0,0 1 1 0 0,0-1-1 0 0,0 0 1 0 0,1 1 0 0 0,-1-1-1 0 0,0 0 1 0 0,1 1-1 0 0,-1-1 1 0 0,1 0-1 0 0,-1 1 1 0 0,1-1-1 0 0,-1 0 1 0 0,1 0-1 0 0,0 0 1 0 0,0 1-1 0 0,0-1 1 0 0,0 0-1 0 0,0 0 1 0 0,0 0-1 0 0,0 0 1 0 0,0-1-1 0 0,0 1 1 0 0,0 0-1 0 0,0 0 1 0 0,1-1-1 0 0,-1 1 1 0 0,0-1-1 0 0,1 1 1 0 0,-1-1-1 0 0,0 1 1 0 0,2-1-27 0 0,2 1 218 0 0,2 1 10 0 0,-1 0 0 0 0,1-1 0 0 0,0 0 0 0 0,-1 0 0 0 0,1 0 0 0 0,0-1 0 0 0,0 0 0 0 0,0-1 0 0 0,-1 1 0 0 0,1-1 0 0 0,0 0-1 0 0,-1-1 1 0 0,1 0 0 0 0,-1 0 0 0 0,0 0 0 0 0,1-1 0 0 0,-1 0 0 0 0,0 0 0 0 0,0 0 0 0 0,-1-1 0 0 0,1 0 0 0 0,3-3-228 0 0,5-3 142 0 0,1-1 1 0 0,-2 0-1 0 0,1-1 1 0 0,-2 0-1 0 0,1-1 1 0 0,-2-1-1 0 0,0 1 1 0 0,0-2-1 0 0,-2 0 1 0 0,0 0-1 0 0,0-1 1 0 0,-2 0-1 0 0,0 0 1 0 0,0-1-1 0 0,-2 1 0 0 0,0-1 1 0 0,-1-1-1 0 0,-1 1 1 0 0,0-1-143 0 0,-3 14-83 0 0,-1 0-1 0 0,1 1 1 0 0,-1-1-1 0 0,0 0 1 0 0,0 1 0 0 0,0-1-1 0 0,-1 1 1 0 0,1-1-1 0 0,-1 1 1 0 0,0-1-1 0 0,0 1 1 0 0,0 0 0 0 0,0 0-1 0 0,-1 0 1 0 0,1 0-1 0 0,-1 1 1 0 0,1-1 0 0 0,-1 1-1 0 0,0-1 1 0 0,0 1-1 0 0,-1 0 1 0 0,1 0 0 0 0,0 0-1 0 0,0 1 1 0 0,-1-1-1 0 0,1 1 1 0 0,-1 0-1 0 0,0 0 1 0 0,1 0 0 0 0,-1 0-1 0 0,0 1 1 0 0,0-1-1 0 0,1 1 1 0 0,-1 0 0 0 0,0 0-1 0 0,0 0 1 0 0,1 1-1 0 0,-1-1 1 0 0,0 1 0 0 0,1 0-1 0 0,-1 0 1 0 0,0 0-1 0 0,1 1 1 0 0,-1 0 83 0 0,-58 37-5478 0 0,29-7-1444 0 0,31-30 6219 0 0,-13 11-5757 0 0</inkml:trace>
  <inkml:trace contextRef="#ctx0" brushRef="#br0" timeOffset="7297.758">5238 623 448 0 0,'0'0'996'0'0,"0"0"-268"0"0,0 0-171 0 0,0 0-27 0 0,0 0 37 0 0,0 0 127 0 0,0 0 123 0 0,0 0 65 0 0,2 33 37 0 0,11 102-14 0 0,-13-133-856 0 0,0 0 0 0 0,0-1 1 0 0,0 1-1 0 0,0 0 0 0 0,0 0 0 0 0,0 0 0 0 0,0 0 0 0 0,1 0 1 0 0,-1 0-1 0 0,1 0 0 0 0,-1-1 0 0 0,1 1 0 0 0,0 0 0 0 0,0 0 0 0 0,0-1 1 0 0,0 1-1 0 0,0 0 0 0 0,0-1 0 0 0,0 1 0 0 0,0-1 0 0 0,1 0 1 0 0,-1 1-1 0 0,1-1 0 0 0,-1 0 0 0 0,1 0 0 0 0,-1 0 0 0 0,1 0 1 0 0,0 0-1 0 0,-1 0 0 0 0,1 0 0 0 0,0 0 0 0 0,0-1 0 0 0,-1 1 1 0 0,3 0-50 0 0,4 0 395 0 0,2 3 211 0 0,1-1-1 0 0,-1 0 1 0 0,1-1-1 0 0,0 0 1 0 0,0-1-1 0 0,0 0 1 0 0,0-1-1 0 0,0 0 1 0 0,0-1-1 0 0,0 0 1 0 0,0 0-1 0 0,0-1 1 0 0,-1-1-1 0 0,2 0-605 0 0,-6 1 156 0 0,0 0 0 0 0,0-1-1 0 0,0 1 1 0 0,0-1 0 0 0,-1 0 0 0 0,1-1-1 0 0,-1 1 1 0 0,0-1 0 0 0,0 0 0 0 0,0 0-1 0 0,-1-1 1 0 0,0 1 0 0 0,1-1 0 0 0,-1 0-1 0 0,-1 0 1 0 0,1-1 0 0 0,-1 1 0 0 0,0-1-1 0 0,0 1 1 0 0,-1-1 0 0 0,0 0 0 0 0,0 0-1 0 0,0 0 1 0 0,0-1 0 0 0,-1-1-156 0 0,1 0-39 0 0,-1-1-1 0 0,0 1 1 0 0,-1 0 0 0 0,0-1 0 0 0,0 1 0 0 0,-1-1-1 0 0,0 1 1 0 0,0 0 0 0 0,-1 0 0 0 0,0 0 0 0 0,0 0-1 0 0,-2-4 40 0 0,-47-46-3429 0 0,8 33-1974 0 0,13 11-1224 0 0,14 9 76 0 0</inkml:trace>
  <inkml:trace contextRef="#ctx0" brushRef="#br0" timeOffset="7665.246">5838 351 4161 0 0,'0'0'1221'0'0,"0"0"-239"0"0,0 0-98 0 0,0 0-101 0 0,0 0-153 0 0,0 0-174 0 0,0 0-172 0 0,0 0-150 0 0,-33 29-112 0 0,-102 90-85 0 0,86-56-154 0 0,46-53 154 0 0,1-5 68 0 0,1-1 0 0 0,-1 1 0 0 0,1-1 0 0 0,-1 1 1 0 0,2 0-1 0 0,-1-1 0 0 0,0 1 0 0 0,1 0 0 0 0,0 0 0 0 0,0 0 0 0 0,0-1 0 0 0,1 1 0 0 0,0 0 0 0 0,-1 0 1 0 0,2-1-1 0 0,-1 1 0 0 0,1-1 0 0 0,-1 1 0 0 0,1-1 0 0 0,0 1 0 0 0,1-1 0 0 0,-1 0 0 0 0,1 0 1 0 0,0 0-1 0 0,0 0 0 0 0,0-1 0 0 0,0 1 0 0 0,1-1 0 0 0,-1 0 0 0 0,1 0 0 0 0,0 0 0 0 0,0 0 0 0 0,0-1 1 0 0,0 0-1 0 0,1 1-5 0 0,3 0 412 0 0,-1-1 1 0 0,1 0 0 0 0,0-1-1 0 0,0 1 1 0 0,0-1 0 0 0,0-1 0 0 0,0 0-1 0 0,0 0 1 0 0,0 0 0 0 0,0-1-1 0 0,0 0 1 0 0,0-1 0 0 0,0 1-1 0 0,-1-2 1 0 0,1 1 0 0 0,-1-1 0 0 0,1 0-1 0 0,-1-1 1 0 0,0 1 0 0 0,0-2-1 0 0,0 1 1 0 0,-1-1 0 0 0,0 0-1 0 0,6-5-412 0 0,2-5 481 0 0,0-1-1 0 0,-1 0 0 0 0,-1-1 0 0 0,0 0 0 0 0,-2-1 0 0 0,0 0 1 0 0,7-17-481 0 0,-14 29 41 0 0,2-4-53 0 0,0 0 1 0 0,-1-1 0 0 0,0 0 0 0 0,-1 1 0 0 0,0-1-1 0 0,-1-1 1 0 0,0 1 0 0 0,0 0 0 0 0,-2 0 0 0 0,1-1 0 0 0,-1 1-1 0 0,-1-1 1 0 0,0-3 11 0 0,0 13-141 0 0,1 0 1 0 0,-1 0-1 0 0,0 0 0 0 0,0 0 1 0 0,0 0-1 0 0,0 0 0 0 0,0 1 1 0 0,0-1-1 0 0,0 0 0 0 0,-1 0 1 0 0,1 1-1 0 0,-1-1 0 0 0,1 1 1 0 0,-1-1-1 0 0,1 1 0 0 0,-1 0 1 0 0,0 0-1 0 0,0-1 0 0 0,0 1 1 0 0,0 0-1 0 0,1 1 0 0 0,-1-1 1 0 0,-2-1 140 0 0,-31-5-9244 0 0,25 7-831 0 0</inkml:trace>
  <inkml:trace contextRef="#ctx0" brushRef="#br0" timeOffset="8033.467">6184 229 0 0 0,'0'0'156'0'0,"0"0"107"0"0,0 0 5 0 0,0 0-3 0 0,0 0 49 0 0,0 0 124 0 0,-9 32 284 0 0,-26 94 415 0 0,36-90 206 0 0,14-33 159 0 0,-9-4-834 0 0,1 2 75 0 0,1 0 0 0 0,0-1 1 0 0,-1 0-1 0 0,1 0 0 0 0,0-1 0 0 0,-1 1 0 0 0,1-2 0 0 0,-1 1 0 0 0,1-1 1 0 0,-1 0-1 0 0,0-1 0 0 0,0 0 0 0 0,1 0-743 0 0,5-3 443 0 0,0-1 0 0 0,0 0 0 0 0,-1-1 0 0 0,0 0 0 0 0,0 0 0 0 0,-1-2 0 0 0,0 1 0 0 0,-1-1 0 0 0,0-1 0 0 0,0 0 0 0 0,-1 0 0 0 0,-1-1 0 0 0,0 0 0 0 0,-1-1 0 0 0,2-3-443 0 0,-8 14-8 0 0,1 0 0 0 0,-1-1 0 0 0,0 1 0 0 0,0 0 0 0 0,0-1 0 0 0,0 1 0 0 0,0-1 0 0 0,-1 0 0 0 0,1 1 0 0 0,-1-1 0 0 0,1 1 0 0 0,-1-1 0 0 0,0 0 0 0 0,0 1 0 0 0,0-1 0 0 0,-1 0 0 0 0,1 1 0 0 0,-1-1 0 0 0,1 0 0 0 0,-1 1 0 0 0,0-1 0 0 0,0 1 0 0 0,0-1 0 0 0,0 1 0 0 0,0 0 0 0 0,-1-1-1 0 0,1 1 1 0 0,-1 0 0 0 0,0 0 0 0 0,1 0 0 0 0,-1 0 0 0 0,0 0 0 0 0,0 1 0 0 0,0-1 0 0 0,0 0 0 0 0,-1 1 0 0 0,1-1 0 0 0,0 1 0 0 0,-1 0 0 0 0,1 0 0 0 0,-1 0 0 0 0,1 0 0 0 0,-1 0 0 0 0,1 1 0 0 0,-1-1 0 0 0,0 1 0 0 0,1 0 8 0 0,-73 10-5349 0 0,29 9-3968 0 0,29-8 978 0 0</inkml:trace>
  <inkml:trace contextRef="#ctx0" brushRef="#br0" timeOffset="8405.786">4573 1039 0 0 0,'0'0'468'0'0,"0"0"612"0"0,0 0 418 0 0,31-7 381 0 0,104-26 292 0 0,69-19 3653 0 0,329-76 331 0 0,-235 75-4628 0 0,222-8-1527 0 0,-49 17-620 0 0,-315 26-2403 0 0,-1-1-4210 0 0,-119 14-2493 0 0</inkml:trace>
  <inkml:trace contextRef="#ctx0" brushRef="#br0" timeOffset="9431.755">5184 1297 6081 0 0,'0'0'3122'0'0,"0"0"-1472"0"0,0 0-738 0 0,0 0-34 0 0,0 0 125 0 0,0 0 105 0 0,0 0 12 0 0,0 0-170 0 0,0 0-240 0 0,0 0-184 0 0,0 0-143 0 0,0 0-107 0 0,-1 31-80 0 0,-6 99-62 0 0,1 56-1252 0 0,6-184 854 0 0,4 20-2871 0 0,6-14-6233 0 0,-8-8 4204 0 0</inkml:trace>
  <inkml:trace contextRef="#ctx0" brushRef="#br0" timeOffset="9651.012">5483 1186 944 0 0,'0'0'4567'0'0,"0"0"-2515"0"0,0 0-744 0 0,0 0 110 0 0,0 0 138 0 0,0 0-58 0 0,0 0-203 0 0,0 0-262 0 0,0 0-248 0 0,0 0-180 0 0,-8 35-137 0 0,-22 109-115 0 0,7-10 97 0 0,22-101-527 0 0,0 4-3619 0 0,-5-37-6934 0 0,5 0 6701 0 0</inkml:trace>
  <inkml:trace contextRef="#ctx0" brushRef="#br0" timeOffset="10004.008">5044 1407 1976 0 0,'0'0'2169'0'0,"0"0"-499"0"0,0 0-333 0 0,0 0-122 0 0,0 0-47 0 0,0 0-82 0 0,0 0-47 0 0,0 0-52 0 0,0 0-99 0 0,0 0-85 0 0,0 0-95 0 0,0 0-83 0 0,0 0-77 0 0,12-27-79 0 0,34-82-40 0 0,-14 66 168 0 0,-24 38-406 0 0,-1 0-29 0 0,0 0-1 0 0,0 0 0 0 0,1 1 1 0 0,-1 0-1 0 0,1 0 0 0 0,0 1 1 0 0,0-1-1 0 0,0 2 0 0 0,0-1 1 0 0,1 1-1 0 0,-1 1 1 0 0,1 0-1 0 0,-1 0 0 0 0,1 0 1 0 0,-1 1-1 0 0,1 0 0 0 0,0 1 1 0 0,2 0-162 0 0,66 51 434 0 0,-73-47-414 0 0,1-1 0 0 0,-1 1 0 0 0,1-1 0 0 0,-1 0 1 0 0,1 0-1 0 0,0 0 0 0 0,1-1 0 0 0,-1 0 0 0 0,1 0 0 0 0,-1 0 0 0 0,1-1 0 0 0,0 0 0 0 0,0 0 1 0 0,0 0-1 0 0,0-1 0 0 0,0 1 0 0 0,5-1-20 0 0,-3-1-14 0 0,0-1 0 0 0,0 1 1 0 0,0-2-1 0 0,0 1 0 0 0,0-1 0 0 0,0 0 0 0 0,0-1 1 0 0,0 0-1 0 0,-1 0 0 0 0,1 0 0 0 0,-1-1 1 0 0,0 0-1 0 0,0-1 0 0 0,0 0 0 0 0,-1 0 0 0 0,0 0 1 0 0,0-1-1 0 0,0 0 14 0 0,7-4-1493 0 0,-3 2-1654 0 0,-2 1-5256 0 0,-6 0 108 0 0</inkml:trace>
  <inkml:trace contextRef="#ctx0" brushRef="#br0" timeOffset="10318.215">5810 1584 4801 0 0,'0'0'2216'0'0,"0"0"-411"0"0,0 0-43 0 0,0 0 183 0 0,0 0 0 0 0,0 0-224 0 0,0 0-328 0 0,0 0-358 0 0,0 0-265 0 0,0 0-128 0 0,0 0-59 0 0,0 0-22 0 0,1-14-19 0 0,22-115 1037 0 0,46-29-1115 0 0,25 42-1220 0 0,-17 56-6443 0 0,-58 52-1547 0 0,-15 7 1683 0 0</inkml:trace>
  <inkml:trace contextRef="#ctx0" brushRef="#br0" timeOffset="10716.747">6361 1142 2208 0 0,'0'0'2542'0'0,"0"0"-304"0"0,0 0-71 0 0,0 0 50 0 0,0 0-250 0 0,0 0-492 0 0,0 0-523 0 0,0 0-353 0 0,0 0-123 0 0,0 0-27 0 0,0 0-10 0 0,0 0-20 0 0,0 0-47 0 0,-25 24-65 0 0,-77 73-54 0 0,87-84-176 0 0,1 1 0 0 0,0 1 0 0 0,1 0 0 0 0,0 1 0 0 0,2 0 0 0 0,0 0-1 0 0,0 1 1 0 0,0 4-77 0 0,11-20 1 0 0,-3 4-22 0 0,0 0-1 0 0,0 1 1 0 0,1 0-1 0 0,0-1 1 0 0,0 1 0 0 0,0 0-1 0 0,1 0 1 0 0,0 0-1 0 0,0 0 1 0 0,1 0-1 0 0,-1 0 1 0 0,1 0 0 0 0,1 0-1 0 0,0 5 22 0 0,1-9 26 0 0,0-1 0 0 0,0 1-1 0 0,0 0 1 0 0,0-1 0 0 0,1 0 0 0 0,-1 0-1 0 0,1 1 1 0 0,-1-1 0 0 0,1 0-1 0 0,-1-1 1 0 0,1 1 0 0 0,-1 0 0 0 0,1-1-1 0 0,0 0 1 0 0,-1 1 0 0 0,1-1-1 0 0,0 0 1 0 0,-1 0 0 0 0,1-1 0 0 0,0 1-1 0 0,-1-1 1 0 0,1 1 0 0 0,0-1 0 0 0,-1 0-1 0 0,1 0 1 0 0,-1 0 0 0 0,1 0-1 0 0,-1 0 1 0 0,0 0 0 0 0,0-1 0 0 0,2 0-26 0 0,93-95 1365 0 0,-40 32-1123 0 0,-45 54-250 0 0,-7 4-27 0 0,0 1 1 0 0,1 1-1 0 0,0-1 0 0 0,0 1 1 0 0,1 0-1 0 0,0 0 0 0 0,0 0 0 0 0,0 1 1 0 0,0 0-1 0 0,0 1 0 0 0,1 0 1 0 0,0 0-1 0 0,-1 0 0 0 0,1 1 1 0 0,0 0-1 0 0,4 0 35 0 0,-10 4-66 0 0,1 0 1 0 0,-1 0-1 0 0,0 0 1 0 0,0 0-1 0 0,0 1 1 0 0,0-1-1 0 0,0 0 1 0 0,0 1-1 0 0,-1 0 0 0 0,0-1 1 0 0,1 1-1 0 0,-1 0 1 0 0,0 0-1 0 0,0 0 1 0 0,0-1-1 0 0,-1 1 1 0 0,1 0-1 0 0,-1 0 1 0 0,1 0-1 0 0,-1 0 0 0 0,0 1 1 0 0,0-1-1 0 0,0 0 1 0 0,-1 0-1 0 0,0 2 66 0 0,2 5-286 0 0,11 41-2737 0 0,-1-41-1174 0 0,7-6-3499 0 0,-15-4 3299 0 0</inkml:trace>
  <inkml:trace contextRef="#ctx0" brushRef="#br0" timeOffset="11187.031">6736 1227 2369 0 0,'0'0'1933'0'0,"0"0"-610"0"0,0 0-379 0 0,0 0-145 0 0,0 0-139 0 0,0 0-124 0 0,0 0-91 0 0,0 0-105 0 0,0 0-120 0 0,0 0-98 0 0,0 0-60 0 0,-18 23-86 0 0,-58 70-63 0 0,73-91 40 0 0,0 0-1 0 0,1 1 1 0 0,-1-1 0 0 0,1 1-1 0 0,-1 0 1 0 0,1-1 0 0 0,0 1-1 0 0,0 0 1 0 0,1 0-1 0 0,-1 0 1 0 0,1 1 0 0 0,-1-1-1 0 0,1 0 1 0 0,0 1 0 0 0,0-1-1 0 0,0 0 1 0 0,1 1 0 0 0,-1-1-1 0 0,1 1 1 0 0,0 0 47 0 0,0 7-479 0 0,2-8 476 0 0,0-1 0 0 0,-1 0 0 0 0,1 0-1 0 0,0 0 1 0 0,0 0 0 0 0,0-1-1 0 0,1 1 1 0 0,-1 0 0 0 0,0-1 0 0 0,1 1-1 0 0,-1-1 1 0 0,1 0 0 0 0,-1 0-1 0 0,1 0 1 0 0,-1 0 0 0 0,1-1 0 0 0,0 1-1 0 0,0-1 1 0 0,-1 1 0 0 0,1-1-1 0 0,0 0 1 0 0,0 0 0 0 0,-1 0 0 0 0,1-1-1 0 0,0 1 1 0 0,1-1 3 0 0,9 0 573 0 0,0 0 1 0 0,0-1-1 0 0,0-1 1 0 0,0 0-1 0 0,-1-1 0 0 0,1 0 1 0 0,-1-1-1 0 0,0 0 1 0 0,0-1-1 0 0,-1 0 0 0 0,0-1 1 0 0,0 0-1 0 0,0-1 1 0 0,3-3-574 0 0,130-134 3906 0 0,-136 136-3884 0 0,3-4 71 0 0,1 3-25 0 0,-1-1 0 0 0,-1-1 0 0 0,0 0 0 0 0,-1 0 0 0 0,0-1 0 0 0,-1 0 0 0 0,-1 0 0 0 0,0-1 0 0 0,0 0 0 0 0,-1 0 0 0 0,-1-1 0 0 0,-1 1 0 0 0,0-1 1 0 0,-1-1-69 0 0,-3 12-27 0 0,0 0 1 0 0,0 0 0 0 0,0-1 0 0 0,-1 1 0 0 0,0 0-1 0 0,0 0 1 0 0,0 0 0 0 0,-1 0 0 0 0,1 0 0 0 0,-1 0 0 0 0,0 1-1 0 0,0-1 1 0 0,0 1 0 0 0,0-1 0 0 0,-1 1 0 0 0,0-1 0 0 0,1 1-1 0 0,-1 0 1 0 0,0 0 0 0 0,0 1 0 0 0,-1-1 0 0 0,1 1-1 0 0,-1-1 1 0 0,1 1 0 0 0,-1 0 0 0 0,0 1 0 0 0,0-1 0 0 0,-3-1 26 0 0,-1 0-100 0 0,0 1 0 0 0,0 0 1 0 0,0 0-1 0 0,0 1 0 0 0,-1 0 1 0 0,1 0-1 0 0,0 1 0 0 0,-1 0 0 0 0,1 0 1 0 0,0 1-1 0 0,-1 0 0 0 0,1 0 1 0 0,0 1-1 0 0,-3 1 100 0 0,2 1-134 0 0,-1-1 0 0 0,1 2 0 0 0,1-1 0 0 0,-1 1 0 0 0,0 1 0 0 0,1-1 0 0 0,0 1 0 0 0,1 1 0 0 0,-1-1 0 0 0,1 2 0 0 0,0-1 0 0 0,1 0 0 0 0,0 1 0 0 0,0 1 0 0 0,1-1 0 0 0,0 1 0 0 0,0-1 0 0 0,1 1 0 0 0,0 1 0 0 0,1-1 0 0 0,0 1 0 0 0,0-1 0 0 0,1 1 0 0 0,0 0 0 0 0,1 0 0 0 0,0 0 0 0 0,0 9 134 0 0,4-12-1 0 0,0 0 1 0 0,0 1-1 0 0,1-1 1 0 0,-1-1-1 0 0,2 1 0 0 0,-1 0 1 0 0,1-1-1 0 0,0 0 1 0 0,0 0-1 0 0,0 0 1 0 0,1-1-1 0 0,0 0 0 0 0,0 0 1 0 0,1 0-1 0 0,-1-1 1 0 0,1 0-1 0 0,0 0 1 0 0,0-1-1 0 0,0 0 0 0 0,1 0 1 0 0,-1-1-1 0 0,1 1 1 0 0,3-1 0 0 0,29 9 77 0 0,1-2 0 0 0,0-2 0 0 0,0-1-1 0 0,0-2 1 0 0,0-3 0 0 0,1 0 0 0 0,9-4-77 0 0,44-13-2803 0 0,-33-3-5967 0 0,-47 14 4432 0 0</inkml:trace>
  <inkml:trace contextRef="#ctx0" brushRef="#br0" timeOffset="11571.214">7103 111 6201 0 0,'0'0'3220'0'0,"0"0"-1927"0"0,0 0-654 0 0,0 0 3 0 0,0 0 146 0 0,0 0 207 0 0,0 0 54 0 0,0 0-69 0 0,0 0-74 0 0,0 0-59 0 0,0 0-26 0 0,26 34-6 0 0,83 104-41 0 0,-91-116-479 0 0,39 46 1050 0 0,-4 2-1 0 0,33 59-1344 0 0,-69-102 13 0 0,-2 1-1 0 0,-1 1 1 0 0,0 0 0 0 0,-3 0-1 0 0,0 1 1 0 0,-2 1 0 0 0,-1 0-1 0 0,-2 0 1 0 0,-1 0-1 0 0,-1 1 1 0 0,-2-1 0 0 0,-1 1-1 0 0,-2 0 1 0 0,0 0 0 0 0,-3 2-13 0 0,-1-13-136 0 0,-1 0 1 0 0,-2 0-1 0 0,0 0 1 0 0,0-1-1 0 0,-2 0 1 0 0,-1-1-1 0 0,0 0 1 0 0,-2-1-1 0 0,0 0 1 0 0,-1-1-1 0 0,0-1 1 0 0,-1 0-1 0 0,-13 10 136 0 0,-57 43-4765 0 0,-4-14-6051 0 0,72-47 5015 0 0</inkml:trace>
  <inkml:trace contextRef="#ctx0" brushRef="#br0" timeOffset="62656.589">893 502 0 0 0,'-5'1'832'0'0,"-14"4"91"0"0,14-4-4 0 0,5-1-39 0 0,0 0-37 0 0,0 0-28 0 0,0 0-32 0 0,0 0-39 0 0,0 0-36 0 0,0 0-24 0 0,0 0-37 0 0,0 0-48 0 0,4 1 2126 0 0,13-6-2075 0 0,90-20 134 0 0,-22 14-797 0 0,-68 30-450 0 0,-8 50-49 0 0,-9-38 548 0 0,1-8-106 0 0,-1 1 0 0 0,-1-1 0 0 0,-1 0 0 0 0,-1 0 0 0 0,-1 0 0 0 0,-4 9 70 0 0,-45 138-93 0 0,35-113 231 0 0,19-4 566 0 0,5-50-510 0 0,1-1 0 0 0,-1 1 0 0 0,0-1 0 0 0,1 0-1 0 0,-1 0 1 0 0,1-1 0 0 0,0 0 0 0 0,-1 0 0 0 0,1 0-1 0 0,0-1 1 0 0,0 0 0 0 0,-1-1 0 0 0,1 1 0 0 0,0-1-1 0 0,-1 0 1 0 0,1-1 0 0 0,0 0 0 0 0,-1 0 0 0 0,6-2-194 0 0,80-16-2160 0 0,-36 6-7203 0 0,-42 10 4290 0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2:25.8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 2945 0 0,'0'0'2048'0'0,"0"0"-898"0"0,0 0-626 0 0,0 0-227 0 0,0 0-31 0 0,0 0 87 0 0,0 0 76 0 0,0 0 19 0 0,0 0-34 0 0,0 0-79 0 0,0 0-61 0 0,12-3-42 0 0,88-9 569 0 0,149 30-71 0 0,-206-20-1256 0 0,0-2 0 0 0,0-2 0 0 0,0-2-1 0 0,10-4 527 0 0,-3 1-1351 0 0,59-7-6439 0 0,-101 17 7790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2:26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4153 0 0,'0'0'836'0'0,"0"0"-624"0"0,0 0-348 0 0,0 0 200 0 0,0 0 352 0 0,0 0 159 0 0,0 0 110 0 0,0 0 30 0 0,36-9-43 0 0,114-26-75 0 0,22 13 443 0 0,-152 22-1024 0 0,114 5-854 0 0,-47 8-4875 0 0,-71-9 2419 0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2:27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 63 4769 0 0,'0'0'3333'0'0,"0"0"-1533"0"0,0 0-544 0 0,0 0-21 0 0,0 0 30 0 0,0 0-10 0 0,0 0-81 0 0,0 0-188 0 0,0 0-213 0 0,0 0-216 0 0,0 0-197 0 0,0-3-152 0 0,0 135 1044 0 0,-16 3-1307 0 0,-5-1 1 0 0,-24 71 54 0 0,6 9-2598 0 0,36-170-631 0 0,4-34 471 0 0,14-9-6860 0 0,-8-1 7707 0 0</inkml:trace>
  <inkml:trace contextRef="#ctx0" brushRef="#br0" timeOffset="350.054">396 41 9930 0 0,'0'0'1147'0'0,"0"0"-261"0"0,0 0-109 0 0,0 0 69 0 0,0 0 76 0 0,0 0 0 0 0,0 0-118 0 0,0 0-180 0 0,0 0-160 0 0,0 0-138 0 0,0 0-77 0 0,0 0-29 0 0,0 0-33 0 0,-5 19-30 0 0,-34 127 78 0 0,34-121-219 0 0,-1-1-39 0 0,1 0 0 0 0,1 0 0 0 0,1 0 0 0 0,1 1-1 0 0,1-1 1 0 0,2 20 23 0 0,0-39-16 0 0,0 0 0 0 0,0 0 0 0 0,0 0-1 0 0,1 0 1 0 0,0 0 0 0 0,0 0 0 0 0,0 0 0 0 0,0 0-1 0 0,1-1 1 0 0,0 0 0 0 0,0 1 0 0 0,0-1-1 0 0,0 0 1 0 0,1 0 0 0 0,0-1 0 0 0,-1 1 0 0 0,1-1-1 0 0,1 0 1 0 0,-1 0 0 0 0,0 0 0 0 0,1 0 0 0 0,0-1-1 0 0,-1 0 1 0 0,1 0 0 0 0,0 0 0 0 0,0 0-1 0 0,0-1 1 0 0,0 0 0 0 0,0 0 0 0 0,1 0 0 0 0,-1-1 16 0 0,8 2-107 0 0,-7-1-4 0 0,-1 1 1 0 0,1-1-1 0 0,0 0 1 0 0,-1 0 0 0 0,1-1-1 0 0,0 0 1 0 0,-1 0 0 0 0,1 0-1 0 0,0 0 1 0 0,-1-1-1 0 0,1 0 1 0 0,0 0 0 0 0,-1-1-1 0 0,1 0 1 0 0,-1 0-1 0 0,0 0 1 0 0,0 0 0 0 0,0-1-1 0 0,0 0 1 0 0,0 0-1 0 0,0 0 1 0 0,-1-1 0 0 0,2-1 110 0 0,2-7-1951 0 0,7-12-7393 0 0,-10 13 5214 0 0</inkml:trace>
  <inkml:trace contextRef="#ctx0" brushRef="#br0" timeOffset="619.237">709 81 1992 0 0,'0'0'4289'0'0,"0"0"-2828"0"0,0 0-715 0 0,0 0 176 0 0,0 0 180 0 0,0 0 80 0 0,0 0-35 0 0,-12 32-174 0 0,-38 102-223 0 0,17 2 275 0 0,10-8-1122 0 0,6 1 1 0 0,2 60 96 0 0,9-109-269 0 0,4-57-371 0 0,-2 38-149 0 0,2-20-8333 0 0,2-40 6516 0 0,0-1 636 0 0</inkml:trace>
  <inkml:trace contextRef="#ctx0" brushRef="#br0" timeOffset="1181.205">917 240 5841 0 0,'0'0'1417'0'0,"0"0"-37"0"0,0 0 109 0 0,0 0 65 0 0,0 0-99 0 0,0 0-245 0 0,0 0-306 0 0,0 0-212 0 0,0 0-136 0 0,0 0-97 0 0,0 0-55 0 0,0 0-56 0 0,0 0-42 0 0,29-21-41 0 0,87-60-64 0 0,-63 56-3 0 0,-45 26-164 0 0,-6-1-35 0 0,0-1 0 0 0,0 1-1 0 0,0-1 1 0 0,0 1 0 0 0,0 0-1 0 0,0 0 1 0 0,1 0 0 0 0,-1 0-1 0 0,0 0 1 0 0,0 0 0 0 0,0 1-1 0 0,0-1 1 0 0,0 1 0 0 0,0-1-1 0 0,0 1 1 0 0,0 0 0 0 0,0 0-1 0 0,0 0 1 0 0,0 0 0 0 0,-1 0-1 0 0,1 0 1 0 0,0 0 0 0 0,-1 1-1 0 0,1-1 1 0 0,-1 1 0 0 0,1-1-1 0 0,-1 1 1 0 0,1 0 0 0 0,-1-1-1 0 0,0 1 1 0 0,0 0 0 0 0,0 0-1 0 0,0 0 1 0 0,0 0 0 0 0,-1 0-1 0 0,1 0 1 0 0,0 0 0 0 0,-1 0-1 0 0,0 0 1 0 0,1 0 0 0 0,-1 0-1 0 0,0 0 1 0 0,0 0 0 0 0,0 0-1 0 0,0 1 1 0 0,-1-1 0 0 0,1 1 1 0 0,-3 7-2 0 0,1 1 0 0 0,-2-1 0 0 0,1 0 1 0 0,-1 0-1 0 0,-1 0 0 0 0,0-1 0 0 0,0 1 1 0 0,-1-1-1 0 0,0 0 0 0 0,-1-1 0 0 0,1 0 1 0 0,-9 7 1 0 0,-15 24-45 0 0,26-33 35 0 0,-8 8-8 0 0,1 1 0 0 0,1 1 0 0 0,1-1 0 0 0,0 2 1 0 0,1-1-1 0 0,0 1 0 0 0,2 0 0 0 0,-3 11 18 0 0,9-24-12 0 0,1 0 0 0 0,0 0 0 0 0,0-1 1 0 0,0 1-1 0 0,1 0 0 0 0,-1 0 0 0 0,1-1 0 0 0,0 1 0 0 0,0-1 0 0 0,0 1 1 0 0,0-1-1 0 0,1 0 0 0 0,-1 0 0 0 0,1 0 0 0 0,0 0 0 0 0,0-1 0 0 0,0 1 1 0 0,0-1-1 0 0,0 1 0 0 0,1-1 0 0 0,-1 0 0 0 0,1 0 0 0 0,0-1 0 0 0,-1 1 1 0 0,1-1-1 0 0,0 0 0 0 0,0 0 0 0 0,0 0 0 0 0,0 0 0 0 0,0-1 0 0 0,0 1 12 0 0,26 11-5 0 0,-22-10 14 0 0,0 1 0 0 0,0 0 0 0 0,-1 0 0 0 0,0 1 0 0 0,1 0 1 0 0,-1 0-1 0 0,-1 0 0 0 0,1 1 0 0 0,-1 0 0 0 0,0 1 0 0 0,0-1 1 0 0,0 1-1 0 0,-1 0 0 0 0,0 1 0 0 0,0-1 0 0 0,0 1 0 0 0,-1 0 1 0 0,0 0-1 0 0,0 0 0 0 0,-1 1 0 0 0,0 0 0 0 0,-1-1 0 0 0,1 1 1 0 0,-1 4-10 0 0,-3-1 52 0 0,-2 0 1 0 0,0-1-1 0 0,0 1 1 0 0,-1 0 0 0 0,0-1-1 0 0,-1 0 1 0 0,0 0 0 0 0,-1 0-1 0 0,0-1 1 0 0,0 1-1 0 0,-1-1 1 0 0,-1-1 0 0 0,1 0-1 0 0,-1 0 1 0 0,0 0-1 0 0,-1-1 1 0 0,0 0 0 0 0,0-1-1 0 0,-1 0 1 0 0,1 0 0 0 0,-1-1-1 0 0,-5 2-52 0 0,1 2-67 0 0,0-1 1 0 0,-1 0-1 0 0,0-2 0 0 0,0 1 1 0 0,-1-2-1 0 0,0 0 0 0 0,0 0 1 0 0,0-2-1 0 0,-1 0 0 0 0,1-1 1 0 0,-15 0 66 0 0,9-9-3463 0 0,18-7-4896 0 0,4 9 1478 0 0</inkml:trace>
  <inkml:trace contextRef="#ctx0" brushRef="#br0" timeOffset="1552.307">1718 170 4929 0 0,'0'0'1486'0'0,"0"0"-670"0"0,0 0-205 0 0,0 0 146 0 0,0 0 191 0 0,0 0 61 0 0,0 0-87 0 0,0 0-207 0 0,-29 35-271 0 0,-94 112-229 0 0,49-28-294 0 0,65-102-18 0 0,2 0-1 0 0,-1 1 1 0 0,2 0-1 0 0,1 0 1 0 0,0 0 0 0 0,1 1-1 0 0,1 0 1 0 0,1 0-1 0 0,0 0 1 0 0,1 0-1 0 0,2 13 98 0 0,2-23 107 0 0,0 0 0 0 0,1 0 0 0 0,-1-1 0 0 0,2 0 0 0 0,-1 1-1 0 0,1-2 1 0 0,0 1 0 0 0,1 0 0 0 0,0-1 0 0 0,0 0 0 0 0,0 0 0 0 0,1-1 0 0 0,0 0-1 0 0,1 0 1 0 0,-1-1 0 0 0,1 1 0 0 0,0-2 0 0 0,0 1 0 0 0,1-1 0 0 0,-1 0 0 0 0,1-1-1 0 0,0 0 1 0 0,0-1 0 0 0,0 0 0 0 0,0 0 0 0 0,0 0 0 0 0,1-1 0 0 0,-1-1 0 0 0,3 0-108 0 0,3 1 388 0 0,-1-1 0 0 0,1 0 0 0 0,-1-1 0 0 0,1-1 0 0 0,-1 0 0 0 0,0-1 0 0 0,0 0 0 0 0,0-1 0 0 0,0-1-1 0 0,-1-1 1 0 0,1 1 0 0 0,-1-2 0 0 0,-1 0 0 0 0,1 0 0 0 0,-1-2 0 0 0,-1 1 0 0 0,1-1 0 0 0,4-6-387 0 0,-3 3 142 0 0,-1 0 1 0 0,0 0-1 0 0,-1-2 1 0 0,-1 1-1 0 0,0-2 1 0 0,0 1-1 0 0,-1-1 1 0 0,-1-1-1 0 0,-1 1 1 0 0,0-1-1 0 0,-1 0 1 0 0,-1-1 0 0 0,0 0-1 0 0,-2 0 1 0 0,1 0-1 0 0,-2-6-142 0 0,-1 13-40 0 0,-1 0 1 0 0,0 1-1 0 0,-1-1 0 0 0,0 0 1 0 0,0 0-1 0 0,-1 0 0 0 0,0 1 0 0 0,-1-1 1 0 0,0 1-1 0 0,-1-1 0 0 0,0 1 1 0 0,0 0-1 0 0,-1 1 0 0 0,0-1 0 0 0,-1 1 1 0 0,0 0-1 0 0,0 0 0 0 0,-2-1 40 0 0,0 1-248 0 0,-1 0-1 0 0,0 1 0 0 0,0 0 1 0 0,-1 1-1 0 0,1 0 1 0 0,-1 0-1 0 0,-1 1 0 0 0,1 0 1 0 0,-1 1-1 0 0,0 0 0 0 0,0 1 1 0 0,0 0-1 0 0,0 1 1 0 0,0 0-1 0 0,-4 0 249 0 0,-47 3-3887 0 0,4 13-3468 0 0,35-4-1004 0 0</inkml:trace>
  <inkml:trace contextRef="#ctx0" brushRef="#br0" timeOffset="1922.175">2333 199 5697 0 0,'0'0'1135'0'0,"0"0"-128"0"0,0 0-20 0 0,0 0-60 0 0,0 0-195 0 0,0 0-293 0 0,0 0-283 0 0,-31 33-250 0 0,-94 106-188 0 0,121-134 236 0 0,-1 0 0 0 0,0 0 1 0 0,1 0-1 0 0,0 0 1 0 0,0 1-1 0 0,1-1 1 0 0,0 1-1 0 0,0 0 0 0 0,0 0 1 0 0,0 0-1 0 0,1 1 1 0 0,0-1-1 0 0,0 0 0 0 0,0 4 46 0 0,0 6-158 0 0,-1-7 117 0 0,1-1 0 0 0,0 1-1 0 0,1 0 1 0 0,-1 0-1 0 0,2 0 1 0 0,-1 0 0 0 0,2 1-1 0 0,-1-1 1 0 0,1 0-1 0 0,0 0 1 0 0,1 0 0 0 0,0 0-1 0 0,0-1 1 0 0,1 1-1 0 0,0-1 1 0 0,1 1 0 0 0,0-1-1 0 0,0 0 1 0 0,1 0-1 0 0,0 0 1 0 0,4 3 41 0 0,1-1 429 0 0,1-1 0 0 0,0 0 0 0 0,0-1 0 0 0,1-1 0 0 0,1 0 0 0 0,-1 0 0 0 0,1-1 0 0 0,0-1-1 0 0,0 0 1 0 0,1 0 0 0 0,-1-2 0 0 0,1 0 0 0 0,0 0 0 0 0,0-1 0 0 0,0-1 0 0 0,0 0 0 0 0,0-1 0 0 0,1-1 0 0 0,-1 0 0 0 0,0-1 0 0 0,0 0 0 0 0,-1-1 0 0 0,1-1 0 0 0,0 0 0 0 0,-1-1 0 0 0,0 0 0 0 0,0-1 0 0 0,-1-1 0 0 0,1 0-1 0 0,-1 0 1 0 0,7-8-429 0 0,-9 10 102 0 0,-1-1 0 0 0,0 0-1 0 0,0-1 1 0 0,-1 0 0 0 0,0-1-1 0 0,0 0 1 0 0,-1 0-1 0 0,0 0 1 0 0,0-1 0 0 0,-1 0-1 0 0,0 0 1 0 0,-1-1-1 0 0,0 0 1 0 0,0 0 0 0 0,-1 0-1 0 0,0 0 1 0 0,-1-1-1 0 0,0 1 1 0 0,-1-1 0 0 0,0 0-1 0 0,-1 0 1 0 0,0 0 0 0 0,-1 0-1 0 0,0 0 1 0 0,0 0-1 0 0,-1 0 1 0 0,-1 1 0 0 0,0-1-1 0 0,0 0 1 0 0,-1 1-1 0 0,-2-4-101 0 0,0 4-74 0 0,-1 0-1 0 0,0 1 0 0 0,0-1 0 0 0,-1 2 1 0 0,-1-1-1 0 0,0 1 0 0 0,0 0 0 0 0,0 0 0 0 0,-1 1 1 0 0,0 0-1 0 0,0 1 0 0 0,-1 0 0 0 0,0 0 1 0 0,0 1-1 0 0,0 0 0 0 0,0 1 0 0 0,-1 1 1 0 0,0-1-1 0 0,0 1 0 0 0,-11-1 75 0 0,2 1-686 0 0,0 1 1 0 0,0 0-1 0 0,0 2 1 0 0,0 0-1 0 0,-1 1 1 0 0,1 1-1 0 0,0 1 1 0 0,1 1-1 0 0,-1 1 0 0 0,0 0 1 0 0,-5 4 685 0 0,-8 4-5976 0 0,11-4-4497 0 0</inkml:trace>
  <inkml:trace contextRef="#ctx0" brushRef="#br0" timeOffset="2382.931">2959 0 0 0 0,'0'0'1018'0'0,"0"0"469"0"0,0 0 57 0 0,0 0-30 0 0,0 0-81 0 0,0 0-126 0 0,0 0-175 0 0,0 0-246 0 0,0 0-215 0 0,0 0-201 0 0,0 0-157 0 0,0 0-87 0 0,0 0-56 0 0,-11 29-40 0 0,-33 89 6 0 0,41-70 138 0 0,7-44-174 0 0,-2-1 104 0 0,1 0 0 0 0,-1 0 0 0 0,1-1-1 0 0,-1 1 1 0 0,1 0 0 0 0,0-1 0 0 0,0 0 0 0 0,0 0 0 0 0,0 0 0 0 0,0 0 0 0 0,0 0 0 0 0,1-1 0 0 0,-1 1 0 0 0,1-1 0 0 0,-1 0 0 0 0,1 0 0 0 0,-1 0 0 0 0,1-1 0 0 0,0 1-1 0 0,0-1 1 0 0,-1 0 0 0 0,1 0 0 0 0,0 0 0 0 0,-1 0 0 0 0,1-1 0 0 0,0 0 0 0 0,-1 0 0 0 0,1 0 0 0 0,-1 0 0 0 0,1 0 0 0 0,-1 0 0 0 0,1-1 0 0 0,-1 0 0 0 0,0 0-1 0 0,0 0 1 0 0,0 0 0 0 0,0 0 0 0 0,0 0 0 0 0,0-1 0 0 0,-1 0 0 0 0,1 1 0 0 0,-1-1 0 0 0,0 0 0 0 0,0 0 0 0 0,0 0 0 0 0,0-1 0 0 0,0 1 0 0 0,-1 0 0 0 0,1-1-204 0 0,0-1 26 0 0,-1 1 1 0 0,1 0 0 0 0,-1-1-1 0 0,1 1 1 0 0,-2 0 0 0 0,1-1 0 0 0,0 0-1 0 0,-1 1 1 0 0,0-1 0 0 0,0 1 0 0 0,0-1-1 0 0,0 1 1 0 0,-1-1 0 0 0,0 0 0 0 0,0 1-1 0 0,0 0 1 0 0,-1-1 0 0 0,1 1-1 0 0,-1 0 1 0 0,0 0 0 0 0,0-1 0 0 0,-1 2-1 0 0,1-1 1 0 0,-1 0 0 0 0,0 0 0 0 0,0 1-27 0 0,0-1-471 0 0,0 1 0 0 0,-1 0 1 0 0,1 1-1 0 0,-1-1 0 0 0,0 1 1 0 0,0 0-1 0 0,0 0 1 0 0,0 0-1 0 0,0 0 0 0 0,0 1 1 0 0,-1-1-1 0 0,1 1 0 0 0,0 0 1 0 0,-1 0-1 0 0,1 1 1 0 0,-1 0-1 0 0,-3-1 471 0 0,-6 1-6215 0 0,3 0-3068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3:02.18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1 131 0 0 0,'29'16'79'0'0,"5"-10"127"0"0,0-1-1 0 0,0-1 1 0 0,1-2 0 0 0,-1-2 0 0 0,19-2-206 0 0,14 1 148 0 0,235-6 491 0 0,89-10-6 0 0,45-2-416 0 0,91 21-217 0 0,210 31 21 0 0,547-25 652 0 0,-1115-15-115 0 0,134-25-558 0 0,-135 12 233 0 0,615-72 330 0 0,-719 86-631 0 0,1 3-1 0 0,1 3 1 0 0,34 5 68 0 0,-90-3-360 0 0,0-1 1 0 0,-1 1-1 0 0,1 1 1 0 0,-1 0-1 0 0,0 0 1 0 0,0 1-1 0 0,0 0 0 0 0,0 0 1 0 0,-1 1-1 0 0,0 1 1 0 0,0-1-1 0 0,5 5 360 0 0,-4-3-273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2:16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788 262 5385 0 0,'0'0'751'0'0,"0"0"-156"0"0,0 0 32 0 0,0 0 174 0 0,0 0 119 0 0,0 0-16 0 0,0 0-147 0 0,0 0-216 0 0,0 0-198 0 0,0 0-155 0 0,0 0-87 0 0,0 3-11 0 0,-16 89 682 0 0,-4 0 1 0 0,-4-2 0 0 0,-4-1 0 0 0,-27 56-773 0 0,-40 87 1468 0 0,94-230-1419 0 0,1-1 0 0 0,0 0 0 0 0,0 1 0 0 0,0-1-1 0 0,0 1 1 0 0,0-1 0 0 0,0 0 0 0 0,0 1 0 0 0,0-1 0 0 0,1 0-1 0 0,-1 1 1 0 0,0-1 0 0 0,1 0 0 0 0,-1 1 0 0 0,1-1 0 0 0,0 0-1 0 0,-1 0 1 0 0,1 0 0 0 0,0 1 0 0 0,0-1 0 0 0,0 0 0 0 0,0 0-1 0 0,0 0 1 0 0,0 0 0 0 0,0 0 0 0 0,0-1 0 0 0,0 1 0 0 0,0 0 0 0 0,0 0-1 0 0,1-1 1 0 0,-1 1 0 0 0,0-1 0 0 0,0 1 0 0 0,1-1 0 0 0,-1 1-1 0 0,0-1 1 0 0,1 0 0 0 0,-1 0 0 0 0,0 0 0 0 0,1 0 0 0 0,-1 0-1 0 0,1 0 1 0 0,-1 0 0 0 0,0 0 0 0 0,1 0 0 0 0,-1 0 0 0 0,0-1-1 0 0,1 1 1 0 0,-1-1 0 0 0,0 1 0 0 0,1-1 0 0 0,-1 1 0 0 0,0-1-1 0 0,1 0-48 0 0,12 0 37 0 0,211-5 703 0 0,-145 31-2283 0 0,4-36-1844 0 0,-6-14-7601 0 0,-66 20 6930 0 0</inkml:trace>
  <inkml:trace contextRef="#ctx0" brushRef="#br0" timeOffset="633.055">1197 508 7786 0 0,'0'0'1199'0'0,"0"0"-73"0"0,0 0-5 0 0,0 0 88 0 0,0 0 30 0 0,0 0-100 0 0,0 0-187 0 0,0 0-215 0 0,0 0-149 0 0,0 0-94 0 0,0 0-104 0 0,0 0-65 0 0,0 0-61 0 0,30-16-50 0 0,94-51-2 0 0,-41 43 169 0 0,-78 24-346 0 0,73-3 244 0 0,-75 3-284 0 0,-1 0 1 0 0,0 0 0 0 0,0 1-1 0 0,0-1 1 0 0,0 1 0 0 0,0 0-1 0 0,0-1 1 0 0,0 1-1 0 0,0 0 1 0 0,0 0 0 0 0,0 0-1 0 0,0 0 1 0 0,-1 1 0 0 0,1-1-1 0 0,0 1 1 0 0,-1-1-1 0 0,1 1 1 0 0,-1-1 0 0 0,1 1-1 0 0,-1 0 1 0 0,0-1 0 0 0,0 1-1 0 0,0 0 1 0 0,0 0-1 0 0,0 0 1 0 0,0 0 0 0 0,0 0-1 0 0,-1 0 1 0 0,1 0 0 0 0,-1 0-1 0 0,1 0 1 0 0,-1 1 0 0 0,0 0 4 0 0,-2 9-7 0 0,0 0 1 0 0,0 0 0 0 0,-2 0 0 0 0,1 0 0 0 0,-2 0-1 0 0,1-1 1 0 0,-1 0 0 0 0,-1 0 0 0 0,0 0 0 0 0,-1-1-1 0 0,0 1 1 0 0,-1-2 0 0 0,0 1 0 0 0,-7 7 6 0 0,-142 177 75 0 0,149-183-46 0 0,6-9-20 0 0,-1 1-1 0 0,1-1 1 0 0,-1 1-1 0 0,1 0 1 0 0,0 0 0 0 0,0 0-1 0 0,1 1 1 0 0,-1-1 0 0 0,0 0-1 0 0,1 1 1 0 0,0-1 0 0 0,0 1-1 0 0,0-1 1 0 0,0 1-1 0 0,1-1 1 0 0,-1 1 0 0 0,1 0-1 0 0,0-1 1 0 0,0 1 0 0 0,0-1-1 0 0,1 4-8 0 0,56 18 603 0 0,-42-21-472 0 0,6 3-65 0 0,0-1 1 0 0,1-1-1 0 0,0 0 1 0 0,0-2-1 0 0,0-1 1 0 0,1 0-1 0 0,-1-2 1 0 0,21-2-67 0 0,-32 0-102 0 0,-1-1 0 0 0,1 0 0 0 0,-1-1 0 0 0,1 0 0 0 0,-1-1 0 0 0,-1 0 0 0 0,1 0 0 0 0,-1-1 0 0 0,6-5 102 0 0,14-14-3861 0 0,-4-2-4896 0 0,-21 22 1283 0 0</inkml:trace>
  <inkml:trace contextRef="#ctx0" brushRef="#br0" timeOffset="1163.558">1814 431 5065 0 0,'0'0'600'0'0,"0"0"-4"0"0,0 0 290 0 0,0 0 354 0 0,0 0 202 0 0,0 0 15 0 0,0 0-135 0 0,0 0-162 0 0,0 0-168 0 0,0 0-191 0 0,0 0-167 0 0,32-10-125 0 0,99-30-39 0 0,-24 5 1024 0 0,27-2 112 0 0,-133 37-1595 0 0,-1 0 0 0 0,1-1 0 0 0,-1 1 0 0 0,1 0 0 0 0,0 0 0 0 0,-1-1 1 0 0,1 1-1 0 0,0 0 0 0 0,-1 0 0 0 0,1 0 0 0 0,-1 0 0 0 0,1 0 0 0 0,0 0 0 0 0,-1 0 1 0 0,1 0-1 0 0,0 0 0 0 0,-1 0 0 0 0,1 0 0 0 0,0 0 0 0 0,-1 0 0 0 0,1 1 0 0 0,0-1 1 0 0,-1 0-1 0 0,1 0 0 0 0,-1 1 0 0 0,1-1 0 0 0,-1 0 0 0 0,1 1 0 0 0,-1-1 1 0 0,1 1-1 0 0,-1-1 0 0 0,1 1 0 0 0,-1-1 0 0 0,1 1 0 0 0,-1-1 0 0 0,0 1 0 0 0,1-1 1 0 0,-1 1-1 0 0,0-1 0 0 0,1 1 0 0 0,-1 0 0 0 0,0-1 0 0 0,0 1 0 0 0,0 0 0 0 0,1-1 1 0 0,-1 1-1 0 0,0 0 0 0 0,0-1 0 0 0,0 1 0 0 0,0 0 0 0 0,0-1 0 0 0,0 1 0 0 0,0-1 1 0 0,-1 1-1 0 0,1 0 0 0 0,0-1 0 0 0,0 1 0 0 0,0 0 0 0 0,-1-1 0 0 0,1 1 1 0 0,0-1-1 0 0,-1 1 0 0 0,1 0 0 0 0,0-1 0 0 0,-1 1 0 0 0,1-1 0 0 0,-1 1 0 0 0,1-1 1 0 0,-1 0-1 0 0,0 1-11 0 0,1 1-6 0 0,-58 177 622 0 0,-56 208-306 0 0,106-298-333 0 0,8-89-41 0 0,0 0 0 0 0,0 1-1 0 0,0-1 1 0 0,0 1 0 0 0,1-1 0 0 0,-1 0-1 0 0,0 1 1 0 0,0-1 0 0 0,0 1 0 0 0,1-1-1 0 0,-1 0 1 0 0,0 1 0 0 0,0-1 0 0 0,1 0-1 0 0,-1 1 1 0 0,0-1 0 0 0,1 0 0 0 0,-1 1-1 0 0,0-1 1 0 0,1 0 0 0 0,-1 0 0 0 0,0 0-1 0 0,1 1 1 0 0,-1-1 0 0 0,1 0 0 0 0,-1 0-1 0 0,0 0 1 0 0,1 0 0 0 0,-1 0 0 0 0,1 0-1 0 0,-1 0 1 0 0,1 0 0 0 0,-1 0 0 0 0,0 0-1 0 0,1 0 1 0 0,-1 0 0 0 0,1 0 0 0 0,-1 0-1 0 0,1 0 1 0 0,-1 0 0 0 0,0 0 0 0 0,1 0-1 0 0,-1-1 1 0 0,1 1 0 0 0,-1 0 0 0 0,0 0-1 0 0,1 0 1 0 0,-1-1 0 0 0,0 1 0 0 0,1 0-1 0 0,-1-1 1 0 0,0 1 0 0 0,1 0 0 0 0,-1-1-1 0 0,0 1 1 0 0,0 0 0 0 0,1-1 64 0 0,0-35-14363 0 0,-1 32 10438 0 0</inkml:trace>
  <inkml:trace contextRef="#ctx0" brushRef="#br0" timeOffset="1396.527">1779 714 3993 0 0,'0'0'2632'0'0,"0"0"-1613"0"0,0 0-263 0 0,0 0 335 0 0,0 0 200 0 0,0 0-8 0 0,0 0-129 0 0,0 0-141 0 0,32 1-123 0 0,103 0-147 0 0,-36-14 185 0 0,59-24-591 0 0,-75 15-2314 0 0,1 4-5226 0 0,-66 14-747 0 0</inkml:trace>
  <inkml:trace contextRef="#ctx0" brushRef="#br0" timeOffset="3151.154">2381 92 1760 0 0,'0'0'993'0'0,"0"0"-677"0"0,0 0-159 0 0,0 0 140 0 0,0 0 228 0 0,0 0 179 0 0,0 0 116 0 0,0 0 133 0 0,0 0 69 0 0,0 0-31 0 0,0 0-88 0 0,0 0-110 0 0,0 0-111 0 0,7 16-22 0 0,25 48-15 0 0,-9 40 1276 0 0,-21-78-1699 0 0,5 424 919 0 0,-1-113-248 0 0,-7-335-836 0 0,0 0 1 0 0,-1 0-1 0 0,1 0 0 0 0,-1 0 1 0 0,1 0-1 0 0,-1-1 0 0 0,0 1 1 0 0,0-1-1 0 0,1 1 0 0 0,-1-1 1 0 0,0 0-1 0 0,0 1 0 0 0,0-1 1 0 0,-1 0-1 0 0,1-1 0 0 0,0 1 1 0 0,0 0-1 0 0,-1 0 0 0 0,1-1 1 0 0,0 0-1 0 0,0 1 0 0 0,-1-1 1 0 0,1 0-1 0 0,-1 0 0 0 0,1 0 1 0 0,0 0-1 0 0,-1-1 0 0 0,1 1 1 0 0,0-1-1 0 0,0 1 0 0 0,-1-1 1 0 0,0 0-58 0 0,-11 0-188 0 0,-105 7-2796 0 0,0 5-1 0 0,-61 16 2985 0 0,50-8-627 0 0,-235 47 1758 0 0,52-14 172 0 0,-232 28 1307 0 0,209-57-1786 0 0,158-1-448 0 0,98-8 451 0 0,72-13-536 0 0,8-1-219 0 0,0 0-1 0 0,0 0 1 0 0,0-1 0 0 0,0 1 0 0 0,0 0-1 0 0,0 0 1 0 0,0 0 0 0 0,0 0 0 0 0,0-1-1 0 0,0 1 1 0 0,-1 0 0 0 0,1 0 0 0 0,0 0-1 0 0,0 0 1 0 0,0 0 0 0 0,0-1 0 0 0,0 1-1 0 0,0 0 1 0 0,0 0 0 0 0,-1 0 0 0 0,1 0-1 0 0,0 0 1 0 0,0 0 0 0 0,0-1 0 0 0,0 1-1 0 0,-1 0-71 0 0,6-5 108 0 0,0 0 0 0 0,-1-1-1 0 0,0 0 1 0 0,0 0 0 0 0,0 0 0 0 0,-1-1-1 0 0,0 1 1 0 0,0-1 0 0 0,0 1-1 0 0,-1-1 1 0 0,0 0 0 0 0,-1 0-1 0 0,1 0 1 0 0,-2 0 0 0 0,1 0-1 0 0,-1-1 1 0 0,0-1-108 0 0,6-24 175 0 0,37-328 856 0 0,-33-91-993 0 0,-11 299-23 0 0,15 93-67 0 0,8 40-194 0 0,64-19-4 0 0,7 20 189 0 0,297-17 46 0 0,737-93 13 0 0,-832 121-264 0 0,-203 34-34 0 0,-28-8-1827 0 0,-2-18 2715 0 0,-14 0-525 0 0,-48 0-48 0 0,0 0 19 0 0,0 0 2 0 0,0 0 11 0 0,0 0 8 0 0,0 0 2 0 0,0 0 3 0 0,0 0-28 0 0,0 0-91 0 0,0 0-93 0 0,-12 9-3568 0 0,8-7-4661 0 0,2-2-741 0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3:04.66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0 143 0 0 0,'99'25'0'0'0,"28"-20"0"0"0,123-31 421 0 0,-35 14-96 0 0,110 11-325 0 0,-141 3 136 0 0,488-13 772 0 0,-537 11-875 0 0,166 0 843 0 0,160-25-876 0 0,134-27 452 0 0,-275 26-332 0 0,-6 6 174 0 0,219 18-294 0 0,531 31 324 0 0,521-29-28 0 0,-1106 11-1 0 0,-198 23-310 0 0,-144-12 38 0 0,171 10 91 0 0,188-46 108 0 0,-182 3 98 0 0,-44 22-106 0 0,171 15 164 0 0,-152 13-490 0 0,75-9 112 0 0,108-22 173 0 0,-156 25-358 0 0,-213-24 474 0 0,1-5 0 0 0,0-4 0 0 0,58-9-289 0 0,196 9 28 0 0,21-1 30 0 0,-172-17 166 0 0,69 7-288 0 0,395 8-98 0 0,-364 14 74 0 0,117-1 24 0 0,-255-25 141 0 0,195 9-261 0 0,-12 64 51 0 0,-132-49 165 0 0,-143-10-774 0 0,39 1-4003 0 0,-100 3 4029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3:16.5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365 40 0 0 0,'0'0'938'0'0,"0"0"609"0"0,0 0 254 0 0,0 0-6 0 0,0 0-128 0 0,0 0-165 0 0,0 0-148 0 0,0 0-131 0 0,0-2-105 0 0,0 0-865 0 0,0 1 0 0 0,-1-1 0 0 0,1 1 1 0 0,0-1-1 0 0,-1 1 0 0 0,1-1 0 0 0,-1 1 0 0 0,0-1 0 0 0,1 1 0 0 0,-1-1 0 0 0,0 1 0 0 0,0 0 0 0 0,0-1 0 0 0,0 1 0 0 0,0 0 0 0 0,0 0 0 0 0,0 0 0 0 0,0 0 0 0 0,-1 0 0 0 0,1 0 0 0 0,0 0 0 0 0,-1 0 0 0 0,1 1 0 0 0,-1-1 0 0 0,1 0 0 0 0,0 1 0 0 0,-1-1 0 0 0,0 1 0 0 0,0-1-253 0 0,-108-2 2055 0 0,48 21-1572 0 0,43-3-298 0 0,19 24-123 0 0,1-25-57 0 0,2-1 0 0 0,-1 1 0 0 0,2-1 1 0 0,-1 0-1 0 0,2 0 0 0 0,0 0 0 0 0,1-1 0 0 0,0 1 1 0 0,3 4-6 0 0,14 30-41 0 0,64 129 100 0 0,-79-121 325 0 0,-46-34 846 0 0,17-16-1104 0 0,0 0 1 0 0,0-1 0 0 0,-1-1 0 0 0,1-1 0 0 0,-1-1 0 0 0,0-1 0 0 0,0-1-1 0 0,-1-1-126 0 0,-34 1 63 0 0,52 1-1300 0 0,-1 0 3777 0 0,3 0-3671 0 0,2-1-4478 0 0,0-1-6380 0 0,1 5 3591 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3:18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56 286 3561 0 0,'0'0'1497'0'0,"0"0"-307"0"0,0 0-152 0 0,0 0 98 0 0,0 0 223 0 0,0 0 140 0 0,0 0-60 0 0,0 0-255 0 0,0 0-377 0 0,0 0-340 0 0,0 0-171 0 0,0 0-27 0 0,0 0 56 0 0,5 0 88 0 0,251 0 2791 0 0,-215 1-3274 0 0,13 1-1004 0 0,-18-8-2559 0 0,-22 5-1642 0 0,-10 1-1990 0 0,-4 0 4898 0 0</inkml:trace>
  <inkml:trace contextRef="#ctx0" brushRef="#br0" timeOffset="245.034">1 499 4833 0 0,'0'0'919'0'0,"0"0"-439"0"0,0 0-115 0 0,0 0 281 0 0,0 0 327 0 0,0 0 232 0 0,0 0 108 0 0,0 0-19 0 0,0 0-134 0 0,0 0-212 0 0,0 0-205 0 0,35 4-175 0 0,112 9-161 0 0,-50-19 42 0 0,-6-5-658 0 0,-53 6-3352 0 0,-18 2-367 0 0,-8 0-4677 0 0</inkml:trace>
  <inkml:trace contextRef="#ctx0" brushRef="#br0" timeOffset="1498.211">695 182 6529 0 0,'0'0'1549'0'0,"0"0"-400"0"0,0 0-321 0 0,0 0 33 0 0,0 0 200 0 0,0 0 122 0 0,0 0-64 0 0,0 0-244 0 0,0 0-315 0 0,0 0-247 0 0,0 0-147 0 0,0 0-62 0 0,16 4 331 0 0,18 81 1245 0 0,-25-47-1560 0 0,-2 0 0 0 0,-1 1-1 0 0,-2-1 1 0 0,-1 1 0 0 0,-2 0 0 0 0,-4 36-120 0 0,-13-6 8 0 0,1-110 2811 0 0,14 14-2707 0 0,1 0 0 0 0,2 0 0 0 0,0 0 0 0 0,2 1 0 0 0,1 0 0 0 0,1-1 0 0 0,1 2 0 0 0,2-1 0 0 0,0 1 0 0 0,2 0 0 0 0,0 1 0 0 0,2 0 0 0 0,1 1 0 0 0,0 1 0 0 0,2 0 0 0 0,8-8-112 0 0,-13 15 21 0 0,0 0-1 0 0,1 1 0 0 0,1 1 1 0 0,0 0-1 0 0,0 0 0 0 0,2 1 1 0 0,-1 1-1 0 0,9-4-20 0 0,-21 15-23 0 0,0 1 1 0 0,0 0-1 0 0,0 0 0 0 0,0 0 1 0 0,0 0-1 0 0,0 0 0 0 0,0 0 0 0 0,-1 0 1 0 0,1 1-1 0 0,0-1 0 0 0,-1 1 1 0 0,0-1-1 0 0,1 1 0 0 0,-1 0 0 0 0,0-1 1 0 0,0 1-1 0 0,1 0 0 0 0,-1 0 1 0 0,-1 0-1 0 0,1 0 0 0 0,0 0 0 0 0,0 0 1 0 0,-1 0-1 0 0,1 0 0 0 0,-1 0 0 0 0,0 0 1 0 0,0 0-1 0 0,1 0 0 0 0,-1 0 1 0 0,-1 1 22 0 0,12 110-2548 0 0,-3-95-1779 0 0,2-13-2977 0 0,-5-4 2471 0 0,-1 2 613 0 0</inkml:trace>
  <inkml:trace contextRef="#ctx0" brushRef="#br0" timeOffset="2135.146">1433 138 2104 0 0,'0'0'1354'0'0,"0"0"-158"0"0,0 0-14 0 0,0 0 148 0 0,0 0 64 0 0,0 0-89 0 0,0 0-210 0 0,0 0-310 0 0,0 0-257 0 0,0 0-190 0 0,0 0-106 0 0,0 0-56 0 0,0 0-44 0 0,-14 29-31 0 0,-45 87-38 0 0,-53 49 29 0 0,50-84 485 0 0,38-34-311 0 0,77-35-136 0 0,308-16 302 0 0,-360 4-395 0 0,0 0 0 0 0,1 1 0 0 0,-1-1 0 0 0,0 0 0 0 0,0 0-1 0 0,0 0 1 0 0,0 0 0 0 0,0 0 0 0 0,0 0 0 0 0,0 0-1 0 0,0-1 1 0 0,0 1 0 0 0,0 0 0 0 0,0-1 0 0 0,0 1 0 0 0,0 0-1 0 0,0-1 1 0 0,0 1 0 0 0,0-1 0 0 0,0 0 0 0 0,0 1-1 0 0,0-1 1 0 0,-1 0 0 0 0,1 1 0 0 0,0-1 0 0 0,0 0-1 0 0,-1 0 1 0 0,1 0 0 0 0,-1 0 0 0 0,1 1 0 0 0,0-1 0 0 0,-1 0-1 0 0,0 0 1 0 0,1 0 0 0 0,-1 0 0 0 0,0 0 0 0 0,1 0-1 0 0,-1 0 1 0 0,0-1 0 0 0,0 1 0 0 0,0 0 0 0 0,0 0-1 0 0,0 0 1 0 0,0 0 0 0 0,0 0 0 0 0,0 0 0 0 0,0 0 0 0 0,-1 0-1 0 0,1 0 1 0 0,0 0 0 0 0,-1 0 0 0 0,1 0 0 0 0,-1 0-1 0 0,1 0 1 0 0,-1 0 0 0 0,1 0 0 0 0,-1 0 0 0 0,0 1-1 0 0,1-1 1 0 0,-2-1-37 0 0,-41-56 1646 0 0,42 58-1656 0 0,-129-140 836 0 0,107 115-943 0 0,-28-35-643 0 0,26 17-2667 0 0,22 19-2576 0 0,3 19 2628 0 0,0 0-2426 0 0</inkml:trace>
  <inkml:trace contextRef="#ctx0" brushRef="#br0" timeOffset="2636.207">1950 79 0 0 0,'0'0'1158'0'0,"0"0"195"0"0,0 0-6 0 0,0 0 31 0 0,0 0 37 0 0,0 0-79 0 0,0 0-177 0 0,0 0-232 0 0,0 0-244 0 0,0 0-225 0 0,0 0-171 0 0,0 0-127 0 0,0 0-81 0 0,-26 24-46 0 0,-82 77-33 0 0,105-99-3 0 0,0 0-1 0 0,0 1 1 0 0,1-1 0 0 0,-1 1-1 0 0,0 0 1 0 0,1 0-1 0 0,0 0 1 0 0,-1 0-1 0 0,1 0 1 0 0,0 0 0 0 0,1 0-1 0 0,-1 1 1 0 0,1-1-1 0 0,-1 1 1 0 0,1-1-1 0 0,0 1 1 0 0,0 0 0 0 0,1-1-1 0 0,-1 2 4 0 0,0 7-34 0 0,-3 3-33 0 0,2 1-1 0 0,0-1 0 0 0,0 1 0 0 0,2 0 0 0 0,0 0 0 0 0,0-1 0 0 0,2 1 0 0 0,0 0 1 0 0,0-1-1 0 0,4 9 68 0 0,-3-14 14 0 0,0-1 0 0 0,1 1 0 0 0,0-1 1 0 0,0 1-1 0 0,1-1 0 0 0,1 0 1 0 0,-1-1-1 0 0,1 1 0 0 0,1-1 0 0 0,0 0 1 0 0,0-1-1 0 0,0 0 0 0 0,1 0 0 0 0,0 0 1 0 0,0-1-1 0 0,1-1 0 0 0,-1 1 1 0 0,1-1-1 0 0,1-1 0 0 0,8 4-14 0 0,0-4 425 0 0,1 0 0 0 0,0-2 0 0 0,0 0 0 0 0,0-1 0 0 0,0-1 0 0 0,0 0 0 0 0,0-2 0 0 0,0 0 0 0 0,0-1 0 0 0,0-1-1 0 0,-1-1 1 0 0,1 0 0 0 0,-1-2 0 0 0,0 0 0 0 0,-1-1 0 0 0,0-1 0 0 0,0 0 0 0 0,-1-1 0 0 0,0-1 0 0 0,-1-1 0 0 0,0 0 0 0 0,-1 0 0 0 0,-1-2 0 0 0,1 0 0 0 0,7-11-425 0 0,-9 12 154 0 0,0 1-1 0 0,-1-2 1 0 0,-1 1 0 0 0,0-1 0 0 0,0-1 0 0 0,-2 0 0 0 0,0 0 0 0 0,0-1 0 0 0,-2 0-1 0 0,0 0 1 0 0,0-1 0 0 0,-2 1 0 0 0,2-13-154 0 0,-5 21-21 0 0,0 0 0 0 0,-1 0 0 0 0,0 0-1 0 0,0 0 1 0 0,-1 1 0 0 0,0-1 0 0 0,-1 0 0 0 0,1 0-1 0 0,-1 1 1 0 0,-1-1 0 0 0,1 1 0 0 0,-1-1 0 0 0,-1 1 0 0 0,0 0-1 0 0,1 1 1 0 0,-2-1 0 0 0,-3-5 21 0 0,-1 3-320 0 0,-1 0 0 0 0,1 0-1 0 0,-2 0 1 0 0,1 2 0 0 0,-1-1 0 0 0,-1 1-1 0 0,1 1 1 0 0,-1 0 0 0 0,0 0 0 0 0,0 1-1 0 0,-1 1 1 0 0,1 0 0 0 0,-1 1 0 0 0,0 0-1 0 0,0 1 1 0 0,-8 0 320 0 0,7 1-1128 0 0,1 0-1 0 0,-1 2 1 0 0,0-1 0 0 0,1 2-1 0 0,-1-1 1 0 0,1 2 0 0 0,-1 0-1 0 0,1 1 1 0 0,0 0 0 0 0,-2 2 1128 0 0,-11 5-7138 0 0</inkml:trace>
  <inkml:trace contextRef="#ctx0" brushRef="#br0" timeOffset="3035.192">1808 367 3065 0 0,'0'0'1652'0'0,"0"0"-426"0"0,0 0-194 0 0,0 0 36 0 0,0 0 46 0 0,0 0-38 0 0,0 0-139 0 0,0 0-182 0 0,0 0-168 0 0,0 0-103 0 0,0 0-4 0 0,0 0 51 0 0,0 0 68 0 0,15-16 52 0 0,46-49-11 0 0,-19 40 521 0 0,-30 24-834 0 0,-3-1-152 0 0,1 1-1 0 0,0 1 1 0 0,0 0-1 0 0,0 0 1 0 0,0 1-1 0 0,-1 0 1 0 0,1 0 0 0 0,0 1-1 0 0,0 1 1 0 0,-1-1-1 0 0,0 2 1 0 0,1-1-1 0 0,-1 1 1 0 0,-1 1 0 0 0,1 0-1 0 0,3 2-174 0 0,31 14 378 0 0,-12-7-123 0 0,-17-7 49 0 0,0 0 1 0 0,1-1 0 0 0,0-1 0 0 0,0 0 0 0 0,1-1-1 0 0,-1 0 1 0 0,1-1 0 0 0,11 0-305 0 0,40-7-167 0 0,-60 0-1718 0 0,2-2-2103 0 0,-3 2-2072 0 0,-4 0-4945 0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3:50.64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376 962 0 0 0,'-162'13'0'0'0,"89"-6"43"0"0,6-2 1867 0 0,20-4 4333 0 0,105-1-1332 0 0,5-2-3508 0 0,76 0-938 0 0,244-16 957 0 0,99 7 99 0 0,238 33-1521 0 0,-651-17 72 0 0,881 38 1038 0 0,-14-47-415 0 0,-861 0-585 0 0,0-2 0 0 0,0-4 1 0 0,16-7-111 0 0,92-23 504 0 0,-127 36-782 0 0,-31 18 242 0 0,146-6 323 0 0,63-29-182 0 0,-45 17 2096 0 0,-202-26-1945 0 0,-34-51-249 0 0,-43-73 99 0 0,-22-78-46 0 0,-25 0-170 0 0,114 177-56 0 0,23 54 136 0 0,0 1-29 0 0,0 0-32 0 0,0 0 9 0 0,0 0-16 0 0,0 0 8 0 0,-57-37-428 0 0,37 19 526 0 0,11 9-52 0 0,-1 0 1 0 0,0 0 0 0 0,0 1-1 0 0,-1 0 1 0 0,0 1 0 0 0,0 1 0 0 0,0-1-1 0 0,-1 2 1 0 0,0 0 0 0 0,0 0-1 0 0,-1 1 1 0 0,-11-2 43 0 0,-36 0-284 0 0,0 4-1 0 0,-1 2 1 0 0,1 2-1 0 0,0 3 1 0 0,-34 9 284 0 0,-92 6-228 0 0,-106-5 83 0 0,-89-15 145 0 0,-36 0-71 0 0,-84 40-91 0 0,211-54 250 0 0,194 0-111 0 0,0 4 1 0 0,-1 4 0 0 0,-83 7 22 0 0,-37 35-90 0 0,-22-10 137 0 0,106-37 9 0 0,39-2-96 0 0,0 5 0 0 0,0 4 0 0 0,-81 7 40 0 0,-118 33-4 0 0,218-32 384 0 0,75-4-310 0 0,0 0-10 0 0,0 0-7 0 0,0 0-44 0 0,0 0-41 0 0,0 0-12 0 0,0 0-13 0 0,0 0 12 0 0,0 0 23 0 0,0 0 10 0 0,0 0 14 0 0,0 0-8 0 0,0 0-2 0 0,0 0-1 0 0,0 0-8 0 0,0 0-11 0 0,0 0-4 0 0,0 0-34 0 0,0 0-39 0 0,0 0-18 0 0,0 0-12 0 0,15 25-75 0 0,26 71 495 0 0,24 192 168 0 0,-52-212-382 0 0,2 6 55 0 0,4 0 0 0 0,4-1 0 0 0,23 54-126 0 0,-45-132 9 0 0,0 1 0 0 0,0 0 0 0 0,0 0 0 0 0,1-1 1 0 0,-1 1-1 0 0,1 0 0 0 0,0-1 0 0 0,0 0 0 0 0,0 1 1 0 0,1-1-1 0 0,-1 0 0 0 0,1 0 0 0 0,-1 0 1 0 0,1-1-1 0 0,0 1 0 0 0,0-1 0 0 0,1 1 0 0 0,-1-1 1 0 0,0 0-1 0 0,1 0 0 0 0,-1 0 0 0 0,1-1 0 0 0,0 0 1 0 0,-1 1-1 0 0,1-1 0 0 0,0 0 0 0 0,0 0 0 0 0,0-1 1 0 0,0 0-1 0 0,2 1-9 0 0,42-1-3220 0 0,-16 0-7901 0 0,-25 0 4912 0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4:12.8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62 144 0 0 0,'0'0'568'0'0,"0"0"383"0"0,0 0 224 0 0,0 0 76 0 0,0 0-50 0 0,0 0-166 0 0,0 0-199 0 0,0 0-145 0 0,0 0-76 0 0,-4-2-4 0 0,-13-3 14 0 0,31-22 2169 0 0,7 12-2435 0 0,0 1-1 0 0,1 1 0 0 0,0 1 1 0 0,1 1-1 0 0,0 0 0 0 0,1 2 0 0 0,0 1 1 0 0,0 1-1 0 0,4 1-358 0 0,29 2-165 0 0,-52 33-367 0 0,-38 91 153 0 0,27-106 345 0 0,-4 5-4 0 0,0-1-1 0 0,-2 1 0 0 0,0-2 0 0 0,-1 0 0 0 0,-1 0 0 0 0,-13 12 39 0 0,-29 37-111 0 0,-91 139 365 0 0,146-203-232 0 0,0 0 0 0 0,0 0-1 0 0,0 0 1 0 0,0 0 0 0 0,0 1 0 0 0,0-1 0 0 0,1 0 0 0 0,-1 0 0 0 0,1 1 0 0 0,0-1 0 0 0,-1 0 0 0 0,1 1 0 0 0,0-1 0 0 0,0 0-1 0 0,1 1 1 0 0,-1-1 0 0 0,0 0 0 0 0,1 0 0 0 0,-1 1 0 0 0,1-1 0 0 0,0 0 0 0 0,0 0 0 0 0,0 0 0 0 0,0 0 0 0 0,0 0 0 0 0,0 0-1 0 0,1 0 1 0 0,-1 0 0 0 0,1 0 0 0 0,-1 0 0 0 0,1-1 0 0 0,-1 1 0 0 0,1-1 0 0 0,0 1 0 0 0,0-1 0 0 0,0 0 0 0 0,0 1 0 0 0,0-1-1 0 0,0 0 1 0 0,0 0 0 0 0,1-1 0 0 0,-1 1 0 0 0,0 0 0 0 0,0-1 0 0 0,1 1 0 0 0,-1-1 0 0 0,0 0 0 0 0,1 0 0 0 0,-1 0 0 0 0,0 0-1 0 0,0 0 1 0 0,1 0 0 0 0,1-1-22 0 0,16 0 178 0 0,-1 0-1 0 0,1-1 0 0 0,0-1 0 0 0,-1-1 1 0 0,0 0-1 0 0,0-2 0 0 0,0 0 0 0 0,-1-1 1 0 0,0-1-1 0 0,0 0 0 0 0,15-12-177 0 0,-18 5-1332 0 0,-13 11-6926 0 0,-2 4 8238 0 0,0 0-7859 0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4:13.2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246 250 3441 0 0,'0'0'775'0'0,"0"0"-189"0"0,0 0 22 0 0,0 0 174 0 0,0 0 177 0 0,0 0 104 0 0,0 0-43 0 0,0 0-101 0 0,0 0-142 0 0,0 0-134 0 0,-33 15-93 0 0,-101 49-81 0 0,77-25 443 0 0,55-39-879 0 0,1 1-1 0 0,0-1 1 0 0,0 1 0 0 0,0 0-1 0 0,-1-1 1 0 0,1 1-1 0 0,0 0 1 0 0,0 0-1 0 0,0 0 1 0 0,0 0 0 0 0,0 0-1 0 0,1 0 1 0 0,-1 0-1 0 0,0 0 1 0 0,0 0-1 0 0,1 0 1 0 0,-1 0 0 0 0,0 0-1 0 0,1 1 1 0 0,-1-1-1 0 0,1 0 1 0 0,0 0 0 0 0,-1 1-1 0 0,1-1 1 0 0,0 0-1 0 0,0 1 1 0 0,0-1-1 0 0,0 0 1 0 0,0 1 0 0 0,0-1-1 0 0,0 0 1 0 0,0 1-1 0 0,0-1 1 0 0,1 0-1 0 0,-1 1 1 0 0,1-1 0 0 0,-1 0-1 0 0,1 0 1 0 0,-1 0-1 0 0,1 1 1 0 0,0-1-1 0 0,-1 0 1 0 0,1 0 0 0 0,0 0-1 0 0,0 0 1 0 0,0 0-1 0 0,0 0 1 0 0,0 0 0 0 0,0 0-1 0 0,0-1 1 0 0,0 1-1 0 0,0 0 1 0 0,1-1-1 0 0,-1 1 1 0 0,0-1 0 0 0,1 1-33 0 0,120 15 1052 0 0,-110-15-1006 0 0,0 0-1 0 0,-1 1 1 0 0,1 0 0 0 0,-1 1 0 0 0,1 1 0 0 0,-1-1 0 0 0,0 2-1 0 0,0 0 1 0 0,-1 0 0 0 0,1 1 0 0 0,1 1-46 0 0,-9-2 37 0 0,0 0-1 0 0,0-1 1 0 0,-1 1-1 0 0,0 0 1 0 0,0 1 0 0 0,0-1-1 0 0,0 0 1 0 0,-1 1 0 0 0,0-1-1 0 0,0 1 1 0 0,0-1-1 0 0,-1 1 1 0 0,0-1 0 0 0,0 1-1 0 0,0-1 1 0 0,-1 1 0 0 0,0-1-1 0 0,0 1 1 0 0,0-1-1 0 0,-1 0 1 0 0,1 1 0 0 0,-1-1-1 0 0,-1 0 1 0 0,1 0 0 0 0,-1 0-1 0 0,0 0 1 0 0,0-1-1 0 0,-2 4-36 0 0,-88 103-335 0 0,41-57-706 0 0,21-23-1188 0 0,8-14-4041 0 0,19-16 2596 0 0,3-1-687 0 0</inkml:trace>
  <inkml:trace contextRef="#ctx0" brushRef="#br0" timeOffset="247.047">58 301 448 0 0,'0'0'892'0'0,"0"0"-378"0"0,0 0-73 0 0,0 0 281 0 0,0 0 249 0 0,0 0 147 0 0,0 0 12 0 0,0 0-98 0 0,0 0-96 0 0,0 0-111 0 0,34-3-89 0 0,105-9-79 0 0,89-21 906 0 0,-147 17-2830 0 0,-41 8-1400 0 0,-1 0-3614 0 0,-31 7 4511 0 0</inkml:trace>
  <inkml:trace contextRef="#ctx0" brushRef="#br0" timeOffset="565.452">693 246 0 0 0,'0'0'384'0'0,"0"0"286"0"0,0 0 42 0 0,0 0-99 0 0,-17 32-127 0 0,-53 98-134 0 0,57-107-64 0 0,0-1 1 0 0,2 2 0 0 0,0 0 0 0 0,2 0-1 0 0,1 1 1 0 0,0 0 0 0 0,2 0 0 0 0,-1 12-289 0 0,5-30 171 0 0,-1 0 0 0 0,1 0 1 0 0,1 0-1 0 0,-1 0 0 0 0,1 1 1 0 0,1-1-1 0 0,-1 1 1 0 0,1-1-1 0 0,1 1 0 0 0,-1-1 1 0 0,1 1-1 0 0,0-1 1 0 0,1 0-1 0 0,0 0 0 0 0,0 1 1 0 0,1-1-1 0 0,-1 0 1 0 0,1-1-1 0 0,1 1 0 0 0,0-1 1 0 0,0 1-1 0 0,0-1 0 0 0,0 0 1 0 0,1 0-1 0 0,0-1 1 0 0,0 0-1 0 0,1 0 0 0 0,0 0 1 0 0,-1 0-1 0 0,2-1 1 0 0,-1 0-1 0 0,0 0 0 0 0,1 0 1 0 0,0-1-1 0 0,5 2-171 0 0,-1-4 435 0 0,1 1 0 0 0,0-1 0 0 0,0-1 0 0 0,0 0 0 0 0,0-1 0 0 0,0 0 0 0 0,0-1 0 0 0,-1 0 0 0 0,1-1 0 0 0,-1 0 0 0 0,1-1 0 0 0,-1 0 0 0 0,0-1 0 0 0,0 0 0 0 0,2-2-435 0 0,145-106 2393 0 0,-148 105-2258 0 0,4-2 3 0 0,0 0 0 0 0,-1 0 0 0 0,-1-1 0 0 0,0-1 0 0 0,-1 0 0 0 0,0 0 0 0 0,0-1 0 0 0,-1 0 0 0 0,-1-1 0 0 0,-1-1 0 0 0,0 1 0 0 0,0-1 0 0 0,-2 0 0 0 0,0-1 0 0 0,0 1 0 0 0,1-15-138 0 0,-6 21-48 0 0,0 0-1 0 0,-1 0 1 0 0,-1 0-1 0 0,1 0 1 0 0,-2 0-1 0 0,1 0 1 0 0,-1 0-1 0 0,0 0 1 0 0,-1 1-1 0 0,0-1 1 0 0,-1 1-1 0 0,1-1 0 0 0,-1 1 1 0 0,-1 0-1 0 0,0 1 1 0 0,0-1-1 0 0,-1 1 1 0 0,1 0-1 0 0,-1 0 1 0 0,-1 1-1 0 0,0 0 1 0 0,1 0-1 0 0,-2 0 1 0 0,1 1-1 0 0,-1 0 1 0 0,0 0-1 0 0,0 1 1 0 0,0 0-1 0 0,-3 0 49 0 0,-2-1-205 0 0,0 1 0 0 0,-1 0-1 0 0,0 1 1 0 0,0 0 0 0 0,0 2-1 0 0,0-1 1 0 0,0 2 0 0 0,0 0 0 0 0,0 0-1 0 0,0 1 1 0 0,0 1 0 0 0,0 0-1 0 0,0 2 1 0 0,0-1 205 0 0,-115 57-4999 0 0,52-2-3059 0 0,55-35 2610 0 0</inkml:trace>
  <inkml:trace contextRef="#ctx0" brushRef="#br0" timeOffset="1148.277">1352 574 3129 0 0,'0'0'1496'0'0,"0"0"-382"0"0,0 0-194 0 0,0 0 89 0 0,0 0 260 0 0,0 0 210 0 0,0 0 61 0 0,0 0-25 0 0,0 0-175 0 0,0 0-185 0 0,0 0-141 0 0,0 0-132 0 0,27 0-91 0 0,85-1-80 0 0,56-24 1384 0 0,-52 0-1868 0 0,-85 21-2565 0 0,-21 4-1990 0 0,-1 0-4159 0 0,-7 0 1954 0 0</inkml:trace>
  <inkml:trace contextRef="#ctx0" brushRef="#br0" timeOffset="1567.262">1938 202 5449 0 0,'0'0'1530'0'0,"0"0"-177"0"0,0 0 20 0 0,0 0 114 0 0,0 0 65 0 0,0 0-74 0 0,0 0-257 0 0,0 0-346 0 0,0 0-272 0 0,0 0-155 0 0,0 0-24 0 0,0 0 54 0 0,0 0 20 0 0,0 13-16 0 0,-2 99 594 0 0,-17 11-761 0 0,-6-2 0 0 0,-9 17-315 0 0,28-115 11 0 0,4-11-78 0 0,-10 32-551 0 0,1 1 0 0 0,3-1 0 0 0,2 2 0 0 0,0 39 618 0 0,7-84-383 0 0,0 1-1 0 0,0-1 1 0 0,0 1-1 0 0,0-1 0 0 0,0 0 1 0 0,0 0-1 0 0,1 1 1 0 0,-1-1-1 0 0,0 0 0 0 0,1 0 1 0 0,-1 0-1 0 0,1 0 1 0 0,-1-1-1 0 0,1 1 0 0 0,0 0 1 0 0,-1-1-1 0 0,1 1 1 0 0,0-1-1 0 0,-1 1 0 0 0,1-1 1 0 0,0 0-1 0 0,-1 0 1 0 0,1 0-1 0 0,0 0 0 0 0,0 0 1 0 0,-1 0-1 0 0,1 0 1 0 0,0 0-1 0 0,-1-1 0 0 0,1 1 1 0 0,0-1-1 0 0,-1 1 1 0 0,1-1-1 0 0,0 0 0 0 0,-1 1 1 0 0,1-1-1 0 0,-1 0 1 0 0,1 0-1 0 0,-1 0 1 0 0,0 0-1 0 0,2-2 384 0 0,5-1-2702 0 0</inkml:trace>
  <inkml:trace contextRef="#ctx0" brushRef="#br0" timeOffset="1897.461">2464 235 1632 0 0,'0'0'2091'0'0,"0"0"-166"0"0,0 0-286 0 0,0 0-339 0 0,0 0-298 0 0,0 0-146 0 0,0 0-55 0 0,0 0-60 0 0,-33 17-60 0 0,-106 55-85 0 0,59-9 126 0 0,65-45-565 0 0,-7 6-125 0 0,1 0 0 0 0,1 2 0 0 0,2 1 1 0 0,0 0-1 0 0,2 1 0 0 0,0 1 0 0 0,3 1 0 0 0,0 0 0 0 0,0 4-32 0 0,11-28-1 0 0,0 0-1 0 0,0-1 0 0 0,0 1 0 0 0,1 0 0 0 0,0 0 0 0 0,0 0 0 0 0,0 0 0 0 0,1 0 0 0 0,0 0 1 0 0,0 1-1 0 0,1-1 0 0 0,-1 0 0 0 0,1 0 0 0 0,1 0 0 0 0,-1-1 0 0 0,1 1 0 0 0,0 0 1 0 0,0 0-1 0 0,1-1 0 0 0,-1 1 0 0 0,1-1 0 0 0,1 0 0 0 0,-1 0 0 0 0,1 0 0 0 0,-1 0 0 0 0,2-1 1 0 0,-1 1-1 0 0,0-1 0 0 0,1 0 0 0 0,0-1 0 0 0,0 1 0 0 0,0-1 0 0 0,0 0 0 0 0,5 3 2 0 0,2-3 249 0 0,0 1 0 0 0,0-1 0 0 0,1-1 0 0 0,-1 0 0 0 0,1-1 0 0 0,0 0 0 0 0,-1-1 0 0 0,1 0 0 0 0,0-1-1 0 0,-1-1 1 0 0,1 0 0 0 0,-1-1 0 0 0,1 0 0 0 0,-1 0 0 0 0,0-2 0 0 0,0 1 0 0 0,-1-2 0 0 0,0 1 0 0 0,1-2-1 0 0,-2 1 1 0 0,1-1 0 0 0,-1-1 0 0 0,0 0 0 0 0,-1-1 0 0 0,0 1 0 0 0,0-2 0 0 0,-1 1 0 0 0,0-1 0 0 0,-1-1-1 0 0,0 1 1 0 0,0-1 0 0 0,-1 0 0 0 0,0-1-249 0 0,-5 9-8 0 0,0 0 1 0 0,1-1-1 0 0,-1 1 0 0 0,0 0 0 0 0,-1-1 0 0 0,1 1 1 0 0,0-1-1 0 0,-1 1 0 0 0,0-1 0 0 0,0 1 0 0 0,0-1 1 0 0,0 1-1 0 0,-1-1 0 0 0,1 1 0 0 0,-1 0 1 0 0,0-1-1 0 0,0 1 0 0 0,0 0 0 0 0,0-1 0 0 0,-1 1 1 0 0,1 0-1 0 0,-1 0 0 0 0,0 0 0 0 0,0 0 0 0 0,0 0 1 0 0,0 1-1 0 0,-1-1 0 0 0,1 1 0 0 0,-1-1 0 0 0,1 1 1 0 0,-1 0-1 0 0,0 0 0 0 0,0 0 0 0 0,0 0 0 0 0,0 1 1 0 0,0-1-1 0 0,0 1 0 0 0,0-1 0 0 0,-2 1 8 0 0,-9-4-507 0 0,0 1 0 0 0,0 0-1 0 0,0 0 1 0 0,-1 2 0 0 0,1 0-1 0 0,-1 1 1 0 0,0 0 0 0 0,-11 1 507 0 0,-43 11-4028 0 0,26 3-2525 0 0,23-6-1086 0 0</inkml:trace>
  <inkml:trace contextRef="#ctx0" brushRef="#br0" timeOffset="4318.274">2691 3 0 0 0,'0'0'915'0'0,"0"0"58"0"0,0 0-51 0 0,0 0-43 0 0,0 0-3 0 0,0 0 13 0 0,5-1 6999 0 0,4-1-4534 0 0,37 20-1481 0 0,-12 4-1081 0 0,17 78 277 0 0,-36-42-701 0 0,2 19-44 0 0,-3 19-43 0 0,-12 74 126 0 0,-4-159-371 0 0,0 0-1 0 0,-1 0 1 0 0,0 0 0 0 0,-1 0 0 0 0,0-1-1 0 0,0 0 1 0 0,-1 1 0 0 0,-1-2 0 0 0,0 1-1 0 0,0 0 1 0 0,-1-1 0 0 0,0-1 0 0 0,0 1-1 0 0,-1-1 1 0 0,-5 4-36 0 0,-31 40 95 0 0,-10 7-97 0 0,38-44-132 0 0,-2 0 0 0 0,0-1 0 0 0,0-1-1 0 0,-1 0 1 0 0,-1-2 0 0 0,0 0-1 0 0,-21 8 135 0 0,30-14-981 0 0,-6 3 715 0 0,11-7-4423 0 0,-1-1-4451 0 0,7 0 2717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4:20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 17 0 0 0,'0'0'431'0'0,"0"0"300"0"0,0 0 177 0 0,0 0 180 0 0,0 0 86 0 0,0 0-45 0 0,0 0-197 0 0,0 0-267 0 0,0 0-237 0 0,0 0-163 0 0,2 30 2336 0 0,-12 120 843 0 0,-40 44-2852 0 0,41-152 300 0 0,11-34 1168 0 0,10-24-504 0 0,6-24-1241 0 0,3 2 1 0 0,1 0-1 0 0,2 2 1 0 0,27-32-316 0 0,-10 23 24 0 0,2 3 0 0 0,2 1 0 0 0,50-33-24 0 0,-91 71 63 0 0,-4 4-70 0 0,0-1-1 0 0,0 1 1 0 0,0-1-1 0 0,0 1 1 0 0,0-1-1 0 0,0 0 1 0 0,0 1 0 0 0,1-1-1 0 0,-1 1 1 0 0,0-1-1 0 0,0 0 1 0 0,0 1 0 0 0,1-1-1 0 0,-1 1 1 0 0,0-1-1 0 0,1 0 1 0 0,-1 1-1 0 0,0-1 1 0 0,1 0 0 0 0,-1 1-1 0 0,0-1 1 0 0,1 0-1 0 0,-1 0 1 0 0,1 1 0 0 0,-1-1-1 0 0,0 0 1 0 0,1 0-1 0 0,-1 0 1 0 0,1 0 0 0 0,-1 1-1 0 0,1-1 1 0 0,-1 0-1 0 0,0 0 1 0 0,1 0-1 0 0,-1 0 1 0 0,1 0 0 0 0,-1 0-1 0 0,1 0 1 0 0,-1 0-1 0 0,1 0 1 0 0,-1-1 0 0 0,1 1-1 0 0,-1 0 1 0 0,0 0-1 0 0,1 0 1 0 0,-1 0-1 0 0,1-1 1 0 0,-1 1 0 0 0,0 0-1 0 0,1 0 1 0 0,-1-1-1 0 0,0 1 1 0 0,1 0 0 0 0,-1-1-1 0 0,0 1 1 0 0,1 0-1 0 0,-1-1 1 0 0,0 1-1 0 0,0 0 1 0 0,1-1 0 0 0,-1 1-1 0 0,0-1 1 0 0,0 1-1 0 0,0-1 1 0 0,1 1 7 0 0,-19 290 871 0 0,18-291-853 0 0,0 0 0 0 0,0 0 1 0 0,1-1-1 0 0,-1 1 1 0 0,1 0-1 0 0,-1 0 0 0 0,1 0 1 0 0,-1 0-1 0 0,1 0 0 0 0,0 0 1 0 0,-1 1-1 0 0,1-1 0 0 0,0 0 1 0 0,0 0-1 0 0,-1 0 1 0 0,1 1-1 0 0,0-1 0 0 0,0 0 1 0 0,0 1-1 0 0,0-1 0 0 0,0 1 1 0 0,0-1-1 0 0,0 1 0 0 0,0-1 1 0 0,0 1-1 0 0,1 0 1 0 0,-1 0-1 0 0,0-1 0 0 0,0 1 1 0 0,0 0-1 0 0,0 0 0 0 0,0 0 1 0 0,0 0-1 0 0,1 0 0 0 0,-1 1 1 0 0,0-1-1 0 0,0 0 1 0 0,0 0-1 0 0,0 1 0 0 0,0-1 1 0 0,0 1-1 0 0,0-1 0 0 0,0 1 1 0 0,0-1-1 0 0,0 1 0 0 0,0 0 1 0 0,0-1-1 0 0,0 1 1 0 0,0 0-1 0 0,0 0 0 0 0,-1-1 1 0 0,1 1-1 0 0,0 0 0 0 0,-1 0 1 0 0,1 0-1 0 0,-1 0 0 0 0,1 0 1 0 0,-1 0-1 0 0,1 0 1 0 0,-1 0-1 0 0,1 1 0 0 0,-1-1 1 0 0,0 0-1 0 0,0 0 0 0 0,0 1-18 0 0,22-32 93 0 0,1 1-1 0 0,1 1 0 0 0,1 1 0 0 0,2 2 1 0 0,0 0-1 0 0,31-20-92 0 0,-5 13-16 0 0,-51 33-2 0 0,0 0 0 0 0,0 0 0 0 0,0 1 0 0 0,0-1 0 0 0,0 1 0 0 0,-1 0 0 0 0,1-1 0 0 0,-1 1 0 0 0,1 0 0 0 0,-1 0 0 0 0,0 0 0 0 0,0 0 0 0 0,0 0 0 0 0,0 0 0 0 0,0 0 0 0 0,0 0 0 0 0,0 0 0 0 0,-1 0 0 0 0,1 1 0 0 0,-1-1 0 0 0,1 0 0 0 0,-1 1 0 0 0,0-1 0 0 0,0 0 0 0 0,0 1-1 0 0,0-1 1 0 0,-1 0 0 0 0,1 0 0 0 0,0 1 0 0 0,-2 1 18 0 0,3 2-17 0 0,10 141 471 0 0,2-48 701 0 0,-13-56-6738 0 0,0-20-2611 0 0,0-23-1493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3:58.8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0 549 0 0 0,'0'0'806'0'0,"0"0"219"0"0,0 0-81 0 0,0 0-216 0 0,0 0-137 0 0,0 0 19 0 0,3 0 128 0 0,64-2 6289 0 0,0-4-3538 0 0,137-27-1103 0 0,-74 22-2009 0 0,-130 11-391 0 0,0 0-9 0 0,0 0-9 0 0,0 0-39 0 0,0 0-39 0 0,0 0-42 0 0,0 0-74 0 0,0 0-89 0 0,0 0-105 0 0,0 0-116 0 0,0 0-96 0 0,0 0-125 0 0,-3 15-10873 0 0,3-15 7827 0 0</inkml:trace>
  <inkml:trace contextRef="#ctx0" brushRef="#br0" timeOffset="369.944">52 766 1360 0 0,'0'0'1079'0'0,"0"0"-195"0"0,0 0-21 0 0,0 0 103 0 0,0 0 154 0 0,0 0 71 0 0,0 0-99 0 0,0 0-216 0 0,0 0-246 0 0,0 0-213 0 0,0 0-121 0 0,0 0-40 0 0,0 0-20 0 0,2 11 1057 0 0,60-3 3364 0 0,71-15-3030 0 0,-61 0-1871 0 0,-48 6-2567 0 0,0 1-4060 0 0,-19 0-2046 0 0</inkml:trace>
  <inkml:trace contextRef="#ctx0" brushRef="#br0" timeOffset="4756.265">3351 41 0 0 0,'0'0'1215'0'0,"0"0"276"0"0,0 0 168 0 0,0 0 21 0 0,0 0-109 0 0,0 0-186 0 0,0 0-217 0 0,0 0-265 0 0,0 0-216 0 0,-4-3-166 0 0,2 3-474 0 0,0-1 1 0 0,0 1-1 0 0,0-1 0 0 0,0 1 0 0 0,0 0 1 0 0,0 0-1 0 0,0 0 0 0 0,0 0 1 0 0,0 0-1 0 0,0 0 0 0 0,0 1 1 0 0,0-1-1 0 0,0 1 0 0 0,1-1 0 0 0,-1 1 1 0 0,0 0-1 0 0,0 0 0 0 0,0-1 1 0 0,1 1-1 0 0,-1 0 0 0 0,0 1 1 0 0,1-1-1 0 0,-1 0 0 0 0,1 0 0 0 0,-1 1 1 0 0,1-1-1 0 0,0 1 0 0 0,-1-1 1 0 0,1 1-1 0 0,0 0 0 0 0,0-1 0 0 0,0 1 1 0 0,0 0-1 0 0,0 1-47 0 0,0-2 27 0 0,-20 29 392 0 0,1 0 0 0 0,1 1 1 0 0,2 0-1 0 0,1 2 0 0 0,1 0 0 0 0,2 1 0 0 0,2 0 1 0 0,1 1-1 0 0,-5 31-419 0 0,9-43 109 0 0,1 1 0 0 0,0 0 0 0 0,2 0-1 0 0,0 0 1 0 0,2 1 0 0 0,1-1 0 0 0,1 1 0 0 0,1-1 0 0 0,1 0 0 0 0,1 0 0 0 0,1 0 0 0 0,1-1 0 0 0,1 1 0 0 0,1-1-1 0 0,4 4-108 0 0,-2-6 47 0 0,1-1-1 0 0,1-1 1 0 0,0 0-1 0 0,2 0 1 0 0,0-2-1 0 0,1 0 0 0 0,1 0 1 0 0,0-1-1 0 0,1-1 1 0 0,3 1-47 0 0,36 21 94 0 0,-55-36 120 0 0,0-3-9402 0 0,-1-1-1062 0 0</inkml:trace>
  <inkml:trace contextRef="#ctx0" brushRef="#br0" timeOffset="2269.918">1044 295 0 0 0,'0'0'1054'0'0,"0"0"-128"0"0,0 0 35 0 0,0 0 115 0 0,0 0 133 0 0,0 0 85 0 0,0 0-46 0 0,0 0-138 0 0,0 0-170 0 0,0 0-178 0 0,0 0-141 0 0,0 0-106 0 0,0 0-82 0 0,-20 4-34 0 0,-64 16-3 0 0,81-19-345 0 0,-1 1 0 0 0,1-1 0 0 0,-1 0 0 0 0,1 1 0 0 0,0-1 0 0 0,0 1-1 0 0,0 0 1 0 0,0 0 0 0 0,0 1 0 0 0,0-1 0 0 0,0 0 0 0 0,1 1 0 0 0,-1 0 0 0 0,1 0 0 0 0,0-1 0 0 0,0 1-1 0 0,0 1 1 0 0,0-1 0 0 0,0 1-51 0 0,-5 7 173 0 0,-4 7-50 0 0,1 0-1 0 0,1 1 1 0 0,1 1-1 0 0,0-1 0 0 0,2 1 1 0 0,0 0-1 0 0,1 1 1 0 0,1 0-1 0 0,1-1 1 0 0,0 1-1 0 0,2 0 0 0 0,1 0 1 0 0,0 0-1 0 0,2 0 1 0 0,1 5-123 0 0,-2-18 47 0 0,0-1 1 0 0,1 0-1 0 0,0 1 1 0 0,0-1-1 0 0,1 0 1 0 0,-1 0-1 0 0,2 0 1 0 0,-1 0-1 0 0,1 0 1 0 0,0-1-1 0 0,0 0 0 0 0,1 0 1 0 0,0 0-1 0 0,0 0 1 0 0,0-1-1 0 0,1 0 1 0 0,0 0-1 0 0,0 0 1 0 0,0-1-1 0 0,0 0 1 0 0,1 0-1 0 0,0 0 1 0 0,0-1-1 0 0,0 0 1 0 0,0-1-1 0 0,0 1 1 0 0,0-1-1 0 0,1-1 1 0 0,-1 1-1 0 0,6-1-47 0 0,-3 0 249 0 0,1-1-1 0 0,-1-1 1 0 0,0 1 0 0 0,0-2-1 0 0,1 1 1 0 0,-1-1 0 0 0,0-1-1 0 0,-1 0 1 0 0,1-1-1 0 0,0 1 1 0 0,-1-2 0 0 0,0 1-1 0 0,0-1 1 0 0,0-1 0 0 0,-1 0-1 0 0,0 0 1 0 0,0 0 0 0 0,7-8-249 0 0,-3 2 170 0 0,-1-1 1 0 0,-1 0 0 0 0,1 0-1 0 0,-2-1 1 0 0,0 0 0 0 0,-1-1 0 0 0,-1 0-1 0 0,0 0 1 0 0,0 0 0 0 0,-2-1-1 0 0,0 0 1 0 0,-1 0 0 0 0,0-1 0 0 0,-2 1-1 0 0,0-1 1 0 0,0 0-171 0 0,-1 1-98 0 0,-1 0-1 0 0,0-1 1 0 0,-1 1-1 0 0,-1 0 1 0 0,0 0 0 0 0,-1 0-1 0 0,-1 0 1 0 0,0 0-1 0 0,-1 1 1 0 0,-1 0 0 0 0,0 0-1 0 0,-1 0 1 0 0,-1 1-1 0 0,-1 0 1 0 0,1 0 0 0 0,-2 1-1 0 0,0 0 1 0 0,-4-3 98 0 0,10 13-242 0 0,1 0 1 0 0,-1 1-1 0 0,0 0 0 0 0,1 0 1 0 0,-1 0-1 0 0,0 0 1 0 0,0 1-1 0 0,0 0 0 0 0,-1-1 1 0 0,1 2-1 0 0,0-1 1 0 0,0 0-1 0 0,-1 1 0 0 0,1 0 1 0 0,0 0-1 0 0,0 0 0 0 0,-1 0 1 0 0,1 1-1 0 0,0-1 1 0 0,0 1-1 0 0,-1 0 0 0 0,1 1 1 0 0,0-1-1 0 0,0 1 1 0 0,0-1-1 0 0,1 1 0 0 0,-1 1 1 0 0,0-1-1 0 0,1 0 1 0 0,-1 1-1 0 0,1 0 0 0 0,0 0 1 0 0,0 0-1 0 0,0 0 0 0 0,0 0 1 0 0,0 0-1 0 0,1 1 1 0 0,-1 0-1 0 0,1-1 0 0 0,0 1 1 0 0,-1 3 241 0 0,-19 36-6959 0 0,19-27 1043 0 0</inkml:trace>
  <inkml:trace contextRef="#ctx0" brushRef="#br0" timeOffset="2603.95">1561 663 11843 0 0,'0'0'1663'0'0,"0"0"-490"0"0,0 0-251 0 0,0 0-19 0 0,0 0-22 0 0,0 0-75 0 0,0 0-158 0 0,0 0-176 0 0,0 0-164 0 0,0 0-111 0 0,0 0-73 0 0,0 0-45 0 0,0 0-18 0 0,-6 20-19 0 0,-20 63-14 0 0,15-42 45 0 0,10-24 1126 0 0,1-13-3143 0 0,0 0-3375 0 0,0 0-4639 0 0,0-4 5757 0 0</inkml:trace>
  <inkml:trace contextRef="#ctx0" brushRef="#br0" timeOffset="3137.251">1753 354 656 0 0,'0'0'4570'0'0,"0"0"-1969"0"0,0 0-478 0 0,0 0-98 0 0,0 0-185 0 0,0 0-300 0 0,0 0-373 0 0,0 0-380 0 0,0 0-319 0 0,0 0-206 0 0,0 0-82 0 0,0 0 24 0 0,6-8 61 0 0,21-22 74 0 0,41 3 1415 0 0,-41 22-1260 0 0,-26 4-494 0 0,0 0 0 0 0,0 0 0 0 0,1 1 0 0 0,-1-1 0 0 0,0 1 0 0 0,1-1-1 0 0,-1 1 1 0 0,1-1 0 0 0,-1 1 0 0 0,1 0 0 0 0,-1-1 0 0 0,1 1 0 0 0,-1 0 0 0 0,0 0 0 0 0,1 0-1 0 0,-1 0 1 0 0,1 1 0 0 0,-1-1 0 0 0,1 0 0 0 0,-1 0 0 0 0,1 1 0 0 0,-1-1 0 0 0,1 1 0 0 0,-1 0-1 0 0,0-1 1 0 0,0 1 0 0 0,1 0 0 0 0,-1 0 0 0 0,0 0 0 0 0,0 0 0 0 0,0 0 0 0 0,0 0 0 0 0,0 0-1 0 0,0 0 1 0 0,0 0 0 0 0,0 0 0 0 0,-2 7 9 0 0,-1 0 0 0 0,0 0 0 0 0,-1-1 0 0 0,0 1 0 0 0,0-1 0 0 0,0 0-1 0 0,-1 0 1 0 0,0 0 0 0 0,-1 0 0 0 0,1-1 0 0 0,-1 0 0 0 0,-1 1 0 0 0,-4 3-9 0 0,-22 33 34 0 0,31-40-55 0 0,0 1 1 0 0,1 0-1 0 0,0-1 1 0 0,0 1-1 0 0,0-1 1 0 0,0 1-1 0 0,0-1 1 0 0,1 1-1 0 0,-1-1 1 0 0,1 1 0 0 0,0-1-1 0 0,0 1 1 0 0,1-1-1 0 0,-1 0 1 0 0,0 1-1 0 0,1-1 1 0 0,0 0-1 0 0,0 0 1 0 0,0 0-1 0 0,0 0 1 0 0,1-1-1 0 0,-1 1 1 0 0,1 0 0 0 0,-1-1-1 0 0,1 0 1 0 0,0 0-1 0 0,0 0 1 0 0,0 0-1 0 0,0 0 1 0 0,0 0-1 0 0,1-1 1 0 0,-1 0-1 0 0,0 1 1 0 0,1-1-1 0 0,-1 0 1 0 0,1-1 0 0 0,2 1 20 0 0,17 11 20 0 0,-16-7-22 0 0,0-2 5 0 0,0 0 0 0 0,0 0 1 0 0,-1 1-1 0 0,0 0 0 0 0,0 0 0 0 0,0 0 0 0 0,0 1 0 0 0,0 0 1 0 0,-1 0-1 0 0,0 0 0 0 0,0 1 0 0 0,0 0 0 0 0,-1 0 0 0 0,0 0 0 0 0,0 1 1 0 0,-1-1-1 0 0,0 1 0 0 0,0 0 0 0 0,0 0 0 0 0,-1 0 0 0 0,1 3-3 0 0,-6 2 0 0 0,-1-1-1 0 0,0 1 0 0 0,-1-1 0 0 0,-1 0 0 0 0,1 0 0 0 0,-2 0 1 0 0,1-1-1 0 0,-1 0 0 0 0,-1 0 0 0 0,0-1 0 0 0,0 0 1 0 0,-1 0-1 0 0,0-1 0 0 0,-1 0 0 0 0,0-1 0 0 0,0 0 0 0 0,0-1 1 0 0,-1 0-1 0 0,0 0 0 0 0,0-1 0 0 0,-11 3 1 0 0,-16 5-644 0 0,12-10-2730 0 0,26-3 1152 0 0,0-2-2453 0 0,0 0 1258 0 0,0-2-2982 0 0</inkml:trace>
  <inkml:trace contextRef="#ctx0" brushRef="#br0" timeOffset="3468.98">2616 210 4833 0 0,'0'0'2211'0'0,"0"0"-717"0"0,0 0-417 0 0,0 0-162 0 0,0 0-1 0 0,0 0 117 0 0,0 0 82 0 0,-34 19-37 0 0,-109 59-147 0 0,61-14 147 0 0,71-51-923 0 0,-1-1-115 0 0,-1 0 0 0 0,2 2-1 0 0,0-1 1 0 0,0 1-1 0 0,2 1 1 0 0,-1 0 0 0 0,2 0-1 0 0,0 0 1 0 0,1 1 0 0 0,0 1-1 0 0,2-1 1 0 0,0 1 0 0 0,0 0-1 0 0,2 0 1 0 0,0 0-1 0 0,1 1 1 0 0,1-1 0 0 0,0 11-38 0 0,5-18 71 0 0,0-1 1 0 0,0 0 0 0 0,1-1 0 0 0,0 1-1 0 0,0-1 1 0 0,1 0 0 0 0,0 0 0 0 0,0 0-1 0 0,1-1 1 0 0,0 0 0 0 0,1-1 0 0 0,-1 1-1 0 0,1-1 1 0 0,0-1 0 0 0,1 0 0 0 0,-1 0-1 0 0,1 0 1 0 0,0-1 0 0 0,0-1 0 0 0,1 1-1 0 0,-1-1 1 0 0,1-1 0 0 0,-1 0 0 0 0,1 0-1 0 0,0-1 1 0 0,0 0 0 0 0,0-1 0 0 0,0 0-1 0 0,-1-1 1 0 0,2 0-72 0 0,1-1 262 0 0,0-1 0 0 0,0 0 0 0 0,-1 0-1 0 0,1-2 1 0 0,-1 1 0 0 0,0-2 0 0 0,0 1 0 0 0,-1-1-1 0 0,1-1 1 0 0,-1 0 0 0 0,-1 0 0 0 0,1-1 0 0 0,-1 0-1 0 0,-1-1 1 0 0,0 0 0 0 0,7-9-262 0 0,-13 16 24 0 0,1-1-1 0 0,0 0 1 0 0,-1 1 0 0 0,0-1-1 0 0,0 0 1 0 0,1-1-1 0 0,-2 1 1 0 0,1 0 0 0 0,0 0-1 0 0,-1-1 1 0 0,1 1 0 0 0,-1-1-1 0 0,0 0 1 0 0,0 1 0 0 0,-1-1-1 0 0,1 0 1 0 0,-1 1-1 0 0,0-1 1 0 0,0 0 0 0 0,0 0-1 0 0,0 1 1 0 0,0-1 0 0 0,-1 0-1 0 0,0 0 1 0 0,0 1-1 0 0,0-1 1 0 0,0 1 0 0 0,-1-1-1 0 0,1 1 1 0 0,-1-1 0 0 0,0 1-1 0 0,0 0 1 0 0,0 0-1 0 0,0 0 1 0 0,0 0 0 0 0,-1 0-1 0 0,0 1 1 0 0,1-1 0 0 0,-1 0-24 0 0,-6-1-186 0 0,0-1 1 0 0,0 1 0 0 0,-1 0 0 0 0,1 1 0 0 0,-1 0-1 0 0,0 1 1 0 0,0-1 0 0 0,0 2 0 0 0,0 0 0 0 0,0 0 0 0 0,0 1-1 0 0,0 0 1 0 0,0 0 0 0 0,-4 2 185 0 0,-81 30-5745 0 0,73-18 292 0 0,6-5-5271 0 0</inkml:trace>
  <inkml:trace contextRef="#ctx0" brushRef="#br0" timeOffset="72262.778">860 1035 0 0 0,'191'-7'1060'0'0,"209"-5"4081"0"0,194-51-2086 0 0,-465 46-2976 0 0,103-8-11 0 0,55 24-258 0 0,-269 3 260 0 0,-32-1-4996 0 0,9-1 2351 0 0,-1 0 793 0 0</inkml:trace>
  <inkml:trace contextRef="#ctx0" brushRef="#br0" timeOffset="72972.194">1558 1267 0 0 0,'0'0'200'0'0,"0"0"379"0"0,0 0 353 0 0,0 0 230 0 0,0 0 90 0 0,0 0-56 0 0,0 0-125 0 0,0 0-111 0 0,0 0-94 0 0,0 0-42 0 0,29-12 24 0 0,91-39 6 0 0,78-11 2757 0 0,-74 37-2887 0 0,-29 24-626 0 0,-94 2-79 0 0,0 1 0 0 0,-1-1 0 0 0,1 0 0 0 0,0 1 0 0 0,-1-1 0 0 0,1 1 0 0 0,-1-1 0 0 0,1 1 0 0 0,-1-1 0 0 0,0 1 0 0 0,0 0 0 0 0,0-1 0 0 0,0 1 0 0 0,0-1 0 0 0,0 1 0 0 0,0 0 0 0 0,0-1 0 0 0,-1 1 0 0 0,1-1 0 0 0,0 1 0 0 0,-1-1 0 0 0,0 1 0 0 0,1-1 0 0 0,-1 0 0 0 0,0 1 0 0 0,0-1 0 0 0,1 1 0 0 0,-1-1 0 0 0,0 0 0 0 0,0 0 0 0 0,-1 0 0 0 0,1 0 0 0 0,0 0 0 0 0,0 0 0 0 0,0 0 0 0 0,-1 0-19 0 0,-252 179 1752 0 0,247-177-1736 0 0,1 1-1 0 0,0-1 1 0 0,-1 1-1 0 0,2 0 1 0 0,-1 0-1 0 0,0 1 1 0 0,1 0 0 0 0,0 0-1 0 0,0 0 1 0 0,0 1-1 0 0,1-1 1 0 0,0 1-1 0 0,0 0 1 0 0,0 1-1 0 0,1-1 1 0 0,0 0 0 0 0,0 1-1 0 0,0 0 1 0 0,1 0-1 0 0,0 0 1 0 0,0 4-16 0 0,3-8 34 0 0,1 0-1 0 0,0 0 1 0 0,-1 0 0 0 0,1-1 0 0 0,0 1-1 0 0,1 0 1 0 0,-1-1 0 0 0,0 0 0 0 0,1 1-1 0 0,-1-1 1 0 0,1 0 0 0 0,0 0 0 0 0,0-1-1 0 0,0 1 1 0 0,0 0 0 0 0,0-1 0 0 0,0 0-1 0 0,0 0 1 0 0,0 0 0 0 0,0 0 0 0 0,1 0-1 0 0,-1-1 1 0 0,0 1 0 0 0,1-1 0 0 0,-1 0-1 0 0,0 0 1 0 0,1 0 0 0 0,-1 0 0 0 0,3-1-34 0 0,139-10 1405 0 0,151-69-342 0 0,-212 53-1061 0 0,-82 25 106 0 0,-1 1-1597 0 0,1 0-7023 0 0,-2 1-2272 0 0</inkml:trace>
  <inkml:trace contextRef="#ctx0" brushRef="#br0" timeOffset="76390.991">2837 148 0 0 0,'0'0'548'0'0,"0"0"356"0"0,0 0 162 0 0,0 0 15 0 0,0 0 2 0 0,0 0-108 0 0,0 0-151 0 0,-1-12-189 0 0,-2-35-200 0 0,3 48-406 0 0,0-1-1 0 0,0 0 1 0 0,0 1 0 0 0,1-1 0 0 0,-1 0-1 0 0,0 0 1 0 0,0 1 0 0 0,1-1 0 0 0,-1 0-1 0 0,0 0 1 0 0,1 1 0 0 0,-1-1 0 0 0,0 0-1 0 0,1 0 1 0 0,-1 0 0 0 0,0 0 0 0 0,1 0-1 0 0,-1 1 1 0 0,0-1 0 0 0,1 0 0 0 0,-1 0-1 0 0,0 0 1 0 0,1 0 0 0 0,-1 0 0 0 0,1 0-1 0 0,-1 0 1 0 0,0 0 0 0 0,1 0 0 0 0,-1 0-1 0 0,0 0 1 0 0,1-1 0 0 0,-1 1 0 0 0,0 0-1 0 0,1 0 1 0 0,-1 0 0 0 0,0 0 0 0 0,1-1-1 0 0,-1 1 1 0 0,0 0 0 0 0,1 0 0 0 0,-1 0-1 0 0,0-1 1 0 0,0 1 0 0 0,1 0 0 0 0,-1-1-1 0 0,0 1 1 0 0,0 0 0 0 0,1 0 0 0 0,-1-1-1 0 0,0 1 1 0 0,0 0 0 0 0,0-1 0 0 0,0 1-1 0 0,0-1 1 0 0,0 1 0 0 0,1 0 0 0 0,-1-1-1 0 0,0 1 1 0 0,0 0 0 0 0,0-1 0 0 0,0 1-29 0 0,0 0 97 0 0,12 26 350 0 0,-1 0 0 0 0,-1 1 1 0 0,-2 0-1 0 0,-1 0 0 0 0,0 1 0 0 0,-2 0 0 0 0,-2 0 1 0 0,0 1-1 0 0,-2 9-447 0 0,5 20 67 0 0,10 177-190 0 0,-10 104 123 0 0,-7-306-606 0 0,-1 0 0 0 0,-2-1 0 0 0,-1 0-1 0 0,-2 1 1 0 0,-1-2 0 0 0,-8 21 606 0 0,-59 92-9383 0 0,62-128 9032 0 0</inkml:trace>
  <inkml:trace contextRef="#ctx0" brushRef="#br0" timeOffset="77395.119">766 0 0 0 0,'0'0'641'0'0,"0"0"5"0"0,0 0-13 0 0,0 0-34 0 0,0 0-13 0 0,-3 0-13 0 0,-8 0-45 0 0,8 0-38 0 0,3 0-92 0 0,0 0-104 0 0,-9 31 667 0 0,-18 72 1044 0 0,5 2-1 0 0,-6 93-2004 0 0,20-137 294 0 0,-5 68 644 0 0,5 1 0 0 0,8 63-938 0 0,0-170 170 0 0,1 0 0 0 0,1 0 0 0 0,1 1 0 0 0,1-1 0 0 0,1-1 0 0 0,1 1 0 0 0,1-1 0 0 0,1 0 0 0 0,1-1 0 0 0,1 1 0 0 0,0-2 0 0 0,2 0 0 0 0,1 0 0 0 0,0-1 0 0 0,4 3-170 0 0,-8-14 33 0 0,0 1-1 0 0,1-2 1 0 0,1 1 0 0 0,-1-1 0 0 0,1-1-1 0 0,0 0 1 0 0,1 0 0 0 0,-1-1-1 0 0,1-1 1 0 0,0 0 0 0 0,3 0-33 0 0,16 0-1831 0 0,-17-4-5912 0 0,-11 0 1879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5:23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41 4033 0 0,'0'0'984'0'0,"0"0"-274"0"0,0 0-106 0 0,0 0 160 0 0,0 0 239 0 0,0 0 128 0 0,0 0-64 0 0,0 0-194 0 0,0 0-226 0 0,0 0-160 0 0,0 0-79 0 0,4 1-23 0 0,88 9 3233 0 0,128-39-401 0 0,-142 14-2973 0 0,30 7-1080 0 0,-107 8 425 0 0,-1 0-156 0 0,0 0-152 0 0,-33 26-11750 0 0,25-22 7296 0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5:23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6489 0 0,'0'0'1327'0'0,"0"0"-161"0"0,0 0 20 0 0,0 0 194 0 0,0 0 63 0 0,0 0-103 0 0,0 0-176 0 0,0 0-167 0 0,31-2-147 0 0,99-5-133 0 0,-6-3 536 0 0,-68 7-1581 0 0,48-3 853 0 0,-69 5-3906 0 0,1 1-3525 0 0,-27 0-2316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5:59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1044 93 1752 0 0,'0'0'1107'0'0,"0"0"47"0"0,0 0 78 0 0,0 0 258 0 0,0 0 263 0 0,0 0 156 0 0,0 0-49 0 0,0 0-147 0 0,0 0-208 0 0,0 0-268 0 0,0 0-272 0 0,6 8 847 0 0,-14 407 58 0 0,-41 42-1872 0 0,47-398-624 0 0,2-34-2181 0 0,0-21 2051 0 0,0-4-906 0 0,3-10-7076 0 0,-2 5 1970 0 0</inkml:trace>
  <inkml:trace contextRef="#ctx0" brushRef="#br0" timeOffset="263.218">459 288 12891 0 0,'0'0'1020'0'0,"0"0"-381"0"0,0 0-378 0 0,0 0 19 0 0,0 0 334 0 0,0 0 373 0 0,0 0 197 0 0,0 0 1 0 0,41-7-159 0 0,133-25-205 0 0,555-132 1171 0 0,-673 150-1992 0 0,115-27-987 0 0,-58 16-5123 0 0,-92 21 316 0 0,-8 4-4215 0 0</inkml:trace>
  <inkml:trace contextRef="#ctx0" brushRef="#br0" timeOffset="653.159">1669 612 4721 0 0,'0'0'1191'0'0,"0"0"-514"0"0,0 0-214 0 0,0 0 80 0 0,0 0 182 0 0,0 0 168 0 0,0 0 74 0 0,0 0-1 0 0,0 0-92 0 0,-29 36-173 0 0,-85 111-193 0 0,110-143-479 0 0,1 0-1 0 0,0 0 1 0 0,-1 0-1 0 0,1 0 1 0 0,1 0-1 0 0,-1 0 1 0 0,0 1-1 0 0,1-1 1 0 0,0 1-1 0 0,0 0 1 0 0,1 0-1 0 0,-1-1 1 0 0,1 1-1 0 0,0 0 1 0 0,0 0-1 0 0,0 6-28 0 0,1 4 75 0 0,-2-10-21 0 0,1 1-1 0 0,-1-1 1 0 0,1 1-1 0 0,0 0 1 0 0,1 0-1 0 0,-1-1 1 0 0,1 1-1 0 0,0 0 0 0 0,1 0 1 0 0,-1-1-1 0 0,1 1 1 0 0,0 0-1 0 0,1-1 1 0 0,-1 1-1 0 0,1-1 1 0 0,0 1-1 0 0,1-1 1 0 0,-1 0-1 0 0,1 0 1 0 0,0 0-1 0 0,0 0 0 0 0,1-1 1 0 0,-1 1-1 0 0,1-1 1 0 0,0 0-1 0 0,0 0 1 0 0,1 0-1 0 0,-1 0 1 0 0,1-1-1 0 0,0 0 1 0 0,0 0-1 0 0,0 0 1 0 0,0 0-1 0 0,4 1-53 0 0,0-3 168 0 0,-1 0 1 0 0,1 0-1 0 0,-1-1 1 0 0,1 0-1 0 0,0 0 0 0 0,-1-1 1 0 0,1 0-1 0 0,-1 0 1 0 0,0-1-1 0 0,1 0 0 0 0,-1-1 1 0 0,0 0-1 0 0,0 0 1 0 0,0-1-1 0 0,-1 0 0 0 0,1 0 1 0 0,-1 0-1 0 0,0-1 1 0 0,0-1-1 0 0,-1 1 0 0 0,1-1 1 0 0,-1 0-1 0 0,0 0 1 0 0,-1-1-1 0 0,0 0 0 0 0,0 0 1 0 0,1-1-169 0 0,4-8 141 0 0,0-1 0 0 0,-1 0 1 0 0,-1 0-1 0 0,0 0 0 0 0,-1-1 1 0 0,-1 0-1 0 0,-1-1 0 0 0,-1 1 1 0 0,0-1-1 0 0,-1 0 0 0 0,-1-18-141 0 0,-1 29-39 0 0,-1 0-1 0 0,0 1 0 0 0,-1-1 1 0 0,0 0-1 0 0,0 0 1 0 0,-1 0-1 0 0,0 1 0 0 0,0-1 1 0 0,0 1-1 0 0,-1-1 0 0 0,-1 1 1 0 0,1 0-1 0 0,-1 0 1 0 0,0 1-1 0 0,-1-1 0 0 0,1 1 1 0 0,-1 0-1 0 0,-1 0 0 0 0,1 0 1 0 0,-1 1-1 0 0,0 0 0 0 0,0 0 1 0 0,0 0-1 0 0,-1 1 1 0 0,0 0-1 0 0,0 0 0 0 0,0 1 1 0 0,0-1-1 0 0,0 2 0 0 0,-1-1 1 0 0,1 1-1 0 0,-1 0 1 0 0,0 1-1 0 0,0 0 0 0 0,-1 0 40 0 0,-2 0-267 0 0,0 1 0 0 0,0 1-1 0 0,0 0 1 0 0,0 0 0 0 0,0 1-1 0 0,0 1 1 0 0,1 0 0 0 0,-1 0-1 0 0,1 1 1 0 0,0 0 0 0 0,0 1 0 0 0,0 0-1 0 0,0 1 1 0 0,-3 3 267 0 0,-62 76-10623 0 0,66-66 4696 0 0</inkml:trace>
  <inkml:trace contextRef="#ctx0" brushRef="#br0" timeOffset="1107.417">2280 664 10178 0 0,'0'0'1402'0'0,"0"0"-365"0"0,0 0-158 0 0,0 0-48 0 0,0 0-103 0 0,0 0-120 0 0,0 0-118 0 0,0 0-118 0 0,-32 29-131 0 0,-97 94-123 0 0,124-119-118 0 0,0 0 0 0 0,1 0 0 0 0,-1 1 0 0 0,1-1 0 0 0,0 1 0 0 0,0 0 0 0 0,0 0 0 0 0,1 0 0 0 0,0 1 0 0 0,0-1 1 0 0,0 1-1 0 0,1 0 0 0 0,0-1 0 0 0,-1 4 0 0 0,-1 7-27 0 0,0-5-32 0 0,1 0-1 0 0,1 0 1 0 0,-1 1-1 0 0,2 0 1 0 0,0-1-1 0 0,0 1 1 0 0,1 0-1 0 0,1-1 1 0 0,-1 1-1 0 0,2 0 1 0 0,0-1-1 0 0,3 11 60 0 0,-4-17 9 0 0,1 0 1 0 0,0 1-1 0 0,0-1 0 0 0,1-1 0 0 0,-1 1 0 0 0,1 0 0 0 0,0-1 1 0 0,0 1-1 0 0,0-1 0 0 0,1 0 0 0 0,0 0 0 0 0,0 0 0 0 0,0 0 1 0 0,0-1-1 0 0,0 0 0 0 0,1 1 0 0 0,-1-2 0 0 0,1 1 0 0 0,0 0 1 0 0,0-1-1 0 0,0 0 0 0 0,0 0 0 0 0,0-1 0 0 0,0 1 0 0 0,1-1 1 0 0,-1 0-1 0 0,1-1 0 0 0,0 1-9 0 0,3-1 183 0 0,0-1 0 0 0,0 0 0 0 0,0 0 0 0 0,0-1 1 0 0,-1 0-1 0 0,1 0 0 0 0,0-1 0 0 0,-1 0 0 0 0,0-1 0 0 0,1 0 1 0 0,-1 0-1 0 0,-1-1 0 0 0,1 1 0 0 0,-1-2 0 0 0,0 1 0 0 0,0-1 1 0 0,5-6-184 0 0,99-123 1519 0 0,-89 104-1589 0 0,-2-2-1 0 0,-1 0 1 0 0,-2-1 0 0 0,-1-1 0 0 0,-2 0 0 0 0,-1-1 0 0 0,-2-1-1 0 0,-1 0 1 0 0,-3 0 0 0 0,0-1 0 0 0,-3 0 0 0 0,-1 0-1 0 0,-1 0 1 0 0,-3-1 0 0 0,-1 1 0 0 0,-5-27 70 0 0,7 60-19 0 0,0 0 1 0 0,-1-1-1 0 0,0 1 1 0 0,0-1-1 0 0,0 1 1 0 0,-1 0-1 0 0,1 0 0 0 0,-1 0 1 0 0,-1 0-1 0 0,1 0 1 0 0,-1 0-1 0 0,1 0 1 0 0,-1 1-1 0 0,-1-1 0 0 0,1 1 1 0 0,-1 0-1 0 0,1 0 1 0 0,-1 0-1 0 0,0 1 1 0 0,-1-1-1 0 0,1 1 1 0 0,0 0-1 0 0,-1 0 0 0 0,0 1 1 0 0,0-1-1 0 0,0 1 1 0 0,0 0-1 0 0,0 0 1 0 0,0 1-1 0 0,0-1 1 0 0,-1 1-1 0 0,1 0 0 0 0,-1 1 1 0 0,1-1-1 0 0,0 1 1 0 0,-1 0-1 0 0,-1 1 19 0 0,-6 4-8 0 0,1 0-1 0 0,-1 1 0 0 0,1 0 1 0 0,0 1-1 0 0,0 1 1 0 0,1 0-1 0 0,0 1 1 0 0,0 0-1 0 0,1 0 1 0 0,1 1-1 0 0,-1 0 1 0 0,1 1-1 0 0,1 0 0 0 0,0 0 1 0 0,1 1-1 0 0,0 0 1 0 0,-4 11 8 0 0,0 0-51 0 0,2 1 1 0 0,1 0 0 0 0,1 1-1 0 0,0 0 1 0 0,2 0-1 0 0,1 0 1 0 0,2 1-1 0 0,0-1 1 0 0,1 1 0 0 0,3 16 50 0 0,-2-31-87 0 0,1 1 1 0 0,0-1 0 0 0,1 1-1 0 0,1-1 1 0 0,0 0 0 0 0,0 0-1 0 0,1 0 1 0 0,0-1 0 0 0,1 1-1 0 0,1-1 1 0 0,-1 0 0 0 0,1 0-1 0 0,1-1 1 0 0,0 0 0 0 0,0 0-1 0 0,1-1 1 0 0,0 1 0 0 0,0-2-1 0 0,1 1 1 0 0,4 2 86 0 0,96 49-2622 0 0,11-34-3510 0 0,-91-24 2631 0 0,-9 2-1092 0 0</inkml:trace>
  <inkml:trace contextRef="#ctx0" brushRef="#br0" timeOffset="2047.503">3040 627 5425 0 0,'0'0'4572'0'0,"0"0"-2758"0"0,0 0-881 0 0,0 0-81 0 0,0 0 32 0 0,0 0 30 0 0,0 0-2 0 0,0 0-25 0 0,-33 27-119 0 0,-105 86-225 0 0,66-29-46 0 0,69-79-490 0 0,-5 4-26 0 0,1 0 0 0 0,1 1 0 0 0,0-1 1 0 0,0 1-1 0 0,1 0 0 0 0,0 1 0 0 0,1 0 0 0 0,0-1 0 0 0,1 1 1 0 0,0 0-1 0 0,0 1 0 0 0,1-1 0 0 0,1 0 0 0 0,0 1 0 0 0,1-1 1 0 0,0 4 18 0 0,3-11-2 0 0,0 0 0 0 0,0-1 0 0 0,0 1 0 0 0,0-1 1 0 0,1 0-1 0 0,0 0 0 0 0,-1 0 0 0 0,1 0 0 0 0,0-1 0 0 0,1 0 1 0 0,-1 0-1 0 0,0 0 0 0 0,1 0 0 0 0,-1 0 0 0 0,1-1 1 0 0,-1 0-1 0 0,1 0 0 0 0,-1 0 0 0 0,1-1 0 0 0,0 1 0 0 0,0-1 1 0 0,-1 0-1 0 0,1-1 0 0 0,0 1 0 0 0,0-1 0 0 0,-1 0 1 0 0,1 0-1 0 0,-1 0 0 0 0,1-1 0 0 0,-1 1 0 0 0,1-1 0 0 0,-1 0 1 0 0,1-1 1 0 0,25-14 133 0 0,0-2 1 0 0,0-1-1 0 0,-2-1 1 0 0,-1-2 0 0 0,-1 0-1 0 0,0-2 1 0 0,-2-1-1 0 0,-1-1 1 0 0,1-4-134 0 0,34-34 135 0 0,-9 13 56 0 0,-57 89 132 0 0,2-18-333 0 0,1-1 1 0 0,1 1 0 0 0,1 0-1 0 0,1 0 1 0 0,0 0 0 0 0,1 0-1 0 0,2 1 10 0 0,-2-18-6 0 0,1 1-1 0 0,1 0 0 0 0,-1-1 1 0 0,0 1-1 0 0,1 0 1 0 0,-1-1-1 0 0,1 1 0 0 0,0-1 1 0 0,-1 1-1 0 0,2-1 0 0 0,-1 1 1 0 0,0-1-1 0 0,0 0 0 0 0,1 0 1 0 0,-1 1-1 0 0,1-1 0 0 0,-1 0 1 0 0,1 0-1 0 0,0-1 1 0 0,0 1-1 0 0,0 0 0 0 0,0 0 1 0 0,0-1-1 0 0,0 0 0 0 0,1 1 1 0 0,-1-1-1 0 0,0 0 0 0 0,1 0 1 0 0,-1 0-1 0 0,1 0 1 0 0,-1 0-1 0 0,1-1 0 0 0,0 1 1 0 0,-1-1-1 0 0,1 0 0 0 0,-1 0 1 0 0,2 0 6 0 0,3 0 32 0 0,-1 0 0 0 0,0 0 0 0 0,0-1 0 0 0,1 0 0 0 0,-1 0 0 0 0,0 0 0 0 0,0-1 1 0 0,0 0-1 0 0,0 0 0 0 0,-1-1 0 0 0,1 0 0 0 0,0 0 0 0 0,-1 0 0 0 0,0 0 0 0 0,4-4-32 0 0,154-181 587 0 0,-93 75-608 0 0,-79 129-48 0 0,1 1 0 0 0,0 0 1 0 0,1 0-1 0 0,1 1 0 0 0,0-1 0 0 0,1 1 1 0 0,2 1-1 0 0,-1-1 0 0 0,2 1 0 0 0,1-1 0 0 0,0 1 1 0 0,1-1-1 0 0,1 1 0 0 0,1 0 0 0 0,0-1 1 0 0,2 3 68 0 0,-3-16 0 0 0,1 0 1 0 0,-1 0 0 0 0,1 1-1 0 0,0-1 1 0 0,0 0-1 0 0,1 0 1 0 0,0-1 0 0 0,0 1-1 0 0,0 0 1 0 0,0-1 0 0 0,1 0-1 0 0,-1 0 1 0 0,1 0-1 0 0,0 0 1 0 0,1-1 0 0 0,-1 1-1 0 0,0-1 1 0 0,1 0 0 0 0,0 0-1 0 0,0-1 1 0 0,0 1-1 0 0,0-1 1 0 0,0 0 0 0 0,0-1-1 0 0,1 1 1 0 0,-1-1 0 0 0,0 0-1 0 0,1 0 1 0 0,-1-1-1 0 0,1 0 1 0 0,-1 0 0 0 0,1 0-1 0 0,-1 0 1 0 0,4-1-1 0 0,-2-5 81 0 0,1 0 0 0 0,-1 0 0 0 0,-1 0 0 0 0,1-1 0 0 0,-1 0 0 0 0,0 0 0 0 0,0 0 0 0 0,-1-1 1 0 0,0 0-1 0 0,-1 0 0 0 0,0 0 0 0 0,0 0 0 0 0,0-1 0 0 0,-1 0 0 0 0,1-6-81 0 0,-4 15 0 0 0,11-28 110 0 0,-3 2-82 0 0,0 1 1 0 0,2 0-1 0 0,1 1 0 0 0,1 0 1 0 0,1 1-1 0 0,0 0 0 0 0,2 1 0 0 0,1 1 1 0 0,1 0-1 0 0,0 2 0 0 0,2-1 1 0 0,13-9-29 0 0,-31 28-11 0 0,1-1 0 0 0,-1 1 1 0 0,1 0-1 0 0,-1 0 1 0 0,1 0-1 0 0,-1 1 1 0 0,1-1-1 0 0,0 0 0 0 0,0 0 1 0 0,-1 1-1 0 0,1-1 1 0 0,0 1-1 0 0,0 0 0 0 0,0 0 1 0 0,-1-1-1 0 0,1 1 1 0 0,0 0-1 0 0,0 0 0 0 0,0 1 1 0 0,0-1-1 0 0,-1 0 1 0 0,1 1-1 0 0,0-1 1 0 0,0 1-1 0 0,-1-1 0 0 0,1 1 1 0 0,0 0-1 0 0,-1 0 1 0 0,1 0-1 0 0,0 0 0 0 0,-1 0 1 0 0,0 0-1 0 0,1 0 1 0 0,-1 0-1 0 0,0 1 0 0 0,1-1 1 0 0,-1 0-1 0 0,0 1 1 0 0,1 1 10 0 0,29 72 26 0 0,-25-57-22 0 0,7 34 5 0 0,-1 1 0 0 0,-3 1 0 0 0,-2 0 0 0 0,-2 27-9 0 0,1-18-44 0 0,17 419-145 0 0,-23-463 263 0 0,-1 0 0 0 0,-1 0 1 0 0,0 0-1 0 0,-2-1 0 0 0,0 1 1 0 0,-1-1-1 0 0,-1 0 0 0 0,0 0 1 0 0,-2-1-1 0 0,0 0 0 0 0,0 0 1 0 0,-2-1-1 0 0,0 0 0 0 0,-1 0 1 0 0,-1-1-1 0 0,0-1 0 0 0,-1 0 1 0 0,0-1-1 0 0,-1 0 1 0 0,-1-1-1 0 0,0 0 0 0 0,0-2 1 0 0,-1 0-1 0 0,-4 1-74 0 0,12-5 140 0 0,-1-1 1 0 0,-1-1-1 0 0,1 0 1 0 0,0 0-1 0 0,-1-1 1 0 0,0 0-1 0 0,0-1 1 0 0,0 0-1 0 0,0 0 1 0 0,0-1-1 0 0,0-1 1 0 0,-2 1-141 0 0,8-4 16 0 0,1 1 0 0 0,-1-1 0 0 0,0 0 1 0 0,1 0-1 0 0,-1 0 0 0 0,1 0 0 0 0,0-1 0 0 0,0 1 1 0 0,1-1-1 0 0,-1 0 0 0 0,1 0 0 0 0,0 0 1 0 0,0 0-1 0 0,0 0 0 0 0,0-1 0 0 0,1 1 0 0 0,-1 0 1 0 0,1-1-1 0 0,0 1 0 0 0,1-1 0 0 0,-1 1 1 0 0,1-1-1 0 0,0 0 0 0 0,0 1 0 0 0,0-1 0 0 0,1 1 1 0 0,-1-1-1 0 0,1 1 0 0 0,0-1 0 0 0,1-2-16 0 0,4-17-58 0 0,1 0 0 0 0,0 1 0 0 0,2-1 0 0 0,1 2 0 0 0,1-1 0 0 0,0 1-1 0 0,2 1 1 0 0,1 0 0 0 0,0 1 0 0 0,13-13 58 0 0,29-38-2164 0 0,2 3 0 0 0,68-60 2164 0 0,-38 49-5255 0 0,1 5-4271 0 0,-50 45 4019 0 0</inkml:trace>
  <inkml:trace contextRef="#ctx0" brushRef="#br0" timeOffset="2401.71">1 1945 17548 0 0,'0'0'615'0'0,"31"-12"50"0"0,234-79 1085 0 0,57 19 2609 0 0,115-3-4359 0 0,185 4 1439 0 0,3 28 0 0 0,129 27-1439 0 0,-603 15-19 0 0,1816-61-1319 0 0,-1545 17-1625 0 0,-284 26-510 0 0,-2-3-3326 0 0,-44 6-5152 0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5:33.0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 0 3985 0 0,'0'0'1377'0'0,"0"0"-63"0"0,0 0 121 0 0,0 0 192 0 0,0 0 79 0 0,0 0-131 0 0,0 0-315 0 0,0 0-384 0 0,0 0-332 0 0,0 0-240 0 0,0 0-140 0 0,11 4 358 0 0,-12 11-276 0 0,-1 0 0 0 0,-1-1 0 0 0,0 1 0 0 0,-1-1 0 0 0,-1 0 0 0 0,0 0 0 0 0,-1 0-1 0 0,-1-1 1 0 0,0 0 0 0 0,0 0 0 0 0,-5 4-246 0 0,-44 109 374 0 0,55-124-369 0 0,1 0 0 0 0,0 1 0 0 0,0-1 1 0 0,0 0-1 0 0,0 0 0 0 0,0 0 0 0 0,0 0 0 0 0,1 0 0 0 0,-1 0 0 0 0,1 0 0 0 0,-1 0 0 0 0,1 0 0 0 0,0 0 0 0 0,0 0 1 0 0,0-1-1 0 0,0 1 0 0 0,0 0 0 0 0,0 0 0 0 0,0-1 0 0 0,1 1 0 0 0,-1-1 0 0 0,0 1 0 0 0,1-1 0 0 0,0 0 0 0 0,-1 1 0 0 0,1-1 1 0 0,0 0-1 0 0,-1 0 0 0 0,1 0 0 0 0,0 0 0 0 0,0 0 0 0 0,0-1 0 0 0,0 1 0 0 0,0-1 0 0 0,1 1-5 0 0,74 10 304 0 0,-42-10-360 0 0,-25 1-67 0 0,0-1-1 0 0,0-1 1 0 0,0 0-1 0 0,0 0 1 0 0,0-1-1 0 0,0 0 1 0 0,0-1-1 0 0,0 0 0 0 0,0 0 1 0 0,0-1-1 0 0,0 0 1 0 0,-1-1-1 0 0,0 0 1 0 0,0-1-1 0 0,3-2 124 0 0,7-18-4933 0 0,-9 7-1244 0 0,-8 15 4421 0 0,3-5-3719 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5:33.2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377 1 776 0 0,'0'0'1222'0'0,"0"0"-298"0"0,0 0-33 0 0,0 0 169 0 0,0 0 160 0 0,0 0 149 0 0,0 0 55 0 0,0 0-92 0 0,0 0-134 0 0,0 0-127 0 0,0 0-150 0 0,0 0-115 0 0,-18 33-95 0 0,-56 104-117 0 0,36-45 319 0 0,-58 242-265 0 0,-7-47-1139 0 0,61-163-1567 0 0,37-101-1352 0 0,4-8-3451 0 0,1-15 2601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5:33.8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18 102 808 0 0,'0'0'1191'0'0,"0"0"-153"0"0,0 0 43 0 0,0 0 181 0 0,0 0 114 0 0,0 0 4 0 0,0 0-122 0 0,0 0-154 0 0,0 0-188 0 0,0 0-187 0 0,0 0-91 0 0,0 0-32 0 0,23-14-2 0 0,70-43 16 0 0,-36 35 662 0 0,-42 22-842 0 0,-13-1-401 0 0,0 0 1 0 0,1 0-1 0 0,-1 0 1 0 0,1 0-1 0 0,-1 0 1 0 0,1 0-1 0 0,0 1 1 0 0,-1-1-1 0 0,1 1 1 0 0,0 0-1 0 0,-1 0 1 0 0,1 0-1 0 0,0 0 0 0 0,-1 0 1 0 0,1 1-1 0 0,0-1 1 0 0,-1 1-1 0 0,1 0 1 0 0,-1-1-1 0 0,1 1 1 0 0,-1 0-1 0 0,1 1 1 0 0,-1-1-1 0 0,0 0 1 0 0,1 1-1 0 0,-1-1 1 0 0,0 1-1 0 0,0 0 1 0 0,0 0-1 0 0,0 0 1 0 0,-1 0-1 0 0,1 0 1 0 0,0 0-1 0 0,-1 0 0 0 0,1 0 1 0 0,-1 1-1 0 0,0-1 1 0 0,0 1-1 0 0,0-1 1 0 0,0 1-1 0 0,0-1 1 0 0,-1 1-1 0 0,1-1 1 0 0,-1 1-1 0 0,1 1-39 0 0,-4 12 43 0 0,-1 0-1 0 0,0 0 1 0 0,-1-1-1 0 0,-1 1 1 0 0,0-1 0 0 0,-1-1-1 0 0,-1 1 1 0 0,0-1-1 0 0,-1-1 1 0 0,-9 12-43 0 0,14-20 6 0 0,-52 76 39 0 0,31-49-3 0 0,2 0-1 0 0,1 2 1 0 0,2 1-1 0 0,1 0 0 0 0,2 2 1 0 0,-7 22-42 0 0,22-57 8 0 0,1 0 0 0 0,0 0 0 0 0,0 0 0 0 0,0 0 0 0 0,0 0 1 0 0,1 0-1 0 0,-1 1 0 0 0,0-1 0 0 0,1 0 0 0 0,0 0 0 0 0,-1 1 0 0 0,1-1 1 0 0,0 0-1 0 0,0 0 0 0 0,0 1 0 0 0,1-1 0 0 0,-1 0 0 0 0,0 1 1 0 0,1-1-1 0 0,-1 0 0 0 0,1 0 0 0 0,0 0 0 0 0,0 1 0 0 0,0-1 0 0 0,0 0 1 0 0,0 0-1 0 0,1 0 0 0 0,-1-1 0 0 0,0 1 0 0 0,1 0 0 0 0,-1 0 1 0 0,1-1-1 0 0,0 1 0 0 0,0-1 0 0 0,-1 1 0 0 0,1-1 0 0 0,0 0 0 0 0,0 0 1 0 0,0 0-1 0 0,1 0 0 0 0,-1 0 0 0 0,0 0 0 0 0,0-1 0 0 0,0 1 0 0 0,3 0-8 0 0,10-2-24 0 0,1 0-1 0 0,0-1 0 0 0,-1-1 0 0 0,1 0 1 0 0,-1-1-1 0 0,0 0 0 0 0,0-2 0 0 0,-1 0 0 0 0,1 0 1 0 0,-1-1-1 0 0,-1-1 0 0 0,1 0 0 0 0,-2-1 1 0 0,11-9 24 0 0,53-29-6316 0 0,-61 39 1645 0 0,-5 1-3197 0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5:34.0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0 8626 0 0,'0'0'1344'0'0,"0"0"-6"0"0,0 0 110 0 0,0 0 75 0 0,0 0-96 0 0,0 0-192 0 0,0 0-231 0 0,0 0-249 0 0,0 0-226 0 0,0 0-162 0 0,0 0-167 0 0,0 0-104 0 0,0 0-64 0 0,-5 28-74 0 0,-19 83-54 0 0,18-69-1121 0 0,9-42-4836 0 0,0 0-1397 0 0,-1 0 2384 0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5:34.4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 1 5401 0 0,'0'0'2038'0'0,"0"0"-566"0"0,0 0-154 0 0,0 0 103 0 0,0 0 44 0 0,0 0-94 0 0,0 0-208 0 0,0 0-246 0 0,0 0-210 0 0,0 0-119 0 0,0 0-49 0 0,0 0-23 0 0,0 0-9 0 0,1 12-38 0 0,5 37-81 0 0,-20 53 507 0 0,-43 213-947 0 0,33-147-1477 0 0,22-132-2872 0 0,1-1-3976 0 0,1-30 1561 0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5:39.1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1 401 0 0 0,'0'0'159'0'0,"0"0"581"0"0,0 0 207 0 0,0 0 113 0 0,0 0 95 0 0,0 0 24 0 0,0 0-51 0 0,0 0-94 0 0,0 0-86 0 0,0 0-31 0 0,0 0 1 0 0,9-15-10 0 0,60-105 1377 0 0,101-98-469 0 0,-170 217-1847 0 0,0 1 1 0 0,1-1-1 0 0,-1 1 1 0 0,0-1-1 0 0,0 0 0 0 0,1 1 1 0 0,-1-1-1 0 0,0 1 1 0 0,1-1-1 0 0,-1 1 1 0 0,1-1-1 0 0,-1 1 0 0 0,1-1 1 0 0,-1 1-1 0 0,1-1 1 0 0,-1 1-1 0 0,1 0 0 0 0,-1-1 1 0 0,1 1-1 0 0,0 0 1 0 0,-1 0-1 0 0,1-1 1 0 0,0 1-1 0 0,-1 0 0 0 0,1 0 1 0 0,0 0-1 0 0,-1 0 1 0 0,1 0-1 0 0,0 0 1 0 0,-1 0-1 0 0,1 0 0 0 0,0 0 1 0 0,-1 0-1 0 0,1 0 1 0 0,-1 0-1 0 0,1 0 0 0 0,0 0 1 0 0,-1 1-1 0 0,1-1 1 0 0,0 0-1 0 0,-1 1 1 0 0,1-1-1 0 0,-1 0 0 0 0,1 1 1 0 0,-1-1-1 0 0,1 0 1 0 0,-1 1-1 0 0,1-1 0 0 0,-1 1 1 0 0,1-1-1 0 0,-1 1 1 0 0,0 0-1 0 0,1-1 1 0 0,-1 1-1 0 0,1 0 31 0 0,5 41-1040 0 0,-6-34 1475 0 0,1 150-229 0 0,0-157-190 0 0,0 1-1 0 0,0 0 0 0 0,0 0 0 0 0,0-1 0 0 0,0 1 0 0 0,0 0 0 0 0,1-1 0 0 0,-1 1 0 0 0,1-1 0 0 0,-1 0 0 0 0,1 0 0 0 0,0 1 0 0 0,-1-1 0 0 0,1 0 0 0 0,0 0 0 0 0,0 0 0 0 0,0-1 0 0 0,-1 1 0 0 0,1 0 0 0 0,0-1 0 0 0,0 1 0 0 0,0-1 0 0 0,0 0 0 0 0,0 0 1 0 0,0 1-1 0 0,0-1 0 0 0,0-1 0 0 0,0 1 0 0 0,0 0 0 0 0,0 0 0 0 0,0-1 0 0 0,0 1 0 0 0,0-1 0 0 0,0 0 0 0 0,0 1 0 0 0,0-1 0 0 0,0 0 0 0 0,0 0 0 0 0,-1 0 0 0 0,1 0 0 0 0,0-1 0 0 0,-1 1 0 0 0,1-1-15 0 0,129-108 619 0 0,65-47-700 0 0,-192 179 338 0 0,-15 210 2426 0 0,29-163-2273 0 0,-4-41-3456 0 0,-9-18 568 0 0,-3-5-1810 0 0,-2-4-3548 0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6:06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584 70 3825 0 0,'0'0'2015'0'0,"0"0"-1056"0"0,0 0-363 0 0,0 0 12 0 0,0 0 167 0 0,0 0 188 0 0,0 0 140 0 0,0 0 17 0 0,0 0-85 0 0,-33-8-156 0 0,-106-26-174 0 0,55 29 273 0 0,65 10-798 0 0,-1 2 1 0 0,1-1 0 0 0,0 2-1 0 0,1 1 1 0 0,0 0 0 0 0,0 1 0 0 0,1 1-1 0 0,1 1 1 0 0,0 0 0 0 0,0 1-1 0 0,1 1 1 0 0,1 0 0 0 0,0 1 0 0 0,1 1-1 0 0,1 0 1 0 0,0 0 0 0 0,1 1-1 0 0,-1 4-180 0 0,9-16 36 0 0,-1 0-1 0 0,1 1 0 0 0,0 0 0 0 0,0-1 0 0 0,1 1 0 0 0,-1 0 1 0 0,1 0-1 0 0,1 0 0 0 0,-1 1 0 0 0,1-1 0 0 0,0 0 0 0 0,0 1 0 0 0,1-1 1 0 0,0 0-1 0 0,0 1 0 0 0,1-1 0 0 0,-1 0 0 0 0,2 1 0 0 0,-1-1 1 0 0,0 0-1 0 0,1 0 0 0 0,0 0 0 0 0,1 0 0 0 0,-1 0 0 0 0,1 0 1 0 0,0-1-1 0 0,1 1 0 0 0,-1-1 0 0 0,1 0 0 0 0,0 0 0 0 0,0 0 1 0 0,1-1-1 0 0,0 1 0 0 0,-1-1 0 0 0,1 0 0 0 0,1-1 0 0 0,-1 1 1 0 0,5 2-36 0 0,8-4 143 0 0,0-2 1 0 0,0 1 0 0 0,0-2-1 0 0,0 0 1 0 0,0-2 0 0 0,0 0-1 0 0,0 0 1 0 0,-1-2 0 0 0,0 0-1 0 0,0-1 1 0 0,0-1 0 0 0,0-1-1 0 0,-1 0 1 0 0,-1-1 0 0 0,1 0 0 0 0,-2-1-1 0 0,1-1 1 0 0,-1-1 0 0 0,9-9-144 0 0,24-21 223 0 0,-2-3 0 0 0,-2-1-1 0 0,-1-2 1 0 0,-3-1 0 0 0,-2-3-223 0 0,-1-17 513 0 0,-36 68-401 0 0,0 1 13 0 0,0 0-14 0 0,0 0-15 0 0,-15 27-91 0 0,-63 187 263 0 0,66-149-240 0 0,3 0 1 0 0,2 0-1 0 0,4 0 1 0 0,3 27-29 0 0,-4 66-17 0 0,1 63-2202 0 0,15-198-1654 0 0,5-14-5751 0 0,-13-8 19 0 0</inkml:trace>
  <inkml:trace contextRef="#ctx0" brushRef="#br0" timeOffset="315.43">1002 774 17124 0 0,'0'0'742'0'0,"0"0"-157"0"0,0 0 15 0 0,0 0 135 0 0,0 0 35 0 0,0 0-91 0 0,0 0-179 0 0,0 0-170 0 0,0 0-129 0 0,0 0-102 0 0,0 0-62 0 0,-3 23-57 0 0,-8 71-47 0 0,8-49-2339 0 0,4-35-8190 0 0,-1-9 1283 0 0</inkml:trace>
  <inkml:trace contextRef="#ctx0" brushRef="#br0" timeOffset="566.735">1444 19 13427 0 0,'0'0'2587'0'0,"0"0"-1855"0"0,0 0-622 0 0,0 0-20 0 0,0 0 185 0 0,0 0 197 0 0,0 0 156 0 0,0 0 107 0 0,0 0-7 0 0,0 0-66 0 0,0 0-93 0 0,0 0-118 0 0,3 12-106 0 0,36 167 1238 0 0,-31-97-1381 0 0,-5 1-1 0 0,-3-1 0 0 0,-3 0 1 0 0,-15 80-202 0 0,6 3-1290 0 0,26-139-2172 0 0,7-23-7239 0 0,-15-3 1954 0 0</inkml:trace>
  <inkml:trace contextRef="#ctx0" brushRef="#br0" timeOffset="1246.778">2086 899 10682 0 0,'0'0'808'0'0,"0"0"-282"0"0,0 0-151 0 0,0 0 70 0 0,0 0 93 0 0,0 0 12 0 0,0 0-78 0 0,0 0-122 0 0,-14 34-111 0 0,-46 104-106 0 0,20-46-169 0 0,29-73-222 0 0,-3 6-752 0 0,10-9-9243 0 0,4-16 6692 0 0</inkml:trace>
  <inkml:trace contextRef="#ctx0" brushRef="#br0" timeOffset="1792.499">3099 192 3129 0 0,'0'0'1836'0'0,"0"0"-404"0"0,0 0 25 0 0,0 0 127 0 0,0 0 99 0 0,0 0-13 0 0,0 0-139 0 0,0 0-158 0 0,0 0-171 0 0,-33-12-199 0 0,-106-34-204 0 0,61 36 99 0 0,68 13-763 0 0,-6 1-72 0 0,0 1 0 0 0,0 1 0 0 0,0 0 0 0 0,1 1 0 0 0,0 1 0 0 0,0 0 0 0 0,0 1 0 0 0,2 1 0 0 0,-1 0 0 0 0,1 1 0 0 0,0 0-1 0 0,1 1 1 0 0,1 0 0 0 0,0 1 0 0 0,0 0 0 0 0,2 1 0 0 0,-1 0 0 0 0,2 1 0 0 0,0 0 0 0 0,1 0 0 0 0,0 1 0 0 0,1-1 0 0 0,1 1 0 0 0,0 1 0 0 0,2-1 0 0 0,-3 15-63 0 0,5-26-12 0 0,1-1 1 0 0,-1 0-1 0 0,1 0 1 0 0,0 0-1 0 0,0 0 1 0 0,0 1 0 0 0,0-1-1 0 0,1 0 1 0 0,-1 0-1 0 0,1 0 1 0 0,0 0-1 0 0,1 0 1 0 0,-1 0 0 0 0,1 0-1 0 0,-1 0 1 0 0,1 0-1 0 0,0-1 1 0 0,1 1-1 0 0,-1-1 1 0 0,1 1 0 0 0,-1-1-1 0 0,1 0 1 0 0,0 0-1 0 0,0 0 1 0 0,0 0-1 0 0,1-1 1 0 0,-1 1-1 0 0,3 0 12 0 0,7 2 39 0 0,0-2 0 0 0,1 1-1 0 0,-1-2 1 0 0,1 0 0 0 0,0 0-1 0 0,0-1 1 0 0,-1-1-1 0 0,1 0 1 0 0,0-1 0 0 0,0-1-1 0 0,-1 0 1 0 0,1-1-1 0 0,-1 0 1 0 0,0-1 0 0 0,1 0-1 0 0,-2-1 1 0 0,1-1-1 0 0,-1 0 1 0 0,0-1 0 0 0,4-3-39 0 0,33-15 167 0 0,-1-2 1 0 0,-1-3 0 0 0,-2-1 0 0 0,-1-3 0 0 0,30-30-168 0 0,-14 5 717 0 0,-69 89 674 0 0,-17 24-1289 0 0,2 2-1 0 0,3 0 1 0 0,2 2 0 0 0,3 0-1 0 0,2 1 1 0 0,3 0 0 0 0,2 1-1 0 0,1 38-101 0 0,-10 39 45 0 0,1 24-4582 0 0,17-152 1383 0 0,5-3-5448 0 0,-1-6-731 0 0</inkml:trace>
  <inkml:trace contextRef="#ctx0" brushRef="#br0" timeOffset="2041.936">3537 936 18724 0 0,'0'0'1271'0'0,"0"0"-676"0"0,0 0-267 0 0,0 0 48 0 0,0 0 56 0 0,0 0-8 0 0,0 0-111 0 0,0 0-120 0 0,0 0-95 0 0,0 0-95 0 0,0 0-64 0 0,0 0-81 0 0,0 0-113 0 0,-3 17-175 0 0,-9 52-374 0 0,10-44-5055 0 0,4-23 727 0 0,-2-1-4942 0 0</inkml:trace>
  <inkml:trace contextRef="#ctx0" brushRef="#br0" timeOffset="2512.989">3824 328 12579 0 0,'0'0'3316'0'0,"0"0"-2067"0"0,0 0-537 0 0,0 0 3 0 0,0 0 85 0 0,0 0-12 0 0,0 0-131 0 0,0 0-98 0 0,0 0-109 0 0,0 0-77 0 0,35-29-53 0 0,112-88-70 0 0,-62 70 53 0 0,-66 42-221 0 0,12-5 41 0 0,0 1 0 0 0,0 2 0 0 0,1 1 0 0 0,0 2 0 0 0,0 1-1 0 0,2 1-122 0 0,-32 2 2 0 0,0 0-1 0 0,-1 0 1 0 0,1 1-1 0 0,-1-1 1 0 0,1 1-1 0 0,0-1 1 0 0,-1 1-1 0 0,1-1 1 0 0,-1 1-1 0 0,1 0 0 0 0,-1 0 1 0 0,0 0-1 0 0,1 0 1 0 0,-1 0-1 0 0,0 0 1 0 0,0 0-1 0 0,0 0 1 0 0,1 1-1 0 0,-1-1 1 0 0,-1 0-1 0 0,1 1 0 0 0,0-1 1 0 0,0 0-1 0 0,0 1 1 0 0,-1-1-1 0 0,1 1 1 0 0,0 0-1 0 0,-1-1 1 0 0,0 1-1 0 0,1-1 1 0 0,-1 1-1 0 0,0 0 1 0 0,0-1-1 0 0,0 1 0 0 0,0 0 1 0 0,0 0-2 0 0,-7 64 75 0 0,-4-39-47 0 0,0-1-1 0 0,-2-1 0 0 0,-1 0 0 0 0,0 0 0 0 0,-2-2 0 0 0,-1 1 0 0 0,-7 4-27 0 0,6-4 5 0 0,-143 201 146 0 0,156-216-152 0 0,1 0 1 0 0,0 0 0 0 0,0 1-1 0 0,1-1 1 0 0,1 1 0 0 0,-1 0-1 0 0,2 0 1 0 0,-1 0-1 0 0,1 0 1 0 0,1 0 0 0 0,0 1-1 0 0,0-1 1 0 0,1 0 0 0 0,1 6 0 0 0,2-10 16 0 0,0-1 1 0 0,0 1 0 0 0,0-1 0 0 0,0 1 0 0 0,1-2 0 0 0,0 1 0 0 0,0 0-1 0 0,1-1 1 0 0,-1 0 0 0 0,1 0 0 0 0,0-1 0 0 0,0 1 0 0 0,0-1 0 0 0,0 0-1 0 0,1-1 1 0 0,-1 0 0 0 0,1 0 0 0 0,-1 0 0 0 0,1-1 0 0 0,0 0 0 0 0,0 0-1 0 0,-1-1 1 0 0,1 1 0 0 0,0-2 0 0 0,1 1-17 0 0,39 0 42 0 0,-1-2 1 0 0,1-3-1 0 0,0-1 1 0 0,-1-2-1 0 0,0-3 1 0 0,-1-1-1 0 0,0-2 1 0 0,22-12-43 0 0,109-51-9067 0 0,-154 65-2481 0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29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884 74 0 0 0,'0'0'1158'0'0,"0"0"161"0"0,0 0 91 0 0,0 0 40 0 0,0 0 9 0 0,0 0-1 0 0,0 0-74 0 0,0 0-146 0 0,0 0-147 0 0,0 0-161 0 0,-18 17-144 0 0,-52 50-102 0 0,55-42-28 0 0,24-21-186 0 0,-7-3-325 0 0,14 4 277 0 0,0-1 0 0 0,1-1-1 0 0,-1 0 1 0 0,1-1 0 0 0,-1-1 0 0 0,1 0 0 0 0,-1-2 0 0 0,1 0-1 0 0,0 0 1 0 0,-1-2-422 0 0,219-55 1343 0 0,173-84 940 0 0,-408 142-2262 0 0,1 0-1 0 0,-1 0 1 0 0,1 0-1 0 0,-1 0 1 0 0,1 0-1 0 0,-1 0 1 0 0,1 0-1 0 0,-1 0 1 0 0,1 0-1 0 0,-1 0 0 0 0,0 0 1 0 0,1 1-1 0 0,-1-1 1 0 0,1 0-1 0 0,-1 0 1 0 0,1 0-1 0 0,-1 1 1 0 0,1-1-1 0 0,-1 0 1 0 0,0 0-1 0 0,1 1 1 0 0,-1-1-1 0 0,1 0 0 0 0,-1 1 1 0 0,0-1-1 0 0,0 0 1 0 0,1 1-1 0 0,-1-1 1 0 0,0 1-1 0 0,1-1 1 0 0,-1 1-1 0 0,0-1 1 0 0,0 1-1 0 0,0-1 1 0 0,0 0-1 0 0,0 1 1 0 0,1-1-1 0 0,-1 1 0 0 0,0-1 1 0 0,0 1-1 0 0,0-1 1 0 0,0 1-1 0 0,0-1 1 0 0,0 1-1 0 0,0-1 1 0 0,-1 1-1 0 0,1-1 1 0 0,0 1-1 0 0,0-1 1 0 0,0 1-1 0 0,0-1 0 0 0,-1 1 1 0 0,1-1-1 0 0,0 0 1 0 0,0 1-1 0 0,-1-1 1 0 0,1 1-1 0 0,0-1 1 0 0,-1 0-1 0 0,1 1 1 0 0,0-1-21 0 0,-15 44 63 0 0,13-38 40 0 0,-34 93 85 0 0,5 1 0 0 0,5 1 0 0 0,4 1 0 0 0,-8 99-188 0 0,-12 127 52 0 0,21-182 10 0 0,17-100 1347 0 0,-13-69-387 0 0,4 9-1006 0 0,0 0 0 0 0,0 1 0 0 0,-1 0 0 0 0,-1 1-1 0 0,0 1 1 0 0,-1 0 0 0 0,0 1 0 0 0,0 1 0 0 0,-1 1 0 0 0,0 0 0 0 0,-17-5-16 0 0,12 6-56 0 0,-1 1 1 0 0,0 1-1 0 0,0 1 0 0 0,0 1 1 0 0,0 0-1 0 0,-1 2 1 0 0,1 1-1 0 0,-1 1 0 0 0,1 1 1 0 0,0 1-1 0 0,0 1 1 0 0,-18 6 55 0 0,-8 4-136 0 0,1 2 0 0 0,0 3 1 0 0,1 1-1 0 0,1 3 0 0 0,-13 10 136 0 0,2-1-263 0 0,1 3-1 0 0,2 2 1 0 0,1 3-1 0 0,3 1 0 0 0,-38 41 264 0 0,32-12-1608 0 0,39-16-2599 0 0,40-42-8077 0 0,-19-12 10299 0 0,7 0-3636 0 0</inkml:trace>
  <inkml:trace contextRef="#ctx0" brushRef="#br0" timeOffset="267.184">965 752 19076 0 0,'0'0'1471'0'0,"0"0"-657"0"0,0 0-440 0 0,0 0-10 0 0,0 0 112 0 0,0 0 65 0 0,0 0-7 0 0,37-22-50 0 0,121-69-46 0 0,-43 47 175 0 0,-91 39-486 0 0,49-10 32 0 0,0 4-1 0 0,2 2 0 0 0,-1 4 1 0 0,0 3-1 0 0,27 4-158 0 0,-27 19-1698 0 0,-65-10-2579 0 0,-5 3-3676 0 0,-4-9-3399 0 0</inkml:trace>
  <inkml:trace contextRef="#ctx0" brushRef="#br0" timeOffset="944.452">1972 763 9930 0 0,'0'0'618'0'0,"0"0"-361"0"0,0 0-56 0 0,0 0 409 0 0,0 0 429 0 0,0 0 96 0 0,0 0-36 0 0,0 0-109 0 0,0 0-159 0 0,0 0-172 0 0,10 34-155 0 0,31 109-114 0 0,-30-45 146 0 0,-12-59-118 0 0,-1 0 1 0 0,-3-1-1 0 0,-1 0 0 0 0,-9 30-418 0 0,16-76 3509 0 0,4-29-2906 0 0,15-39-394 0 0,3 1 0 0 0,4 1 0 0 0,20-38-209 0 0,-24 70-20 0 0,1 1 0 0 0,2 1 0 0 0,1 1 0 0 0,33-34 20 0 0,-27 53-192 0 0,-25 53-142 0 0,-6 173-1483 0 0,10-171-1185 0 0,1-15-7201 0 0,-9-16 620 0 0</inkml:trace>
  <inkml:trace contextRef="#ctx0" brushRef="#br0" timeOffset="1187.172">2524 943 16371 0 0,'0'0'649'0'0,"0"0"-425"0"0,0 0-72 0 0,0 0 24 0 0,0 0 0 0 0,0 0-48 0 0,0 0-72 0 0,0 0-88 0 0,0 0-128 0 0,0 0-152 0 0,0 0-272 0 0,0 0-617 0 0,0 0-1327 0 0,0 0-1825 0 0,28 173-4409 0 0</inkml:trace>
  <inkml:trace contextRef="#ctx0" brushRef="#br0" timeOffset="1336.809">2456 571 17156 0 0,'0'0'1568'0'0,"0"0"-848"0"0,0 0-368 0 0,0 0-104 0 0,0 0-120 0 0,0 0-304 0 0,0 0-304 0 0,0 0-400 0 0,0 0-624 0 0,0 0-1097 0 0,0 0-2008 0 0,0 0-5313 0 0</inkml:trace>
  <inkml:trace contextRef="#ctx0" brushRef="#br0" timeOffset="1735.268">2966 708 17700 0 0,'0'0'1371'0'0,"0"0"-236"0"0,0 0-170 0 0,0 0-159 0 0,0 0-194 0 0,0 0-151 0 0,0 0-113 0 0,0 0-96 0 0,0 0-104 0 0,0 0-77 0 0,0 0-26 0 0,-31 28-46 0 0,-94 90-27 0 0,72-51-38 0 0,49-56 44 0 0,2-6-5 0 0,0 0 1 0 0,0-1-1 0 0,0 1 0 0 0,1 0 1 0 0,0 0-1 0 0,0 1 0 0 0,0-1 1 0 0,0 0-1 0 0,1 0 0 0 0,0 0 1 0 0,0 1-1 0 0,0-1 0 0 0,1 0 1 0 0,0 0-1 0 0,0 0 0 0 0,0 0 1 0 0,1 0-1 0 0,-1 0 0 0 0,1 0 1 0 0,0 0-1 0 0,1-1 0 0 0,-1 1 1 0 0,1-1-1 0 0,0 1 0 0 0,0-1 27 0 0,3 2 4 0 0,-1-1-1 0 0,1 0 0 0 0,0-1 0 0 0,0 1 1 0 0,0-1-1 0 0,1-1 0 0 0,-1 1 0 0 0,1-1 1 0 0,0 0-1 0 0,0-1 0 0 0,0 1 0 0 0,1-1 1 0 0,-1-1-1 0 0,0 1 0 0 0,1-1 1 0 0,-1-1-1 0 0,1 0 0 0 0,-1 0 0 0 0,1 0 1 0 0,4-1-4 0 0,11-4 96 0 0,0-1 1 0 0,-1-1-1 0 0,0-1 1 0 0,0 0-1 0 0,-1-2 1 0 0,0-1-1 0 0,0 0 1 0 0,-1-2-1 0 0,-1 0 1 0 0,0-1-1 0 0,-1-1 1 0 0,0-1-1 0 0,-2-1 1 0 0,8-8-97 0 0,-5 6 68 0 0,0 0 0 0 0,-1-1 0 0 0,-1 0 0 0 0,-1-2 0 0 0,-1 0 0 0 0,0-1 0 0 0,-2 0 0 0 0,-1-1 0 0 0,-1 0 0 0 0,-1-1 0 0 0,-1 0 0 0 0,-1-1 0 0 0,-2 0 0 0 0,0 0 0 0 0,-2-1 0 0 0,-1 1 0 0 0,0-1 0 0 0,-3-13-68 0 0,-1 27-37 0 0,-2 0 1 0 0,1 0-1 0 0,-2 0 1 0 0,0 0-1 0 0,0 1 1 0 0,-1 0-1 0 0,-1 0 0 0 0,0 0 1 0 0,-1 0-1 0 0,0 1 1 0 0,0 0-1 0 0,-1 1 1 0 0,-1 0-1 0 0,0 0 1 0 0,0 1-1 0 0,-1 0 0 0 0,0 0 1 0 0,0 1-1 0 0,-1 1 1 0 0,0-1-1 0 0,-1 2 1 0 0,-6-4 36 0 0,11 8-24 0 0,0-1 1 0 0,-1 1 0 0 0,1 0-1 0 0,-1 0 1 0 0,1 1 0 0 0,-1 0-1 0 0,1 0 1 0 0,-1 1-1 0 0,0 0 1 0 0,1 0 0 0 0,-1 1-1 0 0,1 0 1 0 0,-1 0 0 0 0,1 1-1 0 0,-1 0 1 0 0,1 0 0 0 0,0 1-1 0 0,0 0 1 0 0,0 0-1 0 0,0 1 1 0 0,1 0 0 0 0,-1 0-1 0 0,1 0 1 0 0,0 1 0 0 0,0 0-1 0 0,0 0 1 0 0,1 0 0 0 0,0 1-1 0 0,0 0 1 0 0,0 1 23 0 0,-6 7-55 0 0,0 0 0 0 0,1 1 0 0 0,1 1 0 0 0,1 0 1 0 0,0 0-1 0 0,1 0 0 0 0,0 1 0 0 0,2 0 0 0 0,0 0 0 0 0,1 1 1 0 0,0-1-1 0 0,1 10 55 0 0,1-13-86 0 0,2 1 0 0 0,-1-1 0 0 0,2 0 0 0 0,0 1 0 0 0,1-1 0 0 0,0 0 1 0 0,1 0-1 0 0,1 0 0 0 0,0-1 0 0 0,0 1 0 0 0,2-1 0 0 0,0 0 0 0 0,0 0 0 0 0,1 0 0 0 0,1-1 1 0 0,0-1-1 0 0,0 1 0 0 0,2-1 0 0 0,-1 0 0 0 0,1-1 0 0 0,1 0 0 0 0,-1-1 0 0 0,2 0 0 0 0,-1-1 1 0 0,10 5 85 0 0,-1-2-444 0 0,0-1 0 0 0,0-1 0 0 0,1-1 0 0 0,0-1 0 0 0,1 0 0 0 0,14 1 444 0 0,74 9-9356 0 0,-82-16-85 0 0</inkml:trace>
  <inkml:trace contextRef="#ctx0" brushRef="#br0" timeOffset="2929.138">3837 616 12419 0 0,'0'0'2840'0'0,"0"0"-1153"0"0,0 0-438 0 0,0 0-177 0 0,0 0-217 0 0,0 0-157 0 0,0 0-61 0 0,0 0-31 0 0,0 0-35 0 0,-33 7-67 0 0,-104 26-96 0 0,132-32-378 0 0,1 0-1 0 0,-1 0 0 0 0,1 0 0 0 0,-1 0 1 0 0,1 1-1 0 0,0 0 0 0 0,-1 0 0 0 0,1 0 1 0 0,0 1-1 0 0,0-1 0 0 0,1 1 0 0 0,-1 0 1 0 0,1 0-1 0 0,-1 0 0 0 0,1 0 1 0 0,0 1-1 0 0,-1 0-29 0 0,-4 7 82 0 0,-4 0-65 0 0,1 1 0 0 0,0 0 0 0 0,1 1 0 0 0,1 0 0 0 0,0 0-1 0 0,0 1 1 0 0,1 0 0 0 0,1 0 0 0 0,1 1 0 0 0,0 0-1 0 0,1 0 1 0 0,0 1 0 0 0,1 0 0 0 0,1-1 0 0 0,-1 13-17 0 0,5-24 1 0 0,-1-1 0 0 0,0 1 0 0 0,1 0 0 0 0,-1 0 0 0 0,1 0 0 0 0,0-1 0 0 0,1 1 1 0 0,-1-1-1 0 0,0 1 0 0 0,1-1 0 0 0,0 1 0 0 0,0-1 0 0 0,0 0 0 0 0,0 0 1 0 0,1 0-1 0 0,-1 0 0 0 0,1 0 0 0 0,0 0 0 0 0,-1-1 0 0 0,1 1 0 0 0,0-1 1 0 0,1 0-1 0 0,-1 0 0 0 0,0 0 0 0 0,1 0 0 0 0,-1-1 0 0 0,1 1 0 0 0,-1-1 0 0 0,1 0 1 0 0,0 0-1 0 0,0 0 0 0 0,-1-1 0 0 0,1 1 0 0 0,1-1-1 0 0,7 2 56 0 0,0-2 0 0 0,0 1 0 0 0,0-1 0 0 0,0-1 0 0 0,0 0 0 0 0,0-1 0 0 0,0 0 0 0 0,-1-1 0 0 0,1 0 0 0 0,7-4-56 0 0,14-8 91 0 0,-2-2-1 0 0,0-1 1 0 0,-1-2-1 0 0,-1 0 0 0 0,-1-3 1 0 0,0 0-1 0 0,-2-1 0 0 0,-1-2 1 0 0,2-4-91 0 0,44-58 224 0 0,-71 87-189 0 0,0 1-27 0 0,-8 27-507 0 0,6-22 480 0 0,-6 11-40 0 0,2 0 0 0 0,0 0-1 0 0,0 1 1 0 0,2 0-1 0 0,0 0 1 0 0,1 0-1 0 0,0 0 1 0 0,2 1 0 0 0,0-1-1 0 0,1 1 1 0 0,1 7 59 0 0,0-22 1 0 0,1 1 1 0 0,0 0 0 0 0,0-1-1 0 0,0 1 1 0 0,0-1 0 0 0,0 1-1 0 0,1-1 1 0 0,-1 0 0 0 0,1 0-1 0 0,0 0 1 0 0,0-1 0 0 0,0 1-1 0 0,0-1 1 0 0,1 1 0 0 0,-1-1-1 0 0,1 0 1 0 0,-1 0 0 0 0,1-1-1 0 0,0 1 1 0 0,-1-1 0 0 0,1 1 0 0 0,0-1-1 0 0,0-1 1 0 0,0 1 0 0 0,0 0-1 0 0,0-1 1 0 0,0 0 0 0 0,0 0-1 0 0,0 0 1 0 0,0-1 0 0 0,0 1-1 0 0,0-1 1 0 0,0 0 0 0 0,0 0-1 0 0,0 0 1 0 0,0 0 0 0 0,0-1-1 0 0,-1 0 1 0 0,1 0 0 0 0,-1 0-1 0 0,1 0 1 0 0,-1 0 0 0 0,1-1-2 0 0,17-14 99 0 0,-1-1 1 0 0,-1 0 0 0 0,-1-2 0 0 0,0 0-1 0 0,-2-1 1 0 0,0 0 0 0 0,2-7-100 0 0,41-52 11 0 0,-9 28-12 0 0,-45 55-1050 0 0,-5-2 1040 0 0,0-1 30 0 0,0 0 26 0 0,0 0 43 0 0,0 0 48 0 0,0 0 47 0 0,0 0 42 0 0,0 0 37 0 0,-1 5 2960 0 0,-7 13-3549 0 0,5-12 499 0 0,-20 68-293 0 0,14 22-256 0 0,9-93 362 0 0,1-1 0 0 0,-1 1 0 0 0,1-1-1 0 0,0 1 1 0 0,-1-1 0 0 0,1 1-1 0 0,0-1 1 0 0,0 1 0 0 0,1-1 0 0 0,-1 0-1 0 0,1 0 1 0 0,-1 0 0 0 0,1 1 0 0 0,-1-1-1 0 0,1-1 1 0 0,0 1 0 0 0,0 0 0 0 0,0 0-1 0 0,0-1 1 0 0,0 1 0 0 0,1-1-1 0 0,-1 0 1 0 0,0 0 0 0 0,1 1 0 0 0,-1-1-1 0 0,1-1 1 0 0,-1 1 0 0 0,1 0 0 0 0,-1-1-1 0 0,1 1 1 0 0,-1-1 0 0 0,1 0-1 0 0,0 0 1 0 0,-1 0 0 0 0,2 0 15 0 0,9-3 21 0 0,0 0 0 0 0,0 0 0 0 0,0-2 0 0 0,-1 1-1 0 0,1-2 1 0 0,-1 1 0 0 0,0-2 0 0 0,-1 0 0 0 0,1 0 0 0 0,-2-1 0 0 0,1 0 0 0 0,-1-1 0 0 0,0 0 0 0 0,-1-1 0 0 0,6-6-21 0 0,21-18 15 0 0,228-238 69 0 0,-255 263-71 0 0,-9 9-21 0 0,0 0 1 0 0,0 0-1 0 0,1 0 1 0 0,-1 1-1 0 0,0-1 1 0 0,0 0-1 0 0,1 0 0 0 0,-1 0 1 0 0,0 0-1 0 0,0 1 1 0 0,1-1-1 0 0,-1 0 1 0 0,0 0-1 0 0,0 0 0 0 0,1 0 1 0 0,-1 0-1 0 0,0 0 8 0 0,-16 36-30 0 0,2 1-1 0 0,0 0 1 0 0,3 1 0 0 0,1 1-1 0 0,2-1 1 0 0,2 1-1 0 0,1 1 1 0 0,2-1-1 0 0,2 1 1 0 0,2-1 0 0 0,1 2 30 0 0,3-5-8 0 0,2-1 0 0 0,2 0 0 0 0,1 0 0 0 0,2 0 1 0 0,1-2-1 0 0,1 0 0 0 0,2 0 0 0 0,6 7 8 0 0,50 115 8 0 0,-68-149-7 0 0,-1 0 1 0 0,0 0-1 0 0,0 0 1 0 0,0 1-1 0 0,-1-1 0 0 0,0 1 1 0 0,0-1-1 0 0,-1 1 1 0 0,1 0-1 0 0,-2-1 0 0 0,1 1 1 0 0,-1 0-1 0 0,0 0 1 0 0,0 0-1 0 0,-1 0 1 0 0,1-1-1 0 0,-2 1 0 0 0,1 0 1 0 0,-1-1-1 0 0,0 1 1 0 0,0-1-1 0 0,-1 1 1 0 0,0-1-1 0 0,0 0 0 0 0,0 0 1 0 0,-1 0-1 0 0,0-1 1 0 0,0 1-1 0 0,-1-1 0 0 0,1 0 1 0 0,-1 0-2 0 0,-20 9-74 0 0,0 0 0 0 0,-1-2 0 0 0,0-1 0 0 0,-1-1-1 0 0,0-2 1 0 0,0 0 0 0 0,-1-2 0 0 0,0-1 0 0 0,-19 1 74 0 0,-46-5 155 0 0,92-1-158 0 0,1-1-1 0 0,-1 1 1 0 0,0-1 0 0 0,1 0 0 0 0,-1 1 0 0 0,1-1 0 0 0,-1 0 0 0 0,1 0-1 0 0,-1 1 1 0 0,1-1 0 0 0,0 0 0 0 0,-1 0 0 0 0,1 0 0 0 0,0 1 0 0 0,0-1-1 0 0,0 0 1 0 0,-1 0 0 0 0,1 0 0 0 0,0 0 0 0 0,0 0 0 0 0,0 1-1 0 0,0-1 1 0 0,0 0 0 0 0,1 0 0 0 0,-1 0 0 0 0,0 0 0 0 0,0 0 0 0 0,0 1-1 0 0,1-1 1 0 0,-1 0 0 0 0,1 0 0 0 0,-1 1 0 0 0,0-1 0 0 0,1 0 0 0 0,-1 0-1 0 0,1 1 1 0 0,0-1 0 0 0,-1 0 0 0 0,1 1 0 0 0,-1-1 0 0 0,1 1-1 0 0,0-1 1 0 0,-1 1 0 0 0,1-1 0 0 0,0 1 0 0 0,0-1 0 0 0,0 1 3 0 0,377-341-1731 0 0,-373 336 1437 0 0,75-71-2803 0 0,-31 22-7062 0 0,-33 34-1402 0 0</inkml:trace>
  <inkml:trace contextRef="#ctx0" brushRef="#br0" timeOffset="3493.67">2554 325 15859 0 0,'0'0'2268'0'0,"0"0"-820"0"0,0 0-457 0 0,0 0-150 0 0,0 0-9 0 0,0 0 9 0 0,0 0-31 0 0,0 0-77 0 0,0 0-165 0 0,0 0-178 0 0,0 0-147 0 0,0 0-119 0 0,0 0-64 0 0,1 3-40 0 0,-1-3-50 0 0,4 16-4259 0 0,0-10 629 0 0,-1 1-4463 0 0,-1-3-1803 0 0</inkml:trace>
  <inkml:trace contextRef="#ctx0" brushRef="#br0" timeOffset="5084.187">0 1834 1136 0 0,'0'0'394'0'0,"0"0"-89"0"0,0 0 19 0 0,0 0 171 0 0,0 0 256 0 0,0 0 249 0 0,0 0 179 0 0,0 0 132 0 0,0 0 78 0 0,0 0 17 0 0,0 0-48 0 0,34-12-109 0 0,106-37-150 0 0,-45 35 298 0 0,-73 16-1089 0 0,602 7 3438 0 0,81-53-2051 0 0,400-88-1695 0 0,379-93-62 0 0,-860 128-7675 0 0,-521 81-2902 0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6:31.98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8 1408 0 0,'0'0'144'0'0,"0"0"-242"0"0,0 0-265 0 0,0 0-95 0 0,0 0 62 0 0,0 0 200 0 0,0 0 220 0 0,0 0 130 0 0,0 0 115 0 0,0 0 143 0 0,11 1 159 0 0,163 6 5870 0 0,243 4-3108 0 0,318-36-520 0 0,39 24-717 0 0,-203 13-1320 0 0,-54 2 234 0 0,23-7-193 0 0,143 0-19 0 0,-13-43-29 0 0,-439 42-621 0 0,-5-1-457 0 0,-161-2-2393 0 0,0 4 1 0 0,-1 2-1 0 0,26 10 2702 0 0,23 2-2504 0 0,12 1-3081 0 0,-99-15 1616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6:34.28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1 168 0 0 0,'0'0'799'0'0,"0"0"172"0"0,0 0-48 0 0,0 0-246 0 0,0 0-444 0 0,0 0-346 0 0,0 0-106 0 0,0 0 79 0 0,0 0 184 0 0,0 0 167 0 0,0 0 73 0 0,11-4 38 0 0,206-58 3929 0 0,-109 50-2897 0 0,-1 6-1 0 0,63 5-1353 0 0,-112 1 203 0 0,492 7 948 0 0,261-6-199 0 0,-176-13-734 0 0,-53 6 38 0 0,-111-9 56 0 0,673 5-91 0 0,-725 12-169 0 0,152 13-77 0 0,-98-18 81 0 0,9-5-106 0 0,752-3-2 0 0,-901 2 88 0 0,-138 1-166 0 0,0 9 0 0 0,78 14 130 0 0,-70 5-560 0 0,117-6 560 0 0,-12-26 38 0 0,19-14-38 0 0,-37 1 116 0 0,-120 15-177 0 0,1 8 0 0 0,71 11 61 0 0,282 27-40 0 0,76-36 319 0 0,-332-29 542 0 0,23 43-911 0 0,-105-9-140 0 0,-142 12-1443 0 0,-19 0-3525 0 0,-24-16 4952 0 0,9 4-6029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1 107 2232 0 0,'0'0'1406'0'0,"0"0"-682"0"0,0 0-112 0 0,0 0 286 0 0,0 0 366 0 0,0 0 191 0 0,0 0 1 0 0,0 0-97 0 0,0 0-122 0 0,0 0-141 0 0,0 0-151 0 0,32-6-174 0 0,99-17-161 0 0,135-10 1029 0 0,-212 32-2012 0 0,-40 1-369 0 0,0 0 1 0 0,-1 0 0 0 0,1-1-1 0 0,0-1 1 0 0,-1 0 0 0 0,1-1-1 0 0,-1 0 1 0 0,10-5 741 0 0,-5 2-2120 0 0,11-6-4826 0 0,-23 5 4612 0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1 110 10314 0 0,'0'0'838'0'0,"0"0"-344"0"0,0 0-213 0 0,0 0 171 0 0,0 0 341 0 0,0 0 142 0 0,0 0 5 0 0,0 0-80 0 0,0 0-166 0 0,0 0-162 0 0,37-1-145 0 0,121-9-154 0 0,-27-18-246 0 0,-80 12-502 0 0,40-12-1848 0 0,-32 10-3305 0 0,-32 9-3526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6.9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493 136 1992 0 0,'0'0'530'0'0,"0"0"-285"0"0,0 0-43 0 0,0 0 172 0 0,0 0 255 0 0,0 0 185 0 0,0 0 25 0 0,0 0-103 0 0,0 0-210 0 0,-32 26-201 0 0,-98 79-130 0 0,-61 43 1128 0 0,76-77 2367 0 0,90-56-1783 0 0,45-19-1532 0 0,20-8-395 0 0,0 2 1 0 0,0 2-1 0 0,0 1 0 0 0,1 3 1 0 0,10 0 19 0 0,41-5-12 0 0,-38 8-87 0 0,46-13-288 0 0,-96 12 138 0 0,-3 2 297 0 0,0 0 1 0 0,-1 0-1 0 0,1-1 1 0 0,0 1-1 0 0,0 0 1 0 0,0 0-1 0 0,-1 0 1 0 0,1-1-1 0 0,0 1 0 0 0,0 0 1 0 0,-1-1-1 0 0,1 1 1 0 0,0-1-1 0 0,0 1 1 0 0,-1-1-1 0 0,1 1 1 0 0,-1-1-1 0 0,1 0 1 0 0,0 1-1 0 0,-1-1 1 0 0,1 1-1 0 0,-1-1 1 0 0,0 0-1 0 0,1 0 1 0 0,-1 1-1 0 0,1-1 0 0 0,-1 0 1 0 0,0 0-1 0 0,0 0 1 0 0,1 1-1 0 0,-1-1 1 0 0,0 0-1 0 0,0 0 1 0 0,0 0-1 0 0,0 1 1 0 0,0-1-1 0 0,0 0 1 0 0,0 0-1 0 0,0 0 1 0 0,0 0-1 0 0,-1 1 1 0 0,1-1-1 0 0,0 0 0 0 0,0 0 1 0 0,-1 0-1 0 0,1 1 1 0 0,0-1-1 0 0,-1 0 1 0 0,1 1-1 0 0,-1-1 1 0 0,1 0-1 0 0,-1 1 1 0 0,0-1-1 0 0,1 0 1 0 0,-1 1-1 0 0,1-1 1 0 0,-1 1-49 0 0,-128-140 585 0 0,77 101-2409 0 0,31 32-1242 0 0,2 5-3576 0 0,16 2 969 0 0</inkml:trace>
  <inkml:trace contextRef="#ctx0" brushRef="#br0" timeOffset="387.97">979 0 6265 0 0,'0'0'612'0'0,"0"0"-194"0"0,0 0 66 0 0,0 0 338 0 0,0 0 328 0 0,0 0 97 0 0,0 0-122 0 0,0 0-295 0 0,0 0-293 0 0,0 0-237 0 0,0 0-136 0 0,0 0-67 0 0,-13 35-45 0 0,-41 106-21 0 0,9-4 182 0 0,44-136-194 0 0,0 1 0 0 0,0 0 0 0 0,0 0 0 0 0,1 0 0 0 0,-1 0 0 0 0,0 0 0 0 0,1 1 1 0 0,0-1-1 0 0,-1 0 0 0 0,1 0 0 0 0,0 0 0 0 0,0 0 0 0 0,0 0 0 0 0,0 1 0 0 0,1-1 0 0 0,-1 0 0 0 0,1 0 0 0 0,-1 0 0 0 0,1 0 0 0 0,0 0 0 0 0,-1 0 0 0 0,1 0 0 0 0,0 0 1 0 0,0 0-1 0 0,1-1 0 0 0,-1 1 0 0 0,0 0 0 0 0,1 0 0 0 0,-1-1 0 0 0,1 1 0 0 0,-1-1 0 0 0,1 0 0 0 0,0 1 0 0 0,-1-1 0 0 0,1 0 0 0 0,0 0 0 0 0,0 0 0 0 0,0 0 0 0 0,0 0 0 0 0,0 0 1 0 0,0-1-1 0 0,0 1 0 0 0,0-1 0 0 0,0 0 0 0 0,0 1 0 0 0,1-1 0 0 0,-1 0 0 0 0,2 0-19 0 0,110-8 772 0 0,43-28-881 0 0,-145 31-173 0 0,3 0-524 0 0,-6 4-2579 0 0,-13-3-4921 0 0,2 4 5160 0 0</inkml:trace>
  <inkml:trace contextRef="#ctx0" brushRef="#br0" timeOffset="640.039">719 203 8266 0 0,'0'0'992'0'0,"0"0"-448"0"0,0 0 112 0 0,0 0 368 0 0,0 0 57 0 0,0 0-113 0 0,0 0-240 0 0,0 0-240 0 0,197 22-176 0 0,-149-22-152 0 0,4-4-72 0 0,5 0-96 0 0,3-3-248 0 0,-1 0-632 0 0,-13 3-1617 0 0,-14 0-8457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8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183 137 19308 0 0,'0'0'475'0'0,"0"0"-91"0"0,0 0-27 0 0,0 0 74 0 0,0 0 79 0 0,0 0 22 0 0,0 0-39 0 0,0 0-67 0 0,0 0-96 0 0,0 0-87 0 0,-28 32-75 0 0,-88 101-63 0 0,80-75 4 0 0,36-49-86 0 0,0-6-8 0 0,-1-1 0 0 0,1 1 0 0 0,-1 0 0 0 0,1 0 0 0 0,0 0 0 0 0,0 0 0 0 0,0 0 0 0 0,0 0 0 0 0,1 0 0 0 0,-1 0 0 0 0,1 0-1 0 0,0-1 1 0 0,0 1 0 0 0,0 0 0 0 0,0 0 0 0 0,0-1 0 0 0,1 1 0 0 0,-1-1 0 0 0,1 1 0 0 0,0-1 0 0 0,0 1 0 0 0,0-1-1 0 0,0 0 1 0 0,0 0 0 0 0,0 0 0 0 0,0 0 0 0 0,1 0 0 0 0,-1-1 0 0 0,0 1 0 0 0,1-1 0 0 0,0 0 0 0 0,-1 1 0 0 0,1-1 0 0 0,0 0-1 0 0,0-1 1 0 0,0 1 0 0 0,-1 0 0 0 0,3-1-15 0 0,25 7 78 0 0,0-2 0 0 0,1-1 0 0 0,-1-2 0 0 0,1-1 0 0 0,0-1 0 0 0,26-4-78 0 0,88-26-364 0 0,-88 4-3702 0 0,-39 13-5285 0 0,-13 9-1717 0 0</inkml:trace>
  <inkml:trace contextRef="#ctx0" brushRef="#br0" timeOffset="196.398">787 1 17652 0 0,'0'0'1061'0'0,"0"0"-63"0"0,0 0 50 0 0,0 0 108 0 0,0 0-34 0 0,0 0-130 0 0,-22 36-134 0 0,-73 121-100 0 0,-17 48 898 0 0,36-70-1298 0 0,15-29-256 0 0,5 3-1 0 0,-22 62-101 0 0,64-131-556 0 0,1 0-1 0 0,1 1 1 0 0,3 0 0 0 0,1 1-1 0 0,0 30 557 0 0,9-28-2175 0 0,7-18-6583 0 0,-5-18-2692 0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9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417 172 8306 0 0,'0'0'631'0'0,"0"0"-387"0"0,0 0-180 0 0,0 0 133 0 0,0 0 295 0 0,0 0 248 0 0,0 0 104 0 0,0 0-27 0 0,0 0-148 0 0,0 0-175 0 0,0 0-150 0 0,0 0-100 0 0,-35 32-34 0 0,-111 96 34 0 0,61-67 550 0 0,-15-10 1745 0 0,131-32-3152 0 0,153-6 89 0 0,130-7 524 0 0,-268-6 44 0 0,-45 0 130 0 0,-1 0 80 0 0,0 0 74 0 0,0 0 68 0 0,-15-27 1618 0 0,-101-122-675 0 0,-9 37-3231 0 0,117 107 1186 0 0,-14-9-1286 0 0,9 7-5978 0 0,10 4-755 0 0</inkml:trace>
  <inkml:trace contextRef="#ctx0" brushRef="#br0" timeOffset="568.777">962 62 4433 0 0,'0'0'811'0'0,"0"0"-218"0"0,0 0-197 0 0,0 0-46 0 0,0 0 86 0 0,0 0 71 0 0,0 0 54 0 0,0 0-14 0 0,0 0-84 0 0,0 0-109 0 0,-26 33-126 0 0,-79 104-106 0 0,102-133-116 0 0,-1-1 0 0 0,1 1 0 0 0,0 0 1 0 0,0 0-1 0 0,1 0 0 0 0,-1 0 0 0 0,1 0 1 0 0,-1 0-1 0 0,1 1 0 0 0,1-1 0 0 0,-1 1 0 0 0,1 0 1 0 0,-1-1-1 0 0,1 1 0 0 0,1 0 0 0 0,-1 4-6 0 0,1 3 25 0 0,-2-7 10 0 0,1 0 0 0 0,0 0-1 0 0,0 0 1 0 0,0 0 0 0 0,1 1 0 0 0,0-1 0 0 0,0 0 0 0 0,0 0 0 0 0,1 0 0 0 0,0 0 0 0 0,0 0-1 0 0,0 0 1 0 0,0 0 0 0 0,1 0 0 0 0,0 0 0 0 0,0-1 0 0 0,0 1 0 0 0,0 0 0 0 0,1-1 0 0 0,0 0-1 0 0,0 0 1 0 0,0 0 0 0 0,0 0 0 0 0,1 0 0 0 0,0 0 0 0 0,-1-1 0 0 0,1 0 0 0 0,1 0 0 0 0,-1 0-1 0 0,0 0 1 0 0,2 0-35 0 0,4 1 289 0 0,0 0-1 0 0,1-1 0 0 0,0 0 0 0 0,0-1 0 0 0,0 0 0 0 0,0 0 0 0 0,0-2 1 0 0,0 1-1 0 0,0-1 0 0 0,0-1 0 0 0,0 0 0 0 0,0 0 0 0 0,0-1 0 0 0,0-1 1 0 0,0 0-1 0 0,0 0 0 0 0,-1-1 0 0 0,0 0 0 0 0,5-3-288 0 0,16-10 747 0 0,0-1-1 0 0,-1-2 1 0 0,-1 0-1 0 0,-1-2 1 0 0,11-12-747 0 0,-29 26 69 0 0,0 0 1 0 0,0-1-1 0 0,-1 0 1 0 0,-1-1-1 0 0,1 1 1 0 0,-2-2-1 0 0,1 1 1 0 0,-1-1-1 0 0,-1 0 0 0 0,0 0 1 0 0,0-1-1 0 0,-1 0 1 0 0,-1 0-1 0 0,0 0 1 0 0,-1-1-1 0 0,0 1 1 0 0,-1-1-1 0 0,0 1 1 0 0,-1-1-1 0 0,0-11-69 0 0,-2 20-84 0 0,-1 0-1 0 0,0 0 1 0 0,1 0-1 0 0,-1 0 1 0 0,-1 0-1 0 0,1 0 1 0 0,0 1-1 0 0,-1-1 1 0 0,0 1-1 0 0,0 0 1 0 0,0 0 0 0 0,0 0-1 0 0,0 0 1 0 0,-1 0-1 0 0,1 1 1 0 0,-1 0-1 0 0,0-1 1 0 0,1 1-1 0 0,-1 1 1 0 0,0-1-1 0 0,0 0 1 0 0,-1 1-1 0 0,1 0 1 0 0,-3-1 84 0 0,-105-8-3874 0 0,33 28-3997 0 0,54-7 40 0 0</inkml:trace>
  <inkml:trace contextRef="#ctx0" brushRef="#br0" timeOffset="871.775">842 323 3777 0 0,'0'0'2696'0'0,"0"0"-879"0"0,0 0-301 0 0,0 0-106 0 0,0 0-101 0 0,0 0-183 0 0,0 0-165 0 0,0 0-178 0 0,0 0-191 0 0,0 0-182 0 0,0 0-139 0 0,0 0-93 0 0,0 0-40 0 0,16-6-29 0 0,49-18-25 0 0,-27 28 158 0 0,-31 0-143 0 0,244 48 1626 0 0,-187-29-4084 0 0,-42-18-1688 0 0,0-4-3640 0 0,-15-1 2537 0 0</inkml:trace>
  <inkml:trace contextRef="#ctx0" brushRef="#br0" timeOffset="1286.627">1 691 1728 0 0,'0'0'1673'0'0,"0"0"-356"0"0,0 0 52 0 0,0 0 158 0 0,0 0 50 0 0,0 0-111 0 0,39-4-107 0 0,125-14-81 0 0,5-2 1082 0 0,373-30-137 0 0,-434 46-2482 0 0,172-9-3244 0 0,-98-2-5143 0 0,-138 11 3177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1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0 641 200 0 0,'0'0'823'0'0,"0"0"-267"0"0,0 0 223 0 0,0 0 388 0 0,0 0 301 0 0,0 0 143 0 0,0 0-27 0 0,0 0-163 0 0,0 0-234 0 0,35-15-228 0 0,111-52-190 0 0,12-20 1179 0 0,-133 70-1675 0 0,0-1 0 0 0,-1-1-1 0 0,-1-1 1 0 0,-1 0-1 0 0,-1-2 1 0 0,-1-1-1 0 0,-1 0 1 0 0,0-3-273 0 0,-15 20 100 0 0,0-1 0 0 0,0 0 0 0 0,-1 0 0 0 0,0-1 0 0 0,0 1 0 0 0,-1-1 0 0 0,0 1 0 0 0,0-1 0 0 0,-1 0 0 0 0,0 0 0 0 0,0 1 0 0 0,-1-1 0 0 0,0 0 0 0 0,0 0 0 0 0,-1 0 0 0 0,0 0 0 0 0,-1-3-100 0 0,2 10-66 0 0,-1 0-1 0 0,1 0 0 0 0,-1 0 0 0 0,1 0 1 0 0,-1 0-1 0 0,0 0 0 0 0,1 0 1 0 0,-1 0-1 0 0,0 0 0 0 0,0 0 1 0 0,0 0-1 0 0,1 1 0 0 0,-1-1 0 0 0,0 0 1 0 0,0 1-1 0 0,0-1 0 0 0,0 1 1 0 0,-1-1-1 0 0,1 1 0 0 0,0-1 1 0 0,0 1-1 0 0,0 0 0 0 0,0-1 0 0 0,0 1 1 0 0,0 0-1 0 0,-1 0 0 0 0,1 0 1 0 0,0 0-1 0 0,0 0 0 0 0,0 0 1 0 0,-1 0-1 0 0,1 0 0 0 0,0 1 0 0 0,0-1 1 0 0,0 0-1 0 0,0 1 0 0 0,0-1 1 0 0,0 1-1 0 0,0-1 0 0 0,0 1 0 0 0,0-1 1 0 0,0 1-1 0 0,0 0 0 0 0,0 0 1 0 0,0-1-1 0 0,0 1 0 0 0,0 0 1 0 0,1 0-1 0 0,-1 0 0 0 0,0 0 0 0 0,1 0 1 0 0,-1 0-1 0 0,0 0 0 0 0,1 0 1 0 0,0 0-1 0 0,-1 0 0 0 0,1 0 1 0 0,-1 1-1 0 0,1-1 0 0 0,0 0 0 0 0,0 0 1 0 0,0 0-1 0 0,0 0 0 0 0,0 1 67 0 0,-9 15-91 0 0,1 0 0 0 0,1 1 0 0 0,0-1 0 0 0,1 1 0 0 0,1 0 0 0 0,1 1-1 0 0,1-1 1 0 0,0 1 0 0 0,1-1 0 0 0,2 1 0 0 0,-1 0 0 0 0,3 7 91 0 0,-2-21 49 0 0,1-1 0 0 0,1 1 0 0 0,-1-1 0 0 0,1 0 0 0 0,-1 1 0 0 0,1-1 0 0 0,0 0 0 0 0,1 0 0 0 0,-1-1 0 0 0,1 1 0 0 0,-1 0 0 0 0,1-1 1 0 0,0 0-1 0 0,0 1 0 0 0,1-1 0 0 0,-1 0 0 0 0,1-1 0 0 0,0 1 0 0 0,-1-1 0 0 0,1 1 0 0 0,0-1 0 0 0,0 0 0 0 0,1-1 0 0 0,-1 1 0 0 0,0-1 0 0 0,1 1-49 0 0,117 12 2192 0 0,-102-17-2000 0 0,0-1-1 0 0,0-1 1 0 0,0-1-1 0 0,-1-1 1 0 0,0 0-1 0 0,0-2 1 0 0,0 0-1 0 0,-1-1 1 0 0,-1-1-1 0 0,0 0 1 0 0,0-1-1 0 0,11-13-191 0 0,-7 10 14 0 0,-1-1 0 0 0,0-1 0 0 0,-2 0 0 0 0,0-2 0 0 0,-1 0 0 0 0,-1-1 0 0 0,-1-1 0 0 0,0 0 0 0 0,-2-1 0 0 0,-1 0 0 0 0,0-1 0 0 0,0-5-14 0 0,-6-42-560 0 0,-7 69 481 0 0,0 0 1 0 0,-1 0-1 0 0,1-1 0 0 0,-1 1 1 0 0,1 0-1 0 0,-1 0 0 0 0,1 1 1 0 0,-1-1-1 0 0,0 0 0 0 0,1 0 1 0 0,-1 1-1 0 0,0-1 1 0 0,0 1-1 0 0,1 0 0 0 0,-1-1 1 0 0,0 1-1 0 0,0 0 0 0 0,0 0 1 0 0,1 0-1 0 0,-1 0 0 0 0,0 0 1 0 0,0 1-1 0 0,0-1 0 0 0,1 0 1 0 0,-1 1-1 0 0,0-1 1 0 0,1 1-1 0 0,-1 0 0 0 0,0 0 1 0 0,1 0-1 0 0,-1 0 0 0 0,1 0 1 0 0,-2 1 78 0 0,-6 7-94 0 0,1 0 1 0 0,0 1 0 0 0,1 0-1 0 0,0 1 1 0 0,1-1 0 0 0,0 1-1 0 0,1 1 1 0 0,0-1 0 0 0,0 1-1 0 0,1 0 1 0 0,1 0-1 0 0,0 0 1 0 0,1 0 0 0 0,0 1-1 0 0,1-1 1 0 0,0 1 0 0 0,1 8 93 0 0,0-15 65 0 0,1 0 0 0 0,0 0 0 0 0,0-1 0 0 0,0 1 1 0 0,0 0-1 0 0,1 0 0 0 0,0-1 0 0 0,0 1 0 0 0,1-1 1 0 0,0 0-1 0 0,0 0 0 0 0,0 0 0 0 0,0 0 0 0 0,1 0 1 0 0,0-1-1 0 0,0 1 0 0 0,0-1 0 0 0,0 0 0 0 0,1-1 1 0 0,-1 1-1 0 0,1-1 0 0 0,0 1 0 0 0,0-1 0 0 0,1-1 1 0 0,-1 1-1 0 0,1-1 0 0 0,3 1-65 0 0,4 2 219 0 0,0-1 0 0 0,1 0 0 0 0,-1-1 0 0 0,1-1 0 0 0,0 0 0 0 0,0-1 1 0 0,0-1-1 0 0,0 0 0 0 0,0 0 0 0 0,0-2 0 0 0,6-1-219 0 0,0-3 215 0 0,1-1 0 0 0,-1-1 0 0 0,0-1-1 0 0,-1 0 1 0 0,0-2 0 0 0,-1 0 0 0 0,0-1 0 0 0,-1-1 0 0 0,15-14-215 0 0,-19 17-15 0 0,0-1 1 0 0,0 0 0 0 0,-1-1 0 0 0,0-1 0 0 0,-1 0-1 0 0,-1-1 1 0 0,0 0 0 0 0,-1 0 0 0 0,0-1 0 0 0,-1 0-1 0 0,-1 0 1 0 0,0-1 0 0 0,-1 0 0 0 0,-1 0 0 0 0,-1-1-1 0 0,0 0 1 0 0,0-4 14 0 0,-5 19-65 0 0,0 1-1 0 0,0-1 0 0 0,0 0 1 0 0,0 1-1 0 0,0-1 1 0 0,-1 1-1 0 0,1-1 0 0 0,0 1 1 0 0,-1 0-1 0 0,1-1 0 0 0,-1 1 1 0 0,1 0-1 0 0,-1 0 0 0 0,0 0 1 0 0,1 0-1 0 0,-1 0 1 0 0,0 1-1 0 0,0-1 0 0 0,0 0 1 0 0,1 1-1 0 0,-1-1 0 0 0,0 1 1 0 0,0 0-1 0 0,0 0 1 0 0,0-1-1 0 0,0 1 0 0 0,0 1 1 0 0,0-1-1 0 0,0 0 0 0 0,0 0 1 0 0,0 1-1 0 0,1-1 1 0 0,-1 1-1 0 0,0-1 0 0 0,0 1 1 0 0,0 0-1 0 0,1 0 0 0 0,-2 1 66 0 0,-8 6-76 0 0,1 0-1 0 0,1 1 0 0 0,0 0 0 0 0,0 1 0 0 0,0 0 0 0 0,2 0 0 0 0,-1 1 1 0 0,1 0-1 0 0,1 0 0 0 0,0 1 0 0 0,-3 9 77 0 0,1-7 44 0 0,1 1 1 0 0,0 1-1 0 0,1-1 1 0 0,1 1-1 0 0,1 0 1 0 0,0 0-1 0 0,1 1 1 0 0,1-1-1 0 0,0 1 0 0 0,2-1 1 0 0,-1 1-1 0 0,3 8-44 0 0,1-16-66 0 0,0-1-1 0 0,1 0 0 0 0,0 0 0 0 0,1 0 1 0 0,0 0-1 0 0,0-1 0 0 0,0 0 1 0 0,1 0-1 0 0,0 0 0 0 0,1-1 0 0 0,-1 0 1 0 0,1 0-1 0 0,0-1 0 0 0,1 0 0 0 0,-1 0 1 0 0,1 0-1 0 0,0-1 0 0 0,0 0 1 0 0,1-1-1 0 0,-1 0 0 0 0,1 0 0 0 0,-1-1 1 0 0,1 0-1 0 0,0 0 0 0 0,0-1 0 0 0,0 0 1 0 0,0-1-1 0 0,8 0 67 0 0,25 0-4354 0 0,-30 0 1417 0 0,8 0-5142 0 0</inkml:trace>
  <inkml:trace contextRef="#ctx0" brushRef="#br0" timeOffset="1044.276">1799 483 3689 0 0,'0'0'605'0'0,"0"0"-155"0"0,0 0-98 0 0,0 0 37 0 0,0 0 146 0 0,0 0 136 0 0,0 0 20 0 0,0 0-75 0 0,0 0-162 0 0,0 0-189 0 0,0 0-105 0 0,0 0-74 0 0,-18 25-35 0 0,-55 80 12 0 0,20 4 427 0 0,5-24 977 0 0,60-114 1630 0 0,13-23-2621 0 0,172-235 259 0 0,-193 281-726 0 0,-4 7-10 0 0,0-1 1 0 0,0 0-1 0 0,1 1 1 0 0,-1-1-1 0 0,0 0 1 0 0,0 0-1 0 0,1 1 1 0 0,-1-1-1 0 0,0 0 1 0 0,0 0-1 0 0,1 0 1 0 0,-1 1-1 0 0,0-1 1 0 0,1 0-1 0 0,-1 0 1 0 0,0 0-1 0 0,1 0 1 0 0,-1 0-1 0 0,0 0 1 0 0,1 1-1 0 0,-1-1 1 0 0,1 0-1 0 0,-1 0 1 0 0,0 0-1 0 0,1 0 1 0 0,-1 0 0 0 0,0-1-1 0 0,1 1 1 0 0,-1 0-1 0 0,0 0 1 0 0,1 0-1 0 0,-1 0 1 0 0,0 0-1 0 0,1 0 1 0 0,-1 0-1 0 0,0-1 1 0 0,1 1-1 0 0,-1 0 1 0 0,0 0-1 0 0,1-1 1 0 0,-2 44 75 0 0,11 99 428 0 0,40-13-121 0 0,-46-117-520 0 0,-3-10 3176 0 0,-32-25-2239 0 0,-107-68-926 0 0,33 35-357 0 0,54 49-6219 0 0,50 9 1219 0 0,0 3 2345 0 0,0-1-914 0 0</inkml:trace>
  <inkml:trace contextRef="#ctx0" brushRef="#br0" timeOffset="1448.283">1952 520 6705 0 0,'0'0'2689'0'0,"0"0"-1666"0"0,0 0-691 0 0,0 0-164 0 0,0 0 84 0 0,0 0 191 0 0,0 0 112 0 0,0 0 26 0 0,0 0-57 0 0,0 0-168 0 0,0 0-132 0 0,0 0-57 0 0,0 0-32 0 0,11 17 21 0 0,36 52 13 0 0,-12 28 427 0 0,-18-49-300 0 0,0-80 4111 0 0,78-270-2608 0 0,-87 255-1931 0 0,-8 46-212 0 0,0 1-318 0 0,0 0-612 0 0,-2 7-10143 0 0,2-3 3669 0 0</inkml:trace>
  <inkml:trace contextRef="#ctx0" brushRef="#br0" timeOffset="1954.445">2474 410 4913 0 0,'0'0'1879'0'0,"0"0"-748"0"0,0 0-168 0 0,0 0 206 0 0,0 0 196 0 0,0 0 19 0 0,0 0-137 0 0,0 0-256 0 0,0 0-252 0 0,0 0-223 0 0,0 0-152 0 0,0 0-57 0 0,-12 8-17 0 0,-93 68 1201 0 0,37-25-205 0 0,69-50-1328 0 0,-1 1 1 0 0,1-1-1 0 0,0 0 1 0 0,0 1-1 0 0,0-1 0 0 0,1 0 1 0 0,-1 0-1 0 0,0 1 1 0 0,0-1-1 0 0,1 0 0 0 0,-1 0 1 0 0,0 0-1 0 0,1-1 1 0 0,-1 1-1 0 0,1 0 0 0 0,0 0 1 0 0,-1-1-1 0 0,1 1 1 0 0,-1-1-1 0 0,1 0 0 0 0,0 1 1 0 0,-1-1-1 0 0,1 0 1 0 0,0 0-1 0 0,-1 0 0 0 0,1 0 1 0 0,0 0-1 0 0,0 0 1 0 0,-1-1-1 0 0,1 1 0 0 0,1-1 42 0 0,52 5 0 0 0,-54-3 14 0 0,-1 0 0 0 0,1 0-1 0 0,0 0 1 0 0,0 0 0 0 0,-1 1-1 0 0,1-1 1 0 0,-1 0-1 0 0,1 1 1 0 0,-1-1 0 0 0,1 0-1 0 0,-1 1 1 0 0,0-1 0 0 0,1 0-1 0 0,-1 1 1 0 0,0-1 0 0 0,0 0-1 0 0,0 1 1 0 0,0-1 0 0 0,-1 1-1 0 0,1-1 1 0 0,0 0 0 0 0,0 1-1 0 0,-1-1 1 0 0,1 0-1 0 0,-1 1 1 0 0,1-1 0 0 0,-1 0-1 0 0,0 0 1 0 0,1 1 0 0 0,-1-1-1 0 0,0 0 1 0 0,0 0 0 0 0,0 0-1 0 0,0 0 1 0 0,0 0 0 0 0,0 0-1 0 0,0 0 1 0 0,0-1-1 0 0,0 1-13 0 0,-72 112 233 0 0,73-111-243 0 0,0 0 1 0 0,-1 0 0 0 0,1 0 0 0 0,0 1 0 0 0,0-1 0 0 0,0 0 0 0 0,0 0 0 0 0,0 1 0 0 0,1-1 0 0 0,-1 0 0 0 0,1 0 0 0 0,-1 0 0 0 0,1 0 0 0 0,0 0 0 0 0,0 0 0 0 0,0 0 0 0 0,0 0-1 0 0,0 0 1 0 0,1 0 0 0 0,-1 0 0 0 0,0 0 0 0 0,1-1 0 0 0,-1 1 0 0 0,1-1 0 0 0,0 1 0 0 0,0-1 0 0 0,-1 1 0 0 0,1-1 0 0 0,0 0 0 0 0,0 0 0 0 0,0 0 0 0 0,0 0 0 0 0,0 0 0 0 0,0-1 0 0 0,1 1-1 0 0,-1-1 1 0 0,0 1 9 0 0,86 6-786 0 0,-53-25-3338 0 0,-22 8-2662 0 0,-4 6-692 0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569 108 2657 0 0,'0'0'3311'0'0,"0"0"-1120"0"0,0 0-284 0 0,0 0-86 0 0,0 0-40 0 0,0 0-160 0 0,0 0-233 0 0,0 0-197 0 0,0 0-184 0 0,0 0-156 0 0,-32-18-137 0 0,-101-53-116 0 0,130 69-563 0 0,0 0 1 0 0,0 0-1 0 0,0 0 1 0 0,-1 0-1 0 0,1 1 1 0 0,0-1-1 0 0,-1 1 1 0 0,1 0-1 0 0,-1 0 1 0 0,1 0-1 0 0,-1 1 1 0 0,0-1-1 0 0,1 1 1 0 0,-1 0-1 0 0,0 0 0 0 0,1 0 1 0 0,-1 0-1 0 0,0 1 1 0 0,1-1-1 0 0,-1 1 1 0 0,1 0-1 0 0,-1 0 1 0 0,-2 2-36 0 0,-6 2 143 0 0,-8 2-24 0 0,0 2 0 0 0,1 1-1 0 0,1 0 1 0 0,0 1 0 0 0,0 1 0 0 0,1 1 0 0 0,0 0 0 0 0,1 1 0 0 0,1 1 0 0 0,0 0 0 0 0,2 2 0 0 0,-1-1 0 0 0,2 1-1 0 0,0 1 1 0 0,1 0 0 0 0,1 1 0 0 0,1 0 0 0 0,-1 4-119 0 0,5-11 9 0 0,1-1 0 0 0,1 1 0 0 0,0 0 0 0 0,1 0 0 0 0,0 0 0 0 0,0 1 0 0 0,2-1 0 0 0,-1 0 0 0 0,2 0 0 0 0,0 6-9 0 0,0-13 3 0 0,-1 0-1 0 0,1 0 1 0 0,0 0-1 0 0,1 0 1 0 0,-1-1-1 0 0,1 1 1 0 0,0-1-1 0 0,0 1 1 0 0,1-1-1 0 0,-1 0 1 0 0,1 0-1 0 0,0 0 1 0 0,0 0-1 0 0,0 0 1 0 0,1 0-1 0 0,-1-1 1 0 0,1 0-1 0 0,0 0 1 0 0,0 0-1 0 0,0 0 1 0 0,0 0-1 0 0,0-1 1 0 0,1 0-1 0 0,-1 0 1 0 0,1 0-1 0 0,0-1 1 0 0,-1 1-3 0 0,17 1 23 0 0,0-2 1 0 0,-1 0 0 0 0,1-1 0 0 0,0 0 0 0 0,0-2 0 0 0,-1-1 0 0 0,1-1 0 0 0,-1 0 0 0 0,0-1 0 0 0,0-2 0 0 0,-1 0 0 0 0,1-1 0 0 0,-2 0 0 0 0,1-2-1 0 0,-1 0 1 0 0,9-8-24 0 0,0 4 11 0 0,66-40 81 0 0,-2-4 0 0 0,-3-4 0 0 0,73-68-92 0 0,-144 118 266 0 0,-24 22 167 0 0,-3 3-441 0 0,-167 272 805 0 0,146-236-797 0 0,2 2-1 0 0,3 1 0 0 0,1 1 0 0 0,4 1 1 0 0,1 1-1 0 0,3 0 0 0 0,2 2 0 0 0,3 0 1 0 0,0 16 0 0 0,12-29-2513 0 0,18-34-2643 0 0,-6-8-1589 0 0,-5-2-2758 0 0</inkml:trace>
  <inkml:trace contextRef="#ctx0" brushRef="#br0" timeOffset="245.709">1096 804 13843 0 0,'0'0'3891'0'0,"0"0"-2400"0"0,0 0-629 0 0,0 0 23 0 0,0 0-54 0 0,0 0-175 0 0,0 0-195 0 0,0 0-173 0 0,0 0-132 0 0,0 0-103 0 0,0 0-74 0 0,0 0-63 0 0,0 0-86 0 0,-6 21-134 0 0,-16 65-204 0 0,22-62-3409 0 0,6-25 1276 0 0,-5 0-2069 0 0,1 1-6256 0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6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695 89 6025 0 0,'0'0'2334'0'0,"0"0"-830"0"0,0 0-289 0 0,0 0-58 0 0,0 0 22 0 0,0 0 14 0 0,0 0-37 0 0,-33-14-119 0 0,-102-43-133 0 0,58 39 199 0 0,64 19-923 0 0,-9 4-39 0 0,-1 0 1 0 0,1 1 0 0 0,0 1 0 0 0,1 1-1 0 0,-1 1 1 0 0,2 1 0 0 0,-1 1 0 0 0,1 0 0 0 0,1 2-1 0 0,0 0 1 0 0,1 1 0 0 0,1 1 0 0 0,0 1-1 0 0,1 0 1 0 0,0 1 0 0 0,2 1 0 0 0,-11 17-142 0 0,15-24 43 0 0,1 1 0 0 0,1 1 0 0 0,0-1 0 0 0,1 2 0 0 0,0-1 0 0 0,1 1 0 0 0,0 0 0 0 0,1 0 0 0 0,1 0 0 0 0,0 1 0 0 0,1 0 0 0 0,1-1 0 0 0,0 1 0 0 0,1 0 0 0 0,0 0 0 0 0,2 2-43 0 0,2-8 41 0 0,1-1 0 0 0,0 0 0 0 0,1 0 1 0 0,-1 0-1 0 0,2 0 0 0 0,-1-1 0 0 0,1 1 0 0 0,0-2 1 0 0,1 1-1 0 0,0-1 0 0 0,0 0 0 0 0,0 0 0 0 0,1 0 1 0 0,-1-1-1 0 0,1-1 0 0 0,0 1 0 0 0,1-1 0 0 0,-1-1 1 0 0,1 1-1 0 0,0-2 0 0 0,0 1 0 0 0,0-1 0 0 0,0 0 1 0 0,0-1-1 0 0,0 0 0 0 0,1-1 0 0 0,-1 0 0 0 0,3 0-41 0 0,9 1 75 0 0,0-1-1 0 0,0-1 1 0 0,0-1 0 0 0,-1 0-1 0 0,1-2 1 0 0,0 0-1 0 0,-1-2 1 0 0,0 0-1 0 0,0-1 1 0 0,-1-1-1 0 0,14-8-74 0 0,3-5 96 0 0,-1-1-1 0 0,-1-2 0 0 0,-1-1 0 0 0,-1-1 0 0 0,-1-2 1 0 0,-2-1-1 0 0,-1-2 0 0 0,-1-1 0 0 0,-2 0 0 0 0,-1-2 0 0 0,0-3-95 0 0,71-137 448 0 0,-150 304-112 0 0,6 1 0 0 0,6 2-1 0 0,1 21-335 0 0,23-68-270 0 0,5 1-1 0 0,3 1 1 0 0,3 0 0 0 0,5 0-1 0 0,4 11 271 0 0,4-94-4147 0 0,7-23-10731 0 0,-9 11 8695 0 0</inkml:trace>
  <inkml:trace contextRef="#ctx0" brushRef="#br0" timeOffset="256.568">1293 789 20732 0 0,'0'0'626'0'0,"0"0"-262"0"0,0 0-80 0 0,0 0 104 0 0,0 0 83 0 0,0 0 9 0 0,0 0-96 0 0,0 0-116 0 0,0 0-100 0 0,0 0-88 0 0,0 0-58 0 0,0 0-65 0 0,0 0-75 0 0,-2 25-78 0 0,-8 80-137 0 0,6-73-171 0 0,5-26-2799 0 0,1-2-3736 0 0,-1-3 1180 0 0,0-1-1013 0 0</inkml:trace>
  <inkml:trace contextRef="#ctx0" brushRef="#br0" timeOffset="728.574">1448 281 14867 0 0,'0'0'1052'0'0,"0"0"-30"0"0,0 0-50 0 0,0 0 44 0 0,0 0 17 0 0,0 0-88 0 0,0 0-105 0 0,0 0-102 0 0,31-23-98 0 0,101-67-93 0 0,-38 44 281 0 0,-75 40-654 0 0,122-25 788 0 0,-140 31-959 0 0,0 0 0 0 0,0 0 0 0 0,1 0 0 0 0,-1 0 0 0 0,0 1 0 0 0,0-1 0 0 0,0 0 0 0 0,1 0 0 0 0,-1 1 0 0 0,0-1 0 0 0,0 1 0 0 0,0-1 0 0 0,0 1 0 0 0,0-1 0 0 0,0 1 0 0 0,0 0 0 0 0,0-1 1 0 0,0 1-1 0 0,0 0 0 0 0,0 0 0 0 0,0 0 0 0 0,0 0 0 0 0,-1 0 0 0 0,1 0 0 0 0,0 0 0 0 0,-1 0 0 0 0,1 0 0 0 0,0 0 0 0 0,-1 0 0 0 0,0 0 0 0 0,1 1 0 0 0,-1-1 0 0 0,0 0 0 0 0,1 0 0 0 0,-1 0 0 0 0,0 1 0 0 0,0-1 0 0 0,0 0 0 0 0,0 0 0 0 0,0 1 0 0 0,0-1 0 0 0,-1 0 0 0 0,1 0 0 0 0,0 0 0 0 0,-1 1 0 0 0,1-1 0 0 0,0 0 0 0 0,-1 0 0 0 0,0 0-3 0 0,-26 57 147 0 0,-163 137 166 0 0,188-193-314 0 0,1 0 0 0 0,-1-1-1 0 0,1 1 1 0 0,-1 0 0 0 0,1 1 0 0 0,0-1-1 0 0,0 0 1 0 0,0 0 0 0 0,0 0 0 0 0,0 1-1 0 0,0-1 1 0 0,1 0 0 0 0,-1 1-1 0 0,1-1 1 0 0,0 1 0 0 0,-1-1 0 0 0,1 1-1 0 0,0-1 1 0 0,1 1 0 0 0,-1-1 0 0 0,0 0-1 0 0,1 1 1 0 0,-1-1 0 0 0,1 1-1 0 0,0-1 1 0 0,0 0 0 0 0,0 0 0 0 0,0 1-1 0 0,0-1 1 0 0,0 0 0 0 0,0 0 0 0 0,1 0-1 0 0,-1 0 1 0 0,1 0 0 0 0,0-1 0 0 0,-1 1-1 0 0,1 0 1 0 0,0-1 0 0 0,0 1-1 0 0,0-1 1 0 0,0 0 0 0 0,0 1 0 0 0,2-1 1 0 0,264 129 40 0 0,-263-127-36 0 0,0 0 0 0 0,0 0 0 0 0,0 0 1 0 0,-1 1-1 0 0,0-1 0 0 0,0 1 0 0 0,0 0 0 0 0,0 0 1 0 0,0 1-1 0 0,-1-1 0 0 0,0 1 0 0 0,0 0 1 0 0,0 0-1 0 0,0 0 0 0 0,-1 0 0 0 0,0 0 1 0 0,0 0-1 0 0,-1 1 0 0 0,1-1 0 0 0,-1 1 0 0 0,0-1 1 0 0,0 1-1 0 0,-1-1 0 0 0,0 1 0 0 0,0 0 1 0 0,0-1-1 0 0,-1 1 0 0 0,1-1 0 0 0,-1 1 1 0 0,-1-1-1 0 0,1 1 0 0 0,-1-1 0 0 0,0 0 0 0 0,0 1 1 0 0,-2 1-5 0 0,-13 14-3 0 0,-1 0 1 0 0,-1-1-1 0 0,0-2 1 0 0,-2 0 0 0 0,0-1-1 0 0,-1 0 1 0 0,-1-2-1 0 0,0-1 1 0 0,-1-1 0 0 0,-1-1-1 0 0,0-1 1 0 0,0-1-1 0 0,-1-1 1 0 0,0-2 0 0 0,-10 2 2 0 0,-35 5-914 0 0,40-13-1907 0 0,31-3-3707 0 0,5-6-30 0 0,2 4-2963 0 0</inkml:trace>
  <inkml:trace contextRef="#ctx0" brushRef="#br0" timeOffset="1248.53">2598 833 19044 0 0,'0'0'775'0'0,"0"0"-274"0"0,0 0-98 0 0,0 0 52 0 0,0 0 20 0 0,0 0-69 0 0,0 0-70 0 0,0 0-95 0 0,0 0-91 0 0,-27 32-63 0 0,-86 101-163 0 0,69-77-563 0 0,37-33-1341 0 0,7-12-3663 0 0,0-8 3268 0 0,0 0-8465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6:31.98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8 1408 0 0,'0'0'144'0'0,"0"0"-242"0"0,0 0-265 0 0,0 0-95 0 0,0 0 62 0 0,0 0 200 0 0,0 0 220 0 0,0 0 130 0 0,0 0 115 0 0,0 0 143 0 0,11 1 159 0 0,163 6 5870 0 0,243 4-3108 0 0,318-36-520 0 0,39 24-717 0 0,-203 13-1320 0 0,-54 2 234 0 0,23-7-193 0 0,143 0-19 0 0,-13-43-29 0 0,-439 42-621 0 0,-5-1-457 0 0,-161-2-2393 0 0,0 4 1 0 0,-1 2-1 0 0,26 10 2702 0 0,23 2-2504 0 0,12 1-3081 0 0,-99-15 1616 0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6:34.28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1 168 0 0 0,'0'0'799'0'0,"0"0"172"0"0,0 0-48 0 0,0 0-246 0 0,0 0-444 0 0,0 0-346 0 0,0 0-106 0 0,0 0 79 0 0,0 0 184 0 0,0 0 167 0 0,0 0 73 0 0,11-4 38 0 0,206-58 3929 0 0,-109 50-2897 0 0,-1 6-1 0 0,63 5-1353 0 0,-112 1 203 0 0,492 7 948 0 0,261-6-199 0 0,-176-13-734 0 0,-53 6 38 0 0,-111-9 56 0 0,673 5-91 0 0,-725 12-169 0 0,152 13-77 0 0,-98-18 81 0 0,9-5-106 0 0,752-3-2 0 0,-901 2 88 0 0,-138 1-166 0 0,0 9 0 0 0,78 14 130 0 0,-70 5-560 0 0,117-6 560 0 0,-12-26 38 0 0,19-14-38 0 0,-37 1 116 0 0,-120 15-177 0 0,1 8 0 0 0,71 11 61 0 0,282 27-40 0 0,76-36 319 0 0,-332-29 542 0 0,23 43-911 0 0,-105-9-140 0 0,-142 12-1443 0 0,-19 0-3525 0 0,-24-16 4952 0 0,9 4-6029 0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1 107 2232 0 0,'0'0'1406'0'0,"0"0"-682"0"0,0 0-112 0 0,0 0 286 0 0,0 0 366 0 0,0 0 191 0 0,0 0 1 0 0,0 0-97 0 0,0 0-122 0 0,0 0-141 0 0,0 0-151 0 0,32-6-174 0 0,99-17-161 0 0,135-10 1029 0 0,-212 32-2012 0 0,-40 1-369 0 0,0 0 1 0 0,-1 0 0 0 0,1-1-1 0 0,0-1 1 0 0,-1 0 0 0 0,1-1-1 0 0,-1 0 1 0 0,10-5 741 0 0,-5 2-2120 0 0,11-6-4826 0 0,-23 5 4612 0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1 110 10314 0 0,'0'0'838'0'0,"0"0"-344"0"0,0 0-213 0 0,0 0 171 0 0,0 0 341 0 0,0 0 142 0 0,0 0 5 0 0,0 0-80 0 0,0 0-166 0 0,0 0-162 0 0,37-1-145 0 0,121-9-154 0 0,-27-18-246 0 0,-80 12-502 0 0,40-12-1848 0 0,-32 10-3305 0 0,-32 9-3526 0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6.9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493 136 1992 0 0,'0'0'530'0'0,"0"0"-285"0"0,0 0-43 0 0,0 0 172 0 0,0 0 255 0 0,0 0 185 0 0,0 0 25 0 0,0 0-103 0 0,0 0-210 0 0,-32 26-201 0 0,-98 79-130 0 0,-61 43 1128 0 0,76-77 2367 0 0,90-56-1783 0 0,45-19-1532 0 0,20-8-395 0 0,0 2 1 0 0,0 2-1 0 0,0 1 0 0 0,1 3 1 0 0,10 0 19 0 0,41-5-12 0 0,-38 8-87 0 0,46-13-288 0 0,-96 12 138 0 0,-3 2 297 0 0,0 0 1 0 0,-1 0-1 0 0,1-1 1 0 0,0 1-1 0 0,0 0 1 0 0,0 0-1 0 0,-1 0 1 0 0,1-1-1 0 0,0 1 0 0 0,0 0 1 0 0,-1-1-1 0 0,1 1 1 0 0,0-1-1 0 0,0 1 1 0 0,-1-1-1 0 0,1 1 1 0 0,-1-1-1 0 0,1 0 1 0 0,0 1-1 0 0,-1-1 1 0 0,1 1-1 0 0,-1-1 1 0 0,0 0-1 0 0,1 0 1 0 0,-1 1-1 0 0,1-1 0 0 0,-1 0 1 0 0,0 0-1 0 0,0 0 1 0 0,1 1-1 0 0,-1-1 1 0 0,0 0-1 0 0,0 0 1 0 0,0 0-1 0 0,0 1 1 0 0,0-1-1 0 0,0 0 1 0 0,0 0-1 0 0,0 0 1 0 0,0 0-1 0 0,-1 1 1 0 0,1-1-1 0 0,0 0 0 0 0,0 0 1 0 0,-1 0-1 0 0,1 1 1 0 0,0-1-1 0 0,-1 0 1 0 0,1 1-1 0 0,-1-1 1 0 0,1 0-1 0 0,-1 1 1 0 0,0-1-1 0 0,1 0 1 0 0,-1 1-1 0 0,1-1 1 0 0,-1 1-49 0 0,-128-140 585 0 0,77 101-2409 0 0,31 32-1242 0 0,2 5-3576 0 0,16 2 969 0 0</inkml:trace>
  <inkml:trace contextRef="#ctx0" brushRef="#br0" timeOffset="387.97">979 0 6265 0 0,'0'0'612'0'0,"0"0"-194"0"0,0 0 66 0 0,0 0 338 0 0,0 0 328 0 0,0 0 97 0 0,0 0-122 0 0,0 0-295 0 0,0 0-293 0 0,0 0-237 0 0,0 0-136 0 0,0 0-67 0 0,-13 35-45 0 0,-41 106-21 0 0,9-4 182 0 0,44-136-194 0 0,0 1 0 0 0,0 0 0 0 0,0 0 0 0 0,1 0 0 0 0,-1 0 0 0 0,0 0 0 0 0,1 1 1 0 0,0-1-1 0 0,-1 0 0 0 0,1 0 0 0 0,0 0 0 0 0,0 0 0 0 0,0 0 0 0 0,0 1 0 0 0,1-1 0 0 0,-1 0 0 0 0,1 0 0 0 0,-1 0 0 0 0,1 0 0 0 0,0 0 0 0 0,-1 0 0 0 0,1 0 0 0 0,0 0 1 0 0,0 0-1 0 0,1-1 0 0 0,-1 1 0 0 0,0 0 0 0 0,1 0 0 0 0,-1-1 0 0 0,1 1 0 0 0,-1-1 0 0 0,1 0 0 0 0,0 1 0 0 0,-1-1 0 0 0,1 0 0 0 0,0 0 0 0 0,0 0 0 0 0,0 0 0 0 0,0 0 0 0 0,0 0 1 0 0,0-1-1 0 0,0 1 0 0 0,0-1 0 0 0,0 0 0 0 0,0 1 0 0 0,1-1 0 0 0,-1 0 0 0 0,2 0-19 0 0,110-8 772 0 0,43-28-881 0 0,-145 31-173 0 0,3 0-524 0 0,-6 4-2579 0 0,-13-3-4921 0 0,2 4 5160 0 0</inkml:trace>
  <inkml:trace contextRef="#ctx0" brushRef="#br0" timeOffset="640.039">719 203 8266 0 0,'0'0'992'0'0,"0"0"-448"0"0,0 0 112 0 0,0 0 368 0 0,0 0 57 0 0,0 0-113 0 0,0 0-240 0 0,0 0-240 0 0,197 22-176 0 0,-149-22-152 0 0,4-4-72 0 0,5 0-96 0 0,3-3-248 0 0,-1 0-632 0 0,-13 3-1617 0 0,-14 0-8457 0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9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417 172 8306 0 0,'0'0'631'0'0,"0"0"-387"0"0,0 0-180 0 0,0 0 133 0 0,0 0 295 0 0,0 0 248 0 0,0 0 104 0 0,0 0-27 0 0,0 0-148 0 0,0 0-175 0 0,0 0-150 0 0,0 0-100 0 0,-35 32-34 0 0,-111 96 34 0 0,61-67 550 0 0,-15-10 1745 0 0,131-32-3152 0 0,153-6 89 0 0,130-7 524 0 0,-268-6 44 0 0,-45 0 130 0 0,-1 0 80 0 0,0 0 74 0 0,0 0 68 0 0,-15-27 1618 0 0,-101-122-675 0 0,-9 37-3231 0 0,117 107 1186 0 0,-14-9-1286 0 0,9 7-5978 0 0,10 4-755 0 0</inkml:trace>
  <inkml:trace contextRef="#ctx0" brushRef="#br0" timeOffset="568.777">962 62 4433 0 0,'0'0'811'0'0,"0"0"-218"0"0,0 0-197 0 0,0 0-46 0 0,0 0 86 0 0,0 0 71 0 0,0 0 54 0 0,0 0-14 0 0,0 0-84 0 0,0 0-109 0 0,-26 33-126 0 0,-79 104-106 0 0,102-133-116 0 0,-1-1 0 0 0,1 1 0 0 0,0 0 1 0 0,0 0-1 0 0,1 0 0 0 0,-1 0 0 0 0,1 0 1 0 0,-1 0-1 0 0,1 1 0 0 0,1-1 0 0 0,-1 1 0 0 0,1 0 1 0 0,-1-1-1 0 0,1 1 0 0 0,1 0 0 0 0,-1 4-6 0 0,1 3 25 0 0,-2-7 10 0 0,1 0 0 0 0,0 0-1 0 0,0 0 1 0 0,0 0 0 0 0,1 1 0 0 0,0-1 0 0 0,0 0 0 0 0,0 0 0 0 0,1 0 0 0 0,0 0 0 0 0,0 0-1 0 0,0 0 1 0 0,0 0 0 0 0,1 0 0 0 0,0 0 0 0 0,0-1 0 0 0,0 1 0 0 0,0 0 0 0 0,1-1 0 0 0,0 0-1 0 0,0 0 1 0 0,0 0 0 0 0,0 0 0 0 0,1 0 0 0 0,0 0 0 0 0,-1-1 0 0 0,1 0 0 0 0,1 0 0 0 0,-1 0-1 0 0,0 0 1 0 0,2 0-35 0 0,4 1 289 0 0,0 0-1 0 0,1-1 0 0 0,0 0 0 0 0,0-1 0 0 0,0 0 0 0 0,0 0 0 0 0,0-2 1 0 0,0 1-1 0 0,0-1 0 0 0,0-1 0 0 0,0 0 0 0 0,0 0 0 0 0,0-1 0 0 0,0-1 1 0 0,0 0-1 0 0,0 0 0 0 0,-1-1 0 0 0,0 0 0 0 0,5-3-288 0 0,16-10 747 0 0,0-1-1 0 0,-1-2 1 0 0,-1 0-1 0 0,-1-2 1 0 0,11-12-747 0 0,-29 26 69 0 0,0 0 1 0 0,0-1-1 0 0,-1 0 1 0 0,-1-1-1 0 0,1 1 1 0 0,-2-2-1 0 0,1 1 1 0 0,-1-1-1 0 0,-1 0 0 0 0,0 0 1 0 0,0-1-1 0 0,-1 0 1 0 0,-1 0-1 0 0,0 0 1 0 0,-1-1-1 0 0,0 1 1 0 0,-1-1-1 0 0,0 1 1 0 0,-1-1-1 0 0,0-11-69 0 0,-2 20-84 0 0,-1 0-1 0 0,0 0 1 0 0,1 0-1 0 0,-1 0 1 0 0,-1 0-1 0 0,1 0 1 0 0,0 1-1 0 0,-1-1 1 0 0,0 1-1 0 0,0 0 1 0 0,0 0 0 0 0,0 0-1 0 0,0 0 1 0 0,-1 0-1 0 0,1 1 1 0 0,-1 0-1 0 0,0-1 1 0 0,1 1-1 0 0,-1 1 1 0 0,0-1-1 0 0,0 0 1 0 0,-1 1-1 0 0,1 0 1 0 0,-3-1 84 0 0,-105-8-3874 0 0,33 28-3997 0 0,54-7 40 0 0</inkml:trace>
  <inkml:trace contextRef="#ctx0" brushRef="#br0" timeOffset="871.775">842 323 3777 0 0,'0'0'2696'0'0,"0"0"-879"0"0,0 0-301 0 0,0 0-106 0 0,0 0-101 0 0,0 0-183 0 0,0 0-165 0 0,0 0-178 0 0,0 0-191 0 0,0 0-182 0 0,0 0-139 0 0,0 0-93 0 0,0 0-40 0 0,16-6-29 0 0,49-18-25 0 0,-27 28 158 0 0,-31 0-143 0 0,244 48 1626 0 0,-187-29-4084 0 0,-42-18-1688 0 0,0-4-3640 0 0,-15-1 2537 0 0</inkml:trace>
  <inkml:trace contextRef="#ctx0" brushRef="#br0" timeOffset="1286.627">1 691 1728 0 0,'0'0'1673'0'0,"0"0"-356"0"0,0 0 52 0 0,0 0 158 0 0,0 0 50 0 0,0 0-111 0 0,39-4-107 0 0,125-14-81 0 0,5-2 1082 0 0,373-30-137 0 0,-434 46-2482 0 0,172-9-3244 0 0,-98-2-5143 0 0,-138 11 3177 0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1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0 641 200 0 0,'0'0'823'0'0,"0"0"-267"0"0,0 0 223 0 0,0 0 388 0 0,0 0 301 0 0,0 0 143 0 0,0 0-27 0 0,0 0-163 0 0,0 0-234 0 0,35-15-228 0 0,111-52-190 0 0,12-20 1179 0 0,-133 70-1675 0 0,0-1 0 0 0,-1-1-1 0 0,-1-1 1 0 0,-1 0-1 0 0,-1-2 1 0 0,-1-1-1 0 0,-1 0 1 0 0,0-3-273 0 0,-15 20 100 0 0,0-1 0 0 0,0 0 0 0 0,-1 0 0 0 0,0-1 0 0 0,0 1 0 0 0,-1-1 0 0 0,0 1 0 0 0,0-1 0 0 0,-1 0 0 0 0,0 0 0 0 0,0 1 0 0 0,-1-1 0 0 0,0 0 0 0 0,0 0 0 0 0,-1 0 0 0 0,0 0 0 0 0,-1-3-100 0 0,2 10-66 0 0,-1 0-1 0 0,1 0 0 0 0,-1 0 0 0 0,1 0 1 0 0,-1 0-1 0 0,0 0 0 0 0,1 0 1 0 0,-1 0-1 0 0,0 0 0 0 0,0 0 1 0 0,0 0-1 0 0,1 1 0 0 0,-1-1 0 0 0,0 0 1 0 0,0 1-1 0 0,0-1 0 0 0,0 1 1 0 0,-1-1-1 0 0,1 1 0 0 0,0-1 1 0 0,0 1-1 0 0,0 0 0 0 0,0-1 0 0 0,0 1 1 0 0,0 0-1 0 0,-1 0 0 0 0,1 0 1 0 0,0 0-1 0 0,0 0 0 0 0,0 0 1 0 0,-1 0-1 0 0,1 0 0 0 0,0 1 0 0 0,0-1 1 0 0,0 0-1 0 0,0 1 0 0 0,0-1 1 0 0,0 1-1 0 0,0-1 0 0 0,0 1 0 0 0,0-1 1 0 0,0 1-1 0 0,0 0 0 0 0,0 0 1 0 0,0-1-1 0 0,0 1 0 0 0,0 0 1 0 0,1 0-1 0 0,-1 0 0 0 0,0 0 0 0 0,1 0 1 0 0,-1 0-1 0 0,0 0 0 0 0,1 0 1 0 0,0 0-1 0 0,-1 0 0 0 0,1 0 1 0 0,-1 1-1 0 0,1-1 0 0 0,0 0 0 0 0,0 0 1 0 0,0 0-1 0 0,0 0 0 0 0,0 1 67 0 0,-9 15-91 0 0,1 0 0 0 0,1 1 0 0 0,0-1 0 0 0,1 1 0 0 0,1 0 0 0 0,1 1-1 0 0,1-1 1 0 0,0 1 0 0 0,1-1 0 0 0,2 1 0 0 0,-1 0 0 0 0,3 7 91 0 0,-2-21 49 0 0,1-1 0 0 0,1 1 0 0 0,-1-1 0 0 0,1 0 0 0 0,-1 1 0 0 0,1-1 0 0 0,0 0 0 0 0,1 0 0 0 0,-1-1 0 0 0,1 1 0 0 0,-1 0 0 0 0,1-1 1 0 0,0 0-1 0 0,0 1 0 0 0,1-1 0 0 0,-1 0 0 0 0,1-1 0 0 0,0 1 0 0 0,-1-1 0 0 0,1 1 0 0 0,0-1 0 0 0,0 0 0 0 0,1-1 0 0 0,-1 1 0 0 0,0-1 0 0 0,1 1-49 0 0,117 12 2192 0 0,-102-17-2000 0 0,0-1-1 0 0,0-1 1 0 0,0-1-1 0 0,-1-1 1 0 0,0 0-1 0 0,0-2 1 0 0,0 0-1 0 0,-1-1 1 0 0,-1-1-1 0 0,0 0 1 0 0,0-1-1 0 0,11-13-191 0 0,-7 10 14 0 0,-1-1 0 0 0,0-1 0 0 0,-2 0 0 0 0,0-2 0 0 0,-1 0 0 0 0,-1-1 0 0 0,-1-1 0 0 0,0 0 0 0 0,-2-1 0 0 0,-1 0 0 0 0,0-1 0 0 0,0-5-14 0 0,-6-42-560 0 0,-7 69 481 0 0,0 0 1 0 0,-1 0-1 0 0,1-1 0 0 0,-1 1 1 0 0,1 0-1 0 0,-1 0 0 0 0,1 1 1 0 0,-1-1-1 0 0,0 0 0 0 0,1 0 1 0 0,-1 1-1 0 0,0-1 1 0 0,0 1-1 0 0,1 0 0 0 0,-1-1 1 0 0,0 1-1 0 0,0 0 0 0 0,0 0 1 0 0,1 0-1 0 0,-1 0 0 0 0,0 0 1 0 0,0 1-1 0 0,0-1 0 0 0,1 0 1 0 0,-1 1-1 0 0,0-1 1 0 0,1 1-1 0 0,-1 0 0 0 0,0 0 1 0 0,1 0-1 0 0,-1 0 0 0 0,1 0 1 0 0,-2 1 78 0 0,-6 7-94 0 0,1 0 1 0 0,0 1 0 0 0,1 0-1 0 0,0 1 1 0 0,1-1 0 0 0,0 1-1 0 0,1 1 1 0 0,0-1 0 0 0,0 1-1 0 0,1 0 1 0 0,1 0-1 0 0,0 0 1 0 0,1 0 0 0 0,0 1-1 0 0,1-1 1 0 0,0 1 0 0 0,1 8 93 0 0,0-15 65 0 0,1 0 0 0 0,0 0 0 0 0,0-1 0 0 0,0 1 1 0 0,0 0-1 0 0,1 0 0 0 0,0-1 0 0 0,0 1 0 0 0,1-1 1 0 0,0 0-1 0 0,0 0 0 0 0,0 0 0 0 0,0 0 0 0 0,1 0 1 0 0,0-1-1 0 0,0 1 0 0 0,0-1 0 0 0,0 0 0 0 0,1-1 1 0 0,-1 1-1 0 0,1-1 0 0 0,0 1 0 0 0,0-1 0 0 0,1-1 1 0 0,-1 1-1 0 0,1-1 0 0 0,3 1-65 0 0,4 2 219 0 0,0-1 0 0 0,1 0 0 0 0,-1-1 0 0 0,1-1 0 0 0,0 0 0 0 0,0-1 1 0 0,0-1-1 0 0,0 0 0 0 0,0 0 0 0 0,0-2 0 0 0,6-1-219 0 0,0-3 215 0 0,1-1 0 0 0,-1-1 0 0 0,0-1-1 0 0,-1 0 1 0 0,0-2 0 0 0,-1 0 0 0 0,0-1 0 0 0,-1-1 0 0 0,15-14-215 0 0,-19 17-15 0 0,0-1 1 0 0,0 0 0 0 0,-1-1 0 0 0,0-1 0 0 0,-1 0-1 0 0,-1-1 1 0 0,0 0 0 0 0,-1 0 0 0 0,0-1 0 0 0,-1 0-1 0 0,-1 0 1 0 0,0-1 0 0 0,-1 0 0 0 0,-1 0 0 0 0,-1-1-1 0 0,0 0 1 0 0,0-4 14 0 0,-5 19-65 0 0,0 1-1 0 0,0-1 0 0 0,0 0 1 0 0,0 1-1 0 0,0-1 1 0 0,-1 1-1 0 0,1-1 0 0 0,0 1 1 0 0,-1 0-1 0 0,1-1 0 0 0,-1 1 1 0 0,1 0-1 0 0,-1 0 0 0 0,0 0 1 0 0,1 0-1 0 0,-1 0 1 0 0,0 1-1 0 0,0-1 0 0 0,0 0 1 0 0,1 1-1 0 0,-1-1 0 0 0,0 1 1 0 0,0 0-1 0 0,0 0 1 0 0,0-1-1 0 0,0 1 0 0 0,0 1 1 0 0,0-1-1 0 0,0 0 0 0 0,0 0 1 0 0,0 1-1 0 0,1-1 1 0 0,-1 1-1 0 0,0-1 0 0 0,0 1 1 0 0,0 0-1 0 0,1 0 0 0 0,-2 1 66 0 0,-8 6-76 0 0,1 0-1 0 0,1 1 0 0 0,0 0 0 0 0,0 1 0 0 0,0 0 0 0 0,2 0 0 0 0,-1 1 1 0 0,1 0-1 0 0,1 0 0 0 0,0 1 0 0 0,-3 9 77 0 0,1-7 44 0 0,1 1 1 0 0,0 1-1 0 0,1-1 1 0 0,1 1-1 0 0,1 0 1 0 0,0 0-1 0 0,1 1 1 0 0,1-1-1 0 0,0 1 0 0 0,2-1 1 0 0,-1 1-1 0 0,3 8-44 0 0,1-16-66 0 0,0-1-1 0 0,1 0 0 0 0,0 0 0 0 0,1 0 1 0 0,0 0-1 0 0,0-1 0 0 0,0 0 1 0 0,1 0-1 0 0,0 0 0 0 0,1-1 0 0 0,-1 0 1 0 0,1 0-1 0 0,0-1 0 0 0,1 0 0 0 0,-1 0 1 0 0,1 0-1 0 0,0-1 0 0 0,0 0 1 0 0,1-1-1 0 0,-1 0 0 0 0,1 0 0 0 0,-1-1 1 0 0,1 0-1 0 0,0 0 0 0 0,0-1 0 0 0,0 0 1 0 0,0-1-1 0 0,8 0 67 0 0,25 0-4354 0 0,-30 0 1417 0 0,8 0-5142 0 0</inkml:trace>
  <inkml:trace contextRef="#ctx0" brushRef="#br0" timeOffset="1044.276">1799 483 3689 0 0,'0'0'605'0'0,"0"0"-155"0"0,0 0-98 0 0,0 0 37 0 0,0 0 146 0 0,0 0 136 0 0,0 0 20 0 0,0 0-75 0 0,0 0-162 0 0,0 0-189 0 0,0 0-105 0 0,0 0-74 0 0,-18 25-35 0 0,-55 80 12 0 0,20 4 427 0 0,5-24 977 0 0,60-114 1630 0 0,13-23-2621 0 0,172-235 259 0 0,-193 281-726 0 0,-4 7-10 0 0,0-1 1 0 0,0 0-1 0 0,1 1 1 0 0,-1-1-1 0 0,0 0 1 0 0,0 0-1 0 0,1 1 1 0 0,-1-1-1 0 0,0 0 1 0 0,0 0-1 0 0,1 0 1 0 0,-1 1-1 0 0,0-1 1 0 0,1 0-1 0 0,-1 0 1 0 0,0 0-1 0 0,1 0 1 0 0,-1 0-1 0 0,0 0 1 0 0,1 1-1 0 0,-1-1 1 0 0,1 0-1 0 0,-1 0 1 0 0,0 0-1 0 0,1 0 1 0 0,-1 0 0 0 0,0-1-1 0 0,1 1 1 0 0,-1 0-1 0 0,0 0 1 0 0,1 0-1 0 0,-1 0 1 0 0,0 0-1 0 0,1 0 1 0 0,-1 0-1 0 0,0-1 1 0 0,1 1-1 0 0,-1 0 1 0 0,0 0-1 0 0,1-1 1 0 0,-2 44 75 0 0,11 99 428 0 0,40-13-121 0 0,-46-117-520 0 0,-3-10 3176 0 0,-32-25-2239 0 0,-107-68-926 0 0,33 35-357 0 0,54 49-6219 0 0,50 9 1219 0 0,0 3 2345 0 0,0-1-914 0 0</inkml:trace>
  <inkml:trace contextRef="#ctx0" brushRef="#br0" timeOffset="1448.283">1952 520 6705 0 0,'0'0'2689'0'0,"0"0"-1666"0"0,0 0-691 0 0,0 0-164 0 0,0 0 84 0 0,0 0 191 0 0,0 0 112 0 0,0 0 26 0 0,0 0-57 0 0,0 0-168 0 0,0 0-132 0 0,0 0-57 0 0,0 0-32 0 0,11 17 21 0 0,36 52 13 0 0,-12 28 427 0 0,-18-49-300 0 0,0-80 4111 0 0,78-270-2608 0 0,-87 255-1931 0 0,-8 46-212 0 0,0 1-318 0 0,0 0-612 0 0,-2 7-10143 0 0,2-3 3669 0 0</inkml:trace>
  <inkml:trace contextRef="#ctx0" brushRef="#br0" timeOffset="1954.445">2474 410 4913 0 0,'0'0'1879'0'0,"0"0"-748"0"0,0 0-168 0 0,0 0 206 0 0,0 0 196 0 0,0 0 19 0 0,0 0-137 0 0,0 0-256 0 0,0 0-252 0 0,0 0-223 0 0,0 0-152 0 0,0 0-57 0 0,-12 8-17 0 0,-93 68 1201 0 0,37-25-205 0 0,69-50-1328 0 0,-1 1 1 0 0,1-1-1 0 0,0 0 1 0 0,0 1-1 0 0,0-1 0 0 0,1 0 1 0 0,-1 0-1 0 0,0 1 1 0 0,0-1-1 0 0,1 0 0 0 0,-1 0 1 0 0,0 0-1 0 0,1-1 1 0 0,-1 1-1 0 0,1 0 0 0 0,0 0 1 0 0,-1-1-1 0 0,1 1 1 0 0,-1-1-1 0 0,1 0 0 0 0,0 1 1 0 0,-1-1-1 0 0,1 0 1 0 0,0 0-1 0 0,-1 0 0 0 0,1 0 1 0 0,0 0-1 0 0,0 0 1 0 0,-1-1-1 0 0,1 1 0 0 0,1-1 42 0 0,52 5 0 0 0,-54-3 14 0 0,-1 0 0 0 0,1 0-1 0 0,0 0 1 0 0,0 0 0 0 0,-1 1-1 0 0,1-1 1 0 0,-1 0-1 0 0,1 1 1 0 0,-1-1 0 0 0,1 0-1 0 0,-1 1 1 0 0,0-1 0 0 0,1 0-1 0 0,-1 1 1 0 0,0-1 0 0 0,0 0-1 0 0,0 1 1 0 0,0-1 0 0 0,-1 1-1 0 0,1-1 1 0 0,0 0 0 0 0,0 1-1 0 0,-1-1 1 0 0,1 0-1 0 0,-1 1 1 0 0,1-1 0 0 0,-1 0-1 0 0,0 0 1 0 0,1 1 0 0 0,-1-1-1 0 0,0 0 1 0 0,0 0 0 0 0,0 0-1 0 0,0 0 1 0 0,0 0 0 0 0,0 0-1 0 0,0 0 1 0 0,0-1-1 0 0,0 1-13 0 0,-72 112 233 0 0,73-111-243 0 0,0 0 1 0 0,-1 0 0 0 0,1 0 0 0 0,0 1 0 0 0,0-1 0 0 0,0 0 0 0 0,0 0 0 0 0,0 1 0 0 0,1-1 0 0 0,-1 0 0 0 0,1 0 0 0 0,-1 0 0 0 0,1 0 0 0 0,0 0 0 0 0,0 0 0 0 0,0 0 0 0 0,0 0-1 0 0,0 0 1 0 0,1 0 0 0 0,-1 0 0 0 0,0 0 0 0 0,1-1 0 0 0,-1 1 0 0 0,1-1 0 0 0,0 1 0 0 0,0-1 0 0 0,-1 1 0 0 0,1-1 0 0 0,0 0 0 0 0,0 0 0 0 0,0 0 0 0 0,0 0 0 0 0,0 0 0 0 0,0-1 0 0 0,1 1-1 0 0,-1-1 1 0 0,0 1 9 0 0,86 6-786 0 0,-53-25-3338 0 0,-22 8-2662 0 0,-4 6-692 0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3.0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0 0 0,'0'0'189'0'0,"0"0"138"0"0,0 0 129 0 0,0 0 119 0 0,0 0 101 0 0,0 0 40 0 0,0 0-10 0 0,0 0 23 0 0,0 0 77 0 0,0 0 111 0 0,8-3 4706 0 0,10-2-2865 0 0,135-4 1578 0 0,-96 11-3711 0 0,3-3-392 0 0,-1-2 0 0 0,0-3 0 0 0,57-13-233 0 0,-100 12-1239 0 0,-16 6 687 0 0,0 1-247 0 0,-15 0-7091 0 0,-2 1 1059 0 0,13 2 4004 0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3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96 0 0,'0'0'983'0'0,"0"0"-159"0"0,0 0 8 0 0,0 0 120 0 0,0 0 127 0 0,0 0 55 0 0,0 0-102 0 0,0 0-168 0 0,0 0-169 0 0,0 0-109 0 0,0 0 27 0 0,0 0 51 0 0,0 0 43 0 0,3 3 13 0 0,60 14 4371 0 0,52-37-2524 0 0,-51 5-2244 0 0,90 5-1286 0 0,-88 9-6921 0 0,-46 1 3148 0 0,-12 0-1443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26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665 1 11234 0 0,'0'0'695'0'0,"0"0"-200"0"0,0 0-160 0 0,0 0 93 0 0,0 0 247 0 0,0 0 206 0 0,0 0 103 0 0,0 0-65 0 0,0 0-195 0 0,0 0-184 0 0,0 0-89 0 0,0 9-16 0 0,8 732 3100 0 0,-6-469-3900 0 0,-28-190-2896 0 0,15-78-3821 0 0,7-4 2048 0 0,0 0-1555 0 0</inkml:trace>
  <inkml:trace contextRef="#ctx0" brushRef="#br0" timeOffset="250.116">1 270 14531 0 0,'0'0'394'0'0,"0"0"-112"0"0,0 0 70 0 0,0 0 251 0 0,32-10 185 0 0,104-31 64 0 0,315-74 2836 0 0,-335 87-3785 0 0,1 5-1 0 0,66-2 98 0 0,-3 16-9950 0 0,-153 9-827 0 0</inkml:trace>
  <inkml:trace contextRef="#ctx0" brushRef="#br0" timeOffset="4788.698">1488 719 1728 0 0,'0'0'1730'0'0,"0"0"-424"0"0,0 0-130 0 0,0 0 103 0 0,0 0 44 0 0,0 0-106 0 0,0 0-199 0 0,0 0-221 0 0,0 0-138 0 0,-32 17-100 0 0,-98 52-81 0 0,69-17 94 0 0,55-40-451 0 0,0-2 9 0 0,0 0 0 0 0,1 0 0 0 0,1 0 0 0 0,-1 1-1 0 0,2-1 1 0 0,-1 1 0 0 0,2 0 0 0 0,-1 0 0 0 0,1 0 0 0 0,1 1 0 0 0,0 2-130 0 0,1-9 44 0 0,0-1 1 0 0,0 1-1 0 0,1 0 1 0 0,-1 0-1 0 0,1 0 1 0 0,0-1 0 0 0,0 1-1 0 0,1 0 1 0 0,0-1-1 0 0,0 1 1 0 0,0-1-1 0 0,0 0 1 0 0,0 1-1 0 0,1-1 1 0 0,0 0-1 0 0,0-1 1 0 0,0 1-1 0 0,0 0 1 0 0,1-1-1 0 0,-1 0 1 0 0,1 0 0 0 0,0 0-1 0 0,0 0 1 0 0,0 0-1 0 0,0-1 1 0 0,0 0-1 0 0,1 1-44 0 0,2-1 139 0 0,-1 0 1 0 0,0 0-1 0 0,0-1 0 0 0,1 0 1 0 0,-1 0-1 0 0,1 0 0 0 0,-1-1 0 0 0,1 0 1 0 0,-1 0-1 0 0,1 0 0 0 0,-1-1 0 0 0,1 0 1 0 0,-1-1-1 0 0,0 1 0 0 0,0-1 0 0 0,1 0 1 0 0,-1-1-1 0 0,0 1 0 0 0,-1-1 1 0 0,1-1-1 0 0,0 1 0 0 0,-1-1 0 0 0,0 0 1 0 0,0 0-1 0 0,0 0 0 0 0,0-1 0 0 0,-1 1 1 0 0,3-5-140 0 0,1-2 100 0 0,-1-1-1 0 0,0 1 1 0 0,-1-1 0 0 0,0-1 0 0 0,-1 1 0 0 0,-1-1 0 0 0,0 0 0 0 0,0 0-1 0 0,-2 0 1 0 0,1 0 0 0 0,-2-1 0 0 0,0 1 0 0 0,0-1 0 0 0,-1 1 0 0 0,-1-1-1 0 0,0-2-99 0 0,-1 6-133 0 0,0 0 0 0 0,-1 0 0 0 0,0 1 0 0 0,0-1 0 0 0,-1 1 1 0 0,0-1-1 0 0,-1 1 0 0 0,0 1 0 0 0,0-1 0 0 0,-1 1 0 0 0,0-1 0 0 0,0 2 0 0 0,-1-1 0 0 0,-3-2 133 0 0,-22-1-3815 0 0,1 21-5596 0 0,26-2 2407 0 0</inkml:trace>
  <inkml:trace contextRef="#ctx0" brushRef="#br0" timeOffset="5266.273">1829 763 5401 0 0,'0'0'2959'0'0,"0"0"-1209"0"0,0 0-651 0 0,0 0-232 0 0,0 0-110 0 0,0 0-87 0 0,0 0-46 0 0,0 0-71 0 0,0 0-106 0 0,-32 27-121 0 0,-97 85-136 0 0,78-47-108 0 0,48-53-81 0 0,1-8-9 0 0,0-1 1 0 0,0 1-1 0 0,1-1 1 0 0,-1 1-1 0 0,1 0 1 0 0,0 0-1 0 0,0 0 1 0 0,0 0-1 0 0,0 0 0 0 0,1 0 1 0 0,0 0-1 0 0,0 0 1 0 0,0 0-1 0 0,0 0 1 0 0,0 0-1 0 0,1 0 1 0 0,0 0-1 0 0,0 0 0 0 0,0 0 1 0 0,0 0-1 0 0,1-1 1 0 0,-1 1-1 0 0,1 0 1 0 0,0-1-1 0 0,0 1 1 0 0,0-1-1 0 0,1 0 0 0 0,-1 0 1 0 0,1 0-1 0 0,0 0 1 0 0,0 0-1 0 0,0 0 1 0 0,0-1-1 0 0,0 1 1 0 0,1-1-1 0 0,-1 0 0 0 0,1 0 1 0 0,-1 0-1 0 0,1-1 1 0 0,0 1-1 0 0,-1-1 1 0 0,4 1 7 0 0,14-3 289 0 0,0 0-1 0 0,0-1 1 0 0,0-2 0 0 0,0 0 0 0 0,-1-1 0 0 0,0-1 0 0 0,0-1 0 0 0,0-1 0 0 0,-1 0 0 0 0,0-2 0 0 0,-1 0 0 0 0,0-1 0 0 0,0-1 0 0 0,-2 0-1 0 0,1-1 1 0 0,-1-1 0 0 0,-1-2-289 0 0,26-19 250 0 0,-3-2 0 0 0,0-2 0 0 0,-3-1 0 0 0,-1-2 0 0 0,-2-2 0 0 0,-3 0 0 0 0,17-34-250 0 0,-29 50-177 0 0,-1-1 0 0 0,-2-1 0 0 0,-1 0 0 0 0,-1-1 0 0 0,-2 0 0 0 0,-1-1-1 0 0,-1 0 1 0 0,-2-1 0 0 0,-1 1 0 0 0,-1-1 0 0 0,-2 0 0 0 0,-2 0 0 0 0,-1 0 0 0 0,-2-5 177 0 0,3 33-62 0 0,0-1 0 0 0,-1 0 0 0 0,0 1 0 0 0,0-1 0 0 0,-1 0 0 0 0,0 1 0 0 0,0 0 0 0 0,0-1 0 0 0,-1 1 0 0 0,1 0 0 0 0,-1 0 0 0 0,0 0 0 0 0,-1 1 0 0 0,1-1 0 0 0,-1 1 0 0 0,0-1 0 0 0,0 1 0 0 0,0 1 0 0 0,-1-1 0 0 0,1 0 0 0 0,-1 1 0 0 0,0 0 0 0 0,0 0 0 0 0,0 1 0 0 0,0-1-1 0 0,-5 0 64 0 0,1 2-17 0 0,0 0 0 0 0,0 1 0 0 0,0 1 0 0 0,1-1 0 0 0,-1 1 1 0 0,0 1-1 0 0,0 0 0 0 0,0 0 0 0 0,1 1 0 0 0,-1 0 1 0 0,1 0-1 0 0,0 1 0 0 0,0 0 0 0 0,0 0 0 0 0,1 1 1 0 0,-1 0-1 0 0,1 1 0 0 0,-4 3 16 0 0,-108 125 559 0 0,101-110-512 0 0,2 1-1 0 0,0 1 1 0 0,2 0-1 0 0,1 1 0 0 0,1 0 1 0 0,1 1-1 0 0,2 1 1 0 0,0-1-1 0 0,2 1 0 0 0,1 1 1 0 0,2-1-1 0 0,1 1 1 0 0,1 0-1 0 0,1 0 1 0 0,2 0-1 0 0,2 11-46 0 0,2-26-24 0 0,0 0-1 0 0,0-1 1 0 0,2 1 0 0 0,0-1-1 0 0,0 0 1 0 0,1-1 0 0 0,1 1-1 0 0,0-2 1 0 0,1 1 0 0 0,0-1-1 0 0,1-1 1 0 0,1 0 0 0 0,-1-1-1 0 0,2 0 1 0 0,-1 0 0 0 0,1-1-1 0 0,1-1 1 0 0,0-1 0 0 0,0 0-1 0 0,3 1 25 0 0,-2-1-180 0 0,1-1 0 0 0,-1-1-1 0 0,1 0 1 0 0,0-1-1 0 0,0-1 1 0 0,1-1 0 0 0,-1 0-1 0 0,6 0 181 0 0,29-2-3461 0 0,-3-5-3935 0 0,-29 1 1187 0 0</inkml:trace>
  <inkml:trace contextRef="#ctx0" brushRef="#br0" timeOffset="6311.914">2784 597 7762 0 0,'0'0'2347'0'0,"0"0"-327"0"0,0 0-302 0 0,0 0-248 0 0,0 0-297 0 0,0 0-239 0 0,0 0-147 0 0,0 0-151 0 0,-31 16-163 0 0,-100 53-133 0 0,66-17-31 0 0,57-41-255 0 0,-2 1-33 0 0,1 1 0 0 0,1 0 0 0 0,0 1 0 0 0,1-1 0 0 0,0 2 0 0 0,1-1 0 0 0,0 1 0 0 0,2 0 0 0 0,0 0 0 0 0,0 0 0 0 0,1 1 0 0 0,1-1 0 0 0,0 9-21 0 0,2-20 0 0 0,1-1 0 0 0,-1 1 1 0 0,1-1-1 0 0,-1 1 0 0 0,1 0 0 0 0,0-1 0 0 0,0 1 0 0 0,1-1 0 0 0,-1 0 0 0 0,1 1 0 0 0,-1-1 0 0 0,1 0 0 0 0,0 0 0 0 0,1 0 0 0 0,-1 0 1 0 0,0-1-1 0 0,1 1 0 0 0,-1 0 0 0 0,1-1 0 0 0,0 0 0 0 0,0 0 0 0 0,0 0 0 0 0,0 0 0 0 0,0 0 0 0 0,0 0 0 0 0,1-1 0 0 0,-1 1 0 0 0,1-1 1 0 0,-1 0-1 0 0,1 0 0 0 0,-1-1 0 0 0,1 1 0 0 0,1-1 0 0 0,5 2 69 0 0,0-1 1 0 0,0 0-1 0 0,0-1 0 0 0,0 0 1 0 0,0-1-1 0 0,0 0 0 0 0,0-1 1 0 0,0 0-1 0 0,0 0 0 0 0,0-1 1 0 0,7-3-70 0 0,14-12 88 0 0,-1-2 0 0 0,-1-1 1 0 0,-1-1-1 0 0,-1-1 0 0 0,-1-1 0 0 0,0-2 1 0 0,-2-1-1 0 0,-2 0 0 0 0,0-2 0 0 0,-2-1 1 0 0,2-4-89 0 0,28-32-104 0 0,-53 92-416 0 0,-6 0 510 0 0,-1-3-6 0 0,2 1 0 0 0,0 1 0 0 0,2-1 0 0 0,0 1 0 0 0,2 0 0 0 0,1 1 0 0 0,0-1 0 0 0,2 8 16 0 0,1-31 2 0 0,1 0 0 0 0,-1 0 0 0 0,0 0 0 0 0,1 0 0 0 0,-1 0 1 0 0,1 0-1 0 0,-1 0 0 0 0,1 0 0 0 0,0 0 0 0 0,0 0 0 0 0,0-1 0 0 0,0 1 0 0 0,0 0 0 0 0,0-1 0 0 0,1 1 0 0 0,-1 0 0 0 0,0-1 0 0 0,1 0 0 0 0,-1 1 0 0 0,1-1 0 0 0,0 0 0 0 0,-1 0 1 0 0,1 0-1 0 0,0 0 0 0 0,0 0 0 0 0,-1 0 0 0 0,1 0 0 0 0,0-1 0 0 0,0 1 0 0 0,0-1 0 0 0,0 1 0 0 0,0-1 0 0 0,0 0 0 0 0,0 0 0 0 0,0 0 0 0 0,0 0 0 0 0,0 0 0 0 0,0 0 0 0 0,2-1-2 0 0,76-25 623 0 0,-60 11-504 0 0,0-1 1 0 0,-1-1-1 0 0,0-1 1 0 0,-2 0-1 0 0,0-1 1 0 0,-1-1-1 0 0,8-15-119 0 0,91-182-72 0 0,-106 206-642 0 0,-15 34-166 0 0,4-13 1047 0 0,-4 11-166 0 0,1 0 0 0 0,1 0 0 0 0,1 0-1 0 0,1 1 1 0 0,1-1 0 0 0,1 1 0 0 0,0 0 0 0 0,2-1-1 0 0,1 1 1 0 0,0-1-1 0 0,-2-17 27 0 0,-1-1-1 0 0,1 1 1 0 0,0-1-1 0 0,0 1 1 0 0,0-1-1 0 0,0 0 0 0 0,0 0 1 0 0,1 0-1 0 0,0 1 1 0 0,-1-2-1 0 0,1 1 1 0 0,0 0-1 0 0,1 0 1 0 0,-1 0-1 0 0,0-1 1 0 0,1 1-1 0 0,0-1 1 0 0,-1 0-1 0 0,1 0 1 0 0,0 0-1 0 0,0 0 0 0 0,0-1 1 0 0,0 1-1 0 0,0-1 1 0 0,1 1-1 0 0,-1-1 1 0 0,0 0-1 0 0,1 0 1 0 0,-1-1-1 0 0,1 1 1 0 0,-1-1-1 0 0,4 0-26 0 0,46-66 975 0 0,-15-5-783 0 0,-14 21-126 0 0,3 1 0 0 0,2 1 0 0 0,2 2 0 0 0,27-31-66 0 0,-28 62-172 0 0,-24 48-44 0 0,-23 391 628 0 0,16 31-504 0 0,-1-422 117 0 0,-2 0-1 0 0,-1 0 0 0 0,-1-1 1 0 0,-2 1-1 0 0,-2-2 1 0 0,-1 1-1 0 0,-1-1 1 0 0,-1-1-1 0 0,-2 0 1 0 0,-1-1-1 0 0,-1-1 1 0 0,-2-1-1 0 0,0 0 1 0 0,-2-1-1 0 0,-1-1 1 0 0,-1-1-1 0 0,-1-2 1 0 0,-1 0-1 0 0,-1-1 0 0 0,-13 7-24 0 0,36-26 31 0 0,0 0-1 0 0,0 0 0 0 0,0 0 0 0 0,0 0 0 0 0,-1-1 0 0 0,1 1 0 0 0,0-1 0 0 0,-1 0 0 0 0,0 0 0 0 0,1 0 0 0 0,-1 0 0 0 0,1-1 1 0 0,-1 1-1 0 0,0-1 0 0 0,0 0 0 0 0,1 0 0 0 0,-1-1 0 0 0,-3 0-30 0 0,0-51 181 0 0,11 27-169 0 0,2 1 0 0 0,0-1-1 0 0,2 1 1 0 0,0 0 0 0 0,2 1 0 0 0,0 0-1 0 0,2 0 1 0 0,0 2 0 0 0,14-20-12 0 0,34-58-445 0 0,4 3 1 0 0,4 2-1 0 0,5 4 1 0 0,3 2-1 0 0,4 5 1 0 0,3 2-1 0 0,18-7 445 0 0,54-16-3880 0 0,-99 77-181 0 0,-1 7-3338 0 0,-34 15 1004 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6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390 350 0 0 0,'0'0'705'0'0,"0"0"233"0"0,0 0 200 0 0,0 0 66 0 0,0 0-76 0 0,34-7-156 0 0,107-21-232 0 0,14 15 978 0 0,-152 42-340 0 0,-5-21-1269 0 0,-1-1 0 0 0,1-1 1 0 0,-1 1-1 0 0,-1 0 0 0 0,1-1 0 0 0,-1 1 1 0 0,0-1-1 0 0,-1 0 0 0 0,0-1 0 0 0,1 1 1 0 0,-6 4-110 0 0,9-9 11 0 0,-40 43 42 0 0,23-27 12 0 0,1 1 1 0 0,0 1 0 0 0,2 0-1 0 0,0 1 1 0 0,1 1 0 0 0,1 0-1 0 0,1 1 1 0 0,-6 16-66 0 0,17-37 42 0 0,0 1 1 0 0,1 0-1 0 0,-1 0 0 0 0,0 0 1 0 0,0 0-1 0 0,1 0 1 0 0,-1 0-1 0 0,1 0 0 0 0,0 0 1 0 0,-1 0-1 0 0,1 0 0 0 0,0 0 1 0 0,0 0-1 0 0,1 0 1 0 0,-1 0-1 0 0,0 0 0 0 0,1 0 1 0 0,-1 0-1 0 0,1 0 1 0 0,-1 0-1 0 0,1-1 0 0 0,0 1 1 0 0,0 0-1 0 0,0 0 1 0 0,0 0-1 0 0,0-1 0 0 0,0 1 1 0 0,0-1-1 0 0,1 1 0 0 0,-1-1 1 0 0,1 1-1 0 0,-1-1 1 0 0,1 0-1 0 0,-1 1 0 0 0,1-1 1 0 0,0 0-1 0 0,0 0-42 0 0,12 3 333 0 0,0 0 0 0 0,0-1 0 0 0,0-1-1 0 0,0 0 1 0 0,1-1 0 0 0,-1 0 0 0 0,0-1 0 0 0,1-1-1 0 0,5-1-332 0 0,73-36-711 0 0,-65 19-2838 0 0,-3-1-4062 0 0,-18 13 3207 0 0</inkml:trace>
  <inkml:trace contextRef="#ctx0" brushRef="#br0" timeOffset="367.912">1181 320 4689 0 0,'0'0'1200'0'0,"0"0"-606"0"0,0 0-129 0 0,0 0 123 0 0,0 0 235 0 0,0 0 176 0 0,0 0 63 0 0,0 0-86 0 0,0 0-203 0 0,-32 18-201 0 0,-97 53-170 0 0,82-34 111 0 0,46-36-473 0 0,1 1-1 0 0,0 0 1 0 0,0 0-1 0 0,0 0 0 0 0,0 0 1 0 0,0-1-1 0 0,0 1 1 0 0,0 0-1 0 0,0 0 1 0 0,1 0-1 0 0,-1 0 1 0 0,1-1-1 0 0,0 1 0 0 0,-1 0 1 0 0,1-1-1 0 0,0 1 1 0 0,0 0-1 0 0,0-1 1 0 0,0 1-1 0 0,0-1 1 0 0,0 1-1 0 0,1-1 0 0 0,-1 0 1 0 0,0 1-1 0 0,1-1 1 0 0,-1 0-1 0 0,1 0 1 0 0,-1 0-1 0 0,1 0 1 0 0,0 0-1 0 0,-1-1 0 0 0,1 1 1 0 0,0 0-1 0 0,0-1 1 0 0,-1 1-1 0 0,1-1 1 0 0,0 0-1 0 0,0 1 1 0 0,0-1-1 0 0,0 0 0 0 0,0 0 1 0 0,-1 0-1 0 0,1 0 1 0 0,0-1-1 0 0,0 1 1 0 0,0 0-1 0 0,-1-1 1 0 0,2 0-40 0 0,6 3 191 0 0,51 2 270 0 0,-54-4-438 0 0,1-1-1 0 0,-1 1 0 0 0,1 0 1 0 0,-1 0-1 0 0,1 0 0 0 0,-1 1 1 0 0,1 0-1 0 0,-1 1 0 0 0,0-1 0 0 0,1 1 1 0 0,-1 0-1 0 0,0 1 0 0 0,0-1 1 0 0,-1 1-1 0 0,1 1 0 0 0,-1-1 1 0 0,1 1-1 0 0,-1 0 0 0 0,2 2-22 0 0,-5-2 47 0 0,-1 1 0 0 0,0 0 1 0 0,0 0-1 0 0,0 0 0 0 0,0 0 0 0 0,-1 0 0 0 0,0 0 0 0 0,0 0 0 0 0,0 0 0 0 0,-1 0 0 0 0,0 0 0 0 0,0 0 1 0 0,0 0-1 0 0,0 0 0 0 0,-1-1 0 0 0,0 1 0 0 0,0 0 0 0 0,0-1 0 0 0,0 1 0 0 0,-1-1 0 0 0,0 0 1 0 0,0 0-1 0 0,0 0 0 0 0,0 0 0 0 0,-1 0-47 0 0,-68 70-790 0 0,52-56-2979 0 0,0 1-4206 0 0,16-16 2705 0 0</inkml:trace>
  <inkml:trace contextRef="#ctx0" brushRef="#br0" timeOffset="620.234">1133 346 1840 0 0,'0'0'1210'0'0,"0"0"-462"0"0,0 0-30 0 0,0 0 175 0 0,0 0 126 0 0,0 0-8 0 0,0 0-54 0 0,0 0-36 0 0,0 0-33 0 0,0 0-47 0 0,0 0-116 0 0,0 0-179 0 0,0 0-175 0 0,32 3-160 0 0,99 6-133 0 0,3-7-576 0 0,-69-11-2143 0 0,-20 1-3756 0 0,-32 7 2956 0 0</inkml:trace>
  <inkml:trace contextRef="#ctx0" brushRef="#br0" timeOffset="883.939">1586 365 1688 0 0,'0'0'995'0'0,"0"0"-153"0"0,0 0-175 0 0,0 0-51 0 0,0 0-43 0 0,0 0-27 0 0,0 0-33 0 0,-18 34-80 0 0,-56 106-58 0 0,58-77 151 0 0,19-58-422 0 0,1 1 203 0 0,1-1 0 0 0,0 1 0 0 0,1-1 0 0 0,-1-1 0 0 0,1 1 1 0 0,0-1-1 0 0,0 1 0 0 0,0-2 0 0 0,0 1 0 0 0,1-1 0 0 0,0 0 0 0 0,0 0 1 0 0,0-1-1 0 0,0 0 0 0 0,0 0 0 0 0,0 0 0 0 0,0-1 0 0 0,1 0 0 0 0,-1-1 1 0 0,0 0-1 0 0,1 0 0 0 0,-1 0 0 0 0,0-1 0 0 0,1 0 0 0 0,-1-1 0 0 0,6-1-307 0 0,2-1 243 0 0,-1 0 0 0 0,1-1-1 0 0,-1 0 1 0 0,0-1-1 0 0,0-1 1 0 0,-1 0-1 0 0,0-1 1 0 0,0-1 0 0 0,0 0-1 0 0,-2 0 1 0 0,1-1-1 0 0,-1-1 1 0 0,0 1 0 0 0,-1-2-1 0 0,-1 0 1 0 0,1 0-1 0 0,-2-1 1 0 0,0 0-1 0 0,0 0 1 0 0,3-10-243 0 0,-9 18-12 0 0,0 1 0 0 0,0-1-1 0 0,-1 0 1 0 0,1 0 0 0 0,-1 0 0 0 0,0 0-1 0 0,-1 0 1 0 0,1 0 0 0 0,-1 0 0 0 0,0 0 0 0 0,0 0-1 0 0,0 0 1 0 0,-1-1 0 0 0,0 1 0 0 0,0 0-1 0 0,0 1 1 0 0,-1-1 0 0 0,1 0 0 0 0,-1 0-1 0 0,0 0 1 0 0,-1 1 0 0 0,1-1 0 0 0,-1 1 0 0 0,0 0-1 0 0,0 0 1 0 0,0 0 0 0 0,0 0 0 0 0,-1 0-1 0 0,0 1 1 0 0,0 0 0 0 0,0-1 0 0 0,0 1-1 0 0,0 1 1 0 0,-1-1 0 0 0,0 0 12 0 0,-2 0-296 0 0,0 0 1 0 0,0 0-1 0 0,-1 0 1 0 0,1 1-1 0 0,-1 0 1 0 0,1 1-1 0 0,-1 0 0 0 0,0 0 1 0 0,1 0-1 0 0,-1 1 1 0 0,0 0-1 0 0,0 1 1 0 0,1 0-1 0 0,-1 0 0 0 0,-5 2 296 0 0,-65 28-9336 0 0,58-19 2819 0 0</inkml:trace>
  <inkml:trace contextRef="#ctx0" brushRef="#br0" timeOffset="1168.941">2087 523 7122 0 0,'0'0'1162'0'0,"0"0"-495"0"0,0 0-171 0 0,0 0 217 0 0,0 0 163 0 0,0 0-7 0 0,0 0-69 0 0,0 0-126 0 0,0 0-102 0 0,0 0-77 0 0,0 0-60 0 0,33-2-2 0 0,106-5-49 0 0,20 1-149 0 0,-106 6-5631 0 0,-33 0 1884 0 0,-10 0-3513 0 0</inkml:trace>
  <inkml:trace contextRef="#ctx0" brushRef="#br0" timeOffset="1531.958">2744 265 2937 0 0,'0'0'1693'0'0,"0"0"-328"0"0,0 0-37 0 0,0 0 203 0 0,0 0 175 0 0,0 0-38 0 0,0 0-182 0 0,0 0-282 0 0,0 0-291 0 0,0 0-188 0 0,0 0-147 0 0,0 0-116 0 0,0 0-69 0 0,-6 20-77 0 0,-37 127 276 0 0,-3 70-1225 0 0,42-170-3723 0 0,2 0-4158 0 0,2-46 3120 0 0</inkml:trace>
  <inkml:trace contextRef="#ctx0" brushRef="#br0" timeOffset="1868.042">3129 254 3025 0 0,'0'0'1576'0'0,"0"0"-676"0"0,0 0-274 0 0,0 0 106 0 0,0 0 148 0 0,0 0 106 0 0,0 0 27 0 0,0 0-146 0 0,0 0-190 0 0,-30 31-230 0 0,-93 101-224 0 0,54-29-116 0 0,64-96-93 0 0,1 0 0 0 0,0 0 1 0 0,0 1-1 0 0,1 0 0 0 0,0 0 1 0 0,0 0-1 0 0,1 0 1 0 0,0 0-1 0 0,0 0 0 0 0,1 0 1 0 0,0 1-1 0 0,1-1 0 0 0,-1 1 1 0 0,2-1-1 0 0,-1 1 1 0 0,1-1-1 0 0,1 0 0 0 0,-1 0 1 0 0,1 1-1 0 0,1-1 0 0 0,-1 0 1 0 0,2 0-1 0 0,-1-1 1 0 0,1 1-1 0 0,0-1 0 0 0,0 0 1 0 0,3 3-15 0 0,3-2 289 0 0,0-2 0 0 0,0 1 0 0 0,1-1 0 0 0,0-1 0 0 0,0 0 0 0 0,0-1 0 0 0,0 0 0 0 0,1 0 1 0 0,0-1-1 0 0,0-1 0 0 0,0 0 0 0 0,0 0 0 0 0,0-2 0 0 0,0 1 0 0 0,0-1 0 0 0,0-1 0 0 0,0 0 0 0 0,0-1 0 0 0,0 0 1 0 0,0-1-1 0 0,-1 0 0 0 0,1-1 0 0 0,-1-1 0 0 0,0 1 0 0 0,0-2 0 0 0,0 1 0 0 0,-1-2 0 0 0,0 1 0 0 0,0-1 0 0 0,0-1 1 0 0,2-3-290 0 0,-7 7 67 0 0,-1 0 1 0 0,0 0 0 0 0,1-1-1 0 0,-1 1 1 0 0,-1-1 0 0 0,1 0-1 0 0,-1-1 1 0 0,0 1 0 0 0,0 0-1 0 0,0-1 1 0 0,-1 0 0 0 0,1 0-1 0 0,-2 0 1 0 0,1 0 0 0 0,-1 0-1 0 0,0 0 1 0 0,0 0 0 0 0,0 0 0 0 0,-1 0-1 0 0,0 0 1 0 0,0-1 0 0 0,-1 1-1 0 0,1 0 1 0 0,-2 0 0 0 0,1 0-1 0 0,0 0 1 0 0,-1 0 0 0 0,-2-3-68 0 0,0 4-75 0 0,-2-1 0 0 0,1 1 0 0 0,-1 0 0 0 0,0 0 0 0 0,0 0 0 0 0,0 1 0 0 0,0 0 0 0 0,-1 0 0 0 0,0 1 0 0 0,1 0 0 0 0,-1 0 0 0 0,-1 0 0 0 0,1 1 0 0 0,0 0 0 0 0,-1 1 0 0 0,-5-1 75 0 0,-76 13-3689 0 0,38 11-5251 0 0,36-11-535 0 0</inkml:trace>
  <inkml:trace contextRef="#ctx0" brushRef="#br0" timeOffset="2280.694">3330 136 0 0 0,'0'0'822'0'0,"0"0"88"0"0,0 0 55 0 0,0 0 84 0 0,0 0 102 0 0,0 0 92 0 0,0 0 57 0 0,0 0 9 0 0,0 0 3 0 0,0 0-31 0 0,0 0-63 0 0,29 22-66 0 0,92 69-53 0 0,-67-31 470 0 0,-45-44-1125 0 0,6 10-323 0 0,-1 2 1 0 0,-2-1-1 0 0,-1 2 0 0 0,0 0 1 0 0,-3 0-1 0 0,0 0 1 0 0,-2 1-1 0 0,-1 1 1 0 0,-2-1-1 0 0,0 0 1 0 0,-3 1-1 0 0,0 9-121 0 0,-1-28-264 0 0,0-1 0 0 0,0 1-1 0 0,-2 0 1 0 0,1 0-1 0 0,-1-1 1 0 0,-1 1 0 0 0,0-1-1 0 0,0 0 1 0 0,-1 0 0 0 0,-1-1-1 0 0,0 1 1 0 0,-5 5 264 0 0,1-2-1571 0 0,-2 0 0 0 0,0-1 1 0 0,0-1-1 0 0,-1 0 0 0 0,0 0 1 0 0,-1-1-1 0 0,-1-1 0 0 0,-2 0 1571 0 0,2-1-2543 0 0</inkml:trace>
  <inkml:trace contextRef="#ctx0" brushRef="#br0" timeOffset="2887.126">103 243 4537 0 0,'0'0'872'0'0,"0"0"122"0"0,0 0 143 0 0,-16 32 109 0 0,-46 104 27 0 0,40-36 484 0 0,22-81-1413 0 0,-1-3-295 0 0,0-1 1 0 0,1 1-1 0 0,0-1 1 0 0,1 0-1 0 0,1 1 0 0 0,0-1 1 0 0,1 0-1 0 0,1 0 1 0 0,0 0-1 0 0,1 0 1 0 0,1-1-1 0 0,0 0 0 0 0,1 0 1 0 0,1 0-1 0 0,0-1 1 0 0,0 0-1 0 0,1-1 0 0 0,9 9-49 0 0,102 62-1542 0 0,-33-44-3976 0 0,-61-28-471 0 0</inkml:trace>
  <inkml:trace contextRef="#ctx0" brushRef="#br0" timeOffset="3613.997">3830 744 2128 0 0,'0'0'1321'0'0,"0"0"-457"0"0,0 0-87 0 0,0 0 285 0 0,0 0 340 0 0,0 0 174 0 0,0 0-84 0 0,0 0-267 0 0,0 0-265 0 0,0 0-199 0 0,0 0-73 0 0,0 0 6 0 0,0 0-6 0 0,2-7 35 0 0,14-44 1042 0 0,-11 30-1441 0 0,1-1 1 0 0,0 0-1 0 0,2 1 0 0 0,1 1 1 0 0,1-1-1 0 0,0 1 1 0 0,2 1-1 0 0,0 0 1 0 0,1 1-1 0 0,2-2-324 0 0,-10 14-40 0 0,0 0 1 0 0,0 0 0 0 0,1 0-1 0 0,0 1 1 0 0,0-1-1 0 0,1 2 1 0 0,-1-1 0 0 0,1 1-1 0 0,0-1 1 0 0,0 2-1 0 0,0-1 1 0 0,1 1-1 0 0,-1 0 1 0 0,1 1 0 0 0,0 0-1 0 0,4-1 40 0 0,2 29-3236 0 0,-13-4-1778 0 0,-1-22 4718 0 0,0 11-4593 0 0,0-3-2415 0 0</inkml:trace>
  <inkml:trace contextRef="#ctx0" brushRef="#br0" timeOffset="3997.558">4372 423 4625 0 0,'0'0'1568'0'0,"0"0"-43"0"0,0 0-52 0 0,0 0-10 0 0,0 0-100 0 0,0 0-143 0 0,0 0-130 0 0,0 0-132 0 0,-32 17-180 0 0,-96 53-201 0 0,76-27-41 0 0,46-33-428 0 0,2-4-71 0 0,1 0 1 0 0,0 0 0 0 0,0 0 0 0 0,0 1-1 0 0,0-1 1 0 0,1 1 0 0 0,0-1 0 0 0,1 1-1 0 0,-1 0 1 0 0,1-1 0 0 0,0 1 0 0 0,1 6-38 0 0,0-11 10 0 0,0 1 1 0 0,0 0 0 0 0,0-1 0 0 0,1 1 0 0 0,-1-1 0 0 0,1 1 0 0 0,0-1 0 0 0,-1 0-1 0 0,1 1 1 0 0,0-1 0 0 0,0 0 0 0 0,1 1 0 0 0,-1-1 0 0 0,0 0 0 0 0,1 0 0 0 0,-1 0-1 0 0,1 0 1 0 0,0 0 0 0 0,0-1 0 0 0,0 1 0 0 0,0 0 0 0 0,0-1 0 0 0,0 1 0 0 0,0-1-1 0 0,0 0 1 0 0,1 0 0 0 0,-1 0 0 0 0,0 0 0 0 0,1 0 0 0 0,-1 0 0 0 0,1-1 0 0 0,-1 1-1 0 0,1-1 1 0 0,-1 1 0 0 0,1-1-11 0 0,5 1 121 0 0,0-1 1 0 0,0 1-1 0 0,0-1 0 0 0,0-1 0 0 0,0 0 0 0 0,0 0 1 0 0,0 0-1 0 0,0-1 0 0 0,-1 0 0 0 0,1-1 0 0 0,-1 1 1 0 0,1-1-1 0 0,-1-1 0 0 0,0 0 0 0 0,0 0 0 0 0,0 0 1 0 0,2-3-122 0 0,161-132 1003 0 0,-102 77-1201 0 0,-68 95-2313 0 0,-5-14 1403 0 0,-4 21-2679 0 0,11-15-4158 0 0,3-19 4750 0 0,0-5 758 0 0</inkml:trace>
  <inkml:trace contextRef="#ctx0" brushRef="#br0" timeOffset="4430.439">4826 464 1232 0 0,'0'0'2183'0'0,"0"0"-250"0"0,0 0-294 0 0,0 0-219 0 0,0 0-220 0 0,0 0-138 0 0,0 0-127 0 0,0 0-135 0 0,0 0-152 0 0,0 0-208 0 0,0 0-176 0 0,0 0-97 0 0,-16 14-60 0 0,-51 45-51 0 0,66-58-38 0 0,0 0 1 0 0,-1 0-1 0 0,1 0 1 0 0,0 0-1 0 0,-1 0 1 0 0,1 1-1 0 0,0-1 0 0 0,0 0 1 0 0,0 1-1 0 0,0-1 1 0 0,0 1-1 0 0,0-1 1 0 0,1 1-1 0 0,-1-1 1 0 0,0 1-1 0 0,1 0 1 0 0,-1-1-1 0 0,1 1 1 0 0,0 0-1 0 0,-1-1 1 0 0,1 1-1 0 0,0 0 1 0 0,0-1-1 0 0,0 1 0 0 0,0 0 1 0 0,1 0-1 0 0,-1-1 1 0 0,0 1-1 0 0,1 0 1 0 0,-1-1-1 0 0,1 1 1 0 0,-1-1-1 0 0,1 1 1 0 0,0 0-1 0 0,0-1 1 0 0,0 0-1 0 0,0 1 1 0 0,0-1-1 0 0,0 1 1 0 0,0-1-1 0 0,0 0 0 0 0,0 0 1 0 0,1 0-1 0 0,-1 0 1 0 0,0 0-1 0 0,1 0 1 0 0,-1 0-1 0 0,1 0 1 0 0,-1 0-1 0 0,1-1 1 0 0,0 1-1 0 0,-1 0 1 0 0,1-1-1 0 0,0 0-18 0 0,1 2 95 0 0,7 2 171 0 0,0 0 0 0 0,0-1-1 0 0,1-1 1 0 0,-1 0 0 0 0,1 0 0 0 0,-1-1 0 0 0,1 0-1 0 0,0-1 1 0 0,-1 0 0 0 0,1 0 0 0 0,0-2 0 0 0,-1 1 0 0 0,1-1-1 0 0,-1-1 1 0 0,1 0 0 0 0,-1 0 0 0 0,0-1 0 0 0,0 0-1 0 0,-1-1 1 0 0,1 0 0 0 0,-1 0 0 0 0,0-1 0 0 0,0-1 0 0 0,-1 1-1 0 0,0-2-265 0 0,25-17 211 0 0,-2-2 0 0 0,-1-1-1 0 0,-1-1 1 0 0,-1-2 0 0 0,-2-1 0 0 0,-1-1-1 0 0,-2-1 1 0 0,4-9-211 0 0,-22 36-57 0 0,-1 0 1 0 0,0-1-1 0 0,0 1 1 0 0,-1 0-1 0 0,0-1 1 0 0,0 0-1 0 0,0 0 0 0 0,-1 0 1 0 0,0 0-1 0 0,-1 0 1 0 0,0 0-1 0 0,0-1 1 0 0,-1 1-1 0 0,0 0 1 0 0,-1-1-1 0 0,1 1 0 0 0,-1 0 1 0 0,-1 0-1 0 0,0 0 1 0 0,0 0-1 0 0,0 0 1 0 0,-1 0-1 0 0,-1 0 0 0 0,1 1 1 0 0,-1-1-1 0 0,0 1 1 0 0,-1 0-1 0 0,0 1 1 0 0,0-1-1 0 0,0 1 0 0 0,-1 0 1 0 0,0 0-1 0 0,0 0 1 0 0,0 1-1 0 0,-1 0 1 0 0,0 0 56 0 0,1 2-47 0 0,0 1 1 0 0,-1 0 0 0 0,1 1 0 0 0,-1-1 0 0 0,1 1 0 0 0,-1 0-1 0 0,0 1 1 0 0,1 0 0 0 0,-1 0 0 0 0,0 0 0 0 0,1 1 0 0 0,-1 0 0 0 0,1 0-1 0 0,-1 1 1 0 0,1-1 0 0 0,-1 1 0 0 0,1 1 0 0 0,0-1 0 0 0,0 1-1 0 0,0 0 1 0 0,0 1 0 0 0,1 0 0 0 0,-1-1 0 0 0,1 2 0 0 0,0-1-1 0 0,-1 2 47 0 0,-6 4-44 0 0,1 1-1 0 0,0 1 0 0 0,0 0 0 0 0,2 0 0 0 0,-1 1 1 0 0,2 0-1 0 0,0 1 0 0 0,0 0 0 0 0,1 0 0 0 0,-3 10 45 0 0,8-16 0 0 0,-1-1-1 0 0,1 1 1 0 0,0 0-1 0 0,0 0 0 0 0,1 0 1 0 0,1 0-1 0 0,-1 0 1 0 0,1 0-1 0 0,0 1 1 0 0,1-1-1 0 0,0 0 0 0 0,0 0 1 0 0,1 0-1 0 0,0 0 1 0 0,0-1-1 0 0,1 1 1 0 0,0-1-1 0 0,0 1 1 0 0,1-1-1 0 0,0 0 0 0 0,0 0 1 0 0,1 0-1 0 0,0-1 1 0 0,0 0-1 0 0,0 0 1 0 0,5 4 0 0 0,24 15-12 0 0,0-2 0 0 0,1-1 1 0 0,2-2-1 0 0,0-1 0 0 0,0-2 1 0 0,2-2-1 0 0,0-2 0 0 0,1-1 1 0 0,0-2-1 0 0,1-1 0 0 0,0-3 1 0 0,26 1 11 0 0,103 4-2035 0 0,-113-10-1378 0 0,-2-1-3474 0 0,-55 0 6879 0 0,22 0-7319 0 0</inkml:trace>
  <inkml:trace contextRef="#ctx0" brushRef="#br0" timeOffset="5119.945">710 880 0 0 0,'-10'4'1875'0'0,"60"-5"6481"0"0,1 0-3889 0 0,167 3-780 0 0,388 5-143 0 0,635-39-1954 0 0,-613 9-1364 0 0,849-14 616 0 0,-845 22-4914 0 0,-117 4-6454 0 0,-446 8 537 0 0</inkml:trace>
  <inkml:trace contextRef="#ctx0" brushRef="#br0" timeOffset="6436.008">2157 1197 0 0 0,'0'0'899'0'0,"0"0"-71"0"0,0 0 70 0 0,0 0 159 0 0,0 0 133 0 0,0 0 138 0 0,0 0 11 0 0,0 0-76 0 0,0 0-114 0 0,0 0-188 0 0,0 0-203 0 0,0 0-171 0 0,-31 10-145 0 0,-93 33-92 0 0,76-16 471 0 0,45-18-512 0 0,3-8-285 0 0,-1 1 1 0 0,1-1-1 0 0,-1 1 0 0 0,1 0 1 0 0,0-1-1 0 0,0 1 0 0 0,0 0 1 0 0,0-1-1 0 0,0 1 1 0 0,0 0-1 0 0,0-1 0 0 0,0 1 1 0 0,1 0-1 0 0,-1-1 0 0 0,1 1 1 0 0,-1-1-1 0 0,1 1 0 0 0,0-1 1 0 0,0 1-1 0 0,-1-1 0 0 0,1 1 1 0 0,0-1-1 0 0,0 0 0 0 0,0 1 1 0 0,0-1-1 0 0,1 0 0 0 0,-1 0 1 0 0,0 0-1 0 0,1 0 1 0 0,-1 0-1 0 0,0 0 0 0 0,1 0 1 0 0,-1-1-1 0 0,1 1 0 0 0,-1 0 1 0 0,1-1-1 0 0,0 1-24 0 0,62 22 702 0 0,-54-20-621 0 0,15 2 0 0 0,-1 1 0 0 0,0 2 0 0 0,0 0 1 0 0,-1 2-1 0 0,0 0 0 0 0,-1 2 1 0 0,12 8-82 0 0,-30-17 45 0 0,-1 0 1 0 0,1 0 0 0 0,-1 0 0 0 0,0 1 0 0 0,0-1-1 0 0,-1 1 1 0 0,1 0 0 0 0,-1 0 0 0 0,0 0 0 0 0,0 0 0 0 0,0 0-1 0 0,0 1 1 0 0,-1-1 0 0 0,0 0 0 0 0,1 1 0 0 0,-2-1 0 0 0,1 1-1 0 0,0-1 1 0 0,-1 1 0 0 0,0 0 0 0 0,0-1 0 0 0,-1 1 0 0 0,1-1-1 0 0,-1 1 1 0 0,0-1 0 0 0,0 1 0 0 0,0-1 0 0 0,-1 0 0 0 0,1 1-1 0 0,-1-1 1 0 0,0 0 0 0 0,0 0 0 0 0,-2 2-46 0 0,-11 9-252 0 0,0-1 0 0 0,-1-1 0 0 0,0 0 1 0 0,-1-1-1 0 0,0-1 0 0 0,-1 0 0 0 0,0-2 0 0 0,-1 0 1 0 0,0-1-1 0 0,0-1 0 0 0,-3 0 252 0 0,-12 0-3342 0 0,10-7-3730 0 0,19 0 2312 0 0</inkml:trace>
  <inkml:trace contextRef="#ctx0" brushRef="#br0" timeOffset="6654.934">2122 1193 3289 0 0,'0'0'480'0'0,"0"0"-19"0"0,0 0 201 0 0,0 0 223 0 0,0 0 217 0 0,0 0 141 0 0,0 0 93 0 0,0 0 31 0 0,31 1-88 0 0,97 1-168 0 0,-93-2-694 0 0,0-1-1 0 0,0-1 1 0 0,0-3 0 0 0,-1 0-1 0 0,11-5-416 0 0,0 0-203 0 0,7-1-843 0 0,20-3-6018 0 0,-56 10 79 0 0</inkml:trace>
  <inkml:trace contextRef="#ctx0" brushRef="#br0" timeOffset="7367.949">2696 1462 1232 0 0,'0'0'1283'0'0,"0"0"-568"0"0,0 0 17 0 0,0 0 264 0 0,0 0 213 0 0,0 0 72 0 0,0 0-87 0 0,0 0-182 0 0,0 0-222 0 0,0 0-268 0 0,0 0-254 0 0,35-1-210 0 0,106-1-224 0 0,-46-2-2493 0 0,-63 3-2589 0 0,-25 1 2029 0 0</inkml:trace>
  <inkml:trace contextRef="#ctx0" brushRef="#br0" timeOffset="7834.821">3116 1303 5233 0 0,'0'0'1484'0'0,"0"0"-129"0"0,0 0-86 0 0,0 0 27 0 0,0 0 2 0 0,0 0-108 0 0,0 0-177 0 0,0 0-226 0 0,0 0-186 0 0,0 0-132 0 0,0 0-97 0 0,0 0-70 0 0,0 0-38 0 0,27-9 7 0 0,87-31 41 0 0,-13 13 824 0 0,13 22-154 0 0,-113 6-979 0 0,1 1 0 0 0,-1-1 0 0 0,0 0 0 0 0,0 0 0 0 0,1 0 0 0 0,-1 1 0 0 0,0-1 0 0 0,0 1 0 0 0,-1-1 0 0 0,1 1 0 0 0,0-1 0 0 0,0 1 0 0 0,-1-1 0 0 0,1 1 0 0 0,-1 0 0 0 0,1-1 0 0 0,-1 1 0 0 0,0 0 0 0 0,1 0 0 0 0,-1-1 0 0 0,0 1 0 0 0,0 0 0 0 0,0-1 0 0 0,-1 1 0 0 0,1 0 0 0 0,0 0 0 0 0,-1-1 0 0 0,1 1 0 0 0,-1 0 1 0 0,1-1-1 0 0,-1 1 0 0 0,0-1 0 0 0,0 1 0 0 0,0-1 0 0 0,0 1 0 0 0,0-1 0 0 0,0 0 0 0 0,0 1 0 0 0,0-1 0 0 0,-1 1-3 0 0,-185 233 19 0 0,185-233-18 0 0,0 0 1 0 0,0 0-1 0 0,1 0 0 0 0,-1 0 1 0 0,1 0-1 0 0,0 1 1 0 0,-1-1-1 0 0,1 0 1 0 0,0 1-1 0 0,0-1 1 0 0,1 1-1 0 0,-1-1 1 0 0,1 1-1 0 0,-1-1 1 0 0,1 1-1 0 0,0 0 1 0 0,0-1-1 0 0,0 1 1 0 0,0 0-1 0 0,0-1 0 0 0,0 1 1 0 0,1-1-1 0 0,-1 1 1 0 0,1-1-1 0 0,0 1 1 0 0,0-1-1 0 0,0 1 1 0 0,0-1-1 0 0,0 0 1 0 0,1 1-1 0 0,-1-1 1 0 0,1 0-1 0 0,-1 0 1 0 0,1 0-1 0 0,0 0 1 0 0,-1 0-1 0 0,1 0 0 0 0,0-1 1 0 0,2 2-2 0 0,14 0-90 0 0,-1-1-1 0 0,1 0 1 0 0,0-1 0 0 0,0-1 0 0 0,0 0 0 0 0,0-2-1 0 0,0 0 1 0 0,0-1 0 0 0,0-1 0 0 0,-1 0 0 0 0,1-2-1 0 0,-1 0 1 0 0,-1 0 0 0 0,10-7 90 0 0,34-8-3686 0 0,-26 7-4577 0 0,-25 9 1644 0 0</inkml:trace>
  <inkml:trace contextRef="#ctx0" brushRef="#br0" timeOffset="8394.614">3852 1082 4913 0 0,'0'0'596'0'0,"0"0"11"0"0,0 0 276 0 0,0 0 282 0 0,0 0 96 0 0,0 0-2 0 0,0 0-46 0 0,0 0-98 0 0,0 0-143 0 0,0 0-190 0 0,0 0-174 0 0,23 35-133 0 0,69 107-106 0 0,1 21 579 0 0,-89-156-1000 0 0,-1 0 0 0 0,0 0 0 0 0,0 0 0 0 0,-1 0 0 0 0,0 1 0 0 0,0-1 0 0 0,-1 1 0 0 0,0 0 0 0 0,0-1 0 0 0,-1 1 0 0 0,0 0 0 0 0,0-1 0 0 0,-1 1-1 0 0,0 0 1 0 0,0-1 0 0 0,-1 1 0 0 0,0-1 0 0 0,0 1 0 0 0,-1-1 0 0 0,0 0 0 0 0,0 0 0 0 0,0 0 0 0 0,-1 0 0 0 0,0-1 0 0 0,-1 1 0 0 0,1-1 0 0 0,-3 1 52 0 0,-112 80-4340 0 0,-14-20-3293 0 0,99-50 4875 0 0,14-9 1728 0 0</inkml:trace>
  <inkml:trace contextRef="#ctx0" brushRef="#br0" timeOffset="8901.753">1581 1134 1728 0 0,'0'0'922'0'0,"0"0"-41"0"0,0 0 90 0 0,0 0 162 0 0,0 0 147 0 0,-9 37 85 0 0,-27 117-62 0 0,28-38 556 0 0,10-89-1767 0 0,1 1-1 0 0,1-1 1 0 0,1 0-1 0 0,1-1 1 0 0,2 1 0 0 0,1-1-1 0 0,1 0 1 0 0,5 8-92 0 0,-9-22-246 0 0,1 0 1 0 0,0-1-1 0 0,1 0 1 0 0,0 0-1 0 0,1 0 1 0 0,0-2-1 0 0,0 1 1 0 0,1-1-1 0 0,1 0 1 0 0,-1-1-1 0 0,9 5 246 0 0,49 23-5089 0 0,-45-28 704 0 0</inkml:trace>
  <inkml:trace contextRef="#ctx0" brushRef="#br0" timeOffset="9505.949">4638 1237 1728 0 0,'0'0'1677'0'0,"0"0"-80"0"0,0 0 2 0 0,0 0 52 0 0,0 0-50 0 0,0 0-96 0 0,0 0-152 0 0,0 0-184 0 0,0 0-242 0 0,0 0-257 0 0,0 0-229 0 0,0 0-172 0 0,0 0-105 0 0,-31 11-67 0 0,-94 31-35 0 0,88-25-16 0 0,37-16-45 0 0,-1 0 0 0 0,1 0 1 0 0,-1 0-1 0 0,1-1 1 0 0,0 1-1 0 0,-1 0 0 0 0,1 0 1 0 0,0 0-1 0 0,-1 0 1 0 0,1 0-1 0 0,0 0 0 0 0,0 0 1 0 0,0 0-1 0 0,0 0 1 0 0,0 0-1 0 0,0 0 0 0 0,0 0 1 0 0,0 0-1 0 0,0 0 1 0 0,1 0-1 0 0,-1 0 0 0 0,0 0 1 0 0,1 0-1 0 0,-1 0 1 0 0,1 0-1 0 0,-1 0 0 0 0,1 0 1 0 0,-1 0-1 0 0,1 0 0 0 0,0-1 1 0 0,-1 1-1 0 0,1 0 1 0 0,0-1-1 0 0,-1 1 0 0 0,1 0 1 0 0,0-1-1 0 0,0 1 1 0 0,0-1-1 0 0,0 1 0 0 0,0-1 1 0 0,0 1-1 0 0,0-1 1 0 0,0 0-1 0 0,0 1 0 0 0,0-1-1 0 0,4 3 46 0 0,36 28 173 0 0,-35-28-91 0 0,-1 0-1 0 0,1 0 0 0 0,0 1 1 0 0,-1 0-1 0 0,0 0 1 0 0,1 0-1 0 0,-2 1 0 0 0,1-1 1 0 0,0 1-1 0 0,-1 0 0 0 0,0 1 1 0 0,0-1-1 0 0,-1 1 0 0 0,1 0 1 0 0,-1 0-1 0 0,-1 0 0 0 0,1 0 1 0 0,-1 0-1 0 0,0 1 0 0 0,0-1 1 0 0,-1 1-1 0 0,0-1 0 0 0,0 1 1 0 0,0-1-1 0 0,-1 4-127 0 0,-3-6 57 0 0,0 1 1 0 0,-1 0-1 0 0,1-1 1 0 0,-1 0-1 0 0,0 1 1 0 0,0-1-1 0 0,-1-1 1 0 0,1 1-1 0 0,-1-1 1 0 0,0 0-1 0 0,0 0 1 0 0,0 0-1 0 0,0-1 1 0 0,0 1-1 0 0,-1-1 0 0 0,1-1 1 0 0,0 1-1 0 0,-1-1 1 0 0,0 0-1 0 0,-1 0-57 0 0,3 1-13 0 0,-64 5-1264 0 0,47-13-2040 0 0,2-5-4130 0 0,15 6-1715 0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5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496 118 4465 0 0,'0'0'1571'0'0,"0"0"-261"0"0,0 0-114 0 0,0 0 79 0 0,0 0 222 0 0,0 0 130 0 0,0 0-74 0 0,0 0-236 0 0,0 0-247 0 0,0 0-245 0 0,0 0-194 0 0,-12-5-133 0 0,-37-14-121 0 0,45 17-315 0 0,0 1 0 0 0,0 0 0 0 0,0 1 0 0 0,-1-1 0 0 0,1 1 0 0 0,0 0 0 0 0,0 0 0 0 0,0 0 0 0 0,0 0 0 0 0,0 1 0 0 0,0 0 0 0 0,0-1 0 0 0,0 2 0 0 0,0-1 0 0 0,0 0 0 0 0,0 1 0 0 0,-2 1-62 0 0,-14 4 298 0 0,-18 7 0 0 0,1 1-1 0 0,0 2 0 0 0,2 1 1 0 0,-16 12-298 0 0,-13 6 313 0 0,59-35-306 0 0,1 1-1 0 0,-1-1 1 0 0,1 1-1 0 0,0 1 0 0 0,0-1 1 0 0,0 1-1 0 0,0-1 1 0 0,0 1-1 0 0,1 0 0 0 0,-1 0 1 0 0,1 1-1 0 0,0-1 1 0 0,0 1-1 0 0,0 0 1 0 0,0-1-1 0 0,1 1 0 0 0,-1 1 1 0 0,1-1-1 0 0,0 0 1 0 0,0 0-1 0 0,1 1 0 0 0,-1-1 1 0 0,1 1-1 0 0,0-1 1 0 0,0 1-1 0 0,1 0 0 0 0,-1-1 1 0 0,1 1-1 0 0,0 0 1 0 0,0 0-1 0 0,1 0-6 0 0,61 29 200 0 0,93-1 175 0 0,-127-30-346 0 0,0 1 0 0 0,0 1 0 0 0,-1 2 0 0 0,0 0 0 0 0,0 2-1 0 0,-1 1 1 0 0,0 1 0 0 0,-1 2 0 0 0,0 0 0 0 0,15 12-29 0 0,-34-21 27 0 0,-1 1 0 0 0,1 0-1 0 0,-1 0 1 0 0,0 1-1 0 0,-1 0 1 0 0,1-1 0 0 0,-1 2-1 0 0,-1-1 1 0 0,1 0 0 0 0,-1 1-1 0 0,0-1 1 0 0,0 1-1 0 0,-1 0 1 0 0,1 0 0 0 0,-2 0-1 0 0,1 0 1 0 0,-1 1 0 0 0,0-1-1 0 0,-1 0 1 0 0,1 0-1 0 0,-2 1 1 0 0,1-1 0 0 0,-1 0-1 0 0,0 1 1 0 0,0-1 0 0 0,-1 0-1 0 0,0 0 1 0 0,0 0-1 0 0,-1 0 1 0 0,-1 2-27 0 0,-2 3-22 0 0,0 0 1 0 0,-2 0-1 0 0,1 0 0 0 0,-1-1 0 0 0,-1-1 1 0 0,0 1-1 0 0,0-1 0 0 0,-1-1 0 0 0,0 0 1 0 0,-7 5 21 0 0,-84 49-1952 0 0,64-49-2408 0 0,-1-4-5290 0 0,31-9 1900 0 0</inkml:trace>
  <inkml:trace contextRef="#ctx0" brushRef="#br0" timeOffset="253.336">404 144 11282 0 0,'0'0'1683'0'0,"0"0"-453"0"0,0 0-271 0 0,0 0 60 0 0,0 0 80 0 0,0 0-46 0 0,0 0-99 0 0,0 0-153 0 0,0 0-121 0 0,0 0-93 0 0,35-7-125 0 0,114-21-89 0 0,136-41 483 0 0,-266 64-1292 0 0,82-19-769 0 0,-34 14-8256 0 0,-50 9-1595 0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6:06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584 70 3825 0 0,'0'0'2015'0'0,"0"0"-1056"0"0,0 0-363 0 0,0 0 12 0 0,0 0 167 0 0,0 0 188 0 0,0 0 140 0 0,0 0 17 0 0,0 0-85 0 0,-33-8-156 0 0,-106-26-174 0 0,55 29 273 0 0,65 10-798 0 0,-1 2 1 0 0,1-1 0 0 0,0 2-1 0 0,1 1 1 0 0,0 0 0 0 0,0 1 0 0 0,1 1-1 0 0,1 1 1 0 0,0 0 0 0 0,0 1-1 0 0,1 1 1 0 0,1 0 0 0 0,0 1 0 0 0,1 1-1 0 0,1 0 1 0 0,0 0 0 0 0,1 1-1 0 0,-1 4-180 0 0,9-16 36 0 0,-1 0-1 0 0,1 1 0 0 0,0 0 0 0 0,0-1 0 0 0,1 1 0 0 0,-1 0 1 0 0,1 0-1 0 0,1 0 0 0 0,-1 1 0 0 0,1-1 0 0 0,0 0 0 0 0,0 1 0 0 0,1-1 1 0 0,0 0-1 0 0,0 1 0 0 0,1-1 0 0 0,-1 0 0 0 0,2 1 0 0 0,-1-1 1 0 0,0 0-1 0 0,1 0 0 0 0,0 0 0 0 0,1 0 0 0 0,-1 0 0 0 0,1 0 1 0 0,0-1-1 0 0,1 1 0 0 0,-1-1 0 0 0,1 0 0 0 0,0 0 0 0 0,0 0 1 0 0,1-1-1 0 0,0 1 0 0 0,-1-1 0 0 0,1 0 0 0 0,1-1 0 0 0,-1 1 1 0 0,5 2-36 0 0,8-4 143 0 0,0-2 1 0 0,0 1 0 0 0,0-2-1 0 0,0 0 1 0 0,0-2 0 0 0,0 0-1 0 0,0 0 1 0 0,-1-2 0 0 0,0 0-1 0 0,0-1 1 0 0,0-1 0 0 0,0-1-1 0 0,-1 0 1 0 0,-1-1 0 0 0,1 0 0 0 0,-2-1-1 0 0,1-1 1 0 0,-1-1 0 0 0,9-9-144 0 0,24-21 223 0 0,-2-3 0 0 0,-2-1-1 0 0,-1-2 1 0 0,-3-1 0 0 0,-2-3-223 0 0,-1-17 513 0 0,-36 68-401 0 0,0 1 13 0 0,0 0-14 0 0,0 0-15 0 0,-15 27-91 0 0,-63 187 263 0 0,66-149-240 0 0,3 0 1 0 0,2 0-1 0 0,4 0 1 0 0,3 27-29 0 0,-4 66-17 0 0,1 63-2202 0 0,15-198-1654 0 0,5-14-5751 0 0,-13-8 19 0 0</inkml:trace>
  <inkml:trace contextRef="#ctx0" brushRef="#br0" timeOffset="315.43">1002 774 17124 0 0,'0'0'742'0'0,"0"0"-157"0"0,0 0 15 0 0,0 0 135 0 0,0 0 35 0 0,0 0-91 0 0,0 0-179 0 0,0 0-170 0 0,0 0-129 0 0,0 0-102 0 0,0 0-62 0 0,-3 23-57 0 0,-8 71-47 0 0,8-49-2339 0 0,4-35-8190 0 0,-1-9 1283 0 0</inkml:trace>
  <inkml:trace contextRef="#ctx0" brushRef="#br0" timeOffset="566.735">1444 19 13427 0 0,'0'0'2587'0'0,"0"0"-1855"0"0,0 0-622 0 0,0 0-20 0 0,0 0 185 0 0,0 0 197 0 0,0 0 156 0 0,0 0 107 0 0,0 0-7 0 0,0 0-66 0 0,0 0-93 0 0,0 0-118 0 0,3 12-106 0 0,36 167 1238 0 0,-31-97-1381 0 0,-5 1-1 0 0,-3-1 0 0 0,-3 0 1 0 0,-15 80-202 0 0,6 3-1290 0 0,26-139-2172 0 0,7-23-7239 0 0,-15-3 1954 0 0</inkml:trace>
  <inkml:trace contextRef="#ctx0" brushRef="#br0" timeOffset="1246.778">2086 899 10682 0 0,'0'0'808'0'0,"0"0"-282"0"0,0 0-151 0 0,0 0 70 0 0,0 0 93 0 0,0 0 12 0 0,0 0-78 0 0,0 0-122 0 0,-14 34-111 0 0,-46 104-106 0 0,20-46-169 0 0,29-73-222 0 0,-3 6-752 0 0,10-9-9243 0 0,4-16 6692 0 0</inkml:trace>
  <inkml:trace contextRef="#ctx0" brushRef="#br0" timeOffset="1792.499">3099 192 3129 0 0,'0'0'1836'0'0,"0"0"-404"0"0,0 0 25 0 0,0 0 127 0 0,0 0 99 0 0,0 0-13 0 0,0 0-139 0 0,0 0-158 0 0,0 0-171 0 0,-33-12-199 0 0,-106-34-204 0 0,61 36 99 0 0,68 13-763 0 0,-6 1-72 0 0,0 1 0 0 0,0 1 0 0 0,0 0 0 0 0,1 1 0 0 0,0 1 0 0 0,0 0 0 0 0,0 1 0 0 0,2 1 0 0 0,-1 0 0 0 0,1 1 0 0 0,0 0-1 0 0,1 1 1 0 0,1 0 0 0 0,0 1 0 0 0,0 0 0 0 0,2 1 0 0 0,-1 0 0 0 0,2 1 0 0 0,0 0 0 0 0,1 0 0 0 0,0 1 0 0 0,1-1 0 0 0,1 1 0 0 0,0 1 0 0 0,2-1 0 0 0,-3 15-63 0 0,5-26-12 0 0,1-1 1 0 0,-1 0-1 0 0,1 0 1 0 0,0 0-1 0 0,0 0 1 0 0,0 1 0 0 0,0-1-1 0 0,1 0 1 0 0,-1 0-1 0 0,1 0 1 0 0,0 0-1 0 0,1 0 1 0 0,-1 0 0 0 0,1 0-1 0 0,-1 0 1 0 0,1 0-1 0 0,0-1 1 0 0,1 1-1 0 0,-1-1 1 0 0,1 1 0 0 0,-1-1-1 0 0,1 0 1 0 0,0 0-1 0 0,0 0 1 0 0,0 0-1 0 0,1-1 1 0 0,-1 1-1 0 0,3 0 12 0 0,7 2 39 0 0,0-2 0 0 0,1 1-1 0 0,-1-2 1 0 0,1 0 0 0 0,0 0-1 0 0,0-1 1 0 0,-1-1-1 0 0,1 0 1 0 0,0-1 0 0 0,0-1-1 0 0,-1 0 1 0 0,1-1-1 0 0,-1 0 1 0 0,0-1 0 0 0,1 0-1 0 0,-2-1 1 0 0,1-1-1 0 0,-1 0 1 0 0,0-1 0 0 0,4-3-39 0 0,33-15 167 0 0,-1-2 1 0 0,-1-3 0 0 0,-2-1 0 0 0,-1-3 0 0 0,30-30-168 0 0,-14 5 717 0 0,-69 89 674 0 0,-17 24-1289 0 0,2 2-1 0 0,3 0 1 0 0,2 2 0 0 0,3 0-1 0 0,2 1 1 0 0,3 0 0 0 0,2 1-1 0 0,1 38-101 0 0,-10 39 45 0 0,1 24-4582 0 0,17-152 1383 0 0,5-3-5448 0 0,-1-6-731 0 0</inkml:trace>
  <inkml:trace contextRef="#ctx0" brushRef="#br0" timeOffset="2041.936">3537 936 18724 0 0,'0'0'1271'0'0,"0"0"-676"0"0,0 0-267 0 0,0 0 48 0 0,0 0 56 0 0,0 0-8 0 0,0 0-111 0 0,0 0-120 0 0,0 0-95 0 0,0 0-95 0 0,0 0-64 0 0,0 0-81 0 0,0 0-113 0 0,-3 17-175 0 0,-9 52-374 0 0,10-44-5055 0 0,4-23 727 0 0,-2-1-4942 0 0</inkml:trace>
  <inkml:trace contextRef="#ctx0" brushRef="#br0" timeOffset="2512.989">3824 328 12579 0 0,'0'0'3316'0'0,"0"0"-2067"0"0,0 0-537 0 0,0 0 3 0 0,0 0 85 0 0,0 0-12 0 0,0 0-131 0 0,0 0-98 0 0,0 0-109 0 0,0 0-77 0 0,35-29-53 0 0,112-88-70 0 0,-62 70 53 0 0,-66 42-221 0 0,12-5 41 0 0,0 1 0 0 0,0 2 0 0 0,1 1 0 0 0,0 2 0 0 0,0 1-1 0 0,2 1-122 0 0,-32 2 2 0 0,0 0-1 0 0,-1 0 1 0 0,1 1-1 0 0,-1-1 1 0 0,1 1-1 0 0,0-1 1 0 0,-1 1-1 0 0,1-1 1 0 0,-1 1-1 0 0,1 0 0 0 0,-1 0 1 0 0,0 0-1 0 0,1 0 1 0 0,-1 0-1 0 0,0 0 1 0 0,0 0-1 0 0,0 0 1 0 0,1 1-1 0 0,-1-1 1 0 0,-1 0-1 0 0,1 1 0 0 0,0-1 1 0 0,0 0-1 0 0,0 1 1 0 0,-1-1-1 0 0,1 1 1 0 0,0 0-1 0 0,-1-1 1 0 0,0 1-1 0 0,1-1 1 0 0,-1 1-1 0 0,0 0 1 0 0,0-1-1 0 0,0 1 0 0 0,0 0 1 0 0,0 0-2 0 0,-7 64 75 0 0,-4-39-47 0 0,0-1-1 0 0,-2-1 0 0 0,-1 0 0 0 0,0 0 0 0 0,-2-2 0 0 0,-1 1 0 0 0,-7 4-27 0 0,6-4 5 0 0,-143 201 146 0 0,156-216-152 0 0,1 0 1 0 0,0 0 0 0 0,0 1-1 0 0,1-1 1 0 0,1 1 0 0 0,-1 0-1 0 0,2 0 1 0 0,-1 0-1 0 0,1 0 1 0 0,1 0 0 0 0,0 1-1 0 0,0-1 1 0 0,1 0 0 0 0,1 6 0 0 0,2-10 16 0 0,0-1 1 0 0,0 1 0 0 0,0-1 0 0 0,0 1 0 0 0,1-2 0 0 0,0 1 0 0 0,0 0-1 0 0,1-1 1 0 0,-1 0 0 0 0,1 0 0 0 0,0-1 0 0 0,0 1 0 0 0,0-1 0 0 0,0 0-1 0 0,1-1 1 0 0,-1 0 0 0 0,1 0 0 0 0,-1 0 0 0 0,1-1 0 0 0,0 0 0 0 0,0 0-1 0 0,-1-1 1 0 0,1 1 0 0 0,0-2 0 0 0,1 1-17 0 0,39 0 42 0 0,-1-2 1 0 0,1-3-1 0 0,0-1 1 0 0,-1-2-1 0 0,0-3 1 0 0,-1-1-1 0 0,0-2 1 0 0,22-12-43 0 0,109-51-9067 0 0,-154 65-2481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8.7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467 0 1416 0 0,'0'0'1173'0'0,"0"0"121"0"0,0 0 225 0 0,0 0 171 0 0,0 0-16 0 0,0 0-164 0 0,0 0-248 0 0,0 0-177 0 0,0 0-62 0 0,0 0-70 0 0,0 0-78 0 0,0 0-100 0 0,-32 19-104 0 0,-100 59-77 0 0,38 2 429 0 0,73-61-904 0 0,2 2 0 0 0,0 0-1 0 0,2 0 1 0 0,0 2 0 0 0,2 0-1 0 0,0 1 1 0 0,2 1 0 0 0,0 0 0 0 0,2 0-1 0 0,1 1 1 0 0,1 1 0 0 0,1 0-1 0 0,1 0 1 0 0,2 0 0 0 0,1 1-1 0 0,0 0 1 0 0,3 0 0 0 0,0 27-119 0 0,4-46 63 0 0,-1-1 0 0 0,1 0 0 0 0,0 0 1 0 0,1 0-1 0 0,0 0 0 0 0,0-1 0 0 0,0 1 0 0 0,1-1 1 0 0,0 0-1 0 0,1-1 0 0 0,0 1 0 0 0,0-1 0 0 0,0 0 1 0 0,0 0-1 0 0,1-1 0 0 0,0 0 0 0 0,1 0 0 0 0,-1-1 1 0 0,1 0-1 0 0,-1 0 0 0 0,1 0 0 0 0,0-1 0 0 0,1-1 1 0 0,-1 1-1 0 0,0-1 0 0 0,1-1 0 0 0,-1 1 0 0 0,1-2 1 0 0,0 1-1 0 0,-1-1 0 0 0,1 0 0 0 0,0-1 0 0 0,-1 0 1 0 0,1 0-1 0 0,-1-1 0 0 0,1 0 0 0 0,-1-1 0 0 0,0 1 1 0 0,0-2-1 0 0,0 1 0 0 0,4-4-63 0 0,0 4 84 0 0,0-1-1 0 0,0-1 1 0 0,-1 0-1 0 0,0 0 1 0 0,0-1-1 0 0,0-1 1 0 0,-1 0-1 0 0,0 0 1 0 0,0-1-1 0 0,-1 0 1 0 0,0-1-1 0 0,0 0 1 0 0,-1 0 0 0 0,0-1-1 0 0,-1 0 1 0 0,0 0-1 0 0,-1-1 1 0 0,0 0-1 0 0,0 0 1 0 0,-1-1-1 0 0,-1 1 1 0 0,0-1-1 0 0,-1 0 1 0 0,0 0-1 0 0,0-1-83 0 0,-4 8-25 0 0,1 0-1 0 0,-1 0 0 0 0,0 0 0 0 0,-1 0 0 0 0,1 0 0 0 0,-1 0 1 0 0,0 0-1 0 0,0 1 0 0 0,0-1 0 0 0,-1 1 0 0 0,1 0 0 0 0,-1-1 1 0 0,0 1-1 0 0,-1 0 0 0 0,1 1 0 0 0,-1-1 0 0 0,0 1 0 0 0,1-1 1 0 0,-1 1-1 0 0,-1 0 0 0 0,1 0 0 0 0,0 1 0 0 0,-1 0 0 0 0,1-1 0 0 0,-6 0 26 0 0,-128-29-1845 0 0,38 47-1955 0 0,43 21-6380 0 0,42-22 1298 0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6:31.98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8 1408 0 0,'0'0'144'0'0,"0"0"-242"0"0,0 0-265 0 0,0 0-95 0 0,0 0 62 0 0,0 0 200 0 0,0 0 220 0 0,0 0 130 0 0,0 0 115 0 0,0 0 143 0 0,11 1 159 0 0,163 6 5870 0 0,243 4-3108 0 0,318-36-520 0 0,39 24-717 0 0,-203 13-1320 0 0,-54 2 234 0 0,23-7-193 0 0,143 0-19 0 0,-13-43-29 0 0,-439 42-621 0 0,-5-1-457 0 0,-161-2-2393 0 0,0 4 1 0 0,-1 2-1 0 0,26 10 2702 0 0,23 2-2504 0 0,12 1-3081 0 0,-99-15 1616 0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6:34.28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1 168 0 0 0,'0'0'799'0'0,"0"0"172"0"0,0 0-48 0 0,0 0-246 0 0,0 0-444 0 0,0 0-346 0 0,0 0-106 0 0,0 0 79 0 0,0 0 184 0 0,0 0 167 0 0,0 0 73 0 0,11-4 38 0 0,206-58 3929 0 0,-109 50-2897 0 0,-1 6-1 0 0,63 5-1353 0 0,-112 1 203 0 0,492 7 948 0 0,261-6-199 0 0,-176-13-734 0 0,-53 6 38 0 0,-111-9 56 0 0,673 5-91 0 0,-725 12-169 0 0,152 13-77 0 0,-98-18 81 0 0,9-5-106 0 0,752-3-2 0 0,-901 2 88 0 0,-138 1-166 0 0,0 9 0 0 0,78 14 130 0 0,-70 5-560 0 0,117-6 560 0 0,-12-26 38 0 0,19-14-38 0 0,-37 1 116 0 0,-120 15-177 0 0,1 8 0 0 0,71 11 61 0 0,282 27-40 0 0,76-36 319 0 0,-332-29 542 0 0,23 43-911 0 0,-105-9-140 0 0,-142 12-1443 0 0,-19 0-3525 0 0,-24-16 4952 0 0,9 4-6029 0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1 107 2232 0 0,'0'0'1406'0'0,"0"0"-682"0"0,0 0-112 0 0,0 0 286 0 0,0 0 366 0 0,0 0 191 0 0,0 0 1 0 0,0 0-97 0 0,0 0-122 0 0,0 0-141 0 0,0 0-151 0 0,32-6-174 0 0,99-17-161 0 0,135-10 1029 0 0,-212 32-2012 0 0,-40 1-369 0 0,0 0 1 0 0,-1 0 0 0 0,1-1-1 0 0,0-1 1 0 0,-1 0 0 0 0,1-1-1 0 0,-1 0 1 0 0,10-5 741 0 0,-5 2-2120 0 0,11-6-4826 0 0,-23 5 4612 0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1 110 10314 0 0,'0'0'838'0'0,"0"0"-344"0"0,0 0-213 0 0,0 0 171 0 0,0 0 341 0 0,0 0 142 0 0,0 0 5 0 0,0 0-80 0 0,0 0-166 0 0,0 0-162 0 0,37-1-145 0 0,121-9-154 0 0,-27-18-246 0 0,-80 12-502 0 0,40-12-1848 0 0,-32 10-3305 0 0,-32 9-3526 0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6.9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493 136 1992 0 0,'0'0'530'0'0,"0"0"-285"0"0,0 0-43 0 0,0 0 172 0 0,0 0 255 0 0,0 0 185 0 0,0 0 25 0 0,0 0-103 0 0,0 0-210 0 0,-32 26-201 0 0,-98 79-130 0 0,-61 43 1128 0 0,76-77 2367 0 0,90-56-1783 0 0,45-19-1532 0 0,20-8-395 0 0,0 2 1 0 0,0 2-1 0 0,0 1 0 0 0,1 3 1 0 0,10 0 19 0 0,41-5-12 0 0,-38 8-87 0 0,46-13-288 0 0,-96 12 138 0 0,-3 2 297 0 0,0 0 1 0 0,-1 0-1 0 0,1-1 1 0 0,0 1-1 0 0,0 0 1 0 0,0 0-1 0 0,-1 0 1 0 0,1-1-1 0 0,0 1 0 0 0,0 0 1 0 0,-1-1-1 0 0,1 1 1 0 0,0-1-1 0 0,0 1 1 0 0,-1-1-1 0 0,1 1 1 0 0,-1-1-1 0 0,1 0 1 0 0,0 1-1 0 0,-1-1 1 0 0,1 1-1 0 0,-1-1 1 0 0,0 0-1 0 0,1 0 1 0 0,-1 1-1 0 0,1-1 0 0 0,-1 0 1 0 0,0 0-1 0 0,0 0 1 0 0,1 1-1 0 0,-1-1 1 0 0,0 0-1 0 0,0 0 1 0 0,0 0-1 0 0,0 1 1 0 0,0-1-1 0 0,0 0 1 0 0,0 0-1 0 0,0 0 1 0 0,0 0-1 0 0,-1 1 1 0 0,1-1-1 0 0,0 0 0 0 0,0 0 1 0 0,-1 0-1 0 0,1 1 1 0 0,0-1-1 0 0,-1 0 1 0 0,1 1-1 0 0,-1-1 1 0 0,1 0-1 0 0,-1 1 1 0 0,0-1-1 0 0,1 0 1 0 0,-1 1-1 0 0,1-1 1 0 0,-1 1-49 0 0,-128-140 585 0 0,77 101-2409 0 0,31 32-1242 0 0,2 5-3576 0 0,16 2 969 0 0</inkml:trace>
  <inkml:trace contextRef="#ctx0" brushRef="#br0" timeOffset="387.97">979 0 6265 0 0,'0'0'612'0'0,"0"0"-194"0"0,0 0 66 0 0,0 0 338 0 0,0 0 328 0 0,0 0 97 0 0,0 0-122 0 0,0 0-295 0 0,0 0-293 0 0,0 0-237 0 0,0 0-136 0 0,0 0-67 0 0,-13 35-45 0 0,-41 106-21 0 0,9-4 182 0 0,44-136-194 0 0,0 1 0 0 0,0 0 0 0 0,0 0 0 0 0,1 0 0 0 0,-1 0 0 0 0,0 0 0 0 0,1 1 1 0 0,0-1-1 0 0,-1 0 0 0 0,1 0 0 0 0,0 0 0 0 0,0 0 0 0 0,0 0 0 0 0,0 1 0 0 0,1-1 0 0 0,-1 0 0 0 0,1 0 0 0 0,-1 0 0 0 0,1 0 0 0 0,0 0 0 0 0,-1 0 0 0 0,1 0 0 0 0,0 0 1 0 0,0 0-1 0 0,1-1 0 0 0,-1 1 0 0 0,0 0 0 0 0,1 0 0 0 0,-1-1 0 0 0,1 1 0 0 0,-1-1 0 0 0,1 0 0 0 0,0 1 0 0 0,-1-1 0 0 0,1 0 0 0 0,0 0 0 0 0,0 0 0 0 0,0 0 0 0 0,0 0 0 0 0,0 0 1 0 0,0-1-1 0 0,0 1 0 0 0,0-1 0 0 0,0 0 0 0 0,0 1 0 0 0,1-1 0 0 0,-1 0 0 0 0,2 0-19 0 0,110-8 772 0 0,43-28-881 0 0,-145 31-173 0 0,3 0-524 0 0,-6 4-2579 0 0,-13-3-4921 0 0,2 4 5160 0 0</inkml:trace>
  <inkml:trace contextRef="#ctx0" brushRef="#br0" timeOffset="640.039">719 203 8266 0 0,'0'0'992'0'0,"0"0"-448"0"0,0 0 112 0 0,0 0 368 0 0,0 0 57 0 0,0 0-113 0 0,0 0-240 0 0,0 0-240 0 0,197 22-176 0 0,-149-22-152 0 0,4-4-72 0 0,5 0-96 0 0,3-3-248 0 0,-1 0-632 0 0,-13 3-1617 0 0,-14 0-8457 0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9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417 172 8306 0 0,'0'0'631'0'0,"0"0"-387"0"0,0 0-180 0 0,0 0 133 0 0,0 0 295 0 0,0 0 248 0 0,0 0 104 0 0,0 0-27 0 0,0 0-148 0 0,0 0-175 0 0,0 0-150 0 0,0 0-100 0 0,-35 32-34 0 0,-111 96 34 0 0,61-67 550 0 0,-15-10 1745 0 0,131-32-3152 0 0,153-6 89 0 0,130-7 524 0 0,-268-6 44 0 0,-45 0 130 0 0,-1 0 80 0 0,0 0 74 0 0,0 0 68 0 0,-15-27 1618 0 0,-101-122-675 0 0,-9 37-3231 0 0,117 107 1186 0 0,-14-9-1286 0 0,9 7-5978 0 0,10 4-755 0 0</inkml:trace>
  <inkml:trace contextRef="#ctx0" brushRef="#br0" timeOffset="568.777">962 62 4433 0 0,'0'0'811'0'0,"0"0"-218"0"0,0 0-197 0 0,0 0-46 0 0,0 0 86 0 0,0 0 71 0 0,0 0 54 0 0,0 0-14 0 0,0 0-84 0 0,0 0-109 0 0,-26 33-126 0 0,-79 104-106 0 0,102-133-116 0 0,-1-1 0 0 0,1 1 0 0 0,0 0 1 0 0,0 0-1 0 0,1 0 0 0 0,-1 0 0 0 0,1 0 1 0 0,-1 0-1 0 0,1 1 0 0 0,1-1 0 0 0,-1 1 0 0 0,1 0 1 0 0,-1-1-1 0 0,1 1 0 0 0,1 0 0 0 0,-1 4-6 0 0,1 3 25 0 0,-2-7 10 0 0,1 0 0 0 0,0 0-1 0 0,0 0 1 0 0,0 0 0 0 0,1 1 0 0 0,0-1 0 0 0,0 0 0 0 0,0 0 0 0 0,1 0 0 0 0,0 0 0 0 0,0 0-1 0 0,0 0 1 0 0,0 0 0 0 0,1 0 0 0 0,0 0 0 0 0,0-1 0 0 0,0 1 0 0 0,0 0 0 0 0,1-1 0 0 0,0 0-1 0 0,0 0 1 0 0,0 0 0 0 0,0 0 0 0 0,1 0 0 0 0,0 0 0 0 0,-1-1 0 0 0,1 0 0 0 0,1 0 0 0 0,-1 0-1 0 0,0 0 1 0 0,2 0-35 0 0,4 1 289 0 0,0 0-1 0 0,1-1 0 0 0,0 0 0 0 0,0-1 0 0 0,0 0 0 0 0,0 0 0 0 0,0-2 1 0 0,0 1-1 0 0,0-1 0 0 0,0-1 0 0 0,0 0 0 0 0,0 0 0 0 0,0-1 0 0 0,0-1 1 0 0,0 0-1 0 0,0 0 0 0 0,-1-1 0 0 0,0 0 0 0 0,5-3-288 0 0,16-10 747 0 0,0-1-1 0 0,-1-2 1 0 0,-1 0-1 0 0,-1-2 1 0 0,11-12-747 0 0,-29 26 69 0 0,0 0 1 0 0,0-1-1 0 0,-1 0 1 0 0,-1-1-1 0 0,1 1 1 0 0,-2-2-1 0 0,1 1 1 0 0,-1-1-1 0 0,-1 0 0 0 0,0 0 1 0 0,0-1-1 0 0,-1 0 1 0 0,-1 0-1 0 0,0 0 1 0 0,-1-1-1 0 0,0 1 1 0 0,-1-1-1 0 0,0 1 1 0 0,-1-1-1 0 0,0-11-69 0 0,-2 20-84 0 0,-1 0-1 0 0,0 0 1 0 0,1 0-1 0 0,-1 0 1 0 0,-1 0-1 0 0,1 0 1 0 0,0 1-1 0 0,-1-1 1 0 0,0 1-1 0 0,0 0 1 0 0,0 0 0 0 0,0 0-1 0 0,0 0 1 0 0,-1 0-1 0 0,1 1 1 0 0,-1 0-1 0 0,0-1 1 0 0,1 1-1 0 0,-1 1 1 0 0,0-1-1 0 0,0 0 1 0 0,-1 1-1 0 0,1 0 1 0 0,-3-1 84 0 0,-105-8-3874 0 0,33 28-3997 0 0,54-7 40 0 0</inkml:trace>
  <inkml:trace contextRef="#ctx0" brushRef="#br0" timeOffset="871.775">842 323 3777 0 0,'0'0'2696'0'0,"0"0"-879"0"0,0 0-301 0 0,0 0-106 0 0,0 0-101 0 0,0 0-183 0 0,0 0-165 0 0,0 0-178 0 0,0 0-191 0 0,0 0-182 0 0,0 0-139 0 0,0 0-93 0 0,0 0-40 0 0,16-6-29 0 0,49-18-25 0 0,-27 28 158 0 0,-31 0-143 0 0,244 48 1626 0 0,-187-29-4084 0 0,-42-18-1688 0 0,0-4-3640 0 0,-15-1 2537 0 0</inkml:trace>
  <inkml:trace contextRef="#ctx0" brushRef="#br0" timeOffset="1286.627">1 691 1728 0 0,'0'0'1673'0'0,"0"0"-356"0"0,0 0 52 0 0,0 0 158 0 0,0 0 50 0 0,0 0-111 0 0,39-4-107 0 0,125-14-81 0 0,5-2 1082 0 0,373-30-137 0 0,-434 46-2482 0 0,172-9-3244 0 0,-98-2-5143 0 0,-138 11 3177 0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1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0 641 200 0 0,'0'0'823'0'0,"0"0"-267"0"0,0 0 223 0 0,0 0 388 0 0,0 0 301 0 0,0 0 143 0 0,0 0-27 0 0,0 0-163 0 0,0 0-234 0 0,35-15-228 0 0,111-52-190 0 0,12-20 1179 0 0,-133 70-1675 0 0,0-1 0 0 0,-1-1-1 0 0,-1-1 1 0 0,-1 0-1 0 0,-1-2 1 0 0,-1-1-1 0 0,-1 0 1 0 0,0-3-273 0 0,-15 20 100 0 0,0-1 0 0 0,0 0 0 0 0,-1 0 0 0 0,0-1 0 0 0,0 1 0 0 0,-1-1 0 0 0,0 1 0 0 0,0-1 0 0 0,-1 0 0 0 0,0 0 0 0 0,0 1 0 0 0,-1-1 0 0 0,0 0 0 0 0,0 0 0 0 0,-1 0 0 0 0,0 0 0 0 0,-1-3-100 0 0,2 10-66 0 0,-1 0-1 0 0,1 0 0 0 0,-1 0 0 0 0,1 0 1 0 0,-1 0-1 0 0,0 0 0 0 0,1 0 1 0 0,-1 0-1 0 0,0 0 0 0 0,0 0 1 0 0,0 0-1 0 0,1 1 0 0 0,-1-1 0 0 0,0 0 1 0 0,0 1-1 0 0,0-1 0 0 0,0 1 1 0 0,-1-1-1 0 0,1 1 0 0 0,0-1 1 0 0,0 1-1 0 0,0 0 0 0 0,0-1 0 0 0,0 1 1 0 0,0 0-1 0 0,-1 0 0 0 0,1 0 1 0 0,0 0-1 0 0,0 0 0 0 0,0 0 1 0 0,-1 0-1 0 0,1 0 0 0 0,0 1 0 0 0,0-1 1 0 0,0 0-1 0 0,0 1 0 0 0,0-1 1 0 0,0 1-1 0 0,0-1 0 0 0,0 1 0 0 0,0-1 1 0 0,0 1-1 0 0,0 0 0 0 0,0 0 1 0 0,0-1-1 0 0,0 1 0 0 0,0 0 1 0 0,1 0-1 0 0,-1 0 0 0 0,0 0 0 0 0,1 0 1 0 0,-1 0-1 0 0,0 0 0 0 0,1 0 1 0 0,0 0-1 0 0,-1 0 0 0 0,1 0 1 0 0,-1 1-1 0 0,1-1 0 0 0,0 0 0 0 0,0 0 1 0 0,0 0-1 0 0,0 0 0 0 0,0 1 67 0 0,-9 15-91 0 0,1 0 0 0 0,1 1 0 0 0,0-1 0 0 0,1 1 0 0 0,1 0 0 0 0,1 1-1 0 0,1-1 1 0 0,0 1 0 0 0,1-1 0 0 0,2 1 0 0 0,-1 0 0 0 0,3 7 91 0 0,-2-21 49 0 0,1-1 0 0 0,1 1 0 0 0,-1-1 0 0 0,1 0 0 0 0,-1 1 0 0 0,1-1 0 0 0,0 0 0 0 0,1 0 0 0 0,-1-1 0 0 0,1 1 0 0 0,-1 0 0 0 0,1-1 1 0 0,0 0-1 0 0,0 1 0 0 0,1-1 0 0 0,-1 0 0 0 0,1-1 0 0 0,0 1 0 0 0,-1-1 0 0 0,1 1 0 0 0,0-1 0 0 0,0 0 0 0 0,1-1 0 0 0,-1 1 0 0 0,0-1 0 0 0,1 1-49 0 0,117 12 2192 0 0,-102-17-2000 0 0,0-1-1 0 0,0-1 1 0 0,0-1-1 0 0,-1-1 1 0 0,0 0-1 0 0,0-2 1 0 0,0 0-1 0 0,-1-1 1 0 0,-1-1-1 0 0,0 0 1 0 0,0-1-1 0 0,11-13-191 0 0,-7 10 14 0 0,-1-1 0 0 0,0-1 0 0 0,-2 0 0 0 0,0-2 0 0 0,-1 0 0 0 0,-1-1 0 0 0,-1-1 0 0 0,0 0 0 0 0,-2-1 0 0 0,-1 0 0 0 0,0-1 0 0 0,0-5-14 0 0,-6-42-560 0 0,-7 69 481 0 0,0 0 1 0 0,-1 0-1 0 0,1-1 0 0 0,-1 1 1 0 0,1 0-1 0 0,-1 0 0 0 0,1 1 1 0 0,-1-1-1 0 0,0 0 0 0 0,1 0 1 0 0,-1 1-1 0 0,0-1 1 0 0,0 1-1 0 0,1 0 0 0 0,-1-1 1 0 0,0 1-1 0 0,0 0 0 0 0,0 0 1 0 0,1 0-1 0 0,-1 0 0 0 0,0 0 1 0 0,0 1-1 0 0,0-1 0 0 0,1 0 1 0 0,-1 1-1 0 0,0-1 1 0 0,1 1-1 0 0,-1 0 0 0 0,0 0 1 0 0,1 0-1 0 0,-1 0 0 0 0,1 0 1 0 0,-2 1 78 0 0,-6 7-94 0 0,1 0 1 0 0,0 1 0 0 0,1 0-1 0 0,0 1 1 0 0,1-1 0 0 0,0 1-1 0 0,1 1 1 0 0,0-1 0 0 0,0 1-1 0 0,1 0 1 0 0,1 0-1 0 0,0 0 1 0 0,1 0 0 0 0,0 1-1 0 0,1-1 1 0 0,0 1 0 0 0,1 8 93 0 0,0-15 65 0 0,1 0 0 0 0,0 0 0 0 0,0-1 0 0 0,0 1 1 0 0,0 0-1 0 0,1 0 0 0 0,0-1 0 0 0,0 1 0 0 0,1-1 1 0 0,0 0-1 0 0,0 0 0 0 0,0 0 0 0 0,0 0 0 0 0,1 0 1 0 0,0-1-1 0 0,0 1 0 0 0,0-1 0 0 0,0 0 0 0 0,1-1 1 0 0,-1 1-1 0 0,1-1 0 0 0,0 1 0 0 0,0-1 0 0 0,1-1 1 0 0,-1 1-1 0 0,1-1 0 0 0,3 1-65 0 0,4 2 219 0 0,0-1 0 0 0,1 0 0 0 0,-1-1 0 0 0,1-1 0 0 0,0 0 0 0 0,0-1 1 0 0,0-1-1 0 0,0 0 0 0 0,0 0 0 0 0,0-2 0 0 0,6-1-219 0 0,0-3 215 0 0,1-1 0 0 0,-1-1 0 0 0,0-1-1 0 0,-1 0 1 0 0,0-2 0 0 0,-1 0 0 0 0,0-1 0 0 0,-1-1 0 0 0,15-14-215 0 0,-19 17-15 0 0,0-1 1 0 0,0 0 0 0 0,-1-1 0 0 0,0-1 0 0 0,-1 0-1 0 0,-1-1 1 0 0,0 0 0 0 0,-1 0 0 0 0,0-1 0 0 0,-1 0-1 0 0,-1 0 1 0 0,0-1 0 0 0,-1 0 0 0 0,-1 0 0 0 0,-1-1-1 0 0,0 0 1 0 0,0-4 14 0 0,-5 19-65 0 0,0 1-1 0 0,0-1 0 0 0,0 0 1 0 0,0 1-1 0 0,0-1 1 0 0,-1 1-1 0 0,1-1 0 0 0,0 1 1 0 0,-1 0-1 0 0,1-1 0 0 0,-1 1 1 0 0,1 0-1 0 0,-1 0 0 0 0,0 0 1 0 0,1 0-1 0 0,-1 0 1 0 0,0 1-1 0 0,0-1 0 0 0,0 0 1 0 0,1 1-1 0 0,-1-1 0 0 0,0 1 1 0 0,0 0-1 0 0,0 0 1 0 0,0-1-1 0 0,0 1 0 0 0,0 1 1 0 0,0-1-1 0 0,0 0 0 0 0,0 0 1 0 0,0 1-1 0 0,1-1 1 0 0,-1 1-1 0 0,0-1 0 0 0,0 1 1 0 0,0 0-1 0 0,1 0 0 0 0,-2 1 66 0 0,-8 6-76 0 0,1 0-1 0 0,1 1 0 0 0,0 0 0 0 0,0 1 0 0 0,0 0 0 0 0,2 0 0 0 0,-1 1 1 0 0,1 0-1 0 0,1 0 0 0 0,0 1 0 0 0,-3 9 77 0 0,1-7 44 0 0,1 1 1 0 0,0 1-1 0 0,1-1 1 0 0,1 1-1 0 0,1 0 1 0 0,0 0-1 0 0,1 1 1 0 0,1-1-1 0 0,0 1 0 0 0,2-1 1 0 0,-1 1-1 0 0,3 8-44 0 0,1-16-66 0 0,0-1-1 0 0,1 0 0 0 0,0 0 0 0 0,1 0 1 0 0,0 0-1 0 0,0-1 0 0 0,0 0 1 0 0,1 0-1 0 0,0 0 0 0 0,1-1 0 0 0,-1 0 1 0 0,1 0-1 0 0,0-1 0 0 0,1 0 0 0 0,-1 0 1 0 0,1 0-1 0 0,0-1 0 0 0,0 0 1 0 0,1-1-1 0 0,-1 0 0 0 0,1 0 0 0 0,-1-1 1 0 0,1 0-1 0 0,0 0 0 0 0,0-1 0 0 0,0 0 1 0 0,0-1-1 0 0,8 0 67 0 0,25 0-4354 0 0,-30 0 1417 0 0,8 0-5142 0 0</inkml:trace>
  <inkml:trace contextRef="#ctx0" brushRef="#br0" timeOffset="1044.276">1799 483 3689 0 0,'0'0'605'0'0,"0"0"-155"0"0,0 0-98 0 0,0 0 37 0 0,0 0 146 0 0,0 0 136 0 0,0 0 20 0 0,0 0-75 0 0,0 0-162 0 0,0 0-189 0 0,0 0-105 0 0,0 0-74 0 0,-18 25-35 0 0,-55 80 12 0 0,20 4 427 0 0,5-24 977 0 0,60-114 1630 0 0,13-23-2621 0 0,172-235 259 0 0,-193 281-726 0 0,-4 7-10 0 0,0-1 1 0 0,0 0-1 0 0,1 1 1 0 0,-1-1-1 0 0,0 0 1 0 0,0 0-1 0 0,1 1 1 0 0,-1-1-1 0 0,0 0 1 0 0,0 0-1 0 0,1 0 1 0 0,-1 1-1 0 0,0-1 1 0 0,1 0-1 0 0,-1 0 1 0 0,0 0-1 0 0,1 0 1 0 0,-1 0-1 0 0,0 0 1 0 0,1 1-1 0 0,-1-1 1 0 0,1 0-1 0 0,-1 0 1 0 0,0 0-1 0 0,1 0 1 0 0,-1 0 0 0 0,0-1-1 0 0,1 1 1 0 0,-1 0-1 0 0,0 0 1 0 0,1 0-1 0 0,-1 0 1 0 0,0 0-1 0 0,1 0 1 0 0,-1 0-1 0 0,0-1 1 0 0,1 1-1 0 0,-1 0 1 0 0,0 0-1 0 0,1-1 1 0 0,-2 44 75 0 0,11 99 428 0 0,40-13-121 0 0,-46-117-520 0 0,-3-10 3176 0 0,-32-25-2239 0 0,-107-68-926 0 0,33 35-357 0 0,54 49-6219 0 0,50 9 1219 0 0,0 3 2345 0 0,0-1-914 0 0</inkml:trace>
  <inkml:trace contextRef="#ctx0" brushRef="#br0" timeOffset="1448.283">1952 520 6705 0 0,'0'0'2689'0'0,"0"0"-1666"0"0,0 0-691 0 0,0 0-164 0 0,0 0 84 0 0,0 0 191 0 0,0 0 112 0 0,0 0 26 0 0,0 0-57 0 0,0 0-168 0 0,0 0-132 0 0,0 0-57 0 0,0 0-32 0 0,11 17 21 0 0,36 52 13 0 0,-12 28 427 0 0,-18-49-300 0 0,0-80 4111 0 0,78-270-2608 0 0,-87 255-1931 0 0,-8 46-212 0 0,0 1-318 0 0,0 0-612 0 0,-2 7-10143 0 0,2-3 3669 0 0</inkml:trace>
  <inkml:trace contextRef="#ctx0" brushRef="#br0" timeOffset="1954.445">2474 410 4913 0 0,'0'0'1879'0'0,"0"0"-748"0"0,0 0-168 0 0,0 0 206 0 0,0 0 196 0 0,0 0 19 0 0,0 0-137 0 0,0 0-256 0 0,0 0-252 0 0,0 0-223 0 0,0 0-152 0 0,0 0-57 0 0,-12 8-17 0 0,-93 68 1201 0 0,37-25-205 0 0,69-50-1328 0 0,-1 1 1 0 0,1-1-1 0 0,0 0 1 0 0,0 1-1 0 0,0-1 0 0 0,1 0 1 0 0,-1 0-1 0 0,0 1 1 0 0,0-1-1 0 0,1 0 0 0 0,-1 0 1 0 0,0 0-1 0 0,1-1 1 0 0,-1 1-1 0 0,1 0 0 0 0,0 0 1 0 0,-1-1-1 0 0,1 1 1 0 0,-1-1-1 0 0,1 0 0 0 0,0 1 1 0 0,-1-1-1 0 0,1 0 1 0 0,0 0-1 0 0,-1 0 0 0 0,1 0 1 0 0,0 0-1 0 0,0 0 1 0 0,-1-1-1 0 0,1 1 0 0 0,1-1 42 0 0,52 5 0 0 0,-54-3 14 0 0,-1 0 0 0 0,1 0-1 0 0,0 0 1 0 0,0 0 0 0 0,-1 1-1 0 0,1-1 1 0 0,-1 0-1 0 0,1 1 1 0 0,-1-1 0 0 0,1 0-1 0 0,-1 1 1 0 0,0-1 0 0 0,1 0-1 0 0,-1 1 1 0 0,0-1 0 0 0,0 0-1 0 0,0 1 1 0 0,0-1 0 0 0,-1 1-1 0 0,1-1 1 0 0,0 0 0 0 0,0 1-1 0 0,-1-1 1 0 0,1 0-1 0 0,-1 1 1 0 0,1-1 0 0 0,-1 0-1 0 0,0 0 1 0 0,1 1 0 0 0,-1-1-1 0 0,0 0 1 0 0,0 0 0 0 0,0 0-1 0 0,0 0 1 0 0,0 0 0 0 0,0 0-1 0 0,0 0 1 0 0,0-1-1 0 0,0 1-13 0 0,-72 112 233 0 0,73-111-243 0 0,0 0 1 0 0,-1 0 0 0 0,1 0 0 0 0,0 1 0 0 0,0-1 0 0 0,0 0 0 0 0,0 0 0 0 0,0 1 0 0 0,1-1 0 0 0,-1 0 0 0 0,1 0 0 0 0,-1 0 0 0 0,1 0 0 0 0,0 0 0 0 0,0 0 0 0 0,0 0 0 0 0,0 0-1 0 0,0 0 1 0 0,1 0 0 0 0,-1 0 0 0 0,0 0 0 0 0,1-1 0 0 0,-1 1 0 0 0,1-1 0 0 0,0 1 0 0 0,0-1 0 0 0,-1 1 0 0 0,1-1 0 0 0,0 0 0 0 0,0 0 0 0 0,0 0 0 0 0,0 0 0 0 0,0 0 0 0 0,0-1 0 0 0,1 1-1 0 0,-1-1 1 0 0,0 1 9 0 0,86 6-786 0 0,-53-25-3338 0 0,-22 8-2662 0 0,-4 6-692 0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3.0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0 0 0,'0'0'189'0'0,"0"0"138"0"0,0 0 129 0 0,0 0 119 0 0,0 0 101 0 0,0 0 40 0 0,0 0-10 0 0,0 0 23 0 0,0 0 77 0 0,0 0 111 0 0,8-3 4706 0 0,10-2-2865 0 0,135-4 1578 0 0,-96 11-3711 0 0,3-3-392 0 0,-1-2 0 0 0,0-3 0 0 0,57-13-233 0 0,-100 12-1239 0 0,-16 6 687 0 0,0 1-247 0 0,-15 0-7091 0 0,-2 1 1059 0 0,13 2 4004 0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3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96 0 0,'0'0'983'0'0,"0"0"-159"0"0,0 0 8 0 0,0 0 120 0 0,0 0 127 0 0,0 0 55 0 0,0 0-102 0 0,0 0-168 0 0,0 0-169 0 0,0 0-109 0 0,0 0 27 0 0,0 0 51 0 0,0 0 43 0 0,3 3 13 0 0,60 14 4371 0 0,52-37-2524 0 0,-51 5-2244 0 0,90 5-1286 0 0,-88 9-6921 0 0,-46 1 3148 0 0,-12 0-1443 0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6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390 350 0 0 0,'0'0'705'0'0,"0"0"233"0"0,0 0 200 0 0,0 0 66 0 0,0 0-76 0 0,34-7-156 0 0,107-21-232 0 0,14 15 978 0 0,-152 42-340 0 0,-5-21-1269 0 0,-1-1 0 0 0,1-1 1 0 0,-1 1-1 0 0,-1 0 0 0 0,1-1 0 0 0,-1 1 1 0 0,0-1-1 0 0,-1 0 0 0 0,0-1 0 0 0,1 1 1 0 0,-6 4-110 0 0,9-9 11 0 0,-40 43 42 0 0,23-27 12 0 0,1 1 1 0 0,0 1 0 0 0,2 0-1 0 0,0 1 1 0 0,1 1 0 0 0,1 0-1 0 0,1 1 1 0 0,-6 16-66 0 0,17-37 42 0 0,0 1 1 0 0,1 0-1 0 0,-1 0 0 0 0,0 0 1 0 0,0 0-1 0 0,1 0 1 0 0,-1 0-1 0 0,1 0 0 0 0,0 0 1 0 0,-1 0-1 0 0,1 0 0 0 0,0 0 1 0 0,0 0-1 0 0,1 0 1 0 0,-1 0-1 0 0,0 0 0 0 0,1 0 1 0 0,-1 0-1 0 0,1 0 1 0 0,-1 0-1 0 0,1-1 0 0 0,0 1 1 0 0,0 0-1 0 0,0 0 1 0 0,0 0-1 0 0,0-1 0 0 0,0 1 1 0 0,0-1-1 0 0,1 1 0 0 0,-1-1 1 0 0,1 1-1 0 0,-1-1 1 0 0,1 0-1 0 0,-1 1 0 0 0,1-1 1 0 0,0 0-1 0 0,0 0-42 0 0,12 3 333 0 0,0 0 0 0 0,0-1 0 0 0,0-1-1 0 0,0 0 1 0 0,1-1 0 0 0,-1 0 0 0 0,0-1 0 0 0,1-1-1 0 0,5-1-332 0 0,73-36-711 0 0,-65 19-2838 0 0,-3-1-4062 0 0,-18 13 3207 0 0</inkml:trace>
  <inkml:trace contextRef="#ctx0" brushRef="#br0" timeOffset="367.912">1181 320 4689 0 0,'0'0'1200'0'0,"0"0"-606"0"0,0 0-129 0 0,0 0 123 0 0,0 0 235 0 0,0 0 176 0 0,0 0 63 0 0,0 0-86 0 0,0 0-203 0 0,-32 18-201 0 0,-97 53-170 0 0,82-34 111 0 0,46-36-473 0 0,1 1-1 0 0,0 0 1 0 0,0 0-1 0 0,0 0 0 0 0,0 0 1 0 0,0-1-1 0 0,0 1 1 0 0,0 0-1 0 0,0 0 1 0 0,1 0-1 0 0,-1 0 1 0 0,1-1-1 0 0,0 1 0 0 0,-1 0 1 0 0,1-1-1 0 0,0 1 1 0 0,0 0-1 0 0,0-1 1 0 0,0 1-1 0 0,0-1 1 0 0,0 1-1 0 0,1-1 0 0 0,-1 0 1 0 0,0 1-1 0 0,1-1 1 0 0,-1 0-1 0 0,1 0 1 0 0,-1 0-1 0 0,1 0 1 0 0,0 0-1 0 0,-1-1 0 0 0,1 1 1 0 0,0 0-1 0 0,0-1 1 0 0,-1 1-1 0 0,1-1 1 0 0,0 0-1 0 0,0 1 1 0 0,0-1-1 0 0,0 0 0 0 0,0 0 1 0 0,-1 0-1 0 0,1 0 1 0 0,0-1-1 0 0,0 1 1 0 0,0 0-1 0 0,-1-1 1 0 0,2 0-40 0 0,6 3 191 0 0,51 2 270 0 0,-54-4-438 0 0,1-1-1 0 0,-1 1 0 0 0,1 0 1 0 0,-1 0-1 0 0,1 0 0 0 0,-1 1 1 0 0,1 0-1 0 0,-1 1 0 0 0,0-1 0 0 0,1 1 1 0 0,-1 0-1 0 0,0 1 0 0 0,0-1 1 0 0,-1 1-1 0 0,1 1 0 0 0,-1-1 1 0 0,1 1-1 0 0,-1 0 0 0 0,2 2-22 0 0,-5-2 47 0 0,-1 1 0 0 0,0 0 1 0 0,0 0-1 0 0,0 0 0 0 0,0 0 0 0 0,-1 0 0 0 0,0 0 0 0 0,0 0 0 0 0,0 0 0 0 0,-1 0 0 0 0,0 0 0 0 0,0 0 1 0 0,0 0-1 0 0,0 0 0 0 0,-1-1 0 0 0,0 1 0 0 0,0 0 0 0 0,0-1 0 0 0,0 1 0 0 0,-1-1 0 0 0,0 0 1 0 0,0 0-1 0 0,0 0 0 0 0,0 0 0 0 0,-1 0-47 0 0,-68 70-790 0 0,52-56-2979 0 0,0 1-4206 0 0,16-16 2705 0 0</inkml:trace>
  <inkml:trace contextRef="#ctx0" brushRef="#br0" timeOffset="620.234">1133 346 1840 0 0,'0'0'1210'0'0,"0"0"-462"0"0,0 0-30 0 0,0 0 175 0 0,0 0 126 0 0,0 0-8 0 0,0 0-54 0 0,0 0-36 0 0,0 0-33 0 0,0 0-47 0 0,0 0-116 0 0,0 0-179 0 0,0 0-175 0 0,32 3-160 0 0,99 6-133 0 0,3-7-576 0 0,-69-11-2143 0 0,-20 1-3756 0 0,-32 7 2956 0 0</inkml:trace>
  <inkml:trace contextRef="#ctx0" brushRef="#br0" timeOffset="883.939">1586 365 1688 0 0,'0'0'995'0'0,"0"0"-153"0"0,0 0-175 0 0,0 0-51 0 0,0 0-43 0 0,0 0-27 0 0,0 0-33 0 0,-18 34-80 0 0,-56 106-58 0 0,58-77 151 0 0,19-58-422 0 0,1 1 203 0 0,1-1 0 0 0,0 1 0 0 0,1-1 0 0 0,-1-1 0 0 0,1 1 1 0 0,0-1-1 0 0,0 1 0 0 0,0-2 0 0 0,0 1 0 0 0,1-1 0 0 0,0 0 0 0 0,0 0 1 0 0,0-1-1 0 0,0 0 0 0 0,0 0 0 0 0,0 0 0 0 0,0-1 0 0 0,1 0 0 0 0,-1-1 1 0 0,0 0-1 0 0,1 0 0 0 0,-1 0 0 0 0,0-1 0 0 0,1 0 0 0 0,-1-1 0 0 0,6-1-307 0 0,2-1 243 0 0,-1 0 0 0 0,1-1-1 0 0,-1 0 1 0 0,0-1-1 0 0,0-1 1 0 0,-1 0-1 0 0,0-1 1 0 0,0-1 0 0 0,0 0-1 0 0,-2 0 1 0 0,1-1-1 0 0,-1-1 1 0 0,0 1 0 0 0,-1-2-1 0 0,-1 0 1 0 0,1 0-1 0 0,-2-1 1 0 0,0 0-1 0 0,0 0 1 0 0,3-10-243 0 0,-9 18-12 0 0,0 1 0 0 0,0-1-1 0 0,-1 0 1 0 0,1 0 0 0 0,-1 0 0 0 0,0 0-1 0 0,-1 0 1 0 0,1 0 0 0 0,-1 0 0 0 0,0 0 0 0 0,0 0-1 0 0,0 0 1 0 0,-1-1 0 0 0,0 1 0 0 0,0 0-1 0 0,0 1 1 0 0,-1-1 0 0 0,1 0 0 0 0,-1 0-1 0 0,0 0 1 0 0,-1 1 0 0 0,1-1 0 0 0,-1 1 0 0 0,0 0-1 0 0,0 0 1 0 0,0 0 0 0 0,0 0 0 0 0,-1 0-1 0 0,0 1 1 0 0,0 0 0 0 0,0-1 0 0 0,0 1-1 0 0,0 1 1 0 0,-1-1 0 0 0,0 0 12 0 0,-2 0-296 0 0,0 0 1 0 0,0 0-1 0 0,-1 0 1 0 0,1 1-1 0 0,-1 0 1 0 0,1 1-1 0 0,-1 0 0 0 0,0 0 1 0 0,1 0-1 0 0,-1 1 1 0 0,0 0-1 0 0,0 1 1 0 0,1 0-1 0 0,-1 0 0 0 0,-5 2 296 0 0,-65 28-9336 0 0,58-19 2819 0 0</inkml:trace>
  <inkml:trace contextRef="#ctx0" brushRef="#br0" timeOffset="1168.941">2087 523 7122 0 0,'0'0'1162'0'0,"0"0"-495"0"0,0 0-171 0 0,0 0 217 0 0,0 0 163 0 0,0 0-7 0 0,0 0-69 0 0,0 0-126 0 0,0 0-102 0 0,0 0-77 0 0,0 0-60 0 0,33-2-2 0 0,106-5-49 0 0,20 1-149 0 0,-106 6-5631 0 0,-33 0 1884 0 0,-10 0-3513 0 0</inkml:trace>
  <inkml:trace contextRef="#ctx0" brushRef="#br0" timeOffset="1531.958">2744 265 2937 0 0,'0'0'1693'0'0,"0"0"-328"0"0,0 0-37 0 0,0 0 203 0 0,0 0 175 0 0,0 0-38 0 0,0 0-182 0 0,0 0-282 0 0,0 0-291 0 0,0 0-188 0 0,0 0-147 0 0,0 0-116 0 0,0 0-69 0 0,-6 20-77 0 0,-37 127 276 0 0,-3 70-1225 0 0,42-170-3723 0 0,2 0-4158 0 0,2-46 3120 0 0</inkml:trace>
  <inkml:trace contextRef="#ctx0" brushRef="#br0" timeOffset="1868.042">3129 254 3025 0 0,'0'0'1576'0'0,"0"0"-676"0"0,0 0-274 0 0,0 0 106 0 0,0 0 148 0 0,0 0 106 0 0,0 0 27 0 0,0 0-146 0 0,0 0-190 0 0,-30 31-230 0 0,-93 101-224 0 0,54-29-116 0 0,64-96-93 0 0,1 0 0 0 0,0 0 1 0 0,0 1-1 0 0,1 0 0 0 0,0 0 1 0 0,0 0-1 0 0,1 0 1 0 0,0 0-1 0 0,0 0 0 0 0,1 0 1 0 0,0 1-1 0 0,1-1 0 0 0,-1 1 1 0 0,2-1-1 0 0,-1 1 1 0 0,1-1-1 0 0,1 0 0 0 0,-1 0 1 0 0,1 1-1 0 0,1-1 0 0 0,-1 0 1 0 0,2 0-1 0 0,-1-1 1 0 0,1 1-1 0 0,0-1 0 0 0,0 0 1 0 0,3 3-15 0 0,3-2 289 0 0,0-2 0 0 0,0 1 0 0 0,1-1 0 0 0,0-1 0 0 0,0 0 0 0 0,0-1 0 0 0,0 0 0 0 0,1 0 1 0 0,0-1-1 0 0,0-1 0 0 0,0 0 0 0 0,0 0 0 0 0,0-2 0 0 0,0 1 0 0 0,0-1 0 0 0,0-1 0 0 0,0 0 0 0 0,0-1 0 0 0,0 0 1 0 0,0-1-1 0 0,-1 0 0 0 0,1-1 0 0 0,-1-1 0 0 0,0 1 0 0 0,0-2 0 0 0,0 1 0 0 0,-1-2 0 0 0,0 1 0 0 0,0-1 0 0 0,0-1 1 0 0,2-3-290 0 0,-7 7 67 0 0,-1 0 1 0 0,0 0 0 0 0,1-1-1 0 0,-1 1 1 0 0,-1-1 0 0 0,1 0-1 0 0,-1-1 1 0 0,0 1 0 0 0,0 0-1 0 0,0-1 1 0 0,-1 0 0 0 0,1 0-1 0 0,-2 0 1 0 0,1 0 0 0 0,-1 0-1 0 0,0 0 1 0 0,0 0 0 0 0,0 0 0 0 0,-1 0-1 0 0,0 0 1 0 0,0-1 0 0 0,-1 1-1 0 0,1 0 1 0 0,-2 0 0 0 0,1 0-1 0 0,0 0 1 0 0,-1 0 0 0 0,-2-3-68 0 0,0 4-75 0 0,-2-1 0 0 0,1 1 0 0 0,-1 0 0 0 0,0 0 0 0 0,0 0 0 0 0,0 1 0 0 0,0 0 0 0 0,-1 0 0 0 0,0 1 0 0 0,1 0 0 0 0,-1 0 0 0 0,-1 0 0 0 0,1 1 0 0 0,0 0 0 0 0,-1 1 0 0 0,-5-1 75 0 0,-76 13-3689 0 0,38 11-5251 0 0,36-11-535 0 0</inkml:trace>
  <inkml:trace contextRef="#ctx0" brushRef="#br0" timeOffset="2280.694">3330 136 0 0 0,'0'0'822'0'0,"0"0"88"0"0,0 0 55 0 0,0 0 84 0 0,0 0 102 0 0,0 0 92 0 0,0 0 57 0 0,0 0 9 0 0,0 0 3 0 0,0 0-31 0 0,0 0-63 0 0,29 22-66 0 0,92 69-53 0 0,-67-31 470 0 0,-45-44-1125 0 0,6 10-323 0 0,-1 2 1 0 0,-2-1-1 0 0,-1 2 0 0 0,0 0 1 0 0,-3 0-1 0 0,0 0 1 0 0,-2 1-1 0 0,-1 1 1 0 0,-2-1-1 0 0,0 0 1 0 0,-3 1-1 0 0,0 9-121 0 0,-1-28-264 0 0,0-1 0 0 0,0 1-1 0 0,-2 0 1 0 0,1 0-1 0 0,-1-1 1 0 0,-1 1 0 0 0,0-1-1 0 0,0 0 1 0 0,-1 0 0 0 0,-1-1-1 0 0,0 1 1 0 0,-5 5 264 0 0,1-2-1571 0 0,-2 0 0 0 0,0-1 1 0 0,0-1-1 0 0,-1 0 0 0 0,0 0 1 0 0,-1-1-1 0 0,-1-1 0 0 0,-2 0 1571 0 0,2-1-2543 0 0</inkml:trace>
  <inkml:trace contextRef="#ctx0" brushRef="#br0" timeOffset="2887.126">103 243 4537 0 0,'0'0'872'0'0,"0"0"122"0"0,0 0 143 0 0,-16 32 109 0 0,-46 104 27 0 0,40-36 484 0 0,22-81-1413 0 0,-1-3-295 0 0,0-1 1 0 0,1 1-1 0 0,0-1 1 0 0,1 0-1 0 0,1 1 0 0 0,0-1 1 0 0,1 0-1 0 0,1 0 1 0 0,0 0-1 0 0,1 0 1 0 0,1-1-1 0 0,0 0 0 0 0,1 0 1 0 0,1 0-1 0 0,0-1 1 0 0,0 0-1 0 0,1-1 0 0 0,9 9-49 0 0,102 62-1542 0 0,-33-44-3976 0 0,-61-28-471 0 0</inkml:trace>
  <inkml:trace contextRef="#ctx0" brushRef="#br0" timeOffset="3613.997">3830 744 2128 0 0,'0'0'1321'0'0,"0"0"-457"0"0,0 0-87 0 0,0 0 285 0 0,0 0 340 0 0,0 0 174 0 0,0 0-84 0 0,0 0-267 0 0,0 0-265 0 0,0 0-199 0 0,0 0-73 0 0,0 0 6 0 0,0 0-6 0 0,2-7 35 0 0,14-44 1042 0 0,-11 30-1441 0 0,1-1 1 0 0,0 0-1 0 0,2 1 0 0 0,1 1 1 0 0,1-1-1 0 0,0 1 1 0 0,2 1-1 0 0,0 0 1 0 0,1 1-1 0 0,2-2-324 0 0,-10 14-40 0 0,0 0 1 0 0,0 0 0 0 0,1 0-1 0 0,0 1 1 0 0,0-1-1 0 0,1 2 1 0 0,-1-1 0 0 0,1 1-1 0 0,0-1 1 0 0,0 2-1 0 0,0-1 1 0 0,1 1-1 0 0,-1 0 1 0 0,1 1 0 0 0,0 0-1 0 0,4-1 40 0 0,2 29-3236 0 0,-13-4-1778 0 0,-1-22 4718 0 0,0 11-4593 0 0,0-3-2415 0 0</inkml:trace>
  <inkml:trace contextRef="#ctx0" brushRef="#br0" timeOffset="3997.558">4372 423 4625 0 0,'0'0'1568'0'0,"0"0"-43"0"0,0 0-52 0 0,0 0-10 0 0,0 0-100 0 0,0 0-143 0 0,0 0-130 0 0,0 0-132 0 0,-32 17-180 0 0,-96 53-201 0 0,76-27-41 0 0,46-33-428 0 0,2-4-71 0 0,1 0 1 0 0,0 0 0 0 0,0 0 0 0 0,0 1-1 0 0,0-1 1 0 0,1 1 0 0 0,0-1 0 0 0,1 1-1 0 0,-1 0 1 0 0,1-1 0 0 0,0 1 0 0 0,1 6-38 0 0,0-11 10 0 0,0 1 1 0 0,0 0 0 0 0,0-1 0 0 0,1 1 0 0 0,-1-1 0 0 0,1 1 0 0 0,0-1 0 0 0,-1 0-1 0 0,1 1 1 0 0,0-1 0 0 0,0 0 0 0 0,1 1 0 0 0,-1-1 0 0 0,0 0 0 0 0,1 0 0 0 0,-1 0-1 0 0,1 0 1 0 0,0 0 0 0 0,0-1 0 0 0,0 1 0 0 0,0 0 0 0 0,0-1 0 0 0,0 1 0 0 0,0-1-1 0 0,0 0 1 0 0,1 0 0 0 0,-1 0 0 0 0,0 0 0 0 0,1 0 0 0 0,-1 0 0 0 0,1-1 0 0 0,-1 1-1 0 0,1-1 1 0 0,-1 1 0 0 0,1-1-11 0 0,5 1 121 0 0,0-1 1 0 0,0 1-1 0 0,0-1 0 0 0,0-1 0 0 0,0 0 0 0 0,0 0 1 0 0,0 0-1 0 0,0-1 0 0 0,-1 0 0 0 0,1-1 0 0 0,-1 1 1 0 0,1-1-1 0 0,-1-1 0 0 0,0 0 0 0 0,0 0 0 0 0,0 0 1 0 0,2-3-122 0 0,161-132 1003 0 0,-102 77-1201 0 0,-68 95-2313 0 0,-5-14 1403 0 0,-4 21-2679 0 0,11-15-4158 0 0,3-19 4750 0 0,0-5 758 0 0</inkml:trace>
  <inkml:trace contextRef="#ctx0" brushRef="#br0" timeOffset="4430.439">4826 464 1232 0 0,'0'0'2183'0'0,"0"0"-250"0"0,0 0-294 0 0,0 0-219 0 0,0 0-220 0 0,0 0-138 0 0,0 0-127 0 0,0 0-135 0 0,0 0-152 0 0,0 0-208 0 0,0 0-176 0 0,0 0-97 0 0,-16 14-60 0 0,-51 45-51 0 0,66-58-38 0 0,0 0 1 0 0,-1 0-1 0 0,1 0 1 0 0,0 0-1 0 0,-1 0 1 0 0,1 1-1 0 0,0-1 0 0 0,0 0 1 0 0,0 1-1 0 0,0-1 1 0 0,0 1-1 0 0,0-1 1 0 0,1 1-1 0 0,-1-1 1 0 0,0 1-1 0 0,1 0 1 0 0,-1-1-1 0 0,1 1 1 0 0,0 0-1 0 0,-1-1 1 0 0,1 1-1 0 0,0 0 1 0 0,0-1-1 0 0,0 1 0 0 0,0 0 1 0 0,1 0-1 0 0,-1-1 1 0 0,0 1-1 0 0,1 0 1 0 0,-1-1-1 0 0,1 1 1 0 0,-1-1-1 0 0,1 1 1 0 0,0 0-1 0 0,0-1 1 0 0,0 0-1 0 0,0 1 1 0 0,0-1-1 0 0,0 1 1 0 0,0-1-1 0 0,0 0 0 0 0,0 0 1 0 0,1 0-1 0 0,-1 0 1 0 0,0 0-1 0 0,1 0 1 0 0,-1 0-1 0 0,1 0 1 0 0,-1 0-1 0 0,1-1 1 0 0,0 1-1 0 0,-1 0 1 0 0,1-1-1 0 0,0 0-18 0 0,1 2 95 0 0,7 2 171 0 0,0 0 0 0 0,0-1-1 0 0,1-1 1 0 0,-1 0 0 0 0,1 0 0 0 0,-1-1 0 0 0,1 0-1 0 0,0-1 1 0 0,-1 0 0 0 0,1 0 0 0 0,0-2 0 0 0,-1 1 0 0 0,1-1-1 0 0,-1-1 1 0 0,1 0 0 0 0,-1 0 0 0 0,0-1 0 0 0,0 0-1 0 0,-1-1 1 0 0,1 0 0 0 0,-1 0 0 0 0,0-1 0 0 0,0-1 0 0 0,-1 1-1 0 0,0-2-265 0 0,25-17 211 0 0,-2-2 0 0 0,-1-1-1 0 0,-1-1 1 0 0,-1-2 0 0 0,-2-1 0 0 0,-1-1-1 0 0,-2-1 1 0 0,4-9-211 0 0,-22 36-57 0 0,-1 0 1 0 0,0-1-1 0 0,0 1 1 0 0,-1 0-1 0 0,0-1 1 0 0,0 0-1 0 0,0 0 0 0 0,-1 0 1 0 0,0 0-1 0 0,-1 0 1 0 0,0 0-1 0 0,0-1 1 0 0,-1 1-1 0 0,0 0 1 0 0,-1-1-1 0 0,1 1 0 0 0,-1 0 1 0 0,-1 0-1 0 0,0 0 1 0 0,0 0-1 0 0,0 0 1 0 0,-1 0-1 0 0,-1 0 0 0 0,1 1 1 0 0,-1-1-1 0 0,0 1 1 0 0,-1 0-1 0 0,0 1 1 0 0,0-1-1 0 0,0 1 0 0 0,-1 0 1 0 0,0 0-1 0 0,0 0 1 0 0,0 1-1 0 0,-1 0 1 0 0,0 0 56 0 0,1 2-47 0 0,0 1 1 0 0,-1 0 0 0 0,1 1 0 0 0,-1-1 0 0 0,1 1 0 0 0,-1 0-1 0 0,0 1 1 0 0,1 0 0 0 0,-1 0 0 0 0,0 0 0 0 0,1 1 0 0 0,-1 0 0 0 0,1 0-1 0 0,-1 1 1 0 0,1-1 0 0 0,-1 1 0 0 0,1 1 0 0 0,0-1 0 0 0,0 1-1 0 0,0 0 1 0 0,0 1 0 0 0,1 0 0 0 0,-1-1 0 0 0,1 2 0 0 0,0-1-1 0 0,-1 2 47 0 0,-6 4-44 0 0,1 1-1 0 0,0 1 0 0 0,0 0 0 0 0,2 0 0 0 0,-1 1 1 0 0,2 0-1 0 0,0 1 0 0 0,0 0 0 0 0,1 0 0 0 0,-3 10 45 0 0,8-16 0 0 0,-1-1-1 0 0,1 1 1 0 0,0 0-1 0 0,0 0 0 0 0,1 0 1 0 0,1 0-1 0 0,-1 0 1 0 0,1 0-1 0 0,0 1 1 0 0,1-1-1 0 0,0 0 0 0 0,0 0 1 0 0,1 0-1 0 0,0 0 1 0 0,0-1-1 0 0,1 1 1 0 0,0-1-1 0 0,0 1 1 0 0,1-1-1 0 0,0 0 0 0 0,0 0 1 0 0,1 0-1 0 0,0-1 1 0 0,0 0-1 0 0,0 0 1 0 0,5 4 0 0 0,24 15-12 0 0,0-2 0 0 0,1-1 1 0 0,2-2-1 0 0,0-1 0 0 0,0-2 1 0 0,2-2-1 0 0,0-2 0 0 0,1-1 1 0 0,0-2-1 0 0,1-1 0 0 0,0-3 1 0 0,26 1 11 0 0,103 4-2035 0 0,-113-10-1378 0 0,-2-1-3474 0 0,-55 0 6879 0 0,22 0-7319 0 0</inkml:trace>
  <inkml:trace contextRef="#ctx0" brushRef="#br0" timeOffset="5119.945">710 880 0 0 0,'-10'4'1875'0'0,"60"-5"6481"0"0,1 0-3889 0 0,167 3-780 0 0,388 5-143 0 0,635-39-1954 0 0,-613 9-1364 0 0,849-14 616 0 0,-845 22-4914 0 0,-117 4-6454 0 0,-446 8 537 0 0</inkml:trace>
  <inkml:trace contextRef="#ctx0" brushRef="#br0" timeOffset="6436.008">2157 1197 0 0 0,'0'0'899'0'0,"0"0"-71"0"0,0 0 70 0 0,0 0 159 0 0,0 0 133 0 0,0 0 138 0 0,0 0 11 0 0,0 0-76 0 0,0 0-114 0 0,0 0-188 0 0,0 0-203 0 0,0 0-171 0 0,-31 10-145 0 0,-93 33-92 0 0,76-16 471 0 0,45-18-512 0 0,3-8-285 0 0,-1 1 1 0 0,1-1-1 0 0,-1 1 0 0 0,1 0 1 0 0,0-1-1 0 0,0 1 0 0 0,0 0 1 0 0,0-1-1 0 0,0 1 1 0 0,0 0-1 0 0,0-1 0 0 0,0 1 1 0 0,1 0-1 0 0,-1-1 0 0 0,1 1 1 0 0,-1-1-1 0 0,1 1 0 0 0,0-1 1 0 0,0 1-1 0 0,-1-1 0 0 0,1 1 1 0 0,0-1-1 0 0,0 0 0 0 0,0 1 1 0 0,0-1-1 0 0,1 0 0 0 0,-1 0 1 0 0,0 0-1 0 0,1 0 1 0 0,-1 0-1 0 0,0 0 0 0 0,1 0 1 0 0,-1-1-1 0 0,1 1 0 0 0,-1 0 1 0 0,1-1-1 0 0,0 1-24 0 0,62 22 702 0 0,-54-20-621 0 0,15 2 0 0 0,-1 1 0 0 0,0 2 0 0 0,0 0 1 0 0,-1 2-1 0 0,0 0 0 0 0,-1 2 1 0 0,12 8-82 0 0,-30-17 45 0 0,-1 0 1 0 0,1 0 0 0 0,-1 0 0 0 0,0 1 0 0 0,0-1-1 0 0,-1 1 1 0 0,1 0 0 0 0,-1 0 0 0 0,0 0 0 0 0,0 0 0 0 0,0 0-1 0 0,0 1 1 0 0,-1-1 0 0 0,0 0 0 0 0,1 1 0 0 0,-2-1 0 0 0,1 1-1 0 0,0-1 1 0 0,-1 1 0 0 0,0 0 0 0 0,0-1 0 0 0,-1 1 0 0 0,1-1-1 0 0,-1 1 1 0 0,0-1 0 0 0,0 1 0 0 0,0-1 0 0 0,-1 0 0 0 0,1 1-1 0 0,-1-1 1 0 0,0 0 0 0 0,0 0 0 0 0,-2 2-46 0 0,-11 9-252 0 0,0-1 0 0 0,-1-1 0 0 0,0 0 1 0 0,-1-1-1 0 0,0-1 0 0 0,-1 0 0 0 0,0-2 0 0 0,-1 0 1 0 0,0-1-1 0 0,0-1 0 0 0,-3 0 252 0 0,-12 0-3342 0 0,10-7-3730 0 0,19 0 2312 0 0</inkml:trace>
  <inkml:trace contextRef="#ctx0" brushRef="#br0" timeOffset="6654.934">2122 1193 3289 0 0,'0'0'480'0'0,"0"0"-19"0"0,0 0 201 0 0,0 0 223 0 0,0 0 217 0 0,0 0 141 0 0,0 0 93 0 0,0 0 31 0 0,31 1-88 0 0,97 1-168 0 0,-93-2-694 0 0,0-1-1 0 0,0-1 1 0 0,0-3 0 0 0,-1 0-1 0 0,11-5-416 0 0,0 0-203 0 0,7-1-843 0 0,20-3-6018 0 0,-56 10 79 0 0</inkml:trace>
  <inkml:trace contextRef="#ctx0" brushRef="#br0" timeOffset="7367.949">2696 1462 1232 0 0,'0'0'1283'0'0,"0"0"-568"0"0,0 0 17 0 0,0 0 264 0 0,0 0 213 0 0,0 0 72 0 0,0 0-87 0 0,0 0-182 0 0,0 0-222 0 0,0 0-268 0 0,0 0-254 0 0,35-1-210 0 0,106-1-224 0 0,-46-2-2493 0 0,-63 3-2589 0 0,-25 1 2029 0 0</inkml:trace>
  <inkml:trace contextRef="#ctx0" brushRef="#br0" timeOffset="7834.821">3116 1303 5233 0 0,'0'0'1484'0'0,"0"0"-129"0"0,0 0-86 0 0,0 0 27 0 0,0 0 2 0 0,0 0-108 0 0,0 0-177 0 0,0 0-226 0 0,0 0-186 0 0,0 0-132 0 0,0 0-97 0 0,0 0-70 0 0,0 0-38 0 0,27-9 7 0 0,87-31 41 0 0,-13 13 824 0 0,13 22-154 0 0,-113 6-979 0 0,1 1 0 0 0,-1-1 0 0 0,0 0 0 0 0,0 0 0 0 0,1 0 0 0 0,-1 1 0 0 0,0-1 0 0 0,0 1 0 0 0,-1-1 0 0 0,1 1 0 0 0,0-1 0 0 0,0 1 0 0 0,-1-1 0 0 0,1 1 0 0 0,-1 0 0 0 0,1-1 0 0 0,-1 1 0 0 0,0 0 0 0 0,1 0 0 0 0,-1-1 0 0 0,0 1 0 0 0,0 0 0 0 0,0-1 0 0 0,-1 1 0 0 0,1 0 0 0 0,0 0 0 0 0,-1-1 0 0 0,1 1 0 0 0,-1 0 1 0 0,1-1-1 0 0,-1 1 0 0 0,0-1 0 0 0,0 1 0 0 0,0-1 0 0 0,0 1 0 0 0,0-1 0 0 0,0 0 0 0 0,0 1 0 0 0,0-1 0 0 0,-1 1-3 0 0,-185 233 19 0 0,185-233-18 0 0,0 0 1 0 0,0 0-1 0 0,1 0 0 0 0,-1 0 1 0 0,1 0-1 0 0,0 1 1 0 0,-1-1-1 0 0,1 0 1 0 0,0 1-1 0 0,0-1 1 0 0,1 1-1 0 0,-1-1 1 0 0,1 1-1 0 0,-1-1 1 0 0,1 1-1 0 0,0 0 1 0 0,0-1-1 0 0,0 1 1 0 0,0 0-1 0 0,0-1 0 0 0,0 1 1 0 0,1-1-1 0 0,-1 1 1 0 0,1-1-1 0 0,0 1 1 0 0,0-1-1 0 0,0 1 1 0 0,0-1-1 0 0,0 0 1 0 0,1 1-1 0 0,-1-1 1 0 0,1 0-1 0 0,-1 0 1 0 0,1 0-1 0 0,0 0 1 0 0,-1 0-1 0 0,1 0 0 0 0,0-1 1 0 0,2 2-2 0 0,14 0-90 0 0,-1-1-1 0 0,1 0 1 0 0,0-1 0 0 0,0-1 0 0 0,0 0 0 0 0,0-2-1 0 0,0 0 1 0 0,0-1 0 0 0,0-1 0 0 0,-1 0 0 0 0,1-2-1 0 0,-1 0 1 0 0,-1 0 0 0 0,10-7 90 0 0,34-8-3686 0 0,-26 7-4577 0 0,-25 9 1644 0 0</inkml:trace>
  <inkml:trace contextRef="#ctx0" brushRef="#br0" timeOffset="8394.614">3852 1082 4913 0 0,'0'0'596'0'0,"0"0"11"0"0,0 0 276 0 0,0 0 282 0 0,0 0 96 0 0,0 0-2 0 0,0 0-46 0 0,0 0-98 0 0,0 0-143 0 0,0 0-190 0 0,0 0-174 0 0,23 35-133 0 0,69 107-106 0 0,1 21 579 0 0,-89-156-1000 0 0,-1 0 0 0 0,0 0 0 0 0,0 0 0 0 0,-1 0 0 0 0,0 1 0 0 0,0-1 0 0 0,-1 1 0 0 0,0 0 0 0 0,0-1 0 0 0,-1 1 0 0 0,0 0 0 0 0,0-1 0 0 0,-1 1-1 0 0,0 0 1 0 0,0-1 0 0 0,-1 1 0 0 0,0-1 0 0 0,0 1 0 0 0,-1-1 0 0 0,0 0 0 0 0,0 0 0 0 0,0 0 0 0 0,-1 0 0 0 0,0-1 0 0 0,-1 1 0 0 0,1-1 0 0 0,-3 1 52 0 0,-112 80-4340 0 0,-14-20-3293 0 0,99-50 4875 0 0,14-9 1728 0 0</inkml:trace>
  <inkml:trace contextRef="#ctx0" brushRef="#br0" timeOffset="8901.753">1581 1134 1728 0 0,'0'0'922'0'0,"0"0"-41"0"0,0 0 90 0 0,0 0 162 0 0,0 0 147 0 0,-9 37 85 0 0,-27 117-62 0 0,28-38 556 0 0,10-89-1767 0 0,1 1-1 0 0,1-1 1 0 0,1 0-1 0 0,1-1 1 0 0,2 1 0 0 0,1-1-1 0 0,1 0 1 0 0,5 8-92 0 0,-9-22-246 0 0,1 0 1 0 0,0-1-1 0 0,1 0 1 0 0,0 0-1 0 0,1 0 1 0 0,0-2-1 0 0,0 1 1 0 0,1-1-1 0 0,1 0 1 0 0,-1-1-1 0 0,9 5 246 0 0,49 23-5089 0 0,-45-28 704 0 0</inkml:trace>
  <inkml:trace contextRef="#ctx0" brushRef="#br0" timeOffset="9505.949">4638 1237 1728 0 0,'0'0'1677'0'0,"0"0"-80"0"0,0 0 2 0 0,0 0 52 0 0,0 0-50 0 0,0 0-96 0 0,0 0-152 0 0,0 0-184 0 0,0 0-242 0 0,0 0-257 0 0,0 0-229 0 0,0 0-172 0 0,0 0-105 0 0,-31 11-67 0 0,-94 31-35 0 0,88-25-16 0 0,37-16-45 0 0,-1 0 0 0 0,1 0 1 0 0,-1 0-1 0 0,1-1 1 0 0,0 1-1 0 0,-1 0 0 0 0,1 0 1 0 0,0 0-1 0 0,-1 0 1 0 0,1 0-1 0 0,0 0 0 0 0,0 0 1 0 0,0 0-1 0 0,0 0 1 0 0,0 0-1 0 0,0 0 0 0 0,0 0 1 0 0,0 0-1 0 0,0 0 1 0 0,1 0-1 0 0,-1 0 0 0 0,0 0 1 0 0,1 0-1 0 0,-1 0 1 0 0,1 0-1 0 0,-1 0 0 0 0,1 0 1 0 0,-1 0-1 0 0,1 0 0 0 0,0-1 1 0 0,-1 1-1 0 0,1 0 1 0 0,0-1-1 0 0,-1 1 0 0 0,1 0 1 0 0,0-1-1 0 0,0 1 1 0 0,0-1-1 0 0,0 1 0 0 0,0-1 1 0 0,0 1-1 0 0,0-1 1 0 0,0 0-1 0 0,0 1 0 0 0,0-1-1 0 0,4 3 46 0 0,36 28 173 0 0,-35-28-91 0 0,-1 0-1 0 0,1 0 0 0 0,0 1 1 0 0,-1 0-1 0 0,0 0 1 0 0,1 0-1 0 0,-2 1 0 0 0,1-1 1 0 0,0 1-1 0 0,-1 0 0 0 0,0 1 1 0 0,0-1-1 0 0,-1 1 0 0 0,1 0 1 0 0,-1 0-1 0 0,-1 0 0 0 0,1 0 1 0 0,-1 0-1 0 0,0 1 0 0 0,0-1 1 0 0,-1 1-1 0 0,0-1 0 0 0,0 1 1 0 0,0-1-1 0 0,-1 4-127 0 0,-3-6 57 0 0,0 1 1 0 0,-1 0-1 0 0,1-1 1 0 0,-1 0-1 0 0,0 1 1 0 0,0-1-1 0 0,-1-1 1 0 0,1 1-1 0 0,-1-1 1 0 0,0 0-1 0 0,0 0 1 0 0,0 0-1 0 0,0-1 1 0 0,0 1-1 0 0,-1-1 0 0 0,1-1 1 0 0,0 1-1 0 0,-1-1 1 0 0,0 0-1 0 0,-1 0-57 0 0,3 1-13 0 0,-64 5-1264 0 0,47-13-2040 0 0,2-5-4130 0 0,15 6-1715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9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21 122 0 0 0,'0'0'1222'0'0,"0"0"342"0"0,0 0 215 0 0,0 0 32 0 0,0 0-73 0 0,0 0-61 0 0,0 0-70 0 0,0 0-112 0 0,0 0-133 0 0,0 0-160 0 0,2-3-165 0 0,9-16 560 0 0,-11 19-1023 0 0,0 0-147 0 0,0 0-115 0 0,6 16 422 0 0,6 23-520 0 0,-1 1 1 0 0,-3 0 0 0 0,-1 1 0 0 0,-2-1 0 0 0,-1 1-1 0 0,-3 0 1 0 0,-1 0 0 0 0,-2 4-215 0 0,1 5 25 0 0,0-5-2 0 0,-3 0 0 0 0,-1 0 0 0 0,-3-1 1 0 0,-1 1-1 0 0,-15 41-23 0 0,9-58 313 0 0,15-28-303 0 0,1 0 0 0 0,-1-1 0 0 0,0 1 0 0 0,0-1 0 0 0,0 1 0 0 0,0 0 0 0 0,0-1 0 0 0,1 1 0 0 0,-1-1 1 0 0,0 1-1 0 0,0-1 0 0 0,0 1 0 0 0,0-1 0 0 0,0 1 0 0 0,0 0 0 0 0,0-1 0 0 0,0 1 0 0 0,-1-1 0 0 0,1 1 0 0 0,0-1 0 0 0,0 1 0 0 0,0 0 0 0 0,0-1 0 0 0,-1 1 0 0 0,1 0 1 0 0,0-1-1 0 0,0 1 0 0 0,-1-1 0 0 0,1 1 0 0 0,0 0 0 0 0,0-1 0 0 0,-1 1 0 0 0,1 0 0 0 0,0 0 0 0 0,-1-1 0 0 0,1 1 0 0 0,-1 0 0 0 0,1 0 0 0 0,0 0 0 0 0,-1-1 0 0 0,1 1 1 0 0,-1 0-1 0 0,1 0 0 0 0,0 0 0 0 0,-1 0 0 0 0,1 0 0 0 0,-1 0 0 0 0,1 0 0 0 0,-1 0 0 0 0,1 0 0 0 0,-1 0 0 0 0,1 0 0 0 0,0 0 0 0 0,-1 0 0 0 0,1 0 0 0 0,-1 0 0 0 0,1 0 1 0 0,0 1-1 0 0,-1-1 0 0 0,1 0 0 0 0,-1 0 0 0 0,1 1 0 0 0,0-1 0 0 0,-1 0 0 0 0,1 0 0 0 0,0 1 0 0 0,-1-1 0 0 0,1 0 0 0 0,0 1 0 0 0,-1-1-10 0 0,0-34 33 0 0,0-1 1 0 0,3 1-1 0 0,1-1 0 0 0,1 1 0 0 0,2 0 1 0 0,1 0-1 0 0,2 1 0 0 0,1 0 0 0 0,2 0 1 0 0,1 1-1 0 0,1 1 0 0 0,2 0 0 0 0,14-21-33 0 0,-13 24-6 0 0,0 0-1 0 0,2 1 0 0 0,1 1 0 0 0,1 0 0 0 0,1 2 0 0 0,2 1 1 0 0,0 0-1 0 0,20-13 7 0 0,-36 29 7 0 0,1 1 0 0 0,-1 0 0 0 0,1 1 0 0 0,0 0 1 0 0,1 0-1 0 0,-1 1 0 0 0,1 0 0 0 0,0 1 0 0 0,0 0 0 0 0,0 0 1 0 0,0 1-1 0 0,0 1 0 0 0,1 0 0 0 0,-1 0 0 0 0,0 1 0 0 0,9 0-7 0 0,-15 3 21 0 0,0 1 0 0 0,0-1 0 0 0,0 0 0 0 0,-1 1 0 0 0,0 0 0 0 0,1 0 0 0 0,-1 0 0 0 0,-1 0 0 0 0,1 0 0 0 0,-1 1 0 0 0,0-1 0 0 0,0 1 0 0 0,0 0 0 0 0,0-1 0 0 0,-1 1 0 0 0,0 0 0 0 0,0 0 0 0 0,0 0 0 0 0,0 0 0 0 0,-1 0 0 0 0,0 0 0 0 0,0 0 0 0 0,-1 0 0 0 0,1 0 0 0 0,-1 0 0 0 0,-1 4-21 0 0,-1 5 22 0 0,0-1 0 0 0,0 1 0 0 0,-1-1 0 0 0,-1 0 0 0 0,0-1 1 0 0,-1 1-1 0 0,-1-1 0 0 0,1 0 0 0 0,-2-1 0 0 0,0 1 0 0 0,0-1 0 0 0,-1-1 0 0 0,0 0 1 0 0,-1 0-1 0 0,0-1 0 0 0,-1 0 0 0 0,-10 6-22 0 0,11-9-120 0 0,-1 0 0 0 0,-1-1-1 0 0,1-1 1 0 0,-1 0 0 0 0,1 0 0 0 0,-1-1 0 0 0,0-1 0 0 0,0 0 0 0 0,0 0 0 0 0,-1-1-1 0 0,1-1 1 0 0,0 0 0 0 0,-3-1 120 0 0,-25-19-3126 0 0,32-11-7241 0 0,8 23 994 0 0</inkml:trace>
  <inkml:trace contextRef="#ctx0" brushRef="#br0" timeOffset="516.193">645 387 7202 0 0,'0'0'1513'0'0,"0"0"1"0"0,0 0 268 0 0,0 0 231 0 0,0 0-72 0 0,0 0-257 0 0,0 0-301 0 0,0 0-301 0 0,0 0-253 0 0,0 0-181 0 0,0 0-126 0 0,0 0-69 0 0,0 0-15 0 0,19-22-38 0 0,62-70-26 0 0,15-22 528 0 0,-14 25-618 0 0,6 24-7 0 0,-88 64-276 0 0,1 1-1 0 0,-1-1 1 0 0,1 1-1 0 0,-1 0 1 0 0,1-1-1 0 0,-1 1 1 0 0,1 0-1 0 0,-1 0 1 0 0,1 0-1 0 0,0-1 1 0 0,-1 1-1 0 0,1 0 1 0 0,-1 0 0 0 0,1 0-1 0 0,0 0 1 0 0,-1 0-1 0 0,1 0 1 0 0,-1 0-1 0 0,1 0 1 0 0,0 0-1 0 0,-1 0 1 0 0,1 0-1 0 0,-1 0 1 0 0,1 1-1 0 0,-1-1 1 0 0,1 0-1 0 0,0 0 1 0 0,-1 1-1 0 0,1-1 1 0 0,-1 0-1 0 0,1 1 1 0 0,-1-1-1 0 0,0 0 1 0 0,1 1-1 0 0,-1-1 1 0 0,1 1-1 0 0,-1-1 1 0 0,0 1-1 0 0,1-1 1 0 0,-1 1-1 0 0,0-1 1 0 0,1 1-1 0 0,-1-1 1 0 0,0 1-1 0 0,0-1 1 0 0,1 1-1 0 0,-1 0 1 0 0,0-1-1 0 0,0 1 1 0 0,0-1-1 0 0,0 1 1 0 0,0-1-1 0 0,0 1 1 0 0,0 0-1 0 0,0-1 1 0 0,0 1-1 0 0,0-1 1 0 0,0 1-1 0 0,-1 0 1 0 0,1-1-1 0 0,0 1 1 0 0,0-1-1 0 0,0 1 1 0 0,-1-1-1 0 0,1 1 0 0 0,0 7 50 0 0,-7 117 401 0 0,9-122-441 0 0,1-1 0 0 0,-1 1-1 0 0,1-1 1 0 0,-1 0 0 0 0,1 0 0 0 0,0 0 0 0 0,0 0 0 0 0,0 0 0 0 0,0 0-1 0 0,0-1 1 0 0,1 0 0 0 0,-1 1 0 0 0,0-1 0 0 0,1-1 0 0 0,-1 1-1 0 0,0 0 1 0 0,1-1 0 0 0,-1 0 0 0 0,1 1 0 0 0,-1-1 0 0 0,1-1 0 0 0,-1 1-1 0 0,1 0 1 0 0,-1-1 0 0 0,1 0 0 0 0,-1 0 0 0 0,0 0 0 0 0,1 0 0 0 0,-1 0-1 0 0,0-1 1 0 0,2-1-10 0 0,204-91 287 0 0,-97 50-215 0 0,-66 32-49 0 0,-40 54 105 0 0,-6-22-171 0 0,-1-9 20 0 0,1-1 0 0 0,0 1 1 0 0,0-1-1 0 0,1 1 0 0 0,1 0 0 0 0,0-1 1 0 0,0 0-1 0 0,1 1 0 0 0,4 8 23 0 0,-5-16-165 0 0,-1 0-1 0 0,1 0 0 0 0,0 0 1 0 0,1 0-1 0 0,-1-1 1 0 0,1 1-1 0 0,-1-1 0 0 0,1 0 1 0 0,-1 0-1 0 0,1 0 1 0 0,0 0-1 0 0,0 0 1 0 0,0 0-1 0 0,0-1 0 0 0,1 1 1 0 0,-1-1-1 0 0,0 0 1 0 0,1 0-1 0 0,-1 0 0 0 0,0-1 1 0 0,3 1 165 0 0,10 2-2013 0 0,-1-1-2782 0 0,-1 0-4379 0 0,-9-2 2291 0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00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1152 0 0,'0'0'660'0'0,"0"0"-58"0"0,0 0 121 0 0,0 0 290 0 0,0 0 257 0 0,0 0 113 0 0,0 0-30 0 0,0 0-118 0 0,0 0-154 0 0,0 0-152 0 0,0 0-110 0 0,33-6-86 0 0,107-17-64 0 0,69-2 1157 0 0,-89 23-3711 0 0,-118 2 1796 0 0,56 3-4873 0 0,-22 5-3137 0 0,-32-8 7686 0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00.9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2553 0 0,'0'0'561'0'0,"0"0"-297"0"0,0 0-51 0 0,0 0 369 0 0,0 0 397 0 0,0 0 273 0 0,0 0 118 0 0,0 0-14 0 0,0 0-102 0 0,0 0-185 0 0,0 0-179 0 0,37-5-172 0 0,117-13-165 0 0,51-11 427 0 0,-186 25-1164 0 0,64-10-1377 0 0,-30 7-4536 0 0,-39 6-655 0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15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1 506 1136 0 0,'0'0'1130'0'0,"0"0"-623"0"0,0 0-47 0 0,0 0 312 0 0,0 0 271 0 0,0 0 162 0 0,0 0 1 0 0,33-6-79 0 0,108-19-95 0 0,152-36 3066 0 0,-138 28-2599 0 0,-155 33-1482 0 0,-1 1 0 0 0,0-1 0 0 0,1 0 0 0 0,-1 0 0 0 0,0 0 0 0 0,1 1 0 0 0,-1-1 0 0 0,1 0 0 0 0,-1 1 0 0 0,0-1 0 0 0,1 0 0 0 0,-1 1 0 0 0,1-1 0 0 0,-1 1 0 0 0,1-1 0 0 0,-1 1 0 0 0,1-1 0 0 0,-1 1 0 0 0,1-1 0 0 0,0 1 0 0 0,-1-1-1 0 0,1 1 1 0 0,0 0 0 0 0,-1-1 0 0 0,1 1 0 0 0,0 0 0 0 0,0-1 0 0 0,0 1 0 0 0,0 0 0 0 0,0-1 0 0 0,-1 1 0 0 0,1 0 0 0 0,0-1 0 0 0,0 1 0 0 0,1 0 0 0 0,-1-1 0 0 0,0 1 0 0 0,0 0 0 0 0,0-1 0 0 0,0 1 0 0 0,1 0 0 0 0,-1-1 0 0 0,0 1 0 0 0,0 0 0 0 0,1-1 0 0 0,-1 1 0 0 0,1-1 0 0 0,-1 1 0 0 0,0-1-1 0 0,1 1 1 0 0,-1-1 0 0 0,1 1 0 0 0,-1-1 0 0 0,1 1 0 0 0,0-1 0 0 0,-1 0 0 0 0,1 1 0 0 0,-1-1 0 0 0,1 0 0 0 0,0 1 0 0 0,-1-1 0 0 0,1 0 0 0 0,0 0 0 0 0,-1 0 0 0 0,1 1 0 0 0,0-1 0 0 0,-1 0 0 0 0,1 0 0 0 0,0 0 0 0 0,0 0-17 0 0,-9 13 211 0 0,-135 357 1681 0 0,-23 46-1446 0 0,51-166-397 0 0,109-202-287 0 0,37-45-821 0 0,28-53-5099 0 0,-47 36 1764 0 0,-2 2-2758 0 0</inkml:trace>
  <inkml:trace contextRef="#ctx0" brushRef="#br0" timeOffset="249.656">26 1047 6113 0 0,'0'0'434'0'0,"0"0"28"0"0,0 0 433 0 0,0 0 488 0 0,0 0 167 0 0,0 0-67 0 0,0 0-197 0 0,37-3-252 0 0,116-11-212 0 0,-30-10 268 0 0,284-112-994 0 0,-307 91-3615 0 0,-37 11-4933 0 0,-45 25 3775 0 0</inkml:trace>
  <inkml:trace contextRef="#ctx0" brushRef="#br0" timeOffset="529.663">1149 510 4569 0 0,'0'0'1430'0'0,"0"0"-162"0"0,0 0-127 0 0,0 0-35 0 0,0 0-35 0 0,0 0-19 0 0,0 0-41 0 0,0 0-104 0 0,0 0-142 0 0,-32 24-160 0 0,-101 77-165 0 0,69-25 64 0 0,56-60-403 0 0,2-3-45 0 0,0 0 0 0 0,1 0 0 0 0,0 1 0 0 0,1-1 0 0 0,0 1-1 0 0,1 0 1 0 0,1 0 0 0 0,0 0 0 0 0,1 0 0 0 0,0 1 0 0 0,1-1 0 0 0,2 8-56 0 0,-2-18 12 0 0,1 0-1 0 0,0 1 1 0 0,0-1-1 0 0,1 0 1 0 0,-1 0 0 0 0,1 0-1 0 0,0 0 1 0 0,0 0 0 0 0,0-1-1 0 0,1 1 1 0 0,-1-1-1 0 0,1 1 1 0 0,0-1 0 0 0,0 0-1 0 0,0 0 1 0 0,0 0 0 0 0,1 0-1 0 0,-1-1 1 0 0,1 1-1 0 0,0-1 1 0 0,-1 0 0 0 0,1 0-1 0 0,0 0 1 0 0,0-1 0 0 0,0 1-1 0 0,2-1-11 0 0,112 12 1088 0 0,-91-16-878 0 0,0-1 1 0 0,-1-2 0 0 0,1 0 0 0 0,-1-2 0 0 0,-1-1 0 0 0,0-1 0 0 0,0-1 0 0 0,-1-1-1 0 0,0-2 1 0 0,-1 0 0 0 0,-1-1 0 0 0,0-1 0 0 0,-1-1 0 0 0,-1-1 0 0 0,-1-1 0 0 0,4-5-211 0 0,-17 18 5 0 0,1 1 1 0 0,-1-1-1 0 0,-1 0 1 0 0,1 0 0 0 0,-1-1-1 0 0,0 0 1 0 0,0 0-1 0 0,-1 0 1 0 0,0 0 0 0 0,0-1-1 0 0,-1 1 1 0 0,0-1-1 0 0,0 0 1 0 0,-1 0 0 0 0,0 0-1 0 0,0 0 1 0 0,-1-1-1 0 0,0 1 1 0 0,-1 0-1 0 0,0-1 1 0 0,0 1 0 0 0,0 0-1 0 0,-1-1 1 0 0,-1 1-1 0 0,1 0 1 0 0,-1 0 0 0 0,-1 0-1 0 0,1 0 1 0 0,-1 0-1 0 0,-1 1 1 0 0,1-1 0 0 0,-1 1-1 0 0,-1 0 1 0 0,1 0-1 0 0,-1 0 1 0 0,-1 0 0 0 0,1 1-1 0 0,-1 0 1 0 0,0 0-1 0 0,0 1 1 0 0,-2-1-6 0 0,-5-2-269 0 0,-1 1 0 0 0,0 0 0 0 0,0 1 0 0 0,-1 1 0 0 0,0 0 0 0 0,0 1-1 0 0,0 1 1 0 0,0 0 0 0 0,0 1 0 0 0,-1 0 0 0 0,1 2 0 0 0,-1-1 0 0 0,1 2 0 0 0,-1 0 0 0 0,1 1 0 0 0,-11 3 269 0 0,2 0-1051 0 0,0 2 0 0 0,0 0 0 0 0,0 1 0 0 0,1 2 1 0 0,0 0-1 0 0,-4 5 1051 0 0,-19 13-4108 0 0,12-8-2416 0 0</inkml:trace>
  <inkml:trace contextRef="#ctx0" brushRef="#br0" timeOffset="883.144">1217 937 80 0 0,'0'0'1116'0'0,"0"0"37"0"0,0 0 116 0 0,0 0 179 0 0,-36 16 162 0 0,-117 54 116 0 0,144-67-1483 0 0,0 2 0 0 0,0-1 1 0 0,1 1-1 0 0,-1 1 0 0 0,1-1 0 0 0,0 1 0 0 0,1 1 1 0 0,0 0-1 0 0,0 0 0 0 0,0 0 0 0 0,-2 4-243 0 0,-3 4 429 0 0,-2 0-269 0 0,0 1-1 0 0,2 0 0 0 0,-1 1 1 0 0,2 0-1 0 0,0 1 0 0 0,1 0 1 0 0,1 1-1 0 0,1 0 0 0 0,1 0 0 0 0,0 1 1 0 0,2 0-1 0 0,0 0 0 0 0,1 0 1 0 0,1 1-1 0 0,1-1 0 0 0,1 1 0 0 0,0 0 1 0 0,2 5-160 0 0,1-19 87 0 0,0 0 0 0 0,1 0 0 0 0,-1 0 0 0 0,1-1 0 0 0,1 1 0 0 0,-1-1 0 0 0,1 0 0 0 0,0 0 0 0 0,0 0 0 0 0,1-1 0 0 0,0 0 0 0 0,0 1 0 0 0,0-1 0 0 0,1-1-1 0 0,-1 1 1 0 0,1-1 0 0 0,0 0 0 0 0,0-1 0 0 0,1 1 0 0 0,-1-1 0 0 0,1 0 0 0 0,0-1 0 0 0,0 0 0 0 0,-1 0 0 0 0,3 0-87 0 0,8 3 397 0 0,1-2-1 0 0,-1 0 1 0 0,1-1-1 0 0,0 0 1 0 0,-1-2-1 0 0,1 0 0 0 0,0-1 1 0 0,-1 0-1 0 0,16-4-396 0 0,97-48 2024 0 0,-110 41-1759 0 0,-1-1-1 0 0,0-1 1 0 0,-1-1-1 0 0,0 0 1 0 0,-2-1-1 0 0,0-1 0 0 0,0 0 1 0 0,1-5-265 0 0,-9 9 46 0 0,-1 1 0 0 0,0-1 0 0 0,-1 0 0 0 0,0 0 0 0 0,-1-1 0 0 0,-1 0 0 0 0,0 0 0 0 0,-1 0 0 0 0,-1 0 0 0 0,0 0 0 0 0,0-1 0 0 0,-2 1 0 0 0,0-1 0 0 0,-1-13-46 0 0,0 21-86 0 0,0 1 0 0 0,-1 0 0 0 0,1-1 0 0 0,-1 1 0 0 0,0 0 0 0 0,-1 0-1 0 0,0 0 1 0 0,0 0 0 0 0,0 0 0 0 0,0 1 0 0 0,-1 0 0 0 0,0-1 0 0 0,0 1 0 0 0,0 0 0 0 0,-1 1 0 0 0,0-1 0 0 0,0 1 0 0 0,0 0 0 0 0,0 0 0 0 0,-1 1-1 0 0,1-1 1 0 0,-1 1 0 0 0,0 1 0 0 0,-3-2 86 0 0,-74-19-3504 0 0,2 24-5189 0 0,61 5-1896 0 0</inkml:trace>
  <inkml:trace contextRef="#ctx0" brushRef="#br0" timeOffset="1515.863">1748 999 0 0 0,'0'0'232'0'0,"0"0"644"0"0,0 0 336 0 0,0 0 217 0 0,0 0 114 0 0,0 0-7 0 0,0 0-49 0 0,0 0-89 0 0,0 0 19 0 0,0 0 89 0 0,0 0 94 0 0,2 14 35 0 0,8 43-117 0 0,-11-82 2423 0 0,4-39-3048 0 0,-2 38-412 0 0,2-3-243 0 0,2 0 0 0 0,1 0 0 0 0,1 1 1 0 0,2 0-1 0 0,1 1 0 0 0,11-23-238 0 0,-14 33-22 0 0,1 0-1 0 0,1 0 1 0 0,1 1-1 0 0,0 0 0 0 0,1 1 1 0 0,1 0-1 0 0,0 1 1 0 0,1 1-1 0 0,1-1 1 0 0,0 2-1 0 0,14-10 23 0 0,15 5-2166 0 0,-42 18 1839 0 0,0-1-1 0 0,1 0 1 0 0,-1 0-1 0 0,1 1 1 0 0,-1-1-1 0 0,0 0 1 0 0,1 1-1 0 0,-1 0 1 0 0,0-1-1 0 0,0 1 1 0 0,1 0 0 0 0,-1-1-1 0 0,0 1 1 0 0,0 0-1 0 0,0 0 1 0 0,0 0-1 0 0,0 0 1 0 0,0 0-1 0 0,0 0 1 0 0,0 0-1 0 0,0 1 1 0 0,-1-1-1 0 0,1 0 1 0 0,0 0-1 0 0,-1 1 1 0 0,1-1 0 0 0,-1 0-1 0 0,1 1 1 0 0,-1 0 327 0 0,3 9-5260 0 0,-2-3-1703 0 0</inkml:trace>
  <inkml:trace contextRef="#ctx0" brushRef="#br0" timeOffset="1951.685">2278 631 4889 0 0,'0'0'2096'0'0,"0"0"-198"0"0,0 0-75 0 0,0 0-41 0 0,0 0-192 0 0,0 0-298 0 0,0 0-295 0 0,0 0-262 0 0,0 0-221 0 0,0 0-171 0 0,0 0-131 0 0,-33 31-94 0 0,-98 96-31 0 0,91-66-11 0 0,40-52-65 0 0,-1-6-12 0 0,0 0-1 0 0,0 0 1 0 0,0 0 0 0 0,1 0 0 0 0,-1 0 0 0 0,1 0 0 0 0,0 0 0 0 0,0 0 0 0 0,0 0 0 0 0,0 0 0 0 0,0 0 0 0 0,1 0 0 0 0,-1 0 0 0 0,1 0 0 0 0,0-1 0 0 0,0 1 0 0 0,0 0 0 0 0,0 0 0 0 0,0 0-1 0 0,1-1 1 0 0,-1 1 0 0 0,1-1 0 0 0,0 1 0 0 0,0-1 0 0 0,0 0 0 0 0,0 0 0 0 0,0 0 0 0 0,0 0 0 0 0,1 0 1 0 0,1 0 86 0 0,-1-1 0 0 0,1 0 0 0 0,0-1 0 0 0,0 1 0 0 0,0 0 0 0 0,0-1 0 0 0,0 0 1 0 0,0 0-1 0 0,-1 0 0 0 0,1-1 0 0 0,0 1 0 0 0,0-1 0 0 0,0 0 0 0 0,0 0 0 0 0,-1-1 0 0 0,1 1 0 0 0,0-1 0 0 0,-1 1 0 0 0,1-1 0 0 0,-1 0 1 0 0,0 0-1 0 0,1-1 0 0 0,-1 1 0 0 0,0-1 0 0 0,-1 1 0 0 0,1-1 0 0 0,0 0-86 0 0,69-90 851 0 0,-70 90-837 0 0,108-146 270 0 0,-106 145-236 0 0,2 4-1213 0 0,-8 14 1119 0 0,2-10 26 0 0,-2 96-226 0 0,2-96 212 0 0,1-1 1 0 0,0 0 0 0 0,0 1-1 0 0,1-1 1 0 0,-1 0 0 0 0,1 0 0 0 0,-1 0-1 0 0,1 0 1 0 0,0 0 0 0 0,0 0 0 0 0,0 0-1 0 0,0-1 1 0 0,1 1 0 0 0,-1-1 0 0 0,1 0-1 0 0,0 1 1 0 0,-1-1 0 0 0,1 0 0 0 0,0-1-1 0 0,0 1 1 0 0,0 0 0 0 0,0-1 0 0 0,1 0-1 0 0,-1 0 1 0 0,0 0 0 0 0,1 0 0 0 0,2 0 33 0 0,-1 0-256 0 0,1 0 1 0 0,0 0 0 0 0,-1-1 0 0 0,1 0 0 0 0,0 0 0 0 0,-1 0-1 0 0,1-1 1 0 0,0 0 0 0 0,-1 0 0 0 0,1 0 0 0 0,-1-1 0 0 0,0 0-1 0 0,1 0 1 0 0,-1 0 0 0 0,0-1 0 0 0,2-1 255 0 0,20-13-4681 0 0,1-4-3444 0 0,-16 13 5436 0 0</inkml:trace>
  <inkml:trace contextRef="#ctx0" brushRef="#br0" timeOffset="2365.66">2817 491 1504 0 0,'0'0'1599'0'0,"0"0"20"0"0,0 0-25 0 0,0 0-31 0 0,0 0-28 0 0,0 0-75 0 0,0 0-142 0 0,0 0-219 0 0,0 0-311 0 0,0 0-293 0 0,0 0-196 0 0,0 0-143 0 0,0 0-56 0 0,-31 32-31 0 0,-93 98-49 0 0,93-89 3 0 0,35-30 3 0 0,0-8-18 0 0,3 3 179 0 0,0 0-1 0 0,0-1 0 0 0,1 0 0 0 0,0 0 0 0 0,0-1 1 0 0,0 0-1 0 0,0 0 0 0 0,1-1 0 0 0,-1 0 1 0 0,1 0-1 0 0,0-1 0 0 0,0-1 0 0 0,0 1 1 0 0,0-1-1 0 0,0-1 0 0 0,0 0 0 0 0,0 0 1 0 0,0-1-1 0 0,0 0 0 0 0,0 0 0 0 0,0-1 1 0 0,0 0-1 0 0,0-1 0 0 0,-1 0 0 0 0,1 0 1 0 0,-1-1-1 0 0,0 0 0 0 0,0 0 0 0 0,3-3-186 0 0,11-5 182 0 0,-1-1-1 0 0,-1-1 1 0 0,0 0-1 0 0,0-2 1 0 0,-2 0-1 0 0,0-1 1 0 0,-1-1-1 0 0,-1 0 1 0 0,0-2-1 0 0,-2 1 1 0 0,0-2-1 0 0,-1 0 0 0 0,-1-1 1 0 0,0-3-182 0 0,-3 10-110 0 0,-1-1 0 0 0,0-1 0 0 0,-1 1 0 0 0,-1-1 0 0 0,-1 0 0 0 0,0-1 0 0 0,-2 1 0 0 0,0-1 0 0 0,0 0 0 0 0,-2 1 0 0 0,0-1 0 0 0,-1 0 1 0 0,-1 0-1 0 0,-1 0 0 0 0,0 0 0 0 0,-1 1 0 0 0,-1-1 0 0 0,-1 1 0 0 0,0 0 0 0 0,-5-9 110 0 0,8 21-59 0 0,-1-1 0 0 0,0 1 1 0 0,0-1-1 0 0,-1 1 0 0 0,0 0 0 0 0,1 0 0 0 0,-2 0 1 0 0,1 1-1 0 0,0-1 0 0 0,-1 1 0 0 0,0 0 1 0 0,0 0-1 0 0,0 1 0 0 0,-1-1 0 0 0,1 1 1 0 0,-1 1-1 0 0,0-1 0 0 0,1 1 0 0 0,-1 0 0 0 0,0 0 1 0 0,-1 0-1 0 0,1 1 0 0 0,0 0 0 0 0,0 0 1 0 0,0 1-1 0 0,-1 0 0 0 0,1 0 0 0 0,0 0 1 0 0,-1 1-1 0 0,-4 1 59 0 0,0 3-28 0 0,1 0 1 0 0,-1 1-1 0 0,1 0 0 0 0,0 0 1 0 0,1 1-1 0 0,0 1 0 0 0,0-1 1 0 0,0 1-1 0 0,1 1 0 0 0,1 0 1 0 0,-1 0-1 0 0,1 1 1 0 0,1-1-1 0 0,0 1 0 0 0,0 1 1 0 0,1-1-1 0 0,0 1 0 0 0,0 3 28 0 0,0-4 29 0 0,2 0-1 0 0,-1 1 0 0 0,1-1 1 0 0,1 1-1 0 0,0-1 0 0 0,1 1 0 0 0,0 0 1 0 0,0 0-1 0 0,1-1 0 0 0,0 1 1 0 0,1 0-1 0 0,0 0 0 0 0,1-1 0 0 0,1 1 1 0 0,-1-1-1 0 0,1 1 0 0 0,1-1 1 0 0,0 0-1 0 0,1 0 0 0 0,0 0 0 0 0,0-1 1 0 0,1 0-1 0 0,0 0 0 0 0,0 0 1 0 0,1-1-1 0 0,0 0 0 0 0,1 0 1 0 0,3 2-29 0 0,10 2 30 0 0,1 0 0 0 0,1-1 1 0 0,0-1-1 0 0,0-2 0 0 0,1 0 1 0 0,0-1-1 0 0,0-2 1 0 0,0 0-1 0 0,1-2 0 0 0,0 0 1 0 0,0-2-1 0 0,0-1 1 0 0,0-1-1 0 0,9-2-30 0 0,-28 3-23 0 0,178-10-2009 0 0,-64-5-6885 0 0,-86 11-86 0 0</inkml:trace>
  <inkml:trace contextRef="#ctx0" brushRef="#br0" timeOffset="2646.697">3933 152 2905 0 0,'0'0'828'0'0,"0"0"49"0"0,0 0 618 0 0,0 0 632 0 0,0 0 185 0 0,0 0-164 0 0,0 0-413 0 0,0 0-420 0 0,-26 37-343 0 0,-85 120-330 0 0,-8-35-147 0 0,89-98-441 0 0,-255 206 642 0 0,-304 183-696 0 0,-107 31 34 0 0,582-362-3555 0 0,102-67 342 0 0,9-4-1939 0 0,3-7-1699 0 0</inkml:trace>
  <inkml:trace contextRef="#ctx0" brushRef="#br0" timeOffset="3081.794">3688 907 3289 0 0,'0'0'2073'0'0,"0"0"-603"0"0,0 0-104 0 0,0 0 225 0 0,0 0 112 0 0,0 0-60 0 0,-31 12-140 0 0,-100 38-243 0 0,-130 69 2424 0 0,242-110-3521 0 0,-11 4 43 0 0,1 1-1 0 0,0 1 0 0 0,1 2 0 0 0,1 1 0 0 0,-24 20-205 0 0,50-37-21 0 0,0-1 1 0 0,0 1-1 0 0,0-1 0 0 0,0 1 0 0 0,0 0 1 0 0,0 0-1 0 0,1-1 0 0 0,-1 1 0 0 0,0 0 1 0 0,0 0-1 0 0,1 0 0 0 0,-1 0 0 0 0,1 0 1 0 0,-1 0-1 0 0,1 0 0 0 0,-1 0 0 0 0,1 0 1 0 0,0 0-1 0 0,-1 0 0 0 0,1 0 0 0 0,0 0 1 0 0,0 0-1 0 0,0 0 0 0 0,-1 0 0 0 0,1 0 1 0 0,0 1-1 0 0,1-1 0 0 0,-1 0 0 0 0,0 0 1 0 0,0 0-1 0 0,0 0 0 0 0,1 0 1 0 0,-1 0-1 0 0,1 0 0 0 0,-1 0 0 0 0,0 0 1 0 0,1 0-1 0 0,0 0 0 0 0,-1 0 0 0 0,1 0 1 0 0,0 0-1 0 0,-1 0 0 0 0,1-1 0 0 0,0 1 1 0 0,0 0-1 0 0,0 0 0 0 0,0-1 0 0 0,0 1 1 0 0,-1-1-1 0 0,1 1 0 0 0,0-1 0 0 0,1 1 1 0 0,-1-1-1 0 0,0 0 0 0 0,0 1 0 0 0,0-1 1 0 0,0 0-1 0 0,0 0 0 0 0,0 1 0 0 0,0-1 1 0 0,1 0 20 0 0,70 11-858 0 0,13-8 75 0 0,124 16 360 0 0,-192-16 554 0 0,-13-3-80 0 0,-1 0 1 0 0,0 0 0 0 0,1 0 0 0 0,-1 1 0 0 0,0-1 0 0 0,1 1 0 0 0,-1 0 0 0 0,0 0 0 0 0,0 0 0 0 0,1 0 0 0 0,-1 0 0 0 0,0 1 0 0 0,0-1 0 0 0,-1 1-1 0 0,1 0 1 0 0,0 0 0 0 0,0 0 0 0 0,-1 0 0 0 0,1 1 0 0 0,-1-1 0 0 0,0 1 0 0 0,0-1 0 0 0,0 1 0 0 0,0 0 0 0 0,1 2-52 0 0,-4-3 103 0 0,0 0 1 0 0,1 1 0 0 0,-1-1-1 0 0,0 0 1 0 0,-1 0 0 0 0,1 0-1 0 0,0 0 1 0 0,0 0-1 0 0,-1 0 1 0 0,1-1 0 0 0,-1 1-1 0 0,0 0 1 0 0,0-1 0 0 0,1 1-1 0 0,-1-1 1 0 0,0 0 0 0 0,0 1-1 0 0,0-1 1 0 0,0 0-1 0 0,-1 0 1 0 0,-1 0-104 0 0,-2 3 155 0 0,-26 12-6 0 0,0-1-1 0 0,0-2 1 0 0,-1-2 0 0 0,-1 0 0 0 0,-3-2-149 0 0,20-4 21 0 0,-144 31-621 0 0,92-31-6883 0 0,57-5-3376 0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7.5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227 0 2000 0 0,'0'0'2756'0'0,"0"0"-1352"0"0,0 0-394 0 0,0 0 44 0 0,0 0 155 0 0,0 0 108 0 0,0 0-28 0 0,0 0-40 0 0,0 0-66 0 0,0 0-108 0 0,0 0-124 0 0,0 0-182 0 0,0 0-143 0 0,4 23-67 0 0,13 74-47 0 0,-3 7 217 0 0,-4 0 1 0 0,-4 1-1 0 0,-5 0 1 0 0,-6 13-730 0 0,5-116-34 0 0,-15 118-249 0 0,-8-76-2604 0 0,14-38 7 0 0,-5-1-7426 0 0,11-5 4815 0 0</inkml:trace>
  <inkml:trace contextRef="#ctx0" brushRef="#br0" timeOffset="251.774">0 405 6481 0 0,'0'0'2079'0'0,"0"0"-829"0"0,0 0-155 0 0,0 0 109 0 0,0 0 51 0 0,0 0-64 0 0,0 0-101 0 0,32 4-129 0 0,103 8-127 0 0,87-5 1125 0 0,-67-18-2707 0 0,-104 4-2535 0 0,-2-1-4098 0 0,-32 4-606 0 0</inkml:trace>
  <inkml:trace contextRef="#ctx0" brushRef="#br0" timeOffset="520.013">709 409 5961 0 0,'0'0'1494'0'0,"0"0"-307"0"0,0 0-218 0 0,0 0-7 0 0,0 0-27 0 0,0 0-84 0 0,0 0-119 0 0,-10 32-123 0 0,-30 98-47 0 0,39-129-537 0 0,0 1 0 0 0,0-1 0 0 0,0 0 0 0 0,1 1 0 0 0,-1-1 0 0 0,0 1 0 0 0,1-1 0 0 0,-1 1 0 0 0,1-1 0 0 0,0 1 0 0 0,-1-1 0 0 0,1 1 0 0 0,0-1 0 0 0,0 1 0 0 0,0 0 0 0 0,0-1 0 0 0,0 1 0 0 0,0-1 0 0 0,0 1 0 0 0,1-1-1 0 0,-1 1 1 0 0,1-1 0 0 0,-1 1 0 0 0,1-1 0 0 0,-1 1 0 0 0,1-1 0 0 0,0 1 0 0 0,0-1 0 0 0,0 0 0 0 0,0 1 0 0 0,0-1 0 0 0,0 0 0 0 0,0 0 0 0 0,0 0 0 0 0,0 0 0 0 0,0 0 0 0 0,1 0 0 0 0,-1 0 0 0 0,2 0-25 0 0,2 2 201 0 0,5 2 118 0 0,0-1 0 0 0,1 0 1 0 0,-1-1-1 0 0,1 0 1 0 0,-1-1-1 0 0,1 0 1 0 0,0-1-1 0 0,0 0 1 0 0,0-1-1 0 0,-1 0 0 0 0,1 0 1 0 0,0-1-1 0 0,0-1 1 0 0,0 0-1 0 0,-1 0 1 0 0,1-1-1 0 0,-1 0 0 0 0,0-1 1 0 0,0-1-1 0 0,0 1 1 0 0,1-2-320 0 0,0 2 125 0 0,0-1 0 0 0,0-1 0 0 0,-1 1 1 0 0,0-2-1 0 0,0 0 0 0 0,0 0 0 0 0,-1 0 1 0 0,0-1-1 0 0,0-1 0 0 0,-1 1 0 0 0,0-1 1 0 0,0-1-1 0 0,-1 0 0 0 0,-1 0 0 0 0,0 0 1 0 0,0-1-1 0 0,-1 1 0 0 0,0-1 0 0 0,0-1 1 0 0,-2 1-1 0 0,1-1 0 0 0,-2 1 0 0 0,1-1 1 0 0,-1-3-126 0 0,-5 8-76 0 0,0-1 0 0 0,-1 1 0 0 0,0 0 0 0 0,0 0 1 0 0,-1 0-1 0 0,0 1 0 0 0,0-1 0 0 0,0 1 0 0 0,-1 0 1 0 0,0 1-1 0 0,0-1 0 0 0,0 1 0 0 0,-1 1 0 0 0,1-1 1 0 0,-1 1-1 0 0,0 0 0 0 0,-1 1 0 0 0,1-1 0 0 0,-1 1 1 0 0,1 1-1 0 0,-1 0 0 0 0,0 0 0 0 0,0 0 0 0 0,0 1 0 0 0,0 0 1 0 0,-2 1 75 0 0,-75-11-2909 0 0,30 15-5978 0 0,35 2-2225 0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16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 1711 9618 0 0,'0'0'-77'0'0,"0"0"-201"0"0,0 0 44 0 0,0 0 228 0 0,0 0 258 0 0,0 0 204 0 0,0 0 166 0 0,0 0 166 0 0,0 0 108 0 0,34 34 22 0 0,107 104-37 0 0,-136-132-785 0 0,-1-1-1 0 0,1 0 0 0 0,0 0 1 0 0,0 0-1 0 0,1-1 1 0 0,-1 0-1 0 0,1 0 0 0 0,0 0 1 0 0,0-1-1 0 0,1 0 1 0 0,-1 0-1 0 0,0 0 0 0 0,1-1 1 0 0,7 2-96 0 0,4-1 282 0 0,8 3 12 0 0,0-2 0 0 0,0 0-1 0 0,0-2 1 0 0,1-1 0 0 0,-1-1 0 0 0,0-2 0 0 0,1 0-1 0 0,-1-2 1 0 0,0 0 0 0 0,-1-2 0 0 0,1-1-1 0 0,-1-1 1 0 0,0-1 0 0 0,-1-2 0 0 0,0 0 0 0 0,-1-1-1 0 0,5-5-293 0 0,37-24 296 0 0,-2-3 0 0 0,-1-3 0 0 0,-3-2 0 0 0,-2-3-1 0 0,14-19-295 0 0,94-105 733 0 0,111-154-733 0 0,-90 67 427 0 0,109-212-427 0 0,-162 254 146 0 0,-59 120 106 0 0,-70 128-237 0 0,1 271 389 0 0,-15-26-322 0 0,-32 171-82 0 0,33-373 12 0 0,-3 0-1 0 0,-3 0 0 0 0,-4-2 0 0 0,-2 0 1 0 0,-16 33-12 0 0,25-73-9 0 0,-1-1 1 0 0,-1 0-1 0 0,-2-1 1 0 0,0-1-1 0 0,-2 0 1 0 0,-1-2-1 0 0,0 0 1 0 0,-2 0-1 0 0,0-2 1 0 0,-2-1-1 0 0,0-1 1 0 0,-2-1-1 0 0,1 0 1 0 0,-6 0 8 0 0,7-6-30 0 0,-1-1 0 0 0,0-1 0 0 0,-1-2 1 0 0,0 0-1 0 0,0-1 0 0 0,-1-2 0 0 0,1-1 1 0 0,-1 0-1 0 0,0-2 0 0 0,-1-1 0 0 0,1-2 0 0 0,-8-1 30 0 0,22 1-81 0 0,0-2 1 0 0,0 0-1 0 0,0 0 0 0 0,1-1 0 0 0,-1 0 0 0 0,1-1 0 0 0,0-1 0 0 0,0 0 0 0 0,1 0 1 0 0,0-1-1 0 0,0 0 0 0 0,0-1 0 0 0,1 0 0 0 0,0 0 0 0 0,1-1 0 0 0,0 0 0 0 0,-6-8 81 0 0,7 7-624 0 0,1 0 0 0 0,-1-1 0 0 0,2 1-1 0 0,0-1 1 0 0,0 0 0 0 0,1 0 0 0 0,0-1-1 0 0,1 1 1 0 0,0-1 0 0 0,1 0 0 0 0,-1-9 624 0 0,2-64-9370 0 0,1 60 3415 0 0</inkml:trace>
  <inkml:trace contextRef="#ctx0" brushRef="#br0" timeOffset="877.858">3124 596 3321 0 0,'0'0'1220'0'0,"0"0"-444"0"0,0 0-145 0 0,0 0 54 0 0,0 0 129 0 0,0 0 137 0 0,0 0 154 0 0,0 0 118 0 0,0 0 22 0 0,0 0-101 0 0,0 0-220 0 0,0 0-251 0 0,0 0-202 0 0,7-16-119 0 0,19-48-32 0 0,-20 48 12 0 0,-4 25 909 0 0,-2 284 3100 0 0,1-164-3923 0 0,1-6-218 0 0,-5 1-1 0 0,-14 81-199 0 0,2-113 15 0 0,-4 0 0 0 0,-3-2 0 0 0,-16 33-14 0 0,7-60-907 0 0,33-85-4140 0 0,0 0 3753 0 0,24-94-9900 0 0,-23 97 6999 0 0</inkml:trace>
  <inkml:trace contextRef="#ctx0" brushRef="#br0" timeOffset="1198.541">2557 688 6745 0 0,'0'0'975'0'0,"0"0"-340"0"0,0 0-245 0 0,0 0 72 0 0,0 0 314 0 0,0 0 311 0 0,0 0 199 0 0,0 0 21 0 0,0 0-104 0 0,0 0-143 0 0,39-11-133 0 0,125-35-130 0 0,95-19 1808 0 0,249-97-442 0 0,-445 139-2281 0 0,-44 15-381 0 0,0 0 1 0 0,1 2 0 0 0,0 0 0 0 0,0 1-1 0 0,0 1 1 0 0,0 1 0 0 0,7 0 498 0 0,-27 3-226 0 0,1 0 0 0 0,0 0 0 0 0,-1 0 0 0 0,1 0 0 0 0,-1 0 0 0 0,1 0 0 0 0,0 0 0 0 0,-1 0 0 0 0,1 0 0 0 0,0 1 0 0 0,-1-1 1 0 0,1 0-1 0 0,-1 0 0 0 0,1 1 0 0 0,0-1 0 0 0,-1 0 0 0 0,1 1 0 0 0,-1-1 0 0 0,1 0 0 0 0,-1 1 0 0 0,1-1 0 0 0,-1 1 0 0 0,0-1 0 0 0,1 1 0 0 0,-1-1 0 0 0,1 1 0 0 0,-1-1 0 0 0,0 1 0 0 0,0 0 0 0 0,1-1 0 0 0,-1 1 0 0 0,0-1 0 0 0,0 1 0 0 0,0 0 0 0 0,1-1 0 0 0,-1 1 0 0 0,0 0 1 0 0,0-1-1 0 0,0 1 0 0 0,0-1 0 0 0,0 1 0 0 0,0 0 0 0 0,0-1 0 0 0,-1 1 0 0 0,1 0 0 0 0,0-1 0 0 0,0 1 226 0 0,0 4-2007 0 0,0 3-4178 0 0</inkml:trace>
  <inkml:trace contextRef="#ctx0" brushRef="#br0" timeOffset="1448.623">2533 1903 7530 0 0,'0'0'1367'0'0,"0"0"-450"0"0,0 0-49 0 0,0 0 250 0 0,0 0 275 0 0,0 0 113 0 0,0 0 4 0 0,0 0-75 0 0,0 0-170 0 0,36 1-188 0 0,117 1-209 0 0,-143-2-770 0 0,0-1 1 0 0,0 1 0 0 0,0-2-1 0 0,1 0 1 0 0,-1 0 0 0 0,-1 0-1 0 0,1-2 1 0 0,0 1 0 0 0,-1-1-1 0 0,6-3-98 0 0,13-6 227 0 0,269-116 1106 0 0,156-76-2758 0 0,-382 179-1418 0 0,-24 12-4486 0 0,-25 9-3666 0 0</inkml:trace>
  <inkml:trace contextRef="#ctx0" brushRef="#br0" timeOffset="3644.493">4549 1811 1576 0 0,'0'0'758'0'0,"0"0"-409"0"0,0 0-127 0 0,0 0 120 0 0,0 0 225 0 0,0 0 261 0 0,0 0 237 0 0,0 0 157 0 0,0 0 89 0 0,0 0-5 0 0,0 0-90 0 0,0 0-138 0 0,0 0-146 0 0,24 18-90 0 0,77 53-37 0 0,-98-69-742 0 0,0 0-1 0 0,0 0 1 0 0,0 0-1 0 0,0 0 1 0 0,1-1 0 0 0,-1 1-1 0 0,0-1 1 0 0,1 0-1 0 0,-1 0 1 0 0,0 0 0 0 0,1 0-1 0 0,0-1 1 0 0,-1 1-1 0 0,1-1 1 0 0,-1 0 0 0 0,1 0-1 0 0,-1 0 1 0 0,1 0-1 0 0,0-1 1 0 0,-1 0-1 0 0,4 0-62 0 0,5-2 242 0 0,19-7 65 0 0,0-1 0 0 0,-1-2 0 0 0,0-1-1 0 0,-1-1 1 0 0,0-2 0 0 0,-1 0 0 0 0,-1-2-1 0 0,-1-1 1 0 0,-1-1 0 0 0,-1-1-1 0 0,5-8-306 0 0,49-48 319 0 0,-3-4-1 0 0,-4-2 1 0 0,-4-4-1 0 0,-1-6-318 0 0,71-105 828 0 0,-95 155-150 0 0,-27 60-512 0 0,-7 19-31 0 0,-1 1 0 0 0,-1 0 0 0 0,-3 0 0 0 0,0 1 0 0 0,-3 0 0 0 0,-1-1 0 0 0,-4 25-135 0 0,0-10 58 0 0,-2 0-1 0 0,-2 0 1 0 0,-2-1 0 0 0,-3-1 0 0 0,-15 37-58 0 0,19-60 27 0 0,-2-2 0 0 0,0 0 0 0 0,-1 0 0 0 0,-1-1 0 0 0,-2-1 0 0 0,-13 16-27 0 0,21-30 2 0 0,1 1 1 0 0,-2-1-1 0 0,1 0 1 0 0,-1-1-1 0 0,0 0 1 0 0,-1-1-1 0 0,1 1 1 0 0,-1-2-1 0 0,-1 0 1 0 0,1 0-1 0 0,-1 0 1 0 0,1-2-1 0 0,-1 1 1 0 0,-1-1-1 0 0,1-1 1 0 0,0 0-1 0 0,-3 0-2 0 0,4-2-43 0 0,-1 0 0 0 0,1 0 0 0 0,-1-1 0 0 0,1 0 0 0 0,0-1-1 0 0,-1 0 1 0 0,1-1 0 0 0,0 0 0 0 0,0 0 0 0 0,0-1 0 0 0,1-1 0 0 0,-1 1 0 0 0,1-2 0 0 0,0 1 0 0 0,0-1-1 0 0,1 0 1 0 0,0-1 0 0 0,-6-6 43 0 0,9 8-195 0 0,1 0 0 0 0,0 0 0 0 0,1-1 0 0 0,-1 1-1 0 0,1-1 1 0 0,0 0 0 0 0,1 0 0 0 0,-1 0 0 0 0,1 0-1 0 0,0-1 1 0 0,1 1 0 0 0,0 0 0 0 0,0-1 0 0 0,0 1-1 0 0,0-1 1 0 0,1 1 0 0 0,0-1 0 0 0,1 1 0 0 0,0-1-1 0 0,0-3 196 0 0,29-52-4798 0 0,1 29-2920 0 0,-18 21 1181 0 0</inkml:trace>
  <inkml:trace contextRef="#ctx0" brushRef="#br0" timeOffset="4967.206">5781 1656 24 0 0,'0'0'1122'0'0,"0"0"154"0"0,0 0 272 0 0,0 0 194 0 0,0 0 42 0 0,0 0-93 0 0,0 0-166 0 0,0 0-154 0 0,0 0-118 0 0,33 6-143 0 0,107 17-126 0 0,-60-31 357 0 0,-66 1-1026 0 0,4 0-131 0 0,-1-1-1 0 0,0 0 1 0 0,0-2 0 0 0,-1 0-1 0 0,0-1 1 0 0,0 0-1 0 0,-2-1 1 0 0,1-1-1 0 0,-2 0 1 0 0,1-1 0 0 0,-2-1-1 0 0,0 0 1 0 0,-1-1-1 0 0,0 0 1 0 0,-2 0-1 0 0,1-1 1 0 0,5-17-184 0 0,-13 30-15 0 0,0 0 0 0 0,0 0 0 0 0,0 0-1 0 0,-1-1 1 0 0,0 1 0 0 0,0-1 0 0 0,0 1 0 0 0,0-1 0 0 0,-1 1-1 0 0,1-1 1 0 0,-1 1 0 0 0,0-1 0 0 0,-1 0 0 0 0,1 1 0 0 0,-1-1-1 0 0,0 1 1 0 0,0-1 0 0 0,0 1 0 0 0,-1 0 0 0 0,1-1 0 0 0,-1 1 0 0 0,0 0-1 0 0,-1 0 1 0 0,1 0 0 0 0,-1 0 0 0 0,1 1 0 0 0,-1-1 0 0 0,0 1-1 0 0,0-1 1 0 0,-1 1 0 0 0,1 0 0 0 0,-1 0 0 0 0,-1-1 15 0 0,-3 1-91 0 0,0 1 0 0 0,0-1 0 0 0,0 1 0 0 0,0 0 0 0 0,0 1 0 0 0,0 0 0 0 0,0 0 0 0 0,-1 1 0 0 0,1 0 0 0 0,0 1 0 0 0,0 0 0 0 0,0 0 0 0 0,-1 0 0 0 0,1 1 0 0 0,0 0 0 0 0,1 1 0 0 0,-1 0 0 0 0,0 0 0 0 0,1 1 0 0 0,0 0 0 0 0,-1 0 0 0 0,2 0 0 0 0,-1 1 0 0 0,0 0 0 0 0,-1 3 91 0 0,-8 5-32 0 0,1 1 0 0 0,0 0 1 0 0,1 2-1 0 0,1-1 0 0 0,1 2 0 0 0,0 0 1 0 0,1 0-1 0 0,1 1 0 0 0,-7 15 32 0 0,10-16-40 0 0,0 1-1 0 0,1 0 0 0 0,1 0 1 0 0,1 0-1 0 0,0 0 1 0 0,1 1-1 0 0,1 0 0 0 0,1 1 41 0 0,1-13 8 0 0,0 0-1 0 0,0 1 0 0 0,1-1 1 0 0,0 0-1 0 0,0 0 0 0 0,1 0 1 0 0,0 0-1 0 0,0 0 0 0 0,0 0 1 0 0,1-1-1 0 0,0 1 0 0 0,0-1 0 0 0,1 0 1 0 0,0 1-1 0 0,0-2 0 0 0,1 1 1 0 0,-1 0-1 0 0,1-1 0 0 0,0 0 1 0 0,1 0-1 0 0,-1 0 0 0 0,2-1-7 0 0,5 4 99 0 0,1-1 0 0 0,0-1 0 0 0,0 0 0 0 0,1-1 0 0 0,-1 0 0 0 0,1-1 0 0 0,0-1 0 0 0,1 0 0 0 0,-1-1 0 0 0,0 0 0 0 0,1-1 0 0 0,-1-1 0 0 0,1 0 0 0 0,-1-1 0 0 0,1-1 0 0 0,2-1-99 0 0,13-3 199 0 0,0 0 0 0 0,0-3 0 0 0,0 0 0 0 0,-1-2 0 0 0,-1-1 0 0 0,0-1 0 0 0,4-4-199 0 0,9-9 148 0 0,-1-1 0 0 0,-1-3 0 0 0,-2-1-1 0 0,-1-1 1 0 0,-1-2 0 0 0,-2-2 0 0 0,-1-1 0 0 0,23-37-148 0 0,118-135 403 0 0,-173 208-399 0 0,0 1 1 0 0,1-1-1 0 0,0 0 1 0 0,-1 1-1 0 0,1-1 0 0 0,-1 1 1 0 0,1-1-1 0 0,0 1 1 0 0,-1 0-1 0 0,1-1 1 0 0,0 1-1 0 0,-1 0 1 0 0,1-1-1 0 0,0 1 1 0 0,0 0-1 0 0,-1 0 1 0 0,1 0-1 0 0,0-1 1 0 0,0 1-1 0 0,-1 0 1 0 0,1 0-1 0 0,0 0 1 0 0,0 0-1 0 0,-1 0 1 0 0,1 1-1 0 0,0-1 1 0 0,0 0-1 0 0,-1 0 0 0 0,1 0 1 0 0,0 1-1 0 0,0-1 1 0 0,-1 0-1 0 0,1 1 1 0 0,0-1-1 0 0,-1 1 1 0 0,1-1-1 0 0,-1 0 1 0 0,1 1-1 0 0,0 0 1 0 0,-1-1-1 0 0,1 1 1 0 0,-1-1-1 0 0,1 1 1 0 0,-1 0-1 0 0,0-1 1 0 0,1 1-1 0 0,-1 0 1 0 0,0-1-1 0 0,1 1 1 0 0,-1 0-1 0 0,0-1 0 0 0,0 2-4 0 0,14 43 192 0 0,-13-42-168 0 0,8 41 187 0 0,-3 1 1 0 0,-1 0 0 0 0,-3 0 0 0 0,-2 40-212 0 0,-1-76 15 0 0,0 0 1 0 0,-1-1 0 0 0,0 1 0 0 0,-1 0 0 0 0,0-1 0 0 0,0 0 0 0 0,-1 0 0 0 0,0 0 0 0 0,0 0 0 0 0,-1 0 0 0 0,0-1 0 0 0,0 0 0 0 0,-1 0 0 0 0,0 0 0 0 0,0-1 0 0 0,-1 1 0 0 0,1-2-1 0 0,-1 1 1 0 0,-7 4-16 0 0,-9 5-94 0 0,0-2 1 0 0,-1 0-1 0 0,0-1 0 0 0,-1-1 0 0 0,-24 6 94 0 0,-1-12-514 0 0,49-5 220 0 0,36-22-664 0 0,-14 12 967 0 0,-1 1 1 0 0,1 1-1 0 0,1 1 0 0 0,-1 1 0 0 0,1 1 0 0 0,0 1 0 0 0,0 1 1 0 0,1 1-1 0 0,21 0-9 0 0,-24 1 61 0 0,-1-2 0 0 0,1 0 1 0 0,0-1-1 0 0,-1-1 0 0 0,0-1 0 0 0,0-1 0 0 0,-1 0 1 0 0,0-1-1 0 0,0-1 0 0 0,-1-1 0 0 0,0-1 1 0 0,0 0-1 0 0,-1-1 0 0 0,-1-1 0 0 0,0 0 1 0 0,-1-1-1 0 0,0-1 0 0 0,-2 0 0 0 0,1-1 1 0 0,-2 0-1 0 0,0-1 0 0 0,-1 0 0 0 0,0-1 0 0 0,0-4-61 0 0,87-149 251 0 0,-95 167-256 0 0,1 0 0 0 0,-1 1 0 0 0,1 0 0 0 0,0 0 0 0 0,0 0 0 0 0,0 0 0 0 0,0 0 0 0 0,0 0 0 0 0,1 1 0 0 0,-1 0 0 0 0,1-1 0 0 0,0 1 0 0 0,-1 1 0 0 0,1-1 0 0 0,0 1 0 0 0,0-1 0 0 0,0 1 0 0 0,0 0 0 0 0,1 0 0 0 0,-1 1 0 0 0,0-1 0 0 0,0 1-1 0 0,0 0 1 0 0,1 0 0 0 0,-1 0 0 0 0,0 1 0 0 0,0 0 0 0 0,0-1 0 0 0,0 2 0 0 0,0-1 0 0 0,0 0 0 0 0,0 1 0 0 0,0-1 0 0 0,0 1 0 0 0,0 0 0 0 0,-1 1 0 0 0,1-1 0 0 0,-1 1 0 0 0,0-1 0 0 0,1 1 0 0 0,-1 0 0 0 0,-1 0 0 0 0,1 0 0 0 0,1 2 5 0 0,0 0 36 0 0,0 1-1 0 0,0 1 1 0 0,-1-1 0 0 0,0 1-1 0 0,0-1 1 0 0,0 1 0 0 0,-1 0 0 0 0,0 0-1 0 0,0 0 1 0 0,0 0 0 0 0,-1 0-1 0 0,-1 1 1 0 0,1-1 0 0 0,-1 0 0 0 0,0 0-1 0 0,-1 1 1 0 0,1-1 0 0 0,-1 0 0 0 0,-1 0-1 0 0,0 0 1 0 0,0 0 0 0 0,-2 6-36 0 0,-2 4 45 0 0,-1-1 0 0 0,0 0 1 0 0,-1 0-1 0 0,-1 0 0 0 0,0-1 1 0 0,-1-1-1 0 0,-1 1 0 0 0,0-2 0 0 0,-2 1-45 0 0,-163 126 23 0 0,85-99-183 0 0,269-68-173 0 0,-142 23 661 0 0,0-3 1 0 0,-1 0-1 0 0,0-3 1 0 0,-1 0 0 0 0,11-7-329 0 0,76-60-26 0 0,-64-9-4362 0 0,-40 55-4624 0 0,-11 19-2281 0 0</inkml:trace>
  <inkml:trace contextRef="#ctx0" brushRef="#br0" timeOffset="5236.997">8214 1306 20588 0 0,'0'0'627'0'0,"0"0"-279"0"0,0 0-54 0 0,0 0 79 0 0,0 0 10 0 0,0 0-83 0 0,0 0-112 0 0,0 0-92 0 0,0 0-52 0 0,2 32-29 0 0,4 100-35 0 0,-2-8-1154 0 0,-4-92-1632 0 0,-2-17-6576 0 0,0-11-492 0 0</inkml:trace>
  <inkml:trace contextRef="#ctx0" brushRef="#br0" timeOffset="5483.922">8145 1104 11755 0 0,'0'0'768'0'0,"0"0"-312"0"0,0 0-160 0 0,0 0-40 0 0,0 0-96 0 0,0 0-176 0 0,0 0-216 0 0,0 0-336 0 0,0 0-665 0 0,0 0-1839 0 0,0 0-5498 0 0</inkml:trace>
  <inkml:trace contextRef="#ctx0" brushRef="#br0" timeOffset="5741.054">8518 1200 11354 0 0,'0'0'4247'0'0,"0"0"-2460"0"0,0 0-800 0 0,0 0-87 0 0,0 0-113 0 0,0 0-205 0 0,0 0-184 0 0,0 0-123 0 0,0 0-99 0 0,0 0-83 0 0,-14 32-33 0 0,-42 100-37 0 0,41-61-44 0 0,16-60 11 0 0,-1-4 9 0 0,0-1 0 0 0,1 1 0 0 0,0-1 0 0 0,0 1 0 0 0,0-1 0 0 0,1 0 0 0 0,0 0 0 0 0,0 0 0 0 0,1 0 0 0 0,0 0 0 0 0,0 0 0 0 0,0 0 0 0 0,0-1 0 0 0,1 0 0 0 0,0 1 0 0 0,0-1 0 0 0,1-1 0 0 0,-1 1 0 0 0,1-1 0 0 0,0 0 0 0 0,0 0 0 0 0,0 0 0 0 0,1 0 0 0 0,0-1 0 0 0,-1 0 0 0 0,1 0 0 0 0,0-1 0 0 0,0 0 0 0 0,0 0 0 0 0,1 0 0 0 0,-1-1 0 0 0,0 0 0 0 0,2 0 1 0 0,1-1 103 0 0,0 0 0 0 0,-1-1 1 0 0,1 0-1 0 0,0 0 0 0 0,-1-1 1 0 0,1 0-1 0 0,-1-1 0 0 0,0 0 0 0 0,1 0 1 0 0,-2-1-1 0 0,1 0 0 0 0,0 0 1 0 0,-1-1-1 0 0,0 0 0 0 0,0 0 1 0 0,0-1-1 0 0,4-4-103 0 0,0 1 118 0 0,0-1 0 0 0,0-1 0 0 0,-1 0 0 0 0,0 0 1 0 0,-1-1-1 0 0,-1 0 0 0 0,1-1 0 0 0,-2 0 0 0 0,0 0 0 0 0,0-1 0 0 0,-2 1 0 0 0,1-1 0 0 0,-2-1 1 0 0,0 1-1 0 0,-1-1 0 0 0,0 1 0 0 0,-1-1 0 0 0,0 0 0 0 0,-2 0 0 0 0,0 0 0 0 0,0 0 0 0 0,-1 0 1 0 0,-2-4-119 0 0,1 14-50 0 0,0 0 0 0 0,0 0 0 0 0,-1 1 0 0 0,1-1 0 0 0,-1 1 0 0 0,0-1 0 0 0,0 1 0 0 0,-1 0 0 0 0,1 0 0 0 0,-1 0 0 0 0,0 1 0 0 0,0-1 0 0 0,0 1 0 0 0,-1 0 1 0 0,1 0-1 0 0,-1 1 0 0 0,1-1 0 0 0,-1 1 0 0 0,0 0 0 0 0,0 0 0 0 0,0 0 0 0 0,0 1 0 0 0,0 0 0 0 0,-1 0 0 0 0,1 0 0 0 0,-2 1 50 0 0,0-1-554 0 0,1 1 0 0 0,-1 0 0 0 0,0 0 0 0 0,0 1 0 0 0,1 0 0 0 0,-1 0 0 0 0,1 0 0 0 0,-1 1 0 0 0,1 0 0 0 0,-1 0 0 0 0,1 1 0 0 0,0 0 0 0 0,-1 0 554 0 0,-12 8-6107 0 0,8-3-4987 0 0</inkml:trace>
  <inkml:trace contextRef="#ctx0" brushRef="#br0" timeOffset="6037.432">8999 1572 12899 0 0,'0'0'1871'0'0,"0"0"-398"0"0,0 0-14 0 0,0 0-49 0 0,0 0-262 0 0,0 0-279 0 0,0 0-219 0 0,0 0-151 0 0,0 0-97 0 0,0 0-82 0 0,0 0-76 0 0,23-34-62 0 0,75-102-58 0 0,7-18 152 0 0,-42 88-570 0 0,-56 114-691 0 0,-7-26 897 0 0,-1-16 60 0 0,0 0 0 0 0,0 0-1 0 0,1 1 1 0 0,0-1 0 0 0,0 0 0 0 0,1 1-1 0 0,0-1 1 0 0,0 0 0 0 0,0 0 0 0 0,1 1 0 0 0,0-1-1 0 0,0 0 1 0 0,1-1 0 0 0,-1 1 0 0 0,1 0-1 0 0,0-1 1 0 0,1 1 0 0 0,-1-1 0 0 0,1 0-1 0 0,0 0 1 0 0,1-1 0 0 0,1 3 28 0 0,1-3 91 0 0,-1 1 0 0 0,1-1 0 0 0,0-1 0 0 0,0 1 0 0 0,0-1 0 0 0,0-1 0 0 0,0 1 0 0 0,1-1 0 0 0,-1 0 0 0 0,1-1-1 0 0,0 0 1 0 0,-1 0 0 0 0,1-1 0 0 0,0 1 0 0 0,0-2 0 0 0,-1 1 0 0 0,1-1 0 0 0,0 0 0 0 0,-1-1 0 0 0,1 0 0 0 0,-1 0 0 0 0,1-1 0 0 0,-1 0 0 0 0,0 0 0 0 0,6-4-91 0 0,4-5 191 0 0,-1-2-1 0 0,1 0 1 0 0,-2 0 0 0 0,0-2 0 0 0,-1 0 0 0 0,-1-1-1 0 0,0 0 1 0 0,-1-1 0 0 0,-1 0 0 0 0,-1 0 0 0 0,-1-2-1 0 0,0 1 1 0 0,4-18-191 0 0,32-91-8777 0 0,-35 99 4660 0 0,-4 9-7821 0 0</inkml:trace>
  <inkml:trace contextRef="#ctx0" brushRef="#br0" timeOffset="6993.355">0 2485 632 0 0,'0'0'1343'0'0,"0"0"-579"0"0,41 2-265 0 0,133 9-62 0 0,343-6 2360 0 0,568-41 6253 0 0,3-57-5103 0 0,545-66-2613 0 0,18-2-1145 0 0,1329-60-653 0 0,-1581 171-1837 0 0,-807 45-6973 0 0,-495 5 321 0 0</inkml:trace>
  <inkml:trace contextRef="#ctx0" brushRef="#br0" timeOffset="7841.44">10696 997 9594 0 0,'0'0'683'0'0,"0"0"-268"0"0,0 0-123 0 0,0 0 137 0 0,0 0 265 0 0,0 0 320 0 0,0 0 140 0 0,0 0-67 0 0,0 0-174 0 0,0 0-280 0 0,0 0-192 0 0,0 0-66 0 0,-10 12-35 0 0,-44 57 352 0 0,54-69-655 0 0,1 1 0 0 0,-1-1 0 0 0,0 1 0 0 0,0-1 0 0 0,0 1 0 0 0,1-1 0 0 0,-1 1 0 0 0,0-1 0 0 0,1 1 0 0 0,-1-1 0 0 0,0 1 0 0 0,1-1-1 0 0,-1 0 1 0 0,1 1 0 0 0,-1-1 0 0 0,1 0 0 0 0,-1 1 0 0 0,1-1 0 0 0,-1 0 0 0 0,1 1 0 0 0,-1-1 0 0 0,1 0 0 0 0,-1 0 0 0 0,1 0 0 0 0,-1 0 0 0 0,1 0 0 0 0,0 1 0 0 0,-1-1 0 0 0,1 0 0 0 0,-1 0 0 0 0,1 0 0 0 0,-1 0 0 0 0,1-1 0 0 0,0 1 0 0 0,-1 0-1 0 0,1 0 1 0 0,-1 0 0 0 0,1 0 0 0 0,-1 0 0 0 0,1-1 0 0 0,-1 1 0 0 0,1 0 0 0 0,-1-1 0 0 0,1 1 0 0 0,-1 0 0 0 0,1-1 0 0 0,-1 1 0 0 0,1 0 0 0 0,-1-1 0 0 0,0 1 0 0 0,1-1 0 0 0,-1 1 0 0 0,0-1 0 0 0,1 1 0 0 0,-1-1 0 0 0,0 1 0 0 0,0-1 0 0 0,0 1 0 0 0,1-1-38 0 0,75-57 2310 0 0,-75 57-2077 0 0,-1 1-15 0 0,0 0-62 0 0,0 0-43 0 0,-8 15-1678 0 0,8-5 396 0 0,0 9-3715 0 0,2-8-5967 0 0,-2-7 5364 0 0</inkml:trace>
  <inkml:trace contextRef="#ctx0" brushRef="#br0" timeOffset="8429.014">10617 1502 6681 0 0,'0'0'933'0'0,"0"0"-115"0"0,0 0 5 0 0,0 0 164 0 0,0 0 101 0 0,0 0 13 0 0,0 0-46 0 0,0 0-163 0 0,0 0-225 0 0,0 0-183 0 0,0 0-111 0 0,0 0-29 0 0,0 0 43 0 0,0 2 36 0 0,0-1-378 0 0,0-1 0 0 0,0 1 0 0 0,0-1 0 0 0,0 1 0 0 0,1 0 0 0 0,-1-1 0 0 0,0 1 0 0 0,0-1 0 0 0,1 1 0 0 0,-1-1 0 0 0,0 1-1 0 0,1-1 1 0 0,-1 1 0 0 0,1-1 0 0 0,-1 1 0 0 0,0-1 0 0 0,1 1 0 0 0,-1-1 0 0 0,1 0 0 0 0,-1 1 0 0 0,1-1 0 0 0,-1 0 0 0 0,1 0 0 0 0,0 1 0 0 0,-1-1 0 0 0,1 0 0 0 0,-1 0 0 0 0,1 0 0 0 0,-1 1 0 0 0,1-1 0 0 0,0 0 0 0 0,-1 0 0 0 0,1 0 0 0 0,-1 0 0 0 0,1 0 0 0 0,0 0 0 0 0,-1 0 0 0 0,1-1 0 0 0,0 1 0 0 0,-1 0 0 0 0,1 0 0 0 0,-1 0 0 0 0,1-1 0 0 0,-1 1 0 0 0,1 0 0 0 0,-1 0 0 0 0,1-1 0 0 0,-1 1 0 0 0,1-1 0 0 0,-1 1 0 0 0,1 0 0 0 0,-1-1 0 0 0,1 1 0 0 0,-1-1 0 0 0,0 1 0 0 0,1-1 0 0 0,-1 1 0 0 0,0-1 0 0 0,1 1 0 0 0,-1-1 0 0 0,0 0 0 0 0,0 1-45 0 0,33-34 1143 0 0,-32 33-997 0 0,-1 1 41 0 0,0 0 18 0 0,0 0-21 0 0,0 0-5 0 0,0 0-17 0 0,0 0-6 0 0,0 0 14 0 0,-15 14-80 0 0,16-22-976 0 0,0 1 2843 0 0,-2 3-3611 0 0,-1 2-3698 0 0,-3 2-5187 0 0,0 0 4546 0 0</inkml:trace>
  <inkml:trace contextRef="#ctx0" brushRef="#br0" timeOffset="40388.989">10197 1060 0 0 0,'0'0'855'0'0,"0"0"265"0"0,0 0 123 0 0,0 0-8 0 0,0 0-119 0 0,0 0-72 0 0,0 0-70 0 0,0 0-69 0 0,3-3 2 0 0,6-10 26 0 0,-3 6 3552 0 0,-7 3 2879 0 0,-12 5-7986 0 0,5-2 669 0 0,0 1-1 0 0,1 1 1 0 0,-1-1 0 0 0,1 1-1 0 0,-1 0 1 0 0,1 0-1 0 0,0 1 1 0 0,-1 0-1 0 0,1 1 1 0 0,0 0-1 0 0,0 0 1 0 0,-5 3-47 0 0,9-3 2 0 0,1 1 0 0 0,0-1 0 0 0,0 1 0 0 0,0-1 0 0 0,0 1 0 0 0,0 0 0 0 0,1 0 0 0 0,0 0 0 0 0,0 0 0 0 0,0 0 0 0 0,0 0 0 0 0,1 0 0 0 0,-1 0 0 0 0,1 0 0 0 0,0 0-1 0 0,0 0 1 0 0,0 1 0 0 0,1-1 0 0 0,0 3-2 0 0,49 48 288 0 0,-43-49-259 0 0,0 1 0 0 0,-1-1 0 0 0,0 1 0 0 0,-1 1 0 0 0,1-1 0 0 0,-1 1 0 0 0,-1-1 0 0 0,0 1 0 0 0,0 1-1 0 0,0-1 1 0 0,-1 1 0 0 0,0 1-29 0 0,-2-8 6 0 0,1 3 63 0 0,-1 0 0 0 0,1 0 0 0 0,-1 0 0 0 0,0 0 0 0 0,-1 0 0 0 0,1 0 0 0 0,-1 1 0 0 0,0-1 0 0 0,0 0 0 0 0,-1 0 0 0 0,1 0-1 0 0,-1 1 1 0 0,0-1 0 0 0,-1 0 0 0 0,0 0-69 0 0,-14 32 395 0 0,13-33-340 0 0,-1 1 1 0 0,0-1-1 0 0,1 0 0 0 0,-2 0 1 0 0,1 0-1 0 0,0-1 0 0 0,-1 1 1 0 0,1-1-1 0 0,-1 0 0 0 0,0-1 1 0 0,0 1-1 0 0,0-1 0 0 0,0 0 1 0 0,-1 0-1 0 0,1 0 0 0 0,-1-1 0 0 0,1 0 1 0 0,-1 0-1 0 0,1 0 0 0 0,-1-1 1 0 0,-2 0-56 0 0,5 1-43 0 0,0-1 1 0 0,-1 0-1 0 0,1 0 1 0 0,0 0-1 0 0,0-1 1 0 0,-1 1-1 0 0,1-1 1 0 0,0 0-1 0 0,0 0 1 0 0,0 0-1 0 0,0 0 0 0 0,0 0 1 0 0,0-1-1 0 0,0 1 1 0 0,0-1-1 0 0,1 0 1 0 0,-1 0-1 0 0,0 0 1 0 0,-1-1 42 0 0,-11-24-4711 0 0,10 12-6544 0 0,5 7 2642 0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6:31.98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8 1408 0 0,'0'0'144'0'0,"0"0"-242"0"0,0 0-265 0 0,0 0-95 0 0,0 0 62 0 0,0 0 200 0 0,0 0 220 0 0,0 0 130 0 0,0 0 115 0 0,0 0 143 0 0,11 1 159 0 0,163 6 5870 0 0,243 4-3108 0 0,318-36-520 0 0,39 24-717 0 0,-203 13-1320 0 0,-54 2 234 0 0,23-7-193 0 0,143 0-19 0 0,-13-43-29 0 0,-439 42-621 0 0,-5-1-457 0 0,-161-2-2393 0 0,0 4 1 0 0,-1 2-1 0 0,26 10 2702 0 0,23 2-2504 0 0,12 1-3081 0 0,-99-15 1616 0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6:34.28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1 168 0 0 0,'0'0'799'0'0,"0"0"172"0"0,0 0-48 0 0,0 0-246 0 0,0 0-444 0 0,0 0-346 0 0,0 0-106 0 0,0 0 79 0 0,0 0 184 0 0,0 0 167 0 0,0 0 73 0 0,11-4 38 0 0,206-58 3929 0 0,-109 50-2897 0 0,-1 6-1 0 0,63 5-1353 0 0,-112 1 203 0 0,492 7 948 0 0,261-6-199 0 0,-176-13-734 0 0,-53 6 38 0 0,-111-9 56 0 0,673 5-91 0 0,-725 12-169 0 0,152 13-77 0 0,-98-18 81 0 0,9-5-106 0 0,752-3-2 0 0,-901 2 88 0 0,-138 1-166 0 0,0 9 0 0 0,78 14 130 0 0,-70 5-560 0 0,117-6 560 0 0,-12-26 38 0 0,19-14-38 0 0,-37 1 116 0 0,-120 15-177 0 0,1 8 0 0 0,71 11 61 0 0,282 27-40 0 0,76-36 319 0 0,-332-29 542 0 0,23 43-911 0 0,-105-9-140 0 0,-142 12-1443 0 0,-19 0-3525 0 0,-24-16 4952 0 0,9 4-6029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1 107 2232 0 0,'0'0'1406'0'0,"0"0"-682"0"0,0 0-112 0 0,0 0 286 0 0,0 0 366 0 0,0 0 191 0 0,0 0 1 0 0,0 0-97 0 0,0 0-122 0 0,0 0-141 0 0,0 0-151 0 0,32-6-174 0 0,99-17-161 0 0,135-10 1029 0 0,-212 32-2012 0 0,-40 1-369 0 0,0 0 1 0 0,-1 0 0 0 0,1-1-1 0 0,0-1 1 0 0,-1 0 0 0 0,1-1-1 0 0,-1 0 1 0 0,10-5 741 0 0,-5 2-2120 0 0,11-6-4826 0 0,-23 5 4612 0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1 110 10314 0 0,'0'0'838'0'0,"0"0"-344"0"0,0 0-213 0 0,0 0 171 0 0,0 0 341 0 0,0 0 142 0 0,0 0 5 0 0,0 0-80 0 0,0 0-166 0 0,0 0-162 0 0,37-1-145 0 0,121-9-154 0 0,-27-18-246 0 0,-80 12-502 0 0,40-12-1848 0 0,-32 10-3305 0 0,-32 9-3526 0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6.9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493 136 1992 0 0,'0'0'530'0'0,"0"0"-285"0"0,0 0-43 0 0,0 0 172 0 0,0 0 255 0 0,0 0 185 0 0,0 0 25 0 0,0 0-103 0 0,0 0-210 0 0,-32 26-201 0 0,-98 79-130 0 0,-61 43 1128 0 0,76-77 2367 0 0,90-56-1783 0 0,45-19-1532 0 0,20-8-395 0 0,0 2 1 0 0,0 2-1 0 0,0 1 0 0 0,1 3 1 0 0,10 0 19 0 0,41-5-12 0 0,-38 8-87 0 0,46-13-288 0 0,-96 12 138 0 0,-3 2 297 0 0,0 0 1 0 0,-1 0-1 0 0,1-1 1 0 0,0 1-1 0 0,0 0 1 0 0,0 0-1 0 0,-1 0 1 0 0,1-1-1 0 0,0 1 0 0 0,0 0 1 0 0,-1-1-1 0 0,1 1 1 0 0,0-1-1 0 0,0 1 1 0 0,-1-1-1 0 0,1 1 1 0 0,-1-1-1 0 0,1 0 1 0 0,0 1-1 0 0,-1-1 1 0 0,1 1-1 0 0,-1-1 1 0 0,0 0-1 0 0,1 0 1 0 0,-1 1-1 0 0,1-1 0 0 0,-1 0 1 0 0,0 0-1 0 0,0 0 1 0 0,1 1-1 0 0,-1-1 1 0 0,0 0-1 0 0,0 0 1 0 0,0 0-1 0 0,0 1 1 0 0,0-1-1 0 0,0 0 1 0 0,0 0-1 0 0,0 0 1 0 0,0 0-1 0 0,-1 1 1 0 0,1-1-1 0 0,0 0 0 0 0,0 0 1 0 0,-1 0-1 0 0,1 1 1 0 0,0-1-1 0 0,-1 0 1 0 0,1 1-1 0 0,-1-1 1 0 0,1 0-1 0 0,-1 1 1 0 0,0-1-1 0 0,1 0 1 0 0,-1 1-1 0 0,1-1 1 0 0,-1 1-49 0 0,-128-140 585 0 0,77 101-2409 0 0,31 32-1242 0 0,2 5-3576 0 0,16 2 969 0 0</inkml:trace>
  <inkml:trace contextRef="#ctx0" brushRef="#br0" timeOffset="387.97">979 0 6265 0 0,'0'0'612'0'0,"0"0"-194"0"0,0 0 66 0 0,0 0 338 0 0,0 0 328 0 0,0 0 97 0 0,0 0-122 0 0,0 0-295 0 0,0 0-293 0 0,0 0-237 0 0,0 0-136 0 0,0 0-67 0 0,-13 35-45 0 0,-41 106-21 0 0,9-4 182 0 0,44-136-194 0 0,0 1 0 0 0,0 0 0 0 0,0 0 0 0 0,1 0 0 0 0,-1 0 0 0 0,0 0 0 0 0,1 1 1 0 0,0-1-1 0 0,-1 0 0 0 0,1 0 0 0 0,0 0 0 0 0,0 0 0 0 0,0 0 0 0 0,0 1 0 0 0,1-1 0 0 0,-1 0 0 0 0,1 0 0 0 0,-1 0 0 0 0,1 0 0 0 0,0 0 0 0 0,-1 0 0 0 0,1 0 0 0 0,0 0 1 0 0,0 0-1 0 0,1-1 0 0 0,-1 1 0 0 0,0 0 0 0 0,1 0 0 0 0,-1-1 0 0 0,1 1 0 0 0,-1-1 0 0 0,1 0 0 0 0,0 1 0 0 0,-1-1 0 0 0,1 0 0 0 0,0 0 0 0 0,0 0 0 0 0,0 0 0 0 0,0 0 0 0 0,0 0 1 0 0,0-1-1 0 0,0 1 0 0 0,0-1 0 0 0,0 0 0 0 0,0 1 0 0 0,1-1 0 0 0,-1 0 0 0 0,2 0-19 0 0,110-8 772 0 0,43-28-881 0 0,-145 31-173 0 0,3 0-524 0 0,-6 4-2579 0 0,-13-3-4921 0 0,2 4 5160 0 0</inkml:trace>
  <inkml:trace contextRef="#ctx0" brushRef="#br0" timeOffset="640.039">719 203 8266 0 0,'0'0'992'0'0,"0"0"-448"0"0,0 0 112 0 0,0 0 368 0 0,0 0 57 0 0,0 0-113 0 0,0 0-240 0 0,0 0-240 0 0,197 22-176 0 0,-149-22-152 0 0,4-4-72 0 0,5 0-96 0 0,3-3-248 0 0,-1 0-632 0 0,-13 3-1617 0 0,-14 0-8457 0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9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417 172 8306 0 0,'0'0'631'0'0,"0"0"-387"0"0,0 0-180 0 0,0 0 133 0 0,0 0 295 0 0,0 0 248 0 0,0 0 104 0 0,0 0-27 0 0,0 0-148 0 0,0 0-175 0 0,0 0-150 0 0,0 0-100 0 0,-35 32-34 0 0,-111 96 34 0 0,61-67 550 0 0,-15-10 1745 0 0,131-32-3152 0 0,153-6 89 0 0,130-7 524 0 0,-268-6 44 0 0,-45 0 130 0 0,-1 0 80 0 0,0 0 74 0 0,0 0 68 0 0,-15-27 1618 0 0,-101-122-675 0 0,-9 37-3231 0 0,117 107 1186 0 0,-14-9-1286 0 0,9 7-5978 0 0,10 4-755 0 0</inkml:trace>
  <inkml:trace contextRef="#ctx0" brushRef="#br0" timeOffset="568.777">962 62 4433 0 0,'0'0'811'0'0,"0"0"-218"0"0,0 0-197 0 0,0 0-46 0 0,0 0 86 0 0,0 0 71 0 0,0 0 54 0 0,0 0-14 0 0,0 0-84 0 0,0 0-109 0 0,-26 33-126 0 0,-79 104-106 0 0,102-133-116 0 0,-1-1 0 0 0,1 1 0 0 0,0 0 1 0 0,0 0-1 0 0,1 0 0 0 0,-1 0 0 0 0,1 0 1 0 0,-1 0-1 0 0,1 1 0 0 0,1-1 0 0 0,-1 1 0 0 0,1 0 1 0 0,-1-1-1 0 0,1 1 0 0 0,1 0 0 0 0,-1 4-6 0 0,1 3 25 0 0,-2-7 10 0 0,1 0 0 0 0,0 0-1 0 0,0 0 1 0 0,0 0 0 0 0,1 1 0 0 0,0-1 0 0 0,0 0 0 0 0,0 0 0 0 0,1 0 0 0 0,0 0 0 0 0,0 0-1 0 0,0 0 1 0 0,0 0 0 0 0,1 0 0 0 0,0 0 0 0 0,0-1 0 0 0,0 1 0 0 0,0 0 0 0 0,1-1 0 0 0,0 0-1 0 0,0 0 1 0 0,0 0 0 0 0,0 0 0 0 0,1 0 0 0 0,0 0 0 0 0,-1-1 0 0 0,1 0 0 0 0,1 0 0 0 0,-1 0-1 0 0,0 0 1 0 0,2 0-35 0 0,4 1 289 0 0,0 0-1 0 0,1-1 0 0 0,0 0 0 0 0,0-1 0 0 0,0 0 0 0 0,0 0 0 0 0,0-2 1 0 0,0 1-1 0 0,0-1 0 0 0,0-1 0 0 0,0 0 0 0 0,0 0 0 0 0,0-1 0 0 0,0-1 1 0 0,0 0-1 0 0,0 0 0 0 0,-1-1 0 0 0,0 0 0 0 0,5-3-288 0 0,16-10 747 0 0,0-1-1 0 0,-1-2 1 0 0,-1 0-1 0 0,-1-2 1 0 0,11-12-747 0 0,-29 26 69 0 0,0 0 1 0 0,0-1-1 0 0,-1 0 1 0 0,-1-1-1 0 0,1 1 1 0 0,-2-2-1 0 0,1 1 1 0 0,-1-1-1 0 0,-1 0 0 0 0,0 0 1 0 0,0-1-1 0 0,-1 0 1 0 0,-1 0-1 0 0,0 0 1 0 0,-1-1-1 0 0,0 1 1 0 0,-1-1-1 0 0,0 1 1 0 0,-1-1-1 0 0,0-11-69 0 0,-2 20-84 0 0,-1 0-1 0 0,0 0 1 0 0,1 0-1 0 0,-1 0 1 0 0,-1 0-1 0 0,1 0 1 0 0,0 1-1 0 0,-1-1 1 0 0,0 1-1 0 0,0 0 1 0 0,0 0 0 0 0,0 0-1 0 0,0 0 1 0 0,-1 0-1 0 0,1 1 1 0 0,-1 0-1 0 0,0-1 1 0 0,1 1-1 0 0,-1 1 1 0 0,0-1-1 0 0,0 0 1 0 0,-1 1-1 0 0,1 0 1 0 0,-3-1 84 0 0,-105-8-3874 0 0,33 28-3997 0 0,54-7 40 0 0</inkml:trace>
  <inkml:trace contextRef="#ctx0" brushRef="#br0" timeOffset="871.775">842 323 3777 0 0,'0'0'2696'0'0,"0"0"-879"0"0,0 0-301 0 0,0 0-106 0 0,0 0-101 0 0,0 0-183 0 0,0 0-165 0 0,0 0-178 0 0,0 0-191 0 0,0 0-182 0 0,0 0-139 0 0,0 0-93 0 0,0 0-40 0 0,16-6-29 0 0,49-18-25 0 0,-27 28 158 0 0,-31 0-143 0 0,244 48 1626 0 0,-187-29-4084 0 0,-42-18-1688 0 0,0-4-3640 0 0,-15-1 2537 0 0</inkml:trace>
  <inkml:trace contextRef="#ctx0" brushRef="#br0" timeOffset="1286.627">1 691 1728 0 0,'0'0'1673'0'0,"0"0"-356"0"0,0 0 52 0 0,0 0 158 0 0,0 0 50 0 0,0 0-111 0 0,39-4-107 0 0,125-14-81 0 0,5-2 1082 0 0,373-30-137 0 0,-434 46-2482 0 0,172-9-3244 0 0,-98-2-5143 0 0,-138 11 3177 0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1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0 641 200 0 0,'0'0'823'0'0,"0"0"-267"0"0,0 0 223 0 0,0 0 388 0 0,0 0 301 0 0,0 0 143 0 0,0 0-27 0 0,0 0-163 0 0,0 0-234 0 0,35-15-228 0 0,111-52-190 0 0,12-20 1179 0 0,-133 70-1675 0 0,0-1 0 0 0,-1-1-1 0 0,-1-1 1 0 0,-1 0-1 0 0,-1-2 1 0 0,-1-1-1 0 0,-1 0 1 0 0,0-3-273 0 0,-15 20 100 0 0,0-1 0 0 0,0 0 0 0 0,-1 0 0 0 0,0-1 0 0 0,0 1 0 0 0,-1-1 0 0 0,0 1 0 0 0,0-1 0 0 0,-1 0 0 0 0,0 0 0 0 0,0 1 0 0 0,-1-1 0 0 0,0 0 0 0 0,0 0 0 0 0,-1 0 0 0 0,0 0 0 0 0,-1-3-100 0 0,2 10-66 0 0,-1 0-1 0 0,1 0 0 0 0,-1 0 0 0 0,1 0 1 0 0,-1 0-1 0 0,0 0 0 0 0,1 0 1 0 0,-1 0-1 0 0,0 0 0 0 0,0 0 1 0 0,0 0-1 0 0,1 1 0 0 0,-1-1 0 0 0,0 0 1 0 0,0 1-1 0 0,0-1 0 0 0,0 1 1 0 0,-1-1-1 0 0,1 1 0 0 0,0-1 1 0 0,0 1-1 0 0,0 0 0 0 0,0-1 0 0 0,0 1 1 0 0,0 0-1 0 0,-1 0 0 0 0,1 0 1 0 0,0 0-1 0 0,0 0 0 0 0,0 0 1 0 0,-1 0-1 0 0,1 0 0 0 0,0 1 0 0 0,0-1 1 0 0,0 0-1 0 0,0 1 0 0 0,0-1 1 0 0,0 1-1 0 0,0-1 0 0 0,0 1 0 0 0,0-1 1 0 0,0 1-1 0 0,0 0 0 0 0,0 0 1 0 0,0-1-1 0 0,0 1 0 0 0,0 0 1 0 0,1 0-1 0 0,-1 0 0 0 0,0 0 0 0 0,1 0 1 0 0,-1 0-1 0 0,0 0 0 0 0,1 0 1 0 0,0 0-1 0 0,-1 0 0 0 0,1 0 1 0 0,-1 1-1 0 0,1-1 0 0 0,0 0 0 0 0,0 0 1 0 0,0 0-1 0 0,0 0 0 0 0,0 1 67 0 0,-9 15-91 0 0,1 0 0 0 0,1 1 0 0 0,0-1 0 0 0,1 1 0 0 0,1 0 0 0 0,1 1-1 0 0,1-1 1 0 0,0 1 0 0 0,1-1 0 0 0,2 1 0 0 0,-1 0 0 0 0,3 7 91 0 0,-2-21 49 0 0,1-1 0 0 0,1 1 0 0 0,-1-1 0 0 0,1 0 0 0 0,-1 1 0 0 0,1-1 0 0 0,0 0 0 0 0,1 0 0 0 0,-1-1 0 0 0,1 1 0 0 0,-1 0 0 0 0,1-1 1 0 0,0 0-1 0 0,0 1 0 0 0,1-1 0 0 0,-1 0 0 0 0,1-1 0 0 0,0 1 0 0 0,-1-1 0 0 0,1 1 0 0 0,0-1 0 0 0,0 0 0 0 0,1-1 0 0 0,-1 1 0 0 0,0-1 0 0 0,1 1-49 0 0,117 12 2192 0 0,-102-17-2000 0 0,0-1-1 0 0,0-1 1 0 0,0-1-1 0 0,-1-1 1 0 0,0 0-1 0 0,0-2 1 0 0,0 0-1 0 0,-1-1 1 0 0,-1-1-1 0 0,0 0 1 0 0,0-1-1 0 0,11-13-191 0 0,-7 10 14 0 0,-1-1 0 0 0,0-1 0 0 0,-2 0 0 0 0,0-2 0 0 0,-1 0 0 0 0,-1-1 0 0 0,-1-1 0 0 0,0 0 0 0 0,-2-1 0 0 0,-1 0 0 0 0,0-1 0 0 0,0-5-14 0 0,-6-42-560 0 0,-7 69 481 0 0,0 0 1 0 0,-1 0-1 0 0,1-1 0 0 0,-1 1 1 0 0,1 0-1 0 0,-1 0 0 0 0,1 1 1 0 0,-1-1-1 0 0,0 0 0 0 0,1 0 1 0 0,-1 1-1 0 0,0-1 1 0 0,0 1-1 0 0,1 0 0 0 0,-1-1 1 0 0,0 1-1 0 0,0 0 0 0 0,0 0 1 0 0,1 0-1 0 0,-1 0 0 0 0,0 0 1 0 0,0 1-1 0 0,0-1 0 0 0,1 0 1 0 0,-1 1-1 0 0,0-1 1 0 0,1 1-1 0 0,-1 0 0 0 0,0 0 1 0 0,1 0-1 0 0,-1 0 0 0 0,1 0 1 0 0,-2 1 78 0 0,-6 7-94 0 0,1 0 1 0 0,0 1 0 0 0,1 0-1 0 0,0 1 1 0 0,1-1 0 0 0,0 1-1 0 0,1 1 1 0 0,0-1 0 0 0,0 1-1 0 0,1 0 1 0 0,1 0-1 0 0,0 0 1 0 0,1 0 0 0 0,0 1-1 0 0,1-1 1 0 0,0 1 0 0 0,1 8 93 0 0,0-15 65 0 0,1 0 0 0 0,0 0 0 0 0,0-1 0 0 0,0 1 1 0 0,0 0-1 0 0,1 0 0 0 0,0-1 0 0 0,0 1 0 0 0,1-1 1 0 0,0 0-1 0 0,0 0 0 0 0,0 0 0 0 0,0 0 0 0 0,1 0 1 0 0,0-1-1 0 0,0 1 0 0 0,0-1 0 0 0,0 0 0 0 0,1-1 1 0 0,-1 1-1 0 0,1-1 0 0 0,0 1 0 0 0,0-1 0 0 0,1-1 1 0 0,-1 1-1 0 0,1-1 0 0 0,3 1-65 0 0,4 2 219 0 0,0-1 0 0 0,1 0 0 0 0,-1-1 0 0 0,1-1 0 0 0,0 0 0 0 0,0-1 1 0 0,0-1-1 0 0,0 0 0 0 0,0 0 0 0 0,0-2 0 0 0,6-1-219 0 0,0-3 215 0 0,1-1 0 0 0,-1-1 0 0 0,0-1-1 0 0,-1 0 1 0 0,0-2 0 0 0,-1 0 0 0 0,0-1 0 0 0,-1-1 0 0 0,15-14-215 0 0,-19 17-15 0 0,0-1 1 0 0,0 0 0 0 0,-1-1 0 0 0,0-1 0 0 0,-1 0-1 0 0,-1-1 1 0 0,0 0 0 0 0,-1 0 0 0 0,0-1 0 0 0,-1 0-1 0 0,-1 0 1 0 0,0-1 0 0 0,-1 0 0 0 0,-1 0 0 0 0,-1-1-1 0 0,0 0 1 0 0,0-4 14 0 0,-5 19-65 0 0,0 1-1 0 0,0-1 0 0 0,0 0 1 0 0,0 1-1 0 0,0-1 1 0 0,-1 1-1 0 0,1-1 0 0 0,0 1 1 0 0,-1 0-1 0 0,1-1 0 0 0,-1 1 1 0 0,1 0-1 0 0,-1 0 0 0 0,0 0 1 0 0,1 0-1 0 0,-1 0 1 0 0,0 1-1 0 0,0-1 0 0 0,0 0 1 0 0,1 1-1 0 0,-1-1 0 0 0,0 1 1 0 0,0 0-1 0 0,0 0 1 0 0,0-1-1 0 0,0 1 0 0 0,0 1 1 0 0,0-1-1 0 0,0 0 0 0 0,0 0 1 0 0,0 1-1 0 0,1-1 1 0 0,-1 1-1 0 0,0-1 0 0 0,0 1 1 0 0,0 0-1 0 0,1 0 0 0 0,-2 1 66 0 0,-8 6-76 0 0,1 0-1 0 0,1 1 0 0 0,0 0 0 0 0,0 1 0 0 0,0 0 0 0 0,2 0 0 0 0,-1 1 1 0 0,1 0-1 0 0,1 0 0 0 0,0 1 0 0 0,-3 9 77 0 0,1-7 44 0 0,1 1 1 0 0,0 1-1 0 0,1-1 1 0 0,1 1-1 0 0,1 0 1 0 0,0 0-1 0 0,1 1 1 0 0,1-1-1 0 0,0 1 0 0 0,2-1 1 0 0,-1 1-1 0 0,3 8-44 0 0,1-16-66 0 0,0-1-1 0 0,1 0 0 0 0,0 0 0 0 0,1 0 1 0 0,0 0-1 0 0,0-1 0 0 0,0 0 1 0 0,1 0-1 0 0,0 0 0 0 0,1-1 0 0 0,-1 0 1 0 0,1 0-1 0 0,0-1 0 0 0,1 0 0 0 0,-1 0 1 0 0,1 0-1 0 0,0-1 0 0 0,0 0 1 0 0,1-1-1 0 0,-1 0 0 0 0,1 0 0 0 0,-1-1 1 0 0,1 0-1 0 0,0 0 0 0 0,0-1 0 0 0,0 0 1 0 0,0-1-1 0 0,8 0 67 0 0,25 0-4354 0 0,-30 0 1417 0 0,8 0-5142 0 0</inkml:trace>
  <inkml:trace contextRef="#ctx0" brushRef="#br0" timeOffset="1044.276">1799 483 3689 0 0,'0'0'605'0'0,"0"0"-155"0"0,0 0-98 0 0,0 0 37 0 0,0 0 146 0 0,0 0 136 0 0,0 0 20 0 0,0 0-75 0 0,0 0-162 0 0,0 0-189 0 0,0 0-105 0 0,0 0-74 0 0,-18 25-35 0 0,-55 80 12 0 0,20 4 427 0 0,5-24 977 0 0,60-114 1630 0 0,13-23-2621 0 0,172-235 259 0 0,-193 281-726 0 0,-4 7-10 0 0,0-1 1 0 0,0 0-1 0 0,1 1 1 0 0,-1-1-1 0 0,0 0 1 0 0,0 0-1 0 0,1 1 1 0 0,-1-1-1 0 0,0 0 1 0 0,0 0-1 0 0,1 0 1 0 0,-1 1-1 0 0,0-1 1 0 0,1 0-1 0 0,-1 0 1 0 0,0 0-1 0 0,1 0 1 0 0,-1 0-1 0 0,0 0 1 0 0,1 1-1 0 0,-1-1 1 0 0,1 0-1 0 0,-1 0 1 0 0,0 0-1 0 0,1 0 1 0 0,-1 0 0 0 0,0-1-1 0 0,1 1 1 0 0,-1 0-1 0 0,0 0 1 0 0,1 0-1 0 0,-1 0 1 0 0,0 0-1 0 0,1 0 1 0 0,-1 0-1 0 0,0-1 1 0 0,1 1-1 0 0,-1 0 1 0 0,0 0-1 0 0,1-1 1 0 0,-2 44 75 0 0,11 99 428 0 0,40-13-121 0 0,-46-117-520 0 0,-3-10 3176 0 0,-32-25-2239 0 0,-107-68-926 0 0,33 35-357 0 0,54 49-6219 0 0,50 9 1219 0 0,0 3 2345 0 0,0-1-914 0 0</inkml:trace>
  <inkml:trace contextRef="#ctx0" brushRef="#br0" timeOffset="1448.283">1952 520 6705 0 0,'0'0'2689'0'0,"0"0"-1666"0"0,0 0-691 0 0,0 0-164 0 0,0 0 84 0 0,0 0 191 0 0,0 0 112 0 0,0 0 26 0 0,0 0-57 0 0,0 0-168 0 0,0 0-132 0 0,0 0-57 0 0,0 0-32 0 0,11 17 21 0 0,36 52 13 0 0,-12 28 427 0 0,-18-49-300 0 0,0-80 4111 0 0,78-270-2608 0 0,-87 255-1931 0 0,-8 46-212 0 0,0 1-318 0 0,0 0-612 0 0,-2 7-10143 0 0,2-3 3669 0 0</inkml:trace>
  <inkml:trace contextRef="#ctx0" brushRef="#br0" timeOffset="1954.445">2474 410 4913 0 0,'0'0'1879'0'0,"0"0"-748"0"0,0 0-168 0 0,0 0 206 0 0,0 0 196 0 0,0 0 19 0 0,0 0-137 0 0,0 0-256 0 0,0 0-252 0 0,0 0-223 0 0,0 0-152 0 0,0 0-57 0 0,-12 8-17 0 0,-93 68 1201 0 0,37-25-205 0 0,69-50-1328 0 0,-1 1 1 0 0,1-1-1 0 0,0 0 1 0 0,0 1-1 0 0,0-1 0 0 0,1 0 1 0 0,-1 0-1 0 0,0 1 1 0 0,0-1-1 0 0,1 0 0 0 0,-1 0 1 0 0,0 0-1 0 0,1-1 1 0 0,-1 1-1 0 0,1 0 0 0 0,0 0 1 0 0,-1-1-1 0 0,1 1 1 0 0,-1-1-1 0 0,1 0 0 0 0,0 1 1 0 0,-1-1-1 0 0,1 0 1 0 0,0 0-1 0 0,-1 0 0 0 0,1 0 1 0 0,0 0-1 0 0,0 0 1 0 0,-1-1-1 0 0,1 1 0 0 0,1-1 42 0 0,52 5 0 0 0,-54-3 14 0 0,-1 0 0 0 0,1 0-1 0 0,0 0 1 0 0,0 0 0 0 0,-1 1-1 0 0,1-1 1 0 0,-1 0-1 0 0,1 1 1 0 0,-1-1 0 0 0,1 0-1 0 0,-1 1 1 0 0,0-1 0 0 0,1 0-1 0 0,-1 1 1 0 0,0-1 0 0 0,0 0-1 0 0,0 1 1 0 0,0-1 0 0 0,-1 1-1 0 0,1-1 1 0 0,0 0 0 0 0,0 1-1 0 0,-1-1 1 0 0,1 0-1 0 0,-1 1 1 0 0,1-1 0 0 0,-1 0-1 0 0,0 0 1 0 0,1 1 0 0 0,-1-1-1 0 0,0 0 1 0 0,0 0 0 0 0,0 0-1 0 0,0 0 1 0 0,0 0 0 0 0,0 0-1 0 0,0 0 1 0 0,0-1-1 0 0,0 1-13 0 0,-72 112 233 0 0,73-111-243 0 0,0 0 1 0 0,-1 0 0 0 0,1 0 0 0 0,0 1 0 0 0,0-1 0 0 0,0 0 0 0 0,0 0 0 0 0,0 1 0 0 0,1-1 0 0 0,-1 0 0 0 0,1 0 0 0 0,-1 0 0 0 0,1 0 0 0 0,0 0 0 0 0,0 0 0 0 0,0 0 0 0 0,0 0-1 0 0,0 0 1 0 0,1 0 0 0 0,-1 0 0 0 0,0 0 0 0 0,1-1 0 0 0,-1 1 0 0 0,1-1 0 0 0,0 1 0 0 0,0-1 0 0 0,-1 1 0 0 0,1-1 0 0 0,0 0 0 0 0,0 0 0 0 0,0 0 0 0 0,0 0 0 0 0,0 0 0 0 0,0-1 0 0 0,1 1-1 0 0,-1-1 1 0 0,0 1 9 0 0,86 6-786 0 0,-53-25-3338 0 0,-22 8-2662 0 0,-4 6-692 0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3.0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0 0 0,'0'0'189'0'0,"0"0"138"0"0,0 0 129 0 0,0 0 119 0 0,0 0 101 0 0,0 0 40 0 0,0 0-10 0 0,0 0 23 0 0,0 0 77 0 0,0 0 111 0 0,8-3 4706 0 0,10-2-2865 0 0,135-4 1578 0 0,-96 11-3711 0 0,3-3-392 0 0,-1-2 0 0 0,0-3 0 0 0,57-13-233 0 0,-100 12-1239 0 0,-16 6 687 0 0,0 1-247 0 0,-15 0-7091 0 0,-2 1 1059 0 0,13 2 4004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2:49.2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553 315 0 0 0,'0'0'215'0'0,"0"0"821"0"0,0 0 463 0 0,0 0 236 0 0,0 0 156 0 0,0 0 31 0 0,0 0-122 0 0,0 0-195 0 0,0 0-257 0 0,0 0-277 0 0,0 0-244 0 0,-5-1-189 0 0,3 1-567 0 0,0 0 0 0 0,0 1 0 0 0,0-1 0 0 0,0 0 0 0 0,0 1 0 0 0,0-1 0 0 0,0 1-1 0 0,0 0 1 0 0,0-1 0 0 0,0 1 0 0 0,0 0 0 0 0,1 0 0 0 0,-1 0 0 0 0,0 1 0 0 0,1-1 0 0 0,-1 0-1 0 0,0 1 1 0 0,1-1 0 0 0,0 1 0 0 0,-1-1 0 0 0,1 1 0 0 0,0-1 0 0 0,0 1 0 0 0,0 0-1 0 0,0 0 1 0 0,0 0 0 0 0,0 1-71 0 0,-1 0 67 0 0,-175 195 1464 0 0,51-94-3871 0 0,79-75-1681 0 0,1-5-3751 0 0,33-19 2806 0 0</inkml:trace>
  <inkml:trace contextRef="#ctx0" brushRef="#br0" timeOffset="415.514">0 392 3769 0 0,'0'0'1320'0'0,"0"0"-2"0"0,0 0 138 0 0,0 0 163 0 0,0 0 73 0 0,0 0-101 0 0,0 0-209 0 0,0 0-227 0 0,0 0-182 0 0,0 0-138 0 0,0 0-92 0 0,33 1-84 0 0,102 3-67 0 0,-36 16 554 0 0,-72-9-846 0 0,41 14 14 0 0,-2 3-1 0 0,0 3 1 0 0,19 14-314 0 0,-71-36-39 0 0,-9-8-16 0 0,-1 1 1 0 0,1 0 0 0 0,-1 0-1 0 0,0 0 1 0 0,0 0 0 0 0,0 1-1 0 0,0 0 1 0 0,0 0 0 0 0,0 0-1 0 0,-1 0 1 0 0,0 1 0 0 0,1-1-1 0 0,-1 1 1 0 0,-1 0 0 0 0,1 0 0 0 0,0 0-1 0 0,-1 0 1 0 0,0 0 0 0 0,0 0-1 0 0,0 1 1 0 0,0-1 0 0 0,-1 1-1 0 0,0 0 1 0 0,0-1 0 0 0,0 3 54 0 0,-3-5-76 0 0,0-1 0 0 0,0 1 0 0 0,0-1 0 0 0,-1 1 0 0 0,1-1 0 0 0,0 0 0 0 0,-1 0 0 0 0,1 1 0 0 0,-1-2 1 0 0,0 1-1 0 0,1 0 0 0 0,-1-1 0 0 0,1 1 0 0 0,-1-1 0 0 0,0 0 0 0 0,1 1 0 0 0,-1-1 0 0 0,0-1 0 0 0,0 1 0 0 0,1 0 1 0 0,-1-1-1 0 0,0 1 0 0 0,1-1 0 0 0,-1 0 0 0 0,-1-1 76 0 0,-69-76-1204 0 0,37 10-2398 0 0,34 65 3753 0 0,-2 4-12085 0 0,4 0 10327 0 0</inkml:trace>
  <inkml:trace contextRef="#ctx0" brushRef="#br0" timeOffset="697.229">565 477 2529 0 0,'0'0'1625'0'0,"0"0"-363"0"0,0 0-129 0 0,0 0 109 0 0,0 0 61 0 0,0 0-107 0 0,-33 10-221 0 0,-105 34-236 0 0,-73 20 769 0 0,62-20-1800 0 0,131-35-1970 0 0,15-4-6091 0 0,3-4 5748 0 0</inkml:trace>
  <inkml:trace contextRef="#ctx0" brushRef="#br0" timeOffset="1001.189">310 149 960 0 0,'0'0'543'0'0,"0"0"38"0"0,0 0 388 0 0,0 0 503 0 0,0 0 347 0 0,0 0 88 0 0,0 0-157 0 0,0 0-269 0 0,0 0-248 0 0,0 0-222 0 0,0 0-135 0 0,7 33-63 0 0,23 102-42 0 0,-19-81-140 0 0,-3 0 0 0 0,-2 0 0 0 0,-3 1 0 0 0,-3 50-631 0 0,1 38-142 0 0,6-100-1159 0 0,-1-29-1729 0 0,1-4-3707 0 0,-1-7-763 0 0</inkml:trace>
  <inkml:trace contextRef="#ctx0" brushRef="#br0" timeOffset="2155.06">1232 76 288 0 0,'0'0'524'0'0,"0"0"-77"0"0,0 0 176 0 0,0 0 356 0 0,0 0 354 0 0,0 0 261 0 0,0 0 30 0 0,0 0-141 0 0,0 0-173 0 0,0 0-207 0 0,0 0-179 0 0,0 0-120 0 0,-14-13-88 0 0,-43-36-65 0 0,23 36 449 0 0,26 14-693 0 0,-70 50 489 0 0,72-47-869 0 0,0 0-1 0 0,0 0 1 0 0,0 0-1 0 0,1 1 1 0 0,0 0-1 0 0,0 0 0 0 0,0 0 1 0 0,0 0-1 0 0,1 1 1 0 0,0 0-1 0 0,0 0 1 0 0,1 0-1 0 0,0 0 1 0 0,0 1-1 0 0,0-1 1 0 0,1 1-1 0 0,0 0 1 0 0,0 0-1 0 0,0-1 0 0 0,1 1 1 0 0,0 0-1 0 0,1 1 1 0 0,-1-1-1 0 0,1 0 1 0 0,1 5-27 0 0,3-6 62 0 0,-1 0 0 0 0,1 0 0 0 0,0-1 0 0 0,1 0 0 0 0,0 1 0 0 0,-1-1 0 0 0,2-1 0 0 0,-1 1 1 0 0,0-1-1 0 0,1 0 0 0 0,0 0 0 0 0,0-1 0 0 0,0 1 0 0 0,0-1 0 0 0,4 1-62 0 0,17 11 193 0 0,1 1-49 0 0,-16-11-111 0 0,-1 0 0 0 0,1 1 0 0 0,-1 0 0 0 0,0 1 0 0 0,-1 0 0 0 0,0 0 0 0 0,0 1 0 0 0,0 1 0 0 0,-1 0 0 0 0,0 0 0 0 0,-1 0 0 0 0,0 1 0 0 0,-1 1 0 0 0,0-1 0 0 0,0 1 0 0 0,-1 0 0 0 0,0 1 0 0 0,-1-1 0 0 0,-1 1 0 0 0,0 0 0 0 0,0 1-1 0 0,0 6-32 0 0,-3-14 38 0 0,-1 1 0 0 0,0-1 0 0 0,0 1 0 0 0,0-1 0 0 0,-1 0 0 0 0,0 1 0 0 0,0-1 0 0 0,0 0 0 0 0,0 1 0 0 0,-1-1 0 0 0,0 0 0 0 0,0 0 0 0 0,-1 0 0 0 0,1-1 0 0 0,-1 1 0 0 0,0 0 0 0 0,0-1 0 0 0,0 0 0 0 0,-1 0 0 0 0,0 0 0 0 0,0 0 0 0 0,0 0 0 0 0,0-1 0 0 0,0 0 0 0 0,-1 0 0 0 0,1 0 0 0 0,-6 2-38 0 0,3 0-29 0 0,-1 0 0 0 0,0-1-1 0 0,0 0 1 0 0,-1-1 0 0 0,1 1 0 0 0,-1-2 0 0 0,1 1-1 0 0,-1-1 1 0 0,0 0 0 0 0,0-1 0 0 0,0 0 0 0 0,0-1-1 0 0,0 0 1 0 0,0 0 0 0 0,0-1 0 0 0,0 0 0 0 0,0 0-1 0 0,1-1 1 0 0,-1 0 29 0 0,3-2-317 0 0,1 0 0 0 0,-1-1 1 0 0,1 1-1 0 0,1-1 0 0 0,-1 0 0 0 0,0 0 0 0 0,1 0 0 0 0,0 0 0 0 0,1-1 0 0 0,-1 0 0 0 0,1 0 0 0 0,0 0 1 0 0,0 0-1 0 0,1 0 0 0 0,0-1 0 0 0,0 1 0 0 0,0-1 0 0 0,1 1 0 0 0,0-1 0 0 0,0 0 0 0 0,1 1 0 0 0,0-1 1 0 0,0 0-1 0 0,0-2 317 0 0,2 0-587 0 0,-1-1 0 0 0,2 0 0 0 0,-1 1 0 0 0,1 0 0 0 0,0-1 0 0 0,1 1 0 0 0,0 0 0 0 0,1 1 0 0 0,0-1 0 0 0,0 1 0 0 0,1 0 0 0 0,0 0 0 0 0,0 1 0 0 0,1-1 0 0 0,0 1 0 0 0,0 1 0 0 0,0-1 0 0 0,1 1 0 0 0,0 1 0 0 0,0-1 0 0 0,2 1 587 0 0,0-3 0 0 0</inkml:trace>
  <inkml:trace contextRef="#ctx0" brushRef="#br0" timeOffset="2911.198">1090 389 0 0 0,'0'0'461'0'0,"0"0"349"0"0,0 0 102 0 0,0 0-50 0 0,0 0-93 0 0,0 0-51 0 0,0 0-100 0 0,0 0-63 0 0,0 0-17 0 0,-3-2-8 0 0,0 1-321 0 0,0 0-1 0 0,0 1 0 0 0,1-1 0 0 0,-1 1 0 0 0,0-1 1 0 0,0 1-1 0 0,0 0 0 0 0,0 0 0 0 0,0 0 0 0 0,0 0 1 0 0,0 1-1 0 0,0-1 0 0 0,0 1 0 0 0,0 0 0 0 0,0 0 1 0 0,0 0-1 0 0,1 0 0 0 0,-1 0 0 0 0,0 0 0 0 0,1 1 1 0 0,-1 0-1 0 0,1-1 0 0 0,-1 1 0 0 0,1 0 0 0 0,0 0 0 0 0,0 0 1 0 0,0 0-1 0 0,0 1 0 0 0,0-1 0 0 0,0 1 0 0 0,1-1 1 0 0,-1 2-209 0 0,-3 3 94 0 0,1 0 0 0 0,0 0 0 0 0,1 1 0 0 0,0 0 0 0 0,0 0 0 0 0,1 0 1 0 0,0 0-1 0 0,0 0 0 0 0,0 0 0 0 0,1 0 0 0 0,0 8-94 0 0,1-10 139 0 0,1-1 0 0 0,-1 1 1 0 0,1-1-1 0 0,0 1 0 0 0,0-1 0 0 0,0 0 0 0 0,1 1 0 0 0,0-1 0 0 0,0 0 1 0 0,0 0-1 0 0,0 0 0 0 0,1 0 0 0 0,0 0 0 0 0,0-1 0 0 0,3 3-139 0 0,51 53 1049 0 0,-50-56-997 0 0,-1 1 0 0 0,0 0 0 0 0,0 1 0 0 0,0-1 0 0 0,0 1 0 0 0,-1 0 0 0 0,0 1 0 0 0,0-1 0 0 0,-1 1 0 0 0,0 0 0 0 0,0 0 0 0 0,-1 0 0 0 0,1 0 0 0 0,-2 1 0 0 0,1 0 0 0 0,-1-1 0 0 0,0 1 0 0 0,-1 0 0 0 0,1 2-52 0 0,-1-3 57 0 0,-1-1 0 0 0,1 0 1 0 0,-1 1-1 0 0,0-1 1 0 0,-1 1-1 0 0,1-1 0 0 0,-1 0 1 0 0,-1 0-1 0 0,1 1 1 0 0,-1-1-1 0 0,0 0 1 0 0,-1 0-1 0 0,1 0 0 0 0,-1-1 1 0 0,0 1-1 0 0,0-1 1 0 0,-1 1-1 0 0,0-1 0 0 0,0 0 1 0 0,0 0-1 0 0,-1-1 1 0 0,-3 4-58 0 0,-5 2 72 0 0,3 1-67 0 0,-1-2-1 0 0,0 0 1 0 0,-1 0 0 0 0,1-1 0 0 0,-2 0 0 0 0,1-1 0 0 0,-1-1 0 0 0,0 0-1 0 0,0-1 1 0 0,-1 0 0 0 0,0-1 0 0 0,0 0 0 0 0,0-1 0 0 0,-5 0-5 0 0,18-3-151 0 0,0-1 1 0 0,0 1-1 0 0,0-1 1 0 0,0 1-1 0 0,0-1 1 0 0,0 1-1 0 0,0-1 1 0 0,1 0-1 0 0,-1 1 1 0 0,0-1 0 0 0,0 0-1 0 0,0 1 1 0 0,1-1-1 0 0,-1 0 1 0 0,0 0-1 0 0,1 0 1 0 0,-1 0-1 0 0,1 0 1 0 0,-1 0-1 0 0,1 0 1 0 0,-1 0 0 0 0,1 0-1 0 0,0 0 1 0 0,0 0-1 0 0,-1 0 1 0 0,1 0-1 0 0,0 0 1 0 0,0 0-1 0 0,0-1 1 0 0,0 1-1 0 0,0 0 1 0 0,0 0-1 0 0,0 0 1 0 0,1 0 150 0 0,1-24-8962 0 0,1 17 3042 0 0</inkml:trace>
  <inkml:trace contextRef="#ctx0" brushRef="#br0" timeOffset="3389.425">1626 160 2889 0 0,'0'0'1451'0'0,"0"0"-208"0"0,0 0-5 0 0,0 0 125 0 0,0 0 42 0 0,0 0-84 0 0,0 0-195 0 0,0 0-233 0 0,0 0-232 0 0,0 0-185 0 0,0 0-147 0 0,-28 35-98 0 0,-85 106-59 0 0,79-73 43 0 0,34-57-157 0 0,-1-4-20 0 0,0-1-1 0 0,0 1 1 0 0,1 0-1 0 0,0-1 0 0 0,0 1 1 0 0,0 0-1 0 0,1-1 1 0 0,0 1-1 0 0,0 0 1 0 0,1-1-1 0 0,0 1 0 0 0,0-1 1 0 0,0 0-1 0 0,1 0 1 0 0,0 0-1 0 0,0 0 1 0 0,1 0-1 0 0,0 0 1 0 0,0-1-1 0 0,0 0 0 0 0,0 0 1 0 0,1 0-1 0 0,0 0 1 0 0,0-1-1 0 0,0 0 1 0 0,0 0-1 0 0,1 0 0 0 0,4 2-37 0 0,-3-3 163 0 0,1-1 0 0 0,0 1 0 0 0,0-1 0 0 0,0-1 0 0 0,0 1 0 0 0,0-1 0 0 0,0-1-1 0 0,0 1 1 0 0,0-2 0 0 0,1 1 0 0 0,-1-1 0 0 0,0 0 0 0 0,0-1 0 0 0,0 1 0 0 0,0-2 0 0 0,-1 1-1 0 0,1-1 1 0 0,0 0 0 0 0,-1-1 0 0 0,0 0 0 0 0,0 0 0 0 0,0-1 0 0 0,0 1 0 0 0,2-4-163 0 0,12-9 224 0 0,-2 0 1 0 0,0-1 0 0 0,-1-1 0 0 0,-1 0-1 0 0,-1-2 1 0 0,-1 0 0 0 0,2-3-225 0 0,-10 12 49 0 0,-1 0 1 0 0,0-1-1 0 0,0 1 0 0 0,-1-1 1 0 0,-1 0-1 0 0,0 0 0 0 0,-1-1 1 0 0,0 1-1 0 0,-1-1 0 0 0,0 0 1 0 0,-2 1-1 0 0,1-9-49 0 0,-2 18-71 0 0,0 0 0 0 0,1 0 0 0 0,-1 0 0 0 0,0 0 0 0 0,-1 0 0 0 0,1 0 0 0 0,-1 0 0 0 0,0 0 0 0 0,0 0 0 0 0,0 1 0 0 0,0-1 0 0 0,-1 1 0 0 0,1-1 0 0 0,-1 1 0 0 0,0 0 0 0 0,0 0 0 0 0,0 0 0 0 0,0 1 1 0 0,-1-1-1 0 0,1 1 0 0 0,-1 0 0 0 0,1 0 0 0 0,-1 0 0 0 0,0 0 0 0 0,0 0 0 0 0,0 1 0 0 0,0 0 0 0 0,-3-1 71 0 0,-3-1-519 0 0,1 1 0 0 0,-1 1 0 0 0,0-1 1 0 0,0 1-1 0 0,1 1 0 0 0,-1 0 0 0 0,0 0 1 0 0,0 1-1 0 0,0 0 0 0 0,1 1 0 0 0,-1 0 1 0 0,-1 1 518 0 0,-48 22-8425 0 0,40-14 2868 0 0</inkml:trace>
  <inkml:trace contextRef="#ctx0" brushRef="#br0" timeOffset="3769.308">1657 576 0 0 0,'0'0'1111'0'0,"0"0"411"0"0,0 0 247 0 0,0 0 113 0 0,0 0-87 0 0,0 0-171 0 0,0 0-246 0 0,-32 34-287 0 0,-99 106-275 0 0,82-68 9 0 0,46-60-663 0 0,1-9-97 0 0,0 1-1 0 0,0-1 1 0 0,1 0 0 0 0,-1 1-1 0 0,1-1 1 0 0,0 1 0 0 0,0 0-1 0 0,0-1 1 0 0,1 1 0 0 0,-1 0-1 0 0,1-1 1 0 0,0 1 0 0 0,0 0 0 0 0,0 0-1 0 0,0-1 1 0 0,1 1 0 0 0,0 0-1 0 0,0 0 1 0 0,0-1 0 0 0,0 1-1 0 0,0-1 1 0 0,1 1 0 0 0,-1-1-1 0 0,1 0 1 0 0,0 1 0 0 0,0-1-1 0 0,0 0 1 0 0,1 0 0 0 0,-1 0-1 0 0,1-1 1 0 0,-1 1 0 0 0,1 0-1 0 0,0-1 1 0 0,0 0 0 0 0,0 0-1 0 0,0 0 1 0 0,1 0 0 0 0,-1 0 0 0 0,0-1-1 0 0,1 1 1 0 0,-1-1 0 0 0,1 0-1 0 0,0 0 1 0 0,1 0-65 0 0,11-2 367 0 0,0-1-1 0 0,0-1 1 0 0,0-1 0 0 0,-1 0 0 0 0,1-1-1 0 0,-1 0 1 0 0,0-1 0 0 0,0-1 0 0 0,-1-1-1 0 0,0 0 1 0 0,0-1 0 0 0,-1 0 0 0 0,0-1-1 0 0,0 0 1 0 0,-1-1 0 0 0,-1 0 0 0 0,0-1-1 0 0,9-13-366 0 0,-13 19 79 0 0,-1-1-1 0 0,0 0 0 0 0,-1 0 1 0 0,1-1-1 0 0,-1 1 0 0 0,0-1 1 0 0,-1-1-1 0 0,0 1 0 0 0,-1 0 1 0 0,1-1-1 0 0,-2 0 1 0 0,1 0-1 0 0,-1 0 0 0 0,0 0 1 0 0,-1 0-1 0 0,0-5-78 0 0,-3 10-80 0 0,1 1 0 0 0,-1-1-1 0 0,-1 1 1 0 0,1 0 0 0 0,0 0 0 0 0,-1 0 0 0 0,0 0-1 0 0,0 0 1 0 0,1 1 0 0 0,-1-1 0 0 0,-1 1 0 0 0,1 0-1 0 0,0 0 1 0 0,-1 0 0 0 0,1 0 0 0 0,-1 1 0 0 0,1-1 0 0 0,-1 1-1 0 0,0 0 1 0 0,0 0 0 0 0,0 0 0 0 0,1 1 0 0 0,-1-1-1 0 0,0 1 1 0 0,0 0 0 0 0,0 0 0 0 0,0 0 0 0 0,0 1-1 0 0,0-1 1 0 0,0 1 0 0 0,0 0 80 0 0,-58 11-4407 0 0,24 5-4305 0 0,24-9-359 0 0</inkml:trace>
  <inkml:trace contextRef="#ctx0" brushRef="#br0" timeOffset="4079.286">2066 779 12467 0 0,'0'0'1569'0'0,"0"0"-400"0"0,0 0-47 0 0,0 0 79 0 0,0 0-53 0 0,0 0-142 0 0,0 0-197 0 0,0 0-191 0 0,0 0-160 0 0,0 0-152 0 0,0 0-89 0 0,0 0-61 0 0,0 0-44 0 0,-3 15-41 0 0,-12 69-139 0 0,15-73-409 0 0,1-10-4259 0 0,1-2-4872 0 0,0-2 2068 0 0</inkml:trace>
  <inkml:trace contextRef="#ctx0" brushRef="#br0" timeOffset="4470.937">2509 274 10250 0 0,'0'0'1754'0'0,"0"0"-391"0"0,0 0-118 0 0,0 0 80 0 0,0 0-45 0 0,0 0-149 0 0,0 0-188 0 0,0 0-194 0 0,0 0-169 0 0,0 0-141 0 0,0 0-108 0 0,0 0-90 0 0,-32 26-78 0 0,-99 79-60 0 0,86-59 25 0 0,44-44-130 0 0,0-1 1 0 0,0 1-1 0 0,0 0 1 0 0,0-1-1 0 0,0 1 1 0 0,0 0-1 0 0,0 0 0 0 0,1 0 1 0 0,-1-1-1 0 0,1 1 1 0 0,-1 0-1 0 0,1 0 1 0 0,0 0-1 0 0,0 0 1 0 0,0 0-1 0 0,0 0 1 0 0,0 0-1 0 0,0 0 1 0 0,0 0-1 0 0,1 0 1 0 0,-1 0-1 0 0,1 0 0 0 0,-1 0 1 0 0,1-1-1 0 0,0 1 1 0 0,0 0-1 0 0,0 0 1 0 0,0-1-1 0 0,0 1 1 0 0,0 0-1 0 0,0-1 1 0 0,0 1-1 0 0,1-1 1 0 0,-1 0-1 0 0,1 1 1 0 0,-1-1-1 0 0,1 0 0 0 0,-1 0 1 0 0,1 0-1 0 0,0 0 1 0 0,-1 0-1 0 0,1 0 1 0 0,0 0-1 0 0,0-1 1 0 0,0 1-1 0 0,0-1 1 0 0,0 1 1 0 0,72 12-1 0 0,-62-12 1 0 0,-1 0-1 0 0,1 0 1 0 0,-1 1-1 0 0,1 1 1 0 0,-1 0-1 0 0,0 1 1 0 0,0 0-1 0 0,0 0 1 0 0,-1 1-1 0 0,1 1 1 0 0,-1-1-1 0 0,5 5 1 0 0,-11-3 33 0 0,1-1 1 0 0,-1 0-1 0 0,0 1 0 0 0,0 0 1 0 0,-1 0-1 0 0,0 0 0 0 0,0 0 1 0 0,-1 1-1 0 0,0-1 0 0 0,0 1 1 0 0,0 0-1 0 0,-1-1 0 0 0,-1 1 1 0 0,1 0-1 0 0,-1 0 0 0 0,0 0 1 0 0,-1-1-1 0 0,0 1 0 0 0,-1 1-33 0 0,1 0-65 0 0,-2-1-1 0 0,1 0 1 0 0,-1 0-1 0 0,-1 0 0 0 0,0-1 1 0 0,0 1-1 0 0,0-1 0 0 0,-1 0 1 0 0,0 0-1 0 0,0 0 1 0 0,0-1-1 0 0,-1 0 0 0 0,0 0 1 0 0,-1 0-1 0 0,1-1 0 0 0,-1 0 1 0 0,0 0-1 0 0,0 0 1 0 0,-6 2 65 0 0,-25-4-5734 0 0,16-6-5072 0 0,16 0 6013 0 0</inkml:trace>
  <inkml:trace contextRef="#ctx0" brushRef="#br0" timeOffset="4717.142">2395 363 11162 0 0,'0'0'2120'0'0,"0"0"-355"0"0,0 0-200 0 0,0 0-100 0 0,0 0-197 0 0,0 0-201 0 0,37-16-148 0 0,119-47-119 0 0,-46 28 334 0 0,74-5-1060 0 0,-105 35-9846 0 0,-67 5-1611 0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3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96 0 0,'0'0'983'0'0,"0"0"-159"0"0,0 0 8 0 0,0 0 120 0 0,0 0 127 0 0,0 0 55 0 0,0 0-102 0 0,0 0-168 0 0,0 0-169 0 0,0 0-109 0 0,0 0 27 0 0,0 0 51 0 0,0 0 43 0 0,3 3 13 0 0,60 14 4371 0 0,52-37-2524 0 0,-51 5-2244 0 0,90 5-1286 0 0,-88 9-6921 0 0,-46 1 3148 0 0,-12 0-1443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6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390 350 0 0 0,'0'0'705'0'0,"0"0"233"0"0,0 0 200 0 0,0 0 66 0 0,0 0-76 0 0,34-7-156 0 0,107-21-232 0 0,14 15 978 0 0,-152 42-340 0 0,-5-21-1269 0 0,-1-1 0 0 0,1-1 1 0 0,-1 1-1 0 0,-1 0 0 0 0,1-1 0 0 0,-1 1 1 0 0,0-1-1 0 0,-1 0 0 0 0,0-1 0 0 0,1 1 1 0 0,-6 4-110 0 0,9-9 11 0 0,-40 43 42 0 0,23-27 12 0 0,1 1 1 0 0,0 1 0 0 0,2 0-1 0 0,0 1 1 0 0,1 1 0 0 0,1 0-1 0 0,1 1 1 0 0,-6 16-66 0 0,17-37 42 0 0,0 1 1 0 0,1 0-1 0 0,-1 0 0 0 0,0 0 1 0 0,0 0-1 0 0,1 0 1 0 0,-1 0-1 0 0,1 0 0 0 0,0 0 1 0 0,-1 0-1 0 0,1 0 0 0 0,0 0 1 0 0,0 0-1 0 0,1 0 1 0 0,-1 0-1 0 0,0 0 0 0 0,1 0 1 0 0,-1 0-1 0 0,1 0 1 0 0,-1 0-1 0 0,1-1 0 0 0,0 1 1 0 0,0 0-1 0 0,0 0 1 0 0,0 0-1 0 0,0-1 0 0 0,0 1 1 0 0,0-1-1 0 0,1 1 0 0 0,-1-1 1 0 0,1 1-1 0 0,-1-1 1 0 0,1 0-1 0 0,-1 1 0 0 0,1-1 1 0 0,0 0-1 0 0,0 0-42 0 0,12 3 333 0 0,0 0 0 0 0,0-1 0 0 0,0-1-1 0 0,0 0 1 0 0,1-1 0 0 0,-1 0 0 0 0,0-1 0 0 0,1-1-1 0 0,5-1-332 0 0,73-36-711 0 0,-65 19-2838 0 0,-3-1-4062 0 0,-18 13 3207 0 0</inkml:trace>
  <inkml:trace contextRef="#ctx0" brushRef="#br0" timeOffset="367.912">1181 320 4689 0 0,'0'0'1200'0'0,"0"0"-606"0"0,0 0-129 0 0,0 0 123 0 0,0 0 235 0 0,0 0 176 0 0,0 0 63 0 0,0 0-86 0 0,0 0-203 0 0,-32 18-201 0 0,-97 53-170 0 0,82-34 111 0 0,46-36-473 0 0,1 1-1 0 0,0 0 1 0 0,0 0-1 0 0,0 0 0 0 0,0 0 1 0 0,0-1-1 0 0,0 1 1 0 0,0 0-1 0 0,0 0 1 0 0,1 0-1 0 0,-1 0 1 0 0,1-1-1 0 0,0 1 0 0 0,-1 0 1 0 0,1-1-1 0 0,0 1 1 0 0,0 0-1 0 0,0-1 1 0 0,0 1-1 0 0,0-1 1 0 0,0 1-1 0 0,1-1 0 0 0,-1 0 1 0 0,0 1-1 0 0,1-1 1 0 0,-1 0-1 0 0,1 0 1 0 0,-1 0-1 0 0,1 0 1 0 0,0 0-1 0 0,-1-1 0 0 0,1 1 1 0 0,0 0-1 0 0,0-1 1 0 0,-1 1-1 0 0,1-1 1 0 0,0 0-1 0 0,0 1 1 0 0,0-1-1 0 0,0 0 0 0 0,0 0 1 0 0,-1 0-1 0 0,1 0 1 0 0,0-1-1 0 0,0 1 1 0 0,0 0-1 0 0,-1-1 1 0 0,2 0-40 0 0,6 3 191 0 0,51 2 270 0 0,-54-4-438 0 0,1-1-1 0 0,-1 1 0 0 0,1 0 1 0 0,-1 0-1 0 0,1 0 0 0 0,-1 1 1 0 0,1 0-1 0 0,-1 1 0 0 0,0-1 0 0 0,1 1 1 0 0,-1 0-1 0 0,0 1 0 0 0,0-1 1 0 0,-1 1-1 0 0,1 1 0 0 0,-1-1 1 0 0,1 1-1 0 0,-1 0 0 0 0,2 2-22 0 0,-5-2 47 0 0,-1 1 0 0 0,0 0 1 0 0,0 0-1 0 0,0 0 0 0 0,0 0 0 0 0,-1 0 0 0 0,0 0 0 0 0,0 0 0 0 0,0 0 0 0 0,-1 0 0 0 0,0 0 0 0 0,0 0 1 0 0,0 0-1 0 0,0 0 0 0 0,-1-1 0 0 0,0 1 0 0 0,0 0 0 0 0,0-1 0 0 0,0 1 0 0 0,-1-1 0 0 0,0 0 1 0 0,0 0-1 0 0,0 0 0 0 0,0 0 0 0 0,-1 0-47 0 0,-68 70-790 0 0,52-56-2979 0 0,0 1-4206 0 0,16-16 2705 0 0</inkml:trace>
  <inkml:trace contextRef="#ctx0" brushRef="#br0" timeOffset="620.234">1133 346 1840 0 0,'0'0'1210'0'0,"0"0"-462"0"0,0 0-30 0 0,0 0 175 0 0,0 0 126 0 0,0 0-8 0 0,0 0-54 0 0,0 0-36 0 0,0 0-33 0 0,0 0-47 0 0,0 0-116 0 0,0 0-179 0 0,0 0-175 0 0,32 3-160 0 0,99 6-133 0 0,3-7-576 0 0,-69-11-2143 0 0,-20 1-3756 0 0,-32 7 2956 0 0</inkml:trace>
  <inkml:trace contextRef="#ctx0" brushRef="#br0" timeOffset="883.939">1586 365 1688 0 0,'0'0'995'0'0,"0"0"-153"0"0,0 0-175 0 0,0 0-51 0 0,0 0-43 0 0,0 0-27 0 0,0 0-33 0 0,-18 34-80 0 0,-56 106-58 0 0,58-77 151 0 0,19-58-422 0 0,1 1 203 0 0,1-1 0 0 0,0 1 0 0 0,1-1 0 0 0,-1-1 0 0 0,1 1 1 0 0,0-1-1 0 0,0 1 0 0 0,0-2 0 0 0,0 1 0 0 0,1-1 0 0 0,0 0 0 0 0,0 0 1 0 0,0-1-1 0 0,0 0 0 0 0,0 0 0 0 0,0 0 0 0 0,0-1 0 0 0,1 0 0 0 0,-1-1 1 0 0,0 0-1 0 0,1 0 0 0 0,-1 0 0 0 0,0-1 0 0 0,1 0 0 0 0,-1-1 0 0 0,6-1-307 0 0,2-1 243 0 0,-1 0 0 0 0,1-1-1 0 0,-1 0 1 0 0,0-1-1 0 0,0-1 1 0 0,-1 0-1 0 0,0-1 1 0 0,0-1 0 0 0,0 0-1 0 0,-2 0 1 0 0,1-1-1 0 0,-1-1 1 0 0,0 1 0 0 0,-1-2-1 0 0,-1 0 1 0 0,1 0-1 0 0,-2-1 1 0 0,0 0-1 0 0,0 0 1 0 0,3-10-243 0 0,-9 18-12 0 0,0 1 0 0 0,0-1-1 0 0,-1 0 1 0 0,1 0 0 0 0,-1 0 0 0 0,0 0-1 0 0,-1 0 1 0 0,1 0 0 0 0,-1 0 0 0 0,0 0 0 0 0,0 0-1 0 0,0 0 1 0 0,-1-1 0 0 0,0 1 0 0 0,0 0-1 0 0,0 1 1 0 0,-1-1 0 0 0,1 0 0 0 0,-1 0-1 0 0,0 0 1 0 0,-1 1 0 0 0,1-1 0 0 0,-1 1 0 0 0,0 0-1 0 0,0 0 1 0 0,0 0 0 0 0,0 0 0 0 0,-1 0-1 0 0,0 1 1 0 0,0 0 0 0 0,0-1 0 0 0,0 1-1 0 0,0 1 1 0 0,-1-1 0 0 0,0 0 12 0 0,-2 0-296 0 0,0 0 1 0 0,0 0-1 0 0,-1 0 1 0 0,1 1-1 0 0,-1 0 1 0 0,1 1-1 0 0,-1 0 0 0 0,0 0 1 0 0,1 0-1 0 0,-1 1 1 0 0,0 0-1 0 0,0 1 1 0 0,1 0-1 0 0,-1 0 0 0 0,-5 2 296 0 0,-65 28-9336 0 0,58-19 2819 0 0</inkml:trace>
  <inkml:trace contextRef="#ctx0" brushRef="#br0" timeOffset="1168.941">2087 523 7122 0 0,'0'0'1162'0'0,"0"0"-495"0"0,0 0-171 0 0,0 0 217 0 0,0 0 163 0 0,0 0-7 0 0,0 0-69 0 0,0 0-126 0 0,0 0-102 0 0,0 0-77 0 0,0 0-60 0 0,33-2-2 0 0,106-5-49 0 0,20 1-149 0 0,-106 6-5631 0 0,-33 0 1884 0 0,-10 0-3513 0 0</inkml:trace>
  <inkml:trace contextRef="#ctx0" brushRef="#br0" timeOffset="1531.958">2744 265 2937 0 0,'0'0'1693'0'0,"0"0"-328"0"0,0 0-37 0 0,0 0 203 0 0,0 0 175 0 0,0 0-38 0 0,0 0-182 0 0,0 0-282 0 0,0 0-291 0 0,0 0-188 0 0,0 0-147 0 0,0 0-116 0 0,0 0-69 0 0,-6 20-77 0 0,-37 127 276 0 0,-3 70-1225 0 0,42-170-3723 0 0,2 0-4158 0 0,2-46 3120 0 0</inkml:trace>
  <inkml:trace contextRef="#ctx0" brushRef="#br0" timeOffset="1868.042">3129 254 3025 0 0,'0'0'1576'0'0,"0"0"-676"0"0,0 0-274 0 0,0 0 106 0 0,0 0 148 0 0,0 0 106 0 0,0 0 27 0 0,0 0-146 0 0,0 0-190 0 0,-30 31-230 0 0,-93 101-224 0 0,54-29-116 0 0,64-96-93 0 0,1 0 0 0 0,0 0 1 0 0,0 1-1 0 0,1 0 0 0 0,0 0 1 0 0,0 0-1 0 0,1 0 1 0 0,0 0-1 0 0,0 0 0 0 0,1 0 1 0 0,0 1-1 0 0,1-1 0 0 0,-1 1 1 0 0,2-1-1 0 0,-1 1 1 0 0,1-1-1 0 0,1 0 0 0 0,-1 0 1 0 0,1 1-1 0 0,1-1 0 0 0,-1 0 1 0 0,2 0-1 0 0,-1-1 1 0 0,1 1-1 0 0,0-1 0 0 0,0 0 1 0 0,3 3-15 0 0,3-2 289 0 0,0-2 0 0 0,0 1 0 0 0,1-1 0 0 0,0-1 0 0 0,0 0 0 0 0,0-1 0 0 0,0 0 0 0 0,1 0 1 0 0,0-1-1 0 0,0-1 0 0 0,0 0 0 0 0,0 0 0 0 0,0-2 0 0 0,0 1 0 0 0,0-1 0 0 0,0-1 0 0 0,0 0 0 0 0,0-1 0 0 0,0 0 1 0 0,0-1-1 0 0,-1 0 0 0 0,1-1 0 0 0,-1-1 0 0 0,0 1 0 0 0,0-2 0 0 0,0 1 0 0 0,-1-2 0 0 0,0 1 0 0 0,0-1 0 0 0,0-1 1 0 0,2-3-290 0 0,-7 7 67 0 0,-1 0 1 0 0,0 0 0 0 0,1-1-1 0 0,-1 1 1 0 0,-1-1 0 0 0,1 0-1 0 0,-1-1 1 0 0,0 1 0 0 0,0 0-1 0 0,0-1 1 0 0,-1 0 0 0 0,1 0-1 0 0,-2 0 1 0 0,1 0 0 0 0,-1 0-1 0 0,0 0 1 0 0,0 0 0 0 0,0 0 0 0 0,-1 0-1 0 0,0 0 1 0 0,0-1 0 0 0,-1 1-1 0 0,1 0 1 0 0,-2 0 0 0 0,1 0-1 0 0,0 0 1 0 0,-1 0 0 0 0,-2-3-68 0 0,0 4-75 0 0,-2-1 0 0 0,1 1 0 0 0,-1 0 0 0 0,0 0 0 0 0,0 0 0 0 0,0 1 0 0 0,0 0 0 0 0,-1 0 0 0 0,0 1 0 0 0,1 0 0 0 0,-1 0 0 0 0,-1 0 0 0 0,1 1 0 0 0,0 0 0 0 0,-1 1 0 0 0,-5-1 75 0 0,-76 13-3689 0 0,38 11-5251 0 0,36-11-535 0 0</inkml:trace>
  <inkml:trace contextRef="#ctx0" brushRef="#br0" timeOffset="2280.694">3330 136 0 0 0,'0'0'822'0'0,"0"0"88"0"0,0 0 55 0 0,0 0 84 0 0,0 0 102 0 0,0 0 92 0 0,0 0 57 0 0,0 0 9 0 0,0 0 3 0 0,0 0-31 0 0,0 0-63 0 0,29 22-66 0 0,92 69-53 0 0,-67-31 470 0 0,-45-44-1125 0 0,6 10-323 0 0,-1 2 1 0 0,-2-1-1 0 0,-1 2 0 0 0,0 0 1 0 0,-3 0-1 0 0,0 0 1 0 0,-2 1-1 0 0,-1 1 1 0 0,-2-1-1 0 0,0 0 1 0 0,-3 1-1 0 0,0 9-121 0 0,-1-28-264 0 0,0-1 0 0 0,0 1-1 0 0,-2 0 1 0 0,1 0-1 0 0,-1-1 1 0 0,-1 1 0 0 0,0-1-1 0 0,0 0 1 0 0,-1 0 0 0 0,-1-1-1 0 0,0 1 1 0 0,-5 5 264 0 0,1-2-1571 0 0,-2 0 0 0 0,0-1 1 0 0,0-1-1 0 0,-1 0 0 0 0,0 0 1 0 0,-1-1-1 0 0,-1-1 0 0 0,-2 0 1571 0 0,2-1-2543 0 0</inkml:trace>
  <inkml:trace contextRef="#ctx0" brushRef="#br0" timeOffset="2887.126">103 243 4537 0 0,'0'0'872'0'0,"0"0"122"0"0,0 0 143 0 0,-16 32 109 0 0,-46 104 27 0 0,40-36 484 0 0,22-81-1413 0 0,-1-3-295 0 0,0-1 1 0 0,1 1-1 0 0,0-1 1 0 0,1 0-1 0 0,1 1 0 0 0,0-1 1 0 0,1 0-1 0 0,1 0 1 0 0,0 0-1 0 0,1 0 1 0 0,1-1-1 0 0,0 0 0 0 0,1 0 1 0 0,1 0-1 0 0,0-1 1 0 0,0 0-1 0 0,1-1 0 0 0,9 9-49 0 0,102 62-1542 0 0,-33-44-3976 0 0,-61-28-471 0 0</inkml:trace>
  <inkml:trace contextRef="#ctx0" brushRef="#br0" timeOffset="3613.997">3830 744 2128 0 0,'0'0'1321'0'0,"0"0"-457"0"0,0 0-87 0 0,0 0 285 0 0,0 0 340 0 0,0 0 174 0 0,0 0-84 0 0,0 0-267 0 0,0 0-265 0 0,0 0-199 0 0,0 0-73 0 0,0 0 6 0 0,0 0-6 0 0,2-7 35 0 0,14-44 1042 0 0,-11 30-1441 0 0,1-1 1 0 0,0 0-1 0 0,2 1 0 0 0,1 1 1 0 0,1-1-1 0 0,0 1 1 0 0,2 1-1 0 0,0 0 1 0 0,1 1-1 0 0,2-2-324 0 0,-10 14-40 0 0,0 0 1 0 0,0 0 0 0 0,1 0-1 0 0,0 1 1 0 0,0-1-1 0 0,1 2 1 0 0,-1-1 0 0 0,1 1-1 0 0,0-1 1 0 0,0 2-1 0 0,0-1 1 0 0,1 1-1 0 0,-1 0 1 0 0,1 1 0 0 0,0 0-1 0 0,4-1 40 0 0,2 29-3236 0 0,-13-4-1778 0 0,-1-22 4718 0 0,0 11-4593 0 0,0-3-2415 0 0</inkml:trace>
  <inkml:trace contextRef="#ctx0" brushRef="#br0" timeOffset="3997.558">4372 423 4625 0 0,'0'0'1568'0'0,"0"0"-43"0"0,0 0-52 0 0,0 0-10 0 0,0 0-100 0 0,0 0-143 0 0,0 0-130 0 0,0 0-132 0 0,-32 17-180 0 0,-96 53-201 0 0,76-27-41 0 0,46-33-428 0 0,2-4-71 0 0,1 0 1 0 0,0 0 0 0 0,0 0 0 0 0,0 1-1 0 0,0-1 1 0 0,1 1 0 0 0,0-1 0 0 0,1 1-1 0 0,-1 0 1 0 0,1-1 0 0 0,0 1 0 0 0,1 6-38 0 0,0-11 10 0 0,0 1 1 0 0,0 0 0 0 0,0-1 0 0 0,1 1 0 0 0,-1-1 0 0 0,1 1 0 0 0,0-1 0 0 0,-1 0-1 0 0,1 1 1 0 0,0-1 0 0 0,0 0 0 0 0,1 1 0 0 0,-1-1 0 0 0,0 0 0 0 0,1 0 0 0 0,-1 0-1 0 0,1 0 1 0 0,0 0 0 0 0,0-1 0 0 0,0 1 0 0 0,0 0 0 0 0,0-1 0 0 0,0 1 0 0 0,0-1-1 0 0,0 0 1 0 0,1 0 0 0 0,-1 0 0 0 0,0 0 0 0 0,1 0 0 0 0,-1 0 0 0 0,1-1 0 0 0,-1 1-1 0 0,1-1 1 0 0,-1 1 0 0 0,1-1-11 0 0,5 1 121 0 0,0-1 1 0 0,0 1-1 0 0,0-1 0 0 0,0-1 0 0 0,0 0 0 0 0,0 0 1 0 0,0 0-1 0 0,0-1 0 0 0,-1 0 0 0 0,1-1 0 0 0,-1 1 1 0 0,1-1-1 0 0,-1-1 0 0 0,0 0 0 0 0,0 0 0 0 0,0 0 1 0 0,2-3-122 0 0,161-132 1003 0 0,-102 77-1201 0 0,-68 95-2313 0 0,-5-14 1403 0 0,-4 21-2679 0 0,11-15-4158 0 0,3-19 4750 0 0,0-5 758 0 0</inkml:trace>
  <inkml:trace contextRef="#ctx0" brushRef="#br0" timeOffset="4430.439">4826 464 1232 0 0,'0'0'2183'0'0,"0"0"-250"0"0,0 0-294 0 0,0 0-219 0 0,0 0-220 0 0,0 0-138 0 0,0 0-127 0 0,0 0-135 0 0,0 0-152 0 0,0 0-208 0 0,0 0-176 0 0,0 0-97 0 0,-16 14-60 0 0,-51 45-51 0 0,66-58-38 0 0,0 0 1 0 0,-1 0-1 0 0,1 0 1 0 0,0 0-1 0 0,-1 0 1 0 0,1 1-1 0 0,0-1 0 0 0,0 0 1 0 0,0 1-1 0 0,0-1 1 0 0,0 1-1 0 0,0-1 1 0 0,1 1-1 0 0,-1-1 1 0 0,0 1-1 0 0,1 0 1 0 0,-1-1-1 0 0,1 1 1 0 0,0 0-1 0 0,-1-1 1 0 0,1 1-1 0 0,0 0 1 0 0,0-1-1 0 0,0 1 0 0 0,0 0 1 0 0,1 0-1 0 0,-1-1 1 0 0,0 1-1 0 0,1 0 1 0 0,-1-1-1 0 0,1 1 1 0 0,-1-1-1 0 0,1 1 1 0 0,0 0-1 0 0,0-1 1 0 0,0 0-1 0 0,0 1 1 0 0,0-1-1 0 0,0 1 1 0 0,0-1-1 0 0,0 0 0 0 0,0 0 1 0 0,1 0-1 0 0,-1 0 1 0 0,0 0-1 0 0,1 0 1 0 0,-1 0-1 0 0,1 0 1 0 0,-1 0-1 0 0,1-1 1 0 0,0 1-1 0 0,-1 0 1 0 0,1-1-1 0 0,0 0-18 0 0,1 2 95 0 0,7 2 171 0 0,0 0 0 0 0,0-1-1 0 0,1-1 1 0 0,-1 0 0 0 0,1 0 0 0 0,-1-1 0 0 0,1 0-1 0 0,0-1 1 0 0,-1 0 0 0 0,1 0 0 0 0,0-2 0 0 0,-1 1 0 0 0,1-1-1 0 0,-1-1 1 0 0,1 0 0 0 0,-1 0 0 0 0,0-1 0 0 0,0 0-1 0 0,-1-1 1 0 0,1 0 0 0 0,-1 0 0 0 0,0-1 0 0 0,0-1 0 0 0,-1 1-1 0 0,0-2-265 0 0,25-17 211 0 0,-2-2 0 0 0,-1-1-1 0 0,-1-1 1 0 0,-1-2 0 0 0,-2-1 0 0 0,-1-1-1 0 0,-2-1 1 0 0,4-9-211 0 0,-22 36-57 0 0,-1 0 1 0 0,0-1-1 0 0,0 1 1 0 0,-1 0-1 0 0,0-1 1 0 0,0 0-1 0 0,0 0 0 0 0,-1 0 1 0 0,0 0-1 0 0,-1 0 1 0 0,0 0-1 0 0,0-1 1 0 0,-1 1-1 0 0,0 0 1 0 0,-1-1-1 0 0,1 1 0 0 0,-1 0 1 0 0,-1 0-1 0 0,0 0 1 0 0,0 0-1 0 0,0 0 1 0 0,-1 0-1 0 0,-1 0 0 0 0,1 1 1 0 0,-1-1-1 0 0,0 1 1 0 0,-1 0-1 0 0,0 1 1 0 0,0-1-1 0 0,0 1 0 0 0,-1 0 1 0 0,0 0-1 0 0,0 0 1 0 0,0 1-1 0 0,-1 0 1 0 0,0 0 56 0 0,1 2-47 0 0,0 1 1 0 0,-1 0 0 0 0,1 1 0 0 0,-1-1 0 0 0,1 1 0 0 0,-1 0-1 0 0,0 1 1 0 0,1 0 0 0 0,-1 0 0 0 0,0 0 0 0 0,1 1 0 0 0,-1 0 0 0 0,1 0-1 0 0,-1 1 1 0 0,1-1 0 0 0,-1 1 0 0 0,1 1 0 0 0,0-1 0 0 0,0 1-1 0 0,0 0 1 0 0,0 1 0 0 0,1 0 0 0 0,-1-1 0 0 0,1 2 0 0 0,0-1-1 0 0,-1 2 47 0 0,-6 4-44 0 0,1 1-1 0 0,0 1 0 0 0,0 0 0 0 0,2 0 0 0 0,-1 1 1 0 0,2 0-1 0 0,0 1 0 0 0,0 0 0 0 0,1 0 0 0 0,-3 10 45 0 0,8-16 0 0 0,-1-1-1 0 0,1 1 1 0 0,0 0-1 0 0,0 0 0 0 0,1 0 1 0 0,1 0-1 0 0,-1 0 1 0 0,1 0-1 0 0,0 1 1 0 0,1-1-1 0 0,0 0 0 0 0,0 0 1 0 0,1 0-1 0 0,0 0 1 0 0,0-1-1 0 0,1 1 1 0 0,0-1-1 0 0,0 1 1 0 0,1-1-1 0 0,0 0 0 0 0,0 0 1 0 0,1 0-1 0 0,0-1 1 0 0,0 0-1 0 0,0 0 1 0 0,5 4 0 0 0,24 15-12 0 0,0-2 0 0 0,1-1 1 0 0,2-2-1 0 0,0-1 0 0 0,0-2 1 0 0,2-2-1 0 0,0-2 0 0 0,1-1 1 0 0,0-2-1 0 0,1-1 0 0 0,0-3 1 0 0,26 1 11 0 0,103 4-2035 0 0,-113-10-1378 0 0,-2-1-3474 0 0,-55 0 6879 0 0,22 0-7319 0 0</inkml:trace>
  <inkml:trace contextRef="#ctx0" brushRef="#br0" timeOffset="5119.945">710 880 0 0 0,'-10'4'1875'0'0,"60"-5"6481"0"0,1 0-3889 0 0,167 3-780 0 0,388 5-143 0 0,635-39-1954 0 0,-613 9-1364 0 0,849-14 616 0 0,-845 22-4914 0 0,-117 4-6454 0 0,-446 8 537 0 0</inkml:trace>
  <inkml:trace contextRef="#ctx0" brushRef="#br0" timeOffset="6436.008">2157 1197 0 0 0,'0'0'899'0'0,"0"0"-71"0"0,0 0 70 0 0,0 0 159 0 0,0 0 133 0 0,0 0 138 0 0,0 0 11 0 0,0 0-76 0 0,0 0-114 0 0,0 0-188 0 0,0 0-203 0 0,0 0-171 0 0,-31 10-145 0 0,-93 33-92 0 0,76-16 471 0 0,45-18-512 0 0,3-8-285 0 0,-1 1 1 0 0,1-1-1 0 0,-1 1 0 0 0,1 0 1 0 0,0-1-1 0 0,0 1 0 0 0,0 0 1 0 0,0-1-1 0 0,0 1 1 0 0,0 0-1 0 0,0-1 0 0 0,0 1 1 0 0,1 0-1 0 0,-1-1 0 0 0,1 1 1 0 0,-1-1-1 0 0,1 1 0 0 0,0-1 1 0 0,0 1-1 0 0,-1-1 0 0 0,1 1 1 0 0,0-1-1 0 0,0 0 0 0 0,0 1 1 0 0,0-1-1 0 0,1 0 0 0 0,-1 0 1 0 0,0 0-1 0 0,1 0 1 0 0,-1 0-1 0 0,0 0 0 0 0,1 0 1 0 0,-1-1-1 0 0,1 1 0 0 0,-1 0 1 0 0,1-1-1 0 0,0 1-24 0 0,62 22 702 0 0,-54-20-621 0 0,15 2 0 0 0,-1 1 0 0 0,0 2 0 0 0,0 0 1 0 0,-1 2-1 0 0,0 0 0 0 0,-1 2 1 0 0,12 8-82 0 0,-30-17 45 0 0,-1 0 1 0 0,1 0 0 0 0,-1 0 0 0 0,0 1 0 0 0,0-1-1 0 0,-1 1 1 0 0,1 0 0 0 0,-1 0 0 0 0,0 0 0 0 0,0 0 0 0 0,0 0-1 0 0,0 1 1 0 0,-1-1 0 0 0,0 0 0 0 0,1 1 0 0 0,-2-1 0 0 0,1 1-1 0 0,0-1 1 0 0,-1 1 0 0 0,0 0 0 0 0,0-1 0 0 0,-1 1 0 0 0,1-1-1 0 0,-1 1 1 0 0,0-1 0 0 0,0 1 0 0 0,0-1 0 0 0,-1 0 0 0 0,1 1-1 0 0,-1-1 1 0 0,0 0 0 0 0,0 0 0 0 0,-2 2-46 0 0,-11 9-252 0 0,0-1 0 0 0,-1-1 0 0 0,0 0 1 0 0,-1-1-1 0 0,0-1 0 0 0,-1 0 0 0 0,0-2 0 0 0,-1 0 1 0 0,0-1-1 0 0,0-1 0 0 0,-3 0 252 0 0,-12 0-3342 0 0,10-7-3730 0 0,19 0 2312 0 0</inkml:trace>
  <inkml:trace contextRef="#ctx0" brushRef="#br0" timeOffset="6654.934">2122 1193 3289 0 0,'0'0'480'0'0,"0"0"-19"0"0,0 0 201 0 0,0 0 223 0 0,0 0 217 0 0,0 0 141 0 0,0 0 93 0 0,0 0 31 0 0,31 1-88 0 0,97 1-168 0 0,-93-2-694 0 0,0-1-1 0 0,0-1 1 0 0,0-3 0 0 0,-1 0-1 0 0,11-5-416 0 0,0 0-203 0 0,7-1-843 0 0,20-3-6018 0 0,-56 10 79 0 0</inkml:trace>
  <inkml:trace contextRef="#ctx0" brushRef="#br0" timeOffset="7367.949">2696 1462 1232 0 0,'0'0'1283'0'0,"0"0"-568"0"0,0 0 17 0 0,0 0 264 0 0,0 0 213 0 0,0 0 72 0 0,0 0-87 0 0,0 0-182 0 0,0 0-222 0 0,0 0-268 0 0,0 0-254 0 0,35-1-210 0 0,106-1-224 0 0,-46-2-2493 0 0,-63 3-2589 0 0,-25 1 2029 0 0</inkml:trace>
  <inkml:trace contextRef="#ctx0" brushRef="#br0" timeOffset="7834.821">3116 1303 5233 0 0,'0'0'1484'0'0,"0"0"-129"0"0,0 0-86 0 0,0 0 27 0 0,0 0 2 0 0,0 0-108 0 0,0 0-177 0 0,0 0-226 0 0,0 0-186 0 0,0 0-132 0 0,0 0-97 0 0,0 0-70 0 0,0 0-38 0 0,27-9 7 0 0,87-31 41 0 0,-13 13 824 0 0,13 22-154 0 0,-113 6-979 0 0,1 1 0 0 0,-1-1 0 0 0,0 0 0 0 0,0 0 0 0 0,1 0 0 0 0,-1 1 0 0 0,0-1 0 0 0,0 1 0 0 0,-1-1 0 0 0,1 1 0 0 0,0-1 0 0 0,0 1 0 0 0,-1-1 0 0 0,1 1 0 0 0,-1 0 0 0 0,1-1 0 0 0,-1 1 0 0 0,0 0 0 0 0,1 0 0 0 0,-1-1 0 0 0,0 1 0 0 0,0 0 0 0 0,0-1 0 0 0,-1 1 0 0 0,1 0 0 0 0,0 0 0 0 0,-1-1 0 0 0,1 1 0 0 0,-1 0 1 0 0,1-1-1 0 0,-1 1 0 0 0,0-1 0 0 0,0 1 0 0 0,0-1 0 0 0,0 1 0 0 0,0-1 0 0 0,0 0 0 0 0,0 1 0 0 0,0-1 0 0 0,-1 1-3 0 0,-185 233 19 0 0,185-233-18 0 0,0 0 1 0 0,0 0-1 0 0,1 0 0 0 0,-1 0 1 0 0,1 0-1 0 0,0 1 1 0 0,-1-1-1 0 0,1 0 1 0 0,0 1-1 0 0,0-1 1 0 0,1 1-1 0 0,-1-1 1 0 0,1 1-1 0 0,-1-1 1 0 0,1 1-1 0 0,0 0 1 0 0,0-1-1 0 0,0 1 1 0 0,0 0-1 0 0,0-1 0 0 0,0 1 1 0 0,1-1-1 0 0,-1 1 1 0 0,1-1-1 0 0,0 1 1 0 0,0-1-1 0 0,0 1 1 0 0,0-1-1 0 0,0 0 1 0 0,1 1-1 0 0,-1-1 1 0 0,1 0-1 0 0,-1 0 1 0 0,1 0-1 0 0,0 0 1 0 0,-1 0-1 0 0,1 0 0 0 0,0-1 1 0 0,2 2-2 0 0,14 0-90 0 0,-1-1-1 0 0,1 0 1 0 0,0-1 0 0 0,0-1 0 0 0,0 0 0 0 0,0-2-1 0 0,0 0 1 0 0,0-1 0 0 0,0-1 0 0 0,-1 0 0 0 0,1-2-1 0 0,-1 0 1 0 0,-1 0 0 0 0,10-7 90 0 0,34-8-3686 0 0,-26 7-4577 0 0,-25 9 1644 0 0</inkml:trace>
  <inkml:trace contextRef="#ctx0" brushRef="#br0" timeOffset="8394.614">3852 1082 4913 0 0,'0'0'596'0'0,"0"0"11"0"0,0 0 276 0 0,0 0 282 0 0,0 0 96 0 0,0 0-2 0 0,0 0-46 0 0,0 0-98 0 0,0 0-143 0 0,0 0-190 0 0,0 0-174 0 0,23 35-133 0 0,69 107-106 0 0,1 21 579 0 0,-89-156-1000 0 0,-1 0 0 0 0,0 0 0 0 0,0 0 0 0 0,-1 0 0 0 0,0 1 0 0 0,0-1 0 0 0,-1 1 0 0 0,0 0 0 0 0,0-1 0 0 0,-1 1 0 0 0,0 0 0 0 0,0-1 0 0 0,-1 1-1 0 0,0 0 1 0 0,0-1 0 0 0,-1 1 0 0 0,0-1 0 0 0,0 1 0 0 0,-1-1 0 0 0,0 0 0 0 0,0 0 0 0 0,0 0 0 0 0,-1 0 0 0 0,0-1 0 0 0,-1 1 0 0 0,1-1 0 0 0,-3 1 52 0 0,-112 80-4340 0 0,-14-20-3293 0 0,99-50 4875 0 0,14-9 1728 0 0</inkml:trace>
  <inkml:trace contextRef="#ctx0" brushRef="#br0" timeOffset="8901.753">1581 1134 1728 0 0,'0'0'922'0'0,"0"0"-41"0"0,0 0 90 0 0,0 0 162 0 0,0 0 147 0 0,-9 37 85 0 0,-27 117-62 0 0,28-38 556 0 0,10-89-1767 0 0,1 1-1 0 0,1-1 1 0 0,1 0-1 0 0,1-1 1 0 0,2 1 0 0 0,1-1-1 0 0,1 0 1 0 0,5 8-92 0 0,-9-22-246 0 0,1 0 1 0 0,0-1-1 0 0,1 0 1 0 0,0 0-1 0 0,1 0 1 0 0,0-2-1 0 0,0 1 1 0 0,1-1-1 0 0,1 0 1 0 0,-1-1-1 0 0,9 5 246 0 0,49 23-5089 0 0,-45-28 704 0 0</inkml:trace>
  <inkml:trace contextRef="#ctx0" brushRef="#br0" timeOffset="9505.949">4638 1237 1728 0 0,'0'0'1677'0'0,"0"0"-80"0"0,0 0 2 0 0,0 0 52 0 0,0 0-50 0 0,0 0-96 0 0,0 0-152 0 0,0 0-184 0 0,0 0-242 0 0,0 0-257 0 0,0 0-229 0 0,0 0-172 0 0,0 0-105 0 0,-31 11-67 0 0,-94 31-35 0 0,88-25-16 0 0,37-16-45 0 0,-1 0 0 0 0,1 0 1 0 0,-1 0-1 0 0,1-1 1 0 0,0 1-1 0 0,-1 0 0 0 0,1 0 1 0 0,0 0-1 0 0,-1 0 1 0 0,1 0-1 0 0,0 0 0 0 0,0 0 1 0 0,0 0-1 0 0,0 0 1 0 0,0 0-1 0 0,0 0 0 0 0,0 0 1 0 0,0 0-1 0 0,0 0 1 0 0,1 0-1 0 0,-1 0 0 0 0,0 0 1 0 0,1 0-1 0 0,-1 0 1 0 0,1 0-1 0 0,-1 0 0 0 0,1 0 1 0 0,-1 0-1 0 0,1 0 0 0 0,0-1 1 0 0,-1 1-1 0 0,1 0 1 0 0,0-1-1 0 0,-1 1 0 0 0,1 0 1 0 0,0-1-1 0 0,0 1 1 0 0,0-1-1 0 0,0 1 0 0 0,0-1 1 0 0,0 1-1 0 0,0-1 1 0 0,0 0-1 0 0,0 1 0 0 0,0-1-1 0 0,4 3 46 0 0,36 28 173 0 0,-35-28-91 0 0,-1 0-1 0 0,1 0 0 0 0,0 1 1 0 0,-1 0-1 0 0,0 0 1 0 0,1 0-1 0 0,-2 1 0 0 0,1-1 1 0 0,0 1-1 0 0,-1 0 0 0 0,0 1 1 0 0,0-1-1 0 0,-1 1 0 0 0,1 0 1 0 0,-1 0-1 0 0,-1 0 0 0 0,1 0 1 0 0,-1 0-1 0 0,0 1 0 0 0,0-1 1 0 0,-1 1-1 0 0,0-1 0 0 0,0 1 1 0 0,0-1-1 0 0,-1 4-127 0 0,-3-6 57 0 0,0 1 1 0 0,-1 0-1 0 0,1-1 1 0 0,-1 0-1 0 0,0 1 1 0 0,0-1-1 0 0,-1-1 1 0 0,1 1-1 0 0,-1-1 1 0 0,0 0-1 0 0,0 0 1 0 0,0 0-1 0 0,0-1 1 0 0,0 1-1 0 0,-1-1 0 0 0,1-1 1 0 0,0 1-1 0 0,-1-1 1 0 0,0 0-1 0 0,-1 0-57 0 0,3 1-13 0 0,-64 5-1264 0 0,47-13-2040 0 0,2-5-4130 0 0,15 6-1715 0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00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1152 0 0,'0'0'660'0'0,"0"0"-58"0"0,0 0 121 0 0,0 0 290 0 0,0 0 257 0 0,0 0 113 0 0,0 0-30 0 0,0 0-118 0 0,0 0-154 0 0,0 0-152 0 0,0 0-110 0 0,33-6-86 0 0,107-17-64 0 0,69-2 1157 0 0,-89 23-3711 0 0,-118 2 1796 0 0,56 3-4873 0 0,-22 5-3137 0 0,-32-8 7686 0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00.9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2553 0 0,'0'0'561'0'0,"0"0"-297"0"0,0 0-51 0 0,0 0 369 0 0,0 0 397 0 0,0 0 273 0 0,0 0 118 0 0,0 0-14 0 0,0 0-102 0 0,0 0-185 0 0,0 0-179 0 0,37-5-172 0 0,117-13-165 0 0,51-11 427 0 0,-186 25-1164 0 0,64-10-1377 0 0,-30 7-4536 0 0,-39 6-655 0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15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1 506 1136 0 0,'0'0'1130'0'0,"0"0"-623"0"0,0 0-47 0 0,0 0 312 0 0,0 0 271 0 0,0 0 162 0 0,0 0 1 0 0,33-6-79 0 0,108-19-95 0 0,152-36 3066 0 0,-138 28-2599 0 0,-155 33-1482 0 0,-1 1 0 0 0,0-1 0 0 0,1 0 0 0 0,-1 0 0 0 0,0 0 0 0 0,1 1 0 0 0,-1-1 0 0 0,1 0 0 0 0,-1 1 0 0 0,0-1 0 0 0,1 0 0 0 0,-1 1 0 0 0,1-1 0 0 0,-1 1 0 0 0,1-1 0 0 0,-1 1 0 0 0,1-1 0 0 0,-1 1 0 0 0,1-1 0 0 0,0 1 0 0 0,-1-1-1 0 0,1 1 1 0 0,0 0 0 0 0,-1-1 0 0 0,1 1 0 0 0,0 0 0 0 0,0-1 0 0 0,0 1 0 0 0,0 0 0 0 0,0-1 0 0 0,-1 1 0 0 0,1 0 0 0 0,0-1 0 0 0,0 1 0 0 0,1 0 0 0 0,-1-1 0 0 0,0 1 0 0 0,0 0 0 0 0,0-1 0 0 0,0 1 0 0 0,1 0 0 0 0,-1-1 0 0 0,0 1 0 0 0,0 0 0 0 0,1-1 0 0 0,-1 1 0 0 0,1-1 0 0 0,-1 1 0 0 0,0-1-1 0 0,1 1 1 0 0,-1-1 0 0 0,1 1 0 0 0,-1-1 0 0 0,1 1 0 0 0,0-1 0 0 0,-1 0 0 0 0,1 1 0 0 0,-1-1 0 0 0,1 0 0 0 0,0 1 0 0 0,-1-1 0 0 0,1 0 0 0 0,0 0 0 0 0,-1 0 0 0 0,1 1 0 0 0,0-1 0 0 0,-1 0 0 0 0,1 0 0 0 0,0 0 0 0 0,0 0-17 0 0,-9 13 211 0 0,-135 357 1681 0 0,-23 46-1446 0 0,51-166-397 0 0,109-202-287 0 0,37-45-821 0 0,28-53-5099 0 0,-47 36 1764 0 0,-2 2-2758 0 0</inkml:trace>
  <inkml:trace contextRef="#ctx0" brushRef="#br0" timeOffset="249.656">26 1047 6113 0 0,'0'0'434'0'0,"0"0"28"0"0,0 0 433 0 0,0 0 488 0 0,0 0 167 0 0,0 0-67 0 0,0 0-197 0 0,37-3-252 0 0,116-11-212 0 0,-30-10 268 0 0,284-112-994 0 0,-307 91-3615 0 0,-37 11-4933 0 0,-45 25 3775 0 0</inkml:trace>
  <inkml:trace contextRef="#ctx0" brushRef="#br0" timeOffset="529.663">1149 510 4569 0 0,'0'0'1430'0'0,"0"0"-162"0"0,0 0-127 0 0,0 0-35 0 0,0 0-35 0 0,0 0-19 0 0,0 0-41 0 0,0 0-104 0 0,0 0-142 0 0,-32 24-160 0 0,-101 77-165 0 0,69-25 64 0 0,56-60-403 0 0,2-3-45 0 0,0 0 0 0 0,1 0 0 0 0,0 1 0 0 0,1-1 0 0 0,0 1-1 0 0,1 0 1 0 0,1 0 0 0 0,0 0 0 0 0,1 0 0 0 0,0 1 0 0 0,1-1 0 0 0,2 8-56 0 0,-2-18 12 0 0,1 0-1 0 0,0 1 1 0 0,0-1-1 0 0,1 0 1 0 0,-1 0 0 0 0,1 0-1 0 0,0 0 1 0 0,0 0 0 0 0,0-1-1 0 0,1 1 1 0 0,-1-1-1 0 0,1 1 1 0 0,0-1 0 0 0,0 0-1 0 0,0 0 1 0 0,0 0 0 0 0,1 0-1 0 0,-1-1 1 0 0,1 1-1 0 0,0-1 1 0 0,-1 0 0 0 0,1 0-1 0 0,0 0 1 0 0,0-1 0 0 0,0 1-1 0 0,2-1-11 0 0,112 12 1088 0 0,-91-16-878 0 0,0-1 1 0 0,-1-2 0 0 0,1 0 0 0 0,-1-2 0 0 0,-1-1 0 0 0,0-1 0 0 0,0-1 0 0 0,-1-1-1 0 0,0-2 1 0 0,-1 0 0 0 0,-1-1 0 0 0,0-1 0 0 0,-1-1 0 0 0,-1-1 0 0 0,-1-1 0 0 0,4-5-211 0 0,-17 18 5 0 0,1 1 1 0 0,-1-1-1 0 0,-1 0 1 0 0,1 0 0 0 0,-1-1-1 0 0,0 0 1 0 0,0 0-1 0 0,-1 0 1 0 0,0 0 0 0 0,0-1-1 0 0,-1 1 1 0 0,0-1-1 0 0,0 0 1 0 0,-1 0 0 0 0,0 0-1 0 0,0 0 1 0 0,-1-1-1 0 0,0 1 1 0 0,-1 0-1 0 0,0-1 1 0 0,0 1 0 0 0,0 0-1 0 0,-1-1 1 0 0,-1 1-1 0 0,1 0 1 0 0,-1 0 0 0 0,-1 0-1 0 0,1 0 1 0 0,-1 0-1 0 0,-1 1 1 0 0,1-1 0 0 0,-1 1-1 0 0,-1 0 1 0 0,1 0-1 0 0,-1 0 1 0 0,-1 0 0 0 0,1 1-1 0 0,-1 0 1 0 0,0 0-1 0 0,0 1 1 0 0,-2-1-6 0 0,-5-2-269 0 0,-1 1 0 0 0,0 0 0 0 0,0 1 0 0 0,-1 1 0 0 0,0 0 0 0 0,0 1-1 0 0,0 1 1 0 0,0 0 0 0 0,0 1 0 0 0,-1 0 0 0 0,1 2 0 0 0,-1-1 0 0 0,1 2 0 0 0,-1 0 0 0 0,1 1 0 0 0,-11 3 269 0 0,2 0-1051 0 0,0 2 0 0 0,0 0 0 0 0,0 1 0 0 0,1 2 1 0 0,0 0-1 0 0,-4 5 1051 0 0,-19 13-4108 0 0,12-8-2416 0 0</inkml:trace>
  <inkml:trace contextRef="#ctx0" brushRef="#br0" timeOffset="883.144">1217 937 80 0 0,'0'0'1116'0'0,"0"0"37"0"0,0 0 116 0 0,0 0 179 0 0,-36 16 162 0 0,-117 54 116 0 0,144-67-1483 0 0,0 2 0 0 0,0-1 1 0 0,1 1-1 0 0,-1 1 0 0 0,1-1 0 0 0,0 1 0 0 0,1 1 1 0 0,0 0-1 0 0,0 0 0 0 0,0 0 0 0 0,-2 4-243 0 0,-3 4 429 0 0,-2 0-269 0 0,0 1-1 0 0,2 0 0 0 0,-1 1 1 0 0,2 0-1 0 0,0 1 0 0 0,1 0 1 0 0,1 1-1 0 0,1 0 0 0 0,1 0 0 0 0,0 1 1 0 0,2 0-1 0 0,0 0 0 0 0,1 0 1 0 0,1 1-1 0 0,1-1 0 0 0,1 1 0 0 0,0 0 1 0 0,2 5-160 0 0,1-19 87 0 0,0 0 0 0 0,1 0 0 0 0,-1 0 0 0 0,1-1 0 0 0,1 1 0 0 0,-1-1 0 0 0,1 0 0 0 0,0 0 0 0 0,0 0 0 0 0,1-1 0 0 0,0 0 0 0 0,0 1 0 0 0,0-1 0 0 0,1-1-1 0 0,-1 1 1 0 0,1-1 0 0 0,0 0 0 0 0,0-1 0 0 0,1 1 0 0 0,-1-1 0 0 0,1 0 0 0 0,0-1 0 0 0,0 0 0 0 0,-1 0 0 0 0,3 0-87 0 0,8 3 397 0 0,1-2-1 0 0,-1 0 1 0 0,1-1-1 0 0,0 0 1 0 0,-1-2-1 0 0,1 0 0 0 0,0-1 1 0 0,-1 0-1 0 0,16-4-396 0 0,97-48 2024 0 0,-110 41-1759 0 0,-1-1-1 0 0,0-1 1 0 0,-1-1-1 0 0,0 0 1 0 0,-2-1-1 0 0,0-1 0 0 0,0 0 1 0 0,1-5-265 0 0,-9 9 46 0 0,-1 1 0 0 0,0-1 0 0 0,-1 0 0 0 0,0 0 0 0 0,-1-1 0 0 0,-1 0 0 0 0,0 0 0 0 0,-1 0 0 0 0,-1 0 0 0 0,0 0 0 0 0,0-1 0 0 0,-2 1 0 0 0,0-1 0 0 0,-1-13-46 0 0,0 21-86 0 0,0 1 0 0 0,-1 0 0 0 0,1-1 0 0 0,-1 1 0 0 0,0 0 0 0 0,-1 0-1 0 0,0 0 1 0 0,0 0 0 0 0,0 0 0 0 0,0 1 0 0 0,-1 0 0 0 0,0-1 0 0 0,0 1 0 0 0,0 0 0 0 0,-1 1 0 0 0,0-1 0 0 0,0 1 0 0 0,0 0 0 0 0,0 0 0 0 0,-1 1-1 0 0,1-1 1 0 0,-1 1 0 0 0,0 1 0 0 0,-3-2 86 0 0,-74-19-3504 0 0,2 24-5189 0 0,61 5-1896 0 0</inkml:trace>
  <inkml:trace contextRef="#ctx0" brushRef="#br0" timeOffset="1515.863">1748 999 0 0 0,'0'0'232'0'0,"0"0"644"0"0,0 0 336 0 0,0 0 217 0 0,0 0 114 0 0,0 0-7 0 0,0 0-49 0 0,0 0-89 0 0,0 0 19 0 0,0 0 89 0 0,0 0 94 0 0,2 14 35 0 0,8 43-117 0 0,-11-82 2423 0 0,4-39-3048 0 0,-2 38-412 0 0,2-3-243 0 0,2 0 0 0 0,1 0 0 0 0,1 1 1 0 0,2 0-1 0 0,1 1 0 0 0,11-23-238 0 0,-14 33-22 0 0,1 0-1 0 0,1 0 1 0 0,1 1-1 0 0,0 0 0 0 0,1 1 1 0 0,1 0-1 0 0,0 1 1 0 0,1 1-1 0 0,1-1 1 0 0,0 2-1 0 0,14-10 23 0 0,15 5-2166 0 0,-42 18 1839 0 0,0-1-1 0 0,1 0 1 0 0,-1 0-1 0 0,1 1 1 0 0,-1-1-1 0 0,0 0 1 0 0,1 1-1 0 0,-1 0 1 0 0,0-1-1 0 0,0 1 1 0 0,1 0 0 0 0,-1-1-1 0 0,0 1 1 0 0,0 0-1 0 0,0 0 1 0 0,0 0-1 0 0,0 0 1 0 0,0 0-1 0 0,0 0 1 0 0,0 0-1 0 0,0 1 1 0 0,-1-1-1 0 0,1 0 1 0 0,0 0-1 0 0,-1 1 1 0 0,1-1 0 0 0,-1 0-1 0 0,1 1 1 0 0,-1 0 327 0 0,3 9-5260 0 0,-2-3-1703 0 0</inkml:trace>
  <inkml:trace contextRef="#ctx0" brushRef="#br0" timeOffset="1951.685">2278 631 4889 0 0,'0'0'2096'0'0,"0"0"-198"0"0,0 0-75 0 0,0 0-41 0 0,0 0-192 0 0,0 0-298 0 0,0 0-295 0 0,0 0-262 0 0,0 0-221 0 0,0 0-171 0 0,0 0-131 0 0,-33 31-94 0 0,-98 96-31 0 0,91-66-11 0 0,40-52-65 0 0,-1-6-12 0 0,0 0-1 0 0,0 0 1 0 0,0 0 0 0 0,1 0 0 0 0,-1 0 0 0 0,1 0 0 0 0,0 0 0 0 0,0 0 0 0 0,0 0 0 0 0,0 0 0 0 0,0 0 0 0 0,1 0 0 0 0,-1 0 0 0 0,1 0 0 0 0,0-1 0 0 0,0 1 0 0 0,0 0 0 0 0,0 0 0 0 0,0 0-1 0 0,1-1 1 0 0,-1 1 0 0 0,1-1 0 0 0,0 1 0 0 0,0-1 0 0 0,0 0 0 0 0,0 0 0 0 0,0 0 0 0 0,0 0 0 0 0,1 0 1 0 0,1 0 86 0 0,-1-1 0 0 0,1 0 0 0 0,0-1 0 0 0,0 1 0 0 0,0 0 0 0 0,0-1 0 0 0,0 0 1 0 0,0 0-1 0 0,-1 0 0 0 0,1-1 0 0 0,0 1 0 0 0,0-1 0 0 0,0 0 0 0 0,0 0 0 0 0,-1-1 0 0 0,1 1 0 0 0,0-1 0 0 0,-1 1 0 0 0,1-1 0 0 0,-1 0 1 0 0,0 0-1 0 0,1-1 0 0 0,-1 1 0 0 0,0-1 0 0 0,-1 1 0 0 0,1-1 0 0 0,0 0-86 0 0,69-90 851 0 0,-70 90-837 0 0,108-146 270 0 0,-106 145-236 0 0,2 4-1213 0 0,-8 14 1119 0 0,2-10 26 0 0,-2 96-226 0 0,2-96 212 0 0,1-1 1 0 0,0 0 0 0 0,0 1-1 0 0,1-1 1 0 0,-1 0 0 0 0,1 0 0 0 0,-1 0-1 0 0,1 0 1 0 0,0 0 0 0 0,0 0 0 0 0,0 0-1 0 0,0-1 1 0 0,1 1 0 0 0,-1-1 0 0 0,1 0-1 0 0,0 1 1 0 0,-1-1 0 0 0,1 0 0 0 0,0-1-1 0 0,0 1 1 0 0,0 0 0 0 0,0-1 0 0 0,1 0-1 0 0,-1 0 1 0 0,0 0 0 0 0,1 0 0 0 0,2 0 33 0 0,-1 0-256 0 0,1 0 1 0 0,0 0 0 0 0,-1-1 0 0 0,1 0 0 0 0,0 0 0 0 0,-1 0-1 0 0,1-1 1 0 0,0 0 0 0 0,-1 0 0 0 0,1 0 0 0 0,-1-1 0 0 0,0 0-1 0 0,1 0 1 0 0,-1 0 0 0 0,0-1 0 0 0,2-1 255 0 0,20-13-4681 0 0,1-4-3444 0 0,-16 13 5436 0 0</inkml:trace>
  <inkml:trace contextRef="#ctx0" brushRef="#br0" timeOffset="2365.66">2817 491 1504 0 0,'0'0'1599'0'0,"0"0"20"0"0,0 0-25 0 0,0 0-31 0 0,0 0-28 0 0,0 0-75 0 0,0 0-142 0 0,0 0-219 0 0,0 0-311 0 0,0 0-293 0 0,0 0-196 0 0,0 0-143 0 0,0 0-56 0 0,-31 32-31 0 0,-93 98-49 0 0,93-89 3 0 0,35-30 3 0 0,0-8-18 0 0,3 3 179 0 0,0 0-1 0 0,0-1 0 0 0,1 0 0 0 0,0 0 0 0 0,0-1 1 0 0,0 0-1 0 0,0 0 0 0 0,1-1 0 0 0,-1 0 1 0 0,1 0-1 0 0,0-1 0 0 0,0-1 0 0 0,0 1 1 0 0,0-1-1 0 0,0-1 0 0 0,0 0 0 0 0,0 0 1 0 0,0-1-1 0 0,0 0 0 0 0,0 0 0 0 0,0-1 1 0 0,0 0-1 0 0,0-1 0 0 0,-1 0 0 0 0,1 0 1 0 0,-1-1-1 0 0,0 0 0 0 0,0 0 0 0 0,3-3-186 0 0,11-5 182 0 0,-1-1-1 0 0,-1-1 1 0 0,0 0-1 0 0,0-2 1 0 0,-2 0-1 0 0,0-1 1 0 0,-1-1-1 0 0,-1 0 1 0 0,0-2-1 0 0,-2 1 1 0 0,0-2-1 0 0,-1 0 0 0 0,-1-1 1 0 0,0-3-182 0 0,-3 10-110 0 0,-1-1 0 0 0,0-1 0 0 0,-1 1 0 0 0,-1-1 0 0 0,-1 0 0 0 0,0-1 0 0 0,-2 1 0 0 0,0-1 0 0 0,0 0 0 0 0,-2 1 0 0 0,0-1 0 0 0,-1 0 1 0 0,-1 0-1 0 0,-1 0 0 0 0,0 0 0 0 0,-1 1 0 0 0,-1-1 0 0 0,-1 1 0 0 0,0 0 0 0 0,-5-9 110 0 0,8 21-59 0 0,-1-1 0 0 0,0 1 1 0 0,0-1-1 0 0,-1 1 0 0 0,0 0 0 0 0,1 0 0 0 0,-2 0 1 0 0,1 1-1 0 0,0-1 0 0 0,-1 1 0 0 0,0 0 1 0 0,0 0-1 0 0,0 1 0 0 0,-1-1 0 0 0,1 1 1 0 0,-1 1-1 0 0,0-1 0 0 0,1 1 0 0 0,-1 0 0 0 0,0 0 1 0 0,-1 0-1 0 0,1 1 0 0 0,0 0 0 0 0,0 0 1 0 0,0 1-1 0 0,-1 0 0 0 0,1 0 0 0 0,0 0 1 0 0,-1 1-1 0 0,-4 1 59 0 0,0 3-28 0 0,1 0 1 0 0,-1 1-1 0 0,1 0 0 0 0,0 0 1 0 0,1 1-1 0 0,0 1 0 0 0,0-1 1 0 0,0 1-1 0 0,1 1 0 0 0,1 0 1 0 0,-1 0-1 0 0,1 1 1 0 0,1-1-1 0 0,0 1 0 0 0,0 1 1 0 0,1-1-1 0 0,0 1 0 0 0,0 3 28 0 0,0-4 29 0 0,2 0-1 0 0,-1 1 0 0 0,1-1 1 0 0,1 1-1 0 0,0-1 0 0 0,1 1 0 0 0,0 0 1 0 0,0 0-1 0 0,1-1 0 0 0,0 1 1 0 0,1 0-1 0 0,0 0 0 0 0,1-1 0 0 0,1 1 1 0 0,-1-1-1 0 0,1 1 0 0 0,1-1 1 0 0,0 0-1 0 0,1 0 0 0 0,0 0 0 0 0,0-1 1 0 0,1 0-1 0 0,0 0 0 0 0,0 0 1 0 0,1-1-1 0 0,0 0 0 0 0,1 0 1 0 0,3 2-29 0 0,10 2 30 0 0,1 0 0 0 0,1-1 1 0 0,0-1-1 0 0,0-2 0 0 0,1 0 1 0 0,0-1-1 0 0,0-2 1 0 0,0 0-1 0 0,1-2 0 0 0,0 0 1 0 0,0-2-1 0 0,0-1 1 0 0,0-1-1 0 0,9-2-30 0 0,-28 3-23 0 0,178-10-2009 0 0,-64-5-6885 0 0,-86 11-86 0 0</inkml:trace>
  <inkml:trace contextRef="#ctx0" brushRef="#br0" timeOffset="2646.697">3933 152 2905 0 0,'0'0'828'0'0,"0"0"49"0"0,0 0 618 0 0,0 0 632 0 0,0 0 185 0 0,0 0-164 0 0,0 0-413 0 0,0 0-420 0 0,-26 37-343 0 0,-85 120-330 0 0,-8-35-147 0 0,89-98-441 0 0,-255 206 642 0 0,-304 183-696 0 0,-107 31 34 0 0,582-362-3555 0 0,102-67 342 0 0,9-4-1939 0 0,3-7-1699 0 0</inkml:trace>
  <inkml:trace contextRef="#ctx0" brushRef="#br0" timeOffset="3081.794">3688 907 3289 0 0,'0'0'2073'0'0,"0"0"-603"0"0,0 0-104 0 0,0 0 225 0 0,0 0 112 0 0,0 0-60 0 0,-31 12-140 0 0,-100 38-243 0 0,-130 69 2424 0 0,242-110-3521 0 0,-11 4 43 0 0,1 1-1 0 0,0 1 0 0 0,1 2 0 0 0,1 1 0 0 0,-24 20-205 0 0,50-37-21 0 0,0-1 1 0 0,0 1-1 0 0,0-1 0 0 0,0 1 0 0 0,0 0 1 0 0,0 0-1 0 0,1-1 0 0 0,-1 1 0 0 0,0 0 1 0 0,0 0-1 0 0,1 0 0 0 0,-1 0 0 0 0,1 0 1 0 0,-1 0-1 0 0,1 0 0 0 0,-1 0 0 0 0,1 0 1 0 0,0 0-1 0 0,-1 0 0 0 0,1 0 0 0 0,0 0 1 0 0,0 0-1 0 0,0 0 0 0 0,-1 0 0 0 0,1 0 1 0 0,0 1-1 0 0,1-1 0 0 0,-1 0 0 0 0,0 0 1 0 0,0 0-1 0 0,0 0 0 0 0,1 0 1 0 0,-1 0-1 0 0,1 0 0 0 0,-1 0 0 0 0,0 0 1 0 0,1 0-1 0 0,0 0 0 0 0,-1 0 0 0 0,1 0 1 0 0,0 0-1 0 0,-1 0 0 0 0,1-1 0 0 0,0 1 1 0 0,0 0-1 0 0,0 0 0 0 0,0-1 0 0 0,0 1 1 0 0,-1-1-1 0 0,1 1 0 0 0,0-1 0 0 0,1 1 1 0 0,-1-1-1 0 0,0 0 0 0 0,0 1 0 0 0,0-1 1 0 0,0 0-1 0 0,0 0 0 0 0,0 1 0 0 0,0-1 1 0 0,1 0 20 0 0,70 11-858 0 0,13-8 75 0 0,124 16 360 0 0,-192-16 554 0 0,-13-3-80 0 0,-1 0 1 0 0,0 0 0 0 0,1 0 0 0 0,-1 1 0 0 0,0-1 0 0 0,1 1 0 0 0,-1 0 0 0 0,0 0 0 0 0,0 0 0 0 0,1 0 0 0 0,-1 0 0 0 0,0 1 0 0 0,0-1 0 0 0,-1 1-1 0 0,1 0 1 0 0,0 0 0 0 0,0 0 0 0 0,-1 0 0 0 0,1 1 0 0 0,-1-1 0 0 0,0 1 0 0 0,0-1 0 0 0,0 1 0 0 0,0 0 0 0 0,1 2-52 0 0,-4-3 103 0 0,0 0 1 0 0,1 1 0 0 0,-1-1-1 0 0,0 0 1 0 0,-1 0 0 0 0,1 0-1 0 0,0 0 1 0 0,0 0-1 0 0,-1 0 1 0 0,1-1 0 0 0,-1 1-1 0 0,0 0 1 0 0,0-1 0 0 0,1 1-1 0 0,-1-1 1 0 0,0 0 0 0 0,0 1-1 0 0,0-1 1 0 0,0 0-1 0 0,-1 0 1 0 0,-1 0-104 0 0,-2 3 155 0 0,-26 12-6 0 0,0-1-1 0 0,0-2 1 0 0,-1-2 0 0 0,-1 0 0 0 0,-3-2-149 0 0,20-4 21 0 0,-144 31-621 0 0,92-31-6883 0 0,57-5-3376 0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28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7 269 1800 0 0,'0'0'822'0'0,"0"0"-641"0"0,0 0-357 0 0,0 0 4 0 0,0 0 230 0 0,0 0 218 0 0,0 0 86 0 0,0 0-11 0 0,0 0-94 0 0,0 0-100 0 0,0 0-80 0 0,0 0-44 0 0,-1 29-7 0 0,-4 89-21 0 0,12-33 70 0 0,-2-60-450 0 0,-3-18 2207 0 0,-4-9 5961 0 0,-1-10-7622 0 0,0 0 1 0 0,1 1 0 0 0,0-1-1 0 0,1 0 1 0 0,0 0 0 0 0,1 0 0 0 0,0 0-1 0 0,1 0 1 0 0,0 0 0 0 0,1 0 0 0 0,0 1-1 0 0,1-1 1 0 0,0 0 0 0 0,1 1 0 0 0,0 0-1 0 0,1-1-171 0 0,8-16 11 0 0,1 1 0 0 0,1 0 1 0 0,1 1-1 0 0,2 0 0 0 0,14-15-11 0 0,-31 38-122 0 0,1 1 1 0 0,0-1 0 0 0,0 1 0 0 0,0-1-1 0 0,0 1 1 0 0,0 0 0 0 0,1-1-1 0 0,-1 1 1 0 0,1 0 0 0 0,0 1 0 0 0,-1-1-1 0 0,1 0 1 0 0,0 1 0 0 0,0-1-1 0 0,0 1 1 0 0,0 0 0 0 0,0 0-1 0 0,0 0 1 0 0,0 1 0 0 0,0-1 0 0 0,1 1 121 0 0,16 49-7531 0 0,-18-40 4543 0 0,0-2-131 0 0</inkml:trace>
  <inkml:trace contextRef="#ctx0" brushRef="#br0" timeOffset="431.711">474 313 1360 0 0,'0'0'1229'0'0,"0"0"-507"0"0,0 0-121 0 0,0 0 189 0 0,0 0 245 0 0,0 0 144 0 0,0 0 29 0 0,0 0-18 0 0,0 0-3 0 0,0 0 9 0 0,0 0-20 0 0,0 0-95 0 0,0 0-141 0 0,8-2-128 0 0,24-6-104 0 0,-3-27 1479 0 0,-25 26-1901 0 0,-3 6-280 0 0,0 1 0 0 0,0-1 0 0 0,0 0 0 0 0,0 0 0 0 0,0 1 0 0 0,-1-1 0 0 0,1 0 0 0 0,-1 0 0 0 0,0 0 0 0 0,0 0 0 0 0,0 1 0 0 0,0-1 0 0 0,0 0 0 0 0,-1 0 0 0 0,1 0 0 0 0,-1 0 0 0 0,1 1 0 0 0,-1-1 0 0 0,0 0 0 0 0,0 1 0 0 0,-1-1 0 0 0,1 1 0 0 0,-1-1 0 0 0,1 1 0 0 0,-1-1 0 0 0,0 1 0 0 0,1 0 1 0 0,-1 0-1 0 0,0 0 0 0 0,-1 0 0 0 0,1 0 0 0 0,0 0 0 0 0,0 1 0 0 0,-1-1 0 0 0,1 1 0 0 0,-1 0 0 0 0,1-1 0 0 0,-1 1 0 0 0,0 0 0 0 0,0 0 0 0 0,1 1 0 0 0,-1-1 0 0 0,0 1 0 0 0,0-1 0 0 0,0 1 0 0 0,0 0 0 0 0,1 0 0 0 0,-3 0-6 0 0,-3 3-67 0 0,0-1 0 0 0,0 1 0 0 0,0 1 0 0 0,0-1 0 0 0,1 1 0 0 0,0 1 0 0 0,-1-1 0 0 0,2 1 0 0 0,-1 1 0 0 0,0-1 0 0 0,1 1 0 0 0,0 0 0 0 0,1 0 0 0 0,-1 1 0 0 0,1 0-1 0 0,0 0 1 0 0,1 0 0 0 0,0 1 0 0 0,0-1 0 0 0,0 1 0 0 0,1 0 0 0 0,0 0 0 0 0,1 0 0 0 0,0 0 0 0 0,0 1 0 0 0,1-1 67 0 0,-2-2 27 0 0,1 1 1 0 0,1-1-1 0 0,-1 0 1 0 0,1 0-1 0 0,0 1 0 0 0,1-1 1 0 0,0 1-1 0 0,0-1 1 0 0,0 0-1 0 0,0 1 1 0 0,1-1-1 0 0,0 1 0 0 0,1-1 1 0 0,0 0-1 0 0,-1 0 1 0 0,2 0-1 0 0,-1 0 0 0 0,1 0 1 0 0,0 0-1 0 0,0-1 1 0 0,1 1-1 0 0,-1-1 0 0 0,1 0 1 0 0,0 0-1 0 0,1 0 1 0 0,-1-1-1 0 0,1 1 0 0 0,0-1 1 0 0,0 0-1 0 0,0-1 1 0 0,1 1-1 0 0,-1-1 0 0 0,1 0 1 0 0,0 0-1 0 0,0-1 1 0 0,0 0-1 0 0,0 0 0 0 0,0 0 1 0 0,0-1-1 0 0,2 1-27 0 0,1-1 59 0 0,-1-1-1 0 0,1 1 1 0 0,0-2-1 0 0,-1 1 1 0 0,1-1-1 0 0,0 0 1 0 0,-1-1-1 0 0,1 0 1 0 0,-1-1-1 0 0,0 1 1 0 0,0-1-1 0 0,0-1 1 0 0,0 0-1 0 0,0 0 1 0 0,-1 0-1 0 0,5-5-58 0 0,59-51-1390 0 0,-52 37-1605 0 0,-1-3-3283 0 0,-12 18 1493 0 0,-3 4 768 0 0</inkml:trace>
  <inkml:trace contextRef="#ctx0" brushRef="#br0" timeOffset="781.793">854 111 8138 0 0,'0'0'1297'0'0,"0"0"-599"0"0,0 0-225 0 0,0 0 167 0 0,0 0 265 0 0,0 0 123 0 0,0 0-37 0 0,0 0-150 0 0,0 0-219 0 0,0 0-201 0 0,0 0-132 0 0,5 32-78 0 0,15 102-53 0 0,10-35 167 0 0,44 44 98 0 0,-74-142-393 0 0,0-1 1 0 0,0 1 0 0 0,1 0 0 0 0,-1 0-1 0 0,0-1 1 0 0,0 1 0 0 0,1 0-1 0 0,-1-1 1 0 0,1 1 0 0 0,-1 0 0 0 0,1-1-1 0 0,-1 1 1 0 0,1-1 0 0 0,-1 1 0 0 0,1-1-1 0 0,-1 1 1 0 0,1-1 0 0 0,-1 1-1 0 0,1-1 1 0 0,0 1 0 0 0,-1-1 0 0 0,1 0-1 0 0,0 1 1 0 0,0-1 0 0 0,-1 0-1 0 0,1 0 1 0 0,0 0 0 0 0,0 1 0 0 0,-1-1-1 0 0,1 0 1 0 0,0 0 0 0 0,0 0-1 0 0,-1 0 1 0 0,1 0 0 0 0,0 0 0 0 0,0-1-1 0 0,-1 1 1 0 0,1 0 0 0 0,0 0 0 0 0,0 0-1 0 0,-1-1 1 0 0,1 1 0 0 0,0 0-1 0 0,-1-1 1 0 0,1 1 0 0 0,0-1 0 0 0,-1 1-1 0 0,1-1 1 0 0,-1 1 0 0 0,1-1-1 0 0,-1 1 1 0 0,1-1 0 0 0,-1 1 0 0 0,1-1-31 0 0,16-43 2466 0 0,-12 31-2526 0 0,2-8 440 0 0,8-23-176 0 0,1 0-1 0 0,2 2 0 0 0,2 0 0 0 0,2 1 1 0 0,1 1-1 0 0,14-15-203 0 0,-20 33-642 0 0,37-45-1771 0 0,-16 26-5890 0 0,-26 31-2392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31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1 618 0 0 0,'0'0'1080'0'0,"0"0"231"0"0,0 0 65 0 0,0 0-103 0 0,0 0-240 0 0,0 0-299 0 0,0 0-210 0 0,0 0-80 0 0,2 0 68 0 0,128-5 4990 0 0,4-1-4164 0 0,3 3-1584 0 0,-88-5-1258 0 0,-18-3-2529 0 0,-12 5-1215 0 0,-14 5 2572 0 0,-1 1 1256 0 0</inkml:trace>
  <inkml:trace contextRef="#ctx0" brushRef="#br0" timeOffset="235.757">83 876 3497 0 0,'0'0'753'0'0,"0"0"-490"0"0,0 0 122 0 0,0 0 349 0 0,0 0 241 0 0,0 0 126 0 0,0 0 20 0 0,0 0-76 0 0,0 0-127 0 0,0 0-113 0 0,0 0-81 0 0,0 0-60 0 0,35 9-53 0 0,109 27-56 0 0,-139-34-511 0 0,0-1 0 0 0,0 0-1 0 0,1 0 1 0 0,-1 0 0 0 0,0 0 0 0 0,0-1 0 0 0,0 0-1 0 0,0 0 1 0 0,1 0 0 0 0,-1-1 0 0 0,0 0 0 0 0,0 0-1 0 0,0 0 1 0 0,0 0 0 0 0,4-3-44 0 0,8-2 123 0 0,131-37-758 0 0,-53 13-6784 0 0,-71 22 542 0 0</inkml:trace>
  <inkml:trace contextRef="#ctx0" brushRef="#br0" timeOffset="935.411">897 423 0 0 0,'0'0'244'0'0,"0"0"752"0"0,0 0 327 0 0,0 0 95 0 0,0 0-49 0 0,0 0-114 0 0,0 0-158 0 0,0 0-153 0 0,0 0-87 0 0,0 0-60 0 0,0 0-36 0 0,11-13 5 0 0,36-42-1 0 0,0 27 922 0 0,-32 24-1255 0 0,1-3-185 0 0,-1 1 1 0 0,1 1-1 0 0,1 0 0 0 0,-1 1 0 0 0,1 1 0 0 0,0 0 1 0 0,-1 1-1 0 0,1 1 0 0 0,0 0 0 0 0,0 2 0 0 0,6 0-247 0 0,-20 0 21 0 0,0 0-1 0 0,0 0 0 0 0,0 0 1 0 0,0 0-1 0 0,0 1 0 0 0,0-1 1 0 0,-1 1-1 0 0,1 0 0 0 0,0 0 0 0 0,-1 0 1 0 0,1 0-1 0 0,-1 0 0 0 0,0 1 1 0 0,0-1-1 0 0,0 0 0 0 0,0 1 1 0 0,0 0-1 0 0,0-1 0 0 0,-1 1 1 0 0,1 0-1 0 0,-1 0 0 0 0,0 0 0 0 0,0 0 1 0 0,0 0-1 0 0,0 0 0 0 0,0 1 1 0 0,-1-1-1 0 0,0 0 0 0 0,1 0 1 0 0,-1 0-1 0 0,0 1 0 0 0,0-1 1 0 0,-1 0-1 0 0,0 3-20 0 0,-32 108 688 0 0,-186 216-348 0 0,216-325-340 0 0,-1 0 0 0 0,1 0 0 0 0,0 0 0 0 0,0 0 0 0 0,0 0 0 0 0,0 0 0 0 0,1 1 0 0 0,0-1 0 0 0,0 1 0 0 0,1-1 0 0 0,-1 1 0 0 0,1 0-1 0 0,0-1 1 0 0,1 1 0 0 0,-1 0 0 0 0,1 0 0 0 0,0 0 0 0 0,1 0 0 0 0,2-3 14 0 0,1 0 1 0 0,-1 0-1 0 0,1-1 1 0 0,0 1-1 0 0,0-1 0 0 0,0 0 1 0 0,0 0-1 0 0,0-1 0 0 0,1 1 1 0 0,-1-1-1 0 0,0 0 0 0 0,1 0 1 0 0,-1 0-1 0 0,1 0 0 0 0,-1-1 1 0 0,1 0-1 0 0,-1 0 0 0 0,1 0 1 0 0,-1-1-1 0 0,1 1 0 0 0,2-2-14 0 0,11-1-67 0 0,0-1 0 0 0,0-1 0 0 0,0 0 0 0 0,-1-2 0 0 0,0 0 0 0 0,0-1 0 0 0,3-2 67 0 0,15-7-731 0 0,47-34-7408 0 0,-56 34 1775 0 0,-18 12 2618 0 0</inkml:trace>
  <inkml:trace contextRef="#ctx0" brushRef="#br0" timeOffset="1371.245">1709 471 5225 0 0,'0'0'1410'0'0,"0"0"-350"0"0,0 0-188 0 0,0 0 128 0 0,0 0 235 0 0,0 0 147 0 0,0 0 8 0 0,0 0-190 0 0,0 0-251 0 0,0 0-200 0 0,0 0-161 0 0,-12 35-108 0 0,-38 111-92 0 0,36-105-149 0 0,2 0 1 0 0,1 1-1 0 0,2 0 1 0 0,0 23-240 0 0,5-36 3 0 0,-4 144-1499 0 0,8-172 1389 0 0,0-1 1 0 0,0 1-1 0 0,0-1 0 0 0,1 0 1 0 0,-1 1-1 0 0,0-1 0 0 0,0 0 1 0 0,0 1-1 0 0,0-1 0 0 0,1 0 1 0 0,-1 1-1 0 0,0-1 0 0 0,0 0 1 0 0,0 1-1 0 0,1-1 0 0 0,-1 0 1 0 0,0 0-1 0 0,1 1 0 0 0,-1-1 1 0 0,0 0-1 0 0,0 0 0 0 0,1 0 1 0 0,-1 0-1 0 0,1 1 0 0 0,-1-1 1 0 0,0 0-1 0 0,1 0 0 0 0,-1 0 1 0 0,0 0-1 0 0,1 0 0 0 0,-1 0 1 0 0,0 0-1 0 0,1 0 0 0 0,-1 0 1 0 0,1 0-1 0 0,-1 0 0 0 0,0 0 1 0 0,1 0-1 0 0,-1 0 0 0 0,0 0 1 0 0,1 0-1 0 0,-1 0 0 0 0,0-1 1 0 0,1 1-1 0 0,-1 0 0 0 0,0 0 1 0 0,1 0-1 0 0,-1-1 0 0 0,0 1 1 0 0,1 0-1 0 0,-1 0 0 0 0,0-1 1 0 0,0 1-1 0 0,1 0 0 0 0,-1-1 1 0 0,0 1-1 0 0,0 0 0 0 0,0 0 1 0 0,1-1-1 0 0,-1 1 0 0 0,0-1 1 0 0,0 1-1 0 0,0 0 0 0 0,0-1 1 0 0,0 1-1 0 0,0 0 0 0 0,0-1 1 0 0,0 1 106 0 0,24-48-4690 0 0,49-96-1430 0 0,-39 79 6287 0 0,3 1 1 0 0,3 2 0 0 0,3 2-1 0 0,5-3-167 0 0,-31 47-63 0 0,5-9 3840 0 0,-22 24-2443 0 0,0 21 1982 0 0,-37 64-786 0 0,14-38-2157 0 0,2 1 0 0 0,2 1 0 0 0,2 1 0 0 0,2 0 0 0 0,3 2-373 0 0,10 12-3088 0 0,14-59-3389 0 0,-10-4 3283 0 0</inkml:trace>
  <inkml:trace contextRef="#ctx0" brushRef="#br0" timeOffset="1700.088">1413 600 3849 0 0,'0'0'688'0'0,"0"0"-71"0"0,0 0 117 0 0,0 0 191 0 0,0 0 73 0 0,0 0-56 0 0,0 0-61 0 0,0 0-47 0 0,0 0-44 0 0,31-19-44 0 0,100-59-45 0 0,-30 31 1112 0 0,0 37 14 0 0,-97 12-1744 0 0,-1 1 0 0 0,0-1 1 0 0,0 1-1 0 0,0 0 0 0 0,0 0 0 0 0,-1 0 0 0 0,1 0 1 0 0,-1 0-1 0 0,1 1 0 0 0,-1-1 0 0 0,-1 1 1 0 0,1 0-1 0 0,0-1 0 0 0,-1 1 0 0 0,0 0 1 0 0,1 0-1 0 0,-2 0 0 0 0,1 0 0 0 0,0 0 1 0 0,-1 0-1 0 0,0 4-83 0 0,5 12 420 0 0,-3-14-372 0 0,-1-1-1 0 0,1 1 0 0 0,0-1 0 0 0,1 0 0 0 0,-1 0 1 0 0,1 0-1 0 0,0 0 0 0 0,1-1 0 0 0,-1 1 1 0 0,1-1-1 0 0,0 1 0 0 0,0-1 0 0 0,0-1 1 0 0,0 1-1 0 0,1-1 0 0 0,-1 1 0 0 0,1-1 1 0 0,0 0-1 0 0,0-1 0 0 0,0 1 0 0 0,0-1 0 0 0,1 0 1 0 0,-1-1-1 0 0,1 1 0 0 0,-1-1 0 0 0,1 0 1 0 0,-1 0-1 0 0,1-1 0 0 0,0 1 0 0 0,-1-1 1 0 0,1-1-48 0 0,11 0 53 0 0,0-1 1 0 0,0-1-1 0 0,-1-1 1 0 0,0 0 0 0 0,0-1-1 0 0,0-1 1 0 0,0-1-1 0 0,-1 0 1 0 0,0 0 0 0 0,4-4-54 0 0,52-31-4436 0 0,-35 20-1109 0 0,-23 14-4804 0 0</inkml:trace>
  <inkml:trace contextRef="#ctx0" brushRef="#br0" timeOffset="2732.026">2392 677 0 0 0,'0'0'231'0'0,"0"0"557"0"0,0 0 67 0 0,0 0-122 0 0,0 0-107 0 0,0 0-86 0 0,0 0-36 0 0,-2-3 1078 0 0,15 109 2433 0 0,-2 177-1572 0 0,-8-238-1410 0 0,-2-45-675 0 0,2-5 4371 0 0,-1-13-4369 0 0,-1 11 99 0 0,12-60-134 0 0,4 1 0 0 0,3 0 1 0 0,2 1-1 0 0,3 2 0 0 0,27-47-325 0 0,-49 101-52 0 0,0 1 0 0 0,1-1 0 0 0,0 1 0 0 0,1 0 0 0 0,0 1 0 0 0,0-1 0 0 0,1 1 0 0 0,-1 0 0 0 0,2 0 0 0 0,-1 1 0 0 0,1 0 0 0 0,0 0 0 0 0,7-5 52 0 0,-12 12-168 0 0,1 0 0 0 0,0 0 0 0 0,-1 0 1 0 0,1 0-1 0 0,0 0 0 0 0,-1 1 1 0 0,1-1-1 0 0,-1 1 0 0 0,0-1 0 0 0,0 1 1 0 0,1 0-1 0 0,-1 0 0 0 0,0 0 1 0 0,-1 0-1 0 0,1 0 0 0 0,0 1 0 0 0,-1-1 1 0 0,1 0-1 0 0,-1 1 0 0 0,1-1 1 0 0,-1 1-1 0 0,0 0 0 0 0,0-1 0 0 0,-1 1 1 0 0,1 0-1 0 0,0 0 168 0 0,5 10-2249 0 0,25 30-10578 0 0,-27-38 12058 0 0</inkml:trace>
  <inkml:trace contextRef="#ctx0" brushRef="#br0" timeOffset="3119.366">3125 630 1600 0 0,'0'0'1095'0'0,"0"0"-156"0"0,0 0 35 0 0,0 0 181 0 0,0 0 105 0 0,0 0 0 0 0,0 0-52 0 0,-33 14-122 0 0,-100 46-159 0 0,64-12 133 0 0,57-34-847 0 0,1-5-150 0 0,1 0-1 0 0,1 1 0 0 0,-1 0 0 0 0,2 0 1 0 0,-1 1-1 0 0,2 1 0 0 0,-1-1 0 0 0,1 1 1 0 0,1 0-1 0 0,0 1 0 0 0,1 0 0 0 0,1 0 0 0 0,0 0 1 0 0,0 0-1 0 0,1 0 0 0 0,1 1 0 0 0,0-1 1 0 0,1 1-1 0 0,1 0 0 0 0,0 0 0 0 0,1 1-62 0 0,1-12 55 0 0,0 0 0 0 0,0-1-1 0 0,1 1 1 0 0,-1-1 0 0 0,1 1 0 0 0,-1-1-1 0 0,1 0 1 0 0,0 0 0 0 0,0 0-1 0 0,0 0 1 0 0,0-1 0 0 0,1 1 0 0 0,-1-1-1 0 0,0 0 1 0 0,1 0 0 0 0,-1 0 0 0 0,1 0-1 0 0,-1 0 1 0 0,1-1 0 0 0,-1 0-1 0 0,1 0 1 0 0,-1 0 0 0 0,1 0 0 0 0,-1 0-1 0 0,1-1 1 0 0,-1 1 0 0 0,1-1-1 0 0,-1 0 1 0 0,1 0 0 0 0,-1 0 0 0 0,0-1-1 0 0,0 1 1 0 0,0-1 0 0 0,1 0-1 0 0,-1 0 1 0 0,0 0-55 0 0,28-22 421 0 0,-2-1 1 0 0,-1-1-1 0 0,0-2 0 0 0,-2-1 0 0 0,-2-1 1 0 0,0-1-1 0 0,9-18-421 0 0,50-69 136 0 0,-79 150-1561 0 0,14 61-1471 0 0,-17-90 2535 0 0,0 0 1 0 0,1 0-1 0 0,0 0 0 0 0,0 0 0 0 0,0-1 1 0 0,0 1-1 0 0,0 0 0 0 0,0-1 0 0 0,0 0 0 0 0,1 0 1 0 0,-1 0-1 0 0,1 0 0 0 0,0 0 0 0 0,0 0 0 0 0,0 0 1 0 0,0-1-1 0 0,0 0 0 0 0,0 1 0 0 0,0-1 1 0 0,0 0-1 0 0,0-1 0 0 0,0 1 0 0 0,1 0 0 0 0,-1-1 1 0 0,0 0-1 0 0,1 0 0 0 0,0 0 361 0 0,45 0-4973 0 0,-39-4 4869 0 0</inkml:trace>
  <inkml:trace contextRef="#ctx0" brushRef="#br0" timeOffset="3554.966">3563 685 0 0 0,'0'0'276'0'0,"0"0"978"0"0,0 0 261 0 0,0 0 37 0 0,0 0-38 0 0,0 0-54 0 0,0 0-174 0 0,0 0-273 0 0,0 0-271 0 0,0 0-250 0 0,0 0-134 0 0,0 0-73 0 0,-24-2-48 0 0,-74-2-29 0 0,96 3-201 0 0,1 1 0 0 0,-1 0 0 0 0,0 0 0 0 0,0 0 0 0 0,1 0 1 0 0,-1 0-1 0 0,0 1 0 0 0,1-1 0 0 0,-1 0 0 0 0,0 1 0 0 0,1 0 0 0 0,-1-1 0 0 0,1 1 0 0 0,-1 0 0 0 0,1-1 1 0 0,-1 1-1 0 0,1 0 0 0 0,-1 0 0 0 0,1 0 0 0 0,0 1 0 0 0,0-1 0 0 0,-1 0 0 0 0,1 0 0 0 0,0 1 0 0 0,0-1 1 0 0,0 0-1 0 0,0 1 0 0 0,1-1 0 0 0,-1 1 0 0 0,0-1 0 0 0,1 1 0 0 0,-1 0-7 0 0,-3 6 34 0 0,0-2-43 0 0,0 1 0 0 0,0-1-1 0 0,1 1 1 0 0,0 0 0 0 0,0 0 0 0 0,1 0-1 0 0,0 0 1 0 0,0 1 0 0 0,0-1-1 0 0,1 1 1 0 0,0-1 0 0 0,0 1 0 0 0,1-1-1 0 0,0 1 1 0 0,1-1 0 0 0,-1 1-1 0 0,2-1 1 0 0,-1 1 0 0 0,1-1 0 0 0,0 0-1 0 0,0 1 1 0 0,1-1 0 0 0,0 0-1 0 0,0-1 1 0 0,1 1 0 0 0,-1 0 0 0 0,4 3 9 0 0,3-2 146 0 0,0 0 1 0 0,1-1-1 0 0,-1 0 1 0 0,1-1 0 0 0,1 0-1 0 0,-1 0 1 0 0,1-1-1 0 0,0-1 1 0 0,0 0 0 0 0,1-1-1 0 0,-1 0 1 0 0,1-1-1 0 0,-1 0 1 0 0,1-1 0 0 0,0 0-1 0 0,-1-1 1 0 0,1-1-1 0 0,0 0 1 0 0,0 0 0 0 0,-1-2-1 0 0,1 1 1 0 0,-1-2-1 0 0,0 1 1 0 0,0-2-1 0 0,0 0 1 0 0,5-3-147 0 0,14-12 435 0 0,-1-2 0 0 0,-2-1-1 0 0,0-1 1 0 0,-2-1 0 0 0,0-2 0 0 0,-2 0-1 0 0,-1-2 1 0 0,-1 0 0 0 0,-2-2 0 0 0,-1 0-1 0 0,-1-2-434 0 0,-2 9-65 0 0,-2-1-1 0 0,-1 0 0 0 0,-1-1 0 0 0,-2-1 0 0 0,0 1 1 0 0,-2-2-1 0 0,-1 1 0 0 0,-1-1 0 0 0,-1 0 1 0 0,-1 0-1 0 0,-2-1 0 0 0,-1 1 0 0 0,-1 0 0 0 0,-1-1 1 0 0,-4-16 65 0 0,4 36-75 0 0,-1 0 1 0 0,0 0-1 0 0,0 1 1 0 0,0-1 0 0 0,-1 1-1 0 0,-1 0 1 0 0,1-1-1 0 0,-1 2 1 0 0,-1-1 0 0 0,1 0-1 0 0,-1 1 1 0 0,-1 0 0 0 0,1 0-1 0 0,-1 0 1 0 0,0 1-1 0 0,-1 0 1 0 0,0 0 0 0 0,0 1-1 0 0,0-1 1 0 0,0 2-1 0 0,-1-1 1 0 0,0 1 0 0 0,0 0-1 0 0,0 0 1 0 0,0 1 0 0 0,-1 1-1 0 0,1-1 1 0 0,-1 1-1 0 0,0 0 1 0 0,1 1 0 0 0,-1 0-1 0 0,0 1 1 0 0,0 0-1 0 0,0 0 1 0 0,0 1 0 0 0,-2 0 74 0 0,-8 6-30 0 0,0 1 1 0 0,1 1 0 0 0,0 1-1 0 0,0 0 1 0 0,1 1 0 0 0,0 1-1 0 0,1 1 1 0 0,1 0 0 0 0,0 1-1 0 0,1 1 1 0 0,0 0 0 0 0,-8 12 29 0 0,10-12 22 0 0,1 0 0 0 0,0 1 0 0 0,1 0 0 0 0,1 0 0 0 0,1 1 0 0 0,0 1 0 0 0,1-1 0 0 0,1 1 0 0 0,0 1 0 0 0,1-1 0 0 0,2 1 0 0 0,-2 13-22 0 0,4-22 22 0 0,0 1 1 0 0,1 0 0 0 0,0-1 0 0 0,1 1 0 0 0,0-1 0 0 0,1 1 0 0 0,0-1-1 0 0,1 0 1 0 0,0 0 0 0 0,0 0 0 0 0,1 0 0 0 0,0 0 0 0 0,1-1-1 0 0,0 1 1 0 0,1-1 0 0 0,0-1 0 0 0,0 1 0 0 0,1-1 0 0 0,0 0 0 0 0,0 0-1 0 0,1-1 1 0 0,0 0 0 0 0,4 3-23 0 0,22 8 67 0 0,-1-1 0 0 0,2-1 1 0 0,0-2-1 0 0,1-1 0 0 0,1-2 0 0 0,0-2 0 0 0,0-1 1 0 0,0-2-1 0 0,1-2 0 0 0,0-1 0 0 0,0-2 0 0 0,0-1 1 0 0,6-3-68 0 0,57-3-894 0 0,-35-5-4556 0 0,-43 6-2144 0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27.8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3 0 0 0,'0'0'1422'0'0,"0"0"190"0"0,0 0 63 0 0,0 0-93 0 0,0 0-147 0 0,0 0-199 0 0,0 0-184 0 0,0-3-124 0 0,0 68 5308 0 0,1 57-2602 0 0,-18 187-3722 0 0,-16-23 266 0 0,31-248-755 0 0,3-57-5530 0 0,3-13-2219 0 0,-2 21 2434 0 0</inkml:trace>
  <inkml:trace contextRef="#ctx0" brushRef="#br0" timeOffset="2469.401">262 14 0 0 0,'0'0'384'0'0,"0"0"104"0"0,0 0 68 0 0,0 0 71 0 0,0 0 80 0 0,0 0 56 0 0,9 3 6200 0 0,-127 153-5288 0 0,71-76-4653 0 0,47-77 2503 0 0,0 0-971 0 0,-1-2-3763 0 0,1-1 3154 0 0</inkml:trace>
  <inkml:trace contextRef="#ctx0" brushRef="#br0" timeOffset="3086.226">0 853 0 0 0,'0'0'786'0'0,"0"0"67"0"0,0 0-142 0 0,0 0-202 0 0,0 0-167 0 0,0 0-94 0 0,0 0-4 0 0,0 0 69 0 0,0 0 121 0 0,27 0 8166 0 0,18 1-5682 0 0,89-9-1955 0 0,-124 5-1285 0 0,19-3-1026 0 0,-10 4-3952 0 0,-12 2-4571 0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03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12 600 424 0 0,'0'0'766'0'0,"0"0"-42"0"0,0 0 168 0 0,0 0 280 0 0,0 0 194 0 0,0 0 31 0 0,0 0-140 0 0,0 0-201 0 0,0 0-181 0 0,0 0-178 0 0,0 0-105 0 0,0 0-47 0 0,0 0-7 0 0,-2 30 12 0 0,-7 90 1 0 0,16-50 925 0 0,-6-67-1371 0 0,1-1 0 0 0,0 1 1 0 0,0-1-1 0 0,0 0 0 0 0,0 0 1 0 0,0 1-1 0 0,1-2 0 0 0,-1 1 0 0 0,1 0 1 0 0,-1 0-1 0 0,1-1 0 0 0,0 1 0 0 0,-1-1 1 0 0,1 0-1 0 0,0 0 0 0 0,0 0 1 0 0,0 0-1 0 0,0 0 0 0 0,0-1 0 0 0,0 1 1 0 0,0-1-1 0 0,0 0 0 0 0,0 0 1 0 0,0 0-1 0 0,0 0 0 0 0,0-1 0 0 0,0 1 1 0 0,0-1-1 0 0,0 0 0 0 0,0 0 1 0 0,0 0-1 0 0,0 0 0 0 0,-1 0 0 0 0,1 0 1 0 0,0-1-1 0 0,-1 0 0 0 0,1 1 0 0 0,-1-1 1 0 0,1 0-1 0 0,-1 0 0 0 0,0 0 1 0 0,0-1-1 0 0,0 1 0 0 0,0 0 0 0 0,0-1 1 0 0,-1 1-1 0 0,1-1 0 0 0,-1 0 1 0 0,1 1-1 0 0,-1-1 0 0 0,0 0 0 0 0,0 0 1 0 0,0-1-106 0 0,4-13-37 0 0,-1 1 1 0 0,-1-1 0 0 0,0 0 0 0 0,-2 0-1 0 0,1 0 1 0 0,-2 0 0 0 0,0 0-1 0 0,-2-8 37 0 0,1 18-117 0 0,1 1-167 0 0,0 0 1 0 0,-1 1-1 0 0,0-1 1 0 0,-1 1-1 0 0,1-1 1 0 0,-1 0-1 0 0,0 1 1 0 0,0 0 0 0 0,-1 0-1 0 0,1-1 1 0 0,-1 1-1 0 0,0 1 1 0 0,-1-1-1 0 0,1 0 1 0 0,-3-1 283 0 0,-50-18-8943 0 0,53 26 8778 0 0,1 0 1 0 0,-1 0 0 0 0,1 0-1 0 0,-1 0 1 0 0,1 0-1 0 0,0 0 1 0 0,-1 1 0 0 0,1-1-1 0 0,0 1 1 0 0,1 0-1 0 0,-1-1 1 0 0,0 1 0 0 0,1 0-1 0 0,0 0 1 0 0,0 0-1 0 0,-1 0 1 0 0,2 0 0 0 0,-1 0-1 0 0,0 1 1 0 0,1-1-1 0 0,-1 0 1 0 0,1 1 164 0 0,0-2 107 0 0,-1 1 0 0 0,1-1 0 0 0,0 0 0 0 0,0 0 0 0 0,0 1 0 0 0,1-1 0 0 0,-1 0 0 0 0,0 0 0 0 0,1 0 0 0 0,-1 1 0 0 0,1-1 0 0 0,0 0 0 0 0,0 0 0 0 0,0 0 0 0 0,0 0 0 0 0,0 0 0 0 0,0 0 0 0 0,0 0 0 0 0,1-1 0 0 0,-1 1 0 0 0,1 0 0 0 0,-1-1 0 0 0,1 1 0 0 0,0-1 0 0 0,0 1 0 0 0,-1-1 0 0 0,1 0 0 0 0,0 0 0 0 0,0 0 1 0 0,0 0-1 0 0,0 0 0 0 0,1 0 0 0 0,-1-1 0 0 0,0 1 0 0 0,0 0 0 0 0,0-1 0 0 0,1 0 0 0 0,-1 0 0 0 0,0 0 0 0 0,0 0 0 0 0,1 0 0 0 0,-1 0 0 0 0,0 0 0 0 0,0-1 0 0 0,0 1 0 0 0,1-1 0 0 0,-1 1 0 0 0,0-1 0 0 0,2-1-107 0 0,9-1 563 0 0,-1-1 0 0 0,1 0-1 0 0,-1 0 1 0 0,0-1 0 0 0,0-1 0 0 0,-1 0 0 0 0,0-1 0 0 0,0 0 0 0 0,0 0 0 0 0,-1-2 0 0 0,0 1-1 0 0,-1-1 1 0 0,0 0 0 0 0,7-10-563 0 0,21-22 253 0 0,-2-1 0 0 0,-2-2 0 0 0,-2-1-1 0 0,-1-1 1 0 0,-3-2 0 0 0,-2-1 0 0 0,0-6-253 0 0,-18 39 63 0 0,-1 1 1 0 0,-1-1-1 0 0,0 0 0 0 0,-1-1 1 0 0,0 1-1 0 0,-1-1 0 0 0,-1 0 1 0 0,-1-16-64 0 0,-1 32 134 0 0,-6 24-120 0 0,-4 20-42 0 0,1 1 0 0 0,3 0 0 0 0,1 0 1 0 0,2 1-1 0 0,2-1 0 0 0,4 24 28 0 0,-3 30-209 0 0,-29 516-465 0 0,29-603 685 0 0,0 3 38 0 0,-1-1 0 0 0,0 0 0 0 0,0 1 0 0 0,-1-1 0 0 0,-1 0 0 0 0,0 0 0 0 0,-1 0 0 0 0,0-1 0 0 0,-1 1 0 0 0,0-1 0 0 0,-1 0 0 0 0,-5 6-49 0 0,10-16 37 0 0,-1 0 0 0 0,1 0 0 0 0,-1 0-1 0 0,0-1 1 0 0,0 1 0 0 0,0 0 0 0 0,0-1 0 0 0,0 1 0 0 0,0-1 0 0 0,-1 0-1 0 0,1 0 1 0 0,0 0 0 0 0,-1 0 0 0 0,1 0 0 0 0,0 0 0 0 0,-1-1 0 0 0,1 1-1 0 0,-1-1 1 0 0,1 0 0 0 0,-1 0 0 0 0,1 1 0 0 0,-1-2 0 0 0,1 1 0 0 0,-1 0 0 0 0,1 0-1 0 0,-1-1 1 0 0,1 0 0 0 0,-1 1 0 0 0,1-1 0 0 0,-1 0 0 0 0,1 0 0 0 0,0 0-1 0 0,0 0 1 0 0,-1-1 0 0 0,1 1 0 0 0,0-1 0 0 0,0 1 0 0 0,0-1 0 0 0,1 0-1 0 0,-1 1 1 0 0,0-1 0 0 0,1 0 0 0 0,-1 0 0 0 0,1-1 0 0 0,-1 1 0 0 0,1 0 0 0 0,0 0-1 0 0,0-1 1 0 0,0 1 0 0 0,0 0 0 0 0,1-1 0 0 0,-1 1 0 0 0,0-2-37 0 0,-2-18-1 0 0,0 0 0 0 0,2-1 0 0 0,0 1 0 0 0,2 0 1 0 0,0 0-1 0 0,2 0 0 0 0,0-1 0 0 0,1 2 0 0 0,1-1 1 0 0,2 1-1 0 0,0-1 0 0 0,1 2 0 0 0,10-19 1 0 0,35-59-3579 0 0,8 9-5013 0 0,-45 69 484 0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04.3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0 935 1184 0 0,'0'0'1627'0'0,"0"0"-62"0"0,0 0 114 0 0,0 0 197 0 0,0 0-14 0 0,0 0-193 0 0,0 0-284 0 0,0 0-264 0 0,0 0-194 0 0,0 0-79 0 0,0 0 10 0 0,0 0 34 0 0,0 0 32 0 0,15-11 1334 0 0,36-55-1157 0 0,3 2 0 0 0,3 2 0 0 0,20-14-1101 0 0,16 3 54 0 0,-83 99-185 0 0,-11 2 193 0 0,0-21-52 0 0,0 1 0 0 0,0-1 0 0 0,1 1 0 0 0,0-1 0 0 0,0 0 0 0 0,1 1 0 0 0,0-1-1 0 0,0 0 1 0 0,1 0 0 0 0,0 1 0 0 0,0-1 0 0 0,1-1 0 0 0,1 3-10 0 0,-1-7 10 0 0,0 0 0 0 0,1 0 0 0 0,-1 0 1 0 0,1-1-1 0 0,-1 0 0 0 0,1 1 0 0 0,0-1 0 0 0,0-1 1 0 0,-1 1-1 0 0,1 0 0 0 0,0-1 0 0 0,0 0 1 0 0,0 0-1 0 0,-1 0 0 0 0,1 0 0 0 0,0-1 0 0 0,0 0 1 0 0,0 1-1 0 0,-1-1 0 0 0,1 0 0 0 0,0-1 0 0 0,-1 1 1 0 0,1-1-1 0 0,-1 0 0 0 0,0 0 0 0 0,1 0 0 0 0,-1 0 1 0 0,0 0-1 0 0,0-1 0 0 0,2-2-10 0 0,14-5 3 0 0,161-81 99 0 0,-179 90-101 0 0,0 0-1 0 0,0 1 1 0 0,0-1 0 0 0,-1 0 0 0 0,1 1 0 0 0,0-1 0 0 0,0 1 0 0 0,0-1 0 0 0,0 1 0 0 0,0-1 0 0 0,0 1 0 0 0,0 0 0 0 0,0 0 0 0 0,1-1 0 0 0,-1 1 0 0 0,0 0 0 0 0,0 0-1 0 0,0 0 1 0 0,0 0 0 0 0,0 0 0 0 0,0 0 0 0 0,0 1 0 0 0,0-1 0 0 0,0 0 0 0 0,0 0 0 0 0,0 1 0 0 0,0-1 0 0 0,0 1 0 0 0,0-1 0 0 0,0 1 0 0 0,0-1 0 0 0,0 1 0 0 0,0 0 0 0 0,0-1-1 0 0,0 1 1 0 0,-1 0 0 0 0,1 0 0 0 0,0 0 0 0 0,0-1 0 0 0,-1 1 0 0 0,1 0 0 0 0,-1 0 0 0 0,1 0 0 0 0,-1 0 0 0 0,1 0 0 0 0,-1 0 0 0 0,0 0 0 0 0,1 0 0 0 0,-1 0 0 0 0,0 0-1 0 0,0 1 1 0 0,0-1 0 0 0,0 0 0 0 0,0 0 0 0 0,0 0 0 0 0,0 0 0 0 0,0 0 0 0 0,0 0 0 0 0,0 0 0 0 0,-1 0 0 0 0,1 1-1 0 0,-27 107 181 0 0,22-72-1968 0 0,36-37-8618 0 0,-22-3 4948 0 0,-3-1-1635 0 0</inkml:trace>
  <inkml:trace contextRef="#ctx0" brushRef="#br0" timeOffset="376.581">1038 663 3097 0 0,'0'0'2284'0'0,"0"0"-154"0"0,0 0 49 0 0,0 0-12 0 0,0 0-313 0 0,0 0-382 0 0,0 0-410 0 0,0 0-290 0 0,0 0-180 0 0,0 0-146 0 0,0 0-85 0 0,0 0-34 0 0,0 0-39 0 0,-20 14-64 0 0,-64 45-52 0 0,76-54-158 0 0,0 1-1 0 0,0 0 1 0 0,0 0 0 0 0,1 1-1 0 0,0 0 1 0 0,0 0 0 0 0,1 1 0 0 0,0-1-1 0 0,0 1 1 0 0,-3 7-14 0 0,-2 2-2 0 0,10-16 1 0 0,0 0 0 0 0,0 0 0 0 0,0 0 0 0 0,0 0 0 0 0,0 0 0 0 0,1 0 0 0 0,-1 0 0 0 0,0 0 0 0 0,0 0 0 0 0,1 0 0 0 0,-1 1 0 0 0,1-1 0 0 0,-1 0 0 0 0,1 0 0 0 0,-1 1 1 0 0,1-1-1 0 0,0 0 0 0 0,-1 0 0 0 0,1 1 0 0 0,0-1 0 0 0,0 0 0 0 0,0 1 0 0 0,0-1 0 0 0,0 0 0 0 0,1 1 0 0 0,-1-1 0 0 0,0 0 0 0 0,0 1 0 0 0,1-1 0 0 0,-1 0 0 0 0,1 0 1 0 0,-1 1-1 0 0,1-1 0 0 0,0 0 0 0 0,-1 0 0 0 0,1 0 0 0 0,0 0 0 0 0,0 0 0 0 0,0 0 0 0 0,0 0 0 0 0,0 0 0 0 0,0 0 0 0 0,0 0 0 0 0,0 0 0 0 0,0-1 0 0 0,0 1 0 0 0,1 0 1 0 0,-1-1-1 0 0,0 1 0 0 0,0-1 0 0 0,1 0 0 0 0,-1 1 0 0 0,0-1 0 0 0,1 0 1 0 0,15-2 159 0 0,0-2 0 0 0,0 0 0 0 0,0-1 0 0 0,-1-1 0 0 0,1 0 1 0 0,-2-1-1 0 0,1-1 0 0 0,-1 0 0 0 0,0-1 0 0 0,0-1 0 0 0,-1 0 0 0 0,-1-1 1 0 0,6-6-160 0 0,29-19 365 0 0,33-15 157 0 0,-80 51-519 0 0,1 1 0 0 0,0 0 0 0 0,-1-1 0 0 0,1 1 0 0 0,-1 0 0 0 0,1 0 0 0 0,-1 0-1 0 0,1 0 1 0 0,-1 1 0 0 0,0-1 0 0 0,0 0 0 0 0,1 0 0 0 0,-1 1 0 0 0,0-1 0 0 0,0 1 0 0 0,0-1-1 0 0,-1 1 1 0 0,1-1 0 0 0,0 1 0 0 0,0 0 0 0 0,-1-1 0 0 0,1 1 0 0 0,-1 0 0 0 0,1-1-1 0 0,-1 1 1 0 0,0 0 0 0 0,0 0 0 0 0,0 0 0 0 0,0-1 0 0 0,0 1 0 0 0,0 0 0 0 0,0 0-3 0 0,2 9-23 0 0,26 37-1350 0 0,4-36-4456 0 0,-17-12-2122 0 0,-9 0 567 0 0</inkml:trace>
  <inkml:trace contextRef="#ctx0" brushRef="#br0" timeOffset="747.016">1646 494 3657 0 0,'0'0'3132'0'0,"0"0"-756"0"0,0 0-472 0 0,0 0-201 0 0,0 0-260 0 0,0 0-291 0 0,0 0-225 0 0,0 0-181 0 0,0 0-164 0 0,0 0-132 0 0,-32 19-125 0 0,-95 62-122 0 0,74-32 8 0 0,52-48-223 0 0,-1 0 1 0 0,1 0 0 0 0,0 0 0 0 0,0 0 0 0 0,-1 0-1 0 0,1 0 1 0 0,0 0 0 0 0,0 0 0 0 0,0 1-1 0 0,0-1 1 0 0,1 0 0 0 0,-1 1 0 0 0,0-1 0 0 0,0 1-1 0 0,1-1 1 0 0,-1 0 0 0 0,1 1 0 0 0,-1 0-1 0 0,1-1 1 0 0,0 1 0 0 0,-1-1 0 0 0,1 1 0 0 0,0-1-1 0 0,0 1 1 0 0,0-1 0 0 0,0 1 0 0 0,1 0-1 0 0,-1-1 1 0 0,0 1 0 0 0,1-1 0 0 0,-1 1 0 0 0,1-1-1 0 0,-1 1 1 0 0,1-1 0 0 0,0 1 0 0 0,-1-1-1 0 0,1 0 1 0 0,0 1 0 0 0,0-1 0 0 0,0 0 0 0 0,0 0-1 0 0,0 0 1 0 0,1 0 0 0 0,-1 0 0 0 0,0 0-1 0 0,0 0 1 0 0,1 0 0 0 0,-1 0 0 0 0,0 0 0 0 0,1-1-1 0 0,-1 1 1 0 0,1-1 0 0 0,0 1 11 0 0,108 15 21 0 0,-109-16-16 0 0,0 0 1 0 0,0 0-1 0 0,0 0 0 0 0,0 1 0 0 0,0-1 1 0 0,0 0-1 0 0,-1 1 0 0 0,1-1 0 0 0,0 1 1 0 0,0-1-1 0 0,0 1 0 0 0,-1 0 0 0 0,1-1 1 0 0,0 1-1 0 0,-1 0 0 0 0,1-1 0 0 0,0 1 1 0 0,-1 0-1 0 0,1 0 0 0 0,-1-1 0 0 0,1 1 1 0 0,-1 0-1 0 0,1 0 0 0 0,-1 0 0 0 0,0 0 1 0 0,0 0-1 0 0,1 0 0 0 0,-1 0 0 0 0,0-1 1 0 0,0 1-1 0 0,0 0 0 0 0,0 0 0 0 0,0 0 1 0 0,0 0-1 0 0,0 0 0 0 0,0 0 0 0 0,0 0 1 0 0,-1 0-1 0 0,1 0 0 0 0,0 0 0 0 0,-1 0 1 0 0,1 0-1 0 0,0-1 0 0 0,-1 1 0 0 0,1 0-5 0 0,-5 5-74 0 0,0 0 1 0 0,-1-1-1 0 0,1 0 0 0 0,-1 0 0 0 0,0-1 0 0 0,0 0 1 0 0,-1 0-1 0 0,1 0 0 0 0,-1-1 0 0 0,0 0 0 0 0,0 0 1 0 0,0 0-1 0 0,0-1 0 0 0,-3 1 74 0 0,-8 3-664 0 0,16-5 491 0 0,-39 12-2370 0 0,14-9-6020 0 0,21-4 3066 0 0</inkml:trace>
  <inkml:trace contextRef="#ctx0" brushRef="#br0" timeOffset="1078.328">1997 508 632 0 0,'0'0'1702'0'0,"0"0"101"0"0,0 0 283 0 0,0 0 366 0 0,0 0 78 0 0,0 0-193 0 0,0 0-353 0 0,0 0-541 0 0,0 0-492 0 0,0 0-352 0 0,0 0-182 0 0,0 0-52 0 0,0 0-35 0 0,-10 6-38 0 0,-80 43 276 0 0,25-1-712 0 0,66-46 115 0 0,0 0 0 0 0,0-1 0 0 0,0 1 0 0 0,0 0-1 0 0,1-1 1 0 0,-1 1 0 0 0,0-1 0 0 0,1 0 0 0 0,-1 0 0 0 0,1 1 0 0 0,-1-1 0 0 0,1 0 0 0 0,0 0-1 0 0,-1 0 1 0 0,1-1 0 0 0,0 1 0 0 0,0 0 0 0 0,-1-1 0 0 0,1 1 0 0 0,0-1 0 0 0,0 1-1 0 0,0-1 1 0 0,0 0 0 0 0,0 0 0 0 0,0 0 0 0 0,0 0 0 0 0,0 0 0 0 0,0 0 0 0 0,-1 0 0 0 0,1-1-1 0 0,0 1 1 0 0,2-1 29 0 0,-3 1-18 0 0,3-1 43 0 0,0 0 0 0 0,-1 0-1 0 0,1 0 1 0 0,0 1-1 0 0,0 0 1 0 0,0 0 0 0 0,0 0-1 0 0,0 1 1 0 0,0-1-1 0 0,0 1 1 0 0,0 0 0 0 0,0 0-1 0 0,0 0 1 0 0,0 0-1 0 0,-1 1 1 0 0,1-1 0 0 0,-1 1-1 0 0,1 0 1 0 0,-1 1-1 0 0,1-1 1 0 0,-1 0 0 0 0,0 1-1 0 0,0 0 1 0 0,0-1-1 0 0,-1 1 1 0 0,1 0-1 0 0,-1 1 1 0 0,1-1 0 0 0,-1 0-1 0 0,0 1 1 0 0,-1-1-1 0 0,1 1 1 0 0,0 0 0 0 0,-1-1-25 0 0,-3 6 81 0 0,-1 0 0 0 0,-1 0 0 0 0,1-1 0 0 0,-2 1 0 0 0,1-1 1 0 0,-1 0-1 0 0,0-1 0 0 0,0 1 0 0 0,-1-1 0 0 0,0 0 0 0 0,-1 0 1 0 0,1-1-1 0 0,-1 0 0 0 0,0 0 0 0 0,-1 0 0 0 0,0-1 0 0 0,1 0 1 0 0,-2-1-1 0 0,1 0 0 0 0,0 0 0 0 0,-6 1-81 0 0,-9 3-1336 0 0,15-9-2380 0 0,3-2-4312 0 0,5 0-830 0 0</inkml:trace>
  <inkml:trace contextRef="#ctx0" brushRef="#br0" timeOffset="1502.355">2202 0 12043 0 0,'0'0'1173'0'0,"0"0"-33"0"0,0 0 161 0 0,0 0 72 0 0,0 0-99 0 0,0 0-158 0 0,0 0-142 0 0,14 36-113 0 0,46 115-93 0 0,-6-51 446 0 0,-36-72-971 0 0,-2 0-1 0 0,-1 1 1 0 0,-1 0 0 0 0,-2 1 0 0 0,-1 1-1 0 0,-1 0 1 0 0,-1 0 0 0 0,-2 1-1 0 0,0 12-242 0 0,-5-26-52 0 0,-1 0 0 0 0,-1 0-1 0 0,-1 0 1 0 0,-1 0 0 0 0,0 0-1 0 0,-1 0 1 0 0,-1-1 0 0 0,-1 0-1 0 0,0 1 1 0 0,-1-2 0 0 0,-1 1-1 0 0,-1-1 1 0 0,0 0 0 0 0,-1 0-1 0 0,0-1 1 0 0,-9 9 52 0 0,-106 86-3014 0 0,66-71-3257 0 0,21-15-1374 0 0,21-12-9 0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6:31.98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8 1408 0 0,'0'0'144'0'0,"0"0"-242"0"0,0 0-265 0 0,0 0-95 0 0,0 0 62 0 0,0 0 200 0 0,0 0 220 0 0,0 0 130 0 0,0 0 115 0 0,0 0 143 0 0,11 1 159 0 0,163 6 5870 0 0,243 4-3108 0 0,318-36-520 0 0,39 24-717 0 0,-203 13-1320 0 0,-54 2 234 0 0,23-7-193 0 0,143 0-19 0 0,-13-43-29 0 0,-439 42-621 0 0,-5-1-457 0 0,-161-2-2393 0 0,0 4 1 0 0,-1 2-1 0 0,26 10 2702 0 0,23 2-2504 0 0,12 1-3081 0 0,-99-15 1616 0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6:34.28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1 168 0 0 0,'0'0'799'0'0,"0"0"172"0"0,0 0-48 0 0,0 0-246 0 0,0 0-444 0 0,0 0-346 0 0,0 0-106 0 0,0 0 79 0 0,0 0 184 0 0,0 0 167 0 0,0 0 73 0 0,11-4 38 0 0,206-58 3929 0 0,-109 50-2897 0 0,-1 6-1 0 0,63 5-1353 0 0,-112 1 203 0 0,492 7 948 0 0,261-6-199 0 0,-176-13-734 0 0,-53 6 38 0 0,-111-9 56 0 0,673 5-91 0 0,-725 12-169 0 0,152 13-77 0 0,-98-18 81 0 0,9-5-106 0 0,752-3-2 0 0,-901 2 88 0 0,-138 1-166 0 0,0 9 0 0 0,78 14 130 0 0,-70 5-560 0 0,117-6 560 0 0,-12-26 38 0 0,19-14-38 0 0,-37 1 116 0 0,-120 15-177 0 0,1 8 0 0 0,71 11 61 0 0,282 27-40 0 0,76-36 319 0 0,-332-29 542 0 0,23 43-911 0 0,-105-9-140 0 0,-142 12-1443 0 0,-19 0-3525 0 0,-24-16 4952 0 0,9 4-6029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1 107 2232 0 0,'0'0'1406'0'0,"0"0"-682"0"0,0 0-112 0 0,0 0 286 0 0,0 0 366 0 0,0 0 191 0 0,0 0 1 0 0,0 0-97 0 0,0 0-122 0 0,0 0-141 0 0,0 0-151 0 0,32-6-174 0 0,99-17-161 0 0,135-10 1029 0 0,-212 32-2012 0 0,-40 1-369 0 0,0 0 1 0 0,-1 0 0 0 0,1-1-1 0 0,0-1 1 0 0,-1 0 0 0 0,1-1-1 0 0,-1 0 1 0 0,10-5 741 0 0,-5 2-2120 0 0,11-6-4826 0 0,-23 5 4612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2:59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381 28 0 0 0,'0'0'159'0'0,"0"0"557"0"0,0 0 392 0 0,0 0 346 0 0,0 0 246 0 0,0 0 54 0 0,0 0-126 0 0,0 0-228 0 0,0 0-222 0 0,0 0-224 0 0,-8-6-157 0 0,-30-15-98 0 0,36 21-616 0 0,-1 0 1 0 0,1-1 0 0 0,0 1-1 0 0,0 0 1 0 0,0 0-1 0 0,-1 1 1 0 0,1-1-1 0 0,0 0 1 0 0,0 1-1 0 0,0-1 1 0 0,0 1-1 0 0,-1 0 1 0 0,1 0 0 0 0,0-1-1 0 0,0 1 1 0 0,1 1-1 0 0,-1-1 1 0 0,0 0-1 0 0,0 0 1 0 0,0 1-1 0 0,1-1 1 0 0,-2 2-84 0 0,-2 1 258 0 0,-19 17 141 0 0,1 0 1 0 0,1 2-1 0 0,1 1 0 0 0,1 1 0 0 0,1 0 0 0 0,1 2 0 0 0,1 0 0 0 0,2 0 0 0 0,1 2 0 0 0,1 0 0 0 0,1 0 0 0 0,-7 28-399 0 0,9-25 121 0 0,1 0-1 0 0,1 0 1 0 0,2 1-1 0 0,1 0 1 0 0,1 0 0 0 0,2 0-1 0 0,2 1 1 0 0,3 26-121 0 0,0-45 8 0 0,1-1 1 0 0,1-1 0 0 0,0 1 0 0 0,1-1 0 0 0,0 0 0 0 0,1 0 0 0 0,0 0 0 0 0,1-1 0 0 0,1-1 0 0 0,0 1 0 0 0,0-1-1 0 0,1-1 1 0 0,1 0 0 0 0,0 0 0 0 0,0-1 0 0 0,0 0 0 0 0,1-1 0 0 0,1 0 0 0 0,0-1 0 0 0,0-1 0 0 0,0 0 0 0 0,0 0-1 0 0,1-2 1 0 0,0 0 0 0 0,0 0 0 0 0,0-1 0 0 0,1-1 0 0 0,-1 0 0 0 0,0-1 0 0 0,1-1 0 0 0,0 0-9 0 0,62-4-1723 0 0,-29-10-3248 0 0,-33 7-323 0 0,-3 3-4391 0 0</inkml:trace>
  <inkml:trace contextRef="#ctx0" brushRef="#br0" timeOffset="844.32">783 521 0 0 0,'0'0'1064'0'0,"0"0"297"0"0,0 0 242 0 0,0 0 102 0 0,0 0-44 0 0,0 0-94 0 0,0 0-107 0 0,0 0-128 0 0,0 0-146 0 0,0 0-141 0 0,0 0-118 0 0,-5-7-109 0 0,-28-34 613 0 0,25 39-1231 0 0,0 0 1 0 0,0 0-1 0 0,0 1 1 0 0,1 0 0 0 0,-1 0-1 0 0,-1 1 1 0 0,1 0-1 0 0,0 1 1 0 0,0 0-1 0 0,1 0 1 0 0,-1 0 0 0 0,0 1-1 0 0,0 0 1 0 0,1 1-1 0 0,-1 0 1 0 0,1 0-1 0 0,0 1 1 0 0,-1-1 0 0 0,2 1-1 0 0,-5 3-200 0 0,3 0 47 0 0,0 0-1 0 0,1 0 0 0 0,-1 1 1 0 0,1 0-1 0 0,1 0 0 0 0,0 0 1 0 0,0 1-1 0 0,0 0 0 0 0,1 0 1 0 0,0 1-1 0 0,1-1 0 0 0,0 1 1 0 0,1 0-1 0 0,0 0 1 0 0,1 1-1 0 0,0-1 0 0 0,0 0 1 0 0,1 1-1 0 0,0-1 0 0 0,1 1 1 0 0,0-1-1 0 0,1 1 0 0 0,0-1 1 0 0,1 1-1 0 0,2 9-46 0 0,-2-14 30 0 0,1 0 1 0 0,0 0-1 0 0,0 0 0 0 0,0 0 0 0 0,1 0 1 0 0,0-1-1 0 0,0 0 0 0 0,0 1 1 0 0,1-2-1 0 0,0 1 0 0 0,0 0 0 0 0,0-1 1 0 0,0 0-1 0 0,1 0 0 0 0,-1-1 1 0 0,1 1-1 0 0,0-1 0 0 0,0 0 0 0 0,1-1 1 0 0,-1 0-1 0 0,0 0 0 0 0,1 0 1 0 0,-1-1-1 0 0,1 0 0 0 0,0 0 0 0 0,-1 0 1 0 0,7-1-31 0 0,-3 0-150 0 0,0-1 0 0 0,0-1 0 0 0,0 1 1 0 0,0-2-1 0 0,-1 1 0 0 0,1-1 1 0 0,-1-1-1 0 0,0 1 0 0 0,0-2 0 0 0,0 1 1 0 0,0-1-1 0 0,-1-1 0 0 0,0 1 1 0 0,0-1-1 0 0,6-7 150 0 0,25-22-3717 0 0,-15 12-4431 0 0,-15 15-889 0 0</inkml:trace>
  <inkml:trace contextRef="#ctx0" brushRef="#br0" timeOffset="1276.559">934 793 2088 0 0,'0'0'1114'0'0,"0"0"-71"0"0,0 0 227 0 0,0 0 270 0 0,0 0 128 0 0,0 0-25 0 0,0 0-116 0 0,0 0-168 0 0,0 0-184 0 0,0 0-187 0 0,0 0-166 0 0,0 0-138 0 0,26-2-107 0 0,81-10-62 0 0,-51-7 371 0 0,-47 15-784 0 0,0 0-1 0 0,-1-1 1 0 0,0-1 0 0 0,0 1 0 0 0,0-1 0 0 0,0-1-1 0 0,-1 1 1 0 0,0-1 0 0 0,-1-1 0 0 0,1 1 0 0 0,-1-1 0 0 0,-1 0-1 0 0,1 0 1 0 0,-2-1 0 0 0,1 0 0 0 0,-1 0 0 0 0,3-7-102 0 0,-7 14-7 0 0,1 0 1 0 0,0 1-1 0 0,0-1 1 0 0,-1 0 0 0 0,1 1-1 0 0,-1-1 1 0 0,0 0-1 0 0,1 0 1 0 0,-1 1-1 0 0,0-1 1 0 0,0 0-1 0 0,0 0 1 0 0,0 0 0 0 0,0 1-1 0 0,-1-1 1 0 0,1 0-1 0 0,-1 0 1 0 0,1 0-1 0 0,-1 1 1 0 0,1-1-1 0 0,-1 0 1 0 0,0 1 0 0 0,0-1-1 0 0,0 1 1 0 0,0-1-1 0 0,0 1 1 0 0,0-1-1 0 0,0 1 1 0 0,0 0-1 0 0,-1-1 1 0 0,1 1-1 0 0,-1 0 1 0 0,1 0 0 0 0,-1 0-1 0 0,1 0 1 0 0,-1 0-1 0 0,1 0 1 0 0,-1 1-1 0 0,0-1 1 0 0,1 1-1 0 0,-1-1 1 0 0,0 1 0 0 0,0-1-1 0 0,1 1 1 0 0,-1 0-1 0 0,0 0 1 0 0,0 0-1 0 0,0 0 7 0 0,-10 1-87 0 0,1 2 0 0 0,0-1-1 0 0,0 2 1 0 0,0-1-1 0 0,0 2 1 0 0,1-1 0 0 0,-1 1-1 0 0,1 1 1 0 0,0 0 0 0 0,1 0-1 0 0,-1 1 1 0 0,1 0-1 0 0,1 1 1 0 0,-1 0 0 0 0,1 0-1 0 0,1 1 1 0 0,-1 0-1 0 0,1 0 1 0 0,1 1 0 0 0,0 0-1 0 0,-1 2 88 0 0,2-5-119 0 0,1-1-1 0 0,0 1 0 0 0,0 0 1 0 0,0 1-1 0 0,1-1 0 0 0,0 1 0 0 0,0-1 1 0 0,1 1-1 0 0,0 0 0 0 0,0 0 1 0 0,1 0-1 0 0,0 0 0 0 0,0 0 1 0 0,1 0-1 0 0,0 1 0 0 0,1 1 120 0 0,1-6-136 0 0,1-1 0 0 0,0 0 1 0 0,0 0-1 0 0,0 0 0 0 0,0 0 0 0 0,1 0 0 0 0,-1-1 0 0 0,1 1 0 0 0,-1-1 0 0 0,1 0 1 0 0,0 0-1 0 0,0 0 0 0 0,0-1 0 0 0,0 0 0 0 0,0 1 0 0 0,0-1 0 0 0,0-1 0 0 0,1 1 1 0 0,-1 0-1 0 0,0-1 0 0 0,1 0 0 0 0,-1 0 0 0 0,0 0 0 0 0,2-1 136 0 0,-2 1-181 0 0,61 1-3736 0 0,-1-9-3983 0 0,-50 5 6589 0 0</inkml:trace>
  <inkml:trace contextRef="#ctx0" brushRef="#br0" timeOffset="1730.548">1311 827 0 0 0,'0'0'931'0'0,"0"0"568"0"0,0 0 219 0 0,0 0 129 0 0,0 0 46 0 0,0 0-82 0 0,0 0-130 0 0,0 0-136 0 0,0 0-132 0 0,0 0-149 0 0,0 0-160 0 0,0 0-194 0 0,0 0-199 0 0,11-7-133 0 0,83-67 1151 0 0,12-58-506 0 0,-81 87-1001 0 0,-25 45-228 0 0,0 0-33 0 0,0 0-54 0 0,-6 23-302 0 0,2 75 386 0 0,6-94 73 0 0,1 0 1 0 0,0 0 0 0 0,0 0-1 0 0,0 0 1 0 0,1 0-1 0 0,-1-1 1 0 0,1 0 0 0 0,0 1-1 0 0,0-1 1 0 0,0-1 0 0 0,1 1-1 0 0,-1-1 1 0 0,0 1 0 0 0,1-1-1 0 0,0 0 1 0 0,-1-1-1 0 0,1 1 1 0 0,0-1 0 0 0,0 0-1 0 0,0 0 1 0 0,0-1 0 0 0,0 1-1 0 0,0-1 1 0 0,0 0 0 0 0,0-1-1 0 0,0 1 1 0 0,0-1-1 0 0,0 0 1 0 0,0 0 0 0 0,0 0-1 0 0,-1-1 1 0 0,4-1-65 0 0,8-4 48 0 0,0-1-1 0 0,0-1 1 0 0,0-1 0 0 0,-1 0-1 0 0,-1-1 1 0 0,0 0-1 0 0,0-1 1 0 0,-1-1 0 0 0,-1 0-1 0 0,0-1-47 0 0,26-40-3052 0 0,-9-5-4294 0 0,-23 44 1714 0 0,0 3-2419 0 0</inkml:trace>
  <inkml:trace contextRef="#ctx0" brushRef="#br0" timeOffset="1983.705">2071 39 7034 0 0,'0'0'3096'0'0,"0"0"-1486"0"0,0 0-374 0 0,0 0 246 0 0,0 0 205 0 0,0 0-135 0 0,0 0-250 0 0,0 0-267 0 0,0 0-242 0 0,0 0-162 0 0,0 0-118 0 0,0 33-105 0 0,0 104-90 0 0,21 131 771 0 0,-6-139-1101 0 0,-9-85-168 0 0,1 9-836 0 0,-8-18-2555 0 0,-8-28-2027 0 0,5-6-1134 0 0,1-1 55 0 0</inkml:trace>
  <inkml:trace contextRef="#ctx0" brushRef="#br0" timeOffset="2233.153">1814 436 9282 0 0,'0'0'1766'0'0,"0"0"-295"0"0,0 0-79 0 0,0 0-120 0 0,0 0-225 0 0,0 0-169 0 0,0 0-70 0 0,0 0-48 0 0,35 0-57 0 0,110-3-96 0 0,91 0 730 0 0,-152 16-2486 0 0,-57-6-2488 0 0,0 1-4624 0 0,-20-8 3943 0 0,-3 0 360 0 0</inkml:trace>
  <inkml:trace contextRef="#ctx0" brushRef="#br0" timeOffset="2928.793">2333 558 0 0 0,'0'0'749'0'0,"0"0"742"0"0,0 0 398 0 0,0 0 182 0 0,0 0 51 0 0,0 0-47 0 0,0 0-135 0 0,0 0-227 0 0,0 0-245 0 0,33 0-233 0 0,103 2-243 0 0,-68-16 412 0 0,-64 13-1316 0 0,0-1 0 0 0,0 1-1 0 0,0-1 1 0 0,0 0-1 0 0,0 0 1 0 0,-1-1 0 0 0,1 1-1 0 0,0-1 1 0 0,-1 0-1 0 0,0 0 1 0 0,0 0 0 0 0,0 0-1 0 0,0 0 1 0 0,0-1-1 0 0,-1 1 1 0 0,0-1-1 0 0,1 0 1 0 0,-1 0 0 0 0,-1 0-1 0 0,1 0 1 0 0,0 0-1 0 0,-1 0 1 0 0,0 0 0 0 0,0 0-1 0 0,0-1 1 0 0,-1 1-1 0 0,1 0 1 0 0,-1-5-88 0 0,-2 6-32 0 0,0 0 1 0 0,0 1-1 0 0,0-1 1 0 0,-1 0-1 0 0,1 1 1 0 0,-1 0-1 0 0,1 0 1 0 0,-1 0-1 0 0,0 0 1 0 0,0 0-1 0 0,0 0 1 0 0,0 1-1 0 0,0-1 0 0 0,0 1 1 0 0,0 0-1 0 0,-1 0 1 0 0,1 0-1 0 0,0 0 1 0 0,-1 1-1 0 0,1-1 1 0 0,0 1-1 0 0,-1 0 1 0 0,1 0-1 0 0,-1 0 1 0 0,1 0-1 0 0,0 1 1 0 0,-1-1-1 0 0,-2 2 32 0 0,-3-2-152 0 0,-1 2-162 0 0,0 1 1 0 0,1 0-1 0 0,-1 0 0 0 0,1 1 1 0 0,0 0-1 0 0,0 0 0 0 0,0 1 1 0 0,0 1-1 0 0,1-1 0 0 0,0 1 1 0 0,0 1-1 0 0,0 0 0 0 0,1 0 1 0 0,0 0-1 0 0,1 1 0 0 0,-1 0 0 0 0,1 0 1 0 0,1 0-1 0 0,-4 9 314 0 0,5-11-193 0 0,2 1 0 0 0,-1 0-1 0 0,1-1 1 0 0,0 1 0 0 0,0 0-1 0 0,1 0 1 0 0,0 1 0 0 0,0-1 0 0 0,0 0-1 0 0,1 0 1 0 0,0 0 0 0 0,1 1-1 0 0,0-1 1 0 0,0 1 193 0 0,1-3 74 0 0,1 0 0 0 0,0-1 0 0 0,0 1 0 0 0,1-1 0 0 0,-1 0 0 0 0,1 1 0 0 0,0-2 0 0 0,0 1 0 0 0,0 0 0 0 0,0-1 0 0 0,1 0 0 0 0,-1 0 0 0 0,1 0 0 0 0,0 0 0 0 0,0-1 0 0 0,0 0 0 0 0,0 0 1 0 0,0 0-1 0 0,1-1 0 0 0,-1 1 0 0 0,0-1 0 0 0,1-1-74 0 0,11 3 519 0 0,0-1 0 0 0,0 0 0 0 0,1-2-1 0 0,-1 0 1 0 0,0-1 0 0 0,0 0 0 0 0,0-2 0 0 0,0 0 0 0 0,0 0 0 0 0,-1-2 0 0 0,1 0 0 0 0,-1-1 0 0 0,11-6-519 0 0,-10 4 250 0 0,-1 0 0 0 0,0-2 0 0 0,0 0 1 0 0,-1 0-1 0 0,0-2 0 0 0,-1 0 0 0 0,0 0 0 0 0,4-6-250 0 0,114-140 637 0 0,-125 146-630 0 0,-2 5-10 0 0,0 0 0 0 0,-1 0 0 0 0,0 0 0 0 0,0 0 0 0 0,0-1 0 0 0,-1 1 0 0 0,-1-1 0 0 0,1 0 0 0 0,-1 0-1 0 0,0 0 1 0 0,-1 0 0 0 0,0 0 0 0 0,0 0 0 0 0,-1-3 3 0 0,-2 9-36 0 0,-1 0 0 0 0,0 0 0 0 0,1 1 0 0 0,-1-1 0 0 0,0 0 0 0 0,0 1 0 0 0,0 0 0 0 0,0 0 0 0 0,0 0 0 0 0,0 0 0 0 0,-1 0-1 0 0,1 0 1 0 0,0 1 0 0 0,0 0 0 0 0,-1-1 0 0 0,1 1 0 0 0,0 1 0 0 0,0-1 0 0 0,-1 0 0 0 0,1 1 0 0 0,0 0 0 0 0,0-1 0 0 0,0 1 0 0 0,-1 1 36 0 0,-1 0-41 0 0,0 0 1 0 0,0 0-1 0 0,1 0 1 0 0,-1 1-1 0 0,1 0 0 0 0,-1 0 1 0 0,1 0-1 0 0,0 0 1 0 0,0 1-1 0 0,1-1 1 0 0,-1 1-1 0 0,1 0 1 0 0,0 0-1 0 0,0 0 1 0 0,0 1-1 0 0,0-1 0 0 0,1 1 1 0 0,0 0-1 0 0,-1-1 1 0 0,2 1-1 0 0,-1 0 1 0 0,1 0-1 0 0,0 0 1 0 0,0 1-1 0 0,0-1 41 0 0,2-2-4 0 0,0-1 0 0 0,1 1 0 0 0,-1 0-1 0 0,1-1 1 0 0,-1 1 0 0 0,1-1 0 0 0,0 1-1 0 0,0-1 1 0 0,0 0 0 0 0,0 0 0 0 0,0 0 0 0 0,0 0-1 0 0,1 0 1 0 0,-1-1 0 0 0,1 1 0 0 0,0 0 0 0 0,-1-1-1 0 0,1 0 1 0 0,2 1 4 0 0,8 6 76 0 0,-2-1-13 0 0,-1-2 47 0 0,0 1 1 0 0,0 0-1 0 0,0 1 0 0 0,0 0 0 0 0,-1 0 0 0 0,-1 1 0 0 0,1 0 0 0 0,-1 1 0 0 0,-1 0 0 0 0,1 0 1 0 0,-1 1-1 0 0,-1-1 0 0 0,0 2 0 0 0,0-1 0 0 0,-1 1 0 0 0,-1-1 0 0 0,2 6-110 0 0,6 134 718 0 0,-13-148-802 0 0,2-1 1 0 0,-1 1-1 0 0,0 0 0 0 0,0 0 1 0 0,0-1-1 0 0,1 1 0 0 0,-1 0 1 0 0,1 0-1 0 0,-1-1 1 0 0,1 1-1 0 0,0-1 0 0 0,0 1 1 0 0,0-1-1 0 0,0 1 1 0 0,0-1-1 0 0,0 1 0 0 0,0-1 1 0 0,0 0-1 0 0,0 1 1 0 0,1-1-1 0 0,-1 0 0 0 0,0 0 1 0 0,1 0-1 0 0,-1 0 1 0 0,1 0-1 0 0,0-1 0 0 0,1 2 84 0 0,13 0-4254 0 0,3-4-3764 0 0,-11-1-1100 0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1 110 10314 0 0,'0'0'838'0'0,"0"0"-344"0"0,0 0-213 0 0,0 0 171 0 0,0 0 341 0 0,0 0 142 0 0,0 0 5 0 0,0 0-80 0 0,0 0-166 0 0,0 0-162 0 0,37-1-145 0 0,121-9-154 0 0,-27-18-246 0 0,-80 12-502 0 0,40-12-1848 0 0,-32 10-3305 0 0,-32 9-3526 0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6.9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493 136 1992 0 0,'0'0'530'0'0,"0"0"-285"0"0,0 0-43 0 0,0 0 172 0 0,0 0 255 0 0,0 0 185 0 0,0 0 25 0 0,0 0-103 0 0,0 0-210 0 0,-32 26-201 0 0,-98 79-130 0 0,-61 43 1128 0 0,76-77 2367 0 0,90-56-1783 0 0,45-19-1532 0 0,20-8-395 0 0,0 2 1 0 0,0 2-1 0 0,0 1 0 0 0,1 3 1 0 0,10 0 19 0 0,41-5-12 0 0,-38 8-87 0 0,46-13-288 0 0,-96 12 138 0 0,-3 2 297 0 0,0 0 1 0 0,-1 0-1 0 0,1-1 1 0 0,0 1-1 0 0,0 0 1 0 0,0 0-1 0 0,-1 0 1 0 0,1-1-1 0 0,0 1 0 0 0,0 0 1 0 0,-1-1-1 0 0,1 1 1 0 0,0-1-1 0 0,0 1 1 0 0,-1-1-1 0 0,1 1 1 0 0,-1-1-1 0 0,1 0 1 0 0,0 1-1 0 0,-1-1 1 0 0,1 1-1 0 0,-1-1 1 0 0,0 0-1 0 0,1 0 1 0 0,-1 1-1 0 0,1-1 0 0 0,-1 0 1 0 0,0 0-1 0 0,0 0 1 0 0,1 1-1 0 0,-1-1 1 0 0,0 0-1 0 0,0 0 1 0 0,0 0-1 0 0,0 1 1 0 0,0-1-1 0 0,0 0 1 0 0,0 0-1 0 0,0 0 1 0 0,0 0-1 0 0,-1 1 1 0 0,1-1-1 0 0,0 0 0 0 0,0 0 1 0 0,-1 0-1 0 0,1 1 1 0 0,0-1-1 0 0,-1 0 1 0 0,1 1-1 0 0,-1-1 1 0 0,1 0-1 0 0,-1 1 1 0 0,0-1-1 0 0,1 0 1 0 0,-1 1-1 0 0,1-1 1 0 0,-1 1-49 0 0,-128-140 585 0 0,77 101-2409 0 0,31 32-1242 0 0,2 5-3576 0 0,16 2 969 0 0</inkml:trace>
  <inkml:trace contextRef="#ctx0" brushRef="#br0" timeOffset="387.97">979 0 6265 0 0,'0'0'612'0'0,"0"0"-194"0"0,0 0 66 0 0,0 0 338 0 0,0 0 328 0 0,0 0 97 0 0,0 0-122 0 0,0 0-295 0 0,0 0-293 0 0,0 0-237 0 0,0 0-136 0 0,0 0-67 0 0,-13 35-45 0 0,-41 106-21 0 0,9-4 182 0 0,44-136-194 0 0,0 1 0 0 0,0 0 0 0 0,0 0 0 0 0,1 0 0 0 0,-1 0 0 0 0,0 0 0 0 0,1 1 1 0 0,0-1-1 0 0,-1 0 0 0 0,1 0 0 0 0,0 0 0 0 0,0 0 0 0 0,0 0 0 0 0,0 1 0 0 0,1-1 0 0 0,-1 0 0 0 0,1 0 0 0 0,-1 0 0 0 0,1 0 0 0 0,0 0 0 0 0,-1 0 0 0 0,1 0 0 0 0,0 0 1 0 0,0 0-1 0 0,1-1 0 0 0,-1 1 0 0 0,0 0 0 0 0,1 0 0 0 0,-1-1 0 0 0,1 1 0 0 0,-1-1 0 0 0,1 0 0 0 0,0 1 0 0 0,-1-1 0 0 0,1 0 0 0 0,0 0 0 0 0,0 0 0 0 0,0 0 0 0 0,0 0 0 0 0,0 0 1 0 0,0-1-1 0 0,0 1 0 0 0,0-1 0 0 0,0 0 0 0 0,0 1 0 0 0,1-1 0 0 0,-1 0 0 0 0,2 0-19 0 0,110-8 772 0 0,43-28-881 0 0,-145 31-173 0 0,3 0-524 0 0,-6 4-2579 0 0,-13-3-4921 0 0,2 4 5160 0 0</inkml:trace>
  <inkml:trace contextRef="#ctx0" brushRef="#br0" timeOffset="640.039">719 203 8266 0 0,'0'0'992'0'0,"0"0"-448"0"0,0 0 112 0 0,0 0 368 0 0,0 0 57 0 0,0 0-113 0 0,0 0-240 0 0,0 0-240 0 0,197 22-176 0 0,-149-22-152 0 0,4-4-72 0 0,5 0-96 0 0,3-3-248 0 0,-1 0-632 0 0,-13 3-1617 0 0,-14 0-8457 0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9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417 172 8306 0 0,'0'0'631'0'0,"0"0"-387"0"0,0 0-180 0 0,0 0 133 0 0,0 0 295 0 0,0 0 248 0 0,0 0 104 0 0,0 0-27 0 0,0 0-148 0 0,0 0-175 0 0,0 0-150 0 0,0 0-100 0 0,-35 32-34 0 0,-111 96 34 0 0,61-67 550 0 0,-15-10 1745 0 0,131-32-3152 0 0,153-6 89 0 0,130-7 524 0 0,-268-6 44 0 0,-45 0 130 0 0,-1 0 80 0 0,0 0 74 0 0,0 0 68 0 0,-15-27 1618 0 0,-101-122-675 0 0,-9 37-3231 0 0,117 107 1186 0 0,-14-9-1286 0 0,9 7-5978 0 0,10 4-755 0 0</inkml:trace>
  <inkml:trace contextRef="#ctx0" brushRef="#br0" timeOffset="568.777">962 62 4433 0 0,'0'0'811'0'0,"0"0"-218"0"0,0 0-197 0 0,0 0-46 0 0,0 0 86 0 0,0 0 71 0 0,0 0 54 0 0,0 0-14 0 0,0 0-84 0 0,0 0-109 0 0,-26 33-126 0 0,-79 104-106 0 0,102-133-116 0 0,-1-1 0 0 0,1 1 0 0 0,0 0 1 0 0,0 0-1 0 0,1 0 0 0 0,-1 0 0 0 0,1 0 1 0 0,-1 0-1 0 0,1 1 0 0 0,1-1 0 0 0,-1 1 0 0 0,1 0 1 0 0,-1-1-1 0 0,1 1 0 0 0,1 0 0 0 0,-1 4-6 0 0,1 3 25 0 0,-2-7 10 0 0,1 0 0 0 0,0 0-1 0 0,0 0 1 0 0,0 0 0 0 0,1 1 0 0 0,0-1 0 0 0,0 0 0 0 0,0 0 0 0 0,1 0 0 0 0,0 0 0 0 0,0 0-1 0 0,0 0 1 0 0,0 0 0 0 0,1 0 0 0 0,0 0 0 0 0,0-1 0 0 0,0 1 0 0 0,0 0 0 0 0,1-1 0 0 0,0 0-1 0 0,0 0 1 0 0,0 0 0 0 0,0 0 0 0 0,1 0 0 0 0,0 0 0 0 0,-1-1 0 0 0,1 0 0 0 0,1 0 0 0 0,-1 0-1 0 0,0 0 1 0 0,2 0-35 0 0,4 1 289 0 0,0 0-1 0 0,1-1 0 0 0,0 0 0 0 0,0-1 0 0 0,0 0 0 0 0,0 0 0 0 0,0-2 1 0 0,0 1-1 0 0,0-1 0 0 0,0-1 0 0 0,0 0 0 0 0,0 0 0 0 0,0-1 0 0 0,0-1 1 0 0,0 0-1 0 0,0 0 0 0 0,-1-1 0 0 0,0 0 0 0 0,5-3-288 0 0,16-10 747 0 0,0-1-1 0 0,-1-2 1 0 0,-1 0-1 0 0,-1-2 1 0 0,11-12-747 0 0,-29 26 69 0 0,0 0 1 0 0,0-1-1 0 0,-1 0 1 0 0,-1-1-1 0 0,1 1 1 0 0,-2-2-1 0 0,1 1 1 0 0,-1-1-1 0 0,-1 0 0 0 0,0 0 1 0 0,0-1-1 0 0,-1 0 1 0 0,-1 0-1 0 0,0 0 1 0 0,-1-1-1 0 0,0 1 1 0 0,-1-1-1 0 0,0 1 1 0 0,-1-1-1 0 0,0-11-69 0 0,-2 20-84 0 0,-1 0-1 0 0,0 0 1 0 0,1 0-1 0 0,-1 0 1 0 0,-1 0-1 0 0,1 0 1 0 0,0 1-1 0 0,-1-1 1 0 0,0 1-1 0 0,0 0 1 0 0,0 0 0 0 0,0 0-1 0 0,0 0 1 0 0,-1 0-1 0 0,1 1 1 0 0,-1 0-1 0 0,0-1 1 0 0,1 1-1 0 0,-1 1 1 0 0,0-1-1 0 0,0 0 1 0 0,-1 1-1 0 0,1 0 1 0 0,-3-1 84 0 0,-105-8-3874 0 0,33 28-3997 0 0,54-7 40 0 0</inkml:trace>
  <inkml:trace contextRef="#ctx0" brushRef="#br0" timeOffset="871.775">842 323 3777 0 0,'0'0'2696'0'0,"0"0"-879"0"0,0 0-301 0 0,0 0-106 0 0,0 0-101 0 0,0 0-183 0 0,0 0-165 0 0,0 0-178 0 0,0 0-191 0 0,0 0-182 0 0,0 0-139 0 0,0 0-93 0 0,0 0-40 0 0,16-6-29 0 0,49-18-25 0 0,-27 28 158 0 0,-31 0-143 0 0,244 48 1626 0 0,-187-29-4084 0 0,-42-18-1688 0 0,0-4-3640 0 0,-15-1 2537 0 0</inkml:trace>
  <inkml:trace contextRef="#ctx0" brushRef="#br0" timeOffset="1286.627">1 691 1728 0 0,'0'0'1673'0'0,"0"0"-356"0"0,0 0 52 0 0,0 0 158 0 0,0 0 50 0 0,0 0-111 0 0,39-4-107 0 0,125-14-81 0 0,5-2 1082 0 0,373-30-137 0 0,-434 46-2482 0 0,172-9-3244 0 0,-98-2-5143 0 0,-138 11 3177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1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0 641 200 0 0,'0'0'823'0'0,"0"0"-267"0"0,0 0 223 0 0,0 0 388 0 0,0 0 301 0 0,0 0 143 0 0,0 0-27 0 0,0 0-163 0 0,0 0-234 0 0,35-15-228 0 0,111-52-190 0 0,12-20 1179 0 0,-133 70-1675 0 0,0-1 0 0 0,-1-1-1 0 0,-1-1 1 0 0,-1 0-1 0 0,-1-2 1 0 0,-1-1-1 0 0,-1 0 1 0 0,0-3-273 0 0,-15 20 100 0 0,0-1 0 0 0,0 0 0 0 0,-1 0 0 0 0,0-1 0 0 0,0 1 0 0 0,-1-1 0 0 0,0 1 0 0 0,0-1 0 0 0,-1 0 0 0 0,0 0 0 0 0,0 1 0 0 0,-1-1 0 0 0,0 0 0 0 0,0 0 0 0 0,-1 0 0 0 0,0 0 0 0 0,-1-3-100 0 0,2 10-66 0 0,-1 0-1 0 0,1 0 0 0 0,-1 0 0 0 0,1 0 1 0 0,-1 0-1 0 0,0 0 0 0 0,1 0 1 0 0,-1 0-1 0 0,0 0 0 0 0,0 0 1 0 0,0 0-1 0 0,1 1 0 0 0,-1-1 0 0 0,0 0 1 0 0,0 1-1 0 0,0-1 0 0 0,0 1 1 0 0,-1-1-1 0 0,1 1 0 0 0,0-1 1 0 0,0 1-1 0 0,0 0 0 0 0,0-1 0 0 0,0 1 1 0 0,0 0-1 0 0,-1 0 0 0 0,1 0 1 0 0,0 0-1 0 0,0 0 0 0 0,0 0 1 0 0,-1 0-1 0 0,1 0 0 0 0,0 1 0 0 0,0-1 1 0 0,0 0-1 0 0,0 1 0 0 0,0-1 1 0 0,0 1-1 0 0,0-1 0 0 0,0 1 0 0 0,0-1 1 0 0,0 1-1 0 0,0 0 0 0 0,0 0 1 0 0,0-1-1 0 0,0 1 0 0 0,0 0 1 0 0,1 0-1 0 0,-1 0 0 0 0,0 0 0 0 0,1 0 1 0 0,-1 0-1 0 0,0 0 0 0 0,1 0 1 0 0,0 0-1 0 0,-1 0 0 0 0,1 0 1 0 0,-1 1-1 0 0,1-1 0 0 0,0 0 0 0 0,0 0 1 0 0,0 0-1 0 0,0 0 0 0 0,0 1 67 0 0,-9 15-91 0 0,1 0 0 0 0,1 1 0 0 0,0-1 0 0 0,1 1 0 0 0,1 0 0 0 0,1 1-1 0 0,1-1 1 0 0,0 1 0 0 0,1-1 0 0 0,2 1 0 0 0,-1 0 0 0 0,3 7 91 0 0,-2-21 49 0 0,1-1 0 0 0,1 1 0 0 0,-1-1 0 0 0,1 0 0 0 0,-1 1 0 0 0,1-1 0 0 0,0 0 0 0 0,1 0 0 0 0,-1-1 0 0 0,1 1 0 0 0,-1 0 0 0 0,1-1 1 0 0,0 0-1 0 0,0 1 0 0 0,1-1 0 0 0,-1 0 0 0 0,1-1 0 0 0,0 1 0 0 0,-1-1 0 0 0,1 1 0 0 0,0-1 0 0 0,0 0 0 0 0,1-1 0 0 0,-1 1 0 0 0,0-1 0 0 0,1 1-49 0 0,117 12 2192 0 0,-102-17-2000 0 0,0-1-1 0 0,0-1 1 0 0,0-1-1 0 0,-1-1 1 0 0,0 0-1 0 0,0-2 1 0 0,0 0-1 0 0,-1-1 1 0 0,-1-1-1 0 0,0 0 1 0 0,0-1-1 0 0,11-13-191 0 0,-7 10 14 0 0,-1-1 0 0 0,0-1 0 0 0,-2 0 0 0 0,0-2 0 0 0,-1 0 0 0 0,-1-1 0 0 0,-1-1 0 0 0,0 0 0 0 0,-2-1 0 0 0,-1 0 0 0 0,0-1 0 0 0,0-5-14 0 0,-6-42-560 0 0,-7 69 481 0 0,0 0 1 0 0,-1 0-1 0 0,1-1 0 0 0,-1 1 1 0 0,1 0-1 0 0,-1 0 0 0 0,1 1 1 0 0,-1-1-1 0 0,0 0 0 0 0,1 0 1 0 0,-1 1-1 0 0,0-1 1 0 0,0 1-1 0 0,1 0 0 0 0,-1-1 1 0 0,0 1-1 0 0,0 0 0 0 0,0 0 1 0 0,1 0-1 0 0,-1 0 0 0 0,0 0 1 0 0,0 1-1 0 0,0-1 0 0 0,1 0 1 0 0,-1 1-1 0 0,0-1 1 0 0,1 1-1 0 0,-1 0 0 0 0,0 0 1 0 0,1 0-1 0 0,-1 0 0 0 0,1 0 1 0 0,-2 1 78 0 0,-6 7-94 0 0,1 0 1 0 0,0 1 0 0 0,1 0-1 0 0,0 1 1 0 0,1-1 0 0 0,0 1-1 0 0,1 1 1 0 0,0-1 0 0 0,0 1-1 0 0,1 0 1 0 0,1 0-1 0 0,0 0 1 0 0,1 0 0 0 0,0 1-1 0 0,1-1 1 0 0,0 1 0 0 0,1 8 93 0 0,0-15 65 0 0,1 0 0 0 0,0 0 0 0 0,0-1 0 0 0,0 1 1 0 0,0 0-1 0 0,1 0 0 0 0,0-1 0 0 0,0 1 0 0 0,1-1 1 0 0,0 0-1 0 0,0 0 0 0 0,0 0 0 0 0,0 0 0 0 0,1 0 1 0 0,0-1-1 0 0,0 1 0 0 0,0-1 0 0 0,0 0 0 0 0,1-1 1 0 0,-1 1-1 0 0,1-1 0 0 0,0 1 0 0 0,0-1 0 0 0,1-1 1 0 0,-1 1-1 0 0,1-1 0 0 0,3 1-65 0 0,4 2 219 0 0,0-1 0 0 0,1 0 0 0 0,-1-1 0 0 0,1-1 0 0 0,0 0 0 0 0,0-1 1 0 0,0-1-1 0 0,0 0 0 0 0,0 0 0 0 0,0-2 0 0 0,6-1-219 0 0,0-3 215 0 0,1-1 0 0 0,-1-1 0 0 0,0-1-1 0 0,-1 0 1 0 0,0-2 0 0 0,-1 0 0 0 0,0-1 0 0 0,-1-1 0 0 0,15-14-215 0 0,-19 17-15 0 0,0-1 1 0 0,0 0 0 0 0,-1-1 0 0 0,0-1 0 0 0,-1 0-1 0 0,-1-1 1 0 0,0 0 0 0 0,-1 0 0 0 0,0-1 0 0 0,-1 0-1 0 0,-1 0 1 0 0,0-1 0 0 0,-1 0 0 0 0,-1 0 0 0 0,-1-1-1 0 0,0 0 1 0 0,0-4 14 0 0,-5 19-65 0 0,0 1-1 0 0,0-1 0 0 0,0 0 1 0 0,0 1-1 0 0,0-1 1 0 0,-1 1-1 0 0,1-1 0 0 0,0 1 1 0 0,-1 0-1 0 0,1-1 0 0 0,-1 1 1 0 0,1 0-1 0 0,-1 0 0 0 0,0 0 1 0 0,1 0-1 0 0,-1 0 1 0 0,0 1-1 0 0,0-1 0 0 0,0 0 1 0 0,1 1-1 0 0,-1-1 0 0 0,0 1 1 0 0,0 0-1 0 0,0 0 1 0 0,0-1-1 0 0,0 1 0 0 0,0 1 1 0 0,0-1-1 0 0,0 0 0 0 0,0 0 1 0 0,0 1-1 0 0,1-1 1 0 0,-1 1-1 0 0,0-1 0 0 0,0 1 1 0 0,0 0-1 0 0,1 0 0 0 0,-2 1 66 0 0,-8 6-76 0 0,1 0-1 0 0,1 1 0 0 0,0 0 0 0 0,0 1 0 0 0,0 0 0 0 0,2 0 0 0 0,-1 1 1 0 0,1 0-1 0 0,1 0 0 0 0,0 1 0 0 0,-3 9 77 0 0,1-7 44 0 0,1 1 1 0 0,0 1-1 0 0,1-1 1 0 0,1 1-1 0 0,1 0 1 0 0,0 0-1 0 0,1 1 1 0 0,1-1-1 0 0,0 1 0 0 0,2-1 1 0 0,-1 1-1 0 0,3 8-44 0 0,1-16-66 0 0,0-1-1 0 0,1 0 0 0 0,0 0 0 0 0,1 0 1 0 0,0 0-1 0 0,0-1 0 0 0,0 0 1 0 0,1 0-1 0 0,0 0 0 0 0,1-1 0 0 0,-1 0 1 0 0,1 0-1 0 0,0-1 0 0 0,1 0 0 0 0,-1 0 1 0 0,1 0-1 0 0,0-1 0 0 0,0 0 1 0 0,1-1-1 0 0,-1 0 0 0 0,1 0 0 0 0,-1-1 1 0 0,1 0-1 0 0,0 0 0 0 0,0-1 0 0 0,0 0 1 0 0,0-1-1 0 0,8 0 67 0 0,25 0-4354 0 0,-30 0 1417 0 0,8 0-5142 0 0</inkml:trace>
  <inkml:trace contextRef="#ctx0" brushRef="#br0" timeOffset="1044.276">1799 483 3689 0 0,'0'0'605'0'0,"0"0"-155"0"0,0 0-98 0 0,0 0 37 0 0,0 0 146 0 0,0 0 136 0 0,0 0 20 0 0,0 0-75 0 0,0 0-162 0 0,0 0-189 0 0,0 0-105 0 0,0 0-74 0 0,-18 25-35 0 0,-55 80 12 0 0,20 4 427 0 0,5-24 977 0 0,60-114 1630 0 0,13-23-2621 0 0,172-235 259 0 0,-193 281-726 0 0,-4 7-10 0 0,0-1 1 0 0,0 0-1 0 0,1 1 1 0 0,-1-1-1 0 0,0 0 1 0 0,0 0-1 0 0,1 1 1 0 0,-1-1-1 0 0,0 0 1 0 0,0 0-1 0 0,1 0 1 0 0,-1 1-1 0 0,0-1 1 0 0,1 0-1 0 0,-1 0 1 0 0,0 0-1 0 0,1 0 1 0 0,-1 0-1 0 0,0 0 1 0 0,1 1-1 0 0,-1-1 1 0 0,1 0-1 0 0,-1 0 1 0 0,0 0-1 0 0,1 0 1 0 0,-1 0 0 0 0,0-1-1 0 0,1 1 1 0 0,-1 0-1 0 0,0 0 1 0 0,1 0-1 0 0,-1 0 1 0 0,0 0-1 0 0,1 0 1 0 0,-1 0-1 0 0,0-1 1 0 0,1 1-1 0 0,-1 0 1 0 0,0 0-1 0 0,1-1 1 0 0,-2 44 75 0 0,11 99 428 0 0,40-13-121 0 0,-46-117-520 0 0,-3-10 3176 0 0,-32-25-2239 0 0,-107-68-926 0 0,33 35-357 0 0,54 49-6219 0 0,50 9 1219 0 0,0 3 2345 0 0,0-1-914 0 0</inkml:trace>
  <inkml:trace contextRef="#ctx0" brushRef="#br0" timeOffset="1448.283">1952 520 6705 0 0,'0'0'2689'0'0,"0"0"-1666"0"0,0 0-691 0 0,0 0-164 0 0,0 0 84 0 0,0 0 191 0 0,0 0 112 0 0,0 0 26 0 0,0 0-57 0 0,0 0-168 0 0,0 0-132 0 0,0 0-57 0 0,0 0-32 0 0,11 17 21 0 0,36 52 13 0 0,-12 28 427 0 0,-18-49-300 0 0,0-80 4111 0 0,78-270-2608 0 0,-87 255-1931 0 0,-8 46-212 0 0,0 1-318 0 0,0 0-612 0 0,-2 7-10143 0 0,2-3 3669 0 0</inkml:trace>
  <inkml:trace contextRef="#ctx0" brushRef="#br0" timeOffset="1954.445">2474 410 4913 0 0,'0'0'1879'0'0,"0"0"-748"0"0,0 0-168 0 0,0 0 206 0 0,0 0 196 0 0,0 0 19 0 0,0 0-137 0 0,0 0-256 0 0,0 0-252 0 0,0 0-223 0 0,0 0-152 0 0,0 0-57 0 0,-12 8-17 0 0,-93 68 1201 0 0,37-25-205 0 0,69-50-1328 0 0,-1 1 1 0 0,1-1-1 0 0,0 0 1 0 0,0 1-1 0 0,0-1 0 0 0,1 0 1 0 0,-1 0-1 0 0,0 1 1 0 0,0-1-1 0 0,1 0 0 0 0,-1 0 1 0 0,0 0-1 0 0,1-1 1 0 0,-1 1-1 0 0,1 0 0 0 0,0 0 1 0 0,-1-1-1 0 0,1 1 1 0 0,-1-1-1 0 0,1 0 0 0 0,0 1 1 0 0,-1-1-1 0 0,1 0 1 0 0,0 0-1 0 0,-1 0 0 0 0,1 0 1 0 0,0 0-1 0 0,0 0 1 0 0,-1-1-1 0 0,1 1 0 0 0,1-1 42 0 0,52 5 0 0 0,-54-3 14 0 0,-1 0 0 0 0,1 0-1 0 0,0 0 1 0 0,0 0 0 0 0,-1 1-1 0 0,1-1 1 0 0,-1 0-1 0 0,1 1 1 0 0,-1-1 0 0 0,1 0-1 0 0,-1 1 1 0 0,0-1 0 0 0,1 0-1 0 0,-1 1 1 0 0,0-1 0 0 0,0 0-1 0 0,0 1 1 0 0,0-1 0 0 0,-1 1-1 0 0,1-1 1 0 0,0 0 0 0 0,0 1-1 0 0,-1-1 1 0 0,1 0-1 0 0,-1 1 1 0 0,1-1 0 0 0,-1 0-1 0 0,0 0 1 0 0,1 1 0 0 0,-1-1-1 0 0,0 0 1 0 0,0 0 0 0 0,0 0-1 0 0,0 0 1 0 0,0 0 0 0 0,0 0-1 0 0,0 0 1 0 0,0-1-1 0 0,0 1-13 0 0,-72 112 233 0 0,73-111-243 0 0,0 0 1 0 0,-1 0 0 0 0,1 0 0 0 0,0 1 0 0 0,0-1 0 0 0,0 0 0 0 0,0 0 0 0 0,0 1 0 0 0,1-1 0 0 0,-1 0 0 0 0,1 0 0 0 0,-1 0 0 0 0,1 0 0 0 0,0 0 0 0 0,0 0 0 0 0,0 0 0 0 0,0 0-1 0 0,0 0 1 0 0,1 0 0 0 0,-1 0 0 0 0,0 0 0 0 0,1-1 0 0 0,-1 1 0 0 0,1-1 0 0 0,0 1 0 0 0,0-1 0 0 0,-1 1 0 0 0,1-1 0 0 0,0 0 0 0 0,0 0 0 0 0,0 0 0 0 0,0 0 0 0 0,0 0 0 0 0,0-1 0 0 0,1 1-1 0 0,-1-1 1 0 0,0 1 9 0 0,86 6-786 0 0,-53-25-3338 0 0,-22 8-2662 0 0,-4 6-692 0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3.0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0 0 0,'0'0'189'0'0,"0"0"138"0"0,0 0 129 0 0,0 0 119 0 0,0 0 101 0 0,0 0 40 0 0,0 0-10 0 0,0 0 23 0 0,0 0 77 0 0,0 0 111 0 0,8-3 4706 0 0,10-2-2865 0 0,135-4 1578 0 0,-96 11-3711 0 0,3-3-392 0 0,-1-2 0 0 0,0-3 0 0 0,57-13-233 0 0,-100 12-1239 0 0,-16 6 687 0 0,0 1-247 0 0,-15 0-7091 0 0,-2 1 1059 0 0,13 2 4004 0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3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96 0 0,'0'0'983'0'0,"0"0"-159"0"0,0 0 8 0 0,0 0 120 0 0,0 0 127 0 0,0 0 55 0 0,0 0-102 0 0,0 0-168 0 0,0 0-169 0 0,0 0-109 0 0,0 0 27 0 0,0 0 51 0 0,0 0 43 0 0,3 3 13 0 0,60 14 4371 0 0,52-37-2524 0 0,-51 5-2244 0 0,90 5-1286 0 0,-88 9-6921 0 0,-46 1 3148 0 0,-12 0-1443 0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6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390 350 0 0 0,'0'0'705'0'0,"0"0"233"0"0,0 0 200 0 0,0 0 66 0 0,0 0-76 0 0,34-7-156 0 0,107-21-232 0 0,14 15 978 0 0,-152 42-340 0 0,-5-21-1269 0 0,-1-1 0 0 0,1-1 1 0 0,-1 1-1 0 0,-1 0 0 0 0,1-1 0 0 0,-1 1 1 0 0,0-1-1 0 0,-1 0 0 0 0,0-1 0 0 0,1 1 1 0 0,-6 4-110 0 0,9-9 11 0 0,-40 43 42 0 0,23-27 12 0 0,1 1 1 0 0,0 1 0 0 0,2 0-1 0 0,0 1 1 0 0,1 1 0 0 0,1 0-1 0 0,1 1 1 0 0,-6 16-66 0 0,17-37 42 0 0,0 1 1 0 0,1 0-1 0 0,-1 0 0 0 0,0 0 1 0 0,0 0-1 0 0,1 0 1 0 0,-1 0-1 0 0,1 0 0 0 0,0 0 1 0 0,-1 0-1 0 0,1 0 0 0 0,0 0 1 0 0,0 0-1 0 0,1 0 1 0 0,-1 0-1 0 0,0 0 0 0 0,1 0 1 0 0,-1 0-1 0 0,1 0 1 0 0,-1 0-1 0 0,1-1 0 0 0,0 1 1 0 0,0 0-1 0 0,0 0 1 0 0,0 0-1 0 0,0-1 0 0 0,0 1 1 0 0,0-1-1 0 0,1 1 0 0 0,-1-1 1 0 0,1 1-1 0 0,-1-1 1 0 0,1 0-1 0 0,-1 1 0 0 0,1-1 1 0 0,0 0-1 0 0,0 0-42 0 0,12 3 333 0 0,0 0 0 0 0,0-1 0 0 0,0-1-1 0 0,0 0 1 0 0,1-1 0 0 0,-1 0 0 0 0,0-1 0 0 0,1-1-1 0 0,5-1-332 0 0,73-36-711 0 0,-65 19-2838 0 0,-3-1-4062 0 0,-18 13 3207 0 0</inkml:trace>
  <inkml:trace contextRef="#ctx0" brushRef="#br0" timeOffset="367.912">1181 320 4689 0 0,'0'0'1200'0'0,"0"0"-606"0"0,0 0-129 0 0,0 0 123 0 0,0 0 235 0 0,0 0 176 0 0,0 0 63 0 0,0 0-86 0 0,0 0-203 0 0,-32 18-201 0 0,-97 53-170 0 0,82-34 111 0 0,46-36-473 0 0,1 1-1 0 0,0 0 1 0 0,0 0-1 0 0,0 0 0 0 0,0 0 1 0 0,0-1-1 0 0,0 1 1 0 0,0 0-1 0 0,0 0 1 0 0,1 0-1 0 0,-1 0 1 0 0,1-1-1 0 0,0 1 0 0 0,-1 0 1 0 0,1-1-1 0 0,0 1 1 0 0,0 0-1 0 0,0-1 1 0 0,0 1-1 0 0,0-1 1 0 0,0 1-1 0 0,1-1 0 0 0,-1 0 1 0 0,0 1-1 0 0,1-1 1 0 0,-1 0-1 0 0,1 0 1 0 0,-1 0-1 0 0,1 0 1 0 0,0 0-1 0 0,-1-1 0 0 0,1 1 1 0 0,0 0-1 0 0,0-1 1 0 0,-1 1-1 0 0,1-1 1 0 0,0 0-1 0 0,0 1 1 0 0,0-1-1 0 0,0 0 0 0 0,0 0 1 0 0,-1 0-1 0 0,1 0 1 0 0,0-1-1 0 0,0 1 1 0 0,0 0-1 0 0,-1-1 1 0 0,2 0-40 0 0,6 3 191 0 0,51 2 270 0 0,-54-4-438 0 0,1-1-1 0 0,-1 1 0 0 0,1 0 1 0 0,-1 0-1 0 0,1 0 0 0 0,-1 1 1 0 0,1 0-1 0 0,-1 1 0 0 0,0-1 0 0 0,1 1 1 0 0,-1 0-1 0 0,0 1 0 0 0,0-1 1 0 0,-1 1-1 0 0,1 1 0 0 0,-1-1 1 0 0,1 1-1 0 0,-1 0 0 0 0,2 2-22 0 0,-5-2 47 0 0,-1 1 0 0 0,0 0 1 0 0,0 0-1 0 0,0 0 0 0 0,0 0 0 0 0,-1 0 0 0 0,0 0 0 0 0,0 0 0 0 0,0 0 0 0 0,-1 0 0 0 0,0 0 0 0 0,0 0 1 0 0,0 0-1 0 0,0 0 0 0 0,-1-1 0 0 0,0 1 0 0 0,0 0 0 0 0,0-1 0 0 0,0 1 0 0 0,-1-1 0 0 0,0 0 1 0 0,0 0-1 0 0,0 0 0 0 0,0 0 0 0 0,-1 0-47 0 0,-68 70-790 0 0,52-56-2979 0 0,0 1-4206 0 0,16-16 2705 0 0</inkml:trace>
  <inkml:trace contextRef="#ctx0" brushRef="#br0" timeOffset="620.234">1133 346 1840 0 0,'0'0'1210'0'0,"0"0"-462"0"0,0 0-30 0 0,0 0 175 0 0,0 0 126 0 0,0 0-8 0 0,0 0-54 0 0,0 0-36 0 0,0 0-33 0 0,0 0-47 0 0,0 0-116 0 0,0 0-179 0 0,0 0-175 0 0,32 3-160 0 0,99 6-133 0 0,3-7-576 0 0,-69-11-2143 0 0,-20 1-3756 0 0,-32 7 2956 0 0</inkml:trace>
  <inkml:trace contextRef="#ctx0" brushRef="#br0" timeOffset="883.939">1586 365 1688 0 0,'0'0'995'0'0,"0"0"-153"0"0,0 0-175 0 0,0 0-51 0 0,0 0-43 0 0,0 0-27 0 0,0 0-33 0 0,-18 34-80 0 0,-56 106-58 0 0,58-77 151 0 0,19-58-422 0 0,1 1 203 0 0,1-1 0 0 0,0 1 0 0 0,1-1 0 0 0,-1-1 0 0 0,1 1 1 0 0,0-1-1 0 0,0 1 0 0 0,0-2 0 0 0,0 1 0 0 0,1-1 0 0 0,0 0 0 0 0,0 0 1 0 0,0-1-1 0 0,0 0 0 0 0,0 0 0 0 0,0 0 0 0 0,0-1 0 0 0,1 0 0 0 0,-1-1 1 0 0,0 0-1 0 0,1 0 0 0 0,-1 0 0 0 0,0-1 0 0 0,1 0 0 0 0,-1-1 0 0 0,6-1-307 0 0,2-1 243 0 0,-1 0 0 0 0,1-1-1 0 0,-1 0 1 0 0,0-1-1 0 0,0-1 1 0 0,-1 0-1 0 0,0-1 1 0 0,0-1 0 0 0,0 0-1 0 0,-2 0 1 0 0,1-1-1 0 0,-1-1 1 0 0,0 1 0 0 0,-1-2-1 0 0,-1 0 1 0 0,1 0-1 0 0,-2-1 1 0 0,0 0-1 0 0,0 0 1 0 0,3-10-243 0 0,-9 18-12 0 0,0 1 0 0 0,0-1-1 0 0,-1 0 1 0 0,1 0 0 0 0,-1 0 0 0 0,0 0-1 0 0,-1 0 1 0 0,1 0 0 0 0,-1 0 0 0 0,0 0 0 0 0,0 0-1 0 0,0 0 1 0 0,-1-1 0 0 0,0 1 0 0 0,0 0-1 0 0,0 1 1 0 0,-1-1 0 0 0,1 0 0 0 0,-1 0-1 0 0,0 0 1 0 0,-1 1 0 0 0,1-1 0 0 0,-1 1 0 0 0,0 0-1 0 0,0 0 1 0 0,0 0 0 0 0,0 0 0 0 0,-1 0-1 0 0,0 1 1 0 0,0 0 0 0 0,0-1 0 0 0,0 1-1 0 0,0 1 1 0 0,-1-1 0 0 0,0 0 12 0 0,-2 0-296 0 0,0 0 1 0 0,0 0-1 0 0,-1 0 1 0 0,1 1-1 0 0,-1 0 1 0 0,1 1-1 0 0,-1 0 0 0 0,0 0 1 0 0,1 0-1 0 0,-1 1 1 0 0,0 0-1 0 0,0 1 1 0 0,1 0-1 0 0,-1 0 0 0 0,-5 2 296 0 0,-65 28-9336 0 0,58-19 2819 0 0</inkml:trace>
  <inkml:trace contextRef="#ctx0" brushRef="#br0" timeOffset="1168.941">2087 523 7122 0 0,'0'0'1162'0'0,"0"0"-495"0"0,0 0-171 0 0,0 0 217 0 0,0 0 163 0 0,0 0-7 0 0,0 0-69 0 0,0 0-126 0 0,0 0-102 0 0,0 0-77 0 0,0 0-60 0 0,33-2-2 0 0,106-5-49 0 0,20 1-149 0 0,-106 6-5631 0 0,-33 0 1884 0 0,-10 0-3513 0 0</inkml:trace>
  <inkml:trace contextRef="#ctx0" brushRef="#br0" timeOffset="1531.958">2744 265 2937 0 0,'0'0'1693'0'0,"0"0"-328"0"0,0 0-37 0 0,0 0 203 0 0,0 0 175 0 0,0 0-38 0 0,0 0-182 0 0,0 0-282 0 0,0 0-291 0 0,0 0-188 0 0,0 0-147 0 0,0 0-116 0 0,0 0-69 0 0,-6 20-77 0 0,-37 127 276 0 0,-3 70-1225 0 0,42-170-3723 0 0,2 0-4158 0 0,2-46 3120 0 0</inkml:trace>
  <inkml:trace contextRef="#ctx0" brushRef="#br0" timeOffset="1868.042">3129 254 3025 0 0,'0'0'1576'0'0,"0"0"-676"0"0,0 0-274 0 0,0 0 106 0 0,0 0 148 0 0,0 0 106 0 0,0 0 27 0 0,0 0-146 0 0,0 0-190 0 0,-30 31-230 0 0,-93 101-224 0 0,54-29-116 0 0,64-96-93 0 0,1 0 0 0 0,0 0 1 0 0,0 1-1 0 0,1 0 0 0 0,0 0 1 0 0,0 0-1 0 0,1 0 1 0 0,0 0-1 0 0,0 0 0 0 0,1 0 1 0 0,0 1-1 0 0,1-1 0 0 0,-1 1 1 0 0,2-1-1 0 0,-1 1 1 0 0,1-1-1 0 0,1 0 0 0 0,-1 0 1 0 0,1 1-1 0 0,1-1 0 0 0,-1 0 1 0 0,2 0-1 0 0,-1-1 1 0 0,1 1-1 0 0,0-1 0 0 0,0 0 1 0 0,3 3-15 0 0,3-2 289 0 0,0-2 0 0 0,0 1 0 0 0,1-1 0 0 0,0-1 0 0 0,0 0 0 0 0,0-1 0 0 0,0 0 0 0 0,1 0 1 0 0,0-1-1 0 0,0-1 0 0 0,0 0 0 0 0,0 0 0 0 0,0-2 0 0 0,0 1 0 0 0,0-1 0 0 0,0-1 0 0 0,0 0 0 0 0,0-1 0 0 0,0 0 1 0 0,0-1-1 0 0,-1 0 0 0 0,1-1 0 0 0,-1-1 0 0 0,0 1 0 0 0,0-2 0 0 0,0 1 0 0 0,-1-2 0 0 0,0 1 0 0 0,0-1 0 0 0,0-1 1 0 0,2-3-290 0 0,-7 7 67 0 0,-1 0 1 0 0,0 0 0 0 0,1-1-1 0 0,-1 1 1 0 0,-1-1 0 0 0,1 0-1 0 0,-1-1 1 0 0,0 1 0 0 0,0 0-1 0 0,0-1 1 0 0,-1 0 0 0 0,1 0-1 0 0,-2 0 1 0 0,1 0 0 0 0,-1 0-1 0 0,0 0 1 0 0,0 0 0 0 0,0 0 0 0 0,-1 0-1 0 0,0 0 1 0 0,0-1 0 0 0,-1 1-1 0 0,1 0 1 0 0,-2 0 0 0 0,1 0-1 0 0,0 0 1 0 0,-1 0 0 0 0,-2-3-68 0 0,0 4-75 0 0,-2-1 0 0 0,1 1 0 0 0,-1 0 0 0 0,0 0 0 0 0,0 0 0 0 0,0 1 0 0 0,0 0 0 0 0,-1 0 0 0 0,0 1 0 0 0,1 0 0 0 0,-1 0 0 0 0,-1 0 0 0 0,1 1 0 0 0,0 0 0 0 0,-1 1 0 0 0,-5-1 75 0 0,-76 13-3689 0 0,38 11-5251 0 0,36-11-535 0 0</inkml:trace>
  <inkml:trace contextRef="#ctx0" brushRef="#br0" timeOffset="2280.694">3330 136 0 0 0,'0'0'822'0'0,"0"0"88"0"0,0 0 55 0 0,0 0 84 0 0,0 0 102 0 0,0 0 92 0 0,0 0 57 0 0,0 0 9 0 0,0 0 3 0 0,0 0-31 0 0,0 0-63 0 0,29 22-66 0 0,92 69-53 0 0,-67-31 470 0 0,-45-44-1125 0 0,6 10-323 0 0,-1 2 1 0 0,-2-1-1 0 0,-1 2 0 0 0,0 0 1 0 0,-3 0-1 0 0,0 0 1 0 0,-2 1-1 0 0,-1 1 1 0 0,-2-1-1 0 0,0 0 1 0 0,-3 1-1 0 0,0 9-121 0 0,-1-28-264 0 0,0-1 0 0 0,0 1-1 0 0,-2 0 1 0 0,1 0-1 0 0,-1-1 1 0 0,-1 1 0 0 0,0-1-1 0 0,0 0 1 0 0,-1 0 0 0 0,-1-1-1 0 0,0 1 1 0 0,-5 5 264 0 0,1-2-1571 0 0,-2 0 0 0 0,0-1 1 0 0,0-1-1 0 0,-1 0 0 0 0,0 0 1 0 0,-1-1-1 0 0,-1-1 0 0 0,-2 0 1571 0 0,2-1-2543 0 0</inkml:trace>
  <inkml:trace contextRef="#ctx0" brushRef="#br0" timeOffset="2887.126">103 243 4537 0 0,'0'0'872'0'0,"0"0"122"0"0,0 0 143 0 0,-16 32 109 0 0,-46 104 27 0 0,40-36 484 0 0,22-81-1413 0 0,-1-3-295 0 0,0-1 1 0 0,1 1-1 0 0,0-1 1 0 0,1 0-1 0 0,1 1 0 0 0,0-1 1 0 0,1 0-1 0 0,1 0 1 0 0,0 0-1 0 0,1 0 1 0 0,1-1-1 0 0,0 0 0 0 0,1 0 1 0 0,1 0-1 0 0,0-1 1 0 0,0 0-1 0 0,1-1 0 0 0,9 9-49 0 0,102 62-1542 0 0,-33-44-3976 0 0,-61-28-471 0 0</inkml:trace>
  <inkml:trace contextRef="#ctx0" brushRef="#br0" timeOffset="3613.997">3830 744 2128 0 0,'0'0'1321'0'0,"0"0"-457"0"0,0 0-87 0 0,0 0 285 0 0,0 0 340 0 0,0 0 174 0 0,0 0-84 0 0,0 0-267 0 0,0 0-265 0 0,0 0-199 0 0,0 0-73 0 0,0 0 6 0 0,0 0-6 0 0,2-7 35 0 0,14-44 1042 0 0,-11 30-1441 0 0,1-1 1 0 0,0 0-1 0 0,2 1 0 0 0,1 1 1 0 0,1-1-1 0 0,0 1 1 0 0,2 1-1 0 0,0 0 1 0 0,1 1-1 0 0,2-2-324 0 0,-10 14-40 0 0,0 0 1 0 0,0 0 0 0 0,1 0-1 0 0,0 1 1 0 0,0-1-1 0 0,1 2 1 0 0,-1-1 0 0 0,1 1-1 0 0,0-1 1 0 0,0 2-1 0 0,0-1 1 0 0,1 1-1 0 0,-1 0 1 0 0,1 1 0 0 0,0 0-1 0 0,4-1 40 0 0,2 29-3236 0 0,-13-4-1778 0 0,-1-22 4718 0 0,0 11-4593 0 0,0-3-2415 0 0</inkml:trace>
  <inkml:trace contextRef="#ctx0" brushRef="#br0" timeOffset="3997.558">4372 423 4625 0 0,'0'0'1568'0'0,"0"0"-43"0"0,0 0-52 0 0,0 0-10 0 0,0 0-100 0 0,0 0-143 0 0,0 0-130 0 0,0 0-132 0 0,-32 17-180 0 0,-96 53-201 0 0,76-27-41 0 0,46-33-428 0 0,2-4-71 0 0,1 0 1 0 0,0 0 0 0 0,0 0 0 0 0,0 1-1 0 0,0-1 1 0 0,1 1 0 0 0,0-1 0 0 0,1 1-1 0 0,-1 0 1 0 0,1-1 0 0 0,0 1 0 0 0,1 6-38 0 0,0-11 10 0 0,0 1 1 0 0,0 0 0 0 0,0-1 0 0 0,1 1 0 0 0,-1-1 0 0 0,1 1 0 0 0,0-1 0 0 0,-1 0-1 0 0,1 1 1 0 0,0-1 0 0 0,0 0 0 0 0,1 1 0 0 0,-1-1 0 0 0,0 0 0 0 0,1 0 0 0 0,-1 0-1 0 0,1 0 1 0 0,0 0 0 0 0,0-1 0 0 0,0 1 0 0 0,0 0 0 0 0,0-1 0 0 0,0 1 0 0 0,0-1-1 0 0,0 0 1 0 0,1 0 0 0 0,-1 0 0 0 0,0 0 0 0 0,1 0 0 0 0,-1 0 0 0 0,1-1 0 0 0,-1 1-1 0 0,1-1 1 0 0,-1 1 0 0 0,1-1-11 0 0,5 1 121 0 0,0-1 1 0 0,0 1-1 0 0,0-1 0 0 0,0-1 0 0 0,0 0 0 0 0,0 0 1 0 0,0 0-1 0 0,0-1 0 0 0,-1 0 0 0 0,1-1 0 0 0,-1 1 1 0 0,1-1-1 0 0,-1-1 0 0 0,0 0 0 0 0,0 0 0 0 0,0 0 1 0 0,2-3-122 0 0,161-132 1003 0 0,-102 77-1201 0 0,-68 95-2313 0 0,-5-14 1403 0 0,-4 21-2679 0 0,11-15-4158 0 0,3-19 4750 0 0,0-5 758 0 0</inkml:trace>
  <inkml:trace contextRef="#ctx0" brushRef="#br0" timeOffset="4430.439">4826 464 1232 0 0,'0'0'2183'0'0,"0"0"-250"0"0,0 0-294 0 0,0 0-219 0 0,0 0-220 0 0,0 0-138 0 0,0 0-127 0 0,0 0-135 0 0,0 0-152 0 0,0 0-208 0 0,0 0-176 0 0,0 0-97 0 0,-16 14-60 0 0,-51 45-51 0 0,66-58-38 0 0,0 0 1 0 0,-1 0-1 0 0,1 0 1 0 0,0 0-1 0 0,-1 0 1 0 0,1 1-1 0 0,0-1 0 0 0,0 0 1 0 0,0 1-1 0 0,0-1 1 0 0,0 1-1 0 0,0-1 1 0 0,1 1-1 0 0,-1-1 1 0 0,0 1-1 0 0,1 0 1 0 0,-1-1-1 0 0,1 1 1 0 0,0 0-1 0 0,-1-1 1 0 0,1 1-1 0 0,0 0 1 0 0,0-1-1 0 0,0 1 0 0 0,0 0 1 0 0,1 0-1 0 0,-1-1 1 0 0,0 1-1 0 0,1 0 1 0 0,-1-1-1 0 0,1 1 1 0 0,-1-1-1 0 0,1 1 1 0 0,0 0-1 0 0,0-1 1 0 0,0 0-1 0 0,0 1 1 0 0,0-1-1 0 0,0 1 1 0 0,0-1-1 0 0,0 0 0 0 0,0 0 1 0 0,1 0-1 0 0,-1 0 1 0 0,0 0-1 0 0,1 0 1 0 0,-1 0-1 0 0,1 0 1 0 0,-1 0-1 0 0,1-1 1 0 0,0 1-1 0 0,-1 0 1 0 0,1-1-1 0 0,0 0-18 0 0,1 2 95 0 0,7 2 171 0 0,0 0 0 0 0,0-1-1 0 0,1-1 1 0 0,-1 0 0 0 0,1 0 0 0 0,-1-1 0 0 0,1 0-1 0 0,0-1 1 0 0,-1 0 0 0 0,1 0 0 0 0,0-2 0 0 0,-1 1 0 0 0,1-1-1 0 0,-1-1 1 0 0,1 0 0 0 0,-1 0 0 0 0,0-1 0 0 0,0 0-1 0 0,-1-1 1 0 0,1 0 0 0 0,-1 0 0 0 0,0-1 0 0 0,0-1 0 0 0,-1 1-1 0 0,0-2-265 0 0,25-17 211 0 0,-2-2 0 0 0,-1-1-1 0 0,-1-1 1 0 0,-1-2 0 0 0,-2-1 0 0 0,-1-1-1 0 0,-2-1 1 0 0,4-9-211 0 0,-22 36-57 0 0,-1 0 1 0 0,0-1-1 0 0,0 1 1 0 0,-1 0-1 0 0,0-1 1 0 0,0 0-1 0 0,0 0 0 0 0,-1 0 1 0 0,0 0-1 0 0,-1 0 1 0 0,0 0-1 0 0,0-1 1 0 0,-1 1-1 0 0,0 0 1 0 0,-1-1-1 0 0,1 1 0 0 0,-1 0 1 0 0,-1 0-1 0 0,0 0 1 0 0,0 0-1 0 0,0 0 1 0 0,-1 0-1 0 0,-1 0 0 0 0,1 1 1 0 0,-1-1-1 0 0,0 1 1 0 0,-1 0-1 0 0,0 1 1 0 0,0-1-1 0 0,0 1 0 0 0,-1 0 1 0 0,0 0-1 0 0,0 0 1 0 0,0 1-1 0 0,-1 0 1 0 0,0 0 56 0 0,1 2-47 0 0,0 1 1 0 0,-1 0 0 0 0,1 1 0 0 0,-1-1 0 0 0,1 1 0 0 0,-1 0-1 0 0,0 1 1 0 0,1 0 0 0 0,-1 0 0 0 0,0 0 0 0 0,1 1 0 0 0,-1 0 0 0 0,1 0-1 0 0,-1 1 1 0 0,1-1 0 0 0,-1 1 0 0 0,1 1 0 0 0,0-1 0 0 0,0 1-1 0 0,0 0 1 0 0,0 1 0 0 0,1 0 0 0 0,-1-1 0 0 0,1 2 0 0 0,0-1-1 0 0,-1 2 47 0 0,-6 4-44 0 0,1 1-1 0 0,0 1 0 0 0,0 0 0 0 0,2 0 0 0 0,-1 1 1 0 0,2 0-1 0 0,0 1 0 0 0,0 0 0 0 0,1 0 0 0 0,-3 10 45 0 0,8-16 0 0 0,-1-1-1 0 0,1 1 1 0 0,0 0-1 0 0,0 0 0 0 0,1 0 1 0 0,1 0-1 0 0,-1 0 1 0 0,1 0-1 0 0,0 1 1 0 0,1-1-1 0 0,0 0 0 0 0,0 0 1 0 0,1 0-1 0 0,0 0 1 0 0,0-1-1 0 0,1 1 1 0 0,0-1-1 0 0,0 1 1 0 0,1-1-1 0 0,0 0 0 0 0,0 0 1 0 0,1 0-1 0 0,0-1 1 0 0,0 0-1 0 0,0 0 1 0 0,5 4 0 0 0,24 15-12 0 0,0-2 0 0 0,1-1 1 0 0,2-2-1 0 0,0-1 0 0 0,0-2 1 0 0,2-2-1 0 0,0-2 0 0 0,1-1 1 0 0,0-2-1 0 0,1-1 0 0 0,0-3 1 0 0,26 1 11 0 0,103 4-2035 0 0,-113-10-1378 0 0,-2-1-3474 0 0,-55 0 6879 0 0,22 0-7319 0 0</inkml:trace>
  <inkml:trace contextRef="#ctx0" brushRef="#br0" timeOffset="5119.945">710 880 0 0 0,'-10'4'1875'0'0,"60"-5"6481"0"0,1 0-3889 0 0,167 3-780 0 0,388 5-143 0 0,635-39-1954 0 0,-613 9-1364 0 0,849-14 616 0 0,-845 22-4914 0 0,-117 4-6454 0 0,-446 8 537 0 0</inkml:trace>
  <inkml:trace contextRef="#ctx0" brushRef="#br0" timeOffset="6436.008">2157 1197 0 0 0,'0'0'899'0'0,"0"0"-71"0"0,0 0 70 0 0,0 0 159 0 0,0 0 133 0 0,0 0 138 0 0,0 0 11 0 0,0 0-76 0 0,0 0-114 0 0,0 0-188 0 0,0 0-203 0 0,0 0-171 0 0,-31 10-145 0 0,-93 33-92 0 0,76-16 471 0 0,45-18-512 0 0,3-8-285 0 0,-1 1 1 0 0,1-1-1 0 0,-1 1 0 0 0,1 0 1 0 0,0-1-1 0 0,0 1 0 0 0,0 0 1 0 0,0-1-1 0 0,0 1 1 0 0,0 0-1 0 0,0-1 0 0 0,0 1 1 0 0,1 0-1 0 0,-1-1 0 0 0,1 1 1 0 0,-1-1-1 0 0,1 1 0 0 0,0-1 1 0 0,0 1-1 0 0,-1-1 0 0 0,1 1 1 0 0,0-1-1 0 0,0 0 0 0 0,0 1 1 0 0,0-1-1 0 0,1 0 0 0 0,-1 0 1 0 0,0 0-1 0 0,1 0 1 0 0,-1 0-1 0 0,0 0 0 0 0,1 0 1 0 0,-1-1-1 0 0,1 1 0 0 0,-1 0 1 0 0,1-1-1 0 0,0 1-24 0 0,62 22 702 0 0,-54-20-621 0 0,15 2 0 0 0,-1 1 0 0 0,0 2 0 0 0,0 0 1 0 0,-1 2-1 0 0,0 0 0 0 0,-1 2 1 0 0,12 8-82 0 0,-30-17 45 0 0,-1 0 1 0 0,1 0 0 0 0,-1 0 0 0 0,0 1 0 0 0,0-1-1 0 0,-1 1 1 0 0,1 0 0 0 0,-1 0 0 0 0,0 0 0 0 0,0 0 0 0 0,0 0-1 0 0,0 1 1 0 0,-1-1 0 0 0,0 0 0 0 0,1 1 0 0 0,-2-1 0 0 0,1 1-1 0 0,0-1 1 0 0,-1 1 0 0 0,0 0 0 0 0,0-1 0 0 0,-1 1 0 0 0,1-1-1 0 0,-1 1 1 0 0,0-1 0 0 0,0 1 0 0 0,0-1 0 0 0,-1 0 0 0 0,1 1-1 0 0,-1-1 1 0 0,0 0 0 0 0,0 0 0 0 0,-2 2-46 0 0,-11 9-252 0 0,0-1 0 0 0,-1-1 0 0 0,0 0 1 0 0,-1-1-1 0 0,0-1 0 0 0,-1 0 0 0 0,0-2 0 0 0,-1 0 1 0 0,0-1-1 0 0,0-1 0 0 0,-3 0 252 0 0,-12 0-3342 0 0,10-7-3730 0 0,19 0 2312 0 0</inkml:trace>
  <inkml:trace contextRef="#ctx0" brushRef="#br0" timeOffset="6654.934">2122 1193 3289 0 0,'0'0'480'0'0,"0"0"-19"0"0,0 0 201 0 0,0 0 223 0 0,0 0 217 0 0,0 0 141 0 0,0 0 93 0 0,0 0 31 0 0,31 1-88 0 0,97 1-168 0 0,-93-2-694 0 0,0-1-1 0 0,0-1 1 0 0,0-3 0 0 0,-1 0-1 0 0,11-5-416 0 0,0 0-203 0 0,7-1-843 0 0,20-3-6018 0 0,-56 10 79 0 0</inkml:trace>
  <inkml:trace contextRef="#ctx0" brushRef="#br0" timeOffset="7367.949">2696 1462 1232 0 0,'0'0'1283'0'0,"0"0"-568"0"0,0 0 17 0 0,0 0 264 0 0,0 0 213 0 0,0 0 72 0 0,0 0-87 0 0,0 0-182 0 0,0 0-222 0 0,0 0-268 0 0,0 0-254 0 0,35-1-210 0 0,106-1-224 0 0,-46-2-2493 0 0,-63 3-2589 0 0,-25 1 2029 0 0</inkml:trace>
  <inkml:trace contextRef="#ctx0" brushRef="#br0" timeOffset="7834.821">3116 1303 5233 0 0,'0'0'1484'0'0,"0"0"-129"0"0,0 0-86 0 0,0 0 27 0 0,0 0 2 0 0,0 0-108 0 0,0 0-177 0 0,0 0-226 0 0,0 0-186 0 0,0 0-132 0 0,0 0-97 0 0,0 0-70 0 0,0 0-38 0 0,27-9 7 0 0,87-31 41 0 0,-13 13 824 0 0,13 22-154 0 0,-113 6-979 0 0,1 1 0 0 0,-1-1 0 0 0,0 0 0 0 0,0 0 0 0 0,1 0 0 0 0,-1 1 0 0 0,0-1 0 0 0,0 1 0 0 0,-1-1 0 0 0,1 1 0 0 0,0-1 0 0 0,0 1 0 0 0,-1-1 0 0 0,1 1 0 0 0,-1 0 0 0 0,1-1 0 0 0,-1 1 0 0 0,0 0 0 0 0,1 0 0 0 0,-1-1 0 0 0,0 1 0 0 0,0 0 0 0 0,0-1 0 0 0,-1 1 0 0 0,1 0 0 0 0,0 0 0 0 0,-1-1 0 0 0,1 1 0 0 0,-1 0 1 0 0,1-1-1 0 0,-1 1 0 0 0,0-1 0 0 0,0 1 0 0 0,0-1 0 0 0,0 1 0 0 0,0-1 0 0 0,0 0 0 0 0,0 1 0 0 0,0-1 0 0 0,-1 1-3 0 0,-185 233 19 0 0,185-233-18 0 0,0 0 1 0 0,0 0-1 0 0,1 0 0 0 0,-1 0 1 0 0,1 0-1 0 0,0 1 1 0 0,-1-1-1 0 0,1 0 1 0 0,0 1-1 0 0,0-1 1 0 0,1 1-1 0 0,-1-1 1 0 0,1 1-1 0 0,-1-1 1 0 0,1 1-1 0 0,0 0 1 0 0,0-1-1 0 0,0 1 1 0 0,0 0-1 0 0,0-1 0 0 0,0 1 1 0 0,1-1-1 0 0,-1 1 1 0 0,1-1-1 0 0,0 1 1 0 0,0-1-1 0 0,0 1 1 0 0,0-1-1 0 0,0 0 1 0 0,1 1-1 0 0,-1-1 1 0 0,1 0-1 0 0,-1 0 1 0 0,1 0-1 0 0,0 0 1 0 0,-1 0-1 0 0,1 0 0 0 0,0-1 1 0 0,2 2-2 0 0,14 0-90 0 0,-1-1-1 0 0,1 0 1 0 0,0-1 0 0 0,0-1 0 0 0,0 0 0 0 0,0-2-1 0 0,0 0 1 0 0,0-1 0 0 0,0-1 0 0 0,-1 0 0 0 0,1-2-1 0 0,-1 0 1 0 0,-1 0 0 0 0,10-7 90 0 0,34-8-3686 0 0,-26 7-4577 0 0,-25 9 1644 0 0</inkml:trace>
  <inkml:trace contextRef="#ctx0" brushRef="#br0" timeOffset="8394.614">3852 1082 4913 0 0,'0'0'596'0'0,"0"0"11"0"0,0 0 276 0 0,0 0 282 0 0,0 0 96 0 0,0 0-2 0 0,0 0-46 0 0,0 0-98 0 0,0 0-143 0 0,0 0-190 0 0,0 0-174 0 0,23 35-133 0 0,69 107-106 0 0,1 21 579 0 0,-89-156-1000 0 0,-1 0 0 0 0,0 0 0 0 0,0 0 0 0 0,-1 0 0 0 0,0 1 0 0 0,0-1 0 0 0,-1 1 0 0 0,0 0 0 0 0,0-1 0 0 0,-1 1 0 0 0,0 0 0 0 0,0-1 0 0 0,-1 1-1 0 0,0 0 1 0 0,0-1 0 0 0,-1 1 0 0 0,0-1 0 0 0,0 1 0 0 0,-1-1 0 0 0,0 0 0 0 0,0 0 0 0 0,0 0 0 0 0,-1 0 0 0 0,0-1 0 0 0,-1 1 0 0 0,1-1 0 0 0,-3 1 52 0 0,-112 80-4340 0 0,-14-20-3293 0 0,99-50 4875 0 0,14-9 1728 0 0</inkml:trace>
  <inkml:trace contextRef="#ctx0" brushRef="#br0" timeOffset="8901.753">1581 1134 1728 0 0,'0'0'922'0'0,"0"0"-41"0"0,0 0 90 0 0,0 0 162 0 0,0 0 147 0 0,-9 37 85 0 0,-27 117-62 0 0,28-38 556 0 0,10-89-1767 0 0,1 1-1 0 0,1-1 1 0 0,1 0-1 0 0,1-1 1 0 0,2 1 0 0 0,1-1-1 0 0,1 0 1 0 0,5 8-92 0 0,-9-22-246 0 0,1 0 1 0 0,0-1-1 0 0,1 0 1 0 0,0 0-1 0 0,1 0 1 0 0,0-2-1 0 0,0 1 1 0 0,1-1-1 0 0,1 0 1 0 0,-1-1-1 0 0,9 5 246 0 0,49 23-5089 0 0,-45-28 704 0 0</inkml:trace>
  <inkml:trace contextRef="#ctx0" brushRef="#br0" timeOffset="9505.949">4638 1237 1728 0 0,'0'0'1677'0'0,"0"0"-80"0"0,0 0 2 0 0,0 0 52 0 0,0 0-50 0 0,0 0-96 0 0,0 0-152 0 0,0 0-184 0 0,0 0-242 0 0,0 0-257 0 0,0 0-229 0 0,0 0-172 0 0,0 0-105 0 0,-31 11-67 0 0,-94 31-35 0 0,88-25-16 0 0,37-16-45 0 0,-1 0 0 0 0,1 0 1 0 0,-1 0-1 0 0,1-1 1 0 0,0 1-1 0 0,-1 0 0 0 0,1 0 1 0 0,0 0-1 0 0,-1 0 1 0 0,1 0-1 0 0,0 0 0 0 0,0 0 1 0 0,0 0-1 0 0,0 0 1 0 0,0 0-1 0 0,0 0 0 0 0,0 0 1 0 0,0 0-1 0 0,0 0 1 0 0,1 0-1 0 0,-1 0 0 0 0,0 0 1 0 0,1 0-1 0 0,-1 0 1 0 0,1 0-1 0 0,-1 0 0 0 0,1 0 1 0 0,-1 0-1 0 0,1 0 0 0 0,0-1 1 0 0,-1 1-1 0 0,1 0 1 0 0,0-1-1 0 0,-1 1 0 0 0,1 0 1 0 0,0-1-1 0 0,0 1 1 0 0,0-1-1 0 0,0 1 0 0 0,0-1 1 0 0,0 1-1 0 0,0-1 1 0 0,0 0-1 0 0,0 1 0 0 0,0-1-1 0 0,4 3 46 0 0,36 28 173 0 0,-35-28-91 0 0,-1 0-1 0 0,1 0 0 0 0,0 1 1 0 0,-1 0-1 0 0,0 0 1 0 0,1 0-1 0 0,-2 1 0 0 0,1-1 1 0 0,0 1-1 0 0,-1 0 0 0 0,0 1 1 0 0,0-1-1 0 0,-1 1 0 0 0,1 0 1 0 0,-1 0-1 0 0,-1 0 0 0 0,1 0 1 0 0,-1 0-1 0 0,0 1 0 0 0,0-1 1 0 0,-1 1-1 0 0,0-1 0 0 0,0 1 1 0 0,0-1-1 0 0,-1 4-127 0 0,-3-6 57 0 0,0 1 1 0 0,-1 0-1 0 0,1-1 1 0 0,-1 0-1 0 0,0 1 1 0 0,0-1-1 0 0,-1-1 1 0 0,1 1-1 0 0,-1-1 1 0 0,0 0-1 0 0,0 0 1 0 0,0 0-1 0 0,0-1 1 0 0,0 1-1 0 0,-1-1 0 0 0,1-1 1 0 0,0 1-1 0 0,-1-1 1 0 0,0 0-1 0 0,-1 0-57 0 0,3 1-13 0 0,-64 5-1264 0 0,47-13-2040 0 0,2-5-4130 0 0,15 6-1715 0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00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1152 0 0,'0'0'660'0'0,"0"0"-58"0"0,0 0 121 0 0,0 0 290 0 0,0 0 257 0 0,0 0 113 0 0,0 0-30 0 0,0 0-118 0 0,0 0-154 0 0,0 0-152 0 0,0 0-110 0 0,33-6-86 0 0,107-17-64 0 0,69-2 1157 0 0,-89 23-3711 0 0,-118 2 1796 0 0,56 3-4873 0 0,-22 5-3137 0 0,-32-8 7686 0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00.9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2553 0 0,'0'0'561'0'0,"0"0"-297"0"0,0 0-51 0 0,0 0 369 0 0,0 0 397 0 0,0 0 273 0 0,0 0 118 0 0,0 0-14 0 0,0 0-102 0 0,0 0-185 0 0,0 0-179 0 0,37-5-172 0 0,117-13-165 0 0,51-11 427 0 0,-186 25-1164 0 0,64-10-1377 0 0,-30 7-4536 0 0,-39 6-655 0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15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1 506 1136 0 0,'0'0'1130'0'0,"0"0"-623"0"0,0 0-47 0 0,0 0 312 0 0,0 0 271 0 0,0 0 162 0 0,0 0 1 0 0,33-6-79 0 0,108-19-95 0 0,152-36 3066 0 0,-138 28-2599 0 0,-155 33-1482 0 0,-1 1 0 0 0,0-1 0 0 0,1 0 0 0 0,-1 0 0 0 0,0 0 0 0 0,1 1 0 0 0,-1-1 0 0 0,1 0 0 0 0,-1 1 0 0 0,0-1 0 0 0,1 0 0 0 0,-1 1 0 0 0,1-1 0 0 0,-1 1 0 0 0,1-1 0 0 0,-1 1 0 0 0,1-1 0 0 0,-1 1 0 0 0,1-1 0 0 0,0 1 0 0 0,-1-1-1 0 0,1 1 1 0 0,0 0 0 0 0,-1-1 0 0 0,1 1 0 0 0,0 0 0 0 0,0-1 0 0 0,0 1 0 0 0,0 0 0 0 0,0-1 0 0 0,-1 1 0 0 0,1 0 0 0 0,0-1 0 0 0,0 1 0 0 0,1 0 0 0 0,-1-1 0 0 0,0 1 0 0 0,0 0 0 0 0,0-1 0 0 0,0 1 0 0 0,1 0 0 0 0,-1-1 0 0 0,0 1 0 0 0,0 0 0 0 0,1-1 0 0 0,-1 1 0 0 0,1-1 0 0 0,-1 1 0 0 0,0-1-1 0 0,1 1 1 0 0,-1-1 0 0 0,1 1 0 0 0,-1-1 0 0 0,1 1 0 0 0,0-1 0 0 0,-1 0 0 0 0,1 1 0 0 0,-1-1 0 0 0,1 0 0 0 0,0 1 0 0 0,-1-1 0 0 0,1 0 0 0 0,0 0 0 0 0,-1 0 0 0 0,1 1 0 0 0,0-1 0 0 0,-1 0 0 0 0,1 0 0 0 0,0 0 0 0 0,0 0-17 0 0,-9 13 211 0 0,-135 357 1681 0 0,-23 46-1446 0 0,51-166-397 0 0,109-202-287 0 0,37-45-821 0 0,28-53-5099 0 0,-47 36 1764 0 0,-2 2-2758 0 0</inkml:trace>
  <inkml:trace contextRef="#ctx0" brushRef="#br0" timeOffset="249.656">26 1047 6113 0 0,'0'0'434'0'0,"0"0"28"0"0,0 0 433 0 0,0 0 488 0 0,0 0 167 0 0,0 0-67 0 0,0 0-197 0 0,37-3-252 0 0,116-11-212 0 0,-30-10 268 0 0,284-112-994 0 0,-307 91-3615 0 0,-37 11-4933 0 0,-45 25 3775 0 0</inkml:trace>
  <inkml:trace contextRef="#ctx0" brushRef="#br0" timeOffset="529.663">1149 510 4569 0 0,'0'0'1430'0'0,"0"0"-162"0"0,0 0-127 0 0,0 0-35 0 0,0 0-35 0 0,0 0-19 0 0,0 0-41 0 0,0 0-104 0 0,0 0-142 0 0,-32 24-160 0 0,-101 77-165 0 0,69-25 64 0 0,56-60-403 0 0,2-3-45 0 0,0 0 0 0 0,1 0 0 0 0,0 1 0 0 0,1-1 0 0 0,0 1-1 0 0,1 0 1 0 0,1 0 0 0 0,0 0 0 0 0,1 0 0 0 0,0 1 0 0 0,1-1 0 0 0,2 8-56 0 0,-2-18 12 0 0,1 0-1 0 0,0 1 1 0 0,0-1-1 0 0,1 0 1 0 0,-1 0 0 0 0,1 0-1 0 0,0 0 1 0 0,0 0 0 0 0,0-1-1 0 0,1 1 1 0 0,-1-1-1 0 0,1 1 1 0 0,0-1 0 0 0,0 0-1 0 0,0 0 1 0 0,0 0 0 0 0,1 0-1 0 0,-1-1 1 0 0,1 1-1 0 0,0-1 1 0 0,-1 0 0 0 0,1 0-1 0 0,0 0 1 0 0,0-1 0 0 0,0 1-1 0 0,2-1-11 0 0,112 12 1088 0 0,-91-16-878 0 0,0-1 1 0 0,-1-2 0 0 0,1 0 0 0 0,-1-2 0 0 0,-1-1 0 0 0,0-1 0 0 0,0-1 0 0 0,-1-1-1 0 0,0-2 1 0 0,-1 0 0 0 0,-1-1 0 0 0,0-1 0 0 0,-1-1 0 0 0,-1-1 0 0 0,-1-1 0 0 0,4-5-211 0 0,-17 18 5 0 0,1 1 1 0 0,-1-1-1 0 0,-1 0 1 0 0,1 0 0 0 0,-1-1-1 0 0,0 0 1 0 0,0 0-1 0 0,-1 0 1 0 0,0 0 0 0 0,0-1-1 0 0,-1 1 1 0 0,0-1-1 0 0,0 0 1 0 0,-1 0 0 0 0,0 0-1 0 0,0 0 1 0 0,-1-1-1 0 0,0 1 1 0 0,-1 0-1 0 0,0-1 1 0 0,0 1 0 0 0,0 0-1 0 0,-1-1 1 0 0,-1 1-1 0 0,1 0 1 0 0,-1 0 0 0 0,-1 0-1 0 0,1 0 1 0 0,-1 0-1 0 0,-1 1 1 0 0,1-1 0 0 0,-1 1-1 0 0,-1 0 1 0 0,1 0-1 0 0,-1 0 1 0 0,-1 0 0 0 0,1 1-1 0 0,-1 0 1 0 0,0 0-1 0 0,0 1 1 0 0,-2-1-6 0 0,-5-2-269 0 0,-1 1 0 0 0,0 0 0 0 0,0 1 0 0 0,-1 1 0 0 0,0 0 0 0 0,0 1-1 0 0,0 1 1 0 0,0 0 0 0 0,0 1 0 0 0,-1 0 0 0 0,1 2 0 0 0,-1-1 0 0 0,1 2 0 0 0,-1 0 0 0 0,1 1 0 0 0,-11 3 269 0 0,2 0-1051 0 0,0 2 0 0 0,0 0 0 0 0,0 1 0 0 0,1 2 1 0 0,0 0-1 0 0,-4 5 1051 0 0,-19 13-4108 0 0,12-8-2416 0 0</inkml:trace>
  <inkml:trace contextRef="#ctx0" brushRef="#br0" timeOffset="883.144">1217 937 80 0 0,'0'0'1116'0'0,"0"0"37"0"0,0 0 116 0 0,0 0 179 0 0,-36 16 162 0 0,-117 54 116 0 0,144-67-1483 0 0,0 2 0 0 0,0-1 1 0 0,1 1-1 0 0,-1 1 0 0 0,1-1 0 0 0,0 1 0 0 0,1 1 1 0 0,0 0-1 0 0,0 0 0 0 0,0 0 0 0 0,-2 4-243 0 0,-3 4 429 0 0,-2 0-269 0 0,0 1-1 0 0,2 0 0 0 0,-1 1 1 0 0,2 0-1 0 0,0 1 0 0 0,1 0 1 0 0,1 1-1 0 0,1 0 0 0 0,1 0 0 0 0,0 1 1 0 0,2 0-1 0 0,0 0 0 0 0,1 0 1 0 0,1 1-1 0 0,1-1 0 0 0,1 1 0 0 0,0 0 1 0 0,2 5-160 0 0,1-19 87 0 0,0 0 0 0 0,1 0 0 0 0,-1 0 0 0 0,1-1 0 0 0,1 1 0 0 0,-1-1 0 0 0,1 0 0 0 0,0 0 0 0 0,0 0 0 0 0,1-1 0 0 0,0 0 0 0 0,0 1 0 0 0,0-1 0 0 0,1-1-1 0 0,-1 1 1 0 0,1-1 0 0 0,0 0 0 0 0,0-1 0 0 0,1 1 0 0 0,-1-1 0 0 0,1 0 0 0 0,0-1 0 0 0,0 0 0 0 0,-1 0 0 0 0,3 0-87 0 0,8 3 397 0 0,1-2-1 0 0,-1 0 1 0 0,1-1-1 0 0,0 0 1 0 0,-1-2-1 0 0,1 0 0 0 0,0-1 1 0 0,-1 0-1 0 0,16-4-396 0 0,97-48 2024 0 0,-110 41-1759 0 0,-1-1-1 0 0,0-1 1 0 0,-1-1-1 0 0,0 0 1 0 0,-2-1-1 0 0,0-1 0 0 0,0 0 1 0 0,1-5-265 0 0,-9 9 46 0 0,-1 1 0 0 0,0-1 0 0 0,-1 0 0 0 0,0 0 0 0 0,-1-1 0 0 0,-1 0 0 0 0,0 0 0 0 0,-1 0 0 0 0,-1 0 0 0 0,0 0 0 0 0,0-1 0 0 0,-2 1 0 0 0,0-1 0 0 0,-1-13-46 0 0,0 21-86 0 0,0 1 0 0 0,-1 0 0 0 0,1-1 0 0 0,-1 1 0 0 0,0 0 0 0 0,-1 0-1 0 0,0 0 1 0 0,0 0 0 0 0,0 0 0 0 0,0 1 0 0 0,-1 0 0 0 0,0-1 0 0 0,0 1 0 0 0,0 0 0 0 0,-1 1 0 0 0,0-1 0 0 0,0 1 0 0 0,0 0 0 0 0,0 0 0 0 0,-1 1-1 0 0,1-1 1 0 0,-1 1 0 0 0,0 1 0 0 0,-3-2 86 0 0,-74-19-3504 0 0,2 24-5189 0 0,61 5-1896 0 0</inkml:trace>
  <inkml:trace contextRef="#ctx0" brushRef="#br0" timeOffset="1515.863">1748 999 0 0 0,'0'0'232'0'0,"0"0"644"0"0,0 0 336 0 0,0 0 217 0 0,0 0 114 0 0,0 0-7 0 0,0 0-49 0 0,0 0-89 0 0,0 0 19 0 0,0 0 89 0 0,0 0 94 0 0,2 14 35 0 0,8 43-117 0 0,-11-82 2423 0 0,4-39-3048 0 0,-2 38-412 0 0,2-3-243 0 0,2 0 0 0 0,1 0 0 0 0,1 1 1 0 0,2 0-1 0 0,1 1 0 0 0,11-23-238 0 0,-14 33-22 0 0,1 0-1 0 0,1 0 1 0 0,1 1-1 0 0,0 0 0 0 0,1 1 1 0 0,1 0-1 0 0,0 1 1 0 0,1 1-1 0 0,1-1 1 0 0,0 2-1 0 0,14-10 23 0 0,15 5-2166 0 0,-42 18 1839 0 0,0-1-1 0 0,1 0 1 0 0,-1 0-1 0 0,1 1 1 0 0,-1-1-1 0 0,0 0 1 0 0,1 1-1 0 0,-1 0 1 0 0,0-1-1 0 0,0 1 1 0 0,1 0 0 0 0,-1-1-1 0 0,0 1 1 0 0,0 0-1 0 0,0 0 1 0 0,0 0-1 0 0,0 0 1 0 0,0 0-1 0 0,0 0 1 0 0,0 0-1 0 0,0 1 1 0 0,-1-1-1 0 0,1 0 1 0 0,0 0-1 0 0,-1 1 1 0 0,1-1 0 0 0,-1 0-1 0 0,1 1 1 0 0,-1 0 327 0 0,3 9-5260 0 0,-2-3-1703 0 0</inkml:trace>
  <inkml:trace contextRef="#ctx0" brushRef="#br0" timeOffset="1951.685">2278 631 4889 0 0,'0'0'2096'0'0,"0"0"-198"0"0,0 0-75 0 0,0 0-41 0 0,0 0-192 0 0,0 0-298 0 0,0 0-295 0 0,0 0-262 0 0,0 0-221 0 0,0 0-171 0 0,0 0-131 0 0,-33 31-94 0 0,-98 96-31 0 0,91-66-11 0 0,40-52-65 0 0,-1-6-12 0 0,0 0-1 0 0,0 0 1 0 0,0 0 0 0 0,1 0 0 0 0,-1 0 0 0 0,1 0 0 0 0,0 0 0 0 0,0 0 0 0 0,0 0 0 0 0,0 0 0 0 0,0 0 0 0 0,1 0 0 0 0,-1 0 0 0 0,1 0 0 0 0,0-1 0 0 0,0 1 0 0 0,0 0 0 0 0,0 0 0 0 0,0 0-1 0 0,1-1 1 0 0,-1 1 0 0 0,1-1 0 0 0,0 1 0 0 0,0-1 0 0 0,0 0 0 0 0,0 0 0 0 0,0 0 0 0 0,0 0 0 0 0,1 0 1 0 0,1 0 86 0 0,-1-1 0 0 0,1 0 0 0 0,0-1 0 0 0,0 1 0 0 0,0 0 0 0 0,0-1 0 0 0,0 0 1 0 0,0 0-1 0 0,-1 0 0 0 0,1-1 0 0 0,0 1 0 0 0,0-1 0 0 0,0 0 0 0 0,0 0 0 0 0,-1-1 0 0 0,1 1 0 0 0,0-1 0 0 0,-1 1 0 0 0,1-1 0 0 0,-1 0 1 0 0,0 0-1 0 0,1-1 0 0 0,-1 1 0 0 0,0-1 0 0 0,-1 1 0 0 0,1-1 0 0 0,0 0-86 0 0,69-90 851 0 0,-70 90-837 0 0,108-146 270 0 0,-106 145-236 0 0,2 4-1213 0 0,-8 14 1119 0 0,2-10 26 0 0,-2 96-226 0 0,2-96 212 0 0,1-1 1 0 0,0 0 0 0 0,0 1-1 0 0,1-1 1 0 0,-1 0 0 0 0,1 0 0 0 0,-1 0-1 0 0,1 0 1 0 0,0 0 0 0 0,0 0 0 0 0,0 0-1 0 0,0-1 1 0 0,1 1 0 0 0,-1-1 0 0 0,1 0-1 0 0,0 1 1 0 0,-1-1 0 0 0,1 0 0 0 0,0-1-1 0 0,0 1 1 0 0,0 0 0 0 0,0-1 0 0 0,1 0-1 0 0,-1 0 1 0 0,0 0 0 0 0,1 0 0 0 0,2 0 33 0 0,-1 0-256 0 0,1 0 1 0 0,0 0 0 0 0,-1-1 0 0 0,1 0 0 0 0,0 0 0 0 0,-1 0-1 0 0,1-1 1 0 0,0 0 0 0 0,-1 0 0 0 0,1 0 0 0 0,-1-1 0 0 0,0 0-1 0 0,1 0 1 0 0,-1 0 0 0 0,0-1 0 0 0,2-1 255 0 0,20-13-4681 0 0,1-4-3444 0 0,-16 13 5436 0 0</inkml:trace>
  <inkml:trace contextRef="#ctx0" brushRef="#br0" timeOffset="2365.66">2817 491 1504 0 0,'0'0'1599'0'0,"0"0"20"0"0,0 0-25 0 0,0 0-31 0 0,0 0-28 0 0,0 0-75 0 0,0 0-142 0 0,0 0-219 0 0,0 0-311 0 0,0 0-293 0 0,0 0-196 0 0,0 0-143 0 0,0 0-56 0 0,-31 32-31 0 0,-93 98-49 0 0,93-89 3 0 0,35-30 3 0 0,0-8-18 0 0,3 3 179 0 0,0 0-1 0 0,0-1 0 0 0,1 0 0 0 0,0 0 0 0 0,0-1 1 0 0,0 0-1 0 0,0 0 0 0 0,1-1 0 0 0,-1 0 1 0 0,1 0-1 0 0,0-1 0 0 0,0-1 0 0 0,0 1 1 0 0,0-1-1 0 0,0-1 0 0 0,0 0 0 0 0,0 0 1 0 0,0-1-1 0 0,0 0 0 0 0,0 0 0 0 0,0-1 1 0 0,0 0-1 0 0,0-1 0 0 0,-1 0 0 0 0,1 0 1 0 0,-1-1-1 0 0,0 0 0 0 0,0 0 0 0 0,3-3-186 0 0,11-5 182 0 0,-1-1-1 0 0,-1-1 1 0 0,0 0-1 0 0,0-2 1 0 0,-2 0-1 0 0,0-1 1 0 0,-1-1-1 0 0,-1 0 1 0 0,0-2-1 0 0,-2 1 1 0 0,0-2-1 0 0,-1 0 0 0 0,-1-1 1 0 0,0-3-182 0 0,-3 10-110 0 0,-1-1 0 0 0,0-1 0 0 0,-1 1 0 0 0,-1-1 0 0 0,-1 0 0 0 0,0-1 0 0 0,-2 1 0 0 0,0-1 0 0 0,0 0 0 0 0,-2 1 0 0 0,0-1 0 0 0,-1 0 1 0 0,-1 0-1 0 0,-1 0 0 0 0,0 0 0 0 0,-1 1 0 0 0,-1-1 0 0 0,-1 1 0 0 0,0 0 0 0 0,-5-9 110 0 0,8 21-59 0 0,-1-1 0 0 0,0 1 1 0 0,0-1-1 0 0,-1 1 0 0 0,0 0 0 0 0,1 0 0 0 0,-2 0 1 0 0,1 1-1 0 0,0-1 0 0 0,-1 1 0 0 0,0 0 1 0 0,0 0-1 0 0,0 1 0 0 0,-1-1 0 0 0,1 1 1 0 0,-1 1-1 0 0,0-1 0 0 0,1 1 0 0 0,-1 0 0 0 0,0 0 1 0 0,-1 0-1 0 0,1 1 0 0 0,0 0 0 0 0,0 0 1 0 0,0 1-1 0 0,-1 0 0 0 0,1 0 0 0 0,0 0 1 0 0,-1 1-1 0 0,-4 1 59 0 0,0 3-28 0 0,1 0 1 0 0,-1 1-1 0 0,1 0 0 0 0,0 0 1 0 0,1 1-1 0 0,0 1 0 0 0,0-1 1 0 0,0 1-1 0 0,1 1 0 0 0,1 0 1 0 0,-1 0-1 0 0,1 1 1 0 0,1-1-1 0 0,0 1 0 0 0,0 1 1 0 0,1-1-1 0 0,0 1 0 0 0,0 3 28 0 0,0-4 29 0 0,2 0-1 0 0,-1 1 0 0 0,1-1 1 0 0,1 1-1 0 0,0-1 0 0 0,1 1 0 0 0,0 0 1 0 0,0 0-1 0 0,1-1 0 0 0,0 1 1 0 0,1 0-1 0 0,0 0 0 0 0,1-1 0 0 0,1 1 1 0 0,-1-1-1 0 0,1 1 0 0 0,1-1 1 0 0,0 0-1 0 0,1 0 0 0 0,0 0 0 0 0,0-1 1 0 0,1 0-1 0 0,0 0 0 0 0,0 0 1 0 0,1-1-1 0 0,0 0 0 0 0,1 0 1 0 0,3 2-29 0 0,10 2 30 0 0,1 0 0 0 0,1-1 1 0 0,0-1-1 0 0,0-2 0 0 0,1 0 1 0 0,0-1-1 0 0,0-2 1 0 0,0 0-1 0 0,1-2 0 0 0,0 0 1 0 0,0-2-1 0 0,0-1 1 0 0,0-1-1 0 0,9-2-30 0 0,-28 3-23 0 0,178-10-2009 0 0,-64-5-6885 0 0,-86 11-86 0 0</inkml:trace>
  <inkml:trace contextRef="#ctx0" brushRef="#br0" timeOffset="2646.697">3933 152 2905 0 0,'0'0'828'0'0,"0"0"49"0"0,0 0 618 0 0,0 0 632 0 0,0 0 185 0 0,0 0-164 0 0,0 0-413 0 0,0 0-420 0 0,-26 37-343 0 0,-85 120-330 0 0,-8-35-147 0 0,89-98-441 0 0,-255 206 642 0 0,-304 183-696 0 0,-107 31 34 0 0,582-362-3555 0 0,102-67 342 0 0,9-4-1939 0 0,3-7-1699 0 0</inkml:trace>
  <inkml:trace contextRef="#ctx0" brushRef="#br0" timeOffset="3081.794">3688 907 3289 0 0,'0'0'2073'0'0,"0"0"-603"0"0,0 0-104 0 0,0 0 225 0 0,0 0 112 0 0,0 0-60 0 0,-31 12-140 0 0,-100 38-243 0 0,-130 69 2424 0 0,242-110-3521 0 0,-11 4 43 0 0,1 1-1 0 0,0 1 0 0 0,1 2 0 0 0,1 1 0 0 0,-24 20-205 0 0,50-37-21 0 0,0-1 1 0 0,0 1-1 0 0,0-1 0 0 0,0 1 0 0 0,0 0 1 0 0,0 0-1 0 0,1-1 0 0 0,-1 1 0 0 0,0 0 1 0 0,0 0-1 0 0,1 0 0 0 0,-1 0 0 0 0,1 0 1 0 0,-1 0-1 0 0,1 0 0 0 0,-1 0 0 0 0,1 0 1 0 0,0 0-1 0 0,-1 0 0 0 0,1 0 0 0 0,0 0 1 0 0,0 0-1 0 0,0 0 0 0 0,-1 0 0 0 0,1 0 1 0 0,0 1-1 0 0,1-1 0 0 0,-1 0 0 0 0,0 0 1 0 0,0 0-1 0 0,0 0 0 0 0,1 0 1 0 0,-1 0-1 0 0,1 0 0 0 0,-1 0 0 0 0,0 0 1 0 0,1 0-1 0 0,0 0 0 0 0,-1 0 0 0 0,1 0 1 0 0,0 0-1 0 0,-1 0 0 0 0,1-1 0 0 0,0 1 1 0 0,0 0-1 0 0,0 0 0 0 0,0-1 0 0 0,0 1 1 0 0,-1-1-1 0 0,1 1 0 0 0,0-1 0 0 0,1 1 1 0 0,-1-1-1 0 0,0 0 0 0 0,0 1 0 0 0,0-1 1 0 0,0 0-1 0 0,0 0 0 0 0,0 1 0 0 0,0-1 1 0 0,1 0 20 0 0,70 11-858 0 0,13-8 75 0 0,124 16 360 0 0,-192-16 554 0 0,-13-3-80 0 0,-1 0 1 0 0,0 0 0 0 0,1 0 0 0 0,-1 1 0 0 0,0-1 0 0 0,1 1 0 0 0,-1 0 0 0 0,0 0 0 0 0,0 0 0 0 0,1 0 0 0 0,-1 0 0 0 0,0 1 0 0 0,0-1 0 0 0,-1 1-1 0 0,1 0 1 0 0,0 0 0 0 0,0 0 0 0 0,-1 0 0 0 0,1 1 0 0 0,-1-1 0 0 0,0 1 0 0 0,0-1 0 0 0,0 1 0 0 0,0 0 0 0 0,1 2-52 0 0,-4-3 103 0 0,0 0 1 0 0,1 1 0 0 0,-1-1-1 0 0,0 0 1 0 0,-1 0 0 0 0,1 0-1 0 0,0 0 1 0 0,0 0-1 0 0,-1 0 1 0 0,1-1 0 0 0,-1 1-1 0 0,0 0 1 0 0,0-1 0 0 0,1 1-1 0 0,-1-1 1 0 0,0 0 0 0 0,0 1-1 0 0,0-1 1 0 0,0 0-1 0 0,-1 0 1 0 0,-1 0-104 0 0,-2 3 155 0 0,-26 12-6 0 0,0-1-1 0 0,0-2 1 0 0,-1-2 0 0 0,-1 0 0 0 0,-3-2-149 0 0,20-4 21 0 0,-144 31-621 0 0,92-31-6883 0 0,57-5-3376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1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720 107 3889 0 0,'0'0'2316'0'0,"0"0"-855"0"0,0 0-320 0 0,0 0 205 0 0,0 0 318 0 0,0 0 118 0 0,0 0-194 0 0,0 0-402 0 0,0 0-441 0 0,0 0-318 0 0,0 0-174 0 0,-10 9-86 0 0,-170 155 165 0 0,144-134-1003 0 0,-1-2 1 0 0,-2-1-1 0 0,0-2 0 0 0,-18 6 671 0 0,-45 16-4587 0 0,33-22-2774 0 0,49-20 3695 0 0</inkml:trace>
  <inkml:trace contextRef="#ctx0" brushRef="#br0" timeOffset="245.95">0 313 272 0 0,'0'0'1244'0'0,"0"0"99"0"0,0 0 106 0 0,0 0 67 0 0,0 0 24 0 0,0 0-58 0 0,0 0-79 0 0,32-7-104 0 0,102-22-134 0 0,-43 21 700 0 0,-50 8-1072 0 0,7-1-152 0 0,-1 1 0 0 0,1 3-1 0 0,-1 2 1 0 0,0 2 0 0 0,18 6-641 0 0,57 34 161 0 0,-119-45-216 0 0,0-1 0 0 0,0 1-1 0 0,0 0 1 0 0,0 0 0 0 0,0 0 0 0 0,-1 1 0 0 0,1-1 0 0 0,-1 1-1 0 0,1-1 1 0 0,-1 1 0 0 0,0 0 0 0 0,0 0 0 0 0,-1 0 0 0 0,1 0-1 0 0,0 0 1 0 0,-1 1 0 0 0,0-1 0 0 0,0 0 0 0 0,1 3 55 0 0,-1-2 229 0 0,0-2-3113 0 0,-1-1-6550 0 0,0-1 3835 0 0</inkml:trace>
  <inkml:trace contextRef="#ctx0" brushRef="#br0" timeOffset="537.045">422 0 4057 0 0,'0'0'1111'0'0,"0"0"-26"0"0,0 0 220 0 0,0 0 327 0 0,0 0 228 0 0,0 0-31 0 0,0 0-236 0 0,-4 32-303 0 0,-11 102-326 0 0,12 28 909 0 0,6-29-1161 0 0,1-1-3470 0 0,-5-122 35 0 0,0-1-4955 0 0,1-6 1526 0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28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7 269 1800 0 0,'0'0'822'0'0,"0"0"-641"0"0,0 0-357 0 0,0 0 4 0 0,0 0 230 0 0,0 0 218 0 0,0 0 86 0 0,0 0-11 0 0,0 0-94 0 0,0 0-100 0 0,0 0-80 0 0,0 0-44 0 0,-1 29-7 0 0,-4 89-21 0 0,12-33 70 0 0,-2-60-450 0 0,-3-18 2207 0 0,-4-9 5961 0 0,-1-10-7622 0 0,0 0 1 0 0,1 1 0 0 0,0-1-1 0 0,1 0 1 0 0,0 0 0 0 0,1 0 0 0 0,0 0-1 0 0,1 0 1 0 0,0 0 0 0 0,1 0 0 0 0,0 1-1 0 0,1-1 1 0 0,0 0 0 0 0,1 1 0 0 0,0 0-1 0 0,1-1-171 0 0,8-16 11 0 0,1 1 0 0 0,1 0 1 0 0,1 1-1 0 0,2 0 0 0 0,14-15-11 0 0,-31 38-122 0 0,1 1 1 0 0,0-1 0 0 0,0 1 0 0 0,0-1-1 0 0,0 1 1 0 0,0 0 0 0 0,1-1-1 0 0,-1 1 1 0 0,1 0 0 0 0,0 1 0 0 0,-1-1-1 0 0,1 0 1 0 0,0 1 0 0 0,0-1-1 0 0,0 1 1 0 0,0 0 0 0 0,0 0-1 0 0,0 0 1 0 0,0 1 0 0 0,0-1 0 0 0,1 1 121 0 0,16 49-7531 0 0,-18-40 4543 0 0,0-2-131 0 0</inkml:trace>
  <inkml:trace contextRef="#ctx0" brushRef="#br0" timeOffset="431.711">474 313 1360 0 0,'0'0'1229'0'0,"0"0"-507"0"0,0 0-121 0 0,0 0 189 0 0,0 0 245 0 0,0 0 144 0 0,0 0 29 0 0,0 0-18 0 0,0 0-3 0 0,0 0 9 0 0,0 0-20 0 0,0 0-95 0 0,0 0-141 0 0,8-2-128 0 0,24-6-104 0 0,-3-27 1479 0 0,-25 26-1901 0 0,-3 6-280 0 0,0 1 0 0 0,0-1 0 0 0,0 0 0 0 0,0 0 0 0 0,0 1 0 0 0,-1-1 0 0 0,1 0 0 0 0,-1 0 0 0 0,0 0 0 0 0,0 0 0 0 0,0 1 0 0 0,0-1 0 0 0,0 0 0 0 0,-1 0 0 0 0,1 0 0 0 0,-1 0 0 0 0,1 1 0 0 0,-1-1 0 0 0,0 0 0 0 0,0 1 0 0 0,-1-1 0 0 0,1 1 0 0 0,-1-1 0 0 0,1 1 0 0 0,-1-1 0 0 0,0 1 0 0 0,1 0 1 0 0,-1 0-1 0 0,0 0 0 0 0,-1 0 0 0 0,1 0 0 0 0,0 0 0 0 0,0 1 0 0 0,-1-1 0 0 0,1 1 0 0 0,-1 0 0 0 0,1-1 0 0 0,-1 1 0 0 0,0 0 0 0 0,0 0 0 0 0,1 1 0 0 0,-1-1 0 0 0,0 1 0 0 0,0-1 0 0 0,0 1 0 0 0,0 0 0 0 0,1 0 0 0 0,-3 0-6 0 0,-3 3-67 0 0,0-1 0 0 0,0 1 0 0 0,0 1 0 0 0,0-1 0 0 0,1 1 0 0 0,0 1 0 0 0,-1-1 0 0 0,2 1 0 0 0,-1 1 0 0 0,0-1 0 0 0,1 1 0 0 0,0 0 0 0 0,1 0 0 0 0,-1 1 0 0 0,1 0-1 0 0,0 0 1 0 0,1 0 0 0 0,0 1 0 0 0,0-1 0 0 0,0 1 0 0 0,1 0 0 0 0,0 0 0 0 0,1 0 0 0 0,0 0 0 0 0,0 1 0 0 0,1-1 67 0 0,-2-2 27 0 0,1 1 1 0 0,1-1-1 0 0,-1 0 1 0 0,1 0-1 0 0,0 1 0 0 0,1-1 1 0 0,0 1-1 0 0,0-1 1 0 0,0 0-1 0 0,0 1 1 0 0,1-1-1 0 0,0 1 0 0 0,1-1 1 0 0,0 0-1 0 0,-1 0 1 0 0,2 0-1 0 0,-1 0 0 0 0,1 0 1 0 0,0 0-1 0 0,0-1 1 0 0,1 1-1 0 0,-1-1 0 0 0,1 0 1 0 0,0 0-1 0 0,1 0 1 0 0,-1-1-1 0 0,1 1 0 0 0,0-1 1 0 0,0 0-1 0 0,0-1 1 0 0,1 1-1 0 0,-1-1 0 0 0,1 0 1 0 0,0 0-1 0 0,0-1 1 0 0,0 0-1 0 0,0 0 0 0 0,0 0 1 0 0,0-1-1 0 0,2 1-27 0 0,1-1 59 0 0,-1-1-1 0 0,1 1 1 0 0,0-2-1 0 0,-1 1 1 0 0,1-1-1 0 0,0 0 1 0 0,-1-1-1 0 0,1 0 1 0 0,-1-1-1 0 0,0 1 1 0 0,0-1-1 0 0,0-1 1 0 0,0 0-1 0 0,0 0 1 0 0,-1 0-1 0 0,5-5-58 0 0,59-51-1390 0 0,-52 37-1605 0 0,-1-3-3283 0 0,-12 18 1493 0 0,-3 4 768 0 0</inkml:trace>
  <inkml:trace contextRef="#ctx0" brushRef="#br0" timeOffset="781.793">854 111 8138 0 0,'0'0'1297'0'0,"0"0"-599"0"0,0 0-225 0 0,0 0 167 0 0,0 0 265 0 0,0 0 123 0 0,0 0-37 0 0,0 0-150 0 0,0 0-219 0 0,0 0-201 0 0,0 0-132 0 0,5 32-78 0 0,15 102-53 0 0,10-35 167 0 0,44 44 98 0 0,-74-142-393 0 0,0-1 1 0 0,0 1 0 0 0,1 0 0 0 0,-1 0-1 0 0,0-1 1 0 0,0 1 0 0 0,1 0-1 0 0,-1-1 1 0 0,1 1 0 0 0,-1 0 0 0 0,1-1-1 0 0,-1 1 1 0 0,1-1 0 0 0,-1 1 0 0 0,1-1-1 0 0,-1 1 1 0 0,1-1 0 0 0,-1 1-1 0 0,1-1 1 0 0,0 1 0 0 0,-1-1 0 0 0,1 0-1 0 0,0 1 1 0 0,0-1 0 0 0,-1 0-1 0 0,1 0 1 0 0,0 0 0 0 0,0 1 0 0 0,-1-1-1 0 0,1 0 1 0 0,0 0 0 0 0,0 0-1 0 0,-1 0 1 0 0,1 0 0 0 0,0 0 0 0 0,0-1-1 0 0,-1 1 1 0 0,1 0 0 0 0,0 0 0 0 0,0 0-1 0 0,-1-1 1 0 0,1 1 0 0 0,0 0-1 0 0,-1-1 1 0 0,1 1 0 0 0,0-1 0 0 0,-1 1-1 0 0,1-1 1 0 0,-1 1 0 0 0,1-1-1 0 0,-1 1 1 0 0,1-1 0 0 0,-1 1 0 0 0,1-1-31 0 0,16-43 2466 0 0,-12 31-2526 0 0,2-8 440 0 0,8-23-176 0 0,1 0-1 0 0,2 2 0 0 0,2 0 0 0 0,2 1 1 0 0,1 1-1 0 0,14-15-203 0 0,-20 33-642 0 0,37-45-1771 0 0,-16 26-5890 0 0,-26 31-2392 0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31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1 618 0 0 0,'0'0'1080'0'0,"0"0"231"0"0,0 0 65 0 0,0 0-103 0 0,0 0-240 0 0,0 0-299 0 0,0 0-210 0 0,0 0-80 0 0,2 0 68 0 0,128-5 4990 0 0,4-1-4164 0 0,3 3-1584 0 0,-88-5-1258 0 0,-18-3-2529 0 0,-12 5-1215 0 0,-14 5 2572 0 0,-1 1 1256 0 0</inkml:trace>
  <inkml:trace contextRef="#ctx0" brushRef="#br0" timeOffset="235.757">83 876 3497 0 0,'0'0'753'0'0,"0"0"-490"0"0,0 0 122 0 0,0 0 349 0 0,0 0 241 0 0,0 0 126 0 0,0 0 20 0 0,0 0-76 0 0,0 0-127 0 0,0 0-113 0 0,0 0-81 0 0,0 0-60 0 0,35 9-53 0 0,109 27-56 0 0,-139-34-511 0 0,0-1 0 0 0,0 0-1 0 0,1 0 1 0 0,-1 0 0 0 0,0 0 0 0 0,0-1 0 0 0,0 0-1 0 0,0 0 1 0 0,1 0 0 0 0,-1-1 0 0 0,0 0 0 0 0,0 0-1 0 0,0 0 1 0 0,0 0 0 0 0,4-3-44 0 0,8-2 123 0 0,131-37-758 0 0,-53 13-6784 0 0,-71 22 542 0 0</inkml:trace>
  <inkml:trace contextRef="#ctx0" brushRef="#br0" timeOffset="935.411">897 423 0 0 0,'0'0'244'0'0,"0"0"752"0"0,0 0 327 0 0,0 0 95 0 0,0 0-49 0 0,0 0-114 0 0,0 0-158 0 0,0 0-153 0 0,0 0-87 0 0,0 0-60 0 0,0 0-36 0 0,11-13 5 0 0,36-42-1 0 0,0 27 922 0 0,-32 24-1255 0 0,1-3-185 0 0,-1 1 1 0 0,1 1-1 0 0,1 0 0 0 0,-1 1 0 0 0,1 1 0 0 0,0 0 1 0 0,-1 1-1 0 0,1 1 0 0 0,0 0 0 0 0,0 2 0 0 0,6 0-247 0 0,-20 0 21 0 0,0 0-1 0 0,0 0 0 0 0,0 0 1 0 0,0 0-1 0 0,0 1 0 0 0,0-1 1 0 0,-1 1-1 0 0,1 0 0 0 0,0 0 0 0 0,-1 0 1 0 0,1 0-1 0 0,-1 0 0 0 0,0 1 1 0 0,0-1-1 0 0,0 0 0 0 0,0 1 1 0 0,0 0-1 0 0,0-1 0 0 0,-1 1 1 0 0,1 0-1 0 0,-1 0 0 0 0,0 0 0 0 0,0 0 1 0 0,0 0-1 0 0,0 0 0 0 0,0 1 1 0 0,-1-1-1 0 0,0 0 0 0 0,1 0 1 0 0,-1 0-1 0 0,0 1 0 0 0,0-1 1 0 0,-1 0-1 0 0,0 3-20 0 0,-32 108 688 0 0,-186 216-348 0 0,216-325-340 0 0,-1 0 0 0 0,1 0 0 0 0,0 0 0 0 0,0 0 0 0 0,0 0 0 0 0,0 0 0 0 0,1 1 0 0 0,0-1 0 0 0,0 1 0 0 0,1-1 0 0 0,-1 1 0 0 0,1 0-1 0 0,0-1 1 0 0,1 1 0 0 0,-1 0 0 0 0,1 0 0 0 0,0 0 0 0 0,1 0 0 0 0,2-3 14 0 0,1 0 1 0 0,-1 0-1 0 0,1-1 1 0 0,0 1-1 0 0,0-1 0 0 0,0 0 1 0 0,0 0-1 0 0,0-1 0 0 0,1 1 1 0 0,-1-1-1 0 0,0 0 0 0 0,1 0 1 0 0,-1 0-1 0 0,1 0 0 0 0,-1-1 1 0 0,1 0-1 0 0,-1 0 0 0 0,1 0 1 0 0,-1-1-1 0 0,1 1 0 0 0,2-2-14 0 0,11-1-67 0 0,0-1 0 0 0,0-1 0 0 0,0 0 0 0 0,-1-2 0 0 0,0 0 0 0 0,0-1 0 0 0,3-2 67 0 0,15-7-731 0 0,47-34-7408 0 0,-56 34 1775 0 0,-18 12 2618 0 0</inkml:trace>
  <inkml:trace contextRef="#ctx0" brushRef="#br0" timeOffset="1371.245">1709 471 5225 0 0,'0'0'1410'0'0,"0"0"-350"0"0,0 0-188 0 0,0 0 128 0 0,0 0 235 0 0,0 0 147 0 0,0 0 8 0 0,0 0-190 0 0,0 0-251 0 0,0 0-200 0 0,0 0-161 0 0,-12 35-108 0 0,-38 111-92 0 0,36-105-149 0 0,2 0 1 0 0,1 1-1 0 0,2 0 1 0 0,0 23-240 0 0,5-36 3 0 0,-4 144-1499 0 0,8-172 1389 0 0,0-1 1 0 0,0 1-1 0 0,0-1 0 0 0,1 0 1 0 0,-1 1-1 0 0,0-1 0 0 0,0 0 1 0 0,0 1-1 0 0,0-1 0 0 0,1 0 1 0 0,-1 1-1 0 0,0-1 0 0 0,0 0 1 0 0,0 1-1 0 0,1-1 0 0 0,-1 0 1 0 0,0 0-1 0 0,1 1 0 0 0,-1-1 1 0 0,0 0-1 0 0,0 0 0 0 0,1 0 1 0 0,-1 0-1 0 0,1 1 0 0 0,-1-1 1 0 0,0 0-1 0 0,1 0 0 0 0,-1 0 1 0 0,0 0-1 0 0,1 0 0 0 0,-1 0 1 0 0,0 0-1 0 0,1 0 0 0 0,-1 0 1 0 0,1 0-1 0 0,-1 0 0 0 0,0 0 1 0 0,1 0-1 0 0,-1 0 0 0 0,0 0 1 0 0,1 0-1 0 0,-1 0 0 0 0,0-1 1 0 0,1 1-1 0 0,-1 0 0 0 0,0 0 1 0 0,1 0-1 0 0,-1-1 0 0 0,0 1 1 0 0,1 0-1 0 0,-1 0 0 0 0,0-1 1 0 0,0 1-1 0 0,1 0 0 0 0,-1-1 1 0 0,0 1-1 0 0,0 0 0 0 0,0 0 1 0 0,1-1-1 0 0,-1 1 0 0 0,0-1 1 0 0,0 1-1 0 0,0 0 0 0 0,0-1 1 0 0,0 1-1 0 0,0 0 0 0 0,0-1 1 0 0,0 1 106 0 0,24-48-4690 0 0,49-96-1430 0 0,-39 79 6287 0 0,3 1 1 0 0,3 2 0 0 0,3 2-1 0 0,5-3-167 0 0,-31 47-63 0 0,5-9 3840 0 0,-22 24-2443 0 0,0 21 1982 0 0,-37 64-786 0 0,14-38-2157 0 0,2 1 0 0 0,2 1 0 0 0,2 1 0 0 0,2 0 0 0 0,3 2-373 0 0,10 12-3088 0 0,14-59-3389 0 0,-10-4 3283 0 0</inkml:trace>
  <inkml:trace contextRef="#ctx0" brushRef="#br0" timeOffset="1700.088">1413 600 3849 0 0,'0'0'688'0'0,"0"0"-71"0"0,0 0 117 0 0,0 0 191 0 0,0 0 73 0 0,0 0-56 0 0,0 0-61 0 0,0 0-47 0 0,0 0-44 0 0,31-19-44 0 0,100-59-45 0 0,-30 31 1112 0 0,0 37 14 0 0,-97 12-1744 0 0,-1 1 0 0 0,0-1 1 0 0,0 1-1 0 0,0 0 0 0 0,0 0 0 0 0,-1 0 0 0 0,1 0 1 0 0,-1 0-1 0 0,1 1 0 0 0,-1-1 0 0 0,-1 1 1 0 0,1 0-1 0 0,0-1 0 0 0,-1 1 0 0 0,0 0 1 0 0,1 0-1 0 0,-2 0 0 0 0,1 0 0 0 0,0 0 1 0 0,-1 0-1 0 0,0 4-83 0 0,5 12 420 0 0,-3-14-372 0 0,-1-1-1 0 0,1 1 0 0 0,0-1 0 0 0,1 0 0 0 0,-1 0 1 0 0,1 0-1 0 0,0 0 0 0 0,1-1 0 0 0,-1 1 1 0 0,1-1-1 0 0,0 1 0 0 0,0-1 0 0 0,0-1 1 0 0,0 1-1 0 0,1-1 0 0 0,-1 1 0 0 0,1-1 1 0 0,0 0-1 0 0,0-1 0 0 0,0 1 0 0 0,0-1 0 0 0,1 0 1 0 0,-1-1-1 0 0,1 1 0 0 0,-1-1 0 0 0,1 0 1 0 0,-1 0-1 0 0,1-1 0 0 0,0 1 0 0 0,-1-1 1 0 0,1-1-48 0 0,11 0 53 0 0,0-1 1 0 0,0-1-1 0 0,-1-1 1 0 0,0 0 0 0 0,0-1-1 0 0,0-1 1 0 0,0-1-1 0 0,-1 0 1 0 0,0 0 0 0 0,4-4-54 0 0,52-31-4436 0 0,-35 20-1109 0 0,-23 14-4804 0 0</inkml:trace>
  <inkml:trace contextRef="#ctx0" brushRef="#br0" timeOffset="2732.026">2392 677 0 0 0,'0'0'231'0'0,"0"0"557"0"0,0 0 67 0 0,0 0-122 0 0,0 0-107 0 0,0 0-86 0 0,0 0-36 0 0,-2-3 1078 0 0,15 109 2433 0 0,-2 177-1572 0 0,-8-238-1410 0 0,-2-45-675 0 0,2-5 4371 0 0,-1-13-4369 0 0,-1 11 99 0 0,12-60-134 0 0,4 1 0 0 0,3 0 1 0 0,2 1-1 0 0,3 2 0 0 0,27-47-325 0 0,-49 101-52 0 0,0 1 0 0 0,1-1 0 0 0,0 1 0 0 0,1 0 0 0 0,0 1 0 0 0,0-1 0 0 0,1 1 0 0 0,-1 0 0 0 0,2 0 0 0 0,-1 1 0 0 0,1 0 0 0 0,0 0 0 0 0,7-5 52 0 0,-12 12-168 0 0,1 0 0 0 0,0 0 0 0 0,-1 0 1 0 0,1 0-1 0 0,0 0 0 0 0,-1 1 1 0 0,1-1-1 0 0,-1 1 0 0 0,0-1 0 0 0,0 1 1 0 0,1 0-1 0 0,-1 0 0 0 0,0 0 1 0 0,-1 0-1 0 0,1 0 0 0 0,0 1 0 0 0,-1-1 1 0 0,1 0-1 0 0,-1 1 0 0 0,1-1 1 0 0,-1 1-1 0 0,0 0 0 0 0,0-1 0 0 0,-1 1 1 0 0,1 0-1 0 0,0 0 168 0 0,5 10-2249 0 0,25 30-10578 0 0,-27-38 12058 0 0</inkml:trace>
  <inkml:trace contextRef="#ctx0" brushRef="#br0" timeOffset="3119.366">3125 630 1600 0 0,'0'0'1095'0'0,"0"0"-156"0"0,0 0 35 0 0,0 0 181 0 0,0 0 105 0 0,0 0 0 0 0,0 0-52 0 0,-33 14-122 0 0,-100 46-159 0 0,64-12 133 0 0,57-34-847 0 0,1-5-150 0 0,1 0-1 0 0,1 1 0 0 0,-1 0 0 0 0,2 0 1 0 0,-1 1-1 0 0,2 1 0 0 0,-1-1 0 0 0,1 1 1 0 0,1 0-1 0 0,0 1 0 0 0,1 0 0 0 0,1 0 0 0 0,0 0 1 0 0,0 0-1 0 0,1 0 0 0 0,1 1 0 0 0,0-1 1 0 0,1 1-1 0 0,1 0 0 0 0,0 0 0 0 0,1 1-62 0 0,1-12 55 0 0,0 0 0 0 0,0-1-1 0 0,1 1 1 0 0,-1-1 0 0 0,1 1 0 0 0,-1-1-1 0 0,1 0 1 0 0,0 0 0 0 0,0 0-1 0 0,0 0 1 0 0,0-1 0 0 0,1 1 0 0 0,-1-1-1 0 0,0 0 1 0 0,1 0 0 0 0,-1 0 0 0 0,1 0-1 0 0,-1 0 1 0 0,1-1 0 0 0,-1 0-1 0 0,1 0 1 0 0,-1 0 0 0 0,1 0 0 0 0,-1 0-1 0 0,1-1 1 0 0,-1 1 0 0 0,1-1-1 0 0,-1 0 1 0 0,1 0 0 0 0,-1 0 0 0 0,0-1-1 0 0,0 1 1 0 0,0-1 0 0 0,1 0-1 0 0,-1 0 1 0 0,0 0-55 0 0,28-22 421 0 0,-2-1 1 0 0,-1-1-1 0 0,0-2 0 0 0,-2-1 0 0 0,-2-1 1 0 0,0-1-1 0 0,9-18-421 0 0,50-69 136 0 0,-79 150-1561 0 0,14 61-1471 0 0,-17-90 2535 0 0,0 0 1 0 0,1 0-1 0 0,0 0 0 0 0,0 0 0 0 0,0-1 1 0 0,0 1-1 0 0,0 0 0 0 0,0-1 0 0 0,0 0 0 0 0,1 0 1 0 0,-1 0-1 0 0,1 0 0 0 0,0 0 0 0 0,0 0 0 0 0,0 0 1 0 0,0-1-1 0 0,0 0 0 0 0,0 1 0 0 0,0-1 1 0 0,0 0-1 0 0,0-1 0 0 0,0 1 0 0 0,1 0 0 0 0,-1-1 1 0 0,0 0-1 0 0,1 0 0 0 0,0 0 361 0 0,45 0-4973 0 0,-39-4 4869 0 0</inkml:trace>
  <inkml:trace contextRef="#ctx0" brushRef="#br0" timeOffset="3554.966">3563 685 0 0 0,'0'0'276'0'0,"0"0"978"0"0,0 0 261 0 0,0 0 37 0 0,0 0-38 0 0,0 0-54 0 0,0 0-174 0 0,0 0-273 0 0,0 0-271 0 0,0 0-250 0 0,0 0-134 0 0,0 0-73 0 0,-24-2-48 0 0,-74-2-29 0 0,96 3-201 0 0,1 1 0 0 0,-1 0 0 0 0,0 0 0 0 0,0 0 0 0 0,1 0 1 0 0,-1 0-1 0 0,0 1 0 0 0,1-1 0 0 0,-1 0 0 0 0,0 1 0 0 0,1 0 0 0 0,-1-1 0 0 0,1 1 0 0 0,-1 0 0 0 0,1-1 1 0 0,-1 1-1 0 0,1 0 0 0 0,-1 0 0 0 0,1 0 0 0 0,0 1 0 0 0,0-1 0 0 0,-1 0 0 0 0,1 0 0 0 0,0 1 0 0 0,0-1 1 0 0,0 0-1 0 0,0 1 0 0 0,1-1 0 0 0,-1 1 0 0 0,0-1 0 0 0,1 1 0 0 0,-1 0-7 0 0,-3 6 34 0 0,0-2-43 0 0,0 1 0 0 0,0-1-1 0 0,1 1 1 0 0,0 0 0 0 0,0 0 0 0 0,1 0-1 0 0,0 0 1 0 0,0 1 0 0 0,0-1-1 0 0,1 1 1 0 0,0-1 0 0 0,0 1 0 0 0,1-1-1 0 0,0 1 1 0 0,1-1 0 0 0,-1 1-1 0 0,2-1 1 0 0,-1 1 0 0 0,1-1 0 0 0,0 0-1 0 0,0 1 1 0 0,1-1 0 0 0,0 0-1 0 0,0-1 1 0 0,1 1 0 0 0,-1 0 0 0 0,4 3 9 0 0,3-2 146 0 0,0 0 1 0 0,1-1-1 0 0,-1 0 1 0 0,1-1 0 0 0,1 0-1 0 0,-1 0 1 0 0,1-1-1 0 0,0-1 1 0 0,0 0 0 0 0,1-1-1 0 0,-1 0 1 0 0,1-1-1 0 0,-1 0 1 0 0,1-1 0 0 0,0 0-1 0 0,-1-1 1 0 0,1-1-1 0 0,0 0 1 0 0,0 0 0 0 0,-1-2-1 0 0,1 1 1 0 0,-1-2-1 0 0,0 1 1 0 0,0-2-1 0 0,0 0 1 0 0,5-3-147 0 0,14-12 435 0 0,-1-2 0 0 0,-2-1-1 0 0,0-1 1 0 0,-2-1 0 0 0,0-2 0 0 0,-2 0-1 0 0,-1-2 1 0 0,-1 0 0 0 0,-2-2 0 0 0,-1 0-1 0 0,-1-2-434 0 0,-2 9-65 0 0,-2-1-1 0 0,-1 0 0 0 0,-1-1 0 0 0,-2-1 0 0 0,0 1 1 0 0,-2-2-1 0 0,-1 1 0 0 0,-1-1 0 0 0,-1 0 1 0 0,-1 0-1 0 0,-2-1 0 0 0,-1 1 0 0 0,-1 0 0 0 0,-1-1 1 0 0,-4-16 65 0 0,4 36-75 0 0,-1 0 1 0 0,0 0-1 0 0,0 1 1 0 0,0-1 0 0 0,-1 1-1 0 0,-1 0 1 0 0,1-1-1 0 0,-1 2 1 0 0,-1-1 0 0 0,1 0-1 0 0,-1 1 1 0 0,-1 0 0 0 0,1 0-1 0 0,-1 0 1 0 0,0 1-1 0 0,-1 0 1 0 0,0 0 0 0 0,0 1-1 0 0,0-1 1 0 0,0 2-1 0 0,-1-1 1 0 0,0 1 0 0 0,0 0-1 0 0,0 0 1 0 0,0 1 0 0 0,-1 1-1 0 0,1-1 1 0 0,-1 1-1 0 0,0 0 1 0 0,1 1 0 0 0,-1 0-1 0 0,0 1 1 0 0,0 0-1 0 0,0 0 1 0 0,0 1 0 0 0,-2 0 74 0 0,-8 6-30 0 0,0 1 1 0 0,1 1 0 0 0,0 1-1 0 0,0 0 1 0 0,1 1 0 0 0,0 1-1 0 0,1 1 1 0 0,1 0 0 0 0,0 1-1 0 0,1 1 1 0 0,0 0 0 0 0,-8 12 29 0 0,10-12 22 0 0,1 0 0 0 0,0 1 0 0 0,1 0 0 0 0,1 0 0 0 0,1 1 0 0 0,0 1 0 0 0,1-1 0 0 0,1 1 0 0 0,0 1 0 0 0,1-1 0 0 0,2 1 0 0 0,-2 13-22 0 0,4-22 22 0 0,0 1 1 0 0,1 0 0 0 0,0-1 0 0 0,1 1 0 0 0,0-1 0 0 0,1 1 0 0 0,0-1-1 0 0,1 0 1 0 0,0 0 0 0 0,0 0 0 0 0,1 0 0 0 0,0 0 0 0 0,1-1-1 0 0,0 1 1 0 0,1-1 0 0 0,0-1 0 0 0,0 1 0 0 0,1-1 0 0 0,0 0 0 0 0,0 0-1 0 0,1-1 1 0 0,0 0 0 0 0,4 3-23 0 0,22 8 67 0 0,-1-1 0 0 0,2-1 1 0 0,0-2-1 0 0,1-1 0 0 0,1-2 0 0 0,0-2 0 0 0,0-1 1 0 0,0-2-1 0 0,1-2 0 0 0,0-1 0 0 0,0-2 0 0 0,0-1 1 0 0,6-3-68 0 0,57-3-894 0 0,-35-5-4556 0 0,-43 6-2144 0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27.8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3 0 0 0,'0'0'1422'0'0,"0"0"190"0"0,0 0 63 0 0,0 0-93 0 0,0 0-147 0 0,0 0-199 0 0,0 0-184 0 0,0-3-124 0 0,0 68 5308 0 0,1 57-2602 0 0,-18 187-3722 0 0,-16-23 266 0 0,31-248-755 0 0,3-57-5530 0 0,3-13-2219 0 0,-2 21 2434 0 0</inkml:trace>
  <inkml:trace contextRef="#ctx0" brushRef="#br0" timeOffset="2469.401">262 14 0 0 0,'0'0'384'0'0,"0"0"104"0"0,0 0 68 0 0,0 0 71 0 0,0 0 80 0 0,0 0 56 0 0,9 3 6200 0 0,-127 153-5288 0 0,71-76-4653 0 0,47-77 2503 0 0,0 0-971 0 0,-1-2-3763 0 0,1-1 3154 0 0</inkml:trace>
  <inkml:trace contextRef="#ctx0" brushRef="#br0" timeOffset="3086.226">0 853 0 0 0,'0'0'786'0'0,"0"0"67"0"0,0 0-142 0 0,0 0-202 0 0,0 0-167 0 0,0 0-94 0 0,0 0-4 0 0,0 0 69 0 0,0 0 121 0 0,27 0 8166 0 0,18 1-5682 0 0,89-9-1955 0 0,-124 5-1285 0 0,19-3-1026 0 0,-10 4-3952 0 0,-12 2-4571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40.7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497 1 2000 0 0,'0'0'1271'0'0,"0"0"-184"0"0,0 0-101 0 0,0 0 58 0 0,0 0 99 0 0,0 0 51 0 0,0 0-44 0 0,0 0-155 0 0,0 0-179 0 0,0 0-205 0 0,-32 11-187 0 0,-98 35-118 0 0,-32 40 1580 0 0,161-86-1895 0 0,0 0 1 0 0,0 1-1 0 0,0-1 1 0 0,0 0-1 0 0,0 0 1 0 0,1 0-1 0 0,-1 1 1 0 0,0-1-1 0 0,0 1 1 0 0,0-1 0 0 0,0 0-1 0 0,0 1 1 0 0,1 0-1 0 0,-1-1 1 0 0,0 1-1 0 0,0-1 1 0 0,1 1-1 0 0,-1 0 1 0 0,0 0-1 0 0,1-1 1 0 0,-1 1 0 0 0,1 0-1 0 0,-1 0 1 0 0,1 0-1 0 0,-1-1 1 0 0,1 1-1 0 0,0 0 1 0 0,-1 0-1 0 0,1 0 1 0 0,0 0-1 0 0,0 0 1 0 0,-1 0 0 0 0,1 0-1 0 0,0 0 1 0 0,0 0-1 0 0,0 0 1 0 0,0 0-1 0 0,1 0 1 0 0,-1 0-1 0 0,0 0 1 0 0,0 0-1 0 0,0-1 1 0 0,1 1 0 0 0,-1 0-1 0 0,1 0 1 0 0,-1 0-1 0 0,0 0 1 0 0,1 0-1 0 0,0-1 1 0 0,-1 1-1 0 0,1 0 1 0 0,-1 0 0 0 0,1-1-1 0 0,0 1 1 0 0,-1 0-1 0 0,1-1 1 0 0,0 1-1 0 0,0-1 1 0 0,0 1-1 0 0,0-1 1 0 0,-1 1-1 0 0,1-1 1 0 0,0 0 0 0 0,0 1-1 0 0,0-1 1 0 0,0 0-1 0 0,0 0 1 0 0,0 1 8 0 0,155 98 36 0 0,-155-98 7 0 0,0 0 1 0 0,0 0 0 0 0,0 1 0 0 0,-1-1-1 0 0,1 0 1 0 0,0 1 0 0 0,0-1 0 0 0,-1 1-1 0 0,1-1 1 0 0,-1 1 0 0 0,1-1-1 0 0,-1 1 1 0 0,0-1 0 0 0,1 1 0 0 0,-1-1-1 0 0,0 1 1 0 0,0-1 0 0 0,0 1-1 0 0,0-1 1 0 0,0 1 0 0 0,-1 0 0 0 0,1-1-1 0 0,0 1 1 0 0,-1-1 0 0 0,1 1 0 0 0,-1-1-1 0 0,1 0 1 0 0,-1 1 0 0 0,0-1-1 0 0,0 1 1 0 0,0-1 0 0 0,1 0 0 0 0,-1 0-1 0 0,0 1 1 0 0,-1-1 0 0 0,0 1-44 0 0,-48 40 835 0 0,44-38-858 0 0,-190 106 328 0 0,140-88-1209 0 0,41-17-1789 0 0,39-17-342 0 0,109-53-5176 0 0,-104 53 5989 0 0</inkml:trace>
  <inkml:trace contextRef="#ctx0" brushRef="#br0" timeOffset="248.089">907 130 2817 0 0,'0'0'1256'0'0,"0"0"-141"0"0,0 0 76 0 0,0 0 217 0 0,0 0 186 0 0,-32 26 57 0 0,-102 84-112 0 0,69-37 700 0 0,63-70-2186 0 0,0 1 0 0 0,0 0 0 0 0,0 0 0 0 0,1 0 0 0 0,-1 0 0 0 0,1 0 0 0 0,0 0 0 0 0,0 0 0 0 0,1 0 0 0 0,-1 0 0 0 0,1 1 0 0 0,0-1 0 0 0,0 0 0 0 0,0 0 0 0 0,1 0 0 0 0,-1 0 0 0 0,1 1 0 0 0,0-1 0 0 0,0 0 0 0 0,1 0-1 0 0,-1 0 1 0 0,1-1 0 0 0,0 1 0 0 0,0 0 0 0 0,0-1 0 0 0,0 1 0 0 0,1-1 0 0 0,0 1 0 0 0,-1-1 0 0 0,1 0 0 0 0,0 0 0 0 0,0-1 0 0 0,1 1 0 0 0,-1 0 0 0 0,1-1 0 0 0,-1 0 0 0 0,1 0 0 0 0,0 0 0 0 0,0 0 0 0 0,-1-1 0 0 0,1 0 0 0 0,1 1 0 0 0,-1-1 0 0 0,0-1 0 0 0,0 1 0 0 0,0 0 0 0 0,0-1 0 0 0,4 0-53 0 0,8 1 178 0 0,0-1 0 0 0,-1 0-1 0 0,1-1 1 0 0,0-1 0 0 0,-1-1 0 0 0,1 0-1 0 0,-1-1 1 0 0,0 0 0 0 0,0-1 0 0 0,0-1-1 0 0,-1 0 1 0 0,0-1 0 0 0,0-1 0 0 0,0 0-1 0 0,-1-1 1 0 0,0 0 0 0 0,-1-1 0 0 0,0-1-1 0 0,-1 0 1 0 0,0 0 0 0 0,-1-1 0 0 0,0 0-1 0 0,-1-1 1 0 0,0 0 0 0 0,-1-1 0 0 0,0 0-1 0 0,-1 0 1 0 0,-1-1-178 0 0,-4 8-104 0 0,0 0-1 0 0,-1 0 1 0 0,0 0-1 0 0,0-1 1 0 0,0 1 0 0 0,-1 0-1 0 0,-1 0 1 0 0,1 0-1 0 0,-1-1 1 0 0,0 1-1 0 0,-1 0 1 0 0,1 0 0 0 0,-2 0-1 0 0,1 0 1 0 0,-1 1-1 0 0,0-1 1 0 0,0 1 0 0 0,0-1-1 0 0,-1 1 1 0 0,0 0-1 0 0,-1 0 1 0 0,1 1-1 0 0,-1 0 1 0 0,0-1 0 0 0,0 1-1 0 0,-1 1 1 0 0,1-1-1 0 0,-1 1 1 0 0,0 0-1 0 0,-1 0 1 0 0,1 1 0 0 0,0 0-1 0 0,-1 0 1 0 0,0 0-1 0 0,0 1 1 0 0,0 0-1 0 0,0 1 1 0 0,0-1 0 0 0,0 1-1 0 0,-4 0 105 0 0,-56-1-3284 0 0,25 10-2563 0 0,19 0-3175 0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9:59.8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0 748 0 0 0,'0'0'713'0'0,"0"0"669"0"0,0 0 117 0 0,0 0-91 0 0,0 0-130 0 0,31-30-135 0 0,98-95-102 0 0,-46 38 473 0 0,33-39 421 0 0,-99 109-1740 0 0,-1-1-1 0 0,-1 0 1 0 0,0-1 0 0 0,-2 0-1 0 0,0-1 1 0 0,-1-1-1 0 0,-1 0 1 0 0,-1 0-1 0 0,-1-1 1 0 0,1-7-195 0 0,-9 28-25 0 0,0 0 0 0 0,0 0 0 0 0,0-1 1 0 0,-1 1-1 0 0,1 0 0 0 0,0 0 0 0 0,-1-1 0 0 0,1 1 0 0 0,-1 0 1 0 0,0-1-1 0 0,1 1 0 0 0,-1-1 0 0 0,0 1 0 0 0,0 0 0 0 0,0-1 1 0 0,0 1-1 0 0,0-1 0 0 0,0 1 0 0 0,0 0 0 0 0,0-1 0 0 0,-1 1 1 0 0,1-1-1 0 0,0 1 0 0 0,-1 0 0 0 0,0-1 0 0 0,1 1 0 0 0,-1 0 1 0 0,1 0-1 0 0,-1 0 0 0 0,0-1 0 0 0,0 1 0 0 0,0 0 0 0 0,0 0 1 0 0,0 0-1 0 0,0 0 0 0 0,0 0 0 0 0,0 1 0 0 0,0-1 0 0 0,0 0 1 0 0,-1 0-1 0 0,1 1 0 0 0,0-1 0 0 0,-1 1 0 0 0,1-1 0 0 0,0 1 1 0 0,-1-1-1 0 0,1 1 0 0 0,0 0 0 0 0,-1 0 0 0 0,1-1 0 0 0,-1 1 1 0 0,1 0-1 0 0,-1 1 25 0 0,-5 3-322 0 0,0 1 0 0 0,1 0 0 0 0,0 0 0 0 0,0 1 0 0 0,0 0 0 0 0,0 0 0 0 0,1 0 0 0 0,0 1 0 0 0,0-1 0 0 0,1 1 0 0 0,0 0 0 0 0,0 1 0 0 0,1-1 0 0 0,-3 8 322 0 0,0-3-225 0 0,-3 5 86 0 0,0 0 0 0 0,2 0 0 0 0,0 0 0 0 0,1 1 1 0 0,0 0-1 0 0,2 0 0 0 0,0 0 0 0 0,1 1 0 0 0,1-1 0 0 0,0 8 139 0 0,2-17 11 0 0,0 0 0 0 0,0 0 0 0 0,1-1 0 0 0,0 1 0 0 0,0 0 0 0 0,1 0 0 0 0,0-1 0 0 0,1 1 0 0 0,0-1 0 0 0,0 0 0 0 0,1 0 0 0 0,0 0 0 0 0,0 0 0 0 0,1-1 0 0 0,0 1 0 0 0,0-1 0 0 0,1 0 0 0 0,0-1 0 0 0,0 1 0 0 0,7 4-11 0 0,-4-6 228 0 0,0-1-1 0 0,0-1 0 0 0,0 1 1 0 0,0-1-1 0 0,1-1 0 0 0,-1 0 1 0 0,1 0-1 0 0,0-1 0 0 0,0-1 1 0 0,-1 1-1 0 0,1-1 0 0 0,0-1 0 0 0,0 0 1 0 0,-1 0-1 0 0,1-1 0 0 0,0 0 1 0 0,-1-1-1 0 0,0 0 0 0 0,0 0 1 0 0,0-1-1 0 0,0 0 0 0 0,0-1 1 0 0,-1 0-1 0 0,0 0 0 0 0,0-1 1 0 0,0 0-1 0 0,0-1 0 0 0,-1 1 1 0 0,2-4-229 0 0,21-16 347 0 0,-1-1 0 0 0,-2-1 0 0 0,-1-2 0 0 0,-1 0 0 0 0,-2-2 0 0 0,-1 0-1 0 0,-1-1 1 0 0,-2-2 0 0 0,14-34-346 0 0,-30 61 11 0 0,0 0 0 0 0,0 0-1 0 0,-1 0 1 0 0,0-1 0 0 0,0 1 0 0 0,-1 0 0 0 0,0-1-1 0 0,-1 0 1 0 0,0 1 0 0 0,0-1 0 0 0,-1 1 0 0 0,0-2-11 0 0,0 9-62 0 0,0 0 1 0 0,0 0 0 0 0,-1 0 0 0 0,1 0 0 0 0,0 0 0 0 0,0 0 0 0 0,-1 1 0 0 0,1-1 0 0 0,-1 0 0 0 0,1 1 0 0 0,0-1 0 0 0,-1 1-1 0 0,1 0 1 0 0,-1-1 0 0 0,1 1 0 0 0,-1 0 0 0 0,1 0 0 0 0,-1 0 0 0 0,1 0 0 0 0,-1 0 0 0 0,0 0 0 0 0,1 0 0 0 0,-1 1 0 0 0,1-1 0 0 0,0 0-1 0 0,-1 1 1 0 0,1 0 0 0 0,-1-1 0 0 0,1 1 0 0 0,0 0 0 0 0,-1-1 0 0 0,1 1 0 0 0,0 0 0 0 0,0 0 0 0 0,0 0 0 0 0,-1 0 0 0 0,1 0-1 0 0,0 0 1 0 0,0 1 0 0 0,1-1 0 0 0,-1 0 0 0 0,0 0 0 0 0,0 1 0 0 0,1-1 0 0 0,-1 1 61 0 0,-8 11-193 0 0,2 0 0 0 0,-1 1 0 0 0,2 0 1 0 0,0 0-1 0 0,0 1 0 0 0,1-1 0 0 0,1 1 0 0 0,1 0 0 0 0,0 1 1 0 0,1-1-1 0 0,0 0 0 0 0,1 1 0 0 0,1-1 0 0 0,1 1 0 0 0,0 3 193 0 0,1-14 62 0 0,-1 1-1 0 0,1 0 0 0 0,0-1 0 0 0,0 1 1 0 0,1-1-1 0 0,-1 0 0 0 0,1 0 1 0 0,0 0-1 0 0,1 0 0 0 0,-1 0 0 0 0,1-1 1 0 0,0 0-1 0 0,0 1 0 0 0,0-1 1 0 0,1-1-1 0 0,0 1 0 0 0,-1-1 1 0 0,1 0-1 0 0,0 0 0 0 0,1 0 0 0 0,-1 0 1 0 0,0-1-1 0 0,1 0 0 0 0,4 1-61 0 0,5 1 261 0 0,1 0 0 0 0,-1-1 0 0 0,0-1-1 0 0,1 0 1 0 0,-1-2 0 0 0,1 1 0 0 0,-1-2 0 0 0,1 0-1 0 0,0-1-260 0 0,-2-2 145 0 0,1-2 0 0 0,-1 1 1 0 0,0-2-1 0 0,-1 0 0 0 0,1 0 0 0 0,-1-2 0 0 0,-1 1 0 0 0,0-2 0 0 0,0 0 0 0 0,-1 0 0 0 0,0-1 0 0 0,0 0 0 0 0,-1-1 0 0 0,-1 0 0 0 0,0 0 0 0 0,-1-1 0 0 0,0 0 0 0 0,-1-1 0 0 0,-1 0 0 0 0,0 0 0 0 0,-1 0 0 0 0,0-1 0 0 0,0-3-145 0 0,-1 5-2 0 0,-1 0 0 0 0,0-1 0 0 0,-1 1 1 0 0,0 0-1 0 0,-1-1 0 0 0,0 1 0 0 0,-1-1 0 0 0,-2-12 2 0 0,1 23-54 0 0,0-1 0 0 0,0 1 0 0 0,0 0 0 0 0,0-1-1 0 0,-1 1 1 0 0,1 0 0 0 0,-1 0 0 0 0,0 0 0 0 0,0 0 0 0 0,0 0 0 0 0,0 0-1 0 0,0 1 1 0 0,-1-1 0 0 0,1 1 0 0 0,-1-1 0 0 0,0 1 0 0 0,0 0 0 0 0,1 0-1 0 0,-2 0 1 0 0,1 1 0 0 0,0-1 0 0 0,0 1 0 0 0,0 0 0 0 0,-1-1 0 0 0,1 1-1 0 0,0 1 1 0 0,-1-1 0 0 0,1 0 0 0 0,-1 1 0 0 0,1 0 0 0 0,-1 0 0 0 0,1 0-1 0 0,-1 0 1 0 0,1 0 0 0 0,-2 1 54 0 0,1 4-146 0 0,-1 0 0 0 0,1 0 0 0 0,-1 0 0 0 0,2 0-1 0 0,-1 1 1 0 0,0 0 0 0 0,1 0 0 0 0,0 0 0 0 0,1 0 0 0 0,-1 0-1 0 0,1 0 1 0 0,1 1 0 0 0,-1-1 0 0 0,0 5 146 0 0,2-10-1 0 0,-5 18-41 0 0,1 1 0 0 0,1 0-1 0 0,1 0 1 0 0,0 0 0 0 0,2 0 0 0 0,0 0 0 0 0,2 0 0 0 0,0 1-1 0 0,1-2 1 0 0,1 1 0 0 0,0 0 0 0 0,2-1 0 0 0,0 0 0 0 0,2 0-1 0 0,0 0 1 0 0,3 3 42 0 0,42 58-1773 0 0,-13-32-6907 0 0,-34-43 5777 0 0</inkml:trace>
  <inkml:trace contextRef="#ctx0" brushRef="#br0" timeOffset="562.006">1558 439 176 0 0,'0'0'2151'0'0,"0"0"-600"0"0,0 0-239 0 0,0 0-114 0 0,0 0-130 0 0,0 0-154 0 0,0 0-182 0 0,-24 35-173 0 0,-76 109-163 0 0,54-72 109 0 0,32-14 337 0 0,15-57-799 0 0,-1 0 1 0 0,1 0-1 0 0,0-1 1 0 0,0 1-1 0 0,0-1 1 0 0,0 1-1 0 0,0 0 1 0 0,0-1-1 0 0,1 0 1 0 0,-1 1-1 0 0,0-1 0 0 0,0 0 1 0 0,0 0-1 0 0,0 1 1 0 0,0-1-1 0 0,1 0 1 0 0,-1 0-1 0 0,0 0 1 0 0,0 0-1 0 0,0 0 1 0 0,0-1-1 0 0,1 1 1 0 0,-1 0-1 0 0,0-1 1 0 0,0 1-1 0 0,0 0 1 0 0,0-1-1 0 0,0 1 1 0 0,0-1-1 0 0,0 0 1 0 0,0 1-1 0 0,0-1 0 0 0,0 0 1 0 0,0 0-1 0 0,0 0-43 0 0,147-215 3888 0 0,21-16-3433 0 0,-168 232-440 0 0,-1 0-58 0 0,0 0 0 0 0,0 0-1 0 0,1 0 1 0 0,-1 0 0 0 0,0 1 0 0 0,0-1 0 0 0,0 0-1 0 0,1 0 1 0 0,-1 0 0 0 0,0 0 0 0 0,0 0-1 0 0,1 0 1 0 0,-1 0 0 0 0,0 0 0 0 0,0 0 0 0 0,1 0-1 0 0,-1 0 1 0 0,0 0 0 0 0,0 0 0 0 0,1 0-1 0 0,-1 0 1 0 0,0 0 0 0 0,0 0 0 0 0,1 0 0 0 0,-1 0-1 0 0,0 0 1 0 0,0 0 0 0 0,1 0 0 0 0,-1 0 0 0 0,0-1-1 0 0,0 1 1 0 0,0 0 0 0 0,1 0 0 0 0,-1 0-1 0 0,0 0 1 0 0,0-1 0 0 0,0 1 0 0 0,1 0 0 0 0,-1 0 43 0 0,-1 13-156 0 0,-10 317-2687 0 0,31-249 4083 0 0,-20-80-711 0 0,0-1 174 0 0,0 0 163 0 0,0 0 93 0 0,-10-12 1092 0 0,-122-84-1303 0 0,81 62-1052 0 0,-26-16-3917 0 0,70 46 1691 0 0,3 1-2256 0 0,4 3-3068 0 0</inkml:trace>
  <inkml:trace contextRef="#ctx0" brushRef="#br0" timeOffset="933.563">1871 391 10666 0 0,'0'0'591'0'0,"0"0"-299"0"0,0 0 219 0 0,0 0 394 0 0,0 0 246 0 0,0 0 0 0 0,0 0-245 0 0,0 0-307 0 0,0 0-242 0 0,0 0-160 0 0,0 0-79 0 0,0 0-16 0 0,3 33-10 0 0,13 104-22 0 0,12-12 66 0 0,-23-115-127 0 0,24 31 1157 0 0,-18-70 2180 0 0,89-240-1835 0 0,-85 240-2834 0 0,-7 11-2621 0 0,0 17-3354 0 0,-7 1 2304 0 0,-1 0-1323 0 0</inkml:trace>
  <inkml:trace contextRef="#ctx0" brushRef="#br0" timeOffset="1423.302">2406 376 4593 0 0,'0'0'2090'0'0,"0"0"-271"0"0,0 0 8 0 0,0 0 131 0 0,0 0-27 0 0,0 0-226 0 0,0 0-324 0 0,0 0-349 0 0,0 0-300 0 0,0 0-193 0 0,0 0-99 0 0,0 0-72 0 0,0 0-55 0 0,-20 1 46 0 0,-158 120-516 0 0,217-114-1074 0 0,78-7 1280 0 0,-115 1-54 0 0,-1 1 0 0 0,1-1-1 0 0,0 0 1 0 0,-1 1 0 0 0,0-1-1 0 0,1 1 1 0 0,-1-1 0 0 0,0 1-1 0 0,0 0 1 0 0,0 0 0 0 0,0-1-1 0 0,0 1 1 0 0,0 0 0 0 0,0 0-1 0 0,0 0 1 0 0,-1 0 0 0 0,1 0-1 0 0,-1 0 1 0 0,0 0 0 0 0,0 0-1 0 0,1 0 1 0 0,-1 0 0 0 0,0 0-1 0 0,-1 0 1 0 0,1 0 0 0 0,0 0-1 0 0,-1 1 1 0 0,1-1 0 0 0,-1-1-1 0 0,1 1 1 0 0,-1 0 0 0 0,0 0-1 0 0,0 0 1 0 0,0 0 0 0 0,-1 1 5 0 0,-23 49-61 0 0,17-40 113 0 0,2 0 0 0 0,0 1 1 0 0,0 0-1 0 0,1 0 1 0 0,1 1-1 0 0,0-1 0 0 0,0 1 1 0 0,2 0-1 0 0,0 0 0 0 0,0 0-52 0 0,4-12-8 0 0,0 1 0 0 0,0-1-1 0 0,0 1 1 0 0,1-1 0 0 0,-1 0 0 0 0,1 0-1 0 0,-1 0 1 0 0,1 0 0 0 0,-1 0 0 0 0,1-1-1 0 0,0 1 1 0 0,0-1 0 0 0,0 0 0 0 0,0 0-1 0 0,0 0 1 0 0,0 0 0 0 0,0 0-1 0 0,0-1 1 0 0,1 1 0 0 0,-1-1 0 0 0,0 0-1 0 0,0 0 1 0 0,0 0 0 0 0,1 0 0 0 0,-1-1-1 0 0,0 1 1 0 0,0-1 0 0 0,0 0-1 0 0,0 0 1 0 0,2-1 8 0 0,56-28-4994 0 0,-37 17-3157 0 0,-15 8 1520 0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02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1 100 304 0 0,'0'0'1734'0'0,"0"0"-506"0"0,0 0 100 0 0,0 0 238 0 0,0 0 126 0 0,0 0-37 0 0,0 0-189 0 0,31-7-192 0 0,100-21-207 0 0,76-4 1862 0 0,-7 6-1955 0 0,-136 19-2685 0 0,-64 7 692 0 0,0 0-276 0 0,0 0-283 0 0,-1 0-2823 0 0,-8 0 591 0 0,4 0 407 0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02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63 4897 0 0,'0'0'1626'0'0,"0"0"-421"0"0,0 0 18 0 0,0 0 176 0 0,0 0 24 0 0,0 0-140 0 0,0 0-168 0 0,0 0-191 0 0,0 0-210 0 0,35 1-198 0 0,111 1-143 0 0,0-19 133 0 0,-17-13-2444 0 0,-73 16-5428 0 0,-35 10-534 0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03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93 544 0 0 0,'0'0'197'0'0,"0"0"186"0"0,0 0 119 0 0,0 0 306 0 0,0 0 385 0 0,0 0 213 0 0,0 0-6 0 0,0 0-205 0 0,0 0-240 0 0,0 0-129 0 0,31-8-54 0 0,98-22 4 0 0,118-2 3447 0 0,-101 24-3093 0 0,-143 10-1075 0 0,0-1 1 0 0,0 1-1 0 0,0 0 0 0 0,-1 0 1 0 0,1 0-1 0 0,0 0 0 0 0,-1 1 1 0 0,0-1-1 0 0,1 1 0 0 0,-1-1 1 0 0,0 1-1 0 0,0 0 1 0 0,-1 0-1 0 0,1 0 0 0 0,0 0 1 0 0,-1 0-1 0 0,0 0 0 0 0,0 0 1 0 0,0 1-1 0 0,0-1 0 0 0,0 0 1 0 0,-1 1-1 0 0,0-1 0 0 0,1 0 1 0 0,-1 1-1 0 0,0-1 0 0 0,-1 1 1 0 0,1-1-1 0 0,0 0 0 0 0,-1 1 1 0 0,0-1-1 0 0,0 0 0 0 0,0 0 1 0 0,0 0-1 0 0,-1 1 0 0 0,0 0-55 0 0,-12 48 281 0 0,-3 0-1 0 0,-1-1 1 0 0,-4-1-1 0 0,-16 28-280 0 0,-41 103 185 0 0,-40 220 429 0 0,40-140-633 0 0,75-252-988 0 0,4-18-2269 0 0,2-11-421 0 0,-2-11-3525 0 0,0 19 2764 0 0</inkml:trace>
  <inkml:trace contextRef="#ctx0" brushRef="#br0" timeOffset="244.98">0 1184 7178 0 0,'0'0'538'0'0,"0"0"-82"0"0,0 0 277 0 0,0 0 263 0 0,0 0 80 0 0,0 0-58 0 0,0 0-174 0 0,38-5-201 0 0,121-19-166 0 0,-22 1-806 0 0,-1-6 1 0 0,97-36 328 0 0,-218 60-277 0 0,67-20-6221 0 0,-55 17-29 0 0</inkml:trace>
  <inkml:trace contextRef="#ctx0" brushRef="#br0" timeOffset="563.568">1201 614 1632 0 0,'0'0'1635'0'0,"0"0"-990"0"0,0 0-271 0 0,0 0 70 0 0,0 0 152 0 0,0 0 177 0 0,0 0 29 0 0,0 0-64 0 0,0 0-126 0 0,0 0-189 0 0,0 0-114 0 0,0 0-55 0 0,0 0 12 0 0,-24 13 81 0 0,-73 44 127 0 0,54-16 452 0 0,39-31-666 0 0,0-2-49 0 0,-3 2-13 0 0,1 0 0 0 0,1 1 0 0 0,0-1 0 0 0,0 2 0 0 0,1-1 0 0 0,1 0 0 0 0,0 1 0 0 0,0-1 0 0 0,1 1 0 0 0,1 0 0 0 0,0 1-198 0 0,0-6 72 0 0,1 1-1 0 0,0-1 1 0 0,0 0 0 0 0,1 1 0 0 0,0-1-1 0 0,0 0 1 0 0,1 0 0 0 0,0 0-1 0 0,0 0 1 0 0,1 0 0 0 0,0 0 0 0 0,0-1-1 0 0,0 1 1 0 0,1-1 0 0 0,0 0-1 0 0,0 0 1 0 0,1 0 0 0 0,0 0-1 0 0,0-1 1 0 0,0 0 0 0 0,0 0 0 0 0,1 0-72 0 0,1 0 203 0 0,-1 0 1 0 0,1-1 0 0 0,0 1 0 0 0,1-1 0 0 0,-1-1 0 0 0,1 1-1 0 0,0-1 1 0 0,0-1 0 0 0,0 1 0 0 0,0-1 0 0 0,0-1-1 0 0,0 0 1 0 0,1 0 0 0 0,-1 0 0 0 0,0-1 0 0 0,1 0-1 0 0,-1-1 1 0 0,0 0 0 0 0,1 0 0 0 0,-1-1 0 0 0,0 0 0 0 0,0 0-1 0 0,2-2-203 0 0,20-9 441 0 0,-1-2 0 0 0,-1-1 1 0 0,0-1-1 0 0,-2-2 0 0 0,1-1 0 0 0,-2-1 0 0 0,-1 0 0 0 0,19-24-441 0 0,-35 37 54 0 0,0-1 1 0 0,0 0-1 0 0,-1 0 0 0 0,0 0 0 0 0,-1-1 0 0 0,0 0 1 0 0,-1-1-1 0 0,0 1 0 0 0,0-1 0 0 0,-1 0 1 0 0,-1 0-1 0 0,0-1 0 0 0,0 1 0 0 0,-1-1 1 0 0,-1 1-1 0 0,0-1 0 0 0,0 1 0 0 0,-1-1 1 0 0,-1 0-1 0 0,0 1 0 0 0,0-2-54 0 0,-2 6-89 0 0,1 0 0 0 0,-1 0-1 0 0,0 0 1 0 0,-1 1 0 0 0,1-1 0 0 0,-1 1 0 0 0,-1 0-1 0 0,1 0 1 0 0,-1 0 0 0 0,0 1 0 0 0,0-1 0 0 0,-1 1-1 0 0,1 0 1 0 0,-1 1 0 0 0,0-1 0 0 0,-1 1 0 0 0,1 1-1 0 0,-1-1 1 0 0,0 1 0 0 0,0 0 0 0 0,0 1 0 0 0,0-1-1 0 0,-7 0 90 0 0,0-1-427 0 0,-1 1 0 0 0,0 0 1 0 0,0 2-1 0 0,0-1 0 0 0,0 2 0 0 0,0 0 0 0 0,0 1 0 0 0,0 0 0 0 0,0 2 0 0 0,0-1 0 0 0,-6 3 427 0 0,-62 34-5414 0 0,34-6-1087 0 0,24-14 332 0 0</inkml:trace>
  <inkml:trace contextRef="#ctx0" brushRef="#br0" timeOffset="932.181">1199 1166 4865 0 0,'0'0'846'0'0,"0"0"-209"0"0,0 0 77 0 0,0 0 147 0 0,0 0 46 0 0,0 0-112 0 0,0 0-224 0 0,0 0-233 0 0,0 0-210 0 0,0 0-150 0 0,0 0-30 0 0,0 0 34 0 0,-32 6 22 0 0,-100 23 52 0 0,128-28-48 0 0,0 0 0 0 0,-1 0 0 0 0,1 1 0 0 0,0-1 1 0 0,1 1-1 0 0,-1-1 0 0 0,0 1 0 0 0,0 1 0 0 0,1-1 0 0 0,-1 0 0 0 0,1 1 0 0 0,0 0 0 0 0,0-1 0 0 0,0 1 0 0 0,0 1 0 0 0,0-1 0 0 0,1 0 0 0 0,-1 1 0 0 0,0 1-8 0 0,-6 8 54 0 0,0-2 5 0 0,0 0 0 0 0,1 1 0 0 0,0 0 0 0 0,1 0 0 0 0,0 1 0 0 0,1 0 0 0 0,1 0 0 0 0,0 0 0 0 0,0 1 0 0 0,2-1 1 0 0,-1 1-1 0 0,2 0 0 0 0,0 0 0 0 0,1 0 0 0 0,0 1 0 0 0,1-1 0 0 0,0 0 0 0 0,2 4-59 0 0,0-11 155 0 0,0 0-1 0 0,1-1 1 0 0,0 1 0 0 0,1 0 0 0 0,-1-1-1 0 0,1 0 1 0 0,0 0 0 0 0,1 0 0 0 0,0 0-1 0 0,0-1 1 0 0,0 0 0 0 0,0 0 0 0 0,1 0-1 0 0,0-1 1 0 0,0 1 0 0 0,0-1 0 0 0,0-1-1 0 0,1 1 1 0 0,-1-1 0 0 0,1 0 0 0 0,0-1-1 0 0,0 0 1 0 0,0 0 0 0 0,0 0 0 0 0,0-1-1 0 0,1 0 1 0 0,-1 0 0 0 0,7-1-155 0 0,-1 0 384 0 0,0 0 1 0 0,-1-1-1 0 0,1 0 1 0 0,0-1-1 0 0,0-1 1 0 0,-1 0-1 0 0,1 0 0 0 0,-1-1 1 0 0,0-1-1 0 0,0 0 1 0 0,0-1-1 0 0,-1 0 1 0 0,0-1-1 0 0,0 0 1 0 0,0-1-1 0 0,-1 0 1 0 0,-1-1-1 0 0,10-9-384 0 0,-11 9 76 0 0,1 0-1 0 0,-1-1 1 0 0,0 0-1 0 0,-1 0 1 0 0,0-1 0 0 0,-1 1-1 0 0,0-2 1 0 0,-1 1 0 0 0,0-1-1 0 0,-1 0 1 0 0,0 0-1 0 0,-1 0 1 0 0,0 0 0 0 0,-1 0-1 0 0,-1-1 1 0 0,0 0-1 0 0,0 1 1 0 0,-1-1 0 0 0,-1 1-1 0 0,-1-10-75 0 0,0 14-231 0 0,0 1-1 0 0,-1 0 0 0 0,0-1 0 0 0,0 1 1 0 0,-1 1-1 0 0,0-1 0 0 0,0 0 0 0 0,0 1 1 0 0,-1 0-1 0 0,0 0 0 0 0,0 0 1 0 0,-1 1-1 0 0,1 0 0 0 0,-2-1 232 0 0,-54-37-9209 0 0,43 35-1235 0 0</inkml:trace>
  <inkml:trace contextRef="#ctx0" brushRef="#br0" timeOffset="2105.305">1825 1026 0 0 0,'0'0'293'0'0,"0"0"602"0"0,0 0 338 0 0,0 0 288 0 0,0 0 256 0 0,0 0 108 0 0,3 11-110 0 0,16 30 995 0 0,25-232 3501 0 0,-29 143-6003 0 0,1 1 1 0 0,3 0 0 0 0,1 1 0 0 0,23-35-269 0 0,-40 75-18 0 0,1 0 1 0 0,0 0-1 0 0,1 1 0 0 0,-1-1 1 0 0,1 1-1 0 0,0 0 0 0 0,0 1 1 0 0,1-1-1 0 0,-1 1 0 0 0,1 0 1 0 0,0 0-1 0 0,0 1 0 0 0,1 0 18 0 0,-6 3-46 0 0,1 1-1 0 0,-1-1 0 0 0,0 1 0 0 0,1 0 1 0 0,-1-1-1 0 0,0 1 0 0 0,1 0 0 0 0,-1 0 0 0 0,0 0 1 0 0,0 0-1 0 0,0 0 0 0 0,0 0 0 0 0,0 0 0 0 0,0 0 1 0 0,0 1-1 0 0,-1-1 0 0 0,1 0 0 0 0,0 1 0 0 0,-1-1 1 0 0,1 0-1 0 0,0 1 0 0 0,-1-1 0 0 0,0 1 1 0 0,1-1-1 0 0,-1 1 0 0 0,0-1 0 0 0,0 0 0 0 0,0 1 1 0 0,0-1-1 0 0,0 1 0 0 0,0-1 0 0 0,0 1 0 0 0,0-1 1 0 0,-1 1-1 0 0,1-1 0 0 0,-1 1 0 0 0,1-1 0 0 0,-1 1 1 0 0,1-1-1 0 0,-2 1 47 0 0,2 10-317 0 0,-6 29-905 0 0,1-1-2391 0 0,7-15-2874 0 0,3-18 3174 0 0,-1-3 871 0 0</inkml:trace>
  <inkml:trace contextRef="#ctx0" brushRef="#br0" timeOffset="2470.464">2500 698 3145 0 0,'0'0'1837'0'0,"0"0"-155"0"0,0 0-115 0 0,0 0-76 0 0,0 0-95 0 0,0 0-111 0 0,0 0-106 0 0,0 0-139 0 0,0 0-208 0 0,0 0-208 0 0,0 0-136 0 0,-31 13-88 0 0,-100 42-76 0 0,55-1 112 0 0,69-49-432 0 0,0 1 0 0 0,0 0-1 0 0,1 1 1 0 0,0 0-1 0 0,0 0 1 0 0,1 0-1 0 0,0 0 1 0 0,0 1-1 0 0,0 0 1 0 0,1 0-1 0 0,1 0 1 0 0,-1 0-1 0 0,1 1 1 0 0,1 0-1 0 0,-1-1 1 0 0,1 1 0 0 0,1 0-1 0 0,0 0 1 0 0,0 0-1 0 0,1 2-3 0 0,1-9 31 0 0,1-1 0 0 0,0 1 0 0 0,0 0 0 0 0,0-1 0 0 0,0 0 0 0 0,0 1 0 0 0,0-1 0 0 0,0 0 0 0 0,0 0 0 0 0,0 0 0 0 0,1 0 0 0 0,-1 0 0 0 0,0-1 0 0 0,0 1 0 0 0,1-1 0 0 0,-1 0 0 0 0,1 1 0 0 0,-1-1 0 0 0,0 0 0 0 0,1 0 0 0 0,-1-1 0 0 0,1 1 0 0 0,-1 0 0 0 0,0-1-1 0 0,1 1 1 0 0,-1-1 0 0 0,0 0 0 0 0,0 0 0 0 0,1 0 0 0 0,-1 0 0 0 0,0 0-31 0 0,115-88 1641 0 0,-93 67-1472 0 0,156-171 770 0 0,-180 193-942 0 0,0 0 0 0 0,0 0 0 0 0,0 1 0 0 0,0-1 1 0 0,0 0-1 0 0,0 0 0 0 0,0 1 0 0 0,0-1 0 0 0,0 0 0 0 0,1 0 0 0 0,-1 1 1 0 0,0-1-1 0 0,0 0 0 0 0,0 0 0 0 0,0 1 0 0 0,0-1 0 0 0,0 0 0 0 0,0 0 1 0 0,1 1-1 0 0,-1-1 0 0 0,0 0 0 0 0,0 0 0 0 0,0 0 0 0 0,1 1 0 0 0,-1-1 0 0 0,0 0 1 0 0,0 0-1 0 0,0 0 0 0 0,1 0 0 0 0,-1 0 0 0 0,0 0 0 0 0,0 1 0 0 0,1-1 1 0 0,-1 0-1 0 0,0 0 0 0 0,1 0 0 0 0,-1 0 0 0 0,0 0 0 0 0,0 0 0 0 0,1 0 1 0 0,-1 0-1 0 0,0 0 0 0 0,0 0 0 0 0,1 0 0 0 0,-1 0 0 0 0,0 0 0 0 0,0 0 0 0 0,1-1 1 0 0,-1 1-1 0 0,0 0 0 0 0,0 0 0 0 0,1 0 0 0 0,-1 0 0 0 0,0 0 0 0 0,0-1 1 0 0,1 1-1 0 0,-1 0 0 0 0,0 0 0 0 0,0 0 3 0 0,-7 39-348 0 0,2-10-57 0 0,4-22 239 0 0,8 49-2835 0 0,26-35-3735 0 0,17-13-2942 0 0,-42-8 8675 0 0</inkml:trace>
  <inkml:trace contextRef="#ctx0" brushRef="#br0" timeOffset="2832.981">2990 647 1208 0 0,'0'0'2319'0'0,"0"0"-347"0"0,0 0-207 0 0,0 0-179 0 0,0 0-166 0 0,0 0-192 0 0,0 0-162 0 0,0 0-183 0 0,0 0-204 0 0,0 0-174 0 0,-35 13-123 0 0,-108 45-92 0 0,79-13 4 0 0,58-35-257 0 0,3-8-51 0 0,1 1 0 0 0,-1 0 0 0 0,1-1 1 0 0,-1 1-1 0 0,1 0 0 0 0,0 1 0 0 0,0-1 0 0 0,0 0 0 0 0,1 1 0 0 0,-1-1 1 0 0,1 1-1 0 0,0-1 0 0 0,0 1 0 0 0,0 0 0 0 0,0-1 0 0 0,0 1 0 0 0,1 0 0 0 0,0 0 1 0 0,0 0-1 0 0,0-1 0 0 0,0 1 0 0 0,1 0 0 0 0,-1 0 0 0 0,1-1 0 0 0,0 1 1 0 0,0 0-1 0 0,0-1 0 0 0,1 1 0 0 0,-1-1 0 0 0,1 1 0 0 0,0-1 0 0 0,0 0 1 0 0,0 0-1 0 0,0 0 0 0 0,1 0 0 0 0,-1 0 0 0 0,1 0 0 0 0,1 0 14 0 0,7 1 190 0 0,0 0 0 0 0,1-2-1 0 0,-1 1 1 0 0,1-1 0 0 0,-1-1-1 0 0,1 0 1 0 0,0-1 0 0 0,-1 0-1 0 0,1-1 1 0 0,0 0 0 0 0,-1-1-1 0 0,1 0 1 0 0,-1-1 0 0 0,0 0-1 0 0,0-1 1 0 0,0 0 0 0 0,0-1-1 0 0,-1 0 1 0 0,1-1 0 0 0,-1 0-1 0 0,-1 0 1 0 0,5-4-190 0 0,12-9 191 0 0,-2-1 1 0 0,0 0-1 0 0,-2-2 0 0 0,0-1 1 0 0,-1-1-1 0 0,-1 0 0 0 0,-2-2 0 0 0,0 0 1 0 0,-2-1-1 0 0,-1 0 0 0 0,-1-2 0 0 0,-1 0 1 0 0,-2 0-1 0 0,0-5-191 0 0,-7 22-2 0 0,0-1 0 0 0,-1 0 0 0 0,-1 0 0 0 0,0 0 0 0 0,0 0 0 0 0,-2 0 0 0 0,0 0 0 0 0,0 0 0 0 0,-1 0 0 0 0,0 0 0 0 0,-2 0-1 0 0,1 0 1 0 0,-2 1 0 0 0,1-1 0 0 0,-2-1 2 0 0,2 11-25 0 0,0 0 0 0 0,1 0 0 0 0,-1 1 0 0 0,0-1-1 0 0,0 1 1 0 0,0 0 0 0 0,-1 0 0 0 0,1 0 0 0 0,0 1-1 0 0,-1-1 1 0 0,0 1 0 0 0,1-1 0 0 0,-1 1 0 0 0,0 0-1 0 0,1 1 1 0 0,-1-1 0 0 0,0 1 0 0 0,0-1 0 0 0,0 1-1 0 0,1 0 1 0 0,-1 1 0 0 0,0-1 0 0 0,0 1-1 0 0,0-1 1 0 0,1 1 0 0 0,-1 0 0 0 0,0 1 0 0 0,1-1-1 0 0,-1 0 1 0 0,1 1 0 0 0,0 0 0 0 0,-1 0 0 0 0,1 0-1 0 0,0 0 1 0 0,0 1 0 0 0,0-1 0 0 0,0 1 0 0 0,1 0-1 0 0,-3 2 26 0 0,-5 6-134 0 0,0-1 0 0 0,0 2 0 0 0,1-1 0 0 0,1 1 0 0 0,0 1 0 0 0,1-1 0 0 0,0 1 0 0 0,1 1-1 0 0,0-1 1 0 0,1 1 0 0 0,-2 9 134 0 0,-8 101-5109 0 0,22-73-2802 0 0,-1-35 1462 0 0</inkml:trace>
  <inkml:trace contextRef="#ctx0" brushRef="#br0" timeOffset="3170.085">1545 1287 0 0 0,'0'0'1722'0'0,"0"0"269"0"0,0 0 77 0 0,41-4-93 0 0,134-15-109 0 0,196-43 4241 0 0,-156 26-4137 0 0,-3-2-231 0 0,1 9 0 0 0,201 0-1739 0 0,-348 28-678 0 0,0 3 1 0 0,0 3-1 0 0,46 11 678 0 0,-89-12-710 0 0,31 8-1740 0 0,-22 1-2721 0 0,-25-9 474 0 0,-5 0-1419 0 0</inkml:trace>
  <inkml:trace contextRef="#ctx0" brushRef="#br0" timeOffset="3614.313">2633 1390 1304 0 0,'0'0'2114'0'0,"0"0"3"0"0,0 0 115 0 0,0 0 16 0 0,0 0-191 0 0,0 0-333 0 0,0 0-363 0 0,0 0-321 0 0,0 0-239 0 0,0 0-173 0 0,0 0-106 0 0,0 0-55 0 0,0 0-30 0 0,-35 4-5 0 0,-108 13-2 0 0,70 3 192 0 0,62-13-482 0 0,-2 1-4 0 0,8-7-127 0 0,1 1 0 0 0,-1 0 0 0 0,1 1 0 0 0,0-1 0 0 0,0 1 1 0 0,0-1-1 0 0,0 1 0 0 0,0 1 0 0 0,0-1 0 0 0,1 0 0 0 0,-1 1 0 0 0,1 0 0 0 0,0-1 0 0 0,0 1 1 0 0,1 1-1 0 0,-1-1 0 0 0,1 0 0 0 0,0 1 0 0 0,0-1 0 0 0,0 1 0 0 0,0 2-9 0 0,4-4-28 0 0,0 1 0 0 0,0-1 0 0 0,0 0 0 0 0,0 0-1 0 0,0 0 1 0 0,1 0 0 0 0,-1-1 0 0 0,1 1 0 0 0,0-1 0 0 0,0 1 0 0 0,0-1 0 0 0,0 0-1 0 0,1 0 1 0 0,-1 0 0 0 0,0-1 0 0 0,1 1 0 0 0,-1-1 0 0 0,1 0 0 0 0,-1 0-1 0 0,1 0 1 0 0,1 0 28 0 0,82 24-194 0 0,-56-18 160 0 0,0 2-1 0 0,-1 1 1 0 0,0 1 0 0 0,-1 1 0 0 0,0 2-1 0 0,12 8 35 0 0,-40-21 14 0 0,0-1-1 0 0,0 1 0 0 0,0 0 1 0 0,0-1-1 0 0,0 1 0 0 0,0 0 1 0 0,0 0-1 0 0,0-1 1 0 0,0 1-1 0 0,0 0 0 0 0,0 0 1 0 0,0 0-1 0 0,0 0 0 0 0,-1 0 1 0 0,1 0-1 0 0,0 1 0 0 0,-1-1 1 0 0,1 0-1 0 0,-1 0 1 0 0,1 0-1 0 0,-1 1 0 0 0,0-1 1 0 0,0 0-1 0 0,1 0 0 0 0,-1 1 1 0 0,0-1-1 0 0,0 0 0 0 0,0 1 1 0 0,0-1-1 0 0,0 0 1 0 0,-1 1-1 0 0,1-1 0 0 0,0 0 1 0 0,-1 0-1 0 0,1 1 0 0 0,-1-1 1 0 0,1 0-1 0 0,-1 0 1 0 0,1 0-1 0 0,-1 0 0 0 0,0 0 1 0 0,1 0-1 0 0,-1 0 0 0 0,0 0 1 0 0,0 0-1 0 0,0 0 0 0 0,0 0 1 0 0,-1 0-14 0 0,-57 32 320 0 0,4-19-927 0 0,-1-3 0 0 0,0-2 0 0 0,0-3 0 0 0,-4-1 607 0 0,-61-2-10366 0 0,109-3 2186 0 0</inkml:trace>
  <inkml:trace contextRef="#ctx0" brushRef="#br0" timeOffset="4520.227">4030 367 0 0 0,'0'0'480'0'0,"0"0"486"0"0,0 0 150 0 0,0 0 49 0 0,0 0 30 0 0,0 0-29 0 0,0 0-54 0 0,0 0-54 0 0,0 0-54 0 0,0 0-65 0 0,-18 20-66 0 0,-57 62-80 0 0,62-67-404 0 0,0 0 1 0 0,2 2 0 0 0,-1-1-1 0 0,2 1 1 0 0,0 1 0 0 0,1 0-1 0 0,1 0 1 0 0,1 1 0 0 0,-3 11-390 0 0,0-2 292 0 0,-17 52-1 0 0,3 1 1 0 0,3 1-1 0 0,4 1 0 0 0,4 0 1 0 0,3 1-1 0 0,5 0 0 0 0,3 70-291 0 0,4-139 25 0 0,1-1-1 0 0,0 0 1 0 0,1 0-1 0 0,1 0 1 0 0,0-1-1 0 0,0 1 1 0 0,2-1-1 0 0,0-1 1 0 0,0 1-1 0 0,1-1 1 0 0,0 0-1 0 0,1-1 1 0 0,1 0-1 0 0,0 0 1 0 0,0-1-1 0 0,1-1 1 0 0,0 1-1 0 0,0-2 1 0 0,1 1 0 0 0,1-2-1 0 0,-1 0 1 0 0,1 0-1 0 0,0-1 1 0 0,1-1-1 0 0,0 0 1 0 0,-1-1-1 0 0,1 0 1 0 0,1-1-1 0 0,-1-1 1 0 0,0 0-1 0 0,15-1-24 0 0,111-6-1341 0 0,-84-18-6436 0 0,-41 15-1570 0 0</inkml:trace>
  <inkml:trace contextRef="#ctx0" brushRef="#br0" timeOffset="8198.436">4684 499 0 0 0,'0'0'48'0'0,"0"0"143"0"0,0 0-21 0 0,0 0 52 0 0,0 0 154 0 0,0 0 129 0 0,0 0 37 0 0,0 0-86 0 0,0 0-116 0 0,0 0-124 0 0,0 0-81 0 0,0 0-26 0 0,0 0-34 0 0,-3 30 29 0 0,-8 91 46 0 0,7 22 1892 0 0,3-123-2781 0 0,0 2 4805 0 0,0-29 2675 0 0,1-10-6633 0 0,4-15 26 0 0,1 1 0 0 0,2-1 0 0 0,1 1 0 0 0,1 0 0 0 0,2 1 0 0 0,1 0 0 0 0,1 1 0 0 0,12-18-134 0 0,-10 15 52 0 0,59-94 39 0 0,-73 126-142 0 0,0 0 1 0 0,-1 0-1 0 0,1 0 1 0 0,0 0-1 0 0,0 0 1 0 0,-1 0-1 0 0,1 0 0 0 0,0 0 1 0 0,0 0-1 0 0,-1 1 1 0 0,1-1-1 0 0,0 0 1 0 0,-1 0-1 0 0,1 1 1 0 0,0-1-1 0 0,-1 1 1 0 0,1-1-1 0 0,0 0 1 0 0,-1 1-1 0 0,1-1 1 0 0,-1 1-1 0 0,1-1 1 0 0,-1 1-1 0 0,1 0 1 0 0,-1-1-1 0 0,1 1 1 0 0,-1 0-1 0 0,0-1 1 0 0,1 1-1 0 0,-1 0 1 0 0,0-1-1 0 0,1 1 0 0 0,-1 0 1 0 0,0-1-1 0 0,0 1 1 0 0,0 0-1 0 0,0 0 1 0 0,0-1-1 0 0,0 1 1 0 0,0 0-1 0 0,0 0 1 0 0,0-1-1 0 0,0 1 1 0 0,0 0-1 0 0,0 0 1 0 0,0-1-1 0 0,-1 1 1 0 0,1 0-1 0 0,0 0 1 0 0,0-1-1 0 0,-1 1 51 0 0,18 66-3333 0 0,4-28-4544 0 0,-15-32 4592 0 0</inkml:trace>
  <inkml:trace contextRef="#ctx0" brushRef="#br0" timeOffset="8605.444">5074 695 0 0 0,'0'0'796'0'0,"0"0"696"0"0,0 0 337 0 0,0 0 71 0 0,0 0-94 0 0,0 0-230 0 0,0 0-246 0 0,0 0-215 0 0,0 0-212 0 0,0 0-158 0 0,0 0-129 0 0,27-18-86 0 0,80-55-46 0 0,-75 39 188 0 0,-33 30-507 0 0,1 0-160 0 0,-1 0 0 0 0,0 0-1 0 0,0 0 1 0 0,0 1 0 0 0,0-1-1 0 0,-1 1 1 0 0,1-1-1 0 0,-1 1 1 0 0,0-1 0 0 0,0 1-1 0 0,0 0 1 0 0,-1 0-1 0 0,1 0 1 0 0,-1 0 0 0 0,0 0-1 0 0,0 0 1 0 0,0 1 0 0 0,0 0-1 0 0,0-1 1 0 0,0 1-1 0 0,-1 0 1 0 0,1 1 0 0 0,-1-1-1 0 0,1 1 1 0 0,-1-1 0 0 0,0 1-1 0 0,1 0 1 0 0,-1 0-1 0 0,0 1 1 0 0,0-1 0 0 0,0 1-1 0 0,0 0 1 0 0,1 0-1 0 0,-1 0 1 0 0,0 0 0 0 0,0 1-1 0 0,0-1 1 0 0,0 1 0 0 0,1 0-1 0 0,-1 0 1 0 0,0 1-5 0 0,0 0-28 0 0,-1 0 0 0 0,1 1 0 0 0,0 0 0 0 0,0 0 0 0 0,0 0-1 0 0,0 0 1 0 0,1 1 0 0 0,-1-1 0 0 0,1 1 0 0 0,0 0 0 0 0,0 0 0 0 0,0 0 0 0 0,1 0 0 0 0,-1 1 0 0 0,1-1 0 0 0,0 1 0 0 0,1 0 0 0 0,-1-1 0 0 0,1 1 0 0 0,-1 0 0 0 0,1 0 0 0 0,1 0 0 0 0,-1 0-1 0 0,1 0 1 0 0,0 0 0 0 0,0 0 0 0 0,1 3 28 0 0,-1 0-1 0 0,0 1-1 0 0,1-1 0 0 0,0 0 1 0 0,0 0-1 0 0,1 1 1 0 0,0-1-1 0 0,0 0 0 0 0,1 0 1 0 0,0-1-1 0 0,0 1 1 0 0,1-1-1 0 0,0 1 0 0 0,1-1 1 0 0,-1 0-1 0 0,1-1 0 0 0,1 1 1 0 0,-1-1-1 0 0,1 0 1 0 0,1 1 1 0 0,-3-3-142 0 0,0 0 0 0 0,0-1 1 0 0,0 1-1 0 0,0-1 1 0 0,1 0-1 0 0,-1 0 0 0 0,1 0 1 0 0,0 0-1 0 0,0-1 1 0 0,0 0-1 0 0,0 0 0 0 0,0-1 1 0 0,0 1-1 0 0,1-1 1 0 0,-1 0-1 0 0,0 0 0 0 0,1-1 1 0 0,-1 1-1 0 0,1-1 1 0 0,-1-1-1 0 0,1 1 1 0 0,-1-1-1 0 0,4 0 142 0 0,84-67-10517 0 0,-80 56 8930 0 0</inkml:trace>
  <inkml:trace contextRef="#ctx0" brushRef="#br0" timeOffset="8917.647">5505 422 760 0 0,'0'0'338'0'0,"0"0"-193"0"0,0 0 88 0 0,0 0 187 0 0,0 0 106 0 0,0 0 30 0 0,0 0-37 0 0,0 0-88 0 0,0 0-97 0 0,0 0-71 0 0,0 0-63 0 0,0 0-27 0 0,0 0 10 0 0,4 31 48 0 0,13 94 82 0 0,2-68 530 0 0,31 10 2004 0 0,-49-67-2621 0 0,1 1-1 0 0,0-1 0 0 0,0 0 1 0 0,0 1-1 0 0,0-1 0 0 0,-1 0 0 0 0,1 0 1 0 0,0-1-1 0 0,0 1 0 0 0,0 0 1 0 0,-1-1-1 0 0,1 1 0 0 0,0-1 1 0 0,0 1-1 0 0,-1-1 0 0 0,1 0 1 0 0,0 0-1 0 0,-1 0 0 0 0,1 0 0 0 0,-1 0 1 0 0,1 0-1 0 0,-1 0 0 0 0,0 0 1 0 0,1 0-1 0 0,-1-1 0 0 0,0 1 1 0 0,0-1-1 0 0,0 1 0 0 0,0-1 0 0 0,0 1 1 0 0,0-1-1 0 0,0 0 0 0 0,0 1 1 0 0,-1-1-1 0 0,1-1-225 0 0,142-171 2808 0 0,-48 66-3622 0 0,-86 97-155 0 0,-8 10-3207 0 0,-1 1-4144 0 0,0 0 8289 0 0,0 0-5668 0 0</inkml:trace>
  <inkml:trace contextRef="#ctx0" brushRef="#br0" timeOffset="9284.308">4179 1125 1904 0 0,'0'0'1035'0'0,"0"0"-249"0"0,0 0 378 0 0,0 0 528 0 0,0 0 293 0 0,0 0-21 0 0,36-6-155 0 0,117-21-262 0 0,427-76 4294 0 0,332-21-4451 0 0,-659 90-4416 0 0,-203 30 237 0 0,-18 4-3633 0 0,-24 0 3454 0 0,-1 0-2944 0 0</inkml:trace>
  <inkml:trace contextRef="#ctx0" brushRef="#br0" timeOffset="10073.41">4533 1324 2945 0 0,'0'0'1188'0'0,"0"0"-213"0"0,0 0-58 0 0,0 0 75 0 0,0 0 98 0 0,0 0 94 0 0,0 0 35 0 0,0 0-95 0 0,0 0-139 0 0,0 0-137 0 0,0 0-92 0 0,0 0-37 0 0,0 0-32 0 0,30-8-42 0 0,96-28-63 0 0,-109 30-374 0 0,1 1 1 0 0,-1 0 0 0 0,1 2 0 0 0,0 0 0 0 0,0 1-1 0 0,0 1 1 0 0,13 0-209 0 0,-43 28 711 0 0,-193 149-172 0 0,197-170-505 0 0,1 0 0 0 0,0 0 0 0 0,0 1 0 0 0,0 0 0 0 0,1 0 0 0 0,0 1 0 0 0,1 0 0 0 0,0 0 1 0 0,0 0-1 0 0,0 0 0 0 0,1 1 0 0 0,0 0 0 0 0,1 0 0 0 0,0 0 0 0 0,1 0 0 0 0,-1 1 0 0 0,2-1 0 0 0,-1 6-34 0 0,3-12-50 0 0,1 0-1 0 0,0-1 1 0 0,0 1-1 0 0,0 0 1 0 0,1-1-1 0 0,-1 0 1 0 0,0 0-1 0 0,1 1 1 0 0,0-1-1 0 0,-1-1 1 0 0,1 1-1 0 0,0 0 1 0 0,0-1-1 0 0,0 1 1 0 0,0-1 0 0 0,0 0-1 0 0,0 0 1 0 0,1 0-1 0 0,-1 0 1 0 0,0-1-1 0 0,1 1 1 0 0,-1-1-1 0 0,0 0 1 0 0,0 0-1 0 0,1 0 1 0 0,-1-1-1 0 0,0 1 1 0 0,3-1 50 0 0,21-11-3730 0 0,-3-10-6202 0 0,-22 20 8346 0 0,2-3-1933 0 0</inkml:trace>
  <inkml:trace contextRef="#ctx0" brushRef="#br0" timeOffset="10354.493">4975 1317 0 0 0,'0'0'1327'0'0,"0"0"207"0"0,0 0 149 0 0,0 0 105 0 0,0 0-26 0 0,0 0-145 0 0,0 0-160 0 0,0 0-150 0 0,0 0-103 0 0,0 0-75 0 0,0 0-74 0 0,-1 18-113 0 0,-3 58-129 0 0,-2 80 2328 0 0,-29-48-5569 0 0,33-99 208 0 0,3-8-2972 0 0,2-2-4719 0 0,2-2 8903 0 0</inkml:trace>
  <inkml:trace contextRef="#ctx0" brushRef="#br0" timeOffset="10598.685">5162 1339 0 0 0,'0'0'1115'0'0,"0"0"191"0"0,0 0-17 0 0,0 0-93 0 0,0 0-57 0 0,0 0-73 0 0,0 0-111 0 0,0 0-144 0 0,0 0-173 0 0,-9 31-179 0 0,-30 96-164 0 0,19-65-580 0 0,0 10 719 0 0,16-21-8825 0 0,4-48 6364 0 0</inkml:trace>
  <inkml:trace contextRef="#ctx0" brushRef="#br0" timeOffset="10902.38">4814 1387 344 0 0,'0'0'1450'0'0,"0"0"-291"0"0,0 0-59 0 0,0 0 180 0 0,0 0 83 0 0,0 0-53 0 0,0 0-165 0 0,0 0-226 0 0,0 0-181 0 0,0 0-148 0 0,0 0-81 0 0,0 0-43 0 0,0 0 17 0 0,21-5 68 0 0,65-15 73 0 0,43 15 2743 0 0,55-20-411 0 0,-92-5-2040 0 0,-77 19-526 0 0,-12 8-4858 0 0,-2 2-4870 0 0,-1 1 1484 0 0</inkml:trace>
  <inkml:trace contextRef="#ctx0" brushRef="#br0" timeOffset="11218.32">5473 1645 2905 0 0,'0'0'1415'0'0,"0"0"-200"0"0,0 0 111 0 0,0 0 257 0 0,0 0 108 0 0,0 0-85 0 0,0 0-172 0 0,0 0-198 0 0,0 0-134 0 0,0 0-39 0 0,0 0-27 0 0,0 0-65 0 0,0 0-153 0 0,1-4-160 0 0,3-21-364 0 0,1 0 0 0 0,1 0 0 0 0,1 0 1 0 0,1 1-1 0 0,1 0 0 0 0,2 1 0 0 0,0 0 0 0 0,1 1 0 0 0,5-5-294 0 0,55-52-1030 0 0,-42 60-2639 0 0,2 7-4741 0 0,-25 11 333 0 0</inkml:trace>
  <inkml:trace contextRef="#ctx0" brushRef="#br0" timeOffset="11587.788">5982 1350 2729 0 0,'0'0'1900'0'0,"0"0"-201"0"0,0 0-32 0 0,0 0-49 0 0,0 0-155 0 0,0 0-186 0 0,0 0-199 0 0,0 0-206 0 0,0 0-174 0 0,0 0-152 0 0,0 0-99 0 0,-35 22-70 0 0,-104 69-78 0 0,74-34 119 0 0,61-51-438 0 0,0 0 0 0 0,0 0 0 0 0,0 1 0 0 0,1-1 0 0 0,0 1 0 0 0,0 0 0 0 0,1 0 0 0 0,0 0 0 0 0,0 0 1 0 0,0 0-1 0 0,1 1 0 0 0,0-1 0 0 0,1 0 0 0 0,0 7 20 0 0,1-12-10 0 0,1 0 0 0 0,-1 1 0 0 0,1-1 0 0 0,0 0 0 0 0,0 0 0 0 0,0 0 1 0 0,0 0-1 0 0,1 0 0 0 0,-1 0 0 0 0,0-1 0 0 0,1 1 0 0 0,-1-1 0 0 0,1 1 0 0 0,0-1 0 0 0,-1 0 0 0 0,1 0 0 0 0,0 0 0 0 0,0-1 1 0 0,0 1-1 0 0,0-1 0 0 0,-1 1 0 0 0,1-1 0 0 0,0 0 0 0 0,0 0 0 0 0,0 0 0 0 0,0-1 0 0 0,0 1 0 0 0,0-1 0 0 0,-1 1 1 0 0,4-2 9 0 0,92-52 1114 0 0,76-90 521 0 0,-159 131-1576 0 0,-12 9-54 0 0,0 1 0 0 0,0 0 0 0 0,1-1 0 0 0,0 1 0 0 0,-1 1 0 0 0,1-1 0 0 0,0 0 0 0 0,0 1 0 0 0,1 0 0 0 0,-1 0 0 0 0,0 0 0 0 0,1 0 0 0 0,-1 1-1 0 0,5-1-4 0 0,-2 42-1673 0 0,-7-35 1139 0 0,2 22-2817 0 0,2-11-4977 0 0,0-12 2825 0 0</inkml:trace>
  <inkml:trace contextRef="#ctx0" brushRef="#br0" timeOffset="12038.92">6458 1354 1776 0 0,'0'0'2051'0'0,"0"0"-858"0"0,0 0-332 0 0,0 0 58 0 0,0 0 4 0 0,0 0-87 0 0,0 0-157 0 0,0 0-208 0 0,0 0-215 0 0,0 0-182 0 0,0 0-158 0 0,0 0-126 0 0,0 0-80 0 0,-27 32-91 0 0,-82 97-42 0 0,85-88 35 0 0,29-37 351 0 0,0 0 0 0 0,0-1 0 0 0,0 0 0 0 0,0 0 0 0 0,0 0 1 0 0,1-1-1 0 0,0 0 0 0 0,-1 0 0 0 0,1 0 0 0 0,0 0 0 0 0,0-1 0 0 0,0 0 0 0 0,0 0 0 0 0,0-1 0 0 0,0 0 0 0 0,0 0 0 0 0,0 0 0 0 0,0-1 1 0 0,0 0-1 0 0,0 0 37 0 0,15 1 311 0 0,-10-1 186 0 0,-1 0-1 0 0,1-1 1 0 0,-1 0-1 0 0,1-1 1 0 0,-1 0 0 0 0,0 0-1 0 0,1-1 1 0 0,-2 0-1 0 0,1-1 1 0 0,-1 0-1 0 0,1-1 1 0 0,-1 0-1 0 0,-1 0 1 0 0,1-1-1 0 0,6-7-496 0 0,105-126 4696 0 0,-118 138-4686 0 0,5-6-11 0 0,0 0 0 0 0,0 0 0 0 0,0-1 1 0 0,-1 0-1 0 0,-1 0 0 0 0,0-1 0 0 0,0 0 0 0 0,-1 0 1 0 0,0 0-1 0 0,0 0 0 0 0,-1 0 0 0 0,-1-1 1 0 0,0 1-1 0 0,0-1 0 0 0,-1 0 0 0 0,0 0 1 0 0,-1 0-1 0 0,0 1 0 0 0,-1-1 0 0 0,0 0 0 0 0,-1 0 1 0 0,0 1-1 0 0,-1-1 0 0 0,0 1 0 0 0,0 0 1 0 0,-1 0-1 0 0,0 0 0 0 0,-1 0 0 0 0,0 0 1 0 0,-1 1-1 0 0,0 0 0 0 0,-1 0 0 0 0,-2-1 1 0 0,5 6-28 0 0,0 0 0 0 0,-1 1-1 0 0,1-1 1 0 0,-1 1 0 0 0,0 1 0 0 0,0-1-1 0 0,0 1 1 0 0,0-1 0 0 0,-1 1 0 0 0,1 1-1 0 0,-1-1 1 0 0,1 1 0 0 0,-1 0-1 0 0,0 0 1 0 0,1 1 0 0 0,-1 0 0 0 0,0 0-1 0 0,1 0 1 0 0,-1 1 0 0 0,1-1 0 0 0,-1 1-1 0 0,0 1 1 0 0,1-1 0 0 0,-1 1 0 0 0,1 0-1 0 0,0 0 1 0 0,0 0 0 0 0,0 1-1 0 0,0 0 1 0 0,0 0 0 0 0,0 0 0 0 0,1 1 28 0 0,-10 6-201 0 0,0 1 0 0 0,1 1 0 0 0,0 0 1 0 0,1 1-1 0 0,0 0 0 0 0,1 1 0 0 0,0 0 1 0 0,2 0-1 0 0,-8 15 201 0 0,13-24-96 0 0,1 1 0 0 0,-1-1 0 0 0,1 1 0 0 0,0-1 0 0 0,1 1 0 0 0,-1 0 0 0 0,1 0 0 0 0,1 0-1 0 0,-1 1 1 0 0,1-1 0 0 0,0 0 0 0 0,0 0 0 0 0,1 1 0 0 0,0-1 0 0 0,0 1 0 0 0,0-1 0 0 0,1 0 0 0 0,0 1 0 0 0,0-1 0 0 0,1 0 0 0 0,0 0 0 0 0,0 0 0 0 0,0 0-1 0 0,0 0 1 0 0,1 0 0 0 0,0-1 0 0 0,1 1 0 0 0,-1-1 0 0 0,1 0 0 0 0,2 2 96 0 0,13 7 90 0 0,1-1 1 0 0,1-2-1 0 0,0 0 0 0 0,0-1 1 0 0,1-1-1 0 0,0-1 0 0 0,1-1 1 0 0,-1-1-1 0 0,1-1 0 0 0,1-1 1 0 0,-1-1-1 0 0,1-1 0 0 0,-1-1 1 0 0,1-1-1 0 0,18-2-90 0 0,12-3-1109 0 0,-18-4-4135 0 0,-19 4-4129 0 0</inkml:trace>
  <inkml:trace contextRef="#ctx0" brushRef="#br0" timeOffset="12423.748">6961 135 6801 0 0,'0'0'639'0'0,"0"0"-91"0"0,0 0 75 0 0,0 0 281 0 0,0 0 250 0 0,0 0 144 0 0,0 0-5 0 0,0 0-77 0 0,0 0-94 0 0,26 32-102 0 0,82 103-36 0 0,-23-11 813 0 0,-53-73-1552 0 0,-3 1 1 0 0,-2 2 0 0 0,-2 1-1 0 0,-3 1 1 0 0,-2 0-1 0 0,-3 2 1 0 0,-2 0 0 0 0,-3 1-1 0 0,-2 0 1 0 0,-3 1-1 0 0,-3 0 1 0 0,-2 53-246 0 0,-4-87-28 0 0,-1 1 0 0 0,-1-1 0 0 0,-2 1 0 0 0,0-1 0 0 0,-2-1-1 0 0,-1 0 1 0 0,-1 0 0 0 0,0 0 0 0 0,-2-1 0 0 0,-1-1 0 0 0,-1 0 0 0 0,-1-1 0 0 0,-5 4 28 0 0,-17 19-1109 0 0,-3-2 1 0 0,-1-1-1 0 0,-2-2 1 0 0,-2-2-1 0 0,-24 14 1109 0 0,11-15-3722 0 0,17-18-2490 0 0,23-11-292 0 0</inkml:trace>
  <inkml:trace contextRef="#ctx0" brushRef="#br0" timeOffset="13290.406">7984 120 1800 0 0,'0'0'814'0'0,"0"0"-57"0"0,0 0 93 0 0,0 0 189 0 0,0 0 165 0 0,0 0 115 0 0,0 0-5 0 0,0 0-90 0 0,0 0-124 0 0,-25 36-186 0 0,-81 117-144 0 0,52-48 174 0 0,47-82-739 0 0,-20 66 444 0 0,4 1 0 0 0,4 1 0 0 0,4 1 0 0 0,0 50-649 0 0,13 67 220 0 0,3-188-258 0 0,1 0-1 0 0,1-1 1 0 0,1 1-1 0 0,1-1 1 0 0,0 0 0 0 0,2 0-1 0 0,1 0 1 0 0,0-1-1 0 0,1 0 1 0 0,1-1-1 0 0,1 0 1 0 0,0 0-1 0 0,2-1 1 0 0,0-1-1 0 0,0 0 1 0 0,15 12 38 0 0,-17-18-460 0 0,1-1 0 0 0,0 0-1 0 0,1 0 1 0 0,0-1 0 0 0,0-1 0 0 0,0 0 0 0 0,1-1-1 0 0,0-1 1 0 0,8 2 460 0 0,10-2-6854 0 0,-24-5 1395 0 0</inkml:trace>
  <inkml:trace contextRef="#ctx0" brushRef="#br0" timeOffset="15501.887">8728 47 0 0 0,'0'0'372'0'0,"0"0"203"0"0,0 0 188 0 0,0 0 209 0 0,0 0 173 0 0,0 0 20 0 0,0 0-125 0 0,0 0-163 0 0,0 0-195 0 0,0 0-158 0 0,0 0-100 0 0,0 0-80 0 0,-33 24-40 0 0,-102 79 0 0 0,77-36 210 0 0,53-52-361 0 0,-5 4 58 0 0,1 0 0 0 0,1 1 0 0 0,1 0 0 0 0,1 0-1 0 0,0 1 1 0 0,2-1 0 0 0,0 1 0 0 0,1 0 0 0 0,2 0 0 0 0,0 0-1 0 0,1 2-210 0 0,1-20 38 0 0,-1 1-1 0 0,1-1 1 0 0,1 1-1 0 0,-1-1 1 0 0,0 0-1 0 0,1 1 1 0 0,0-1-1 0 0,-1 0 1 0 0,1 0-1 0 0,1 0 1 0 0,-1 0-1 0 0,0-1 1 0 0,1 1 0 0 0,-1-1-1 0 0,1 1 1 0 0,0-1-1 0 0,0 0 1 0 0,0 0-1 0 0,0 0 1 0 0,0 0-1 0 0,0-1 1 0 0,0 1-1 0 0,1-1 1 0 0,-1 0-1 0 0,0 0 1 0 0,1 0-1 0 0,-1 0 1 0 0,1-1-1 0 0,2 1-37 0 0,3 1 203 0 0,1-1-1 0 0,0 0 1 0 0,-1-1 0 0 0,1 0-1 0 0,0 0 1 0 0,0-1-1 0 0,-1 0 1 0 0,1-1 0 0 0,0 0-1 0 0,4-2-202 0 0,5-3 283 0 0,-1-1-1 0 0,0-1 1 0 0,0-1-1 0 0,-1 0 0 0 0,-1-2 1 0 0,1 0-1 0 0,-2 0 1 0 0,0-2-1 0 0,0 0 1 0 0,-1-1-1 0 0,-1 0 0 0 0,-1-1 1 0 0,2-2-283 0 0,-12 15 5 0 0,1 0 0 0 0,0 0 0 0 0,-1-1 0 0 0,0 1 0 0 0,0 0 0 0 0,0-1 0 0 0,0 0 0 0 0,-1 1 0 0 0,1-1 0 0 0,-1 0 1 0 0,0 0-1 0 0,0 0 0 0 0,0 0 0 0 0,-1 0 0 0 0,1 0 0 0 0,-1 0 0 0 0,0 0 0 0 0,0 0 0 0 0,-1 0 0 0 0,1 0 0 0 0,-1 0 0 0 0,0 0 0 0 0,0 0 0 0 0,0 0 0 0 0,0 0 1 0 0,-1 0-1 0 0,1 1 0 0 0,-1-1 0 0 0,0 1 0 0 0,0-1 0 0 0,-1 1 0 0 0,1 0 0 0 0,-1-1 0 0 0,0 1 0 0 0,0 0-5 0 0,-5-1-289 0 0,1 0-1 0 0,-2 1 1 0 0,1 0-1 0 0,0 0 1 0 0,-1 1 0 0 0,1 0-1 0 0,-1 1 1 0 0,1 0-1 0 0,-1 0 1 0 0,0 0-1 0 0,0 1 1 0 0,1 1-1 0 0,-1 0 1 0 0,0 0 0 0 0,0 0-1 0 0,1 1 1 0 0,-1 0-1 0 0,-7 4 290 0 0,-136 78-11849 0 0,134-69 9468 0 0</inkml:trace>
  <inkml:trace contextRef="#ctx0" brushRef="#br0" timeOffset="15866.365">9264 131 0 0 0,'0'0'444'0'0,"0"0"411"0"0,0 0 150 0 0,0 0 37 0 0,0 0-24 0 0,0 0-29 0 0,0 0-5 0 0,0 0 10 0 0,0 0 37 0 0,0 0-2 0 0,-33 18-58 0 0,-101 58-101 0 0,130-75-808 0 0,0 1 1 0 0,0 0-1 0 0,0 0 0 0 0,1 0 1 0 0,-1 1-1 0 0,0-1 0 0 0,1 1 1 0 0,0 0-1 0 0,0 0 1 0 0,0 0-1 0 0,0 1 0 0 0,0-1 1 0 0,1 1-1 0 0,-1-1 1 0 0,1 1-1 0 0,0 0 0 0 0,-2 4-62 0 0,0 4 183 0 0,0-8-174 0 0,1 1 0 0 0,1-1 1 0 0,-1 1-1 0 0,1 0 0 0 0,-1 0 0 0 0,1 0 1 0 0,1 0-1 0 0,-1 1 0 0 0,1-1 1 0 0,0 0-1 0 0,0 1 0 0 0,0-1 1 0 0,1 1-1 0 0,0-1 0 0 0,0 1 0 0 0,0-1 1 0 0,1 1-1 0 0,0-1 0 0 0,0 0 1 0 0,0 1-1 0 0,1-1 0 0 0,0 0 0 0 0,0 0 1 0 0,0 0-1 0 0,0 0 0 0 0,1 0 1 0 0,0 0-1 0 0,0-1 0 0 0,0 1 1 0 0,1-1-1 0 0,-1 0 0 0 0,1 0 0 0 0,0 0 1 0 0,2 1-10 0 0,0-2 156 0 0,-1 0 1 0 0,1 0 0 0 0,0-1 0 0 0,0 0 0 0 0,0 0-1 0 0,0 0 1 0 0,0-1 0 0 0,0 0 0 0 0,0 0-1 0 0,0-1 1 0 0,1 1 0 0 0,-1-1 0 0 0,0-1-1 0 0,0 1 1 0 0,1-1 0 0 0,-1 0 0 0 0,0-1-1 0 0,0 1 1 0 0,0-1 0 0 0,0 0 0 0 0,0-1 0 0 0,-1 1-1 0 0,1-1 1 0 0,-1 0 0 0 0,1-1 0 0 0,-1 1-1 0 0,0-1 1 0 0,0 0 0 0 0,-1-1 0 0 0,1 1-1 0 0,0-2-156 0 0,1-3 189 0 0,0 0 0 0 0,-1-1 0 0 0,0 0 0 0 0,-1 0 0 0 0,1-1 0 0 0,-2 1 0 0 0,0-1-1 0 0,0 0 1 0 0,-1 0 0 0 0,0 0 0 0 0,-1 0 0 0 0,0 0 0 0 0,-1 0 0 0 0,0-1-189 0 0,0 6-174 0 0,-1 0 1 0 0,1 0 0 0 0,-1 0-1 0 0,-1 0 1 0 0,1 0 0 0 0,-1 1-1 0 0,0-1 1 0 0,0 0-1 0 0,0 1 1 0 0,-1-1 0 0 0,0 1-1 0 0,0 0 1 0 0,0 0 0 0 0,-1 0-1 0 0,0 1 1 0 0,0-1 0 0 0,0 1-1 0 0,0 0 1 0 0,-1 0 0 0 0,1 0-1 0 0,-1 0 1 0 0,0 1-1 0 0,-1 0 1 0 0,1 0 0 0 0,0 1-1 0 0,-4-2 174 0 0,-25-4-4215 0 0,11 7-1608 0 0,12 1 74 0 0</inkml:trace>
  <inkml:trace contextRef="#ctx0" brushRef="#br0" timeOffset="16384.339">9709 161 360 0 0,'0'0'1859'0'0,"0"0"36"0"0,0 0 96 0 0,0 0-48 0 0,0 0-230 0 0,0 0-322 0 0,0 0-300 0 0,0 0-250 0 0,0 0-221 0 0,0 0-165 0 0,0 0-124 0 0,0 0-97 0 0,0 0-49 0 0,-23 3-44 0 0,-73 10-45 0 0,49 9 42 0 0,40-13-144 0 0,6-8-13 0 0,0 0-1 0 0,0 0 1 0 0,0 1 0 0 0,1-1-1 0 0,-1 0 1 0 0,0 0 0 0 0,0 1-1 0 0,1-1 1 0 0,-1 0 0 0 0,1 1-1 0 0,-1-1 1 0 0,1 1 0 0 0,-1-1 0 0 0,1 1-1 0 0,0-1 1 0 0,0 1 0 0 0,0-1-1 0 0,0 1 1 0 0,0-1 0 0 0,0 1-1 0 0,0-1 1 0 0,0 1 0 0 0,1-1-1 0 0,-1 1 1 0 0,1-1 0 0 0,-1 0-1 0 0,1 1 1 0 0,-1-1 0 0 0,1 0-1 0 0,0 1 1 0 0,0-1 0 0 0,0 0 0 0 0,-1 0-1 0 0,1 1 1 0 0,0-1 0 0 0,1 0-1 0 0,-1 0 1 0 0,0 0 0 0 0,1 0 19 0 0,55 40-123 0 0,-47-35 169 0 0,-5-4-17 0 0,-1 0-1 0 0,0 1 0 0 0,0-1 0 0 0,0 1 0 0 0,0 0 0 0 0,0 0 0 0 0,0 1 0 0 0,-1-1 1 0 0,0 1-1 0 0,0-1 0 0 0,0 1 0 0 0,0 0 0 0 0,0 0 0 0 0,-1 0 0 0 0,0 1 0 0 0,0-1 0 0 0,0 1 1 0 0,0-1-1 0 0,-1 1 0 0 0,1 0 0 0 0,-1-1 0 0 0,0 1 0 0 0,-1 2-28 0 0,0-4 55 0 0,0 0-1 0 0,0 0 1 0 0,0 0-1 0 0,-1 0 1 0 0,1 0-1 0 0,-1 0 1 0 0,0 0 0 0 0,0 0-1 0 0,0 0 1 0 0,0 0-1 0 0,0 0 1 0 0,-1 0-1 0 0,0-1 1 0 0,1 1-1 0 0,-1-1 1 0 0,0 1-1 0 0,0-1 1 0 0,0 0-1 0 0,0 0 1 0 0,-1 1-1 0 0,1-2 1 0 0,-1 1 0 0 0,1 0-1 0 0,-1 0 1 0 0,0-1-1 0 0,1 1 1 0 0,-1-1-1 0 0,-2 1-54 0 0,-102 21-3450 0 0,66-18-4746 0 0,29-5 3220 0 0</inkml:trace>
  <inkml:trace contextRef="#ctx0" brushRef="#br0" timeOffset="16726.362">8146 731 0 0 0,'0'0'777'0'0,"0"0"887"0"0,0 0 425 0 0,0 0 132 0 0,0 0-77 0 0,0 0-162 0 0,0 0-214 0 0,34-3-226 0 0,108-13-231 0 0,269-12 4119 0 0,-179 13-4318 0 0,309-32-705 0 0,-286 17-2095 0 0,-170 24-3003 0 0,-1 4-5778 0 0,-69 2 4870 0 0</inkml:trace>
  <inkml:trace contextRef="#ctx0" brushRef="#br0" timeOffset="17584.425">8645 971 3529 0 0,'0'0'2732'0'0,"0"0"-1047"0"0,0 0-393 0 0,0 0 68 0 0,0 0 123 0 0,0 0-42 0 0,0 0-195 0 0,0 0-277 0 0,0 0-256 0 0,0 0-197 0 0,0 0-132 0 0,0 0-89 0 0,0 0-75 0 0,-2 30-32 0 0,-8 98-34 0 0,-12 50 278 0 0,12-108-2155 0 0,3 5-4421 0 0,7-60 1923 0 0,0-7-2330 0 0</inkml:trace>
  <inkml:trace contextRef="#ctx0" brushRef="#br0" timeOffset="18217.379">8820 1501 5889 0 0,'0'0'1910'0'0,"0"0"-122"0"0,0 0 37 0 0,0 0-24 0 0,0 0-239 0 0,0 0-330 0 0,0 0-270 0 0,0 0-210 0 0,0 0-152 0 0,0 0-81 0 0,0 0-68 0 0,0 0-55 0 0,21-32-41 0 0,66-99-57 0 0,-27 48 304 0 0,2 20-291 0 0,-56 93-942 0 0,-21 86 319 0 0,16-114 323 0 0,1-1 0 0 0,-1 0 1 0 0,0 1-1 0 0,1-1 0 0 0,-1 0 1 0 0,1 0-1 0 0,0 0 1 0 0,-1 0-1 0 0,1 0 0 0 0,0 0 1 0 0,-1-1-1 0 0,1 1 0 0 0,0 0 1 0 0,0-1-1 0 0,0 1 0 0 0,0-1 1 0 0,-1 0-1 0 0,1 0 0 0 0,0 0 1 0 0,0 0-1 0 0,0 0 0 0 0,0 0 1 0 0,0 0-1 0 0,0-1 1 0 0,0 1-1 0 0,-1-1 0 0 0,1 1 1 0 0,0-1-1 0 0,0 0 0 0 0,-1 1 1 0 0,1-1-1 0 0,0 0 0 0 0,-1 0 1 0 0,1 0-1 0 0,-1 0 0 0 0,1-1 1 0 0,0 0-12 0 0,89-59 239 0 0,44-19-230 0 0,-98 75-239 0 0,-32 36 106 0 0,-23 115-641 0 0,33-125-3376 0 0,4-20-7495 0 0,-16-1 7554 0 0</inkml:trace>
  <inkml:trace contextRef="#ctx0" brushRef="#br0" timeOffset="25127.091">9547 1280 808 0 0,'0'0'2035'0'0,"0"0"-576"0"0,0 0-144 0 0,0 0 191 0 0,0 0 208 0 0,0 0 18 0 0,0 0-185 0 0,0 0-315 0 0,0 0-354 0 0,0 0-296 0 0,0 0-199 0 0,9 26 1382 0 0,4 39-1308 0 0,-12-64-836 0 0,0-1 1 0 0,0 0-1 0 0,-1 0 0 0 0,1 0 1 0 0,0 0-1 0 0,0 0 1 0 0,-1-1-1 0 0,1 1 0 0 0,0 0 1 0 0,0 0-1 0 0,-1 0 0 0 0,1-1 1 0 0,0 1-1 0 0,-1 0 0 0 0,1-1 1 0 0,0 1-1 0 0,-1 0 0 0 0,1-1 1 0 0,0 1-1 0 0,-1-1 1 0 0,1 1-1 0 0,-1-1 0 0 0,1 1 1 0 0,-1-1-1 0 0,1 0 0 0 0,-1 1 1 0 0,0-1-1 0 0,1 0 0 0 0,-1 1 1 0 0,0-1-1 0 0,1 0 0 0 0,-1 1 1 0 0,0-1-1 0 0,0 0 0 0 0,0 0 1 0 0,1 1-1 0 0,-1-1 1 0 0,0 0-1 0 0,0 0 379 0 0,2-3-2646 0 0</inkml:trace>
  <inkml:trace contextRef="#ctx0" brushRef="#br0" timeOffset="25380.369">9494 1059 7722 0 0,'0'0'2184'0'0,"0"0"-1088"0"0,0 0-295 0 0,0 0 15 0 0,0 0-8 0 0,0 0-160 0 0,0 0-288 0 0,0 0-368 0 0,0 0-344 0 0,0 0-360 0 0,0 0-448 0 0,0 0-737 0 0,0 0-1199 0 0,0 0-4114 0 0</inkml:trace>
  <inkml:trace contextRef="#ctx0" brushRef="#br0" timeOffset="26020.302">9752 1181 2008 0 0,'0'0'1629'0'0,"0"0"-325"0"0,0 0 4 0 0,0 0 174 0 0,0 0 13 0 0,0 0-175 0 0,0 0-268 0 0,0 0-250 0 0,0 0-175 0 0,0 0-142 0 0,0 0-115 0 0,0 0-102 0 0,0 0-80 0 0,-1 15-66 0 0,-10 113 62 0 0,-5-57 32 0 0,1-6-3165 0 0,16-66-4122 0 0,0-3 3307 0 0,11-27 2688 0 0,13-147 1076 0 0,-23 139 1576 0 0,0-2 6835 0 0,-2 41-7661 0 0,13 29 2717 0 0,26 38-2500 0 0,-35-57-940 0 0,0 0-1 0 0,2 0 1 0 0,-1-1 0 0 0,1 1-1 0 0,0-1 1 0 0,1-1 0 0 0,0 1 0 0 0,0-1-1 0 0,1-1 1 0 0,0 1 0 0 0,9 5-27 0 0,-16-12 122 0 0,1 1 1 0 0,-1-1 0 0 0,1 1 0 0 0,0-1 0 0 0,0 0-1 0 0,0 1 1 0 0,0-1 0 0 0,0 0 0 0 0,0 0 0 0 0,0-1 0 0 0,0 1-1 0 0,0 0 1 0 0,0-1 0 0 0,0 1 0 0 0,0-1 0 0 0,1 0-1 0 0,-1 1 1 0 0,0-1 0 0 0,0 0 0 0 0,1-1 0 0 0,-1 1-1 0 0,0 0 1 0 0,0-1 0 0 0,0 1 0 0 0,1-1 0 0 0,-1 1-1 0 0,0-1 1 0 0,0 0 0 0 0,0 0 0 0 0,0 0 0 0 0,0 0-1 0 0,0 0 1 0 0,-1-1 0 0 0,1 1 0 0 0,0-1-123 0 0,5-8 431 0 0,-1 0-1 0 0,0-1 1 0 0,0 0 0 0 0,-1-1 0 0 0,0 1-1 0 0,-1-1 1 0 0,-1 0 0 0 0,0 0 0 0 0,0 0-1 0 0,-1 0 1 0 0,-1-1 0 0 0,0-2-431 0 0,2-41-2516 0 0,-2 2-6105 0 0,-1 41 5182 0 0,0 5-6917 0 0</inkml:trace>
  <inkml:trace contextRef="#ctx0" brushRef="#br0" timeOffset="26758.451">10153 28 0 0 0,'0'0'1052'0'0,"0"0"219"0"0,0 0 88 0 0,0 0-44 0 0,0 0-129 0 0,0 0-73 0 0,0 0-21 0 0,0 0-23 0 0,0 0-10 0 0,0 0-5 0 0,-1-5-43 0 0,-4-17-81 0 0,27 57 3372 0 0,-1-2-3946 0 0,9 18-4 0 0,-3 2-1 0 0,-3 1 1 0 0,-1 1-1 0 0,-3 0 1 0 0,-3 2-1 0 0,-2 0 1 0 0,6 54-352 0 0,-10-39 33 0 0,-4 0 0 0 0,-3 0-1 0 0,-3 1 1 0 0,-4-1 0 0 0,-2 0 0 0 0,-8 24-33 0 0,8-70-41 0 0,-2 1-1 0 0,0-1 1 0 0,-2-1 0 0 0,-1 0-1 0 0,-1 0 1 0 0,-1-1 0 0 0,-1 0-1 0 0,-2-1 1 0 0,-11 14 41 0 0,12-19-716 0 0,-1 0-1 0 0,-1-1 1 0 0,-1-1 0 0 0,0 0-1 0 0,-1-2 1 0 0,-1 0 0 0 0,-4 2 716 0 0,-28 16-7215 0 0,35-23-1011 0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12.7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378 20 0 0 0,'0'0'592'0'0,"0"0"224"0"0,0 0 223 0 0,0 0 237 0 0,0 0 118 0 0,0 0-14 0 0,0 0-106 0 0,0 0-204 0 0,0 0-198 0 0,0 0-153 0 0,0 0-114 0 0,0 0-65 0 0,-17-4 11 0 0,-54-10-6 0 0,67 14-452 0 0,0-1-1 0 0,0 1 1 0 0,0-1 0 0 0,0 1-1 0 0,0 0 1 0 0,0 1-1 0 0,0-1 1 0 0,0 1-1 0 0,0 0 1 0 0,0 0-1 0 0,0 0 1 0 0,0 0-1 0 0,1 1 1 0 0,-1-1-1 0 0,0 1 1 0 0,1 0 0 0 0,0 0-1 0 0,-2 1-92 0 0,-12 6 267 0 0,-111 80 1503 0 0,128-34-1396 0 0,12-44-165 0 0,1 0 1 0 0,0-2-1 0 0,0 1 0 0 0,1-1 0 0 0,0-1 0 0 0,1-1 0 0 0,-1 0 0 0 0,1-1 0 0 0,1 0 1 0 0,-1-1-1 0 0,13 2-209 0 0,114 52 504 0 0,-135-55-470 0 0,-5-3-18 0 0,0 0 0 0 0,0 0 0 0 0,1 0 0 0 0,-1 0 0 0 0,0 0 0 0 0,0 1 0 0 0,0-1 0 0 0,0 1 0 0 0,-1-1 0 0 0,1 1 0 0 0,0 0 0 0 0,-1-1 0 0 0,1 1 0 0 0,-1 0-1 0 0,1 0 1 0 0,-1 0 0 0 0,0 0 0 0 0,0 1 0 0 0,0-1 0 0 0,0 0 0 0 0,0 0 0 0 0,-1 1 0 0 0,1-1 0 0 0,-1 0 0 0 0,1 1 0 0 0,-1-1 0 0 0,0 0 0 0 0,0 1 0 0 0,0-1 0 0 0,0 1-16 0 0,-48 30 430 0 0,-90 15-597 0 0,13-23-1193 0 0,82-28-1004 0 0,41 2 1921 0 0,-1 0 0 0 0,1 0 0 0 0,0 0 0 0 0,-1 0 0 0 0,1-1 0 0 0,0 1 0 0 0,0-1 0 0 0,0 0 0 0 0,0 0 0 0 0,0 0 0 0 0,0 0 0 0 0,0 0 0 0 0,1 0 0 0 0,-1 0 0 0 0,1 0 0 0 0,-1-1 0 0 0,1 1 0 0 0,0 0 0 0 0,0-1 0 0 0,0 1 0 0 0,0-3 443 0 0,-10-25-7244 0 0,10 26 7184 0 0</inkml:trace>
  <inkml:trace contextRef="#ctx0" brushRef="#br0" timeOffset="633.894">34 455 0 0 0,'0'0'815'0'0,"0"0"488"0"0,0 0 156 0 0,0 0-80 0 0,0 0-168 0 0,0 0-198 0 0,0 0-166 0 0,0 0-97 0 0,0 0-57 0 0,0 0-22 0 0,3-3-2 0 0,85-62 3432 0 0,72-2-2645 0 0,-132 62-2190 0 0,-28 5 95 0 0,-1 24-11902 0 0,-1-23 10088 0 0</inkml:trace>
  <inkml:trace contextRef="#ctx0" brushRef="#br0" timeOffset="1268.422">150 322 0 0 0,'0'0'375'0'0,"0"0"546"0"0,0 0 164 0 0,0 0-17 0 0,0 0-52 0 0,0 0-87 0 0,0 0-83 0 0,0 0-60 0 0,0 0-57 0 0,0 0-69 0 0,0 0-36 0 0,-11 9-52 0 0,-69 74 1266 0 0,74-73-1628 0 0,1-3-2 0 0,1 0 0 0 0,-1 1 0 0 0,2 0 0 0 0,-1-1 0 0 0,1 1-1 0 0,0 1 1 0 0,0-1 0 0 0,1 0 0 0 0,0 1 0 0 0,0-1 0 0 0,1 1 0 0 0,1-1 0 0 0,-1 1 0 0 0,1 4-208 0 0,3-9 92 0 0,-1 0 1 0 0,1 0-1 0 0,0-1 1 0 0,0 0-1 0 0,0 1 0 0 0,0-1 1 0 0,1 0-1 0 0,-1 0 1 0 0,1-1-1 0 0,0 1 1 0 0,0-1-1 0 0,0 0 1 0 0,0 0-1 0 0,0 0 0 0 0,0 0 1 0 0,0-1-1 0 0,1 0 1 0 0,-1 0-1 0 0,0 0 1 0 0,1 0-1 0 0,-1-1 1 0 0,1 1-1 0 0,-1-1 0 0 0,1 0 1 0 0,0-1-1 0 0,-1 1 1 0 0,0-1-1 0 0,5-1-92 0 0,-5 2 35 0 0,239-21 1004 0 0,-191 21-903 0 0,-59 36 781 0 0,-8-20-769 0 0,0 0 0 0 0,-1-1 0 0 0,-1 0 0 0 0,-1-2-1 0 0,0 0 1 0 0,-19 10-148 0 0,-22 17 328 0 0,-39 22 258 0 0,-16-3-602 0 0,97-61-1878 0 0,20-11-7721 0 0,0 6 54 0 0</inkml:trace>
  <inkml:trace contextRef="#ctx0" brushRef="#br0" timeOffset="2706.946">838 142 0 0 0,'0'0'268'0'0,"0"0"559"0"0,0 0 273 0 0,0 0 96 0 0,0 0-30 0 0,0 0-79 0 0,0 0-118 0 0,0 0-115 0 0,0 0-90 0 0,0 0-62 0 0,0 0-37 0 0,-16 10-23 0 0,-49 34-24 0 0,62-42-541 0 0,0 0 1 0 0,0 1-1 0 0,0-1 0 0 0,1 0 0 0 0,-1 1 0 0 0,1 0 0 0 0,-1 0 1 0 0,1 0-1 0 0,0-1 0 0 0,0 2 0 0 0,1-1 0 0 0,-1 0 0 0 0,0 0 0 0 0,1 1 1 0 0,0-1-1 0 0,0 1 0 0 0,0-1 0 0 0,0 1 0 0 0,1-1 0 0 0,-1 1 1 0 0,1 2-78 0 0,-1 7 190 0 0,-2-8-85 0 0,1 0 0 0 0,1 1 0 0 0,-1-1 0 0 0,1 1 0 0 0,0-1 0 0 0,0 1 0 0 0,0 0 0 0 0,1-1 0 0 0,0 1 0 0 0,0 0 0 0 0,1-1 0 0 0,-1 1 0 0 0,1 0 0 0 0,0-1 0 0 0,1 1 0 0 0,0-1 0 0 0,-1 1 0 0 0,2-1-1 0 0,-1 0 1 0 0,0 0 0 0 0,1 0 0 0 0,0 0 0 0 0,0 0 0 0 0,1-1 0 0 0,0 0 0 0 0,-1 1 0 0 0,1-1 0 0 0,0 0 0 0 0,1-1 0 0 0,-1 1 0 0 0,1-1 0 0 0,0 0 0 0 0,3 2-105 0 0,6-3 231 0 0,-1 0 0 0 0,0-1-1 0 0,1-1 1 0 0,-1 0 0 0 0,1-1 0 0 0,-1 0 0 0 0,0-1 0 0 0,1 0 0 0 0,-1-1 0 0 0,0-1 0 0 0,-1 0 0 0 0,1-1-1 0 0,-1 0 1 0 0,0-1 0 0 0,0-1 0 0 0,0 0 0 0 0,-1 0 0 0 0,0-1 0 0 0,-1 0 0 0 0,1-1 0 0 0,-2 0 0 0 0,7-7-231 0 0,-10 11 70 0 0,1 0 0 0 0,0 0 0 0 0,-1-1 1 0 0,0 0-1 0 0,-1 0 0 0 0,1-1 0 0 0,-1 1 1 0 0,0-1-1 0 0,-1 0 0 0 0,0 0 0 0 0,0-1 1 0 0,0 1-1 0 0,-1-1 0 0 0,0 0 0 0 0,-1 0 1 0 0,0 0-1 0 0,0 0 0 0 0,0 0 0 0 0,-1-1 1 0 0,0 1-1 0 0,-1 0 0 0 0,0-2-70 0 0,-3 4-90 0 0,-1 0-1 0 0,1 1 1 0 0,-1 0 0 0 0,0 0-1 0 0,0 0 1 0 0,-1 0-1 0 0,0 0 1 0 0,1 1-1 0 0,-2 0 1 0 0,1 0 0 0 0,0 0-1 0 0,-1 1 1 0 0,1 0-1 0 0,-1 0 1 0 0,0 0-1 0 0,0 1 1 0 0,0 0 0 0 0,-1 0-1 0 0,1 0 1 0 0,0 1-1 0 0,-1 0 1 0 0,1 0 0 0 0,-1 1-1 0 0,1 0 1 0 0,-3 0 90 0 0,-6-2-714 0 0,0 2 0 0 0,1 0 1 0 0,-1 0-1 0 0,0 1 0 0 0,1 1 1 0 0,-1 1-1 0 0,1 0 0 0 0,-11 4 714 0 0,-34 19-7648 0 0,38-12 508 0 0</inkml:trace>
  <inkml:trace contextRef="#ctx0" brushRef="#br0" timeOffset="3053.229">831 510 2144 0 0,'0'0'1900'0'0,"0"0"-53"0"0,0 0-19 0 0,0 0-70 0 0,0 0-169 0 0,0 0-228 0 0,0 0-236 0 0,0 0-207 0 0,0 0-181 0 0,-33 35-174 0 0,-96 111-186 0 0,96-91-143 0 0,32-50-196 0 0,1 0 0 0 0,-1 0 0 0 0,1 0 0 0 0,1 0 0 0 0,-1 0 0 0 0,1 0 0 0 0,-1 0 0 0 0,1 0 0 0 0,1 0 1 0 0,-1 0-1 0 0,1-1 0 0 0,0 1 0 0 0,0 0 0 0 0,0-1 0 0 0,0 0 0 0 0,1 1 0 0 0,0-1 0 0 0,0 0 0 0 0,0 0 0 0 0,1-1 0 0 0,-1 1 0 0 0,1-1 1 0 0,0 1-1 0 0,-1-1 0 0 0,2 0 0 0 0,-1 0 0 0 0,0-1 0 0 0,1 0 0 0 0,-1 1 0 0 0,1-1 0 0 0,1 0-38 0 0,2 1 154 0 0,2 0 1 0 0,-1-1-1 0 0,0 0 1 0 0,0 0-1 0 0,1-1 0 0 0,-1-1 1 0 0,1 1-1 0 0,-1-1 1 0 0,1-1-1 0 0,-1 0 0 0 0,1 0 1 0 0,-1-1-1 0 0,0 0 1 0 0,0-1-1 0 0,0 0 0 0 0,0 0 1 0 0,0-1-1 0 0,-1 0 1 0 0,1 0-1 0 0,2-3-154 0 0,8-5 249 0 0,-1-1 0 0 0,0-1 0 0 0,-1 0 0 0 0,-1-1 0 0 0,0-1 0 0 0,-1-1 0 0 0,0 0 0 0 0,-1-2-249 0 0,-10 15-56 0 0,0-1 0 0 0,-1 0 0 0 0,1 0 0 0 0,-1 0 0 0 0,0 0 1 0 0,0 0-1 0 0,-1-1 0 0 0,0 1 0 0 0,0-1 0 0 0,0 0 0 0 0,0 1 0 0 0,-1-1 1 0 0,0 0-1 0 0,0 0 0 0 0,-1 0 0 0 0,0 0 0 0 0,0 0 0 0 0,0 0 0 0 0,-1 0 0 0 0,1 0 1 0 0,-1 0-1 0 0,-1 1 0 0 0,1-1 0 0 0,-1 0 0 0 0,0 1 0 0 0,-1-1 0 0 0,1 1 0 0 0,-1-1 1 0 0,0 1-1 0 0,0 0 0 0 0,-1 0 0 0 0,1 1 0 0 0,-1-1 0 0 0,0 1 0 0 0,0-1 0 0 0,-1 1 1 0 0,1 1-1 0 0,-3-2 56 0 0,-56-18-3003 0 0,17 20-5831 0 0,33 3 153 0 0</inkml:trace>
  <inkml:trace contextRef="#ctx0" brushRef="#br0" timeOffset="3323.778">1252 709 6425 0 0,'0'0'2681'0'0,"0"0"-589"0"0,0 0-330 0 0,0 0-159 0 0,0 0-240 0 0,0 0-341 0 0,0 0-332 0 0,0 0-269 0 0,0 0-204 0 0,0 0-144 0 0,0 0-97 0 0,0 0-89 0 0,0 0-106 0 0,-6 15-156 0 0,-20 46-214 0 0,20-45-353 0 0,6-16-617 0 0,3 0-5577 0 0,-1 0-256 0 0</inkml:trace>
  <inkml:trace contextRef="#ctx0" brushRef="#br0" timeOffset="3693.116">1674 182 8178 0 0,'0'0'2012'0'0,"0"0"-202"0"0,0 0-187 0 0,0 0-213 0 0,0 0-253 0 0,0 0-253 0 0,-30 33-189 0 0,-92 106-156 0 0,54-35 172 0 0,59-86-698 0 0,1 0 1 0 0,1 0-1 0 0,0 1 1 0 0,1 0 0 0 0,2 0-1 0 0,0 0 1 0 0,0 1-1 0 0,2-1 1 0 0,1 1-1 0 0,0 0 1 0 0,1-1-1 0 0,2 6-32 0 0,1-18 17 0 0,0-1 0 0 0,1 1 1 0 0,0-1-1 0 0,0 0 1 0 0,1 0-1 0 0,0 0 1 0 0,0-1-1 0 0,0 0 1 0 0,0 0-1 0 0,1 0 1 0 0,0 0-1 0 0,0-1 1 0 0,0 0-1 0 0,1-1 1 0 0,-1 1-1 0 0,1-1 1 0 0,0 0-1 0 0,0-1 1 0 0,0 1-1 0 0,0-1 1 0 0,0-1-1 0 0,1 0 1 0 0,-1 0-1 0 0,0 0 0 0 0,1-1 1 0 0,-1 0-1 0 0,1 0 1 0 0,0-1-19 0 0,6 2 93 0 0,-1-1 1 0 0,0-1-1 0 0,0 0 0 0 0,1-1 1 0 0,-1 0-1 0 0,0-1 0 0 0,-1-1 1 0 0,1 0-1 0 0,-1 0 0 0 0,1-1 1 0 0,-1-1-1 0 0,0 0 1 0 0,-1-1-1 0 0,0 0 0 0 0,0 0 1 0 0,0-1-1 0 0,1-3-93 0 0,-10 9 39 0 0,1-1 0 0 0,0 1 0 0 0,0-1 0 0 0,-1 0 0 0 0,0 0 0 0 0,1-1 0 0 0,-1 1 0 0 0,0 0-1 0 0,-1-1 1 0 0,1 1 0 0 0,-1-1 0 0 0,1 1 0 0 0,-1-1 0 0 0,0 0 0 0 0,0 0 0 0 0,-1 1 0 0 0,1-1 0 0 0,-1 0 0 0 0,0 0 0 0 0,0 0 0 0 0,0 0 0 0 0,0 1 0 0 0,-1-1 0 0 0,0 0 0 0 0,0 0 0 0 0,0 0 0 0 0,0 1-1 0 0,0-1 1 0 0,-1 1 0 0 0,1-1 0 0 0,-1 1 0 0 0,0-1 0 0 0,0 1 0 0 0,0 0 0 0 0,-1 0 0 0 0,1 0 0 0 0,-1 0 0 0 0,0 0 0 0 0,0 0-39 0 0,-9-4-247 0 0,0 1 1 0 0,-1 0-1 0 0,1 1 0 0 0,-1 0 1 0 0,0 1-1 0 0,0 0 1 0 0,-1 1-1 0 0,1 1 0 0 0,-1 0 1 0 0,1 1-1 0 0,-1 0 0 0 0,0 1 1 0 0,1 1-1 0 0,-4 0 247 0 0,12-1-205 0 0,-36 7-4335 0 0,14 4-4064 0 0,13-3 2281 0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6:13.5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 1 7690 0 0,'0'0'2112'0'0,"0"0"-1072"0"0,0 0-610 0 0,0 0-260 0 0,0 0-59 0 0,0 0 99 0 0,0 0 240 0 0,0 0 204 0 0,0 0 94 0 0,0 0-31 0 0,0 0-155 0 0,-5 32-173 0 0,-17 105-139 0 0,16-27 20 0 0,7-73-123 0 0,2 0-1 0 0,1 0 0 0 0,2 0 0 0 0,1-1 0 0 0,2 1-146 0 0,-9-34 51 0 0,1 1 0 0 0,-1 0 1 0 0,1 0-1 0 0,0-1 0 0 0,0 1 0 0 0,0-1 0 0 0,1 1 0 0 0,-1-1 0 0 0,1 1 0 0 0,0-1 0 0 0,0 0 0 0 0,0 0 1 0 0,0 0-1 0 0,0 0 0 0 0,1 0 0 0 0,0 0 0 0 0,-1-1 0 0 0,1 1 0 0 0,0-1 0 0 0,0 0 0 0 0,0 0 1 0 0,0 0-1 0 0,1 0 0 0 0,-1 0 0 0 0,1-1 0 0 0,-1 1 0 0 0,1-1 0 0 0,-1 0 0 0 0,1 0 0 0 0,0 0 1 0 0,1-1-52 0 0,236-11 790 0 0,520-77-427 0 0,-525 73-111 0 0,-235 15-162 0 0,-1 0 39 0 0,0 0 22 0 0,0 0 7 0 0,0 0-3 0 0,0 0-22 0 0,0 0-9 0 0,0 0-12 0 0,0 0 12 0 0,0 0 2 0 0,0 0-9 0 0,0 0 1 0 0,14-27 2955 0 0,24-160-2700 0 0,-20 86-1861 0 0,-11 67-2190 0 0,1 1-4266 0 0,-3 14-3453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19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298 0 3809 0 0,'0'0'1888'0'0,"0"0"-854"0"0,0 0-287 0 0,0 0 66 0 0,0 0 198 0 0,0 0 136 0 0,0 0 68 0 0,0 0-55 0 0,0 0-137 0 0,0 0-128 0 0,0 0-128 0 0,-27 19-127 0 0,-85 64-83 0 0,107-79-494 0 0,0 0 0 0 0,0 1 0 0 0,0-1 0 0 0,1 1-1 0 0,-1 0 1 0 0,1 1 0 0 0,0-1 0 0 0,1 0 0 0 0,-1 1 0 0 0,1 0-1 0 0,0 0 1 0 0,1 0 0 0 0,-1 2-63 0 0,-6 14 255 0 0,-6 4-47 0 0,2 0 0 0 0,1 0 0 0 0,1 2-1 0 0,1-1 1 0 0,2 1 0 0 0,0 1 0 0 0,2-1-1 0 0,2 1 1 0 0,0 0 0 0 0,2 1 0 0 0,1-1-1 0 0,1 0 1 0 0,4 23-208 0 0,0-39 3 0 0,1 0 0 0 0,0 0 0 0 0,1-1 0 0 0,0 1 0 0 0,1-1 0 0 0,1-1 0 0 0,0 1 0 0 0,0-1 0 0 0,1-1 0 0 0,0 1 0 0 0,1-1 0 0 0,0-1 0 0 0,1 0 0 0 0,0-1 0 0 0,1 0 0 0 0,-1 0 0 0 0,1-1 0 0 0,1-1 0 0 0,-1 0 0 0 0,1-1 0 0 0,0 0 0 0 0,0-1 0 0 0,1 0 0 0 0,9 1-3 0 0,-10-3-955 0 0,1 0 0 0 0,-1 0 0 0 0,1-1 0 0 0,0-1 0 0 0,-1 0 0 0 0,1-1 0 0 0,-1 0 0 0 0,1-1 0 0 0,-1-1 0 0 0,1 0 955 0 0,2-2-10449 0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6:31.98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8 1408 0 0,'0'0'144'0'0,"0"0"-242"0"0,0 0-265 0 0,0 0-95 0 0,0 0 62 0 0,0 0 200 0 0,0 0 220 0 0,0 0 130 0 0,0 0 115 0 0,0 0 143 0 0,11 1 159 0 0,163 6 5870 0 0,243 4-3108 0 0,318-36-520 0 0,39 24-717 0 0,-203 13-1320 0 0,-54 2 234 0 0,23-7-193 0 0,143 0-19 0 0,-13-43-29 0 0,-439 42-621 0 0,-5-1-457 0 0,-161-2-2393 0 0,0 4 1 0 0,-1 2-1 0 0,26 10 2702 0 0,23 2-2504 0 0,12 1-3081 0 0,-99-15 1616 0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6:34.28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1 168 0 0 0,'0'0'799'0'0,"0"0"172"0"0,0 0-48 0 0,0 0-246 0 0,0 0-444 0 0,0 0-346 0 0,0 0-106 0 0,0 0 79 0 0,0 0 184 0 0,0 0 167 0 0,0 0 73 0 0,11-4 38 0 0,206-58 3929 0 0,-109 50-2897 0 0,-1 6-1 0 0,63 5-1353 0 0,-112 1 203 0 0,492 7 948 0 0,261-6-199 0 0,-176-13-734 0 0,-53 6 38 0 0,-111-9 56 0 0,673 5-91 0 0,-725 12-169 0 0,152 13-77 0 0,-98-18 81 0 0,9-5-106 0 0,752-3-2 0 0,-901 2 88 0 0,-138 1-166 0 0,0 9 0 0 0,78 14 130 0 0,-70 5-560 0 0,117-6 560 0 0,-12-26 38 0 0,19-14-38 0 0,-37 1 116 0 0,-120 15-177 0 0,1 8 0 0 0,71 11 61 0 0,282 27-40 0 0,76-36 319 0 0,-332-29 542 0 0,23 43-911 0 0,-105-9-140 0 0,-142 12-1443 0 0,-19 0-3525 0 0,-24-16 4952 0 0,9 4-6029 0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1 107 2232 0 0,'0'0'1406'0'0,"0"0"-682"0"0,0 0-112 0 0,0 0 286 0 0,0 0 366 0 0,0 0 191 0 0,0 0 1 0 0,0 0-97 0 0,0 0-122 0 0,0 0-141 0 0,0 0-151 0 0,32-6-174 0 0,99-17-161 0 0,135-10 1029 0 0,-212 32-2012 0 0,-40 1-369 0 0,0 0 1 0 0,-1 0 0 0 0,1-1-1 0 0,0-1 1 0 0,-1 0 0 0 0,1-1-1 0 0,-1 0 1 0 0,10-5 741 0 0,-5 2-2120 0 0,11-6-4826 0 0,-23 5 4612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24.0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118 1057 312 0 0,'0'0'1788'0'0,"0"0"-753"0"0,0 0-325 0 0,0 0-85 0 0,0 0-22 0 0,0 0-13 0 0,0 0-64 0 0,2 35-118 0 0,6 109-156 0 0,-15-36-91 0 0,3-97-148 0 0,3-7 93 0 0,0 0 1 0 0,0-1 0 0 0,-1 1-1 0 0,1-1 1 0 0,-1 0-1 0 0,0 1 1 0 0,0-1 0 0 0,0 0-1 0 0,0 0 1 0 0,0 0-1 0 0,-1 0 1 0 0,1-1-1 0 0,-1 1 1 0 0,0-1 0 0 0,0 1-1 0 0,0-1 1 0 0,0 0-1 0 0,0 0 1 0 0,-1 0 0 0 0,1-1-1 0 0,0 1 1 0 0,-1-1-1 0 0,1 0 1 0 0,-1 0 0 0 0,0 0-1 0 0,-2 1-106 0 0,4-3 143 0 0,0 1-1 0 0,-1 0 1 0 0,1-1-1 0 0,0 0 0 0 0,0 1 1 0 0,0-1-1 0 0,0 0 1 0 0,1 0-1 0 0,-1 0 1 0 0,0 0-1 0 0,0 0 1 0 0,0-1-1 0 0,1 1 1 0 0,-1 0-1 0 0,1-1 1 0 0,-1 1-1 0 0,1-1 1 0 0,0 0-1 0 0,-1 1 1 0 0,1-1-1 0 0,0 0 1 0 0,0 0-1 0 0,0 0 1 0 0,0 0-1 0 0,1 0 1 0 0,-1 0-1 0 0,0 0 1 0 0,1 0-1 0 0,0 0 0 0 0,-1 0 1 0 0,1 0-1 0 0,0 0 1 0 0,0-2-143 0 0,5-74 1495 0 0,5 54-1282 0 0,1 1-1 0 0,1 0 0 0 0,1 1 0 0 0,0 0 0 0 0,2 1 0 0 0,1 1 1 0 0,9-9-213 0 0,-22 24 27 0 0,24-30 205 0 0,1 2 0 0 0,2 0-1 0 0,1 2 1 0 0,1 1 0 0 0,2 2 0 0 0,1 1 0 0 0,1 2 0 0 0,1 1 0 0 0,1 2 0 0 0,29-12-232 0 0,12 23 427 0 0,-73 52-242 0 0,-9-25-155 0 0,-1 1 0 0 0,-1-1 0 0 0,-1-1 0 0 0,0 1-1 0 0,-1-1 1 0 0,0 0 0 0 0,-1-1 0 0 0,-1 0 0 0 0,0 0 0 0 0,-12 12-30 0 0,-13 19-223 0 0,-2-2 0 0 0,-2-1 0 0 0,-2-2 0 0 0,-1-1 0 0 0,-24 14 223 0 0,-67 31-7530 0 0,107-73-762 0 0,17-10 4495 0 0</inkml:trace>
  <inkml:trace contextRef="#ctx0" brushRef="#br0" timeOffset="437.192">503 1160 1992 0 0,'0'0'2241'0'0,"0"0"-41"0"0,0 0-48 0 0,0 0-104 0 0,0 0-293 0 0,0 0-317 0 0,0 0-249 0 0,0 0-183 0 0,34-8-185 0 0,103-26-182 0 0,-70 3 127 0 0,-59 23-622 0 0,6-3-27 0 0,0-1 0 0 0,-1-1 1 0 0,-1 0-1 0 0,0-1 1 0 0,0 0-1 0 0,-2-1 1 0 0,0 0-1 0 0,0 0 0 0 0,-2-1 1 0 0,0 0-1 0 0,0-1 1 0 0,-2 0-1 0 0,0 0 1 0 0,-1-1-1 0 0,-1 1 1 0 0,0-1-1 0 0,-2 0 0 0 0,1-7-117 0 0,-4 23-30 0 0,-1 0 0 0 0,1-1-1 0 0,0 1 1 0 0,-1 0-1 0 0,1 1 1 0 0,-1-1 0 0 0,1 0-1 0 0,-1 0 1 0 0,0 1-1 0 0,0-1 1 0 0,0 1 0 0 0,0-1-1 0 0,0 1 1 0 0,0 0 0 0 0,0 0-1 0 0,-1 0 1 0 0,1 0-1 0 0,0 0 1 0 0,0 1 0 0 0,-1-1-1 0 0,1 1 1 0 0,-1-1-1 0 0,1 1 1 0 0,0 0 0 0 0,-1 0-1 0 0,1 0 1 0 0,-1 0-1 0 0,1 0 1 0 0,-1 1 0 0 0,1-1-1 0 0,0 1 1 0 0,-1-1-1 0 0,1 1 1 0 0,0 0 0 0 0,0 0-1 0 0,-1 0 1 0 0,1 0-1 0 0,-2 2 31 0 0,0 0-43 0 0,0 0 0 0 0,0 0 0 0 0,1 1 0 0 0,-1 0 0 0 0,1 0 0 0 0,0 0 0 0 0,0 0 0 0 0,0 0 0 0 0,0 1 0 0 0,1-1 0 0 0,-1 1 0 0 0,1-1 0 0 0,1 1 0 0 0,-1 0 0 0 0,1 0 0 0 0,-1 0 0 0 0,1 0 0 0 0,1 0 0 0 0,-1 0 0 0 0,1 0 0 0 0,0 1 0 0 0,0-1 0 0 0,0 2 43 0 0,2-4-6 0 0,1 0 1 0 0,-1 0-1 0 0,1 0 0 0 0,-1 0 0 0 0,1 0 1 0 0,0-1-1 0 0,0 1 0 0 0,0-1 1 0 0,0 0-1 0 0,0 0 0 0 0,0 0 0 0 0,1 0 1 0 0,-1-1-1 0 0,1 1 0 0 0,0-1 1 0 0,-1 0-1 0 0,1 0 0 0 0,0 0 1 0 0,-1 0-1 0 0,3-1 6 0 0,9 4 89 0 0,27 6 210 0 0,-35-9-170 0 0,0 0 0 0 0,0 1-1 0 0,0-1 1 0 0,0 1 0 0 0,0 1 0 0 0,-1-1 0 0 0,1 1 0 0 0,-1 0-1 0 0,1 1 1 0 0,-1 0 0 0 0,5 4-129 0 0,-8-4 75 0 0,-1 1 1 0 0,0-1-1 0 0,0 1 1 0 0,0-1-1 0 0,0 1 1 0 0,-1 0-1 0 0,0 0 1 0 0,0 0-1 0 0,0 0 1 0 0,0 0-1 0 0,-1 0 1 0 0,0 0-1 0 0,0 0 0 0 0,0 0 1 0 0,-1 0-1 0 0,0 0 1 0 0,0 1-76 0 0,-40 101-987 0 0,32-90-979 0 0,8-12-2266 0 0,1-5-2391 0 0,0 0-903 0 0</inkml:trace>
  <inkml:trace contextRef="#ctx0" brushRef="#br0" timeOffset="764.967">1240 862 0 0 0,'0'0'3414'0'0,"0"0"-1491"0"0,0 0-513 0 0,0 0-17 0 0,0 0-94 0 0,0 0-256 0 0,0 0-248 0 0,0 0-217 0 0,0 0-165 0 0,-21 33-94 0 0,-62 103-45 0 0,59-75 173 0 0,24-52-292 0 0,0-7-55 0 0,0 1 0 0 0,0-1 0 0 0,1 1 1 0 0,-1-1-1 0 0,0 1 0 0 0,1 0 0 0 0,-1-1 1 0 0,1 0-1 0 0,0 1 0 0 0,0-1 0 0 0,0 1 0 0 0,0-1 1 0 0,1 0-1 0 0,-1 0 0 0 0,0 0 0 0 0,1 1 0 0 0,0-1 1 0 0,-1-1-1 0 0,1 1 0 0 0,0 0 0 0 0,0 0 0 0 0,0-1 1 0 0,0 1-1 0 0,0-1 0 0 0,0 1 0 0 0,1-1 0 0 0,-1 0 1 0 0,0 0-1 0 0,1 0 0 0 0,-1 0 0 0 0,1-1 1 0 0,-1 1-1 0 0,1-1 0 0 0,-1 1 0 0 0,1-1 0 0 0,-1 0 1 0 0,3 0-101 0 0,94-22 3079 0 0,-89 17-2940 0 0,0 1-1 0 0,0-1 1 0 0,-1-1 0 0 0,1 0 0 0 0,-2 0 0 0 0,1-1 0 0 0,-1 0-1 0 0,1 0 1 0 0,-2-1 0 0 0,1 0 0 0 0,-1-1 0 0 0,-1 0 0 0 0,0 0-1 0 0,0 0 1 0 0,0 0 0 0 0,-1-1 0 0 0,-1 0 0 0 0,0 0 0 0 0,1-5-139 0 0,-3 11-86 0 0,0 0 1 0 0,-1 0-1 0 0,0 0 0 0 0,0 0 1 0 0,0 0-1 0 0,0 0 1 0 0,-1-1-1 0 0,0 1 1 0 0,0 0-1 0 0,0-1 1 0 0,0 1-1 0 0,0 0 1 0 0,-1-1-1 0 0,0 1 1 0 0,0 0-1 0 0,0 0 1 0 0,-1 0-1 0 0,1 0 1 0 0,-1 0-1 0 0,0 0 1 0 0,0 0-1 0 0,0 0 1 0 0,0 1-1 0 0,-1-1 0 0 0,0 1 1 0 0,0 0-1 0 0,0 0 1 0 0,0 0-1 0 0,0 0 1 0 0,0 0-1 0 0,-3-1 86 0 0,-39-12-4395 0 0,14 13-3983 0 0,20 3 915 0 0</inkml:trace>
  <inkml:trace contextRef="#ctx0" brushRef="#br0" timeOffset="1316.031">1551 862 9042 0 0,'0'0'2022'0'0,"0"0"-410"0"0,0 0-294 0 0,0 0-169 0 0,0 0-261 0 0,0 0-203 0 0,0 0-80 0 0,0 0-48 0 0,0 0-6 0 0,0 0-44 0 0,0 0-102 0 0,0 0-92 0 0,0 0-80 0 0,-3 23-49 0 0,-15 145 52 0 0,17-148-246 0 0,-1 0 0 0 0,-1-1 0 0 0,-1 1 0 0 0,0-1 0 0 0,-2 0 0 0 0,0-1 0 0 0,-1 1 0 0 0,-1-1 0 0 0,0 0 0 0 0,-3 1 10 0 0,11-18 9 0 0,0-1 0 0 0,0 1 0 0 0,0 0 0 0 0,0-1 0 0 0,-1 1 0 0 0,1-1 0 0 0,0 1 0 0 0,0 0 0 0 0,-1-1 0 0 0,1 1 0 0 0,0-1 1 0 0,-1 1-1 0 0,1-1 0 0 0,-1 1 0 0 0,1-1 0 0 0,-1 1 0 0 0,1-1 0 0 0,-1 1 0 0 0,1-1 0 0 0,-1 0 0 0 0,1 1 0 0 0,-1-1 0 0 0,1 0 0 0 0,-1 1 0 0 0,0-1 0 0 0,1 0 0 0 0,-1 0 0 0 0,0 0 0 0 0,1 0 0 0 0,-1 1 0 0 0,0-1 0 0 0,1 0 0 0 0,-1 0 1 0 0,0 0-1 0 0,1 0 0 0 0,-1-1 0 0 0,1 1 0 0 0,-1 0 0 0 0,0 0 0 0 0,1 0 0 0 0,-1 0 0 0 0,0-1 0 0 0,1 1 0 0 0,-1 0 0 0 0,1 0 0 0 0,-1-1 0 0 0,1 1 0 0 0,-1-1 0 0 0,0 1 0 0 0,1 0 0 0 0,0-1 0 0 0,-1 1 0 0 0,1-1 0 0 0,-1 1 0 0 0,1-1 0 0 0,-1 1 1 0 0,1-1-1 0 0,0 0 0 0 0,0 1 0 0 0,-1-1 0 0 0,1 1 0 0 0,0-1 0 0 0,0 0 0 0 0,0 1 0 0 0,-1-1 0 0 0,1 0 0 0 0,0 1 0 0 0,0-1-9 0 0,-2-48 440 0 0,67-77-72 0 0,-51 100-276 0 0,1 1 0 0 0,1 1 0 0 0,1 0 0 0 0,2 1 0 0 0,0 1 0 0 0,1 1 0 0 0,1 1 0 0 0,1 1 0 0 0,0 0 0 0 0,2 2 0 0 0,0 0 0 0 0,1 2 0 0 0,7-3-92 0 0,-30 17 19 0 0,-1 0 0 0 0,1 1 0 0 0,0-1 0 0 0,-1 0 0 0 0,1 0-1 0 0,0 1 1 0 0,0-1 0 0 0,-1 1 0 0 0,1 0 0 0 0,0-1 0 0 0,0 1 0 0 0,0 0-1 0 0,-1 0 1 0 0,1 0 0 0 0,0 0 0 0 0,0 1 0 0 0,0-1 0 0 0,-1 0 0 0 0,1 1 0 0 0,0-1-1 0 0,0 1 1 0 0,-1 0 0 0 0,1-1 0 0 0,0 1 0 0 0,-1 0 0 0 0,1 0 0 0 0,-1 0-1 0 0,1 0 1 0 0,-1 0 0 0 0,0 1 0 0 0,1-1 0 0 0,-1 0 0 0 0,0 1 0 0 0,0-1 0 0 0,0 1-1 0 0,0-1 1 0 0,0 1 0 0 0,0-1 0 0 0,0 1 0 0 0,-1 0 0 0 0,2 1-19 0 0,0 4 0 0 0,0 0 0 0 0,0 0 0 0 0,0 0-1 0 0,-1 0 1 0 0,0 0 0 0 0,-1 1 0 0 0,1-1 0 0 0,-1 0 0 0 0,-1 1 0 0 0,1-1 0 0 0,-1 0 0 0 0,-1 0 0 0 0,1 0 0 0 0,-1 0 0 0 0,-1 0 0 0 0,1 0 0 0 0,-1 0 0 0 0,0-1 0 0 0,0 1 0 0 0,-1-1 0 0 0,0 0 0 0 0,0 0-1 0 0,-1 0 1 0 0,-4 4 0 0 0,-105 76-1798 0 0,26-51-6530 0 0,65-34-448 0 0,20-1 4080 0 0</inkml:trace>
  <inkml:trace contextRef="#ctx0" brushRef="#br0" timeOffset="1963.182">1917 891 0 0 0,'0'0'1504'0'0,"0"0"558"0"0,0 0 333 0 0,0 0 112 0 0,0 0-130 0 0,0 0-237 0 0,0 0-327 0 0,0 0-348 0 0,0 0-282 0 0,0 0-250 0 0,0 0-172 0 0,0 0-131 0 0,3 20-73 0 0,11 59-37 0 0,-14-79-494 0 0,0 1-1 0 0,0 0 1 0 0,0 0-1 0 0,0 0 1 0 0,0 0-1 0 0,0 0 1 0 0,0-1-1 0 0,0 1 1 0 0,1 0-1 0 0,-1 0 1 0 0,0 0-1 0 0,1 0 1 0 0,-1-1-1 0 0,0 1 1 0 0,1 0-1 0 0,-1 0 1 0 0,1-1-1 0 0,-1 1 1 0 0,1 0-1 0 0,0-1 1 0 0,-1 1-1 0 0,1-1 1 0 0,0 1-1 0 0,-1-1 1 0 0,1 1-1 0 0,0-1 1 0 0,0 1-1 0 0,-1-1 1 0 0,1 1 0 0 0,0-1-1 0 0,0 0 1 0 0,0 0-1 0 0,-1 1 1 0 0,1-1-1 0 0,0 0 1 0 0,0 0-1 0 0,0 0 1 0 0,0 0-1 0 0,0 0 1 0 0,0 0-1 0 0,-1 0 1 0 0,1 0-1 0 0,0-1 1 0 0,0 1-1 0 0,0 0 1 0 0,0 0-1 0 0,0-1-25 0 0,3 0 165 0 0,50-18 898 0 0,-28 8-972 0 0,-1-2-1 0 0,-1-1 0 0 0,0 0 1 0 0,-1-2-1 0 0,0-1 0 0 0,-1-1 1 0 0,10-11-91 0 0,-24 22 15 0 0,30-37-109 0 0,-38 44 36 0 0,0 0-20 0 0,-6 24-472 0 0,5-22 537 0 0,-17 60-666 0 0,18-60 664 0 0,0-1 1 0 0,0 1-1 0 0,0-1 1 0 0,0 0-1 0 0,0 1 1 0 0,0-1 0 0 0,0 1-1 0 0,0-1 1 0 0,1 0-1 0 0,-1 1 1 0 0,1-1-1 0 0,-1 0 1 0 0,1 1-1 0 0,0-1 1 0 0,-1 0 0 0 0,1 0-1 0 0,0 0 1 0 0,0 1-1 0 0,0-1 1 0 0,0 0-1 0 0,0 0 1 0 0,0 0 0 0 0,0 0-1 0 0,0-1 1 0 0,0 1-1 0 0,0 0 1 0 0,0 0-1 0 0,1-1 1 0 0,-1 1-1 0 0,0-1 1 0 0,1 1 0 0 0,-1-1-1 0 0,0 1 1 0 0,1-1-1 0 0,-1 0 1 0 0,0 0-1 0 0,1 0 1 0 0,-1 1-1 0 0,1-1 1 0 0,-1-1 0 0 0,0 1-1 0 0,1 0 1 0 0,-1 0 14 0 0,2 0-2 0 0,7 0 34 0 0,0 1 0 0 0,0-2 0 0 0,0 1 0 0 0,0-2 0 0 0,1 1 0 0 0,-2-1-1 0 0,1-1 1 0 0,0 0 0 0 0,0 0 0 0 0,1-2-32 0 0,14-7 88 0 0,-1-1 1 0 0,-1-1-1 0 0,0-1 0 0 0,0-1 0 0 0,-2-1 1 0 0,0-1-1 0 0,-1-1 0 0 0,-1 0 0 0 0,-1-2 0 0 0,-1 0 1 0 0,-1-1-1 0 0,0-1 0 0 0,-2 0 0 0 0,0-1 1 0 0,-2-1-1 0 0,-1 0 0 0 0,-1 0 0 0 0,5-20-88 0 0,-13-35-218 0 0,-2 79 199 0 0,0-1 0 0 0,0 0-1 0 0,0 1 1 0 0,-1-1 0 0 0,1 0-1 0 0,-1 0 1 0 0,1 1 0 0 0,-1-1-1 0 0,0 1 1 0 0,1-1 0 0 0,-1 1 0 0 0,0-1-1 0 0,0 1 1 0 0,0-1 0 0 0,0 1-1 0 0,0 0 1 0 0,-1-1 0 0 0,1 1-1 0 0,0 0 1 0 0,-1 0 0 0 0,1 0 0 0 0,0 0-1 0 0,-1 0 1 0 0,0 0 0 0 0,1 0-1 0 0,-1 1 1 0 0,1-1 0 0 0,-1 0-1 0 0,0 1 1 0 0,1 0 0 0 0,-1-1-1 0 0,0 1 1 0 0,1 0 0 0 0,-1 0 0 0 0,0 0-1 0 0,0 0 1 0 0,1 0 0 0 0,-1 0-1 0 0,0 0 1 0 0,0 1 0 0 0,1-1-1 0 0,-1 1 1 0 0,0-1 19 0 0,-6 5-36 0 0,-1 1 0 0 0,1 0-1 0 0,0 0 1 0 0,1 0 0 0 0,0 1 0 0 0,0 0-1 0 0,0 1 1 0 0,1-1 0 0 0,0 1-1 0 0,0 0 1 0 0,1 1 0 0 0,0-1 0 0 0,1 1-1 0 0,0 0 1 0 0,0 1 0 0 0,-1 3 36 0 0,2-6-15 0 0,-6 16 44 0 0,0 0 0 0 0,2 0 0 0 0,0 1 0 0 0,2 0 0 0 0,0 0 0 0 0,2 0 0 0 0,1 0 0 0 0,0 18-29 0 0,3-32 1 0 0,1-1 0 0 0,-1 1 0 0 0,1-1-1 0 0,1 0 1 0 0,0 0 0 0 0,0 0-1 0 0,1 0 1 0 0,0 0 0 0 0,0-1-1 0 0,1 1 1 0 0,0-1 0 0 0,1-1-1 0 0,0 1 1 0 0,0-1 0 0 0,0 0 0 0 0,1 0-1 0 0,0 0 1 0 0,0-1 0 0 0,1 0-1 0 0,0-1 1 0 0,0 0 0 0 0,0 0-1 0 0,5 1 0 0 0,28-1-2125 0 0,-27-8-1566 0 0,-2-2-3893 0 0,-5 2-1355 0 0</inkml:trace>
  <inkml:trace contextRef="#ctx0" brushRef="#br0" timeOffset="2233.055">2981 766 88 0 0,'0'0'4409'0'0,"0"0"-2153"0"0,0 0-327 0 0,0 0-33 0 0,0 0-207 0 0,0 0-425 0 0,0 0-432 0 0,0 0-360 0 0,0 0-192 0 0,0 0-160 0 0,0 0-104 0 0,0 0-160 0 0,0 0-256 0 0,0 0-600 0 0,-9-44-1233 0 0,5 44-1535 0 0,0 0-2546 0 0,3 0 4922 0 0</inkml:trace>
  <inkml:trace contextRef="#ctx0" brushRef="#br0" timeOffset="2480.629">2981 766 0 0 0</inkml:trace>
  <inkml:trace contextRef="#ctx0" brushRef="#br0" timeOffset="2836.979">2981 766 0 0 0,'52'-58'177'0'0,"-41"46"816"0"0,-11 12 618 0 0,0 0 173 0 0,-34 6 7670 0 0,-14 16-6175 0 0,-3 1-2000 0 0,-17 7 240 0 0,67-29-1524 0 0,1-1 0 0 0,-1 0 0 0 0,0 0 0 0 0,1 1 0 0 0,-1-1 0 0 0,0 1 0 0 0,1-1 0 0 0,-1 1 0 0 0,1-1 0 0 0,-1 1 0 0 0,1-1 0 0 0,-1 1 0 0 0,1-1 0 0 0,0 1 0 0 0,-1 0 0 0 0,1-1 0 0 0,0 1 0 0 0,-1 0 0 0 0,1-1 0 0 0,0 1-1 0 0,0 0 1 0 0,-1 0 0 0 0,1-1 0 0 0,0 1 0 0 0,0 0 0 0 0,0-1 0 0 0,0 1 0 0 0,0 0 0 0 0,0 0 0 0 0,0-1 0 0 0,0 1 0 0 0,1 0 0 0 0,-1 0 0 0 0,0-1 0 0 0,0 1 0 0 0,0 0 0 0 0,1-1 0 0 0,-1 1 0 0 0,0 0 0 0 0,1-1 0 0 0,-1 1 0 0 0,1-1 0 0 0,-1 1 0 0 0,1-1 0 0 0,-1 1 0 0 0,1-1-1 0 0,-1 1 1 0 0,1-1 0 0 0,-1 1 0 0 0,1-1 0 0 0,0 1 0 0 0,-1-1 0 0 0,1 0 0 0 0,0 1 0 0 0,-1-1 0 0 0,1 0 0 0 0,0 0 0 0 0,-1 0 0 0 0,1 1 0 0 0,0-1 0 0 0,0 0 0 0 0,-1 0 0 0 0,2 0 5 0 0,31 4 4 0 0,-22-3-8 0 0,0 0 1 0 0,1 1 0 0 0,-1 0 0 0 0,0 0-1 0 0,0 1 1 0 0,0 1 0 0 0,0 0 0 0 0,0 0-1 0 0,-1 1 1 0 0,0 1 0 0 0,8 4 3 0 0,-17-9 32 0 0,0 0 1 0 0,0 0 0 0 0,1 1-1 0 0,-1-1 1 0 0,0 0-1 0 0,0 0 1 0 0,0 1 0 0 0,0-1-1 0 0,0 1 1 0 0,-1-1-1 0 0,1 1 1 0 0,0-1-1 0 0,-1 1 1 0 0,1-1 0 0 0,-1 1-1 0 0,1 0 1 0 0,-1-1-1 0 0,0 1 1 0 0,0 0 0 0 0,0-1-1 0 0,0 1 1 0 0,0 0-1 0 0,0-1 1 0 0,0 1-1 0 0,0 0 1 0 0,-1-1 0 0 0,1 1-1 0 0,-1 0 1 0 0,1-1-1 0 0,-1 1 1 0 0,1-1 0 0 0,-1 1-1 0 0,0-1 1 0 0,0 1-1 0 0,0-1 1 0 0,0 0-1 0 0,0 1 1 0 0,0-1 0 0 0,0 0-1 0 0,-1 0 1 0 0,1 0-1 0 0,0 0 1 0 0,-1 0 0 0 0,1 0-1 0 0,0 0 1 0 0,-2 0-33 0 0,-71 39 599 0 0,-122 13-1067 0 0,154-44 84 0 0,-2 1-1640 0 0,18-1-5960 0 0,23-8 2832 0 0,2-1-681 0 0</inkml:trace>
  <inkml:trace contextRef="#ctx0" brushRef="#br0" timeOffset="3086.596">3322 751 13971 0 0,'0'0'1799'0'0,"0"0"-405"0"0,0 0-54 0 0,0 0-64 0 0,0 0-182 0 0,0 0-235 0 0,0 0-197 0 0,0 0-153 0 0,0 0-129 0 0,0 0-114 0 0,0 0-118 0 0,-18 32-72 0 0,-55 95-48 0 0,41-57-842 0 0,30-63-174 0 0,1-4-2161 0 0,1-2-3930 0 0,0-1-4061 0 0</inkml:trace>
  <inkml:trace contextRef="#ctx0" brushRef="#br0" timeOffset="3494.981">3498 733 11266 0 0,'0'0'2325'0'0,"0"0"-553"0"0,0 0-267 0 0,0 0-256 0 0,0 0-375 0 0,0 0-327 0 0,0 0-247 0 0,0 0-148 0 0,0 0-90 0 0,0 0-56 0 0,-19 31-52 0 0,-60 98-11 0 0,59-75-47 0 0,21-47 77 0 0,0-4 40 0 0,0-1 0 0 0,0 1-1 0 0,0 0 1 0 0,0-1-1 0 0,0 1 1 0 0,0-1 0 0 0,1 0-1 0 0,-1 1 1 0 0,1-1 0 0 0,0 0-1 0 0,0 0 1 0 0,0 0-1 0 0,0 0 1 0 0,0 0 0 0 0,0 0-1 0 0,0-1 1 0 0,1 1 0 0 0,-1-1-1 0 0,1 1 1 0 0,-1-1-1 0 0,1 0 1 0 0,-1 0 0 0 0,1 0-1 0 0,0-1 1 0 0,-1 1 0 0 0,1 0-1 0 0,0-1 1 0 0,0 0 0 0 0,-1 0-1 0 0,1 0 1 0 0,2 0-13 0 0,89-13 2062 0 0,-81 8-1872 0 0,-1-2 0 0 0,0 1 0 0 0,0-1 0 0 0,-1-1 0 0 0,1 0 0 0 0,-2-1 0 0 0,1 0 0 0 0,-2-1 0 0 0,1 0 0 0 0,-1 0 0 0 0,0-1 0 0 0,-1 0 0 0 0,-1-1 0 0 0,0 1 0 0 0,2-5-190 0 0,-7 11 12 0 0,0 0 0 0 0,-1 0 1 0 0,1 0-1 0 0,-1-1 0 0 0,0 1 0 0 0,0-1 1 0 0,-1 1-1 0 0,1-1 0 0 0,-1 1 0 0 0,-1-1 0 0 0,1 1 1 0 0,-1-1-1 0 0,0 1 0 0 0,0-1 0 0 0,0 1 0 0 0,-1-1 1 0 0,0 1-1 0 0,0 0 0 0 0,0 0 0 0 0,-1 0 0 0 0,-1-2-11 0 0,2 4-147 0 0,0 1 1 0 0,0 0-1 0 0,-1-1 1 0 0,1 1 0 0 0,-1 0-1 0 0,1 0 1 0 0,-1 0-1 0 0,0 1 1 0 0,0-1 0 0 0,0 1-1 0 0,0-1 1 0 0,0 1 0 0 0,0 0-1 0 0,0 0 1 0 0,0 1-1 0 0,0-1 1 0 0,-1 0 0 0 0,1 1-1 0 0,0 0 1 0 0,0 0-1 0 0,-1 0 1 0 0,1 0 0 0 0,0 0-1 0 0,-1 1 146 0 0,-33 15-5492 0 0,18 0-2210 0 0,12-8-999 0 0</inkml:trace>
  <inkml:trace contextRef="#ctx0" brushRef="#br0" timeOffset="3884.226">3804 943 10218 0 0,'0'0'2753'0'0,"0"0"-705"0"0,0 0-323 0 0,0 0-208 0 0,0 0-315 0 0,0 0-242 0 0,0 0-185 0 0,0 0-172 0 0,0 0-134 0 0,0 0-129 0 0,0 0-113 0 0,0 0-90 0 0,0 0-47 0 0,32-25-33 0 0,100-77-20 0 0,-72 56-23 0 0,-58 75-695 0 0,-5-13 620 0 0,1-14 57 0 0,1 0 1 0 0,0 0-1 0 0,0 0 1 0 0,0 0-1 0 0,0 0 1 0 0,0 0-1 0 0,1 0 1 0 0,-1 0-1 0 0,0 1 1 0 0,1-1-1 0 0,0 0 1 0 0,-1 0-1 0 0,1 1 1 0 0,0-1-1 0 0,0 0 1 0 0,1 1-1 0 0,-1-1 1 0 0,0 0-1 0 0,1 0 1 0 0,-1 1-1 0 0,1-1 0 0 0,0 0 1 0 0,0 0-1 0 0,-1 0 1 0 0,2 0-1 0 0,-1 0 1 0 0,0 0-1 0 0,0 0 1 0 0,1 0-1 0 0,-1 0 1 0 0,1-1-1 0 0,-1 1 1 0 0,1 0-1 0 0,0-1 1 0 0,-1 0-1 0 0,1 1 1 0 0,0-1-1 0 0,0 0 1 0 0,0 0-1 0 0,0 0 0 0 0,0 0 1 0 0,0 0-1 0 0,1 0 1 0 0,-1-1-1 0 0,0 1 1 0 0,0-1-1 0 0,1 0 1 0 0,-1 1 3 0 0,8-1 119 0 0,-1 0 86 0 0,-1 1 0 0 0,1-1-1 0 0,0-1 1 0 0,0 0-1 0 0,-1 0 1 0 0,1-1-1 0 0,-1 0 1 0 0,1 0-1 0 0,-1-1 1 0 0,0 0 0 0 0,4-2-205 0 0,0-1 47 0 0,-1 0 0 0 0,-1 0 0 0 0,1-1 0 0 0,-1 0 0 0 0,0-1 0 0 0,-1 0-1 0 0,1-1 1 0 0,-2 0 0 0 0,1-1 0 0 0,-1 1 0 0 0,-1-1 0 0 0,0-1 0 0 0,4-8-47 0 0,8-16-2186 0 0,-5 12-7257 0 0,-10 19-864 0 0</inkml:trace>
  <inkml:trace contextRef="#ctx0" brushRef="#br0" timeOffset="4185.033">4384 0 9530 0 0,'0'0'4432'0'0,"0"0"-2215"0"0,0 0-906 0 0,0 0-68 0 0,0 0 7 0 0,0 0-44 0 0,0 0-138 0 0,0 0-191 0 0,0 0-143 0 0,0 0-110 0 0,0 0-91 0 0,0 0-37 0 0,23 35-18 0 0,73 109-6 0 0,-71-109-140 0 0,-2 0 0 0 0,-1 2 0 0 0,-2 1 0 0 0,6 18-332 0 0,-13-20 61 0 0,-1 0-1 0 0,-2 1 1 0 0,-2 0-1 0 0,-1 1 1 0 0,-2 0-1 0 0,-2 0 0 0 0,-1 0 1 0 0,-2 0-1 0 0,-4 34-60 0 0,1-50-106 0 0,-1-1-1 0 0,-1 1 0 0 0,-1-1 0 0 0,-1 1 0 0 0,-1-2 1 0 0,0 1-1 0 0,-2-1 0 0 0,0-1 0 0 0,-2 0 0 0 0,0 0 1 0 0,-1-1-1 0 0,-1-1 0 0 0,0 1 107 0 0,-75 52-2724 0 0,55-53-1340 0 0,0-4-4579 0 0,18-9-2881 0 0</inkml:trace>
  <inkml:trace contextRef="#ctx0" brushRef="#br0" timeOffset="3244.991">3255 516 13883 0 0,'0'0'984'0'0,"0"0"-728"0"0,0 0-128 0 0,0 0-40 0 0,0 0-48 0 0,0 0-112 0 0,0 0-104 0 0,0 0-112 0 0,0 0-448 0 0,0 0-1048 0 0,0 0-2209 0 0,0 0-4337 0 0</inkml:trace>
  <inkml:trace contextRef="#ctx0" brushRef="#br0" timeOffset="4754.513">3294 457 11562 0 0,'0'0'2321'0'0,"0"0"-937"0"0,0 0-344 0 0,0 0-55 0 0,0 0-201 0 0,0 0-296 0 0,0 0-240 0 0,0 0-176 0 0,0 0-80 0 0,0 0-32 0 0,0 0-128 0 0,0 0-208 0 0,0 0-392 0 0,0 0-921 0 0,11 18-2095 0 0,-11-18-7771 0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1 110 10314 0 0,'0'0'838'0'0,"0"0"-344"0"0,0 0-213 0 0,0 0 171 0 0,0 0 341 0 0,0 0 142 0 0,0 0 5 0 0,0 0-80 0 0,0 0-166 0 0,0 0-162 0 0,37-1-145 0 0,121-9-154 0 0,-27-18-246 0 0,-80 12-502 0 0,40-12-1848 0 0,-32 10-3305 0 0,-32 9-3526 0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6.9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493 136 1992 0 0,'0'0'530'0'0,"0"0"-285"0"0,0 0-43 0 0,0 0 172 0 0,0 0 255 0 0,0 0 185 0 0,0 0 25 0 0,0 0-103 0 0,0 0-210 0 0,-32 26-201 0 0,-98 79-130 0 0,-61 43 1128 0 0,76-77 2367 0 0,90-56-1783 0 0,45-19-1532 0 0,20-8-395 0 0,0 2 1 0 0,0 2-1 0 0,0 1 0 0 0,1 3 1 0 0,10 0 19 0 0,41-5-12 0 0,-38 8-87 0 0,46-13-288 0 0,-96 12 138 0 0,-3 2 297 0 0,0 0 1 0 0,-1 0-1 0 0,1-1 1 0 0,0 1-1 0 0,0 0 1 0 0,0 0-1 0 0,-1 0 1 0 0,1-1-1 0 0,0 1 0 0 0,0 0 1 0 0,-1-1-1 0 0,1 1 1 0 0,0-1-1 0 0,0 1 1 0 0,-1-1-1 0 0,1 1 1 0 0,-1-1-1 0 0,1 0 1 0 0,0 1-1 0 0,-1-1 1 0 0,1 1-1 0 0,-1-1 1 0 0,0 0-1 0 0,1 0 1 0 0,-1 1-1 0 0,1-1 0 0 0,-1 0 1 0 0,0 0-1 0 0,0 0 1 0 0,1 1-1 0 0,-1-1 1 0 0,0 0-1 0 0,0 0 1 0 0,0 0-1 0 0,0 1 1 0 0,0-1-1 0 0,0 0 1 0 0,0 0-1 0 0,0 0 1 0 0,0 0-1 0 0,-1 1 1 0 0,1-1-1 0 0,0 0 0 0 0,0 0 1 0 0,-1 0-1 0 0,1 1 1 0 0,0-1-1 0 0,-1 0 1 0 0,1 1-1 0 0,-1-1 1 0 0,1 0-1 0 0,-1 1 1 0 0,0-1-1 0 0,1 0 1 0 0,-1 1-1 0 0,1-1 1 0 0,-1 1-49 0 0,-128-140 585 0 0,77 101-2409 0 0,31 32-1242 0 0,2 5-3576 0 0,16 2 969 0 0</inkml:trace>
  <inkml:trace contextRef="#ctx0" brushRef="#br0" timeOffset="387.97">979 0 6265 0 0,'0'0'612'0'0,"0"0"-194"0"0,0 0 66 0 0,0 0 338 0 0,0 0 328 0 0,0 0 97 0 0,0 0-122 0 0,0 0-295 0 0,0 0-293 0 0,0 0-237 0 0,0 0-136 0 0,0 0-67 0 0,-13 35-45 0 0,-41 106-21 0 0,9-4 182 0 0,44-136-194 0 0,0 1 0 0 0,0 0 0 0 0,0 0 0 0 0,1 0 0 0 0,-1 0 0 0 0,0 0 0 0 0,1 1 1 0 0,0-1-1 0 0,-1 0 0 0 0,1 0 0 0 0,0 0 0 0 0,0 0 0 0 0,0 0 0 0 0,0 1 0 0 0,1-1 0 0 0,-1 0 0 0 0,1 0 0 0 0,-1 0 0 0 0,1 0 0 0 0,0 0 0 0 0,-1 0 0 0 0,1 0 0 0 0,0 0 1 0 0,0 0-1 0 0,1-1 0 0 0,-1 1 0 0 0,0 0 0 0 0,1 0 0 0 0,-1-1 0 0 0,1 1 0 0 0,-1-1 0 0 0,1 0 0 0 0,0 1 0 0 0,-1-1 0 0 0,1 0 0 0 0,0 0 0 0 0,0 0 0 0 0,0 0 0 0 0,0 0 0 0 0,0 0 1 0 0,0-1-1 0 0,0 1 0 0 0,0-1 0 0 0,0 0 0 0 0,0 1 0 0 0,1-1 0 0 0,-1 0 0 0 0,2 0-19 0 0,110-8 772 0 0,43-28-881 0 0,-145 31-173 0 0,3 0-524 0 0,-6 4-2579 0 0,-13-3-4921 0 0,2 4 5160 0 0</inkml:trace>
  <inkml:trace contextRef="#ctx0" brushRef="#br0" timeOffset="640.039">719 203 8266 0 0,'0'0'992'0'0,"0"0"-448"0"0,0 0 112 0 0,0 0 368 0 0,0 0 57 0 0,0 0-113 0 0,0 0-240 0 0,0 0-240 0 0,197 22-176 0 0,-149-22-152 0 0,4-4-72 0 0,5 0-96 0 0,3-3-248 0 0,-1 0-632 0 0,-13 3-1617 0 0,-14 0-8457 0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9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417 172 8306 0 0,'0'0'631'0'0,"0"0"-387"0"0,0 0-180 0 0,0 0 133 0 0,0 0 295 0 0,0 0 248 0 0,0 0 104 0 0,0 0-27 0 0,0 0-148 0 0,0 0-175 0 0,0 0-150 0 0,0 0-100 0 0,-35 32-34 0 0,-111 96 34 0 0,61-67 550 0 0,-15-10 1745 0 0,131-32-3152 0 0,153-6 89 0 0,130-7 524 0 0,-268-6 44 0 0,-45 0 130 0 0,-1 0 80 0 0,0 0 74 0 0,0 0 68 0 0,-15-27 1618 0 0,-101-122-675 0 0,-9 37-3231 0 0,117 107 1186 0 0,-14-9-1286 0 0,9 7-5978 0 0,10 4-755 0 0</inkml:trace>
  <inkml:trace contextRef="#ctx0" brushRef="#br0" timeOffset="568.777">962 62 4433 0 0,'0'0'811'0'0,"0"0"-218"0"0,0 0-197 0 0,0 0-46 0 0,0 0 86 0 0,0 0 71 0 0,0 0 54 0 0,0 0-14 0 0,0 0-84 0 0,0 0-109 0 0,-26 33-126 0 0,-79 104-106 0 0,102-133-116 0 0,-1-1 0 0 0,1 1 0 0 0,0 0 1 0 0,0 0-1 0 0,1 0 0 0 0,-1 0 0 0 0,1 0 1 0 0,-1 0-1 0 0,1 1 0 0 0,1-1 0 0 0,-1 1 0 0 0,1 0 1 0 0,-1-1-1 0 0,1 1 0 0 0,1 0 0 0 0,-1 4-6 0 0,1 3 25 0 0,-2-7 10 0 0,1 0 0 0 0,0 0-1 0 0,0 0 1 0 0,0 0 0 0 0,1 1 0 0 0,0-1 0 0 0,0 0 0 0 0,0 0 0 0 0,1 0 0 0 0,0 0 0 0 0,0 0-1 0 0,0 0 1 0 0,0 0 0 0 0,1 0 0 0 0,0 0 0 0 0,0-1 0 0 0,0 1 0 0 0,0 0 0 0 0,1-1 0 0 0,0 0-1 0 0,0 0 1 0 0,0 0 0 0 0,0 0 0 0 0,1 0 0 0 0,0 0 0 0 0,-1-1 0 0 0,1 0 0 0 0,1 0 0 0 0,-1 0-1 0 0,0 0 1 0 0,2 0-35 0 0,4 1 289 0 0,0 0-1 0 0,1-1 0 0 0,0 0 0 0 0,0-1 0 0 0,0 0 0 0 0,0 0 0 0 0,0-2 1 0 0,0 1-1 0 0,0-1 0 0 0,0-1 0 0 0,0 0 0 0 0,0 0 0 0 0,0-1 0 0 0,0-1 1 0 0,0 0-1 0 0,0 0 0 0 0,-1-1 0 0 0,0 0 0 0 0,5-3-288 0 0,16-10 747 0 0,0-1-1 0 0,-1-2 1 0 0,-1 0-1 0 0,-1-2 1 0 0,11-12-747 0 0,-29 26 69 0 0,0 0 1 0 0,0-1-1 0 0,-1 0 1 0 0,-1-1-1 0 0,1 1 1 0 0,-2-2-1 0 0,1 1 1 0 0,-1-1-1 0 0,-1 0 0 0 0,0 0 1 0 0,0-1-1 0 0,-1 0 1 0 0,-1 0-1 0 0,0 0 1 0 0,-1-1-1 0 0,0 1 1 0 0,-1-1-1 0 0,0 1 1 0 0,-1-1-1 0 0,0-11-69 0 0,-2 20-84 0 0,-1 0-1 0 0,0 0 1 0 0,1 0-1 0 0,-1 0 1 0 0,-1 0-1 0 0,1 0 1 0 0,0 1-1 0 0,-1-1 1 0 0,0 1-1 0 0,0 0 1 0 0,0 0 0 0 0,0 0-1 0 0,0 0 1 0 0,-1 0-1 0 0,1 1 1 0 0,-1 0-1 0 0,0-1 1 0 0,1 1-1 0 0,-1 1 1 0 0,0-1-1 0 0,0 0 1 0 0,-1 1-1 0 0,1 0 1 0 0,-3-1 84 0 0,-105-8-3874 0 0,33 28-3997 0 0,54-7 40 0 0</inkml:trace>
  <inkml:trace contextRef="#ctx0" brushRef="#br0" timeOffset="871.775">842 323 3777 0 0,'0'0'2696'0'0,"0"0"-879"0"0,0 0-301 0 0,0 0-106 0 0,0 0-101 0 0,0 0-183 0 0,0 0-165 0 0,0 0-178 0 0,0 0-191 0 0,0 0-182 0 0,0 0-139 0 0,0 0-93 0 0,0 0-40 0 0,16-6-29 0 0,49-18-25 0 0,-27 28 158 0 0,-31 0-143 0 0,244 48 1626 0 0,-187-29-4084 0 0,-42-18-1688 0 0,0-4-3640 0 0,-15-1 2537 0 0</inkml:trace>
  <inkml:trace contextRef="#ctx0" brushRef="#br0" timeOffset="1286.627">1 691 1728 0 0,'0'0'1673'0'0,"0"0"-356"0"0,0 0 52 0 0,0 0 158 0 0,0 0 50 0 0,0 0-111 0 0,39-4-107 0 0,125-14-81 0 0,5-2 1082 0 0,373-30-137 0 0,-434 46-2482 0 0,172-9-3244 0 0,-98-2-5143 0 0,-138 11 3177 0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1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0 641 200 0 0,'0'0'823'0'0,"0"0"-267"0"0,0 0 223 0 0,0 0 388 0 0,0 0 301 0 0,0 0 143 0 0,0 0-27 0 0,0 0-163 0 0,0 0-234 0 0,35-15-228 0 0,111-52-190 0 0,12-20 1179 0 0,-133 70-1675 0 0,0-1 0 0 0,-1-1-1 0 0,-1-1 1 0 0,-1 0-1 0 0,-1-2 1 0 0,-1-1-1 0 0,-1 0 1 0 0,0-3-273 0 0,-15 20 100 0 0,0-1 0 0 0,0 0 0 0 0,-1 0 0 0 0,0-1 0 0 0,0 1 0 0 0,-1-1 0 0 0,0 1 0 0 0,0-1 0 0 0,-1 0 0 0 0,0 0 0 0 0,0 1 0 0 0,-1-1 0 0 0,0 0 0 0 0,0 0 0 0 0,-1 0 0 0 0,0 0 0 0 0,-1-3-100 0 0,2 10-66 0 0,-1 0-1 0 0,1 0 0 0 0,-1 0 0 0 0,1 0 1 0 0,-1 0-1 0 0,0 0 0 0 0,1 0 1 0 0,-1 0-1 0 0,0 0 0 0 0,0 0 1 0 0,0 0-1 0 0,1 1 0 0 0,-1-1 0 0 0,0 0 1 0 0,0 1-1 0 0,0-1 0 0 0,0 1 1 0 0,-1-1-1 0 0,1 1 0 0 0,0-1 1 0 0,0 1-1 0 0,0 0 0 0 0,0-1 0 0 0,0 1 1 0 0,0 0-1 0 0,-1 0 0 0 0,1 0 1 0 0,0 0-1 0 0,0 0 0 0 0,0 0 1 0 0,-1 0-1 0 0,1 0 0 0 0,0 1 0 0 0,0-1 1 0 0,0 0-1 0 0,0 1 0 0 0,0-1 1 0 0,0 1-1 0 0,0-1 0 0 0,0 1 0 0 0,0-1 1 0 0,0 1-1 0 0,0 0 0 0 0,0 0 1 0 0,0-1-1 0 0,0 1 0 0 0,0 0 1 0 0,1 0-1 0 0,-1 0 0 0 0,0 0 0 0 0,1 0 1 0 0,-1 0-1 0 0,0 0 0 0 0,1 0 1 0 0,0 0-1 0 0,-1 0 0 0 0,1 0 1 0 0,-1 1-1 0 0,1-1 0 0 0,0 0 0 0 0,0 0 1 0 0,0 0-1 0 0,0 0 0 0 0,0 1 67 0 0,-9 15-91 0 0,1 0 0 0 0,1 1 0 0 0,0-1 0 0 0,1 1 0 0 0,1 0 0 0 0,1 1-1 0 0,1-1 1 0 0,0 1 0 0 0,1-1 0 0 0,2 1 0 0 0,-1 0 0 0 0,3 7 91 0 0,-2-21 49 0 0,1-1 0 0 0,1 1 0 0 0,-1-1 0 0 0,1 0 0 0 0,-1 1 0 0 0,1-1 0 0 0,0 0 0 0 0,1 0 0 0 0,-1-1 0 0 0,1 1 0 0 0,-1 0 0 0 0,1-1 1 0 0,0 0-1 0 0,0 1 0 0 0,1-1 0 0 0,-1 0 0 0 0,1-1 0 0 0,0 1 0 0 0,-1-1 0 0 0,1 1 0 0 0,0-1 0 0 0,0 0 0 0 0,1-1 0 0 0,-1 1 0 0 0,0-1 0 0 0,1 1-49 0 0,117 12 2192 0 0,-102-17-2000 0 0,0-1-1 0 0,0-1 1 0 0,0-1-1 0 0,-1-1 1 0 0,0 0-1 0 0,0-2 1 0 0,0 0-1 0 0,-1-1 1 0 0,-1-1-1 0 0,0 0 1 0 0,0-1-1 0 0,11-13-191 0 0,-7 10 14 0 0,-1-1 0 0 0,0-1 0 0 0,-2 0 0 0 0,0-2 0 0 0,-1 0 0 0 0,-1-1 0 0 0,-1-1 0 0 0,0 0 0 0 0,-2-1 0 0 0,-1 0 0 0 0,0-1 0 0 0,0-5-14 0 0,-6-42-560 0 0,-7 69 481 0 0,0 0 1 0 0,-1 0-1 0 0,1-1 0 0 0,-1 1 1 0 0,1 0-1 0 0,-1 0 0 0 0,1 1 1 0 0,-1-1-1 0 0,0 0 0 0 0,1 0 1 0 0,-1 1-1 0 0,0-1 1 0 0,0 1-1 0 0,1 0 0 0 0,-1-1 1 0 0,0 1-1 0 0,0 0 0 0 0,0 0 1 0 0,1 0-1 0 0,-1 0 0 0 0,0 0 1 0 0,0 1-1 0 0,0-1 0 0 0,1 0 1 0 0,-1 1-1 0 0,0-1 1 0 0,1 1-1 0 0,-1 0 0 0 0,0 0 1 0 0,1 0-1 0 0,-1 0 0 0 0,1 0 1 0 0,-2 1 78 0 0,-6 7-94 0 0,1 0 1 0 0,0 1 0 0 0,1 0-1 0 0,0 1 1 0 0,1-1 0 0 0,0 1-1 0 0,1 1 1 0 0,0-1 0 0 0,0 1-1 0 0,1 0 1 0 0,1 0-1 0 0,0 0 1 0 0,1 0 0 0 0,0 1-1 0 0,1-1 1 0 0,0 1 0 0 0,1 8 93 0 0,0-15 65 0 0,1 0 0 0 0,0 0 0 0 0,0-1 0 0 0,0 1 1 0 0,0 0-1 0 0,1 0 0 0 0,0-1 0 0 0,0 1 0 0 0,1-1 1 0 0,0 0-1 0 0,0 0 0 0 0,0 0 0 0 0,0 0 0 0 0,1 0 1 0 0,0-1-1 0 0,0 1 0 0 0,0-1 0 0 0,0 0 0 0 0,1-1 1 0 0,-1 1-1 0 0,1-1 0 0 0,0 1 0 0 0,0-1 0 0 0,1-1 1 0 0,-1 1-1 0 0,1-1 0 0 0,3 1-65 0 0,4 2 219 0 0,0-1 0 0 0,1 0 0 0 0,-1-1 0 0 0,1-1 0 0 0,0 0 0 0 0,0-1 1 0 0,0-1-1 0 0,0 0 0 0 0,0 0 0 0 0,0-2 0 0 0,6-1-219 0 0,0-3 215 0 0,1-1 0 0 0,-1-1 0 0 0,0-1-1 0 0,-1 0 1 0 0,0-2 0 0 0,-1 0 0 0 0,0-1 0 0 0,-1-1 0 0 0,15-14-215 0 0,-19 17-15 0 0,0-1 1 0 0,0 0 0 0 0,-1-1 0 0 0,0-1 0 0 0,-1 0-1 0 0,-1-1 1 0 0,0 0 0 0 0,-1 0 0 0 0,0-1 0 0 0,-1 0-1 0 0,-1 0 1 0 0,0-1 0 0 0,-1 0 0 0 0,-1 0 0 0 0,-1-1-1 0 0,0 0 1 0 0,0-4 14 0 0,-5 19-65 0 0,0 1-1 0 0,0-1 0 0 0,0 0 1 0 0,0 1-1 0 0,0-1 1 0 0,-1 1-1 0 0,1-1 0 0 0,0 1 1 0 0,-1 0-1 0 0,1-1 0 0 0,-1 1 1 0 0,1 0-1 0 0,-1 0 0 0 0,0 0 1 0 0,1 0-1 0 0,-1 0 1 0 0,0 1-1 0 0,0-1 0 0 0,0 0 1 0 0,1 1-1 0 0,-1-1 0 0 0,0 1 1 0 0,0 0-1 0 0,0 0 1 0 0,0-1-1 0 0,0 1 0 0 0,0 1 1 0 0,0-1-1 0 0,0 0 0 0 0,0 0 1 0 0,0 1-1 0 0,1-1 1 0 0,-1 1-1 0 0,0-1 0 0 0,0 1 1 0 0,0 0-1 0 0,1 0 0 0 0,-2 1 66 0 0,-8 6-76 0 0,1 0-1 0 0,1 1 0 0 0,0 0 0 0 0,0 1 0 0 0,0 0 0 0 0,2 0 0 0 0,-1 1 1 0 0,1 0-1 0 0,1 0 0 0 0,0 1 0 0 0,-3 9 77 0 0,1-7 44 0 0,1 1 1 0 0,0 1-1 0 0,1-1 1 0 0,1 1-1 0 0,1 0 1 0 0,0 0-1 0 0,1 1 1 0 0,1-1-1 0 0,0 1 0 0 0,2-1 1 0 0,-1 1-1 0 0,3 8-44 0 0,1-16-66 0 0,0-1-1 0 0,1 0 0 0 0,0 0 0 0 0,1 0 1 0 0,0 0-1 0 0,0-1 0 0 0,0 0 1 0 0,1 0-1 0 0,0 0 0 0 0,1-1 0 0 0,-1 0 1 0 0,1 0-1 0 0,0-1 0 0 0,1 0 0 0 0,-1 0 1 0 0,1 0-1 0 0,0-1 0 0 0,0 0 1 0 0,1-1-1 0 0,-1 0 0 0 0,1 0 0 0 0,-1-1 1 0 0,1 0-1 0 0,0 0 0 0 0,0-1 0 0 0,0 0 1 0 0,0-1-1 0 0,8 0 67 0 0,25 0-4354 0 0,-30 0 1417 0 0,8 0-5142 0 0</inkml:trace>
  <inkml:trace contextRef="#ctx0" brushRef="#br0" timeOffset="1044.276">1799 483 3689 0 0,'0'0'605'0'0,"0"0"-155"0"0,0 0-98 0 0,0 0 37 0 0,0 0 146 0 0,0 0 136 0 0,0 0 20 0 0,0 0-75 0 0,0 0-162 0 0,0 0-189 0 0,0 0-105 0 0,0 0-74 0 0,-18 25-35 0 0,-55 80 12 0 0,20 4 427 0 0,5-24 977 0 0,60-114 1630 0 0,13-23-2621 0 0,172-235 259 0 0,-193 281-726 0 0,-4 7-10 0 0,0-1 1 0 0,0 0-1 0 0,1 1 1 0 0,-1-1-1 0 0,0 0 1 0 0,0 0-1 0 0,1 1 1 0 0,-1-1-1 0 0,0 0 1 0 0,0 0-1 0 0,1 0 1 0 0,-1 1-1 0 0,0-1 1 0 0,1 0-1 0 0,-1 0 1 0 0,0 0-1 0 0,1 0 1 0 0,-1 0-1 0 0,0 0 1 0 0,1 1-1 0 0,-1-1 1 0 0,1 0-1 0 0,-1 0 1 0 0,0 0-1 0 0,1 0 1 0 0,-1 0 0 0 0,0-1-1 0 0,1 1 1 0 0,-1 0-1 0 0,0 0 1 0 0,1 0-1 0 0,-1 0 1 0 0,0 0-1 0 0,1 0 1 0 0,-1 0-1 0 0,0-1 1 0 0,1 1-1 0 0,-1 0 1 0 0,0 0-1 0 0,1-1 1 0 0,-2 44 75 0 0,11 99 428 0 0,40-13-121 0 0,-46-117-520 0 0,-3-10 3176 0 0,-32-25-2239 0 0,-107-68-926 0 0,33 35-357 0 0,54 49-6219 0 0,50 9 1219 0 0,0 3 2345 0 0,0-1-914 0 0</inkml:trace>
  <inkml:trace contextRef="#ctx0" brushRef="#br0" timeOffset="1448.283">1952 520 6705 0 0,'0'0'2689'0'0,"0"0"-1666"0"0,0 0-691 0 0,0 0-164 0 0,0 0 84 0 0,0 0 191 0 0,0 0 112 0 0,0 0 26 0 0,0 0-57 0 0,0 0-168 0 0,0 0-132 0 0,0 0-57 0 0,0 0-32 0 0,11 17 21 0 0,36 52 13 0 0,-12 28 427 0 0,-18-49-300 0 0,0-80 4111 0 0,78-270-2608 0 0,-87 255-1931 0 0,-8 46-212 0 0,0 1-318 0 0,0 0-612 0 0,-2 7-10143 0 0,2-3 3669 0 0</inkml:trace>
  <inkml:trace contextRef="#ctx0" brushRef="#br0" timeOffset="1954.445">2474 410 4913 0 0,'0'0'1879'0'0,"0"0"-748"0"0,0 0-168 0 0,0 0 206 0 0,0 0 196 0 0,0 0 19 0 0,0 0-137 0 0,0 0-256 0 0,0 0-252 0 0,0 0-223 0 0,0 0-152 0 0,0 0-57 0 0,-12 8-17 0 0,-93 68 1201 0 0,37-25-205 0 0,69-50-1328 0 0,-1 1 1 0 0,1-1-1 0 0,0 0 1 0 0,0 1-1 0 0,0-1 0 0 0,1 0 1 0 0,-1 0-1 0 0,0 1 1 0 0,0-1-1 0 0,1 0 0 0 0,-1 0 1 0 0,0 0-1 0 0,1-1 1 0 0,-1 1-1 0 0,1 0 0 0 0,0 0 1 0 0,-1-1-1 0 0,1 1 1 0 0,-1-1-1 0 0,1 0 0 0 0,0 1 1 0 0,-1-1-1 0 0,1 0 1 0 0,0 0-1 0 0,-1 0 0 0 0,1 0 1 0 0,0 0-1 0 0,0 0 1 0 0,-1-1-1 0 0,1 1 0 0 0,1-1 42 0 0,52 5 0 0 0,-54-3 14 0 0,-1 0 0 0 0,1 0-1 0 0,0 0 1 0 0,0 0 0 0 0,-1 1-1 0 0,1-1 1 0 0,-1 0-1 0 0,1 1 1 0 0,-1-1 0 0 0,1 0-1 0 0,-1 1 1 0 0,0-1 0 0 0,1 0-1 0 0,-1 1 1 0 0,0-1 0 0 0,0 0-1 0 0,0 1 1 0 0,0-1 0 0 0,-1 1-1 0 0,1-1 1 0 0,0 0 0 0 0,0 1-1 0 0,-1-1 1 0 0,1 0-1 0 0,-1 1 1 0 0,1-1 0 0 0,-1 0-1 0 0,0 0 1 0 0,1 1 0 0 0,-1-1-1 0 0,0 0 1 0 0,0 0 0 0 0,0 0-1 0 0,0 0 1 0 0,0 0 0 0 0,0 0-1 0 0,0 0 1 0 0,0-1-1 0 0,0 1-13 0 0,-72 112 233 0 0,73-111-243 0 0,0 0 1 0 0,-1 0 0 0 0,1 0 0 0 0,0 1 0 0 0,0-1 0 0 0,0 0 0 0 0,0 0 0 0 0,0 1 0 0 0,1-1 0 0 0,-1 0 0 0 0,1 0 0 0 0,-1 0 0 0 0,1 0 0 0 0,0 0 0 0 0,0 0 0 0 0,0 0 0 0 0,0 0-1 0 0,0 0 1 0 0,1 0 0 0 0,-1 0 0 0 0,0 0 0 0 0,1-1 0 0 0,-1 1 0 0 0,1-1 0 0 0,0 1 0 0 0,0-1 0 0 0,-1 1 0 0 0,1-1 0 0 0,0 0 0 0 0,0 0 0 0 0,0 0 0 0 0,0 0 0 0 0,0 0 0 0 0,0-1 0 0 0,1 1-1 0 0,-1-1 1 0 0,0 1 9 0 0,86 6-786 0 0,-53-25-3338 0 0,-22 8-2662 0 0,-4 6-692 0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3.0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0 0 0,'0'0'189'0'0,"0"0"138"0"0,0 0 129 0 0,0 0 119 0 0,0 0 101 0 0,0 0 40 0 0,0 0-10 0 0,0 0 23 0 0,0 0 77 0 0,0 0 111 0 0,8-3 4706 0 0,10-2-2865 0 0,135-4 1578 0 0,-96 11-3711 0 0,3-3-392 0 0,-1-2 0 0 0,0-3 0 0 0,57-13-233 0 0,-100 12-1239 0 0,-16 6 687 0 0,0 1-247 0 0,-15 0-7091 0 0,-2 1 1059 0 0,13 2 4004 0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3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96 0 0,'0'0'983'0'0,"0"0"-159"0"0,0 0 8 0 0,0 0 120 0 0,0 0 127 0 0,0 0 55 0 0,0 0-102 0 0,0 0-168 0 0,0 0-169 0 0,0 0-109 0 0,0 0 27 0 0,0 0 51 0 0,0 0 43 0 0,3 3 13 0 0,60 14 4371 0 0,52-37-2524 0 0,-51 5-2244 0 0,90 5-1286 0 0,-88 9-6921 0 0,-46 1 3148 0 0,-12 0-1443 0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6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390 350 0 0 0,'0'0'705'0'0,"0"0"233"0"0,0 0 200 0 0,0 0 66 0 0,0 0-76 0 0,34-7-156 0 0,107-21-232 0 0,14 15 978 0 0,-152 42-340 0 0,-5-21-1269 0 0,-1-1 0 0 0,1-1 1 0 0,-1 1-1 0 0,-1 0 0 0 0,1-1 0 0 0,-1 1 1 0 0,0-1-1 0 0,-1 0 0 0 0,0-1 0 0 0,1 1 1 0 0,-6 4-110 0 0,9-9 11 0 0,-40 43 42 0 0,23-27 12 0 0,1 1 1 0 0,0 1 0 0 0,2 0-1 0 0,0 1 1 0 0,1 1 0 0 0,1 0-1 0 0,1 1 1 0 0,-6 16-66 0 0,17-37 42 0 0,0 1 1 0 0,1 0-1 0 0,-1 0 0 0 0,0 0 1 0 0,0 0-1 0 0,1 0 1 0 0,-1 0-1 0 0,1 0 0 0 0,0 0 1 0 0,-1 0-1 0 0,1 0 0 0 0,0 0 1 0 0,0 0-1 0 0,1 0 1 0 0,-1 0-1 0 0,0 0 0 0 0,1 0 1 0 0,-1 0-1 0 0,1 0 1 0 0,-1 0-1 0 0,1-1 0 0 0,0 1 1 0 0,0 0-1 0 0,0 0 1 0 0,0 0-1 0 0,0-1 0 0 0,0 1 1 0 0,0-1-1 0 0,1 1 0 0 0,-1-1 1 0 0,1 1-1 0 0,-1-1 1 0 0,1 0-1 0 0,-1 1 0 0 0,1-1 1 0 0,0 0-1 0 0,0 0-42 0 0,12 3 333 0 0,0 0 0 0 0,0-1 0 0 0,0-1-1 0 0,0 0 1 0 0,1-1 0 0 0,-1 0 0 0 0,0-1 0 0 0,1-1-1 0 0,5-1-332 0 0,73-36-711 0 0,-65 19-2838 0 0,-3-1-4062 0 0,-18 13 3207 0 0</inkml:trace>
  <inkml:trace contextRef="#ctx0" brushRef="#br0" timeOffset="367.912">1181 320 4689 0 0,'0'0'1200'0'0,"0"0"-606"0"0,0 0-129 0 0,0 0 123 0 0,0 0 235 0 0,0 0 176 0 0,0 0 63 0 0,0 0-86 0 0,0 0-203 0 0,-32 18-201 0 0,-97 53-170 0 0,82-34 111 0 0,46-36-473 0 0,1 1-1 0 0,0 0 1 0 0,0 0-1 0 0,0 0 0 0 0,0 0 1 0 0,0-1-1 0 0,0 1 1 0 0,0 0-1 0 0,0 0 1 0 0,1 0-1 0 0,-1 0 1 0 0,1-1-1 0 0,0 1 0 0 0,-1 0 1 0 0,1-1-1 0 0,0 1 1 0 0,0 0-1 0 0,0-1 1 0 0,0 1-1 0 0,0-1 1 0 0,0 1-1 0 0,1-1 0 0 0,-1 0 1 0 0,0 1-1 0 0,1-1 1 0 0,-1 0-1 0 0,1 0 1 0 0,-1 0-1 0 0,1 0 1 0 0,0 0-1 0 0,-1-1 0 0 0,1 1 1 0 0,0 0-1 0 0,0-1 1 0 0,-1 1-1 0 0,1-1 1 0 0,0 0-1 0 0,0 1 1 0 0,0-1-1 0 0,0 0 0 0 0,0 0 1 0 0,-1 0-1 0 0,1 0 1 0 0,0-1-1 0 0,0 1 1 0 0,0 0-1 0 0,-1-1 1 0 0,2 0-40 0 0,6 3 191 0 0,51 2 270 0 0,-54-4-438 0 0,1-1-1 0 0,-1 1 0 0 0,1 0 1 0 0,-1 0-1 0 0,1 0 0 0 0,-1 1 1 0 0,1 0-1 0 0,-1 1 0 0 0,0-1 0 0 0,1 1 1 0 0,-1 0-1 0 0,0 1 0 0 0,0-1 1 0 0,-1 1-1 0 0,1 1 0 0 0,-1-1 1 0 0,1 1-1 0 0,-1 0 0 0 0,2 2-22 0 0,-5-2 47 0 0,-1 1 0 0 0,0 0 1 0 0,0 0-1 0 0,0 0 0 0 0,0 0 0 0 0,-1 0 0 0 0,0 0 0 0 0,0 0 0 0 0,0 0 0 0 0,-1 0 0 0 0,0 0 0 0 0,0 0 1 0 0,0 0-1 0 0,0 0 0 0 0,-1-1 0 0 0,0 1 0 0 0,0 0 0 0 0,0-1 0 0 0,0 1 0 0 0,-1-1 0 0 0,0 0 1 0 0,0 0-1 0 0,0 0 0 0 0,0 0 0 0 0,-1 0-47 0 0,-68 70-790 0 0,52-56-2979 0 0,0 1-4206 0 0,16-16 2705 0 0</inkml:trace>
  <inkml:trace contextRef="#ctx0" brushRef="#br0" timeOffset="620.234">1133 346 1840 0 0,'0'0'1210'0'0,"0"0"-462"0"0,0 0-30 0 0,0 0 175 0 0,0 0 126 0 0,0 0-8 0 0,0 0-54 0 0,0 0-36 0 0,0 0-33 0 0,0 0-47 0 0,0 0-116 0 0,0 0-179 0 0,0 0-175 0 0,32 3-160 0 0,99 6-133 0 0,3-7-576 0 0,-69-11-2143 0 0,-20 1-3756 0 0,-32 7 2956 0 0</inkml:trace>
  <inkml:trace contextRef="#ctx0" brushRef="#br0" timeOffset="883.939">1586 365 1688 0 0,'0'0'995'0'0,"0"0"-153"0"0,0 0-175 0 0,0 0-51 0 0,0 0-43 0 0,0 0-27 0 0,0 0-33 0 0,-18 34-80 0 0,-56 106-58 0 0,58-77 151 0 0,19-58-422 0 0,1 1 203 0 0,1-1 0 0 0,0 1 0 0 0,1-1 0 0 0,-1-1 0 0 0,1 1 1 0 0,0-1-1 0 0,0 1 0 0 0,0-2 0 0 0,0 1 0 0 0,1-1 0 0 0,0 0 0 0 0,0 0 1 0 0,0-1-1 0 0,0 0 0 0 0,0 0 0 0 0,0 0 0 0 0,0-1 0 0 0,1 0 0 0 0,-1-1 1 0 0,0 0-1 0 0,1 0 0 0 0,-1 0 0 0 0,0-1 0 0 0,1 0 0 0 0,-1-1 0 0 0,6-1-307 0 0,2-1 243 0 0,-1 0 0 0 0,1-1-1 0 0,-1 0 1 0 0,0-1-1 0 0,0-1 1 0 0,-1 0-1 0 0,0-1 1 0 0,0-1 0 0 0,0 0-1 0 0,-2 0 1 0 0,1-1-1 0 0,-1-1 1 0 0,0 1 0 0 0,-1-2-1 0 0,-1 0 1 0 0,1 0-1 0 0,-2-1 1 0 0,0 0-1 0 0,0 0 1 0 0,3-10-243 0 0,-9 18-12 0 0,0 1 0 0 0,0-1-1 0 0,-1 0 1 0 0,1 0 0 0 0,-1 0 0 0 0,0 0-1 0 0,-1 0 1 0 0,1 0 0 0 0,-1 0 0 0 0,0 0 0 0 0,0 0-1 0 0,0 0 1 0 0,-1-1 0 0 0,0 1 0 0 0,0 0-1 0 0,0 1 1 0 0,-1-1 0 0 0,1 0 0 0 0,-1 0-1 0 0,0 0 1 0 0,-1 1 0 0 0,1-1 0 0 0,-1 1 0 0 0,0 0-1 0 0,0 0 1 0 0,0 0 0 0 0,0 0 0 0 0,-1 0-1 0 0,0 1 1 0 0,0 0 0 0 0,0-1 0 0 0,0 1-1 0 0,0 1 1 0 0,-1-1 0 0 0,0 0 12 0 0,-2 0-296 0 0,0 0 1 0 0,0 0-1 0 0,-1 0 1 0 0,1 1-1 0 0,-1 0 1 0 0,1 1-1 0 0,-1 0 0 0 0,0 0 1 0 0,1 0-1 0 0,-1 1 1 0 0,0 0-1 0 0,0 1 1 0 0,1 0-1 0 0,-1 0 0 0 0,-5 2 296 0 0,-65 28-9336 0 0,58-19 2819 0 0</inkml:trace>
  <inkml:trace contextRef="#ctx0" brushRef="#br0" timeOffset="1168.941">2087 523 7122 0 0,'0'0'1162'0'0,"0"0"-495"0"0,0 0-171 0 0,0 0 217 0 0,0 0 163 0 0,0 0-7 0 0,0 0-69 0 0,0 0-126 0 0,0 0-102 0 0,0 0-77 0 0,0 0-60 0 0,33-2-2 0 0,106-5-49 0 0,20 1-149 0 0,-106 6-5631 0 0,-33 0 1884 0 0,-10 0-3513 0 0</inkml:trace>
  <inkml:trace contextRef="#ctx0" brushRef="#br0" timeOffset="1531.958">2744 265 2937 0 0,'0'0'1693'0'0,"0"0"-328"0"0,0 0-37 0 0,0 0 203 0 0,0 0 175 0 0,0 0-38 0 0,0 0-182 0 0,0 0-282 0 0,0 0-291 0 0,0 0-188 0 0,0 0-147 0 0,0 0-116 0 0,0 0-69 0 0,-6 20-77 0 0,-37 127 276 0 0,-3 70-1225 0 0,42-170-3723 0 0,2 0-4158 0 0,2-46 3120 0 0</inkml:trace>
  <inkml:trace contextRef="#ctx0" brushRef="#br0" timeOffset="1868.042">3129 254 3025 0 0,'0'0'1576'0'0,"0"0"-676"0"0,0 0-274 0 0,0 0 106 0 0,0 0 148 0 0,0 0 106 0 0,0 0 27 0 0,0 0-146 0 0,0 0-190 0 0,-30 31-230 0 0,-93 101-224 0 0,54-29-116 0 0,64-96-93 0 0,1 0 0 0 0,0 0 1 0 0,0 1-1 0 0,1 0 0 0 0,0 0 1 0 0,0 0-1 0 0,1 0 1 0 0,0 0-1 0 0,0 0 0 0 0,1 0 1 0 0,0 1-1 0 0,1-1 0 0 0,-1 1 1 0 0,2-1-1 0 0,-1 1 1 0 0,1-1-1 0 0,1 0 0 0 0,-1 0 1 0 0,1 1-1 0 0,1-1 0 0 0,-1 0 1 0 0,2 0-1 0 0,-1-1 1 0 0,1 1-1 0 0,0-1 0 0 0,0 0 1 0 0,3 3-15 0 0,3-2 289 0 0,0-2 0 0 0,0 1 0 0 0,1-1 0 0 0,0-1 0 0 0,0 0 0 0 0,0-1 0 0 0,0 0 0 0 0,1 0 1 0 0,0-1-1 0 0,0-1 0 0 0,0 0 0 0 0,0 0 0 0 0,0-2 0 0 0,0 1 0 0 0,0-1 0 0 0,0-1 0 0 0,0 0 0 0 0,0-1 0 0 0,0 0 1 0 0,0-1-1 0 0,-1 0 0 0 0,1-1 0 0 0,-1-1 0 0 0,0 1 0 0 0,0-2 0 0 0,0 1 0 0 0,-1-2 0 0 0,0 1 0 0 0,0-1 0 0 0,0-1 1 0 0,2-3-290 0 0,-7 7 67 0 0,-1 0 1 0 0,0 0 0 0 0,1-1-1 0 0,-1 1 1 0 0,-1-1 0 0 0,1 0-1 0 0,-1-1 1 0 0,0 1 0 0 0,0 0-1 0 0,0-1 1 0 0,-1 0 0 0 0,1 0-1 0 0,-2 0 1 0 0,1 0 0 0 0,-1 0-1 0 0,0 0 1 0 0,0 0 0 0 0,0 0 0 0 0,-1 0-1 0 0,0 0 1 0 0,0-1 0 0 0,-1 1-1 0 0,1 0 1 0 0,-2 0 0 0 0,1 0-1 0 0,0 0 1 0 0,-1 0 0 0 0,-2-3-68 0 0,0 4-75 0 0,-2-1 0 0 0,1 1 0 0 0,-1 0 0 0 0,0 0 0 0 0,0 0 0 0 0,0 1 0 0 0,0 0 0 0 0,-1 0 0 0 0,0 1 0 0 0,1 0 0 0 0,-1 0 0 0 0,-1 0 0 0 0,1 1 0 0 0,0 0 0 0 0,-1 1 0 0 0,-5-1 75 0 0,-76 13-3689 0 0,38 11-5251 0 0,36-11-535 0 0</inkml:trace>
  <inkml:trace contextRef="#ctx0" brushRef="#br0" timeOffset="2280.694">3330 136 0 0 0,'0'0'822'0'0,"0"0"88"0"0,0 0 55 0 0,0 0 84 0 0,0 0 102 0 0,0 0 92 0 0,0 0 57 0 0,0 0 9 0 0,0 0 3 0 0,0 0-31 0 0,0 0-63 0 0,29 22-66 0 0,92 69-53 0 0,-67-31 470 0 0,-45-44-1125 0 0,6 10-323 0 0,-1 2 1 0 0,-2-1-1 0 0,-1 2 0 0 0,0 0 1 0 0,-3 0-1 0 0,0 0 1 0 0,-2 1-1 0 0,-1 1 1 0 0,-2-1-1 0 0,0 0 1 0 0,-3 1-1 0 0,0 9-121 0 0,-1-28-264 0 0,0-1 0 0 0,0 1-1 0 0,-2 0 1 0 0,1 0-1 0 0,-1-1 1 0 0,-1 1 0 0 0,0-1-1 0 0,0 0 1 0 0,-1 0 0 0 0,-1-1-1 0 0,0 1 1 0 0,-5 5 264 0 0,1-2-1571 0 0,-2 0 0 0 0,0-1 1 0 0,0-1-1 0 0,-1 0 0 0 0,0 0 1 0 0,-1-1-1 0 0,-1-1 0 0 0,-2 0 1571 0 0,2-1-2543 0 0</inkml:trace>
  <inkml:trace contextRef="#ctx0" brushRef="#br0" timeOffset="2887.126">103 243 4537 0 0,'0'0'872'0'0,"0"0"122"0"0,0 0 143 0 0,-16 32 109 0 0,-46 104 27 0 0,40-36 484 0 0,22-81-1413 0 0,-1-3-295 0 0,0-1 1 0 0,1 1-1 0 0,0-1 1 0 0,1 0-1 0 0,1 1 0 0 0,0-1 1 0 0,1 0-1 0 0,1 0 1 0 0,0 0-1 0 0,1 0 1 0 0,1-1-1 0 0,0 0 0 0 0,1 0 1 0 0,1 0-1 0 0,0-1 1 0 0,0 0-1 0 0,1-1 0 0 0,9 9-49 0 0,102 62-1542 0 0,-33-44-3976 0 0,-61-28-471 0 0</inkml:trace>
  <inkml:trace contextRef="#ctx0" brushRef="#br0" timeOffset="3613.997">3830 744 2128 0 0,'0'0'1321'0'0,"0"0"-457"0"0,0 0-87 0 0,0 0 285 0 0,0 0 340 0 0,0 0 174 0 0,0 0-84 0 0,0 0-267 0 0,0 0-265 0 0,0 0-199 0 0,0 0-73 0 0,0 0 6 0 0,0 0-6 0 0,2-7 35 0 0,14-44 1042 0 0,-11 30-1441 0 0,1-1 1 0 0,0 0-1 0 0,2 1 0 0 0,1 1 1 0 0,1-1-1 0 0,0 1 1 0 0,2 1-1 0 0,0 0 1 0 0,1 1-1 0 0,2-2-324 0 0,-10 14-40 0 0,0 0 1 0 0,0 0 0 0 0,1 0-1 0 0,0 1 1 0 0,0-1-1 0 0,1 2 1 0 0,-1-1 0 0 0,1 1-1 0 0,0-1 1 0 0,0 2-1 0 0,0-1 1 0 0,1 1-1 0 0,-1 0 1 0 0,1 1 0 0 0,0 0-1 0 0,4-1 40 0 0,2 29-3236 0 0,-13-4-1778 0 0,-1-22 4718 0 0,0 11-4593 0 0,0-3-2415 0 0</inkml:trace>
  <inkml:trace contextRef="#ctx0" brushRef="#br0" timeOffset="3997.558">4372 423 4625 0 0,'0'0'1568'0'0,"0"0"-43"0"0,0 0-52 0 0,0 0-10 0 0,0 0-100 0 0,0 0-143 0 0,0 0-130 0 0,0 0-132 0 0,-32 17-180 0 0,-96 53-201 0 0,76-27-41 0 0,46-33-428 0 0,2-4-71 0 0,1 0 1 0 0,0 0 0 0 0,0 0 0 0 0,0 1-1 0 0,0-1 1 0 0,1 1 0 0 0,0-1 0 0 0,1 1-1 0 0,-1 0 1 0 0,1-1 0 0 0,0 1 0 0 0,1 6-38 0 0,0-11 10 0 0,0 1 1 0 0,0 0 0 0 0,0-1 0 0 0,1 1 0 0 0,-1-1 0 0 0,1 1 0 0 0,0-1 0 0 0,-1 0-1 0 0,1 1 1 0 0,0-1 0 0 0,0 0 0 0 0,1 1 0 0 0,-1-1 0 0 0,0 0 0 0 0,1 0 0 0 0,-1 0-1 0 0,1 0 1 0 0,0 0 0 0 0,0-1 0 0 0,0 1 0 0 0,0 0 0 0 0,0-1 0 0 0,0 1 0 0 0,0-1-1 0 0,0 0 1 0 0,1 0 0 0 0,-1 0 0 0 0,0 0 0 0 0,1 0 0 0 0,-1 0 0 0 0,1-1 0 0 0,-1 1-1 0 0,1-1 1 0 0,-1 1 0 0 0,1-1-11 0 0,5 1 121 0 0,0-1 1 0 0,0 1-1 0 0,0-1 0 0 0,0-1 0 0 0,0 0 0 0 0,0 0 1 0 0,0 0-1 0 0,0-1 0 0 0,-1 0 0 0 0,1-1 0 0 0,-1 1 1 0 0,1-1-1 0 0,-1-1 0 0 0,0 0 0 0 0,0 0 0 0 0,0 0 1 0 0,2-3-122 0 0,161-132 1003 0 0,-102 77-1201 0 0,-68 95-2313 0 0,-5-14 1403 0 0,-4 21-2679 0 0,11-15-4158 0 0,3-19 4750 0 0,0-5 758 0 0</inkml:trace>
  <inkml:trace contextRef="#ctx0" brushRef="#br0" timeOffset="4430.439">4826 464 1232 0 0,'0'0'2183'0'0,"0"0"-250"0"0,0 0-294 0 0,0 0-219 0 0,0 0-220 0 0,0 0-138 0 0,0 0-127 0 0,0 0-135 0 0,0 0-152 0 0,0 0-208 0 0,0 0-176 0 0,0 0-97 0 0,-16 14-60 0 0,-51 45-51 0 0,66-58-38 0 0,0 0 1 0 0,-1 0-1 0 0,1 0 1 0 0,0 0-1 0 0,-1 0 1 0 0,1 1-1 0 0,0-1 0 0 0,0 0 1 0 0,0 1-1 0 0,0-1 1 0 0,0 1-1 0 0,0-1 1 0 0,1 1-1 0 0,-1-1 1 0 0,0 1-1 0 0,1 0 1 0 0,-1-1-1 0 0,1 1 1 0 0,0 0-1 0 0,-1-1 1 0 0,1 1-1 0 0,0 0 1 0 0,0-1-1 0 0,0 1 0 0 0,0 0 1 0 0,1 0-1 0 0,-1-1 1 0 0,0 1-1 0 0,1 0 1 0 0,-1-1-1 0 0,1 1 1 0 0,-1-1-1 0 0,1 1 1 0 0,0 0-1 0 0,0-1 1 0 0,0 0-1 0 0,0 1 1 0 0,0-1-1 0 0,0 1 1 0 0,0-1-1 0 0,0 0 0 0 0,0 0 1 0 0,1 0-1 0 0,-1 0 1 0 0,0 0-1 0 0,1 0 1 0 0,-1 0-1 0 0,1 0 1 0 0,-1 0-1 0 0,1-1 1 0 0,0 1-1 0 0,-1 0 1 0 0,1-1-1 0 0,0 0-18 0 0,1 2 95 0 0,7 2 171 0 0,0 0 0 0 0,0-1-1 0 0,1-1 1 0 0,-1 0 0 0 0,1 0 0 0 0,-1-1 0 0 0,1 0-1 0 0,0-1 1 0 0,-1 0 0 0 0,1 0 0 0 0,0-2 0 0 0,-1 1 0 0 0,1-1-1 0 0,-1-1 1 0 0,1 0 0 0 0,-1 0 0 0 0,0-1 0 0 0,0 0-1 0 0,-1-1 1 0 0,1 0 0 0 0,-1 0 0 0 0,0-1 0 0 0,0-1 0 0 0,-1 1-1 0 0,0-2-265 0 0,25-17 211 0 0,-2-2 0 0 0,-1-1-1 0 0,-1-1 1 0 0,-1-2 0 0 0,-2-1 0 0 0,-1-1-1 0 0,-2-1 1 0 0,4-9-211 0 0,-22 36-57 0 0,-1 0 1 0 0,0-1-1 0 0,0 1 1 0 0,-1 0-1 0 0,0-1 1 0 0,0 0-1 0 0,0 0 0 0 0,-1 0 1 0 0,0 0-1 0 0,-1 0 1 0 0,0 0-1 0 0,0-1 1 0 0,-1 1-1 0 0,0 0 1 0 0,-1-1-1 0 0,1 1 0 0 0,-1 0 1 0 0,-1 0-1 0 0,0 0 1 0 0,0 0-1 0 0,0 0 1 0 0,-1 0-1 0 0,-1 0 0 0 0,1 1 1 0 0,-1-1-1 0 0,0 1 1 0 0,-1 0-1 0 0,0 1 1 0 0,0-1-1 0 0,0 1 0 0 0,-1 0 1 0 0,0 0-1 0 0,0 0 1 0 0,0 1-1 0 0,-1 0 1 0 0,0 0 56 0 0,1 2-47 0 0,0 1 1 0 0,-1 0 0 0 0,1 1 0 0 0,-1-1 0 0 0,1 1 0 0 0,-1 0-1 0 0,0 1 1 0 0,1 0 0 0 0,-1 0 0 0 0,0 0 0 0 0,1 1 0 0 0,-1 0 0 0 0,1 0-1 0 0,-1 1 1 0 0,1-1 0 0 0,-1 1 0 0 0,1 1 0 0 0,0-1 0 0 0,0 1-1 0 0,0 0 1 0 0,0 1 0 0 0,1 0 0 0 0,-1-1 0 0 0,1 2 0 0 0,0-1-1 0 0,-1 2 47 0 0,-6 4-44 0 0,1 1-1 0 0,0 1 0 0 0,0 0 0 0 0,2 0 0 0 0,-1 1 1 0 0,2 0-1 0 0,0 1 0 0 0,0 0 0 0 0,1 0 0 0 0,-3 10 45 0 0,8-16 0 0 0,-1-1-1 0 0,1 1 1 0 0,0 0-1 0 0,0 0 0 0 0,1 0 1 0 0,1 0-1 0 0,-1 0 1 0 0,1 0-1 0 0,0 1 1 0 0,1-1-1 0 0,0 0 0 0 0,0 0 1 0 0,1 0-1 0 0,0 0 1 0 0,0-1-1 0 0,1 1 1 0 0,0-1-1 0 0,0 1 1 0 0,1-1-1 0 0,0 0 0 0 0,0 0 1 0 0,1 0-1 0 0,0-1 1 0 0,0 0-1 0 0,0 0 1 0 0,5 4 0 0 0,24 15-12 0 0,0-2 0 0 0,1-1 1 0 0,2-2-1 0 0,0-1 0 0 0,0-2 1 0 0,2-2-1 0 0,0-2 0 0 0,1-1 1 0 0,0-2-1 0 0,1-1 0 0 0,0-3 1 0 0,26 1 11 0 0,103 4-2035 0 0,-113-10-1378 0 0,-2-1-3474 0 0,-55 0 6879 0 0,22 0-7319 0 0</inkml:trace>
  <inkml:trace contextRef="#ctx0" brushRef="#br0" timeOffset="5119.945">710 880 0 0 0,'-10'4'1875'0'0,"60"-5"6481"0"0,1 0-3889 0 0,167 3-780 0 0,388 5-143 0 0,635-39-1954 0 0,-613 9-1364 0 0,849-14 616 0 0,-845 22-4914 0 0,-117 4-6454 0 0,-446 8 537 0 0</inkml:trace>
  <inkml:trace contextRef="#ctx0" brushRef="#br0" timeOffset="6436.008">2157 1197 0 0 0,'0'0'899'0'0,"0"0"-71"0"0,0 0 70 0 0,0 0 159 0 0,0 0 133 0 0,0 0 138 0 0,0 0 11 0 0,0 0-76 0 0,0 0-114 0 0,0 0-188 0 0,0 0-203 0 0,0 0-171 0 0,-31 10-145 0 0,-93 33-92 0 0,76-16 471 0 0,45-18-512 0 0,3-8-285 0 0,-1 1 1 0 0,1-1-1 0 0,-1 1 0 0 0,1 0 1 0 0,0-1-1 0 0,0 1 0 0 0,0 0 1 0 0,0-1-1 0 0,0 1 1 0 0,0 0-1 0 0,0-1 0 0 0,0 1 1 0 0,1 0-1 0 0,-1-1 0 0 0,1 1 1 0 0,-1-1-1 0 0,1 1 0 0 0,0-1 1 0 0,0 1-1 0 0,-1-1 0 0 0,1 1 1 0 0,0-1-1 0 0,0 0 0 0 0,0 1 1 0 0,0-1-1 0 0,1 0 0 0 0,-1 0 1 0 0,0 0-1 0 0,1 0 1 0 0,-1 0-1 0 0,0 0 0 0 0,1 0 1 0 0,-1-1-1 0 0,1 1 0 0 0,-1 0 1 0 0,1-1-1 0 0,0 1-24 0 0,62 22 702 0 0,-54-20-621 0 0,15 2 0 0 0,-1 1 0 0 0,0 2 0 0 0,0 0 1 0 0,-1 2-1 0 0,0 0 0 0 0,-1 2 1 0 0,12 8-82 0 0,-30-17 45 0 0,-1 0 1 0 0,1 0 0 0 0,-1 0 0 0 0,0 1 0 0 0,0-1-1 0 0,-1 1 1 0 0,1 0 0 0 0,-1 0 0 0 0,0 0 0 0 0,0 0 0 0 0,0 0-1 0 0,0 1 1 0 0,-1-1 0 0 0,0 0 0 0 0,1 1 0 0 0,-2-1 0 0 0,1 1-1 0 0,0-1 1 0 0,-1 1 0 0 0,0 0 0 0 0,0-1 0 0 0,-1 1 0 0 0,1-1-1 0 0,-1 1 1 0 0,0-1 0 0 0,0 1 0 0 0,0-1 0 0 0,-1 0 0 0 0,1 1-1 0 0,-1-1 1 0 0,0 0 0 0 0,0 0 0 0 0,-2 2-46 0 0,-11 9-252 0 0,0-1 0 0 0,-1-1 0 0 0,0 0 1 0 0,-1-1-1 0 0,0-1 0 0 0,-1 0 0 0 0,0-2 0 0 0,-1 0 1 0 0,0-1-1 0 0,0-1 0 0 0,-3 0 252 0 0,-12 0-3342 0 0,10-7-3730 0 0,19 0 2312 0 0</inkml:trace>
  <inkml:trace contextRef="#ctx0" brushRef="#br0" timeOffset="6654.934">2122 1193 3289 0 0,'0'0'480'0'0,"0"0"-19"0"0,0 0 201 0 0,0 0 223 0 0,0 0 217 0 0,0 0 141 0 0,0 0 93 0 0,0 0 31 0 0,31 1-88 0 0,97 1-168 0 0,-93-2-694 0 0,0-1-1 0 0,0-1 1 0 0,0-3 0 0 0,-1 0-1 0 0,11-5-416 0 0,0 0-203 0 0,7-1-843 0 0,20-3-6018 0 0,-56 10 79 0 0</inkml:trace>
  <inkml:trace contextRef="#ctx0" brushRef="#br0" timeOffset="7367.949">2696 1462 1232 0 0,'0'0'1283'0'0,"0"0"-568"0"0,0 0 17 0 0,0 0 264 0 0,0 0 213 0 0,0 0 72 0 0,0 0-87 0 0,0 0-182 0 0,0 0-222 0 0,0 0-268 0 0,0 0-254 0 0,35-1-210 0 0,106-1-224 0 0,-46-2-2493 0 0,-63 3-2589 0 0,-25 1 2029 0 0</inkml:trace>
  <inkml:trace contextRef="#ctx0" brushRef="#br0" timeOffset="7834.821">3116 1303 5233 0 0,'0'0'1484'0'0,"0"0"-129"0"0,0 0-86 0 0,0 0 27 0 0,0 0 2 0 0,0 0-108 0 0,0 0-177 0 0,0 0-226 0 0,0 0-186 0 0,0 0-132 0 0,0 0-97 0 0,0 0-70 0 0,0 0-38 0 0,27-9 7 0 0,87-31 41 0 0,-13 13 824 0 0,13 22-154 0 0,-113 6-979 0 0,1 1 0 0 0,-1-1 0 0 0,0 0 0 0 0,0 0 0 0 0,1 0 0 0 0,-1 1 0 0 0,0-1 0 0 0,0 1 0 0 0,-1-1 0 0 0,1 1 0 0 0,0-1 0 0 0,0 1 0 0 0,-1-1 0 0 0,1 1 0 0 0,-1 0 0 0 0,1-1 0 0 0,-1 1 0 0 0,0 0 0 0 0,1 0 0 0 0,-1-1 0 0 0,0 1 0 0 0,0 0 0 0 0,0-1 0 0 0,-1 1 0 0 0,1 0 0 0 0,0 0 0 0 0,-1-1 0 0 0,1 1 0 0 0,-1 0 1 0 0,1-1-1 0 0,-1 1 0 0 0,0-1 0 0 0,0 1 0 0 0,0-1 0 0 0,0 1 0 0 0,0-1 0 0 0,0 0 0 0 0,0 1 0 0 0,0-1 0 0 0,-1 1-3 0 0,-185 233 19 0 0,185-233-18 0 0,0 0 1 0 0,0 0-1 0 0,1 0 0 0 0,-1 0 1 0 0,1 0-1 0 0,0 1 1 0 0,-1-1-1 0 0,1 0 1 0 0,0 1-1 0 0,0-1 1 0 0,1 1-1 0 0,-1-1 1 0 0,1 1-1 0 0,-1-1 1 0 0,1 1-1 0 0,0 0 1 0 0,0-1-1 0 0,0 1 1 0 0,0 0-1 0 0,0-1 0 0 0,0 1 1 0 0,1-1-1 0 0,-1 1 1 0 0,1-1-1 0 0,0 1 1 0 0,0-1-1 0 0,0 1 1 0 0,0-1-1 0 0,0 0 1 0 0,1 1-1 0 0,-1-1 1 0 0,1 0-1 0 0,-1 0 1 0 0,1 0-1 0 0,0 0 1 0 0,-1 0-1 0 0,1 0 0 0 0,0-1 1 0 0,2 2-2 0 0,14 0-90 0 0,-1-1-1 0 0,1 0 1 0 0,0-1 0 0 0,0-1 0 0 0,0 0 0 0 0,0-2-1 0 0,0 0 1 0 0,0-1 0 0 0,0-1 0 0 0,-1 0 0 0 0,1-2-1 0 0,-1 0 1 0 0,-1 0 0 0 0,10-7 90 0 0,34-8-3686 0 0,-26 7-4577 0 0,-25 9 1644 0 0</inkml:trace>
  <inkml:trace contextRef="#ctx0" brushRef="#br0" timeOffset="8394.614">3852 1082 4913 0 0,'0'0'596'0'0,"0"0"11"0"0,0 0 276 0 0,0 0 282 0 0,0 0 96 0 0,0 0-2 0 0,0 0-46 0 0,0 0-98 0 0,0 0-143 0 0,0 0-190 0 0,0 0-174 0 0,23 35-133 0 0,69 107-106 0 0,1 21 579 0 0,-89-156-1000 0 0,-1 0 0 0 0,0 0 0 0 0,0 0 0 0 0,-1 0 0 0 0,0 1 0 0 0,0-1 0 0 0,-1 1 0 0 0,0 0 0 0 0,0-1 0 0 0,-1 1 0 0 0,0 0 0 0 0,0-1 0 0 0,-1 1-1 0 0,0 0 1 0 0,0-1 0 0 0,-1 1 0 0 0,0-1 0 0 0,0 1 0 0 0,-1-1 0 0 0,0 0 0 0 0,0 0 0 0 0,0 0 0 0 0,-1 0 0 0 0,0-1 0 0 0,-1 1 0 0 0,1-1 0 0 0,-3 1 52 0 0,-112 80-4340 0 0,-14-20-3293 0 0,99-50 4875 0 0,14-9 1728 0 0</inkml:trace>
  <inkml:trace contextRef="#ctx0" brushRef="#br0" timeOffset="8901.753">1581 1134 1728 0 0,'0'0'922'0'0,"0"0"-41"0"0,0 0 90 0 0,0 0 162 0 0,0 0 147 0 0,-9 37 85 0 0,-27 117-62 0 0,28-38 556 0 0,10-89-1767 0 0,1 1-1 0 0,1-1 1 0 0,1 0-1 0 0,1-1 1 0 0,2 1 0 0 0,1-1-1 0 0,1 0 1 0 0,5 8-92 0 0,-9-22-246 0 0,1 0 1 0 0,0-1-1 0 0,1 0 1 0 0,0 0-1 0 0,1 0 1 0 0,0-2-1 0 0,0 1 1 0 0,1-1-1 0 0,1 0 1 0 0,-1-1-1 0 0,9 5 246 0 0,49 23-5089 0 0,-45-28 704 0 0</inkml:trace>
  <inkml:trace contextRef="#ctx0" brushRef="#br0" timeOffset="9505.949">4638 1237 1728 0 0,'0'0'1677'0'0,"0"0"-80"0"0,0 0 2 0 0,0 0 52 0 0,0 0-50 0 0,0 0-96 0 0,0 0-152 0 0,0 0-184 0 0,0 0-242 0 0,0 0-257 0 0,0 0-229 0 0,0 0-172 0 0,0 0-105 0 0,-31 11-67 0 0,-94 31-35 0 0,88-25-16 0 0,37-16-45 0 0,-1 0 0 0 0,1 0 1 0 0,-1 0-1 0 0,1-1 1 0 0,0 1-1 0 0,-1 0 0 0 0,1 0 1 0 0,0 0-1 0 0,-1 0 1 0 0,1 0-1 0 0,0 0 0 0 0,0 0 1 0 0,0 0-1 0 0,0 0 1 0 0,0 0-1 0 0,0 0 0 0 0,0 0 1 0 0,0 0-1 0 0,0 0 1 0 0,1 0-1 0 0,-1 0 0 0 0,0 0 1 0 0,1 0-1 0 0,-1 0 1 0 0,1 0-1 0 0,-1 0 0 0 0,1 0 1 0 0,-1 0-1 0 0,1 0 0 0 0,0-1 1 0 0,-1 1-1 0 0,1 0 1 0 0,0-1-1 0 0,-1 1 0 0 0,1 0 1 0 0,0-1-1 0 0,0 1 1 0 0,0-1-1 0 0,0 1 0 0 0,0-1 1 0 0,0 1-1 0 0,0-1 1 0 0,0 0-1 0 0,0 1 0 0 0,0-1-1 0 0,4 3 46 0 0,36 28 173 0 0,-35-28-91 0 0,-1 0-1 0 0,1 0 0 0 0,0 1 1 0 0,-1 0-1 0 0,0 0 1 0 0,1 0-1 0 0,-2 1 0 0 0,1-1 1 0 0,0 1-1 0 0,-1 0 0 0 0,0 1 1 0 0,0-1-1 0 0,-1 1 0 0 0,1 0 1 0 0,-1 0-1 0 0,-1 0 0 0 0,1 0 1 0 0,-1 0-1 0 0,0 1 0 0 0,0-1 1 0 0,-1 1-1 0 0,0-1 0 0 0,0 1 1 0 0,0-1-1 0 0,-1 4-127 0 0,-3-6 57 0 0,0 1 1 0 0,-1 0-1 0 0,1-1 1 0 0,-1 0-1 0 0,0 1 1 0 0,0-1-1 0 0,-1-1 1 0 0,1 1-1 0 0,-1-1 1 0 0,0 0-1 0 0,0 0 1 0 0,0 0-1 0 0,0-1 1 0 0,0 1-1 0 0,-1-1 0 0 0,1-1 1 0 0,0 1-1 0 0,-1-1 1 0 0,0 0-1 0 0,-1 0-57 0 0,3 1-13 0 0,-64 5-1264 0 0,47-13-2040 0 0,2-5-4130 0 0,15 6-1715 0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00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1152 0 0,'0'0'660'0'0,"0"0"-58"0"0,0 0 121 0 0,0 0 290 0 0,0 0 257 0 0,0 0 113 0 0,0 0-30 0 0,0 0-118 0 0,0 0-154 0 0,0 0-152 0 0,0 0-110 0 0,33-6-86 0 0,107-17-64 0 0,69-2 1157 0 0,-89 23-3711 0 0,-118 2 1796 0 0,56 3-4873 0 0,-22 5-3137 0 0,-32-8 7686 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00.9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2553 0 0,'0'0'561'0'0,"0"0"-297"0"0,0 0-51 0 0,0 0 369 0 0,0 0 397 0 0,0 0 273 0 0,0 0 118 0 0,0 0-14 0 0,0 0-102 0 0,0 0-185 0 0,0 0-179 0 0,37-5-172 0 0,117-13-165 0 0,51-11 427 0 0,-186 25-1164 0 0,64-10-1377 0 0,-30 7-4536 0 0,-39 6-655 0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15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1 506 1136 0 0,'0'0'1130'0'0,"0"0"-623"0"0,0 0-47 0 0,0 0 312 0 0,0 0 271 0 0,0 0 162 0 0,0 0 1 0 0,33-6-79 0 0,108-19-95 0 0,152-36 3066 0 0,-138 28-2599 0 0,-155 33-1482 0 0,-1 1 0 0 0,0-1 0 0 0,1 0 0 0 0,-1 0 0 0 0,0 0 0 0 0,1 1 0 0 0,-1-1 0 0 0,1 0 0 0 0,-1 1 0 0 0,0-1 0 0 0,1 0 0 0 0,-1 1 0 0 0,1-1 0 0 0,-1 1 0 0 0,1-1 0 0 0,-1 1 0 0 0,1-1 0 0 0,-1 1 0 0 0,1-1 0 0 0,0 1 0 0 0,-1-1-1 0 0,1 1 1 0 0,0 0 0 0 0,-1-1 0 0 0,1 1 0 0 0,0 0 0 0 0,0-1 0 0 0,0 1 0 0 0,0 0 0 0 0,0-1 0 0 0,-1 1 0 0 0,1 0 0 0 0,0-1 0 0 0,0 1 0 0 0,1 0 0 0 0,-1-1 0 0 0,0 1 0 0 0,0 0 0 0 0,0-1 0 0 0,0 1 0 0 0,1 0 0 0 0,-1-1 0 0 0,0 1 0 0 0,0 0 0 0 0,1-1 0 0 0,-1 1 0 0 0,1-1 0 0 0,-1 1 0 0 0,0-1-1 0 0,1 1 1 0 0,-1-1 0 0 0,1 1 0 0 0,-1-1 0 0 0,1 1 0 0 0,0-1 0 0 0,-1 0 0 0 0,1 1 0 0 0,-1-1 0 0 0,1 0 0 0 0,0 1 0 0 0,-1-1 0 0 0,1 0 0 0 0,0 0 0 0 0,-1 0 0 0 0,1 1 0 0 0,0-1 0 0 0,-1 0 0 0 0,1 0 0 0 0,0 0 0 0 0,0 0-17 0 0,-9 13 211 0 0,-135 357 1681 0 0,-23 46-1446 0 0,51-166-397 0 0,109-202-287 0 0,37-45-821 0 0,28-53-5099 0 0,-47 36 1764 0 0,-2 2-2758 0 0</inkml:trace>
  <inkml:trace contextRef="#ctx0" brushRef="#br0" timeOffset="249.656">26 1047 6113 0 0,'0'0'434'0'0,"0"0"28"0"0,0 0 433 0 0,0 0 488 0 0,0 0 167 0 0,0 0-67 0 0,0 0-197 0 0,37-3-252 0 0,116-11-212 0 0,-30-10 268 0 0,284-112-994 0 0,-307 91-3615 0 0,-37 11-4933 0 0,-45 25 3775 0 0</inkml:trace>
  <inkml:trace contextRef="#ctx0" brushRef="#br0" timeOffset="529.663">1149 510 4569 0 0,'0'0'1430'0'0,"0"0"-162"0"0,0 0-127 0 0,0 0-35 0 0,0 0-35 0 0,0 0-19 0 0,0 0-41 0 0,0 0-104 0 0,0 0-142 0 0,-32 24-160 0 0,-101 77-165 0 0,69-25 64 0 0,56-60-403 0 0,2-3-45 0 0,0 0 0 0 0,1 0 0 0 0,0 1 0 0 0,1-1 0 0 0,0 1-1 0 0,1 0 1 0 0,1 0 0 0 0,0 0 0 0 0,1 0 0 0 0,0 1 0 0 0,1-1 0 0 0,2 8-56 0 0,-2-18 12 0 0,1 0-1 0 0,0 1 1 0 0,0-1-1 0 0,1 0 1 0 0,-1 0 0 0 0,1 0-1 0 0,0 0 1 0 0,0 0 0 0 0,0-1-1 0 0,1 1 1 0 0,-1-1-1 0 0,1 1 1 0 0,0-1 0 0 0,0 0-1 0 0,0 0 1 0 0,0 0 0 0 0,1 0-1 0 0,-1-1 1 0 0,1 1-1 0 0,0-1 1 0 0,-1 0 0 0 0,1 0-1 0 0,0 0 1 0 0,0-1 0 0 0,0 1-1 0 0,2-1-11 0 0,112 12 1088 0 0,-91-16-878 0 0,0-1 1 0 0,-1-2 0 0 0,1 0 0 0 0,-1-2 0 0 0,-1-1 0 0 0,0-1 0 0 0,0-1 0 0 0,-1-1-1 0 0,0-2 1 0 0,-1 0 0 0 0,-1-1 0 0 0,0-1 0 0 0,-1-1 0 0 0,-1-1 0 0 0,-1-1 0 0 0,4-5-211 0 0,-17 18 5 0 0,1 1 1 0 0,-1-1-1 0 0,-1 0 1 0 0,1 0 0 0 0,-1-1-1 0 0,0 0 1 0 0,0 0-1 0 0,-1 0 1 0 0,0 0 0 0 0,0-1-1 0 0,-1 1 1 0 0,0-1-1 0 0,0 0 1 0 0,-1 0 0 0 0,0 0-1 0 0,0 0 1 0 0,-1-1-1 0 0,0 1 1 0 0,-1 0-1 0 0,0-1 1 0 0,0 1 0 0 0,0 0-1 0 0,-1-1 1 0 0,-1 1-1 0 0,1 0 1 0 0,-1 0 0 0 0,-1 0-1 0 0,1 0 1 0 0,-1 0-1 0 0,-1 1 1 0 0,1-1 0 0 0,-1 1-1 0 0,-1 0 1 0 0,1 0-1 0 0,-1 0 1 0 0,-1 0 0 0 0,1 1-1 0 0,-1 0 1 0 0,0 0-1 0 0,0 1 1 0 0,-2-1-6 0 0,-5-2-269 0 0,-1 1 0 0 0,0 0 0 0 0,0 1 0 0 0,-1 1 0 0 0,0 0 0 0 0,0 1-1 0 0,0 1 1 0 0,0 0 0 0 0,0 1 0 0 0,-1 0 0 0 0,1 2 0 0 0,-1-1 0 0 0,1 2 0 0 0,-1 0 0 0 0,1 1 0 0 0,-11 3 269 0 0,2 0-1051 0 0,0 2 0 0 0,0 0 0 0 0,0 1 0 0 0,1 2 1 0 0,0 0-1 0 0,-4 5 1051 0 0,-19 13-4108 0 0,12-8-2416 0 0</inkml:trace>
  <inkml:trace contextRef="#ctx0" brushRef="#br0" timeOffset="883.144">1217 937 80 0 0,'0'0'1116'0'0,"0"0"37"0"0,0 0 116 0 0,0 0 179 0 0,-36 16 162 0 0,-117 54 116 0 0,144-67-1483 0 0,0 2 0 0 0,0-1 1 0 0,1 1-1 0 0,-1 1 0 0 0,1-1 0 0 0,0 1 0 0 0,1 1 1 0 0,0 0-1 0 0,0 0 0 0 0,0 0 0 0 0,-2 4-243 0 0,-3 4 429 0 0,-2 0-269 0 0,0 1-1 0 0,2 0 0 0 0,-1 1 1 0 0,2 0-1 0 0,0 1 0 0 0,1 0 1 0 0,1 1-1 0 0,1 0 0 0 0,1 0 0 0 0,0 1 1 0 0,2 0-1 0 0,0 0 0 0 0,1 0 1 0 0,1 1-1 0 0,1-1 0 0 0,1 1 0 0 0,0 0 1 0 0,2 5-160 0 0,1-19 87 0 0,0 0 0 0 0,1 0 0 0 0,-1 0 0 0 0,1-1 0 0 0,1 1 0 0 0,-1-1 0 0 0,1 0 0 0 0,0 0 0 0 0,0 0 0 0 0,1-1 0 0 0,0 0 0 0 0,0 1 0 0 0,0-1 0 0 0,1-1-1 0 0,-1 1 1 0 0,1-1 0 0 0,0 0 0 0 0,0-1 0 0 0,1 1 0 0 0,-1-1 0 0 0,1 0 0 0 0,0-1 0 0 0,0 0 0 0 0,-1 0 0 0 0,3 0-87 0 0,8 3 397 0 0,1-2-1 0 0,-1 0 1 0 0,1-1-1 0 0,0 0 1 0 0,-1-2-1 0 0,1 0 0 0 0,0-1 1 0 0,-1 0-1 0 0,16-4-396 0 0,97-48 2024 0 0,-110 41-1759 0 0,-1-1-1 0 0,0-1 1 0 0,-1-1-1 0 0,0 0 1 0 0,-2-1-1 0 0,0-1 0 0 0,0 0 1 0 0,1-5-265 0 0,-9 9 46 0 0,-1 1 0 0 0,0-1 0 0 0,-1 0 0 0 0,0 0 0 0 0,-1-1 0 0 0,-1 0 0 0 0,0 0 0 0 0,-1 0 0 0 0,-1 0 0 0 0,0 0 0 0 0,0-1 0 0 0,-2 1 0 0 0,0-1 0 0 0,-1-13-46 0 0,0 21-86 0 0,0 1 0 0 0,-1 0 0 0 0,1-1 0 0 0,-1 1 0 0 0,0 0 0 0 0,-1 0-1 0 0,0 0 1 0 0,0 0 0 0 0,0 0 0 0 0,0 1 0 0 0,-1 0 0 0 0,0-1 0 0 0,0 1 0 0 0,0 0 0 0 0,-1 1 0 0 0,0-1 0 0 0,0 1 0 0 0,0 0 0 0 0,0 0 0 0 0,-1 1-1 0 0,1-1 1 0 0,-1 1 0 0 0,0 1 0 0 0,-3-2 86 0 0,-74-19-3504 0 0,2 24-5189 0 0,61 5-1896 0 0</inkml:trace>
  <inkml:trace contextRef="#ctx0" brushRef="#br0" timeOffset="1515.863">1748 999 0 0 0,'0'0'232'0'0,"0"0"644"0"0,0 0 336 0 0,0 0 217 0 0,0 0 114 0 0,0 0-7 0 0,0 0-49 0 0,0 0-89 0 0,0 0 19 0 0,0 0 89 0 0,0 0 94 0 0,2 14 35 0 0,8 43-117 0 0,-11-82 2423 0 0,4-39-3048 0 0,-2 38-412 0 0,2-3-243 0 0,2 0 0 0 0,1 0 0 0 0,1 1 1 0 0,2 0-1 0 0,1 1 0 0 0,11-23-238 0 0,-14 33-22 0 0,1 0-1 0 0,1 0 1 0 0,1 1-1 0 0,0 0 0 0 0,1 1 1 0 0,1 0-1 0 0,0 1 1 0 0,1 1-1 0 0,1-1 1 0 0,0 2-1 0 0,14-10 23 0 0,15 5-2166 0 0,-42 18 1839 0 0,0-1-1 0 0,1 0 1 0 0,-1 0-1 0 0,1 1 1 0 0,-1-1-1 0 0,0 0 1 0 0,1 1-1 0 0,-1 0 1 0 0,0-1-1 0 0,0 1 1 0 0,1 0 0 0 0,-1-1-1 0 0,0 1 1 0 0,0 0-1 0 0,0 0 1 0 0,0 0-1 0 0,0 0 1 0 0,0 0-1 0 0,0 0 1 0 0,0 0-1 0 0,0 1 1 0 0,-1-1-1 0 0,1 0 1 0 0,0 0-1 0 0,-1 1 1 0 0,1-1 0 0 0,-1 0-1 0 0,1 1 1 0 0,-1 0 327 0 0,3 9-5260 0 0,-2-3-1703 0 0</inkml:trace>
  <inkml:trace contextRef="#ctx0" brushRef="#br0" timeOffset="1951.685">2278 631 4889 0 0,'0'0'2096'0'0,"0"0"-198"0"0,0 0-75 0 0,0 0-41 0 0,0 0-192 0 0,0 0-298 0 0,0 0-295 0 0,0 0-262 0 0,0 0-221 0 0,0 0-171 0 0,0 0-131 0 0,-33 31-94 0 0,-98 96-31 0 0,91-66-11 0 0,40-52-65 0 0,-1-6-12 0 0,0 0-1 0 0,0 0 1 0 0,0 0 0 0 0,1 0 0 0 0,-1 0 0 0 0,1 0 0 0 0,0 0 0 0 0,0 0 0 0 0,0 0 0 0 0,0 0 0 0 0,0 0 0 0 0,1 0 0 0 0,-1 0 0 0 0,1 0 0 0 0,0-1 0 0 0,0 1 0 0 0,0 0 0 0 0,0 0 0 0 0,0 0-1 0 0,1-1 1 0 0,-1 1 0 0 0,1-1 0 0 0,0 1 0 0 0,0-1 0 0 0,0 0 0 0 0,0 0 0 0 0,0 0 0 0 0,0 0 0 0 0,1 0 1 0 0,1 0 86 0 0,-1-1 0 0 0,1 0 0 0 0,0-1 0 0 0,0 1 0 0 0,0 0 0 0 0,0-1 0 0 0,0 0 1 0 0,0 0-1 0 0,-1 0 0 0 0,1-1 0 0 0,0 1 0 0 0,0-1 0 0 0,0 0 0 0 0,0 0 0 0 0,-1-1 0 0 0,1 1 0 0 0,0-1 0 0 0,-1 1 0 0 0,1-1 0 0 0,-1 0 1 0 0,0 0-1 0 0,1-1 0 0 0,-1 1 0 0 0,0-1 0 0 0,-1 1 0 0 0,1-1 0 0 0,0 0-86 0 0,69-90 851 0 0,-70 90-837 0 0,108-146 270 0 0,-106 145-236 0 0,2 4-1213 0 0,-8 14 1119 0 0,2-10 26 0 0,-2 96-226 0 0,2-96 212 0 0,1-1 1 0 0,0 0 0 0 0,0 1-1 0 0,1-1 1 0 0,-1 0 0 0 0,1 0 0 0 0,-1 0-1 0 0,1 0 1 0 0,0 0 0 0 0,0 0 0 0 0,0 0-1 0 0,0-1 1 0 0,1 1 0 0 0,-1-1 0 0 0,1 0-1 0 0,0 1 1 0 0,-1-1 0 0 0,1 0 0 0 0,0-1-1 0 0,0 1 1 0 0,0 0 0 0 0,0-1 0 0 0,1 0-1 0 0,-1 0 1 0 0,0 0 0 0 0,1 0 0 0 0,2 0 33 0 0,-1 0-256 0 0,1 0 1 0 0,0 0 0 0 0,-1-1 0 0 0,1 0 0 0 0,0 0 0 0 0,-1 0-1 0 0,1-1 1 0 0,0 0 0 0 0,-1 0 0 0 0,1 0 0 0 0,-1-1 0 0 0,0 0-1 0 0,1 0 1 0 0,-1 0 0 0 0,0-1 0 0 0,2-1 255 0 0,20-13-4681 0 0,1-4-3444 0 0,-16 13 5436 0 0</inkml:trace>
  <inkml:trace contextRef="#ctx0" brushRef="#br0" timeOffset="2365.66">2817 491 1504 0 0,'0'0'1599'0'0,"0"0"20"0"0,0 0-25 0 0,0 0-31 0 0,0 0-28 0 0,0 0-75 0 0,0 0-142 0 0,0 0-219 0 0,0 0-311 0 0,0 0-293 0 0,0 0-196 0 0,0 0-143 0 0,0 0-56 0 0,-31 32-31 0 0,-93 98-49 0 0,93-89 3 0 0,35-30 3 0 0,0-8-18 0 0,3 3 179 0 0,0 0-1 0 0,0-1 0 0 0,1 0 0 0 0,0 0 0 0 0,0-1 1 0 0,0 0-1 0 0,0 0 0 0 0,1-1 0 0 0,-1 0 1 0 0,1 0-1 0 0,0-1 0 0 0,0-1 0 0 0,0 1 1 0 0,0-1-1 0 0,0-1 0 0 0,0 0 0 0 0,0 0 1 0 0,0-1-1 0 0,0 0 0 0 0,0 0 0 0 0,0-1 1 0 0,0 0-1 0 0,0-1 0 0 0,-1 0 0 0 0,1 0 1 0 0,-1-1-1 0 0,0 0 0 0 0,0 0 0 0 0,3-3-186 0 0,11-5 182 0 0,-1-1-1 0 0,-1-1 1 0 0,0 0-1 0 0,0-2 1 0 0,-2 0-1 0 0,0-1 1 0 0,-1-1-1 0 0,-1 0 1 0 0,0-2-1 0 0,-2 1 1 0 0,0-2-1 0 0,-1 0 0 0 0,-1-1 1 0 0,0-3-182 0 0,-3 10-110 0 0,-1-1 0 0 0,0-1 0 0 0,-1 1 0 0 0,-1-1 0 0 0,-1 0 0 0 0,0-1 0 0 0,-2 1 0 0 0,0-1 0 0 0,0 0 0 0 0,-2 1 0 0 0,0-1 0 0 0,-1 0 1 0 0,-1 0-1 0 0,-1 0 0 0 0,0 0 0 0 0,-1 1 0 0 0,-1-1 0 0 0,-1 1 0 0 0,0 0 0 0 0,-5-9 110 0 0,8 21-59 0 0,-1-1 0 0 0,0 1 1 0 0,0-1-1 0 0,-1 1 0 0 0,0 0 0 0 0,1 0 0 0 0,-2 0 1 0 0,1 1-1 0 0,0-1 0 0 0,-1 1 0 0 0,0 0 1 0 0,0 0-1 0 0,0 1 0 0 0,-1-1 0 0 0,1 1 1 0 0,-1 1-1 0 0,0-1 0 0 0,1 1 0 0 0,-1 0 0 0 0,0 0 1 0 0,-1 0-1 0 0,1 1 0 0 0,0 0 0 0 0,0 0 1 0 0,0 1-1 0 0,-1 0 0 0 0,1 0 0 0 0,0 0 1 0 0,-1 1-1 0 0,-4 1 59 0 0,0 3-28 0 0,1 0 1 0 0,-1 1-1 0 0,1 0 0 0 0,0 0 1 0 0,1 1-1 0 0,0 1 0 0 0,0-1 1 0 0,0 1-1 0 0,1 1 0 0 0,1 0 1 0 0,-1 0-1 0 0,1 1 1 0 0,1-1-1 0 0,0 1 0 0 0,0 1 1 0 0,1-1-1 0 0,0 1 0 0 0,0 3 28 0 0,0-4 29 0 0,2 0-1 0 0,-1 1 0 0 0,1-1 1 0 0,1 1-1 0 0,0-1 0 0 0,1 1 0 0 0,0 0 1 0 0,0 0-1 0 0,1-1 0 0 0,0 1 1 0 0,1 0-1 0 0,0 0 0 0 0,1-1 0 0 0,1 1 1 0 0,-1-1-1 0 0,1 1 0 0 0,1-1 1 0 0,0 0-1 0 0,1 0 0 0 0,0 0 0 0 0,0-1 1 0 0,1 0-1 0 0,0 0 0 0 0,0 0 1 0 0,1-1-1 0 0,0 0 0 0 0,1 0 1 0 0,3 2-29 0 0,10 2 30 0 0,1 0 0 0 0,1-1 1 0 0,0-1-1 0 0,0-2 0 0 0,1 0 1 0 0,0-1-1 0 0,0-2 1 0 0,0 0-1 0 0,1-2 0 0 0,0 0 1 0 0,0-2-1 0 0,0-1 1 0 0,0-1-1 0 0,9-2-30 0 0,-28 3-23 0 0,178-10-2009 0 0,-64-5-6885 0 0,-86 11-86 0 0</inkml:trace>
  <inkml:trace contextRef="#ctx0" brushRef="#br0" timeOffset="2646.697">3933 152 2905 0 0,'0'0'828'0'0,"0"0"49"0"0,0 0 618 0 0,0 0 632 0 0,0 0 185 0 0,0 0-164 0 0,0 0-413 0 0,0 0-420 0 0,-26 37-343 0 0,-85 120-330 0 0,-8-35-147 0 0,89-98-441 0 0,-255 206 642 0 0,-304 183-696 0 0,-107 31 34 0 0,582-362-3555 0 0,102-67 342 0 0,9-4-1939 0 0,3-7-1699 0 0</inkml:trace>
  <inkml:trace contextRef="#ctx0" brushRef="#br0" timeOffset="3081.794">3688 907 3289 0 0,'0'0'2073'0'0,"0"0"-603"0"0,0 0-104 0 0,0 0 225 0 0,0 0 112 0 0,0 0-60 0 0,-31 12-140 0 0,-100 38-243 0 0,-130 69 2424 0 0,242-110-3521 0 0,-11 4 43 0 0,1 1-1 0 0,0 1 0 0 0,1 2 0 0 0,1 1 0 0 0,-24 20-205 0 0,50-37-21 0 0,0-1 1 0 0,0 1-1 0 0,0-1 0 0 0,0 1 0 0 0,0 0 1 0 0,0 0-1 0 0,1-1 0 0 0,-1 1 0 0 0,0 0 1 0 0,0 0-1 0 0,1 0 0 0 0,-1 0 0 0 0,1 0 1 0 0,-1 0-1 0 0,1 0 0 0 0,-1 0 0 0 0,1 0 1 0 0,0 0-1 0 0,-1 0 0 0 0,1 0 0 0 0,0 0 1 0 0,0 0-1 0 0,0 0 0 0 0,-1 0 0 0 0,1 0 1 0 0,0 1-1 0 0,1-1 0 0 0,-1 0 0 0 0,0 0 1 0 0,0 0-1 0 0,0 0 0 0 0,1 0 1 0 0,-1 0-1 0 0,1 0 0 0 0,-1 0 0 0 0,0 0 1 0 0,1 0-1 0 0,0 0 0 0 0,-1 0 0 0 0,1 0 1 0 0,0 0-1 0 0,-1 0 0 0 0,1-1 0 0 0,0 1 1 0 0,0 0-1 0 0,0 0 0 0 0,0-1 0 0 0,0 1 1 0 0,-1-1-1 0 0,1 1 0 0 0,0-1 0 0 0,1 1 1 0 0,-1-1-1 0 0,0 0 0 0 0,0 1 0 0 0,0-1 1 0 0,0 0-1 0 0,0 0 0 0 0,0 1 0 0 0,0-1 1 0 0,1 0 20 0 0,70 11-858 0 0,13-8 75 0 0,124 16 360 0 0,-192-16 554 0 0,-13-3-80 0 0,-1 0 1 0 0,0 0 0 0 0,1 0 0 0 0,-1 1 0 0 0,0-1 0 0 0,1 1 0 0 0,-1 0 0 0 0,0 0 0 0 0,0 0 0 0 0,1 0 0 0 0,-1 0 0 0 0,0 1 0 0 0,0-1 0 0 0,-1 1-1 0 0,1 0 1 0 0,0 0 0 0 0,0 0 0 0 0,-1 0 0 0 0,1 1 0 0 0,-1-1 0 0 0,0 1 0 0 0,0-1 0 0 0,0 1 0 0 0,0 0 0 0 0,1 2-52 0 0,-4-3 103 0 0,0 0 1 0 0,1 1 0 0 0,-1-1-1 0 0,0 0 1 0 0,-1 0 0 0 0,1 0-1 0 0,0 0 1 0 0,0 0-1 0 0,-1 0 1 0 0,1-1 0 0 0,-1 1-1 0 0,0 0 1 0 0,0-1 0 0 0,1 1-1 0 0,-1-1 1 0 0,0 0 0 0 0,0 1-1 0 0,0-1 1 0 0,0 0-1 0 0,-1 0 1 0 0,-1 0-104 0 0,-2 3 155 0 0,-26 12-6 0 0,0-1-1 0 0,0-2 1 0 0,-1-2 0 0 0,-1 0 0 0 0,-3-2-149 0 0,20-4 21 0 0,-144 31-621 0 0,92-31-6883 0 0,57-5-3376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20.1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171 191 7722 0 0,'0'0'973'0'0,"0"0"-125"0"0,0 0 61 0 0,0 0 211 0 0,0 0 180 0 0,0 0 34 0 0,0 0-115 0 0,0 0-196 0 0,-2 33-213 0 0,-7 106-195 0 0,18-31 249 0 0,-2-79-672 0 0,0 6-410 0 0,23 144 1165 0 0,-28-58-7153 0 0,-4-110 2116 0 0,1-7 29 0 0,1 0-1240 0 0</inkml:trace>
  <inkml:trace contextRef="#ctx0" brushRef="#br0" timeOffset="353.768">0 209 5089 0 0,'0'0'676'0'0,"0"0"184"0"0,0 0 382 0 0,0 0 356 0 0,0 0 138 0 0,0 0-90 0 0,0 0-237 0 0,36-22-243 0 0,115-68-188 0 0,-61 54 240 0 0,-72 33-923 0 0,-4 1-51 0 0,-1-2-78 0 0,0 1-1 0 0,0 0 0 0 0,0 1 0 0 0,0 1 1 0 0,0 0-1 0 0,0 1 0 0 0,1 0 0 0 0,-1 1 1 0 0,0 0-1 0 0,0 1 0 0 0,0 1 0 0 0,0 0 1 0 0,9 4-166 0 0,-18-5 12 0 0,-1 1 1 0 0,0-1 0 0 0,0 1-1 0 0,0 0 1 0 0,0 0-1 0 0,-1 0 1 0 0,1 0 0 0 0,-1 0-1 0 0,0 1 1 0 0,0-1 0 0 0,0 1-1 0 0,0 0 1 0 0,-1-1-1 0 0,1 1 1 0 0,-1 0 0 0 0,0 0-1 0 0,0 0 1 0 0,0 0-1 0 0,-1 0 1 0 0,0 0 0 0 0,1 0-1 0 0,-1 0 1 0 0,0 0 0 0 0,-1 0-1 0 0,1 0 1 0 0,-1 0-1 0 0,0 0-12 0 0,-40 104 158 0 0,11-68-178 0 0,-2 0-1 0 0,-2-3 1 0 0,-1 0-1 0 0,-33 25 21 0 0,-40 40 74 0 0,108-101-71 0 0,-3 0-2 0 0,1 1 0 0 0,-1-1 0 0 0,1 1 0 0 0,-1 0 0 0 0,1 0 0 0 0,0 0 0 0 0,0 0 0 0 0,0 1 0 0 0,0-1 0 0 0,0 0 0 0 0,0 1-1 0 0,1-1 1 0 0,-1 1 0 0 0,1 0 0 0 0,0-1 0 0 0,-1 1 0 0 0,1 0 0 0 0,1 0 0 0 0,-1 0 0 0 0,0 0 0 0 0,1 0 0 0 0,-1 0 0 0 0,1 0 0 0 0,0 0 0 0 0,0 0 0 0 0,0 0 0 0 0,1 0-1 0 0,-1 0 1 0 0,1 0 0 0 0,-1 0 0 0 0,1 0 0 0 0,0 0 0 0 0,0-1 0 0 0,1 2-1 0 0,15 5 93 0 0,1 0 0 0 0,1-2 0 0 0,-1 0-1 0 0,1-1 1 0 0,0-1 0 0 0,1-1 0 0 0,-1 0 0 0 0,1-2 0 0 0,0 0-1 0 0,12-1-92 0 0,130 21 150 0 0,-142-15-643 0 0,10 2-1806 0 0,-8-6-7037 0 0,-18-3-445 0 0</inkml:trace>
  <inkml:trace contextRef="#ctx0" brushRef="#br0" timeOffset="694.324">828 603 3873 0 0,'0'0'2710'0'0,"0"0"-981"0"0,0 0-546 0 0,0 0-208 0 0,0 0-171 0 0,0 0-174 0 0,0 0-114 0 0,0 0-47 0 0,0 0-6 0 0,0 0 21 0 0,-6 32 12 0 0,-16 96 9 0 0,21-127-492 0 0,1 0 1 0 0,-1-1 0 0 0,1 1 0 0 0,-1 0 0 0 0,0-1 0 0 0,1 1-1 0 0,-1 0 1 0 0,1 0 0 0 0,-1-1 0 0 0,1 1 0 0 0,0 0 0 0 0,-1 0-1 0 0,1 0 1 0 0,0-1 0 0 0,0 1 0 0 0,-1 0 0 0 0,1 0 0 0 0,0 0-1 0 0,0 0 1 0 0,0 0 0 0 0,0 0 0 0 0,0 0 0 0 0,0-1 0 0 0,0 1-1 0 0,1 0 1 0 0,-1 0 0 0 0,0 0 0 0 0,0 0 0 0 0,1 0 0 0 0,-1-1-1 0 0,0 1 1 0 0,1 0 0 0 0,-1 0 0 0 0,1 0 0 0 0,-1-1 0 0 0,1 1-1 0 0,0 0 1 0 0,-1-1 0 0 0,1 1 0 0 0,0-1 0 0 0,-1 1 0 0 0,1 0-1 0 0,0-1 1 0 0,-1 1 0 0 0,1-1 0 0 0,0 0 0 0 0,0 1 0 0 0,0-1-1 0 0,0 0 1 0 0,-1 1 0 0 0,1-1 0 0 0,0 0 0 0 0,0 0 0 0 0,0 0-1 0 0,0 0 1 0 0,0 0 0 0 0,0 0 0 0 0,0 0 0 0 0,-1 0 0 0 0,1 0-1 0 0,0 0 1 0 0,0-1-14 0 0,4 0 175 0 0,6 0-30 0 0,0 0 1 0 0,0-1 0 0 0,0 0-1 0 0,0-1 1 0 0,-1 0-1 0 0,0-1 1 0 0,0 0 0 0 0,0-1-1 0 0,0 0 1 0 0,0-1-1 0 0,-1 0 1 0 0,0 0 0 0 0,0-1-1 0 0,-1 0 1 0 0,0 0 0 0 0,0-1-1 0 0,-1 0 1 0 0,0 0-1 0 0,0-1 1 0 0,-1 0 0 0 0,0 0-1 0 0,0-1 1 0 0,-1 0-1 0 0,0 0 1 0 0,-1 0 0 0 0,0 0-1 0 0,-1-1 1 0 0,0 1 0 0 0,-1-1-1 0 0,0 0 1 0 0,-1 0-1 0 0,1-3-145 0 0,-3 11-87 0 0,1 0-1 0 0,0 1 1 0 0,-1-1-1 0 0,0 0 1 0 0,1 1-1 0 0,-1-1 0 0 0,0 0 1 0 0,0 1-1 0 0,-1-1 1 0 0,1 1-1 0 0,0 0 0 0 0,-1-1 1 0 0,0 1-1 0 0,1 0 1 0 0,-1 0-1 0 0,0 0 1 0 0,0 0-1 0 0,0 0 0 0 0,0 1 1 0 0,0-1-1 0 0,-1 0 1 0 0,1 1-1 0 0,-1 0 1 0 0,1-1-1 0 0,-1 1 0 0 0,1 0 1 0 0,-1 0-1 0 0,1 1 1 0 0,-1-1-1 0 0,-1 0 88 0 0,-52-6-9766 0 0,46 7 1631 0 0</inkml:trace>
  <inkml:trace contextRef="#ctx0" brushRef="#br0" timeOffset="959.841">1447 600 3889 0 0,'0'0'3833'0'0,"0"0"-1522"0"0,0 0-577 0 0,0 0-133 0 0,0 0-205 0 0,0 0-297 0 0,0 0-257 0 0,0 0-171 0 0,0 0-123 0 0,0 0-103 0 0,0 0-97 0 0,0 0-53 0 0,0 0-51 0 0,-28 19-65 0 0,-85 59-62 0 0,111-77-116 0 0,0-1-1 0 0,0 1 1 0 0,0-1-1 0 0,1 1 1 0 0,-1 0 0 0 0,0 0-1 0 0,0 0 1 0 0,1 0-1 0 0,-1 0 1 0 0,0 0-1 0 0,1 0 1 0 0,-1 1 0 0 0,1-1-1 0 0,0 1 1 0 0,-1-1-1 0 0,1 1 1 0 0,0-1-1 0 0,0 1 1 0 0,0 0-1 0 0,0-1 1 0 0,0 1 0 0 0,0 0-1 0 0,1 0 1 0 0,-1 0-1 0 0,1 0 1 0 0,-1 0-1 0 0,1 0 1 0 0,-1 0 0 0 0,1 0-1 0 0,0 0 1 0 0,0 1-1 0 0,2 4-47 0 0,0-3 14 0 0,1 0 0 0 0,0 0 0 0 0,0 0 0 0 0,0-1-1 0 0,1 1 1 0 0,-1-1 0 0 0,1 1 0 0 0,0-1 0 0 0,0 0 0 0 0,0 0 0 0 0,0-1 0 0 0,0 0 0 0 0,1 1 0 0 0,-1-1 0 0 0,1-1-1 0 0,0 1 1 0 0,-1-1 0 0 0,1 1 0 0 0,0-1 0 0 0,0-1 0 0 0,0 1 0 0 0,0-1 0 0 0,0 0 0 0 0,0 0 0 0 0,0 0 0 0 0,3-1 33 0 0,91-7-1916 0 0,-66-2-1855 0 0,-4-5-3843 0 0,-18 7 2252 0 0</inkml:trace>
  <inkml:trace contextRef="#ctx0" brushRef="#br0" timeOffset="1294.215">1810 132 10058 0 0,'0'0'1903'0'0,"0"0"-318"0"0,0 0-186 0 0,0 0-89 0 0,0 0-120 0 0,0 0-172 0 0,0 0-176 0 0,0 0-157 0 0,0 0-135 0 0,0 0-99 0 0,0 0-76 0 0,0 0-51 0 0,-10 35-51 0 0,-28 110-21 0 0,29-56 122 0 0,21 128-313 0 0,5-96-1071 0 0,-15-70-5839 0 0,-3-50 1975 0 0,0-1 1321 0 0,1 0-2811 0 0</inkml:trace>
  <inkml:trace contextRef="#ctx0" brushRef="#br0" timeOffset="1595.914">1837 500 120 0 0,'0'0'1023'0'0,"0"0"-36"0"0,0 0 169 0 0,0 0 284 0 0,0 0 202 0 0,0 0-2 0 0,0 0-175 0 0,0 0-236 0 0,0 0-208 0 0,0 0-132 0 0,0 0-6 0 0,0 0 52 0 0,-15 28 21 0 0,-43 86-13 0 0,58-114-923 0 0,-1 1 1 0 0,0-1-1 0 0,1 1 0 0 0,-1-1 1 0 0,0 1-1 0 0,1 0 0 0 0,-1-1 1 0 0,1 1-1 0 0,-1 0 0 0 0,1-1 1 0 0,0 1-1 0 0,-1 0 0 0 0,1 0 1 0 0,0-1-1 0 0,-1 1 0 0 0,1 0 1 0 0,0 0-1 0 0,0-1 0 0 0,0 1 1 0 0,-1 0-1 0 0,1 0 0 0 0,0 0 1 0 0,0-1-1 0 0,0 1 1 0 0,1 0-1 0 0,-1 0 0 0 0,0 0 1 0 0,0-1-1 0 0,0 1 0 0 0,0 0 1 0 0,1 0-1 0 0,-1 0 0 0 0,0-1 1 0 0,1 1-1 0 0,-1 0 0 0 0,1-1 1 0 0,-1 1-1 0 0,1 0 0 0 0,-1-1 1 0 0,1 1-1 0 0,-1-1 0 0 0,1 1 1 0 0,0 0-1 0 0,-1-1 0 0 0,1 0 1 0 0,0 1-1 0 0,-1-1 0 0 0,1 1 1 0 0,0-1-1 0 0,-1 0 1 0 0,1 1-1 0 0,0-1 0 0 0,0 0 1 0 0,0 0-1 0 0,-1 0 0 0 0,1 0 1 0 0,0 0-1 0 0,0 0 0 0 0,0 0 1 0 0,-1 0-1 0 0,1 0 0 0 0,0 0 1 0 0,0 0-1 0 0,0 0 0 0 0,-1 0 1 0 0,1-1-1 0 0,0 1 0 0 0,0 0 1 0 0,0-1-21 0 0,7 0 250 0 0,61 0 1073 0 0,127 9 185 0 0,-193-7-1906 0 0,27 3-1710 0 0,-23-6-2062 0 0,-3-3-3727 0 0,-4 4 1656 0 0</inkml:trace>
  <inkml:trace contextRef="#ctx0" brushRef="#br0" timeOffset="2103.949">2163 684 0 0 0,'0'0'537'0'0,"0"0"1444"0"0,0 0 750 0 0,0 0 226 0 0,0 0-131 0 0,0 0-340 0 0,0 0-450 0 0,0 0-473 0 0,0 0-417 0 0,0 0-316 0 0,33-13-199 0 0,99-41-140 0 0,-79 20 135 0 0,-49 28-513 0 0,26-73 701 0 0,-30 77-828 0 0,0 1-1 0 0,0-1 0 0 0,1 0 0 0 0,-1 0 1 0 0,0 0-1 0 0,-1 1 0 0 0,1-1 0 0 0,0 0 1 0 0,0 0-1 0 0,-1 1 0 0 0,1-1 0 0 0,-1 0 1 0 0,1 1-1 0 0,-1-1 0 0 0,0 0 0 0 0,0 1 1 0 0,0-1-1 0 0,0 1 0 0 0,0-1 0 0 0,0 1 1 0 0,0-1-1 0 0,0 1 0 0 0,-1 0 0 0 0,1 0 1 0 0,0 0-1 0 0,-1 0 0 0 0,1 0 0 0 0,-1 0 0 0 0,1 0 1 0 0,-1 0-1 0 0,0 0 0 0 0,1 1 0 0 0,-1-1 1 0 0,0 0-1 0 0,1 1 0 0 0,-1 0 0 0 0,0-1 1 0 0,0 1-1 0 0,1 0 0 0 0,-1 0 0 0 0,0 0 1 0 0,0 0-1 0 0,0 0 0 0 0,0 1 15 0 0,-7-1-113 0 0,0 1 1 0 0,1 0-1 0 0,-1 0 0 0 0,1 1 1 0 0,-1 0-1 0 0,1 1 0 0 0,0 0 1 0 0,0 0-1 0 0,0 0 0 0 0,0 1 1 0 0,1 1-1 0 0,-1-1 0 0 0,1 1 0 0 0,0 0 1 0 0,0 1-1 0 0,-5 5 113 0 0,4-5-410 0 0,0 1-1 0 0,1 0 1 0 0,-1 0 0 0 0,1 1-1 0 0,1 0 1 0 0,-1 0 0 0 0,1 0-1 0 0,1 1 1 0 0,0 0 0 0 0,0 0-1 0 0,0 0 1 0 0,1 1 0 0 0,1 0-1 0 0,0 0 1 0 0,0-1 0 0 0,1 2-1 0 0,0-1 1 0 0,0 0 0 0 0,1 8 410 0 0,1-15-1 0 0,0 1 1 0 0,1-1-1 0 0,0 0 1 0 0,-1 1-1 0 0,1-1 1 0 0,0 0-1 0 0,1 0 1 0 0,-1 0-1 0 0,0 1 1 0 0,1-2-1 0 0,0 1 1 0 0,0 0-1 0 0,0 0 1 0 0,0 0-1 0 0,0-1 1 0 0,0 1-1 0 0,1-1 1 0 0,-1 0-1 0 0,1 0 0 0 0,-1 0 1 0 0,1 0-1 0 0,0 0 1 0 0,0 0-1 0 0,0-1 1 0 0,0 1-1 0 0,0-1 1 0 0,1 0-1 0 0,-1 0 1 0 0,0 0-1 0 0,3 0 1 0 0,103 10 2710 0 0,-86-11-1949 0 0,0-2 0 0 0,0-1 0 0 0,-1-1 0 0 0,1-1 0 0 0,-1-1 0 0 0,0 0 0 0 0,19-10-761 0 0,-7 0 485 0 0,0-1 0 0 0,-2-1 1 0 0,0-2-1 0 0,-1-1 0 0 0,-1-2 1 0 0,-2 0-1 0 0,8-10-485 0 0,-20 18 138 0 0,26-23 139 0 0,-3-3 1 0 0,0 0 0 0 0,28-44-278 0 0,-58 72-28 0 0,0 1-1 0 0,-1-1 0 0 0,-1-1 1 0 0,-1 1-1 0 0,0-1 0 0 0,0-1 1 0 0,-1 1-1 0 0,-1-1 0 0 0,-1 0 0 0 0,0 0 1 0 0,-1 0-1 0 0,0 0 0 0 0,-1 0 1 0 0,-1 0-1 0 0,0-1 0 0 0,-3-13 29 0 0,2 25-10 0 0,1 0-1 0 0,-1 0 0 0 0,-1 0 0 0 0,1 0 0 0 0,0 0 1 0 0,-1 0-1 0 0,0 0 0 0 0,0 0 0 0 0,0 1 1 0 0,-1-1-1 0 0,1 1 0 0 0,-1 0 0 0 0,1-1 1 0 0,-1 1-1 0 0,0 0 0 0 0,-1 1 0 0 0,1-1 0 0 0,0 0 1 0 0,-1 1-1 0 0,1 0 0 0 0,-1 0 0 0 0,0 0 1 0 0,0 0-1 0 0,0 0 0 0 0,0 1 0 0 0,0 0 0 0 0,0 0 1 0 0,0 0-1 0 0,0 0 0 0 0,0 1 0 0 0,-1 0 1 0 0,1-1-1 0 0,0 1 0 0 0,0 1 0 0 0,0-1 1 0 0,-1 1-1 0 0,1 0 0 0 0,0 0 0 0 0,0 0 0 0 0,0 0 1 0 0,0 1-1 0 0,0-1 0 0 0,0 1 0 0 0,1 0 1 0 0,-1 0-1 0 0,0 1 0 0 0,1-1 0 0 0,0 1 0 0 0,0 0 1 0 0,-1-1-1 0 0,0 3 11 0 0,-8 11-44 0 0,1-1 0 0 0,0 2 1 0 0,1 0-1 0 0,1 0 0 0 0,1 0 0 0 0,0 1 1 0 0,1 1-1 0 0,1-1 0 0 0,1 1 0 0 0,1 0 1 0 0,0 0-1 0 0,1 0 0 0 0,2 1 0 0 0,0-1 1 0 0,0 1-1 0 0,2-1 0 0 0,1 1 1 0 0,0-1-1 0 0,1 0 0 0 0,1 0 0 0 0,1 0 1 0 0,1 0-1 0 0,0-1 0 0 0,2 0 0 0 0,8 15 44 0 0,-9-15-92 0 0,1-1 1 0 0,1 0-1 0 0,1 0 0 0 0,0-1 0 0 0,1-1 0 0 0,1 1 0 0 0,0-2 0 0 0,1 0 0 0 0,1 0 0 0 0,0-2 0 0 0,1 1 0 0 0,8 4 92 0 0,-18-14-722 0 0,40 18-158 0 0,-29-17-3969 0 0,3-3-6422 0 0,-17-1 8289 0 0</inkml:trace>
  <inkml:trace contextRef="#ctx0" brushRef="#br0" timeOffset="2349.972">2498 335 10434 0 0,'0'0'1160'0'0,"0"0"-183"0"0,0 0 143 0 0,0 0 192 0 0,217-19 81 0 0,-171 12-97 0 0,0-1-160 0 0,0 5-272 0 0,-1-5-328 0 0,1 1-264 0 0,0 3-184 0 0,-8-3-168 0 0,-1 7-320 0 0,-9-4-472 0 0,-1 1-840 0 0,-6-1-1769 0 0,-5 0-2120 0 0,-5 4-2841 0 0</inkml:trace>
  <inkml:trace contextRef="#ctx0" brushRef="#br0" timeOffset="2944.707">1994 320 0 0 0,'0'0'1846'0'0,"0"0"186"0"0,0 0 198 0 0,0 0 33 0 0,0 0-234 0 0,0 0-353 0 0,0 0-389 0 0,0 0-287 0 0,0 0-178 0 0,0 0-194 0 0,0 0-180 0 0,0 0-145 0 0,-14 14-130 0 0,-68 71-32 0 0,76-80-578 0 0,-49 46 381 0 0,38-33-3287 0 0,1 0-4421 0 0,14-14 2486 0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28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7 269 1800 0 0,'0'0'822'0'0,"0"0"-641"0"0,0 0-357 0 0,0 0 4 0 0,0 0 230 0 0,0 0 218 0 0,0 0 86 0 0,0 0-11 0 0,0 0-94 0 0,0 0-100 0 0,0 0-80 0 0,0 0-44 0 0,-1 29-7 0 0,-4 89-21 0 0,12-33 70 0 0,-2-60-450 0 0,-3-18 2207 0 0,-4-9 5961 0 0,-1-10-7622 0 0,0 0 1 0 0,1 1 0 0 0,0-1-1 0 0,1 0 1 0 0,0 0 0 0 0,1 0 0 0 0,0 0-1 0 0,1 0 1 0 0,0 0 0 0 0,1 0 0 0 0,0 1-1 0 0,1-1 1 0 0,0 0 0 0 0,1 1 0 0 0,0 0-1 0 0,1-1-171 0 0,8-16 11 0 0,1 1 0 0 0,1 0 1 0 0,1 1-1 0 0,2 0 0 0 0,14-15-11 0 0,-31 38-122 0 0,1 1 1 0 0,0-1 0 0 0,0 1 0 0 0,0-1-1 0 0,0 1 1 0 0,0 0 0 0 0,1-1-1 0 0,-1 1 1 0 0,1 0 0 0 0,0 1 0 0 0,-1-1-1 0 0,1 0 1 0 0,0 1 0 0 0,0-1-1 0 0,0 1 1 0 0,0 0 0 0 0,0 0-1 0 0,0 0 1 0 0,0 1 0 0 0,0-1 0 0 0,1 1 121 0 0,16 49-7531 0 0,-18-40 4543 0 0,0-2-131 0 0</inkml:trace>
  <inkml:trace contextRef="#ctx0" brushRef="#br0" timeOffset="431.711">474 313 1360 0 0,'0'0'1229'0'0,"0"0"-507"0"0,0 0-121 0 0,0 0 189 0 0,0 0 245 0 0,0 0 144 0 0,0 0 29 0 0,0 0-18 0 0,0 0-3 0 0,0 0 9 0 0,0 0-20 0 0,0 0-95 0 0,0 0-141 0 0,8-2-128 0 0,24-6-104 0 0,-3-27 1479 0 0,-25 26-1901 0 0,-3 6-280 0 0,0 1 0 0 0,0-1 0 0 0,0 0 0 0 0,0 0 0 0 0,0 1 0 0 0,-1-1 0 0 0,1 0 0 0 0,-1 0 0 0 0,0 0 0 0 0,0 0 0 0 0,0 1 0 0 0,0-1 0 0 0,0 0 0 0 0,-1 0 0 0 0,1 0 0 0 0,-1 0 0 0 0,1 1 0 0 0,-1-1 0 0 0,0 0 0 0 0,0 1 0 0 0,-1-1 0 0 0,1 1 0 0 0,-1-1 0 0 0,1 1 0 0 0,-1-1 0 0 0,0 1 0 0 0,1 0 1 0 0,-1 0-1 0 0,0 0 0 0 0,-1 0 0 0 0,1 0 0 0 0,0 0 0 0 0,0 1 0 0 0,-1-1 0 0 0,1 1 0 0 0,-1 0 0 0 0,1-1 0 0 0,-1 1 0 0 0,0 0 0 0 0,0 0 0 0 0,1 1 0 0 0,-1-1 0 0 0,0 1 0 0 0,0-1 0 0 0,0 1 0 0 0,0 0 0 0 0,1 0 0 0 0,-3 0-6 0 0,-3 3-67 0 0,0-1 0 0 0,0 1 0 0 0,0 1 0 0 0,0-1 0 0 0,1 1 0 0 0,0 1 0 0 0,-1-1 0 0 0,2 1 0 0 0,-1 1 0 0 0,0-1 0 0 0,1 1 0 0 0,0 0 0 0 0,1 0 0 0 0,-1 1 0 0 0,1 0-1 0 0,0 0 1 0 0,1 0 0 0 0,0 1 0 0 0,0-1 0 0 0,0 1 0 0 0,1 0 0 0 0,0 0 0 0 0,1 0 0 0 0,0 0 0 0 0,0 1 0 0 0,1-1 67 0 0,-2-2 27 0 0,1 1 1 0 0,1-1-1 0 0,-1 0 1 0 0,1 0-1 0 0,0 1 0 0 0,1-1 1 0 0,0 1-1 0 0,0-1 1 0 0,0 0-1 0 0,0 1 1 0 0,1-1-1 0 0,0 1 0 0 0,1-1 1 0 0,0 0-1 0 0,-1 0 1 0 0,2 0-1 0 0,-1 0 0 0 0,1 0 1 0 0,0 0-1 0 0,0-1 1 0 0,1 1-1 0 0,-1-1 0 0 0,1 0 1 0 0,0 0-1 0 0,1 0 1 0 0,-1-1-1 0 0,1 1 0 0 0,0-1 1 0 0,0 0-1 0 0,0-1 1 0 0,1 1-1 0 0,-1-1 0 0 0,1 0 1 0 0,0 0-1 0 0,0-1 1 0 0,0 0-1 0 0,0 0 0 0 0,0 0 1 0 0,0-1-1 0 0,2 1-27 0 0,1-1 59 0 0,-1-1-1 0 0,1 1 1 0 0,0-2-1 0 0,-1 1 1 0 0,1-1-1 0 0,0 0 1 0 0,-1-1-1 0 0,1 0 1 0 0,-1-1-1 0 0,0 1 1 0 0,0-1-1 0 0,0-1 1 0 0,0 0-1 0 0,0 0 1 0 0,-1 0-1 0 0,5-5-58 0 0,59-51-1390 0 0,-52 37-1605 0 0,-1-3-3283 0 0,-12 18 1493 0 0,-3 4 768 0 0</inkml:trace>
  <inkml:trace contextRef="#ctx0" brushRef="#br0" timeOffset="781.793">854 111 8138 0 0,'0'0'1297'0'0,"0"0"-599"0"0,0 0-225 0 0,0 0 167 0 0,0 0 265 0 0,0 0 123 0 0,0 0-37 0 0,0 0-150 0 0,0 0-219 0 0,0 0-201 0 0,0 0-132 0 0,5 32-78 0 0,15 102-53 0 0,10-35 167 0 0,44 44 98 0 0,-74-142-393 0 0,0-1 1 0 0,0 1 0 0 0,1 0 0 0 0,-1 0-1 0 0,0-1 1 0 0,0 1 0 0 0,1 0-1 0 0,-1-1 1 0 0,1 1 0 0 0,-1 0 0 0 0,1-1-1 0 0,-1 1 1 0 0,1-1 0 0 0,-1 1 0 0 0,1-1-1 0 0,-1 1 1 0 0,1-1 0 0 0,-1 1-1 0 0,1-1 1 0 0,0 1 0 0 0,-1-1 0 0 0,1 0-1 0 0,0 1 1 0 0,0-1 0 0 0,-1 0-1 0 0,1 0 1 0 0,0 0 0 0 0,0 1 0 0 0,-1-1-1 0 0,1 0 1 0 0,0 0 0 0 0,0 0-1 0 0,-1 0 1 0 0,1 0 0 0 0,0 0 0 0 0,0-1-1 0 0,-1 1 1 0 0,1 0 0 0 0,0 0 0 0 0,0 0-1 0 0,-1-1 1 0 0,1 1 0 0 0,0 0-1 0 0,-1-1 1 0 0,1 1 0 0 0,0-1 0 0 0,-1 1-1 0 0,1-1 1 0 0,-1 1 0 0 0,1-1-1 0 0,-1 1 1 0 0,1-1 0 0 0,-1 1 0 0 0,1-1-31 0 0,16-43 2466 0 0,-12 31-2526 0 0,2-8 440 0 0,8-23-176 0 0,1 0-1 0 0,2 2 0 0 0,2 0 0 0 0,2 1 1 0 0,1 1-1 0 0,14-15-203 0 0,-20 33-642 0 0,37-45-1771 0 0,-16 26-5890 0 0,-26 31-2392 0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31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1 618 0 0 0,'0'0'1080'0'0,"0"0"231"0"0,0 0 65 0 0,0 0-103 0 0,0 0-240 0 0,0 0-299 0 0,0 0-210 0 0,0 0-80 0 0,2 0 68 0 0,128-5 4990 0 0,4-1-4164 0 0,3 3-1584 0 0,-88-5-1258 0 0,-18-3-2529 0 0,-12 5-1215 0 0,-14 5 2572 0 0,-1 1 1256 0 0</inkml:trace>
  <inkml:trace contextRef="#ctx0" brushRef="#br0" timeOffset="235.757">83 876 3497 0 0,'0'0'753'0'0,"0"0"-490"0"0,0 0 122 0 0,0 0 349 0 0,0 0 241 0 0,0 0 126 0 0,0 0 20 0 0,0 0-76 0 0,0 0-127 0 0,0 0-113 0 0,0 0-81 0 0,0 0-60 0 0,35 9-53 0 0,109 27-56 0 0,-139-34-511 0 0,0-1 0 0 0,0 0-1 0 0,1 0 1 0 0,-1 0 0 0 0,0 0 0 0 0,0-1 0 0 0,0 0-1 0 0,0 0 1 0 0,1 0 0 0 0,-1-1 0 0 0,0 0 0 0 0,0 0-1 0 0,0 0 1 0 0,0 0 0 0 0,4-3-44 0 0,8-2 123 0 0,131-37-758 0 0,-53 13-6784 0 0,-71 22 542 0 0</inkml:trace>
  <inkml:trace contextRef="#ctx0" brushRef="#br0" timeOffset="935.411">897 423 0 0 0,'0'0'244'0'0,"0"0"752"0"0,0 0 327 0 0,0 0 95 0 0,0 0-49 0 0,0 0-114 0 0,0 0-158 0 0,0 0-153 0 0,0 0-87 0 0,0 0-60 0 0,0 0-36 0 0,11-13 5 0 0,36-42-1 0 0,0 27 922 0 0,-32 24-1255 0 0,1-3-185 0 0,-1 1 1 0 0,1 1-1 0 0,1 0 0 0 0,-1 1 0 0 0,1 1 0 0 0,0 0 1 0 0,-1 1-1 0 0,1 1 0 0 0,0 0 0 0 0,0 2 0 0 0,6 0-247 0 0,-20 0 21 0 0,0 0-1 0 0,0 0 0 0 0,0 0 1 0 0,0 0-1 0 0,0 1 0 0 0,0-1 1 0 0,-1 1-1 0 0,1 0 0 0 0,0 0 0 0 0,-1 0 1 0 0,1 0-1 0 0,-1 0 0 0 0,0 1 1 0 0,0-1-1 0 0,0 0 0 0 0,0 1 1 0 0,0 0-1 0 0,0-1 0 0 0,-1 1 1 0 0,1 0-1 0 0,-1 0 0 0 0,0 0 0 0 0,0 0 1 0 0,0 0-1 0 0,0 0 0 0 0,0 1 1 0 0,-1-1-1 0 0,0 0 0 0 0,1 0 1 0 0,-1 0-1 0 0,0 1 0 0 0,0-1 1 0 0,-1 0-1 0 0,0 3-20 0 0,-32 108 688 0 0,-186 216-348 0 0,216-325-340 0 0,-1 0 0 0 0,1 0 0 0 0,0 0 0 0 0,0 0 0 0 0,0 0 0 0 0,0 0 0 0 0,1 1 0 0 0,0-1 0 0 0,0 1 0 0 0,1-1 0 0 0,-1 1 0 0 0,1 0-1 0 0,0-1 1 0 0,1 1 0 0 0,-1 0 0 0 0,1 0 0 0 0,0 0 0 0 0,1 0 0 0 0,2-3 14 0 0,1 0 1 0 0,-1 0-1 0 0,1-1 1 0 0,0 1-1 0 0,0-1 0 0 0,0 0 1 0 0,0 0-1 0 0,0-1 0 0 0,1 1 1 0 0,-1-1-1 0 0,0 0 0 0 0,1 0 1 0 0,-1 0-1 0 0,1 0 0 0 0,-1-1 1 0 0,1 0-1 0 0,-1 0 0 0 0,1 0 1 0 0,-1-1-1 0 0,1 1 0 0 0,2-2-14 0 0,11-1-67 0 0,0-1 0 0 0,0-1 0 0 0,0 0 0 0 0,-1-2 0 0 0,0 0 0 0 0,0-1 0 0 0,3-2 67 0 0,15-7-731 0 0,47-34-7408 0 0,-56 34 1775 0 0,-18 12 2618 0 0</inkml:trace>
  <inkml:trace contextRef="#ctx0" brushRef="#br0" timeOffset="1371.245">1709 471 5225 0 0,'0'0'1410'0'0,"0"0"-350"0"0,0 0-188 0 0,0 0 128 0 0,0 0 235 0 0,0 0 147 0 0,0 0 8 0 0,0 0-190 0 0,0 0-251 0 0,0 0-200 0 0,0 0-161 0 0,-12 35-108 0 0,-38 111-92 0 0,36-105-149 0 0,2 0 1 0 0,1 1-1 0 0,2 0 1 0 0,0 23-240 0 0,5-36 3 0 0,-4 144-1499 0 0,8-172 1389 0 0,0-1 1 0 0,0 1-1 0 0,0-1 0 0 0,1 0 1 0 0,-1 1-1 0 0,0-1 0 0 0,0 0 1 0 0,0 1-1 0 0,0-1 0 0 0,1 0 1 0 0,-1 1-1 0 0,0-1 0 0 0,0 0 1 0 0,0 1-1 0 0,1-1 0 0 0,-1 0 1 0 0,0 0-1 0 0,1 1 0 0 0,-1-1 1 0 0,0 0-1 0 0,0 0 0 0 0,1 0 1 0 0,-1 0-1 0 0,1 1 0 0 0,-1-1 1 0 0,0 0-1 0 0,1 0 0 0 0,-1 0 1 0 0,0 0-1 0 0,1 0 0 0 0,-1 0 1 0 0,0 0-1 0 0,1 0 0 0 0,-1 0 1 0 0,1 0-1 0 0,-1 0 0 0 0,0 0 1 0 0,1 0-1 0 0,-1 0 0 0 0,0 0 1 0 0,1 0-1 0 0,-1 0 0 0 0,0-1 1 0 0,1 1-1 0 0,-1 0 0 0 0,0 0 1 0 0,1 0-1 0 0,-1-1 0 0 0,0 1 1 0 0,1 0-1 0 0,-1 0 0 0 0,0-1 1 0 0,0 1-1 0 0,1 0 0 0 0,-1-1 1 0 0,0 1-1 0 0,0 0 0 0 0,0 0 1 0 0,1-1-1 0 0,-1 1 0 0 0,0-1 1 0 0,0 1-1 0 0,0 0 0 0 0,0-1 1 0 0,0 1-1 0 0,0 0 0 0 0,0-1 1 0 0,0 1 106 0 0,24-48-4690 0 0,49-96-1430 0 0,-39 79 6287 0 0,3 1 1 0 0,3 2 0 0 0,3 2-1 0 0,5-3-167 0 0,-31 47-63 0 0,5-9 3840 0 0,-22 24-2443 0 0,0 21 1982 0 0,-37 64-786 0 0,14-38-2157 0 0,2 1 0 0 0,2 1 0 0 0,2 1 0 0 0,2 0 0 0 0,3 2-373 0 0,10 12-3088 0 0,14-59-3389 0 0,-10-4 3283 0 0</inkml:trace>
  <inkml:trace contextRef="#ctx0" brushRef="#br0" timeOffset="1700.088">1413 600 3849 0 0,'0'0'688'0'0,"0"0"-71"0"0,0 0 117 0 0,0 0 191 0 0,0 0 73 0 0,0 0-56 0 0,0 0-61 0 0,0 0-47 0 0,0 0-44 0 0,31-19-44 0 0,100-59-45 0 0,-30 31 1112 0 0,0 37 14 0 0,-97 12-1744 0 0,-1 1 0 0 0,0-1 1 0 0,0 1-1 0 0,0 0 0 0 0,0 0 0 0 0,-1 0 0 0 0,1 0 1 0 0,-1 0-1 0 0,1 1 0 0 0,-1-1 0 0 0,-1 1 1 0 0,1 0-1 0 0,0-1 0 0 0,-1 1 0 0 0,0 0 1 0 0,1 0-1 0 0,-2 0 0 0 0,1 0 0 0 0,0 0 1 0 0,-1 0-1 0 0,0 4-83 0 0,5 12 420 0 0,-3-14-372 0 0,-1-1-1 0 0,1 1 0 0 0,0-1 0 0 0,1 0 0 0 0,-1 0 1 0 0,1 0-1 0 0,0 0 0 0 0,1-1 0 0 0,-1 1 1 0 0,1-1-1 0 0,0 1 0 0 0,0-1 0 0 0,0-1 1 0 0,0 1-1 0 0,1-1 0 0 0,-1 1 0 0 0,1-1 1 0 0,0 0-1 0 0,0-1 0 0 0,0 1 0 0 0,0-1 0 0 0,1 0 1 0 0,-1-1-1 0 0,1 1 0 0 0,-1-1 0 0 0,1 0 1 0 0,-1 0-1 0 0,1-1 0 0 0,0 1 0 0 0,-1-1 1 0 0,1-1-48 0 0,11 0 53 0 0,0-1 1 0 0,0-1-1 0 0,-1-1 1 0 0,0 0 0 0 0,0-1-1 0 0,0-1 1 0 0,0-1-1 0 0,-1 0 1 0 0,0 0 0 0 0,4-4-54 0 0,52-31-4436 0 0,-35 20-1109 0 0,-23 14-4804 0 0</inkml:trace>
  <inkml:trace contextRef="#ctx0" brushRef="#br0" timeOffset="2732.026">2392 677 0 0 0,'0'0'231'0'0,"0"0"557"0"0,0 0 67 0 0,0 0-122 0 0,0 0-107 0 0,0 0-86 0 0,0 0-36 0 0,-2-3 1078 0 0,15 109 2433 0 0,-2 177-1572 0 0,-8-238-1410 0 0,-2-45-675 0 0,2-5 4371 0 0,-1-13-4369 0 0,-1 11 99 0 0,12-60-134 0 0,4 1 0 0 0,3 0 1 0 0,2 1-1 0 0,3 2 0 0 0,27-47-325 0 0,-49 101-52 0 0,0 1 0 0 0,1-1 0 0 0,0 1 0 0 0,1 0 0 0 0,0 1 0 0 0,0-1 0 0 0,1 1 0 0 0,-1 0 0 0 0,2 0 0 0 0,-1 1 0 0 0,1 0 0 0 0,0 0 0 0 0,7-5 52 0 0,-12 12-168 0 0,1 0 0 0 0,0 0 0 0 0,-1 0 1 0 0,1 0-1 0 0,0 0 0 0 0,-1 1 1 0 0,1-1-1 0 0,-1 1 0 0 0,0-1 0 0 0,0 1 1 0 0,1 0-1 0 0,-1 0 0 0 0,0 0 1 0 0,-1 0-1 0 0,1 0 0 0 0,0 1 0 0 0,-1-1 1 0 0,1 0-1 0 0,-1 1 0 0 0,1-1 1 0 0,-1 1-1 0 0,0 0 0 0 0,0-1 0 0 0,-1 1 1 0 0,1 0-1 0 0,0 0 168 0 0,5 10-2249 0 0,25 30-10578 0 0,-27-38 12058 0 0</inkml:trace>
  <inkml:trace contextRef="#ctx0" brushRef="#br0" timeOffset="3119.366">3125 630 1600 0 0,'0'0'1095'0'0,"0"0"-156"0"0,0 0 35 0 0,0 0 181 0 0,0 0 105 0 0,0 0 0 0 0,0 0-52 0 0,-33 14-122 0 0,-100 46-159 0 0,64-12 133 0 0,57-34-847 0 0,1-5-150 0 0,1 0-1 0 0,1 1 0 0 0,-1 0 0 0 0,2 0 1 0 0,-1 1-1 0 0,2 1 0 0 0,-1-1 0 0 0,1 1 1 0 0,1 0-1 0 0,0 1 0 0 0,1 0 0 0 0,1 0 0 0 0,0 0 1 0 0,0 0-1 0 0,1 0 0 0 0,1 1 0 0 0,0-1 1 0 0,1 1-1 0 0,1 0 0 0 0,0 0 0 0 0,1 1-62 0 0,1-12 55 0 0,0 0 0 0 0,0-1-1 0 0,1 1 1 0 0,-1-1 0 0 0,1 1 0 0 0,-1-1-1 0 0,1 0 1 0 0,0 0 0 0 0,0 0-1 0 0,0 0 1 0 0,0-1 0 0 0,1 1 0 0 0,-1-1-1 0 0,0 0 1 0 0,1 0 0 0 0,-1 0 0 0 0,1 0-1 0 0,-1 0 1 0 0,1-1 0 0 0,-1 0-1 0 0,1 0 1 0 0,-1 0 0 0 0,1 0 0 0 0,-1 0-1 0 0,1-1 1 0 0,-1 1 0 0 0,1-1-1 0 0,-1 0 1 0 0,1 0 0 0 0,-1 0 0 0 0,0-1-1 0 0,0 1 1 0 0,0-1 0 0 0,1 0-1 0 0,-1 0 1 0 0,0 0-55 0 0,28-22 421 0 0,-2-1 1 0 0,-1-1-1 0 0,0-2 0 0 0,-2-1 0 0 0,-2-1 1 0 0,0-1-1 0 0,9-18-421 0 0,50-69 136 0 0,-79 150-1561 0 0,14 61-1471 0 0,-17-90 2535 0 0,0 0 1 0 0,1 0-1 0 0,0 0 0 0 0,0 0 0 0 0,0-1 1 0 0,0 1-1 0 0,0 0 0 0 0,0-1 0 0 0,0 0 0 0 0,1 0 1 0 0,-1 0-1 0 0,1 0 0 0 0,0 0 0 0 0,0 0 0 0 0,0 0 1 0 0,0-1-1 0 0,0 0 0 0 0,0 1 0 0 0,0-1 1 0 0,0 0-1 0 0,0-1 0 0 0,0 1 0 0 0,1 0 0 0 0,-1-1 1 0 0,0 0-1 0 0,1 0 0 0 0,0 0 361 0 0,45 0-4973 0 0,-39-4 4869 0 0</inkml:trace>
  <inkml:trace contextRef="#ctx0" brushRef="#br0" timeOffset="3554.966">3563 685 0 0 0,'0'0'276'0'0,"0"0"978"0"0,0 0 261 0 0,0 0 37 0 0,0 0-38 0 0,0 0-54 0 0,0 0-174 0 0,0 0-273 0 0,0 0-271 0 0,0 0-250 0 0,0 0-134 0 0,0 0-73 0 0,-24-2-48 0 0,-74-2-29 0 0,96 3-201 0 0,1 1 0 0 0,-1 0 0 0 0,0 0 0 0 0,0 0 0 0 0,1 0 1 0 0,-1 0-1 0 0,0 1 0 0 0,1-1 0 0 0,-1 0 0 0 0,0 1 0 0 0,1 0 0 0 0,-1-1 0 0 0,1 1 0 0 0,-1 0 0 0 0,1-1 1 0 0,-1 1-1 0 0,1 0 0 0 0,-1 0 0 0 0,1 0 0 0 0,0 1 0 0 0,0-1 0 0 0,-1 0 0 0 0,1 0 0 0 0,0 1 0 0 0,0-1 1 0 0,0 0-1 0 0,0 1 0 0 0,1-1 0 0 0,-1 1 0 0 0,0-1 0 0 0,1 1 0 0 0,-1 0-7 0 0,-3 6 34 0 0,0-2-43 0 0,0 1 0 0 0,0-1-1 0 0,1 1 1 0 0,0 0 0 0 0,0 0 0 0 0,1 0-1 0 0,0 0 1 0 0,0 1 0 0 0,0-1-1 0 0,1 1 1 0 0,0-1 0 0 0,0 1 0 0 0,1-1-1 0 0,0 1 1 0 0,1-1 0 0 0,-1 1-1 0 0,2-1 1 0 0,-1 1 0 0 0,1-1 0 0 0,0 0-1 0 0,0 1 1 0 0,1-1 0 0 0,0 0-1 0 0,0-1 1 0 0,1 1 0 0 0,-1 0 0 0 0,4 3 9 0 0,3-2 146 0 0,0 0 1 0 0,1-1-1 0 0,-1 0 1 0 0,1-1 0 0 0,1 0-1 0 0,-1 0 1 0 0,1-1-1 0 0,0-1 1 0 0,0 0 0 0 0,1-1-1 0 0,-1 0 1 0 0,1-1-1 0 0,-1 0 1 0 0,1-1 0 0 0,0 0-1 0 0,-1-1 1 0 0,1-1-1 0 0,0 0 1 0 0,0 0 0 0 0,-1-2-1 0 0,1 1 1 0 0,-1-2-1 0 0,0 1 1 0 0,0-2-1 0 0,0 0 1 0 0,5-3-147 0 0,14-12 435 0 0,-1-2 0 0 0,-2-1-1 0 0,0-1 1 0 0,-2-1 0 0 0,0-2 0 0 0,-2 0-1 0 0,-1-2 1 0 0,-1 0 0 0 0,-2-2 0 0 0,-1 0-1 0 0,-1-2-434 0 0,-2 9-65 0 0,-2-1-1 0 0,-1 0 0 0 0,-1-1 0 0 0,-2-1 0 0 0,0 1 1 0 0,-2-2-1 0 0,-1 1 0 0 0,-1-1 0 0 0,-1 0 1 0 0,-1 0-1 0 0,-2-1 0 0 0,-1 1 0 0 0,-1 0 0 0 0,-1-1 1 0 0,-4-16 65 0 0,4 36-75 0 0,-1 0 1 0 0,0 0-1 0 0,0 1 1 0 0,0-1 0 0 0,-1 1-1 0 0,-1 0 1 0 0,1-1-1 0 0,-1 2 1 0 0,-1-1 0 0 0,1 0-1 0 0,-1 1 1 0 0,-1 0 0 0 0,1 0-1 0 0,-1 0 1 0 0,0 1-1 0 0,-1 0 1 0 0,0 0 0 0 0,0 1-1 0 0,0-1 1 0 0,0 2-1 0 0,-1-1 1 0 0,0 1 0 0 0,0 0-1 0 0,0 0 1 0 0,0 1 0 0 0,-1 1-1 0 0,1-1 1 0 0,-1 1-1 0 0,0 0 1 0 0,1 1 0 0 0,-1 0-1 0 0,0 1 1 0 0,0 0-1 0 0,0 0 1 0 0,0 1 0 0 0,-2 0 74 0 0,-8 6-30 0 0,0 1 1 0 0,1 1 0 0 0,0 1-1 0 0,0 0 1 0 0,1 1 0 0 0,0 1-1 0 0,1 1 1 0 0,1 0 0 0 0,0 1-1 0 0,1 1 1 0 0,0 0 0 0 0,-8 12 29 0 0,10-12 22 0 0,1 0 0 0 0,0 1 0 0 0,1 0 0 0 0,1 0 0 0 0,1 1 0 0 0,0 1 0 0 0,1-1 0 0 0,1 1 0 0 0,0 1 0 0 0,1-1 0 0 0,2 1 0 0 0,-2 13-22 0 0,4-22 22 0 0,0 1 1 0 0,1 0 0 0 0,0-1 0 0 0,1 1 0 0 0,0-1 0 0 0,1 1 0 0 0,0-1-1 0 0,1 0 1 0 0,0 0 0 0 0,0 0 0 0 0,1 0 0 0 0,0 0 0 0 0,1-1-1 0 0,0 1 1 0 0,1-1 0 0 0,0-1 0 0 0,0 1 0 0 0,1-1 0 0 0,0 0 0 0 0,0 0-1 0 0,1-1 1 0 0,0 0 0 0 0,4 3-23 0 0,22 8 67 0 0,-1-1 0 0 0,2-1 1 0 0,0-2-1 0 0,1-1 0 0 0,1-2 0 0 0,0-2 0 0 0,0-1 1 0 0,0-2-1 0 0,1-2 0 0 0,0-1 0 0 0,0-2 0 0 0,0-1 1 0 0,6-3-68 0 0,57-3-894 0 0,-35-5-4556 0 0,-43 6-2144 0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27.8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3 0 0 0,'0'0'1422'0'0,"0"0"190"0"0,0 0 63 0 0,0 0-93 0 0,0 0-147 0 0,0 0-199 0 0,0 0-184 0 0,0-3-124 0 0,0 68 5308 0 0,1 57-2602 0 0,-18 187-3722 0 0,-16-23 266 0 0,31-248-755 0 0,3-57-5530 0 0,3-13-2219 0 0,-2 21 2434 0 0</inkml:trace>
  <inkml:trace contextRef="#ctx0" brushRef="#br0" timeOffset="2469.401">262 14 0 0 0,'0'0'384'0'0,"0"0"104"0"0,0 0 68 0 0,0 0 71 0 0,0 0 80 0 0,0 0 56 0 0,9 3 6200 0 0,-127 153-5288 0 0,71-76-4653 0 0,47-77 2503 0 0,0 0-971 0 0,-1-2-3763 0 0,1-1 3154 0 0</inkml:trace>
  <inkml:trace contextRef="#ctx0" brushRef="#br0" timeOffset="3086.226">0 853 0 0 0,'0'0'786'0'0,"0"0"67"0"0,0 0-142 0 0,0 0-202 0 0,0 0-167 0 0,0 0-94 0 0,0 0-4 0 0,0 0 69 0 0,0 0 121 0 0,27 0 8166 0 0,18 1-5682 0 0,89-9-1955 0 0,-124 5-1285 0 0,19-3-1026 0 0,-10 4-3952 0 0,-12 2-4571 0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40.7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497 1 2000 0 0,'0'0'1271'0'0,"0"0"-184"0"0,0 0-101 0 0,0 0 58 0 0,0 0 99 0 0,0 0 51 0 0,0 0-44 0 0,0 0-155 0 0,0 0-179 0 0,0 0-205 0 0,-32 11-187 0 0,-98 35-118 0 0,-32 40 1580 0 0,161-86-1895 0 0,0 0 1 0 0,0 1-1 0 0,0-1 1 0 0,0 0-1 0 0,0 0 1 0 0,1 0-1 0 0,-1 1 1 0 0,0-1-1 0 0,0 1 1 0 0,0-1 0 0 0,0 0-1 0 0,0 1 1 0 0,1 0-1 0 0,-1-1 1 0 0,0 1-1 0 0,0-1 1 0 0,1 1-1 0 0,-1 0 1 0 0,0 0-1 0 0,1-1 1 0 0,-1 1 0 0 0,1 0-1 0 0,-1 0 1 0 0,1 0-1 0 0,-1-1 1 0 0,1 1-1 0 0,0 0 1 0 0,-1 0-1 0 0,1 0 1 0 0,0 0-1 0 0,0 0 1 0 0,-1 0 0 0 0,1 0-1 0 0,0 0 1 0 0,0 0-1 0 0,0 0 1 0 0,0 0-1 0 0,1 0 1 0 0,-1 0-1 0 0,0 0 1 0 0,0 0-1 0 0,0-1 1 0 0,1 1 0 0 0,-1 0-1 0 0,1 0 1 0 0,-1 0-1 0 0,0 0 1 0 0,1 0-1 0 0,0-1 1 0 0,-1 1-1 0 0,1 0 1 0 0,-1 0 0 0 0,1-1-1 0 0,0 1 1 0 0,-1 0-1 0 0,1-1 1 0 0,0 1-1 0 0,0-1 1 0 0,0 1-1 0 0,0-1 1 0 0,-1 1-1 0 0,1-1 1 0 0,0 0 0 0 0,0 1-1 0 0,0-1 1 0 0,0 0-1 0 0,0 0 1 0 0,0 1 8 0 0,155 98 36 0 0,-155-98 7 0 0,0 0 1 0 0,0 0 0 0 0,0 1 0 0 0,-1-1-1 0 0,1 0 1 0 0,0 1 0 0 0,0-1 0 0 0,-1 1-1 0 0,1-1 1 0 0,-1 1 0 0 0,1-1-1 0 0,-1 1 1 0 0,0-1 0 0 0,1 1 0 0 0,-1-1-1 0 0,0 1 1 0 0,0-1 0 0 0,0 1-1 0 0,0-1 1 0 0,0 1 0 0 0,-1 0 0 0 0,1-1-1 0 0,0 1 1 0 0,-1-1 0 0 0,1 1 0 0 0,-1-1-1 0 0,1 0 1 0 0,-1 1 0 0 0,0-1-1 0 0,0 1 1 0 0,0-1 0 0 0,1 0 0 0 0,-1 0-1 0 0,0 1 1 0 0,-1-1 0 0 0,0 1-44 0 0,-48 40 835 0 0,44-38-858 0 0,-190 106 328 0 0,140-88-1209 0 0,41-17-1789 0 0,39-17-342 0 0,109-53-5176 0 0,-104 53 5989 0 0</inkml:trace>
  <inkml:trace contextRef="#ctx0" brushRef="#br0" timeOffset="248.089">907 130 2817 0 0,'0'0'1256'0'0,"0"0"-141"0"0,0 0 76 0 0,0 0 217 0 0,0 0 186 0 0,-32 26 57 0 0,-102 84-112 0 0,69-37 700 0 0,63-70-2186 0 0,0 1 0 0 0,0 0 0 0 0,0 0 0 0 0,1 0 0 0 0,-1 0 0 0 0,1 0 0 0 0,0 0 0 0 0,0 0 0 0 0,1 0 0 0 0,-1 0 0 0 0,1 1 0 0 0,0-1 0 0 0,0 0 0 0 0,0 0 0 0 0,1 0 0 0 0,-1 0 0 0 0,1 1 0 0 0,0-1 0 0 0,0 0 0 0 0,1 0-1 0 0,-1 0 1 0 0,1-1 0 0 0,0 1 0 0 0,0 0 0 0 0,0-1 0 0 0,0 1 0 0 0,1-1 0 0 0,0 1 0 0 0,-1-1 0 0 0,1 0 0 0 0,0 0 0 0 0,0-1 0 0 0,1 1 0 0 0,-1 0 0 0 0,1-1 0 0 0,-1 0 0 0 0,1 0 0 0 0,0 0 0 0 0,0 0 0 0 0,-1-1 0 0 0,1 0 0 0 0,1 1 0 0 0,-1-1 0 0 0,0-1 0 0 0,0 1 0 0 0,0 0 0 0 0,0-1 0 0 0,4 0-53 0 0,8 1 178 0 0,0-1 0 0 0,-1 0-1 0 0,1-1 1 0 0,0-1 0 0 0,-1-1 0 0 0,1 0-1 0 0,-1-1 1 0 0,0 0 0 0 0,0-1 0 0 0,0-1-1 0 0,-1 0 1 0 0,0-1 0 0 0,0-1 0 0 0,0 0-1 0 0,-1-1 1 0 0,0 0 0 0 0,-1-1 0 0 0,0-1-1 0 0,-1 0 1 0 0,0 0 0 0 0,-1-1 0 0 0,0 0-1 0 0,-1-1 1 0 0,0 0 0 0 0,-1-1 0 0 0,0 0-1 0 0,-1 0 1 0 0,-1-1-178 0 0,-4 8-104 0 0,0 0-1 0 0,-1 0 1 0 0,0 0-1 0 0,0-1 1 0 0,0 1 0 0 0,-1 0-1 0 0,-1 0 1 0 0,1 0-1 0 0,-1-1 1 0 0,0 1-1 0 0,-1 0 1 0 0,1 0 0 0 0,-2 0-1 0 0,1 0 1 0 0,-1 1-1 0 0,0-1 1 0 0,0 1 0 0 0,0-1-1 0 0,-1 1 1 0 0,0 0-1 0 0,-1 0 1 0 0,1 1-1 0 0,-1 0 1 0 0,0-1 0 0 0,0 1-1 0 0,-1 1 1 0 0,1-1-1 0 0,-1 1 1 0 0,0 0-1 0 0,-1 0 1 0 0,1 1 0 0 0,0 0-1 0 0,-1 0 1 0 0,0 0-1 0 0,0 1 1 0 0,0 0-1 0 0,0 1 1 0 0,0-1 0 0 0,0 1-1 0 0,-4 0 105 0 0,-56-1-3284 0 0,25 10-2563 0 0,19 0-3175 0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9:59.8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0 748 0 0 0,'0'0'713'0'0,"0"0"669"0"0,0 0 117 0 0,0 0-91 0 0,0 0-130 0 0,31-30-135 0 0,98-95-102 0 0,-46 38 473 0 0,33-39 421 0 0,-99 109-1740 0 0,-1-1-1 0 0,-1 0 1 0 0,0-1 0 0 0,-2 0-1 0 0,0-1 1 0 0,-1-1-1 0 0,-1 0 1 0 0,-1 0-1 0 0,-1-1 1 0 0,1-7-195 0 0,-9 28-25 0 0,0 0 0 0 0,0 0 0 0 0,0-1 1 0 0,-1 1-1 0 0,1 0 0 0 0,0 0 0 0 0,-1-1 0 0 0,1 1 0 0 0,-1 0 1 0 0,0-1-1 0 0,1 1 0 0 0,-1-1 0 0 0,0 1 0 0 0,0 0 0 0 0,0-1 1 0 0,0 1-1 0 0,0-1 0 0 0,0 1 0 0 0,0 0 0 0 0,0-1 0 0 0,-1 1 1 0 0,1-1-1 0 0,0 1 0 0 0,-1 0 0 0 0,0-1 0 0 0,1 1 0 0 0,-1 0 1 0 0,1 0-1 0 0,-1 0 0 0 0,0-1 0 0 0,0 1 0 0 0,0 0 0 0 0,0 0 1 0 0,0 0-1 0 0,0 0 0 0 0,0 0 0 0 0,0 1 0 0 0,0-1 0 0 0,0 0 1 0 0,-1 0-1 0 0,1 1 0 0 0,0-1 0 0 0,-1 1 0 0 0,1-1 0 0 0,0 1 1 0 0,-1-1-1 0 0,1 1 0 0 0,0 0 0 0 0,-1 0 0 0 0,1-1 0 0 0,-1 1 1 0 0,1 0-1 0 0,-1 1 25 0 0,-5 3-322 0 0,0 1 0 0 0,1 0 0 0 0,0 0 0 0 0,0 1 0 0 0,0 0 0 0 0,0 0 0 0 0,1 0 0 0 0,0 1 0 0 0,0-1 0 0 0,1 1 0 0 0,0 0 0 0 0,0 1 0 0 0,1-1 0 0 0,-3 8 322 0 0,0-3-225 0 0,-3 5 86 0 0,0 0 0 0 0,2 0 0 0 0,0 0 0 0 0,1 1 1 0 0,0 0-1 0 0,2 0 0 0 0,0 0 0 0 0,1 1 0 0 0,1-1 0 0 0,0 8 139 0 0,2-17 11 0 0,0 0 0 0 0,0 0 0 0 0,1-1 0 0 0,0 1 0 0 0,0 0 0 0 0,1 0 0 0 0,0-1 0 0 0,1 1 0 0 0,0-1 0 0 0,0 0 0 0 0,1 0 0 0 0,0 0 0 0 0,0 0 0 0 0,1-1 0 0 0,0 1 0 0 0,0-1 0 0 0,1 0 0 0 0,0-1 0 0 0,0 1 0 0 0,7 4-11 0 0,-4-6 228 0 0,0-1-1 0 0,0-1 0 0 0,0 1 1 0 0,0-1-1 0 0,1-1 0 0 0,-1 0 1 0 0,1 0-1 0 0,0-1 0 0 0,0-1 1 0 0,-1 1-1 0 0,1-1 0 0 0,0-1 0 0 0,0 0 1 0 0,-1 0-1 0 0,1-1 0 0 0,0 0 1 0 0,-1-1-1 0 0,0 0 0 0 0,0 0 1 0 0,0-1-1 0 0,0 0 0 0 0,0-1 1 0 0,-1 0-1 0 0,0 0 0 0 0,0-1 1 0 0,0 0-1 0 0,0-1 0 0 0,-1 1 1 0 0,2-4-229 0 0,21-16 347 0 0,-1-1 0 0 0,-2-1 0 0 0,-1-2 0 0 0,-1 0 0 0 0,-2-2 0 0 0,-1 0-1 0 0,-1-1 1 0 0,-2-2 0 0 0,14-34-346 0 0,-30 61 11 0 0,0 0 0 0 0,0 0-1 0 0,-1 0 1 0 0,0-1 0 0 0,0 1 0 0 0,-1 0 0 0 0,0-1-1 0 0,-1 0 1 0 0,0 1 0 0 0,0-1 0 0 0,-1 1 0 0 0,0-2-11 0 0,0 9-62 0 0,0 0 1 0 0,0 0 0 0 0,-1 0 0 0 0,1 0 0 0 0,0 0 0 0 0,0 0 0 0 0,-1 1 0 0 0,1-1 0 0 0,-1 0 0 0 0,1 1 0 0 0,0-1 0 0 0,-1 1-1 0 0,1 0 1 0 0,-1-1 0 0 0,1 1 0 0 0,-1 0 0 0 0,1 0 0 0 0,-1 0 0 0 0,1 0 0 0 0,-1 0 0 0 0,0 0 0 0 0,1 0 0 0 0,-1 1 0 0 0,1-1 0 0 0,0 0-1 0 0,-1 1 1 0 0,1 0 0 0 0,-1-1 0 0 0,1 1 0 0 0,0 0 0 0 0,-1-1 0 0 0,1 1 0 0 0,0 0 0 0 0,0 0 0 0 0,0 0 0 0 0,-1 0 0 0 0,1 0-1 0 0,0 0 1 0 0,0 1 0 0 0,1-1 0 0 0,-1 0 0 0 0,0 0 0 0 0,0 1 0 0 0,1-1 0 0 0,-1 1 61 0 0,-8 11-193 0 0,2 0 0 0 0,-1 1 0 0 0,2 0 1 0 0,0 0-1 0 0,0 1 0 0 0,1-1 0 0 0,1 1 0 0 0,1 0 0 0 0,0 1 1 0 0,1-1-1 0 0,0 0 0 0 0,1 1 0 0 0,1-1 0 0 0,1 1 0 0 0,0 3 193 0 0,1-14 62 0 0,-1 1-1 0 0,1 0 0 0 0,0-1 0 0 0,0 1 1 0 0,1-1-1 0 0,-1 0 0 0 0,1 0 1 0 0,0 0-1 0 0,1 0 0 0 0,-1 0 0 0 0,1-1 1 0 0,0 0-1 0 0,0 1 0 0 0,0-1 1 0 0,1-1-1 0 0,0 1 0 0 0,-1-1 1 0 0,1 0-1 0 0,0 0 0 0 0,1 0 0 0 0,-1 0 1 0 0,0-1-1 0 0,1 0 0 0 0,4 1-61 0 0,5 1 261 0 0,1 0 0 0 0,-1-1 0 0 0,0-1-1 0 0,1 0 1 0 0,-1-2 0 0 0,1 1 0 0 0,-1-2 0 0 0,1 0-1 0 0,0-1-260 0 0,-2-2 145 0 0,1-2 0 0 0,-1 1 1 0 0,0-2-1 0 0,-1 0 0 0 0,1 0 0 0 0,-1-2 0 0 0,-1 1 0 0 0,0-2 0 0 0,0 0 0 0 0,-1 0 0 0 0,0-1 0 0 0,0 0 0 0 0,-1-1 0 0 0,-1 0 0 0 0,0 0 0 0 0,-1-1 0 0 0,0 0 0 0 0,-1-1 0 0 0,-1 0 0 0 0,0 0 0 0 0,-1 0 0 0 0,0-1 0 0 0,0-3-145 0 0,-1 5-2 0 0,-1 0 0 0 0,0-1 0 0 0,-1 1 1 0 0,0 0-1 0 0,-1-1 0 0 0,0 1 0 0 0,-1-1 0 0 0,-2-12 2 0 0,1 23-54 0 0,0-1 0 0 0,0 1 0 0 0,0 0 0 0 0,0-1-1 0 0,-1 1 1 0 0,1 0 0 0 0,-1 0 0 0 0,0 0 0 0 0,0 0 0 0 0,0 0 0 0 0,0 0-1 0 0,0 1 1 0 0,-1-1 0 0 0,1 1 0 0 0,-1-1 0 0 0,0 1 0 0 0,0 0 0 0 0,1 0-1 0 0,-2 0 1 0 0,1 1 0 0 0,0-1 0 0 0,0 1 0 0 0,0 0 0 0 0,-1-1 0 0 0,1 1-1 0 0,0 1 1 0 0,-1-1 0 0 0,1 0 0 0 0,-1 1 0 0 0,1 0 0 0 0,-1 0 0 0 0,1 0-1 0 0,-1 0 1 0 0,1 0 0 0 0,-2 1 54 0 0,1 4-146 0 0,-1 0 0 0 0,1 0 0 0 0,-1 0 0 0 0,2 0-1 0 0,-1 1 1 0 0,0 0 0 0 0,1 0 0 0 0,0 0 0 0 0,1 0 0 0 0,-1 0-1 0 0,1 0 1 0 0,1 1 0 0 0,-1-1 0 0 0,0 5 146 0 0,2-10-1 0 0,-5 18-41 0 0,1 1 0 0 0,1 0-1 0 0,1 0 1 0 0,0 0 0 0 0,2 0 0 0 0,0 0 0 0 0,2 0 0 0 0,0 1-1 0 0,1-2 1 0 0,1 1 0 0 0,0 0 0 0 0,2-1 0 0 0,0 0 0 0 0,2 0-1 0 0,0 0 1 0 0,3 3 42 0 0,42 58-1773 0 0,-13-32-6907 0 0,-34-43 5777 0 0</inkml:trace>
  <inkml:trace contextRef="#ctx0" brushRef="#br0" timeOffset="562.006">1558 439 176 0 0,'0'0'2151'0'0,"0"0"-600"0"0,0 0-239 0 0,0 0-114 0 0,0 0-130 0 0,0 0-154 0 0,0 0-182 0 0,-24 35-173 0 0,-76 109-163 0 0,54-72 109 0 0,32-14 337 0 0,15-57-799 0 0,-1 0 1 0 0,1 0-1 0 0,0-1 1 0 0,0 1-1 0 0,0-1 1 0 0,0 1-1 0 0,0 0 1 0 0,0-1-1 0 0,1 0 1 0 0,-1 1-1 0 0,0-1 0 0 0,0 0 1 0 0,0 0-1 0 0,0 1 1 0 0,0-1-1 0 0,1 0 1 0 0,-1 0-1 0 0,0 0 1 0 0,0 0-1 0 0,0 0 1 0 0,0-1-1 0 0,1 1 1 0 0,-1 0-1 0 0,0-1 1 0 0,0 1-1 0 0,0 0 1 0 0,0-1-1 0 0,0 1 1 0 0,0-1-1 0 0,0 0 1 0 0,0 1-1 0 0,0-1 0 0 0,0 0 1 0 0,0 0-1 0 0,0 0-43 0 0,147-215 3888 0 0,21-16-3433 0 0,-168 232-440 0 0,-1 0-58 0 0,0 0 0 0 0,0 0-1 0 0,1 0 1 0 0,-1 0 0 0 0,0 1 0 0 0,0-1 0 0 0,0 0-1 0 0,1 0 1 0 0,-1 0 0 0 0,0 0 0 0 0,0 0-1 0 0,1 0 1 0 0,-1 0 0 0 0,0 0 0 0 0,0 0 0 0 0,1 0-1 0 0,-1 0 1 0 0,0 0 0 0 0,0 0 0 0 0,1 0-1 0 0,-1 0 1 0 0,0 0 0 0 0,0 0 0 0 0,1 0 0 0 0,-1 0-1 0 0,0 0 1 0 0,0 0 0 0 0,1 0 0 0 0,-1 0 0 0 0,0-1-1 0 0,0 1 1 0 0,0 0 0 0 0,1 0 0 0 0,-1 0-1 0 0,0 0 1 0 0,0-1 0 0 0,0 1 0 0 0,1 0 0 0 0,-1 0 43 0 0,-1 13-156 0 0,-10 317-2687 0 0,31-249 4083 0 0,-20-80-711 0 0,0-1 174 0 0,0 0 163 0 0,0 0 93 0 0,-10-12 1092 0 0,-122-84-1303 0 0,81 62-1052 0 0,-26-16-3917 0 0,70 46 1691 0 0,3 1-2256 0 0,4 3-3068 0 0</inkml:trace>
  <inkml:trace contextRef="#ctx0" brushRef="#br0" timeOffset="933.563">1871 391 10666 0 0,'0'0'591'0'0,"0"0"-299"0"0,0 0 219 0 0,0 0 394 0 0,0 0 246 0 0,0 0 0 0 0,0 0-245 0 0,0 0-307 0 0,0 0-242 0 0,0 0-160 0 0,0 0-79 0 0,0 0-16 0 0,3 33-10 0 0,13 104-22 0 0,12-12 66 0 0,-23-115-127 0 0,24 31 1157 0 0,-18-70 2180 0 0,89-240-1835 0 0,-85 240-2834 0 0,-7 11-2621 0 0,0 17-3354 0 0,-7 1 2304 0 0,-1 0-1323 0 0</inkml:trace>
  <inkml:trace contextRef="#ctx0" brushRef="#br0" timeOffset="1423.302">2406 376 4593 0 0,'0'0'2090'0'0,"0"0"-271"0"0,0 0 8 0 0,0 0 131 0 0,0 0-27 0 0,0 0-226 0 0,0 0-324 0 0,0 0-349 0 0,0 0-300 0 0,0 0-193 0 0,0 0-99 0 0,0 0-72 0 0,0 0-55 0 0,-20 1 46 0 0,-158 120-516 0 0,217-114-1074 0 0,78-7 1280 0 0,-115 1-54 0 0,-1 1 0 0 0,1-1-1 0 0,0 0 1 0 0,-1 1 0 0 0,0-1-1 0 0,1 1 1 0 0,-1-1 0 0 0,0 1-1 0 0,0 0 1 0 0,0 0 0 0 0,0-1-1 0 0,0 1 1 0 0,0 0 0 0 0,0 0-1 0 0,0 0 1 0 0,-1 0 0 0 0,1 0-1 0 0,-1 0 1 0 0,0 0 0 0 0,0 0-1 0 0,1 0 1 0 0,-1 0 0 0 0,0 0-1 0 0,-1 0 1 0 0,1 0 0 0 0,0 0-1 0 0,-1 1 1 0 0,1-1 0 0 0,-1-1-1 0 0,1 1 1 0 0,-1 0 0 0 0,0 0-1 0 0,0 0 1 0 0,0 0 0 0 0,-1 1 5 0 0,-23 49-61 0 0,17-40 113 0 0,2 0 0 0 0,0 1 1 0 0,0 0-1 0 0,1 0 1 0 0,1 1-1 0 0,0-1 0 0 0,0 1 1 0 0,2 0-1 0 0,0 0 0 0 0,0 0-52 0 0,4-12-8 0 0,0 1 0 0 0,0-1-1 0 0,0 1 1 0 0,1-1 0 0 0,-1 0 0 0 0,1 0-1 0 0,-1 0 1 0 0,1 0 0 0 0,-1 0 0 0 0,1-1-1 0 0,0 1 1 0 0,0-1 0 0 0,0 0 0 0 0,0 0-1 0 0,0 0 1 0 0,0 0 0 0 0,0 0-1 0 0,0-1 1 0 0,1 1 0 0 0,-1-1 0 0 0,0 0-1 0 0,0 0 1 0 0,0 0 0 0 0,1 0 0 0 0,-1-1-1 0 0,0 1 1 0 0,0-1 0 0 0,0 0-1 0 0,0 0 1 0 0,2-1 8 0 0,56-28-4994 0 0,-37 17-3157 0 0,-15 8 1520 0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02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1 100 304 0 0,'0'0'1734'0'0,"0"0"-506"0"0,0 0 100 0 0,0 0 238 0 0,0 0 126 0 0,0 0-37 0 0,0 0-189 0 0,31-7-192 0 0,100-21-207 0 0,76-4 1862 0 0,-7 6-1955 0 0,-136 19-2685 0 0,-64 7 692 0 0,0 0-276 0 0,0 0-283 0 0,-1 0-2823 0 0,-8 0 591 0 0,4 0 407 0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02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63 4897 0 0,'0'0'1626'0'0,"0"0"-421"0"0,0 0 18 0 0,0 0 176 0 0,0 0 24 0 0,0 0-140 0 0,0 0-168 0 0,0 0-191 0 0,0 0-210 0 0,35 1-198 0 0,111 1-143 0 0,0-19 133 0 0,-17-13-2444 0 0,-73 16-5428 0 0,-35 10-534 0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03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93 544 0 0 0,'0'0'197'0'0,"0"0"186"0"0,0 0 119 0 0,0 0 306 0 0,0 0 385 0 0,0 0 213 0 0,0 0-6 0 0,0 0-205 0 0,0 0-240 0 0,0 0-129 0 0,31-8-54 0 0,98-22 4 0 0,118-2 3447 0 0,-101 24-3093 0 0,-143 10-1075 0 0,0-1 1 0 0,0 1-1 0 0,0 0 0 0 0,-1 0 1 0 0,1 0-1 0 0,0 0 0 0 0,-1 1 1 0 0,0-1-1 0 0,1 1 0 0 0,-1-1 1 0 0,0 1-1 0 0,0 0 1 0 0,-1 0-1 0 0,1 0 0 0 0,0 0 1 0 0,-1 0-1 0 0,0 0 0 0 0,0 0 1 0 0,0 1-1 0 0,0-1 0 0 0,0 0 1 0 0,-1 1-1 0 0,0-1 0 0 0,1 0 1 0 0,-1 1-1 0 0,0-1 0 0 0,-1 1 1 0 0,1-1-1 0 0,0 0 0 0 0,-1 1 1 0 0,0-1-1 0 0,0 0 0 0 0,0 0 1 0 0,0 0-1 0 0,-1 1 0 0 0,0 0-55 0 0,-12 48 281 0 0,-3 0-1 0 0,-1-1 1 0 0,-4-1-1 0 0,-16 28-280 0 0,-41 103 185 0 0,-40 220 429 0 0,40-140-633 0 0,75-252-988 0 0,4-18-2269 0 0,2-11-421 0 0,-2-11-3525 0 0,0 19 2764 0 0</inkml:trace>
  <inkml:trace contextRef="#ctx0" brushRef="#br0" timeOffset="244.98">0 1184 7178 0 0,'0'0'538'0'0,"0"0"-82"0"0,0 0 277 0 0,0 0 263 0 0,0 0 80 0 0,0 0-58 0 0,0 0-174 0 0,38-5-201 0 0,121-19-166 0 0,-22 1-806 0 0,-1-6 1 0 0,97-36 328 0 0,-218 60-277 0 0,67-20-6221 0 0,-55 17-29 0 0</inkml:trace>
  <inkml:trace contextRef="#ctx0" brushRef="#br0" timeOffset="563.568">1201 614 1632 0 0,'0'0'1635'0'0,"0"0"-990"0"0,0 0-271 0 0,0 0 70 0 0,0 0 152 0 0,0 0 177 0 0,0 0 29 0 0,0 0-64 0 0,0 0-126 0 0,0 0-189 0 0,0 0-114 0 0,0 0-55 0 0,0 0 12 0 0,-24 13 81 0 0,-73 44 127 0 0,54-16 452 0 0,39-31-666 0 0,0-2-49 0 0,-3 2-13 0 0,1 0 0 0 0,1 1 0 0 0,0-1 0 0 0,0 2 0 0 0,1-1 0 0 0,1 0 0 0 0,0 1 0 0 0,0-1 0 0 0,1 1 0 0 0,1 0 0 0 0,0 1-198 0 0,0-6 72 0 0,1 1-1 0 0,0-1 1 0 0,0 0 0 0 0,1 1 0 0 0,0-1-1 0 0,0 0 1 0 0,1 0 0 0 0,0 0-1 0 0,0 0 1 0 0,1 0 0 0 0,0 0 0 0 0,0-1-1 0 0,0 1 1 0 0,1-1 0 0 0,0 0-1 0 0,0 0 1 0 0,1 0 0 0 0,0 0-1 0 0,0-1 1 0 0,0 0 0 0 0,0 0 0 0 0,1 0-72 0 0,1 0 203 0 0,-1 0 1 0 0,1-1 0 0 0,0 1 0 0 0,1-1 0 0 0,-1-1 0 0 0,1 1-1 0 0,0-1 1 0 0,0-1 0 0 0,0 1 0 0 0,0-1 0 0 0,0-1-1 0 0,0 0 1 0 0,1 0 0 0 0,-1 0 0 0 0,0-1 0 0 0,1 0-1 0 0,-1-1 1 0 0,0 0 0 0 0,1 0 0 0 0,-1-1 0 0 0,0 0 0 0 0,0 0-1 0 0,2-2-203 0 0,20-9 441 0 0,-1-2 0 0 0,-1-1 1 0 0,0-1-1 0 0,-2-2 0 0 0,1-1 0 0 0,-2-1 0 0 0,-1 0 0 0 0,19-24-441 0 0,-35 37 54 0 0,0-1 1 0 0,0 0-1 0 0,-1 0 0 0 0,0 0 0 0 0,-1-1 0 0 0,0 0 1 0 0,-1-1-1 0 0,0 1 0 0 0,0-1 0 0 0,-1 0 1 0 0,-1 0-1 0 0,0-1 0 0 0,0 1 0 0 0,-1-1 1 0 0,-1 1-1 0 0,0-1 0 0 0,0 1 0 0 0,-1-1 1 0 0,-1 0-1 0 0,0 1 0 0 0,0-2-54 0 0,-2 6-89 0 0,1 0 0 0 0,-1 0-1 0 0,0 0 1 0 0,-1 1 0 0 0,1-1 0 0 0,-1 1 0 0 0,-1 0-1 0 0,1 0 1 0 0,-1 0 0 0 0,0 1 0 0 0,0-1 0 0 0,-1 1-1 0 0,1 0 1 0 0,-1 1 0 0 0,0-1 0 0 0,-1 1 0 0 0,1 1-1 0 0,-1-1 1 0 0,0 1 0 0 0,0 0 0 0 0,0 1 0 0 0,0-1-1 0 0,-7 0 90 0 0,0-1-427 0 0,-1 1 0 0 0,0 0 1 0 0,0 2-1 0 0,0-1 0 0 0,0 2 0 0 0,0 0 0 0 0,0 1 0 0 0,0 0 0 0 0,0 2 0 0 0,0-1 0 0 0,-6 3 427 0 0,-62 34-5414 0 0,34-6-1087 0 0,24-14 332 0 0</inkml:trace>
  <inkml:trace contextRef="#ctx0" brushRef="#br0" timeOffset="932.181">1199 1166 4865 0 0,'0'0'846'0'0,"0"0"-209"0"0,0 0 77 0 0,0 0 147 0 0,0 0 46 0 0,0 0-112 0 0,0 0-224 0 0,0 0-233 0 0,0 0-210 0 0,0 0-150 0 0,0 0-30 0 0,0 0 34 0 0,-32 6 22 0 0,-100 23 52 0 0,128-28-48 0 0,0 0 0 0 0,-1 0 0 0 0,1 1 0 0 0,0-1 1 0 0,1 1-1 0 0,-1-1 0 0 0,0 1 0 0 0,0 1 0 0 0,1-1 0 0 0,-1 0 0 0 0,1 1 0 0 0,0 0 0 0 0,0-1 0 0 0,0 1 0 0 0,0 1 0 0 0,0-1 0 0 0,1 0 0 0 0,-1 1 0 0 0,0 1-8 0 0,-6 8 54 0 0,0-2 5 0 0,0 0 0 0 0,1 1 0 0 0,0 0 0 0 0,1 0 0 0 0,0 1 0 0 0,1 0 0 0 0,1 0 0 0 0,0 0 0 0 0,0 1 0 0 0,2-1 1 0 0,-1 1-1 0 0,2 0 0 0 0,0 0 0 0 0,1 0 0 0 0,0 1 0 0 0,1-1 0 0 0,0 0 0 0 0,2 4-59 0 0,0-11 155 0 0,0 0-1 0 0,1-1 1 0 0,0 1 0 0 0,1 0 0 0 0,-1-1-1 0 0,1 0 1 0 0,0 0 0 0 0,1 0 0 0 0,0 0-1 0 0,0-1 1 0 0,0 0 0 0 0,0 0 0 0 0,1 0-1 0 0,0-1 1 0 0,0 1 0 0 0,0-1 0 0 0,0-1-1 0 0,1 1 1 0 0,-1-1 0 0 0,1 0 0 0 0,0-1-1 0 0,0 0 1 0 0,0 0 0 0 0,0 0 0 0 0,0-1-1 0 0,1 0 1 0 0,-1 0 0 0 0,7-1-155 0 0,-1 0 384 0 0,0 0 1 0 0,-1-1-1 0 0,1 0 1 0 0,0-1-1 0 0,0-1 1 0 0,-1 0-1 0 0,1 0 0 0 0,-1-1 1 0 0,0-1-1 0 0,0 0 1 0 0,0-1-1 0 0,-1 0 1 0 0,0-1-1 0 0,0 0 1 0 0,0-1-1 0 0,-1 0 1 0 0,-1-1-1 0 0,10-9-384 0 0,-11 9 76 0 0,1 0-1 0 0,-1-1 1 0 0,0 0-1 0 0,-1 0 1 0 0,0-1 0 0 0,-1 1-1 0 0,0-2 1 0 0,-1 1 0 0 0,0-1-1 0 0,-1 0 1 0 0,0 0-1 0 0,-1 0 1 0 0,0 0 0 0 0,-1 0-1 0 0,-1-1 1 0 0,0 0-1 0 0,0 1 1 0 0,-1-1 0 0 0,-1 1-1 0 0,-1-10-75 0 0,0 14-231 0 0,0 1-1 0 0,-1 0 0 0 0,0-1 0 0 0,0 1 1 0 0,-1 1-1 0 0,0-1 0 0 0,0 0 0 0 0,0 1 1 0 0,-1 0-1 0 0,0 0 0 0 0,0 0 1 0 0,-1 1-1 0 0,1 0 0 0 0,-2-1 232 0 0,-54-37-9209 0 0,43 35-1235 0 0</inkml:trace>
  <inkml:trace contextRef="#ctx0" brushRef="#br0" timeOffset="2105.305">1825 1026 0 0 0,'0'0'293'0'0,"0"0"602"0"0,0 0 338 0 0,0 0 288 0 0,0 0 256 0 0,0 0 108 0 0,3 11-110 0 0,16 30 995 0 0,25-232 3501 0 0,-29 143-6003 0 0,1 1 1 0 0,3 0 0 0 0,1 1 0 0 0,23-35-269 0 0,-40 75-18 0 0,1 0 1 0 0,0 0-1 0 0,1 1 0 0 0,-1-1 1 0 0,1 1-1 0 0,0 0 0 0 0,0 1 1 0 0,1-1-1 0 0,-1 1 0 0 0,1 0 1 0 0,0 0-1 0 0,0 1 0 0 0,1 0 18 0 0,-6 3-46 0 0,1 1-1 0 0,-1-1 0 0 0,0 1 0 0 0,1 0 1 0 0,-1-1-1 0 0,0 1 0 0 0,1 0 0 0 0,-1 0 0 0 0,0 0 1 0 0,0 0-1 0 0,0 0 0 0 0,0 0 0 0 0,0 0 0 0 0,0 0 1 0 0,0 1-1 0 0,-1-1 0 0 0,1 0 0 0 0,0 1 0 0 0,-1-1 1 0 0,1 0-1 0 0,0 1 0 0 0,-1-1 0 0 0,0 1 1 0 0,1-1-1 0 0,-1 1 0 0 0,0-1 0 0 0,0 0 0 0 0,0 1 1 0 0,0-1-1 0 0,0 1 0 0 0,0-1 0 0 0,0 1 0 0 0,0-1 1 0 0,-1 1-1 0 0,1-1 0 0 0,-1 1 0 0 0,1-1 0 0 0,-1 1 1 0 0,1-1-1 0 0,-2 1 47 0 0,2 10-317 0 0,-6 29-905 0 0,1-1-2391 0 0,7-15-2874 0 0,3-18 3174 0 0,-1-3 871 0 0</inkml:trace>
  <inkml:trace contextRef="#ctx0" brushRef="#br0" timeOffset="2470.464">2500 698 3145 0 0,'0'0'1837'0'0,"0"0"-155"0"0,0 0-115 0 0,0 0-76 0 0,0 0-95 0 0,0 0-111 0 0,0 0-106 0 0,0 0-139 0 0,0 0-208 0 0,0 0-208 0 0,0 0-136 0 0,-31 13-88 0 0,-100 42-76 0 0,55-1 112 0 0,69-49-432 0 0,0 1 0 0 0,0 0-1 0 0,1 1 1 0 0,0 0-1 0 0,0 0 1 0 0,1 0-1 0 0,0 0 1 0 0,0 1-1 0 0,0 0 1 0 0,1 0-1 0 0,1 0 1 0 0,-1 0-1 0 0,1 1 1 0 0,1 0-1 0 0,-1-1 1 0 0,1 1 0 0 0,1 0-1 0 0,0 0 1 0 0,0 0-1 0 0,1 2-3 0 0,1-9 31 0 0,1-1 0 0 0,0 1 0 0 0,0 0 0 0 0,0-1 0 0 0,0 0 0 0 0,0 1 0 0 0,0-1 0 0 0,0 0 0 0 0,0 0 0 0 0,0 0 0 0 0,1 0 0 0 0,-1 0 0 0 0,0-1 0 0 0,0 1 0 0 0,1-1 0 0 0,-1 0 0 0 0,1 1 0 0 0,-1-1 0 0 0,0 0 0 0 0,1 0 0 0 0,-1-1 0 0 0,1 1 0 0 0,-1 0 0 0 0,0-1-1 0 0,1 1 1 0 0,-1-1 0 0 0,0 0 0 0 0,0 0 0 0 0,1 0 0 0 0,-1 0 0 0 0,0 0-31 0 0,115-88 1641 0 0,-93 67-1472 0 0,156-171 770 0 0,-180 193-942 0 0,0 0 0 0 0,0 0 0 0 0,0 1 0 0 0,0-1 1 0 0,0 0-1 0 0,0 0 0 0 0,0 1 0 0 0,0-1 0 0 0,0 0 0 0 0,1 0 0 0 0,-1 1 1 0 0,0-1-1 0 0,0 0 0 0 0,0 0 0 0 0,0 1 0 0 0,0-1 0 0 0,0 0 0 0 0,0 0 1 0 0,1 1-1 0 0,-1-1 0 0 0,0 0 0 0 0,0 0 0 0 0,0 0 0 0 0,1 1 0 0 0,-1-1 0 0 0,0 0 1 0 0,0 0-1 0 0,0 0 0 0 0,1 0 0 0 0,-1 0 0 0 0,0 0 0 0 0,0 1 0 0 0,1-1 1 0 0,-1 0-1 0 0,0 0 0 0 0,1 0 0 0 0,-1 0 0 0 0,0 0 0 0 0,0 0 0 0 0,1 0 1 0 0,-1 0-1 0 0,0 0 0 0 0,0 0 0 0 0,1 0 0 0 0,-1 0 0 0 0,0 0 0 0 0,0 0 0 0 0,1-1 1 0 0,-1 1-1 0 0,0 0 0 0 0,0 0 0 0 0,1 0 0 0 0,-1 0 0 0 0,0 0 0 0 0,0-1 1 0 0,1 1-1 0 0,-1 0 0 0 0,0 0 0 0 0,0 0 3 0 0,-7 39-348 0 0,2-10-57 0 0,4-22 239 0 0,8 49-2835 0 0,26-35-3735 0 0,17-13-2942 0 0,-42-8 8675 0 0</inkml:trace>
  <inkml:trace contextRef="#ctx0" brushRef="#br0" timeOffset="2832.981">2990 647 1208 0 0,'0'0'2319'0'0,"0"0"-347"0"0,0 0-207 0 0,0 0-179 0 0,0 0-166 0 0,0 0-192 0 0,0 0-162 0 0,0 0-183 0 0,0 0-204 0 0,0 0-174 0 0,-35 13-123 0 0,-108 45-92 0 0,79-13 4 0 0,58-35-257 0 0,3-8-51 0 0,1 1 0 0 0,-1 0 0 0 0,1-1 1 0 0,-1 1-1 0 0,1 0 0 0 0,0 1 0 0 0,0-1 0 0 0,0 0 0 0 0,1 1 0 0 0,-1-1 1 0 0,1 1-1 0 0,0-1 0 0 0,0 1 0 0 0,0 0 0 0 0,0-1 0 0 0,0 1 0 0 0,1 0 0 0 0,0 0 1 0 0,0 0-1 0 0,0-1 0 0 0,0 1 0 0 0,1 0 0 0 0,-1 0 0 0 0,1-1 0 0 0,0 1 1 0 0,0 0-1 0 0,0-1 0 0 0,1 1 0 0 0,-1-1 0 0 0,1 1 0 0 0,0-1 0 0 0,0 0 1 0 0,0 0-1 0 0,0 0 0 0 0,1 0 0 0 0,-1 0 0 0 0,1 0 0 0 0,1 0 14 0 0,7 1 190 0 0,0 0 0 0 0,1-2-1 0 0,-1 1 1 0 0,1-1 0 0 0,-1-1-1 0 0,1 0 1 0 0,0-1 0 0 0,-1 0-1 0 0,1-1 1 0 0,0 0 0 0 0,-1-1-1 0 0,1 0 1 0 0,-1-1 0 0 0,0 0-1 0 0,0-1 1 0 0,0 0 0 0 0,0-1-1 0 0,-1 0 1 0 0,1-1 0 0 0,-1 0-1 0 0,-1 0 1 0 0,5-4-190 0 0,12-9 191 0 0,-2-1 1 0 0,0 0-1 0 0,-2-2 0 0 0,0-1 1 0 0,-1-1-1 0 0,-1 0 0 0 0,-2-2 0 0 0,0 0 1 0 0,-2-1-1 0 0,-1 0 0 0 0,-1-2 0 0 0,-1 0 1 0 0,-2 0-1 0 0,0-5-191 0 0,-7 22-2 0 0,0-1 0 0 0,-1 0 0 0 0,-1 0 0 0 0,0 0 0 0 0,0 0 0 0 0,-2 0 0 0 0,0 0 0 0 0,0 0 0 0 0,-1 0 0 0 0,0 0 0 0 0,-2 0-1 0 0,1 0 1 0 0,-2 1 0 0 0,1-1 0 0 0,-2-1 2 0 0,2 11-25 0 0,0 0 0 0 0,1 0 0 0 0,-1 1 0 0 0,0-1-1 0 0,0 1 1 0 0,0 0 0 0 0,-1 0 0 0 0,1 0 0 0 0,0 1-1 0 0,-1-1 1 0 0,0 1 0 0 0,1-1 0 0 0,-1 1 0 0 0,0 0-1 0 0,1 1 1 0 0,-1-1 0 0 0,0 1 0 0 0,0-1 0 0 0,0 1-1 0 0,1 0 1 0 0,-1 1 0 0 0,0-1 0 0 0,0 1-1 0 0,0-1 1 0 0,1 1 0 0 0,-1 0 0 0 0,0 1 0 0 0,1-1-1 0 0,-1 0 1 0 0,1 1 0 0 0,0 0 0 0 0,-1 0 0 0 0,1 0-1 0 0,0 0 1 0 0,0 1 0 0 0,0-1 0 0 0,0 1 0 0 0,1 0-1 0 0,-3 2 26 0 0,-5 6-134 0 0,0-1 0 0 0,0 2 0 0 0,1-1 0 0 0,1 1 0 0 0,0 1 0 0 0,1-1 0 0 0,0 1 0 0 0,1 1-1 0 0,0-1 1 0 0,1 1 0 0 0,-2 9 134 0 0,-8 101-5109 0 0,22-73-2802 0 0,-1-35 1462 0 0</inkml:trace>
  <inkml:trace contextRef="#ctx0" brushRef="#br0" timeOffset="3170.085">1545 1287 0 0 0,'0'0'1722'0'0,"0"0"269"0"0,0 0 77 0 0,41-4-93 0 0,134-15-109 0 0,196-43 4241 0 0,-156 26-4137 0 0,-3-2-231 0 0,1 9 0 0 0,201 0-1739 0 0,-348 28-678 0 0,0 3 1 0 0,0 3-1 0 0,46 11 678 0 0,-89-12-710 0 0,31 8-1740 0 0,-22 1-2721 0 0,-25-9 474 0 0,-5 0-1419 0 0</inkml:trace>
  <inkml:trace contextRef="#ctx0" brushRef="#br0" timeOffset="3614.313">2633 1390 1304 0 0,'0'0'2114'0'0,"0"0"3"0"0,0 0 115 0 0,0 0 16 0 0,0 0-191 0 0,0 0-333 0 0,0 0-363 0 0,0 0-321 0 0,0 0-239 0 0,0 0-173 0 0,0 0-106 0 0,0 0-55 0 0,0 0-30 0 0,-35 4-5 0 0,-108 13-2 0 0,70 3 192 0 0,62-13-482 0 0,-2 1-4 0 0,8-7-127 0 0,1 1 0 0 0,-1 0 0 0 0,1 1 0 0 0,0-1 0 0 0,0 1 1 0 0,0-1-1 0 0,0 1 0 0 0,0 1 0 0 0,0-1 0 0 0,1 0 0 0 0,-1 1 0 0 0,1 0 0 0 0,0-1 0 0 0,0 1 1 0 0,1 1-1 0 0,-1-1 0 0 0,1 0 0 0 0,0 1 0 0 0,0-1 0 0 0,0 1 0 0 0,0 2-9 0 0,4-4-28 0 0,0 1 0 0 0,0-1 0 0 0,0 0 0 0 0,0 0-1 0 0,0 0 1 0 0,1 0 0 0 0,-1-1 0 0 0,1 1 0 0 0,0-1 0 0 0,0 1 0 0 0,0-1 0 0 0,0 0-1 0 0,1 0 1 0 0,-1 0 0 0 0,0-1 0 0 0,1 1 0 0 0,-1-1 0 0 0,1 0 0 0 0,-1 0-1 0 0,1 0 1 0 0,1 0 28 0 0,82 24-194 0 0,-56-18 160 0 0,0 2-1 0 0,-1 1 1 0 0,0 1 0 0 0,-1 1 0 0 0,0 2-1 0 0,12 8 35 0 0,-40-21 14 0 0,0-1-1 0 0,0 1 0 0 0,0 0 1 0 0,0-1-1 0 0,0 1 0 0 0,0 0 1 0 0,0 0-1 0 0,0-1 1 0 0,0 1-1 0 0,0 0 0 0 0,0 0 1 0 0,0 0-1 0 0,0 0 0 0 0,-1 0 1 0 0,1 0-1 0 0,0 1 0 0 0,-1-1 1 0 0,1 0-1 0 0,-1 0 1 0 0,1 0-1 0 0,-1 1 0 0 0,0-1 1 0 0,0 0-1 0 0,1 0 0 0 0,-1 1 1 0 0,0-1-1 0 0,0 0 0 0 0,0 1 1 0 0,0-1-1 0 0,0 0 1 0 0,-1 1-1 0 0,1-1 0 0 0,0 0 1 0 0,-1 0-1 0 0,1 1 0 0 0,-1-1 1 0 0,1 0-1 0 0,-1 0 1 0 0,1 0-1 0 0,-1 0 0 0 0,0 0 1 0 0,1 0-1 0 0,-1 0 0 0 0,0 0 1 0 0,0 0-1 0 0,0 0 0 0 0,0 0 1 0 0,-1 0-14 0 0,-57 32 320 0 0,4-19-927 0 0,-1-3 0 0 0,0-2 0 0 0,0-3 0 0 0,-4-1 607 0 0,-61-2-10366 0 0,109-3 2186 0 0</inkml:trace>
  <inkml:trace contextRef="#ctx0" brushRef="#br0" timeOffset="4520.227">4030 367 0 0 0,'0'0'480'0'0,"0"0"486"0"0,0 0 150 0 0,0 0 49 0 0,0 0 30 0 0,0 0-29 0 0,0 0-54 0 0,0 0-54 0 0,0 0-54 0 0,0 0-65 0 0,-18 20-66 0 0,-57 62-80 0 0,62-67-404 0 0,0 0 1 0 0,2 2 0 0 0,-1-1-1 0 0,2 1 1 0 0,0 1 0 0 0,1 0-1 0 0,1 0 1 0 0,1 1 0 0 0,-3 11-390 0 0,0-2 292 0 0,-17 52-1 0 0,3 1 1 0 0,3 1-1 0 0,4 1 0 0 0,4 0 1 0 0,3 1-1 0 0,5 0 0 0 0,3 70-291 0 0,4-139 25 0 0,1-1-1 0 0,0 0 1 0 0,1 0-1 0 0,1 0 1 0 0,0-1-1 0 0,0 1 1 0 0,2-1-1 0 0,0-1 1 0 0,0 1-1 0 0,1-1 1 0 0,0 0-1 0 0,1-1 1 0 0,1 0-1 0 0,0 0 1 0 0,0-1-1 0 0,1-1 1 0 0,0 1-1 0 0,0-2 1 0 0,1 1 0 0 0,1-2-1 0 0,-1 0 1 0 0,1 0-1 0 0,0-1 1 0 0,1-1-1 0 0,0 0 1 0 0,-1-1-1 0 0,1 0 1 0 0,1-1-1 0 0,-1-1 1 0 0,0 0-1 0 0,15-1-24 0 0,111-6-1341 0 0,-84-18-6436 0 0,-41 15-1570 0 0</inkml:trace>
  <inkml:trace contextRef="#ctx0" brushRef="#br0" timeOffset="8198.436">4684 499 0 0 0,'0'0'48'0'0,"0"0"143"0"0,0 0-21 0 0,0 0 52 0 0,0 0 154 0 0,0 0 129 0 0,0 0 37 0 0,0 0-86 0 0,0 0-116 0 0,0 0-124 0 0,0 0-81 0 0,0 0-26 0 0,0 0-34 0 0,-3 30 29 0 0,-8 91 46 0 0,7 22 1892 0 0,3-123-2781 0 0,0 2 4805 0 0,0-29 2675 0 0,1-10-6633 0 0,4-15 26 0 0,1 1 0 0 0,2-1 0 0 0,1 1 0 0 0,1 0 0 0 0,2 1 0 0 0,1 0 0 0 0,1 1 0 0 0,12-18-134 0 0,-10 15 52 0 0,59-94 39 0 0,-73 126-142 0 0,0 0 1 0 0,-1 0-1 0 0,1 0 1 0 0,0 0-1 0 0,0 0 1 0 0,-1 0-1 0 0,1 0 0 0 0,0 0 1 0 0,0 0-1 0 0,-1 1 1 0 0,1-1-1 0 0,0 0 1 0 0,-1 0-1 0 0,1 1 1 0 0,0-1-1 0 0,-1 1 1 0 0,1-1-1 0 0,0 0 1 0 0,-1 1-1 0 0,1-1 1 0 0,-1 1-1 0 0,1-1 1 0 0,-1 1-1 0 0,1 0 1 0 0,-1-1-1 0 0,1 1 1 0 0,-1 0-1 0 0,0-1 1 0 0,1 1-1 0 0,-1 0 1 0 0,0-1-1 0 0,1 1 0 0 0,-1 0 1 0 0,0-1-1 0 0,0 1 1 0 0,0 0-1 0 0,0 0 1 0 0,0-1-1 0 0,0 1 1 0 0,0 0-1 0 0,0 0 1 0 0,0-1-1 0 0,0 1 1 0 0,0 0-1 0 0,0 0 1 0 0,0-1-1 0 0,-1 1 1 0 0,1 0-1 0 0,0 0 1 0 0,0-1-1 0 0,-1 1 51 0 0,18 66-3333 0 0,4-28-4544 0 0,-15-32 4592 0 0</inkml:trace>
  <inkml:trace contextRef="#ctx0" brushRef="#br0" timeOffset="8605.444">5074 695 0 0 0,'0'0'796'0'0,"0"0"696"0"0,0 0 337 0 0,0 0 71 0 0,0 0-94 0 0,0 0-230 0 0,0 0-246 0 0,0 0-215 0 0,0 0-212 0 0,0 0-158 0 0,0 0-129 0 0,27-18-86 0 0,80-55-46 0 0,-75 39 188 0 0,-33 30-507 0 0,1 0-160 0 0,-1 0 0 0 0,0 0-1 0 0,0 0 1 0 0,0 1 0 0 0,0-1-1 0 0,-1 1 1 0 0,1-1-1 0 0,-1 1 1 0 0,0-1 0 0 0,0 1-1 0 0,0 0 1 0 0,-1 0-1 0 0,1 0 1 0 0,-1 0 0 0 0,0 0-1 0 0,0 0 1 0 0,0 1 0 0 0,0 0-1 0 0,0-1 1 0 0,0 1-1 0 0,-1 0 1 0 0,1 1 0 0 0,-1-1-1 0 0,1 1 1 0 0,-1-1 0 0 0,0 1-1 0 0,1 0 1 0 0,-1 0-1 0 0,0 1 1 0 0,0-1 0 0 0,0 1-1 0 0,0 0 1 0 0,1 0-1 0 0,-1 0 1 0 0,0 0 0 0 0,0 1-1 0 0,0-1 1 0 0,0 1 0 0 0,1 0-1 0 0,-1 0 1 0 0,0 1-5 0 0,0 0-28 0 0,-1 0 0 0 0,1 1 0 0 0,0 0 0 0 0,0 0 0 0 0,0 0-1 0 0,0 0 1 0 0,1 1 0 0 0,-1-1 0 0 0,1 1 0 0 0,0 0 0 0 0,0 0 0 0 0,0 0 0 0 0,1 0 0 0 0,-1 1 0 0 0,1-1 0 0 0,0 1 0 0 0,1 0 0 0 0,-1-1 0 0 0,1 1 0 0 0,-1 0 0 0 0,1 0 0 0 0,1 0 0 0 0,-1 0-1 0 0,1 0 1 0 0,0 0 0 0 0,0 0 0 0 0,1 3 28 0 0,-1 0-1 0 0,0 1-1 0 0,1-1 0 0 0,0 0 1 0 0,0 0-1 0 0,1 1 1 0 0,0-1-1 0 0,0 0 0 0 0,1 0 1 0 0,0-1-1 0 0,0 1 1 0 0,1-1-1 0 0,0 1 0 0 0,1-1 1 0 0,-1 0-1 0 0,1-1 0 0 0,1 1 1 0 0,-1-1-1 0 0,1 0 1 0 0,1 1 1 0 0,-3-3-142 0 0,0 0 0 0 0,0-1 1 0 0,0 1-1 0 0,0-1 1 0 0,1 0-1 0 0,-1 0 0 0 0,1 0 1 0 0,0 0-1 0 0,0-1 1 0 0,0 0-1 0 0,0 0 0 0 0,0-1 1 0 0,0 1-1 0 0,1-1 1 0 0,-1 0-1 0 0,0 0 0 0 0,1-1 1 0 0,-1 1-1 0 0,1-1 1 0 0,-1-1-1 0 0,1 1 1 0 0,-1-1-1 0 0,4 0 142 0 0,84-67-10517 0 0,-80 56 8930 0 0</inkml:trace>
  <inkml:trace contextRef="#ctx0" brushRef="#br0" timeOffset="8917.647">5505 422 760 0 0,'0'0'338'0'0,"0"0"-193"0"0,0 0 88 0 0,0 0 187 0 0,0 0 106 0 0,0 0 30 0 0,0 0-37 0 0,0 0-88 0 0,0 0-97 0 0,0 0-71 0 0,0 0-63 0 0,0 0-27 0 0,0 0 10 0 0,4 31 48 0 0,13 94 82 0 0,2-68 530 0 0,31 10 2004 0 0,-49-67-2621 0 0,1 1-1 0 0,0-1 0 0 0,0 0 1 0 0,0 1-1 0 0,0-1 0 0 0,-1 0 0 0 0,1 0 1 0 0,0-1-1 0 0,0 1 0 0 0,0 0 1 0 0,-1-1-1 0 0,1 1 0 0 0,0-1 1 0 0,0 1-1 0 0,-1-1 0 0 0,1 0 1 0 0,0 0-1 0 0,-1 0 0 0 0,1 0 0 0 0,-1 0 1 0 0,1 0-1 0 0,-1 0 0 0 0,0 0 1 0 0,1 0-1 0 0,-1-1 0 0 0,0 1 1 0 0,0-1-1 0 0,0 1 0 0 0,0-1 0 0 0,0 1 1 0 0,0-1-1 0 0,0 0 0 0 0,0 1 1 0 0,-1-1-1 0 0,1-1-225 0 0,142-171 2808 0 0,-48 66-3622 0 0,-86 97-155 0 0,-8 10-3207 0 0,-1 1-4144 0 0,0 0 8289 0 0,0 0-5668 0 0</inkml:trace>
  <inkml:trace contextRef="#ctx0" brushRef="#br0" timeOffset="9284.308">4179 1125 1904 0 0,'0'0'1035'0'0,"0"0"-249"0"0,0 0 378 0 0,0 0 528 0 0,0 0 293 0 0,0 0-21 0 0,36-6-155 0 0,117-21-262 0 0,427-76 4294 0 0,332-21-4451 0 0,-659 90-4416 0 0,-203 30 237 0 0,-18 4-3633 0 0,-24 0 3454 0 0,-1 0-2944 0 0</inkml:trace>
  <inkml:trace contextRef="#ctx0" brushRef="#br0" timeOffset="10073.41">4533 1324 2945 0 0,'0'0'1188'0'0,"0"0"-213"0"0,0 0-58 0 0,0 0 75 0 0,0 0 98 0 0,0 0 94 0 0,0 0 35 0 0,0 0-95 0 0,0 0-139 0 0,0 0-137 0 0,0 0-92 0 0,0 0-37 0 0,0 0-32 0 0,30-8-42 0 0,96-28-63 0 0,-109 30-374 0 0,1 1 1 0 0,-1 0 0 0 0,1 2 0 0 0,0 0 0 0 0,0 1-1 0 0,0 1 1 0 0,13 0-209 0 0,-43 28 711 0 0,-193 149-172 0 0,197-170-505 0 0,1 0 0 0 0,0 0 0 0 0,0 1 0 0 0,0 0 0 0 0,1 0 0 0 0,0 1 0 0 0,1 0 0 0 0,0 0 1 0 0,0 0-1 0 0,0 0 0 0 0,1 1 0 0 0,0 0 0 0 0,1 0 0 0 0,0 0 0 0 0,1 0 0 0 0,-1 1 0 0 0,2-1 0 0 0,-1 6-34 0 0,3-12-50 0 0,1 0-1 0 0,0-1 1 0 0,0 1-1 0 0,0 0 1 0 0,1-1-1 0 0,-1 0 1 0 0,0 0-1 0 0,1 1 1 0 0,0-1-1 0 0,-1-1 1 0 0,1 1-1 0 0,0 0 1 0 0,0-1-1 0 0,0 1 1 0 0,0-1 0 0 0,0 0-1 0 0,0 0 1 0 0,1 0-1 0 0,-1 0 1 0 0,0-1-1 0 0,1 1 1 0 0,-1-1-1 0 0,0 0 1 0 0,0 0-1 0 0,1 0 1 0 0,-1-1-1 0 0,0 1 1 0 0,3-1 50 0 0,21-11-3730 0 0,-3-10-6202 0 0,-22 20 8346 0 0,2-3-1933 0 0</inkml:trace>
  <inkml:trace contextRef="#ctx0" brushRef="#br0" timeOffset="10354.493">4975 1317 0 0 0,'0'0'1327'0'0,"0"0"207"0"0,0 0 149 0 0,0 0 105 0 0,0 0-26 0 0,0 0-145 0 0,0 0-160 0 0,0 0-150 0 0,0 0-103 0 0,0 0-75 0 0,0 0-74 0 0,-1 18-113 0 0,-3 58-129 0 0,-2 80 2328 0 0,-29-48-5569 0 0,33-99 208 0 0,3-8-2972 0 0,2-2-4719 0 0,2-2 8903 0 0</inkml:trace>
  <inkml:trace contextRef="#ctx0" brushRef="#br0" timeOffset="10598.685">5162 1339 0 0 0,'0'0'1115'0'0,"0"0"191"0"0,0 0-17 0 0,0 0-93 0 0,0 0-57 0 0,0 0-73 0 0,0 0-111 0 0,0 0-144 0 0,0 0-173 0 0,-9 31-179 0 0,-30 96-164 0 0,19-65-580 0 0,0 10 719 0 0,16-21-8825 0 0,4-48 6364 0 0</inkml:trace>
  <inkml:trace contextRef="#ctx0" brushRef="#br0" timeOffset="10902.38">4814 1387 344 0 0,'0'0'1450'0'0,"0"0"-291"0"0,0 0-59 0 0,0 0 180 0 0,0 0 83 0 0,0 0-53 0 0,0 0-165 0 0,0 0-226 0 0,0 0-181 0 0,0 0-148 0 0,0 0-81 0 0,0 0-43 0 0,0 0 17 0 0,21-5 68 0 0,65-15 73 0 0,43 15 2743 0 0,55-20-411 0 0,-92-5-2040 0 0,-77 19-526 0 0,-12 8-4858 0 0,-2 2-4870 0 0,-1 1 1484 0 0</inkml:trace>
  <inkml:trace contextRef="#ctx0" brushRef="#br0" timeOffset="11218.32">5473 1645 2905 0 0,'0'0'1415'0'0,"0"0"-200"0"0,0 0 111 0 0,0 0 257 0 0,0 0 108 0 0,0 0-85 0 0,0 0-172 0 0,0 0-198 0 0,0 0-134 0 0,0 0-39 0 0,0 0-27 0 0,0 0-65 0 0,0 0-153 0 0,1-4-160 0 0,3-21-364 0 0,1 0 0 0 0,1 0 0 0 0,1 0 1 0 0,1 1-1 0 0,1 0 0 0 0,2 1 0 0 0,0 0 0 0 0,1 1 0 0 0,5-5-294 0 0,55-52-1030 0 0,-42 60-2639 0 0,2 7-4741 0 0,-25 11 333 0 0</inkml:trace>
  <inkml:trace contextRef="#ctx0" brushRef="#br0" timeOffset="11587.788">5982 1350 2729 0 0,'0'0'1900'0'0,"0"0"-201"0"0,0 0-32 0 0,0 0-49 0 0,0 0-155 0 0,0 0-186 0 0,0 0-199 0 0,0 0-206 0 0,0 0-174 0 0,0 0-152 0 0,0 0-99 0 0,-35 22-70 0 0,-104 69-78 0 0,74-34 119 0 0,61-51-438 0 0,0 0 0 0 0,0 0 0 0 0,0 1 0 0 0,1-1 0 0 0,0 1 0 0 0,0 0 0 0 0,1 0 0 0 0,0 0 0 0 0,0 0 1 0 0,0 0-1 0 0,1 1 0 0 0,0-1 0 0 0,1 0 0 0 0,0 7 20 0 0,1-12-10 0 0,1 0 0 0 0,-1 1 0 0 0,1-1 0 0 0,0 0 0 0 0,0 0 0 0 0,0 0 1 0 0,0 0-1 0 0,1 0 0 0 0,-1 0 0 0 0,0-1 0 0 0,1 1 0 0 0,-1-1 0 0 0,1 1 0 0 0,0-1 0 0 0,-1 0 0 0 0,1 0 0 0 0,0 0 0 0 0,0-1 1 0 0,0 1-1 0 0,0-1 0 0 0,-1 1 0 0 0,1-1 0 0 0,0 0 0 0 0,0 0 0 0 0,0 0 0 0 0,0-1 0 0 0,0 1 0 0 0,0-1 0 0 0,-1 1 1 0 0,4-2 9 0 0,92-52 1114 0 0,76-90 521 0 0,-159 131-1576 0 0,-12 9-54 0 0,0 1 0 0 0,0 0 0 0 0,1-1 0 0 0,0 1 0 0 0,-1 1 0 0 0,1-1 0 0 0,0 0 0 0 0,0 1 0 0 0,1 0 0 0 0,-1 0 0 0 0,0 0 0 0 0,1 0 0 0 0,-1 1-1 0 0,5-1-4 0 0,-2 42-1673 0 0,-7-35 1139 0 0,2 22-2817 0 0,2-11-4977 0 0,0-12 2825 0 0</inkml:trace>
  <inkml:trace contextRef="#ctx0" brushRef="#br0" timeOffset="12038.92">6458 1354 1776 0 0,'0'0'2051'0'0,"0"0"-858"0"0,0 0-332 0 0,0 0 58 0 0,0 0 4 0 0,0 0-87 0 0,0 0-157 0 0,0 0-208 0 0,0 0-215 0 0,0 0-182 0 0,0 0-158 0 0,0 0-126 0 0,0 0-80 0 0,-27 32-91 0 0,-82 97-42 0 0,85-88 35 0 0,29-37 351 0 0,0 0 0 0 0,0-1 0 0 0,0 0 0 0 0,0 0 0 0 0,0 0 1 0 0,1-1-1 0 0,0 0 0 0 0,-1 0 0 0 0,1 0 0 0 0,0 0 0 0 0,0-1 0 0 0,0 0 0 0 0,0 0 0 0 0,0-1 0 0 0,0 0 0 0 0,0 0 0 0 0,0 0 0 0 0,0-1 1 0 0,0 0-1 0 0,0 0 37 0 0,15 1 311 0 0,-10-1 186 0 0,-1 0-1 0 0,1-1 1 0 0,-1 0-1 0 0,1-1 1 0 0,-1 0 0 0 0,0 0-1 0 0,1-1 1 0 0,-2 0-1 0 0,1-1 1 0 0,-1 0-1 0 0,1-1 1 0 0,-1 0-1 0 0,-1 0 1 0 0,1-1-1 0 0,6-7-496 0 0,105-126 4696 0 0,-118 138-4686 0 0,5-6-11 0 0,0 0 0 0 0,0 0 0 0 0,0-1 1 0 0,-1 0-1 0 0,-1 0 0 0 0,0-1 0 0 0,0 0 0 0 0,-1 0 1 0 0,0 0-1 0 0,0 0 0 0 0,-1 0 0 0 0,-1-1 1 0 0,0 1-1 0 0,0-1 0 0 0,-1 0 0 0 0,0 0 1 0 0,-1 0-1 0 0,0 1 0 0 0,-1-1 0 0 0,0 0 0 0 0,-1 0 1 0 0,0 1-1 0 0,-1-1 0 0 0,0 1 0 0 0,0 0 1 0 0,-1 0-1 0 0,0 0 0 0 0,-1 0 0 0 0,0 0 1 0 0,-1 1-1 0 0,0 0 0 0 0,-1 0 0 0 0,-2-1 1 0 0,5 6-28 0 0,0 0 0 0 0,-1 1-1 0 0,1-1 1 0 0,-1 1 0 0 0,0 1 0 0 0,0-1-1 0 0,0 1 1 0 0,0-1 0 0 0,-1 1 0 0 0,1 1-1 0 0,-1-1 1 0 0,1 1 0 0 0,-1 0-1 0 0,0 0 1 0 0,1 1 0 0 0,-1 0 0 0 0,0 0-1 0 0,1 0 1 0 0,-1 1 0 0 0,1-1 0 0 0,-1 1-1 0 0,0 1 1 0 0,1-1 0 0 0,-1 1 0 0 0,1 0-1 0 0,0 0 1 0 0,0 0 0 0 0,0 1-1 0 0,0 0 1 0 0,0 0 0 0 0,0 0 0 0 0,1 1 28 0 0,-10 6-201 0 0,0 1 0 0 0,1 1 0 0 0,0 0 1 0 0,1 1-1 0 0,0 0 0 0 0,1 1 0 0 0,0 0 1 0 0,2 0-1 0 0,-8 15 201 0 0,13-24-96 0 0,1 1 0 0 0,-1-1 0 0 0,1 1 0 0 0,0-1 0 0 0,1 1 0 0 0,-1 0 0 0 0,1 0 0 0 0,1 0-1 0 0,-1 1 1 0 0,1-1 0 0 0,0 0 0 0 0,0 0 0 0 0,1 1 0 0 0,0-1 0 0 0,0 1 0 0 0,0-1 0 0 0,1 0 0 0 0,0 1 0 0 0,0-1 0 0 0,1 0 0 0 0,0 0 0 0 0,0 0 0 0 0,0 0-1 0 0,0 0 1 0 0,1 0 0 0 0,0-1 0 0 0,1 1 0 0 0,-1-1 0 0 0,1 0 0 0 0,2 2 96 0 0,13 7 90 0 0,1-1 1 0 0,1-2-1 0 0,0 0 0 0 0,0-1 1 0 0,1-1-1 0 0,0-1 0 0 0,1-1 1 0 0,-1-1-1 0 0,1-1 0 0 0,1-1 1 0 0,-1-1-1 0 0,1-1 0 0 0,-1-1 1 0 0,1-1-1 0 0,18-2-90 0 0,12-3-1109 0 0,-18-4-4135 0 0,-19 4-4129 0 0</inkml:trace>
  <inkml:trace contextRef="#ctx0" brushRef="#br0" timeOffset="12423.748">6961 135 6801 0 0,'0'0'639'0'0,"0"0"-91"0"0,0 0 75 0 0,0 0 281 0 0,0 0 250 0 0,0 0 144 0 0,0 0-5 0 0,0 0-77 0 0,0 0-94 0 0,26 32-102 0 0,82 103-36 0 0,-23-11 813 0 0,-53-73-1552 0 0,-3 1 1 0 0,-2 2 0 0 0,-2 1-1 0 0,-3 1 1 0 0,-2 0-1 0 0,-3 2 1 0 0,-2 0 0 0 0,-3 1-1 0 0,-2 0 1 0 0,-3 1-1 0 0,-3 0 1 0 0,-2 53-246 0 0,-4-87-28 0 0,-1 1 0 0 0,-1-1 0 0 0,-2 1 0 0 0,0-1 0 0 0,-2-1-1 0 0,-1 0 1 0 0,-1 0 0 0 0,0 0 0 0 0,-2-1 0 0 0,-1-1 0 0 0,-1 0 0 0 0,-1-1 0 0 0,-5 4 28 0 0,-17 19-1109 0 0,-3-2 1 0 0,-1-1-1 0 0,-2-2 1 0 0,-2-2-1 0 0,-24 14 1109 0 0,11-15-3722 0 0,17-18-2490 0 0,23-11-292 0 0</inkml:trace>
  <inkml:trace contextRef="#ctx0" brushRef="#br0" timeOffset="13290.406">7984 120 1800 0 0,'0'0'814'0'0,"0"0"-57"0"0,0 0 93 0 0,0 0 189 0 0,0 0 165 0 0,0 0 115 0 0,0 0-5 0 0,0 0-90 0 0,0 0-124 0 0,-25 36-186 0 0,-81 117-144 0 0,52-48 174 0 0,47-82-739 0 0,-20 66 444 0 0,4 1 0 0 0,4 1 0 0 0,4 1 0 0 0,0 50-649 0 0,13 67 220 0 0,3-188-258 0 0,1 0-1 0 0,1-1 1 0 0,1 1-1 0 0,1-1 1 0 0,0 0 0 0 0,2 0-1 0 0,1 0 1 0 0,0-1-1 0 0,1 0 1 0 0,1-1-1 0 0,1 0 1 0 0,0 0-1 0 0,2-1 1 0 0,0-1-1 0 0,0 0 1 0 0,15 12 38 0 0,-17-18-460 0 0,1-1 0 0 0,0 0-1 0 0,1 0 1 0 0,0-1 0 0 0,0-1 0 0 0,0 0 0 0 0,1-1-1 0 0,0-1 1 0 0,8 2 460 0 0,10-2-6854 0 0,-24-5 1395 0 0</inkml:trace>
  <inkml:trace contextRef="#ctx0" brushRef="#br0" timeOffset="15501.887">8728 47 0 0 0,'0'0'372'0'0,"0"0"203"0"0,0 0 188 0 0,0 0 209 0 0,0 0 173 0 0,0 0 20 0 0,0 0-125 0 0,0 0-163 0 0,0 0-195 0 0,0 0-158 0 0,0 0-100 0 0,0 0-80 0 0,-33 24-40 0 0,-102 79 0 0 0,77-36 210 0 0,53-52-361 0 0,-5 4 58 0 0,1 0 0 0 0,1 1 0 0 0,1 0 0 0 0,1 0-1 0 0,0 1 1 0 0,2-1 0 0 0,0 1 0 0 0,1 0 0 0 0,2 0 0 0 0,0 0-1 0 0,1 2-210 0 0,1-20 38 0 0,-1 1-1 0 0,1-1 1 0 0,1 1-1 0 0,-1-1 1 0 0,0 0-1 0 0,1 1 1 0 0,0-1-1 0 0,-1 0 1 0 0,1 0-1 0 0,1 0 1 0 0,-1 0-1 0 0,0-1 1 0 0,1 1 0 0 0,-1-1-1 0 0,1 1 1 0 0,0-1-1 0 0,0 0 1 0 0,0 0-1 0 0,0 0 1 0 0,0 0-1 0 0,0-1 1 0 0,0 1-1 0 0,1-1 1 0 0,-1 0-1 0 0,0 0 1 0 0,1 0-1 0 0,-1 0 1 0 0,1-1-1 0 0,2 1-37 0 0,3 1 203 0 0,1-1-1 0 0,0 0 1 0 0,-1-1 0 0 0,1 0-1 0 0,0 0 1 0 0,0-1-1 0 0,-1 0 1 0 0,1-1 0 0 0,0 0-1 0 0,4-2-202 0 0,5-3 283 0 0,-1-1-1 0 0,0-1 1 0 0,0-1-1 0 0,-1 0 0 0 0,-1-2 1 0 0,1 0-1 0 0,-2 0 1 0 0,0-2-1 0 0,0 0 1 0 0,-1-1-1 0 0,-1 0 0 0 0,-1-1 1 0 0,2-2-283 0 0,-12 15 5 0 0,1 0 0 0 0,0 0 0 0 0,-1-1 0 0 0,0 1 0 0 0,0 0 0 0 0,0-1 0 0 0,0 0 0 0 0,-1 1 0 0 0,1-1 0 0 0,-1 0 1 0 0,0 0-1 0 0,0 0 0 0 0,0 0 0 0 0,-1 0 0 0 0,1 0 0 0 0,-1 0 0 0 0,0 0 0 0 0,0 0 0 0 0,-1 0 0 0 0,1 0 0 0 0,-1 0 0 0 0,0 0 0 0 0,0 0 0 0 0,0 0 0 0 0,0 0 1 0 0,-1 0-1 0 0,1 1 0 0 0,-1-1 0 0 0,0 1 0 0 0,0-1 0 0 0,-1 1 0 0 0,1 0 0 0 0,-1-1 0 0 0,0 1 0 0 0,0 0-5 0 0,-5-1-289 0 0,1 0-1 0 0,-2 1 1 0 0,1 0-1 0 0,0 0 1 0 0,-1 1 0 0 0,1 0-1 0 0,-1 1 1 0 0,1 0-1 0 0,-1 0 1 0 0,0 0-1 0 0,0 1 1 0 0,1 1-1 0 0,-1 0 1 0 0,0 0 0 0 0,0 0-1 0 0,1 1 1 0 0,-1 0-1 0 0,-7 4 290 0 0,-136 78-11849 0 0,134-69 9468 0 0</inkml:trace>
  <inkml:trace contextRef="#ctx0" brushRef="#br0" timeOffset="15866.365">9264 131 0 0 0,'0'0'444'0'0,"0"0"411"0"0,0 0 150 0 0,0 0 37 0 0,0 0-24 0 0,0 0-29 0 0,0 0-5 0 0,0 0 10 0 0,0 0 37 0 0,0 0-2 0 0,-33 18-58 0 0,-101 58-101 0 0,130-75-808 0 0,0 1 1 0 0,0 0-1 0 0,0 0 0 0 0,1 0 1 0 0,-1 1-1 0 0,0-1 0 0 0,1 1 1 0 0,0 0-1 0 0,0 0 1 0 0,0 0-1 0 0,0 1 0 0 0,0-1 1 0 0,1 1-1 0 0,-1-1 1 0 0,1 1-1 0 0,0 0 0 0 0,-2 4-62 0 0,0 4 183 0 0,0-8-174 0 0,1 1 0 0 0,1-1 1 0 0,-1 1-1 0 0,1 0 0 0 0,-1 0 0 0 0,1 0 1 0 0,1 0-1 0 0,-1 1 0 0 0,1-1 1 0 0,0 0-1 0 0,0 1 0 0 0,0-1 1 0 0,1 1-1 0 0,0-1 0 0 0,0 1 0 0 0,0-1 1 0 0,1 1-1 0 0,0-1 0 0 0,0 0 1 0 0,0 1-1 0 0,1-1 0 0 0,0 0 0 0 0,0 0 1 0 0,0 0-1 0 0,0 0 0 0 0,1 0 1 0 0,0 0-1 0 0,0-1 0 0 0,0 1 1 0 0,1-1-1 0 0,-1 0 0 0 0,1 0 0 0 0,0 0 1 0 0,2 1-10 0 0,0-2 156 0 0,-1 0 1 0 0,1 0 0 0 0,0-1 0 0 0,0 0 0 0 0,0 0-1 0 0,0 0 1 0 0,0-1 0 0 0,0 0 0 0 0,0 0-1 0 0,0-1 1 0 0,1 1 0 0 0,-1-1 0 0 0,0-1-1 0 0,0 1 1 0 0,1-1 0 0 0,-1 0 0 0 0,0-1-1 0 0,0 1 1 0 0,0-1 0 0 0,0 0 0 0 0,0-1 0 0 0,-1 1-1 0 0,1-1 1 0 0,-1 0 0 0 0,1-1 0 0 0,-1 1-1 0 0,0-1 1 0 0,0 0 0 0 0,-1-1 0 0 0,1 1-1 0 0,0-2-156 0 0,1-3 189 0 0,0 0 0 0 0,-1-1 0 0 0,0 0 0 0 0,-1 0 0 0 0,1-1 0 0 0,-2 1 0 0 0,0-1-1 0 0,0 0 1 0 0,-1 0 0 0 0,0 0 0 0 0,-1 0 0 0 0,0 0 0 0 0,-1 0 0 0 0,0-1-189 0 0,0 6-174 0 0,-1 0 1 0 0,1 0 0 0 0,-1 0-1 0 0,-1 0 1 0 0,1 0 0 0 0,-1 1-1 0 0,0-1 1 0 0,0 0-1 0 0,0 1 1 0 0,-1-1 0 0 0,0 1-1 0 0,0 0 1 0 0,0 0 0 0 0,-1 0-1 0 0,0 1 1 0 0,0-1 0 0 0,0 1-1 0 0,0 0 1 0 0,-1 0 0 0 0,1 0-1 0 0,-1 0 1 0 0,0 1-1 0 0,-1 0 1 0 0,1 0 0 0 0,0 1-1 0 0,-4-2 174 0 0,-25-4-4215 0 0,11 7-1608 0 0,12 1 74 0 0</inkml:trace>
  <inkml:trace contextRef="#ctx0" brushRef="#br0" timeOffset="16384.339">9709 161 360 0 0,'0'0'1859'0'0,"0"0"36"0"0,0 0 96 0 0,0 0-48 0 0,0 0-230 0 0,0 0-322 0 0,0 0-300 0 0,0 0-250 0 0,0 0-221 0 0,0 0-165 0 0,0 0-124 0 0,0 0-97 0 0,0 0-49 0 0,-23 3-44 0 0,-73 10-45 0 0,49 9 42 0 0,40-13-144 0 0,6-8-13 0 0,0 0-1 0 0,0 0 1 0 0,0 1 0 0 0,1-1-1 0 0,-1 0 1 0 0,0 0 0 0 0,0 1-1 0 0,1-1 1 0 0,-1 0 0 0 0,1 1-1 0 0,-1-1 1 0 0,1 1 0 0 0,-1-1 0 0 0,1 1-1 0 0,0-1 1 0 0,0 1 0 0 0,0-1-1 0 0,0 1 1 0 0,0-1 0 0 0,0 1-1 0 0,0-1 1 0 0,0 1 0 0 0,1-1-1 0 0,-1 1 1 0 0,1-1 0 0 0,-1 0-1 0 0,1 1 1 0 0,-1-1 0 0 0,1 0-1 0 0,0 1 1 0 0,0-1 0 0 0,0 0 0 0 0,-1 0-1 0 0,1 1 1 0 0,0-1 0 0 0,1 0-1 0 0,-1 0 1 0 0,0 0 0 0 0,1 0 19 0 0,55 40-123 0 0,-47-35 169 0 0,-5-4-17 0 0,-1 0-1 0 0,0 1 0 0 0,0-1 0 0 0,0 1 0 0 0,0 0 0 0 0,0 0 0 0 0,0 1 0 0 0,-1-1 1 0 0,0 1-1 0 0,0-1 0 0 0,0 1 0 0 0,0 0 0 0 0,0 0 0 0 0,-1 0 0 0 0,0 1 0 0 0,0-1 0 0 0,0 1 1 0 0,0-1-1 0 0,-1 1 0 0 0,1 0 0 0 0,-1-1 0 0 0,0 1 0 0 0,-1 2-28 0 0,0-4 55 0 0,0 0-1 0 0,0 0 1 0 0,0 0-1 0 0,-1 0 1 0 0,1 0-1 0 0,-1 0 1 0 0,0 0 0 0 0,0 0-1 0 0,0 0 1 0 0,0 0-1 0 0,0 0 1 0 0,-1 0-1 0 0,0-1 1 0 0,1 1-1 0 0,-1-1 1 0 0,0 1-1 0 0,0-1 1 0 0,0 0-1 0 0,0 0 1 0 0,-1 1-1 0 0,1-2 1 0 0,-1 1 0 0 0,1 0-1 0 0,-1 0 1 0 0,0-1-1 0 0,1 1 1 0 0,-1-1-1 0 0,-2 1-54 0 0,-102 21-3450 0 0,66-18-4746 0 0,29-5 3220 0 0</inkml:trace>
  <inkml:trace contextRef="#ctx0" brushRef="#br0" timeOffset="16726.362">8146 731 0 0 0,'0'0'777'0'0,"0"0"887"0"0,0 0 425 0 0,0 0 132 0 0,0 0-77 0 0,0 0-162 0 0,0 0-214 0 0,34-3-226 0 0,108-13-231 0 0,269-12 4119 0 0,-179 13-4318 0 0,309-32-705 0 0,-286 17-2095 0 0,-170 24-3003 0 0,-1 4-5778 0 0,-69 2 4870 0 0</inkml:trace>
  <inkml:trace contextRef="#ctx0" brushRef="#br0" timeOffset="17584.425">8645 971 3529 0 0,'0'0'2732'0'0,"0"0"-1047"0"0,0 0-393 0 0,0 0 68 0 0,0 0 123 0 0,0 0-42 0 0,0 0-195 0 0,0 0-277 0 0,0 0-256 0 0,0 0-197 0 0,0 0-132 0 0,0 0-89 0 0,0 0-75 0 0,-2 30-32 0 0,-8 98-34 0 0,-12 50 278 0 0,12-108-2155 0 0,3 5-4421 0 0,7-60 1923 0 0,0-7-2330 0 0</inkml:trace>
  <inkml:trace contextRef="#ctx0" brushRef="#br0" timeOffset="18217.379">8820 1501 5889 0 0,'0'0'1910'0'0,"0"0"-122"0"0,0 0 37 0 0,0 0-24 0 0,0 0-239 0 0,0 0-330 0 0,0 0-270 0 0,0 0-210 0 0,0 0-152 0 0,0 0-81 0 0,0 0-68 0 0,0 0-55 0 0,21-32-41 0 0,66-99-57 0 0,-27 48 304 0 0,2 20-291 0 0,-56 93-942 0 0,-21 86 319 0 0,16-114 323 0 0,1-1 0 0 0,-1 0 1 0 0,0 1-1 0 0,1-1 0 0 0,-1 0 1 0 0,1 0-1 0 0,0 0 1 0 0,-1 0-1 0 0,1 0 0 0 0,0 0 1 0 0,-1-1-1 0 0,1 1 0 0 0,0 0 1 0 0,0-1-1 0 0,0 1 0 0 0,0-1 1 0 0,-1 0-1 0 0,1 0 0 0 0,0 0 1 0 0,0 0-1 0 0,0 0 0 0 0,0 0 1 0 0,0 0-1 0 0,0-1 1 0 0,0 1-1 0 0,-1-1 0 0 0,1 1 1 0 0,0-1-1 0 0,0 0 0 0 0,-1 1 1 0 0,1-1-1 0 0,0 0 0 0 0,-1 0 1 0 0,1 0-1 0 0,-1 0 0 0 0,1-1 1 0 0,0 0-12 0 0,89-59 239 0 0,44-19-230 0 0,-98 75-239 0 0,-32 36 106 0 0,-23 115-641 0 0,33-125-3376 0 0,4-20-7495 0 0,-16-1 7554 0 0</inkml:trace>
  <inkml:trace contextRef="#ctx0" brushRef="#br0" timeOffset="25127.091">9547 1280 808 0 0,'0'0'2035'0'0,"0"0"-576"0"0,0 0-144 0 0,0 0 191 0 0,0 0 208 0 0,0 0 18 0 0,0 0-185 0 0,0 0-315 0 0,0 0-354 0 0,0 0-296 0 0,0 0-199 0 0,9 26 1382 0 0,4 39-1308 0 0,-12-64-836 0 0,0-1 1 0 0,0 0-1 0 0,-1 0 0 0 0,1 0 1 0 0,0 0-1 0 0,0 0 1 0 0,-1-1-1 0 0,1 1 0 0 0,0 0 1 0 0,0 0-1 0 0,-1 0 0 0 0,1-1 1 0 0,0 1-1 0 0,-1 0 0 0 0,1-1 1 0 0,0 1-1 0 0,-1 0 0 0 0,1-1 1 0 0,0 1-1 0 0,-1-1 1 0 0,1 1-1 0 0,-1-1 0 0 0,1 1 1 0 0,-1-1-1 0 0,1 0 0 0 0,-1 1 1 0 0,0-1-1 0 0,1 0 0 0 0,-1 1 1 0 0,0-1-1 0 0,1 0 0 0 0,-1 1 1 0 0,0-1-1 0 0,0 0 0 0 0,0 0 1 0 0,1 1-1 0 0,-1-1 1 0 0,0 0-1 0 0,0 0 379 0 0,2-3-2646 0 0</inkml:trace>
  <inkml:trace contextRef="#ctx0" brushRef="#br0" timeOffset="25380.369">9494 1059 7722 0 0,'0'0'2184'0'0,"0"0"-1088"0"0,0 0-295 0 0,0 0 15 0 0,0 0-8 0 0,0 0-160 0 0,0 0-288 0 0,0 0-368 0 0,0 0-344 0 0,0 0-360 0 0,0 0-448 0 0,0 0-737 0 0,0 0-1199 0 0,0 0-4114 0 0</inkml:trace>
  <inkml:trace contextRef="#ctx0" brushRef="#br0" timeOffset="26020.302">9752 1181 2008 0 0,'0'0'1629'0'0,"0"0"-325"0"0,0 0 4 0 0,0 0 174 0 0,0 0 13 0 0,0 0-175 0 0,0 0-268 0 0,0 0-250 0 0,0 0-175 0 0,0 0-142 0 0,0 0-115 0 0,0 0-102 0 0,0 0-80 0 0,-1 15-66 0 0,-10 113 62 0 0,-5-57 32 0 0,1-6-3165 0 0,16-66-4122 0 0,0-3 3307 0 0,11-27 2688 0 0,13-147 1076 0 0,-23 139 1576 0 0,0-2 6835 0 0,-2 41-7661 0 0,13 29 2717 0 0,26 38-2500 0 0,-35-57-940 0 0,0 0-1 0 0,2 0 1 0 0,-1-1 0 0 0,1 1-1 0 0,0-1 1 0 0,1-1 0 0 0,0 1 0 0 0,0-1-1 0 0,1-1 1 0 0,0 1 0 0 0,9 5-27 0 0,-16-12 122 0 0,1 1 1 0 0,-1-1 0 0 0,1 1 0 0 0,0-1 0 0 0,0 0-1 0 0,0 1 1 0 0,0-1 0 0 0,0 0 0 0 0,0 0 0 0 0,0-1 0 0 0,0 1-1 0 0,0 0 1 0 0,0-1 0 0 0,0 1 0 0 0,0-1 0 0 0,1 0-1 0 0,-1 1 1 0 0,0-1 0 0 0,0 0 0 0 0,1-1 0 0 0,-1 1-1 0 0,0 0 1 0 0,0-1 0 0 0,0 1 0 0 0,1-1 0 0 0,-1 1-1 0 0,0-1 1 0 0,0 0 0 0 0,0 0 0 0 0,0 0 0 0 0,0 0-1 0 0,0 0 1 0 0,-1-1 0 0 0,1 1 0 0 0,0-1-123 0 0,5-8 431 0 0,-1 0-1 0 0,0-1 1 0 0,0 0 0 0 0,-1-1 0 0 0,0 1-1 0 0,-1-1 1 0 0,-1 0 0 0 0,0 0 0 0 0,0 0-1 0 0,-1 0 1 0 0,-1-1 0 0 0,0-2-431 0 0,2-41-2516 0 0,-2 2-6105 0 0,-1 41 5182 0 0,0 5-6917 0 0</inkml:trace>
  <inkml:trace contextRef="#ctx0" brushRef="#br0" timeOffset="26758.451">10153 28 0 0 0,'0'0'1052'0'0,"0"0"219"0"0,0 0 88 0 0,0 0-44 0 0,0 0-129 0 0,0 0-73 0 0,0 0-21 0 0,0 0-23 0 0,0 0-10 0 0,0 0-5 0 0,-1-5-43 0 0,-4-17-81 0 0,27 57 3372 0 0,-1-2-3946 0 0,9 18-4 0 0,-3 2-1 0 0,-3 1 1 0 0,-1 1-1 0 0,-3 0 1 0 0,-3 2-1 0 0,-2 0 1 0 0,6 54-352 0 0,-10-39 33 0 0,-4 0 0 0 0,-3 0-1 0 0,-3 1 1 0 0,-4-1 0 0 0,-2 0 0 0 0,-8 24-33 0 0,8-70-41 0 0,-2 1-1 0 0,0-1 1 0 0,-2-1 0 0 0,-1 0-1 0 0,-1 0 1 0 0,-1-1 0 0 0,-1 0-1 0 0,-2-1 1 0 0,-11 14 41 0 0,12-19-716 0 0,-1 0-1 0 0,-1-1 1 0 0,-1-1 0 0 0,0 0-1 0 0,-1-2 1 0 0,-1 0 0 0 0,-4 2 716 0 0,-28 16-7215 0 0,35-23-1011 0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35.6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0 681 4313 0 0,'0'0'1163'0'0,"0"0"-191"0"0,0 0 95 0 0,0 0 303 0 0,0 0 263 0 0,0 0 32 0 0,0 0-189 0 0,0 0-272 0 0,0 0-254 0 0,0 0-185 0 0,16-5-114 0 0,115-30 1132 0 0,108 46 283 0 0,-49-22-1343 0 0,-184 10 46 0 0,7-1-4045 0 0,-21 1-4241 0 0,-3 1-470 0 0,6 0 4197 0 0</inkml:trace>
  <inkml:trace contextRef="#ctx0" brushRef="#br0" timeOffset="302.97">15 946 1520 0 0,'0'0'1246'0'0,"0"0"-255"0"0,0 0-136 0 0,0 0-7 0 0,0 0 43 0 0,0 0 149 0 0,0 0 167 0 0,0 0 132 0 0,0 0 86 0 0,0 0-104 0 0,0 0-177 0 0,0 0-152 0 0,0 0-136 0 0,21 0-101 0 0,136-3 1074 0 0,72-12-2075 0 0,-205 13-2507 0 0,-1 0-4181 0 0,-13 2-1392 0 0</inkml:trace>
  <inkml:trace contextRef="#ctx0" brushRef="#br0" timeOffset="20607.68">1068 122 1832 0 0,'0'0'1931'0'0,"0"0"-381"0"0,0 0-272 0 0,0 0-170 0 0,0 0-137 0 0,0 0-119 0 0,0 0-89 0 0,0 0-40 0 0,0 0-27 0 0,0 0-60 0 0,0 0-91 0 0,18-4-112 0 0,134-29 559 0 0,67-29 1476 0 0,-148 54-2064 0 0,-72 38 507 0 0,-51 103 63 0 0,-135 436-450 0 0,87-289-255 0 0,97-269-1351 0 0,-9 35 3280 0 0,11-32-5237 0 0,7-18-8197 0 0,-4 0 7837 0 0,0 0 97 0 0</inkml:trace>
  <inkml:trace contextRef="#ctx0" brushRef="#br0" timeOffset="20853.682">899 740 13883 0 0,'0'0'551'0'0,"0"0"-347"0"0,0 0-140 0 0,0 0 131 0 0,0 0 237 0 0,0 0 176 0 0,0 0 83 0 0,0 0-5 0 0,0 0-83 0 0,0 0-96 0 0,35 0-116 0 0,114-2-117 0 0,-36-17 20 0 0,-89 11-248 0 0,276-100-1671 0 0,-180 55-2723 0 0,-44 13-2554 0 0,-56 29 4101 0 0,-1 2-952 0 0</inkml:trace>
  <inkml:trace contextRef="#ctx0" brushRef="#br0" timeOffset="21137.805">1998 11 8210 0 0,'0'0'1812'0'0,"0"0"-158"0"0,0 0-89 0 0,0 0-8 0 0,0 0-114 0 0,0 0-214 0 0,0 0-299 0 0,0 0-309 0 0,0 0-267 0 0,0 0-170 0 0,0 0-53 0 0,0 0-15 0 0,0 0 4 0 0,-10 23 2 0 0,-57 150 134 0 0,58-140-293 0 0,1 0 0 0 0,1 0-1 0 0,2 0 1 0 0,1 1 0 0 0,2 0-1 0 0,1 1 38 0 0,2-29-38 0 0,-1 0 0 0 0,1 0 0 0 0,0-1 1 0 0,1 1-1 0 0,-1 0 0 0 0,1-1 0 0 0,0 1 0 0 0,1-1 0 0 0,-1 0 0 0 0,1 1 0 0 0,0-1 0 0 0,1-1 0 0 0,-1 1 0 0 0,1 0 0 0 0,0-1 0 0 0,0 0 0 0 0,0 1 1 0 0,1-2-1 0 0,-1 1 0 0 0,1 0 0 0 0,0-1 0 0 0,0 0 0 0 0,0 0 0 0 0,0-1 0 0 0,1 1 0 0 0,-1-1 0 0 0,1 0 0 0 0,-1-1 0 0 0,1 1 0 0 0,0-1 0 0 0,0 0 1 0 0,0-1-1 0 0,-1 1 0 0 0,2-1 38 0 0,1 0-133 0 0,0 0 0 0 0,0 0 1 0 0,0-1-1 0 0,1 0 0 0 0,-1-1 1 0 0,0 0-1 0 0,-1 0 0 0 0,1-1 0 0 0,0 0 1 0 0,0 0-1 0 0,-1 0 0 0 0,0-1 1 0 0,0 0-1 0 0,0-1 0 0 0,0 0 1 0 0,5-4 132 0 0,23-22-3062 0 0,-13 9-3433 0 0,-13 11-616 0 0</inkml:trace>
  <inkml:trace contextRef="#ctx0" brushRef="#br0" timeOffset="21373.648">2373 0 10930 0 0,'0'0'1409'0'0,"0"0"-576"0"0,0 0-226 0 0,0 0 132 0 0,0 0 182 0 0,0 0 72 0 0,0 0-67 0 0,-16 35-151 0 0,-49 110-160 0 0,-45 165 299 0 0,89-253-1322 0 0,3 2 1 0 0,3 0 0 0 0,2 0-1 0 0,3 1 1 0 0,2 1 0 0 0,3 0-1 0 0,3 49 408 0 0,14-87-4770 0 0,13-20-6269 0 0,-24-3 10976 0 0,3 0-875 0 0</inkml:trace>
  <inkml:trace contextRef="#ctx0" brushRef="#br0" timeOffset="21790.872">2749 162 3673 0 0,'0'0'2647'0'0,"0"0"-1163"0"0,0 0-406 0 0,0 0 85 0 0,0 0 150 0 0,0 0 112 0 0,0 0 3 0 0,0 0-166 0 0,0 0-242 0 0,0 0-236 0 0,0 0-221 0 0,-34 23-166 0 0,-105 72-95 0 0,67-29 132 0 0,10 29-35 0 0,62-93-413 0 0,-1 1 1 0 0,0-1-1 0 0,0 0 0 0 0,1 0 0 0 0,-1 1 1 0 0,1-1-1 0 0,0 0 0 0 0,0 0 0 0 0,0 1 1 0 0,0-1-1 0 0,0 0 0 0 0,0 0 0 0 0,0 1 0 0 0,1-1 1 0 0,-1 0-1 0 0,1 0 0 0 0,0 1 0 0 0,0-1 1 0 0,0 0-1 0 0,0 0 0 0 0,0 0 0 0 0,0 0 1 0 0,0 0-1 0 0,1 0 0 0 0,-1-1 0 0 0,1 1 1 0 0,-1 0-1 0 0,1-1 0 0 0,0 1 0 0 0,-1-1 0 0 0,1 1 1 0 0,0-1-1 0 0,0 0 0 0 0,0 0 0 0 0,0 0 1 0 0,0 0-1 0 0,0 0 0 0 0,1 0 14 0 0,87 23-116 0 0,-69-22 137 0 0,144 32 46 0 0,-157-31-39 0 0,0 0 1 0 0,0 0-1 0 0,0 1 1 0 0,-1 0-1 0 0,0 0 1 0 0,0 1 0 0 0,0 0-1 0 0,0 0 1 0 0,-1 0-1 0 0,0 1 1 0 0,0 0-1 0 0,-1 0 1 0 0,1 1 0 0 0,-1 0-1 0 0,-1-1 1 0 0,1 2-1 0 0,-1-1 1 0 0,2 6-29 0 0,-4-6 52 0 0,0-1 0 0 0,-1 1 1 0 0,0-1-1 0 0,0 1 1 0 0,-1 0-1 0 0,0 0 0 0 0,0-1 1 0 0,0 1-1 0 0,-1 0 0 0 0,0-1 1 0 0,0 1-1 0 0,-1-1 0 0 0,0 1 1 0 0,0-1-1 0 0,0 0 0 0 0,-1 0 1 0 0,0 0-1 0 0,0 0 0 0 0,-1 0 1 0 0,1 0-1 0 0,-1-1 0 0 0,0 0 1 0 0,-1 0-1 0 0,-3 4-52 0 0,7-8-69 0 0,-73 64-2057 0 0,44-52-2298 0 0,-3-8-4563 0 0,23-5 4002 0 0</inkml:trace>
  <inkml:trace contextRef="#ctx0" brushRef="#br0" timeOffset="22070.211">2530 232 9730 0 0,'0'0'2043'0'0,"0"0"-274"0"0,0 0-204 0 0,0 0-154 0 0,0 0-169 0 0,0 0-171 0 0,0 0-175 0 0,31-16-169 0 0,102-51-145 0 0,-51 44 47 0 0,-63 22-489 0 0,276-10-498 0 0,-201 7-2622 0 0,-32-2-6244 0 0,-48 5-19 0 0</inkml:trace>
  <inkml:trace contextRef="#ctx0" brushRef="#br0" timeOffset="24060.963">3424 387 0 0 0,'0'0'1288'0'0,"0"0"-55"0"0,0 0-135 0 0,0 0-172 0 0,0 0-179 0 0,0 0-142 0 0,0 0-126 0 0,0 0-67 0 0,0 32-32 0 0,-4 103-14 0 0,-5-21 535 0 0,4 83-775 0 0,5-112 4613 0 0,0-53-471 0 0,-10-79-2216 0 0,9 6-1907 0 0,1 1 0 0 0,2 0 1 0 0,2 0-1 0 0,1 0 0 0 0,3 0 0 0 0,1 1 0 0 0,1 0 0 0 0,3 1 0 0 0,1 0 1 0 0,1 1-1 0 0,2 1 0 0 0,6-6-145 0 0,-13 24 1 0 0,0 0 0 0 0,2 1 0 0 0,0 1 0 0 0,1 0 0 0 0,0 1 0 0 0,1 0 0 0 0,1 1 0 0 0,1 0 0 0 0,4-2-1 0 0,-19 15-14 0 0,0 1 1 0 0,-1 0-1 0 0,1-1 0 0 0,0 1 0 0 0,0 0 0 0 0,-1-1 0 0 0,1 1 0 0 0,0 0 1 0 0,0 0-1 0 0,-1 0 0 0 0,1 0 0 0 0,0 0 0 0 0,0 0 0 0 0,0 0 0 0 0,-1 0 1 0 0,1 0-1 0 0,0 0 0 0 0,0 0 0 0 0,0 0 0 0 0,-1 0 0 0 0,1 1 0 0 0,0-1 1 0 0,0 0-1 0 0,-1 1 0 0 0,1-1 0 0 0,0 0 0 0 0,-1 1 0 0 0,1-1 0 0 0,0 1 1 0 0,-1-1-1 0 0,1 1 0 0 0,-1 0 0 0 0,1-1 0 0 0,-1 1 0 0 0,1-1 0 0 0,-1 1 1 0 0,1 0-1 0 0,-1-1 0 0 0,0 1 0 0 0,1 0 0 0 0,-1 0 0 0 0,0-1 0 0 0,1 1 1 0 0,-1 0-1 0 0,0 0 0 0 0,0 0 0 0 0,0-1 0 0 0,0 1 0 0 0,0 0 14 0 0,8 47-399 0 0,-8-45 344 0 0,2 17-605 0 0,7 51-1659 0 0,6-27-8412 0 0,-11-36 4203 0 0</inkml:trace>
  <inkml:trace contextRef="#ctx0" brushRef="#br0" timeOffset="24987.61">3884 519 3777 0 0,'0'0'1075'0'0,"0"0"-108"0"0,0 0 31 0 0,0 0 123 0 0,0 0 88 0 0,0 0 2 0 0,0 0-101 0 0,11 33-146 0 0,32 102-203 0 0,-16-11 364 0 0,-21-98-811 0 0,-2 0 1 0 0,0 0 0 0 0,-2 1-1 0 0,-1-1 1 0 0,-1 1-1 0 0,-2-1 1 0 0,0 0 0 0 0,-2 0-1 0 0,0 0 1 0 0,-2 0-1 0 0,-3 5-314 0 0,8-29 90 0 0,1 1-1 0 0,-1-1 0 0 0,0 0 0 0 0,0 0 0 0 0,0 1 0 0 0,0-1 1 0 0,0 0-1 0 0,-1 0 0 0 0,1 0 0 0 0,-1 0 0 0 0,1 0 1 0 0,-1-1-1 0 0,0 1 0 0 0,0 0 0 0 0,0-1 0 0 0,0 1 0 0 0,0-1 1 0 0,0 0-1 0 0,0 1 0 0 0,0-1 0 0 0,0 0 0 0 0,-2 0-89 0 0,-6-43 1459 0 0,10 22-1368 0 0,1 0 0 0 0,1 0 1 0 0,1 0-1 0 0,0 0 0 0 0,1 1 0 0 0,2-1 0 0 0,0 1 0 0 0,1 0 0 0 0,5-10-91 0 0,16-29-21 0 0,3 1 0 0 0,3 2 0 0 0,2 1 0 0 0,2 2 0 0 0,2 2-1 0 0,3 1 1 0 0,1 2 0 0 0,34-25 21 0 0,-71 65 4 0 0,-1 1 0 0 0,1 0 0 0 0,0 0 0 0 0,1 1 0 0 0,-1 0 0 0 0,1 0-1 0 0,0 1 1 0 0,1 0 0 0 0,-1 0 0 0 0,0 1 0 0 0,1 0 0 0 0,0 0 0 0 0,0 1 0 0 0,0 1 0 0 0,0-1 0 0 0,0 1 0 0 0,0 1 0 0 0,3 0-4 0 0,-6 2 21 0 0,-1 1 0 0 0,0 0 0 0 0,0 0 0 0 0,-1 1 1 0 0,1-1-1 0 0,-1 1 0 0 0,0 0 0 0 0,0 0 0 0 0,0 1 0 0 0,0-1 1 0 0,-1 1-1 0 0,1 0 0 0 0,-1 0 0 0 0,-1 0 0 0 0,1 0 1 0 0,-1 0-1 0 0,0 1 0 0 0,0-1 0 0 0,0 1 0 0 0,-1-1 0 0 0,0 1 1 0 0,0 0-1 0 0,0 0 0 0 0,-1-1 0 0 0,0 1-21 0 0,2 4 38 0 0,-1 0 1 0 0,-1 0-1 0 0,0 0 0 0 0,0 0 0 0 0,-1-1 1 0 0,0 1-1 0 0,0 0 0 0 0,-2-1 0 0 0,1 1 1 0 0,-1-1-1 0 0,0 1 0 0 0,-1-1 0 0 0,0 0 0 0 0,0-1 1 0 0,-1 1-1 0 0,0-1 0 0 0,-1 0 0 0 0,0 0 1 0 0,0 0-1 0 0,-1-1 0 0 0,1 0 0 0 0,-2 0 1 0 0,1-1-1 0 0,-1 0 0 0 0,-6 4-38 0 0,-3 1-51 0 0,1-1-1 0 0,-2-1 0 0 0,1 0 1 0 0,-1-1-1 0 0,-1-2 1 0 0,1 1-1 0 0,-1-2 1 0 0,0-1-1 0 0,0 0 1 0 0,-1-1-1 0 0,1-1 1 0 0,-14-1 51 0 0,-1 0-254 0 0,25 0 75 0 0,-1 1 1 0 0,1-2-1 0 0,0 1 1 0 0,-1-2-1 0 0,1 1 1 0 0,-1-1-1 0 0,1 0 1 0 0,0-1-1 0 0,0 0 1 0 0,0-1-1 0 0,0 0 1 0 0,0 0-1 0 0,0-1 0 0 0,1 0 1 0 0,-1-1-1 0 0,1 1 1 0 0,0-2 178 0 0,6 4-291 0 0,0-1 0 0 0,1 1 0 0 0,-1-1 0 0 0,0 0 0 0 0,1 0 0 0 0,0 0 0 0 0,0 0 0 0 0,-1 0 0 0 0,2 0 0 0 0,-1 0 0 0 0,0 0 0 0 0,1 0 1 0 0,-1 0-1 0 0,1 0 0 0 0,0 0 0 0 0,0-1 0 0 0,0 1 0 0 0,1 0 0 0 0,-1 0 0 0 0,1 0 0 0 0,0-2 291 0 0,15-37-8803 0 0,-9 30 4217 0 0</inkml:trace>
  <inkml:trace contextRef="#ctx0" brushRef="#br0" timeOffset="25623.452">4601 766 9226 0 0,'0'0'2111'0'0,"0"0"-348"0"0,0 0-189 0 0,0 0-129 0 0,0 0-192 0 0,0 0-196 0 0,0 0-185 0 0,0 0-163 0 0,0 0-95 0 0,0 0-103 0 0,0 0-87 0 0,19-34-72 0 0,61-107-36 0 0,-28 66 250 0 0,112-71 435 0 0,-163 145-1009 0 0,0 0 0 0 0,-1 0-1 0 0,1 0 1 0 0,0 0 0 0 0,0 0-1 0 0,0 0 1 0 0,0 0 0 0 0,0 0-1 0 0,0 1 1 0 0,0-1 0 0 0,0 0-1 0 0,0 1 1 0 0,0-1 0 0 0,0 1-1 0 0,1-1 1 0 0,-1 1 0 0 0,0 0-1 0 0,0-1 1 0 0,0 1 0 0 0,1 0-1 0 0,-1 0 1 0 0,0 0 0 0 0,0 0-1 0 0,1 0 1 0 0,-1 0 0 0 0,0 0-1 0 0,0 1 1 0 0,0-1 0 0 0,1 0-1 0 0,-1 1 1 0 0,0-1 0 0 0,0 0-1 0 0,0 1 1 0 0,0 0 0 0 0,0-1-1 0 0,1 1 1 0 0,-1 0 0 0 0,0-1-1 0 0,-1 1 1 0 0,1 0-1 0 0,0 0 1 0 0,0 0 0 0 0,0 0-1 0 0,0 0 1 0 0,-1 0 0 0 0,1 0-1 0 0,0 0 1 0 0,-1 0 0 0 0,1 0-1 0 0,-1 0 1 0 0,1 0 0 0 0,-1 1-1 0 0,0-1 1 0 0,1 0 0 0 0,-1 0-1 0 0,0 0 1 0 0,0 1 0 0 0,0-1-1 0 0,0 0 1 0 0,0 0 0 0 0,0 1-1 0 0,0-1 1 0 0,0 0 0 0 0,-1 0-1 0 0,1 1 1 0 0,0-1 0 0 0,-1 0 8 0 0,5 135-136 0 0,-2-133 143 0 0,0 1 1 0 0,0-1-1 0 0,0 0 1 0 0,1 0 0 0 0,-1 0-1 0 0,1-1 1 0 0,0 1 0 0 0,0-1-1 0 0,0 1 1 0 0,0-1-1 0 0,0 0 1 0 0,1 0 0 0 0,-1 0-1 0 0,1-1 1 0 0,-1 1 0 0 0,1-1-1 0 0,-1 0 1 0 0,1 0-1 0 0,0 0 1 0 0,0 0 0 0 0,0-1-1 0 0,-1 1 1 0 0,1-1 0 0 0,0 0-1 0 0,0 0 1 0 0,0-1-1 0 0,0 1 1 0 0,-1-1 0 0 0,1 0-1 0 0,0 0 1 0 0,0 0 0 0 0,-1 0-1 0 0,1-1 1 0 0,-1 1-1 0 0,1-1 1 0 0,-1 0 0 0 0,0 0-1 0 0,0 0 1 0 0,3-2-8 0 0,245-158 296 0 0,-249 161-298 0 0,93-35-121 0 0,-89 77-51 0 0,-24 113 397 0 0,34-61-980 0 0,-15-90 500 0 0,1-1 0 0 0,-1 1 0 0 0,1-1 0 0 0,0 0 0 0 0,0 0 1 0 0,0 0-1 0 0,0 0 0 0 0,0 0 0 0 0,0 0 0 0 0,0 0 0 0 0,0-1 0 0 0,1 1 0 0 0,-1-1 0 0 0,1 1 0 0 0,-1-1 1 0 0,1 0-1 0 0,0 0 0 0 0,-1 0 0 0 0,1-1 0 0 0,0 1 0 0 0,1 0 257 0 0,23 2-9277 0 0,-19-2 1089 0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36.7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340 57 0 0 0,'0'0'321'0'0,"0"0"221"0"0,0 0 169 0 0,0 0 162 0 0,0 0 134 0 0,0 0 68 0 0,0 0-24 0 0,0 0-26 0 0,0 0 21 0 0,0 0 62 0 0,10-3 94 0 0,99-24 2232 0 0,94 9-12 0 0,-24 10-1890 0 0,36 8-645 0 0,-214 0-870 0 0,0 0 0 0 0,0 0 0 0 0,0-1 0 0 0,-1 1 0 0 0,1 0 0 0 0,0 0 0 0 0,0 0 0 0 0,0 0 0 0 0,0 0 0 0 0,0 0-1 0 0,0 1 1 0 0,0-1 0 0 0,0 0 0 0 0,-1 0 0 0 0,1 0 0 0 0,0 1 0 0 0,0-1 0 0 0,0 1 0 0 0,0-1 0 0 0,-1 1 0 0 0,1-1 0 0 0,0 1 0 0 0,0-1 0 0 0,-1 1 0 0 0,1-1 0 0 0,0 1 0 0 0,-1 0-1 0 0,1-1 1 0 0,-1 1 0 0 0,1 0 0 0 0,-1 0 0 0 0,1 0 0 0 0,-1-1 0 0 0,0 1 0 0 0,1 0 0 0 0,-1 0 0 0 0,0 0 0 0 0,0 0 0 0 0,1 0 0 0 0,-1-1 0 0 0,0 1 0 0 0,0 0 0 0 0,0 0 0 0 0,0 0-1 0 0,0 0 1 0 0,0 0 0 0 0,0 0 0 0 0,-1 0 0 0 0,1 0 0 0 0,0-1 0 0 0,0 1 0 0 0,-1 0 0 0 0,1 0 0 0 0,0 0 0 0 0,-1 0 0 0 0,1-1 0 0 0,-1 2-17 0 0,-32 43 1116 0 0,29-41-1087 0 0,0 1 0 0 0,0 0 0 0 0,1 0 0 0 0,-1 1 0 0 0,1-1 0 0 0,0 0 0 0 0,1 1 0 0 0,-1 0 0 0 0,1 0 0 0 0,0 0 0 0 0,1 0 0 0 0,-1 0 0 0 0,1 0 0 0 0,1 0 1 0 0,-1 1-1 0 0,1-1 0 0 0,0 0 0 0 0,1 6-29 0 0,-27 485 268 0 0,18-392 412 0 0,8-103-545 0 0,-8-3 1898 0 0,-9-12-2023 0 0,0 0 1 0 0,-2 1-1 0 0,1 1 0 0 0,-2 1 0 0 0,1 1 0 0 0,-1 0 0 0 0,0 2 0 0 0,-1 0 0 0 0,0 1 0 0 0,0 2 0 0 0,-1 0 0 0 0,1 1 0 0 0,-1 1 1 0 0,1 0-1 0 0,-1 2 0 0 0,-16 2-10 0 0,-14 3-178 0 0,0 2 0 0 0,0 2 0 0 0,1 2 1 0 0,0 3-1 0 0,1 1 0 0 0,1 3 0 0 0,-10 7 178 0 0,-131 62-1871 0 0,188-81-2438 0 0,30-4 113 0 0,-27-2 3463 0 0,15-1-4382 0 0,-2-2-2535 0 0</inkml:trace>
  <inkml:trace contextRef="#ctx0" brushRef="#br0" timeOffset="478.052">484 495 7466 0 0,'0'0'3159'0'0,"0"0"-1860"0"0,0 0-416 0 0,0 0 214 0 0,0 0 177 0 0,32-11-71 0 0,107-32-200 0 0,103-20 1547 0 0,-162 45-1964 0 0,1 3 0 0 0,0 4 1 0 0,8 3-587 0 0,-19 7 365 0 0,-107 35-126 0 0,35-28-206 0 0,0 0 1 0 0,0 0-1 0 0,1 1 1 0 0,0-1-1 0 0,0 1 1 0 0,0-1-1 0 0,1 1 1 0 0,0-1-1 0 0,1 1 1 0 0,-1-1-1 0 0,1 1 0 0 0,0-1 1 0 0,1 0-1 0 0,0 1 1 0 0,0-1-1 0 0,0 0 1 0 0,1 0-1 0 0,-1 0 1 0 0,1 0-1 0 0,4 4-33 0 0,15 48 1483 0 0,-21-62-9871 0 0,-2-2 65 0 0,1 6 585 0 0</inkml:trace>
  <inkml:trace contextRef="#ctx0" brushRef="#br0" timeOffset="901.74">1395 756 6033 0 0,'0'0'1369'0'0,"0"0"-251"0"0,0 0-28 0 0,0 0 41 0 0,0 0 4 0 0,0 0-83 0 0,0 0-138 0 0,0 0-114 0 0,0 0-101 0 0,0 0-82 0 0,0 0-34 0 0,0 0 12 0 0,0 0 66 0 0,-5 23 106 0 0,-14 68 124 0 0,14-69 49 0 0,5-48 1486 0 0,2 1-2121 0 0,1-1 1 0 0,2 1 0 0 0,0 0-1 0 0,2 1 1 0 0,1-1 0 0 0,7-15-306 0 0,-6 16 118 0 0,-3 8-86 0 0,0-1-1 0 0,2 1 1 0 0,0 0-1 0 0,0 0 1 0 0,2 1-1 0 0,0 0 1 0 0,1 1 0 0 0,0 0-1 0 0,1 1 1 0 0,0 0-1 0 0,1 1 1 0 0,1 0-1 0 0,0 1 1 0 0,2 0-32 0 0,-15 10-61 0 0,0 0 0 0 0,0-1 0 0 0,0 1 0 0 0,0 0 0 0 0,0 1 0 0 0,0-1 0 0 0,1 0 0 0 0,-1 0 0 0 0,0 0 0 0 0,0 1 0 0 0,1-1 0 0 0,-1 1 0 0 0,1-1 0 0 0,-1 1 0 0 0,0-1 0 0 0,1 1 0 0 0,-1 0 0 0 0,1 0 0 0 0,-1 0 0 0 0,1 0 0 0 0,-1 0 0 0 0,1 0 1 0 0,-1 0-1 0 0,1 0 0 0 0,-1 0 0 0 0,0 1 0 0 0,1-1 0 0 0,-1 1 0 0 0,1-1 0 0 0,-1 1 0 0 0,0-1 0 0 0,1 1 0 0 0,-1 0 0 0 0,0 0 0 0 0,0 0 0 0 0,0 0 0 0 0,1 0 0 0 0,-1 0 0 0 0,0 0 0 0 0,0 0 0 0 0,-1 0 0 0 0,2 1 61 0 0,-1 11-1933 0 0,1 4-2897 0 0,1-6-3846 0 0,-1-4 1461 0 0</inkml:trace>
  <inkml:trace contextRef="#ctx0" brushRef="#br0" timeOffset="1152.365">1763 627 11779 0 0,'0'0'1688'0'0,"0"0"-528"0"0,0 0 48 0 0,0 0-55 0 0,0 0-233 0 0,0 0-296 0 0,0 0-280 0 0,0 0-208 0 0,0 0-96 0 0,0 0-96 0 0,0 0-112 0 0,-5 195-144 0 0,14-183-288 0 0,-4-9-472 0 0,7 1-953 0 0,-9-4-2000 0 0,3 0-6769 0 0</inkml:trace>
  <inkml:trace contextRef="#ctx0" brushRef="#br0" timeOffset="1301.422">1802 322 11074 0 0,'0'0'456'0'0,"0"0"-640"0"0,0 0-368 0 0,0 0-360 0 0,0 0-400 0 0,0 0-545 0 0,0 0-871 0 0,0 0-1257 0 0</inkml:trace>
  <inkml:trace contextRef="#ctx0" brushRef="#br0" timeOffset="1738.323">2157 513 10010 0 0,'0'0'2194'0'0,"0"0"-520"0"0,0 0-323 0 0,0 0-202 0 0,0 0-339 0 0,0 0-332 0 0,0 0-242 0 0,0 0-139 0 0,0 0-88 0 0,0 0-68 0 0,0 0-48 0 0,0 0-49 0 0,-24 33-34 0 0,-73 104-16 0 0,95-136 195 0 0,0 1-1 0 0,0 0 1 0 0,0 0-1 0 0,0 0 1 0 0,0 0-1 0 0,0 0 1 0 0,1 1-1 0 0,-1-1 1 0 0,1 0-1 0 0,0 1 1 0 0,0-1-1 0 0,0 1 1 0 0,0 0-1 0 0,0-1 1 0 0,0 1-1 0 0,0 0 1 0 0,1 0-1 0 0,0-1 1 0 0,-1 1-1 0 0,1 0 1 0 0,0 0-1 0 0,1-1 0 0 0,-1 1 1 0 0,0 0-1 0 0,1 2 12 0 0,2 2-56 0 0,0 1 131 0 0,1 0 0 0 0,0-1 0 0 0,1 0-1 0 0,0 0 1 0 0,0 0 0 0 0,0 0 0 0 0,1-1 0 0 0,0 0-1 0 0,0 0 1 0 0,0 0 0 0 0,1-1 0 0 0,0 0-1 0 0,0 0 1 0 0,0-1 0 0 0,1 0 0 0 0,-1 0-1 0 0,1-1 1 0 0,0 0 0 0 0,0 0 0 0 0,0-1 0 0 0,1 0-1 0 0,-1 0 1 0 0,0-1 0 0 0,1 0 0 0 0,-1-1-1 0 0,1 0 1 0 0,-1 0 0 0 0,6-1-75 0 0,-1-2 262 0 0,-1-1-1 0 0,0 0 1 0 0,0-1 0 0 0,0-1-1 0 0,0 0 1 0 0,-1 0-1 0 0,0-1 1 0 0,0 0 0 0 0,-1-1-1 0 0,0-1 1 0 0,0 1-1 0 0,-1-1 1 0 0,0-1 0 0 0,-1 0-1 0 0,0 0 1 0 0,0-1-1 0 0,-1 0 1 0 0,5-10-262 0 0,3 2 14 0 0,-1-1 0 0 0,-1 0-1 0 0,0 0 1 0 0,-2-2 0 0 0,0 1 0 0 0,-1-1-1 0 0,-2-1 1 0 0,0 0 0 0 0,-1 0 0 0 0,-2 0-1 0 0,0-1 1 0 0,-2 0 0 0 0,0 0 0 0 0,-2 0-1 0 0,0 0 1 0 0,-2-2-14 0 0,0 18-47 0 0,-1 0 0 0 0,0 0 0 0 0,0 1 0 0 0,-1-1 1 0 0,0 1-1 0 0,0-1 0 0 0,-1 1 0 0 0,0 0 0 0 0,0 0 0 0 0,0 1 0 0 0,-1-1 0 0 0,0 1 0 0 0,-1 0 0 0 0,1 0 1 0 0,-1 1-1 0 0,0-1 0 0 0,-1 1 0 0 0,1 1 0 0 0,-1-1 0 0 0,0 1 0 0 0,0 0 0 0 0,0 1 0 0 0,0 0 0 0 0,-1 0 0 0 0,0 0 1 0 0,1 1-1 0 0,-1 0 0 0 0,0 1 0 0 0,-8-1 47 0 0,4 1-41 0 0,1 1 1 0 0,-1 1-1 0 0,0 0 1 0 0,0 1 0 0 0,1 0-1 0 0,-1 1 1 0 0,1 0-1 0 0,0 1 1 0 0,0 0-1 0 0,0 0 1 0 0,0 2-1 0 0,1-1 1 0 0,0 1-1 0 0,0 1 1 0 0,0-1 0 0 0,1 2-1 0 0,0-1 1 0 0,-4 6 40 0 0,4-6-34 0 0,1-1 0 0 0,0 1 0 0 0,0 1 0 0 0,0-1 0 0 0,1 1 0 0 0,1 1 0 0 0,-1-1 0 0 0,2 1 0 0 0,-1 0 0 0 0,1 1 1 0 0,0-1-1 0 0,1 1 0 0 0,0 0 0 0 0,0 0 0 0 0,1 0 0 0 0,1 0 0 0 0,0 1 0 0 0,0-1 0 0 0,1 1 0 0 0,0 0 0 0 0,1-1 0 0 0,0 1 0 0 0,1 0 0 0 0,0-1 1 0 0,1 1-1 0 0,0-1 0 0 0,0 1 0 0 0,1-1 0 0 0,1 0 0 0 0,0 0 0 0 0,0 0 0 0 0,4 5 34 0 0,3-2-139 0 0,1 0 0 0 0,0-1-1 0 0,1 0 1 0 0,0-1 0 0 0,1 0-1 0 0,0-1 1 0 0,1-1 0 0 0,0 0 0 0 0,1-1-1 0 0,0-1 1 0 0,0 0 0 0 0,0-1-1 0 0,1-1 1 0 0,0-1 0 0 0,0 0-1 0 0,0-1 1 0 0,0-1 0 0 0,8 0 139 0 0,47 4-4024 0 0,-1-5-3312 0 0,-48-1 408 0 0</inkml:trace>
  <inkml:trace contextRef="#ctx0" brushRef="#br0" timeOffset="2761.843">3028 392 1456 0 0,'0'0'2254'0'0,"0"0"153"0"0,0 0 24 0 0,0 0-174 0 0,0 0-358 0 0,0 0-448 0 0,0 0-357 0 0,-31 16-306 0 0,-96 51-275 0 0,114-62-460 0 0,0 1-1 0 0,1 0 1 0 0,0 1 0 0 0,0 1-1 0 0,1 0 1 0 0,0 1 0 0 0,0 0-1 0 0,1 0 1 0 0,0 1-1 0 0,1 0 1 0 0,-6 8-53 0 0,12-15-4 0 0,0 0 0 0 0,0 1 0 0 0,0-1 0 0 0,0 0 0 0 0,1 1 0 0 0,0 0 0 0 0,-1 0 0 0 0,1 0 1 0 0,0 0-1 0 0,1 0 0 0 0,-1 0 0 0 0,1 0 0 0 0,0 0 0 0 0,0 1 0 0 0,0-1 0 0 0,1 1 0 0 0,-1-1 0 0 0,1 0 0 0 0,0 1 0 0 0,0-1 0 0 0,1 1 0 0 0,-1-1 0 0 0,1 0 1 0 0,0 1-1 0 0,0-1 0 0 0,1 0 0 0 0,-1 0 0 0 0,1 1 0 0 0,0-1 0 0 0,0-1 0 0 0,0 1 0 0 0,1 0 0 0 0,-1 0 0 0 0,1-1 0 0 0,0 1 0 0 0,0-1 0 0 0,0 0 0 0 0,0 0 0 0 0,1 0 1 0 0,-1-1-1 0 0,1 1 0 0 0,1 0 4 0 0,10 1 226 0 0,0-1 1 0 0,0 0 0 0 0,1-1 0 0 0,-1 0 0 0 0,1-2-1 0 0,-1 0 1 0 0,1 0 0 0 0,-1-2 0 0 0,1 1 0 0 0,-1-2-1 0 0,0 0 1 0 0,0-1 0 0 0,0-1 0 0 0,0 0 0 0 0,13-8-227 0 0,-7 2 345 0 0,0-2 1 0 0,0 0-1 0 0,-2-2 1 0 0,0 0 0 0 0,0-1-1 0 0,-2-1 1 0 0,4-5-346 0 0,112-88 592 0 0,-97 93-639 0 0,-37 22-33 0 0,-47 104-437 0 0,39-26-135 0 0,9-81 643 0 0,1 0 0 0 0,0 1-1 0 0,0-1 1 0 0,0 0-1 0 0,0 0 1 0 0,0 0 0 0 0,0 0-1 0 0,0 0 1 0 0,1 0-1 0 0,-1 0 1 0 0,1 0 0 0 0,0 0-1 0 0,-1-1 1 0 0,1 1-1 0 0,0-1 1 0 0,0 1 0 0 0,0-1-1 0 0,0 0 1 0 0,0 1-1 0 0,1-1 1 0 0,-1 0 0 0 0,0-1-1 0 0,0 1 1 0 0,1 0-1 0 0,-1-1 1 0 0,0 1 0 0 0,1-1-1 0 0,-1 0 1 0 0,0 1-1 0 0,1-1 1 0 0,-1 0 0 0 0,1-1-1 0 0,-1 1 10 0 0,11-3 91 0 0,0 0-1 0 0,-1-1 0 0 0,0 0 0 0 0,0-1 0 0 0,0 0 0 0 0,-1-1 1 0 0,0 0-1 0 0,0-1 0 0 0,0 0 0 0 0,-1-1 0 0 0,0 0 1 0 0,0-1-1 0 0,-1 1 0 0 0,0-2 0 0 0,7-9-90 0 0,13-10 180 0 0,60-57 104 0 0,-89 85-268 0 0,0 1-10 0 0,0 0-15 0 0,0 0-30 0 0,-11 23-310 0 0,8-19 323 0 0,0-1 1 0 0,0 1-1 0 0,0 0 0 0 0,1 0 1 0 0,-1 0-1 0 0,1 0 0 0 0,0 0 1 0 0,0 1-1 0 0,0-1 0 0 0,1 1 1 0 0,0-1-1 0 0,0 1 0 0 0,0 0 1 0 0,0-1-1 0 0,1 1 0 0 0,-1 0 1 0 0,1 0-1 0 0,1-1 0 0 0,-1 1 0 0 0,0 0 1 0 0,1 0-1 0 0,0-1 0 0 0,0 1 1 0 0,1-1-1 0 0,-1 1 0 0 0,1-1 1 0 0,0 1-1 0 0,0-1 0 0 0,1 0 1 0 0,-1 0-1 0 0,1 0 0 0 0,1 1 26 0 0,0-3 35 0 0,0-2-1 0 0,0 1 0 0 0,0 0 1 0 0,0-1-1 0 0,0 0 0 0 0,0 0 0 0 0,1 0 1 0 0,-1 0-1 0 0,0 0 0 0 0,0-1 0 0 0,0 0 1 0 0,0 0-1 0 0,-1 0 0 0 0,1-1 0 0 0,0 1 1 0 0,0-1-1 0 0,-1 0 0 0 0,1 0 0 0 0,-1 0 1 0 0,1 0-1 0 0,-1 0 0 0 0,0-1 1 0 0,0 0-1 0 0,0 0 0 0 0,0 0 0 0 0,0 0 1 0 0,-1 0-1 0 0,1-1-34 0 0,13-10 126 0 0,144-174 1506 0 0,-53 89-1469 0 0,-82 81-242 0 0,-25 36-1 0 0,9 219 88 0 0,13-118 31 0 0,10 129 72 0 0,-31-235-101 0 0,-1-1 0 0 0,0 1-1 0 0,-1-1 1 0 0,-1 1 0 0 0,0-1 0 0 0,0 1 0 0 0,-1-1 0 0 0,-1 0 0 0 0,0 0 0 0 0,-1 0 0 0 0,0-1 0 0 0,0 0 0 0 0,-1 0 0 0 0,-1 0 0 0 0,0-1-1 0 0,-5 6-9 0 0,-3-1 27 0 0,0-1 0 0 0,0 0 0 0 0,-2-1-1 0 0,0-1 1 0 0,0-1 0 0 0,-1 0 0 0 0,0-1-1 0 0,-1-1 1 0 0,0-1 0 0 0,0-1 0 0 0,-1 0-1 0 0,0-2 1 0 0,0 0 0 0 0,0-1 0 0 0,-1-1-1 0 0,1-1 1 0 0,-13-1-27 0 0,31-1 5 0 0,0 0-1 0 0,0 0 1 0 0,0 0-1 0 0,0 0 0 0 0,0-1 1 0 0,0 1-1 0 0,1-1 1 0 0,-1 1-1 0 0,0-1 1 0 0,0 0-1 0 0,0 0 0 0 0,0 0 1 0 0,1 0-1 0 0,-1 0 1 0 0,0 0-1 0 0,1 0 1 0 0,-1-1-1 0 0,1 1 1 0 0,0 0-1 0 0,-1-1 0 0 0,1 1 1 0 0,0-1-1 0 0,0 0 1 0 0,0 1-1 0 0,0-1 1 0 0,0 0-1 0 0,0 0 0 0 0,0 0 1 0 0,1 1-1 0 0,-1-1 1 0 0,0 0-1 0 0,1 0 1 0 0,0 0-1 0 0,0 0 1 0 0,-1 0-1 0 0,1 0 0 0 0,0 0 1 0 0,1-1-5 0 0,17-76-109 0 0,12 37-25 0 0,0 1 0 0 0,3 2 0 0 0,1 1 0 0 0,2 2 0 0 0,2 1 0 0 0,1 2 0 0 0,1 2 0 0 0,27-15 134 0 0,149-93-3478 0 0,-142 99-754 0 0,0 3-3729 0 0,-40 24-1240 0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45.4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42 3185 0 0,'0'0'1707'0'0,"0"0"-266"0"0,0 0-119 0 0,0 0 90 0 0,0 0 123 0 0,0 0 14 0 0,0 0-86 0 0,0 0-198 0 0,0 0-215 0 0,0 0-205 0 0,0 0-169 0 0,0 0-115 0 0,0 0-95 0 0,-26-8-48 0 0,-80-20-38 0 0,103 27-355 0 0,1 0 1 0 0,-1 0-1 0 0,0 0 0 0 0,0 1 1 0 0,0-1-1 0 0,0 1 1 0 0,0 0-1 0 0,0 0 0 0 0,1 0 1 0 0,-1 0-1 0 0,0 0 1 0 0,0 1-1 0 0,0-1 0 0 0,0 1 1 0 0,0 0-1 0 0,0 0 1 0 0,1 0-1 0 0,-1 0 1 0 0,0 0-1 0 0,1 1 0 0 0,-1-1-25 0 0,-6 4 99 0 0,-13 7-34 0 0,0 0 0 0 0,1 2-1 0 0,0 0 1 0 0,1 1 0 0 0,1 1 0 0 0,0 1 0 0 0,1 1 0 0 0,1 0 0 0 0,1 1-1 0 0,0 1 1 0 0,2 0 0 0 0,0 2 0 0 0,2-1 0 0 0,0 1 0 0 0,1 1 0 0 0,1 0-1 0 0,1 1 1 0 0,2 0 0 0 0,-3 11-65 0 0,9-31 5 0 0,-1 1 1 0 0,0 0-1 0 0,1 0 0 0 0,0-1 0 0 0,0 1 1 0 0,0 0-1 0 0,1 0 0 0 0,0 0 0 0 0,0 0 0 0 0,0 0 1 0 0,0 0-1 0 0,1 0 0 0 0,0 0 0 0 0,0 0 0 0 0,0 0 1 0 0,0-1-1 0 0,1 1 0 0 0,0 0 0 0 0,0-1 1 0 0,0 0-1 0 0,1 1 0 0 0,-1-1 0 0 0,1 0 0 0 0,0 0 1 0 0,0 0-1 0 0,1 0 0 0 0,-1-1 0 0 0,1 0 1 0 0,0 1-1 0 0,0-1 0 0 0,0 0 0 0 0,0-1 0 0 0,0 1 1 0 0,0-1-1 0 0,2 1-5 0 0,6-1 62 0 0,1 1 0 0 0,-1-2 1 0 0,0 0-1 0 0,0 0 0 0 0,1-1 0 0 0,-1-1 1 0 0,0 0-1 0 0,1-1 0 0 0,-1 0 0 0 0,0 0 1 0 0,0-2-1 0 0,0 1 0 0 0,-1-2 0 0 0,0 1 1 0 0,1-2-1 0 0,2-1-62 0 0,163-114 556 0 0,-137 90-372 0 0,0-1-1 0 0,-3-2 1 0 0,-1-2 0 0 0,-1-1-1 0 0,-2-2 1 0 0,24-38-184 0 0,-39 37 931 0 0,-18 38-651 0 0,0 2-44 0 0,0 0-51 0 0,-5 17 9 0 0,-38 201 79 0 0,38-176-232 0 0,-22 350-261 0 0,17-313-3043 0 0,40-73-3256 0 0,-11-12-921 0 0,-9 2-1234 0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1 107 2232 0 0,'0'0'1406'0'0,"0"0"-682"0"0,0 0-112 0 0,0 0 286 0 0,0 0 366 0 0,0 0 191 0 0,0 0 1 0 0,0 0-97 0 0,0 0-122 0 0,0 0-141 0 0,0 0-151 0 0,32-6-174 0 0,99-17-161 0 0,135-10 1029 0 0,-212 32-2012 0 0,-40 1-369 0 0,0 0 1 0 0,-1 0 0 0 0,1-1-1 0 0,0-1 1 0 0,-1 0 0 0 0,1-1-1 0 0,-1 0 1 0 0,10-5 741 0 0,-5 2-2120 0 0,11-6-4826 0 0,-23 5 4612 0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1 110 10314 0 0,'0'0'838'0'0,"0"0"-344"0"0,0 0-213 0 0,0 0 171 0 0,0 0 341 0 0,0 0 142 0 0,0 0 5 0 0,0 0-80 0 0,0 0-166 0 0,0 0-162 0 0,37-1-145 0 0,121-9-154 0 0,-27-18-246 0 0,-80 12-502 0 0,40-12-1848 0 0,-32 10-3305 0 0,-32 9-3526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47.2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1 7050 0 0,'0'0'3232'0'0,"0"0"-1545"0"0,0 0-659 0 0,0 0-31 0 0,0 0 151 0 0,0 0 144 0 0,0 0 43 0 0,0 0-64 0 0,0 0-165 0 0,0 0-230 0 0,0 0-195 0 0,0 35-163 0 0,-2 116-109 0 0,-30 101 470 0 0,23-198-939 0 0,-5 35-951 0 0,3 0 0 0 0,1 64 1011 0 0,17-129-4008 0 0,3-21-7224 0 0,-8-3 5045 0 0</inkml:trace>
  <inkml:trace contextRef="#ctx0" brushRef="#br0" timeOffset="391.722">486 67 4505 0 0,'0'0'1628'0'0,"0"0"-443"0"0,0 0 16 0 0,0 0 247 0 0,0 0 83 0 0,0 0-124 0 0,-27 36-226 0 0,-84 116-224 0 0,42-34 424 0 0,56-91-1130 0 0,2 1 0 0 0,0 0 0 0 0,2 0 0 0 0,1 1 0 0 0,1 0 0 0 0,1 1 0 0 0,2 0 0 0 0,1-1 1 0 0,1 1-1 0 0,3 19-251 0 0,-1-42 43 0 0,1-1 0 0 0,0 1 0 0 0,0-1 0 0 0,1 1 0 0 0,0-1-1 0 0,0 0 1 0 0,0 1 0 0 0,1-1 0 0 0,0 0 0 0 0,0-1 0 0 0,0 1 0 0 0,1-1 0 0 0,0 1 0 0 0,0-1 0 0 0,1 0 0 0 0,-1 0 0 0 0,1-1 0 0 0,0 1 0 0 0,0-1 0 0 0,0 0 0 0 0,1-1 0 0 0,0 1 0 0 0,-1-1 0 0 0,1 0 0 0 0,0 0 0 0 0,1-1 0 0 0,-1 0 0 0 0,0 0-1 0 0,1-1 1 0 0,-1 1 0 0 0,1-1 0 0 0,-1-1 0 0 0,2 1-43 0 0,5-1 167 0 0,-1 0 0 0 0,0-1 0 0 0,1-1 0 0 0,-1 0 0 0 0,0 0 0 0 0,0-1 0 0 0,0-1 0 0 0,0 0 0 0 0,-1 0 0 0 0,0-1 0 0 0,10-6-167 0 0,7-4 173 0 0,-1-2 0 0 0,-1-1-1 0 0,0 0 1 0 0,-1-2 0 0 0,-1-1 0 0 0,-1-1 0 0 0,-1-1 0 0 0,-1-1 0 0 0,-1-1 0 0 0,-1-1-1 0 0,2-5-172 0 0,-13 14 31 0 0,-1 1-1 0 0,0-1 0 0 0,-1-1 0 0 0,-1 1 1 0 0,-1-1-1 0 0,-1 0 0 0 0,0 0 0 0 0,-1 0 1 0 0,-1 0-1 0 0,0 0 0 0 0,-2-1 0 0 0,-1-5-30 0 0,1 16-27 0 0,0 1 1 0 0,-1-1-1 0 0,0 0 0 0 0,0 1 0 0 0,0-1 0 0 0,-1 1 0 0 0,-1 0 0 0 0,1 0 1 0 0,-1 0-1 0 0,0 1 0 0 0,0-1 0 0 0,-1 1 0 0 0,0 0 0 0 0,0 0 1 0 0,-1 0-1 0 0,0 1 0 0 0,1 0 0 0 0,-2 0 0 0 0,1 0 0 0 0,-1 1 1 0 0,1 0-1 0 0,-1 0 0 0 0,0 1 0 0 0,-6-2 27 0 0,2 1-92 0 0,-1 0 0 0 0,1 0 0 0 0,-1 1 0 0 0,0 1 0 0 0,0 0 0 0 0,-1 0 0 0 0,1 2 0 0 0,0-1 0 0 0,0 2 0 0 0,0-1 0 0 0,-1 2 0 0 0,1-1 0 0 0,0 2 0 0 0,0 0 0 0 0,-8 3 92 0 0,0 2-387 0 0,0 1-1 0 0,1 0 1 0 0,1 2 0 0 0,-1 0 0 0 0,2 1-1 0 0,-1 1 1 0 0,2 1 0 0 0,0 0 0 0 0,-5 7 387 0 0,-26 35-3904 0 0,6 6-3349 0 0,28-38-534 0 0</inkml:trace>
  <inkml:trace contextRef="#ctx0" brushRef="#br0" timeOffset="1219.425">1530 457 0 0 0,'0'0'1559'0'0,"0"0"313"0"0,0 0 174 0 0,0 0-80 0 0,0 0-174 0 0,0 0-167 0 0,0 0-105 0 0,0 0-104 0 0,0 0-154 0 0,0 0-126 0 0,0 0-136 0 0,-4-4-98 0 0,2 2-756 0 0,0 0-1 0 0,0 0 1 0 0,-1 0-1 0 0,1 0 1 0 0,-1 1 0 0 0,1-1-1 0 0,-1 1 1 0 0,1 0 0 0 0,-1-1-1 0 0,0 1 1 0 0,1 0 0 0 0,-1 1-1 0 0,0-1 1 0 0,0 0 0 0 0,0 1-1 0 0,0 0 1 0 0,0-1-1 0 0,0 1 1 0 0,-2 1-146 0 0,-11 1 198 0 0,1 1 0 0 0,0 1 0 0 0,0 1-1 0 0,1 0 1 0 0,0 1 0 0 0,-1 0 0 0 0,2 1 0 0 0,-1 1 0 0 0,-7 6-198 0 0,4-5 12 0 0,0 2 1 0 0,1 0 0 0 0,0 1 0 0 0,1 0 0 0 0,0 1 0 0 0,1 1 0 0 0,1 0 0 0 0,0 1 0 0 0,1 1-1 0 0,0 0 1 0 0,1 0 0 0 0,1 1 0 0 0,1 1 0 0 0,1 0 0 0 0,-2 3-13 0 0,9-17-2 0 0,0 0 0 0 0,0-1 1 0 0,0 1-1 0 0,0 0 0 0 0,1-1 1 0 0,0 1-1 0 0,0 0 0 0 0,0 0 0 0 0,0 0 1 0 0,0-1-1 0 0,1 1 0 0 0,-1 0 1 0 0,1-1-1 0 0,0 1 0 0 0,0 0 0 0 0,0-1 1 0 0,1 1-1 0 0,-1-1 0 0 0,1 1 1 0 0,0-1-1 0 0,0 0 0 0 0,0 0 0 0 0,1 0 1 0 0,-1 0-1 0 0,1 0 0 0 0,-1-1 1 0 0,1 1-1 0 0,0-1 0 0 0,0 1 0 0 0,0-1 1 0 0,0 0-1 0 0,1 0 0 0 0,-1 0 1 0 0,0-1-1 0 0,1 1 0 0 0,-1-1 0 0 0,1 0 1 0 0,0 0-1 0 0,-1 0 0 0 0,1-1 1 0 0,0 1-1 0 0,0-1 2 0 0,14 0 94 0 0,0 0 1 0 0,0-2-1 0 0,0 0 0 0 0,-1-1 1 0 0,1-1-1 0 0,-1 0 1 0 0,0-1-1 0 0,0-2 0 0 0,0 1 1 0 0,-1-2-1 0 0,0 0 0 0 0,11-7-94 0 0,175-134 981 0 0,-188 138-928 0 0,141-129 511 0 0,-155 141-566 0 0,0-1 1 0 0,0 0 0 0 0,0 1-1 0 0,0-1 1 0 0,0 0-1 0 0,1 0 1 0 0,-1 1-1 0 0,0-1 1 0 0,0 0 0 0 0,0 0-1 0 0,1 1 1 0 0,-1-1-1 0 0,0 0 1 0 0,0 0 0 0 0,1 0-1 0 0,-1 1 1 0 0,0-1-1 0 0,0 0 1 0 0,1 0 0 0 0,-1 0-1 0 0,0 0 1 0 0,1 0-1 0 0,-1 0 1 0 0,0 0-1 0 0,1 0 1 0 0,-1 0 0 0 0,0 0-1 0 0,1 0 1 0 0,-1 0-1 0 0,0 0 1 0 0,0 0 0 0 0,1 0-1 0 0,-1 0 1 0 0,0 0-1 0 0,1 0 1 0 0,-1 0 0 0 0,0 0-1 0 0,1 0 1 0 0,-1 0-1 0 0,0-1 2 0 0,-14 35-219 0 0,-11 34-1079 0 0,21-20-2991 0 0,14-22-2724 0 0,3-14-1823 0 0,-9-8 5053 0 0</inkml:trace>
  <inkml:trace contextRef="#ctx0" brushRef="#br0" timeOffset="1738.271">1838 825 0 0 0,'0'0'1804'0'0,"0"0"353"0"0,0 0 275 0 0,0 0 13 0 0,0 0-325 0 0,0 0-337 0 0,0 0-194 0 0,0 0-108 0 0,0 0-70 0 0,0 0-126 0 0,0 0-192 0 0,0 0-203 0 0,18-11-158 0 0,57-36-113 0 0,21-38 737 0 0,98-80-643 0 0,-194 165-709 0 0,1-1-1 0 0,-1 1 1 0 0,0-1-1 0 0,1 1 0 0 0,-1-1 1 0 0,1 1-1 0 0,-1-1 0 0 0,0 1 1 0 0,1-1-1 0 0,-1 1 1 0 0,1-1-1 0 0,-1 1 0 0 0,1 0 1 0 0,0-1-1 0 0,-1 1 0 0 0,1 0 1 0 0,-1-1-1 0 0,1 1 1 0 0,0 0-1 0 0,-1 0 0 0 0,1 0 1 0 0,0-1-1 0 0,-1 1 0 0 0,1 0 1 0 0,0 0-1 0 0,-1 0 1 0 0,1 0-1 0 0,0 0 0 0 0,-1 0 1 0 0,1 1-1 0 0,-1-1 0 0 0,1 0 1 0 0,0 0-1 0 0,-1 0 1 0 0,1 0-1 0 0,0 1 0 0 0,-1-1 1 0 0,1 0-1 0 0,-1 1 0 0 0,1-1 1 0 0,-1 0-1 0 0,1 1 1 0 0,-1-1-1 0 0,1 1 0 0 0,-1-1 1 0 0,1 1-1 0 0,-1-1 0 0 0,1 1 1 0 0,-1-1-1 0 0,0 1 1 0 0,1 0-1 0 0,-1-1 0 0 0,0 1 1 0 0,0-1-1 0 0,0 1 0 0 0,1 0 1 0 0,-1-1-1 0 0,0 1 1 0 0,0 0-1 0 0,0-1 0 0 0,0 1 1 0 0,0 0-1 0 0,0-1 0 0 0,0 1 1 0 0,0 0-4 0 0,-8 48 338 0 0,6-44-319 0 0,0 4 23 0 0,-7 55 74 0 0,10-63-111 0 0,-1 1 0 0 0,1 0 0 0 0,-1-1 0 0 0,1 1 0 0 0,-1 0 0 0 0,1-1 0 0 0,0 1 0 0 0,0-1 0 0 0,-1 1 0 0 0,1-1 0 0 0,0 0 0 0 0,1 1 0 0 0,-1-1 0 0 0,0 0 0 0 0,0 0 0 0 0,0 0 0 0 0,1 1 0 0 0,-1-1 0 0 0,1-1 0 0 0,-1 1 0 0 0,1 0 0 0 0,-1 0 0 0 0,1 0 0 0 0,-1-1 0 0 0,1 1 0 0 0,0-1 0 0 0,-1 0 0 0 0,1 1 0 0 0,0-1 0 0 0,-1 0 0 0 0,1 0 0 0 0,0 0 0 0 0,-1 0 0 0 0,1 0 0 0 0,0 0 0 0 0,0 0-5 0 0,22-3 153 0 0,0-1 0 0 0,0-2 0 0 0,0 0 0 0 0,-1-1 0 0 0,0-1-1 0 0,0-1 1 0 0,-1-1 0 0 0,0-1 0 0 0,15-11-153 0 0,49-21 177 0 0,69-16 52 0 0,-154 61-199 0 0,0-1 0 0 0,1 1 0 0 0,-1-1 0 0 0,0 1 0 0 0,0 0 0 0 0,0-1 0 0 0,0 1 0 0 0,0 0 0 0 0,-1 0 0 0 0,1 0 0 0 0,0-1 0 0 0,-1 1 0 0 0,1 0 0 0 0,-1 0 0 0 0,0 0 0 0 0,0 0 0 0 0,0 0 0 0 0,0 0 1 0 0,0 0-1 0 0,0 0 0 0 0,0 0 0 0 0,-1 0 0 0 0,1 0 0 0 0,-1 0 0 0 0,1-1 0 0 0,-1 1-30 0 0,1 8 74 0 0,0-1-42 0 0,-1-4-26 0 0,1-1 1 0 0,0 1-1 0 0,0-1 1 0 0,0 1-1 0 0,1 0 1 0 0,-1-1-1 0 0,1 1 1 0 0,0-1-1 0 0,0 1 1 0 0,1-1-1 0 0,0 1 1 0 0,-1-1-1 0 0,1 0 1 0 0,1 0-1 0 0,-1 0 1 0 0,1 0-7 0 0,16 15-36 0 0,-9-9-591 0 0,-2-4-4613 0 0,2-4-6918 0 0,-7-2 2621 0 0</inkml:trace>
  <inkml:trace contextRef="#ctx0" brushRef="#br0" timeOffset="2634.691">1797 571 0 0 0,'3'-1'-114'0'0,"-12"-6"16061"0"0,4 12-15292 0 0,-28 25 2625 0 0,29-24-3116 0 0,0 0-1 0 0,1 1 0 0 0,0-1 1 0 0,0 1-1 0 0,1 0 0 0 0,0 0 1 0 0,0 0-1 0 0,1 0 1 0 0,0 0-1 0 0,0 0 0 0 0,0 0 1 0 0,1 1-1 0 0,0-1 0 0 0,1 6-163 0 0,0-9 5 0 0,0 0 0 0 0,0 0 0 0 0,0 0-1 0 0,1 0 1 0 0,-1 0 0 0 0,1 0 0 0 0,0 0-1 0 0,0 0 1 0 0,1-1 0 0 0,-1 1-1 0 0,1-1 1 0 0,0 0 0 0 0,-1 0 0 0 0,1 0-1 0 0,1 0 1 0 0,-1 0 0 0 0,0-1 0 0 0,1 1-1 0 0,-1-1 1 0 0,1 0 0 0 0,0 0-1 0 0,0 0 1 0 0,0-1 0 0 0,0 1 0 0 0,0-1-1 0 0,0 0 1 0 0,0 0 0 0 0,0 0 0 0 0,0-1-1 0 0,0 1 1 0 0,4-1-5 0 0,25-3-1580 0 0,-12-1-7227 0 0,-15 3-2184 0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6.9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493 136 1992 0 0,'0'0'530'0'0,"0"0"-285"0"0,0 0-43 0 0,0 0 172 0 0,0 0 255 0 0,0 0 185 0 0,0 0 25 0 0,0 0-103 0 0,0 0-210 0 0,-32 26-201 0 0,-98 79-130 0 0,-61 43 1128 0 0,76-77 2367 0 0,90-56-1783 0 0,45-19-1532 0 0,20-8-395 0 0,0 2 1 0 0,0 2-1 0 0,0 1 0 0 0,1 3 1 0 0,10 0 19 0 0,41-5-12 0 0,-38 8-87 0 0,46-13-288 0 0,-96 12 138 0 0,-3 2 297 0 0,0 0 1 0 0,-1 0-1 0 0,1-1 1 0 0,0 1-1 0 0,0 0 1 0 0,0 0-1 0 0,-1 0 1 0 0,1-1-1 0 0,0 1 0 0 0,0 0 1 0 0,-1-1-1 0 0,1 1 1 0 0,0-1-1 0 0,0 1 1 0 0,-1-1-1 0 0,1 1 1 0 0,-1-1-1 0 0,1 0 1 0 0,0 1-1 0 0,-1-1 1 0 0,1 1-1 0 0,-1-1 1 0 0,0 0-1 0 0,1 0 1 0 0,-1 1-1 0 0,1-1 0 0 0,-1 0 1 0 0,0 0-1 0 0,0 0 1 0 0,1 1-1 0 0,-1-1 1 0 0,0 0-1 0 0,0 0 1 0 0,0 0-1 0 0,0 1 1 0 0,0-1-1 0 0,0 0 1 0 0,0 0-1 0 0,0 0 1 0 0,0 0-1 0 0,-1 1 1 0 0,1-1-1 0 0,0 0 0 0 0,0 0 1 0 0,-1 0-1 0 0,1 1 1 0 0,0-1-1 0 0,-1 0 1 0 0,1 1-1 0 0,-1-1 1 0 0,1 0-1 0 0,-1 1 1 0 0,0-1-1 0 0,1 0 1 0 0,-1 1-1 0 0,1-1 1 0 0,-1 1-49 0 0,-128-140 585 0 0,77 101-2409 0 0,31 32-1242 0 0,2 5-3576 0 0,16 2 969 0 0</inkml:trace>
  <inkml:trace contextRef="#ctx0" brushRef="#br0" timeOffset="387.97">979 0 6265 0 0,'0'0'612'0'0,"0"0"-194"0"0,0 0 66 0 0,0 0 338 0 0,0 0 328 0 0,0 0 97 0 0,0 0-122 0 0,0 0-295 0 0,0 0-293 0 0,0 0-237 0 0,0 0-136 0 0,0 0-67 0 0,-13 35-45 0 0,-41 106-21 0 0,9-4 182 0 0,44-136-194 0 0,0 1 0 0 0,0 0 0 0 0,0 0 0 0 0,1 0 0 0 0,-1 0 0 0 0,0 0 0 0 0,1 1 1 0 0,0-1-1 0 0,-1 0 0 0 0,1 0 0 0 0,0 0 0 0 0,0 0 0 0 0,0 0 0 0 0,0 1 0 0 0,1-1 0 0 0,-1 0 0 0 0,1 0 0 0 0,-1 0 0 0 0,1 0 0 0 0,0 0 0 0 0,-1 0 0 0 0,1 0 0 0 0,0 0 1 0 0,0 0-1 0 0,1-1 0 0 0,-1 1 0 0 0,0 0 0 0 0,1 0 0 0 0,-1-1 0 0 0,1 1 0 0 0,-1-1 0 0 0,1 0 0 0 0,0 1 0 0 0,-1-1 0 0 0,1 0 0 0 0,0 0 0 0 0,0 0 0 0 0,0 0 0 0 0,0 0 0 0 0,0 0 1 0 0,0-1-1 0 0,0 1 0 0 0,0-1 0 0 0,0 0 0 0 0,0 1 0 0 0,1-1 0 0 0,-1 0 0 0 0,2 0-19 0 0,110-8 772 0 0,43-28-881 0 0,-145 31-173 0 0,3 0-524 0 0,-6 4-2579 0 0,-13-3-4921 0 0,2 4 5160 0 0</inkml:trace>
  <inkml:trace contextRef="#ctx0" brushRef="#br0" timeOffset="640.039">719 203 8266 0 0,'0'0'992'0'0,"0"0"-448"0"0,0 0 112 0 0,0 0 368 0 0,0 0 57 0 0,0 0-113 0 0,0 0-240 0 0,0 0-240 0 0,197 22-176 0 0,-149-22-152 0 0,4-4-72 0 0,5 0-96 0 0,3-3-248 0 0,-1 0-632 0 0,-13 3-1617 0 0,-14 0-8457 0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9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417 172 8306 0 0,'0'0'631'0'0,"0"0"-387"0"0,0 0-180 0 0,0 0 133 0 0,0 0 295 0 0,0 0 248 0 0,0 0 104 0 0,0 0-27 0 0,0 0-148 0 0,0 0-175 0 0,0 0-150 0 0,0 0-100 0 0,-35 32-34 0 0,-111 96 34 0 0,61-67 550 0 0,-15-10 1745 0 0,131-32-3152 0 0,153-6 89 0 0,130-7 524 0 0,-268-6 44 0 0,-45 0 130 0 0,-1 0 80 0 0,0 0 74 0 0,0 0 68 0 0,-15-27 1618 0 0,-101-122-675 0 0,-9 37-3231 0 0,117 107 1186 0 0,-14-9-1286 0 0,9 7-5978 0 0,10 4-755 0 0</inkml:trace>
  <inkml:trace contextRef="#ctx0" brushRef="#br0" timeOffset="568.777">962 62 4433 0 0,'0'0'811'0'0,"0"0"-218"0"0,0 0-197 0 0,0 0-46 0 0,0 0 86 0 0,0 0 71 0 0,0 0 54 0 0,0 0-14 0 0,0 0-84 0 0,0 0-109 0 0,-26 33-126 0 0,-79 104-106 0 0,102-133-116 0 0,-1-1 0 0 0,1 1 0 0 0,0 0 1 0 0,0 0-1 0 0,1 0 0 0 0,-1 0 0 0 0,1 0 1 0 0,-1 0-1 0 0,1 1 0 0 0,1-1 0 0 0,-1 1 0 0 0,1 0 1 0 0,-1-1-1 0 0,1 1 0 0 0,1 0 0 0 0,-1 4-6 0 0,1 3 25 0 0,-2-7 10 0 0,1 0 0 0 0,0 0-1 0 0,0 0 1 0 0,0 0 0 0 0,1 1 0 0 0,0-1 0 0 0,0 0 0 0 0,0 0 0 0 0,1 0 0 0 0,0 0 0 0 0,0 0-1 0 0,0 0 1 0 0,0 0 0 0 0,1 0 0 0 0,0 0 0 0 0,0-1 0 0 0,0 1 0 0 0,0 0 0 0 0,1-1 0 0 0,0 0-1 0 0,0 0 1 0 0,0 0 0 0 0,0 0 0 0 0,1 0 0 0 0,0 0 0 0 0,-1-1 0 0 0,1 0 0 0 0,1 0 0 0 0,-1 0-1 0 0,0 0 1 0 0,2 0-35 0 0,4 1 289 0 0,0 0-1 0 0,1-1 0 0 0,0 0 0 0 0,0-1 0 0 0,0 0 0 0 0,0 0 0 0 0,0-2 1 0 0,0 1-1 0 0,0-1 0 0 0,0-1 0 0 0,0 0 0 0 0,0 0 0 0 0,0-1 0 0 0,0-1 1 0 0,0 0-1 0 0,0 0 0 0 0,-1-1 0 0 0,0 0 0 0 0,5-3-288 0 0,16-10 747 0 0,0-1-1 0 0,-1-2 1 0 0,-1 0-1 0 0,-1-2 1 0 0,11-12-747 0 0,-29 26 69 0 0,0 0 1 0 0,0-1-1 0 0,-1 0 1 0 0,-1-1-1 0 0,1 1 1 0 0,-2-2-1 0 0,1 1 1 0 0,-1-1-1 0 0,-1 0 0 0 0,0 0 1 0 0,0-1-1 0 0,-1 0 1 0 0,-1 0-1 0 0,0 0 1 0 0,-1-1-1 0 0,0 1 1 0 0,-1-1-1 0 0,0 1 1 0 0,-1-1-1 0 0,0-11-69 0 0,-2 20-84 0 0,-1 0-1 0 0,0 0 1 0 0,1 0-1 0 0,-1 0 1 0 0,-1 0-1 0 0,1 0 1 0 0,0 1-1 0 0,-1-1 1 0 0,0 1-1 0 0,0 0 1 0 0,0 0 0 0 0,0 0-1 0 0,0 0 1 0 0,-1 0-1 0 0,1 1 1 0 0,-1 0-1 0 0,0-1 1 0 0,1 1-1 0 0,-1 1 1 0 0,0-1-1 0 0,0 0 1 0 0,-1 1-1 0 0,1 0 1 0 0,-3-1 84 0 0,-105-8-3874 0 0,33 28-3997 0 0,54-7 40 0 0</inkml:trace>
  <inkml:trace contextRef="#ctx0" brushRef="#br0" timeOffset="871.775">842 323 3777 0 0,'0'0'2696'0'0,"0"0"-879"0"0,0 0-301 0 0,0 0-106 0 0,0 0-101 0 0,0 0-183 0 0,0 0-165 0 0,0 0-178 0 0,0 0-191 0 0,0 0-182 0 0,0 0-139 0 0,0 0-93 0 0,0 0-40 0 0,16-6-29 0 0,49-18-25 0 0,-27 28 158 0 0,-31 0-143 0 0,244 48 1626 0 0,-187-29-4084 0 0,-42-18-1688 0 0,0-4-3640 0 0,-15-1 2537 0 0</inkml:trace>
  <inkml:trace contextRef="#ctx0" brushRef="#br0" timeOffset="1286.627">1 691 1728 0 0,'0'0'1673'0'0,"0"0"-356"0"0,0 0 52 0 0,0 0 158 0 0,0 0 50 0 0,0 0-111 0 0,39-4-107 0 0,125-14-81 0 0,5-2 1082 0 0,373-30-137 0 0,-434 46-2482 0 0,172-9-3244 0 0,-98-2-5143 0 0,-138 11 3177 0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1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0 641 200 0 0,'0'0'823'0'0,"0"0"-267"0"0,0 0 223 0 0,0 0 388 0 0,0 0 301 0 0,0 0 143 0 0,0 0-27 0 0,0 0-163 0 0,0 0-234 0 0,35-15-228 0 0,111-52-190 0 0,12-20 1179 0 0,-133 70-1675 0 0,0-1 0 0 0,-1-1-1 0 0,-1-1 1 0 0,-1 0-1 0 0,-1-2 1 0 0,-1-1-1 0 0,-1 0 1 0 0,0-3-273 0 0,-15 20 100 0 0,0-1 0 0 0,0 0 0 0 0,-1 0 0 0 0,0-1 0 0 0,0 1 0 0 0,-1-1 0 0 0,0 1 0 0 0,0-1 0 0 0,-1 0 0 0 0,0 0 0 0 0,0 1 0 0 0,-1-1 0 0 0,0 0 0 0 0,0 0 0 0 0,-1 0 0 0 0,0 0 0 0 0,-1-3-100 0 0,2 10-66 0 0,-1 0-1 0 0,1 0 0 0 0,-1 0 0 0 0,1 0 1 0 0,-1 0-1 0 0,0 0 0 0 0,1 0 1 0 0,-1 0-1 0 0,0 0 0 0 0,0 0 1 0 0,0 0-1 0 0,1 1 0 0 0,-1-1 0 0 0,0 0 1 0 0,0 1-1 0 0,0-1 0 0 0,0 1 1 0 0,-1-1-1 0 0,1 1 0 0 0,0-1 1 0 0,0 1-1 0 0,0 0 0 0 0,0-1 0 0 0,0 1 1 0 0,0 0-1 0 0,-1 0 0 0 0,1 0 1 0 0,0 0-1 0 0,0 0 0 0 0,0 0 1 0 0,-1 0-1 0 0,1 0 0 0 0,0 1 0 0 0,0-1 1 0 0,0 0-1 0 0,0 1 0 0 0,0-1 1 0 0,0 1-1 0 0,0-1 0 0 0,0 1 0 0 0,0-1 1 0 0,0 1-1 0 0,0 0 0 0 0,0 0 1 0 0,0-1-1 0 0,0 1 0 0 0,0 0 1 0 0,1 0-1 0 0,-1 0 0 0 0,0 0 0 0 0,1 0 1 0 0,-1 0-1 0 0,0 0 0 0 0,1 0 1 0 0,0 0-1 0 0,-1 0 0 0 0,1 0 1 0 0,-1 1-1 0 0,1-1 0 0 0,0 0 0 0 0,0 0 1 0 0,0 0-1 0 0,0 0 0 0 0,0 1 67 0 0,-9 15-91 0 0,1 0 0 0 0,1 1 0 0 0,0-1 0 0 0,1 1 0 0 0,1 0 0 0 0,1 1-1 0 0,1-1 1 0 0,0 1 0 0 0,1-1 0 0 0,2 1 0 0 0,-1 0 0 0 0,3 7 91 0 0,-2-21 49 0 0,1-1 0 0 0,1 1 0 0 0,-1-1 0 0 0,1 0 0 0 0,-1 1 0 0 0,1-1 0 0 0,0 0 0 0 0,1 0 0 0 0,-1-1 0 0 0,1 1 0 0 0,-1 0 0 0 0,1-1 1 0 0,0 0-1 0 0,0 1 0 0 0,1-1 0 0 0,-1 0 0 0 0,1-1 0 0 0,0 1 0 0 0,-1-1 0 0 0,1 1 0 0 0,0-1 0 0 0,0 0 0 0 0,1-1 0 0 0,-1 1 0 0 0,0-1 0 0 0,1 1-49 0 0,117 12 2192 0 0,-102-17-2000 0 0,0-1-1 0 0,0-1 1 0 0,0-1-1 0 0,-1-1 1 0 0,0 0-1 0 0,0-2 1 0 0,0 0-1 0 0,-1-1 1 0 0,-1-1-1 0 0,0 0 1 0 0,0-1-1 0 0,11-13-191 0 0,-7 10 14 0 0,-1-1 0 0 0,0-1 0 0 0,-2 0 0 0 0,0-2 0 0 0,-1 0 0 0 0,-1-1 0 0 0,-1-1 0 0 0,0 0 0 0 0,-2-1 0 0 0,-1 0 0 0 0,0-1 0 0 0,0-5-14 0 0,-6-42-560 0 0,-7 69 481 0 0,0 0 1 0 0,-1 0-1 0 0,1-1 0 0 0,-1 1 1 0 0,1 0-1 0 0,-1 0 0 0 0,1 1 1 0 0,-1-1-1 0 0,0 0 0 0 0,1 0 1 0 0,-1 1-1 0 0,0-1 1 0 0,0 1-1 0 0,1 0 0 0 0,-1-1 1 0 0,0 1-1 0 0,0 0 0 0 0,0 0 1 0 0,1 0-1 0 0,-1 0 0 0 0,0 0 1 0 0,0 1-1 0 0,0-1 0 0 0,1 0 1 0 0,-1 1-1 0 0,0-1 1 0 0,1 1-1 0 0,-1 0 0 0 0,0 0 1 0 0,1 0-1 0 0,-1 0 0 0 0,1 0 1 0 0,-2 1 78 0 0,-6 7-94 0 0,1 0 1 0 0,0 1 0 0 0,1 0-1 0 0,0 1 1 0 0,1-1 0 0 0,0 1-1 0 0,1 1 1 0 0,0-1 0 0 0,0 1-1 0 0,1 0 1 0 0,1 0-1 0 0,0 0 1 0 0,1 0 0 0 0,0 1-1 0 0,1-1 1 0 0,0 1 0 0 0,1 8 93 0 0,0-15 65 0 0,1 0 0 0 0,0 0 0 0 0,0-1 0 0 0,0 1 1 0 0,0 0-1 0 0,1 0 0 0 0,0-1 0 0 0,0 1 0 0 0,1-1 1 0 0,0 0-1 0 0,0 0 0 0 0,0 0 0 0 0,0 0 0 0 0,1 0 1 0 0,0-1-1 0 0,0 1 0 0 0,0-1 0 0 0,0 0 0 0 0,1-1 1 0 0,-1 1-1 0 0,1-1 0 0 0,0 1 0 0 0,0-1 0 0 0,1-1 1 0 0,-1 1-1 0 0,1-1 0 0 0,3 1-65 0 0,4 2 219 0 0,0-1 0 0 0,1 0 0 0 0,-1-1 0 0 0,1-1 0 0 0,0 0 0 0 0,0-1 1 0 0,0-1-1 0 0,0 0 0 0 0,0 0 0 0 0,0-2 0 0 0,6-1-219 0 0,0-3 215 0 0,1-1 0 0 0,-1-1 0 0 0,0-1-1 0 0,-1 0 1 0 0,0-2 0 0 0,-1 0 0 0 0,0-1 0 0 0,-1-1 0 0 0,15-14-215 0 0,-19 17-15 0 0,0-1 1 0 0,0 0 0 0 0,-1-1 0 0 0,0-1 0 0 0,-1 0-1 0 0,-1-1 1 0 0,0 0 0 0 0,-1 0 0 0 0,0-1 0 0 0,-1 0-1 0 0,-1 0 1 0 0,0-1 0 0 0,-1 0 0 0 0,-1 0 0 0 0,-1-1-1 0 0,0 0 1 0 0,0-4 14 0 0,-5 19-65 0 0,0 1-1 0 0,0-1 0 0 0,0 0 1 0 0,0 1-1 0 0,0-1 1 0 0,-1 1-1 0 0,1-1 0 0 0,0 1 1 0 0,-1 0-1 0 0,1-1 0 0 0,-1 1 1 0 0,1 0-1 0 0,-1 0 0 0 0,0 0 1 0 0,1 0-1 0 0,-1 0 1 0 0,0 1-1 0 0,0-1 0 0 0,0 0 1 0 0,1 1-1 0 0,-1-1 0 0 0,0 1 1 0 0,0 0-1 0 0,0 0 1 0 0,0-1-1 0 0,0 1 0 0 0,0 1 1 0 0,0-1-1 0 0,0 0 0 0 0,0 0 1 0 0,0 1-1 0 0,1-1 1 0 0,-1 1-1 0 0,0-1 0 0 0,0 1 1 0 0,0 0-1 0 0,1 0 0 0 0,-2 1 66 0 0,-8 6-76 0 0,1 0-1 0 0,1 1 0 0 0,0 0 0 0 0,0 1 0 0 0,0 0 0 0 0,2 0 0 0 0,-1 1 1 0 0,1 0-1 0 0,1 0 0 0 0,0 1 0 0 0,-3 9 77 0 0,1-7 44 0 0,1 1 1 0 0,0 1-1 0 0,1-1 1 0 0,1 1-1 0 0,1 0 1 0 0,0 0-1 0 0,1 1 1 0 0,1-1-1 0 0,0 1 0 0 0,2-1 1 0 0,-1 1-1 0 0,3 8-44 0 0,1-16-66 0 0,0-1-1 0 0,1 0 0 0 0,0 0 0 0 0,1 0 1 0 0,0 0-1 0 0,0-1 0 0 0,0 0 1 0 0,1 0-1 0 0,0 0 0 0 0,1-1 0 0 0,-1 0 1 0 0,1 0-1 0 0,0-1 0 0 0,1 0 0 0 0,-1 0 1 0 0,1 0-1 0 0,0-1 0 0 0,0 0 1 0 0,1-1-1 0 0,-1 0 0 0 0,1 0 0 0 0,-1-1 1 0 0,1 0-1 0 0,0 0 0 0 0,0-1 0 0 0,0 0 1 0 0,0-1-1 0 0,8 0 67 0 0,25 0-4354 0 0,-30 0 1417 0 0,8 0-5142 0 0</inkml:trace>
  <inkml:trace contextRef="#ctx0" brushRef="#br0" timeOffset="1044.276">1799 483 3689 0 0,'0'0'605'0'0,"0"0"-155"0"0,0 0-98 0 0,0 0 37 0 0,0 0 146 0 0,0 0 136 0 0,0 0 20 0 0,0 0-75 0 0,0 0-162 0 0,0 0-189 0 0,0 0-105 0 0,0 0-74 0 0,-18 25-35 0 0,-55 80 12 0 0,20 4 427 0 0,5-24 977 0 0,60-114 1630 0 0,13-23-2621 0 0,172-235 259 0 0,-193 281-726 0 0,-4 7-10 0 0,0-1 1 0 0,0 0-1 0 0,1 1 1 0 0,-1-1-1 0 0,0 0 1 0 0,0 0-1 0 0,1 1 1 0 0,-1-1-1 0 0,0 0 1 0 0,0 0-1 0 0,1 0 1 0 0,-1 1-1 0 0,0-1 1 0 0,1 0-1 0 0,-1 0 1 0 0,0 0-1 0 0,1 0 1 0 0,-1 0-1 0 0,0 0 1 0 0,1 1-1 0 0,-1-1 1 0 0,1 0-1 0 0,-1 0 1 0 0,0 0-1 0 0,1 0 1 0 0,-1 0 0 0 0,0-1-1 0 0,1 1 1 0 0,-1 0-1 0 0,0 0 1 0 0,1 0-1 0 0,-1 0 1 0 0,0 0-1 0 0,1 0 1 0 0,-1 0-1 0 0,0-1 1 0 0,1 1-1 0 0,-1 0 1 0 0,0 0-1 0 0,1-1 1 0 0,-2 44 75 0 0,11 99 428 0 0,40-13-121 0 0,-46-117-520 0 0,-3-10 3176 0 0,-32-25-2239 0 0,-107-68-926 0 0,33 35-357 0 0,54 49-6219 0 0,50 9 1219 0 0,0 3 2345 0 0,0-1-914 0 0</inkml:trace>
  <inkml:trace contextRef="#ctx0" brushRef="#br0" timeOffset="1448.283">1952 520 6705 0 0,'0'0'2689'0'0,"0"0"-1666"0"0,0 0-691 0 0,0 0-164 0 0,0 0 84 0 0,0 0 191 0 0,0 0 112 0 0,0 0 26 0 0,0 0-57 0 0,0 0-168 0 0,0 0-132 0 0,0 0-57 0 0,0 0-32 0 0,11 17 21 0 0,36 52 13 0 0,-12 28 427 0 0,-18-49-300 0 0,0-80 4111 0 0,78-270-2608 0 0,-87 255-1931 0 0,-8 46-212 0 0,0 1-318 0 0,0 0-612 0 0,-2 7-10143 0 0,2-3 3669 0 0</inkml:trace>
  <inkml:trace contextRef="#ctx0" brushRef="#br0" timeOffset="1954.445">2474 410 4913 0 0,'0'0'1879'0'0,"0"0"-748"0"0,0 0-168 0 0,0 0 206 0 0,0 0 196 0 0,0 0 19 0 0,0 0-137 0 0,0 0-256 0 0,0 0-252 0 0,0 0-223 0 0,0 0-152 0 0,0 0-57 0 0,-12 8-17 0 0,-93 68 1201 0 0,37-25-205 0 0,69-50-1328 0 0,-1 1 1 0 0,1-1-1 0 0,0 0 1 0 0,0 1-1 0 0,0-1 0 0 0,1 0 1 0 0,-1 0-1 0 0,0 1 1 0 0,0-1-1 0 0,1 0 0 0 0,-1 0 1 0 0,0 0-1 0 0,1-1 1 0 0,-1 1-1 0 0,1 0 0 0 0,0 0 1 0 0,-1-1-1 0 0,1 1 1 0 0,-1-1-1 0 0,1 0 0 0 0,0 1 1 0 0,-1-1-1 0 0,1 0 1 0 0,0 0-1 0 0,-1 0 0 0 0,1 0 1 0 0,0 0-1 0 0,0 0 1 0 0,-1-1-1 0 0,1 1 0 0 0,1-1 42 0 0,52 5 0 0 0,-54-3 14 0 0,-1 0 0 0 0,1 0-1 0 0,0 0 1 0 0,0 0 0 0 0,-1 1-1 0 0,1-1 1 0 0,-1 0-1 0 0,1 1 1 0 0,-1-1 0 0 0,1 0-1 0 0,-1 1 1 0 0,0-1 0 0 0,1 0-1 0 0,-1 1 1 0 0,0-1 0 0 0,0 0-1 0 0,0 1 1 0 0,0-1 0 0 0,-1 1-1 0 0,1-1 1 0 0,0 0 0 0 0,0 1-1 0 0,-1-1 1 0 0,1 0-1 0 0,-1 1 1 0 0,1-1 0 0 0,-1 0-1 0 0,0 0 1 0 0,1 1 0 0 0,-1-1-1 0 0,0 0 1 0 0,0 0 0 0 0,0 0-1 0 0,0 0 1 0 0,0 0 0 0 0,0 0-1 0 0,0 0 1 0 0,0-1-1 0 0,0 1-13 0 0,-72 112 233 0 0,73-111-243 0 0,0 0 1 0 0,-1 0 0 0 0,1 0 0 0 0,0 1 0 0 0,0-1 0 0 0,0 0 0 0 0,0 0 0 0 0,0 1 0 0 0,1-1 0 0 0,-1 0 0 0 0,1 0 0 0 0,-1 0 0 0 0,1 0 0 0 0,0 0 0 0 0,0 0 0 0 0,0 0 0 0 0,0 0-1 0 0,0 0 1 0 0,1 0 0 0 0,-1 0 0 0 0,0 0 0 0 0,1-1 0 0 0,-1 1 0 0 0,1-1 0 0 0,0 1 0 0 0,0-1 0 0 0,-1 1 0 0 0,1-1 0 0 0,0 0 0 0 0,0 0 0 0 0,0 0 0 0 0,0 0 0 0 0,0 0 0 0 0,0-1 0 0 0,1 1-1 0 0,-1-1 1 0 0,0 1 9 0 0,86 6-786 0 0,-53-25-3338 0 0,-22 8-2662 0 0,-4 6-692 0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3.0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0 0 0,'0'0'189'0'0,"0"0"138"0"0,0 0 129 0 0,0 0 119 0 0,0 0 101 0 0,0 0 40 0 0,0 0-10 0 0,0 0 23 0 0,0 0 77 0 0,0 0 111 0 0,8-3 4706 0 0,10-2-2865 0 0,135-4 1578 0 0,-96 11-3711 0 0,3-3-392 0 0,-1-2 0 0 0,0-3 0 0 0,57-13-233 0 0,-100 12-1239 0 0,-16 6 687 0 0,0 1-247 0 0,-15 0-7091 0 0,-2 1 1059 0 0,13 2 4004 0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3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96 0 0,'0'0'983'0'0,"0"0"-159"0"0,0 0 8 0 0,0 0 120 0 0,0 0 127 0 0,0 0 55 0 0,0 0-102 0 0,0 0-168 0 0,0 0-169 0 0,0 0-109 0 0,0 0 27 0 0,0 0 51 0 0,0 0 43 0 0,3 3 13 0 0,60 14 4371 0 0,52-37-2524 0 0,-51 5-2244 0 0,90 5-1286 0 0,-88 9-6921 0 0,-46 1 3148 0 0,-12 0-1443 0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6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390 350 0 0 0,'0'0'705'0'0,"0"0"233"0"0,0 0 200 0 0,0 0 66 0 0,0 0-76 0 0,34-7-156 0 0,107-21-232 0 0,14 15 978 0 0,-152 42-340 0 0,-5-21-1269 0 0,-1-1 0 0 0,1-1 1 0 0,-1 1-1 0 0,-1 0 0 0 0,1-1 0 0 0,-1 1 1 0 0,0-1-1 0 0,-1 0 0 0 0,0-1 0 0 0,1 1 1 0 0,-6 4-110 0 0,9-9 11 0 0,-40 43 42 0 0,23-27 12 0 0,1 1 1 0 0,0 1 0 0 0,2 0-1 0 0,0 1 1 0 0,1 1 0 0 0,1 0-1 0 0,1 1 1 0 0,-6 16-66 0 0,17-37 42 0 0,0 1 1 0 0,1 0-1 0 0,-1 0 0 0 0,0 0 1 0 0,0 0-1 0 0,1 0 1 0 0,-1 0-1 0 0,1 0 0 0 0,0 0 1 0 0,-1 0-1 0 0,1 0 0 0 0,0 0 1 0 0,0 0-1 0 0,1 0 1 0 0,-1 0-1 0 0,0 0 0 0 0,1 0 1 0 0,-1 0-1 0 0,1 0 1 0 0,-1 0-1 0 0,1-1 0 0 0,0 1 1 0 0,0 0-1 0 0,0 0 1 0 0,0 0-1 0 0,0-1 0 0 0,0 1 1 0 0,0-1-1 0 0,1 1 0 0 0,-1-1 1 0 0,1 1-1 0 0,-1-1 1 0 0,1 0-1 0 0,-1 1 0 0 0,1-1 1 0 0,0 0-1 0 0,0 0-42 0 0,12 3 333 0 0,0 0 0 0 0,0-1 0 0 0,0-1-1 0 0,0 0 1 0 0,1-1 0 0 0,-1 0 0 0 0,0-1 0 0 0,1-1-1 0 0,5-1-332 0 0,73-36-711 0 0,-65 19-2838 0 0,-3-1-4062 0 0,-18 13 3207 0 0</inkml:trace>
  <inkml:trace contextRef="#ctx0" brushRef="#br0" timeOffset="367.912">1181 320 4689 0 0,'0'0'1200'0'0,"0"0"-606"0"0,0 0-129 0 0,0 0 123 0 0,0 0 235 0 0,0 0 176 0 0,0 0 63 0 0,0 0-86 0 0,0 0-203 0 0,-32 18-201 0 0,-97 53-170 0 0,82-34 111 0 0,46-36-473 0 0,1 1-1 0 0,0 0 1 0 0,0 0-1 0 0,0 0 0 0 0,0 0 1 0 0,0-1-1 0 0,0 1 1 0 0,0 0-1 0 0,0 0 1 0 0,1 0-1 0 0,-1 0 1 0 0,1-1-1 0 0,0 1 0 0 0,-1 0 1 0 0,1-1-1 0 0,0 1 1 0 0,0 0-1 0 0,0-1 1 0 0,0 1-1 0 0,0-1 1 0 0,0 1-1 0 0,1-1 0 0 0,-1 0 1 0 0,0 1-1 0 0,1-1 1 0 0,-1 0-1 0 0,1 0 1 0 0,-1 0-1 0 0,1 0 1 0 0,0 0-1 0 0,-1-1 0 0 0,1 1 1 0 0,0 0-1 0 0,0-1 1 0 0,-1 1-1 0 0,1-1 1 0 0,0 0-1 0 0,0 1 1 0 0,0-1-1 0 0,0 0 0 0 0,0 0 1 0 0,-1 0-1 0 0,1 0 1 0 0,0-1-1 0 0,0 1 1 0 0,0 0-1 0 0,-1-1 1 0 0,2 0-40 0 0,6 3 191 0 0,51 2 270 0 0,-54-4-438 0 0,1-1-1 0 0,-1 1 0 0 0,1 0 1 0 0,-1 0-1 0 0,1 0 0 0 0,-1 1 1 0 0,1 0-1 0 0,-1 1 0 0 0,0-1 0 0 0,1 1 1 0 0,-1 0-1 0 0,0 1 0 0 0,0-1 1 0 0,-1 1-1 0 0,1 1 0 0 0,-1-1 1 0 0,1 1-1 0 0,-1 0 0 0 0,2 2-22 0 0,-5-2 47 0 0,-1 1 0 0 0,0 0 1 0 0,0 0-1 0 0,0 0 0 0 0,0 0 0 0 0,-1 0 0 0 0,0 0 0 0 0,0 0 0 0 0,0 0 0 0 0,-1 0 0 0 0,0 0 0 0 0,0 0 1 0 0,0 0-1 0 0,0 0 0 0 0,-1-1 0 0 0,0 1 0 0 0,0 0 0 0 0,0-1 0 0 0,0 1 0 0 0,-1-1 0 0 0,0 0 1 0 0,0 0-1 0 0,0 0 0 0 0,0 0 0 0 0,-1 0-47 0 0,-68 70-790 0 0,52-56-2979 0 0,0 1-4206 0 0,16-16 2705 0 0</inkml:trace>
  <inkml:trace contextRef="#ctx0" brushRef="#br0" timeOffset="620.234">1133 346 1840 0 0,'0'0'1210'0'0,"0"0"-462"0"0,0 0-30 0 0,0 0 175 0 0,0 0 126 0 0,0 0-8 0 0,0 0-54 0 0,0 0-36 0 0,0 0-33 0 0,0 0-47 0 0,0 0-116 0 0,0 0-179 0 0,0 0-175 0 0,32 3-160 0 0,99 6-133 0 0,3-7-576 0 0,-69-11-2143 0 0,-20 1-3756 0 0,-32 7 2956 0 0</inkml:trace>
  <inkml:trace contextRef="#ctx0" brushRef="#br0" timeOffset="883.939">1586 365 1688 0 0,'0'0'995'0'0,"0"0"-153"0"0,0 0-175 0 0,0 0-51 0 0,0 0-43 0 0,0 0-27 0 0,0 0-33 0 0,-18 34-80 0 0,-56 106-58 0 0,58-77 151 0 0,19-58-422 0 0,1 1 203 0 0,1-1 0 0 0,0 1 0 0 0,1-1 0 0 0,-1-1 0 0 0,1 1 1 0 0,0-1-1 0 0,0 1 0 0 0,0-2 0 0 0,0 1 0 0 0,1-1 0 0 0,0 0 0 0 0,0 0 1 0 0,0-1-1 0 0,0 0 0 0 0,0 0 0 0 0,0 0 0 0 0,0-1 0 0 0,1 0 0 0 0,-1-1 1 0 0,0 0-1 0 0,1 0 0 0 0,-1 0 0 0 0,0-1 0 0 0,1 0 0 0 0,-1-1 0 0 0,6-1-307 0 0,2-1 243 0 0,-1 0 0 0 0,1-1-1 0 0,-1 0 1 0 0,0-1-1 0 0,0-1 1 0 0,-1 0-1 0 0,0-1 1 0 0,0-1 0 0 0,0 0-1 0 0,-2 0 1 0 0,1-1-1 0 0,-1-1 1 0 0,0 1 0 0 0,-1-2-1 0 0,-1 0 1 0 0,1 0-1 0 0,-2-1 1 0 0,0 0-1 0 0,0 0 1 0 0,3-10-243 0 0,-9 18-12 0 0,0 1 0 0 0,0-1-1 0 0,-1 0 1 0 0,1 0 0 0 0,-1 0 0 0 0,0 0-1 0 0,-1 0 1 0 0,1 0 0 0 0,-1 0 0 0 0,0 0 0 0 0,0 0-1 0 0,0 0 1 0 0,-1-1 0 0 0,0 1 0 0 0,0 0-1 0 0,0 1 1 0 0,-1-1 0 0 0,1 0 0 0 0,-1 0-1 0 0,0 0 1 0 0,-1 1 0 0 0,1-1 0 0 0,-1 1 0 0 0,0 0-1 0 0,0 0 1 0 0,0 0 0 0 0,0 0 0 0 0,-1 0-1 0 0,0 1 1 0 0,0 0 0 0 0,0-1 0 0 0,0 1-1 0 0,0 1 1 0 0,-1-1 0 0 0,0 0 12 0 0,-2 0-296 0 0,0 0 1 0 0,0 0-1 0 0,-1 0 1 0 0,1 1-1 0 0,-1 0 1 0 0,1 1-1 0 0,-1 0 0 0 0,0 0 1 0 0,1 0-1 0 0,-1 1 1 0 0,0 0-1 0 0,0 1 1 0 0,1 0-1 0 0,-1 0 0 0 0,-5 2 296 0 0,-65 28-9336 0 0,58-19 2819 0 0</inkml:trace>
  <inkml:trace contextRef="#ctx0" brushRef="#br0" timeOffset="1168.941">2087 523 7122 0 0,'0'0'1162'0'0,"0"0"-495"0"0,0 0-171 0 0,0 0 217 0 0,0 0 163 0 0,0 0-7 0 0,0 0-69 0 0,0 0-126 0 0,0 0-102 0 0,0 0-77 0 0,0 0-60 0 0,33-2-2 0 0,106-5-49 0 0,20 1-149 0 0,-106 6-5631 0 0,-33 0 1884 0 0,-10 0-3513 0 0</inkml:trace>
  <inkml:trace contextRef="#ctx0" brushRef="#br0" timeOffset="1531.958">2744 265 2937 0 0,'0'0'1693'0'0,"0"0"-328"0"0,0 0-37 0 0,0 0 203 0 0,0 0 175 0 0,0 0-38 0 0,0 0-182 0 0,0 0-282 0 0,0 0-291 0 0,0 0-188 0 0,0 0-147 0 0,0 0-116 0 0,0 0-69 0 0,-6 20-77 0 0,-37 127 276 0 0,-3 70-1225 0 0,42-170-3723 0 0,2 0-4158 0 0,2-46 3120 0 0</inkml:trace>
  <inkml:trace contextRef="#ctx0" brushRef="#br0" timeOffset="1868.042">3129 254 3025 0 0,'0'0'1576'0'0,"0"0"-676"0"0,0 0-274 0 0,0 0 106 0 0,0 0 148 0 0,0 0 106 0 0,0 0 27 0 0,0 0-146 0 0,0 0-190 0 0,-30 31-230 0 0,-93 101-224 0 0,54-29-116 0 0,64-96-93 0 0,1 0 0 0 0,0 0 1 0 0,0 1-1 0 0,1 0 0 0 0,0 0 1 0 0,0 0-1 0 0,1 0 1 0 0,0 0-1 0 0,0 0 0 0 0,1 0 1 0 0,0 1-1 0 0,1-1 0 0 0,-1 1 1 0 0,2-1-1 0 0,-1 1 1 0 0,1-1-1 0 0,1 0 0 0 0,-1 0 1 0 0,1 1-1 0 0,1-1 0 0 0,-1 0 1 0 0,2 0-1 0 0,-1-1 1 0 0,1 1-1 0 0,0-1 0 0 0,0 0 1 0 0,3 3-15 0 0,3-2 289 0 0,0-2 0 0 0,0 1 0 0 0,1-1 0 0 0,0-1 0 0 0,0 0 0 0 0,0-1 0 0 0,0 0 0 0 0,1 0 1 0 0,0-1-1 0 0,0-1 0 0 0,0 0 0 0 0,0 0 0 0 0,0-2 0 0 0,0 1 0 0 0,0-1 0 0 0,0-1 0 0 0,0 0 0 0 0,0-1 0 0 0,0 0 1 0 0,0-1-1 0 0,-1 0 0 0 0,1-1 0 0 0,-1-1 0 0 0,0 1 0 0 0,0-2 0 0 0,0 1 0 0 0,-1-2 0 0 0,0 1 0 0 0,0-1 0 0 0,0-1 1 0 0,2-3-290 0 0,-7 7 67 0 0,-1 0 1 0 0,0 0 0 0 0,1-1-1 0 0,-1 1 1 0 0,-1-1 0 0 0,1 0-1 0 0,-1-1 1 0 0,0 1 0 0 0,0 0-1 0 0,0-1 1 0 0,-1 0 0 0 0,1 0-1 0 0,-2 0 1 0 0,1 0 0 0 0,-1 0-1 0 0,0 0 1 0 0,0 0 0 0 0,0 0 0 0 0,-1 0-1 0 0,0 0 1 0 0,0-1 0 0 0,-1 1-1 0 0,1 0 1 0 0,-2 0 0 0 0,1 0-1 0 0,0 0 1 0 0,-1 0 0 0 0,-2-3-68 0 0,0 4-75 0 0,-2-1 0 0 0,1 1 0 0 0,-1 0 0 0 0,0 0 0 0 0,0 0 0 0 0,0 1 0 0 0,0 0 0 0 0,-1 0 0 0 0,0 1 0 0 0,1 0 0 0 0,-1 0 0 0 0,-1 0 0 0 0,1 1 0 0 0,0 0 0 0 0,-1 1 0 0 0,-5-1 75 0 0,-76 13-3689 0 0,38 11-5251 0 0,36-11-535 0 0</inkml:trace>
  <inkml:trace contextRef="#ctx0" brushRef="#br0" timeOffset="2280.694">3330 136 0 0 0,'0'0'822'0'0,"0"0"88"0"0,0 0 55 0 0,0 0 84 0 0,0 0 102 0 0,0 0 92 0 0,0 0 57 0 0,0 0 9 0 0,0 0 3 0 0,0 0-31 0 0,0 0-63 0 0,29 22-66 0 0,92 69-53 0 0,-67-31 470 0 0,-45-44-1125 0 0,6 10-323 0 0,-1 2 1 0 0,-2-1-1 0 0,-1 2 0 0 0,0 0 1 0 0,-3 0-1 0 0,0 0 1 0 0,-2 1-1 0 0,-1 1 1 0 0,-2-1-1 0 0,0 0 1 0 0,-3 1-1 0 0,0 9-121 0 0,-1-28-264 0 0,0-1 0 0 0,0 1-1 0 0,-2 0 1 0 0,1 0-1 0 0,-1-1 1 0 0,-1 1 0 0 0,0-1-1 0 0,0 0 1 0 0,-1 0 0 0 0,-1-1-1 0 0,0 1 1 0 0,-5 5 264 0 0,1-2-1571 0 0,-2 0 0 0 0,0-1 1 0 0,0-1-1 0 0,-1 0 0 0 0,0 0 1 0 0,-1-1-1 0 0,-1-1 0 0 0,-2 0 1571 0 0,2-1-2543 0 0</inkml:trace>
  <inkml:trace contextRef="#ctx0" brushRef="#br0" timeOffset="2887.126">103 243 4537 0 0,'0'0'872'0'0,"0"0"122"0"0,0 0 143 0 0,-16 32 109 0 0,-46 104 27 0 0,40-36 484 0 0,22-81-1413 0 0,-1-3-295 0 0,0-1 1 0 0,1 1-1 0 0,0-1 1 0 0,1 0-1 0 0,1 1 0 0 0,0-1 1 0 0,1 0-1 0 0,1 0 1 0 0,0 0-1 0 0,1 0 1 0 0,1-1-1 0 0,0 0 0 0 0,1 0 1 0 0,1 0-1 0 0,0-1 1 0 0,0 0-1 0 0,1-1 0 0 0,9 9-49 0 0,102 62-1542 0 0,-33-44-3976 0 0,-61-28-471 0 0</inkml:trace>
  <inkml:trace contextRef="#ctx0" brushRef="#br0" timeOffset="3613.997">3830 744 2128 0 0,'0'0'1321'0'0,"0"0"-457"0"0,0 0-87 0 0,0 0 285 0 0,0 0 340 0 0,0 0 174 0 0,0 0-84 0 0,0 0-267 0 0,0 0-265 0 0,0 0-199 0 0,0 0-73 0 0,0 0 6 0 0,0 0-6 0 0,2-7 35 0 0,14-44 1042 0 0,-11 30-1441 0 0,1-1 1 0 0,0 0-1 0 0,2 1 0 0 0,1 1 1 0 0,1-1-1 0 0,0 1 1 0 0,2 1-1 0 0,0 0 1 0 0,1 1-1 0 0,2-2-324 0 0,-10 14-40 0 0,0 0 1 0 0,0 0 0 0 0,1 0-1 0 0,0 1 1 0 0,0-1-1 0 0,1 2 1 0 0,-1-1 0 0 0,1 1-1 0 0,0-1 1 0 0,0 2-1 0 0,0-1 1 0 0,1 1-1 0 0,-1 0 1 0 0,1 1 0 0 0,0 0-1 0 0,4-1 40 0 0,2 29-3236 0 0,-13-4-1778 0 0,-1-22 4718 0 0,0 11-4593 0 0,0-3-2415 0 0</inkml:trace>
  <inkml:trace contextRef="#ctx0" brushRef="#br0" timeOffset="3997.558">4372 423 4625 0 0,'0'0'1568'0'0,"0"0"-43"0"0,0 0-52 0 0,0 0-10 0 0,0 0-100 0 0,0 0-143 0 0,0 0-130 0 0,0 0-132 0 0,-32 17-180 0 0,-96 53-201 0 0,76-27-41 0 0,46-33-428 0 0,2-4-71 0 0,1 0 1 0 0,0 0 0 0 0,0 0 0 0 0,0 1-1 0 0,0-1 1 0 0,1 1 0 0 0,0-1 0 0 0,1 1-1 0 0,-1 0 1 0 0,1-1 0 0 0,0 1 0 0 0,1 6-38 0 0,0-11 10 0 0,0 1 1 0 0,0 0 0 0 0,0-1 0 0 0,1 1 0 0 0,-1-1 0 0 0,1 1 0 0 0,0-1 0 0 0,-1 0-1 0 0,1 1 1 0 0,0-1 0 0 0,0 0 0 0 0,1 1 0 0 0,-1-1 0 0 0,0 0 0 0 0,1 0 0 0 0,-1 0-1 0 0,1 0 1 0 0,0 0 0 0 0,0-1 0 0 0,0 1 0 0 0,0 0 0 0 0,0-1 0 0 0,0 1 0 0 0,0-1-1 0 0,0 0 1 0 0,1 0 0 0 0,-1 0 0 0 0,0 0 0 0 0,1 0 0 0 0,-1 0 0 0 0,1-1 0 0 0,-1 1-1 0 0,1-1 1 0 0,-1 1 0 0 0,1-1-11 0 0,5 1 121 0 0,0-1 1 0 0,0 1-1 0 0,0-1 0 0 0,0-1 0 0 0,0 0 0 0 0,0 0 1 0 0,0 0-1 0 0,0-1 0 0 0,-1 0 0 0 0,1-1 0 0 0,-1 1 1 0 0,1-1-1 0 0,-1-1 0 0 0,0 0 0 0 0,0 0 0 0 0,0 0 1 0 0,2-3-122 0 0,161-132 1003 0 0,-102 77-1201 0 0,-68 95-2313 0 0,-5-14 1403 0 0,-4 21-2679 0 0,11-15-4158 0 0,3-19 4750 0 0,0-5 758 0 0</inkml:trace>
  <inkml:trace contextRef="#ctx0" brushRef="#br0" timeOffset="4430.439">4826 464 1232 0 0,'0'0'2183'0'0,"0"0"-250"0"0,0 0-294 0 0,0 0-219 0 0,0 0-220 0 0,0 0-138 0 0,0 0-127 0 0,0 0-135 0 0,0 0-152 0 0,0 0-208 0 0,0 0-176 0 0,0 0-97 0 0,-16 14-60 0 0,-51 45-51 0 0,66-58-38 0 0,0 0 1 0 0,-1 0-1 0 0,1 0 1 0 0,0 0-1 0 0,-1 0 1 0 0,1 1-1 0 0,0-1 0 0 0,0 0 1 0 0,0 1-1 0 0,0-1 1 0 0,0 1-1 0 0,0-1 1 0 0,1 1-1 0 0,-1-1 1 0 0,0 1-1 0 0,1 0 1 0 0,-1-1-1 0 0,1 1 1 0 0,0 0-1 0 0,-1-1 1 0 0,1 1-1 0 0,0 0 1 0 0,0-1-1 0 0,0 1 0 0 0,0 0 1 0 0,1 0-1 0 0,-1-1 1 0 0,0 1-1 0 0,1 0 1 0 0,-1-1-1 0 0,1 1 1 0 0,-1-1-1 0 0,1 1 1 0 0,0 0-1 0 0,0-1 1 0 0,0 0-1 0 0,0 1 1 0 0,0-1-1 0 0,0 1 1 0 0,0-1-1 0 0,0 0 0 0 0,0 0 1 0 0,1 0-1 0 0,-1 0 1 0 0,0 0-1 0 0,1 0 1 0 0,-1 0-1 0 0,1 0 1 0 0,-1 0-1 0 0,1-1 1 0 0,0 1-1 0 0,-1 0 1 0 0,1-1-1 0 0,0 0-18 0 0,1 2 95 0 0,7 2 171 0 0,0 0 0 0 0,0-1-1 0 0,1-1 1 0 0,-1 0 0 0 0,1 0 0 0 0,-1-1 0 0 0,1 0-1 0 0,0-1 1 0 0,-1 0 0 0 0,1 0 0 0 0,0-2 0 0 0,-1 1 0 0 0,1-1-1 0 0,-1-1 1 0 0,1 0 0 0 0,-1 0 0 0 0,0-1 0 0 0,0 0-1 0 0,-1-1 1 0 0,1 0 0 0 0,-1 0 0 0 0,0-1 0 0 0,0-1 0 0 0,-1 1-1 0 0,0-2-265 0 0,25-17 211 0 0,-2-2 0 0 0,-1-1-1 0 0,-1-1 1 0 0,-1-2 0 0 0,-2-1 0 0 0,-1-1-1 0 0,-2-1 1 0 0,4-9-211 0 0,-22 36-57 0 0,-1 0 1 0 0,0-1-1 0 0,0 1 1 0 0,-1 0-1 0 0,0-1 1 0 0,0 0-1 0 0,0 0 0 0 0,-1 0 1 0 0,0 0-1 0 0,-1 0 1 0 0,0 0-1 0 0,0-1 1 0 0,-1 1-1 0 0,0 0 1 0 0,-1-1-1 0 0,1 1 0 0 0,-1 0 1 0 0,-1 0-1 0 0,0 0 1 0 0,0 0-1 0 0,0 0 1 0 0,-1 0-1 0 0,-1 0 0 0 0,1 1 1 0 0,-1-1-1 0 0,0 1 1 0 0,-1 0-1 0 0,0 1 1 0 0,0-1-1 0 0,0 1 0 0 0,-1 0 1 0 0,0 0-1 0 0,0 0 1 0 0,0 1-1 0 0,-1 0 1 0 0,0 0 56 0 0,1 2-47 0 0,0 1 1 0 0,-1 0 0 0 0,1 1 0 0 0,-1-1 0 0 0,1 1 0 0 0,-1 0-1 0 0,0 1 1 0 0,1 0 0 0 0,-1 0 0 0 0,0 0 0 0 0,1 1 0 0 0,-1 0 0 0 0,1 0-1 0 0,-1 1 1 0 0,1-1 0 0 0,-1 1 0 0 0,1 1 0 0 0,0-1 0 0 0,0 1-1 0 0,0 0 1 0 0,0 1 0 0 0,1 0 0 0 0,-1-1 0 0 0,1 2 0 0 0,0-1-1 0 0,-1 2 47 0 0,-6 4-44 0 0,1 1-1 0 0,0 1 0 0 0,0 0 0 0 0,2 0 0 0 0,-1 1 1 0 0,2 0-1 0 0,0 1 0 0 0,0 0 0 0 0,1 0 0 0 0,-3 10 45 0 0,8-16 0 0 0,-1-1-1 0 0,1 1 1 0 0,0 0-1 0 0,0 0 0 0 0,1 0 1 0 0,1 0-1 0 0,-1 0 1 0 0,1 0-1 0 0,0 1 1 0 0,1-1-1 0 0,0 0 0 0 0,0 0 1 0 0,1 0-1 0 0,0 0 1 0 0,0-1-1 0 0,1 1 1 0 0,0-1-1 0 0,0 1 1 0 0,1-1-1 0 0,0 0 0 0 0,0 0 1 0 0,1 0-1 0 0,0-1 1 0 0,0 0-1 0 0,0 0 1 0 0,5 4 0 0 0,24 15-12 0 0,0-2 0 0 0,1-1 1 0 0,2-2-1 0 0,0-1 0 0 0,0-2 1 0 0,2-2-1 0 0,0-2 0 0 0,1-1 1 0 0,0-2-1 0 0,1-1 0 0 0,0-3 1 0 0,26 1 11 0 0,103 4-2035 0 0,-113-10-1378 0 0,-2-1-3474 0 0,-55 0 6879 0 0,22 0-7319 0 0</inkml:trace>
  <inkml:trace contextRef="#ctx0" brushRef="#br0" timeOffset="5119.945">710 880 0 0 0,'-10'4'1875'0'0,"60"-5"6481"0"0,1 0-3889 0 0,167 3-780 0 0,388 5-143 0 0,635-39-1954 0 0,-613 9-1364 0 0,849-14 616 0 0,-845 22-4914 0 0,-117 4-6454 0 0,-446 8 537 0 0</inkml:trace>
  <inkml:trace contextRef="#ctx0" brushRef="#br0" timeOffset="6436.008">2157 1197 0 0 0,'0'0'899'0'0,"0"0"-71"0"0,0 0 70 0 0,0 0 159 0 0,0 0 133 0 0,0 0 138 0 0,0 0 11 0 0,0 0-76 0 0,0 0-114 0 0,0 0-188 0 0,0 0-203 0 0,0 0-171 0 0,-31 10-145 0 0,-93 33-92 0 0,76-16 471 0 0,45-18-512 0 0,3-8-285 0 0,-1 1 1 0 0,1-1-1 0 0,-1 1 0 0 0,1 0 1 0 0,0-1-1 0 0,0 1 0 0 0,0 0 1 0 0,0-1-1 0 0,0 1 1 0 0,0 0-1 0 0,0-1 0 0 0,0 1 1 0 0,1 0-1 0 0,-1-1 0 0 0,1 1 1 0 0,-1-1-1 0 0,1 1 0 0 0,0-1 1 0 0,0 1-1 0 0,-1-1 0 0 0,1 1 1 0 0,0-1-1 0 0,0 0 0 0 0,0 1 1 0 0,0-1-1 0 0,1 0 0 0 0,-1 0 1 0 0,0 0-1 0 0,1 0 1 0 0,-1 0-1 0 0,0 0 0 0 0,1 0 1 0 0,-1-1-1 0 0,1 1 0 0 0,-1 0 1 0 0,1-1-1 0 0,0 1-24 0 0,62 22 702 0 0,-54-20-621 0 0,15 2 0 0 0,-1 1 0 0 0,0 2 0 0 0,0 0 1 0 0,-1 2-1 0 0,0 0 0 0 0,-1 2 1 0 0,12 8-82 0 0,-30-17 45 0 0,-1 0 1 0 0,1 0 0 0 0,-1 0 0 0 0,0 1 0 0 0,0-1-1 0 0,-1 1 1 0 0,1 0 0 0 0,-1 0 0 0 0,0 0 0 0 0,0 0 0 0 0,0 0-1 0 0,0 1 1 0 0,-1-1 0 0 0,0 0 0 0 0,1 1 0 0 0,-2-1 0 0 0,1 1-1 0 0,0-1 1 0 0,-1 1 0 0 0,0 0 0 0 0,0-1 0 0 0,-1 1 0 0 0,1-1-1 0 0,-1 1 1 0 0,0-1 0 0 0,0 1 0 0 0,0-1 0 0 0,-1 0 0 0 0,1 1-1 0 0,-1-1 1 0 0,0 0 0 0 0,0 0 0 0 0,-2 2-46 0 0,-11 9-252 0 0,0-1 0 0 0,-1-1 0 0 0,0 0 1 0 0,-1-1-1 0 0,0-1 0 0 0,-1 0 0 0 0,0-2 0 0 0,-1 0 1 0 0,0-1-1 0 0,0-1 0 0 0,-3 0 252 0 0,-12 0-3342 0 0,10-7-3730 0 0,19 0 2312 0 0</inkml:trace>
  <inkml:trace contextRef="#ctx0" brushRef="#br0" timeOffset="6654.934">2122 1193 3289 0 0,'0'0'480'0'0,"0"0"-19"0"0,0 0 201 0 0,0 0 223 0 0,0 0 217 0 0,0 0 141 0 0,0 0 93 0 0,0 0 31 0 0,31 1-88 0 0,97 1-168 0 0,-93-2-694 0 0,0-1-1 0 0,0-1 1 0 0,0-3 0 0 0,-1 0-1 0 0,11-5-416 0 0,0 0-203 0 0,7-1-843 0 0,20-3-6018 0 0,-56 10 79 0 0</inkml:trace>
  <inkml:trace contextRef="#ctx0" brushRef="#br0" timeOffset="7367.949">2696 1462 1232 0 0,'0'0'1283'0'0,"0"0"-568"0"0,0 0 17 0 0,0 0 264 0 0,0 0 213 0 0,0 0 72 0 0,0 0-87 0 0,0 0-182 0 0,0 0-222 0 0,0 0-268 0 0,0 0-254 0 0,35-1-210 0 0,106-1-224 0 0,-46-2-2493 0 0,-63 3-2589 0 0,-25 1 2029 0 0</inkml:trace>
  <inkml:trace contextRef="#ctx0" brushRef="#br0" timeOffset="7834.821">3116 1303 5233 0 0,'0'0'1484'0'0,"0"0"-129"0"0,0 0-86 0 0,0 0 27 0 0,0 0 2 0 0,0 0-108 0 0,0 0-177 0 0,0 0-226 0 0,0 0-186 0 0,0 0-132 0 0,0 0-97 0 0,0 0-70 0 0,0 0-38 0 0,27-9 7 0 0,87-31 41 0 0,-13 13 824 0 0,13 22-154 0 0,-113 6-979 0 0,1 1 0 0 0,-1-1 0 0 0,0 0 0 0 0,0 0 0 0 0,1 0 0 0 0,-1 1 0 0 0,0-1 0 0 0,0 1 0 0 0,-1-1 0 0 0,1 1 0 0 0,0-1 0 0 0,0 1 0 0 0,-1-1 0 0 0,1 1 0 0 0,-1 0 0 0 0,1-1 0 0 0,-1 1 0 0 0,0 0 0 0 0,1 0 0 0 0,-1-1 0 0 0,0 1 0 0 0,0 0 0 0 0,0-1 0 0 0,-1 1 0 0 0,1 0 0 0 0,0 0 0 0 0,-1-1 0 0 0,1 1 0 0 0,-1 0 1 0 0,1-1-1 0 0,-1 1 0 0 0,0-1 0 0 0,0 1 0 0 0,0-1 0 0 0,0 1 0 0 0,0-1 0 0 0,0 0 0 0 0,0 1 0 0 0,0-1 0 0 0,-1 1-3 0 0,-185 233 19 0 0,185-233-18 0 0,0 0 1 0 0,0 0-1 0 0,1 0 0 0 0,-1 0 1 0 0,1 0-1 0 0,0 1 1 0 0,-1-1-1 0 0,1 0 1 0 0,0 1-1 0 0,0-1 1 0 0,1 1-1 0 0,-1-1 1 0 0,1 1-1 0 0,-1-1 1 0 0,1 1-1 0 0,0 0 1 0 0,0-1-1 0 0,0 1 1 0 0,0 0-1 0 0,0-1 0 0 0,0 1 1 0 0,1-1-1 0 0,-1 1 1 0 0,1-1-1 0 0,0 1 1 0 0,0-1-1 0 0,0 1 1 0 0,0-1-1 0 0,0 0 1 0 0,1 1-1 0 0,-1-1 1 0 0,1 0-1 0 0,-1 0 1 0 0,1 0-1 0 0,0 0 1 0 0,-1 0-1 0 0,1 0 0 0 0,0-1 1 0 0,2 2-2 0 0,14 0-90 0 0,-1-1-1 0 0,1 0 1 0 0,0-1 0 0 0,0-1 0 0 0,0 0 0 0 0,0-2-1 0 0,0 0 1 0 0,0-1 0 0 0,0-1 0 0 0,-1 0 0 0 0,1-2-1 0 0,-1 0 1 0 0,-1 0 0 0 0,10-7 90 0 0,34-8-3686 0 0,-26 7-4577 0 0,-25 9 1644 0 0</inkml:trace>
  <inkml:trace contextRef="#ctx0" brushRef="#br0" timeOffset="8394.614">3852 1082 4913 0 0,'0'0'596'0'0,"0"0"11"0"0,0 0 276 0 0,0 0 282 0 0,0 0 96 0 0,0 0-2 0 0,0 0-46 0 0,0 0-98 0 0,0 0-143 0 0,0 0-190 0 0,0 0-174 0 0,23 35-133 0 0,69 107-106 0 0,1 21 579 0 0,-89-156-1000 0 0,-1 0 0 0 0,0 0 0 0 0,0 0 0 0 0,-1 0 0 0 0,0 1 0 0 0,0-1 0 0 0,-1 1 0 0 0,0 0 0 0 0,0-1 0 0 0,-1 1 0 0 0,0 0 0 0 0,0-1 0 0 0,-1 1-1 0 0,0 0 1 0 0,0-1 0 0 0,-1 1 0 0 0,0-1 0 0 0,0 1 0 0 0,-1-1 0 0 0,0 0 0 0 0,0 0 0 0 0,0 0 0 0 0,-1 0 0 0 0,0-1 0 0 0,-1 1 0 0 0,1-1 0 0 0,-3 1 52 0 0,-112 80-4340 0 0,-14-20-3293 0 0,99-50 4875 0 0,14-9 1728 0 0</inkml:trace>
  <inkml:trace contextRef="#ctx0" brushRef="#br0" timeOffset="8901.753">1581 1134 1728 0 0,'0'0'922'0'0,"0"0"-41"0"0,0 0 90 0 0,0 0 162 0 0,0 0 147 0 0,-9 37 85 0 0,-27 117-62 0 0,28-38 556 0 0,10-89-1767 0 0,1 1-1 0 0,1-1 1 0 0,1 0-1 0 0,1-1 1 0 0,2 1 0 0 0,1-1-1 0 0,1 0 1 0 0,5 8-92 0 0,-9-22-246 0 0,1 0 1 0 0,0-1-1 0 0,1 0 1 0 0,0 0-1 0 0,1 0 1 0 0,0-2-1 0 0,0 1 1 0 0,1-1-1 0 0,1 0 1 0 0,-1-1-1 0 0,9 5 246 0 0,49 23-5089 0 0,-45-28 704 0 0</inkml:trace>
  <inkml:trace contextRef="#ctx0" brushRef="#br0" timeOffset="9505.949">4638 1237 1728 0 0,'0'0'1677'0'0,"0"0"-80"0"0,0 0 2 0 0,0 0 52 0 0,0 0-50 0 0,0 0-96 0 0,0 0-152 0 0,0 0-184 0 0,0 0-242 0 0,0 0-257 0 0,0 0-229 0 0,0 0-172 0 0,0 0-105 0 0,-31 11-67 0 0,-94 31-35 0 0,88-25-16 0 0,37-16-45 0 0,-1 0 0 0 0,1 0 1 0 0,-1 0-1 0 0,1-1 1 0 0,0 1-1 0 0,-1 0 0 0 0,1 0 1 0 0,0 0-1 0 0,-1 0 1 0 0,1 0-1 0 0,0 0 0 0 0,0 0 1 0 0,0 0-1 0 0,0 0 1 0 0,0 0-1 0 0,0 0 0 0 0,0 0 1 0 0,0 0-1 0 0,0 0 1 0 0,1 0-1 0 0,-1 0 0 0 0,0 0 1 0 0,1 0-1 0 0,-1 0 1 0 0,1 0-1 0 0,-1 0 0 0 0,1 0 1 0 0,-1 0-1 0 0,1 0 0 0 0,0-1 1 0 0,-1 1-1 0 0,1 0 1 0 0,0-1-1 0 0,-1 1 0 0 0,1 0 1 0 0,0-1-1 0 0,0 1 1 0 0,0-1-1 0 0,0 1 0 0 0,0-1 1 0 0,0 1-1 0 0,0-1 1 0 0,0 0-1 0 0,0 1 0 0 0,0-1-1 0 0,4 3 46 0 0,36 28 173 0 0,-35-28-91 0 0,-1 0-1 0 0,1 0 0 0 0,0 1 1 0 0,-1 0-1 0 0,0 0 1 0 0,1 0-1 0 0,-2 1 0 0 0,1-1 1 0 0,0 1-1 0 0,-1 0 0 0 0,0 1 1 0 0,0-1-1 0 0,-1 1 0 0 0,1 0 1 0 0,-1 0-1 0 0,-1 0 0 0 0,1 0 1 0 0,-1 0-1 0 0,0 1 0 0 0,0-1 1 0 0,-1 1-1 0 0,0-1 0 0 0,0 1 1 0 0,0-1-1 0 0,-1 4-127 0 0,-3-6 57 0 0,0 1 1 0 0,-1 0-1 0 0,1-1 1 0 0,-1 0-1 0 0,0 1 1 0 0,0-1-1 0 0,-1-1 1 0 0,1 1-1 0 0,-1-1 1 0 0,0 0-1 0 0,0 0 1 0 0,0 0-1 0 0,0-1 1 0 0,0 1-1 0 0,-1-1 0 0 0,1-1 1 0 0,0 1-1 0 0,-1-1 1 0 0,0 0-1 0 0,-1 0-57 0 0,3 1-13 0 0,-64 5-1264 0 0,47-13-2040 0 0,2-5-4130 0 0,15 6-1715 0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00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1152 0 0,'0'0'660'0'0,"0"0"-58"0"0,0 0 121 0 0,0 0 290 0 0,0 0 257 0 0,0 0 113 0 0,0 0-30 0 0,0 0-118 0 0,0 0-154 0 0,0 0-152 0 0,0 0-110 0 0,33-6-86 0 0,107-17-64 0 0,69-2 1157 0 0,-89 23-3711 0 0,-118 2 1796 0 0,56 3-4873 0 0,-22 5-3137 0 0,-32-8 7686 0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00.9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2553 0 0,'0'0'561'0'0,"0"0"-297"0"0,0 0-51 0 0,0 0 369 0 0,0 0 397 0 0,0 0 273 0 0,0 0 118 0 0,0 0-14 0 0,0 0-102 0 0,0 0-185 0 0,0 0-179 0 0,37-5-172 0 0,117-13-165 0 0,51-11 427 0 0,-186 25-1164 0 0,64-10-1377 0 0,-30 7-4536 0 0,-39 6-655 0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15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1 506 1136 0 0,'0'0'1130'0'0,"0"0"-623"0"0,0 0-47 0 0,0 0 312 0 0,0 0 271 0 0,0 0 162 0 0,0 0 1 0 0,33-6-79 0 0,108-19-95 0 0,152-36 3066 0 0,-138 28-2599 0 0,-155 33-1482 0 0,-1 1 0 0 0,0-1 0 0 0,1 0 0 0 0,-1 0 0 0 0,0 0 0 0 0,1 1 0 0 0,-1-1 0 0 0,1 0 0 0 0,-1 1 0 0 0,0-1 0 0 0,1 0 0 0 0,-1 1 0 0 0,1-1 0 0 0,-1 1 0 0 0,1-1 0 0 0,-1 1 0 0 0,1-1 0 0 0,-1 1 0 0 0,1-1 0 0 0,0 1 0 0 0,-1-1-1 0 0,1 1 1 0 0,0 0 0 0 0,-1-1 0 0 0,1 1 0 0 0,0 0 0 0 0,0-1 0 0 0,0 1 0 0 0,0 0 0 0 0,0-1 0 0 0,-1 1 0 0 0,1 0 0 0 0,0-1 0 0 0,0 1 0 0 0,1 0 0 0 0,-1-1 0 0 0,0 1 0 0 0,0 0 0 0 0,0-1 0 0 0,0 1 0 0 0,1 0 0 0 0,-1-1 0 0 0,0 1 0 0 0,0 0 0 0 0,1-1 0 0 0,-1 1 0 0 0,1-1 0 0 0,-1 1 0 0 0,0-1-1 0 0,1 1 1 0 0,-1-1 0 0 0,1 1 0 0 0,-1-1 0 0 0,1 1 0 0 0,0-1 0 0 0,-1 0 0 0 0,1 1 0 0 0,-1-1 0 0 0,1 0 0 0 0,0 1 0 0 0,-1-1 0 0 0,1 0 0 0 0,0 0 0 0 0,-1 0 0 0 0,1 1 0 0 0,0-1 0 0 0,-1 0 0 0 0,1 0 0 0 0,0 0 0 0 0,0 0-17 0 0,-9 13 211 0 0,-135 357 1681 0 0,-23 46-1446 0 0,51-166-397 0 0,109-202-287 0 0,37-45-821 0 0,28-53-5099 0 0,-47 36 1764 0 0,-2 2-2758 0 0</inkml:trace>
  <inkml:trace contextRef="#ctx0" brushRef="#br0" timeOffset="249.656">26 1047 6113 0 0,'0'0'434'0'0,"0"0"28"0"0,0 0 433 0 0,0 0 488 0 0,0 0 167 0 0,0 0-67 0 0,0 0-197 0 0,37-3-252 0 0,116-11-212 0 0,-30-10 268 0 0,284-112-994 0 0,-307 91-3615 0 0,-37 11-4933 0 0,-45 25 3775 0 0</inkml:trace>
  <inkml:trace contextRef="#ctx0" brushRef="#br0" timeOffset="529.663">1149 510 4569 0 0,'0'0'1430'0'0,"0"0"-162"0"0,0 0-127 0 0,0 0-35 0 0,0 0-35 0 0,0 0-19 0 0,0 0-41 0 0,0 0-104 0 0,0 0-142 0 0,-32 24-160 0 0,-101 77-165 0 0,69-25 64 0 0,56-60-403 0 0,2-3-45 0 0,0 0 0 0 0,1 0 0 0 0,0 1 0 0 0,1-1 0 0 0,0 1-1 0 0,1 0 1 0 0,1 0 0 0 0,0 0 0 0 0,1 0 0 0 0,0 1 0 0 0,1-1 0 0 0,2 8-56 0 0,-2-18 12 0 0,1 0-1 0 0,0 1 1 0 0,0-1-1 0 0,1 0 1 0 0,-1 0 0 0 0,1 0-1 0 0,0 0 1 0 0,0 0 0 0 0,0-1-1 0 0,1 1 1 0 0,-1-1-1 0 0,1 1 1 0 0,0-1 0 0 0,0 0-1 0 0,0 0 1 0 0,0 0 0 0 0,1 0-1 0 0,-1-1 1 0 0,1 1-1 0 0,0-1 1 0 0,-1 0 0 0 0,1 0-1 0 0,0 0 1 0 0,0-1 0 0 0,0 1-1 0 0,2-1-11 0 0,112 12 1088 0 0,-91-16-878 0 0,0-1 1 0 0,-1-2 0 0 0,1 0 0 0 0,-1-2 0 0 0,-1-1 0 0 0,0-1 0 0 0,0-1 0 0 0,-1-1-1 0 0,0-2 1 0 0,-1 0 0 0 0,-1-1 0 0 0,0-1 0 0 0,-1-1 0 0 0,-1-1 0 0 0,-1-1 0 0 0,4-5-211 0 0,-17 18 5 0 0,1 1 1 0 0,-1-1-1 0 0,-1 0 1 0 0,1 0 0 0 0,-1-1-1 0 0,0 0 1 0 0,0 0-1 0 0,-1 0 1 0 0,0 0 0 0 0,0-1-1 0 0,-1 1 1 0 0,0-1-1 0 0,0 0 1 0 0,-1 0 0 0 0,0 0-1 0 0,0 0 1 0 0,-1-1-1 0 0,0 1 1 0 0,-1 0-1 0 0,0-1 1 0 0,0 1 0 0 0,0 0-1 0 0,-1-1 1 0 0,-1 1-1 0 0,1 0 1 0 0,-1 0 0 0 0,-1 0-1 0 0,1 0 1 0 0,-1 0-1 0 0,-1 1 1 0 0,1-1 0 0 0,-1 1-1 0 0,-1 0 1 0 0,1 0-1 0 0,-1 0 1 0 0,-1 0 0 0 0,1 1-1 0 0,-1 0 1 0 0,0 0-1 0 0,0 1 1 0 0,-2-1-6 0 0,-5-2-269 0 0,-1 1 0 0 0,0 0 0 0 0,0 1 0 0 0,-1 1 0 0 0,0 0 0 0 0,0 1-1 0 0,0 1 1 0 0,0 0 0 0 0,0 1 0 0 0,-1 0 0 0 0,1 2 0 0 0,-1-1 0 0 0,1 2 0 0 0,-1 0 0 0 0,1 1 0 0 0,-11 3 269 0 0,2 0-1051 0 0,0 2 0 0 0,0 0 0 0 0,0 1 0 0 0,1 2 1 0 0,0 0-1 0 0,-4 5 1051 0 0,-19 13-4108 0 0,12-8-2416 0 0</inkml:trace>
  <inkml:trace contextRef="#ctx0" brushRef="#br0" timeOffset="883.144">1217 937 80 0 0,'0'0'1116'0'0,"0"0"37"0"0,0 0 116 0 0,0 0 179 0 0,-36 16 162 0 0,-117 54 116 0 0,144-67-1483 0 0,0 2 0 0 0,0-1 1 0 0,1 1-1 0 0,-1 1 0 0 0,1-1 0 0 0,0 1 0 0 0,1 1 1 0 0,0 0-1 0 0,0 0 0 0 0,0 0 0 0 0,-2 4-243 0 0,-3 4 429 0 0,-2 0-269 0 0,0 1-1 0 0,2 0 0 0 0,-1 1 1 0 0,2 0-1 0 0,0 1 0 0 0,1 0 1 0 0,1 1-1 0 0,1 0 0 0 0,1 0 0 0 0,0 1 1 0 0,2 0-1 0 0,0 0 0 0 0,1 0 1 0 0,1 1-1 0 0,1-1 0 0 0,1 1 0 0 0,0 0 1 0 0,2 5-160 0 0,1-19 87 0 0,0 0 0 0 0,1 0 0 0 0,-1 0 0 0 0,1-1 0 0 0,1 1 0 0 0,-1-1 0 0 0,1 0 0 0 0,0 0 0 0 0,0 0 0 0 0,1-1 0 0 0,0 0 0 0 0,0 1 0 0 0,0-1 0 0 0,1-1-1 0 0,-1 1 1 0 0,1-1 0 0 0,0 0 0 0 0,0-1 0 0 0,1 1 0 0 0,-1-1 0 0 0,1 0 0 0 0,0-1 0 0 0,0 0 0 0 0,-1 0 0 0 0,3 0-87 0 0,8 3 397 0 0,1-2-1 0 0,-1 0 1 0 0,1-1-1 0 0,0 0 1 0 0,-1-2-1 0 0,1 0 0 0 0,0-1 1 0 0,-1 0-1 0 0,16-4-396 0 0,97-48 2024 0 0,-110 41-1759 0 0,-1-1-1 0 0,0-1 1 0 0,-1-1-1 0 0,0 0 1 0 0,-2-1-1 0 0,0-1 0 0 0,0 0 1 0 0,1-5-265 0 0,-9 9 46 0 0,-1 1 0 0 0,0-1 0 0 0,-1 0 0 0 0,0 0 0 0 0,-1-1 0 0 0,-1 0 0 0 0,0 0 0 0 0,-1 0 0 0 0,-1 0 0 0 0,0 0 0 0 0,0-1 0 0 0,-2 1 0 0 0,0-1 0 0 0,-1-13-46 0 0,0 21-86 0 0,0 1 0 0 0,-1 0 0 0 0,1-1 0 0 0,-1 1 0 0 0,0 0 0 0 0,-1 0-1 0 0,0 0 1 0 0,0 0 0 0 0,0 0 0 0 0,0 1 0 0 0,-1 0 0 0 0,0-1 0 0 0,0 1 0 0 0,0 0 0 0 0,-1 1 0 0 0,0-1 0 0 0,0 1 0 0 0,0 0 0 0 0,0 0 0 0 0,-1 1-1 0 0,1-1 1 0 0,-1 1 0 0 0,0 1 0 0 0,-3-2 86 0 0,-74-19-3504 0 0,2 24-5189 0 0,61 5-1896 0 0</inkml:trace>
  <inkml:trace contextRef="#ctx0" brushRef="#br0" timeOffset="1515.863">1748 999 0 0 0,'0'0'232'0'0,"0"0"644"0"0,0 0 336 0 0,0 0 217 0 0,0 0 114 0 0,0 0-7 0 0,0 0-49 0 0,0 0-89 0 0,0 0 19 0 0,0 0 89 0 0,0 0 94 0 0,2 14 35 0 0,8 43-117 0 0,-11-82 2423 0 0,4-39-3048 0 0,-2 38-412 0 0,2-3-243 0 0,2 0 0 0 0,1 0 0 0 0,1 1 1 0 0,2 0-1 0 0,1 1 0 0 0,11-23-238 0 0,-14 33-22 0 0,1 0-1 0 0,1 0 1 0 0,1 1-1 0 0,0 0 0 0 0,1 1 1 0 0,1 0-1 0 0,0 1 1 0 0,1 1-1 0 0,1-1 1 0 0,0 2-1 0 0,14-10 23 0 0,15 5-2166 0 0,-42 18 1839 0 0,0-1-1 0 0,1 0 1 0 0,-1 0-1 0 0,1 1 1 0 0,-1-1-1 0 0,0 0 1 0 0,1 1-1 0 0,-1 0 1 0 0,0-1-1 0 0,0 1 1 0 0,1 0 0 0 0,-1-1-1 0 0,0 1 1 0 0,0 0-1 0 0,0 0 1 0 0,0 0-1 0 0,0 0 1 0 0,0 0-1 0 0,0 0 1 0 0,0 0-1 0 0,0 1 1 0 0,-1-1-1 0 0,1 0 1 0 0,0 0-1 0 0,-1 1 1 0 0,1-1 0 0 0,-1 0-1 0 0,1 1 1 0 0,-1 0 327 0 0,3 9-5260 0 0,-2-3-1703 0 0</inkml:trace>
  <inkml:trace contextRef="#ctx0" brushRef="#br0" timeOffset="1951.685">2278 631 4889 0 0,'0'0'2096'0'0,"0"0"-198"0"0,0 0-75 0 0,0 0-41 0 0,0 0-192 0 0,0 0-298 0 0,0 0-295 0 0,0 0-262 0 0,0 0-221 0 0,0 0-171 0 0,0 0-131 0 0,-33 31-94 0 0,-98 96-31 0 0,91-66-11 0 0,40-52-65 0 0,-1-6-12 0 0,0 0-1 0 0,0 0 1 0 0,0 0 0 0 0,1 0 0 0 0,-1 0 0 0 0,1 0 0 0 0,0 0 0 0 0,0 0 0 0 0,0 0 0 0 0,0 0 0 0 0,0 0 0 0 0,1 0 0 0 0,-1 0 0 0 0,1 0 0 0 0,0-1 0 0 0,0 1 0 0 0,0 0 0 0 0,0 0 0 0 0,0 0-1 0 0,1-1 1 0 0,-1 1 0 0 0,1-1 0 0 0,0 1 0 0 0,0-1 0 0 0,0 0 0 0 0,0 0 0 0 0,0 0 0 0 0,0 0 0 0 0,1 0 1 0 0,1 0 86 0 0,-1-1 0 0 0,1 0 0 0 0,0-1 0 0 0,0 1 0 0 0,0 0 0 0 0,0-1 0 0 0,0 0 1 0 0,0 0-1 0 0,-1 0 0 0 0,1-1 0 0 0,0 1 0 0 0,0-1 0 0 0,0 0 0 0 0,0 0 0 0 0,-1-1 0 0 0,1 1 0 0 0,0-1 0 0 0,-1 1 0 0 0,1-1 0 0 0,-1 0 1 0 0,0 0-1 0 0,1-1 0 0 0,-1 1 0 0 0,0-1 0 0 0,-1 1 0 0 0,1-1 0 0 0,0 0-86 0 0,69-90 851 0 0,-70 90-837 0 0,108-146 270 0 0,-106 145-236 0 0,2 4-1213 0 0,-8 14 1119 0 0,2-10 26 0 0,-2 96-226 0 0,2-96 212 0 0,1-1 1 0 0,0 0 0 0 0,0 1-1 0 0,1-1 1 0 0,-1 0 0 0 0,1 0 0 0 0,-1 0-1 0 0,1 0 1 0 0,0 0 0 0 0,0 0 0 0 0,0 0-1 0 0,0-1 1 0 0,1 1 0 0 0,-1-1 0 0 0,1 0-1 0 0,0 1 1 0 0,-1-1 0 0 0,1 0 0 0 0,0-1-1 0 0,0 1 1 0 0,0 0 0 0 0,0-1 0 0 0,1 0-1 0 0,-1 0 1 0 0,0 0 0 0 0,1 0 0 0 0,2 0 33 0 0,-1 0-256 0 0,1 0 1 0 0,0 0 0 0 0,-1-1 0 0 0,1 0 0 0 0,0 0 0 0 0,-1 0-1 0 0,1-1 1 0 0,0 0 0 0 0,-1 0 0 0 0,1 0 0 0 0,-1-1 0 0 0,0 0-1 0 0,1 0 1 0 0,-1 0 0 0 0,0-1 0 0 0,2-1 255 0 0,20-13-4681 0 0,1-4-3444 0 0,-16 13 5436 0 0</inkml:trace>
  <inkml:trace contextRef="#ctx0" brushRef="#br0" timeOffset="2365.66">2817 491 1504 0 0,'0'0'1599'0'0,"0"0"20"0"0,0 0-25 0 0,0 0-31 0 0,0 0-28 0 0,0 0-75 0 0,0 0-142 0 0,0 0-219 0 0,0 0-311 0 0,0 0-293 0 0,0 0-196 0 0,0 0-143 0 0,0 0-56 0 0,-31 32-31 0 0,-93 98-49 0 0,93-89 3 0 0,35-30 3 0 0,0-8-18 0 0,3 3 179 0 0,0 0-1 0 0,0-1 0 0 0,1 0 0 0 0,0 0 0 0 0,0-1 1 0 0,0 0-1 0 0,0 0 0 0 0,1-1 0 0 0,-1 0 1 0 0,1 0-1 0 0,0-1 0 0 0,0-1 0 0 0,0 1 1 0 0,0-1-1 0 0,0-1 0 0 0,0 0 0 0 0,0 0 1 0 0,0-1-1 0 0,0 0 0 0 0,0 0 0 0 0,0-1 1 0 0,0 0-1 0 0,0-1 0 0 0,-1 0 0 0 0,1 0 1 0 0,-1-1-1 0 0,0 0 0 0 0,0 0 0 0 0,3-3-186 0 0,11-5 182 0 0,-1-1-1 0 0,-1-1 1 0 0,0 0-1 0 0,0-2 1 0 0,-2 0-1 0 0,0-1 1 0 0,-1-1-1 0 0,-1 0 1 0 0,0-2-1 0 0,-2 1 1 0 0,0-2-1 0 0,-1 0 0 0 0,-1-1 1 0 0,0-3-182 0 0,-3 10-110 0 0,-1-1 0 0 0,0-1 0 0 0,-1 1 0 0 0,-1-1 0 0 0,-1 0 0 0 0,0-1 0 0 0,-2 1 0 0 0,0-1 0 0 0,0 0 0 0 0,-2 1 0 0 0,0-1 0 0 0,-1 0 1 0 0,-1 0-1 0 0,-1 0 0 0 0,0 0 0 0 0,-1 1 0 0 0,-1-1 0 0 0,-1 1 0 0 0,0 0 0 0 0,-5-9 110 0 0,8 21-59 0 0,-1-1 0 0 0,0 1 1 0 0,0-1-1 0 0,-1 1 0 0 0,0 0 0 0 0,1 0 0 0 0,-2 0 1 0 0,1 1-1 0 0,0-1 0 0 0,-1 1 0 0 0,0 0 1 0 0,0 0-1 0 0,0 1 0 0 0,-1-1 0 0 0,1 1 1 0 0,-1 1-1 0 0,0-1 0 0 0,1 1 0 0 0,-1 0 0 0 0,0 0 1 0 0,-1 0-1 0 0,1 1 0 0 0,0 0 0 0 0,0 0 1 0 0,0 1-1 0 0,-1 0 0 0 0,1 0 0 0 0,0 0 1 0 0,-1 1-1 0 0,-4 1 59 0 0,0 3-28 0 0,1 0 1 0 0,-1 1-1 0 0,1 0 0 0 0,0 0 1 0 0,1 1-1 0 0,0 1 0 0 0,0-1 1 0 0,0 1-1 0 0,1 1 0 0 0,1 0 1 0 0,-1 0-1 0 0,1 1 1 0 0,1-1-1 0 0,0 1 0 0 0,0 1 1 0 0,1-1-1 0 0,0 1 0 0 0,0 3 28 0 0,0-4 29 0 0,2 0-1 0 0,-1 1 0 0 0,1-1 1 0 0,1 1-1 0 0,0-1 0 0 0,1 1 0 0 0,0 0 1 0 0,0 0-1 0 0,1-1 0 0 0,0 1 1 0 0,1 0-1 0 0,0 0 0 0 0,1-1 0 0 0,1 1 1 0 0,-1-1-1 0 0,1 1 0 0 0,1-1 1 0 0,0 0-1 0 0,1 0 0 0 0,0 0 0 0 0,0-1 1 0 0,1 0-1 0 0,0 0 0 0 0,0 0 1 0 0,1-1-1 0 0,0 0 0 0 0,1 0 1 0 0,3 2-29 0 0,10 2 30 0 0,1 0 0 0 0,1-1 1 0 0,0-1-1 0 0,0-2 0 0 0,1 0 1 0 0,0-1-1 0 0,0-2 1 0 0,0 0-1 0 0,1-2 0 0 0,0 0 1 0 0,0-2-1 0 0,0-1 1 0 0,0-1-1 0 0,9-2-30 0 0,-28 3-23 0 0,178-10-2009 0 0,-64-5-6885 0 0,-86 11-86 0 0</inkml:trace>
  <inkml:trace contextRef="#ctx0" brushRef="#br0" timeOffset="2646.697">3933 152 2905 0 0,'0'0'828'0'0,"0"0"49"0"0,0 0 618 0 0,0 0 632 0 0,0 0 185 0 0,0 0-164 0 0,0 0-413 0 0,0 0-420 0 0,-26 37-343 0 0,-85 120-330 0 0,-8-35-147 0 0,89-98-441 0 0,-255 206 642 0 0,-304 183-696 0 0,-107 31 34 0 0,582-362-3555 0 0,102-67 342 0 0,9-4-1939 0 0,3-7-1699 0 0</inkml:trace>
  <inkml:trace contextRef="#ctx0" brushRef="#br0" timeOffset="3081.794">3688 907 3289 0 0,'0'0'2073'0'0,"0"0"-603"0"0,0 0-104 0 0,0 0 225 0 0,0 0 112 0 0,0 0-60 0 0,-31 12-140 0 0,-100 38-243 0 0,-130 69 2424 0 0,242-110-3521 0 0,-11 4 43 0 0,1 1-1 0 0,0 1 0 0 0,1 2 0 0 0,1 1 0 0 0,-24 20-205 0 0,50-37-21 0 0,0-1 1 0 0,0 1-1 0 0,0-1 0 0 0,0 1 0 0 0,0 0 1 0 0,0 0-1 0 0,1-1 0 0 0,-1 1 0 0 0,0 0 1 0 0,0 0-1 0 0,1 0 0 0 0,-1 0 0 0 0,1 0 1 0 0,-1 0-1 0 0,1 0 0 0 0,-1 0 0 0 0,1 0 1 0 0,0 0-1 0 0,-1 0 0 0 0,1 0 0 0 0,0 0 1 0 0,0 0-1 0 0,0 0 0 0 0,-1 0 0 0 0,1 0 1 0 0,0 1-1 0 0,1-1 0 0 0,-1 0 0 0 0,0 0 1 0 0,0 0-1 0 0,0 0 0 0 0,1 0 1 0 0,-1 0-1 0 0,1 0 0 0 0,-1 0 0 0 0,0 0 1 0 0,1 0-1 0 0,0 0 0 0 0,-1 0 0 0 0,1 0 1 0 0,0 0-1 0 0,-1 0 0 0 0,1-1 0 0 0,0 1 1 0 0,0 0-1 0 0,0 0 0 0 0,0-1 0 0 0,0 1 1 0 0,-1-1-1 0 0,1 1 0 0 0,0-1 0 0 0,1 1 1 0 0,-1-1-1 0 0,0 0 0 0 0,0 1 0 0 0,0-1 1 0 0,0 0-1 0 0,0 0 0 0 0,0 1 0 0 0,0-1 1 0 0,1 0 20 0 0,70 11-858 0 0,13-8 75 0 0,124 16 360 0 0,-192-16 554 0 0,-13-3-80 0 0,-1 0 1 0 0,0 0 0 0 0,1 0 0 0 0,-1 1 0 0 0,0-1 0 0 0,1 1 0 0 0,-1 0 0 0 0,0 0 0 0 0,0 0 0 0 0,1 0 0 0 0,-1 0 0 0 0,0 1 0 0 0,0-1 0 0 0,-1 1-1 0 0,1 0 1 0 0,0 0 0 0 0,0 0 0 0 0,-1 0 0 0 0,1 1 0 0 0,-1-1 0 0 0,0 1 0 0 0,0-1 0 0 0,0 1 0 0 0,0 0 0 0 0,1 2-52 0 0,-4-3 103 0 0,0 0 1 0 0,1 1 0 0 0,-1-1-1 0 0,0 0 1 0 0,-1 0 0 0 0,1 0-1 0 0,0 0 1 0 0,0 0-1 0 0,-1 0 1 0 0,1-1 0 0 0,-1 1-1 0 0,0 0 1 0 0,0-1 0 0 0,1 1-1 0 0,-1-1 1 0 0,0 0 0 0 0,0 1-1 0 0,0-1 1 0 0,0 0-1 0 0,-1 0 1 0 0,-1 0-104 0 0,-2 3 155 0 0,-26 12-6 0 0,0-1-1 0 0,0-2 1 0 0,-1-2 0 0 0,-1 0 0 0 0,-3-2-149 0 0,20-4 21 0 0,-144 31-621 0 0,92-31-6883 0 0,57-5-3376 0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28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7 269 1800 0 0,'0'0'822'0'0,"0"0"-641"0"0,0 0-357 0 0,0 0 4 0 0,0 0 230 0 0,0 0 218 0 0,0 0 86 0 0,0 0-11 0 0,0 0-94 0 0,0 0-100 0 0,0 0-80 0 0,0 0-44 0 0,-1 29-7 0 0,-4 89-21 0 0,12-33 70 0 0,-2-60-450 0 0,-3-18 2207 0 0,-4-9 5961 0 0,-1-10-7622 0 0,0 0 1 0 0,1 1 0 0 0,0-1-1 0 0,1 0 1 0 0,0 0 0 0 0,1 0 0 0 0,0 0-1 0 0,1 0 1 0 0,0 0 0 0 0,1 0 0 0 0,0 1-1 0 0,1-1 1 0 0,0 0 0 0 0,1 1 0 0 0,0 0-1 0 0,1-1-171 0 0,8-16 11 0 0,1 1 0 0 0,1 0 1 0 0,1 1-1 0 0,2 0 0 0 0,14-15-11 0 0,-31 38-122 0 0,1 1 1 0 0,0-1 0 0 0,0 1 0 0 0,0-1-1 0 0,0 1 1 0 0,0 0 0 0 0,1-1-1 0 0,-1 1 1 0 0,1 0 0 0 0,0 1 0 0 0,-1-1-1 0 0,1 0 1 0 0,0 1 0 0 0,0-1-1 0 0,0 1 1 0 0,0 0 0 0 0,0 0-1 0 0,0 0 1 0 0,0 1 0 0 0,0-1 0 0 0,1 1 121 0 0,16 49-7531 0 0,-18-40 4543 0 0,0-2-131 0 0</inkml:trace>
  <inkml:trace contextRef="#ctx0" brushRef="#br0" timeOffset="431.711">474 313 1360 0 0,'0'0'1229'0'0,"0"0"-507"0"0,0 0-121 0 0,0 0 189 0 0,0 0 245 0 0,0 0 144 0 0,0 0 29 0 0,0 0-18 0 0,0 0-3 0 0,0 0 9 0 0,0 0-20 0 0,0 0-95 0 0,0 0-141 0 0,8-2-128 0 0,24-6-104 0 0,-3-27 1479 0 0,-25 26-1901 0 0,-3 6-280 0 0,0 1 0 0 0,0-1 0 0 0,0 0 0 0 0,0 0 0 0 0,0 1 0 0 0,-1-1 0 0 0,1 0 0 0 0,-1 0 0 0 0,0 0 0 0 0,0 0 0 0 0,0 1 0 0 0,0-1 0 0 0,0 0 0 0 0,-1 0 0 0 0,1 0 0 0 0,-1 0 0 0 0,1 1 0 0 0,-1-1 0 0 0,0 0 0 0 0,0 1 0 0 0,-1-1 0 0 0,1 1 0 0 0,-1-1 0 0 0,1 1 0 0 0,-1-1 0 0 0,0 1 0 0 0,1 0 1 0 0,-1 0-1 0 0,0 0 0 0 0,-1 0 0 0 0,1 0 0 0 0,0 0 0 0 0,0 1 0 0 0,-1-1 0 0 0,1 1 0 0 0,-1 0 0 0 0,1-1 0 0 0,-1 1 0 0 0,0 0 0 0 0,0 0 0 0 0,1 1 0 0 0,-1-1 0 0 0,0 1 0 0 0,0-1 0 0 0,0 1 0 0 0,0 0 0 0 0,1 0 0 0 0,-3 0-6 0 0,-3 3-67 0 0,0-1 0 0 0,0 1 0 0 0,0 1 0 0 0,0-1 0 0 0,1 1 0 0 0,0 1 0 0 0,-1-1 0 0 0,2 1 0 0 0,-1 1 0 0 0,0-1 0 0 0,1 1 0 0 0,0 0 0 0 0,1 0 0 0 0,-1 1 0 0 0,1 0-1 0 0,0 0 1 0 0,1 0 0 0 0,0 1 0 0 0,0-1 0 0 0,0 1 0 0 0,1 0 0 0 0,0 0 0 0 0,1 0 0 0 0,0 0 0 0 0,0 1 0 0 0,1-1 67 0 0,-2-2 27 0 0,1 1 1 0 0,1-1-1 0 0,-1 0 1 0 0,1 0-1 0 0,0 1 0 0 0,1-1 1 0 0,0 1-1 0 0,0-1 1 0 0,0 0-1 0 0,0 1 1 0 0,1-1-1 0 0,0 1 0 0 0,1-1 1 0 0,0 0-1 0 0,-1 0 1 0 0,2 0-1 0 0,-1 0 0 0 0,1 0 1 0 0,0 0-1 0 0,0-1 1 0 0,1 1-1 0 0,-1-1 0 0 0,1 0 1 0 0,0 0-1 0 0,1 0 1 0 0,-1-1-1 0 0,1 1 0 0 0,0-1 1 0 0,0 0-1 0 0,0-1 1 0 0,1 1-1 0 0,-1-1 0 0 0,1 0 1 0 0,0 0-1 0 0,0-1 1 0 0,0 0-1 0 0,0 0 0 0 0,0 0 1 0 0,0-1-1 0 0,2 1-27 0 0,1-1 59 0 0,-1-1-1 0 0,1 1 1 0 0,0-2-1 0 0,-1 1 1 0 0,1-1-1 0 0,0 0 1 0 0,-1-1-1 0 0,1 0 1 0 0,-1-1-1 0 0,0 1 1 0 0,0-1-1 0 0,0-1 1 0 0,0 0-1 0 0,0 0 1 0 0,-1 0-1 0 0,5-5-58 0 0,59-51-1390 0 0,-52 37-1605 0 0,-1-3-3283 0 0,-12 18 1493 0 0,-3 4 768 0 0</inkml:trace>
  <inkml:trace contextRef="#ctx0" brushRef="#br0" timeOffset="781.793">854 111 8138 0 0,'0'0'1297'0'0,"0"0"-599"0"0,0 0-225 0 0,0 0 167 0 0,0 0 265 0 0,0 0 123 0 0,0 0-37 0 0,0 0-150 0 0,0 0-219 0 0,0 0-201 0 0,0 0-132 0 0,5 32-78 0 0,15 102-53 0 0,10-35 167 0 0,44 44 98 0 0,-74-142-393 0 0,0-1 1 0 0,0 1 0 0 0,1 0 0 0 0,-1 0-1 0 0,0-1 1 0 0,0 1 0 0 0,1 0-1 0 0,-1-1 1 0 0,1 1 0 0 0,-1 0 0 0 0,1-1-1 0 0,-1 1 1 0 0,1-1 0 0 0,-1 1 0 0 0,1-1-1 0 0,-1 1 1 0 0,1-1 0 0 0,-1 1-1 0 0,1-1 1 0 0,0 1 0 0 0,-1-1 0 0 0,1 0-1 0 0,0 1 1 0 0,0-1 0 0 0,-1 0-1 0 0,1 0 1 0 0,0 0 0 0 0,0 1 0 0 0,-1-1-1 0 0,1 0 1 0 0,0 0 0 0 0,0 0-1 0 0,-1 0 1 0 0,1 0 0 0 0,0 0 0 0 0,0-1-1 0 0,-1 1 1 0 0,1 0 0 0 0,0 0 0 0 0,0 0-1 0 0,-1-1 1 0 0,1 1 0 0 0,0 0-1 0 0,-1-1 1 0 0,1 1 0 0 0,0-1 0 0 0,-1 1-1 0 0,1-1 1 0 0,-1 1 0 0 0,1-1-1 0 0,-1 1 1 0 0,1-1 0 0 0,-1 1 0 0 0,1-1-31 0 0,16-43 2466 0 0,-12 31-2526 0 0,2-8 440 0 0,8-23-176 0 0,1 0-1 0 0,2 2 0 0 0,2 0 0 0 0,2 1 1 0 0,1 1-1 0 0,14-15-203 0 0,-20 33-642 0 0,37-45-1771 0 0,-16 26-5890 0 0,-26 31-2392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46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330 0 5505 0 0,'0'0'2649'0'0,"0"0"-1006"0"0,0 0-519 0 0,0 0 62 0 0,0 0 237 0 0,0 0 138 0 0,0 0-24 0 0,0 0-247 0 0,0 0-299 0 0,0 0-242 0 0,0 0-188 0 0,-1 34-84 0 0,-1 104-64 0 0,-2 121 1095 0 0,7-228-1406 0 0,2 0 0 0 0,2 0 0 0 0,0 0 0 0 0,2-1 0 0 0,10 24-102 0 0,-17-50 7 0 0,27 77-943 0 0,-29-79 309 0 0,0-2-297 0 0,0 0-407 0 0,0 0-755 0 0,-1 0-2848 0 0,-2-1 848 0 0,-1-2-4124 0 0</inkml:trace>
  <inkml:trace contextRef="#ctx0" brushRef="#br0" timeOffset="258.074">0 453 6121 0 0,'0'0'1657'0'0,"0"0"-62"0"0,0 0-26 0 0,0 0-131 0 0,0 0-292 0 0,34-5-314 0 0,105-19-260 0 0,168-23 720 0 0,-90 14-4500 0 0,-121 20-8872 0 0,-86 10 11146 0 0</inkml:trace>
  <inkml:trace contextRef="#ctx0" brushRef="#br0" timeOffset="522.94">853 324 0 0 0,'0'0'1552'0'0,"0"0"89"0"0,0 0 2 0 0,0 0 24 0 0,0 0-60 0 0,0 0-164 0 0,0 0-236 0 0,0 0-251 0 0,0 0-229 0 0,0 0-182 0 0,0 0-109 0 0,-19 30-102 0 0,-59 91-82 0 0,75-117-225 0 0,0-1 0 0 0,0 1 1 0 0,0 0-1 0 0,0 0 1 0 0,1 0-1 0 0,-1 0 0 0 0,1 1 1 0 0,0-1-1 0 0,1 0 1 0 0,-1 1-1 0 0,1-1 0 0 0,0 1 1 0 0,0 0-1 0 0,0 0 1 0 0,0-1-1 0 0,1 1 0 0 0,0 0 1 0 0,0 0-1 0 0,0-1-27 0 0,2 13 174 0 0,-1-13-70 0 0,-1-1 0 0 0,1 1 0 0 0,0-1-1 0 0,1 1 1 0 0,-1-1 0 0 0,1 0-1 0 0,-1 1 1 0 0,1-1 0 0 0,0 0 0 0 0,0 0-1 0 0,0 0 1 0 0,1 0 0 0 0,-1-1 0 0 0,1 1-1 0 0,0-1 1 0 0,-1 1 0 0 0,1-1-1 0 0,0 0 1 0 0,0 0 0 0 0,1 0 0 0 0,-1-1-1 0 0,0 1 1 0 0,0-1 0 0 0,1 1-1 0 0,-1-1 1 0 0,1 0 0 0 0,3 0-104 0 0,101 13 3175 0 0,-95-14-2908 0 0,0-1-1 0 0,-1-1 0 0 0,1 0 0 0 0,-1-1 1 0 0,0 0-1 0 0,1-1 0 0 0,-2 0 0 0 0,1-1 0 0 0,0 0 1 0 0,8-6-267 0 0,-16 9 60 0 0,0 0 0 0 0,1-1 1 0 0,-1 0-1 0 0,0 0 0 0 0,-1 0 0 0 0,1 0 1 0 0,0-1-1 0 0,-1 1 0 0 0,0-1 1 0 0,0 0-1 0 0,0 0 0 0 0,0 0 0 0 0,-1-1 1 0 0,1 1-1 0 0,-1-1 0 0 0,0 1 1 0 0,0-1-1 0 0,-1 0 0 0 0,0 1 0 0 0,1-1 1 0 0,-2 0-1 0 0,1 0 0 0 0,0 0 1 0 0,-1 0-1 0 0,0 0 0 0 0,0 0 0 0 0,-1 0 1 0 0,0-3-61 0 0,-3 1-119 0 0,0 0 0 0 0,-1 0 1 0 0,0 0-1 0 0,0 0 1 0 0,-1 1-1 0 0,0 0 0 0 0,0 0 1 0 0,-1 1-1 0 0,1-1 0 0 0,-1 1 1 0 0,0 1-1 0 0,0 0 0 0 0,-1 0 1 0 0,1 0-1 0 0,-1 0 1 0 0,0 2-1 0 0,0-1 0 0 0,0 1 1 0 0,0 0-1 0 0,-1 0 0 0 0,-5 0 119 0 0,-64-3-5353 0 0,58 5-264 0 0,7 0-5232 0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31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1 618 0 0 0,'0'0'1080'0'0,"0"0"231"0"0,0 0 65 0 0,0 0-103 0 0,0 0-240 0 0,0 0-299 0 0,0 0-210 0 0,0 0-80 0 0,2 0 68 0 0,128-5 4990 0 0,4-1-4164 0 0,3 3-1584 0 0,-88-5-1258 0 0,-18-3-2529 0 0,-12 5-1215 0 0,-14 5 2572 0 0,-1 1 1256 0 0</inkml:trace>
  <inkml:trace contextRef="#ctx0" brushRef="#br0" timeOffset="235.757">83 876 3497 0 0,'0'0'753'0'0,"0"0"-490"0"0,0 0 122 0 0,0 0 349 0 0,0 0 241 0 0,0 0 126 0 0,0 0 20 0 0,0 0-76 0 0,0 0-127 0 0,0 0-113 0 0,0 0-81 0 0,0 0-60 0 0,35 9-53 0 0,109 27-56 0 0,-139-34-511 0 0,0-1 0 0 0,0 0-1 0 0,1 0 1 0 0,-1 0 0 0 0,0 0 0 0 0,0-1 0 0 0,0 0-1 0 0,0 0 1 0 0,1 0 0 0 0,-1-1 0 0 0,0 0 0 0 0,0 0-1 0 0,0 0 1 0 0,0 0 0 0 0,4-3-44 0 0,8-2 123 0 0,131-37-758 0 0,-53 13-6784 0 0,-71 22 542 0 0</inkml:trace>
  <inkml:trace contextRef="#ctx0" brushRef="#br0" timeOffset="935.411">897 423 0 0 0,'0'0'244'0'0,"0"0"752"0"0,0 0 327 0 0,0 0 95 0 0,0 0-49 0 0,0 0-114 0 0,0 0-158 0 0,0 0-153 0 0,0 0-87 0 0,0 0-60 0 0,0 0-36 0 0,11-13 5 0 0,36-42-1 0 0,0 27 922 0 0,-32 24-1255 0 0,1-3-185 0 0,-1 1 1 0 0,1 1-1 0 0,1 0 0 0 0,-1 1 0 0 0,1 1 0 0 0,0 0 1 0 0,-1 1-1 0 0,1 1 0 0 0,0 0 0 0 0,0 2 0 0 0,6 0-247 0 0,-20 0 21 0 0,0 0-1 0 0,0 0 0 0 0,0 0 1 0 0,0 0-1 0 0,0 1 0 0 0,0-1 1 0 0,-1 1-1 0 0,1 0 0 0 0,0 0 0 0 0,-1 0 1 0 0,1 0-1 0 0,-1 0 0 0 0,0 1 1 0 0,0-1-1 0 0,0 0 0 0 0,0 1 1 0 0,0 0-1 0 0,0-1 0 0 0,-1 1 1 0 0,1 0-1 0 0,-1 0 0 0 0,0 0 0 0 0,0 0 1 0 0,0 0-1 0 0,0 0 0 0 0,0 1 1 0 0,-1-1-1 0 0,0 0 0 0 0,1 0 1 0 0,-1 0-1 0 0,0 1 0 0 0,0-1 1 0 0,-1 0-1 0 0,0 3-20 0 0,-32 108 688 0 0,-186 216-348 0 0,216-325-340 0 0,-1 0 0 0 0,1 0 0 0 0,0 0 0 0 0,0 0 0 0 0,0 0 0 0 0,0 0 0 0 0,1 1 0 0 0,0-1 0 0 0,0 1 0 0 0,1-1 0 0 0,-1 1 0 0 0,1 0-1 0 0,0-1 1 0 0,1 1 0 0 0,-1 0 0 0 0,1 0 0 0 0,0 0 0 0 0,1 0 0 0 0,2-3 14 0 0,1 0 1 0 0,-1 0-1 0 0,1-1 1 0 0,0 1-1 0 0,0-1 0 0 0,0 0 1 0 0,0 0-1 0 0,0-1 0 0 0,1 1 1 0 0,-1-1-1 0 0,0 0 0 0 0,1 0 1 0 0,-1 0-1 0 0,1 0 0 0 0,-1-1 1 0 0,1 0-1 0 0,-1 0 0 0 0,1 0 1 0 0,-1-1-1 0 0,1 1 0 0 0,2-2-14 0 0,11-1-67 0 0,0-1 0 0 0,0-1 0 0 0,0 0 0 0 0,-1-2 0 0 0,0 0 0 0 0,0-1 0 0 0,3-2 67 0 0,15-7-731 0 0,47-34-7408 0 0,-56 34 1775 0 0,-18 12 2618 0 0</inkml:trace>
  <inkml:trace contextRef="#ctx0" brushRef="#br0" timeOffset="1371.245">1709 471 5225 0 0,'0'0'1410'0'0,"0"0"-350"0"0,0 0-188 0 0,0 0 128 0 0,0 0 235 0 0,0 0 147 0 0,0 0 8 0 0,0 0-190 0 0,0 0-251 0 0,0 0-200 0 0,0 0-161 0 0,-12 35-108 0 0,-38 111-92 0 0,36-105-149 0 0,2 0 1 0 0,1 1-1 0 0,2 0 1 0 0,0 23-240 0 0,5-36 3 0 0,-4 144-1499 0 0,8-172 1389 0 0,0-1 1 0 0,0 1-1 0 0,0-1 0 0 0,1 0 1 0 0,-1 1-1 0 0,0-1 0 0 0,0 0 1 0 0,0 1-1 0 0,0-1 0 0 0,1 0 1 0 0,-1 1-1 0 0,0-1 0 0 0,0 0 1 0 0,0 1-1 0 0,1-1 0 0 0,-1 0 1 0 0,0 0-1 0 0,1 1 0 0 0,-1-1 1 0 0,0 0-1 0 0,0 0 0 0 0,1 0 1 0 0,-1 0-1 0 0,1 1 0 0 0,-1-1 1 0 0,0 0-1 0 0,1 0 0 0 0,-1 0 1 0 0,0 0-1 0 0,1 0 0 0 0,-1 0 1 0 0,0 0-1 0 0,1 0 0 0 0,-1 0 1 0 0,1 0-1 0 0,-1 0 0 0 0,0 0 1 0 0,1 0-1 0 0,-1 0 0 0 0,0 0 1 0 0,1 0-1 0 0,-1 0 0 0 0,0-1 1 0 0,1 1-1 0 0,-1 0 0 0 0,0 0 1 0 0,1 0-1 0 0,-1-1 0 0 0,0 1 1 0 0,1 0-1 0 0,-1 0 0 0 0,0-1 1 0 0,0 1-1 0 0,1 0 0 0 0,-1-1 1 0 0,0 1-1 0 0,0 0 0 0 0,0 0 1 0 0,1-1-1 0 0,-1 1 0 0 0,0-1 1 0 0,0 1-1 0 0,0 0 0 0 0,0-1 1 0 0,0 1-1 0 0,0 0 0 0 0,0-1 1 0 0,0 1 106 0 0,24-48-4690 0 0,49-96-1430 0 0,-39 79 6287 0 0,3 1 1 0 0,3 2 0 0 0,3 2-1 0 0,5-3-167 0 0,-31 47-63 0 0,5-9 3840 0 0,-22 24-2443 0 0,0 21 1982 0 0,-37 64-786 0 0,14-38-2157 0 0,2 1 0 0 0,2 1 0 0 0,2 1 0 0 0,2 0 0 0 0,3 2-373 0 0,10 12-3088 0 0,14-59-3389 0 0,-10-4 3283 0 0</inkml:trace>
  <inkml:trace contextRef="#ctx0" brushRef="#br0" timeOffset="1700.088">1413 600 3849 0 0,'0'0'688'0'0,"0"0"-71"0"0,0 0 117 0 0,0 0 191 0 0,0 0 73 0 0,0 0-56 0 0,0 0-61 0 0,0 0-47 0 0,0 0-44 0 0,31-19-44 0 0,100-59-45 0 0,-30 31 1112 0 0,0 37 14 0 0,-97 12-1744 0 0,-1 1 0 0 0,0-1 1 0 0,0 1-1 0 0,0 0 0 0 0,0 0 0 0 0,-1 0 0 0 0,1 0 1 0 0,-1 0-1 0 0,1 1 0 0 0,-1-1 0 0 0,-1 1 1 0 0,1 0-1 0 0,0-1 0 0 0,-1 1 0 0 0,0 0 1 0 0,1 0-1 0 0,-2 0 0 0 0,1 0 0 0 0,0 0 1 0 0,-1 0-1 0 0,0 4-83 0 0,5 12 420 0 0,-3-14-372 0 0,-1-1-1 0 0,1 1 0 0 0,0-1 0 0 0,1 0 0 0 0,-1 0 1 0 0,1 0-1 0 0,0 0 0 0 0,1-1 0 0 0,-1 1 1 0 0,1-1-1 0 0,0 1 0 0 0,0-1 0 0 0,0-1 1 0 0,0 1-1 0 0,1-1 0 0 0,-1 1 0 0 0,1-1 1 0 0,0 0-1 0 0,0-1 0 0 0,0 1 0 0 0,0-1 0 0 0,1 0 1 0 0,-1-1-1 0 0,1 1 0 0 0,-1-1 0 0 0,1 0 1 0 0,-1 0-1 0 0,1-1 0 0 0,0 1 0 0 0,-1-1 1 0 0,1-1-48 0 0,11 0 53 0 0,0-1 1 0 0,0-1-1 0 0,-1-1 1 0 0,0 0 0 0 0,0-1-1 0 0,0-1 1 0 0,0-1-1 0 0,-1 0 1 0 0,0 0 0 0 0,4-4-54 0 0,52-31-4436 0 0,-35 20-1109 0 0,-23 14-4804 0 0</inkml:trace>
  <inkml:trace contextRef="#ctx0" brushRef="#br0" timeOffset="2732.026">2392 677 0 0 0,'0'0'231'0'0,"0"0"557"0"0,0 0 67 0 0,0 0-122 0 0,0 0-107 0 0,0 0-86 0 0,0 0-36 0 0,-2-3 1078 0 0,15 109 2433 0 0,-2 177-1572 0 0,-8-238-1410 0 0,-2-45-675 0 0,2-5 4371 0 0,-1-13-4369 0 0,-1 11 99 0 0,12-60-134 0 0,4 1 0 0 0,3 0 1 0 0,2 1-1 0 0,3 2 0 0 0,27-47-325 0 0,-49 101-52 0 0,0 1 0 0 0,1-1 0 0 0,0 1 0 0 0,1 0 0 0 0,0 1 0 0 0,0-1 0 0 0,1 1 0 0 0,-1 0 0 0 0,2 0 0 0 0,-1 1 0 0 0,1 0 0 0 0,0 0 0 0 0,7-5 52 0 0,-12 12-168 0 0,1 0 0 0 0,0 0 0 0 0,-1 0 1 0 0,1 0-1 0 0,0 0 0 0 0,-1 1 1 0 0,1-1-1 0 0,-1 1 0 0 0,0-1 0 0 0,0 1 1 0 0,1 0-1 0 0,-1 0 0 0 0,0 0 1 0 0,-1 0-1 0 0,1 0 0 0 0,0 1 0 0 0,-1-1 1 0 0,1 0-1 0 0,-1 1 0 0 0,1-1 1 0 0,-1 1-1 0 0,0 0 0 0 0,0-1 0 0 0,-1 1 1 0 0,1 0-1 0 0,0 0 168 0 0,5 10-2249 0 0,25 30-10578 0 0,-27-38 12058 0 0</inkml:trace>
  <inkml:trace contextRef="#ctx0" brushRef="#br0" timeOffset="3119.366">3125 630 1600 0 0,'0'0'1095'0'0,"0"0"-156"0"0,0 0 35 0 0,0 0 181 0 0,0 0 105 0 0,0 0 0 0 0,0 0-52 0 0,-33 14-122 0 0,-100 46-159 0 0,64-12 133 0 0,57-34-847 0 0,1-5-150 0 0,1 0-1 0 0,1 1 0 0 0,-1 0 0 0 0,2 0 1 0 0,-1 1-1 0 0,2 1 0 0 0,-1-1 0 0 0,1 1 1 0 0,1 0-1 0 0,0 1 0 0 0,1 0 0 0 0,1 0 0 0 0,0 0 1 0 0,0 0-1 0 0,1 0 0 0 0,1 1 0 0 0,0-1 1 0 0,1 1-1 0 0,1 0 0 0 0,0 0 0 0 0,1 1-62 0 0,1-12 55 0 0,0 0 0 0 0,0-1-1 0 0,1 1 1 0 0,-1-1 0 0 0,1 1 0 0 0,-1-1-1 0 0,1 0 1 0 0,0 0 0 0 0,0 0-1 0 0,0 0 1 0 0,0-1 0 0 0,1 1 0 0 0,-1-1-1 0 0,0 0 1 0 0,1 0 0 0 0,-1 0 0 0 0,1 0-1 0 0,-1 0 1 0 0,1-1 0 0 0,-1 0-1 0 0,1 0 1 0 0,-1 0 0 0 0,1 0 0 0 0,-1 0-1 0 0,1-1 1 0 0,-1 1 0 0 0,1-1-1 0 0,-1 0 1 0 0,1 0 0 0 0,-1 0 0 0 0,0-1-1 0 0,0 1 1 0 0,0-1 0 0 0,1 0-1 0 0,-1 0 1 0 0,0 0-55 0 0,28-22 421 0 0,-2-1 1 0 0,-1-1-1 0 0,0-2 0 0 0,-2-1 0 0 0,-2-1 1 0 0,0-1-1 0 0,9-18-421 0 0,50-69 136 0 0,-79 150-1561 0 0,14 61-1471 0 0,-17-90 2535 0 0,0 0 1 0 0,1 0-1 0 0,0 0 0 0 0,0 0 0 0 0,0-1 1 0 0,0 1-1 0 0,0 0 0 0 0,0-1 0 0 0,0 0 0 0 0,1 0 1 0 0,-1 0-1 0 0,1 0 0 0 0,0 0 0 0 0,0 0 0 0 0,0 0 1 0 0,0-1-1 0 0,0 0 0 0 0,0 1 0 0 0,0-1 1 0 0,0 0-1 0 0,0-1 0 0 0,0 1 0 0 0,1 0 0 0 0,-1-1 1 0 0,0 0-1 0 0,1 0 0 0 0,0 0 361 0 0,45 0-4973 0 0,-39-4 4869 0 0</inkml:trace>
  <inkml:trace contextRef="#ctx0" brushRef="#br0" timeOffset="3554.966">3563 685 0 0 0,'0'0'276'0'0,"0"0"978"0"0,0 0 261 0 0,0 0 37 0 0,0 0-38 0 0,0 0-54 0 0,0 0-174 0 0,0 0-273 0 0,0 0-271 0 0,0 0-250 0 0,0 0-134 0 0,0 0-73 0 0,-24-2-48 0 0,-74-2-29 0 0,96 3-201 0 0,1 1 0 0 0,-1 0 0 0 0,0 0 0 0 0,0 0 0 0 0,1 0 1 0 0,-1 0-1 0 0,0 1 0 0 0,1-1 0 0 0,-1 0 0 0 0,0 1 0 0 0,1 0 0 0 0,-1-1 0 0 0,1 1 0 0 0,-1 0 0 0 0,1-1 1 0 0,-1 1-1 0 0,1 0 0 0 0,-1 0 0 0 0,1 0 0 0 0,0 1 0 0 0,0-1 0 0 0,-1 0 0 0 0,1 0 0 0 0,0 1 0 0 0,0-1 1 0 0,0 0-1 0 0,0 1 0 0 0,1-1 0 0 0,-1 1 0 0 0,0-1 0 0 0,1 1 0 0 0,-1 0-7 0 0,-3 6 34 0 0,0-2-43 0 0,0 1 0 0 0,0-1-1 0 0,1 1 1 0 0,0 0 0 0 0,0 0 0 0 0,1 0-1 0 0,0 0 1 0 0,0 1 0 0 0,0-1-1 0 0,1 1 1 0 0,0-1 0 0 0,0 1 0 0 0,1-1-1 0 0,0 1 1 0 0,1-1 0 0 0,-1 1-1 0 0,2-1 1 0 0,-1 1 0 0 0,1-1 0 0 0,0 0-1 0 0,0 1 1 0 0,1-1 0 0 0,0 0-1 0 0,0-1 1 0 0,1 1 0 0 0,-1 0 0 0 0,4 3 9 0 0,3-2 146 0 0,0 0 1 0 0,1-1-1 0 0,-1 0 1 0 0,1-1 0 0 0,1 0-1 0 0,-1 0 1 0 0,1-1-1 0 0,0-1 1 0 0,0 0 0 0 0,1-1-1 0 0,-1 0 1 0 0,1-1-1 0 0,-1 0 1 0 0,1-1 0 0 0,0 0-1 0 0,-1-1 1 0 0,1-1-1 0 0,0 0 1 0 0,0 0 0 0 0,-1-2-1 0 0,1 1 1 0 0,-1-2-1 0 0,0 1 1 0 0,0-2-1 0 0,0 0 1 0 0,5-3-147 0 0,14-12 435 0 0,-1-2 0 0 0,-2-1-1 0 0,0-1 1 0 0,-2-1 0 0 0,0-2 0 0 0,-2 0-1 0 0,-1-2 1 0 0,-1 0 0 0 0,-2-2 0 0 0,-1 0-1 0 0,-1-2-434 0 0,-2 9-65 0 0,-2-1-1 0 0,-1 0 0 0 0,-1-1 0 0 0,-2-1 0 0 0,0 1 1 0 0,-2-2-1 0 0,-1 1 0 0 0,-1-1 0 0 0,-1 0 1 0 0,-1 0-1 0 0,-2-1 0 0 0,-1 1 0 0 0,-1 0 0 0 0,-1-1 1 0 0,-4-16 65 0 0,4 36-75 0 0,-1 0 1 0 0,0 0-1 0 0,0 1 1 0 0,0-1 0 0 0,-1 1-1 0 0,-1 0 1 0 0,1-1-1 0 0,-1 2 1 0 0,-1-1 0 0 0,1 0-1 0 0,-1 1 1 0 0,-1 0 0 0 0,1 0-1 0 0,-1 0 1 0 0,0 1-1 0 0,-1 0 1 0 0,0 0 0 0 0,0 1-1 0 0,0-1 1 0 0,0 2-1 0 0,-1-1 1 0 0,0 1 0 0 0,0 0-1 0 0,0 0 1 0 0,0 1 0 0 0,-1 1-1 0 0,1-1 1 0 0,-1 1-1 0 0,0 0 1 0 0,1 1 0 0 0,-1 0-1 0 0,0 1 1 0 0,0 0-1 0 0,0 0 1 0 0,0 1 0 0 0,-2 0 74 0 0,-8 6-30 0 0,0 1 1 0 0,1 1 0 0 0,0 1-1 0 0,0 0 1 0 0,1 1 0 0 0,0 1-1 0 0,1 1 1 0 0,1 0 0 0 0,0 1-1 0 0,1 1 1 0 0,0 0 0 0 0,-8 12 29 0 0,10-12 22 0 0,1 0 0 0 0,0 1 0 0 0,1 0 0 0 0,1 0 0 0 0,1 1 0 0 0,0 1 0 0 0,1-1 0 0 0,1 1 0 0 0,0 1 0 0 0,1-1 0 0 0,2 1 0 0 0,-2 13-22 0 0,4-22 22 0 0,0 1 1 0 0,1 0 0 0 0,0-1 0 0 0,1 1 0 0 0,0-1 0 0 0,1 1 0 0 0,0-1-1 0 0,1 0 1 0 0,0 0 0 0 0,0 0 0 0 0,1 0 0 0 0,0 0 0 0 0,1-1-1 0 0,0 1 1 0 0,1-1 0 0 0,0-1 0 0 0,0 1 0 0 0,1-1 0 0 0,0 0 0 0 0,0 0-1 0 0,1-1 1 0 0,0 0 0 0 0,4 3-23 0 0,22 8 67 0 0,-1-1 0 0 0,2-1 1 0 0,0-2-1 0 0,1-1 0 0 0,1-2 0 0 0,0-2 0 0 0,0-1 1 0 0,0-2-1 0 0,1-2 0 0 0,0-1 0 0 0,0-2 0 0 0,0-1 1 0 0,6-3-68 0 0,57-3-894 0 0,-35-5-4556 0 0,-43 6-2144 0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27.8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3 0 0 0,'0'0'1422'0'0,"0"0"190"0"0,0 0 63 0 0,0 0-93 0 0,0 0-147 0 0,0 0-199 0 0,0 0-184 0 0,0-3-124 0 0,0 68 5308 0 0,1 57-2602 0 0,-18 187-3722 0 0,-16-23 266 0 0,31-248-755 0 0,3-57-5530 0 0,3-13-2219 0 0,-2 21 2434 0 0</inkml:trace>
  <inkml:trace contextRef="#ctx0" brushRef="#br0" timeOffset="2469.401">262 14 0 0 0,'0'0'384'0'0,"0"0"104"0"0,0 0 68 0 0,0 0 71 0 0,0 0 80 0 0,0 0 56 0 0,9 3 6200 0 0,-127 153-5288 0 0,71-76-4653 0 0,47-77 2503 0 0,0 0-971 0 0,-1-2-3763 0 0,1-1 3154 0 0</inkml:trace>
  <inkml:trace contextRef="#ctx0" brushRef="#br0" timeOffset="3086.226">0 853 0 0 0,'0'0'786'0'0,"0"0"67"0"0,0 0-142 0 0,0 0-202 0 0,0 0-167 0 0,0 0-94 0 0,0 0-4 0 0,0 0 69 0 0,0 0 121 0 0,27 0 8166 0 0,18 1-5682 0 0,89-9-1955 0 0,-124 5-1285 0 0,19-3-1026 0 0,-10 4-3952 0 0,-12 2-4571 0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40.7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497 1 2000 0 0,'0'0'1271'0'0,"0"0"-184"0"0,0 0-101 0 0,0 0 58 0 0,0 0 99 0 0,0 0 51 0 0,0 0-44 0 0,0 0-155 0 0,0 0-179 0 0,0 0-205 0 0,-32 11-187 0 0,-98 35-118 0 0,-32 40 1580 0 0,161-86-1895 0 0,0 0 1 0 0,0 1-1 0 0,0-1 1 0 0,0 0-1 0 0,0 0 1 0 0,1 0-1 0 0,-1 1 1 0 0,0-1-1 0 0,0 1 1 0 0,0-1 0 0 0,0 0-1 0 0,0 1 1 0 0,1 0-1 0 0,-1-1 1 0 0,0 1-1 0 0,0-1 1 0 0,1 1-1 0 0,-1 0 1 0 0,0 0-1 0 0,1-1 1 0 0,-1 1 0 0 0,1 0-1 0 0,-1 0 1 0 0,1 0-1 0 0,-1-1 1 0 0,1 1-1 0 0,0 0 1 0 0,-1 0-1 0 0,1 0 1 0 0,0 0-1 0 0,0 0 1 0 0,-1 0 0 0 0,1 0-1 0 0,0 0 1 0 0,0 0-1 0 0,0 0 1 0 0,0 0-1 0 0,1 0 1 0 0,-1 0-1 0 0,0 0 1 0 0,0 0-1 0 0,0-1 1 0 0,1 1 0 0 0,-1 0-1 0 0,1 0 1 0 0,-1 0-1 0 0,0 0 1 0 0,1 0-1 0 0,0-1 1 0 0,-1 1-1 0 0,1 0 1 0 0,-1 0 0 0 0,1-1-1 0 0,0 1 1 0 0,-1 0-1 0 0,1-1 1 0 0,0 1-1 0 0,0-1 1 0 0,0 1-1 0 0,0-1 1 0 0,-1 1-1 0 0,1-1 1 0 0,0 0 0 0 0,0 1-1 0 0,0-1 1 0 0,0 0-1 0 0,0 0 1 0 0,0 1 8 0 0,155 98 36 0 0,-155-98 7 0 0,0 0 1 0 0,0 0 0 0 0,0 1 0 0 0,-1-1-1 0 0,1 0 1 0 0,0 1 0 0 0,0-1 0 0 0,-1 1-1 0 0,1-1 1 0 0,-1 1 0 0 0,1-1-1 0 0,-1 1 1 0 0,0-1 0 0 0,1 1 0 0 0,-1-1-1 0 0,0 1 1 0 0,0-1 0 0 0,0 1-1 0 0,0-1 1 0 0,0 1 0 0 0,-1 0 0 0 0,1-1-1 0 0,0 1 1 0 0,-1-1 0 0 0,1 1 0 0 0,-1-1-1 0 0,1 0 1 0 0,-1 1 0 0 0,0-1-1 0 0,0 1 1 0 0,0-1 0 0 0,1 0 0 0 0,-1 0-1 0 0,0 1 1 0 0,-1-1 0 0 0,0 1-44 0 0,-48 40 835 0 0,44-38-858 0 0,-190 106 328 0 0,140-88-1209 0 0,41-17-1789 0 0,39-17-342 0 0,109-53-5176 0 0,-104 53 5989 0 0</inkml:trace>
  <inkml:trace contextRef="#ctx0" brushRef="#br0" timeOffset="248.089">907 130 2817 0 0,'0'0'1256'0'0,"0"0"-141"0"0,0 0 76 0 0,0 0 217 0 0,0 0 186 0 0,-32 26 57 0 0,-102 84-112 0 0,69-37 700 0 0,63-70-2186 0 0,0 1 0 0 0,0 0 0 0 0,0 0 0 0 0,1 0 0 0 0,-1 0 0 0 0,1 0 0 0 0,0 0 0 0 0,0 0 0 0 0,1 0 0 0 0,-1 0 0 0 0,1 1 0 0 0,0-1 0 0 0,0 0 0 0 0,0 0 0 0 0,1 0 0 0 0,-1 0 0 0 0,1 1 0 0 0,0-1 0 0 0,0 0 0 0 0,1 0-1 0 0,-1 0 1 0 0,1-1 0 0 0,0 1 0 0 0,0 0 0 0 0,0-1 0 0 0,0 1 0 0 0,1-1 0 0 0,0 1 0 0 0,-1-1 0 0 0,1 0 0 0 0,0 0 0 0 0,0-1 0 0 0,1 1 0 0 0,-1 0 0 0 0,1-1 0 0 0,-1 0 0 0 0,1 0 0 0 0,0 0 0 0 0,0 0 0 0 0,-1-1 0 0 0,1 0 0 0 0,1 1 0 0 0,-1-1 0 0 0,0-1 0 0 0,0 1 0 0 0,0 0 0 0 0,0-1 0 0 0,4 0-53 0 0,8 1 178 0 0,0-1 0 0 0,-1 0-1 0 0,1-1 1 0 0,0-1 0 0 0,-1-1 0 0 0,1 0-1 0 0,-1-1 1 0 0,0 0 0 0 0,0-1 0 0 0,0-1-1 0 0,-1 0 1 0 0,0-1 0 0 0,0-1 0 0 0,0 0-1 0 0,-1-1 1 0 0,0 0 0 0 0,-1-1 0 0 0,0-1-1 0 0,-1 0 1 0 0,0 0 0 0 0,-1-1 0 0 0,0 0-1 0 0,-1-1 1 0 0,0 0 0 0 0,-1-1 0 0 0,0 0-1 0 0,-1 0 1 0 0,-1-1-178 0 0,-4 8-104 0 0,0 0-1 0 0,-1 0 1 0 0,0 0-1 0 0,0-1 1 0 0,0 1 0 0 0,-1 0-1 0 0,-1 0 1 0 0,1 0-1 0 0,-1-1 1 0 0,0 1-1 0 0,-1 0 1 0 0,1 0 0 0 0,-2 0-1 0 0,1 0 1 0 0,-1 1-1 0 0,0-1 1 0 0,0 1 0 0 0,0-1-1 0 0,-1 1 1 0 0,0 0-1 0 0,-1 0 1 0 0,1 1-1 0 0,-1 0 1 0 0,0-1 0 0 0,0 1-1 0 0,-1 1 1 0 0,1-1-1 0 0,-1 1 1 0 0,0 0-1 0 0,-1 0 1 0 0,1 1 0 0 0,0 0-1 0 0,-1 0 1 0 0,0 0-1 0 0,0 1 1 0 0,0 0-1 0 0,0 1 1 0 0,0-1 0 0 0,0 1-1 0 0,-4 0 105 0 0,-56-1-3284 0 0,25 10-2563 0 0,19 0-3175 0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9:59.8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0 748 0 0 0,'0'0'713'0'0,"0"0"669"0"0,0 0 117 0 0,0 0-91 0 0,0 0-130 0 0,31-30-135 0 0,98-95-102 0 0,-46 38 473 0 0,33-39 421 0 0,-99 109-1740 0 0,-1-1-1 0 0,-1 0 1 0 0,0-1 0 0 0,-2 0-1 0 0,0-1 1 0 0,-1-1-1 0 0,-1 0 1 0 0,-1 0-1 0 0,-1-1 1 0 0,1-7-195 0 0,-9 28-25 0 0,0 0 0 0 0,0 0 0 0 0,0-1 1 0 0,-1 1-1 0 0,1 0 0 0 0,0 0 0 0 0,-1-1 0 0 0,1 1 0 0 0,-1 0 1 0 0,0-1-1 0 0,1 1 0 0 0,-1-1 0 0 0,0 1 0 0 0,0 0 0 0 0,0-1 1 0 0,0 1-1 0 0,0-1 0 0 0,0 1 0 0 0,0 0 0 0 0,0-1 0 0 0,-1 1 1 0 0,1-1-1 0 0,0 1 0 0 0,-1 0 0 0 0,0-1 0 0 0,1 1 0 0 0,-1 0 1 0 0,1 0-1 0 0,-1 0 0 0 0,0-1 0 0 0,0 1 0 0 0,0 0 0 0 0,0 0 1 0 0,0 0-1 0 0,0 0 0 0 0,0 0 0 0 0,0 1 0 0 0,0-1 0 0 0,0 0 1 0 0,-1 0-1 0 0,1 1 0 0 0,0-1 0 0 0,-1 1 0 0 0,1-1 0 0 0,0 1 1 0 0,-1-1-1 0 0,1 1 0 0 0,0 0 0 0 0,-1 0 0 0 0,1-1 0 0 0,-1 1 1 0 0,1 0-1 0 0,-1 1 25 0 0,-5 3-322 0 0,0 1 0 0 0,1 0 0 0 0,0 0 0 0 0,0 1 0 0 0,0 0 0 0 0,0 0 0 0 0,1 0 0 0 0,0 1 0 0 0,0-1 0 0 0,1 1 0 0 0,0 0 0 0 0,0 1 0 0 0,1-1 0 0 0,-3 8 322 0 0,0-3-225 0 0,-3 5 86 0 0,0 0 0 0 0,2 0 0 0 0,0 0 0 0 0,1 1 1 0 0,0 0-1 0 0,2 0 0 0 0,0 0 0 0 0,1 1 0 0 0,1-1 0 0 0,0 8 139 0 0,2-17 11 0 0,0 0 0 0 0,0 0 0 0 0,1-1 0 0 0,0 1 0 0 0,0 0 0 0 0,1 0 0 0 0,0-1 0 0 0,1 1 0 0 0,0-1 0 0 0,0 0 0 0 0,1 0 0 0 0,0 0 0 0 0,0 0 0 0 0,1-1 0 0 0,0 1 0 0 0,0-1 0 0 0,1 0 0 0 0,0-1 0 0 0,0 1 0 0 0,7 4-11 0 0,-4-6 228 0 0,0-1-1 0 0,0-1 0 0 0,0 1 1 0 0,0-1-1 0 0,1-1 0 0 0,-1 0 1 0 0,1 0-1 0 0,0-1 0 0 0,0-1 1 0 0,-1 1-1 0 0,1-1 0 0 0,0-1 0 0 0,0 0 1 0 0,-1 0-1 0 0,1-1 0 0 0,0 0 1 0 0,-1-1-1 0 0,0 0 0 0 0,0 0 1 0 0,0-1-1 0 0,0 0 0 0 0,0-1 1 0 0,-1 0-1 0 0,0 0 0 0 0,0-1 1 0 0,0 0-1 0 0,0-1 0 0 0,-1 1 1 0 0,2-4-229 0 0,21-16 347 0 0,-1-1 0 0 0,-2-1 0 0 0,-1-2 0 0 0,-1 0 0 0 0,-2-2 0 0 0,-1 0-1 0 0,-1-1 1 0 0,-2-2 0 0 0,14-34-346 0 0,-30 61 11 0 0,0 0 0 0 0,0 0-1 0 0,-1 0 1 0 0,0-1 0 0 0,0 1 0 0 0,-1 0 0 0 0,0-1-1 0 0,-1 0 1 0 0,0 1 0 0 0,0-1 0 0 0,-1 1 0 0 0,0-2-11 0 0,0 9-62 0 0,0 0 1 0 0,0 0 0 0 0,-1 0 0 0 0,1 0 0 0 0,0 0 0 0 0,0 0 0 0 0,-1 1 0 0 0,1-1 0 0 0,-1 0 0 0 0,1 1 0 0 0,0-1 0 0 0,-1 1-1 0 0,1 0 1 0 0,-1-1 0 0 0,1 1 0 0 0,-1 0 0 0 0,1 0 0 0 0,-1 0 0 0 0,1 0 0 0 0,-1 0 0 0 0,0 0 0 0 0,1 0 0 0 0,-1 1 0 0 0,1-1 0 0 0,0 0-1 0 0,-1 1 1 0 0,1 0 0 0 0,-1-1 0 0 0,1 1 0 0 0,0 0 0 0 0,-1-1 0 0 0,1 1 0 0 0,0 0 0 0 0,0 0 0 0 0,0 0 0 0 0,-1 0 0 0 0,1 0-1 0 0,0 0 1 0 0,0 1 0 0 0,1-1 0 0 0,-1 0 0 0 0,0 0 0 0 0,0 1 0 0 0,1-1 0 0 0,-1 1 61 0 0,-8 11-193 0 0,2 0 0 0 0,-1 1 0 0 0,2 0 1 0 0,0 0-1 0 0,0 1 0 0 0,1-1 0 0 0,1 1 0 0 0,1 0 0 0 0,0 1 1 0 0,1-1-1 0 0,0 0 0 0 0,1 1 0 0 0,1-1 0 0 0,1 1 0 0 0,0 3 193 0 0,1-14 62 0 0,-1 1-1 0 0,1 0 0 0 0,0-1 0 0 0,0 1 1 0 0,1-1-1 0 0,-1 0 0 0 0,1 0 1 0 0,0 0-1 0 0,1 0 0 0 0,-1 0 0 0 0,1-1 1 0 0,0 0-1 0 0,0 1 0 0 0,0-1 1 0 0,1-1-1 0 0,0 1 0 0 0,-1-1 1 0 0,1 0-1 0 0,0 0 0 0 0,1 0 0 0 0,-1 0 1 0 0,0-1-1 0 0,1 0 0 0 0,4 1-61 0 0,5 1 261 0 0,1 0 0 0 0,-1-1 0 0 0,0-1-1 0 0,1 0 1 0 0,-1-2 0 0 0,1 1 0 0 0,-1-2 0 0 0,1 0-1 0 0,0-1-260 0 0,-2-2 145 0 0,1-2 0 0 0,-1 1 1 0 0,0-2-1 0 0,-1 0 0 0 0,1 0 0 0 0,-1-2 0 0 0,-1 1 0 0 0,0-2 0 0 0,0 0 0 0 0,-1 0 0 0 0,0-1 0 0 0,0 0 0 0 0,-1-1 0 0 0,-1 0 0 0 0,0 0 0 0 0,-1-1 0 0 0,0 0 0 0 0,-1-1 0 0 0,-1 0 0 0 0,0 0 0 0 0,-1 0 0 0 0,0-1 0 0 0,0-3-145 0 0,-1 5-2 0 0,-1 0 0 0 0,0-1 0 0 0,-1 1 1 0 0,0 0-1 0 0,-1-1 0 0 0,0 1 0 0 0,-1-1 0 0 0,-2-12 2 0 0,1 23-54 0 0,0-1 0 0 0,0 1 0 0 0,0 0 0 0 0,0-1-1 0 0,-1 1 1 0 0,1 0 0 0 0,-1 0 0 0 0,0 0 0 0 0,0 0 0 0 0,0 0 0 0 0,0 0-1 0 0,0 1 1 0 0,-1-1 0 0 0,1 1 0 0 0,-1-1 0 0 0,0 1 0 0 0,0 0 0 0 0,1 0-1 0 0,-2 0 1 0 0,1 1 0 0 0,0-1 0 0 0,0 1 0 0 0,0 0 0 0 0,-1-1 0 0 0,1 1-1 0 0,0 1 1 0 0,-1-1 0 0 0,1 0 0 0 0,-1 1 0 0 0,1 0 0 0 0,-1 0 0 0 0,1 0-1 0 0,-1 0 1 0 0,1 0 0 0 0,-2 1 54 0 0,1 4-146 0 0,-1 0 0 0 0,1 0 0 0 0,-1 0 0 0 0,2 0-1 0 0,-1 1 1 0 0,0 0 0 0 0,1 0 0 0 0,0 0 0 0 0,1 0 0 0 0,-1 0-1 0 0,1 0 1 0 0,1 1 0 0 0,-1-1 0 0 0,0 5 146 0 0,2-10-1 0 0,-5 18-41 0 0,1 1 0 0 0,1 0-1 0 0,1 0 1 0 0,0 0 0 0 0,2 0 0 0 0,0 0 0 0 0,2 0 0 0 0,0 1-1 0 0,1-2 1 0 0,1 1 0 0 0,0 0 0 0 0,2-1 0 0 0,0 0 0 0 0,2 0-1 0 0,0 0 1 0 0,3 3 42 0 0,42 58-1773 0 0,-13-32-6907 0 0,-34-43 5777 0 0</inkml:trace>
  <inkml:trace contextRef="#ctx0" brushRef="#br0" timeOffset="562.006">1558 439 176 0 0,'0'0'2151'0'0,"0"0"-600"0"0,0 0-239 0 0,0 0-114 0 0,0 0-130 0 0,0 0-154 0 0,0 0-182 0 0,-24 35-173 0 0,-76 109-163 0 0,54-72 109 0 0,32-14 337 0 0,15-57-799 0 0,-1 0 1 0 0,1 0-1 0 0,0-1 1 0 0,0 1-1 0 0,0-1 1 0 0,0 1-1 0 0,0 0 1 0 0,0-1-1 0 0,1 0 1 0 0,-1 1-1 0 0,0-1 0 0 0,0 0 1 0 0,0 0-1 0 0,0 1 1 0 0,0-1-1 0 0,1 0 1 0 0,-1 0-1 0 0,0 0 1 0 0,0 0-1 0 0,0 0 1 0 0,0-1-1 0 0,1 1 1 0 0,-1 0-1 0 0,0-1 1 0 0,0 1-1 0 0,0 0 1 0 0,0-1-1 0 0,0 1 1 0 0,0-1-1 0 0,0 0 1 0 0,0 1-1 0 0,0-1 0 0 0,0 0 1 0 0,0 0-1 0 0,0 0-43 0 0,147-215 3888 0 0,21-16-3433 0 0,-168 232-440 0 0,-1 0-58 0 0,0 0 0 0 0,0 0-1 0 0,1 0 1 0 0,-1 0 0 0 0,0 1 0 0 0,0-1 0 0 0,0 0-1 0 0,1 0 1 0 0,-1 0 0 0 0,0 0 0 0 0,0 0-1 0 0,1 0 1 0 0,-1 0 0 0 0,0 0 0 0 0,0 0 0 0 0,1 0-1 0 0,-1 0 1 0 0,0 0 0 0 0,0 0 0 0 0,1 0-1 0 0,-1 0 1 0 0,0 0 0 0 0,0 0 0 0 0,1 0 0 0 0,-1 0-1 0 0,0 0 1 0 0,0 0 0 0 0,1 0 0 0 0,-1 0 0 0 0,0-1-1 0 0,0 1 1 0 0,0 0 0 0 0,1 0 0 0 0,-1 0-1 0 0,0 0 1 0 0,0-1 0 0 0,0 1 0 0 0,1 0 0 0 0,-1 0 43 0 0,-1 13-156 0 0,-10 317-2687 0 0,31-249 4083 0 0,-20-80-711 0 0,0-1 174 0 0,0 0 163 0 0,0 0 93 0 0,-10-12 1092 0 0,-122-84-1303 0 0,81 62-1052 0 0,-26-16-3917 0 0,70 46 1691 0 0,3 1-2256 0 0,4 3-3068 0 0</inkml:trace>
  <inkml:trace contextRef="#ctx0" brushRef="#br0" timeOffset="933.563">1871 391 10666 0 0,'0'0'591'0'0,"0"0"-299"0"0,0 0 219 0 0,0 0 394 0 0,0 0 246 0 0,0 0 0 0 0,0 0-245 0 0,0 0-307 0 0,0 0-242 0 0,0 0-160 0 0,0 0-79 0 0,0 0-16 0 0,3 33-10 0 0,13 104-22 0 0,12-12 66 0 0,-23-115-127 0 0,24 31 1157 0 0,-18-70 2180 0 0,89-240-1835 0 0,-85 240-2834 0 0,-7 11-2621 0 0,0 17-3354 0 0,-7 1 2304 0 0,-1 0-1323 0 0</inkml:trace>
  <inkml:trace contextRef="#ctx0" brushRef="#br0" timeOffset="1423.302">2406 376 4593 0 0,'0'0'2090'0'0,"0"0"-271"0"0,0 0 8 0 0,0 0 131 0 0,0 0-27 0 0,0 0-226 0 0,0 0-324 0 0,0 0-349 0 0,0 0-300 0 0,0 0-193 0 0,0 0-99 0 0,0 0-72 0 0,0 0-55 0 0,-20 1 46 0 0,-158 120-516 0 0,217-114-1074 0 0,78-7 1280 0 0,-115 1-54 0 0,-1 1 0 0 0,1-1-1 0 0,0 0 1 0 0,-1 1 0 0 0,0-1-1 0 0,1 1 1 0 0,-1-1 0 0 0,0 1-1 0 0,0 0 1 0 0,0 0 0 0 0,0-1-1 0 0,0 1 1 0 0,0 0 0 0 0,0 0-1 0 0,0 0 1 0 0,-1 0 0 0 0,1 0-1 0 0,-1 0 1 0 0,0 0 0 0 0,0 0-1 0 0,1 0 1 0 0,-1 0 0 0 0,0 0-1 0 0,-1 0 1 0 0,1 0 0 0 0,0 0-1 0 0,-1 1 1 0 0,1-1 0 0 0,-1-1-1 0 0,1 1 1 0 0,-1 0 0 0 0,0 0-1 0 0,0 0 1 0 0,0 0 0 0 0,-1 1 5 0 0,-23 49-61 0 0,17-40 113 0 0,2 0 0 0 0,0 1 1 0 0,0 0-1 0 0,1 0 1 0 0,1 1-1 0 0,0-1 0 0 0,0 1 1 0 0,2 0-1 0 0,0 0 0 0 0,0 0-52 0 0,4-12-8 0 0,0 1 0 0 0,0-1-1 0 0,0 1 1 0 0,1-1 0 0 0,-1 0 0 0 0,1 0-1 0 0,-1 0 1 0 0,1 0 0 0 0,-1 0 0 0 0,1-1-1 0 0,0 1 1 0 0,0-1 0 0 0,0 0 0 0 0,0 0-1 0 0,0 0 1 0 0,0 0 0 0 0,0 0-1 0 0,0-1 1 0 0,1 1 0 0 0,-1-1 0 0 0,0 0-1 0 0,0 0 1 0 0,0 0 0 0 0,1 0 0 0 0,-1-1-1 0 0,0 1 1 0 0,0-1 0 0 0,0 0-1 0 0,0 0 1 0 0,2-1 8 0 0,56-28-4994 0 0,-37 17-3157 0 0,-15 8 1520 0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02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1 100 304 0 0,'0'0'1734'0'0,"0"0"-506"0"0,0 0 100 0 0,0 0 238 0 0,0 0 126 0 0,0 0-37 0 0,0 0-189 0 0,31-7-192 0 0,100-21-207 0 0,76-4 1862 0 0,-7 6-1955 0 0,-136 19-2685 0 0,-64 7 692 0 0,0 0-276 0 0,0 0-283 0 0,-1 0-2823 0 0,-8 0 591 0 0,4 0 407 0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02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63 4897 0 0,'0'0'1626'0'0,"0"0"-421"0"0,0 0 18 0 0,0 0 176 0 0,0 0 24 0 0,0 0-140 0 0,0 0-168 0 0,0 0-191 0 0,0 0-210 0 0,35 1-198 0 0,111 1-143 0 0,0-19 133 0 0,-17-13-2444 0 0,-73 16-5428 0 0,-35 10-534 0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03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93 544 0 0 0,'0'0'197'0'0,"0"0"186"0"0,0 0 119 0 0,0 0 306 0 0,0 0 385 0 0,0 0 213 0 0,0 0-6 0 0,0 0-205 0 0,0 0-240 0 0,0 0-129 0 0,31-8-54 0 0,98-22 4 0 0,118-2 3447 0 0,-101 24-3093 0 0,-143 10-1075 0 0,0-1 1 0 0,0 1-1 0 0,0 0 0 0 0,-1 0 1 0 0,1 0-1 0 0,0 0 0 0 0,-1 1 1 0 0,0-1-1 0 0,1 1 0 0 0,-1-1 1 0 0,0 1-1 0 0,0 0 1 0 0,-1 0-1 0 0,1 0 0 0 0,0 0 1 0 0,-1 0-1 0 0,0 0 0 0 0,0 0 1 0 0,0 1-1 0 0,0-1 0 0 0,0 0 1 0 0,-1 1-1 0 0,0-1 0 0 0,1 0 1 0 0,-1 1-1 0 0,0-1 0 0 0,-1 1 1 0 0,1-1-1 0 0,0 0 0 0 0,-1 1 1 0 0,0-1-1 0 0,0 0 0 0 0,0 0 1 0 0,0 0-1 0 0,-1 1 0 0 0,0 0-55 0 0,-12 48 281 0 0,-3 0-1 0 0,-1-1 1 0 0,-4-1-1 0 0,-16 28-280 0 0,-41 103 185 0 0,-40 220 429 0 0,40-140-633 0 0,75-252-988 0 0,4-18-2269 0 0,2-11-421 0 0,-2-11-3525 0 0,0 19 2764 0 0</inkml:trace>
  <inkml:trace contextRef="#ctx0" brushRef="#br0" timeOffset="244.98">0 1184 7178 0 0,'0'0'538'0'0,"0"0"-82"0"0,0 0 277 0 0,0 0 263 0 0,0 0 80 0 0,0 0-58 0 0,0 0-174 0 0,38-5-201 0 0,121-19-166 0 0,-22 1-806 0 0,-1-6 1 0 0,97-36 328 0 0,-218 60-277 0 0,67-20-6221 0 0,-55 17-29 0 0</inkml:trace>
  <inkml:trace contextRef="#ctx0" brushRef="#br0" timeOffset="563.568">1201 614 1632 0 0,'0'0'1635'0'0,"0"0"-990"0"0,0 0-271 0 0,0 0 70 0 0,0 0 152 0 0,0 0 177 0 0,0 0 29 0 0,0 0-64 0 0,0 0-126 0 0,0 0-189 0 0,0 0-114 0 0,0 0-55 0 0,0 0 12 0 0,-24 13 81 0 0,-73 44 127 0 0,54-16 452 0 0,39-31-666 0 0,0-2-49 0 0,-3 2-13 0 0,1 0 0 0 0,1 1 0 0 0,0-1 0 0 0,0 2 0 0 0,1-1 0 0 0,1 0 0 0 0,0 1 0 0 0,0-1 0 0 0,1 1 0 0 0,1 0 0 0 0,0 1-198 0 0,0-6 72 0 0,1 1-1 0 0,0-1 1 0 0,0 0 0 0 0,1 1 0 0 0,0-1-1 0 0,0 0 1 0 0,1 0 0 0 0,0 0-1 0 0,0 0 1 0 0,1 0 0 0 0,0 0 0 0 0,0-1-1 0 0,0 1 1 0 0,1-1 0 0 0,0 0-1 0 0,0 0 1 0 0,1 0 0 0 0,0 0-1 0 0,0-1 1 0 0,0 0 0 0 0,0 0 0 0 0,1 0-72 0 0,1 0 203 0 0,-1 0 1 0 0,1-1 0 0 0,0 1 0 0 0,1-1 0 0 0,-1-1 0 0 0,1 1-1 0 0,0-1 1 0 0,0-1 0 0 0,0 1 0 0 0,0-1 0 0 0,0-1-1 0 0,0 0 1 0 0,1 0 0 0 0,-1 0 0 0 0,0-1 0 0 0,1 0-1 0 0,-1-1 1 0 0,0 0 0 0 0,1 0 0 0 0,-1-1 0 0 0,0 0 0 0 0,0 0-1 0 0,2-2-203 0 0,20-9 441 0 0,-1-2 0 0 0,-1-1 1 0 0,0-1-1 0 0,-2-2 0 0 0,1-1 0 0 0,-2-1 0 0 0,-1 0 0 0 0,19-24-441 0 0,-35 37 54 0 0,0-1 1 0 0,0 0-1 0 0,-1 0 0 0 0,0 0 0 0 0,-1-1 0 0 0,0 0 1 0 0,-1-1-1 0 0,0 1 0 0 0,0-1 0 0 0,-1 0 1 0 0,-1 0-1 0 0,0-1 0 0 0,0 1 0 0 0,-1-1 1 0 0,-1 1-1 0 0,0-1 0 0 0,0 1 0 0 0,-1-1 1 0 0,-1 0-1 0 0,0 1 0 0 0,0-2-54 0 0,-2 6-89 0 0,1 0 0 0 0,-1 0-1 0 0,0 0 1 0 0,-1 1 0 0 0,1-1 0 0 0,-1 1 0 0 0,-1 0-1 0 0,1 0 1 0 0,-1 0 0 0 0,0 1 0 0 0,0-1 0 0 0,-1 1-1 0 0,1 0 1 0 0,-1 1 0 0 0,0-1 0 0 0,-1 1 0 0 0,1 1-1 0 0,-1-1 1 0 0,0 1 0 0 0,0 0 0 0 0,0 1 0 0 0,0-1-1 0 0,-7 0 90 0 0,0-1-427 0 0,-1 1 0 0 0,0 0 1 0 0,0 2-1 0 0,0-1 0 0 0,0 2 0 0 0,0 0 0 0 0,0 1 0 0 0,0 0 0 0 0,0 2 0 0 0,0-1 0 0 0,-6 3 427 0 0,-62 34-5414 0 0,34-6-1087 0 0,24-14 332 0 0</inkml:trace>
  <inkml:trace contextRef="#ctx0" brushRef="#br0" timeOffset="932.181">1199 1166 4865 0 0,'0'0'846'0'0,"0"0"-209"0"0,0 0 77 0 0,0 0 147 0 0,0 0 46 0 0,0 0-112 0 0,0 0-224 0 0,0 0-233 0 0,0 0-210 0 0,0 0-150 0 0,0 0-30 0 0,0 0 34 0 0,-32 6 22 0 0,-100 23 52 0 0,128-28-48 0 0,0 0 0 0 0,-1 0 0 0 0,1 1 0 0 0,0-1 1 0 0,1 1-1 0 0,-1-1 0 0 0,0 1 0 0 0,0 1 0 0 0,1-1 0 0 0,-1 0 0 0 0,1 1 0 0 0,0 0 0 0 0,0-1 0 0 0,0 1 0 0 0,0 1 0 0 0,0-1 0 0 0,1 0 0 0 0,-1 1 0 0 0,0 1-8 0 0,-6 8 54 0 0,0-2 5 0 0,0 0 0 0 0,1 1 0 0 0,0 0 0 0 0,1 0 0 0 0,0 1 0 0 0,1 0 0 0 0,1 0 0 0 0,0 0 0 0 0,0 1 0 0 0,2-1 1 0 0,-1 1-1 0 0,2 0 0 0 0,0 0 0 0 0,1 0 0 0 0,0 1 0 0 0,1-1 0 0 0,0 0 0 0 0,2 4-59 0 0,0-11 155 0 0,0 0-1 0 0,1-1 1 0 0,0 1 0 0 0,1 0 0 0 0,-1-1-1 0 0,1 0 1 0 0,0 0 0 0 0,1 0 0 0 0,0 0-1 0 0,0-1 1 0 0,0 0 0 0 0,0 0 0 0 0,1 0-1 0 0,0-1 1 0 0,0 1 0 0 0,0-1 0 0 0,0-1-1 0 0,1 1 1 0 0,-1-1 0 0 0,1 0 0 0 0,0-1-1 0 0,0 0 1 0 0,0 0 0 0 0,0 0 0 0 0,0-1-1 0 0,1 0 1 0 0,-1 0 0 0 0,7-1-155 0 0,-1 0 384 0 0,0 0 1 0 0,-1-1-1 0 0,1 0 1 0 0,0-1-1 0 0,0-1 1 0 0,-1 0-1 0 0,1 0 0 0 0,-1-1 1 0 0,0-1-1 0 0,0 0 1 0 0,0-1-1 0 0,-1 0 1 0 0,0-1-1 0 0,0 0 1 0 0,0-1-1 0 0,-1 0 1 0 0,-1-1-1 0 0,10-9-384 0 0,-11 9 76 0 0,1 0-1 0 0,-1-1 1 0 0,0 0-1 0 0,-1 0 1 0 0,0-1 0 0 0,-1 1-1 0 0,0-2 1 0 0,-1 1 0 0 0,0-1-1 0 0,-1 0 1 0 0,0 0-1 0 0,-1 0 1 0 0,0 0 0 0 0,-1 0-1 0 0,-1-1 1 0 0,0 0-1 0 0,0 1 1 0 0,-1-1 0 0 0,-1 1-1 0 0,-1-10-75 0 0,0 14-231 0 0,0 1-1 0 0,-1 0 0 0 0,0-1 0 0 0,0 1 1 0 0,-1 1-1 0 0,0-1 0 0 0,0 0 0 0 0,0 1 1 0 0,-1 0-1 0 0,0 0 0 0 0,0 0 1 0 0,-1 1-1 0 0,1 0 0 0 0,-2-1 232 0 0,-54-37-9209 0 0,43 35-1235 0 0</inkml:trace>
  <inkml:trace contextRef="#ctx0" brushRef="#br0" timeOffset="2105.305">1825 1026 0 0 0,'0'0'293'0'0,"0"0"602"0"0,0 0 338 0 0,0 0 288 0 0,0 0 256 0 0,0 0 108 0 0,3 11-110 0 0,16 30 995 0 0,25-232 3501 0 0,-29 143-6003 0 0,1 1 1 0 0,3 0 0 0 0,1 1 0 0 0,23-35-269 0 0,-40 75-18 0 0,1 0 1 0 0,0 0-1 0 0,1 1 0 0 0,-1-1 1 0 0,1 1-1 0 0,0 0 0 0 0,0 1 1 0 0,1-1-1 0 0,-1 1 0 0 0,1 0 1 0 0,0 0-1 0 0,0 1 0 0 0,1 0 18 0 0,-6 3-46 0 0,1 1-1 0 0,-1-1 0 0 0,0 1 0 0 0,1 0 1 0 0,-1-1-1 0 0,0 1 0 0 0,1 0 0 0 0,-1 0 0 0 0,0 0 1 0 0,0 0-1 0 0,0 0 0 0 0,0 0 0 0 0,0 0 0 0 0,0 0 1 0 0,0 1-1 0 0,-1-1 0 0 0,1 0 0 0 0,0 1 0 0 0,-1-1 1 0 0,1 0-1 0 0,0 1 0 0 0,-1-1 0 0 0,0 1 1 0 0,1-1-1 0 0,-1 1 0 0 0,0-1 0 0 0,0 0 0 0 0,0 1 1 0 0,0-1-1 0 0,0 1 0 0 0,0-1 0 0 0,0 1 0 0 0,0-1 1 0 0,-1 1-1 0 0,1-1 0 0 0,-1 1 0 0 0,1-1 0 0 0,-1 1 1 0 0,1-1-1 0 0,-2 1 47 0 0,2 10-317 0 0,-6 29-905 0 0,1-1-2391 0 0,7-15-2874 0 0,3-18 3174 0 0,-1-3 871 0 0</inkml:trace>
  <inkml:trace contextRef="#ctx0" brushRef="#br0" timeOffset="2470.464">2500 698 3145 0 0,'0'0'1837'0'0,"0"0"-155"0"0,0 0-115 0 0,0 0-76 0 0,0 0-95 0 0,0 0-111 0 0,0 0-106 0 0,0 0-139 0 0,0 0-208 0 0,0 0-208 0 0,0 0-136 0 0,-31 13-88 0 0,-100 42-76 0 0,55-1 112 0 0,69-49-432 0 0,0 1 0 0 0,0 0-1 0 0,1 1 1 0 0,0 0-1 0 0,0 0 1 0 0,1 0-1 0 0,0 0 1 0 0,0 1-1 0 0,0 0 1 0 0,1 0-1 0 0,1 0 1 0 0,-1 0-1 0 0,1 1 1 0 0,1 0-1 0 0,-1-1 1 0 0,1 1 0 0 0,1 0-1 0 0,0 0 1 0 0,0 0-1 0 0,1 2-3 0 0,1-9 31 0 0,1-1 0 0 0,0 1 0 0 0,0 0 0 0 0,0-1 0 0 0,0 0 0 0 0,0 1 0 0 0,0-1 0 0 0,0 0 0 0 0,0 0 0 0 0,0 0 0 0 0,1 0 0 0 0,-1 0 0 0 0,0-1 0 0 0,0 1 0 0 0,1-1 0 0 0,-1 0 0 0 0,1 1 0 0 0,-1-1 0 0 0,0 0 0 0 0,1 0 0 0 0,-1-1 0 0 0,1 1 0 0 0,-1 0 0 0 0,0-1-1 0 0,1 1 1 0 0,-1-1 0 0 0,0 0 0 0 0,0 0 0 0 0,1 0 0 0 0,-1 0 0 0 0,0 0-31 0 0,115-88 1641 0 0,-93 67-1472 0 0,156-171 770 0 0,-180 193-942 0 0,0 0 0 0 0,0 0 0 0 0,0 1 0 0 0,0-1 1 0 0,0 0-1 0 0,0 0 0 0 0,0 1 0 0 0,0-1 0 0 0,0 0 0 0 0,1 0 0 0 0,-1 1 1 0 0,0-1-1 0 0,0 0 0 0 0,0 0 0 0 0,0 1 0 0 0,0-1 0 0 0,0 0 0 0 0,0 0 1 0 0,1 1-1 0 0,-1-1 0 0 0,0 0 0 0 0,0 0 0 0 0,0 0 0 0 0,1 1 0 0 0,-1-1 0 0 0,0 0 1 0 0,0 0-1 0 0,0 0 0 0 0,1 0 0 0 0,-1 0 0 0 0,0 0 0 0 0,0 1 0 0 0,1-1 1 0 0,-1 0-1 0 0,0 0 0 0 0,1 0 0 0 0,-1 0 0 0 0,0 0 0 0 0,0 0 0 0 0,1 0 1 0 0,-1 0-1 0 0,0 0 0 0 0,0 0 0 0 0,1 0 0 0 0,-1 0 0 0 0,0 0 0 0 0,0 0 0 0 0,1-1 1 0 0,-1 1-1 0 0,0 0 0 0 0,0 0 0 0 0,1 0 0 0 0,-1 0 0 0 0,0 0 0 0 0,0-1 1 0 0,1 1-1 0 0,-1 0 0 0 0,0 0 0 0 0,0 0 3 0 0,-7 39-348 0 0,2-10-57 0 0,4-22 239 0 0,8 49-2835 0 0,26-35-3735 0 0,17-13-2942 0 0,-42-8 8675 0 0</inkml:trace>
  <inkml:trace contextRef="#ctx0" brushRef="#br0" timeOffset="2832.981">2990 647 1208 0 0,'0'0'2319'0'0,"0"0"-347"0"0,0 0-207 0 0,0 0-179 0 0,0 0-166 0 0,0 0-192 0 0,0 0-162 0 0,0 0-183 0 0,0 0-204 0 0,0 0-174 0 0,-35 13-123 0 0,-108 45-92 0 0,79-13 4 0 0,58-35-257 0 0,3-8-51 0 0,1 1 0 0 0,-1 0 0 0 0,1-1 1 0 0,-1 1-1 0 0,1 0 0 0 0,0 1 0 0 0,0-1 0 0 0,0 0 0 0 0,1 1 0 0 0,-1-1 1 0 0,1 1-1 0 0,0-1 0 0 0,0 1 0 0 0,0 0 0 0 0,0-1 0 0 0,0 1 0 0 0,1 0 0 0 0,0 0 1 0 0,0 0-1 0 0,0-1 0 0 0,0 1 0 0 0,1 0 0 0 0,-1 0 0 0 0,1-1 0 0 0,0 1 1 0 0,0 0-1 0 0,0-1 0 0 0,1 1 0 0 0,-1-1 0 0 0,1 1 0 0 0,0-1 0 0 0,0 0 1 0 0,0 0-1 0 0,0 0 0 0 0,1 0 0 0 0,-1 0 0 0 0,1 0 0 0 0,1 0 14 0 0,7 1 190 0 0,0 0 0 0 0,1-2-1 0 0,-1 1 1 0 0,1-1 0 0 0,-1-1-1 0 0,1 0 1 0 0,0-1 0 0 0,-1 0-1 0 0,1-1 1 0 0,0 0 0 0 0,-1-1-1 0 0,1 0 1 0 0,-1-1 0 0 0,0 0-1 0 0,0-1 1 0 0,0 0 0 0 0,0-1-1 0 0,-1 0 1 0 0,1-1 0 0 0,-1 0-1 0 0,-1 0 1 0 0,5-4-190 0 0,12-9 191 0 0,-2-1 1 0 0,0 0-1 0 0,-2-2 0 0 0,0-1 1 0 0,-1-1-1 0 0,-1 0 0 0 0,-2-2 0 0 0,0 0 1 0 0,-2-1-1 0 0,-1 0 0 0 0,-1-2 0 0 0,-1 0 1 0 0,-2 0-1 0 0,0-5-191 0 0,-7 22-2 0 0,0-1 0 0 0,-1 0 0 0 0,-1 0 0 0 0,0 0 0 0 0,0 0 0 0 0,-2 0 0 0 0,0 0 0 0 0,0 0 0 0 0,-1 0 0 0 0,0 0 0 0 0,-2 0-1 0 0,1 0 1 0 0,-2 1 0 0 0,1-1 0 0 0,-2-1 2 0 0,2 11-25 0 0,0 0 0 0 0,1 0 0 0 0,-1 1 0 0 0,0-1-1 0 0,0 1 1 0 0,0 0 0 0 0,-1 0 0 0 0,1 0 0 0 0,0 1-1 0 0,-1-1 1 0 0,0 1 0 0 0,1-1 0 0 0,-1 1 0 0 0,0 0-1 0 0,1 1 1 0 0,-1-1 0 0 0,0 1 0 0 0,0-1 0 0 0,0 1-1 0 0,1 0 1 0 0,-1 1 0 0 0,0-1 0 0 0,0 1-1 0 0,0-1 1 0 0,1 1 0 0 0,-1 0 0 0 0,0 1 0 0 0,1-1-1 0 0,-1 0 1 0 0,1 1 0 0 0,0 0 0 0 0,-1 0 0 0 0,1 0-1 0 0,0 0 1 0 0,0 1 0 0 0,0-1 0 0 0,0 1 0 0 0,1 0-1 0 0,-3 2 26 0 0,-5 6-134 0 0,0-1 0 0 0,0 2 0 0 0,1-1 0 0 0,1 1 0 0 0,0 1 0 0 0,1-1 0 0 0,0 1 0 0 0,1 1-1 0 0,0-1 1 0 0,1 1 0 0 0,-2 9 134 0 0,-8 101-5109 0 0,22-73-2802 0 0,-1-35 1462 0 0</inkml:trace>
  <inkml:trace contextRef="#ctx0" brushRef="#br0" timeOffset="3170.085">1545 1287 0 0 0,'0'0'1722'0'0,"0"0"269"0"0,0 0 77 0 0,41-4-93 0 0,134-15-109 0 0,196-43 4241 0 0,-156 26-4137 0 0,-3-2-231 0 0,1 9 0 0 0,201 0-1739 0 0,-348 28-678 0 0,0 3 1 0 0,0 3-1 0 0,46 11 678 0 0,-89-12-710 0 0,31 8-1740 0 0,-22 1-2721 0 0,-25-9 474 0 0,-5 0-1419 0 0</inkml:trace>
  <inkml:trace contextRef="#ctx0" brushRef="#br0" timeOffset="3614.313">2633 1390 1304 0 0,'0'0'2114'0'0,"0"0"3"0"0,0 0 115 0 0,0 0 16 0 0,0 0-191 0 0,0 0-333 0 0,0 0-363 0 0,0 0-321 0 0,0 0-239 0 0,0 0-173 0 0,0 0-106 0 0,0 0-55 0 0,0 0-30 0 0,-35 4-5 0 0,-108 13-2 0 0,70 3 192 0 0,62-13-482 0 0,-2 1-4 0 0,8-7-127 0 0,1 1 0 0 0,-1 0 0 0 0,1 1 0 0 0,0-1 0 0 0,0 1 1 0 0,0-1-1 0 0,0 1 0 0 0,0 1 0 0 0,0-1 0 0 0,1 0 0 0 0,-1 1 0 0 0,1 0 0 0 0,0-1 0 0 0,0 1 1 0 0,1 1-1 0 0,-1-1 0 0 0,1 0 0 0 0,0 1 0 0 0,0-1 0 0 0,0 1 0 0 0,0 2-9 0 0,4-4-28 0 0,0 1 0 0 0,0-1 0 0 0,0 0 0 0 0,0 0-1 0 0,0 0 1 0 0,1 0 0 0 0,-1-1 0 0 0,1 1 0 0 0,0-1 0 0 0,0 1 0 0 0,0-1 0 0 0,0 0-1 0 0,1 0 1 0 0,-1 0 0 0 0,0-1 0 0 0,1 1 0 0 0,-1-1 0 0 0,1 0 0 0 0,-1 0-1 0 0,1 0 1 0 0,1 0 28 0 0,82 24-194 0 0,-56-18 160 0 0,0 2-1 0 0,-1 1 1 0 0,0 1 0 0 0,-1 1 0 0 0,0 2-1 0 0,12 8 35 0 0,-40-21 14 0 0,0-1-1 0 0,0 1 0 0 0,0 0 1 0 0,0-1-1 0 0,0 1 0 0 0,0 0 1 0 0,0 0-1 0 0,0-1 1 0 0,0 1-1 0 0,0 0 0 0 0,0 0 1 0 0,0 0-1 0 0,0 0 0 0 0,-1 0 1 0 0,1 0-1 0 0,0 1 0 0 0,-1-1 1 0 0,1 0-1 0 0,-1 0 1 0 0,1 0-1 0 0,-1 1 0 0 0,0-1 1 0 0,0 0-1 0 0,1 0 0 0 0,-1 1 1 0 0,0-1-1 0 0,0 0 0 0 0,0 1 1 0 0,0-1-1 0 0,0 0 1 0 0,-1 1-1 0 0,1-1 0 0 0,0 0 1 0 0,-1 0-1 0 0,1 1 0 0 0,-1-1 1 0 0,1 0-1 0 0,-1 0 1 0 0,1 0-1 0 0,-1 0 0 0 0,0 0 1 0 0,1 0-1 0 0,-1 0 0 0 0,0 0 1 0 0,0 0-1 0 0,0 0 0 0 0,0 0 1 0 0,-1 0-14 0 0,-57 32 320 0 0,4-19-927 0 0,-1-3 0 0 0,0-2 0 0 0,0-3 0 0 0,-4-1 607 0 0,-61-2-10366 0 0,109-3 2186 0 0</inkml:trace>
  <inkml:trace contextRef="#ctx0" brushRef="#br0" timeOffset="4520.227">4030 367 0 0 0,'0'0'480'0'0,"0"0"486"0"0,0 0 150 0 0,0 0 49 0 0,0 0 30 0 0,0 0-29 0 0,0 0-54 0 0,0 0-54 0 0,0 0-54 0 0,0 0-65 0 0,-18 20-66 0 0,-57 62-80 0 0,62-67-404 0 0,0 0 1 0 0,2 2 0 0 0,-1-1-1 0 0,2 1 1 0 0,0 1 0 0 0,1 0-1 0 0,1 0 1 0 0,1 1 0 0 0,-3 11-390 0 0,0-2 292 0 0,-17 52-1 0 0,3 1 1 0 0,3 1-1 0 0,4 1 0 0 0,4 0 1 0 0,3 1-1 0 0,5 0 0 0 0,3 70-291 0 0,4-139 25 0 0,1-1-1 0 0,0 0 1 0 0,1 0-1 0 0,1 0 1 0 0,0-1-1 0 0,0 1 1 0 0,2-1-1 0 0,0-1 1 0 0,0 1-1 0 0,1-1 1 0 0,0 0-1 0 0,1-1 1 0 0,1 0-1 0 0,0 0 1 0 0,0-1-1 0 0,1-1 1 0 0,0 1-1 0 0,0-2 1 0 0,1 1 0 0 0,1-2-1 0 0,-1 0 1 0 0,1 0-1 0 0,0-1 1 0 0,1-1-1 0 0,0 0 1 0 0,-1-1-1 0 0,1 0 1 0 0,1-1-1 0 0,-1-1 1 0 0,0 0-1 0 0,15-1-24 0 0,111-6-1341 0 0,-84-18-6436 0 0,-41 15-1570 0 0</inkml:trace>
  <inkml:trace contextRef="#ctx0" brushRef="#br0" timeOffset="8198.436">4684 499 0 0 0,'0'0'48'0'0,"0"0"143"0"0,0 0-21 0 0,0 0 52 0 0,0 0 154 0 0,0 0 129 0 0,0 0 37 0 0,0 0-86 0 0,0 0-116 0 0,0 0-124 0 0,0 0-81 0 0,0 0-26 0 0,0 0-34 0 0,-3 30 29 0 0,-8 91 46 0 0,7 22 1892 0 0,3-123-2781 0 0,0 2 4805 0 0,0-29 2675 0 0,1-10-6633 0 0,4-15 26 0 0,1 1 0 0 0,2-1 0 0 0,1 1 0 0 0,1 0 0 0 0,2 1 0 0 0,1 0 0 0 0,1 1 0 0 0,12-18-134 0 0,-10 15 52 0 0,59-94 39 0 0,-73 126-142 0 0,0 0 1 0 0,-1 0-1 0 0,1 0 1 0 0,0 0-1 0 0,0 0 1 0 0,-1 0-1 0 0,1 0 0 0 0,0 0 1 0 0,0 0-1 0 0,-1 1 1 0 0,1-1-1 0 0,0 0 1 0 0,-1 0-1 0 0,1 1 1 0 0,0-1-1 0 0,-1 1 1 0 0,1-1-1 0 0,0 0 1 0 0,-1 1-1 0 0,1-1 1 0 0,-1 1-1 0 0,1-1 1 0 0,-1 1-1 0 0,1 0 1 0 0,-1-1-1 0 0,1 1 1 0 0,-1 0-1 0 0,0-1 1 0 0,1 1-1 0 0,-1 0 1 0 0,0-1-1 0 0,1 1 0 0 0,-1 0 1 0 0,0-1-1 0 0,0 1 1 0 0,0 0-1 0 0,0 0 1 0 0,0-1-1 0 0,0 1 1 0 0,0 0-1 0 0,0 0 1 0 0,0-1-1 0 0,0 1 1 0 0,0 0-1 0 0,0 0 1 0 0,0-1-1 0 0,-1 1 1 0 0,1 0-1 0 0,0 0 1 0 0,0-1-1 0 0,-1 1 51 0 0,18 66-3333 0 0,4-28-4544 0 0,-15-32 4592 0 0</inkml:trace>
  <inkml:trace contextRef="#ctx0" brushRef="#br0" timeOffset="8605.444">5074 695 0 0 0,'0'0'796'0'0,"0"0"696"0"0,0 0 337 0 0,0 0 71 0 0,0 0-94 0 0,0 0-230 0 0,0 0-246 0 0,0 0-215 0 0,0 0-212 0 0,0 0-158 0 0,0 0-129 0 0,27-18-86 0 0,80-55-46 0 0,-75 39 188 0 0,-33 30-507 0 0,1 0-160 0 0,-1 0 0 0 0,0 0-1 0 0,0 0 1 0 0,0 1 0 0 0,0-1-1 0 0,-1 1 1 0 0,1-1-1 0 0,-1 1 1 0 0,0-1 0 0 0,0 1-1 0 0,0 0 1 0 0,-1 0-1 0 0,1 0 1 0 0,-1 0 0 0 0,0 0-1 0 0,0 0 1 0 0,0 1 0 0 0,0 0-1 0 0,0-1 1 0 0,0 1-1 0 0,-1 0 1 0 0,1 1 0 0 0,-1-1-1 0 0,1 1 1 0 0,-1-1 0 0 0,0 1-1 0 0,1 0 1 0 0,-1 0-1 0 0,0 1 1 0 0,0-1 0 0 0,0 1-1 0 0,0 0 1 0 0,1 0-1 0 0,-1 0 1 0 0,0 0 0 0 0,0 1-1 0 0,0-1 1 0 0,0 1 0 0 0,1 0-1 0 0,-1 0 1 0 0,0 1-5 0 0,0 0-28 0 0,-1 0 0 0 0,1 1 0 0 0,0 0 0 0 0,0 0 0 0 0,0 0-1 0 0,0 0 1 0 0,1 1 0 0 0,-1-1 0 0 0,1 1 0 0 0,0 0 0 0 0,0 0 0 0 0,0 0 0 0 0,1 0 0 0 0,-1 1 0 0 0,1-1 0 0 0,0 1 0 0 0,1 0 0 0 0,-1-1 0 0 0,1 1 0 0 0,-1 0 0 0 0,1 0 0 0 0,1 0 0 0 0,-1 0-1 0 0,1 0 1 0 0,0 0 0 0 0,0 0 0 0 0,1 3 28 0 0,-1 0-1 0 0,0 1-1 0 0,1-1 0 0 0,0 0 1 0 0,0 0-1 0 0,1 1 1 0 0,0-1-1 0 0,0 0 0 0 0,1 0 1 0 0,0-1-1 0 0,0 1 1 0 0,1-1-1 0 0,0 1 0 0 0,1-1 1 0 0,-1 0-1 0 0,1-1 0 0 0,1 1 1 0 0,-1-1-1 0 0,1 0 1 0 0,1 1 1 0 0,-3-3-142 0 0,0 0 0 0 0,0-1 1 0 0,0 1-1 0 0,0-1 1 0 0,1 0-1 0 0,-1 0 0 0 0,1 0 1 0 0,0 0-1 0 0,0-1 1 0 0,0 0-1 0 0,0 0 0 0 0,0-1 1 0 0,0 1-1 0 0,1-1 1 0 0,-1 0-1 0 0,0 0 0 0 0,1-1 1 0 0,-1 1-1 0 0,1-1 1 0 0,-1-1-1 0 0,1 1 1 0 0,-1-1-1 0 0,4 0 142 0 0,84-67-10517 0 0,-80 56 8930 0 0</inkml:trace>
  <inkml:trace contextRef="#ctx0" brushRef="#br0" timeOffset="8917.647">5505 422 760 0 0,'0'0'338'0'0,"0"0"-193"0"0,0 0 88 0 0,0 0 187 0 0,0 0 106 0 0,0 0 30 0 0,0 0-37 0 0,0 0-88 0 0,0 0-97 0 0,0 0-71 0 0,0 0-63 0 0,0 0-27 0 0,0 0 10 0 0,4 31 48 0 0,13 94 82 0 0,2-68 530 0 0,31 10 2004 0 0,-49-67-2621 0 0,1 1-1 0 0,0-1 0 0 0,0 0 1 0 0,0 1-1 0 0,0-1 0 0 0,-1 0 0 0 0,1 0 1 0 0,0-1-1 0 0,0 1 0 0 0,0 0 1 0 0,-1-1-1 0 0,1 1 0 0 0,0-1 1 0 0,0 1-1 0 0,-1-1 0 0 0,1 0 1 0 0,0 0-1 0 0,-1 0 0 0 0,1 0 0 0 0,-1 0 1 0 0,1 0-1 0 0,-1 0 0 0 0,0 0 1 0 0,1 0-1 0 0,-1-1 0 0 0,0 1 1 0 0,0-1-1 0 0,0 1 0 0 0,0-1 0 0 0,0 1 1 0 0,0-1-1 0 0,0 0 0 0 0,0 1 1 0 0,-1-1-1 0 0,1-1-225 0 0,142-171 2808 0 0,-48 66-3622 0 0,-86 97-155 0 0,-8 10-3207 0 0,-1 1-4144 0 0,0 0 8289 0 0,0 0-5668 0 0</inkml:trace>
  <inkml:trace contextRef="#ctx0" brushRef="#br0" timeOffset="9284.308">4179 1125 1904 0 0,'0'0'1035'0'0,"0"0"-249"0"0,0 0 378 0 0,0 0 528 0 0,0 0 293 0 0,0 0-21 0 0,36-6-155 0 0,117-21-262 0 0,427-76 4294 0 0,332-21-4451 0 0,-659 90-4416 0 0,-203 30 237 0 0,-18 4-3633 0 0,-24 0 3454 0 0,-1 0-2944 0 0</inkml:trace>
  <inkml:trace contextRef="#ctx0" brushRef="#br0" timeOffset="10073.41">4533 1324 2945 0 0,'0'0'1188'0'0,"0"0"-213"0"0,0 0-58 0 0,0 0 75 0 0,0 0 98 0 0,0 0 94 0 0,0 0 35 0 0,0 0-95 0 0,0 0-139 0 0,0 0-137 0 0,0 0-92 0 0,0 0-37 0 0,0 0-32 0 0,30-8-42 0 0,96-28-63 0 0,-109 30-374 0 0,1 1 1 0 0,-1 0 0 0 0,1 2 0 0 0,0 0 0 0 0,0 1-1 0 0,0 1 1 0 0,13 0-209 0 0,-43 28 711 0 0,-193 149-172 0 0,197-170-505 0 0,1 0 0 0 0,0 0 0 0 0,0 1 0 0 0,0 0 0 0 0,1 0 0 0 0,0 1 0 0 0,1 0 0 0 0,0 0 1 0 0,0 0-1 0 0,0 0 0 0 0,1 1 0 0 0,0 0 0 0 0,1 0 0 0 0,0 0 0 0 0,1 0 0 0 0,-1 1 0 0 0,2-1 0 0 0,-1 6-34 0 0,3-12-50 0 0,1 0-1 0 0,0-1 1 0 0,0 1-1 0 0,0 0 1 0 0,1-1-1 0 0,-1 0 1 0 0,0 0-1 0 0,1 1 1 0 0,0-1-1 0 0,-1-1 1 0 0,1 1-1 0 0,0 0 1 0 0,0-1-1 0 0,0 1 1 0 0,0-1 0 0 0,0 0-1 0 0,0 0 1 0 0,1 0-1 0 0,-1 0 1 0 0,0-1-1 0 0,1 1 1 0 0,-1-1-1 0 0,0 0 1 0 0,0 0-1 0 0,1 0 1 0 0,-1-1-1 0 0,0 1 1 0 0,3-1 50 0 0,21-11-3730 0 0,-3-10-6202 0 0,-22 20 8346 0 0,2-3-1933 0 0</inkml:trace>
  <inkml:trace contextRef="#ctx0" brushRef="#br0" timeOffset="10354.493">4975 1317 0 0 0,'0'0'1327'0'0,"0"0"207"0"0,0 0 149 0 0,0 0 105 0 0,0 0-26 0 0,0 0-145 0 0,0 0-160 0 0,0 0-150 0 0,0 0-103 0 0,0 0-75 0 0,0 0-74 0 0,-1 18-113 0 0,-3 58-129 0 0,-2 80 2328 0 0,-29-48-5569 0 0,33-99 208 0 0,3-8-2972 0 0,2-2-4719 0 0,2-2 8903 0 0</inkml:trace>
  <inkml:trace contextRef="#ctx0" brushRef="#br0" timeOffset="10598.685">5162 1339 0 0 0,'0'0'1115'0'0,"0"0"191"0"0,0 0-17 0 0,0 0-93 0 0,0 0-57 0 0,0 0-73 0 0,0 0-111 0 0,0 0-144 0 0,0 0-173 0 0,-9 31-179 0 0,-30 96-164 0 0,19-65-580 0 0,0 10 719 0 0,16-21-8825 0 0,4-48 6364 0 0</inkml:trace>
  <inkml:trace contextRef="#ctx0" brushRef="#br0" timeOffset="10902.38">4814 1387 344 0 0,'0'0'1450'0'0,"0"0"-291"0"0,0 0-59 0 0,0 0 180 0 0,0 0 83 0 0,0 0-53 0 0,0 0-165 0 0,0 0-226 0 0,0 0-181 0 0,0 0-148 0 0,0 0-81 0 0,0 0-43 0 0,0 0 17 0 0,21-5 68 0 0,65-15 73 0 0,43 15 2743 0 0,55-20-411 0 0,-92-5-2040 0 0,-77 19-526 0 0,-12 8-4858 0 0,-2 2-4870 0 0,-1 1 1484 0 0</inkml:trace>
  <inkml:trace contextRef="#ctx0" brushRef="#br0" timeOffset="11218.32">5473 1645 2905 0 0,'0'0'1415'0'0,"0"0"-200"0"0,0 0 111 0 0,0 0 257 0 0,0 0 108 0 0,0 0-85 0 0,0 0-172 0 0,0 0-198 0 0,0 0-134 0 0,0 0-39 0 0,0 0-27 0 0,0 0-65 0 0,0 0-153 0 0,1-4-160 0 0,3-21-364 0 0,1 0 0 0 0,1 0 0 0 0,1 0 1 0 0,1 1-1 0 0,1 0 0 0 0,2 1 0 0 0,0 0 0 0 0,1 1 0 0 0,5-5-294 0 0,55-52-1030 0 0,-42 60-2639 0 0,2 7-4741 0 0,-25 11 333 0 0</inkml:trace>
  <inkml:trace contextRef="#ctx0" brushRef="#br0" timeOffset="11587.788">5982 1350 2729 0 0,'0'0'1900'0'0,"0"0"-201"0"0,0 0-32 0 0,0 0-49 0 0,0 0-155 0 0,0 0-186 0 0,0 0-199 0 0,0 0-206 0 0,0 0-174 0 0,0 0-152 0 0,0 0-99 0 0,-35 22-70 0 0,-104 69-78 0 0,74-34 119 0 0,61-51-438 0 0,0 0 0 0 0,0 0 0 0 0,0 1 0 0 0,1-1 0 0 0,0 1 0 0 0,0 0 0 0 0,1 0 0 0 0,0 0 0 0 0,0 0 1 0 0,0 0-1 0 0,1 1 0 0 0,0-1 0 0 0,1 0 0 0 0,0 7 20 0 0,1-12-10 0 0,1 0 0 0 0,-1 1 0 0 0,1-1 0 0 0,0 0 0 0 0,0 0 0 0 0,0 0 1 0 0,0 0-1 0 0,1 0 0 0 0,-1 0 0 0 0,0-1 0 0 0,1 1 0 0 0,-1-1 0 0 0,1 1 0 0 0,0-1 0 0 0,-1 0 0 0 0,1 0 0 0 0,0 0 0 0 0,0-1 1 0 0,0 1-1 0 0,0-1 0 0 0,-1 1 0 0 0,1-1 0 0 0,0 0 0 0 0,0 0 0 0 0,0 0 0 0 0,0-1 0 0 0,0 1 0 0 0,0-1 0 0 0,-1 1 1 0 0,4-2 9 0 0,92-52 1114 0 0,76-90 521 0 0,-159 131-1576 0 0,-12 9-54 0 0,0 1 0 0 0,0 0 0 0 0,1-1 0 0 0,0 1 0 0 0,-1 1 0 0 0,1-1 0 0 0,0 0 0 0 0,0 1 0 0 0,1 0 0 0 0,-1 0 0 0 0,0 0 0 0 0,1 0 0 0 0,-1 1-1 0 0,5-1-4 0 0,-2 42-1673 0 0,-7-35 1139 0 0,2 22-2817 0 0,2-11-4977 0 0,0-12 2825 0 0</inkml:trace>
  <inkml:trace contextRef="#ctx0" brushRef="#br0" timeOffset="12038.92">6458 1354 1776 0 0,'0'0'2051'0'0,"0"0"-858"0"0,0 0-332 0 0,0 0 58 0 0,0 0 4 0 0,0 0-87 0 0,0 0-157 0 0,0 0-208 0 0,0 0-215 0 0,0 0-182 0 0,0 0-158 0 0,0 0-126 0 0,0 0-80 0 0,-27 32-91 0 0,-82 97-42 0 0,85-88 35 0 0,29-37 351 0 0,0 0 0 0 0,0-1 0 0 0,0 0 0 0 0,0 0 0 0 0,0 0 1 0 0,1-1-1 0 0,0 0 0 0 0,-1 0 0 0 0,1 0 0 0 0,0 0 0 0 0,0-1 0 0 0,0 0 0 0 0,0 0 0 0 0,0-1 0 0 0,0 0 0 0 0,0 0 0 0 0,0 0 0 0 0,0-1 1 0 0,0 0-1 0 0,0 0 37 0 0,15 1 311 0 0,-10-1 186 0 0,-1 0-1 0 0,1-1 1 0 0,-1 0-1 0 0,1-1 1 0 0,-1 0 0 0 0,0 0-1 0 0,1-1 1 0 0,-2 0-1 0 0,1-1 1 0 0,-1 0-1 0 0,1-1 1 0 0,-1 0-1 0 0,-1 0 1 0 0,1-1-1 0 0,6-7-496 0 0,105-126 4696 0 0,-118 138-4686 0 0,5-6-11 0 0,0 0 0 0 0,0 0 0 0 0,0-1 1 0 0,-1 0-1 0 0,-1 0 0 0 0,0-1 0 0 0,0 0 0 0 0,-1 0 1 0 0,0 0-1 0 0,0 0 0 0 0,-1 0 0 0 0,-1-1 1 0 0,0 1-1 0 0,0-1 0 0 0,-1 0 0 0 0,0 0 1 0 0,-1 0-1 0 0,0 1 0 0 0,-1-1 0 0 0,0 0 0 0 0,-1 0 1 0 0,0 1-1 0 0,-1-1 0 0 0,0 1 0 0 0,0 0 1 0 0,-1 0-1 0 0,0 0 0 0 0,-1 0 0 0 0,0 0 1 0 0,-1 1-1 0 0,0 0 0 0 0,-1 0 0 0 0,-2-1 1 0 0,5 6-28 0 0,0 0 0 0 0,-1 1-1 0 0,1-1 1 0 0,-1 1 0 0 0,0 1 0 0 0,0-1-1 0 0,0 1 1 0 0,0-1 0 0 0,-1 1 0 0 0,1 1-1 0 0,-1-1 1 0 0,1 1 0 0 0,-1 0-1 0 0,0 0 1 0 0,1 1 0 0 0,-1 0 0 0 0,0 0-1 0 0,1 0 1 0 0,-1 1 0 0 0,1-1 0 0 0,-1 1-1 0 0,0 1 1 0 0,1-1 0 0 0,-1 1 0 0 0,1 0-1 0 0,0 0 1 0 0,0 0 0 0 0,0 1-1 0 0,0 0 1 0 0,0 0 0 0 0,0 0 0 0 0,1 1 28 0 0,-10 6-201 0 0,0 1 0 0 0,1 1 0 0 0,0 0 1 0 0,1 1-1 0 0,0 0 0 0 0,1 1 0 0 0,0 0 1 0 0,2 0-1 0 0,-8 15 201 0 0,13-24-96 0 0,1 1 0 0 0,-1-1 0 0 0,1 1 0 0 0,0-1 0 0 0,1 1 0 0 0,-1 0 0 0 0,1 0 0 0 0,1 0-1 0 0,-1 1 1 0 0,1-1 0 0 0,0 0 0 0 0,0 0 0 0 0,1 1 0 0 0,0-1 0 0 0,0 1 0 0 0,0-1 0 0 0,1 0 0 0 0,0 1 0 0 0,0-1 0 0 0,1 0 0 0 0,0 0 0 0 0,0 0 0 0 0,0 0-1 0 0,0 0 1 0 0,1 0 0 0 0,0-1 0 0 0,1 1 0 0 0,-1-1 0 0 0,1 0 0 0 0,2 2 96 0 0,13 7 90 0 0,1-1 1 0 0,1-2-1 0 0,0 0 0 0 0,0-1 1 0 0,1-1-1 0 0,0-1 0 0 0,1-1 1 0 0,-1-1-1 0 0,1-1 0 0 0,1-1 1 0 0,-1-1-1 0 0,1-1 0 0 0,-1-1 1 0 0,1-1-1 0 0,18-2-90 0 0,12-3-1109 0 0,-18-4-4135 0 0,-19 4-4129 0 0</inkml:trace>
  <inkml:trace contextRef="#ctx0" brushRef="#br0" timeOffset="12423.748">6961 135 6801 0 0,'0'0'639'0'0,"0"0"-91"0"0,0 0 75 0 0,0 0 281 0 0,0 0 250 0 0,0 0 144 0 0,0 0-5 0 0,0 0-77 0 0,0 0-94 0 0,26 32-102 0 0,82 103-36 0 0,-23-11 813 0 0,-53-73-1552 0 0,-3 1 1 0 0,-2 2 0 0 0,-2 1-1 0 0,-3 1 1 0 0,-2 0-1 0 0,-3 2 1 0 0,-2 0 0 0 0,-3 1-1 0 0,-2 0 1 0 0,-3 1-1 0 0,-3 0 1 0 0,-2 53-246 0 0,-4-87-28 0 0,-1 1 0 0 0,-1-1 0 0 0,-2 1 0 0 0,0-1 0 0 0,-2-1-1 0 0,-1 0 1 0 0,-1 0 0 0 0,0 0 0 0 0,-2-1 0 0 0,-1-1 0 0 0,-1 0 0 0 0,-1-1 0 0 0,-5 4 28 0 0,-17 19-1109 0 0,-3-2 1 0 0,-1-1-1 0 0,-2-2 1 0 0,-2-2-1 0 0,-24 14 1109 0 0,11-15-3722 0 0,17-18-2490 0 0,23-11-292 0 0</inkml:trace>
  <inkml:trace contextRef="#ctx0" brushRef="#br0" timeOffset="13290.406">7984 120 1800 0 0,'0'0'814'0'0,"0"0"-57"0"0,0 0 93 0 0,0 0 189 0 0,0 0 165 0 0,0 0 115 0 0,0 0-5 0 0,0 0-90 0 0,0 0-124 0 0,-25 36-186 0 0,-81 117-144 0 0,52-48 174 0 0,47-82-739 0 0,-20 66 444 0 0,4 1 0 0 0,4 1 0 0 0,4 1 0 0 0,0 50-649 0 0,13 67 220 0 0,3-188-258 0 0,1 0-1 0 0,1-1 1 0 0,1 1-1 0 0,1-1 1 0 0,0 0 0 0 0,2 0-1 0 0,1 0 1 0 0,0-1-1 0 0,1 0 1 0 0,1-1-1 0 0,1 0 1 0 0,0 0-1 0 0,2-1 1 0 0,0-1-1 0 0,0 0 1 0 0,15 12 38 0 0,-17-18-460 0 0,1-1 0 0 0,0 0-1 0 0,1 0 1 0 0,0-1 0 0 0,0-1 0 0 0,0 0 0 0 0,1-1-1 0 0,0-1 1 0 0,8 2 460 0 0,10-2-6854 0 0,-24-5 1395 0 0</inkml:trace>
  <inkml:trace contextRef="#ctx0" brushRef="#br0" timeOffset="15501.887">8728 47 0 0 0,'0'0'372'0'0,"0"0"203"0"0,0 0 188 0 0,0 0 209 0 0,0 0 173 0 0,0 0 20 0 0,0 0-125 0 0,0 0-163 0 0,0 0-195 0 0,0 0-158 0 0,0 0-100 0 0,0 0-80 0 0,-33 24-40 0 0,-102 79 0 0 0,77-36 210 0 0,53-52-361 0 0,-5 4 58 0 0,1 0 0 0 0,1 1 0 0 0,1 0 0 0 0,1 0-1 0 0,0 1 1 0 0,2-1 0 0 0,0 1 0 0 0,1 0 0 0 0,2 0 0 0 0,0 0-1 0 0,1 2-210 0 0,1-20 38 0 0,-1 1-1 0 0,1-1 1 0 0,1 1-1 0 0,-1-1 1 0 0,0 0-1 0 0,1 1 1 0 0,0-1-1 0 0,-1 0 1 0 0,1 0-1 0 0,1 0 1 0 0,-1 0-1 0 0,0-1 1 0 0,1 1 0 0 0,-1-1-1 0 0,1 1 1 0 0,0-1-1 0 0,0 0 1 0 0,0 0-1 0 0,0 0 1 0 0,0 0-1 0 0,0-1 1 0 0,0 1-1 0 0,1-1 1 0 0,-1 0-1 0 0,0 0 1 0 0,1 0-1 0 0,-1 0 1 0 0,1-1-1 0 0,2 1-37 0 0,3 1 203 0 0,1-1-1 0 0,0 0 1 0 0,-1-1 0 0 0,1 0-1 0 0,0 0 1 0 0,0-1-1 0 0,-1 0 1 0 0,1-1 0 0 0,0 0-1 0 0,4-2-202 0 0,5-3 283 0 0,-1-1-1 0 0,0-1 1 0 0,0-1-1 0 0,-1 0 0 0 0,-1-2 1 0 0,1 0-1 0 0,-2 0 1 0 0,0-2-1 0 0,0 0 1 0 0,-1-1-1 0 0,-1 0 0 0 0,-1-1 1 0 0,2-2-283 0 0,-12 15 5 0 0,1 0 0 0 0,0 0 0 0 0,-1-1 0 0 0,0 1 0 0 0,0 0 0 0 0,0-1 0 0 0,0 0 0 0 0,-1 1 0 0 0,1-1 0 0 0,-1 0 1 0 0,0 0-1 0 0,0 0 0 0 0,0 0 0 0 0,-1 0 0 0 0,1 0 0 0 0,-1 0 0 0 0,0 0 0 0 0,0 0 0 0 0,-1 0 0 0 0,1 0 0 0 0,-1 0 0 0 0,0 0 0 0 0,0 0 0 0 0,0 0 0 0 0,0 0 1 0 0,-1 0-1 0 0,1 1 0 0 0,-1-1 0 0 0,0 1 0 0 0,0-1 0 0 0,-1 1 0 0 0,1 0 0 0 0,-1-1 0 0 0,0 1 0 0 0,0 0-5 0 0,-5-1-289 0 0,1 0-1 0 0,-2 1 1 0 0,1 0-1 0 0,0 0 1 0 0,-1 1 0 0 0,1 0-1 0 0,-1 1 1 0 0,1 0-1 0 0,-1 0 1 0 0,0 0-1 0 0,0 1 1 0 0,1 1-1 0 0,-1 0 1 0 0,0 0 0 0 0,0 0-1 0 0,1 1 1 0 0,-1 0-1 0 0,-7 4 290 0 0,-136 78-11849 0 0,134-69 9468 0 0</inkml:trace>
  <inkml:trace contextRef="#ctx0" brushRef="#br0" timeOffset="15866.365">9264 131 0 0 0,'0'0'444'0'0,"0"0"411"0"0,0 0 150 0 0,0 0 37 0 0,0 0-24 0 0,0 0-29 0 0,0 0-5 0 0,0 0 10 0 0,0 0 37 0 0,0 0-2 0 0,-33 18-58 0 0,-101 58-101 0 0,130-75-808 0 0,0 1 1 0 0,0 0-1 0 0,0 0 0 0 0,1 0 1 0 0,-1 1-1 0 0,0-1 0 0 0,1 1 1 0 0,0 0-1 0 0,0 0 1 0 0,0 0-1 0 0,0 1 0 0 0,0-1 1 0 0,1 1-1 0 0,-1-1 1 0 0,1 1-1 0 0,0 0 0 0 0,-2 4-62 0 0,0 4 183 0 0,0-8-174 0 0,1 1 0 0 0,1-1 1 0 0,-1 1-1 0 0,1 0 0 0 0,-1 0 0 0 0,1 0 1 0 0,1 0-1 0 0,-1 1 0 0 0,1-1 1 0 0,0 0-1 0 0,0 1 0 0 0,0-1 1 0 0,1 1-1 0 0,0-1 0 0 0,0 1 0 0 0,0-1 1 0 0,1 1-1 0 0,0-1 0 0 0,0 0 1 0 0,0 1-1 0 0,1-1 0 0 0,0 0 0 0 0,0 0 1 0 0,0 0-1 0 0,0 0 0 0 0,1 0 1 0 0,0 0-1 0 0,0-1 0 0 0,0 1 1 0 0,1-1-1 0 0,-1 0 0 0 0,1 0 0 0 0,0 0 1 0 0,2 1-10 0 0,0-2 156 0 0,-1 0 1 0 0,1 0 0 0 0,0-1 0 0 0,0 0 0 0 0,0 0-1 0 0,0 0 1 0 0,0-1 0 0 0,0 0 0 0 0,0 0-1 0 0,0-1 1 0 0,1 1 0 0 0,-1-1 0 0 0,0-1-1 0 0,0 1 1 0 0,1-1 0 0 0,-1 0 0 0 0,0-1-1 0 0,0 1 1 0 0,0-1 0 0 0,0 0 0 0 0,0-1 0 0 0,-1 1-1 0 0,1-1 1 0 0,-1 0 0 0 0,1-1 0 0 0,-1 1-1 0 0,0-1 1 0 0,0 0 0 0 0,-1-1 0 0 0,1 1-1 0 0,0-2-156 0 0,1-3 189 0 0,0 0 0 0 0,-1-1 0 0 0,0 0 0 0 0,-1 0 0 0 0,1-1 0 0 0,-2 1 0 0 0,0-1-1 0 0,0 0 1 0 0,-1 0 0 0 0,0 0 0 0 0,-1 0 0 0 0,0 0 0 0 0,-1 0 0 0 0,0-1-189 0 0,0 6-174 0 0,-1 0 1 0 0,1 0 0 0 0,-1 0-1 0 0,-1 0 1 0 0,1 0 0 0 0,-1 1-1 0 0,0-1 1 0 0,0 0-1 0 0,0 1 1 0 0,-1-1 0 0 0,0 1-1 0 0,0 0 1 0 0,0 0 0 0 0,-1 0-1 0 0,0 1 1 0 0,0-1 0 0 0,0 1-1 0 0,0 0 1 0 0,-1 0 0 0 0,1 0-1 0 0,-1 0 1 0 0,0 1-1 0 0,-1 0 1 0 0,1 0 0 0 0,0 1-1 0 0,-4-2 174 0 0,-25-4-4215 0 0,11 7-1608 0 0,12 1 74 0 0</inkml:trace>
  <inkml:trace contextRef="#ctx0" brushRef="#br0" timeOffset="16384.339">9709 161 360 0 0,'0'0'1859'0'0,"0"0"36"0"0,0 0 96 0 0,0 0-48 0 0,0 0-230 0 0,0 0-322 0 0,0 0-300 0 0,0 0-250 0 0,0 0-221 0 0,0 0-165 0 0,0 0-124 0 0,0 0-97 0 0,0 0-49 0 0,-23 3-44 0 0,-73 10-45 0 0,49 9 42 0 0,40-13-144 0 0,6-8-13 0 0,0 0-1 0 0,0 0 1 0 0,0 1 0 0 0,1-1-1 0 0,-1 0 1 0 0,0 0 0 0 0,0 1-1 0 0,1-1 1 0 0,-1 0 0 0 0,1 1-1 0 0,-1-1 1 0 0,1 1 0 0 0,-1-1 0 0 0,1 1-1 0 0,0-1 1 0 0,0 1 0 0 0,0-1-1 0 0,0 1 1 0 0,0-1 0 0 0,0 1-1 0 0,0-1 1 0 0,0 1 0 0 0,1-1-1 0 0,-1 1 1 0 0,1-1 0 0 0,-1 0-1 0 0,1 1 1 0 0,-1-1 0 0 0,1 0-1 0 0,0 1 1 0 0,0-1 0 0 0,0 0 0 0 0,-1 0-1 0 0,1 1 1 0 0,0-1 0 0 0,1 0-1 0 0,-1 0 1 0 0,0 0 0 0 0,1 0 19 0 0,55 40-123 0 0,-47-35 169 0 0,-5-4-17 0 0,-1 0-1 0 0,0 1 0 0 0,0-1 0 0 0,0 1 0 0 0,0 0 0 0 0,0 0 0 0 0,0 1 0 0 0,-1-1 1 0 0,0 1-1 0 0,0-1 0 0 0,0 1 0 0 0,0 0 0 0 0,0 0 0 0 0,-1 0 0 0 0,0 1 0 0 0,0-1 0 0 0,0 1 1 0 0,0-1-1 0 0,-1 1 0 0 0,1 0 0 0 0,-1-1 0 0 0,0 1 0 0 0,-1 2-28 0 0,0-4 55 0 0,0 0-1 0 0,0 0 1 0 0,0 0-1 0 0,-1 0 1 0 0,1 0-1 0 0,-1 0 1 0 0,0 0 0 0 0,0 0-1 0 0,0 0 1 0 0,0 0-1 0 0,0 0 1 0 0,-1 0-1 0 0,0-1 1 0 0,1 1-1 0 0,-1-1 1 0 0,0 1-1 0 0,0-1 1 0 0,0 0-1 0 0,0 0 1 0 0,-1 1-1 0 0,1-2 1 0 0,-1 1 0 0 0,1 0-1 0 0,-1 0 1 0 0,0-1-1 0 0,1 1 1 0 0,-1-1-1 0 0,-2 1-54 0 0,-102 21-3450 0 0,66-18-4746 0 0,29-5 3220 0 0</inkml:trace>
  <inkml:trace contextRef="#ctx0" brushRef="#br0" timeOffset="16726.362">8146 731 0 0 0,'0'0'777'0'0,"0"0"887"0"0,0 0 425 0 0,0 0 132 0 0,0 0-77 0 0,0 0-162 0 0,0 0-214 0 0,34-3-226 0 0,108-13-231 0 0,269-12 4119 0 0,-179 13-4318 0 0,309-32-705 0 0,-286 17-2095 0 0,-170 24-3003 0 0,-1 4-5778 0 0,-69 2 4870 0 0</inkml:trace>
  <inkml:trace contextRef="#ctx0" brushRef="#br0" timeOffset="17584.425">8645 971 3529 0 0,'0'0'2732'0'0,"0"0"-1047"0"0,0 0-393 0 0,0 0 68 0 0,0 0 123 0 0,0 0-42 0 0,0 0-195 0 0,0 0-277 0 0,0 0-256 0 0,0 0-197 0 0,0 0-132 0 0,0 0-89 0 0,0 0-75 0 0,-2 30-32 0 0,-8 98-34 0 0,-12 50 278 0 0,12-108-2155 0 0,3 5-4421 0 0,7-60 1923 0 0,0-7-2330 0 0</inkml:trace>
  <inkml:trace contextRef="#ctx0" brushRef="#br0" timeOffset="18217.379">8820 1501 5889 0 0,'0'0'1910'0'0,"0"0"-122"0"0,0 0 37 0 0,0 0-24 0 0,0 0-239 0 0,0 0-330 0 0,0 0-270 0 0,0 0-210 0 0,0 0-152 0 0,0 0-81 0 0,0 0-68 0 0,0 0-55 0 0,21-32-41 0 0,66-99-57 0 0,-27 48 304 0 0,2 20-291 0 0,-56 93-942 0 0,-21 86 319 0 0,16-114 323 0 0,1-1 0 0 0,-1 0 1 0 0,0 1-1 0 0,1-1 0 0 0,-1 0 1 0 0,1 0-1 0 0,0 0 1 0 0,-1 0-1 0 0,1 0 0 0 0,0 0 1 0 0,-1-1-1 0 0,1 1 0 0 0,0 0 1 0 0,0-1-1 0 0,0 1 0 0 0,0-1 1 0 0,-1 0-1 0 0,1 0 0 0 0,0 0 1 0 0,0 0-1 0 0,0 0 0 0 0,0 0 1 0 0,0 0-1 0 0,0-1 1 0 0,0 1-1 0 0,-1-1 0 0 0,1 1 1 0 0,0-1-1 0 0,0 0 0 0 0,-1 1 1 0 0,1-1-1 0 0,0 0 0 0 0,-1 0 1 0 0,1 0-1 0 0,-1 0 0 0 0,1-1 1 0 0,0 0-12 0 0,89-59 239 0 0,44-19-230 0 0,-98 75-239 0 0,-32 36 106 0 0,-23 115-641 0 0,33-125-3376 0 0,4-20-7495 0 0,-16-1 7554 0 0</inkml:trace>
  <inkml:trace contextRef="#ctx0" brushRef="#br0" timeOffset="25127.091">9547 1280 808 0 0,'0'0'2035'0'0,"0"0"-576"0"0,0 0-144 0 0,0 0 191 0 0,0 0 208 0 0,0 0 18 0 0,0 0-185 0 0,0 0-315 0 0,0 0-354 0 0,0 0-296 0 0,0 0-199 0 0,9 26 1382 0 0,4 39-1308 0 0,-12-64-836 0 0,0-1 1 0 0,0 0-1 0 0,-1 0 0 0 0,1 0 1 0 0,0 0-1 0 0,0 0 1 0 0,-1-1-1 0 0,1 1 0 0 0,0 0 1 0 0,0 0-1 0 0,-1 0 0 0 0,1-1 1 0 0,0 1-1 0 0,-1 0 0 0 0,1-1 1 0 0,0 1-1 0 0,-1 0 0 0 0,1-1 1 0 0,0 1-1 0 0,-1-1 1 0 0,1 1-1 0 0,-1-1 0 0 0,1 1 1 0 0,-1-1-1 0 0,1 0 0 0 0,-1 1 1 0 0,0-1-1 0 0,1 0 0 0 0,-1 1 1 0 0,0-1-1 0 0,1 0 0 0 0,-1 1 1 0 0,0-1-1 0 0,0 0 0 0 0,0 0 1 0 0,1 1-1 0 0,-1-1 1 0 0,0 0-1 0 0,0 0 379 0 0,2-3-2646 0 0</inkml:trace>
  <inkml:trace contextRef="#ctx0" brushRef="#br0" timeOffset="25380.369">9494 1059 7722 0 0,'0'0'2184'0'0,"0"0"-1088"0"0,0 0-295 0 0,0 0 15 0 0,0 0-8 0 0,0 0-160 0 0,0 0-288 0 0,0 0-368 0 0,0 0-344 0 0,0 0-360 0 0,0 0-448 0 0,0 0-737 0 0,0 0-1199 0 0,0 0-4114 0 0</inkml:trace>
  <inkml:trace contextRef="#ctx0" brushRef="#br0" timeOffset="26020.302">9752 1181 2008 0 0,'0'0'1629'0'0,"0"0"-325"0"0,0 0 4 0 0,0 0 174 0 0,0 0 13 0 0,0 0-175 0 0,0 0-268 0 0,0 0-250 0 0,0 0-175 0 0,0 0-142 0 0,0 0-115 0 0,0 0-102 0 0,0 0-80 0 0,-1 15-66 0 0,-10 113 62 0 0,-5-57 32 0 0,1-6-3165 0 0,16-66-4122 0 0,0-3 3307 0 0,11-27 2688 0 0,13-147 1076 0 0,-23 139 1576 0 0,0-2 6835 0 0,-2 41-7661 0 0,13 29 2717 0 0,26 38-2500 0 0,-35-57-940 0 0,0 0-1 0 0,2 0 1 0 0,-1-1 0 0 0,1 1-1 0 0,0-1 1 0 0,1-1 0 0 0,0 1 0 0 0,0-1-1 0 0,1-1 1 0 0,0 1 0 0 0,9 5-27 0 0,-16-12 122 0 0,1 1 1 0 0,-1-1 0 0 0,1 1 0 0 0,0-1 0 0 0,0 0-1 0 0,0 1 1 0 0,0-1 0 0 0,0 0 0 0 0,0 0 0 0 0,0-1 0 0 0,0 1-1 0 0,0 0 1 0 0,0-1 0 0 0,0 1 0 0 0,0-1 0 0 0,1 0-1 0 0,-1 1 1 0 0,0-1 0 0 0,0 0 0 0 0,1-1 0 0 0,-1 1-1 0 0,0 0 1 0 0,0-1 0 0 0,0 1 0 0 0,1-1 0 0 0,-1 1-1 0 0,0-1 1 0 0,0 0 0 0 0,0 0 0 0 0,0 0 0 0 0,0 0-1 0 0,0 0 1 0 0,-1-1 0 0 0,1 1 0 0 0,0-1-123 0 0,5-8 431 0 0,-1 0-1 0 0,0-1 1 0 0,0 0 0 0 0,-1-1 0 0 0,0 1-1 0 0,-1-1 1 0 0,-1 0 0 0 0,0 0 0 0 0,0 0-1 0 0,-1 0 1 0 0,-1-1 0 0 0,0-2-431 0 0,2-41-2516 0 0,-2 2-6105 0 0,-1 41 5182 0 0,0 5-6917 0 0</inkml:trace>
  <inkml:trace contextRef="#ctx0" brushRef="#br0" timeOffset="26758.451">10153 28 0 0 0,'0'0'1052'0'0,"0"0"219"0"0,0 0 88 0 0,0 0-44 0 0,0 0-129 0 0,0 0-73 0 0,0 0-21 0 0,0 0-23 0 0,0 0-10 0 0,0 0-5 0 0,-1-5-43 0 0,-4-17-81 0 0,27 57 3372 0 0,-1-2-3946 0 0,9 18-4 0 0,-3 2-1 0 0,-3 1 1 0 0,-1 1-1 0 0,-3 0 1 0 0,-3 2-1 0 0,-2 0 1 0 0,6 54-352 0 0,-10-39 33 0 0,-4 0 0 0 0,-3 0-1 0 0,-3 1 1 0 0,-4-1 0 0 0,-2 0 0 0 0,-8 24-33 0 0,8-70-41 0 0,-2 1-1 0 0,0-1 1 0 0,-2-1 0 0 0,-1 0-1 0 0,-1 0 1 0 0,-1-1 0 0 0,-1 0-1 0 0,-2-1 1 0 0,-11 14 41 0 0,12-19-716 0 0,-1 0-1 0 0,-1-1 1 0 0,-1-1 0 0 0,0 0-1 0 0,-1-2 1 0 0,-1 0 0 0 0,-4 2 716 0 0,-28 16-7215 0 0,35-23-1011 0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35.6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0 681 4313 0 0,'0'0'1163'0'0,"0"0"-191"0"0,0 0 95 0 0,0 0 303 0 0,0 0 263 0 0,0 0 32 0 0,0 0-189 0 0,0 0-272 0 0,0 0-254 0 0,0 0-185 0 0,16-5-114 0 0,115-30 1132 0 0,108 46 283 0 0,-49-22-1343 0 0,-184 10 46 0 0,7-1-4045 0 0,-21 1-4241 0 0,-3 1-470 0 0,6 0 4197 0 0</inkml:trace>
  <inkml:trace contextRef="#ctx0" brushRef="#br0" timeOffset="302.97">15 946 1520 0 0,'0'0'1246'0'0,"0"0"-255"0"0,0 0-136 0 0,0 0-7 0 0,0 0 43 0 0,0 0 149 0 0,0 0 167 0 0,0 0 132 0 0,0 0 86 0 0,0 0-104 0 0,0 0-177 0 0,0 0-152 0 0,0 0-136 0 0,21 0-101 0 0,136-3 1074 0 0,72-12-2075 0 0,-205 13-2507 0 0,-1 0-4181 0 0,-13 2-1392 0 0</inkml:trace>
  <inkml:trace contextRef="#ctx0" brushRef="#br0" timeOffset="20607.68">1068 122 1832 0 0,'0'0'1931'0'0,"0"0"-381"0"0,0 0-272 0 0,0 0-170 0 0,0 0-137 0 0,0 0-119 0 0,0 0-89 0 0,0 0-40 0 0,0 0-27 0 0,0 0-60 0 0,0 0-91 0 0,18-4-112 0 0,134-29 559 0 0,67-29 1476 0 0,-148 54-2064 0 0,-72 38 507 0 0,-51 103 63 0 0,-135 436-450 0 0,87-289-255 0 0,97-269-1351 0 0,-9 35 3280 0 0,11-32-5237 0 0,7-18-8197 0 0,-4 0 7837 0 0,0 0 97 0 0</inkml:trace>
  <inkml:trace contextRef="#ctx0" brushRef="#br0" timeOffset="20853.682">899 740 13883 0 0,'0'0'551'0'0,"0"0"-347"0"0,0 0-140 0 0,0 0 131 0 0,0 0 237 0 0,0 0 176 0 0,0 0 83 0 0,0 0-5 0 0,0 0-83 0 0,0 0-96 0 0,35 0-116 0 0,114-2-117 0 0,-36-17 20 0 0,-89 11-248 0 0,276-100-1671 0 0,-180 55-2723 0 0,-44 13-2554 0 0,-56 29 4101 0 0,-1 2-952 0 0</inkml:trace>
  <inkml:trace contextRef="#ctx0" brushRef="#br0" timeOffset="21137.805">1998 11 8210 0 0,'0'0'1812'0'0,"0"0"-158"0"0,0 0-89 0 0,0 0-8 0 0,0 0-114 0 0,0 0-214 0 0,0 0-299 0 0,0 0-309 0 0,0 0-267 0 0,0 0-170 0 0,0 0-53 0 0,0 0-15 0 0,0 0 4 0 0,-10 23 2 0 0,-57 150 134 0 0,58-140-293 0 0,1 0 0 0 0,1 0-1 0 0,2 0 1 0 0,1 1 0 0 0,2 0-1 0 0,1 1 38 0 0,2-29-38 0 0,-1 0 0 0 0,1 0 0 0 0,0-1 1 0 0,1 1-1 0 0,-1 0 0 0 0,1-1 0 0 0,0 1 0 0 0,1-1 0 0 0,-1 0 0 0 0,1 1 0 0 0,0-1 0 0 0,1-1 0 0 0,-1 1 0 0 0,1 0 0 0 0,0-1 0 0 0,0 0 0 0 0,0 1 1 0 0,1-2-1 0 0,-1 1 0 0 0,1 0 0 0 0,0-1 0 0 0,0 0 0 0 0,0 0 0 0 0,0-1 0 0 0,1 1 0 0 0,-1-1 0 0 0,1 0 0 0 0,-1-1 0 0 0,1 1 0 0 0,0-1 0 0 0,0 0 1 0 0,0-1-1 0 0,-1 1 0 0 0,2-1 38 0 0,1 0-133 0 0,0 0 0 0 0,0 0 1 0 0,0-1-1 0 0,1 0 0 0 0,-1-1 1 0 0,0 0-1 0 0,-1 0 0 0 0,1-1 0 0 0,0 0 1 0 0,0 0-1 0 0,-1 0 0 0 0,0-1 1 0 0,0 0-1 0 0,0-1 0 0 0,0 0 1 0 0,5-4 132 0 0,23-22-3062 0 0,-13 9-3433 0 0,-13 11-616 0 0</inkml:trace>
  <inkml:trace contextRef="#ctx0" brushRef="#br0" timeOffset="21373.648">2373 0 10930 0 0,'0'0'1409'0'0,"0"0"-576"0"0,0 0-226 0 0,0 0 132 0 0,0 0 182 0 0,0 0 72 0 0,0 0-67 0 0,-16 35-151 0 0,-49 110-160 0 0,-45 165 299 0 0,89-253-1322 0 0,3 2 1 0 0,3 0 0 0 0,2 0-1 0 0,3 1 1 0 0,2 1 0 0 0,3 0-1 0 0,3 49 408 0 0,14-87-4770 0 0,13-20-6269 0 0,-24-3 10976 0 0,3 0-875 0 0</inkml:trace>
  <inkml:trace contextRef="#ctx0" brushRef="#br0" timeOffset="21790.872">2749 162 3673 0 0,'0'0'2647'0'0,"0"0"-1163"0"0,0 0-406 0 0,0 0 85 0 0,0 0 150 0 0,0 0 112 0 0,0 0 3 0 0,0 0-166 0 0,0 0-242 0 0,0 0-236 0 0,0 0-221 0 0,-34 23-166 0 0,-105 72-95 0 0,67-29 132 0 0,10 29-35 0 0,62-93-413 0 0,-1 1 1 0 0,0-1-1 0 0,0 0 0 0 0,1 0 0 0 0,-1 1 1 0 0,1-1-1 0 0,0 0 0 0 0,0 0 0 0 0,0 1 1 0 0,0-1-1 0 0,0 0 0 0 0,0 0 0 0 0,0 1 0 0 0,1-1 1 0 0,-1 0-1 0 0,1 0 0 0 0,0 1 0 0 0,0-1 1 0 0,0 0-1 0 0,0 0 0 0 0,0 0 0 0 0,0 0 1 0 0,0 0-1 0 0,1 0 0 0 0,-1-1 0 0 0,1 1 1 0 0,-1 0-1 0 0,1-1 0 0 0,0 1 0 0 0,-1-1 0 0 0,1 1 1 0 0,0-1-1 0 0,0 0 0 0 0,0 0 0 0 0,0 0 1 0 0,0 0-1 0 0,0 0 0 0 0,1 0 14 0 0,87 23-116 0 0,-69-22 137 0 0,144 32 46 0 0,-157-31-39 0 0,0 0 1 0 0,0 0-1 0 0,0 1 1 0 0,-1 0-1 0 0,0 0 1 0 0,0 1 0 0 0,0 0-1 0 0,0 0 1 0 0,-1 0-1 0 0,0 1 1 0 0,0 0-1 0 0,-1 0 1 0 0,1 1 0 0 0,-1 0-1 0 0,-1-1 1 0 0,1 2-1 0 0,-1-1 1 0 0,2 6-29 0 0,-4-6 52 0 0,0-1 0 0 0,-1 1 1 0 0,0-1-1 0 0,0 1 1 0 0,-1 0-1 0 0,0 0 0 0 0,0-1 1 0 0,0 1-1 0 0,-1 0 0 0 0,0-1 1 0 0,0 1-1 0 0,-1-1 0 0 0,0 1 1 0 0,0-1-1 0 0,0 0 0 0 0,-1 0 1 0 0,0 0-1 0 0,0 0 0 0 0,-1 0 1 0 0,1 0-1 0 0,-1-1 0 0 0,0 0 1 0 0,-1 0-1 0 0,-3 4-52 0 0,7-8-69 0 0,-73 64-2057 0 0,44-52-2298 0 0,-3-8-4563 0 0,23-5 4002 0 0</inkml:trace>
  <inkml:trace contextRef="#ctx0" brushRef="#br0" timeOffset="22070.211">2530 232 9730 0 0,'0'0'2043'0'0,"0"0"-274"0"0,0 0-204 0 0,0 0-154 0 0,0 0-169 0 0,0 0-171 0 0,0 0-175 0 0,31-16-169 0 0,102-51-145 0 0,-51 44 47 0 0,-63 22-489 0 0,276-10-498 0 0,-201 7-2622 0 0,-32-2-6244 0 0,-48 5-19 0 0</inkml:trace>
  <inkml:trace contextRef="#ctx0" brushRef="#br0" timeOffset="24060.963">3424 387 0 0 0,'0'0'1288'0'0,"0"0"-55"0"0,0 0-135 0 0,0 0-172 0 0,0 0-179 0 0,0 0-142 0 0,0 0-126 0 0,0 0-67 0 0,0 32-32 0 0,-4 103-14 0 0,-5-21 535 0 0,4 83-775 0 0,5-112 4613 0 0,0-53-471 0 0,-10-79-2216 0 0,9 6-1907 0 0,1 1 0 0 0,2 0 1 0 0,2 0-1 0 0,1 0 0 0 0,3 0 0 0 0,1 1 0 0 0,1 0 0 0 0,3 1 0 0 0,1 0 1 0 0,1 1-1 0 0,2 1 0 0 0,6-6-145 0 0,-13 24 1 0 0,0 0 0 0 0,2 1 0 0 0,0 1 0 0 0,1 0 0 0 0,0 1 0 0 0,1 0 0 0 0,1 1 0 0 0,1 0 0 0 0,4-2-1 0 0,-19 15-14 0 0,0 1 1 0 0,-1 0-1 0 0,1-1 0 0 0,0 1 0 0 0,0 0 0 0 0,-1-1 0 0 0,1 1 0 0 0,0 0 1 0 0,0 0-1 0 0,-1 0 0 0 0,1 0 0 0 0,0 0 0 0 0,0 0 0 0 0,0 0 0 0 0,-1 0 1 0 0,1 0-1 0 0,0 0 0 0 0,0 0 0 0 0,0 0 0 0 0,-1 0 0 0 0,1 1 0 0 0,0-1 1 0 0,0 0-1 0 0,-1 1 0 0 0,1-1 0 0 0,0 0 0 0 0,-1 1 0 0 0,1-1 0 0 0,0 1 1 0 0,-1-1-1 0 0,1 1 0 0 0,-1 0 0 0 0,1-1 0 0 0,-1 1 0 0 0,1-1 0 0 0,-1 1 1 0 0,1 0-1 0 0,-1-1 0 0 0,0 1 0 0 0,1 0 0 0 0,-1 0 0 0 0,0-1 0 0 0,1 1 1 0 0,-1 0-1 0 0,0 0 0 0 0,0 0 0 0 0,0-1 0 0 0,0 1 0 0 0,0 0 14 0 0,8 47-399 0 0,-8-45 344 0 0,2 17-605 0 0,7 51-1659 0 0,6-27-8412 0 0,-11-36 4203 0 0</inkml:trace>
  <inkml:trace contextRef="#ctx0" brushRef="#br0" timeOffset="24987.61">3884 519 3777 0 0,'0'0'1075'0'0,"0"0"-108"0"0,0 0 31 0 0,0 0 123 0 0,0 0 88 0 0,0 0 2 0 0,0 0-101 0 0,11 33-146 0 0,32 102-203 0 0,-16-11 364 0 0,-21-98-811 0 0,-2 0 1 0 0,0 0 0 0 0,-2 1-1 0 0,-1-1 1 0 0,-1 1-1 0 0,-2-1 1 0 0,0 0 0 0 0,-2 0-1 0 0,0 0 1 0 0,-2 0-1 0 0,-3 5-314 0 0,8-29 90 0 0,1 1-1 0 0,-1-1 0 0 0,0 0 0 0 0,0 0 0 0 0,0 1 0 0 0,0-1 1 0 0,0 0-1 0 0,-1 0 0 0 0,1 0 0 0 0,-1 0 0 0 0,1 0 1 0 0,-1-1-1 0 0,0 1 0 0 0,0 0 0 0 0,0-1 0 0 0,0 1 0 0 0,0-1 1 0 0,0 0-1 0 0,0 1 0 0 0,0-1 0 0 0,0 0 0 0 0,-2 0-89 0 0,-6-43 1459 0 0,10 22-1368 0 0,1 0 0 0 0,1 0 1 0 0,1 0-1 0 0,0 0 0 0 0,1 1 0 0 0,2-1 0 0 0,0 1 0 0 0,1 0 0 0 0,5-10-91 0 0,16-29-21 0 0,3 1 0 0 0,3 2 0 0 0,2 1 0 0 0,2 2 0 0 0,2 2-1 0 0,3 1 1 0 0,1 2 0 0 0,34-25 21 0 0,-71 65 4 0 0,-1 1 0 0 0,1 0 0 0 0,0 0 0 0 0,1 1 0 0 0,-1 0 0 0 0,1 0-1 0 0,0 1 1 0 0,1 0 0 0 0,-1 0 0 0 0,0 1 0 0 0,1 0 0 0 0,0 0 0 0 0,0 1 0 0 0,0 1 0 0 0,0-1 0 0 0,0 1 0 0 0,0 1 0 0 0,3 0-4 0 0,-6 2 21 0 0,-1 1 0 0 0,0 0 0 0 0,0 0 0 0 0,-1 1 1 0 0,1-1-1 0 0,-1 1 0 0 0,0 0 0 0 0,0 0 0 0 0,0 1 0 0 0,0-1 1 0 0,-1 1-1 0 0,1 0 0 0 0,-1 0 0 0 0,-1 0 0 0 0,1 0 1 0 0,-1 0-1 0 0,0 1 0 0 0,0-1 0 0 0,0 1 0 0 0,-1-1 0 0 0,0 1 1 0 0,0 0-1 0 0,0 0 0 0 0,-1-1 0 0 0,0 1-21 0 0,2 4 38 0 0,-1 0 1 0 0,-1 0-1 0 0,0 0 0 0 0,0 0 0 0 0,-1-1 1 0 0,0 1-1 0 0,0 0 0 0 0,-2-1 0 0 0,1 1 1 0 0,-1-1-1 0 0,0 1 0 0 0,-1-1 0 0 0,0 0 0 0 0,0-1 1 0 0,-1 1-1 0 0,0-1 0 0 0,-1 0 0 0 0,0 0 1 0 0,0 0-1 0 0,-1-1 0 0 0,1 0 0 0 0,-2 0 1 0 0,1-1-1 0 0,-1 0 0 0 0,-6 4-38 0 0,-3 1-51 0 0,1-1-1 0 0,-2-1 0 0 0,1 0 1 0 0,-1-1-1 0 0,-1-2 1 0 0,1 1-1 0 0,-1-2 1 0 0,0-1-1 0 0,0 0 1 0 0,-1-1-1 0 0,1-1 1 0 0,-14-1 51 0 0,-1 0-254 0 0,25 0 75 0 0,-1 1 1 0 0,1-2-1 0 0,0 1 1 0 0,-1-2-1 0 0,1 1 1 0 0,-1-1-1 0 0,1 0 1 0 0,0-1-1 0 0,0 0 1 0 0,0-1-1 0 0,0 0 1 0 0,0 0-1 0 0,0-1 0 0 0,1 0 1 0 0,-1-1-1 0 0,1 1 1 0 0,0-2 178 0 0,6 4-291 0 0,0-1 0 0 0,1 1 0 0 0,-1-1 0 0 0,0 0 0 0 0,1 0 0 0 0,0 0 0 0 0,0 0 0 0 0,-1 0 0 0 0,2 0 0 0 0,-1 0 0 0 0,0 0 0 0 0,1 0 1 0 0,-1 0-1 0 0,1 0 0 0 0,0 0 0 0 0,0-1 0 0 0,0 1 0 0 0,1 0 0 0 0,-1 0 0 0 0,1 0 0 0 0,0-2 291 0 0,15-37-8803 0 0,-9 30 4217 0 0</inkml:trace>
  <inkml:trace contextRef="#ctx0" brushRef="#br0" timeOffset="25623.452">4601 766 9226 0 0,'0'0'2111'0'0,"0"0"-348"0"0,0 0-189 0 0,0 0-129 0 0,0 0-192 0 0,0 0-196 0 0,0 0-185 0 0,0 0-163 0 0,0 0-95 0 0,0 0-103 0 0,0 0-87 0 0,19-34-72 0 0,61-107-36 0 0,-28 66 250 0 0,112-71 435 0 0,-163 145-1009 0 0,0 0 0 0 0,-1 0-1 0 0,1 0 1 0 0,0 0 0 0 0,0 0-1 0 0,0 0 1 0 0,0 0 0 0 0,0 0-1 0 0,0 1 1 0 0,0-1 0 0 0,0 0-1 0 0,0 1 1 0 0,0-1 0 0 0,0 1-1 0 0,1-1 1 0 0,-1 1 0 0 0,0 0-1 0 0,0-1 1 0 0,0 1 0 0 0,1 0-1 0 0,-1 0 1 0 0,0 0 0 0 0,0 0-1 0 0,1 0 1 0 0,-1 0 0 0 0,0 0-1 0 0,0 1 1 0 0,0-1 0 0 0,1 0-1 0 0,-1 1 1 0 0,0-1 0 0 0,0 0-1 0 0,0 1 1 0 0,0 0 0 0 0,0-1-1 0 0,1 1 1 0 0,-1 0 0 0 0,0-1-1 0 0,-1 1 1 0 0,1 0-1 0 0,0 0 1 0 0,0 0 0 0 0,0 0-1 0 0,0 0 1 0 0,-1 0 0 0 0,1 0-1 0 0,0 0 1 0 0,-1 0 0 0 0,1 0-1 0 0,-1 0 1 0 0,1 0 0 0 0,-1 1-1 0 0,0-1 1 0 0,1 0 0 0 0,-1 0-1 0 0,0 0 1 0 0,0 1 0 0 0,0-1-1 0 0,0 0 1 0 0,0 0 0 0 0,0 1-1 0 0,0-1 1 0 0,0 0 0 0 0,-1 0-1 0 0,1 1 1 0 0,0-1 0 0 0,-1 0 8 0 0,5 135-136 0 0,-2-133 143 0 0,0 1 1 0 0,0-1-1 0 0,0 0 1 0 0,1 0 0 0 0,-1 0-1 0 0,1-1 1 0 0,0 1 0 0 0,0-1-1 0 0,0 1 1 0 0,0-1-1 0 0,0 0 1 0 0,1 0 0 0 0,-1 0-1 0 0,1-1 1 0 0,-1 1 0 0 0,1-1-1 0 0,-1 0 1 0 0,1 0-1 0 0,0 0 1 0 0,0 0 0 0 0,0-1-1 0 0,-1 1 1 0 0,1-1 0 0 0,0 0-1 0 0,0 0 1 0 0,0-1-1 0 0,0 1 1 0 0,-1-1 0 0 0,1 0-1 0 0,0 0 1 0 0,0 0 0 0 0,-1 0-1 0 0,1-1 1 0 0,-1 1-1 0 0,1-1 1 0 0,-1 0 0 0 0,0 0-1 0 0,0 0 1 0 0,3-2-8 0 0,245-158 296 0 0,-249 161-298 0 0,93-35-121 0 0,-89 77-51 0 0,-24 113 397 0 0,34-61-980 0 0,-15-90 500 0 0,1-1 0 0 0,-1 1 0 0 0,1-1 0 0 0,0 0 0 0 0,0 0 1 0 0,0 0-1 0 0,0 0 0 0 0,0 0 0 0 0,0 0 0 0 0,0 0 0 0 0,0-1 0 0 0,1 1 0 0 0,-1-1 0 0 0,1 1 0 0 0,-1-1 1 0 0,1 0-1 0 0,0 0 0 0 0,-1 0 0 0 0,1-1 0 0 0,0 1 0 0 0,1 0 257 0 0,23 2-9277 0 0,-19-2 1089 0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1:32.7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1 900 0 0 0,'0'0'151'0'0,"0"0"576"0"0,0 0 167 0 0,0 0 31 0 0,0 0 41 0 0,4 0 25 0 0,67-15 3160 0 0,24-53-298 0 0,26-62-2548 0 0,-104 110-1117 0 0,113-148 372 0 0,-99 97-192 0 0,-68 76-2662 0 0,20 5 2013 0 0,1 2-1 0 0,1 0 1 0 0,0 1-1 0 0,0 0 1 0 0,2 2-1 0 0,0-1 1 0 0,0 2-1 0 0,1-1 1 0 0,1 2-1 0 0,-8 15 282 0 0,13-19 29 0 0,0 0 0 0 0,1 0 0 0 0,1 0 0 0 0,0 1 0 0 0,1-1 0 0 0,0 1 0 0 0,1 0 0 0 0,0 0 0 0 0,1 0 0 0 0,1 1-29 0 0,0-12 30 0 0,1 1 0 0 0,-1-1 1 0 0,1 1-1 0 0,0-1 1 0 0,0 0-1 0 0,0 1 1 0 0,0-1-1 0 0,0 0 1 0 0,1 0-1 0 0,0 0 1 0 0,-1 0-1 0 0,1 0 0 0 0,0 0 1 0 0,0 0-1 0 0,1 0 1 0 0,-1-1-1 0 0,1 1 1 0 0,-1-1-1 0 0,1 0 1 0 0,0 0-1 0 0,0 0 0 0 0,0 0 1 0 0,0 0-1 0 0,0-1 1 0 0,0 1-1 0 0,0-1 1 0 0,0 0-1 0 0,1 0 1 0 0,1 0-31 0 0,103 16 946 0 0,-84-19-696 0 0,0-1-1 0 0,-1-2 0 0 0,1 0 1 0 0,-1-1-1 0 0,0-1 1 0 0,-1-1-1 0 0,1-2 0 0 0,-2 0 1 0 0,1-1-1 0 0,-2-1 1 0 0,1-1-1 0 0,-2 0 0 0 0,19-17-249 0 0,-28 23 86 0 0,0-1 0 0 0,0 0 0 0 0,0 0-1 0 0,-1-1 1 0 0,0 0 0 0 0,-1-1 0 0 0,0 0-1 0 0,-1 0 1 0 0,0-1 0 0 0,5-10-86 0 0,-11 20 8 0 0,0 0 0 0 0,-1 0 0 0 0,1-1 0 0 0,-1 1 0 0 0,1-1-1 0 0,-1 1 1 0 0,1 0 0 0 0,-1-1 0 0 0,0 1 0 0 0,0-1 0 0 0,0 1 0 0 0,0-1 0 0 0,0 1 0 0 0,0-1 0 0 0,0 1 0 0 0,0 0 0 0 0,-1-1 0 0 0,1 1 0 0 0,0-1 0 0 0,-1 1 0 0 0,1 0 0 0 0,-1-1 0 0 0,0 1 0 0 0,1 0 0 0 0,-1-1 0 0 0,0 1-1 0 0,0 0 1 0 0,0 0 0 0 0,0 0 0 0 0,0 0 0 0 0,0 0 0 0 0,0 0 0 0 0,0 0 0 0 0,0 0 0 0 0,0 0 0 0 0,-1 0 0 0 0,1 1 0 0 0,0-1 0 0 0,-1 1 0 0 0,1-1 0 0 0,0 1 0 0 0,-1-1 0 0 0,1 1 0 0 0,-1 0 0 0 0,1-1-8 0 0,-3 0-100 0 0,1 1 0 0 0,-1-1 0 0 0,1 1 1 0 0,-1 0-1 0 0,1 0 0 0 0,-1 0 0 0 0,1 0 1 0 0,-1 0-1 0 0,1 1 0 0 0,-1 0 1 0 0,1 0-1 0 0,-1 0 0 0 0,1 0 0 0 0,-1 0 1 0 0,1 1-1 0 0,0-1 0 0 0,-2 2 100 0 0,-1 2-57 0 0,0 0 0 0 0,0 0 1 0 0,1 0-1 0 0,0 1 0 0 0,1-1 0 0 0,-1 1 0 0 0,1 0 0 0 0,0 1 0 0 0,0-1 0 0 0,1 1 0 0 0,0 0 1 0 0,0 0-1 0 0,0 0 0 0 0,1 0 0 0 0,0 0 0 0 0,1 0 0 0 0,-1 1 0 0 0,2-1 0 0 0,-1 0 1 0 0,1 1-1 0 0,0-1 0 0 0,0 1 0 0 0,1 1 57 0 0,0-6 17 0 0,0 0 0 0 0,0 0 0 0 0,1 0 1 0 0,-1 0-1 0 0,1-1 0 0 0,0 1 0 0 0,0 0 0 0 0,0-1 1 0 0,0 1-1 0 0,0-1 0 0 0,0 1 0 0 0,1-1 0 0 0,-1 0 1 0 0,1 0-1 0 0,0 0 0 0 0,0-1 0 0 0,-1 1 0 0 0,1 0 1 0 0,0-1-1 0 0,0 0 0 0 0,0 0 0 0 0,1 0 0 0 0,-1 0 1 0 0,0 0-1 0 0,0-1 0 0 0,2 1-17 0 0,88 4 915 0 0,-68-10-742 0 0,0-1 0 0 0,0-1 1 0 0,-1-1-1 0 0,0-1 0 0 0,-1-1 1 0 0,0-1-1 0 0,0-1 0 0 0,-1-1 1 0 0,-1-1-1 0 0,0-1 1 0 0,-1 0-1 0 0,-1-2 0 0 0,0-1 1 0 0,-1 0-1 0 0,9-13-173 0 0,-18 23 81 0 0,-1 1 1 0 0,-1-1-1 0 0,1-1 0 0 0,-1 1 0 0 0,-1-1 1 0 0,1 0-1 0 0,-2-1 0 0 0,1 0 0 0 0,-1 0 1 0 0,-1 0-1 0 0,0 0 0 0 0,0-1 0 0 0,-1 1 1 0 0,0-1-1 0 0,0-4-81 0 0,-4 13 4 0 0,1 0 0 0 0,0 1 1 0 0,0-1-1 0 0,-1 0 0 0 0,1 0 0 0 0,-1 0 0 0 0,1 1 1 0 0,-1-1-1 0 0,0 0 0 0 0,0 1 0 0 0,0-1 1 0 0,0 1-1 0 0,0-1 0 0 0,0 1 0 0 0,0-1 0 0 0,-1 1 1 0 0,1 0-1 0 0,0 0 0 0 0,-1 0 0 0 0,1-1 0 0 0,-1 1 1 0 0,1 0-1 0 0,-1 1 0 0 0,1-1 0 0 0,-1 0 0 0 0,0 0 1 0 0,1 1-1 0 0,-1-1 0 0 0,0 1 0 0 0,0-1 0 0 0,0 1 1 0 0,1 0-1 0 0,-1 0 0 0 0,0 0 0 0 0,0 0 1 0 0,0 0-1 0 0,0 0 0 0 0,1 0 0 0 0,-1 1 0 0 0,0-1 1 0 0,0 1-1 0 0,1-1 0 0 0,-1 1 0 0 0,0 0 0 0 0,1-1-4 0 0,-6 4-27 0 0,1 0 0 0 0,0 0 0 0 0,0 0 1 0 0,0 0-1 0 0,1 1 0 0 0,-1 0 0 0 0,1 0 0 0 0,0 1 0 0 0,1-1 0 0 0,-1 1 0 0 0,1 0 0 0 0,0 0 0 0 0,1 1 0 0 0,-1-1 0 0 0,1 1 0 0 0,1 0 0 0 0,-1-1 0 0 0,1 1 0 0 0,0 1 0 0 0,1-1 0 0 0,0 0 0 0 0,0 0 0 0 0,0 5 27 0 0,0-6-19 0 0,0-1 1 0 0,1 0-1 0 0,-1 1 0 0 0,1-1 0 0 0,1 1 0 0 0,-1-1 1 0 0,1 1-1 0 0,0-1 0 0 0,0 0 0 0 0,0 1 0 0 0,1-1 1 0 0,-1 0-1 0 0,1 0 0 0 0,1 0 0 0 0,-1 0 0 0 0,1-1 1 0 0,0 1-1 0 0,0 0 0 0 0,0-1 0 0 0,0 0 0 0 0,1 0 0 0 0,0 0 1 0 0,0 0-1 0 0,0-1 0 0 0,0 1 0 0 0,1-1 0 0 0,-1 0 1 0 0,1 0-1 0 0,1 0 19 0 0,104 34-964 0 0,-61-27-3342 0 0,-8-3-4243 0 0,-34-6 4620 0 0</inkml:trace>
  <inkml:trace contextRef="#ctx0" brushRef="#br0" timeOffset="345.624">1672 550 3985 0 0,'0'0'1071'0'0,"0"0"48"0"0,0 0 277 0 0,0 0 328 0 0,0 0 90 0 0,0 0-152 0 0,0 0-270 0 0,0 0-270 0 0,0 0-202 0 0,0 0-172 0 0,0 0-121 0 0,34-7-106 0 0,104-24-119 0 0,56-1 388 0 0,-108 22-2228 0 0,-68 9-3464 0 0,0 1-4484 0 0,-18 0 5819 0 0</inkml:trace>
  <inkml:trace contextRef="#ctx0" brushRef="#br0" timeOffset="524.755">1674 782 6233 0 0,'0'0'536'0'0,"0"0"73"0"0,0 0 423 0 0,0 0 152 0 0,0 0-24 0 0,0 0-216 0 0,0 0-287 0 0,193-59-233 0 0,-154 48-264 0 0,-2 4-224 0 0,0-4-232 0 0,0-1-512 0 0,5-2-937 0 0,-14 6-1624 0 0,-10 1-3288 0 0</inkml:trace>
  <inkml:trace contextRef="#ctx0" brushRef="#br0" timeOffset="1070.067">2514 454 1192 0 0,'0'0'1919'0'0,"0"0"-693"0"0,0 0-104 0 0,0 0 46 0 0,0 0-29 0 0,0 0-84 0 0,0 0-165 0 0,0 0-200 0 0,0 0-201 0 0,0 0-185 0 0,0 0-140 0 0,0 0-81 0 0,0 0-51 0 0,-23 22-23 0 0,-68 69-29 0 0,67-48-5 0 0,25-37 16 0 0,1-1 148 0 0,1 1 1 0 0,-1 0-1 0 0,1-1 1 0 0,0 1-1 0 0,0-1 0 0 0,1 0 1 0 0,-1 0-1 0 0,1-1 1 0 0,0 1-1 0 0,0-1 1 0 0,1 1-1 0 0,0-1 1 0 0,-1 0-1 0 0,1-1 1 0 0,0 0-1 0 0,1 1 0 0 0,-1-1 1 0 0,1-1-1 0 0,-1 1 1 0 0,1-1-1 0 0,0 0 1 0 0,0-1-1 0 0,0 1 1 0 0,0-1-1 0 0,0 0 1 0 0,0 0-1 0 0,0-1 0 0 0,0 0 1 0 0,0 0-1 0 0,4-1-139 0 0,-4 1 218 0 0,-1 0-1 0 0,1 0 0 0 0,-1-1 1 0 0,1 0-1 0 0,-1 0 1 0 0,0 0-1 0 0,0 0 0 0 0,1-1 1 0 0,-1 0-1 0 0,0 0 1 0 0,0 0-1 0 0,-1-1 0 0 0,1 0 1 0 0,0 0-1 0 0,-1 0 0 0 0,0 0 1 0 0,1-1-1 0 0,-1 1 1 0 0,-1-1-1 0 0,2-2-217 0 0,16-15 175 0 0,-2-1-1 0 0,-1 0 1 0 0,0-2 0 0 0,-2 0-1 0 0,-1-1 1 0 0,-1 0 0 0 0,-1-1 0 0 0,-1-1-1 0 0,-1 0 1 0 0,-2-1 0 0 0,0 0-1 0 0,-2 0 1 0 0,-1-1 0 0 0,-2 1-1 0 0,-1-1 1 0 0,-1-1 0 0 0,-1 1 0 0 0,-2-17-175 0 0,-1 37-55 0 0,0 0 0 0 0,0 1 0 0 0,-1-1 0 0 0,-1 1 0 0 0,1 0 1 0 0,-1 0-1 0 0,0 0 0 0 0,-1 1 0 0 0,0-1 0 0 0,0 1 0 0 0,-1 0 0 0 0,1 1 1 0 0,-1-1-1 0 0,-1 1 0 0 0,-6-5 55 0 0,10 9-56 0 0,-1-1 1 0 0,0 1-1 0 0,0-1 1 0 0,0 1-1 0 0,0 0 1 0 0,0 1-1 0 0,0-1 1 0 0,0 1-1 0 0,-1-1 1 0 0,1 1-1 0 0,0 1 1 0 0,-1-1-1 0 0,1 1 1 0 0,-1-1-1 0 0,1 1 1 0 0,-1 1-1 0 0,1-1 1 0 0,-1 1-1 0 0,1-1 1 0 0,0 1-1 0 0,-1 0 1 0 0,1 1-1 0 0,0-1 1 0 0,0 1-1 0 0,0 0 1 0 0,0 0-1 0 0,0 0 1 0 0,0 1-1 0 0,0-1 1 0 0,1 1-1 0 0,-4 2 56 0 0,-4 6-47 0 0,0 1 0 0 0,0 0 0 0 0,2 0 0 0 0,-1 1 0 0 0,1 0 0 0 0,1 1 0 0 0,1 0 0 0 0,0 0 0 0 0,0 1-1 0 0,2 0 1 0 0,0 0 0 0 0,0 0 0 0 0,1 1 0 0 0,1-1 0 0 0,1 1 0 0 0,0 0 0 0 0,1 0 0 0 0,1 0 0 0 0,1 4 47 0 0,-1-12-14 0 0,1 1 1 0 0,0-1 0 0 0,0 1 0 0 0,1-1 0 0 0,0 0 0 0 0,1 0 0 0 0,-1 0-1 0 0,2 0 1 0 0,-1-1 0 0 0,1 1 0 0 0,0-1 0 0 0,1 0 0 0 0,0 0 0 0 0,0 0 0 0 0,0 0-1 0 0,1-1 1 0 0,0 0 0 0 0,0 0 0 0 0,0-1 0 0 0,5 3 13 0 0,154 82-884 0 0,-122-70 142 0 0,34 9-3704 0 0,-24-18-4491 0 0,-41-10 4543 0 0</inkml:trace>
  <inkml:trace contextRef="#ctx0" brushRef="#br0" timeOffset="3944.891">3287 130 4289 0 0,'0'0'588'0'0,"0"0"-264"0"0,0 0-141 0 0,0 0 50 0 0,0 0 99 0 0,0 0 100 0 0,0 0 23 0 0,0 0-65 0 0,0 0-97 0 0,0 0-102 0 0,0 0-70 0 0,-20 36-24 0 0,-62 110-5 0 0,57-72 117 0 0,27-62-123 0 0,-2-4 18 0 0,1 0-1 0 0,0 0 1 0 0,0 0-1 0 0,1-1 1 0 0,0 1-1 0 0,0 0 1 0 0,1-1-1 0 0,0 0 1 0 0,0 0-1 0 0,1 0 1 0 0,0 0-1 0 0,0 0 1 0 0,0-1 0 0 0,1 1-1 0 0,0-1 1 0 0,0 0-1 0 0,1-1 1 0 0,0 1-1 0 0,0-1 1 0 0,0-1-1 0 0,1 1 1 0 0,-1-1-1 0 0,1 0 1 0 0,0 0-1 0 0,0-1 1 0 0,0 0-1 0 0,1 0 1 0 0,4 1-104 0 0,-1 0 340 0 0,1-1 1 0 0,0 0-1 0 0,-1-1 1 0 0,1 0-1 0 0,0-1 0 0 0,0-1 1 0 0,0 1-1 0 0,0-2 1 0 0,0 0-1 0 0,0 0 0 0 0,0-1 1 0 0,-1 0-1 0 0,1-1 0 0 0,-1-1 1 0 0,1 0-1 0 0,-1 0 1 0 0,0-1-1 0 0,7-5-340 0 0,-6 3 221 0 0,-1-1 1 0 0,-1-1-1 0 0,1 0 0 0 0,-2 0 0 0 0,1-1 1 0 0,-1-1-1 0 0,0 1 0 0 0,-1-1 0 0 0,-1-1 1 0 0,0 0-1 0 0,0 0 0 0 0,-1 0 0 0 0,-1 0 1 0 0,0-1-1 0 0,0 0 0 0 0,-1 0 0 0 0,-1 0 1 0 0,-1-1-1 0 0,1 1 0 0 0,-2-1 0 0 0,0 0 1 0 0,-1-7-222 0 0,-2 13-143 0 0,-1 0 0 0 0,0 0 0 0 0,-1 0 0 0 0,0 1 1 0 0,0-1-1 0 0,0 1 0 0 0,-1 0 0 0 0,0 0 0 0 0,-1 0 0 0 0,1 1 1 0 0,-1 0-1 0 0,-1 0 0 0 0,1 0 0 0 0,-1 1 0 0 0,0 0 0 0 0,0 0 1 0 0,0 1-1 0 0,-1 0 0 0 0,1 0 0 0 0,-1 1 0 0 0,0 0 0 0 0,0 0 1 0 0,-1 0-1 0 0,1 1 0 0 0,0 1 0 0 0,-1 0 0 0 0,1 0 0 0 0,-1 0 1 0 0,0 1-1 0 0,-7 1 143 0 0,1-2-890 0 0,0 1 1 0 0,0 1 0 0 0,0 1-1 0 0,0 0 1 0 0,0 1-1 0 0,1 0 1 0 0,-1 1 0 0 0,1 1-1 0 0,0 0 1 0 0,-6 3 889 0 0,-10 8-4421 0 0,8-2-188 0 0</inkml:trace>
  <inkml:trace contextRef="#ctx0" brushRef="#br0" timeOffset="4276.421">3038 473 3193 0 0,'0'0'2088'0'0,"0"0"-51"0"0,0 0 24 0 0,0 0-54 0 0,0 0-237 0 0,0 0-388 0 0,0 0-378 0 0,0 0-268 0 0,0 0-146 0 0,0 0-97 0 0,0 0-70 0 0,0 0-70 0 0,0 0-61 0 0,20-14-44 0 0,63-40-36 0 0,-33 41 134 0 0,81 45 415 0 0,-2-24 472 0 0,-73-8-6899 0 0,-45 0 3198 0 0,4-3-7988 0 0,-11 2 7817 0 0</inkml:trace>
  <inkml:trace contextRef="#ctx0" brushRef="#br0" timeOffset="4613.57">2096 951 4121 0 0,'0'0'999'0'0,"0"0"192"0"0,0 0 360 0 0,0 0 278 0 0,31-7 18 0 0,105-21-204 0 0,452-94 4157 0 0,-177 60-5384 0 0,-132 38-2552 0 0,-96 14-5461 0 0,-146 9 4826 0 0,-7-2-4122 0 0</inkml:trace>
  <inkml:trace contextRef="#ctx0" brushRef="#br0" timeOffset="5407.607">2411 1342 6481 0 0,'0'0'1205'0'0,"0"0"-160"0"0,0 0-82 0 0,0 0 27 0 0,0 0-32 0 0,0 0-88 0 0,0 0-128 0 0,0 0-194 0 0,0 0-168 0 0,0 0-160 0 0,0 0-111 0 0,-32 33-72 0 0,-93 102-41 0 0,123-134 4 0 0,0 1-1 0 0,-1-1 0 0 0,1 1 0 0 0,0-1 0 0 0,0 1 0 0 0,0 0 0 0 0,1-1 0 0 0,-1 1 1 0 0,0 0-1 0 0,1 0 0 0 0,-1 0 0 0 0,1 1 0 0 0,0-1 0 0 0,-1 0 0 0 0,1 0 1 0 0,0 1-1 0 0,0-1 0 0 0,1 1 0 0 0,-1-1 0 0 0,0 1 0 0 0,1-1 0 0 0,0 1 0 0 0,-1-1 1 0 0,1 1-1 0 0,0 0 0 0 0,0-1 1 0 0,2 4-4 0 0,1 0 36 0 0,0-1 0 0 0,0 0 0 0 0,1 1 0 0 0,0-2 1 0 0,0 1-1 0 0,0 0 0 0 0,0-1 0 0 0,1 0 0 0 0,-1 0 0 0 0,1 0 0 0 0,0 0 1 0 0,0-1-1 0 0,1 0 0 0 0,-1 0 0 0 0,1 0 0 0 0,-1-1 0 0 0,1 0 0 0 0,0 0 1 0 0,0 0-1 0 0,0-1 0 0 0,0 0 0 0 0,0 0 0 0 0,0-1 0 0 0,0 1 1 0 0,0-1-1 0 0,1 0 0 0 0,-1-1 0 0 0,3 0-32 0 0,-2 0 140 0 0,1 1 0 0 0,-1-2 0 0 0,0 1-1 0 0,0-1 1 0 0,0 0 0 0 0,0 0 0 0 0,0-1 0 0 0,0 0 0 0 0,-1 0 0 0 0,1 0 0 0 0,-1-1 0 0 0,0 0-1 0 0,0-1 1 0 0,0 1 0 0 0,-1-1 0 0 0,1 0 0 0 0,-1 0 0 0 0,0-1 0 0 0,0-1-140 0 0,76-121 1285 0 0,-77 120-1271 0 0,11-23-53 0 0,0-1 0 0 0,-2-1 1 0 0,-2 0-1 0 0,-1-1 0 0 0,-1 0 1 0 0,-2-1-1 0 0,-2 0 0 0 0,-1 0 1 0 0,-1 0-1 0 0,-2 0 0 0 0,-3-31 39 0 0,-14 6-108 0 0,16 59 104 0 0,0 0 0 0 0,-1 0-1 0 0,1-1 1 0 0,-1 1-1 0 0,0 0 1 0 0,1 0 0 0 0,-1 0-1 0 0,0 0 1 0 0,1 0 0 0 0,-1 0-1 0 0,0 0 1 0 0,0 0 0 0 0,0 1-1 0 0,0-1 1 0 0,0 0-1 0 0,0 0 1 0 0,0 1 0 0 0,0-1-1 0 0,0 1 1 0 0,0-1 0 0 0,-1 1-1 0 0,1-1 1 0 0,0 1-1 0 0,0 0 1 0 0,-1-1 0 0 0,1 1-1 0 0,0 0 1 0 0,0 0 0 0 0,0 0-1 0 0,-1 0 1 0 0,1 0 0 0 0,0 0-1 0 0,0 0 1 0 0,-1 1-1 0 0,1-1 1 0 0,0 0 0 0 0,0 1-1 0 0,0-1 1 0 0,-1 1 0 0 0,1-1-1 0 0,0 1 1 0 0,0 0-1 0 0,0-1 1 0 0,0 1 0 0 0,0 0-1 0 0,0 0 1 0 0,0 0 4 0 0,-9 9-6 0 0,1 1-1 0 0,0 0 1 0 0,0 1-1 0 0,1-1 1 0 0,1 2 0 0 0,0-1-1 0 0,1 1 1 0 0,0 0-1 0 0,1 1 1 0 0,-2 4 6 0 0,-1 8 41 0 0,2-1 1 0 0,0 1-1 0 0,1 1 0 0 0,2-1 1 0 0,0 1-1 0 0,2-1 0 0 0,2 19-41 0 0,1-30-11 0 0,1 0 0 0 0,1-1 0 0 0,0 1 0 0 0,1-1 0 0 0,0 0 0 0 0,1 0 0 0 0,1 0 0 0 0,0-1 0 0 0,1 0 1 0 0,0 0-1 0 0,1-1 0 0 0,0 0 0 0 0,1-1 0 0 0,1 0 0 0 0,0-1 0 0 0,0 0 0 0 0,1 0 0 0 0,0-1 0 0 0,0-1 0 0 0,1 0 0 0 0,7 3 11 0 0,28 13-663 0 0,-15-23-3657 0 0,-22-19-8236 0 0,-10 14 11464 0 0</inkml:trace>
  <inkml:trace contextRef="#ctx0" brushRef="#br0" timeOffset="5712.573">3143 992 1608 0 0,'0'0'1370'0'0,"0"0"-302"0"0,0 0 132 0 0,0 0 219 0 0,0 0 124 0 0,0 0-33 0 0,0 0-126 0 0,-15 33-209 0 0,-45 104-256 0 0,12 2 744 0 0,46-133-1645 0 0,0 0 0 0 0,1 0 1 0 0,-1 0-1 0 0,1 0 0 0 0,0 0 0 0 0,1 0 0 0 0,-1 1 0 0 0,1-1 1 0 0,0 0-1 0 0,1 0 0 0 0,-1 0 0 0 0,1 1 0 0 0,1-1 0 0 0,-1 0 0 0 0,1 0 1 0 0,0 0-1 0 0,0-1 0 0 0,1 1 0 0 0,0 0 0 0 0,0-1 0 0 0,0 0 1 0 0,1 0-1 0 0,-1 0 0 0 0,1 0 0 0 0,0 0 0 0 0,1-1 0 0 0,-1 1 1 0 0,1-1-1 0 0,0 0 0 0 0,0-1 0 0 0,4 3-18 0 0,4-2 39 0 0,0 0-1 0 0,0 0 1 0 0,1-1 0 0 0,-1-1-1 0 0,1 0 1 0 0,0-1 0 0 0,0-1-1 0 0,0 0 1 0 0,-1 0 0 0 0,1-2-1 0 0,0 0 1 0 0,-1 0 0 0 0,1-1-1 0 0,11-5-38 0 0,20-22-1914 0 0,-40 5-9377 0 0,-5 22 8533 0 0</inkml:trace>
  <inkml:trace contextRef="#ctx0" brushRef="#br0" timeOffset="5947.652">2852 1297 5265 0 0,'0'0'1664'0'0,"0"0"-319"0"0,0 0-121 0 0,0 0-32 0 0,197-18-200 0 0,-145 7-215 0 0,1 0-81 0 0,6-4-112 0 0,2 4-112 0 0,-2 0-160 0 0,3-4-328 0 0,3 4-736 0 0,-4 0-1505 0 0,-17 4-2400 0 0,-18 3-2184 0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2:47.57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77 0 0 0,'13'0'115'0'0,"105"0"994"0"0,125 11 2085 0 0,166 7-925 0 0,121-17-704 0 0,23-24-1565 0 0,636 7 1023 0 0,-818 17-392 0 0,531-15 641 0 0,807 10 602 0 0,-1130-3-580 0 0,-195-5-477 0 0,10-20-110 0 0,-292 37-708 0 0,-61 17-1950 0 0,-25 24-4952 0 0,-16-35 3741 0 0,0-4-691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2:16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788 262 5385 0 0,'0'0'751'0'0,"0"0"-156"0"0,0 0 32 0 0,0 0 174 0 0,0 0 119 0 0,0 0-16 0 0,0 0-147 0 0,0 0-216 0 0,0 0-198 0 0,0 0-155 0 0,0 0-87 0 0,0 3-11 0 0,-16 89 682 0 0,-4 0 1 0 0,-4-2 0 0 0,-4-1 0 0 0,-27 56-773 0 0,-40 87 1468 0 0,94-230-1419 0 0,1-1 0 0 0,0 0 0 0 0,0 1 0 0 0,0-1-1 0 0,0 1 1 0 0,0-1 0 0 0,0 0 0 0 0,0 1 0 0 0,0-1 0 0 0,1 0-1 0 0,-1 1 1 0 0,0-1 0 0 0,1 0 0 0 0,-1 1 0 0 0,1-1 0 0 0,0 0-1 0 0,-1 0 1 0 0,1 0 0 0 0,0 1 0 0 0,0-1 0 0 0,0 0 0 0 0,0 0-1 0 0,0 0 1 0 0,0 0 0 0 0,0 0 0 0 0,0-1 0 0 0,0 1 0 0 0,0 0 0 0 0,0 0-1 0 0,1-1 1 0 0,-1 1 0 0 0,0-1 0 0 0,0 1 0 0 0,1-1 0 0 0,-1 1-1 0 0,0-1 1 0 0,1 0 0 0 0,-1 0 0 0 0,0 0 0 0 0,1 0 0 0 0,-1 0-1 0 0,1 0 1 0 0,-1 0 0 0 0,0 0 0 0 0,1 0 0 0 0,-1 0 0 0 0,0-1-1 0 0,1 1 1 0 0,-1-1 0 0 0,0 1 0 0 0,1-1 0 0 0,-1 1 0 0 0,0-1-1 0 0,1 0-48 0 0,12 0 37 0 0,211-5 703 0 0,-145 31-2283 0 0,4-36-1844 0 0,-6-14-7601 0 0,-66 20 6930 0 0</inkml:trace>
  <inkml:trace contextRef="#ctx0" brushRef="#br0" timeOffset="633.055">1197 508 7786 0 0,'0'0'1199'0'0,"0"0"-73"0"0,0 0-5 0 0,0 0 88 0 0,0 0 30 0 0,0 0-100 0 0,0 0-187 0 0,0 0-215 0 0,0 0-149 0 0,0 0-94 0 0,0 0-104 0 0,0 0-65 0 0,0 0-61 0 0,30-16-50 0 0,94-51-2 0 0,-41 43 169 0 0,-78 24-346 0 0,73-3 244 0 0,-75 3-284 0 0,-1 0 1 0 0,0 0 0 0 0,0 1-1 0 0,0-1 1 0 0,0 1 0 0 0,0 0-1 0 0,0-1 1 0 0,0 1-1 0 0,0 0 1 0 0,0 0 0 0 0,0 0-1 0 0,0 0 1 0 0,-1 1 0 0 0,1-1-1 0 0,0 1 1 0 0,-1-1-1 0 0,1 1 1 0 0,-1-1 0 0 0,1 1-1 0 0,-1 0 1 0 0,0-1 0 0 0,0 1-1 0 0,0 0 1 0 0,0 0-1 0 0,0 0 1 0 0,0 0 0 0 0,0 0-1 0 0,-1 0 1 0 0,1 0 0 0 0,-1 0-1 0 0,1 0 1 0 0,-1 1 0 0 0,0 0 4 0 0,-2 9-7 0 0,0 0 1 0 0,0 0 0 0 0,-2 0 0 0 0,1 0 0 0 0,-2 0-1 0 0,1-1 1 0 0,-1 0 0 0 0,-1 0 0 0 0,0 0 0 0 0,-1-1-1 0 0,0 1 1 0 0,-1-2 0 0 0,0 1 0 0 0,-7 7 6 0 0,-142 177 75 0 0,149-183-46 0 0,6-9-20 0 0,-1 1-1 0 0,1-1 1 0 0,-1 1-1 0 0,1 0 1 0 0,0 0 0 0 0,0 0-1 0 0,1 1 1 0 0,-1-1 0 0 0,0 0-1 0 0,1 1 1 0 0,0-1 0 0 0,0 1-1 0 0,0-1 1 0 0,0 1-1 0 0,1-1 1 0 0,-1 1 0 0 0,1 0-1 0 0,0-1 1 0 0,0 1 0 0 0,0-1-1 0 0,1 4-8 0 0,56 18 603 0 0,-42-21-472 0 0,6 3-65 0 0,0-1 1 0 0,1-1-1 0 0,0 0 1 0 0,0-2-1 0 0,0-1 1 0 0,1 0-1 0 0,-1-2 1 0 0,21-2-67 0 0,-32 0-102 0 0,-1-1 0 0 0,1 0 0 0 0,-1-1 0 0 0,1 0 0 0 0,-1-1 0 0 0,-1 0 0 0 0,1 0 0 0 0,-1-1 0 0 0,6-5 102 0 0,14-14-3861 0 0,-4-2-4896 0 0,-21 22 1283 0 0</inkml:trace>
  <inkml:trace contextRef="#ctx0" brushRef="#br0" timeOffset="1163.558">1814 431 5065 0 0,'0'0'600'0'0,"0"0"-4"0"0,0 0 290 0 0,0 0 354 0 0,0 0 202 0 0,0 0 15 0 0,0 0-135 0 0,0 0-162 0 0,0 0-168 0 0,0 0-191 0 0,0 0-167 0 0,32-10-125 0 0,99-30-39 0 0,-24 5 1024 0 0,27-2 112 0 0,-133 37-1595 0 0,-1 0 0 0 0,1-1 0 0 0,-1 1 0 0 0,1 0 0 0 0,0 0 0 0 0,-1-1 1 0 0,1 1-1 0 0,0 0 0 0 0,-1 0 0 0 0,1 0 0 0 0,-1 0 0 0 0,1 0 0 0 0,0 0 0 0 0,-1 0 1 0 0,1 0-1 0 0,0 0 0 0 0,-1 0 0 0 0,1 0 0 0 0,0 0 0 0 0,-1 0 0 0 0,1 1 0 0 0,0-1 1 0 0,-1 0-1 0 0,1 0 0 0 0,-1 1 0 0 0,1-1 0 0 0,-1 0 0 0 0,1 1 0 0 0,-1-1 1 0 0,1 1-1 0 0,-1-1 0 0 0,1 1 0 0 0,-1-1 0 0 0,1 1 0 0 0,-1-1 0 0 0,0 1 0 0 0,1-1 1 0 0,-1 1-1 0 0,0-1 0 0 0,1 1 0 0 0,-1 0 0 0 0,0-1 0 0 0,0 1 0 0 0,0 0 0 0 0,1-1 1 0 0,-1 1-1 0 0,0 0 0 0 0,0-1 0 0 0,0 1 0 0 0,0 0 0 0 0,0-1 0 0 0,0 1 0 0 0,0-1 1 0 0,-1 1-1 0 0,1 0 0 0 0,0-1 0 0 0,0 1 0 0 0,0 0 0 0 0,-1-1 0 0 0,1 1 1 0 0,0-1-1 0 0,-1 1 0 0 0,1 0 0 0 0,0-1 0 0 0,-1 1 0 0 0,1-1 0 0 0,-1 1 0 0 0,1-1 1 0 0,-1 0-1 0 0,0 1-11 0 0,1 1-6 0 0,-58 177 622 0 0,-56 208-306 0 0,106-298-333 0 0,8-89-41 0 0,0 0 0 0 0,0 1-1 0 0,0-1 1 0 0,0 1 0 0 0,1-1 0 0 0,-1 0-1 0 0,0 1 1 0 0,0-1 0 0 0,0 1 0 0 0,1-1-1 0 0,-1 0 1 0 0,0 1 0 0 0,0-1 0 0 0,1 0-1 0 0,-1 1 1 0 0,0-1 0 0 0,1 0 0 0 0,-1 1-1 0 0,0-1 1 0 0,1 0 0 0 0,-1 0 0 0 0,0 0-1 0 0,1 1 1 0 0,-1-1 0 0 0,1 0 0 0 0,-1 0-1 0 0,0 0 1 0 0,1 0 0 0 0,-1 0 0 0 0,1 0-1 0 0,-1 0 1 0 0,1 0 0 0 0,-1 0 0 0 0,0 0-1 0 0,1 0 1 0 0,-1 0 0 0 0,1 0 0 0 0,-1 0-1 0 0,1 0 1 0 0,-1 0 0 0 0,0 0 0 0 0,1 0-1 0 0,-1-1 1 0 0,1 1 0 0 0,-1 0 0 0 0,0 0-1 0 0,1 0 1 0 0,-1-1 0 0 0,0 1 0 0 0,1 0-1 0 0,-1-1 1 0 0,0 1 0 0 0,1 0 0 0 0,-1-1-1 0 0,0 1 1 0 0,0 0 0 0 0,1-1 64 0 0,0-35-14363 0 0,-1 32 10438 0 0</inkml:trace>
  <inkml:trace contextRef="#ctx0" brushRef="#br0" timeOffset="1396.527">1779 714 3993 0 0,'0'0'2632'0'0,"0"0"-1613"0"0,0 0-263 0 0,0 0 335 0 0,0 0 200 0 0,0 0-8 0 0,0 0-129 0 0,0 0-141 0 0,32 1-123 0 0,103 0-147 0 0,-36-14 185 0 0,59-24-591 0 0,-75 15-2314 0 0,1 4-5226 0 0,-66 14-747 0 0</inkml:trace>
  <inkml:trace contextRef="#ctx0" brushRef="#br0" timeOffset="3151.154">2381 92 1760 0 0,'0'0'993'0'0,"0"0"-677"0"0,0 0-159 0 0,0 0 140 0 0,0 0 228 0 0,0 0 179 0 0,0 0 116 0 0,0 0 133 0 0,0 0 69 0 0,0 0-31 0 0,0 0-88 0 0,0 0-110 0 0,0 0-111 0 0,7 16-22 0 0,25 48-15 0 0,-9 40 1276 0 0,-21-78-1699 0 0,5 424 919 0 0,-1-113-248 0 0,-7-335-836 0 0,0 0 1 0 0,-1 0-1 0 0,1 0 0 0 0,-1 0 1 0 0,1 0-1 0 0,-1-1 0 0 0,0 1 1 0 0,0-1-1 0 0,1 1 0 0 0,-1-1 1 0 0,0 0-1 0 0,0 1 0 0 0,0-1 1 0 0,-1 0-1 0 0,1-1 0 0 0,0 1 1 0 0,0 0-1 0 0,-1 0 0 0 0,1-1 1 0 0,0 0-1 0 0,0 1 0 0 0,-1-1 1 0 0,1 0-1 0 0,-1 0 0 0 0,1 0 1 0 0,0 0-1 0 0,-1-1 0 0 0,1 1 1 0 0,0-1-1 0 0,0 1 0 0 0,-1-1 1 0 0,0 0-58 0 0,-11 0-188 0 0,-105 7-2796 0 0,0 5-1 0 0,-61 16 2985 0 0,50-8-627 0 0,-235 47 1758 0 0,52-14 172 0 0,-232 28 1307 0 0,209-57-1786 0 0,158-1-448 0 0,98-8 451 0 0,72-13-536 0 0,8-1-219 0 0,0 0-1 0 0,0 0 1 0 0,0-1 0 0 0,0 1 0 0 0,0 0-1 0 0,0 0 1 0 0,0 0 0 0 0,0 0 0 0 0,0-1-1 0 0,0 1 1 0 0,-1 0 0 0 0,1 0 0 0 0,0 0-1 0 0,0 0 1 0 0,0 0 0 0 0,0-1 0 0 0,0 1-1 0 0,0 0 1 0 0,0 0 0 0 0,-1 0 0 0 0,1 0-1 0 0,0 0 1 0 0,0 0 0 0 0,0-1 0 0 0,0 1-1 0 0,-1 0-71 0 0,6-5 108 0 0,0 0 0 0 0,-1-1-1 0 0,0 0 1 0 0,0 0 0 0 0,0 0 0 0 0,-1-1-1 0 0,0 1 1 0 0,0-1 0 0 0,0 1-1 0 0,-1-1 1 0 0,0 0 0 0 0,-1 0-1 0 0,1 0 1 0 0,-2 0 0 0 0,1 0-1 0 0,-1-1 1 0 0,0-1-108 0 0,6-24 175 0 0,37-328 856 0 0,-33-91-993 0 0,-11 299-23 0 0,15 93-67 0 0,8 40-194 0 0,64-19-4 0 0,7 20 189 0 0,297-17 46 0 0,737-93 13 0 0,-832 121-264 0 0,-203 34-34 0 0,-28-8-1827 0 0,-2-18 2715 0 0,-14 0-525 0 0,-48 0-48 0 0,0 0 19 0 0,0 0 2 0 0,0 0 11 0 0,0 0 8 0 0,0 0 2 0 0,0 0 3 0 0,0 0-28 0 0,0 0-91 0 0,0 0-93 0 0,-12 9-3568 0 0,8-7-4661 0 0,2-2-741 0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3:25.40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1 134 0 0 0,'0'0'124'0'0,"0"0"-128"0"0,0 0-77 0 0,0 0 55 0 0,21-6 90 0 0,151-36 530 0 0,72 4 738 0 0,68 13 330 0 0,27 48-1445 0 0,-53-14 1269 0 0,141-19-1486 0 0,245-31 1189 0 0,-375 37-783 0 0,59 16-406 0 0,-172 0 187 0 0,450 43 311 0 0,-459-38-62 0 0,1-7 0 0 0,147-12-436 0 0,262-16 1169 0 0,-142 25-892 0 0,92-5 50 0 0,-279-4-227 0 0,659-9 763 0 0,-891 10-836 0 0,98-5 139 0 0,-1 6 0 0 0,1 5 0 0 0,51 11-166 0 0,-33 0 1070 0 0,0-7-1 0 0,98-7-1069 0 0,-170-2 1062 0 0,-67 0-951 0 0,-1 0-9 0 0,0 0-36 0 0,0 0-38 0 0,0 0-22 0 0,0 0-23 0 0,0 0-24 0 0,0 0-7 0 0,0 0-30 0 0,0 0-26 0 0,0 0-25 0 0,0 0-31 0 0,0 0-28 0 0,0 0-11 0 0,0 0-2 0 0,0 0 1 0 0,0 0 25 0 0,0 0 8 0 0,0 0 5 0 0,0 0-12 0 0,0 0-26 0 0,0 0-4 0 0,6 22-3106 0 0,17 3-3982 0 0,-17-21 5046 0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5:59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1044 93 1752 0 0,'0'0'1107'0'0,"0"0"47"0"0,0 0 78 0 0,0 0 258 0 0,0 0 263 0 0,0 0 156 0 0,0 0-49 0 0,0 0-147 0 0,0 0-208 0 0,0 0-268 0 0,0 0-272 0 0,6 8 847 0 0,-14 407 58 0 0,-41 42-1872 0 0,47-398-624 0 0,2-34-2181 0 0,0-21 2051 0 0,0-4-906 0 0,3-10-7076 0 0,-2 5 1970 0 0</inkml:trace>
  <inkml:trace contextRef="#ctx0" brushRef="#br0" timeOffset="263.218">459 288 12891 0 0,'0'0'1020'0'0,"0"0"-381"0"0,0 0-378 0 0,0 0 19 0 0,0 0 334 0 0,0 0 373 0 0,0 0 197 0 0,0 0 1 0 0,41-7-159 0 0,133-25-205 0 0,555-132 1171 0 0,-673 150-1992 0 0,115-27-987 0 0,-58 16-5123 0 0,-92 21 316 0 0,-8 4-4215 0 0</inkml:trace>
  <inkml:trace contextRef="#ctx0" brushRef="#br0" timeOffset="653.159">1669 612 4721 0 0,'0'0'1191'0'0,"0"0"-514"0"0,0 0-214 0 0,0 0 80 0 0,0 0 182 0 0,0 0 168 0 0,0 0 74 0 0,0 0-1 0 0,0 0-92 0 0,-29 36-173 0 0,-85 111-193 0 0,110-143-479 0 0,1 0-1 0 0,0 0 1 0 0,-1 0-1 0 0,1 0 1 0 0,1 0-1 0 0,-1 0 1 0 0,0 1-1 0 0,1-1 1 0 0,0 1-1 0 0,0 0 1 0 0,1 0-1 0 0,-1-1 1 0 0,1 1-1 0 0,0 0 1 0 0,0 0-1 0 0,0 6-28 0 0,1 4 75 0 0,-2-10-21 0 0,1 1-1 0 0,-1-1 1 0 0,1 1-1 0 0,0 0 1 0 0,1 0-1 0 0,-1-1 1 0 0,1 1-1 0 0,0 0 0 0 0,1 0 1 0 0,-1-1-1 0 0,1 1 1 0 0,0 0-1 0 0,1-1 1 0 0,-1 1-1 0 0,1-1 1 0 0,0 1-1 0 0,1-1 1 0 0,-1 0-1 0 0,1 0 1 0 0,0 0-1 0 0,0 0 0 0 0,1-1 1 0 0,-1 1-1 0 0,1-1 1 0 0,0 0-1 0 0,0 0 1 0 0,1 0-1 0 0,-1 0 1 0 0,1-1-1 0 0,0 0 1 0 0,0 0-1 0 0,0 0 1 0 0,0 0-1 0 0,4 1-53 0 0,0-3 168 0 0,-1 0 1 0 0,1 0-1 0 0,-1-1 1 0 0,1 0-1 0 0,0 0 0 0 0,-1-1 1 0 0,1 0-1 0 0,-1 0 1 0 0,0-1-1 0 0,1 0 0 0 0,-1-1 1 0 0,0 0-1 0 0,0 0 1 0 0,0-1-1 0 0,-1 0 0 0 0,1 0 1 0 0,-1 0-1 0 0,0-1 1 0 0,0-1-1 0 0,-1 1 0 0 0,1-1 1 0 0,-1 0-1 0 0,0 0 1 0 0,-1-1-1 0 0,0 0 0 0 0,0 0 1 0 0,1-1-169 0 0,4-8 141 0 0,0-1 0 0 0,-1 0 1 0 0,-1 0-1 0 0,0 0 0 0 0,-1-1 1 0 0,-1 0-1 0 0,-1-1 0 0 0,-1 1 1 0 0,0-1-1 0 0,-1 0 0 0 0,-1-18-141 0 0,-1 29-39 0 0,-1 0-1 0 0,0 1 0 0 0,-1-1 1 0 0,0 0-1 0 0,0 0 1 0 0,-1 0-1 0 0,0 1 0 0 0,0-1 1 0 0,0 1-1 0 0,-1-1 0 0 0,-1 1 1 0 0,1 0-1 0 0,-1 0 1 0 0,0 1-1 0 0,-1-1 0 0 0,1 1 1 0 0,-1 0-1 0 0,-1 0 0 0 0,1 0 1 0 0,-1 1-1 0 0,0 0 0 0 0,0 0 1 0 0,0 0-1 0 0,-1 1 1 0 0,0 0-1 0 0,0 0 0 0 0,0 1 1 0 0,0-1-1 0 0,0 2 0 0 0,-1-1 1 0 0,1 1-1 0 0,-1 0 1 0 0,0 1-1 0 0,0 0 0 0 0,-1 0 40 0 0,-2 0-267 0 0,0 1 0 0 0,0 1-1 0 0,0 0 1 0 0,0 0 0 0 0,0 1-1 0 0,0 1 1 0 0,1 0 0 0 0,-1 0-1 0 0,1 1 1 0 0,0 0 0 0 0,0 1 0 0 0,0 0-1 0 0,0 1 1 0 0,-3 3 267 0 0,-62 76-10623 0 0,66-66 4696 0 0</inkml:trace>
  <inkml:trace contextRef="#ctx0" brushRef="#br0" timeOffset="1107.417">2280 664 10178 0 0,'0'0'1402'0'0,"0"0"-365"0"0,0 0-158 0 0,0 0-48 0 0,0 0-103 0 0,0 0-120 0 0,0 0-118 0 0,0 0-118 0 0,-32 29-131 0 0,-97 94-123 0 0,124-119-118 0 0,0 0 0 0 0,1 0 0 0 0,-1 1 0 0 0,1-1 0 0 0,0 1 0 0 0,0 0 0 0 0,0 0 0 0 0,1 0 0 0 0,0 1 0 0 0,0-1 1 0 0,0 1-1 0 0,1 0 0 0 0,0-1 0 0 0,-1 4 0 0 0,-1 7-27 0 0,0-5-32 0 0,1 0-1 0 0,1 0 1 0 0,-1 1-1 0 0,2 0 1 0 0,0-1-1 0 0,0 1 1 0 0,1 0-1 0 0,1-1 1 0 0,-1 1-1 0 0,2 0 1 0 0,0-1-1 0 0,3 11 60 0 0,-4-17 9 0 0,1 0 1 0 0,0 1-1 0 0,0-1 0 0 0,1-1 0 0 0,-1 1 0 0 0,1 0 0 0 0,0-1 1 0 0,0 1-1 0 0,0-1 0 0 0,1 0 0 0 0,0 0 0 0 0,0 0 0 0 0,0 0 1 0 0,0-1-1 0 0,0 0 0 0 0,1 1 0 0 0,-1-2 0 0 0,1 1 0 0 0,0 0 1 0 0,0-1-1 0 0,0 0 0 0 0,0 0 0 0 0,0-1 0 0 0,0 1 0 0 0,1-1 1 0 0,-1 0-1 0 0,1-1 0 0 0,0 1-9 0 0,3-1 183 0 0,0-1 0 0 0,0 0 0 0 0,0 0 0 0 0,0-1 1 0 0,-1 0-1 0 0,1 0 0 0 0,0-1 0 0 0,-1 0 0 0 0,0-1 0 0 0,1 0 1 0 0,-1 0-1 0 0,-1-1 0 0 0,1 1 0 0 0,-1-2 0 0 0,0 1 0 0 0,0-1 1 0 0,5-6-184 0 0,99-123 1519 0 0,-89 104-1589 0 0,-2-2-1 0 0,-1 0 1 0 0,-2-1 0 0 0,-1-1 0 0 0,-2 0 0 0 0,-1-1 0 0 0,-2-1-1 0 0,-1 0 1 0 0,-3 0 0 0 0,0-1 0 0 0,-3 0 0 0 0,-1 0-1 0 0,-1 0 1 0 0,-3-1 0 0 0,-1 1 0 0 0,-5-27 70 0 0,7 60-19 0 0,0 0 1 0 0,-1-1-1 0 0,0 1 1 0 0,0-1-1 0 0,0 1 1 0 0,-1 0-1 0 0,1 0 0 0 0,-1 0 1 0 0,-1 0-1 0 0,1 0 1 0 0,-1 0-1 0 0,1 0 1 0 0,-1 1-1 0 0,-1-1 0 0 0,1 1 1 0 0,-1 0-1 0 0,1 0 1 0 0,-1 0-1 0 0,0 1 1 0 0,-1-1-1 0 0,1 1 1 0 0,0 0-1 0 0,-1 0 0 0 0,0 1 1 0 0,0-1-1 0 0,0 1 1 0 0,0 0-1 0 0,0 0 1 0 0,0 1-1 0 0,0-1 1 0 0,-1 1-1 0 0,1 0 0 0 0,-1 1 1 0 0,1-1-1 0 0,0 1 1 0 0,-1 0-1 0 0,-1 1 19 0 0,-6 4-8 0 0,1 0-1 0 0,-1 1 0 0 0,1 0 1 0 0,0 1-1 0 0,0 1 1 0 0,1 0-1 0 0,0 1 1 0 0,0 0-1 0 0,1 0 1 0 0,1 1-1 0 0,-1 0 1 0 0,1 1-1 0 0,1 0 0 0 0,0 0 1 0 0,1 1-1 0 0,0 0 1 0 0,-4 11 8 0 0,0 0-51 0 0,2 1 1 0 0,1 0 0 0 0,1 1-1 0 0,0 0 1 0 0,2 0-1 0 0,1 0 1 0 0,2 1-1 0 0,0-1 1 0 0,1 1 0 0 0,3 16 50 0 0,-2-31-87 0 0,1 1 1 0 0,0-1 0 0 0,1 1-1 0 0,1-1 1 0 0,0 0 0 0 0,0 0-1 0 0,1 0 1 0 0,0-1 0 0 0,1 1-1 0 0,1-1 1 0 0,-1 0 0 0 0,1 0-1 0 0,1-1 1 0 0,0 0 0 0 0,0 0-1 0 0,1-1 1 0 0,0 1 0 0 0,0-2-1 0 0,1 1 1 0 0,4 2 86 0 0,96 49-2622 0 0,11-34-3510 0 0,-91-24 2631 0 0,-9 2-1092 0 0</inkml:trace>
  <inkml:trace contextRef="#ctx0" brushRef="#br0" timeOffset="2047.503">3040 627 5425 0 0,'0'0'4572'0'0,"0"0"-2758"0"0,0 0-881 0 0,0 0-81 0 0,0 0 32 0 0,0 0 30 0 0,0 0-2 0 0,0 0-25 0 0,-33 27-119 0 0,-105 86-225 0 0,66-29-46 0 0,69-79-490 0 0,-5 4-26 0 0,1 0 0 0 0,1 1 0 0 0,0-1 1 0 0,0 1-1 0 0,1 0 0 0 0,0 1 0 0 0,1 0 0 0 0,0-1 0 0 0,1 1 1 0 0,0 0-1 0 0,0 1 0 0 0,1-1 0 0 0,1 0 0 0 0,0 1 0 0 0,1-1 1 0 0,0 4 18 0 0,3-11-2 0 0,0 0 0 0 0,0-1 0 0 0,0 1 0 0 0,0-1 1 0 0,1 0-1 0 0,0 0 0 0 0,-1 0 0 0 0,1 0 0 0 0,0-1 0 0 0,1 0 1 0 0,-1 0-1 0 0,0 0 0 0 0,1 0 0 0 0,-1 0 0 0 0,1-1 1 0 0,-1 0-1 0 0,1 0 0 0 0,-1 0 0 0 0,1-1 0 0 0,0 1 0 0 0,0-1 1 0 0,-1 0-1 0 0,1-1 0 0 0,0 1 0 0 0,0-1 0 0 0,-1 0 1 0 0,1 0-1 0 0,-1 0 0 0 0,1-1 0 0 0,-1 1 0 0 0,1-1 0 0 0,-1 0 1 0 0,1-1 1 0 0,25-14 133 0 0,0-2 1 0 0,0-1-1 0 0,-2-1 1 0 0,-1-2 0 0 0,-1 0-1 0 0,0-2 1 0 0,-2-1-1 0 0,-1-1 1 0 0,1-4-134 0 0,34-34 135 0 0,-9 13 56 0 0,-57 89 132 0 0,2-18-333 0 0,1-1 1 0 0,1 1 0 0 0,1 0-1 0 0,1 0 1 0 0,0 0 0 0 0,1 0-1 0 0,2 1 10 0 0,-2-18-6 0 0,1 1-1 0 0,1 0 0 0 0,-1-1 1 0 0,0 1-1 0 0,1 0 1 0 0,-1-1-1 0 0,1 1 0 0 0,0-1 1 0 0,-1 1-1 0 0,2-1 0 0 0,-1 1 1 0 0,0-1-1 0 0,0 0 0 0 0,1 0 1 0 0,-1 1-1 0 0,1-1 0 0 0,-1 0 1 0 0,1 0-1 0 0,0-1 1 0 0,0 1-1 0 0,0 0 0 0 0,0 0 1 0 0,0-1-1 0 0,0 0 0 0 0,1 1 1 0 0,-1-1-1 0 0,0 0 0 0 0,1 0 1 0 0,-1 0-1 0 0,1 0 1 0 0,-1 0-1 0 0,1-1 0 0 0,0 1 1 0 0,-1-1-1 0 0,1 0 0 0 0,-1 0 1 0 0,2 0 6 0 0,3 0 32 0 0,-1 0 0 0 0,0 0 0 0 0,0-1 0 0 0,1 0 0 0 0,-1 0 0 0 0,0 0 0 0 0,0-1 1 0 0,0 0-1 0 0,0 0 0 0 0,-1-1 0 0 0,1 0 0 0 0,0 0 0 0 0,-1 0 0 0 0,0 0 0 0 0,4-4-32 0 0,154-181 587 0 0,-93 75-608 0 0,-79 129-48 0 0,1 1 0 0 0,0 0 1 0 0,1 0-1 0 0,1 1 0 0 0,0-1 0 0 0,1 1 1 0 0,2 1-1 0 0,-1-1 0 0 0,2 1 0 0 0,1-1 0 0 0,0 1 1 0 0,1-1-1 0 0,1 1 0 0 0,1 0 0 0 0,0-1 1 0 0,2 3 68 0 0,-3-16 0 0 0,1 0 1 0 0,-1 0 0 0 0,1 1-1 0 0,0-1 1 0 0,0 0-1 0 0,1 0 1 0 0,0-1 0 0 0,0 1-1 0 0,0 0 1 0 0,0-1 0 0 0,1 0-1 0 0,-1 0 1 0 0,1 0-1 0 0,0 0 1 0 0,1-1 0 0 0,-1 1-1 0 0,0-1 1 0 0,1 0 0 0 0,0 0-1 0 0,0-1 1 0 0,0 1-1 0 0,0-1 1 0 0,0 0 0 0 0,0-1-1 0 0,1 1 1 0 0,-1-1 0 0 0,0 0-1 0 0,1 0 1 0 0,-1-1-1 0 0,1 0 1 0 0,-1 0 0 0 0,1 0-1 0 0,-1 0 1 0 0,4-1-1 0 0,-2-5 81 0 0,1 0 0 0 0,-1 0 0 0 0,-1 0 0 0 0,1-1 0 0 0,-1 0 0 0 0,0 0 0 0 0,0 0 0 0 0,-1-1 1 0 0,0 0-1 0 0,-1 0 0 0 0,0 0 0 0 0,0 0 0 0 0,0-1 0 0 0,-1 0 0 0 0,1-6-81 0 0,-4 15 0 0 0,11-28 110 0 0,-3 2-82 0 0,0 1 1 0 0,2 0-1 0 0,1 1 0 0 0,1 0 1 0 0,1 1-1 0 0,0 0 0 0 0,2 1 0 0 0,1 1 1 0 0,1 0-1 0 0,0 2 0 0 0,2-1 1 0 0,13-9-29 0 0,-31 28-11 0 0,1-1 0 0 0,-1 1 1 0 0,1 0-1 0 0,-1 0 1 0 0,1 0-1 0 0,-1 1 1 0 0,1-1-1 0 0,0 0 0 0 0,0 0 1 0 0,-1 1-1 0 0,1-1 1 0 0,0 1-1 0 0,0 0 0 0 0,0 0 1 0 0,-1-1-1 0 0,1 1 1 0 0,0 0-1 0 0,0 0 0 0 0,0 1 1 0 0,0-1-1 0 0,-1 0 1 0 0,1 1-1 0 0,0-1 1 0 0,0 1-1 0 0,-1-1 0 0 0,1 1 1 0 0,0 0-1 0 0,-1 0 1 0 0,1 0-1 0 0,0 0 0 0 0,-1 0 1 0 0,0 0-1 0 0,1 0 1 0 0,-1 0-1 0 0,0 1 0 0 0,1-1 1 0 0,-1 0-1 0 0,0 1 1 0 0,1 1 10 0 0,29 72 26 0 0,-25-57-22 0 0,7 34 5 0 0,-1 1 0 0 0,-3 1 0 0 0,-2 0 0 0 0,-2 27-9 0 0,1-18-44 0 0,17 419-145 0 0,-23-463 263 0 0,-1 0 0 0 0,-1 0 1 0 0,0 0-1 0 0,-2-1 0 0 0,0 1 1 0 0,-1-1-1 0 0,-1 0 0 0 0,0 0 1 0 0,-2-1-1 0 0,0 0 0 0 0,0 0 1 0 0,-2-1-1 0 0,0 0 0 0 0,-1 0 1 0 0,-1-1-1 0 0,0-1 0 0 0,-1 0 1 0 0,0-1-1 0 0,-1 0 1 0 0,-1-1-1 0 0,0 0 0 0 0,0-2 1 0 0,-1 0-1 0 0,-4 1-74 0 0,12-5 140 0 0,-1-1 1 0 0,-1-1-1 0 0,1 0 1 0 0,0 0-1 0 0,-1-1 1 0 0,0 0-1 0 0,0-1 1 0 0,0 0-1 0 0,0 0 1 0 0,0-1-1 0 0,0-1 1 0 0,-2 1-141 0 0,8-4 16 0 0,1 1 0 0 0,-1-1 0 0 0,0 0 1 0 0,1 0-1 0 0,-1 0 0 0 0,1 0 0 0 0,0-1 0 0 0,0 1 1 0 0,1-1-1 0 0,-1 0 0 0 0,1 0 0 0 0,0 0 1 0 0,0 0-1 0 0,0 0 0 0 0,0-1 0 0 0,1 1 0 0 0,-1 0 1 0 0,1-1-1 0 0,0 1 0 0 0,1-1 0 0 0,-1 1 1 0 0,1-1-1 0 0,0 0 0 0 0,0 1 0 0 0,0-1 0 0 0,1 1 1 0 0,-1-1-1 0 0,1 1 0 0 0,0-1 0 0 0,1-2-16 0 0,4-17-58 0 0,1 0 0 0 0,0 1 0 0 0,2-1 0 0 0,1 2 0 0 0,1-1 0 0 0,0 1-1 0 0,2 1 1 0 0,1 0 0 0 0,0 1 0 0 0,13-13 58 0 0,29-38-2164 0 0,2 3 0 0 0,68-60 2164 0 0,-38 49-5255 0 0,1 5-4271 0 0,-50 45 4019 0 0</inkml:trace>
  <inkml:trace contextRef="#ctx0" brushRef="#br0" timeOffset="2401.71">1 1945 17548 0 0,'0'0'615'0'0,"31"-12"50"0"0,234-79 1085 0 0,57 19 2609 0 0,115-3-4359 0 0,185 4 1439 0 0,3 28 0 0 0,129 27-1439 0 0,-603 15-19 0 0,1816-61-1319 0 0,-1545 17-1625 0 0,-284 26-510 0 0,-2-3-3326 0 0,-44 6-5152 0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6:06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584 70 3825 0 0,'0'0'2015'0'0,"0"0"-1056"0"0,0 0-363 0 0,0 0 12 0 0,0 0 167 0 0,0 0 188 0 0,0 0 140 0 0,0 0 17 0 0,0 0-85 0 0,-33-8-156 0 0,-106-26-174 0 0,55 29 273 0 0,65 10-798 0 0,-1 2 1 0 0,1-1 0 0 0,0 2-1 0 0,1 1 1 0 0,0 0 0 0 0,0 1 0 0 0,1 1-1 0 0,1 1 1 0 0,0 0 0 0 0,0 1-1 0 0,1 1 1 0 0,1 0 0 0 0,0 1 0 0 0,1 1-1 0 0,1 0 1 0 0,0 0 0 0 0,1 1-1 0 0,-1 4-180 0 0,9-16 36 0 0,-1 0-1 0 0,1 1 0 0 0,0 0 0 0 0,0-1 0 0 0,1 1 0 0 0,-1 0 1 0 0,1 0-1 0 0,1 0 0 0 0,-1 1 0 0 0,1-1 0 0 0,0 0 0 0 0,0 1 0 0 0,1-1 1 0 0,0 0-1 0 0,0 1 0 0 0,1-1 0 0 0,-1 0 0 0 0,2 1 0 0 0,-1-1 1 0 0,0 0-1 0 0,1 0 0 0 0,0 0 0 0 0,1 0 0 0 0,-1 0 0 0 0,1 0 1 0 0,0-1-1 0 0,1 1 0 0 0,-1-1 0 0 0,1 0 0 0 0,0 0 0 0 0,0 0 1 0 0,1-1-1 0 0,0 1 0 0 0,-1-1 0 0 0,1 0 0 0 0,1-1 0 0 0,-1 1 1 0 0,5 2-36 0 0,8-4 143 0 0,0-2 1 0 0,0 1 0 0 0,0-2-1 0 0,0 0 1 0 0,0-2 0 0 0,0 0-1 0 0,0 0 1 0 0,-1-2 0 0 0,0 0-1 0 0,0-1 1 0 0,0-1 0 0 0,0-1-1 0 0,-1 0 1 0 0,-1-1 0 0 0,1 0 0 0 0,-2-1-1 0 0,1-1 1 0 0,-1-1 0 0 0,9-9-144 0 0,24-21 223 0 0,-2-3 0 0 0,-2-1-1 0 0,-1-2 1 0 0,-3-1 0 0 0,-2-3-223 0 0,-1-17 513 0 0,-36 68-401 0 0,0 1 13 0 0,0 0-14 0 0,0 0-15 0 0,-15 27-91 0 0,-63 187 263 0 0,66-149-240 0 0,3 0 1 0 0,2 0-1 0 0,4 0 1 0 0,3 27-29 0 0,-4 66-17 0 0,1 63-2202 0 0,15-198-1654 0 0,5-14-5751 0 0,-13-8 19 0 0</inkml:trace>
  <inkml:trace contextRef="#ctx0" brushRef="#br0" timeOffset="315.43">1002 774 17124 0 0,'0'0'742'0'0,"0"0"-157"0"0,0 0 15 0 0,0 0 135 0 0,0 0 35 0 0,0 0-91 0 0,0 0-179 0 0,0 0-170 0 0,0 0-129 0 0,0 0-102 0 0,0 0-62 0 0,-3 23-57 0 0,-8 71-47 0 0,8-49-2339 0 0,4-35-8190 0 0,-1-9 1283 0 0</inkml:trace>
  <inkml:trace contextRef="#ctx0" brushRef="#br0" timeOffset="566.735">1444 19 13427 0 0,'0'0'2587'0'0,"0"0"-1855"0"0,0 0-622 0 0,0 0-20 0 0,0 0 185 0 0,0 0 197 0 0,0 0 156 0 0,0 0 107 0 0,0 0-7 0 0,0 0-66 0 0,0 0-93 0 0,0 0-118 0 0,3 12-106 0 0,36 167 1238 0 0,-31-97-1381 0 0,-5 1-1 0 0,-3-1 0 0 0,-3 0 1 0 0,-15 80-202 0 0,6 3-1290 0 0,26-139-2172 0 0,7-23-7239 0 0,-15-3 1954 0 0</inkml:trace>
  <inkml:trace contextRef="#ctx0" brushRef="#br0" timeOffset="1246.778">2086 899 10682 0 0,'0'0'808'0'0,"0"0"-282"0"0,0 0-151 0 0,0 0 70 0 0,0 0 93 0 0,0 0 12 0 0,0 0-78 0 0,0 0-122 0 0,-14 34-111 0 0,-46 104-106 0 0,20-46-169 0 0,29-73-222 0 0,-3 6-752 0 0,10-9-9243 0 0,4-16 6692 0 0</inkml:trace>
  <inkml:trace contextRef="#ctx0" brushRef="#br0" timeOffset="1792.499">3099 192 3129 0 0,'0'0'1836'0'0,"0"0"-404"0"0,0 0 25 0 0,0 0 127 0 0,0 0 99 0 0,0 0-13 0 0,0 0-139 0 0,0 0-158 0 0,0 0-171 0 0,-33-12-199 0 0,-106-34-204 0 0,61 36 99 0 0,68 13-763 0 0,-6 1-72 0 0,0 1 0 0 0,0 1 0 0 0,0 0 0 0 0,1 1 0 0 0,0 1 0 0 0,0 0 0 0 0,0 1 0 0 0,2 1 0 0 0,-1 0 0 0 0,1 1 0 0 0,0 0-1 0 0,1 1 1 0 0,1 0 0 0 0,0 1 0 0 0,0 0 0 0 0,2 1 0 0 0,-1 0 0 0 0,2 1 0 0 0,0 0 0 0 0,1 0 0 0 0,0 1 0 0 0,1-1 0 0 0,1 1 0 0 0,0 1 0 0 0,2-1 0 0 0,-3 15-63 0 0,5-26-12 0 0,1-1 1 0 0,-1 0-1 0 0,1 0 1 0 0,0 0-1 0 0,0 0 1 0 0,0 1 0 0 0,0-1-1 0 0,1 0 1 0 0,-1 0-1 0 0,1 0 1 0 0,0 0-1 0 0,1 0 1 0 0,-1 0 0 0 0,1 0-1 0 0,-1 0 1 0 0,1 0-1 0 0,0-1 1 0 0,1 1-1 0 0,-1-1 1 0 0,1 1 0 0 0,-1-1-1 0 0,1 0 1 0 0,0 0-1 0 0,0 0 1 0 0,0 0-1 0 0,1-1 1 0 0,-1 1-1 0 0,3 0 12 0 0,7 2 39 0 0,0-2 0 0 0,1 1-1 0 0,-1-2 1 0 0,1 0 0 0 0,0 0-1 0 0,0-1 1 0 0,-1-1-1 0 0,1 0 1 0 0,0-1 0 0 0,0-1-1 0 0,-1 0 1 0 0,1-1-1 0 0,-1 0 1 0 0,0-1 0 0 0,1 0-1 0 0,-2-1 1 0 0,1-1-1 0 0,-1 0 1 0 0,0-1 0 0 0,4-3-39 0 0,33-15 167 0 0,-1-2 1 0 0,-1-3 0 0 0,-2-1 0 0 0,-1-3 0 0 0,30-30-168 0 0,-14 5 717 0 0,-69 89 674 0 0,-17 24-1289 0 0,2 2-1 0 0,3 0 1 0 0,2 2 0 0 0,3 0-1 0 0,2 1 1 0 0,3 0 0 0 0,2 1-1 0 0,1 38-101 0 0,-10 39 45 0 0,1 24-4582 0 0,17-152 1383 0 0,5-3-5448 0 0,-1-6-731 0 0</inkml:trace>
  <inkml:trace contextRef="#ctx0" brushRef="#br0" timeOffset="2041.936">3537 936 18724 0 0,'0'0'1271'0'0,"0"0"-676"0"0,0 0-267 0 0,0 0 48 0 0,0 0 56 0 0,0 0-8 0 0,0 0-111 0 0,0 0-120 0 0,0 0-95 0 0,0 0-95 0 0,0 0-64 0 0,0 0-81 0 0,0 0-113 0 0,-3 17-175 0 0,-9 52-374 0 0,10-44-5055 0 0,4-23 727 0 0,-2-1-4942 0 0</inkml:trace>
  <inkml:trace contextRef="#ctx0" brushRef="#br0" timeOffset="2512.989">3824 328 12579 0 0,'0'0'3316'0'0,"0"0"-2067"0"0,0 0-537 0 0,0 0 3 0 0,0 0 85 0 0,0 0-12 0 0,0 0-131 0 0,0 0-98 0 0,0 0-109 0 0,0 0-77 0 0,35-29-53 0 0,112-88-70 0 0,-62 70 53 0 0,-66 42-221 0 0,12-5 41 0 0,0 1 0 0 0,0 2 0 0 0,1 1 0 0 0,0 2 0 0 0,0 1-1 0 0,2 1-122 0 0,-32 2 2 0 0,0 0-1 0 0,-1 0 1 0 0,1 1-1 0 0,-1-1 1 0 0,1 1-1 0 0,0-1 1 0 0,-1 1-1 0 0,1-1 1 0 0,-1 1-1 0 0,1 0 0 0 0,-1 0 1 0 0,0 0-1 0 0,1 0 1 0 0,-1 0-1 0 0,0 0 1 0 0,0 0-1 0 0,0 0 1 0 0,1 1-1 0 0,-1-1 1 0 0,-1 0-1 0 0,1 1 0 0 0,0-1 1 0 0,0 0-1 0 0,0 1 1 0 0,-1-1-1 0 0,1 1 1 0 0,0 0-1 0 0,-1-1 1 0 0,0 1-1 0 0,1-1 1 0 0,-1 1-1 0 0,0 0 1 0 0,0-1-1 0 0,0 1 0 0 0,0 0 1 0 0,0 0-2 0 0,-7 64 75 0 0,-4-39-47 0 0,0-1-1 0 0,-2-1 0 0 0,-1 0 0 0 0,0 0 0 0 0,-2-2 0 0 0,-1 1 0 0 0,-7 4-27 0 0,6-4 5 0 0,-143 201 146 0 0,156-216-152 0 0,1 0 1 0 0,0 0 0 0 0,0 1-1 0 0,1-1 1 0 0,1 1 0 0 0,-1 0-1 0 0,2 0 1 0 0,-1 0-1 0 0,1 0 1 0 0,1 0 0 0 0,0 1-1 0 0,0-1 1 0 0,1 0 0 0 0,1 6 0 0 0,2-10 16 0 0,0-1 1 0 0,0 1 0 0 0,0-1 0 0 0,0 1 0 0 0,1-2 0 0 0,0 1 0 0 0,0 0-1 0 0,1-1 1 0 0,-1 0 0 0 0,1 0 0 0 0,0-1 0 0 0,0 1 0 0 0,0-1 0 0 0,0 0-1 0 0,1-1 1 0 0,-1 0 0 0 0,1 0 0 0 0,-1 0 0 0 0,1-1 0 0 0,0 0 0 0 0,0 0-1 0 0,-1-1 1 0 0,1 1 0 0 0,0-2 0 0 0,1 1-17 0 0,39 0 42 0 0,-1-2 1 0 0,1-3-1 0 0,0-1 1 0 0,-1-2-1 0 0,0-3 1 0 0,-1-1-1 0 0,0-2 1 0 0,22-12-43 0 0,109-51-9067 0 0,-154 65-2481 0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1 107 2232 0 0,'0'0'1406'0'0,"0"0"-682"0"0,0 0-112 0 0,0 0 286 0 0,0 0 366 0 0,0 0 191 0 0,0 0 1 0 0,0 0-97 0 0,0 0-122 0 0,0 0-141 0 0,0 0-151 0 0,32-6-174 0 0,99-17-161 0 0,135-10 1029 0 0,-212 32-2012 0 0,-40 1-369 0 0,0 0 1 0 0,-1 0 0 0 0,1-1-1 0 0,0-1 1 0 0,-1 0 0 0 0,1-1-1 0 0,-1 0 1 0 0,10-5 741 0 0,-5 2-2120 0 0,11-6-4826 0 0,-23 5 4612 0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1 110 10314 0 0,'0'0'838'0'0,"0"0"-344"0"0,0 0-213 0 0,0 0 171 0 0,0 0 341 0 0,0 0 142 0 0,0 0 5 0 0,0 0-80 0 0,0 0-166 0 0,0 0-162 0 0,37-1-145 0 0,121-9-154 0 0,-27-18-246 0 0,-80 12-502 0 0,40-12-1848 0 0,-32 10-3305 0 0,-32 9-3526 0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6.9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493 136 1992 0 0,'0'0'530'0'0,"0"0"-285"0"0,0 0-43 0 0,0 0 172 0 0,0 0 255 0 0,0 0 185 0 0,0 0 25 0 0,0 0-103 0 0,0 0-210 0 0,-32 26-201 0 0,-98 79-130 0 0,-61 43 1128 0 0,76-77 2367 0 0,90-56-1783 0 0,45-19-1532 0 0,20-8-395 0 0,0 2 1 0 0,0 2-1 0 0,0 1 0 0 0,1 3 1 0 0,10 0 19 0 0,41-5-12 0 0,-38 8-87 0 0,46-13-288 0 0,-96 12 138 0 0,-3 2 297 0 0,0 0 1 0 0,-1 0-1 0 0,1-1 1 0 0,0 1-1 0 0,0 0 1 0 0,0 0-1 0 0,-1 0 1 0 0,1-1-1 0 0,0 1 0 0 0,0 0 1 0 0,-1-1-1 0 0,1 1 1 0 0,0-1-1 0 0,0 1 1 0 0,-1-1-1 0 0,1 1 1 0 0,-1-1-1 0 0,1 0 1 0 0,0 1-1 0 0,-1-1 1 0 0,1 1-1 0 0,-1-1 1 0 0,0 0-1 0 0,1 0 1 0 0,-1 1-1 0 0,1-1 0 0 0,-1 0 1 0 0,0 0-1 0 0,0 0 1 0 0,1 1-1 0 0,-1-1 1 0 0,0 0-1 0 0,0 0 1 0 0,0 0-1 0 0,0 1 1 0 0,0-1-1 0 0,0 0 1 0 0,0 0-1 0 0,0 0 1 0 0,0 0-1 0 0,-1 1 1 0 0,1-1-1 0 0,0 0 0 0 0,0 0 1 0 0,-1 0-1 0 0,1 1 1 0 0,0-1-1 0 0,-1 0 1 0 0,1 1-1 0 0,-1-1 1 0 0,1 0-1 0 0,-1 1 1 0 0,0-1-1 0 0,1 0 1 0 0,-1 1-1 0 0,1-1 1 0 0,-1 1-49 0 0,-128-140 585 0 0,77 101-2409 0 0,31 32-1242 0 0,2 5-3576 0 0,16 2 969 0 0</inkml:trace>
  <inkml:trace contextRef="#ctx0" brushRef="#br0" timeOffset="387.97">979 0 6265 0 0,'0'0'612'0'0,"0"0"-194"0"0,0 0 66 0 0,0 0 338 0 0,0 0 328 0 0,0 0 97 0 0,0 0-122 0 0,0 0-295 0 0,0 0-293 0 0,0 0-237 0 0,0 0-136 0 0,0 0-67 0 0,-13 35-45 0 0,-41 106-21 0 0,9-4 182 0 0,44-136-194 0 0,0 1 0 0 0,0 0 0 0 0,0 0 0 0 0,1 0 0 0 0,-1 0 0 0 0,0 0 0 0 0,1 1 1 0 0,0-1-1 0 0,-1 0 0 0 0,1 0 0 0 0,0 0 0 0 0,0 0 0 0 0,0 0 0 0 0,0 1 0 0 0,1-1 0 0 0,-1 0 0 0 0,1 0 0 0 0,-1 0 0 0 0,1 0 0 0 0,0 0 0 0 0,-1 0 0 0 0,1 0 0 0 0,0 0 1 0 0,0 0-1 0 0,1-1 0 0 0,-1 1 0 0 0,0 0 0 0 0,1 0 0 0 0,-1-1 0 0 0,1 1 0 0 0,-1-1 0 0 0,1 0 0 0 0,0 1 0 0 0,-1-1 0 0 0,1 0 0 0 0,0 0 0 0 0,0 0 0 0 0,0 0 0 0 0,0 0 0 0 0,0 0 1 0 0,0-1-1 0 0,0 1 0 0 0,0-1 0 0 0,0 0 0 0 0,0 1 0 0 0,1-1 0 0 0,-1 0 0 0 0,2 0-19 0 0,110-8 772 0 0,43-28-881 0 0,-145 31-173 0 0,3 0-524 0 0,-6 4-2579 0 0,-13-3-4921 0 0,2 4 5160 0 0</inkml:trace>
  <inkml:trace contextRef="#ctx0" brushRef="#br0" timeOffset="640.039">719 203 8266 0 0,'0'0'992'0'0,"0"0"-448"0"0,0 0 112 0 0,0 0 368 0 0,0 0 57 0 0,0 0-113 0 0,0 0-240 0 0,0 0-240 0 0,197 22-176 0 0,-149-22-152 0 0,4-4-72 0 0,5 0-96 0 0,3-3-248 0 0,-1 0-632 0 0,-13 3-1617 0 0,-14 0-8457 0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9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417 172 8306 0 0,'0'0'631'0'0,"0"0"-387"0"0,0 0-180 0 0,0 0 133 0 0,0 0 295 0 0,0 0 248 0 0,0 0 104 0 0,0 0-27 0 0,0 0-148 0 0,0 0-175 0 0,0 0-150 0 0,0 0-100 0 0,-35 32-34 0 0,-111 96 34 0 0,61-67 550 0 0,-15-10 1745 0 0,131-32-3152 0 0,153-6 89 0 0,130-7 524 0 0,-268-6 44 0 0,-45 0 130 0 0,-1 0 80 0 0,0 0 74 0 0,0 0 68 0 0,-15-27 1618 0 0,-101-122-675 0 0,-9 37-3231 0 0,117 107 1186 0 0,-14-9-1286 0 0,9 7-5978 0 0,10 4-755 0 0</inkml:trace>
  <inkml:trace contextRef="#ctx0" brushRef="#br0" timeOffset="568.777">962 62 4433 0 0,'0'0'811'0'0,"0"0"-218"0"0,0 0-197 0 0,0 0-46 0 0,0 0 86 0 0,0 0 71 0 0,0 0 54 0 0,0 0-14 0 0,0 0-84 0 0,0 0-109 0 0,-26 33-126 0 0,-79 104-106 0 0,102-133-116 0 0,-1-1 0 0 0,1 1 0 0 0,0 0 1 0 0,0 0-1 0 0,1 0 0 0 0,-1 0 0 0 0,1 0 1 0 0,-1 0-1 0 0,1 1 0 0 0,1-1 0 0 0,-1 1 0 0 0,1 0 1 0 0,-1-1-1 0 0,1 1 0 0 0,1 0 0 0 0,-1 4-6 0 0,1 3 25 0 0,-2-7 10 0 0,1 0 0 0 0,0 0-1 0 0,0 0 1 0 0,0 0 0 0 0,1 1 0 0 0,0-1 0 0 0,0 0 0 0 0,0 0 0 0 0,1 0 0 0 0,0 0 0 0 0,0 0-1 0 0,0 0 1 0 0,0 0 0 0 0,1 0 0 0 0,0 0 0 0 0,0-1 0 0 0,0 1 0 0 0,0 0 0 0 0,1-1 0 0 0,0 0-1 0 0,0 0 1 0 0,0 0 0 0 0,0 0 0 0 0,1 0 0 0 0,0 0 0 0 0,-1-1 0 0 0,1 0 0 0 0,1 0 0 0 0,-1 0-1 0 0,0 0 1 0 0,2 0-35 0 0,4 1 289 0 0,0 0-1 0 0,1-1 0 0 0,0 0 0 0 0,0-1 0 0 0,0 0 0 0 0,0 0 0 0 0,0-2 1 0 0,0 1-1 0 0,0-1 0 0 0,0-1 0 0 0,0 0 0 0 0,0 0 0 0 0,0-1 0 0 0,0-1 1 0 0,0 0-1 0 0,0 0 0 0 0,-1-1 0 0 0,0 0 0 0 0,5-3-288 0 0,16-10 747 0 0,0-1-1 0 0,-1-2 1 0 0,-1 0-1 0 0,-1-2 1 0 0,11-12-747 0 0,-29 26 69 0 0,0 0 1 0 0,0-1-1 0 0,-1 0 1 0 0,-1-1-1 0 0,1 1 1 0 0,-2-2-1 0 0,1 1 1 0 0,-1-1-1 0 0,-1 0 0 0 0,0 0 1 0 0,0-1-1 0 0,-1 0 1 0 0,-1 0-1 0 0,0 0 1 0 0,-1-1-1 0 0,0 1 1 0 0,-1-1-1 0 0,0 1 1 0 0,-1-1-1 0 0,0-11-69 0 0,-2 20-84 0 0,-1 0-1 0 0,0 0 1 0 0,1 0-1 0 0,-1 0 1 0 0,-1 0-1 0 0,1 0 1 0 0,0 1-1 0 0,-1-1 1 0 0,0 1-1 0 0,0 0 1 0 0,0 0 0 0 0,0 0-1 0 0,0 0 1 0 0,-1 0-1 0 0,1 1 1 0 0,-1 0-1 0 0,0-1 1 0 0,1 1-1 0 0,-1 1 1 0 0,0-1-1 0 0,0 0 1 0 0,-1 1-1 0 0,1 0 1 0 0,-3-1 84 0 0,-105-8-3874 0 0,33 28-3997 0 0,54-7 40 0 0</inkml:trace>
  <inkml:trace contextRef="#ctx0" brushRef="#br0" timeOffset="871.775">842 323 3777 0 0,'0'0'2696'0'0,"0"0"-879"0"0,0 0-301 0 0,0 0-106 0 0,0 0-101 0 0,0 0-183 0 0,0 0-165 0 0,0 0-178 0 0,0 0-191 0 0,0 0-182 0 0,0 0-139 0 0,0 0-93 0 0,0 0-40 0 0,16-6-29 0 0,49-18-25 0 0,-27 28 158 0 0,-31 0-143 0 0,244 48 1626 0 0,-187-29-4084 0 0,-42-18-1688 0 0,0-4-3640 0 0,-15-1 2537 0 0</inkml:trace>
  <inkml:trace contextRef="#ctx0" brushRef="#br0" timeOffset="1286.627">1 691 1728 0 0,'0'0'1673'0'0,"0"0"-356"0"0,0 0 52 0 0,0 0 158 0 0,0 0 50 0 0,0 0-111 0 0,39-4-107 0 0,125-14-81 0 0,5-2 1082 0 0,373-30-137 0 0,-434 46-2482 0 0,172-9-3244 0 0,-98-2-5143 0 0,-138 11 3177 0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1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0 641 200 0 0,'0'0'823'0'0,"0"0"-267"0"0,0 0 223 0 0,0 0 388 0 0,0 0 301 0 0,0 0 143 0 0,0 0-27 0 0,0 0-163 0 0,0 0-234 0 0,35-15-228 0 0,111-52-190 0 0,12-20 1179 0 0,-133 70-1675 0 0,0-1 0 0 0,-1-1-1 0 0,-1-1 1 0 0,-1 0-1 0 0,-1-2 1 0 0,-1-1-1 0 0,-1 0 1 0 0,0-3-273 0 0,-15 20 100 0 0,0-1 0 0 0,0 0 0 0 0,-1 0 0 0 0,0-1 0 0 0,0 1 0 0 0,-1-1 0 0 0,0 1 0 0 0,0-1 0 0 0,-1 0 0 0 0,0 0 0 0 0,0 1 0 0 0,-1-1 0 0 0,0 0 0 0 0,0 0 0 0 0,-1 0 0 0 0,0 0 0 0 0,-1-3-100 0 0,2 10-66 0 0,-1 0-1 0 0,1 0 0 0 0,-1 0 0 0 0,1 0 1 0 0,-1 0-1 0 0,0 0 0 0 0,1 0 1 0 0,-1 0-1 0 0,0 0 0 0 0,0 0 1 0 0,0 0-1 0 0,1 1 0 0 0,-1-1 0 0 0,0 0 1 0 0,0 1-1 0 0,0-1 0 0 0,0 1 1 0 0,-1-1-1 0 0,1 1 0 0 0,0-1 1 0 0,0 1-1 0 0,0 0 0 0 0,0-1 0 0 0,0 1 1 0 0,0 0-1 0 0,-1 0 0 0 0,1 0 1 0 0,0 0-1 0 0,0 0 0 0 0,0 0 1 0 0,-1 0-1 0 0,1 0 0 0 0,0 1 0 0 0,0-1 1 0 0,0 0-1 0 0,0 1 0 0 0,0-1 1 0 0,0 1-1 0 0,0-1 0 0 0,0 1 0 0 0,0-1 1 0 0,0 1-1 0 0,0 0 0 0 0,0 0 1 0 0,0-1-1 0 0,0 1 0 0 0,0 0 1 0 0,1 0-1 0 0,-1 0 0 0 0,0 0 0 0 0,1 0 1 0 0,-1 0-1 0 0,0 0 0 0 0,1 0 1 0 0,0 0-1 0 0,-1 0 0 0 0,1 0 1 0 0,-1 1-1 0 0,1-1 0 0 0,0 0 0 0 0,0 0 1 0 0,0 0-1 0 0,0 0 0 0 0,0 1 67 0 0,-9 15-91 0 0,1 0 0 0 0,1 1 0 0 0,0-1 0 0 0,1 1 0 0 0,1 0 0 0 0,1 1-1 0 0,1-1 1 0 0,0 1 0 0 0,1-1 0 0 0,2 1 0 0 0,-1 0 0 0 0,3 7 91 0 0,-2-21 49 0 0,1-1 0 0 0,1 1 0 0 0,-1-1 0 0 0,1 0 0 0 0,-1 1 0 0 0,1-1 0 0 0,0 0 0 0 0,1 0 0 0 0,-1-1 0 0 0,1 1 0 0 0,-1 0 0 0 0,1-1 1 0 0,0 0-1 0 0,0 1 0 0 0,1-1 0 0 0,-1 0 0 0 0,1-1 0 0 0,0 1 0 0 0,-1-1 0 0 0,1 1 0 0 0,0-1 0 0 0,0 0 0 0 0,1-1 0 0 0,-1 1 0 0 0,0-1 0 0 0,1 1-49 0 0,117 12 2192 0 0,-102-17-2000 0 0,0-1-1 0 0,0-1 1 0 0,0-1-1 0 0,-1-1 1 0 0,0 0-1 0 0,0-2 1 0 0,0 0-1 0 0,-1-1 1 0 0,-1-1-1 0 0,0 0 1 0 0,0-1-1 0 0,11-13-191 0 0,-7 10 14 0 0,-1-1 0 0 0,0-1 0 0 0,-2 0 0 0 0,0-2 0 0 0,-1 0 0 0 0,-1-1 0 0 0,-1-1 0 0 0,0 0 0 0 0,-2-1 0 0 0,-1 0 0 0 0,0-1 0 0 0,0-5-14 0 0,-6-42-560 0 0,-7 69 481 0 0,0 0 1 0 0,-1 0-1 0 0,1-1 0 0 0,-1 1 1 0 0,1 0-1 0 0,-1 0 0 0 0,1 1 1 0 0,-1-1-1 0 0,0 0 0 0 0,1 0 1 0 0,-1 1-1 0 0,0-1 1 0 0,0 1-1 0 0,1 0 0 0 0,-1-1 1 0 0,0 1-1 0 0,0 0 0 0 0,0 0 1 0 0,1 0-1 0 0,-1 0 0 0 0,0 0 1 0 0,0 1-1 0 0,0-1 0 0 0,1 0 1 0 0,-1 1-1 0 0,0-1 1 0 0,1 1-1 0 0,-1 0 0 0 0,0 0 1 0 0,1 0-1 0 0,-1 0 0 0 0,1 0 1 0 0,-2 1 78 0 0,-6 7-94 0 0,1 0 1 0 0,0 1 0 0 0,1 0-1 0 0,0 1 1 0 0,1-1 0 0 0,0 1-1 0 0,1 1 1 0 0,0-1 0 0 0,0 1-1 0 0,1 0 1 0 0,1 0-1 0 0,0 0 1 0 0,1 0 0 0 0,0 1-1 0 0,1-1 1 0 0,0 1 0 0 0,1 8 93 0 0,0-15 65 0 0,1 0 0 0 0,0 0 0 0 0,0-1 0 0 0,0 1 1 0 0,0 0-1 0 0,1 0 0 0 0,0-1 0 0 0,0 1 0 0 0,1-1 1 0 0,0 0-1 0 0,0 0 0 0 0,0 0 0 0 0,0 0 0 0 0,1 0 1 0 0,0-1-1 0 0,0 1 0 0 0,0-1 0 0 0,0 0 0 0 0,1-1 1 0 0,-1 1-1 0 0,1-1 0 0 0,0 1 0 0 0,0-1 0 0 0,1-1 1 0 0,-1 1-1 0 0,1-1 0 0 0,3 1-65 0 0,4 2 219 0 0,0-1 0 0 0,1 0 0 0 0,-1-1 0 0 0,1-1 0 0 0,0 0 0 0 0,0-1 1 0 0,0-1-1 0 0,0 0 0 0 0,0 0 0 0 0,0-2 0 0 0,6-1-219 0 0,0-3 215 0 0,1-1 0 0 0,-1-1 0 0 0,0-1-1 0 0,-1 0 1 0 0,0-2 0 0 0,-1 0 0 0 0,0-1 0 0 0,-1-1 0 0 0,15-14-215 0 0,-19 17-15 0 0,0-1 1 0 0,0 0 0 0 0,-1-1 0 0 0,0-1 0 0 0,-1 0-1 0 0,-1-1 1 0 0,0 0 0 0 0,-1 0 0 0 0,0-1 0 0 0,-1 0-1 0 0,-1 0 1 0 0,0-1 0 0 0,-1 0 0 0 0,-1 0 0 0 0,-1-1-1 0 0,0 0 1 0 0,0-4 14 0 0,-5 19-65 0 0,0 1-1 0 0,0-1 0 0 0,0 0 1 0 0,0 1-1 0 0,0-1 1 0 0,-1 1-1 0 0,1-1 0 0 0,0 1 1 0 0,-1 0-1 0 0,1-1 0 0 0,-1 1 1 0 0,1 0-1 0 0,-1 0 0 0 0,0 0 1 0 0,1 0-1 0 0,-1 0 1 0 0,0 1-1 0 0,0-1 0 0 0,0 0 1 0 0,1 1-1 0 0,-1-1 0 0 0,0 1 1 0 0,0 0-1 0 0,0 0 1 0 0,0-1-1 0 0,0 1 0 0 0,0 1 1 0 0,0-1-1 0 0,0 0 0 0 0,0 0 1 0 0,0 1-1 0 0,1-1 1 0 0,-1 1-1 0 0,0-1 0 0 0,0 1 1 0 0,0 0-1 0 0,1 0 0 0 0,-2 1 66 0 0,-8 6-76 0 0,1 0-1 0 0,1 1 0 0 0,0 0 0 0 0,0 1 0 0 0,0 0 0 0 0,2 0 0 0 0,-1 1 1 0 0,1 0-1 0 0,1 0 0 0 0,0 1 0 0 0,-3 9 77 0 0,1-7 44 0 0,1 1 1 0 0,0 1-1 0 0,1-1 1 0 0,1 1-1 0 0,1 0 1 0 0,0 0-1 0 0,1 1 1 0 0,1-1-1 0 0,0 1 0 0 0,2-1 1 0 0,-1 1-1 0 0,3 8-44 0 0,1-16-66 0 0,0-1-1 0 0,1 0 0 0 0,0 0 0 0 0,1 0 1 0 0,0 0-1 0 0,0-1 0 0 0,0 0 1 0 0,1 0-1 0 0,0 0 0 0 0,1-1 0 0 0,-1 0 1 0 0,1 0-1 0 0,0-1 0 0 0,1 0 0 0 0,-1 0 1 0 0,1 0-1 0 0,0-1 0 0 0,0 0 1 0 0,1-1-1 0 0,-1 0 0 0 0,1 0 0 0 0,-1-1 1 0 0,1 0-1 0 0,0 0 0 0 0,0-1 0 0 0,0 0 1 0 0,0-1-1 0 0,8 0 67 0 0,25 0-4354 0 0,-30 0 1417 0 0,8 0-5142 0 0</inkml:trace>
  <inkml:trace contextRef="#ctx0" brushRef="#br0" timeOffset="1044.276">1799 483 3689 0 0,'0'0'605'0'0,"0"0"-155"0"0,0 0-98 0 0,0 0 37 0 0,0 0 146 0 0,0 0 136 0 0,0 0 20 0 0,0 0-75 0 0,0 0-162 0 0,0 0-189 0 0,0 0-105 0 0,0 0-74 0 0,-18 25-35 0 0,-55 80 12 0 0,20 4 427 0 0,5-24 977 0 0,60-114 1630 0 0,13-23-2621 0 0,172-235 259 0 0,-193 281-726 0 0,-4 7-10 0 0,0-1 1 0 0,0 0-1 0 0,1 1 1 0 0,-1-1-1 0 0,0 0 1 0 0,0 0-1 0 0,1 1 1 0 0,-1-1-1 0 0,0 0 1 0 0,0 0-1 0 0,1 0 1 0 0,-1 1-1 0 0,0-1 1 0 0,1 0-1 0 0,-1 0 1 0 0,0 0-1 0 0,1 0 1 0 0,-1 0-1 0 0,0 0 1 0 0,1 1-1 0 0,-1-1 1 0 0,1 0-1 0 0,-1 0 1 0 0,0 0-1 0 0,1 0 1 0 0,-1 0 0 0 0,0-1-1 0 0,1 1 1 0 0,-1 0-1 0 0,0 0 1 0 0,1 0-1 0 0,-1 0 1 0 0,0 0-1 0 0,1 0 1 0 0,-1 0-1 0 0,0-1 1 0 0,1 1-1 0 0,-1 0 1 0 0,0 0-1 0 0,1-1 1 0 0,-2 44 75 0 0,11 99 428 0 0,40-13-121 0 0,-46-117-520 0 0,-3-10 3176 0 0,-32-25-2239 0 0,-107-68-926 0 0,33 35-357 0 0,54 49-6219 0 0,50 9 1219 0 0,0 3 2345 0 0,0-1-914 0 0</inkml:trace>
  <inkml:trace contextRef="#ctx0" brushRef="#br0" timeOffset="1448.283">1952 520 6705 0 0,'0'0'2689'0'0,"0"0"-1666"0"0,0 0-691 0 0,0 0-164 0 0,0 0 84 0 0,0 0 191 0 0,0 0 112 0 0,0 0 26 0 0,0 0-57 0 0,0 0-168 0 0,0 0-132 0 0,0 0-57 0 0,0 0-32 0 0,11 17 21 0 0,36 52 13 0 0,-12 28 427 0 0,-18-49-300 0 0,0-80 4111 0 0,78-270-2608 0 0,-87 255-1931 0 0,-8 46-212 0 0,0 1-318 0 0,0 0-612 0 0,-2 7-10143 0 0,2-3 3669 0 0</inkml:trace>
  <inkml:trace contextRef="#ctx0" brushRef="#br0" timeOffset="1954.445">2474 410 4913 0 0,'0'0'1879'0'0,"0"0"-748"0"0,0 0-168 0 0,0 0 206 0 0,0 0 196 0 0,0 0 19 0 0,0 0-137 0 0,0 0-256 0 0,0 0-252 0 0,0 0-223 0 0,0 0-152 0 0,0 0-57 0 0,-12 8-17 0 0,-93 68 1201 0 0,37-25-205 0 0,69-50-1328 0 0,-1 1 1 0 0,1-1-1 0 0,0 0 1 0 0,0 1-1 0 0,0-1 0 0 0,1 0 1 0 0,-1 0-1 0 0,0 1 1 0 0,0-1-1 0 0,1 0 0 0 0,-1 0 1 0 0,0 0-1 0 0,1-1 1 0 0,-1 1-1 0 0,1 0 0 0 0,0 0 1 0 0,-1-1-1 0 0,1 1 1 0 0,-1-1-1 0 0,1 0 0 0 0,0 1 1 0 0,-1-1-1 0 0,1 0 1 0 0,0 0-1 0 0,-1 0 0 0 0,1 0 1 0 0,0 0-1 0 0,0 0 1 0 0,-1-1-1 0 0,1 1 0 0 0,1-1 42 0 0,52 5 0 0 0,-54-3 14 0 0,-1 0 0 0 0,1 0-1 0 0,0 0 1 0 0,0 0 0 0 0,-1 1-1 0 0,1-1 1 0 0,-1 0-1 0 0,1 1 1 0 0,-1-1 0 0 0,1 0-1 0 0,-1 1 1 0 0,0-1 0 0 0,1 0-1 0 0,-1 1 1 0 0,0-1 0 0 0,0 0-1 0 0,0 1 1 0 0,0-1 0 0 0,-1 1-1 0 0,1-1 1 0 0,0 0 0 0 0,0 1-1 0 0,-1-1 1 0 0,1 0-1 0 0,-1 1 1 0 0,1-1 0 0 0,-1 0-1 0 0,0 0 1 0 0,1 1 0 0 0,-1-1-1 0 0,0 0 1 0 0,0 0 0 0 0,0 0-1 0 0,0 0 1 0 0,0 0 0 0 0,0 0-1 0 0,0 0 1 0 0,0-1-1 0 0,0 1-13 0 0,-72 112 233 0 0,73-111-243 0 0,0 0 1 0 0,-1 0 0 0 0,1 0 0 0 0,0 1 0 0 0,0-1 0 0 0,0 0 0 0 0,0 0 0 0 0,0 1 0 0 0,1-1 0 0 0,-1 0 0 0 0,1 0 0 0 0,-1 0 0 0 0,1 0 0 0 0,0 0 0 0 0,0 0 0 0 0,0 0 0 0 0,0 0-1 0 0,0 0 1 0 0,1 0 0 0 0,-1 0 0 0 0,0 0 0 0 0,1-1 0 0 0,-1 1 0 0 0,1-1 0 0 0,0 1 0 0 0,0-1 0 0 0,-1 1 0 0 0,1-1 0 0 0,0 0 0 0 0,0 0 0 0 0,0 0 0 0 0,0 0 0 0 0,0 0 0 0 0,0-1 0 0 0,1 1-1 0 0,-1-1 1 0 0,0 1 9 0 0,86 6-786 0 0,-53-25-3338 0 0,-22 8-2662 0 0,-4 6-692 0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3.0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0 0 0,'0'0'189'0'0,"0"0"138"0"0,0 0 129 0 0,0 0 119 0 0,0 0 101 0 0,0 0 40 0 0,0 0-10 0 0,0 0 23 0 0,0 0 77 0 0,0 0 111 0 0,8-3 4706 0 0,10-2-2865 0 0,135-4 1578 0 0,-96 11-3711 0 0,3-3-392 0 0,-1-2 0 0 0,0-3 0 0 0,57-13-233 0 0,-100 12-1239 0 0,-16 6 687 0 0,0 1-247 0 0,-15 0-7091 0 0,-2 1 1059 0 0,13 2 4004 0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3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96 0 0,'0'0'983'0'0,"0"0"-159"0"0,0 0 8 0 0,0 0 120 0 0,0 0 127 0 0,0 0 55 0 0,0 0-102 0 0,0 0-168 0 0,0 0-169 0 0,0 0-109 0 0,0 0 27 0 0,0 0 51 0 0,0 0 43 0 0,3 3 13 0 0,60 14 4371 0 0,52-37-2524 0 0,-51 5-2244 0 0,90 5-1286 0 0,-88 9-6921 0 0,-46 1 3148 0 0,-12 0-1443 0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6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390 350 0 0 0,'0'0'705'0'0,"0"0"233"0"0,0 0 200 0 0,0 0 66 0 0,0 0-76 0 0,34-7-156 0 0,107-21-232 0 0,14 15 978 0 0,-152 42-340 0 0,-5-21-1269 0 0,-1-1 0 0 0,1-1 1 0 0,-1 1-1 0 0,-1 0 0 0 0,1-1 0 0 0,-1 1 1 0 0,0-1-1 0 0,-1 0 0 0 0,0-1 0 0 0,1 1 1 0 0,-6 4-110 0 0,9-9 11 0 0,-40 43 42 0 0,23-27 12 0 0,1 1 1 0 0,0 1 0 0 0,2 0-1 0 0,0 1 1 0 0,1 1 0 0 0,1 0-1 0 0,1 1 1 0 0,-6 16-66 0 0,17-37 42 0 0,0 1 1 0 0,1 0-1 0 0,-1 0 0 0 0,0 0 1 0 0,0 0-1 0 0,1 0 1 0 0,-1 0-1 0 0,1 0 0 0 0,0 0 1 0 0,-1 0-1 0 0,1 0 0 0 0,0 0 1 0 0,0 0-1 0 0,1 0 1 0 0,-1 0-1 0 0,0 0 0 0 0,1 0 1 0 0,-1 0-1 0 0,1 0 1 0 0,-1 0-1 0 0,1-1 0 0 0,0 1 1 0 0,0 0-1 0 0,0 0 1 0 0,0 0-1 0 0,0-1 0 0 0,0 1 1 0 0,0-1-1 0 0,1 1 0 0 0,-1-1 1 0 0,1 1-1 0 0,-1-1 1 0 0,1 0-1 0 0,-1 1 0 0 0,1-1 1 0 0,0 0-1 0 0,0 0-42 0 0,12 3 333 0 0,0 0 0 0 0,0-1 0 0 0,0-1-1 0 0,0 0 1 0 0,1-1 0 0 0,-1 0 0 0 0,0-1 0 0 0,1-1-1 0 0,5-1-332 0 0,73-36-711 0 0,-65 19-2838 0 0,-3-1-4062 0 0,-18 13 3207 0 0</inkml:trace>
  <inkml:trace contextRef="#ctx0" brushRef="#br0" timeOffset="367.912">1181 320 4689 0 0,'0'0'1200'0'0,"0"0"-606"0"0,0 0-129 0 0,0 0 123 0 0,0 0 235 0 0,0 0 176 0 0,0 0 63 0 0,0 0-86 0 0,0 0-203 0 0,-32 18-201 0 0,-97 53-170 0 0,82-34 111 0 0,46-36-473 0 0,1 1-1 0 0,0 0 1 0 0,0 0-1 0 0,0 0 0 0 0,0 0 1 0 0,0-1-1 0 0,0 1 1 0 0,0 0-1 0 0,0 0 1 0 0,1 0-1 0 0,-1 0 1 0 0,1-1-1 0 0,0 1 0 0 0,-1 0 1 0 0,1-1-1 0 0,0 1 1 0 0,0 0-1 0 0,0-1 1 0 0,0 1-1 0 0,0-1 1 0 0,0 1-1 0 0,1-1 0 0 0,-1 0 1 0 0,0 1-1 0 0,1-1 1 0 0,-1 0-1 0 0,1 0 1 0 0,-1 0-1 0 0,1 0 1 0 0,0 0-1 0 0,-1-1 0 0 0,1 1 1 0 0,0 0-1 0 0,0-1 1 0 0,-1 1-1 0 0,1-1 1 0 0,0 0-1 0 0,0 1 1 0 0,0-1-1 0 0,0 0 0 0 0,0 0 1 0 0,-1 0-1 0 0,1 0 1 0 0,0-1-1 0 0,0 1 1 0 0,0 0-1 0 0,-1-1 1 0 0,2 0-40 0 0,6 3 191 0 0,51 2 270 0 0,-54-4-438 0 0,1-1-1 0 0,-1 1 0 0 0,1 0 1 0 0,-1 0-1 0 0,1 0 0 0 0,-1 1 1 0 0,1 0-1 0 0,-1 1 0 0 0,0-1 0 0 0,1 1 1 0 0,-1 0-1 0 0,0 1 0 0 0,0-1 1 0 0,-1 1-1 0 0,1 1 0 0 0,-1-1 1 0 0,1 1-1 0 0,-1 0 0 0 0,2 2-22 0 0,-5-2 47 0 0,-1 1 0 0 0,0 0 1 0 0,0 0-1 0 0,0 0 0 0 0,0 0 0 0 0,-1 0 0 0 0,0 0 0 0 0,0 0 0 0 0,0 0 0 0 0,-1 0 0 0 0,0 0 0 0 0,0 0 1 0 0,0 0-1 0 0,0 0 0 0 0,-1-1 0 0 0,0 1 0 0 0,0 0 0 0 0,0-1 0 0 0,0 1 0 0 0,-1-1 0 0 0,0 0 1 0 0,0 0-1 0 0,0 0 0 0 0,0 0 0 0 0,-1 0-47 0 0,-68 70-790 0 0,52-56-2979 0 0,0 1-4206 0 0,16-16 2705 0 0</inkml:trace>
  <inkml:trace contextRef="#ctx0" brushRef="#br0" timeOffset="620.234">1133 346 1840 0 0,'0'0'1210'0'0,"0"0"-462"0"0,0 0-30 0 0,0 0 175 0 0,0 0 126 0 0,0 0-8 0 0,0 0-54 0 0,0 0-36 0 0,0 0-33 0 0,0 0-47 0 0,0 0-116 0 0,0 0-179 0 0,0 0-175 0 0,32 3-160 0 0,99 6-133 0 0,3-7-576 0 0,-69-11-2143 0 0,-20 1-3756 0 0,-32 7 2956 0 0</inkml:trace>
  <inkml:trace contextRef="#ctx0" brushRef="#br0" timeOffset="883.939">1586 365 1688 0 0,'0'0'995'0'0,"0"0"-153"0"0,0 0-175 0 0,0 0-51 0 0,0 0-43 0 0,0 0-27 0 0,0 0-33 0 0,-18 34-80 0 0,-56 106-58 0 0,58-77 151 0 0,19-58-422 0 0,1 1 203 0 0,1-1 0 0 0,0 1 0 0 0,1-1 0 0 0,-1-1 0 0 0,1 1 1 0 0,0-1-1 0 0,0 1 0 0 0,0-2 0 0 0,0 1 0 0 0,1-1 0 0 0,0 0 0 0 0,0 0 1 0 0,0-1-1 0 0,0 0 0 0 0,0 0 0 0 0,0 0 0 0 0,0-1 0 0 0,1 0 0 0 0,-1-1 1 0 0,0 0-1 0 0,1 0 0 0 0,-1 0 0 0 0,0-1 0 0 0,1 0 0 0 0,-1-1 0 0 0,6-1-307 0 0,2-1 243 0 0,-1 0 0 0 0,1-1-1 0 0,-1 0 1 0 0,0-1-1 0 0,0-1 1 0 0,-1 0-1 0 0,0-1 1 0 0,0-1 0 0 0,0 0-1 0 0,-2 0 1 0 0,1-1-1 0 0,-1-1 1 0 0,0 1 0 0 0,-1-2-1 0 0,-1 0 1 0 0,1 0-1 0 0,-2-1 1 0 0,0 0-1 0 0,0 0 1 0 0,3-10-243 0 0,-9 18-12 0 0,0 1 0 0 0,0-1-1 0 0,-1 0 1 0 0,1 0 0 0 0,-1 0 0 0 0,0 0-1 0 0,-1 0 1 0 0,1 0 0 0 0,-1 0 0 0 0,0 0 0 0 0,0 0-1 0 0,0 0 1 0 0,-1-1 0 0 0,0 1 0 0 0,0 0-1 0 0,0 1 1 0 0,-1-1 0 0 0,1 0 0 0 0,-1 0-1 0 0,0 0 1 0 0,-1 1 0 0 0,1-1 0 0 0,-1 1 0 0 0,0 0-1 0 0,0 0 1 0 0,0 0 0 0 0,0 0 0 0 0,-1 0-1 0 0,0 1 1 0 0,0 0 0 0 0,0-1 0 0 0,0 1-1 0 0,0 1 1 0 0,-1-1 0 0 0,0 0 12 0 0,-2 0-296 0 0,0 0 1 0 0,0 0-1 0 0,-1 0 1 0 0,1 1-1 0 0,-1 0 1 0 0,1 1-1 0 0,-1 0 0 0 0,0 0 1 0 0,1 0-1 0 0,-1 1 1 0 0,0 0-1 0 0,0 1 1 0 0,1 0-1 0 0,-1 0 0 0 0,-5 2 296 0 0,-65 28-9336 0 0,58-19 2819 0 0</inkml:trace>
  <inkml:trace contextRef="#ctx0" brushRef="#br0" timeOffset="1168.941">2087 523 7122 0 0,'0'0'1162'0'0,"0"0"-495"0"0,0 0-171 0 0,0 0 217 0 0,0 0 163 0 0,0 0-7 0 0,0 0-69 0 0,0 0-126 0 0,0 0-102 0 0,0 0-77 0 0,0 0-60 0 0,33-2-2 0 0,106-5-49 0 0,20 1-149 0 0,-106 6-5631 0 0,-33 0 1884 0 0,-10 0-3513 0 0</inkml:trace>
  <inkml:trace contextRef="#ctx0" brushRef="#br0" timeOffset="1531.958">2744 265 2937 0 0,'0'0'1693'0'0,"0"0"-328"0"0,0 0-37 0 0,0 0 203 0 0,0 0 175 0 0,0 0-38 0 0,0 0-182 0 0,0 0-282 0 0,0 0-291 0 0,0 0-188 0 0,0 0-147 0 0,0 0-116 0 0,0 0-69 0 0,-6 20-77 0 0,-37 127 276 0 0,-3 70-1225 0 0,42-170-3723 0 0,2 0-4158 0 0,2-46 3120 0 0</inkml:trace>
  <inkml:trace contextRef="#ctx0" brushRef="#br0" timeOffset="1868.042">3129 254 3025 0 0,'0'0'1576'0'0,"0"0"-676"0"0,0 0-274 0 0,0 0 106 0 0,0 0 148 0 0,0 0 106 0 0,0 0 27 0 0,0 0-146 0 0,0 0-190 0 0,-30 31-230 0 0,-93 101-224 0 0,54-29-116 0 0,64-96-93 0 0,1 0 0 0 0,0 0 1 0 0,0 1-1 0 0,1 0 0 0 0,0 0 1 0 0,0 0-1 0 0,1 0 1 0 0,0 0-1 0 0,0 0 0 0 0,1 0 1 0 0,0 1-1 0 0,1-1 0 0 0,-1 1 1 0 0,2-1-1 0 0,-1 1 1 0 0,1-1-1 0 0,1 0 0 0 0,-1 0 1 0 0,1 1-1 0 0,1-1 0 0 0,-1 0 1 0 0,2 0-1 0 0,-1-1 1 0 0,1 1-1 0 0,0-1 0 0 0,0 0 1 0 0,3 3-15 0 0,3-2 289 0 0,0-2 0 0 0,0 1 0 0 0,1-1 0 0 0,0-1 0 0 0,0 0 0 0 0,0-1 0 0 0,0 0 0 0 0,1 0 1 0 0,0-1-1 0 0,0-1 0 0 0,0 0 0 0 0,0 0 0 0 0,0-2 0 0 0,0 1 0 0 0,0-1 0 0 0,0-1 0 0 0,0 0 0 0 0,0-1 0 0 0,0 0 1 0 0,0-1-1 0 0,-1 0 0 0 0,1-1 0 0 0,-1-1 0 0 0,0 1 0 0 0,0-2 0 0 0,0 1 0 0 0,-1-2 0 0 0,0 1 0 0 0,0-1 0 0 0,0-1 1 0 0,2-3-290 0 0,-7 7 67 0 0,-1 0 1 0 0,0 0 0 0 0,1-1-1 0 0,-1 1 1 0 0,-1-1 0 0 0,1 0-1 0 0,-1-1 1 0 0,0 1 0 0 0,0 0-1 0 0,0-1 1 0 0,-1 0 0 0 0,1 0-1 0 0,-2 0 1 0 0,1 0 0 0 0,-1 0-1 0 0,0 0 1 0 0,0 0 0 0 0,0 0 0 0 0,-1 0-1 0 0,0 0 1 0 0,0-1 0 0 0,-1 1-1 0 0,1 0 1 0 0,-2 0 0 0 0,1 0-1 0 0,0 0 1 0 0,-1 0 0 0 0,-2-3-68 0 0,0 4-75 0 0,-2-1 0 0 0,1 1 0 0 0,-1 0 0 0 0,0 0 0 0 0,0 0 0 0 0,0 1 0 0 0,0 0 0 0 0,-1 0 0 0 0,0 1 0 0 0,1 0 0 0 0,-1 0 0 0 0,-1 0 0 0 0,1 1 0 0 0,0 0 0 0 0,-1 1 0 0 0,-5-1 75 0 0,-76 13-3689 0 0,38 11-5251 0 0,36-11-535 0 0</inkml:trace>
  <inkml:trace contextRef="#ctx0" brushRef="#br0" timeOffset="2280.694">3330 136 0 0 0,'0'0'822'0'0,"0"0"88"0"0,0 0 55 0 0,0 0 84 0 0,0 0 102 0 0,0 0 92 0 0,0 0 57 0 0,0 0 9 0 0,0 0 3 0 0,0 0-31 0 0,0 0-63 0 0,29 22-66 0 0,92 69-53 0 0,-67-31 470 0 0,-45-44-1125 0 0,6 10-323 0 0,-1 2 1 0 0,-2-1-1 0 0,-1 2 0 0 0,0 0 1 0 0,-3 0-1 0 0,0 0 1 0 0,-2 1-1 0 0,-1 1 1 0 0,-2-1-1 0 0,0 0 1 0 0,-3 1-1 0 0,0 9-121 0 0,-1-28-264 0 0,0-1 0 0 0,0 1-1 0 0,-2 0 1 0 0,1 0-1 0 0,-1-1 1 0 0,-1 1 0 0 0,0-1-1 0 0,0 0 1 0 0,-1 0 0 0 0,-1-1-1 0 0,0 1 1 0 0,-5 5 264 0 0,1-2-1571 0 0,-2 0 0 0 0,0-1 1 0 0,0-1-1 0 0,-1 0 0 0 0,0 0 1 0 0,-1-1-1 0 0,-1-1 0 0 0,-2 0 1571 0 0,2-1-2543 0 0</inkml:trace>
  <inkml:trace contextRef="#ctx0" brushRef="#br0" timeOffset="2887.126">103 243 4537 0 0,'0'0'872'0'0,"0"0"122"0"0,0 0 143 0 0,-16 32 109 0 0,-46 104 27 0 0,40-36 484 0 0,22-81-1413 0 0,-1-3-295 0 0,0-1 1 0 0,1 1-1 0 0,0-1 1 0 0,1 0-1 0 0,1 1 0 0 0,0-1 1 0 0,1 0-1 0 0,1 0 1 0 0,0 0-1 0 0,1 0 1 0 0,1-1-1 0 0,0 0 0 0 0,1 0 1 0 0,1 0-1 0 0,0-1 1 0 0,0 0-1 0 0,1-1 0 0 0,9 9-49 0 0,102 62-1542 0 0,-33-44-3976 0 0,-61-28-471 0 0</inkml:trace>
  <inkml:trace contextRef="#ctx0" brushRef="#br0" timeOffset="3613.997">3830 744 2128 0 0,'0'0'1321'0'0,"0"0"-457"0"0,0 0-87 0 0,0 0 285 0 0,0 0 340 0 0,0 0 174 0 0,0 0-84 0 0,0 0-267 0 0,0 0-265 0 0,0 0-199 0 0,0 0-73 0 0,0 0 6 0 0,0 0-6 0 0,2-7 35 0 0,14-44 1042 0 0,-11 30-1441 0 0,1-1 1 0 0,0 0-1 0 0,2 1 0 0 0,1 1 1 0 0,1-1-1 0 0,0 1 1 0 0,2 1-1 0 0,0 0 1 0 0,1 1-1 0 0,2-2-324 0 0,-10 14-40 0 0,0 0 1 0 0,0 0 0 0 0,1 0-1 0 0,0 1 1 0 0,0-1-1 0 0,1 2 1 0 0,-1-1 0 0 0,1 1-1 0 0,0-1 1 0 0,0 2-1 0 0,0-1 1 0 0,1 1-1 0 0,-1 0 1 0 0,1 1 0 0 0,0 0-1 0 0,4-1 40 0 0,2 29-3236 0 0,-13-4-1778 0 0,-1-22 4718 0 0,0 11-4593 0 0,0-3-2415 0 0</inkml:trace>
  <inkml:trace contextRef="#ctx0" brushRef="#br0" timeOffset="3997.558">4372 423 4625 0 0,'0'0'1568'0'0,"0"0"-43"0"0,0 0-52 0 0,0 0-10 0 0,0 0-100 0 0,0 0-143 0 0,0 0-130 0 0,0 0-132 0 0,-32 17-180 0 0,-96 53-201 0 0,76-27-41 0 0,46-33-428 0 0,2-4-71 0 0,1 0 1 0 0,0 0 0 0 0,0 0 0 0 0,0 1-1 0 0,0-1 1 0 0,1 1 0 0 0,0-1 0 0 0,1 1-1 0 0,-1 0 1 0 0,1-1 0 0 0,0 1 0 0 0,1 6-38 0 0,0-11 10 0 0,0 1 1 0 0,0 0 0 0 0,0-1 0 0 0,1 1 0 0 0,-1-1 0 0 0,1 1 0 0 0,0-1 0 0 0,-1 0-1 0 0,1 1 1 0 0,0-1 0 0 0,0 0 0 0 0,1 1 0 0 0,-1-1 0 0 0,0 0 0 0 0,1 0 0 0 0,-1 0-1 0 0,1 0 1 0 0,0 0 0 0 0,0-1 0 0 0,0 1 0 0 0,0 0 0 0 0,0-1 0 0 0,0 1 0 0 0,0-1-1 0 0,0 0 1 0 0,1 0 0 0 0,-1 0 0 0 0,0 0 0 0 0,1 0 0 0 0,-1 0 0 0 0,1-1 0 0 0,-1 1-1 0 0,1-1 1 0 0,-1 1 0 0 0,1-1-11 0 0,5 1 121 0 0,0-1 1 0 0,0 1-1 0 0,0-1 0 0 0,0-1 0 0 0,0 0 0 0 0,0 0 1 0 0,0 0-1 0 0,0-1 0 0 0,-1 0 0 0 0,1-1 0 0 0,-1 1 1 0 0,1-1-1 0 0,-1-1 0 0 0,0 0 0 0 0,0 0 0 0 0,0 0 1 0 0,2-3-122 0 0,161-132 1003 0 0,-102 77-1201 0 0,-68 95-2313 0 0,-5-14 1403 0 0,-4 21-2679 0 0,11-15-4158 0 0,3-19 4750 0 0,0-5 758 0 0</inkml:trace>
  <inkml:trace contextRef="#ctx0" brushRef="#br0" timeOffset="4430.439">4826 464 1232 0 0,'0'0'2183'0'0,"0"0"-250"0"0,0 0-294 0 0,0 0-219 0 0,0 0-220 0 0,0 0-138 0 0,0 0-127 0 0,0 0-135 0 0,0 0-152 0 0,0 0-208 0 0,0 0-176 0 0,0 0-97 0 0,-16 14-60 0 0,-51 45-51 0 0,66-58-38 0 0,0 0 1 0 0,-1 0-1 0 0,1 0 1 0 0,0 0-1 0 0,-1 0 1 0 0,1 1-1 0 0,0-1 0 0 0,0 0 1 0 0,0 1-1 0 0,0-1 1 0 0,0 1-1 0 0,0-1 1 0 0,1 1-1 0 0,-1-1 1 0 0,0 1-1 0 0,1 0 1 0 0,-1-1-1 0 0,1 1 1 0 0,0 0-1 0 0,-1-1 1 0 0,1 1-1 0 0,0 0 1 0 0,0-1-1 0 0,0 1 0 0 0,0 0 1 0 0,1 0-1 0 0,-1-1 1 0 0,0 1-1 0 0,1 0 1 0 0,-1-1-1 0 0,1 1 1 0 0,-1-1-1 0 0,1 1 1 0 0,0 0-1 0 0,0-1 1 0 0,0 0-1 0 0,0 1 1 0 0,0-1-1 0 0,0 1 1 0 0,0-1-1 0 0,0 0 0 0 0,0 0 1 0 0,1 0-1 0 0,-1 0 1 0 0,0 0-1 0 0,1 0 1 0 0,-1 0-1 0 0,1 0 1 0 0,-1 0-1 0 0,1-1 1 0 0,0 1-1 0 0,-1 0 1 0 0,1-1-1 0 0,0 0-18 0 0,1 2 95 0 0,7 2 171 0 0,0 0 0 0 0,0-1-1 0 0,1-1 1 0 0,-1 0 0 0 0,1 0 0 0 0,-1-1 0 0 0,1 0-1 0 0,0-1 1 0 0,-1 0 0 0 0,1 0 0 0 0,0-2 0 0 0,-1 1 0 0 0,1-1-1 0 0,-1-1 1 0 0,1 0 0 0 0,-1 0 0 0 0,0-1 0 0 0,0 0-1 0 0,-1-1 1 0 0,1 0 0 0 0,-1 0 0 0 0,0-1 0 0 0,0-1 0 0 0,-1 1-1 0 0,0-2-265 0 0,25-17 211 0 0,-2-2 0 0 0,-1-1-1 0 0,-1-1 1 0 0,-1-2 0 0 0,-2-1 0 0 0,-1-1-1 0 0,-2-1 1 0 0,4-9-211 0 0,-22 36-57 0 0,-1 0 1 0 0,0-1-1 0 0,0 1 1 0 0,-1 0-1 0 0,0-1 1 0 0,0 0-1 0 0,0 0 0 0 0,-1 0 1 0 0,0 0-1 0 0,-1 0 1 0 0,0 0-1 0 0,0-1 1 0 0,-1 1-1 0 0,0 0 1 0 0,-1-1-1 0 0,1 1 0 0 0,-1 0 1 0 0,-1 0-1 0 0,0 0 1 0 0,0 0-1 0 0,0 0 1 0 0,-1 0-1 0 0,-1 0 0 0 0,1 1 1 0 0,-1-1-1 0 0,0 1 1 0 0,-1 0-1 0 0,0 1 1 0 0,0-1-1 0 0,0 1 0 0 0,-1 0 1 0 0,0 0-1 0 0,0 0 1 0 0,0 1-1 0 0,-1 0 1 0 0,0 0 56 0 0,1 2-47 0 0,0 1 1 0 0,-1 0 0 0 0,1 1 0 0 0,-1-1 0 0 0,1 1 0 0 0,-1 0-1 0 0,0 1 1 0 0,1 0 0 0 0,-1 0 0 0 0,0 0 0 0 0,1 1 0 0 0,-1 0 0 0 0,1 0-1 0 0,-1 1 1 0 0,1-1 0 0 0,-1 1 0 0 0,1 1 0 0 0,0-1 0 0 0,0 1-1 0 0,0 0 1 0 0,0 1 0 0 0,1 0 0 0 0,-1-1 0 0 0,1 2 0 0 0,0-1-1 0 0,-1 2 47 0 0,-6 4-44 0 0,1 1-1 0 0,0 1 0 0 0,0 0 0 0 0,2 0 0 0 0,-1 1 1 0 0,2 0-1 0 0,0 1 0 0 0,0 0 0 0 0,1 0 0 0 0,-3 10 45 0 0,8-16 0 0 0,-1-1-1 0 0,1 1 1 0 0,0 0-1 0 0,0 0 0 0 0,1 0 1 0 0,1 0-1 0 0,-1 0 1 0 0,1 0-1 0 0,0 1 1 0 0,1-1-1 0 0,0 0 0 0 0,0 0 1 0 0,1 0-1 0 0,0 0 1 0 0,0-1-1 0 0,1 1 1 0 0,0-1-1 0 0,0 1 1 0 0,1-1-1 0 0,0 0 0 0 0,0 0 1 0 0,1 0-1 0 0,0-1 1 0 0,0 0-1 0 0,0 0 1 0 0,5 4 0 0 0,24 15-12 0 0,0-2 0 0 0,1-1 1 0 0,2-2-1 0 0,0-1 0 0 0,0-2 1 0 0,2-2-1 0 0,0-2 0 0 0,1-1 1 0 0,0-2-1 0 0,1-1 0 0 0,0-3 1 0 0,26 1 11 0 0,103 4-2035 0 0,-113-10-1378 0 0,-2-1-3474 0 0,-55 0 6879 0 0,22 0-7319 0 0</inkml:trace>
  <inkml:trace contextRef="#ctx0" brushRef="#br0" timeOffset="5119.945">710 880 0 0 0,'-10'4'1875'0'0,"60"-5"6481"0"0,1 0-3889 0 0,167 3-780 0 0,388 5-143 0 0,635-39-1954 0 0,-613 9-1364 0 0,849-14 616 0 0,-845 22-4914 0 0,-117 4-6454 0 0,-446 8 537 0 0</inkml:trace>
  <inkml:trace contextRef="#ctx0" brushRef="#br0" timeOffset="6436.008">2157 1197 0 0 0,'0'0'899'0'0,"0"0"-71"0"0,0 0 70 0 0,0 0 159 0 0,0 0 133 0 0,0 0 138 0 0,0 0 11 0 0,0 0-76 0 0,0 0-114 0 0,0 0-188 0 0,0 0-203 0 0,0 0-171 0 0,-31 10-145 0 0,-93 33-92 0 0,76-16 471 0 0,45-18-512 0 0,3-8-285 0 0,-1 1 1 0 0,1-1-1 0 0,-1 1 0 0 0,1 0 1 0 0,0-1-1 0 0,0 1 0 0 0,0 0 1 0 0,0-1-1 0 0,0 1 1 0 0,0 0-1 0 0,0-1 0 0 0,0 1 1 0 0,1 0-1 0 0,-1-1 0 0 0,1 1 1 0 0,-1-1-1 0 0,1 1 0 0 0,0-1 1 0 0,0 1-1 0 0,-1-1 0 0 0,1 1 1 0 0,0-1-1 0 0,0 0 0 0 0,0 1 1 0 0,0-1-1 0 0,1 0 0 0 0,-1 0 1 0 0,0 0-1 0 0,1 0 1 0 0,-1 0-1 0 0,0 0 0 0 0,1 0 1 0 0,-1-1-1 0 0,1 1 0 0 0,-1 0 1 0 0,1-1-1 0 0,0 1-24 0 0,62 22 702 0 0,-54-20-621 0 0,15 2 0 0 0,-1 1 0 0 0,0 2 0 0 0,0 0 1 0 0,-1 2-1 0 0,0 0 0 0 0,-1 2 1 0 0,12 8-82 0 0,-30-17 45 0 0,-1 0 1 0 0,1 0 0 0 0,-1 0 0 0 0,0 1 0 0 0,0-1-1 0 0,-1 1 1 0 0,1 0 0 0 0,-1 0 0 0 0,0 0 0 0 0,0 0 0 0 0,0 0-1 0 0,0 1 1 0 0,-1-1 0 0 0,0 0 0 0 0,1 1 0 0 0,-2-1 0 0 0,1 1-1 0 0,0-1 1 0 0,-1 1 0 0 0,0 0 0 0 0,0-1 0 0 0,-1 1 0 0 0,1-1-1 0 0,-1 1 1 0 0,0-1 0 0 0,0 1 0 0 0,0-1 0 0 0,-1 0 0 0 0,1 1-1 0 0,-1-1 1 0 0,0 0 0 0 0,0 0 0 0 0,-2 2-46 0 0,-11 9-252 0 0,0-1 0 0 0,-1-1 0 0 0,0 0 1 0 0,-1-1-1 0 0,0-1 0 0 0,-1 0 0 0 0,0-2 0 0 0,-1 0 1 0 0,0-1-1 0 0,0-1 0 0 0,-3 0 252 0 0,-12 0-3342 0 0,10-7-3730 0 0,19 0 2312 0 0</inkml:trace>
  <inkml:trace contextRef="#ctx0" brushRef="#br0" timeOffset="6654.934">2122 1193 3289 0 0,'0'0'480'0'0,"0"0"-19"0"0,0 0 201 0 0,0 0 223 0 0,0 0 217 0 0,0 0 141 0 0,0 0 93 0 0,0 0 31 0 0,31 1-88 0 0,97 1-168 0 0,-93-2-694 0 0,0-1-1 0 0,0-1 1 0 0,0-3 0 0 0,-1 0-1 0 0,11-5-416 0 0,0 0-203 0 0,7-1-843 0 0,20-3-6018 0 0,-56 10 79 0 0</inkml:trace>
  <inkml:trace contextRef="#ctx0" brushRef="#br0" timeOffset="7367.949">2696 1462 1232 0 0,'0'0'1283'0'0,"0"0"-568"0"0,0 0 17 0 0,0 0 264 0 0,0 0 213 0 0,0 0 72 0 0,0 0-87 0 0,0 0-182 0 0,0 0-222 0 0,0 0-268 0 0,0 0-254 0 0,35-1-210 0 0,106-1-224 0 0,-46-2-2493 0 0,-63 3-2589 0 0,-25 1 2029 0 0</inkml:trace>
  <inkml:trace contextRef="#ctx0" brushRef="#br0" timeOffset="7834.821">3116 1303 5233 0 0,'0'0'1484'0'0,"0"0"-129"0"0,0 0-86 0 0,0 0 27 0 0,0 0 2 0 0,0 0-108 0 0,0 0-177 0 0,0 0-226 0 0,0 0-186 0 0,0 0-132 0 0,0 0-97 0 0,0 0-70 0 0,0 0-38 0 0,27-9 7 0 0,87-31 41 0 0,-13 13 824 0 0,13 22-154 0 0,-113 6-979 0 0,1 1 0 0 0,-1-1 0 0 0,0 0 0 0 0,0 0 0 0 0,1 0 0 0 0,-1 1 0 0 0,0-1 0 0 0,0 1 0 0 0,-1-1 0 0 0,1 1 0 0 0,0-1 0 0 0,0 1 0 0 0,-1-1 0 0 0,1 1 0 0 0,-1 0 0 0 0,1-1 0 0 0,-1 1 0 0 0,0 0 0 0 0,1 0 0 0 0,-1-1 0 0 0,0 1 0 0 0,0 0 0 0 0,0-1 0 0 0,-1 1 0 0 0,1 0 0 0 0,0 0 0 0 0,-1-1 0 0 0,1 1 0 0 0,-1 0 1 0 0,1-1-1 0 0,-1 1 0 0 0,0-1 0 0 0,0 1 0 0 0,0-1 0 0 0,0 1 0 0 0,0-1 0 0 0,0 0 0 0 0,0 1 0 0 0,0-1 0 0 0,-1 1-3 0 0,-185 233 19 0 0,185-233-18 0 0,0 0 1 0 0,0 0-1 0 0,1 0 0 0 0,-1 0 1 0 0,1 0-1 0 0,0 1 1 0 0,-1-1-1 0 0,1 0 1 0 0,0 1-1 0 0,0-1 1 0 0,1 1-1 0 0,-1-1 1 0 0,1 1-1 0 0,-1-1 1 0 0,1 1-1 0 0,0 0 1 0 0,0-1-1 0 0,0 1 1 0 0,0 0-1 0 0,0-1 0 0 0,0 1 1 0 0,1-1-1 0 0,-1 1 1 0 0,1-1-1 0 0,0 1 1 0 0,0-1-1 0 0,0 1 1 0 0,0-1-1 0 0,0 0 1 0 0,1 1-1 0 0,-1-1 1 0 0,1 0-1 0 0,-1 0 1 0 0,1 0-1 0 0,0 0 1 0 0,-1 0-1 0 0,1 0 0 0 0,0-1 1 0 0,2 2-2 0 0,14 0-90 0 0,-1-1-1 0 0,1 0 1 0 0,0-1 0 0 0,0-1 0 0 0,0 0 0 0 0,0-2-1 0 0,0 0 1 0 0,0-1 0 0 0,0-1 0 0 0,-1 0 0 0 0,1-2-1 0 0,-1 0 1 0 0,-1 0 0 0 0,10-7 90 0 0,34-8-3686 0 0,-26 7-4577 0 0,-25 9 1644 0 0</inkml:trace>
  <inkml:trace contextRef="#ctx0" brushRef="#br0" timeOffset="8394.614">3852 1082 4913 0 0,'0'0'596'0'0,"0"0"11"0"0,0 0 276 0 0,0 0 282 0 0,0 0 96 0 0,0 0-2 0 0,0 0-46 0 0,0 0-98 0 0,0 0-143 0 0,0 0-190 0 0,0 0-174 0 0,23 35-133 0 0,69 107-106 0 0,1 21 579 0 0,-89-156-1000 0 0,-1 0 0 0 0,0 0 0 0 0,0 0 0 0 0,-1 0 0 0 0,0 1 0 0 0,0-1 0 0 0,-1 1 0 0 0,0 0 0 0 0,0-1 0 0 0,-1 1 0 0 0,0 0 0 0 0,0-1 0 0 0,-1 1-1 0 0,0 0 1 0 0,0-1 0 0 0,-1 1 0 0 0,0-1 0 0 0,0 1 0 0 0,-1-1 0 0 0,0 0 0 0 0,0 0 0 0 0,0 0 0 0 0,-1 0 0 0 0,0-1 0 0 0,-1 1 0 0 0,1-1 0 0 0,-3 1 52 0 0,-112 80-4340 0 0,-14-20-3293 0 0,99-50 4875 0 0,14-9 1728 0 0</inkml:trace>
  <inkml:trace contextRef="#ctx0" brushRef="#br0" timeOffset="8901.753">1581 1134 1728 0 0,'0'0'922'0'0,"0"0"-41"0"0,0 0 90 0 0,0 0 162 0 0,0 0 147 0 0,-9 37 85 0 0,-27 117-62 0 0,28-38 556 0 0,10-89-1767 0 0,1 1-1 0 0,1-1 1 0 0,1 0-1 0 0,1-1 1 0 0,2 1 0 0 0,1-1-1 0 0,1 0 1 0 0,5 8-92 0 0,-9-22-246 0 0,1 0 1 0 0,0-1-1 0 0,1 0 1 0 0,0 0-1 0 0,1 0 1 0 0,0-2-1 0 0,0 1 1 0 0,1-1-1 0 0,1 0 1 0 0,-1-1-1 0 0,9 5 246 0 0,49 23-5089 0 0,-45-28 704 0 0</inkml:trace>
  <inkml:trace contextRef="#ctx0" brushRef="#br0" timeOffset="9505.949">4638 1237 1728 0 0,'0'0'1677'0'0,"0"0"-80"0"0,0 0 2 0 0,0 0 52 0 0,0 0-50 0 0,0 0-96 0 0,0 0-152 0 0,0 0-184 0 0,0 0-242 0 0,0 0-257 0 0,0 0-229 0 0,0 0-172 0 0,0 0-105 0 0,-31 11-67 0 0,-94 31-35 0 0,88-25-16 0 0,37-16-45 0 0,-1 0 0 0 0,1 0 1 0 0,-1 0-1 0 0,1-1 1 0 0,0 1-1 0 0,-1 0 0 0 0,1 0 1 0 0,0 0-1 0 0,-1 0 1 0 0,1 0-1 0 0,0 0 0 0 0,0 0 1 0 0,0 0-1 0 0,0 0 1 0 0,0 0-1 0 0,0 0 0 0 0,0 0 1 0 0,0 0-1 0 0,0 0 1 0 0,1 0-1 0 0,-1 0 0 0 0,0 0 1 0 0,1 0-1 0 0,-1 0 1 0 0,1 0-1 0 0,-1 0 0 0 0,1 0 1 0 0,-1 0-1 0 0,1 0 0 0 0,0-1 1 0 0,-1 1-1 0 0,1 0 1 0 0,0-1-1 0 0,-1 1 0 0 0,1 0 1 0 0,0-1-1 0 0,0 1 1 0 0,0-1-1 0 0,0 1 0 0 0,0-1 1 0 0,0 1-1 0 0,0-1 1 0 0,0 0-1 0 0,0 1 0 0 0,0-1-1 0 0,4 3 46 0 0,36 28 173 0 0,-35-28-91 0 0,-1 0-1 0 0,1 0 0 0 0,0 1 1 0 0,-1 0-1 0 0,0 0 1 0 0,1 0-1 0 0,-2 1 0 0 0,1-1 1 0 0,0 1-1 0 0,-1 0 0 0 0,0 1 1 0 0,0-1-1 0 0,-1 1 0 0 0,1 0 1 0 0,-1 0-1 0 0,-1 0 0 0 0,1 0 1 0 0,-1 0-1 0 0,0 1 0 0 0,0-1 1 0 0,-1 1-1 0 0,0-1 0 0 0,0 1 1 0 0,0-1-1 0 0,-1 4-127 0 0,-3-6 57 0 0,0 1 1 0 0,-1 0-1 0 0,1-1 1 0 0,-1 0-1 0 0,0 1 1 0 0,0-1-1 0 0,-1-1 1 0 0,1 1-1 0 0,-1-1 1 0 0,0 0-1 0 0,0 0 1 0 0,0 0-1 0 0,0-1 1 0 0,0 1-1 0 0,-1-1 0 0 0,1-1 1 0 0,0 1-1 0 0,-1-1 1 0 0,0 0-1 0 0,-1 0-57 0 0,3 1-13 0 0,-64 5-1264 0 0,47-13-2040 0 0,2-5-4130 0 0,15 6-1715 0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00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1152 0 0,'0'0'660'0'0,"0"0"-58"0"0,0 0 121 0 0,0 0 290 0 0,0 0 257 0 0,0 0 113 0 0,0 0-30 0 0,0 0-118 0 0,0 0-154 0 0,0 0-152 0 0,0 0-110 0 0,33-6-86 0 0,107-17-64 0 0,69-2 1157 0 0,-89 23-3711 0 0,-118 2 1796 0 0,56 3-4873 0 0,-22 5-3137 0 0,-32-8 7686 0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00.9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2553 0 0,'0'0'561'0'0,"0"0"-297"0"0,0 0-51 0 0,0 0 369 0 0,0 0 397 0 0,0 0 273 0 0,0 0 118 0 0,0 0-14 0 0,0 0-102 0 0,0 0-185 0 0,0 0-179 0 0,37-5-172 0 0,117-13-165 0 0,51-11 427 0 0,-186 25-1164 0 0,64-10-1377 0 0,-30 7-4536 0 0,-39 6-655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6:17.0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947 407 40 0 0,'0'0'87'0'0,"0"0"-30"0"0,0 0 35 0 0,0 0 68 0 0,0 0 77 0 0,-13 33 101 0 0,-39 104 107 0 0,-78 224 3592 0 0,-17-36-781 0 0,106-250-1264 0 0,44-86 1580 0 0,3-9-3359 0 0,145-336 796 0 0,137-300-493 0 0,-263 607-87 0 0,-17 63-428 0 0,30 200 814 0 0,-21-96-601 0 0,5 0 0 0 0,34 105-214 0 0,-52-212 43 0 0,7 24 162 0 0,-1 0-1 0 0,-1 1 1 0 0,-2 0 0 0 0,-1 1 0 0 0,-1 28-205 0 0,-36-63 1860 0 0,-65-53-1348 0 0,-319-223-2742 0 0,409 270 1907 0 0,-71-35-1041 0 0,24 34-6865 0 0,48 8 4121 0 0,4 4-801 0 0</inkml:trace>
  <inkml:trace contextRef="#ctx0" brushRef="#br0" timeOffset="470.281">1345 1140 9290 0 0,'0'0'3421'0'0,"0"0"-2048"0"0,0 0-705 0 0,0 0-101 0 0,0 0 75 0 0,0 0 75 0 0,0 0 17 0 0,0 0-50 0 0,0 0-108 0 0,0 0-125 0 0,11-31-130 0 0,37-97-70 0 0,51-55 500 0 0,-33 65-116 0 0,-57 166-989 0 0,-6-23 389 0 0,-3-11-31 0 0,1 0 0 0 0,1 1 0 0 0,0-1 0 0 0,1 0 0 0 0,0-1 0 0 0,1 1 0 0 0,1-1 1 0 0,0 1-1 0 0,0-1 0 0 0,2-1 0 0 0,0 1 0 0 0,6 8-4 0 0,-11-19 53 0 0,1 1 1 0 0,0-1-1 0 0,0 0 0 0 0,0 0 0 0 0,0-1 0 0 0,0 1 0 0 0,0-1 1 0 0,0 1-1 0 0,0-1 0 0 0,1 0 0 0 0,-1 0 0 0 0,1 0 1 0 0,-1-1-1 0 0,0 1 0 0 0,1-1 0 0 0,-1 0 0 0 0,1 0 1 0 0,-1 0-1 0 0,1 0 0 0 0,-1-1 0 0 0,1 1 0 0 0,-1-1 1 0 0,0 0-1 0 0,1 0 0 0 0,-1 0 0 0 0,0-1 0 0 0,0 1 1 0 0,0-1-1 0 0,0 1 0 0 0,0-1 0 0 0,0 0 0 0 0,0 0 1 0 0,0-1-1 0 0,-1 1 0 0 0,1-1 0 0 0,-1 1 0 0 0,0-1 0 0 0,0 0 1 0 0,0 1-1 0 0,0-1 0 0 0,0 0 0 0 0,0 0 0 0 0,-1-1 1 0 0,2-2-54 0 0,76-174 928 0 0,-72 153-1287 0 0,5-12-1317 0 0,1 20-5458 0 0,-12 18 1464 0 0,2 1-3571 0 0</inkml:trace>
  <inkml:trace contextRef="#ctx0" brushRef="#br0" timeOffset="957.527">2166 617 7890 0 0,'0'0'1919'0'0,"0"0"-127"0"0,0 0-137 0 0,0 0-133 0 0,0 0-338 0 0,0 0-358 0 0,0 0-206 0 0,0 0-89 0 0,0 0-62 0 0,0 0-70 0 0,0 0-83 0 0,0 0-92 0 0,-27 32-64 0 0,-84 101-56 0 0,61-48-23 0 0,46-73-107 0 0,0-1 0 0 0,1 1 0 0 0,0 1 0 0 0,1-1 1 0 0,1 0-1 0 0,-1 0 0 0 0,2 1 0 0 0,0-1 0 0 0,1 5 26 0 0,-1-16 4 0 0,0 0 0 0 0,0 0 0 0 0,0 0-1 0 0,0 0 1 0 0,0 0 0 0 0,0 0 0 0 0,1 0 0 0 0,-1 0 0 0 0,0 0 0 0 0,1 0 0 0 0,-1 0 0 0 0,1 0 0 0 0,-1-1 0 0 0,1 1 0 0 0,-1 0-1 0 0,1 0 1 0 0,0 0 0 0 0,0-1 0 0 0,-1 1 0 0 0,1 0 0 0 0,0-1 0 0 0,0 1 0 0 0,-1 0 0 0 0,1-1 0 0 0,0 1 0 0 0,0-1 0 0 0,0 1-1 0 0,0-1 1 0 0,0 0 0 0 0,0 1 0 0 0,0-1 0 0 0,0 0 0 0 0,0 0 0 0 0,0 0 0 0 0,0 0 0 0 0,0 0 0 0 0,0 0 0 0 0,0 0-1 0 0,0 0 1 0 0,0 0 0 0 0,0 0 0 0 0,0 0 0 0 0,0-1 0 0 0,0 1 0 0 0,0 0 0 0 0,0-1 0 0 0,0 1 0 0 0,0-1 0 0 0,0 0-4 0 0,46-28 913 0 0,168-249 684 0 0,-214 276-1599 0 0,-1 0 1 0 0,1 1-1 0 0,0-1 0 0 0,0 1 1 0 0,0 0-1 0 0,-1-1 1 0 0,1 1-1 0 0,0 0 0 0 0,1-1 1 0 0,-1 1-1 0 0,0 0 1 0 0,0 0-1 0 0,0 0 0 0 0,1 0 1 0 0,-1 0-1 0 0,1 0 1 0 0,-1 0-1 0 0,1 0 0 0 0,-1 1 1 0 0,1-1-1 0 0,-1 1 1 0 0,1-1-1 0 0,0 1 0 0 0,-1-1 1 0 0,1 1-1 0 0,-1 0 1 0 0,1 0-1 0 0,0 0 0 0 0,-1 0 1 0 0,1 0-1 0 0,0 0 1 0 0,-1 0-1 0 0,1 1 0 0 0,0-1 1 0 0,-1 1-1 0 0,1-1 1 0 0,-1 1-1 0 0,1-1 0 0 0,-1 1 1 0 0,1 0-1 0 0,-1 0 1 0 0,1 0-1 0 0,-1 0 0 0 0,0 0 1 0 0,1 0 1 0 0,7 19 12 0 0,-1 1 0 0 0,-1 0-1 0 0,-1 0 1 0 0,-1 0 0 0 0,0 1 0 0 0,-2 0 0 0 0,0 0 0 0 0,-2 2-12 0 0,6 34-21 0 0,5 29-152 0 0,-3 0 0 0 0,-4 0-1 0 0,-8 87 174 0 0,2-160 1 0 0,0-1 1 0 0,-2 1-1 0 0,0 0 0 0 0,0-1 0 0 0,-1 1 0 0 0,-1-1 0 0 0,0 0 1 0 0,-1 0-1 0 0,0-1 0 0 0,-1 0 0 0 0,0 0 0 0 0,-1-1 0 0 0,-1 1 1 0 0,0-2-1 0 0,0 1 0 0 0,-7 4-1 0 0,15-13 12 0 0,0-1 1 0 0,0 0-1 0 0,-1 0 1 0 0,1 0-1 0 0,0 0 1 0 0,-1 0-1 0 0,1 0 1 0 0,-1 0-1 0 0,0-1 1 0 0,1 1-1 0 0,-1 0 1 0 0,1-1-1 0 0,-1 1 1 0 0,0-1-1 0 0,0 0 0 0 0,1 0 1 0 0,-1 0-1 0 0,0 1 1 0 0,1-1-1 0 0,-1-1 1 0 0,0 1-1 0 0,0 0 1 0 0,1 0-1 0 0,-1-1 1 0 0,0 1-1 0 0,1-1 1 0 0,-1 1-1 0 0,1-1 1 0 0,-1 0-1 0 0,0 1 0 0 0,1-1 1 0 0,0 0-1 0 0,-1 0 1 0 0,1 0-1 0 0,-1 0 1 0 0,1-1-1 0 0,0 1 1 0 0,0 0-1 0 0,0 0 1 0 0,0-1-1 0 0,0 1 1 0 0,0-1-1 0 0,0 1 1 0 0,0-1-1 0 0,0 1 1 0 0,0-2-13 0 0,-23-80 101 0 0,21 45-426 0 0,3 1 0 0 0,1-1-1 0 0,2 1 1 0 0,6-34 325 0 0,5-2-3489 0 0,3 2-4139 0 0,-11 47-2291 0 0</inkml:trace>
  <inkml:trace contextRef="#ctx0" brushRef="#br0" timeOffset="1501.015">2449 684 7370 0 0,'0'0'1437'0'0,"0"0"-635"0"0,0 0-49 0 0,0 0 275 0 0,0 0 186 0 0,0 0-66 0 0,0 0-214 0 0,0 0-183 0 0,0 0-135 0 0,0 0-91 0 0,0 0-54 0 0,0 0-24 0 0,0 0-22 0 0,16 30-13 0 0,51 94 0 0 0,-38-87 254 0 0,-24-38-481 0 0,2 0-62 0 0,0-1 0 0 0,0 0 0 0 0,0 0 0 0 0,0-1 0 0 0,0 0 0 0 0,0-1 0 0 0,-1 1 0 0 0,1-1 0 0 0,-1 0 0 0 0,0-1 0 0 0,0 1 0 0 0,-1-1 0 0 0,1-1 0 0 0,-1 1 0 0 0,0-1 0 0 0,-1 1 0 0 0,1-1 0 0 0,-1-1 0 0 0,0 1 0 0 0,-1-1 0 0 0,0 1 0 0 0,0-1 0 0 0,0 0 0 0 0,1-6-123 0 0,-1 8 43 0 0,102-218 24 0 0,-90 200-135 0 0,-15 22 19 0 0,0 1-65 0 0,0 9-368 0 0,-18 126-449 0 0,17-129 899 0 0,0 0 0 0 0,0 0 0 0 0,1 1 0 0 0,0-1 0 0 0,0 0 0 0 0,0 0 0 0 0,1 0 0 0 0,0 0 0 0 0,0 0 0 0 0,1 0 0 0 0,-1 0 0 0 0,1 0 0 0 0,1 0 0 0 0,-1-1 0 0 0,1 1 0 0 0,0-1 0 0 0,0 1 0 0 0,1-1 0 0 0,-1 0 0 0 0,1 0 0 0 0,0-1 0 0 0,1 1 0 0 0,-1-1 0 0 0,2 1 32 0 0,-2-2 24 0 0,0-1 0 0 0,0 1 1 0 0,1-1-1 0 0,-1 0 0 0 0,1 0 0 0 0,-1 0 1 0 0,1-1-1 0 0,0 0 0 0 0,0 0 1 0 0,-1 0-1 0 0,1 0 0 0 0,0-1 1 0 0,0 1-1 0 0,0-1 0 0 0,0-1 0 0 0,0 1 1 0 0,0-1-1 0 0,-1 0 0 0 0,1 0 1 0 0,0 0-1 0 0,0 0 0 0 0,-1-1 1 0 0,1 0-1 0 0,3-2-24 0 0,93-74 1061 0 0,-79 51-900 0 0,-2-1 1 0 0,-1 0-1 0 0,-1-2 0 0 0,-1 0 1 0 0,6-18-162 0 0,-5 15-1 0 0,-2 0 0 0 0,-1-1 0 0 0,-2-1 0 0 0,-1 0 0 0 0,-2 0-1 0 0,-1-1 1 0 0,-2 0 0 0 0,-1-1 0 0 0,-3 0 0 0 0,0-23 1 0 0,-2 58-12 0 0,-1-1 0 0 0,0 1 0 0 0,0 0 0 0 0,0-1 0 0 0,0 1 0 0 0,0 0 0 0 0,0-1 0 0 0,-1 1 0 0 0,1 0 0 0 0,-1-1 0 0 0,0 1 0 0 0,1 0 0 0 0,-1 0 0 0 0,0 0 0 0 0,0 0 0 0 0,0 0 0 0 0,-1 0 0 0 0,1 0 0 0 0,-1 0 0 0 0,1 0 0 0 0,-1 0 0 0 0,1 1 0 0 0,-1-1 0 0 0,0 1 0 0 0,0-1 0 0 0,0 1 0 0 0,0 0 0 0 0,0-1 0 0 0,0 1 0 0 0,0 0 0 0 0,0 1 0 0 0,0-1 0 0 0,0 0 0 0 0,-1 0 0 0 0,1 1 0 0 0,0 0 0 0 0,-1-1 0 0 0,1 1 0 0 0,0 0 0 0 0,-1 0 0 0 0,1 0 0 0 0,0 0 0 0 0,-1 1 0 0 0,1-1 0 0 0,0 0 0 0 0,0 1 0 0 0,-1 0 0 0 0,1 0 0 0 0,0-1 0 0 0,-1 2 12 0 0,-6 5-65 0 0,1 1-1 0 0,-1 0 0 0 0,1 0 1 0 0,1 1-1 0 0,0 0 1 0 0,0 1-1 0 0,1 0 1 0 0,0 0-1 0 0,0 0 1 0 0,0 3 65 0 0,3-7-25 0 0,-8 14-71 0 0,2 1 1 0 0,0-1-1 0 0,2 2 1 0 0,0-1-1 0 0,2 1 1 0 0,0 0-1 0 0,1 0 0 0 0,1 0 1 0 0,1 0-1 0 0,1 9 96 0 0,1-21-122 0 0,0 0 0 0 0,1-1 1 0 0,0 1-1 0 0,0 0 0 0 0,1 0 0 0 0,0-1 0 0 0,0 1 0 0 0,1-1 0 0 0,1 1 0 0 0,0-1 0 0 0,0 0 0 0 0,1-1 0 0 0,0 1 0 0 0,0-1 0 0 0,1 0 0 0 0,0 0 0 0 0,0 0 0 0 0,1-1 0 0 0,0 0 1 0 0,0-1-1 0 0,1 1 0 0 0,0-1 0 0 0,0-1 0 0 0,5 4 122 0 0,-5-6-278 0 0,1 0 1 0 0,-1 0 0 0 0,1 0-1 0 0,-1-1 1 0 0,1 0-1 0 0,0-1 1 0 0,-1 0 0 0 0,1 0-1 0 0,0-1 1 0 0,0 0-1 0 0,0-1 1 0 0,0 0 0 0 0,-1 0 277 0 0,71-18-8538 0 0,-61 11 3158 0 0</inkml:trace>
  <inkml:trace contextRef="#ctx0" brushRef="#br0" timeOffset="2276.007">3668 326 0 0 0,'0'0'1166'0'0,"0"0"251"0"0,0 0 224 0 0,0 0 95 0 0,0 0-34 0 0,0 0-213 0 0,0 0-211 0 0,0 0-185 0 0,0 0-176 0 0,0 0-125 0 0,0 0-84 0 0,0 0-81 0 0,0 0-47 0 0,-20 24-55 0 0,-58 72-66 0 0,43-34 305 0 0,31-45-609 0 0,-6 86 309 0 0,11-100-421 0 0,0 0 0 0 0,1-1 1 0 0,-1 1-1 0 0,1-1 0 0 0,-1 1 0 0 0,1-1 0 0 0,0 1 0 0 0,0-1 0 0 0,0 0 1 0 0,0 0-1 0 0,0 0 0 0 0,0 0 0 0 0,1 0 0 0 0,-1-1 0 0 0,1 1 0 0 0,-1-1 1 0 0,1 0-1 0 0,0 1 0 0 0,-1-1 0 0 0,1 0 0 0 0,0-1 0 0 0,0 1 0 0 0,0 0 1 0 0,0-1-1 0 0,0 1 0 0 0,-1-1 0 0 0,1 0 0 0 0,0 0 0 0 0,0 0 0 0 0,0-1 1 0 0,0 1-1 0 0,0-1 0 0 0,0 1 0 0 0,0-1 0 0 0,0 0 0 0 0,-1 0 0 0 0,1 0 1 0 0,0-1-1 0 0,-1 1 0 0 0,2-2-43 0 0,13-8 237 0 0,-1-2-1 0 0,0 0 1 0 0,0-1 0 0 0,-2-1 0 0 0,0 0 0 0 0,0-1-1 0 0,9-16-236 0 0,133-210-1 0 0,-204 348-1981 0 0,47-104 1971 0 0,0 1-9 0 0,-1 1 0 0 0,1-1 0 0 0,0 0 0 0 0,0 1 0 0 0,0-1 0 0 0,1 1 0 0 0,-1-1 0 0 0,1 1 0 0 0,0-1 0 0 0,0 1-1 0 0,0-1 1 0 0,0 1 0 0 0,1-1 0 0 0,-1 0 0 0 0,1 1 0 0 0,0-1 0 0 0,0 1 0 0 0,0-1 0 0 0,1 0 0 0 0,-1 0 0 0 0,1 0 0 0 0,0 0 0 0 0,-1 0 0 0 0,1 0 0 0 0,1 0 0 0 0,-1 0 0 0 0,0-1 0 0 0,1 1 0 0 0,-1-1 0 0 0,1 0 0 0 0,0 0 0 0 0,0 0 0 0 0,0 0 0 0 0,0 0 0 0 0,2 1 20 0 0,2-2 61 0 0,1 0 0 0 0,-1 0 0 0 0,1 0-1 0 0,-1-1 1 0 0,1 0 0 0 0,-1-1 0 0 0,0 1-1 0 0,1-1 1 0 0,-1-1 0 0 0,1 0 0 0 0,-1 0-1 0 0,0 0 1 0 0,0-1 0 0 0,0 0 0 0 0,-1 0-1 0 0,1-1 1 0 0,-1 1 0 0 0,1-1 0 0 0,-1-1 0 0 0,3-2-61 0 0,104-115 1328 0 0,-108 115-1311 0 0,12-14 33 0 0,-1 0 1 0 0,-1-1 0 0 0,-1-1-1 0 0,-1 0 1 0 0,-1-1 0 0 0,-1 0 0 0 0,5-20-51 0 0,-14 38-30 0 0,0 0 1 0 0,0-1 0 0 0,-1 1 0 0 0,0 0-1 0 0,-1-1 1 0 0,1 1 0 0 0,-1 0 0 0 0,0-1 0 0 0,-1 1-1 0 0,1-1 1 0 0,-2 1 0 0 0,1 0 0 0 0,0 0 0 0 0,-1-1-1 0 0,0 1 1 0 0,-1 0 0 0 0,1 1 0 0 0,-1-1 0 0 0,0 0-1 0 0,-3-3 30 0 0,3 8-56 0 0,0 0 0 0 0,0 0 0 0 0,-1 1 0 0 0,1-1 0 0 0,0 1-1 0 0,0 0 1 0 0,0 0 0 0 0,0 0 0 0 0,0 0 0 0 0,-1 0 0 0 0,1 1 0 0 0,0 0-1 0 0,0-1 1 0 0,0 1 0 0 0,0 0 0 0 0,0 0 0 0 0,0 1 0 0 0,1-1-1 0 0,-3 2 57 0 0,-2 2-73 0 0,1 1-1 0 0,-1-1 0 0 0,1 2 0 0 0,0-1 0 0 0,0 1 0 0 0,1 0 0 0 0,0 0 0 0 0,0 0 0 0 0,0 1 0 0 0,1 0 0 0 0,0 0 0 0 0,1 0 1 0 0,0 0-1 0 0,0 0 0 0 0,1 1 0 0 0,0 0 0 0 0,0-1 0 0 0,1 1 0 0 0,0 0 0 0 0,1 0 0 0 0,0 0 74 0 0,3-5-3 0 0,1 0 0 0 0,0 0 0 0 0,0 0 0 0 0,0 0 0 0 0,1 0 1 0 0,-1-1-1 0 0,1 0 0 0 0,0 0 0 0 0,-1 0 0 0 0,2 0 0 0 0,-1-1 0 0 0,0 0 0 0 0,0 0 0 0 0,1 0 0 0 0,-1-1 0 0 0,1 0 0 0 0,-1 0 0 0 0,1 0 0 0 0,0-1 0 0 0,3 0 3 0 0,-7 1 14 0 0,24 5 346 0 0,0 2-1 0 0,-1 0 1 0 0,1 2 0 0 0,-2 1 0 0 0,0 1 0 0 0,9 6-360 0 0,-24-13 72 0 0,66 46 92 0 0,-48-26-3225 0 0,-19-11-5746 0 0,-6-9 412 0 0</inkml:trace>
  <inkml:trace contextRef="#ctx0" brushRef="#br0" timeOffset="3119.993">466 2027 11090 0 0,'0'0'902'0'0,"0"0"-105"0"0,0 0-116 0 0,0 0 69 0 0,0 0 115 0 0,0 0-12 0 0,0 0-51 0 0,0 0-66 0 0,0 0-120 0 0,0 0-92 0 0,0 0-60 0 0,0 0-129 0 0,0 0-84 0 0,-1 38-41 0 0,-4 118-59 0 0,20-40 134 0 0,-9-88-211 0 0,1 1 0 0 0,2-1 0 0 0,0-1 0 0 0,2 0 0 0 0,1 0 0 0 0,1-1 0 0 0,9 12-74 0 0,-21-35 40 0 0,-1-1-1 0 0,1 0 1 0 0,0 0 0 0 0,0 0 0 0 0,0 0-1 0 0,0 0 1 0 0,1-1 0 0 0,-1 1 0 0 0,0 0-1 0 0,1 0 1 0 0,0-1 0 0 0,-1 1 0 0 0,1-1 0 0 0,0 1-1 0 0,-1-1 1 0 0,1 0 0 0 0,0 0 0 0 0,0 0-1 0 0,0 0 1 0 0,0 0 0 0 0,0 0 0 0 0,0 0-1 0 0,1-1 1 0 0,-1 1 0 0 0,0-1 0 0 0,0 0-1 0 0,0 1 1 0 0,1-1 0 0 0,-1 0 0 0 0,0 0 0 0 0,0 0-1 0 0,1-1 1 0 0,-1 1 0 0 0,0 0 0 0 0,0-1-1 0 0,0 0 1 0 0,0 1 0 0 0,0-1 0 0 0,0 0-1 0 0,0 0 1 0 0,0 0 0 0 0,0 0 0 0 0,0-1 0 0 0,1 0-41 0 0,14-28 340 0 0,-1 0-1 0 0,-2-2 0 0 0,-1 0 0 0 0,-2 0 0 0 0,0-1 1 0 0,4-32-339 0 0,-1 11 147 0 0,49-243-1181 0 0,-63 281 309 0 0,1 2-1362 0 0,1 7-2772 0 0,-1 6-1107 0 0,0 1-4119 0 0</inkml:trace>
  <inkml:trace contextRef="#ctx0" brushRef="#br0" timeOffset="3590.278">1133 2410 6217 0 0,'0'0'2337'0'0,"0"0"-1448"0"0,0 0-116 0 0,0 0 189 0 0,0 0 69 0 0,0 0-124 0 0,0 0-192 0 0,0 0-98 0 0,0 0-76 0 0,16-34-124 0 0,52-108-129 0 0,-46 61-28 0 0,-28 1-126 0 0,6 77-146 0 0,-1 1 0 0 0,1-1 0 0 0,-1 1 0 0 0,0 0 0 0 0,1 0 0 0 0,-1-1 0 0 0,0 1 0 0 0,0 0-1 0 0,-1 0 1 0 0,1 0 0 0 0,0 0 0 0 0,-1 0 0 0 0,1 0 0 0 0,-1 0 0 0 0,0 1 0 0 0,0-1-1 0 0,1 1 1 0 0,-1-1 0 0 0,0 1 0 0 0,0 0 0 0 0,0-1 0 0 0,-1 1 0 0 0,1 0 0 0 0,0 0-1 0 0,0 0 1 0 0,-1 1 0 0 0,1-1 0 0 0,0 1 0 0 0,-1-1 0 0 0,1 1 0 0 0,-2 0 12 0 0,1 0-37 0 0,0 0 1 0 0,0 0 0 0 0,0 0 0 0 0,-1 1 0 0 0,1 0 0 0 0,0-1-1 0 0,0 1 1 0 0,0 0 0 0 0,0 0 0 0 0,0 1 0 0 0,0-1-1 0 0,1 1 1 0 0,-1-1 0 0 0,0 1 0 0 0,1 0 0 0 0,-1 0-1 0 0,1 0 1 0 0,-1 1 0 0 0,1-1 0 0 0,0 0 0 0 0,0 1-1 0 0,0 0 1 0 0,0-1 0 0 0,1 1 0 0 0,-1 0 0 0 0,1 0 0 0 0,0 0-1 0 0,-1 0 1 0 0,1 0 36 0 0,-6 12-26 0 0,0 1-1 0 0,2 1 1 0 0,-1-1-1 0 0,2 1 1 0 0,0-1-1 0 0,1 1 1 0 0,1 0 0 0 0,0 1-1 0 0,1-1 1 0 0,1 0-1 0 0,1 5 27 0 0,0-14 51 0 0,0 0 1 0 0,0-1-1 0 0,0 1 0 0 0,1 0 0 0 0,0-1 0 0 0,0 0 0 0 0,1 1 1 0 0,0-1-1 0 0,0 0 0 0 0,1 0 0 0 0,0 0 0 0 0,0-1 0 0 0,1 0 1 0 0,0 1-1 0 0,0-1 0 0 0,0-1 0 0 0,0 1 0 0 0,1-1 0 0 0,0 0 1 0 0,1 0-1 0 0,-1-1 0 0 0,1 0 0 0 0,-1 0 0 0 0,1 0 0 0 0,6 1-51 0 0,-1-1 191 0 0,-1-1 0 0 0,1-1 0 0 0,0 0-1 0 0,0-1 1 0 0,0 0 0 0 0,0-1 0 0 0,0 0-1 0 0,-1-1 1 0 0,1 0 0 0 0,0-1 0 0 0,0 0-1 0 0,0-1 1 0 0,-1 0 0 0 0,0-1 0 0 0,1 0-1 0 0,-2-1 1 0 0,1 0 0 0 0,0-1 0 0 0,6-4-191 0 0,7-6 218 0 0,-1 0 0 0 0,0-2 1 0 0,-1 0-1 0 0,-1-2 1 0 0,-1 0-1 0 0,-1-1 0 0 0,13-19-218 0 0,-9 7-40 0 0,-1 0-1 0 0,-2-1 1 0 0,-1-1-1 0 0,-2-1 1 0 0,-2-1-1 0 0,-1 0 0 0 0,-2-1 1 0 0,-1 0-1 0 0,-2-1 1 0 0,-2 0-1 0 0,-1-1 0 0 0,-3 1 1 0 0,-1-1-1 0 0,-2-30 41 0 0,0 61-67 0 0,0 0 0 0 0,-1-1 0 0 0,0 1 0 0 0,0-1 0 0 0,-1 1 0 0 0,0 0 0 0 0,-1 0-1 0 0,0 0 1 0 0,0 0 0 0 0,-1 1 0 0 0,0-1 0 0 0,-1 1 0 0 0,0 0 0 0 0,0 0 0 0 0,0 0 0 0 0,-1 1 0 0 0,0 0-1 0 0,-1 0 1 0 0,0 0 0 0 0,0 1 0 0 0,0 0 0 0 0,-6-3 67 0 0,10 8-18 0 0,0 0 0 0 0,0 0 1 0 0,0 0-1 0 0,-1 0 0 0 0,1 1 0 0 0,0-1 1 0 0,0 1-1 0 0,-1 0 0 0 0,1 0 0 0 0,0 0 1 0 0,0 0-1 0 0,-1 1 0 0 0,1-1 0 0 0,0 1 1 0 0,0 0-1 0 0,-1 0 0 0 0,1 0 0 0 0,0 0 1 0 0,0 0-1 0 0,0 1 0 0 0,1 0 0 0 0,-1-1 0 0 0,0 1 1 0 0,0 0-1 0 0,1 0 0 0 0,-1 1 0 0 0,1-1 1 0 0,0 0-1 0 0,-1 2 18 0 0,-53 81-65 0 0,56-84 68 0 0,-13 26 27 0 0,2 1 0 0 0,1 0 0 0 0,1 1 1 0 0,1 0-1 0 0,2 0 0 0 0,0 1 1 0 0,3 0-1 0 0,0 0 0 0 0,2 0 1 0 0,1 0-1 0 0,2 4-30 0 0,-2-19-47 0 0,0 0 1 0 0,2 0 0 0 0,0 0-1 0 0,0 0 1 0 0,2 0-1 0 0,0-1 1 0 0,0 1-1 0 0,1-1 1 0 0,1 0-1 0 0,1 0 1 0 0,0-1-1 0 0,0 0 1 0 0,2 0-1 0 0,-1-1 1 0 0,1 0 0 0 0,1 0-1 0 0,0-1 1 0 0,1 0-1 0 0,0-1 1 0 0,1 0-1 0 0,0-1 1 0 0,0-1-1 0 0,1 1 1 0 0,0-2-1 0 0,1 0 1 0 0,-1-1-1 0 0,1 0 1 0 0,1-1 0 0 0,-1 0-1 0 0,1-1 1 0 0,8 0 46 0 0,47-6-4391 0 0,-26-10-2723 0 0,-28 5 1543 0 0</inkml:trace>
  <inkml:trace contextRef="#ctx0" brushRef="#br0" timeOffset="3870.508">2063 1946 7922 0 0,'0'0'855'0'0,"0"0"-41"0"0,0 0-13 0 0,0 0 7 0 0,0 0-53 0 0,0 0-85 0 0,0 0-67 0 0,-13 35-83 0 0,-35 106-92 0 0,46-139-409 0 0,1 0 1 0 0,0 0-1 0 0,-1 0 0 0 0,1 0 0 0 0,0 1 0 0 0,0-1 0 0 0,0 0 0 0 0,1 1 0 0 0,-1-1 0 0 0,1 1 0 0 0,-1-1 0 0 0,1 1 1 0 0,0-1-1 0 0,0 1 0 0 0,0-1 0 0 0,0 1 0 0 0,0-1 0 0 0,0 1 0 0 0,1-1 0 0 0,-1 1 0 0 0,1-1 0 0 0,0 0 0 0 0,0 1 0 0 0,0-1 1 0 0,0 0-1 0 0,0 0 0 0 0,0 1 0 0 0,1-1-19 0 0,3 4 79 0 0,-1-1 38 0 0,0-1 0 0 0,0 1 0 0 0,1-1 1 0 0,0 0-1 0 0,0 0 0 0 0,0 0 0 0 0,1 0 1 0 0,-1-1-1 0 0,1 0 0 0 0,0 0 0 0 0,-1-1 0 0 0,2 1 1 0 0,-1-1-1 0 0,0-1 0 0 0,0 1 0 0 0,0-1 0 0 0,1 0 1 0 0,-1 0-1 0 0,1-1 0 0 0,-1 0 0 0 0,0 0 1 0 0,1-1-1 0 0,-1 1 0 0 0,1-1 0 0 0,-1-1 0 0 0,2 0-117 0 0,2 0 188 0 0,0-1 0 0 0,0-1-1 0 0,0 0 1 0 0,0 0-1 0 0,0-1 1 0 0,-1 0-1 0 0,0 0 1 0 0,0-1 0 0 0,-1 0-1 0 0,1-1 1 0 0,-2 0-1 0 0,1 0 1 0 0,-1-1 0 0 0,0 0-1 0 0,3-4-187 0 0,-2-1 92 0 0,-1-1 0 0 0,0 1 0 0 0,-1-1 0 0 0,0 0 0 0 0,-1-1 0 0 0,-1 1 0 0 0,0-1 0 0 0,-1 0 0 0 0,-1 0 0 0 0,0 0 0 0 0,-1 0 0 0 0,-1-1 0 0 0,0 1 0 0 0,-2-13-92 0 0,1 23-62 0 0,0 1 0 0 0,0-1-1 0 0,-1 1 1 0 0,1 0-1 0 0,-1 0 1 0 0,0-1 0 0 0,0 1-1 0 0,-1 0 1 0 0,1 1-1 0 0,-1-1 1 0 0,1 0 0 0 0,-1 1-1 0 0,-1-1 1 0 0,1 1-1 0 0,0 0 1 0 0,-1 0 0 0 0,1 1-1 0 0,-1-1 1 0 0,0 0 0 0 0,0 1-1 0 0,0 0 1 0 0,0 0-1 0 0,0 1 1 0 0,-1-1 0 0 0,1 1-1 0 0,-1-1 1 0 0,1 2-1 0 0,-2-2 63 0 0,1 2-382 0 0,1-1 0 0 0,-1 1-1 0 0,0 0 1 0 0,1 0 0 0 0,-1 0-1 0 0,0 1 1 0 0,1-1 0 0 0,-1 1-1 0 0,1 0 1 0 0,-1 0-1 0 0,1 1 1 0 0,0 0 0 0 0,-1-1-1 0 0,1 1 1 0 0,0 1 0 0 0,0-1-1 0 0,-3 3 383 0 0,-7 6-4938 0 0,3-3-3816 0 0</inkml:trace>
  <inkml:trace contextRef="#ctx0" brushRef="#br0" timeOffset="4164.293">2709 1788 9370 0 0,'0'0'1508'0'0,"0"0"-118"0"0,0 0-80 0 0,0 0-172 0 0,0 0-332 0 0,0 0-326 0 0,0 0-201 0 0,0 0-68 0 0,0 0 21 0 0,0 0 9 0 0,0 0 10 0 0,0 0 9 0 0,0 0-34 0 0,-28 29-35 0 0,-83 91-39 0 0,76-60-14 0 0,34-51-125 0 0,1-5-11 0 0,0 0 1 0 0,0 1-1 0 0,0-1 0 0 0,1 0 1 0 0,-1 0-1 0 0,1 0 0 0 0,0 0 1 0 0,0 1-1 0 0,0-1 0 0 0,1-1 1 0 0,0 1-1 0 0,-1 0 0 0 0,1 0 1 0 0,1 0-1 0 0,-1-1 0 0 0,0 1 1 0 0,1-1-1 0 0,0 0 0 0 0,0 0 1 0 0,0 0-1 0 0,0 0 0 0 0,0 0 1 0 0,0-1-1 0 0,1 0 0 0 0,0 1 1 0 0,-1-1-1 0 0,1 0 0 0 0,0-1 1 0 0,0 1-1 0 0,0-1 0 0 0,0 1 1 0 0,0-1-1 0 0,0 0 0 0 0,1-1-2 0 0,8 3 3 0 0,0-1-1 0 0,-1 0 0 0 0,1-1 1 0 0,0 0-1 0 0,0-1 0 0 0,0-1 1 0 0,0 0-1 0 0,0-1 0 0 0,0 0 1 0 0,9-4-3 0 0,64-39-1694 0 0,-42-1-7531 0 0,-37 34 1845 0 0</inkml:trace>
  <inkml:trace contextRef="#ctx0" brushRef="#br0" timeOffset="4416.994">3058 1862 13187 0 0,'0'0'1016'0'0,"0"0"-640"0"0,0 0-160 0 0,0 0-88 0 0,0 0-40 0 0,0 0-48 0 0,0 0-88 0 0,0 0-72 0 0,0 0-88 0 0,0 0-248 0 0,0 0-544 0 0,0 0-1129 0 0,0 0-1583 0 0,0 0-3666 0 0</inkml:trace>
  <inkml:trace contextRef="#ctx0" brushRef="#br0" timeOffset="4582.922">2950 1611 16355 0 0,'0'0'1961'0'0,"0"0"-1897"0"0,0 0-248 0 0,0 0-40 0 0,0 0 48 0 0,0 0-120 0 0,0 0-240 0 0,0 0-425 0 0,0 0-807 0 0,0 0-1641 0 0,0 0-1336 0 0,0 0-1336 0 0</inkml:trace>
  <inkml:trace contextRef="#ctx0" brushRef="#br0" timeOffset="9086.205">3049 1818 0 0 0,'0'0'883'0'0,"0"0"180"0"0,0 0 236 0 0,0 0 216 0 0,0 0 146 0 0,0 0-50 0 0,0 0-178 0 0,0 0-201 0 0,0 0-193 0 0,0 0-159 0 0,0 0-113 0 0,2-9 301 0 0,-2 7 6971 0 0,19 137-6896 0 0,-20-47-898 0 0,0-32-3062 0 0,11-70-514 0 0,-2-1 557 0 0,2-7-5116 0 0,-7 14 824 0 0</inkml:trace>
  <inkml:trace contextRef="#ctx0" brushRef="#br0" timeOffset="9345.042">2996 1505 14227 0 0,'0'0'1216'0'0,"0"0"-344"0"0,0 0-167 0 0,0 0-49 0 0,0 0-144 0 0,0 0-184 0 0,0 0-224 0 0,0 0-216 0 0,0 0-168 0 0,0 0-264 0 0,0 0-544 0 0,0 0-1265 0 0,0 0-2096 0 0,-9 40-5345 0 0</inkml:trace>
  <inkml:trace contextRef="#ctx0" brushRef="#br0" timeOffset="9751.049">3375 1251 7578 0 0,'0'0'2620'0'0,"0"0"-717"0"0,0 0-278 0 0,0 0 24 0 0,0 0 17 0 0,0 0-210 0 0,0 0-289 0 0,0 0-277 0 0,0 0-279 0 0,0 0-191 0 0,0 0-87 0 0,0 0-34 0 0,0 0 18 0 0,0 10 39 0 0,0 193 1423 0 0,32 164-1487 0 0,-14-242-1156 0 0,-6-110-2310 0 0,5-18-9181 0 0,-15 0 4851 0 0</inkml:trace>
  <inkml:trace contextRef="#ctx0" brushRef="#br0" timeOffset="10463.143">3150 1681 11362 0 0,'0'0'915'0'0,"0"0"-292"0"0,0 0 28 0 0,0 0 180 0 0,0 0 102 0 0,0 0-34 0 0,0 0-112 0 0,0 0-120 0 0,0 0-135 0 0,33 2-119 0 0,106 3-94 0 0,-46-23 17 0 0,-74 10-267 0 0,35-13-167 0 0,-1-3 0 0 0,-1-3 0 0 0,-2-1 0 0 0,44-34 98 0 0,12-33-1635 0 0,-103 87 2594 0 0,-19 24-492 0 0,7 0-423 0 0,1 0 0 0 0,1 1 1 0 0,0 0-1 0 0,1 0 0 0 0,1 1 0 0 0,0 0 1 0 0,2 0-1 0 0,0 0 0 0 0,0 0 0 0 0,2 0 1 0 0,1 0-1 0 0,0 11-44 0 0,1-26 33 0 0,0-1 0 0 0,1 1 0 0 0,-1 0 1 0 0,0 0-1 0 0,1-1 0 0 0,-1 1 0 0 0,1 0 1 0 0,0-1-1 0 0,0 0 0 0 0,0 1 0 0 0,0-1 0 0 0,1 0 1 0 0,-1 0-1 0 0,1 0 0 0 0,-1 0 0 0 0,1-1 1 0 0,-1 1-1 0 0,1-1 0 0 0,0 0 0 0 0,0 1 0 0 0,0-1 1 0 0,0 0-1 0 0,0-1 0 0 0,0 1 0 0 0,0-1 0 0 0,0 1 1 0 0,0-1-1 0 0,0 0 0 0 0,0 0 0 0 0,0 0 1 0 0,0 0-1 0 0,0-1 0 0 0,0 1 0 0 0,0-1 0 0 0,0 0 1 0 0,0 0-1 0 0,0 0 0 0 0,0 0 0 0 0,0 0 1 0 0,-1-1-1 0 0,1 1 0 0 0,0-1 0 0 0,-1 0 0 0 0,1 0-33 0 0,109-137 1175 0 0,-84 98-1084 0 0,56-66 329 0 0,-84 107-415 0 0,1-1 0 0 0,-1 0 0 0 0,1 1 0 0 0,-1-1 1 0 0,1 0-1 0 0,-1 1 0 0 0,1-1 0 0 0,0 1 0 0 0,-1-1 0 0 0,1 1 0 0 0,0-1 0 0 0,0 1 0 0 0,-1-1 0 0 0,1 1 0 0 0,0 0 1 0 0,0-1-1 0 0,0 1 0 0 0,-1 0 0 0 0,1 0 0 0 0,0-1 0 0 0,0 1 0 0 0,0 0 0 0 0,0 0 0 0 0,0 0 0 0 0,-1 0 0 0 0,1 0 1 0 0,0 1-1 0 0,0-1 0 0 0,0 0 0 0 0,0 0 0 0 0,-1 0 0 0 0,1 1 0 0 0,0-1 0 0 0,0 0 0 0 0,0 1 0 0 0,-1-1 0 0 0,1 1 1 0 0,0-1-1 0 0,-1 1 0 0 0,1-1 0 0 0,0 1 0 0 0,-1-1 0 0 0,1 1 0 0 0,0 0 0 0 0,-1-1 0 0 0,1 2-5 0 0,18 41 137 0 0,-15-30-97 0 0,35 101-258 0 0,-5 3 1 0 0,19 119 217 0 0,-44-57 116 0 0,-11-166-27 0 0,-1 0 0 0 0,0-1 1 0 0,-1 0-1 0 0,0 0 0 0 0,-1 0 0 0 0,-1 0 0 0 0,0-1 0 0 0,0 0 0 0 0,-1 0 1 0 0,0-1-1 0 0,-1 1 0 0 0,0-2 0 0 0,-1 1 0 0 0,0-1 0 0 0,0 0 0 0 0,-1-1 1 0 0,0 0-1 0 0,-1-1 0 0 0,-5 3-89 0 0,15-8 49 0 0,-1-1-1 0 0,0 0 1 0 0,0 0 0 0 0,0 0 0 0 0,1 0-1 0 0,-1-1 1 0 0,0 1 0 0 0,0 0 0 0 0,0-1-1 0 0,0 1 1 0 0,0-1 0 0 0,0 0 0 0 0,-1 0-1 0 0,1 0 1 0 0,0 0 0 0 0,0 0-1 0 0,0 0 1 0 0,0 0 0 0 0,0-1 0 0 0,0 1-1 0 0,0-1 1 0 0,0 1 0 0 0,0-1 0 0 0,0 0-1 0 0,0 0 1 0 0,1 0 0 0 0,-1 0 0 0 0,0 0-1 0 0,0 0 1 0 0,1 0 0 0 0,-1-1 0 0 0,1 1-1 0 0,-1-1 1 0 0,1 1 0 0 0,-1-1 0 0 0,1 1-1 0 0,0-1 1 0 0,0 0 0 0 0,0 0 0 0 0,0 0-1 0 0,0 0 1 0 0,0 1 0 0 0,1-1 0 0 0,-1 0-1 0 0,1 0 1 0 0,-1 0 0 0 0,1-1 0 0 0,0 1-1 0 0,-1-1-48 0 0,-1-15 19 0 0,1 0 0 0 0,1 1-1 0 0,1-1 1 0 0,0 0 0 0 0,1 0-1 0 0,1 1 1 0 0,0-1 0 0 0,1 1-1 0 0,2 0 1 0 0,-1 0 0 0 0,2 0-1 0 0,7-12-18 0 0,3-12-136 0 0,2 2-1 0 0,2 0 0 0 0,2 2 0 0 0,1 0 0 0 0,2 1 1 0 0,1 2-1 0 0,2 1 0 0 0,1 1 0 0 0,24-19 137 0 0,-14 18-1219 0 0,0 1 0 0 0,3 3 1 0 0,0 1-1 0 0,2 3 0 0 0,5-2 1219 0 0,-20 12-1987 0 0,27-12-6038 0 0,-28 14-1450 0 0</inkml:trace>
  <inkml:trace contextRef="#ctx0" brushRef="#br0" timeOffset="13477.052">551 3588 0 0 0,'0'0'201'0'0,"0"0"557"0"0,0 0 458 0 0,0 0 308 0 0,0 0 122 0 0,0 0-40 0 0,0 0-143 0 0,0 0-144 0 0,0 0-78 0 0,-9-12-138 0 0,-29-37-124 0 0,37 47-866 0 0,-1 0 0 0 0,0 0 0 0 0,0 0 0 0 0,1 1 0 0 0,-1-1 0 0 0,0 1 0 0 0,0 0 0 0 0,-1-1 1 0 0,1 1-1 0 0,0 0 0 0 0,0 0 0 0 0,-1 0 0 0 0,1 1 0 0 0,0-1 0 0 0,-1 0 0 0 0,1 1 0 0 0,-1 0 0 0 0,1-1 0 0 0,0 1 0 0 0,-1 0 0 0 0,1 0 0 0 0,-1 1 0 0 0,1-1 0 0 0,-2 1-113 0 0,-7-1 556 0 0,-4 4-363 0 0,1-1 0 0 0,0 2 1 0 0,1 0-1 0 0,-1 0 0 0 0,1 1 1 0 0,0 1-1 0 0,0 0 0 0 0,1 1 1 0 0,0 1-1 0 0,1-1 0 0 0,-1 2 1 0 0,2 0-1 0 0,-1 0 0 0 0,1 1 0 0 0,1 0 1 0 0,0 0-1 0 0,-6 12-193 0 0,7-14 103 0 0,-16 19-1 0 0,2 1 0 0 0,1 1 1 0 0,2 1-1 0 0,0 0 1 0 0,3 1-1 0 0,0 1 0 0 0,2 1 1 0 0,2 0-1 0 0,1 1 1 0 0,1 0-1 0 0,2 0 0 0 0,2 1 1 0 0,1 0-1 0 0,2 2-102 0 0,2-34 7 0 0,0 0-1 0 0,1 0 1 0 0,0 0 0 0 0,0 1-1 0 0,0-1 1 0 0,0 0-1 0 0,1 0 1 0 0,-1 0 0 0 0,1 0-1 0 0,0 0 1 0 0,0 0-1 0 0,1 0 1 0 0,-1 0-1 0 0,1 0 1 0 0,0 0 0 0 0,0-1-1 0 0,0 1 1 0 0,0-1-1 0 0,1 1 1 0 0,0-1 0 0 0,-1 0-1 0 0,1 0 1 0 0,0 0-1 0 0,0 0 1 0 0,1-1 0 0 0,-1 1-1 0 0,1-1 1 0 0,-1 0-1 0 0,1 0 1 0 0,0 0 0 0 0,-1 0-1 0 0,1-1 1 0 0,0 0-1 0 0,0 1 1 0 0,3-1-7 0 0,3-1 71 0 0,-1-1-1 0 0,1 0 1 0 0,0 0 0 0 0,-1-1-1 0 0,0 0 1 0 0,1 0 0 0 0,-1-1 0 0 0,0-1-1 0 0,-1 0 1 0 0,1 0 0 0 0,0 0 0 0 0,-1-1-1 0 0,0-1 1 0 0,0 1 0 0 0,6-7-71 0 0,104-107 623 0 0,-111 111-593 0 0,30-37 97 0 0,-2-1 0 0 0,-2-2 0 0 0,-2-1 0 0 0,-2-2 0 0 0,-2-1 0 0 0,-3-1 0 0 0,0-4-127 0 0,6-72 807 0 0,-30 128-670 0 0,0 1-17 0 0,0 0-84 0 0,0 34-744 0 0,-1-21 647 0 0,0-1-1 0 0,2 0 1 0 0,-1 1-1 0 0,1-1 1 0 0,1 0-1 0 0,0 1 1 0 0,1-1-1 0 0,0 0 0 0 0,1-1 1 0 0,0 1-1 0 0,1 0 1 0 0,1-1-1 0 0,-1 0 1 0 0,2-1-1 0 0,0 2 62 0 0,0-3-299 0 0,1-1 0 0 0,-1 0 0 0 0,1-1 0 0 0,0 1 0 0 0,1-2 0 0 0,0 1 0 0 0,0-1 0 0 0,0 0 0 0 0,1-1 0 0 0,0 0 0 0 0,0-1 0 0 0,5 2 299 0 0,33 6-4478 0 0,1-9-4150 0 0,-35-3 1872 0 0</inkml:trace>
  <inkml:trace contextRef="#ctx0" brushRef="#br0" timeOffset="13887.102">952 3920 7826 0 0,'0'0'1339'0'0,"0"0"-438"0"0,0 0 67 0 0,0 0 315 0 0,0 0 298 0 0,0 0 48 0 0,0 0-172 0 0,0 0-225 0 0,0 0-245 0 0,0 0-198 0 0,0 0-135 0 0,0 0-127 0 0,27-35-102 0 0,85-107-88 0 0,-55 47 98 0 0,7-63 21 0 0,-63 156-395 0 0,5-19-219 0 0,0 28-513 0 0,0 47 522 0 0,-7-47 169 0 0,1 1 0 0 0,-1 0 1 0 0,1 0-1 0 0,1-1 1 0 0,-1 1-1 0 0,1 0 0 0 0,1-1 1 0 0,-1 1-1 0 0,1-1 1 0 0,1 1-1 0 0,-1-1 0 0 0,1 0 1 0 0,0 0-1 0 0,1 0 1 0 0,0 0-1 0 0,0 0 1 0 0,0-1-1 0 0,1 0 0 0 0,0 0 1 0 0,0 0-1 0 0,1-1 1 0 0,-1 0-1 0 0,1 0 0 0 0,0 0 1 0 0,1 0-1 0 0,-1-1 1 0 0,1 0-1 0 0,0-1 0 0 0,0 1 1 0 0,1-1-21 0 0,-2-2 114 0 0,0-1 0 0 0,1 1 1 0 0,-1-1-1 0 0,0 0 0 0 0,0-1 0 0 0,0 0 1 0 0,0 0-1 0 0,0 0 0 0 0,0-1 0 0 0,0 1 0 0 0,0-2 1 0 0,0 1-1 0 0,-1 0 0 0 0,1-1 0 0 0,-1 0 1 0 0,1-1-1 0 0,-1 1 0 0 0,0-1 0 0 0,-1 0 1 0 0,1 0-1 0 0,2-3-114 0 0,84-109 1070 0 0,-87 110-1065 0 0,7-11-151 0 0,-1 0 0 0 0,0-2 0 0 0,-1 1 0 0 0,-1-1 1 0 0,-1 0-1 0 0,0-1 0 0 0,-2 1 0 0 0,1-6 146 0 0,-4 12-1107 0 0,2-8-2209 0 0,-2 7-5109 0 0,-2 7-3067 0 0</inkml:trace>
  <inkml:trace contextRef="#ctx0" brushRef="#br0" timeOffset="14308.332">1759 3449 10466 0 0,'0'0'3269'0'0,"0"0"-2217"0"0,0 0-500 0 0,0 0 130 0 0,0 0 142 0 0,0 0 65 0 0,0 0-119 0 0,0 0-126 0 0,0 0-109 0 0,-1 33-123 0 0,0 105-48 0 0,0-135-345 0 0,1-1 0 0 0,0 0 1 0 0,-1 0-1 0 0,1 0 0 0 0,0 0 0 0 0,0 1 1 0 0,0-1-1 0 0,0 0 0 0 0,1 0 0 0 0,-1 1 0 0 0,0-1 1 0 0,1 0-1 0 0,0 0 0 0 0,-1 0 0 0 0,1 0 0 0 0,0 0 1 0 0,0 0-1 0 0,0 0 0 0 0,1 0 0 0 0,-1 0 1 0 0,0-1-1 0 0,1 1 0 0 0,-1 0 0 0 0,1-1 0 0 0,-1 1 1 0 0,1-1-1 0 0,0 1 0 0 0,0-1 0 0 0,-1 0 0 0 0,3 1-19 0 0,3 2 115 0 0,3 1 32 0 0,-1 0 1 0 0,1-1 0 0 0,0 0-1 0 0,1 0 1 0 0,-1-1 0 0 0,0 0-1 0 0,1-1 1 0 0,0-1-1 0 0,-1 1 1 0 0,1-1 0 0 0,0-1-1 0 0,0 0 1 0 0,0-1 0 0 0,-1 0-1 0 0,1-1 1 0 0,0 0-1 0 0,-1 0 1 0 0,1-1 0 0 0,-1 0-1 0 0,0-1 1 0 0,0 0 0 0 0,0-1-1 0 0,3-2-147 0 0,11-11 83 0 0,-1 0-1 0 0,-1-2 1 0 0,-1 0 0 0 0,0-1-1 0 0,-2-1 1 0 0,0-1 0 0 0,-2-1-1 0 0,0-1 1 0 0,-2 0-1 0 0,-1-1 1 0 0,-1 0 0 0 0,-1-1-1 0 0,-1 0 1 0 0,-1-1 0 0 0,-2-1-1 0 0,-1 1 1 0 0,-1-1-1 0 0,-2 0 1 0 0,-1-1 0 0 0,-1 1-1 0 0,-1-17-82 0 0,-1 29-80 0 0,-2 1 0 0 0,0-1 1 0 0,0 1-1 0 0,-1-1 0 0 0,-2 1 0 0 0,1 0 0 0 0,-2 1 0 0 0,0-1 0 0 0,-1 1 0 0 0,0 0 0 0 0,-1 0 0 0 0,-1 1 0 0 0,0 0 0 0 0,-10-10 80 0 0,14 17-52 0 0,-2 0 0 0 0,1 0 0 0 0,-1 0 0 0 0,0 1 0 0 0,0 0 0 0 0,-1 0 0 0 0,0 1 0 0 0,0 0 0 0 0,0 0 0 0 0,-1 1 0 0 0,1 0 0 0 0,-1 0 0 0 0,0 1 0 0 0,0 0 0 0 0,-1 1 0 0 0,1 0 0 0 0,0 0 0 0 0,-1 1 0 0 0,1 0 0 0 0,-1 1 0 0 0,1 0 0 0 0,-1 1 0 0 0,1 0 0 0 0,-1 0 0 0 0,1 1 0 0 0,-4 1 52 0 0,0 2-4 0 0,1 1 0 0 0,1 0 0 0 0,-1 0 1 0 0,1 2-1 0 0,0-1 0 0 0,0 1 0 0 0,1 1 0 0 0,0 0 0 0 0,1 0 0 0 0,0 1 0 0 0,0 0 0 0 0,1 1 0 0 0,0 0 1 0 0,1 0-1 0 0,1 1 0 0 0,-1-1 0 0 0,2 1 0 0 0,0 1 0 0 0,0-1 0 0 0,1 1 0 0 0,1 0 0 0 0,0 0 1 0 0,0 0-1 0 0,2 0 0 0 0,-1 9 4 0 0,1-11 23 0 0,0 0 0 0 0,1 0 0 0 0,0 0 0 0 0,1 0 0 0 0,0 0 0 0 0,1 0 0 0 0,0 0 0 0 0,0 0 0 0 0,1 0 1 0 0,1-1-1 0 0,0 1 0 0 0,0-1 0 0 0,1 0 0 0 0,1-1 0 0 0,-1 1 0 0 0,2-1 0 0 0,-1 0 0 0 0,1 0 0 0 0,0-1 0 0 0,1 0 0 0 0,0 0 0 0 0,0-1 1 0 0,6 4-24 0 0,8 1 58 0 0,2 0 0 0 0,-1-1 1 0 0,1-2-1 0 0,1 0 0 0 0,0-2 1 0 0,0 0-1 0 0,1-2 0 0 0,-1-1 1 0 0,1-1-1 0 0,0-1 0 0 0,0-1 1 0 0,8-2-59 0 0,254-16-516 0 0,-227 8-3604 0 0,-1-1-3951 0 0,-41 6-3621 0 0</inkml:trace>
  <inkml:trace contextRef="#ctx0" brushRef="#br0" timeOffset="15868.003">1623 4656 776 0 0,'0'0'2182'0'0,"0"0"-1023"0"0,0 0-310 0 0,0 0 110 0 0,0 0 235 0 0,0 0 213 0 0,0 0 110 0 0,0 0-36 0 0,0 0-169 0 0,0 0-218 0 0,0 0-202 0 0,-33 6-173 0 0,-98 19-127 0 0,127-25-549 0 0,1 0 0 0 0,0 1 0 0 0,-1-1 0 0 0,1 1 1 0 0,0 0-1 0 0,0 0 0 0 0,0 0 0 0 0,0 1 0 0 0,0-1 0 0 0,0 1 1 0 0,0-1-1 0 0,0 1 0 0 0,0 0 0 0 0,1 0 0 0 0,-1 0 0 0 0,1 1 0 0 0,-1-1 1 0 0,1 0-1 0 0,-1 3-43 0 0,-4 4 180 0 0,-13 15 151 0 0,1 0 0 0 0,1 2 0 0 0,2 0 0 0 0,0 1 0 0 0,2 1 0 0 0,0 0-1 0 0,2 2-330 0 0,5-14 76 0 0,1 0 0 0 0,1 0 0 0 0,1 0 0 0 0,0 1 0 0 0,1-1 0 0 0,1 1 0 0 0,0 0 0 0 0,1 0-1 0 0,1 0 1 0 0,2 9-76 0 0,-1-22 37 0 0,1 0-1 0 0,1-1 0 0 0,-1 1 1 0 0,0-1-1 0 0,1 0 0 0 0,-1 0 0 0 0,1 0 1 0 0,0 0-1 0 0,0 0 0 0 0,1 0 1 0 0,-1-1-1 0 0,0 0 0 0 0,1 1 1 0 0,-1-1-1 0 0,1-1 0 0 0,0 1 0 0 0,0 0 1 0 0,0-1-1 0 0,0 0 0 0 0,0 0 1 0 0,0 0-1 0 0,0 0 0 0 0,0-1 1 0 0,0 1-1 0 0,0-1 0 0 0,0 0 0 0 0,0-1 1 0 0,0 1-1 0 0,1-1 0 0 0,-1 1 1 0 0,0-1-1 0 0,0 0 0 0 0,-1-1 1 0 0,1 1-1 0 0,0-1 0 0 0,0 0 0 0 0,0 0 1 0 0,-1 0-1 0 0,1 0 0 0 0,-1 0 1 0 0,2-3-37 0 0,27-17 176 0 0,-1-1 1 0 0,-2-1-1 0 0,0-2 1 0 0,-2 0-1 0 0,-1-2 1 0 0,-1-1-1 0 0,-1-2 1 0 0,19-31-177 0 0,-11 15 113 0 0,-2-2-1 0 0,-1-1 1 0 0,-3-1 0 0 0,-3-1-1 0 0,-1-1 1 0 0,-3-1 0 0 0,-2-1-1 0 0,2-23-112 0 0,-53 345 231 0 0,34-263-235 0 0,-2 9-34 0 0,1 0-1 0 0,0-1 1 0 0,1 1-1 0 0,0 0 1 0 0,1 0-1 0 0,0 0 1 0 0,1 0-1 0 0,1-1 0 0 0,0 1 1 0 0,0-1-1 0 0,1 0 1 0 0,1 0-1 0 0,0 0 1 0 0,1 0-1 0 0,0-1 1 0 0,1 0-1 0 0,0 0 1 0 0,1-1-1 0 0,1 1 39 0 0,-4-8-116 0 0,0 0-1 0 0,0 0 1 0 0,0-1 0 0 0,0 0 0 0 0,0 0-1 0 0,1-1 1 0 0,-1 1 0 0 0,1-1 0 0 0,0 0-1 0 0,-1-1 1 0 0,1 1 0 0 0,0-1 0 0 0,-1-1-1 0 0,1 1 1 0 0,0-1 0 0 0,-1 1-1 0 0,1-2 1 0 0,-1 1 0 0 0,1 0 0 0 0,-1-1-1 0 0,0 0 1 0 0,0-1 0 0 0,1 1 0 0 0,-2-1-1 0 0,1 0 1 0 0,0 0 0 0 0,0 0 0 0 0,-1-1-1 0 0,0 0 1 0 0,0 0 0 0 0,0 0-1 0 0,0 0 1 0 0,1-3 116 0 0,103-119-9902 0 0,-85 96 5154 0 0,-8 11-270 0 0</inkml:trace>
  <inkml:trace contextRef="#ctx0" brushRef="#br0" timeOffset="16112.996">2366 4236 11250 0 0,'0'0'1542'0'0,"0"0"-286"0"0,0 0-139 0 0,-21 34-27 0 0,-65 109-80 0 0,78-132-810 0 0,0 1 0 0 0,1 1 0 0 0,1 0 0 0 0,0 0 0 0 0,0 0 0 0 0,1 0 0 0 0,1 1 0 0 0,1 0 0 0 0,-2 10-200 0 0,3-13 90 0 0,0-5-97 0 0,0-1 0 0 0,0 1 0 0 0,1 0 0 0 0,0-1 0 0 0,0 1 1 0 0,0 0-1 0 0,1 0 0 0 0,0 0 0 0 0,0 0 0 0 0,1-1 0 0 0,-1 1 0 0 0,1 0 0 0 0,0 0 1 0 0,1 0-1 0 0,-1-1 0 0 0,1 1 0 0 0,1-1 0 0 0,-1 1 0 0 0,1-1 0 0 0,0 0 0 0 0,0 0 1 0 0,0 0-1 0 0,0-1 0 0 0,1 1 0 0 0,0-1 0 0 0,0 1 0 0 0,0-1 0 0 0,1-1 1 0 0,-1 1-1 0 0,1 0 0 0 0,0-1 0 0 0,0 0 0 0 0,5 2 7 0 0,-1-3-219 0 0,0 1 0 0 0,0-1 0 0 0,0 0 0 0 0,0-1 0 0 0,1 0 0 0 0,-1-1 0 0 0,1 0 0 0 0,-1 0 0 0 0,1-1 0 0 0,-1 0 0 0 0,0-1 0 0 0,0 0 0 0 0,8-2 219 0 0,67-30-8943 0 0,-64 23 1805 0 0</inkml:trace>
  <inkml:trace contextRef="#ctx0" brushRef="#br0" timeOffset="16348.388">2854 4111 8714 0 0,'0'0'1063'0'0,"0"0"-79"0"0,0 0 91 0 0,0 0 125 0 0,0 0 2 0 0,0 0-138 0 0,0 0-144 0 0,-24 32-168 0 0,-77 97-162 0 0,49-45 302 0 0,45-64-716 0 0,4-14-109 0 0,0 0-1 0 0,0 0 1 0 0,1 0-1 0 0,0 0 1 0 0,1 1-1 0 0,-1-1 1 0 0,1 0 0 0 0,0 1-1 0 0,1-1 1 0 0,-1 1-1 0 0,1-1 1 0 0,1 1-1 0 0,-1-1 1 0 0,1 1 0 0 0,0-1-1 0 0,0 0 1 0 0,1 1-1 0 0,0-1 1 0 0,0 0-1 0 0,1 0 1 0 0,-1 0 0 0 0,1-1-1 0 0,1 1 1 0 0,-1 0-67 0 0,9 2 104 0 0,0-1 0 0 0,0 0 0 0 0,0-1 0 0 0,0 0 0 0 0,1-1 0 0 0,0-1 0 0 0,0 0 1 0 0,1 0-1 0 0,-1-2 0 0 0,1 1 0 0 0,-1-2 0 0 0,1 0 0 0 0,0 0 0 0 0,0-1 0 0 0,-1-1 1 0 0,9-2-105 0 0,6 3 59 0 0,-19 0-154 0 0,0 0 0 0 0,-1-1-1 0 0,1-1 1 0 0,0 1 0 0 0,-1-1-1 0 0,1-1 1 0 0,-1 0 0 0 0,0 0-1 0 0,0 0 1 0 0,0-1-1 0 0,0 0 1 0 0,-1-1 0 0 0,1 0-1 0 0,-1 0 1 0 0,0 0 0 0 0,-1-1-1 0 0,1 0 1 0 0,3-5 95 0 0,-10 11-12 0 0,18-24-3107 0 0,-8 8-2292 0 0,-8 7-3333 0 0</inkml:trace>
  <inkml:trace contextRef="#ctx0" brushRef="#br0" timeOffset="16961.42">3156 4424 3857 0 0,'0'0'2288'0'0,"0"0"-130"0"0,0 0 80 0 0,0 0-4 0 0,0 0-242 0 0,0 0-359 0 0,0 0-279 0 0,0 0-207 0 0,0 0-173 0 0,36-18-129 0 0,112-58-152 0 0,-72 19 109 0 0,-65 42-628 0 0,3 0-71 0 0,-1 0 0 0 0,-1-1 1 0 0,0-1-1 0 0,-2 0 0 0 0,1 0 0 0 0,-2-1 1 0 0,-1-1-1 0 0,0 1 0 0 0,-1-1 0 0 0,-1-1 1 0 0,-1 1-1 0 0,0-1 0 0 0,-2 0 0 0 0,1-6-103 0 0,-5 24-36 0 0,0-1 0 0 0,1 0 0 0 0,-1 0 0 0 0,0 0-1 0 0,0 0 1 0 0,-1 1 0 0 0,1-1 0 0 0,0 0 0 0 0,-1 1-1 0 0,0 0 1 0 0,0-1 0 0 0,1 1 0 0 0,-1 0 0 0 0,-1 0 0 0 0,1 0-1 0 0,0 0 1 0 0,0 0 0 0 0,-1 0 0 0 0,1 1 0 0 0,-1-1-1 0 0,0 1 1 0 0,1 0 0 0 0,-1-1 0 0 0,0 1 0 0 0,0 0-1 0 0,1 1 1 0 0,-1-1 0 0 0,0 1 0 0 0,0-1 0 0 0,0 1-1 0 0,0 0 1 0 0,0 0 0 0 0,0 0 0 0 0,0 0 0 0 0,0 1-1 0 0,0-1 1 0 0,0 1 0 0 0,0 0 0 0 0,0-1 0 0 0,1 1-1 0 0,-1 1 1 0 0,0-1 0 0 0,1 0 0 0 0,-1 1 0 0 0,1-1-1 0 0,-1 1 1 0 0,1 0 0 0 0,-1 0 0 0 0,1 0 0 0 0,0 0 36 0 0,-10 6-72 0 0,1 1 0 0 0,1 0 0 0 0,0 1 0 0 0,0 0 0 0 0,1 0 0 0 0,0 1 0 0 0,0 0 0 0 0,2 0 0 0 0,-1 1 0 0 0,1 0 0 0 0,1 1 0 0 0,0 0 0 0 0,1 0 0 0 0,1 0 0 0 0,-1 0 0 0 0,2 1 1 0 0,0-1-1 0 0,1 1 0 0 0,0 0 0 0 0,1 0 0 0 0,1 10 72 0 0,0-19 4 0 0,1 0 0 0 0,-1 0 0 0 0,1 0-1 0 0,1 0 1 0 0,-1 0 0 0 0,1-1 0 0 0,0 1 0 0 0,0 0 0 0 0,0-1 0 0 0,0 1 0 0 0,1-1 0 0 0,0 0 0 0 0,0 0 0 0 0,0 0 0 0 0,0 0 0 0 0,1 0 0 0 0,0-1 0 0 0,-1 0-1 0 0,1 1 1 0 0,0-1 0 0 0,1-1 0 0 0,-1 1 0 0 0,0-1 0 0 0,1 1 0 0 0,0-1 0 0 0,-1 0 0 0 0,1-1 0 0 0,0 1 0 0 0,0-1-4 0 0,5 2 109 0 0,-1-1 1 0 0,1 0 0 0 0,-1 0-1 0 0,1-1 1 0 0,0 0-1 0 0,-1-1 1 0 0,1 0 0 0 0,0 0-1 0 0,-1-1 1 0 0,1-1-1 0 0,-1 1 1 0 0,1-2-1 0 0,-1 1 1 0 0,9-4-110 0 0,9-11 249 0 0,0-1-1 0 0,-2 0 1 0 0,0-2-1 0 0,-1-1 1 0 0,-1-1-1 0 0,-1-1 1 0 0,-2-1-1 0 0,0-1 1 0 0,6-10-249 0 0,1 0 100 0 0,5-3-86 0 0,-2-2 0 0 0,-2-2 0 0 0,-2 0 0 0 0,-2-2 1 0 0,-1-1-1 0 0,-3-1 0 0 0,-1 0 0 0 0,-3-1 1 0 0,9-41-15 0 0,-22 78-80 0 0,0 0 0 0 0,-1-1 0 0 0,0 0 0 0 0,0 1 0 0 0,-1-1 1 0 0,-1 0-1 0 0,1 0 0 0 0,-2 0 0 0 0,0 0 0 0 0,0 1 1 0 0,-1-1-1 0 0,0 0 0 0 0,-1 1 0 0 0,0-1 0 0 0,-1 1 0 0 0,0 0 1 0 0,0 0-1 0 0,-1 0 0 0 0,-1 1 0 0 0,1 0 0 0 0,-4-3 80 0 0,6 9-42 0 0,-1 1 0 0 0,0-1 0 0 0,1 1 0 0 0,-1 0 0 0 0,0 0 0 0 0,0 1 0 0 0,-1-1 0 0 0,1 1 0 0 0,0 0 0 0 0,0 0 0 0 0,-1 0 0 0 0,1 1 0 0 0,0-1-1 0 0,-1 1 1 0 0,1 0 0 0 0,0 0 0 0 0,-1 1 0 0 0,1-1 0 0 0,0 1 0 0 0,-1 0 0 0 0,1 0 0 0 0,0 1 0 0 0,0-1 0 0 0,0 1 0 0 0,0 0 0 0 0,0 0 0 0 0,0 0 0 0 0,0 0 0 0 0,1 1 0 0 0,-1 0 0 0 0,0 0 42 0 0,-9 8-16 0 0,1 0 1 0 0,1 0 0 0 0,0 1 0 0 0,1 0 0 0 0,0 1 0 0 0,0 0 0 0 0,-6 13 15 0 0,2 0 21 0 0,1-1 0 0 0,1 2 1 0 0,1 0-1 0 0,2 0 1 0 0,1 1-1 0 0,1 0 1 0 0,1 0-1 0 0,1 1 1 0 0,2 0-1 0 0,1 0 0 0 0,1 0 1 0 0,1-1-1 0 0,3 12-21 0 0,-2-29 22 0 0,1-1-1 0 0,1 0 1 0 0,0 0-1 0 0,0 0 1 0 0,1 0-1 0 0,0 0 1 0 0,1-1-1 0 0,0 1 1 0 0,0-1-1 0 0,1-1 1 0 0,0 1-1 0 0,1-1 1 0 0,0 0-1 0 0,0 0 1 0 0,1-1-1 0 0,0 0 1 0 0,0 0-1 0 0,0-1 1 0 0,1 0-1 0 0,0-1 1 0 0,0 0-1 0 0,1 0 1 0 0,-1-1-1 0 0,1 0 0 0 0,0 0 1 0 0,0-1-1 0 0,7 0-21 0 0,-6 0-5 0 0,0-1 0 0 0,0-1-1 0 0,1 0 1 0 0,-1 0 0 0 0,0-1-1 0 0,1-1 1 0 0,-1 0 0 0 0,0-1-1 0 0,0 0 1 0 0,1 0 0 0 0,-2-1-1 0 0,1-1 1 0 0,0 0 0 0 0,-1 0-1 0 0,7-4 6 0 0,56-50-2748 0 0,-31 15-6453 0 0,-31 28-1169 0 0</inkml:trace>
  <inkml:trace contextRef="#ctx0" brushRef="#br0" timeOffset="17631.333">4205 3975 3249 0 0,'0'0'3115'0'0,"0"0"-81"0"0,0 0-181 0 0,0 0-345 0 0,0 0-501 0 0,0 0-448 0 0,33-24-302 0 0,102-77-245 0 0,-53 20 324 0 0,-64 60-1177 0 0,0 0-1 0 0,-2-1 1 0 0,0-1-1 0 0,-2-1 1 0 0,0 0-1 0 0,-2-1 1 0 0,-1 0-1 0 0,4-13-158 0 0,-13 35-14 0 0,-1 0 0 0 0,1 0 0 0 0,-1 0-1 0 0,0 0 1 0 0,0 0 0 0 0,0 0-1 0 0,0-1 1 0 0,0 1 0 0 0,-1 0 0 0 0,0 0-1 0 0,1-1 1 0 0,-1 1 0 0 0,0 0 0 0 0,-1-1-1 0 0,1 1 1 0 0,0 0 0 0 0,-1 0 0 0 0,0 0-1 0 0,0-1 1 0 0,0 1 0 0 0,0 0 0 0 0,0 0-1 0 0,-1 0 1 0 0,1 0 0 0 0,-1 0 0 0 0,0 1-1 0 0,0-1 1 0 0,0 1 0 0 0,0-1 0 0 0,0 1-1 0 0,-1-1 1 0 0,1 1 0 0 0,-1 0-1 0 0,1 0 1 0 0,-1 0 0 0 0,0 1 0 0 0,0-1-1 0 0,0 1 1 0 0,-2-2 14 0 0,-1 2-44 0 0,0 1-1 0 0,-1-1 1 0 0,1 1 0 0 0,-1 0-1 0 0,1 0 1 0 0,-1 1 0 0 0,1 0-1 0 0,0 0 1 0 0,-1 1 0 0 0,1 0-1 0 0,0 0 1 0 0,0 0 0 0 0,0 0-1 0 0,0 1 1 0 0,1 0 0 0 0,-1 1-1 0 0,1-1 1 0 0,-1 1 0 0 0,1 0-1 0 0,1 0 1 0 0,-1 1 0 0 0,0-1-1 0 0,-2 5 45 0 0,-7 6-21 0 0,2 1 0 0 0,-1 0 0 0 0,2 1-1 0 0,0 0 1 0 0,2 1 0 0 0,-1 0 0 0 0,1 3 21 0 0,5-13-19 0 0,-1 0 1 0 0,1 0-1 0 0,0 0 1 0 0,1 1-1 0 0,0 0 1 0 0,1-1-1 0 0,0 1 0 0 0,0 0 1 0 0,0 0-1 0 0,1 0 1 0 0,1 0-1 0 0,0 1 1 0 0,0-1-1 0 0,1 0 0 0 0,0 0 1 0 0,0 0-1 0 0,1 0 1 0 0,0 0-1 0 0,1 0 1 0 0,-1-1-1 0 0,2 1 0 0 0,0-1 1 0 0,0 0-1 0 0,0 0 1 0 0,1 0-1 0 0,4 6 19 0 0,3-7 37 0 0,0 0-1 0 0,1-1 1 0 0,0-1-1 0 0,0 0 1 0 0,0 0 0 0 0,1-1-1 0 0,-1-1 1 0 0,1 0-1 0 0,0-1 1 0 0,0-1 0 0 0,0 0-1 0 0,0-1 1 0 0,0 0-1 0 0,0-1 1 0 0,0 0-1 0 0,0-2 1 0 0,-1 1 0 0 0,1-2-1 0 0,0 0 1 0 0,-1 0-1 0 0,0-1 1 0 0,0-1-1 0 0,-1 0 1 0 0,1-1 0 0 0,-2 0-1 0 0,1-1 1 0 0,-1-1-1 0 0,6-5-36 0 0,9-13 123 0 0,-2-1-1 0 0,-2-1 0 0 0,0-1 0 0 0,-2-1 0 0 0,-1-1 1 0 0,-2 0-1 0 0,-1-2 0 0 0,-2 0 0 0 0,-1 0 0 0 0,-1-1 1 0 0,1-14-123 0 0,-7 29-26 0 0,0-1 0 0 0,-1 1-1 0 0,-1-1 1 0 0,-1 1 0 0 0,-1-1 0 0 0,-1 0 0 0 0,-1 0 0 0 0,0 0 0 0 0,-2-3 26 0 0,1 22-25 0 0,1 0 1 0 0,-1 0-1 0 0,0 0 1 0 0,0 0-1 0 0,0 0 1 0 0,0 0-1 0 0,-1 0 1 0 0,1 0-1 0 0,0 0 1 0 0,-1 1-1 0 0,1-1 1 0 0,-1 0-1 0 0,0 1 1 0 0,1-1-1 0 0,-1 1 1 0 0,0 0-1 0 0,0 0 1 0 0,0-1-1 0 0,0 1 1 0 0,0 0-1 0 0,0 1 1 0 0,0-1-1 0 0,0 0 0 0 0,-1 1 1 0 0,1-1-1 0 0,0 1 1 0 0,0-1-1 0 0,0 1 1 0 0,-1 0-1 0 0,1 0 1 0 0,0 0-1 0 0,-1 1 1 0 0,1-1-1 0 0,0 0 1 0 0,0 1-1 0 0,0-1 1 0 0,-1 1-1 0 0,1 0 1 0 0,0 0-1 0 0,0 0 1 0 0,0 0-1 0 0,0 0 1 0 0,0 0-1 0 0,1 1 1 0 0,-1-1-1 0 0,0 0 1 0 0,0 1-1 0 0,1 0 1 0 0,-1-1-1 0 0,1 1 0 0 0,-1 0 1 0 0,1 1 24 0 0,-6 4-44 0 0,0 0 1 0 0,0 1-1 0 0,1 0 1 0 0,1 0-1 0 0,-1 1 0 0 0,1-1 1 0 0,1 1-1 0 0,-1 1 0 0 0,2-1 1 0 0,-1 0-1 0 0,1 1 1 0 0,1 0-1 0 0,0 0 0 0 0,0-1 1 0 0,1 1-1 0 0,0 0 0 0 0,0 3 45 0 0,3-9 15 0 0,-1-1 0 0 0,1 1 0 0 0,0-1 1 0 0,0 1-1 0 0,0-1 0 0 0,1 0 0 0 0,-1 0 1 0 0,1 0-1 0 0,0 0 0 0 0,-1 0 0 0 0,1 0 1 0 0,1-1-1 0 0,-1 1 0 0 0,0-1 1 0 0,0 0-1 0 0,1 0 0 0 0,-1 0 0 0 0,1-1 1 0 0,0 1-1 0 0,0-1 0 0 0,-1 0 0 0 0,1 0 1 0 0,0 0-1 0 0,0-1 0 0 0,0 1 0 0 0,0-1 1 0 0,0 0-1 0 0,0 0 0 0 0,0 0 1 0 0,0-1-1 0 0,0 1 0 0 0,0-1 0 0 0,0 0 1 0 0,-1 0-1 0 0,1 0 0 0 0,1-1-16 0 0,18 1 77 0 0,156-6 734 0 0,-175 9-817 0 0,0 0-1 0 0,1 0 1 0 0,-1 1-1 0 0,0-1 1 0 0,0 1-1 0 0,-1 0 1 0 0,1 0 0 0 0,-1 0-1 0 0,1 1 1 0 0,-1-1-1 0 0,0 1 1 0 0,0 0-1 0 0,-1 0 1 0 0,1 0-1 0 0,-1 0 1 0 0,0 0-1 0 0,0 1 1 0 0,0-1 0 0 0,-1 1-1 0 0,1-1 1 0 0,-1 1-1 0 0,0-1 1 0 0,0 1-1 0 0,-1 0 1 0 0,0 0-1 0 0,1-1 1 0 0,-2 1-1 0 0,1 0 1 0 0,0 0 0 0 0,-1-1-1 0 0,0 2 7 0 0,7 48-10924 0 0,-5-53-6 0 0</inkml:trace>
  <inkml:trace contextRef="#ctx0" brushRef="#br0" timeOffset="18381.053">5562 3047 6729 0 0,'0'0'1538'0'0,"0"0"-155"0"0,0 0-45 0 0,0 0-49 0 0,0 0-127 0 0,0 0-185 0 0,0 0-118 0 0,0 0-80 0 0,0 0-149 0 0,-31 33-145 0 0,-96 103-117 0 0,72-55-22 0 0,47-63-277 0 0,4-10-57 0 0,-1 1 0 0 0,1 0 0 0 0,1 0 1 0 0,-1 0-1 0 0,2 0 0 0 0,-1 0 0 0 0,1 1 0 0 0,0-1 1 0 0,1 1-1 0 0,1 0 0 0 0,-1-1 0 0 0,1 1 0 0 0,1 0 1 0 0,1 8-13 0 0,-1-16 14 0 0,0 0 0 0 0,0 0 0 0 0,0 0 0 0 0,0 0 0 0 0,1-1 0 0 0,-1 1 0 0 0,1-1 0 0 0,-1 1 0 0 0,1-1 0 0 0,-1 1 0 0 0,1-1 0 0 0,0 0 0 0 0,0 0 0 0 0,-1 1 0 0 0,1-2 0 0 0,0 1 0 0 0,0 0 0 0 0,0 0 0 0 0,0 0 0 0 0,0-1 0 0 0,1 1 0 0 0,-1-1 0 0 0,0 0 0 0 0,0 0 0 0 0,0 0 0 0 0,0 0 0 0 0,0 0 0 0 0,1 0 0 0 0,-1 0 0 0 0,0-1 0 0 0,0 1 0 0 0,0-1 0 0 0,0 1 0 0 0,0-1 0 0 0,0 0 1 0 0,0 0-15 0 0,74-34 739 0 0,-47 13-516 0 0,-1-2 1 0 0,-1 0-1 0 0,-1-2 1 0 0,-1-1-1 0 0,-1-1 1 0 0,-2 0-1 0 0,-1-2 1 0 0,15-28-224 0 0,-28 46 34 0 0,69-79-110 0 0,-71 105-473 0 0,-1 34 335 0 0,-6-41 174 0 0,1 1 0 0 0,-1-1 1 0 0,1 1-1 0 0,1 0 0 0 0,-1-1 0 0 0,1 0 0 0 0,1 1 1 0 0,-1-1-1 0 0,1 1 0 0 0,1-1 0 0 0,-1 0 1 0 0,1 0-1 0 0,0 0 0 0 0,1-1 0 0 0,0 1 1 0 0,0-1-1 0 0,0 0 0 0 0,1 0 0 0 0,0 0 1 0 0,0-1-1 0 0,0 1 0 0 0,1-1 0 0 0,0 0 1 0 0,0-1-1 0 0,0 0 0 0 0,3 2 40 0 0,-4-5 39 0 0,-1 1-1 0 0,1-1 0 0 0,0-1 1 0 0,-1 1-1 0 0,1-1 0 0 0,0 0 1 0 0,0 0-1 0 0,0 0 1 0 0,-1-1-1 0 0,1 1 0 0 0,0-1 1 0 0,-1 0-1 0 0,1-1 1 0 0,0 1-1 0 0,-1-1 0 0 0,0 0 1 0 0,1 0-1 0 0,-1 0 0 0 0,0-1 1 0 0,0 1-1 0 0,0-1 1 0 0,0 0-1 0 0,-1 0 0 0 0,1-1 1 0 0,2-2-39 0 0,70-100 1342 0 0,-49 55-1272 0 0,-2-1 0 0 0,-2-1-1 0 0,-3 0 1 0 0,-2-2 0 0 0,-2 0 0 0 0,-3-1 0 0 0,-2-1-1 0 0,-3 0 1 0 0,0-44-70 0 0,-6 72-473 0 0,-1 0 0 0 0,-1 0 0 0 0,-2 0 0 0 0,-1 0 1 0 0,-1 0-1 0 0,-1 1 0 0 0,-2-1 0 0 0,-1 2 0 0 0,-1-1 0 0 0,-13-26 473 0 0,21 51 45 0 0,-1 0 0 0 0,1 0 0 0 0,-1 0 0 0 0,0 1 1 0 0,1-1-1 0 0,-1 0 0 0 0,0 1 0 0 0,-1 0 0 0 0,1-1 0 0 0,0 1 0 0 0,-1 0 0 0 0,1 0 0 0 0,-1 0 0 0 0,0 0 1 0 0,0 1-1 0 0,0-1 0 0 0,0 1 0 0 0,0 0 0 0 0,0 0 0 0 0,0 0 0 0 0,0 0 0 0 0,0 0 0 0 0,0 1 0 0 0,-1-1 1 0 0,1 1-1 0 0,0 0 0 0 0,0 0 0 0 0,-1 0 0 0 0,1 0 0 0 0,0 1 0 0 0,0-1 0 0 0,0 1 0 0 0,-1 0 0 0 0,1 0 1 0 0,0 0-1 0 0,0 0 0 0 0,0 0 0 0 0,0 1 0 0 0,1 0 0 0 0,-1-1 0 0 0,0 1 0 0 0,1 0 0 0 0,-1 0 0 0 0,-1 2-44 0 0,-8 16 159 0 0,0 1 1 0 0,1 1 0 0 0,2 0-1 0 0,0 0 1 0 0,1 1 0 0 0,1 0 0 0 0,1 0-1 0 0,1 1 1 0 0,2-1 0 0 0,0 1 0 0 0,1 0-1 0 0,2 0 1 0 0,0 0 0 0 0,1 0 0 0 0,3 6-161 0 0,0 3 189 0 0,1 0 0 0 0,2-1 1 0 0,2 0-1 0 0,0 0 1 0 0,3-1-1 0 0,0 0 0 0 0,2-1 1 0 0,1-1-1 0 0,1 0 0 0 0,2-1 1 0 0,14 17-190 0 0,-19-26 13 0 0,1-1 1 0 0,1-1-1 0 0,1 0 1 0 0,0-1-1 0 0,1-1 0 0 0,0-1 1 0 0,1 0-1 0 0,1-1 1 0 0,0-1-1 0 0,1-1 1 0 0,0-1-1 0 0,1 0 0 0 0,0-2 1 0 0,4 1-14 0 0,-26-9-68 0 0,1 0 0 0 0,-1 0 0 0 0,0-1 0 0 0,1 1 0 0 0,-1 0 0 0 0,1 0 0 0 0,-1-1 0 0 0,1 1 0 0 0,-1 0-1 0 0,1-1 1 0 0,-1 1 0 0 0,1 0 0 0 0,-1-1 0 0 0,1 1 0 0 0,-1-1 0 0 0,1 1 0 0 0,0-1 0 0 0,-1 1 0 0 0,1-1 0 0 0,0 1 0 0 0,-1-1 0 0 0,1 0 0 0 0,0 1 0 0 0,0-1 0 0 0,-1 1 0 0 0,1-1 0 0 0,0 1 0 0 0,0-1 0 0 0,0 0 0 0 0,0 1 0 0 0,0-1 0 0 0,0 0 0 0 0,0 1 0 0 0,0-1 0 0 0,0 1 0 0 0,0-1 0 0 0,0 0 0 0 0,0 1-1 0 0,1-1 1 0 0,-1 1 0 0 0,0-1 0 0 0,0 0 0 0 0,1 1 0 0 0,-1-1 0 0 0,0 1 0 0 0,1-1 0 0 0,-1 1 0 0 0,0-1 0 0 0,1 1 0 0 0,-1 0 0 0 0,1-1 0 0 0,-1 1 0 0 0,1-1 0 0 0,-1 1 0 0 0,1 0 0 0 0,-1-1 0 0 0,1 1 0 0 0,-1 0 0 0 0,1 0 0 0 0,0-1 0 0 0,-1 1 0 0 0,1 0 0 0 0,-1 0 0 0 0,1 0 0 0 0,0 0 0 0 0,-1 0-1 0 0,2 0 70 0 0,-43-32-12735 0 0,30 27 5842 0 0</inkml:trace>
  <inkml:trace contextRef="#ctx0" brushRef="#br0" timeOffset="18645.981">5744 2867 9194 0 0,'0'0'3819'0'0,"0"0"-1143"0"0,0 0-609 0 0,0 0-430 0 0,0 0-423 0 0,31-9-299 0 0,99-28-98 0 0,74-43 1913 0 0,27-19-1667 0 0,-80 26-4986 0 0,-124 55-3052 0 0,-23 15 4061 0 0,4-2-8606 0 0</inkml:trace>
  <inkml:trace contextRef="#ctx0" brushRef="#br0" timeOffset="18912.711">6626 2723 19388 0 0,'0'0'870'0'0,"0"0"-370"0"0,0 0-89 0 0,0 0 122 0 0,0 0 88 0 0,0 0-34 0 0,0 0-88 0 0,0 0-114 0 0,0 0-114 0 0,0 0-104 0 0,0 0-52 0 0,0 0-54 0 0,0 0-29 0 0,16 29-8 0 0,50 88-56 0 0,-32-71-930 0 0,-27-43-1397 0 0,-5-3-1566 0 0,0 0-3446 0 0,-2 0-2444 0 0</inkml:trace>
  <inkml:trace contextRef="#ctx0" brushRef="#br0" timeOffset="19159.63">6578 2278 16011 0 0,'0'0'417'0'0,"0"0"-257"0"0,0 0-56 0 0,0 0-176 0 0,0 0-193 0 0,0 0-7 0 0,0 0-40 0 0,0 0 120 0 0,0 0-96 0 0,0 0-744 0 0,0 0-1529 0 0,0 0-1567 0 0,0 0-3442 0 0</inkml:trace>
  <inkml:trace contextRef="#ctx0" brushRef="#br0" timeOffset="19378.438">6921 2480 6833 0 0,'0'0'2914'0'0,"0"0"-1276"0"0,0 0-459 0 0,0 0-139 0 0,0 0-256 0 0,0 0-302 0 0,0 0-221 0 0,0 0-109 0 0,0 0-46 0 0,0 0 7 0 0,0 0 55 0 0,9 33 75 0 0,33 98 110 0 0,-42-129-325 0 0,0 0 0 0 0,0 0-1 0 0,1 0 1 0 0,-1 0 0 0 0,0 0-1 0 0,1 0 1 0 0,-1-1 0 0 0,1 1-1 0 0,0 0 1 0 0,-1 0 0 0 0,1 0-1 0 0,0-1 1 0 0,0 1 0 0 0,0 0 0 0 0,0-1-1 0 0,1 1 1 0 0,-1-1 0 0 0,0 1-1 0 0,1-1 1 0 0,-1 0 0 0 0,1 0-1 0 0,-1 1 1 0 0,1-1 0 0 0,0 0 0 0 0,-1 0-1 0 0,1-1 1 0 0,0 1 0 0 0,1 0-28 0 0,3 1 238 0 0,-2-1-35 0 0,1 0 0 0 0,0 1 0 0 0,-1-1 1 0 0,1-1-1 0 0,0 1 0 0 0,0-1 1 0 0,0 0-1 0 0,0 0 0 0 0,-1 0 0 0 0,1-1 1 0 0,0 1-1 0 0,0-1 0 0 0,0-1 0 0 0,-1 1 1 0 0,1 0-1 0 0,-1-1 0 0 0,1 0 0 0 0,-1 0 1 0 0,0-1-1 0 0,1 1 0 0 0,-1-1 0 0 0,0 0 1 0 0,-1 0-1 0 0,1 0 0 0 0,0 0 0 0 0,-1-1 1 0 0,0 1-1 0 0,2-4-203 0 0,2-1 251 0 0,0-1 1 0 0,-1 0-1 0 0,0-1 0 0 0,0 0 0 0 0,-1 0 1 0 0,0 0-1 0 0,-1 0 0 0 0,0-1 0 0 0,-1 0 1 0 0,0 1-1 0 0,1-11-251 0 0,-2 16 26 0 0,-1 0 0 0 0,0 0 0 0 0,0 0 1 0 0,-1 0-1 0 0,0-1 0 0 0,1 1 0 0 0,-2 0 0 0 0,1 0 0 0 0,0 0 1 0 0,-1 0-1 0 0,0 0 0 0 0,0 0 0 0 0,-1 0 0 0 0,0 0 1 0 0,1 0-1 0 0,-1 0 0 0 0,-1 1 0 0 0,1-1 0 0 0,-1 1 0 0 0,0 0 1 0 0,0-1-1 0 0,0 1 0 0 0,0 1 0 0 0,-1-1 0 0 0,0 0 0 0 0,0 1 1 0 0,-2-3-27 0 0,-2 2-101 0 0,0 1-1 0 0,0-1 1 0 0,0 1 0 0 0,0 0 0 0 0,0 1 0 0 0,-1 0 0 0 0,1 0 0 0 0,-1 1 0 0 0,1 0-1 0 0,-1 0 1 0 0,1 1 0 0 0,-1 0 0 0 0,0 1 0 0 0,-7 1 101 0 0,-27 11-4121 0 0,4 10-5108 0 0,30-15-2103 0 0</inkml:trace>
  <inkml:trace contextRef="#ctx0" brushRef="#br0" timeOffset="19625.407">7359 2517 12227 0 0,'0'0'3508'0'0,"0"0"-1530"0"0,0 0-563 0 0,0 0-176 0 0,0 0-293 0 0,0 0-328 0 0,0 0-208 0 0,0 0-106 0 0,0 0-59 0 0,0 0-51 0 0,0 0-22 0 0,0 0-34 0 0,8-32-50 0 0,29-99-30 0 0,-5 58-44 0 0,-28 66-38 0 0,1 0 0 0 0,0-1-1 0 0,0 1 1 0 0,0 1 0 0 0,1-1-1 0 0,-1 1 1 0 0,2 0 0 0 0,-1 0-1 0 0,1 1 1 0 0,0 0 0 0 0,0 0-1 0 0,1 0 25 0 0,2 56-1023 0 0,-10-47 1017 0 0,0 0 0 0 0,1 0-1 0 0,-1 0 1 0 0,1 0-1 0 0,0 0 1 0 0,0 0-1 0 0,0-1 1 0 0,0 1-1 0 0,1 0 1 0 0,0-1-1 0 0,-1 1 1 0 0,1-1-1 0 0,1 1 1 0 0,-1-1 0 0 0,0 0-1 0 0,1 0 1 0 0,0 0-1 0 0,0 0 1 0 0,0 0-1 0 0,0-1 1 0 0,0 1-1 0 0,0-1 1 0 0,0 0-1 0 0,1 0 1 0 0,-1 0 0 0 0,1-1-1 0 0,0 1 1 0 0,0-1-1 0 0,-1 0 1 0 0,1 0-1 0 0,0 0 1 0 0,0 0-1 0 0,0-1 1 0 0,0 1-1 0 0,0-1 1 0 0,0 0 0 0 0,0 0-1 0 0,3-1 7 0 0,10-2 192 0 0,-1-1 1 0 0,1 0-1 0 0,-1-2 0 0 0,1 0 1 0 0,-1 0-1 0 0,-1-2 1 0 0,1 0-1 0 0,-2-1 0 0 0,1 0 1 0 0,-1-1-1 0 0,0 0 0 0 0,-1-2 1 0 0,0 1-1 0 0,-1-2 0 0 0,-1 1 1 0 0,0-2-1 0 0,8-11-192 0 0,-3 6-81 0 0,-1-1-1 0 0,-1-1 1 0 0,-1 0-1 0 0,-1-1 1 0 0,-1-1-1 0 0,7-18 82 0 0,-4 2-3493 0 0,-2 1-3282 0 0,-10 25-5155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29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884 74 0 0 0,'0'0'1158'0'0,"0"0"161"0"0,0 0 91 0 0,0 0 40 0 0,0 0 9 0 0,0 0-1 0 0,0 0-74 0 0,0 0-146 0 0,0 0-147 0 0,0 0-161 0 0,-18 17-144 0 0,-52 50-102 0 0,55-42-28 0 0,24-21-186 0 0,-7-3-325 0 0,14 4 277 0 0,0-1 0 0 0,1-1-1 0 0,-1 0 1 0 0,1-1 0 0 0,-1-1 0 0 0,1 0 0 0 0,-1-2 0 0 0,1 0-1 0 0,0 0 1 0 0,-1-2-422 0 0,219-55 1343 0 0,173-84 940 0 0,-408 142-2262 0 0,1 0-1 0 0,-1 0 1 0 0,1 0-1 0 0,-1 0 1 0 0,1 0-1 0 0,-1 0 1 0 0,1 0-1 0 0,-1 0 1 0 0,1 0-1 0 0,-1 0 0 0 0,0 0 1 0 0,1 1-1 0 0,-1-1 1 0 0,1 0-1 0 0,-1 0 1 0 0,1 0-1 0 0,-1 1 1 0 0,1-1-1 0 0,-1 0 1 0 0,0 0-1 0 0,1 1 1 0 0,-1-1-1 0 0,1 0 0 0 0,-1 1 1 0 0,0-1-1 0 0,0 0 1 0 0,1 1-1 0 0,-1-1 1 0 0,0 1-1 0 0,1-1 1 0 0,-1 1-1 0 0,0-1 1 0 0,0 1-1 0 0,0-1 1 0 0,0 0-1 0 0,0 1 1 0 0,1-1-1 0 0,-1 1 0 0 0,0-1 1 0 0,0 1-1 0 0,0-1 1 0 0,0 1-1 0 0,0-1 1 0 0,0 1-1 0 0,0-1 1 0 0,-1 1-1 0 0,1-1 1 0 0,0 1-1 0 0,0-1 1 0 0,0 1-1 0 0,0-1 0 0 0,-1 1 1 0 0,1-1-1 0 0,0 0 1 0 0,0 1-1 0 0,-1-1 1 0 0,1 1-1 0 0,0-1 1 0 0,-1 0-1 0 0,1 1 1 0 0,0-1-21 0 0,-15 44 63 0 0,13-38 40 0 0,-34 93 85 0 0,5 1 0 0 0,5 1 0 0 0,4 1 0 0 0,-8 99-188 0 0,-12 127 52 0 0,21-182 10 0 0,17-100 1347 0 0,-13-69-387 0 0,4 9-1006 0 0,0 0 0 0 0,0 1 0 0 0,-1 0 0 0 0,-1 1-1 0 0,0 1 1 0 0,-1 0 0 0 0,0 1 0 0 0,0 1 0 0 0,-1 1 0 0 0,0 0 0 0 0,-17-5-16 0 0,12 6-56 0 0,-1 1 1 0 0,0 1-1 0 0,0 1 0 0 0,0 1 1 0 0,0 0-1 0 0,-1 2 1 0 0,1 1-1 0 0,-1 1 0 0 0,1 1 1 0 0,0 1-1 0 0,0 1 1 0 0,-18 6 55 0 0,-8 4-136 0 0,1 2 0 0 0,0 3 1 0 0,1 1-1 0 0,1 3 0 0 0,-13 10 136 0 0,2-1-263 0 0,1 3-1 0 0,2 2 1 0 0,1 3-1 0 0,3 1 0 0 0,-38 41 264 0 0,32-12-1608 0 0,39-16-2599 0 0,40-42-8077 0 0,-19-12 10299 0 0,7 0-3636 0 0</inkml:trace>
  <inkml:trace contextRef="#ctx0" brushRef="#br0" timeOffset="267.184">965 752 19076 0 0,'0'0'1471'0'0,"0"0"-657"0"0,0 0-440 0 0,0 0-10 0 0,0 0 112 0 0,0 0 65 0 0,0 0-7 0 0,37-22-50 0 0,121-69-46 0 0,-43 47 175 0 0,-91 39-486 0 0,49-10 32 0 0,0 4-1 0 0,2 2 0 0 0,-1 4 1 0 0,0 3-1 0 0,27 4-158 0 0,-27 19-1698 0 0,-65-10-2579 0 0,-5 3-3676 0 0,-4-9-3399 0 0</inkml:trace>
  <inkml:trace contextRef="#ctx0" brushRef="#br0" timeOffset="944.452">1972 763 9930 0 0,'0'0'618'0'0,"0"0"-361"0"0,0 0-56 0 0,0 0 409 0 0,0 0 429 0 0,0 0 96 0 0,0 0-36 0 0,0 0-109 0 0,0 0-159 0 0,0 0-172 0 0,10 34-155 0 0,31 109-114 0 0,-30-45 146 0 0,-12-59-118 0 0,-1 0 1 0 0,-3-1-1 0 0,-1 0 0 0 0,-9 30-418 0 0,16-76 3509 0 0,4-29-2906 0 0,15-39-394 0 0,3 1 0 0 0,4 1 0 0 0,20-38-209 0 0,-24 70-20 0 0,1 1 0 0 0,2 1 0 0 0,1 1 0 0 0,33-34 20 0 0,-27 53-192 0 0,-25 53-142 0 0,-6 173-1483 0 0,10-171-1185 0 0,1-15-7201 0 0,-9-16 620 0 0</inkml:trace>
  <inkml:trace contextRef="#ctx0" brushRef="#br0" timeOffset="1187.172">2524 943 16371 0 0,'0'0'649'0'0,"0"0"-425"0"0,0 0-72 0 0,0 0 24 0 0,0 0 0 0 0,0 0-48 0 0,0 0-72 0 0,0 0-88 0 0,0 0-128 0 0,0 0-152 0 0,0 0-272 0 0,0 0-617 0 0,0 0-1327 0 0,0 0-1825 0 0,28 173-4409 0 0</inkml:trace>
  <inkml:trace contextRef="#ctx0" brushRef="#br0" timeOffset="1336.809">2456 571 17156 0 0,'0'0'1568'0'0,"0"0"-848"0"0,0 0-368 0 0,0 0-104 0 0,0 0-120 0 0,0 0-304 0 0,0 0-304 0 0,0 0-400 0 0,0 0-624 0 0,0 0-1097 0 0,0 0-2008 0 0,0 0-5313 0 0</inkml:trace>
  <inkml:trace contextRef="#ctx0" brushRef="#br0" timeOffset="1735.268">2966 708 17700 0 0,'0'0'1371'0'0,"0"0"-236"0"0,0 0-170 0 0,0 0-159 0 0,0 0-194 0 0,0 0-151 0 0,0 0-113 0 0,0 0-96 0 0,0 0-104 0 0,0 0-77 0 0,0 0-26 0 0,-31 28-46 0 0,-94 90-27 0 0,72-51-38 0 0,49-56 44 0 0,2-6-5 0 0,0 0 1 0 0,0-1-1 0 0,0 1 0 0 0,1 0 1 0 0,0 0-1 0 0,0 1 0 0 0,0-1 1 0 0,0 0-1 0 0,1 0 0 0 0,0 0 1 0 0,0 1-1 0 0,0-1 0 0 0,1 0 1 0 0,0 0-1 0 0,0 0 0 0 0,0 0 1 0 0,1 0-1 0 0,-1 0 0 0 0,1 0 1 0 0,0 0-1 0 0,1-1 0 0 0,-1 1 1 0 0,1-1-1 0 0,0 1 0 0 0,0-1 27 0 0,3 2 4 0 0,-1-1-1 0 0,1 0 0 0 0,0-1 0 0 0,0 1 1 0 0,0-1-1 0 0,1-1 0 0 0,-1 1 0 0 0,1-1 1 0 0,0 0-1 0 0,0-1 0 0 0,0 1 0 0 0,1-1 1 0 0,-1-1-1 0 0,0 1 0 0 0,1-1 1 0 0,-1-1-1 0 0,1 0 0 0 0,-1 0 0 0 0,1 0 1 0 0,4-1-4 0 0,11-4 96 0 0,0-1 1 0 0,-1-1-1 0 0,0-1 1 0 0,0 0-1 0 0,-1-2 1 0 0,0-1-1 0 0,0 0 1 0 0,-1-2-1 0 0,-1 0 1 0 0,0-1-1 0 0,-1-1 1 0 0,0-1-1 0 0,-2-1 1 0 0,8-8-97 0 0,-5 6 68 0 0,0 0 0 0 0,-1-1 0 0 0,-1 0 0 0 0,-1-2 0 0 0,-1 0 0 0 0,0-1 0 0 0,-2 0 0 0 0,-1-1 0 0 0,-1 0 0 0 0,-1-1 0 0 0,-1 0 0 0 0,-1-1 0 0 0,-2 0 0 0 0,0 0 0 0 0,-2-1 0 0 0,-1 1 0 0 0,0-1 0 0 0,-3-13-68 0 0,-1 27-37 0 0,-2 0 1 0 0,1 0-1 0 0,-2 0 1 0 0,0 0-1 0 0,0 1 1 0 0,-1 0-1 0 0,-1 0 0 0 0,0 0 1 0 0,-1 0-1 0 0,0 1 1 0 0,0 0-1 0 0,-1 1 1 0 0,-1 0-1 0 0,0 0 1 0 0,0 1-1 0 0,-1 0 0 0 0,0 0 1 0 0,0 1-1 0 0,-1 1 1 0 0,0-1-1 0 0,-1 2 1 0 0,-6-4 36 0 0,11 8-24 0 0,0-1 1 0 0,-1 1 0 0 0,1 0-1 0 0,-1 0 1 0 0,1 1 0 0 0,-1 0-1 0 0,1 0 1 0 0,-1 1-1 0 0,0 0 1 0 0,1 0 0 0 0,-1 1-1 0 0,1 0 1 0 0,-1 0 0 0 0,1 1-1 0 0,-1 0 1 0 0,1 0 0 0 0,0 1-1 0 0,0 0 1 0 0,0 0-1 0 0,0 1 1 0 0,1 0 0 0 0,-1 0-1 0 0,1 0 1 0 0,0 1 0 0 0,0 0-1 0 0,0 0 1 0 0,1 0 0 0 0,0 1-1 0 0,0 0 1 0 0,0 1 23 0 0,-6 7-55 0 0,0 0 0 0 0,1 1 0 0 0,1 1 0 0 0,1 0 1 0 0,0 0-1 0 0,1 0 0 0 0,0 1 0 0 0,2 0 0 0 0,0 0 0 0 0,1 1 1 0 0,0-1-1 0 0,1 10 55 0 0,1-13-86 0 0,2 1 0 0 0,-1-1 0 0 0,2 0 0 0 0,0 1 0 0 0,1-1 0 0 0,0 0 1 0 0,1 0-1 0 0,1 0 0 0 0,0-1 0 0 0,0 1 0 0 0,2-1 0 0 0,0 0 0 0 0,0 0 0 0 0,1 0 0 0 0,1-1 1 0 0,0-1-1 0 0,0 1 0 0 0,2-1 0 0 0,-1 0 0 0 0,1-1 0 0 0,1 0 0 0 0,-1-1 0 0 0,2 0 0 0 0,-1-1 1 0 0,10 5 85 0 0,-1-2-444 0 0,0-1 0 0 0,0-1 0 0 0,1-1 0 0 0,0-1 0 0 0,1 0 0 0 0,14 1 444 0 0,74 9-9356 0 0,-82-16-85 0 0</inkml:trace>
  <inkml:trace contextRef="#ctx0" brushRef="#br0" timeOffset="2929.138">3837 616 12419 0 0,'0'0'2840'0'0,"0"0"-1153"0"0,0 0-438 0 0,0 0-177 0 0,0 0-217 0 0,0 0-157 0 0,0 0-61 0 0,0 0-31 0 0,0 0-35 0 0,-33 7-67 0 0,-104 26-96 0 0,132-32-378 0 0,1 0-1 0 0,-1 0 0 0 0,1 0 0 0 0,-1 0 1 0 0,1 1-1 0 0,0 0 0 0 0,-1 0 0 0 0,1 0 1 0 0,0 1-1 0 0,0-1 0 0 0,1 1 0 0 0,-1 0 1 0 0,1 0-1 0 0,-1 0 0 0 0,1 0 1 0 0,0 1-1 0 0,-1 0-29 0 0,-4 7 82 0 0,-4 0-65 0 0,1 1 0 0 0,0 0 0 0 0,1 1 0 0 0,1 0 0 0 0,0 0-1 0 0,0 1 1 0 0,1 0 0 0 0,1 0 0 0 0,1 1 0 0 0,0 0-1 0 0,1 0 1 0 0,0 1 0 0 0,1 0 0 0 0,1-1 0 0 0,-1 13-17 0 0,5-24 1 0 0,-1-1 0 0 0,0 1 0 0 0,1 0 0 0 0,-1 0 0 0 0,1 0 0 0 0,0-1 0 0 0,1 1 1 0 0,-1-1-1 0 0,0 1 0 0 0,1-1 0 0 0,0 1 0 0 0,0-1 0 0 0,0 0 0 0 0,0 0 1 0 0,1 0-1 0 0,-1 0 0 0 0,1 0 0 0 0,0 0 0 0 0,-1-1 0 0 0,1 1 0 0 0,0-1 1 0 0,1 0-1 0 0,-1 0 0 0 0,0 0 0 0 0,1 0 0 0 0,-1-1 0 0 0,1 1 0 0 0,-1-1 0 0 0,1 0 1 0 0,0 0-1 0 0,0 0 0 0 0,-1-1 0 0 0,1 1 0 0 0,1-1-1 0 0,7 2 56 0 0,0-2 0 0 0,0 1 0 0 0,0-1 0 0 0,0-1 0 0 0,0 0 0 0 0,0-1 0 0 0,0 0 0 0 0,-1-1 0 0 0,1 0 0 0 0,7-4-56 0 0,14-8 91 0 0,-2-2-1 0 0,0-1 1 0 0,-1-2-1 0 0,-1 0 0 0 0,-1-3 1 0 0,0 0-1 0 0,-2-1 0 0 0,-1-2 1 0 0,2-4-91 0 0,44-58 224 0 0,-71 87-189 0 0,0 1-27 0 0,-8 27-507 0 0,6-22 480 0 0,-6 11-40 0 0,2 0 0 0 0,0 0-1 0 0,0 1 1 0 0,2 0-1 0 0,0 0 1 0 0,1 0-1 0 0,0 0 1 0 0,2 1 0 0 0,0-1-1 0 0,1 1 1 0 0,1 7 59 0 0,0-22 1 0 0,1 1 1 0 0,0 0 0 0 0,0-1-1 0 0,0 1 1 0 0,0-1 0 0 0,0 1-1 0 0,1-1 1 0 0,-1 0 0 0 0,1 0-1 0 0,0 0 1 0 0,0-1 0 0 0,0 1-1 0 0,0-1 1 0 0,1 1 0 0 0,-1-1-1 0 0,1 0 1 0 0,-1 0 0 0 0,1-1-1 0 0,0 1 1 0 0,-1-1 0 0 0,1 1 0 0 0,0-1-1 0 0,0-1 1 0 0,0 1 0 0 0,0 0-1 0 0,0-1 1 0 0,0 0 0 0 0,0 0-1 0 0,0 0 1 0 0,0-1 0 0 0,0 1-1 0 0,0-1 1 0 0,0 0 0 0 0,0 0-1 0 0,0 0 1 0 0,0 0 0 0 0,0-1-1 0 0,-1 0 1 0 0,1 0 0 0 0,-1 0-1 0 0,1 0 1 0 0,-1 0 0 0 0,1-1-2 0 0,17-14 99 0 0,-1-1 1 0 0,-1 0 0 0 0,-1-2 0 0 0,0 0-1 0 0,-2-1 1 0 0,0 0 0 0 0,2-7-100 0 0,41-52 11 0 0,-9 28-12 0 0,-45 55-1050 0 0,-5-2 1040 0 0,0-1 30 0 0,0 0 26 0 0,0 0 43 0 0,0 0 48 0 0,0 0 47 0 0,0 0 42 0 0,0 0 37 0 0,-1 5 2960 0 0,-7 13-3549 0 0,5-12 499 0 0,-20 68-293 0 0,14 22-256 0 0,9-93 362 0 0,1-1 0 0 0,-1 1 0 0 0,1-1-1 0 0,0 1 1 0 0,-1-1 0 0 0,1 1-1 0 0,0-1 1 0 0,0 1 0 0 0,1-1 0 0 0,-1 0-1 0 0,1 0 1 0 0,-1 0 0 0 0,1 1 0 0 0,-1-1-1 0 0,1-1 1 0 0,0 1 0 0 0,0 0 0 0 0,0 0-1 0 0,0-1 1 0 0,0 1 0 0 0,1-1-1 0 0,-1 0 1 0 0,0 0 0 0 0,1 1 0 0 0,-1-1-1 0 0,1-1 1 0 0,-1 1 0 0 0,1 0 0 0 0,-1-1-1 0 0,1 1 1 0 0,-1-1 0 0 0,1 0-1 0 0,0 0 1 0 0,-1 0 0 0 0,2 0 15 0 0,9-3 21 0 0,0 0 0 0 0,0 0 0 0 0,0-2 0 0 0,-1 1-1 0 0,1-2 1 0 0,-1 1 0 0 0,0-2 0 0 0,-1 0 0 0 0,1 0 0 0 0,-2-1 0 0 0,1 0 0 0 0,-1-1 0 0 0,0 0 0 0 0,-1-1 0 0 0,6-6-21 0 0,21-18 15 0 0,228-238 69 0 0,-255 263-71 0 0,-9 9-21 0 0,0 0 1 0 0,0 0-1 0 0,1 0 1 0 0,-1 1-1 0 0,0-1 1 0 0,0 0-1 0 0,1 0 0 0 0,-1 0 1 0 0,0 0-1 0 0,0 1 1 0 0,1-1-1 0 0,-1 0 1 0 0,0 0-1 0 0,0 0 0 0 0,1 0 1 0 0,-1 0-1 0 0,0 0 8 0 0,-16 36-30 0 0,2 1-1 0 0,0 0 1 0 0,3 1 0 0 0,1 1-1 0 0,2-1 1 0 0,2 1-1 0 0,1 1 1 0 0,2-1-1 0 0,2 1 1 0 0,2-1 0 0 0,1 2 30 0 0,3-5-8 0 0,2-1 0 0 0,2 0 0 0 0,1 0 0 0 0,2 0 1 0 0,1-2-1 0 0,1 0 0 0 0,2 0 0 0 0,6 7 8 0 0,50 115 8 0 0,-68-149-7 0 0,-1 0 1 0 0,0 0-1 0 0,0 0 1 0 0,0 1-1 0 0,-1-1 0 0 0,0 1 1 0 0,0-1-1 0 0,-1 1 1 0 0,1 0-1 0 0,-2-1 0 0 0,1 1 1 0 0,-1 0-1 0 0,0 0 1 0 0,0 0-1 0 0,-1 0 1 0 0,1-1-1 0 0,-2 1 0 0 0,1 0 1 0 0,-1-1-1 0 0,0 1 1 0 0,0-1-1 0 0,-1 1 1 0 0,0-1-1 0 0,0 0 0 0 0,0 0 1 0 0,-1 0-1 0 0,0-1 1 0 0,0 1-1 0 0,-1-1 0 0 0,1 0 1 0 0,-1 0-2 0 0,-20 9-74 0 0,0 0 0 0 0,-1-2 0 0 0,0-1 0 0 0,-1-1-1 0 0,0-2 1 0 0,0 0 0 0 0,-1-2 0 0 0,0-1 0 0 0,-19 1 74 0 0,-46-5 155 0 0,92-1-158 0 0,1-1-1 0 0,-1 1 1 0 0,0-1 0 0 0,1 0 0 0 0,-1 1 0 0 0,1-1 0 0 0,-1 0 0 0 0,1 0-1 0 0,-1 1 1 0 0,1-1 0 0 0,0 0 0 0 0,-1 0 0 0 0,1 0 0 0 0,0 1 0 0 0,0-1-1 0 0,0 0 1 0 0,-1 0 0 0 0,1 0 0 0 0,0 0 0 0 0,0 0 0 0 0,0 1-1 0 0,0-1 1 0 0,0 0 0 0 0,1 0 0 0 0,-1 0 0 0 0,0 0 0 0 0,0 0 0 0 0,0 1-1 0 0,1-1 1 0 0,-1 0 0 0 0,1 0 0 0 0,-1 1 0 0 0,0-1 0 0 0,1 0 0 0 0,-1 0-1 0 0,1 1 1 0 0,0-1 0 0 0,-1 0 0 0 0,1 1 0 0 0,-1-1 0 0 0,1 1-1 0 0,0-1 1 0 0,-1 1 0 0 0,1-1 0 0 0,0 1 0 0 0,0-1 0 0 0,0 1 3 0 0,377-341-1731 0 0,-373 336 1437 0 0,75-71-2803 0 0,-31 22-7062 0 0,-33 34-1402 0 0</inkml:trace>
  <inkml:trace contextRef="#ctx0" brushRef="#br0" timeOffset="3493.67">2554 325 15859 0 0,'0'0'2268'0'0,"0"0"-820"0"0,0 0-457 0 0,0 0-150 0 0,0 0-9 0 0,0 0 9 0 0,0 0-31 0 0,0 0-77 0 0,0 0-165 0 0,0 0-178 0 0,0 0-147 0 0,0 0-119 0 0,0 0-64 0 0,1 3-40 0 0,-1-3-50 0 0,4 16-4259 0 0,0-10 629 0 0,-1 1-4463 0 0,-1-3-1803 0 0</inkml:trace>
  <inkml:trace contextRef="#ctx0" brushRef="#br0" timeOffset="5084.187">0 1834 1136 0 0,'0'0'394'0'0,"0"0"-89"0"0,0 0 19 0 0,0 0 171 0 0,0 0 256 0 0,0 0 249 0 0,0 0 179 0 0,0 0 132 0 0,0 0 78 0 0,0 0 17 0 0,0 0-48 0 0,34-12-109 0 0,106-37-150 0 0,-45 35 298 0 0,-73 16-1089 0 0,602 7 3438 0 0,81-53-2051 0 0,400-88-1695 0 0,379-93-62 0 0,-860 128-7675 0 0,-521 81-2902 0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15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1 506 1136 0 0,'0'0'1130'0'0,"0"0"-623"0"0,0 0-47 0 0,0 0 312 0 0,0 0 271 0 0,0 0 162 0 0,0 0 1 0 0,33-6-79 0 0,108-19-95 0 0,152-36 3066 0 0,-138 28-2599 0 0,-155 33-1482 0 0,-1 1 0 0 0,0-1 0 0 0,1 0 0 0 0,-1 0 0 0 0,0 0 0 0 0,1 1 0 0 0,-1-1 0 0 0,1 0 0 0 0,-1 1 0 0 0,0-1 0 0 0,1 0 0 0 0,-1 1 0 0 0,1-1 0 0 0,-1 1 0 0 0,1-1 0 0 0,-1 1 0 0 0,1-1 0 0 0,-1 1 0 0 0,1-1 0 0 0,0 1 0 0 0,-1-1-1 0 0,1 1 1 0 0,0 0 0 0 0,-1-1 0 0 0,1 1 0 0 0,0 0 0 0 0,0-1 0 0 0,0 1 0 0 0,0 0 0 0 0,0-1 0 0 0,-1 1 0 0 0,1 0 0 0 0,0-1 0 0 0,0 1 0 0 0,1 0 0 0 0,-1-1 0 0 0,0 1 0 0 0,0 0 0 0 0,0-1 0 0 0,0 1 0 0 0,1 0 0 0 0,-1-1 0 0 0,0 1 0 0 0,0 0 0 0 0,1-1 0 0 0,-1 1 0 0 0,1-1 0 0 0,-1 1 0 0 0,0-1-1 0 0,1 1 1 0 0,-1-1 0 0 0,1 1 0 0 0,-1-1 0 0 0,1 1 0 0 0,0-1 0 0 0,-1 0 0 0 0,1 1 0 0 0,-1-1 0 0 0,1 0 0 0 0,0 1 0 0 0,-1-1 0 0 0,1 0 0 0 0,0 0 0 0 0,-1 0 0 0 0,1 1 0 0 0,0-1 0 0 0,-1 0 0 0 0,1 0 0 0 0,0 0 0 0 0,0 0-17 0 0,-9 13 211 0 0,-135 357 1681 0 0,-23 46-1446 0 0,51-166-397 0 0,109-202-287 0 0,37-45-821 0 0,28-53-5099 0 0,-47 36 1764 0 0,-2 2-2758 0 0</inkml:trace>
  <inkml:trace contextRef="#ctx0" brushRef="#br0" timeOffset="249.656">26 1047 6113 0 0,'0'0'434'0'0,"0"0"28"0"0,0 0 433 0 0,0 0 488 0 0,0 0 167 0 0,0 0-67 0 0,0 0-197 0 0,37-3-252 0 0,116-11-212 0 0,-30-10 268 0 0,284-112-994 0 0,-307 91-3615 0 0,-37 11-4933 0 0,-45 25 3775 0 0</inkml:trace>
  <inkml:trace contextRef="#ctx0" brushRef="#br0" timeOffset="529.663">1149 510 4569 0 0,'0'0'1430'0'0,"0"0"-162"0"0,0 0-127 0 0,0 0-35 0 0,0 0-35 0 0,0 0-19 0 0,0 0-41 0 0,0 0-104 0 0,0 0-142 0 0,-32 24-160 0 0,-101 77-165 0 0,69-25 64 0 0,56-60-403 0 0,2-3-45 0 0,0 0 0 0 0,1 0 0 0 0,0 1 0 0 0,1-1 0 0 0,0 1-1 0 0,1 0 1 0 0,1 0 0 0 0,0 0 0 0 0,1 0 0 0 0,0 1 0 0 0,1-1 0 0 0,2 8-56 0 0,-2-18 12 0 0,1 0-1 0 0,0 1 1 0 0,0-1-1 0 0,1 0 1 0 0,-1 0 0 0 0,1 0-1 0 0,0 0 1 0 0,0 0 0 0 0,0-1-1 0 0,1 1 1 0 0,-1-1-1 0 0,1 1 1 0 0,0-1 0 0 0,0 0-1 0 0,0 0 1 0 0,0 0 0 0 0,1 0-1 0 0,-1-1 1 0 0,1 1-1 0 0,0-1 1 0 0,-1 0 0 0 0,1 0-1 0 0,0 0 1 0 0,0-1 0 0 0,0 1-1 0 0,2-1-11 0 0,112 12 1088 0 0,-91-16-878 0 0,0-1 1 0 0,-1-2 0 0 0,1 0 0 0 0,-1-2 0 0 0,-1-1 0 0 0,0-1 0 0 0,0-1 0 0 0,-1-1-1 0 0,0-2 1 0 0,-1 0 0 0 0,-1-1 0 0 0,0-1 0 0 0,-1-1 0 0 0,-1-1 0 0 0,-1-1 0 0 0,4-5-211 0 0,-17 18 5 0 0,1 1 1 0 0,-1-1-1 0 0,-1 0 1 0 0,1 0 0 0 0,-1-1-1 0 0,0 0 1 0 0,0 0-1 0 0,-1 0 1 0 0,0 0 0 0 0,0-1-1 0 0,-1 1 1 0 0,0-1-1 0 0,0 0 1 0 0,-1 0 0 0 0,0 0-1 0 0,0 0 1 0 0,-1-1-1 0 0,0 1 1 0 0,-1 0-1 0 0,0-1 1 0 0,0 1 0 0 0,0 0-1 0 0,-1-1 1 0 0,-1 1-1 0 0,1 0 1 0 0,-1 0 0 0 0,-1 0-1 0 0,1 0 1 0 0,-1 0-1 0 0,-1 1 1 0 0,1-1 0 0 0,-1 1-1 0 0,-1 0 1 0 0,1 0-1 0 0,-1 0 1 0 0,-1 0 0 0 0,1 1-1 0 0,-1 0 1 0 0,0 0-1 0 0,0 1 1 0 0,-2-1-6 0 0,-5-2-269 0 0,-1 1 0 0 0,0 0 0 0 0,0 1 0 0 0,-1 1 0 0 0,0 0 0 0 0,0 1-1 0 0,0 1 1 0 0,0 0 0 0 0,0 1 0 0 0,-1 0 0 0 0,1 2 0 0 0,-1-1 0 0 0,1 2 0 0 0,-1 0 0 0 0,1 1 0 0 0,-11 3 269 0 0,2 0-1051 0 0,0 2 0 0 0,0 0 0 0 0,0 1 0 0 0,1 2 1 0 0,0 0-1 0 0,-4 5 1051 0 0,-19 13-4108 0 0,12-8-2416 0 0</inkml:trace>
  <inkml:trace contextRef="#ctx0" brushRef="#br0" timeOffset="883.144">1217 937 80 0 0,'0'0'1116'0'0,"0"0"37"0"0,0 0 116 0 0,0 0 179 0 0,-36 16 162 0 0,-117 54 116 0 0,144-67-1483 0 0,0 2 0 0 0,0-1 1 0 0,1 1-1 0 0,-1 1 0 0 0,1-1 0 0 0,0 1 0 0 0,1 1 1 0 0,0 0-1 0 0,0 0 0 0 0,0 0 0 0 0,-2 4-243 0 0,-3 4 429 0 0,-2 0-269 0 0,0 1-1 0 0,2 0 0 0 0,-1 1 1 0 0,2 0-1 0 0,0 1 0 0 0,1 0 1 0 0,1 1-1 0 0,1 0 0 0 0,1 0 0 0 0,0 1 1 0 0,2 0-1 0 0,0 0 0 0 0,1 0 1 0 0,1 1-1 0 0,1-1 0 0 0,1 1 0 0 0,0 0 1 0 0,2 5-160 0 0,1-19 87 0 0,0 0 0 0 0,1 0 0 0 0,-1 0 0 0 0,1-1 0 0 0,1 1 0 0 0,-1-1 0 0 0,1 0 0 0 0,0 0 0 0 0,0 0 0 0 0,1-1 0 0 0,0 0 0 0 0,0 1 0 0 0,0-1 0 0 0,1-1-1 0 0,-1 1 1 0 0,1-1 0 0 0,0 0 0 0 0,0-1 0 0 0,1 1 0 0 0,-1-1 0 0 0,1 0 0 0 0,0-1 0 0 0,0 0 0 0 0,-1 0 0 0 0,3 0-87 0 0,8 3 397 0 0,1-2-1 0 0,-1 0 1 0 0,1-1-1 0 0,0 0 1 0 0,-1-2-1 0 0,1 0 0 0 0,0-1 1 0 0,-1 0-1 0 0,16-4-396 0 0,97-48 2024 0 0,-110 41-1759 0 0,-1-1-1 0 0,0-1 1 0 0,-1-1-1 0 0,0 0 1 0 0,-2-1-1 0 0,0-1 0 0 0,0 0 1 0 0,1-5-265 0 0,-9 9 46 0 0,-1 1 0 0 0,0-1 0 0 0,-1 0 0 0 0,0 0 0 0 0,-1-1 0 0 0,-1 0 0 0 0,0 0 0 0 0,-1 0 0 0 0,-1 0 0 0 0,0 0 0 0 0,0-1 0 0 0,-2 1 0 0 0,0-1 0 0 0,-1-13-46 0 0,0 21-86 0 0,0 1 0 0 0,-1 0 0 0 0,1-1 0 0 0,-1 1 0 0 0,0 0 0 0 0,-1 0-1 0 0,0 0 1 0 0,0 0 0 0 0,0 0 0 0 0,0 1 0 0 0,-1 0 0 0 0,0-1 0 0 0,0 1 0 0 0,0 0 0 0 0,-1 1 0 0 0,0-1 0 0 0,0 1 0 0 0,0 0 0 0 0,0 0 0 0 0,-1 1-1 0 0,1-1 1 0 0,-1 1 0 0 0,0 1 0 0 0,-3-2 86 0 0,-74-19-3504 0 0,2 24-5189 0 0,61 5-1896 0 0</inkml:trace>
  <inkml:trace contextRef="#ctx0" brushRef="#br0" timeOffset="1515.863">1748 999 0 0 0,'0'0'232'0'0,"0"0"644"0"0,0 0 336 0 0,0 0 217 0 0,0 0 114 0 0,0 0-7 0 0,0 0-49 0 0,0 0-89 0 0,0 0 19 0 0,0 0 89 0 0,0 0 94 0 0,2 14 35 0 0,8 43-117 0 0,-11-82 2423 0 0,4-39-3048 0 0,-2 38-412 0 0,2-3-243 0 0,2 0 0 0 0,1 0 0 0 0,1 1 1 0 0,2 0-1 0 0,1 1 0 0 0,11-23-238 0 0,-14 33-22 0 0,1 0-1 0 0,1 0 1 0 0,1 1-1 0 0,0 0 0 0 0,1 1 1 0 0,1 0-1 0 0,0 1 1 0 0,1 1-1 0 0,1-1 1 0 0,0 2-1 0 0,14-10 23 0 0,15 5-2166 0 0,-42 18 1839 0 0,0-1-1 0 0,1 0 1 0 0,-1 0-1 0 0,1 1 1 0 0,-1-1-1 0 0,0 0 1 0 0,1 1-1 0 0,-1 0 1 0 0,0-1-1 0 0,0 1 1 0 0,1 0 0 0 0,-1-1-1 0 0,0 1 1 0 0,0 0-1 0 0,0 0 1 0 0,0 0-1 0 0,0 0 1 0 0,0 0-1 0 0,0 0 1 0 0,0 0-1 0 0,0 1 1 0 0,-1-1-1 0 0,1 0 1 0 0,0 0-1 0 0,-1 1 1 0 0,1-1 0 0 0,-1 0-1 0 0,1 1 1 0 0,-1 0 327 0 0,3 9-5260 0 0,-2-3-1703 0 0</inkml:trace>
  <inkml:trace contextRef="#ctx0" brushRef="#br0" timeOffset="1951.685">2278 631 4889 0 0,'0'0'2096'0'0,"0"0"-198"0"0,0 0-75 0 0,0 0-41 0 0,0 0-192 0 0,0 0-298 0 0,0 0-295 0 0,0 0-262 0 0,0 0-221 0 0,0 0-171 0 0,0 0-131 0 0,-33 31-94 0 0,-98 96-31 0 0,91-66-11 0 0,40-52-65 0 0,-1-6-12 0 0,0 0-1 0 0,0 0 1 0 0,0 0 0 0 0,1 0 0 0 0,-1 0 0 0 0,1 0 0 0 0,0 0 0 0 0,0 0 0 0 0,0 0 0 0 0,0 0 0 0 0,0 0 0 0 0,1 0 0 0 0,-1 0 0 0 0,1 0 0 0 0,0-1 0 0 0,0 1 0 0 0,0 0 0 0 0,0 0 0 0 0,0 0-1 0 0,1-1 1 0 0,-1 1 0 0 0,1-1 0 0 0,0 1 0 0 0,0-1 0 0 0,0 0 0 0 0,0 0 0 0 0,0 0 0 0 0,0 0 0 0 0,1 0 1 0 0,1 0 86 0 0,-1-1 0 0 0,1 0 0 0 0,0-1 0 0 0,0 1 0 0 0,0 0 0 0 0,0-1 0 0 0,0 0 1 0 0,0 0-1 0 0,-1 0 0 0 0,1-1 0 0 0,0 1 0 0 0,0-1 0 0 0,0 0 0 0 0,0 0 0 0 0,-1-1 0 0 0,1 1 0 0 0,0-1 0 0 0,-1 1 0 0 0,1-1 0 0 0,-1 0 1 0 0,0 0-1 0 0,1-1 0 0 0,-1 1 0 0 0,0-1 0 0 0,-1 1 0 0 0,1-1 0 0 0,0 0-86 0 0,69-90 851 0 0,-70 90-837 0 0,108-146 270 0 0,-106 145-236 0 0,2 4-1213 0 0,-8 14 1119 0 0,2-10 26 0 0,-2 96-226 0 0,2-96 212 0 0,1-1 1 0 0,0 0 0 0 0,0 1-1 0 0,1-1 1 0 0,-1 0 0 0 0,1 0 0 0 0,-1 0-1 0 0,1 0 1 0 0,0 0 0 0 0,0 0 0 0 0,0 0-1 0 0,0-1 1 0 0,1 1 0 0 0,-1-1 0 0 0,1 0-1 0 0,0 1 1 0 0,-1-1 0 0 0,1 0 0 0 0,0-1-1 0 0,0 1 1 0 0,0 0 0 0 0,0-1 0 0 0,1 0-1 0 0,-1 0 1 0 0,0 0 0 0 0,1 0 0 0 0,2 0 33 0 0,-1 0-256 0 0,1 0 1 0 0,0 0 0 0 0,-1-1 0 0 0,1 0 0 0 0,0 0 0 0 0,-1 0-1 0 0,1-1 1 0 0,0 0 0 0 0,-1 0 0 0 0,1 0 0 0 0,-1-1 0 0 0,0 0-1 0 0,1 0 1 0 0,-1 0 0 0 0,0-1 0 0 0,2-1 255 0 0,20-13-4681 0 0,1-4-3444 0 0,-16 13 5436 0 0</inkml:trace>
  <inkml:trace contextRef="#ctx0" brushRef="#br0" timeOffset="2365.66">2817 491 1504 0 0,'0'0'1599'0'0,"0"0"20"0"0,0 0-25 0 0,0 0-31 0 0,0 0-28 0 0,0 0-75 0 0,0 0-142 0 0,0 0-219 0 0,0 0-311 0 0,0 0-293 0 0,0 0-196 0 0,0 0-143 0 0,0 0-56 0 0,-31 32-31 0 0,-93 98-49 0 0,93-89 3 0 0,35-30 3 0 0,0-8-18 0 0,3 3 179 0 0,0 0-1 0 0,0-1 0 0 0,1 0 0 0 0,0 0 0 0 0,0-1 1 0 0,0 0-1 0 0,0 0 0 0 0,1-1 0 0 0,-1 0 1 0 0,1 0-1 0 0,0-1 0 0 0,0-1 0 0 0,0 1 1 0 0,0-1-1 0 0,0-1 0 0 0,0 0 0 0 0,0 0 1 0 0,0-1-1 0 0,0 0 0 0 0,0 0 0 0 0,0-1 1 0 0,0 0-1 0 0,0-1 0 0 0,-1 0 0 0 0,1 0 1 0 0,-1-1-1 0 0,0 0 0 0 0,0 0 0 0 0,3-3-186 0 0,11-5 182 0 0,-1-1-1 0 0,-1-1 1 0 0,0 0-1 0 0,0-2 1 0 0,-2 0-1 0 0,0-1 1 0 0,-1-1-1 0 0,-1 0 1 0 0,0-2-1 0 0,-2 1 1 0 0,0-2-1 0 0,-1 0 0 0 0,-1-1 1 0 0,0-3-182 0 0,-3 10-110 0 0,-1-1 0 0 0,0-1 0 0 0,-1 1 0 0 0,-1-1 0 0 0,-1 0 0 0 0,0-1 0 0 0,-2 1 0 0 0,0-1 0 0 0,0 0 0 0 0,-2 1 0 0 0,0-1 0 0 0,-1 0 1 0 0,-1 0-1 0 0,-1 0 0 0 0,0 0 0 0 0,-1 1 0 0 0,-1-1 0 0 0,-1 1 0 0 0,0 0 0 0 0,-5-9 110 0 0,8 21-59 0 0,-1-1 0 0 0,0 1 1 0 0,0-1-1 0 0,-1 1 0 0 0,0 0 0 0 0,1 0 0 0 0,-2 0 1 0 0,1 1-1 0 0,0-1 0 0 0,-1 1 0 0 0,0 0 1 0 0,0 0-1 0 0,0 1 0 0 0,-1-1 0 0 0,1 1 1 0 0,-1 1-1 0 0,0-1 0 0 0,1 1 0 0 0,-1 0 0 0 0,0 0 1 0 0,-1 0-1 0 0,1 1 0 0 0,0 0 0 0 0,0 0 1 0 0,0 1-1 0 0,-1 0 0 0 0,1 0 0 0 0,0 0 1 0 0,-1 1-1 0 0,-4 1 59 0 0,0 3-28 0 0,1 0 1 0 0,-1 1-1 0 0,1 0 0 0 0,0 0 1 0 0,1 1-1 0 0,0 1 0 0 0,0-1 1 0 0,0 1-1 0 0,1 1 0 0 0,1 0 1 0 0,-1 0-1 0 0,1 1 1 0 0,1-1-1 0 0,0 1 0 0 0,0 1 1 0 0,1-1-1 0 0,0 1 0 0 0,0 3 28 0 0,0-4 29 0 0,2 0-1 0 0,-1 1 0 0 0,1-1 1 0 0,1 1-1 0 0,0-1 0 0 0,1 1 0 0 0,0 0 1 0 0,0 0-1 0 0,1-1 0 0 0,0 1 1 0 0,1 0-1 0 0,0 0 0 0 0,1-1 0 0 0,1 1 1 0 0,-1-1-1 0 0,1 1 0 0 0,1-1 1 0 0,0 0-1 0 0,1 0 0 0 0,0 0 0 0 0,0-1 1 0 0,1 0-1 0 0,0 0 0 0 0,0 0 1 0 0,1-1-1 0 0,0 0 0 0 0,1 0 1 0 0,3 2-29 0 0,10 2 30 0 0,1 0 0 0 0,1-1 1 0 0,0-1-1 0 0,0-2 0 0 0,1 0 1 0 0,0-1-1 0 0,0-2 1 0 0,0 0-1 0 0,1-2 0 0 0,0 0 1 0 0,0-2-1 0 0,0-1 1 0 0,0-1-1 0 0,9-2-30 0 0,-28 3-23 0 0,178-10-2009 0 0,-64-5-6885 0 0,-86 11-86 0 0</inkml:trace>
  <inkml:trace contextRef="#ctx0" brushRef="#br0" timeOffset="2646.697">3933 152 2905 0 0,'0'0'828'0'0,"0"0"49"0"0,0 0 618 0 0,0 0 632 0 0,0 0 185 0 0,0 0-164 0 0,0 0-413 0 0,0 0-420 0 0,-26 37-343 0 0,-85 120-330 0 0,-8-35-147 0 0,89-98-441 0 0,-255 206 642 0 0,-304 183-696 0 0,-107 31 34 0 0,582-362-3555 0 0,102-67 342 0 0,9-4-1939 0 0,3-7-1699 0 0</inkml:trace>
  <inkml:trace contextRef="#ctx0" brushRef="#br0" timeOffset="3081.794">3688 907 3289 0 0,'0'0'2073'0'0,"0"0"-603"0"0,0 0-104 0 0,0 0 225 0 0,0 0 112 0 0,0 0-60 0 0,-31 12-140 0 0,-100 38-243 0 0,-130 69 2424 0 0,242-110-3521 0 0,-11 4 43 0 0,1 1-1 0 0,0 1 0 0 0,1 2 0 0 0,1 1 0 0 0,-24 20-205 0 0,50-37-21 0 0,0-1 1 0 0,0 1-1 0 0,0-1 0 0 0,0 1 0 0 0,0 0 1 0 0,0 0-1 0 0,1-1 0 0 0,-1 1 0 0 0,0 0 1 0 0,0 0-1 0 0,1 0 0 0 0,-1 0 0 0 0,1 0 1 0 0,-1 0-1 0 0,1 0 0 0 0,-1 0 0 0 0,1 0 1 0 0,0 0-1 0 0,-1 0 0 0 0,1 0 0 0 0,0 0 1 0 0,0 0-1 0 0,0 0 0 0 0,-1 0 0 0 0,1 0 1 0 0,0 1-1 0 0,1-1 0 0 0,-1 0 0 0 0,0 0 1 0 0,0 0-1 0 0,0 0 0 0 0,1 0 1 0 0,-1 0-1 0 0,1 0 0 0 0,-1 0 0 0 0,0 0 1 0 0,1 0-1 0 0,0 0 0 0 0,-1 0 0 0 0,1 0 1 0 0,0 0-1 0 0,-1 0 0 0 0,1-1 0 0 0,0 1 1 0 0,0 0-1 0 0,0 0 0 0 0,0-1 0 0 0,0 1 1 0 0,-1-1-1 0 0,1 1 0 0 0,0-1 0 0 0,1 1 1 0 0,-1-1-1 0 0,0 0 0 0 0,0 1 0 0 0,0-1 1 0 0,0 0-1 0 0,0 0 0 0 0,0 1 0 0 0,0-1 1 0 0,1 0 20 0 0,70 11-858 0 0,13-8 75 0 0,124 16 360 0 0,-192-16 554 0 0,-13-3-80 0 0,-1 0 1 0 0,0 0 0 0 0,1 0 0 0 0,-1 1 0 0 0,0-1 0 0 0,1 1 0 0 0,-1 0 0 0 0,0 0 0 0 0,0 0 0 0 0,1 0 0 0 0,-1 0 0 0 0,0 1 0 0 0,0-1 0 0 0,-1 1-1 0 0,1 0 1 0 0,0 0 0 0 0,0 0 0 0 0,-1 0 0 0 0,1 1 0 0 0,-1-1 0 0 0,0 1 0 0 0,0-1 0 0 0,0 1 0 0 0,0 0 0 0 0,1 2-52 0 0,-4-3 103 0 0,0 0 1 0 0,1 1 0 0 0,-1-1-1 0 0,0 0 1 0 0,-1 0 0 0 0,1 0-1 0 0,0 0 1 0 0,0 0-1 0 0,-1 0 1 0 0,1-1 0 0 0,-1 1-1 0 0,0 0 1 0 0,0-1 0 0 0,1 1-1 0 0,-1-1 1 0 0,0 0 0 0 0,0 1-1 0 0,0-1 1 0 0,0 0-1 0 0,-1 0 1 0 0,-1 0-104 0 0,-2 3 155 0 0,-26 12-6 0 0,0-1-1 0 0,0-2 1 0 0,-1-2 0 0 0,-1 0 0 0 0,-3-2-149 0 0,20-4 21 0 0,-144 31-621 0 0,92-31-6883 0 0,57-5-3376 0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28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7 269 1800 0 0,'0'0'822'0'0,"0"0"-641"0"0,0 0-357 0 0,0 0 4 0 0,0 0 230 0 0,0 0 218 0 0,0 0 86 0 0,0 0-11 0 0,0 0-94 0 0,0 0-100 0 0,0 0-80 0 0,0 0-44 0 0,-1 29-7 0 0,-4 89-21 0 0,12-33 70 0 0,-2-60-450 0 0,-3-18 2207 0 0,-4-9 5961 0 0,-1-10-7622 0 0,0 0 1 0 0,1 1 0 0 0,0-1-1 0 0,1 0 1 0 0,0 0 0 0 0,1 0 0 0 0,0 0-1 0 0,1 0 1 0 0,0 0 0 0 0,1 0 0 0 0,0 1-1 0 0,1-1 1 0 0,0 0 0 0 0,1 1 0 0 0,0 0-1 0 0,1-1-171 0 0,8-16 11 0 0,1 1 0 0 0,1 0 1 0 0,1 1-1 0 0,2 0 0 0 0,14-15-11 0 0,-31 38-122 0 0,1 1 1 0 0,0-1 0 0 0,0 1 0 0 0,0-1-1 0 0,0 1 1 0 0,0 0 0 0 0,1-1-1 0 0,-1 1 1 0 0,1 0 0 0 0,0 1 0 0 0,-1-1-1 0 0,1 0 1 0 0,0 1 0 0 0,0-1-1 0 0,0 1 1 0 0,0 0 0 0 0,0 0-1 0 0,0 0 1 0 0,0 1 0 0 0,0-1 0 0 0,1 1 121 0 0,16 49-7531 0 0,-18-40 4543 0 0,0-2-131 0 0</inkml:trace>
  <inkml:trace contextRef="#ctx0" brushRef="#br0" timeOffset="431.711">474 313 1360 0 0,'0'0'1229'0'0,"0"0"-507"0"0,0 0-121 0 0,0 0 189 0 0,0 0 245 0 0,0 0 144 0 0,0 0 29 0 0,0 0-18 0 0,0 0-3 0 0,0 0 9 0 0,0 0-20 0 0,0 0-95 0 0,0 0-141 0 0,8-2-128 0 0,24-6-104 0 0,-3-27 1479 0 0,-25 26-1901 0 0,-3 6-280 0 0,0 1 0 0 0,0-1 0 0 0,0 0 0 0 0,0 0 0 0 0,0 1 0 0 0,-1-1 0 0 0,1 0 0 0 0,-1 0 0 0 0,0 0 0 0 0,0 0 0 0 0,0 1 0 0 0,0-1 0 0 0,0 0 0 0 0,-1 0 0 0 0,1 0 0 0 0,-1 0 0 0 0,1 1 0 0 0,-1-1 0 0 0,0 0 0 0 0,0 1 0 0 0,-1-1 0 0 0,1 1 0 0 0,-1-1 0 0 0,1 1 0 0 0,-1-1 0 0 0,0 1 0 0 0,1 0 1 0 0,-1 0-1 0 0,0 0 0 0 0,-1 0 0 0 0,1 0 0 0 0,0 0 0 0 0,0 1 0 0 0,-1-1 0 0 0,1 1 0 0 0,-1 0 0 0 0,1-1 0 0 0,-1 1 0 0 0,0 0 0 0 0,0 0 0 0 0,1 1 0 0 0,-1-1 0 0 0,0 1 0 0 0,0-1 0 0 0,0 1 0 0 0,0 0 0 0 0,1 0 0 0 0,-3 0-6 0 0,-3 3-67 0 0,0-1 0 0 0,0 1 0 0 0,0 1 0 0 0,0-1 0 0 0,1 1 0 0 0,0 1 0 0 0,-1-1 0 0 0,2 1 0 0 0,-1 1 0 0 0,0-1 0 0 0,1 1 0 0 0,0 0 0 0 0,1 0 0 0 0,-1 1 0 0 0,1 0-1 0 0,0 0 1 0 0,1 0 0 0 0,0 1 0 0 0,0-1 0 0 0,0 1 0 0 0,1 0 0 0 0,0 0 0 0 0,1 0 0 0 0,0 0 0 0 0,0 1 0 0 0,1-1 67 0 0,-2-2 27 0 0,1 1 1 0 0,1-1-1 0 0,-1 0 1 0 0,1 0-1 0 0,0 1 0 0 0,1-1 1 0 0,0 1-1 0 0,0-1 1 0 0,0 0-1 0 0,0 1 1 0 0,1-1-1 0 0,0 1 0 0 0,1-1 1 0 0,0 0-1 0 0,-1 0 1 0 0,2 0-1 0 0,-1 0 0 0 0,1 0 1 0 0,0 0-1 0 0,0-1 1 0 0,1 1-1 0 0,-1-1 0 0 0,1 0 1 0 0,0 0-1 0 0,1 0 1 0 0,-1-1-1 0 0,1 1 0 0 0,0-1 1 0 0,0 0-1 0 0,0-1 1 0 0,1 1-1 0 0,-1-1 0 0 0,1 0 1 0 0,0 0-1 0 0,0-1 1 0 0,0 0-1 0 0,0 0 0 0 0,0 0 1 0 0,0-1-1 0 0,2 1-27 0 0,1-1 59 0 0,-1-1-1 0 0,1 1 1 0 0,0-2-1 0 0,-1 1 1 0 0,1-1-1 0 0,0 0 1 0 0,-1-1-1 0 0,1 0 1 0 0,-1-1-1 0 0,0 1 1 0 0,0-1-1 0 0,0-1 1 0 0,0 0-1 0 0,0 0 1 0 0,-1 0-1 0 0,5-5-58 0 0,59-51-1390 0 0,-52 37-1605 0 0,-1-3-3283 0 0,-12 18 1493 0 0,-3 4 768 0 0</inkml:trace>
  <inkml:trace contextRef="#ctx0" brushRef="#br0" timeOffset="781.793">854 111 8138 0 0,'0'0'1297'0'0,"0"0"-599"0"0,0 0-225 0 0,0 0 167 0 0,0 0 265 0 0,0 0 123 0 0,0 0-37 0 0,0 0-150 0 0,0 0-219 0 0,0 0-201 0 0,0 0-132 0 0,5 32-78 0 0,15 102-53 0 0,10-35 167 0 0,44 44 98 0 0,-74-142-393 0 0,0-1 1 0 0,0 1 0 0 0,1 0 0 0 0,-1 0-1 0 0,0-1 1 0 0,0 1 0 0 0,1 0-1 0 0,-1-1 1 0 0,1 1 0 0 0,-1 0 0 0 0,1-1-1 0 0,-1 1 1 0 0,1-1 0 0 0,-1 1 0 0 0,1-1-1 0 0,-1 1 1 0 0,1-1 0 0 0,-1 1-1 0 0,1-1 1 0 0,0 1 0 0 0,-1-1 0 0 0,1 0-1 0 0,0 1 1 0 0,0-1 0 0 0,-1 0-1 0 0,1 0 1 0 0,0 0 0 0 0,0 1 0 0 0,-1-1-1 0 0,1 0 1 0 0,0 0 0 0 0,0 0-1 0 0,-1 0 1 0 0,1 0 0 0 0,0 0 0 0 0,0-1-1 0 0,-1 1 1 0 0,1 0 0 0 0,0 0 0 0 0,0 0-1 0 0,-1-1 1 0 0,1 1 0 0 0,0 0-1 0 0,-1-1 1 0 0,1 1 0 0 0,0-1 0 0 0,-1 1-1 0 0,1-1 1 0 0,-1 1 0 0 0,1-1-1 0 0,-1 1 1 0 0,1-1 0 0 0,-1 1 0 0 0,1-1-31 0 0,16-43 2466 0 0,-12 31-2526 0 0,2-8 440 0 0,8-23-176 0 0,1 0-1 0 0,2 2 0 0 0,2 0 0 0 0,2 1 1 0 0,1 1-1 0 0,14-15-203 0 0,-20 33-642 0 0,37-45-1771 0 0,-16 26-5890 0 0,-26 31-2392 0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31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1 618 0 0 0,'0'0'1080'0'0,"0"0"231"0"0,0 0 65 0 0,0 0-103 0 0,0 0-240 0 0,0 0-299 0 0,0 0-210 0 0,0 0-80 0 0,2 0 68 0 0,128-5 4990 0 0,4-1-4164 0 0,3 3-1584 0 0,-88-5-1258 0 0,-18-3-2529 0 0,-12 5-1215 0 0,-14 5 2572 0 0,-1 1 1256 0 0</inkml:trace>
  <inkml:trace contextRef="#ctx0" brushRef="#br0" timeOffset="235.757">83 876 3497 0 0,'0'0'753'0'0,"0"0"-490"0"0,0 0 122 0 0,0 0 349 0 0,0 0 241 0 0,0 0 126 0 0,0 0 20 0 0,0 0-76 0 0,0 0-127 0 0,0 0-113 0 0,0 0-81 0 0,0 0-60 0 0,35 9-53 0 0,109 27-56 0 0,-139-34-511 0 0,0-1 0 0 0,0 0-1 0 0,1 0 1 0 0,-1 0 0 0 0,0 0 0 0 0,0-1 0 0 0,0 0-1 0 0,0 0 1 0 0,1 0 0 0 0,-1-1 0 0 0,0 0 0 0 0,0 0-1 0 0,0 0 1 0 0,0 0 0 0 0,4-3-44 0 0,8-2 123 0 0,131-37-758 0 0,-53 13-6784 0 0,-71 22 542 0 0</inkml:trace>
  <inkml:trace contextRef="#ctx0" brushRef="#br0" timeOffset="935.411">897 423 0 0 0,'0'0'244'0'0,"0"0"752"0"0,0 0 327 0 0,0 0 95 0 0,0 0-49 0 0,0 0-114 0 0,0 0-158 0 0,0 0-153 0 0,0 0-87 0 0,0 0-60 0 0,0 0-36 0 0,11-13 5 0 0,36-42-1 0 0,0 27 922 0 0,-32 24-1255 0 0,1-3-185 0 0,-1 1 1 0 0,1 1-1 0 0,1 0 0 0 0,-1 1 0 0 0,1 1 0 0 0,0 0 1 0 0,-1 1-1 0 0,1 1 0 0 0,0 0 0 0 0,0 2 0 0 0,6 0-247 0 0,-20 0 21 0 0,0 0-1 0 0,0 0 0 0 0,0 0 1 0 0,0 0-1 0 0,0 1 0 0 0,0-1 1 0 0,-1 1-1 0 0,1 0 0 0 0,0 0 0 0 0,-1 0 1 0 0,1 0-1 0 0,-1 0 0 0 0,0 1 1 0 0,0-1-1 0 0,0 0 0 0 0,0 1 1 0 0,0 0-1 0 0,0-1 0 0 0,-1 1 1 0 0,1 0-1 0 0,-1 0 0 0 0,0 0 0 0 0,0 0 1 0 0,0 0-1 0 0,0 0 0 0 0,0 1 1 0 0,-1-1-1 0 0,0 0 0 0 0,1 0 1 0 0,-1 0-1 0 0,0 1 0 0 0,0-1 1 0 0,-1 0-1 0 0,0 3-20 0 0,-32 108 688 0 0,-186 216-348 0 0,216-325-340 0 0,-1 0 0 0 0,1 0 0 0 0,0 0 0 0 0,0 0 0 0 0,0 0 0 0 0,0 0 0 0 0,1 1 0 0 0,0-1 0 0 0,0 1 0 0 0,1-1 0 0 0,-1 1 0 0 0,1 0-1 0 0,0-1 1 0 0,1 1 0 0 0,-1 0 0 0 0,1 0 0 0 0,0 0 0 0 0,1 0 0 0 0,2-3 14 0 0,1 0 1 0 0,-1 0-1 0 0,1-1 1 0 0,0 1-1 0 0,0-1 0 0 0,0 0 1 0 0,0 0-1 0 0,0-1 0 0 0,1 1 1 0 0,-1-1-1 0 0,0 0 0 0 0,1 0 1 0 0,-1 0-1 0 0,1 0 0 0 0,-1-1 1 0 0,1 0-1 0 0,-1 0 0 0 0,1 0 1 0 0,-1-1-1 0 0,1 1 0 0 0,2-2-14 0 0,11-1-67 0 0,0-1 0 0 0,0-1 0 0 0,0 0 0 0 0,-1-2 0 0 0,0 0 0 0 0,0-1 0 0 0,3-2 67 0 0,15-7-731 0 0,47-34-7408 0 0,-56 34 1775 0 0,-18 12 2618 0 0</inkml:trace>
  <inkml:trace contextRef="#ctx0" brushRef="#br0" timeOffset="1371.245">1709 471 5225 0 0,'0'0'1410'0'0,"0"0"-350"0"0,0 0-188 0 0,0 0 128 0 0,0 0 235 0 0,0 0 147 0 0,0 0 8 0 0,0 0-190 0 0,0 0-251 0 0,0 0-200 0 0,0 0-161 0 0,-12 35-108 0 0,-38 111-92 0 0,36-105-149 0 0,2 0 1 0 0,1 1-1 0 0,2 0 1 0 0,0 23-240 0 0,5-36 3 0 0,-4 144-1499 0 0,8-172 1389 0 0,0-1 1 0 0,0 1-1 0 0,0-1 0 0 0,1 0 1 0 0,-1 1-1 0 0,0-1 0 0 0,0 0 1 0 0,0 1-1 0 0,0-1 0 0 0,1 0 1 0 0,-1 1-1 0 0,0-1 0 0 0,0 0 1 0 0,0 1-1 0 0,1-1 0 0 0,-1 0 1 0 0,0 0-1 0 0,1 1 0 0 0,-1-1 1 0 0,0 0-1 0 0,0 0 0 0 0,1 0 1 0 0,-1 0-1 0 0,1 1 0 0 0,-1-1 1 0 0,0 0-1 0 0,1 0 0 0 0,-1 0 1 0 0,0 0-1 0 0,1 0 0 0 0,-1 0 1 0 0,0 0-1 0 0,1 0 0 0 0,-1 0 1 0 0,1 0-1 0 0,-1 0 0 0 0,0 0 1 0 0,1 0-1 0 0,-1 0 0 0 0,0 0 1 0 0,1 0-1 0 0,-1 0 0 0 0,0-1 1 0 0,1 1-1 0 0,-1 0 0 0 0,0 0 1 0 0,1 0-1 0 0,-1-1 0 0 0,0 1 1 0 0,1 0-1 0 0,-1 0 0 0 0,0-1 1 0 0,0 1-1 0 0,1 0 0 0 0,-1-1 1 0 0,0 1-1 0 0,0 0 0 0 0,0 0 1 0 0,1-1-1 0 0,-1 1 0 0 0,0-1 1 0 0,0 1-1 0 0,0 0 0 0 0,0-1 1 0 0,0 1-1 0 0,0 0 0 0 0,0-1 1 0 0,0 1 106 0 0,24-48-4690 0 0,49-96-1430 0 0,-39 79 6287 0 0,3 1 1 0 0,3 2 0 0 0,3 2-1 0 0,5-3-167 0 0,-31 47-63 0 0,5-9 3840 0 0,-22 24-2443 0 0,0 21 1982 0 0,-37 64-786 0 0,14-38-2157 0 0,2 1 0 0 0,2 1 0 0 0,2 1 0 0 0,2 0 0 0 0,3 2-373 0 0,10 12-3088 0 0,14-59-3389 0 0,-10-4 3283 0 0</inkml:trace>
  <inkml:trace contextRef="#ctx0" brushRef="#br0" timeOffset="1700.088">1413 600 3849 0 0,'0'0'688'0'0,"0"0"-71"0"0,0 0 117 0 0,0 0 191 0 0,0 0 73 0 0,0 0-56 0 0,0 0-61 0 0,0 0-47 0 0,0 0-44 0 0,31-19-44 0 0,100-59-45 0 0,-30 31 1112 0 0,0 37 14 0 0,-97 12-1744 0 0,-1 1 0 0 0,0-1 1 0 0,0 1-1 0 0,0 0 0 0 0,0 0 0 0 0,-1 0 0 0 0,1 0 1 0 0,-1 0-1 0 0,1 1 0 0 0,-1-1 0 0 0,-1 1 1 0 0,1 0-1 0 0,0-1 0 0 0,-1 1 0 0 0,0 0 1 0 0,1 0-1 0 0,-2 0 0 0 0,1 0 0 0 0,0 0 1 0 0,-1 0-1 0 0,0 4-83 0 0,5 12 420 0 0,-3-14-372 0 0,-1-1-1 0 0,1 1 0 0 0,0-1 0 0 0,1 0 0 0 0,-1 0 1 0 0,1 0-1 0 0,0 0 0 0 0,1-1 0 0 0,-1 1 1 0 0,1-1-1 0 0,0 1 0 0 0,0-1 0 0 0,0-1 1 0 0,0 1-1 0 0,1-1 0 0 0,-1 1 0 0 0,1-1 1 0 0,0 0-1 0 0,0-1 0 0 0,0 1 0 0 0,0-1 0 0 0,1 0 1 0 0,-1-1-1 0 0,1 1 0 0 0,-1-1 0 0 0,1 0 1 0 0,-1 0-1 0 0,1-1 0 0 0,0 1 0 0 0,-1-1 1 0 0,1-1-48 0 0,11 0 53 0 0,0-1 1 0 0,0-1-1 0 0,-1-1 1 0 0,0 0 0 0 0,0-1-1 0 0,0-1 1 0 0,0-1-1 0 0,-1 0 1 0 0,0 0 0 0 0,4-4-54 0 0,52-31-4436 0 0,-35 20-1109 0 0,-23 14-4804 0 0</inkml:trace>
  <inkml:trace contextRef="#ctx0" brushRef="#br0" timeOffset="2732.026">2392 677 0 0 0,'0'0'231'0'0,"0"0"557"0"0,0 0 67 0 0,0 0-122 0 0,0 0-107 0 0,0 0-86 0 0,0 0-36 0 0,-2-3 1078 0 0,15 109 2433 0 0,-2 177-1572 0 0,-8-238-1410 0 0,-2-45-675 0 0,2-5 4371 0 0,-1-13-4369 0 0,-1 11 99 0 0,12-60-134 0 0,4 1 0 0 0,3 0 1 0 0,2 1-1 0 0,3 2 0 0 0,27-47-325 0 0,-49 101-52 0 0,0 1 0 0 0,1-1 0 0 0,0 1 0 0 0,1 0 0 0 0,0 1 0 0 0,0-1 0 0 0,1 1 0 0 0,-1 0 0 0 0,2 0 0 0 0,-1 1 0 0 0,1 0 0 0 0,0 0 0 0 0,7-5 52 0 0,-12 12-168 0 0,1 0 0 0 0,0 0 0 0 0,-1 0 1 0 0,1 0-1 0 0,0 0 0 0 0,-1 1 1 0 0,1-1-1 0 0,-1 1 0 0 0,0-1 0 0 0,0 1 1 0 0,1 0-1 0 0,-1 0 0 0 0,0 0 1 0 0,-1 0-1 0 0,1 0 0 0 0,0 1 0 0 0,-1-1 1 0 0,1 0-1 0 0,-1 1 0 0 0,1-1 1 0 0,-1 1-1 0 0,0 0 0 0 0,0-1 0 0 0,-1 1 1 0 0,1 0-1 0 0,0 0 168 0 0,5 10-2249 0 0,25 30-10578 0 0,-27-38 12058 0 0</inkml:trace>
  <inkml:trace contextRef="#ctx0" brushRef="#br0" timeOffset="3119.366">3125 630 1600 0 0,'0'0'1095'0'0,"0"0"-156"0"0,0 0 35 0 0,0 0 181 0 0,0 0 105 0 0,0 0 0 0 0,0 0-52 0 0,-33 14-122 0 0,-100 46-159 0 0,64-12 133 0 0,57-34-847 0 0,1-5-150 0 0,1 0-1 0 0,1 1 0 0 0,-1 0 0 0 0,2 0 1 0 0,-1 1-1 0 0,2 1 0 0 0,-1-1 0 0 0,1 1 1 0 0,1 0-1 0 0,0 1 0 0 0,1 0 0 0 0,1 0 0 0 0,0 0 1 0 0,0 0-1 0 0,1 0 0 0 0,1 1 0 0 0,0-1 1 0 0,1 1-1 0 0,1 0 0 0 0,0 0 0 0 0,1 1-62 0 0,1-12 55 0 0,0 0 0 0 0,0-1-1 0 0,1 1 1 0 0,-1-1 0 0 0,1 1 0 0 0,-1-1-1 0 0,1 0 1 0 0,0 0 0 0 0,0 0-1 0 0,0 0 1 0 0,0-1 0 0 0,1 1 0 0 0,-1-1-1 0 0,0 0 1 0 0,1 0 0 0 0,-1 0 0 0 0,1 0-1 0 0,-1 0 1 0 0,1-1 0 0 0,-1 0-1 0 0,1 0 1 0 0,-1 0 0 0 0,1 0 0 0 0,-1 0-1 0 0,1-1 1 0 0,-1 1 0 0 0,1-1-1 0 0,-1 0 1 0 0,1 0 0 0 0,-1 0 0 0 0,0-1-1 0 0,0 1 1 0 0,0-1 0 0 0,1 0-1 0 0,-1 0 1 0 0,0 0-55 0 0,28-22 421 0 0,-2-1 1 0 0,-1-1-1 0 0,0-2 0 0 0,-2-1 0 0 0,-2-1 1 0 0,0-1-1 0 0,9-18-421 0 0,50-69 136 0 0,-79 150-1561 0 0,14 61-1471 0 0,-17-90 2535 0 0,0 0 1 0 0,1 0-1 0 0,0 0 0 0 0,0 0 0 0 0,0-1 1 0 0,0 1-1 0 0,0 0 0 0 0,0-1 0 0 0,0 0 0 0 0,1 0 1 0 0,-1 0-1 0 0,1 0 0 0 0,0 0 0 0 0,0 0 0 0 0,0 0 1 0 0,0-1-1 0 0,0 0 0 0 0,0 1 0 0 0,0-1 1 0 0,0 0-1 0 0,0-1 0 0 0,0 1 0 0 0,1 0 0 0 0,-1-1 1 0 0,0 0-1 0 0,1 0 0 0 0,0 0 361 0 0,45 0-4973 0 0,-39-4 4869 0 0</inkml:trace>
  <inkml:trace contextRef="#ctx0" brushRef="#br0" timeOffset="3554.966">3563 685 0 0 0,'0'0'276'0'0,"0"0"978"0"0,0 0 261 0 0,0 0 37 0 0,0 0-38 0 0,0 0-54 0 0,0 0-174 0 0,0 0-273 0 0,0 0-271 0 0,0 0-250 0 0,0 0-134 0 0,0 0-73 0 0,-24-2-48 0 0,-74-2-29 0 0,96 3-201 0 0,1 1 0 0 0,-1 0 0 0 0,0 0 0 0 0,0 0 0 0 0,1 0 1 0 0,-1 0-1 0 0,0 1 0 0 0,1-1 0 0 0,-1 0 0 0 0,0 1 0 0 0,1 0 0 0 0,-1-1 0 0 0,1 1 0 0 0,-1 0 0 0 0,1-1 1 0 0,-1 1-1 0 0,1 0 0 0 0,-1 0 0 0 0,1 0 0 0 0,0 1 0 0 0,0-1 0 0 0,-1 0 0 0 0,1 0 0 0 0,0 1 0 0 0,0-1 1 0 0,0 0-1 0 0,0 1 0 0 0,1-1 0 0 0,-1 1 0 0 0,0-1 0 0 0,1 1 0 0 0,-1 0-7 0 0,-3 6 34 0 0,0-2-43 0 0,0 1 0 0 0,0-1-1 0 0,1 1 1 0 0,0 0 0 0 0,0 0 0 0 0,1 0-1 0 0,0 0 1 0 0,0 1 0 0 0,0-1-1 0 0,1 1 1 0 0,0-1 0 0 0,0 1 0 0 0,1-1-1 0 0,0 1 1 0 0,1-1 0 0 0,-1 1-1 0 0,2-1 1 0 0,-1 1 0 0 0,1-1 0 0 0,0 0-1 0 0,0 1 1 0 0,1-1 0 0 0,0 0-1 0 0,0-1 1 0 0,1 1 0 0 0,-1 0 0 0 0,4 3 9 0 0,3-2 146 0 0,0 0 1 0 0,1-1-1 0 0,-1 0 1 0 0,1-1 0 0 0,1 0-1 0 0,-1 0 1 0 0,1-1-1 0 0,0-1 1 0 0,0 0 0 0 0,1-1-1 0 0,-1 0 1 0 0,1-1-1 0 0,-1 0 1 0 0,1-1 0 0 0,0 0-1 0 0,-1-1 1 0 0,1-1-1 0 0,0 0 1 0 0,0 0 0 0 0,-1-2-1 0 0,1 1 1 0 0,-1-2-1 0 0,0 1 1 0 0,0-2-1 0 0,0 0 1 0 0,5-3-147 0 0,14-12 435 0 0,-1-2 0 0 0,-2-1-1 0 0,0-1 1 0 0,-2-1 0 0 0,0-2 0 0 0,-2 0-1 0 0,-1-2 1 0 0,-1 0 0 0 0,-2-2 0 0 0,-1 0-1 0 0,-1-2-434 0 0,-2 9-65 0 0,-2-1-1 0 0,-1 0 0 0 0,-1-1 0 0 0,-2-1 0 0 0,0 1 1 0 0,-2-2-1 0 0,-1 1 0 0 0,-1-1 0 0 0,-1 0 1 0 0,-1 0-1 0 0,-2-1 0 0 0,-1 1 0 0 0,-1 0 0 0 0,-1-1 1 0 0,-4-16 65 0 0,4 36-75 0 0,-1 0 1 0 0,0 0-1 0 0,0 1 1 0 0,0-1 0 0 0,-1 1-1 0 0,-1 0 1 0 0,1-1-1 0 0,-1 2 1 0 0,-1-1 0 0 0,1 0-1 0 0,-1 1 1 0 0,-1 0 0 0 0,1 0-1 0 0,-1 0 1 0 0,0 1-1 0 0,-1 0 1 0 0,0 0 0 0 0,0 1-1 0 0,0-1 1 0 0,0 2-1 0 0,-1-1 1 0 0,0 1 0 0 0,0 0-1 0 0,0 0 1 0 0,0 1 0 0 0,-1 1-1 0 0,1-1 1 0 0,-1 1-1 0 0,0 0 1 0 0,1 1 0 0 0,-1 0-1 0 0,0 1 1 0 0,0 0-1 0 0,0 0 1 0 0,0 1 0 0 0,-2 0 74 0 0,-8 6-30 0 0,0 1 1 0 0,1 1 0 0 0,0 1-1 0 0,0 0 1 0 0,1 1 0 0 0,0 1-1 0 0,1 1 1 0 0,1 0 0 0 0,0 1-1 0 0,1 1 1 0 0,0 0 0 0 0,-8 12 29 0 0,10-12 22 0 0,1 0 0 0 0,0 1 0 0 0,1 0 0 0 0,1 0 0 0 0,1 1 0 0 0,0 1 0 0 0,1-1 0 0 0,1 1 0 0 0,0 1 0 0 0,1-1 0 0 0,2 1 0 0 0,-2 13-22 0 0,4-22 22 0 0,0 1 1 0 0,1 0 0 0 0,0-1 0 0 0,1 1 0 0 0,0-1 0 0 0,1 1 0 0 0,0-1-1 0 0,1 0 1 0 0,0 0 0 0 0,0 0 0 0 0,1 0 0 0 0,0 0 0 0 0,1-1-1 0 0,0 1 1 0 0,1-1 0 0 0,0-1 0 0 0,0 1 0 0 0,1-1 0 0 0,0 0 0 0 0,0 0-1 0 0,1-1 1 0 0,0 0 0 0 0,4 3-23 0 0,22 8 67 0 0,-1-1 0 0 0,2-1 1 0 0,0-2-1 0 0,1-1 0 0 0,1-2 0 0 0,0-2 0 0 0,0-1 1 0 0,0-2-1 0 0,1-2 0 0 0,0-1 0 0 0,0-2 0 0 0,0-1 1 0 0,6-3-68 0 0,57-3-894 0 0,-35-5-4556 0 0,-43 6-2144 0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27.8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3 0 0 0,'0'0'1422'0'0,"0"0"190"0"0,0 0 63 0 0,0 0-93 0 0,0 0-147 0 0,0 0-199 0 0,0 0-184 0 0,0-3-124 0 0,0 68 5308 0 0,1 57-2602 0 0,-18 187-3722 0 0,-16-23 266 0 0,31-248-755 0 0,3-57-5530 0 0,3-13-2219 0 0,-2 21 2434 0 0</inkml:trace>
  <inkml:trace contextRef="#ctx0" brushRef="#br0" timeOffset="2469.401">262 14 0 0 0,'0'0'384'0'0,"0"0"104"0"0,0 0 68 0 0,0 0 71 0 0,0 0 80 0 0,0 0 56 0 0,9 3 6200 0 0,-127 153-5288 0 0,71-76-4653 0 0,47-77 2503 0 0,0 0-971 0 0,-1-2-3763 0 0,1-1 3154 0 0</inkml:trace>
  <inkml:trace contextRef="#ctx0" brushRef="#br0" timeOffset="3086.226">0 853 0 0 0,'0'0'786'0'0,"0"0"67"0"0,0 0-142 0 0,0 0-202 0 0,0 0-167 0 0,0 0-94 0 0,0 0-4 0 0,0 0 69 0 0,0 0 121 0 0,27 0 8166 0 0,18 1-5682 0 0,89-9-1955 0 0,-124 5-1285 0 0,19-3-1026 0 0,-10 4-3952 0 0,-12 2-4571 0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40.7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497 1 2000 0 0,'0'0'1271'0'0,"0"0"-184"0"0,0 0-101 0 0,0 0 58 0 0,0 0 99 0 0,0 0 51 0 0,0 0-44 0 0,0 0-155 0 0,0 0-179 0 0,0 0-205 0 0,-32 11-187 0 0,-98 35-118 0 0,-32 40 1580 0 0,161-86-1895 0 0,0 0 1 0 0,0 1-1 0 0,0-1 1 0 0,0 0-1 0 0,0 0 1 0 0,1 0-1 0 0,-1 1 1 0 0,0-1-1 0 0,0 1 1 0 0,0-1 0 0 0,0 0-1 0 0,0 1 1 0 0,1 0-1 0 0,-1-1 1 0 0,0 1-1 0 0,0-1 1 0 0,1 1-1 0 0,-1 0 1 0 0,0 0-1 0 0,1-1 1 0 0,-1 1 0 0 0,1 0-1 0 0,-1 0 1 0 0,1 0-1 0 0,-1-1 1 0 0,1 1-1 0 0,0 0 1 0 0,-1 0-1 0 0,1 0 1 0 0,0 0-1 0 0,0 0 1 0 0,-1 0 0 0 0,1 0-1 0 0,0 0 1 0 0,0 0-1 0 0,0 0 1 0 0,0 0-1 0 0,1 0 1 0 0,-1 0-1 0 0,0 0 1 0 0,0 0-1 0 0,0-1 1 0 0,1 1 0 0 0,-1 0-1 0 0,1 0 1 0 0,-1 0-1 0 0,0 0 1 0 0,1 0-1 0 0,0-1 1 0 0,-1 1-1 0 0,1 0 1 0 0,-1 0 0 0 0,1-1-1 0 0,0 1 1 0 0,-1 0-1 0 0,1-1 1 0 0,0 1-1 0 0,0-1 1 0 0,0 1-1 0 0,0-1 1 0 0,-1 1-1 0 0,1-1 1 0 0,0 0 0 0 0,0 1-1 0 0,0-1 1 0 0,0 0-1 0 0,0 0 1 0 0,0 1 8 0 0,155 98 36 0 0,-155-98 7 0 0,0 0 1 0 0,0 0 0 0 0,0 1 0 0 0,-1-1-1 0 0,1 0 1 0 0,0 1 0 0 0,0-1 0 0 0,-1 1-1 0 0,1-1 1 0 0,-1 1 0 0 0,1-1-1 0 0,-1 1 1 0 0,0-1 0 0 0,1 1 0 0 0,-1-1-1 0 0,0 1 1 0 0,0-1 0 0 0,0 1-1 0 0,0-1 1 0 0,0 1 0 0 0,-1 0 0 0 0,1-1-1 0 0,0 1 1 0 0,-1-1 0 0 0,1 1 0 0 0,-1-1-1 0 0,1 0 1 0 0,-1 1 0 0 0,0-1-1 0 0,0 1 1 0 0,0-1 0 0 0,1 0 0 0 0,-1 0-1 0 0,0 1 1 0 0,-1-1 0 0 0,0 1-44 0 0,-48 40 835 0 0,44-38-858 0 0,-190 106 328 0 0,140-88-1209 0 0,41-17-1789 0 0,39-17-342 0 0,109-53-5176 0 0,-104 53 5989 0 0</inkml:trace>
  <inkml:trace contextRef="#ctx0" brushRef="#br0" timeOffset="248.089">907 130 2817 0 0,'0'0'1256'0'0,"0"0"-141"0"0,0 0 76 0 0,0 0 217 0 0,0 0 186 0 0,-32 26 57 0 0,-102 84-112 0 0,69-37 700 0 0,63-70-2186 0 0,0 1 0 0 0,0 0 0 0 0,0 0 0 0 0,1 0 0 0 0,-1 0 0 0 0,1 0 0 0 0,0 0 0 0 0,0 0 0 0 0,1 0 0 0 0,-1 0 0 0 0,1 1 0 0 0,0-1 0 0 0,0 0 0 0 0,0 0 0 0 0,1 0 0 0 0,-1 0 0 0 0,1 1 0 0 0,0-1 0 0 0,0 0 0 0 0,1 0-1 0 0,-1 0 1 0 0,1-1 0 0 0,0 1 0 0 0,0 0 0 0 0,0-1 0 0 0,0 1 0 0 0,1-1 0 0 0,0 1 0 0 0,-1-1 0 0 0,1 0 0 0 0,0 0 0 0 0,0-1 0 0 0,1 1 0 0 0,-1 0 0 0 0,1-1 0 0 0,-1 0 0 0 0,1 0 0 0 0,0 0 0 0 0,0 0 0 0 0,-1-1 0 0 0,1 0 0 0 0,1 1 0 0 0,-1-1 0 0 0,0-1 0 0 0,0 1 0 0 0,0 0 0 0 0,0-1 0 0 0,4 0-53 0 0,8 1 178 0 0,0-1 0 0 0,-1 0-1 0 0,1-1 1 0 0,0-1 0 0 0,-1-1 0 0 0,1 0-1 0 0,-1-1 1 0 0,0 0 0 0 0,0-1 0 0 0,0-1-1 0 0,-1 0 1 0 0,0-1 0 0 0,0-1 0 0 0,0 0-1 0 0,-1-1 1 0 0,0 0 0 0 0,-1-1 0 0 0,0-1-1 0 0,-1 0 1 0 0,0 0 0 0 0,-1-1 0 0 0,0 0-1 0 0,-1-1 1 0 0,0 0 0 0 0,-1-1 0 0 0,0 0-1 0 0,-1 0 1 0 0,-1-1-178 0 0,-4 8-104 0 0,0 0-1 0 0,-1 0 1 0 0,0 0-1 0 0,0-1 1 0 0,0 1 0 0 0,-1 0-1 0 0,-1 0 1 0 0,1 0-1 0 0,-1-1 1 0 0,0 1-1 0 0,-1 0 1 0 0,1 0 0 0 0,-2 0-1 0 0,1 0 1 0 0,-1 1-1 0 0,0-1 1 0 0,0 1 0 0 0,0-1-1 0 0,-1 1 1 0 0,0 0-1 0 0,-1 0 1 0 0,1 1-1 0 0,-1 0 1 0 0,0-1 0 0 0,0 1-1 0 0,-1 1 1 0 0,1-1-1 0 0,-1 1 1 0 0,0 0-1 0 0,-1 0 1 0 0,1 1 0 0 0,0 0-1 0 0,-1 0 1 0 0,0 0-1 0 0,0 1 1 0 0,0 0-1 0 0,0 1 1 0 0,0-1 0 0 0,0 1-1 0 0,-4 0 105 0 0,-56-1-3284 0 0,25 10-2563 0 0,19 0-3175 0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9:59.8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0 748 0 0 0,'0'0'713'0'0,"0"0"669"0"0,0 0 117 0 0,0 0-91 0 0,0 0-130 0 0,31-30-135 0 0,98-95-102 0 0,-46 38 473 0 0,33-39 421 0 0,-99 109-1740 0 0,-1-1-1 0 0,-1 0 1 0 0,0-1 0 0 0,-2 0-1 0 0,0-1 1 0 0,-1-1-1 0 0,-1 0 1 0 0,-1 0-1 0 0,-1-1 1 0 0,1-7-195 0 0,-9 28-25 0 0,0 0 0 0 0,0 0 0 0 0,0-1 1 0 0,-1 1-1 0 0,1 0 0 0 0,0 0 0 0 0,-1-1 0 0 0,1 1 0 0 0,-1 0 1 0 0,0-1-1 0 0,1 1 0 0 0,-1-1 0 0 0,0 1 0 0 0,0 0 0 0 0,0-1 1 0 0,0 1-1 0 0,0-1 0 0 0,0 1 0 0 0,0 0 0 0 0,0-1 0 0 0,-1 1 1 0 0,1-1-1 0 0,0 1 0 0 0,-1 0 0 0 0,0-1 0 0 0,1 1 0 0 0,-1 0 1 0 0,1 0-1 0 0,-1 0 0 0 0,0-1 0 0 0,0 1 0 0 0,0 0 0 0 0,0 0 1 0 0,0 0-1 0 0,0 0 0 0 0,0 0 0 0 0,0 1 0 0 0,0-1 0 0 0,0 0 1 0 0,-1 0-1 0 0,1 1 0 0 0,0-1 0 0 0,-1 1 0 0 0,1-1 0 0 0,0 1 1 0 0,-1-1-1 0 0,1 1 0 0 0,0 0 0 0 0,-1 0 0 0 0,1-1 0 0 0,-1 1 1 0 0,1 0-1 0 0,-1 1 25 0 0,-5 3-322 0 0,0 1 0 0 0,1 0 0 0 0,0 0 0 0 0,0 1 0 0 0,0 0 0 0 0,0 0 0 0 0,1 0 0 0 0,0 1 0 0 0,0-1 0 0 0,1 1 0 0 0,0 0 0 0 0,0 1 0 0 0,1-1 0 0 0,-3 8 322 0 0,0-3-225 0 0,-3 5 86 0 0,0 0 0 0 0,2 0 0 0 0,0 0 0 0 0,1 1 1 0 0,0 0-1 0 0,2 0 0 0 0,0 0 0 0 0,1 1 0 0 0,1-1 0 0 0,0 8 139 0 0,2-17 11 0 0,0 0 0 0 0,0 0 0 0 0,1-1 0 0 0,0 1 0 0 0,0 0 0 0 0,1 0 0 0 0,0-1 0 0 0,1 1 0 0 0,0-1 0 0 0,0 0 0 0 0,1 0 0 0 0,0 0 0 0 0,0 0 0 0 0,1-1 0 0 0,0 1 0 0 0,0-1 0 0 0,1 0 0 0 0,0-1 0 0 0,0 1 0 0 0,7 4-11 0 0,-4-6 228 0 0,0-1-1 0 0,0-1 0 0 0,0 1 1 0 0,0-1-1 0 0,1-1 0 0 0,-1 0 1 0 0,1 0-1 0 0,0-1 0 0 0,0-1 1 0 0,-1 1-1 0 0,1-1 0 0 0,0-1 0 0 0,0 0 1 0 0,-1 0-1 0 0,1-1 0 0 0,0 0 1 0 0,-1-1-1 0 0,0 0 0 0 0,0 0 1 0 0,0-1-1 0 0,0 0 0 0 0,0-1 1 0 0,-1 0-1 0 0,0 0 0 0 0,0-1 1 0 0,0 0-1 0 0,0-1 0 0 0,-1 1 1 0 0,2-4-229 0 0,21-16 347 0 0,-1-1 0 0 0,-2-1 0 0 0,-1-2 0 0 0,-1 0 0 0 0,-2-2 0 0 0,-1 0-1 0 0,-1-1 1 0 0,-2-2 0 0 0,14-34-346 0 0,-30 61 11 0 0,0 0 0 0 0,0 0-1 0 0,-1 0 1 0 0,0-1 0 0 0,0 1 0 0 0,-1 0 0 0 0,0-1-1 0 0,-1 0 1 0 0,0 1 0 0 0,0-1 0 0 0,-1 1 0 0 0,0-2-11 0 0,0 9-62 0 0,0 0 1 0 0,0 0 0 0 0,-1 0 0 0 0,1 0 0 0 0,0 0 0 0 0,0 0 0 0 0,-1 1 0 0 0,1-1 0 0 0,-1 0 0 0 0,1 1 0 0 0,0-1 0 0 0,-1 1-1 0 0,1 0 1 0 0,-1-1 0 0 0,1 1 0 0 0,-1 0 0 0 0,1 0 0 0 0,-1 0 0 0 0,1 0 0 0 0,-1 0 0 0 0,0 0 0 0 0,1 0 0 0 0,-1 1 0 0 0,1-1 0 0 0,0 0-1 0 0,-1 1 1 0 0,1 0 0 0 0,-1-1 0 0 0,1 1 0 0 0,0 0 0 0 0,-1-1 0 0 0,1 1 0 0 0,0 0 0 0 0,0 0 0 0 0,0 0 0 0 0,-1 0 0 0 0,1 0-1 0 0,0 0 1 0 0,0 1 0 0 0,1-1 0 0 0,-1 0 0 0 0,0 0 0 0 0,0 1 0 0 0,1-1 0 0 0,-1 1 61 0 0,-8 11-193 0 0,2 0 0 0 0,-1 1 0 0 0,2 0 1 0 0,0 0-1 0 0,0 1 0 0 0,1-1 0 0 0,1 1 0 0 0,1 0 0 0 0,0 1 1 0 0,1-1-1 0 0,0 0 0 0 0,1 1 0 0 0,1-1 0 0 0,1 1 0 0 0,0 3 193 0 0,1-14 62 0 0,-1 1-1 0 0,1 0 0 0 0,0-1 0 0 0,0 1 1 0 0,1-1-1 0 0,-1 0 0 0 0,1 0 1 0 0,0 0-1 0 0,1 0 0 0 0,-1 0 0 0 0,1-1 1 0 0,0 0-1 0 0,0 1 0 0 0,0-1 1 0 0,1-1-1 0 0,0 1 0 0 0,-1-1 1 0 0,1 0-1 0 0,0 0 0 0 0,1 0 0 0 0,-1 0 1 0 0,0-1-1 0 0,1 0 0 0 0,4 1-61 0 0,5 1 261 0 0,1 0 0 0 0,-1-1 0 0 0,0-1-1 0 0,1 0 1 0 0,-1-2 0 0 0,1 1 0 0 0,-1-2 0 0 0,1 0-1 0 0,0-1-260 0 0,-2-2 145 0 0,1-2 0 0 0,-1 1 1 0 0,0-2-1 0 0,-1 0 0 0 0,1 0 0 0 0,-1-2 0 0 0,-1 1 0 0 0,0-2 0 0 0,0 0 0 0 0,-1 0 0 0 0,0-1 0 0 0,0 0 0 0 0,-1-1 0 0 0,-1 0 0 0 0,0 0 0 0 0,-1-1 0 0 0,0 0 0 0 0,-1-1 0 0 0,-1 0 0 0 0,0 0 0 0 0,-1 0 0 0 0,0-1 0 0 0,0-3-145 0 0,-1 5-2 0 0,-1 0 0 0 0,0-1 0 0 0,-1 1 1 0 0,0 0-1 0 0,-1-1 0 0 0,0 1 0 0 0,-1-1 0 0 0,-2-12 2 0 0,1 23-54 0 0,0-1 0 0 0,0 1 0 0 0,0 0 0 0 0,0-1-1 0 0,-1 1 1 0 0,1 0 0 0 0,-1 0 0 0 0,0 0 0 0 0,0 0 0 0 0,0 0 0 0 0,0 0-1 0 0,0 1 1 0 0,-1-1 0 0 0,1 1 0 0 0,-1-1 0 0 0,0 1 0 0 0,0 0 0 0 0,1 0-1 0 0,-2 0 1 0 0,1 1 0 0 0,0-1 0 0 0,0 1 0 0 0,0 0 0 0 0,-1-1 0 0 0,1 1-1 0 0,0 1 1 0 0,-1-1 0 0 0,1 0 0 0 0,-1 1 0 0 0,1 0 0 0 0,-1 0 0 0 0,1 0-1 0 0,-1 0 1 0 0,1 0 0 0 0,-2 1 54 0 0,1 4-146 0 0,-1 0 0 0 0,1 0 0 0 0,-1 0 0 0 0,2 0-1 0 0,-1 1 1 0 0,0 0 0 0 0,1 0 0 0 0,0 0 0 0 0,1 0 0 0 0,-1 0-1 0 0,1 0 1 0 0,1 1 0 0 0,-1-1 0 0 0,0 5 146 0 0,2-10-1 0 0,-5 18-41 0 0,1 1 0 0 0,1 0-1 0 0,1 0 1 0 0,0 0 0 0 0,2 0 0 0 0,0 0 0 0 0,2 0 0 0 0,0 1-1 0 0,1-2 1 0 0,1 1 0 0 0,0 0 0 0 0,2-1 0 0 0,0 0 0 0 0,2 0-1 0 0,0 0 1 0 0,3 3 42 0 0,42 58-1773 0 0,-13-32-6907 0 0,-34-43 5777 0 0</inkml:trace>
  <inkml:trace contextRef="#ctx0" brushRef="#br0" timeOffset="562.006">1558 439 176 0 0,'0'0'2151'0'0,"0"0"-600"0"0,0 0-239 0 0,0 0-114 0 0,0 0-130 0 0,0 0-154 0 0,0 0-182 0 0,-24 35-173 0 0,-76 109-163 0 0,54-72 109 0 0,32-14 337 0 0,15-57-799 0 0,-1 0 1 0 0,1 0-1 0 0,0-1 1 0 0,0 1-1 0 0,0-1 1 0 0,0 1-1 0 0,0 0 1 0 0,0-1-1 0 0,1 0 1 0 0,-1 1-1 0 0,0-1 0 0 0,0 0 1 0 0,0 0-1 0 0,0 1 1 0 0,0-1-1 0 0,1 0 1 0 0,-1 0-1 0 0,0 0 1 0 0,0 0-1 0 0,0 0 1 0 0,0-1-1 0 0,1 1 1 0 0,-1 0-1 0 0,0-1 1 0 0,0 1-1 0 0,0 0 1 0 0,0-1-1 0 0,0 1 1 0 0,0-1-1 0 0,0 0 1 0 0,0 1-1 0 0,0-1 0 0 0,0 0 1 0 0,0 0-1 0 0,0 0-43 0 0,147-215 3888 0 0,21-16-3433 0 0,-168 232-440 0 0,-1 0-58 0 0,0 0 0 0 0,0 0-1 0 0,1 0 1 0 0,-1 0 0 0 0,0 1 0 0 0,0-1 0 0 0,0 0-1 0 0,1 0 1 0 0,-1 0 0 0 0,0 0 0 0 0,0 0-1 0 0,1 0 1 0 0,-1 0 0 0 0,0 0 0 0 0,0 0 0 0 0,1 0-1 0 0,-1 0 1 0 0,0 0 0 0 0,0 0 0 0 0,1 0-1 0 0,-1 0 1 0 0,0 0 0 0 0,0 0 0 0 0,1 0 0 0 0,-1 0-1 0 0,0 0 1 0 0,0 0 0 0 0,1 0 0 0 0,-1 0 0 0 0,0-1-1 0 0,0 1 1 0 0,0 0 0 0 0,1 0 0 0 0,-1 0-1 0 0,0 0 1 0 0,0-1 0 0 0,0 1 0 0 0,1 0 0 0 0,-1 0 43 0 0,-1 13-156 0 0,-10 317-2687 0 0,31-249 4083 0 0,-20-80-711 0 0,0-1 174 0 0,0 0 163 0 0,0 0 93 0 0,-10-12 1092 0 0,-122-84-1303 0 0,81 62-1052 0 0,-26-16-3917 0 0,70 46 1691 0 0,3 1-2256 0 0,4 3-3068 0 0</inkml:trace>
  <inkml:trace contextRef="#ctx0" brushRef="#br0" timeOffset="933.563">1871 391 10666 0 0,'0'0'591'0'0,"0"0"-299"0"0,0 0 219 0 0,0 0 394 0 0,0 0 246 0 0,0 0 0 0 0,0 0-245 0 0,0 0-307 0 0,0 0-242 0 0,0 0-160 0 0,0 0-79 0 0,0 0-16 0 0,3 33-10 0 0,13 104-22 0 0,12-12 66 0 0,-23-115-127 0 0,24 31 1157 0 0,-18-70 2180 0 0,89-240-1835 0 0,-85 240-2834 0 0,-7 11-2621 0 0,0 17-3354 0 0,-7 1 2304 0 0,-1 0-1323 0 0</inkml:trace>
  <inkml:trace contextRef="#ctx0" brushRef="#br0" timeOffset="1423.302">2406 376 4593 0 0,'0'0'2090'0'0,"0"0"-271"0"0,0 0 8 0 0,0 0 131 0 0,0 0-27 0 0,0 0-226 0 0,0 0-324 0 0,0 0-349 0 0,0 0-300 0 0,0 0-193 0 0,0 0-99 0 0,0 0-72 0 0,0 0-55 0 0,-20 1 46 0 0,-158 120-516 0 0,217-114-1074 0 0,78-7 1280 0 0,-115 1-54 0 0,-1 1 0 0 0,1-1-1 0 0,0 0 1 0 0,-1 1 0 0 0,0-1-1 0 0,1 1 1 0 0,-1-1 0 0 0,0 1-1 0 0,0 0 1 0 0,0 0 0 0 0,0-1-1 0 0,0 1 1 0 0,0 0 0 0 0,0 0-1 0 0,0 0 1 0 0,-1 0 0 0 0,1 0-1 0 0,-1 0 1 0 0,0 0 0 0 0,0 0-1 0 0,1 0 1 0 0,-1 0 0 0 0,0 0-1 0 0,-1 0 1 0 0,1 0 0 0 0,0 0-1 0 0,-1 1 1 0 0,1-1 0 0 0,-1-1-1 0 0,1 1 1 0 0,-1 0 0 0 0,0 0-1 0 0,0 0 1 0 0,0 0 0 0 0,-1 1 5 0 0,-23 49-61 0 0,17-40 113 0 0,2 0 0 0 0,0 1 1 0 0,0 0-1 0 0,1 0 1 0 0,1 1-1 0 0,0-1 0 0 0,0 1 1 0 0,2 0-1 0 0,0 0 0 0 0,0 0-52 0 0,4-12-8 0 0,0 1 0 0 0,0-1-1 0 0,0 1 1 0 0,1-1 0 0 0,-1 0 0 0 0,1 0-1 0 0,-1 0 1 0 0,1 0 0 0 0,-1 0 0 0 0,1-1-1 0 0,0 1 1 0 0,0-1 0 0 0,0 0 0 0 0,0 0-1 0 0,0 0 1 0 0,0 0 0 0 0,0 0-1 0 0,0-1 1 0 0,1 1 0 0 0,-1-1 0 0 0,0 0-1 0 0,0 0 1 0 0,0 0 0 0 0,1 0 0 0 0,-1-1-1 0 0,0 1 1 0 0,0-1 0 0 0,0 0-1 0 0,0 0 1 0 0,2-1 8 0 0,56-28-4994 0 0,-37 17-3157 0 0,-15 8 1520 0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02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1 100 304 0 0,'0'0'1734'0'0,"0"0"-506"0"0,0 0 100 0 0,0 0 238 0 0,0 0 126 0 0,0 0-37 0 0,0 0-189 0 0,31-7-192 0 0,100-21-207 0 0,76-4 1862 0 0,-7 6-1955 0 0,-136 19-2685 0 0,-64 7 692 0 0,0 0-276 0 0,0 0-283 0 0,-1 0-2823 0 0,-8 0 591 0 0,4 0 407 0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02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63 4897 0 0,'0'0'1626'0'0,"0"0"-421"0"0,0 0 18 0 0,0 0 176 0 0,0 0 24 0 0,0 0-140 0 0,0 0-168 0 0,0 0-191 0 0,0 0-210 0 0,35 1-198 0 0,111 1-143 0 0,0-19 133 0 0,-17-13-2444 0 0,-73 16-5428 0 0,-35 10-534 0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03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93 544 0 0 0,'0'0'197'0'0,"0"0"186"0"0,0 0 119 0 0,0 0 306 0 0,0 0 385 0 0,0 0 213 0 0,0 0-6 0 0,0 0-205 0 0,0 0-240 0 0,0 0-129 0 0,31-8-54 0 0,98-22 4 0 0,118-2 3447 0 0,-101 24-3093 0 0,-143 10-1075 0 0,0-1 1 0 0,0 1-1 0 0,0 0 0 0 0,-1 0 1 0 0,1 0-1 0 0,0 0 0 0 0,-1 1 1 0 0,0-1-1 0 0,1 1 0 0 0,-1-1 1 0 0,0 1-1 0 0,0 0 1 0 0,-1 0-1 0 0,1 0 0 0 0,0 0 1 0 0,-1 0-1 0 0,0 0 0 0 0,0 0 1 0 0,0 1-1 0 0,0-1 0 0 0,0 0 1 0 0,-1 1-1 0 0,0-1 0 0 0,1 0 1 0 0,-1 1-1 0 0,0-1 0 0 0,-1 1 1 0 0,1-1-1 0 0,0 0 0 0 0,-1 1 1 0 0,0-1-1 0 0,0 0 0 0 0,0 0 1 0 0,0 0-1 0 0,-1 1 0 0 0,0 0-55 0 0,-12 48 281 0 0,-3 0-1 0 0,-1-1 1 0 0,-4-1-1 0 0,-16 28-280 0 0,-41 103 185 0 0,-40 220 429 0 0,40-140-633 0 0,75-252-988 0 0,4-18-2269 0 0,2-11-421 0 0,-2-11-3525 0 0,0 19 2764 0 0</inkml:trace>
  <inkml:trace contextRef="#ctx0" brushRef="#br0" timeOffset="244.98">0 1184 7178 0 0,'0'0'538'0'0,"0"0"-82"0"0,0 0 277 0 0,0 0 263 0 0,0 0 80 0 0,0 0-58 0 0,0 0-174 0 0,38-5-201 0 0,121-19-166 0 0,-22 1-806 0 0,-1-6 1 0 0,97-36 328 0 0,-218 60-277 0 0,67-20-6221 0 0,-55 17-29 0 0</inkml:trace>
  <inkml:trace contextRef="#ctx0" brushRef="#br0" timeOffset="563.568">1201 614 1632 0 0,'0'0'1635'0'0,"0"0"-990"0"0,0 0-271 0 0,0 0 70 0 0,0 0 152 0 0,0 0 177 0 0,0 0 29 0 0,0 0-64 0 0,0 0-126 0 0,0 0-189 0 0,0 0-114 0 0,0 0-55 0 0,0 0 12 0 0,-24 13 81 0 0,-73 44 127 0 0,54-16 452 0 0,39-31-666 0 0,0-2-49 0 0,-3 2-13 0 0,1 0 0 0 0,1 1 0 0 0,0-1 0 0 0,0 2 0 0 0,1-1 0 0 0,1 0 0 0 0,0 1 0 0 0,0-1 0 0 0,1 1 0 0 0,1 0 0 0 0,0 1-198 0 0,0-6 72 0 0,1 1-1 0 0,0-1 1 0 0,0 0 0 0 0,1 1 0 0 0,0-1-1 0 0,0 0 1 0 0,1 0 0 0 0,0 0-1 0 0,0 0 1 0 0,1 0 0 0 0,0 0 0 0 0,0-1-1 0 0,0 1 1 0 0,1-1 0 0 0,0 0-1 0 0,0 0 1 0 0,1 0 0 0 0,0 0-1 0 0,0-1 1 0 0,0 0 0 0 0,0 0 0 0 0,1 0-72 0 0,1 0 203 0 0,-1 0 1 0 0,1-1 0 0 0,0 1 0 0 0,1-1 0 0 0,-1-1 0 0 0,1 1-1 0 0,0-1 1 0 0,0-1 0 0 0,0 1 0 0 0,0-1 0 0 0,0-1-1 0 0,0 0 1 0 0,1 0 0 0 0,-1 0 0 0 0,0-1 0 0 0,1 0-1 0 0,-1-1 1 0 0,0 0 0 0 0,1 0 0 0 0,-1-1 0 0 0,0 0 0 0 0,0 0-1 0 0,2-2-203 0 0,20-9 441 0 0,-1-2 0 0 0,-1-1 1 0 0,0-1-1 0 0,-2-2 0 0 0,1-1 0 0 0,-2-1 0 0 0,-1 0 0 0 0,19-24-441 0 0,-35 37 54 0 0,0-1 1 0 0,0 0-1 0 0,-1 0 0 0 0,0 0 0 0 0,-1-1 0 0 0,0 0 1 0 0,-1-1-1 0 0,0 1 0 0 0,0-1 0 0 0,-1 0 1 0 0,-1 0-1 0 0,0-1 0 0 0,0 1 0 0 0,-1-1 1 0 0,-1 1-1 0 0,0-1 0 0 0,0 1 0 0 0,-1-1 1 0 0,-1 0-1 0 0,0 1 0 0 0,0-2-54 0 0,-2 6-89 0 0,1 0 0 0 0,-1 0-1 0 0,0 0 1 0 0,-1 1 0 0 0,1-1 0 0 0,-1 1 0 0 0,-1 0-1 0 0,1 0 1 0 0,-1 0 0 0 0,0 1 0 0 0,0-1 0 0 0,-1 1-1 0 0,1 0 1 0 0,-1 1 0 0 0,0-1 0 0 0,-1 1 0 0 0,1 1-1 0 0,-1-1 1 0 0,0 1 0 0 0,0 0 0 0 0,0 1 0 0 0,0-1-1 0 0,-7 0 90 0 0,0-1-427 0 0,-1 1 0 0 0,0 0 1 0 0,0 2-1 0 0,0-1 0 0 0,0 2 0 0 0,0 0 0 0 0,0 1 0 0 0,0 0 0 0 0,0 2 0 0 0,0-1 0 0 0,-6 3 427 0 0,-62 34-5414 0 0,34-6-1087 0 0,24-14 332 0 0</inkml:trace>
  <inkml:trace contextRef="#ctx0" brushRef="#br0" timeOffset="932.181">1199 1166 4865 0 0,'0'0'846'0'0,"0"0"-209"0"0,0 0 77 0 0,0 0 147 0 0,0 0 46 0 0,0 0-112 0 0,0 0-224 0 0,0 0-233 0 0,0 0-210 0 0,0 0-150 0 0,0 0-30 0 0,0 0 34 0 0,-32 6 22 0 0,-100 23 52 0 0,128-28-48 0 0,0 0 0 0 0,-1 0 0 0 0,1 1 0 0 0,0-1 1 0 0,1 1-1 0 0,-1-1 0 0 0,0 1 0 0 0,0 1 0 0 0,1-1 0 0 0,-1 0 0 0 0,1 1 0 0 0,0 0 0 0 0,0-1 0 0 0,0 1 0 0 0,0 1 0 0 0,0-1 0 0 0,1 0 0 0 0,-1 1 0 0 0,0 1-8 0 0,-6 8 54 0 0,0-2 5 0 0,0 0 0 0 0,1 1 0 0 0,0 0 0 0 0,1 0 0 0 0,0 1 0 0 0,1 0 0 0 0,1 0 0 0 0,0 0 0 0 0,0 1 0 0 0,2-1 1 0 0,-1 1-1 0 0,2 0 0 0 0,0 0 0 0 0,1 0 0 0 0,0 1 0 0 0,1-1 0 0 0,0 0 0 0 0,2 4-59 0 0,0-11 155 0 0,0 0-1 0 0,1-1 1 0 0,0 1 0 0 0,1 0 0 0 0,-1-1-1 0 0,1 0 1 0 0,0 0 0 0 0,1 0 0 0 0,0 0-1 0 0,0-1 1 0 0,0 0 0 0 0,0 0 0 0 0,1 0-1 0 0,0-1 1 0 0,0 1 0 0 0,0-1 0 0 0,0-1-1 0 0,1 1 1 0 0,-1-1 0 0 0,1 0 0 0 0,0-1-1 0 0,0 0 1 0 0,0 0 0 0 0,0 0 0 0 0,0-1-1 0 0,1 0 1 0 0,-1 0 0 0 0,7-1-155 0 0,-1 0 384 0 0,0 0 1 0 0,-1-1-1 0 0,1 0 1 0 0,0-1-1 0 0,0-1 1 0 0,-1 0-1 0 0,1 0 0 0 0,-1-1 1 0 0,0-1-1 0 0,0 0 1 0 0,0-1-1 0 0,-1 0 1 0 0,0-1-1 0 0,0 0 1 0 0,0-1-1 0 0,-1 0 1 0 0,-1-1-1 0 0,10-9-384 0 0,-11 9 76 0 0,1 0-1 0 0,-1-1 1 0 0,0 0-1 0 0,-1 0 1 0 0,0-1 0 0 0,-1 1-1 0 0,0-2 1 0 0,-1 1 0 0 0,0-1-1 0 0,-1 0 1 0 0,0 0-1 0 0,-1 0 1 0 0,0 0 0 0 0,-1 0-1 0 0,-1-1 1 0 0,0 0-1 0 0,0 1 1 0 0,-1-1 0 0 0,-1 1-1 0 0,-1-10-75 0 0,0 14-231 0 0,0 1-1 0 0,-1 0 0 0 0,0-1 0 0 0,0 1 1 0 0,-1 1-1 0 0,0-1 0 0 0,0 0 0 0 0,0 1 1 0 0,-1 0-1 0 0,0 0 0 0 0,0 0 1 0 0,-1 1-1 0 0,1 0 0 0 0,-2-1 232 0 0,-54-37-9209 0 0,43 35-1235 0 0</inkml:trace>
  <inkml:trace contextRef="#ctx0" brushRef="#br0" timeOffset="2105.305">1825 1026 0 0 0,'0'0'293'0'0,"0"0"602"0"0,0 0 338 0 0,0 0 288 0 0,0 0 256 0 0,0 0 108 0 0,3 11-110 0 0,16 30 995 0 0,25-232 3501 0 0,-29 143-6003 0 0,1 1 1 0 0,3 0 0 0 0,1 1 0 0 0,23-35-269 0 0,-40 75-18 0 0,1 0 1 0 0,0 0-1 0 0,1 1 0 0 0,-1-1 1 0 0,1 1-1 0 0,0 0 0 0 0,0 1 1 0 0,1-1-1 0 0,-1 1 0 0 0,1 0 1 0 0,0 0-1 0 0,0 1 0 0 0,1 0 18 0 0,-6 3-46 0 0,1 1-1 0 0,-1-1 0 0 0,0 1 0 0 0,1 0 1 0 0,-1-1-1 0 0,0 1 0 0 0,1 0 0 0 0,-1 0 0 0 0,0 0 1 0 0,0 0-1 0 0,0 0 0 0 0,0 0 0 0 0,0 0 0 0 0,0 0 1 0 0,0 1-1 0 0,-1-1 0 0 0,1 0 0 0 0,0 1 0 0 0,-1-1 1 0 0,1 0-1 0 0,0 1 0 0 0,-1-1 0 0 0,0 1 1 0 0,1-1-1 0 0,-1 1 0 0 0,0-1 0 0 0,0 0 0 0 0,0 1 1 0 0,0-1-1 0 0,0 1 0 0 0,0-1 0 0 0,0 1 0 0 0,0-1 1 0 0,-1 1-1 0 0,1-1 0 0 0,-1 1 0 0 0,1-1 0 0 0,-1 1 1 0 0,1-1-1 0 0,-2 1 47 0 0,2 10-317 0 0,-6 29-905 0 0,1-1-2391 0 0,7-15-2874 0 0,3-18 3174 0 0,-1-3 871 0 0</inkml:trace>
  <inkml:trace contextRef="#ctx0" brushRef="#br0" timeOffset="2470.464">2500 698 3145 0 0,'0'0'1837'0'0,"0"0"-155"0"0,0 0-115 0 0,0 0-76 0 0,0 0-95 0 0,0 0-111 0 0,0 0-106 0 0,0 0-139 0 0,0 0-208 0 0,0 0-208 0 0,0 0-136 0 0,-31 13-88 0 0,-100 42-76 0 0,55-1 112 0 0,69-49-432 0 0,0 1 0 0 0,0 0-1 0 0,1 1 1 0 0,0 0-1 0 0,0 0 1 0 0,1 0-1 0 0,0 0 1 0 0,0 1-1 0 0,0 0 1 0 0,1 0-1 0 0,1 0 1 0 0,-1 0-1 0 0,1 1 1 0 0,1 0-1 0 0,-1-1 1 0 0,1 1 0 0 0,1 0-1 0 0,0 0 1 0 0,0 0-1 0 0,1 2-3 0 0,1-9 31 0 0,1-1 0 0 0,0 1 0 0 0,0 0 0 0 0,0-1 0 0 0,0 0 0 0 0,0 1 0 0 0,0-1 0 0 0,0 0 0 0 0,0 0 0 0 0,0 0 0 0 0,1 0 0 0 0,-1 0 0 0 0,0-1 0 0 0,0 1 0 0 0,1-1 0 0 0,-1 0 0 0 0,1 1 0 0 0,-1-1 0 0 0,0 0 0 0 0,1 0 0 0 0,-1-1 0 0 0,1 1 0 0 0,-1 0 0 0 0,0-1-1 0 0,1 1 1 0 0,-1-1 0 0 0,0 0 0 0 0,0 0 0 0 0,1 0 0 0 0,-1 0 0 0 0,0 0-31 0 0,115-88 1641 0 0,-93 67-1472 0 0,156-171 770 0 0,-180 193-942 0 0,0 0 0 0 0,0 0 0 0 0,0 1 0 0 0,0-1 1 0 0,0 0-1 0 0,0 0 0 0 0,0 1 0 0 0,0-1 0 0 0,0 0 0 0 0,1 0 0 0 0,-1 1 1 0 0,0-1-1 0 0,0 0 0 0 0,0 0 0 0 0,0 1 0 0 0,0-1 0 0 0,0 0 0 0 0,0 0 1 0 0,1 1-1 0 0,-1-1 0 0 0,0 0 0 0 0,0 0 0 0 0,0 0 0 0 0,1 1 0 0 0,-1-1 0 0 0,0 0 1 0 0,0 0-1 0 0,0 0 0 0 0,1 0 0 0 0,-1 0 0 0 0,0 0 0 0 0,0 1 0 0 0,1-1 1 0 0,-1 0-1 0 0,0 0 0 0 0,1 0 0 0 0,-1 0 0 0 0,0 0 0 0 0,0 0 0 0 0,1 0 1 0 0,-1 0-1 0 0,0 0 0 0 0,0 0 0 0 0,1 0 0 0 0,-1 0 0 0 0,0 0 0 0 0,0 0 0 0 0,1-1 1 0 0,-1 1-1 0 0,0 0 0 0 0,0 0 0 0 0,1 0 0 0 0,-1 0 0 0 0,0 0 0 0 0,0-1 1 0 0,1 1-1 0 0,-1 0 0 0 0,0 0 0 0 0,0 0 3 0 0,-7 39-348 0 0,2-10-57 0 0,4-22 239 0 0,8 49-2835 0 0,26-35-3735 0 0,17-13-2942 0 0,-42-8 8675 0 0</inkml:trace>
  <inkml:trace contextRef="#ctx0" brushRef="#br0" timeOffset="2832.981">2990 647 1208 0 0,'0'0'2319'0'0,"0"0"-347"0"0,0 0-207 0 0,0 0-179 0 0,0 0-166 0 0,0 0-192 0 0,0 0-162 0 0,0 0-183 0 0,0 0-204 0 0,0 0-174 0 0,-35 13-123 0 0,-108 45-92 0 0,79-13 4 0 0,58-35-257 0 0,3-8-51 0 0,1 1 0 0 0,-1 0 0 0 0,1-1 1 0 0,-1 1-1 0 0,1 0 0 0 0,0 1 0 0 0,0-1 0 0 0,0 0 0 0 0,1 1 0 0 0,-1-1 1 0 0,1 1-1 0 0,0-1 0 0 0,0 1 0 0 0,0 0 0 0 0,0-1 0 0 0,0 1 0 0 0,1 0 0 0 0,0 0 1 0 0,0 0-1 0 0,0-1 0 0 0,0 1 0 0 0,1 0 0 0 0,-1 0 0 0 0,1-1 0 0 0,0 1 1 0 0,0 0-1 0 0,0-1 0 0 0,1 1 0 0 0,-1-1 0 0 0,1 1 0 0 0,0-1 0 0 0,0 0 1 0 0,0 0-1 0 0,0 0 0 0 0,1 0 0 0 0,-1 0 0 0 0,1 0 0 0 0,1 0 14 0 0,7 1 190 0 0,0 0 0 0 0,1-2-1 0 0,-1 1 1 0 0,1-1 0 0 0,-1-1-1 0 0,1 0 1 0 0,0-1 0 0 0,-1 0-1 0 0,1-1 1 0 0,0 0 0 0 0,-1-1-1 0 0,1 0 1 0 0,-1-1 0 0 0,0 0-1 0 0,0-1 1 0 0,0 0 0 0 0,0-1-1 0 0,-1 0 1 0 0,1-1 0 0 0,-1 0-1 0 0,-1 0 1 0 0,5-4-190 0 0,12-9 191 0 0,-2-1 1 0 0,0 0-1 0 0,-2-2 0 0 0,0-1 1 0 0,-1-1-1 0 0,-1 0 0 0 0,-2-2 0 0 0,0 0 1 0 0,-2-1-1 0 0,-1 0 0 0 0,-1-2 0 0 0,-1 0 1 0 0,-2 0-1 0 0,0-5-191 0 0,-7 22-2 0 0,0-1 0 0 0,-1 0 0 0 0,-1 0 0 0 0,0 0 0 0 0,0 0 0 0 0,-2 0 0 0 0,0 0 0 0 0,0 0 0 0 0,-1 0 0 0 0,0 0 0 0 0,-2 0-1 0 0,1 0 1 0 0,-2 1 0 0 0,1-1 0 0 0,-2-1 2 0 0,2 11-25 0 0,0 0 0 0 0,1 0 0 0 0,-1 1 0 0 0,0-1-1 0 0,0 1 1 0 0,0 0 0 0 0,-1 0 0 0 0,1 0 0 0 0,0 1-1 0 0,-1-1 1 0 0,0 1 0 0 0,1-1 0 0 0,-1 1 0 0 0,0 0-1 0 0,1 1 1 0 0,-1-1 0 0 0,0 1 0 0 0,0-1 0 0 0,0 1-1 0 0,1 0 1 0 0,-1 1 0 0 0,0-1 0 0 0,0 1-1 0 0,0-1 1 0 0,1 1 0 0 0,-1 0 0 0 0,0 1 0 0 0,1-1-1 0 0,-1 0 1 0 0,1 1 0 0 0,0 0 0 0 0,-1 0 0 0 0,1 0-1 0 0,0 0 1 0 0,0 1 0 0 0,0-1 0 0 0,0 1 0 0 0,1 0-1 0 0,-3 2 26 0 0,-5 6-134 0 0,0-1 0 0 0,0 2 0 0 0,1-1 0 0 0,1 1 0 0 0,0 1 0 0 0,1-1 0 0 0,0 1 0 0 0,1 1-1 0 0,0-1 1 0 0,1 1 0 0 0,-2 9 134 0 0,-8 101-5109 0 0,22-73-2802 0 0,-1-35 1462 0 0</inkml:trace>
  <inkml:trace contextRef="#ctx0" brushRef="#br0" timeOffset="3170.085">1545 1287 0 0 0,'0'0'1722'0'0,"0"0"269"0"0,0 0 77 0 0,41-4-93 0 0,134-15-109 0 0,196-43 4241 0 0,-156 26-4137 0 0,-3-2-231 0 0,1 9 0 0 0,201 0-1739 0 0,-348 28-678 0 0,0 3 1 0 0,0 3-1 0 0,46 11 678 0 0,-89-12-710 0 0,31 8-1740 0 0,-22 1-2721 0 0,-25-9 474 0 0,-5 0-1419 0 0</inkml:trace>
  <inkml:trace contextRef="#ctx0" brushRef="#br0" timeOffset="3614.313">2633 1390 1304 0 0,'0'0'2114'0'0,"0"0"3"0"0,0 0 115 0 0,0 0 16 0 0,0 0-191 0 0,0 0-333 0 0,0 0-363 0 0,0 0-321 0 0,0 0-239 0 0,0 0-173 0 0,0 0-106 0 0,0 0-55 0 0,0 0-30 0 0,-35 4-5 0 0,-108 13-2 0 0,70 3 192 0 0,62-13-482 0 0,-2 1-4 0 0,8-7-127 0 0,1 1 0 0 0,-1 0 0 0 0,1 1 0 0 0,0-1 0 0 0,0 1 1 0 0,0-1-1 0 0,0 1 0 0 0,0 1 0 0 0,0-1 0 0 0,1 0 0 0 0,-1 1 0 0 0,1 0 0 0 0,0-1 0 0 0,0 1 1 0 0,1 1-1 0 0,-1-1 0 0 0,1 0 0 0 0,0 1 0 0 0,0-1 0 0 0,0 1 0 0 0,0 2-9 0 0,4-4-28 0 0,0 1 0 0 0,0-1 0 0 0,0 0 0 0 0,0 0-1 0 0,0 0 1 0 0,1 0 0 0 0,-1-1 0 0 0,1 1 0 0 0,0-1 0 0 0,0 1 0 0 0,0-1 0 0 0,0 0-1 0 0,1 0 1 0 0,-1 0 0 0 0,0-1 0 0 0,1 1 0 0 0,-1-1 0 0 0,1 0 0 0 0,-1 0-1 0 0,1 0 1 0 0,1 0 28 0 0,82 24-194 0 0,-56-18 160 0 0,0 2-1 0 0,-1 1 1 0 0,0 1 0 0 0,-1 1 0 0 0,0 2-1 0 0,12 8 35 0 0,-40-21 14 0 0,0-1-1 0 0,0 1 0 0 0,0 0 1 0 0,0-1-1 0 0,0 1 0 0 0,0 0 1 0 0,0 0-1 0 0,0-1 1 0 0,0 1-1 0 0,0 0 0 0 0,0 0 1 0 0,0 0-1 0 0,0 0 0 0 0,-1 0 1 0 0,1 0-1 0 0,0 1 0 0 0,-1-1 1 0 0,1 0-1 0 0,-1 0 1 0 0,1 0-1 0 0,-1 1 0 0 0,0-1 1 0 0,0 0-1 0 0,1 0 0 0 0,-1 1 1 0 0,0-1-1 0 0,0 0 0 0 0,0 1 1 0 0,0-1-1 0 0,0 0 1 0 0,-1 1-1 0 0,1-1 0 0 0,0 0 1 0 0,-1 0-1 0 0,1 1 0 0 0,-1-1 1 0 0,1 0-1 0 0,-1 0 1 0 0,1 0-1 0 0,-1 0 0 0 0,0 0 1 0 0,1 0-1 0 0,-1 0 0 0 0,0 0 1 0 0,0 0-1 0 0,0 0 0 0 0,0 0 1 0 0,-1 0-14 0 0,-57 32 320 0 0,4-19-927 0 0,-1-3 0 0 0,0-2 0 0 0,0-3 0 0 0,-4-1 607 0 0,-61-2-10366 0 0,109-3 2186 0 0</inkml:trace>
  <inkml:trace contextRef="#ctx0" brushRef="#br0" timeOffset="4520.227">4030 367 0 0 0,'0'0'480'0'0,"0"0"486"0"0,0 0 150 0 0,0 0 49 0 0,0 0 30 0 0,0 0-29 0 0,0 0-54 0 0,0 0-54 0 0,0 0-54 0 0,0 0-65 0 0,-18 20-66 0 0,-57 62-80 0 0,62-67-404 0 0,0 0 1 0 0,2 2 0 0 0,-1-1-1 0 0,2 1 1 0 0,0 1 0 0 0,1 0-1 0 0,1 0 1 0 0,1 1 0 0 0,-3 11-390 0 0,0-2 292 0 0,-17 52-1 0 0,3 1 1 0 0,3 1-1 0 0,4 1 0 0 0,4 0 1 0 0,3 1-1 0 0,5 0 0 0 0,3 70-291 0 0,4-139 25 0 0,1-1-1 0 0,0 0 1 0 0,1 0-1 0 0,1 0 1 0 0,0-1-1 0 0,0 1 1 0 0,2-1-1 0 0,0-1 1 0 0,0 1-1 0 0,1-1 1 0 0,0 0-1 0 0,1-1 1 0 0,1 0-1 0 0,0 0 1 0 0,0-1-1 0 0,1-1 1 0 0,0 1-1 0 0,0-2 1 0 0,1 1 0 0 0,1-2-1 0 0,-1 0 1 0 0,1 0-1 0 0,0-1 1 0 0,1-1-1 0 0,0 0 1 0 0,-1-1-1 0 0,1 0 1 0 0,1-1-1 0 0,-1-1 1 0 0,0 0-1 0 0,15-1-24 0 0,111-6-1341 0 0,-84-18-6436 0 0,-41 15-1570 0 0</inkml:trace>
  <inkml:trace contextRef="#ctx0" brushRef="#br0" timeOffset="8198.436">4684 499 0 0 0,'0'0'48'0'0,"0"0"143"0"0,0 0-21 0 0,0 0 52 0 0,0 0 154 0 0,0 0 129 0 0,0 0 37 0 0,0 0-86 0 0,0 0-116 0 0,0 0-124 0 0,0 0-81 0 0,0 0-26 0 0,0 0-34 0 0,-3 30 29 0 0,-8 91 46 0 0,7 22 1892 0 0,3-123-2781 0 0,0 2 4805 0 0,0-29 2675 0 0,1-10-6633 0 0,4-15 26 0 0,1 1 0 0 0,2-1 0 0 0,1 1 0 0 0,1 0 0 0 0,2 1 0 0 0,1 0 0 0 0,1 1 0 0 0,12-18-134 0 0,-10 15 52 0 0,59-94 39 0 0,-73 126-142 0 0,0 0 1 0 0,-1 0-1 0 0,1 0 1 0 0,0 0-1 0 0,0 0 1 0 0,-1 0-1 0 0,1 0 0 0 0,0 0 1 0 0,0 0-1 0 0,-1 1 1 0 0,1-1-1 0 0,0 0 1 0 0,-1 0-1 0 0,1 1 1 0 0,0-1-1 0 0,-1 1 1 0 0,1-1-1 0 0,0 0 1 0 0,-1 1-1 0 0,1-1 1 0 0,-1 1-1 0 0,1-1 1 0 0,-1 1-1 0 0,1 0 1 0 0,-1-1-1 0 0,1 1 1 0 0,-1 0-1 0 0,0-1 1 0 0,1 1-1 0 0,-1 0 1 0 0,0-1-1 0 0,1 1 0 0 0,-1 0 1 0 0,0-1-1 0 0,0 1 1 0 0,0 0-1 0 0,0 0 1 0 0,0-1-1 0 0,0 1 1 0 0,0 0-1 0 0,0 0 1 0 0,0-1-1 0 0,0 1 1 0 0,0 0-1 0 0,0 0 1 0 0,0-1-1 0 0,-1 1 1 0 0,1 0-1 0 0,0 0 1 0 0,0-1-1 0 0,-1 1 51 0 0,18 66-3333 0 0,4-28-4544 0 0,-15-32 4592 0 0</inkml:trace>
  <inkml:trace contextRef="#ctx0" brushRef="#br0" timeOffset="8605.444">5074 695 0 0 0,'0'0'796'0'0,"0"0"696"0"0,0 0 337 0 0,0 0 71 0 0,0 0-94 0 0,0 0-230 0 0,0 0-246 0 0,0 0-215 0 0,0 0-212 0 0,0 0-158 0 0,0 0-129 0 0,27-18-86 0 0,80-55-46 0 0,-75 39 188 0 0,-33 30-507 0 0,1 0-160 0 0,-1 0 0 0 0,0 0-1 0 0,0 0 1 0 0,0 1 0 0 0,0-1-1 0 0,-1 1 1 0 0,1-1-1 0 0,-1 1 1 0 0,0-1 0 0 0,0 1-1 0 0,0 0 1 0 0,-1 0-1 0 0,1 0 1 0 0,-1 0 0 0 0,0 0-1 0 0,0 0 1 0 0,0 1 0 0 0,0 0-1 0 0,0-1 1 0 0,0 1-1 0 0,-1 0 1 0 0,1 1 0 0 0,-1-1-1 0 0,1 1 1 0 0,-1-1 0 0 0,0 1-1 0 0,1 0 1 0 0,-1 0-1 0 0,0 1 1 0 0,0-1 0 0 0,0 1-1 0 0,0 0 1 0 0,1 0-1 0 0,-1 0 1 0 0,0 0 0 0 0,0 1-1 0 0,0-1 1 0 0,0 1 0 0 0,1 0-1 0 0,-1 0 1 0 0,0 1-5 0 0,0 0-28 0 0,-1 0 0 0 0,1 1 0 0 0,0 0 0 0 0,0 0 0 0 0,0 0-1 0 0,0 0 1 0 0,1 1 0 0 0,-1-1 0 0 0,1 1 0 0 0,0 0 0 0 0,0 0 0 0 0,0 0 0 0 0,1 0 0 0 0,-1 1 0 0 0,1-1 0 0 0,0 1 0 0 0,1 0 0 0 0,-1-1 0 0 0,1 1 0 0 0,-1 0 0 0 0,1 0 0 0 0,1 0 0 0 0,-1 0-1 0 0,1 0 1 0 0,0 0 0 0 0,0 0 0 0 0,1 3 28 0 0,-1 0-1 0 0,0 1-1 0 0,1-1 0 0 0,0 0 1 0 0,0 0-1 0 0,1 1 1 0 0,0-1-1 0 0,0 0 0 0 0,1 0 1 0 0,0-1-1 0 0,0 1 1 0 0,1-1-1 0 0,0 1 0 0 0,1-1 1 0 0,-1 0-1 0 0,1-1 0 0 0,1 1 1 0 0,-1-1-1 0 0,1 0 1 0 0,1 1 1 0 0,-3-3-142 0 0,0 0 0 0 0,0-1 1 0 0,0 1-1 0 0,0-1 1 0 0,1 0-1 0 0,-1 0 0 0 0,1 0 1 0 0,0 0-1 0 0,0-1 1 0 0,0 0-1 0 0,0 0 0 0 0,0-1 1 0 0,0 1-1 0 0,1-1 1 0 0,-1 0-1 0 0,0 0 0 0 0,1-1 1 0 0,-1 1-1 0 0,1-1 1 0 0,-1-1-1 0 0,1 1 1 0 0,-1-1-1 0 0,4 0 142 0 0,84-67-10517 0 0,-80 56 8930 0 0</inkml:trace>
  <inkml:trace contextRef="#ctx0" brushRef="#br0" timeOffset="8917.647">5505 422 760 0 0,'0'0'338'0'0,"0"0"-193"0"0,0 0 88 0 0,0 0 187 0 0,0 0 106 0 0,0 0 30 0 0,0 0-37 0 0,0 0-88 0 0,0 0-97 0 0,0 0-71 0 0,0 0-63 0 0,0 0-27 0 0,0 0 10 0 0,4 31 48 0 0,13 94 82 0 0,2-68 530 0 0,31 10 2004 0 0,-49-67-2621 0 0,1 1-1 0 0,0-1 0 0 0,0 0 1 0 0,0 1-1 0 0,0-1 0 0 0,-1 0 0 0 0,1 0 1 0 0,0-1-1 0 0,0 1 0 0 0,0 0 1 0 0,-1-1-1 0 0,1 1 0 0 0,0-1 1 0 0,0 1-1 0 0,-1-1 0 0 0,1 0 1 0 0,0 0-1 0 0,-1 0 0 0 0,1 0 0 0 0,-1 0 1 0 0,1 0-1 0 0,-1 0 0 0 0,0 0 1 0 0,1 0-1 0 0,-1-1 0 0 0,0 1 1 0 0,0-1-1 0 0,0 1 0 0 0,0-1 0 0 0,0 1 1 0 0,0-1-1 0 0,0 0 0 0 0,0 1 1 0 0,-1-1-1 0 0,1-1-225 0 0,142-171 2808 0 0,-48 66-3622 0 0,-86 97-155 0 0,-8 10-3207 0 0,-1 1-4144 0 0,0 0 8289 0 0,0 0-5668 0 0</inkml:trace>
  <inkml:trace contextRef="#ctx0" brushRef="#br0" timeOffset="9284.308">4179 1125 1904 0 0,'0'0'1035'0'0,"0"0"-249"0"0,0 0 378 0 0,0 0 528 0 0,0 0 293 0 0,0 0-21 0 0,36-6-155 0 0,117-21-262 0 0,427-76 4294 0 0,332-21-4451 0 0,-659 90-4416 0 0,-203 30 237 0 0,-18 4-3633 0 0,-24 0 3454 0 0,-1 0-2944 0 0</inkml:trace>
  <inkml:trace contextRef="#ctx0" brushRef="#br0" timeOffset="10073.41">4533 1324 2945 0 0,'0'0'1188'0'0,"0"0"-213"0"0,0 0-58 0 0,0 0 75 0 0,0 0 98 0 0,0 0 94 0 0,0 0 35 0 0,0 0-95 0 0,0 0-139 0 0,0 0-137 0 0,0 0-92 0 0,0 0-37 0 0,0 0-32 0 0,30-8-42 0 0,96-28-63 0 0,-109 30-374 0 0,1 1 1 0 0,-1 0 0 0 0,1 2 0 0 0,0 0 0 0 0,0 1-1 0 0,0 1 1 0 0,13 0-209 0 0,-43 28 711 0 0,-193 149-172 0 0,197-170-505 0 0,1 0 0 0 0,0 0 0 0 0,0 1 0 0 0,0 0 0 0 0,1 0 0 0 0,0 1 0 0 0,1 0 0 0 0,0 0 1 0 0,0 0-1 0 0,0 0 0 0 0,1 1 0 0 0,0 0 0 0 0,1 0 0 0 0,0 0 0 0 0,1 0 0 0 0,-1 1 0 0 0,2-1 0 0 0,-1 6-34 0 0,3-12-50 0 0,1 0-1 0 0,0-1 1 0 0,0 1-1 0 0,0 0 1 0 0,1-1-1 0 0,-1 0 1 0 0,0 0-1 0 0,1 1 1 0 0,0-1-1 0 0,-1-1 1 0 0,1 1-1 0 0,0 0 1 0 0,0-1-1 0 0,0 1 1 0 0,0-1 0 0 0,0 0-1 0 0,0 0 1 0 0,1 0-1 0 0,-1 0 1 0 0,0-1-1 0 0,1 1 1 0 0,-1-1-1 0 0,0 0 1 0 0,0 0-1 0 0,1 0 1 0 0,-1-1-1 0 0,0 1 1 0 0,3-1 50 0 0,21-11-3730 0 0,-3-10-6202 0 0,-22 20 8346 0 0,2-3-1933 0 0</inkml:trace>
  <inkml:trace contextRef="#ctx0" brushRef="#br0" timeOffset="10354.493">4975 1317 0 0 0,'0'0'1327'0'0,"0"0"207"0"0,0 0 149 0 0,0 0 105 0 0,0 0-26 0 0,0 0-145 0 0,0 0-160 0 0,0 0-150 0 0,0 0-103 0 0,0 0-75 0 0,0 0-74 0 0,-1 18-113 0 0,-3 58-129 0 0,-2 80 2328 0 0,-29-48-5569 0 0,33-99 208 0 0,3-8-2972 0 0,2-2-4719 0 0,2-2 8903 0 0</inkml:trace>
  <inkml:trace contextRef="#ctx0" brushRef="#br0" timeOffset="10598.685">5162 1339 0 0 0,'0'0'1115'0'0,"0"0"191"0"0,0 0-17 0 0,0 0-93 0 0,0 0-57 0 0,0 0-73 0 0,0 0-111 0 0,0 0-144 0 0,0 0-173 0 0,-9 31-179 0 0,-30 96-164 0 0,19-65-580 0 0,0 10 719 0 0,16-21-8825 0 0,4-48 6364 0 0</inkml:trace>
  <inkml:trace contextRef="#ctx0" brushRef="#br0" timeOffset="10902.38">4814 1387 344 0 0,'0'0'1450'0'0,"0"0"-291"0"0,0 0-59 0 0,0 0 180 0 0,0 0 83 0 0,0 0-53 0 0,0 0-165 0 0,0 0-226 0 0,0 0-181 0 0,0 0-148 0 0,0 0-81 0 0,0 0-43 0 0,0 0 17 0 0,21-5 68 0 0,65-15 73 0 0,43 15 2743 0 0,55-20-411 0 0,-92-5-2040 0 0,-77 19-526 0 0,-12 8-4858 0 0,-2 2-4870 0 0,-1 1 1484 0 0</inkml:trace>
  <inkml:trace contextRef="#ctx0" brushRef="#br0" timeOffset="11218.32">5473 1645 2905 0 0,'0'0'1415'0'0,"0"0"-200"0"0,0 0 111 0 0,0 0 257 0 0,0 0 108 0 0,0 0-85 0 0,0 0-172 0 0,0 0-198 0 0,0 0-134 0 0,0 0-39 0 0,0 0-27 0 0,0 0-65 0 0,0 0-153 0 0,1-4-160 0 0,3-21-364 0 0,1 0 0 0 0,1 0 0 0 0,1 0 1 0 0,1 1-1 0 0,1 0 0 0 0,2 1 0 0 0,0 0 0 0 0,1 1 0 0 0,5-5-294 0 0,55-52-1030 0 0,-42 60-2639 0 0,2 7-4741 0 0,-25 11 333 0 0</inkml:trace>
  <inkml:trace contextRef="#ctx0" brushRef="#br0" timeOffset="11587.788">5982 1350 2729 0 0,'0'0'1900'0'0,"0"0"-201"0"0,0 0-32 0 0,0 0-49 0 0,0 0-155 0 0,0 0-186 0 0,0 0-199 0 0,0 0-206 0 0,0 0-174 0 0,0 0-152 0 0,0 0-99 0 0,-35 22-70 0 0,-104 69-78 0 0,74-34 119 0 0,61-51-438 0 0,0 0 0 0 0,0 0 0 0 0,0 1 0 0 0,1-1 0 0 0,0 1 0 0 0,0 0 0 0 0,1 0 0 0 0,0 0 0 0 0,0 0 1 0 0,0 0-1 0 0,1 1 0 0 0,0-1 0 0 0,1 0 0 0 0,0 7 20 0 0,1-12-10 0 0,1 0 0 0 0,-1 1 0 0 0,1-1 0 0 0,0 0 0 0 0,0 0 0 0 0,0 0 1 0 0,0 0-1 0 0,1 0 0 0 0,-1 0 0 0 0,0-1 0 0 0,1 1 0 0 0,-1-1 0 0 0,1 1 0 0 0,0-1 0 0 0,-1 0 0 0 0,1 0 0 0 0,0 0 0 0 0,0-1 1 0 0,0 1-1 0 0,0-1 0 0 0,-1 1 0 0 0,1-1 0 0 0,0 0 0 0 0,0 0 0 0 0,0 0 0 0 0,0-1 0 0 0,0 1 0 0 0,0-1 0 0 0,-1 1 1 0 0,4-2 9 0 0,92-52 1114 0 0,76-90 521 0 0,-159 131-1576 0 0,-12 9-54 0 0,0 1 0 0 0,0 0 0 0 0,1-1 0 0 0,0 1 0 0 0,-1 1 0 0 0,1-1 0 0 0,0 0 0 0 0,0 1 0 0 0,1 0 0 0 0,-1 0 0 0 0,0 0 0 0 0,1 0 0 0 0,-1 1-1 0 0,5-1-4 0 0,-2 42-1673 0 0,-7-35 1139 0 0,2 22-2817 0 0,2-11-4977 0 0,0-12 2825 0 0</inkml:trace>
  <inkml:trace contextRef="#ctx0" brushRef="#br0" timeOffset="12038.92">6458 1354 1776 0 0,'0'0'2051'0'0,"0"0"-858"0"0,0 0-332 0 0,0 0 58 0 0,0 0 4 0 0,0 0-87 0 0,0 0-157 0 0,0 0-208 0 0,0 0-215 0 0,0 0-182 0 0,0 0-158 0 0,0 0-126 0 0,0 0-80 0 0,-27 32-91 0 0,-82 97-42 0 0,85-88 35 0 0,29-37 351 0 0,0 0 0 0 0,0-1 0 0 0,0 0 0 0 0,0 0 0 0 0,0 0 1 0 0,1-1-1 0 0,0 0 0 0 0,-1 0 0 0 0,1 0 0 0 0,0 0 0 0 0,0-1 0 0 0,0 0 0 0 0,0 0 0 0 0,0-1 0 0 0,0 0 0 0 0,0 0 0 0 0,0 0 0 0 0,0-1 1 0 0,0 0-1 0 0,0 0 37 0 0,15 1 311 0 0,-10-1 186 0 0,-1 0-1 0 0,1-1 1 0 0,-1 0-1 0 0,1-1 1 0 0,-1 0 0 0 0,0 0-1 0 0,1-1 1 0 0,-2 0-1 0 0,1-1 1 0 0,-1 0-1 0 0,1-1 1 0 0,-1 0-1 0 0,-1 0 1 0 0,1-1-1 0 0,6-7-496 0 0,105-126 4696 0 0,-118 138-4686 0 0,5-6-11 0 0,0 0 0 0 0,0 0 0 0 0,0-1 1 0 0,-1 0-1 0 0,-1 0 0 0 0,0-1 0 0 0,0 0 0 0 0,-1 0 1 0 0,0 0-1 0 0,0 0 0 0 0,-1 0 0 0 0,-1-1 1 0 0,0 1-1 0 0,0-1 0 0 0,-1 0 0 0 0,0 0 1 0 0,-1 0-1 0 0,0 1 0 0 0,-1-1 0 0 0,0 0 0 0 0,-1 0 1 0 0,0 1-1 0 0,-1-1 0 0 0,0 1 0 0 0,0 0 1 0 0,-1 0-1 0 0,0 0 0 0 0,-1 0 0 0 0,0 0 1 0 0,-1 1-1 0 0,0 0 0 0 0,-1 0 0 0 0,-2-1 1 0 0,5 6-28 0 0,0 0 0 0 0,-1 1-1 0 0,1-1 1 0 0,-1 1 0 0 0,0 1 0 0 0,0-1-1 0 0,0 1 1 0 0,0-1 0 0 0,-1 1 0 0 0,1 1-1 0 0,-1-1 1 0 0,1 1 0 0 0,-1 0-1 0 0,0 0 1 0 0,1 1 0 0 0,-1 0 0 0 0,0 0-1 0 0,1 0 1 0 0,-1 1 0 0 0,1-1 0 0 0,-1 1-1 0 0,0 1 1 0 0,1-1 0 0 0,-1 1 0 0 0,1 0-1 0 0,0 0 1 0 0,0 0 0 0 0,0 1-1 0 0,0 0 1 0 0,0 0 0 0 0,0 0 0 0 0,1 1 28 0 0,-10 6-201 0 0,0 1 0 0 0,1 1 0 0 0,0 0 1 0 0,1 1-1 0 0,0 0 0 0 0,1 1 0 0 0,0 0 1 0 0,2 0-1 0 0,-8 15 201 0 0,13-24-96 0 0,1 1 0 0 0,-1-1 0 0 0,1 1 0 0 0,0-1 0 0 0,1 1 0 0 0,-1 0 0 0 0,1 0 0 0 0,1 0-1 0 0,-1 1 1 0 0,1-1 0 0 0,0 0 0 0 0,0 0 0 0 0,1 1 0 0 0,0-1 0 0 0,0 1 0 0 0,0-1 0 0 0,1 0 0 0 0,0 1 0 0 0,0-1 0 0 0,1 0 0 0 0,0 0 0 0 0,0 0 0 0 0,0 0-1 0 0,0 0 1 0 0,1 0 0 0 0,0-1 0 0 0,1 1 0 0 0,-1-1 0 0 0,1 0 0 0 0,2 2 96 0 0,13 7 90 0 0,1-1 1 0 0,1-2-1 0 0,0 0 0 0 0,0-1 1 0 0,1-1-1 0 0,0-1 0 0 0,1-1 1 0 0,-1-1-1 0 0,1-1 0 0 0,1-1 1 0 0,-1-1-1 0 0,1-1 0 0 0,-1-1 1 0 0,1-1-1 0 0,18-2-90 0 0,12-3-1109 0 0,-18-4-4135 0 0,-19 4-4129 0 0</inkml:trace>
  <inkml:trace contextRef="#ctx0" brushRef="#br0" timeOffset="12423.748">6961 135 6801 0 0,'0'0'639'0'0,"0"0"-91"0"0,0 0 75 0 0,0 0 281 0 0,0 0 250 0 0,0 0 144 0 0,0 0-5 0 0,0 0-77 0 0,0 0-94 0 0,26 32-102 0 0,82 103-36 0 0,-23-11 813 0 0,-53-73-1552 0 0,-3 1 1 0 0,-2 2 0 0 0,-2 1-1 0 0,-3 1 1 0 0,-2 0-1 0 0,-3 2 1 0 0,-2 0 0 0 0,-3 1-1 0 0,-2 0 1 0 0,-3 1-1 0 0,-3 0 1 0 0,-2 53-246 0 0,-4-87-28 0 0,-1 1 0 0 0,-1-1 0 0 0,-2 1 0 0 0,0-1 0 0 0,-2-1-1 0 0,-1 0 1 0 0,-1 0 0 0 0,0 0 0 0 0,-2-1 0 0 0,-1-1 0 0 0,-1 0 0 0 0,-1-1 0 0 0,-5 4 28 0 0,-17 19-1109 0 0,-3-2 1 0 0,-1-1-1 0 0,-2-2 1 0 0,-2-2-1 0 0,-24 14 1109 0 0,11-15-3722 0 0,17-18-2490 0 0,23-11-292 0 0</inkml:trace>
  <inkml:trace contextRef="#ctx0" brushRef="#br0" timeOffset="13290.406">7984 120 1800 0 0,'0'0'814'0'0,"0"0"-57"0"0,0 0 93 0 0,0 0 189 0 0,0 0 165 0 0,0 0 115 0 0,0 0-5 0 0,0 0-90 0 0,0 0-124 0 0,-25 36-186 0 0,-81 117-144 0 0,52-48 174 0 0,47-82-739 0 0,-20 66 444 0 0,4 1 0 0 0,4 1 0 0 0,4 1 0 0 0,0 50-649 0 0,13 67 220 0 0,3-188-258 0 0,1 0-1 0 0,1-1 1 0 0,1 1-1 0 0,1-1 1 0 0,0 0 0 0 0,2 0-1 0 0,1 0 1 0 0,0-1-1 0 0,1 0 1 0 0,1-1-1 0 0,1 0 1 0 0,0 0-1 0 0,2-1 1 0 0,0-1-1 0 0,0 0 1 0 0,15 12 38 0 0,-17-18-460 0 0,1-1 0 0 0,0 0-1 0 0,1 0 1 0 0,0-1 0 0 0,0-1 0 0 0,0 0 0 0 0,1-1-1 0 0,0-1 1 0 0,8 2 460 0 0,10-2-6854 0 0,-24-5 1395 0 0</inkml:trace>
  <inkml:trace contextRef="#ctx0" brushRef="#br0" timeOffset="15501.887">8728 47 0 0 0,'0'0'372'0'0,"0"0"203"0"0,0 0 188 0 0,0 0 209 0 0,0 0 173 0 0,0 0 20 0 0,0 0-125 0 0,0 0-163 0 0,0 0-195 0 0,0 0-158 0 0,0 0-100 0 0,0 0-80 0 0,-33 24-40 0 0,-102 79 0 0 0,77-36 210 0 0,53-52-361 0 0,-5 4 58 0 0,1 0 0 0 0,1 1 0 0 0,1 0 0 0 0,1 0-1 0 0,0 1 1 0 0,2-1 0 0 0,0 1 0 0 0,1 0 0 0 0,2 0 0 0 0,0 0-1 0 0,1 2-210 0 0,1-20 38 0 0,-1 1-1 0 0,1-1 1 0 0,1 1-1 0 0,-1-1 1 0 0,0 0-1 0 0,1 1 1 0 0,0-1-1 0 0,-1 0 1 0 0,1 0-1 0 0,1 0 1 0 0,-1 0-1 0 0,0-1 1 0 0,1 1 0 0 0,-1-1-1 0 0,1 1 1 0 0,0-1-1 0 0,0 0 1 0 0,0 0-1 0 0,0 0 1 0 0,0 0-1 0 0,0-1 1 0 0,0 1-1 0 0,1-1 1 0 0,-1 0-1 0 0,0 0 1 0 0,1 0-1 0 0,-1 0 1 0 0,1-1-1 0 0,2 1-37 0 0,3 1 203 0 0,1-1-1 0 0,0 0 1 0 0,-1-1 0 0 0,1 0-1 0 0,0 0 1 0 0,0-1-1 0 0,-1 0 1 0 0,1-1 0 0 0,0 0-1 0 0,4-2-202 0 0,5-3 283 0 0,-1-1-1 0 0,0-1 1 0 0,0-1-1 0 0,-1 0 0 0 0,-1-2 1 0 0,1 0-1 0 0,-2 0 1 0 0,0-2-1 0 0,0 0 1 0 0,-1-1-1 0 0,-1 0 0 0 0,-1-1 1 0 0,2-2-283 0 0,-12 15 5 0 0,1 0 0 0 0,0 0 0 0 0,-1-1 0 0 0,0 1 0 0 0,0 0 0 0 0,0-1 0 0 0,0 0 0 0 0,-1 1 0 0 0,1-1 0 0 0,-1 0 1 0 0,0 0-1 0 0,0 0 0 0 0,0 0 0 0 0,-1 0 0 0 0,1 0 0 0 0,-1 0 0 0 0,0 0 0 0 0,0 0 0 0 0,-1 0 0 0 0,1 0 0 0 0,-1 0 0 0 0,0 0 0 0 0,0 0 0 0 0,0 0 0 0 0,0 0 1 0 0,-1 0-1 0 0,1 1 0 0 0,-1-1 0 0 0,0 1 0 0 0,0-1 0 0 0,-1 1 0 0 0,1 0 0 0 0,-1-1 0 0 0,0 1 0 0 0,0 0-5 0 0,-5-1-289 0 0,1 0-1 0 0,-2 1 1 0 0,1 0-1 0 0,0 0 1 0 0,-1 1 0 0 0,1 0-1 0 0,-1 1 1 0 0,1 0-1 0 0,-1 0 1 0 0,0 0-1 0 0,0 1 1 0 0,1 1-1 0 0,-1 0 1 0 0,0 0 0 0 0,0 0-1 0 0,1 1 1 0 0,-1 0-1 0 0,-7 4 290 0 0,-136 78-11849 0 0,134-69 9468 0 0</inkml:trace>
  <inkml:trace contextRef="#ctx0" brushRef="#br0" timeOffset="15866.365">9264 131 0 0 0,'0'0'444'0'0,"0"0"411"0"0,0 0 150 0 0,0 0 37 0 0,0 0-24 0 0,0 0-29 0 0,0 0-5 0 0,0 0 10 0 0,0 0 37 0 0,0 0-2 0 0,-33 18-58 0 0,-101 58-101 0 0,130-75-808 0 0,0 1 1 0 0,0 0-1 0 0,0 0 0 0 0,1 0 1 0 0,-1 1-1 0 0,0-1 0 0 0,1 1 1 0 0,0 0-1 0 0,0 0 1 0 0,0 0-1 0 0,0 1 0 0 0,0-1 1 0 0,1 1-1 0 0,-1-1 1 0 0,1 1-1 0 0,0 0 0 0 0,-2 4-62 0 0,0 4 183 0 0,0-8-174 0 0,1 1 0 0 0,1-1 1 0 0,-1 1-1 0 0,1 0 0 0 0,-1 0 0 0 0,1 0 1 0 0,1 0-1 0 0,-1 1 0 0 0,1-1 1 0 0,0 0-1 0 0,0 1 0 0 0,0-1 1 0 0,1 1-1 0 0,0-1 0 0 0,0 1 0 0 0,0-1 1 0 0,1 1-1 0 0,0-1 0 0 0,0 0 1 0 0,0 1-1 0 0,1-1 0 0 0,0 0 0 0 0,0 0 1 0 0,0 0-1 0 0,0 0 0 0 0,1 0 1 0 0,0 0-1 0 0,0-1 0 0 0,0 1 1 0 0,1-1-1 0 0,-1 0 0 0 0,1 0 0 0 0,0 0 1 0 0,2 1-10 0 0,0-2 156 0 0,-1 0 1 0 0,1 0 0 0 0,0-1 0 0 0,0 0 0 0 0,0 0-1 0 0,0 0 1 0 0,0-1 0 0 0,0 0 0 0 0,0 0-1 0 0,0-1 1 0 0,1 1 0 0 0,-1-1 0 0 0,0-1-1 0 0,0 1 1 0 0,1-1 0 0 0,-1 0 0 0 0,0-1-1 0 0,0 1 1 0 0,0-1 0 0 0,0 0 0 0 0,0-1 0 0 0,-1 1-1 0 0,1-1 1 0 0,-1 0 0 0 0,1-1 0 0 0,-1 1-1 0 0,0-1 1 0 0,0 0 0 0 0,-1-1 0 0 0,1 1-1 0 0,0-2-156 0 0,1-3 189 0 0,0 0 0 0 0,-1-1 0 0 0,0 0 0 0 0,-1 0 0 0 0,1-1 0 0 0,-2 1 0 0 0,0-1-1 0 0,0 0 1 0 0,-1 0 0 0 0,0 0 0 0 0,-1 0 0 0 0,0 0 0 0 0,-1 0 0 0 0,0-1-189 0 0,0 6-174 0 0,-1 0 1 0 0,1 0 0 0 0,-1 0-1 0 0,-1 0 1 0 0,1 0 0 0 0,-1 1-1 0 0,0-1 1 0 0,0 0-1 0 0,0 1 1 0 0,-1-1 0 0 0,0 1-1 0 0,0 0 1 0 0,0 0 0 0 0,-1 0-1 0 0,0 1 1 0 0,0-1 0 0 0,0 1-1 0 0,0 0 1 0 0,-1 0 0 0 0,1 0-1 0 0,-1 0 1 0 0,0 1-1 0 0,-1 0 1 0 0,1 0 0 0 0,0 1-1 0 0,-4-2 174 0 0,-25-4-4215 0 0,11 7-1608 0 0,12 1 74 0 0</inkml:trace>
  <inkml:trace contextRef="#ctx0" brushRef="#br0" timeOffset="16384.339">9709 161 360 0 0,'0'0'1859'0'0,"0"0"36"0"0,0 0 96 0 0,0 0-48 0 0,0 0-230 0 0,0 0-322 0 0,0 0-300 0 0,0 0-250 0 0,0 0-221 0 0,0 0-165 0 0,0 0-124 0 0,0 0-97 0 0,0 0-49 0 0,-23 3-44 0 0,-73 10-45 0 0,49 9 42 0 0,40-13-144 0 0,6-8-13 0 0,0 0-1 0 0,0 0 1 0 0,0 1 0 0 0,1-1-1 0 0,-1 0 1 0 0,0 0 0 0 0,0 1-1 0 0,1-1 1 0 0,-1 0 0 0 0,1 1-1 0 0,-1-1 1 0 0,1 1 0 0 0,-1-1 0 0 0,1 1-1 0 0,0-1 1 0 0,0 1 0 0 0,0-1-1 0 0,0 1 1 0 0,0-1 0 0 0,0 1-1 0 0,0-1 1 0 0,0 1 0 0 0,1-1-1 0 0,-1 1 1 0 0,1-1 0 0 0,-1 0-1 0 0,1 1 1 0 0,-1-1 0 0 0,1 0-1 0 0,0 1 1 0 0,0-1 0 0 0,0 0 0 0 0,-1 0-1 0 0,1 1 1 0 0,0-1 0 0 0,1 0-1 0 0,-1 0 1 0 0,0 0 0 0 0,1 0 19 0 0,55 40-123 0 0,-47-35 169 0 0,-5-4-17 0 0,-1 0-1 0 0,0 1 0 0 0,0-1 0 0 0,0 1 0 0 0,0 0 0 0 0,0 0 0 0 0,0 1 0 0 0,-1-1 1 0 0,0 1-1 0 0,0-1 0 0 0,0 1 0 0 0,0 0 0 0 0,0 0 0 0 0,-1 0 0 0 0,0 1 0 0 0,0-1 0 0 0,0 1 1 0 0,0-1-1 0 0,-1 1 0 0 0,1 0 0 0 0,-1-1 0 0 0,0 1 0 0 0,-1 2-28 0 0,0-4 55 0 0,0 0-1 0 0,0 0 1 0 0,0 0-1 0 0,-1 0 1 0 0,1 0-1 0 0,-1 0 1 0 0,0 0 0 0 0,0 0-1 0 0,0 0 1 0 0,0 0-1 0 0,0 0 1 0 0,-1 0-1 0 0,0-1 1 0 0,1 1-1 0 0,-1-1 1 0 0,0 1-1 0 0,0-1 1 0 0,0 0-1 0 0,0 0 1 0 0,-1 1-1 0 0,1-2 1 0 0,-1 1 0 0 0,1 0-1 0 0,-1 0 1 0 0,0-1-1 0 0,1 1 1 0 0,-1-1-1 0 0,-2 1-54 0 0,-102 21-3450 0 0,66-18-4746 0 0,29-5 3220 0 0</inkml:trace>
  <inkml:trace contextRef="#ctx0" brushRef="#br0" timeOffset="16726.362">8146 731 0 0 0,'0'0'777'0'0,"0"0"887"0"0,0 0 425 0 0,0 0 132 0 0,0 0-77 0 0,0 0-162 0 0,0 0-214 0 0,34-3-226 0 0,108-13-231 0 0,269-12 4119 0 0,-179 13-4318 0 0,309-32-705 0 0,-286 17-2095 0 0,-170 24-3003 0 0,-1 4-5778 0 0,-69 2 4870 0 0</inkml:trace>
  <inkml:trace contextRef="#ctx0" brushRef="#br0" timeOffset="17584.425">8645 971 3529 0 0,'0'0'2732'0'0,"0"0"-1047"0"0,0 0-393 0 0,0 0 68 0 0,0 0 123 0 0,0 0-42 0 0,0 0-195 0 0,0 0-277 0 0,0 0-256 0 0,0 0-197 0 0,0 0-132 0 0,0 0-89 0 0,0 0-75 0 0,-2 30-32 0 0,-8 98-34 0 0,-12 50 278 0 0,12-108-2155 0 0,3 5-4421 0 0,7-60 1923 0 0,0-7-2330 0 0</inkml:trace>
  <inkml:trace contextRef="#ctx0" brushRef="#br0" timeOffset="18217.379">8820 1501 5889 0 0,'0'0'1910'0'0,"0"0"-122"0"0,0 0 37 0 0,0 0-24 0 0,0 0-239 0 0,0 0-330 0 0,0 0-270 0 0,0 0-210 0 0,0 0-152 0 0,0 0-81 0 0,0 0-68 0 0,0 0-55 0 0,21-32-41 0 0,66-99-57 0 0,-27 48 304 0 0,2 20-291 0 0,-56 93-942 0 0,-21 86 319 0 0,16-114 323 0 0,1-1 0 0 0,-1 0 1 0 0,0 1-1 0 0,1-1 0 0 0,-1 0 1 0 0,1 0-1 0 0,0 0 1 0 0,-1 0-1 0 0,1 0 0 0 0,0 0 1 0 0,-1-1-1 0 0,1 1 0 0 0,0 0 1 0 0,0-1-1 0 0,0 1 0 0 0,0-1 1 0 0,-1 0-1 0 0,1 0 0 0 0,0 0 1 0 0,0 0-1 0 0,0 0 0 0 0,0 0 1 0 0,0 0-1 0 0,0-1 1 0 0,0 1-1 0 0,-1-1 0 0 0,1 1 1 0 0,0-1-1 0 0,0 0 0 0 0,-1 1 1 0 0,1-1-1 0 0,0 0 0 0 0,-1 0 1 0 0,1 0-1 0 0,-1 0 0 0 0,1-1 1 0 0,0 0-12 0 0,89-59 239 0 0,44-19-230 0 0,-98 75-239 0 0,-32 36 106 0 0,-23 115-641 0 0,33-125-3376 0 0,4-20-7495 0 0,-16-1 7554 0 0</inkml:trace>
  <inkml:trace contextRef="#ctx0" brushRef="#br0" timeOffset="25127.091">9547 1280 808 0 0,'0'0'2035'0'0,"0"0"-576"0"0,0 0-144 0 0,0 0 191 0 0,0 0 208 0 0,0 0 18 0 0,0 0-185 0 0,0 0-315 0 0,0 0-354 0 0,0 0-296 0 0,0 0-199 0 0,9 26 1382 0 0,4 39-1308 0 0,-12-64-836 0 0,0-1 1 0 0,0 0-1 0 0,-1 0 0 0 0,1 0 1 0 0,0 0-1 0 0,0 0 1 0 0,-1-1-1 0 0,1 1 0 0 0,0 0 1 0 0,0 0-1 0 0,-1 0 0 0 0,1-1 1 0 0,0 1-1 0 0,-1 0 0 0 0,1-1 1 0 0,0 1-1 0 0,-1 0 0 0 0,1-1 1 0 0,0 1-1 0 0,-1-1 1 0 0,1 1-1 0 0,-1-1 0 0 0,1 1 1 0 0,-1-1-1 0 0,1 0 0 0 0,-1 1 1 0 0,0-1-1 0 0,1 0 0 0 0,-1 1 1 0 0,0-1-1 0 0,1 0 0 0 0,-1 1 1 0 0,0-1-1 0 0,0 0 0 0 0,0 0 1 0 0,1 1-1 0 0,-1-1 1 0 0,0 0-1 0 0,0 0 379 0 0,2-3-2646 0 0</inkml:trace>
  <inkml:trace contextRef="#ctx0" brushRef="#br0" timeOffset="25380.369">9494 1059 7722 0 0,'0'0'2184'0'0,"0"0"-1088"0"0,0 0-295 0 0,0 0 15 0 0,0 0-8 0 0,0 0-160 0 0,0 0-288 0 0,0 0-368 0 0,0 0-344 0 0,0 0-360 0 0,0 0-448 0 0,0 0-737 0 0,0 0-1199 0 0,0 0-4114 0 0</inkml:trace>
  <inkml:trace contextRef="#ctx0" brushRef="#br0" timeOffset="26020.302">9752 1181 2008 0 0,'0'0'1629'0'0,"0"0"-325"0"0,0 0 4 0 0,0 0 174 0 0,0 0 13 0 0,0 0-175 0 0,0 0-268 0 0,0 0-250 0 0,0 0-175 0 0,0 0-142 0 0,0 0-115 0 0,0 0-102 0 0,0 0-80 0 0,-1 15-66 0 0,-10 113 62 0 0,-5-57 32 0 0,1-6-3165 0 0,16-66-4122 0 0,0-3 3307 0 0,11-27 2688 0 0,13-147 1076 0 0,-23 139 1576 0 0,0-2 6835 0 0,-2 41-7661 0 0,13 29 2717 0 0,26 38-2500 0 0,-35-57-940 0 0,0 0-1 0 0,2 0 1 0 0,-1-1 0 0 0,1 1-1 0 0,0-1 1 0 0,1-1 0 0 0,0 1 0 0 0,0-1-1 0 0,1-1 1 0 0,0 1 0 0 0,9 5-27 0 0,-16-12 122 0 0,1 1 1 0 0,-1-1 0 0 0,1 1 0 0 0,0-1 0 0 0,0 0-1 0 0,0 1 1 0 0,0-1 0 0 0,0 0 0 0 0,0 0 0 0 0,0-1 0 0 0,0 1-1 0 0,0 0 1 0 0,0-1 0 0 0,0 1 0 0 0,0-1 0 0 0,1 0-1 0 0,-1 1 1 0 0,0-1 0 0 0,0 0 0 0 0,1-1 0 0 0,-1 1-1 0 0,0 0 1 0 0,0-1 0 0 0,0 1 0 0 0,1-1 0 0 0,-1 1-1 0 0,0-1 1 0 0,0 0 0 0 0,0 0 0 0 0,0 0 0 0 0,0 0-1 0 0,0 0 1 0 0,-1-1 0 0 0,1 1 0 0 0,0-1-123 0 0,5-8 431 0 0,-1 0-1 0 0,0-1 1 0 0,0 0 0 0 0,-1-1 0 0 0,0 1-1 0 0,-1-1 1 0 0,-1 0 0 0 0,0 0 0 0 0,0 0-1 0 0,-1 0 1 0 0,-1-1 0 0 0,0-2-431 0 0,2-41-2516 0 0,-2 2-6105 0 0,-1 41 5182 0 0,0 5-6917 0 0</inkml:trace>
  <inkml:trace contextRef="#ctx0" brushRef="#br0" timeOffset="26758.451">10153 28 0 0 0,'0'0'1052'0'0,"0"0"219"0"0,0 0 88 0 0,0 0-44 0 0,0 0-129 0 0,0 0-73 0 0,0 0-21 0 0,0 0-23 0 0,0 0-10 0 0,0 0-5 0 0,-1-5-43 0 0,-4-17-81 0 0,27 57 3372 0 0,-1-2-3946 0 0,9 18-4 0 0,-3 2-1 0 0,-3 1 1 0 0,-1 1-1 0 0,-3 0 1 0 0,-3 2-1 0 0,-2 0 1 0 0,6 54-352 0 0,-10-39 33 0 0,-4 0 0 0 0,-3 0-1 0 0,-3 1 1 0 0,-4-1 0 0 0,-2 0 0 0 0,-8 24-33 0 0,8-70-41 0 0,-2 1-1 0 0,0-1 1 0 0,-2-1 0 0 0,-1 0-1 0 0,-1 0 1 0 0,-1-1 0 0 0,-1 0-1 0 0,-2-1 1 0 0,-11 14 41 0 0,12-19-716 0 0,-1 0-1 0 0,-1-1 1 0 0,-1-1 0 0 0,0 0-1 0 0,-1-2 1 0 0,-1 0 0 0 0,-4 2 716 0 0,-28 16-7215 0 0,35-23-1011 0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35.6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0 681 4313 0 0,'0'0'1163'0'0,"0"0"-191"0"0,0 0 95 0 0,0 0 303 0 0,0 0 263 0 0,0 0 32 0 0,0 0-189 0 0,0 0-272 0 0,0 0-254 0 0,0 0-185 0 0,16-5-114 0 0,115-30 1132 0 0,108 46 283 0 0,-49-22-1343 0 0,-184 10 46 0 0,7-1-4045 0 0,-21 1-4241 0 0,-3 1-470 0 0,6 0 4197 0 0</inkml:trace>
  <inkml:trace contextRef="#ctx0" brushRef="#br0" timeOffset="302.97">15 946 1520 0 0,'0'0'1246'0'0,"0"0"-255"0"0,0 0-136 0 0,0 0-7 0 0,0 0 43 0 0,0 0 149 0 0,0 0 167 0 0,0 0 132 0 0,0 0 86 0 0,0 0-104 0 0,0 0-177 0 0,0 0-152 0 0,0 0-136 0 0,21 0-101 0 0,136-3 1074 0 0,72-12-2075 0 0,-205 13-2507 0 0,-1 0-4181 0 0,-13 2-1392 0 0</inkml:trace>
  <inkml:trace contextRef="#ctx0" brushRef="#br0" timeOffset="20607.68">1068 122 1832 0 0,'0'0'1931'0'0,"0"0"-381"0"0,0 0-272 0 0,0 0-170 0 0,0 0-137 0 0,0 0-119 0 0,0 0-89 0 0,0 0-40 0 0,0 0-27 0 0,0 0-60 0 0,0 0-91 0 0,18-4-112 0 0,134-29 559 0 0,67-29 1476 0 0,-148 54-2064 0 0,-72 38 507 0 0,-51 103 63 0 0,-135 436-450 0 0,87-289-255 0 0,97-269-1351 0 0,-9 35 3280 0 0,11-32-5237 0 0,7-18-8197 0 0,-4 0 7837 0 0,0 0 97 0 0</inkml:trace>
  <inkml:trace contextRef="#ctx0" brushRef="#br0" timeOffset="20853.682">899 740 13883 0 0,'0'0'551'0'0,"0"0"-347"0"0,0 0-140 0 0,0 0 131 0 0,0 0 237 0 0,0 0 176 0 0,0 0 83 0 0,0 0-5 0 0,0 0-83 0 0,0 0-96 0 0,35 0-116 0 0,114-2-117 0 0,-36-17 20 0 0,-89 11-248 0 0,276-100-1671 0 0,-180 55-2723 0 0,-44 13-2554 0 0,-56 29 4101 0 0,-1 2-952 0 0</inkml:trace>
  <inkml:trace contextRef="#ctx0" brushRef="#br0" timeOffset="21137.805">1998 11 8210 0 0,'0'0'1812'0'0,"0"0"-158"0"0,0 0-89 0 0,0 0-8 0 0,0 0-114 0 0,0 0-214 0 0,0 0-299 0 0,0 0-309 0 0,0 0-267 0 0,0 0-170 0 0,0 0-53 0 0,0 0-15 0 0,0 0 4 0 0,-10 23 2 0 0,-57 150 134 0 0,58-140-293 0 0,1 0 0 0 0,1 0-1 0 0,2 0 1 0 0,1 1 0 0 0,2 0-1 0 0,1 1 38 0 0,2-29-38 0 0,-1 0 0 0 0,1 0 0 0 0,0-1 1 0 0,1 1-1 0 0,-1 0 0 0 0,1-1 0 0 0,0 1 0 0 0,1-1 0 0 0,-1 0 0 0 0,1 1 0 0 0,0-1 0 0 0,1-1 0 0 0,-1 1 0 0 0,1 0 0 0 0,0-1 0 0 0,0 0 0 0 0,0 1 1 0 0,1-2-1 0 0,-1 1 0 0 0,1 0 0 0 0,0-1 0 0 0,0 0 0 0 0,0 0 0 0 0,0-1 0 0 0,1 1 0 0 0,-1-1 0 0 0,1 0 0 0 0,-1-1 0 0 0,1 1 0 0 0,0-1 0 0 0,0 0 1 0 0,0-1-1 0 0,-1 1 0 0 0,2-1 38 0 0,1 0-133 0 0,0 0 0 0 0,0 0 1 0 0,0-1-1 0 0,1 0 0 0 0,-1-1 1 0 0,0 0-1 0 0,-1 0 0 0 0,1-1 0 0 0,0 0 1 0 0,0 0-1 0 0,-1 0 0 0 0,0-1 1 0 0,0 0-1 0 0,0-1 0 0 0,0 0 1 0 0,5-4 132 0 0,23-22-3062 0 0,-13 9-3433 0 0,-13 11-616 0 0</inkml:trace>
  <inkml:trace contextRef="#ctx0" brushRef="#br0" timeOffset="21373.648">2373 0 10930 0 0,'0'0'1409'0'0,"0"0"-576"0"0,0 0-226 0 0,0 0 132 0 0,0 0 182 0 0,0 0 72 0 0,0 0-67 0 0,-16 35-151 0 0,-49 110-160 0 0,-45 165 299 0 0,89-253-1322 0 0,3 2 1 0 0,3 0 0 0 0,2 0-1 0 0,3 1 1 0 0,2 1 0 0 0,3 0-1 0 0,3 49 408 0 0,14-87-4770 0 0,13-20-6269 0 0,-24-3 10976 0 0,3 0-875 0 0</inkml:trace>
  <inkml:trace contextRef="#ctx0" brushRef="#br0" timeOffset="21790.872">2749 162 3673 0 0,'0'0'2647'0'0,"0"0"-1163"0"0,0 0-406 0 0,0 0 85 0 0,0 0 150 0 0,0 0 112 0 0,0 0 3 0 0,0 0-166 0 0,0 0-242 0 0,0 0-236 0 0,0 0-221 0 0,-34 23-166 0 0,-105 72-95 0 0,67-29 132 0 0,10 29-35 0 0,62-93-413 0 0,-1 1 1 0 0,0-1-1 0 0,0 0 0 0 0,1 0 0 0 0,-1 1 1 0 0,1-1-1 0 0,0 0 0 0 0,0 0 0 0 0,0 1 1 0 0,0-1-1 0 0,0 0 0 0 0,0 0 0 0 0,0 1 0 0 0,1-1 1 0 0,-1 0-1 0 0,1 0 0 0 0,0 1 0 0 0,0-1 1 0 0,0 0-1 0 0,0 0 0 0 0,0 0 0 0 0,0 0 1 0 0,0 0-1 0 0,1 0 0 0 0,-1-1 0 0 0,1 1 1 0 0,-1 0-1 0 0,1-1 0 0 0,0 1 0 0 0,-1-1 0 0 0,1 1 1 0 0,0-1-1 0 0,0 0 0 0 0,0 0 0 0 0,0 0 1 0 0,0 0-1 0 0,0 0 0 0 0,1 0 14 0 0,87 23-116 0 0,-69-22 137 0 0,144 32 46 0 0,-157-31-39 0 0,0 0 1 0 0,0 0-1 0 0,0 1 1 0 0,-1 0-1 0 0,0 0 1 0 0,0 1 0 0 0,0 0-1 0 0,0 0 1 0 0,-1 0-1 0 0,0 1 1 0 0,0 0-1 0 0,-1 0 1 0 0,1 1 0 0 0,-1 0-1 0 0,-1-1 1 0 0,1 2-1 0 0,-1-1 1 0 0,2 6-29 0 0,-4-6 52 0 0,0-1 0 0 0,-1 1 1 0 0,0-1-1 0 0,0 1 1 0 0,-1 0-1 0 0,0 0 0 0 0,0-1 1 0 0,0 1-1 0 0,-1 0 0 0 0,0-1 1 0 0,0 1-1 0 0,-1-1 0 0 0,0 1 1 0 0,0-1-1 0 0,0 0 0 0 0,-1 0 1 0 0,0 0-1 0 0,0 0 0 0 0,-1 0 1 0 0,1 0-1 0 0,-1-1 0 0 0,0 0 1 0 0,-1 0-1 0 0,-3 4-52 0 0,7-8-69 0 0,-73 64-2057 0 0,44-52-2298 0 0,-3-8-4563 0 0,23-5 4002 0 0</inkml:trace>
  <inkml:trace contextRef="#ctx0" brushRef="#br0" timeOffset="22070.211">2530 232 9730 0 0,'0'0'2043'0'0,"0"0"-274"0"0,0 0-204 0 0,0 0-154 0 0,0 0-169 0 0,0 0-171 0 0,0 0-175 0 0,31-16-169 0 0,102-51-145 0 0,-51 44 47 0 0,-63 22-489 0 0,276-10-498 0 0,-201 7-2622 0 0,-32-2-6244 0 0,-48 5-19 0 0</inkml:trace>
  <inkml:trace contextRef="#ctx0" brushRef="#br0" timeOffset="24060.963">3424 387 0 0 0,'0'0'1288'0'0,"0"0"-55"0"0,0 0-135 0 0,0 0-172 0 0,0 0-179 0 0,0 0-142 0 0,0 0-126 0 0,0 0-67 0 0,0 32-32 0 0,-4 103-14 0 0,-5-21 535 0 0,4 83-775 0 0,5-112 4613 0 0,0-53-471 0 0,-10-79-2216 0 0,9 6-1907 0 0,1 1 0 0 0,2 0 1 0 0,2 0-1 0 0,1 0 0 0 0,3 0 0 0 0,1 1 0 0 0,1 0 0 0 0,3 1 0 0 0,1 0 1 0 0,1 1-1 0 0,2 1 0 0 0,6-6-145 0 0,-13 24 1 0 0,0 0 0 0 0,2 1 0 0 0,0 1 0 0 0,1 0 0 0 0,0 1 0 0 0,1 0 0 0 0,1 1 0 0 0,1 0 0 0 0,4-2-1 0 0,-19 15-14 0 0,0 1 1 0 0,-1 0-1 0 0,1-1 0 0 0,0 1 0 0 0,0 0 0 0 0,-1-1 0 0 0,1 1 0 0 0,0 0 1 0 0,0 0-1 0 0,-1 0 0 0 0,1 0 0 0 0,0 0 0 0 0,0 0 0 0 0,0 0 0 0 0,-1 0 1 0 0,1 0-1 0 0,0 0 0 0 0,0 0 0 0 0,0 0 0 0 0,-1 0 0 0 0,1 1 0 0 0,0-1 1 0 0,0 0-1 0 0,-1 1 0 0 0,1-1 0 0 0,0 0 0 0 0,-1 1 0 0 0,1-1 0 0 0,0 1 1 0 0,-1-1-1 0 0,1 1 0 0 0,-1 0 0 0 0,1-1 0 0 0,-1 1 0 0 0,1-1 0 0 0,-1 1 1 0 0,1 0-1 0 0,-1-1 0 0 0,0 1 0 0 0,1 0 0 0 0,-1 0 0 0 0,0-1 0 0 0,1 1 1 0 0,-1 0-1 0 0,0 0 0 0 0,0 0 0 0 0,0-1 0 0 0,0 1 0 0 0,0 0 14 0 0,8 47-399 0 0,-8-45 344 0 0,2 17-605 0 0,7 51-1659 0 0,6-27-8412 0 0,-11-36 4203 0 0</inkml:trace>
  <inkml:trace contextRef="#ctx0" brushRef="#br0" timeOffset="24987.61">3884 519 3777 0 0,'0'0'1075'0'0,"0"0"-108"0"0,0 0 31 0 0,0 0 123 0 0,0 0 88 0 0,0 0 2 0 0,0 0-101 0 0,11 33-146 0 0,32 102-203 0 0,-16-11 364 0 0,-21-98-811 0 0,-2 0 1 0 0,0 0 0 0 0,-2 1-1 0 0,-1-1 1 0 0,-1 1-1 0 0,-2-1 1 0 0,0 0 0 0 0,-2 0-1 0 0,0 0 1 0 0,-2 0-1 0 0,-3 5-314 0 0,8-29 90 0 0,1 1-1 0 0,-1-1 0 0 0,0 0 0 0 0,0 0 0 0 0,0 1 0 0 0,0-1 1 0 0,0 0-1 0 0,-1 0 0 0 0,1 0 0 0 0,-1 0 0 0 0,1 0 1 0 0,-1-1-1 0 0,0 1 0 0 0,0 0 0 0 0,0-1 0 0 0,0 1 0 0 0,0-1 1 0 0,0 0-1 0 0,0 1 0 0 0,0-1 0 0 0,0 0 0 0 0,-2 0-89 0 0,-6-43 1459 0 0,10 22-1368 0 0,1 0 0 0 0,1 0 1 0 0,1 0-1 0 0,0 0 0 0 0,1 1 0 0 0,2-1 0 0 0,0 1 0 0 0,1 0 0 0 0,5-10-91 0 0,16-29-21 0 0,3 1 0 0 0,3 2 0 0 0,2 1 0 0 0,2 2 0 0 0,2 2-1 0 0,3 1 1 0 0,1 2 0 0 0,34-25 21 0 0,-71 65 4 0 0,-1 1 0 0 0,1 0 0 0 0,0 0 0 0 0,1 1 0 0 0,-1 0 0 0 0,1 0-1 0 0,0 1 1 0 0,1 0 0 0 0,-1 0 0 0 0,0 1 0 0 0,1 0 0 0 0,0 0 0 0 0,0 1 0 0 0,0 1 0 0 0,0-1 0 0 0,0 1 0 0 0,0 1 0 0 0,3 0-4 0 0,-6 2 21 0 0,-1 1 0 0 0,0 0 0 0 0,0 0 0 0 0,-1 1 1 0 0,1-1-1 0 0,-1 1 0 0 0,0 0 0 0 0,0 0 0 0 0,0 1 0 0 0,0-1 1 0 0,-1 1-1 0 0,1 0 0 0 0,-1 0 0 0 0,-1 0 0 0 0,1 0 1 0 0,-1 0-1 0 0,0 1 0 0 0,0-1 0 0 0,0 1 0 0 0,-1-1 0 0 0,0 1 1 0 0,0 0-1 0 0,0 0 0 0 0,-1-1 0 0 0,0 1-21 0 0,2 4 38 0 0,-1 0 1 0 0,-1 0-1 0 0,0 0 0 0 0,0 0 0 0 0,-1-1 1 0 0,0 1-1 0 0,0 0 0 0 0,-2-1 0 0 0,1 1 1 0 0,-1-1-1 0 0,0 1 0 0 0,-1-1 0 0 0,0 0 0 0 0,0-1 1 0 0,-1 1-1 0 0,0-1 0 0 0,-1 0 0 0 0,0 0 1 0 0,0 0-1 0 0,-1-1 0 0 0,1 0 0 0 0,-2 0 1 0 0,1-1-1 0 0,-1 0 0 0 0,-6 4-38 0 0,-3 1-51 0 0,1-1-1 0 0,-2-1 0 0 0,1 0 1 0 0,-1-1-1 0 0,-1-2 1 0 0,1 1-1 0 0,-1-2 1 0 0,0-1-1 0 0,0 0 1 0 0,-1-1-1 0 0,1-1 1 0 0,-14-1 51 0 0,-1 0-254 0 0,25 0 75 0 0,-1 1 1 0 0,1-2-1 0 0,0 1 1 0 0,-1-2-1 0 0,1 1 1 0 0,-1-1-1 0 0,1 0 1 0 0,0-1-1 0 0,0 0 1 0 0,0-1-1 0 0,0 0 1 0 0,0 0-1 0 0,0-1 0 0 0,1 0 1 0 0,-1-1-1 0 0,1 1 1 0 0,0-2 178 0 0,6 4-291 0 0,0-1 0 0 0,1 1 0 0 0,-1-1 0 0 0,0 0 0 0 0,1 0 0 0 0,0 0 0 0 0,0 0 0 0 0,-1 0 0 0 0,2 0 0 0 0,-1 0 0 0 0,0 0 0 0 0,1 0 1 0 0,-1 0-1 0 0,1 0 0 0 0,0 0 0 0 0,0-1 0 0 0,0 1 0 0 0,1 0 0 0 0,-1 0 0 0 0,1 0 0 0 0,0-2 291 0 0,15-37-8803 0 0,-9 30 4217 0 0</inkml:trace>
  <inkml:trace contextRef="#ctx0" brushRef="#br0" timeOffset="25623.452">4601 766 9226 0 0,'0'0'2111'0'0,"0"0"-348"0"0,0 0-189 0 0,0 0-129 0 0,0 0-192 0 0,0 0-196 0 0,0 0-185 0 0,0 0-163 0 0,0 0-95 0 0,0 0-103 0 0,0 0-87 0 0,19-34-72 0 0,61-107-36 0 0,-28 66 250 0 0,112-71 435 0 0,-163 145-1009 0 0,0 0 0 0 0,-1 0-1 0 0,1 0 1 0 0,0 0 0 0 0,0 0-1 0 0,0 0 1 0 0,0 0 0 0 0,0 0-1 0 0,0 1 1 0 0,0-1 0 0 0,0 0-1 0 0,0 1 1 0 0,0-1 0 0 0,0 1-1 0 0,1-1 1 0 0,-1 1 0 0 0,0 0-1 0 0,0-1 1 0 0,0 1 0 0 0,1 0-1 0 0,-1 0 1 0 0,0 0 0 0 0,0 0-1 0 0,1 0 1 0 0,-1 0 0 0 0,0 0-1 0 0,0 1 1 0 0,0-1 0 0 0,1 0-1 0 0,-1 1 1 0 0,0-1 0 0 0,0 0-1 0 0,0 1 1 0 0,0 0 0 0 0,0-1-1 0 0,1 1 1 0 0,-1 0 0 0 0,0-1-1 0 0,-1 1 1 0 0,1 0-1 0 0,0 0 1 0 0,0 0 0 0 0,0 0-1 0 0,0 0 1 0 0,-1 0 0 0 0,1 0-1 0 0,0 0 1 0 0,-1 0 0 0 0,1 0-1 0 0,-1 0 1 0 0,1 0 0 0 0,-1 1-1 0 0,0-1 1 0 0,1 0 0 0 0,-1 0-1 0 0,0 0 1 0 0,0 1 0 0 0,0-1-1 0 0,0 0 1 0 0,0 0 0 0 0,0 1-1 0 0,0-1 1 0 0,0 0 0 0 0,-1 0-1 0 0,1 1 1 0 0,0-1 0 0 0,-1 0 8 0 0,5 135-136 0 0,-2-133 143 0 0,0 1 1 0 0,0-1-1 0 0,0 0 1 0 0,1 0 0 0 0,-1 0-1 0 0,1-1 1 0 0,0 1 0 0 0,0-1-1 0 0,0 1 1 0 0,0-1-1 0 0,0 0 1 0 0,1 0 0 0 0,-1 0-1 0 0,1-1 1 0 0,-1 1 0 0 0,1-1-1 0 0,-1 0 1 0 0,1 0-1 0 0,0 0 1 0 0,0 0 0 0 0,0-1-1 0 0,-1 1 1 0 0,1-1 0 0 0,0 0-1 0 0,0 0 1 0 0,0-1-1 0 0,0 1 1 0 0,-1-1 0 0 0,1 0-1 0 0,0 0 1 0 0,0 0 0 0 0,-1 0-1 0 0,1-1 1 0 0,-1 1-1 0 0,1-1 1 0 0,-1 0 0 0 0,0 0-1 0 0,0 0 1 0 0,3-2-8 0 0,245-158 296 0 0,-249 161-298 0 0,93-35-121 0 0,-89 77-51 0 0,-24 113 397 0 0,34-61-980 0 0,-15-90 500 0 0,1-1 0 0 0,-1 1 0 0 0,1-1 0 0 0,0 0 0 0 0,0 0 1 0 0,0 0-1 0 0,0 0 0 0 0,0 0 0 0 0,0 0 0 0 0,0 0 0 0 0,0-1 0 0 0,1 1 0 0 0,-1-1 0 0 0,1 1 0 0 0,-1-1 1 0 0,1 0-1 0 0,0 0 0 0 0,-1 0 0 0 0,1-1 0 0 0,0 1 0 0 0,1 0 257 0 0,23 2-9277 0 0,-19-2 1089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8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183 137 19308 0 0,'0'0'475'0'0,"0"0"-91"0"0,0 0-27 0 0,0 0 74 0 0,0 0 79 0 0,0 0 22 0 0,0 0-39 0 0,0 0-67 0 0,0 0-96 0 0,0 0-87 0 0,-28 32-75 0 0,-88 101-63 0 0,80-75 4 0 0,36-49-86 0 0,0-6-8 0 0,-1-1 0 0 0,1 1 0 0 0,-1 0 0 0 0,1 0 0 0 0,0 0 0 0 0,0 0 0 0 0,0 0 0 0 0,0 0 0 0 0,1 0 0 0 0,-1 0 0 0 0,1 0-1 0 0,0-1 1 0 0,0 1 0 0 0,0 0 0 0 0,0 0 0 0 0,0-1 0 0 0,1 1 0 0 0,-1-1 0 0 0,1 1 0 0 0,0-1 0 0 0,0 1 0 0 0,0-1-1 0 0,0 0 1 0 0,0 0 0 0 0,0 0 0 0 0,0 0 0 0 0,1 0 0 0 0,-1-1 0 0 0,0 1 0 0 0,1-1 0 0 0,0 0 0 0 0,-1 1 0 0 0,1-1 0 0 0,0 0-1 0 0,0-1 1 0 0,0 1 0 0 0,-1 0 0 0 0,3-1-15 0 0,25 7 78 0 0,0-2 0 0 0,1-1 0 0 0,-1-2 0 0 0,1-1 0 0 0,0-1 0 0 0,26-4-78 0 0,88-26-364 0 0,-88 4-3702 0 0,-39 13-5285 0 0,-13 9-1717 0 0</inkml:trace>
  <inkml:trace contextRef="#ctx0" brushRef="#br0" timeOffset="196.398">787 1 17652 0 0,'0'0'1061'0'0,"0"0"-63"0"0,0 0 50 0 0,0 0 108 0 0,0 0-34 0 0,0 0-130 0 0,-22 36-134 0 0,-73 121-100 0 0,-17 48 898 0 0,36-70-1298 0 0,15-29-256 0 0,5 3-1 0 0,-22 62-101 0 0,64-131-556 0 0,1 0-1 0 0,1 1 1 0 0,3 0 0 0 0,1 1-1 0 0,0 30 557 0 0,9-28-2175 0 0,7-18-6583 0 0,-5-18-2692 0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1:32.7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1 900 0 0 0,'0'0'151'0'0,"0"0"576"0"0,0 0 167 0 0,0 0 31 0 0,0 0 41 0 0,4 0 25 0 0,67-15 3160 0 0,24-53-298 0 0,26-62-2548 0 0,-104 110-1117 0 0,113-148 372 0 0,-99 97-192 0 0,-68 76-2662 0 0,20 5 2013 0 0,1 2-1 0 0,1 0 1 0 0,0 1-1 0 0,0 0 1 0 0,2 2-1 0 0,0-1 1 0 0,0 2-1 0 0,1-1 1 0 0,1 2-1 0 0,-8 15 282 0 0,13-19 29 0 0,0 0 0 0 0,1 0 0 0 0,1 0 0 0 0,0 1 0 0 0,1-1 0 0 0,0 1 0 0 0,1 0 0 0 0,0 0 0 0 0,1 0 0 0 0,1 1-29 0 0,0-12 30 0 0,1 1 0 0 0,-1-1 1 0 0,1 1-1 0 0,0-1 1 0 0,0 0-1 0 0,0 1 1 0 0,0-1-1 0 0,0 0 1 0 0,1 0-1 0 0,0 0 1 0 0,-1 0-1 0 0,1 0 0 0 0,0 0 1 0 0,0 0-1 0 0,1 0 1 0 0,-1-1-1 0 0,1 1 1 0 0,-1-1-1 0 0,1 0 1 0 0,0 0-1 0 0,0 0 0 0 0,0 0 1 0 0,0 0-1 0 0,0-1 1 0 0,0 1-1 0 0,0-1 1 0 0,0 0-1 0 0,1 0 1 0 0,1 0-31 0 0,103 16 946 0 0,-84-19-696 0 0,0-1-1 0 0,-1-2 0 0 0,1 0 1 0 0,-1-1-1 0 0,0-1 1 0 0,-1-1-1 0 0,1-2 0 0 0,-2 0 1 0 0,1-1-1 0 0,-2-1 1 0 0,1-1-1 0 0,-2 0 0 0 0,19-17-249 0 0,-28 23 86 0 0,0-1 0 0 0,0 0 0 0 0,0 0-1 0 0,-1-1 1 0 0,0 0 0 0 0,-1-1 0 0 0,0 0-1 0 0,-1 0 1 0 0,0-1 0 0 0,5-10-86 0 0,-11 20 8 0 0,0 0 0 0 0,-1 0 0 0 0,1-1 0 0 0,-1 1 0 0 0,1-1-1 0 0,-1 1 1 0 0,1 0 0 0 0,-1-1 0 0 0,0 1 0 0 0,0-1 0 0 0,0 1 0 0 0,0-1 0 0 0,0 1 0 0 0,0-1 0 0 0,0 1 0 0 0,0 0 0 0 0,-1-1 0 0 0,1 1 0 0 0,0-1 0 0 0,-1 1 0 0 0,1 0 0 0 0,-1-1 0 0 0,0 1 0 0 0,1 0 0 0 0,-1-1 0 0 0,0 1-1 0 0,0 0 1 0 0,0 0 0 0 0,0 0 0 0 0,0 0 0 0 0,0 0 0 0 0,0 0 0 0 0,0 0 0 0 0,0 0 0 0 0,0 0 0 0 0,-1 0 0 0 0,1 1 0 0 0,0-1 0 0 0,-1 1 0 0 0,1-1 0 0 0,0 1 0 0 0,-1-1 0 0 0,1 1 0 0 0,-1 0 0 0 0,1-1-8 0 0,-3 0-100 0 0,1 1 0 0 0,-1-1 0 0 0,1 1 1 0 0,-1 0-1 0 0,1 0 0 0 0,-1 0 0 0 0,1 0 1 0 0,-1 0-1 0 0,1 1 0 0 0,-1 0 1 0 0,1 0-1 0 0,-1 0 0 0 0,1 0 0 0 0,-1 0 1 0 0,1 1-1 0 0,0-1 0 0 0,-2 2 100 0 0,-1 2-57 0 0,0 0 0 0 0,0 0 1 0 0,1 0-1 0 0,0 1 0 0 0,1-1 0 0 0,-1 1 0 0 0,1 0 0 0 0,0 1 0 0 0,0-1 0 0 0,1 1 0 0 0,0 0 1 0 0,0 0-1 0 0,0 0 0 0 0,1 0 0 0 0,0 0 0 0 0,1 0 0 0 0,-1 1 0 0 0,2-1 0 0 0,-1 0 1 0 0,1 1-1 0 0,0-1 0 0 0,0 1 0 0 0,1 1 57 0 0,0-6 17 0 0,0 0 0 0 0,0 0 0 0 0,1 0 1 0 0,-1 0-1 0 0,1-1 0 0 0,0 1 0 0 0,0 0 0 0 0,0-1 1 0 0,0 1-1 0 0,0-1 0 0 0,0 1 0 0 0,1-1 0 0 0,-1 0 1 0 0,1 0-1 0 0,0 0 0 0 0,0-1 0 0 0,-1 1 0 0 0,1 0 1 0 0,0-1-1 0 0,0 0 0 0 0,0 0 0 0 0,1 0 0 0 0,-1 0 1 0 0,0 0-1 0 0,0-1 0 0 0,2 1-17 0 0,88 4 915 0 0,-68-10-742 0 0,0-1 0 0 0,0-1 1 0 0,-1-1-1 0 0,0-1 0 0 0,-1-1 1 0 0,0-1-1 0 0,0-1 0 0 0,-1-1 1 0 0,-1-1-1 0 0,0-1 1 0 0,-1 0-1 0 0,-1-2 0 0 0,0-1 1 0 0,-1 0-1 0 0,9-13-173 0 0,-18 23 81 0 0,-1 1 1 0 0,-1-1-1 0 0,1-1 0 0 0,-1 1 0 0 0,-1-1 1 0 0,1 0-1 0 0,-2-1 0 0 0,1 0 0 0 0,-1 0 1 0 0,-1 0-1 0 0,0 0 0 0 0,0-1 0 0 0,-1 1 1 0 0,0-1-1 0 0,0-4-81 0 0,-4 13 4 0 0,1 0 0 0 0,0 1 1 0 0,0-1-1 0 0,-1 0 0 0 0,1 0 0 0 0,-1 0 0 0 0,1 1 1 0 0,-1-1-1 0 0,0 0 0 0 0,0 1 0 0 0,0-1 1 0 0,0 1-1 0 0,0-1 0 0 0,0 1 0 0 0,0-1 0 0 0,-1 1 1 0 0,1 0-1 0 0,0 0 0 0 0,-1 0 0 0 0,1-1 0 0 0,-1 1 1 0 0,1 0-1 0 0,-1 1 0 0 0,1-1 0 0 0,-1 0 0 0 0,0 0 1 0 0,1 1-1 0 0,-1-1 0 0 0,0 1 0 0 0,0-1 0 0 0,0 1 1 0 0,1 0-1 0 0,-1 0 0 0 0,0 0 0 0 0,0 0 1 0 0,0 0-1 0 0,0 0 0 0 0,1 0 0 0 0,-1 1 0 0 0,0-1 1 0 0,0 1-1 0 0,1-1 0 0 0,-1 1 0 0 0,0 0 0 0 0,1-1-4 0 0,-6 4-27 0 0,1 0 0 0 0,0 0 0 0 0,0 0 1 0 0,0 0-1 0 0,1 1 0 0 0,-1 0 0 0 0,1 0 0 0 0,0 1 0 0 0,1-1 0 0 0,-1 1 0 0 0,1 0 0 0 0,0 0 0 0 0,1 1 0 0 0,-1-1 0 0 0,1 1 0 0 0,1 0 0 0 0,-1-1 0 0 0,1 1 0 0 0,0 1 0 0 0,1-1 0 0 0,0 0 0 0 0,0 0 0 0 0,0 5 27 0 0,0-6-19 0 0,0-1 1 0 0,1 0-1 0 0,-1 1 0 0 0,1-1 0 0 0,1 1 0 0 0,-1-1 1 0 0,1 1-1 0 0,0-1 0 0 0,0 0 0 0 0,0 1 0 0 0,1-1 1 0 0,-1 0-1 0 0,1 0 0 0 0,1 0 0 0 0,-1 0 0 0 0,1-1 1 0 0,0 1-1 0 0,0 0 0 0 0,0-1 0 0 0,0 0 0 0 0,1 0 0 0 0,0 0 1 0 0,0 0-1 0 0,0-1 0 0 0,0 1 0 0 0,1-1 0 0 0,-1 0 1 0 0,1 0-1 0 0,1 0 19 0 0,104 34-964 0 0,-61-27-3342 0 0,-8-3-4243 0 0,-34-6 4620 0 0</inkml:trace>
  <inkml:trace contextRef="#ctx0" brushRef="#br0" timeOffset="345.624">1672 550 3985 0 0,'0'0'1071'0'0,"0"0"48"0"0,0 0 277 0 0,0 0 328 0 0,0 0 90 0 0,0 0-152 0 0,0 0-270 0 0,0 0-270 0 0,0 0-202 0 0,0 0-172 0 0,0 0-121 0 0,34-7-106 0 0,104-24-119 0 0,56-1 388 0 0,-108 22-2228 0 0,-68 9-3464 0 0,0 1-4484 0 0,-18 0 5819 0 0</inkml:trace>
  <inkml:trace contextRef="#ctx0" brushRef="#br0" timeOffset="524.755">1674 782 6233 0 0,'0'0'536'0'0,"0"0"73"0"0,0 0 423 0 0,0 0 152 0 0,0 0-24 0 0,0 0-216 0 0,0 0-287 0 0,193-59-233 0 0,-154 48-264 0 0,-2 4-224 0 0,0-4-232 0 0,0-1-512 0 0,5-2-937 0 0,-14 6-1624 0 0,-10 1-3288 0 0</inkml:trace>
  <inkml:trace contextRef="#ctx0" brushRef="#br0" timeOffset="1070.067">2514 454 1192 0 0,'0'0'1919'0'0,"0"0"-693"0"0,0 0-104 0 0,0 0 46 0 0,0 0-29 0 0,0 0-84 0 0,0 0-165 0 0,0 0-200 0 0,0 0-201 0 0,0 0-185 0 0,0 0-140 0 0,0 0-81 0 0,0 0-51 0 0,-23 22-23 0 0,-68 69-29 0 0,67-48-5 0 0,25-37 16 0 0,1-1 148 0 0,1 1 1 0 0,-1 0-1 0 0,1-1 1 0 0,0 1-1 0 0,0-1 0 0 0,1 0 1 0 0,-1 0-1 0 0,1-1 1 0 0,0 1-1 0 0,0-1 1 0 0,1 1-1 0 0,0-1 1 0 0,-1 0-1 0 0,1-1 1 0 0,0 0-1 0 0,1 1 0 0 0,-1-1 1 0 0,1-1-1 0 0,-1 1 1 0 0,1-1-1 0 0,0 0 1 0 0,0-1-1 0 0,0 1 1 0 0,0-1-1 0 0,0 0 1 0 0,0 0-1 0 0,0-1 0 0 0,0 0 1 0 0,0 0-1 0 0,4-1-139 0 0,-4 1 218 0 0,-1 0-1 0 0,1 0 0 0 0,-1-1 1 0 0,1 0-1 0 0,-1 0 1 0 0,0 0-1 0 0,0 0 0 0 0,1-1 1 0 0,-1 0-1 0 0,0 0 1 0 0,0 0-1 0 0,-1-1 0 0 0,1 0 1 0 0,0 0-1 0 0,-1 0 0 0 0,0 0 1 0 0,1-1-1 0 0,-1 1 1 0 0,-1-1-1 0 0,2-2-217 0 0,16-15 175 0 0,-2-1-1 0 0,-1 0 1 0 0,0-2 0 0 0,-2 0-1 0 0,-1-1 1 0 0,-1 0 0 0 0,-1-1 0 0 0,-1-1-1 0 0,-1 0 1 0 0,-2-1 0 0 0,0 0-1 0 0,-2 0 1 0 0,-1-1 0 0 0,-2 1-1 0 0,-1-1 1 0 0,-1-1 0 0 0,-1 1 0 0 0,-2-17-175 0 0,-1 37-55 0 0,0 0 0 0 0,0 1 0 0 0,-1-1 0 0 0,-1 1 0 0 0,1 0 1 0 0,-1 0-1 0 0,0 0 0 0 0,-1 1 0 0 0,0-1 0 0 0,0 1 0 0 0,-1 0 0 0 0,1 1 1 0 0,-1-1-1 0 0,-1 1 0 0 0,-6-5 55 0 0,10 9-56 0 0,-1-1 1 0 0,0 1-1 0 0,0-1 1 0 0,0 1-1 0 0,0 0 1 0 0,0 1-1 0 0,0-1 1 0 0,0 1-1 0 0,-1-1 1 0 0,1 1-1 0 0,0 1 1 0 0,-1-1-1 0 0,1 1 1 0 0,-1-1-1 0 0,1 1 1 0 0,-1 1-1 0 0,1-1 1 0 0,-1 1-1 0 0,1-1 1 0 0,0 1-1 0 0,-1 0 1 0 0,1 1-1 0 0,0-1 1 0 0,0 1-1 0 0,0 0 1 0 0,0 0-1 0 0,0 0 1 0 0,0 1-1 0 0,0-1 1 0 0,1 1-1 0 0,-4 2 56 0 0,-4 6-47 0 0,0 1 0 0 0,0 0 0 0 0,2 0 0 0 0,-1 1 0 0 0,1 0 0 0 0,1 1 0 0 0,1 0 0 0 0,0 0 0 0 0,0 1-1 0 0,2 0 1 0 0,0 0 0 0 0,0 0 0 0 0,1 1 0 0 0,1-1 0 0 0,1 1 0 0 0,0 0 0 0 0,1 0 0 0 0,1 0 0 0 0,1 4 47 0 0,-1-12-14 0 0,1 1 1 0 0,0-1 0 0 0,0 1 0 0 0,1-1 0 0 0,0 0 0 0 0,1 0 0 0 0,-1 0-1 0 0,2 0 1 0 0,-1-1 0 0 0,1 1 0 0 0,0-1 0 0 0,1 0 0 0 0,0 0 0 0 0,0 0 0 0 0,0 0-1 0 0,1-1 1 0 0,0 0 0 0 0,0 0 0 0 0,0-1 0 0 0,5 3 13 0 0,154 82-884 0 0,-122-70 142 0 0,34 9-3704 0 0,-24-18-4491 0 0,-41-10 4543 0 0</inkml:trace>
  <inkml:trace contextRef="#ctx0" brushRef="#br0" timeOffset="3944.891">3287 130 4289 0 0,'0'0'588'0'0,"0"0"-264"0"0,0 0-141 0 0,0 0 50 0 0,0 0 99 0 0,0 0 100 0 0,0 0 23 0 0,0 0-65 0 0,0 0-97 0 0,0 0-102 0 0,0 0-70 0 0,-20 36-24 0 0,-62 110-5 0 0,57-72 117 0 0,27-62-123 0 0,-2-4 18 0 0,1 0-1 0 0,0 0 1 0 0,0 0-1 0 0,1-1 1 0 0,0 1-1 0 0,0 0 1 0 0,1-1-1 0 0,0 0 1 0 0,0 0-1 0 0,1 0 1 0 0,0 0-1 0 0,0 0 1 0 0,0-1 0 0 0,1 1-1 0 0,0-1 1 0 0,0 0-1 0 0,1-1 1 0 0,0 1-1 0 0,0-1 1 0 0,0-1-1 0 0,1 1 1 0 0,-1-1-1 0 0,1 0 1 0 0,0 0-1 0 0,0-1 1 0 0,0 0-1 0 0,1 0 1 0 0,4 1-104 0 0,-1 0 340 0 0,1-1 1 0 0,0 0-1 0 0,-1-1 1 0 0,1 0-1 0 0,0-1 0 0 0,0-1 1 0 0,0 1-1 0 0,0-2 1 0 0,0 0-1 0 0,0 0 0 0 0,0-1 1 0 0,-1 0-1 0 0,1-1 0 0 0,-1-1 1 0 0,1 0-1 0 0,-1 0 1 0 0,0-1-1 0 0,7-5-340 0 0,-6 3 221 0 0,-1-1 1 0 0,-1-1-1 0 0,1 0 0 0 0,-2 0 0 0 0,1-1 1 0 0,-1-1-1 0 0,0 1 0 0 0,-1-1 0 0 0,-1-1 1 0 0,0 0-1 0 0,0 0 0 0 0,-1 0 0 0 0,-1 0 1 0 0,0-1-1 0 0,0 0 0 0 0,-1 0 0 0 0,-1 0 1 0 0,-1-1-1 0 0,1 1 0 0 0,-2-1 0 0 0,0 0 1 0 0,-1-7-222 0 0,-2 13-143 0 0,-1 0 0 0 0,0 0 0 0 0,-1 0 0 0 0,0 1 1 0 0,0-1-1 0 0,0 1 0 0 0,-1 0 0 0 0,0 0 0 0 0,-1 0 0 0 0,1 1 1 0 0,-1 0-1 0 0,-1 0 0 0 0,1 0 0 0 0,-1 1 0 0 0,0 0 0 0 0,0 0 1 0 0,0 1-1 0 0,-1 0 0 0 0,1 0 0 0 0,-1 1 0 0 0,0 0 0 0 0,0 0 1 0 0,-1 0-1 0 0,1 1 0 0 0,0 1 0 0 0,-1 0 0 0 0,1 0 0 0 0,-1 0 1 0 0,0 1-1 0 0,-7 1 143 0 0,1-2-890 0 0,0 1 1 0 0,0 1 0 0 0,0 1-1 0 0,0 0 1 0 0,0 1-1 0 0,1 0 1 0 0,-1 1 0 0 0,1 1-1 0 0,0 0 1 0 0,-6 3 889 0 0,-10 8-4421 0 0,8-2-188 0 0</inkml:trace>
  <inkml:trace contextRef="#ctx0" brushRef="#br0" timeOffset="4276.421">3038 473 3193 0 0,'0'0'2088'0'0,"0"0"-51"0"0,0 0 24 0 0,0 0-54 0 0,0 0-237 0 0,0 0-388 0 0,0 0-378 0 0,0 0-268 0 0,0 0-146 0 0,0 0-97 0 0,0 0-70 0 0,0 0-70 0 0,0 0-61 0 0,20-14-44 0 0,63-40-36 0 0,-33 41 134 0 0,81 45 415 0 0,-2-24 472 0 0,-73-8-6899 0 0,-45 0 3198 0 0,4-3-7988 0 0,-11 2 7817 0 0</inkml:trace>
  <inkml:trace contextRef="#ctx0" brushRef="#br0" timeOffset="4613.57">2096 951 4121 0 0,'0'0'999'0'0,"0"0"192"0"0,0 0 360 0 0,0 0 278 0 0,31-7 18 0 0,105-21-204 0 0,452-94 4157 0 0,-177 60-5384 0 0,-132 38-2552 0 0,-96 14-5461 0 0,-146 9 4826 0 0,-7-2-4122 0 0</inkml:trace>
  <inkml:trace contextRef="#ctx0" brushRef="#br0" timeOffset="5407.607">2411 1342 6481 0 0,'0'0'1205'0'0,"0"0"-160"0"0,0 0-82 0 0,0 0 27 0 0,0 0-32 0 0,0 0-88 0 0,0 0-128 0 0,0 0-194 0 0,0 0-168 0 0,0 0-160 0 0,0 0-111 0 0,-32 33-72 0 0,-93 102-41 0 0,123-134 4 0 0,0 1-1 0 0,-1-1 0 0 0,1 1 0 0 0,0-1 0 0 0,0 1 0 0 0,0 0 0 0 0,1-1 0 0 0,-1 1 1 0 0,0 0-1 0 0,1 0 0 0 0,-1 0 0 0 0,1 1 0 0 0,0-1 0 0 0,-1 0 0 0 0,1 0 1 0 0,0 1-1 0 0,0-1 0 0 0,1 1 0 0 0,-1-1 0 0 0,0 1 0 0 0,1-1 0 0 0,0 1 0 0 0,-1-1 1 0 0,1 1-1 0 0,0 0 0 0 0,0-1 1 0 0,2 4-4 0 0,1 0 36 0 0,0-1 0 0 0,0 0 0 0 0,1 1 0 0 0,0-2 1 0 0,0 1-1 0 0,0 0 0 0 0,0-1 0 0 0,1 0 0 0 0,-1 0 0 0 0,1 0 0 0 0,0 0 1 0 0,0-1-1 0 0,1 0 0 0 0,-1 0 0 0 0,1 0 0 0 0,-1-1 0 0 0,1 0 0 0 0,0 0 1 0 0,0 0-1 0 0,0-1 0 0 0,0 0 0 0 0,0 0 0 0 0,0-1 0 0 0,0 1 1 0 0,0-1-1 0 0,1 0 0 0 0,-1-1 0 0 0,3 0-32 0 0,-2 0 140 0 0,1 1 0 0 0,-1-2 0 0 0,0 1-1 0 0,0-1 1 0 0,0 0 0 0 0,0 0 0 0 0,0-1 0 0 0,0 0 0 0 0,-1 0 0 0 0,1 0 0 0 0,-1-1 0 0 0,0 0-1 0 0,0-1 1 0 0,0 1 0 0 0,-1-1 0 0 0,1 0 0 0 0,-1 0 0 0 0,0-1 0 0 0,0-1-140 0 0,76-121 1285 0 0,-77 120-1271 0 0,11-23-53 0 0,0-1 0 0 0,-2-1 1 0 0,-2 0-1 0 0,-1-1 0 0 0,-1 0 1 0 0,-2-1-1 0 0,-2 0 0 0 0,-1 0 1 0 0,-1 0-1 0 0,-2 0 0 0 0,-3-31 39 0 0,-14 6-108 0 0,16 59 104 0 0,0 0 0 0 0,-1 0-1 0 0,1-1 1 0 0,-1 1-1 0 0,0 0 1 0 0,1 0 0 0 0,-1 0-1 0 0,0 0 1 0 0,1 0 0 0 0,-1 0-1 0 0,0 0 1 0 0,0 0 0 0 0,0 1-1 0 0,0-1 1 0 0,0 0-1 0 0,0 0 1 0 0,0 1 0 0 0,0-1-1 0 0,0 1 1 0 0,0-1 0 0 0,-1 1-1 0 0,1-1 1 0 0,0 1-1 0 0,0 0 1 0 0,-1-1 0 0 0,1 1-1 0 0,0 0 1 0 0,0 0 0 0 0,0 0-1 0 0,-1 0 1 0 0,1 0 0 0 0,0 0-1 0 0,0 0 1 0 0,-1 1-1 0 0,1-1 1 0 0,0 0 0 0 0,0 1-1 0 0,0-1 1 0 0,-1 1 0 0 0,1-1-1 0 0,0 1 1 0 0,0 0-1 0 0,0-1 1 0 0,0 1 0 0 0,0 0-1 0 0,0 0 1 0 0,0 0 4 0 0,-9 9-6 0 0,1 1-1 0 0,0 0 1 0 0,0 1-1 0 0,1-1 1 0 0,1 2 0 0 0,0-1-1 0 0,1 1 1 0 0,0 0-1 0 0,1 1 1 0 0,-2 4 6 0 0,-1 8 41 0 0,2-1 1 0 0,0 1-1 0 0,1 1 0 0 0,2-1 1 0 0,0 1-1 0 0,2-1 0 0 0,2 19-41 0 0,1-30-11 0 0,1 0 0 0 0,1-1 0 0 0,0 1 0 0 0,1-1 0 0 0,0 0 0 0 0,1 0 0 0 0,1 0 0 0 0,0-1 0 0 0,1 0 1 0 0,0 0-1 0 0,1-1 0 0 0,0 0 0 0 0,1-1 0 0 0,1 0 0 0 0,0-1 0 0 0,0 0 0 0 0,1 0 0 0 0,0-1 0 0 0,0-1 0 0 0,1 0 0 0 0,7 3 11 0 0,28 13-663 0 0,-15-23-3657 0 0,-22-19-8236 0 0,-10 14 11464 0 0</inkml:trace>
  <inkml:trace contextRef="#ctx0" brushRef="#br0" timeOffset="5712.573">3143 992 1608 0 0,'0'0'1370'0'0,"0"0"-302"0"0,0 0 132 0 0,0 0 219 0 0,0 0 124 0 0,0 0-33 0 0,0 0-126 0 0,-15 33-209 0 0,-45 104-256 0 0,12 2 744 0 0,46-133-1645 0 0,0 0 0 0 0,1 0 1 0 0,-1 0-1 0 0,1 0 0 0 0,0 0 0 0 0,1 0 0 0 0,-1 1 0 0 0,1-1 1 0 0,0 0-1 0 0,1 0 0 0 0,-1 0 0 0 0,1 1 0 0 0,1-1 0 0 0,-1 0 0 0 0,1 0 1 0 0,0 0-1 0 0,0-1 0 0 0,1 1 0 0 0,0 0 0 0 0,0-1 0 0 0,0 0 1 0 0,1 0-1 0 0,-1 0 0 0 0,1 0 0 0 0,0 0 0 0 0,1-1 0 0 0,-1 1 1 0 0,1-1-1 0 0,0 0 0 0 0,0-1 0 0 0,4 3-18 0 0,4-2 39 0 0,0 0-1 0 0,0 0 1 0 0,1-1 0 0 0,-1-1-1 0 0,1 0 1 0 0,0-1 0 0 0,0-1-1 0 0,0 0 1 0 0,-1 0 0 0 0,1-2-1 0 0,0 0 1 0 0,-1 0 0 0 0,1-1-1 0 0,11-5-38 0 0,20-22-1914 0 0,-40 5-9377 0 0,-5 22 8533 0 0</inkml:trace>
  <inkml:trace contextRef="#ctx0" brushRef="#br0" timeOffset="5947.652">2852 1297 5265 0 0,'0'0'1664'0'0,"0"0"-319"0"0,0 0-121 0 0,0 0-32 0 0,197-18-200 0 0,-145 7-215 0 0,1 0-81 0 0,6-4-112 0 0,2 4-112 0 0,-2 0-160 0 0,3-4-328 0 0,3 4-736 0 0,-4 0-1505 0 0,-17 4-2400 0 0,-18 3-2184 0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1:43.5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70 0 0 0,'0'0'1228'0'0,"0"0"590"0"0,0 0 254 0 0,0 0-28 0 0,0 0-237 0 0,0 0-248 0 0,0 0-224 0 0,0 0-246 0 0,28-4-210 0 0,90-17-175 0 0,82-1 1087 0 0,-150 15-1725 0 0,27-1-684 0 0,-70 5-747 0 0,-14-2-12589 0 0,5 5 13499 0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1:43.8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59 1408 0 0,'0'0'1787'0'0,"0"0"-477"0"0,0 0-230 0 0,0 0 179 0 0,0 0 308 0 0,0 0 178 0 0,0 0-80 0 0,0 0-285 0 0,0 0-309 0 0,0 0-184 0 0,0 0-119 0 0,0 0-62 0 0,24-3-5 0 0,77-10-55 0 0,199-26 774 0 0,-264 37-3217 0 0,1 0-6975 0 0,-30 2-59 0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1:47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796 251 0 0 0,'0'0'204'0'0,"0"0"237"0"0,0 0 70 0 0,0 0 117 0 0,0 0 214 0 0,0 0 193 0 0,0 0 105 0 0,0 0-29 0 0,0 0-99 0 0,0 0-126 0 0,0 0-123 0 0,-5-3-57 0 0,-25-12 553 0 0,28 14-1157 0 0,-1 1 0 0 0,1 0 0 0 0,0 0 0 0 0,-1 0 0 0 0,1 0 0 0 0,0 0 0 0 0,0 1 1 0 0,-1-1-1 0 0,1 1 0 0 0,0-1 0 0 0,0 1 0 0 0,-1 0 0 0 0,1 0 0 0 0,0 0 0 0 0,0 0 0 0 0,0 0 0 0 0,0 0 0 0 0,0 1 0 0 0,0-1 0 0 0,1 1 0 0 0,-1-1 0 0 0,0 1 0 0 0,1 0 0 0 0,-1-1 0 0 0,1 1 0 0 0,0 0 0 0 0,-2 2-102 0 0,-2 2 205 0 0,-22 22-29 0 0,2 1 1 0 0,1 1-1 0 0,1 2 1 0 0,2 0 0 0 0,1 1-1 0 0,2 1 1 0 0,1 0-1 0 0,2 2 1 0 0,1 0-1 0 0,2 0 1 0 0,1 2 0 0 0,0 13-177 0 0,7-26 94 0 0,1 0 0 0 0,1 0 0 0 0,1 1 1 0 0,1-1-1 0 0,2 0 0 0 0,2 11-94 0 0,-2-26 56 0 0,0-1 0 0 0,1 0 0 0 0,0 0 1 0 0,1 0-1 0 0,0-1 0 0 0,0 1 0 0 0,1-1 0 0 0,0 0 0 0 0,0 0 0 0 0,1-1 0 0 0,0 1 0 0 0,1-1 0 0 0,-1 0 1 0 0,1-1-1 0 0,1 0 0 0 0,-1 0 0 0 0,1 0 0 0 0,0-1 0 0 0,0-1 0 0 0,1 1 0 0 0,-1-1 0 0 0,1 0 0 0 0,0-1 1 0 0,0 0-1 0 0,0-1 0 0 0,0 1 0 0 0,1-2 0 0 0,-1 1 0 0 0,1-2 0 0 0,3 1-56 0 0,0 0 152 0 0,-1 0 1 0 0,1-1-1 0 0,-1-1 0 0 0,1 0 0 0 0,0-1 1 0 0,-1 0-1 0 0,0 0 0 0 0,1-2 0 0 0,-1 1 1 0 0,0-2-1 0 0,-1 0 0 0 0,1 0 0 0 0,-1-1 1 0 0,0 0-1 0 0,0-1 0 0 0,-1 0 0 0 0,0-1 1 0 0,0 0-1 0 0,2-3-152 0 0,-8 6 76 0 0,0-1 1 0 0,0 1 0 0 0,0-1-1 0 0,-1 0 1 0 0,0 0-1 0 0,0 0 1 0 0,0-1-1 0 0,-1 1 1 0 0,0-1 0 0 0,0 1-1 0 0,-1-1 1 0 0,0 0-1 0 0,0 1 1 0 0,0-1-1 0 0,-1 0 1 0 0,0 0 0 0 0,0 0-1 0 0,-1 1 1 0 0,0-1-1 0 0,0 0 1 0 0,-1-2-77 0 0,0 5-114 0 0,1-1-1 0 0,-1 1 1 0 0,0 0 0 0 0,-1 0-1 0 0,1 0 1 0 0,0 0 0 0 0,-1 0 0 0 0,0 0-1 0 0,0 1 1 0 0,0-1 0 0 0,-1 1 0 0 0,1 0-1 0 0,-1 0 1 0 0,0 0 0 0 0,1 1-1 0 0,-1-1 1 0 0,0 1 0 0 0,-1 0 0 0 0,1 0-1 0 0,-3-1 115 0 0,-108-16-6333 0 0,39 30-2932 0 0,53-4 4783 0 0</inkml:trace>
  <inkml:trace contextRef="#ctx0" brushRef="#br0" timeOffset="3682.696">1292 405 0 0 0,'0'0'321'0'0,"0"0"121"0"0,0 0-33 0 0,0 0-71 0 0,0 0-58 0 0,0 0-23 0 0,0 0-9 0 0,-3 20-8 0 0,-9 99 235 0 0,38 44 1955 0 0,-23-148-2940 0 0,-3-15 1177 0 0,0 0 1 0 0,0 0-1 0 0,1 0 0 0 0,-1-1 0 0 0,0 1 1 0 0,1 0-1 0 0,-1 0 0 0 0,0 0 0 0 0,1 0 1 0 0,-1 0-1 0 0,0 0 0 0 0,1 0 0 0 0,-1 0-667 0 0,-9-66 774 0 0,8 47-637 0 0,1 0 1 0 0,2 1-1 0 0,-1-1 1 0 0,2 1-1 0 0,1-1 1 0 0,0 1-1 0 0,1 0 1 0 0,1 0-1 0 0,1 0-137 0 0,70-118 304 0 0,-22 75-444 0 0,-53 61 46 0 0,-1 0 0 0 0,0 0-1 0 0,1 0 1 0 0,-1 0 0 0 0,1 0-1 0 0,-1 1 1 0 0,0-1 0 0 0,1 0-1 0 0,-1 1 1 0 0,0-1 0 0 0,1 1-1 0 0,-1 0 1 0 0,0-1 0 0 0,0 1-1 0 0,1 0 1 0 0,-1 0 0 0 0,0 0-1 0 0,0 0 1 0 0,0 0 0 0 0,0 0-1 0 0,0 0 1 0 0,0 0 0 0 0,-1 0-1 0 0,1 0 1 0 0,0 0 0 0 0,0 1-1 0 0,-1-1 1 0 0,1 0 0 0 0,-1 1-1 0 0,1-1 1 0 0,-1 0 0 0 0,0 1-1 0 0,1-1 1 0 0,-1 0 0 0 0,0 1-1 0 0,0-1 1 0 0,0 1 0 0 0,0-1 0 0 0,0 0-1 0 0,0 1 1 0 0,-1-1 0 0 0,1 1-1 0 0,0-1 1 0 0,-1 0 94 0 0,1 0-60 0 0,8 31-8327 0 0,-6-27 5205 0 0</inkml:trace>
  <inkml:trace contextRef="#ctx0" brushRef="#br0" timeOffset="4113.356">1726 402 0 0 0,'0'0'705'0'0,"0"0"12"0"0,0 0 27 0 0,0 0 11 0 0,0 0-71 0 0,0 0-80 0 0,0 0-92 0 0,0 0-92 0 0,0 0-74 0 0,-14 31-64 0 0,-44 96-43 0 0,45-79 229 0 0,14-47-370 0 0,-1 0 0 0 0,0 0 0 0 0,1 0 0 0 0,-1 0 1 0 0,1 0-1 0 0,-1 0 0 0 0,1 0 0 0 0,0 0 0 0 0,-1 0 0 0 0,1 0 0 0 0,0 0 0 0 0,0 0 0 0 0,0 0 0 0 0,-1-1 0 0 0,1 1 1 0 0,0 0-1 0 0,0 0 0 0 0,0-1 0 0 0,0 1 0 0 0,0-1 0 0 0,1 1 0 0 0,-1-1 0 0 0,0 0 0 0 0,0 1 0 0 0,0-1 0 0 0,0 0 1 0 0,0 0-1 0 0,1 0 0 0 0,-1 1 0 0 0,0-1 0 0 0,0 0 0 0 0,0-1 0 0 0,0 1 0 0 0,1 0 0 0 0,-1 0 0 0 0,0 0 0 0 0,0-1 0 0 0,0 1 1 0 0,0-1-1 0 0,0 1 0 0 0,0-1 0 0 0,0 1 0 0 0,0-1 0 0 0,0 1 0 0 0,0-1 0 0 0,1 0-98 0 0,47-33 3158 0 0,99-133-898 0 0,-113 119-1948 0 0,-34 88-1963 0 0,-1-37 1549 0 0,0-1 0 0 0,0 1 0 0 0,1-1 0 0 0,-1 1 0 0 0,0-1 1 0 0,1 0-1 0 0,0 1 0 0 0,-1-1 0 0 0,1 0 0 0 0,0 1 0 0 0,0-1 0 0 0,0 0 0 0 0,1 0 0 0 0,-1 0 0 0 0,1 0 0 0 0,-1 0 0 0 0,1 0 0 0 0,-1 0 0 0 0,1 0 0 0 0,0-1 0 0 0,0 1 0 0 0,0 0 0 0 0,0-1 0 0 0,0 0 0 0 0,0 0 1 0 0,0 1-1 0 0,1-1 0 0 0,-1 0 0 0 0,0-1 0 0 0,1 1 0 0 0,-1 0 0 0 0,1-1 0 0 0,-1 1 0 0 0,0-1 0 0 0,1 0 0 0 0,-1 0 0 0 0,1 0 0 0 0,0 0 102 0 0,96-15-10541 0 0,-89 14 9889 0 0</inkml:trace>
  <inkml:trace contextRef="#ctx0" brushRef="#br0" timeOffset="4534.81">2195 302 0 0 0,'0'0'535'0'0,"0"0"214"0"0,0 0 27 0 0,0 0-71 0 0,0 0-112 0 0,0 0-109 0 0,0 0-81 0 0,0 0-31 0 0,0 0 1 0 0,0 0 29 0 0,-13 31 39 0 0,-39 93 50 0 0,51-123-470 0 0,1 0 1 0 0,-1 0-1 0 0,0 0 0 0 0,0 0 0 0 0,0 0 1 0 0,1 0-1 0 0,-1 0 0 0 0,0 0 0 0 0,1 0 1 0 0,-1 1-1 0 0,1-1 0 0 0,0 0 1 0 0,-1 0-1 0 0,1 0 0 0 0,0 1 0 0 0,0-1 1 0 0,-1 0-1 0 0,1 0 0 0 0,0 1 0 0 0,0-1 1 0 0,1 0-1 0 0,-1 0 0 0 0,0 1 0 0 0,0-1 1 0 0,1 0-1 0 0,-1 0 0 0 0,0 0 1 0 0,1 1-1 0 0,-1-1 0 0 0,1 0 0 0 0,0 0 1 0 0,-1 0-1 0 0,1 0 0 0 0,0 0 0 0 0,-1 0 1 0 0,1 0-1 0 0,0 0 0 0 0,0 0 0 0 0,0-1 1 0 0,0 1-1 0 0,0 0 0 0 0,0 0 1 0 0,0-1-1 0 0,1 1-21 0 0,3 2 232 0 0,2 1 166 0 0,1 0 0 0 0,-1-1 0 0 0,0 0 0 0 0,1 0 0 0 0,0 0 0 0 0,0-1 0 0 0,0 0-1 0 0,0-1 1 0 0,0 0 0 0 0,0 0 0 0 0,0 0 0 0 0,0-1 0 0 0,1-1 0 0 0,-1 1 0 0 0,0-1 0 0 0,0-1 0 0 0,0 1 0 0 0,0-1-1 0 0,0-1 1 0 0,-1 1 0 0 0,1-1 0 0 0,4-3-398 0 0,1-3 190 0 0,0 0-1 0 0,0-1 1 0 0,0 0-1 0 0,-2-1 1 0 0,1 0-1 0 0,-1-1 1 0 0,-1 0 0 0 0,0-1-1 0 0,-1 0 1 0 0,0-1-1 0 0,-1 0 1 0 0,-1 0-1 0 0,0 0 1 0 0,-1-1-1 0 0,0 0 1 0 0,-1-1-1 0 0,-1 1 1 0 0,-1-1 0 0 0,0 0-1 0 0,-1 0 1 0 0,0 0-1 0 0,-2 0 1 0 0,0-10-190 0 0,-1 19-160 0 0,-1 0 0 0 0,1 0 0 0 0,-1 0 0 0 0,-1 0 0 0 0,1 0 0 0 0,-1 1 0 0 0,0-1 0 0 0,-1 1 0 0 0,0 0 0 0 0,0 0 0 0 0,0 0 0 0 0,0 1 1 0 0,-1-1-1 0 0,0 1 0 0 0,0 0 0 0 0,-1 1 0 0 0,1-1 0 0 0,-1 1 0 0 0,0 0 0 0 0,0 0 0 0 0,-1 1 0 0 0,1 0 0 0 0,-1 0 0 0 0,1 0 0 0 0,-1 1 0 0 0,0 0 0 0 0,0 0 0 0 0,-4 0 160 0 0,5 2-118 0 0,1 0 0 0 0,-1 0 0 0 0,0 0-1 0 0,0 1 1 0 0,1 0 0 0 0,-1 0 0 0 0,0 0-1 0 0,1 1 1 0 0,-1-1 0 0 0,1 1 0 0 0,0 1-1 0 0,-1-1 1 0 0,1 1 0 0 0,0 0 0 0 0,1 0-1 0 0,-1 0 1 0 0,0 1 0 0 0,1 0 0 0 0,0 0-1 0 0,0 0 1 0 0,0 0 0 0 0,0 1 0 0 0,1-1 0 0 0,0 1-1 0 0,0 0 1 0 0,0 0 0 0 0,0 0 0 0 0,1 0-1 0 0,0 1 1 0 0,0-1 0 0 0,0 1 0 0 0,1-1-1 0 0,0 1 1 0 0,0 0 0 0 0,0 0 0 0 0,1-1-1 0 0,-1 1 1 0 0,1 0 0 0 0,1 0 118 0 0,2 1 28 0 0,1-1 0 0 0,0 0 0 0 0,0 0 0 0 0,1 0 0 0 0,0-1 0 0 0,0 0 0 0 0,0 0 0 0 0,1 0 1 0 0,-1 0-1 0 0,1-1 0 0 0,0 0 0 0 0,0 0 0 0 0,1 0 0 0 0,-1-1 0 0 0,1 0 0 0 0,0-1 0 0 0,0 1 0 0 0,0-1-28 0 0,44 13 234 0 0,1-2-1 0 0,1-2 1 0 0,0-3-1 0 0,1-2 1 0 0,-1-3-1 0 0,1-1 0 0 0,26-5-233 0 0,-77 3-3 0 0,49 0-349 0 0,45 0-1398 0 0,-34 4-6599 0 0,-50 0 5148 0 0</inkml:trace>
  <inkml:trace contextRef="#ctx0" brushRef="#br0" timeOffset="4899.351">1025 906 3033 0 0,'0'0'1861'0'0,"0"0"-1443"0"0,0 0-39 0 0,0 0 786 0 0,0 0 322 0 0,32-1-28 0 0,109-6-137 0 0,150-40 1839 0 0,-235 34-2778 0 0,897-169 1183 0 0,-791 151-5256 0 0,-40 8-4485 0 0,-86 18 3806 0 0</inkml:trace>
  <inkml:trace contextRef="#ctx0" brushRef="#br0" timeOffset="6786.111">1903 1009 0 0 0,'0'0'324'0'0,"0"0"239"0"0,0 0-80 0 0,0 0-111 0 0,0 0-90 0 0,0 0-6 0 0,0 0 63 0 0,-33 11 97 0 0,-98 34 152 0 0,61-16 1925 0 0,21-4 382 0 0,49-25-2850 0 0,-1 1-28 0 0,1-1 0 0 0,0 0 1 0 0,-1 0-1 0 0,1 0 0 0 0,0 1 1 0 0,-1-1-1 0 0,1 0 0 0 0,0 0 0 0 0,-1 1 1 0 0,1-1-1 0 0,0 0 0 0 0,0 1 0 0 0,-1-1 1 0 0,1 0-1 0 0,0 1 0 0 0,0-1 0 0 0,-1 0 1 0 0,1 1-1 0 0,0-1 0 0 0,0 1 1 0 0,0-1-1 0 0,0 0 0 0 0,0 1 0 0 0,0-1 1 0 0,0 1-1 0 0,0-1 0 0 0,0 1 0 0 0,0-1 1 0 0,0 0-1 0 0,0 1 0 0 0,0-1 1 0 0,0 1-1 0 0,0-1 0 0 0,0 0 0 0 0,0 1 1 0 0,0-1-1 0 0,0 1 0 0 0,1-1 0 0 0,-1 0 1 0 0,0 1-1 0 0,0-1 0 0 0,1 0 1 0 0,-1 1-1 0 0,0-1 0 0 0,0 0 0 0 0,1 1 1 0 0,-1-1-1 0 0,0 0 0 0 0,1 1 0 0 0,-1-1 1 0 0,0 0-1 0 0,1 0 0 0 0,-1 0 0 0 0,1 1 1 0 0,-1-1-1 0 0,0 0 0 0 0,1 0 1 0 0,-1 0-1 0 0,1 0 0 0 0,-1 0 0 0 0,0 0 1 0 0,1 0-1 0 0,-1 0 0 0 0,1 0 0 0 0,-1 0 1 0 0,1 0-1 0 0,-1 0 0 0 0,0 0 1 0 0,1 0-18 0 0,95 15 1724 0 0,-39-12-1047 0 0,-26 2-422 0 0,-15-4-155 0 0,0 1 1 0 0,0 1-1 0 0,-1 0 1 0 0,1 1-1 0 0,-1 1 0 0 0,0 0 1 0 0,0 1-1 0 0,0 1 1 0 0,-1 0-1 0 0,0 1 0 0 0,9 6-100 0 0,-21-12 53 0 0,-1 0-1 0 0,1-1 0 0 0,0 1 0 0 0,-1 0 0 0 0,0 0 0 0 0,1 0 0 0 0,-1 0 1 0 0,0 0-1 0 0,0 0 0 0 0,0 1 0 0 0,0-1 0 0 0,0 0 0 0 0,-1 0 1 0 0,1 1-1 0 0,-1-1 0 0 0,1 0 0 0 0,-1 1 0 0 0,0-1 0 0 0,0 1 0 0 0,0-1 1 0 0,0 0-1 0 0,-1 1 0 0 0,1-1 0 0 0,-1 0 0 0 0,1 1 0 0 0,-1-1 1 0 0,0 0-1 0 0,0 1 0 0 0,0-1 0 0 0,0 0 0 0 0,0 0 0 0 0,0 0 1 0 0,-1 0-1 0 0,1 0 0 0 0,0 0 0 0 0,-2 0-52 0 0,-68 58 606 0 0,56-52-692 0 0,0-1 1 0 0,-1 0 0 0 0,0-1 0 0 0,0 0-1 0 0,-1-1 1 0 0,0-1 0 0 0,0-1 0 0 0,0 0 0 0 0,0-2-1 0 0,-9 1 86 0 0,5-13-3826 0 0,19-8-3039 0 0,2 15 5190 0 0,0-3-1658 0 0</inkml:trace>
  <inkml:trace contextRef="#ctx0" brushRef="#br0" timeOffset="7481.036">2264 895 0 0 0,'0'0'449'0'0,"0"0"257"0"0,0 0 195 0 0,0 0 174 0 0,0 0 95 0 0,0 0-29 0 0,0 0-27 0 0,0 0-99 0 0,0 0-96 0 0,0 0-95 0 0,23-11-108 0 0,72-30-157 0 0,-38 30 556 0 0,-56 12-1072 0 0,-1 0 1 0 0,1 0-1 0 0,0 0 1 0 0,0 0-1 0 0,-1 0 1 0 0,1 0 0 0 0,-1 0-1 0 0,1 1 1 0 0,-1-1-1 0 0,1 0 1 0 0,-1 0-1 0 0,0 0 1 0 0,1 1-1 0 0,-1-1 1 0 0,0 0-1 0 0,0 0 1 0 0,0 1-1 0 0,0-1 1 0 0,0 0-1 0 0,0 0 1 0 0,0 1 0 0 0,-1-1-1 0 0,1 0 1 0 0,0 0-1 0 0,-1 0 1 0 0,1 1-1 0 0,-1-1 1 0 0,1 0-1 0 0,-1 0 1 0 0,1 0-1 0 0,-1 0 1 0 0,0 0-1 0 0,0 0 1 0 0,0 0-1 0 0,1 0 1 0 0,-1 0-1 0 0,0-1 1 0 0,0 1 0 0 0,-1 0-44 0 0,-87 98 637 0 0,89-97-649 0 0,0 0 0 0 0,1 0 0 0 0,-1 1-1 0 0,0-1 1 0 0,1 0 0 0 0,-1 0 0 0 0,1 0 0 0 0,0 0 0 0 0,-1 0 0 0 0,1 0 0 0 0,0 0-1 0 0,0 0 1 0 0,1 0 0 0 0,-1 0 0 0 0,0 0 0 0 0,1 0 0 0 0,-1-1 0 0 0,1 1 0 0 0,-1-1-1 0 0,1 1 1 0 0,0-1 0 0 0,-1 1 0 0 0,1-1 0 0 0,0 0 0 0 0,0 0 0 0 0,0 0 0 0 0,0 0-1 0 0,0 0 1 0 0,0-1 0 0 0,1 1 0 0 0,-1 0 0 0 0,0-1 0 0 0,0 0 0 0 0,0 1 0 0 0,1-1-1 0 0,-1 0 1 0 0,0 0 0 0 0,1-1 12 0 0,17 8-8 0 0,0 1 25 0 0,-17-7 0 0 0,-1-1 1 0 0,0 1-1 0 0,1-1 0 0 0,-1 1 0 0 0,0 0 0 0 0,1 0 1 0 0,-1 0-1 0 0,0 0 0 0 0,0 0 0 0 0,0 1 0 0 0,0-1 1 0 0,0 1-1 0 0,0-1 0 0 0,0 1 0 0 0,-1 0 0 0 0,1-1 1 0 0,0 1-1 0 0,-1 0 0 0 0,1 0 0 0 0,-1 0 0 0 0,0 0 1 0 0,0 1-1 0 0,0-1 0 0 0,0 0 0 0 0,0 0 0 0 0,0 1 1 0 0,-1-1-1 0 0,1 1 0 0 0,-1-1 0 0 0,0 0 0 0 0,1 1 1 0 0,-1-1-18 0 0,-1 1 55 0 0,1 0 0 0 0,-1 0 1 0 0,1 0-1 0 0,-1 0 1 0 0,0 0-1 0 0,0 0 0 0 0,0 0 1 0 0,-1-1-1 0 0,1 1 1 0 0,-1 0-1 0 0,1-1 0 0 0,-1 1 1 0 0,0-1-1 0 0,0 0 0 0 0,0 1 1 0 0,0-1-1 0 0,-1 0 1 0 0,1 0-1 0 0,-1-1 0 0 0,1 1 1 0 0,-1 0-1 0 0,1-1 1 0 0,-1 1-1 0 0,0-1 0 0 0,0 0 1 0 0,1 0-1 0 0,-1 0 0 0 0,0-1 1 0 0,0 1-1 0 0,-2 0-55 0 0,-95 9-286 0 0,92-10-191 0 0,-14 1-2118 0 0,12-6-4992 0 0,7 2 2733 0 0</inkml:trace>
  <inkml:trace contextRef="#ctx0" brushRef="#br0" timeOffset="9331.31">769 807 0 0 0,'-11'-18'109'0'0,"11"17"95"0"0,0 1 70 0 0,0 0 57 0 0,0 0 39 0 0,0 0 38 0 0,0 0 8 0 0,0 0-6 0 0,-26-12 5730 0 0,-28 2 119 0 0,8 20-4351 0 0,15-2-1296 0 0,15 7-145 0 0,-7 1-140 0 0,-52 41 330 0 0,30-24-340 0 0,36-18-1330 0 0,24-11-8373 0 0,-11-4 576 0 0</inkml:trace>
  <inkml:trace contextRef="#ctx0" brushRef="#br0" timeOffset="13305.179">3158 66 0 0 0,'0'0'221'0'0,"0"0"764"0"0,0 0 180 0 0,0 0-138 0 0,0 0-157 0 0,0 0-146 0 0,0 0-175 0 0,0 0-121 0 0,-6-4-62 0 0,-17-13-45 0 0,45 9 2602 0 0,-14 9-2736 0 0,0-1 0 0 0,0 2 0 0 0,0-1 0 0 0,0 1 0 0 0,0 1 0 0 0,-1-1-1 0 0,1 1 1 0 0,-1 0 0 0 0,0 1 0 0 0,0 0 0 0 0,0 0 0 0 0,0 1 0 0 0,-1-1-1 0 0,1 1 1 0 0,-1 1 0 0 0,0-1 0 0 0,-1 1 0 0 0,0 0 0 0 0,0 1 0 0 0,0-1-1 0 0,0 1 1 0 0,-1 0 0 0 0,3 7-187 0 0,5 10 107 0 0,0 1 0 0 0,-2 0-1 0 0,-1 1 1 0 0,-1 0 0 0 0,-2 0 0 0 0,3 18-107 0 0,-1 7-22 0 0,-3 1 0 0 0,-2-1 0 0 0,-2 1 1 0 0,-3-1-1 0 0,-2 1 0 0 0,-9 43 22 0 0,2-37-345 0 0,-2 0 0 0 0,-3-1-1 0 0,-20 45 346 0 0,-58 61-3501 0 0,13-65-4046 0 0,63-82 5244 0 0</inkml:trace>
  <inkml:trace contextRef="#ctx0" brushRef="#br0" timeOffset="14017.091">268 0 0 0 0,'0'0'196'0'0,"0"0"213"0"0,0 0 80 0 0,0 0 33 0 0,-11 2 48 0 0,-36 7 50 0 0,16 21 1356 0 0,20-11-1451 0 0,0 0 0 0 0,2 1-1 0 0,0 0 1 0 0,1 0 0 0 0,2 1 0 0 0,0 0-1 0 0,1 0 1 0 0,-1 9-525 0 0,-5 19 595 0 0,-37 197 946 0 0,30-159-939 0 0,5 1-1 0 0,3 0 1 0 0,4 1 0 0 0,4 62-602 0 0,5-127-1 0 0,1-1 0 0 0,2 0 0 0 0,0-1 0 0 0,1 1 0 0 0,1-1 0 0 0,1-1 0 0 0,1 1 0 0 0,1-2 0 0 0,1 1 0 0 0,1-2 0 0 0,0 0 0 0 0,2 0 0 0 0,0-1 0 0 0,1-1 0 0 0,1 0-1 0 0,0-2 1 0 0,1 0 0 0 0,1 0 0 0 0,0-2 0 0 0,1-1 0 0 0,0 0 0 0 0,1-1 0 0 0,0-1 0 0 0,1-2 0 0 0,0 0 0 0 0,17 4 1 0 0,105 29-3025 0 0,-46-23-2838 0 0,-61-14 1255 0 0</inkml:trace>
  <inkml:trace contextRef="#ctx0" brushRef="#br0" timeOffset="14771.032">3760 210 0 0 0,'0'0'389'0'0,"0"0"430"0"0,0 0 348 0 0,0 0 172 0 0,0 0-31 0 0,0 0-181 0 0,0 0-202 0 0,0 0-135 0 0,0 0-24 0 0,0 7 21 0 0,-20 67 1604 0 0,-6-5-1501 0 0,2 1 0 0 0,4 1 1 0 0,-6 41-891 0 0,-5 18 180 0 0,5-40-101 0 0,15-60 88 0 0,2 1 0 0 0,1 0 0 0 0,1 1 0 0 0,2-1-1 0 0,1 1 1 0 0,2 1-167 0 0,2-31 35 0 0,1 1-1 0 0,-1-1 0 0 0,0 1 1 0 0,1-1-1 0 0,0 0 1 0 0,0 1-1 0 0,-1-1 0 0 0,1 0 1 0 0,1 1-1 0 0,-1-1 0 0 0,0 0 1 0 0,1 0-1 0 0,-1 0 0 0 0,1 0 1 0 0,-1 0-1 0 0,1 0 1 0 0,0 0-1 0 0,0-1 0 0 0,0 1 1 0 0,0-1-1 0 0,0 1 0 0 0,0-1 1 0 0,0 0-1 0 0,0 0 1 0 0,1 0-1 0 0,-1 0 0 0 0,0 0 1 0 0,1 0-1 0 0,-1-1 0 0 0,1 1 1 0 0,-1-1-1 0 0,1 0 0 0 0,-1 1 1 0 0,2-1-35 0 0,88-8 1247 0 0,11-35-687 0 0,-101 42-692 0 0,-1 0 0 0 0,1 0-1 0 0,-1-1 1 0 0,1 1 0 0 0,-1 0 0 0 0,1-1 0 0 0,-1 1 0 0 0,0-1 0 0 0,1 0 0 0 0,-1 1 0 0 0,0-1 0 0 0,0 0 0 0 0,0 0 0 0 0,0 1 0 0 0,-1-1 0 0 0,1 0 0 0 0,0 0 0 0 0,-1 0 0 0 0,0 0-1 0 0,1 0 1 0 0,-1 0 0 0 0,0 0 0 0 0,0 0 0 0 0,0-1 132 0 0,-7-31-12719 0 0,4 30 9893 0 0</inkml:trace>
  <inkml:trace contextRef="#ctx0" brushRef="#br0" timeOffset="15015.422">3296 766 2401 0 0,'0'0'1695'0'0,"0"0"-1013"0"0,0 0-242 0 0,0 0 315 0 0,0 0 363 0 0,0 0 150 0 0,0 0-89 0 0,0 0-221 0 0,0 0-240 0 0,0 0-169 0 0,0 0-104 0 0,36-12-66 0 0,115-37-59 0 0,-10-1 169 0 0,-27 5-1722 0 0,-40 13-6918 0 0,-61 25 4139 0 0</inkml:trace>
  <inkml:trace contextRef="#ctx0" brushRef="#br0" timeOffset="15405.309">3895 170 4017 0 0,'0'0'1276'0'0,"0"0"-190"0"0,0 0-99 0 0,0 0 7 0 0,0 0 29 0 0,0 0-21 0 0,0 0-111 0 0,0 0-196 0 0,0 0-157 0 0,0 0-116 0 0,0 0-55 0 0,0 0-18 0 0,31-16-12 0 0,100-49 13 0 0,-65 46 127 0 0,-55 19-355 0 0,9-1 97 0 0,-18 0-202 0 0,0 0 1 0 0,1 0 0 0 0,-1 0 0 0 0,1 1 0 0 0,0-1-1 0 0,-1 1 1 0 0,1-1 0 0 0,-1 1 0 0 0,1 0-1 0 0,0 0 1 0 0,-1 0 0 0 0,1 1 0 0 0,0-1 0 0 0,-1 0-1 0 0,1 1 1 0 0,-1 0 0 0 0,1 0 0 0 0,-1 0 0 0 0,1 0-1 0 0,-1 0 1 0 0,0 0 0 0 0,1 0 0 0 0,-1 1 0 0 0,0-1-1 0 0,0 1 1 0 0,0 0 0 0 0,0-1 0 0 0,0 1 0 0 0,-1 0-1 0 0,1 0 1 0 0,0 0 0 0 0,-1 1 0 0 0,1-1 0 0 0,-1 0-1 0 0,0 0 1 0 0,0 1 0 0 0,1 2-18 0 0,-3 4 65 0 0,-1 0-1 0 0,0 0 1 0 0,-1 0-1 0 0,0 0 1 0 0,0-1 0 0 0,-1 1-1 0 0,0-1 1 0 0,0 0 0 0 0,-1 0-1 0 0,0 0 1 0 0,0 0-1 0 0,-1-1 1 0 0,0 0 0 0 0,0 0-1 0 0,-1-1 1 0 0,-4 4-65 0 0,-51 70 718 0 0,61-79-710 0 0,0 0 1 0 0,1 0-1 0 0,-1 0 0 0 0,0 0 0 0 0,1 1 0 0 0,-1-1 0 0 0,1 0 0 0 0,-1 0 0 0 0,1 1 0 0 0,0-1 0 0 0,-1 0 0 0 0,1 1 0 0 0,0-1 0 0 0,0 1 0 0 0,0-1 0 0 0,0 0 0 0 0,0 1 0 0 0,0-1 0 0 0,1 0 0 0 0,-1 1 0 0 0,0-1 0 0 0,1 0 0 0 0,-1 1 1 0 0,1-1-1 0 0,-1 0 0 0 0,1 0 0 0 0,0 1 0 0 0,-1-1 0 0 0,1 0 0 0 0,0 0 0 0 0,0 0 0 0 0,0 0 0 0 0,0 0 0 0 0,0 0 0 0 0,0 0 0 0 0,0 0 0 0 0,0 0 0 0 0,0-1 0 0 0,0 1 0 0 0,1 0 0 0 0,-1-1 0 0 0,0 1 0 0 0,0-1 0 0 0,1 1 1 0 0,-1-1-1 0 0,0 0 0 0 0,1 0 0 0 0,0 1-8 0 0,75 4 565 0 0,-62-6-471 0 0,102-17 227 0 0,-67 5-2630 0 0,8-3-7839 0 0,-45 12 3676 0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2:44.36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77 0 0 0,'13'0'115'0'0,"105"0"994"0"0,125 11 2085 0 0,166 7-925 0 0,121-17-704 0 0,23-24-1565 0 0,636 7 1023 0 0,-818 17-392 0 0,531-15 641 0 0,807 10 602 0 0,-1130-3-580 0 0,-195-5-477 0 0,10-20-110 0 0,-292 37-708 0 0,-61 17-1950 0 0,-25 24-4952 0 0,-16-35 3741 0 0,0-4-691 0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3:22.88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1 134 0 0 0,'0'0'124'0'0,"0"0"-128"0"0,0 0-77 0 0,0 0 55 0 0,21-6 90 0 0,151-36 530 0 0,72 4 738 0 0,68 13 330 0 0,27 48-1445 0 0,-53-14 1269 0 0,141-19-1486 0 0,245-31 1189 0 0,-375 37-783 0 0,59 16-406 0 0,-172 0 187 0 0,450 43 311 0 0,-459-38-62 0 0,1-7 0 0 0,147-12-436 0 0,262-16 1169 0 0,-142 25-892 0 0,92-5 50 0 0,-279-4-227 0 0,659-9 763 0 0,-891 10-836 0 0,98-5 139 0 0,-1 6 0 0 0,1 5 0 0 0,51 11-166 0 0,-33 0 1070 0 0,0-7-1 0 0,98-7-1069 0 0,-170-2 1062 0 0,-67 0-951 0 0,-1 0-9 0 0,0 0-36 0 0,0 0-38 0 0,0 0-22 0 0,0 0-23 0 0,0 0-24 0 0,0 0-7 0 0,0 0-30 0 0,0 0-26 0 0,0 0-25 0 0,0 0-31 0 0,0 0-28 0 0,0 0-11 0 0,0 0-2 0 0,0 0 1 0 0,0 0 25 0 0,0 0 8 0 0,0 0 5 0 0,0 0-12 0 0,0 0-26 0 0,0 0-4 0 0,6 22-3106 0 0,17 3-3982 0 0,-17-21 5046 0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569 108 2657 0 0,'0'0'3311'0'0,"0"0"-1120"0"0,0 0-284 0 0,0 0-86 0 0,0 0-40 0 0,0 0-160 0 0,0 0-233 0 0,0 0-197 0 0,0 0-184 0 0,0 0-156 0 0,-32-18-137 0 0,-101-53-116 0 0,130 69-563 0 0,0 0 1 0 0,0 0-1 0 0,0 0 1 0 0,-1 0-1 0 0,1 1 1 0 0,0-1-1 0 0,-1 1 1 0 0,1 0-1 0 0,-1 0 1 0 0,1 0-1 0 0,-1 1 1 0 0,0-1-1 0 0,1 1 1 0 0,-1 0-1 0 0,0 0 0 0 0,1 0 1 0 0,-1 0-1 0 0,0 1 1 0 0,1-1-1 0 0,-1 1 1 0 0,1 0-1 0 0,-1 0 1 0 0,-2 2-36 0 0,-6 2 143 0 0,-8 2-24 0 0,0 2 0 0 0,1 1-1 0 0,1 0 1 0 0,0 1 0 0 0,0 1 0 0 0,1 1 0 0 0,0 0 0 0 0,1 1 0 0 0,1 1 0 0 0,0 0 0 0 0,2 2 0 0 0,-1-1 0 0 0,2 1-1 0 0,0 1 1 0 0,1 0 0 0 0,1 1 0 0 0,1 0 0 0 0,-1 4-119 0 0,5-11 9 0 0,1-1 0 0 0,1 1 0 0 0,0 0 0 0 0,1 0 0 0 0,0 0 0 0 0,0 1 0 0 0,2-1 0 0 0,-1 0 0 0 0,2 0 0 0 0,0 6-9 0 0,0-13 3 0 0,-1 0-1 0 0,1 0 1 0 0,0 0-1 0 0,1 0 1 0 0,-1-1-1 0 0,1 1 1 0 0,0-1-1 0 0,0 1 1 0 0,1-1-1 0 0,-1 0 1 0 0,1 0-1 0 0,0 0 1 0 0,0 0-1 0 0,0 0 1 0 0,1 0-1 0 0,-1-1 1 0 0,1 0-1 0 0,0 0 1 0 0,0 0-1 0 0,0 0 1 0 0,0 0-1 0 0,0-1 1 0 0,1 0-1 0 0,-1 0 1 0 0,1 0-1 0 0,0-1 1 0 0,-1 1-3 0 0,17 1 23 0 0,0-2 1 0 0,-1 0 0 0 0,1-1 0 0 0,0 0 0 0 0,0-2 0 0 0,-1-1 0 0 0,1-1 0 0 0,-1 0 0 0 0,0-1 0 0 0,0-2 0 0 0,-1 0 0 0 0,1-1 0 0 0,-2 0 0 0 0,1-2-1 0 0,-1 0 1 0 0,9-8-24 0 0,0 4 11 0 0,66-40 81 0 0,-2-4 0 0 0,-3-4 0 0 0,73-68-92 0 0,-144 118 266 0 0,-24 22 167 0 0,-3 3-441 0 0,-167 272 805 0 0,146-236-797 0 0,2 2-1 0 0,3 1 0 0 0,1 1 0 0 0,4 1 1 0 0,1 1-1 0 0,3 0 0 0 0,2 2 0 0 0,3 0 1 0 0,0 16 0 0 0,12-29-2513 0 0,18-34-2643 0 0,-6-8-1589 0 0,-5-2-2758 0 0</inkml:trace>
  <inkml:trace contextRef="#ctx0" brushRef="#br0" timeOffset="245.709">1096 804 13843 0 0,'0'0'3891'0'0,"0"0"-2400"0"0,0 0-629 0 0,0 0 23 0 0,0 0-54 0 0,0 0-175 0 0,0 0-195 0 0,0 0-173 0 0,0 0-132 0 0,0 0-103 0 0,0 0-74 0 0,0 0-63 0 0,0 0-86 0 0,-6 21-134 0 0,-16 65-204 0 0,22-62-3409 0 0,6-25 1276 0 0,-5 0-2069 0 0,1 1-6256 0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6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695 89 6025 0 0,'0'0'2334'0'0,"0"0"-830"0"0,0 0-289 0 0,0 0-58 0 0,0 0 22 0 0,0 0 14 0 0,0 0-37 0 0,-33-14-119 0 0,-102-43-133 0 0,58 39 199 0 0,64 19-923 0 0,-9 4-39 0 0,-1 0 1 0 0,1 1 0 0 0,0 1 0 0 0,1 1-1 0 0,-1 1 1 0 0,2 1 0 0 0,-1 1 0 0 0,1 0 0 0 0,1 2-1 0 0,0 0 1 0 0,1 1 0 0 0,1 1 0 0 0,0 1-1 0 0,1 0 1 0 0,0 1 0 0 0,2 1 0 0 0,-11 17-142 0 0,15-24 43 0 0,1 1 0 0 0,1 1 0 0 0,0-1 0 0 0,1 2 0 0 0,0-1 0 0 0,1 1 0 0 0,0 0 0 0 0,1 0 0 0 0,1 0 0 0 0,0 1 0 0 0,1 0 0 0 0,1-1 0 0 0,0 1 0 0 0,1 0 0 0 0,0 0 0 0 0,2 2-43 0 0,2-8 41 0 0,1-1 0 0 0,0 0 0 0 0,1 0 1 0 0,-1 0-1 0 0,2 0 0 0 0,-1-1 0 0 0,1 1 0 0 0,0-2 1 0 0,1 1-1 0 0,0-1 0 0 0,0 0 0 0 0,0 0 0 0 0,1 0 1 0 0,-1-1-1 0 0,1-1 0 0 0,0 1 0 0 0,1-1 0 0 0,-1-1 1 0 0,1 1-1 0 0,0-2 0 0 0,0 1 0 0 0,0-1 0 0 0,0 0 1 0 0,0-1-1 0 0,0 0 0 0 0,1-1 0 0 0,-1 0 0 0 0,3 0-41 0 0,9 1 75 0 0,0-1-1 0 0,0-1 1 0 0,0-1 0 0 0,-1 0-1 0 0,1-2 1 0 0,0 0-1 0 0,-1-2 1 0 0,0 0-1 0 0,0-1 1 0 0,-1-1-1 0 0,14-8-74 0 0,3-5 96 0 0,-1-1-1 0 0,-1-2 0 0 0,-1-1 0 0 0,-1-1 0 0 0,-1-2 1 0 0,-2-1-1 0 0,-1-2 0 0 0,-1-1 0 0 0,-2 0 0 0 0,-1-2 0 0 0,0-3-95 0 0,71-137 448 0 0,-150 304-112 0 0,6 1 0 0 0,6 2-1 0 0,1 21-335 0 0,23-68-270 0 0,5 1-1 0 0,3 1 1 0 0,3 0 0 0 0,5 0-1 0 0,4 11 271 0 0,4-94-4147 0 0,7-23-10731 0 0,-9 11 8695 0 0</inkml:trace>
  <inkml:trace contextRef="#ctx0" brushRef="#br0" timeOffset="256.568">1293 789 20732 0 0,'0'0'626'0'0,"0"0"-262"0"0,0 0-80 0 0,0 0 104 0 0,0 0 83 0 0,0 0 9 0 0,0 0-96 0 0,0 0-116 0 0,0 0-100 0 0,0 0-88 0 0,0 0-58 0 0,0 0-65 0 0,0 0-75 0 0,-2 25-78 0 0,-8 80-137 0 0,6-73-171 0 0,5-26-2799 0 0,1-2-3736 0 0,-1-3 1180 0 0,0-1-1013 0 0</inkml:trace>
  <inkml:trace contextRef="#ctx0" brushRef="#br0" timeOffset="728.574">1448 281 14867 0 0,'0'0'1052'0'0,"0"0"-30"0"0,0 0-50 0 0,0 0 44 0 0,0 0 17 0 0,0 0-88 0 0,0 0-105 0 0,0 0-102 0 0,31-23-98 0 0,101-67-93 0 0,-38 44 281 0 0,-75 40-654 0 0,122-25 788 0 0,-140 31-959 0 0,0 0 0 0 0,0 0 0 0 0,1 0 0 0 0,-1 0 0 0 0,0 1 0 0 0,0-1 0 0 0,0 0 0 0 0,1 0 0 0 0,-1 1 0 0 0,0-1 0 0 0,0 1 0 0 0,0-1 0 0 0,0 1 0 0 0,0-1 0 0 0,0 1 0 0 0,0 0 0 0 0,0-1 1 0 0,0 1-1 0 0,0 0 0 0 0,0 0 0 0 0,0 0 0 0 0,0 0 0 0 0,-1 0 0 0 0,1 0 0 0 0,0 0 0 0 0,-1 0 0 0 0,1 0 0 0 0,0 0 0 0 0,-1 0 0 0 0,0 0 0 0 0,1 1 0 0 0,-1-1 0 0 0,0 0 0 0 0,1 0 0 0 0,-1 0 0 0 0,0 1 0 0 0,0-1 0 0 0,0 0 0 0 0,0 0 0 0 0,0 1 0 0 0,0-1 0 0 0,-1 0 0 0 0,1 0 0 0 0,0 0 0 0 0,-1 1 0 0 0,1-1 0 0 0,0 0 0 0 0,-1 0 0 0 0,0 0-3 0 0,-26 57 147 0 0,-163 137 166 0 0,188-193-314 0 0,1 0 0 0 0,-1-1-1 0 0,1 1 1 0 0,-1 0 0 0 0,1 1 0 0 0,0-1-1 0 0,0 0 1 0 0,0 0 0 0 0,0 0 0 0 0,0 1-1 0 0,0-1 1 0 0,1 0 0 0 0,-1 1-1 0 0,1-1 1 0 0,0 1 0 0 0,-1-1 0 0 0,1 1-1 0 0,0-1 1 0 0,1 1 0 0 0,-1-1 0 0 0,0 0-1 0 0,1 1 1 0 0,-1-1 0 0 0,1 1-1 0 0,0-1 1 0 0,0 0 0 0 0,0 0 0 0 0,0 1-1 0 0,0-1 1 0 0,0 0 0 0 0,0 0 0 0 0,1 0-1 0 0,-1 0 1 0 0,1 0 0 0 0,0-1 0 0 0,-1 1-1 0 0,1 0 1 0 0,0-1 0 0 0,0 1-1 0 0,0-1 1 0 0,0 0 0 0 0,0 1 0 0 0,2-1 1 0 0,264 129 40 0 0,-263-127-36 0 0,0 0 0 0 0,0 0 0 0 0,0 0 1 0 0,-1 1-1 0 0,0-1 0 0 0,0 1 0 0 0,0 0 0 0 0,0 0 1 0 0,0 1-1 0 0,-1-1 0 0 0,0 1 0 0 0,0 0 1 0 0,0 0-1 0 0,0 0 0 0 0,-1 0 0 0 0,0 0 1 0 0,0 0-1 0 0,-1 1 0 0 0,1-1 0 0 0,-1 1 0 0 0,0-1 1 0 0,0 1-1 0 0,-1-1 0 0 0,0 1 0 0 0,0 0 1 0 0,0-1-1 0 0,-1 1 0 0 0,1-1 0 0 0,-1 1 1 0 0,-1-1-1 0 0,1 1 0 0 0,-1-1 0 0 0,0 0 0 0 0,0 1 1 0 0,-2 1-5 0 0,-13 14-3 0 0,-1 0 1 0 0,-1-1-1 0 0,0-2 1 0 0,-2 0 0 0 0,0-1-1 0 0,-1 0 1 0 0,-1-2-1 0 0,0-1 1 0 0,-1-1 0 0 0,-1-1-1 0 0,0-1 1 0 0,0-1-1 0 0,-1-1 1 0 0,0-2 0 0 0,-10 2 2 0 0,-35 5-914 0 0,40-13-1907 0 0,31-3-3707 0 0,5-6-30 0 0,2 4-2963 0 0</inkml:trace>
  <inkml:trace contextRef="#ctx0" brushRef="#br0" timeOffset="1248.53">2598 833 19044 0 0,'0'0'775'0'0,"0"0"-274"0"0,0 0-98 0 0,0 0 52 0 0,0 0 20 0 0,0 0-69 0 0,0 0-70 0 0,0 0-95 0 0,0 0-91 0 0,-27 32-63 0 0,-86 101-163 0 0,69-77-563 0 0,37-33-1341 0 0,7-12-3663 0 0,0-8 3268 0 0,0 0-8465 0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1 107 2232 0 0,'0'0'1406'0'0,"0"0"-682"0"0,0 0-112 0 0,0 0 286 0 0,0 0 366 0 0,0 0 191 0 0,0 0 1 0 0,0 0-97 0 0,0 0-122 0 0,0 0-141 0 0,0 0-151 0 0,32-6-174 0 0,99-17-161 0 0,135-10 1029 0 0,-212 32-2012 0 0,-40 1-369 0 0,0 0 1 0 0,-1 0 0 0 0,1-1-1 0 0,0-1 1 0 0,-1 0 0 0 0,1-1-1 0 0,-1 0 1 0 0,10-5 741 0 0,-5 2-2120 0 0,11-6-4826 0 0,-23 5 4612 0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1 110 10314 0 0,'0'0'838'0'0,"0"0"-344"0"0,0 0-213 0 0,0 0 171 0 0,0 0 341 0 0,0 0 142 0 0,0 0 5 0 0,0 0-80 0 0,0 0-166 0 0,0 0-162 0 0,37-1-145 0 0,121-9-154 0 0,-27-18-246 0 0,-80 12-502 0 0,40-12-1848 0 0,-32 10-3305 0 0,-32 9-3526 0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6.9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493 136 1992 0 0,'0'0'530'0'0,"0"0"-285"0"0,0 0-43 0 0,0 0 172 0 0,0 0 255 0 0,0 0 185 0 0,0 0 25 0 0,0 0-103 0 0,0 0-210 0 0,-32 26-201 0 0,-98 79-130 0 0,-61 43 1128 0 0,76-77 2367 0 0,90-56-1783 0 0,45-19-1532 0 0,20-8-395 0 0,0 2 1 0 0,0 2-1 0 0,0 1 0 0 0,1 3 1 0 0,10 0 19 0 0,41-5-12 0 0,-38 8-87 0 0,46-13-288 0 0,-96 12 138 0 0,-3 2 297 0 0,0 0 1 0 0,-1 0-1 0 0,1-1 1 0 0,0 1-1 0 0,0 0 1 0 0,0 0-1 0 0,-1 0 1 0 0,1-1-1 0 0,0 1 0 0 0,0 0 1 0 0,-1-1-1 0 0,1 1 1 0 0,0-1-1 0 0,0 1 1 0 0,-1-1-1 0 0,1 1 1 0 0,-1-1-1 0 0,1 0 1 0 0,0 1-1 0 0,-1-1 1 0 0,1 1-1 0 0,-1-1 1 0 0,0 0-1 0 0,1 0 1 0 0,-1 1-1 0 0,1-1 0 0 0,-1 0 1 0 0,0 0-1 0 0,0 0 1 0 0,1 1-1 0 0,-1-1 1 0 0,0 0-1 0 0,0 0 1 0 0,0 0-1 0 0,0 1 1 0 0,0-1-1 0 0,0 0 1 0 0,0 0-1 0 0,0 0 1 0 0,0 0-1 0 0,-1 1 1 0 0,1-1-1 0 0,0 0 0 0 0,0 0 1 0 0,-1 0-1 0 0,1 1 1 0 0,0-1-1 0 0,-1 0 1 0 0,1 1-1 0 0,-1-1 1 0 0,1 0-1 0 0,-1 1 1 0 0,0-1-1 0 0,1 0 1 0 0,-1 1-1 0 0,1-1 1 0 0,-1 1-49 0 0,-128-140 585 0 0,77 101-2409 0 0,31 32-1242 0 0,2 5-3576 0 0,16 2 969 0 0</inkml:trace>
  <inkml:trace contextRef="#ctx0" brushRef="#br0" timeOffset="387.97">979 0 6265 0 0,'0'0'612'0'0,"0"0"-194"0"0,0 0 66 0 0,0 0 338 0 0,0 0 328 0 0,0 0 97 0 0,0 0-122 0 0,0 0-295 0 0,0 0-293 0 0,0 0-237 0 0,0 0-136 0 0,0 0-67 0 0,-13 35-45 0 0,-41 106-21 0 0,9-4 182 0 0,44-136-194 0 0,0 1 0 0 0,0 0 0 0 0,0 0 0 0 0,1 0 0 0 0,-1 0 0 0 0,0 0 0 0 0,1 1 1 0 0,0-1-1 0 0,-1 0 0 0 0,1 0 0 0 0,0 0 0 0 0,0 0 0 0 0,0 0 0 0 0,0 1 0 0 0,1-1 0 0 0,-1 0 0 0 0,1 0 0 0 0,-1 0 0 0 0,1 0 0 0 0,0 0 0 0 0,-1 0 0 0 0,1 0 0 0 0,0 0 1 0 0,0 0-1 0 0,1-1 0 0 0,-1 1 0 0 0,0 0 0 0 0,1 0 0 0 0,-1-1 0 0 0,1 1 0 0 0,-1-1 0 0 0,1 0 0 0 0,0 1 0 0 0,-1-1 0 0 0,1 0 0 0 0,0 0 0 0 0,0 0 0 0 0,0 0 0 0 0,0 0 0 0 0,0 0 1 0 0,0-1-1 0 0,0 1 0 0 0,0-1 0 0 0,0 0 0 0 0,0 1 0 0 0,1-1 0 0 0,-1 0 0 0 0,2 0-19 0 0,110-8 772 0 0,43-28-881 0 0,-145 31-173 0 0,3 0-524 0 0,-6 4-2579 0 0,-13-3-4921 0 0,2 4 5160 0 0</inkml:trace>
  <inkml:trace contextRef="#ctx0" brushRef="#br0" timeOffset="640.039">719 203 8266 0 0,'0'0'992'0'0,"0"0"-448"0"0,0 0 112 0 0,0 0 368 0 0,0 0 57 0 0,0 0-113 0 0,0 0-240 0 0,0 0-240 0 0,197 22-176 0 0,-149-22-152 0 0,4-4-72 0 0,5 0-96 0 0,3-3-248 0 0,-1 0-632 0 0,-13 3-1617 0 0,-14 0-8457 0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9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417 172 8306 0 0,'0'0'631'0'0,"0"0"-387"0"0,0 0-180 0 0,0 0 133 0 0,0 0 295 0 0,0 0 248 0 0,0 0 104 0 0,0 0-27 0 0,0 0-148 0 0,0 0-175 0 0,0 0-150 0 0,0 0-100 0 0,-35 32-34 0 0,-111 96 34 0 0,61-67 550 0 0,-15-10 1745 0 0,131-32-3152 0 0,153-6 89 0 0,130-7 524 0 0,-268-6 44 0 0,-45 0 130 0 0,-1 0 80 0 0,0 0 74 0 0,0 0 68 0 0,-15-27 1618 0 0,-101-122-675 0 0,-9 37-3231 0 0,117 107 1186 0 0,-14-9-1286 0 0,9 7-5978 0 0,10 4-755 0 0</inkml:trace>
  <inkml:trace contextRef="#ctx0" brushRef="#br0" timeOffset="568.777">962 62 4433 0 0,'0'0'811'0'0,"0"0"-218"0"0,0 0-197 0 0,0 0-46 0 0,0 0 86 0 0,0 0 71 0 0,0 0 54 0 0,0 0-14 0 0,0 0-84 0 0,0 0-109 0 0,-26 33-126 0 0,-79 104-106 0 0,102-133-116 0 0,-1-1 0 0 0,1 1 0 0 0,0 0 1 0 0,0 0-1 0 0,1 0 0 0 0,-1 0 0 0 0,1 0 1 0 0,-1 0-1 0 0,1 1 0 0 0,1-1 0 0 0,-1 1 0 0 0,1 0 1 0 0,-1-1-1 0 0,1 1 0 0 0,1 0 0 0 0,-1 4-6 0 0,1 3 25 0 0,-2-7 10 0 0,1 0 0 0 0,0 0-1 0 0,0 0 1 0 0,0 0 0 0 0,1 1 0 0 0,0-1 0 0 0,0 0 0 0 0,0 0 0 0 0,1 0 0 0 0,0 0 0 0 0,0 0-1 0 0,0 0 1 0 0,0 0 0 0 0,1 0 0 0 0,0 0 0 0 0,0-1 0 0 0,0 1 0 0 0,0 0 0 0 0,1-1 0 0 0,0 0-1 0 0,0 0 1 0 0,0 0 0 0 0,0 0 0 0 0,1 0 0 0 0,0 0 0 0 0,-1-1 0 0 0,1 0 0 0 0,1 0 0 0 0,-1 0-1 0 0,0 0 1 0 0,2 0-35 0 0,4 1 289 0 0,0 0-1 0 0,1-1 0 0 0,0 0 0 0 0,0-1 0 0 0,0 0 0 0 0,0 0 0 0 0,0-2 1 0 0,0 1-1 0 0,0-1 0 0 0,0-1 0 0 0,0 0 0 0 0,0 0 0 0 0,0-1 0 0 0,0-1 1 0 0,0 0-1 0 0,0 0 0 0 0,-1-1 0 0 0,0 0 0 0 0,5-3-288 0 0,16-10 747 0 0,0-1-1 0 0,-1-2 1 0 0,-1 0-1 0 0,-1-2 1 0 0,11-12-747 0 0,-29 26 69 0 0,0 0 1 0 0,0-1-1 0 0,-1 0 1 0 0,-1-1-1 0 0,1 1 1 0 0,-2-2-1 0 0,1 1 1 0 0,-1-1-1 0 0,-1 0 0 0 0,0 0 1 0 0,0-1-1 0 0,-1 0 1 0 0,-1 0-1 0 0,0 0 1 0 0,-1-1-1 0 0,0 1 1 0 0,-1-1-1 0 0,0 1 1 0 0,-1-1-1 0 0,0-11-69 0 0,-2 20-84 0 0,-1 0-1 0 0,0 0 1 0 0,1 0-1 0 0,-1 0 1 0 0,-1 0-1 0 0,1 0 1 0 0,0 1-1 0 0,-1-1 1 0 0,0 1-1 0 0,0 0 1 0 0,0 0 0 0 0,0 0-1 0 0,0 0 1 0 0,-1 0-1 0 0,1 1 1 0 0,-1 0-1 0 0,0-1 1 0 0,1 1-1 0 0,-1 1 1 0 0,0-1-1 0 0,0 0 1 0 0,-1 1-1 0 0,1 0 1 0 0,-3-1 84 0 0,-105-8-3874 0 0,33 28-3997 0 0,54-7 40 0 0</inkml:trace>
  <inkml:trace contextRef="#ctx0" brushRef="#br0" timeOffset="871.775">842 323 3777 0 0,'0'0'2696'0'0,"0"0"-879"0"0,0 0-301 0 0,0 0-106 0 0,0 0-101 0 0,0 0-183 0 0,0 0-165 0 0,0 0-178 0 0,0 0-191 0 0,0 0-182 0 0,0 0-139 0 0,0 0-93 0 0,0 0-40 0 0,16-6-29 0 0,49-18-25 0 0,-27 28 158 0 0,-31 0-143 0 0,244 48 1626 0 0,-187-29-4084 0 0,-42-18-1688 0 0,0-4-3640 0 0,-15-1 2537 0 0</inkml:trace>
  <inkml:trace contextRef="#ctx0" brushRef="#br0" timeOffset="1286.627">1 691 1728 0 0,'0'0'1673'0'0,"0"0"-356"0"0,0 0 52 0 0,0 0 158 0 0,0 0 50 0 0,0 0-111 0 0,39-4-107 0 0,125-14-81 0 0,5-2 1082 0 0,373-30-137 0 0,-434 46-2482 0 0,172-9-3244 0 0,-98-2-5143 0 0,-138 11 3177 0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1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0 641 200 0 0,'0'0'823'0'0,"0"0"-267"0"0,0 0 223 0 0,0 0 388 0 0,0 0 301 0 0,0 0 143 0 0,0 0-27 0 0,0 0-163 0 0,0 0-234 0 0,35-15-228 0 0,111-52-190 0 0,12-20 1179 0 0,-133 70-1675 0 0,0-1 0 0 0,-1-1-1 0 0,-1-1 1 0 0,-1 0-1 0 0,-1-2 1 0 0,-1-1-1 0 0,-1 0 1 0 0,0-3-273 0 0,-15 20 100 0 0,0-1 0 0 0,0 0 0 0 0,-1 0 0 0 0,0-1 0 0 0,0 1 0 0 0,-1-1 0 0 0,0 1 0 0 0,0-1 0 0 0,-1 0 0 0 0,0 0 0 0 0,0 1 0 0 0,-1-1 0 0 0,0 0 0 0 0,0 0 0 0 0,-1 0 0 0 0,0 0 0 0 0,-1-3-100 0 0,2 10-66 0 0,-1 0-1 0 0,1 0 0 0 0,-1 0 0 0 0,1 0 1 0 0,-1 0-1 0 0,0 0 0 0 0,1 0 1 0 0,-1 0-1 0 0,0 0 0 0 0,0 0 1 0 0,0 0-1 0 0,1 1 0 0 0,-1-1 0 0 0,0 0 1 0 0,0 1-1 0 0,0-1 0 0 0,0 1 1 0 0,-1-1-1 0 0,1 1 0 0 0,0-1 1 0 0,0 1-1 0 0,0 0 0 0 0,0-1 0 0 0,0 1 1 0 0,0 0-1 0 0,-1 0 0 0 0,1 0 1 0 0,0 0-1 0 0,0 0 0 0 0,0 0 1 0 0,-1 0-1 0 0,1 0 0 0 0,0 1 0 0 0,0-1 1 0 0,0 0-1 0 0,0 1 0 0 0,0-1 1 0 0,0 1-1 0 0,0-1 0 0 0,0 1 0 0 0,0-1 1 0 0,0 1-1 0 0,0 0 0 0 0,0 0 1 0 0,0-1-1 0 0,0 1 0 0 0,0 0 1 0 0,1 0-1 0 0,-1 0 0 0 0,0 0 0 0 0,1 0 1 0 0,-1 0-1 0 0,0 0 0 0 0,1 0 1 0 0,0 0-1 0 0,-1 0 0 0 0,1 0 1 0 0,-1 1-1 0 0,1-1 0 0 0,0 0 0 0 0,0 0 1 0 0,0 0-1 0 0,0 0 0 0 0,0 1 67 0 0,-9 15-91 0 0,1 0 0 0 0,1 1 0 0 0,0-1 0 0 0,1 1 0 0 0,1 0 0 0 0,1 1-1 0 0,1-1 1 0 0,0 1 0 0 0,1-1 0 0 0,2 1 0 0 0,-1 0 0 0 0,3 7 91 0 0,-2-21 49 0 0,1-1 0 0 0,1 1 0 0 0,-1-1 0 0 0,1 0 0 0 0,-1 1 0 0 0,1-1 0 0 0,0 0 0 0 0,1 0 0 0 0,-1-1 0 0 0,1 1 0 0 0,-1 0 0 0 0,1-1 1 0 0,0 0-1 0 0,0 1 0 0 0,1-1 0 0 0,-1 0 0 0 0,1-1 0 0 0,0 1 0 0 0,-1-1 0 0 0,1 1 0 0 0,0-1 0 0 0,0 0 0 0 0,1-1 0 0 0,-1 1 0 0 0,0-1 0 0 0,1 1-49 0 0,117 12 2192 0 0,-102-17-2000 0 0,0-1-1 0 0,0-1 1 0 0,0-1-1 0 0,-1-1 1 0 0,0 0-1 0 0,0-2 1 0 0,0 0-1 0 0,-1-1 1 0 0,-1-1-1 0 0,0 0 1 0 0,0-1-1 0 0,11-13-191 0 0,-7 10 14 0 0,-1-1 0 0 0,0-1 0 0 0,-2 0 0 0 0,0-2 0 0 0,-1 0 0 0 0,-1-1 0 0 0,-1-1 0 0 0,0 0 0 0 0,-2-1 0 0 0,-1 0 0 0 0,0-1 0 0 0,0-5-14 0 0,-6-42-560 0 0,-7 69 481 0 0,0 0 1 0 0,-1 0-1 0 0,1-1 0 0 0,-1 1 1 0 0,1 0-1 0 0,-1 0 0 0 0,1 1 1 0 0,-1-1-1 0 0,0 0 0 0 0,1 0 1 0 0,-1 1-1 0 0,0-1 1 0 0,0 1-1 0 0,1 0 0 0 0,-1-1 1 0 0,0 1-1 0 0,0 0 0 0 0,0 0 1 0 0,1 0-1 0 0,-1 0 0 0 0,0 0 1 0 0,0 1-1 0 0,0-1 0 0 0,1 0 1 0 0,-1 1-1 0 0,0-1 1 0 0,1 1-1 0 0,-1 0 0 0 0,0 0 1 0 0,1 0-1 0 0,-1 0 0 0 0,1 0 1 0 0,-2 1 78 0 0,-6 7-94 0 0,1 0 1 0 0,0 1 0 0 0,1 0-1 0 0,0 1 1 0 0,1-1 0 0 0,0 1-1 0 0,1 1 1 0 0,0-1 0 0 0,0 1-1 0 0,1 0 1 0 0,1 0-1 0 0,0 0 1 0 0,1 0 0 0 0,0 1-1 0 0,1-1 1 0 0,0 1 0 0 0,1 8 93 0 0,0-15 65 0 0,1 0 0 0 0,0 0 0 0 0,0-1 0 0 0,0 1 1 0 0,0 0-1 0 0,1 0 0 0 0,0-1 0 0 0,0 1 0 0 0,1-1 1 0 0,0 0-1 0 0,0 0 0 0 0,0 0 0 0 0,0 0 0 0 0,1 0 1 0 0,0-1-1 0 0,0 1 0 0 0,0-1 0 0 0,0 0 0 0 0,1-1 1 0 0,-1 1-1 0 0,1-1 0 0 0,0 1 0 0 0,0-1 0 0 0,1-1 1 0 0,-1 1-1 0 0,1-1 0 0 0,3 1-65 0 0,4 2 219 0 0,0-1 0 0 0,1 0 0 0 0,-1-1 0 0 0,1-1 0 0 0,0 0 0 0 0,0-1 1 0 0,0-1-1 0 0,0 0 0 0 0,0 0 0 0 0,0-2 0 0 0,6-1-219 0 0,0-3 215 0 0,1-1 0 0 0,-1-1 0 0 0,0-1-1 0 0,-1 0 1 0 0,0-2 0 0 0,-1 0 0 0 0,0-1 0 0 0,-1-1 0 0 0,15-14-215 0 0,-19 17-15 0 0,0-1 1 0 0,0 0 0 0 0,-1-1 0 0 0,0-1 0 0 0,-1 0-1 0 0,-1-1 1 0 0,0 0 0 0 0,-1 0 0 0 0,0-1 0 0 0,-1 0-1 0 0,-1 0 1 0 0,0-1 0 0 0,-1 0 0 0 0,-1 0 0 0 0,-1-1-1 0 0,0 0 1 0 0,0-4 14 0 0,-5 19-65 0 0,0 1-1 0 0,0-1 0 0 0,0 0 1 0 0,0 1-1 0 0,0-1 1 0 0,-1 1-1 0 0,1-1 0 0 0,0 1 1 0 0,-1 0-1 0 0,1-1 0 0 0,-1 1 1 0 0,1 0-1 0 0,-1 0 0 0 0,0 0 1 0 0,1 0-1 0 0,-1 0 1 0 0,0 1-1 0 0,0-1 0 0 0,0 0 1 0 0,1 1-1 0 0,-1-1 0 0 0,0 1 1 0 0,0 0-1 0 0,0 0 1 0 0,0-1-1 0 0,0 1 0 0 0,0 1 1 0 0,0-1-1 0 0,0 0 0 0 0,0 0 1 0 0,0 1-1 0 0,1-1 1 0 0,-1 1-1 0 0,0-1 0 0 0,0 1 1 0 0,0 0-1 0 0,1 0 0 0 0,-2 1 66 0 0,-8 6-76 0 0,1 0-1 0 0,1 1 0 0 0,0 0 0 0 0,0 1 0 0 0,0 0 0 0 0,2 0 0 0 0,-1 1 1 0 0,1 0-1 0 0,1 0 0 0 0,0 1 0 0 0,-3 9 77 0 0,1-7 44 0 0,1 1 1 0 0,0 1-1 0 0,1-1 1 0 0,1 1-1 0 0,1 0 1 0 0,0 0-1 0 0,1 1 1 0 0,1-1-1 0 0,0 1 0 0 0,2-1 1 0 0,-1 1-1 0 0,3 8-44 0 0,1-16-66 0 0,0-1-1 0 0,1 0 0 0 0,0 0 0 0 0,1 0 1 0 0,0 0-1 0 0,0-1 0 0 0,0 0 1 0 0,1 0-1 0 0,0 0 0 0 0,1-1 0 0 0,-1 0 1 0 0,1 0-1 0 0,0-1 0 0 0,1 0 0 0 0,-1 0 1 0 0,1 0-1 0 0,0-1 0 0 0,0 0 1 0 0,1-1-1 0 0,-1 0 0 0 0,1 0 0 0 0,-1-1 1 0 0,1 0-1 0 0,0 0 0 0 0,0-1 0 0 0,0 0 1 0 0,0-1-1 0 0,8 0 67 0 0,25 0-4354 0 0,-30 0 1417 0 0,8 0-5142 0 0</inkml:trace>
  <inkml:trace contextRef="#ctx0" brushRef="#br0" timeOffset="1044.276">1799 483 3689 0 0,'0'0'605'0'0,"0"0"-155"0"0,0 0-98 0 0,0 0 37 0 0,0 0 146 0 0,0 0 136 0 0,0 0 20 0 0,0 0-75 0 0,0 0-162 0 0,0 0-189 0 0,0 0-105 0 0,0 0-74 0 0,-18 25-35 0 0,-55 80 12 0 0,20 4 427 0 0,5-24 977 0 0,60-114 1630 0 0,13-23-2621 0 0,172-235 259 0 0,-193 281-726 0 0,-4 7-10 0 0,0-1 1 0 0,0 0-1 0 0,1 1 1 0 0,-1-1-1 0 0,0 0 1 0 0,0 0-1 0 0,1 1 1 0 0,-1-1-1 0 0,0 0 1 0 0,0 0-1 0 0,1 0 1 0 0,-1 1-1 0 0,0-1 1 0 0,1 0-1 0 0,-1 0 1 0 0,0 0-1 0 0,1 0 1 0 0,-1 0-1 0 0,0 0 1 0 0,1 1-1 0 0,-1-1 1 0 0,1 0-1 0 0,-1 0 1 0 0,0 0-1 0 0,1 0 1 0 0,-1 0 0 0 0,0-1-1 0 0,1 1 1 0 0,-1 0-1 0 0,0 0 1 0 0,1 0-1 0 0,-1 0 1 0 0,0 0-1 0 0,1 0 1 0 0,-1 0-1 0 0,0-1 1 0 0,1 1-1 0 0,-1 0 1 0 0,0 0-1 0 0,1-1 1 0 0,-2 44 75 0 0,11 99 428 0 0,40-13-121 0 0,-46-117-520 0 0,-3-10 3176 0 0,-32-25-2239 0 0,-107-68-926 0 0,33 35-357 0 0,54 49-6219 0 0,50 9 1219 0 0,0 3 2345 0 0,0-1-914 0 0</inkml:trace>
  <inkml:trace contextRef="#ctx0" brushRef="#br0" timeOffset="1448.283">1952 520 6705 0 0,'0'0'2689'0'0,"0"0"-1666"0"0,0 0-691 0 0,0 0-164 0 0,0 0 84 0 0,0 0 191 0 0,0 0 112 0 0,0 0 26 0 0,0 0-57 0 0,0 0-168 0 0,0 0-132 0 0,0 0-57 0 0,0 0-32 0 0,11 17 21 0 0,36 52 13 0 0,-12 28 427 0 0,-18-49-300 0 0,0-80 4111 0 0,78-270-2608 0 0,-87 255-1931 0 0,-8 46-212 0 0,0 1-318 0 0,0 0-612 0 0,-2 7-10143 0 0,2-3 3669 0 0</inkml:trace>
  <inkml:trace contextRef="#ctx0" brushRef="#br0" timeOffset="1954.445">2474 410 4913 0 0,'0'0'1879'0'0,"0"0"-748"0"0,0 0-168 0 0,0 0 206 0 0,0 0 196 0 0,0 0 19 0 0,0 0-137 0 0,0 0-256 0 0,0 0-252 0 0,0 0-223 0 0,0 0-152 0 0,0 0-57 0 0,-12 8-17 0 0,-93 68 1201 0 0,37-25-205 0 0,69-50-1328 0 0,-1 1 1 0 0,1-1-1 0 0,0 0 1 0 0,0 1-1 0 0,0-1 0 0 0,1 0 1 0 0,-1 0-1 0 0,0 1 1 0 0,0-1-1 0 0,1 0 0 0 0,-1 0 1 0 0,0 0-1 0 0,1-1 1 0 0,-1 1-1 0 0,1 0 0 0 0,0 0 1 0 0,-1-1-1 0 0,1 1 1 0 0,-1-1-1 0 0,1 0 0 0 0,0 1 1 0 0,-1-1-1 0 0,1 0 1 0 0,0 0-1 0 0,-1 0 0 0 0,1 0 1 0 0,0 0-1 0 0,0 0 1 0 0,-1-1-1 0 0,1 1 0 0 0,1-1 42 0 0,52 5 0 0 0,-54-3 14 0 0,-1 0 0 0 0,1 0-1 0 0,0 0 1 0 0,0 0 0 0 0,-1 1-1 0 0,1-1 1 0 0,-1 0-1 0 0,1 1 1 0 0,-1-1 0 0 0,1 0-1 0 0,-1 1 1 0 0,0-1 0 0 0,1 0-1 0 0,-1 1 1 0 0,0-1 0 0 0,0 0-1 0 0,0 1 1 0 0,0-1 0 0 0,-1 1-1 0 0,1-1 1 0 0,0 0 0 0 0,0 1-1 0 0,-1-1 1 0 0,1 0-1 0 0,-1 1 1 0 0,1-1 0 0 0,-1 0-1 0 0,0 0 1 0 0,1 1 0 0 0,-1-1-1 0 0,0 0 1 0 0,0 0 0 0 0,0 0-1 0 0,0 0 1 0 0,0 0 0 0 0,0 0-1 0 0,0 0 1 0 0,0-1-1 0 0,0 1-13 0 0,-72 112 233 0 0,73-111-243 0 0,0 0 1 0 0,-1 0 0 0 0,1 0 0 0 0,0 1 0 0 0,0-1 0 0 0,0 0 0 0 0,0 0 0 0 0,0 1 0 0 0,1-1 0 0 0,-1 0 0 0 0,1 0 0 0 0,-1 0 0 0 0,1 0 0 0 0,0 0 0 0 0,0 0 0 0 0,0 0 0 0 0,0 0-1 0 0,0 0 1 0 0,1 0 0 0 0,-1 0 0 0 0,0 0 0 0 0,1-1 0 0 0,-1 1 0 0 0,1-1 0 0 0,0 1 0 0 0,0-1 0 0 0,-1 1 0 0 0,1-1 0 0 0,0 0 0 0 0,0 0 0 0 0,0 0 0 0 0,0 0 0 0 0,0 0 0 0 0,0-1 0 0 0,1 1-1 0 0,-1-1 1 0 0,0 1 9 0 0,86 6-786 0 0,-53-25-3338 0 0,-22 8-2662 0 0,-4 6-692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26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665 1 11234 0 0,'0'0'695'0'0,"0"0"-200"0"0,0 0-160 0 0,0 0 93 0 0,0 0 247 0 0,0 0 206 0 0,0 0 103 0 0,0 0-65 0 0,0 0-195 0 0,0 0-184 0 0,0 0-89 0 0,0 9-16 0 0,8 732 3100 0 0,-6-469-3900 0 0,-28-190-2896 0 0,15-78-3821 0 0,7-4 2048 0 0,0 0-1555 0 0</inkml:trace>
  <inkml:trace contextRef="#ctx0" brushRef="#br0" timeOffset="250.116">1 270 14531 0 0,'0'0'394'0'0,"0"0"-112"0"0,0 0 70 0 0,0 0 251 0 0,32-10 185 0 0,104-31 64 0 0,315-74 2836 0 0,-335 87-3785 0 0,1 5-1 0 0,66-2 98 0 0,-3 16-9950 0 0,-153 9-827 0 0</inkml:trace>
  <inkml:trace contextRef="#ctx0" brushRef="#br0" timeOffset="4788.698">1488 719 1728 0 0,'0'0'1730'0'0,"0"0"-424"0"0,0 0-130 0 0,0 0 103 0 0,0 0 44 0 0,0 0-106 0 0,0 0-199 0 0,0 0-221 0 0,0 0-138 0 0,-32 17-100 0 0,-98 52-81 0 0,69-17 94 0 0,55-40-451 0 0,0-2 9 0 0,0 0 0 0 0,1 0 0 0 0,1 0 0 0 0,-1 1-1 0 0,2-1 1 0 0,-1 1 0 0 0,2 0 0 0 0,-1 0 0 0 0,1 0 0 0 0,1 1 0 0 0,0 2-130 0 0,1-9 44 0 0,0-1 1 0 0,0 1-1 0 0,1 0 1 0 0,-1 0-1 0 0,1 0 1 0 0,0-1 0 0 0,0 1-1 0 0,1 0 1 0 0,0-1-1 0 0,0 1 1 0 0,0-1-1 0 0,0 0 1 0 0,0 1-1 0 0,1-1 1 0 0,0 0-1 0 0,0-1 1 0 0,0 1-1 0 0,0 0 1 0 0,1-1-1 0 0,-1 0 1 0 0,1 0 0 0 0,0 0-1 0 0,0 0 1 0 0,0 0-1 0 0,0-1 1 0 0,0 0-1 0 0,1 1-44 0 0,2-1 139 0 0,-1 0 1 0 0,0 0-1 0 0,0-1 0 0 0,1 0 1 0 0,-1 0-1 0 0,1 0 0 0 0,-1-1 0 0 0,1 0 1 0 0,-1 0-1 0 0,1 0 0 0 0,-1-1 0 0 0,1 0 1 0 0,-1-1-1 0 0,0 1 0 0 0,0-1 0 0 0,1 0 1 0 0,-1-1-1 0 0,0 1 0 0 0,-1-1 1 0 0,1-1-1 0 0,0 1 0 0 0,-1-1 0 0 0,0 0 1 0 0,0 0-1 0 0,0 0 0 0 0,0-1 0 0 0,-1 1 1 0 0,3-5-140 0 0,1-2 100 0 0,-1-1-1 0 0,0 1 1 0 0,-1-1 0 0 0,0-1 0 0 0,-1 1 0 0 0,-1-1 0 0 0,0 0 0 0 0,0 0-1 0 0,-2 0 1 0 0,1 0 0 0 0,-2-1 0 0 0,0 1 0 0 0,0-1 0 0 0,-1 1 0 0 0,-1-1-1 0 0,0-2-99 0 0,-1 6-133 0 0,0 0 0 0 0,-1 0 0 0 0,0 1 0 0 0,0-1 0 0 0,-1 1 1 0 0,0-1-1 0 0,-1 1 0 0 0,0 1 0 0 0,0-1 0 0 0,-1 1 0 0 0,0-1 0 0 0,0 2 0 0 0,-1-1 0 0 0,-3-2 133 0 0,-22-1-3815 0 0,1 21-5596 0 0,26-2 2407 0 0</inkml:trace>
  <inkml:trace contextRef="#ctx0" brushRef="#br0" timeOffset="5266.273">1829 763 5401 0 0,'0'0'2959'0'0,"0"0"-1209"0"0,0 0-651 0 0,0 0-232 0 0,0 0-110 0 0,0 0-87 0 0,0 0-46 0 0,0 0-71 0 0,0 0-106 0 0,-32 27-121 0 0,-97 85-136 0 0,78-47-108 0 0,48-53-81 0 0,1-8-9 0 0,0-1 1 0 0,0 1-1 0 0,1-1 1 0 0,-1 1-1 0 0,1 0 1 0 0,0 0-1 0 0,0 0 1 0 0,0 0-1 0 0,0 0 0 0 0,1 0 1 0 0,0 0-1 0 0,0 0 1 0 0,0 0-1 0 0,0 0 1 0 0,0 0-1 0 0,1 0 1 0 0,0 0-1 0 0,0 0 0 0 0,0 0 1 0 0,0 0-1 0 0,1-1 1 0 0,-1 1-1 0 0,1 0 1 0 0,0-1-1 0 0,0 1 1 0 0,0-1-1 0 0,1 0 0 0 0,-1 0 1 0 0,1 0-1 0 0,0 0 1 0 0,0 0-1 0 0,0 0 1 0 0,0-1-1 0 0,0 1 1 0 0,1-1-1 0 0,-1 0 0 0 0,1 0 1 0 0,-1 0-1 0 0,1-1 1 0 0,0 1-1 0 0,-1-1 1 0 0,4 1 7 0 0,14-3 289 0 0,0 0-1 0 0,0-1 1 0 0,0-2 0 0 0,0 0 0 0 0,-1-1 0 0 0,0-1 0 0 0,0-1 0 0 0,0-1 0 0 0,-1 0 0 0 0,0-2 0 0 0,-1 0 0 0 0,0-1 0 0 0,0-1 0 0 0,-2 0-1 0 0,1-1 1 0 0,-1-1 0 0 0,-1-2-289 0 0,26-19 250 0 0,-3-2 0 0 0,0-2 0 0 0,-3-1 0 0 0,-1-2 0 0 0,-2-2 0 0 0,-3 0 0 0 0,17-34-250 0 0,-29 50-177 0 0,-1-1 0 0 0,-2-1 0 0 0,-1 0 0 0 0,-1-1 0 0 0,-2 0 0 0 0,-1-1-1 0 0,-1 0 1 0 0,-2-1 0 0 0,-1 1 0 0 0,-1-1 0 0 0,-2 0 0 0 0,-2 0 0 0 0,-1 0 0 0 0,-2-5 177 0 0,3 33-62 0 0,0-1 0 0 0,-1 0 0 0 0,0 1 0 0 0,0-1 0 0 0,-1 0 0 0 0,0 1 0 0 0,0 0 0 0 0,0-1 0 0 0,-1 1 0 0 0,1 0 0 0 0,-1 0 0 0 0,0 0 0 0 0,-1 1 0 0 0,1-1 0 0 0,-1 1 0 0 0,0-1 0 0 0,0 1 0 0 0,0 1 0 0 0,-1-1 0 0 0,1 0 0 0 0,-1 1 0 0 0,0 0 0 0 0,0 0 0 0 0,0 1 0 0 0,0-1-1 0 0,-5 0 64 0 0,1 2-17 0 0,0 0 0 0 0,0 1 0 0 0,0 1 0 0 0,1-1 0 0 0,-1 1 1 0 0,0 1-1 0 0,0 0 0 0 0,0 0 0 0 0,1 1 0 0 0,-1 0 1 0 0,1 0-1 0 0,0 1 0 0 0,0 0 0 0 0,0 0 0 0 0,1 1 1 0 0,-1 0-1 0 0,1 1 0 0 0,-4 3 16 0 0,-108 125 559 0 0,101-110-512 0 0,2 1-1 0 0,0 1 1 0 0,2 0-1 0 0,1 1 0 0 0,1 0 1 0 0,1 1-1 0 0,2 1 1 0 0,0-1-1 0 0,2 1 0 0 0,1 1 1 0 0,2-1-1 0 0,1 1 1 0 0,1 0-1 0 0,1 0 1 0 0,2 0-1 0 0,2 11-46 0 0,2-26-24 0 0,0 0-1 0 0,0-1 1 0 0,2 1 0 0 0,0-1-1 0 0,0 0 1 0 0,1-1 0 0 0,1 1-1 0 0,0-2 1 0 0,1 1 0 0 0,0-1-1 0 0,1-1 1 0 0,1 0 0 0 0,-1-1-1 0 0,2 0 1 0 0,-1 0 0 0 0,1-1-1 0 0,1-1 1 0 0,0-1 0 0 0,0 0-1 0 0,3 1 25 0 0,-2-1-180 0 0,1-1 0 0 0,-1-1-1 0 0,1 0 1 0 0,0-1-1 0 0,0-1 1 0 0,1-1 0 0 0,-1 0-1 0 0,6 0 181 0 0,29-2-3461 0 0,-3-5-3935 0 0,-29 1 1187 0 0</inkml:trace>
  <inkml:trace contextRef="#ctx0" brushRef="#br0" timeOffset="6311.914">2784 597 7762 0 0,'0'0'2347'0'0,"0"0"-327"0"0,0 0-302 0 0,0 0-248 0 0,0 0-297 0 0,0 0-239 0 0,0 0-147 0 0,0 0-151 0 0,-31 16-163 0 0,-100 53-133 0 0,66-17-31 0 0,57-41-255 0 0,-2 1-33 0 0,1 1 0 0 0,1 0 0 0 0,0 1 0 0 0,1-1 0 0 0,0 2 0 0 0,1-1 0 0 0,0 1 0 0 0,2 0 0 0 0,0 0 0 0 0,0 0 0 0 0,1 1 0 0 0,1-1 0 0 0,0 9-21 0 0,2-20 0 0 0,1-1 0 0 0,-1 1 1 0 0,1-1-1 0 0,-1 1 0 0 0,1 0 0 0 0,0-1 0 0 0,0 1 0 0 0,1-1 0 0 0,-1 0 0 0 0,1 1 0 0 0,-1-1 0 0 0,1 0 0 0 0,0 0 0 0 0,1 0 0 0 0,-1 0 1 0 0,0-1-1 0 0,1 1 0 0 0,-1 0 0 0 0,1-1 0 0 0,0 0 0 0 0,0 0 0 0 0,0 0 0 0 0,0 0 0 0 0,0 0 0 0 0,0 0 0 0 0,1-1 0 0 0,-1 1 0 0 0,1-1 1 0 0,-1 0-1 0 0,1 0 0 0 0,-1-1 0 0 0,1 1 0 0 0,1-1 0 0 0,5 2 69 0 0,0-1 1 0 0,0 0-1 0 0,0-1 0 0 0,0 0 1 0 0,0-1-1 0 0,0 0 0 0 0,0-1 1 0 0,0 0-1 0 0,0 0 0 0 0,0-1 1 0 0,7-3-70 0 0,14-12 88 0 0,-1-2 0 0 0,-1-1 1 0 0,-1-1-1 0 0,-1-1 0 0 0,-1-1 0 0 0,0-2 1 0 0,-2-1-1 0 0,-2 0 0 0 0,0-2 0 0 0,-2-1 1 0 0,2-4-89 0 0,28-32-104 0 0,-53 92-416 0 0,-6 0 510 0 0,-1-3-6 0 0,2 1 0 0 0,0 1 0 0 0,2-1 0 0 0,0 1 0 0 0,2 0 0 0 0,1 1 0 0 0,0-1 0 0 0,2 8 16 0 0,1-31 2 0 0,1 0 0 0 0,-1 0 0 0 0,0 0 0 0 0,1 0 0 0 0,-1 0 1 0 0,1 0-1 0 0,-1 0 0 0 0,1 0 0 0 0,0 0 0 0 0,0 0 0 0 0,0-1 0 0 0,0 1 0 0 0,0 0 0 0 0,0-1 0 0 0,1 1 0 0 0,-1 0 0 0 0,0-1 0 0 0,1 0 0 0 0,-1 1 0 0 0,1-1 0 0 0,0 0 0 0 0,-1 0 1 0 0,1 0-1 0 0,0 0 0 0 0,0 0 0 0 0,-1 0 0 0 0,1 0 0 0 0,0-1 0 0 0,0 1 0 0 0,0-1 0 0 0,0 1 0 0 0,0-1 0 0 0,0 0 0 0 0,0 0 0 0 0,0 0 0 0 0,0 0 0 0 0,0 0 0 0 0,0 0 0 0 0,2-1-2 0 0,76-25 623 0 0,-60 11-504 0 0,0-1 1 0 0,-1-1-1 0 0,0-1 1 0 0,-2 0-1 0 0,0-1 1 0 0,-1-1-1 0 0,8-15-119 0 0,91-182-72 0 0,-106 206-642 0 0,-15 34-166 0 0,4-13 1047 0 0,-4 11-166 0 0,1 0 0 0 0,1 0 0 0 0,1 0-1 0 0,1 1 1 0 0,1-1 0 0 0,1 1 0 0 0,0 0 0 0 0,2-1-1 0 0,1 1 1 0 0,0-1-1 0 0,-2-17 27 0 0,-1-1-1 0 0,1 1 1 0 0,0-1-1 0 0,0 1 1 0 0,0-1-1 0 0,0 0 0 0 0,0 0 1 0 0,1 0-1 0 0,0 1 1 0 0,-1-2-1 0 0,1 1 1 0 0,0 0-1 0 0,1 0 1 0 0,-1 0-1 0 0,0-1 1 0 0,1 1-1 0 0,0-1 1 0 0,-1 0-1 0 0,1 0 1 0 0,0 0-1 0 0,0 0 0 0 0,0-1 1 0 0,0 1-1 0 0,0-1 1 0 0,1 1-1 0 0,-1-1 1 0 0,0 0-1 0 0,1 0 1 0 0,-1-1-1 0 0,1 1 1 0 0,-1-1-1 0 0,4 0-26 0 0,46-66 975 0 0,-15-5-783 0 0,-14 21-126 0 0,3 1 0 0 0,2 1 0 0 0,2 2 0 0 0,27-31-66 0 0,-28 62-172 0 0,-24 48-44 0 0,-23 391 628 0 0,16 31-504 0 0,-1-422 117 0 0,-2 0-1 0 0,-1 0 0 0 0,-1-1 1 0 0,-2 1-1 0 0,-2-2 1 0 0,-1 1-1 0 0,-1-1 1 0 0,-1-1-1 0 0,-2 0 1 0 0,-1-1-1 0 0,-1-1 1 0 0,-2-1-1 0 0,0 0 1 0 0,-2-1-1 0 0,-1-1 1 0 0,-1-1-1 0 0,-1-2 1 0 0,-1 0-1 0 0,-1-1 0 0 0,-13 7-24 0 0,36-26 31 0 0,0 0-1 0 0,0 0 0 0 0,0 0 0 0 0,0 0 0 0 0,-1-1 0 0 0,1 1 0 0 0,0-1 0 0 0,-1 0 0 0 0,0 0 0 0 0,1 0 0 0 0,-1 0 0 0 0,1-1 1 0 0,-1 1-1 0 0,0-1 0 0 0,0 0 0 0 0,1 0 0 0 0,-1-1 0 0 0,-3 0-30 0 0,0-51 181 0 0,11 27-169 0 0,2 1 0 0 0,0-1-1 0 0,2 1 1 0 0,0 0 0 0 0,2 1 0 0 0,0 0-1 0 0,2 0 1 0 0,0 2 0 0 0,14-20-12 0 0,34-58-445 0 0,4 3 1 0 0,4 2-1 0 0,5 4 1 0 0,3 2-1 0 0,4 5 1 0 0,3 2-1 0 0,18-7 445 0 0,54-16-3880 0 0,-99 77-181 0 0,-1 7-3338 0 0,-34 15 1004 0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3.0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0 0 0,'0'0'189'0'0,"0"0"138"0"0,0 0 129 0 0,0 0 119 0 0,0 0 101 0 0,0 0 40 0 0,0 0-10 0 0,0 0 23 0 0,0 0 77 0 0,0 0 111 0 0,8-3 4706 0 0,10-2-2865 0 0,135-4 1578 0 0,-96 11-3711 0 0,3-3-392 0 0,-1-2 0 0 0,0-3 0 0 0,57-13-233 0 0,-100 12-1239 0 0,-16 6 687 0 0,0 1-247 0 0,-15 0-7091 0 0,-2 1 1059 0 0,13 2 4004 0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3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96 0 0,'0'0'983'0'0,"0"0"-159"0"0,0 0 8 0 0,0 0 120 0 0,0 0 127 0 0,0 0 55 0 0,0 0-102 0 0,0 0-168 0 0,0 0-169 0 0,0 0-109 0 0,0 0 27 0 0,0 0 51 0 0,0 0 43 0 0,3 3 13 0 0,60 14 4371 0 0,52-37-2524 0 0,-51 5-2244 0 0,90 5-1286 0 0,-88 9-6921 0 0,-46 1 3148 0 0,-12 0-1443 0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6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390 350 0 0 0,'0'0'705'0'0,"0"0"233"0"0,0 0 200 0 0,0 0 66 0 0,0 0-76 0 0,34-7-156 0 0,107-21-232 0 0,14 15 978 0 0,-152 42-340 0 0,-5-21-1269 0 0,-1-1 0 0 0,1-1 1 0 0,-1 1-1 0 0,-1 0 0 0 0,1-1 0 0 0,-1 1 1 0 0,0-1-1 0 0,-1 0 0 0 0,0-1 0 0 0,1 1 1 0 0,-6 4-110 0 0,9-9 11 0 0,-40 43 42 0 0,23-27 12 0 0,1 1 1 0 0,0 1 0 0 0,2 0-1 0 0,0 1 1 0 0,1 1 0 0 0,1 0-1 0 0,1 1 1 0 0,-6 16-66 0 0,17-37 42 0 0,0 1 1 0 0,1 0-1 0 0,-1 0 0 0 0,0 0 1 0 0,0 0-1 0 0,1 0 1 0 0,-1 0-1 0 0,1 0 0 0 0,0 0 1 0 0,-1 0-1 0 0,1 0 0 0 0,0 0 1 0 0,0 0-1 0 0,1 0 1 0 0,-1 0-1 0 0,0 0 0 0 0,1 0 1 0 0,-1 0-1 0 0,1 0 1 0 0,-1 0-1 0 0,1-1 0 0 0,0 1 1 0 0,0 0-1 0 0,0 0 1 0 0,0 0-1 0 0,0-1 0 0 0,0 1 1 0 0,0-1-1 0 0,1 1 0 0 0,-1-1 1 0 0,1 1-1 0 0,-1-1 1 0 0,1 0-1 0 0,-1 1 0 0 0,1-1 1 0 0,0 0-1 0 0,0 0-42 0 0,12 3 333 0 0,0 0 0 0 0,0-1 0 0 0,0-1-1 0 0,0 0 1 0 0,1-1 0 0 0,-1 0 0 0 0,0-1 0 0 0,1-1-1 0 0,5-1-332 0 0,73-36-711 0 0,-65 19-2838 0 0,-3-1-4062 0 0,-18 13 3207 0 0</inkml:trace>
  <inkml:trace contextRef="#ctx0" brushRef="#br0" timeOffset="367.912">1181 320 4689 0 0,'0'0'1200'0'0,"0"0"-606"0"0,0 0-129 0 0,0 0 123 0 0,0 0 235 0 0,0 0 176 0 0,0 0 63 0 0,0 0-86 0 0,0 0-203 0 0,-32 18-201 0 0,-97 53-170 0 0,82-34 111 0 0,46-36-473 0 0,1 1-1 0 0,0 0 1 0 0,0 0-1 0 0,0 0 0 0 0,0 0 1 0 0,0-1-1 0 0,0 1 1 0 0,0 0-1 0 0,0 0 1 0 0,1 0-1 0 0,-1 0 1 0 0,1-1-1 0 0,0 1 0 0 0,-1 0 1 0 0,1-1-1 0 0,0 1 1 0 0,0 0-1 0 0,0-1 1 0 0,0 1-1 0 0,0-1 1 0 0,0 1-1 0 0,1-1 0 0 0,-1 0 1 0 0,0 1-1 0 0,1-1 1 0 0,-1 0-1 0 0,1 0 1 0 0,-1 0-1 0 0,1 0 1 0 0,0 0-1 0 0,-1-1 0 0 0,1 1 1 0 0,0 0-1 0 0,0-1 1 0 0,-1 1-1 0 0,1-1 1 0 0,0 0-1 0 0,0 1 1 0 0,0-1-1 0 0,0 0 0 0 0,0 0 1 0 0,-1 0-1 0 0,1 0 1 0 0,0-1-1 0 0,0 1 1 0 0,0 0-1 0 0,-1-1 1 0 0,2 0-40 0 0,6 3 191 0 0,51 2 270 0 0,-54-4-438 0 0,1-1-1 0 0,-1 1 0 0 0,1 0 1 0 0,-1 0-1 0 0,1 0 0 0 0,-1 1 1 0 0,1 0-1 0 0,-1 1 0 0 0,0-1 0 0 0,1 1 1 0 0,-1 0-1 0 0,0 1 0 0 0,0-1 1 0 0,-1 1-1 0 0,1 1 0 0 0,-1-1 1 0 0,1 1-1 0 0,-1 0 0 0 0,2 2-22 0 0,-5-2 47 0 0,-1 1 0 0 0,0 0 1 0 0,0 0-1 0 0,0 0 0 0 0,0 0 0 0 0,-1 0 0 0 0,0 0 0 0 0,0 0 0 0 0,0 0 0 0 0,-1 0 0 0 0,0 0 0 0 0,0 0 1 0 0,0 0-1 0 0,0 0 0 0 0,-1-1 0 0 0,0 1 0 0 0,0 0 0 0 0,0-1 0 0 0,0 1 0 0 0,-1-1 0 0 0,0 0 1 0 0,0 0-1 0 0,0 0 0 0 0,0 0 0 0 0,-1 0-47 0 0,-68 70-790 0 0,52-56-2979 0 0,0 1-4206 0 0,16-16 2705 0 0</inkml:trace>
  <inkml:trace contextRef="#ctx0" brushRef="#br0" timeOffset="620.234">1133 346 1840 0 0,'0'0'1210'0'0,"0"0"-462"0"0,0 0-30 0 0,0 0 175 0 0,0 0 126 0 0,0 0-8 0 0,0 0-54 0 0,0 0-36 0 0,0 0-33 0 0,0 0-47 0 0,0 0-116 0 0,0 0-179 0 0,0 0-175 0 0,32 3-160 0 0,99 6-133 0 0,3-7-576 0 0,-69-11-2143 0 0,-20 1-3756 0 0,-32 7 2956 0 0</inkml:trace>
  <inkml:trace contextRef="#ctx0" brushRef="#br0" timeOffset="883.939">1586 365 1688 0 0,'0'0'995'0'0,"0"0"-153"0"0,0 0-175 0 0,0 0-51 0 0,0 0-43 0 0,0 0-27 0 0,0 0-33 0 0,-18 34-80 0 0,-56 106-58 0 0,58-77 151 0 0,19-58-422 0 0,1 1 203 0 0,1-1 0 0 0,0 1 0 0 0,1-1 0 0 0,-1-1 0 0 0,1 1 1 0 0,0-1-1 0 0,0 1 0 0 0,0-2 0 0 0,0 1 0 0 0,1-1 0 0 0,0 0 0 0 0,0 0 1 0 0,0-1-1 0 0,0 0 0 0 0,0 0 0 0 0,0 0 0 0 0,0-1 0 0 0,1 0 0 0 0,-1-1 1 0 0,0 0-1 0 0,1 0 0 0 0,-1 0 0 0 0,0-1 0 0 0,1 0 0 0 0,-1-1 0 0 0,6-1-307 0 0,2-1 243 0 0,-1 0 0 0 0,1-1-1 0 0,-1 0 1 0 0,0-1-1 0 0,0-1 1 0 0,-1 0-1 0 0,0-1 1 0 0,0-1 0 0 0,0 0-1 0 0,-2 0 1 0 0,1-1-1 0 0,-1-1 1 0 0,0 1 0 0 0,-1-2-1 0 0,-1 0 1 0 0,1 0-1 0 0,-2-1 1 0 0,0 0-1 0 0,0 0 1 0 0,3-10-243 0 0,-9 18-12 0 0,0 1 0 0 0,0-1-1 0 0,-1 0 1 0 0,1 0 0 0 0,-1 0 0 0 0,0 0-1 0 0,-1 0 1 0 0,1 0 0 0 0,-1 0 0 0 0,0 0 0 0 0,0 0-1 0 0,0 0 1 0 0,-1-1 0 0 0,0 1 0 0 0,0 0-1 0 0,0 1 1 0 0,-1-1 0 0 0,1 0 0 0 0,-1 0-1 0 0,0 0 1 0 0,-1 1 0 0 0,1-1 0 0 0,-1 1 0 0 0,0 0-1 0 0,0 0 1 0 0,0 0 0 0 0,0 0 0 0 0,-1 0-1 0 0,0 1 1 0 0,0 0 0 0 0,0-1 0 0 0,0 1-1 0 0,0 1 1 0 0,-1-1 0 0 0,0 0 12 0 0,-2 0-296 0 0,0 0 1 0 0,0 0-1 0 0,-1 0 1 0 0,1 1-1 0 0,-1 0 1 0 0,1 1-1 0 0,-1 0 0 0 0,0 0 1 0 0,1 0-1 0 0,-1 1 1 0 0,0 0-1 0 0,0 1 1 0 0,1 0-1 0 0,-1 0 0 0 0,-5 2 296 0 0,-65 28-9336 0 0,58-19 2819 0 0</inkml:trace>
  <inkml:trace contextRef="#ctx0" brushRef="#br0" timeOffset="1168.941">2087 523 7122 0 0,'0'0'1162'0'0,"0"0"-495"0"0,0 0-171 0 0,0 0 217 0 0,0 0 163 0 0,0 0-7 0 0,0 0-69 0 0,0 0-126 0 0,0 0-102 0 0,0 0-77 0 0,0 0-60 0 0,33-2-2 0 0,106-5-49 0 0,20 1-149 0 0,-106 6-5631 0 0,-33 0 1884 0 0,-10 0-3513 0 0</inkml:trace>
  <inkml:trace contextRef="#ctx0" brushRef="#br0" timeOffset="1531.958">2744 265 2937 0 0,'0'0'1693'0'0,"0"0"-328"0"0,0 0-37 0 0,0 0 203 0 0,0 0 175 0 0,0 0-38 0 0,0 0-182 0 0,0 0-282 0 0,0 0-291 0 0,0 0-188 0 0,0 0-147 0 0,0 0-116 0 0,0 0-69 0 0,-6 20-77 0 0,-37 127 276 0 0,-3 70-1225 0 0,42-170-3723 0 0,2 0-4158 0 0,2-46 3120 0 0</inkml:trace>
  <inkml:trace contextRef="#ctx0" brushRef="#br0" timeOffset="1868.042">3129 254 3025 0 0,'0'0'1576'0'0,"0"0"-676"0"0,0 0-274 0 0,0 0 106 0 0,0 0 148 0 0,0 0 106 0 0,0 0 27 0 0,0 0-146 0 0,0 0-190 0 0,-30 31-230 0 0,-93 101-224 0 0,54-29-116 0 0,64-96-93 0 0,1 0 0 0 0,0 0 1 0 0,0 1-1 0 0,1 0 0 0 0,0 0 1 0 0,0 0-1 0 0,1 0 1 0 0,0 0-1 0 0,0 0 0 0 0,1 0 1 0 0,0 1-1 0 0,1-1 0 0 0,-1 1 1 0 0,2-1-1 0 0,-1 1 1 0 0,1-1-1 0 0,1 0 0 0 0,-1 0 1 0 0,1 1-1 0 0,1-1 0 0 0,-1 0 1 0 0,2 0-1 0 0,-1-1 1 0 0,1 1-1 0 0,0-1 0 0 0,0 0 1 0 0,3 3-15 0 0,3-2 289 0 0,0-2 0 0 0,0 1 0 0 0,1-1 0 0 0,0-1 0 0 0,0 0 0 0 0,0-1 0 0 0,0 0 0 0 0,1 0 1 0 0,0-1-1 0 0,0-1 0 0 0,0 0 0 0 0,0 0 0 0 0,0-2 0 0 0,0 1 0 0 0,0-1 0 0 0,0-1 0 0 0,0 0 0 0 0,0-1 0 0 0,0 0 1 0 0,0-1-1 0 0,-1 0 0 0 0,1-1 0 0 0,-1-1 0 0 0,0 1 0 0 0,0-2 0 0 0,0 1 0 0 0,-1-2 0 0 0,0 1 0 0 0,0-1 0 0 0,0-1 1 0 0,2-3-290 0 0,-7 7 67 0 0,-1 0 1 0 0,0 0 0 0 0,1-1-1 0 0,-1 1 1 0 0,-1-1 0 0 0,1 0-1 0 0,-1-1 1 0 0,0 1 0 0 0,0 0-1 0 0,0-1 1 0 0,-1 0 0 0 0,1 0-1 0 0,-2 0 1 0 0,1 0 0 0 0,-1 0-1 0 0,0 0 1 0 0,0 0 0 0 0,0 0 0 0 0,-1 0-1 0 0,0 0 1 0 0,0-1 0 0 0,-1 1-1 0 0,1 0 1 0 0,-2 0 0 0 0,1 0-1 0 0,0 0 1 0 0,-1 0 0 0 0,-2-3-68 0 0,0 4-75 0 0,-2-1 0 0 0,1 1 0 0 0,-1 0 0 0 0,0 0 0 0 0,0 0 0 0 0,0 1 0 0 0,0 0 0 0 0,-1 0 0 0 0,0 1 0 0 0,1 0 0 0 0,-1 0 0 0 0,-1 0 0 0 0,1 1 0 0 0,0 0 0 0 0,-1 1 0 0 0,-5-1 75 0 0,-76 13-3689 0 0,38 11-5251 0 0,36-11-535 0 0</inkml:trace>
  <inkml:trace contextRef="#ctx0" brushRef="#br0" timeOffset="2280.694">3330 136 0 0 0,'0'0'822'0'0,"0"0"88"0"0,0 0 55 0 0,0 0 84 0 0,0 0 102 0 0,0 0 92 0 0,0 0 57 0 0,0 0 9 0 0,0 0 3 0 0,0 0-31 0 0,0 0-63 0 0,29 22-66 0 0,92 69-53 0 0,-67-31 470 0 0,-45-44-1125 0 0,6 10-323 0 0,-1 2 1 0 0,-2-1-1 0 0,-1 2 0 0 0,0 0 1 0 0,-3 0-1 0 0,0 0 1 0 0,-2 1-1 0 0,-1 1 1 0 0,-2-1-1 0 0,0 0 1 0 0,-3 1-1 0 0,0 9-121 0 0,-1-28-264 0 0,0-1 0 0 0,0 1-1 0 0,-2 0 1 0 0,1 0-1 0 0,-1-1 1 0 0,-1 1 0 0 0,0-1-1 0 0,0 0 1 0 0,-1 0 0 0 0,-1-1-1 0 0,0 1 1 0 0,-5 5 264 0 0,1-2-1571 0 0,-2 0 0 0 0,0-1 1 0 0,0-1-1 0 0,-1 0 0 0 0,0 0 1 0 0,-1-1-1 0 0,-1-1 0 0 0,-2 0 1571 0 0,2-1-2543 0 0</inkml:trace>
  <inkml:trace contextRef="#ctx0" brushRef="#br0" timeOffset="2887.126">103 243 4537 0 0,'0'0'872'0'0,"0"0"122"0"0,0 0 143 0 0,-16 32 109 0 0,-46 104 27 0 0,40-36 484 0 0,22-81-1413 0 0,-1-3-295 0 0,0-1 1 0 0,1 1-1 0 0,0-1 1 0 0,1 0-1 0 0,1 1 0 0 0,0-1 1 0 0,1 0-1 0 0,1 0 1 0 0,0 0-1 0 0,1 0 1 0 0,1-1-1 0 0,0 0 0 0 0,1 0 1 0 0,1 0-1 0 0,0-1 1 0 0,0 0-1 0 0,1-1 0 0 0,9 9-49 0 0,102 62-1542 0 0,-33-44-3976 0 0,-61-28-471 0 0</inkml:trace>
  <inkml:trace contextRef="#ctx0" brushRef="#br0" timeOffset="3613.997">3830 744 2128 0 0,'0'0'1321'0'0,"0"0"-457"0"0,0 0-87 0 0,0 0 285 0 0,0 0 340 0 0,0 0 174 0 0,0 0-84 0 0,0 0-267 0 0,0 0-265 0 0,0 0-199 0 0,0 0-73 0 0,0 0 6 0 0,0 0-6 0 0,2-7 35 0 0,14-44 1042 0 0,-11 30-1441 0 0,1-1 1 0 0,0 0-1 0 0,2 1 0 0 0,1 1 1 0 0,1-1-1 0 0,0 1 1 0 0,2 1-1 0 0,0 0 1 0 0,1 1-1 0 0,2-2-324 0 0,-10 14-40 0 0,0 0 1 0 0,0 0 0 0 0,1 0-1 0 0,0 1 1 0 0,0-1-1 0 0,1 2 1 0 0,-1-1 0 0 0,1 1-1 0 0,0-1 1 0 0,0 2-1 0 0,0-1 1 0 0,1 1-1 0 0,-1 0 1 0 0,1 1 0 0 0,0 0-1 0 0,4-1 40 0 0,2 29-3236 0 0,-13-4-1778 0 0,-1-22 4718 0 0,0 11-4593 0 0,0-3-2415 0 0</inkml:trace>
  <inkml:trace contextRef="#ctx0" brushRef="#br0" timeOffset="3997.558">4372 423 4625 0 0,'0'0'1568'0'0,"0"0"-43"0"0,0 0-52 0 0,0 0-10 0 0,0 0-100 0 0,0 0-143 0 0,0 0-130 0 0,0 0-132 0 0,-32 17-180 0 0,-96 53-201 0 0,76-27-41 0 0,46-33-428 0 0,2-4-71 0 0,1 0 1 0 0,0 0 0 0 0,0 0 0 0 0,0 1-1 0 0,0-1 1 0 0,1 1 0 0 0,0-1 0 0 0,1 1-1 0 0,-1 0 1 0 0,1-1 0 0 0,0 1 0 0 0,1 6-38 0 0,0-11 10 0 0,0 1 1 0 0,0 0 0 0 0,0-1 0 0 0,1 1 0 0 0,-1-1 0 0 0,1 1 0 0 0,0-1 0 0 0,-1 0-1 0 0,1 1 1 0 0,0-1 0 0 0,0 0 0 0 0,1 1 0 0 0,-1-1 0 0 0,0 0 0 0 0,1 0 0 0 0,-1 0-1 0 0,1 0 1 0 0,0 0 0 0 0,0-1 0 0 0,0 1 0 0 0,0 0 0 0 0,0-1 0 0 0,0 1 0 0 0,0-1-1 0 0,0 0 1 0 0,1 0 0 0 0,-1 0 0 0 0,0 0 0 0 0,1 0 0 0 0,-1 0 0 0 0,1-1 0 0 0,-1 1-1 0 0,1-1 1 0 0,-1 1 0 0 0,1-1-11 0 0,5 1 121 0 0,0-1 1 0 0,0 1-1 0 0,0-1 0 0 0,0-1 0 0 0,0 0 0 0 0,0 0 1 0 0,0 0-1 0 0,0-1 0 0 0,-1 0 0 0 0,1-1 0 0 0,-1 1 1 0 0,1-1-1 0 0,-1-1 0 0 0,0 0 0 0 0,0 0 0 0 0,0 0 1 0 0,2-3-122 0 0,161-132 1003 0 0,-102 77-1201 0 0,-68 95-2313 0 0,-5-14 1403 0 0,-4 21-2679 0 0,11-15-4158 0 0,3-19 4750 0 0,0-5 758 0 0</inkml:trace>
  <inkml:trace contextRef="#ctx0" brushRef="#br0" timeOffset="4430.439">4826 464 1232 0 0,'0'0'2183'0'0,"0"0"-250"0"0,0 0-294 0 0,0 0-219 0 0,0 0-220 0 0,0 0-138 0 0,0 0-127 0 0,0 0-135 0 0,0 0-152 0 0,0 0-208 0 0,0 0-176 0 0,0 0-97 0 0,-16 14-60 0 0,-51 45-51 0 0,66-58-38 0 0,0 0 1 0 0,-1 0-1 0 0,1 0 1 0 0,0 0-1 0 0,-1 0 1 0 0,1 1-1 0 0,0-1 0 0 0,0 0 1 0 0,0 1-1 0 0,0-1 1 0 0,0 1-1 0 0,0-1 1 0 0,1 1-1 0 0,-1-1 1 0 0,0 1-1 0 0,1 0 1 0 0,-1-1-1 0 0,1 1 1 0 0,0 0-1 0 0,-1-1 1 0 0,1 1-1 0 0,0 0 1 0 0,0-1-1 0 0,0 1 0 0 0,0 0 1 0 0,1 0-1 0 0,-1-1 1 0 0,0 1-1 0 0,1 0 1 0 0,-1-1-1 0 0,1 1 1 0 0,-1-1-1 0 0,1 1 1 0 0,0 0-1 0 0,0-1 1 0 0,0 0-1 0 0,0 1 1 0 0,0-1-1 0 0,0 1 1 0 0,0-1-1 0 0,0 0 0 0 0,0 0 1 0 0,1 0-1 0 0,-1 0 1 0 0,0 0-1 0 0,1 0 1 0 0,-1 0-1 0 0,1 0 1 0 0,-1 0-1 0 0,1-1 1 0 0,0 1-1 0 0,-1 0 1 0 0,1-1-1 0 0,0 0-18 0 0,1 2 95 0 0,7 2 171 0 0,0 0 0 0 0,0-1-1 0 0,1-1 1 0 0,-1 0 0 0 0,1 0 0 0 0,-1-1 0 0 0,1 0-1 0 0,0-1 1 0 0,-1 0 0 0 0,1 0 0 0 0,0-2 0 0 0,-1 1 0 0 0,1-1-1 0 0,-1-1 1 0 0,1 0 0 0 0,-1 0 0 0 0,0-1 0 0 0,0 0-1 0 0,-1-1 1 0 0,1 0 0 0 0,-1 0 0 0 0,0-1 0 0 0,0-1 0 0 0,-1 1-1 0 0,0-2-265 0 0,25-17 211 0 0,-2-2 0 0 0,-1-1-1 0 0,-1-1 1 0 0,-1-2 0 0 0,-2-1 0 0 0,-1-1-1 0 0,-2-1 1 0 0,4-9-211 0 0,-22 36-57 0 0,-1 0 1 0 0,0-1-1 0 0,0 1 1 0 0,-1 0-1 0 0,0-1 1 0 0,0 0-1 0 0,0 0 0 0 0,-1 0 1 0 0,0 0-1 0 0,-1 0 1 0 0,0 0-1 0 0,0-1 1 0 0,-1 1-1 0 0,0 0 1 0 0,-1-1-1 0 0,1 1 0 0 0,-1 0 1 0 0,-1 0-1 0 0,0 0 1 0 0,0 0-1 0 0,0 0 1 0 0,-1 0-1 0 0,-1 0 0 0 0,1 1 1 0 0,-1-1-1 0 0,0 1 1 0 0,-1 0-1 0 0,0 1 1 0 0,0-1-1 0 0,0 1 0 0 0,-1 0 1 0 0,0 0-1 0 0,0 0 1 0 0,0 1-1 0 0,-1 0 1 0 0,0 0 56 0 0,1 2-47 0 0,0 1 1 0 0,-1 0 0 0 0,1 1 0 0 0,-1-1 0 0 0,1 1 0 0 0,-1 0-1 0 0,0 1 1 0 0,1 0 0 0 0,-1 0 0 0 0,0 0 0 0 0,1 1 0 0 0,-1 0 0 0 0,1 0-1 0 0,-1 1 1 0 0,1-1 0 0 0,-1 1 0 0 0,1 1 0 0 0,0-1 0 0 0,0 1-1 0 0,0 0 1 0 0,0 1 0 0 0,1 0 0 0 0,-1-1 0 0 0,1 2 0 0 0,0-1-1 0 0,-1 2 47 0 0,-6 4-44 0 0,1 1-1 0 0,0 1 0 0 0,0 0 0 0 0,2 0 0 0 0,-1 1 1 0 0,2 0-1 0 0,0 1 0 0 0,0 0 0 0 0,1 0 0 0 0,-3 10 45 0 0,8-16 0 0 0,-1-1-1 0 0,1 1 1 0 0,0 0-1 0 0,0 0 0 0 0,1 0 1 0 0,1 0-1 0 0,-1 0 1 0 0,1 0-1 0 0,0 1 1 0 0,1-1-1 0 0,0 0 0 0 0,0 0 1 0 0,1 0-1 0 0,0 0 1 0 0,0-1-1 0 0,1 1 1 0 0,0-1-1 0 0,0 1 1 0 0,1-1-1 0 0,0 0 0 0 0,0 0 1 0 0,1 0-1 0 0,0-1 1 0 0,0 0-1 0 0,0 0 1 0 0,5 4 0 0 0,24 15-12 0 0,0-2 0 0 0,1-1 1 0 0,2-2-1 0 0,0-1 0 0 0,0-2 1 0 0,2-2-1 0 0,0-2 0 0 0,1-1 1 0 0,0-2-1 0 0,1-1 0 0 0,0-3 1 0 0,26 1 11 0 0,103 4-2035 0 0,-113-10-1378 0 0,-2-1-3474 0 0,-55 0 6879 0 0,22 0-7319 0 0</inkml:trace>
  <inkml:trace contextRef="#ctx0" brushRef="#br0" timeOffset="5119.945">710 880 0 0 0,'-10'4'1875'0'0,"60"-5"6481"0"0,1 0-3889 0 0,167 3-780 0 0,388 5-143 0 0,635-39-1954 0 0,-613 9-1364 0 0,849-14 616 0 0,-845 22-4914 0 0,-117 4-6454 0 0,-446 8 537 0 0</inkml:trace>
  <inkml:trace contextRef="#ctx0" brushRef="#br0" timeOffset="6436.008">2157 1197 0 0 0,'0'0'899'0'0,"0"0"-71"0"0,0 0 70 0 0,0 0 159 0 0,0 0 133 0 0,0 0 138 0 0,0 0 11 0 0,0 0-76 0 0,0 0-114 0 0,0 0-188 0 0,0 0-203 0 0,0 0-171 0 0,-31 10-145 0 0,-93 33-92 0 0,76-16 471 0 0,45-18-512 0 0,3-8-285 0 0,-1 1 1 0 0,1-1-1 0 0,-1 1 0 0 0,1 0 1 0 0,0-1-1 0 0,0 1 0 0 0,0 0 1 0 0,0-1-1 0 0,0 1 1 0 0,0 0-1 0 0,0-1 0 0 0,0 1 1 0 0,1 0-1 0 0,-1-1 0 0 0,1 1 1 0 0,-1-1-1 0 0,1 1 0 0 0,0-1 1 0 0,0 1-1 0 0,-1-1 0 0 0,1 1 1 0 0,0-1-1 0 0,0 0 0 0 0,0 1 1 0 0,0-1-1 0 0,1 0 0 0 0,-1 0 1 0 0,0 0-1 0 0,1 0 1 0 0,-1 0-1 0 0,0 0 0 0 0,1 0 1 0 0,-1-1-1 0 0,1 1 0 0 0,-1 0 1 0 0,1-1-1 0 0,0 1-24 0 0,62 22 702 0 0,-54-20-621 0 0,15 2 0 0 0,-1 1 0 0 0,0 2 0 0 0,0 0 1 0 0,-1 2-1 0 0,0 0 0 0 0,-1 2 1 0 0,12 8-82 0 0,-30-17 45 0 0,-1 0 1 0 0,1 0 0 0 0,-1 0 0 0 0,0 1 0 0 0,0-1-1 0 0,-1 1 1 0 0,1 0 0 0 0,-1 0 0 0 0,0 0 0 0 0,0 0 0 0 0,0 0-1 0 0,0 1 1 0 0,-1-1 0 0 0,0 0 0 0 0,1 1 0 0 0,-2-1 0 0 0,1 1-1 0 0,0-1 1 0 0,-1 1 0 0 0,0 0 0 0 0,0-1 0 0 0,-1 1 0 0 0,1-1-1 0 0,-1 1 1 0 0,0-1 0 0 0,0 1 0 0 0,0-1 0 0 0,-1 0 0 0 0,1 1-1 0 0,-1-1 1 0 0,0 0 0 0 0,0 0 0 0 0,-2 2-46 0 0,-11 9-252 0 0,0-1 0 0 0,-1-1 0 0 0,0 0 1 0 0,-1-1-1 0 0,0-1 0 0 0,-1 0 0 0 0,0-2 0 0 0,-1 0 1 0 0,0-1-1 0 0,0-1 0 0 0,-3 0 252 0 0,-12 0-3342 0 0,10-7-3730 0 0,19 0 2312 0 0</inkml:trace>
  <inkml:trace contextRef="#ctx0" brushRef="#br0" timeOffset="6654.934">2122 1193 3289 0 0,'0'0'480'0'0,"0"0"-19"0"0,0 0 201 0 0,0 0 223 0 0,0 0 217 0 0,0 0 141 0 0,0 0 93 0 0,0 0 31 0 0,31 1-88 0 0,97 1-168 0 0,-93-2-694 0 0,0-1-1 0 0,0-1 1 0 0,0-3 0 0 0,-1 0-1 0 0,11-5-416 0 0,0 0-203 0 0,7-1-843 0 0,20-3-6018 0 0,-56 10 79 0 0</inkml:trace>
  <inkml:trace contextRef="#ctx0" brushRef="#br0" timeOffset="7367.949">2696 1462 1232 0 0,'0'0'1283'0'0,"0"0"-568"0"0,0 0 17 0 0,0 0 264 0 0,0 0 213 0 0,0 0 72 0 0,0 0-87 0 0,0 0-182 0 0,0 0-222 0 0,0 0-268 0 0,0 0-254 0 0,35-1-210 0 0,106-1-224 0 0,-46-2-2493 0 0,-63 3-2589 0 0,-25 1 2029 0 0</inkml:trace>
  <inkml:trace contextRef="#ctx0" brushRef="#br0" timeOffset="7834.821">3116 1303 5233 0 0,'0'0'1484'0'0,"0"0"-129"0"0,0 0-86 0 0,0 0 27 0 0,0 0 2 0 0,0 0-108 0 0,0 0-177 0 0,0 0-226 0 0,0 0-186 0 0,0 0-132 0 0,0 0-97 0 0,0 0-70 0 0,0 0-38 0 0,27-9 7 0 0,87-31 41 0 0,-13 13 824 0 0,13 22-154 0 0,-113 6-979 0 0,1 1 0 0 0,-1-1 0 0 0,0 0 0 0 0,0 0 0 0 0,1 0 0 0 0,-1 1 0 0 0,0-1 0 0 0,0 1 0 0 0,-1-1 0 0 0,1 1 0 0 0,0-1 0 0 0,0 1 0 0 0,-1-1 0 0 0,1 1 0 0 0,-1 0 0 0 0,1-1 0 0 0,-1 1 0 0 0,0 0 0 0 0,1 0 0 0 0,-1-1 0 0 0,0 1 0 0 0,0 0 0 0 0,0-1 0 0 0,-1 1 0 0 0,1 0 0 0 0,0 0 0 0 0,-1-1 0 0 0,1 1 0 0 0,-1 0 1 0 0,1-1-1 0 0,-1 1 0 0 0,0-1 0 0 0,0 1 0 0 0,0-1 0 0 0,0 1 0 0 0,0-1 0 0 0,0 0 0 0 0,0 1 0 0 0,0-1 0 0 0,-1 1-3 0 0,-185 233 19 0 0,185-233-18 0 0,0 0 1 0 0,0 0-1 0 0,1 0 0 0 0,-1 0 1 0 0,1 0-1 0 0,0 1 1 0 0,-1-1-1 0 0,1 0 1 0 0,0 1-1 0 0,0-1 1 0 0,1 1-1 0 0,-1-1 1 0 0,1 1-1 0 0,-1-1 1 0 0,1 1-1 0 0,0 0 1 0 0,0-1-1 0 0,0 1 1 0 0,0 0-1 0 0,0-1 0 0 0,0 1 1 0 0,1-1-1 0 0,-1 1 1 0 0,1-1-1 0 0,0 1 1 0 0,0-1-1 0 0,0 1 1 0 0,0-1-1 0 0,0 0 1 0 0,1 1-1 0 0,-1-1 1 0 0,1 0-1 0 0,-1 0 1 0 0,1 0-1 0 0,0 0 1 0 0,-1 0-1 0 0,1 0 0 0 0,0-1 1 0 0,2 2-2 0 0,14 0-90 0 0,-1-1-1 0 0,1 0 1 0 0,0-1 0 0 0,0-1 0 0 0,0 0 0 0 0,0-2-1 0 0,0 0 1 0 0,0-1 0 0 0,0-1 0 0 0,-1 0 0 0 0,1-2-1 0 0,-1 0 1 0 0,-1 0 0 0 0,10-7 90 0 0,34-8-3686 0 0,-26 7-4577 0 0,-25 9 1644 0 0</inkml:trace>
  <inkml:trace contextRef="#ctx0" brushRef="#br0" timeOffset="8394.614">3852 1082 4913 0 0,'0'0'596'0'0,"0"0"11"0"0,0 0 276 0 0,0 0 282 0 0,0 0 96 0 0,0 0-2 0 0,0 0-46 0 0,0 0-98 0 0,0 0-143 0 0,0 0-190 0 0,0 0-174 0 0,23 35-133 0 0,69 107-106 0 0,1 21 579 0 0,-89-156-1000 0 0,-1 0 0 0 0,0 0 0 0 0,0 0 0 0 0,-1 0 0 0 0,0 1 0 0 0,0-1 0 0 0,-1 1 0 0 0,0 0 0 0 0,0-1 0 0 0,-1 1 0 0 0,0 0 0 0 0,0-1 0 0 0,-1 1-1 0 0,0 0 1 0 0,0-1 0 0 0,-1 1 0 0 0,0-1 0 0 0,0 1 0 0 0,-1-1 0 0 0,0 0 0 0 0,0 0 0 0 0,0 0 0 0 0,-1 0 0 0 0,0-1 0 0 0,-1 1 0 0 0,1-1 0 0 0,-3 1 52 0 0,-112 80-4340 0 0,-14-20-3293 0 0,99-50 4875 0 0,14-9 1728 0 0</inkml:trace>
  <inkml:trace contextRef="#ctx0" brushRef="#br0" timeOffset="8901.753">1581 1134 1728 0 0,'0'0'922'0'0,"0"0"-41"0"0,0 0 90 0 0,0 0 162 0 0,0 0 147 0 0,-9 37 85 0 0,-27 117-62 0 0,28-38 556 0 0,10-89-1767 0 0,1 1-1 0 0,1-1 1 0 0,1 0-1 0 0,1-1 1 0 0,2 1 0 0 0,1-1-1 0 0,1 0 1 0 0,5 8-92 0 0,-9-22-246 0 0,1 0 1 0 0,0-1-1 0 0,1 0 1 0 0,0 0-1 0 0,1 0 1 0 0,0-2-1 0 0,0 1 1 0 0,1-1-1 0 0,1 0 1 0 0,-1-1-1 0 0,9 5 246 0 0,49 23-5089 0 0,-45-28 704 0 0</inkml:trace>
  <inkml:trace contextRef="#ctx0" brushRef="#br0" timeOffset="9505.949">4638 1237 1728 0 0,'0'0'1677'0'0,"0"0"-80"0"0,0 0 2 0 0,0 0 52 0 0,0 0-50 0 0,0 0-96 0 0,0 0-152 0 0,0 0-184 0 0,0 0-242 0 0,0 0-257 0 0,0 0-229 0 0,0 0-172 0 0,0 0-105 0 0,-31 11-67 0 0,-94 31-35 0 0,88-25-16 0 0,37-16-45 0 0,-1 0 0 0 0,1 0 1 0 0,-1 0-1 0 0,1-1 1 0 0,0 1-1 0 0,-1 0 0 0 0,1 0 1 0 0,0 0-1 0 0,-1 0 1 0 0,1 0-1 0 0,0 0 0 0 0,0 0 1 0 0,0 0-1 0 0,0 0 1 0 0,0 0-1 0 0,0 0 0 0 0,0 0 1 0 0,0 0-1 0 0,0 0 1 0 0,1 0-1 0 0,-1 0 0 0 0,0 0 1 0 0,1 0-1 0 0,-1 0 1 0 0,1 0-1 0 0,-1 0 0 0 0,1 0 1 0 0,-1 0-1 0 0,1 0 0 0 0,0-1 1 0 0,-1 1-1 0 0,1 0 1 0 0,0-1-1 0 0,-1 1 0 0 0,1 0 1 0 0,0-1-1 0 0,0 1 1 0 0,0-1-1 0 0,0 1 0 0 0,0-1 1 0 0,0 1-1 0 0,0-1 1 0 0,0 0-1 0 0,0 1 0 0 0,0-1-1 0 0,4 3 46 0 0,36 28 173 0 0,-35-28-91 0 0,-1 0-1 0 0,1 0 0 0 0,0 1 1 0 0,-1 0-1 0 0,0 0 1 0 0,1 0-1 0 0,-2 1 0 0 0,1-1 1 0 0,0 1-1 0 0,-1 0 0 0 0,0 1 1 0 0,0-1-1 0 0,-1 1 0 0 0,1 0 1 0 0,-1 0-1 0 0,-1 0 0 0 0,1 0 1 0 0,-1 0-1 0 0,0 1 0 0 0,0-1 1 0 0,-1 1-1 0 0,0-1 0 0 0,0 1 1 0 0,0-1-1 0 0,-1 4-127 0 0,-3-6 57 0 0,0 1 1 0 0,-1 0-1 0 0,1-1 1 0 0,-1 0-1 0 0,0 1 1 0 0,0-1-1 0 0,-1-1 1 0 0,1 1-1 0 0,-1-1 1 0 0,0 0-1 0 0,0 0 1 0 0,0 0-1 0 0,0-1 1 0 0,0 1-1 0 0,-1-1 0 0 0,1-1 1 0 0,0 1-1 0 0,-1-1 1 0 0,0 0-1 0 0,-1 0-57 0 0,3 1-13 0 0,-64 5-1264 0 0,47-13-2040 0 0,2-5-4130 0 0,15 6-1715 0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00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1152 0 0,'0'0'660'0'0,"0"0"-58"0"0,0 0 121 0 0,0 0 290 0 0,0 0 257 0 0,0 0 113 0 0,0 0-30 0 0,0 0-118 0 0,0 0-154 0 0,0 0-152 0 0,0 0-110 0 0,33-6-86 0 0,107-17-64 0 0,69-2 1157 0 0,-89 23-3711 0 0,-118 2 1796 0 0,56 3-4873 0 0,-22 5-3137 0 0,-32-8 7686 0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00.9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2553 0 0,'0'0'561'0'0,"0"0"-297"0"0,0 0-51 0 0,0 0 369 0 0,0 0 397 0 0,0 0 273 0 0,0 0 118 0 0,0 0-14 0 0,0 0-102 0 0,0 0-185 0 0,0 0-179 0 0,37-5-172 0 0,117-13-165 0 0,51-11 427 0 0,-186 25-1164 0 0,64-10-1377 0 0,-30 7-4536 0 0,-39 6-655 0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15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1 506 1136 0 0,'0'0'1130'0'0,"0"0"-623"0"0,0 0-47 0 0,0 0 312 0 0,0 0 271 0 0,0 0 162 0 0,0 0 1 0 0,33-6-79 0 0,108-19-95 0 0,152-36 3066 0 0,-138 28-2599 0 0,-155 33-1482 0 0,-1 1 0 0 0,0-1 0 0 0,1 0 0 0 0,-1 0 0 0 0,0 0 0 0 0,1 1 0 0 0,-1-1 0 0 0,1 0 0 0 0,-1 1 0 0 0,0-1 0 0 0,1 0 0 0 0,-1 1 0 0 0,1-1 0 0 0,-1 1 0 0 0,1-1 0 0 0,-1 1 0 0 0,1-1 0 0 0,-1 1 0 0 0,1-1 0 0 0,0 1 0 0 0,-1-1-1 0 0,1 1 1 0 0,0 0 0 0 0,-1-1 0 0 0,1 1 0 0 0,0 0 0 0 0,0-1 0 0 0,0 1 0 0 0,0 0 0 0 0,0-1 0 0 0,-1 1 0 0 0,1 0 0 0 0,0-1 0 0 0,0 1 0 0 0,1 0 0 0 0,-1-1 0 0 0,0 1 0 0 0,0 0 0 0 0,0-1 0 0 0,0 1 0 0 0,1 0 0 0 0,-1-1 0 0 0,0 1 0 0 0,0 0 0 0 0,1-1 0 0 0,-1 1 0 0 0,1-1 0 0 0,-1 1 0 0 0,0-1-1 0 0,1 1 1 0 0,-1-1 0 0 0,1 1 0 0 0,-1-1 0 0 0,1 1 0 0 0,0-1 0 0 0,-1 0 0 0 0,1 1 0 0 0,-1-1 0 0 0,1 0 0 0 0,0 1 0 0 0,-1-1 0 0 0,1 0 0 0 0,0 0 0 0 0,-1 0 0 0 0,1 1 0 0 0,0-1 0 0 0,-1 0 0 0 0,1 0 0 0 0,0 0 0 0 0,0 0-17 0 0,-9 13 211 0 0,-135 357 1681 0 0,-23 46-1446 0 0,51-166-397 0 0,109-202-287 0 0,37-45-821 0 0,28-53-5099 0 0,-47 36 1764 0 0,-2 2-2758 0 0</inkml:trace>
  <inkml:trace contextRef="#ctx0" brushRef="#br0" timeOffset="249.656">26 1047 6113 0 0,'0'0'434'0'0,"0"0"28"0"0,0 0 433 0 0,0 0 488 0 0,0 0 167 0 0,0 0-67 0 0,0 0-197 0 0,37-3-252 0 0,116-11-212 0 0,-30-10 268 0 0,284-112-994 0 0,-307 91-3615 0 0,-37 11-4933 0 0,-45 25 3775 0 0</inkml:trace>
  <inkml:trace contextRef="#ctx0" brushRef="#br0" timeOffset="529.663">1149 510 4569 0 0,'0'0'1430'0'0,"0"0"-162"0"0,0 0-127 0 0,0 0-35 0 0,0 0-35 0 0,0 0-19 0 0,0 0-41 0 0,0 0-104 0 0,0 0-142 0 0,-32 24-160 0 0,-101 77-165 0 0,69-25 64 0 0,56-60-403 0 0,2-3-45 0 0,0 0 0 0 0,1 0 0 0 0,0 1 0 0 0,1-1 0 0 0,0 1-1 0 0,1 0 1 0 0,1 0 0 0 0,0 0 0 0 0,1 0 0 0 0,0 1 0 0 0,1-1 0 0 0,2 8-56 0 0,-2-18 12 0 0,1 0-1 0 0,0 1 1 0 0,0-1-1 0 0,1 0 1 0 0,-1 0 0 0 0,1 0-1 0 0,0 0 1 0 0,0 0 0 0 0,0-1-1 0 0,1 1 1 0 0,-1-1-1 0 0,1 1 1 0 0,0-1 0 0 0,0 0-1 0 0,0 0 1 0 0,0 0 0 0 0,1 0-1 0 0,-1-1 1 0 0,1 1-1 0 0,0-1 1 0 0,-1 0 0 0 0,1 0-1 0 0,0 0 1 0 0,0-1 0 0 0,0 1-1 0 0,2-1-11 0 0,112 12 1088 0 0,-91-16-878 0 0,0-1 1 0 0,-1-2 0 0 0,1 0 0 0 0,-1-2 0 0 0,-1-1 0 0 0,0-1 0 0 0,0-1 0 0 0,-1-1-1 0 0,0-2 1 0 0,-1 0 0 0 0,-1-1 0 0 0,0-1 0 0 0,-1-1 0 0 0,-1-1 0 0 0,-1-1 0 0 0,4-5-211 0 0,-17 18 5 0 0,1 1 1 0 0,-1-1-1 0 0,-1 0 1 0 0,1 0 0 0 0,-1-1-1 0 0,0 0 1 0 0,0 0-1 0 0,-1 0 1 0 0,0 0 0 0 0,0-1-1 0 0,-1 1 1 0 0,0-1-1 0 0,0 0 1 0 0,-1 0 0 0 0,0 0-1 0 0,0 0 1 0 0,-1-1-1 0 0,0 1 1 0 0,-1 0-1 0 0,0-1 1 0 0,0 1 0 0 0,0 0-1 0 0,-1-1 1 0 0,-1 1-1 0 0,1 0 1 0 0,-1 0 0 0 0,-1 0-1 0 0,1 0 1 0 0,-1 0-1 0 0,-1 1 1 0 0,1-1 0 0 0,-1 1-1 0 0,-1 0 1 0 0,1 0-1 0 0,-1 0 1 0 0,-1 0 0 0 0,1 1-1 0 0,-1 0 1 0 0,0 0-1 0 0,0 1 1 0 0,-2-1-6 0 0,-5-2-269 0 0,-1 1 0 0 0,0 0 0 0 0,0 1 0 0 0,-1 1 0 0 0,0 0 0 0 0,0 1-1 0 0,0 1 1 0 0,0 0 0 0 0,0 1 0 0 0,-1 0 0 0 0,1 2 0 0 0,-1-1 0 0 0,1 2 0 0 0,-1 0 0 0 0,1 1 0 0 0,-11 3 269 0 0,2 0-1051 0 0,0 2 0 0 0,0 0 0 0 0,0 1 0 0 0,1 2 1 0 0,0 0-1 0 0,-4 5 1051 0 0,-19 13-4108 0 0,12-8-2416 0 0</inkml:trace>
  <inkml:trace contextRef="#ctx0" brushRef="#br0" timeOffset="883.144">1217 937 80 0 0,'0'0'1116'0'0,"0"0"37"0"0,0 0 116 0 0,0 0 179 0 0,-36 16 162 0 0,-117 54 116 0 0,144-67-1483 0 0,0 2 0 0 0,0-1 1 0 0,1 1-1 0 0,-1 1 0 0 0,1-1 0 0 0,0 1 0 0 0,1 1 1 0 0,0 0-1 0 0,0 0 0 0 0,0 0 0 0 0,-2 4-243 0 0,-3 4 429 0 0,-2 0-269 0 0,0 1-1 0 0,2 0 0 0 0,-1 1 1 0 0,2 0-1 0 0,0 1 0 0 0,1 0 1 0 0,1 1-1 0 0,1 0 0 0 0,1 0 0 0 0,0 1 1 0 0,2 0-1 0 0,0 0 0 0 0,1 0 1 0 0,1 1-1 0 0,1-1 0 0 0,1 1 0 0 0,0 0 1 0 0,2 5-160 0 0,1-19 87 0 0,0 0 0 0 0,1 0 0 0 0,-1 0 0 0 0,1-1 0 0 0,1 1 0 0 0,-1-1 0 0 0,1 0 0 0 0,0 0 0 0 0,0 0 0 0 0,1-1 0 0 0,0 0 0 0 0,0 1 0 0 0,0-1 0 0 0,1-1-1 0 0,-1 1 1 0 0,1-1 0 0 0,0 0 0 0 0,0-1 0 0 0,1 1 0 0 0,-1-1 0 0 0,1 0 0 0 0,0-1 0 0 0,0 0 0 0 0,-1 0 0 0 0,3 0-87 0 0,8 3 397 0 0,1-2-1 0 0,-1 0 1 0 0,1-1-1 0 0,0 0 1 0 0,-1-2-1 0 0,1 0 0 0 0,0-1 1 0 0,-1 0-1 0 0,16-4-396 0 0,97-48 2024 0 0,-110 41-1759 0 0,-1-1-1 0 0,0-1 1 0 0,-1-1-1 0 0,0 0 1 0 0,-2-1-1 0 0,0-1 0 0 0,0 0 1 0 0,1-5-265 0 0,-9 9 46 0 0,-1 1 0 0 0,0-1 0 0 0,-1 0 0 0 0,0 0 0 0 0,-1-1 0 0 0,-1 0 0 0 0,0 0 0 0 0,-1 0 0 0 0,-1 0 0 0 0,0 0 0 0 0,0-1 0 0 0,-2 1 0 0 0,0-1 0 0 0,-1-13-46 0 0,0 21-86 0 0,0 1 0 0 0,-1 0 0 0 0,1-1 0 0 0,-1 1 0 0 0,0 0 0 0 0,-1 0-1 0 0,0 0 1 0 0,0 0 0 0 0,0 0 0 0 0,0 1 0 0 0,-1 0 0 0 0,0-1 0 0 0,0 1 0 0 0,0 0 0 0 0,-1 1 0 0 0,0-1 0 0 0,0 1 0 0 0,0 0 0 0 0,0 0 0 0 0,-1 1-1 0 0,1-1 1 0 0,-1 1 0 0 0,0 1 0 0 0,-3-2 86 0 0,-74-19-3504 0 0,2 24-5189 0 0,61 5-1896 0 0</inkml:trace>
  <inkml:trace contextRef="#ctx0" brushRef="#br0" timeOffset="1515.863">1748 999 0 0 0,'0'0'232'0'0,"0"0"644"0"0,0 0 336 0 0,0 0 217 0 0,0 0 114 0 0,0 0-7 0 0,0 0-49 0 0,0 0-89 0 0,0 0 19 0 0,0 0 89 0 0,0 0 94 0 0,2 14 35 0 0,8 43-117 0 0,-11-82 2423 0 0,4-39-3048 0 0,-2 38-412 0 0,2-3-243 0 0,2 0 0 0 0,1 0 0 0 0,1 1 1 0 0,2 0-1 0 0,1 1 0 0 0,11-23-238 0 0,-14 33-22 0 0,1 0-1 0 0,1 0 1 0 0,1 1-1 0 0,0 0 0 0 0,1 1 1 0 0,1 0-1 0 0,0 1 1 0 0,1 1-1 0 0,1-1 1 0 0,0 2-1 0 0,14-10 23 0 0,15 5-2166 0 0,-42 18 1839 0 0,0-1-1 0 0,1 0 1 0 0,-1 0-1 0 0,1 1 1 0 0,-1-1-1 0 0,0 0 1 0 0,1 1-1 0 0,-1 0 1 0 0,0-1-1 0 0,0 1 1 0 0,1 0 0 0 0,-1-1-1 0 0,0 1 1 0 0,0 0-1 0 0,0 0 1 0 0,0 0-1 0 0,0 0 1 0 0,0 0-1 0 0,0 0 1 0 0,0 0-1 0 0,0 1 1 0 0,-1-1-1 0 0,1 0 1 0 0,0 0-1 0 0,-1 1 1 0 0,1-1 0 0 0,-1 0-1 0 0,1 1 1 0 0,-1 0 327 0 0,3 9-5260 0 0,-2-3-1703 0 0</inkml:trace>
  <inkml:trace contextRef="#ctx0" brushRef="#br0" timeOffset="1951.685">2278 631 4889 0 0,'0'0'2096'0'0,"0"0"-198"0"0,0 0-75 0 0,0 0-41 0 0,0 0-192 0 0,0 0-298 0 0,0 0-295 0 0,0 0-262 0 0,0 0-221 0 0,0 0-171 0 0,0 0-131 0 0,-33 31-94 0 0,-98 96-31 0 0,91-66-11 0 0,40-52-65 0 0,-1-6-12 0 0,0 0-1 0 0,0 0 1 0 0,0 0 0 0 0,1 0 0 0 0,-1 0 0 0 0,1 0 0 0 0,0 0 0 0 0,0 0 0 0 0,0 0 0 0 0,0 0 0 0 0,0 0 0 0 0,1 0 0 0 0,-1 0 0 0 0,1 0 0 0 0,0-1 0 0 0,0 1 0 0 0,0 0 0 0 0,0 0 0 0 0,0 0-1 0 0,1-1 1 0 0,-1 1 0 0 0,1-1 0 0 0,0 1 0 0 0,0-1 0 0 0,0 0 0 0 0,0 0 0 0 0,0 0 0 0 0,0 0 0 0 0,1 0 1 0 0,1 0 86 0 0,-1-1 0 0 0,1 0 0 0 0,0-1 0 0 0,0 1 0 0 0,0 0 0 0 0,0-1 0 0 0,0 0 1 0 0,0 0-1 0 0,-1 0 0 0 0,1-1 0 0 0,0 1 0 0 0,0-1 0 0 0,0 0 0 0 0,0 0 0 0 0,-1-1 0 0 0,1 1 0 0 0,0-1 0 0 0,-1 1 0 0 0,1-1 0 0 0,-1 0 1 0 0,0 0-1 0 0,1-1 0 0 0,-1 1 0 0 0,0-1 0 0 0,-1 1 0 0 0,1-1 0 0 0,0 0-86 0 0,69-90 851 0 0,-70 90-837 0 0,108-146 270 0 0,-106 145-236 0 0,2 4-1213 0 0,-8 14 1119 0 0,2-10 26 0 0,-2 96-226 0 0,2-96 212 0 0,1-1 1 0 0,0 0 0 0 0,0 1-1 0 0,1-1 1 0 0,-1 0 0 0 0,1 0 0 0 0,-1 0-1 0 0,1 0 1 0 0,0 0 0 0 0,0 0 0 0 0,0 0-1 0 0,0-1 1 0 0,1 1 0 0 0,-1-1 0 0 0,1 0-1 0 0,0 1 1 0 0,-1-1 0 0 0,1 0 0 0 0,0-1-1 0 0,0 1 1 0 0,0 0 0 0 0,0-1 0 0 0,1 0-1 0 0,-1 0 1 0 0,0 0 0 0 0,1 0 0 0 0,2 0 33 0 0,-1 0-256 0 0,1 0 1 0 0,0 0 0 0 0,-1-1 0 0 0,1 0 0 0 0,0 0 0 0 0,-1 0-1 0 0,1-1 1 0 0,0 0 0 0 0,-1 0 0 0 0,1 0 0 0 0,-1-1 0 0 0,0 0-1 0 0,1 0 1 0 0,-1 0 0 0 0,0-1 0 0 0,2-1 255 0 0,20-13-4681 0 0,1-4-3444 0 0,-16 13 5436 0 0</inkml:trace>
  <inkml:trace contextRef="#ctx0" brushRef="#br0" timeOffset="2365.66">2817 491 1504 0 0,'0'0'1599'0'0,"0"0"20"0"0,0 0-25 0 0,0 0-31 0 0,0 0-28 0 0,0 0-75 0 0,0 0-142 0 0,0 0-219 0 0,0 0-311 0 0,0 0-293 0 0,0 0-196 0 0,0 0-143 0 0,0 0-56 0 0,-31 32-31 0 0,-93 98-49 0 0,93-89 3 0 0,35-30 3 0 0,0-8-18 0 0,3 3 179 0 0,0 0-1 0 0,0-1 0 0 0,1 0 0 0 0,0 0 0 0 0,0-1 1 0 0,0 0-1 0 0,0 0 0 0 0,1-1 0 0 0,-1 0 1 0 0,1 0-1 0 0,0-1 0 0 0,0-1 0 0 0,0 1 1 0 0,0-1-1 0 0,0-1 0 0 0,0 0 0 0 0,0 0 1 0 0,0-1-1 0 0,0 0 0 0 0,0 0 0 0 0,0-1 1 0 0,0 0-1 0 0,0-1 0 0 0,-1 0 0 0 0,1 0 1 0 0,-1-1-1 0 0,0 0 0 0 0,0 0 0 0 0,3-3-186 0 0,11-5 182 0 0,-1-1-1 0 0,-1-1 1 0 0,0 0-1 0 0,0-2 1 0 0,-2 0-1 0 0,0-1 1 0 0,-1-1-1 0 0,-1 0 1 0 0,0-2-1 0 0,-2 1 1 0 0,0-2-1 0 0,-1 0 0 0 0,-1-1 1 0 0,0-3-182 0 0,-3 10-110 0 0,-1-1 0 0 0,0-1 0 0 0,-1 1 0 0 0,-1-1 0 0 0,-1 0 0 0 0,0-1 0 0 0,-2 1 0 0 0,0-1 0 0 0,0 0 0 0 0,-2 1 0 0 0,0-1 0 0 0,-1 0 1 0 0,-1 0-1 0 0,-1 0 0 0 0,0 0 0 0 0,-1 1 0 0 0,-1-1 0 0 0,-1 1 0 0 0,0 0 0 0 0,-5-9 110 0 0,8 21-59 0 0,-1-1 0 0 0,0 1 1 0 0,0-1-1 0 0,-1 1 0 0 0,0 0 0 0 0,1 0 0 0 0,-2 0 1 0 0,1 1-1 0 0,0-1 0 0 0,-1 1 0 0 0,0 0 1 0 0,0 0-1 0 0,0 1 0 0 0,-1-1 0 0 0,1 1 1 0 0,-1 1-1 0 0,0-1 0 0 0,1 1 0 0 0,-1 0 0 0 0,0 0 1 0 0,-1 0-1 0 0,1 1 0 0 0,0 0 0 0 0,0 0 1 0 0,0 1-1 0 0,-1 0 0 0 0,1 0 0 0 0,0 0 1 0 0,-1 1-1 0 0,-4 1 59 0 0,0 3-28 0 0,1 0 1 0 0,-1 1-1 0 0,1 0 0 0 0,0 0 1 0 0,1 1-1 0 0,0 1 0 0 0,0-1 1 0 0,0 1-1 0 0,1 1 0 0 0,1 0 1 0 0,-1 0-1 0 0,1 1 1 0 0,1-1-1 0 0,0 1 0 0 0,0 1 1 0 0,1-1-1 0 0,0 1 0 0 0,0 3 28 0 0,0-4 29 0 0,2 0-1 0 0,-1 1 0 0 0,1-1 1 0 0,1 1-1 0 0,0-1 0 0 0,1 1 0 0 0,0 0 1 0 0,0 0-1 0 0,1-1 0 0 0,0 1 1 0 0,1 0-1 0 0,0 0 0 0 0,1-1 0 0 0,1 1 1 0 0,-1-1-1 0 0,1 1 0 0 0,1-1 1 0 0,0 0-1 0 0,1 0 0 0 0,0 0 0 0 0,0-1 1 0 0,1 0-1 0 0,0 0 0 0 0,0 0 1 0 0,1-1-1 0 0,0 0 0 0 0,1 0 1 0 0,3 2-29 0 0,10 2 30 0 0,1 0 0 0 0,1-1 1 0 0,0-1-1 0 0,0-2 0 0 0,1 0 1 0 0,0-1-1 0 0,0-2 1 0 0,0 0-1 0 0,1-2 0 0 0,0 0 1 0 0,0-2-1 0 0,0-1 1 0 0,0-1-1 0 0,9-2-30 0 0,-28 3-23 0 0,178-10-2009 0 0,-64-5-6885 0 0,-86 11-86 0 0</inkml:trace>
  <inkml:trace contextRef="#ctx0" brushRef="#br0" timeOffset="2646.697">3933 152 2905 0 0,'0'0'828'0'0,"0"0"49"0"0,0 0 618 0 0,0 0 632 0 0,0 0 185 0 0,0 0-164 0 0,0 0-413 0 0,0 0-420 0 0,-26 37-343 0 0,-85 120-330 0 0,-8-35-147 0 0,89-98-441 0 0,-255 206 642 0 0,-304 183-696 0 0,-107 31 34 0 0,582-362-3555 0 0,102-67 342 0 0,9-4-1939 0 0,3-7-1699 0 0</inkml:trace>
  <inkml:trace contextRef="#ctx0" brushRef="#br0" timeOffset="3081.794">3688 907 3289 0 0,'0'0'2073'0'0,"0"0"-603"0"0,0 0-104 0 0,0 0 225 0 0,0 0 112 0 0,0 0-60 0 0,-31 12-140 0 0,-100 38-243 0 0,-130 69 2424 0 0,242-110-3521 0 0,-11 4 43 0 0,1 1-1 0 0,0 1 0 0 0,1 2 0 0 0,1 1 0 0 0,-24 20-205 0 0,50-37-21 0 0,0-1 1 0 0,0 1-1 0 0,0-1 0 0 0,0 1 0 0 0,0 0 1 0 0,0 0-1 0 0,1-1 0 0 0,-1 1 0 0 0,0 0 1 0 0,0 0-1 0 0,1 0 0 0 0,-1 0 0 0 0,1 0 1 0 0,-1 0-1 0 0,1 0 0 0 0,-1 0 0 0 0,1 0 1 0 0,0 0-1 0 0,-1 0 0 0 0,1 0 0 0 0,0 0 1 0 0,0 0-1 0 0,0 0 0 0 0,-1 0 0 0 0,1 0 1 0 0,0 1-1 0 0,1-1 0 0 0,-1 0 0 0 0,0 0 1 0 0,0 0-1 0 0,0 0 0 0 0,1 0 1 0 0,-1 0-1 0 0,1 0 0 0 0,-1 0 0 0 0,0 0 1 0 0,1 0-1 0 0,0 0 0 0 0,-1 0 0 0 0,1 0 1 0 0,0 0-1 0 0,-1 0 0 0 0,1-1 0 0 0,0 1 1 0 0,0 0-1 0 0,0 0 0 0 0,0-1 0 0 0,0 1 1 0 0,-1-1-1 0 0,1 1 0 0 0,0-1 0 0 0,1 1 1 0 0,-1-1-1 0 0,0 0 0 0 0,0 1 0 0 0,0-1 1 0 0,0 0-1 0 0,0 0 0 0 0,0 1 0 0 0,0-1 1 0 0,1 0 20 0 0,70 11-858 0 0,13-8 75 0 0,124 16 360 0 0,-192-16 554 0 0,-13-3-80 0 0,-1 0 1 0 0,0 0 0 0 0,1 0 0 0 0,-1 1 0 0 0,0-1 0 0 0,1 1 0 0 0,-1 0 0 0 0,0 0 0 0 0,0 0 0 0 0,1 0 0 0 0,-1 0 0 0 0,0 1 0 0 0,0-1 0 0 0,-1 1-1 0 0,1 0 1 0 0,0 0 0 0 0,0 0 0 0 0,-1 0 0 0 0,1 1 0 0 0,-1-1 0 0 0,0 1 0 0 0,0-1 0 0 0,0 1 0 0 0,0 0 0 0 0,1 2-52 0 0,-4-3 103 0 0,0 0 1 0 0,1 1 0 0 0,-1-1-1 0 0,0 0 1 0 0,-1 0 0 0 0,1 0-1 0 0,0 0 1 0 0,0 0-1 0 0,-1 0 1 0 0,1-1 0 0 0,-1 1-1 0 0,0 0 1 0 0,0-1 0 0 0,1 1-1 0 0,-1-1 1 0 0,0 0 0 0 0,0 1-1 0 0,0-1 1 0 0,0 0-1 0 0,-1 0 1 0 0,-1 0-104 0 0,-2 3 155 0 0,-26 12-6 0 0,0-1-1 0 0,0-2 1 0 0,-1-2 0 0 0,-1 0 0 0 0,-3-2-149 0 0,20-4 21 0 0,-144 31-621 0 0,92-31-6883 0 0,57-5-3376 0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28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7 269 1800 0 0,'0'0'822'0'0,"0"0"-641"0"0,0 0-357 0 0,0 0 4 0 0,0 0 230 0 0,0 0 218 0 0,0 0 86 0 0,0 0-11 0 0,0 0-94 0 0,0 0-100 0 0,0 0-80 0 0,0 0-44 0 0,-1 29-7 0 0,-4 89-21 0 0,12-33 70 0 0,-2-60-450 0 0,-3-18 2207 0 0,-4-9 5961 0 0,-1-10-7622 0 0,0 0 1 0 0,1 1 0 0 0,0-1-1 0 0,1 0 1 0 0,0 0 0 0 0,1 0 0 0 0,0 0-1 0 0,1 0 1 0 0,0 0 0 0 0,1 0 0 0 0,0 1-1 0 0,1-1 1 0 0,0 0 0 0 0,1 1 0 0 0,0 0-1 0 0,1-1-171 0 0,8-16 11 0 0,1 1 0 0 0,1 0 1 0 0,1 1-1 0 0,2 0 0 0 0,14-15-11 0 0,-31 38-122 0 0,1 1 1 0 0,0-1 0 0 0,0 1 0 0 0,0-1-1 0 0,0 1 1 0 0,0 0 0 0 0,1-1-1 0 0,-1 1 1 0 0,1 0 0 0 0,0 1 0 0 0,-1-1-1 0 0,1 0 1 0 0,0 1 0 0 0,0-1-1 0 0,0 1 1 0 0,0 0 0 0 0,0 0-1 0 0,0 0 1 0 0,0 1 0 0 0,0-1 0 0 0,1 1 121 0 0,16 49-7531 0 0,-18-40 4543 0 0,0-2-131 0 0</inkml:trace>
  <inkml:trace contextRef="#ctx0" brushRef="#br0" timeOffset="431.711">474 313 1360 0 0,'0'0'1229'0'0,"0"0"-507"0"0,0 0-121 0 0,0 0 189 0 0,0 0 245 0 0,0 0 144 0 0,0 0 29 0 0,0 0-18 0 0,0 0-3 0 0,0 0 9 0 0,0 0-20 0 0,0 0-95 0 0,0 0-141 0 0,8-2-128 0 0,24-6-104 0 0,-3-27 1479 0 0,-25 26-1901 0 0,-3 6-280 0 0,0 1 0 0 0,0-1 0 0 0,0 0 0 0 0,0 0 0 0 0,0 1 0 0 0,-1-1 0 0 0,1 0 0 0 0,-1 0 0 0 0,0 0 0 0 0,0 0 0 0 0,0 1 0 0 0,0-1 0 0 0,0 0 0 0 0,-1 0 0 0 0,1 0 0 0 0,-1 0 0 0 0,1 1 0 0 0,-1-1 0 0 0,0 0 0 0 0,0 1 0 0 0,-1-1 0 0 0,1 1 0 0 0,-1-1 0 0 0,1 1 0 0 0,-1-1 0 0 0,0 1 0 0 0,1 0 1 0 0,-1 0-1 0 0,0 0 0 0 0,-1 0 0 0 0,1 0 0 0 0,0 0 0 0 0,0 1 0 0 0,-1-1 0 0 0,1 1 0 0 0,-1 0 0 0 0,1-1 0 0 0,-1 1 0 0 0,0 0 0 0 0,0 0 0 0 0,1 1 0 0 0,-1-1 0 0 0,0 1 0 0 0,0-1 0 0 0,0 1 0 0 0,0 0 0 0 0,1 0 0 0 0,-3 0-6 0 0,-3 3-67 0 0,0-1 0 0 0,0 1 0 0 0,0 1 0 0 0,0-1 0 0 0,1 1 0 0 0,0 1 0 0 0,-1-1 0 0 0,2 1 0 0 0,-1 1 0 0 0,0-1 0 0 0,1 1 0 0 0,0 0 0 0 0,1 0 0 0 0,-1 1 0 0 0,1 0-1 0 0,0 0 1 0 0,1 0 0 0 0,0 1 0 0 0,0-1 0 0 0,0 1 0 0 0,1 0 0 0 0,0 0 0 0 0,1 0 0 0 0,0 0 0 0 0,0 1 0 0 0,1-1 67 0 0,-2-2 27 0 0,1 1 1 0 0,1-1-1 0 0,-1 0 1 0 0,1 0-1 0 0,0 1 0 0 0,1-1 1 0 0,0 1-1 0 0,0-1 1 0 0,0 0-1 0 0,0 1 1 0 0,1-1-1 0 0,0 1 0 0 0,1-1 1 0 0,0 0-1 0 0,-1 0 1 0 0,2 0-1 0 0,-1 0 0 0 0,1 0 1 0 0,0 0-1 0 0,0-1 1 0 0,1 1-1 0 0,-1-1 0 0 0,1 0 1 0 0,0 0-1 0 0,1 0 1 0 0,-1-1-1 0 0,1 1 0 0 0,0-1 1 0 0,0 0-1 0 0,0-1 1 0 0,1 1-1 0 0,-1-1 0 0 0,1 0 1 0 0,0 0-1 0 0,0-1 1 0 0,0 0-1 0 0,0 0 0 0 0,0 0 1 0 0,0-1-1 0 0,2 1-27 0 0,1-1 59 0 0,-1-1-1 0 0,1 1 1 0 0,0-2-1 0 0,-1 1 1 0 0,1-1-1 0 0,0 0 1 0 0,-1-1-1 0 0,1 0 1 0 0,-1-1-1 0 0,0 1 1 0 0,0-1-1 0 0,0-1 1 0 0,0 0-1 0 0,0 0 1 0 0,-1 0-1 0 0,5-5-58 0 0,59-51-1390 0 0,-52 37-1605 0 0,-1-3-3283 0 0,-12 18 1493 0 0,-3 4 768 0 0</inkml:trace>
  <inkml:trace contextRef="#ctx0" brushRef="#br0" timeOffset="781.793">854 111 8138 0 0,'0'0'1297'0'0,"0"0"-599"0"0,0 0-225 0 0,0 0 167 0 0,0 0 265 0 0,0 0 123 0 0,0 0-37 0 0,0 0-150 0 0,0 0-219 0 0,0 0-201 0 0,0 0-132 0 0,5 32-78 0 0,15 102-53 0 0,10-35 167 0 0,44 44 98 0 0,-74-142-393 0 0,0-1 1 0 0,0 1 0 0 0,1 0 0 0 0,-1 0-1 0 0,0-1 1 0 0,0 1 0 0 0,1 0-1 0 0,-1-1 1 0 0,1 1 0 0 0,-1 0 0 0 0,1-1-1 0 0,-1 1 1 0 0,1-1 0 0 0,-1 1 0 0 0,1-1-1 0 0,-1 1 1 0 0,1-1 0 0 0,-1 1-1 0 0,1-1 1 0 0,0 1 0 0 0,-1-1 0 0 0,1 0-1 0 0,0 1 1 0 0,0-1 0 0 0,-1 0-1 0 0,1 0 1 0 0,0 0 0 0 0,0 1 0 0 0,-1-1-1 0 0,1 0 1 0 0,0 0 0 0 0,0 0-1 0 0,-1 0 1 0 0,1 0 0 0 0,0 0 0 0 0,0-1-1 0 0,-1 1 1 0 0,1 0 0 0 0,0 0 0 0 0,0 0-1 0 0,-1-1 1 0 0,1 1 0 0 0,0 0-1 0 0,-1-1 1 0 0,1 1 0 0 0,0-1 0 0 0,-1 1-1 0 0,1-1 1 0 0,-1 1 0 0 0,1-1-1 0 0,-1 1 1 0 0,1-1 0 0 0,-1 1 0 0 0,1-1-31 0 0,16-43 2466 0 0,-12 31-2526 0 0,2-8 440 0 0,8-23-176 0 0,1 0-1 0 0,2 2 0 0 0,2 0 0 0 0,2 1 1 0 0,1 1-1 0 0,14-15-203 0 0,-20 33-642 0 0,37-45-1771 0 0,-16 26-5890 0 0,-26 31-2392 0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31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1 618 0 0 0,'0'0'1080'0'0,"0"0"231"0"0,0 0 65 0 0,0 0-103 0 0,0 0-240 0 0,0 0-299 0 0,0 0-210 0 0,0 0-80 0 0,2 0 68 0 0,128-5 4990 0 0,4-1-4164 0 0,3 3-1584 0 0,-88-5-1258 0 0,-18-3-2529 0 0,-12 5-1215 0 0,-14 5 2572 0 0,-1 1 1256 0 0</inkml:trace>
  <inkml:trace contextRef="#ctx0" brushRef="#br0" timeOffset="235.757">83 876 3497 0 0,'0'0'753'0'0,"0"0"-490"0"0,0 0 122 0 0,0 0 349 0 0,0 0 241 0 0,0 0 126 0 0,0 0 20 0 0,0 0-76 0 0,0 0-127 0 0,0 0-113 0 0,0 0-81 0 0,0 0-60 0 0,35 9-53 0 0,109 27-56 0 0,-139-34-511 0 0,0-1 0 0 0,0 0-1 0 0,1 0 1 0 0,-1 0 0 0 0,0 0 0 0 0,0-1 0 0 0,0 0-1 0 0,0 0 1 0 0,1 0 0 0 0,-1-1 0 0 0,0 0 0 0 0,0 0-1 0 0,0 0 1 0 0,0 0 0 0 0,4-3-44 0 0,8-2 123 0 0,131-37-758 0 0,-53 13-6784 0 0,-71 22 542 0 0</inkml:trace>
  <inkml:trace contextRef="#ctx0" brushRef="#br0" timeOffset="935.411">897 423 0 0 0,'0'0'244'0'0,"0"0"752"0"0,0 0 327 0 0,0 0 95 0 0,0 0-49 0 0,0 0-114 0 0,0 0-158 0 0,0 0-153 0 0,0 0-87 0 0,0 0-60 0 0,0 0-36 0 0,11-13 5 0 0,36-42-1 0 0,0 27 922 0 0,-32 24-1255 0 0,1-3-185 0 0,-1 1 1 0 0,1 1-1 0 0,1 0 0 0 0,-1 1 0 0 0,1 1 0 0 0,0 0 1 0 0,-1 1-1 0 0,1 1 0 0 0,0 0 0 0 0,0 2 0 0 0,6 0-247 0 0,-20 0 21 0 0,0 0-1 0 0,0 0 0 0 0,0 0 1 0 0,0 0-1 0 0,0 1 0 0 0,0-1 1 0 0,-1 1-1 0 0,1 0 0 0 0,0 0 0 0 0,-1 0 1 0 0,1 0-1 0 0,-1 0 0 0 0,0 1 1 0 0,0-1-1 0 0,0 0 0 0 0,0 1 1 0 0,0 0-1 0 0,0-1 0 0 0,-1 1 1 0 0,1 0-1 0 0,-1 0 0 0 0,0 0 0 0 0,0 0 1 0 0,0 0-1 0 0,0 0 0 0 0,0 1 1 0 0,-1-1-1 0 0,0 0 0 0 0,1 0 1 0 0,-1 0-1 0 0,0 1 0 0 0,0-1 1 0 0,-1 0-1 0 0,0 3-20 0 0,-32 108 688 0 0,-186 216-348 0 0,216-325-340 0 0,-1 0 0 0 0,1 0 0 0 0,0 0 0 0 0,0 0 0 0 0,0 0 0 0 0,0 0 0 0 0,1 1 0 0 0,0-1 0 0 0,0 1 0 0 0,1-1 0 0 0,-1 1 0 0 0,1 0-1 0 0,0-1 1 0 0,1 1 0 0 0,-1 0 0 0 0,1 0 0 0 0,0 0 0 0 0,1 0 0 0 0,2-3 14 0 0,1 0 1 0 0,-1 0-1 0 0,1-1 1 0 0,0 1-1 0 0,0-1 0 0 0,0 0 1 0 0,0 0-1 0 0,0-1 0 0 0,1 1 1 0 0,-1-1-1 0 0,0 0 0 0 0,1 0 1 0 0,-1 0-1 0 0,1 0 0 0 0,-1-1 1 0 0,1 0-1 0 0,-1 0 0 0 0,1 0 1 0 0,-1-1-1 0 0,1 1 0 0 0,2-2-14 0 0,11-1-67 0 0,0-1 0 0 0,0-1 0 0 0,0 0 0 0 0,-1-2 0 0 0,0 0 0 0 0,0-1 0 0 0,3-2 67 0 0,15-7-731 0 0,47-34-7408 0 0,-56 34 1775 0 0,-18 12 2618 0 0</inkml:trace>
  <inkml:trace contextRef="#ctx0" brushRef="#br0" timeOffset="1371.245">1709 471 5225 0 0,'0'0'1410'0'0,"0"0"-350"0"0,0 0-188 0 0,0 0 128 0 0,0 0 235 0 0,0 0 147 0 0,0 0 8 0 0,0 0-190 0 0,0 0-251 0 0,0 0-200 0 0,0 0-161 0 0,-12 35-108 0 0,-38 111-92 0 0,36-105-149 0 0,2 0 1 0 0,1 1-1 0 0,2 0 1 0 0,0 23-240 0 0,5-36 3 0 0,-4 144-1499 0 0,8-172 1389 0 0,0-1 1 0 0,0 1-1 0 0,0-1 0 0 0,1 0 1 0 0,-1 1-1 0 0,0-1 0 0 0,0 0 1 0 0,0 1-1 0 0,0-1 0 0 0,1 0 1 0 0,-1 1-1 0 0,0-1 0 0 0,0 0 1 0 0,0 1-1 0 0,1-1 0 0 0,-1 0 1 0 0,0 0-1 0 0,1 1 0 0 0,-1-1 1 0 0,0 0-1 0 0,0 0 0 0 0,1 0 1 0 0,-1 0-1 0 0,1 1 0 0 0,-1-1 1 0 0,0 0-1 0 0,1 0 0 0 0,-1 0 1 0 0,0 0-1 0 0,1 0 0 0 0,-1 0 1 0 0,0 0-1 0 0,1 0 0 0 0,-1 0 1 0 0,1 0-1 0 0,-1 0 0 0 0,0 0 1 0 0,1 0-1 0 0,-1 0 0 0 0,0 0 1 0 0,1 0-1 0 0,-1 0 0 0 0,0-1 1 0 0,1 1-1 0 0,-1 0 0 0 0,0 0 1 0 0,1 0-1 0 0,-1-1 0 0 0,0 1 1 0 0,1 0-1 0 0,-1 0 0 0 0,0-1 1 0 0,0 1-1 0 0,1 0 0 0 0,-1-1 1 0 0,0 1-1 0 0,0 0 0 0 0,0 0 1 0 0,1-1-1 0 0,-1 1 0 0 0,0-1 1 0 0,0 1-1 0 0,0 0 0 0 0,0-1 1 0 0,0 1-1 0 0,0 0 0 0 0,0-1 1 0 0,0 1 106 0 0,24-48-4690 0 0,49-96-1430 0 0,-39 79 6287 0 0,3 1 1 0 0,3 2 0 0 0,3 2-1 0 0,5-3-167 0 0,-31 47-63 0 0,5-9 3840 0 0,-22 24-2443 0 0,0 21 1982 0 0,-37 64-786 0 0,14-38-2157 0 0,2 1 0 0 0,2 1 0 0 0,2 1 0 0 0,2 0 0 0 0,3 2-373 0 0,10 12-3088 0 0,14-59-3389 0 0,-10-4 3283 0 0</inkml:trace>
  <inkml:trace contextRef="#ctx0" brushRef="#br0" timeOffset="1700.088">1413 600 3849 0 0,'0'0'688'0'0,"0"0"-71"0"0,0 0 117 0 0,0 0 191 0 0,0 0 73 0 0,0 0-56 0 0,0 0-61 0 0,0 0-47 0 0,0 0-44 0 0,31-19-44 0 0,100-59-45 0 0,-30 31 1112 0 0,0 37 14 0 0,-97 12-1744 0 0,-1 1 0 0 0,0-1 1 0 0,0 1-1 0 0,0 0 0 0 0,0 0 0 0 0,-1 0 0 0 0,1 0 1 0 0,-1 0-1 0 0,1 1 0 0 0,-1-1 0 0 0,-1 1 1 0 0,1 0-1 0 0,0-1 0 0 0,-1 1 0 0 0,0 0 1 0 0,1 0-1 0 0,-2 0 0 0 0,1 0 0 0 0,0 0 1 0 0,-1 0-1 0 0,0 4-83 0 0,5 12 420 0 0,-3-14-372 0 0,-1-1-1 0 0,1 1 0 0 0,0-1 0 0 0,1 0 0 0 0,-1 0 1 0 0,1 0-1 0 0,0 0 0 0 0,1-1 0 0 0,-1 1 1 0 0,1-1-1 0 0,0 1 0 0 0,0-1 0 0 0,0-1 1 0 0,0 1-1 0 0,1-1 0 0 0,-1 1 0 0 0,1-1 1 0 0,0 0-1 0 0,0-1 0 0 0,0 1 0 0 0,0-1 0 0 0,1 0 1 0 0,-1-1-1 0 0,1 1 0 0 0,-1-1 0 0 0,1 0 1 0 0,-1 0-1 0 0,1-1 0 0 0,0 1 0 0 0,-1-1 1 0 0,1-1-48 0 0,11 0 53 0 0,0-1 1 0 0,0-1-1 0 0,-1-1 1 0 0,0 0 0 0 0,0-1-1 0 0,0-1 1 0 0,0-1-1 0 0,-1 0 1 0 0,0 0 0 0 0,4-4-54 0 0,52-31-4436 0 0,-35 20-1109 0 0,-23 14-4804 0 0</inkml:trace>
  <inkml:trace contextRef="#ctx0" brushRef="#br0" timeOffset="2732.026">2392 677 0 0 0,'0'0'231'0'0,"0"0"557"0"0,0 0 67 0 0,0 0-122 0 0,0 0-107 0 0,0 0-86 0 0,0 0-36 0 0,-2-3 1078 0 0,15 109 2433 0 0,-2 177-1572 0 0,-8-238-1410 0 0,-2-45-675 0 0,2-5 4371 0 0,-1-13-4369 0 0,-1 11 99 0 0,12-60-134 0 0,4 1 0 0 0,3 0 1 0 0,2 1-1 0 0,3 2 0 0 0,27-47-325 0 0,-49 101-52 0 0,0 1 0 0 0,1-1 0 0 0,0 1 0 0 0,1 0 0 0 0,0 1 0 0 0,0-1 0 0 0,1 1 0 0 0,-1 0 0 0 0,2 0 0 0 0,-1 1 0 0 0,1 0 0 0 0,0 0 0 0 0,7-5 52 0 0,-12 12-168 0 0,1 0 0 0 0,0 0 0 0 0,-1 0 1 0 0,1 0-1 0 0,0 0 0 0 0,-1 1 1 0 0,1-1-1 0 0,-1 1 0 0 0,0-1 0 0 0,0 1 1 0 0,1 0-1 0 0,-1 0 0 0 0,0 0 1 0 0,-1 0-1 0 0,1 0 0 0 0,0 1 0 0 0,-1-1 1 0 0,1 0-1 0 0,-1 1 0 0 0,1-1 1 0 0,-1 1-1 0 0,0 0 0 0 0,0-1 0 0 0,-1 1 1 0 0,1 0-1 0 0,0 0 168 0 0,5 10-2249 0 0,25 30-10578 0 0,-27-38 12058 0 0</inkml:trace>
  <inkml:trace contextRef="#ctx0" brushRef="#br0" timeOffset="3119.366">3125 630 1600 0 0,'0'0'1095'0'0,"0"0"-156"0"0,0 0 35 0 0,0 0 181 0 0,0 0 105 0 0,0 0 0 0 0,0 0-52 0 0,-33 14-122 0 0,-100 46-159 0 0,64-12 133 0 0,57-34-847 0 0,1-5-150 0 0,1 0-1 0 0,1 1 0 0 0,-1 0 0 0 0,2 0 1 0 0,-1 1-1 0 0,2 1 0 0 0,-1-1 0 0 0,1 1 1 0 0,1 0-1 0 0,0 1 0 0 0,1 0 0 0 0,1 0 0 0 0,0 0 1 0 0,0 0-1 0 0,1 0 0 0 0,1 1 0 0 0,0-1 1 0 0,1 1-1 0 0,1 0 0 0 0,0 0 0 0 0,1 1-62 0 0,1-12 55 0 0,0 0 0 0 0,0-1-1 0 0,1 1 1 0 0,-1-1 0 0 0,1 1 0 0 0,-1-1-1 0 0,1 0 1 0 0,0 0 0 0 0,0 0-1 0 0,0 0 1 0 0,0-1 0 0 0,1 1 0 0 0,-1-1-1 0 0,0 0 1 0 0,1 0 0 0 0,-1 0 0 0 0,1 0-1 0 0,-1 0 1 0 0,1-1 0 0 0,-1 0-1 0 0,1 0 1 0 0,-1 0 0 0 0,1 0 0 0 0,-1 0-1 0 0,1-1 1 0 0,-1 1 0 0 0,1-1-1 0 0,-1 0 1 0 0,1 0 0 0 0,-1 0 0 0 0,0-1-1 0 0,0 1 1 0 0,0-1 0 0 0,1 0-1 0 0,-1 0 1 0 0,0 0-55 0 0,28-22 421 0 0,-2-1 1 0 0,-1-1-1 0 0,0-2 0 0 0,-2-1 0 0 0,-2-1 1 0 0,0-1-1 0 0,9-18-421 0 0,50-69 136 0 0,-79 150-1561 0 0,14 61-1471 0 0,-17-90 2535 0 0,0 0 1 0 0,1 0-1 0 0,0 0 0 0 0,0 0 0 0 0,0-1 1 0 0,0 1-1 0 0,0 0 0 0 0,0-1 0 0 0,0 0 0 0 0,1 0 1 0 0,-1 0-1 0 0,1 0 0 0 0,0 0 0 0 0,0 0 0 0 0,0 0 1 0 0,0-1-1 0 0,0 0 0 0 0,0 1 0 0 0,0-1 1 0 0,0 0-1 0 0,0-1 0 0 0,0 1 0 0 0,1 0 0 0 0,-1-1 1 0 0,0 0-1 0 0,1 0 0 0 0,0 0 361 0 0,45 0-4973 0 0,-39-4 4869 0 0</inkml:trace>
  <inkml:trace contextRef="#ctx0" brushRef="#br0" timeOffset="3554.966">3563 685 0 0 0,'0'0'276'0'0,"0"0"978"0"0,0 0 261 0 0,0 0 37 0 0,0 0-38 0 0,0 0-54 0 0,0 0-174 0 0,0 0-273 0 0,0 0-271 0 0,0 0-250 0 0,0 0-134 0 0,0 0-73 0 0,-24-2-48 0 0,-74-2-29 0 0,96 3-201 0 0,1 1 0 0 0,-1 0 0 0 0,0 0 0 0 0,0 0 0 0 0,1 0 1 0 0,-1 0-1 0 0,0 1 0 0 0,1-1 0 0 0,-1 0 0 0 0,0 1 0 0 0,1 0 0 0 0,-1-1 0 0 0,1 1 0 0 0,-1 0 0 0 0,1-1 1 0 0,-1 1-1 0 0,1 0 0 0 0,-1 0 0 0 0,1 0 0 0 0,0 1 0 0 0,0-1 0 0 0,-1 0 0 0 0,1 0 0 0 0,0 1 0 0 0,0-1 1 0 0,0 0-1 0 0,0 1 0 0 0,1-1 0 0 0,-1 1 0 0 0,0-1 0 0 0,1 1 0 0 0,-1 0-7 0 0,-3 6 34 0 0,0-2-43 0 0,0 1 0 0 0,0-1-1 0 0,1 1 1 0 0,0 0 0 0 0,0 0 0 0 0,1 0-1 0 0,0 0 1 0 0,0 1 0 0 0,0-1-1 0 0,1 1 1 0 0,0-1 0 0 0,0 1 0 0 0,1-1-1 0 0,0 1 1 0 0,1-1 0 0 0,-1 1-1 0 0,2-1 1 0 0,-1 1 0 0 0,1-1 0 0 0,0 0-1 0 0,0 1 1 0 0,1-1 0 0 0,0 0-1 0 0,0-1 1 0 0,1 1 0 0 0,-1 0 0 0 0,4 3 9 0 0,3-2 146 0 0,0 0 1 0 0,1-1-1 0 0,-1 0 1 0 0,1-1 0 0 0,1 0-1 0 0,-1 0 1 0 0,1-1-1 0 0,0-1 1 0 0,0 0 0 0 0,1-1-1 0 0,-1 0 1 0 0,1-1-1 0 0,-1 0 1 0 0,1-1 0 0 0,0 0-1 0 0,-1-1 1 0 0,1-1-1 0 0,0 0 1 0 0,0 0 0 0 0,-1-2-1 0 0,1 1 1 0 0,-1-2-1 0 0,0 1 1 0 0,0-2-1 0 0,0 0 1 0 0,5-3-147 0 0,14-12 435 0 0,-1-2 0 0 0,-2-1-1 0 0,0-1 1 0 0,-2-1 0 0 0,0-2 0 0 0,-2 0-1 0 0,-1-2 1 0 0,-1 0 0 0 0,-2-2 0 0 0,-1 0-1 0 0,-1-2-434 0 0,-2 9-65 0 0,-2-1-1 0 0,-1 0 0 0 0,-1-1 0 0 0,-2-1 0 0 0,0 1 1 0 0,-2-2-1 0 0,-1 1 0 0 0,-1-1 0 0 0,-1 0 1 0 0,-1 0-1 0 0,-2-1 0 0 0,-1 1 0 0 0,-1 0 0 0 0,-1-1 1 0 0,-4-16 65 0 0,4 36-75 0 0,-1 0 1 0 0,0 0-1 0 0,0 1 1 0 0,0-1 0 0 0,-1 1-1 0 0,-1 0 1 0 0,1-1-1 0 0,-1 2 1 0 0,-1-1 0 0 0,1 0-1 0 0,-1 1 1 0 0,-1 0 0 0 0,1 0-1 0 0,-1 0 1 0 0,0 1-1 0 0,-1 0 1 0 0,0 0 0 0 0,0 1-1 0 0,0-1 1 0 0,0 2-1 0 0,-1-1 1 0 0,0 1 0 0 0,0 0-1 0 0,0 0 1 0 0,0 1 0 0 0,-1 1-1 0 0,1-1 1 0 0,-1 1-1 0 0,0 0 1 0 0,1 1 0 0 0,-1 0-1 0 0,0 1 1 0 0,0 0-1 0 0,0 0 1 0 0,0 1 0 0 0,-2 0 74 0 0,-8 6-30 0 0,0 1 1 0 0,1 1 0 0 0,0 1-1 0 0,0 0 1 0 0,1 1 0 0 0,0 1-1 0 0,1 1 1 0 0,1 0 0 0 0,0 1-1 0 0,1 1 1 0 0,0 0 0 0 0,-8 12 29 0 0,10-12 22 0 0,1 0 0 0 0,0 1 0 0 0,1 0 0 0 0,1 0 0 0 0,1 1 0 0 0,0 1 0 0 0,1-1 0 0 0,1 1 0 0 0,0 1 0 0 0,1-1 0 0 0,2 1 0 0 0,-2 13-22 0 0,4-22 22 0 0,0 1 1 0 0,1 0 0 0 0,0-1 0 0 0,1 1 0 0 0,0-1 0 0 0,1 1 0 0 0,0-1-1 0 0,1 0 1 0 0,0 0 0 0 0,0 0 0 0 0,1 0 0 0 0,0 0 0 0 0,1-1-1 0 0,0 1 1 0 0,1-1 0 0 0,0-1 0 0 0,0 1 0 0 0,1-1 0 0 0,0 0 0 0 0,0 0-1 0 0,1-1 1 0 0,0 0 0 0 0,4 3-23 0 0,22 8 67 0 0,-1-1 0 0 0,2-1 1 0 0,0-2-1 0 0,1-1 0 0 0,1-2 0 0 0,0-2 0 0 0,0-1 1 0 0,0-2-1 0 0,1-2 0 0 0,0-1 0 0 0,0-2 0 0 0,0-1 1 0 0,6-3-68 0 0,57-3-894 0 0,-35-5-4556 0 0,-43 6-2144 0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27.8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3 0 0 0,'0'0'1422'0'0,"0"0"190"0"0,0 0 63 0 0,0 0-93 0 0,0 0-147 0 0,0 0-199 0 0,0 0-184 0 0,0-3-124 0 0,0 68 5308 0 0,1 57-2602 0 0,-18 187-3722 0 0,-16-23 266 0 0,31-248-755 0 0,3-57-5530 0 0,3-13-2219 0 0,-2 21 2434 0 0</inkml:trace>
  <inkml:trace contextRef="#ctx0" brushRef="#br0" timeOffset="2469.401">262 14 0 0 0,'0'0'384'0'0,"0"0"104"0"0,0 0 68 0 0,0 0 71 0 0,0 0 80 0 0,0 0 56 0 0,9 3 6200 0 0,-127 153-5288 0 0,71-76-4653 0 0,47-77 2503 0 0,0 0-971 0 0,-1-2-3763 0 0,1-1 3154 0 0</inkml:trace>
  <inkml:trace contextRef="#ctx0" brushRef="#br0" timeOffset="3086.226">0 853 0 0 0,'0'0'786'0'0,"0"0"67"0"0,0 0-142 0 0,0 0-202 0 0,0 0-167 0 0,0 0-94 0 0,0 0-4 0 0,0 0 69 0 0,0 0 121 0 0,27 0 8166 0 0,18 1-5682 0 0,89-9-1955 0 0,-124 5-1285 0 0,19-3-1026 0 0,-10 4-3952 0 0,-12 2-4571 0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40.7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497 1 2000 0 0,'0'0'1271'0'0,"0"0"-184"0"0,0 0-101 0 0,0 0 58 0 0,0 0 99 0 0,0 0 51 0 0,0 0-44 0 0,0 0-155 0 0,0 0-179 0 0,0 0-205 0 0,-32 11-187 0 0,-98 35-118 0 0,-32 40 1580 0 0,161-86-1895 0 0,0 0 1 0 0,0 1-1 0 0,0-1 1 0 0,0 0-1 0 0,0 0 1 0 0,1 0-1 0 0,-1 1 1 0 0,0-1-1 0 0,0 1 1 0 0,0-1 0 0 0,0 0-1 0 0,0 1 1 0 0,1 0-1 0 0,-1-1 1 0 0,0 1-1 0 0,0-1 1 0 0,1 1-1 0 0,-1 0 1 0 0,0 0-1 0 0,1-1 1 0 0,-1 1 0 0 0,1 0-1 0 0,-1 0 1 0 0,1 0-1 0 0,-1-1 1 0 0,1 1-1 0 0,0 0 1 0 0,-1 0-1 0 0,1 0 1 0 0,0 0-1 0 0,0 0 1 0 0,-1 0 0 0 0,1 0-1 0 0,0 0 1 0 0,0 0-1 0 0,0 0 1 0 0,0 0-1 0 0,1 0 1 0 0,-1 0-1 0 0,0 0 1 0 0,0 0-1 0 0,0-1 1 0 0,1 1 0 0 0,-1 0-1 0 0,1 0 1 0 0,-1 0-1 0 0,0 0 1 0 0,1 0-1 0 0,0-1 1 0 0,-1 1-1 0 0,1 0 1 0 0,-1 0 0 0 0,1-1-1 0 0,0 1 1 0 0,-1 0-1 0 0,1-1 1 0 0,0 1-1 0 0,0-1 1 0 0,0 1-1 0 0,0-1 1 0 0,-1 1-1 0 0,1-1 1 0 0,0 0 0 0 0,0 1-1 0 0,0-1 1 0 0,0 0-1 0 0,0 0 1 0 0,0 1 8 0 0,155 98 36 0 0,-155-98 7 0 0,0 0 1 0 0,0 0 0 0 0,0 1 0 0 0,-1-1-1 0 0,1 0 1 0 0,0 1 0 0 0,0-1 0 0 0,-1 1-1 0 0,1-1 1 0 0,-1 1 0 0 0,1-1-1 0 0,-1 1 1 0 0,0-1 0 0 0,1 1 0 0 0,-1-1-1 0 0,0 1 1 0 0,0-1 0 0 0,0 1-1 0 0,0-1 1 0 0,0 1 0 0 0,-1 0 0 0 0,1-1-1 0 0,0 1 1 0 0,-1-1 0 0 0,1 1 0 0 0,-1-1-1 0 0,1 0 1 0 0,-1 1 0 0 0,0-1-1 0 0,0 1 1 0 0,0-1 0 0 0,1 0 0 0 0,-1 0-1 0 0,0 1 1 0 0,-1-1 0 0 0,0 1-44 0 0,-48 40 835 0 0,44-38-858 0 0,-190 106 328 0 0,140-88-1209 0 0,41-17-1789 0 0,39-17-342 0 0,109-53-5176 0 0,-104 53 5989 0 0</inkml:trace>
  <inkml:trace contextRef="#ctx0" brushRef="#br0" timeOffset="248.089">907 130 2817 0 0,'0'0'1256'0'0,"0"0"-141"0"0,0 0 76 0 0,0 0 217 0 0,0 0 186 0 0,-32 26 57 0 0,-102 84-112 0 0,69-37 700 0 0,63-70-2186 0 0,0 1 0 0 0,0 0 0 0 0,0 0 0 0 0,1 0 0 0 0,-1 0 0 0 0,1 0 0 0 0,0 0 0 0 0,0 0 0 0 0,1 0 0 0 0,-1 0 0 0 0,1 1 0 0 0,0-1 0 0 0,0 0 0 0 0,0 0 0 0 0,1 0 0 0 0,-1 0 0 0 0,1 1 0 0 0,0-1 0 0 0,0 0 0 0 0,1 0-1 0 0,-1 0 1 0 0,1-1 0 0 0,0 1 0 0 0,0 0 0 0 0,0-1 0 0 0,0 1 0 0 0,1-1 0 0 0,0 1 0 0 0,-1-1 0 0 0,1 0 0 0 0,0 0 0 0 0,0-1 0 0 0,1 1 0 0 0,-1 0 0 0 0,1-1 0 0 0,-1 0 0 0 0,1 0 0 0 0,0 0 0 0 0,0 0 0 0 0,-1-1 0 0 0,1 0 0 0 0,1 1 0 0 0,-1-1 0 0 0,0-1 0 0 0,0 1 0 0 0,0 0 0 0 0,0-1 0 0 0,4 0-53 0 0,8 1 178 0 0,0-1 0 0 0,-1 0-1 0 0,1-1 1 0 0,0-1 0 0 0,-1-1 0 0 0,1 0-1 0 0,-1-1 1 0 0,0 0 0 0 0,0-1 0 0 0,0-1-1 0 0,-1 0 1 0 0,0-1 0 0 0,0-1 0 0 0,0 0-1 0 0,-1-1 1 0 0,0 0 0 0 0,-1-1 0 0 0,0-1-1 0 0,-1 0 1 0 0,0 0 0 0 0,-1-1 0 0 0,0 0-1 0 0,-1-1 1 0 0,0 0 0 0 0,-1-1 0 0 0,0 0-1 0 0,-1 0 1 0 0,-1-1-178 0 0,-4 8-104 0 0,0 0-1 0 0,-1 0 1 0 0,0 0-1 0 0,0-1 1 0 0,0 1 0 0 0,-1 0-1 0 0,-1 0 1 0 0,1 0-1 0 0,-1-1 1 0 0,0 1-1 0 0,-1 0 1 0 0,1 0 0 0 0,-2 0-1 0 0,1 0 1 0 0,-1 1-1 0 0,0-1 1 0 0,0 1 0 0 0,0-1-1 0 0,-1 1 1 0 0,0 0-1 0 0,-1 0 1 0 0,1 1-1 0 0,-1 0 1 0 0,0-1 0 0 0,0 1-1 0 0,-1 1 1 0 0,1-1-1 0 0,-1 1 1 0 0,0 0-1 0 0,-1 0 1 0 0,1 1 0 0 0,0 0-1 0 0,-1 0 1 0 0,0 0-1 0 0,0 1 1 0 0,0 0-1 0 0,0 1 1 0 0,0-1 0 0 0,0 1-1 0 0,-4 0 105 0 0,-56-1-3284 0 0,25 10-2563 0 0,19 0-3175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5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496 118 4465 0 0,'0'0'1571'0'0,"0"0"-261"0"0,0 0-114 0 0,0 0 79 0 0,0 0 222 0 0,0 0 130 0 0,0 0-74 0 0,0 0-236 0 0,0 0-247 0 0,0 0-245 0 0,0 0-194 0 0,-12-5-133 0 0,-37-14-121 0 0,45 17-315 0 0,0 1 0 0 0,0 0 0 0 0,0 1 0 0 0,-1-1 0 0 0,1 1 0 0 0,0 0 0 0 0,0 0 0 0 0,0 0 0 0 0,0 0 0 0 0,0 1 0 0 0,0 0 0 0 0,0-1 0 0 0,0 2 0 0 0,0-1 0 0 0,0 0 0 0 0,0 1 0 0 0,-2 1-62 0 0,-14 4 298 0 0,-18 7 0 0 0,1 1-1 0 0,0 2 0 0 0,2 1 1 0 0,-16 12-298 0 0,-13 6 313 0 0,59-35-306 0 0,1 1-1 0 0,-1-1 1 0 0,1 1-1 0 0,0 1 0 0 0,0-1 1 0 0,0 1-1 0 0,0-1 1 0 0,0 1-1 0 0,1 0 0 0 0,-1 0 1 0 0,1 1-1 0 0,0-1 1 0 0,0 1-1 0 0,0 0 1 0 0,0-1-1 0 0,1 1 0 0 0,-1 1 1 0 0,1-1-1 0 0,0 0 1 0 0,0 0-1 0 0,1 1 0 0 0,-1-1 1 0 0,1 1-1 0 0,0-1 1 0 0,0 1-1 0 0,1 0 0 0 0,-1-1 1 0 0,1 1-1 0 0,0 0 1 0 0,0 0-1 0 0,1 0-6 0 0,61 29 200 0 0,93-1 175 0 0,-127-30-346 0 0,0 1 0 0 0,0 1 0 0 0,-1 2 0 0 0,0 0 0 0 0,0 2-1 0 0,-1 1 1 0 0,0 1 0 0 0,-1 2 0 0 0,0 0 0 0 0,15 12-29 0 0,-34-21 27 0 0,-1 1 0 0 0,1 0-1 0 0,-1 0 1 0 0,0 1-1 0 0,-1 0 1 0 0,1-1 0 0 0,-1 2-1 0 0,-1-1 1 0 0,1 0 0 0 0,-1 1-1 0 0,0-1 1 0 0,0 1-1 0 0,-1 0 1 0 0,1 0 0 0 0,-2 0-1 0 0,1 0 1 0 0,-1 1 0 0 0,0-1-1 0 0,-1 0 1 0 0,1 0-1 0 0,-2 1 1 0 0,1-1 0 0 0,-1 0-1 0 0,0 1 1 0 0,0-1 0 0 0,-1 0-1 0 0,0 0 1 0 0,0 0-1 0 0,-1 0 1 0 0,-1 2-27 0 0,-2 3-22 0 0,0 0 1 0 0,-2 0-1 0 0,1 0 0 0 0,-1-1 0 0 0,-1-1 1 0 0,0 1-1 0 0,0-1 0 0 0,-1-1 0 0 0,0 0 1 0 0,-7 5 21 0 0,-84 49-1952 0 0,64-49-2408 0 0,-1-4-5290 0 0,31-9 1900 0 0</inkml:trace>
  <inkml:trace contextRef="#ctx0" brushRef="#br0" timeOffset="253.336">404 144 11282 0 0,'0'0'1683'0'0,"0"0"-453"0"0,0 0-271 0 0,0 0 60 0 0,0 0 80 0 0,0 0-46 0 0,0 0-99 0 0,0 0-153 0 0,0 0-121 0 0,0 0-93 0 0,35-7-125 0 0,114-21-89 0 0,136-41 483 0 0,-266 64-1292 0 0,82-19-769 0 0,-34 14-8256 0 0,-50 9-1595 0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9:59.8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0 748 0 0 0,'0'0'713'0'0,"0"0"669"0"0,0 0 117 0 0,0 0-91 0 0,0 0-130 0 0,31-30-135 0 0,98-95-102 0 0,-46 38 473 0 0,33-39 421 0 0,-99 109-1740 0 0,-1-1-1 0 0,-1 0 1 0 0,0-1 0 0 0,-2 0-1 0 0,0-1 1 0 0,-1-1-1 0 0,-1 0 1 0 0,-1 0-1 0 0,-1-1 1 0 0,1-7-195 0 0,-9 28-25 0 0,0 0 0 0 0,0 0 0 0 0,0-1 1 0 0,-1 1-1 0 0,1 0 0 0 0,0 0 0 0 0,-1-1 0 0 0,1 1 0 0 0,-1 0 1 0 0,0-1-1 0 0,1 1 0 0 0,-1-1 0 0 0,0 1 0 0 0,0 0 0 0 0,0-1 1 0 0,0 1-1 0 0,0-1 0 0 0,0 1 0 0 0,0 0 0 0 0,0-1 0 0 0,-1 1 1 0 0,1-1-1 0 0,0 1 0 0 0,-1 0 0 0 0,0-1 0 0 0,1 1 0 0 0,-1 0 1 0 0,1 0-1 0 0,-1 0 0 0 0,0-1 0 0 0,0 1 0 0 0,0 0 0 0 0,0 0 1 0 0,0 0-1 0 0,0 0 0 0 0,0 0 0 0 0,0 1 0 0 0,0-1 0 0 0,0 0 1 0 0,-1 0-1 0 0,1 1 0 0 0,0-1 0 0 0,-1 1 0 0 0,1-1 0 0 0,0 1 1 0 0,-1-1-1 0 0,1 1 0 0 0,0 0 0 0 0,-1 0 0 0 0,1-1 0 0 0,-1 1 1 0 0,1 0-1 0 0,-1 1 25 0 0,-5 3-322 0 0,0 1 0 0 0,1 0 0 0 0,0 0 0 0 0,0 1 0 0 0,0 0 0 0 0,0 0 0 0 0,1 0 0 0 0,0 1 0 0 0,0-1 0 0 0,1 1 0 0 0,0 0 0 0 0,0 1 0 0 0,1-1 0 0 0,-3 8 322 0 0,0-3-225 0 0,-3 5 86 0 0,0 0 0 0 0,2 0 0 0 0,0 0 0 0 0,1 1 1 0 0,0 0-1 0 0,2 0 0 0 0,0 0 0 0 0,1 1 0 0 0,1-1 0 0 0,0 8 139 0 0,2-17 11 0 0,0 0 0 0 0,0 0 0 0 0,1-1 0 0 0,0 1 0 0 0,0 0 0 0 0,1 0 0 0 0,0-1 0 0 0,1 1 0 0 0,0-1 0 0 0,0 0 0 0 0,1 0 0 0 0,0 0 0 0 0,0 0 0 0 0,1-1 0 0 0,0 1 0 0 0,0-1 0 0 0,1 0 0 0 0,0-1 0 0 0,0 1 0 0 0,7 4-11 0 0,-4-6 228 0 0,0-1-1 0 0,0-1 0 0 0,0 1 1 0 0,0-1-1 0 0,1-1 0 0 0,-1 0 1 0 0,1 0-1 0 0,0-1 0 0 0,0-1 1 0 0,-1 1-1 0 0,1-1 0 0 0,0-1 0 0 0,0 0 1 0 0,-1 0-1 0 0,1-1 0 0 0,0 0 1 0 0,-1-1-1 0 0,0 0 0 0 0,0 0 1 0 0,0-1-1 0 0,0 0 0 0 0,0-1 1 0 0,-1 0-1 0 0,0 0 0 0 0,0-1 1 0 0,0 0-1 0 0,0-1 0 0 0,-1 1 1 0 0,2-4-229 0 0,21-16 347 0 0,-1-1 0 0 0,-2-1 0 0 0,-1-2 0 0 0,-1 0 0 0 0,-2-2 0 0 0,-1 0-1 0 0,-1-1 1 0 0,-2-2 0 0 0,14-34-346 0 0,-30 61 11 0 0,0 0 0 0 0,0 0-1 0 0,-1 0 1 0 0,0-1 0 0 0,0 1 0 0 0,-1 0 0 0 0,0-1-1 0 0,-1 0 1 0 0,0 1 0 0 0,0-1 0 0 0,-1 1 0 0 0,0-2-11 0 0,0 9-62 0 0,0 0 1 0 0,0 0 0 0 0,-1 0 0 0 0,1 0 0 0 0,0 0 0 0 0,0 0 0 0 0,-1 1 0 0 0,1-1 0 0 0,-1 0 0 0 0,1 1 0 0 0,0-1 0 0 0,-1 1-1 0 0,1 0 1 0 0,-1-1 0 0 0,1 1 0 0 0,-1 0 0 0 0,1 0 0 0 0,-1 0 0 0 0,1 0 0 0 0,-1 0 0 0 0,0 0 0 0 0,1 0 0 0 0,-1 1 0 0 0,1-1 0 0 0,0 0-1 0 0,-1 1 1 0 0,1 0 0 0 0,-1-1 0 0 0,1 1 0 0 0,0 0 0 0 0,-1-1 0 0 0,1 1 0 0 0,0 0 0 0 0,0 0 0 0 0,0 0 0 0 0,-1 0 0 0 0,1 0-1 0 0,0 0 1 0 0,0 1 0 0 0,1-1 0 0 0,-1 0 0 0 0,0 0 0 0 0,0 1 0 0 0,1-1 0 0 0,-1 1 61 0 0,-8 11-193 0 0,2 0 0 0 0,-1 1 0 0 0,2 0 1 0 0,0 0-1 0 0,0 1 0 0 0,1-1 0 0 0,1 1 0 0 0,1 0 0 0 0,0 1 1 0 0,1-1-1 0 0,0 0 0 0 0,1 1 0 0 0,1-1 0 0 0,1 1 0 0 0,0 3 193 0 0,1-14 62 0 0,-1 1-1 0 0,1 0 0 0 0,0-1 0 0 0,0 1 1 0 0,1-1-1 0 0,-1 0 0 0 0,1 0 1 0 0,0 0-1 0 0,1 0 0 0 0,-1 0 0 0 0,1-1 1 0 0,0 0-1 0 0,0 1 0 0 0,0-1 1 0 0,1-1-1 0 0,0 1 0 0 0,-1-1 1 0 0,1 0-1 0 0,0 0 0 0 0,1 0 0 0 0,-1 0 1 0 0,0-1-1 0 0,1 0 0 0 0,4 1-61 0 0,5 1 261 0 0,1 0 0 0 0,-1-1 0 0 0,0-1-1 0 0,1 0 1 0 0,-1-2 0 0 0,1 1 0 0 0,-1-2 0 0 0,1 0-1 0 0,0-1-260 0 0,-2-2 145 0 0,1-2 0 0 0,-1 1 1 0 0,0-2-1 0 0,-1 0 0 0 0,1 0 0 0 0,-1-2 0 0 0,-1 1 0 0 0,0-2 0 0 0,0 0 0 0 0,-1 0 0 0 0,0-1 0 0 0,0 0 0 0 0,-1-1 0 0 0,-1 0 0 0 0,0 0 0 0 0,-1-1 0 0 0,0 0 0 0 0,-1-1 0 0 0,-1 0 0 0 0,0 0 0 0 0,-1 0 0 0 0,0-1 0 0 0,0-3-145 0 0,-1 5-2 0 0,-1 0 0 0 0,0-1 0 0 0,-1 1 1 0 0,0 0-1 0 0,-1-1 0 0 0,0 1 0 0 0,-1-1 0 0 0,-2-12 2 0 0,1 23-54 0 0,0-1 0 0 0,0 1 0 0 0,0 0 0 0 0,0-1-1 0 0,-1 1 1 0 0,1 0 0 0 0,-1 0 0 0 0,0 0 0 0 0,0 0 0 0 0,0 0 0 0 0,0 0-1 0 0,0 1 1 0 0,-1-1 0 0 0,1 1 0 0 0,-1-1 0 0 0,0 1 0 0 0,0 0 0 0 0,1 0-1 0 0,-2 0 1 0 0,1 1 0 0 0,0-1 0 0 0,0 1 0 0 0,0 0 0 0 0,-1-1 0 0 0,1 1-1 0 0,0 1 1 0 0,-1-1 0 0 0,1 0 0 0 0,-1 1 0 0 0,1 0 0 0 0,-1 0 0 0 0,1 0-1 0 0,-1 0 1 0 0,1 0 0 0 0,-2 1 54 0 0,1 4-146 0 0,-1 0 0 0 0,1 0 0 0 0,-1 0 0 0 0,2 0-1 0 0,-1 1 1 0 0,0 0 0 0 0,1 0 0 0 0,0 0 0 0 0,1 0 0 0 0,-1 0-1 0 0,1 0 1 0 0,1 1 0 0 0,-1-1 0 0 0,0 5 146 0 0,2-10-1 0 0,-5 18-41 0 0,1 1 0 0 0,1 0-1 0 0,1 0 1 0 0,0 0 0 0 0,2 0 0 0 0,0 0 0 0 0,2 0 0 0 0,0 1-1 0 0,1-2 1 0 0,1 1 0 0 0,0 0 0 0 0,2-1 0 0 0,0 0 0 0 0,2 0-1 0 0,0 0 1 0 0,3 3 42 0 0,42 58-1773 0 0,-13-32-6907 0 0,-34-43 5777 0 0</inkml:trace>
  <inkml:trace contextRef="#ctx0" brushRef="#br0" timeOffset="562.006">1558 439 176 0 0,'0'0'2151'0'0,"0"0"-600"0"0,0 0-239 0 0,0 0-114 0 0,0 0-130 0 0,0 0-154 0 0,0 0-182 0 0,-24 35-173 0 0,-76 109-163 0 0,54-72 109 0 0,32-14 337 0 0,15-57-799 0 0,-1 0 1 0 0,1 0-1 0 0,0-1 1 0 0,0 1-1 0 0,0-1 1 0 0,0 1-1 0 0,0 0 1 0 0,0-1-1 0 0,1 0 1 0 0,-1 1-1 0 0,0-1 0 0 0,0 0 1 0 0,0 0-1 0 0,0 1 1 0 0,0-1-1 0 0,1 0 1 0 0,-1 0-1 0 0,0 0 1 0 0,0 0-1 0 0,0 0 1 0 0,0-1-1 0 0,1 1 1 0 0,-1 0-1 0 0,0-1 1 0 0,0 1-1 0 0,0 0 1 0 0,0-1-1 0 0,0 1 1 0 0,0-1-1 0 0,0 0 1 0 0,0 1-1 0 0,0-1 0 0 0,0 0 1 0 0,0 0-1 0 0,0 0-43 0 0,147-215 3888 0 0,21-16-3433 0 0,-168 232-440 0 0,-1 0-58 0 0,0 0 0 0 0,0 0-1 0 0,1 0 1 0 0,-1 0 0 0 0,0 1 0 0 0,0-1 0 0 0,0 0-1 0 0,1 0 1 0 0,-1 0 0 0 0,0 0 0 0 0,0 0-1 0 0,1 0 1 0 0,-1 0 0 0 0,0 0 0 0 0,0 0 0 0 0,1 0-1 0 0,-1 0 1 0 0,0 0 0 0 0,0 0 0 0 0,1 0-1 0 0,-1 0 1 0 0,0 0 0 0 0,0 0 0 0 0,1 0 0 0 0,-1 0-1 0 0,0 0 1 0 0,0 0 0 0 0,1 0 0 0 0,-1 0 0 0 0,0-1-1 0 0,0 1 1 0 0,0 0 0 0 0,1 0 0 0 0,-1 0-1 0 0,0 0 1 0 0,0-1 0 0 0,0 1 0 0 0,1 0 0 0 0,-1 0 43 0 0,-1 13-156 0 0,-10 317-2687 0 0,31-249 4083 0 0,-20-80-711 0 0,0-1 174 0 0,0 0 163 0 0,0 0 93 0 0,-10-12 1092 0 0,-122-84-1303 0 0,81 62-1052 0 0,-26-16-3917 0 0,70 46 1691 0 0,3 1-2256 0 0,4 3-3068 0 0</inkml:trace>
  <inkml:trace contextRef="#ctx0" brushRef="#br0" timeOffset="933.563">1871 391 10666 0 0,'0'0'591'0'0,"0"0"-299"0"0,0 0 219 0 0,0 0 394 0 0,0 0 246 0 0,0 0 0 0 0,0 0-245 0 0,0 0-307 0 0,0 0-242 0 0,0 0-160 0 0,0 0-79 0 0,0 0-16 0 0,3 33-10 0 0,13 104-22 0 0,12-12 66 0 0,-23-115-127 0 0,24 31 1157 0 0,-18-70 2180 0 0,89-240-1835 0 0,-85 240-2834 0 0,-7 11-2621 0 0,0 17-3354 0 0,-7 1 2304 0 0,-1 0-1323 0 0</inkml:trace>
  <inkml:trace contextRef="#ctx0" brushRef="#br0" timeOffset="1423.302">2406 376 4593 0 0,'0'0'2090'0'0,"0"0"-271"0"0,0 0 8 0 0,0 0 131 0 0,0 0-27 0 0,0 0-226 0 0,0 0-324 0 0,0 0-349 0 0,0 0-300 0 0,0 0-193 0 0,0 0-99 0 0,0 0-72 0 0,0 0-55 0 0,-20 1 46 0 0,-158 120-516 0 0,217-114-1074 0 0,78-7 1280 0 0,-115 1-54 0 0,-1 1 0 0 0,1-1-1 0 0,0 0 1 0 0,-1 1 0 0 0,0-1-1 0 0,1 1 1 0 0,-1-1 0 0 0,0 1-1 0 0,0 0 1 0 0,0 0 0 0 0,0-1-1 0 0,0 1 1 0 0,0 0 0 0 0,0 0-1 0 0,0 0 1 0 0,-1 0 0 0 0,1 0-1 0 0,-1 0 1 0 0,0 0 0 0 0,0 0-1 0 0,1 0 1 0 0,-1 0 0 0 0,0 0-1 0 0,-1 0 1 0 0,1 0 0 0 0,0 0-1 0 0,-1 1 1 0 0,1-1 0 0 0,-1-1-1 0 0,1 1 1 0 0,-1 0 0 0 0,0 0-1 0 0,0 0 1 0 0,0 0 0 0 0,-1 1 5 0 0,-23 49-61 0 0,17-40 113 0 0,2 0 0 0 0,0 1 1 0 0,0 0-1 0 0,1 0 1 0 0,1 1-1 0 0,0-1 0 0 0,0 1 1 0 0,2 0-1 0 0,0 0 0 0 0,0 0-52 0 0,4-12-8 0 0,0 1 0 0 0,0-1-1 0 0,0 1 1 0 0,1-1 0 0 0,-1 0 0 0 0,1 0-1 0 0,-1 0 1 0 0,1 0 0 0 0,-1 0 0 0 0,1-1-1 0 0,0 1 1 0 0,0-1 0 0 0,0 0 0 0 0,0 0-1 0 0,0 0 1 0 0,0 0 0 0 0,0 0-1 0 0,0-1 1 0 0,1 1 0 0 0,-1-1 0 0 0,0 0-1 0 0,0 0 1 0 0,0 0 0 0 0,1 0 0 0 0,-1-1-1 0 0,0 1 1 0 0,0-1 0 0 0,0 0-1 0 0,0 0 1 0 0,2-1 8 0 0,56-28-4994 0 0,-37 17-3157 0 0,-15 8 1520 0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02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1 100 304 0 0,'0'0'1734'0'0,"0"0"-506"0"0,0 0 100 0 0,0 0 238 0 0,0 0 126 0 0,0 0-37 0 0,0 0-189 0 0,31-7-192 0 0,100-21-207 0 0,76-4 1862 0 0,-7 6-1955 0 0,-136 19-2685 0 0,-64 7 692 0 0,0 0-276 0 0,0 0-283 0 0,-1 0-2823 0 0,-8 0 591 0 0,4 0 407 0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02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63 4897 0 0,'0'0'1626'0'0,"0"0"-421"0"0,0 0 18 0 0,0 0 176 0 0,0 0 24 0 0,0 0-140 0 0,0 0-168 0 0,0 0-191 0 0,0 0-210 0 0,35 1-198 0 0,111 1-143 0 0,0-19 133 0 0,-17-13-2444 0 0,-73 16-5428 0 0,-35 10-534 0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03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93 544 0 0 0,'0'0'197'0'0,"0"0"186"0"0,0 0 119 0 0,0 0 306 0 0,0 0 385 0 0,0 0 213 0 0,0 0-6 0 0,0 0-205 0 0,0 0-240 0 0,0 0-129 0 0,31-8-54 0 0,98-22 4 0 0,118-2 3447 0 0,-101 24-3093 0 0,-143 10-1075 0 0,0-1 1 0 0,0 1-1 0 0,0 0 0 0 0,-1 0 1 0 0,1 0-1 0 0,0 0 0 0 0,-1 1 1 0 0,0-1-1 0 0,1 1 0 0 0,-1-1 1 0 0,0 1-1 0 0,0 0 1 0 0,-1 0-1 0 0,1 0 0 0 0,0 0 1 0 0,-1 0-1 0 0,0 0 0 0 0,0 0 1 0 0,0 1-1 0 0,0-1 0 0 0,0 0 1 0 0,-1 1-1 0 0,0-1 0 0 0,1 0 1 0 0,-1 1-1 0 0,0-1 0 0 0,-1 1 1 0 0,1-1-1 0 0,0 0 0 0 0,-1 1 1 0 0,0-1-1 0 0,0 0 0 0 0,0 0 1 0 0,0 0-1 0 0,-1 1 0 0 0,0 0-55 0 0,-12 48 281 0 0,-3 0-1 0 0,-1-1 1 0 0,-4-1-1 0 0,-16 28-280 0 0,-41 103 185 0 0,-40 220 429 0 0,40-140-633 0 0,75-252-988 0 0,4-18-2269 0 0,2-11-421 0 0,-2-11-3525 0 0,0 19 2764 0 0</inkml:trace>
  <inkml:trace contextRef="#ctx0" brushRef="#br0" timeOffset="244.98">0 1184 7178 0 0,'0'0'538'0'0,"0"0"-82"0"0,0 0 277 0 0,0 0 263 0 0,0 0 80 0 0,0 0-58 0 0,0 0-174 0 0,38-5-201 0 0,121-19-166 0 0,-22 1-806 0 0,-1-6 1 0 0,97-36 328 0 0,-218 60-277 0 0,67-20-6221 0 0,-55 17-29 0 0</inkml:trace>
  <inkml:trace contextRef="#ctx0" brushRef="#br0" timeOffset="563.568">1201 614 1632 0 0,'0'0'1635'0'0,"0"0"-990"0"0,0 0-271 0 0,0 0 70 0 0,0 0 152 0 0,0 0 177 0 0,0 0 29 0 0,0 0-64 0 0,0 0-126 0 0,0 0-189 0 0,0 0-114 0 0,0 0-55 0 0,0 0 12 0 0,-24 13 81 0 0,-73 44 127 0 0,54-16 452 0 0,39-31-666 0 0,0-2-49 0 0,-3 2-13 0 0,1 0 0 0 0,1 1 0 0 0,0-1 0 0 0,0 2 0 0 0,1-1 0 0 0,1 0 0 0 0,0 1 0 0 0,0-1 0 0 0,1 1 0 0 0,1 0 0 0 0,0 1-198 0 0,0-6 72 0 0,1 1-1 0 0,0-1 1 0 0,0 0 0 0 0,1 1 0 0 0,0-1-1 0 0,0 0 1 0 0,1 0 0 0 0,0 0-1 0 0,0 0 1 0 0,1 0 0 0 0,0 0 0 0 0,0-1-1 0 0,0 1 1 0 0,1-1 0 0 0,0 0-1 0 0,0 0 1 0 0,1 0 0 0 0,0 0-1 0 0,0-1 1 0 0,0 0 0 0 0,0 0 0 0 0,1 0-72 0 0,1 0 203 0 0,-1 0 1 0 0,1-1 0 0 0,0 1 0 0 0,1-1 0 0 0,-1-1 0 0 0,1 1-1 0 0,0-1 1 0 0,0-1 0 0 0,0 1 0 0 0,0-1 0 0 0,0-1-1 0 0,0 0 1 0 0,1 0 0 0 0,-1 0 0 0 0,0-1 0 0 0,1 0-1 0 0,-1-1 1 0 0,0 0 0 0 0,1 0 0 0 0,-1-1 0 0 0,0 0 0 0 0,0 0-1 0 0,2-2-203 0 0,20-9 441 0 0,-1-2 0 0 0,-1-1 1 0 0,0-1-1 0 0,-2-2 0 0 0,1-1 0 0 0,-2-1 0 0 0,-1 0 0 0 0,19-24-441 0 0,-35 37 54 0 0,0-1 1 0 0,0 0-1 0 0,-1 0 0 0 0,0 0 0 0 0,-1-1 0 0 0,0 0 1 0 0,-1-1-1 0 0,0 1 0 0 0,0-1 0 0 0,-1 0 1 0 0,-1 0-1 0 0,0-1 0 0 0,0 1 0 0 0,-1-1 1 0 0,-1 1-1 0 0,0-1 0 0 0,0 1 0 0 0,-1-1 1 0 0,-1 0-1 0 0,0 1 0 0 0,0-2-54 0 0,-2 6-89 0 0,1 0 0 0 0,-1 0-1 0 0,0 0 1 0 0,-1 1 0 0 0,1-1 0 0 0,-1 1 0 0 0,-1 0-1 0 0,1 0 1 0 0,-1 0 0 0 0,0 1 0 0 0,0-1 0 0 0,-1 1-1 0 0,1 0 1 0 0,-1 1 0 0 0,0-1 0 0 0,-1 1 0 0 0,1 1-1 0 0,-1-1 1 0 0,0 1 0 0 0,0 0 0 0 0,0 1 0 0 0,0-1-1 0 0,-7 0 90 0 0,0-1-427 0 0,-1 1 0 0 0,0 0 1 0 0,0 2-1 0 0,0-1 0 0 0,0 2 0 0 0,0 0 0 0 0,0 1 0 0 0,0 0 0 0 0,0 2 0 0 0,0-1 0 0 0,-6 3 427 0 0,-62 34-5414 0 0,34-6-1087 0 0,24-14 332 0 0</inkml:trace>
  <inkml:trace contextRef="#ctx0" brushRef="#br0" timeOffset="932.181">1199 1166 4865 0 0,'0'0'846'0'0,"0"0"-209"0"0,0 0 77 0 0,0 0 147 0 0,0 0 46 0 0,0 0-112 0 0,0 0-224 0 0,0 0-233 0 0,0 0-210 0 0,0 0-150 0 0,0 0-30 0 0,0 0 34 0 0,-32 6 22 0 0,-100 23 52 0 0,128-28-48 0 0,0 0 0 0 0,-1 0 0 0 0,1 1 0 0 0,0-1 1 0 0,1 1-1 0 0,-1-1 0 0 0,0 1 0 0 0,0 1 0 0 0,1-1 0 0 0,-1 0 0 0 0,1 1 0 0 0,0 0 0 0 0,0-1 0 0 0,0 1 0 0 0,0 1 0 0 0,0-1 0 0 0,1 0 0 0 0,-1 1 0 0 0,0 1-8 0 0,-6 8 54 0 0,0-2 5 0 0,0 0 0 0 0,1 1 0 0 0,0 0 0 0 0,1 0 0 0 0,0 1 0 0 0,1 0 0 0 0,1 0 0 0 0,0 0 0 0 0,0 1 0 0 0,2-1 1 0 0,-1 1-1 0 0,2 0 0 0 0,0 0 0 0 0,1 0 0 0 0,0 1 0 0 0,1-1 0 0 0,0 0 0 0 0,2 4-59 0 0,0-11 155 0 0,0 0-1 0 0,1-1 1 0 0,0 1 0 0 0,1 0 0 0 0,-1-1-1 0 0,1 0 1 0 0,0 0 0 0 0,1 0 0 0 0,0 0-1 0 0,0-1 1 0 0,0 0 0 0 0,0 0 0 0 0,1 0-1 0 0,0-1 1 0 0,0 1 0 0 0,0-1 0 0 0,0-1-1 0 0,1 1 1 0 0,-1-1 0 0 0,1 0 0 0 0,0-1-1 0 0,0 0 1 0 0,0 0 0 0 0,0 0 0 0 0,0-1-1 0 0,1 0 1 0 0,-1 0 0 0 0,7-1-155 0 0,-1 0 384 0 0,0 0 1 0 0,-1-1-1 0 0,1 0 1 0 0,0-1-1 0 0,0-1 1 0 0,-1 0-1 0 0,1 0 0 0 0,-1-1 1 0 0,0-1-1 0 0,0 0 1 0 0,0-1-1 0 0,-1 0 1 0 0,0-1-1 0 0,0 0 1 0 0,0-1-1 0 0,-1 0 1 0 0,-1-1-1 0 0,10-9-384 0 0,-11 9 76 0 0,1 0-1 0 0,-1-1 1 0 0,0 0-1 0 0,-1 0 1 0 0,0-1 0 0 0,-1 1-1 0 0,0-2 1 0 0,-1 1 0 0 0,0-1-1 0 0,-1 0 1 0 0,0 0-1 0 0,-1 0 1 0 0,0 0 0 0 0,-1 0-1 0 0,-1-1 1 0 0,0 0-1 0 0,0 1 1 0 0,-1-1 0 0 0,-1 1-1 0 0,-1-10-75 0 0,0 14-231 0 0,0 1-1 0 0,-1 0 0 0 0,0-1 0 0 0,0 1 1 0 0,-1 1-1 0 0,0-1 0 0 0,0 0 0 0 0,0 1 1 0 0,-1 0-1 0 0,0 0 0 0 0,0 0 1 0 0,-1 1-1 0 0,1 0 0 0 0,-2-1 232 0 0,-54-37-9209 0 0,43 35-1235 0 0</inkml:trace>
  <inkml:trace contextRef="#ctx0" brushRef="#br0" timeOffset="2105.305">1825 1026 0 0 0,'0'0'293'0'0,"0"0"602"0"0,0 0 338 0 0,0 0 288 0 0,0 0 256 0 0,0 0 108 0 0,3 11-110 0 0,16 30 995 0 0,25-232 3501 0 0,-29 143-6003 0 0,1 1 1 0 0,3 0 0 0 0,1 1 0 0 0,23-35-269 0 0,-40 75-18 0 0,1 0 1 0 0,0 0-1 0 0,1 1 0 0 0,-1-1 1 0 0,1 1-1 0 0,0 0 0 0 0,0 1 1 0 0,1-1-1 0 0,-1 1 0 0 0,1 0 1 0 0,0 0-1 0 0,0 1 0 0 0,1 0 18 0 0,-6 3-46 0 0,1 1-1 0 0,-1-1 0 0 0,0 1 0 0 0,1 0 1 0 0,-1-1-1 0 0,0 1 0 0 0,1 0 0 0 0,-1 0 0 0 0,0 0 1 0 0,0 0-1 0 0,0 0 0 0 0,0 0 0 0 0,0 0 0 0 0,0 0 1 0 0,0 1-1 0 0,-1-1 0 0 0,1 0 0 0 0,0 1 0 0 0,-1-1 1 0 0,1 0-1 0 0,0 1 0 0 0,-1-1 0 0 0,0 1 1 0 0,1-1-1 0 0,-1 1 0 0 0,0-1 0 0 0,0 0 0 0 0,0 1 1 0 0,0-1-1 0 0,0 1 0 0 0,0-1 0 0 0,0 1 0 0 0,0-1 1 0 0,-1 1-1 0 0,1-1 0 0 0,-1 1 0 0 0,1-1 0 0 0,-1 1 1 0 0,1-1-1 0 0,-2 1 47 0 0,2 10-317 0 0,-6 29-905 0 0,1-1-2391 0 0,7-15-2874 0 0,3-18 3174 0 0,-1-3 871 0 0</inkml:trace>
  <inkml:trace contextRef="#ctx0" brushRef="#br0" timeOffset="2470.464">2500 698 3145 0 0,'0'0'1837'0'0,"0"0"-155"0"0,0 0-115 0 0,0 0-76 0 0,0 0-95 0 0,0 0-111 0 0,0 0-106 0 0,0 0-139 0 0,0 0-208 0 0,0 0-208 0 0,0 0-136 0 0,-31 13-88 0 0,-100 42-76 0 0,55-1 112 0 0,69-49-432 0 0,0 1 0 0 0,0 0-1 0 0,1 1 1 0 0,0 0-1 0 0,0 0 1 0 0,1 0-1 0 0,0 0 1 0 0,0 1-1 0 0,0 0 1 0 0,1 0-1 0 0,1 0 1 0 0,-1 0-1 0 0,1 1 1 0 0,1 0-1 0 0,-1-1 1 0 0,1 1 0 0 0,1 0-1 0 0,0 0 1 0 0,0 0-1 0 0,1 2-3 0 0,1-9 31 0 0,1-1 0 0 0,0 1 0 0 0,0 0 0 0 0,0-1 0 0 0,0 0 0 0 0,0 1 0 0 0,0-1 0 0 0,0 0 0 0 0,0 0 0 0 0,0 0 0 0 0,1 0 0 0 0,-1 0 0 0 0,0-1 0 0 0,0 1 0 0 0,1-1 0 0 0,-1 0 0 0 0,1 1 0 0 0,-1-1 0 0 0,0 0 0 0 0,1 0 0 0 0,-1-1 0 0 0,1 1 0 0 0,-1 0 0 0 0,0-1-1 0 0,1 1 1 0 0,-1-1 0 0 0,0 0 0 0 0,0 0 0 0 0,1 0 0 0 0,-1 0 0 0 0,0 0-31 0 0,115-88 1641 0 0,-93 67-1472 0 0,156-171 770 0 0,-180 193-942 0 0,0 0 0 0 0,0 0 0 0 0,0 1 0 0 0,0-1 1 0 0,0 0-1 0 0,0 0 0 0 0,0 1 0 0 0,0-1 0 0 0,0 0 0 0 0,1 0 0 0 0,-1 1 1 0 0,0-1-1 0 0,0 0 0 0 0,0 0 0 0 0,0 1 0 0 0,0-1 0 0 0,0 0 0 0 0,0 0 1 0 0,1 1-1 0 0,-1-1 0 0 0,0 0 0 0 0,0 0 0 0 0,0 0 0 0 0,1 1 0 0 0,-1-1 0 0 0,0 0 1 0 0,0 0-1 0 0,0 0 0 0 0,1 0 0 0 0,-1 0 0 0 0,0 0 0 0 0,0 1 0 0 0,1-1 1 0 0,-1 0-1 0 0,0 0 0 0 0,1 0 0 0 0,-1 0 0 0 0,0 0 0 0 0,0 0 0 0 0,1 0 1 0 0,-1 0-1 0 0,0 0 0 0 0,0 0 0 0 0,1 0 0 0 0,-1 0 0 0 0,0 0 0 0 0,0 0 0 0 0,1-1 1 0 0,-1 1-1 0 0,0 0 0 0 0,0 0 0 0 0,1 0 0 0 0,-1 0 0 0 0,0 0 0 0 0,0-1 1 0 0,1 1-1 0 0,-1 0 0 0 0,0 0 0 0 0,0 0 3 0 0,-7 39-348 0 0,2-10-57 0 0,4-22 239 0 0,8 49-2835 0 0,26-35-3735 0 0,17-13-2942 0 0,-42-8 8675 0 0</inkml:trace>
  <inkml:trace contextRef="#ctx0" brushRef="#br0" timeOffset="2832.981">2990 647 1208 0 0,'0'0'2319'0'0,"0"0"-347"0"0,0 0-207 0 0,0 0-179 0 0,0 0-166 0 0,0 0-192 0 0,0 0-162 0 0,0 0-183 0 0,0 0-204 0 0,0 0-174 0 0,-35 13-123 0 0,-108 45-92 0 0,79-13 4 0 0,58-35-257 0 0,3-8-51 0 0,1 1 0 0 0,-1 0 0 0 0,1-1 1 0 0,-1 1-1 0 0,1 0 0 0 0,0 1 0 0 0,0-1 0 0 0,0 0 0 0 0,1 1 0 0 0,-1-1 1 0 0,1 1-1 0 0,0-1 0 0 0,0 1 0 0 0,0 0 0 0 0,0-1 0 0 0,0 1 0 0 0,1 0 0 0 0,0 0 1 0 0,0 0-1 0 0,0-1 0 0 0,0 1 0 0 0,1 0 0 0 0,-1 0 0 0 0,1-1 0 0 0,0 1 1 0 0,0 0-1 0 0,0-1 0 0 0,1 1 0 0 0,-1-1 0 0 0,1 1 0 0 0,0-1 0 0 0,0 0 1 0 0,0 0-1 0 0,0 0 0 0 0,1 0 0 0 0,-1 0 0 0 0,1 0 0 0 0,1 0 14 0 0,7 1 190 0 0,0 0 0 0 0,1-2-1 0 0,-1 1 1 0 0,1-1 0 0 0,-1-1-1 0 0,1 0 1 0 0,0-1 0 0 0,-1 0-1 0 0,1-1 1 0 0,0 0 0 0 0,-1-1-1 0 0,1 0 1 0 0,-1-1 0 0 0,0 0-1 0 0,0-1 1 0 0,0 0 0 0 0,0-1-1 0 0,-1 0 1 0 0,1-1 0 0 0,-1 0-1 0 0,-1 0 1 0 0,5-4-190 0 0,12-9 191 0 0,-2-1 1 0 0,0 0-1 0 0,-2-2 0 0 0,0-1 1 0 0,-1-1-1 0 0,-1 0 0 0 0,-2-2 0 0 0,0 0 1 0 0,-2-1-1 0 0,-1 0 0 0 0,-1-2 0 0 0,-1 0 1 0 0,-2 0-1 0 0,0-5-191 0 0,-7 22-2 0 0,0-1 0 0 0,-1 0 0 0 0,-1 0 0 0 0,0 0 0 0 0,0 0 0 0 0,-2 0 0 0 0,0 0 0 0 0,0 0 0 0 0,-1 0 0 0 0,0 0 0 0 0,-2 0-1 0 0,1 0 1 0 0,-2 1 0 0 0,1-1 0 0 0,-2-1 2 0 0,2 11-25 0 0,0 0 0 0 0,1 0 0 0 0,-1 1 0 0 0,0-1-1 0 0,0 1 1 0 0,0 0 0 0 0,-1 0 0 0 0,1 0 0 0 0,0 1-1 0 0,-1-1 1 0 0,0 1 0 0 0,1-1 0 0 0,-1 1 0 0 0,0 0-1 0 0,1 1 1 0 0,-1-1 0 0 0,0 1 0 0 0,0-1 0 0 0,0 1-1 0 0,1 0 1 0 0,-1 1 0 0 0,0-1 0 0 0,0 1-1 0 0,0-1 1 0 0,1 1 0 0 0,-1 0 0 0 0,0 1 0 0 0,1-1-1 0 0,-1 0 1 0 0,1 1 0 0 0,0 0 0 0 0,-1 0 0 0 0,1 0-1 0 0,0 0 1 0 0,0 1 0 0 0,0-1 0 0 0,0 1 0 0 0,1 0-1 0 0,-3 2 26 0 0,-5 6-134 0 0,0-1 0 0 0,0 2 0 0 0,1-1 0 0 0,1 1 0 0 0,0 1 0 0 0,1-1 0 0 0,0 1 0 0 0,1 1-1 0 0,0-1 1 0 0,1 1 0 0 0,-2 9 134 0 0,-8 101-5109 0 0,22-73-2802 0 0,-1-35 1462 0 0</inkml:trace>
  <inkml:trace contextRef="#ctx0" brushRef="#br0" timeOffset="3170.085">1545 1287 0 0 0,'0'0'1722'0'0,"0"0"269"0"0,0 0 77 0 0,41-4-93 0 0,134-15-109 0 0,196-43 4241 0 0,-156 26-4137 0 0,-3-2-231 0 0,1 9 0 0 0,201 0-1739 0 0,-348 28-678 0 0,0 3 1 0 0,0 3-1 0 0,46 11 678 0 0,-89-12-710 0 0,31 8-1740 0 0,-22 1-2721 0 0,-25-9 474 0 0,-5 0-1419 0 0</inkml:trace>
  <inkml:trace contextRef="#ctx0" brushRef="#br0" timeOffset="3614.313">2633 1390 1304 0 0,'0'0'2114'0'0,"0"0"3"0"0,0 0 115 0 0,0 0 16 0 0,0 0-191 0 0,0 0-333 0 0,0 0-363 0 0,0 0-321 0 0,0 0-239 0 0,0 0-173 0 0,0 0-106 0 0,0 0-55 0 0,0 0-30 0 0,-35 4-5 0 0,-108 13-2 0 0,70 3 192 0 0,62-13-482 0 0,-2 1-4 0 0,8-7-127 0 0,1 1 0 0 0,-1 0 0 0 0,1 1 0 0 0,0-1 0 0 0,0 1 1 0 0,0-1-1 0 0,0 1 0 0 0,0 1 0 0 0,0-1 0 0 0,1 0 0 0 0,-1 1 0 0 0,1 0 0 0 0,0-1 0 0 0,0 1 1 0 0,1 1-1 0 0,-1-1 0 0 0,1 0 0 0 0,0 1 0 0 0,0-1 0 0 0,0 1 0 0 0,0 2-9 0 0,4-4-28 0 0,0 1 0 0 0,0-1 0 0 0,0 0 0 0 0,0 0-1 0 0,0 0 1 0 0,1 0 0 0 0,-1-1 0 0 0,1 1 0 0 0,0-1 0 0 0,0 1 0 0 0,0-1 0 0 0,0 0-1 0 0,1 0 1 0 0,-1 0 0 0 0,0-1 0 0 0,1 1 0 0 0,-1-1 0 0 0,1 0 0 0 0,-1 0-1 0 0,1 0 1 0 0,1 0 28 0 0,82 24-194 0 0,-56-18 160 0 0,0 2-1 0 0,-1 1 1 0 0,0 1 0 0 0,-1 1 0 0 0,0 2-1 0 0,12 8 35 0 0,-40-21 14 0 0,0-1-1 0 0,0 1 0 0 0,0 0 1 0 0,0-1-1 0 0,0 1 0 0 0,0 0 1 0 0,0 0-1 0 0,0-1 1 0 0,0 1-1 0 0,0 0 0 0 0,0 0 1 0 0,0 0-1 0 0,0 0 0 0 0,-1 0 1 0 0,1 0-1 0 0,0 1 0 0 0,-1-1 1 0 0,1 0-1 0 0,-1 0 1 0 0,1 0-1 0 0,-1 1 0 0 0,0-1 1 0 0,0 0-1 0 0,1 0 0 0 0,-1 1 1 0 0,0-1-1 0 0,0 0 0 0 0,0 1 1 0 0,0-1-1 0 0,0 0 1 0 0,-1 1-1 0 0,1-1 0 0 0,0 0 1 0 0,-1 0-1 0 0,1 1 0 0 0,-1-1 1 0 0,1 0-1 0 0,-1 0 1 0 0,1 0-1 0 0,-1 0 0 0 0,0 0 1 0 0,1 0-1 0 0,-1 0 0 0 0,0 0 1 0 0,0 0-1 0 0,0 0 0 0 0,0 0 1 0 0,-1 0-14 0 0,-57 32 320 0 0,4-19-927 0 0,-1-3 0 0 0,0-2 0 0 0,0-3 0 0 0,-4-1 607 0 0,-61-2-10366 0 0,109-3 2186 0 0</inkml:trace>
  <inkml:trace contextRef="#ctx0" brushRef="#br0" timeOffset="4520.227">4030 367 0 0 0,'0'0'480'0'0,"0"0"486"0"0,0 0 150 0 0,0 0 49 0 0,0 0 30 0 0,0 0-29 0 0,0 0-54 0 0,0 0-54 0 0,0 0-54 0 0,0 0-65 0 0,-18 20-66 0 0,-57 62-80 0 0,62-67-404 0 0,0 0 1 0 0,2 2 0 0 0,-1-1-1 0 0,2 1 1 0 0,0 1 0 0 0,1 0-1 0 0,1 0 1 0 0,1 1 0 0 0,-3 11-390 0 0,0-2 292 0 0,-17 52-1 0 0,3 1 1 0 0,3 1-1 0 0,4 1 0 0 0,4 0 1 0 0,3 1-1 0 0,5 0 0 0 0,3 70-291 0 0,4-139 25 0 0,1-1-1 0 0,0 0 1 0 0,1 0-1 0 0,1 0 1 0 0,0-1-1 0 0,0 1 1 0 0,2-1-1 0 0,0-1 1 0 0,0 1-1 0 0,1-1 1 0 0,0 0-1 0 0,1-1 1 0 0,1 0-1 0 0,0 0 1 0 0,0-1-1 0 0,1-1 1 0 0,0 1-1 0 0,0-2 1 0 0,1 1 0 0 0,1-2-1 0 0,-1 0 1 0 0,1 0-1 0 0,0-1 1 0 0,1-1-1 0 0,0 0 1 0 0,-1-1-1 0 0,1 0 1 0 0,1-1-1 0 0,-1-1 1 0 0,0 0-1 0 0,15-1-24 0 0,111-6-1341 0 0,-84-18-6436 0 0,-41 15-1570 0 0</inkml:trace>
  <inkml:trace contextRef="#ctx0" brushRef="#br0" timeOffset="8198.436">4684 499 0 0 0,'0'0'48'0'0,"0"0"143"0"0,0 0-21 0 0,0 0 52 0 0,0 0 154 0 0,0 0 129 0 0,0 0 37 0 0,0 0-86 0 0,0 0-116 0 0,0 0-124 0 0,0 0-81 0 0,0 0-26 0 0,0 0-34 0 0,-3 30 29 0 0,-8 91 46 0 0,7 22 1892 0 0,3-123-2781 0 0,0 2 4805 0 0,0-29 2675 0 0,1-10-6633 0 0,4-15 26 0 0,1 1 0 0 0,2-1 0 0 0,1 1 0 0 0,1 0 0 0 0,2 1 0 0 0,1 0 0 0 0,1 1 0 0 0,12-18-134 0 0,-10 15 52 0 0,59-94 39 0 0,-73 126-142 0 0,0 0 1 0 0,-1 0-1 0 0,1 0 1 0 0,0 0-1 0 0,0 0 1 0 0,-1 0-1 0 0,1 0 0 0 0,0 0 1 0 0,0 0-1 0 0,-1 1 1 0 0,1-1-1 0 0,0 0 1 0 0,-1 0-1 0 0,1 1 1 0 0,0-1-1 0 0,-1 1 1 0 0,1-1-1 0 0,0 0 1 0 0,-1 1-1 0 0,1-1 1 0 0,-1 1-1 0 0,1-1 1 0 0,-1 1-1 0 0,1 0 1 0 0,-1-1-1 0 0,1 1 1 0 0,-1 0-1 0 0,0-1 1 0 0,1 1-1 0 0,-1 0 1 0 0,0-1-1 0 0,1 1 0 0 0,-1 0 1 0 0,0-1-1 0 0,0 1 1 0 0,0 0-1 0 0,0 0 1 0 0,0-1-1 0 0,0 1 1 0 0,0 0-1 0 0,0 0 1 0 0,0-1-1 0 0,0 1 1 0 0,0 0-1 0 0,0 0 1 0 0,0-1-1 0 0,-1 1 1 0 0,1 0-1 0 0,0 0 1 0 0,0-1-1 0 0,-1 1 51 0 0,18 66-3333 0 0,4-28-4544 0 0,-15-32 4592 0 0</inkml:trace>
  <inkml:trace contextRef="#ctx0" brushRef="#br0" timeOffset="8605.444">5074 695 0 0 0,'0'0'796'0'0,"0"0"696"0"0,0 0 337 0 0,0 0 71 0 0,0 0-94 0 0,0 0-230 0 0,0 0-246 0 0,0 0-215 0 0,0 0-212 0 0,0 0-158 0 0,0 0-129 0 0,27-18-86 0 0,80-55-46 0 0,-75 39 188 0 0,-33 30-507 0 0,1 0-160 0 0,-1 0 0 0 0,0 0-1 0 0,0 0 1 0 0,0 1 0 0 0,0-1-1 0 0,-1 1 1 0 0,1-1-1 0 0,-1 1 1 0 0,0-1 0 0 0,0 1-1 0 0,0 0 1 0 0,-1 0-1 0 0,1 0 1 0 0,-1 0 0 0 0,0 0-1 0 0,0 0 1 0 0,0 1 0 0 0,0 0-1 0 0,0-1 1 0 0,0 1-1 0 0,-1 0 1 0 0,1 1 0 0 0,-1-1-1 0 0,1 1 1 0 0,-1-1 0 0 0,0 1-1 0 0,1 0 1 0 0,-1 0-1 0 0,0 1 1 0 0,0-1 0 0 0,0 1-1 0 0,0 0 1 0 0,1 0-1 0 0,-1 0 1 0 0,0 0 0 0 0,0 1-1 0 0,0-1 1 0 0,0 1 0 0 0,1 0-1 0 0,-1 0 1 0 0,0 1-5 0 0,0 0-28 0 0,-1 0 0 0 0,1 1 0 0 0,0 0 0 0 0,0 0 0 0 0,0 0-1 0 0,0 0 1 0 0,1 1 0 0 0,-1-1 0 0 0,1 1 0 0 0,0 0 0 0 0,0 0 0 0 0,0 0 0 0 0,1 0 0 0 0,-1 1 0 0 0,1-1 0 0 0,0 1 0 0 0,1 0 0 0 0,-1-1 0 0 0,1 1 0 0 0,-1 0 0 0 0,1 0 0 0 0,1 0 0 0 0,-1 0-1 0 0,1 0 1 0 0,0 0 0 0 0,0 0 0 0 0,1 3 28 0 0,-1 0-1 0 0,0 1-1 0 0,1-1 0 0 0,0 0 1 0 0,0 0-1 0 0,1 1 1 0 0,0-1-1 0 0,0 0 0 0 0,1 0 1 0 0,0-1-1 0 0,0 1 1 0 0,1-1-1 0 0,0 1 0 0 0,1-1 1 0 0,-1 0-1 0 0,1-1 0 0 0,1 1 1 0 0,-1-1-1 0 0,1 0 1 0 0,1 1 1 0 0,-3-3-142 0 0,0 0 0 0 0,0-1 1 0 0,0 1-1 0 0,0-1 1 0 0,1 0-1 0 0,-1 0 0 0 0,1 0 1 0 0,0 0-1 0 0,0-1 1 0 0,0 0-1 0 0,0 0 0 0 0,0-1 1 0 0,0 1-1 0 0,1-1 1 0 0,-1 0-1 0 0,0 0 0 0 0,1-1 1 0 0,-1 1-1 0 0,1-1 1 0 0,-1-1-1 0 0,1 1 1 0 0,-1-1-1 0 0,4 0 142 0 0,84-67-10517 0 0,-80 56 8930 0 0</inkml:trace>
  <inkml:trace contextRef="#ctx0" brushRef="#br0" timeOffset="8917.647">5505 422 760 0 0,'0'0'338'0'0,"0"0"-193"0"0,0 0 88 0 0,0 0 187 0 0,0 0 106 0 0,0 0 30 0 0,0 0-37 0 0,0 0-88 0 0,0 0-97 0 0,0 0-71 0 0,0 0-63 0 0,0 0-27 0 0,0 0 10 0 0,4 31 48 0 0,13 94 82 0 0,2-68 530 0 0,31 10 2004 0 0,-49-67-2621 0 0,1 1-1 0 0,0-1 0 0 0,0 0 1 0 0,0 1-1 0 0,0-1 0 0 0,-1 0 0 0 0,1 0 1 0 0,0-1-1 0 0,0 1 0 0 0,0 0 1 0 0,-1-1-1 0 0,1 1 0 0 0,0-1 1 0 0,0 1-1 0 0,-1-1 0 0 0,1 0 1 0 0,0 0-1 0 0,-1 0 0 0 0,1 0 0 0 0,-1 0 1 0 0,1 0-1 0 0,-1 0 0 0 0,0 0 1 0 0,1 0-1 0 0,-1-1 0 0 0,0 1 1 0 0,0-1-1 0 0,0 1 0 0 0,0-1 0 0 0,0 1 1 0 0,0-1-1 0 0,0 0 0 0 0,0 1 1 0 0,-1-1-1 0 0,1-1-225 0 0,142-171 2808 0 0,-48 66-3622 0 0,-86 97-155 0 0,-8 10-3207 0 0,-1 1-4144 0 0,0 0 8289 0 0,0 0-5668 0 0</inkml:trace>
  <inkml:trace contextRef="#ctx0" brushRef="#br0" timeOffset="9284.308">4179 1125 1904 0 0,'0'0'1035'0'0,"0"0"-249"0"0,0 0 378 0 0,0 0 528 0 0,0 0 293 0 0,0 0-21 0 0,36-6-155 0 0,117-21-262 0 0,427-76 4294 0 0,332-21-4451 0 0,-659 90-4416 0 0,-203 30 237 0 0,-18 4-3633 0 0,-24 0 3454 0 0,-1 0-2944 0 0</inkml:trace>
  <inkml:trace contextRef="#ctx0" brushRef="#br0" timeOffset="10073.41">4533 1324 2945 0 0,'0'0'1188'0'0,"0"0"-213"0"0,0 0-58 0 0,0 0 75 0 0,0 0 98 0 0,0 0 94 0 0,0 0 35 0 0,0 0-95 0 0,0 0-139 0 0,0 0-137 0 0,0 0-92 0 0,0 0-37 0 0,0 0-32 0 0,30-8-42 0 0,96-28-63 0 0,-109 30-374 0 0,1 1 1 0 0,-1 0 0 0 0,1 2 0 0 0,0 0 0 0 0,0 1-1 0 0,0 1 1 0 0,13 0-209 0 0,-43 28 711 0 0,-193 149-172 0 0,197-170-505 0 0,1 0 0 0 0,0 0 0 0 0,0 1 0 0 0,0 0 0 0 0,1 0 0 0 0,0 1 0 0 0,1 0 0 0 0,0 0 1 0 0,0 0-1 0 0,0 0 0 0 0,1 1 0 0 0,0 0 0 0 0,1 0 0 0 0,0 0 0 0 0,1 0 0 0 0,-1 1 0 0 0,2-1 0 0 0,-1 6-34 0 0,3-12-50 0 0,1 0-1 0 0,0-1 1 0 0,0 1-1 0 0,0 0 1 0 0,1-1-1 0 0,-1 0 1 0 0,0 0-1 0 0,1 1 1 0 0,0-1-1 0 0,-1-1 1 0 0,1 1-1 0 0,0 0 1 0 0,0-1-1 0 0,0 1 1 0 0,0-1 0 0 0,0 0-1 0 0,0 0 1 0 0,1 0-1 0 0,-1 0 1 0 0,0-1-1 0 0,1 1 1 0 0,-1-1-1 0 0,0 0 1 0 0,0 0-1 0 0,1 0 1 0 0,-1-1-1 0 0,0 1 1 0 0,3-1 50 0 0,21-11-3730 0 0,-3-10-6202 0 0,-22 20 8346 0 0,2-3-1933 0 0</inkml:trace>
  <inkml:trace contextRef="#ctx0" brushRef="#br0" timeOffset="10354.493">4975 1317 0 0 0,'0'0'1327'0'0,"0"0"207"0"0,0 0 149 0 0,0 0 105 0 0,0 0-26 0 0,0 0-145 0 0,0 0-160 0 0,0 0-150 0 0,0 0-103 0 0,0 0-75 0 0,0 0-74 0 0,-1 18-113 0 0,-3 58-129 0 0,-2 80 2328 0 0,-29-48-5569 0 0,33-99 208 0 0,3-8-2972 0 0,2-2-4719 0 0,2-2 8903 0 0</inkml:trace>
  <inkml:trace contextRef="#ctx0" brushRef="#br0" timeOffset="10598.685">5162 1339 0 0 0,'0'0'1115'0'0,"0"0"191"0"0,0 0-17 0 0,0 0-93 0 0,0 0-57 0 0,0 0-73 0 0,0 0-111 0 0,0 0-144 0 0,0 0-173 0 0,-9 31-179 0 0,-30 96-164 0 0,19-65-580 0 0,0 10 719 0 0,16-21-8825 0 0,4-48 6364 0 0</inkml:trace>
  <inkml:trace contextRef="#ctx0" brushRef="#br0" timeOffset="10902.38">4814 1387 344 0 0,'0'0'1450'0'0,"0"0"-291"0"0,0 0-59 0 0,0 0 180 0 0,0 0 83 0 0,0 0-53 0 0,0 0-165 0 0,0 0-226 0 0,0 0-181 0 0,0 0-148 0 0,0 0-81 0 0,0 0-43 0 0,0 0 17 0 0,21-5 68 0 0,65-15 73 0 0,43 15 2743 0 0,55-20-411 0 0,-92-5-2040 0 0,-77 19-526 0 0,-12 8-4858 0 0,-2 2-4870 0 0,-1 1 1484 0 0</inkml:trace>
  <inkml:trace contextRef="#ctx0" brushRef="#br0" timeOffset="11218.32">5473 1645 2905 0 0,'0'0'1415'0'0,"0"0"-200"0"0,0 0 111 0 0,0 0 257 0 0,0 0 108 0 0,0 0-85 0 0,0 0-172 0 0,0 0-198 0 0,0 0-134 0 0,0 0-39 0 0,0 0-27 0 0,0 0-65 0 0,0 0-153 0 0,1-4-160 0 0,3-21-364 0 0,1 0 0 0 0,1 0 0 0 0,1 0 1 0 0,1 1-1 0 0,1 0 0 0 0,2 1 0 0 0,0 0 0 0 0,1 1 0 0 0,5-5-294 0 0,55-52-1030 0 0,-42 60-2639 0 0,2 7-4741 0 0,-25 11 333 0 0</inkml:trace>
  <inkml:trace contextRef="#ctx0" brushRef="#br0" timeOffset="11587.788">5982 1350 2729 0 0,'0'0'1900'0'0,"0"0"-201"0"0,0 0-32 0 0,0 0-49 0 0,0 0-155 0 0,0 0-186 0 0,0 0-199 0 0,0 0-206 0 0,0 0-174 0 0,0 0-152 0 0,0 0-99 0 0,-35 22-70 0 0,-104 69-78 0 0,74-34 119 0 0,61-51-438 0 0,0 0 0 0 0,0 0 0 0 0,0 1 0 0 0,1-1 0 0 0,0 1 0 0 0,0 0 0 0 0,1 0 0 0 0,0 0 0 0 0,0 0 1 0 0,0 0-1 0 0,1 1 0 0 0,0-1 0 0 0,1 0 0 0 0,0 7 20 0 0,1-12-10 0 0,1 0 0 0 0,-1 1 0 0 0,1-1 0 0 0,0 0 0 0 0,0 0 0 0 0,0 0 1 0 0,0 0-1 0 0,1 0 0 0 0,-1 0 0 0 0,0-1 0 0 0,1 1 0 0 0,-1-1 0 0 0,1 1 0 0 0,0-1 0 0 0,-1 0 0 0 0,1 0 0 0 0,0 0 0 0 0,0-1 1 0 0,0 1-1 0 0,0-1 0 0 0,-1 1 0 0 0,1-1 0 0 0,0 0 0 0 0,0 0 0 0 0,0 0 0 0 0,0-1 0 0 0,0 1 0 0 0,0-1 0 0 0,-1 1 1 0 0,4-2 9 0 0,92-52 1114 0 0,76-90 521 0 0,-159 131-1576 0 0,-12 9-54 0 0,0 1 0 0 0,0 0 0 0 0,1-1 0 0 0,0 1 0 0 0,-1 1 0 0 0,1-1 0 0 0,0 0 0 0 0,0 1 0 0 0,1 0 0 0 0,-1 0 0 0 0,0 0 0 0 0,1 0 0 0 0,-1 1-1 0 0,5-1-4 0 0,-2 42-1673 0 0,-7-35 1139 0 0,2 22-2817 0 0,2-11-4977 0 0,0-12 2825 0 0</inkml:trace>
  <inkml:trace contextRef="#ctx0" brushRef="#br0" timeOffset="12038.92">6458 1354 1776 0 0,'0'0'2051'0'0,"0"0"-858"0"0,0 0-332 0 0,0 0 58 0 0,0 0 4 0 0,0 0-87 0 0,0 0-157 0 0,0 0-208 0 0,0 0-215 0 0,0 0-182 0 0,0 0-158 0 0,0 0-126 0 0,0 0-80 0 0,-27 32-91 0 0,-82 97-42 0 0,85-88 35 0 0,29-37 351 0 0,0 0 0 0 0,0-1 0 0 0,0 0 0 0 0,0 0 0 0 0,0 0 1 0 0,1-1-1 0 0,0 0 0 0 0,-1 0 0 0 0,1 0 0 0 0,0 0 0 0 0,0-1 0 0 0,0 0 0 0 0,0 0 0 0 0,0-1 0 0 0,0 0 0 0 0,0 0 0 0 0,0 0 0 0 0,0-1 1 0 0,0 0-1 0 0,0 0 37 0 0,15 1 311 0 0,-10-1 186 0 0,-1 0-1 0 0,1-1 1 0 0,-1 0-1 0 0,1-1 1 0 0,-1 0 0 0 0,0 0-1 0 0,1-1 1 0 0,-2 0-1 0 0,1-1 1 0 0,-1 0-1 0 0,1-1 1 0 0,-1 0-1 0 0,-1 0 1 0 0,1-1-1 0 0,6-7-496 0 0,105-126 4696 0 0,-118 138-4686 0 0,5-6-11 0 0,0 0 0 0 0,0 0 0 0 0,0-1 1 0 0,-1 0-1 0 0,-1 0 0 0 0,0-1 0 0 0,0 0 0 0 0,-1 0 1 0 0,0 0-1 0 0,0 0 0 0 0,-1 0 0 0 0,-1-1 1 0 0,0 1-1 0 0,0-1 0 0 0,-1 0 0 0 0,0 0 1 0 0,-1 0-1 0 0,0 1 0 0 0,-1-1 0 0 0,0 0 0 0 0,-1 0 1 0 0,0 1-1 0 0,-1-1 0 0 0,0 1 0 0 0,0 0 1 0 0,-1 0-1 0 0,0 0 0 0 0,-1 0 0 0 0,0 0 1 0 0,-1 1-1 0 0,0 0 0 0 0,-1 0 0 0 0,-2-1 1 0 0,5 6-28 0 0,0 0 0 0 0,-1 1-1 0 0,1-1 1 0 0,-1 1 0 0 0,0 1 0 0 0,0-1-1 0 0,0 1 1 0 0,0-1 0 0 0,-1 1 0 0 0,1 1-1 0 0,-1-1 1 0 0,1 1 0 0 0,-1 0-1 0 0,0 0 1 0 0,1 1 0 0 0,-1 0 0 0 0,0 0-1 0 0,1 0 1 0 0,-1 1 0 0 0,1-1 0 0 0,-1 1-1 0 0,0 1 1 0 0,1-1 0 0 0,-1 1 0 0 0,1 0-1 0 0,0 0 1 0 0,0 0 0 0 0,0 1-1 0 0,0 0 1 0 0,0 0 0 0 0,0 0 0 0 0,1 1 28 0 0,-10 6-201 0 0,0 1 0 0 0,1 1 0 0 0,0 0 1 0 0,1 1-1 0 0,0 0 0 0 0,1 1 0 0 0,0 0 1 0 0,2 0-1 0 0,-8 15 201 0 0,13-24-96 0 0,1 1 0 0 0,-1-1 0 0 0,1 1 0 0 0,0-1 0 0 0,1 1 0 0 0,-1 0 0 0 0,1 0 0 0 0,1 0-1 0 0,-1 1 1 0 0,1-1 0 0 0,0 0 0 0 0,0 0 0 0 0,1 1 0 0 0,0-1 0 0 0,0 1 0 0 0,0-1 0 0 0,1 0 0 0 0,0 1 0 0 0,0-1 0 0 0,1 0 0 0 0,0 0 0 0 0,0 0 0 0 0,0 0-1 0 0,0 0 1 0 0,1 0 0 0 0,0-1 0 0 0,1 1 0 0 0,-1-1 0 0 0,1 0 0 0 0,2 2 96 0 0,13 7 90 0 0,1-1 1 0 0,1-2-1 0 0,0 0 0 0 0,0-1 1 0 0,1-1-1 0 0,0-1 0 0 0,1-1 1 0 0,-1-1-1 0 0,1-1 0 0 0,1-1 1 0 0,-1-1-1 0 0,1-1 0 0 0,-1-1 1 0 0,1-1-1 0 0,18-2-90 0 0,12-3-1109 0 0,-18-4-4135 0 0,-19 4-4129 0 0</inkml:trace>
  <inkml:trace contextRef="#ctx0" brushRef="#br0" timeOffset="12423.748">6961 135 6801 0 0,'0'0'639'0'0,"0"0"-91"0"0,0 0 75 0 0,0 0 281 0 0,0 0 250 0 0,0 0 144 0 0,0 0-5 0 0,0 0-77 0 0,0 0-94 0 0,26 32-102 0 0,82 103-36 0 0,-23-11 813 0 0,-53-73-1552 0 0,-3 1 1 0 0,-2 2 0 0 0,-2 1-1 0 0,-3 1 1 0 0,-2 0-1 0 0,-3 2 1 0 0,-2 0 0 0 0,-3 1-1 0 0,-2 0 1 0 0,-3 1-1 0 0,-3 0 1 0 0,-2 53-246 0 0,-4-87-28 0 0,-1 1 0 0 0,-1-1 0 0 0,-2 1 0 0 0,0-1 0 0 0,-2-1-1 0 0,-1 0 1 0 0,-1 0 0 0 0,0 0 0 0 0,-2-1 0 0 0,-1-1 0 0 0,-1 0 0 0 0,-1-1 0 0 0,-5 4 28 0 0,-17 19-1109 0 0,-3-2 1 0 0,-1-1-1 0 0,-2-2 1 0 0,-2-2-1 0 0,-24 14 1109 0 0,11-15-3722 0 0,17-18-2490 0 0,23-11-292 0 0</inkml:trace>
  <inkml:trace contextRef="#ctx0" brushRef="#br0" timeOffset="13290.406">7984 120 1800 0 0,'0'0'814'0'0,"0"0"-57"0"0,0 0 93 0 0,0 0 189 0 0,0 0 165 0 0,0 0 115 0 0,0 0-5 0 0,0 0-90 0 0,0 0-124 0 0,-25 36-186 0 0,-81 117-144 0 0,52-48 174 0 0,47-82-739 0 0,-20 66 444 0 0,4 1 0 0 0,4 1 0 0 0,4 1 0 0 0,0 50-649 0 0,13 67 220 0 0,3-188-258 0 0,1 0-1 0 0,1-1 1 0 0,1 1-1 0 0,1-1 1 0 0,0 0 0 0 0,2 0-1 0 0,1 0 1 0 0,0-1-1 0 0,1 0 1 0 0,1-1-1 0 0,1 0 1 0 0,0 0-1 0 0,2-1 1 0 0,0-1-1 0 0,0 0 1 0 0,15 12 38 0 0,-17-18-460 0 0,1-1 0 0 0,0 0-1 0 0,1 0 1 0 0,0-1 0 0 0,0-1 0 0 0,0 0 0 0 0,1-1-1 0 0,0-1 1 0 0,8 2 460 0 0,10-2-6854 0 0,-24-5 1395 0 0</inkml:trace>
  <inkml:trace contextRef="#ctx0" brushRef="#br0" timeOffset="15501.887">8728 47 0 0 0,'0'0'372'0'0,"0"0"203"0"0,0 0 188 0 0,0 0 209 0 0,0 0 173 0 0,0 0 20 0 0,0 0-125 0 0,0 0-163 0 0,0 0-195 0 0,0 0-158 0 0,0 0-100 0 0,0 0-80 0 0,-33 24-40 0 0,-102 79 0 0 0,77-36 210 0 0,53-52-361 0 0,-5 4 58 0 0,1 0 0 0 0,1 1 0 0 0,1 0 0 0 0,1 0-1 0 0,0 1 1 0 0,2-1 0 0 0,0 1 0 0 0,1 0 0 0 0,2 0 0 0 0,0 0-1 0 0,1 2-210 0 0,1-20 38 0 0,-1 1-1 0 0,1-1 1 0 0,1 1-1 0 0,-1-1 1 0 0,0 0-1 0 0,1 1 1 0 0,0-1-1 0 0,-1 0 1 0 0,1 0-1 0 0,1 0 1 0 0,-1 0-1 0 0,0-1 1 0 0,1 1 0 0 0,-1-1-1 0 0,1 1 1 0 0,0-1-1 0 0,0 0 1 0 0,0 0-1 0 0,0 0 1 0 0,0 0-1 0 0,0-1 1 0 0,0 1-1 0 0,1-1 1 0 0,-1 0-1 0 0,0 0 1 0 0,1 0-1 0 0,-1 0 1 0 0,1-1-1 0 0,2 1-37 0 0,3 1 203 0 0,1-1-1 0 0,0 0 1 0 0,-1-1 0 0 0,1 0-1 0 0,0 0 1 0 0,0-1-1 0 0,-1 0 1 0 0,1-1 0 0 0,0 0-1 0 0,4-2-202 0 0,5-3 283 0 0,-1-1-1 0 0,0-1 1 0 0,0-1-1 0 0,-1 0 0 0 0,-1-2 1 0 0,1 0-1 0 0,-2 0 1 0 0,0-2-1 0 0,0 0 1 0 0,-1-1-1 0 0,-1 0 0 0 0,-1-1 1 0 0,2-2-283 0 0,-12 15 5 0 0,1 0 0 0 0,0 0 0 0 0,-1-1 0 0 0,0 1 0 0 0,0 0 0 0 0,0-1 0 0 0,0 0 0 0 0,-1 1 0 0 0,1-1 0 0 0,-1 0 1 0 0,0 0-1 0 0,0 0 0 0 0,0 0 0 0 0,-1 0 0 0 0,1 0 0 0 0,-1 0 0 0 0,0 0 0 0 0,0 0 0 0 0,-1 0 0 0 0,1 0 0 0 0,-1 0 0 0 0,0 0 0 0 0,0 0 0 0 0,0 0 0 0 0,0 0 1 0 0,-1 0-1 0 0,1 1 0 0 0,-1-1 0 0 0,0 1 0 0 0,0-1 0 0 0,-1 1 0 0 0,1 0 0 0 0,-1-1 0 0 0,0 1 0 0 0,0 0-5 0 0,-5-1-289 0 0,1 0-1 0 0,-2 1 1 0 0,1 0-1 0 0,0 0 1 0 0,-1 1 0 0 0,1 0-1 0 0,-1 1 1 0 0,1 0-1 0 0,-1 0 1 0 0,0 0-1 0 0,0 1 1 0 0,1 1-1 0 0,-1 0 1 0 0,0 0 0 0 0,0 0-1 0 0,1 1 1 0 0,-1 0-1 0 0,-7 4 290 0 0,-136 78-11849 0 0,134-69 9468 0 0</inkml:trace>
  <inkml:trace contextRef="#ctx0" brushRef="#br0" timeOffset="15866.365">9264 131 0 0 0,'0'0'444'0'0,"0"0"411"0"0,0 0 150 0 0,0 0 37 0 0,0 0-24 0 0,0 0-29 0 0,0 0-5 0 0,0 0 10 0 0,0 0 37 0 0,0 0-2 0 0,-33 18-58 0 0,-101 58-101 0 0,130-75-808 0 0,0 1 1 0 0,0 0-1 0 0,0 0 0 0 0,1 0 1 0 0,-1 1-1 0 0,0-1 0 0 0,1 1 1 0 0,0 0-1 0 0,0 0 1 0 0,0 0-1 0 0,0 1 0 0 0,0-1 1 0 0,1 1-1 0 0,-1-1 1 0 0,1 1-1 0 0,0 0 0 0 0,-2 4-62 0 0,0 4 183 0 0,0-8-174 0 0,1 1 0 0 0,1-1 1 0 0,-1 1-1 0 0,1 0 0 0 0,-1 0 0 0 0,1 0 1 0 0,1 0-1 0 0,-1 1 0 0 0,1-1 1 0 0,0 0-1 0 0,0 1 0 0 0,0-1 1 0 0,1 1-1 0 0,0-1 0 0 0,0 1 0 0 0,0-1 1 0 0,1 1-1 0 0,0-1 0 0 0,0 0 1 0 0,0 1-1 0 0,1-1 0 0 0,0 0 0 0 0,0 0 1 0 0,0 0-1 0 0,0 0 0 0 0,1 0 1 0 0,0 0-1 0 0,0-1 0 0 0,0 1 1 0 0,1-1-1 0 0,-1 0 0 0 0,1 0 0 0 0,0 0 1 0 0,2 1-10 0 0,0-2 156 0 0,-1 0 1 0 0,1 0 0 0 0,0-1 0 0 0,0 0 0 0 0,0 0-1 0 0,0 0 1 0 0,0-1 0 0 0,0 0 0 0 0,0 0-1 0 0,0-1 1 0 0,1 1 0 0 0,-1-1 0 0 0,0-1-1 0 0,0 1 1 0 0,1-1 0 0 0,-1 0 0 0 0,0-1-1 0 0,0 1 1 0 0,0-1 0 0 0,0 0 0 0 0,0-1 0 0 0,-1 1-1 0 0,1-1 1 0 0,-1 0 0 0 0,1-1 0 0 0,-1 1-1 0 0,0-1 1 0 0,0 0 0 0 0,-1-1 0 0 0,1 1-1 0 0,0-2-156 0 0,1-3 189 0 0,0 0 0 0 0,-1-1 0 0 0,0 0 0 0 0,-1 0 0 0 0,1-1 0 0 0,-2 1 0 0 0,0-1-1 0 0,0 0 1 0 0,-1 0 0 0 0,0 0 0 0 0,-1 0 0 0 0,0 0 0 0 0,-1 0 0 0 0,0-1-189 0 0,0 6-174 0 0,-1 0 1 0 0,1 0 0 0 0,-1 0-1 0 0,-1 0 1 0 0,1 0 0 0 0,-1 1-1 0 0,0-1 1 0 0,0 0-1 0 0,0 1 1 0 0,-1-1 0 0 0,0 1-1 0 0,0 0 1 0 0,0 0 0 0 0,-1 0-1 0 0,0 1 1 0 0,0-1 0 0 0,0 1-1 0 0,0 0 1 0 0,-1 0 0 0 0,1 0-1 0 0,-1 0 1 0 0,0 1-1 0 0,-1 0 1 0 0,1 0 0 0 0,0 1-1 0 0,-4-2 174 0 0,-25-4-4215 0 0,11 7-1608 0 0,12 1 74 0 0</inkml:trace>
  <inkml:trace contextRef="#ctx0" brushRef="#br0" timeOffset="16384.339">9709 161 360 0 0,'0'0'1859'0'0,"0"0"36"0"0,0 0 96 0 0,0 0-48 0 0,0 0-230 0 0,0 0-322 0 0,0 0-300 0 0,0 0-250 0 0,0 0-221 0 0,0 0-165 0 0,0 0-124 0 0,0 0-97 0 0,0 0-49 0 0,-23 3-44 0 0,-73 10-45 0 0,49 9 42 0 0,40-13-144 0 0,6-8-13 0 0,0 0-1 0 0,0 0 1 0 0,0 1 0 0 0,1-1-1 0 0,-1 0 1 0 0,0 0 0 0 0,0 1-1 0 0,1-1 1 0 0,-1 0 0 0 0,1 1-1 0 0,-1-1 1 0 0,1 1 0 0 0,-1-1 0 0 0,1 1-1 0 0,0-1 1 0 0,0 1 0 0 0,0-1-1 0 0,0 1 1 0 0,0-1 0 0 0,0 1-1 0 0,0-1 1 0 0,0 1 0 0 0,1-1-1 0 0,-1 1 1 0 0,1-1 0 0 0,-1 0-1 0 0,1 1 1 0 0,-1-1 0 0 0,1 0-1 0 0,0 1 1 0 0,0-1 0 0 0,0 0 0 0 0,-1 0-1 0 0,1 1 1 0 0,0-1 0 0 0,1 0-1 0 0,-1 0 1 0 0,0 0 0 0 0,1 0 19 0 0,55 40-123 0 0,-47-35 169 0 0,-5-4-17 0 0,-1 0-1 0 0,0 1 0 0 0,0-1 0 0 0,0 1 0 0 0,0 0 0 0 0,0 0 0 0 0,0 1 0 0 0,-1-1 1 0 0,0 1-1 0 0,0-1 0 0 0,0 1 0 0 0,0 0 0 0 0,0 0 0 0 0,-1 0 0 0 0,0 1 0 0 0,0-1 0 0 0,0 1 1 0 0,0-1-1 0 0,-1 1 0 0 0,1 0 0 0 0,-1-1 0 0 0,0 1 0 0 0,-1 2-28 0 0,0-4 55 0 0,0 0-1 0 0,0 0 1 0 0,0 0-1 0 0,-1 0 1 0 0,1 0-1 0 0,-1 0 1 0 0,0 0 0 0 0,0 0-1 0 0,0 0 1 0 0,0 0-1 0 0,0 0 1 0 0,-1 0-1 0 0,0-1 1 0 0,1 1-1 0 0,-1-1 1 0 0,0 1-1 0 0,0-1 1 0 0,0 0-1 0 0,0 0 1 0 0,-1 1-1 0 0,1-2 1 0 0,-1 1 0 0 0,1 0-1 0 0,-1 0 1 0 0,0-1-1 0 0,1 1 1 0 0,-1-1-1 0 0,-2 1-54 0 0,-102 21-3450 0 0,66-18-4746 0 0,29-5 3220 0 0</inkml:trace>
  <inkml:trace contextRef="#ctx0" brushRef="#br0" timeOffset="16726.362">8146 731 0 0 0,'0'0'777'0'0,"0"0"887"0"0,0 0 425 0 0,0 0 132 0 0,0 0-77 0 0,0 0-162 0 0,0 0-214 0 0,34-3-226 0 0,108-13-231 0 0,269-12 4119 0 0,-179 13-4318 0 0,309-32-705 0 0,-286 17-2095 0 0,-170 24-3003 0 0,-1 4-5778 0 0,-69 2 4870 0 0</inkml:trace>
  <inkml:trace contextRef="#ctx0" brushRef="#br0" timeOffset="17584.425">8645 971 3529 0 0,'0'0'2732'0'0,"0"0"-1047"0"0,0 0-393 0 0,0 0 68 0 0,0 0 123 0 0,0 0-42 0 0,0 0-195 0 0,0 0-277 0 0,0 0-256 0 0,0 0-197 0 0,0 0-132 0 0,0 0-89 0 0,0 0-75 0 0,-2 30-32 0 0,-8 98-34 0 0,-12 50 278 0 0,12-108-2155 0 0,3 5-4421 0 0,7-60 1923 0 0,0-7-2330 0 0</inkml:trace>
  <inkml:trace contextRef="#ctx0" brushRef="#br0" timeOffset="18217.379">8820 1501 5889 0 0,'0'0'1910'0'0,"0"0"-122"0"0,0 0 37 0 0,0 0-24 0 0,0 0-239 0 0,0 0-330 0 0,0 0-270 0 0,0 0-210 0 0,0 0-152 0 0,0 0-81 0 0,0 0-68 0 0,0 0-55 0 0,21-32-41 0 0,66-99-57 0 0,-27 48 304 0 0,2 20-291 0 0,-56 93-942 0 0,-21 86 319 0 0,16-114 323 0 0,1-1 0 0 0,-1 0 1 0 0,0 1-1 0 0,1-1 0 0 0,-1 0 1 0 0,1 0-1 0 0,0 0 1 0 0,-1 0-1 0 0,1 0 0 0 0,0 0 1 0 0,-1-1-1 0 0,1 1 0 0 0,0 0 1 0 0,0-1-1 0 0,0 1 0 0 0,0-1 1 0 0,-1 0-1 0 0,1 0 0 0 0,0 0 1 0 0,0 0-1 0 0,0 0 0 0 0,0 0 1 0 0,0 0-1 0 0,0-1 1 0 0,0 1-1 0 0,-1-1 0 0 0,1 1 1 0 0,0-1-1 0 0,0 0 0 0 0,-1 1 1 0 0,1-1-1 0 0,0 0 0 0 0,-1 0 1 0 0,1 0-1 0 0,-1 0 0 0 0,1-1 1 0 0,0 0-12 0 0,89-59 239 0 0,44-19-230 0 0,-98 75-239 0 0,-32 36 106 0 0,-23 115-641 0 0,33-125-3376 0 0,4-20-7495 0 0,-16-1 7554 0 0</inkml:trace>
  <inkml:trace contextRef="#ctx0" brushRef="#br0" timeOffset="25127.091">9547 1280 808 0 0,'0'0'2035'0'0,"0"0"-576"0"0,0 0-144 0 0,0 0 191 0 0,0 0 208 0 0,0 0 18 0 0,0 0-185 0 0,0 0-315 0 0,0 0-354 0 0,0 0-296 0 0,0 0-199 0 0,9 26 1382 0 0,4 39-1308 0 0,-12-64-836 0 0,0-1 1 0 0,0 0-1 0 0,-1 0 0 0 0,1 0 1 0 0,0 0-1 0 0,0 0 1 0 0,-1-1-1 0 0,1 1 0 0 0,0 0 1 0 0,0 0-1 0 0,-1 0 0 0 0,1-1 1 0 0,0 1-1 0 0,-1 0 0 0 0,1-1 1 0 0,0 1-1 0 0,-1 0 0 0 0,1-1 1 0 0,0 1-1 0 0,-1-1 1 0 0,1 1-1 0 0,-1-1 0 0 0,1 1 1 0 0,-1-1-1 0 0,1 0 0 0 0,-1 1 1 0 0,0-1-1 0 0,1 0 0 0 0,-1 1 1 0 0,0-1-1 0 0,1 0 0 0 0,-1 1 1 0 0,0-1-1 0 0,0 0 0 0 0,0 0 1 0 0,1 1-1 0 0,-1-1 1 0 0,0 0-1 0 0,0 0 379 0 0,2-3-2646 0 0</inkml:trace>
  <inkml:trace contextRef="#ctx0" brushRef="#br0" timeOffset="25380.369">9494 1059 7722 0 0,'0'0'2184'0'0,"0"0"-1088"0"0,0 0-295 0 0,0 0 15 0 0,0 0-8 0 0,0 0-160 0 0,0 0-288 0 0,0 0-368 0 0,0 0-344 0 0,0 0-360 0 0,0 0-448 0 0,0 0-737 0 0,0 0-1199 0 0,0 0-4114 0 0</inkml:trace>
  <inkml:trace contextRef="#ctx0" brushRef="#br0" timeOffset="26020.302">9752 1181 2008 0 0,'0'0'1629'0'0,"0"0"-325"0"0,0 0 4 0 0,0 0 174 0 0,0 0 13 0 0,0 0-175 0 0,0 0-268 0 0,0 0-250 0 0,0 0-175 0 0,0 0-142 0 0,0 0-115 0 0,0 0-102 0 0,0 0-80 0 0,-1 15-66 0 0,-10 113 62 0 0,-5-57 32 0 0,1-6-3165 0 0,16-66-4122 0 0,0-3 3307 0 0,11-27 2688 0 0,13-147 1076 0 0,-23 139 1576 0 0,0-2 6835 0 0,-2 41-7661 0 0,13 29 2717 0 0,26 38-2500 0 0,-35-57-940 0 0,0 0-1 0 0,2 0 1 0 0,-1-1 0 0 0,1 1-1 0 0,0-1 1 0 0,1-1 0 0 0,0 1 0 0 0,0-1-1 0 0,1-1 1 0 0,0 1 0 0 0,9 5-27 0 0,-16-12 122 0 0,1 1 1 0 0,-1-1 0 0 0,1 1 0 0 0,0-1 0 0 0,0 0-1 0 0,0 1 1 0 0,0-1 0 0 0,0 0 0 0 0,0 0 0 0 0,0-1 0 0 0,0 1-1 0 0,0 0 1 0 0,0-1 0 0 0,0 1 0 0 0,0-1 0 0 0,1 0-1 0 0,-1 1 1 0 0,0-1 0 0 0,0 0 0 0 0,1-1 0 0 0,-1 1-1 0 0,0 0 1 0 0,0-1 0 0 0,0 1 0 0 0,1-1 0 0 0,-1 1-1 0 0,0-1 1 0 0,0 0 0 0 0,0 0 0 0 0,0 0 0 0 0,0 0-1 0 0,0 0 1 0 0,-1-1 0 0 0,1 1 0 0 0,0-1-123 0 0,5-8 431 0 0,-1 0-1 0 0,0-1 1 0 0,0 0 0 0 0,-1-1 0 0 0,0 1-1 0 0,-1-1 1 0 0,-1 0 0 0 0,0 0 0 0 0,0 0-1 0 0,-1 0 1 0 0,-1-1 0 0 0,0-2-431 0 0,2-41-2516 0 0,-2 2-6105 0 0,-1 41 5182 0 0,0 5-6917 0 0</inkml:trace>
  <inkml:trace contextRef="#ctx0" brushRef="#br0" timeOffset="26758.451">10153 28 0 0 0,'0'0'1052'0'0,"0"0"219"0"0,0 0 88 0 0,0 0-44 0 0,0 0-129 0 0,0 0-73 0 0,0 0-21 0 0,0 0-23 0 0,0 0-10 0 0,0 0-5 0 0,-1-5-43 0 0,-4-17-81 0 0,27 57 3372 0 0,-1-2-3946 0 0,9 18-4 0 0,-3 2-1 0 0,-3 1 1 0 0,-1 1-1 0 0,-3 0 1 0 0,-3 2-1 0 0,-2 0 1 0 0,6 54-352 0 0,-10-39 33 0 0,-4 0 0 0 0,-3 0-1 0 0,-3 1 1 0 0,-4-1 0 0 0,-2 0 0 0 0,-8 24-33 0 0,8-70-41 0 0,-2 1-1 0 0,0-1 1 0 0,-2-1 0 0 0,-1 0-1 0 0,-1 0 1 0 0,-1-1 0 0 0,-1 0-1 0 0,-2-1 1 0 0,-11 14 41 0 0,12-19-716 0 0,-1 0-1 0 0,-1-1 1 0 0,-1-1 0 0 0,0 0-1 0 0,-1-2 1 0 0,-1 0 0 0 0,-4 2 716 0 0,-28 16-7215 0 0,35-23-1011 0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35.6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0 681 4313 0 0,'0'0'1163'0'0,"0"0"-191"0"0,0 0 95 0 0,0 0 303 0 0,0 0 263 0 0,0 0 32 0 0,0 0-189 0 0,0 0-272 0 0,0 0-254 0 0,0 0-185 0 0,16-5-114 0 0,115-30 1132 0 0,108 46 283 0 0,-49-22-1343 0 0,-184 10 46 0 0,7-1-4045 0 0,-21 1-4241 0 0,-3 1-470 0 0,6 0 4197 0 0</inkml:trace>
  <inkml:trace contextRef="#ctx0" brushRef="#br0" timeOffset="302.97">15 946 1520 0 0,'0'0'1246'0'0,"0"0"-255"0"0,0 0-136 0 0,0 0-7 0 0,0 0 43 0 0,0 0 149 0 0,0 0 167 0 0,0 0 132 0 0,0 0 86 0 0,0 0-104 0 0,0 0-177 0 0,0 0-152 0 0,0 0-136 0 0,21 0-101 0 0,136-3 1074 0 0,72-12-2075 0 0,-205 13-2507 0 0,-1 0-4181 0 0,-13 2-1392 0 0</inkml:trace>
  <inkml:trace contextRef="#ctx0" brushRef="#br0" timeOffset="20607.68">1068 122 1832 0 0,'0'0'1931'0'0,"0"0"-381"0"0,0 0-272 0 0,0 0-170 0 0,0 0-137 0 0,0 0-119 0 0,0 0-89 0 0,0 0-40 0 0,0 0-27 0 0,0 0-60 0 0,0 0-91 0 0,18-4-112 0 0,134-29 559 0 0,67-29 1476 0 0,-148 54-2064 0 0,-72 38 507 0 0,-51 103 63 0 0,-135 436-450 0 0,87-289-255 0 0,97-269-1351 0 0,-9 35 3280 0 0,11-32-5237 0 0,7-18-8197 0 0,-4 0 7837 0 0,0 0 97 0 0</inkml:trace>
  <inkml:trace contextRef="#ctx0" brushRef="#br0" timeOffset="20853.682">899 740 13883 0 0,'0'0'551'0'0,"0"0"-347"0"0,0 0-140 0 0,0 0 131 0 0,0 0 237 0 0,0 0 176 0 0,0 0 83 0 0,0 0-5 0 0,0 0-83 0 0,0 0-96 0 0,35 0-116 0 0,114-2-117 0 0,-36-17 20 0 0,-89 11-248 0 0,276-100-1671 0 0,-180 55-2723 0 0,-44 13-2554 0 0,-56 29 4101 0 0,-1 2-952 0 0</inkml:trace>
  <inkml:trace contextRef="#ctx0" brushRef="#br0" timeOffset="21137.805">1998 11 8210 0 0,'0'0'1812'0'0,"0"0"-158"0"0,0 0-89 0 0,0 0-8 0 0,0 0-114 0 0,0 0-214 0 0,0 0-299 0 0,0 0-309 0 0,0 0-267 0 0,0 0-170 0 0,0 0-53 0 0,0 0-15 0 0,0 0 4 0 0,-10 23 2 0 0,-57 150 134 0 0,58-140-293 0 0,1 0 0 0 0,1 0-1 0 0,2 0 1 0 0,1 1 0 0 0,2 0-1 0 0,1 1 38 0 0,2-29-38 0 0,-1 0 0 0 0,1 0 0 0 0,0-1 1 0 0,1 1-1 0 0,-1 0 0 0 0,1-1 0 0 0,0 1 0 0 0,1-1 0 0 0,-1 0 0 0 0,1 1 0 0 0,0-1 0 0 0,1-1 0 0 0,-1 1 0 0 0,1 0 0 0 0,0-1 0 0 0,0 0 0 0 0,0 1 1 0 0,1-2-1 0 0,-1 1 0 0 0,1 0 0 0 0,0-1 0 0 0,0 0 0 0 0,0 0 0 0 0,0-1 0 0 0,1 1 0 0 0,-1-1 0 0 0,1 0 0 0 0,-1-1 0 0 0,1 1 0 0 0,0-1 0 0 0,0 0 1 0 0,0-1-1 0 0,-1 1 0 0 0,2-1 38 0 0,1 0-133 0 0,0 0 0 0 0,0 0 1 0 0,0-1-1 0 0,1 0 0 0 0,-1-1 1 0 0,0 0-1 0 0,-1 0 0 0 0,1-1 0 0 0,0 0 1 0 0,0 0-1 0 0,-1 0 0 0 0,0-1 1 0 0,0 0-1 0 0,0-1 0 0 0,0 0 1 0 0,5-4 132 0 0,23-22-3062 0 0,-13 9-3433 0 0,-13 11-616 0 0</inkml:trace>
  <inkml:trace contextRef="#ctx0" brushRef="#br0" timeOffset="21373.648">2373 0 10930 0 0,'0'0'1409'0'0,"0"0"-576"0"0,0 0-226 0 0,0 0 132 0 0,0 0 182 0 0,0 0 72 0 0,0 0-67 0 0,-16 35-151 0 0,-49 110-160 0 0,-45 165 299 0 0,89-253-1322 0 0,3 2 1 0 0,3 0 0 0 0,2 0-1 0 0,3 1 1 0 0,2 1 0 0 0,3 0-1 0 0,3 49 408 0 0,14-87-4770 0 0,13-20-6269 0 0,-24-3 10976 0 0,3 0-875 0 0</inkml:trace>
  <inkml:trace contextRef="#ctx0" brushRef="#br0" timeOffset="21790.872">2749 162 3673 0 0,'0'0'2647'0'0,"0"0"-1163"0"0,0 0-406 0 0,0 0 85 0 0,0 0 150 0 0,0 0 112 0 0,0 0 3 0 0,0 0-166 0 0,0 0-242 0 0,0 0-236 0 0,0 0-221 0 0,-34 23-166 0 0,-105 72-95 0 0,67-29 132 0 0,10 29-35 0 0,62-93-413 0 0,-1 1 1 0 0,0-1-1 0 0,0 0 0 0 0,1 0 0 0 0,-1 1 1 0 0,1-1-1 0 0,0 0 0 0 0,0 0 0 0 0,0 1 1 0 0,0-1-1 0 0,0 0 0 0 0,0 0 0 0 0,0 1 0 0 0,1-1 1 0 0,-1 0-1 0 0,1 0 0 0 0,0 1 0 0 0,0-1 1 0 0,0 0-1 0 0,0 0 0 0 0,0 0 0 0 0,0 0 1 0 0,0 0-1 0 0,1 0 0 0 0,-1-1 0 0 0,1 1 1 0 0,-1 0-1 0 0,1-1 0 0 0,0 1 0 0 0,-1-1 0 0 0,1 1 1 0 0,0-1-1 0 0,0 0 0 0 0,0 0 0 0 0,0 0 1 0 0,0 0-1 0 0,0 0 0 0 0,1 0 14 0 0,87 23-116 0 0,-69-22 137 0 0,144 32 46 0 0,-157-31-39 0 0,0 0 1 0 0,0 0-1 0 0,0 1 1 0 0,-1 0-1 0 0,0 0 1 0 0,0 1 0 0 0,0 0-1 0 0,0 0 1 0 0,-1 0-1 0 0,0 1 1 0 0,0 0-1 0 0,-1 0 1 0 0,1 1 0 0 0,-1 0-1 0 0,-1-1 1 0 0,1 2-1 0 0,-1-1 1 0 0,2 6-29 0 0,-4-6 52 0 0,0-1 0 0 0,-1 1 1 0 0,0-1-1 0 0,0 1 1 0 0,-1 0-1 0 0,0 0 0 0 0,0-1 1 0 0,0 1-1 0 0,-1 0 0 0 0,0-1 1 0 0,0 1-1 0 0,-1-1 0 0 0,0 1 1 0 0,0-1-1 0 0,0 0 0 0 0,-1 0 1 0 0,0 0-1 0 0,0 0 0 0 0,-1 0 1 0 0,1 0-1 0 0,-1-1 0 0 0,0 0 1 0 0,-1 0-1 0 0,-3 4-52 0 0,7-8-69 0 0,-73 64-2057 0 0,44-52-2298 0 0,-3-8-4563 0 0,23-5 4002 0 0</inkml:trace>
  <inkml:trace contextRef="#ctx0" brushRef="#br0" timeOffset="22070.211">2530 232 9730 0 0,'0'0'2043'0'0,"0"0"-274"0"0,0 0-204 0 0,0 0-154 0 0,0 0-169 0 0,0 0-171 0 0,0 0-175 0 0,31-16-169 0 0,102-51-145 0 0,-51 44 47 0 0,-63 22-489 0 0,276-10-498 0 0,-201 7-2622 0 0,-32-2-6244 0 0,-48 5-19 0 0</inkml:trace>
  <inkml:trace contextRef="#ctx0" brushRef="#br0" timeOffset="24060.963">3424 387 0 0 0,'0'0'1288'0'0,"0"0"-55"0"0,0 0-135 0 0,0 0-172 0 0,0 0-179 0 0,0 0-142 0 0,0 0-126 0 0,0 0-67 0 0,0 32-32 0 0,-4 103-14 0 0,-5-21 535 0 0,4 83-775 0 0,5-112 4613 0 0,0-53-471 0 0,-10-79-2216 0 0,9 6-1907 0 0,1 1 0 0 0,2 0 1 0 0,2 0-1 0 0,1 0 0 0 0,3 0 0 0 0,1 1 0 0 0,1 0 0 0 0,3 1 0 0 0,1 0 1 0 0,1 1-1 0 0,2 1 0 0 0,6-6-145 0 0,-13 24 1 0 0,0 0 0 0 0,2 1 0 0 0,0 1 0 0 0,1 0 0 0 0,0 1 0 0 0,1 0 0 0 0,1 1 0 0 0,1 0 0 0 0,4-2-1 0 0,-19 15-14 0 0,0 1 1 0 0,-1 0-1 0 0,1-1 0 0 0,0 1 0 0 0,0 0 0 0 0,-1-1 0 0 0,1 1 0 0 0,0 0 1 0 0,0 0-1 0 0,-1 0 0 0 0,1 0 0 0 0,0 0 0 0 0,0 0 0 0 0,0 0 0 0 0,-1 0 1 0 0,1 0-1 0 0,0 0 0 0 0,0 0 0 0 0,0 0 0 0 0,-1 0 0 0 0,1 1 0 0 0,0-1 1 0 0,0 0-1 0 0,-1 1 0 0 0,1-1 0 0 0,0 0 0 0 0,-1 1 0 0 0,1-1 0 0 0,0 1 1 0 0,-1-1-1 0 0,1 1 0 0 0,-1 0 0 0 0,1-1 0 0 0,-1 1 0 0 0,1-1 0 0 0,-1 1 1 0 0,1 0-1 0 0,-1-1 0 0 0,0 1 0 0 0,1 0 0 0 0,-1 0 0 0 0,0-1 0 0 0,1 1 1 0 0,-1 0-1 0 0,0 0 0 0 0,0 0 0 0 0,0-1 0 0 0,0 1 0 0 0,0 0 14 0 0,8 47-399 0 0,-8-45 344 0 0,2 17-605 0 0,7 51-1659 0 0,6-27-8412 0 0,-11-36 4203 0 0</inkml:trace>
  <inkml:trace contextRef="#ctx0" brushRef="#br0" timeOffset="24987.61">3884 519 3777 0 0,'0'0'1075'0'0,"0"0"-108"0"0,0 0 31 0 0,0 0 123 0 0,0 0 88 0 0,0 0 2 0 0,0 0-101 0 0,11 33-146 0 0,32 102-203 0 0,-16-11 364 0 0,-21-98-811 0 0,-2 0 1 0 0,0 0 0 0 0,-2 1-1 0 0,-1-1 1 0 0,-1 1-1 0 0,-2-1 1 0 0,0 0 0 0 0,-2 0-1 0 0,0 0 1 0 0,-2 0-1 0 0,-3 5-314 0 0,8-29 90 0 0,1 1-1 0 0,-1-1 0 0 0,0 0 0 0 0,0 0 0 0 0,0 1 0 0 0,0-1 1 0 0,0 0-1 0 0,-1 0 0 0 0,1 0 0 0 0,-1 0 0 0 0,1 0 1 0 0,-1-1-1 0 0,0 1 0 0 0,0 0 0 0 0,0-1 0 0 0,0 1 0 0 0,0-1 1 0 0,0 0-1 0 0,0 1 0 0 0,0-1 0 0 0,0 0 0 0 0,-2 0-89 0 0,-6-43 1459 0 0,10 22-1368 0 0,1 0 0 0 0,1 0 1 0 0,1 0-1 0 0,0 0 0 0 0,1 1 0 0 0,2-1 0 0 0,0 1 0 0 0,1 0 0 0 0,5-10-91 0 0,16-29-21 0 0,3 1 0 0 0,3 2 0 0 0,2 1 0 0 0,2 2 0 0 0,2 2-1 0 0,3 1 1 0 0,1 2 0 0 0,34-25 21 0 0,-71 65 4 0 0,-1 1 0 0 0,1 0 0 0 0,0 0 0 0 0,1 1 0 0 0,-1 0 0 0 0,1 0-1 0 0,0 1 1 0 0,1 0 0 0 0,-1 0 0 0 0,0 1 0 0 0,1 0 0 0 0,0 0 0 0 0,0 1 0 0 0,0 1 0 0 0,0-1 0 0 0,0 1 0 0 0,0 1 0 0 0,3 0-4 0 0,-6 2 21 0 0,-1 1 0 0 0,0 0 0 0 0,0 0 0 0 0,-1 1 1 0 0,1-1-1 0 0,-1 1 0 0 0,0 0 0 0 0,0 0 0 0 0,0 1 0 0 0,0-1 1 0 0,-1 1-1 0 0,1 0 0 0 0,-1 0 0 0 0,-1 0 0 0 0,1 0 1 0 0,-1 0-1 0 0,0 1 0 0 0,0-1 0 0 0,0 1 0 0 0,-1-1 0 0 0,0 1 1 0 0,0 0-1 0 0,0 0 0 0 0,-1-1 0 0 0,0 1-21 0 0,2 4 38 0 0,-1 0 1 0 0,-1 0-1 0 0,0 0 0 0 0,0 0 0 0 0,-1-1 1 0 0,0 1-1 0 0,0 0 0 0 0,-2-1 0 0 0,1 1 1 0 0,-1-1-1 0 0,0 1 0 0 0,-1-1 0 0 0,0 0 0 0 0,0-1 1 0 0,-1 1-1 0 0,0-1 0 0 0,-1 0 0 0 0,0 0 1 0 0,0 0-1 0 0,-1-1 0 0 0,1 0 0 0 0,-2 0 1 0 0,1-1-1 0 0,-1 0 0 0 0,-6 4-38 0 0,-3 1-51 0 0,1-1-1 0 0,-2-1 0 0 0,1 0 1 0 0,-1-1-1 0 0,-1-2 1 0 0,1 1-1 0 0,-1-2 1 0 0,0-1-1 0 0,0 0 1 0 0,-1-1-1 0 0,1-1 1 0 0,-14-1 51 0 0,-1 0-254 0 0,25 0 75 0 0,-1 1 1 0 0,1-2-1 0 0,0 1 1 0 0,-1-2-1 0 0,1 1 1 0 0,-1-1-1 0 0,1 0 1 0 0,0-1-1 0 0,0 0 1 0 0,0-1-1 0 0,0 0 1 0 0,0 0-1 0 0,0-1 0 0 0,1 0 1 0 0,-1-1-1 0 0,1 1 1 0 0,0-2 178 0 0,6 4-291 0 0,0-1 0 0 0,1 1 0 0 0,-1-1 0 0 0,0 0 0 0 0,1 0 0 0 0,0 0 0 0 0,0 0 0 0 0,-1 0 0 0 0,2 0 0 0 0,-1 0 0 0 0,0 0 0 0 0,1 0 1 0 0,-1 0-1 0 0,1 0 0 0 0,0 0 0 0 0,0-1 0 0 0,0 1 0 0 0,1 0 0 0 0,-1 0 0 0 0,1 0 0 0 0,0-2 291 0 0,15-37-8803 0 0,-9 30 4217 0 0</inkml:trace>
  <inkml:trace contextRef="#ctx0" brushRef="#br0" timeOffset="25623.452">4601 766 9226 0 0,'0'0'2111'0'0,"0"0"-348"0"0,0 0-189 0 0,0 0-129 0 0,0 0-192 0 0,0 0-196 0 0,0 0-185 0 0,0 0-163 0 0,0 0-95 0 0,0 0-103 0 0,0 0-87 0 0,19-34-72 0 0,61-107-36 0 0,-28 66 250 0 0,112-71 435 0 0,-163 145-1009 0 0,0 0 0 0 0,-1 0-1 0 0,1 0 1 0 0,0 0 0 0 0,0 0-1 0 0,0 0 1 0 0,0 0 0 0 0,0 0-1 0 0,0 1 1 0 0,0-1 0 0 0,0 0-1 0 0,0 1 1 0 0,0-1 0 0 0,0 1-1 0 0,1-1 1 0 0,-1 1 0 0 0,0 0-1 0 0,0-1 1 0 0,0 1 0 0 0,1 0-1 0 0,-1 0 1 0 0,0 0 0 0 0,0 0-1 0 0,1 0 1 0 0,-1 0 0 0 0,0 0-1 0 0,0 1 1 0 0,0-1 0 0 0,1 0-1 0 0,-1 1 1 0 0,0-1 0 0 0,0 0-1 0 0,0 1 1 0 0,0 0 0 0 0,0-1-1 0 0,1 1 1 0 0,-1 0 0 0 0,0-1-1 0 0,-1 1 1 0 0,1 0-1 0 0,0 0 1 0 0,0 0 0 0 0,0 0-1 0 0,0 0 1 0 0,-1 0 0 0 0,1 0-1 0 0,0 0 1 0 0,-1 0 0 0 0,1 0-1 0 0,-1 0 1 0 0,1 0 0 0 0,-1 1-1 0 0,0-1 1 0 0,1 0 0 0 0,-1 0-1 0 0,0 0 1 0 0,0 1 0 0 0,0-1-1 0 0,0 0 1 0 0,0 0 0 0 0,0 1-1 0 0,0-1 1 0 0,0 0 0 0 0,-1 0-1 0 0,1 1 1 0 0,0-1 0 0 0,-1 0 8 0 0,5 135-136 0 0,-2-133 143 0 0,0 1 1 0 0,0-1-1 0 0,0 0 1 0 0,1 0 0 0 0,-1 0-1 0 0,1-1 1 0 0,0 1 0 0 0,0-1-1 0 0,0 1 1 0 0,0-1-1 0 0,0 0 1 0 0,1 0 0 0 0,-1 0-1 0 0,1-1 1 0 0,-1 1 0 0 0,1-1-1 0 0,-1 0 1 0 0,1 0-1 0 0,0 0 1 0 0,0 0 0 0 0,0-1-1 0 0,-1 1 1 0 0,1-1 0 0 0,0 0-1 0 0,0 0 1 0 0,0-1-1 0 0,0 1 1 0 0,-1-1 0 0 0,1 0-1 0 0,0 0 1 0 0,0 0 0 0 0,-1 0-1 0 0,1-1 1 0 0,-1 1-1 0 0,1-1 1 0 0,-1 0 0 0 0,0 0-1 0 0,0 0 1 0 0,3-2-8 0 0,245-158 296 0 0,-249 161-298 0 0,93-35-121 0 0,-89 77-51 0 0,-24 113 397 0 0,34-61-980 0 0,-15-90 500 0 0,1-1 0 0 0,-1 1 0 0 0,1-1 0 0 0,0 0 0 0 0,0 0 1 0 0,0 0-1 0 0,0 0 0 0 0,0 0 0 0 0,0 0 0 0 0,0 0 0 0 0,0-1 0 0 0,1 1 0 0 0,-1-1 0 0 0,1 1 0 0 0,-1-1 1 0 0,1 0-1 0 0,0 0 0 0 0,-1 0 0 0 0,1-1 0 0 0,0 1 0 0 0,1 0 257 0 0,23 2-9277 0 0,-19-2 1089 0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1:32.7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1 900 0 0 0,'0'0'151'0'0,"0"0"576"0"0,0 0 167 0 0,0 0 31 0 0,0 0 41 0 0,4 0 25 0 0,67-15 3160 0 0,24-53-298 0 0,26-62-2548 0 0,-104 110-1117 0 0,113-148 372 0 0,-99 97-192 0 0,-68 76-2662 0 0,20 5 2013 0 0,1 2-1 0 0,1 0 1 0 0,0 1-1 0 0,0 0 1 0 0,2 2-1 0 0,0-1 1 0 0,0 2-1 0 0,1-1 1 0 0,1 2-1 0 0,-8 15 282 0 0,13-19 29 0 0,0 0 0 0 0,1 0 0 0 0,1 0 0 0 0,0 1 0 0 0,1-1 0 0 0,0 1 0 0 0,1 0 0 0 0,0 0 0 0 0,1 0 0 0 0,1 1-29 0 0,0-12 30 0 0,1 1 0 0 0,-1-1 1 0 0,1 1-1 0 0,0-1 1 0 0,0 0-1 0 0,0 1 1 0 0,0-1-1 0 0,0 0 1 0 0,1 0-1 0 0,0 0 1 0 0,-1 0-1 0 0,1 0 0 0 0,0 0 1 0 0,0 0-1 0 0,1 0 1 0 0,-1-1-1 0 0,1 1 1 0 0,-1-1-1 0 0,1 0 1 0 0,0 0-1 0 0,0 0 0 0 0,0 0 1 0 0,0 0-1 0 0,0-1 1 0 0,0 1-1 0 0,0-1 1 0 0,0 0-1 0 0,1 0 1 0 0,1 0-31 0 0,103 16 946 0 0,-84-19-696 0 0,0-1-1 0 0,-1-2 0 0 0,1 0 1 0 0,-1-1-1 0 0,0-1 1 0 0,-1-1-1 0 0,1-2 0 0 0,-2 0 1 0 0,1-1-1 0 0,-2-1 1 0 0,1-1-1 0 0,-2 0 0 0 0,19-17-249 0 0,-28 23 86 0 0,0-1 0 0 0,0 0 0 0 0,0 0-1 0 0,-1-1 1 0 0,0 0 0 0 0,-1-1 0 0 0,0 0-1 0 0,-1 0 1 0 0,0-1 0 0 0,5-10-86 0 0,-11 20 8 0 0,0 0 0 0 0,-1 0 0 0 0,1-1 0 0 0,-1 1 0 0 0,1-1-1 0 0,-1 1 1 0 0,1 0 0 0 0,-1-1 0 0 0,0 1 0 0 0,0-1 0 0 0,0 1 0 0 0,0-1 0 0 0,0 1 0 0 0,0-1 0 0 0,0 1 0 0 0,0 0 0 0 0,-1-1 0 0 0,1 1 0 0 0,0-1 0 0 0,-1 1 0 0 0,1 0 0 0 0,-1-1 0 0 0,0 1 0 0 0,1 0 0 0 0,-1-1 0 0 0,0 1-1 0 0,0 0 1 0 0,0 0 0 0 0,0 0 0 0 0,0 0 0 0 0,0 0 0 0 0,0 0 0 0 0,0 0 0 0 0,0 0 0 0 0,0 0 0 0 0,-1 0 0 0 0,1 1 0 0 0,0-1 0 0 0,-1 1 0 0 0,1-1 0 0 0,0 1 0 0 0,-1-1 0 0 0,1 1 0 0 0,-1 0 0 0 0,1-1-8 0 0,-3 0-100 0 0,1 1 0 0 0,-1-1 0 0 0,1 1 1 0 0,-1 0-1 0 0,1 0 0 0 0,-1 0 0 0 0,1 0 1 0 0,-1 0-1 0 0,1 1 0 0 0,-1 0 1 0 0,1 0-1 0 0,-1 0 0 0 0,1 0 0 0 0,-1 0 1 0 0,1 1-1 0 0,0-1 0 0 0,-2 2 100 0 0,-1 2-57 0 0,0 0 0 0 0,0 0 1 0 0,1 0-1 0 0,0 1 0 0 0,1-1 0 0 0,-1 1 0 0 0,1 0 0 0 0,0 1 0 0 0,0-1 0 0 0,1 1 0 0 0,0 0 1 0 0,0 0-1 0 0,0 0 0 0 0,1 0 0 0 0,0 0 0 0 0,1 0 0 0 0,-1 1 0 0 0,2-1 0 0 0,-1 0 1 0 0,1 1-1 0 0,0-1 0 0 0,0 1 0 0 0,1 1 57 0 0,0-6 17 0 0,0 0 0 0 0,0 0 0 0 0,1 0 1 0 0,-1 0-1 0 0,1-1 0 0 0,0 1 0 0 0,0 0 0 0 0,0-1 1 0 0,0 1-1 0 0,0-1 0 0 0,0 1 0 0 0,1-1 0 0 0,-1 0 1 0 0,1 0-1 0 0,0 0 0 0 0,0-1 0 0 0,-1 1 0 0 0,1 0 1 0 0,0-1-1 0 0,0 0 0 0 0,0 0 0 0 0,1 0 0 0 0,-1 0 1 0 0,0 0-1 0 0,0-1 0 0 0,2 1-17 0 0,88 4 915 0 0,-68-10-742 0 0,0-1 0 0 0,0-1 1 0 0,-1-1-1 0 0,0-1 0 0 0,-1-1 1 0 0,0-1-1 0 0,0-1 0 0 0,-1-1 1 0 0,-1-1-1 0 0,0-1 1 0 0,-1 0-1 0 0,-1-2 0 0 0,0-1 1 0 0,-1 0-1 0 0,9-13-173 0 0,-18 23 81 0 0,-1 1 1 0 0,-1-1-1 0 0,1-1 0 0 0,-1 1 0 0 0,-1-1 1 0 0,1 0-1 0 0,-2-1 0 0 0,1 0 0 0 0,-1 0 1 0 0,-1 0-1 0 0,0 0 0 0 0,0-1 0 0 0,-1 1 1 0 0,0-1-1 0 0,0-4-81 0 0,-4 13 4 0 0,1 0 0 0 0,0 1 1 0 0,0-1-1 0 0,-1 0 0 0 0,1 0 0 0 0,-1 0 0 0 0,1 1 1 0 0,-1-1-1 0 0,0 0 0 0 0,0 1 0 0 0,0-1 1 0 0,0 1-1 0 0,0-1 0 0 0,0 1 0 0 0,0-1 0 0 0,-1 1 1 0 0,1 0-1 0 0,0 0 0 0 0,-1 0 0 0 0,1-1 0 0 0,-1 1 1 0 0,1 0-1 0 0,-1 1 0 0 0,1-1 0 0 0,-1 0 0 0 0,0 0 1 0 0,1 1-1 0 0,-1-1 0 0 0,0 1 0 0 0,0-1 0 0 0,0 1 1 0 0,1 0-1 0 0,-1 0 0 0 0,0 0 0 0 0,0 0 1 0 0,0 0-1 0 0,0 0 0 0 0,1 0 0 0 0,-1 1 0 0 0,0-1 1 0 0,0 1-1 0 0,1-1 0 0 0,-1 1 0 0 0,0 0 0 0 0,1-1-4 0 0,-6 4-27 0 0,1 0 0 0 0,0 0 0 0 0,0 0 1 0 0,0 0-1 0 0,1 1 0 0 0,-1 0 0 0 0,1 0 0 0 0,0 1 0 0 0,1-1 0 0 0,-1 1 0 0 0,1 0 0 0 0,0 0 0 0 0,1 1 0 0 0,-1-1 0 0 0,1 1 0 0 0,1 0 0 0 0,-1-1 0 0 0,1 1 0 0 0,0 1 0 0 0,1-1 0 0 0,0 0 0 0 0,0 0 0 0 0,0 5 27 0 0,0-6-19 0 0,0-1 1 0 0,1 0-1 0 0,-1 1 0 0 0,1-1 0 0 0,1 1 0 0 0,-1-1 1 0 0,1 1-1 0 0,0-1 0 0 0,0 0 0 0 0,0 1 0 0 0,1-1 1 0 0,-1 0-1 0 0,1 0 0 0 0,1 0 0 0 0,-1 0 0 0 0,1-1 1 0 0,0 1-1 0 0,0 0 0 0 0,0-1 0 0 0,0 0 0 0 0,1 0 0 0 0,0 0 1 0 0,0 0-1 0 0,0-1 0 0 0,0 1 0 0 0,1-1 0 0 0,-1 0 1 0 0,1 0-1 0 0,1 0 19 0 0,104 34-964 0 0,-61-27-3342 0 0,-8-3-4243 0 0,-34-6 4620 0 0</inkml:trace>
  <inkml:trace contextRef="#ctx0" brushRef="#br0" timeOffset="345.624">1672 550 3985 0 0,'0'0'1071'0'0,"0"0"48"0"0,0 0 277 0 0,0 0 328 0 0,0 0 90 0 0,0 0-152 0 0,0 0-270 0 0,0 0-270 0 0,0 0-202 0 0,0 0-172 0 0,0 0-121 0 0,34-7-106 0 0,104-24-119 0 0,56-1 388 0 0,-108 22-2228 0 0,-68 9-3464 0 0,0 1-4484 0 0,-18 0 5819 0 0</inkml:trace>
  <inkml:trace contextRef="#ctx0" brushRef="#br0" timeOffset="524.755">1674 782 6233 0 0,'0'0'536'0'0,"0"0"73"0"0,0 0 423 0 0,0 0 152 0 0,0 0-24 0 0,0 0-216 0 0,0 0-287 0 0,193-59-233 0 0,-154 48-264 0 0,-2 4-224 0 0,0-4-232 0 0,0-1-512 0 0,5-2-937 0 0,-14 6-1624 0 0,-10 1-3288 0 0</inkml:trace>
  <inkml:trace contextRef="#ctx0" brushRef="#br0" timeOffset="1070.067">2514 454 1192 0 0,'0'0'1919'0'0,"0"0"-693"0"0,0 0-104 0 0,0 0 46 0 0,0 0-29 0 0,0 0-84 0 0,0 0-165 0 0,0 0-200 0 0,0 0-201 0 0,0 0-185 0 0,0 0-140 0 0,0 0-81 0 0,0 0-51 0 0,-23 22-23 0 0,-68 69-29 0 0,67-48-5 0 0,25-37 16 0 0,1-1 148 0 0,1 1 1 0 0,-1 0-1 0 0,1-1 1 0 0,0 1-1 0 0,0-1 0 0 0,1 0 1 0 0,-1 0-1 0 0,1-1 1 0 0,0 1-1 0 0,0-1 1 0 0,1 1-1 0 0,0-1 1 0 0,-1 0-1 0 0,1-1 1 0 0,0 0-1 0 0,1 1 0 0 0,-1-1 1 0 0,1-1-1 0 0,-1 1 1 0 0,1-1-1 0 0,0 0 1 0 0,0-1-1 0 0,0 1 1 0 0,0-1-1 0 0,0 0 1 0 0,0 0-1 0 0,0-1 0 0 0,0 0 1 0 0,0 0-1 0 0,4-1-139 0 0,-4 1 218 0 0,-1 0-1 0 0,1 0 0 0 0,-1-1 1 0 0,1 0-1 0 0,-1 0 1 0 0,0 0-1 0 0,0 0 0 0 0,1-1 1 0 0,-1 0-1 0 0,0 0 1 0 0,0 0-1 0 0,-1-1 0 0 0,1 0 1 0 0,0 0-1 0 0,-1 0 0 0 0,0 0 1 0 0,1-1-1 0 0,-1 1 1 0 0,-1-1-1 0 0,2-2-217 0 0,16-15 175 0 0,-2-1-1 0 0,-1 0 1 0 0,0-2 0 0 0,-2 0-1 0 0,-1-1 1 0 0,-1 0 0 0 0,-1-1 0 0 0,-1-1-1 0 0,-1 0 1 0 0,-2-1 0 0 0,0 0-1 0 0,-2 0 1 0 0,-1-1 0 0 0,-2 1-1 0 0,-1-1 1 0 0,-1-1 0 0 0,-1 1 0 0 0,-2-17-175 0 0,-1 37-55 0 0,0 0 0 0 0,0 1 0 0 0,-1-1 0 0 0,-1 1 0 0 0,1 0 1 0 0,-1 0-1 0 0,0 0 0 0 0,-1 1 0 0 0,0-1 0 0 0,0 1 0 0 0,-1 0 0 0 0,1 1 1 0 0,-1-1-1 0 0,-1 1 0 0 0,-6-5 55 0 0,10 9-56 0 0,-1-1 1 0 0,0 1-1 0 0,0-1 1 0 0,0 1-1 0 0,0 0 1 0 0,0 1-1 0 0,0-1 1 0 0,0 1-1 0 0,-1-1 1 0 0,1 1-1 0 0,0 1 1 0 0,-1-1-1 0 0,1 1 1 0 0,-1-1-1 0 0,1 1 1 0 0,-1 1-1 0 0,1-1 1 0 0,-1 1-1 0 0,1-1 1 0 0,0 1-1 0 0,-1 0 1 0 0,1 1-1 0 0,0-1 1 0 0,0 1-1 0 0,0 0 1 0 0,0 0-1 0 0,0 0 1 0 0,0 1-1 0 0,0-1 1 0 0,1 1-1 0 0,-4 2 56 0 0,-4 6-47 0 0,0 1 0 0 0,0 0 0 0 0,2 0 0 0 0,-1 1 0 0 0,1 0 0 0 0,1 1 0 0 0,1 0 0 0 0,0 0 0 0 0,0 1-1 0 0,2 0 1 0 0,0 0 0 0 0,0 0 0 0 0,1 1 0 0 0,1-1 0 0 0,1 1 0 0 0,0 0 0 0 0,1 0 0 0 0,1 0 0 0 0,1 4 47 0 0,-1-12-14 0 0,1 1 1 0 0,0-1 0 0 0,0 1 0 0 0,1-1 0 0 0,0 0 0 0 0,1 0 0 0 0,-1 0-1 0 0,2 0 1 0 0,-1-1 0 0 0,1 1 0 0 0,0-1 0 0 0,1 0 0 0 0,0 0 0 0 0,0 0 0 0 0,0 0-1 0 0,1-1 1 0 0,0 0 0 0 0,0 0 0 0 0,0-1 0 0 0,5 3 13 0 0,154 82-884 0 0,-122-70 142 0 0,34 9-3704 0 0,-24-18-4491 0 0,-41-10 4543 0 0</inkml:trace>
  <inkml:trace contextRef="#ctx0" brushRef="#br0" timeOffset="3944.891">3287 130 4289 0 0,'0'0'588'0'0,"0"0"-264"0"0,0 0-141 0 0,0 0 50 0 0,0 0 99 0 0,0 0 100 0 0,0 0 23 0 0,0 0-65 0 0,0 0-97 0 0,0 0-102 0 0,0 0-70 0 0,-20 36-24 0 0,-62 110-5 0 0,57-72 117 0 0,27-62-123 0 0,-2-4 18 0 0,1 0-1 0 0,0 0 1 0 0,0 0-1 0 0,1-1 1 0 0,0 1-1 0 0,0 0 1 0 0,1-1-1 0 0,0 0 1 0 0,0 0-1 0 0,1 0 1 0 0,0 0-1 0 0,0 0 1 0 0,0-1 0 0 0,1 1-1 0 0,0-1 1 0 0,0 0-1 0 0,1-1 1 0 0,0 1-1 0 0,0-1 1 0 0,0-1-1 0 0,1 1 1 0 0,-1-1-1 0 0,1 0 1 0 0,0 0-1 0 0,0-1 1 0 0,0 0-1 0 0,1 0 1 0 0,4 1-104 0 0,-1 0 340 0 0,1-1 1 0 0,0 0-1 0 0,-1-1 1 0 0,1 0-1 0 0,0-1 0 0 0,0-1 1 0 0,0 1-1 0 0,0-2 1 0 0,0 0-1 0 0,0 0 0 0 0,0-1 1 0 0,-1 0-1 0 0,1-1 0 0 0,-1-1 1 0 0,1 0-1 0 0,-1 0 1 0 0,0-1-1 0 0,7-5-340 0 0,-6 3 221 0 0,-1-1 1 0 0,-1-1-1 0 0,1 0 0 0 0,-2 0 0 0 0,1-1 1 0 0,-1-1-1 0 0,0 1 0 0 0,-1-1 0 0 0,-1-1 1 0 0,0 0-1 0 0,0 0 0 0 0,-1 0 0 0 0,-1 0 1 0 0,0-1-1 0 0,0 0 0 0 0,-1 0 0 0 0,-1 0 1 0 0,-1-1-1 0 0,1 1 0 0 0,-2-1 0 0 0,0 0 1 0 0,-1-7-222 0 0,-2 13-143 0 0,-1 0 0 0 0,0 0 0 0 0,-1 0 0 0 0,0 1 1 0 0,0-1-1 0 0,0 1 0 0 0,-1 0 0 0 0,0 0 0 0 0,-1 0 0 0 0,1 1 1 0 0,-1 0-1 0 0,-1 0 0 0 0,1 0 0 0 0,-1 1 0 0 0,0 0 0 0 0,0 0 1 0 0,0 1-1 0 0,-1 0 0 0 0,1 0 0 0 0,-1 1 0 0 0,0 0 0 0 0,0 0 1 0 0,-1 0-1 0 0,1 1 0 0 0,0 1 0 0 0,-1 0 0 0 0,1 0 0 0 0,-1 0 1 0 0,0 1-1 0 0,-7 1 143 0 0,1-2-890 0 0,0 1 1 0 0,0 1 0 0 0,0 1-1 0 0,0 0 1 0 0,0 1-1 0 0,1 0 1 0 0,-1 1 0 0 0,1 1-1 0 0,0 0 1 0 0,-6 3 889 0 0,-10 8-4421 0 0,8-2-188 0 0</inkml:trace>
  <inkml:trace contextRef="#ctx0" brushRef="#br0" timeOffset="4276.421">3038 473 3193 0 0,'0'0'2088'0'0,"0"0"-51"0"0,0 0 24 0 0,0 0-54 0 0,0 0-237 0 0,0 0-388 0 0,0 0-378 0 0,0 0-268 0 0,0 0-146 0 0,0 0-97 0 0,0 0-70 0 0,0 0-70 0 0,0 0-61 0 0,20-14-44 0 0,63-40-36 0 0,-33 41 134 0 0,81 45 415 0 0,-2-24 472 0 0,-73-8-6899 0 0,-45 0 3198 0 0,4-3-7988 0 0,-11 2 7817 0 0</inkml:trace>
  <inkml:trace contextRef="#ctx0" brushRef="#br0" timeOffset="4613.57">2096 951 4121 0 0,'0'0'999'0'0,"0"0"192"0"0,0 0 360 0 0,0 0 278 0 0,31-7 18 0 0,105-21-204 0 0,452-94 4157 0 0,-177 60-5384 0 0,-132 38-2552 0 0,-96 14-5461 0 0,-146 9 4826 0 0,-7-2-4122 0 0</inkml:trace>
  <inkml:trace contextRef="#ctx0" brushRef="#br0" timeOffset="5407.607">2411 1342 6481 0 0,'0'0'1205'0'0,"0"0"-160"0"0,0 0-82 0 0,0 0 27 0 0,0 0-32 0 0,0 0-88 0 0,0 0-128 0 0,0 0-194 0 0,0 0-168 0 0,0 0-160 0 0,0 0-111 0 0,-32 33-72 0 0,-93 102-41 0 0,123-134 4 0 0,0 1-1 0 0,-1-1 0 0 0,1 1 0 0 0,0-1 0 0 0,0 1 0 0 0,0 0 0 0 0,1-1 0 0 0,-1 1 1 0 0,0 0-1 0 0,1 0 0 0 0,-1 0 0 0 0,1 1 0 0 0,0-1 0 0 0,-1 0 0 0 0,1 0 1 0 0,0 1-1 0 0,0-1 0 0 0,1 1 0 0 0,-1-1 0 0 0,0 1 0 0 0,1-1 0 0 0,0 1 0 0 0,-1-1 1 0 0,1 1-1 0 0,0 0 0 0 0,0-1 1 0 0,2 4-4 0 0,1 0 36 0 0,0-1 0 0 0,0 0 0 0 0,1 1 0 0 0,0-2 1 0 0,0 1-1 0 0,0 0 0 0 0,0-1 0 0 0,1 0 0 0 0,-1 0 0 0 0,1 0 0 0 0,0 0 1 0 0,0-1-1 0 0,1 0 0 0 0,-1 0 0 0 0,1 0 0 0 0,-1-1 0 0 0,1 0 0 0 0,0 0 1 0 0,0 0-1 0 0,0-1 0 0 0,0 0 0 0 0,0 0 0 0 0,0-1 0 0 0,0 1 1 0 0,0-1-1 0 0,1 0 0 0 0,-1-1 0 0 0,3 0-32 0 0,-2 0 140 0 0,1 1 0 0 0,-1-2 0 0 0,0 1-1 0 0,0-1 1 0 0,0 0 0 0 0,0 0 0 0 0,0-1 0 0 0,0 0 0 0 0,-1 0 0 0 0,1 0 0 0 0,-1-1 0 0 0,0 0-1 0 0,0-1 1 0 0,0 1 0 0 0,-1-1 0 0 0,1 0 0 0 0,-1 0 0 0 0,0-1 0 0 0,0-1-140 0 0,76-121 1285 0 0,-77 120-1271 0 0,11-23-53 0 0,0-1 0 0 0,-2-1 1 0 0,-2 0-1 0 0,-1-1 0 0 0,-1 0 1 0 0,-2-1-1 0 0,-2 0 0 0 0,-1 0 1 0 0,-1 0-1 0 0,-2 0 0 0 0,-3-31 39 0 0,-14 6-108 0 0,16 59 104 0 0,0 0 0 0 0,-1 0-1 0 0,1-1 1 0 0,-1 1-1 0 0,0 0 1 0 0,1 0 0 0 0,-1 0-1 0 0,0 0 1 0 0,1 0 0 0 0,-1 0-1 0 0,0 0 1 0 0,0 0 0 0 0,0 1-1 0 0,0-1 1 0 0,0 0-1 0 0,0 0 1 0 0,0 1 0 0 0,0-1-1 0 0,0 1 1 0 0,0-1 0 0 0,-1 1-1 0 0,1-1 1 0 0,0 1-1 0 0,0 0 1 0 0,-1-1 0 0 0,1 1-1 0 0,0 0 1 0 0,0 0 0 0 0,0 0-1 0 0,-1 0 1 0 0,1 0 0 0 0,0 0-1 0 0,0 0 1 0 0,-1 1-1 0 0,1-1 1 0 0,0 0 0 0 0,0 1-1 0 0,0-1 1 0 0,-1 1 0 0 0,1-1-1 0 0,0 1 1 0 0,0 0-1 0 0,0-1 1 0 0,0 1 0 0 0,0 0-1 0 0,0 0 1 0 0,0 0 4 0 0,-9 9-6 0 0,1 1-1 0 0,0 0 1 0 0,0 1-1 0 0,1-1 1 0 0,1 2 0 0 0,0-1-1 0 0,1 1 1 0 0,0 0-1 0 0,1 1 1 0 0,-2 4 6 0 0,-1 8 41 0 0,2-1 1 0 0,0 1-1 0 0,1 1 0 0 0,2-1 1 0 0,0 1-1 0 0,2-1 0 0 0,2 19-41 0 0,1-30-11 0 0,1 0 0 0 0,1-1 0 0 0,0 1 0 0 0,1-1 0 0 0,0 0 0 0 0,1 0 0 0 0,1 0 0 0 0,0-1 0 0 0,1 0 1 0 0,0 0-1 0 0,1-1 0 0 0,0 0 0 0 0,1-1 0 0 0,1 0 0 0 0,0-1 0 0 0,0 0 0 0 0,1 0 0 0 0,0-1 0 0 0,0-1 0 0 0,1 0 0 0 0,7 3 11 0 0,28 13-663 0 0,-15-23-3657 0 0,-22-19-8236 0 0,-10 14 11464 0 0</inkml:trace>
  <inkml:trace contextRef="#ctx0" brushRef="#br0" timeOffset="5712.573">3143 992 1608 0 0,'0'0'1370'0'0,"0"0"-302"0"0,0 0 132 0 0,0 0 219 0 0,0 0 124 0 0,0 0-33 0 0,0 0-126 0 0,-15 33-209 0 0,-45 104-256 0 0,12 2 744 0 0,46-133-1645 0 0,0 0 0 0 0,1 0 1 0 0,-1 0-1 0 0,1 0 0 0 0,0 0 0 0 0,1 0 0 0 0,-1 1 0 0 0,1-1 1 0 0,0 0-1 0 0,1 0 0 0 0,-1 0 0 0 0,1 1 0 0 0,1-1 0 0 0,-1 0 0 0 0,1 0 1 0 0,0 0-1 0 0,0-1 0 0 0,1 1 0 0 0,0 0 0 0 0,0-1 0 0 0,0 0 1 0 0,1 0-1 0 0,-1 0 0 0 0,1 0 0 0 0,0 0 0 0 0,1-1 0 0 0,-1 1 1 0 0,1-1-1 0 0,0 0 0 0 0,0-1 0 0 0,4 3-18 0 0,4-2 39 0 0,0 0-1 0 0,0 0 1 0 0,1-1 0 0 0,-1-1-1 0 0,1 0 1 0 0,0-1 0 0 0,0-1-1 0 0,0 0 1 0 0,-1 0 0 0 0,1-2-1 0 0,0 0 1 0 0,-1 0 0 0 0,1-1-1 0 0,11-5-38 0 0,20-22-1914 0 0,-40 5-9377 0 0,-5 22 8533 0 0</inkml:trace>
  <inkml:trace contextRef="#ctx0" brushRef="#br0" timeOffset="5947.652">2852 1297 5265 0 0,'0'0'1664'0'0,"0"0"-319"0"0,0 0-121 0 0,0 0-32 0 0,197-18-200 0 0,-145 7-215 0 0,1 0-81 0 0,6-4-112 0 0,2 4-112 0 0,-2 0-160 0 0,3-4-328 0 0,3 4-736 0 0,-4 0-1505 0 0,-17 4-2400 0 0,-18 3-2184 0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1:43.5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70 0 0 0,'0'0'1228'0'0,"0"0"590"0"0,0 0 254 0 0,0 0-28 0 0,0 0-237 0 0,0 0-248 0 0,0 0-224 0 0,0 0-246 0 0,28-4-210 0 0,90-17-175 0 0,82-1 1087 0 0,-150 15-1725 0 0,27-1-684 0 0,-70 5-747 0 0,-14-2-12589 0 0,5 5 13499 0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1:43.8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59 1408 0 0,'0'0'1787'0'0,"0"0"-477"0"0,0 0-230 0 0,0 0 179 0 0,0 0 308 0 0,0 0 178 0 0,0 0-80 0 0,0 0-285 0 0,0 0-309 0 0,0 0-184 0 0,0 0-119 0 0,0 0-62 0 0,24-3-5 0 0,77-10-55 0 0,199-26 774 0 0,-264 37-3217 0 0,1 0-6975 0 0,-30 2-59 0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1:47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796 251 0 0 0,'0'0'204'0'0,"0"0"237"0"0,0 0 70 0 0,0 0 117 0 0,0 0 214 0 0,0 0 193 0 0,0 0 105 0 0,0 0-29 0 0,0 0-99 0 0,0 0-126 0 0,0 0-123 0 0,-5-3-57 0 0,-25-12 553 0 0,28 14-1157 0 0,-1 1 0 0 0,1 0 0 0 0,0 0 0 0 0,-1 0 0 0 0,1 0 0 0 0,0 0 0 0 0,0 1 1 0 0,-1-1-1 0 0,1 1 0 0 0,0-1 0 0 0,0 1 0 0 0,-1 0 0 0 0,1 0 0 0 0,0 0 0 0 0,0 0 0 0 0,0 0 0 0 0,0 0 0 0 0,0 1 0 0 0,0-1 0 0 0,1 1 0 0 0,-1-1 0 0 0,0 1 0 0 0,1 0 0 0 0,-1-1 0 0 0,1 1 0 0 0,0 0 0 0 0,-2 2-102 0 0,-2 2 205 0 0,-22 22-29 0 0,2 1 1 0 0,1 1-1 0 0,1 2 1 0 0,2 0 0 0 0,1 1-1 0 0,2 1 1 0 0,1 0-1 0 0,2 2 1 0 0,1 0-1 0 0,2 0 1 0 0,1 2 0 0 0,0 13-177 0 0,7-26 94 0 0,1 0 0 0 0,1 0 0 0 0,1 1 1 0 0,1-1-1 0 0,2 0 0 0 0,2 11-94 0 0,-2-26 56 0 0,0-1 0 0 0,1 0 0 0 0,0 0 1 0 0,1 0-1 0 0,0-1 0 0 0,0 1 0 0 0,1-1 0 0 0,0 0 0 0 0,0 0 0 0 0,1-1 0 0 0,0 1 0 0 0,1-1 0 0 0,-1 0 1 0 0,1-1-1 0 0,1 0 0 0 0,-1 0 0 0 0,1 0 0 0 0,0-1 0 0 0,0-1 0 0 0,1 1 0 0 0,-1-1 0 0 0,1 0 0 0 0,0-1 1 0 0,0 0-1 0 0,0-1 0 0 0,0 1 0 0 0,1-2 0 0 0,-1 1 0 0 0,1-2 0 0 0,3 1-56 0 0,0 0 152 0 0,-1 0 1 0 0,1-1-1 0 0,-1-1 0 0 0,1 0 0 0 0,0-1 1 0 0,-1 0-1 0 0,0 0 0 0 0,1-2 0 0 0,-1 1 1 0 0,0-2-1 0 0,-1 0 0 0 0,1 0 0 0 0,-1-1 1 0 0,0 0-1 0 0,0-1 0 0 0,-1 0 0 0 0,0-1 1 0 0,0 0-1 0 0,2-3-152 0 0,-8 6 76 0 0,0-1 1 0 0,0 1 0 0 0,0-1-1 0 0,-1 0 1 0 0,0 0-1 0 0,0 0 1 0 0,0-1-1 0 0,-1 1 1 0 0,0-1 0 0 0,0 1-1 0 0,-1-1 1 0 0,0 0-1 0 0,0 1 1 0 0,0-1-1 0 0,-1 0 1 0 0,0 0 0 0 0,0 0-1 0 0,-1 1 1 0 0,0-1-1 0 0,0 0 1 0 0,-1-2-77 0 0,0 5-114 0 0,1-1-1 0 0,-1 1 1 0 0,0 0 0 0 0,-1 0-1 0 0,1 0 1 0 0,0 0 0 0 0,-1 0 0 0 0,0 0-1 0 0,0 1 1 0 0,0-1 0 0 0,-1 1 0 0 0,1 0-1 0 0,-1 0 1 0 0,0 0 0 0 0,1 1-1 0 0,-1-1 1 0 0,0 1 0 0 0,-1 0 0 0 0,1 0-1 0 0,-3-1 115 0 0,-108-16-6333 0 0,39 30-2932 0 0,53-4 4783 0 0</inkml:trace>
  <inkml:trace contextRef="#ctx0" brushRef="#br0" timeOffset="3682.696">1292 405 0 0 0,'0'0'321'0'0,"0"0"121"0"0,0 0-33 0 0,0 0-71 0 0,0 0-58 0 0,0 0-23 0 0,0 0-9 0 0,-3 20-8 0 0,-9 99 235 0 0,38 44 1955 0 0,-23-148-2940 0 0,-3-15 1177 0 0,0 0 1 0 0,0 0-1 0 0,1 0 0 0 0,-1-1 0 0 0,0 1 1 0 0,1 0-1 0 0,-1 0 0 0 0,0 0 0 0 0,1 0 1 0 0,-1 0-1 0 0,0 0 0 0 0,1 0 0 0 0,-1 0-667 0 0,-9-66 774 0 0,8 47-637 0 0,1 0 1 0 0,2 1-1 0 0,-1-1 1 0 0,2 1-1 0 0,1-1 1 0 0,0 1-1 0 0,1 0 1 0 0,1 0-1 0 0,1 0-137 0 0,70-118 304 0 0,-22 75-444 0 0,-53 61 46 0 0,-1 0 0 0 0,0 0-1 0 0,1 0 1 0 0,-1 0 0 0 0,1 0-1 0 0,-1 1 1 0 0,0-1 0 0 0,1 0-1 0 0,-1 1 1 0 0,0-1 0 0 0,1 1-1 0 0,-1 0 1 0 0,0-1 0 0 0,0 1-1 0 0,1 0 1 0 0,-1 0 0 0 0,0 0-1 0 0,0 0 1 0 0,0 0 0 0 0,0 0-1 0 0,0 0 1 0 0,0 0 0 0 0,-1 0-1 0 0,1 0 1 0 0,0 0 0 0 0,0 1-1 0 0,-1-1 1 0 0,1 0 0 0 0,-1 1-1 0 0,1-1 1 0 0,-1 0 0 0 0,0 1-1 0 0,1-1 1 0 0,-1 0 0 0 0,0 1-1 0 0,0-1 1 0 0,0 1 0 0 0,0-1 0 0 0,0 0-1 0 0,0 1 1 0 0,-1-1 0 0 0,1 1-1 0 0,0-1 1 0 0,-1 0 94 0 0,1 0-60 0 0,8 31-8327 0 0,-6-27 5205 0 0</inkml:trace>
  <inkml:trace contextRef="#ctx0" brushRef="#br0" timeOffset="4113.356">1726 402 0 0 0,'0'0'705'0'0,"0"0"12"0"0,0 0 27 0 0,0 0 11 0 0,0 0-71 0 0,0 0-80 0 0,0 0-92 0 0,0 0-92 0 0,0 0-74 0 0,-14 31-64 0 0,-44 96-43 0 0,45-79 229 0 0,14-47-370 0 0,-1 0 0 0 0,0 0 0 0 0,1 0 0 0 0,-1 0 1 0 0,1 0-1 0 0,-1 0 0 0 0,1 0 0 0 0,0 0 0 0 0,-1 0 0 0 0,1 0 0 0 0,0 0 0 0 0,0 0 0 0 0,0 0 0 0 0,-1-1 0 0 0,1 1 1 0 0,0 0-1 0 0,0 0 0 0 0,0-1 0 0 0,0 1 0 0 0,0-1 0 0 0,1 1 0 0 0,-1-1 0 0 0,0 0 0 0 0,0 1 0 0 0,0-1 0 0 0,0 0 1 0 0,0 0-1 0 0,1 0 0 0 0,-1 1 0 0 0,0-1 0 0 0,0 0 0 0 0,0-1 0 0 0,0 1 0 0 0,1 0 0 0 0,-1 0 0 0 0,0 0 0 0 0,0-1 0 0 0,0 1 1 0 0,0-1-1 0 0,0 1 0 0 0,0-1 0 0 0,0 1 0 0 0,0-1 0 0 0,0 1 0 0 0,0-1 0 0 0,1 0-98 0 0,47-33 3158 0 0,99-133-898 0 0,-113 119-1948 0 0,-34 88-1963 0 0,-1-37 1549 0 0,0-1 0 0 0,0 1 0 0 0,1-1 0 0 0,-1 1 0 0 0,0-1 1 0 0,1 0-1 0 0,0 1 0 0 0,-1-1 0 0 0,1 0 0 0 0,0 1 0 0 0,0-1 0 0 0,0 0 0 0 0,1 0 0 0 0,-1 0 0 0 0,1 0 0 0 0,-1 0 0 0 0,1 0 0 0 0,-1 0 0 0 0,1 0 0 0 0,0-1 0 0 0,0 1 0 0 0,0 0 0 0 0,0-1 0 0 0,0 0 0 0 0,0 0 1 0 0,0 1-1 0 0,1-1 0 0 0,-1 0 0 0 0,0-1 0 0 0,1 1 0 0 0,-1 0 0 0 0,1-1 0 0 0,-1 1 0 0 0,0-1 0 0 0,1 0 0 0 0,-1 0 0 0 0,1 0 0 0 0,0 0 102 0 0,96-15-10541 0 0,-89 14 9889 0 0</inkml:trace>
  <inkml:trace contextRef="#ctx0" brushRef="#br0" timeOffset="4534.81">2195 302 0 0 0,'0'0'535'0'0,"0"0"214"0"0,0 0 27 0 0,0 0-71 0 0,0 0-112 0 0,0 0-109 0 0,0 0-81 0 0,0 0-31 0 0,0 0 1 0 0,0 0 29 0 0,-13 31 39 0 0,-39 93 50 0 0,51-123-470 0 0,1 0 1 0 0,-1 0-1 0 0,0 0 0 0 0,0 0 0 0 0,0 0 1 0 0,1 0-1 0 0,-1 0 0 0 0,0 0 0 0 0,1 0 1 0 0,-1 1-1 0 0,1-1 0 0 0,0 0 1 0 0,-1 0-1 0 0,1 0 0 0 0,0 1 0 0 0,0-1 1 0 0,-1 0-1 0 0,1 0 0 0 0,0 1 0 0 0,0-1 1 0 0,1 0-1 0 0,-1 0 0 0 0,0 1 0 0 0,0-1 1 0 0,1 0-1 0 0,-1 0 0 0 0,0 0 1 0 0,1 1-1 0 0,-1-1 0 0 0,1 0 0 0 0,0 0 1 0 0,-1 0-1 0 0,1 0 0 0 0,0 0 0 0 0,-1 0 1 0 0,1 0-1 0 0,0 0 0 0 0,0 0 0 0 0,0-1 1 0 0,0 1-1 0 0,0 0 0 0 0,0 0 1 0 0,0-1-1 0 0,1 1-21 0 0,3 2 232 0 0,2 1 166 0 0,1 0 0 0 0,-1-1 0 0 0,0 0 0 0 0,1 0 0 0 0,0 0 0 0 0,0-1 0 0 0,0 0-1 0 0,0-1 1 0 0,0 0 0 0 0,0 0 0 0 0,0 0 0 0 0,0-1 0 0 0,1-1 0 0 0,-1 1 0 0 0,0-1 0 0 0,0-1 0 0 0,0 1 0 0 0,0-1-1 0 0,0-1 1 0 0,-1 1 0 0 0,1-1 0 0 0,4-3-398 0 0,1-3 190 0 0,0 0-1 0 0,0-1 1 0 0,0 0-1 0 0,-2-1 1 0 0,1 0-1 0 0,-1-1 1 0 0,-1 0 0 0 0,0-1-1 0 0,-1 0 1 0 0,0-1-1 0 0,-1 0 1 0 0,-1 0-1 0 0,0 0 1 0 0,-1-1-1 0 0,0 0 1 0 0,-1-1-1 0 0,-1 1 1 0 0,-1-1 0 0 0,0 0-1 0 0,-1 0 1 0 0,0 0-1 0 0,-2 0 1 0 0,0-10-190 0 0,-1 19-160 0 0,-1 0 0 0 0,1 0 0 0 0,-1 0 0 0 0,-1 0 0 0 0,1 0 0 0 0,-1 1 0 0 0,0-1 0 0 0,-1 1 0 0 0,0 0 0 0 0,0 0 0 0 0,0 0 0 0 0,0 1 1 0 0,-1-1-1 0 0,0 1 0 0 0,0 0 0 0 0,-1 1 0 0 0,1-1 0 0 0,-1 1 0 0 0,0 0 0 0 0,0 0 0 0 0,-1 1 0 0 0,1 0 0 0 0,-1 0 0 0 0,1 0 0 0 0,-1 1 0 0 0,0 0 0 0 0,0 0 0 0 0,-4 0 160 0 0,5 2-118 0 0,1 0 0 0 0,-1 0 0 0 0,0 0-1 0 0,0 1 1 0 0,1 0 0 0 0,-1 0 0 0 0,0 0-1 0 0,1 1 1 0 0,-1-1 0 0 0,1 1 0 0 0,0 1-1 0 0,-1-1 1 0 0,1 1 0 0 0,0 0 0 0 0,1 0-1 0 0,-1 0 1 0 0,0 1 0 0 0,1 0 0 0 0,0 0-1 0 0,0 0 1 0 0,0 0 0 0 0,0 1 0 0 0,1-1 0 0 0,0 1-1 0 0,0 0 1 0 0,0 0 0 0 0,0 0 0 0 0,1 0-1 0 0,0 1 1 0 0,0-1 0 0 0,0 1 0 0 0,1-1-1 0 0,0 1 1 0 0,0 0 0 0 0,0 0 0 0 0,1-1-1 0 0,-1 1 1 0 0,1 0 0 0 0,1 0 118 0 0,2 1 28 0 0,1-1 0 0 0,0 0 0 0 0,0 0 0 0 0,1 0 0 0 0,0-1 0 0 0,0 0 0 0 0,0 0 0 0 0,1 0 1 0 0,-1 0-1 0 0,1-1 0 0 0,0 0 0 0 0,0 0 0 0 0,1 0 0 0 0,-1-1 0 0 0,1 0 0 0 0,0-1 0 0 0,0 1 0 0 0,0-1-28 0 0,44 13 234 0 0,1-2-1 0 0,1-2 1 0 0,0-3-1 0 0,1-2 1 0 0,-1-3-1 0 0,1-1 0 0 0,26-5-233 0 0,-77 3-3 0 0,49 0-349 0 0,45 0-1398 0 0,-34 4-6599 0 0,-50 0 5148 0 0</inkml:trace>
  <inkml:trace contextRef="#ctx0" brushRef="#br0" timeOffset="4899.351">1025 906 3033 0 0,'0'0'1861'0'0,"0"0"-1443"0"0,0 0-39 0 0,0 0 786 0 0,0 0 322 0 0,32-1-28 0 0,109-6-137 0 0,150-40 1839 0 0,-235 34-2778 0 0,897-169 1183 0 0,-791 151-5256 0 0,-40 8-4485 0 0,-86 18 3806 0 0</inkml:trace>
  <inkml:trace contextRef="#ctx0" brushRef="#br0" timeOffset="6786.111">1903 1009 0 0 0,'0'0'324'0'0,"0"0"239"0"0,0 0-80 0 0,0 0-111 0 0,0 0-90 0 0,0 0-6 0 0,0 0 63 0 0,-33 11 97 0 0,-98 34 152 0 0,61-16 1925 0 0,21-4 382 0 0,49-25-2850 0 0,-1 1-28 0 0,1-1 0 0 0,0 0 1 0 0,-1 0-1 0 0,1 0 0 0 0,0 1 1 0 0,-1-1-1 0 0,1 0 0 0 0,0 0 0 0 0,-1 1 1 0 0,1-1-1 0 0,0 0 0 0 0,0 1 0 0 0,-1-1 1 0 0,1 0-1 0 0,0 1 0 0 0,0-1 0 0 0,-1 0 1 0 0,1 1-1 0 0,0-1 0 0 0,0 1 1 0 0,0-1-1 0 0,0 0 0 0 0,0 1 0 0 0,0-1 1 0 0,0 1-1 0 0,0-1 0 0 0,0 1 0 0 0,0-1 1 0 0,0 0-1 0 0,0 1 0 0 0,0-1 1 0 0,0 1-1 0 0,0-1 0 0 0,0 0 0 0 0,0 1 1 0 0,0-1-1 0 0,0 1 0 0 0,1-1 0 0 0,-1 0 1 0 0,0 1-1 0 0,0-1 0 0 0,1 0 1 0 0,-1 1-1 0 0,0-1 0 0 0,0 0 0 0 0,1 1 1 0 0,-1-1-1 0 0,0 0 0 0 0,1 1 0 0 0,-1-1 1 0 0,0 0-1 0 0,1 0 0 0 0,-1 0 0 0 0,1 1 1 0 0,-1-1-1 0 0,0 0 0 0 0,1 0 1 0 0,-1 0-1 0 0,1 0 0 0 0,-1 0 0 0 0,0 0 1 0 0,1 0-1 0 0,-1 0 0 0 0,1 0 0 0 0,-1 0 1 0 0,1 0-1 0 0,-1 0 0 0 0,0 0 1 0 0,1 0-18 0 0,95 15 1724 0 0,-39-12-1047 0 0,-26 2-422 0 0,-15-4-155 0 0,0 1 1 0 0,0 1-1 0 0,-1 0 1 0 0,1 1-1 0 0,-1 1 0 0 0,0 0 1 0 0,0 1-1 0 0,0 1 1 0 0,-1 0-1 0 0,0 1 0 0 0,9 6-100 0 0,-21-12 53 0 0,-1 0-1 0 0,1-1 0 0 0,0 1 0 0 0,-1 0 0 0 0,0 0 0 0 0,1 0 0 0 0,-1 0 1 0 0,0 0-1 0 0,0 0 0 0 0,0 1 0 0 0,0-1 0 0 0,0 0 0 0 0,-1 0 1 0 0,1 1-1 0 0,-1-1 0 0 0,1 0 0 0 0,-1 1 0 0 0,0-1 0 0 0,0 1 0 0 0,0-1 1 0 0,0 0-1 0 0,-1 1 0 0 0,1-1 0 0 0,-1 0 0 0 0,1 1 0 0 0,-1-1 1 0 0,0 0-1 0 0,0 1 0 0 0,0-1 0 0 0,0 0 0 0 0,0 0 0 0 0,0 0 1 0 0,-1 0-1 0 0,1 0 0 0 0,0 0 0 0 0,-2 0-52 0 0,-68 58 606 0 0,56-52-692 0 0,0-1 1 0 0,-1 0 0 0 0,0-1 0 0 0,0 0-1 0 0,-1-1 1 0 0,0-1 0 0 0,0-1 0 0 0,0 0 0 0 0,0-2-1 0 0,-9 1 86 0 0,5-13-3826 0 0,19-8-3039 0 0,2 15 5190 0 0,0-3-1658 0 0</inkml:trace>
  <inkml:trace contextRef="#ctx0" brushRef="#br0" timeOffset="7481.036">2264 895 0 0 0,'0'0'449'0'0,"0"0"257"0"0,0 0 195 0 0,0 0 174 0 0,0 0 95 0 0,0 0-29 0 0,0 0-27 0 0,0 0-99 0 0,0 0-96 0 0,0 0-95 0 0,23-11-108 0 0,72-30-157 0 0,-38 30 556 0 0,-56 12-1072 0 0,-1 0 1 0 0,1 0-1 0 0,0 0 1 0 0,0 0-1 0 0,-1 0 1 0 0,1 0 0 0 0,-1 0-1 0 0,1 1 1 0 0,-1-1-1 0 0,1 0 1 0 0,-1 0-1 0 0,0 0 1 0 0,1 1-1 0 0,-1-1 1 0 0,0 0-1 0 0,0 0 1 0 0,0 1-1 0 0,0-1 1 0 0,0 0-1 0 0,0 0 1 0 0,0 1 0 0 0,-1-1-1 0 0,1 0 1 0 0,0 0-1 0 0,-1 0 1 0 0,1 1-1 0 0,-1-1 1 0 0,1 0-1 0 0,-1 0 1 0 0,1 0-1 0 0,-1 0 1 0 0,0 0-1 0 0,0 0 1 0 0,0 0-1 0 0,1 0 1 0 0,-1 0-1 0 0,0-1 1 0 0,0 1 0 0 0,-1 0-44 0 0,-87 98 637 0 0,89-97-649 0 0,0 0 0 0 0,1 0 0 0 0,-1 1-1 0 0,0-1 1 0 0,1 0 0 0 0,-1 0 0 0 0,1 0 0 0 0,0 0 0 0 0,-1 0 0 0 0,1 0 0 0 0,0 0-1 0 0,0 0 1 0 0,1 0 0 0 0,-1 0 0 0 0,0 0 0 0 0,1 0 0 0 0,-1-1 0 0 0,1 1 0 0 0,-1-1-1 0 0,1 1 1 0 0,0-1 0 0 0,-1 1 0 0 0,1-1 0 0 0,0 0 0 0 0,0 0 0 0 0,0 0 0 0 0,0 0-1 0 0,0 0 1 0 0,0-1 0 0 0,1 1 0 0 0,-1 0 0 0 0,0-1 0 0 0,0 0 0 0 0,0 1 0 0 0,1-1-1 0 0,-1 0 1 0 0,0 0 0 0 0,1-1 12 0 0,17 8-8 0 0,0 1 25 0 0,-17-7 0 0 0,-1-1 1 0 0,0 1-1 0 0,1-1 0 0 0,-1 1 0 0 0,0 0 0 0 0,1 0 1 0 0,-1 0-1 0 0,0 0 0 0 0,0 0 0 0 0,0 1 0 0 0,0-1 1 0 0,0 1-1 0 0,0-1 0 0 0,0 1 0 0 0,-1 0 0 0 0,1-1 1 0 0,0 1-1 0 0,-1 0 0 0 0,1 0 0 0 0,-1 0 0 0 0,0 0 1 0 0,0 1-1 0 0,0-1 0 0 0,0 0 0 0 0,0 0 0 0 0,0 1 1 0 0,-1-1-1 0 0,1 1 0 0 0,-1-1 0 0 0,0 0 0 0 0,1 1 1 0 0,-1-1-18 0 0,-1 1 55 0 0,1 0 0 0 0,-1 0 1 0 0,1 0-1 0 0,-1 0 1 0 0,0 0-1 0 0,0 0 0 0 0,0 0 1 0 0,-1-1-1 0 0,1 1 1 0 0,-1 0-1 0 0,1-1 0 0 0,-1 1 1 0 0,0-1-1 0 0,0 0 0 0 0,0 1 1 0 0,0-1-1 0 0,-1 0 1 0 0,1 0-1 0 0,-1-1 0 0 0,1 1 1 0 0,-1 0-1 0 0,1-1 1 0 0,-1 1-1 0 0,0-1 0 0 0,0 0 1 0 0,1 0-1 0 0,-1 0 0 0 0,0-1 1 0 0,0 1-1 0 0,-2 0-55 0 0,-95 9-286 0 0,92-10-191 0 0,-14 1-2118 0 0,12-6-4992 0 0,7 2 2733 0 0</inkml:trace>
  <inkml:trace contextRef="#ctx0" brushRef="#br0" timeOffset="9331.31">769 807 0 0 0,'-11'-18'109'0'0,"11"17"95"0"0,0 1 70 0 0,0 0 57 0 0,0 0 39 0 0,0 0 38 0 0,0 0 8 0 0,0 0-6 0 0,-26-12 5730 0 0,-28 2 119 0 0,8 20-4351 0 0,15-2-1296 0 0,15 7-145 0 0,-7 1-140 0 0,-52 41 330 0 0,30-24-340 0 0,36-18-1330 0 0,24-11-8373 0 0,-11-4 576 0 0</inkml:trace>
  <inkml:trace contextRef="#ctx0" brushRef="#br0" timeOffset="13305.179">3158 66 0 0 0,'0'0'221'0'0,"0"0"764"0"0,0 0 180 0 0,0 0-138 0 0,0 0-157 0 0,0 0-146 0 0,0 0-175 0 0,0 0-121 0 0,-6-4-62 0 0,-17-13-45 0 0,45 9 2602 0 0,-14 9-2736 0 0,0-1 0 0 0,0 2 0 0 0,0-1 0 0 0,0 1 0 0 0,0 1 0 0 0,-1-1-1 0 0,1 1 1 0 0,-1 0 0 0 0,0 1 0 0 0,0 0 0 0 0,0 0 0 0 0,0 1 0 0 0,-1-1-1 0 0,1 1 1 0 0,-1 1 0 0 0,0-1 0 0 0,-1 1 0 0 0,0 0 0 0 0,0 1 0 0 0,0-1-1 0 0,0 1 1 0 0,-1 0 0 0 0,3 7-187 0 0,5 10 107 0 0,0 1 0 0 0,-2 0-1 0 0,-1 1 1 0 0,-1 0 0 0 0,-2 0 0 0 0,3 18-107 0 0,-1 7-22 0 0,-3 1 0 0 0,-2-1 0 0 0,-2 1 1 0 0,-3-1-1 0 0,-2 1 0 0 0,-9 43 22 0 0,2-37-345 0 0,-2 0 0 0 0,-3-1-1 0 0,-20 45 346 0 0,-58 61-3501 0 0,13-65-4046 0 0,63-82 5244 0 0</inkml:trace>
  <inkml:trace contextRef="#ctx0" brushRef="#br0" timeOffset="14017.091">268 0 0 0 0,'0'0'196'0'0,"0"0"213"0"0,0 0 80 0 0,0 0 33 0 0,-11 2 48 0 0,-36 7 50 0 0,16 21 1356 0 0,20-11-1451 0 0,0 0 0 0 0,2 1-1 0 0,0 0 1 0 0,1 0 0 0 0,2 1 0 0 0,0 0-1 0 0,1 0 1 0 0,-1 9-525 0 0,-5 19 595 0 0,-37 197 946 0 0,30-159-939 0 0,5 1-1 0 0,3 0 1 0 0,4 1 0 0 0,4 62-602 0 0,5-127-1 0 0,1-1 0 0 0,2 0 0 0 0,0-1 0 0 0,1 1 0 0 0,1-1 0 0 0,1-1 0 0 0,1 1 0 0 0,1-2 0 0 0,1 1 0 0 0,1-2 0 0 0,0 0 0 0 0,2 0 0 0 0,0-1 0 0 0,1-1 0 0 0,1 0-1 0 0,0-2 1 0 0,1 0 0 0 0,1 0 0 0 0,0-2 0 0 0,1-1 0 0 0,0 0 0 0 0,1-1 0 0 0,0-1 0 0 0,1-2 0 0 0,0 0 0 0 0,17 4 1 0 0,105 29-3025 0 0,-46-23-2838 0 0,-61-14 1255 0 0</inkml:trace>
  <inkml:trace contextRef="#ctx0" brushRef="#br0" timeOffset="14771.032">3760 210 0 0 0,'0'0'389'0'0,"0"0"430"0"0,0 0 348 0 0,0 0 172 0 0,0 0-31 0 0,0 0-181 0 0,0 0-202 0 0,0 0-135 0 0,0 0-24 0 0,0 7 21 0 0,-20 67 1604 0 0,-6-5-1501 0 0,2 1 0 0 0,4 1 1 0 0,-6 41-891 0 0,-5 18 180 0 0,5-40-101 0 0,15-60 88 0 0,2 1 0 0 0,1 0 0 0 0,1 1 0 0 0,2-1-1 0 0,1 1 1 0 0,2 1-167 0 0,2-31 35 0 0,1 1-1 0 0,-1-1 0 0 0,0 1 1 0 0,1-1-1 0 0,0 0 1 0 0,0 1-1 0 0,-1-1 0 0 0,1 0 1 0 0,1 1-1 0 0,-1-1 0 0 0,0 0 1 0 0,1 0-1 0 0,-1 0 0 0 0,1 0 1 0 0,-1 0-1 0 0,1 0 1 0 0,0 0-1 0 0,0-1 0 0 0,0 1 1 0 0,0-1-1 0 0,0 1 0 0 0,0-1 1 0 0,0 0-1 0 0,0 0 1 0 0,1 0-1 0 0,-1 0 0 0 0,0 0 1 0 0,1 0-1 0 0,-1-1 0 0 0,1 1 1 0 0,-1-1-1 0 0,1 0 0 0 0,-1 1 1 0 0,2-1-35 0 0,88-8 1247 0 0,11-35-687 0 0,-101 42-692 0 0,-1 0 0 0 0,1 0-1 0 0,-1-1 1 0 0,1 1 0 0 0,-1 0 0 0 0,1-1 0 0 0,-1 1 0 0 0,0-1 0 0 0,1 0 0 0 0,-1 1 0 0 0,0-1 0 0 0,0 0 0 0 0,0 0 0 0 0,0 1 0 0 0,-1-1 0 0 0,1 0 0 0 0,0 0 0 0 0,-1 0 0 0 0,0 0-1 0 0,1 0 1 0 0,-1 0 0 0 0,0 0 0 0 0,0 0 0 0 0,0-1 132 0 0,-7-31-12719 0 0,4 30 9893 0 0</inkml:trace>
  <inkml:trace contextRef="#ctx0" brushRef="#br0" timeOffset="15015.422">3296 766 2401 0 0,'0'0'1695'0'0,"0"0"-1013"0"0,0 0-242 0 0,0 0 315 0 0,0 0 363 0 0,0 0 150 0 0,0 0-89 0 0,0 0-221 0 0,0 0-240 0 0,0 0-169 0 0,0 0-104 0 0,36-12-66 0 0,115-37-59 0 0,-10-1 169 0 0,-27 5-1722 0 0,-40 13-6918 0 0,-61 25 4139 0 0</inkml:trace>
  <inkml:trace contextRef="#ctx0" brushRef="#br0" timeOffset="15405.309">3895 170 4017 0 0,'0'0'1276'0'0,"0"0"-190"0"0,0 0-99 0 0,0 0 7 0 0,0 0 29 0 0,0 0-21 0 0,0 0-111 0 0,0 0-196 0 0,0 0-157 0 0,0 0-116 0 0,0 0-55 0 0,0 0-18 0 0,31-16-12 0 0,100-49 13 0 0,-65 46 127 0 0,-55 19-355 0 0,9-1 97 0 0,-18 0-202 0 0,0 0 1 0 0,1 0 0 0 0,-1 0 0 0 0,1 1 0 0 0,0-1-1 0 0,-1 1 1 0 0,1-1 0 0 0,-1 1 0 0 0,1 0-1 0 0,0 0 1 0 0,-1 0 0 0 0,1 1 0 0 0,0-1 0 0 0,-1 0-1 0 0,1 1 1 0 0,-1 0 0 0 0,1 0 0 0 0,-1 0 0 0 0,1 0-1 0 0,-1 0 1 0 0,0 0 0 0 0,1 0 0 0 0,-1 1 0 0 0,0-1-1 0 0,0 1 1 0 0,0 0 0 0 0,0-1 0 0 0,0 1 0 0 0,-1 0-1 0 0,1 0 1 0 0,0 0 0 0 0,-1 1 0 0 0,1-1 0 0 0,-1 0-1 0 0,0 0 1 0 0,0 1 0 0 0,1 2-18 0 0,-3 4 65 0 0,-1 0-1 0 0,0 0 1 0 0,-1 0-1 0 0,0 0 1 0 0,0-1 0 0 0,-1 1-1 0 0,0-1 1 0 0,0 0 0 0 0,-1 0-1 0 0,0 0 1 0 0,0 0-1 0 0,-1-1 1 0 0,0 0 0 0 0,0 0-1 0 0,-1-1 1 0 0,-4 4-65 0 0,-51 70 718 0 0,61-79-710 0 0,0 0 1 0 0,1 0-1 0 0,-1 0 0 0 0,0 0 0 0 0,1 1 0 0 0,-1-1 0 0 0,1 0 0 0 0,-1 0 0 0 0,1 1 0 0 0,0-1 0 0 0,-1 0 0 0 0,1 1 0 0 0,0-1 0 0 0,0 1 0 0 0,0-1 0 0 0,0 0 0 0 0,0 1 0 0 0,0-1 0 0 0,1 0 0 0 0,-1 1 0 0 0,0-1 0 0 0,1 0 0 0 0,-1 1 1 0 0,1-1-1 0 0,-1 0 0 0 0,1 0 0 0 0,0 1 0 0 0,-1-1 0 0 0,1 0 0 0 0,0 0 0 0 0,0 0 0 0 0,0 0 0 0 0,0 0 0 0 0,0 0 0 0 0,0 0 0 0 0,0 0 0 0 0,0 0 0 0 0,0-1 0 0 0,0 1 0 0 0,1 0 0 0 0,-1-1 0 0 0,0 1 0 0 0,0-1 0 0 0,1 1 1 0 0,-1-1-1 0 0,0 0 0 0 0,1 0 0 0 0,0 1-8 0 0,75 4 565 0 0,-62-6-471 0 0,102-17 227 0 0,-67 5-2630 0 0,8-3-7839 0 0,-45 12 3676 0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2:24.19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77 0 0 0,'13'0'115'0'0,"105"0"994"0"0,125 11 2085 0 0,166 7-925 0 0,121-17-704 0 0,23-24-1565 0 0,636 7 1023 0 0,-818 17-392 0 0,531-15 641 0 0,807 10 602 0 0,-1130-3-580 0 0,-195-5-477 0 0,10-20-110 0 0,-292 37-708 0 0,-61 17-1950 0 0,-25 24-4952 0 0,-16-35 3741 0 0,0-4-691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8.7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467 0 1416 0 0,'0'0'1173'0'0,"0"0"121"0"0,0 0 225 0 0,0 0 171 0 0,0 0-16 0 0,0 0-164 0 0,0 0-248 0 0,0 0-177 0 0,0 0-62 0 0,0 0-70 0 0,0 0-78 0 0,0 0-100 0 0,-32 19-104 0 0,-100 59-77 0 0,38 2 429 0 0,73-61-904 0 0,2 2 0 0 0,0 0-1 0 0,2 0 1 0 0,0 2 0 0 0,2 0-1 0 0,0 1 1 0 0,2 1 0 0 0,0 0 0 0 0,2 0-1 0 0,1 1 1 0 0,1 1 0 0 0,1 0-1 0 0,1 0 1 0 0,2 0 0 0 0,1 1-1 0 0,0 0 1 0 0,3 0 0 0 0,0 27-119 0 0,4-46 63 0 0,-1-1 0 0 0,1 0 0 0 0,0 0 1 0 0,1 0-1 0 0,0 0 0 0 0,0-1 0 0 0,0 1 0 0 0,1-1 1 0 0,0 0-1 0 0,1-1 0 0 0,0 1 0 0 0,0-1 0 0 0,0 0 1 0 0,0 0-1 0 0,1-1 0 0 0,0 0 0 0 0,1 0 0 0 0,-1-1 1 0 0,1 0-1 0 0,-1 0 0 0 0,1 0 0 0 0,0-1 0 0 0,1-1 1 0 0,-1 1-1 0 0,0-1 0 0 0,1-1 0 0 0,-1 1 0 0 0,1-2 1 0 0,0 1-1 0 0,-1-1 0 0 0,1 0 0 0 0,0-1 0 0 0,-1 0 1 0 0,1 0-1 0 0,-1-1 0 0 0,1 0 0 0 0,-1-1 0 0 0,0 1 1 0 0,0-2-1 0 0,0 1 0 0 0,4-4-63 0 0,0 4 84 0 0,0-1-1 0 0,0-1 1 0 0,-1 0-1 0 0,0 0 1 0 0,0-1-1 0 0,0-1 1 0 0,-1 0-1 0 0,0 0 1 0 0,0-1-1 0 0,-1 0 1 0 0,0-1-1 0 0,0 0 1 0 0,-1 0 0 0 0,0-1-1 0 0,-1 0 1 0 0,0 0-1 0 0,-1-1 1 0 0,0 0-1 0 0,0 0 1 0 0,-1-1-1 0 0,-1 1 1 0 0,0-1-1 0 0,-1 0 1 0 0,0 0-1 0 0,0-1-83 0 0,-4 8-25 0 0,1 0-1 0 0,-1 0 0 0 0,0 0 0 0 0,-1 0 0 0 0,1 0 0 0 0,-1 0 1 0 0,0 0-1 0 0,0 1 0 0 0,0-1 0 0 0,-1 1 0 0 0,1 0 0 0 0,-1-1 1 0 0,0 1-1 0 0,-1 0 0 0 0,1 1 0 0 0,-1-1 0 0 0,0 1 0 0 0,1-1 1 0 0,-1 1-1 0 0,-1 0 0 0 0,1 0 0 0 0,0 1 0 0 0,-1 0 0 0 0,1-1 0 0 0,-6 0 26 0 0,-128-29-1845 0 0,38 47-1955 0 0,43 21-6380 0 0,42-22 1298 0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2:28.21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1 134 0 0 0,'0'0'124'0'0,"0"0"-128"0"0,0 0-77 0 0,0 0 55 0 0,21-6 90 0 0,151-36 530 0 0,72 4 738 0 0,68 13 330 0 0,27 48-1445 0 0,-53-14 1269 0 0,141-19-1486 0 0,245-31 1189 0 0,-375 37-783 0 0,59 16-406 0 0,-172 0 187 0 0,450 43 311 0 0,-459-38-62 0 0,1-7 0 0 0,147-12-436 0 0,262-16 1169 0 0,-142 25-892 0 0,92-5 50 0 0,-279-4-227 0 0,659-9 763 0 0,-891 10-836 0 0,98-5 139 0 0,-1 6 0 0 0,1 5 0 0 0,51 11-166 0 0,-33 0 1070 0 0,0-7-1 0 0,98-7-1069 0 0,-170-2 1062 0 0,-67 0-951 0 0,-1 0-9 0 0,0 0-36 0 0,0 0-38 0 0,0 0-22 0 0,0 0-23 0 0,0 0-24 0 0,0 0-7 0 0,0 0-30 0 0,0 0-26 0 0,0 0-25 0 0,0 0-31 0 0,0 0-28 0 0,0 0-11 0 0,0 0-2 0 0,0 0 1 0 0,0 0 25 0 0,0 0 8 0 0,0 0 5 0 0,0 0-12 0 0,0 0-26 0 0,0 0-4 0 0,6 22-3106 0 0,17 3-3982 0 0,-17-21 5046 0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2:08.6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1 562 888 0 0,'0'0'392'0'0,"0"0"-146"0"0,0 0 206 0 0,0 0 397 0 0,0 0 358 0 0,0 0 260 0 0,0 0 28 0 0,0 0-193 0 0,0 0-267 0 0,0 0-219 0 0,33 10-129 0 0,103 29-50 0 0,-55-29 641 0 0,-70-13-1020 0 0,0 0 1 0 0,1-1 0 0 0,-1 0-1 0 0,0-1 1 0 0,-1 0-1 0 0,1 0 1 0 0,-1-1 0 0 0,0-1-1 0 0,-1 0 1 0 0,0 0 0 0 0,0-1-1 0 0,0 0 1 0 0,-1 0-1 0 0,0-1 1 0 0,0 0 0 0 0,-1-1-1 0 0,-1 1 1 0 0,1-1 0 0 0,-2-1-1 0 0,1 1 1 0 0,-1-1 0 0 0,0-4-260 0 0,6-3 136 0 0,34-59 258 0 0,-13 18-325 0 0,3 2-1 0 0,3 1 0 0 0,2 2 0 0 0,24-24-67 0 0,-4 35-204 0 0,-59 42 188 0 0,1 1 0 0 0,-1-1 0 0 0,1 1 1 0 0,-1-1-1 0 0,1 1 0 0 0,0-1 1 0 0,-1 1-1 0 0,1 0 0 0 0,0 0 0 0 0,-1 0 1 0 0,1 0-1 0 0,0 0 0 0 0,-1 0 1 0 0,1 0-1 0 0,0 1 0 0 0,-1-1 0 0 0,1 0 1 0 0,-1 1-1 0 0,1 0 0 0 0,0-1 1 0 0,-1 1-1 0 0,1 0 0 0 0,-1 0 0 0 0,0 0 1 0 0,1 0-1 0 0,-1 0 0 0 0,0 0 1 0 0,1 0-1 0 0,-1 0 0 0 0,0 0 0 0 0,0 1 1 0 0,0-1-1 0 0,0 0 0 0 0,0 1 1 0 0,-1-1-1 0 0,1 1 0 0 0,0-1 0 0 0,0 1 1 0 0,-1-1-1 0 0,1 3 16 0 0,4 15 11 0 0,-1 0-1 0 0,-1 0 1 0 0,-1 1 0 0 0,-1 0 0 0 0,0-1-1 0 0,-2 1 1 0 0,0 1-11 0 0,0 17 18 0 0,1-3 45 0 0,-2 0 0 0 0,-1 0-1 0 0,-1 0 1 0 0,-2 0 0 0 0,-2-1-1 0 0,-1 0 1 0 0,-13 29-63 0 0,20-57-21 0 0,-2 0-1 0 0,1 0 1 0 0,-1-1 0 0 0,0 1-1 0 0,0-1 1 0 0,0 0 0 0 0,-1 0-1 0 0,0 0 1 0 0,0 0 0 0 0,0-1 0 0 0,0 0-1 0 0,-1 0 1 0 0,0 0 0 0 0,0-1-1 0 0,0 0 1 0 0,0 0 0 0 0,0-1-1 0 0,-1 1 1 0 0,1-1 0 0 0,-1-1-1 0 0,1 1 1 0 0,-1-1 0 0 0,0 0-1 0 0,1-1 1 0 0,-1 0 0 0 0,0 0-1 0 0,0 0 1 0 0,-4-1 21 0 0,-3-1-481 0 0,0 1 1 0 0,-1-2-1 0 0,1 0 0 0 0,1-1 0 0 0,-1 0 1 0 0,0-1-1 0 0,1 0 0 0 0,0-2 0 0 0,0 1 1 0 0,1-1-1 0 0,0-1 0 0 0,0 0 0 0 0,-2-3 481 0 0,-6-17-3577 0 0,17-7-3784 0 0,6 27 6210 0 0</inkml:trace>
  <inkml:trace contextRef="#ctx0" brushRef="#br0" timeOffset="315.866">1122 227 5297 0 0,'0'0'1400'0'0,"0"0"-66"0"0,0 0 117 0 0,0 0 111 0 0,0 0-83 0 0,0 0-262 0 0,0 0-314 0 0,0 0-285 0 0,-28 33-237 0 0,-84 104-186 0 0,110-136-191 0 0,0 1 0 0 0,0-1 0 0 0,0 1 1 0 0,0 0-1 0 0,0 0 0 0 0,0 0 0 0 0,1 0 1 0 0,-1 0-1 0 0,1 0 0 0 0,-1 0 0 0 0,1 1 1 0 0,0-1-1 0 0,0 0 0 0 0,0 1 0 0 0,0-1 1 0 0,0 1-1 0 0,0-1 0 0 0,1 1 0 0 0,-1 0 0 0 0,1-1 1 0 0,0 1-1 0 0,0-1 0 0 0,0 1 0 0 0,0 0 1 0 0,0-1-1 0 0,0 1 0 0 0,1 0 0 0 0,-1-1 1 0 0,1 1-5 0 0,2 5 10 0 0,2-1 76 0 0,-1 0 0 0 0,1 0-1 0 0,0-1 1 0 0,1 0 0 0 0,0 0-1 0 0,0 0 1 0 0,0 0 0 0 0,1-1 0 0 0,-1 0-1 0 0,1 0 1 0 0,1-1 0 0 0,-1 0 0 0 0,0 0-1 0 0,1-1 1 0 0,0 0 0 0 0,0 0 0 0 0,0 0-1 0 0,0-1 1 0 0,0-1 0 0 0,1 0-1 0 0,-1 0 1 0 0,0 0 0 0 0,1-1 0 0 0,-1 0-1 0 0,0 0 1 0 0,1-1 0 0 0,-1-1 0 0 0,6-1-86 0 0,-1 0 241 0 0,-1-2 0 0 0,0 1 1 0 0,0-2-1 0 0,0 1 0 0 0,-1-2 0 0 0,0 1 1 0 0,0-2-1 0 0,-1 1 0 0 0,1-2 1 0 0,-2 1-1 0 0,1-1 0 0 0,-1-1 1 0 0,-1 1-1 0 0,0-2 0 0 0,0 1 1 0 0,-1-1-1 0 0,0 0 0 0 0,-1-1 1 0 0,0 0-242 0 0,-3 7 0 0 0,0 1 0 0 0,0 0 1 0 0,-1 0-1 0 0,1-1 1 0 0,-1 0-1 0 0,0 1 1 0 0,-1-1-1 0 0,1 0 1 0 0,-1 0-1 0 0,0 0 0 0 0,0 0 1 0 0,-1 0-1 0 0,1 0 1 0 0,-1 0-1 0 0,0 0 1 0 0,-1 0-1 0 0,1 0 1 0 0,-1 0-1 0 0,0 0 0 0 0,0 0 1 0 0,0 0-1 0 0,-1 1 1 0 0,0-1-1 0 0,0 0 1 0 0,0 1-1 0 0,0-1 1 0 0,-1 1-1 0 0,0 0 0 0 0,0 0 1 0 0,0 0-1 0 0,0 0 1 0 0,-1 0-1 0 0,1 1 1 0 0,-1-1-1 0 0,0 1 1 0 0,-1-1-1 0 0,-61-17-2992 0 0,21 21-6038 0 0,31 3-1752 0 0</inkml:trace>
  <inkml:trace contextRef="#ctx0" brushRef="#br0" timeOffset="3778.632">1159 1409 0 0 0,'0'0'583'0'0,"0"0"638"0"0,0 0 161 0 0,0 0-62 0 0,0 0-57 0 0,0 0-101 0 0,22 2-158 0 0,72 5-118 0 0,-15-17 1617 0 0,-53-1-1711 0 0,-1 0 1 0 0,0-2 0 0 0,-1-1 0 0 0,-1 0-1 0 0,22-19-792 0 0,-13 11 508 0 0,3-4-221 0 0,-2-1 0 0 0,-1-1 1 0 0,-2-2-1 0 0,13-16-287 0 0,-37 40 8 0 0,0 0 0 0 0,-1 0 0 0 0,0-1 1 0 0,0 0-1 0 0,0 1 0 0 0,-1-1 0 0 0,0-1 1 0 0,0 1-1 0 0,-1-1 0 0 0,0 1 0 0 0,-1-1 0 0 0,1 0 1 0 0,-1 0-1 0 0,-1 0 0 0 0,0 0 0 0 0,0-1 1 0 0,0-6-9 0 0,-3 13-156 0 0,0-1 0 0 0,0 1 1 0 0,-1 0-1 0 0,1 0 1 0 0,0 1-1 0 0,-1-1 0 0 0,0 0 1 0 0,1 1-1 0 0,-1-1 0 0 0,0 1 1 0 0,1 0-1 0 0,-1 0 1 0 0,0 0-1 0 0,0 0 0 0 0,0 1 1 0 0,0-1-1 0 0,0 1 1 0 0,0 0-1 0 0,0 0 0 0 0,0 0 1 0 0,0 0-1 0 0,0 0 0 0 0,0 1 1 0 0,0-1-1 0 0,0 1 1 0 0,0 0-1 0 0,0 0 0 0 0,0 0 1 0 0,-1 1 155 0 0,-6 4-202 0 0,0 1-1 0 0,1 1 1 0 0,0 0 0 0 0,0 0 0 0 0,1 0 0 0 0,0 1 0 0 0,0 1 0 0 0,1-1 0 0 0,0 1 0 0 0,1 1 0 0 0,0-1-1 0 0,1 1 1 0 0,0 0 0 0 0,-3 10 202 0 0,7-18-30 0 0,-3 4 45 0 0,0 0-1 0 0,0 0 1 0 0,1 1-1 0 0,0-1 1 0 0,1 1-1 0 0,0 0 1 0 0,0 0-1 0 0,0 0 1 0 0,1 0-1 0 0,0 0 1 0 0,1 0-1 0 0,0 0 1 0 0,0 0-1 0 0,1 0 1 0 0,0 0-1 0 0,0 0 1 0 0,1 0-1 0 0,0 0 1 0 0,0-1-1 0 0,1 1 1 0 0,0-1-1 0 0,0 1 1 0 0,1-1-1 0 0,0 0 1 0 0,0 0-1 0 0,1 0 1 0 0,-1-1-1 0 0,2 0 1 0 0,-1 0-16 0 0,5 3 250 0 0,1-1-1 0 0,0 0 1 0 0,1-1-1 0 0,-1-1 1 0 0,1 1-1 0 0,0-2 0 0 0,1 0 1 0 0,-1 0-1 0 0,1-1 1 0 0,0-1-1 0 0,0 0 1 0 0,1-1-1 0 0,-1 0 0 0 0,0-1 1 0 0,1-1-1 0 0,-1 0 1 0 0,1 0-1 0 0,3-2-248 0 0,-4-2 121 0 0,-1 0 1 0 0,1-1-1 0 0,-1 0 0 0 0,0-1 1 0 0,0 0-1 0 0,0-1 0 0 0,-1 0 1 0 0,0-1-1 0 0,-1 0 0 0 0,1-1 0 0 0,-2 0 1 0 0,1-1-1 0 0,-1 0 0 0 0,-1 0 1 0 0,0-1-1 0 0,0 0 0 0 0,-1-1 1 0 0,0 1-1 0 0,-1-1 0 0 0,-1-1 1 0 0,0 1-1 0 0,0-1 0 0 0,-2 0 0 0 0,1 0 1 0 0,-1-3-122 0 0,2-66-512 0 0,-6 81 457 0 0,1 0 0 0 0,-1 0 0 0 0,0 0 0 0 0,1 0 0 0 0,-1 0 0 0 0,0 1 0 0 0,0-1 0 0 0,1 0 0 0 0,-1 0 0 0 0,0 1 1 0 0,0-1-1 0 0,0 0 0 0 0,0 1 0 0 0,0-1 0 0 0,0 1 0 0 0,0 0 0 0 0,0-1 0 0 0,0 1 0 0 0,-1 0 0 0 0,1 0 0 0 0,0-1 0 0 0,0 1 0 0 0,0 0 1 0 0,0 0-1 0 0,0 0 0 0 0,0 0 0 0 0,-1 0 0 0 0,1 1 0 0 0,0-1 0 0 0,0 0 0 0 0,0 1 0 0 0,0-1 0 0 0,0 0 0 0 0,0 1 0 0 0,0-1 1 0 0,0 1-1 0 0,0-1 0 0 0,0 1 0 0 0,0 0 0 0 0,0-1 0 0 0,0 1 0 0 0,1 0 0 0 0,-1 0 0 0 0,0 0 0 0 0,0 0 0 0 0,1 0 0 0 0,-1-1 0 0 0,1 1 1 0 0,-1 0-1 0 0,1 0 0 0 0,-1 1 0 0 0,1-1 0 0 0,-1 0 0 0 0,1 0 0 0 0,0 0 55 0 0,-7 14-59 0 0,1 0-1 0 0,0 0 1 0 0,1 1-1 0 0,1 0 1 0 0,0 0 0 0 0,1 0-1 0 0,1 0 1 0 0,1 0-1 0 0,0 1 1 0 0,1-1 0 0 0,2 16 59 0 0,-1-26 64 0 0,0-1 0 0 0,0 0 0 0 0,0 0 0 0 0,1 0 0 0 0,-1 1 0 0 0,1-2 0 0 0,1 1 0 0 0,-1 0 0 0 0,1 0 0 0 0,0-1 0 0 0,0 1 0 0 0,0-1 0 0 0,0 0 0 0 0,1 0 0 0 0,0 0 1 0 0,0 0-1 0 0,0-1 0 0 0,0 0 0 0 0,0 0 0 0 0,1 0 0 0 0,-1 0 0 0 0,1 0 0 0 0,0-1 0 0 0,0 0 0 0 0,0 0 0 0 0,0-1 0 0 0,1 1-64 0 0,5 1 191 0 0,0-1 0 0 0,0 0 0 0 0,1-1 0 0 0,-1 0 0 0 0,0-1 0 0 0,0 0 0 0 0,1-1 0 0 0,-1 0 0 0 0,0-1 0 0 0,0 0 0 0 0,0 0 0 0 0,0-1 0 0 0,0-1 0 0 0,-1 0 0 0 0,0-1 0 0 0,1 1 0 0 0,-2-2 0 0 0,8-4-191 0 0,32-30 285 0 0,-2-2 1 0 0,-2-2-1 0 0,-2-3 0 0 0,-1-1 0 0 0,0-5-285 0 0,-32 40 15 0 0,0 1-1 0 0,-1-2 1 0 0,-1 1 0 0 0,0-1 0 0 0,0-1 0 0 0,-2 1-1 0 0,0-1 1 0 0,0 0 0 0 0,-2-1 0 0 0,0 1-1 0 0,0-1 1 0 0,-2 0 0 0 0,1-8-15 0 0,-3 22-11 0 0,0 1 0 0 0,0-1 0 0 0,0 1-1 0 0,0 0 1 0 0,0-1 0 0 0,0 1 0 0 0,0-1 0 0 0,-1 1 0 0 0,1 0 0 0 0,-1-1-1 0 0,1 1 1 0 0,-1 0 0 0 0,1-1 0 0 0,-1 1 0 0 0,0 0 0 0 0,1 0 0 0 0,-1 0 0 0 0,0 0-1 0 0,0 0 1 0 0,0 0 0 0 0,0 0 0 0 0,0 0 0 0 0,0 0 0 0 0,0 0 0 0 0,0 0-1 0 0,-1 0 1 0 0,1 1 0 0 0,0-1 0 0 0,0 1 0 0 0,-1-1 0 0 0,1 1 0 0 0,0-1-1 0 0,-1 1 1 0 0,1 0 0 0 0,0-1 0 0 0,-1 1 0 0 0,1 0 0 0 0,-1 0 0 0 0,1 0 0 0 0,0 0-1 0 0,-1 0 1 0 0,1 1 0 0 0,-1-1 0 0 0,1 0 0 0 0,-1 1 11 0 0,-59 26-625 0 0,45-12 568 0 0,1 0 0 0 0,0 0-1 0 0,2 2 1 0 0,-1-1 0 0 0,2 2-1 0 0,0 0 1 0 0,2 0 0 0 0,0 1-1 0 0,0 1 1 0 0,2-1 0 0 0,1 2-1 0 0,0-1 1 0 0,2 1 0 0 0,0-1-1 0 0,1 1 1 0 0,1 1 0 0 0,1-1-1 0 0,1 0 1 0 0,1 14 57 0 0,1-29-77 0 0,0-1 0 0 0,0 0 0 0 0,0 0 0 0 0,0 0 0 0 0,1 0 1 0 0,0 0-1 0 0,0 0 0 0 0,0 0 0 0 0,1 0 0 0 0,-1-1 0 0 0,1 1 0 0 0,0-1 0 0 0,1 0 0 0 0,-1 0 0 0 0,1 0 1 0 0,0 0-1 0 0,0 0 0 0 0,0-1 0 0 0,0 0 0 0 0,0 0 0 0 0,1 0 0 0 0,0 0 0 0 0,-1-1 0 0 0,1 0 1 0 0,0 0-1 0 0,0 0 0 0 0,0-1 0 0 0,0 1 0 0 0,4-1 77 0 0,62-7-4599 0 0,-27-13-2985 0 0,-32 11 3977 0 0</inkml:trace>
  <inkml:trace contextRef="#ctx0" brushRef="#br0" timeOffset="4062.872">3121 717 776 0 0,'0'0'1370'0'0,"0"0"-86"0"0,0 0 30 0 0,0 0 139 0 0,0 0 70 0 0,0 0-45 0 0,0 0-115 0 0,0 0-151 0 0,0 0-164 0 0,0 0-126 0 0,-30 34-93 0 0,-91 108-108 0 0,61-50 483 0 0,51-67-1007 0 0,2 0 1 0 0,0 1-1 0 0,2-1 0 0 0,1 1 1 0 0,0 0-1 0 0,2 0 0 0 0,2 0 1 0 0,0 1-1 0 0,3 17-197 0 0,-1-30-30 0 0,0 0 0 0 0,0-1 0 0 0,2 1 0 0 0,0-1 0 0 0,0 0 0 0 0,1 0 0 0 0,1 0 0 0 0,0-1 0 0 0,0 0 0 0 0,1 0 0 0 0,1-1 1 0 0,0 1-1 0 0,1-2 0 0 0,0 1 0 0 0,1-1 0 0 0,-1-1 0 0 0,2 0 0 0 0,0 0 0 0 0,0-1 0 0 0,0 0 0 0 0,1-1 0 0 0,0 0 0 0 0,11 3 30 0 0,28 3-2224 0 0,-20-17-7557 0 0,-26 0 4202 0 0</inkml:trace>
  <inkml:trace contextRef="#ctx0" brushRef="#br0" timeOffset="7961.714">3228 1044 0 0 0,'0'0'149'0'0,"0"0"409"0"0,0 0 134 0 0,0 0 112 0 0,0 0 102 0 0,0 0 26 0 0,0 0-45 0 0,0 0-96 0 0,0 0-102 0 0,0 0-55 0 0,0 0-8 0 0,0 0 20 0 0,14-11 37 0 0,43-37 6 0 0,12 15 1350 0 0,50 26-755 0 0,-116 8-1262 0 0,-1 0-1 0 0,1 0 0 0 0,-1 1 0 0 0,1-1 1 0 0,-1 1-1 0 0,0 0 0 0 0,0-1 0 0 0,1 1 0 0 0,-1 0 1 0 0,-1 0-1 0 0,1 0 0 0 0,0 1 0 0 0,0-1 1 0 0,-1 0-1 0 0,1 1 0 0 0,-1-1 0 0 0,0 1 0 0 0,0-1 1 0 0,0 1-1 0 0,0 0 0 0 0,0-1 0 0 0,-1 1 1 0 0,1 0-1 0 0,-1 0 0 0 0,1 0 0 0 0,-1-1 0 0 0,0 1 1 0 0,0 0-1 0 0,-1 0 0 0 0,1 0 0 0 0,0-1 1 0 0,-1 1-1 0 0,0 0 0 0 0,0 0 0 0 0,0 1-21 0 0,-38 69 82 0 0,20-47-102 0 0,-22 29-48 0 0,33-46 71 0 0,0 0-1 0 0,0 1 1 0 0,1 0-1 0 0,0 0 1 0 0,1 1-1 0 0,0 0 1 0 0,1 0-1 0 0,0 0 1 0 0,1 0-1 0 0,0 1 1 0 0,0 0 0 0 0,2 0-1 0 0,-1 0 1 0 0,1 7-3 0 0,1-17 17 0 0,1 1 1 0 0,0 0-1 0 0,0 0 1 0 0,0 0 0 0 0,0 0-1 0 0,0-1 1 0 0,1 1 0 0 0,-1 0-1 0 0,1 0 1 0 0,0-1-1 0 0,0 1 1 0 0,0 0 0 0 0,0-1-1 0 0,0 1 1 0 0,0-1-1 0 0,1 1 1 0 0,-1-1 0 0 0,1 1-1 0 0,0-1 1 0 0,0 0 0 0 0,0 0-1 0 0,0 0 1 0 0,0 0-1 0 0,0 0 1 0 0,0-1 0 0 0,1 1-1 0 0,-1-1 1 0 0,1 1 0 0 0,-1-1-1 0 0,1 0 1 0 0,-1 0-1 0 0,1 0 1 0 0,0 0 0 0 0,0 0-1 0 0,-1-1 1 0 0,1 1-1 0 0,0-1 1 0 0,2 0-18 0 0,20 1 282 0 0,0-1 1 0 0,1-1-1 0 0,-1-1 0 0 0,0-2 1 0 0,0 0-1 0 0,-1-2 1 0 0,8-2-283 0 0,65-37-9835 0 0,-89 41 3242 0 0</inkml:trace>
  <inkml:trace contextRef="#ctx0" brushRef="#br0" timeOffset="9583.361">3933 1199 0 0 0,'0'0'199'0'0,"0"0"69"0"0,0 0 84 0 0,0 0 133 0 0,1-6 106 0 0,1-2-307 0 0,1-19 2487 0 0,-27 27-1330 0 0,-66 45 1399 0 0,88-45-2791 0 0,0 1 0 0 0,0 0-1 0 0,0 0 1 0 0,1 0 0 0 0,-1 1-1 0 0,0-1 1 0 0,1 0-1 0 0,-1 1 1 0 0,0-1 0 0 0,1 1-1 0 0,0-1 1 0 0,-1 1 0 0 0,1 0-1 0 0,0 0 1 0 0,0-1 0 0 0,0 1-1 0 0,0 0 1 0 0,0 0-1 0 0,0 0 1 0 0,1 0 0 0 0,-1 0-1 0 0,1 0 1 0 0,-1 0 0 0 0,1 1-1 0 0,0-1 1 0 0,0 0 0 0 0,0 0-1 0 0,0 0 1 0 0,0 0 0 0 0,0 0-1 0 0,1 0 1 0 0,-1 0-1 0 0,1 1 1 0 0,-1-1 0 0 0,1 0-1 0 0,1 1-48 0 0,22 24 391 0 0,38 27 247 0 0,0-11-28 0 0,-61-40-593 0 0,-1-1-1 0 0,0 0 1 0 0,0 0-1 0 0,-1 0 0 0 0,1 1 1 0 0,0-1-1 0 0,-1 0 0 0 0,1 0 1 0 0,-1 0-1 0 0,0 0 1 0 0,1 0-1 0 0,-1 0 0 0 0,0 0 1 0 0,-1 0-1 0 0,1 0 1 0 0,0 0-1 0 0,0 0 0 0 0,-1 0 1 0 0,1-1-1 0 0,-1 1 1 0 0,1-1-1 0 0,-1 1 0 0 0,0-1 1 0 0,0 0-1 0 0,0 1 0 0 0,1-1 1 0 0,-1 0-1 0 0,0 0 1 0 0,0 0-1 0 0,-1-1 0 0 0,1 1 1 0 0,0 0-1 0 0,0-1 1 0 0,0 0-1 0 0,0 1 0 0 0,-1-1 1 0 0,0 0-17 0 0,-13 7-364 0 0,-71 22-6987 0 0,60-22 2475 0 0,14-3 4239 0 0</inkml:trace>
  <inkml:trace contextRef="#ctx0" brushRef="#br0" timeOffset="9948.586">4113 794 5017 0 0,'0'0'1038'0'0,"0"0"-340"0"0,0 0-217 0 0,0 0 57 0 0,0 0 201 0 0,0 0 236 0 0,0 0 120 0 0,0 0-24 0 0,0 0-124 0 0,0 0-146 0 0,0 0-85 0 0,0 0-78 0 0,0 0-63 0 0,25 29-67 0 0,75 94-80 0 0,-42-35 180 0 0,-50-71-664 0 0,-1 0 0 0 0,-1 1 1 0 0,0 0-1 0 0,-1 1 0 0 0,-1-1 0 0 0,-1 1 0 0 0,-1-1 1 0 0,0 1-1 0 0,-1 0 0 0 0,-1 0 0 0 0,-1 0 0 0 0,-1 0 1 0 0,0 0-1 0 0,-2-1 0 0 0,0 1 0 0 0,-1-1 1 0 0,0 0-1 0 0,-2 1 56 0 0,-3 1-312 0 0,0 1 0 0 0,-1-1 1 0 0,-2-1-1 0 0,1 0 1 0 0,-2 0-1 0 0,-1-2 0 0 0,-2 2 312 0 0,-76 64-9920 0 0,77-71 6153 0 0</inkml:trace>
  <inkml:trace contextRef="#ctx0" brushRef="#br0" timeOffset="90976.033">4531 1111 0 0 0,'0'0'2838'0'0,"0"0"-1699"0"0,0 0-624 0 0,0 0 33 0 0,0 0 241 0 0,0 0 243 0 0,0 0 122 0 0,0 0 14 0 0,0 0 21 0 0,0 0 5 0 0,0 0-21 0 0,7 0-72 0 0,108-20 2957 0 0,77-23-1333 0 0,-86 33-1974 0 0,-91 9-4443 0 0,-10 1-4093 0 0,-9 0 3142 0 0,-1 0-611 0 0</inkml:trace>
  <inkml:trace contextRef="#ctx0" brushRef="#br0" timeOffset="91222.779">4563 1287 8082 0 0,'0'0'1783'0'0,"0"0"-412"0"0,0 0-22 0 0,0 0 198 0 0,0 0 23 0 0,0 0-168 0 0,0 0-277 0 0,0 0-231 0 0,0 0-165 0 0,33 0-133 0 0,106 0-89 0 0,70-11 540 0 0,-207 11-1266 0 0,57-3-243 0 0,-40-1-3246 0 0,-3-4-4846 0 0,-9 5-505 0 0</inkml:trace>
  <inkml:trace contextRef="#ctx0" brushRef="#br0" timeOffset="96538.508">5131 886 0 0 0,'0'0'303'0'0,"0"0"678"0"0,0 0 350 0 0,0 0 82 0 0,0 0-88 0 0,0 0-113 0 0,0 0-149 0 0,0 0-127 0 0,0 0-90 0 0,0 0-87 0 0,20-17-64 0 0,63-53-61 0 0,-30 43 451 0 0,-43 23-948 0 0,0 1 0 0 0,0 0 0 0 0,0 1 0 0 0,0 0 0 0 0,1 0 0 0 0,-1 1 0 0 0,1 1 0 0 0,-1 0 0 0 0,1 0 0 0 0,-1 1 0 0 0,3 1-137 0 0,-11 0 27 0 0,0 1 1 0 0,0 0 0 0 0,0 0-1 0 0,0 0 1 0 0,0 0 0 0 0,-1 0-1 0 0,1 0 1 0 0,-1 1 0 0 0,0-1 0 0 0,0 0-1 0 0,0 1 1 0 0,0-1 0 0 0,-1 1-1 0 0,0-1 1 0 0,1 1 0 0 0,-1-1-1 0 0,0 1 1 0 0,-1-1 0 0 0,1 1-1 0 0,-1-1 1 0 0,1 1 0 0 0,-1-1-1 0 0,0 1 1 0 0,0-1 0 0 0,-2 3-28 0 0,-151 324 496 0 0,152-326-498 0 0,0 0 0 0 0,0 1 1 0 0,1-1-1 0 0,-1 1 0 0 0,1-1 0 0 0,0 1 0 0 0,0 0 0 0 0,1 0 1 0 0,-1-1-1 0 0,1 1 0 0 0,0 0 0 0 0,1 0 0 0 0,-1 0 1 0 0,1-1-1 0 0,0 1 0 0 0,0 0 0 0 0,0-1 0 0 0,1 1 1 0 0,-1 0-1 0 0,1-1 0 0 0,0 0 0 0 0,0 1 0 0 0,1-1 1 0 0,0 0-1 0 0,-1 0 0 0 0,1-1 0 0 0,0 1 0 0 0,1 0 2 0 0,3 1-71 0 0,0 0 0 0 0,1 0 0 0 0,-1-1 0 0 0,1 0-1 0 0,0 0 1 0 0,0-1 0 0 0,0 0 0 0 0,1-1 0 0 0,-1 1 0 0 0,1-2 0 0 0,-1 1-1 0 0,1-1 1 0 0,0 0 0 0 0,-1-1 0 0 0,1 0 0 0 0,0-1 0 0 0,7 0 71 0 0,11-16-3931 0 0,-7-6-4149 0 0,-17 19 6073 0 0</inkml:trace>
  <inkml:trace contextRef="#ctx0" brushRef="#br0" timeOffset="96988.288">5641 831 0 0 0,'0'0'607'0'0,"0"0"252"0"0,0 0 201 0 0,0 0 84 0 0,0 0-9 0 0,0 0-65 0 0,0 0-66 0 0,0 0 12 0 0,0 0 34 0 0,0 0 47 0 0,0 0 62 0 0,10 4 4822 0 0,-32 99-4778 0 0,18-91-1184 0 0,0 0 1 0 0,0 1-1 0 0,1-1 0 0 0,1 1 1 0 0,0 0-1 0 0,1-1 1 0 0,0 1-1 0 0,2 12-19 0 0,1-23 23 0 0,0 1 0 0 0,0 0 1 0 0,1-1-1 0 0,-1 0 0 0 0,1 1 0 0 0,-1-1 0 0 0,1 0 1 0 0,0 0-1 0 0,0-1 0 0 0,0 1 0 0 0,0 0 0 0 0,0-1 1 0 0,1 0-1 0 0,-1 0 0 0 0,0 0 0 0 0,1 0 0 0 0,-1 0 1 0 0,0-1-1 0 0,1 0 0 0 0,-1 1 0 0 0,1-1 0 0 0,-1-1 0 0 0,1 1 1 0 0,-1 0-1 0 0,0-1 0 0 0,1 0 0 0 0,0 0-23 0 0,6 1 53 0 0,-4 0-122 0 0,1-1 0 0 0,-1 0 1 0 0,0 0-1 0 0,0 0 0 0 0,0-1 0 0 0,0 0 1 0 0,0 0-1 0 0,-1 0 0 0 0,1-1 1 0 0,-1 0-1 0 0,1 0 0 0 0,-1 0 0 0 0,0-1 1 0 0,0 1-1 0 0,0-1 0 0 0,-1-1 1 0 0,4-2 68 0 0,20-29-5806 0 0,-15 8-4159 0 0,-11 21 7685 0 0</inkml:trace>
  <inkml:trace contextRef="#ctx0" brushRef="#br0" timeOffset="97274.427">5884 742 2785 0 0,'0'0'1296'0'0,"0"0"-84"0"0,0 0 46 0 0,0 0 110 0 0,0 0 68 0 0,0 0-54 0 0,0 0-220 0 0,0 0-272 0 0,0 0-221 0 0,0 0-147 0 0,0 0-44 0 0,0 0 23 0 0,0 0 27 0 0,-8 18 15 0 0,-47 115 876 0 0,40-41-1042 0 0,4-1 0 0 0,4 2 0 0 0,6 84-377 0 0,7-117-619 0 0,4-39-3522 0 0,-7-21 297 0 0,-2 0-2375 0 0,-1 0 2462 0 0</inkml:trace>
  <inkml:trace contextRef="#ctx0" brushRef="#br0" timeOffset="98044.349">6061 1096 0 0 0,'0'0'863'0'0,"0"0"313"0"0,0 0 228 0 0,0 0 205 0 0,0 0 204 0 0,0 0 160 0 0,0 0-23 0 0,0 0-199 0 0,0-5 1958 0 0,-1-20-2092 0 0,4 1-1172 0 0,1 1 0 0 0,1 0-1 0 0,1 0 1 0 0,1 0 0 0 0,2 1-1 0 0,0 0 1 0 0,1 1 0 0 0,1 0-1 0 0,11-16-444 0 0,96-103 56 0 0,-99 133-2231 0 0,-12 35-8900 0 0,-6-13 5085 0 0,1-10 3307 0 0</inkml:trace>
  <inkml:trace contextRef="#ctx0" brushRef="#br0" timeOffset="98463.341">6499 724 0 0 0,'0'0'587'0'0,"0"0"796"0"0,0 0 100 0 0,0 0-246 0 0,0 0-279 0 0,0 0-137 0 0,0 0-56 0 0,0 0 17 0 0,0 0-8 0 0,0 0-58 0 0,0 0-57 0 0,0 0-74 0 0,-19 9-74 0 0,-59 30-87 0 0,69-35-403 0 0,1 0 0 0 0,1 0-1 0 0,-1 1 1 0 0,1 1 0 0 0,-1-1-1 0 0,2 1 1 0 0,-1 0 0 0 0,1 0-1 0 0,-1 1 1 0 0,2 0 0 0 0,-1 0 0 0 0,1 1-1 0 0,0-1 1 0 0,1 1 0 0 0,0 0-1 0 0,0 0 1 0 0,0 1 0 0 0,1-1 0 0 0,1 1-1 0 0,-1 0 1 0 0,1 0-21 0 0,1-5-34 0 0,0 0-1 0 0,1-1 1 0 0,-1 1 0 0 0,1 0-1 0 0,-1 0 1 0 0,1 0 0 0 0,0 0 0 0 0,1 0-1 0 0,-1 0 1 0 0,1-1 0 0 0,0 1-1 0 0,0 0 1 0 0,0 0 0 0 0,0-1 0 0 0,0 1-1 0 0,1 0 1 0 0,0-1 0 0 0,0 0-1 0 0,0 1 1 0 0,0-1 0 0 0,2 2 34 0 0,-2-3 89 0 0,-1-1-1 0 0,1 0 1 0 0,0 0 0 0 0,0 0 0 0 0,-1 0 0 0 0,1 0-1 0 0,0 0 1 0 0,0 0 0 0 0,0-1 0 0 0,0 1-1 0 0,0-1 1 0 0,0 1 0 0 0,0-1 0 0 0,0 0 0 0 0,0 0-1 0 0,1 0 1 0 0,-1 0 0 0 0,0 0 0 0 0,0 0-1 0 0,0-1 1 0 0,0 1 0 0 0,0-1 0 0 0,0 1 0 0 0,0-1-1 0 0,0 0 1 0 0,0 0 0 0 0,-1 0 0 0 0,2 0-89 0 0,10-8 443 0 0,0 0 1 0 0,0 0-1 0 0,-1-2 1 0 0,0 1-1 0 0,-1-2 0 0 0,0 1 1 0 0,-1-1-1 0 0,0-1 1 0 0,4-9-444 0 0,14-14 422 0 0,86-78 58 0 0,-83 96-760 0 0,-31 40-518 0 0,-8 33-332 0 0,0 0-4820 0 0,9-53 5601 0 0,0-1 1 0 0,0 0-1 0 0,0 1 1 0 0,0-1-1 0 0,0 0 1 0 0,1 0-1 0 0,-1 0 1 0 0,0 0-1 0 0,1 0 1 0 0,-1 0-1 0 0,1 0 0 0 0,-1-1 1 0 0,1 1-1 0 0,-1 0 1 0 0,1-1-1 0 0,-1 0 1 0 0,1 1-1 0 0,0-1 1 0 0,-1 0-1 0 0,1 1 1 0 0,0-1-1 0 0,-1 0 0 0 0,1 0 1 0 0,0-1-1 0 0,-1 1 1 0 0,1 0-1 0 0,-1 0 1 0 0,1-1-1 0 0,1 0 349 0 0,4 1-513 0 0,0 0 513 0 0</inkml:trace>
  <inkml:trace contextRef="#ctx0" brushRef="#br0" timeOffset="98855.306">6877 720 0 0 0,'0'0'600'0'0,"0"0"666"0"0,0 0-49 0 0,0 0-366 0 0,0 0-311 0 0,0 0-209 0 0,0 0-44 0 0,0 0 41 0 0,0 0 23 0 0,0 0 10 0 0,0 0-1 0 0,-18 10-61 0 0,-53 32-58 0 0,69-41-215 0 0,0 0-1 0 0,0 0 0 0 0,0 0 1 0 0,1 0-1 0 0,-1 1 1 0 0,0-1-1 0 0,1 1 0 0 0,-1-1 1 0 0,1 1-1 0 0,0-1 1 0 0,-1 1-1 0 0,1 0 1 0 0,0 0-1 0 0,0 0 0 0 0,0-1 1 0 0,0 1-1 0 0,0 0 1 0 0,1 0-1 0 0,-1 1 0 0 0,1-1 1 0 0,-1 0-1 0 0,1 0 1 0 0,0 0-1 0 0,-1 0 0 0 0,1 0 1 0 0,0 0-1 0 0,1 1 1 0 0,-1-1-1 0 0,0 0 1 0 0,1 0-1 0 0,-1 0-25 0 0,1 11 280 0 0,2-8 29 0 0,-1-1 0 0 0,1 1-1 0 0,-1-1 1 0 0,1 0 0 0 0,1 0 0 0 0,-1 0-1 0 0,0-1 1 0 0,1 1 0 0 0,0-1-1 0 0,0 0 1 0 0,0 0 0 0 0,0 0-1 0 0,0 0 1 0 0,1-1 0 0 0,-1 1-1 0 0,1-1 1 0 0,0 0 0 0 0,-1-1-1 0 0,1 1 1 0 0,0-1 0 0 0,0 0-1 0 0,0 0 1 0 0,0-1 0 0 0,0 1 0 0 0,0-1-1 0 0,0 0 1 0 0,0-1 0 0 0,5 0-309 0 0,4-2 374 0 0,0-1 0 0 0,-1-1 1 0 0,0 0-1 0 0,0-1 1 0 0,0 0-1 0 0,-1-1 1 0 0,1-1-1 0 0,-2 0 1 0 0,1 0-1 0 0,-1-1 1 0 0,-1-1-1 0 0,1 1 0 0 0,-2-2 1 0 0,1 1-1 0 0,-1-2 1 0 0,5-8-375 0 0,-6 11 85 0 0,7-6-113 0 0,-1 0 1 0 0,0-1-1 0 0,-1 0 1 0 0,-1-1-1 0 0,-1 0 1 0 0,0-1-1 0 0,-1 0 1 0 0,-1-1-1 0 0,-1 0 1 0 0,-1 0-1 0 0,0-1 1 0 0,-2 0-1 0 0,0 0 1 0 0,-1-1-1 0 0,-1 1 1 0 0,-1-1-1 0 0,0 0 1 0 0,-2-8 27 0 0,-2 26-48 0 0,1-1 0 0 0,-1 1 0 0 0,0-1 0 0 0,0 1 0 0 0,0 0 0 0 0,-1 0 1 0 0,1-1-1 0 0,-1 2 0 0 0,0-1 0 0 0,0 0 0 0 0,0 0 0 0 0,0 1 0 0 0,0 0 0 0 0,0 0 0 0 0,-1 0 1 0 0,1 0-1 0 0,-1 0 0 0 0,1 0 0 0 0,-1 1 0 0 0,0 0 0 0 0,0 0 0 0 0,1 0 0 0 0,-1 0 0 0 0,0 1 1 0 0,0-1-1 0 0,0 1 0 0 0,0 0 0 0 0,0 0 0 0 0,0 0 0 0 0,0 1 0 0 0,0 0 0 0 0,1-1 0 0 0,-1 1 1 0 0,0 1-1 0 0,0-1 0 0 0,1 0 0 0 0,-1 1 0 0 0,0 0 0 0 0,1 0 0 0 0,0 0 0 0 0,-1 0 0 0 0,1 0 1 0 0,0 1-1 0 0,0 0 48 0 0,-8 3-43 0 0,1 2 1 0 0,0-1 0 0 0,0 1 0 0 0,1 1 0 0 0,0 0 0 0 0,0 0-1 0 0,1 1 1 0 0,0 0 0 0 0,0 0 0 0 0,2 1 0 0 0,-1 0-1 0 0,1 0 1 0 0,1 0 0 0 0,0 1 0 0 0,0 0 0 0 0,2 0-1 0 0,-1 0 1 0 0,1 1 0 0 0,1-1 0 0 0,0 1 0 0 0,1-1-1 0 0,0 6 43 0 0,4-10-12 0 0,-1 0-1 0 0,2 1 0 0 0,-1-1 1 0 0,1-1-1 0 0,0 1 0 0 0,0 0 1 0 0,1-1-1 0 0,0 0 0 0 0,1 0 1 0 0,-1-1-1 0 0,1 1 0 0 0,1-1 1 0 0,-1 0-1 0 0,1-1 0 0 0,0 0 1 0 0,0 0-1 0 0,1 0 0 0 0,-1-1 1 0 0,1 0-1 0 0,0-1 0 0 0,0 1 1 0 0,0-1-1 0 0,1-1 0 0 0,-1 0 1 0 0,1 0-1 0 0,2 0 13 0 0,102 10-2655 0 0,-38-15-6502 0 0,-57 0 2009 0 0</inkml:trace>
  <inkml:trace contextRef="#ctx0" brushRef="#br0" timeOffset="99123.483">7747 584 1480 0 0,'0'0'4283'0'0,"0"0"-2046"0"0,0 0-620 0 0,0 0-5 0 0,0 0-136 0 0,0 0-197 0 0,0 0-220 0 0,0 0-248 0 0,0 0-152 0 0,0 0-115 0 0,0 0-96 0 0,0 0-33 0 0,-34 25-26 0 0,-107 77-37 0 0,49-23 191 0 0,-16 20-417 0 0,-4-6 0 0 0,-70 43-126 0 0,-344 206-3070 0 0,492-323 1712 0 0,-21 14-1708 0 0,25-4-6323 0 0,28-25 6816 0 0</inkml:trace>
  <inkml:trace contextRef="#ctx0" brushRef="#br0" timeOffset="99594.371">7285 1239 0 0 0,'0'0'2429'0'0,"0"0"-344"0"0,0 0-110 0 0,0 0-12 0 0,0 0-54 0 0,0 0-189 0 0,0 0-282 0 0,0 0-299 0 0,0 0-252 0 0,0 0-201 0 0,0 0-117 0 0,0 0-41 0 0,0 0-27 0 0,-23 7-41 0 0,-115 37 214 0 0,-26 45-229 0 0,161-87-500 0 0,-1-1 0 0 0,1 1 0 0 0,0 0 0 0 0,0 0-1 0 0,-1 0 1 0 0,1 1 0 0 0,0-1 0 0 0,1 1 0 0 0,-1 0 0 0 0,0-1 0 0 0,1 1-1 0 0,0 0 1 0 0,0 1 0 0 0,0-1 0 0 0,0 0 0 0 0,0 0 0 0 0,0 2 55 0 0,50 14-526 0 0,84 10 712 0 0,-127-28-142 0 0,0 0 0 0 0,0 0 1 0 0,-1 1-1 0 0,1 0 1 0 0,-1 0-1 0 0,1 0 1 0 0,-1 0-1 0 0,1 1 0 0 0,-1 0 1 0 0,0-1-1 0 0,0 1 1 0 0,-1 1-1 0 0,1-1 1 0 0,-1 1-1 0 0,1-1 1 0 0,-1 1-1 0 0,0 0 0 0 0,-1 0 1 0 0,1 0-1 0 0,-1 1 1 0 0,1-1-1 0 0,-1 1 1 0 0,-1-1-1 0 0,1 1 0 0 0,-1 0 1 0 0,1-1-1 0 0,-1 1 1 0 0,0 4-45 0 0,-4-4 51 0 0,0 1 1 0 0,-1-1-1 0 0,1 0 0 0 0,-1 0 1 0 0,0-1-1 0 0,-1 1 0 0 0,1-1 1 0 0,-1 0-1 0 0,1 0 1 0 0,-1 0-1 0 0,0-1 0 0 0,-1 0 1 0 0,1 0-1 0 0,-1 0 0 0 0,1-1 1 0 0,-1 1-1 0 0,0-1 1 0 0,0-1-1 0 0,0 1 0 0 0,0-1 1 0 0,0 0-1 0 0,0 0 0 0 0,-3-1-51 0 0,-89 15-1184 0 0,65-14-2131 0 0,1-5-4339 0 0,24 4-749 0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9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21 122 0 0 0,'0'0'1222'0'0,"0"0"342"0"0,0 0 215 0 0,0 0 32 0 0,0 0-73 0 0,0 0-61 0 0,0 0-70 0 0,0 0-112 0 0,0 0-133 0 0,0 0-160 0 0,2-3-165 0 0,9-16 560 0 0,-11 19-1023 0 0,0 0-147 0 0,0 0-115 0 0,6 16 422 0 0,6 23-520 0 0,-1 1 1 0 0,-3 0 0 0 0,-1 1 0 0 0,-2-1 0 0 0,-1 1-1 0 0,-3 0 1 0 0,-1 0 0 0 0,-2 4-215 0 0,1 5 25 0 0,0-5-2 0 0,-3 0 0 0 0,-1 0 0 0 0,-3-1 1 0 0,-1 1-1 0 0,-15 41-23 0 0,9-58 313 0 0,15-28-303 0 0,1 0 0 0 0,-1-1 0 0 0,0 1 0 0 0,0-1 0 0 0,0 1 0 0 0,0 0 0 0 0,0-1 0 0 0,1 1 0 0 0,-1-1 1 0 0,0 1-1 0 0,0-1 0 0 0,0 1 0 0 0,0-1 0 0 0,0 1 0 0 0,0 0 0 0 0,0-1 0 0 0,0 1 0 0 0,-1-1 0 0 0,1 1 0 0 0,0-1 0 0 0,0 1 0 0 0,0 0 0 0 0,0-1 0 0 0,-1 1 0 0 0,1 0 1 0 0,0-1-1 0 0,0 1 0 0 0,-1-1 0 0 0,1 1 0 0 0,0 0 0 0 0,0-1 0 0 0,-1 1 0 0 0,1 0 0 0 0,0 0 0 0 0,-1-1 0 0 0,1 1 0 0 0,-1 0 0 0 0,1 0 0 0 0,0 0 0 0 0,-1-1 0 0 0,1 1 1 0 0,-1 0-1 0 0,1 0 0 0 0,0 0 0 0 0,-1 0 0 0 0,1 0 0 0 0,-1 0 0 0 0,1 0 0 0 0,-1 0 0 0 0,1 0 0 0 0,-1 0 0 0 0,1 0 0 0 0,0 0 0 0 0,-1 0 0 0 0,1 0 0 0 0,-1 0 0 0 0,1 0 1 0 0,0 1-1 0 0,-1-1 0 0 0,1 0 0 0 0,-1 0 0 0 0,1 1 0 0 0,0-1 0 0 0,-1 0 0 0 0,1 0 0 0 0,0 1 0 0 0,-1-1 0 0 0,1 0 0 0 0,0 1 0 0 0,-1-1-10 0 0,0-34 33 0 0,0-1 1 0 0,3 1-1 0 0,1-1 0 0 0,1 1 0 0 0,2 0 1 0 0,1 0-1 0 0,2 1 0 0 0,1 0 0 0 0,2 0 1 0 0,1 1-1 0 0,1 1 0 0 0,2 0 0 0 0,14-21-33 0 0,-13 24-6 0 0,0 0-1 0 0,2 1 0 0 0,1 1 0 0 0,1 0 0 0 0,1 2 0 0 0,2 1 1 0 0,0 0-1 0 0,20-13 7 0 0,-36 29 7 0 0,1 1 0 0 0,-1 0 0 0 0,1 1 0 0 0,0 0 1 0 0,1 0-1 0 0,-1 1 0 0 0,1 0 0 0 0,0 1 0 0 0,0 0 0 0 0,0 0 1 0 0,0 1-1 0 0,0 1 0 0 0,1 0 0 0 0,-1 0 0 0 0,0 1 0 0 0,9 0-7 0 0,-15 3 21 0 0,0 1 0 0 0,0-1 0 0 0,0 0 0 0 0,-1 1 0 0 0,0 0 0 0 0,1 0 0 0 0,-1 0 0 0 0,-1 0 0 0 0,1 0 0 0 0,-1 1 0 0 0,0-1 0 0 0,0 1 0 0 0,0 0 0 0 0,0-1 0 0 0,-1 1 0 0 0,0 0 0 0 0,0 0 0 0 0,0 0 0 0 0,0 0 0 0 0,-1 0 0 0 0,0 0 0 0 0,0 0 0 0 0,-1 0 0 0 0,1 0 0 0 0,-1 0 0 0 0,-1 4-21 0 0,-1 5 22 0 0,0-1 0 0 0,0 1 0 0 0,-1-1 0 0 0,-1 0 0 0 0,0-1 1 0 0,-1 1-1 0 0,-1-1 0 0 0,1 0 0 0 0,-2-1 0 0 0,0 1 0 0 0,0-1 0 0 0,-1-1 0 0 0,0 0 1 0 0,-1 0-1 0 0,0-1 0 0 0,-1 0 0 0 0,-10 6-22 0 0,11-9-120 0 0,-1 0 0 0 0,-1-1-1 0 0,1-1 1 0 0,-1 0 0 0 0,1 0 0 0 0,-1-1 0 0 0,0-1 0 0 0,0 0 0 0 0,0 0 0 0 0,-1-1-1 0 0,1-1 1 0 0,0 0 0 0 0,-3-1 120 0 0,-25-19-3126 0 0,32-11-7241 0 0,8 23 994 0 0</inkml:trace>
  <inkml:trace contextRef="#ctx0" brushRef="#br0" timeOffset="516.193">645 387 7202 0 0,'0'0'1513'0'0,"0"0"1"0"0,0 0 268 0 0,0 0 231 0 0,0 0-72 0 0,0 0-257 0 0,0 0-301 0 0,0 0-301 0 0,0 0-253 0 0,0 0-181 0 0,0 0-126 0 0,0 0-69 0 0,0 0-15 0 0,19-22-38 0 0,62-70-26 0 0,15-22 528 0 0,-14 25-618 0 0,6 24-7 0 0,-88 64-276 0 0,1 1-1 0 0,-1-1 1 0 0,1 1-1 0 0,-1 0 1 0 0,1-1-1 0 0,-1 1 1 0 0,1 0-1 0 0,-1 0 1 0 0,1 0-1 0 0,0-1 1 0 0,-1 1-1 0 0,1 0 1 0 0,-1 0 0 0 0,1 0-1 0 0,0 0 1 0 0,-1 0-1 0 0,1 0 1 0 0,-1 0-1 0 0,1 0 1 0 0,0 0-1 0 0,-1 0 1 0 0,1 0-1 0 0,-1 0 1 0 0,1 1-1 0 0,-1-1 1 0 0,1 0-1 0 0,0 0 1 0 0,-1 1-1 0 0,1-1 1 0 0,-1 0-1 0 0,1 1 1 0 0,-1-1-1 0 0,0 0 1 0 0,1 1-1 0 0,-1-1 1 0 0,1 1-1 0 0,-1-1 1 0 0,0 1-1 0 0,1-1 1 0 0,-1 1-1 0 0,0-1 1 0 0,1 1-1 0 0,-1-1 1 0 0,0 1-1 0 0,0-1 1 0 0,1 1-1 0 0,-1 0 1 0 0,0-1-1 0 0,0 1 1 0 0,0-1-1 0 0,0 1 1 0 0,0-1-1 0 0,0 1 1 0 0,0 0-1 0 0,0-1 1 0 0,0 1-1 0 0,0-1 1 0 0,0 1-1 0 0,-1 0 1 0 0,1-1-1 0 0,0 1 1 0 0,0-1-1 0 0,0 1 1 0 0,-1-1-1 0 0,1 1 0 0 0,0 7 50 0 0,-7 117 401 0 0,9-122-441 0 0,1-1 0 0 0,-1 1-1 0 0,1-1 1 0 0,-1 0 0 0 0,1 0 0 0 0,0 0 0 0 0,0 0 0 0 0,0 0 0 0 0,0 0-1 0 0,0-1 1 0 0,1 0 0 0 0,-1 1 0 0 0,0-1 0 0 0,1-1 0 0 0,-1 1-1 0 0,0 0 1 0 0,1-1 0 0 0,-1 0 0 0 0,1 1 0 0 0,-1-1 0 0 0,1-1 0 0 0,-1 1-1 0 0,1 0 1 0 0,-1-1 0 0 0,1 0 0 0 0,-1 0 0 0 0,0 0 0 0 0,1 0 0 0 0,-1 0-1 0 0,0-1 1 0 0,2-1-10 0 0,204-91 287 0 0,-97 50-215 0 0,-66 32-49 0 0,-40 54 105 0 0,-6-22-171 0 0,-1-9 20 0 0,1-1 0 0 0,0 1 1 0 0,0-1-1 0 0,1 1 0 0 0,1 0 0 0 0,0-1 1 0 0,0 0-1 0 0,1 1 0 0 0,4 8 23 0 0,-5-16-165 0 0,-1 0-1 0 0,1 0 0 0 0,0 0 1 0 0,1 0-1 0 0,-1-1 1 0 0,1 1-1 0 0,-1-1 0 0 0,1 0 1 0 0,-1 0-1 0 0,1 0 1 0 0,0 0-1 0 0,0 0 1 0 0,0 0-1 0 0,0-1 0 0 0,1 1 1 0 0,-1-1-1 0 0,0 0 1 0 0,1 0-1 0 0,-1 0 0 0 0,0-1 1 0 0,3 1 165 0 0,10 2-2013 0 0,-1-1-2782 0 0,-1 0-4379 0 0,-9-2 2291 0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7.5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227 0 2000 0 0,'0'0'2756'0'0,"0"0"-1352"0"0,0 0-394 0 0,0 0 44 0 0,0 0 155 0 0,0 0 108 0 0,0 0-28 0 0,0 0-40 0 0,0 0-66 0 0,0 0-108 0 0,0 0-124 0 0,0 0-182 0 0,0 0-143 0 0,4 23-67 0 0,13 74-47 0 0,-3 7 217 0 0,-4 0 1 0 0,-4 1-1 0 0,-5 0 1 0 0,-6 13-730 0 0,5-116-34 0 0,-15 118-249 0 0,-8-76-2604 0 0,14-38 7 0 0,-5-1-7426 0 0,11-5 4815 0 0</inkml:trace>
  <inkml:trace contextRef="#ctx0" brushRef="#br0" timeOffset="251.774">0 405 6481 0 0,'0'0'2079'0'0,"0"0"-829"0"0,0 0-155 0 0,0 0 109 0 0,0 0 51 0 0,0 0-64 0 0,0 0-101 0 0,32 4-129 0 0,103 8-127 0 0,87-5 1125 0 0,-67-18-2707 0 0,-104 4-2535 0 0,-2-1-4098 0 0,-32 4-606 0 0</inkml:trace>
  <inkml:trace contextRef="#ctx0" brushRef="#br0" timeOffset="520.013">709 409 5961 0 0,'0'0'1494'0'0,"0"0"-307"0"0,0 0-218 0 0,0 0-7 0 0,0 0-27 0 0,0 0-84 0 0,0 0-119 0 0,-10 32-123 0 0,-30 98-47 0 0,39-129-537 0 0,0 1 0 0 0,0-1 0 0 0,0 0 0 0 0,1 1 0 0 0,-1-1 0 0 0,0 1 0 0 0,1-1 0 0 0,-1 1 0 0 0,1-1 0 0 0,0 1 0 0 0,-1-1 0 0 0,1 1 0 0 0,0-1 0 0 0,0 1 0 0 0,0 0 0 0 0,0-1 0 0 0,0 1 0 0 0,0-1 0 0 0,0 1 0 0 0,1-1-1 0 0,-1 1 1 0 0,1-1 0 0 0,-1 1 0 0 0,1-1 0 0 0,-1 1 0 0 0,1-1 0 0 0,0 1 0 0 0,0-1 0 0 0,0 0 0 0 0,0 1 0 0 0,0-1 0 0 0,0 0 0 0 0,0 0 0 0 0,0 0 0 0 0,0 0 0 0 0,0 0 0 0 0,1 0 0 0 0,-1 0 0 0 0,2 0-25 0 0,2 2 201 0 0,5 2 118 0 0,0-1 0 0 0,1 0 1 0 0,-1-1-1 0 0,1 0 1 0 0,-1-1-1 0 0,1 0 1 0 0,0-1-1 0 0,0 0 1 0 0,0-1-1 0 0,-1 0 0 0 0,1 0 1 0 0,0-1-1 0 0,0-1 1 0 0,0 0-1 0 0,-1 0 1 0 0,1-1-1 0 0,-1 0 0 0 0,0-1 1 0 0,0-1-1 0 0,0 1 1 0 0,1-2-320 0 0,0 2 125 0 0,0-1 0 0 0,0-1 0 0 0,-1 1 1 0 0,0-2-1 0 0,0 0 0 0 0,0 0 0 0 0,-1 0 1 0 0,0-1-1 0 0,0-1 0 0 0,-1 1 0 0 0,0-1 1 0 0,0-1-1 0 0,-1 0 0 0 0,-1 0 0 0 0,0 0 1 0 0,0-1-1 0 0,-1 1 0 0 0,0-1 0 0 0,0-1 1 0 0,-2 1-1 0 0,1-1 0 0 0,-2 1 0 0 0,1-1 1 0 0,-1-3-126 0 0,-5 8-76 0 0,0-1 0 0 0,-1 1 0 0 0,0 0 0 0 0,0 0 1 0 0,-1 0-1 0 0,0 1 0 0 0,0-1 0 0 0,0 1 0 0 0,-1 0 1 0 0,0 1-1 0 0,0-1 0 0 0,0 1 0 0 0,-1 1 0 0 0,1-1 1 0 0,-1 1-1 0 0,0 0 0 0 0,-1 1 0 0 0,1-1 0 0 0,-1 1 1 0 0,1 1-1 0 0,-1 0 0 0 0,0 0 0 0 0,0 0 0 0 0,0 1 0 0 0,0 0 1 0 0,-2 1 75 0 0,-75-11-2909 0 0,30 15-5978 0 0,35 2-2225 0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1 107 2232 0 0,'0'0'1406'0'0,"0"0"-682"0"0,0 0-112 0 0,0 0 286 0 0,0 0 366 0 0,0 0 191 0 0,0 0 1 0 0,0 0-97 0 0,0 0-122 0 0,0 0-141 0 0,0 0-151 0 0,32-6-174 0 0,99-17-161 0 0,135-10 1029 0 0,-212 32-2012 0 0,-40 1-369 0 0,0 0 1 0 0,-1 0 0 0 0,1-1-1 0 0,0-1 1 0 0,-1 0 0 0 0,1-1-1 0 0,-1 0 1 0 0,10-5 741 0 0,-5 2-2120 0 0,11-6-4826 0 0,-23 5 4612 0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1 110 10314 0 0,'0'0'838'0'0,"0"0"-344"0"0,0 0-213 0 0,0 0 171 0 0,0 0 341 0 0,0 0 142 0 0,0 0 5 0 0,0 0-80 0 0,0 0-166 0 0,0 0-162 0 0,37-1-145 0 0,121-9-154 0 0,-27-18-246 0 0,-80 12-502 0 0,40-12-1848 0 0,-32 10-3305 0 0,-32 9-3526 0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6.9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493 136 1992 0 0,'0'0'530'0'0,"0"0"-285"0"0,0 0-43 0 0,0 0 172 0 0,0 0 255 0 0,0 0 185 0 0,0 0 25 0 0,0 0-103 0 0,0 0-210 0 0,-32 26-201 0 0,-98 79-130 0 0,-61 43 1128 0 0,76-77 2367 0 0,90-56-1783 0 0,45-19-1532 0 0,20-8-395 0 0,0 2 1 0 0,0 2-1 0 0,0 1 0 0 0,1 3 1 0 0,10 0 19 0 0,41-5-12 0 0,-38 8-87 0 0,46-13-288 0 0,-96 12 138 0 0,-3 2 297 0 0,0 0 1 0 0,-1 0-1 0 0,1-1 1 0 0,0 1-1 0 0,0 0 1 0 0,0 0-1 0 0,-1 0 1 0 0,1-1-1 0 0,0 1 0 0 0,0 0 1 0 0,-1-1-1 0 0,1 1 1 0 0,0-1-1 0 0,0 1 1 0 0,-1-1-1 0 0,1 1 1 0 0,-1-1-1 0 0,1 0 1 0 0,0 1-1 0 0,-1-1 1 0 0,1 1-1 0 0,-1-1 1 0 0,0 0-1 0 0,1 0 1 0 0,-1 1-1 0 0,1-1 0 0 0,-1 0 1 0 0,0 0-1 0 0,0 0 1 0 0,1 1-1 0 0,-1-1 1 0 0,0 0-1 0 0,0 0 1 0 0,0 0-1 0 0,0 1 1 0 0,0-1-1 0 0,0 0 1 0 0,0 0-1 0 0,0 0 1 0 0,0 0-1 0 0,-1 1 1 0 0,1-1-1 0 0,0 0 0 0 0,0 0 1 0 0,-1 0-1 0 0,1 1 1 0 0,0-1-1 0 0,-1 0 1 0 0,1 1-1 0 0,-1-1 1 0 0,1 0-1 0 0,-1 1 1 0 0,0-1-1 0 0,1 0 1 0 0,-1 1-1 0 0,1-1 1 0 0,-1 1-49 0 0,-128-140 585 0 0,77 101-2409 0 0,31 32-1242 0 0,2 5-3576 0 0,16 2 969 0 0</inkml:trace>
  <inkml:trace contextRef="#ctx0" brushRef="#br0" timeOffset="387.97">979 0 6265 0 0,'0'0'612'0'0,"0"0"-194"0"0,0 0 66 0 0,0 0 338 0 0,0 0 328 0 0,0 0 97 0 0,0 0-122 0 0,0 0-295 0 0,0 0-293 0 0,0 0-237 0 0,0 0-136 0 0,0 0-67 0 0,-13 35-45 0 0,-41 106-21 0 0,9-4 182 0 0,44-136-194 0 0,0 1 0 0 0,0 0 0 0 0,0 0 0 0 0,1 0 0 0 0,-1 0 0 0 0,0 0 0 0 0,1 1 1 0 0,0-1-1 0 0,-1 0 0 0 0,1 0 0 0 0,0 0 0 0 0,0 0 0 0 0,0 0 0 0 0,0 1 0 0 0,1-1 0 0 0,-1 0 0 0 0,1 0 0 0 0,-1 0 0 0 0,1 0 0 0 0,0 0 0 0 0,-1 0 0 0 0,1 0 0 0 0,0 0 1 0 0,0 0-1 0 0,1-1 0 0 0,-1 1 0 0 0,0 0 0 0 0,1 0 0 0 0,-1-1 0 0 0,1 1 0 0 0,-1-1 0 0 0,1 0 0 0 0,0 1 0 0 0,-1-1 0 0 0,1 0 0 0 0,0 0 0 0 0,0 0 0 0 0,0 0 0 0 0,0 0 0 0 0,0 0 1 0 0,0-1-1 0 0,0 1 0 0 0,0-1 0 0 0,0 0 0 0 0,0 1 0 0 0,1-1 0 0 0,-1 0 0 0 0,2 0-19 0 0,110-8 772 0 0,43-28-881 0 0,-145 31-173 0 0,3 0-524 0 0,-6 4-2579 0 0,-13-3-4921 0 0,2 4 5160 0 0</inkml:trace>
  <inkml:trace contextRef="#ctx0" brushRef="#br0" timeOffset="640.039">719 203 8266 0 0,'0'0'992'0'0,"0"0"-448"0"0,0 0 112 0 0,0 0 368 0 0,0 0 57 0 0,0 0-113 0 0,0 0-240 0 0,0 0-240 0 0,197 22-176 0 0,-149-22-152 0 0,4-4-72 0 0,5 0-96 0 0,3-3-248 0 0,-1 0-632 0 0,-13 3-1617 0 0,-14 0-8457 0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4.9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417 172 8306 0 0,'0'0'631'0'0,"0"0"-387"0"0,0 0-180 0 0,0 0 133 0 0,0 0 295 0 0,0 0 248 0 0,0 0 104 0 0,0 0-27 0 0,0 0-148 0 0,0 0-175 0 0,0 0-150 0 0,0 0-100 0 0,-35 32-34 0 0,-111 96 34 0 0,61-67 550 0 0,-15-10 1745 0 0,131-32-3152 0 0,153-6 89 0 0,130-7 524 0 0,-268-6 44 0 0,-45 0 130 0 0,-1 0 80 0 0,0 0 74 0 0,0 0 68 0 0,-15-27 1618 0 0,-101-122-675 0 0,-9 37-3231 0 0,117 107 1186 0 0,-14-9-1286 0 0,9 7-5978 0 0,10 4-755 0 0</inkml:trace>
  <inkml:trace contextRef="#ctx0" brushRef="#br0" timeOffset="568.777">962 62 4433 0 0,'0'0'811'0'0,"0"0"-218"0"0,0 0-197 0 0,0 0-46 0 0,0 0 86 0 0,0 0 71 0 0,0 0 54 0 0,0 0-14 0 0,0 0-84 0 0,0 0-109 0 0,-26 33-126 0 0,-79 104-106 0 0,102-133-116 0 0,-1-1 0 0 0,1 1 0 0 0,0 0 1 0 0,0 0-1 0 0,1 0 0 0 0,-1 0 0 0 0,1 0 1 0 0,-1 0-1 0 0,1 1 0 0 0,1-1 0 0 0,-1 1 0 0 0,1 0 1 0 0,-1-1-1 0 0,1 1 0 0 0,1 0 0 0 0,-1 4-6 0 0,1 3 25 0 0,-2-7 10 0 0,1 0 0 0 0,0 0-1 0 0,0 0 1 0 0,0 0 0 0 0,1 1 0 0 0,0-1 0 0 0,0 0 0 0 0,0 0 0 0 0,1 0 0 0 0,0 0 0 0 0,0 0-1 0 0,0 0 1 0 0,0 0 0 0 0,1 0 0 0 0,0 0 0 0 0,0-1 0 0 0,0 1 0 0 0,0 0 0 0 0,1-1 0 0 0,0 0-1 0 0,0 0 1 0 0,0 0 0 0 0,0 0 0 0 0,1 0 0 0 0,0 0 0 0 0,-1-1 0 0 0,1 0 0 0 0,1 0 0 0 0,-1 0-1 0 0,0 0 1 0 0,2 0-35 0 0,4 1 289 0 0,0 0-1 0 0,1-1 0 0 0,0 0 0 0 0,0-1 0 0 0,0 0 0 0 0,0 0 0 0 0,0-2 1 0 0,0 1-1 0 0,0-1 0 0 0,0-1 0 0 0,0 0 0 0 0,0 0 0 0 0,0-1 0 0 0,0-1 1 0 0,0 0-1 0 0,0 0 0 0 0,-1-1 0 0 0,0 0 0 0 0,5-3-288 0 0,16-10 747 0 0,0-1-1 0 0,-1-2 1 0 0,-1 0-1 0 0,-1-2 1 0 0,11-12-747 0 0,-29 26 69 0 0,0 0 1 0 0,0-1-1 0 0,-1 0 1 0 0,-1-1-1 0 0,1 1 1 0 0,-2-2-1 0 0,1 1 1 0 0,-1-1-1 0 0,-1 0 0 0 0,0 0 1 0 0,0-1-1 0 0,-1 0 1 0 0,-1 0-1 0 0,0 0 1 0 0,-1-1-1 0 0,0 1 1 0 0,-1-1-1 0 0,0 1 1 0 0,-1-1-1 0 0,0-11-69 0 0,-2 20-84 0 0,-1 0-1 0 0,0 0 1 0 0,1 0-1 0 0,-1 0 1 0 0,-1 0-1 0 0,1 0 1 0 0,0 1-1 0 0,-1-1 1 0 0,0 1-1 0 0,0 0 1 0 0,0 0 0 0 0,0 0-1 0 0,0 0 1 0 0,-1 0-1 0 0,1 1 1 0 0,-1 0-1 0 0,0-1 1 0 0,1 1-1 0 0,-1 1 1 0 0,0-1-1 0 0,0 0 1 0 0,-1 1-1 0 0,1 0 1 0 0,-3-1 84 0 0,-105-8-3874 0 0,33 28-3997 0 0,54-7 40 0 0</inkml:trace>
  <inkml:trace contextRef="#ctx0" brushRef="#br0" timeOffset="871.775">842 323 3777 0 0,'0'0'2696'0'0,"0"0"-879"0"0,0 0-301 0 0,0 0-106 0 0,0 0-101 0 0,0 0-183 0 0,0 0-165 0 0,0 0-178 0 0,0 0-191 0 0,0 0-182 0 0,0 0-139 0 0,0 0-93 0 0,0 0-40 0 0,16-6-29 0 0,49-18-25 0 0,-27 28 158 0 0,-31 0-143 0 0,244 48 1626 0 0,-187-29-4084 0 0,-42-18-1688 0 0,0-4-3640 0 0,-15-1 2537 0 0</inkml:trace>
  <inkml:trace contextRef="#ctx0" brushRef="#br0" timeOffset="1286.627">1 691 1728 0 0,'0'0'1673'0'0,"0"0"-356"0"0,0 0 52 0 0,0 0 158 0 0,0 0 50 0 0,0 0-111 0 0,39-4-107 0 0,125-14-81 0 0,5-2 1082 0 0,373-30-137 0 0,-434 46-2482 0 0,172-9-3244 0 0,-98-2-5143 0 0,-138 11 3177 0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31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0 641 200 0 0,'0'0'823'0'0,"0"0"-267"0"0,0 0 223 0 0,0 0 388 0 0,0 0 301 0 0,0 0 143 0 0,0 0-27 0 0,0 0-163 0 0,0 0-234 0 0,35-15-228 0 0,111-52-190 0 0,12-20 1179 0 0,-133 70-1675 0 0,0-1 0 0 0,-1-1-1 0 0,-1-1 1 0 0,-1 0-1 0 0,-1-2 1 0 0,-1-1-1 0 0,-1 0 1 0 0,0-3-273 0 0,-15 20 100 0 0,0-1 0 0 0,0 0 0 0 0,-1 0 0 0 0,0-1 0 0 0,0 1 0 0 0,-1-1 0 0 0,0 1 0 0 0,0-1 0 0 0,-1 0 0 0 0,0 0 0 0 0,0 1 0 0 0,-1-1 0 0 0,0 0 0 0 0,0 0 0 0 0,-1 0 0 0 0,0 0 0 0 0,-1-3-100 0 0,2 10-66 0 0,-1 0-1 0 0,1 0 0 0 0,-1 0 0 0 0,1 0 1 0 0,-1 0-1 0 0,0 0 0 0 0,1 0 1 0 0,-1 0-1 0 0,0 0 0 0 0,0 0 1 0 0,0 0-1 0 0,1 1 0 0 0,-1-1 0 0 0,0 0 1 0 0,0 1-1 0 0,0-1 0 0 0,0 1 1 0 0,-1-1-1 0 0,1 1 0 0 0,0-1 1 0 0,0 1-1 0 0,0 0 0 0 0,0-1 0 0 0,0 1 1 0 0,0 0-1 0 0,-1 0 0 0 0,1 0 1 0 0,0 0-1 0 0,0 0 0 0 0,0 0 1 0 0,-1 0-1 0 0,1 0 0 0 0,0 1 0 0 0,0-1 1 0 0,0 0-1 0 0,0 1 0 0 0,0-1 1 0 0,0 1-1 0 0,0-1 0 0 0,0 1 0 0 0,0-1 1 0 0,0 1-1 0 0,0 0 0 0 0,0 0 1 0 0,0-1-1 0 0,0 1 0 0 0,0 0 1 0 0,1 0-1 0 0,-1 0 0 0 0,0 0 0 0 0,1 0 1 0 0,-1 0-1 0 0,0 0 0 0 0,1 0 1 0 0,0 0-1 0 0,-1 0 0 0 0,1 0 1 0 0,-1 1-1 0 0,1-1 0 0 0,0 0 0 0 0,0 0 1 0 0,0 0-1 0 0,0 0 0 0 0,0 1 67 0 0,-9 15-91 0 0,1 0 0 0 0,1 1 0 0 0,0-1 0 0 0,1 1 0 0 0,1 0 0 0 0,1 1-1 0 0,1-1 1 0 0,0 1 0 0 0,1-1 0 0 0,2 1 0 0 0,-1 0 0 0 0,3 7 91 0 0,-2-21 49 0 0,1-1 0 0 0,1 1 0 0 0,-1-1 0 0 0,1 0 0 0 0,-1 1 0 0 0,1-1 0 0 0,0 0 0 0 0,1 0 0 0 0,-1-1 0 0 0,1 1 0 0 0,-1 0 0 0 0,1-1 1 0 0,0 0-1 0 0,0 1 0 0 0,1-1 0 0 0,-1 0 0 0 0,1-1 0 0 0,0 1 0 0 0,-1-1 0 0 0,1 1 0 0 0,0-1 0 0 0,0 0 0 0 0,1-1 0 0 0,-1 1 0 0 0,0-1 0 0 0,1 1-49 0 0,117 12 2192 0 0,-102-17-2000 0 0,0-1-1 0 0,0-1 1 0 0,0-1-1 0 0,-1-1 1 0 0,0 0-1 0 0,0-2 1 0 0,0 0-1 0 0,-1-1 1 0 0,-1-1-1 0 0,0 0 1 0 0,0-1-1 0 0,11-13-191 0 0,-7 10 14 0 0,-1-1 0 0 0,0-1 0 0 0,-2 0 0 0 0,0-2 0 0 0,-1 0 0 0 0,-1-1 0 0 0,-1-1 0 0 0,0 0 0 0 0,-2-1 0 0 0,-1 0 0 0 0,0-1 0 0 0,0-5-14 0 0,-6-42-560 0 0,-7 69 481 0 0,0 0 1 0 0,-1 0-1 0 0,1-1 0 0 0,-1 1 1 0 0,1 0-1 0 0,-1 0 0 0 0,1 1 1 0 0,-1-1-1 0 0,0 0 0 0 0,1 0 1 0 0,-1 1-1 0 0,0-1 1 0 0,0 1-1 0 0,1 0 0 0 0,-1-1 1 0 0,0 1-1 0 0,0 0 0 0 0,0 0 1 0 0,1 0-1 0 0,-1 0 0 0 0,0 0 1 0 0,0 1-1 0 0,0-1 0 0 0,1 0 1 0 0,-1 1-1 0 0,0-1 1 0 0,1 1-1 0 0,-1 0 0 0 0,0 0 1 0 0,1 0-1 0 0,-1 0 0 0 0,1 0 1 0 0,-2 1 78 0 0,-6 7-94 0 0,1 0 1 0 0,0 1 0 0 0,1 0-1 0 0,0 1 1 0 0,1-1 0 0 0,0 1-1 0 0,1 1 1 0 0,0-1 0 0 0,0 1-1 0 0,1 0 1 0 0,1 0-1 0 0,0 0 1 0 0,1 0 0 0 0,0 1-1 0 0,1-1 1 0 0,0 1 0 0 0,1 8 93 0 0,0-15 65 0 0,1 0 0 0 0,0 0 0 0 0,0-1 0 0 0,0 1 1 0 0,0 0-1 0 0,1 0 0 0 0,0-1 0 0 0,0 1 0 0 0,1-1 1 0 0,0 0-1 0 0,0 0 0 0 0,0 0 0 0 0,0 0 0 0 0,1 0 1 0 0,0-1-1 0 0,0 1 0 0 0,0-1 0 0 0,0 0 0 0 0,1-1 1 0 0,-1 1-1 0 0,1-1 0 0 0,0 1 0 0 0,0-1 0 0 0,1-1 1 0 0,-1 1-1 0 0,1-1 0 0 0,3 1-65 0 0,4 2 219 0 0,0-1 0 0 0,1 0 0 0 0,-1-1 0 0 0,1-1 0 0 0,0 0 0 0 0,0-1 1 0 0,0-1-1 0 0,0 0 0 0 0,0 0 0 0 0,0-2 0 0 0,6-1-219 0 0,0-3 215 0 0,1-1 0 0 0,-1-1 0 0 0,0-1-1 0 0,-1 0 1 0 0,0-2 0 0 0,-1 0 0 0 0,0-1 0 0 0,-1-1 0 0 0,15-14-215 0 0,-19 17-15 0 0,0-1 1 0 0,0 0 0 0 0,-1-1 0 0 0,0-1 0 0 0,-1 0-1 0 0,-1-1 1 0 0,0 0 0 0 0,-1 0 0 0 0,0-1 0 0 0,-1 0-1 0 0,-1 0 1 0 0,0-1 0 0 0,-1 0 0 0 0,-1 0 0 0 0,-1-1-1 0 0,0 0 1 0 0,0-4 14 0 0,-5 19-65 0 0,0 1-1 0 0,0-1 0 0 0,0 0 1 0 0,0 1-1 0 0,0-1 1 0 0,-1 1-1 0 0,1-1 0 0 0,0 1 1 0 0,-1 0-1 0 0,1-1 0 0 0,-1 1 1 0 0,1 0-1 0 0,-1 0 0 0 0,0 0 1 0 0,1 0-1 0 0,-1 0 1 0 0,0 1-1 0 0,0-1 0 0 0,0 0 1 0 0,1 1-1 0 0,-1-1 0 0 0,0 1 1 0 0,0 0-1 0 0,0 0 1 0 0,0-1-1 0 0,0 1 0 0 0,0 1 1 0 0,0-1-1 0 0,0 0 0 0 0,0 0 1 0 0,0 1-1 0 0,1-1 1 0 0,-1 1-1 0 0,0-1 0 0 0,0 1 1 0 0,0 0-1 0 0,1 0 0 0 0,-2 1 66 0 0,-8 6-76 0 0,1 0-1 0 0,1 1 0 0 0,0 0 0 0 0,0 1 0 0 0,0 0 0 0 0,2 0 0 0 0,-1 1 1 0 0,1 0-1 0 0,1 0 0 0 0,0 1 0 0 0,-3 9 77 0 0,1-7 44 0 0,1 1 1 0 0,0 1-1 0 0,1-1 1 0 0,1 1-1 0 0,1 0 1 0 0,0 0-1 0 0,1 1 1 0 0,1-1-1 0 0,0 1 0 0 0,2-1 1 0 0,-1 1-1 0 0,3 8-44 0 0,1-16-66 0 0,0-1-1 0 0,1 0 0 0 0,0 0 0 0 0,1 0 1 0 0,0 0-1 0 0,0-1 0 0 0,0 0 1 0 0,1 0-1 0 0,0 0 0 0 0,1-1 0 0 0,-1 0 1 0 0,1 0-1 0 0,0-1 0 0 0,1 0 0 0 0,-1 0 1 0 0,1 0-1 0 0,0-1 0 0 0,0 0 1 0 0,1-1-1 0 0,-1 0 0 0 0,1 0 0 0 0,-1-1 1 0 0,1 0-1 0 0,0 0 0 0 0,0-1 0 0 0,0 0 1 0 0,0-1-1 0 0,8 0 67 0 0,25 0-4354 0 0,-30 0 1417 0 0,8 0-5142 0 0</inkml:trace>
  <inkml:trace contextRef="#ctx0" brushRef="#br0" timeOffset="1044.276">1799 483 3689 0 0,'0'0'605'0'0,"0"0"-155"0"0,0 0-98 0 0,0 0 37 0 0,0 0 146 0 0,0 0 136 0 0,0 0 20 0 0,0 0-75 0 0,0 0-162 0 0,0 0-189 0 0,0 0-105 0 0,0 0-74 0 0,-18 25-35 0 0,-55 80 12 0 0,20 4 427 0 0,5-24 977 0 0,60-114 1630 0 0,13-23-2621 0 0,172-235 259 0 0,-193 281-726 0 0,-4 7-10 0 0,0-1 1 0 0,0 0-1 0 0,1 1 1 0 0,-1-1-1 0 0,0 0 1 0 0,0 0-1 0 0,1 1 1 0 0,-1-1-1 0 0,0 0 1 0 0,0 0-1 0 0,1 0 1 0 0,-1 1-1 0 0,0-1 1 0 0,1 0-1 0 0,-1 0 1 0 0,0 0-1 0 0,1 0 1 0 0,-1 0-1 0 0,0 0 1 0 0,1 1-1 0 0,-1-1 1 0 0,1 0-1 0 0,-1 0 1 0 0,0 0-1 0 0,1 0 1 0 0,-1 0 0 0 0,0-1-1 0 0,1 1 1 0 0,-1 0-1 0 0,0 0 1 0 0,1 0-1 0 0,-1 0 1 0 0,0 0-1 0 0,1 0 1 0 0,-1 0-1 0 0,0-1 1 0 0,1 1-1 0 0,-1 0 1 0 0,0 0-1 0 0,1-1 1 0 0,-2 44 75 0 0,11 99 428 0 0,40-13-121 0 0,-46-117-520 0 0,-3-10 3176 0 0,-32-25-2239 0 0,-107-68-926 0 0,33 35-357 0 0,54 49-6219 0 0,50 9 1219 0 0,0 3 2345 0 0,0-1-914 0 0</inkml:trace>
  <inkml:trace contextRef="#ctx0" brushRef="#br0" timeOffset="1448.283">1952 520 6705 0 0,'0'0'2689'0'0,"0"0"-1666"0"0,0 0-691 0 0,0 0-164 0 0,0 0 84 0 0,0 0 191 0 0,0 0 112 0 0,0 0 26 0 0,0 0-57 0 0,0 0-168 0 0,0 0-132 0 0,0 0-57 0 0,0 0-32 0 0,11 17 21 0 0,36 52 13 0 0,-12 28 427 0 0,-18-49-300 0 0,0-80 4111 0 0,78-270-2608 0 0,-87 255-1931 0 0,-8 46-212 0 0,0 1-318 0 0,0 0-612 0 0,-2 7-10143 0 0,2-3 3669 0 0</inkml:trace>
  <inkml:trace contextRef="#ctx0" brushRef="#br0" timeOffset="1954.445">2474 410 4913 0 0,'0'0'1879'0'0,"0"0"-748"0"0,0 0-168 0 0,0 0 206 0 0,0 0 196 0 0,0 0 19 0 0,0 0-137 0 0,0 0-256 0 0,0 0-252 0 0,0 0-223 0 0,0 0-152 0 0,0 0-57 0 0,-12 8-17 0 0,-93 68 1201 0 0,37-25-205 0 0,69-50-1328 0 0,-1 1 1 0 0,1-1-1 0 0,0 0 1 0 0,0 1-1 0 0,0-1 0 0 0,1 0 1 0 0,-1 0-1 0 0,0 1 1 0 0,0-1-1 0 0,1 0 0 0 0,-1 0 1 0 0,0 0-1 0 0,1-1 1 0 0,-1 1-1 0 0,1 0 0 0 0,0 0 1 0 0,-1-1-1 0 0,1 1 1 0 0,-1-1-1 0 0,1 0 0 0 0,0 1 1 0 0,-1-1-1 0 0,1 0 1 0 0,0 0-1 0 0,-1 0 0 0 0,1 0 1 0 0,0 0-1 0 0,0 0 1 0 0,-1-1-1 0 0,1 1 0 0 0,1-1 42 0 0,52 5 0 0 0,-54-3 14 0 0,-1 0 0 0 0,1 0-1 0 0,0 0 1 0 0,0 0 0 0 0,-1 1-1 0 0,1-1 1 0 0,-1 0-1 0 0,1 1 1 0 0,-1-1 0 0 0,1 0-1 0 0,-1 1 1 0 0,0-1 0 0 0,1 0-1 0 0,-1 1 1 0 0,0-1 0 0 0,0 0-1 0 0,0 1 1 0 0,0-1 0 0 0,-1 1-1 0 0,1-1 1 0 0,0 0 0 0 0,0 1-1 0 0,-1-1 1 0 0,1 0-1 0 0,-1 1 1 0 0,1-1 0 0 0,-1 0-1 0 0,0 0 1 0 0,1 1 0 0 0,-1-1-1 0 0,0 0 1 0 0,0 0 0 0 0,0 0-1 0 0,0 0 1 0 0,0 0 0 0 0,0 0-1 0 0,0 0 1 0 0,0-1-1 0 0,0 1-13 0 0,-72 112 233 0 0,73-111-243 0 0,0 0 1 0 0,-1 0 0 0 0,1 0 0 0 0,0 1 0 0 0,0-1 0 0 0,0 0 0 0 0,0 0 0 0 0,0 1 0 0 0,1-1 0 0 0,-1 0 0 0 0,1 0 0 0 0,-1 0 0 0 0,1 0 0 0 0,0 0 0 0 0,0 0 0 0 0,0 0 0 0 0,0 0-1 0 0,0 0 1 0 0,1 0 0 0 0,-1 0 0 0 0,0 0 0 0 0,1-1 0 0 0,-1 1 0 0 0,1-1 0 0 0,0 1 0 0 0,0-1 0 0 0,-1 1 0 0 0,1-1 0 0 0,0 0 0 0 0,0 0 0 0 0,0 0 0 0 0,0 0 0 0 0,0 0 0 0 0,0-1 0 0 0,1 1-1 0 0,-1-1 1 0 0,0 1 9 0 0,86 6-786 0 0,-53-25-3338 0 0,-22 8-2662 0 0,-4 6-692 0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3.0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0 0 0,'0'0'189'0'0,"0"0"138"0"0,0 0 129 0 0,0 0 119 0 0,0 0 101 0 0,0 0 40 0 0,0 0-10 0 0,0 0 23 0 0,0 0 77 0 0,0 0 111 0 0,8-3 4706 0 0,10-2-2865 0 0,135-4 1578 0 0,-96 11-3711 0 0,3-3-392 0 0,-1-2 0 0 0,0-3 0 0 0,57-13-233 0 0,-100 12-1239 0 0,-16 6 687 0 0,0 1-247 0 0,-15 0-7091 0 0,-2 1 1059 0 0,13 2 4004 0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3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96 0 0,'0'0'983'0'0,"0"0"-159"0"0,0 0 8 0 0,0 0 120 0 0,0 0 127 0 0,0 0 55 0 0,0 0-102 0 0,0 0-168 0 0,0 0-169 0 0,0 0-109 0 0,0 0 27 0 0,0 0 51 0 0,0 0 43 0 0,3 3 13 0 0,60 14 4371 0 0,52-37-2524 0 0,-51 5-2244 0 0,90 5-1286 0 0,-88 9-6921 0 0,-46 1 3148 0 0,-12 0-1443 0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7:46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390 350 0 0 0,'0'0'705'0'0,"0"0"233"0"0,0 0 200 0 0,0 0 66 0 0,0 0-76 0 0,34-7-156 0 0,107-21-232 0 0,14 15 978 0 0,-152 42-340 0 0,-5-21-1269 0 0,-1-1 0 0 0,1-1 1 0 0,-1 1-1 0 0,-1 0 0 0 0,1-1 0 0 0,-1 1 1 0 0,0-1-1 0 0,-1 0 0 0 0,0-1 0 0 0,1 1 1 0 0,-6 4-110 0 0,9-9 11 0 0,-40 43 42 0 0,23-27 12 0 0,1 1 1 0 0,0 1 0 0 0,2 0-1 0 0,0 1 1 0 0,1 1 0 0 0,1 0-1 0 0,1 1 1 0 0,-6 16-66 0 0,17-37 42 0 0,0 1 1 0 0,1 0-1 0 0,-1 0 0 0 0,0 0 1 0 0,0 0-1 0 0,1 0 1 0 0,-1 0-1 0 0,1 0 0 0 0,0 0 1 0 0,-1 0-1 0 0,1 0 0 0 0,0 0 1 0 0,0 0-1 0 0,1 0 1 0 0,-1 0-1 0 0,0 0 0 0 0,1 0 1 0 0,-1 0-1 0 0,1 0 1 0 0,-1 0-1 0 0,1-1 0 0 0,0 1 1 0 0,0 0-1 0 0,0 0 1 0 0,0 0-1 0 0,0-1 0 0 0,0 1 1 0 0,0-1-1 0 0,1 1 0 0 0,-1-1 1 0 0,1 1-1 0 0,-1-1 1 0 0,1 0-1 0 0,-1 1 0 0 0,1-1 1 0 0,0 0-1 0 0,0 0-42 0 0,12 3 333 0 0,0 0 0 0 0,0-1 0 0 0,0-1-1 0 0,0 0 1 0 0,1-1 0 0 0,-1 0 0 0 0,0-1 0 0 0,1-1-1 0 0,5-1-332 0 0,73-36-711 0 0,-65 19-2838 0 0,-3-1-4062 0 0,-18 13 3207 0 0</inkml:trace>
  <inkml:trace contextRef="#ctx0" brushRef="#br0" timeOffset="367.912">1181 320 4689 0 0,'0'0'1200'0'0,"0"0"-606"0"0,0 0-129 0 0,0 0 123 0 0,0 0 235 0 0,0 0 176 0 0,0 0 63 0 0,0 0-86 0 0,0 0-203 0 0,-32 18-201 0 0,-97 53-170 0 0,82-34 111 0 0,46-36-473 0 0,1 1-1 0 0,0 0 1 0 0,0 0-1 0 0,0 0 0 0 0,0 0 1 0 0,0-1-1 0 0,0 1 1 0 0,0 0-1 0 0,0 0 1 0 0,1 0-1 0 0,-1 0 1 0 0,1-1-1 0 0,0 1 0 0 0,-1 0 1 0 0,1-1-1 0 0,0 1 1 0 0,0 0-1 0 0,0-1 1 0 0,0 1-1 0 0,0-1 1 0 0,0 1-1 0 0,1-1 0 0 0,-1 0 1 0 0,0 1-1 0 0,1-1 1 0 0,-1 0-1 0 0,1 0 1 0 0,-1 0-1 0 0,1 0 1 0 0,0 0-1 0 0,-1-1 0 0 0,1 1 1 0 0,0 0-1 0 0,0-1 1 0 0,-1 1-1 0 0,1-1 1 0 0,0 0-1 0 0,0 1 1 0 0,0-1-1 0 0,0 0 0 0 0,0 0 1 0 0,-1 0-1 0 0,1 0 1 0 0,0-1-1 0 0,0 1 1 0 0,0 0-1 0 0,-1-1 1 0 0,2 0-40 0 0,6 3 191 0 0,51 2 270 0 0,-54-4-438 0 0,1-1-1 0 0,-1 1 0 0 0,1 0 1 0 0,-1 0-1 0 0,1 0 0 0 0,-1 1 1 0 0,1 0-1 0 0,-1 1 0 0 0,0-1 0 0 0,1 1 1 0 0,-1 0-1 0 0,0 1 0 0 0,0-1 1 0 0,-1 1-1 0 0,1 1 0 0 0,-1-1 1 0 0,1 1-1 0 0,-1 0 0 0 0,2 2-22 0 0,-5-2 47 0 0,-1 1 0 0 0,0 0 1 0 0,0 0-1 0 0,0 0 0 0 0,0 0 0 0 0,-1 0 0 0 0,0 0 0 0 0,0 0 0 0 0,0 0 0 0 0,-1 0 0 0 0,0 0 0 0 0,0 0 1 0 0,0 0-1 0 0,0 0 0 0 0,-1-1 0 0 0,0 1 0 0 0,0 0 0 0 0,0-1 0 0 0,0 1 0 0 0,-1-1 0 0 0,0 0 1 0 0,0 0-1 0 0,0 0 0 0 0,0 0 0 0 0,-1 0-47 0 0,-68 70-790 0 0,52-56-2979 0 0,0 1-4206 0 0,16-16 2705 0 0</inkml:trace>
  <inkml:trace contextRef="#ctx0" brushRef="#br0" timeOffset="620.234">1133 346 1840 0 0,'0'0'1210'0'0,"0"0"-462"0"0,0 0-30 0 0,0 0 175 0 0,0 0 126 0 0,0 0-8 0 0,0 0-54 0 0,0 0-36 0 0,0 0-33 0 0,0 0-47 0 0,0 0-116 0 0,0 0-179 0 0,0 0-175 0 0,32 3-160 0 0,99 6-133 0 0,3-7-576 0 0,-69-11-2143 0 0,-20 1-3756 0 0,-32 7 2956 0 0</inkml:trace>
  <inkml:trace contextRef="#ctx0" brushRef="#br0" timeOffset="883.939">1586 365 1688 0 0,'0'0'995'0'0,"0"0"-153"0"0,0 0-175 0 0,0 0-51 0 0,0 0-43 0 0,0 0-27 0 0,0 0-33 0 0,-18 34-80 0 0,-56 106-58 0 0,58-77 151 0 0,19-58-422 0 0,1 1 203 0 0,1-1 0 0 0,0 1 0 0 0,1-1 0 0 0,-1-1 0 0 0,1 1 1 0 0,0-1-1 0 0,0 1 0 0 0,0-2 0 0 0,0 1 0 0 0,1-1 0 0 0,0 0 0 0 0,0 0 1 0 0,0-1-1 0 0,0 0 0 0 0,0 0 0 0 0,0 0 0 0 0,0-1 0 0 0,1 0 0 0 0,-1-1 1 0 0,0 0-1 0 0,1 0 0 0 0,-1 0 0 0 0,0-1 0 0 0,1 0 0 0 0,-1-1 0 0 0,6-1-307 0 0,2-1 243 0 0,-1 0 0 0 0,1-1-1 0 0,-1 0 1 0 0,0-1-1 0 0,0-1 1 0 0,-1 0-1 0 0,0-1 1 0 0,0-1 0 0 0,0 0-1 0 0,-2 0 1 0 0,1-1-1 0 0,-1-1 1 0 0,0 1 0 0 0,-1-2-1 0 0,-1 0 1 0 0,1 0-1 0 0,-2-1 1 0 0,0 0-1 0 0,0 0 1 0 0,3-10-243 0 0,-9 18-12 0 0,0 1 0 0 0,0-1-1 0 0,-1 0 1 0 0,1 0 0 0 0,-1 0 0 0 0,0 0-1 0 0,-1 0 1 0 0,1 0 0 0 0,-1 0 0 0 0,0 0 0 0 0,0 0-1 0 0,0 0 1 0 0,-1-1 0 0 0,0 1 0 0 0,0 0-1 0 0,0 1 1 0 0,-1-1 0 0 0,1 0 0 0 0,-1 0-1 0 0,0 0 1 0 0,-1 1 0 0 0,1-1 0 0 0,-1 1 0 0 0,0 0-1 0 0,0 0 1 0 0,0 0 0 0 0,0 0 0 0 0,-1 0-1 0 0,0 1 1 0 0,0 0 0 0 0,0-1 0 0 0,0 1-1 0 0,0 1 1 0 0,-1-1 0 0 0,0 0 12 0 0,-2 0-296 0 0,0 0 1 0 0,0 0-1 0 0,-1 0 1 0 0,1 1-1 0 0,-1 0 1 0 0,1 1-1 0 0,-1 0 0 0 0,0 0 1 0 0,1 0-1 0 0,-1 1 1 0 0,0 0-1 0 0,0 1 1 0 0,1 0-1 0 0,-1 0 0 0 0,-5 2 296 0 0,-65 28-9336 0 0,58-19 2819 0 0</inkml:trace>
  <inkml:trace contextRef="#ctx0" brushRef="#br0" timeOffset="1168.941">2087 523 7122 0 0,'0'0'1162'0'0,"0"0"-495"0"0,0 0-171 0 0,0 0 217 0 0,0 0 163 0 0,0 0-7 0 0,0 0-69 0 0,0 0-126 0 0,0 0-102 0 0,0 0-77 0 0,0 0-60 0 0,33-2-2 0 0,106-5-49 0 0,20 1-149 0 0,-106 6-5631 0 0,-33 0 1884 0 0,-10 0-3513 0 0</inkml:trace>
  <inkml:trace contextRef="#ctx0" brushRef="#br0" timeOffset="1531.958">2744 265 2937 0 0,'0'0'1693'0'0,"0"0"-328"0"0,0 0-37 0 0,0 0 203 0 0,0 0 175 0 0,0 0-38 0 0,0 0-182 0 0,0 0-282 0 0,0 0-291 0 0,0 0-188 0 0,0 0-147 0 0,0 0-116 0 0,0 0-69 0 0,-6 20-77 0 0,-37 127 276 0 0,-3 70-1225 0 0,42-170-3723 0 0,2 0-4158 0 0,2-46 3120 0 0</inkml:trace>
  <inkml:trace contextRef="#ctx0" brushRef="#br0" timeOffset="1868.042">3129 254 3025 0 0,'0'0'1576'0'0,"0"0"-676"0"0,0 0-274 0 0,0 0 106 0 0,0 0 148 0 0,0 0 106 0 0,0 0 27 0 0,0 0-146 0 0,0 0-190 0 0,-30 31-230 0 0,-93 101-224 0 0,54-29-116 0 0,64-96-93 0 0,1 0 0 0 0,0 0 1 0 0,0 1-1 0 0,1 0 0 0 0,0 0 1 0 0,0 0-1 0 0,1 0 1 0 0,0 0-1 0 0,0 0 0 0 0,1 0 1 0 0,0 1-1 0 0,1-1 0 0 0,-1 1 1 0 0,2-1-1 0 0,-1 1 1 0 0,1-1-1 0 0,1 0 0 0 0,-1 0 1 0 0,1 1-1 0 0,1-1 0 0 0,-1 0 1 0 0,2 0-1 0 0,-1-1 1 0 0,1 1-1 0 0,0-1 0 0 0,0 0 1 0 0,3 3-15 0 0,3-2 289 0 0,0-2 0 0 0,0 1 0 0 0,1-1 0 0 0,0-1 0 0 0,0 0 0 0 0,0-1 0 0 0,0 0 0 0 0,1 0 1 0 0,0-1-1 0 0,0-1 0 0 0,0 0 0 0 0,0 0 0 0 0,0-2 0 0 0,0 1 0 0 0,0-1 0 0 0,0-1 0 0 0,0 0 0 0 0,0-1 0 0 0,0 0 1 0 0,0-1-1 0 0,-1 0 0 0 0,1-1 0 0 0,-1-1 0 0 0,0 1 0 0 0,0-2 0 0 0,0 1 0 0 0,-1-2 0 0 0,0 1 0 0 0,0-1 0 0 0,0-1 1 0 0,2-3-290 0 0,-7 7 67 0 0,-1 0 1 0 0,0 0 0 0 0,1-1-1 0 0,-1 1 1 0 0,-1-1 0 0 0,1 0-1 0 0,-1-1 1 0 0,0 1 0 0 0,0 0-1 0 0,0-1 1 0 0,-1 0 0 0 0,1 0-1 0 0,-2 0 1 0 0,1 0 0 0 0,-1 0-1 0 0,0 0 1 0 0,0 0 0 0 0,0 0 0 0 0,-1 0-1 0 0,0 0 1 0 0,0-1 0 0 0,-1 1-1 0 0,1 0 1 0 0,-2 0 0 0 0,1 0-1 0 0,0 0 1 0 0,-1 0 0 0 0,-2-3-68 0 0,0 4-75 0 0,-2-1 0 0 0,1 1 0 0 0,-1 0 0 0 0,0 0 0 0 0,0 0 0 0 0,0 1 0 0 0,0 0 0 0 0,-1 0 0 0 0,0 1 0 0 0,1 0 0 0 0,-1 0 0 0 0,-1 0 0 0 0,1 1 0 0 0,0 0 0 0 0,-1 1 0 0 0,-5-1 75 0 0,-76 13-3689 0 0,38 11-5251 0 0,36-11-535 0 0</inkml:trace>
  <inkml:trace contextRef="#ctx0" brushRef="#br0" timeOffset="2280.694">3330 136 0 0 0,'0'0'822'0'0,"0"0"88"0"0,0 0 55 0 0,0 0 84 0 0,0 0 102 0 0,0 0 92 0 0,0 0 57 0 0,0 0 9 0 0,0 0 3 0 0,0 0-31 0 0,0 0-63 0 0,29 22-66 0 0,92 69-53 0 0,-67-31 470 0 0,-45-44-1125 0 0,6 10-323 0 0,-1 2 1 0 0,-2-1-1 0 0,-1 2 0 0 0,0 0 1 0 0,-3 0-1 0 0,0 0 1 0 0,-2 1-1 0 0,-1 1 1 0 0,-2-1-1 0 0,0 0 1 0 0,-3 1-1 0 0,0 9-121 0 0,-1-28-264 0 0,0-1 0 0 0,0 1-1 0 0,-2 0 1 0 0,1 0-1 0 0,-1-1 1 0 0,-1 1 0 0 0,0-1-1 0 0,0 0 1 0 0,-1 0 0 0 0,-1-1-1 0 0,0 1 1 0 0,-5 5 264 0 0,1-2-1571 0 0,-2 0 0 0 0,0-1 1 0 0,0-1-1 0 0,-1 0 0 0 0,0 0 1 0 0,-1-1-1 0 0,-1-1 0 0 0,-2 0 1571 0 0,2-1-2543 0 0</inkml:trace>
  <inkml:trace contextRef="#ctx0" brushRef="#br0" timeOffset="2887.126">103 243 4537 0 0,'0'0'872'0'0,"0"0"122"0"0,0 0 143 0 0,-16 32 109 0 0,-46 104 27 0 0,40-36 484 0 0,22-81-1413 0 0,-1-3-295 0 0,0-1 1 0 0,1 1-1 0 0,0-1 1 0 0,1 0-1 0 0,1 1 0 0 0,0-1 1 0 0,1 0-1 0 0,1 0 1 0 0,0 0-1 0 0,1 0 1 0 0,1-1-1 0 0,0 0 0 0 0,1 0 1 0 0,1 0-1 0 0,0-1 1 0 0,0 0-1 0 0,1-1 0 0 0,9 9-49 0 0,102 62-1542 0 0,-33-44-3976 0 0,-61-28-471 0 0</inkml:trace>
  <inkml:trace contextRef="#ctx0" brushRef="#br0" timeOffset="3613.997">3830 744 2128 0 0,'0'0'1321'0'0,"0"0"-457"0"0,0 0-87 0 0,0 0 285 0 0,0 0 340 0 0,0 0 174 0 0,0 0-84 0 0,0 0-267 0 0,0 0-265 0 0,0 0-199 0 0,0 0-73 0 0,0 0 6 0 0,0 0-6 0 0,2-7 35 0 0,14-44 1042 0 0,-11 30-1441 0 0,1-1 1 0 0,0 0-1 0 0,2 1 0 0 0,1 1 1 0 0,1-1-1 0 0,0 1 1 0 0,2 1-1 0 0,0 0 1 0 0,1 1-1 0 0,2-2-324 0 0,-10 14-40 0 0,0 0 1 0 0,0 0 0 0 0,1 0-1 0 0,0 1 1 0 0,0-1-1 0 0,1 2 1 0 0,-1-1 0 0 0,1 1-1 0 0,0-1 1 0 0,0 2-1 0 0,0-1 1 0 0,1 1-1 0 0,-1 0 1 0 0,1 1 0 0 0,0 0-1 0 0,4-1 40 0 0,2 29-3236 0 0,-13-4-1778 0 0,-1-22 4718 0 0,0 11-4593 0 0,0-3-2415 0 0</inkml:trace>
  <inkml:trace contextRef="#ctx0" brushRef="#br0" timeOffset="3997.558">4372 423 4625 0 0,'0'0'1568'0'0,"0"0"-43"0"0,0 0-52 0 0,0 0-10 0 0,0 0-100 0 0,0 0-143 0 0,0 0-130 0 0,0 0-132 0 0,-32 17-180 0 0,-96 53-201 0 0,76-27-41 0 0,46-33-428 0 0,2-4-71 0 0,1 0 1 0 0,0 0 0 0 0,0 0 0 0 0,0 1-1 0 0,0-1 1 0 0,1 1 0 0 0,0-1 0 0 0,1 1-1 0 0,-1 0 1 0 0,1-1 0 0 0,0 1 0 0 0,1 6-38 0 0,0-11 10 0 0,0 1 1 0 0,0 0 0 0 0,0-1 0 0 0,1 1 0 0 0,-1-1 0 0 0,1 1 0 0 0,0-1 0 0 0,-1 0-1 0 0,1 1 1 0 0,0-1 0 0 0,0 0 0 0 0,1 1 0 0 0,-1-1 0 0 0,0 0 0 0 0,1 0 0 0 0,-1 0-1 0 0,1 0 1 0 0,0 0 0 0 0,0-1 0 0 0,0 1 0 0 0,0 0 0 0 0,0-1 0 0 0,0 1 0 0 0,0-1-1 0 0,0 0 1 0 0,1 0 0 0 0,-1 0 0 0 0,0 0 0 0 0,1 0 0 0 0,-1 0 0 0 0,1-1 0 0 0,-1 1-1 0 0,1-1 1 0 0,-1 1 0 0 0,1-1-11 0 0,5 1 121 0 0,0-1 1 0 0,0 1-1 0 0,0-1 0 0 0,0-1 0 0 0,0 0 0 0 0,0 0 1 0 0,0 0-1 0 0,0-1 0 0 0,-1 0 0 0 0,1-1 0 0 0,-1 1 1 0 0,1-1-1 0 0,-1-1 0 0 0,0 0 0 0 0,0 0 0 0 0,0 0 1 0 0,2-3-122 0 0,161-132 1003 0 0,-102 77-1201 0 0,-68 95-2313 0 0,-5-14 1403 0 0,-4 21-2679 0 0,11-15-4158 0 0,3-19 4750 0 0,0-5 758 0 0</inkml:trace>
  <inkml:trace contextRef="#ctx0" brushRef="#br0" timeOffset="4430.439">4826 464 1232 0 0,'0'0'2183'0'0,"0"0"-250"0"0,0 0-294 0 0,0 0-219 0 0,0 0-220 0 0,0 0-138 0 0,0 0-127 0 0,0 0-135 0 0,0 0-152 0 0,0 0-208 0 0,0 0-176 0 0,0 0-97 0 0,-16 14-60 0 0,-51 45-51 0 0,66-58-38 0 0,0 0 1 0 0,-1 0-1 0 0,1 0 1 0 0,0 0-1 0 0,-1 0 1 0 0,1 1-1 0 0,0-1 0 0 0,0 0 1 0 0,0 1-1 0 0,0-1 1 0 0,0 1-1 0 0,0-1 1 0 0,1 1-1 0 0,-1-1 1 0 0,0 1-1 0 0,1 0 1 0 0,-1-1-1 0 0,1 1 1 0 0,0 0-1 0 0,-1-1 1 0 0,1 1-1 0 0,0 0 1 0 0,0-1-1 0 0,0 1 0 0 0,0 0 1 0 0,1 0-1 0 0,-1-1 1 0 0,0 1-1 0 0,1 0 1 0 0,-1-1-1 0 0,1 1 1 0 0,-1-1-1 0 0,1 1 1 0 0,0 0-1 0 0,0-1 1 0 0,0 0-1 0 0,0 1 1 0 0,0-1-1 0 0,0 1 1 0 0,0-1-1 0 0,0 0 0 0 0,0 0 1 0 0,1 0-1 0 0,-1 0 1 0 0,0 0-1 0 0,1 0 1 0 0,-1 0-1 0 0,1 0 1 0 0,-1 0-1 0 0,1-1 1 0 0,0 1-1 0 0,-1 0 1 0 0,1-1-1 0 0,0 0-18 0 0,1 2 95 0 0,7 2 171 0 0,0 0 0 0 0,0-1-1 0 0,1-1 1 0 0,-1 0 0 0 0,1 0 0 0 0,-1-1 0 0 0,1 0-1 0 0,0-1 1 0 0,-1 0 0 0 0,1 0 0 0 0,0-2 0 0 0,-1 1 0 0 0,1-1-1 0 0,-1-1 1 0 0,1 0 0 0 0,-1 0 0 0 0,0-1 0 0 0,0 0-1 0 0,-1-1 1 0 0,1 0 0 0 0,-1 0 0 0 0,0-1 0 0 0,0-1 0 0 0,-1 1-1 0 0,0-2-265 0 0,25-17 211 0 0,-2-2 0 0 0,-1-1-1 0 0,-1-1 1 0 0,-1-2 0 0 0,-2-1 0 0 0,-1-1-1 0 0,-2-1 1 0 0,4-9-211 0 0,-22 36-57 0 0,-1 0 1 0 0,0-1-1 0 0,0 1 1 0 0,-1 0-1 0 0,0-1 1 0 0,0 0-1 0 0,0 0 0 0 0,-1 0 1 0 0,0 0-1 0 0,-1 0 1 0 0,0 0-1 0 0,0-1 1 0 0,-1 1-1 0 0,0 0 1 0 0,-1-1-1 0 0,1 1 0 0 0,-1 0 1 0 0,-1 0-1 0 0,0 0 1 0 0,0 0-1 0 0,0 0 1 0 0,-1 0-1 0 0,-1 0 0 0 0,1 1 1 0 0,-1-1-1 0 0,0 1 1 0 0,-1 0-1 0 0,0 1 1 0 0,0-1-1 0 0,0 1 0 0 0,-1 0 1 0 0,0 0-1 0 0,0 0 1 0 0,0 1-1 0 0,-1 0 1 0 0,0 0 56 0 0,1 2-47 0 0,0 1 1 0 0,-1 0 0 0 0,1 1 0 0 0,-1-1 0 0 0,1 1 0 0 0,-1 0-1 0 0,0 1 1 0 0,1 0 0 0 0,-1 0 0 0 0,0 0 0 0 0,1 1 0 0 0,-1 0 0 0 0,1 0-1 0 0,-1 1 1 0 0,1-1 0 0 0,-1 1 0 0 0,1 1 0 0 0,0-1 0 0 0,0 1-1 0 0,0 0 1 0 0,0 1 0 0 0,1 0 0 0 0,-1-1 0 0 0,1 2 0 0 0,0-1-1 0 0,-1 2 47 0 0,-6 4-44 0 0,1 1-1 0 0,0 1 0 0 0,0 0 0 0 0,2 0 0 0 0,-1 1 1 0 0,2 0-1 0 0,0 1 0 0 0,0 0 0 0 0,1 0 0 0 0,-3 10 45 0 0,8-16 0 0 0,-1-1-1 0 0,1 1 1 0 0,0 0-1 0 0,0 0 0 0 0,1 0 1 0 0,1 0-1 0 0,-1 0 1 0 0,1 0-1 0 0,0 1 1 0 0,1-1-1 0 0,0 0 0 0 0,0 0 1 0 0,1 0-1 0 0,0 0 1 0 0,0-1-1 0 0,1 1 1 0 0,0-1-1 0 0,0 1 1 0 0,1-1-1 0 0,0 0 0 0 0,0 0 1 0 0,1 0-1 0 0,0-1 1 0 0,0 0-1 0 0,0 0 1 0 0,5 4 0 0 0,24 15-12 0 0,0-2 0 0 0,1-1 1 0 0,2-2-1 0 0,0-1 0 0 0,0-2 1 0 0,2-2-1 0 0,0-2 0 0 0,1-1 1 0 0,0-2-1 0 0,1-1 0 0 0,0-3 1 0 0,26 1 11 0 0,103 4-2035 0 0,-113-10-1378 0 0,-2-1-3474 0 0,-55 0 6879 0 0,22 0-7319 0 0</inkml:trace>
  <inkml:trace contextRef="#ctx0" brushRef="#br0" timeOffset="5119.945">710 880 0 0 0,'-10'4'1875'0'0,"60"-5"6481"0"0,1 0-3889 0 0,167 3-780 0 0,388 5-143 0 0,635-39-1954 0 0,-613 9-1364 0 0,849-14 616 0 0,-845 22-4914 0 0,-117 4-6454 0 0,-446 8 537 0 0</inkml:trace>
  <inkml:trace contextRef="#ctx0" brushRef="#br0" timeOffset="6436.008">2157 1197 0 0 0,'0'0'899'0'0,"0"0"-71"0"0,0 0 70 0 0,0 0 159 0 0,0 0 133 0 0,0 0 138 0 0,0 0 11 0 0,0 0-76 0 0,0 0-114 0 0,0 0-188 0 0,0 0-203 0 0,0 0-171 0 0,-31 10-145 0 0,-93 33-92 0 0,76-16 471 0 0,45-18-512 0 0,3-8-285 0 0,-1 1 1 0 0,1-1-1 0 0,-1 1 0 0 0,1 0 1 0 0,0-1-1 0 0,0 1 0 0 0,0 0 1 0 0,0-1-1 0 0,0 1 1 0 0,0 0-1 0 0,0-1 0 0 0,0 1 1 0 0,1 0-1 0 0,-1-1 0 0 0,1 1 1 0 0,-1-1-1 0 0,1 1 0 0 0,0-1 1 0 0,0 1-1 0 0,-1-1 0 0 0,1 1 1 0 0,0-1-1 0 0,0 0 0 0 0,0 1 1 0 0,0-1-1 0 0,1 0 0 0 0,-1 0 1 0 0,0 0-1 0 0,1 0 1 0 0,-1 0-1 0 0,0 0 0 0 0,1 0 1 0 0,-1-1-1 0 0,1 1 0 0 0,-1 0 1 0 0,1-1-1 0 0,0 1-24 0 0,62 22 702 0 0,-54-20-621 0 0,15 2 0 0 0,-1 1 0 0 0,0 2 0 0 0,0 0 1 0 0,-1 2-1 0 0,0 0 0 0 0,-1 2 1 0 0,12 8-82 0 0,-30-17 45 0 0,-1 0 1 0 0,1 0 0 0 0,-1 0 0 0 0,0 1 0 0 0,0-1-1 0 0,-1 1 1 0 0,1 0 0 0 0,-1 0 0 0 0,0 0 0 0 0,0 0 0 0 0,0 0-1 0 0,0 1 1 0 0,-1-1 0 0 0,0 0 0 0 0,1 1 0 0 0,-2-1 0 0 0,1 1-1 0 0,0-1 1 0 0,-1 1 0 0 0,0 0 0 0 0,0-1 0 0 0,-1 1 0 0 0,1-1-1 0 0,-1 1 1 0 0,0-1 0 0 0,0 1 0 0 0,0-1 0 0 0,-1 0 0 0 0,1 1-1 0 0,-1-1 1 0 0,0 0 0 0 0,0 0 0 0 0,-2 2-46 0 0,-11 9-252 0 0,0-1 0 0 0,-1-1 0 0 0,0 0 1 0 0,-1-1-1 0 0,0-1 0 0 0,-1 0 0 0 0,0-2 0 0 0,-1 0 1 0 0,0-1-1 0 0,0-1 0 0 0,-3 0 252 0 0,-12 0-3342 0 0,10-7-3730 0 0,19 0 2312 0 0</inkml:trace>
  <inkml:trace contextRef="#ctx0" brushRef="#br0" timeOffset="6654.934">2122 1193 3289 0 0,'0'0'480'0'0,"0"0"-19"0"0,0 0 201 0 0,0 0 223 0 0,0 0 217 0 0,0 0 141 0 0,0 0 93 0 0,0 0 31 0 0,31 1-88 0 0,97 1-168 0 0,-93-2-694 0 0,0-1-1 0 0,0-1 1 0 0,0-3 0 0 0,-1 0-1 0 0,11-5-416 0 0,0 0-203 0 0,7-1-843 0 0,20-3-6018 0 0,-56 10 79 0 0</inkml:trace>
  <inkml:trace contextRef="#ctx0" brushRef="#br0" timeOffset="7367.949">2696 1462 1232 0 0,'0'0'1283'0'0,"0"0"-568"0"0,0 0 17 0 0,0 0 264 0 0,0 0 213 0 0,0 0 72 0 0,0 0-87 0 0,0 0-182 0 0,0 0-222 0 0,0 0-268 0 0,0 0-254 0 0,35-1-210 0 0,106-1-224 0 0,-46-2-2493 0 0,-63 3-2589 0 0,-25 1 2029 0 0</inkml:trace>
  <inkml:trace contextRef="#ctx0" brushRef="#br0" timeOffset="7834.821">3116 1303 5233 0 0,'0'0'1484'0'0,"0"0"-129"0"0,0 0-86 0 0,0 0 27 0 0,0 0 2 0 0,0 0-108 0 0,0 0-177 0 0,0 0-226 0 0,0 0-186 0 0,0 0-132 0 0,0 0-97 0 0,0 0-70 0 0,0 0-38 0 0,27-9 7 0 0,87-31 41 0 0,-13 13 824 0 0,13 22-154 0 0,-113 6-979 0 0,1 1 0 0 0,-1-1 0 0 0,0 0 0 0 0,0 0 0 0 0,1 0 0 0 0,-1 1 0 0 0,0-1 0 0 0,0 1 0 0 0,-1-1 0 0 0,1 1 0 0 0,0-1 0 0 0,0 1 0 0 0,-1-1 0 0 0,1 1 0 0 0,-1 0 0 0 0,1-1 0 0 0,-1 1 0 0 0,0 0 0 0 0,1 0 0 0 0,-1-1 0 0 0,0 1 0 0 0,0 0 0 0 0,0-1 0 0 0,-1 1 0 0 0,1 0 0 0 0,0 0 0 0 0,-1-1 0 0 0,1 1 0 0 0,-1 0 1 0 0,1-1-1 0 0,-1 1 0 0 0,0-1 0 0 0,0 1 0 0 0,0-1 0 0 0,0 1 0 0 0,0-1 0 0 0,0 0 0 0 0,0 1 0 0 0,0-1 0 0 0,-1 1-3 0 0,-185 233 19 0 0,185-233-18 0 0,0 0 1 0 0,0 0-1 0 0,1 0 0 0 0,-1 0 1 0 0,1 0-1 0 0,0 1 1 0 0,-1-1-1 0 0,1 0 1 0 0,0 1-1 0 0,0-1 1 0 0,1 1-1 0 0,-1-1 1 0 0,1 1-1 0 0,-1-1 1 0 0,1 1-1 0 0,0 0 1 0 0,0-1-1 0 0,0 1 1 0 0,0 0-1 0 0,0-1 0 0 0,0 1 1 0 0,1-1-1 0 0,-1 1 1 0 0,1-1-1 0 0,0 1 1 0 0,0-1-1 0 0,0 1 1 0 0,0-1-1 0 0,0 0 1 0 0,1 1-1 0 0,-1-1 1 0 0,1 0-1 0 0,-1 0 1 0 0,1 0-1 0 0,0 0 1 0 0,-1 0-1 0 0,1 0 0 0 0,0-1 1 0 0,2 2-2 0 0,14 0-90 0 0,-1-1-1 0 0,1 0 1 0 0,0-1 0 0 0,0-1 0 0 0,0 0 0 0 0,0-2-1 0 0,0 0 1 0 0,0-1 0 0 0,0-1 0 0 0,-1 0 0 0 0,1-2-1 0 0,-1 0 1 0 0,-1 0 0 0 0,10-7 90 0 0,34-8-3686 0 0,-26 7-4577 0 0,-25 9 1644 0 0</inkml:trace>
  <inkml:trace contextRef="#ctx0" brushRef="#br0" timeOffset="8394.614">3852 1082 4913 0 0,'0'0'596'0'0,"0"0"11"0"0,0 0 276 0 0,0 0 282 0 0,0 0 96 0 0,0 0-2 0 0,0 0-46 0 0,0 0-98 0 0,0 0-143 0 0,0 0-190 0 0,0 0-174 0 0,23 35-133 0 0,69 107-106 0 0,1 21 579 0 0,-89-156-1000 0 0,-1 0 0 0 0,0 0 0 0 0,0 0 0 0 0,-1 0 0 0 0,0 1 0 0 0,0-1 0 0 0,-1 1 0 0 0,0 0 0 0 0,0-1 0 0 0,-1 1 0 0 0,0 0 0 0 0,0-1 0 0 0,-1 1-1 0 0,0 0 1 0 0,0-1 0 0 0,-1 1 0 0 0,0-1 0 0 0,0 1 0 0 0,-1-1 0 0 0,0 0 0 0 0,0 0 0 0 0,0 0 0 0 0,-1 0 0 0 0,0-1 0 0 0,-1 1 0 0 0,1-1 0 0 0,-3 1 52 0 0,-112 80-4340 0 0,-14-20-3293 0 0,99-50 4875 0 0,14-9 1728 0 0</inkml:trace>
  <inkml:trace contextRef="#ctx0" brushRef="#br0" timeOffset="8901.753">1581 1134 1728 0 0,'0'0'922'0'0,"0"0"-41"0"0,0 0 90 0 0,0 0 162 0 0,0 0 147 0 0,-9 37 85 0 0,-27 117-62 0 0,28-38 556 0 0,10-89-1767 0 0,1 1-1 0 0,1-1 1 0 0,1 0-1 0 0,1-1 1 0 0,2 1 0 0 0,1-1-1 0 0,1 0 1 0 0,5 8-92 0 0,-9-22-246 0 0,1 0 1 0 0,0-1-1 0 0,1 0 1 0 0,0 0-1 0 0,1 0 1 0 0,0-2-1 0 0,0 1 1 0 0,1-1-1 0 0,1 0 1 0 0,-1-1-1 0 0,9 5 246 0 0,49 23-5089 0 0,-45-28 704 0 0</inkml:trace>
  <inkml:trace contextRef="#ctx0" brushRef="#br0" timeOffset="9505.949">4638 1237 1728 0 0,'0'0'1677'0'0,"0"0"-80"0"0,0 0 2 0 0,0 0 52 0 0,0 0-50 0 0,0 0-96 0 0,0 0-152 0 0,0 0-184 0 0,0 0-242 0 0,0 0-257 0 0,0 0-229 0 0,0 0-172 0 0,0 0-105 0 0,-31 11-67 0 0,-94 31-35 0 0,88-25-16 0 0,37-16-45 0 0,-1 0 0 0 0,1 0 1 0 0,-1 0-1 0 0,1-1 1 0 0,0 1-1 0 0,-1 0 0 0 0,1 0 1 0 0,0 0-1 0 0,-1 0 1 0 0,1 0-1 0 0,0 0 0 0 0,0 0 1 0 0,0 0-1 0 0,0 0 1 0 0,0 0-1 0 0,0 0 0 0 0,0 0 1 0 0,0 0-1 0 0,0 0 1 0 0,1 0-1 0 0,-1 0 0 0 0,0 0 1 0 0,1 0-1 0 0,-1 0 1 0 0,1 0-1 0 0,-1 0 0 0 0,1 0 1 0 0,-1 0-1 0 0,1 0 0 0 0,0-1 1 0 0,-1 1-1 0 0,1 0 1 0 0,0-1-1 0 0,-1 1 0 0 0,1 0 1 0 0,0-1-1 0 0,0 1 1 0 0,0-1-1 0 0,0 1 0 0 0,0-1 1 0 0,0 1-1 0 0,0-1 1 0 0,0 0-1 0 0,0 1 0 0 0,0-1-1 0 0,4 3 46 0 0,36 28 173 0 0,-35-28-91 0 0,-1 0-1 0 0,1 0 0 0 0,0 1 1 0 0,-1 0-1 0 0,0 0 1 0 0,1 0-1 0 0,-2 1 0 0 0,1-1 1 0 0,0 1-1 0 0,-1 0 0 0 0,0 1 1 0 0,0-1-1 0 0,-1 1 0 0 0,1 0 1 0 0,-1 0-1 0 0,-1 0 0 0 0,1 0 1 0 0,-1 0-1 0 0,0 1 0 0 0,0-1 1 0 0,-1 1-1 0 0,0-1 0 0 0,0 1 1 0 0,0-1-1 0 0,-1 4-127 0 0,-3-6 57 0 0,0 1 1 0 0,-1 0-1 0 0,1-1 1 0 0,-1 0-1 0 0,0 1 1 0 0,0-1-1 0 0,-1-1 1 0 0,1 1-1 0 0,-1-1 1 0 0,0 0-1 0 0,0 0 1 0 0,0 0-1 0 0,0-1 1 0 0,0 1-1 0 0,-1-1 0 0 0,1-1 1 0 0,0 1-1 0 0,-1-1 1 0 0,0 0-1 0 0,-1 0-57 0 0,3 1-13 0 0,-64 5-1264 0 0,47-13-2040 0 0,2-5-4130 0 0,15 6-1715 0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00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1152 0 0,'0'0'660'0'0,"0"0"-58"0"0,0 0 121 0 0,0 0 290 0 0,0 0 257 0 0,0 0 113 0 0,0 0-30 0 0,0 0-118 0 0,0 0-154 0 0,0 0-152 0 0,0 0-110 0 0,33-6-86 0 0,107-17-64 0 0,69-2 1157 0 0,-89 23-3711 0 0,-118 2 1796 0 0,56 3-4873 0 0,-22 5-3137 0 0,-32-8 7686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16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 1711 9618 0 0,'0'0'-77'0'0,"0"0"-201"0"0,0 0 44 0 0,0 0 228 0 0,0 0 258 0 0,0 0 204 0 0,0 0 166 0 0,0 0 166 0 0,0 0 108 0 0,34 34 22 0 0,107 104-37 0 0,-136-132-785 0 0,-1-1-1 0 0,1 0 0 0 0,0 0 1 0 0,0 0-1 0 0,1-1 1 0 0,-1 0-1 0 0,1 0 0 0 0,0 0 1 0 0,0-1-1 0 0,1 0 1 0 0,-1 0-1 0 0,0 0 0 0 0,1-1 1 0 0,7 2-96 0 0,4-1 282 0 0,8 3 12 0 0,0-2 0 0 0,0 0-1 0 0,0-2 1 0 0,1-1 0 0 0,-1-1 0 0 0,0-2 0 0 0,1 0-1 0 0,-1-2 1 0 0,0 0 0 0 0,-1-2 0 0 0,1-1-1 0 0,-1-1 1 0 0,0-1 0 0 0,-1-2 0 0 0,0 0 0 0 0,-1-1-1 0 0,5-5-293 0 0,37-24 296 0 0,-2-3 0 0 0,-1-3 0 0 0,-3-2 0 0 0,-2-3-1 0 0,14-19-295 0 0,94-105 733 0 0,111-154-733 0 0,-90 67 427 0 0,109-212-427 0 0,-162 254 146 0 0,-59 120 106 0 0,-70 128-237 0 0,1 271 389 0 0,-15-26-322 0 0,-32 171-82 0 0,33-373 12 0 0,-3 0-1 0 0,-3 0 0 0 0,-4-2 0 0 0,-2 0 1 0 0,-16 33-12 0 0,25-73-9 0 0,-1-1 1 0 0,-1 0-1 0 0,-2-1 1 0 0,0-1-1 0 0,-2 0 1 0 0,-1-2-1 0 0,0 0 1 0 0,-2 0-1 0 0,0-2 1 0 0,-2-1-1 0 0,0-1 1 0 0,-2-1-1 0 0,1 0 1 0 0,-6 0 8 0 0,7-6-30 0 0,-1-1 0 0 0,0-1 0 0 0,-1-2 1 0 0,0 0-1 0 0,0-1 0 0 0,-1-2 0 0 0,1-1 1 0 0,-1 0-1 0 0,0-2 0 0 0,-1-1 0 0 0,1-2 0 0 0,-8-1 30 0 0,22 1-81 0 0,0-2 1 0 0,0 0-1 0 0,0 0 0 0 0,1-1 0 0 0,-1 0 0 0 0,1-1 0 0 0,0-1 0 0 0,0 0 0 0 0,1 0 1 0 0,0-1-1 0 0,0 0 0 0 0,0-1 0 0 0,1 0 0 0 0,0 0 0 0 0,1-1 0 0 0,0 0 0 0 0,-6-8 81 0 0,7 7-624 0 0,1 0 0 0 0,-1-1 0 0 0,2 1-1 0 0,0-1 1 0 0,0 0 0 0 0,1 0 0 0 0,0-1-1 0 0,1 1 1 0 0,0-1 0 0 0,1 0 0 0 0,-1-9 624 0 0,2-64-9370 0 0,1 60 3415 0 0</inkml:trace>
  <inkml:trace contextRef="#ctx0" brushRef="#br0" timeOffset="877.858">3124 596 3321 0 0,'0'0'1220'0'0,"0"0"-444"0"0,0 0-145 0 0,0 0 54 0 0,0 0 129 0 0,0 0 137 0 0,0 0 154 0 0,0 0 118 0 0,0 0 22 0 0,0 0-101 0 0,0 0-220 0 0,0 0-251 0 0,0 0-202 0 0,7-16-119 0 0,19-48-32 0 0,-20 48 12 0 0,-4 25 909 0 0,-2 284 3100 0 0,1-164-3923 0 0,1-6-218 0 0,-5 1-1 0 0,-14 81-199 0 0,2-113 15 0 0,-4 0 0 0 0,-3-2 0 0 0,-16 33-14 0 0,7-60-907 0 0,33-85-4140 0 0,0 0 3753 0 0,24-94-9900 0 0,-23 97 6999 0 0</inkml:trace>
  <inkml:trace contextRef="#ctx0" brushRef="#br0" timeOffset="1198.541">2557 688 6745 0 0,'0'0'975'0'0,"0"0"-340"0"0,0 0-245 0 0,0 0 72 0 0,0 0 314 0 0,0 0 311 0 0,0 0 199 0 0,0 0 21 0 0,0 0-104 0 0,0 0-143 0 0,39-11-133 0 0,125-35-130 0 0,95-19 1808 0 0,249-97-442 0 0,-445 139-2281 0 0,-44 15-381 0 0,0 0 1 0 0,1 2 0 0 0,0 0 0 0 0,0 1-1 0 0,0 1 1 0 0,0 1 0 0 0,7 0 498 0 0,-27 3-226 0 0,1 0 0 0 0,0 0 0 0 0,-1 0 0 0 0,1 0 0 0 0,-1 0 0 0 0,1 0 0 0 0,0 0 0 0 0,-1 0 0 0 0,1 0 0 0 0,0 1 0 0 0,-1-1 1 0 0,1 0-1 0 0,-1 0 0 0 0,1 1 0 0 0,0-1 0 0 0,-1 0 0 0 0,1 1 0 0 0,-1-1 0 0 0,1 0 0 0 0,-1 1 0 0 0,1-1 0 0 0,-1 1 0 0 0,0-1 0 0 0,1 1 0 0 0,-1-1 0 0 0,1 1 0 0 0,-1-1 0 0 0,0 1 0 0 0,0 0 0 0 0,1-1 0 0 0,-1 1 0 0 0,0-1 0 0 0,0 1 0 0 0,0 0 0 0 0,1-1 0 0 0,-1 1 0 0 0,0 0 1 0 0,0-1-1 0 0,0 1 0 0 0,0-1 0 0 0,0 1 0 0 0,0 0 0 0 0,0-1 0 0 0,-1 1 0 0 0,1 0 0 0 0,0-1 0 0 0,0 1 226 0 0,0 4-2007 0 0,0 3-4178 0 0</inkml:trace>
  <inkml:trace contextRef="#ctx0" brushRef="#br0" timeOffset="1448.623">2533 1903 7530 0 0,'0'0'1367'0'0,"0"0"-450"0"0,0 0-49 0 0,0 0 250 0 0,0 0 275 0 0,0 0 113 0 0,0 0 4 0 0,0 0-75 0 0,0 0-170 0 0,36 1-188 0 0,117 1-209 0 0,-143-2-770 0 0,0-1 1 0 0,0 1 0 0 0,0-2-1 0 0,1 0 1 0 0,-1 0 0 0 0,-1 0-1 0 0,1-2 1 0 0,0 1 0 0 0,-1-1-1 0 0,6-3-98 0 0,13-6 227 0 0,269-116 1106 0 0,156-76-2758 0 0,-382 179-1418 0 0,-24 12-4486 0 0,-25 9-3666 0 0</inkml:trace>
  <inkml:trace contextRef="#ctx0" brushRef="#br0" timeOffset="3644.493">4549 1811 1576 0 0,'0'0'758'0'0,"0"0"-409"0"0,0 0-127 0 0,0 0 120 0 0,0 0 225 0 0,0 0 261 0 0,0 0 237 0 0,0 0 157 0 0,0 0 89 0 0,0 0-5 0 0,0 0-90 0 0,0 0-138 0 0,0 0-146 0 0,24 18-90 0 0,77 53-37 0 0,-98-69-742 0 0,0 0-1 0 0,0 0 1 0 0,0 0-1 0 0,0 0 1 0 0,1-1 0 0 0,-1 1-1 0 0,0-1 1 0 0,1 0-1 0 0,-1 0 1 0 0,0 0 0 0 0,1 0-1 0 0,0-1 1 0 0,-1 1-1 0 0,1-1 1 0 0,-1 0 0 0 0,1 0-1 0 0,-1 0 1 0 0,1 0-1 0 0,0-1 1 0 0,-1 0-1 0 0,4 0-62 0 0,5-2 242 0 0,19-7 65 0 0,0-1 0 0 0,-1-2 0 0 0,0-1-1 0 0,-1-1 1 0 0,0-2 0 0 0,-1 0 0 0 0,-1-2-1 0 0,-1-1 1 0 0,-1-1 0 0 0,-1-1-1 0 0,5-8-306 0 0,49-48 319 0 0,-3-4-1 0 0,-4-2 1 0 0,-4-4-1 0 0,-1-6-318 0 0,71-105 828 0 0,-95 155-150 0 0,-27 60-512 0 0,-7 19-31 0 0,-1 1 0 0 0,-1 0 0 0 0,-3 0 0 0 0,0 1 0 0 0,-3 0 0 0 0,-1-1 0 0 0,-4 25-135 0 0,0-10 58 0 0,-2 0-1 0 0,-2 0 1 0 0,-2-1 0 0 0,-3-1 0 0 0,-15 37-58 0 0,19-60 27 0 0,-2-2 0 0 0,0 0 0 0 0,-1 0 0 0 0,-1-1 0 0 0,-2-1 0 0 0,-13 16-27 0 0,21-30 2 0 0,1 1 1 0 0,-2-1-1 0 0,1 0 1 0 0,-1-1-1 0 0,0 0 1 0 0,-1-1-1 0 0,1 1 1 0 0,-1-2-1 0 0,-1 0 1 0 0,1 0-1 0 0,-1 0 1 0 0,1-2-1 0 0,-1 1 1 0 0,-1-1-1 0 0,1-1 1 0 0,0 0-1 0 0,-3 0-2 0 0,4-2-43 0 0,-1 0 0 0 0,1 0 0 0 0,-1-1 0 0 0,1 0 0 0 0,0-1-1 0 0,-1 0 1 0 0,1-1 0 0 0,0 0 0 0 0,0 0 0 0 0,0-1 0 0 0,1-1 0 0 0,-1 1 0 0 0,1-2 0 0 0,0 1 0 0 0,0-1-1 0 0,1 0 1 0 0,0-1 0 0 0,-6-6 43 0 0,9 8-195 0 0,1 0 0 0 0,0 0 0 0 0,1-1 0 0 0,-1 1-1 0 0,1-1 1 0 0,0 0 0 0 0,1 0 0 0 0,-1 0 0 0 0,1 0-1 0 0,0-1 1 0 0,1 1 0 0 0,0 0 0 0 0,0-1 0 0 0,0 1-1 0 0,0-1 1 0 0,1 1 0 0 0,0-1 0 0 0,1 1 0 0 0,0-1-1 0 0,0-3 196 0 0,29-52-4798 0 0,1 29-2920 0 0,-18 21 1181 0 0</inkml:trace>
  <inkml:trace contextRef="#ctx0" brushRef="#br0" timeOffset="4967.206">5781 1656 24 0 0,'0'0'1122'0'0,"0"0"154"0"0,0 0 272 0 0,0 0 194 0 0,0 0 42 0 0,0 0-93 0 0,0 0-166 0 0,0 0-154 0 0,0 0-118 0 0,33 6-143 0 0,107 17-126 0 0,-60-31 357 0 0,-66 1-1026 0 0,4 0-131 0 0,-1-1-1 0 0,0 0 1 0 0,0-2 0 0 0,-1 0-1 0 0,0-1 1 0 0,0 0-1 0 0,-2-1 1 0 0,1-1-1 0 0,-2 0 1 0 0,1-1 0 0 0,-2-1-1 0 0,0 0 1 0 0,-1-1-1 0 0,0 0 1 0 0,-2 0-1 0 0,1-1 1 0 0,5-17-184 0 0,-13 30-15 0 0,0 0 0 0 0,0 0 0 0 0,0 0-1 0 0,-1-1 1 0 0,0 1 0 0 0,0-1 0 0 0,0 1 0 0 0,0-1 0 0 0,-1 1-1 0 0,1-1 1 0 0,-1 1 0 0 0,0-1 0 0 0,-1 0 0 0 0,1 1 0 0 0,-1-1-1 0 0,0 1 1 0 0,0-1 0 0 0,0 1 0 0 0,-1 0 0 0 0,1-1 0 0 0,-1 1 0 0 0,0 0-1 0 0,-1 0 1 0 0,1 0 0 0 0,-1 0 0 0 0,1 1 0 0 0,-1-1 0 0 0,0 1-1 0 0,0-1 1 0 0,-1 1 0 0 0,1 0 0 0 0,-1 0 0 0 0,-1-1 15 0 0,-3 1-91 0 0,0 1 0 0 0,0-1 0 0 0,0 1 0 0 0,0 0 0 0 0,0 1 0 0 0,0 0 0 0 0,0 0 0 0 0,-1 1 0 0 0,1 0 0 0 0,0 1 0 0 0,0 0 0 0 0,0 0 0 0 0,-1 0 0 0 0,1 1 0 0 0,0 0 0 0 0,1 1 0 0 0,-1 0 0 0 0,0 0 0 0 0,1 1 0 0 0,0 0 0 0 0,-1 0 0 0 0,2 0 0 0 0,-1 1 0 0 0,0 0 0 0 0,-1 3 91 0 0,-8 5-32 0 0,1 1 0 0 0,0 0 1 0 0,1 2-1 0 0,1-1 0 0 0,1 2 0 0 0,0 0 1 0 0,1 0-1 0 0,1 1 0 0 0,-7 15 32 0 0,10-16-40 0 0,0 1-1 0 0,1 0 0 0 0,1 0 1 0 0,1 0-1 0 0,0 0 1 0 0,1 1-1 0 0,1 0 0 0 0,1 1 41 0 0,1-13 8 0 0,0 0-1 0 0,0 1 0 0 0,1-1 1 0 0,0 0-1 0 0,0 0 0 0 0,1 0 1 0 0,0 0-1 0 0,0 0 0 0 0,0 0 1 0 0,1-1-1 0 0,0 1 0 0 0,0-1 0 0 0,1 0 1 0 0,0 1-1 0 0,0-2 0 0 0,1 1 1 0 0,-1 0-1 0 0,1-1 0 0 0,0 0 1 0 0,1 0-1 0 0,-1 0 0 0 0,2-1-7 0 0,5 4 99 0 0,1-1 0 0 0,0-1 0 0 0,0 0 0 0 0,1-1 0 0 0,-1 0 0 0 0,1-1 0 0 0,0-1 0 0 0,1 0 0 0 0,-1-1 0 0 0,0 0 0 0 0,1-1 0 0 0,-1-1 0 0 0,1 0 0 0 0,-1-1 0 0 0,1-1 0 0 0,2-1-99 0 0,13-3 199 0 0,0 0 0 0 0,0-3 0 0 0,0 0 0 0 0,-1-2 0 0 0,-1-1 0 0 0,0-1 0 0 0,4-4-199 0 0,9-9 148 0 0,-1-1 0 0 0,-1-3 0 0 0,-2-1-1 0 0,-1-1 1 0 0,-1-2 0 0 0,-2-2 0 0 0,-1-1 0 0 0,23-37-148 0 0,118-135 403 0 0,-173 208-399 0 0,0 1 1 0 0,1-1-1 0 0,0 0 1 0 0,-1 1-1 0 0,1-1 0 0 0,-1 1 1 0 0,1-1-1 0 0,0 1 1 0 0,-1 0-1 0 0,1-1 1 0 0,0 1-1 0 0,-1 0 1 0 0,1-1-1 0 0,0 1 1 0 0,0 0-1 0 0,-1 0 1 0 0,1 0-1 0 0,0-1 1 0 0,0 1-1 0 0,-1 0 1 0 0,1 0-1 0 0,0 0 1 0 0,0 0-1 0 0,-1 0 1 0 0,1 1-1 0 0,0-1 1 0 0,0 0-1 0 0,-1 0 0 0 0,1 0 1 0 0,0 1-1 0 0,0-1 1 0 0,-1 0-1 0 0,1 1 1 0 0,0-1-1 0 0,-1 1 1 0 0,1-1-1 0 0,-1 0 1 0 0,1 1-1 0 0,0 0 1 0 0,-1-1-1 0 0,1 1 1 0 0,-1-1-1 0 0,1 1 1 0 0,-1 0-1 0 0,0-1 1 0 0,1 1-1 0 0,-1 0 1 0 0,0-1-1 0 0,1 1 1 0 0,-1 0-1 0 0,0-1 0 0 0,0 2-4 0 0,14 43 192 0 0,-13-42-168 0 0,8 41 187 0 0,-3 1 1 0 0,-1 0 0 0 0,-3 0 0 0 0,-2 40-212 0 0,-1-76 15 0 0,0 0 1 0 0,-1-1 0 0 0,0 1 0 0 0,-1 0 0 0 0,0-1 0 0 0,0 0 0 0 0,-1 0 0 0 0,0 0 0 0 0,0 0 0 0 0,-1 0 0 0 0,0-1 0 0 0,0 0 0 0 0,-1 0 0 0 0,0 0 0 0 0,0-1 0 0 0,-1 1 0 0 0,1-2-1 0 0,-1 1 1 0 0,-7 4-16 0 0,-9 5-94 0 0,0-2 1 0 0,-1 0-1 0 0,0-1 0 0 0,-1-1 0 0 0,-24 6 94 0 0,-1-12-514 0 0,49-5 220 0 0,36-22-664 0 0,-14 12 967 0 0,-1 1 1 0 0,1 1-1 0 0,1 1 0 0 0,-1 1 0 0 0,1 1 0 0 0,0 1 0 0 0,0 1 1 0 0,1 1-1 0 0,21 0-9 0 0,-24 1 61 0 0,-1-2 0 0 0,1 0 1 0 0,0-1-1 0 0,-1-1 0 0 0,0-1 0 0 0,0-1 0 0 0,-1 0 1 0 0,0-1-1 0 0,0-1 0 0 0,-1-1 0 0 0,0-1 1 0 0,0 0-1 0 0,-1-1 0 0 0,-1-1 0 0 0,0 0 1 0 0,-1-1-1 0 0,0-1 0 0 0,-2 0 0 0 0,1-1 1 0 0,-2 0-1 0 0,0-1 0 0 0,-1 0 0 0 0,0-1 0 0 0,0-4-61 0 0,87-149 251 0 0,-95 167-256 0 0,1 0 0 0 0,-1 1 0 0 0,1 0 0 0 0,0 0 0 0 0,0 0 0 0 0,0 0 0 0 0,0 0 0 0 0,0 0 0 0 0,1 1 0 0 0,-1 0 0 0 0,1-1 0 0 0,0 1 0 0 0,-1 1 0 0 0,1-1 0 0 0,0 1 0 0 0,0-1 0 0 0,0 1 0 0 0,0 0 0 0 0,1 0 0 0 0,-1 1 0 0 0,0-1 0 0 0,0 1-1 0 0,0 0 1 0 0,1 0 0 0 0,-1 0 0 0 0,0 1 0 0 0,0 0 0 0 0,0-1 0 0 0,0 2 0 0 0,0-1 0 0 0,0 0 0 0 0,0 1 0 0 0,0-1 0 0 0,0 1 0 0 0,0 0 0 0 0,-1 1 0 0 0,1-1 0 0 0,-1 1 0 0 0,0-1 0 0 0,1 1 0 0 0,-1 0 0 0 0,-1 0 0 0 0,1 0 0 0 0,1 2 5 0 0,0 0 36 0 0,0 1-1 0 0,0 1 1 0 0,-1-1 0 0 0,0 1-1 0 0,0-1 1 0 0,0 1 0 0 0,-1 0 0 0 0,0 0-1 0 0,0 0 1 0 0,0 0 0 0 0,-1 0-1 0 0,-1 1 1 0 0,1-1 0 0 0,-1 0 0 0 0,0 0-1 0 0,-1 1 1 0 0,1-1 0 0 0,-1 0 0 0 0,-1 0-1 0 0,0 0 1 0 0,0 0 0 0 0,-2 6-36 0 0,-2 4 45 0 0,-1-1 0 0 0,0 0 1 0 0,-1 0-1 0 0,-1 0 0 0 0,0-1 1 0 0,-1-1-1 0 0,-1 1 0 0 0,0-2 0 0 0,-2 1-45 0 0,-163 126 23 0 0,85-99-183 0 0,269-68-173 0 0,-142 23 661 0 0,0-3 1 0 0,-1 0-1 0 0,0-3 1 0 0,-1 0 0 0 0,11-7-329 0 0,76-60-26 0 0,-64-9-4362 0 0,-40 55-4624 0 0,-11 19-2281 0 0</inkml:trace>
  <inkml:trace contextRef="#ctx0" brushRef="#br0" timeOffset="5236.997">8214 1306 20588 0 0,'0'0'627'0'0,"0"0"-279"0"0,0 0-54 0 0,0 0 79 0 0,0 0 10 0 0,0 0-83 0 0,0 0-112 0 0,0 0-92 0 0,0 0-52 0 0,2 32-29 0 0,4 100-35 0 0,-2-8-1154 0 0,-4-92-1632 0 0,-2-17-6576 0 0,0-11-492 0 0</inkml:trace>
  <inkml:trace contextRef="#ctx0" brushRef="#br0" timeOffset="5483.922">8145 1104 11755 0 0,'0'0'768'0'0,"0"0"-312"0"0,0 0-160 0 0,0 0-40 0 0,0 0-96 0 0,0 0-176 0 0,0 0-216 0 0,0 0-336 0 0,0 0-665 0 0,0 0-1839 0 0,0 0-5498 0 0</inkml:trace>
  <inkml:trace contextRef="#ctx0" brushRef="#br0" timeOffset="5741.054">8518 1200 11354 0 0,'0'0'4247'0'0,"0"0"-2460"0"0,0 0-800 0 0,0 0-87 0 0,0 0-113 0 0,0 0-205 0 0,0 0-184 0 0,0 0-123 0 0,0 0-99 0 0,0 0-83 0 0,-14 32-33 0 0,-42 100-37 0 0,41-61-44 0 0,16-60 11 0 0,-1-4 9 0 0,0-1 0 0 0,1 1 0 0 0,0-1 0 0 0,0 1 0 0 0,0-1 0 0 0,1 0 0 0 0,0 0 0 0 0,0 0 0 0 0,1 0 0 0 0,0 0 0 0 0,0 0 0 0 0,0 0 0 0 0,0-1 0 0 0,1 0 0 0 0,0 1 0 0 0,0-1 0 0 0,1-1 0 0 0,-1 1 0 0 0,1-1 0 0 0,0 0 0 0 0,0 0 0 0 0,0 0 0 0 0,1 0 0 0 0,0-1 0 0 0,-1 0 0 0 0,1 0 0 0 0,0-1 0 0 0,0 0 0 0 0,0 0 0 0 0,1 0 0 0 0,-1-1 0 0 0,0 0 0 0 0,2 0 1 0 0,1-1 103 0 0,0 0 0 0 0,-1-1 1 0 0,1 0-1 0 0,0 0 0 0 0,-1-1 1 0 0,1 0-1 0 0,-1-1 0 0 0,0 0 0 0 0,1 0 1 0 0,-2-1-1 0 0,1 0 0 0 0,0 0 1 0 0,-1-1-1 0 0,0 0 0 0 0,0 0 1 0 0,0-1-1 0 0,4-4-103 0 0,0 1 118 0 0,0-1 0 0 0,0-1 0 0 0,-1 0 0 0 0,0 0 1 0 0,-1-1-1 0 0,-1 0 0 0 0,1-1 0 0 0,-2 0 0 0 0,0 0 0 0 0,0-1 0 0 0,-2 1 0 0 0,1-1 0 0 0,-2-1 1 0 0,0 1-1 0 0,-1-1 0 0 0,0 1 0 0 0,-1-1 0 0 0,0 0 0 0 0,-2 0 0 0 0,0 0 0 0 0,0 0 0 0 0,-1 0 1 0 0,-2-4-119 0 0,1 14-50 0 0,0 0 0 0 0,0 0 0 0 0,-1 1 0 0 0,1-1 0 0 0,-1 1 0 0 0,0-1 0 0 0,0 1 0 0 0,-1 0 0 0 0,1 0 0 0 0,-1 0 0 0 0,0 1 0 0 0,0-1 0 0 0,0 1 0 0 0,-1 0 1 0 0,1 0-1 0 0,-1 1 0 0 0,1-1 0 0 0,-1 1 0 0 0,0 0 0 0 0,0 0 0 0 0,0 0 0 0 0,0 1 0 0 0,0 0 0 0 0,-1 0 0 0 0,1 0 0 0 0,-2 1 50 0 0,0-1-554 0 0,1 1 0 0 0,-1 0 0 0 0,0 0 0 0 0,0 1 0 0 0,1 0 0 0 0,-1 0 0 0 0,1 0 0 0 0,-1 1 0 0 0,1 0 0 0 0,-1 0 0 0 0,1 1 0 0 0,0 0 0 0 0,-1 0 554 0 0,-12 8-6107 0 0,8-3-4987 0 0</inkml:trace>
  <inkml:trace contextRef="#ctx0" brushRef="#br0" timeOffset="6037.432">8999 1572 12899 0 0,'0'0'1871'0'0,"0"0"-398"0"0,0 0-14 0 0,0 0-49 0 0,0 0-262 0 0,0 0-279 0 0,0 0-219 0 0,0 0-151 0 0,0 0-97 0 0,0 0-82 0 0,0 0-76 0 0,23-34-62 0 0,75-102-58 0 0,7-18 152 0 0,-42 88-570 0 0,-56 114-691 0 0,-7-26 897 0 0,-1-16 60 0 0,0 0 0 0 0,0 0-1 0 0,1 1 1 0 0,0-1 0 0 0,0 0 0 0 0,1 1-1 0 0,0-1 1 0 0,0 0 0 0 0,0 0 0 0 0,1 1 0 0 0,0-1-1 0 0,0 0 1 0 0,1-1 0 0 0,-1 1 0 0 0,1 0-1 0 0,0-1 1 0 0,1 1 0 0 0,-1-1 0 0 0,1 0-1 0 0,0 0 1 0 0,1-1 0 0 0,1 3 28 0 0,1-3 91 0 0,-1 1 0 0 0,1-1 0 0 0,0-1 0 0 0,0 1 0 0 0,0-1 0 0 0,0-1 0 0 0,0 1 0 0 0,1-1 0 0 0,-1 0 0 0 0,1-1-1 0 0,0 0 1 0 0,-1 0 0 0 0,1-1 0 0 0,0 1 0 0 0,0-2 0 0 0,-1 1 0 0 0,1-1 0 0 0,0 0 0 0 0,-1-1 0 0 0,1 0 0 0 0,-1 0 0 0 0,1-1 0 0 0,-1 0 0 0 0,0 0 0 0 0,6-4-91 0 0,4-5 191 0 0,-1-2-1 0 0,1 0 1 0 0,-2 0 0 0 0,0-2 0 0 0,-1 0 0 0 0,-1-1-1 0 0,0 0 1 0 0,-1-1 0 0 0,-1 0 0 0 0,-1 0 0 0 0,-1-2-1 0 0,0 1 1 0 0,4-18-191 0 0,32-91-8777 0 0,-35 99 4660 0 0,-4 9-7821 0 0</inkml:trace>
  <inkml:trace contextRef="#ctx0" brushRef="#br0" timeOffset="6993.355">0 2485 632 0 0,'0'0'1343'0'0,"0"0"-579"0"0,41 2-265 0 0,133 9-62 0 0,343-6 2360 0 0,568-41 6253 0 0,3-57-5103 0 0,545-66-2613 0 0,18-2-1145 0 0,1329-60-653 0 0,-1581 171-1837 0 0,-807 45-6973 0 0,-495 5 321 0 0</inkml:trace>
  <inkml:trace contextRef="#ctx0" brushRef="#br0" timeOffset="7841.44">10696 997 9594 0 0,'0'0'683'0'0,"0"0"-268"0"0,0 0-123 0 0,0 0 137 0 0,0 0 265 0 0,0 0 320 0 0,0 0 140 0 0,0 0-67 0 0,0 0-174 0 0,0 0-280 0 0,0 0-192 0 0,0 0-66 0 0,-10 12-35 0 0,-44 57 352 0 0,54-69-655 0 0,1 1 0 0 0,-1-1 0 0 0,0 1 0 0 0,0-1 0 0 0,0 1 0 0 0,1-1 0 0 0,-1 1 0 0 0,0-1 0 0 0,1 1 0 0 0,-1-1 0 0 0,0 1 0 0 0,1-1-1 0 0,-1 0 1 0 0,1 1 0 0 0,-1-1 0 0 0,1 0 0 0 0,-1 1 0 0 0,1-1 0 0 0,-1 0 0 0 0,1 1 0 0 0,-1-1 0 0 0,1 0 0 0 0,-1 0 0 0 0,1 0 0 0 0,-1 0 0 0 0,1 0 0 0 0,0 1 0 0 0,-1-1 0 0 0,1 0 0 0 0,-1 0 0 0 0,1 0 0 0 0,-1 0 0 0 0,1-1 0 0 0,0 1 0 0 0,-1 0-1 0 0,1 0 1 0 0,-1 0 0 0 0,1 0 0 0 0,-1 0 0 0 0,1-1 0 0 0,-1 1 0 0 0,1 0 0 0 0,-1-1 0 0 0,1 1 0 0 0,-1 0 0 0 0,1-1 0 0 0,-1 1 0 0 0,1 0 0 0 0,-1-1 0 0 0,0 1 0 0 0,1-1 0 0 0,-1 1 0 0 0,0-1 0 0 0,1 1 0 0 0,-1-1 0 0 0,0 1 0 0 0,0-1 0 0 0,0 1 0 0 0,1-1-38 0 0,75-57 2310 0 0,-75 57-2077 0 0,-1 1-15 0 0,0 0-62 0 0,0 0-43 0 0,-8 15-1678 0 0,8-5 396 0 0,0 9-3715 0 0,2-8-5967 0 0,-2-7 5364 0 0</inkml:trace>
  <inkml:trace contextRef="#ctx0" brushRef="#br0" timeOffset="8429.014">10617 1502 6681 0 0,'0'0'933'0'0,"0"0"-115"0"0,0 0 5 0 0,0 0 164 0 0,0 0 101 0 0,0 0 13 0 0,0 0-46 0 0,0 0-163 0 0,0 0-225 0 0,0 0-183 0 0,0 0-111 0 0,0 0-29 0 0,0 0 43 0 0,0 2 36 0 0,0-1-378 0 0,0-1 0 0 0,0 1 0 0 0,0-1 0 0 0,0 1 0 0 0,1 0 0 0 0,-1-1 0 0 0,0 1 0 0 0,0-1 0 0 0,1 1 0 0 0,-1-1 0 0 0,0 1-1 0 0,1-1 1 0 0,-1 1 0 0 0,1-1 0 0 0,-1 1 0 0 0,0-1 0 0 0,1 1 0 0 0,-1-1 0 0 0,1 0 0 0 0,-1 1 0 0 0,1-1 0 0 0,-1 0 0 0 0,1 0 0 0 0,0 1 0 0 0,-1-1 0 0 0,1 0 0 0 0,-1 0 0 0 0,1 0 0 0 0,-1 1 0 0 0,1-1 0 0 0,0 0 0 0 0,-1 0 0 0 0,1 0 0 0 0,-1 0 0 0 0,1 0 0 0 0,0 0 0 0 0,-1 0 0 0 0,1-1 0 0 0,0 1 0 0 0,-1 0 0 0 0,1 0 0 0 0,-1 0 0 0 0,1-1 0 0 0,-1 1 0 0 0,1 0 0 0 0,-1 0 0 0 0,1-1 0 0 0,-1 1 0 0 0,1-1 0 0 0,-1 1 0 0 0,1 0 0 0 0,-1-1 0 0 0,1 1 0 0 0,-1-1 0 0 0,0 1 0 0 0,1-1 0 0 0,-1 1 0 0 0,0-1 0 0 0,1 1 0 0 0,-1-1 0 0 0,0 0 0 0 0,0 1-45 0 0,33-34 1143 0 0,-32 33-997 0 0,-1 1 41 0 0,0 0 18 0 0,0 0-21 0 0,0 0-5 0 0,0 0-17 0 0,0 0-6 0 0,0 0 14 0 0,-15 14-80 0 0,16-22-976 0 0,0 1 2843 0 0,-2 3-3611 0 0,-1 2-3698 0 0,-3 2-5187 0 0,0 0 4546 0 0</inkml:trace>
  <inkml:trace contextRef="#ctx0" brushRef="#br0" timeOffset="40388.989">10197 1060 0 0 0,'0'0'855'0'0,"0"0"265"0"0,0 0 123 0 0,0 0-8 0 0,0 0-119 0 0,0 0-72 0 0,0 0-70 0 0,0 0-69 0 0,3-3 2 0 0,6-10 26 0 0,-3 6 3552 0 0,-7 3 2879 0 0,-12 5-7986 0 0,5-2 669 0 0,0 1-1 0 0,1 1 1 0 0,-1-1 0 0 0,1 1-1 0 0,-1 0 1 0 0,1 0-1 0 0,0 1 1 0 0,-1 0-1 0 0,1 1 1 0 0,0 0-1 0 0,0 0 1 0 0,-5 3-47 0 0,9-3 2 0 0,1 1 0 0 0,0-1 0 0 0,0 1 0 0 0,0-1 0 0 0,0 1 0 0 0,0 0 0 0 0,1 0 0 0 0,0 0 0 0 0,0 0 0 0 0,0 0 0 0 0,0 0 0 0 0,1 0 0 0 0,-1 0 0 0 0,1 0 0 0 0,0 0-1 0 0,0 0 1 0 0,0 1 0 0 0,1-1 0 0 0,0 3-2 0 0,49 48 288 0 0,-43-49-259 0 0,0 1 0 0 0,-1-1 0 0 0,0 1 0 0 0,-1 1 0 0 0,1-1 0 0 0,-1 1 0 0 0,-1-1 0 0 0,0 1 0 0 0,0 1-1 0 0,0-1 1 0 0,-1 1 0 0 0,0 1-29 0 0,-2-8 6 0 0,1 3 63 0 0,-1 0 0 0 0,1 0 0 0 0,-1 0 0 0 0,0 0 0 0 0,-1 0 0 0 0,1 0 0 0 0,-1 1 0 0 0,0-1 0 0 0,0 0 0 0 0,-1 0 0 0 0,1 0-1 0 0,-1 1 1 0 0,0-1 0 0 0,-1 0 0 0 0,0 0-69 0 0,-14 32 395 0 0,13-33-340 0 0,-1 1 1 0 0,0-1-1 0 0,1 0 0 0 0,-2 0 1 0 0,1 0-1 0 0,0-1 0 0 0,-1 1 1 0 0,1-1-1 0 0,-1 0 0 0 0,0-1 1 0 0,0 1-1 0 0,0-1 0 0 0,0 0 1 0 0,-1 0-1 0 0,1 0 0 0 0,-1-1 0 0 0,1 0 1 0 0,-1 0-1 0 0,1 0 0 0 0,-1-1 1 0 0,-2 0-56 0 0,5 1-43 0 0,0-1 1 0 0,-1 0-1 0 0,1 0 1 0 0,0 0-1 0 0,0-1 1 0 0,-1 1-1 0 0,1-1 1 0 0,0 0-1 0 0,0 0 1 0 0,0 0-1 0 0,0 0 0 0 0,0 0 1 0 0,0-1-1 0 0,0 1 1 0 0,0-1-1 0 0,1 0 1 0 0,-1 0-1 0 0,0 0 1 0 0,-1-1 42 0 0,-11-24-4711 0 0,10 12-6544 0 0,5 7 2642 0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00.9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2553 0 0,'0'0'561'0'0,"0"0"-297"0"0,0 0-51 0 0,0 0 369 0 0,0 0 397 0 0,0 0 273 0 0,0 0 118 0 0,0 0-14 0 0,0 0-102 0 0,0 0-185 0 0,0 0-179 0 0,37-5-172 0 0,117-13-165 0 0,51-11 427 0 0,-186 25-1164 0 0,64-10-1377 0 0,-30 7-4536 0 0,-39 6-655 0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15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1 506 1136 0 0,'0'0'1130'0'0,"0"0"-623"0"0,0 0-47 0 0,0 0 312 0 0,0 0 271 0 0,0 0 162 0 0,0 0 1 0 0,33-6-79 0 0,108-19-95 0 0,152-36 3066 0 0,-138 28-2599 0 0,-155 33-1482 0 0,-1 1 0 0 0,0-1 0 0 0,1 0 0 0 0,-1 0 0 0 0,0 0 0 0 0,1 1 0 0 0,-1-1 0 0 0,1 0 0 0 0,-1 1 0 0 0,0-1 0 0 0,1 0 0 0 0,-1 1 0 0 0,1-1 0 0 0,-1 1 0 0 0,1-1 0 0 0,-1 1 0 0 0,1-1 0 0 0,-1 1 0 0 0,1-1 0 0 0,0 1 0 0 0,-1-1-1 0 0,1 1 1 0 0,0 0 0 0 0,-1-1 0 0 0,1 1 0 0 0,0 0 0 0 0,0-1 0 0 0,0 1 0 0 0,0 0 0 0 0,0-1 0 0 0,-1 1 0 0 0,1 0 0 0 0,0-1 0 0 0,0 1 0 0 0,1 0 0 0 0,-1-1 0 0 0,0 1 0 0 0,0 0 0 0 0,0-1 0 0 0,0 1 0 0 0,1 0 0 0 0,-1-1 0 0 0,0 1 0 0 0,0 0 0 0 0,1-1 0 0 0,-1 1 0 0 0,1-1 0 0 0,-1 1 0 0 0,0-1-1 0 0,1 1 1 0 0,-1-1 0 0 0,1 1 0 0 0,-1-1 0 0 0,1 1 0 0 0,0-1 0 0 0,-1 0 0 0 0,1 1 0 0 0,-1-1 0 0 0,1 0 0 0 0,0 1 0 0 0,-1-1 0 0 0,1 0 0 0 0,0 0 0 0 0,-1 0 0 0 0,1 1 0 0 0,0-1 0 0 0,-1 0 0 0 0,1 0 0 0 0,0 0 0 0 0,0 0-17 0 0,-9 13 211 0 0,-135 357 1681 0 0,-23 46-1446 0 0,51-166-397 0 0,109-202-287 0 0,37-45-821 0 0,28-53-5099 0 0,-47 36 1764 0 0,-2 2-2758 0 0</inkml:trace>
  <inkml:trace contextRef="#ctx0" brushRef="#br0" timeOffset="249.656">26 1047 6113 0 0,'0'0'434'0'0,"0"0"28"0"0,0 0 433 0 0,0 0 488 0 0,0 0 167 0 0,0 0-67 0 0,0 0-197 0 0,37-3-252 0 0,116-11-212 0 0,-30-10 268 0 0,284-112-994 0 0,-307 91-3615 0 0,-37 11-4933 0 0,-45 25 3775 0 0</inkml:trace>
  <inkml:trace contextRef="#ctx0" brushRef="#br0" timeOffset="529.663">1149 510 4569 0 0,'0'0'1430'0'0,"0"0"-162"0"0,0 0-127 0 0,0 0-35 0 0,0 0-35 0 0,0 0-19 0 0,0 0-41 0 0,0 0-104 0 0,0 0-142 0 0,-32 24-160 0 0,-101 77-165 0 0,69-25 64 0 0,56-60-403 0 0,2-3-45 0 0,0 0 0 0 0,1 0 0 0 0,0 1 0 0 0,1-1 0 0 0,0 1-1 0 0,1 0 1 0 0,1 0 0 0 0,0 0 0 0 0,1 0 0 0 0,0 1 0 0 0,1-1 0 0 0,2 8-56 0 0,-2-18 12 0 0,1 0-1 0 0,0 1 1 0 0,0-1-1 0 0,1 0 1 0 0,-1 0 0 0 0,1 0-1 0 0,0 0 1 0 0,0 0 0 0 0,0-1-1 0 0,1 1 1 0 0,-1-1-1 0 0,1 1 1 0 0,0-1 0 0 0,0 0-1 0 0,0 0 1 0 0,0 0 0 0 0,1 0-1 0 0,-1-1 1 0 0,1 1-1 0 0,0-1 1 0 0,-1 0 0 0 0,1 0-1 0 0,0 0 1 0 0,0-1 0 0 0,0 1-1 0 0,2-1-11 0 0,112 12 1088 0 0,-91-16-878 0 0,0-1 1 0 0,-1-2 0 0 0,1 0 0 0 0,-1-2 0 0 0,-1-1 0 0 0,0-1 0 0 0,0-1 0 0 0,-1-1-1 0 0,0-2 1 0 0,-1 0 0 0 0,-1-1 0 0 0,0-1 0 0 0,-1-1 0 0 0,-1-1 0 0 0,-1-1 0 0 0,4-5-211 0 0,-17 18 5 0 0,1 1 1 0 0,-1-1-1 0 0,-1 0 1 0 0,1 0 0 0 0,-1-1-1 0 0,0 0 1 0 0,0 0-1 0 0,-1 0 1 0 0,0 0 0 0 0,0-1-1 0 0,-1 1 1 0 0,0-1-1 0 0,0 0 1 0 0,-1 0 0 0 0,0 0-1 0 0,0 0 1 0 0,-1-1-1 0 0,0 1 1 0 0,-1 0-1 0 0,0-1 1 0 0,0 1 0 0 0,0 0-1 0 0,-1-1 1 0 0,-1 1-1 0 0,1 0 1 0 0,-1 0 0 0 0,-1 0-1 0 0,1 0 1 0 0,-1 0-1 0 0,-1 1 1 0 0,1-1 0 0 0,-1 1-1 0 0,-1 0 1 0 0,1 0-1 0 0,-1 0 1 0 0,-1 0 0 0 0,1 1-1 0 0,-1 0 1 0 0,0 0-1 0 0,0 1 1 0 0,-2-1-6 0 0,-5-2-269 0 0,-1 1 0 0 0,0 0 0 0 0,0 1 0 0 0,-1 1 0 0 0,0 0 0 0 0,0 1-1 0 0,0 1 1 0 0,0 0 0 0 0,0 1 0 0 0,-1 0 0 0 0,1 2 0 0 0,-1-1 0 0 0,1 2 0 0 0,-1 0 0 0 0,1 1 0 0 0,-11 3 269 0 0,2 0-1051 0 0,0 2 0 0 0,0 0 0 0 0,0 1 0 0 0,1 2 1 0 0,0 0-1 0 0,-4 5 1051 0 0,-19 13-4108 0 0,12-8-2416 0 0</inkml:trace>
  <inkml:trace contextRef="#ctx0" brushRef="#br0" timeOffset="883.144">1217 937 80 0 0,'0'0'1116'0'0,"0"0"37"0"0,0 0 116 0 0,0 0 179 0 0,-36 16 162 0 0,-117 54 116 0 0,144-67-1483 0 0,0 2 0 0 0,0-1 1 0 0,1 1-1 0 0,-1 1 0 0 0,1-1 0 0 0,0 1 0 0 0,1 1 1 0 0,0 0-1 0 0,0 0 0 0 0,0 0 0 0 0,-2 4-243 0 0,-3 4 429 0 0,-2 0-269 0 0,0 1-1 0 0,2 0 0 0 0,-1 1 1 0 0,2 0-1 0 0,0 1 0 0 0,1 0 1 0 0,1 1-1 0 0,1 0 0 0 0,1 0 0 0 0,0 1 1 0 0,2 0-1 0 0,0 0 0 0 0,1 0 1 0 0,1 1-1 0 0,1-1 0 0 0,1 1 0 0 0,0 0 1 0 0,2 5-160 0 0,1-19 87 0 0,0 0 0 0 0,1 0 0 0 0,-1 0 0 0 0,1-1 0 0 0,1 1 0 0 0,-1-1 0 0 0,1 0 0 0 0,0 0 0 0 0,0 0 0 0 0,1-1 0 0 0,0 0 0 0 0,0 1 0 0 0,0-1 0 0 0,1-1-1 0 0,-1 1 1 0 0,1-1 0 0 0,0 0 0 0 0,0-1 0 0 0,1 1 0 0 0,-1-1 0 0 0,1 0 0 0 0,0-1 0 0 0,0 0 0 0 0,-1 0 0 0 0,3 0-87 0 0,8 3 397 0 0,1-2-1 0 0,-1 0 1 0 0,1-1-1 0 0,0 0 1 0 0,-1-2-1 0 0,1 0 0 0 0,0-1 1 0 0,-1 0-1 0 0,16-4-396 0 0,97-48 2024 0 0,-110 41-1759 0 0,-1-1-1 0 0,0-1 1 0 0,-1-1-1 0 0,0 0 1 0 0,-2-1-1 0 0,0-1 0 0 0,0 0 1 0 0,1-5-265 0 0,-9 9 46 0 0,-1 1 0 0 0,0-1 0 0 0,-1 0 0 0 0,0 0 0 0 0,-1-1 0 0 0,-1 0 0 0 0,0 0 0 0 0,-1 0 0 0 0,-1 0 0 0 0,0 0 0 0 0,0-1 0 0 0,-2 1 0 0 0,0-1 0 0 0,-1-13-46 0 0,0 21-86 0 0,0 1 0 0 0,-1 0 0 0 0,1-1 0 0 0,-1 1 0 0 0,0 0 0 0 0,-1 0-1 0 0,0 0 1 0 0,0 0 0 0 0,0 0 0 0 0,0 1 0 0 0,-1 0 0 0 0,0-1 0 0 0,0 1 0 0 0,0 0 0 0 0,-1 1 0 0 0,0-1 0 0 0,0 1 0 0 0,0 0 0 0 0,0 0 0 0 0,-1 1-1 0 0,1-1 1 0 0,-1 1 0 0 0,0 1 0 0 0,-3-2 86 0 0,-74-19-3504 0 0,2 24-5189 0 0,61 5-1896 0 0</inkml:trace>
  <inkml:trace contextRef="#ctx0" brushRef="#br0" timeOffset="1515.863">1748 999 0 0 0,'0'0'232'0'0,"0"0"644"0"0,0 0 336 0 0,0 0 217 0 0,0 0 114 0 0,0 0-7 0 0,0 0-49 0 0,0 0-89 0 0,0 0 19 0 0,0 0 89 0 0,0 0 94 0 0,2 14 35 0 0,8 43-117 0 0,-11-82 2423 0 0,4-39-3048 0 0,-2 38-412 0 0,2-3-243 0 0,2 0 0 0 0,1 0 0 0 0,1 1 1 0 0,2 0-1 0 0,1 1 0 0 0,11-23-238 0 0,-14 33-22 0 0,1 0-1 0 0,1 0 1 0 0,1 1-1 0 0,0 0 0 0 0,1 1 1 0 0,1 0-1 0 0,0 1 1 0 0,1 1-1 0 0,1-1 1 0 0,0 2-1 0 0,14-10 23 0 0,15 5-2166 0 0,-42 18 1839 0 0,0-1-1 0 0,1 0 1 0 0,-1 0-1 0 0,1 1 1 0 0,-1-1-1 0 0,0 0 1 0 0,1 1-1 0 0,-1 0 1 0 0,0-1-1 0 0,0 1 1 0 0,1 0 0 0 0,-1-1-1 0 0,0 1 1 0 0,0 0-1 0 0,0 0 1 0 0,0 0-1 0 0,0 0 1 0 0,0 0-1 0 0,0 0 1 0 0,0 0-1 0 0,0 1 1 0 0,-1-1-1 0 0,1 0 1 0 0,0 0-1 0 0,-1 1 1 0 0,1-1 0 0 0,-1 0-1 0 0,1 1 1 0 0,-1 0 327 0 0,3 9-5260 0 0,-2-3-1703 0 0</inkml:trace>
  <inkml:trace contextRef="#ctx0" brushRef="#br0" timeOffset="1951.685">2278 631 4889 0 0,'0'0'2096'0'0,"0"0"-198"0"0,0 0-75 0 0,0 0-41 0 0,0 0-192 0 0,0 0-298 0 0,0 0-295 0 0,0 0-262 0 0,0 0-221 0 0,0 0-171 0 0,0 0-131 0 0,-33 31-94 0 0,-98 96-31 0 0,91-66-11 0 0,40-52-65 0 0,-1-6-12 0 0,0 0-1 0 0,0 0 1 0 0,0 0 0 0 0,1 0 0 0 0,-1 0 0 0 0,1 0 0 0 0,0 0 0 0 0,0 0 0 0 0,0 0 0 0 0,0 0 0 0 0,0 0 0 0 0,1 0 0 0 0,-1 0 0 0 0,1 0 0 0 0,0-1 0 0 0,0 1 0 0 0,0 0 0 0 0,0 0 0 0 0,0 0-1 0 0,1-1 1 0 0,-1 1 0 0 0,1-1 0 0 0,0 1 0 0 0,0-1 0 0 0,0 0 0 0 0,0 0 0 0 0,0 0 0 0 0,0 0 0 0 0,1 0 1 0 0,1 0 86 0 0,-1-1 0 0 0,1 0 0 0 0,0-1 0 0 0,0 1 0 0 0,0 0 0 0 0,0-1 0 0 0,0 0 1 0 0,0 0-1 0 0,-1 0 0 0 0,1-1 0 0 0,0 1 0 0 0,0-1 0 0 0,0 0 0 0 0,0 0 0 0 0,-1-1 0 0 0,1 1 0 0 0,0-1 0 0 0,-1 1 0 0 0,1-1 0 0 0,-1 0 1 0 0,0 0-1 0 0,1-1 0 0 0,-1 1 0 0 0,0-1 0 0 0,-1 1 0 0 0,1-1 0 0 0,0 0-86 0 0,69-90 851 0 0,-70 90-837 0 0,108-146 270 0 0,-106 145-236 0 0,2 4-1213 0 0,-8 14 1119 0 0,2-10 26 0 0,-2 96-226 0 0,2-96 212 0 0,1-1 1 0 0,0 0 0 0 0,0 1-1 0 0,1-1 1 0 0,-1 0 0 0 0,1 0 0 0 0,-1 0-1 0 0,1 0 1 0 0,0 0 0 0 0,0 0 0 0 0,0 0-1 0 0,0-1 1 0 0,1 1 0 0 0,-1-1 0 0 0,1 0-1 0 0,0 1 1 0 0,-1-1 0 0 0,1 0 0 0 0,0-1-1 0 0,0 1 1 0 0,0 0 0 0 0,0-1 0 0 0,1 0-1 0 0,-1 0 1 0 0,0 0 0 0 0,1 0 0 0 0,2 0 33 0 0,-1 0-256 0 0,1 0 1 0 0,0 0 0 0 0,-1-1 0 0 0,1 0 0 0 0,0 0 0 0 0,-1 0-1 0 0,1-1 1 0 0,0 0 0 0 0,-1 0 0 0 0,1 0 0 0 0,-1-1 0 0 0,0 0-1 0 0,1 0 1 0 0,-1 0 0 0 0,0-1 0 0 0,2-1 255 0 0,20-13-4681 0 0,1-4-3444 0 0,-16 13 5436 0 0</inkml:trace>
  <inkml:trace contextRef="#ctx0" brushRef="#br0" timeOffset="2365.66">2817 491 1504 0 0,'0'0'1599'0'0,"0"0"20"0"0,0 0-25 0 0,0 0-31 0 0,0 0-28 0 0,0 0-75 0 0,0 0-142 0 0,0 0-219 0 0,0 0-311 0 0,0 0-293 0 0,0 0-196 0 0,0 0-143 0 0,0 0-56 0 0,-31 32-31 0 0,-93 98-49 0 0,93-89 3 0 0,35-30 3 0 0,0-8-18 0 0,3 3 179 0 0,0 0-1 0 0,0-1 0 0 0,1 0 0 0 0,0 0 0 0 0,0-1 1 0 0,0 0-1 0 0,0 0 0 0 0,1-1 0 0 0,-1 0 1 0 0,1 0-1 0 0,0-1 0 0 0,0-1 0 0 0,0 1 1 0 0,0-1-1 0 0,0-1 0 0 0,0 0 0 0 0,0 0 1 0 0,0-1-1 0 0,0 0 0 0 0,0 0 0 0 0,0-1 1 0 0,0 0-1 0 0,0-1 0 0 0,-1 0 0 0 0,1 0 1 0 0,-1-1-1 0 0,0 0 0 0 0,0 0 0 0 0,3-3-186 0 0,11-5 182 0 0,-1-1-1 0 0,-1-1 1 0 0,0 0-1 0 0,0-2 1 0 0,-2 0-1 0 0,0-1 1 0 0,-1-1-1 0 0,-1 0 1 0 0,0-2-1 0 0,-2 1 1 0 0,0-2-1 0 0,-1 0 0 0 0,-1-1 1 0 0,0-3-182 0 0,-3 10-110 0 0,-1-1 0 0 0,0-1 0 0 0,-1 1 0 0 0,-1-1 0 0 0,-1 0 0 0 0,0-1 0 0 0,-2 1 0 0 0,0-1 0 0 0,0 0 0 0 0,-2 1 0 0 0,0-1 0 0 0,-1 0 1 0 0,-1 0-1 0 0,-1 0 0 0 0,0 0 0 0 0,-1 1 0 0 0,-1-1 0 0 0,-1 1 0 0 0,0 0 0 0 0,-5-9 110 0 0,8 21-59 0 0,-1-1 0 0 0,0 1 1 0 0,0-1-1 0 0,-1 1 0 0 0,0 0 0 0 0,1 0 0 0 0,-2 0 1 0 0,1 1-1 0 0,0-1 0 0 0,-1 1 0 0 0,0 0 1 0 0,0 0-1 0 0,0 1 0 0 0,-1-1 0 0 0,1 1 1 0 0,-1 1-1 0 0,0-1 0 0 0,1 1 0 0 0,-1 0 0 0 0,0 0 1 0 0,-1 0-1 0 0,1 1 0 0 0,0 0 0 0 0,0 0 1 0 0,0 1-1 0 0,-1 0 0 0 0,1 0 0 0 0,0 0 1 0 0,-1 1-1 0 0,-4 1 59 0 0,0 3-28 0 0,1 0 1 0 0,-1 1-1 0 0,1 0 0 0 0,0 0 1 0 0,1 1-1 0 0,0 1 0 0 0,0-1 1 0 0,0 1-1 0 0,1 1 0 0 0,1 0 1 0 0,-1 0-1 0 0,1 1 1 0 0,1-1-1 0 0,0 1 0 0 0,0 1 1 0 0,1-1-1 0 0,0 1 0 0 0,0 3 28 0 0,0-4 29 0 0,2 0-1 0 0,-1 1 0 0 0,1-1 1 0 0,1 1-1 0 0,0-1 0 0 0,1 1 0 0 0,0 0 1 0 0,0 0-1 0 0,1-1 0 0 0,0 1 1 0 0,1 0-1 0 0,0 0 0 0 0,1-1 0 0 0,1 1 1 0 0,-1-1-1 0 0,1 1 0 0 0,1-1 1 0 0,0 0-1 0 0,1 0 0 0 0,0 0 0 0 0,0-1 1 0 0,1 0-1 0 0,0 0 0 0 0,0 0 1 0 0,1-1-1 0 0,0 0 0 0 0,1 0 1 0 0,3 2-29 0 0,10 2 30 0 0,1 0 0 0 0,1-1 1 0 0,0-1-1 0 0,0-2 0 0 0,1 0 1 0 0,0-1-1 0 0,0-2 1 0 0,0 0-1 0 0,1-2 0 0 0,0 0 1 0 0,0-2-1 0 0,0-1 1 0 0,0-1-1 0 0,9-2-30 0 0,-28 3-23 0 0,178-10-2009 0 0,-64-5-6885 0 0,-86 11-86 0 0</inkml:trace>
  <inkml:trace contextRef="#ctx0" brushRef="#br0" timeOffset="2646.697">3933 152 2905 0 0,'0'0'828'0'0,"0"0"49"0"0,0 0 618 0 0,0 0 632 0 0,0 0 185 0 0,0 0-164 0 0,0 0-413 0 0,0 0-420 0 0,-26 37-343 0 0,-85 120-330 0 0,-8-35-147 0 0,89-98-441 0 0,-255 206 642 0 0,-304 183-696 0 0,-107 31 34 0 0,582-362-3555 0 0,102-67 342 0 0,9-4-1939 0 0,3-7-1699 0 0</inkml:trace>
  <inkml:trace contextRef="#ctx0" brushRef="#br0" timeOffset="3081.794">3688 907 3289 0 0,'0'0'2073'0'0,"0"0"-603"0"0,0 0-104 0 0,0 0 225 0 0,0 0 112 0 0,0 0-60 0 0,-31 12-140 0 0,-100 38-243 0 0,-130 69 2424 0 0,242-110-3521 0 0,-11 4 43 0 0,1 1-1 0 0,0 1 0 0 0,1 2 0 0 0,1 1 0 0 0,-24 20-205 0 0,50-37-21 0 0,0-1 1 0 0,0 1-1 0 0,0-1 0 0 0,0 1 0 0 0,0 0 1 0 0,0 0-1 0 0,1-1 0 0 0,-1 1 0 0 0,0 0 1 0 0,0 0-1 0 0,1 0 0 0 0,-1 0 0 0 0,1 0 1 0 0,-1 0-1 0 0,1 0 0 0 0,-1 0 0 0 0,1 0 1 0 0,0 0-1 0 0,-1 0 0 0 0,1 0 0 0 0,0 0 1 0 0,0 0-1 0 0,0 0 0 0 0,-1 0 0 0 0,1 0 1 0 0,0 1-1 0 0,1-1 0 0 0,-1 0 0 0 0,0 0 1 0 0,0 0-1 0 0,0 0 0 0 0,1 0 1 0 0,-1 0-1 0 0,1 0 0 0 0,-1 0 0 0 0,0 0 1 0 0,1 0-1 0 0,0 0 0 0 0,-1 0 0 0 0,1 0 1 0 0,0 0-1 0 0,-1 0 0 0 0,1-1 0 0 0,0 1 1 0 0,0 0-1 0 0,0 0 0 0 0,0-1 0 0 0,0 1 1 0 0,-1-1-1 0 0,1 1 0 0 0,0-1 0 0 0,1 1 1 0 0,-1-1-1 0 0,0 0 0 0 0,0 1 0 0 0,0-1 1 0 0,0 0-1 0 0,0 0 0 0 0,0 1 0 0 0,0-1 1 0 0,1 0 20 0 0,70 11-858 0 0,13-8 75 0 0,124 16 360 0 0,-192-16 554 0 0,-13-3-80 0 0,-1 0 1 0 0,0 0 0 0 0,1 0 0 0 0,-1 1 0 0 0,0-1 0 0 0,1 1 0 0 0,-1 0 0 0 0,0 0 0 0 0,0 0 0 0 0,1 0 0 0 0,-1 0 0 0 0,0 1 0 0 0,0-1 0 0 0,-1 1-1 0 0,1 0 1 0 0,0 0 0 0 0,0 0 0 0 0,-1 0 0 0 0,1 1 0 0 0,-1-1 0 0 0,0 1 0 0 0,0-1 0 0 0,0 1 0 0 0,0 0 0 0 0,1 2-52 0 0,-4-3 103 0 0,0 0 1 0 0,1 1 0 0 0,-1-1-1 0 0,0 0 1 0 0,-1 0 0 0 0,1 0-1 0 0,0 0 1 0 0,0 0-1 0 0,-1 0 1 0 0,1-1 0 0 0,-1 1-1 0 0,0 0 1 0 0,0-1 0 0 0,1 1-1 0 0,-1-1 1 0 0,0 0 0 0 0,0 1-1 0 0,0-1 1 0 0,0 0-1 0 0,-1 0 1 0 0,-1 0-104 0 0,-2 3 155 0 0,-26 12-6 0 0,0-1-1 0 0,0-2 1 0 0,-1-2 0 0 0,-1 0 0 0 0,-3-2-149 0 0,20-4 21 0 0,-144 31-621 0 0,92-31-6883 0 0,57-5-3376 0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28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7 269 1800 0 0,'0'0'822'0'0,"0"0"-641"0"0,0 0-357 0 0,0 0 4 0 0,0 0 230 0 0,0 0 218 0 0,0 0 86 0 0,0 0-11 0 0,0 0-94 0 0,0 0-100 0 0,0 0-80 0 0,0 0-44 0 0,-1 29-7 0 0,-4 89-21 0 0,12-33 70 0 0,-2-60-450 0 0,-3-18 2207 0 0,-4-9 5961 0 0,-1-10-7622 0 0,0 0 1 0 0,1 1 0 0 0,0-1-1 0 0,1 0 1 0 0,0 0 0 0 0,1 0 0 0 0,0 0-1 0 0,1 0 1 0 0,0 0 0 0 0,1 0 0 0 0,0 1-1 0 0,1-1 1 0 0,0 0 0 0 0,1 1 0 0 0,0 0-1 0 0,1-1-171 0 0,8-16 11 0 0,1 1 0 0 0,1 0 1 0 0,1 1-1 0 0,2 0 0 0 0,14-15-11 0 0,-31 38-122 0 0,1 1 1 0 0,0-1 0 0 0,0 1 0 0 0,0-1-1 0 0,0 1 1 0 0,0 0 0 0 0,1-1-1 0 0,-1 1 1 0 0,1 0 0 0 0,0 1 0 0 0,-1-1-1 0 0,1 0 1 0 0,0 1 0 0 0,0-1-1 0 0,0 1 1 0 0,0 0 0 0 0,0 0-1 0 0,0 0 1 0 0,0 1 0 0 0,0-1 0 0 0,1 1 121 0 0,16 49-7531 0 0,-18-40 4543 0 0,0-2-131 0 0</inkml:trace>
  <inkml:trace contextRef="#ctx0" brushRef="#br0" timeOffset="431.711">474 313 1360 0 0,'0'0'1229'0'0,"0"0"-507"0"0,0 0-121 0 0,0 0 189 0 0,0 0 245 0 0,0 0 144 0 0,0 0 29 0 0,0 0-18 0 0,0 0-3 0 0,0 0 9 0 0,0 0-20 0 0,0 0-95 0 0,0 0-141 0 0,8-2-128 0 0,24-6-104 0 0,-3-27 1479 0 0,-25 26-1901 0 0,-3 6-280 0 0,0 1 0 0 0,0-1 0 0 0,0 0 0 0 0,0 0 0 0 0,0 1 0 0 0,-1-1 0 0 0,1 0 0 0 0,-1 0 0 0 0,0 0 0 0 0,0 0 0 0 0,0 1 0 0 0,0-1 0 0 0,0 0 0 0 0,-1 0 0 0 0,1 0 0 0 0,-1 0 0 0 0,1 1 0 0 0,-1-1 0 0 0,0 0 0 0 0,0 1 0 0 0,-1-1 0 0 0,1 1 0 0 0,-1-1 0 0 0,1 1 0 0 0,-1-1 0 0 0,0 1 0 0 0,1 0 1 0 0,-1 0-1 0 0,0 0 0 0 0,-1 0 0 0 0,1 0 0 0 0,0 0 0 0 0,0 1 0 0 0,-1-1 0 0 0,1 1 0 0 0,-1 0 0 0 0,1-1 0 0 0,-1 1 0 0 0,0 0 0 0 0,0 0 0 0 0,1 1 0 0 0,-1-1 0 0 0,0 1 0 0 0,0-1 0 0 0,0 1 0 0 0,0 0 0 0 0,1 0 0 0 0,-3 0-6 0 0,-3 3-67 0 0,0-1 0 0 0,0 1 0 0 0,0 1 0 0 0,0-1 0 0 0,1 1 0 0 0,0 1 0 0 0,-1-1 0 0 0,2 1 0 0 0,-1 1 0 0 0,0-1 0 0 0,1 1 0 0 0,0 0 0 0 0,1 0 0 0 0,-1 1 0 0 0,1 0-1 0 0,0 0 1 0 0,1 0 0 0 0,0 1 0 0 0,0-1 0 0 0,0 1 0 0 0,1 0 0 0 0,0 0 0 0 0,1 0 0 0 0,0 0 0 0 0,0 1 0 0 0,1-1 67 0 0,-2-2 27 0 0,1 1 1 0 0,1-1-1 0 0,-1 0 1 0 0,1 0-1 0 0,0 1 0 0 0,1-1 1 0 0,0 1-1 0 0,0-1 1 0 0,0 0-1 0 0,0 1 1 0 0,1-1-1 0 0,0 1 0 0 0,1-1 1 0 0,0 0-1 0 0,-1 0 1 0 0,2 0-1 0 0,-1 0 0 0 0,1 0 1 0 0,0 0-1 0 0,0-1 1 0 0,1 1-1 0 0,-1-1 0 0 0,1 0 1 0 0,0 0-1 0 0,1 0 1 0 0,-1-1-1 0 0,1 1 0 0 0,0-1 1 0 0,0 0-1 0 0,0-1 1 0 0,1 1-1 0 0,-1-1 0 0 0,1 0 1 0 0,0 0-1 0 0,0-1 1 0 0,0 0-1 0 0,0 0 0 0 0,0 0 1 0 0,0-1-1 0 0,2 1-27 0 0,1-1 59 0 0,-1-1-1 0 0,1 1 1 0 0,0-2-1 0 0,-1 1 1 0 0,1-1-1 0 0,0 0 1 0 0,-1-1-1 0 0,1 0 1 0 0,-1-1-1 0 0,0 1 1 0 0,0-1-1 0 0,0-1 1 0 0,0 0-1 0 0,0 0 1 0 0,-1 0-1 0 0,5-5-58 0 0,59-51-1390 0 0,-52 37-1605 0 0,-1-3-3283 0 0,-12 18 1493 0 0,-3 4 768 0 0</inkml:trace>
  <inkml:trace contextRef="#ctx0" brushRef="#br0" timeOffset="781.793">854 111 8138 0 0,'0'0'1297'0'0,"0"0"-599"0"0,0 0-225 0 0,0 0 167 0 0,0 0 265 0 0,0 0 123 0 0,0 0-37 0 0,0 0-150 0 0,0 0-219 0 0,0 0-201 0 0,0 0-132 0 0,5 32-78 0 0,15 102-53 0 0,10-35 167 0 0,44 44 98 0 0,-74-142-393 0 0,0-1 1 0 0,0 1 0 0 0,1 0 0 0 0,-1 0-1 0 0,0-1 1 0 0,0 1 0 0 0,1 0-1 0 0,-1-1 1 0 0,1 1 0 0 0,-1 0 0 0 0,1-1-1 0 0,-1 1 1 0 0,1-1 0 0 0,-1 1 0 0 0,1-1-1 0 0,-1 1 1 0 0,1-1 0 0 0,-1 1-1 0 0,1-1 1 0 0,0 1 0 0 0,-1-1 0 0 0,1 0-1 0 0,0 1 1 0 0,0-1 0 0 0,-1 0-1 0 0,1 0 1 0 0,0 0 0 0 0,0 1 0 0 0,-1-1-1 0 0,1 0 1 0 0,0 0 0 0 0,0 0-1 0 0,-1 0 1 0 0,1 0 0 0 0,0 0 0 0 0,0-1-1 0 0,-1 1 1 0 0,1 0 0 0 0,0 0 0 0 0,0 0-1 0 0,-1-1 1 0 0,1 1 0 0 0,0 0-1 0 0,-1-1 1 0 0,1 1 0 0 0,0-1 0 0 0,-1 1-1 0 0,1-1 1 0 0,-1 1 0 0 0,1-1-1 0 0,-1 1 1 0 0,1-1 0 0 0,-1 1 0 0 0,1-1-31 0 0,16-43 2466 0 0,-12 31-2526 0 0,2-8 440 0 0,8-23-176 0 0,1 0-1 0 0,2 2 0 0 0,2 0 0 0 0,2 1 1 0 0,1 1-1 0 0,14-15-203 0 0,-20 33-642 0 0,37-45-1771 0 0,-16 26-5890 0 0,-26 31-2392 0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31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1 618 0 0 0,'0'0'1080'0'0,"0"0"231"0"0,0 0 65 0 0,0 0-103 0 0,0 0-240 0 0,0 0-299 0 0,0 0-210 0 0,0 0-80 0 0,2 0 68 0 0,128-5 4990 0 0,4-1-4164 0 0,3 3-1584 0 0,-88-5-1258 0 0,-18-3-2529 0 0,-12 5-1215 0 0,-14 5 2572 0 0,-1 1 1256 0 0</inkml:trace>
  <inkml:trace contextRef="#ctx0" brushRef="#br0" timeOffset="235.757">83 876 3497 0 0,'0'0'753'0'0,"0"0"-490"0"0,0 0 122 0 0,0 0 349 0 0,0 0 241 0 0,0 0 126 0 0,0 0 20 0 0,0 0-76 0 0,0 0-127 0 0,0 0-113 0 0,0 0-81 0 0,0 0-60 0 0,35 9-53 0 0,109 27-56 0 0,-139-34-511 0 0,0-1 0 0 0,0 0-1 0 0,1 0 1 0 0,-1 0 0 0 0,0 0 0 0 0,0-1 0 0 0,0 0-1 0 0,0 0 1 0 0,1 0 0 0 0,-1-1 0 0 0,0 0 0 0 0,0 0-1 0 0,0 0 1 0 0,0 0 0 0 0,4-3-44 0 0,8-2 123 0 0,131-37-758 0 0,-53 13-6784 0 0,-71 22 542 0 0</inkml:trace>
  <inkml:trace contextRef="#ctx0" brushRef="#br0" timeOffset="935.411">897 423 0 0 0,'0'0'244'0'0,"0"0"752"0"0,0 0 327 0 0,0 0 95 0 0,0 0-49 0 0,0 0-114 0 0,0 0-158 0 0,0 0-153 0 0,0 0-87 0 0,0 0-60 0 0,0 0-36 0 0,11-13 5 0 0,36-42-1 0 0,0 27 922 0 0,-32 24-1255 0 0,1-3-185 0 0,-1 1 1 0 0,1 1-1 0 0,1 0 0 0 0,-1 1 0 0 0,1 1 0 0 0,0 0 1 0 0,-1 1-1 0 0,1 1 0 0 0,0 0 0 0 0,0 2 0 0 0,6 0-247 0 0,-20 0 21 0 0,0 0-1 0 0,0 0 0 0 0,0 0 1 0 0,0 0-1 0 0,0 1 0 0 0,0-1 1 0 0,-1 1-1 0 0,1 0 0 0 0,0 0 0 0 0,-1 0 1 0 0,1 0-1 0 0,-1 0 0 0 0,0 1 1 0 0,0-1-1 0 0,0 0 0 0 0,0 1 1 0 0,0 0-1 0 0,0-1 0 0 0,-1 1 1 0 0,1 0-1 0 0,-1 0 0 0 0,0 0 0 0 0,0 0 1 0 0,0 0-1 0 0,0 0 0 0 0,0 1 1 0 0,-1-1-1 0 0,0 0 0 0 0,1 0 1 0 0,-1 0-1 0 0,0 1 0 0 0,0-1 1 0 0,-1 0-1 0 0,0 3-20 0 0,-32 108 688 0 0,-186 216-348 0 0,216-325-340 0 0,-1 0 0 0 0,1 0 0 0 0,0 0 0 0 0,0 0 0 0 0,0 0 0 0 0,0 0 0 0 0,1 1 0 0 0,0-1 0 0 0,0 1 0 0 0,1-1 0 0 0,-1 1 0 0 0,1 0-1 0 0,0-1 1 0 0,1 1 0 0 0,-1 0 0 0 0,1 0 0 0 0,0 0 0 0 0,1 0 0 0 0,2-3 14 0 0,1 0 1 0 0,-1 0-1 0 0,1-1 1 0 0,0 1-1 0 0,0-1 0 0 0,0 0 1 0 0,0 0-1 0 0,0-1 0 0 0,1 1 1 0 0,-1-1-1 0 0,0 0 0 0 0,1 0 1 0 0,-1 0-1 0 0,1 0 0 0 0,-1-1 1 0 0,1 0-1 0 0,-1 0 0 0 0,1 0 1 0 0,-1-1-1 0 0,1 1 0 0 0,2-2-14 0 0,11-1-67 0 0,0-1 0 0 0,0-1 0 0 0,0 0 0 0 0,-1-2 0 0 0,0 0 0 0 0,0-1 0 0 0,3-2 67 0 0,15-7-731 0 0,47-34-7408 0 0,-56 34 1775 0 0,-18 12 2618 0 0</inkml:trace>
  <inkml:trace contextRef="#ctx0" brushRef="#br0" timeOffset="1371.245">1709 471 5225 0 0,'0'0'1410'0'0,"0"0"-350"0"0,0 0-188 0 0,0 0 128 0 0,0 0 235 0 0,0 0 147 0 0,0 0 8 0 0,0 0-190 0 0,0 0-251 0 0,0 0-200 0 0,0 0-161 0 0,-12 35-108 0 0,-38 111-92 0 0,36-105-149 0 0,2 0 1 0 0,1 1-1 0 0,2 0 1 0 0,0 23-240 0 0,5-36 3 0 0,-4 144-1499 0 0,8-172 1389 0 0,0-1 1 0 0,0 1-1 0 0,0-1 0 0 0,1 0 1 0 0,-1 1-1 0 0,0-1 0 0 0,0 0 1 0 0,0 1-1 0 0,0-1 0 0 0,1 0 1 0 0,-1 1-1 0 0,0-1 0 0 0,0 0 1 0 0,0 1-1 0 0,1-1 0 0 0,-1 0 1 0 0,0 0-1 0 0,1 1 0 0 0,-1-1 1 0 0,0 0-1 0 0,0 0 0 0 0,1 0 1 0 0,-1 0-1 0 0,1 1 0 0 0,-1-1 1 0 0,0 0-1 0 0,1 0 0 0 0,-1 0 1 0 0,0 0-1 0 0,1 0 0 0 0,-1 0 1 0 0,0 0-1 0 0,1 0 0 0 0,-1 0 1 0 0,1 0-1 0 0,-1 0 0 0 0,0 0 1 0 0,1 0-1 0 0,-1 0 0 0 0,0 0 1 0 0,1 0-1 0 0,-1 0 0 0 0,0-1 1 0 0,1 1-1 0 0,-1 0 0 0 0,0 0 1 0 0,1 0-1 0 0,-1-1 0 0 0,0 1 1 0 0,1 0-1 0 0,-1 0 0 0 0,0-1 1 0 0,0 1-1 0 0,1 0 0 0 0,-1-1 1 0 0,0 1-1 0 0,0 0 0 0 0,0 0 1 0 0,1-1-1 0 0,-1 1 0 0 0,0-1 1 0 0,0 1-1 0 0,0 0 0 0 0,0-1 1 0 0,0 1-1 0 0,0 0 0 0 0,0-1 1 0 0,0 1 106 0 0,24-48-4690 0 0,49-96-1430 0 0,-39 79 6287 0 0,3 1 1 0 0,3 2 0 0 0,3 2-1 0 0,5-3-167 0 0,-31 47-63 0 0,5-9 3840 0 0,-22 24-2443 0 0,0 21 1982 0 0,-37 64-786 0 0,14-38-2157 0 0,2 1 0 0 0,2 1 0 0 0,2 1 0 0 0,2 0 0 0 0,3 2-373 0 0,10 12-3088 0 0,14-59-3389 0 0,-10-4 3283 0 0</inkml:trace>
  <inkml:trace contextRef="#ctx0" brushRef="#br0" timeOffset="1700.088">1413 600 3849 0 0,'0'0'688'0'0,"0"0"-71"0"0,0 0 117 0 0,0 0 191 0 0,0 0 73 0 0,0 0-56 0 0,0 0-61 0 0,0 0-47 0 0,0 0-44 0 0,31-19-44 0 0,100-59-45 0 0,-30 31 1112 0 0,0 37 14 0 0,-97 12-1744 0 0,-1 1 0 0 0,0-1 1 0 0,0 1-1 0 0,0 0 0 0 0,0 0 0 0 0,-1 0 0 0 0,1 0 1 0 0,-1 0-1 0 0,1 1 0 0 0,-1-1 0 0 0,-1 1 1 0 0,1 0-1 0 0,0-1 0 0 0,-1 1 0 0 0,0 0 1 0 0,1 0-1 0 0,-2 0 0 0 0,1 0 0 0 0,0 0 1 0 0,-1 0-1 0 0,0 4-83 0 0,5 12 420 0 0,-3-14-372 0 0,-1-1-1 0 0,1 1 0 0 0,0-1 0 0 0,1 0 0 0 0,-1 0 1 0 0,1 0-1 0 0,0 0 0 0 0,1-1 0 0 0,-1 1 1 0 0,1-1-1 0 0,0 1 0 0 0,0-1 0 0 0,0-1 1 0 0,0 1-1 0 0,1-1 0 0 0,-1 1 0 0 0,1-1 1 0 0,0 0-1 0 0,0-1 0 0 0,0 1 0 0 0,0-1 0 0 0,1 0 1 0 0,-1-1-1 0 0,1 1 0 0 0,-1-1 0 0 0,1 0 1 0 0,-1 0-1 0 0,1-1 0 0 0,0 1 0 0 0,-1-1 1 0 0,1-1-48 0 0,11 0 53 0 0,0-1 1 0 0,0-1-1 0 0,-1-1 1 0 0,0 0 0 0 0,0-1-1 0 0,0-1 1 0 0,0-1-1 0 0,-1 0 1 0 0,0 0 0 0 0,4-4-54 0 0,52-31-4436 0 0,-35 20-1109 0 0,-23 14-4804 0 0</inkml:trace>
  <inkml:trace contextRef="#ctx0" brushRef="#br0" timeOffset="2732.026">2392 677 0 0 0,'0'0'231'0'0,"0"0"557"0"0,0 0 67 0 0,0 0-122 0 0,0 0-107 0 0,0 0-86 0 0,0 0-36 0 0,-2-3 1078 0 0,15 109 2433 0 0,-2 177-1572 0 0,-8-238-1410 0 0,-2-45-675 0 0,2-5 4371 0 0,-1-13-4369 0 0,-1 11 99 0 0,12-60-134 0 0,4 1 0 0 0,3 0 1 0 0,2 1-1 0 0,3 2 0 0 0,27-47-325 0 0,-49 101-52 0 0,0 1 0 0 0,1-1 0 0 0,0 1 0 0 0,1 0 0 0 0,0 1 0 0 0,0-1 0 0 0,1 1 0 0 0,-1 0 0 0 0,2 0 0 0 0,-1 1 0 0 0,1 0 0 0 0,0 0 0 0 0,7-5 52 0 0,-12 12-168 0 0,1 0 0 0 0,0 0 0 0 0,-1 0 1 0 0,1 0-1 0 0,0 0 0 0 0,-1 1 1 0 0,1-1-1 0 0,-1 1 0 0 0,0-1 0 0 0,0 1 1 0 0,1 0-1 0 0,-1 0 0 0 0,0 0 1 0 0,-1 0-1 0 0,1 0 0 0 0,0 1 0 0 0,-1-1 1 0 0,1 0-1 0 0,-1 1 0 0 0,1-1 1 0 0,-1 1-1 0 0,0 0 0 0 0,0-1 0 0 0,-1 1 1 0 0,1 0-1 0 0,0 0 168 0 0,5 10-2249 0 0,25 30-10578 0 0,-27-38 12058 0 0</inkml:trace>
  <inkml:trace contextRef="#ctx0" brushRef="#br0" timeOffset="3119.366">3125 630 1600 0 0,'0'0'1095'0'0,"0"0"-156"0"0,0 0 35 0 0,0 0 181 0 0,0 0 105 0 0,0 0 0 0 0,0 0-52 0 0,-33 14-122 0 0,-100 46-159 0 0,64-12 133 0 0,57-34-847 0 0,1-5-150 0 0,1 0-1 0 0,1 1 0 0 0,-1 0 0 0 0,2 0 1 0 0,-1 1-1 0 0,2 1 0 0 0,-1-1 0 0 0,1 1 1 0 0,1 0-1 0 0,0 1 0 0 0,1 0 0 0 0,1 0 0 0 0,0 0 1 0 0,0 0-1 0 0,1 0 0 0 0,1 1 0 0 0,0-1 1 0 0,1 1-1 0 0,1 0 0 0 0,0 0 0 0 0,1 1-62 0 0,1-12 55 0 0,0 0 0 0 0,0-1-1 0 0,1 1 1 0 0,-1-1 0 0 0,1 1 0 0 0,-1-1-1 0 0,1 0 1 0 0,0 0 0 0 0,0 0-1 0 0,0 0 1 0 0,0-1 0 0 0,1 1 0 0 0,-1-1-1 0 0,0 0 1 0 0,1 0 0 0 0,-1 0 0 0 0,1 0-1 0 0,-1 0 1 0 0,1-1 0 0 0,-1 0-1 0 0,1 0 1 0 0,-1 0 0 0 0,1 0 0 0 0,-1 0-1 0 0,1-1 1 0 0,-1 1 0 0 0,1-1-1 0 0,-1 0 1 0 0,1 0 0 0 0,-1 0 0 0 0,0-1-1 0 0,0 1 1 0 0,0-1 0 0 0,1 0-1 0 0,-1 0 1 0 0,0 0-55 0 0,28-22 421 0 0,-2-1 1 0 0,-1-1-1 0 0,0-2 0 0 0,-2-1 0 0 0,-2-1 1 0 0,0-1-1 0 0,9-18-421 0 0,50-69 136 0 0,-79 150-1561 0 0,14 61-1471 0 0,-17-90 2535 0 0,0 0 1 0 0,1 0-1 0 0,0 0 0 0 0,0 0 0 0 0,0-1 1 0 0,0 1-1 0 0,0 0 0 0 0,0-1 0 0 0,0 0 0 0 0,1 0 1 0 0,-1 0-1 0 0,1 0 0 0 0,0 0 0 0 0,0 0 0 0 0,0 0 1 0 0,0-1-1 0 0,0 0 0 0 0,0 1 0 0 0,0-1 1 0 0,0 0-1 0 0,0-1 0 0 0,0 1 0 0 0,1 0 0 0 0,-1-1 1 0 0,0 0-1 0 0,1 0 0 0 0,0 0 361 0 0,45 0-4973 0 0,-39-4 4869 0 0</inkml:trace>
  <inkml:trace contextRef="#ctx0" brushRef="#br0" timeOffset="3554.966">3563 685 0 0 0,'0'0'276'0'0,"0"0"978"0"0,0 0 261 0 0,0 0 37 0 0,0 0-38 0 0,0 0-54 0 0,0 0-174 0 0,0 0-273 0 0,0 0-271 0 0,0 0-250 0 0,0 0-134 0 0,0 0-73 0 0,-24-2-48 0 0,-74-2-29 0 0,96 3-201 0 0,1 1 0 0 0,-1 0 0 0 0,0 0 0 0 0,0 0 0 0 0,1 0 1 0 0,-1 0-1 0 0,0 1 0 0 0,1-1 0 0 0,-1 0 0 0 0,0 1 0 0 0,1 0 0 0 0,-1-1 0 0 0,1 1 0 0 0,-1 0 0 0 0,1-1 1 0 0,-1 1-1 0 0,1 0 0 0 0,-1 0 0 0 0,1 0 0 0 0,0 1 0 0 0,0-1 0 0 0,-1 0 0 0 0,1 0 0 0 0,0 1 0 0 0,0-1 1 0 0,0 0-1 0 0,0 1 0 0 0,1-1 0 0 0,-1 1 0 0 0,0-1 0 0 0,1 1 0 0 0,-1 0-7 0 0,-3 6 34 0 0,0-2-43 0 0,0 1 0 0 0,0-1-1 0 0,1 1 1 0 0,0 0 0 0 0,0 0 0 0 0,1 0-1 0 0,0 0 1 0 0,0 1 0 0 0,0-1-1 0 0,1 1 1 0 0,0-1 0 0 0,0 1 0 0 0,1-1-1 0 0,0 1 1 0 0,1-1 0 0 0,-1 1-1 0 0,2-1 1 0 0,-1 1 0 0 0,1-1 0 0 0,0 0-1 0 0,0 1 1 0 0,1-1 0 0 0,0 0-1 0 0,0-1 1 0 0,1 1 0 0 0,-1 0 0 0 0,4 3 9 0 0,3-2 146 0 0,0 0 1 0 0,1-1-1 0 0,-1 0 1 0 0,1-1 0 0 0,1 0-1 0 0,-1 0 1 0 0,1-1-1 0 0,0-1 1 0 0,0 0 0 0 0,1-1-1 0 0,-1 0 1 0 0,1-1-1 0 0,-1 0 1 0 0,1-1 0 0 0,0 0-1 0 0,-1-1 1 0 0,1-1-1 0 0,0 0 1 0 0,0 0 0 0 0,-1-2-1 0 0,1 1 1 0 0,-1-2-1 0 0,0 1 1 0 0,0-2-1 0 0,0 0 1 0 0,5-3-147 0 0,14-12 435 0 0,-1-2 0 0 0,-2-1-1 0 0,0-1 1 0 0,-2-1 0 0 0,0-2 0 0 0,-2 0-1 0 0,-1-2 1 0 0,-1 0 0 0 0,-2-2 0 0 0,-1 0-1 0 0,-1-2-434 0 0,-2 9-65 0 0,-2-1-1 0 0,-1 0 0 0 0,-1-1 0 0 0,-2-1 0 0 0,0 1 1 0 0,-2-2-1 0 0,-1 1 0 0 0,-1-1 0 0 0,-1 0 1 0 0,-1 0-1 0 0,-2-1 0 0 0,-1 1 0 0 0,-1 0 0 0 0,-1-1 1 0 0,-4-16 65 0 0,4 36-75 0 0,-1 0 1 0 0,0 0-1 0 0,0 1 1 0 0,0-1 0 0 0,-1 1-1 0 0,-1 0 1 0 0,1-1-1 0 0,-1 2 1 0 0,-1-1 0 0 0,1 0-1 0 0,-1 1 1 0 0,-1 0 0 0 0,1 0-1 0 0,-1 0 1 0 0,0 1-1 0 0,-1 0 1 0 0,0 0 0 0 0,0 1-1 0 0,0-1 1 0 0,0 2-1 0 0,-1-1 1 0 0,0 1 0 0 0,0 0-1 0 0,0 0 1 0 0,0 1 0 0 0,-1 1-1 0 0,1-1 1 0 0,-1 1-1 0 0,0 0 1 0 0,1 1 0 0 0,-1 0-1 0 0,0 1 1 0 0,0 0-1 0 0,0 0 1 0 0,0 1 0 0 0,-2 0 74 0 0,-8 6-30 0 0,0 1 1 0 0,1 1 0 0 0,0 1-1 0 0,0 0 1 0 0,1 1 0 0 0,0 1-1 0 0,1 1 1 0 0,1 0 0 0 0,0 1-1 0 0,1 1 1 0 0,0 0 0 0 0,-8 12 29 0 0,10-12 22 0 0,1 0 0 0 0,0 1 0 0 0,1 0 0 0 0,1 0 0 0 0,1 1 0 0 0,0 1 0 0 0,1-1 0 0 0,1 1 0 0 0,0 1 0 0 0,1-1 0 0 0,2 1 0 0 0,-2 13-22 0 0,4-22 22 0 0,0 1 1 0 0,1 0 0 0 0,0-1 0 0 0,1 1 0 0 0,0-1 0 0 0,1 1 0 0 0,0-1-1 0 0,1 0 1 0 0,0 0 0 0 0,0 0 0 0 0,1 0 0 0 0,0 0 0 0 0,1-1-1 0 0,0 1 1 0 0,1-1 0 0 0,0-1 0 0 0,0 1 0 0 0,1-1 0 0 0,0 0 0 0 0,0 0-1 0 0,1-1 1 0 0,0 0 0 0 0,4 3-23 0 0,22 8 67 0 0,-1-1 0 0 0,2-1 1 0 0,0-2-1 0 0,1-1 0 0 0,1-2 0 0 0,0-2 0 0 0,0-1 1 0 0,0-2-1 0 0,1-2 0 0 0,0-1 0 0 0,0-2 0 0 0,0-1 1 0 0,6-3-68 0 0,57-3-894 0 0,-35-5-4556 0 0,-43 6-2144 0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27.8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3 0 0 0,'0'0'1422'0'0,"0"0"190"0"0,0 0 63 0 0,0 0-93 0 0,0 0-147 0 0,0 0-199 0 0,0 0-184 0 0,0-3-124 0 0,0 68 5308 0 0,1 57-2602 0 0,-18 187-3722 0 0,-16-23 266 0 0,31-248-755 0 0,3-57-5530 0 0,3-13-2219 0 0,-2 21 2434 0 0</inkml:trace>
  <inkml:trace contextRef="#ctx0" brushRef="#br0" timeOffset="2469.401">262 14 0 0 0,'0'0'384'0'0,"0"0"104"0"0,0 0 68 0 0,0 0 71 0 0,0 0 80 0 0,0 0 56 0 0,9 3 6200 0 0,-127 153-5288 0 0,71-76-4653 0 0,47-77 2503 0 0,0 0-971 0 0,-1-2-3763 0 0,1-1 3154 0 0</inkml:trace>
  <inkml:trace contextRef="#ctx0" brushRef="#br0" timeOffset="3086.226">0 853 0 0 0,'0'0'786'0'0,"0"0"67"0"0,0 0-142 0 0,0 0-202 0 0,0 0-167 0 0,0 0-94 0 0,0 0-4 0 0,0 0 69 0 0,0 0 121 0 0,27 0 8166 0 0,18 1-5682 0 0,89-9-1955 0 0,-124 5-1285 0 0,19-3-1026 0 0,-10 4-3952 0 0,-12 2-4571 0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8:40.7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497 1 2000 0 0,'0'0'1271'0'0,"0"0"-184"0"0,0 0-101 0 0,0 0 58 0 0,0 0 99 0 0,0 0 51 0 0,0 0-44 0 0,0 0-155 0 0,0 0-179 0 0,0 0-205 0 0,-32 11-187 0 0,-98 35-118 0 0,-32 40 1580 0 0,161-86-1895 0 0,0 0 1 0 0,0 1-1 0 0,0-1 1 0 0,0 0-1 0 0,0 0 1 0 0,1 0-1 0 0,-1 1 1 0 0,0-1-1 0 0,0 1 1 0 0,0-1 0 0 0,0 0-1 0 0,0 1 1 0 0,1 0-1 0 0,-1-1 1 0 0,0 1-1 0 0,0-1 1 0 0,1 1-1 0 0,-1 0 1 0 0,0 0-1 0 0,1-1 1 0 0,-1 1 0 0 0,1 0-1 0 0,-1 0 1 0 0,1 0-1 0 0,-1-1 1 0 0,1 1-1 0 0,0 0 1 0 0,-1 0-1 0 0,1 0 1 0 0,0 0-1 0 0,0 0 1 0 0,-1 0 0 0 0,1 0-1 0 0,0 0 1 0 0,0 0-1 0 0,0 0 1 0 0,0 0-1 0 0,1 0 1 0 0,-1 0-1 0 0,0 0 1 0 0,0 0-1 0 0,0-1 1 0 0,1 1 0 0 0,-1 0-1 0 0,1 0 1 0 0,-1 0-1 0 0,0 0 1 0 0,1 0-1 0 0,0-1 1 0 0,-1 1-1 0 0,1 0 1 0 0,-1 0 0 0 0,1-1-1 0 0,0 1 1 0 0,-1 0-1 0 0,1-1 1 0 0,0 1-1 0 0,0-1 1 0 0,0 1-1 0 0,0-1 1 0 0,-1 1-1 0 0,1-1 1 0 0,0 0 0 0 0,0 1-1 0 0,0-1 1 0 0,0 0-1 0 0,0 0 1 0 0,0 1 8 0 0,155 98 36 0 0,-155-98 7 0 0,0 0 1 0 0,0 0 0 0 0,0 1 0 0 0,-1-1-1 0 0,1 0 1 0 0,0 1 0 0 0,0-1 0 0 0,-1 1-1 0 0,1-1 1 0 0,-1 1 0 0 0,1-1-1 0 0,-1 1 1 0 0,0-1 0 0 0,1 1 0 0 0,-1-1-1 0 0,0 1 1 0 0,0-1 0 0 0,0 1-1 0 0,0-1 1 0 0,0 1 0 0 0,-1 0 0 0 0,1-1-1 0 0,0 1 1 0 0,-1-1 0 0 0,1 1 0 0 0,-1-1-1 0 0,1 0 1 0 0,-1 1 0 0 0,0-1-1 0 0,0 1 1 0 0,0-1 0 0 0,1 0 0 0 0,-1 0-1 0 0,0 1 1 0 0,-1-1 0 0 0,0 1-44 0 0,-48 40 835 0 0,44-38-858 0 0,-190 106 328 0 0,140-88-1209 0 0,41-17-1789 0 0,39-17-342 0 0,109-53-5176 0 0,-104 53 5989 0 0</inkml:trace>
  <inkml:trace contextRef="#ctx0" brushRef="#br0" timeOffset="248.089">907 130 2817 0 0,'0'0'1256'0'0,"0"0"-141"0"0,0 0 76 0 0,0 0 217 0 0,0 0 186 0 0,-32 26 57 0 0,-102 84-112 0 0,69-37 700 0 0,63-70-2186 0 0,0 1 0 0 0,0 0 0 0 0,0 0 0 0 0,1 0 0 0 0,-1 0 0 0 0,1 0 0 0 0,0 0 0 0 0,0 0 0 0 0,1 0 0 0 0,-1 0 0 0 0,1 1 0 0 0,0-1 0 0 0,0 0 0 0 0,0 0 0 0 0,1 0 0 0 0,-1 0 0 0 0,1 1 0 0 0,0-1 0 0 0,0 0 0 0 0,1 0-1 0 0,-1 0 1 0 0,1-1 0 0 0,0 1 0 0 0,0 0 0 0 0,0-1 0 0 0,0 1 0 0 0,1-1 0 0 0,0 1 0 0 0,-1-1 0 0 0,1 0 0 0 0,0 0 0 0 0,0-1 0 0 0,1 1 0 0 0,-1 0 0 0 0,1-1 0 0 0,-1 0 0 0 0,1 0 0 0 0,0 0 0 0 0,0 0 0 0 0,-1-1 0 0 0,1 0 0 0 0,1 1 0 0 0,-1-1 0 0 0,0-1 0 0 0,0 1 0 0 0,0 0 0 0 0,0-1 0 0 0,4 0-53 0 0,8 1 178 0 0,0-1 0 0 0,-1 0-1 0 0,1-1 1 0 0,0-1 0 0 0,-1-1 0 0 0,1 0-1 0 0,-1-1 1 0 0,0 0 0 0 0,0-1 0 0 0,0-1-1 0 0,-1 0 1 0 0,0-1 0 0 0,0-1 0 0 0,0 0-1 0 0,-1-1 1 0 0,0 0 0 0 0,-1-1 0 0 0,0-1-1 0 0,-1 0 1 0 0,0 0 0 0 0,-1-1 0 0 0,0 0-1 0 0,-1-1 1 0 0,0 0 0 0 0,-1-1 0 0 0,0 0-1 0 0,-1 0 1 0 0,-1-1-178 0 0,-4 8-104 0 0,0 0-1 0 0,-1 0 1 0 0,0 0-1 0 0,0-1 1 0 0,0 1 0 0 0,-1 0-1 0 0,-1 0 1 0 0,1 0-1 0 0,-1-1 1 0 0,0 1-1 0 0,-1 0 1 0 0,1 0 0 0 0,-2 0-1 0 0,1 0 1 0 0,-1 1-1 0 0,0-1 1 0 0,0 1 0 0 0,0-1-1 0 0,-1 1 1 0 0,0 0-1 0 0,-1 0 1 0 0,1 1-1 0 0,-1 0 1 0 0,0-1 0 0 0,0 1-1 0 0,-1 1 1 0 0,1-1-1 0 0,-1 1 1 0 0,0 0-1 0 0,-1 0 1 0 0,1 1 0 0 0,0 0-1 0 0,-1 0 1 0 0,0 0-1 0 0,0 1 1 0 0,0 0-1 0 0,0 1 1 0 0,0-1 0 0 0,0 1-1 0 0,-4 0 105 0 0,-56-1-3284 0 0,25 10-2563 0 0,19 0-3175 0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9:59.8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0 748 0 0 0,'0'0'713'0'0,"0"0"669"0"0,0 0 117 0 0,0 0-91 0 0,0 0-130 0 0,31-30-135 0 0,98-95-102 0 0,-46 38 473 0 0,33-39 421 0 0,-99 109-1740 0 0,-1-1-1 0 0,-1 0 1 0 0,0-1 0 0 0,-2 0-1 0 0,0-1 1 0 0,-1-1-1 0 0,-1 0 1 0 0,-1 0-1 0 0,-1-1 1 0 0,1-7-195 0 0,-9 28-25 0 0,0 0 0 0 0,0 0 0 0 0,0-1 1 0 0,-1 1-1 0 0,1 0 0 0 0,0 0 0 0 0,-1-1 0 0 0,1 1 0 0 0,-1 0 1 0 0,0-1-1 0 0,1 1 0 0 0,-1-1 0 0 0,0 1 0 0 0,0 0 0 0 0,0-1 1 0 0,0 1-1 0 0,0-1 0 0 0,0 1 0 0 0,0 0 0 0 0,0-1 0 0 0,-1 1 1 0 0,1-1-1 0 0,0 1 0 0 0,-1 0 0 0 0,0-1 0 0 0,1 1 0 0 0,-1 0 1 0 0,1 0-1 0 0,-1 0 0 0 0,0-1 0 0 0,0 1 0 0 0,0 0 0 0 0,0 0 1 0 0,0 0-1 0 0,0 0 0 0 0,0 0 0 0 0,0 1 0 0 0,0-1 0 0 0,0 0 1 0 0,-1 0-1 0 0,1 1 0 0 0,0-1 0 0 0,-1 1 0 0 0,1-1 0 0 0,0 1 1 0 0,-1-1-1 0 0,1 1 0 0 0,0 0 0 0 0,-1 0 0 0 0,1-1 0 0 0,-1 1 1 0 0,1 0-1 0 0,-1 1 25 0 0,-5 3-322 0 0,0 1 0 0 0,1 0 0 0 0,0 0 0 0 0,0 1 0 0 0,0 0 0 0 0,0 0 0 0 0,1 0 0 0 0,0 1 0 0 0,0-1 0 0 0,1 1 0 0 0,0 0 0 0 0,0 1 0 0 0,1-1 0 0 0,-3 8 322 0 0,0-3-225 0 0,-3 5 86 0 0,0 0 0 0 0,2 0 0 0 0,0 0 0 0 0,1 1 1 0 0,0 0-1 0 0,2 0 0 0 0,0 0 0 0 0,1 1 0 0 0,1-1 0 0 0,0 8 139 0 0,2-17 11 0 0,0 0 0 0 0,0 0 0 0 0,1-1 0 0 0,0 1 0 0 0,0 0 0 0 0,1 0 0 0 0,0-1 0 0 0,1 1 0 0 0,0-1 0 0 0,0 0 0 0 0,1 0 0 0 0,0 0 0 0 0,0 0 0 0 0,1-1 0 0 0,0 1 0 0 0,0-1 0 0 0,1 0 0 0 0,0-1 0 0 0,0 1 0 0 0,7 4-11 0 0,-4-6 228 0 0,0-1-1 0 0,0-1 0 0 0,0 1 1 0 0,0-1-1 0 0,1-1 0 0 0,-1 0 1 0 0,1 0-1 0 0,0-1 0 0 0,0-1 1 0 0,-1 1-1 0 0,1-1 0 0 0,0-1 0 0 0,0 0 1 0 0,-1 0-1 0 0,1-1 0 0 0,0 0 1 0 0,-1-1-1 0 0,0 0 0 0 0,0 0 1 0 0,0-1-1 0 0,0 0 0 0 0,0-1 1 0 0,-1 0-1 0 0,0 0 0 0 0,0-1 1 0 0,0 0-1 0 0,0-1 0 0 0,-1 1 1 0 0,2-4-229 0 0,21-16 347 0 0,-1-1 0 0 0,-2-1 0 0 0,-1-2 0 0 0,-1 0 0 0 0,-2-2 0 0 0,-1 0-1 0 0,-1-1 1 0 0,-2-2 0 0 0,14-34-346 0 0,-30 61 11 0 0,0 0 0 0 0,0 0-1 0 0,-1 0 1 0 0,0-1 0 0 0,0 1 0 0 0,-1 0 0 0 0,0-1-1 0 0,-1 0 1 0 0,0 1 0 0 0,0-1 0 0 0,-1 1 0 0 0,0-2-11 0 0,0 9-62 0 0,0 0 1 0 0,0 0 0 0 0,-1 0 0 0 0,1 0 0 0 0,0 0 0 0 0,0 0 0 0 0,-1 1 0 0 0,1-1 0 0 0,-1 0 0 0 0,1 1 0 0 0,0-1 0 0 0,-1 1-1 0 0,1 0 1 0 0,-1-1 0 0 0,1 1 0 0 0,-1 0 0 0 0,1 0 0 0 0,-1 0 0 0 0,1 0 0 0 0,-1 0 0 0 0,0 0 0 0 0,1 0 0 0 0,-1 1 0 0 0,1-1 0 0 0,0 0-1 0 0,-1 1 1 0 0,1 0 0 0 0,-1-1 0 0 0,1 1 0 0 0,0 0 0 0 0,-1-1 0 0 0,1 1 0 0 0,0 0 0 0 0,0 0 0 0 0,0 0 0 0 0,-1 0 0 0 0,1 0-1 0 0,0 0 1 0 0,0 1 0 0 0,1-1 0 0 0,-1 0 0 0 0,0 0 0 0 0,0 1 0 0 0,1-1 0 0 0,-1 1 61 0 0,-8 11-193 0 0,2 0 0 0 0,-1 1 0 0 0,2 0 1 0 0,0 0-1 0 0,0 1 0 0 0,1-1 0 0 0,1 1 0 0 0,1 0 0 0 0,0 1 1 0 0,1-1-1 0 0,0 0 0 0 0,1 1 0 0 0,1-1 0 0 0,1 1 0 0 0,0 3 193 0 0,1-14 62 0 0,-1 1-1 0 0,1 0 0 0 0,0-1 0 0 0,0 1 1 0 0,1-1-1 0 0,-1 0 0 0 0,1 0 1 0 0,0 0-1 0 0,1 0 0 0 0,-1 0 0 0 0,1-1 1 0 0,0 0-1 0 0,0 1 0 0 0,0-1 1 0 0,1-1-1 0 0,0 1 0 0 0,-1-1 1 0 0,1 0-1 0 0,0 0 0 0 0,1 0 0 0 0,-1 0 1 0 0,0-1-1 0 0,1 0 0 0 0,4 1-61 0 0,5 1 261 0 0,1 0 0 0 0,-1-1 0 0 0,0-1-1 0 0,1 0 1 0 0,-1-2 0 0 0,1 1 0 0 0,-1-2 0 0 0,1 0-1 0 0,0-1-260 0 0,-2-2 145 0 0,1-2 0 0 0,-1 1 1 0 0,0-2-1 0 0,-1 0 0 0 0,1 0 0 0 0,-1-2 0 0 0,-1 1 0 0 0,0-2 0 0 0,0 0 0 0 0,-1 0 0 0 0,0-1 0 0 0,0 0 0 0 0,-1-1 0 0 0,-1 0 0 0 0,0 0 0 0 0,-1-1 0 0 0,0 0 0 0 0,-1-1 0 0 0,-1 0 0 0 0,0 0 0 0 0,-1 0 0 0 0,0-1 0 0 0,0-3-145 0 0,-1 5-2 0 0,-1 0 0 0 0,0-1 0 0 0,-1 1 1 0 0,0 0-1 0 0,-1-1 0 0 0,0 1 0 0 0,-1-1 0 0 0,-2-12 2 0 0,1 23-54 0 0,0-1 0 0 0,0 1 0 0 0,0 0 0 0 0,0-1-1 0 0,-1 1 1 0 0,1 0 0 0 0,-1 0 0 0 0,0 0 0 0 0,0 0 0 0 0,0 0 0 0 0,0 0-1 0 0,0 1 1 0 0,-1-1 0 0 0,1 1 0 0 0,-1-1 0 0 0,0 1 0 0 0,0 0 0 0 0,1 0-1 0 0,-2 0 1 0 0,1 1 0 0 0,0-1 0 0 0,0 1 0 0 0,0 0 0 0 0,-1-1 0 0 0,1 1-1 0 0,0 1 1 0 0,-1-1 0 0 0,1 0 0 0 0,-1 1 0 0 0,1 0 0 0 0,-1 0 0 0 0,1 0-1 0 0,-1 0 1 0 0,1 0 0 0 0,-2 1 54 0 0,1 4-146 0 0,-1 0 0 0 0,1 0 0 0 0,-1 0 0 0 0,2 0-1 0 0,-1 1 1 0 0,0 0 0 0 0,1 0 0 0 0,0 0 0 0 0,1 0 0 0 0,-1 0-1 0 0,1 0 1 0 0,1 1 0 0 0,-1-1 0 0 0,0 5 146 0 0,2-10-1 0 0,-5 18-41 0 0,1 1 0 0 0,1 0-1 0 0,1 0 1 0 0,0 0 0 0 0,2 0 0 0 0,0 0 0 0 0,2 0 0 0 0,0 1-1 0 0,1-2 1 0 0,1 1 0 0 0,0 0 0 0 0,2-1 0 0 0,0 0 0 0 0,2 0-1 0 0,0 0 1 0 0,3 3 42 0 0,42 58-1773 0 0,-13-32-6907 0 0,-34-43 5777 0 0</inkml:trace>
  <inkml:trace contextRef="#ctx0" brushRef="#br0" timeOffset="562.006">1558 439 176 0 0,'0'0'2151'0'0,"0"0"-600"0"0,0 0-239 0 0,0 0-114 0 0,0 0-130 0 0,0 0-154 0 0,0 0-182 0 0,-24 35-173 0 0,-76 109-163 0 0,54-72 109 0 0,32-14 337 0 0,15-57-799 0 0,-1 0 1 0 0,1 0-1 0 0,0-1 1 0 0,0 1-1 0 0,0-1 1 0 0,0 1-1 0 0,0 0 1 0 0,0-1-1 0 0,1 0 1 0 0,-1 1-1 0 0,0-1 0 0 0,0 0 1 0 0,0 0-1 0 0,0 1 1 0 0,0-1-1 0 0,1 0 1 0 0,-1 0-1 0 0,0 0 1 0 0,0 0-1 0 0,0 0 1 0 0,0-1-1 0 0,1 1 1 0 0,-1 0-1 0 0,0-1 1 0 0,0 1-1 0 0,0 0 1 0 0,0-1-1 0 0,0 1 1 0 0,0-1-1 0 0,0 0 1 0 0,0 1-1 0 0,0-1 0 0 0,0 0 1 0 0,0 0-1 0 0,0 0-43 0 0,147-215 3888 0 0,21-16-3433 0 0,-168 232-440 0 0,-1 0-58 0 0,0 0 0 0 0,0 0-1 0 0,1 0 1 0 0,-1 0 0 0 0,0 1 0 0 0,0-1 0 0 0,0 0-1 0 0,1 0 1 0 0,-1 0 0 0 0,0 0 0 0 0,0 0-1 0 0,1 0 1 0 0,-1 0 0 0 0,0 0 0 0 0,0 0 0 0 0,1 0-1 0 0,-1 0 1 0 0,0 0 0 0 0,0 0 0 0 0,1 0-1 0 0,-1 0 1 0 0,0 0 0 0 0,0 0 0 0 0,1 0 0 0 0,-1 0-1 0 0,0 0 1 0 0,0 0 0 0 0,1 0 0 0 0,-1 0 0 0 0,0-1-1 0 0,0 1 1 0 0,0 0 0 0 0,1 0 0 0 0,-1 0-1 0 0,0 0 1 0 0,0-1 0 0 0,0 1 0 0 0,1 0 0 0 0,-1 0 43 0 0,-1 13-156 0 0,-10 317-2687 0 0,31-249 4083 0 0,-20-80-711 0 0,0-1 174 0 0,0 0 163 0 0,0 0 93 0 0,-10-12 1092 0 0,-122-84-1303 0 0,81 62-1052 0 0,-26-16-3917 0 0,70 46 1691 0 0,3 1-2256 0 0,4 3-3068 0 0</inkml:trace>
  <inkml:trace contextRef="#ctx0" brushRef="#br0" timeOffset="933.563">1871 391 10666 0 0,'0'0'591'0'0,"0"0"-299"0"0,0 0 219 0 0,0 0 394 0 0,0 0 246 0 0,0 0 0 0 0,0 0-245 0 0,0 0-307 0 0,0 0-242 0 0,0 0-160 0 0,0 0-79 0 0,0 0-16 0 0,3 33-10 0 0,13 104-22 0 0,12-12 66 0 0,-23-115-127 0 0,24 31 1157 0 0,-18-70 2180 0 0,89-240-1835 0 0,-85 240-2834 0 0,-7 11-2621 0 0,0 17-3354 0 0,-7 1 2304 0 0,-1 0-1323 0 0</inkml:trace>
  <inkml:trace contextRef="#ctx0" brushRef="#br0" timeOffset="1423.302">2406 376 4593 0 0,'0'0'2090'0'0,"0"0"-271"0"0,0 0 8 0 0,0 0 131 0 0,0 0-27 0 0,0 0-226 0 0,0 0-324 0 0,0 0-349 0 0,0 0-300 0 0,0 0-193 0 0,0 0-99 0 0,0 0-72 0 0,0 0-55 0 0,-20 1 46 0 0,-158 120-516 0 0,217-114-1074 0 0,78-7 1280 0 0,-115 1-54 0 0,-1 1 0 0 0,1-1-1 0 0,0 0 1 0 0,-1 1 0 0 0,0-1-1 0 0,1 1 1 0 0,-1-1 0 0 0,0 1-1 0 0,0 0 1 0 0,0 0 0 0 0,0-1-1 0 0,0 1 1 0 0,0 0 0 0 0,0 0-1 0 0,0 0 1 0 0,-1 0 0 0 0,1 0-1 0 0,-1 0 1 0 0,0 0 0 0 0,0 0-1 0 0,1 0 1 0 0,-1 0 0 0 0,0 0-1 0 0,-1 0 1 0 0,1 0 0 0 0,0 0-1 0 0,-1 1 1 0 0,1-1 0 0 0,-1-1-1 0 0,1 1 1 0 0,-1 0 0 0 0,0 0-1 0 0,0 0 1 0 0,0 0 0 0 0,-1 1 5 0 0,-23 49-61 0 0,17-40 113 0 0,2 0 0 0 0,0 1 1 0 0,0 0-1 0 0,1 0 1 0 0,1 1-1 0 0,0-1 0 0 0,0 1 1 0 0,2 0-1 0 0,0 0 0 0 0,0 0-52 0 0,4-12-8 0 0,0 1 0 0 0,0-1-1 0 0,0 1 1 0 0,1-1 0 0 0,-1 0 0 0 0,1 0-1 0 0,-1 0 1 0 0,1 0 0 0 0,-1 0 0 0 0,1-1-1 0 0,0 1 1 0 0,0-1 0 0 0,0 0 0 0 0,0 0-1 0 0,0 0 1 0 0,0 0 0 0 0,0 0-1 0 0,0-1 1 0 0,1 1 0 0 0,-1-1 0 0 0,0 0-1 0 0,0 0 1 0 0,0 0 0 0 0,1 0 0 0 0,-1-1-1 0 0,0 1 1 0 0,0-1 0 0 0,0 0-1 0 0,0 0 1 0 0,2-1 8 0 0,56-28-4994 0 0,-37 17-3157 0 0,-15 8 1520 0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02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1 100 304 0 0,'0'0'1734'0'0,"0"0"-506"0"0,0 0 100 0 0,0 0 238 0 0,0 0 126 0 0,0 0-37 0 0,0 0-189 0 0,31-7-192 0 0,100-21-207 0 0,76-4 1862 0 0,-7 6-1955 0 0,-136 19-2685 0 0,-64 7 692 0 0,0 0-276 0 0,0 0-283 0 0,-1 0-2823 0 0,-8 0 591 0 0,4 0 407 0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02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63 4897 0 0,'0'0'1626'0'0,"0"0"-421"0"0,0 0 18 0 0,0 0 176 0 0,0 0 24 0 0,0 0-140 0 0,0 0-168 0 0,0 0-191 0 0,0 0-210 0 0,35 1-198 0 0,111 1-143 0 0,0-19 133 0 0,-17-13-2444 0 0,-73 16-5428 0 0,-35 10-534 0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03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93 544 0 0 0,'0'0'197'0'0,"0"0"186"0"0,0 0 119 0 0,0 0 306 0 0,0 0 385 0 0,0 0 213 0 0,0 0-6 0 0,0 0-205 0 0,0 0-240 0 0,0 0-129 0 0,31-8-54 0 0,98-22 4 0 0,118-2 3447 0 0,-101 24-3093 0 0,-143 10-1075 0 0,0-1 1 0 0,0 1-1 0 0,0 0 0 0 0,-1 0 1 0 0,1 0-1 0 0,0 0 0 0 0,-1 1 1 0 0,0-1-1 0 0,1 1 0 0 0,-1-1 1 0 0,0 1-1 0 0,0 0 1 0 0,-1 0-1 0 0,1 0 0 0 0,0 0 1 0 0,-1 0-1 0 0,0 0 0 0 0,0 0 1 0 0,0 1-1 0 0,0-1 0 0 0,0 0 1 0 0,-1 1-1 0 0,0-1 0 0 0,1 0 1 0 0,-1 1-1 0 0,0-1 0 0 0,-1 1 1 0 0,1-1-1 0 0,0 0 0 0 0,-1 1 1 0 0,0-1-1 0 0,0 0 0 0 0,0 0 1 0 0,0 0-1 0 0,-1 1 0 0 0,0 0-55 0 0,-12 48 281 0 0,-3 0-1 0 0,-1-1 1 0 0,-4-1-1 0 0,-16 28-280 0 0,-41 103 185 0 0,-40 220 429 0 0,40-140-633 0 0,75-252-988 0 0,4-18-2269 0 0,2-11-421 0 0,-2-11-3525 0 0,0 19 2764 0 0</inkml:trace>
  <inkml:trace contextRef="#ctx0" brushRef="#br0" timeOffset="244.98">0 1184 7178 0 0,'0'0'538'0'0,"0"0"-82"0"0,0 0 277 0 0,0 0 263 0 0,0 0 80 0 0,0 0-58 0 0,0 0-174 0 0,38-5-201 0 0,121-19-166 0 0,-22 1-806 0 0,-1-6 1 0 0,97-36 328 0 0,-218 60-277 0 0,67-20-6221 0 0,-55 17-29 0 0</inkml:trace>
  <inkml:trace contextRef="#ctx0" brushRef="#br0" timeOffset="563.568">1201 614 1632 0 0,'0'0'1635'0'0,"0"0"-990"0"0,0 0-271 0 0,0 0 70 0 0,0 0 152 0 0,0 0 177 0 0,0 0 29 0 0,0 0-64 0 0,0 0-126 0 0,0 0-189 0 0,0 0-114 0 0,0 0-55 0 0,0 0 12 0 0,-24 13 81 0 0,-73 44 127 0 0,54-16 452 0 0,39-31-666 0 0,0-2-49 0 0,-3 2-13 0 0,1 0 0 0 0,1 1 0 0 0,0-1 0 0 0,0 2 0 0 0,1-1 0 0 0,1 0 0 0 0,0 1 0 0 0,0-1 0 0 0,1 1 0 0 0,1 0 0 0 0,0 1-198 0 0,0-6 72 0 0,1 1-1 0 0,0-1 1 0 0,0 0 0 0 0,1 1 0 0 0,0-1-1 0 0,0 0 1 0 0,1 0 0 0 0,0 0-1 0 0,0 0 1 0 0,1 0 0 0 0,0 0 0 0 0,0-1-1 0 0,0 1 1 0 0,1-1 0 0 0,0 0-1 0 0,0 0 1 0 0,1 0 0 0 0,0 0-1 0 0,0-1 1 0 0,0 0 0 0 0,0 0 0 0 0,1 0-72 0 0,1 0 203 0 0,-1 0 1 0 0,1-1 0 0 0,0 1 0 0 0,1-1 0 0 0,-1-1 0 0 0,1 1-1 0 0,0-1 1 0 0,0-1 0 0 0,0 1 0 0 0,0-1 0 0 0,0-1-1 0 0,0 0 1 0 0,1 0 0 0 0,-1 0 0 0 0,0-1 0 0 0,1 0-1 0 0,-1-1 1 0 0,0 0 0 0 0,1 0 0 0 0,-1-1 0 0 0,0 0 0 0 0,0 0-1 0 0,2-2-203 0 0,20-9 441 0 0,-1-2 0 0 0,-1-1 1 0 0,0-1-1 0 0,-2-2 0 0 0,1-1 0 0 0,-2-1 0 0 0,-1 0 0 0 0,19-24-441 0 0,-35 37 54 0 0,0-1 1 0 0,0 0-1 0 0,-1 0 0 0 0,0 0 0 0 0,-1-1 0 0 0,0 0 1 0 0,-1-1-1 0 0,0 1 0 0 0,0-1 0 0 0,-1 0 1 0 0,-1 0-1 0 0,0-1 0 0 0,0 1 0 0 0,-1-1 1 0 0,-1 1-1 0 0,0-1 0 0 0,0 1 0 0 0,-1-1 1 0 0,-1 0-1 0 0,0 1 0 0 0,0-2-54 0 0,-2 6-89 0 0,1 0 0 0 0,-1 0-1 0 0,0 0 1 0 0,-1 1 0 0 0,1-1 0 0 0,-1 1 0 0 0,-1 0-1 0 0,1 0 1 0 0,-1 0 0 0 0,0 1 0 0 0,0-1 0 0 0,-1 1-1 0 0,1 0 1 0 0,-1 1 0 0 0,0-1 0 0 0,-1 1 0 0 0,1 1-1 0 0,-1-1 1 0 0,0 1 0 0 0,0 0 0 0 0,0 1 0 0 0,0-1-1 0 0,-7 0 90 0 0,0-1-427 0 0,-1 1 0 0 0,0 0 1 0 0,0 2-1 0 0,0-1 0 0 0,0 2 0 0 0,0 0 0 0 0,0 1 0 0 0,0 0 0 0 0,0 2 0 0 0,0-1 0 0 0,-6 3 427 0 0,-62 34-5414 0 0,34-6-1087 0 0,24-14 332 0 0</inkml:trace>
  <inkml:trace contextRef="#ctx0" brushRef="#br0" timeOffset="932.181">1199 1166 4865 0 0,'0'0'846'0'0,"0"0"-209"0"0,0 0 77 0 0,0 0 147 0 0,0 0 46 0 0,0 0-112 0 0,0 0-224 0 0,0 0-233 0 0,0 0-210 0 0,0 0-150 0 0,0 0-30 0 0,0 0 34 0 0,-32 6 22 0 0,-100 23 52 0 0,128-28-48 0 0,0 0 0 0 0,-1 0 0 0 0,1 1 0 0 0,0-1 1 0 0,1 1-1 0 0,-1-1 0 0 0,0 1 0 0 0,0 1 0 0 0,1-1 0 0 0,-1 0 0 0 0,1 1 0 0 0,0 0 0 0 0,0-1 0 0 0,0 1 0 0 0,0 1 0 0 0,0-1 0 0 0,1 0 0 0 0,-1 1 0 0 0,0 1-8 0 0,-6 8 54 0 0,0-2 5 0 0,0 0 0 0 0,1 1 0 0 0,0 0 0 0 0,1 0 0 0 0,0 1 0 0 0,1 0 0 0 0,1 0 0 0 0,0 0 0 0 0,0 1 0 0 0,2-1 1 0 0,-1 1-1 0 0,2 0 0 0 0,0 0 0 0 0,1 0 0 0 0,0 1 0 0 0,1-1 0 0 0,0 0 0 0 0,2 4-59 0 0,0-11 155 0 0,0 0-1 0 0,1-1 1 0 0,0 1 0 0 0,1 0 0 0 0,-1-1-1 0 0,1 0 1 0 0,0 0 0 0 0,1 0 0 0 0,0 0-1 0 0,0-1 1 0 0,0 0 0 0 0,0 0 0 0 0,1 0-1 0 0,0-1 1 0 0,0 1 0 0 0,0-1 0 0 0,0-1-1 0 0,1 1 1 0 0,-1-1 0 0 0,1 0 0 0 0,0-1-1 0 0,0 0 1 0 0,0 0 0 0 0,0 0 0 0 0,0-1-1 0 0,1 0 1 0 0,-1 0 0 0 0,7-1-155 0 0,-1 0 384 0 0,0 0 1 0 0,-1-1-1 0 0,1 0 1 0 0,0-1-1 0 0,0-1 1 0 0,-1 0-1 0 0,1 0 0 0 0,-1-1 1 0 0,0-1-1 0 0,0 0 1 0 0,0-1-1 0 0,-1 0 1 0 0,0-1-1 0 0,0 0 1 0 0,0-1-1 0 0,-1 0 1 0 0,-1-1-1 0 0,10-9-384 0 0,-11 9 76 0 0,1 0-1 0 0,-1-1 1 0 0,0 0-1 0 0,-1 0 1 0 0,0-1 0 0 0,-1 1-1 0 0,0-2 1 0 0,-1 1 0 0 0,0-1-1 0 0,-1 0 1 0 0,0 0-1 0 0,-1 0 1 0 0,0 0 0 0 0,-1 0-1 0 0,-1-1 1 0 0,0 0-1 0 0,0 1 1 0 0,-1-1 0 0 0,-1 1-1 0 0,-1-10-75 0 0,0 14-231 0 0,0 1-1 0 0,-1 0 0 0 0,0-1 0 0 0,0 1 1 0 0,-1 1-1 0 0,0-1 0 0 0,0 0 0 0 0,0 1 1 0 0,-1 0-1 0 0,0 0 0 0 0,0 0 1 0 0,-1 1-1 0 0,1 0 0 0 0,-2-1 232 0 0,-54-37-9209 0 0,43 35-1235 0 0</inkml:trace>
  <inkml:trace contextRef="#ctx0" brushRef="#br0" timeOffset="2105.305">1825 1026 0 0 0,'0'0'293'0'0,"0"0"602"0"0,0 0 338 0 0,0 0 288 0 0,0 0 256 0 0,0 0 108 0 0,3 11-110 0 0,16 30 995 0 0,25-232 3501 0 0,-29 143-6003 0 0,1 1 1 0 0,3 0 0 0 0,1 1 0 0 0,23-35-269 0 0,-40 75-18 0 0,1 0 1 0 0,0 0-1 0 0,1 1 0 0 0,-1-1 1 0 0,1 1-1 0 0,0 0 0 0 0,0 1 1 0 0,1-1-1 0 0,-1 1 0 0 0,1 0 1 0 0,0 0-1 0 0,0 1 0 0 0,1 0 18 0 0,-6 3-46 0 0,1 1-1 0 0,-1-1 0 0 0,0 1 0 0 0,1 0 1 0 0,-1-1-1 0 0,0 1 0 0 0,1 0 0 0 0,-1 0 0 0 0,0 0 1 0 0,0 0-1 0 0,0 0 0 0 0,0 0 0 0 0,0 0 0 0 0,0 0 1 0 0,0 1-1 0 0,-1-1 0 0 0,1 0 0 0 0,0 1 0 0 0,-1-1 1 0 0,1 0-1 0 0,0 1 0 0 0,-1-1 0 0 0,0 1 1 0 0,1-1-1 0 0,-1 1 0 0 0,0-1 0 0 0,0 0 0 0 0,0 1 1 0 0,0-1-1 0 0,0 1 0 0 0,0-1 0 0 0,0 1 0 0 0,0-1 1 0 0,-1 1-1 0 0,1-1 0 0 0,-1 1 0 0 0,1-1 0 0 0,-1 1 1 0 0,1-1-1 0 0,-2 1 47 0 0,2 10-317 0 0,-6 29-905 0 0,1-1-2391 0 0,7-15-2874 0 0,3-18 3174 0 0,-1-3 871 0 0</inkml:trace>
  <inkml:trace contextRef="#ctx0" brushRef="#br0" timeOffset="2470.464">2500 698 3145 0 0,'0'0'1837'0'0,"0"0"-155"0"0,0 0-115 0 0,0 0-76 0 0,0 0-95 0 0,0 0-111 0 0,0 0-106 0 0,0 0-139 0 0,0 0-208 0 0,0 0-208 0 0,0 0-136 0 0,-31 13-88 0 0,-100 42-76 0 0,55-1 112 0 0,69-49-432 0 0,0 1 0 0 0,0 0-1 0 0,1 1 1 0 0,0 0-1 0 0,0 0 1 0 0,1 0-1 0 0,0 0 1 0 0,0 1-1 0 0,0 0 1 0 0,1 0-1 0 0,1 0 1 0 0,-1 0-1 0 0,1 1 1 0 0,1 0-1 0 0,-1-1 1 0 0,1 1 0 0 0,1 0-1 0 0,0 0 1 0 0,0 0-1 0 0,1 2-3 0 0,1-9 31 0 0,1-1 0 0 0,0 1 0 0 0,0 0 0 0 0,0-1 0 0 0,0 0 0 0 0,0 1 0 0 0,0-1 0 0 0,0 0 0 0 0,0 0 0 0 0,0 0 0 0 0,1 0 0 0 0,-1 0 0 0 0,0-1 0 0 0,0 1 0 0 0,1-1 0 0 0,-1 0 0 0 0,1 1 0 0 0,-1-1 0 0 0,0 0 0 0 0,1 0 0 0 0,-1-1 0 0 0,1 1 0 0 0,-1 0 0 0 0,0-1-1 0 0,1 1 1 0 0,-1-1 0 0 0,0 0 0 0 0,0 0 0 0 0,1 0 0 0 0,-1 0 0 0 0,0 0-31 0 0,115-88 1641 0 0,-93 67-1472 0 0,156-171 770 0 0,-180 193-942 0 0,0 0 0 0 0,0 0 0 0 0,0 1 0 0 0,0-1 1 0 0,0 0-1 0 0,0 0 0 0 0,0 1 0 0 0,0-1 0 0 0,0 0 0 0 0,1 0 0 0 0,-1 1 1 0 0,0-1-1 0 0,0 0 0 0 0,0 0 0 0 0,0 1 0 0 0,0-1 0 0 0,0 0 0 0 0,0 0 1 0 0,1 1-1 0 0,-1-1 0 0 0,0 0 0 0 0,0 0 0 0 0,0 0 0 0 0,1 1 0 0 0,-1-1 0 0 0,0 0 1 0 0,0 0-1 0 0,0 0 0 0 0,1 0 0 0 0,-1 0 0 0 0,0 0 0 0 0,0 1 0 0 0,1-1 1 0 0,-1 0-1 0 0,0 0 0 0 0,1 0 0 0 0,-1 0 0 0 0,0 0 0 0 0,0 0 0 0 0,1 0 1 0 0,-1 0-1 0 0,0 0 0 0 0,0 0 0 0 0,1 0 0 0 0,-1 0 0 0 0,0 0 0 0 0,0 0 0 0 0,1-1 1 0 0,-1 1-1 0 0,0 0 0 0 0,0 0 0 0 0,1 0 0 0 0,-1 0 0 0 0,0 0 0 0 0,0-1 1 0 0,1 1-1 0 0,-1 0 0 0 0,0 0 0 0 0,0 0 3 0 0,-7 39-348 0 0,2-10-57 0 0,4-22 239 0 0,8 49-2835 0 0,26-35-3735 0 0,17-13-2942 0 0,-42-8 8675 0 0</inkml:trace>
  <inkml:trace contextRef="#ctx0" brushRef="#br0" timeOffset="2832.981">2990 647 1208 0 0,'0'0'2319'0'0,"0"0"-347"0"0,0 0-207 0 0,0 0-179 0 0,0 0-166 0 0,0 0-192 0 0,0 0-162 0 0,0 0-183 0 0,0 0-204 0 0,0 0-174 0 0,-35 13-123 0 0,-108 45-92 0 0,79-13 4 0 0,58-35-257 0 0,3-8-51 0 0,1 1 0 0 0,-1 0 0 0 0,1-1 1 0 0,-1 1-1 0 0,1 0 0 0 0,0 1 0 0 0,0-1 0 0 0,0 0 0 0 0,1 1 0 0 0,-1-1 1 0 0,1 1-1 0 0,0-1 0 0 0,0 1 0 0 0,0 0 0 0 0,0-1 0 0 0,0 1 0 0 0,1 0 0 0 0,0 0 1 0 0,0 0-1 0 0,0-1 0 0 0,0 1 0 0 0,1 0 0 0 0,-1 0 0 0 0,1-1 0 0 0,0 1 1 0 0,0 0-1 0 0,0-1 0 0 0,1 1 0 0 0,-1-1 0 0 0,1 1 0 0 0,0-1 0 0 0,0 0 1 0 0,0 0-1 0 0,0 0 0 0 0,1 0 0 0 0,-1 0 0 0 0,1 0 0 0 0,1 0 14 0 0,7 1 190 0 0,0 0 0 0 0,1-2-1 0 0,-1 1 1 0 0,1-1 0 0 0,-1-1-1 0 0,1 0 1 0 0,0-1 0 0 0,-1 0-1 0 0,1-1 1 0 0,0 0 0 0 0,-1-1-1 0 0,1 0 1 0 0,-1-1 0 0 0,0 0-1 0 0,0-1 1 0 0,0 0 0 0 0,0-1-1 0 0,-1 0 1 0 0,1-1 0 0 0,-1 0-1 0 0,-1 0 1 0 0,5-4-190 0 0,12-9 191 0 0,-2-1 1 0 0,0 0-1 0 0,-2-2 0 0 0,0-1 1 0 0,-1-1-1 0 0,-1 0 0 0 0,-2-2 0 0 0,0 0 1 0 0,-2-1-1 0 0,-1 0 0 0 0,-1-2 0 0 0,-1 0 1 0 0,-2 0-1 0 0,0-5-191 0 0,-7 22-2 0 0,0-1 0 0 0,-1 0 0 0 0,-1 0 0 0 0,0 0 0 0 0,0 0 0 0 0,-2 0 0 0 0,0 0 0 0 0,0 0 0 0 0,-1 0 0 0 0,0 0 0 0 0,-2 0-1 0 0,1 0 1 0 0,-2 1 0 0 0,1-1 0 0 0,-2-1 2 0 0,2 11-25 0 0,0 0 0 0 0,1 0 0 0 0,-1 1 0 0 0,0-1-1 0 0,0 1 1 0 0,0 0 0 0 0,-1 0 0 0 0,1 0 0 0 0,0 1-1 0 0,-1-1 1 0 0,0 1 0 0 0,1-1 0 0 0,-1 1 0 0 0,0 0-1 0 0,1 1 1 0 0,-1-1 0 0 0,0 1 0 0 0,0-1 0 0 0,0 1-1 0 0,1 0 1 0 0,-1 1 0 0 0,0-1 0 0 0,0 1-1 0 0,0-1 1 0 0,1 1 0 0 0,-1 0 0 0 0,0 1 0 0 0,1-1-1 0 0,-1 0 1 0 0,1 1 0 0 0,0 0 0 0 0,-1 0 0 0 0,1 0-1 0 0,0 0 1 0 0,0 1 0 0 0,0-1 0 0 0,0 1 0 0 0,1 0-1 0 0,-3 2 26 0 0,-5 6-134 0 0,0-1 0 0 0,0 2 0 0 0,1-1 0 0 0,1 1 0 0 0,0 1 0 0 0,1-1 0 0 0,0 1 0 0 0,1 1-1 0 0,0-1 1 0 0,1 1 0 0 0,-2 9 134 0 0,-8 101-5109 0 0,22-73-2802 0 0,-1-35 1462 0 0</inkml:trace>
  <inkml:trace contextRef="#ctx0" brushRef="#br0" timeOffset="3170.085">1545 1287 0 0 0,'0'0'1722'0'0,"0"0"269"0"0,0 0 77 0 0,41-4-93 0 0,134-15-109 0 0,196-43 4241 0 0,-156 26-4137 0 0,-3-2-231 0 0,1 9 0 0 0,201 0-1739 0 0,-348 28-678 0 0,0 3 1 0 0,0 3-1 0 0,46 11 678 0 0,-89-12-710 0 0,31 8-1740 0 0,-22 1-2721 0 0,-25-9 474 0 0,-5 0-1419 0 0</inkml:trace>
  <inkml:trace contextRef="#ctx0" brushRef="#br0" timeOffset="3614.313">2633 1390 1304 0 0,'0'0'2114'0'0,"0"0"3"0"0,0 0 115 0 0,0 0 16 0 0,0 0-191 0 0,0 0-333 0 0,0 0-363 0 0,0 0-321 0 0,0 0-239 0 0,0 0-173 0 0,0 0-106 0 0,0 0-55 0 0,0 0-30 0 0,-35 4-5 0 0,-108 13-2 0 0,70 3 192 0 0,62-13-482 0 0,-2 1-4 0 0,8-7-127 0 0,1 1 0 0 0,-1 0 0 0 0,1 1 0 0 0,0-1 0 0 0,0 1 1 0 0,0-1-1 0 0,0 1 0 0 0,0 1 0 0 0,0-1 0 0 0,1 0 0 0 0,-1 1 0 0 0,1 0 0 0 0,0-1 0 0 0,0 1 1 0 0,1 1-1 0 0,-1-1 0 0 0,1 0 0 0 0,0 1 0 0 0,0-1 0 0 0,0 1 0 0 0,0 2-9 0 0,4-4-28 0 0,0 1 0 0 0,0-1 0 0 0,0 0 0 0 0,0 0-1 0 0,0 0 1 0 0,1 0 0 0 0,-1-1 0 0 0,1 1 0 0 0,0-1 0 0 0,0 1 0 0 0,0-1 0 0 0,0 0-1 0 0,1 0 1 0 0,-1 0 0 0 0,0-1 0 0 0,1 1 0 0 0,-1-1 0 0 0,1 0 0 0 0,-1 0-1 0 0,1 0 1 0 0,1 0 28 0 0,82 24-194 0 0,-56-18 160 0 0,0 2-1 0 0,-1 1 1 0 0,0 1 0 0 0,-1 1 0 0 0,0 2-1 0 0,12 8 35 0 0,-40-21 14 0 0,0-1-1 0 0,0 1 0 0 0,0 0 1 0 0,0-1-1 0 0,0 1 0 0 0,0 0 1 0 0,0 0-1 0 0,0-1 1 0 0,0 1-1 0 0,0 0 0 0 0,0 0 1 0 0,0 0-1 0 0,0 0 0 0 0,-1 0 1 0 0,1 0-1 0 0,0 1 0 0 0,-1-1 1 0 0,1 0-1 0 0,-1 0 1 0 0,1 0-1 0 0,-1 1 0 0 0,0-1 1 0 0,0 0-1 0 0,1 0 0 0 0,-1 1 1 0 0,0-1-1 0 0,0 0 0 0 0,0 1 1 0 0,0-1-1 0 0,0 0 1 0 0,-1 1-1 0 0,1-1 0 0 0,0 0 1 0 0,-1 0-1 0 0,1 1 0 0 0,-1-1 1 0 0,1 0-1 0 0,-1 0 1 0 0,1 0-1 0 0,-1 0 0 0 0,0 0 1 0 0,1 0-1 0 0,-1 0 0 0 0,0 0 1 0 0,0 0-1 0 0,0 0 0 0 0,0 0 1 0 0,-1 0-14 0 0,-57 32 320 0 0,4-19-927 0 0,-1-3 0 0 0,0-2 0 0 0,0-3 0 0 0,-4-1 607 0 0,-61-2-10366 0 0,109-3 2186 0 0</inkml:trace>
  <inkml:trace contextRef="#ctx0" brushRef="#br0" timeOffset="4520.227">4030 367 0 0 0,'0'0'480'0'0,"0"0"486"0"0,0 0 150 0 0,0 0 49 0 0,0 0 30 0 0,0 0-29 0 0,0 0-54 0 0,0 0-54 0 0,0 0-54 0 0,0 0-65 0 0,-18 20-66 0 0,-57 62-80 0 0,62-67-404 0 0,0 0 1 0 0,2 2 0 0 0,-1-1-1 0 0,2 1 1 0 0,0 1 0 0 0,1 0-1 0 0,1 0 1 0 0,1 1 0 0 0,-3 11-390 0 0,0-2 292 0 0,-17 52-1 0 0,3 1 1 0 0,3 1-1 0 0,4 1 0 0 0,4 0 1 0 0,3 1-1 0 0,5 0 0 0 0,3 70-291 0 0,4-139 25 0 0,1-1-1 0 0,0 0 1 0 0,1 0-1 0 0,1 0 1 0 0,0-1-1 0 0,0 1 1 0 0,2-1-1 0 0,0-1 1 0 0,0 1-1 0 0,1-1 1 0 0,0 0-1 0 0,1-1 1 0 0,1 0-1 0 0,0 0 1 0 0,0-1-1 0 0,1-1 1 0 0,0 1-1 0 0,0-2 1 0 0,1 1 0 0 0,1-2-1 0 0,-1 0 1 0 0,1 0-1 0 0,0-1 1 0 0,1-1-1 0 0,0 0 1 0 0,-1-1-1 0 0,1 0 1 0 0,1-1-1 0 0,-1-1 1 0 0,0 0-1 0 0,15-1-24 0 0,111-6-1341 0 0,-84-18-6436 0 0,-41 15-1570 0 0</inkml:trace>
  <inkml:trace contextRef="#ctx0" brushRef="#br0" timeOffset="8198.436">4684 499 0 0 0,'0'0'48'0'0,"0"0"143"0"0,0 0-21 0 0,0 0 52 0 0,0 0 154 0 0,0 0 129 0 0,0 0 37 0 0,0 0-86 0 0,0 0-116 0 0,0 0-124 0 0,0 0-81 0 0,0 0-26 0 0,0 0-34 0 0,-3 30 29 0 0,-8 91 46 0 0,7 22 1892 0 0,3-123-2781 0 0,0 2 4805 0 0,0-29 2675 0 0,1-10-6633 0 0,4-15 26 0 0,1 1 0 0 0,2-1 0 0 0,1 1 0 0 0,1 0 0 0 0,2 1 0 0 0,1 0 0 0 0,1 1 0 0 0,12-18-134 0 0,-10 15 52 0 0,59-94 39 0 0,-73 126-142 0 0,0 0 1 0 0,-1 0-1 0 0,1 0 1 0 0,0 0-1 0 0,0 0 1 0 0,-1 0-1 0 0,1 0 0 0 0,0 0 1 0 0,0 0-1 0 0,-1 1 1 0 0,1-1-1 0 0,0 0 1 0 0,-1 0-1 0 0,1 1 1 0 0,0-1-1 0 0,-1 1 1 0 0,1-1-1 0 0,0 0 1 0 0,-1 1-1 0 0,1-1 1 0 0,-1 1-1 0 0,1-1 1 0 0,-1 1-1 0 0,1 0 1 0 0,-1-1-1 0 0,1 1 1 0 0,-1 0-1 0 0,0-1 1 0 0,1 1-1 0 0,-1 0 1 0 0,0-1-1 0 0,1 1 0 0 0,-1 0 1 0 0,0-1-1 0 0,0 1 1 0 0,0 0-1 0 0,0 0 1 0 0,0-1-1 0 0,0 1 1 0 0,0 0-1 0 0,0 0 1 0 0,0-1-1 0 0,0 1 1 0 0,0 0-1 0 0,0 0 1 0 0,0-1-1 0 0,-1 1 1 0 0,1 0-1 0 0,0 0 1 0 0,0-1-1 0 0,-1 1 51 0 0,18 66-3333 0 0,4-28-4544 0 0,-15-32 4592 0 0</inkml:trace>
  <inkml:trace contextRef="#ctx0" brushRef="#br0" timeOffset="8605.444">5074 695 0 0 0,'0'0'796'0'0,"0"0"696"0"0,0 0 337 0 0,0 0 71 0 0,0 0-94 0 0,0 0-230 0 0,0 0-246 0 0,0 0-215 0 0,0 0-212 0 0,0 0-158 0 0,0 0-129 0 0,27-18-86 0 0,80-55-46 0 0,-75 39 188 0 0,-33 30-507 0 0,1 0-160 0 0,-1 0 0 0 0,0 0-1 0 0,0 0 1 0 0,0 1 0 0 0,0-1-1 0 0,-1 1 1 0 0,1-1-1 0 0,-1 1 1 0 0,0-1 0 0 0,0 1-1 0 0,0 0 1 0 0,-1 0-1 0 0,1 0 1 0 0,-1 0 0 0 0,0 0-1 0 0,0 0 1 0 0,0 1 0 0 0,0 0-1 0 0,0-1 1 0 0,0 1-1 0 0,-1 0 1 0 0,1 1 0 0 0,-1-1-1 0 0,1 1 1 0 0,-1-1 0 0 0,0 1-1 0 0,1 0 1 0 0,-1 0-1 0 0,0 1 1 0 0,0-1 0 0 0,0 1-1 0 0,0 0 1 0 0,1 0-1 0 0,-1 0 1 0 0,0 0 0 0 0,0 1-1 0 0,0-1 1 0 0,0 1 0 0 0,1 0-1 0 0,-1 0 1 0 0,0 1-5 0 0,0 0-28 0 0,-1 0 0 0 0,1 1 0 0 0,0 0 0 0 0,0 0 0 0 0,0 0-1 0 0,0 0 1 0 0,1 1 0 0 0,-1-1 0 0 0,1 1 0 0 0,0 0 0 0 0,0 0 0 0 0,0 0 0 0 0,1 0 0 0 0,-1 1 0 0 0,1-1 0 0 0,0 1 0 0 0,1 0 0 0 0,-1-1 0 0 0,1 1 0 0 0,-1 0 0 0 0,1 0 0 0 0,1 0 0 0 0,-1 0-1 0 0,1 0 1 0 0,0 0 0 0 0,0 0 0 0 0,1 3 28 0 0,-1 0-1 0 0,0 1-1 0 0,1-1 0 0 0,0 0 1 0 0,0 0-1 0 0,1 1 1 0 0,0-1-1 0 0,0 0 0 0 0,1 0 1 0 0,0-1-1 0 0,0 1 1 0 0,1-1-1 0 0,0 1 0 0 0,1-1 1 0 0,-1 0-1 0 0,1-1 0 0 0,1 1 1 0 0,-1-1-1 0 0,1 0 1 0 0,1 1 1 0 0,-3-3-142 0 0,0 0 0 0 0,0-1 1 0 0,0 1-1 0 0,0-1 1 0 0,1 0-1 0 0,-1 0 0 0 0,1 0 1 0 0,0 0-1 0 0,0-1 1 0 0,0 0-1 0 0,0 0 0 0 0,0-1 1 0 0,0 1-1 0 0,1-1 1 0 0,-1 0-1 0 0,0 0 0 0 0,1-1 1 0 0,-1 1-1 0 0,1-1 1 0 0,-1-1-1 0 0,1 1 1 0 0,-1-1-1 0 0,4 0 142 0 0,84-67-10517 0 0,-80 56 8930 0 0</inkml:trace>
  <inkml:trace contextRef="#ctx0" brushRef="#br0" timeOffset="8917.647">5505 422 760 0 0,'0'0'338'0'0,"0"0"-193"0"0,0 0 88 0 0,0 0 187 0 0,0 0 106 0 0,0 0 30 0 0,0 0-37 0 0,0 0-88 0 0,0 0-97 0 0,0 0-71 0 0,0 0-63 0 0,0 0-27 0 0,0 0 10 0 0,4 31 48 0 0,13 94 82 0 0,2-68 530 0 0,31 10 2004 0 0,-49-67-2621 0 0,1 1-1 0 0,0-1 0 0 0,0 0 1 0 0,0 1-1 0 0,0-1 0 0 0,-1 0 0 0 0,1 0 1 0 0,0-1-1 0 0,0 1 0 0 0,0 0 1 0 0,-1-1-1 0 0,1 1 0 0 0,0-1 1 0 0,0 1-1 0 0,-1-1 0 0 0,1 0 1 0 0,0 0-1 0 0,-1 0 0 0 0,1 0 0 0 0,-1 0 1 0 0,1 0-1 0 0,-1 0 0 0 0,0 0 1 0 0,1 0-1 0 0,-1-1 0 0 0,0 1 1 0 0,0-1-1 0 0,0 1 0 0 0,0-1 0 0 0,0 1 1 0 0,0-1-1 0 0,0 0 0 0 0,0 1 1 0 0,-1-1-1 0 0,1-1-225 0 0,142-171 2808 0 0,-48 66-3622 0 0,-86 97-155 0 0,-8 10-3207 0 0,-1 1-4144 0 0,0 0 8289 0 0,0 0-5668 0 0</inkml:trace>
  <inkml:trace contextRef="#ctx0" brushRef="#br0" timeOffset="9284.308">4179 1125 1904 0 0,'0'0'1035'0'0,"0"0"-249"0"0,0 0 378 0 0,0 0 528 0 0,0 0 293 0 0,0 0-21 0 0,36-6-155 0 0,117-21-262 0 0,427-76 4294 0 0,332-21-4451 0 0,-659 90-4416 0 0,-203 30 237 0 0,-18 4-3633 0 0,-24 0 3454 0 0,-1 0-2944 0 0</inkml:trace>
  <inkml:trace contextRef="#ctx0" brushRef="#br0" timeOffset="10073.41">4533 1324 2945 0 0,'0'0'1188'0'0,"0"0"-213"0"0,0 0-58 0 0,0 0 75 0 0,0 0 98 0 0,0 0 94 0 0,0 0 35 0 0,0 0-95 0 0,0 0-139 0 0,0 0-137 0 0,0 0-92 0 0,0 0-37 0 0,0 0-32 0 0,30-8-42 0 0,96-28-63 0 0,-109 30-374 0 0,1 1 1 0 0,-1 0 0 0 0,1 2 0 0 0,0 0 0 0 0,0 1-1 0 0,0 1 1 0 0,13 0-209 0 0,-43 28 711 0 0,-193 149-172 0 0,197-170-505 0 0,1 0 0 0 0,0 0 0 0 0,0 1 0 0 0,0 0 0 0 0,1 0 0 0 0,0 1 0 0 0,1 0 0 0 0,0 0 1 0 0,0 0-1 0 0,0 0 0 0 0,1 1 0 0 0,0 0 0 0 0,1 0 0 0 0,0 0 0 0 0,1 0 0 0 0,-1 1 0 0 0,2-1 0 0 0,-1 6-34 0 0,3-12-50 0 0,1 0-1 0 0,0-1 1 0 0,0 1-1 0 0,0 0 1 0 0,1-1-1 0 0,-1 0 1 0 0,0 0-1 0 0,1 1 1 0 0,0-1-1 0 0,-1-1 1 0 0,1 1-1 0 0,0 0 1 0 0,0-1-1 0 0,0 1 1 0 0,0-1 0 0 0,0 0-1 0 0,0 0 1 0 0,1 0-1 0 0,-1 0 1 0 0,0-1-1 0 0,1 1 1 0 0,-1-1-1 0 0,0 0 1 0 0,0 0-1 0 0,1 0 1 0 0,-1-1-1 0 0,0 1 1 0 0,3-1 50 0 0,21-11-3730 0 0,-3-10-6202 0 0,-22 20 8346 0 0,2-3-1933 0 0</inkml:trace>
  <inkml:trace contextRef="#ctx0" brushRef="#br0" timeOffset="10354.493">4975 1317 0 0 0,'0'0'1327'0'0,"0"0"207"0"0,0 0 149 0 0,0 0 105 0 0,0 0-26 0 0,0 0-145 0 0,0 0-160 0 0,0 0-150 0 0,0 0-103 0 0,0 0-75 0 0,0 0-74 0 0,-1 18-113 0 0,-3 58-129 0 0,-2 80 2328 0 0,-29-48-5569 0 0,33-99 208 0 0,3-8-2972 0 0,2-2-4719 0 0,2-2 8903 0 0</inkml:trace>
  <inkml:trace contextRef="#ctx0" brushRef="#br0" timeOffset="10598.685">5162 1339 0 0 0,'0'0'1115'0'0,"0"0"191"0"0,0 0-17 0 0,0 0-93 0 0,0 0-57 0 0,0 0-73 0 0,0 0-111 0 0,0 0-144 0 0,0 0-173 0 0,-9 31-179 0 0,-30 96-164 0 0,19-65-580 0 0,0 10 719 0 0,16-21-8825 0 0,4-48 6364 0 0</inkml:trace>
  <inkml:trace contextRef="#ctx0" brushRef="#br0" timeOffset="10902.38">4814 1387 344 0 0,'0'0'1450'0'0,"0"0"-291"0"0,0 0-59 0 0,0 0 180 0 0,0 0 83 0 0,0 0-53 0 0,0 0-165 0 0,0 0-226 0 0,0 0-181 0 0,0 0-148 0 0,0 0-81 0 0,0 0-43 0 0,0 0 17 0 0,21-5 68 0 0,65-15 73 0 0,43 15 2743 0 0,55-20-411 0 0,-92-5-2040 0 0,-77 19-526 0 0,-12 8-4858 0 0,-2 2-4870 0 0,-1 1 1484 0 0</inkml:trace>
  <inkml:trace contextRef="#ctx0" brushRef="#br0" timeOffset="11218.32">5473 1645 2905 0 0,'0'0'1415'0'0,"0"0"-200"0"0,0 0 111 0 0,0 0 257 0 0,0 0 108 0 0,0 0-85 0 0,0 0-172 0 0,0 0-198 0 0,0 0-134 0 0,0 0-39 0 0,0 0-27 0 0,0 0-65 0 0,0 0-153 0 0,1-4-160 0 0,3-21-364 0 0,1 0 0 0 0,1 0 0 0 0,1 0 1 0 0,1 1-1 0 0,1 0 0 0 0,2 1 0 0 0,0 0 0 0 0,1 1 0 0 0,5-5-294 0 0,55-52-1030 0 0,-42 60-2639 0 0,2 7-4741 0 0,-25 11 333 0 0</inkml:trace>
  <inkml:trace contextRef="#ctx0" brushRef="#br0" timeOffset="11587.788">5982 1350 2729 0 0,'0'0'1900'0'0,"0"0"-201"0"0,0 0-32 0 0,0 0-49 0 0,0 0-155 0 0,0 0-186 0 0,0 0-199 0 0,0 0-206 0 0,0 0-174 0 0,0 0-152 0 0,0 0-99 0 0,-35 22-70 0 0,-104 69-78 0 0,74-34 119 0 0,61-51-438 0 0,0 0 0 0 0,0 0 0 0 0,0 1 0 0 0,1-1 0 0 0,0 1 0 0 0,0 0 0 0 0,1 0 0 0 0,0 0 0 0 0,0 0 1 0 0,0 0-1 0 0,1 1 0 0 0,0-1 0 0 0,1 0 0 0 0,0 7 20 0 0,1-12-10 0 0,1 0 0 0 0,-1 1 0 0 0,1-1 0 0 0,0 0 0 0 0,0 0 0 0 0,0 0 1 0 0,0 0-1 0 0,1 0 0 0 0,-1 0 0 0 0,0-1 0 0 0,1 1 0 0 0,-1-1 0 0 0,1 1 0 0 0,0-1 0 0 0,-1 0 0 0 0,1 0 0 0 0,0 0 0 0 0,0-1 1 0 0,0 1-1 0 0,0-1 0 0 0,-1 1 0 0 0,1-1 0 0 0,0 0 0 0 0,0 0 0 0 0,0 0 0 0 0,0-1 0 0 0,0 1 0 0 0,0-1 0 0 0,-1 1 1 0 0,4-2 9 0 0,92-52 1114 0 0,76-90 521 0 0,-159 131-1576 0 0,-12 9-54 0 0,0 1 0 0 0,0 0 0 0 0,1-1 0 0 0,0 1 0 0 0,-1 1 0 0 0,1-1 0 0 0,0 0 0 0 0,0 1 0 0 0,1 0 0 0 0,-1 0 0 0 0,0 0 0 0 0,1 0 0 0 0,-1 1-1 0 0,5-1-4 0 0,-2 42-1673 0 0,-7-35 1139 0 0,2 22-2817 0 0,2-11-4977 0 0,0-12 2825 0 0</inkml:trace>
  <inkml:trace contextRef="#ctx0" brushRef="#br0" timeOffset="12038.92">6458 1354 1776 0 0,'0'0'2051'0'0,"0"0"-858"0"0,0 0-332 0 0,0 0 58 0 0,0 0 4 0 0,0 0-87 0 0,0 0-157 0 0,0 0-208 0 0,0 0-215 0 0,0 0-182 0 0,0 0-158 0 0,0 0-126 0 0,0 0-80 0 0,-27 32-91 0 0,-82 97-42 0 0,85-88 35 0 0,29-37 351 0 0,0 0 0 0 0,0-1 0 0 0,0 0 0 0 0,0 0 0 0 0,0 0 1 0 0,1-1-1 0 0,0 0 0 0 0,-1 0 0 0 0,1 0 0 0 0,0 0 0 0 0,0-1 0 0 0,0 0 0 0 0,0 0 0 0 0,0-1 0 0 0,0 0 0 0 0,0 0 0 0 0,0 0 0 0 0,0-1 1 0 0,0 0-1 0 0,0 0 37 0 0,15 1 311 0 0,-10-1 186 0 0,-1 0-1 0 0,1-1 1 0 0,-1 0-1 0 0,1-1 1 0 0,-1 0 0 0 0,0 0-1 0 0,1-1 1 0 0,-2 0-1 0 0,1-1 1 0 0,-1 0-1 0 0,1-1 1 0 0,-1 0-1 0 0,-1 0 1 0 0,1-1-1 0 0,6-7-496 0 0,105-126 4696 0 0,-118 138-4686 0 0,5-6-11 0 0,0 0 0 0 0,0 0 0 0 0,0-1 1 0 0,-1 0-1 0 0,-1 0 0 0 0,0-1 0 0 0,0 0 0 0 0,-1 0 1 0 0,0 0-1 0 0,0 0 0 0 0,-1 0 0 0 0,-1-1 1 0 0,0 1-1 0 0,0-1 0 0 0,-1 0 0 0 0,0 0 1 0 0,-1 0-1 0 0,0 1 0 0 0,-1-1 0 0 0,0 0 0 0 0,-1 0 1 0 0,0 1-1 0 0,-1-1 0 0 0,0 1 0 0 0,0 0 1 0 0,-1 0-1 0 0,0 0 0 0 0,-1 0 0 0 0,0 0 1 0 0,-1 1-1 0 0,0 0 0 0 0,-1 0 0 0 0,-2-1 1 0 0,5 6-28 0 0,0 0 0 0 0,-1 1-1 0 0,1-1 1 0 0,-1 1 0 0 0,0 1 0 0 0,0-1-1 0 0,0 1 1 0 0,0-1 0 0 0,-1 1 0 0 0,1 1-1 0 0,-1-1 1 0 0,1 1 0 0 0,-1 0-1 0 0,0 0 1 0 0,1 1 0 0 0,-1 0 0 0 0,0 0-1 0 0,1 0 1 0 0,-1 1 0 0 0,1-1 0 0 0,-1 1-1 0 0,0 1 1 0 0,1-1 0 0 0,-1 1 0 0 0,1 0-1 0 0,0 0 1 0 0,0 0 0 0 0,0 1-1 0 0,0 0 1 0 0,0 0 0 0 0,0 0 0 0 0,1 1 28 0 0,-10 6-201 0 0,0 1 0 0 0,1 1 0 0 0,0 0 1 0 0,1 1-1 0 0,0 0 0 0 0,1 1 0 0 0,0 0 1 0 0,2 0-1 0 0,-8 15 201 0 0,13-24-96 0 0,1 1 0 0 0,-1-1 0 0 0,1 1 0 0 0,0-1 0 0 0,1 1 0 0 0,-1 0 0 0 0,1 0 0 0 0,1 0-1 0 0,-1 1 1 0 0,1-1 0 0 0,0 0 0 0 0,0 0 0 0 0,1 1 0 0 0,0-1 0 0 0,0 1 0 0 0,0-1 0 0 0,1 0 0 0 0,0 1 0 0 0,0-1 0 0 0,1 0 0 0 0,0 0 0 0 0,0 0 0 0 0,0 0-1 0 0,0 0 1 0 0,1 0 0 0 0,0-1 0 0 0,1 1 0 0 0,-1-1 0 0 0,1 0 0 0 0,2 2 96 0 0,13 7 90 0 0,1-1 1 0 0,1-2-1 0 0,0 0 0 0 0,0-1 1 0 0,1-1-1 0 0,0-1 0 0 0,1-1 1 0 0,-1-1-1 0 0,1-1 0 0 0,1-1 1 0 0,-1-1-1 0 0,1-1 0 0 0,-1-1 1 0 0,1-1-1 0 0,18-2-90 0 0,12-3-1109 0 0,-18-4-4135 0 0,-19 4-4129 0 0</inkml:trace>
  <inkml:trace contextRef="#ctx0" brushRef="#br0" timeOffset="12423.748">6961 135 6801 0 0,'0'0'639'0'0,"0"0"-91"0"0,0 0 75 0 0,0 0 281 0 0,0 0 250 0 0,0 0 144 0 0,0 0-5 0 0,0 0-77 0 0,0 0-94 0 0,26 32-102 0 0,82 103-36 0 0,-23-11 813 0 0,-53-73-1552 0 0,-3 1 1 0 0,-2 2 0 0 0,-2 1-1 0 0,-3 1 1 0 0,-2 0-1 0 0,-3 2 1 0 0,-2 0 0 0 0,-3 1-1 0 0,-2 0 1 0 0,-3 1-1 0 0,-3 0 1 0 0,-2 53-246 0 0,-4-87-28 0 0,-1 1 0 0 0,-1-1 0 0 0,-2 1 0 0 0,0-1 0 0 0,-2-1-1 0 0,-1 0 1 0 0,-1 0 0 0 0,0 0 0 0 0,-2-1 0 0 0,-1-1 0 0 0,-1 0 0 0 0,-1-1 0 0 0,-5 4 28 0 0,-17 19-1109 0 0,-3-2 1 0 0,-1-1-1 0 0,-2-2 1 0 0,-2-2-1 0 0,-24 14 1109 0 0,11-15-3722 0 0,17-18-2490 0 0,23-11-292 0 0</inkml:trace>
  <inkml:trace contextRef="#ctx0" brushRef="#br0" timeOffset="13290.406">7984 120 1800 0 0,'0'0'814'0'0,"0"0"-57"0"0,0 0 93 0 0,0 0 189 0 0,0 0 165 0 0,0 0 115 0 0,0 0-5 0 0,0 0-90 0 0,0 0-124 0 0,-25 36-186 0 0,-81 117-144 0 0,52-48 174 0 0,47-82-739 0 0,-20 66 444 0 0,4 1 0 0 0,4 1 0 0 0,4 1 0 0 0,0 50-649 0 0,13 67 220 0 0,3-188-258 0 0,1 0-1 0 0,1-1 1 0 0,1 1-1 0 0,1-1 1 0 0,0 0 0 0 0,2 0-1 0 0,1 0 1 0 0,0-1-1 0 0,1 0 1 0 0,1-1-1 0 0,1 0 1 0 0,0 0-1 0 0,2-1 1 0 0,0-1-1 0 0,0 0 1 0 0,15 12 38 0 0,-17-18-460 0 0,1-1 0 0 0,0 0-1 0 0,1 0 1 0 0,0-1 0 0 0,0-1 0 0 0,0 0 0 0 0,1-1-1 0 0,0-1 1 0 0,8 2 460 0 0,10-2-6854 0 0,-24-5 1395 0 0</inkml:trace>
  <inkml:trace contextRef="#ctx0" brushRef="#br0" timeOffset="15501.887">8728 47 0 0 0,'0'0'372'0'0,"0"0"203"0"0,0 0 188 0 0,0 0 209 0 0,0 0 173 0 0,0 0 20 0 0,0 0-125 0 0,0 0-163 0 0,0 0-195 0 0,0 0-158 0 0,0 0-100 0 0,0 0-80 0 0,-33 24-40 0 0,-102 79 0 0 0,77-36 210 0 0,53-52-361 0 0,-5 4 58 0 0,1 0 0 0 0,1 1 0 0 0,1 0 0 0 0,1 0-1 0 0,0 1 1 0 0,2-1 0 0 0,0 1 0 0 0,1 0 0 0 0,2 0 0 0 0,0 0-1 0 0,1 2-210 0 0,1-20 38 0 0,-1 1-1 0 0,1-1 1 0 0,1 1-1 0 0,-1-1 1 0 0,0 0-1 0 0,1 1 1 0 0,0-1-1 0 0,-1 0 1 0 0,1 0-1 0 0,1 0 1 0 0,-1 0-1 0 0,0-1 1 0 0,1 1 0 0 0,-1-1-1 0 0,1 1 1 0 0,0-1-1 0 0,0 0 1 0 0,0 0-1 0 0,0 0 1 0 0,0 0-1 0 0,0-1 1 0 0,0 1-1 0 0,1-1 1 0 0,-1 0-1 0 0,0 0 1 0 0,1 0-1 0 0,-1 0 1 0 0,1-1-1 0 0,2 1-37 0 0,3 1 203 0 0,1-1-1 0 0,0 0 1 0 0,-1-1 0 0 0,1 0-1 0 0,0 0 1 0 0,0-1-1 0 0,-1 0 1 0 0,1-1 0 0 0,0 0-1 0 0,4-2-202 0 0,5-3 283 0 0,-1-1-1 0 0,0-1 1 0 0,0-1-1 0 0,-1 0 0 0 0,-1-2 1 0 0,1 0-1 0 0,-2 0 1 0 0,0-2-1 0 0,0 0 1 0 0,-1-1-1 0 0,-1 0 0 0 0,-1-1 1 0 0,2-2-283 0 0,-12 15 5 0 0,1 0 0 0 0,0 0 0 0 0,-1-1 0 0 0,0 1 0 0 0,0 0 0 0 0,0-1 0 0 0,0 0 0 0 0,-1 1 0 0 0,1-1 0 0 0,-1 0 1 0 0,0 0-1 0 0,0 0 0 0 0,0 0 0 0 0,-1 0 0 0 0,1 0 0 0 0,-1 0 0 0 0,0 0 0 0 0,0 0 0 0 0,-1 0 0 0 0,1 0 0 0 0,-1 0 0 0 0,0 0 0 0 0,0 0 0 0 0,0 0 0 0 0,0 0 1 0 0,-1 0-1 0 0,1 1 0 0 0,-1-1 0 0 0,0 1 0 0 0,0-1 0 0 0,-1 1 0 0 0,1 0 0 0 0,-1-1 0 0 0,0 1 0 0 0,0 0-5 0 0,-5-1-289 0 0,1 0-1 0 0,-2 1 1 0 0,1 0-1 0 0,0 0 1 0 0,-1 1 0 0 0,1 0-1 0 0,-1 1 1 0 0,1 0-1 0 0,-1 0 1 0 0,0 0-1 0 0,0 1 1 0 0,1 1-1 0 0,-1 0 1 0 0,0 0 0 0 0,0 0-1 0 0,1 1 1 0 0,-1 0-1 0 0,-7 4 290 0 0,-136 78-11849 0 0,134-69 9468 0 0</inkml:trace>
  <inkml:trace contextRef="#ctx0" brushRef="#br0" timeOffset="15866.365">9264 131 0 0 0,'0'0'444'0'0,"0"0"411"0"0,0 0 150 0 0,0 0 37 0 0,0 0-24 0 0,0 0-29 0 0,0 0-5 0 0,0 0 10 0 0,0 0 37 0 0,0 0-2 0 0,-33 18-58 0 0,-101 58-101 0 0,130-75-808 0 0,0 1 1 0 0,0 0-1 0 0,0 0 0 0 0,1 0 1 0 0,-1 1-1 0 0,0-1 0 0 0,1 1 1 0 0,0 0-1 0 0,0 0 1 0 0,0 0-1 0 0,0 1 0 0 0,0-1 1 0 0,1 1-1 0 0,-1-1 1 0 0,1 1-1 0 0,0 0 0 0 0,-2 4-62 0 0,0 4 183 0 0,0-8-174 0 0,1 1 0 0 0,1-1 1 0 0,-1 1-1 0 0,1 0 0 0 0,-1 0 0 0 0,1 0 1 0 0,1 0-1 0 0,-1 1 0 0 0,1-1 1 0 0,0 0-1 0 0,0 1 0 0 0,0-1 1 0 0,1 1-1 0 0,0-1 0 0 0,0 1 0 0 0,0-1 1 0 0,1 1-1 0 0,0-1 0 0 0,0 0 1 0 0,0 1-1 0 0,1-1 0 0 0,0 0 0 0 0,0 0 1 0 0,0 0-1 0 0,0 0 0 0 0,1 0 1 0 0,0 0-1 0 0,0-1 0 0 0,0 1 1 0 0,1-1-1 0 0,-1 0 0 0 0,1 0 0 0 0,0 0 1 0 0,2 1-10 0 0,0-2 156 0 0,-1 0 1 0 0,1 0 0 0 0,0-1 0 0 0,0 0 0 0 0,0 0-1 0 0,0 0 1 0 0,0-1 0 0 0,0 0 0 0 0,0 0-1 0 0,0-1 1 0 0,1 1 0 0 0,-1-1 0 0 0,0-1-1 0 0,0 1 1 0 0,1-1 0 0 0,-1 0 0 0 0,0-1-1 0 0,0 1 1 0 0,0-1 0 0 0,0 0 0 0 0,0-1 0 0 0,-1 1-1 0 0,1-1 1 0 0,-1 0 0 0 0,1-1 0 0 0,-1 1-1 0 0,0-1 1 0 0,0 0 0 0 0,-1-1 0 0 0,1 1-1 0 0,0-2-156 0 0,1-3 189 0 0,0 0 0 0 0,-1-1 0 0 0,0 0 0 0 0,-1 0 0 0 0,1-1 0 0 0,-2 1 0 0 0,0-1-1 0 0,0 0 1 0 0,-1 0 0 0 0,0 0 0 0 0,-1 0 0 0 0,0 0 0 0 0,-1 0 0 0 0,0-1-189 0 0,0 6-174 0 0,-1 0 1 0 0,1 0 0 0 0,-1 0-1 0 0,-1 0 1 0 0,1 0 0 0 0,-1 1-1 0 0,0-1 1 0 0,0 0-1 0 0,0 1 1 0 0,-1-1 0 0 0,0 1-1 0 0,0 0 1 0 0,0 0 0 0 0,-1 0-1 0 0,0 1 1 0 0,0-1 0 0 0,0 1-1 0 0,0 0 1 0 0,-1 0 0 0 0,1 0-1 0 0,-1 0 1 0 0,0 1-1 0 0,-1 0 1 0 0,1 0 0 0 0,0 1-1 0 0,-4-2 174 0 0,-25-4-4215 0 0,11 7-1608 0 0,12 1 74 0 0</inkml:trace>
  <inkml:trace contextRef="#ctx0" brushRef="#br0" timeOffset="16384.339">9709 161 360 0 0,'0'0'1859'0'0,"0"0"36"0"0,0 0 96 0 0,0 0-48 0 0,0 0-230 0 0,0 0-322 0 0,0 0-300 0 0,0 0-250 0 0,0 0-221 0 0,0 0-165 0 0,0 0-124 0 0,0 0-97 0 0,0 0-49 0 0,-23 3-44 0 0,-73 10-45 0 0,49 9 42 0 0,40-13-144 0 0,6-8-13 0 0,0 0-1 0 0,0 0 1 0 0,0 1 0 0 0,1-1-1 0 0,-1 0 1 0 0,0 0 0 0 0,0 1-1 0 0,1-1 1 0 0,-1 0 0 0 0,1 1-1 0 0,-1-1 1 0 0,1 1 0 0 0,-1-1 0 0 0,1 1-1 0 0,0-1 1 0 0,0 1 0 0 0,0-1-1 0 0,0 1 1 0 0,0-1 0 0 0,0 1-1 0 0,0-1 1 0 0,0 1 0 0 0,1-1-1 0 0,-1 1 1 0 0,1-1 0 0 0,-1 0-1 0 0,1 1 1 0 0,-1-1 0 0 0,1 0-1 0 0,0 1 1 0 0,0-1 0 0 0,0 0 0 0 0,-1 0-1 0 0,1 1 1 0 0,0-1 0 0 0,1 0-1 0 0,-1 0 1 0 0,0 0 0 0 0,1 0 19 0 0,55 40-123 0 0,-47-35 169 0 0,-5-4-17 0 0,-1 0-1 0 0,0 1 0 0 0,0-1 0 0 0,0 1 0 0 0,0 0 0 0 0,0 0 0 0 0,0 1 0 0 0,-1-1 1 0 0,0 1-1 0 0,0-1 0 0 0,0 1 0 0 0,0 0 0 0 0,0 0 0 0 0,-1 0 0 0 0,0 1 0 0 0,0-1 0 0 0,0 1 1 0 0,0-1-1 0 0,-1 1 0 0 0,1 0 0 0 0,-1-1 0 0 0,0 1 0 0 0,-1 2-28 0 0,0-4 55 0 0,0 0-1 0 0,0 0 1 0 0,0 0-1 0 0,-1 0 1 0 0,1 0-1 0 0,-1 0 1 0 0,0 0 0 0 0,0 0-1 0 0,0 0 1 0 0,0 0-1 0 0,0 0 1 0 0,-1 0-1 0 0,0-1 1 0 0,1 1-1 0 0,-1-1 1 0 0,0 1-1 0 0,0-1 1 0 0,0 0-1 0 0,0 0 1 0 0,-1 1-1 0 0,1-2 1 0 0,-1 1 0 0 0,1 0-1 0 0,-1 0 1 0 0,0-1-1 0 0,1 1 1 0 0,-1-1-1 0 0,-2 1-54 0 0,-102 21-3450 0 0,66-18-4746 0 0,29-5 3220 0 0</inkml:trace>
  <inkml:trace contextRef="#ctx0" brushRef="#br0" timeOffset="16726.362">8146 731 0 0 0,'0'0'777'0'0,"0"0"887"0"0,0 0 425 0 0,0 0 132 0 0,0 0-77 0 0,0 0-162 0 0,0 0-214 0 0,34-3-226 0 0,108-13-231 0 0,269-12 4119 0 0,-179 13-4318 0 0,309-32-705 0 0,-286 17-2095 0 0,-170 24-3003 0 0,-1 4-5778 0 0,-69 2 4870 0 0</inkml:trace>
  <inkml:trace contextRef="#ctx0" brushRef="#br0" timeOffset="17584.425">8645 971 3529 0 0,'0'0'2732'0'0,"0"0"-1047"0"0,0 0-393 0 0,0 0 68 0 0,0 0 123 0 0,0 0-42 0 0,0 0-195 0 0,0 0-277 0 0,0 0-256 0 0,0 0-197 0 0,0 0-132 0 0,0 0-89 0 0,0 0-75 0 0,-2 30-32 0 0,-8 98-34 0 0,-12 50 278 0 0,12-108-2155 0 0,3 5-4421 0 0,7-60 1923 0 0,0-7-2330 0 0</inkml:trace>
  <inkml:trace contextRef="#ctx0" brushRef="#br0" timeOffset="18217.379">8820 1501 5889 0 0,'0'0'1910'0'0,"0"0"-122"0"0,0 0 37 0 0,0 0-24 0 0,0 0-239 0 0,0 0-330 0 0,0 0-270 0 0,0 0-210 0 0,0 0-152 0 0,0 0-81 0 0,0 0-68 0 0,0 0-55 0 0,21-32-41 0 0,66-99-57 0 0,-27 48 304 0 0,2 20-291 0 0,-56 93-942 0 0,-21 86 319 0 0,16-114 323 0 0,1-1 0 0 0,-1 0 1 0 0,0 1-1 0 0,1-1 0 0 0,-1 0 1 0 0,1 0-1 0 0,0 0 1 0 0,-1 0-1 0 0,1 0 0 0 0,0 0 1 0 0,-1-1-1 0 0,1 1 0 0 0,0 0 1 0 0,0-1-1 0 0,0 1 0 0 0,0-1 1 0 0,-1 0-1 0 0,1 0 0 0 0,0 0 1 0 0,0 0-1 0 0,0 0 0 0 0,0 0 1 0 0,0 0-1 0 0,0-1 1 0 0,0 1-1 0 0,-1-1 0 0 0,1 1 1 0 0,0-1-1 0 0,0 0 0 0 0,-1 1 1 0 0,1-1-1 0 0,0 0 0 0 0,-1 0 1 0 0,1 0-1 0 0,-1 0 0 0 0,1-1 1 0 0,0 0-12 0 0,89-59 239 0 0,44-19-230 0 0,-98 75-239 0 0,-32 36 106 0 0,-23 115-641 0 0,33-125-3376 0 0,4-20-7495 0 0,-16-1 7554 0 0</inkml:trace>
  <inkml:trace contextRef="#ctx0" brushRef="#br0" timeOffset="25127.091">9547 1280 808 0 0,'0'0'2035'0'0,"0"0"-576"0"0,0 0-144 0 0,0 0 191 0 0,0 0 208 0 0,0 0 18 0 0,0 0-185 0 0,0 0-315 0 0,0 0-354 0 0,0 0-296 0 0,0 0-199 0 0,9 26 1382 0 0,4 39-1308 0 0,-12-64-836 0 0,0-1 1 0 0,0 0-1 0 0,-1 0 0 0 0,1 0 1 0 0,0 0-1 0 0,0 0 1 0 0,-1-1-1 0 0,1 1 0 0 0,0 0 1 0 0,0 0-1 0 0,-1 0 0 0 0,1-1 1 0 0,0 1-1 0 0,-1 0 0 0 0,1-1 1 0 0,0 1-1 0 0,-1 0 0 0 0,1-1 1 0 0,0 1-1 0 0,-1-1 1 0 0,1 1-1 0 0,-1-1 0 0 0,1 1 1 0 0,-1-1-1 0 0,1 0 0 0 0,-1 1 1 0 0,0-1-1 0 0,1 0 0 0 0,-1 1 1 0 0,0-1-1 0 0,1 0 0 0 0,-1 1 1 0 0,0-1-1 0 0,0 0 0 0 0,0 0 1 0 0,1 1-1 0 0,-1-1 1 0 0,0 0-1 0 0,0 0 379 0 0,2-3-2646 0 0</inkml:trace>
  <inkml:trace contextRef="#ctx0" brushRef="#br0" timeOffset="25380.369">9494 1059 7722 0 0,'0'0'2184'0'0,"0"0"-1088"0"0,0 0-295 0 0,0 0 15 0 0,0 0-8 0 0,0 0-160 0 0,0 0-288 0 0,0 0-368 0 0,0 0-344 0 0,0 0-360 0 0,0 0-448 0 0,0 0-737 0 0,0 0-1199 0 0,0 0-4114 0 0</inkml:trace>
  <inkml:trace contextRef="#ctx0" brushRef="#br0" timeOffset="26020.302">9752 1181 2008 0 0,'0'0'1629'0'0,"0"0"-325"0"0,0 0 4 0 0,0 0 174 0 0,0 0 13 0 0,0 0-175 0 0,0 0-268 0 0,0 0-250 0 0,0 0-175 0 0,0 0-142 0 0,0 0-115 0 0,0 0-102 0 0,0 0-80 0 0,-1 15-66 0 0,-10 113 62 0 0,-5-57 32 0 0,1-6-3165 0 0,16-66-4122 0 0,0-3 3307 0 0,11-27 2688 0 0,13-147 1076 0 0,-23 139 1576 0 0,0-2 6835 0 0,-2 41-7661 0 0,13 29 2717 0 0,26 38-2500 0 0,-35-57-940 0 0,0 0-1 0 0,2 0 1 0 0,-1-1 0 0 0,1 1-1 0 0,0-1 1 0 0,1-1 0 0 0,0 1 0 0 0,0-1-1 0 0,1-1 1 0 0,0 1 0 0 0,9 5-27 0 0,-16-12 122 0 0,1 1 1 0 0,-1-1 0 0 0,1 1 0 0 0,0-1 0 0 0,0 0-1 0 0,0 1 1 0 0,0-1 0 0 0,0 0 0 0 0,0 0 0 0 0,0-1 0 0 0,0 1-1 0 0,0 0 1 0 0,0-1 0 0 0,0 1 0 0 0,0-1 0 0 0,1 0-1 0 0,-1 1 1 0 0,0-1 0 0 0,0 0 0 0 0,1-1 0 0 0,-1 1-1 0 0,0 0 1 0 0,0-1 0 0 0,0 1 0 0 0,1-1 0 0 0,-1 1-1 0 0,0-1 1 0 0,0 0 0 0 0,0 0 0 0 0,0 0 0 0 0,0 0-1 0 0,0 0 1 0 0,-1-1 0 0 0,1 1 0 0 0,0-1-123 0 0,5-8 431 0 0,-1 0-1 0 0,0-1 1 0 0,0 0 0 0 0,-1-1 0 0 0,0 1-1 0 0,-1-1 1 0 0,-1 0 0 0 0,0 0 0 0 0,0 0-1 0 0,-1 0 1 0 0,-1-1 0 0 0,0-2-431 0 0,2-41-2516 0 0,-2 2-6105 0 0,-1 41 5182 0 0,0 5-6917 0 0</inkml:trace>
  <inkml:trace contextRef="#ctx0" brushRef="#br0" timeOffset="26758.451">10153 28 0 0 0,'0'0'1052'0'0,"0"0"219"0"0,0 0 88 0 0,0 0-44 0 0,0 0-129 0 0,0 0-73 0 0,0 0-21 0 0,0 0-23 0 0,0 0-10 0 0,0 0-5 0 0,-1-5-43 0 0,-4-17-81 0 0,27 57 3372 0 0,-1-2-3946 0 0,9 18-4 0 0,-3 2-1 0 0,-3 1 1 0 0,-1 1-1 0 0,-3 0 1 0 0,-3 2-1 0 0,-2 0 1 0 0,6 54-352 0 0,-10-39 33 0 0,-4 0 0 0 0,-3 0-1 0 0,-3 1 1 0 0,-4-1 0 0 0,-2 0 0 0 0,-8 24-33 0 0,8-70-41 0 0,-2 1-1 0 0,0-1 1 0 0,-2-1 0 0 0,-1 0-1 0 0,-1 0 1 0 0,-1-1 0 0 0,-1 0-1 0 0,-2-1 1 0 0,-11 14 41 0 0,12-19-716 0 0,-1 0-1 0 0,-1-1 1 0 0,-1-1 0 0 0,0 0-1 0 0,-1-2 1 0 0,-1 0 0 0 0,-4 2 716 0 0,-28 16-7215 0 0,35-23-1011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6:42.58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2 384 8346 0 0,'0'0'1003'0'0,"0"0"-196"0"0,0 0-262 0 0,0 0-202 0 0,0 0-47 0 0,0 0 97 0 0,0 0 201 0 0,0 0 230 0 0,0 0 128 0 0,0 0 18 0 0,0 0-105 0 0,-1 22-175 0 0,0 137 252 0 0,36 130 48 0 0,0-38-331 0 0,-35-247-626 0 0,0 0-1 0 0,1 0 1 0 0,-1 0 0 0 0,1 0 0 0 0,0 0-1 0 0,1 0 1 0 0,-1 0 0 0 0,1 0 0 0 0,-1 0 0 0 0,1-1-1 0 0,0 1 1 0 0,1-1 0 0 0,-1 1 0 0 0,0-1-1 0 0,1 0 1 0 0,0 0 0 0 0,0 0 0 0 0,0 0 0 0 0,0 0-1 0 0,0-1 1 0 0,1 1 0 0 0,-1-1 0 0 0,1 0 0 0 0,-1 0-1 0 0,1 0 1 0 0,0-1 0 0 0,0 1 0 0 0,0-1-1 0 0,0 0 1 0 0,0 0 0 0 0,2 0-33 0 0,18-1 132 0 0,0-1 1 0 0,0 0-1 0 0,1-2 1 0 0,-1-1-1 0 0,-1-1 1 0 0,1-1-1 0 0,-1-1 1 0 0,0-1-1 0 0,0-1 1 0 0,-1-1-1 0 0,4-4-132 0 0,33-10 205 0 0,150-61 387 0 0,501-186 400 0 0,-525 213-716 0 0,130-20-276 0 0,-235 66 171 0 0,-80 12-113 0 0,0 0 49 0 0,0 0 15 0 0,0 0 4 0 0,0 0-3 0 0,0 0-23 0 0,0 0-13 0 0,0 0-11 0 0,0 0-4 0 0,0 0-24 0 0,0 0-4 0 0,0 0-19 0 0,0 0-32 0 0,0 0 21 0 0,0 0-2 0 0,0 0 8 0 0,0 0 22 0 0,0 0 9 0 0,0 0 16 0 0,0 0 29 0 0,0 0 29 0 0,0 0 23 0 0,0 0 37 0 0,0 0 44 0 0,0 0 33 0 0,0 0 46 0 0,-25-45 731 0 0,10 9-1231 0 0,2-1 1 0 0,2 0-1 0 0,2-1 0 0 0,1 0 0 0 0,1-1 1 0 0,3 1-1 0 0,1-1 0 0 0,2 0 0 0 0,3-39 193 0 0,-4 1-2926 0 0,1 51-1064 0 0,-1 1-4187 0 0,2 17-2516 0 0</inkml:trace>
  <inkml:trace contextRef="#ctx0" brushRef="#br0" timeOffset="2555.733">1756 2383 8538 0 0,'0'0'1185'0'0,"0"0"-232"0"0,0 0-241 0 0,0 0-49 0 0,0 0 119 0 0,0 0 173 0 0,0 0 128 0 0,0 0-19 0 0,0 0-146 0 0,4 33-185 0 0,15 104-190 0 0,24 32 284 0 0,22 16-533 0 0,-40-121-553 0 0,-3 1-1 0 0,-2 1 1 0 0,10 65 259 0 0,-18-16-2408 0 0,-9-40-7427 0 0,-3-66 3606 0 0</inkml:trace>
  <inkml:trace contextRef="#ctx0" brushRef="#br0" timeOffset="2977.723">1557 2722 9442 0 0,'0'0'1087'0'0,"0"0"-246"0"0,6-33 24 0 0,19-105 131 0 0,-22 123-686 0 0,0 1 0 0 0,1 0 0 0 0,1 1 0 0 0,0-1 0 0 0,0 1 0 0 0,2 0 0 0 0,-1 0 0 0 0,2 1 0 0 0,8-12-310 0 0,-3 5 413 0 0,5-5-82 0 0,0 1-1 0 0,2 1 1 0 0,0 1-1 0 0,1 0 1 0 0,1 2-1 0 0,1 0 1 0 0,1 2 0 0 0,1 1-1 0 0,0 0 1 0 0,1 2-1 0 0,0 1 1 0 0,1 1-1 0 0,1 2 1 0 0,9-3-331 0 0,-31 10 11 0 0,1 1 1 0 0,-1 0 0 0 0,0 0-1 0 0,0 1 1 0 0,1-1 0 0 0,-1 1-1 0 0,1 1 1 0 0,-1-1 0 0 0,1 1-1 0 0,-1 0 1 0 0,1 0 0 0 0,0 1-1 0 0,-1 0 1 0 0,0 0 0 0 0,1 1-1 0 0,-1 0 1 0 0,0 0 0 0 0,0 0-1 0 0,0 1 1 0 0,0 0 0 0 0,0 0-1 0 0,0 0 1 0 0,-1 1 0 0 0,0 0-1 0 0,1 0 1 0 0,-1 0 0 0 0,-1 1-1 0 0,1 0 1 0 0,-1-1 0 0 0,0 2-1 0 0,3 4-11 0 0,-2 7 30 0 0,0 0-1 0 0,-2 0 0 0 0,0 0 0 0 0,-1 0 1 0 0,0 1-1 0 0,-2 0 0 0 0,0-1 0 0 0,-1 1 1 0 0,-1-1-1 0 0,0 0 0 0 0,-1 1 0 0 0,-1-1 1 0 0,-1 0-1 0 0,-1-1 0 0 0,0 1 0 0 0,-1-1 1 0 0,0 0-1 0 0,-9 11-29 0 0,-23 49 133 0 0,-3-1 0 0 0,-52 68-133 0 0,32-51 221 0 0,59-87-198 0 0,1-4-20 0 0,0 1 0 0 0,1-1 0 0 0,-1 0 0 0 0,1 1 0 0 0,0 0 0 0 0,-1-1 0 0 0,1 1 0 0 0,0 0 0 0 0,0-1 0 0 0,0 1 0 0 0,0 0 0 0 0,1 0 0 0 0,-1 0 1 0 0,0 0-1 0 0,1 0 0 0 0,-1 0 0 0 0,1 0 0 0 0,0 0 0 0 0,0 0 0 0 0,0 0 0 0 0,0 0 0 0 0,0 0 0 0 0,0 0 0 0 0,0 0 0 0 0,1 0 0 0 0,-1 0 0 0 0,1 0 0 0 0,-1 0 0 0 0,1 0 0 0 0,0 1-3 0 0,143 39 736 0 0,-54-22-226 0 0,59 64 193 0 0,-91-74-3903 0 0,-23-30-8643 0 0,-26 13 2386 0 0</inkml:trace>
  <inkml:trace contextRef="#ctx0" brushRef="#br0" timeOffset="3271.593">2702 2692 10090 0 0,'0'0'1064'0'0,"0"0"-177"0"0,0 0-91 0 0,0 0 51 0 0,0 0-28 0 0,-14 32-103 0 0,-46 102-100 0 0,19-9 595 0 0,40-121-1178 0 0,-1 0 0 0 0,1 0 0 0 0,0 0 1 0 0,0 1-1 0 0,0-1 0 0 0,0 0 0 0 0,1 0 0 0 0,0 1 0 0 0,0-1 0 0 0,0 0 0 0 0,0 0 0 0 0,1 1 0 0 0,0-1 0 0 0,0 0 0 0 0,0 0 0 0 0,0 0 0 0 0,0 0 0 0 0,1 0 0 0 0,0 0 1 0 0,0 0-1 0 0,0 0 0 0 0,0 0 0 0 0,1-1 0 0 0,-1 0 0 0 0,1 1 0 0 0,0-1 0 0 0,0 0 0 0 0,0 0 0 0 0,0 0 0 0 0,1-1 0 0 0,-1 1 0 0 0,1-1 0 0 0,-1 0 0 0 0,1 0 0 0 0,0 0 0 0 0,0 0 1 0 0,0-1-1 0 0,4 2-33 0 0,-1-3 172 0 0,-1-1 1 0 0,1 1 0 0 0,-1-1-1 0 0,1-1 1 0 0,-1 1 0 0 0,0-1 0 0 0,0 0-1 0 0,0 0 1 0 0,0-1 0 0 0,0 0-1 0 0,0 0 1 0 0,-1 0 0 0 0,1-1 0 0 0,-1 1-1 0 0,0-2 1 0 0,0 1 0 0 0,0 0-1 0 0,-1-1 1 0 0,1 0 0 0 0,-1 0-173 0 0,73-114 2057 0 0,-63 88-1956 0 0,-1 0-1 0 0,-2-1 0 0 0,-1 0 1 0 0,-2-1-1 0 0,-1 0 1 0 0,-2 0-1 0 0,-1-1 0 0 0,0-29-100 0 0,-4 58-129 0 0,0 0 0 0 0,-1-1 0 0 0,0 1 0 0 0,0 0 0 0 0,0 0 0 0 0,0 0 0 0 0,-1 0 0 0 0,0 0 0 0 0,0 1-1 0 0,0-1 1 0 0,0 0 0 0 0,-1 1 0 0 0,0 0 0 0 0,0 0 0 0 0,0-1 0 0 0,0 2 0 0 0,-1-1 0 0 0,1 0 0 0 0,-1 1 0 0 0,-3-3 129 0 0,-62-16-8168 0 0,51 22 2418 0 0,4 0-2368 0 0</inkml:trace>
  <inkml:trace contextRef="#ctx0" brushRef="#br0" timeOffset="3605.766">3083 1985 18476 0 0,'0'0'685'0'0,"0"0"-204"0"0,0 0-168 0 0,0 0 43 0 0,0 0 108 0 0,0 0 104 0 0,0 0 59 0 0,0 0-14 0 0,0 0-72 0 0,0 0-101 0 0,-1 35-102 0 0,-1 110-86 0 0,13-74 33 0 0,-4-56-201 0 0,23 59 189 0 0,4-2 1 0 0,3-2-1 0 0,7 6-273 0 0,-18-30-26 0 0,70 119-580 0 0,-79-136-544 0 0,-7-24-2974 0 0,-10-5 2572 0 0,0-7-9011 0 0,-1 7 3241 0 0</inkml:trace>
  <inkml:trace contextRef="#ctx0" brushRef="#br0" timeOffset="3853.188">2872 2460 17348 0 0,'0'0'705'0'0,"0"0"-326"0"0,0 0-99 0 0,0 0 108 0 0,0 0 74 0 0,0 0 60 0 0,0 0 14 0 0,35-14 5 0 0,115-48-11 0 0,207-83 254 0 0,-192 93-3305 0 0,-110 36-1376 0 0,0 0-3672 0 0,-33 8-919 0 0</inkml:trace>
  <inkml:trace contextRef="#ctx0" brushRef="#br0" timeOffset="4469.939">3869 2066 7001 0 0,'0'0'3163'0'0,"0"0"-1371"0"0,0 0-461 0 0,0 0-66 0 0,0 0-118 0 0,0 0-220 0 0,-31 24-225 0 0,-97 74-146 0 0,54-17 131 0 0,66-70-672 0 0,1 0 0 0 0,0 0 0 0 0,0 0 1 0 0,1 1-1 0 0,1 0 0 0 0,0 0 1 0 0,1 0-1 0 0,0 0 0 0 0,1 1 0 0 0,0 0 1 0 0,1 0-1 0 0,0 0 0 0 0,1 11-15 0 0,3-22 6 0 0,0 1 0 0 0,0-1 1 0 0,1 0-1 0 0,-1 0 0 0 0,1 0 0 0 0,-1 0 0 0 0,1 0 0 0 0,0 0 0 0 0,0-1 0 0 0,0 1 0 0 0,0-1 0 0 0,0 0 0 0 0,0 0 0 0 0,0 0 0 0 0,0 0 0 0 0,1-1 0 0 0,-1 1 0 0 0,0-1 0 0 0,0 0 1 0 0,1 0-1 0 0,-1 0 0 0 0,0 0 0 0 0,0-1 0 0 0,1 1 0 0 0,-1-1 0 0 0,0 0 0 0 0,0 0 0 0 0,0 0 0 0 0,0 0 0 0 0,0 0 0 0 0,0-1 0 0 0,0 0 0 0 0,0 1 0 0 0,-1-1 0 0 0,2-1-6 0 0,28-19 232 0 0,0-1-1 0 0,-2-1 0 0 0,-1-2 0 0 0,-2 0 0 0 0,0-2 1 0 0,-2-2-1 0 0,20-28-231 0 0,59-64 80 0 0,-60 95-358 0 0,-40 71 264 0 0,-8 107-287 0 0,5-149 318 0 0,0 1 0 0 0,1-1 0 0 0,-1 1 0 0 0,1-1 0 0 0,0 0 0 0 0,0 1 0 0 0,0-1 0 0 0,0 0 0 0 0,0 0 0 0 0,0-1 0 0 0,0 1 0 0 0,1 0 0 0 0,-1-1 0 0 0,1 1 0 0 0,-1-1 0 0 0,1 0 0 0 0,0 0 0 0 0,-1 0 0 0 0,1 0 0 0 0,0 0 0 0 0,0-1 0 0 0,-1 1 0 0 0,1-1 0 0 0,0 0 0 0 0,0 0 0 0 0,0 0 0 0 0,0 0 0 0 0,0 0 0 0 0,-1 0 0 0 0,1-1 0 0 0,0 0 0 0 0,0 1 0 0 0,0-1 0 0 0,-1 0 0 0 0,1 0 0 0 0,0-1 0 0 0,-1 1-1 0 0,1-1 1 0 0,-1 1 0 0 0,0-1 0 0 0,1 0 0 0 0,-1 0-17 0 0,25-21 250 0 0,0-1 0 0 0,-2-1 0 0 0,-1-1 0 0 0,-1-1 0 0 0,-1-2 0 0 0,-2 0 0 0 0,-1-1-1 0 0,-1-1 1 0 0,-1-1 0 0 0,-2 0 0 0 0,9-30-250 0 0,-5 18-34 0 0,-2 0 0 0 0,-3-1 0 0 0,-1 0 0 0 0,-2-2 0 0 0,-2 1 0 0 0,0-23 34 0 0,-7 41-260 0 0,-1 0 1 0 0,-2 0-1 0 0,-1 0 1 0 0,-1 0-1 0 0,-1 0 1 0 0,-2 0-1 0 0,0 1 1 0 0,-2 0-1 0 0,-1 0 1 0 0,-1 1-1 0 0,-2 0 0 0 0,0 1 1 0 0,-3-2 259 0 0,12 20-25 0 0,-1 1 1 0 0,0-1-1 0 0,0 1 0 0 0,0-1 1 0 0,-1 1-1 0 0,0 0 0 0 0,0 1 1 0 0,0-1-1 0 0,-1 1 0 0 0,0 0 1 0 0,0 1-1 0 0,0-1 0 0 0,0 1 1 0 0,-1 1-1 0 0,0-1 0 0 0,0 1 1 0 0,0 0-1 0 0,0 0 0 0 0,0 1 1 0 0,0 0-1 0 0,-1 0 0 0 0,1 1 1 0 0,-1 0-1 0 0,0 0 0 0 0,1 1 0 0 0,-1 0 1 0 0,1 0-1 0 0,-7 2 25 0 0,6 3 29 0 0,0 0-1 0 0,1 0 1 0 0,-1 1-1 0 0,1 1 1 0 0,0-1 0 0 0,0 1-1 0 0,1 0 1 0 0,0 0-1 0 0,0 1 1 0 0,1 0-1 0 0,0 0 1 0 0,0 0 0 0 0,1 1-1 0 0,0-1 1 0 0,1 1-1 0 0,-1 0 1 0 0,2 0 0 0 0,-1 1-1 0 0,1-1 1 0 0,1 0-1 0 0,-1 6-28 0 0,0 11 127 0 0,2 1-1 0 0,0-1 1 0 0,1 1-1 0 0,2-1 0 0 0,1 0 1 0 0,1 0-1 0 0,1 0 1 0 0,1 0-1 0 0,1-1 1 0 0,2-1-1 0 0,0 1 0 0 0,2-1 1 0 0,0-1-1 0 0,2 0 1 0 0,0-1-1 0 0,2-1 1 0 0,0 0-1 0 0,1-1 0 0 0,2-1 1 0 0,-1 0-1 0 0,2-2 1 0 0,1 0-1 0 0,0-1 1 0 0,1-1-1 0 0,1-1-126 0 0,-1 0-26 0 0,0-1-1 0 0,0-1 1 0 0,2-1 0 0 0,-1-1-1 0 0,1-1 1 0 0,1-1 0 0 0,6 0 26 0 0,30-4-1571 0 0,-65-36-4589 0 0,-11 17-2207 0 0,9 11 1608 0 0</inkml:trace>
  <inkml:trace contextRef="#ctx0" brushRef="#br0" timeOffset="4723.702">4112 1661 15771 0 0,'0'0'863'0'0,"0"0"101"0"0,0 0 198 0 0,0 0 54 0 0,0 0-168 0 0,0 0-197 0 0,33-5-114 0 0,104-16-59 0 0,-75 9 145 0 0,-1-2 0 0 0,0-3-1 0 0,32-14-822 0 0,-33 10 297 0 0,61-24 112 0 0,0 1-1304 0 0,-40 19-4447 0 0,-69 21-417 0 0,-7 0-5676 0 0</inkml:trace>
  <inkml:trace contextRef="#ctx0" brushRef="#br0" timeOffset="6769.803">5114 1610 10258 0 0,'0'0'1733'0'0,"0"0"-485"0"0,0 0-412 0 0,0 0 43 0 0,0 0 170 0 0,0 0 133 0 0,0 0 12 0 0,0 0-174 0 0,0 0-249 0 0,0 0-214 0 0,0 0-177 0 0,0 0-140 0 0,2 34-73 0 0,5 104-55 0 0,4-20-299 0 0,-10-114 398 0 0,0-2-4336 0 0,-1 0-8498 0 0,0-2 7721 0 0</inkml:trace>
  <inkml:trace contextRef="#ctx0" brushRef="#br0" timeOffset="6932.333">5073 1186 14787 0 0,'0'0'1464'0'0,"0"0"-1608"0"0,0 0-224 0 0,0 0-32 0 0,0 0 0 0 0,0 0-8 0 0,0 0-40 0 0,0 0-168 0 0,0 0-368 0 0,0 0-633 0 0,0 0-1311 0 0,0 0-633 0 0,0 0-816 0 0</inkml:trace>
  <inkml:trace contextRef="#ctx0" brushRef="#br0" timeOffset="7195.869">5471 1356 2160 0 0,'0'0'1342'0'0,"0"0"50"0"0,0 0 146 0 0,0 0 94 0 0,0 0-107 0 0,0 0-196 0 0,0 0-283 0 0,-9 32-278 0 0,-27 103-238 0 0,27-60 87 0 0,9-72-498 0 0,0 0-1 0 0,0 0 1 0 0,0 0-1 0 0,0 0 1 0 0,1 0-1 0 0,-1 0 1 0 0,1 0 0 0 0,-1 0-1 0 0,1 0 1 0 0,0 0-1 0 0,0 0 1 0 0,1 0-1 0 0,-1 0 1 0 0,1-1 0 0 0,-1 1-1 0 0,1-1 1 0 0,0 1-1 0 0,0-1 1 0 0,0 0-1 0 0,0 1 1 0 0,0-1 0 0 0,0 0-1 0 0,1 0 1 0 0,-1-1-1 0 0,1 1 1 0 0,-1 0-1 0 0,1-1 1 0 0,0 0 0 0 0,0 1-1 0 0,0-1 1 0 0,-1 0-1 0 0,1 0 1 0 0,0-1-1 0 0,2 1-118 0 0,-1-1 177 0 0,0 0 0 0 0,0 0-1 0 0,0 0 1 0 0,1-1-1 0 0,-1 0 1 0 0,0 0-1 0 0,0 0 1 0 0,0 0-1 0 0,0 0 1 0 0,0-1 0 0 0,-1 0-1 0 0,1 0 1 0 0,0 0-1 0 0,-1 0 1 0 0,1-1-1 0 0,-1 1 1 0 0,0-1-1 0 0,0 0 1 0 0,0 0 0 0 0,0 0-1 0 0,0 0 1 0 0,-1 0-1 0 0,1-1 1 0 0,-1 1-1 0 0,0-1 1 0 0,1-1-177 0 0,2-7 34 0 0,0 0 0 0 0,0-1 0 0 0,-1 1 0 0 0,-1-1 0 0 0,0 0 1 0 0,0 0-1 0 0,-2 0 0 0 0,0 0 0 0 0,0 0 0 0 0,-1 0 0 0 0,0 0 0 0 0,-2-1 0 0 0,1 1 1 0 0,-1 0-1 0 0,-1 1 0 0 0,-1-1 0 0 0,0 0 0 0 0,0 1 0 0 0,-1 0 0 0 0,-1 0 0 0 0,0 0 1 0 0,-4-6-35 0 0,-24-15-2625 0 0,25 29-2291 0 0,0 3-4218 0 0,5 1 2557 0 0</inkml:trace>
  <inkml:trace contextRef="#ctx0" brushRef="#br0" timeOffset="7622.782">5767 1481 6289 0 0,'0'0'2540'0'0,"0"0"-628"0"0,0 0-114 0 0,0 0 109 0 0,0 0-112 0 0,0 0-295 0 0,0 0-238 0 0,0 0-169 0 0,0 0-159 0 0,0 0-159 0 0,0 0-215 0 0,0 0-176 0 0,0 0-76 0 0,12-19-57 0 0,77-135 409 0 0,2 1-200 0 0,-57 111-492 0 0,-25 83-519 0 0,-9-36 564 0 0,0-1-1 0 0,1 1 1 0 0,0 0 0 0 0,0-1-1 0 0,1 1 1 0 0,-1-1-1 0 0,1 0 1 0 0,0 1 0 0 0,0-1-1 0 0,0 0 1 0 0,0 0-1 0 0,1 0 1 0 0,0 0 0 0 0,0 0-1 0 0,0-1 1 0 0,0 1-1 0 0,1-1 1 0 0,-1 0 0 0 0,1 0-1 0 0,0 0 1 0 0,0-1-1 0 0,0 1 1 0 0,0-1 0 0 0,0 0-1 0 0,0 0 1 0 0,1 0-1 0 0,-1-1 1 0 0,1 0 0 0 0,-1 1-1 0 0,1-2 1 0 0,1 1-13 0 0,-2-1 105 0 0,1-1-1 0 0,-1 0 1 0 0,1 0 0 0 0,-1 0 0 0 0,1-1 0 0 0,-1 1-1 0 0,0-1 1 0 0,0 0 0 0 0,0 0 0 0 0,0-1 0 0 0,0 1-1 0 0,0-1 1 0 0,-1 0 0 0 0,1 0 0 0 0,-1 0-1 0 0,0-1 1 0 0,0 1 0 0 0,0-1 0 0 0,0 1 0 0 0,-1-1-1 0 0,1 0 1 0 0,1-4-105 0 0,40-97 715 0 0,-15-64-1050 0 0,-27 112-3270 0 0,-1 0-5217 0 0,-1 41-2903 0 0</inkml:trace>
  <inkml:trace contextRef="#ctx0" brushRef="#br0" timeOffset="9940.11">2034 4338 7082 0 0,'0'0'750'0'0,"0"0"-275"0"0,0 0-72 0 0,0 0 261 0 0,0 0 380 0 0,0 0 311 0 0,0 0 92 0 0,0 0-193 0 0,0 0-325 0 0,0 0-326 0 0,0 0-258 0 0,-4 5-124 0 0,-14 75 503 0 0,17-50-414 0 0,0-17-188 0 0,0-1-1 0 0,1 1 1 0 0,0-1 0 0 0,1 1 0 0 0,1-1 0 0 0,0 1 0 0 0,0-1 0 0 0,1 0 0 0 0,1 1 0 0 0,0-2 0 0 0,0 1 0 0 0,1 0 0 0 0,3 3-122 0 0,-7-13 37 0 0,1 0 1 0 0,-1 0-1 0 0,0 0 1 0 0,1-1-1 0 0,-1 1 1 0 0,1-1-1 0 0,0 1 0 0 0,-1-1 1 0 0,1 1-1 0 0,0-1 1 0 0,0 0-1 0 0,0 0 1 0 0,0 0-1 0 0,0 0 1 0 0,0 0-1 0 0,0-1 1 0 0,0 1-1 0 0,0 0 1 0 0,0-1-1 0 0,1 0 0 0 0,-1 1 1 0 0,0-1-1 0 0,0 0 1 0 0,1 0-1 0 0,-1 0 1 0 0,0-1-1 0 0,0 1 1 0 0,0 0-1 0 0,0-1 1 0 0,1 0-1 0 0,-1 1 0 0 0,0-1 1 0 0,0 0-1 0 0,0 0 1 0 0,0 0-1 0 0,0 0 1 0 0,-1 0-1 0 0,1-1 1 0 0,0 1-1 0 0,1-2-37 0 0,61-67 1013 0 0,93-211-385 0 0,-157 280-631 0 0,0 1 0 0 0,0-1 0 0 0,0 1 0 0 0,0-1-1 0 0,1 1 1 0 0,-1 0 0 0 0,0-1 0 0 0,0 1 0 0 0,0-1 0 0 0,0 1 0 0 0,0 0-1 0 0,1-1 1 0 0,-1 1 0 0 0,0-1 0 0 0,0 1 0 0 0,1 0 0 0 0,-1-1 0 0 0,0 1-1 0 0,1 0 1 0 0,-1-1 0 0 0,0 1 0 0 0,1 0 0 0 0,-1 0 0 0 0,0-1 0 0 0,1 1-1 0 0,-1 0 1 0 0,1 0 0 0 0,-1 0 0 0 0,0 0 0 0 0,1-1 0 0 0,-1 1 0 0 0,1 0-1 0 0,-1 0 1 0 0,1 0 0 0 0,-1 0 0 0 0,1 0 0 0 0,-1 0 0 0 0,0 0 0 0 0,1 0-1 0 0,-1 0 1 0 0,1 0 0 0 0,-1 0 0 0 0,1 1 0 0 0,-1-1 0 0 0,0 0 0 0 0,1 0-1 0 0,-1 0 1 0 0,1 0 0 0 0,-1 1 0 0 0,0-1 0 0 0,1 0 0 0 0,-1 0 0 0 0,0 1-1 0 0,1-1 1 0 0,-1 0 0 0 0,0 1 0 0 0,1-1 0 0 0,-1 0 0 0 0,0 1 0 0 0,0-1-1 0 0,1 1 1 0 0,-1-1 0 0 0,0 1 3 0 0,11 33-64 0 0,-8-24 78 0 0,61 164 135 0 0,-61-169-120 0 0,0-1-1 0 0,0 1 1 0 0,0-1-1 0 0,1 0 1 0 0,-1 0-1 0 0,1 0 1 0 0,0 0-1 0 0,1 0 1 0 0,-1-1-1 0 0,0 0 1 0 0,1 0-1 0 0,0 0 0 0 0,0 0 1 0 0,0-1-1 0 0,0 0 1 0 0,0 0-1 0 0,0 0 1 0 0,0-1-1 0 0,1 0 1 0 0,-1 0-1 0 0,1 0 1 0 0,-1-1-1 0 0,1 1 1 0 0,-1-1-1 0 0,1 0 0 0 0,-1-1 1 0 0,0 0-1 0 0,1 1 1 0 0,-1-2-1 0 0,1 1 1 0 0,-1-1-1 0 0,0 0 1 0 0,0 0-1 0 0,0 0 1 0 0,3-2-29 0 0,4-7 143 0 0,-1 0 0 0 0,0 0 0 0 0,-1-1 0 0 0,0 0 0 0 0,-1-1 0 0 0,0 0-1 0 0,-1-1 1 0 0,-1 0 0 0 0,0 0 0 0 0,-1-1 0 0 0,0 1 0 0 0,-1-1 0 0 0,-1-1 0 0 0,0 1 0 0 0,-1 0 0 0 0,-1-1 0 0 0,0 0 0 0 0,-1 0 0 0 0,-1-4-143 0 0,1-101 44 0 0,-2 61-2787 0 0,12 44-4101 0 0,-3 11-124 0 0,-4 1-2465 0 0</inkml:trace>
  <inkml:trace contextRef="#ctx0" brushRef="#br0" timeOffset="10173.732">3105 4102 13443 0 0,'0'0'585'0'0,"0"0"-23"0"0,0 0 161 0 0,0 0 197 0 0,0 0 64 0 0,0 0-129 0 0,0 0-196 0 0,0 0-163 0 0,0 0-151 0 0,5 32-133 0 0,13 97-89 0 0,-3-83-124 0 0,13-31-1334 0 0,-19-15-2136 0 0,-3-7-3781 0 0,-4 2-596 0 0</inkml:trace>
  <inkml:trace contextRef="#ctx0" brushRef="#br0" timeOffset="10340.417">2789 3841 19388 0 0,'0'0'328'0'0,"0"0"-456"0"0,0 0-248 0 0,0 0-152 0 0,0 0-184 0 0,0 0-208 0 0,0 0-329 0 0,0 0-535 0 0,0 0-953 0 0,0 0-1295 0 0,0 0-3218 0 0</inkml:trace>
  <inkml:trace contextRef="#ctx0" brushRef="#br0" timeOffset="10610.062">3302 3344 14715 0 0,'0'0'584'0'0,"0"0"-165"0"0,0 0-44 0 0,0 0 81 0 0,0 0 97 0 0,0 0 73 0 0,0 0 62 0 0,0 0 27 0 0,0 0-14 0 0,0 0-62 0 0,0 0-76 0 0,0 0-71 0 0,0 0-77 0 0,15 31-53 0 0,44 95-37 0 0,34 63 712 0 0,-61-102-1021 0 0,-3 1 0 0 0,-5 1 0 0 0,-3 1 0 0 0,-3 5-16 0 0,-14-40-1281 0 0,-4-31-2307 0 0,0-18 2098 0 0,0-6 1414 0 0,-1 3-2289 0 0,0-2-2231 0 0,1-1 3533 0 0,-2 3-8207 0 0</inkml:trace>
  <inkml:trace contextRef="#ctx0" brushRef="#br0" timeOffset="10850.862">3172 3977 11538 0 0,'0'0'947'0'0,"0"0"-263"0"0,0 0-93 0 0,0 0 147 0 0,0 0 87 0 0,0 0-26 0 0,0 0-53 0 0,0 0-46 0 0,0 0-28 0 0,0 0-40 0 0,34-32-104 0 0,107-100-118 0 0,-15 24 195 0 0,20-30-1845 0 0,-96 71-8976 0 0,-43 55 1257 0 0</inkml:trace>
  <inkml:trace contextRef="#ctx0" brushRef="#br0" timeOffset="11188.254">3790 3296 7098 0 0,'0'0'500'0'0,"0"0"96"0"0,0 0 255 0 0,0 0 280 0 0,2 38 162 0 0,5 122-9 0 0,-7-130-590 0 0,1 0 0 0 0,2 0-1 0 0,1 0 1 0 0,2 0 0 0 0,0-1-1 0 0,2 0 1 0 0,5 9-694 0 0,-10-29 196 0 0,1 0 1 0 0,0-1-1 0 0,1 0 0 0 0,0 0 1 0 0,0 0-1 0 0,0-1 0 0 0,1 0 1 0 0,0 0-1 0 0,0 0 0 0 0,1 0 1 0 0,1 0-197 0 0,-5-5 70 0 0,-1 0 0 0 0,1 0 0 0 0,-1 0-1 0 0,1-1 1 0 0,0 1 0 0 0,0-1 0 0 0,0 1 0 0 0,0-1 0 0 0,0 0 0 0 0,0 0 0 0 0,0 0 0 0 0,0-1 0 0 0,0 1 0 0 0,1-1 0 0 0,-1 0 0 0 0,0 0 0 0 0,0 0 0 0 0,1 0 0 0 0,-1 0-1 0 0,0-1 1 0 0,0 1 0 0 0,0-1 0 0 0,0 0 0 0 0,0 0 0 0 0,0 0 0 0 0,0 0 0 0 0,0-1 0 0 0,0 1 0 0 0,0-1 0 0 0,0 0 0 0 0,-1 1 0 0 0,1-1 0 0 0,-1-1-70 0 0,19-17 258 0 0,0-2-1 0 0,-2 0 1 0 0,-1-2 0 0 0,-1 0 0 0 0,-1 0 0 0 0,1-4-258 0 0,22-34 194 0 0,57-48 12 0 0,-95 109-204 0 0,-1 0 0 0 0,1 0 0 0 0,0 1-1 0 0,0-1 1 0 0,0 0 0 0 0,-1 1 0 0 0,1-1 0 0 0,0 1 0 0 0,0-1 0 0 0,0 1 0 0 0,0-1 0 0 0,0 1 0 0 0,0 0-1 0 0,0-1 1 0 0,0 1 0 0 0,0 0 0 0 0,0 0 0 0 0,0 0 0 0 0,0 0 0 0 0,1 0 0 0 0,-1 0 0 0 0,0 0 0 0 0,0 0-1 0 0,0 0 1 0 0,0 1 0 0 0,0-1 0 0 0,0 0 0 0 0,0 1 0 0 0,0-1 0 0 0,0 1 0 0 0,0-1 0 0 0,0 1 0 0 0,-1-1-1 0 0,1 1 1 0 0,0-1 0 0 0,0 1 0 0 0,0 0 0 0 0,-1 0 0 0 0,1-1 0 0 0,0 1 0 0 0,-1 0 0 0 0,1 0 0 0 0,0 0-1 0 0,-1 0 1 0 0,1 0 0 0 0,-1 0 0 0 0,0 0 0 0 0,1 0 0 0 0,-1 0 0 0 0,0 0-2 0 0,14 61 114 0 0,-11-47-92 0 0,0-1-96 0 0,37 109-236 0 0,-38-120 135 0 0,0 1 0 0 0,1-1 0 0 0,-1 0 0 0 0,1 0 0 0 0,0-1 0 0 0,0 1 0 0 0,0 0 0 0 0,0-1 0 0 0,0 0 0 0 0,0 0 0 0 0,1 0 0 0 0,-1 0 0 0 0,1 0 0 0 0,-1-1 0 0 0,1 1 0 0 0,0-1 0 0 0,0 0 0 0 0,-1 0 0 0 0,5 0 175 0 0,19-6-3570 0 0,-11-3-2661 0 0,-15 8 5492 0 0,8-5-9267 0 0</inkml:trace>
  <inkml:trace contextRef="#ctx0" brushRef="#br0" timeOffset="11936.878">5173 2832 5193 0 0,'0'0'1720'0'0,"0"0"-110"0"0,0 0-75 0 0,0 0 1 0 0,0 0-93 0 0,0 0-204 0 0,0 0-218 0 0,0 0-163 0 0,0 0-113 0 0,0 0-133 0 0,0 0-124 0 0,-22 34-121 0 0,-67 106-115 0 0,85-136-235 0 0,1 0 0 0 0,1 0 0 0 0,-1 1 0 0 0,0-1 0 0 0,1 1 0 0 0,0-1 0 0 0,0 1 1 0 0,1 0-1 0 0,-1-1 0 0 0,1 1 0 0 0,0 0 0 0 0,0 0 0 0 0,1 0 0 0 0,-1 0 0 0 0,1 0 0 0 0,0 1-17 0 0,1 9 59 0 0,-2 0-31 0 0,2 0 0 0 0,-1-1 0 0 0,2 1 0 0 0,0 0 1 0 0,1-1-1 0 0,0 1 0 0 0,1-1 0 0 0,2 3-28 0 0,-4-12-46 0 0,0 0 0 0 0,0-1-1 0 0,0 1 1 0 0,1-1 0 0 0,-1 1 0 0 0,1-1-1 0 0,0 0 1 0 0,1 0 0 0 0,-1-1 0 0 0,1 1-1 0 0,-1-1 1 0 0,1 1 0 0 0,0-1 0 0 0,0 0-1 0 0,1-1 1 0 0,-1 1 0 0 0,1-1 0 0 0,-1 0-1 0 0,1 0 1 0 0,0 0 0 0 0,0 0 0 0 0,0-1-1 0 0,-1 0 1 0 0,2 0 0 0 0,3 0 46 0 0,-3-1-237 0 0,0 0 1 0 0,0 0-1 0 0,0 0 1 0 0,0-1-1 0 0,0 1 1 0 0,0-2-1 0 0,-1 1 1 0 0,1-1-1 0 0,0 0 1 0 0,-1 0-1 0 0,1 0 1 0 0,-1-1-1 0 0,0 1 1 0 0,0-2-1 0 0,3-1 237 0 0,41-36-5745 0 0,-35 29 3435 0 0,2-4-4107 0 0</inkml:trace>
  <inkml:trace contextRef="#ctx0" brushRef="#br0" timeOffset="12269.195">5535 2817 3601 0 0,'0'0'900'0'0,"0"0"-200"0"0,0 0 11 0 0,0 0 148 0 0,0 0 109 0 0,-9 35 63 0 0,-29 106 49 0 0,30-64 1234 0 0,8-74-2172 0 0,1 0 0 0 0,0 0 0 0 0,0 0 0 0 0,0 0 0 0 0,0 0 0 0 0,0 0 0 0 0,1-1 0 0 0,-1 1 1 0 0,1 0-1 0 0,0-1 0 0 0,-1 1 0 0 0,1-1 0 0 0,0 0 0 0 0,1 0 0 0 0,-1 0 0 0 0,0 0 0 0 0,1 0 0 0 0,-1 0 0 0 0,1 0 0 0 0,-1-1 0 0 0,1 1 0 0 0,0-1 0 0 0,0 0 0 0 0,0 0 1 0 0,-1 0-1 0 0,1 0 0 0 0,0-1 0 0 0,0 1 0 0 0,0-1 0 0 0,1 1 0 0 0,-1-1 0 0 0,0 0 0 0 0,2 0-142 0 0,3-1 267 0 0,1 0-1 0 0,-1 0 1 0 0,0-1-1 0 0,1 0 1 0 0,-1 0-1 0 0,0-1 1 0 0,0 0 0 0 0,0 0-1 0 0,-1-1 1 0 0,1 0-1 0 0,4-4-266 0 0,7-6 209 0 0,0 0-1 0 0,-1-1 0 0 0,0-1 0 0 0,-2-1 1 0 0,0-1-1 0 0,-1 0 0 0 0,0-1 1 0 0,-2 0-1 0 0,0-1 0 0 0,-2-1 0 0 0,0 0 1 0 0,-1 0-1 0 0,-1-1 0 0 0,-1 0 1 0 0,-1-1-1 0 0,-1 0 0 0 0,-1 0 0 0 0,-1 0 1 0 0,-1-1-1 0 0,-1 1 0 0 0,-1-1 1 0 0,-2-10-209 0 0,1 27-36 0 0,-1 0 0 0 0,-1 0 1 0 0,0 0-1 0 0,0 0 1 0 0,0 0-1 0 0,-1 1 1 0 0,0-1-1 0 0,0 1 0 0 0,0 0 1 0 0,-1-1-1 0 0,0 1 1 0 0,-1 1-1 0 0,1-1 0 0 0,-1 1 1 0 0,0 0-1 0 0,0 0 1 0 0,0 0-1 0 0,-1 1 1 0 0,-4-3 35 0 0,7 5-146 0 0,-1 0 1 0 0,1 0 0 0 0,-1 0-1 0 0,0 1 1 0 0,0-1-1 0 0,1 1 1 0 0,-1 0 0 0 0,0 0-1 0 0,0 0 1 0 0,0 1 0 0 0,-1 0-1 0 0,1-1 1 0 0,0 1-1 0 0,0 1 1 0 0,0-1 0 0 0,0 1-1 0 0,0-1 1 0 0,0 1 0 0 0,0 0-1 0 0,0 1 1 0 0,0-1-1 0 0,1 1 1 0 0,-2 0 145 0 0,-30 28-4359 0 0,18-6-1641 0 0,17-22 5511 0 0,-9 10-9010 0 0</inkml:trace>
  <inkml:trace contextRef="#ctx0" brushRef="#br0" timeOffset="12661.712">5984 2909 6201 0 0,'0'0'1902'0'0,"0"0"-204"0"0,0 0-51 0 0,0 0-16 0 0,0 0-174 0 0,0 0-200 0 0,0 0-158 0 0,0 0-111 0 0,0 0-109 0 0,0 0-96 0 0,6-35-129 0 0,15-113-131 0 0,21-121 1244 0 0,-23 221-1764 0 0,12 80-751 0 0,-30-30 725 0 0,18 46-128 0 0,25 39 23 0 0,-43-86 153 0 0,0 0-1 0 0,0 0 0 0 0,0 0 1 0 0,0 0-1 0 0,0 0 1 0 0,0 0-1 0 0,0-1 0 0 0,1 1 1 0 0,-1 0-1 0 0,0-1 1 0 0,0 1-1 0 0,1 0 0 0 0,-1-1 1 0 0,0 1-1 0 0,1-1 1 0 0,-1 0-1 0 0,0 1 0 0 0,1-1 1 0 0,-1 0-1 0 0,1 0 1 0 0,-1 0-1 0 0,0 0 0 0 0,1 0 1 0 0,-1 0-1 0 0,1-1 1 0 0,-1 1-1 0 0,0 0 0 0 0,1-1 1 0 0,-1 1-1 0 0,0-1 1 0 0,1 1-1 0 0,-1-1 1 0 0,0 0-1 0 0,0 1 0 0 0,0-1 1 0 0,1 0-1 0 0,-1 0 1 0 0,0 0-1 0 0,0 0 0 0 0,0 0 1 0 0,0 0-1 0 0,-1 0 1 0 0,1 0-1 0 0,0 0-24 0 0,32-61 1630 0 0,-29 52-1579 0 0,87-302 248 0 0,-81 270-1609 0 0,-6 20-1626 0 0,2 1-5182 0 0,-4 13-3075 0 0</inkml:trace>
  <inkml:trace contextRef="#ctx0" brushRef="#br0" timeOffset="12927.641">6653 1775 14819 0 0,'0'0'703'0'0,"0"0"-258"0"0,0 0-26 0 0,0 0 99 0 0,0 0 34 0 0,0 0-16 0 0,0 0-23 0 0,0 0-18 0 0,0 0-27 0 0,-23 34-54 0 0,-70 105-105 0 0,64-69-4 0 0,29-68-286 0 0,0 0-1 0 0,0 0 1 0 0,0 0 0 0 0,0 0-1 0 0,1 0 1 0 0,-1 1-1 0 0,1-1 1 0 0,0 0-1 0 0,-1 0 1 0 0,1-1-1 0 0,0 1 1 0 0,0 0 0 0 0,0 0-1 0 0,0 0 1 0 0,0 0-1 0 0,1-1 1 0 0,-1 1-1 0 0,1-1 1 0 0,-1 1-1 0 0,1-1 1 0 0,-1 1-1 0 0,1-1 1 0 0,0 0 0 0 0,-1 0-1 0 0,1 0 1 0 0,0 0-1 0 0,0 0 1 0 0,0 0-1 0 0,0 0 1 0 0,0-1-1 0 0,0 1 1 0 0,0-1 0 0 0,0 0-1 0 0,0 1 1 0 0,0-1-1 0 0,1 0 1 0 0,-1 0-1 0 0,0 0 1 0 0,0 0-1 0 0,1-1-18 0 0,88-7 777 0 0,-73 4-638 0 0,118-11 431 0 0,-133 16-555 0 0,-1-1 1 0 0,0 1 0 0 0,0 0 0 0 0,0 0 0 0 0,0 0-1 0 0,0 0 1 0 0,0 0 0 0 0,0 0 0 0 0,0 1 0 0 0,-1-1 0 0 0,1 1-1 0 0,0-1 1 0 0,-1 1 0 0 0,1 0 0 0 0,-1-1 0 0 0,0 1 0 0 0,1 0-1 0 0,-1 0 1 0 0,0 0 0 0 0,0 0 0 0 0,0 0 0 0 0,0 0-1 0 0,-1 0 1 0 0,1 0 0 0 0,-1 1 0 0 0,1-1 0 0 0,-1 0 0 0 0,0 0-1 0 0,1 1 1 0 0,-1-1 0 0 0,0 0 0 0 0,-1 1-16 0 0,-9 72 346 0 0,1-52-833 0 0,-2-1 1 0 0,0-1 0 0 0,-1 0-1 0 0,-1 0 1 0 0,0-2 0 0 0,-15 17 486 0 0,27-36-361 0 0,-9 10-1994 0 0,7-6-1484 0 0,1-3-3652 0 0,1-1 879 0 0</inkml:trace>
  <inkml:trace contextRef="#ctx0" brushRef="#br0" timeOffset="13201.71">6993 1304 15203 0 0,'0'0'1378'0'0,"0"0"-358"0"0,0 0-264 0 0,0 0-112 0 0,0 0-57 0 0,0 0-11 0 0,0 0 0 0 0,0 0-2 0 0,0 0-22 0 0,-1 32-56 0 0,-3 102-69 0 0,18 6 440 0 0,-7-111-751 0 0,0 3-161 0 0,2 0-1 0 0,1-1 1 0 0,1 0 0 0 0,1-1 0 0 0,2-1 0 0 0,1 0 0 0 0,11 14 45 0 0,6-3-1390 0 0,-9-17-5131 0 0,-23-22 2616 0 0,0-1-1258 0 0,0 0-1314 0 0</inkml:trace>
  <inkml:trace contextRef="#ctx0" brushRef="#br0" timeOffset="13467.732">6820 1787 15323 0 0,'0'0'808'0'0,"0"0"-137"0"0,0 0-55 0 0,0 0 54 0 0,0 0 11 0 0,0 0-78 0 0,0 0-57 0 0,0 0-38 0 0,0 0-38 0 0,31-25-100 0 0,98-77-114 0 0,7 16-114 0 0,-97 67-333 0 0,-5 0-611 0 0,23-10-3110 0 0,-20 14-5133 0 0,-29 11 1331 0 0</inkml:trace>
  <inkml:trace contextRef="#ctx0" brushRef="#br0" timeOffset="13822.518">7522 1367 1024 0 0,'0'0'1048'0'0,"0"0"99"0"0,0 0 180 0 0,0 0 107 0 0,0 0-119 0 0,0 0-138 0 0,0 0-46 0 0,0 0-57 0 0,0 0-30 0 0,0 0-129 0 0,0 0-156 0 0,0 0-83 0 0,0 0-93 0 0,-19 16-50 0 0,-55 53-49 0 0,33-14 338 0 0,35-39-654 0 0,0-1-109 0 0,-1 0 0 0 0,2 1 0 0 0,0-1 0 0 0,1 1 0 0 0,1 0 0 0 0,0 1 0 0 0,1-1 0 0 0,1 0 0 0 0,1 1 0 0 0,0-1 0 0 0,2 11-59 0 0,-1-25 62 0 0,0 1 0 0 0,0-1 0 0 0,0 1 0 0 0,1-1 0 0 0,-1 1 0 0 0,1-1-1 0 0,0 0 1 0 0,0 0 0 0 0,0 0 0 0 0,0 0 0 0 0,0 0 0 0 0,0 0 0 0 0,0 0-1 0 0,1-1 1 0 0,-1 1 0 0 0,1-1 0 0 0,-1 0 0 0 0,1 1 0 0 0,-1-1 0 0 0,1-1-1 0 0,0 1 1 0 0,-1 0 0 0 0,1 0 0 0 0,0-1 0 0 0,0 0 0 0 0,0 1 0 0 0,0-1 0 0 0,-1 0-1 0 0,1-1 1 0 0,0 1 0 0 0,0 0 0 0 0,0-1 0 0 0,-1 0 0 0 0,1 1 0 0 0,0-1-1 0 0,-1 0 1 0 0,1 0 0 0 0,0-1 0 0 0,-1 1 0 0 0,0 0 0 0 0,1-1 0 0 0,-1 0-1 0 0,0 1 1 0 0,1-1 0 0 0,-1 0 0 0 0,0 0 0 0 0,-1 0 0 0 0,1-1 0 0 0,1-1-62 0 0,20-21 452 0 0,-1-1 0 0 0,-1 0 1 0 0,-1-2-1 0 0,-2 0 0 0 0,0-2 0 0 0,9-24-452 0 0,15-23 235 0 0,62-87-308 0 0,-105 164 21 0 0,1 0 1 0 0,0 1-1 0 0,0-1 1 0 0,0 0-1 0 0,0 1 1 0 0,0-1-1 0 0,0 1 1 0 0,-1-1-1 0 0,1 0 1 0 0,0 1-1 0 0,0-1 1 0 0,0 0-1 0 0,0 1 1 0 0,0-1-1 0 0,1 1 1 0 0,-1-1-1 0 0,0 0 1 0 0,0 1-1 0 0,0-1 1 0 0,0 0-1 0 0,0 1 1 0 0,0-1-1 0 0,1 0 1 0 0,-1 1-1 0 0,0-1 1 0 0,0 0-1 0 0,1 1 1 0 0,-1-1-1 0 0,0 0 1 0 0,0 1-1 0 0,1-1 1 0 0,-1 0-1 0 0,0 0 1 0 0,1 0-1 0 0,-1 1 1 0 0,0-1-1 0 0,1 0 1 0 0,-1 0-1 0 0,0 0 1 0 0,1 0-1 0 0,-1 1 1 0 0,0-1-1 0 0,1 0 1 0 0,-1 0-1 0 0,1 0 1 0 0,-1 0-1 0 0,0 0 1 0 0,1 0-1 0 0,-1 0 1 0 0,0 0-1 0 0,1 0 1 0 0,-1 0-1 0 0,1 0 1 0 0,-1-1-1 0 0,0 1 1 0 0,1 0-1 0 0,-1 0 1 0 0,0 0-1 0 0,1 0 1 0 0,-1-1-1 0 0,0 1 1 0 0,1 0-1 0 0,-1 0 1 0 0,0-1-1 0 0,1 1 1 0 0,-1 0-1 0 0,0 0 1 0 0,0-1 51 0 0,0 45-6274 0 0,0-33 1296 0 0,0 1-3485 0 0</inkml:trace>
  <inkml:trace contextRef="#ctx0" brushRef="#br0" timeOffset="14217.709">7895 1488 9090 0 0,'0'0'1372'0'0,"0"0"25"0"0,0 0 150 0 0,0 0-39 0 0,0 0-296 0 0,0 0-330 0 0,0 0-190 0 0,0 0-101 0 0,4-33-69 0 0,14-104-87 0 0,8 58 101 0 0,29-25-266 0 0,-55 104-340 0 0,0 0-59 0 0,0 19-362 0 0,4 116 218 0 0,-3-133 313 0 0,-1 0-1 0 0,1 0 1 0 0,0 0 0 0 0,-1 0 0 0 0,1 0 0 0 0,0 0 0 0 0,0 0 0 0 0,0 0 0 0 0,1 0-1 0 0,-1 0 1 0 0,0 0 0 0 0,1-1 0 0 0,-1 1 0 0 0,1-1 0 0 0,0 1 0 0 0,-1-1-1 0 0,1 1 1 0 0,0-1 0 0 0,0 0 0 0 0,0 0 0 0 0,0 0 0 0 0,0 0 0 0 0,0 0 0 0 0,0 0-1 0 0,0-1 1 0 0,0 1 0 0 0,0-1 0 0 0,0 1 0 0 0,1-1 0 0 0,-1 0 0 0 0,0 0-1 0 0,0 0 1 0 0,0 0 0 0 0,1 0 0 0 0,-1-1 0 0 0,0 1 0 0 0,0-1 0 0 0,0 1 0 0 0,0-1-1 0 0,0 0 1 0 0,0 0 0 0 0,0 0 0 0 0,0 0 0 0 0,0 0 0 0 0,0 0 0 0 0,0 0-1 0 0,1-2-39 0 0,25-32 717 0 0,-1-1-1 0 0,-1-2 1 0 0,-3 0-1 0 0,14-31-716 0 0,32-85-618 0 0,-52 101-3047 0 0,-2 0-4972 0 0,-10 37-2273 0 0</inkml:trace>
  <inkml:trace contextRef="#ctx0" brushRef="#br0" timeOffset="14388.527">8324 133 17428 0 0,'0'0'440'0'0,"0"0"-64"0"0,0 0 128 0 0,0 0 157 0 0,0 0 150 0 0,0 0 42 0 0,0 0-83 0 0,0 0-68 0 0,12 33-77 0 0,39 103-107 0 0,57 64 502 0 0,-3-1-1651 0 0,-82-148-697 0 0,-18-33-2592 0 0,-3 0-5203 0 0,-2-14-583 0 0</inkml:trace>
  <inkml:trace contextRef="#ctx0" brushRef="#br0" timeOffset="14549.613">8234 601 14547 0 0,'0'0'1000'0'0,"0"0"-103"0"0,0 0-41 0 0,0 0-128 0 0,0 0-184 0 0,162-206-176 0 0,-125 176-88 0 0,0-3-40 0 0,3 4-48 0 0,-1-1-104 0 0,-4 5-160 0 0,2-1-360 0 0,-6 4-760 0 0,0 3-1641 0 0,-9 8-2296 0 0,-13 4-4953 0 0</inkml:trace>
  <inkml:trace contextRef="#ctx0" brushRef="#br0" timeOffset="15627.638">5734 2549 0 0 0,'0'0'200'0'0,"0"0"68"0"0,0 0 36 0 0,0 0 31 0 0,0 0 64 0 0,0 0 86 0 0,3-7 42 0 0,8-20-10 0 0,-8 20-46 0 0,-16-33 1851 0 0,-16 47 310 0 0,-31 74 208 0 0,-9 8 635 0 0,62-80-3377 0 0,0-1 0 0 0,0 2 0 0 0,1-1 0 0 0,0 1 0 0 0,1 0-1 0 0,0 0 1 0 0,1 0 0 0 0,0 1 0 0 0,0 0 0 0 0,1 0 0 0 0,0 0 0 0 0,1 0 0 0 0,1 0 0 0 0,0 0-1 0 0,0 0 1 0 0,1 1 0 0 0,0-1 0 0 0,1 0 0 0 0,0 0 0 0 0,4 11-98 0 0,36 14-1412 0 0,-2-31-6354 0 0,-31-5 211 0 0</inkml:trace>
  <inkml:trace contextRef="#ctx0" brushRef="#br0" timeOffset="18623.875">3317 5800 0 0 0,'0'0'197'0'0,"0"0"538"0"0,0 0 297 0 0,0 0 155 0 0,0 0 47 0 0,0 0-26 0 0,0 0-12 0 0,0 0-13 0 0,1-9 14 0 0,1-4-606 0 0,2-7-113 0 0,-4-5 4539 0 0,-22 8-1008 0 0,-36 17-2290 0 0,47 4-1642 0 0,0 1-1 0 0,1 0 1 0 0,0 1 0 0 0,-1 0-1 0 0,2 1 1 0 0,-1 0-1 0 0,1 0 1 0 0,0 1 0 0 0,1 1-1 0 0,-1-1 1 0 0,2 1-1 0 0,-1 0 1 0 0,-4 9-77 0 0,7-12 23 0 0,-18 27 14 0 0,1 0 1 0 0,2 2-1 0 0,1 0 0 0 0,2 1 1 0 0,1 1-1 0 0,2 0 0 0 0,2 1 1 0 0,1 1-1 0 0,2-1 0 0 0,2 2 1 0 0,0 6-38 0 0,4 58 82 0 0,4-101-82 0 0,-1 0 0 0 0,0 1 0 0 0,1-1 0 0 0,0 0 0 0 0,0 0 0 0 0,0 0 0 0 0,0 0-1 0 0,0 0 1 0 0,0 0 0 0 0,1-1 0 0 0,-1 1 0 0 0,1 0 0 0 0,0-1 0 0 0,0 1-1 0 0,0-1 1 0 0,0 1 0 0 0,1-1 0 0 0,-1 0 0 0 0,0 0 0 0 0,1 0 0 0 0,0 0 0 0 0,-1-1-1 0 0,1 1 1 0 0,0-1 0 0 0,0 1 0 0 0,0-1 0 0 0,0 0 0 0 0,0 0 0 0 0,0-1-1 0 0,1 1 1 0 0,6-1 34 0 0,0-2-1 0 0,1 1 1 0 0,-1-1-1 0 0,0-1 1 0 0,0 0-1 0 0,0 0 1 0 0,0-1-1 0 0,-1 0 1 0 0,1 0-1 0 0,-1-1 1 0 0,0-1-1 0 0,-1 0 0 0 0,1 0 1 0 0,-1 0-1 0 0,0-1 1 0 0,-1 0-1 0 0,0-1 1 0 0,0 0-1 0 0,0 0 1 0 0,-1 0-1 0 0,0-1 1 0 0,1-3-34 0 0,23-25 128 0 0,-2-1-1 0 0,-2-2 1 0 0,-1-1 0 0 0,-2-1 0 0 0,-2 0 0 0 0,-2-2 0 0 0,-2 0 0 0 0,-2-1 0 0 0,-1-1 0 0 0,3-28-128 0 0,3-41 360 0 0,-12 144-443 0 0,-3-5-22 0 0,2 0 1 0 0,0 0-1 0 0,2 0 1 0 0,0-1-1 0 0,2-1 0 0 0,0 1 1 0 0,2-2-1 0 0,0 0 0 0 0,10 11 105 0 0,50 11-2966 0 0,-17-43-3530 0 0,-41-6 926 0 0,-5-1-3240 0 0</inkml:trace>
  <inkml:trace contextRef="#ctx0" brushRef="#br0" timeOffset="19007.641">3840 5951 14675 0 0,'0'0'412'0'0,"0"0"-106"0"0,0 0 30 0 0,0 0 182 0 0,0 0 165 0 0,0 0 95 0 0,0 0 37 0 0,0 0-47 0 0,0 0-100 0 0,0 0-121 0 0,10-36-109 0 0,34-112-67 0 0,21-77 1788 0 0,-40 148-1732 0 0,-11 102-870 0 0,-9-2 454 0 0,35 83 18 0 0,-37-105 5 0 0,0 0-1 0 0,0 1 0 0 0,0-1 0 0 0,0 0 1 0 0,0-1-1 0 0,0 1 0 0 0,0 0 1 0 0,0-1-1 0 0,0 0 0 0 0,0 0 0 0 0,0 0 1 0 0,0 0-1 0 0,0 0 0 0 0,1 0 0 0 0,-1-1 1 0 0,0 0-1 0 0,0 1 0 0 0,0-1 1 0 0,0 0-1 0 0,-1-1 0 0 0,1 1 0 0 0,0 0 1 0 0,0-1-1 0 0,-1 0 0 0 0,1 0 0 0 0,-1 1 1 0 0,1-1-1 0 0,-1-1 0 0 0,0 1 1 0 0,0 0-1 0 0,0 0 0 0 0,0-1 0 0 0,0 1 1 0 0,0-1-1 0 0,-1 0 0 0 0,1 0 0 0 0,-1 1 1 0 0,0-1-1 0 0,0-1-33 0 0,15-21 175 0 0,-2-1 0 0 0,-1-1 1 0 0,-1 0-1 0 0,-1 0 0 0 0,-1-1 0 0 0,3-19-175 0 0,23-62-1328 0 0,-9 63-2226 0 0,-15 34-458 0 0,3 1-3495 0 0,-6 7-1939 0 0</inkml:trace>
  <inkml:trace contextRef="#ctx0" brushRef="#br0" timeOffset="19527.715">4666 5004 6601 0 0,'0'0'1470'0'0,"0"0"-296"0"0,0 0-18 0 0,0 0 207 0 0,0 0 88 0 0,0 0-128 0 0,0 0-203 0 0,0 0-226 0 0,0 0-188 0 0,0 0-184 0 0,0 0-139 0 0,0 0-69 0 0,0 0-27 0 0,-14 16 32 0 0,-46 53 30 0 0,50-57-254 0 0,0 0 0 0 0,1 1 0 0 0,1 1 0 0 0,0 0 0 0 0,0 0 0 0 0,2 0 0 0 0,0 1-1 0 0,0 0 1 0 0,2 0 0 0 0,0 0 0 0 0,0 1 0 0 0,0 10-95 0 0,2 73 52 0 0,3-97-24 0 0,0 0 0 0 0,1 0 0 0 0,-1-1-1 0 0,0 1 1 0 0,0 0 0 0 0,1-1 0 0 0,-1 1 0 0 0,1-1-1 0 0,-1 0 1 0 0,1 1 0 0 0,0-1 0 0 0,-1 0 0 0 0,1 0-1 0 0,0 0 1 0 0,0 0 0 0 0,0 0 0 0 0,0 0 0 0 0,0-1 0 0 0,0 1-1 0 0,0-1 1 0 0,0 1 0 0 0,0-1 0 0 0,0 0 0 0 0,0 0-1 0 0,0 0 1 0 0,0 0 0 0 0,0 0 0 0 0,0 0 0 0 0,0-1 0 0 0,1 1-1 0 0,-1-1 1 0 0,0 1 0 0 0,0-1 0 0 0,-1 0 0 0 0,1 1-1 0 0,0-1 1 0 0,0 0 0 0 0,0-1 0 0 0,0 1 0 0 0,-1 0 0 0 0,1 0-1 0 0,0-1-27 0 0,14-17 236 0 0,0-1-1 0 0,-2 0 1 0 0,0 0-1 0 0,-1-2 1 0 0,-2 1-1 0 0,0-2 1 0 0,-1 1-1 0 0,4-17-235 0 0,10-19 239 0 0,38-73 214 0 0,-61 128-452 0 0,0 1 1 0 0,1-1 0 0 0,-1 1-1 0 0,1 0 1 0 0,0 0 0 0 0,0-1-1 0 0,0 1 1 0 0,0 0 0 0 0,0 0 0 0 0,0 1-1 0 0,1-1 1 0 0,-1 0 0 0 0,0 1-1 0 0,1 0 1 0 0,0-1 0 0 0,-1 1-1 0 0,1 0 1 0 0,0 0 0 0 0,-1 0-1 0 0,1 1 1 0 0,0-1 0 0 0,0 1 0 0 0,0-1-1 0 0,0 1 1 0 0,-1 0 0 0 0,1 0-1 0 0,0 0 1 0 0,0 1 0 0 0,0-1-1 0 0,0 1 1 0 0,-1 0 0 0 0,1-1 0 0 0,0 1-1 0 0,0 0 1 0 0,-1 1 0 0 0,1-1-1 0 0,-1 0 1 0 0,1 1 0 0 0,-1-1-1 0 0,0 1 1 0 0,1 0 0 0 0,-1 0 0 0 0,0 0-1 0 0,0 0-1 0 0,16 14 4 0 0,-1 1-1 0 0,-1 1 1 0 0,0 0-1 0 0,-1 2 1 0 0,-2-1 0 0 0,12 21-4 0 0,1 5-55 0 0,-2 2 1 0 0,-2 0 0 0 0,-2 2-1 0 0,-2 0 1 0 0,-3 1 0 0 0,-1 0-1 0 0,-3 1 1 0 0,-2 1 0 0 0,-2 0-1 0 0,-3 0 1 0 0,-1 22 54 0 0,-3-38 9 0 0,0 1 0 0 0,-3-1 0 0 0,-1 0-1 0 0,-1 0 1 0 0,-3 0 0 0 0,0 0 0 0 0,-2-1 0 0 0,-8 15-9 0 0,-6-14 105 0 0,23-35-108 0 0,1-1 0 0 0,-1 1 0 0 0,1 0 0 0 0,-1-1 0 0 0,1 1 0 0 0,-1-1 0 0 0,1 1 0 0 0,-1-1 0 0 0,1 1 0 0 0,-1-1 0 0 0,0 1 0 0 0,1-1 0 0 0,-1 0 1 0 0,0 1-1 0 0,0-1 0 0 0,1 0 0 0 0,-1 0 0 0 0,0 1 0 0 0,0-1 0 0 0,1 0 0 0 0,-1 0 0 0 0,0 0 0 0 0,0 0 0 0 0,1 0 0 0 0,-1 0 0 0 0,0 0 0 0 0,0 0 0 0 0,0 0 0 0 0,1 0 0 0 0,-1-1 1 0 0,0 1-1 0 0,1 0 0 0 0,-1-1 0 0 0,0 1 0 0 0,0 0 0 0 0,1-1 0 0 0,-1 1 0 0 0,0-1 0 0 0,1 1 0 0 0,-1 0 0 0 0,1-1 0 0 0,-1 0 0 0 0,1 1 0 0 0,-1-1 0 0 0,1 1 0 0 0,-1-1 1 0 0,1 0-1 0 0,0 1 0 0 0,-1-1 0 0 0,1 0 0 0 0,0 0 0 0 0,-1 0 3 0 0,-8-22-308 0 0,1-1-1 0 0,1 0 1 0 0,1 0 0 0 0,1-1 0 0 0,1 0-1 0 0,1-11 309 0 0,0 16-469 0 0,-6-93-3649 0 0,7 39-2352 0 0,1 54 3677 0 0,1-12-5395 0 0</inkml:trace>
  <inkml:trace contextRef="#ctx0" brushRef="#br0" timeOffset="20217.984">5097 4809 12195 0 0,'0'0'358'0'0,"0"0"-211"0"0,0 0 60 0 0,0 0 240 0 0,0 0 178 0 0,0 0 62 0 0,0 0-18 0 0,0 0-97 0 0,0 0-91 0 0,15 32-60 0 0,47 98-62 0 0,-61-127-339 0 0,-1 0 0 0 0,1-1 0 0 0,0 1 0 0 0,0-1 0 0 0,0 1 1 0 0,0-1-1 0 0,0 1 0 0 0,1-1 0 0 0,-1 0 0 0 0,1 0 0 0 0,0 0 0 0 0,-1 0 1 0 0,1 0-1 0 0,0 0 0 0 0,0 0 0 0 0,0 0 0 0 0,0-1 0 0 0,1 1 0 0 0,-1-1 1 0 0,0 1-1 0 0,1-1 0 0 0,-1 0 0 0 0,1 0 0 0 0,-1 0 0 0 0,2 0-20 0 0,4 0 109 0 0,-4 1 11 0 0,0 0 1 0 0,1-1-1 0 0,-1 0 1 0 0,1 0-1 0 0,0 0 1 0 0,-1-1-1 0 0,1 1 1 0 0,0-1-1 0 0,-1 0 1 0 0,1-1 0 0 0,0 1-1 0 0,-1-1 1 0 0,1 0-1 0 0,-1 0 1 0 0,1 0-1 0 0,-1 0 1 0 0,1-1-1 0 0,-1 0 1 0 0,0 0-1 0 0,1 0 1 0 0,-1-1-1 0 0,-1 1 1 0 0,1-1-1 0 0,0 0 1 0 0,-1 0-1 0 0,1 0 1 0 0,2-4-121 0 0,9-15 127 0 0,-1-2-1 0 0,-1 0 1 0 0,-1-1 0 0 0,-1 0 0 0 0,-1 0 0 0 0,-1-1-1 0 0,-1-1 1 0 0,-2 1 0 0 0,-1-1 0 0 0,-1 0 0 0 0,-1-1-1 0 0,-1-22-126 0 0,2-6-538 0 0,-4 65 505 0 0,1 0 1 0 0,0 0 0 0 0,0-1 0 0 0,1 1 0 0 0,0 0-1 0 0,0-1 1 0 0,1 1 0 0 0,0-1 0 0 0,1 0-1 0 0,0 0 1 0 0,0 0 0 0 0,1 0 0 0 0,0-1-1 0 0,0 0 1 0 0,0 0 0 0 0,1 0 0 0 0,0-1 0 0 0,5 5 32 0 0,-3-6 19 0 0,-1 0 0 0 0,0 0 1 0 0,1-1-1 0 0,0 0 1 0 0,0 0-1 0 0,0-1 0 0 0,1 0 1 0 0,-1-1-1 0 0,1 0 1 0 0,0 0-1 0 0,-1 0 1 0 0,1-1-1 0 0,0-1 0 0 0,0 1 1 0 0,0-2-1 0 0,-1 1 1 0 0,1-1-1 0 0,5-1-19 0 0,-6-3 90 0 0,0 0 1 0 0,0 0-1 0 0,-1 0 0 0 0,1-1 1 0 0,-1-1-1 0 0,0 1 1 0 0,-1-1-1 0 0,0 0 0 0 0,0 0 1 0 0,0-1-1 0 0,-1 0 0 0 0,0 0 1 0 0,-1 0-1 0 0,0-1 1 0 0,0 1-1 0 0,0-1 0 0 0,0-5-90 0 0,17-43 65 0 0,-2-1 0 0 0,-3-1 0 0 0,-2 0 0 0 0,-3-1 0 0 0,-3 0 0 0 0,-2-1 0 0 0,-3 0 0 0 0,-2 0-1 0 0,-6-33-64 0 0,3 55-149 0 0,-3-1 0 0 0,-1 1-1 0 0,-2 0 1 0 0,-1 1 0 0 0,-3 0-1 0 0,-1 0 1 0 0,-1 1 0 0 0,-4-2 149 0 0,18 37-13 0 0,0 0 0 0 0,0 0 0 0 0,0 0 0 0 0,-1 0 0 0 0,1 0 0 0 0,-1 0 1 0 0,0 0-1 0 0,1 0 0 0 0,-1 0 0 0 0,0 1 0 0 0,0-1 0 0 0,0 0 1 0 0,0 0-1 0 0,0 1 0 0 0,-1-1 0 0 0,1 1 0 0 0,0-1 0 0 0,-1 1 0 0 0,1 0 1 0 0,-1-1-1 0 0,0 1 0 0 0,1 0 0 0 0,-1 0 0 0 0,0 0 0 0 0,0 0 1 0 0,0 0-1 0 0,0 1 0 0 0,1-1 0 0 0,-1 0 0 0 0,0 1 0 0 0,0-1 0 0 0,0 1 1 0 0,0 0-1 0 0,0 0 0 0 0,0 0 0 0 0,0 0 0 0 0,-1 0 0 0 0,1 0 1 0 0,0 1-1 0 0,0-1 0 0 0,1 0 0 0 0,-1 1 0 0 0,0 0 0 0 0,0-1 0 0 0,0 1 1 0 0,0 0-1 0 0,0 0 0 0 0,1 0 0 0 0,-1 0 0 0 0,0 1 0 0 0,1-1 1 0 0,-1 0-1 0 0,1 1 0 0 0,-1-1 0 0 0,1 1 0 0 0,0-1 0 0 0,-1 2 13 0 0,-13 26-5 0 0,2 2 0 0 0,1-1 0 0 0,1 2 0 0 0,2-1 0 0 0,1 1 0 0 0,2 1-1 0 0,1-1 1 0 0,1 1 0 0 0,2 0 0 0 0,1 0 0 0 0,2 0 0 0 0,1 0 0 0 0,2 2 5 0 0,-1-15 37 0 0,1 1 1 0 0,1-1 0 0 0,1 0-1 0 0,0 0 1 0 0,2-1 0 0 0,0 0-1 0 0,2 0 1 0 0,0-1 0 0 0,0 0-1 0 0,2-1 1 0 0,12 15-38 0 0,-17-23 17 0 0,0-1 0 0 0,1 0 0 0 0,0-1 0 0 0,0 0 0 0 0,1 0 0 0 0,0 0 1 0 0,0-1-1 0 0,1-1 0 0 0,-1 1 0 0 0,1-2 0 0 0,0 1 0 0 0,0-1 0 0 0,1-1 0 0 0,-1 0 0 0 0,1 0 0 0 0,0-1 0 0 0,0-1 0 0 0,0 0 0 0 0,0 0 0 0 0,-1-1 0 0 0,1 0 0 0 0,0-1 1 0 0,4-1-18 0 0,-1-3-426 0 0,1-1 1 0 0,-1-1-1 0 0,-1 0 1 0 0,1 0-1 0 0,-1-2 1 0 0,0 0-1 0 0,-1 0 1 0 0,0-1-1 0 0,-1-1 1 0 0,0 0-1 0 0,0 0 1 0 0,-1-1-1 0 0,-1 0 1 0 0,0-1-1 0 0,-1 0 1 0 0,0 0-1 0 0,-1-1 1 0 0,0-1 425 0 0,29-52-9262 0 0,-26 47 3463 0 0</inkml:trace>
  <inkml:trace contextRef="#ctx0" brushRef="#br0" timeOffset="20849.52">6393 3701 9562 0 0,'0'0'1134'0'0,"0"0"-210"0"0,0 0-79 0 0,0 0-39 0 0,0 0-134 0 0,0 0-121 0 0,-19 36-76 0 0,-61 115-27 0 0,39-44 337 0 0,36-89-639 0 0,0-2-59 0 0,1 1 0 0 0,0-1 1 0 0,1 1-1 0 0,1 0 0 0 0,0 0 0 0 0,1 0 0 0 0,2 17-87 0 0,-1-33 17 0 0,0 1-1 0 0,0-1 0 0 0,1 0 1 0 0,-1 1-1 0 0,0-1 0 0 0,1 0 0 0 0,-1 1 1 0 0,0-1-1 0 0,1 0 0 0 0,0 0 1 0 0,-1 1-1 0 0,1-1 0 0 0,0 0 1 0 0,0 0-1 0 0,-1 0 0 0 0,1 0 1 0 0,0 0-1 0 0,0 0 0 0 0,0 0 0 0 0,0 0 1 0 0,1 0-1 0 0,-1-1 0 0 0,0 1 1 0 0,0 0-1 0 0,0-1 0 0 0,1 1 1 0 0,-1 0-1 0 0,0-1 0 0 0,1 0 1 0 0,-1 1-1 0 0,0-1 0 0 0,1 0 1 0 0,-1 0-1 0 0,0 0 0 0 0,1 0 0 0 0,-1 0 1 0 0,1 0-1 0 0,-1 0 0 0 0,0 0 1 0 0,1 0-1 0 0,-1-1 0 0 0,0 1 1 0 0,1-1-17 0 0,52-28 1295 0 0,-16-18-1011 0 0,-2-2 1 0 0,-1-1-1 0 0,-3-1 1 0 0,-3-2-1 0 0,23-54-284 0 0,-22 46-158 0 0,3 6-311 0 0,-14 103-145 0 0,-16-35 624 0 0,-4-10-4 0 0,1 0 1 0 0,0 1-1 0 0,1-1 0 0 0,-1 0 1 0 0,0 0-1 0 0,1 1 1 0 0,0-1-1 0 0,0 0 0 0 0,0 0 1 0 0,0 0-1 0 0,0 0 0 0 0,1 0 1 0 0,-1 0-1 0 0,1 0 0 0 0,0 0 1 0 0,0-1-1 0 0,0 1 0 0 0,0-1 1 0 0,0 1-1 0 0,1-1 0 0 0,-1 0 1 0 0,1 0-1 0 0,-1 0 0 0 0,1 0 1 0 0,0 0-1 0 0,0-1 0 0 0,0 1 1 0 0,0-1-1 0 0,0 0 0 0 0,0 0 1 0 0,0 0-1 0 0,0 0 0 0 0,0 0 1 0 0,1-1-1 0 0,0 1-6 0 0,5-3 80 0 0,1 0 0 0 0,-1-1 0 0 0,0 0 0 0 0,0-1 0 0 0,0 1 0 0 0,0-2 0 0 0,-1 1 0 0 0,1-1 0 0 0,-1-1 0 0 0,-1 1 0 0 0,1-1-1 0 0,-1-1 1 0 0,0 1 0 0 0,0-1 0 0 0,-1 0 0 0 0,1-1 0 0 0,-2 0 0 0 0,2-2-80 0 0,7-6 7 0 0,0-1-1 0 0,-1 0 1 0 0,-2-1 0 0 0,1-1-1 0 0,-2 0 1 0 0,-1 0 0 0 0,0-1-1 0 0,-1 0 1 0 0,-1 0 0 0 0,-1-1-1 0 0,-1 0 1 0 0,-1 0 0 0 0,-1 0-1 0 0,0-1 1 0 0,-2 1 0 0 0,-1-1-1 0 0,0 1 1 0 0,-2-9-7 0 0,0 22-68 0 0,0-1-1 0 0,-1 2 1 0 0,1-1-1 0 0,-1 0 1 0 0,-1 1 0 0 0,0-1-1 0 0,0 1 1 0 0,0 0-1 0 0,-1 0 1 0 0,0 0 0 0 0,0 1-1 0 0,-1 0 1 0 0,1 0-1 0 0,-2 0 69 0 0,5 4-35 0 0,-1-1 0 0 0,0 1-1 0 0,0 0 1 0 0,-1 0 0 0 0,1 0-1 0 0,0 0 1 0 0,-1 0 0 0 0,1 1 0 0 0,-1-1-1 0 0,0 1 1 0 0,1 0 0 0 0,-1 0-1 0 0,0 1 1 0 0,0-1 0 0 0,1 1-1 0 0,-1 0 1 0 0,0 0 0 0 0,0 0-1 0 0,0 0 1 0 0,1 1 0 0 0,-1-1-1 0 0,0 1 1 0 0,0 0 0 0 0,1 0 0 0 0,-1 1-1 0 0,1-1 1 0 0,-1 1 0 0 0,1-1-1 0 0,-1 1 1 0 0,1 0 0 0 0,-2 2 35 0 0,0-1-25 0 0,0 0 0 0 0,1 1 1 0 0,-1 0-1 0 0,1 0 0 0 0,-1 0 1 0 0,1 0-1 0 0,0 1 0 0 0,1-1 1 0 0,-1 1-1 0 0,1 0 0 0 0,0 0 1 0 0,0 1-1 0 0,1-1 0 0 0,-1 1 1 0 0,1-1-1 0 0,0 1 0 0 0,1 0 1 0 0,-1-1-1 0 0,1 1 0 0 0,0 0 1 0 0,1 0-1 0 0,-1 4 25 0 0,4-6 26 0 0,1 0-1 0 0,-1-1 1 0 0,1 1 0 0 0,-1-1-1 0 0,1 1 1 0 0,0-1 0 0 0,0 0 0 0 0,0-1-1 0 0,1 1 1 0 0,-1-1 0 0 0,0 0-1 0 0,1 0 1 0 0,0 0 0 0 0,0 0-1 0 0,-1-1 1 0 0,1 0 0 0 0,0 0-1 0 0,0 0 1 0 0,0-1 0 0 0,0 0 0 0 0,0 0-1 0 0,0 0 1 0 0,0 0 0 0 0,0-1-1 0 0,0 0 1 0 0,3 0-26 0 0,3 0 87 0 0,22 1 133 0 0,-10-1 144 0 0,-1 1 0 0 0,0 0-1 0 0,1 2 1 0 0,-1 1 0 0 0,0 0-1 0 0,0 2 1 0 0,-1 0 0 0 0,9 4-364 0 0,-22-6 149 0 0,0 1 0 0 0,0 0 0 0 0,0 0 0 0 0,0 1 0 0 0,0 0 0 0 0,-1 0 1 0 0,0 1-1 0 0,0-1 0 0 0,0 2 0 0 0,-1-1 0 0 0,0 1 0 0 0,0 0 0 0 0,-1 0 0 0 0,0 0 0 0 0,0 1 1 0 0,2 5-150 0 0,9 23 248 0 0,33 46-391 0 0,-48-81 1 0 0,1 0 1 0 0,-1 0-1 0 0,1 0 0 0 0,-1 0 1 0 0,1 0-1 0 0,-1-1 0 0 0,1 1 1 0 0,-1 0-1 0 0,1-1 0 0 0,0 0 1 0 0,-1 1-1 0 0,1-1 0 0 0,0 0 1 0 0,-1 0-1 0 0,1 0 1 0 0,0 0-1 0 0,-1 0 0 0 0,1 0 1 0 0,0 0-1 0 0,-1 0 0 0 0,1-1 1 0 0,0 1-1 0 0,-1-1 0 0 0,1 1 1 0 0,-1-1-1 0 0,1 0 0 0 0,-1 0 1 0 0,2 0 141 0 0,24-21-10948 0 0,-20 12 1154 0 0</inkml:trace>
  <inkml:trace contextRef="#ctx0" brushRef="#br0" timeOffset="24747.877">5706 6459 9842 0 0,'0'0'1427'0'0,"0"0"-417"0"0,0 0-136 0 0,0 0 59 0 0,0 0 51 0 0,0 0-36 0 0,0 0-126 0 0,0 0-130 0 0,0 0-139 0 0,0 0-127 0 0,0 0-102 0 0,-31 15-122 0 0,-96 52-44 0 0,123-65-143 0 0,0 0 0 0 0,0 0 0 0 0,0 1 0 0 0,1-1 0 0 0,-1 1 0 0 0,0 0 0 0 0,1 0 0 0 0,0 0 0 0 0,0 0 0 0 0,0 1 0 0 0,0-1-1 0 0,0 1 1 0 0,1 0 0 0 0,-1 0 0 0 0,1 0 0 0 0,0 0 0 0 0,1 0 0 0 0,-1 0 0 0 0,0 1-15 0 0,-3 10 68 0 0,-10 24 43 0 0,2 1-1 0 0,2 0 1 0 0,2 1 0 0 0,1 0-1 0 0,2 1 1 0 0,2 0 0 0 0,2-1-1 0 0,2 2-110 0 0,-1-38 3 0 0,0 0 0 0 0,0 0 0 0 0,1 0 0 0 0,0 1 0 0 0,0-1 0 0 0,0 0 0 0 0,1 0 0 0 0,0 0 0 0 0,0 1 0 0 0,0-1 0 0 0,0 0 0 0 0,1 0 0 0 0,0 0 0 0 0,0-1 0 0 0,0 1 0 0 0,1 0 0 0 0,-1-1 0 0 0,1 0 0 0 0,0 1 0 0 0,1-1 0 0 0,-1 0 0 0 0,1-1 0 0 0,-1 1 0 0 0,1-1 0 0 0,0 1 0 0 0,1-1 0 0 0,-1 0 0 0 0,0-1 0 0 0,1 1 0 0 0,0-1 0 0 0,-1 0 0 0 0,1 0 0 0 0,3 1-3 0 0,-2-3 88 0 0,-1 1 1 0 0,0-1-1 0 0,1-1 1 0 0,-1 1-1 0 0,0-1 1 0 0,1 0-1 0 0,-1 0 1 0 0,0-1-1 0 0,0 1 0 0 0,0-1 1 0 0,0 0-1 0 0,0 0 1 0 0,0-1-1 0 0,-1 0 1 0 0,1 1-1 0 0,-1-2 1 0 0,0 1-1 0 0,0 0 0 0 0,0-1 1 0 0,0 0-1 0 0,0 0 1 0 0,2-4-89 0 0,39-46 393 0 0,-3-3 0 0 0,-3-1 0 0 0,-2-2 0 0 0,-2-1 0 0 0,-3-2 0 0 0,-4-1 0 0 0,0-5-393 0 0,42-136 631 0 0,-67 197-560 0 0,-3 9-84 0 0,0-1-1 0 0,1 1 0 0 0,-1-1 1 0 0,0 0-1 0 0,0 1 1 0 0,1-1-1 0 0,-1 0 1 0 0,0 1-1 0 0,1-1 1 0 0,-1 0-1 0 0,0 0 0 0 0,1 1 1 0 0,-1-1-1 0 0,0 0 1 0 0,1 0-1 0 0,-1 0 1 0 0,1 0-1 0 0,-1 1 1 0 0,0-1-1 0 0,1 0 1 0 0,-1 0-1 0 0,1 0 0 0 0,-1 0 1 0 0,1 0-1 0 0,-1 0 1 0 0,1 0-1 0 0,-1 0 1 0 0,0 0-1 0 0,1 0 1 0 0,-1 0-1 0 0,1-1 0 0 0,-1 1 1 0 0,0 0-1 0 0,1 0 1 0 0,-1 0-1 0 0,1 0 1 0 0,-1-1-1 0 0,0 1 1 0 0,1 0-1 0 0,-1-1 14 0 0,7 27-292 0 0,1-2 0 0 0,1 1-1 0 0,1-1 1 0 0,1 0 0 0 0,1-1 0 0 0,1-1-1 0 0,16 21 293 0 0,29 0-2366 0 0,-36-36-1123 0 0,0-4-3744 0 0,-16-3-1533 0 0</inkml:trace>
  <inkml:trace contextRef="#ctx0" brushRef="#br0" timeOffset="25021.733">6185 6153 9146 0 0,'0'0'1194'0'0,"0"0"40"0"0,0 0 23 0 0,0 0-44 0 0,-13 37-171 0 0,-41 116-255 0 0,40-70 15 0 0,15-72-676 0 0,0-6-77 0 0,1 0 0 0 0,-1 0 0 0 0,1 0 0 0 0,0 0 0 0 0,0 0 0 0 0,0 0 0 0 0,0-1 0 0 0,1 1 0 0 0,0-1 0 0 0,0 1 0 0 0,0-1 0 0 0,1 0 0 0 0,0 0 0 0 0,-1 0 0 0 0,1-1 0 0 0,0 0 0 0 0,1 1 0 0 0,-1-1 0 0 0,1-1 0 0 0,-1 1 1 0 0,1-1-1 0 0,0 1 0 0 0,0-1 0 0 0,0-1 0 0 0,0 1 0 0 0,0-1 0 0 0,0 0 0 0 0,5 1-49 0 0,3 0 80 0 0,1 0 1 0 0,0-1-1 0 0,0 0 1 0 0,0-1-1 0 0,0-1 1 0 0,0 0-1 0 0,0-1 1 0 0,-1 0-1 0 0,1-1 1 0 0,8-3-81 0 0,-3-2-26 0 0,0 0 1 0 0,0-1-1 0 0,-1-1 1 0 0,0-1 0 0 0,-1 0-1 0 0,0-2 1 0 0,0 0-1 0 0,-2 0 1 0 0,0-2-1 0 0,0 0 26 0 0,35-43-3323 0 0,-7-4-4666 0 0,-32 46 577 0 0</inkml:trace>
  <inkml:trace contextRef="#ctx0" brushRef="#br0" timeOffset="25291.515">6675 5767 4793 0 0,'0'0'1582'0'0,"0"0"-503"0"0,0 0-9 0 0,0 0 208 0 0,0 0 97 0 0,-15 31-53 0 0,-47 103-170 0 0,36-42 650 0 0,24-84-1629 0 0,1 0 1 0 0,-1-1 0 0 0,1 1 0 0 0,1 0-1 0 0,-1 0 1 0 0,1 0 0 0 0,1 0 0 0 0,-1 0-1 0 0,1 0 1 0 0,1-1 0 0 0,0 1-1 0 0,0 0 1 0 0,0-1 0 0 0,1 1 0 0 0,0-1-1 0 0,0 0 1 0 0,1 0 0 0 0,0 0 0 0 0,0 0-1 0 0,1-1 1 0 0,-1 0 0 0 0,2 0 0 0 0,-1 0-1 0 0,1 0 1 0 0,-1-1 0 0 0,1 0 0 0 0,1 0-1 0 0,-1-1 1 0 0,1 1-174 0 0,2-1 113 0 0,-1-1-1 0 0,1 0 1 0 0,-1-1-1 0 0,1 1 1 0 0,0-2 0 0 0,0 1-1 0 0,0-1 1 0 0,0-1 0 0 0,1 1-1 0 0,-1-2 1 0 0,0 1-1 0 0,0-1 1 0 0,0-1 0 0 0,0 1-1 0 0,0-1 1 0 0,-1-1-1 0 0,1 0 1 0 0,-1 0 0 0 0,1-1-1 0 0,-1 0 1 0 0,0 0-1 0 0,0-1 1 0 0,-1 0 0 0 0,1 0-1 0 0,4-6-112 0 0,69-84-1592 0 0,-60 58-2582 0 0,-6-1-4395 0 0,-9 22-402 0 0</inkml:trace>
  <inkml:trace contextRef="#ctx0" brushRef="#br0" timeOffset="26242.745">6967 5910 3385 0 0,'0'0'1355'0'0,"0"0"0"0"0,0 0 257 0 0,0 0 300 0 0,0 0 106 0 0,0 0-119 0 0,0 0-278 0 0,0 0-316 0 0,31-21-271 0 0,98-68-223 0 0,-55 16 96 0 0,-63 57-742 0 0,10-12 117 0 0,-1-1 0 0 0,-1-1 1 0 0,-2-1-1 0 0,0 0 0 0 0,-3-1 1 0 0,5-14-283 0 0,-11-57 464 0 0,-10 99-486 0 0,-1 1 1 0 0,0 0 0 0 0,0 1-1 0 0,0-1 1 0 0,0 0 0 0 0,0 1 0 0 0,0 0-1 0 0,-1 0 1 0 0,1 0 0 0 0,-1 0-1 0 0,1 0 1 0 0,-1 1 0 0 0,0-1 0 0 0,0 1-1 0 0,0 0 1 0 0,0 0 0 0 0,0 1-1 0 0,0-1 1 0 0,0 1 0 0 0,0 0-1 0 0,0 0 1 0 0,0 0 0 0 0,0 0 0 0 0,0 1-1 0 0,1 0 1 0 0,-1 0 0 0 0,0 0-1 0 0,0 0 1 0 0,0 0 0 0 0,0 1 21 0 0,-6 4-64 0 0,0 1 1 0 0,1 0 0 0 0,0 0-1 0 0,0 1 1 0 0,1 0 0 0 0,0 0-1 0 0,0 1 1 0 0,1 0 0 0 0,0 1-1 0 0,1-1 1 0 0,0 1 0 0 0,0 0-1 0 0,1 1 1 0 0,0 0 0 0 0,1-1-1 0 0,1 1 1 0 0,-1 1 0 0 0,1 1 63 0 0,-3 10-99 0 0,1 0 0 0 0,1 0 0 0 0,0 1 0 0 0,2 0 0 0 0,1-1 0 0 0,1 1 1 0 0,1 0-1 0 0,1 0 99 0 0,-1-18 35 0 0,0 1 1 0 0,1-1 0 0 0,0 0-1 0 0,0-1 1 0 0,1 1 0 0 0,0 0-1 0 0,0-1 1 0 0,0 1 0 0 0,0-1 0 0 0,1 0-1 0 0,0 0 1 0 0,0 0 0 0 0,0-1-1 0 0,1 1 1 0 0,0-1 0 0 0,-1 0-1 0 0,1 0 1 0 0,1-1 0 0 0,-1 1-1 0 0,1-1 1 0 0,-1-1 0 0 0,1 1-1 0 0,0-1 1 0 0,0 0 0 0 0,0 0-1 0 0,0 0 1 0 0,0-1 0 0 0,0 0 0 0 0,1 0-1 0 0,-1-1 1 0 0,0 0 0 0 0,0 0-1 0 0,1 0 1 0 0,-1-1 0 0 0,0 0-1 0 0,0 0 1 0 0,1 0 0 0 0,-1-1-1 0 0,0 0 1 0 0,-1 0 0 0 0,1-1-1 0 0,0 0 1 0 0,-1 0 0 0 0,1 0-1 0 0,2-2-35 0 0,16-14 283 0 0,0 0-1 0 0,-1-2 0 0 0,-1 0 0 0 0,-2-2 1 0 0,0 0-1 0 0,-1-1 0 0 0,-1-1 0 0 0,-1-1 1 0 0,-2 0-1 0 0,0-1 0 0 0,-1-3-282 0 0,13-18 101 0 0,-2-1 0 0 0,-2-2 0 0 0,-2 0 0 0 0,-3-1 0 0 0,-2-1 0 0 0,-2 0 0 0 0,-3-1 1 0 0,-1 0-1 0 0,0-41-101 0 0,-7 70-83 0 0,-1 0 1 0 0,-1 0-1 0 0,-2 0 1 0 0,0 0-1 0 0,-1 0 1 0 0,-2 0 0 0 0,0 1-1 0 0,-2-1 1 0 0,-1 1-1 0 0,0 0 1 0 0,-2 1 0 0 0,-1 0-1 0 0,-1 0 1 0 0,-1 1-1 0 0,-7-10 83 0 0,17 29-25 0 0,-1-1 0 0 0,1 1 0 0 0,-1 0 0 0 0,0 1 0 0 0,0-1 0 0 0,0 0-1 0 0,0 1 1 0 0,0 0 0 0 0,-1-1 0 0 0,1 1 0 0 0,-1 0 0 0 0,1 1 0 0 0,-1-1-1 0 0,0 1 1 0 0,0 0 0 0 0,0 0 0 0 0,0 0 0 0 0,0 0 0 0 0,0 1 0 0 0,0-1-1 0 0,0 1 1 0 0,0 0 0 0 0,0 0 0 0 0,0 1 0 0 0,0-1 0 0 0,0 1 0 0 0,1 0 0 0 0,-1 0-1 0 0,0 0 1 0 0,0 0 0 0 0,0 1 0 0 0,1 0 0 0 0,-2 0 25 0 0,-6 10-39 0 0,0 0 0 0 0,1 0 0 0 0,0 1-1 0 0,1 1 1 0 0,0-1 0 0 0,2 1 0 0 0,-1 1 0 0 0,2 0 0 0 0,0 0 0 0 0,0 0 0 0 0,2 0 0 0 0,0 1 0 0 0,0 0 39 0 0,-2 9 18 0 0,1 0 0 0 0,0 0 0 0 0,2 0 0 0 0,1 1 0 0 0,1-1 0 0 0,1 1 0 0 0,1-1 0 0 0,2 1 1 0 0,0-1-1 0 0,2 0 0 0 0,0 0 0 0 0,2 0 0 0 0,1-1 0 0 0,1 0 0 0 0,1 0 0 0 0,1-1 0 0 0,1-1 0 0 0,0 0 0 0 0,2 0 1 0 0,1-1-1 0 0,1-1 0 0 0,0-1 0 0 0,5 4-18 0 0,-13-16 23 0 0,0 0 0 0 0,1-1-1 0 0,-1 0 1 0 0,1-1 0 0 0,0 0 0 0 0,0 0 0 0 0,1 0 0 0 0,0-2 0 0 0,-1 1 0 0 0,1-1-1 0 0,0 0 1 0 0,1-1 0 0 0,-1 0 0 0 0,0-1 0 0 0,1 0 0 0 0,-1-1 0 0 0,1 0 0 0 0,-1-1 0 0 0,7 0-23 0 0,-10-2-224 0 0,-1 0 0 0 0,0 0 0 0 0,0 0 0 0 0,0 0 0 0 0,0-1 0 0 0,0 0 0 0 0,-1 0 0 0 0,0-1 0 0 0,0 0 1 0 0,0 0-1 0 0,0 0 0 0 0,-1 0 0 0 0,0-1 0 0 0,2-2 224 0 0,13-23-4281 0 0,-3 2-3343 0 0,-7 13-200 0 0</inkml:trace>
  <inkml:trace contextRef="#ctx0" brushRef="#br0" timeOffset="26873.732">7910 5244 832 0 0,'0'0'2253'0'0,"0"0"270"0"0,0 0 175 0 0,0 0-71 0 0,0 0-359 0 0,0 0-430 0 0,0 0-389 0 0,0 0-279 0 0,0 0-212 0 0,0 0-203 0 0,0 0-164 0 0,0 0-153 0 0,31-34-112 0 0,95-106-64 0 0,-83 67 0 0 0,-40 58-203 0 0,9-121 110 0 0,-11 134-197 0 0,-1-1 0 0 0,0 1 0 0 0,-1 0-1 0 0,1-1 1 0 0,0 1 0 0 0,-1 0 0 0 0,1 0 0 0 0,-1-1 0 0 0,1 1 0 0 0,-1 0-1 0 0,0 0 1 0 0,0 0 0 0 0,0 0 0 0 0,-1 0 0 0 0,1 0 0 0 0,0 0 0 0 0,-1 0-1 0 0,1 0 1 0 0,-1 0 0 0 0,0 1 0 0 0,1-1 0 0 0,-1 1 0 0 0,0-1 0 0 0,0 1-1 0 0,0 0 1 0 0,0 0 0 0 0,0 0 0 0 0,0 0 0 0 0,0 0 0 0 0,-1 0 0 0 0,1 0-1 0 0,0 1 1 0 0,0-1 0 0 0,-1 1 0 0 0,1 0 0 0 0,0 0 0 0 0,-1-1 0 0 0,1 1-1 0 0,0 1 1 0 0,-1-1 0 0 0,1 0 0 0 0,0 1 0 0 0,-1-1 0 0 0,1 1 0 0 0,0 0-1 0 0,0-1 1 0 0,0 1 0 0 0,-1 0 0 0 0,1 1 0 0 0,-1-1 28 0 0,-7 10-109 0 0,1 0 0 0 0,0 0 0 0 0,1 0 0 0 0,0 1 0 0 0,0 1 0 0 0,2-1 0 0 0,-1 1 0 0 0,2 0 0 0 0,0 1 1 0 0,0-1-1 0 0,1 1 0 0 0,1 0 0 0 0,0 0 0 0 0,1 0 0 0 0,1 1 0 0 0,-1 11 109 0 0,14 92-118 0 0,-11-114 143 0 0,0 0-1 0 0,1-1 1 0 0,-1 1-1 0 0,0-1 1 0 0,1 1-1 0 0,0-1 1 0 0,0 0-1 0 0,0 1 1 0 0,0-1-1 0 0,1 0 1 0 0,-1 0 0 0 0,1-1-1 0 0,-1 1 1 0 0,1 0-1 0 0,0-1 1 0 0,0 0-1 0 0,0 0 1 0 0,1 0-1 0 0,-1 0 1 0 0,0 0-1 0 0,1-1 1 0 0,-1 1-1 0 0,1-1 1 0 0,0 0-1 0 0,-1 0 1 0 0,1 0-1 0 0,0-1 1 0 0,0 1-1 0 0,3-1-24 0 0,3-2 194 0 0,-1 0-1 0 0,1-1 1 0 0,-1 0-1 0 0,1 0 1 0 0,-1-1-1 0 0,0 0 1 0 0,-1-1-1 0 0,1 0 1 0 0,-1-1-1 0 0,0 1 1 0 0,0-2-1 0 0,0 1 1 0 0,-1-1-1 0 0,0 0 1 0 0,-1 0-1 0 0,1-1 1 0 0,-2 0-1 0 0,1 0 1 0 0,3-8-194 0 0,8-5 190 0 0,16-24 70 0 0,-2-1 1 0 0,-2-1 0 0 0,-2-2 0 0 0,-2-1 0 0 0,4-14-261 0 0,-18 31-2 0 0,-1-1 1 0 0,-1 0-1 0 0,-3 0 1 0 0,0-1-1 0 0,-2 1 1 0 0,-2-1-1 0 0,-1-35 2 0 0,-27-23-385 0 0,24 91 345 0 0,1 0-1 0 0,0 0 1 0 0,0 0 0 0 0,-1 0-1 0 0,1 1 1 0 0,-1-1 0 0 0,0 1-1 0 0,0-1 1 0 0,1 1 0 0 0,-1-1-1 0 0,0 1 1 0 0,0 0 0 0 0,0 0-1 0 0,0 0 1 0 0,0 0 0 0 0,-1 0-1 0 0,1 1 1 0 0,0-1 0 0 0,0 1-1 0 0,0-1 1 0 0,-1 1-1 0 0,1 0 1 0 0,0-1 0 0 0,-1 1-1 0 0,1 1 1 0 0,0-1 0 0 0,0 0-1 0 0,-1 0 1 0 0,1 1 0 0 0,0 0-1 0 0,0-1 1 0 0,-1 1 0 0 0,1 0-1 0 0,0 0 1 0 0,0 0 0 0 0,0 0-1 0 0,0 0 1 0 0,0 1 0 0 0,1-1-1 0 0,-1 1 1 0 0,0-1 40 0 0,-8 7-86 0 0,0 1-1 0 0,1 0 1 0 0,1 0 0 0 0,-1 1 0 0 0,1 0-1 0 0,1 0 1 0 0,0 1 0 0 0,0 0-1 0 0,1 0 1 0 0,1 1 0 0 0,0-1 0 0 0,0 1-1 0 0,1 0 1 0 0,1 1 0 0 0,0-1-1 0 0,1 1 1 0 0,0-1 0 0 0,1 1 0 0 0,0 0-1 0 0,1 0 87 0 0,0-10 2 0 0,0-1 1 0 0,1 0-1 0 0,-1 1 0 0 0,1-1 0 0 0,0 1 0 0 0,-1-1 0 0 0,1 0 1 0 0,0 0-1 0 0,0 1 0 0 0,1-1 0 0 0,-1 0 0 0 0,0 0 0 0 0,1 0 1 0 0,-1 0-1 0 0,1 0 0 0 0,0-1 0 0 0,0 1 0 0 0,-1 0 0 0 0,1-1 0 0 0,0 1 1 0 0,0-1-1 0 0,1 0 0 0 0,-1 0 0 0 0,0 0 0 0 0,0 0 0 0 0,0 0 1 0 0,1 0-1 0 0,-1 0 0 0 0,1-1 0 0 0,-1 1 0 0 0,0-1 0 0 0,1 0 0 0 0,-1 0 1 0 0,1 0-1 0 0,-1 0 0 0 0,2 0-2 0 0,92-12 827 0 0,-75 6-647 0 0,126-25 904 0 0,-143 34-1119 0 0,-1-1-1 0 0,0 1 1 0 0,0 0 0 0 0,0-1 0 0 0,0 1 0 0 0,-1 0 0 0 0,1 1 0 0 0,-1-1-1 0 0,0 0 1 0 0,0 1 0 0 0,0-1 0 0 0,0 1 0 0 0,-1 0 0 0 0,1 0-1 0 0,-1 0 1 0 0,0-1 0 0 0,0 1 0 0 0,0 0 0 0 0,-1 0 0 0 0,1 4 35 0 0,0-3-301 0 0,9 18-2129 0 0,-4-16-1254 0 0,0 1-4723 0 0,-2-4 1447 0 0</inkml:trace>
  <inkml:trace contextRef="#ctx0" brushRef="#br0" timeOffset="27560.072">8775 4202 4105 0 0,'0'0'1924'0'0,"0"0"-733"0"0,0 0-237 0 0,0 0-37 0 0,0 0-49 0 0,0 0-87 0 0,-28 34-53 0 0,-88 109-49 0 0,74-70 188 0 0,40-62-705 0 0,1-8-109 0 0,-1 0-1 0 0,1-1 1 0 0,0 1 0 0 0,1 0-1 0 0,-1 0 1 0 0,0 0-1 0 0,1 0 1 0 0,0 0-1 0 0,-1 0 1 0 0,1 0 0 0 0,0 0-1 0 0,1 0 1 0 0,-1 0-1 0 0,0 0 1 0 0,1-1 0 0 0,0 1-1 0 0,0 0 1 0 0,0 0-1 0 0,0 0 1 0 0,0 0 0 0 0,0-1-1 0 0,1 1 1 0 0,-1-1-1 0 0,1 1 1 0 0,0-1 0 0 0,-1 1-1 0 0,1-1 1 0 0,0 0-1 0 0,1 0 1 0 0,-1 0-1 0 0,0 0 1 0 0,1-1 0 0 0,-1 1-1 0 0,1 0 1 0 0,-1-1-1 0 0,1 0 1 0 0,0 1 0 0 0,-1-1-1 0 0,1 0 1 0 0,0-1-1 0 0,0 1 1 0 0,0 0 0 0 0,0-1-1 0 0,0 0 1 0 0,0 1-1 0 0,1-1-52 0 0,9-3 256 0 0,0-1-1 0 0,0 0 1 0 0,-1 0-1 0 0,1-1 1 0 0,-1-1-1 0 0,0 0 1 0 0,0-1-1 0 0,-1 0 1 0 0,0-1-1 0 0,0 0 1 0 0,-1 0-1 0 0,0-1 1 0 0,0-1-1 0 0,-1 0 1 0 0,0 0-1 0 0,-1-1 1 0 0,6-9-256 0 0,5-7 160 0 0,0-1-1 0 0,-3 0 1 0 0,0-1-1 0 0,-1-1 1 0 0,-2 0-1 0 0,5-19-159 0 0,-16 43 48 0 0,-1 5-65 0 0,-2 16-243 0 0,1-13 254 0 0,12 102-389 0 0,-11-100 395 0 0,0-1 0 0 0,0 0 0 0 0,1 0 0 0 0,-1 0 0 0 0,1 0 0 0 0,0 0 0 0 0,0-1 1 0 0,0 1-1 0 0,0 0 0 0 0,0-1 0 0 0,1 0 0 0 0,-1 1 0 0 0,1-1 0 0 0,0 0 0 0 0,-1 0 0 0 0,1-1 0 0 0,0 1 0 0 0,0 0 0 0 0,0-1 1 0 0,0 0-1 0 0,1 0 0 0 0,-1 0 0 0 0,0 0 0 0 0,0 0 0 0 0,1 0 0 0 0,-1-1 0 0 0,0 0 0 0 0,1 0 0 0 0,-1 0 0 0 0,1 0 0 0 0,4-2 113 0 0,-1-1 0 0 0,1 0 0 0 0,-1 0 0 0 0,1-1 1 0 0,-1 1-1 0 0,0-2 0 0 0,-1 1 0 0 0,1-1 0 0 0,-1 0 0 0 0,0 0 0 0 0,0-1 0 0 0,0 0 0 0 0,-1 0 0 0 0,0 0 0 0 0,0-1 0 0 0,0 0 0 0 0,-1 0 0 0 0,1-2-113 0 0,5-5 174 0 0,12-14-5 0 0,-2 0-1 0 0,-2-1 1 0 0,0-1 0 0 0,-2 0 0 0 0,-1-2 0 0 0,-2 0 0 0 0,-1 0-1 0 0,-1-1 1 0 0,-2 0 0 0 0,-1-1 0 0 0,-2 0 0 0 0,2-34-169 0 0,-6 8-145 0 0,-3 0 1 0 0,-3 0-1 0 0,-2 0 1 0 0,-3 0-1 0 0,-2 1 1 0 0,-19-56 144 0 0,8 45-321 0 0,-2 1 0 0 0,-3 1 0 0 0,-3 2-1 0 0,-38-61 322 0 0,66 123 15 0 0,0 0-1 0 0,0 0 1 0 0,-1 0-1 0 0,1 0 1 0 0,-1 0-1 0 0,0 0 0 0 0,0 1 1 0 0,-1-1-1 0 0,1 1 1 0 0,-1 0-1 0 0,0 0 0 0 0,0 0 1 0 0,0 1-1 0 0,0-1 1 0 0,0 1-1 0 0,0 0 1 0 0,-1 0-1 0 0,1 0 0 0 0,-1 1 1 0 0,1 0-1 0 0,-3-1-14 0 0,5 3-16 0 0,0 0 1 0 0,1 1-1 0 0,-1-1 0 0 0,1 0 0 0 0,-1 1 1 0 0,1-1-1 0 0,0 1 0 0 0,-1 0 0 0 0,1-1 0 0 0,0 1 1 0 0,0 0-1 0 0,0 0 0 0 0,0-1 0 0 0,1 1 1 0 0,-1 0-1 0 0,0 0 0 0 0,1 0 0 0 0,-1 0 1 0 0,1 0-1 0 0,0 0 0 0 0,0 0 0 0 0,0 0 0 0 0,0 0 1 0 0,0 0-1 0 0,0 0 0 0 0,0 0 0 0 0,1 0 1 0 0,-1 0 15 0 0,0 7 1 0 0,-2 26 95 0 0,1 1 0 0 0,2 0 0 0 0,1 0 0 0 0,2 0-1 0 0,2 0 1 0 0,1-1 0 0 0,2 0 0 0 0,1 0 0 0 0,1-1 0 0 0,3-1 0 0 0,0 0-1 0 0,2-1 1 0 0,2 0 0 0 0,0-1 0 0 0,3-2 0 0 0,0 0 0 0 0,9 8-96 0 0,16 10 107 0 0,3-3 0 0 0,1-1 1 0 0,3-3-1 0 0,1-2 1 0 0,4-1-108 0 0,-51-32 12 0 0,34 17-276 0 0,-40-22 144 0 0,-1 0-33 0 0,0 0-66 0 0,0 0-57 0 0,0 0-93 0 0,-23-11-6077 0 0,-1 0-4196 0 0,15 7 4738 0 0</inkml:trace>
  <inkml:trace contextRef="#ctx0" brushRef="#br0" timeOffset="27809.717">8941 3690 15459 0 0,'0'0'1262'0'0,"0"0"-31"0"0,0 0 28 0 0,0 0-75 0 0,0 0-246 0 0,0 0-222 0 0,32-28-96 0 0,106-90-52 0 0,-15 31 425 0 0,-91 70-850 0 0,134-74 847 0 0,-95 53-5038 0 0,-15 8-5878 0 0,-44 23-1463 0 0</inkml:trace>
  <inkml:trace contextRef="#ctx0" brushRef="#br0" timeOffset="28054.026">9723 3399 10018 0 0,'0'0'2473'0'0,"0"0"-2105"0"0,0 0-8 0 0,0 0-24 0 0,0 0-128 0 0,0 0-160 0 0,0 0-72 0 0,22 203-48 0 0,-14-189-56 0 0,1-3-168 0 0,0-7-392 0 0,0 0-769 0 0,-1-4-1567 0 0,1 0-873 0 0,-4 0-328 0 0</inkml:trace>
  <inkml:trace contextRef="#ctx0" brushRef="#br0" timeOffset="28221.435">9556 2828 10346 0 0,'0'0'4273'0'0,"0"0"-3513"0"0,0 0-128 0 0,0 0-151 0 0,0 0-561 0 0,0 0-633 0 0,0 0-287 0 0,0 0-248 0 0,0 0-128 0 0,0 0-169 0 0,0 0-1071 0 0,0 0-697 0 0,0 0-1288 0 0</inkml:trace>
  <inkml:trace contextRef="#ctx0" brushRef="#br0" timeOffset="28407.392">9937 2965 10586 0 0,'0'0'1819'0'0,"0"0"-521"0"0,0 0-217 0 0,0 0-103 0 0,0 0-220 0 0,0 0-240 0 0,0 0-142 0 0,0 0-80 0 0,0 0-42 0 0,0 34-45 0 0,0 107-38 0 0,18-74 50 0 0,-12-60-173 0 0,-3-3 59 0 0,0 0 0 0 0,1 0 0 0 0,-1 0 0 0 0,1-1 0 0 0,0 0 0 0 0,0 1 0 0 0,0-1 0 0 0,0 0 1 0 0,0-1-1 0 0,1 1 0 0 0,-1-1 0 0 0,1 0 0 0 0,0 0 0 0 0,0 0 0 0 0,-1-1 0 0 0,1 0 0 0 0,0 0 0 0 0,0 0 0 0 0,1 0 0 0 0,-1-1 0 0 0,0 0 0 0 0,0 0 0 0 0,0 0 0 0 0,0-1 0 0 0,0 0 0 0 0,0 0 0 0 0,0 0 0 0 0,0 0 0 0 0,0-1 0 0 0,0 0 0 0 0,-1 0 0 0 0,1 0-107 0 0,7-9 188 0 0,-1 0 0 0 0,-1-1-1 0 0,0 0 1 0 0,-1-1 0 0 0,0 0 0 0 0,-1 0 0 0 0,0-1-1 0 0,-1 0 1 0 0,-1 0 0 0 0,0-1 0 0 0,-1 0-1 0 0,0 0 1 0 0,-1 0 0 0 0,-1 0 0 0 0,-1-1 0 0 0,0 1-1 0 0,-1-1 1 0 0,0 0 0 0 0,-2 1 0 0 0,0-1 0 0 0,-2-15-188 0 0,0 22-77 0 0,1 0 1 0 0,-1 1 0 0 0,0-1 0 0 0,-1 0 0 0 0,0 1 0 0 0,0 0 0 0 0,-1 0 0 0 0,0 0 0 0 0,-1 1 0 0 0,1 0 0 0 0,-1 0 0 0 0,-1 0 0 0 0,1 1 0 0 0,-1-1 0 0 0,-1 2 0 0 0,1-1 0 0 0,-1 1 0 0 0,1 0-1 0 0,-2 1 1 0 0,1 0 0 0 0,0 0 0 0 0,-1 0 0 0 0,0 1 0 0 0,1 1 0 0 0,-1-1 0 0 0,0 2 0 0 0,-1-1 0 0 0,1 1 0 0 0,0 0 0 0 0,0 1 0 0 0,0 0 0 0 0,-1 1 0 0 0,1 0 0 0 0,-1 0 76 0 0,5 1-421 0 0,0 0 1 0 0,0 0 0 0 0,0 0 0 0 0,0 1-1 0 0,1 0 1 0 0,-1 0 0 0 0,1 0-1 0 0,-1 0 1 0 0,1 1 0 0 0,0 0 0 0 0,0-1-1 0 0,1 1 1 0 0,-1 1 0 0 0,-1 2 420 0 0,-22 41-11027 0 0,23-33 4542 0 0</inkml:trace>
  <inkml:trace contextRef="#ctx0" brushRef="#br0" timeOffset="28741.79">10320 2946 1592 0 0,'0'0'2344'0'0,"0"0"205"0"0,0 0-48 0 0,0 0-271 0 0,0 0-213 0 0,0 0-115 0 0,0 0-100 0 0,0 0-190 0 0,0 0-227 0 0,0 0-245 0 0,21-33-269 0 0,63-102-194 0 0,-54 64 225 0 0,-21 33-595 0 0,2 1 0 0 0,2 0 0 0 0,1 1 0 0 0,15-25-307 0 0,1 20 29 0 0,-7 74-71 0 0,-15-24 107 0 0,0-1 0 0 0,1 0 0 0 0,0-1 0 0 0,0 0 0 0 0,0-1 0 0 0,1 1 0 0 0,0-2 1 0 0,1 1-1 0 0,-1-2 0 0 0,1 1 0 0 0,0-1 0 0 0,0-1 0 0 0,0 0 0 0 0,0-1 0 0 0,0 0 0 0 0,1 0 1 0 0,-1-1-1 0 0,1-1 0 0 0,-1 0 0 0 0,1-1 0 0 0,-1 0 0 0 0,1 0 0 0 0,-1-2 0 0 0,0 1 0 0 0,8-3-65 0 0,-2 0 123 0 0,-1-1 0 0 0,1 0 0 0 0,-1-2-1 0 0,0 1 1 0 0,-1-2 0 0 0,1 0-1 0 0,-2-1 1 0 0,1-1 0 0 0,-2 0 0 0 0,1 0-1 0 0,-1-2 1 0 0,-1 1 0 0 0,-1-2 0 0 0,1 0-1 0 0,-2 0 1 0 0,5-9-123 0 0,-7 6 36 0 0,-1-1 0 0 0,0 0 0 0 0,-2 0 0 0 0,0 0 0 0 0,-1 0 0 0 0,-1-1 0 0 0,0 0 0 0 0,-2 0 0 0 0,0 0 0 0 0,-1 0 0 0 0,-1 0 0 0 0,-1 1 0 0 0,0-1 0 0 0,-3-3-36 0 0,4 11-434 0 0,0 1-1 0 0,0 0 1 0 0,1 0-1 0 0,0-1 1 0 0,1 1-1 0 0,0 0 1 0 0,0-1-1 0 0,1 1 1 0 0,1 0-1 0 0,0 0 1 0 0,0 1-1 0 0,1-1 1 0 0,0 1 0 0 0,2-4 434 0 0,7-11-5256 0 0,-5 7-5607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2:49.2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553 315 0 0 0,'0'0'215'0'0,"0"0"821"0"0,0 0 463 0 0,0 0 236 0 0,0 0 156 0 0,0 0 31 0 0,0 0-122 0 0,0 0-195 0 0,0 0-257 0 0,0 0-277 0 0,0 0-244 0 0,-5-1-189 0 0,3 1-567 0 0,0 0 0 0 0,0 1 0 0 0,0-1 0 0 0,0 0 0 0 0,0 1 0 0 0,0-1 0 0 0,0 1-1 0 0,0 0 1 0 0,0-1 0 0 0,0 1 0 0 0,0 0 0 0 0,1 0 0 0 0,-1 0 0 0 0,0 1 0 0 0,1-1 0 0 0,-1 0-1 0 0,0 1 1 0 0,1-1 0 0 0,0 1 0 0 0,-1-1 0 0 0,1 1 0 0 0,0-1 0 0 0,0 1 0 0 0,0 0-1 0 0,0 0 1 0 0,0 0 0 0 0,0 1-71 0 0,-1 0 67 0 0,-175 195 1464 0 0,51-94-3871 0 0,79-75-1681 0 0,1-5-3751 0 0,33-19 2806 0 0</inkml:trace>
  <inkml:trace contextRef="#ctx0" brushRef="#br0" timeOffset="415.514">0 392 3769 0 0,'0'0'1320'0'0,"0"0"-2"0"0,0 0 138 0 0,0 0 163 0 0,0 0 73 0 0,0 0-101 0 0,0 0-209 0 0,0 0-227 0 0,0 0-182 0 0,0 0-138 0 0,0 0-92 0 0,33 1-84 0 0,102 3-67 0 0,-36 16 554 0 0,-72-9-846 0 0,41 14 14 0 0,-2 3-1 0 0,0 3 1 0 0,19 14-314 0 0,-71-36-39 0 0,-9-8-16 0 0,-1 1 1 0 0,1 0 0 0 0,-1 0-1 0 0,0 0 1 0 0,0 0 0 0 0,0 1-1 0 0,0 0 1 0 0,0 0 0 0 0,0 0-1 0 0,-1 0 1 0 0,0 1 0 0 0,1-1-1 0 0,-1 1 1 0 0,-1 0 0 0 0,1 0 0 0 0,0 0-1 0 0,-1 0 1 0 0,0 0 0 0 0,0 0-1 0 0,0 1 1 0 0,0-1 0 0 0,-1 1-1 0 0,0 0 1 0 0,0-1 0 0 0,0 3 54 0 0,-3-5-76 0 0,0-1 0 0 0,0 1 0 0 0,0-1 0 0 0,-1 1 0 0 0,1-1 0 0 0,0 0 0 0 0,-1 0 0 0 0,1 1 0 0 0,-1-2 1 0 0,0 1-1 0 0,1 0 0 0 0,-1-1 0 0 0,1 1 0 0 0,-1-1 0 0 0,0 0 0 0 0,1 1 0 0 0,-1-1 0 0 0,0-1 0 0 0,0 1 0 0 0,1 0 1 0 0,-1-1-1 0 0,0 1 0 0 0,1-1 0 0 0,-1 0 0 0 0,-1-1 76 0 0,-69-76-1204 0 0,37 10-2398 0 0,34 65 3753 0 0,-2 4-12085 0 0,4 0 10327 0 0</inkml:trace>
  <inkml:trace contextRef="#ctx0" brushRef="#br0" timeOffset="697.229">565 477 2529 0 0,'0'0'1625'0'0,"0"0"-363"0"0,0 0-129 0 0,0 0 109 0 0,0 0 61 0 0,0 0-107 0 0,-33 10-221 0 0,-105 34-236 0 0,-73 20 769 0 0,62-20-1800 0 0,131-35-1970 0 0,15-4-6091 0 0,3-4 5748 0 0</inkml:trace>
  <inkml:trace contextRef="#ctx0" brushRef="#br0" timeOffset="1001.189">310 149 960 0 0,'0'0'543'0'0,"0"0"38"0"0,0 0 388 0 0,0 0 503 0 0,0 0 347 0 0,0 0 88 0 0,0 0-157 0 0,0 0-269 0 0,0 0-248 0 0,0 0-222 0 0,0 0-135 0 0,7 33-63 0 0,23 102-42 0 0,-19-81-140 0 0,-3 0 0 0 0,-2 0 0 0 0,-3 1 0 0 0,-3 50-631 0 0,1 38-142 0 0,6-100-1159 0 0,-1-29-1729 0 0,1-4-3707 0 0,-1-7-763 0 0</inkml:trace>
  <inkml:trace contextRef="#ctx0" brushRef="#br0" timeOffset="2155.06">1232 76 288 0 0,'0'0'524'0'0,"0"0"-77"0"0,0 0 176 0 0,0 0 356 0 0,0 0 354 0 0,0 0 261 0 0,0 0 30 0 0,0 0-141 0 0,0 0-173 0 0,0 0-207 0 0,0 0-179 0 0,0 0-120 0 0,-14-13-88 0 0,-43-36-65 0 0,23 36 449 0 0,26 14-693 0 0,-70 50 489 0 0,72-47-869 0 0,0 0-1 0 0,0 0 1 0 0,0 0-1 0 0,1 1 1 0 0,0 0-1 0 0,0 0 0 0 0,0 0 1 0 0,0 0-1 0 0,1 1 1 0 0,0 0-1 0 0,0 0 1 0 0,1 0-1 0 0,0 0 1 0 0,0 1-1 0 0,0-1 1 0 0,1 1-1 0 0,0 0 1 0 0,0 0-1 0 0,0-1 0 0 0,1 1 1 0 0,0 0-1 0 0,1 1 1 0 0,-1-1-1 0 0,1 0 1 0 0,1 5-27 0 0,3-6 62 0 0,-1 0 0 0 0,1 0 0 0 0,0-1 0 0 0,1 0 0 0 0,0 1 0 0 0,-1-1 0 0 0,2-1 0 0 0,-1 1 1 0 0,0-1-1 0 0,1 0 0 0 0,0 0 0 0 0,0-1 0 0 0,0 1 0 0 0,0-1 0 0 0,4 1-62 0 0,17 11 193 0 0,1 1-49 0 0,-16-11-111 0 0,-1 0 0 0 0,1 1 0 0 0,-1 0 0 0 0,0 1 0 0 0,-1 0 0 0 0,0 0 0 0 0,0 1 0 0 0,0 1 0 0 0,-1 0 0 0 0,0 0 0 0 0,-1 0 0 0 0,0 1 0 0 0,-1 1 0 0 0,0-1 0 0 0,0 1 0 0 0,-1 0 0 0 0,0 1 0 0 0,-1-1 0 0 0,-1 1 0 0 0,0 0 0 0 0,0 1-1 0 0,0 6-32 0 0,-3-14 38 0 0,-1 1 0 0 0,0-1 0 0 0,0 1 0 0 0,0-1 0 0 0,-1 0 0 0 0,0 1 0 0 0,0-1 0 0 0,0 0 0 0 0,0 1 0 0 0,-1-1 0 0 0,0 0 0 0 0,0 0 0 0 0,-1 0 0 0 0,1-1 0 0 0,-1 1 0 0 0,0 0 0 0 0,0-1 0 0 0,0 0 0 0 0,-1 0 0 0 0,0 0 0 0 0,0 0 0 0 0,0 0 0 0 0,0-1 0 0 0,0 0 0 0 0,-1 0 0 0 0,1 0 0 0 0,-6 2-38 0 0,3 0-29 0 0,-1 0 0 0 0,0-1-1 0 0,0 0 1 0 0,-1-1 0 0 0,1 1 0 0 0,-1-2 0 0 0,1 1-1 0 0,-1-1 1 0 0,0 0 0 0 0,0-1 0 0 0,0 0 0 0 0,0-1-1 0 0,0 0 1 0 0,0 0 0 0 0,0-1 0 0 0,0 0 0 0 0,0 0-1 0 0,1-1 1 0 0,-1 0 29 0 0,3-2-317 0 0,1 0 0 0 0,-1-1 1 0 0,1 1-1 0 0,1-1 0 0 0,-1 0 0 0 0,0 0 0 0 0,1 0 0 0 0,0 0 0 0 0,1-1 0 0 0,-1 0 0 0 0,1 0 0 0 0,0 0 1 0 0,0 0-1 0 0,1 0 0 0 0,0-1 0 0 0,0 1 0 0 0,0-1 0 0 0,1 1 0 0 0,0-1 0 0 0,0 0 0 0 0,1 1 0 0 0,0-1 1 0 0,0 0-1 0 0,0-2 317 0 0,2 0-587 0 0,-1-1 0 0 0,2 0 0 0 0,-1 1 0 0 0,1 0 0 0 0,0-1 0 0 0,1 1 0 0 0,0 0 0 0 0,1 1 0 0 0,0-1 0 0 0,0 1 0 0 0,1 0 0 0 0,0 0 0 0 0,0 1 0 0 0,1-1 0 0 0,0 1 0 0 0,0 1 0 0 0,0-1 0 0 0,1 1 0 0 0,0 1 0 0 0,0-1 0 0 0,2 1 587 0 0,0-3 0 0 0</inkml:trace>
  <inkml:trace contextRef="#ctx0" brushRef="#br0" timeOffset="2911.198">1090 389 0 0 0,'0'0'461'0'0,"0"0"349"0"0,0 0 102 0 0,0 0-50 0 0,0 0-93 0 0,0 0-51 0 0,0 0-100 0 0,0 0-63 0 0,0 0-17 0 0,-3-2-8 0 0,0 1-321 0 0,0 0-1 0 0,0 1 0 0 0,1-1 0 0 0,-1 1 0 0 0,0-1 1 0 0,0 1-1 0 0,0 0 0 0 0,0 0 0 0 0,0 0 0 0 0,0 0 1 0 0,0 1-1 0 0,0-1 0 0 0,0 1 0 0 0,0 0 0 0 0,0 0 1 0 0,0 0-1 0 0,1 0 0 0 0,-1 0 0 0 0,0 0 0 0 0,1 1 1 0 0,-1 0-1 0 0,1-1 0 0 0,-1 1 0 0 0,1 0 0 0 0,0 0 0 0 0,0 0 1 0 0,0 0-1 0 0,0 1 0 0 0,0-1 0 0 0,0 1 0 0 0,1-1 1 0 0,-1 2-209 0 0,-3 3 94 0 0,1 0 0 0 0,0 0 0 0 0,1 1 0 0 0,0 0 0 0 0,0 0 0 0 0,1 0 1 0 0,0 0-1 0 0,0 0 0 0 0,0 0 0 0 0,1 0 0 0 0,0 8-94 0 0,1-10 139 0 0,1-1 0 0 0,-1 1 1 0 0,1-1-1 0 0,0 1 0 0 0,0-1 0 0 0,0 0 0 0 0,1 1 0 0 0,0-1 0 0 0,0 0 1 0 0,0 0-1 0 0,0 0 0 0 0,1 0 0 0 0,0 0 0 0 0,0-1 0 0 0,3 3-139 0 0,51 53 1049 0 0,-50-56-997 0 0,-1 1 0 0 0,0 0 0 0 0,0 1 0 0 0,0-1 0 0 0,0 1 0 0 0,-1 0 0 0 0,0 1 0 0 0,0-1 0 0 0,-1 1 0 0 0,0 0 0 0 0,0 0 0 0 0,-1 0 0 0 0,1 0 0 0 0,-2 1 0 0 0,1 0 0 0 0,-1-1 0 0 0,0 1 0 0 0,-1 0 0 0 0,1 2-52 0 0,-1-3 57 0 0,-1-1 0 0 0,1 0 1 0 0,-1 1-1 0 0,0-1 1 0 0,-1 1-1 0 0,1-1 0 0 0,-1 0 1 0 0,-1 0-1 0 0,1 1 1 0 0,-1-1-1 0 0,0 0 1 0 0,-1 0-1 0 0,1 0 0 0 0,-1-1 1 0 0,0 1-1 0 0,0-1 1 0 0,-1 1-1 0 0,0-1 0 0 0,0 0 1 0 0,0 0-1 0 0,-1-1 1 0 0,-3 4-58 0 0,-5 2 72 0 0,3 1-67 0 0,-1-2-1 0 0,0 0 1 0 0,-1 0 0 0 0,1-1 0 0 0,-2 0 0 0 0,1-1 0 0 0,-1-1 0 0 0,0 0-1 0 0,0-1 1 0 0,-1 0 0 0 0,0-1 0 0 0,0 0 0 0 0,0-1 0 0 0,-5 0-5 0 0,18-3-151 0 0,0-1 1 0 0,0 1-1 0 0,0-1 1 0 0,0 1-1 0 0,0-1 1 0 0,0 1-1 0 0,0-1 1 0 0,1 0-1 0 0,-1 1 1 0 0,0-1 0 0 0,0 0-1 0 0,0 1 1 0 0,1-1-1 0 0,-1 0 1 0 0,0 0-1 0 0,1 0 1 0 0,-1 0-1 0 0,1 0 1 0 0,-1 0-1 0 0,1 0 1 0 0,-1 0 0 0 0,1 0-1 0 0,0 0 1 0 0,0 0-1 0 0,-1 0 1 0 0,1 0-1 0 0,0 0 1 0 0,0 0-1 0 0,0-1 1 0 0,0 1-1 0 0,0 0 1 0 0,0 0-1 0 0,0 0 1 0 0,1 0 150 0 0,1-24-8962 0 0,1 17 3042 0 0</inkml:trace>
  <inkml:trace contextRef="#ctx0" brushRef="#br0" timeOffset="3389.425">1626 160 2889 0 0,'0'0'1451'0'0,"0"0"-208"0"0,0 0-5 0 0,0 0 125 0 0,0 0 42 0 0,0 0-84 0 0,0 0-195 0 0,0 0-233 0 0,0 0-232 0 0,0 0-185 0 0,0 0-147 0 0,-28 35-98 0 0,-85 106-59 0 0,79-73 43 0 0,34-57-157 0 0,-1-4-20 0 0,0-1-1 0 0,0 1 1 0 0,1 0-1 0 0,0-1 0 0 0,0 1 1 0 0,0 0-1 0 0,1-1 1 0 0,0 1-1 0 0,0 0 1 0 0,1-1-1 0 0,0 1 0 0 0,0-1 1 0 0,0 0-1 0 0,1 0 1 0 0,0 0-1 0 0,0 0 1 0 0,1 0-1 0 0,0 0 1 0 0,0-1-1 0 0,0 0 0 0 0,0 0 1 0 0,1 0-1 0 0,0 0 1 0 0,0-1-1 0 0,0 0 1 0 0,0 0-1 0 0,1 0 0 0 0,4 2-37 0 0,-3-3 163 0 0,1-1 0 0 0,0 1 0 0 0,0-1 0 0 0,0-1 0 0 0,0 1 0 0 0,0-1 0 0 0,0-1-1 0 0,0 1 1 0 0,0-2 0 0 0,1 1 0 0 0,-1-1 0 0 0,0 0 0 0 0,0-1 0 0 0,0 1 0 0 0,0-2 0 0 0,-1 1-1 0 0,1-1 1 0 0,0 0 0 0 0,-1-1 0 0 0,0 0 0 0 0,0 0 0 0 0,0-1 0 0 0,0 1 0 0 0,2-4-163 0 0,12-9 224 0 0,-2 0 1 0 0,0-1 0 0 0,-1-1 0 0 0,-1 0-1 0 0,-1-2 1 0 0,-1 0 0 0 0,2-3-225 0 0,-10 12 49 0 0,-1 0 1 0 0,0-1-1 0 0,0 1 0 0 0,-1-1 1 0 0,-1 0-1 0 0,0 0 0 0 0,-1-1 1 0 0,0 1-1 0 0,-1-1 0 0 0,0 0 1 0 0,-2 1-1 0 0,1-9-49 0 0,-2 18-71 0 0,0 0 0 0 0,1 0 0 0 0,-1 0 0 0 0,0 0 0 0 0,-1 0 0 0 0,1 0 0 0 0,-1 0 0 0 0,0 0 0 0 0,0 0 0 0 0,0 1 0 0 0,0-1 0 0 0,-1 1 0 0 0,1-1 0 0 0,-1 1 0 0 0,0 0 0 0 0,0 0 0 0 0,0 0 0 0 0,0 1 1 0 0,-1-1-1 0 0,1 1 0 0 0,-1 0 0 0 0,1 0 0 0 0,-1 0 0 0 0,0 0 0 0 0,0 0 0 0 0,0 1 0 0 0,0 0 0 0 0,-3-1 71 0 0,-3-1-519 0 0,1 1 0 0 0,-1 1 0 0 0,0-1 1 0 0,0 1-1 0 0,1 1 0 0 0,-1 0 0 0 0,0 0 1 0 0,0 1-1 0 0,0 0 0 0 0,1 1 0 0 0,-1 0 1 0 0,-1 1 518 0 0,-48 22-8425 0 0,40-14 2868 0 0</inkml:trace>
  <inkml:trace contextRef="#ctx0" brushRef="#br0" timeOffset="3769.308">1657 576 0 0 0,'0'0'1111'0'0,"0"0"411"0"0,0 0 247 0 0,0 0 113 0 0,0 0-87 0 0,0 0-171 0 0,0 0-246 0 0,-32 34-287 0 0,-99 106-275 0 0,82-68 9 0 0,46-60-663 0 0,1-9-97 0 0,0 1-1 0 0,0-1 1 0 0,1 0 0 0 0,-1 1-1 0 0,1-1 1 0 0,0 1 0 0 0,0 0-1 0 0,0-1 1 0 0,1 1 0 0 0,-1 0-1 0 0,1-1 1 0 0,0 1 0 0 0,0 0 0 0 0,0 0-1 0 0,0-1 1 0 0,1 1 0 0 0,0 0-1 0 0,0 0 1 0 0,0-1 0 0 0,0 1-1 0 0,0-1 1 0 0,1 1 0 0 0,-1-1-1 0 0,1 0 1 0 0,0 1 0 0 0,0-1-1 0 0,0 0 1 0 0,1 0 0 0 0,-1 0-1 0 0,1-1 1 0 0,-1 1 0 0 0,1 0-1 0 0,0-1 1 0 0,0 0 0 0 0,0 0-1 0 0,0 0 1 0 0,1 0 0 0 0,-1 0 0 0 0,0-1-1 0 0,1 1 1 0 0,-1-1 0 0 0,1 0-1 0 0,0 0 1 0 0,1 0-65 0 0,11-2 367 0 0,0-1-1 0 0,0-1 1 0 0,0-1 0 0 0,-1 0 0 0 0,1-1-1 0 0,-1 0 1 0 0,0-1 0 0 0,0-1 0 0 0,-1-1-1 0 0,0 0 1 0 0,0-1 0 0 0,-1 0 0 0 0,0-1-1 0 0,0 0 1 0 0,-1-1 0 0 0,-1 0 0 0 0,0-1-1 0 0,9-13-366 0 0,-13 19 79 0 0,-1-1-1 0 0,0 0 0 0 0,-1 0 1 0 0,1-1-1 0 0,-1 1 0 0 0,0-1 1 0 0,-1-1-1 0 0,0 1 0 0 0,-1 0 1 0 0,1-1-1 0 0,-2 0 1 0 0,1 0-1 0 0,-1 0 0 0 0,0 0 1 0 0,-1 0-1 0 0,0-5-78 0 0,-3 10-80 0 0,1 1 0 0 0,-1-1-1 0 0,-1 1 1 0 0,1 0 0 0 0,0 0 0 0 0,-1 0 0 0 0,0 0-1 0 0,0 0 1 0 0,1 1 0 0 0,-1-1 0 0 0,-1 1 0 0 0,1 0-1 0 0,0 0 1 0 0,-1 0 0 0 0,1 0 0 0 0,-1 1 0 0 0,1-1 0 0 0,-1 1-1 0 0,0 0 1 0 0,0 0 0 0 0,0 0 0 0 0,1 1 0 0 0,-1-1-1 0 0,0 1 1 0 0,0 0 0 0 0,0 0 0 0 0,0 0 0 0 0,0 1-1 0 0,0-1 1 0 0,0 1 0 0 0,0 0 80 0 0,-58 11-4407 0 0,24 5-4305 0 0,24-9-359 0 0</inkml:trace>
  <inkml:trace contextRef="#ctx0" brushRef="#br0" timeOffset="4079.286">2066 779 12467 0 0,'0'0'1569'0'0,"0"0"-400"0"0,0 0-47 0 0,0 0 79 0 0,0 0-53 0 0,0 0-142 0 0,0 0-197 0 0,0 0-191 0 0,0 0-160 0 0,0 0-152 0 0,0 0-89 0 0,0 0-61 0 0,0 0-44 0 0,-3 15-41 0 0,-12 69-139 0 0,15-73-409 0 0,1-10-4259 0 0,1-2-4872 0 0,0-2 2068 0 0</inkml:trace>
  <inkml:trace contextRef="#ctx0" brushRef="#br0" timeOffset="4470.937">2509 274 10250 0 0,'0'0'1754'0'0,"0"0"-391"0"0,0 0-118 0 0,0 0 80 0 0,0 0-45 0 0,0 0-149 0 0,0 0-188 0 0,0 0-194 0 0,0 0-169 0 0,0 0-141 0 0,0 0-108 0 0,0 0-90 0 0,-32 26-78 0 0,-99 79-60 0 0,86-59 25 0 0,44-44-130 0 0,0-1 1 0 0,0 1-1 0 0,0 0 1 0 0,0-1-1 0 0,0 1 1 0 0,0 0-1 0 0,0 0 0 0 0,1 0 1 0 0,-1-1-1 0 0,1 1 1 0 0,-1 0-1 0 0,1 0 1 0 0,0 0-1 0 0,0 0 1 0 0,0 0-1 0 0,0 0 1 0 0,0 0-1 0 0,0 0 1 0 0,0 0-1 0 0,1 0 1 0 0,-1 0-1 0 0,1 0 0 0 0,-1 0 1 0 0,1-1-1 0 0,0 1 1 0 0,0 0-1 0 0,0 0 1 0 0,0-1-1 0 0,0 1 1 0 0,0 0-1 0 0,0-1 1 0 0,0 1-1 0 0,1-1 1 0 0,-1 0-1 0 0,1 1 1 0 0,-1-1-1 0 0,1 0 0 0 0,-1 0 1 0 0,1 0-1 0 0,0 0 1 0 0,-1 0-1 0 0,1 0 1 0 0,0 0-1 0 0,0-1 1 0 0,0 1-1 0 0,0-1 1 0 0,0 1 1 0 0,72 12-1 0 0,-62-12 1 0 0,-1 0-1 0 0,1 0 1 0 0,-1 1-1 0 0,1 1 1 0 0,-1 0-1 0 0,0 1 1 0 0,0 0-1 0 0,0 0 1 0 0,-1 1-1 0 0,1 1 1 0 0,-1-1-1 0 0,5 5 1 0 0,-11-3 33 0 0,1-1 1 0 0,-1 0-1 0 0,0 1 0 0 0,0 0 1 0 0,-1 0-1 0 0,0 0 0 0 0,0 0 1 0 0,-1 1-1 0 0,0-1 0 0 0,0 1 1 0 0,0 0-1 0 0,-1-1 0 0 0,-1 1 1 0 0,1 0-1 0 0,-1 0 0 0 0,0 0 1 0 0,-1-1-1 0 0,0 1 0 0 0,-1 1-33 0 0,1 0-65 0 0,-2-1-1 0 0,1 0 1 0 0,-1 0-1 0 0,-1 0 0 0 0,0-1 1 0 0,0 1-1 0 0,0-1 0 0 0,-1 0 1 0 0,0 0-1 0 0,0 0 1 0 0,0-1-1 0 0,-1 0 0 0 0,0 0 1 0 0,-1 0-1 0 0,1-1 0 0 0,-1 0 1 0 0,0 0-1 0 0,0 0 1 0 0,-6 2 65 0 0,-25-4-5734 0 0,16-6-5072 0 0,16 0 6013 0 0</inkml:trace>
  <inkml:trace contextRef="#ctx0" brushRef="#br0" timeOffset="4717.142">2395 363 11162 0 0,'0'0'2120'0'0,"0"0"-355"0"0,0 0-200 0 0,0 0-100 0 0,0 0-197 0 0,0 0-201 0 0,37-16-148 0 0,119-47-119 0 0,-46 28 334 0 0,74-5-1060 0 0,-105 35-9846 0 0,-67 5-1611 0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0:35.6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0 681 4313 0 0,'0'0'1163'0'0,"0"0"-191"0"0,0 0 95 0 0,0 0 303 0 0,0 0 263 0 0,0 0 32 0 0,0 0-189 0 0,0 0-272 0 0,0 0-254 0 0,0 0-185 0 0,16-5-114 0 0,115-30 1132 0 0,108 46 283 0 0,-49-22-1343 0 0,-184 10 46 0 0,7-1-4045 0 0,-21 1-4241 0 0,-3 1-470 0 0,6 0 4197 0 0</inkml:trace>
  <inkml:trace contextRef="#ctx0" brushRef="#br0" timeOffset="302.97">15 946 1520 0 0,'0'0'1246'0'0,"0"0"-255"0"0,0 0-136 0 0,0 0-7 0 0,0 0 43 0 0,0 0 149 0 0,0 0 167 0 0,0 0 132 0 0,0 0 86 0 0,0 0-104 0 0,0 0-177 0 0,0 0-152 0 0,0 0-136 0 0,21 0-101 0 0,136-3 1074 0 0,72-12-2075 0 0,-205 13-2507 0 0,-1 0-4181 0 0,-13 2-1392 0 0</inkml:trace>
  <inkml:trace contextRef="#ctx0" brushRef="#br0" timeOffset="20607.68">1068 122 1832 0 0,'0'0'1931'0'0,"0"0"-381"0"0,0 0-272 0 0,0 0-170 0 0,0 0-137 0 0,0 0-119 0 0,0 0-89 0 0,0 0-40 0 0,0 0-27 0 0,0 0-60 0 0,0 0-91 0 0,18-4-112 0 0,134-29 559 0 0,67-29 1476 0 0,-148 54-2064 0 0,-72 38 507 0 0,-51 103 63 0 0,-135 436-450 0 0,87-289-255 0 0,97-269-1351 0 0,-9 35 3280 0 0,11-32-5237 0 0,7-18-8197 0 0,-4 0 7837 0 0,0 0 97 0 0</inkml:trace>
  <inkml:trace contextRef="#ctx0" brushRef="#br0" timeOffset="20853.682">899 740 13883 0 0,'0'0'551'0'0,"0"0"-347"0"0,0 0-140 0 0,0 0 131 0 0,0 0 237 0 0,0 0 176 0 0,0 0 83 0 0,0 0-5 0 0,0 0-83 0 0,0 0-96 0 0,35 0-116 0 0,114-2-117 0 0,-36-17 20 0 0,-89 11-248 0 0,276-100-1671 0 0,-180 55-2723 0 0,-44 13-2554 0 0,-56 29 4101 0 0,-1 2-952 0 0</inkml:trace>
  <inkml:trace contextRef="#ctx0" brushRef="#br0" timeOffset="21137.805">1998 11 8210 0 0,'0'0'1812'0'0,"0"0"-158"0"0,0 0-89 0 0,0 0-8 0 0,0 0-114 0 0,0 0-214 0 0,0 0-299 0 0,0 0-309 0 0,0 0-267 0 0,0 0-170 0 0,0 0-53 0 0,0 0-15 0 0,0 0 4 0 0,-10 23 2 0 0,-57 150 134 0 0,58-140-293 0 0,1 0 0 0 0,1 0-1 0 0,2 0 1 0 0,1 1 0 0 0,2 0-1 0 0,1 1 38 0 0,2-29-38 0 0,-1 0 0 0 0,1 0 0 0 0,0-1 1 0 0,1 1-1 0 0,-1 0 0 0 0,1-1 0 0 0,0 1 0 0 0,1-1 0 0 0,-1 0 0 0 0,1 1 0 0 0,0-1 0 0 0,1-1 0 0 0,-1 1 0 0 0,1 0 0 0 0,0-1 0 0 0,0 0 0 0 0,0 1 1 0 0,1-2-1 0 0,-1 1 0 0 0,1 0 0 0 0,0-1 0 0 0,0 0 0 0 0,0 0 0 0 0,0-1 0 0 0,1 1 0 0 0,-1-1 0 0 0,1 0 0 0 0,-1-1 0 0 0,1 1 0 0 0,0-1 0 0 0,0 0 1 0 0,0-1-1 0 0,-1 1 0 0 0,2-1 38 0 0,1 0-133 0 0,0 0 0 0 0,0 0 1 0 0,0-1-1 0 0,1 0 0 0 0,-1-1 1 0 0,0 0-1 0 0,-1 0 0 0 0,1-1 0 0 0,0 0 1 0 0,0 0-1 0 0,-1 0 0 0 0,0-1 1 0 0,0 0-1 0 0,0-1 0 0 0,0 0 1 0 0,5-4 132 0 0,23-22-3062 0 0,-13 9-3433 0 0,-13 11-616 0 0</inkml:trace>
  <inkml:trace contextRef="#ctx0" brushRef="#br0" timeOffset="21373.648">2373 0 10930 0 0,'0'0'1409'0'0,"0"0"-576"0"0,0 0-226 0 0,0 0 132 0 0,0 0 182 0 0,0 0 72 0 0,0 0-67 0 0,-16 35-151 0 0,-49 110-160 0 0,-45 165 299 0 0,89-253-1322 0 0,3 2 1 0 0,3 0 0 0 0,2 0-1 0 0,3 1 1 0 0,2 1 0 0 0,3 0-1 0 0,3 49 408 0 0,14-87-4770 0 0,13-20-6269 0 0,-24-3 10976 0 0,3 0-875 0 0</inkml:trace>
  <inkml:trace contextRef="#ctx0" brushRef="#br0" timeOffset="21790.872">2749 162 3673 0 0,'0'0'2647'0'0,"0"0"-1163"0"0,0 0-406 0 0,0 0 85 0 0,0 0 150 0 0,0 0 112 0 0,0 0 3 0 0,0 0-166 0 0,0 0-242 0 0,0 0-236 0 0,0 0-221 0 0,-34 23-166 0 0,-105 72-95 0 0,67-29 132 0 0,10 29-35 0 0,62-93-413 0 0,-1 1 1 0 0,0-1-1 0 0,0 0 0 0 0,1 0 0 0 0,-1 1 1 0 0,1-1-1 0 0,0 0 0 0 0,0 0 0 0 0,0 1 1 0 0,0-1-1 0 0,0 0 0 0 0,0 0 0 0 0,0 1 0 0 0,1-1 1 0 0,-1 0-1 0 0,1 0 0 0 0,0 1 0 0 0,0-1 1 0 0,0 0-1 0 0,0 0 0 0 0,0 0 0 0 0,0 0 1 0 0,0 0-1 0 0,1 0 0 0 0,-1-1 0 0 0,1 1 1 0 0,-1 0-1 0 0,1-1 0 0 0,0 1 0 0 0,-1-1 0 0 0,1 1 1 0 0,0-1-1 0 0,0 0 0 0 0,0 0 0 0 0,0 0 1 0 0,0 0-1 0 0,0 0 0 0 0,1 0 14 0 0,87 23-116 0 0,-69-22 137 0 0,144 32 46 0 0,-157-31-39 0 0,0 0 1 0 0,0 0-1 0 0,0 1 1 0 0,-1 0-1 0 0,0 0 1 0 0,0 1 0 0 0,0 0-1 0 0,0 0 1 0 0,-1 0-1 0 0,0 1 1 0 0,0 0-1 0 0,-1 0 1 0 0,1 1 0 0 0,-1 0-1 0 0,-1-1 1 0 0,1 2-1 0 0,-1-1 1 0 0,2 6-29 0 0,-4-6 52 0 0,0-1 0 0 0,-1 1 1 0 0,0-1-1 0 0,0 1 1 0 0,-1 0-1 0 0,0 0 0 0 0,0-1 1 0 0,0 1-1 0 0,-1 0 0 0 0,0-1 1 0 0,0 1-1 0 0,-1-1 0 0 0,0 1 1 0 0,0-1-1 0 0,0 0 0 0 0,-1 0 1 0 0,0 0-1 0 0,0 0 0 0 0,-1 0 1 0 0,1 0-1 0 0,-1-1 0 0 0,0 0 1 0 0,-1 0-1 0 0,-3 4-52 0 0,7-8-69 0 0,-73 64-2057 0 0,44-52-2298 0 0,-3-8-4563 0 0,23-5 4002 0 0</inkml:trace>
  <inkml:trace contextRef="#ctx0" brushRef="#br0" timeOffset="22070.211">2530 232 9730 0 0,'0'0'2043'0'0,"0"0"-274"0"0,0 0-204 0 0,0 0-154 0 0,0 0-169 0 0,0 0-171 0 0,0 0-175 0 0,31-16-169 0 0,102-51-145 0 0,-51 44 47 0 0,-63 22-489 0 0,276-10-498 0 0,-201 7-2622 0 0,-32-2-6244 0 0,-48 5-19 0 0</inkml:trace>
  <inkml:trace contextRef="#ctx0" brushRef="#br0" timeOffset="24060.963">3424 387 0 0 0,'0'0'1288'0'0,"0"0"-55"0"0,0 0-135 0 0,0 0-172 0 0,0 0-179 0 0,0 0-142 0 0,0 0-126 0 0,0 0-67 0 0,0 32-32 0 0,-4 103-14 0 0,-5-21 535 0 0,4 83-775 0 0,5-112 4613 0 0,0-53-471 0 0,-10-79-2216 0 0,9 6-1907 0 0,1 1 0 0 0,2 0 1 0 0,2 0-1 0 0,1 0 0 0 0,3 0 0 0 0,1 1 0 0 0,1 0 0 0 0,3 1 0 0 0,1 0 1 0 0,1 1-1 0 0,2 1 0 0 0,6-6-145 0 0,-13 24 1 0 0,0 0 0 0 0,2 1 0 0 0,0 1 0 0 0,1 0 0 0 0,0 1 0 0 0,1 0 0 0 0,1 1 0 0 0,1 0 0 0 0,4-2-1 0 0,-19 15-14 0 0,0 1 1 0 0,-1 0-1 0 0,1-1 0 0 0,0 1 0 0 0,0 0 0 0 0,-1-1 0 0 0,1 1 0 0 0,0 0 1 0 0,0 0-1 0 0,-1 0 0 0 0,1 0 0 0 0,0 0 0 0 0,0 0 0 0 0,0 0 0 0 0,-1 0 1 0 0,1 0-1 0 0,0 0 0 0 0,0 0 0 0 0,0 0 0 0 0,-1 0 0 0 0,1 1 0 0 0,0-1 1 0 0,0 0-1 0 0,-1 1 0 0 0,1-1 0 0 0,0 0 0 0 0,-1 1 0 0 0,1-1 0 0 0,0 1 1 0 0,-1-1-1 0 0,1 1 0 0 0,-1 0 0 0 0,1-1 0 0 0,-1 1 0 0 0,1-1 0 0 0,-1 1 1 0 0,1 0-1 0 0,-1-1 0 0 0,0 1 0 0 0,1 0 0 0 0,-1 0 0 0 0,0-1 0 0 0,1 1 1 0 0,-1 0-1 0 0,0 0 0 0 0,0 0 0 0 0,0-1 0 0 0,0 1 0 0 0,0 0 14 0 0,8 47-399 0 0,-8-45 344 0 0,2 17-605 0 0,7 51-1659 0 0,6-27-8412 0 0,-11-36 4203 0 0</inkml:trace>
  <inkml:trace contextRef="#ctx0" brushRef="#br0" timeOffset="24987.61">3884 519 3777 0 0,'0'0'1075'0'0,"0"0"-108"0"0,0 0 31 0 0,0 0 123 0 0,0 0 88 0 0,0 0 2 0 0,0 0-101 0 0,11 33-146 0 0,32 102-203 0 0,-16-11 364 0 0,-21-98-811 0 0,-2 0 1 0 0,0 0 0 0 0,-2 1-1 0 0,-1-1 1 0 0,-1 1-1 0 0,-2-1 1 0 0,0 0 0 0 0,-2 0-1 0 0,0 0 1 0 0,-2 0-1 0 0,-3 5-314 0 0,8-29 90 0 0,1 1-1 0 0,-1-1 0 0 0,0 0 0 0 0,0 0 0 0 0,0 1 0 0 0,0-1 1 0 0,0 0-1 0 0,-1 0 0 0 0,1 0 0 0 0,-1 0 0 0 0,1 0 1 0 0,-1-1-1 0 0,0 1 0 0 0,0 0 0 0 0,0-1 0 0 0,0 1 0 0 0,0-1 1 0 0,0 0-1 0 0,0 1 0 0 0,0-1 0 0 0,0 0 0 0 0,-2 0-89 0 0,-6-43 1459 0 0,10 22-1368 0 0,1 0 0 0 0,1 0 1 0 0,1 0-1 0 0,0 0 0 0 0,1 1 0 0 0,2-1 0 0 0,0 1 0 0 0,1 0 0 0 0,5-10-91 0 0,16-29-21 0 0,3 1 0 0 0,3 2 0 0 0,2 1 0 0 0,2 2 0 0 0,2 2-1 0 0,3 1 1 0 0,1 2 0 0 0,34-25 21 0 0,-71 65 4 0 0,-1 1 0 0 0,1 0 0 0 0,0 0 0 0 0,1 1 0 0 0,-1 0 0 0 0,1 0-1 0 0,0 1 1 0 0,1 0 0 0 0,-1 0 0 0 0,0 1 0 0 0,1 0 0 0 0,0 0 0 0 0,0 1 0 0 0,0 1 0 0 0,0-1 0 0 0,0 1 0 0 0,0 1 0 0 0,3 0-4 0 0,-6 2 21 0 0,-1 1 0 0 0,0 0 0 0 0,0 0 0 0 0,-1 1 1 0 0,1-1-1 0 0,-1 1 0 0 0,0 0 0 0 0,0 0 0 0 0,0 1 0 0 0,0-1 1 0 0,-1 1-1 0 0,1 0 0 0 0,-1 0 0 0 0,-1 0 0 0 0,1 0 1 0 0,-1 0-1 0 0,0 1 0 0 0,0-1 0 0 0,0 1 0 0 0,-1-1 0 0 0,0 1 1 0 0,0 0-1 0 0,0 0 0 0 0,-1-1 0 0 0,0 1-21 0 0,2 4 38 0 0,-1 0 1 0 0,-1 0-1 0 0,0 0 0 0 0,0 0 0 0 0,-1-1 1 0 0,0 1-1 0 0,0 0 0 0 0,-2-1 0 0 0,1 1 1 0 0,-1-1-1 0 0,0 1 0 0 0,-1-1 0 0 0,0 0 0 0 0,0-1 1 0 0,-1 1-1 0 0,0-1 0 0 0,-1 0 0 0 0,0 0 1 0 0,0 0-1 0 0,-1-1 0 0 0,1 0 0 0 0,-2 0 1 0 0,1-1-1 0 0,-1 0 0 0 0,-6 4-38 0 0,-3 1-51 0 0,1-1-1 0 0,-2-1 0 0 0,1 0 1 0 0,-1-1-1 0 0,-1-2 1 0 0,1 1-1 0 0,-1-2 1 0 0,0-1-1 0 0,0 0 1 0 0,-1-1-1 0 0,1-1 1 0 0,-14-1 51 0 0,-1 0-254 0 0,25 0 75 0 0,-1 1 1 0 0,1-2-1 0 0,0 1 1 0 0,-1-2-1 0 0,1 1 1 0 0,-1-1-1 0 0,1 0 1 0 0,0-1-1 0 0,0 0 1 0 0,0-1-1 0 0,0 0 1 0 0,0 0-1 0 0,0-1 0 0 0,1 0 1 0 0,-1-1-1 0 0,1 1 1 0 0,0-2 178 0 0,6 4-291 0 0,0-1 0 0 0,1 1 0 0 0,-1-1 0 0 0,0 0 0 0 0,1 0 0 0 0,0 0 0 0 0,0 0 0 0 0,-1 0 0 0 0,2 0 0 0 0,-1 0 0 0 0,0 0 0 0 0,1 0 1 0 0,-1 0-1 0 0,1 0 0 0 0,0 0 0 0 0,0-1 0 0 0,0 1 0 0 0,1 0 0 0 0,-1 0 0 0 0,1 0 0 0 0,0-2 291 0 0,15-37-8803 0 0,-9 30 4217 0 0</inkml:trace>
  <inkml:trace contextRef="#ctx0" brushRef="#br0" timeOffset="25623.452">4601 766 9226 0 0,'0'0'2111'0'0,"0"0"-348"0"0,0 0-189 0 0,0 0-129 0 0,0 0-192 0 0,0 0-196 0 0,0 0-185 0 0,0 0-163 0 0,0 0-95 0 0,0 0-103 0 0,0 0-87 0 0,19-34-72 0 0,61-107-36 0 0,-28 66 250 0 0,112-71 435 0 0,-163 145-1009 0 0,0 0 0 0 0,-1 0-1 0 0,1 0 1 0 0,0 0 0 0 0,0 0-1 0 0,0 0 1 0 0,0 0 0 0 0,0 0-1 0 0,0 1 1 0 0,0-1 0 0 0,0 0-1 0 0,0 1 1 0 0,0-1 0 0 0,0 1-1 0 0,1-1 1 0 0,-1 1 0 0 0,0 0-1 0 0,0-1 1 0 0,0 1 0 0 0,1 0-1 0 0,-1 0 1 0 0,0 0 0 0 0,0 0-1 0 0,1 0 1 0 0,-1 0 0 0 0,0 0-1 0 0,0 1 1 0 0,0-1 0 0 0,1 0-1 0 0,-1 1 1 0 0,0-1 0 0 0,0 0-1 0 0,0 1 1 0 0,0 0 0 0 0,0-1-1 0 0,1 1 1 0 0,-1 0 0 0 0,0-1-1 0 0,-1 1 1 0 0,1 0-1 0 0,0 0 1 0 0,0 0 0 0 0,0 0-1 0 0,0 0 1 0 0,-1 0 0 0 0,1 0-1 0 0,0 0 1 0 0,-1 0 0 0 0,1 0-1 0 0,-1 0 1 0 0,1 0 0 0 0,-1 1-1 0 0,0-1 1 0 0,1 0 0 0 0,-1 0-1 0 0,0 0 1 0 0,0 1 0 0 0,0-1-1 0 0,0 0 1 0 0,0 0 0 0 0,0 1-1 0 0,0-1 1 0 0,0 0 0 0 0,-1 0-1 0 0,1 1 1 0 0,0-1 0 0 0,-1 0 8 0 0,5 135-136 0 0,-2-133 143 0 0,0 1 1 0 0,0-1-1 0 0,0 0 1 0 0,1 0 0 0 0,-1 0-1 0 0,1-1 1 0 0,0 1 0 0 0,0-1-1 0 0,0 1 1 0 0,0-1-1 0 0,0 0 1 0 0,1 0 0 0 0,-1 0-1 0 0,1-1 1 0 0,-1 1 0 0 0,1-1-1 0 0,-1 0 1 0 0,1 0-1 0 0,0 0 1 0 0,0 0 0 0 0,0-1-1 0 0,-1 1 1 0 0,1-1 0 0 0,0 0-1 0 0,0 0 1 0 0,0-1-1 0 0,0 1 1 0 0,-1-1 0 0 0,1 0-1 0 0,0 0 1 0 0,0 0 0 0 0,-1 0-1 0 0,1-1 1 0 0,-1 1-1 0 0,1-1 1 0 0,-1 0 0 0 0,0 0-1 0 0,0 0 1 0 0,3-2-8 0 0,245-158 296 0 0,-249 161-298 0 0,93-35-121 0 0,-89 77-51 0 0,-24 113 397 0 0,34-61-980 0 0,-15-90 500 0 0,1-1 0 0 0,-1 1 0 0 0,1-1 0 0 0,0 0 0 0 0,0 0 1 0 0,0 0-1 0 0,0 0 0 0 0,0 0 0 0 0,0 0 0 0 0,0 0 0 0 0,0-1 0 0 0,1 1 0 0 0,-1-1 0 0 0,1 1 0 0 0,-1-1 1 0 0,1 0-1 0 0,0 0 0 0 0,-1 0 0 0 0,1-1 0 0 0,0 1 0 0 0,1 0 257 0 0,23 2-9277 0 0,-19-2 1089 0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1:32.7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1 900 0 0 0,'0'0'151'0'0,"0"0"576"0"0,0 0 167 0 0,0 0 31 0 0,0 0 41 0 0,4 0 25 0 0,67-15 3160 0 0,24-53-298 0 0,26-62-2548 0 0,-104 110-1117 0 0,113-148 372 0 0,-99 97-192 0 0,-68 76-2662 0 0,20 5 2013 0 0,1 2-1 0 0,1 0 1 0 0,0 1-1 0 0,0 0 1 0 0,2 2-1 0 0,0-1 1 0 0,0 2-1 0 0,1-1 1 0 0,1 2-1 0 0,-8 15 282 0 0,13-19 29 0 0,0 0 0 0 0,1 0 0 0 0,1 0 0 0 0,0 1 0 0 0,1-1 0 0 0,0 1 0 0 0,1 0 0 0 0,0 0 0 0 0,1 0 0 0 0,1 1-29 0 0,0-12 30 0 0,1 1 0 0 0,-1-1 1 0 0,1 1-1 0 0,0-1 1 0 0,0 0-1 0 0,0 1 1 0 0,0-1-1 0 0,0 0 1 0 0,1 0-1 0 0,0 0 1 0 0,-1 0-1 0 0,1 0 0 0 0,0 0 1 0 0,0 0-1 0 0,1 0 1 0 0,-1-1-1 0 0,1 1 1 0 0,-1-1-1 0 0,1 0 1 0 0,0 0-1 0 0,0 0 0 0 0,0 0 1 0 0,0 0-1 0 0,0-1 1 0 0,0 1-1 0 0,0-1 1 0 0,0 0-1 0 0,1 0 1 0 0,1 0-31 0 0,103 16 946 0 0,-84-19-696 0 0,0-1-1 0 0,-1-2 0 0 0,1 0 1 0 0,-1-1-1 0 0,0-1 1 0 0,-1-1-1 0 0,1-2 0 0 0,-2 0 1 0 0,1-1-1 0 0,-2-1 1 0 0,1-1-1 0 0,-2 0 0 0 0,19-17-249 0 0,-28 23 86 0 0,0-1 0 0 0,0 0 0 0 0,0 0-1 0 0,-1-1 1 0 0,0 0 0 0 0,-1-1 0 0 0,0 0-1 0 0,-1 0 1 0 0,0-1 0 0 0,5-10-86 0 0,-11 20 8 0 0,0 0 0 0 0,-1 0 0 0 0,1-1 0 0 0,-1 1 0 0 0,1-1-1 0 0,-1 1 1 0 0,1 0 0 0 0,-1-1 0 0 0,0 1 0 0 0,0-1 0 0 0,0 1 0 0 0,0-1 0 0 0,0 1 0 0 0,0-1 0 0 0,0 1 0 0 0,0 0 0 0 0,-1-1 0 0 0,1 1 0 0 0,0-1 0 0 0,-1 1 0 0 0,1 0 0 0 0,-1-1 0 0 0,0 1 0 0 0,1 0 0 0 0,-1-1 0 0 0,0 1-1 0 0,0 0 1 0 0,0 0 0 0 0,0 0 0 0 0,0 0 0 0 0,0 0 0 0 0,0 0 0 0 0,0 0 0 0 0,0 0 0 0 0,0 0 0 0 0,-1 0 0 0 0,1 1 0 0 0,0-1 0 0 0,-1 1 0 0 0,1-1 0 0 0,0 1 0 0 0,-1-1 0 0 0,1 1 0 0 0,-1 0 0 0 0,1-1-8 0 0,-3 0-100 0 0,1 1 0 0 0,-1-1 0 0 0,1 1 1 0 0,-1 0-1 0 0,1 0 0 0 0,-1 0 0 0 0,1 0 1 0 0,-1 0-1 0 0,1 1 0 0 0,-1 0 1 0 0,1 0-1 0 0,-1 0 0 0 0,1 0 0 0 0,-1 0 1 0 0,1 1-1 0 0,0-1 0 0 0,-2 2 100 0 0,-1 2-57 0 0,0 0 0 0 0,0 0 1 0 0,1 0-1 0 0,0 1 0 0 0,1-1 0 0 0,-1 1 0 0 0,1 0 0 0 0,0 1 0 0 0,0-1 0 0 0,1 1 0 0 0,0 0 1 0 0,0 0-1 0 0,0 0 0 0 0,1 0 0 0 0,0 0 0 0 0,1 0 0 0 0,-1 1 0 0 0,2-1 0 0 0,-1 0 1 0 0,1 1-1 0 0,0-1 0 0 0,0 1 0 0 0,1 1 57 0 0,0-6 17 0 0,0 0 0 0 0,0 0 0 0 0,1 0 1 0 0,-1 0-1 0 0,1-1 0 0 0,0 1 0 0 0,0 0 0 0 0,0-1 1 0 0,0 1-1 0 0,0-1 0 0 0,0 1 0 0 0,1-1 0 0 0,-1 0 1 0 0,1 0-1 0 0,0 0 0 0 0,0-1 0 0 0,-1 1 0 0 0,1 0 1 0 0,0-1-1 0 0,0 0 0 0 0,0 0 0 0 0,1 0 0 0 0,-1 0 1 0 0,0 0-1 0 0,0-1 0 0 0,2 1-17 0 0,88 4 915 0 0,-68-10-742 0 0,0-1 0 0 0,0-1 1 0 0,-1-1-1 0 0,0-1 0 0 0,-1-1 1 0 0,0-1-1 0 0,0-1 0 0 0,-1-1 1 0 0,-1-1-1 0 0,0-1 1 0 0,-1 0-1 0 0,-1-2 0 0 0,0-1 1 0 0,-1 0-1 0 0,9-13-173 0 0,-18 23 81 0 0,-1 1 1 0 0,-1-1-1 0 0,1-1 0 0 0,-1 1 0 0 0,-1-1 1 0 0,1 0-1 0 0,-2-1 0 0 0,1 0 0 0 0,-1 0 1 0 0,-1 0-1 0 0,0 0 0 0 0,0-1 0 0 0,-1 1 1 0 0,0-1-1 0 0,0-4-81 0 0,-4 13 4 0 0,1 0 0 0 0,0 1 1 0 0,0-1-1 0 0,-1 0 0 0 0,1 0 0 0 0,-1 0 0 0 0,1 1 1 0 0,-1-1-1 0 0,0 0 0 0 0,0 1 0 0 0,0-1 1 0 0,0 1-1 0 0,0-1 0 0 0,0 1 0 0 0,0-1 0 0 0,-1 1 1 0 0,1 0-1 0 0,0 0 0 0 0,-1 0 0 0 0,1-1 0 0 0,-1 1 1 0 0,1 0-1 0 0,-1 1 0 0 0,1-1 0 0 0,-1 0 0 0 0,0 0 1 0 0,1 1-1 0 0,-1-1 0 0 0,0 1 0 0 0,0-1 0 0 0,0 1 1 0 0,1 0-1 0 0,-1 0 0 0 0,0 0 0 0 0,0 0 1 0 0,0 0-1 0 0,0 0 0 0 0,1 0 0 0 0,-1 1 0 0 0,0-1 1 0 0,0 1-1 0 0,1-1 0 0 0,-1 1 0 0 0,0 0 0 0 0,1-1-4 0 0,-6 4-27 0 0,1 0 0 0 0,0 0 0 0 0,0 0 1 0 0,0 0-1 0 0,1 1 0 0 0,-1 0 0 0 0,1 0 0 0 0,0 1 0 0 0,1-1 0 0 0,-1 1 0 0 0,1 0 0 0 0,0 0 0 0 0,1 1 0 0 0,-1-1 0 0 0,1 1 0 0 0,1 0 0 0 0,-1-1 0 0 0,1 1 0 0 0,0 1 0 0 0,1-1 0 0 0,0 0 0 0 0,0 0 0 0 0,0 5 27 0 0,0-6-19 0 0,0-1 1 0 0,1 0-1 0 0,-1 1 0 0 0,1-1 0 0 0,1 1 0 0 0,-1-1 1 0 0,1 1-1 0 0,0-1 0 0 0,0 0 0 0 0,0 1 0 0 0,1-1 1 0 0,-1 0-1 0 0,1 0 0 0 0,1 0 0 0 0,-1 0 0 0 0,1-1 1 0 0,0 1-1 0 0,0 0 0 0 0,0-1 0 0 0,0 0 0 0 0,1 0 0 0 0,0 0 1 0 0,0 0-1 0 0,0-1 0 0 0,0 1 0 0 0,1-1 0 0 0,-1 0 1 0 0,1 0-1 0 0,1 0 19 0 0,104 34-964 0 0,-61-27-3342 0 0,-8-3-4243 0 0,-34-6 4620 0 0</inkml:trace>
  <inkml:trace contextRef="#ctx0" brushRef="#br0" timeOffset="345.624">1672 550 3985 0 0,'0'0'1071'0'0,"0"0"48"0"0,0 0 277 0 0,0 0 328 0 0,0 0 90 0 0,0 0-152 0 0,0 0-270 0 0,0 0-270 0 0,0 0-202 0 0,0 0-172 0 0,0 0-121 0 0,34-7-106 0 0,104-24-119 0 0,56-1 388 0 0,-108 22-2228 0 0,-68 9-3464 0 0,0 1-4484 0 0,-18 0 5819 0 0</inkml:trace>
  <inkml:trace contextRef="#ctx0" brushRef="#br0" timeOffset="524.755">1674 782 6233 0 0,'0'0'536'0'0,"0"0"73"0"0,0 0 423 0 0,0 0 152 0 0,0 0-24 0 0,0 0-216 0 0,0 0-287 0 0,193-59-233 0 0,-154 48-264 0 0,-2 4-224 0 0,0-4-232 0 0,0-1-512 0 0,5-2-937 0 0,-14 6-1624 0 0,-10 1-3288 0 0</inkml:trace>
  <inkml:trace contextRef="#ctx0" brushRef="#br0" timeOffset="1070.067">2514 454 1192 0 0,'0'0'1919'0'0,"0"0"-693"0"0,0 0-104 0 0,0 0 46 0 0,0 0-29 0 0,0 0-84 0 0,0 0-165 0 0,0 0-200 0 0,0 0-201 0 0,0 0-185 0 0,0 0-140 0 0,0 0-81 0 0,0 0-51 0 0,-23 22-23 0 0,-68 69-29 0 0,67-48-5 0 0,25-37 16 0 0,1-1 148 0 0,1 1 1 0 0,-1 0-1 0 0,1-1 1 0 0,0 1-1 0 0,0-1 0 0 0,1 0 1 0 0,-1 0-1 0 0,1-1 1 0 0,0 1-1 0 0,0-1 1 0 0,1 1-1 0 0,0-1 1 0 0,-1 0-1 0 0,1-1 1 0 0,0 0-1 0 0,1 1 0 0 0,-1-1 1 0 0,1-1-1 0 0,-1 1 1 0 0,1-1-1 0 0,0 0 1 0 0,0-1-1 0 0,0 1 1 0 0,0-1-1 0 0,0 0 1 0 0,0 0-1 0 0,0-1 0 0 0,0 0 1 0 0,0 0-1 0 0,4-1-139 0 0,-4 1 218 0 0,-1 0-1 0 0,1 0 0 0 0,-1-1 1 0 0,1 0-1 0 0,-1 0 1 0 0,0 0-1 0 0,0 0 0 0 0,1-1 1 0 0,-1 0-1 0 0,0 0 1 0 0,0 0-1 0 0,-1-1 0 0 0,1 0 1 0 0,0 0-1 0 0,-1 0 0 0 0,0 0 1 0 0,1-1-1 0 0,-1 1 1 0 0,-1-1-1 0 0,2-2-217 0 0,16-15 175 0 0,-2-1-1 0 0,-1 0 1 0 0,0-2 0 0 0,-2 0-1 0 0,-1-1 1 0 0,-1 0 0 0 0,-1-1 0 0 0,-1-1-1 0 0,-1 0 1 0 0,-2-1 0 0 0,0 0-1 0 0,-2 0 1 0 0,-1-1 0 0 0,-2 1-1 0 0,-1-1 1 0 0,-1-1 0 0 0,-1 1 0 0 0,-2-17-175 0 0,-1 37-55 0 0,0 0 0 0 0,0 1 0 0 0,-1-1 0 0 0,-1 1 0 0 0,1 0 1 0 0,-1 0-1 0 0,0 0 0 0 0,-1 1 0 0 0,0-1 0 0 0,0 1 0 0 0,-1 0 0 0 0,1 1 1 0 0,-1-1-1 0 0,-1 1 0 0 0,-6-5 55 0 0,10 9-56 0 0,-1-1 1 0 0,0 1-1 0 0,0-1 1 0 0,0 1-1 0 0,0 0 1 0 0,0 1-1 0 0,0-1 1 0 0,0 1-1 0 0,-1-1 1 0 0,1 1-1 0 0,0 1 1 0 0,-1-1-1 0 0,1 1 1 0 0,-1-1-1 0 0,1 1 1 0 0,-1 1-1 0 0,1-1 1 0 0,-1 1-1 0 0,1-1 1 0 0,0 1-1 0 0,-1 0 1 0 0,1 1-1 0 0,0-1 1 0 0,0 1-1 0 0,0 0 1 0 0,0 0-1 0 0,0 0 1 0 0,0 1-1 0 0,0-1 1 0 0,1 1-1 0 0,-4 2 56 0 0,-4 6-47 0 0,0 1 0 0 0,0 0 0 0 0,2 0 0 0 0,-1 1 0 0 0,1 0 0 0 0,1 1 0 0 0,1 0 0 0 0,0 0 0 0 0,0 1-1 0 0,2 0 1 0 0,0 0 0 0 0,0 0 0 0 0,1 1 0 0 0,1-1 0 0 0,1 1 0 0 0,0 0 0 0 0,1 0 0 0 0,1 0 0 0 0,1 4 47 0 0,-1-12-14 0 0,1 1 1 0 0,0-1 0 0 0,0 1 0 0 0,1-1 0 0 0,0 0 0 0 0,1 0 0 0 0,-1 0-1 0 0,2 0 1 0 0,-1-1 0 0 0,1 1 0 0 0,0-1 0 0 0,1 0 0 0 0,0 0 0 0 0,0 0 0 0 0,0 0-1 0 0,1-1 1 0 0,0 0 0 0 0,0 0 0 0 0,0-1 0 0 0,5 3 13 0 0,154 82-884 0 0,-122-70 142 0 0,34 9-3704 0 0,-24-18-4491 0 0,-41-10 4543 0 0</inkml:trace>
  <inkml:trace contextRef="#ctx0" brushRef="#br0" timeOffset="3944.891">3287 130 4289 0 0,'0'0'588'0'0,"0"0"-264"0"0,0 0-141 0 0,0 0 50 0 0,0 0 99 0 0,0 0 100 0 0,0 0 23 0 0,0 0-65 0 0,0 0-97 0 0,0 0-102 0 0,0 0-70 0 0,-20 36-24 0 0,-62 110-5 0 0,57-72 117 0 0,27-62-123 0 0,-2-4 18 0 0,1 0-1 0 0,0 0 1 0 0,0 0-1 0 0,1-1 1 0 0,0 1-1 0 0,0 0 1 0 0,1-1-1 0 0,0 0 1 0 0,0 0-1 0 0,1 0 1 0 0,0 0-1 0 0,0 0 1 0 0,0-1 0 0 0,1 1-1 0 0,0-1 1 0 0,0 0-1 0 0,1-1 1 0 0,0 1-1 0 0,0-1 1 0 0,0-1-1 0 0,1 1 1 0 0,-1-1-1 0 0,1 0 1 0 0,0 0-1 0 0,0-1 1 0 0,0 0-1 0 0,1 0 1 0 0,4 1-104 0 0,-1 0 340 0 0,1-1 1 0 0,0 0-1 0 0,-1-1 1 0 0,1 0-1 0 0,0-1 0 0 0,0-1 1 0 0,0 1-1 0 0,0-2 1 0 0,0 0-1 0 0,0 0 0 0 0,0-1 1 0 0,-1 0-1 0 0,1-1 0 0 0,-1-1 1 0 0,1 0-1 0 0,-1 0 1 0 0,0-1-1 0 0,7-5-340 0 0,-6 3 221 0 0,-1-1 1 0 0,-1-1-1 0 0,1 0 0 0 0,-2 0 0 0 0,1-1 1 0 0,-1-1-1 0 0,0 1 0 0 0,-1-1 0 0 0,-1-1 1 0 0,0 0-1 0 0,0 0 0 0 0,-1 0 0 0 0,-1 0 1 0 0,0-1-1 0 0,0 0 0 0 0,-1 0 0 0 0,-1 0 1 0 0,-1-1-1 0 0,1 1 0 0 0,-2-1 0 0 0,0 0 1 0 0,-1-7-222 0 0,-2 13-143 0 0,-1 0 0 0 0,0 0 0 0 0,-1 0 0 0 0,0 1 1 0 0,0-1-1 0 0,0 1 0 0 0,-1 0 0 0 0,0 0 0 0 0,-1 0 0 0 0,1 1 1 0 0,-1 0-1 0 0,-1 0 0 0 0,1 0 0 0 0,-1 1 0 0 0,0 0 0 0 0,0 0 1 0 0,0 1-1 0 0,-1 0 0 0 0,1 0 0 0 0,-1 1 0 0 0,0 0 0 0 0,0 0 1 0 0,-1 0-1 0 0,1 1 0 0 0,0 1 0 0 0,-1 0 0 0 0,1 0 0 0 0,-1 0 1 0 0,0 1-1 0 0,-7 1 143 0 0,1-2-890 0 0,0 1 1 0 0,0 1 0 0 0,0 1-1 0 0,0 0 1 0 0,0 1-1 0 0,1 0 1 0 0,-1 1 0 0 0,1 1-1 0 0,0 0 1 0 0,-6 3 889 0 0,-10 8-4421 0 0,8-2-188 0 0</inkml:trace>
  <inkml:trace contextRef="#ctx0" brushRef="#br0" timeOffset="4276.421">3038 473 3193 0 0,'0'0'2088'0'0,"0"0"-51"0"0,0 0 24 0 0,0 0-54 0 0,0 0-237 0 0,0 0-388 0 0,0 0-378 0 0,0 0-268 0 0,0 0-146 0 0,0 0-97 0 0,0 0-70 0 0,0 0-70 0 0,0 0-61 0 0,20-14-44 0 0,63-40-36 0 0,-33 41 134 0 0,81 45 415 0 0,-2-24 472 0 0,-73-8-6899 0 0,-45 0 3198 0 0,4-3-7988 0 0,-11 2 7817 0 0</inkml:trace>
  <inkml:trace contextRef="#ctx0" brushRef="#br0" timeOffset="4613.57">2096 951 4121 0 0,'0'0'999'0'0,"0"0"192"0"0,0 0 360 0 0,0 0 278 0 0,31-7 18 0 0,105-21-204 0 0,452-94 4157 0 0,-177 60-5384 0 0,-132 38-2552 0 0,-96 14-5461 0 0,-146 9 4826 0 0,-7-2-4122 0 0</inkml:trace>
  <inkml:trace contextRef="#ctx0" brushRef="#br0" timeOffset="5407.607">2411 1342 6481 0 0,'0'0'1205'0'0,"0"0"-160"0"0,0 0-82 0 0,0 0 27 0 0,0 0-32 0 0,0 0-88 0 0,0 0-128 0 0,0 0-194 0 0,0 0-168 0 0,0 0-160 0 0,0 0-111 0 0,-32 33-72 0 0,-93 102-41 0 0,123-134 4 0 0,0 1-1 0 0,-1-1 0 0 0,1 1 0 0 0,0-1 0 0 0,0 1 0 0 0,0 0 0 0 0,1-1 0 0 0,-1 1 1 0 0,0 0-1 0 0,1 0 0 0 0,-1 0 0 0 0,1 1 0 0 0,0-1 0 0 0,-1 0 0 0 0,1 0 1 0 0,0 1-1 0 0,0-1 0 0 0,1 1 0 0 0,-1-1 0 0 0,0 1 0 0 0,1-1 0 0 0,0 1 0 0 0,-1-1 1 0 0,1 1-1 0 0,0 0 0 0 0,0-1 1 0 0,2 4-4 0 0,1 0 36 0 0,0-1 0 0 0,0 0 0 0 0,1 1 0 0 0,0-2 1 0 0,0 1-1 0 0,0 0 0 0 0,0-1 0 0 0,1 0 0 0 0,-1 0 0 0 0,1 0 0 0 0,0 0 1 0 0,0-1-1 0 0,1 0 0 0 0,-1 0 0 0 0,1 0 0 0 0,-1-1 0 0 0,1 0 0 0 0,0 0 1 0 0,0 0-1 0 0,0-1 0 0 0,0 0 0 0 0,0 0 0 0 0,0-1 0 0 0,0 1 1 0 0,0-1-1 0 0,1 0 0 0 0,-1-1 0 0 0,3 0-32 0 0,-2 0 140 0 0,1 1 0 0 0,-1-2 0 0 0,0 1-1 0 0,0-1 1 0 0,0 0 0 0 0,0 0 0 0 0,0-1 0 0 0,0 0 0 0 0,-1 0 0 0 0,1 0 0 0 0,-1-1 0 0 0,0 0-1 0 0,0-1 1 0 0,0 1 0 0 0,-1-1 0 0 0,1 0 0 0 0,-1 0 0 0 0,0-1 0 0 0,0-1-140 0 0,76-121 1285 0 0,-77 120-1271 0 0,11-23-53 0 0,0-1 0 0 0,-2-1 1 0 0,-2 0-1 0 0,-1-1 0 0 0,-1 0 1 0 0,-2-1-1 0 0,-2 0 0 0 0,-1 0 1 0 0,-1 0-1 0 0,-2 0 0 0 0,-3-31 39 0 0,-14 6-108 0 0,16 59 104 0 0,0 0 0 0 0,-1 0-1 0 0,1-1 1 0 0,-1 1-1 0 0,0 0 1 0 0,1 0 0 0 0,-1 0-1 0 0,0 0 1 0 0,1 0 0 0 0,-1 0-1 0 0,0 0 1 0 0,0 0 0 0 0,0 1-1 0 0,0-1 1 0 0,0 0-1 0 0,0 0 1 0 0,0 1 0 0 0,0-1-1 0 0,0 1 1 0 0,0-1 0 0 0,-1 1-1 0 0,1-1 1 0 0,0 1-1 0 0,0 0 1 0 0,-1-1 0 0 0,1 1-1 0 0,0 0 1 0 0,0 0 0 0 0,0 0-1 0 0,-1 0 1 0 0,1 0 0 0 0,0 0-1 0 0,0 0 1 0 0,-1 1-1 0 0,1-1 1 0 0,0 0 0 0 0,0 1-1 0 0,0-1 1 0 0,-1 1 0 0 0,1-1-1 0 0,0 1 1 0 0,0 0-1 0 0,0-1 1 0 0,0 1 0 0 0,0 0-1 0 0,0 0 1 0 0,0 0 4 0 0,-9 9-6 0 0,1 1-1 0 0,0 0 1 0 0,0 1-1 0 0,1-1 1 0 0,1 2 0 0 0,0-1-1 0 0,1 1 1 0 0,0 0-1 0 0,1 1 1 0 0,-2 4 6 0 0,-1 8 41 0 0,2-1 1 0 0,0 1-1 0 0,1 1 0 0 0,2-1 1 0 0,0 1-1 0 0,2-1 0 0 0,2 19-41 0 0,1-30-11 0 0,1 0 0 0 0,1-1 0 0 0,0 1 0 0 0,1-1 0 0 0,0 0 0 0 0,1 0 0 0 0,1 0 0 0 0,0-1 0 0 0,1 0 1 0 0,0 0-1 0 0,1-1 0 0 0,0 0 0 0 0,1-1 0 0 0,1 0 0 0 0,0-1 0 0 0,0 0 0 0 0,1 0 0 0 0,0-1 0 0 0,0-1 0 0 0,1 0 0 0 0,7 3 11 0 0,28 13-663 0 0,-15-23-3657 0 0,-22-19-8236 0 0,-10 14 11464 0 0</inkml:trace>
  <inkml:trace contextRef="#ctx0" brushRef="#br0" timeOffset="5712.573">3143 992 1608 0 0,'0'0'1370'0'0,"0"0"-302"0"0,0 0 132 0 0,0 0 219 0 0,0 0 124 0 0,0 0-33 0 0,0 0-126 0 0,-15 33-209 0 0,-45 104-256 0 0,12 2 744 0 0,46-133-1645 0 0,0 0 0 0 0,1 0 1 0 0,-1 0-1 0 0,1 0 0 0 0,0 0 0 0 0,1 0 0 0 0,-1 1 0 0 0,1-1 1 0 0,0 0-1 0 0,1 0 0 0 0,-1 0 0 0 0,1 1 0 0 0,1-1 0 0 0,-1 0 0 0 0,1 0 1 0 0,0 0-1 0 0,0-1 0 0 0,1 1 0 0 0,0 0 0 0 0,0-1 0 0 0,0 0 1 0 0,1 0-1 0 0,-1 0 0 0 0,1 0 0 0 0,0 0 0 0 0,1-1 0 0 0,-1 1 1 0 0,1-1-1 0 0,0 0 0 0 0,0-1 0 0 0,4 3-18 0 0,4-2 39 0 0,0 0-1 0 0,0 0 1 0 0,1-1 0 0 0,-1-1-1 0 0,1 0 1 0 0,0-1 0 0 0,0-1-1 0 0,0 0 1 0 0,-1 0 0 0 0,1-2-1 0 0,0 0 1 0 0,-1 0 0 0 0,1-1-1 0 0,11-5-38 0 0,20-22-1914 0 0,-40 5-9377 0 0,-5 22 8533 0 0</inkml:trace>
  <inkml:trace contextRef="#ctx0" brushRef="#br0" timeOffset="5947.652">2852 1297 5265 0 0,'0'0'1664'0'0,"0"0"-319"0"0,0 0-121 0 0,0 0-32 0 0,197-18-200 0 0,-145 7-215 0 0,1 0-81 0 0,6-4-112 0 0,2 4-112 0 0,-2 0-160 0 0,3-4-328 0 0,3 4-736 0 0,-4 0-1505 0 0,-17 4-2400 0 0,-18 3-2184 0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1:43.5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70 0 0 0,'0'0'1228'0'0,"0"0"590"0"0,0 0 254 0 0,0 0-28 0 0,0 0-237 0 0,0 0-248 0 0,0 0-224 0 0,0 0-246 0 0,28-4-210 0 0,90-17-175 0 0,82-1 1087 0 0,-150 15-1725 0 0,27-1-684 0 0,-70 5-747 0 0,-14-2-12589 0 0,5 5 13499 0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1:43.8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59 1408 0 0,'0'0'1787'0'0,"0"0"-477"0"0,0 0-230 0 0,0 0 179 0 0,0 0 308 0 0,0 0 178 0 0,0 0-80 0 0,0 0-285 0 0,0 0-309 0 0,0 0-184 0 0,0 0-119 0 0,0 0-62 0 0,24-3-5 0 0,77-10-55 0 0,199-26 774 0 0,-264 37-3217 0 0,1 0-6975 0 0,-30 2-59 0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1:47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796 251 0 0 0,'0'0'204'0'0,"0"0"237"0"0,0 0 70 0 0,0 0 117 0 0,0 0 214 0 0,0 0 193 0 0,0 0 105 0 0,0 0-29 0 0,0 0-99 0 0,0 0-126 0 0,0 0-123 0 0,-5-3-57 0 0,-25-12 553 0 0,28 14-1157 0 0,-1 1 0 0 0,1 0 0 0 0,0 0 0 0 0,-1 0 0 0 0,1 0 0 0 0,0 0 0 0 0,0 1 1 0 0,-1-1-1 0 0,1 1 0 0 0,0-1 0 0 0,0 1 0 0 0,-1 0 0 0 0,1 0 0 0 0,0 0 0 0 0,0 0 0 0 0,0 0 0 0 0,0 0 0 0 0,0 1 0 0 0,0-1 0 0 0,1 1 0 0 0,-1-1 0 0 0,0 1 0 0 0,1 0 0 0 0,-1-1 0 0 0,1 1 0 0 0,0 0 0 0 0,-2 2-102 0 0,-2 2 205 0 0,-22 22-29 0 0,2 1 1 0 0,1 1-1 0 0,1 2 1 0 0,2 0 0 0 0,1 1-1 0 0,2 1 1 0 0,1 0-1 0 0,2 2 1 0 0,1 0-1 0 0,2 0 1 0 0,1 2 0 0 0,0 13-177 0 0,7-26 94 0 0,1 0 0 0 0,1 0 0 0 0,1 1 1 0 0,1-1-1 0 0,2 0 0 0 0,2 11-94 0 0,-2-26 56 0 0,0-1 0 0 0,1 0 0 0 0,0 0 1 0 0,1 0-1 0 0,0-1 0 0 0,0 1 0 0 0,1-1 0 0 0,0 0 0 0 0,0 0 0 0 0,1-1 0 0 0,0 1 0 0 0,1-1 0 0 0,-1 0 1 0 0,1-1-1 0 0,1 0 0 0 0,-1 0 0 0 0,1 0 0 0 0,0-1 0 0 0,0-1 0 0 0,1 1 0 0 0,-1-1 0 0 0,1 0 0 0 0,0-1 1 0 0,0 0-1 0 0,0-1 0 0 0,0 1 0 0 0,1-2 0 0 0,-1 1 0 0 0,1-2 0 0 0,3 1-56 0 0,0 0 152 0 0,-1 0 1 0 0,1-1-1 0 0,-1-1 0 0 0,1 0 0 0 0,0-1 1 0 0,-1 0-1 0 0,0 0 0 0 0,1-2 0 0 0,-1 1 1 0 0,0-2-1 0 0,-1 0 0 0 0,1 0 0 0 0,-1-1 1 0 0,0 0-1 0 0,0-1 0 0 0,-1 0 0 0 0,0-1 1 0 0,0 0-1 0 0,2-3-152 0 0,-8 6 76 0 0,0-1 1 0 0,0 1 0 0 0,0-1-1 0 0,-1 0 1 0 0,0 0-1 0 0,0 0 1 0 0,0-1-1 0 0,-1 1 1 0 0,0-1 0 0 0,0 1-1 0 0,-1-1 1 0 0,0 0-1 0 0,0 1 1 0 0,0-1-1 0 0,-1 0 1 0 0,0 0 0 0 0,0 0-1 0 0,-1 1 1 0 0,0-1-1 0 0,0 0 1 0 0,-1-2-77 0 0,0 5-114 0 0,1-1-1 0 0,-1 1 1 0 0,0 0 0 0 0,-1 0-1 0 0,1 0 1 0 0,0 0 0 0 0,-1 0 0 0 0,0 0-1 0 0,0 1 1 0 0,0-1 0 0 0,-1 1 0 0 0,1 0-1 0 0,-1 0 1 0 0,0 0 0 0 0,1 1-1 0 0,-1-1 1 0 0,0 1 0 0 0,-1 0 0 0 0,1 0-1 0 0,-3-1 115 0 0,-108-16-6333 0 0,39 30-2932 0 0,53-4 4783 0 0</inkml:trace>
  <inkml:trace contextRef="#ctx0" brushRef="#br0" timeOffset="3682.696">1292 405 0 0 0,'0'0'321'0'0,"0"0"121"0"0,0 0-33 0 0,0 0-71 0 0,0 0-58 0 0,0 0-23 0 0,0 0-9 0 0,-3 20-8 0 0,-9 99 235 0 0,38 44 1955 0 0,-23-148-2940 0 0,-3-15 1177 0 0,0 0 1 0 0,0 0-1 0 0,1 0 0 0 0,-1-1 0 0 0,0 1 1 0 0,1 0-1 0 0,-1 0 0 0 0,0 0 0 0 0,1 0 1 0 0,-1 0-1 0 0,0 0 0 0 0,1 0 0 0 0,-1 0-667 0 0,-9-66 774 0 0,8 47-637 0 0,1 0 1 0 0,2 1-1 0 0,-1-1 1 0 0,2 1-1 0 0,1-1 1 0 0,0 1-1 0 0,1 0 1 0 0,1 0-1 0 0,1 0-137 0 0,70-118 304 0 0,-22 75-444 0 0,-53 61 46 0 0,-1 0 0 0 0,0 0-1 0 0,1 0 1 0 0,-1 0 0 0 0,1 0-1 0 0,-1 1 1 0 0,0-1 0 0 0,1 0-1 0 0,-1 1 1 0 0,0-1 0 0 0,1 1-1 0 0,-1 0 1 0 0,0-1 0 0 0,0 1-1 0 0,1 0 1 0 0,-1 0 0 0 0,0 0-1 0 0,0 0 1 0 0,0 0 0 0 0,0 0-1 0 0,0 0 1 0 0,0 0 0 0 0,-1 0-1 0 0,1 0 1 0 0,0 0 0 0 0,0 1-1 0 0,-1-1 1 0 0,1 0 0 0 0,-1 1-1 0 0,1-1 1 0 0,-1 0 0 0 0,0 1-1 0 0,1-1 1 0 0,-1 0 0 0 0,0 1-1 0 0,0-1 1 0 0,0 1 0 0 0,0-1 0 0 0,0 0-1 0 0,0 1 1 0 0,-1-1 0 0 0,1 1-1 0 0,0-1 1 0 0,-1 0 94 0 0,1 0-60 0 0,8 31-8327 0 0,-6-27 5205 0 0</inkml:trace>
  <inkml:trace contextRef="#ctx0" brushRef="#br0" timeOffset="4113.356">1726 402 0 0 0,'0'0'705'0'0,"0"0"12"0"0,0 0 27 0 0,0 0 11 0 0,0 0-71 0 0,0 0-80 0 0,0 0-92 0 0,0 0-92 0 0,0 0-74 0 0,-14 31-64 0 0,-44 96-43 0 0,45-79 229 0 0,14-47-370 0 0,-1 0 0 0 0,0 0 0 0 0,1 0 0 0 0,-1 0 1 0 0,1 0-1 0 0,-1 0 0 0 0,1 0 0 0 0,0 0 0 0 0,-1 0 0 0 0,1 0 0 0 0,0 0 0 0 0,0 0 0 0 0,0 0 0 0 0,-1-1 0 0 0,1 1 1 0 0,0 0-1 0 0,0 0 0 0 0,0-1 0 0 0,0 1 0 0 0,0-1 0 0 0,1 1 0 0 0,-1-1 0 0 0,0 0 0 0 0,0 1 0 0 0,0-1 0 0 0,0 0 1 0 0,0 0-1 0 0,1 0 0 0 0,-1 1 0 0 0,0-1 0 0 0,0 0 0 0 0,0-1 0 0 0,0 1 0 0 0,1 0 0 0 0,-1 0 0 0 0,0 0 0 0 0,0-1 0 0 0,0 1 1 0 0,0-1-1 0 0,0 1 0 0 0,0-1 0 0 0,0 1 0 0 0,0-1 0 0 0,0 1 0 0 0,0-1 0 0 0,1 0-98 0 0,47-33 3158 0 0,99-133-898 0 0,-113 119-1948 0 0,-34 88-1963 0 0,-1-37 1549 0 0,0-1 0 0 0,0 1 0 0 0,1-1 0 0 0,-1 1 0 0 0,0-1 1 0 0,1 0-1 0 0,0 1 0 0 0,-1-1 0 0 0,1 0 0 0 0,0 1 0 0 0,0-1 0 0 0,0 0 0 0 0,1 0 0 0 0,-1 0 0 0 0,1 0 0 0 0,-1 0 0 0 0,1 0 0 0 0,-1 0 0 0 0,1 0 0 0 0,0-1 0 0 0,0 1 0 0 0,0 0 0 0 0,0-1 0 0 0,0 0 0 0 0,0 0 1 0 0,0 1-1 0 0,1-1 0 0 0,-1 0 0 0 0,0-1 0 0 0,1 1 0 0 0,-1 0 0 0 0,1-1 0 0 0,-1 1 0 0 0,0-1 0 0 0,1 0 0 0 0,-1 0 0 0 0,1 0 0 0 0,0 0 102 0 0,96-15-10541 0 0,-89 14 9889 0 0</inkml:trace>
  <inkml:trace contextRef="#ctx0" brushRef="#br0" timeOffset="4534.81">2195 302 0 0 0,'0'0'535'0'0,"0"0"214"0"0,0 0 27 0 0,0 0-71 0 0,0 0-112 0 0,0 0-109 0 0,0 0-81 0 0,0 0-31 0 0,0 0 1 0 0,0 0 29 0 0,-13 31 39 0 0,-39 93 50 0 0,51-123-470 0 0,1 0 1 0 0,-1 0-1 0 0,0 0 0 0 0,0 0 0 0 0,0 0 1 0 0,1 0-1 0 0,-1 0 0 0 0,0 0 0 0 0,1 0 1 0 0,-1 1-1 0 0,1-1 0 0 0,0 0 1 0 0,-1 0-1 0 0,1 0 0 0 0,0 1 0 0 0,0-1 1 0 0,-1 0-1 0 0,1 0 0 0 0,0 1 0 0 0,0-1 1 0 0,1 0-1 0 0,-1 0 0 0 0,0 1 0 0 0,0-1 1 0 0,1 0-1 0 0,-1 0 0 0 0,0 0 1 0 0,1 1-1 0 0,-1-1 0 0 0,1 0 0 0 0,0 0 1 0 0,-1 0-1 0 0,1 0 0 0 0,0 0 0 0 0,-1 0 1 0 0,1 0-1 0 0,0 0 0 0 0,0 0 0 0 0,0-1 1 0 0,0 1-1 0 0,0 0 0 0 0,0 0 1 0 0,0-1-1 0 0,1 1-21 0 0,3 2 232 0 0,2 1 166 0 0,1 0 0 0 0,-1-1 0 0 0,0 0 0 0 0,1 0 0 0 0,0 0 0 0 0,0-1 0 0 0,0 0-1 0 0,0-1 1 0 0,0 0 0 0 0,0 0 0 0 0,0 0 0 0 0,0-1 0 0 0,1-1 0 0 0,-1 1 0 0 0,0-1 0 0 0,0-1 0 0 0,0 1 0 0 0,0-1-1 0 0,0-1 1 0 0,-1 1 0 0 0,1-1 0 0 0,4-3-398 0 0,1-3 190 0 0,0 0-1 0 0,0-1 1 0 0,0 0-1 0 0,-2-1 1 0 0,1 0-1 0 0,-1-1 1 0 0,-1 0 0 0 0,0-1-1 0 0,-1 0 1 0 0,0-1-1 0 0,-1 0 1 0 0,-1 0-1 0 0,0 0 1 0 0,-1-1-1 0 0,0 0 1 0 0,-1-1-1 0 0,-1 1 1 0 0,-1-1 0 0 0,0 0-1 0 0,-1 0 1 0 0,0 0-1 0 0,-2 0 1 0 0,0-10-190 0 0,-1 19-160 0 0,-1 0 0 0 0,1 0 0 0 0,-1 0 0 0 0,-1 0 0 0 0,1 0 0 0 0,-1 1 0 0 0,0-1 0 0 0,-1 1 0 0 0,0 0 0 0 0,0 0 0 0 0,0 0 0 0 0,0 1 1 0 0,-1-1-1 0 0,0 1 0 0 0,0 0 0 0 0,-1 1 0 0 0,1-1 0 0 0,-1 1 0 0 0,0 0 0 0 0,0 0 0 0 0,-1 1 0 0 0,1 0 0 0 0,-1 0 0 0 0,1 0 0 0 0,-1 1 0 0 0,0 0 0 0 0,0 0 0 0 0,-4 0 160 0 0,5 2-118 0 0,1 0 0 0 0,-1 0 0 0 0,0 0-1 0 0,0 1 1 0 0,1 0 0 0 0,-1 0 0 0 0,0 0-1 0 0,1 1 1 0 0,-1-1 0 0 0,1 1 0 0 0,0 1-1 0 0,-1-1 1 0 0,1 1 0 0 0,0 0 0 0 0,1 0-1 0 0,-1 0 1 0 0,0 1 0 0 0,1 0 0 0 0,0 0-1 0 0,0 0 1 0 0,0 0 0 0 0,0 1 0 0 0,1-1 0 0 0,0 1-1 0 0,0 0 1 0 0,0 0 0 0 0,0 0 0 0 0,1 0-1 0 0,0 1 1 0 0,0-1 0 0 0,0 1 0 0 0,1-1-1 0 0,0 1 1 0 0,0 0 0 0 0,0 0 0 0 0,1-1-1 0 0,-1 1 1 0 0,1 0 0 0 0,1 0 118 0 0,2 1 28 0 0,1-1 0 0 0,0 0 0 0 0,0 0 0 0 0,1 0 0 0 0,0-1 0 0 0,0 0 0 0 0,0 0 0 0 0,1 0 1 0 0,-1 0-1 0 0,1-1 0 0 0,0 0 0 0 0,0 0 0 0 0,1 0 0 0 0,-1-1 0 0 0,1 0 0 0 0,0-1 0 0 0,0 1 0 0 0,0-1-28 0 0,44 13 234 0 0,1-2-1 0 0,1-2 1 0 0,0-3-1 0 0,1-2 1 0 0,-1-3-1 0 0,1-1 0 0 0,26-5-233 0 0,-77 3-3 0 0,49 0-349 0 0,45 0-1398 0 0,-34 4-6599 0 0,-50 0 5148 0 0</inkml:trace>
  <inkml:trace contextRef="#ctx0" brushRef="#br0" timeOffset="4899.351">1025 906 3033 0 0,'0'0'1861'0'0,"0"0"-1443"0"0,0 0-39 0 0,0 0 786 0 0,0 0 322 0 0,32-1-28 0 0,109-6-137 0 0,150-40 1839 0 0,-235 34-2778 0 0,897-169 1183 0 0,-791 151-5256 0 0,-40 8-4485 0 0,-86 18 3806 0 0</inkml:trace>
  <inkml:trace contextRef="#ctx0" brushRef="#br0" timeOffset="6786.111">1903 1009 0 0 0,'0'0'324'0'0,"0"0"239"0"0,0 0-80 0 0,0 0-111 0 0,0 0-90 0 0,0 0-6 0 0,0 0 63 0 0,-33 11 97 0 0,-98 34 152 0 0,61-16 1925 0 0,21-4 382 0 0,49-25-2850 0 0,-1 1-28 0 0,1-1 0 0 0,0 0 1 0 0,-1 0-1 0 0,1 0 0 0 0,0 1 1 0 0,-1-1-1 0 0,1 0 0 0 0,0 0 0 0 0,-1 1 1 0 0,1-1-1 0 0,0 0 0 0 0,0 1 0 0 0,-1-1 1 0 0,1 0-1 0 0,0 1 0 0 0,0-1 0 0 0,-1 0 1 0 0,1 1-1 0 0,0-1 0 0 0,0 1 1 0 0,0-1-1 0 0,0 0 0 0 0,0 1 0 0 0,0-1 1 0 0,0 1-1 0 0,0-1 0 0 0,0 1 0 0 0,0-1 1 0 0,0 0-1 0 0,0 1 0 0 0,0-1 1 0 0,0 1-1 0 0,0-1 0 0 0,0 0 0 0 0,0 1 1 0 0,0-1-1 0 0,0 1 0 0 0,1-1 0 0 0,-1 0 1 0 0,0 1-1 0 0,0-1 0 0 0,1 0 1 0 0,-1 1-1 0 0,0-1 0 0 0,0 0 0 0 0,1 1 1 0 0,-1-1-1 0 0,0 0 0 0 0,1 1 0 0 0,-1-1 1 0 0,0 0-1 0 0,1 0 0 0 0,-1 0 0 0 0,1 1 1 0 0,-1-1-1 0 0,0 0 0 0 0,1 0 1 0 0,-1 0-1 0 0,1 0 0 0 0,-1 0 0 0 0,0 0 1 0 0,1 0-1 0 0,-1 0 0 0 0,1 0 0 0 0,-1 0 1 0 0,1 0-1 0 0,-1 0 0 0 0,0 0 1 0 0,1 0-18 0 0,95 15 1724 0 0,-39-12-1047 0 0,-26 2-422 0 0,-15-4-155 0 0,0 1 1 0 0,0 1-1 0 0,-1 0 1 0 0,1 1-1 0 0,-1 1 0 0 0,0 0 1 0 0,0 1-1 0 0,0 1 1 0 0,-1 0-1 0 0,0 1 0 0 0,9 6-100 0 0,-21-12 53 0 0,-1 0-1 0 0,1-1 0 0 0,0 1 0 0 0,-1 0 0 0 0,0 0 0 0 0,1 0 0 0 0,-1 0 1 0 0,0 0-1 0 0,0 0 0 0 0,0 1 0 0 0,0-1 0 0 0,0 0 0 0 0,-1 0 1 0 0,1 1-1 0 0,-1-1 0 0 0,1 0 0 0 0,-1 1 0 0 0,0-1 0 0 0,0 1 0 0 0,0-1 1 0 0,0 0-1 0 0,-1 1 0 0 0,1-1 0 0 0,-1 0 0 0 0,1 1 0 0 0,-1-1 1 0 0,0 0-1 0 0,0 1 0 0 0,0-1 0 0 0,0 0 0 0 0,0 0 0 0 0,0 0 1 0 0,-1 0-1 0 0,1 0 0 0 0,0 0 0 0 0,-2 0-52 0 0,-68 58 606 0 0,56-52-692 0 0,0-1 1 0 0,-1 0 0 0 0,0-1 0 0 0,0 0-1 0 0,-1-1 1 0 0,0-1 0 0 0,0-1 0 0 0,0 0 0 0 0,0-2-1 0 0,-9 1 86 0 0,5-13-3826 0 0,19-8-3039 0 0,2 15 5190 0 0,0-3-1658 0 0</inkml:trace>
  <inkml:trace contextRef="#ctx0" brushRef="#br0" timeOffset="7481.036">2264 895 0 0 0,'0'0'449'0'0,"0"0"257"0"0,0 0 195 0 0,0 0 174 0 0,0 0 95 0 0,0 0-29 0 0,0 0-27 0 0,0 0-99 0 0,0 0-96 0 0,0 0-95 0 0,23-11-108 0 0,72-30-157 0 0,-38 30 556 0 0,-56 12-1072 0 0,-1 0 1 0 0,1 0-1 0 0,0 0 1 0 0,0 0-1 0 0,-1 0 1 0 0,1 0 0 0 0,-1 0-1 0 0,1 1 1 0 0,-1-1-1 0 0,1 0 1 0 0,-1 0-1 0 0,0 0 1 0 0,1 1-1 0 0,-1-1 1 0 0,0 0-1 0 0,0 0 1 0 0,0 1-1 0 0,0-1 1 0 0,0 0-1 0 0,0 0 1 0 0,0 1 0 0 0,-1-1-1 0 0,1 0 1 0 0,0 0-1 0 0,-1 0 1 0 0,1 1-1 0 0,-1-1 1 0 0,1 0-1 0 0,-1 0 1 0 0,1 0-1 0 0,-1 0 1 0 0,0 0-1 0 0,0 0 1 0 0,0 0-1 0 0,1 0 1 0 0,-1 0-1 0 0,0-1 1 0 0,0 1 0 0 0,-1 0-44 0 0,-87 98 637 0 0,89-97-649 0 0,0 0 0 0 0,1 0 0 0 0,-1 1-1 0 0,0-1 1 0 0,1 0 0 0 0,-1 0 0 0 0,1 0 0 0 0,0 0 0 0 0,-1 0 0 0 0,1 0 0 0 0,0 0-1 0 0,0 0 1 0 0,1 0 0 0 0,-1 0 0 0 0,0 0 0 0 0,1 0 0 0 0,-1-1 0 0 0,1 1 0 0 0,-1-1-1 0 0,1 1 1 0 0,0-1 0 0 0,-1 1 0 0 0,1-1 0 0 0,0 0 0 0 0,0 0 0 0 0,0 0 0 0 0,0 0-1 0 0,0 0 1 0 0,0-1 0 0 0,1 1 0 0 0,-1 0 0 0 0,0-1 0 0 0,0 0 0 0 0,0 1 0 0 0,1-1-1 0 0,-1 0 1 0 0,0 0 0 0 0,1-1 12 0 0,17 8-8 0 0,0 1 25 0 0,-17-7 0 0 0,-1-1 1 0 0,0 1-1 0 0,1-1 0 0 0,-1 1 0 0 0,0 0 0 0 0,1 0 1 0 0,-1 0-1 0 0,0 0 0 0 0,0 0 0 0 0,0 1 0 0 0,0-1 1 0 0,0 1-1 0 0,0-1 0 0 0,0 1 0 0 0,-1 0 0 0 0,1-1 1 0 0,0 1-1 0 0,-1 0 0 0 0,1 0 0 0 0,-1 0 0 0 0,0 0 1 0 0,0 1-1 0 0,0-1 0 0 0,0 0 0 0 0,0 0 0 0 0,0 1 1 0 0,-1-1-1 0 0,1 1 0 0 0,-1-1 0 0 0,0 0 0 0 0,1 1 1 0 0,-1-1-18 0 0,-1 1 55 0 0,1 0 0 0 0,-1 0 1 0 0,1 0-1 0 0,-1 0 1 0 0,0 0-1 0 0,0 0 0 0 0,0 0 1 0 0,-1-1-1 0 0,1 1 1 0 0,-1 0-1 0 0,1-1 0 0 0,-1 1 1 0 0,0-1-1 0 0,0 0 0 0 0,0 1 1 0 0,0-1-1 0 0,-1 0 1 0 0,1 0-1 0 0,-1-1 0 0 0,1 1 1 0 0,-1 0-1 0 0,1-1 1 0 0,-1 1-1 0 0,0-1 0 0 0,0 0 1 0 0,1 0-1 0 0,-1 0 0 0 0,0-1 1 0 0,0 1-1 0 0,-2 0-55 0 0,-95 9-286 0 0,92-10-191 0 0,-14 1-2118 0 0,12-6-4992 0 0,7 2 2733 0 0</inkml:trace>
  <inkml:trace contextRef="#ctx0" brushRef="#br0" timeOffset="9331.31">769 807 0 0 0,'-11'-18'109'0'0,"11"17"95"0"0,0 1 70 0 0,0 0 57 0 0,0 0 39 0 0,0 0 38 0 0,0 0 8 0 0,0 0-6 0 0,-26-12 5730 0 0,-28 2 119 0 0,8 20-4351 0 0,15-2-1296 0 0,15 7-145 0 0,-7 1-140 0 0,-52 41 330 0 0,30-24-340 0 0,36-18-1330 0 0,24-11-8373 0 0,-11-4 576 0 0</inkml:trace>
  <inkml:trace contextRef="#ctx0" brushRef="#br0" timeOffset="13305.179">3158 66 0 0 0,'0'0'221'0'0,"0"0"764"0"0,0 0 180 0 0,0 0-138 0 0,0 0-157 0 0,0 0-146 0 0,0 0-175 0 0,0 0-121 0 0,-6-4-62 0 0,-17-13-45 0 0,45 9 2602 0 0,-14 9-2736 0 0,0-1 0 0 0,0 2 0 0 0,0-1 0 0 0,0 1 0 0 0,0 1 0 0 0,-1-1-1 0 0,1 1 1 0 0,-1 0 0 0 0,0 1 0 0 0,0 0 0 0 0,0 0 0 0 0,0 1 0 0 0,-1-1-1 0 0,1 1 1 0 0,-1 1 0 0 0,0-1 0 0 0,-1 1 0 0 0,0 0 0 0 0,0 1 0 0 0,0-1-1 0 0,0 1 1 0 0,-1 0 0 0 0,3 7-187 0 0,5 10 107 0 0,0 1 0 0 0,-2 0-1 0 0,-1 1 1 0 0,-1 0 0 0 0,-2 0 0 0 0,3 18-107 0 0,-1 7-22 0 0,-3 1 0 0 0,-2-1 0 0 0,-2 1 1 0 0,-3-1-1 0 0,-2 1 0 0 0,-9 43 22 0 0,2-37-345 0 0,-2 0 0 0 0,-3-1-1 0 0,-20 45 346 0 0,-58 61-3501 0 0,13-65-4046 0 0,63-82 5244 0 0</inkml:trace>
  <inkml:trace contextRef="#ctx0" brushRef="#br0" timeOffset="14017.091">268 0 0 0 0,'0'0'196'0'0,"0"0"213"0"0,0 0 80 0 0,0 0 33 0 0,-11 2 48 0 0,-36 7 50 0 0,16 21 1356 0 0,20-11-1451 0 0,0 0 0 0 0,2 1-1 0 0,0 0 1 0 0,1 0 0 0 0,2 1 0 0 0,0 0-1 0 0,1 0 1 0 0,-1 9-525 0 0,-5 19 595 0 0,-37 197 946 0 0,30-159-939 0 0,5 1-1 0 0,3 0 1 0 0,4 1 0 0 0,4 62-602 0 0,5-127-1 0 0,1-1 0 0 0,2 0 0 0 0,0-1 0 0 0,1 1 0 0 0,1-1 0 0 0,1-1 0 0 0,1 1 0 0 0,1-2 0 0 0,1 1 0 0 0,1-2 0 0 0,0 0 0 0 0,2 0 0 0 0,0-1 0 0 0,1-1 0 0 0,1 0-1 0 0,0-2 1 0 0,1 0 0 0 0,1 0 0 0 0,0-2 0 0 0,1-1 0 0 0,0 0 0 0 0,1-1 0 0 0,0-1 0 0 0,1-2 0 0 0,0 0 0 0 0,17 4 1 0 0,105 29-3025 0 0,-46-23-2838 0 0,-61-14 1255 0 0</inkml:trace>
  <inkml:trace contextRef="#ctx0" brushRef="#br0" timeOffset="14771.032">3760 210 0 0 0,'0'0'389'0'0,"0"0"430"0"0,0 0 348 0 0,0 0 172 0 0,0 0-31 0 0,0 0-181 0 0,0 0-202 0 0,0 0-135 0 0,0 0-24 0 0,0 7 21 0 0,-20 67 1604 0 0,-6-5-1501 0 0,2 1 0 0 0,4 1 1 0 0,-6 41-891 0 0,-5 18 180 0 0,5-40-101 0 0,15-60 88 0 0,2 1 0 0 0,1 0 0 0 0,1 1 0 0 0,2-1-1 0 0,1 1 1 0 0,2 1-167 0 0,2-31 35 0 0,1 1-1 0 0,-1-1 0 0 0,0 1 1 0 0,1-1-1 0 0,0 0 1 0 0,0 1-1 0 0,-1-1 0 0 0,1 0 1 0 0,1 1-1 0 0,-1-1 0 0 0,0 0 1 0 0,1 0-1 0 0,-1 0 0 0 0,1 0 1 0 0,-1 0-1 0 0,1 0 1 0 0,0 0-1 0 0,0-1 0 0 0,0 1 1 0 0,0-1-1 0 0,0 1 0 0 0,0-1 1 0 0,0 0-1 0 0,0 0 1 0 0,1 0-1 0 0,-1 0 0 0 0,0 0 1 0 0,1 0-1 0 0,-1-1 0 0 0,1 1 1 0 0,-1-1-1 0 0,1 0 0 0 0,-1 1 1 0 0,2-1-35 0 0,88-8 1247 0 0,11-35-687 0 0,-101 42-692 0 0,-1 0 0 0 0,1 0-1 0 0,-1-1 1 0 0,1 1 0 0 0,-1 0 0 0 0,1-1 0 0 0,-1 1 0 0 0,0-1 0 0 0,1 0 0 0 0,-1 1 0 0 0,0-1 0 0 0,0 0 0 0 0,0 0 0 0 0,0 1 0 0 0,-1-1 0 0 0,1 0 0 0 0,0 0 0 0 0,-1 0 0 0 0,0 0-1 0 0,1 0 1 0 0,-1 0 0 0 0,0 0 0 0 0,0 0 0 0 0,0-1 132 0 0,-7-31-12719 0 0,4 30 9893 0 0</inkml:trace>
  <inkml:trace contextRef="#ctx0" brushRef="#br0" timeOffset="15015.422">3296 766 2401 0 0,'0'0'1695'0'0,"0"0"-1013"0"0,0 0-242 0 0,0 0 315 0 0,0 0 363 0 0,0 0 150 0 0,0 0-89 0 0,0 0-221 0 0,0 0-240 0 0,0 0-169 0 0,0 0-104 0 0,36-12-66 0 0,115-37-59 0 0,-10-1 169 0 0,-27 5-1722 0 0,-40 13-6918 0 0,-61 25 4139 0 0</inkml:trace>
  <inkml:trace contextRef="#ctx0" brushRef="#br0" timeOffset="15405.309">3895 170 4017 0 0,'0'0'1276'0'0,"0"0"-190"0"0,0 0-99 0 0,0 0 7 0 0,0 0 29 0 0,0 0-21 0 0,0 0-111 0 0,0 0-196 0 0,0 0-157 0 0,0 0-116 0 0,0 0-55 0 0,0 0-18 0 0,31-16-12 0 0,100-49 13 0 0,-65 46 127 0 0,-55 19-355 0 0,9-1 97 0 0,-18 0-202 0 0,0 0 1 0 0,1 0 0 0 0,-1 0 0 0 0,1 1 0 0 0,0-1-1 0 0,-1 1 1 0 0,1-1 0 0 0,-1 1 0 0 0,1 0-1 0 0,0 0 1 0 0,-1 0 0 0 0,1 1 0 0 0,0-1 0 0 0,-1 0-1 0 0,1 1 1 0 0,-1 0 0 0 0,1 0 0 0 0,-1 0 0 0 0,1 0-1 0 0,-1 0 1 0 0,0 0 0 0 0,1 0 0 0 0,-1 1 0 0 0,0-1-1 0 0,0 1 1 0 0,0 0 0 0 0,0-1 0 0 0,0 1 0 0 0,-1 0-1 0 0,1 0 1 0 0,0 0 0 0 0,-1 1 0 0 0,1-1 0 0 0,-1 0-1 0 0,0 0 1 0 0,0 1 0 0 0,1 2-18 0 0,-3 4 65 0 0,-1 0-1 0 0,0 0 1 0 0,-1 0-1 0 0,0 0 1 0 0,0-1 0 0 0,-1 1-1 0 0,0-1 1 0 0,0 0 0 0 0,-1 0-1 0 0,0 0 1 0 0,0 0-1 0 0,-1-1 1 0 0,0 0 0 0 0,0 0-1 0 0,-1-1 1 0 0,-4 4-65 0 0,-51 70 718 0 0,61-79-710 0 0,0 0 1 0 0,1 0-1 0 0,-1 0 0 0 0,0 0 0 0 0,1 1 0 0 0,-1-1 0 0 0,1 0 0 0 0,-1 0 0 0 0,1 1 0 0 0,0-1 0 0 0,-1 0 0 0 0,1 1 0 0 0,0-1 0 0 0,0 1 0 0 0,0-1 0 0 0,0 0 0 0 0,0 1 0 0 0,0-1 0 0 0,1 0 0 0 0,-1 1 0 0 0,0-1 0 0 0,1 0 0 0 0,-1 1 1 0 0,1-1-1 0 0,-1 0 0 0 0,1 0 0 0 0,0 1 0 0 0,-1-1 0 0 0,1 0 0 0 0,0 0 0 0 0,0 0 0 0 0,0 0 0 0 0,0 0 0 0 0,0 0 0 0 0,0 0 0 0 0,0 0 0 0 0,0 0 0 0 0,0-1 0 0 0,0 1 0 0 0,1 0 0 0 0,-1-1 0 0 0,0 1 0 0 0,0-1 0 0 0,1 1 1 0 0,-1-1-1 0 0,0 0 0 0 0,1 0 0 0 0,0 1-8 0 0,75 4 565 0 0,-62-6-471 0 0,102-17 227 0 0,-67 5-2630 0 0,8-3-7839 0 0,-45 12 3676 0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2:24.19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77 0 0 0,'13'0'115'0'0,"105"0"994"0"0,125 11 2085 0 0,166 7-925 0 0,121-17-704 0 0,23-24-1565 0 0,636 7 1023 0 0,-818 17-392 0 0,531-15 641 0 0,807 10 602 0 0,-1130-3-580 0 0,-195-5-477 0 0,10-20-110 0 0,-292 37-708 0 0,-61 17-1950 0 0,-25 24-4952 0 0,-16-35 3741 0 0,0-4-691 0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2:28.21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1 134 0 0 0,'0'0'124'0'0,"0"0"-128"0"0,0 0-77 0 0,0 0 55 0 0,21-6 90 0 0,151-36 530 0 0,72 4 738 0 0,68 13 330 0 0,27 48-1445 0 0,-53-14 1269 0 0,141-19-1486 0 0,245-31 1189 0 0,-375 37-783 0 0,59 16-406 0 0,-172 0 187 0 0,450 43 311 0 0,-459-38-62 0 0,1-7 0 0 0,147-12-436 0 0,262-16 1169 0 0,-142 25-892 0 0,92-5 50 0 0,-279-4-227 0 0,659-9 763 0 0,-891 10-836 0 0,98-5 139 0 0,-1 6 0 0 0,1 5 0 0 0,51 11-166 0 0,-33 0 1070 0 0,0-7-1 0 0,98-7-1069 0 0,-170-2 1062 0 0,-67 0-951 0 0,-1 0-9 0 0,0 0-36 0 0,0 0-38 0 0,0 0-22 0 0,0 0-23 0 0,0 0-24 0 0,0 0-7 0 0,0 0-30 0 0,0 0-26 0 0,0 0-25 0 0,0 0-31 0 0,0 0-28 0 0,0 0-11 0 0,0 0-2 0 0,0 0 1 0 0,0 0 25 0 0,0 0 8 0 0,0 0 5 0 0,0 0-12 0 0,0 0-26 0 0,0 0-4 0 0,6 22-3106 0 0,17 3-3982 0 0,-17-21 5046 0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2:08.6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1 562 888 0 0,'0'0'392'0'0,"0"0"-146"0"0,0 0 206 0 0,0 0 397 0 0,0 0 358 0 0,0 0 260 0 0,0 0 28 0 0,0 0-193 0 0,0 0-267 0 0,0 0-219 0 0,33 10-129 0 0,103 29-50 0 0,-55-29 641 0 0,-70-13-1020 0 0,0 0 1 0 0,1-1 0 0 0,-1 0-1 0 0,0-1 1 0 0,-1 0-1 0 0,1 0 1 0 0,-1-1 0 0 0,0-1-1 0 0,-1 0 1 0 0,0 0 0 0 0,0-1-1 0 0,0 0 1 0 0,-1 0-1 0 0,0-1 1 0 0,0 0 0 0 0,-1-1-1 0 0,-1 1 1 0 0,1-1 0 0 0,-2-1-1 0 0,1 1 1 0 0,-1-1 0 0 0,0-4-260 0 0,6-3 136 0 0,34-59 258 0 0,-13 18-325 0 0,3 2-1 0 0,3 1 0 0 0,2 2 0 0 0,24-24-67 0 0,-4 35-204 0 0,-59 42 188 0 0,1 1 0 0 0,-1-1 0 0 0,1 1 1 0 0,-1-1-1 0 0,1 1 0 0 0,0-1 1 0 0,-1 1-1 0 0,1 0 0 0 0,0 0 0 0 0,-1 0 1 0 0,1 0-1 0 0,0 0 0 0 0,-1 0 1 0 0,1 0-1 0 0,0 1 0 0 0,-1-1 0 0 0,1 0 1 0 0,-1 1-1 0 0,1 0 0 0 0,0-1 1 0 0,-1 1-1 0 0,1 0 0 0 0,-1 0 0 0 0,0 0 1 0 0,1 0-1 0 0,-1 0 0 0 0,0 0 1 0 0,1 0-1 0 0,-1 0 0 0 0,0 0 0 0 0,0 1 1 0 0,0-1-1 0 0,0 0 0 0 0,0 1 1 0 0,-1-1-1 0 0,1 1 0 0 0,0-1 0 0 0,0 1 1 0 0,-1-1-1 0 0,1 3 16 0 0,4 15 11 0 0,-1 0-1 0 0,-1 0 1 0 0,-1 1 0 0 0,-1 0 0 0 0,0-1-1 0 0,-2 1 1 0 0,0 1-11 0 0,0 17 18 0 0,1-3 45 0 0,-2 0 0 0 0,-1 0-1 0 0,-1 0 1 0 0,-2 0 0 0 0,-2-1-1 0 0,-1 0 1 0 0,-13 29-63 0 0,20-57-21 0 0,-2 0-1 0 0,1 0 1 0 0,-1-1 0 0 0,0 1-1 0 0,0-1 1 0 0,0 0 0 0 0,-1 0-1 0 0,0 0 1 0 0,0 0 0 0 0,0-1 0 0 0,0 0-1 0 0,-1 0 1 0 0,0 0 0 0 0,0-1-1 0 0,0 0 1 0 0,0 0 0 0 0,0-1-1 0 0,-1 1 1 0 0,1-1 0 0 0,-1-1-1 0 0,1 1 1 0 0,-1-1 0 0 0,0 0-1 0 0,1-1 1 0 0,-1 0 0 0 0,0 0-1 0 0,0 0 1 0 0,-4-1 21 0 0,-3-1-481 0 0,0 1 1 0 0,-1-2-1 0 0,1 0 0 0 0,1-1 0 0 0,-1 0 1 0 0,0-1-1 0 0,1 0 0 0 0,0-2 0 0 0,0 1 1 0 0,1-1-1 0 0,0-1 0 0 0,0 0 0 0 0,-2-3 481 0 0,-6-17-3577 0 0,17-7-3784 0 0,6 27 6210 0 0</inkml:trace>
  <inkml:trace contextRef="#ctx0" brushRef="#br0" timeOffset="315.866">1122 227 5297 0 0,'0'0'1400'0'0,"0"0"-66"0"0,0 0 117 0 0,0 0 111 0 0,0 0-83 0 0,0 0-262 0 0,0 0-314 0 0,0 0-285 0 0,-28 33-237 0 0,-84 104-186 0 0,110-136-191 0 0,0 1 0 0 0,0-1 0 0 0,0 1 1 0 0,0 0-1 0 0,0 0 0 0 0,0 0 0 0 0,1 0 1 0 0,-1 0-1 0 0,1 0 0 0 0,-1 0 0 0 0,1 1 1 0 0,0-1-1 0 0,0 0 0 0 0,0 1 0 0 0,0-1 1 0 0,0 1-1 0 0,0-1 0 0 0,1 1 0 0 0,-1 0 0 0 0,1-1 1 0 0,0 1-1 0 0,0-1 0 0 0,0 1 0 0 0,0 0 1 0 0,0-1-1 0 0,0 1 0 0 0,1 0 0 0 0,-1-1 1 0 0,1 1-5 0 0,2 5 10 0 0,2-1 76 0 0,-1 0 0 0 0,1 0-1 0 0,0-1 1 0 0,1 0 0 0 0,0 0-1 0 0,0 0 1 0 0,0 0 0 0 0,1-1 0 0 0,-1 0-1 0 0,1 0 1 0 0,1-1 0 0 0,-1 0 0 0 0,0 0-1 0 0,1-1 1 0 0,0 0 0 0 0,0 0 0 0 0,0 0-1 0 0,0-1 1 0 0,0-1 0 0 0,1 0-1 0 0,-1 0 1 0 0,0 0 0 0 0,1-1 0 0 0,-1 0-1 0 0,0 0 1 0 0,1-1 0 0 0,-1-1 0 0 0,6-1-86 0 0,-1 0 241 0 0,-1-2 0 0 0,0 1 1 0 0,0-2-1 0 0,0 1 0 0 0,-1-2 0 0 0,0 1 1 0 0,0-2-1 0 0,-1 1 0 0 0,1-2 1 0 0,-2 1-1 0 0,1-1 0 0 0,-1-1 1 0 0,-1 1-1 0 0,0-2 0 0 0,0 1 1 0 0,-1-1-1 0 0,0 0 0 0 0,-1-1 1 0 0,0 0-242 0 0,-3 7 0 0 0,0 1 0 0 0,0 0 1 0 0,-1 0-1 0 0,1-1 1 0 0,-1 0-1 0 0,0 1 1 0 0,-1-1-1 0 0,1 0 1 0 0,-1 0-1 0 0,0 0 0 0 0,0 0 1 0 0,-1 0-1 0 0,1 0 1 0 0,-1 0-1 0 0,0 0 1 0 0,-1 0-1 0 0,1 0 1 0 0,-1 0-1 0 0,0 0 0 0 0,0 0 1 0 0,0 0-1 0 0,-1 1 1 0 0,0-1-1 0 0,0 0 1 0 0,0 1-1 0 0,0-1 1 0 0,-1 1-1 0 0,0 0 0 0 0,0 0 1 0 0,0 0-1 0 0,0 0 1 0 0,-1 0-1 0 0,1 1 1 0 0,-1-1-1 0 0,0 1 1 0 0,-1-1-1 0 0,-61-17-2992 0 0,21 21-6038 0 0,31 3-1752 0 0</inkml:trace>
  <inkml:trace contextRef="#ctx0" brushRef="#br0" timeOffset="3778.632">1159 1409 0 0 0,'0'0'583'0'0,"0"0"638"0"0,0 0 161 0 0,0 0-62 0 0,0 0-57 0 0,0 0-101 0 0,22 2-158 0 0,72 5-118 0 0,-15-17 1617 0 0,-53-1-1711 0 0,-1 0 1 0 0,0-2 0 0 0,-1-1 0 0 0,-1 0-1 0 0,22-19-792 0 0,-13 11 508 0 0,3-4-221 0 0,-2-1 0 0 0,-1-1 1 0 0,-2-2-1 0 0,13-16-287 0 0,-37 40 8 0 0,0 0 0 0 0,-1 0 0 0 0,0-1 1 0 0,0 0-1 0 0,0 1 0 0 0,-1-1 0 0 0,0-1 1 0 0,0 1-1 0 0,-1-1 0 0 0,0 1 0 0 0,-1-1 0 0 0,1 0 1 0 0,-1 0-1 0 0,-1 0 0 0 0,0 0 0 0 0,0-1 1 0 0,0-6-9 0 0,-3 13-156 0 0,0-1 0 0 0,0 1 1 0 0,-1 0-1 0 0,1 0 1 0 0,0 1-1 0 0,-1-1 0 0 0,0 0 1 0 0,1 1-1 0 0,-1-1 0 0 0,0 1 1 0 0,1 0-1 0 0,-1 0 1 0 0,0 0-1 0 0,0 0 0 0 0,0 1 1 0 0,0-1-1 0 0,0 1 1 0 0,0 0-1 0 0,0 0 0 0 0,0 0 1 0 0,0 0-1 0 0,0 0 0 0 0,0 1 1 0 0,0-1-1 0 0,0 1 1 0 0,0 0-1 0 0,0 0 0 0 0,0 0 1 0 0,-1 1 155 0 0,-6 4-202 0 0,0 1-1 0 0,1 1 1 0 0,0 0 0 0 0,0 0 0 0 0,1 0 0 0 0,0 1 0 0 0,0 1 0 0 0,1-1 0 0 0,0 1 0 0 0,1 1 0 0 0,0-1-1 0 0,1 1 1 0 0,0 0 0 0 0,-3 10 202 0 0,7-18-30 0 0,-3 4 45 0 0,0 0-1 0 0,0 0 1 0 0,1 1-1 0 0,0-1 1 0 0,1 1-1 0 0,0 0 1 0 0,0 0-1 0 0,0 0 1 0 0,1 0-1 0 0,0 0 1 0 0,1 0-1 0 0,0 0 1 0 0,0 0-1 0 0,1 0 1 0 0,0 0-1 0 0,0 0 1 0 0,1 0-1 0 0,0 0 1 0 0,0-1-1 0 0,1 1 1 0 0,0-1-1 0 0,0 1 1 0 0,1-1-1 0 0,0 0 1 0 0,0 0-1 0 0,1 0 1 0 0,-1-1-1 0 0,2 0 1 0 0,-1 0-16 0 0,5 3 250 0 0,1-1-1 0 0,0 0 1 0 0,1-1-1 0 0,-1-1 1 0 0,1 1-1 0 0,0-2 0 0 0,1 0 1 0 0,-1 0-1 0 0,1-1 1 0 0,0-1-1 0 0,0 0 1 0 0,1-1-1 0 0,-1 0 0 0 0,0-1 1 0 0,1-1-1 0 0,-1 0 1 0 0,1 0-1 0 0,3-2-248 0 0,-4-2 121 0 0,-1 0 1 0 0,1-1-1 0 0,-1 0 0 0 0,0-1 1 0 0,0 0-1 0 0,0-1 0 0 0,-1 0 1 0 0,0-1-1 0 0,-1 0 0 0 0,1-1 0 0 0,-2 0 1 0 0,1-1-1 0 0,-1 0 0 0 0,-1 0 1 0 0,0-1-1 0 0,0 0 0 0 0,-1-1 1 0 0,0 1-1 0 0,-1-1 0 0 0,-1-1 1 0 0,0 1-1 0 0,0-1 0 0 0,-2 0 0 0 0,1 0 1 0 0,-1-3-122 0 0,2-66-512 0 0,-6 81 457 0 0,1 0 0 0 0,-1 0 0 0 0,0 0 0 0 0,1 0 0 0 0,-1 0 0 0 0,0 1 0 0 0,0-1 0 0 0,1 0 0 0 0,-1 0 0 0 0,0 1 1 0 0,0-1-1 0 0,0 0 0 0 0,0 1 0 0 0,0-1 0 0 0,0 1 0 0 0,0 0 0 0 0,0-1 0 0 0,0 1 0 0 0,-1 0 0 0 0,1 0 0 0 0,0-1 0 0 0,0 1 0 0 0,0 0 1 0 0,0 0-1 0 0,0 0 0 0 0,0 0 0 0 0,-1 0 0 0 0,1 1 0 0 0,0-1 0 0 0,0 0 0 0 0,0 1 0 0 0,0-1 0 0 0,0 0 0 0 0,0 1 0 0 0,0-1 1 0 0,0 1-1 0 0,0-1 0 0 0,0 1 0 0 0,0 0 0 0 0,0-1 0 0 0,0 1 0 0 0,1 0 0 0 0,-1 0 0 0 0,0 0 0 0 0,0 0 0 0 0,1 0 0 0 0,-1-1 0 0 0,1 1 1 0 0,-1 0-1 0 0,1 0 0 0 0,-1 1 0 0 0,1-1 0 0 0,-1 0 0 0 0,1 0 0 0 0,0 0 55 0 0,-7 14-59 0 0,1 0-1 0 0,0 0 1 0 0,1 1-1 0 0,1 0 1 0 0,0 0 0 0 0,1 0-1 0 0,1 0 1 0 0,1 0-1 0 0,0 1 1 0 0,1-1 0 0 0,2 16 59 0 0,-1-26 64 0 0,0-1 0 0 0,0 0 0 0 0,0 0 0 0 0,1 0 0 0 0,-1 1 0 0 0,1-2 0 0 0,1 1 0 0 0,-1 0 0 0 0,1 0 0 0 0,0-1 0 0 0,0 1 0 0 0,0-1 0 0 0,0 0 0 0 0,1 0 0 0 0,0 0 1 0 0,0 0-1 0 0,0-1 0 0 0,0 0 0 0 0,0 0 0 0 0,1 0 0 0 0,-1 0 0 0 0,1 0 0 0 0,0-1 0 0 0,0 0 0 0 0,0 0 0 0 0,0-1 0 0 0,1 1-64 0 0,5 1 191 0 0,0-1 0 0 0,0 0 0 0 0,1-1 0 0 0,-1 0 0 0 0,0-1 0 0 0,0 0 0 0 0,1-1 0 0 0,-1 0 0 0 0,0-1 0 0 0,0 0 0 0 0,0 0 0 0 0,0-1 0 0 0,0-1 0 0 0,-1 0 0 0 0,0-1 0 0 0,1 1 0 0 0,-2-2 0 0 0,8-4-191 0 0,32-30 285 0 0,-2-2 1 0 0,-2-2-1 0 0,-2-3 0 0 0,-1-1 0 0 0,0-5-285 0 0,-32 40 15 0 0,0 1-1 0 0,-1-2 1 0 0,-1 1 0 0 0,0-1 0 0 0,0-1 0 0 0,-2 1-1 0 0,0-1 1 0 0,0 0 0 0 0,-2-1 0 0 0,0 1-1 0 0,0-1 1 0 0,-2 0 0 0 0,1-8-15 0 0,-3 22-11 0 0,0 1 0 0 0,0-1 0 0 0,0 1-1 0 0,0 0 1 0 0,0-1 0 0 0,0 1 0 0 0,0-1 0 0 0,-1 1 0 0 0,1 0 0 0 0,-1-1-1 0 0,1 1 1 0 0,-1 0 0 0 0,1-1 0 0 0,-1 1 0 0 0,0 0 0 0 0,1 0 0 0 0,-1 0 0 0 0,0 0-1 0 0,0 0 1 0 0,0 0 0 0 0,0 0 0 0 0,0 0 0 0 0,0 0 0 0 0,0 0 0 0 0,0 0-1 0 0,-1 0 1 0 0,1 1 0 0 0,0-1 0 0 0,0 1 0 0 0,-1-1 0 0 0,1 1 0 0 0,0-1-1 0 0,-1 1 1 0 0,1 0 0 0 0,0-1 0 0 0,-1 1 0 0 0,1 0 0 0 0,-1 0 0 0 0,1 0 0 0 0,0 0-1 0 0,-1 0 1 0 0,1 1 0 0 0,-1-1 0 0 0,1 0 0 0 0,-1 1 11 0 0,-59 26-625 0 0,45-12 568 0 0,1 0 0 0 0,0 0-1 0 0,2 2 1 0 0,-1-1 0 0 0,2 2-1 0 0,0 0 1 0 0,2 0 0 0 0,0 1-1 0 0,0 1 1 0 0,2-1 0 0 0,1 2-1 0 0,0-1 1 0 0,2 1 0 0 0,0-1-1 0 0,1 1 1 0 0,1 1 0 0 0,1-1-1 0 0,1 0 1 0 0,1 14 57 0 0,1-29-77 0 0,0-1 0 0 0,0 0 0 0 0,0 0 0 0 0,0 0 0 0 0,1 0 1 0 0,0 0-1 0 0,0 0 0 0 0,0 0 0 0 0,1 0 0 0 0,-1-1 0 0 0,1 1 0 0 0,0-1 0 0 0,1 0 0 0 0,-1 0 0 0 0,1 0 1 0 0,0 0-1 0 0,0 0 0 0 0,0-1 0 0 0,0 0 0 0 0,0 0 0 0 0,1 0 0 0 0,0 0 0 0 0,-1-1 0 0 0,1 0 1 0 0,0 0-1 0 0,0 0 0 0 0,0-1 0 0 0,0 1 0 0 0,4-1 77 0 0,62-7-4599 0 0,-27-13-2985 0 0,-32 11 3977 0 0</inkml:trace>
  <inkml:trace contextRef="#ctx0" brushRef="#br0" timeOffset="4062.872">3121 717 776 0 0,'0'0'1370'0'0,"0"0"-86"0"0,0 0 30 0 0,0 0 139 0 0,0 0 70 0 0,0 0-45 0 0,0 0-115 0 0,0 0-151 0 0,0 0-164 0 0,0 0-126 0 0,-30 34-93 0 0,-91 108-108 0 0,61-50 483 0 0,51-67-1007 0 0,2 0 1 0 0,0 1-1 0 0,2-1 0 0 0,1 1 1 0 0,0 0-1 0 0,2 0 0 0 0,2 0 1 0 0,0 1-1 0 0,3 17-197 0 0,-1-30-30 0 0,0 0 0 0 0,0-1 0 0 0,2 1 0 0 0,0-1 0 0 0,0 0 0 0 0,1 0 0 0 0,1 0 0 0 0,0-1 0 0 0,0 0 0 0 0,1 0 0 0 0,1-1 1 0 0,0 1-1 0 0,1-2 0 0 0,0 1 0 0 0,1-1 0 0 0,-1-1 0 0 0,2 0 0 0 0,0 0 0 0 0,0-1 0 0 0,0 0 0 0 0,1-1 0 0 0,0 0 0 0 0,11 3 30 0 0,28 3-2224 0 0,-20-17-7557 0 0,-26 0 4202 0 0</inkml:trace>
  <inkml:trace contextRef="#ctx0" brushRef="#br0" timeOffset="7961.714">3228 1044 0 0 0,'0'0'149'0'0,"0"0"409"0"0,0 0 134 0 0,0 0 112 0 0,0 0 102 0 0,0 0 26 0 0,0 0-45 0 0,0 0-96 0 0,0 0-102 0 0,0 0-55 0 0,0 0-8 0 0,0 0 20 0 0,14-11 37 0 0,43-37 6 0 0,12 15 1350 0 0,50 26-755 0 0,-116 8-1262 0 0,-1 0-1 0 0,1 0 0 0 0,-1 1 0 0 0,1-1 1 0 0,-1 1-1 0 0,0 0 0 0 0,0-1 0 0 0,1 1 0 0 0,-1 0 1 0 0,-1 0-1 0 0,1 0 0 0 0,0 1 0 0 0,0-1 1 0 0,-1 0-1 0 0,1 1 0 0 0,-1-1 0 0 0,0 1 0 0 0,0-1 1 0 0,0 1-1 0 0,0 0 0 0 0,0-1 0 0 0,-1 1 1 0 0,1 0-1 0 0,-1 0 0 0 0,1 0 0 0 0,-1-1 0 0 0,0 1 1 0 0,0 0-1 0 0,-1 0 0 0 0,1 0 0 0 0,0-1 1 0 0,-1 1-1 0 0,0 0 0 0 0,0 0 0 0 0,0 1-21 0 0,-38 69 82 0 0,20-47-102 0 0,-22 29-48 0 0,33-46 71 0 0,0 0-1 0 0,0 1 1 0 0,1 0-1 0 0,0 0 1 0 0,1 1-1 0 0,0 0 1 0 0,1 0-1 0 0,0 0 1 0 0,1 0-1 0 0,0 1 1 0 0,0 0 0 0 0,2 0-1 0 0,-1 0 1 0 0,1 7-3 0 0,1-17 17 0 0,1 1 1 0 0,0 0-1 0 0,0 0 1 0 0,0 0 0 0 0,0 0-1 0 0,0-1 1 0 0,1 1 0 0 0,-1 0-1 0 0,1 0 1 0 0,0-1-1 0 0,0 1 1 0 0,0 0 0 0 0,0-1-1 0 0,0 1 1 0 0,0-1-1 0 0,1 1 1 0 0,-1-1 0 0 0,1 1-1 0 0,0-1 1 0 0,0 0 0 0 0,0 0-1 0 0,0 0 1 0 0,0 0-1 0 0,0 0 1 0 0,0-1 0 0 0,1 1-1 0 0,-1-1 1 0 0,1 1 0 0 0,-1-1-1 0 0,1 0 1 0 0,-1 0-1 0 0,1 0 1 0 0,0 0 0 0 0,0 0-1 0 0,-1-1 1 0 0,1 1-1 0 0,0-1 1 0 0,2 0-18 0 0,20 1 282 0 0,0-1 1 0 0,1-1-1 0 0,-1-1 0 0 0,0-2 1 0 0,0 0-1 0 0,-1-2 1 0 0,8-2-283 0 0,65-37-9835 0 0,-89 41 3242 0 0</inkml:trace>
  <inkml:trace contextRef="#ctx0" brushRef="#br0" timeOffset="9583.361">3933 1199 0 0 0,'0'0'199'0'0,"0"0"69"0"0,0 0 84 0 0,0 0 133 0 0,1-6 106 0 0,1-2-307 0 0,1-19 2487 0 0,-27 27-1330 0 0,-66 45 1399 0 0,88-45-2791 0 0,0 1 0 0 0,0 0-1 0 0,0 0 1 0 0,1 0 0 0 0,-1 1-1 0 0,0-1 1 0 0,1 0-1 0 0,-1 1 1 0 0,0-1 0 0 0,1 1-1 0 0,0-1 1 0 0,-1 1 0 0 0,1 0-1 0 0,0 0 1 0 0,0-1 0 0 0,0 1-1 0 0,0 0 1 0 0,0 0-1 0 0,0 0 1 0 0,1 0 0 0 0,-1 0-1 0 0,1 0 1 0 0,-1 0 0 0 0,1 1-1 0 0,0-1 1 0 0,0 0 0 0 0,0 0-1 0 0,0 0 1 0 0,0 0 0 0 0,0 0-1 0 0,1 0 1 0 0,-1 0-1 0 0,1 1 1 0 0,-1-1 0 0 0,1 0-1 0 0,1 1-48 0 0,22 24 391 0 0,38 27 247 0 0,0-11-28 0 0,-61-40-593 0 0,-1-1-1 0 0,0 0 1 0 0,0 0-1 0 0,-1 0 0 0 0,1 1 1 0 0,0-1-1 0 0,-1 0 0 0 0,1 0 1 0 0,-1 0-1 0 0,0 0 1 0 0,1 0-1 0 0,-1 0 0 0 0,0 0 1 0 0,-1 0-1 0 0,1 0 1 0 0,0 0-1 0 0,0 0 0 0 0,-1 0 1 0 0,1-1-1 0 0,-1 1 1 0 0,1-1-1 0 0,-1 1 0 0 0,0-1 1 0 0,0 0-1 0 0,0 1 0 0 0,1-1 1 0 0,-1 0-1 0 0,0 0 1 0 0,0 0-1 0 0,-1-1 0 0 0,1 1 1 0 0,0 0-1 0 0,0-1 1 0 0,0 0-1 0 0,0 1 0 0 0,-1-1 1 0 0,0 0-17 0 0,-13 7-364 0 0,-71 22-6987 0 0,60-22 2475 0 0,14-3 4239 0 0</inkml:trace>
  <inkml:trace contextRef="#ctx0" brushRef="#br0" timeOffset="9948.586">4113 794 5017 0 0,'0'0'1038'0'0,"0"0"-340"0"0,0 0-217 0 0,0 0 57 0 0,0 0 201 0 0,0 0 236 0 0,0 0 120 0 0,0 0-24 0 0,0 0-124 0 0,0 0-146 0 0,0 0-85 0 0,0 0-78 0 0,0 0-63 0 0,25 29-67 0 0,75 94-80 0 0,-42-35 180 0 0,-50-71-664 0 0,-1 0 0 0 0,-1 1 1 0 0,0 0-1 0 0,-1 1 0 0 0,-1-1 0 0 0,-1 1 0 0 0,-1-1 1 0 0,0 1-1 0 0,-1 0 0 0 0,-1 0 0 0 0,-1 0 0 0 0,-1 0 1 0 0,0 0-1 0 0,-2-1 0 0 0,0 1 0 0 0,-1-1 1 0 0,0 0-1 0 0,-2 1 56 0 0,-3 1-312 0 0,0 1 0 0 0,-1-1 1 0 0,-2-1-1 0 0,1 0 1 0 0,-2 0-1 0 0,-1-2 0 0 0,-2 2 312 0 0,-76 64-9920 0 0,77-71 6153 0 0</inkml:trace>
  <inkml:trace contextRef="#ctx0" brushRef="#br0" timeOffset="90976.033">4531 1111 0 0 0,'0'0'2838'0'0,"0"0"-1699"0"0,0 0-624 0 0,0 0 33 0 0,0 0 241 0 0,0 0 243 0 0,0 0 122 0 0,0 0 14 0 0,0 0 21 0 0,0 0 5 0 0,0 0-21 0 0,7 0-72 0 0,108-20 2957 0 0,77-23-1333 0 0,-86 33-1974 0 0,-91 9-4443 0 0,-10 1-4093 0 0,-9 0 3142 0 0,-1 0-611 0 0</inkml:trace>
  <inkml:trace contextRef="#ctx0" brushRef="#br0" timeOffset="91222.779">4563 1287 8082 0 0,'0'0'1783'0'0,"0"0"-412"0"0,0 0-22 0 0,0 0 198 0 0,0 0 23 0 0,0 0-168 0 0,0 0-277 0 0,0 0-231 0 0,0 0-165 0 0,33 0-133 0 0,106 0-89 0 0,70-11 540 0 0,-207 11-1266 0 0,57-3-243 0 0,-40-1-3246 0 0,-3-4-4846 0 0,-9 5-505 0 0</inkml:trace>
  <inkml:trace contextRef="#ctx0" brushRef="#br0" timeOffset="96538.508">5131 886 0 0 0,'0'0'303'0'0,"0"0"678"0"0,0 0 350 0 0,0 0 82 0 0,0 0-88 0 0,0 0-113 0 0,0 0-149 0 0,0 0-127 0 0,0 0-90 0 0,0 0-87 0 0,20-17-64 0 0,63-53-61 0 0,-30 43 451 0 0,-43 23-948 0 0,0 1 0 0 0,0 0 0 0 0,0 1 0 0 0,0 0 0 0 0,1 0 0 0 0,-1 1 0 0 0,1 1 0 0 0,-1 0 0 0 0,1 0 0 0 0,-1 1 0 0 0,3 1-137 0 0,-11 0 27 0 0,0 1 1 0 0,0 0 0 0 0,0 0-1 0 0,0 0 1 0 0,0 0 0 0 0,-1 0-1 0 0,1 0 1 0 0,-1 1 0 0 0,0-1 0 0 0,0 0-1 0 0,0 1 1 0 0,0-1 0 0 0,-1 1-1 0 0,0-1 1 0 0,1 1 0 0 0,-1-1-1 0 0,0 1 1 0 0,-1-1 0 0 0,1 1-1 0 0,-1-1 1 0 0,1 1 0 0 0,-1-1-1 0 0,0 1 1 0 0,0-1 0 0 0,-2 3-28 0 0,-151 324 496 0 0,152-326-498 0 0,0 0 0 0 0,0 1 1 0 0,1-1-1 0 0,-1 1 0 0 0,1-1 0 0 0,0 1 0 0 0,0 0 0 0 0,1 0 1 0 0,-1-1-1 0 0,1 1 0 0 0,0 0 0 0 0,1 0 0 0 0,-1 0 1 0 0,1-1-1 0 0,0 1 0 0 0,0 0 0 0 0,0-1 0 0 0,1 1 1 0 0,-1 0-1 0 0,1-1 0 0 0,0 0 0 0 0,0 1 0 0 0,1-1 1 0 0,0 0-1 0 0,-1 0 0 0 0,1-1 0 0 0,0 1 0 0 0,1 0 2 0 0,3 1-71 0 0,0 0 0 0 0,1 0 0 0 0,-1-1 0 0 0,1 0-1 0 0,0 0 1 0 0,0-1 0 0 0,0 0 0 0 0,1-1 0 0 0,-1 1 0 0 0,1-2 0 0 0,-1 1-1 0 0,1-1 1 0 0,0 0 0 0 0,-1-1 0 0 0,1 0 0 0 0,0-1 0 0 0,7 0 71 0 0,11-16-3931 0 0,-7-6-4149 0 0,-17 19 6073 0 0</inkml:trace>
  <inkml:trace contextRef="#ctx0" brushRef="#br0" timeOffset="96988.288">5641 831 0 0 0,'0'0'607'0'0,"0"0"252"0"0,0 0 201 0 0,0 0 84 0 0,0 0-9 0 0,0 0-65 0 0,0 0-66 0 0,0 0 12 0 0,0 0 34 0 0,0 0 47 0 0,0 0 62 0 0,10 4 4822 0 0,-32 99-4778 0 0,18-91-1184 0 0,0 0 1 0 0,0 1-1 0 0,1-1 0 0 0,1 1 1 0 0,0 0-1 0 0,1-1 1 0 0,0 1-1 0 0,2 12-19 0 0,1-23 23 0 0,0 1 0 0 0,0 0 1 0 0,1-1-1 0 0,-1 0 0 0 0,1 1 0 0 0,-1-1 0 0 0,1 0 1 0 0,0 0-1 0 0,0-1 0 0 0,0 1 0 0 0,0 0 0 0 0,0-1 1 0 0,1 0-1 0 0,-1 0 0 0 0,0 0 0 0 0,1 0 0 0 0,-1 0 1 0 0,0-1-1 0 0,1 0 0 0 0,-1 1 0 0 0,1-1 0 0 0,-1-1 0 0 0,1 1 1 0 0,-1 0-1 0 0,0-1 0 0 0,1 0 0 0 0,0 0-23 0 0,6 1 53 0 0,-4 0-122 0 0,1-1 0 0 0,-1 0 1 0 0,0 0-1 0 0,0 0 0 0 0,0-1 0 0 0,0 0 1 0 0,0 0-1 0 0,-1 0 0 0 0,1-1 1 0 0,-1 0-1 0 0,1 0 0 0 0,-1 0 0 0 0,0-1 1 0 0,0 1-1 0 0,0-1 0 0 0,-1-1 1 0 0,4-2 68 0 0,20-29-5806 0 0,-15 8-4159 0 0,-11 21 7685 0 0</inkml:trace>
  <inkml:trace contextRef="#ctx0" brushRef="#br0" timeOffset="97274.427">5884 742 2785 0 0,'0'0'1296'0'0,"0"0"-84"0"0,0 0 46 0 0,0 0 110 0 0,0 0 68 0 0,0 0-54 0 0,0 0-220 0 0,0 0-272 0 0,0 0-221 0 0,0 0-147 0 0,0 0-44 0 0,0 0 23 0 0,0 0 27 0 0,-8 18 15 0 0,-47 115 876 0 0,40-41-1042 0 0,4-1 0 0 0,4 2 0 0 0,6 84-377 0 0,7-117-619 0 0,4-39-3522 0 0,-7-21 297 0 0,-2 0-2375 0 0,-1 0 2462 0 0</inkml:trace>
  <inkml:trace contextRef="#ctx0" brushRef="#br0" timeOffset="98044.349">6061 1096 0 0 0,'0'0'863'0'0,"0"0"313"0"0,0 0 228 0 0,0 0 205 0 0,0 0 204 0 0,0 0 160 0 0,0 0-23 0 0,0 0-199 0 0,0-5 1958 0 0,-1-20-2092 0 0,4 1-1172 0 0,1 1 0 0 0,1 0-1 0 0,1 0 1 0 0,1 0 0 0 0,2 1-1 0 0,0 0 1 0 0,1 1 0 0 0,1 0-1 0 0,11-16-444 0 0,96-103 56 0 0,-99 133-2231 0 0,-12 35-8900 0 0,-6-13 5085 0 0,1-10 3307 0 0</inkml:trace>
  <inkml:trace contextRef="#ctx0" brushRef="#br0" timeOffset="98463.341">6499 724 0 0 0,'0'0'587'0'0,"0"0"796"0"0,0 0 100 0 0,0 0-246 0 0,0 0-279 0 0,0 0-137 0 0,0 0-56 0 0,0 0 17 0 0,0 0-8 0 0,0 0-58 0 0,0 0-57 0 0,0 0-74 0 0,-19 9-74 0 0,-59 30-87 0 0,69-35-403 0 0,1 0 0 0 0,1 0-1 0 0,-1 1 1 0 0,1 1 0 0 0,-1-1-1 0 0,2 1 1 0 0,-1 0 0 0 0,1 0-1 0 0,-1 1 1 0 0,2 0 0 0 0,-1 0 0 0 0,1 1-1 0 0,0-1 1 0 0,1 1 0 0 0,0 0-1 0 0,0 0 1 0 0,0 1 0 0 0,1-1 0 0 0,1 1-1 0 0,-1 0 1 0 0,1 0-21 0 0,1-5-34 0 0,0 0-1 0 0,1-1 1 0 0,-1 1 0 0 0,1 0-1 0 0,-1 0 1 0 0,1 0 0 0 0,0 0 0 0 0,1 0-1 0 0,-1 0 1 0 0,1-1 0 0 0,0 1-1 0 0,0 0 1 0 0,0 0 0 0 0,0-1 0 0 0,0 1-1 0 0,1 0 1 0 0,0-1 0 0 0,0 0-1 0 0,0 1 1 0 0,0-1 0 0 0,2 2 34 0 0,-2-3 89 0 0,-1-1-1 0 0,1 0 1 0 0,0 0 0 0 0,0 0 0 0 0,-1 0 0 0 0,1 0-1 0 0,0 0 1 0 0,0 0 0 0 0,0-1 0 0 0,0 1-1 0 0,0-1 1 0 0,0 1 0 0 0,0-1 0 0 0,0 0 0 0 0,0 0-1 0 0,1 0 1 0 0,-1 0 0 0 0,0 0 0 0 0,0 0-1 0 0,0-1 1 0 0,0 1 0 0 0,0-1 0 0 0,0 1 0 0 0,0-1-1 0 0,0 0 1 0 0,0 0 0 0 0,-1 0 0 0 0,2 0-89 0 0,10-8 443 0 0,0 0 1 0 0,0 0-1 0 0,-1-2 1 0 0,0 1-1 0 0,-1-2 0 0 0,0 1 1 0 0,-1-1-1 0 0,0-1 1 0 0,4-9-444 0 0,14-14 422 0 0,86-78 58 0 0,-83 96-760 0 0,-31 40-518 0 0,-8 33-332 0 0,0 0-4820 0 0,9-53 5601 0 0,0-1 1 0 0,0 0-1 0 0,0 1 1 0 0,0-1-1 0 0,0 0 1 0 0,1 0-1 0 0,-1 0 1 0 0,0 0-1 0 0,1 0 1 0 0,-1 0-1 0 0,1 0 0 0 0,-1-1 1 0 0,1 1-1 0 0,-1 0 1 0 0,1-1-1 0 0,-1 0 1 0 0,1 1-1 0 0,0-1 1 0 0,-1 0-1 0 0,1 1 1 0 0,0-1-1 0 0,-1 0 0 0 0,1 0 1 0 0,0-1-1 0 0,-1 1 1 0 0,1 0-1 0 0,-1 0 1 0 0,1-1-1 0 0,1 0 349 0 0,4 1-513 0 0,0 0 513 0 0</inkml:trace>
  <inkml:trace contextRef="#ctx0" brushRef="#br0" timeOffset="98855.306">6877 720 0 0 0,'0'0'600'0'0,"0"0"666"0"0,0 0-49 0 0,0 0-366 0 0,0 0-311 0 0,0 0-209 0 0,0 0-44 0 0,0 0 41 0 0,0 0 23 0 0,0 0 10 0 0,0 0-1 0 0,-18 10-61 0 0,-53 32-58 0 0,69-41-215 0 0,0 0-1 0 0,0 0 0 0 0,0 0 1 0 0,1 0-1 0 0,-1 1 1 0 0,0-1-1 0 0,1 1 0 0 0,-1-1 1 0 0,1 1-1 0 0,0-1 1 0 0,-1 1-1 0 0,1 0 1 0 0,0 0-1 0 0,0 0 0 0 0,0-1 1 0 0,0 1-1 0 0,0 0 1 0 0,1 0-1 0 0,-1 1 0 0 0,1-1 1 0 0,-1 0-1 0 0,1 0 1 0 0,0 0-1 0 0,-1 0 0 0 0,1 0 1 0 0,0 0-1 0 0,1 1 1 0 0,-1-1-1 0 0,0 0 1 0 0,1 0-1 0 0,-1 0-25 0 0,1 11 280 0 0,2-8 29 0 0,-1-1 0 0 0,1 1-1 0 0,-1-1 1 0 0,1 0 0 0 0,1 0 0 0 0,-1 0-1 0 0,0-1 1 0 0,1 1 0 0 0,0-1-1 0 0,0 0 1 0 0,0 0 0 0 0,0 0-1 0 0,0 0 1 0 0,1-1 0 0 0,-1 1-1 0 0,1-1 1 0 0,0 0 0 0 0,-1-1-1 0 0,1 1 1 0 0,0-1 0 0 0,0 0-1 0 0,0 0 1 0 0,0-1 0 0 0,0 1 0 0 0,0-1-1 0 0,0 0 1 0 0,0-1 0 0 0,5 0-309 0 0,4-2 374 0 0,0-1 0 0 0,-1-1 1 0 0,0 0-1 0 0,0-1 1 0 0,0 0-1 0 0,-1-1 1 0 0,1-1-1 0 0,-2 0 1 0 0,1 0-1 0 0,-1-1 1 0 0,-1-1-1 0 0,1 1 0 0 0,-2-2 1 0 0,1 1-1 0 0,-1-2 1 0 0,5-8-375 0 0,-6 11 85 0 0,7-6-113 0 0,-1 0 1 0 0,0-1-1 0 0,-1 0 1 0 0,-1-1-1 0 0,-1 0 1 0 0,0-1-1 0 0,-1 0 1 0 0,-1-1-1 0 0,-1 0 1 0 0,-1 0-1 0 0,0-1 1 0 0,-2 0-1 0 0,0 0 1 0 0,-1-1-1 0 0,-1 1 1 0 0,-1-1-1 0 0,0 0 1 0 0,-2-8 27 0 0,-2 26-48 0 0,1-1 0 0 0,-1 1 0 0 0,0-1 0 0 0,0 1 0 0 0,0 0 0 0 0,-1 0 1 0 0,1-1-1 0 0,-1 2 0 0 0,0-1 0 0 0,0 0 0 0 0,0 0 0 0 0,0 1 0 0 0,0 0 0 0 0,0 0 0 0 0,-1 0 1 0 0,1 0-1 0 0,-1 0 0 0 0,1 0 0 0 0,-1 1 0 0 0,0 0 0 0 0,0 0 0 0 0,1 0 0 0 0,-1 0 0 0 0,0 1 1 0 0,0-1-1 0 0,0 1 0 0 0,0 0 0 0 0,0 0 0 0 0,0 0 0 0 0,0 1 0 0 0,0 0 0 0 0,1-1 0 0 0,-1 1 1 0 0,0 1-1 0 0,0-1 0 0 0,1 0 0 0 0,-1 1 0 0 0,0 0 0 0 0,1 0 0 0 0,0 0 0 0 0,-1 0 0 0 0,1 0 1 0 0,0 1-1 0 0,0 0 48 0 0,-8 3-43 0 0,1 2 1 0 0,0-1 0 0 0,0 1 0 0 0,1 1 0 0 0,0 0 0 0 0,0 0-1 0 0,1 1 1 0 0,0 0 0 0 0,0 0 0 0 0,2 1 0 0 0,-1 0-1 0 0,1 0 1 0 0,1 0 0 0 0,0 1 0 0 0,0 0 0 0 0,2 0-1 0 0,-1 0 1 0 0,1 1 0 0 0,1-1 0 0 0,0 1 0 0 0,1-1-1 0 0,0 6 43 0 0,4-10-12 0 0,-1 0-1 0 0,2 1 0 0 0,-1-1 1 0 0,1-1-1 0 0,0 1 0 0 0,0 0 1 0 0,1-1-1 0 0,0 0 0 0 0,1 0 1 0 0,-1-1-1 0 0,1 1 0 0 0,1-1 1 0 0,-1 0-1 0 0,1-1 0 0 0,0 0 1 0 0,0 0-1 0 0,1 0 0 0 0,-1-1 1 0 0,1 0-1 0 0,0-1 0 0 0,0 1 1 0 0,0-1-1 0 0,1-1 0 0 0,-1 0 1 0 0,1 0-1 0 0,2 0 13 0 0,102 10-2655 0 0,-38-15-6502 0 0,-57 0 2009 0 0</inkml:trace>
  <inkml:trace contextRef="#ctx0" brushRef="#br0" timeOffset="99123.483">7747 584 1480 0 0,'0'0'4283'0'0,"0"0"-2046"0"0,0 0-620 0 0,0 0-5 0 0,0 0-136 0 0,0 0-197 0 0,0 0-220 0 0,0 0-248 0 0,0 0-152 0 0,0 0-115 0 0,0 0-96 0 0,0 0-33 0 0,-34 25-26 0 0,-107 77-37 0 0,49-23 191 0 0,-16 20-417 0 0,-4-6 0 0 0,-70 43-126 0 0,-344 206-3070 0 0,492-323 1712 0 0,-21 14-1708 0 0,25-4-6323 0 0,28-25 6816 0 0</inkml:trace>
  <inkml:trace contextRef="#ctx0" brushRef="#br0" timeOffset="99594.371">7285 1239 0 0 0,'0'0'2429'0'0,"0"0"-344"0"0,0 0-110 0 0,0 0-12 0 0,0 0-54 0 0,0 0-189 0 0,0 0-282 0 0,0 0-299 0 0,0 0-252 0 0,0 0-201 0 0,0 0-117 0 0,0 0-41 0 0,0 0-27 0 0,-23 7-41 0 0,-115 37 214 0 0,-26 45-229 0 0,161-87-500 0 0,-1-1 0 0 0,1 1 0 0 0,0 0 0 0 0,0 0-1 0 0,-1 0 1 0 0,1 1 0 0 0,0-1 0 0 0,1 1 0 0 0,-1 0 0 0 0,0-1 0 0 0,1 1-1 0 0,0 0 1 0 0,0 1 0 0 0,0-1 0 0 0,0 0 0 0 0,0 0 0 0 0,0 2 55 0 0,50 14-526 0 0,84 10 712 0 0,-127-28-142 0 0,0 0 0 0 0,0 0 1 0 0,-1 1-1 0 0,1 0 1 0 0,-1 0-1 0 0,1 0 1 0 0,-1 0-1 0 0,1 1 0 0 0,-1 0 1 0 0,0-1-1 0 0,0 1 1 0 0,-1 1-1 0 0,1-1 1 0 0,-1 1-1 0 0,1-1 1 0 0,-1 1-1 0 0,0 0 0 0 0,-1 0 1 0 0,1 0-1 0 0,-1 1 1 0 0,1-1-1 0 0,-1 1 1 0 0,-1-1-1 0 0,1 1 0 0 0,-1 0 1 0 0,1-1-1 0 0,-1 1 1 0 0,0 4-45 0 0,-4-4 51 0 0,0 1 1 0 0,-1-1-1 0 0,1 0 0 0 0,-1 0 1 0 0,0-1-1 0 0,-1 1 0 0 0,1-1 1 0 0,-1 0-1 0 0,1 0 1 0 0,-1 0-1 0 0,0-1 0 0 0,-1 0 1 0 0,1 0-1 0 0,-1 0 0 0 0,1-1 1 0 0,-1 1-1 0 0,0-1 1 0 0,0-1-1 0 0,0 1 0 0 0,0-1 1 0 0,0 0-1 0 0,0 0 0 0 0,-3-1-51 0 0,-89 15-1184 0 0,65-14-2131 0 0,1-5-4339 0 0,24 4-749 0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3:59.4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357 516 0 0 0,'0'0'668'0'0,"0"0"99"0"0,0 0-134 0 0,0 0 28 0 0,0 0 160 0 0,0 0 283 0 0,0 0 247 0 0,0 0 92 0 0,0 0-17 0 0,0 0-134 0 0,0 0-197 0 0,6-8-173 0 0,17-24-129 0 0,-17 24-102 0 0,-35 8 2354 0 0,-55 37-2211 0 0,53-18-678 0 0,-1-2 36 0 0,1 2-1 0 0,1 0 0 0 0,1 3 1 0 0,0 0-1 0 0,2 2 0 0 0,0 0 0 0 0,-4 9-191 0 0,30-33-1 0 0,0 1 0 0 0,1 0-1 0 0,-1 0 1 0 0,0-1-1 0 0,0 1 1 0 0,0 0 0 0 0,1 0-1 0 0,-1 0 1 0 0,0 0 0 0 0,1 0-1 0 0,-1 0 1 0 0,0 0-1 0 0,1 0 1 0 0,0 0 0 0 0,-1 1-1 0 0,1-1 1 0 0,0 0 0 0 0,-1 0-1 0 0,1 0 1 0 0,0 0-1 0 0,0 1 1 0 0,0-1 0 0 0,0 0-1 0 0,0 0 1 0 0,0 0-1 0 0,1 1 1 0 0,-1-1 0 0 0,0 0-1 0 0,0 0 1 0 0,1 0 0 0 0,-1 0-1 0 0,1 0 1 0 0,-1 0-1 0 0,1 0 1 0 0,-1 0 0 0 0,1 0-1 0 0,0 0 1 0 0,0 0-1 0 0,-1 0 1 0 0,2 1 1 0 0,49 13 181 0 0,124-14 300 0 0,-83-5-374 0 0,-91 5-93 0 0,0 1 0 0 0,-1-1-1 0 0,1 1 1 0 0,0-1 0 0 0,-1 1 0 0 0,1-1 0 0 0,-1 1 0 0 0,1-1-1 0 0,-1 1 1 0 0,0-1 0 0 0,1 1 0 0 0,-1 0 0 0 0,0-1 0 0 0,0 1-1 0 0,0 0 1 0 0,-1-1 0 0 0,1 1 0 0 0,0-1 0 0 0,0 1 0 0 0,-1 0-1 0 0,1-1 1 0 0,-1 1 0 0 0,0-1 0 0 0,1 1 0 0 0,-1-1 0 0 0,0 0-1 0 0,0 1 1 0 0,0-1 0 0 0,0 0 0 0 0,0 1 0 0 0,0-1-1 0 0,0 0 1 0 0,0 0 0 0 0,-1 0 0 0 0,1 0-14 0 0,-141 142 423 0 0,40-40-51 0 0,100-102-368 0 0,1 1 0 0 0,-1 0 1 0 0,0 1-1 0 0,1-1 0 0 0,0 0 0 0 0,-1 0 1 0 0,1 1-1 0 0,0-1 0 0 0,0 1 1 0 0,0-1-1 0 0,1 1 0 0 0,-1-1 0 0 0,1 1 1 0 0,-1-1-1 0 0,1 1 0 0 0,0 0 0 0 0,0-1 1 0 0,0 1-1 0 0,0-1 0 0 0,0 1 0 0 0,1 0 1 0 0,-1-1-1 0 0,1 1 0 0 0,0-1 1 0 0,0 1-1 0 0,0-1 0 0 0,0 1 0 0 0,0-1 1 0 0,0 0-1 0 0,0 0 0 0 0,1 1 0 0 0,0-1 1 0 0,-1 0-1 0 0,1 0 0 0 0,0 0 1 0 0,0-1-1 0 0,0 1 0 0 0,1 1-4 0 0,91 49 147 0 0,42 0-411 0 0,-134-52-125 0 0,0-1 0 0 0,0 1-1 0 0,0-1 1 0 0,0 1 0 0 0,0-1-1 0 0,0 1 1 0 0,0-1 0 0 0,0 0-1 0 0,0 0 1 0 0,0 0 0 0 0,0 0-1 0 0,-1 0 1 0 0,1 0 0 0 0,0-1-1 0 0,-1 1 1 0 0,1-1 0 0 0,-1 1-1 0 0,1-1 1 0 0,-1 1 0 0 0,0-1-1 0 0,0 0 1 0 0,0 0 0 0 0,0 0-1 0 0,0 1 1 0 0,0-1 0 0 0,0 0-1 0 0,-1 0 1 0 0,1 0 0 0 0,-1 0-1 0 0,1 0 1 0 0,-1 0 0 0 0,0-1-1 0 0,0 1 1 0 0,0 0 0 0 0,0 0-1 0 0,0 0 1 0 0,0-1 389 0 0,4-13-4383 0 0,0 7 2092 0 0</inkml:trace>
  <inkml:trace contextRef="#ctx0" brushRef="#br0" timeOffset="303.027">267 0 3801 0 0,'0'0'627'0'0,"0"0"6"0"0,0 0 162 0 0,0 0 280 0 0,0 0 201 0 0,0 0 76 0 0,0 0-49 0 0,0 0-113 0 0,-5 35-134 0 0,-16 113-137 0 0,23-27 493 0 0,40 98 47 0 0,-19-110-1296 0 0,-4 1 1 0 0,-5 1-1 0 0,-5 8-163 0 0,-6 20-220 0 0,-6 0 1 0 0,-11 62 219 0 0,10-170-564 0 0,-10 87-598 0 0,12-78-2525 0 0,1-1-3544 0 0,1-31 2926 0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4:02.0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1 508 0 0 0,'0'0'200'0'0,"0"0"703"0"0,0 0 296 0 0,0 0 58 0 0,0 0 22 0 0,0 0-36 0 0,0 0-12 0 0,16 0-7 0 0,52-1-15 0 0,-10-22 1489 0 0,-46 14-2122 0 0,174-145 3257 0 0,-140 117-3525 0 0,-2-3 1 0 0,-1-1-1 0 0,24-33-308 0 0,-61 68 5 0 0,0 0 0 0 0,-1 0 1 0 0,0-1-1 0 0,-1 1 0 0 0,1-1 0 0 0,-1-1 0 0 0,-1 1 0 0 0,1 0 0 0 0,-1-1 0 0 0,0 0 1 0 0,-1 1-1 0 0,0-1 0 0 0,0-4-5 0 0,-3 10-78 0 0,-1 0 0 0 0,0 0 1 0 0,0 0-1 0 0,0 0 0 0 0,0 0 1 0 0,-1 1-1 0 0,1-1 1 0 0,0 1-1 0 0,-1-1 0 0 0,1 1 1 0 0,-1 0-1 0 0,1 0 0 0 0,-1 0 1 0 0,1 0-1 0 0,-1 0 0 0 0,0 1 1 0 0,0-1-1 0 0,1 1 0 0 0,-1 0 1 0 0,0 0-1 0 0,0 0 0 0 0,0 0 1 0 0,1 0-1 0 0,-1 0 0 0 0,0 1 1 0 0,0 0-1 0 0,1-1 0 0 0,-1 1 1 0 0,0 0-1 0 0,1 0 0 0 0,-1 0 1 0 0,1 1-1 0 0,-1-1 0 0 0,0 1 78 0 0,-7 6-101 0 0,0-1 0 0 0,0 1 0 0 0,1 1 1 0 0,0 0-1 0 0,1 0 0 0 0,0 1 0 0 0,0 0 0 0 0,1 0 0 0 0,0 0 0 0 0,1 1 0 0 0,0 0 0 0 0,1 1 0 0 0,0-1 0 0 0,1 1 0 0 0,0 0 0 0 0,1 0 0 0 0,0 1 1 0 0,1-1-1 0 0,1 0 0 0 0,0 1 0 0 0,0-1 0 0 0,2 11 101 0 0,1-15 30 0 0,0 0 1 0 0,1 0-1 0 0,0 0 1 0 0,1 0-1 0 0,0-1 1 0 0,0 0-1 0 0,0 1 1 0 0,1-2-1 0 0,0 1 1 0 0,1 0-1 0 0,-1-1 1 0 0,1 0-1 0 0,1-1 1 0 0,-1 1-1 0 0,3 1-30 0 0,7 8 87 0 0,-5-4 4 0 0,0-1-1 0 0,1 0 1 0 0,-1 0 0 0 0,2-1 0 0 0,0-1-1 0 0,0 0 1 0 0,0 0 0 0 0,1-2 0 0 0,0 1-1 0 0,0-2 1 0 0,1 0 0 0 0,-1-1 0 0 0,1 0-1 0 0,0-1 1 0 0,0-1 0 0 0,1 0 0 0 0,-1-1-1 0 0,0-1 1 0 0,2 0-91 0 0,-6-4 68 0 0,0 0 0 0 0,0-1 0 0 0,0 0 0 0 0,-1 0 0 0 0,0-1 1 0 0,0-1-1 0 0,-1 0 0 0 0,1 0 0 0 0,-1 0 0 0 0,-1-1 0 0 0,0-1 0 0 0,0 0 0 0 0,0 0 0 0 0,-1 0 0 0 0,-1-1 0 0 0,1 0-68 0 0,-7 10 1 0 0,9-11-83 0 0,-1 0 1 0 0,0-1 0 0 0,0 0-1 0 0,-1 0 1 0 0,-1 0 0 0 0,0-1-1 0 0,-1 0 1 0 0,0 0 0 0 0,-1-1-1 0 0,0 1 1 0 0,-2-1 0 0 0,1 0-1 0 0,-2 1 1 0 0,1-1 0 0 0,-2 0-1 0 0,0 0 1 0 0,-1-2 81 0 0,0 13-141 0 0,0 1 1 0 0,-1 0-1 0 0,1 0 0 0 0,-1 0 1 0 0,1 0-1 0 0,-1 0 0 0 0,0 1 1 0 0,0-1-1 0 0,0 0 1 0 0,0 1-1 0 0,0-1 0 0 0,0 1 1 0 0,0 0-1 0 0,0 0 0 0 0,0 0 1 0 0,-1 0-1 0 0,1 0 1 0 0,0 0-1 0 0,-1 1 0 0 0,1-1 1 0 0,-1 1-1 0 0,1-1 0 0 0,-1 1 1 0 0,1 0-1 0 0,-1 0 1 0 0,1 0-1 0 0,-1 0 0 0 0,1 1 1 0 0,-1-1-1 0 0,1 1 0 0 0,0-1 1 0 0,-1 1-1 0 0,1 0 1 0 0,-1 0-1 0 0,1 0 0 0 0,0 0 1 0 0,0 1-1 0 0,-1-1 141 0 0,-2 2-5 0 0,0 1 0 0 0,0-1 0 0 0,0 1 0 0 0,0 0 0 0 0,0 0 0 0 0,1 1 0 0 0,0 0 0 0 0,0-1 0 0 0,0 1 0 0 0,1 0 0 0 0,-1 1 0 0 0,1-1 0 0 0,0 1 0 0 0,1-1 0 0 0,-1 1 0 0 0,1 0 0 0 0,0 0 0 0 0,1 0 0 0 0,0 0 0 0 0,0 0 0 0 0,0 1 0 0 0,0-1 0 0 0,1 0 0 0 0,0 0 0 0 0,0 0 0 0 0,1 1 0 0 0,0-1 0 0 0,0 0 0 0 0,0 0 0 0 0,1 0 0 0 0,0 0 0 0 0,0 0 0 0 0,1 0 0 0 0,-1-1 0 0 0,1 1 0 0 0,0-1 0 0 0,1 0 0 0 0,-1 0 0 0 0,1 0 0 0 0,3 3 5 0 0,4 3 284 0 0,2-1 0 0 0,-1 0 1 0 0,2 0-1 0 0,-1-2 0 0 0,1 1 0 0 0,0-2 1 0 0,1 0-1 0 0,-1-1 0 0 0,1 0 0 0 0,1-1 1 0 0,-1-1-1 0 0,1 0 0 0 0,0-1 0 0 0,0-1 1 0 0,14 0-285 0 0,-17 0 141 0 0,0-1 0 0 0,0 0 0 0 0,0-1 0 0 0,1-1 0 0 0,-1 0 1 0 0,0-1-1 0 0,-1 0 0 0 0,1-1 0 0 0,0 0 0 0 0,-1-1 0 0 0,1-1 0 0 0,-1 0 1 0 0,6-3-142 0 0,-2-1 60 0 0,-1 0 1 0 0,1-1 0 0 0,-2-1 0 0 0,1 0 0 0 0,-1-1-1 0 0,-1 0 1 0 0,0-1 0 0 0,-1 0 0 0 0,0-1 0 0 0,-2-1-1 0 0,1 0 1 0 0,6-14-61 0 0,9-50 201 0 0,-25 78-219 0 0,-1-1 1 0 0,0 0-1 0 0,1 1 1 0 0,-1-1 0 0 0,0 0-1 0 0,0 1 1 0 0,0-1-1 0 0,0 0 1 0 0,0 1 0 0 0,-1-1-1 0 0,1 0 1 0 0,0 1-1 0 0,-1-1 1 0 0,0 0 0 0 0,1 1-1 0 0,-1-1 1 0 0,0 1-1 0 0,0-1 1 0 0,1 1-1 0 0,-1-1 1 0 0,0 1 0 0 0,-1 0-1 0 0,1-1 1 0 0,0 1-1 0 0,0 0 1 0 0,0 0 0 0 0,-1 0-1 0 0,1 0 1 0 0,-1 0-1 0 0,1 0 1 0 0,-1 0 0 0 0,1 0-1 0 0,-1 1 1 0 0,1-1-1 0 0,-1 1 1 0 0,0-1 0 0 0,1 1-1 0 0,-1-1 1 0 0,0 1-1 0 0,1 0 1 0 0,-1 0 0 0 0,0 0-1 0 0,1 0 1 0 0,-1 0-1 0 0,0 0 18 0 0,-4 3-78 0 0,-1-1 0 0 0,1 1-1 0 0,0 0 1 0 0,0 1 0 0 0,0-1-1 0 0,1 1 1 0 0,-1 0 0 0 0,1 1-1 0 0,0-1 1 0 0,0 1 0 0 0,0 0-1 0 0,1 0 1 0 0,0 1 0 0 0,0-1-1 0 0,0 1 1 0 0,1 0 0 0 0,-1 0-1 0 0,2 0 1 0 0,-1 0 0 0 0,-1 5 78 0 0,1-5-42 0 0,-6 12-85 0 0,0 0-1 0 0,1 1 1 0 0,1 0 0 0 0,1 0-1 0 0,0 1 1 0 0,2 0-1 0 0,0 0 1 0 0,1 0 0 0 0,1 0-1 0 0,1 0 1 0 0,1 1 0 0 0,2 8 127 0 0,0-22-75 0 0,0 1 0 0 0,1-1-1 0 0,1 0 1 0 0,-1 0 0 0 0,1 0 0 0 0,0 0 0 0 0,1-1 0 0 0,-1 0 0 0 0,1 0 0 0 0,1 0 0 0 0,-1 0 0 0 0,1-1 0 0 0,0 0 0 0 0,0 0-1 0 0,0-1 1 0 0,1 1 0 0 0,0-1 0 0 0,0-1 0 0 0,0 1 0 0 0,0-1 0 0 0,0-1 0 0 0,1 1 0 0 0,-1-1 0 0 0,1 0 0 0 0,-1-1 0 0 0,1 0-1 0 0,0 0 1 0 0,0-1 0 0 0,0 0 0 0 0,2 0 75 0 0,73 0-7352 0 0,-67 0 4434 0 0</inkml:trace>
  <inkml:trace contextRef="#ctx0" brushRef="#br0" timeOffset="281.06">1904 4 4985 0 0,'0'0'886'0'0,"0"0"-100"0"0,0 0 12 0 0,0 0 31 0 0,0 0 20 0 0,0 0 4 0 0,-13 31-47 0 0,-41 100-116 0 0,39-56 42 0 0,16-58-573 0 0,0 3-87 0 0,2 0 0 0 0,0-1 0 0 0,0 1 0 0 0,2-1 0 0 0,1 1 0 0 0,0-1 0 0 0,1-1 0 0 0,1 0 0 0 0,1 0 0 0 0,1 0 0 0 0,10 15-72 0 0,50 26-509 0 0,-12-47-3925 0 0,-45-12 1106 0 0,-7 0-1566 0 0</inkml:trace>
  <inkml:trace contextRef="#ctx0" brushRef="#br0" timeOffset="681.018">2324 92 400 0 0,'0'0'1414'0'0,"0"0"-274"0"0,0 0 82 0 0,0 0 263 0 0,0 0 116 0 0,0 0-98 0 0,0 0-231 0 0,0 0-331 0 0,0 0-303 0 0,0 0-278 0 0,0 0-181 0 0,0 0-130 0 0,-22 28-46 0 0,-68 87 3 0 0,68-74 33 0 0,24-38-1 0 0,0-1 1 0 0,0 1 0 0 0,0-1-1 0 0,1 0 1 0 0,-1 0-1 0 0,1 1 1 0 0,-1-2-1 0 0,1 1 1 0 0,0 0-1 0 0,-1-1 1 0 0,1 1-1 0 0,0-1 1 0 0,0 0 0 0 0,0 0-1 0 0,0 0 1 0 0,0 0-1 0 0,1 0 1 0 0,-1-1-1 0 0,0 1 1 0 0,0-1-1 0 0,0 0 1 0 0,1 0-1 0 0,-1 0 1 0 0,0-1-1 0 0,0 1 1 0 0,3-1-39 0 0,16 1 240 0 0,3 2 24 0 0,-17-2-189 0 0,0 0 0 0 0,0 0 0 0 0,0 1 0 0 0,1-1 0 0 0,-1 2 0 0 0,-1-1 0 0 0,1 1 0 0 0,0 0 0 0 0,0 1-1 0 0,-1 0 1 0 0,1 0 0 0 0,-1 1 0 0 0,0 0 0 0 0,0 0 0 0 0,0 1 0 0 0,-1-1 0 0 0,1 1 0 0 0,-1 1 0 0 0,4 4-75 0 0,-8-5 68 0 0,0 0 1 0 0,0 0-1 0 0,-1 0 1 0 0,0 0-1 0 0,0 0 0 0 0,0 0 1 0 0,0 1-1 0 0,-1-1 1 0 0,0 0-1 0 0,0 0 1 0 0,-1 1-1 0 0,1-1 0 0 0,-1 0 1 0 0,0 0-1 0 0,0 0 1 0 0,-1 0-1 0 0,0 0 0 0 0,0 0 1 0 0,0 0-1 0 0,0 0 1 0 0,-1-1-1 0 0,1 1 1 0 0,-4 2-69 0 0,-78 78-649 0 0,60-75-3298 0 0,0-6-3620 0 0,20-4 2974 0 0</inkml:trace>
  <inkml:trace contextRef="#ctx0" brushRef="#br0" timeOffset="944.047">2263 155 4537 0 0,'0'0'1288'0'0,"0"0"-97"0"0,0 0 135 0 0,0 0 181 0 0,0 0-94 0 0,0 0-196 0 0,0 0-185 0 0,0 0-203 0 0,0 0-183 0 0,0 0-169 0 0,35-3-187 0 0,111-7-120 0 0,14-18-307 0 0,-118 15-839 0 0,-15 4-1447 0 0,1 2-3979 0 0,-17 7 417 0 0</inkml:trace>
  <inkml:trace contextRef="#ctx0" brushRef="#br0" timeOffset="1465.306">2858 291 528 0 0,'0'0'784'0'0,"0"0"-118"0"0,0 0 13 0 0,0 0 29 0 0,0 0-52 0 0,0 0-77 0 0,0 0-94 0 0,0 0-73 0 0,0 0-48 0 0,0 0-10 0 0,0 0 54 0 0,0 0 44 0 0,0 0 51 0 0,-13 9 22 0 0,-37 28-78 0 0,49-37-421 0 0,0 1 0 0 0,1-1 0 0 0,-1 0 1 0 0,0 1-1 0 0,1-1 0 0 0,-1 0 0 0 0,1 1 0 0 0,-1-1 0 0 0,0 1 1 0 0,1-1-1 0 0,-1 1 0 0 0,1 0 0 0 0,0-1 0 0 0,-1 1 0 0 0,1-1 1 0 0,-1 1-1 0 0,1 0 0 0 0,0-1 0 0 0,0 1 0 0 0,-1 0 0 0 0,1 0 1 0 0,0-1-1 0 0,0 1 0 0 0,0 0 0 0 0,0-1 0 0 0,0 1 0 0 0,0 0 1 0 0,0 0-1 0 0,0-1 0 0 0,0 1 0 0 0,0 0 0 0 0,0 0 1 0 0,0-1-1 0 0,0 1 0 0 0,1 0 0 0 0,-1-1 0 0 0,0 1 0 0 0,1 0 1 0 0,-1-1-1 0 0,0 1 0 0 0,1 0 0 0 0,-1-1 0 0 0,1 1 0 0 0,-1-1 1 0 0,1 1-1 0 0,-1-1 0 0 0,1 1 0 0 0,-1-1 0 0 0,1 1 0 0 0,-1-1 1 0 0,1 0-1 0 0,0 1 0 0 0,-1-1 0 0 0,1 0 0 0 0,0 1 0 0 0,-1-1 1 0 0,1 0-1 0 0,0 0 0 0 0,0 0 0 0 0,-1 0 0 0 0,1 1 0 0 0,0-1 1 0 0,0 0-1 0 0,-1 0 0 0 0,1 0 0 0 0,0-1 0 0 0,-1 1 1 0 0,1 0-1 0 0,1 0-26 0 0,-2 0 81 0 0,136 36 3065 0 0,-134-35-3073 0 0,1 0 0 0 0,-1 0-1 0 0,0 0 1 0 0,0 0 0 0 0,0 1 0 0 0,0-1 0 0 0,0 1-1 0 0,-1-1 1 0 0,1 1 0 0 0,0 0 0 0 0,-1-1 0 0 0,1 1-1 0 0,-1 0 1 0 0,1 0 0 0 0,-1 0 0 0 0,0 0 0 0 0,0 0 0 0 0,0 1-1 0 0,0-1 1 0 0,0 0 0 0 0,-1 0 0 0 0,1 1 0 0 0,-1-1-1 0 0,1 0 1 0 0,-1 1 0 0 0,0-1 0 0 0,0 1 0 0 0,0-1 0 0 0,0 0-1 0 0,0 1 1 0 0,-1-1 0 0 0,1 0 0 0 0,-1 1 0 0 0,0-1-1 0 0,1 0 1 0 0,-1 1-73 0 0,-43 75 1061 0 0,-53 6-1718 0 0,68-69-1887 0 0,12-11-3566 0 0,12-4 2085 0 0,2 0 96 0 0</inkml:trace>
  <inkml:trace contextRef="#ctx0" brushRef="#br0" timeOffset="1750.008">3106 66 4681 0 0,'0'0'1798'0'0,"0"0"31"0"0,0 0 61 0 0,0 0 44 0 0,0 0-106 0 0,0 0-310 0 0,0 0-352 0 0,0 0-297 0 0,0 0-241 0 0,21 34-157 0 0,62 102-131 0 0,-54-66 21 0 0,-29-56-286 0 0,4-1-47 0 0,-2-1 1 0 0,0 1-1 0 0,-1 0 0 0 0,0 0 0 0 0,-1 0 1 0 0,0 0-1 0 0,-1 0 0 0 0,0 0 0 0 0,-1 0 1 0 0,-1 0-1 0 0,0 0 0 0 0,-1-1 0 0 0,0 1 1 0 0,-1-1-1 0 0,0 0 0 0 0,-1-1 0 0 0,-5 9-28 0 0,-50 43-1749 0 0,37-47-1905 0 0,0-6-4076 0 0,19-10 995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03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12 600 424 0 0,'0'0'766'0'0,"0"0"-42"0"0,0 0 168 0 0,0 0 280 0 0,0 0 194 0 0,0 0 31 0 0,0 0-140 0 0,0 0-201 0 0,0 0-181 0 0,0 0-178 0 0,0 0-105 0 0,0 0-47 0 0,0 0-7 0 0,-2 30 12 0 0,-7 90 1 0 0,16-50 925 0 0,-6-67-1371 0 0,1-1 0 0 0,0 1 1 0 0,0-1-1 0 0,0 0 0 0 0,0 0 1 0 0,0 1-1 0 0,1-2 0 0 0,-1 1 0 0 0,1 0 1 0 0,-1 0-1 0 0,1-1 0 0 0,0 1 0 0 0,-1-1 1 0 0,1 0-1 0 0,0 0 0 0 0,0 0 1 0 0,0 0-1 0 0,0 0 0 0 0,0-1 0 0 0,0 1 1 0 0,0-1-1 0 0,0 0 0 0 0,0 0 1 0 0,0 0-1 0 0,0 0 0 0 0,0-1 0 0 0,0 1 1 0 0,0-1-1 0 0,0 0 0 0 0,0 0 1 0 0,0 0-1 0 0,0 0 0 0 0,-1 0 0 0 0,1 0 1 0 0,0-1-1 0 0,-1 0 0 0 0,1 1 0 0 0,-1-1 1 0 0,1 0-1 0 0,-1 0 0 0 0,0 0 1 0 0,0-1-1 0 0,0 1 0 0 0,0 0 0 0 0,0-1 1 0 0,-1 1-1 0 0,1-1 0 0 0,-1 0 1 0 0,1 1-1 0 0,-1-1 0 0 0,0 0 0 0 0,0 0 1 0 0,0-1-106 0 0,4-13-37 0 0,-1 1 1 0 0,-1-1 0 0 0,0 0 0 0 0,-2 0-1 0 0,1 0 1 0 0,-2 0 0 0 0,0 0-1 0 0,-2-8 37 0 0,1 18-117 0 0,1 1-167 0 0,0 0 1 0 0,-1 1-1 0 0,0-1 1 0 0,-1 1-1 0 0,1-1 1 0 0,-1 0-1 0 0,0 1 1 0 0,0 0 0 0 0,-1 0-1 0 0,1-1 1 0 0,-1 1-1 0 0,0 1 1 0 0,-1-1-1 0 0,1 0 1 0 0,-3-1 283 0 0,-50-18-8943 0 0,53 26 8778 0 0,1 0 1 0 0,-1 0 0 0 0,1 0-1 0 0,-1 0 1 0 0,1 0-1 0 0,0 0 1 0 0,-1 1 0 0 0,1-1-1 0 0,0 1 1 0 0,1 0-1 0 0,-1-1 1 0 0,0 1 0 0 0,1 0-1 0 0,0 0 1 0 0,0 0-1 0 0,-1 0 1 0 0,2 0 0 0 0,-1 0-1 0 0,0 1 1 0 0,1-1-1 0 0,-1 0 1 0 0,1 1 164 0 0,0-2 107 0 0,-1 1 0 0 0,1-1 0 0 0,0 0 0 0 0,0 0 0 0 0,0 1 0 0 0,1-1 0 0 0,-1 0 0 0 0,0 0 0 0 0,1 0 0 0 0,-1 1 0 0 0,1-1 0 0 0,0 0 0 0 0,0 0 0 0 0,0 0 0 0 0,0 0 0 0 0,0 0 0 0 0,0 0 0 0 0,0 0 0 0 0,1-1 0 0 0,-1 1 0 0 0,1 0 0 0 0,-1-1 0 0 0,1 1 0 0 0,0-1 0 0 0,0 1 0 0 0,-1-1 0 0 0,1 0 0 0 0,0 0 0 0 0,0 0 1 0 0,0 0-1 0 0,0 0 0 0 0,1 0 0 0 0,-1-1 0 0 0,0 1 0 0 0,0 0 0 0 0,0-1 0 0 0,1 0 0 0 0,-1 0 0 0 0,0 0 0 0 0,0 0 0 0 0,1 0 0 0 0,-1 0 0 0 0,0 0 0 0 0,0-1 0 0 0,0 1 0 0 0,1-1 0 0 0,-1 1 0 0 0,0-1 0 0 0,2-1-107 0 0,9-1 563 0 0,-1-1 0 0 0,1 0-1 0 0,-1 0 1 0 0,0-1 0 0 0,0-1 0 0 0,-1 0 0 0 0,0-1 0 0 0,0 0 0 0 0,0 0 0 0 0,-1-2 0 0 0,0 1-1 0 0,-1-1 1 0 0,0 0 0 0 0,7-10-563 0 0,21-22 253 0 0,-2-1 0 0 0,-2-2 0 0 0,-2-1-1 0 0,-1-1 1 0 0,-3-2 0 0 0,-2-1 0 0 0,0-6-253 0 0,-18 39 63 0 0,-1 1 1 0 0,-1-1-1 0 0,0 0 0 0 0,-1-1 1 0 0,0 1-1 0 0,-1-1 0 0 0,-1 0 1 0 0,-1-16-64 0 0,-1 32 134 0 0,-6 24-120 0 0,-4 20-42 0 0,1 1 0 0 0,3 0 0 0 0,1 0 1 0 0,2 1-1 0 0,2-1 0 0 0,4 24 28 0 0,-3 30-209 0 0,-29 516-465 0 0,29-603 685 0 0,0 3 38 0 0,-1-1 0 0 0,0 0 0 0 0,0 1 0 0 0,-1-1 0 0 0,-1 0 0 0 0,0 0 0 0 0,-1 0 0 0 0,0-1 0 0 0,-1 1 0 0 0,0-1 0 0 0,-1 0 0 0 0,-5 6-49 0 0,10-16 37 0 0,-1 0 0 0 0,1 0 0 0 0,-1 0-1 0 0,0-1 1 0 0,0 1 0 0 0,0 0 0 0 0,0-1 0 0 0,0 1 0 0 0,0-1 0 0 0,-1 0-1 0 0,1 0 1 0 0,0 0 0 0 0,-1 0 0 0 0,1 0 0 0 0,0 0 0 0 0,-1-1 0 0 0,1 1-1 0 0,-1-1 1 0 0,1 0 0 0 0,-1 0 0 0 0,1 1 0 0 0,-1-2 0 0 0,1 1 0 0 0,-1 0 0 0 0,1 0-1 0 0,-1-1 1 0 0,1 0 0 0 0,-1 1 0 0 0,1-1 0 0 0,-1 0 0 0 0,1 0 0 0 0,0 0-1 0 0,0 0 1 0 0,-1-1 0 0 0,1 1 0 0 0,0-1 0 0 0,0 1 0 0 0,0-1 0 0 0,1 0-1 0 0,-1 1 1 0 0,0-1 0 0 0,1 0 0 0 0,-1 0 0 0 0,1-1 0 0 0,-1 1 0 0 0,1 0 0 0 0,0 0-1 0 0,0-1 1 0 0,0 1 0 0 0,0 0 0 0 0,1-1 0 0 0,-1 1 0 0 0,0-2-37 0 0,-2-18-1 0 0,0 0 0 0 0,2-1 0 0 0,0 1 0 0 0,2 0 1 0 0,0 0-1 0 0,2 0 0 0 0,0-1 0 0 0,1 2 0 0 0,1-1 1 0 0,2 1-1 0 0,0-1 0 0 0,1 2 0 0 0,10-19 1 0 0,35-59-3579 0 0,8 9-5013 0 0,-45 69 484 0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4:04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1896 0 0,'0'0'935'0'0,"0"0"-168"0"0,0 0 12 0 0,0 0 301 0 0,0 0 256 0 0,0 0 38 0 0,0 0-70 0 0,0 0-134 0 0,0 0-121 0 0,0 0-134 0 0,0 0-130 0 0,0 0-132 0 0,34-4-132 0 0,103-11-103 0 0,24 4 544 0 0,-107 11-4739 0 0,-31 0 680 0 0,-23 0 1015 0 0,0 0-400 0 0,0 0-126 0 0,0 0 710 0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4:05.0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45 760 0 0,'0'0'1889'0'0,"0"0"-329"0"0,0 0-128 0 0,0 0 65 0 0,0 0-73 0 0,0 0-272 0 0,0 0-208 0 0,198-30-232 0 0,-168 27-199 0 0,-4-1-177 0 0,3 0-200 0 0,-3 4-256 0 0,-2-3-417 0 0,0 3-647 0 0,-2 0-1288 0 0,-7 0-1281 0 0,-8 0-536 0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4:16.5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 81 144 0 0,'0'0'911'0'0,"0"0"-64"0"0,0 0 18 0 0,0 0 87 0 0,0 0 129 0 0,0 0 84 0 0,0 0-130 0 0,0 0-228 0 0,0 0-203 0 0,0 0-114 0 0,0 0 36 0 0,2 5 94 0 0,4 32 110 0 0,-2 0-1 0 0,0 0 0 0 0,-3 0 0 0 0,-1 0 0 0 0,-2 0 0 0 0,-2 6-729 0 0,-6 29-292 0 0,-3-1 0 0 0,-2 0 0 0 0,-15 35 292 0 0,10-61-1045 0 0,0 1-2125 0 0,14-13-4007 0 0,6-29 5023 0 0</inkml:trace>
  <inkml:trace contextRef="#ctx0" brushRef="#br0" timeOffset="370.38">536 118 2849 0 0,'0'0'1495'0'0,"0"0"-837"0"0,0 0-157 0 0,0 0 227 0 0,0 0 253 0 0,0 0 153 0 0,0 0-1 0 0,0 0-152 0 0,-29 33-244 0 0,-87 100-186 0 0,82-78 22 0 0,35-47-442 0 0,-1-5-82 0 0,0 0-1 0 0,1 1 1 0 0,-1-1-1 0 0,1 1 1 0 0,0-1-1 0 0,0 0 1 0 0,0 0-1 0 0,0 1 1 0 0,1-1-1 0 0,-1 0 1 0 0,1 0 0 0 0,0 0-1 0 0,0-1 1 0 0,0 1-1 0 0,0 0 1 0 0,0-1-1 0 0,0 1 1 0 0,1-1-1 0 0,0 0 1 0 0,-1 1-1 0 0,1-2 1 0 0,0 1-1 0 0,0 0 1 0 0,0 0 0 0 0,0-1-1 0 0,0 1 1 0 0,0-1-1 0 0,1 0 1 0 0,2 0-49 0 0,106 22 495 0 0,-104-22-472 0 0,-2 0 4 0 0,4-1-6 0 0,0 0 1 0 0,0 1 0 0 0,0 0 0 0 0,0 0 0 0 0,-1 1-1 0 0,1 1 1 0 0,-1 0 0 0 0,1 0 0 0 0,-1 1 0 0 0,0 0-1 0 0,0 0 1 0 0,-1 1 0 0 0,1 0 0 0 0,-1 1 0 0 0,0 0-1 0 0,0 0 1 0 0,4 5-22 0 0,-11-6 40 0 0,0 0-1 0 0,1 0 1 0 0,-2 0-1 0 0,1 1 1 0 0,0-1-1 0 0,-1 0 0 0 0,0 0 1 0 0,0 0-1 0 0,-1 1 1 0 0,0-1-1 0 0,0 0 1 0 0,0 0-1 0 0,0 0 1 0 0,-1 0-1 0 0,0 2-39 0 0,-5 7 18 0 0,0-1 0 0 0,0 0 0 0 0,-2 0 0 0 0,1-1-1 0 0,-2 0 1 0 0,1 0 0 0 0,-2-1 0 0 0,1 0 0 0 0,-1-1 0 0 0,-10 7-18 0 0,-79 44-4857 0 0,75-54-1634 0 0,17-6 2293 0 0</inkml:trace>
  <inkml:trace contextRef="#ctx0" brushRef="#br0" timeOffset="570.162">451 232 4401 0 0,'0'0'864'0'0,"0"0"-28"0"0,0 0 181 0 0,0 0 251 0 0,0 0 61 0 0,0 0-128 0 0,0 0-253 0 0,0 0-243 0 0,0 0-171 0 0,0 0-154 0 0,34-3-105 0 0,106-9-93 0 0,-120 11-243 0 0,157-17-669 0 0,-78-2-6076 0 0,-80 16 3513 0 0,-5 4 243 0 0</inkml:trace>
  <inkml:trace contextRef="#ctx0" brushRef="#br0" timeOffset="904.39">1031 196 0 0 0,'0'0'681'0'0,"0"0"24"0"0,0 0-72 0 0,0 0-119 0 0,-16 32-125 0 0,-52 104-126 0 0,35-39-29 0 0,29-75-178 0 0,0 0-1 0 0,2 1 0 0 0,0 0 1 0 0,2-1-1 0 0,0 1 0 0 0,2 0 1 0 0,0-1-1 0 0,2 3-55 0 0,-2-18 308 0 0,0 0 0 0 0,1 0 0 0 0,0-1 0 0 0,0 1 0 0 0,1-1 0 0 0,-1 0 0 0 0,1 0 0 0 0,1 0 0 0 0,-1-1 0 0 0,1 1 0 0 0,0-1 0 0 0,0 0 0 0 0,1 0 0 0 0,-1-1 0 0 0,1 0 0 0 0,0 0 0 0 0,0 0 0 0 0,1-1 0 0 0,-1 1 0 0 0,1-2 0 0 0,-1 1 0 0 0,1-1 0 0 0,0 0 0 0 0,0 0 0 0 0,0-1 0 0 0,0 0 0 0 0,0 0 0 0 0,1 0 0 0 0,-1-1 0 0 0,0-1 0 0 0,0 1 0 0 0,0-1 0 0 0,0 0 0 0 0,0 0 0 0 0,0-1 0 0 0,0 0 0 0 0,0-1 0 0 0,5-2-308 0 0,10-5 522 0 0,0 0-1 0 0,0-2 1 0 0,-2-1-1 0 0,0-1 1 0 0,0 0-1 0 0,-1-2 1 0 0,-1 0-1 0 0,0-1 1 0 0,0-3-522 0 0,-11 13 85 0 0,0-1 1 0 0,-1-1-1 0 0,0 1 0 0 0,0-1 1 0 0,-1 0-1 0 0,0 0 1 0 0,-1-1-1 0 0,0 1 1 0 0,0-1-1 0 0,-1 0 1 0 0,0 0-1 0 0,-1 0 0 0 0,0-1 1 0 0,-1 1-1 0 0,0-1 1 0 0,0 1-1 0 0,-1 0 1 0 0,-1-1-1 0 0,0 1 1 0 0,0-1-1 0 0,-1 1 0 0 0,-1-6-85 0 0,0 10-44 0 0,1-1-1 0 0,-1 1 0 0 0,-1-1 0 0 0,1 1 0 0 0,-1 0 0 0 0,0 0 0 0 0,-1 1 0 0 0,1-1 0 0 0,-1 1 0 0 0,0 0 1 0 0,0 0-1 0 0,-1 0 0 0 0,1 1 0 0 0,-1 0 0 0 0,0 0 0 0 0,0 1 0 0 0,-1-1 0 0 0,1 1 0 0 0,-1 0 1 0 0,1 1-1 0 0,-1 0 0 0 0,0 0 0 0 0,0 0 0 0 0,0 1 0 0 0,-1 0 45 0 0,-7-1-349 0 0,0 0-1 0 0,0 1 1 0 0,0 1 0 0 0,0 0-1 0 0,0 1 1 0 0,0 1 0 0 0,0 0-1 0 0,0 1 1 0 0,0 1 0 0 0,1 0-1 0 0,-7 3 350 0 0,-42 26-3691 0 0,25-6-2628 0 0,20-14-845 0 0</inkml:trace>
  <inkml:trace contextRef="#ctx0" brushRef="#br0" timeOffset="1319.979">1478 579 1384 0 0,'0'0'1613'0'0,"0"0"75"0"0,0 0 299 0 0,0 0 239 0 0,0 0-158 0 0,0 0-309 0 0,0 0-333 0 0,0 0-218 0 0,0 0-113 0 0,0 0-151 0 0,0 0-133 0 0,0 0-108 0 0,0 0-77 0 0,1-16-73 0 0,2-75 318 0 0,-2 83-800 0 0,1-1 0 0 0,-1 1 0 0 0,1 0 0 0 0,1-1 0 0 0,-1 1 0 0 0,1 0 0 0 0,1 0 0 0 0,0 1 0 0 0,0-1 0 0 0,0 1 0 0 0,1 0 0 0 0,4-6-71 0 0,49-41-3807 0 0,-34 37-1766 0 0,-7 9-3939 0 0,-13 7 6590 0 0</inkml:trace>
  <inkml:trace contextRef="#ctx0" brushRef="#br0" timeOffset="1771.364">1823 288 0 0 0,'0'0'988'0'0,"0"0"359"0"0,0 0 28 0 0,0 0-143 0 0,0 0-173 0 0,0 0-221 0 0,0 0-211 0 0,0 0-186 0 0,0 0-134 0 0,0 0-82 0 0,-25 19-58 0 0,-78 59-38 0 0,67-36 9 0 0,34-40-112 0 0,1 0 0 0 0,0 0 0 0 0,-1 0 0 0 0,1 0 1 0 0,0 1-1 0 0,0-1 0 0 0,0 0 0 0 0,0 1 0 0 0,1-1 1 0 0,-1 1-1 0 0,1-1 0 0 0,-1 1 0 0 0,1-1 0 0 0,0 1 1 0 0,0-1-1 0 0,0 1 0 0 0,0-1 0 0 0,1 1 1 0 0,-1-1-1 0 0,1 1 0 0 0,-1-1 0 0 0,1 0 0 0 0,0 1 1 0 0,0-1-1 0 0,0 0 0 0 0,0 1 0 0 0,0-1 0 0 0,0 0 1 0 0,1 0-1 0 0,-1 0 0 0 0,1 0 0 0 0,0 0 0 0 0,-1 0 1 0 0,1-1-1 0 0,0 1 0 0 0,0-1 0 0 0,0 1 0 0 0,0-1 1 0 0,0 0-1 0 0,1 1 0 0 0,-1-1 0 0 0,0 0 1 0 0,1 0-1 0 0,-1-1 0 0 0,0 1 0 0 0,1 0-26 0 0,5-3 395 0 0,-1 0 1 0 0,1 0-1 0 0,-1-1 0 0 0,1 0 1 0 0,-1 0-1 0 0,0 0 0 0 0,0-1 0 0 0,-1 0 1 0 0,1-1-1 0 0,-1 0 0 0 0,0 0 1 0 0,0 0-1 0 0,0 0 0 0 0,-1-1 0 0 0,0 0 1 0 0,0 0-1 0 0,0-1 0 0 0,-1 1 1 0 0,3-6-396 0 0,34-38 839 0 0,2 13-534 0 0,-42 37-445 0 0,-1 0-58 0 0,-1 16-296 0 0,0-14 386 0 0,1 1 1 0 0,-1-1 0 0 0,0 1-1 0 0,1 0 1 0 0,-1 0 0 0 0,1-1-1 0 0,0 1 1 0 0,0 0 0 0 0,0 0-1 0 0,0 0 1 0 0,0-1 0 0 0,1 1-1 0 0,-1 0 1 0 0,1-1 0 0 0,-1 1-1 0 0,1 0 1 0 0,0-1 0 0 0,0 1-1 0 0,1-1 1 0 0,-1 1 0 0 0,0-1-1 0 0,1 1 1 0 0,0-1 0 0 0,-1 0-1 0 0,1 0 1 0 0,0 0 0 0 0,0 0-1 0 0,0 0 1 0 0,0 0 0 0 0,1-1-1 0 0,-1 1 1 0 0,0-1 0 0 0,1 1 0 0 0,-1-1-1 0 0,1 0 1 0 0,-1 0 0 0 0,1 0-1 0 0,0 0 1 0 0,-1-1 0 0 0,1 1-1 0 0,0-1 108 0 0,73-29-13100 0 0,-70 25 12700 0 0</inkml:trace>
  <inkml:trace contextRef="#ctx0" brushRef="#br0" timeOffset="2152.735">2128 291 0 0 0,'0'0'229'0'0,"0"0"746"0"0,0 0 116 0 0,0 0-136 0 0,0 0-137 0 0,0 0-134 0 0,0 0-140 0 0,0 0-105 0 0,0 0-73 0 0,0 0-30 0 0,0 0 116 0 0,0 0 117 0 0,-17 29 140 0 0,-49 88 154 0 0,54-83-50 0 0,19-27-24 0 0,-3-6-428 0 0,1 3 9 0 0,0-1-1 0 0,0 0 1 0 0,1 0-1 0 0,-1-1 1 0 0,1 1-1 0 0,0-1 1 0 0,0 0-1 0 0,0-1 1 0 0,0 1-1 0 0,0-1 1 0 0,0-1-1 0 0,0 1 1 0 0,1-1-1 0 0,-1 0 1 0 0,0 0-1 0 0,0-1 1 0 0,0 0-1 0 0,0 0 1 0 0,2-1-370 0 0,3 0 326 0 0,-1-1-1 0 0,1 0 1 0 0,-1-1 0 0 0,0-1 0 0 0,-1 1 0 0 0,1-1 0 0 0,-1-1 0 0 0,0 0 0 0 0,0 0 0 0 0,6-6-326 0 0,98-123 980 0 0,-110 129-1015 0 0,0 1-1 0 0,-1-1 1 0 0,1 0 0 0 0,-1 1 0 0 0,-1-1-1 0 0,1 0 1 0 0,-1 0 0 0 0,0-1 0 0 0,0 1-1 0 0,-1 0 1 0 0,0 0 0 0 0,0 0 0 0 0,0 0 0 0 0,-1-1-1 0 0,0 1 1 0 0,0 0 0 0 0,0 0 0 0 0,-1 0-1 0 0,0 0 1 0 0,0 1 0 0 0,-1-1 0 0 0,1 0-1 0 0,-1 1 1 0 0,-1 0 0 0 0,1 0 0 0 0,-1 0 0 0 0,0 0-1 0 0,0 0 1 0 0,0 1 0 0 0,0-1 0 0 0,-1 1-1 0 0,0 0 1 0 0,0 1 0 0 0,0-1 0 0 0,0 1-1 0 0,-1 0 1 0 0,1 0 0 0 0,-1 1 0 0 0,1 0 0 0 0,-1 0-1 0 0,0 0 1 0 0,0 0 0 0 0,0 1 0 0 0,0 0-1 0 0,-1 0 1 0 0,1 1 0 0 0,0 0 0 0 0,0 0-1 0 0,0 0 1 0 0,0 1 0 0 0,-1 0 0 0 0,1 0-1 0 0,0 1 1 0 0,0-1 0 0 0,-5 3 35 0 0,5-1-67 0 0,1-1 0 0 0,-1 1 1 0 0,0 0-1 0 0,1 0 0 0 0,-1 1 0 0 0,1 0 1 0 0,0 0-1 0 0,1 0 0 0 0,-1 0 0 0 0,1 1 0 0 0,-1 0 1 0 0,1 0-1 0 0,1 0 0 0 0,-1 0 0 0 0,1 1 1 0 0,0-1-1 0 0,0 1 0 0 0,0 0 0 0 0,1 0 0 0 0,0 0 1 0 0,0 0-1 0 0,1 0 0 0 0,-1 0 0 0 0,1 1 1 0 0,1-1-1 0 0,-1 0 0 0 0,1 4 67 0 0,0-6-29 0 0,0 1 0 0 0,0 0 0 0 0,1-1 0 0 0,-1 1-1 0 0,1 0 1 0 0,0-1 0 0 0,1 1 0 0 0,-1-1 0 0 0,1 1 0 0 0,-1-1 0 0 0,1 0 0 0 0,1 0 0 0 0,-1 0 0 0 0,1 0 0 0 0,-1 0-1 0 0,1 0 1 0 0,0 0 0 0 0,0-1 0 0 0,1 0 0 0 0,-1 0 0 0 0,1 0 0 0 0,-1 0 0 0 0,1 0 0 0 0,0-1 0 0 0,0 1 0 0 0,1-1-1 0 0,1 1 30 0 0,7 2-170 0 0,-1 0-1 0 0,1-1 0 0 0,0-1 0 0 0,0 0 1 0 0,0-1-1 0 0,0 0 0 0 0,0-1 0 0 0,0 0 0 0 0,1-1 1 0 0,-1-1-1 0 0,0 0 171 0 0,41-4-3395 0 0,-5-3-3330 0 0,-30 4 997 0 0</inkml:trace>
  <inkml:trace contextRef="#ctx0" brushRef="#br0" timeOffset="2371.473">2955 0 3393 0 0,'0'0'5509'0'0,"0"0"-2889"0"0,0 0-1081 0 0,0 0-233 0 0,0 0-180 0 0,0 0-214 0 0,0 0-183 0 0,0 0-131 0 0,0 0-107 0 0,0 0-109 0 0,-36 34-52 0 0,-112 107-40 0 0,45-31 157 0 0,-320 337-1287 0 0,356-373-1027 0 0,47-48-1697 0 0,0 0-3969 0 0,16-18 1665 0 0</inkml:trace>
  <inkml:trace contextRef="#ctx0" brushRef="#br0" timeOffset="2816.12">3005 501 5057 0 0,'0'0'2817'0'0,"0"0"-646"0"0,0 0-348 0 0,0 0-292 0 0,0 0-378 0 0,0 0-347 0 0,0 0-258 0 0,0 0-127 0 0,0 0-67 0 0,0 0-35 0 0,0 0-69 0 0,0 0-84 0 0,0 0-46 0 0,-24 14-58 0 0,-72 45-31 0 0,-14 19-147 0 0,109-77 90 0 0,0-1 0 0 0,0 1 0 0 0,0 0 0 0 0,0 0 0 0 0,0 0-1 0 0,0-1 1 0 0,0 1 0 0 0,1 0 0 0 0,-1 0 0 0 0,0 0 0 0 0,1 0 0 0 0,-1 0 0 0 0,1 1 0 0 0,-1-1-1 0 0,1 0 1 0 0,-1 0 0 0 0,1 0 0 0 0,0 0 0 0 0,-1 0 0 0 0,1 1 0 0 0,0-1 0 0 0,0 0-1 0 0,0 0 1 0 0,0 0 0 0 0,0 1 0 0 0,0-1 0 0 0,0 0 0 0 0,1 0 0 0 0,-1 0 0 0 0,0 1 0 0 0,1-1-1 0 0,-1 0 1 0 0,1 0 0 0 0,-1 0 0 0 0,1 0 0 0 0,-1 0 0 0 0,1 0 0 0 0,0 0 0 0 0,0 0 0 0 0,-1 0-1 0 0,1 0 1 0 0,0 0 0 0 0,0 0 0 0 0,0-1 0 0 0,0 1 0 0 0,0 0 0 0 0,0-1 0 0 0,0 1 0 0 0,0-1-1 0 0,0 1 1 0 0,0-1 0 0 0,1 1 0 0 0,-1-1 0 0 0,0 0 0 0 0,0 1 0 0 0,0-1 0 0 0,0 0 0 0 0,1 0-1 0 0,-1 0 1 0 0,0 0 0 0 0,0 0 0 0 0,1 0 26 0 0,2 1 7 0 0,95 41 812 0 0,-96-41-750 0 0,-1 1-1 0 0,0-1 0 0 0,0 0 0 0 0,1 1 1 0 0,-1 0-1 0 0,0 0 0 0 0,0-1 0 0 0,-1 1 0 0 0,1 0 1 0 0,0 0-1 0 0,-1 1 0 0 0,1-1 0 0 0,-1 0 1 0 0,0 1-1 0 0,1-1 0 0 0,-1 0 0 0 0,0 1 1 0 0,-1-1-1 0 0,1 1 0 0 0,0 0 0 0 0,-1-1 1 0 0,1 1-1 0 0,-1 0 0 0 0,0-1 0 0 0,0 1 1 0 0,0 0-1 0 0,0-1 0 0 0,-1 1 0 0 0,1-1 1 0 0,-1 1-1 0 0,1 0 0 0 0,-1-1 0 0 0,0 1 1 0 0,0-1-1 0 0,0 1 0 0 0,0-1 0 0 0,-2 3-68 0 0,-2 2 26 0 0,-1 0-1 0 0,1-1 0 0 0,-2 1 0 0 0,1-1 0 0 0,-1 0 0 0 0,0 0 0 0 0,0-1 0 0 0,0 0 0 0 0,-1-1 0 0 0,0 1 0 0 0,1-1 1 0 0,-2-1-1 0 0,1 1 0 0 0,0-2 0 0 0,-1 1 0 0 0,1-1 0 0 0,-1 0 0 0 0,-6 0-25 0 0,-22 3-4117 0 0,3-4-3881 0 0,29-1 416 0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0:06.0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809 160 9258 0 0,'0'0'752'0'0,"0"0"-261"0"0,0 0-176 0 0,0 0 115 0 0,0 0 199 0 0,0 0 137 0 0,0 0 37 0 0,0 0-80 0 0,0 0-152 0 0,-24 37-152 0 0,-73 118-135 0 0,27-25 34 0 0,-6 18 809 0 0,-7-4 0 0 0,-6-3 0 0 0,-46 50-1127 0 0,98-137 819 0 0,182-264 2340 0 0,24-64-3159 0 0,35-52-38 0 0,-57 96 243 0 0,-143 221-222 0 0,-4 9 34 0 0,1 0 0 0 0,-1 0 0 0 0,0 1-1 0 0,1-1 1 0 0,-1 0 0 0 0,0 0 0 0 0,0 0 0 0 0,1 0 0 0 0,-1 0 0 0 0,0 0 0 0 0,1 0 0 0 0,-1 0 0 0 0,0 0 0 0 0,1 0 0 0 0,-1 0 0 0 0,0 0 0 0 0,1 0-1 0 0,-1 0 1 0 0,0 0 0 0 0,0 0 0 0 0,1-1 0 0 0,-1 1 0 0 0,0 0 0 0 0,1 0 0 0 0,-1 0 0 0 0,0 0 0 0 0,0-1 0 0 0,1 1 0 0 0,-1 0 0 0 0,0 0 0 0 0,0 0 0 0 0,0-1-1 0 0,1 1-16 0 0,-29 430 970 0 0,39-268-877 0 0,-2-115-62 0 0,2 0 0 0 0,2 0-1 0 0,3-1 1 0 0,19 43-31 0 0,-18-52 71 0 0,-59-34 1637 0 0,27-6-1672 0 0,1-2-1 0 0,0 0 1 0 0,0 0 0 0 0,1-1-1 0 0,-1-1 1 0 0,1 0 0 0 0,1-1-1 0 0,-1 0-35 0 0,-230-143-358 0 0,148 77-1288 0 0,91 64-465 0 0,23 5-11322 0 0,-16 5 11953 0 0,8 0-6568 0 0</inkml:trace>
  <inkml:trace contextRef="#ctx0" brushRef="#br0" timeOffset="475.267">1173 996 11458 0 0,'0'0'1709'0'0,"0"0"-321"0"0,0 0-141 0 0,0 0-36 0 0,0 0-83 0 0,0 0-134 0 0,0 0-154 0 0,0 0-87 0 0,0 0-34 0 0,0 0-20 0 0,0 0 7 0 0,0 0-49 0 0,0 0-84 0 0,14-14-66 0 0,42-47-51 0 0,25-67 927 0 0,-21 10-753 0 0,-55 109-727 0 0,-9 25-411 0 0,-1 0 390 0 0,0 87-91 0 0,5-100 218 0 0,0 0 0 0 0,1 0 0 0 0,-1 0 0 0 0,1-1 0 0 0,0 1 0 0 0,0 0 0 0 0,0 0 0 0 0,0-1 0 0 0,0 1 1 0 0,1-1-1 0 0,-1 1 0 0 0,1-1 0 0 0,0 0 0 0 0,-1 0 0 0 0,1 1 0 0 0,0-1 0 0 0,0 0 0 0 0,1-1 0 0 0,-1 1 1 0 0,0 0-1 0 0,1-1 0 0 0,-1 1 0 0 0,0-1 0 0 0,1 0 0 0 0,0 1 0 0 0,-1-1 0 0 0,1-1 0 0 0,0 1 0 0 0,0 0 1 0 0,-1-1-1 0 0,1 1 0 0 0,0-1 0 0 0,0 0 0 0 0,1 0-9 0 0,0 0 68 0 0,0 0-1 0 0,0-1 1 0 0,0 1-1 0 0,-1-1 1 0 0,1 0 0 0 0,0 0-1 0 0,-1 0 1 0 0,1-1 0 0 0,0 1-1 0 0,-1-1 1 0 0,0 0-1 0 0,1 0 1 0 0,-1 0 0 0 0,0 0-1 0 0,0 0 1 0 0,0-1-1 0 0,0 0 1 0 0,-1 1 0 0 0,1-1-1 0 0,-1 0 1 0 0,1 0-1 0 0,-1-1-67 0 0,4-3 77 0 0,166-209 490 0 0,-149 194-4790 0 0,-14 20-818 0 0,2 7-3375 0 0,-7-2-2470 0 0</inkml:trace>
  <inkml:trace contextRef="#ctx0" brushRef="#br0" timeOffset="986.906">2014 646 9530 0 0,'0'0'2705'0'0,"0"0"-698"0"0,0 0-427 0 0,0 0-242 0 0,0 0-234 0 0,0 0-267 0 0,0 0-156 0 0,0 0-108 0 0,0 0-128 0 0,0 0-88 0 0,0 0-92 0 0,0 0-84 0 0,0 0-62 0 0,-33 25-59 0 0,-101 79-41 0 0,85-53-20 0 0,45-41-1 0 0,-11 57-270 0 0,16-65 302 0 0,1-1-1 0 0,0 0 1 0 0,0 0-1 0 0,0 1 1 0 0,-1-1 0 0 0,1 0-1 0 0,0 0 1 0 0,1-1-1 0 0,-1 1 1 0 0,0 0 0 0 0,0-1-1 0 0,0 1 1 0 0,0-1 0 0 0,0 0-1 0 0,1 1 1 0 0,-1-1-1 0 0,0 0 1 0 0,0-1 0 0 0,0 1-1 0 0,1 0 1 0 0,-1 0 0 0 0,0-1-1 0 0,0 0 1 0 0,1 1-30 0 0,102-69 1576 0 0,129-96-421 0 0,-174 146-980 0 0,-46 63 61 0 0,-13-17-168 0 0,-1-1 0 0 0,-1 1 0 0 0,-1-1 1 0 0,-1 0-1 0 0,-2 0 0 0 0,-5 19-68 0 0,-1 13-4 0 0,-90 353-77 0 0,95-390 110 0 0,5-11-3 0 0,-1-1 0 0 0,0 0 0 0 0,-1 0 0 0 0,0 0 0 0 0,-1 0 0 0 0,0 0 0 0 0,0-1-1 0 0,-1 1 1 0 0,0-1 0 0 0,0 0 0 0 0,-1-1 0 0 0,-1 2-26 0 0,6-8 20 0 0,0-1 1 0 0,0 1 0 0 0,0-1-1 0 0,0 0 1 0 0,1 1-1 0 0,-1-1 1 0 0,0 0-1 0 0,0 1 1 0 0,0-1-1 0 0,0 0 1 0 0,0 0 0 0 0,0 0-1 0 0,0 0 1 0 0,0 0-1 0 0,0 0 1 0 0,0 0-1 0 0,0 0 1 0 0,0 0-1 0 0,0-1 1 0 0,0 1 0 0 0,1 0-1 0 0,-1-1 1 0 0,0 1-1 0 0,0 0 1 0 0,0-1-1 0 0,0 1 1 0 0,1-1-1 0 0,-1 1 1 0 0,0-1 0 0 0,0 0-1 0 0,1 1 1 0 0,-1-1-1 0 0,0 0 1 0 0,1 1-1 0 0,-1-1 1 0 0,1 0-1 0 0,-1 0 1 0 0,1 0 0 0 0,-1 1-1 0 0,1-1 1 0 0,0 0-1 0 0,-1 0 1 0 0,1 0-1 0 0,0 0 1 0 0,-1 0-21 0 0,-14-44 186 0 0,10 15-206 0 0,2-1 0 0 0,0 0-1 0 0,2 0 1 0 0,1 0 0 0 0,2 0 0 0 0,1 1 0 0 0,1-1 0 0 0,2 1 0 0 0,0-1-1 0 0,4-2 21 0 0,39-87-3150 0 0,-37 96-1335 0 0,1 1-3418 0 0,-8 15-3511 0 0</inkml:trace>
  <inkml:trace contextRef="#ctx0" brushRef="#br0" timeOffset="1922.997">2441 646 7034 0 0,'0'0'4286'0'0,"0"0"-1983"0"0,0 0-704 0 0,0 0-113 0 0,0 0-89 0 0,0 0-226 0 0,0 0-284 0 0,0 0-270 0 0,0 0-156 0 0,0 0-85 0 0,0 0-52 0 0,0 0 10 0 0,0 0-43 0 0,-2 23-71 0 0,-8 72-36 0 0,10 18 152 0 0,0-110-317 0 0,1 0 0 0 0,-1-1 0 0 0,1 1 0 0 0,0 0 0 0 0,0-1-1 0 0,0 1 1 0 0,0-1 0 0 0,0 1 0 0 0,0-1 0 0 0,1 0 0 0 0,-1 0 0 0 0,1 1-1 0 0,0-1 1 0 0,-1 0 0 0 0,1 0 0 0 0,0 0 0 0 0,0-1 0 0 0,0 1 0 0 0,1 0-1 0 0,-1-1 1 0 0,0 1 0 0 0,1-1 0 0 0,-1 0 0 0 0,1 0 0 0 0,-1 0 0 0 0,1 0 0 0 0,-1 0-1 0 0,1-1 1 0 0,0 1 0 0 0,-1-1 0 0 0,1 0 0 0 0,0 1 0 0 0,-1-1 0 0 0,1 0-1 0 0,0-1 1 0 0,2 1-19 0 0,3-1 86 0 0,0-1 0 0 0,0 0 0 0 0,-1 0 0 0 0,1 0-1 0 0,-1-1 1 0 0,1 0 0 0 0,-1-1 0 0 0,0 1 0 0 0,0-1 0 0 0,0-1-1 0 0,6-4-85 0 0,116-123 468 0 0,-68 70-520 0 0,-53 95-862 0 0,-10 1 907 0 0,5 46-169 0 0,-3-78 176 0 0,1 1-1 0 0,0-1 1 0 0,0 0 0 0 0,1 0-1 0 0,-1 0 1 0 0,0 1 0 0 0,1-1 0 0 0,-1-1-1 0 0,1 1 1 0 0,0 0 0 0 0,-1 0-1 0 0,1 0 1 0 0,0-1 0 0 0,0 1-1 0 0,0-1 1 0 0,0 0 0 0 0,1 0-1 0 0,-1 0 1 0 0,0 0 0 0 0,0 0 0 0 0,1 0-1 0 0,-1 0 1 0 0,0-1 0 0 0,1 1-1 0 0,-1-1 1 0 0,1 1 0 0 0,-1-1-1 0 0,1 0 1 0 0,-1 0 0 0 0,1 0 0 0 0,0-1 0 0 0,11-2 125 0 0,0-1 0 0 0,0-1 0 0 0,-1 0 0 0 0,0-1 1 0 0,0 0-1 0 0,0-1 0 0 0,-1-1 0 0 0,1 0 0 0 0,-2-1 1 0 0,1 0-1 0 0,-2 0 0 0 0,1-1 0 0 0,-1-1 1 0 0,0 0-1 0 0,-1 0 0 0 0,0-1-125 0 0,3-2 106 0 0,24-27 83 0 0,-2-1-1 0 0,-1-2 1 0 0,-3-1 0 0 0,-1-2-1 0 0,11-28-188 0 0,-28 48 12 0 0,-1-1 0 0 0,-1 0 1 0 0,-1-1-1 0 0,-2 0 0 0 0,0 0 0 0 0,-3 0 0 0 0,0-1 0 0 0,-2 0 0 0 0,-1 0 1 0 0,-1 0-13 0 0,-16-53-31 0 0,15 80 24 0 0,1 1 0 0 0,-1 0 1 0 0,0 0-1 0 0,0 0 0 0 0,0 0 0 0 0,-1 0 0 0 0,1 0 0 0 0,0 0 0 0 0,-1 0 0 0 0,1 0 0 0 0,-1 0 0 0 0,0 1 0 0 0,1-1 1 0 0,-1 1-1 0 0,0 0 0 0 0,0-1 0 0 0,0 1 0 0 0,0 0 0 0 0,0 0 0 0 0,0 0 0 0 0,-1 0 0 0 0,1 0 0 0 0,0 1 0 0 0,0-1 1 0 0,-1 1-1 0 0,1-1 0 0 0,0 1 0 0 0,-1 0 0 0 0,1 0 0 0 0,0 0 0 0 0,-1 0 0 0 0,1 0 0 0 0,0 1 0 0 0,-1-1 0 0 0,1 1 7 0 0,-4 3-21 0 0,0 0-1 0 0,0 1 0 0 0,1 0 1 0 0,-1 0-1 0 0,1 0 0 0 0,0 0 1 0 0,1 1-1 0 0,-1 0 0 0 0,1 0 0 0 0,0 0 1 0 0,1 1-1 0 0,0-1 0 0 0,0 1 1 0 0,0 0-1 0 0,1 0 0 0 0,-1 0 0 0 0,2 0 1 0 0,-1 1 21 0 0,-9 32-13 0 0,2 1 1 0 0,2 0-1 0 0,1 1 1 0 0,3 0-1 0 0,1-1 1 0 0,3 31 12 0 0,1-37 1 0 0,2-1 0 0 0,1 1-1 0 0,1-1 1 0 0,2-1 0 0 0,1 1-1 0 0,2-1 1 0 0,2-1 0 0 0,0 0 0 0 0,7 8-1 0 0,-11-22-268 0 0,0-1 0 0 0,1 0 0 0 0,0 0 0 0 0,2-1 0 0 0,0-1 0 0 0,0 0 0 0 0,1-1 0 0 0,1 0 1 0 0,12 9 267 0 0,3-9-4937 0 0,-17-12-4288 0 0,-6-2-884 0 0</inkml:trace>
  <inkml:trace contextRef="#ctx0" brushRef="#br0" timeOffset="2871.041">3798 591 3737 0 0,'0'0'2023'0'0,"0"0"3"0"0,0 0 51 0 0,0 0 69 0 0,0 0-140 0 0,0 0-312 0 0,0 0-289 0 0,0 0-248 0 0,0 0-221 0 0,0 0-187 0 0,0 0-179 0 0,0 0-141 0 0,0 0-97 0 0,-25 6-38 0 0,-81 23-14 0 0,101-28-258 0 0,1 0-1 0 0,1 0 1 0 0,-1 1 0 0 0,0 0 0 0 0,0 0 0 0 0,0 0 0 0 0,1 0 0 0 0,-1 0-1 0 0,1 1 1 0 0,0 0 0 0 0,0-1 0 0 0,0 1 0 0 0,0 0 0 0 0,0 1 0 0 0,0-1-1 0 0,1 0 1 0 0,-1 2-22 0 0,-6 8 87 0 0,-6 5-49 0 0,1 1-1 0 0,0 0 0 0 0,2 1 0 0 0,0 1 0 0 0,1 0 1 0 0,1 1-1 0 0,1 0 0 0 0,2 0 0 0 0,-6 21-37 0 0,12-41 7 0 0,0 1 0 0 0,0 0 1 0 0,0-1-1 0 0,1 1 0 0 0,-1 0 0 0 0,1 0 0 0 0,-1 0 0 0 0,1-1 0 0 0,0 1 1 0 0,0 0-1 0 0,0 0 0 0 0,0 0 0 0 0,1 0 0 0 0,-1-1 0 0 0,1 1 0 0 0,0 0 1 0 0,0 0-1 0 0,0-1 0 0 0,0 1 0 0 0,0-1 0 0 0,0 1 0 0 0,1-1 0 0 0,-1 1 1 0 0,1-1-1 0 0,0 0 0 0 0,0 0 0 0 0,0 0 0 0 0,0 0 0 0 0,0 0 1 0 0,0 0-1 0 0,0 0 0 0 0,1-1 0 0 0,-1 1 0 0 0,1-1 0 0 0,-1 1 0 0 0,1-1 1 0 0,-1 0-1 0 0,1 0 0 0 0,0 0 0 0 0,-1-1 0 0 0,1 1 0 0 0,2-1-7 0 0,8-1 85 0 0,1-2-1 0 0,-1 0 1 0 0,0 0-1 0 0,0-1 1 0 0,0-1-1 0 0,-1 0 0 0 0,0-1 1 0 0,0 0-1 0 0,0-1 1 0 0,-1 0-1 0 0,0-1 1 0 0,0 0-1 0 0,0-1 1 0 0,-2 0-1 0 0,1-1 1 0 0,-1 0-1 0 0,0 0 1 0 0,1-4-85 0 0,111-155 478 0 0,-115 158-440 0 0,-6 11-80 0 0,0 19-675 0 0,-2-13 706 0 0,1-1-1 0 0,-1 0 1 0 0,1 1 0 0 0,0-1 0 0 0,0 1-1 0 0,1-1 1 0 0,0 1 0 0 0,0-1 0 0 0,0 1 0 0 0,0-1-1 0 0,1 0 1 0 0,0 1 0 0 0,0-1 0 0 0,1 1-1 0 0,0-1 1 0 0,-1 0 0 0 0,2 0 0 0 0,-1 0-1 0 0,0 0 1 0 0,1 0 0 0 0,0-1 0 0 0,0 1-1 0 0,1-1 1 0 0,-1 0 0 0 0,1 0 0 0 0,0 0 0 0 0,0 0-1 0 0,0 0 1 0 0,1-1 0 0 0,-1 0 0 0 0,1 0-1 0 0,0 0 1 0 0,4 1 11 0 0,-1-2 40 0 0,0-1-1 0 0,0 0 1 0 0,0-1-1 0 0,0 1 1 0 0,0-2-1 0 0,1 1 1 0 0,-1-1 0 0 0,0 0-1 0 0,0-1 1 0 0,0 0-1 0 0,-1 0 1 0 0,1-1-1 0 0,0 0 1 0 0,-1 0 0 0 0,0-1-1 0 0,1 0 1 0 0,-1 0-1 0 0,5-5-39 0 0,12-6 102 0 0,0-2 0 0 0,-1 0 0 0 0,-1-2 0 0 0,-1 0 0 0 0,-1-2 0 0 0,0 0 0 0 0,-2-1 0 0 0,0-1 0 0 0,-2 0 0 0 0,0-2 0 0 0,11-24-102 0 0,-23 41 3 0 0,0 0 1 0 0,0-1-1 0 0,-1 1 1 0 0,0-1-1 0 0,0 1 0 0 0,-1-1 1 0 0,0 0-1 0 0,-1 0 1 0 0,0 0-1 0 0,0 0 1 0 0,-1 0-1 0 0,-1 0 1 0 0,1 0-1 0 0,-1 0 0 0 0,-1 0 1 0 0,1 0-1 0 0,-2 0 1 0 0,1 1-1 0 0,-3-6-3 0 0,2 11-32 0 0,0 1 1 0 0,0 0-1 0 0,0 0 0 0 0,0 0 0 0 0,0 1 0 0 0,0-1 0 0 0,-1 1 1 0 0,1-1-1 0 0,-1 1 0 0 0,1 0 0 0 0,-1 1 0 0 0,1-1 0 0 0,-1 0 1 0 0,0 1-1 0 0,1 0 0 0 0,-1 0 0 0 0,0 0 0 0 0,1 0 0 0 0,-1 1 1 0 0,1-1-1 0 0,-1 1 0 0 0,0 0 0 0 0,1 0 0 0 0,0 0 0 0 0,-1 1 1 0 0,1-1-1 0 0,0 1 0 0 0,-1 0 0 0 0,1 0 0 0 0,0 0 0 0 0,0 0 1 0 0,1 0-1 0 0,-1 1 0 0 0,0-1 0 0 0,1 1 0 0 0,-1 0 0 0 0,1 0 1 0 0,-1 2 31 0 0,-2 0-20 0 0,0 0 1 0 0,0 1 0 0 0,0 0 0 0 0,1-1 0 0 0,0 2-1 0 0,0-1 1 0 0,0 0 0 0 0,1 1 0 0 0,0 0 0 0 0,0 0 0 0 0,1 0-1 0 0,0 0 1 0 0,0 0 0 0 0,1 0 0 0 0,0 1 0 0 0,0-1-1 0 0,1 0 1 0 0,-1 1 0 0 0,2-1 0 0 0,-1 1 0 0 0,1-1-1 0 0,0 0 1 0 0,1 1 0 0 0,-1-1 0 0 0,1 0 0 0 0,1 0 0 0 0,0 0-1 0 0,0-1 1 0 0,0 1 0 0 0,0 0 0 0 0,4 4 19 0 0,7 3 55 0 0,0 0 0 0 0,1 0 0 0 0,1-2 0 0 0,0 0 0 0 0,0 0 0 0 0,1-2 0 0 0,3 1-55 0 0,56 40 298 0 0,-62-40-262 0 0,-9-9-50 0 0,-1 1 1 0 0,1-1-1 0 0,-1 1 1 0 0,0 0-1 0 0,0 1 1 0 0,-1-1-1 0 0,1 1 1 0 0,-1 0-1 0 0,1 0 1 0 0,-1 0-1 0 0,0 0 0 0 0,-1 0 1 0 0,1 1-1 0 0,-1-1 1 0 0,0 1-1 0 0,0-1 1 0 0,0 1-1 0 0,-1 0 1 0 0,1 0-1 0 0,-1 0 1 0 0,-1 0-1 0 0,1 4 14 0 0,-1 8-1066 0 0,0 6-2612 0 0,1-8-4357 0 0,0-7-2227 0 0</inkml:trace>
  <inkml:trace contextRef="#ctx0" brushRef="#br0" timeOffset="11730.236">10656 576 4361 0 0,'0'0'1754'0'0,"0"0"-406"0"0,0 0-36 0 0,0 0 211 0 0,0 0 118 0 0,0 0-116 0 0,0 0-245 0 0,0 0-274 0 0,-31 10-194 0 0,-98 36-153 0 0,66-1 66 0 0,53-32-563 0 0,2-5-84 0 0,1-1 0 0 0,0 2-1 0 0,0-1 1 0 0,1 1 0 0 0,0 0 0 0 0,1 0 0 0 0,0 0 0 0 0,0 1-1 0 0,1 0 1 0 0,0 0 0 0 0,1 0 0 0 0,0 0 0 0 0,0 1 0 0 0,1-1 0 0 0,1 1-1 0 0,0-1 1 0 0,0 1 0 0 0,1 0 0 0 0,0 2-78 0 0,1-10 34 0 0,0-1 1 0 0,0 0-1 0 0,0 1 1 0 0,0-1-1 0 0,1 0 1 0 0,-1 0-1 0 0,1 0 1 0 0,-1 0-1 0 0,1 0 1 0 0,0 0-1 0 0,-1 0 1 0 0,1-1-1 0 0,0 1 1 0 0,0-1-1 0 0,0 1 1 0 0,0-1-1 0 0,1 0 1 0 0,-1 0-1 0 0,0 0 1 0 0,1 0-1 0 0,-1 0 1 0 0,0 0-1 0 0,1 0 1 0 0,-1-1-1 0 0,1 0 1 0 0,-1 1-1 0 0,1-1 1 0 0,-1 0-1 0 0,1 0 1 0 0,1 0-35 0 0,79-12 1455 0 0,-42-7-1201 0 0,-1-2 1 0 0,-1-1-1 0 0,-1-2 1 0 0,-2-1-1 0 0,0-2 1 0 0,13-15-255 0 0,103-79 98 0 0,-152 120-110 0 0,1 0 1 0 0,-1 0-1 0 0,1 0 0 0 0,0 1 0 0 0,-1-1 0 0 0,1 0 0 0 0,0 0 0 0 0,0 1 0 0 0,0-1 0 0 0,0 1 0 0 0,0-1 0 0 0,-1 1 0 0 0,1-1 0 0 0,0 1 0 0 0,0-1 0 0 0,0 1 0 0 0,0 0 0 0 0,0-1 1 0 0,0 1-1 0 0,0 0 0 0 0,1 0 0 0 0,-1 0 0 0 0,0 0 0 0 0,0 0 0 0 0,0 0 0 0 0,0 0 0 0 0,0 0 0 0 0,0 0 0 0 0,0 1 0 0 0,0-1 0 0 0,0 0 0 0 0,0 1 0 0 0,0-1 0 0 0,0 1 0 0 0,0-1 1 0 0,0 1-1 0 0,0-1 0 0 0,-1 1 0 0 0,1 0 0 0 0,0-1 0 0 0,0 1 0 0 0,-1 0 0 0 0,1 0 0 0 0,0-1 0 0 0,-1 1 0 0 0,1 0 0 0 0,0 0 0 0 0,-1 0 0 0 0,1 0 0 0 0,-1 0 0 0 0,0 0 0 0 0,1 0 1 0 0,-1 0-1 0 0,0 0 0 0 0,0 0 0 0 0,1 0 0 0 0,-1 0 0 0 0,0 0 0 0 0,0 0 0 0 0,0 0 0 0 0,0 0 0 0 0,0 0 0 0 0,-1 0 0 0 0,1 1 12 0 0,15 108 118 0 0,-14-102-102 0 0,1 0-1 0 0,0 0 1 0 0,0 0 0 0 0,1 0 0 0 0,0 0 0 0 0,1-1 0 0 0,0 1 0 0 0,0-1 0 0 0,0 0 0 0 0,1 0 0 0 0,3 3-16 0 0,-7-8 27 0 0,1 0-1 0 0,0 0 1 0 0,0 1 0 0 0,-1-1 0 0 0,2 0-1 0 0,-1-1 1 0 0,0 1 0 0 0,0 0 0 0 0,1 0-1 0 0,-1-1 1 0 0,0 0 0 0 0,1 1-1 0 0,0-1 1 0 0,-1 0 0 0 0,1 0 0 0 0,0-1-1 0 0,-1 1 1 0 0,1 0 0 0 0,0-1 0 0 0,0 0-1 0 0,0 1 1 0 0,0-1 0 0 0,-1 0 0 0 0,1-1-1 0 0,0 1 1 0 0,0 0 0 0 0,0-1-1 0 0,-1 0 1 0 0,1 1 0 0 0,0-1 0 0 0,-1 0-1 0 0,1 0 1 0 0,0-1 0 0 0,0 0-27 0 0,117-94 669 0 0,-96 78-650 0 0,0 0-1 0 0,1 2 1 0 0,1 1-1 0 0,0 0 1 0 0,1 2-1 0 0,24-7-18 0 0,-47 18-9 0 0,1 1 0 0 0,0 1 0 0 0,-1-1 0 0 0,1 1 0 0 0,0 0 0 0 0,-1 0 0 0 0,1 0 0 0 0,0 0 0 0 0,-1 1 0 0 0,1 0 0 0 0,-1 0 0 0 0,1 0 0 0 0,-1 0 0 0 0,1 1 0 0 0,-1 0 0 0 0,0 0 0 0 0,0 0 0 0 0,0 0 0 0 0,0 1 0 0 0,0 0 0 0 0,0 0 0 0 0,-1 0 0 0 0,1 0 0 0 0,-1 0 0 0 0,0 1 0 0 0,0-1 0 0 0,0 1 0 0 0,-1 0 0 0 0,1 0 0 0 0,-1 0 0 0 0,0 0 0 0 0,0 0 0 0 0,0 0 0 0 0,-1 1 0 0 0,1-1 0 0 0,-1 1 1 0 0,0-1-1 0 0,0 1 0 0 0,-1 0 0 0 0,1-1 0 0 0,-1 1 0 0 0,0 3 9 0 0,1 0 5 0 0,0-1 0 0 0,-1 0 1 0 0,1 1-1 0 0,-1-1 1 0 0,-1 1-1 0 0,1-1 1 0 0,-1 0-1 0 0,-1 1 1 0 0,1-1-1 0 0,-1 0 1 0 0,0 0-1 0 0,-1 0 0 0 0,0 0 1 0 0,0 0-1 0 0,0-1 1 0 0,-1 1-1 0 0,0-1 1 0 0,0 0-1 0 0,-1 0 1 0 0,0 0-1 0 0,0-1 1 0 0,-2 2-6 0 0,-6 4-20 0 0,-1 0 0 0 0,0-2 0 0 0,-1 0 0 0 0,0 0 0 0 0,-1-1 0 0 0,1-1 1 0 0,-1 0-1 0 0,-1-2 0 0 0,1 0 0 0 0,-10 2 20 0 0,129-51-442 0 0,-55 25-63 0 0,1 2-1 0 0,0 2 0 0 0,1 2 0 0 0,39-4 506 0 0,-84 17-302 0 0,42-6-4421 0 0,-16 5-5576 0 0,-19 1 3624 0 0</inkml:trace>
  <inkml:trace contextRef="#ctx0" brushRef="#br0" timeOffset="12575.161">12866 631 0 0 0,'0'0'511'0'0,"0"0"852"0"0,0 0 356 0 0,0 0 236 0 0,0 0 111 0 0,0 0-53 0 0,0 0-142 0 0,0 0-224 0 0,0 0-246 0 0,0 0-244 0 0,0 0-222 0 0,0 0-208 0 0,0 0-143 0 0,-17-2-94 0 0,-57-6-76 0 0,70 9-366 0 0,0-1 0 0 0,0 0 0 0 0,0 1-1 0 0,0 0 1 0 0,0 0 0 0 0,1 0-1 0 0,-1 0 1 0 0,0 0 0 0 0,0 1 0 0 0,1 0-1 0 0,-1 0 1 0 0,1 0 0 0 0,-1 0-1 0 0,1 0 1 0 0,0 1 0 0 0,0-1 0 0 0,0 1-1 0 0,-1 2-47 0 0,-6 3 124 0 0,-14 14 33 0 0,0 0-1 0 0,2 1 1 0 0,0 2-1 0 0,2 0 1 0 0,1 1-1 0 0,1 1 1 0 0,1 1 0 0 0,-3 9-157 0 0,1 50 352 0 0,21-84-303 0 0,0 0 0 0 0,0-1 0 0 0,0 0 0 0 0,0 1 0 0 0,1-1 0 0 0,-1 0 1 0 0,1 0-1 0 0,0-1 0 0 0,-1 1 0 0 0,1 0 0 0 0,0-1 0 0 0,0 0 0 0 0,0 1 1 0 0,0-1-1 0 0,0 0 0 0 0,0-1 0 0 0,1 1 0 0 0,-1-1 0 0 0,0 1 0 0 0,0-1 1 0 0,0 0-1 0 0,1 0 0 0 0,-1 0 0 0 0,0 0 0 0 0,0-1 0 0 0,0 0 0 0 0,1 1 1 0 0,-1-1-1 0 0,0 0 0 0 0,0 0 0 0 0,0-1 0 0 0,0 1 0 0 0,0-1-49 0 0,122-65 1339 0 0,-82 39-1101 0 0,277-199 747 0 0,-288 208-651 0 0,-31 46-352 0 0,-1-24 25 0 0,19 135 208 0 0,-18-132-219 0 0,1-1-1 0 0,0 1 0 0 0,0 0 1 0 0,1-1-1 0 0,0 0 0 0 0,0 1 1 0 0,0-1-1 0 0,0 0 0 0 0,1-1 1 0 0,0 1-1 0 0,0-1 0 0 0,0 1 1 0 0,1-1-1 0 0,-1 0 0 0 0,1-1 1 0 0,0 1-1 0 0,0-1 0 0 0,0 0 1 0 0,1 0-1 0 0,-1-1 0 0 0,6 2 5 0 0,1 0-144 0 0,0-1 0 0 0,0-1 0 0 0,0 0 0 0 0,0-1 0 0 0,0 0 0 0 0,1-1 0 0 0,-1 0 0 0 0,0-1-1 0 0,0 0 1 0 0,1-1 0 0 0,-1 0 0 0 0,0-1 144 0 0,38-13-3425 0 0,0-4-3630 0 0,-32 12-1383 0 0</inkml:trace>
  <inkml:trace contextRef="#ctx0" brushRef="#br0" timeOffset="13169.273">14227 510 7706 0 0,'0'0'2333'0'0,"0"0"-309"0"0,0 0-245 0 0,0 0-67 0 0,0 0-124 0 0,0 0-273 0 0,0 0-272 0 0,0 0-271 0 0,0 0-226 0 0,0 0-205 0 0,0 0-166 0 0,0 0-92 0 0,-5-3-27 0 0,2 1-41 0 0,3 3-13 0 0,0-1 0 0 0,0 0 0 0 0,0 1 0 0 0,0-1 0 0 0,0 0 1 0 0,0 1-1 0 0,0-1 0 0 0,-1 1 0 0 0,1-1 0 0 0,0 0 0 0 0,0 0 0 0 0,-1 1 0 0 0,1-1 0 0 0,0 0 0 0 0,0 1 0 0 0,-1-1 1 0 0,1 0-1 0 0,0 0 0 0 0,-1 1 0 0 0,1-1 0 0 0,0 0 0 0 0,-1 0 0 0 0,1 0 0 0 0,0 0 0 0 0,-1 1 0 0 0,1-1 0 0 0,0 0 0 0 0,-1 0 1 0 0,1 0-1 0 0,0 0 0 0 0,-1 0 0 0 0,1 0 0 0 0,-1 0 0 0 0,1 0 0 0 0,0 0 0 0 0,-1 0 0 0 0,1 0 0 0 0,0 0 0 0 0,-1 0 1 0 0,1-1-1 0 0,-1 1 0 0 0,1 0 0 0 0,0 0 0 0 0,-1 0 0 0 0,1 0 0 0 0,0-1 0 0 0,-1 1 0 0 0,1 0 0 0 0,0 0 0 0 0,0-1 0 0 0,-1 1 1 0 0,1 0-1 0 0,0 0 0 0 0,0-1 0 0 0,-1 1 0 0 0,1 0 0 0 0,0-1 0 0 0,0 1 0 0 0,0 0 0 0 0,0-1 0 0 0,-1 1 0 0 0,1 0 1 0 0,0-1-1 0 0,0 1 0 0 0,0-1 0 0 0,0 1 0 0 0,0 0 0 0 0,0-1-2 0 0,76 209 1231 0 0,-61-164-1101 0 0,-12-31-99 0 0,1-1 0 0 0,0 1-1 0 0,1-1 1 0 0,0 0 0 0 0,1 0 0 0 0,1-1-1 0 0,-1 1 1 0 0,2-1 0 0 0,-1-1-1 0 0,8 8-30 0 0,-11-17 61 0 0,-1 0 0 0 0,0-1 0 0 0,1 1 0 0 0,-1-1 0 0 0,1 0 0 0 0,-1 0 0 0 0,0 0 0 0 0,1 0 0 0 0,-1 0 0 0 0,1-1 0 0 0,-1 0 0 0 0,0 1 0 0 0,0-1 0 0 0,1 0 0 0 0,-1-1 0 0 0,0 1 0 0 0,0-1 0 0 0,0 1 0 0 0,0-1 0 0 0,0 0 0 0 0,-1 0 0 0 0,1 0 0 0 0,0-1 0 0 0,-1 1 0 0 0,0 0 0 0 0,1-1 0 0 0,-1 0 0 0 0,0 1 0 0 0,0-1 0 0 0,-1 0 0 0 0,2-2-61 0 0,3-2 68 0 0,29-31 75 0 0,-1-2 0 0 0,-3-1-1 0 0,-1-2 1 0 0,-2-1 0 0 0,-3-1 0 0 0,-1-1-1 0 0,-2-1 1 0 0,15-49-143 0 0,-34 84-245 0 0,4-11-91 0 0,-2 16-3683 0 0,-3 17-1655 0 0,-2 0 2308 0 0,0 7-5113 0 0,2-6 4199 0 0</inkml:trace>
  <inkml:trace contextRef="#ctx0" brushRef="#br0" timeOffset="13531.022">14884 804 5457 0 0,'0'0'1894'0'0,"0"0"38"0"0,0 0 81 0 0,0 0-7 0 0,0 0-231 0 0,0 0-306 0 0,0 0-253 0 0,0 0-198 0 0,33-8-152 0 0,100-26-138 0 0,-70 5 155 0 0,-55 20-667 0 0,-2 5-102 0 0,-1 0 1 0 0,1-1-1 0 0,-1 1 0 0 0,0-1 1 0 0,0 0-1 0 0,-1-1 1 0 0,0 1-1 0 0,1-1 1 0 0,-2 0-1 0 0,1 0 1 0 0,-1 0-1 0 0,0 0 1 0 0,0 0-1 0 0,-1-1 1 0 0,0 1-1 0 0,0-1 1 0 0,0 0-1 0 0,-1 0 1 0 0,0 0-1 0 0,0 0 0 0 0,-1 0 1 0 0,0 1-1 0 0,0-1 1 0 0,-1-2-115 0 0,-1 6-2 0 0,0 0-1 0 0,-1 1 1 0 0,1-1 0 0 0,-1 0-1 0 0,0 1 1 0 0,1 0 0 0 0,-1 0-1 0 0,0 0 1 0 0,0 0 0 0 0,-1 0-1 0 0,1 0 1 0 0,0 1 0 0 0,-1 0-1 0 0,1 0 1 0 0,0 0 0 0 0,-1 0 0 0 0,1 0-1 0 0,-1 0 1 0 0,0 1 0 0 0,1 0-1 0 0,-1 0 1 0 0,1 0 0 0 0,-1 0-1 0 0,0 0 1 0 0,1 1 0 0 0,-1 0-1 0 0,1 0 1 0 0,-1 0 0 0 0,1 0-1 0 0,-1 0 1 0 0,1 1 0 0 0,0-1-1 0 0,0 1 1 0 0,-1 0 2 0 0,-7 5-35 0 0,-1 1 0 0 0,1 0 1 0 0,0 1-1 0 0,1 0 0 0 0,0 1 0 0 0,1 0 0 0 0,0 1 0 0 0,0-1 0 0 0,1 2 0 0 0,0-1 1 0 0,1 1-1 0 0,1 0 0 0 0,0 1 0 0 0,0 0 0 0 0,1 0 0 0 0,1 0 0 0 0,0 0 0 0 0,1 1 1 0 0,1-1-1 0 0,-1 5 35 0 0,2-13 6 0 0,0 1 1 0 0,1 0 0 0 0,0 0 0 0 0,-1 0 0 0 0,2 0 0 0 0,-1 0-1 0 0,1 0 1 0 0,0-1 0 0 0,0 1 0 0 0,1 0 0 0 0,-1-1-1 0 0,1 1 1 0 0,1-1 0 0 0,-1 1 0 0 0,1-1 0 0 0,0 0-1 0 0,0 0 1 0 0,0 0 0 0 0,1 0 0 0 0,0-1 0 0 0,0 1 0 0 0,0-1-1 0 0,0 0 1 0 0,1 0 0 0 0,-1-1 0 0 0,1 1 0 0 0,0-1-1 0 0,5 2-6 0 0,5 1 53 0 0,-1 0-1 0 0,1-2 1 0 0,0 0-1 0 0,0-1 0 0 0,0 0 1 0 0,0-1-1 0 0,1-1 1 0 0,-1 0-1 0 0,1-1 1 0 0,-1-1-1 0 0,0 0 0 0 0,1-1 1 0 0,9-3-53 0 0,13-6-122 0 0,0 0 1 0 0,-1-3-1 0 0,-1-1 0 0 0,0-2 1 0 0,18-12 121 0 0,-1 2-1182 0 0,-12 4-696 0 0,-10 6-1417 0 0,-8 6-1959 0 0,-5 3-4533 0 0</inkml:trace>
  <inkml:trace contextRef="#ctx0" brushRef="#br0" timeOffset="14115.077">15876 642 5473 0 0,'0'0'2118'0'0,"0"0"-274"0"0,0 0 50 0 0,0 0 72 0 0,0 0-196 0 0,0 0-253 0 0,0 0-217 0 0,0 0-153 0 0,0 0-106 0 0,0 0-148 0 0,0 0-209 0 0,0 0-149 0 0,0 0-131 0 0,-2-9-101 0 0,-7-28-50 0 0,8 36-242 0 0,0 0-1 0 0,1 1 0 0 0,-1-1 0 0 0,0 0 0 0 0,-1 0 1 0 0,1 0-1 0 0,0 1 0 0 0,0-1 0 0 0,0 1 1 0 0,0-1-1 0 0,0 1 0 0 0,-1-1 0 0 0,1 1 1 0 0,0 0-1 0 0,0-1 0 0 0,-1 1 0 0 0,1 0 1 0 0,0 0-1 0 0,-1 0 0 0 0,1 0 0 0 0,0 0 1 0 0,0 0-1 0 0,-1 1 0 0 0,1-1 0 0 0,0 0 0 0 0,-1 1 1 0 0,1-1-1 0 0,0 0 0 0 0,0 1 0 0 0,0 0 1 0 0,0-1-1 0 0,0 1 0 0 0,-1 0 0 0 0,1-1 1 0 0,0 2-11 0 0,-2-1 21 0 0,-11 5 25 0 0,0 1 0 0 0,1 1-1 0 0,-1 0 1 0 0,1 1 0 0 0,1 0-1 0 0,0 1 1 0 0,0 0-1 0 0,1 1 1 0 0,-3 4-46 0 0,10-10 4 0 0,0 0 0 0 0,-1 1 0 0 0,2-1 0 0 0,-1 1 0 0 0,1 0 0 0 0,0 0 0 0 0,0 0 0 0 0,1 0 0 0 0,-1 0 0 0 0,2 1-1 0 0,-1-1 1 0 0,0 1 0 0 0,1-1 0 0 0,1 1 0 0 0,-1 0 0 0 0,1-1 0 0 0,0 1 0 0 0,0 0 0 0 0,1-1 0 0 0,0 1 0 0 0,0 0 0 0 0,2 5-4 0 0,3-4 5 0 0,-1 0-1 0 0,2 0 1 0 0,-1 0 0 0 0,1-1 0 0 0,0 1-1 0 0,0-2 1 0 0,1 1 0 0 0,0-1 0 0 0,0 0 0 0 0,1-1-1 0 0,-1 0 1 0 0,1 0 0 0 0,1-1 0 0 0,-1 0-1 0 0,0-1 1 0 0,1 0 0 0 0,0 0 0 0 0,-1-1-1 0 0,1-1 1 0 0,0 1 0 0 0,0-1 0 0 0,0-1 0 0 0,0 0-1 0 0,0 0 1 0 0,0-1 0 0 0,1-1-5 0 0,17-1-194 0 0,-1-2 0 0 0,0-1 0 0 0,0-1 0 0 0,0-2 0 0 0,-1 0 0 0 0,-1-2 0 0 0,1-1 0 0 0,-2-1 0 0 0,0 0 0 0 0,0-2 0 0 0,-1-1 0 0 0,5-7 194 0 0,-12 13-237 0 0,33-25-1975 0 0,-1-1 0 0 0,-1-3 0 0 0,-2-2 0 0 0,13-18 2212 0 0,-33 30-2497 0 0,-1-1 0 0 0,-1-1 0 0 0,-1-1 0 0 0,-2-1 0 0 0,3-10 2497 0 0,9-31-217 0 0,-9-2 4245 0 0,-21 61-1698 0 0,-13-8 10222 0 0,-1 32-11564 0 0,-3 10-576 0 0,1 0 0 0 0,1 1 0 0 0,1 1 0 0 0,1 0 0 0 0,1 1 0 0 0,1 0 0 0 0,0 1 0 0 0,2-1 0 0 0,-2 14-412 0 0,3-18 118 0 0,-35 118 9 0 0,5 2-1 0 0,1 32-126 0 0,28-19-1729 0 0,39-62-891 0 0,-4-68-5180 0 0,-21-20-806 0 0,-6-1 5355 0 0</inkml:trace>
  <inkml:trace contextRef="#ctx0" brushRef="#br0" timeOffset="14643.082">16248 642 12195 0 0,'0'0'1463'0'0,"0"0"-441"0"0,0 0-167 0 0,0 0 20 0 0,0 0-49 0 0,0 0-118 0 0,0 0-72 0 0,0 0-27 0 0,32-5-68 0 0,103-14-80 0 0,10 14 242 0 0,279 27-2884 0 0,-411-22 1668 0 0,45-2-2564 0 0,-20-8-2393 0 0,-36 6 3284 0 0,-34 2 3230 0 0,31 2-1071 0 0,-10 2 618 0 0,0 0-1 0 0,0 1 0 0 0,0 1 1 0 0,0 0-1 0 0,1 1 0 0 0,-1-1 0 0 0,1 2 1 0 0,0 0-1 0 0,1 0 0 0 0,0 1 0 0 0,0 0 1 0 0,0 0-1 0 0,1 1 0 0 0,0 0 0 0 0,-3 5-590 0 0,7-10 48 0 0,1 1-1 0 0,-1-1 1 0 0,1 1-1 0 0,0 0 0 0 0,0 0 1 0 0,1 0-1 0 0,-1 0 1 0 0,1 0-1 0 0,0 0 1 0 0,0 1-1 0 0,0-1 0 0 0,1 1 1 0 0,0 0-1 0 0,0-1 1 0 0,0 1-1 0 0,0 0 0 0 0,1 0 1 0 0,-1-1-1 0 0,1 1 1 0 0,0 0-1 0 0,1 0 1 0 0,-1-1-1 0 0,1 1 0 0 0,0 0 1 0 0,0 0-1 0 0,1-1 1 0 0,-1 1-1 0 0,1-1 0 0 0,0 1 1 0 0,0-1-1 0 0,1 0 1 0 0,-1 0-1 0 0,1 0 1 0 0,0 0-1 0 0,0 0 0 0 0,2 2-47 0 0,2-3 193 0 0,0 1-1 0 0,-1-1 1 0 0,1 0-1 0 0,0-1 0 0 0,0 0 1 0 0,1 0-1 0 0,-1 0 0 0 0,0-1 1 0 0,1 0-1 0 0,-1 0 1 0 0,1-1-1 0 0,-1 0 0 0 0,1-1 1 0 0,-1 1-1 0 0,1-1 1 0 0,-1-1-1 0 0,0 1 0 0 0,0-1 1 0 0,1 0-1 0 0,-1-1 0 0 0,-1 0 1 0 0,1 0-1 0 0,0-1 1 0 0,-1 1-1 0 0,1-2 0 0 0,-1 1 1 0 0,0 0-1 0 0,-1-1 1 0 0,1 0-1 0 0,-1-1 0 0 0,0 1 1 0 0,0-1-1 0 0,-1 0 0 0 0,1 0 1 0 0,0-3-193 0 0,-2 3 13 0 0,0 1 0 0 0,-1-1 0 0 0,0 1 0 0 0,0-1 0 0 0,0 0 1 0 0,-1 0-1 0 0,0 0 0 0 0,0 0 0 0 0,0 0 0 0 0,-1 0 0 0 0,0 0 0 0 0,0 0 0 0 0,-1 0 0 0 0,1 0 1 0 0,-1 0-1 0 0,-1 0 0 0 0,1 0 0 0 0,-1 1 0 0 0,0-1 0 0 0,0 0 0 0 0,-1 1 0 0 0,1-1 0 0 0,-1 1 1 0 0,-1-1-14 0 0,-4-5-495 0 0,-31-32-1700 0 0,3 31-5892 0 0,25 12 1728 0 0,6 0-2599 0 0</inkml:trace>
  <inkml:trace contextRef="#ctx0" brushRef="#br0" timeOffset="14887.998">17334 966 11803 0 0,'0'0'2737'0'0,"0"0"-709"0"0,0 0-240 0 0,0 0-125 0 0,0 0-257 0 0,0 0-248 0 0,0 0-148 0 0,0 0-120 0 0,0 0-109 0 0,0 0-94 0 0,0 0-128 0 0,0 0-135 0 0,1-30-99 0 0,5-94-71 0 0,15 58 13 0 0,-12 54-200 0 0,9-11-43 0 0,1 1 1 0 0,2 1-1 0 0,0 1 0 0 0,0 1 0 0 0,2 1 0 0 0,0 1 0 0 0,2 0 0 0 0,-1 2 0 0 0,2 1 1 0 0,0 1-1 0 0,19-6-24 0 0,79-26-410 0 0,-69 44-2536 0 0,-37 15-3606 0 0,-12-7-233 0 0,-2-3-4635 0 0</inkml:trace>
  <inkml:trace contextRef="#ctx0" brushRef="#br0" timeOffset="3656.877">5175 410 6649 0 0,'0'0'2208'0'0,"0"0"-364"0"0,0 0-245 0 0,0 0-117 0 0,0 0-146 0 0,0 0-228 0 0,0 0-174 0 0,0 0-176 0 0,0 0-199 0 0,0 0-137 0 0,0 0-52 0 0,0 0 52 0 0,0 0 114 0 0,4 13 81 0 0,34 169 1288 0 0,17 127-1202 0 0,-55-306-676 0 0,1 1 0 0 0,0-1 0 0 0,-1 0 0 0 0,1 0 0 0 0,0 1 0 0 0,1-1 0 0 0,-1 0 0 0 0,0 0-1 0 0,1 0 1 0 0,0-1 0 0 0,-1 1 0 0 0,1 0 0 0 0,0 0 0 0 0,1-1 0 0 0,-1 0 0 0 0,0 1 0 0 0,1-1 0 0 0,-1 0 0 0 0,1 0 0 0 0,0 0 0 0 0,0 0 0 0 0,0-1 0 0 0,0 1 0 0 0,0-1 0 0 0,0 0 0 0 0,2 1-27 0 0,0-4 129 0 0,1-1 0 0 0,-1 0 0 0 0,1 0 1 0 0,-1 0-1 0 0,0-1 0 0 0,0 1 0 0 0,-1-1 0 0 0,1-1 0 0 0,-1 1 0 0 0,0 0 0 0 0,0-1 0 0 0,0 0 0 0 0,0 0 1 0 0,-1 0-1 0 0,0-1 0 0 0,0 1 0 0 0,-1-1 0 0 0,1 1 0 0 0,-1-3-129 0 0,7-8 154 0 0,38-70 18 0 0,-3-2-1 0 0,-4-1 0 0 0,9-40-171 0 0,-28 70-1070 0 0,-20 58 701 0 0,1 1 0 0 0,-1 0 0 0 0,0 0 0 0 0,1 0 0 0 0,-1 0 1 0 0,0 0-1 0 0,1 0 0 0 0,-1 0 0 0 0,0 1 0 0 0,0-1 0 0 0,1 0 0 0 0,-1 1 0 0 0,0-1 0 0 0,0 1 0 0 0,0-1 0 0 0,1 1 0 0 0,-1-1 0 0 0,0 1 0 0 0,0 0 0 0 0,0 0 0 0 0,0-1 0 0 0,0 1 0 0 0,0 0 0 0 0,0 0 0 0 0,0 0 0 0 0,-1 0 1 0 0,1 0-1 0 0,0 1 0 0 0,-1-1 0 0 0,1 0 0 0 0,0 0 0 0 0,-1 0 0 0 0,0 0 0 0 0,1 1 0 0 0,-1-1 0 0 0,0 0 0 0 0,1 1 0 0 0,-1-1 0 0 0,0 0 0 0 0,0 0 0 0 0,0 1 0 0 0,0-1 0 0 0,0 1 369 0 0,2 4-4043 0 0,3 6-2253 0 0</inkml:trace>
  <inkml:trace contextRef="#ctx0" brushRef="#br0" timeOffset="4185.402">5849 911 4753 0 0,'0'0'2503'0'0,"0"0"-470"0"0,0 0-58 0 0,0 0 0 0 0,0 0-189 0 0,0 0-273 0 0,0 0-205 0 0,0 0-153 0 0,0 0-186 0 0,0 0-169 0 0,33-22-168 0 0,103-71-175 0 0,-75 34 96 0 0,-54 45-440 0 0,0 4-31 0 0,0-1 0 0 0,-1 0 0 0 0,-1 0 0 0 0,0-1 0 0 0,0 0 0 0 0,-1 0 1 0 0,-1 0-1 0 0,0 0 0 0 0,0 0 0 0 0,-2-1 0 0 0,1 1 0 0 0,-1-1 0 0 0,-1 1 0 0 0,-1-3-82 0 0,0 13-27 0 0,0-1-1 0 0,0 0 0 0 0,0 1 0 0 0,0-1 0 0 0,-1 1 0 0 0,1-1 1 0 0,-1 1-1 0 0,0 0 0 0 0,0 0 0 0 0,0 0 0 0 0,0 0 0 0 0,0 0 1 0 0,0 0-1 0 0,0 0 0 0 0,-1 1 0 0 0,1-1 0 0 0,-1 1 0 0 0,1-1 1 0 0,-1 1-1 0 0,0 0 0 0 0,1 0 0 0 0,-1 0 0 0 0,0 1 0 0 0,0-1 1 0 0,0 1-1 0 0,1-1 0 0 0,-1 1 0 0 0,0 0 0 0 0,0 0 0 0 0,0 0 1 0 0,0 1-1 0 0,0-1 0 0 0,1 1 0 0 0,-1-1 0 0 0,0 1 0 0 0,0 0 0 0 0,1 0 1 0 0,-1 0-1 0 0,0 0 0 0 0,1 1 0 0 0,-1-1 0 0 0,1 1 0 0 0,0-1 1 0 0,-1 1-1 0 0,1 0 0 0 0,0 0 0 0 0,0 0 28 0 0,-6 6-67 0 0,0 1 1 0 0,0-1-1 0 0,1 1 0 0 0,0 1 1 0 0,0-1-1 0 0,1 1 0 0 0,1 0 1 0 0,0 1-1 0 0,0-1 0 0 0,1 1 1 0 0,0 0-1 0 0,1 0 0 0 0,0 0 1 0 0,1 1-1 0 0,0-1 0 0 0,1 0 1 0 0,0 1-1 0 0,1 0 0 0 0,0-1 0 0 0,1 1 1 0 0,0-1-1 0 0,1 5 67 0 0,3-6 104 0 0,0 0 0 0 0,0 0 0 0 0,1-1 0 0 0,0 1-1 0 0,1-1 1 0 0,0 0 0 0 0,0-1 0 0 0,1 0 0 0 0,0 0 0 0 0,1-1 0 0 0,-1 0 0 0 0,2 0-1 0 0,-1-1 1 0 0,0 0 0 0 0,1-1 0 0 0,0 0 0 0 0,1 0 0 0 0,-1-1 0 0 0,1-1-1 0 0,-1 0 1 0 0,1 0 0 0 0,0-1 0 0 0,0 0 0 0 0,1-1 0 0 0,-1 0 0 0 0,0-1 0 0 0,0 0-1 0 0,0-1 1 0 0,0 0 0 0 0,0-1 0 0 0,0 0 0 0 0,0-1 0 0 0,0 0 0 0 0,8-4-104 0 0,13-7 156 0 0,-1-1 0 0 0,-1-2 0 0 0,0-1 0 0 0,-1-1 0 0 0,-2-2 0 0 0,0-1 0 0 0,-1-1 0 0 0,13-15-156 0 0,-15 16-9 0 0,-2-1-1 0 0,-1-1 1 0 0,-1 0 0 0 0,-1-2 0 0 0,-1 0 0 0 0,-2-2 0 0 0,0 1-1 0 0,-2-2 1 0 0,-1 0 0 0 0,-1-1 0 0 0,-2 0 0 0 0,-1 0-1 0 0,-1-1 1 0 0,-2 0 0 0 0,-1-1 0 0 0,-1 0 0 0 0,-2 1-1 0 0,-1-27 10 0 0,-2 49-23 0 0,0 0 0 0 0,-1 0 0 0 0,0 0-1 0 0,0 0 1 0 0,-1 1 0 0 0,0-1 0 0 0,-1 1-1 0 0,0 0 1 0 0,0-1 0 0 0,-1 2 0 0 0,0-2 23 0 0,3 6-26 0 0,0 1 1 0 0,1-1 0 0 0,-1 1 0 0 0,0 0 0 0 0,0 0 0 0 0,0 0 0 0 0,0 0 0 0 0,-1 0-1 0 0,1 1 1 0 0,-1-1 0 0 0,1 1 0 0 0,-1-1 0 0 0,1 1 0 0 0,-1 0 0 0 0,0 0 0 0 0,1 0 0 0 0,-1 0-1 0 0,0 1 1 0 0,0-1 0 0 0,0 1 0 0 0,0 0 0 0 0,1-1 0 0 0,-1 1 0 0 0,0 0 0 0 0,0 1-1 0 0,0-1 1 0 0,0 1 0 0 0,0-1 0 0 0,0 1 0 0 0,1 0 0 0 0,-1 0 0 0 0,0 0 0 0 0,1 0-1 0 0,-1 0 1 0 0,1 1 0 0 0,-2 0 25 0 0,-6 7-53 0 0,0 0 0 0 0,0 1-1 0 0,1 0 1 0 0,1 0 0 0 0,0 1-1 0 0,0 0 1 0 0,1 0 0 0 0,1 1-1 0 0,0 0 1 0 0,0 0 0 0 0,1 0 0 0 0,1 1-1 0 0,-1 3 54 0 0,4-13-6 0 0,-8 25 2 0 0,1 1-1 0 0,2 0 0 0 0,0 1 1 0 0,2-1-1 0 0,2 1 0 0 0,1 0 1 0 0,1-1-1 0 0,3 24 5 0 0,0-31 7 0 0,1 0 0 0 0,1 0 0 0 0,1-1-1 0 0,1 1 1 0 0,0-1 0 0 0,2-1 0 0 0,1 1 0 0 0,10 16-7 0 0,-10-21-115 0 0,1-1 0 0 0,0 0 0 0 0,1-1 0 0 0,0 0 0 0 0,1-1 0 0 0,1 0 0 0 0,0-1 0 0 0,1 0 0 0 0,14 8 115 0 0,23-3-3406 0 0,-16-15-6604 0 0,-22-2 789 0 0</inkml:trace>
  <inkml:trace contextRef="#ctx0" brushRef="#br0" timeOffset="4510.951">7136 469 12083 0 0,'0'0'1696'0'0,"0"0"-677"0"0,0 0-162 0 0,0 0 108 0 0,0 0 4 0 0,0 0-122 0 0,0 0-186 0 0,0 0-191 0 0,0 0-143 0 0,-19 35-122 0 0,-58 107-65 0 0,51-69 14 0 0,27-61-113 0 0,-2-7 25 0 0,1 1 0 0 0,0-1 0 0 0,0 0 0 0 0,0 1-1 0 0,1-1 1 0 0,-1 1 0 0 0,2-1 0 0 0,-1 0 0 0 0,0 1 0 0 0,1-1 0 0 0,0 0 0 0 0,0 0 0 0 0,1 0 0 0 0,-1-1 0 0 0,1 1 0 0 0,0 0 0 0 0,1-1 0 0 0,-1 0 0 0 0,1 0 0 0 0,-1 0 0 0 0,1 0 0 0 0,0 0 0 0 0,1-1 0 0 0,-1 0 0 0 0,1 0 0 0 0,-1 0 0 0 0,1 0-1 0 0,0-1 1 0 0,0 0 0 0 0,0 0 0 0 0,0 0 0 0 0,0-1 0 0 0,1 1 0 0 0,-1-1 0 0 0,1 0-66 0 0,2 0 120 0 0,-1 0 0 0 0,1-1 0 0 0,0 0 0 0 0,-1 0 1 0 0,1 0-1 0 0,-1-1 0 0 0,1 0 0 0 0,-1-1 0 0 0,1 1 0 0 0,-1-1 0 0 0,1-1 0 0 0,-1 0 0 0 0,0 0 0 0 0,0 0 0 0 0,-1-1 0 0 0,1 1 0 0 0,-1-2 0 0 0,0 1 1 0 0,0-1-1 0 0,0 0 0 0 0,0 0 0 0 0,-1-1 0 0 0,0 1 0 0 0,0-1 0 0 0,0 0 0 0 0,-1-1 0 0 0,0 1 0 0 0,0-1 0 0 0,2-6-120 0 0,-3 4-15 0 0,1 0-1 0 0,-1-1 0 0 0,0 1 0 0 0,-1-1 1 0 0,0 0-1 0 0,0 0 0 0 0,-1 0 0 0 0,-1 0 1 0 0,0 0-1 0 0,0 0 0 0 0,-1 0 0 0 0,0 0 1 0 0,-1 0-1 0 0,0 0 0 0 0,0 0 0 0 0,-1 0 1 0 0,0 1-1 0 0,-1 0 0 0 0,0-1 0 0 0,-1 1 1 0 0,-3-4 15 0 0,-45-55-2503 0 0,29 54-2071 0 0,-2 8-5336 0 0,19 6 1003 0 0</inkml:trace>
  <inkml:trace contextRef="#ctx0" brushRef="#br0" timeOffset="4885.045">7787 513 8578 0 0,'0'0'2296'0'0,"0"0"-339"0"0,0 0-197 0 0,0 0-210 0 0,0 0-263 0 0,0 0-236 0 0,0 0-183 0 0,0 0-148 0 0,0 0-113 0 0,0 0-98 0 0,0 0-49 0 0,0 0-49 0 0,-15 12-39 0 0,-51 38-29 0 0,57-42-266 0 0,-1 0 0 0 0,1 0 0 0 0,0 1 0 0 0,1 1 1 0 0,0 0-1 0 0,1 0 0 0 0,0 0 0 0 0,0 1 0 0 0,1 0 0 0 0,1 0 0 0 0,0 0 0 0 0,-4 12-77 0 0,8-19 5 0 0,-1 0-1 0 0,1-1 0 0 0,0 1 1 0 0,0 0-1 0 0,1 0 1 0 0,-1 0-1 0 0,1 0 0 0 0,0 0 1 0 0,0 0-1 0 0,0 0 0 0 0,0 0 1 0 0,1 0-1 0 0,0 0 0 0 0,-1-1 1 0 0,2 1-1 0 0,-1 0 1 0 0,0 0-1 0 0,1-1 0 0 0,-1 1 1 0 0,1-1-1 0 0,0 1 0 0 0,0-1 1 0 0,1 0-1 0 0,-1 0 0 0 0,1 1 1 0 0,-1-2-1 0 0,1 1 0 0 0,0 0 1 0 0,0-1-1 0 0,0 1 1 0 0,0-1-1 0 0,1 0 0 0 0,-1 0 1 0 0,1 0-1 0 0,-1 0 0 0 0,1-1 1 0 0,0 0-1 0 0,-1 1 0 0 0,1-1 1 0 0,0-1-1 0 0,0 1-4 0 0,6 1-63 0 0,0 0-1 0 0,0 0 1 0 0,1-1 0 0 0,-1-1-1 0 0,0 0 1 0 0,0 0 0 0 0,0-1-1 0 0,0 0 1 0 0,1-1 0 0 0,-1 0-1 0 0,-1-1 1 0 0,1 0 0 0 0,0 0-1 0 0,-1-1 1 0 0,1 0 0 0 0,-1-1-1 0 0,0 0 1 0 0,-1 0-1 0 0,1-1 1 0 0,-1 0 63 0 0,12-7-2472 0 0,-7 5-1318 0 0,-2-1-3875 0 0,-8 5-1014 0 0</inkml:trace>
  <inkml:trace contextRef="#ctx0" brushRef="#br0" timeOffset="5138.747">8141 639 9770 0 0,'0'0'3689'0'0,"0"0"-2969"0"0,0 0-136 0 0,0 0 48 0 0,0 0-96 0 0,0 0-144 0 0,0 0-191 0 0,0 0-225 0 0,0 0-153 0 0,0 0-271 0 0,0 0-448 0 0,-57 191-672 0 0,60-187-1073 0 0,-1-1-1408 0 0,4-3-2208 0 0,-4 0 5793 0 0</inkml:trace>
  <inkml:trace contextRef="#ctx0" brushRef="#br0" timeOffset="5391.4">8104 311 9674 0 0,'0'0'1536'0'0,"0"0"-1208"0"0,0 0-240 0 0,0 0-32 0 0,0 0-112 0 0,0 0-440 0 0,0 0-1056 0 0,0 0-1969 0 0,0 0-2536 0 0</inkml:trace>
  <inkml:trace contextRef="#ctx0" brushRef="#br0" timeOffset="8989.388">8572 197 4321 0 0,'0'0'1871'0'0,"0"0"-188"0"0,0 0-151 0 0,0 0-115 0 0,0 0-137 0 0,0 0-229 0 0,0 0-240 0 0,0 0-203 0 0,0 0-97 0 0,0 0-30 0 0,0 0 48 0 0,0 10 56 0 0,5 487 3483 0 0,12-426-4452 0 0,-11-64-1398 0 0,-3-25-12267 0 0,-3 14 9516 0 0</inkml:trace>
  <inkml:trace contextRef="#ctx0" brushRef="#br0" timeOffset="9238.906">8376 421 5473 0 0,'0'0'2821'0'0,"0"0"-1342"0"0,0 0-327 0 0,0 0 258 0 0,0 0 185 0 0,0 0-76 0 0,0 0-227 0 0,0 0-223 0 0,34-2-171 0 0,107-9-185 0 0,-99 8-1110 0 0,174-11 2431 0 0,-151 12-5735 0 0,4 1-5644 0 0,-63 1 1333 0 0</inkml:trace>
  <inkml:trace contextRef="#ctx0" brushRef="#br0" timeOffset="9763.977">8135 307 0 0 0,'0'0'477'0'0,"0"0"664"0"0,0 0 326 0 0,0 0 182 0 0,0 0 33 0 0,0 0-111 0 0,0 0-117 0 0,0 0-191 0 0,0 0-250 0 0,0 0-263 0 0,0 0-229 0 0,0 0-133 0 0,0 0-21 0 0,-8 4 53 0 0,-24 11 40 0 0,24-12-16 0 0,32-7 1234 0 0,-20 1-1609 0 0,-4 3-9385 0 0,0 0 9301 0 0,0 0-7468 0 0</inkml:trace>
  <inkml:trace contextRef="#ctx0" brushRef="#br0" timeOffset="10614.714">9001 506 3273 0 0,'0'0'1707'0'0,"0"0"-182"0"0,0 0-36 0 0,0 0 22 0 0,0 0-70 0 0,0 0-196 0 0,0 0-176 0 0,0 0-137 0 0,0 0-122 0 0,0 0-143 0 0,0 0-137 0 0,0 0-119 0 0,0 0-97 0 0,-13 35-57 0 0,-36 109-28 0 0,35-65 239 0 0,13-75-402 0 0,1 0 0 0 0,-1 0 0 0 0,1 0 0 0 0,0 0 0 0 0,0 0-1 0 0,0 0 1 0 0,0 0 0 0 0,1 0 0 0 0,0 0 0 0 0,0 0-1 0 0,0 0 1 0 0,0 0 0 0 0,0 0 0 0 0,1 0 0 0 0,0-1 0 0 0,0 1-1 0 0,0 0 1 0 0,0-1 0 0 0,0 0 0 0 0,1 1 0 0 0,-1-1-1 0 0,1 0 1 0 0,0-1 0 0 0,0 1 0 0 0,0 0 0 0 0,1-1 0 0 0,-1 1-1 0 0,0-1 1 0 0,1 0 0 0 0,0 0 0 0 0,-1-1 0 0 0,1 1-1 0 0,0-1 1 0 0,0 0 0 0 0,0 0 0 0 0,0 0 0 0 0,0 0-66 0 0,4-3 125 0 0,0 0 1 0 0,0-1 0 0 0,0 0 0 0 0,0-1-1 0 0,-1 1 1 0 0,1-1 0 0 0,-1-1-1 0 0,0 1 1 0 0,0-1 0 0 0,-1-1 0 0 0,1 1-1 0 0,-1-1 1 0 0,0 0 0 0 0,-1 0 0 0 0,0-1-1 0 0,4-5-125 0 0,16-15 62 0 0,-13 15-56 0 0,-4 2-9 0 0,0 1-1 0 0,1 1 0 0 0,0 0 1 0 0,0 0-1 0 0,1 0 1 0 0,0 1-1 0 0,0 1 1 0 0,1 0-1 0 0,0 0 1 0 0,0 1-1 0 0,5-1 4 0 0,-14 7-14 0 0,1 0 1 0 0,0 0-1 0 0,-1 0 0 0 0,1 1 1 0 0,0-1-1 0 0,-1 1 0 0 0,0 0 0 0 0,1-1 1 0 0,-1 1-1 0 0,0 0 0 0 0,0 1 1 0 0,0-1-1 0 0,0 0 0 0 0,0 0 1 0 0,-1 1-1 0 0,1-1 0 0 0,-1 1 0 0 0,0 0 1 0 0,1-1-1 0 0,-1 1 0 0 0,0 0 1 0 0,-1 0-1 0 0,1 0 0 0 0,0-1 0 0 0,-1 1 1 0 0,0 0-1 0 0,1 0 0 0 0,-1 0 1 0 0,0 0-1 0 0,-1 0 0 0 0,1 0 1 0 0,0 0-1 0 0,-1 0 0 0 0,0 0 0 0 0,0-1 1 0 0,0 2 13 0 0,1 6-30 0 0,0 60-55 0 0,-3-1 0 0 0,-4 0-1 0 0,-2-1 1 0 0,-4 0 0 0 0,-2 0-1 0 0,-3-2 1 0 0,-9 15 85 0 0,-32 33 52 0 0,57-109-23 0 0,-1-1-1 0 0,-1-1 1 0 0,1 1 0 0 0,0 0 0 0 0,-1-1 0 0 0,0 0-1 0 0,0 1 1 0 0,0-2 0 0 0,0 1 0 0 0,0 0 0 0 0,-1-1-1 0 0,1 0 1 0 0,-1 0 0 0 0,1 0 0 0 0,-1 0-1 0 0,0-1 1 0 0,0 0 0 0 0,0 0 0 0 0,0 0 0 0 0,0-1-1 0 0,0 1 1 0 0,0-1 0 0 0,0 0 0 0 0,0-1-29 0 0,1-2 35 0 0,-1 0 0 0 0,1 0 0 0 0,0 0 0 0 0,1-1 0 0 0,-1 0 0 0 0,1 0 0 0 0,-1 0 0 0 0,1 0 0 0 0,1 0 0 0 0,-1-1 0 0 0,0 1 0 0 0,1-1 0 0 0,0 0 0 0 0,0 1 0 0 0,0-1 0 0 0,1 0 0 0 0,0 0 0 0 0,0-1 0 0 0,0 1 0 0 0,0 0 0 0 0,1 0 0 0 0,0 0 0 0 0,0 0 0 0 0,0-1 1 0 0,1 1-1 0 0,0-3-35 0 0,0-9 34 0 0,1 1 0 0 0,0 0 0 0 0,1-1 0 0 0,1 1 0 0 0,1 1 0 0 0,0-1 1 0 0,0 1-1 0 0,2-1 0 0 0,0 2 0 0 0,1-1 0 0 0,0 1 0 0 0,1 0 1 0 0,1 1-1 0 0,4-5-34 0 0,74-76-2498 0 0,9 15-7549 0 0,-79 64-774 0 0</inkml:trace>
  <inkml:trace contextRef="#ctx0" brushRef="#br0" timeOffset="16946.505">0 1607 0 0 0,'178'-30'585'0'0,"244"-47"3944"0"0,80 17 1406 0 0,2 39-4007 0 0,1257-1-1210 0 0,-1573 15-635 0 0,1231-26 493 0 0,-853 29-272 0 0,211-7 275 0 0,49 7 890 0 0,-44-7 526 0 0,173-25 1169 0 0,-317 35-2484 0 0,61 16-227 0 0,496 11-89 0 0,-454-4-76 0 0,420-4 345 0 0,1252 1 527 0 0,-232 55-1307 0 0,-1392-53-1961 0 0,-528-15-1968 0 0,-4-1-4612 0 0,-151-5-1736 0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0:06.0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809 160 9258 0 0,'0'0'752'0'0,"0"0"-261"0"0,0 0-176 0 0,0 0 115 0 0,0 0 199 0 0,0 0 137 0 0,0 0 37 0 0,0 0-80 0 0,0 0-152 0 0,-24 37-152 0 0,-73 118-135 0 0,27-25 34 0 0,-6 18 809 0 0,-7-4 0 0 0,-6-3 0 0 0,-46 50-1127 0 0,98-137 819 0 0,182-264 2340 0 0,24-64-3159 0 0,35-52-38 0 0,-57 96 243 0 0,-143 221-222 0 0,-4 9 34 0 0,1 0 0 0 0,-1 0 0 0 0,0 1-1 0 0,1-1 1 0 0,-1 0 0 0 0,0 0 0 0 0,0 0 0 0 0,1 0 0 0 0,-1 0 0 0 0,0 0 0 0 0,1 0 0 0 0,-1 0 0 0 0,0 0 0 0 0,1 0 0 0 0,-1 0 0 0 0,0 0 0 0 0,1 0-1 0 0,-1 0 1 0 0,0 0 0 0 0,0 0 0 0 0,1-1 0 0 0,-1 1 0 0 0,0 0 0 0 0,1 0 0 0 0,-1 0 0 0 0,0 0 0 0 0,0-1 0 0 0,1 1 0 0 0,-1 0 0 0 0,0 0 0 0 0,0 0 0 0 0,0-1-1 0 0,1 1-16 0 0,-29 430 970 0 0,39-268-877 0 0,-2-115-62 0 0,2 0 0 0 0,2 0-1 0 0,3-1 1 0 0,19 43-31 0 0,-18-52 71 0 0,-59-34 1637 0 0,27-6-1672 0 0,1-2-1 0 0,0 0 1 0 0,0 0 0 0 0,1-1-1 0 0,-1-1 1 0 0,1 0 0 0 0,1-1-1 0 0,-1 0-35 0 0,-230-143-358 0 0,148 77-1288 0 0,91 64-465 0 0,23 5-11322 0 0,-16 5 11953 0 0,8 0-6568 0 0</inkml:trace>
  <inkml:trace contextRef="#ctx0" brushRef="#br0" timeOffset="475.267">1173 996 11458 0 0,'0'0'1709'0'0,"0"0"-321"0"0,0 0-141 0 0,0 0-36 0 0,0 0-83 0 0,0 0-134 0 0,0 0-154 0 0,0 0-87 0 0,0 0-34 0 0,0 0-20 0 0,0 0 7 0 0,0 0-49 0 0,0 0-84 0 0,14-14-66 0 0,42-47-51 0 0,25-67 927 0 0,-21 10-753 0 0,-55 109-727 0 0,-9 25-411 0 0,-1 0 390 0 0,0 87-91 0 0,5-100 218 0 0,0 0 0 0 0,1 0 0 0 0,-1 0 0 0 0,1-1 0 0 0,0 1 0 0 0,0 0 0 0 0,0 0 0 0 0,0-1 0 0 0,0 1 1 0 0,1-1-1 0 0,-1 1 0 0 0,1-1 0 0 0,0 0 0 0 0,-1 0 0 0 0,1 1 0 0 0,0-1 0 0 0,0 0 0 0 0,1-1 0 0 0,-1 1 1 0 0,0 0-1 0 0,1-1 0 0 0,-1 1 0 0 0,0-1 0 0 0,1 0 0 0 0,0 1 0 0 0,-1-1 0 0 0,1-1 0 0 0,0 1 0 0 0,0 0 1 0 0,-1-1-1 0 0,1 1 0 0 0,0-1 0 0 0,0 0 0 0 0,1 0-9 0 0,0 0 68 0 0,0 0-1 0 0,0-1 1 0 0,0 1-1 0 0,-1-1 1 0 0,1 0 0 0 0,0 0-1 0 0,-1 0 1 0 0,1-1 0 0 0,0 1-1 0 0,-1-1 1 0 0,0 0-1 0 0,1 0 1 0 0,-1 0 0 0 0,0 0-1 0 0,0 0 1 0 0,0-1-1 0 0,0 0 1 0 0,-1 1 0 0 0,1-1-1 0 0,-1 0 1 0 0,1 0-1 0 0,-1-1-67 0 0,4-3 77 0 0,166-209 490 0 0,-149 194-4790 0 0,-14 20-818 0 0,2 7-3375 0 0,-7-2-2470 0 0</inkml:trace>
  <inkml:trace contextRef="#ctx0" brushRef="#br0" timeOffset="986.906">2014 646 9530 0 0,'0'0'2705'0'0,"0"0"-698"0"0,0 0-427 0 0,0 0-242 0 0,0 0-234 0 0,0 0-267 0 0,0 0-156 0 0,0 0-108 0 0,0 0-128 0 0,0 0-88 0 0,0 0-92 0 0,0 0-84 0 0,0 0-62 0 0,-33 25-59 0 0,-101 79-41 0 0,85-53-20 0 0,45-41-1 0 0,-11 57-270 0 0,16-65 302 0 0,1-1-1 0 0,0 0 1 0 0,0 0-1 0 0,0 1 1 0 0,-1-1 0 0 0,1 0-1 0 0,0 0 1 0 0,1-1-1 0 0,-1 1 1 0 0,0 0 0 0 0,0-1-1 0 0,0 1 1 0 0,0-1 0 0 0,0 0-1 0 0,1 1 1 0 0,-1-1-1 0 0,0 0 1 0 0,0-1 0 0 0,0 1-1 0 0,1 0 1 0 0,-1 0 0 0 0,0-1-1 0 0,0 0 1 0 0,1 1-30 0 0,102-69 1576 0 0,129-96-421 0 0,-174 146-980 0 0,-46 63 61 0 0,-13-17-168 0 0,-1-1 0 0 0,-1 1 0 0 0,-1-1 1 0 0,-1 0-1 0 0,-2 0 0 0 0,-5 19-68 0 0,-1 13-4 0 0,-90 353-77 0 0,95-390 110 0 0,5-11-3 0 0,-1-1 0 0 0,0 0 0 0 0,-1 0 0 0 0,0 0 0 0 0,-1 0 0 0 0,0 0 0 0 0,0-1-1 0 0,-1 1 1 0 0,0-1 0 0 0,0 0 0 0 0,-1-1 0 0 0,-1 2-26 0 0,6-8 20 0 0,0-1 1 0 0,0 1 0 0 0,0-1-1 0 0,0 0 1 0 0,1 1-1 0 0,-1-1 1 0 0,0 0-1 0 0,0 1 1 0 0,0-1-1 0 0,0 0 1 0 0,0 0 0 0 0,0 0-1 0 0,0 0 1 0 0,0 0-1 0 0,0 0 1 0 0,0 0-1 0 0,0 0 1 0 0,0 0-1 0 0,0-1 1 0 0,0 1 0 0 0,1 0-1 0 0,-1-1 1 0 0,0 1-1 0 0,0 0 1 0 0,0-1-1 0 0,0 1 1 0 0,1-1-1 0 0,-1 1 1 0 0,0-1 0 0 0,0 0-1 0 0,1 1 1 0 0,-1-1-1 0 0,0 0 1 0 0,1 1-1 0 0,-1-1 1 0 0,1 0-1 0 0,-1 0 1 0 0,1 0 0 0 0,-1 1-1 0 0,1-1 1 0 0,0 0-1 0 0,-1 0 1 0 0,1 0-1 0 0,0 0 1 0 0,-1 0-21 0 0,-14-44 186 0 0,10 15-206 0 0,2-1 0 0 0,0 0-1 0 0,2 0 1 0 0,1 0 0 0 0,2 0 0 0 0,1 1 0 0 0,1-1 0 0 0,2 1 0 0 0,0-1-1 0 0,4-2 21 0 0,39-87-3150 0 0,-37 96-1335 0 0,1 1-3418 0 0,-8 15-3511 0 0</inkml:trace>
  <inkml:trace contextRef="#ctx0" brushRef="#br0" timeOffset="1922.997">2441 646 7034 0 0,'0'0'4286'0'0,"0"0"-1983"0"0,0 0-704 0 0,0 0-113 0 0,0 0-89 0 0,0 0-226 0 0,0 0-284 0 0,0 0-270 0 0,0 0-156 0 0,0 0-85 0 0,0 0-52 0 0,0 0 10 0 0,0 0-43 0 0,-2 23-71 0 0,-8 72-36 0 0,10 18 152 0 0,0-110-317 0 0,1 0 0 0 0,-1-1 0 0 0,1 1 0 0 0,0 0 0 0 0,0-1-1 0 0,0 1 1 0 0,0-1 0 0 0,0 1 0 0 0,0-1 0 0 0,1 0 0 0 0,-1 0 0 0 0,1 1-1 0 0,0-1 1 0 0,-1 0 0 0 0,1 0 0 0 0,0 0 0 0 0,0-1 0 0 0,0 1 0 0 0,1 0-1 0 0,-1-1 1 0 0,0 1 0 0 0,1-1 0 0 0,-1 0 0 0 0,1 0 0 0 0,-1 0 0 0 0,1 0 0 0 0,-1 0-1 0 0,1-1 1 0 0,0 1 0 0 0,-1-1 0 0 0,1 0 0 0 0,0 1 0 0 0,-1-1 0 0 0,1 0-1 0 0,0-1 1 0 0,2 1-19 0 0,3-1 86 0 0,0-1 0 0 0,0 0 0 0 0,-1 0 0 0 0,1 0-1 0 0,-1-1 1 0 0,1 0 0 0 0,-1-1 0 0 0,0 1 0 0 0,0-1 0 0 0,0-1-1 0 0,6-4-85 0 0,116-123 468 0 0,-68 70-520 0 0,-53 95-862 0 0,-10 1 907 0 0,5 46-169 0 0,-3-78 176 0 0,1 1-1 0 0,0-1 1 0 0,0 0 0 0 0,1 0-1 0 0,-1 0 1 0 0,0 1 0 0 0,1-1 0 0 0,-1-1-1 0 0,1 1 1 0 0,0 0 0 0 0,-1 0-1 0 0,1 0 1 0 0,0-1 0 0 0,0 1-1 0 0,0-1 1 0 0,0 0 0 0 0,1 0-1 0 0,-1 0 1 0 0,0 0 0 0 0,0 0 0 0 0,1 0-1 0 0,-1 0 1 0 0,0-1 0 0 0,1 1-1 0 0,-1-1 1 0 0,1 1 0 0 0,-1-1-1 0 0,1 0 1 0 0,-1 0 0 0 0,1 0 0 0 0,0-1 0 0 0,11-2 125 0 0,0-1 0 0 0,0-1 0 0 0,-1 0 0 0 0,0-1 1 0 0,0 0-1 0 0,0-1 0 0 0,-1-1 0 0 0,1 0 0 0 0,-2-1 1 0 0,1 0-1 0 0,-2 0 0 0 0,1-1 0 0 0,-1-1 1 0 0,0 0-1 0 0,-1 0 0 0 0,0-1-125 0 0,3-2 106 0 0,24-27 83 0 0,-2-1-1 0 0,-1-2 1 0 0,-3-1 0 0 0,-1-2-1 0 0,11-28-188 0 0,-28 48 12 0 0,-1-1 0 0 0,-1 0 1 0 0,-1-1-1 0 0,-2 0 0 0 0,0 0 0 0 0,-3 0 0 0 0,0-1 0 0 0,-2 0 0 0 0,-1 0 1 0 0,-1 0-13 0 0,-16-53-31 0 0,15 80 24 0 0,1 1 0 0 0,-1 0 1 0 0,0 0-1 0 0,0 0 0 0 0,0 0 0 0 0,-1 0 0 0 0,1 0 0 0 0,0 0 0 0 0,-1 0 0 0 0,1 0 0 0 0,-1 0 0 0 0,0 1 0 0 0,1-1 1 0 0,-1 1-1 0 0,0 0 0 0 0,0-1 0 0 0,0 1 0 0 0,0 0 0 0 0,0 0 0 0 0,0 0 0 0 0,-1 0 0 0 0,1 0 0 0 0,0 1 0 0 0,0-1 1 0 0,-1 1-1 0 0,1-1 0 0 0,0 1 0 0 0,-1 0 0 0 0,1 0 0 0 0,0 0 0 0 0,-1 0 0 0 0,1 0 0 0 0,0 1 0 0 0,-1-1 0 0 0,1 1 7 0 0,-4 3-21 0 0,0 0-1 0 0,0 1 0 0 0,1 0 1 0 0,-1 0-1 0 0,1 0 0 0 0,0 0 1 0 0,1 1-1 0 0,-1 0 0 0 0,1 0 0 0 0,0 0 1 0 0,1 1-1 0 0,0-1 0 0 0,0 1 1 0 0,0 0-1 0 0,1 0 0 0 0,-1 0 0 0 0,2 0 1 0 0,-1 1 21 0 0,-9 32-13 0 0,2 1 1 0 0,2 0-1 0 0,1 1 1 0 0,3 0-1 0 0,1-1 1 0 0,3 31 12 0 0,1-37 1 0 0,2-1 0 0 0,1 1-1 0 0,1-1 1 0 0,2-1 0 0 0,1 1-1 0 0,2-1 1 0 0,2-1 0 0 0,0 0 0 0 0,7 8-1 0 0,-11-22-268 0 0,0-1 0 0 0,1 0 0 0 0,0 0 0 0 0,2-1 0 0 0,0-1 0 0 0,0 0 0 0 0,1-1 0 0 0,1 0 1 0 0,12 9 267 0 0,3-9-4937 0 0,-17-12-4288 0 0,-6-2-884 0 0</inkml:trace>
  <inkml:trace contextRef="#ctx0" brushRef="#br0" timeOffset="2871.041">3798 591 3737 0 0,'0'0'2023'0'0,"0"0"3"0"0,0 0 51 0 0,0 0 69 0 0,0 0-140 0 0,0 0-312 0 0,0 0-289 0 0,0 0-248 0 0,0 0-221 0 0,0 0-187 0 0,0 0-179 0 0,0 0-141 0 0,0 0-97 0 0,-25 6-38 0 0,-81 23-14 0 0,101-28-258 0 0,1 0-1 0 0,1 0 1 0 0,-1 1 0 0 0,0 0 0 0 0,0 0 0 0 0,0 0 0 0 0,1 0 0 0 0,-1 0-1 0 0,1 1 1 0 0,0 0 0 0 0,0-1 0 0 0,0 1 0 0 0,0 0 0 0 0,0 1 0 0 0,0-1-1 0 0,1 0 1 0 0,-1 2-22 0 0,-6 8 87 0 0,-6 5-49 0 0,1 1-1 0 0,0 0 0 0 0,2 1 0 0 0,0 1 0 0 0,1 0 1 0 0,1 1-1 0 0,1 0 0 0 0,2 0 0 0 0,-6 21-37 0 0,12-41 7 0 0,0 1 0 0 0,0 0 1 0 0,0-1-1 0 0,1 1 0 0 0,-1 0 0 0 0,1 0 0 0 0,-1 0 0 0 0,1-1 0 0 0,0 1 1 0 0,0 0-1 0 0,0 0 0 0 0,0 0 0 0 0,1 0 0 0 0,-1-1 0 0 0,1 1 0 0 0,0 0 1 0 0,0 0-1 0 0,0-1 0 0 0,0 1 0 0 0,0-1 0 0 0,0 1 0 0 0,1-1 0 0 0,-1 1 1 0 0,1-1-1 0 0,0 0 0 0 0,0 0 0 0 0,0 0 0 0 0,0 0 0 0 0,0 0 1 0 0,0 0-1 0 0,0 0 0 0 0,1-1 0 0 0,-1 1 0 0 0,1-1 0 0 0,-1 1 0 0 0,1-1 1 0 0,-1 0-1 0 0,1 0 0 0 0,0 0 0 0 0,-1-1 0 0 0,1 1 0 0 0,2-1-7 0 0,8-1 85 0 0,1-2-1 0 0,-1 0 1 0 0,0 0-1 0 0,0-1 1 0 0,0-1-1 0 0,-1 0 0 0 0,0-1 1 0 0,0 0-1 0 0,0-1 1 0 0,-1 0-1 0 0,0-1 1 0 0,0 0-1 0 0,0-1 1 0 0,-2 0-1 0 0,1-1 1 0 0,-1 0-1 0 0,0 0 1 0 0,1-4-85 0 0,111-155 478 0 0,-115 158-440 0 0,-6 11-80 0 0,0 19-675 0 0,-2-13 706 0 0,1-1-1 0 0,-1 0 1 0 0,1 1 0 0 0,0-1 0 0 0,0 1-1 0 0,1-1 1 0 0,0 1 0 0 0,0-1 0 0 0,0 1 0 0 0,0-1-1 0 0,1 0 1 0 0,0 1 0 0 0,0-1 0 0 0,1 1-1 0 0,0-1 1 0 0,-1 0 0 0 0,2 0 0 0 0,-1 0-1 0 0,0 0 1 0 0,1 0 0 0 0,0-1 0 0 0,0 1-1 0 0,1-1 1 0 0,-1 0 0 0 0,1 0 0 0 0,0 0 0 0 0,0 0-1 0 0,0 0 1 0 0,1-1 0 0 0,-1 0 0 0 0,1 0-1 0 0,0 0 1 0 0,4 1 11 0 0,-1-2 40 0 0,0-1-1 0 0,0 0 1 0 0,0-1-1 0 0,0 1 1 0 0,0-2-1 0 0,1 1 1 0 0,-1-1 0 0 0,0 0-1 0 0,0-1 1 0 0,0 0-1 0 0,-1 0 1 0 0,1-1-1 0 0,0 0 1 0 0,-1 0 0 0 0,0-1-1 0 0,1 0 1 0 0,-1 0-1 0 0,5-5-39 0 0,12-6 102 0 0,0-2 0 0 0,-1 0 0 0 0,-1-2 0 0 0,-1 0 0 0 0,-1-2 0 0 0,0 0 0 0 0,-2-1 0 0 0,0-1 0 0 0,-2 0 0 0 0,0-2 0 0 0,11-24-102 0 0,-23 41 3 0 0,0 0 1 0 0,0-1-1 0 0,-1 1 1 0 0,0-1-1 0 0,0 1 0 0 0,-1-1 1 0 0,0 0-1 0 0,-1 0 1 0 0,0 0-1 0 0,0 0 1 0 0,-1 0-1 0 0,-1 0 1 0 0,1 0-1 0 0,-1 0 0 0 0,-1 0 1 0 0,1 0-1 0 0,-2 0 1 0 0,1 1-1 0 0,-3-6-3 0 0,2 11-32 0 0,0 1 1 0 0,0 0-1 0 0,0 0 0 0 0,0 0 0 0 0,0 1 0 0 0,0-1 0 0 0,-1 1 1 0 0,1-1-1 0 0,-1 1 0 0 0,1 0 0 0 0,-1 1 0 0 0,1-1 0 0 0,-1 0 1 0 0,0 1-1 0 0,1 0 0 0 0,-1 0 0 0 0,0 0 0 0 0,1 0 0 0 0,-1 1 1 0 0,1-1-1 0 0,-1 1 0 0 0,0 0 0 0 0,1 0 0 0 0,0 0 0 0 0,-1 1 1 0 0,1-1-1 0 0,0 1 0 0 0,-1 0 0 0 0,1 0 0 0 0,0 0 0 0 0,0 0 1 0 0,1 0-1 0 0,-1 1 0 0 0,0-1 0 0 0,1 1 0 0 0,-1 0 0 0 0,1 0 1 0 0,-1 2 31 0 0,-2 0-20 0 0,0 0 1 0 0,0 1 0 0 0,0 0 0 0 0,1-1 0 0 0,0 2-1 0 0,0-1 1 0 0,0 0 0 0 0,1 1 0 0 0,0 0 0 0 0,0 0 0 0 0,1 0-1 0 0,0 0 1 0 0,0 0 0 0 0,1 0 0 0 0,0 1 0 0 0,0-1-1 0 0,1 0 1 0 0,-1 1 0 0 0,2-1 0 0 0,-1 1 0 0 0,1-1-1 0 0,0 0 1 0 0,1 1 0 0 0,-1-1 0 0 0,1 0 0 0 0,1 0 0 0 0,0 0-1 0 0,0-1 1 0 0,0 1 0 0 0,0 0 0 0 0,4 4 19 0 0,7 3 55 0 0,0 0 0 0 0,1 0 0 0 0,1-2 0 0 0,0 0 0 0 0,0 0 0 0 0,1-2 0 0 0,3 1-55 0 0,56 40 298 0 0,-62-40-262 0 0,-9-9-50 0 0,-1 1 1 0 0,1-1-1 0 0,-1 1 1 0 0,0 0-1 0 0,0 1 1 0 0,-1-1-1 0 0,1 1 1 0 0,-1 0-1 0 0,1 0 1 0 0,-1 0-1 0 0,0 0 0 0 0,-1 0 1 0 0,1 1-1 0 0,-1-1 1 0 0,0 1-1 0 0,0-1 1 0 0,0 1-1 0 0,-1 0 1 0 0,1 0-1 0 0,-1 0 1 0 0,-1 0-1 0 0,1 4 14 0 0,-1 8-1066 0 0,0 6-2612 0 0,1-8-4357 0 0,0-7-2227 0 0</inkml:trace>
  <inkml:trace contextRef="#ctx0" brushRef="#br0" timeOffset="11730.236">10656 576 4361 0 0,'0'0'1754'0'0,"0"0"-406"0"0,0 0-36 0 0,0 0 211 0 0,0 0 118 0 0,0 0-116 0 0,0 0-245 0 0,0 0-274 0 0,-31 10-194 0 0,-98 36-153 0 0,66-1 66 0 0,53-32-563 0 0,2-5-84 0 0,1-1 0 0 0,0 2-1 0 0,0-1 1 0 0,1 1 0 0 0,0 0 0 0 0,1 0 0 0 0,0 0 0 0 0,0 1-1 0 0,1 0 1 0 0,0 0 0 0 0,1 0 0 0 0,0 0 0 0 0,0 1 0 0 0,1-1 0 0 0,1 1-1 0 0,0-1 1 0 0,0 1 0 0 0,1 0 0 0 0,0 2-78 0 0,1-10 34 0 0,0-1 1 0 0,0 0-1 0 0,0 1 1 0 0,0-1-1 0 0,1 0 1 0 0,-1 0-1 0 0,1 0 1 0 0,-1 0-1 0 0,1 0 1 0 0,0 0-1 0 0,-1 0 1 0 0,1-1-1 0 0,0 1 1 0 0,0-1-1 0 0,0 1 1 0 0,0-1-1 0 0,1 0 1 0 0,-1 0-1 0 0,0 0 1 0 0,1 0-1 0 0,-1 0 1 0 0,0 0-1 0 0,1 0 1 0 0,-1-1-1 0 0,1 0 1 0 0,-1 1-1 0 0,1-1 1 0 0,-1 0-1 0 0,1 0 1 0 0,1 0-35 0 0,79-12 1455 0 0,-42-7-1201 0 0,-1-2 1 0 0,-1-1-1 0 0,-1-2 1 0 0,-2-1-1 0 0,0-2 1 0 0,13-15-255 0 0,103-79 98 0 0,-152 120-110 0 0,1 0 1 0 0,-1 0-1 0 0,1 0 0 0 0,0 1 0 0 0,-1-1 0 0 0,1 0 0 0 0,0 0 0 0 0,0 1 0 0 0,0-1 0 0 0,0 1 0 0 0,0-1 0 0 0,-1 1 0 0 0,1-1 0 0 0,0 1 0 0 0,0-1 0 0 0,0 1 0 0 0,0 0 0 0 0,0-1 1 0 0,0 1-1 0 0,0 0 0 0 0,1 0 0 0 0,-1 0 0 0 0,0 0 0 0 0,0 0 0 0 0,0 0 0 0 0,0 0 0 0 0,0 0 0 0 0,0 0 0 0 0,0 1 0 0 0,0-1 0 0 0,0 0 0 0 0,0 1 0 0 0,0-1 0 0 0,0 1 0 0 0,0-1 1 0 0,0 1-1 0 0,0-1 0 0 0,-1 1 0 0 0,1 0 0 0 0,0-1 0 0 0,0 1 0 0 0,-1 0 0 0 0,1 0 0 0 0,0-1 0 0 0,-1 1 0 0 0,1 0 0 0 0,0 0 0 0 0,-1 0 0 0 0,1 0 0 0 0,-1 0 0 0 0,0 0 0 0 0,1 0 1 0 0,-1 0-1 0 0,0 0 0 0 0,0 0 0 0 0,1 0 0 0 0,-1 0 0 0 0,0 0 0 0 0,0 0 0 0 0,0 0 0 0 0,0 0 0 0 0,0 0 0 0 0,-1 0 0 0 0,1 1 12 0 0,15 108 118 0 0,-14-102-102 0 0,1 0-1 0 0,0 0 1 0 0,0 0 0 0 0,1 0 0 0 0,0 0 0 0 0,1-1 0 0 0,0 1 0 0 0,0-1 0 0 0,0 0 0 0 0,1 0 0 0 0,3 3-16 0 0,-7-8 27 0 0,1 0-1 0 0,0 0 1 0 0,0 1 0 0 0,-1-1 0 0 0,2 0-1 0 0,-1-1 1 0 0,0 1 0 0 0,0 0 0 0 0,1 0-1 0 0,-1-1 1 0 0,0 0 0 0 0,1 1-1 0 0,0-1 1 0 0,-1 0 0 0 0,1 0 0 0 0,0-1-1 0 0,-1 1 1 0 0,1 0 0 0 0,0-1 0 0 0,0 0-1 0 0,0 1 1 0 0,0-1 0 0 0,-1 0 0 0 0,1-1-1 0 0,0 1 1 0 0,0 0 0 0 0,0-1-1 0 0,-1 0 1 0 0,1 1 0 0 0,0-1 0 0 0,-1 0-1 0 0,1 0 1 0 0,0-1 0 0 0,0 0-27 0 0,117-94 669 0 0,-96 78-650 0 0,0 0-1 0 0,1 2 1 0 0,1 1-1 0 0,0 0 1 0 0,1 2-1 0 0,24-7-18 0 0,-47 18-9 0 0,1 1 0 0 0,0 1 0 0 0,-1-1 0 0 0,1 1 0 0 0,0 0 0 0 0,-1 0 0 0 0,1 0 0 0 0,0 0 0 0 0,-1 1 0 0 0,1 0 0 0 0,-1 0 0 0 0,1 0 0 0 0,-1 0 0 0 0,1 1 0 0 0,-1 0 0 0 0,0 0 0 0 0,0 0 0 0 0,0 0 0 0 0,0 1 0 0 0,0 0 0 0 0,0 0 0 0 0,-1 0 0 0 0,1 0 0 0 0,-1 0 0 0 0,0 1 0 0 0,0-1 0 0 0,0 1 0 0 0,-1 0 0 0 0,1 0 0 0 0,-1 0 0 0 0,0 0 0 0 0,0 0 0 0 0,0 0 0 0 0,-1 1 0 0 0,1-1 0 0 0,-1 1 1 0 0,0-1-1 0 0,0 1 0 0 0,-1 0 0 0 0,1-1 0 0 0,-1 1 0 0 0,0 3 9 0 0,1 0 5 0 0,0-1 0 0 0,-1 0 1 0 0,1 1-1 0 0,-1-1 1 0 0,-1 1-1 0 0,1-1 1 0 0,-1 0-1 0 0,-1 1 1 0 0,1-1-1 0 0,-1 0 1 0 0,0 0-1 0 0,-1 0 0 0 0,0 0 1 0 0,0 0-1 0 0,0-1 1 0 0,-1 1-1 0 0,0-1 1 0 0,0 0-1 0 0,-1 0 1 0 0,0 0-1 0 0,0-1 1 0 0,-2 2-6 0 0,-6 4-20 0 0,-1 0 0 0 0,0-2 0 0 0,-1 0 0 0 0,0 0 0 0 0,-1-1 0 0 0,1-1 1 0 0,-1 0-1 0 0,-1-2 0 0 0,1 0 0 0 0,-10 2 20 0 0,129-51-442 0 0,-55 25-63 0 0,1 2-1 0 0,0 2 0 0 0,1 2 0 0 0,39-4 506 0 0,-84 17-302 0 0,42-6-4421 0 0,-16 5-5576 0 0,-19 1 3624 0 0</inkml:trace>
  <inkml:trace contextRef="#ctx0" brushRef="#br0" timeOffset="12575.161">12866 631 0 0 0,'0'0'511'0'0,"0"0"852"0"0,0 0 356 0 0,0 0 236 0 0,0 0 111 0 0,0 0-53 0 0,0 0-142 0 0,0 0-224 0 0,0 0-246 0 0,0 0-244 0 0,0 0-222 0 0,0 0-208 0 0,0 0-143 0 0,-17-2-94 0 0,-57-6-76 0 0,70 9-366 0 0,0-1 0 0 0,0 0 0 0 0,0 1-1 0 0,0 0 1 0 0,0 0 0 0 0,1 0-1 0 0,-1 0 1 0 0,0 0 0 0 0,0 1 0 0 0,1 0-1 0 0,-1 0 1 0 0,1 0 0 0 0,-1 0-1 0 0,1 0 1 0 0,0 1 0 0 0,0-1 0 0 0,0 1-1 0 0,-1 2-47 0 0,-6 3 124 0 0,-14 14 33 0 0,0 0-1 0 0,2 1 1 0 0,0 2-1 0 0,2 0 1 0 0,1 1-1 0 0,1 1 1 0 0,1 1 0 0 0,-3 9-157 0 0,1 50 352 0 0,21-84-303 0 0,0 0 0 0 0,0-1 0 0 0,0 0 0 0 0,0 1 0 0 0,1-1 0 0 0,-1 0 1 0 0,1 0-1 0 0,0-1 0 0 0,-1 1 0 0 0,1 0 0 0 0,0-1 0 0 0,0 0 0 0 0,0 1 1 0 0,0-1-1 0 0,0 0 0 0 0,0-1 0 0 0,1 1 0 0 0,-1-1 0 0 0,0 1 0 0 0,0-1 1 0 0,0 0-1 0 0,1 0 0 0 0,-1 0 0 0 0,0 0 0 0 0,0-1 0 0 0,0 0 0 0 0,1 1 1 0 0,-1-1-1 0 0,0 0 0 0 0,0 0 0 0 0,0-1 0 0 0,0 1 0 0 0,0-1-49 0 0,122-65 1339 0 0,-82 39-1101 0 0,277-199 747 0 0,-288 208-651 0 0,-31 46-352 0 0,-1-24 25 0 0,19 135 208 0 0,-18-132-219 0 0,1-1-1 0 0,0 1 0 0 0,0 0 1 0 0,1-1-1 0 0,0 0 0 0 0,0 1 1 0 0,0-1-1 0 0,0 0 0 0 0,1-1 1 0 0,0 1-1 0 0,0-1 0 0 0,0 1 1 0 0,1-1-1 0 0,-1 0 0 0 0,1-1 1 0 0,0 1-1 0 0,0-1 0 0 0,0 0 1 0 0,1 0-1 0 0,-1-1 0 0 0,6 2 5 0 0,1 0-144 0 0,0-1 0 0 0,0-1 0 0 0,0 0 0 0 0,0-1 0 0 0,0 0 0 0 0,1-1 0 0 0,-1 0 0 0 0,0-1-1 0 0,0 0 1 0 0,1-1 0 0 0,-1 0 0 0 0,0-1 144 0 0,38-13-3425 0 0,0-4-3630 0 0,-32 12-1383 0 0</inkml:trace>
  <inkml:trace contextRef="#ctx0" brushRef="#br0" timeOffset="13169.273">14227 510 7706 0 0,'0'0'2333'0'0,"0"0"-309"0"0,0 0-245 0 0,0 0-67 0 0,0 0-124 0 0,0 0-273 0 0,0 0-272 0 0,0 0-271 0 0,0 0-226 0 0,0 0-205 0 0,0 0-166 0 0,0 0-92 0 0,-5-3-27 0 0,2 1-41 0 0,3 3-13 0 0,0-1 0 0 0,0 0 0 0 0,0 1 0 0 0,0-1 0 0 0,0 0 1 0 0,0 1-1 0 0,0-1 0 0 0,-1 1 0 0 0,1-1 0 0 0,0 0 0 0 0,0 0 0 0 0,-1 1 0 0 0,1-1 0 0 0,0 0 0 0 0,0 1 0 0 0,-1-1 1 0 0,1 0-1 0 0,0 0 0 0 0,-1 1 0 0 0,1-1 0 0 0,0 0 0 0 0,-1 0 0 0 0,1 0 0 0 0,0 0 0 0 0,-1 1 0 0 0,1-1 0 0 0,0 0 0 0 0,-1 0 1 0 0,1 0-1 0 0,0 0 0 0 0,-1 0 0 0 0,1 0 0 0 0,-1 0 0 0 0,1 0 0 0 0,0 0 0 0 0,-1 0 0 0 0,1 0 0 0 0,0 0 0 0 0,-1 0 1 0 0,1-1-1 0 0,-1 1 0 0 0,1 0 0 0 0,0 0 0 0 0,-1 0 0 0 0,1 0 0 0 0,0-1 0 0 0,-1 1 0 0 0,1 0 0 0 0,0 0 0 0 0,0-1 0 0 0,-1 1 1 0 0,1 0-1 0 0,0 0 0 0 0,0-1 0 0 0,-1 1 0 0 0,1 0 0 0 0,0-1 0 0 0,0 1 0 0 0,0 0 0 0 0,0-1 0 0 0,-1 1 0 0 0,1 0 1 0 0,0-1-1 0 0,0 1 0 0 0,0-1 0 0 0,0 1 0 0 0,0 0 0 0 0,0-1-2 0 0,76 209 1231 0 0,-61-164-1101 0 0,-12-31-99 0 0,1-1 0 0 0,0 1-1 0 0,1-1 1 0 0,0 0 0 0 0,1 0 0 0 0,1-1-1 0 0,-1 1 1 0 0,2-1 0 0 0,-1-1-1 0 0,8 8-30 0 0,-11-17 61 0 0,-1 0 0 0 0,0-1 0 0 0,1 1 0 0 0,-1-1 0 0 0,1 0 0 0 0,-1 0 0 0 0,0 0 0 0 0,1 0 0 0 0,-1 0 0 0 0,1-1 0 0 0,-1 0 0 0 0,0 1 0 0 0,0-1 0 0 0,1 0 0 0 0,-1-1 0 0 0,0 1 0 0 0,0-1 0 0 0,0 1 0 0 0,0-1 0 0 0,0 0 0 0 0,-1 0 0 0 0,1 0 0 0 0,0-1 0 0 0,-1 1 0 0 0,0 0 0 0 0,1-1 0 0 0,-1 0 0 0 0,0 1 0 0 0,0-1 0 0 0,-1 0 0 0 0,2-2-61 0 0,3-2 68 0 0,29-31 75 0 0,-1-2 0 0 0,-3-1-1 0 0,-1-2 1 0 0,-2-1 0 0 0,-3-1 0 0 0,-1-1-1 0 0,-2-1 1 0 0,15-49-143 0 0,-34 84-245 0 0,4-11-91 0 0,-2 16-3683 0 0,-3 17-1655 0 0,-2 0 2308 0 0,0 7-5113 0 0,2-6 4199 0 0</inkml:trace>
  <inkml:trace contextRef="#ctx0" brushRef="#br0" timeOffset="13531.022">14884 804 5457 0 0,'0'0'1894'0'0,"0"0"38"0"0,0 0 81 0 0,0 0-7 0 0,0 0-231 0 0,0 0-306 0 0,0 0-253 0 0,0 0-198 0 0,33-8-152 0 0,100-26-138 0 0,-70 5 155 0 0,-55 20-667 0 0,-2 5-102 0 0,-1 0 1 0 0,1-1-1 0 0,-1 1 0 0 0,0-1 1 0 0,0 0-1 0 0,-1-1 1 0 0,0 1-1 0 0,1-1 1 0 0,-2 0-1 0 0,1 0 1 0 0,-1 0-1 0 0,0 0 1 0 0,0 0-1 0 0,-1-1 1 0 0,0 1-1 0 0,0-1 1 0 0,0 0-1 0 0,-1 0 1 0 0,0 0-1 0 0,0 0 0 0 0,-1 0 1 0 0,0 1-1 0 0,0-1 1 0 0,-1-2-115 0 0,-1 6-2 0 0,0 0-1 0 0,-1 1 1 0 0,1-1 0 0 0,-1 0-1 0 0,0 1 1 0 0,1 0 0 0 0,-1 0-1 0 0,0 0 1 0 0,0 0 0 0 0,-1 0-1 0 0,1 0 1 0 0,0 1 0 0 0,-1 0-1 0 0,1 0 1 0 0,0 0 0 0 0,-1 0 0 0 0,1 0-1 0 0,-1 0 1 0 0,0 1 0 0 0,1 0-1 0 0,-1 0 1 0 0,1 0 0 0 0,-1 0-1 0 0,0 0 1 0 0,1 1 0 0 0,-1 0-1 0 0,1 0 1 0 0,-1 0 0 0 0,1 0-1 0 0,-1 0 1 0 0,1 1 0 0 0,0-1-1 0 0,0 1 1 0 0,-1 0 2 0 0,-7 5-35 0 0,-1 1 0 0 0,1 0 1 0 0,0 1-1 0 0,1 0 0 0 0,0 1 0 0 0,1 0 0 0 0,0 1 0 0 0,0-1 0 0 0,1 2 0 0 0,0-1 1 0 0,1 1-1 0 0,1 0 0 0 0,0 1 0 0 0,0 0 0 0 0,1 0 0 0 0,1 0 0 0 0,0 0 0 0 0,1 1 1 0 0,1-1-1 0 0,-1 5 35 0 0,2-13 6 0 0,0 1 1 0 0,1 0 0 0 0,0 0 0 0 0,-1 0 0 0 0,2 0 0 0 0,-1 0-1 0 0,1 0 1 0 0,0-1 0 0 0,0 1 0 0 0,1 0 0 0 0,-1-1-1 0 0,1 1 1 0 0,1-1 0 0 0,-1 1 0 0 0,1-1 0 0 0,0 0-1 0 0,0 0 1 0 0,0 0 0 0 0,1 0 0 0 0,0-1 0 0 0,0 1 0 0 0,0-1-1 0 0,0 0 1 0 0,1 0 0 0 0,-1-1 0 0 0,1 1 0 0 0,0-1-1 0 0,5 2-6 0 0,5 1 53 0 0,-1 0-1 0 0,1-2 1 0 0,0 0-1 0 0,0-1 0 0 0,0 0 1 0 0,0-1-1 0 0,1-1 1 0 0,-1 0-1 0 0,1-1 1 0 0,-1-1-1 0 0,0 0 0 0 0,1-1 1 0 0,9-3-53 0 0,13-6-122 0 0,0 0 1 0 0,-1-3-1 0 0,-1-1 0 0 0,0-2 1 0 0,18-12 121 0 0,-1 2-1182 0 0,-12 4-696 0 0,-10 6-1417 0 0,-8 6-1959 0 0,-5 3-4533 0 0</inkml:trace>
  <inkml:trace contextRef="#ctx0" brushRef="#br0" timeOffset="14115.077">15876 642 5473 0 0,'0'0'2118'0'0,"0"0"-274"0"0,0 0 50 0 0,0 0 72 0 0,0 0-196 0 0,0 0-253 0 0,0 0-217 0 0,0 0-153 0 0,0 0-106 0 0,0 0-148 0 0,0 0-209 0 0,0 0-149 0 0,0 0-131 0 0,-2-9-101 0 0,-7-28-50 0 0,8 36-242 0 0,0 0-1 0 0,1 1 0 0 0,-1-1 0 0 0,0 0 0 0 0,-1 0 1 0 0,1 0-1 0 0,0 1 0 0 0,0-1 0 0 0,0 1 1 0 0,0-1-1 0 0,0 1 0 0 0,-1-1 0 0 0,1 1 1 0 0,0 0-1 0 0,0-1 0 0 0,-1 1 0 0 0,1 0 1 0 0,0 0-1 0 0,-1 0 0 0 0,1 0 0 0 0,0 0 1 0 0,0 0-1 0 0,-1 1 0 0 0,1-1 0 0 0,0 0 0 0 0,-1 1 1 0 0,1-1-1 0 0,0 0 0 0 0,0 1 0 0 0,0 0 1 0 0,0-1-1 0 0,0 1 0 0 0,-1 0 0 0 0,1-1 1 0 0,0 2-11 0 0,-2-1 21 0 0,-11 5 25 0 0,0 1 0 0 0,1 1-1 0 0,-1 0 1 0 0,1 1 0 0 0,1 0-1 0 0,0 1 1 0 0,0 0-1 0 0,1 1 1 0 0,-3 4-46 0 0,10-10 4 0 0,0 0 0 0 0,-1 1 0 0 0,2-1 0 0 0,-1 1 0 0 0,1 0 0 0 0,0 0 0 0 0,0 0 0 0 0,1 0 0 0 0,-1 0 0 0 0,2 1-1 0 0,-1-1 1 0 0,0 1 0 0 0,1-1 0 0 0,1 1 0 0 0,-1 0 0 0 0,1-1 0 0 0,0 1 0 0 0,0 0 0 0 0,1-1 0 0 0,0 1 0 0 0,0 0 0 0 0,2 5-4 0 0,3-4 5 0 0,-1 0-1 0 0,2 0 1 0 0,-1 0 0 0 0,1-1 0 0 0,0 1-1 0 0,0-2 1 0 0,1 1 0 0 0,0-1 0 0 0,0 0 0 0 0,1-1-1 0 0,-1 0 1 0 0,1 0 0 0 0,1-1 0 0 0,-1 0-1 0 0,0-1 1 0 0,1 0 0 0 0,0 0 0 0 0,-1-1-1 0 0,1-1 1 0 0,0 1 0 0 0,0-1 0 0 0,0-1 0 0 0,0 0-1 0 0,0 0 1 0 0,0-1 0 0 0,1-1-5 0 0,17-1-194 0 0,-1-2 0 0 0,0-1 0 0 0,0-1 0 0 0,0-2 0 0 0,-1 0 0 0 0,-1-2 0 0 0,1-1 0 0 0,-2-1 0 0 0,0 0 0 0 0,0-2 0 0 0,-1-1 0 0 0,5-7 194 0 0,-12 13-237 0 0,33-25-1975 0 0,-1-1 0 0 0,-1-3 0 0 0,-2-2 0 0 0,13-18 2212 0 0,-33 30-2497 0 0,-1-1 0 0 0,-1-1 0 0 0,-1-1 0 0 0,-2-1 0 0 0,3-10 2497 0 0,9-31-217 0 0,-9-2 4245 0 0,-21 61-1698 0 0,-13-8 10222 0 0,-1 32-11564 0 0,-3 10-576 0 0,1 0 0 0 0,1 1 0 0 0,1 1 0 0 0,1 0 0 0 0,1 1 0 0 0,1 0 0 0 0,0 1 0 0 0,2-1 0 0 0,-2 14-412 0 0,3-18 118 0 0,-35 118 9 0 0,5 2-1 0 0,1 32-126 0 0,28-19-1729 0 0,39-62-891 0 0,-4-68-5180 0 0,-21-20-806 0 0,-6-1 5355 0 0</inkml:trace>
  <inkml:trace contextRef="#ctx0" brushRef="#br0" timeOffset="14643.082">16248 642 12195 0 0,'0'0'1463'0'0,"0"0"-441"0"0,0 0-167 0 0,0 0 20 0 0,0 0-49 0 0,0 0-118 0 0,0 0-72 0 0,0 0-27 0 0,32-5-68 0 0,103-14-80 0 0,10 14 242 0 0,279 27-2884 0 0,-411-22 1668 0 0,45-2-2564 0 0,-20-8-2393 0 0,-36 6 3284 0 0,-34 2 3230 0 0,31 2-1071 0 0,-10 2 618 0 0,0 0-1 0 0,0 1 0 0 0,0 1 1 0 0,0 0-1 0 0,1 1 0 0 0,-1-1 0 0 0,1 2 1 0 0,0 0-1 0 0,1 0 0 0 0,0 1 0 0 0,0 0 1 0 0,0 0-1 0 0,1 1 0 0 0,0 0 0 0 0,-3 5-590 0 0,7-10 48 0 0,1 1-1 0 0,-1-1 1 0 0,1 1-1 0 0,0 0 0 0 0,0 0 1 0 0,1 0-1 0 0,-1 0 1 0 0,1 0-1 0 0,0 0 1 0 0,0 1-1 0 0,0-1 0 0 0,1 1 1 0 0,0 0-1 0 0,0-1 1 0 0,0 1-1 0 0,0 0 0 0 0,1 0 1 0 0,-1-1-1 0 0,1 1 1 0 0,0 0-1 0 0,1 0 1 0 0,-1-1-1 0 0,1 1 0 0 0,0 0 1 0 0,0 0-1 0 0,1-1 1 0 0,-1 1-1 0 0,1-1 0 0 0,0 1 1 0 0,0-1-1 0 0,1 0 1 0 0,-1 0-1 0 0,1 0 1 0 0,0 0-1 0 0,0 0 0 0 0,2 2-47 0 0,2-3 193 0 0,0 1-1 0 0,-1-1 1 0 0,1 0-1 0 0,0-1 0 0 0,0 0 1 0 0,1 0-1 0 0,-1 0 0 0 0,0-1 1 0 0,1 0-1 0 0,-1 0 1 0 0,1-1-1 0 0,-1 0 0 0 0,1-1 1 0 0,-1 1-1 0 0,1-1 1 0 0,-1-1-1 0 0,0 1 0 0 0,0-1 1 0 0,1 0-1 0 0,-1-1 0 0 0,-1 0 1 0 0,1 0-1 0 0,0-1 1 0 0,-1 1-1 0 0,1-2 0 0 0,-1 1 1 0 0,0 0-1 0 0,-1-1 1 0 0,1 0-1 0 0,-1-1 0 0 0,0 1 1 0 0,0-1-1 0 0,-1 0 0 0 0,1 0 1 0 0,0-3-193 0 0,-2 3 13 0 0,0 1 0 0 0,-1-1 0 0 0,0 1 0 0 0,0-1 0 0 0,0 0 1 0 0,-1 0-1 0 0,0 0 0 0 0,0 0 0 0 0,0 0 0 0 0,-1 0 0 0 0,0 0 0 0 0,0 0 0 0 0,-1 0 0 0 0,1 0 1 0 0,-1 0-1 0 0,-1 0 0 0 0,1 0 0 0 0,-1 1 0 0 0,0-1 0 0 0,0 0 0 0 0,-1 1 0 0 0,1-1 0 0 0,-1 1 1 0 0,-1-1-14 0 0,-4-5-495 0 0,-31-32-1700 0 0,3 31-5892 0 0,25 12 1728 0 0,6 0-2599 0 0</inkml:trace>
  <inkml:trace contextRef="#ctx0" brushRef="#br0" timeOffset="14887.998">17334 966 11803 0 0,'0'0'2737'0'0,"0"0"-709"0"0,0 0-240 0 0,0 0-125 0 0,0 0-257 0 0,0 0-248 0 0,0 0-148 0 0,0 0-120 0 0,0 0-109 0 0,0 0-94 0 0,0 0-128 0 0,0 0-135 0 0,1-30-99 0 0,5-94-71 0 0,15 58 13 0 0,-12 54-200 0 0,9-11-43 0 0,1 1 1 0 0,2 1-1 0 0,0 1 0 0 0,0 1 0 0 0,2 1 0 0 0,0 1 0 0 0,2 0 0 0 0,-1 2 0 0 0,2 1 1 0 0,0 1-1 0 0,19-6-24 0 0,79-26-410 0 0,-69 44-2536 0 0,-37 15-3606 0 0,-12-7-233 0 0,-2-3-4635 0 0</inkml:trace>
  <inkml:trace contextRef="#ctx0" brushRef="#br0" timeOffset="3656.877">5175 410 6649 0 0,'0'0'2208'0'0,"0"0"-364"0"0,0 0-245 0 0,0 0-117 0 0,0 0-146 0 0,0 0-228 0 0,0 0-174 0 0,0 0-176 0 0,0 0-199 0 0,0 0-137 0 0,0 0-52 0 0,0 0 52 0 0,0 0 114 0 0,4 13 81 0 0,34 169 1288 0 0,17 127-1202 0 0,-55-306-676 0 0,1 1 0 0 0,0-1 0 0 0,-1 0 0 0 0,1 0 0 0 0,0 1 0 0 0,1-1 0 0 0,-1 0 0 0 0,0 0-1 0 0,1 0 1 0 0,0-1 0 0 0,-1 1 0 0 0,1 0 0 0 0,0 0 0 0 0,1-1 0 0 0,-1 0 0 0 0,0 1 0 0 0,1-1 0 0 0,-1 0 0 0 0,1 0 0 0 0,0 0 0 0 0,0 0 0 0 0,0-1 0 0 0,0 1 0 0 0,0-1 0 0 0,0 0 0 0 0,2 1-27 0 0,0-4 129 0 0,1-1 0 0 0,-1 0 0 0 0,1 0 1 0 0,-1 0-1 0 0,0-1 0 0 0,0 1 0 0 0,-1-1 0 0 0,1-1 0 0 0,-1 1 0 0 0,0 0 0 0 0,0-1 0 0 0,0 0 0 0 0,0 0 1 0 0,-1 0-1 0 0,0-1 0 0 0,0 1 0 0 0,-1-1 0 0 0,1 1 0 0 0,-1-3-129 0 0,7-8 154 0 0,38-70 18 0 0,-3-2-1 0 0,-4-1 0 0 0,9-40-171 0 0,-28 70-1070 0 0,-20 58 701 0 0,1 1 0 0 0,-1 0 0 0 0,0 0 0 0 0,1 0 0 0 0,-1 0 1 0 0,0 0-1 0 0,1 0 0 0 0,-1 0 0 0 0,0 1 0 0 0,0-1 0 0 0,1 0 0 0 0,-1 1 0 0 0,0-1 0 0 0,0 1 0 0 0,0-1 0 0 0,1 1 0 0 0,-1-1 0 0 0,0 1 0 0 0,0 0 0 0 0,0 0 0 0 0,0-1 0 0 0,0 1 0 0 0,0 0 0 0 0,0 0 0 0 0,0 0 0 0 0,-1 0 1 0 0,1 0-1 0 0,0 1 0 0 0,-1-1 0 0 0,1 0 0 0 0,0 0 0 0 0,-1 0 0 0 0,0 0 0 0 0,1 1 0 0 0,-1-1 0 0 0,0 0 0 0 0,1 1 0 0 0,-1-1 0 0 0,0 0 0 0 0,0 0 0 0 0,0 1 0 0 0,0-1 0 0 0,0 1 369 0 0,2 4-4043 0 0,3 6-2253 0 0</inkml:trace>
  <inkml:trace contextRef="#ctx0" brushRef="#br0" timeOffset="4185.402">5849 911 4753 0 0,'0'0'2503'0'0,"0"0"-470"0"0,0 0-58 0 0,0 0 0 0 0,0 0-189 0 0,0 0-273 0 0,0 0-205 0 0,0 0-153 0 0,0 0-186 0 0,0 0-169 0 0,33-22-168 0 0,103-71-175 0 0,-75 34 96 0 0,-54 45-440 0 0,0 4-31 0 0,0-1 0 0 0,-1 0 0 0 0,-1 0 0 0 0,0-1 0 0 0,0 0 0 0 0,-1 0 1 0 0,-1 0-1 0 0,0 0 0 0 0,0 0 0 0 0,-2-1 0 0 0,1 1 0 0 0,-1-1 0 0 0,-1 1 0 0 0,-1-3-82 0 0,0 13-27 0 0,0-1-1 0 0,0 0 0 0 0,0 1 0 0 0,0-1 0 0 0,-1 1 0 0 0,1-1 1 0 0,-1 1-1 0 0,0 0 0 0 0,0 0 0 0 0,0 0 0 0 0,0 0 0 0 0,0 0 1 0 0,0 0-1 0 0,0 0 0 0 0,-1 1 0 0 0,1-1 0 0 0,-1 1 0 0 0,1-1 1 0 0,-1 1-1 0 0,0 0 0 0 0,1 0 0 0 0,-1 0 0 0 0,0 1 0 0 0,0-1 1 0 0,0 1-1 0 0,1-1 0 0 0,-1 1 0 0 0,0 0 0 0 0,0 0 0 0 0,0 0 1 0 0,0 1-1 0 0,0-1 0 0 0,1 1 0 0 0,-1-1 0 0 0,0 1 0 0 0,0 0 0 0 0,1 0 1 0 0,-1 0-1 0 0,0 0 0 0 0,1 1 0 0 0,-1-1 0 0 0,1 1 0 0 0,0-1 1 0 0,-1 1-1 0 0,1 0 0 0 0,0 0 0 0 0,0 0 28 0 0,-6 6-67 0 0,0 1 1 0 0,0-1-1 0 0,1 1 0 0 0,0 1 1 0 0,0-1-1 0 0,1 1 0 0 0,1 0 1 0 0,0 1-1 0 0,0-1 0 0 0,1 1 1 0 0,0 0-1 0 0,1 0 0 0 0,0 0 1 0 0,1 1-1 0 0,0-1 0 0 0,1 0 1 0 0,0 1-1 0 0,1 0 0 0 0,0-1 0 0 0,1 1 1 0 0,0-1-1 0 0,1 5 67 0 0,3-6 104 0 0,0 0 0 0 0,0 0 0 0 0,1-1 0 0 0,0 1-1 0 0,1-1 1 0 0,0 0 0 0 0,0-1 0 0 0,1 0 0 0 0,0 0 0 0 0,1-1 0 0 0,-1 0 0 0 0,2 0-1 0 0,-1-1 1 0 0,0 0 0 0 0,1-1 0 0 0,0 0 0 0 0,1 0 0 0 0,-1-1 0 0 0,1-1-1 0 0,-1 0 1 0 0,1 0 0 0 0,0-1 0 0 0,0 0 0 0 0,1-1 0 0 0,-1 0 0 0 0,0-1 0 0 0,0 0-1 0 0,0-1 1 0 0,0 0 0 0 0,0-1 0 0 0,0 0 0 0 0,0-1 0 0 0,0 0 0 0 0,8-4-104 0 0,13-7 156 0 0,-1-1 0 0 0,-1-2 0 0 0,0-1 0 0 0,-1-1 0 0 0,-2-2 0 0 0,0-1 0 0 0,-1-1 0 0 0,13-15-156 0 0,-15 16-9 0 0,-2-1-1 0 0,-1-1 1 0 0,-1 0 0 0 0,-1-2 0 0 0,-1 0 0 0 0,-2-2 0 0 0,0 1-1 0 0,-2-2 1 0 0,-1 0 0 0 0,-1-1 0 0 0,-2 0 0 0 0,-1 0-1 0 0,-1-1 1 0 0,-2 0 0 0 0,-1-1 0 0 0,-1 0 0 0 0,-2 1-1 0 0,-1-27 10 0 0,-2 49-23 0 0,0 0 0 0 0,-1 0 0 0 0,0 0-1 0 0,0 0 1 0 0,-1 1 0 0 0,0-1 0 0 0,-1 1-1 0 0,0 0 1 0 0,0-1 0 0 0,-1 2 0 0 0,0-2 23 0 0,3 6-26 0 0,0 1 1 0 0,1-1 0 0 0,-1 1 0 0 0,0 0 0 0 0,0 0 0 0 0,0 0 0 0 0,0 0 0 0 0,-1 0-1 0 0,1 1 1 0 0,-1-1 0 0 0,1 1 0 0 0,-1-1 0 0 0,1 1 0 0 0,-1 0 0 0 0,0 0 0 0 0,1 0 0 0 0,-1 0-1 0 0,0 1 1 0 0,0-1 0 0 0,0 1 0 0 0,0 0 0 0 0,1-1 0 0 0,-1 1 0 0 0,0 0 0 0 0,0 1-1 0 0,0-1 1 0 0,0 1 0 0 0,0-1 0 0 0,0 1 0 0 0,1 0 0 0 0,-1 0 0 0 0,0 0 0 0 0,1 0-1 0 0,-1 0 1 0 0,1 1 0 0 0,-2 0 25 0 0,-6 7-53 0 0,0 0 0 0 0,0 1-1 0 0,1 0 1 0 0,1 0 0 0 0,0 1-1 0 0,0 0 1 0 0,1 0 0 0 0,1 1-1 0 0,0 0 1 0 0,0 0 0 0 0,1 0 0 0 0,1 1-1 0 0,-1 3 54 0 0,4-13-6 0 0,-8 25 2 0 0,1 1-1 0 0,2 0 0 0 0,0 1 1 0 0,2-1-1 0 0,2 1 0 0 0,1 0 1 0 0,1-1-1 0 0,3 24 5 0 0,0-31 7 0 0,1 0 0 0 0,1 0 0 0 0,1-1-1 0 0,1 1 1 0 0,0-1 0 0 0,2-1 0 0 0,1 1 0 0 0,10 16-7 0 0,-10-21-115 0 0,1-1 0 0 0,0 0 0 0 0,1-1 0 0 0,0 0 0 0 0,1-1 0 0 0,1 0 0 0 0,0-1 0 0 0,1 0 0 0 0,14 8 115 0 0,23-3-3406 0 0,-16-15-6604 0 0,-22-2 789 0 0</inkml:trace>
  <inkml:trace contextRef="#ctx0" brushRef="#br0" timeOffset="4510.951">7136 469 12083 0 0,'0'0'1696'0'0,"0"0"-677"0"0,0 0-162 0 0,0 0 108 0 0,0 0 4 0 0,0 0-122 0 0,0 0-186 0 0,0 0-191 0 0,0 0-143 0 0,-19 35-122 0 0,-58 107-65 0 0,51-69 14 0 0,27-61-113 0 0,-2-7 25 0 0,1 1 0 0 0,0-1 0 0 0,0 0 0 0 0,0 1-1 0 0,1-1 1 0 0,-1 1 0 0 0,2-1 0 0 0,-1 0 0 0 0,0 1 0 0 0,1-1 0 0 0,0 0 0 0 0,0 0 0 0 0,1 0 0 0 0,-1-1 0 0 0,1 1 0 0 0,0 0 0 0 0,1-1 0 0 0,-1 0 0 0 0,1 0 0 0 0,-1 0 0 0 0,1 0 0 0 0,0 0 0 0 0,1-1 0 0 0,-1 0 0 0 0,1 0 0 0 0,-1 0 0 0 0,1 0-1 0 0,0-1 1 0 0,0 0 0 0 0,0 0 0 0 0,0 0 0 0 0,0-1 0 0 0,1 1 0 0 0,-1-1 0 0 0,1 0-66 0 0,2 0 120 0 0,-1 0 0 0 0,1-1 0 0 0,0 0 0 0 0,-1 0 1 0 0,1 0-1 0 0,-1-1 0 0 0,1 0 0 0 0,-1-1 0 0 0,1 1 0 0 0,-1-1 0 0 0,1-1 0 0 0,-1 0 0 0 0,0 0 0 0 0,0 0 0 0 0,-1-1 0 0 0,1 1 0 0 0,-1-2 0 0 0,0 1 1 0 0,0-1-1 0 0,0 0 0 0 0,0 0 0 0 0,-1-1 0 0 0,0 1 0 0 0,0-1 0 0 0,0 0 0 0 0,-1-1 0 0 0,0 1 0 0 0,0-1 0 0 0,2-6-120 0 0,-3 4-15 0 0,1 0-1 0 0,-1-1 0 0 0,0 1 0 0 0,-1-1 1 0 0,0 0-1 0 0,0 0 0 0 0,-1 0 0 0 0,-1 0 1 0 0,0 0-1 0 0,0 0 0 0 0,-1 0 0 0 0,0 0 1 0 0,-1 0-1 0 0,0 0 0 0 0,0 0 0 0 0,-1 0 1 0 0,0 1-1 0 0,-1 0 0 0 0,0-1 0 0 0,-1 1 1 0 0,-3-4 15 0 0,-45-55-2503 0 0,29 54-2071 0 0,-2 8-5336 0 0,19 6 1003 0 0</inkml:trace>
  <inkml:trace contextRef="#ctx0" brushRef="#br0" timeOffset="4885.045">7787 513 8578 0 0,'0'0'2296'0'0,"0"0"-339"0"0,0 0-197 0 0,0 0-210 0 0,0 0-263 0 0,0 0-236 0 0,0 0-183 0 0,0 0-148 0 0,0 0-113 0 0,0 0-98 0 0,0 0-49 0 0,0 0-49 0 0,-15 12-39 0 0,-51 38-29 0 0,57-42-266 0 0,-1 0 0 0 0,1 0 0 0 0,0 1 0 0 0,1 1 1 0 0,0 0-1 0 0,1 0 0 0 0,0 0 0 0 0,0 1 0 0 0,1 0 0 0 0,1 0 0 0 0,0 0 0 0 0,-4 12-77 0 0,8-19 5 0 0,-1 0-1 0 0,1-1 0 0 0,0 1 1 0 0,0 0-1 0 0,1 0 1 0 0,-1 0-1 0 0,1 0 0 0 0,0 0 1 0 0,0 0-1 0 0,0 0 0 0 0,0 0 1 0 0,1 0-1 0 0,0 0 0 0 0,-1-1 1 0 0,2 1-1 0 0,-1 0 1 0 0,0 0-1 0 0,1-1 0 0 0,-1 1 1 0 0,1-1-1 0 0,0 1 0 0 0,0-1 1 0 0,1 0-1 0 0,-1 0 0 0 0,1 1 1 0 0,-1-2-1 0 0,1 1 0 0 0,0 0 1 0 0,0-1-1 0 0,0 1 1 0 0,0-1-1 0 0,1 0 0 0 0,-1 0 1 0 0,1 0-1 0 0,-1 0 0 0 0,1-1 1 0 0,0 0-1 0 0,-1 1 0 0 0,1-1 1 0 0,0-1-1 0 0,0 1-4 0 0,6 1-63 0 0,0 0-1 0 0,0 0 1 0 0,1-1 0 0 0,-1-1-1 0 0,0 0 1 0 0,0 0 0 0 0,0-1-1 0 0,0 0 1 0 0,1-1 0 0 0,-1 0-1 0 0,-1-1 1 0 0,1 0 0 0 0,0 0-1 0 0,-1-1 1 0 0,1 0 0 0 0,-1-1-1 0 0,0 0 1 0 0,-1 0-1 0 0,1-1 1 0 0,-1 0 63 0 0,12-7-2472 0 0,-7 5-1318 0 0,-2-1-3875 0 0,-8 5-1014 0 0</inkml:trace>
  <inkml:trace contextRef="#ctx0" brushRef="#br0" timeOffset="5138.747">8141 639 9770 0 0,'0'0'3689'0'0,"0"0"-2969"0"0,0 0-136 0 0,0 0 48 0 0,0 0-96 0 0,0 0-144 0 0,0 0-191 0 0,0 0-225 0 0,0 0-153 0 0,0 0-271 0 0,0 0-448 0 0,-57 191-672 0 0,60-187-1073 0 0,-1-1-1408 0 0,4-3-2208 0 0,-4 0 5793 0 0</inkml:trace>
  <inkml:trace contextRef="#ctx0" brushRef="#br0" timeOffset="5391.4">8104 311 9674 0 0,'0'0'1536'0'0,"0"0"-1208"0"0,0 0-240 0 0,0 0-32 0 0,0 0-112 0 0,0 0-440 0 0,0 0-1056 0 0,0 0-1969 0 0,0 0-2536 0 0</inkml:trace>
  <inkml:trace contextRef="#ctx0" brushRef="#br0" timeOffset="8989.388">8572 197 4321 0 0,'0'0'1871'0'0,"0"0"-188"0"0,0 0-151 0 0,0 0-115 0 0,0 0-137 0 0,0 0-229 0 0,0 0-240 0 0,0 0-203 0 0,0 0-97 0 0,0 0-30 0 0,0 0 48 0 0,0 10 56 0 0,5 487 3483 0 0,12-426-4452 0 0,-11-64-1398 0 0,-3-25-12267 0 0,-3 14 9516 0 0</inkml:trace>
  <inkml:trace contextRef="#ctx0" brushRef="#br0" timeOffset="9238.906">8376 421 5473 0 0,'0'0'2821'0'0,"0"0"-1342"0"0,0 0-327 0 0,0 0 258 0 0,0 0 185 0 0,0 0-76 0 0,0 0-227 0 0,0 0-223 0 0,34-2-171 0 0,107-9-185 0 0,-99 8-1110 0 0,174-11 2431 0 0,-151 12-5735 0 0,4 1-5644 0 0,-63 1 1333 0 0</inkml:trace>
  <inkml:trace contextRef="#ctx0" brushRef="#br0" timeOffset="9763.977">8135 307 0 0 0,'0'0'477'0'0,"0"0"664"0"0,0 0 326 0 0,0 0 182 0 0,0 0 33 0 0,0 0-111 0 0,0 0-117 0 0,0 0-191 0 0,0 0-250 0 0,0 0-263 0 0,0 0-229 0 0,0 0-133 0 0,0 0-21 0 0,-8 4 53 0 0,-24 11 40 0 0,24-12-16 0 0,32-7 1234 0 0,-20 1-1609 0 0,-4 3-9385 0 0,0 0 9301 0 0,0 0-7468 0 0</inkml:trace>
  <inkml:trace contextRef="#ctx0" brushRef="#br0" timeOffset="10614.714">9001 506 3273 0 0,'0'0'1707'0'0,"0"0"-182"0"0,0 0-36 0 0,0 0 22 0 0,0 0-70 0 0,0 0-196 0 0,0 0-176 0 0,0 0-137 0 0,0 0-122 0 0,0 0-143 0 0,0 0-137 0 0,0 0-119 0 0,0 0-97 0 0,-13 35-57 0 0,-36 109-28 0 0,35-65 239 0 0,13-75-402 0 0,1 0 0 0 0,-1 0 0 0 0,1 0 0 0 0,0 0 0 0 0,0 0-1 0 0,0 0 1 0 0,0 0 0 0 0,1 0 0 0 0,0 0 0 0 0,0 0-1 0 0,0 0 1 0 0,0 0 0 0 0,0 0 0 0 0,1 0 0 0 0,0-1 0 0 0,0 1-1 0 0,0 0 1 0 0,0-1 0 0 0,0 0 0 0 0,1 1 0 0 0,-1-1-1 0 0,1 0 1 0 0,0-1 0 0 0,0 1 0 0 0,0 0 0 0 0,1-1 0 0 0,-1 1-1 0 0,0-1 1 0 0,1 0 0 0 0,0 0 0 0 0,-1-1 0 0 0,1 1-1 0 0,0-1 1 0 0,0 0 0 0 0,0 0 0 0 0,0 0 0 0 0,0 0-66 0 0,4-3 125 0 0,0 0 1 0 0,0-1 0 0 0,0 0 0 0 0,0-1-1 0 0,-1 1 1 0 0,1-1 0 0 0,-1-1-1 0 0,0 1 1 0 0,0-1 0 0 0,-1-1 0 0 0,1 1-1 0 0,-1-1 1 0 0,0 0 0 0 0,-1 0 0 0 0,0-1-1 0 0,4-5-125 0 0,16-15 62 0 0,-13 15-56 0 0,-4 2-9 0 0,0 1-1 0 0,1 1 0 0 0,0 0 1 0 0,0 0-1 0 0,1 0 1 0 0,0 1-1 0 0,0 1 1 0 0,1 0-1 0 0,0 0 1 0 0,0 1-1 0 0,5-1 4 0 0,-14 7-14 0 0,1 0 1 0 0,0 0-1 0 0,-1 0 0 0 0,1 1 1 0 0,0-1-1 0 0,-1 1 0 0 0,0 0 0 0 0,1-1 1 0 0,-1 1-1 0 0,0 0 0 0 0,0 1 1 0 0,0-1-1 0 0,0 0 0 0 0,0 0 1 0 0,-1 1-1 0 0,1-1 0 0 0,-1 1 0 0 0,0 0 1 0 0,1-1-1 0 0,-1 1 0 0 0,0 0 1 0 0,-1 0-1 0 0,1 0 0 0 0,0-1 0 0 0,-1 1 1 0 0,0 0-1 0 0,1 0 0 0 0,-1 0 1 0 0,0 0-1 0 0,-1 0 0 0 0,1 0 1 0 0,0 0-1 0 0,-1 0 0 0 0,0 0 0 0 0,0-1 1 0 0,0 2 13 0 0,1 6-30 0 0,0 60-55 0 0,-3-1 0 0 0,-4 0-1 0 0,-2-1 1 0 0,-4 0 0 0 0,-2 0-1 0 0,-3-2 1 0 0,-9 15 85 0 0,-32 33 52 0 0,57-109-23 0 0,-1-1-1 0 0,-1-1 1 0 0,1 1 0 0 0,0 0 0 0 0,-1-1 0 0 0,0 0-1 0 0,0 1 1 0 0,0-2 0 0 0,0 1 0 0 0,0 0 0 0 0,-1-1-1 0 0,1 0 1 0 0,-1 0 0 0 0,1 0 0 0 0,-1 0-1 0 0,0-1 1 0 0,0 0 0 0 0,0 0 0 0 0,0 0 0 0 0,0-1-1 0 0,0 1 1 0 0,0-1 0 0 0,0 0 0 0 0,0-1-29 0 0,1-2 35 0 0,-1 0 0 0 0,1 0 0 0 0,0 0 0 0 0,1-1 0 0 0,-1 0 0 0 0,1 0 0 0 0,-1 0 0 0 0,1 0 0 0 0,1 0 0 0 0,-1-1 0 0 0,0 1 0 0 0,1-1 0 0 0,0 0 0 0 0,0 1 0 0 0,0-1 0 0 0,1 0 0 0 0,0 0 0 0 0,0-1 0 0 0,0 1 0 0 0,0 0 0 0 0,1 0 0 0 0,0 0 0 0 0,0 0 0 0 0,0-1 1 0 0,1 1-1 0 0,0-3-35 0 0,0-9 34 0 0,1 1 0 0 0,0 0 0 0 0,1-1 0 0 0,1 1 0 0 0,1 1 0 0 0,0-1 1 0 0,0 1-1 0 0,2-1 0 0 0,0 2 0 0 0,1-1 0 0 0,0 1 0 0 0,1 0 1 0 0,1 1-1 0 0,4-5-34 0 0,74-76-2498 0 0,9 15-7549 0 0,-79 64-774 0 0</inkml:trace>
  <inkml:trace contextRef="#ctx0" brushRef="#br0" timeOffset="16946.505">0 1607 0 0 0,'178'-30'585'0'0,"244"-47"3944"0"0,80 17 1406 0 0,2 39-4007 0 0,1257-1-1210 0 0,-1573 15-635 0 0,1231-26 493 0 0,-853 29-272 0 0,211-7 275 0 0,49 7 890 0 0,-44-7 526 0 0,173-25 1169 0 0,-317 35-2484 0 0,61 16-227 0 0,496 11-89 0 0,-454-4-76 0 0,420-4 345 0 0,1252 1 527 0 0,-232 55-1307 0 0,-1392-53-1961 0 0,-528-15-1968 0 0,-4-1-4612 0 0,-151-5-1736 0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1:35.2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1702 505 0 0 0,'0'0'97'0'0,"0"0"82"0"0,0 0 73 0 0,0 0 63 0 0,0 0 97 0 0,0 0 88 0 0,0 0 59 0 0,0 0 9 0 0,-34 7-33 0 0,-107 24-59 0 0,137-30-447 0 0,-1 0 0 0 0,1 0 0 0 0,0 0 0 0 0,-1 1 1 0 0,1-1-1 0 0,0 1 0 0 0,0 0 0 0 0,0 0 0 0 0,0 1 0 0 0,0-1 0 0 0,0 1 1 0 0,1 0-1 0 0,-1 0 0 0 0,1 0 0 0 0,0 0 0 0 0,0 1 0 0 0,0-1 1 0 0,0 1-1 0 0,-1 2-29 0 0,-7 10 103 0 0,-83 107 367 0 0,6 5-1 0 0,-19 45-469 0 0,-94 137 596 0 0,192-298-510 0 0,-2 4 141 0 0,0 0-1 0 0,-1-1 1 0 0,-1 0-1 0 0,0-1 0 0 0,-1-1 1 0 0,0 0-1 0 0,-2-1-226 0 0,16-12 30 0 0,-1 0-1 0 0,0-1 1 0 0,0 1-1 0 0,1-1 1 0 0,-1 1-1 0 0,0-1 1 0 0,1 1-1 0 0,-1-1 1 0 0,0 1-1 0 0,1-1 1 0 0,-1 0-1 0 0,1 1 1 0 0,-1-1-1 0 0,1 0 1 0 0,-1 1-1 0 0,1-1 1 0 0,-1 0-1 0 0,1 0 1 0 0,0 0-1 0 0,0 1 1 0 0,-1-1-1 0 0,1 0 1 0 0,0 0-1 0 0,0 0 1 0 0,0 0-1 0 0,0 1 1 0 0,0-1-1 0 0,0 0 1 0 0,0 0-1 0 0,0 0 1 0 0,0 0-1 0 0,0 1 1 0 0,1-1-1 0 0,-1 0 1 0 0,0 0-1 0 0,0 0 1 0 0,1 1-1 0 0,-1-1 1 0 0,1 0-1 0 0,-1 0 1 0 0,1 1-1 0 0,-1-1 1 0 0,1 0-1 0 0,-1 1 1 0 0,1-1-1 0 0,-1 0 1 0 0,1 1-1 0 0,0-1 1 0 0,-1 1-1 0 0,1-1-29 0 0,144-271-87 0 0,-108 211 89 0 0,169-263 47 0 0,32-14-49 0 0,-145 207-4 0 0,-57 75 440 0 0,-56 66-310 0 0,-6 12-179 0 0,0 1 1 0 0,2 2 0 0 0,1 0-1 0 0,1 2 1 0 0,-16 24 52 0 0,11-15 38 0 0,-377 545 896 0 0,283-397-435 0 0,87-133-14 0 0,-1 0-1 0 0,-2-2 0 0 0,-3-2 1 0 0,-2-2-1 0 0,-25 21-484 0 0,32-43 1198 0 0,32-35-627 0 0,76-114-645 0 0,90-126-156 0 0,12 8-1 0 0,161-172 231 0 0,-316 390-7 0 0,-40 45-46 0 0,-61 91 157 0 0,4 3 0 0 0,-23 55-104 0 0,42-71 116 0 0,-268 427 1447 0 0,306-494-1326 0 0,30-30-235 0 0,5-8 46 0 0,-1 0 0 0 0,-1 0 0 0 0,0-2 0 0 0,0 1 0 0 0,0-2 0 0 0,-2 0 0 0 0,9-9-48 0 0,-1 2 32 0 0,468-473 313 0 0,-451 455-350 0 0,79-78-382 0 0,109-81 387 0 0,-225 195-5 0 0,1 0 1 0 0,-1 0-1 0 0,1 0 1 0 0,0 0-1 0 0,-1 0 0 0 0,1 0 1 0 0,-1 1-1 0 0,1-1 1 0 0,-1 0-1 0 0,1 0 0 0 0,0 0 1 0 0,-1 1-1 0 0,1-1 1 0 0,0 0-1 0 0,-1 0 0 0 0,1 1 1 0 0,0-1-1 0 0,-1 0 1 0 0,1 1-1 0 0,0-1 0 0 0,-1 0 1 0 0,1 1-1 0 0,0-1 1 0 0,0 1-1 0 0,-1-1 0 0 0,1 0 1 0 0,0 1-1 0 0,0-1 1 0 0,0 1-1 0 0,0-1 0 0 0,0 1 1 0 0,0-1-1 0 0,0 1 1 0 0,0-1-1 0 0,0 0 0 0 0,0 1 1 0 0,0-1-1 0 0,0 1 1 0 0,0-1-1 0 0,0 1 0 0 0,0-1 1 0 0,0 1-1 0 0,0-1 1 0 0,0 0-1 0 0,1 1 0 0 0,-1-1 1 0 0,0 1-1 0 0,0-1 1 0 0,1 0-1 0 0,-1 1 0 0 0,0-1 1 0 0,0 1-1 0 0,1-1 1 0 0,-1 0-1 0 0,0 0 0 0 0,1 1 1 0 0,-1-1-1 0 0,1 0 1 0 0,-1 0-1 0 0,0 1 0 0 0,1-1 1 0 0,-1 0-1 0 0,1 0 1 0 0,-1 0-1 0 0,0 0 0 0 0,1 1 1 0 0,-1-1-1 0 0,1 0 1 0 0,0 0 4 0 0,-110 175 222 0 0,-171 244 265 0 0,161-297 293 0 0,119-122-774 0 0,0-1 0 0 0,1 1 0 0 0,-1 0 0 0 0,0 0 0 0 0,0-1 0 0 0,1 1 0 0 0,-1 0 0 0 0,0-1 0 0 0,0 1 0 0 0,0 0 0 0 0,0 0 0 0 0,1-1 0 0 0,-1 1 0 0 0,0 0 0 0 0,0-1 0 0 0,0 1 0 0 0,0-1 0 0 0,0 1-1 0 0,0 0 1 0 0,0-1 0 0 0,0 1 0 0 0,0 0 0 0 0,0-1 0 0 0,0 1 0 0 0,0 0 0 0 0,0-1 0 0 0,0 1 0 0 0,0-1 0 0 0,0 1 0 0 0,0 0 0 0 0,-1-1 0 0 0,1 1 0 0 0,0 0 0 0 0,0 0 0 0 0,0-1 0 0 0,-1 1 0 0 0,1 0 0 0 0,0-1 0 0 0,0 1 0 0 0,-1 0 0 0 0,1 0 0 0 0,0-1 0 0 0,0 1-1 0 0,-1 0 1 0 0,1 0 0 0 0,0 0 0 0 0,-1 0 0 0 0,1-1 0 0 0,-1 1-6 0 0,76-103-50 0 0,5 4-1 0 0,3 3 0 0 0,48-38 51 0 0,34-17-356 0 0,-165 150 438 0 0,-27 3 24 0 0,18 3-124 0 0,-1 1-1 0 0,1 0 0 0 0,0 0 1 0 0,0 1-1 0 0,0 0 0 0 0,1 1 1 0 0,0-1-1 0 0,1 2 1 0 0,0-1-1 0 0,0 1 0 0 0,0 2 19 0 0,-1-1-3 0 0,-386 520 298 0 0,305-433 10 0 0,98-120-351 0 0,175-351 146 0 0,-151 320-167 0 0,-2-1 1 0 0,-3-2 0 0 0,-2 0 0 0 0,-3-2-1 0 0,-2-1 1 0 0,-3-1 0 0 0,-2 0 0 0 0,-3-1 0 0 0,3-54 66 0 0,-27 29-214 0 0,11 85 211 0 0,-1 0-1 0 0,0 0 1 0 0,-1 0-1 0 0,1-1 1 0 0,0 1-1 0 0,-1 0 1 0 0,1 0-1 0 0,-1 1 1 0 0,1-1-1 0 0,-1 0 1 0 0,0 1-1 0 0,0-1 1 0 0,0 0-1 0 0,0 1 1 0 0,0 0 0 0 0,0 0-1 0 0,0 0 1 0 0,-1 0-1 0 0,1 0 1 0 0,0 0-1 0 0,-1 0 1 0 0,1 1-1 0 0,0-1 1 0 0,-1 1-1 0 0,1-1 1 0 0,-1 1-1 0 0,1 0 1 0 0,-1 0-1 0 0,1 0 1 0 0,0 1-1 0 0,-1-1 1 0 0,1 0-1 0 0,-2 1 4 0 0,-10 5-20 0 0,0 0-1 0 0,0 1 0 0 0,0 0 0 0 0,1 1 0 0 0,0 1 0 0 0,1 0 1 0 0,0 0-1 0 0,0 1 0 0 0,1 1 0 0 0,1 0 0 0 0,0 1 0 0 0,0 0 1 0 0,-4 7 20 0 0,5-8-4 0 0,-138 175 84 0 0,-53 99-80 0 0,86-118 137 0 0,60-97 148 0 0,49-58-384 0 0,18-23 32 0 0,109-138 434 0 0,83-138-367 0 0,-187 261 4 0 0,6-10 0 0 0,-1 0 1 0 0,-1-1 0 0 0,-3-1 0 0 0,-1-1 0 0 0,-2-1 0 0 0,5-18-5 0 0,-21 57 2 0 0,1 1 0 0 0,-1-1-1 0 0,1 0 1 0 0,-1 1 0 0 0,1-1 0 0 0,-1 0 0 0 0,0 1 0 0 0,1-1 0 0 0,-1 0-1 0 0,0 1 1 0 0,1-1 0 0 0,-1 0 0 0 0,0 0 0 0 0,0 1 0 0 0,0-1 0 0 0,1 0-1 0 0,-1 0 1 0 0,0 1 0 0 0,0-1 0 0 0,0 0 0 0 0,0 0 0 0 0,-1 0 0 0 0,1 1-1 0 0,0-1 1 0 0,0 0 0 0 0,0 0 0 0 0,-1 1 0 0 0,1-1 0 0 0,0 0-1 0 0,-1 1 1 0 0,1-1 0 0 0,0 0 0 0 0,-1 1 0 0 0,1-1 0 0 0,-1 0 0 0 0,1 1-1 0 0,-1-1 1 0 0,1 1 0 0 0,-1-1 0 0 0,0 1 0 0 0,1-1 0 0 0,-1 1 0 0 0,0 0-1 0 0,1-1 1 0 0,-1 1 0 0 0,0 0 0 0 0,1-1 0 0 0,-1 1 0 0 0,0 0 0 0 0,0 0-1 0 0,1 0 1 0 0,-1 0 0 0 0,-1-1-2 0 0,-36 27-86 0 0,-41 74 75 0 0,5 3 0 0 0,-28 55 11 0 0,41-61 38 0 0,-223 318 719 0 0,246-371-286 0 0,39-53-371 0 0,62-98 6 0 0,110-185 60 0 0,75-145-68 0 0,-239 418-93 0 0,-4 10 0 0 0,0 0-1 0 0,0-1 1 0 0,-1 1 0 0 0,0-1 0 0 0,-1 0 0 0 0,0 0 0 0 0,-1 0-1 0 0,0 0 1 0 0,0 0 0 0 0,-1-10-5 0 0,-1 19-2 0 0,-1 1 0 0 0,1-1 0 0 0,-1 0 0 0 0,1 1 0 0 0,-1 0 0 0 0,0-1 0 0 0,1 1 0 0 0,-1-1 0 0 0,0 1 0 0 0,1 0 0 0 0,-1-1 0 0 0,0 1 0 0 0,1 0 0 0 0,-1 0 0 0 0,0 0 0 0 0,0-1 0 0 0,1 1 0 0 0,-1 0 0 0 0,0 0 0 0 0,0 0 1 0 0,1 0-1 0 0,-1 0 0 0 0,0 0 0 0 0,0 1 0 0 0,1-1 0 0 0,-1 0 0 0 0,0 0 0 0 0,1 0 0 0 0,-1 1 0 0 0,0-1 0 0 0,1 0 0 0 0,-1 1 0 0 0,0-1 0 0 0,1 1 0 0 0,-1-1 0 0 0,0 1 0 0 0,1-1 0 0 0,-1 1 0 0 0,1-1 0 0 0,-1 1 0 0 0,1-1 0 0 0,0 1 0 0 0,-1 0 0 0 0,1-1 0 0 0,-1 1 0 0 0,1 0 0 0 0,0-1 0 0 0,-1 1 2 0 0,-95 144-183 0 0,73-103 184 0 0,-284 507 173 0 0,209-409 228 0 0,135-212-162 0 0,145-275 29 0 0,6-53-269 0 0,-170 363-18 0 0,-2-1 0 0 0,-2-1 0 0 0,-1 0 0 0 0,-2 0 0 0 0,-2-1 0 0 0,-1-1-1 0 0,-1-8 19 0 0,-7 48-2 0 0,0-1 0 0 0,0 1 0 0 0,-1 0 0 0 0,1-1 0 0 0,0 1-1 0 0,0 0 1 0 0,-1-1 0 0 0,1 1 0 0 0,-1 0 0 0 0,1 0 0 0 0,-1-1-1 0 0,1 1 1 0 0,-1 0 0 0 0,0 0 0 0 0,0 0 0 0 0,0 0-1 0 0,1 0 1 0 0,-1 0 0 0 0,0 0 0 0 0,0 0 0 0 0,0 0 0 0 0,0 0-1 0 0,-1 0 1 0 0,1 1 0 0 0,0-1 0 0 0,0 0 0 0 0,0 1 0 0 0,-1-1-1 0 0,1 1 1 0 0,0 0 0 0 0,-1-1 0 0 0,1 1 0 0 0,0 0 0 0 0,-1 0-1 0 0,1-1 1 0 0,0 1 0 0 0,-1 0 0 0 0,1 1 0 0 0,0-1 0 0 0,-1 0-1 0 0,1 0 1 0 0,0 0 0 0 0,-1 1 0 0 0,1-1 0 0 0,0 1-1 0 0,0-1 1 0 0,-1 1 0 0 0,1 0 0 0 0,0-1 0 0 0,0 1 0 0 0,0 0-1 0 0,0 0 1 0 0,0 0 0 0 0,0 0 0 0 0,0-1 0 0 0,0 2 0 0 0,0-1-1 0 0,0 0 1 0 0,0 0 0 0 0,1 0 0 0 0,-1 0 0 0 0,0 2 2 0 0,-131 149-123 0 0,-88 183 207 0 0,163-239-60 0 0,-402 687 775 0 0,400-672-507 0 0,59-110-293 0 0,1 0 0 0 0,-1 0 0 0 0,1-1 0 0 0,0 1 0 0 0,-1 0-1 0 0,1-1 1 0 0,0 1 0 0 0,0 0 0 0 0,-1-1 0 0 0,1 1 0 0 0,0-1 0 0 0,0 1 0 0 0,0-1 0 0 0,0 0 0 0 0,0 1 0 0 0,-1-1 0 0 0,1 0-1 0 0,0 0 1 0 0,0 1 0 0 0,0-1 0 0 0,0 0 0 0 0,0 0 0 0 0,0 0 0 0 0,0 0 0 0 0,0 0 0 0 0,0 0 0 0 0,0-1 0 0 0,0 1 0 0 0,0 0 0 0 0,0 0-1 0 0,0-1 1 0 0,0 1 0 0 0,-1 0 0 0 0,1-1 0 0 0,0 1 0 0 0,0-1 0 0 0,0 1 0 0 0,0-1 0 0 0,-1 0 0 0 0,1 1 0 0 0,0-1 0 0 0,0 0 1 0 0,16-10 39 0 0,0 0 0 0 0,0-1 0 0 0,-1 0 1 0 0,0-2-1 0 0,-2 0 0 0 0,1 0 0 0 0,7-12-39 0 0,-1 3 39 0 0,263-304 21 0 0,122-199-60 0 0,-401 519-9 0 0,206-300-1594 0 0,-92 93-4375 0 0,-103 184 1072 0 0,-11 13-4460 0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0:06.0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809 160 9258 0 0,'0'0'752'0'0,"0"0"-261"0"0,0 0-176 0 0,0 0 115 0 0,0 0 199 0 0,0 0 137 0 0,0 0 37 0 0,0 0-80 0 0,0 0-152 0 0,-24 37-152 0 0,-73 118-135 0 0,27-25 34 0 0,-6 18 809 0 0,-7-4 0 0 0,-6-3 0 0 0,-46 50-1127 0 0,98-137 819 0 0,182-264 2340 0 0,24-64-3159 0 0,35-52-38 0 0,-57 96 243 0 0,-143 221-222 0 0,-4 9 34 0 0,1 0 0 0 0,-1 0 0 0 0,0 1-1 0 0,1-1 1 0 0,-1 0 0 0 0,0 0 0 0 0,0 0 0 0 0,1 0 0 0 0,-1 0 0 0 0,0 0 0 0 0,1 0 0 0 0,-1 0 0 0 0,0 0 0 0 0,1 0 0 0 0,-1 0 0 0 0,0 0 0 0 0,1 0-1 0 0,-1 0 1 0 0,0 0 0 0 0,0 0 0 0 0,1-1 0 0 0,-1 1 0 0 0,0 0 0 0 0,1 0 0 0 0,-1 0 0 0 0,0 0 0 0 0,0-1 0 0 0,1 1 0 0 0,-1 0 0 0 0,0 0 0 0 0,0 0 0 0 0,0-1-1 0 0,1 1-16 0 0,-29 430 970 0 0,39-268-877 0 0,-2-115-62 0 0,2 0 0 0 0,2 0-1 0 0,3-1 1 0 0,19 43-31 0 0,-18-52 71 0 0,-59-34 1637 0 0,27-6-1672 0 0,1-2-1 0 0,0 0 1 0 0,0 0 0 0 0,1-1-1 0 0,-1-1 1 0 0,1 0 0 0 0,1-1-1 0 0,-1 0-35 0 0,-230-143-358 0 0,148 77-1288 0 0,91 64-465 0 0,23 5-11322 0 0,-16 5 11953 0 0,8 0-6568 0 0</inkml:trace>
  <inkml:trace contextRef="#ctx0" brushRef="#br0" timeOffset="475.267">1173 996 11458 0 0,'0'0'1709'0'0,"0"0"-321"0"0,0 0-141 0 0,0 0-36 0 0,0 0-83 0 0,0 0-134 0 0,0 0-154 0 0,0 0-87 0 0,0 0-34 0 0,0 0-20 0 0,0 0 7 0 0,0 0-49 0 0,0 0-84 0 0,14-14-66 0 0,42-47-51 0 0,25-67 927 0 0,-21 10-753 0 0,-55 109-727 0 0,-9 25-411 0 0,-1 0 390 0 0,0 87-91 0 0,5-100 218 0 0,0 0 0 0 0,1 0 0 0 0,-1 0 0 0 0,1-1 0 0 0,0 1 0 0 0,0 0 0 0 0,0 0 0 0 0,0-1 0 0 0,0 1 1 0 0,1-1-1 0 0,-1 1 0 0 0,1-1 0 0 0,0 0 0 0 0,-1 0 0 0 0,1 1 0 0 0,0-1 0 0 0,0 0 0 0 0,1-1 0 0 0,-1 1 1 0 0,0 0-1 0 0,1-1 0 0 0,-1 1 0 0 0,0-1 0 0 0,1 0 0 0 0,0 1 0 0 0,-1-1 0 0 0,1-1 0 0 0,0 1 0 0 0,0 0 1 0 0,-1-1-1 0 0,1 1 0 0 0,0-1 0 0 0,0 0 0 0 0,1 0-9 0 0,0 0 68 0 0,0 0-1 0 0,0-1 1 0 0,0 1-1 0 0,-1-1 1 0 0,1 0 0 0 0,0 0-1 0 0,-1 0 1 0 0,1-1 0 0 0,0 1-1 0 0,-1-1 1 0 0,0 0-1 0 0,1 0 1 0 0,-1 0 0 0 0,0 0-1 0 0,0 0 1 0 0,0-1-1 0 0,0 0 1 0 0,-1 1 0 0 0,1-1-1 0 0,-1 0 1 0 0,1 0-1 0 0,-1-1-67 0 0,4-3 77 0 0,166-209 490 0 0,-149 194-4790 0 0,-14 20-818 0 0,2 7-3375 0 0,-7-2-2470 0 0</inkml:trace>
  <inkml:trace contextRef="#ctx0" brushRef="#br0" timeOffset="986.906">2014 646 9530 0 0,'0'0'2705'0'0,"0"0"-698"0"0,0 0-427 0 0,0 0-242 0 0,0 0-234 0 0,0 0-267 0 0,0 0-156 0 0,0 0-108 0 0,0 0-128 0 0,0 0-88 0 0,0 0-92 0 0,0 0-84 0 0,0 0-62 0 0,-33 25-59 0 0,-101 79-41 0 0,85-53-20 0 0,45-41-1 0 0,-11 57-270 0 0,16-65 302 0 0,1-1-1 0 0,0 0 1 0 0,0 0-1 0 0,0 1 1 0 0,-1-1 0 0 0,1 0-1 0 0,0 0 1 0 0,1-1-1 0 0,-1 1 1 0 0,0 0 0 0 0,0-1-1 0 0,0 1 1 0 0,0-1 0 0 0,0 0-1 0 0,1 1 1 0 0,-1-1-1 0 0,0 0 1 0 0,0-1 0 0 0,0 1-1 0 0,1 0 1 0 0,-1 0 0 0 0,0-1-1 0 0,0 0 1 0 0,1 1-30 0 0,102-69 1576 0 0,129-96-421 0 0,-174 146-980 0 0,-46 63 61 0 0,-13-17-168 0 0,-1-1 0 0 0,-1 1 0 0 0,-1-1 1 0 0,-1 0-1 0 0,-2 0 0 0 0,-5 19-68 0 0,-1 13-4 0 0,-90 353-77 0 0,95-390 110 0 0,5-11-3 0 0,-1-1 0 0 0,0 0 0 0 0,-1 0 0 0 0,0 0 0 0 0,-1 0 0 0 0,0 0 0 0 0,0-1-1 0 0,-1 1 1 0 0,0-1 0 0 0,0 0 0 0 0,-1-1 0 0 0,-1 2-26 0 0,6-8 20 0 0,0-1 1 0 0,0 1 0 0 0,0-1-1 0 0,0 0 1 0 0,1 1-1 0 0,-1-1 1 0 0,0 0-1 0 0,0 1 1 0 0,0-1-1 0 0,0 0 1 0 0,0 0 0 0 0,0 0-1 0 0,0 0 1 0 0,0 0-1 0 0,0 0 1 0 0,0 0-1 0 0,0 0 1 0 0,0 0-1 0 0,0-1 1 0 0,0 1 0 0 0,1 0-1 0 0,-1-1 1 0 0,0 1-1 0 0,0 0 1 0 0,0-1-1 0 0,0 1 1 0 0,1-1-1 0 0,-1 1 1 0 0,0-1 0 0 0,0 0-1 0 0,1 1 1 0 0,-1-1-1 0 0,0 0 1 0 0,1 1-1 0 0,-1-1 1 0 0,1 0-1 0 0,-1 0 1 0 0,1 0 0 0 0,-1 1-1 0 0,1-1 1 0 0,0 0-1 0 0,-1 0 1 0 0,1 0-1 0 0,0 0 1 0 0,-1 0-21 0 0,-14-44 186 0 0,10 15-206 0 0,2-1 0 0 0,0 0-1 0 0,2 0 1 0 0,1 0 0 0 0,2 0 0 0 0,1 1 0 0 0,1-1 0 0 0,2 1 0 0 0,0-1-1 0 0,4-2 21 0 0,39-87-3150 0 0,-37 96-1335 0 0,1 1-3418 0 0,-8 15-3511 0 0</inkml:trace>
  <inkml:trace contextRef="#ctx0" brushRef="#br0" timeOffset="1922.997">2441 646 7034 0 0,'0'0'4286'0'0,"0"0"-1983"0"0,0 0-704 0 0,0 0-113 0 0,0 0-89 0 0,0 0-226 0 0,0 0-284 0 0,0 0-270 0 0,0 0-156 0 0,0 0-85 0 0,0 0-52 0 0,0 0 10 0 0,0 0-43 0 0,-2 23-71 0 0,-8 72-36 0 0,10 18 152 0 0,0-110-317 0 0,1 0 0 0 0,-1-1 0 0 0,1 1 0 0 0,0 0 0 0 0,0-1-1 0 0,0 1 1 0 0,0-1 0 0 0,0 1 0 0 0,0-1 0 0 0,1 0 0 0 0,-1 0 0 0 0,1 1-1 0 0,0-1 1 0 0,-1 0 0 0 0,1 0 0 0 0,0 0 0 0 0,0-1 0 0 0,0 1 0 0 0,1 0-1 0 0,-1-1 1 0 0,0 1 0 0 0,1-1 0 0 0,-1 0 0 0 0,1 0 0 0 0,-1 0 0 0 0,1 0 0 0 0,-1 0-1 0 0,1-1 1 0 0,0 1 0 0 0,-1-1 0 0 0,1 0 0 0 0,0 1 0 0 0,-1-1 0 0 0,1 0-1 0 0,0-1 1 0 0,2 1-19 0 0,3-1 86 0 0,0-1 0 0 0,0 0 0 0 0,-1 0 0 0 0,1 0-1 0 0,-1-1 1 0 0,1 0 0 0 0,-1-1 0 0 0,0 1 0 0 0,0-1 0 0 0,0-1-1 0 0,6-4-85 0 0,116-123 468 0 0,-68 70-520 0 0,-53 95-862 0 0,-10 1 907 0 0,5 46-169 0 0,-3-78 176 0 0,1 1-1 0 0,0-1 1 0 0,0 0 0 0 0,1 0-1 0 0,-1 0 1 0 0,0 1 0 0 0,1-1 0 0 0,-1-1-1 0 0,1 1 1 0 0,0 0 0 0 0,-1 0-1 0 0,1 0 1 0 0,0-1 0 0 0,0 1-1 0 0,0-1 1 0 0,0 0 0 0 0,1 0-1 0 0,-1 0 1 0 0,0 0 0 0 0,0 0 0 0 0,1 0-1 0 0,-1 0 1 0 0,0-1 0 0 0,1 1-1 0 0,-1-1 1 0 0,1 1 0 0 0,-1-1-1 0 0,1 0 1 0 0,-1 0 0 0 0,1 0 0 0 0,0-1 0 0 0,11-2 125 0 0,0-1 0 0 0,0-1 0 0 0,-1 0 0 0 0,0-1 1 0 0,0 0-1 0 0,0-1 0 0 0,-1-1 0 0 0,1 0 0 0 0,-2-1 1 0 0,1 0-1 0 0,-2 0 0 0 0,1-1 0 0 0,-1-1 1 0 0,0 0-1 0 0,-1 0 0 0 0,0-1-125 0 0,3-2 106 0 0,24-27 83 0 0,-2-1-1 0 0,-1-2 1 0 0,-3-1 0 0 0,-1-2-1 0 0,11-28-188 0 0,-28 48 12 0 0,-1-1 0 0 0,-1 0 1 0 0,-1-1-1 0 0,-2 0 0 0 0,0 0 0 0 0,-3 0 0 0 0,0-1 0 0 0,-2 0 0 0 0,-1 0 1 0 0,-1 0-13 0 0,-16-53-31 0 0,15 80 24 0 0,1 1 0 0 0,-1 0 1 0 0,0 0-1 0 0,0 0 0 0 0,0 0 0 0 0,-1 0 0 0 0,1 0 0 0 0,0 0 0 0 0,-1 0 0 0 0,1 0 0 0 0,-1 0 0 0 0,0 1 0 0 0,1-1 1 0 0,-1 1-1 0 0,0 0 0 0 0,0-1 0 0 0,0 1 0 0 0,0 0 0 0 0,0 0 0 0 0,0 0 0 0 0,-1 0 0 0 0,1 0 0 0 0,0 1 0 0 0,0-1 1 0 0,-1 1-1 0 0,1-1 0 0 0,0 1 0 0 0,-1 0 0 0 0,1 0 0 0 0,0 0 0 0 0,-1 0 0 0 0,1 0 0 0 0,0 1 0 0 0,-1-1 0 0 0,1 1 7 0 0,-4 3-21 0 0,0 0-1 0 0,0 1 0 0 0,1 0 1 0 0,-1 0-1 0 0,1 0 0 0 0,0 0 1 0 0,1 1-1 0 0,-1 0 0 0 0,1 0 0 0 0,0 0 1 0 0,1 1-1 0 0,0-1 0 0 0,0 1 1 0 0,0 0-1 0 0,1 0 0 0 0,-1 0 0 0 0,2 0 1 0 0,-1 1 21 0 0,-9 32-13 0 0,2 1 1 0 0,2 0-1 0 0,1 1 1 0 0,3 0-1 0 0,1-1 1 0 0,3 31 12 0 0,1-37 1 0 0,2-1 0 0 0,1 1-1 0 0,1-1 1 0 0,2-1 0 0 0,1 1-1 0 0,2-1 1 0 0,2-1 0 0 0,0 0 0 0 0,7 8-1 0 0,-11-22-268 0 0,0-1 0 0 0,1 0 0 0 0,0 0 0 0 0,2-1 0 0 0,0-1 0 0 0,0 0 0 0 0,1-1 0 0 0,1 0 1 0 0,12 9 267 0 0,3-9-4937 0 0,-17-12-4288 0 0,-6-2-884 0 0</inkml:trace>
  <inkml:trace contextRef="#ctx0" brushRef="#br0" timeOffset="2871.041">3798 591 3737 0 0,'0'0'2023'0'0,"0"0"3"0"0,0 0 51 0 0,0 0 69 0 0,0 0-140 0 0,0 0-312 0 0,0 0-289 0 0,0 0-248 0 0,0 0-221 0 0,0 0-187 0 0,0 0-179 0 0,0 0-141 0 0,0 0-97 0 0,-25 6-38 0 0,-81 23-14 0 0,101-28-258 0 0,1 0-1 0 0,1 0 1 0 0,-1 1 0 0 0,0 0 0 0 0,0 0 0 0 0,0 0 0 0 0,1 0 0 0 0,-1 0-1 0 0,1 1 1 0 0,0 0 0 0 0,0-1 0 0 0,0 1 0 0 0,0 0 0 0 0,0 1 0 0 0,0-1-1 0 0,1 0 1 0 0,-1 2-22 0 0,-6 8 87 0 0,-6 5-49 0 0,1 1-1 0 0,0 0 0 0 0,2 1 0 0 0,0 1 0 0 0,1 0 1 0 0,1 1-1 0 0,1 0 0 0 0,2 0 0 0 0,-6 21-37 0 0,12-41 7 0 0,0 1 0 0 0,0 0 1 0 0,0-1-1 0 0,1 1 0 0 0,-1 0 0 0 0,1 0 0 0 0,-1 0 0 0 0,1-1 0 0 0,0 1 1 0 0,0 0-1 0 0,0 0 0 0 0,0 0 0 0 0,1 0 0 0 0,-1-1 0 0 0,1 1 0 0 0,0 0 1 0 0,0 0-1 0 0,0-1 0 0 0,0 1 0 0 0,0-1 0 0 0,0 1 0 0 0,1-1 0 0 0,-1 1 1 0 0,1-1-1 0 0,0 0 0 0 0,0 0 0 0 0,0 0 0 0 0,0 0 0 0 0,0 0 1 0 0,0 0-1 0 0,0 0 0 0 0,1-1 0 0 0,-1 1 0 0 0,1-1 0 0 0,-1 1 0 0 0,1-1 1 0 0,-1 0-1 0 0,1 0 0 0 0,0 0 0 0 0,-1-1 0 0 0,1 1 0 0 0,2-1-7 0 0,8-1 85 0 0,1-2-1 0 0,-1 0 1 0 0,0 0-1 0 0,0-1 1 0 0,0-1-1 0 0,-1 0 0 0 0,0-1 1 0 0,0 0-1 0 0,0-1 1 0 0,-1 0-1 0 0,0-1 1 0 0,0 0-1 0 0,0-1 1 0 0,-2 0-1 0 0,1-1 1 0 0,-1 0-1 0 0,0 0 1 0 0,1-4-85 0 0,111-155 478 0 0,-115 158-440 0 0,-6 11-80 0 0,0 19-675 0 0,-2-13 706 0 0,1-1-1 0 0,-1 0 1 0 0,1 1 0 0 0,0-1 0 0 0,0 1-1 0 0,1-1 1 0 0,0 1 0 0 0,0-1 0 0 0,0 1 0 0 0,0-1-1 0 0,1 0 1 0 0,0 1 0 0 0,0-1 0 0 0,1 1-1 0 0,0-1 1 0 0,-1 0 0 0 0,2 0 0 0 0,-1 0-1 0 0,0 0 1 0 0,1 0 0 0 0,0-1 0 0 0,0 1-1 0 0,1-1 1 0 0,-1 0 0 0 0,1 0 0 0 0,0 0 0 0 0,0 0-1 0 0,0 0 1 0 0,1-1 0 0 0,-1 0 0 0 0,1 0-1 0 0,0 0 1 0 0,4 1 11 0 0,-1-2 40 0 0,0-1-1 0 0,0 0 1 0 0,0-1-1 0 0,0 1 1 0 0,0-2-1 0 0,1 1 1 0 0,-1-1 0 0 0,0 0-1 0 0,0-1 1 0 0,0 0-1 0 0,-1 0 1 0 0,1-1-1 0 0,0 0 1 0 0,-1 0 0 0 0,0-1-1 0 0,1 0 1 0 0,-1 0-1 0 0,5-5-39 0 0,12-6 102 0 0,0-2 0 0 0,-1 0 0 0 0,-1-2 0 0 0,-1 0 0 0 0,-1-2 0 0 0,0 0 0 0 0,-2-1 0 0 0,0-1 0 0 0,-2 0 0 0 0,0-2 0 0 0,11-24-102 0 0,-23 41 3 0 0,0 0 1 0 0,0-1-1 0 0,-1 1 1 0 0,0-1-1 0 0,0 1 0 0 0,-1-1 1 0 0,0 0-1 0 0,-1 0 1 0 0,0 0-1 0 0,0 0 1 0 0,-1 0-1 0 0,-1 0 1 0 0,1 0-1 0 0,-1 0 0 0 0,-1 0 1 0 0,1 0-1 0 0,-2 0 1 0 0,1 1-1 0 0,-3-6-3 0 0,2 11-32 0 0,0 1 1 0 0,0 0-1 0 0,0 0 0 0 0,0 0 0 0 0,0 1 0 0 0,0-1 0 0 0,-1 1 1 0 0,1-1-1 0 0,-1 1 0 0 0,1 0 0 0 0,-1 1 0 0 0,1-1 0 0 0,-1 0 1 0 0,0 1-1 0 0,1 0 0 0 0,-1 0 0 0 0,0 0 0 0 0,1 0 0 0 0,-1 1 1 0 0,1-1-1 0 0,-1 1 0 0 0,0 0 0 0 0,1 0 0 0 0,0 0 0 0 0,-1 1 1 0 0,1-1-1 0 0,0 1 0 0 0,-1 0 0 0 0,1 0 0 0 0,0 0 0 0 0,0 0 1 0 0,1 0-1 0 0,-1 1 0 0 0,0-1 0 0 0,1 1 0 0 0,-1 0 0 0 0,1 0 1 0 0,-1 2 31 0 0,-2 0-20 0 0,0 0 1 0 0,0 1 0 0 0,0 0 0 0 0,1-1 0 0 0,0 2-1 0 0,0-1 1 0 0,0 0 0 0 0,1 1 0 0 0,0 0 0 0 0,0 0 0 0 0,1 0-1 0 0,0 0 1 0 0,0 0 0 0 0,1 0 0 0 0,0 1 0 0 0,0-1-1 0 0,1 0 1 0 0,-1 1 0 0 0,2-1 0 0 0,-1 1 0 0 0,1-1-1 0 0,0 0 1 0 0,1 1 0 0 0,-1-1 0 0 0,1 0 0 0 0,1 0 0 0 0,0 0-1 0 0,0-1 1 0 0,0 1 0 0 0,0 0 0 0 0,4 4 19 0 0,7 3 55 0 0,0 0 0 0 0,1 0 0 0 0,1-2 0 0 0,0 0 0 0 0,0 0 0 0 0,1-2 0 0 0,3 1-55 0 0,56 40 298 0 0,-62-40-262 0 0,-9-9-50 0 0,-1 1 1 0 0,1-1-1 0 0,-1 1 1 0 0,0 0-1 0 0,0 1 1 0 0,-1-1-1 0 0,1 1 1 0 0,-1 0-1 0 0,1 0 1 0 0,-1 0-1 0 0,0 0 0 0 0,-1 0 1 0 0,1 1-1 0 0,-1-1 1 0 0,0 1-1 0 0,0-1 1 0 0,0 1-1 0 0,-1 0 1 0 0,1 0-1 0 0,-1 0 1 0 0,-1 0-1 0 0,1 4 14 0 0,-1 8-1066 0 0,0 6-2612 0 0,1-8-4357 0 0,0-7-2227 0 0</inkml:trace>
  <inkml:trace contextRef="#ctx0" brushRef="#br0" timeOffset="11730.236">10656 576 4361 0 0,'0'0'1754'0'0,"0"0"-406"0"0,0 0-36 0 0,0 0 211 0 0,0 0 118 0 0,0 0-116 0 0,0 0-245 0 0,0 0-274 0 0,-31 10-194 0 0,-98 36-153 0 0,66-1 66 0 0,53-32-563 0 0,2-5-84 0 0,1-1 0 0 0,0 2-1 0 0,0-1 1 0 0,1 1 0 0 0,0 0 0 0 0,1 0 0 0 0,0 0 0 0 0,0 1-1 0 0,1 0 1 0 0,0 0 0 0 0,1 0 0 0 0,0 0 0 0 0,0 1 0 0 0,1-1 0 0 0,1 1-1 0 0,0-1 1 0 0,0 1 0 0 0,1 0 0 0 0,0 2-78 0 0,1-10 34 0 0,0-1 1 0 0,0 0-1 0 0,0 1 1 0 0,0-1-1 0 0,1 0 1 0 0,-1 0-1 0 0,1 0 1 0 0,-1 0-1 0 0,1 0 1 0 0,0 0-1 0 0,-1 0 1 0 0,1-1-1 0 0,0 1 1 0 0,0-1-1 0 0,0 1 1 0 0,0-1-1 0 0,1 0 1 0 0,-1 0-1 0 0,0 0 1 0 0,1 0-1 0 0,-1 0 1 0 0,0 0-1 0 0,1 0 1 0 0,-1-1-1 0 0,1 0 1 0 0,-1 1-1 0 0,1-1 1 0 0,-1 0-1 0 0,1 0 1 0 0,1 0-35 0 0,79-12 1455 0 0,-42-7-1201 0 0,-1-2 1 0 0,-1-1-1 0 0,-1-2 1 0 0,-2-1-1 0 0,0-2 1 0 0,13-15-255 0 0,103-79 98 0 0,-152 120-110 0 0,1 0 1 0 0,-1 0-1 0 0,1 0 0 0 0,0 1 0 0 0,-1-1 0 0 0,1 0 0 0 0,0 0 0 0 0,0 1 0 0 0,0-1 0 0 0,0 1 0 0 0,0-1 0 0 0,-1 1 0 0 0,1-1 0 0 0,0 1 0 0 0,0-1 0 0 0,0 1 0 0 0,0 0 0 0 0,0-1 1 0 0,0 1-1 0 0,0 0 0 0 0,1 0 0 0 0,-1 0 0 0 0,0 0 0 0 0,0 0 0 0 0,0 0 0 0 0,0 0 0 0 0,0 0 0 0 0,0 0 0 0 0,0 1 0 0 0,0-1 0 0 0,0 0 0 0 0,0 1 0 0 0,0-1 0 0 0,0 1 0 0 0,0-1 1 0 0,0 1-1 0 0,0-1 0 0 0,-1 1 0 0 0,1 0 0 0 0,0-1 0 0 0,0 1 0 0 0,-1 0 0 0 0,1 0 0 0 0,0-1 0 0 0,-1 1 0 0 0,1 0 0 0 0,0 0 0 0 0,-1 0 0 0 0,1 0 0 0 0,-1 0 0 0 0,0 0 0 0 0,1 0 1 0 0,-1 0-1 0 0,0 0 0 0 0,0 0 0 0 0,1 0 0 0 0,-1 0 0 0 0,0 0 0 0 0,0 0 0 0 0,0 0 0 0 0,0 0 0 0 0,0 0 0 0 0,-1 0 0 0 0,1 1 12 0 0,15 108 118 0 0,-14-102-102 0 0,1 0-1 0 0,0 0 1 0 0,0 0 0 0 0,1 0 0 0 0,0 0 0 0 0,1-1 0 0 0,0 1 0 0 0,0-1 0 0 0,0 0 0 0 0,1 0 0 0 0,3 3-16 0 0,-7-8 27 0 0,1 0-1 0 0,0 0 1 0 0,0 1 0 0 0,-1-1 0 0 0,2 0-1 0 0,-1-1 1 0 0,0 1 0 0 0,0 0 0 0 0,1 0-1 0 0,-1-1 1 0 0,0 0 0 0 0,1 1-1 0 0,0-1 1 0 0,-1 0 0 0 0,1 0 0 0 0,0-1-1 0 0,-1 1 1 0 0,1 0 0 0 0,0-1 0 0 0,0 0-1 0 0,0 1 1 0 0,0-1 0 0 0,-1 0 0 0 0,1-1-1 0 0,0 1 1 0 0,0 0 0 0 0,0-1-1 0 0,-1 0 1 0 0,1 1 0 0 0,0-1 0 0 0,-1 0-1 0 0,1 0 1 0 0,0-1 0 0 0,0 0-27 0 0,117-94 669 0 0,-96 78-650 0 0,0 0-1 0 0,1 2 1 0 0,1 1-1 0 0,0 0 1 0 0,1 2-1 0 0,24-7-18 0 0,-47 18-9 0 0,1 1 0 0 0,0 1 0 0 0,-1-1 0 0 0,1 1 0 0 0,0 0 0 0 0,-1 0 0 0 0,1 0 0 0 0,0 0 0 0 0,-1 1 0 0 0,1 0 0 0 0,-1 0 0 0 0,1 0 0 0 0,-1 0 0 0 0,1 1 0 0 0,-1 0 0 0 0,0 0 0 0 0,0 0 0 0 0,0 0 0 0 0,0 1 0 0 0,0 0 0 0 0,0 0 0 0 0,-1 0 0 0 0,1 0 0 0 0,-1 0 0 0 0,0 1 0 0 0,0-1 0 0 0,0 1 0 0 0,-1 0 0 0 0,1 0 0 0 0,-1 0 0 0 0,0 0 0 0 0,0 0 0 0 0,0 0 0 0 0,-1 1 0 0 0,1-1 0 0 0,-1 1 1 0 0,0-1-1 0 0,0 1 0 0 0,-1 0 0 0 0,1-1 0 0 0,-1 1 0 0 0,0 3 9 0 0,1 0 5 0 0,0-1 0 0 0,-1 0 1 0 0,1 1-1 0 0,-1-1 1 0 0,-1 1-1 0 0,1-1 1 0 0,-1 0-1 0 0,-1 1 1 0 0,1-1-1 0 0,-1 0 1 0 0,0 0-1 0 0,-1 0 0 0 0,0 0 1 0 0,0 0-1 0 0,0-1 1 0 0,-1 1-1 0 0,0-1 1 0 0,0 0-1 0 0,-1 0 1 0 0,0 0-1 0 0,0-1 1 0 0,-2 2-6 0 0,-6 4-20 0 0,-1 0 0 0 0,0-2 0 0 0,-1 0 0 0 0,0 0 0 0 0,-1-1 0 0 0,1-1 1 0 0,-1 0-1 0 0,-1-2 0 0 0,1 0 0 0 0,-10 2 20 0 0,129-51-442 0 0,-55 25-63 0 0,1 2-1 0 0,0 2 0 0 0,1 2 0 0 0,39-4 506 0 0,-84 17-302 0 0,42-6-4421 0 0,-16 5-5576 0 0,-19 1 3624 0 0</inkml:trace>
  <inkml:trace contextRef="#ctx0" brushRef="#br0" timeOffset="12575.161">12866 631 0 0 0,'0'0'511'0'0,"0"0"852"0"0,0 0 356 0 0,0 0 236 0 0,0 0 111 0 0,0 0-53 0 0,0 0-142 0 0,0 0-224 0 0,0 0-246 0 0,0 0-244 0 0,0 0-222 0 0,0 0-208 0 0,0 0-143 0 0,-17-2-94 0 0,-57-6-76 0 0,70 9-366 0 0,0-1 0 0 0,0 0 0 0 0,0 1-1 0 0,0 0 1 0 0,0 0 0 0 0,1 0-1 0 0,-1 0 1 0 0,0 0 0 0 0,0 1 0 0 0,1 0-1 0 0,-1 0 1 0 0,1 0 0 0 0,-1 0-1 0 0,1 0 1 0 0,0 1 0 0 0,0-1 0 0 0,0 1-1 0 0,-1 2-47 0 0,-6 3 124 0 0,-14 14 33 0 0,0 0-1 0 0,2 1 1 0 0,0 2-1 0 0,2 0 1 0 0,1 1-1 0 0,1 1 1 0 0,1 1 0 0 0,-3 9-157 0 0,1 50 352 0 0,21-84-303 0 0,0 0 0 0 0,0-1 0 0 0,0 0 0 0 0,0 1 0 0 0,1-1 0 0 0,-1 0 1 0 0,1 0-1 0 0,0-1 0 0 0,-1 1 0 0 0,1 0 0 0 0,0-1 0 0 0,0 0 0 0 0,0 1 1 0 0,0-1-1 0 0,0 0 0 0 0,0-1 0 0 0,1 1 0 0 0,-1-1 0 0 0,0 1 0 0 0,0-1 1 0 0,0 0-1 0 0,1 0 0 0 0,-1 0 0 0 0,0 0 0 0 0,0-1 0 0 0,0 0 0 0 0,1 1 1 0 0,-1-1-1 0 0,0 0 0 0 0,0 0 0 0 0,0-1 0 0 0,0 1 0 0 0,0-1-49 0 0,122-65 1339 0 0,-82 39-1101 0 0,277-199 747 0 0,-288 208-651 0 0,-31 46-352 0 0,-1-24 25 0 0,19 135 208 0 0,-18-132-219 0 0,1-1-1 0 0,0 1 0 0 0,0 0 1 0 0,1-1-1 0 0,0 0 0 0 0,0 1 1 0 0,0-1-1 0 0,0 0 0 0 0,1-1 1 0 0,0 1-1 0 0,0-1 0 0 0,0 1 1 0 0,1-1-1 0 0,-1 0 0 0 0,1-1 1 0 0,0 1-1 0 0,0-1 0 0 0,0 0 1 0 0,1 0-1 0 0,-1-1 0 0 0,6 2 5 0 0,1 0-144 0 0,0-1 0 0 0,0-1 0 0 0,0 0 0 0 0,0-1 0 0 0,0 0 0 0 0,1-1 0 0 0,-1 0 0 0 0,0-1-1 0 0,0 0 1 0 0,1-1 0 0 0,-1 0 0 0 0,0-1 144 0 0,38-13-3425 0 0,0-4-3630 0 0,-32 12-1383 0 0</inkml:trace>
  <inkml:trace contextRef="#ctx0" brushRef="#br0" timeOffset="13169.273">14227 510 7706 0 0,'0'0'2333'0'0,"0"0"-309"0"0,0 0-245 0 0,0 0-67 0 0,0 0-124 0 0,0 0-273 0 0,0 0-272 0 0,0 0-271 0 0,0 0-226 0 0,0 0-205 0 0,0 0-166 0 0,0 0-92 0 0,-5-3-27 0 0,2 1-41 0 0,3 3-13 0 0,0-1 0 0 0,0 0 0 0 0,0 1 0 0 0,0-1 0 0 0,0 0 1 0 0,0 1-1 0 0,0-1 0 0 0,-1 1 0 0 0,1-1 0 0 0,0 0 0 0 0,0 0 0 0 0,-1 1 0 0 0,1-1 0 0 0,0 0 0 0 0,0 1 0 0 0,-1-1 1 0 0,1 0-1 0 0,0 0 0 0 0,-1 1 0 0 0,1-1 0 0 0,0 0 0 0 0,-1 0 0 0 0,1 0 0 0 0,0 0 0 0 0,-1 1 0 0 0,1-1 0 0 0,0 0 0 0 0,-1 0 1 0 0,1 0-1 0 0,0 0 0 0 0,-1 0 0 0 0,1 0 0 0 0,-1 0 0 0 0,1 0 0 0 0,0 0 0 0 0,-1 0 0 0 0,1 0 0 0 0,0 0 0 0 0,-1 0 1 0 0,1-1-1 0 0,-1 1 0 0 0,1 0 0 0 0,0 0 0 0 0,-1 0 0 0 0,1 0 0 0 0,0-1 0 0 0,-1 1 0 0 0,1 0 0 0 0,0 0 0 0 0,0-1 0 0 0,-1 1 1 0 0,1 0-1 0 0,0 0 0 0 0,0-1 0 0 0,-1 1 0 0 0,1 0 0 0 0,0-1 0 0 0,0 1 0 0 0,0 0 0 0 0,0-1 0 0 0,-1 1 0 0 0,1 0 1 0 0,0-1-1 0 0,0 1 0 0 0,0-1 0 0 0,0 1 0 0 0,0 0 0 0 0,0-1-2 0 0,76 209 1231 0 0,-61-164-1101 0 0,-12-31-99 0 0,1-1 0 0 0,0 1-1 0 0,1-1 1 0 0,0 0 0 0 0,1 0 0 0 0,1-1-1 0 0,-1 1 1 0 0,2-1 0 0 0,-1-1-1 0 0,8 8-30 0 0,-11-17 61 0 0,-1 0 0 0 0,0-1 0 0 0,1 1 0 0 0,-1-1 0 0 0,1 0 0 0 0,-1 0 0 0 0,0 0 0 0 0,1 0 0 0 0,-1 0 0 0 0,1-1 0 0 0,-1 0 0 0 0,0 1 0 0 0,0-1 0 0 0,1 0 0 0 0,-1-1 0 0 0,0 1 0 0 0,0-1 0 0 0,0 1 0 0 0,0-1 0 0 0,0 0 0 0 0,-1 0 0 0 0,1 0 0 0 0,0-1 0 0 0,-1 1 0 0 0,0 0 0 0 0,1-1 0 0 0,-1 0 0 0 0,0 1 0 0 0,0-1 0 0 0,-1 0 0 0 0,2-2-61 0 0,3-2 68 0 0,29-31 75 0 0,-1-2 0 0 0,-3-1-1 0 0,-1-2 1 0 0,-2-1 0 0 0,-3-1 0 0 0,-1-1-1 0 0,-2-1 1 0 0,15-49-143 0 0,-34 84-245 0 0,4-11-91 0 0,-2 16-3683 0 0,-3 17-1655 0 0,-2 0 2308 0 0,0 7-5113 0 0,2-6 4199 0 0</inkml:trace>
  <inkml:trace contextRef="#ctx0" brushRef="#br0" timeOffset="13531.022">14884 804 5457 0 0,'0'0'1894'0'0,"0"0"38"0"0,0 0 81 0 0,0 0-7 0 0,0 0-231 0 0,0 0-306 0 0,0 0-253 0 0,0 0-198 0 0,33-8-152 0 0,100-26-138 0 0,-70 5 155 0 0,-55 20-667 0 0,-2 5-102 0 0,-1 0 1 0 0,1-1-1 0 0,-1 1 0 0 0,0-1 1 0 0,0 0-1 0 0,-1-1 1 0 0,0 1-1 0 0,1-1 1 0 0,-2 0-1 0 0,1 0 1 0 0,-1 0-1 0 0,0 0 1 0 0,0 0-1 0 0,-1-1 1 0 0,0 1-1 0 0,0-1 1 0 0,0 0-1 0 0,-1 0 1 0 0,0 0-1 0 0,0 0 0 0 0,-1 0 1 0 0,0 1-1 0 0,0-1 1 0 0,-1-2-115 0 0,-1 6-2 0 0,0 0-1 0 0,-1 1 1 0 0,1-1 0 0 0,-1 0-1 0 0,0 1 1 0 0,1 0 0 0 0,-1 0-1 0 0,0 0 1 0 0,0 0 0 0 0,-1 0-1 0 0,1 0 1 0 0,0 1 0 0 0,-1 0-1 0 0,1 0 1 0 0,0 0 0 0 0,-1 0 0 0 0,1 0-1 0 0,-1 0 1 0 0,0 1 0 0 0,1 0-1 0 0,-1 0 1 0 0,1 0 0 0 0,-1 0-1 0 0,0 0 1 0 0,1 1 0 0 0,-1 0-1 0 0,1 0 1 0 0,-1 0 0 0 0,1 0-1 0 0,-1 0 1 0 0,1 1 0 0 0,0-1-1 0 0,0 1 1 0 0,-1 0 2 0 0,-7 5-35 0 0,-1 1 0 0 0,1 0 1 0 0,0 1-1 0 0,1 0 0 0 0,0 1 0 0 0,1 0 0 0 0,0 1 0 0 0,0-1 0 0 0,1 2 0 0 0,0-1 1 0 0,1 1-1 0 0,1 0 0 0 0,0 1 0 0 0,0 0 0 0 0,1 0 0 0 0,1 0 0 0 0,0 0 0 0 0,1 1 1 0 0,1-1-1 0 0,-1 5 35 0 0,2-13 6 0 0,0 1 1 0 0,1 0 0 0 0,0 0 0 0 0,-1 0 0 0 0,2 0 0 0 0,-1 0-1 0 0,1 0 1 0 0,0-1 0 0 0,0 1 0 0 0,1 0 0 0 0,-1-1-1 0 0,1 1 1 0 0,1-1 0 0 0,-1 1 0 0 0,1-1 0 0 0,0 0-1 0 0,0 0 1 0 0,0 0 0 0 0,1 0 0 0 0,0-1 0 0 0,0 1 0 0 0,0-1-1 0 0,0 0 1 0 0,1 0 0 0 0,-1-1 0 0 0,1 1 0 0 0,0-1-1 0 0,5 2-6 0 0,5 1 53 0 0,-1 0-1 0 0,1-2 1 0 0,0 0-1 0 0,0-1 0 0 0,0 0 1 0 0,0-1-1 0 0,1-1 1 0 0,-1 0-1 0 0,1-1 1 0 0,-1-1-1 0 0,0 0 0 0 0,1-1 1 0 0,9-3-53 0 0,13-6-122 0 0,0 0 1 0 0,-1-3-1 0 0,-1-1 0 0 0,0-2 1 0 0,18-12 121 0 0,-1 2-1182 0 0,-12 4-696 0 0,-10 6-1417 0 0,-8 6-1959 0 0,-5 3-4533 0 0</inkml:trace>
  <inkml:trace contextRef="#ctx0" brushRef="#br0" timeOffset="14115.077">15876 642 5473 0 0,'0'0'2118'0'0,"0"0"-274"0"0,0 0 50 0 0,0 0 72 0 0,0 0-196 0 0,0 0-253 0 0,0 0-217 0 0,0 0-153 0 0,0 0-106 0 0,0 0-148 0 0,0 0-209 0 0,0 0-149 0 0,0 0-131 0 0,-2-9-101 0 0,-7-28-50 0 0,8 36-242 0 0,0 0-1 0 0,1 1 0 0 0,-1-1 0 0 0,0 0 0 0 0,-1 0 1 0 0,1 0-1 0 0,0 1 0 0 0,0-1 0 0 0,0 1 1 0 0,0-1-1 0 0,0 1 0 0 0,-1-1 0 0 0,1 1 1 0 0,0 0-1 0 0,0-1 0 0 0,-1 1 0 0 0,1 0 1 0 0,0 0-1 0 0,-1 0 0 0 0,1 0 0 0 0,0 0 1 0 0,0 0-1 0 0,-1 1 0 0 0,1-1 0 0 0,0 0 0 0 0,-1 1 1 0 0,1-1-1 0 0,0 0 0 0 0,0 1 0 0 0,0 0 1 0 0,0-1-1 0 0,0 1 0 0 0,-1 0 0 0 0,1-1 1 0 0,0 2-11 0 0,-2-1 21 0 0,-11 5 25 0 0,0 1 0 0 0,1 1-1 0 0,-1 0 1 0 0,1 1 0 0 0,1 0-1 0 0,0 1 1 0 0,0 0-1 0 0,1 1 1 0 0,-3 4-46 0 0,10-10 4 0 0,0 0 0 0 0,-1 1 0 0 0,2-1 0 0 0,-1 1 0 0 0,1 0 0 0 0,0 0 0 0 0,0 0 0 0 0,1 0 0 0 0,-1 0 0 0 0,2 1-1 0 0,-1-1 1 0 0,0 1 0 0 0,1-1 0 0 0,1 1 0 0 0,-1 0 0 0 0,1-1 0 0 0,0 1 0 0 0,0 0 0 0 0,1-1 0 0 0,0 1 0 0 0,0 0 0 0 0,2 5-4 0 0,3-4 5 0 0,-1 0-1 0 0,2 0 1 0 0,-1 0 0 0 0,1-1 0 0 0,0 1-1 0 0,0-2 1 0 0,1 1 0 0 0,0-1 0 0 0,0 0 0 0 0,1-1-1 0 0,-1 0 1 0 0,1 0 0 0 0,1-1 0 0 0,-1 0-1 0 0,0-1 1 0 0,1 0 0 0 0,0 0 0 0 0,-1-1-1 0 0,1-1 1 0 0,0 1 0 0 0,0-1 0 0 0,0-1 0 0 0,0 0-1 0 0,0 0 1 0 0,0-1 0 0 0,1-1-5 0 0,17-1-194 0 0,-1-2 0 0 0,0-1 0 0 0,0-1 0 0 0,0-2 0 0 0,-1 0 0 0 0,-1-2 0 0 0,1-1 0 0 0,-2-1 0 0 0,0 0 0 0 0,0-2 0 0 0,-1-1 0 0 0,5-7 194 0 0,-12 13-237 0 0,33-25-1975 0 0,-1-1 0 0 0,-1-3 0 0 0,-2-2 0 0 0,13-18 2212 0 0,-33 30-2497 0 0,-1-1 0 0 0,-1-1 0 0 0,-1-1 0 0 0,-2-1 0 0 0,3-10 2497 0 0,9-31-217 0 0,-9-2 4245 0 0,-21 61-1698 0 0,-13-8 10222 0 0,-1 32-11564 0 0,-3 10-576 0 0,1 0 0 0 0,1 1 0 0 0,1 1 0 0 0,1 0 0 0 0,1 1 0 0 0,1 0 0 0 0,0 1 0 0 0,2-1 0 0 0,-2 14-412 0 0,3-18 118 0 0,-35 118 9 0 0,5 2-1 0 0,1 32-126 0 0,28-19-1729 0 0,39-62-891 0 0,-4-68-5180 0 0,-21-20-806 0 0,-6-1 5355 0 0</inkml:trace>
  <inkml:trace contextRef="#ctx0" brushRef="#br0" timeOffset="14643.082">16248 642 12195 0 0,'0'0'1463'0'0,"0"0"-441"0"0,0 0-167 0 0,0 0 20 0 0,0 0-49 0 0,0 0-118 0 0,0 0-72 0 0,0 0-27 0 0,32-5-68 0 0,103-14-80 0 0,10 14 242 0 0,279 27-2884 0 0,-411-22 1668 0 0,45-2-2564 0 0,-20-8-2393 0 0,-36 6 3284 0 0,-34 2 3230 0 0,31 2-1071 0 0,-10 2 618 0 0,0 0-1 0 0,0 1 0 0 0,0 1 1 0 0,0 0-1 0 0,1 1 0 0 0,-1-1 0 0 0,1 2 1 0 0,0 0-1 0 0,1 0 0 0 0,0 1 0 0 0,0 0 1 0 0,0 0-1 0 0,1 1 0 0 0,0 0 0 0 0,-3 5-590 0 0,7-10 48 0 0,1 1-1 0 0,-1-1 1 0 0,1 1-1 0 0,0 0 0 0 0,0 0 1 0 0,1 0-1 0 0,-1 0 1 0 0,1 0-1 0 0,0 0 1 0 0,0 1-1 0 0,0-1 0 0 0,1 1 1 0 0,0 0-1 0 0,0-1 1 0 0,0 1-1 0 0,0 0 0 0 0,1 0 1 0 0,-1-1-1 0 0,1 1 1 0 0,0 0-1 0 0,1 0 1 0 0,-1-1-1 0 0,1 1 0 0 0,0 0 1 0 0,0 0-1 0 0,1-1 1 0 0,-1 1-1 0 0,1-1 0 0 0,0 1 1 0 0,0-1-1 0 0,1 0 1 0 0,-1 0-1 0 0,1 0 1 0 0,0 0-1 0 0,0 0 0 0 0,2 2-47 0 0,2-3 193 0 0,0 1-1 0 0,-1-1 1 0 0,1 0-1 0 0,0-1 0 0 0,0 0 1 0 0,1 0-1 0 0,-1 0 0 0 0,0-1 1 0 0,1 0-1 0 0,-1 0 1 0 0,1-1-1 0 0,-1 0 0 0 0,1-1 1 0 0,-1 1-1 0 0,1-1 1 0 0,-1-1-1 0 0,0 1 0 0 0,0-1 1 0 0,1 0-1 0 0,-1-1 0 0 0,-1 0 1 0 0,1 0-1 0 0,0-1 1 0 0,-1 1-1 0 0,1-2 0 0 0,-1 1 1 0 0,0 0-1 0 0,-1-1 1 0 0,1 0-1 0 0,-1-1 0 0 0,0 1 1 0 0,0-1-1 0 0,-1 0 0 0 0,1 0 1 0 0,0-3-193 0 0,-2 3 13 0 0,0 1 0 0 0,-1-1 0 0 0,0 1 0 0 0,0-1 0 0 0,0 0 1 0 0,-1 0-1 0 0,0 0 0 0 0,0 0 0 0 0,0 0 0 0 0,-1 0 0 0 0,0 0 0 0 0,0 0 0 0 0,-1 0 0 0 0,1 0 1 0 0,-1 0-1 0 0,-1 0 0 0 0,1 0 0 0 0,-1 1 0 0 0,0-1 0 0 0,0 0 0 0 0,-1 1 0 0 0,1-1 0 0 0,-1 1 1 0 0,-1-1-14 0 0,-4-5-495 0 0,-31-32-1700 0 0,3 31-5892 0 0,25 12 1728 0 0,6 0-2599 0 0</inkml:trace>
  <inkml:trace contextRef="#ctx0" brushRef="#br0" timeOffset="14887.998">17334 966 11803 0 0,'0'0'2737'0'0,"0"0"-709"0"0,0 0-240 0 0,0 0-125 0 0,0 0-257 0 0,0 0-248 0 0,0 0-148 0 0,0 0-120 0 0,0 0-109 0 0,0 0-94 0 0,0 0-128 0 0,0 0-135 0 0,1-30-99 0 0,5-94-71 0 0,15 58 13 0 0,-12 54-200 0 0,9-11-43 0 0,1 1 1 0 0,2 1-1 0 0,0 1 0 0 0,0 1 0 0 0,2 1 0 0 0,0 1 0 0 0,2 0 0 0 0,-1 2 0 0 0,2 1 1 0 0,0 1-1 0 0,19-6-24 0 0,79-26-410 0 0,-69 44-2536 0 0,-37 15-3606 0 0,-12-7-233 0 0,-2-3-4635 0 0</inkml:trace>
  <inkml:trace contextRef="#ctx0" brushRef="#br0" timeOffset="3656.877">5175 410 6649 0 0,'0'0'2208'0'0,"0"0"-364"0"0,0 0-245 0 0,0 0-117 0 0,0 0-146 0 0,0 0-228 0 0,0 0-174 0 0,0 0-176 0 0,0 0-199 0 0,0 0-137 0 0,0 0-52 0 0,0 0 52 0 0,0 0 114 0 0,4 13 81 0 0,34 169 1288 0 0,17 127-1202 0 0,-55-306-676 0 0,1 1 0 0 0,0-1 0 0 0,-1 0 0 0 0,1 0 0 0 0,0 1 0 0 0,1-1 0 0 0,-1 0 0 0 0,0 0-1 0 0,1 0 1 0 0,0-1 0 0 0,-1 1 0 0 0,1 0 0 0 0,0 0 0 0 0,1-1 0 0 0,-1 0 0 0 0,0 1 0 0 0,1-1 0 0 0,-1 0 0 0 0,1 0 0 0 0,0 0 0 0 0,0 0 0 0 0,0-1 0 0 0,0 1 0 0 0,0-1 0 0 0,0 0 0 0 0,2 1-27 0 0,0-4 129 0 0,1-1 0 0 0,-1 0 0 0 0,1 0 1 0 0,-1 0-1 0 0,0-1 0 0 0,0 1 0 0 0,-1-1 0 0 0,1-1 0 0 0,-1 1 0 0 0,0 0 0 0 0,0-1 0 0 0,0 0 0 0 0,0 0 1 0 0,-1 0-1 0 0,0-1 0 0 0,0 1 0 0 0,-1-1 0 0 0,1 1 0 0 0,-1-3-129 0 0,7-8 154 0 0,38-70 18 0 0,-3-2-1 0 0,-4-1 0 0 0,9-40-171 0 0,-28 70-1070 0 0,-20 58 701 0 0,1 1 0 0 0,-1 0 0 0 0,0 0 0 0 0,1 0 0 0 0,-1 0 1 0 0,0 0-1 0 0,1 0 0 0 0,-1 0 0 0 0,0 1 0 0 0,0-1 0 0 0,1 0 0 0 0,-1 1 0 0 0,0-1 0 0 0,0 1 0 0 0,0-1 0 0 0,1 1 0 0 0,-1-1 0 0 0,0 1 0 0 0,0 0 0 0 0,0 0 0 0 0,0-1 0 0 0,0 1 0 0 0,0 0 0 0 0,0 0 0 0 0,0 0 0 0 0,-1 0 1 0 0,1 0-1 0 0,0 1 0 0 0,-1-1 0 0 0,1 0 0 0 0,0 0 0 0 0,-1 0 0 0 0,0 0 0 0 0,1 1 0 0 0,-1-1 0 0 0,0 0 0 0 0,1 1 0 0 0,-1-1 0 0 0,0 0 0 0 0,0 0 0 0 0,0 1 0 0 0,0-1 0 0 0,0 1 369 0 0,2 4-4043 0 0,3 6-2253 0 0</inkml:trace>
  <inkml:trace contextRef="#ctx0" brushRef="#br0" timeOffset="4185.402">5849 911 4753 0 0,'0'0'2503'0'0,"0"0"-470"0"0,0 0-58 0 0,0 0 0 0 0,0 0-189 0 0,0 0-273 0 0,0 0-205 0 0,0 0-153 0 0,0 0-186 0 0,0 0-169 0 0,33-22-168 0 0,103-71-175 0 0,-75 34 96 0 0,-54 45-440 0 0,0 4-31 0 0,0-1 0 0 0,-1 0 0 0 0,-1 0 0 0 0,0-1 0 0 0,0 0 0 0 0,-1 0 1 0 0,-1 0-1 0 0,0 0 0 0 0,0 0 0 0 0,-2-1 0 0 0,1 1 0 0 0,-1-1 0 0 0,-1 1 0 0 0,-1-3-82 0 0,0 13-27 0 0,0-1-1 0 0,0 0 0 0 0,0 1 0 0 0,0-1 0 0 0,-1 1 0 0 0,1-1 1 0 0,-1 1-1 0 0,0 0 0 0 0,0 0 0 0 0,0 0 0 0 0,0 0 0 0 0,0 0 1 0 0,0 0-1 0 0,0 0 0 0 0,-1 1 0 0 0,1-1 0 0 0,-1 1 0 0 0,1-1 1 0 0,-1 1-1 0 0,0 0 0 0 0,1 0 0 0 0,-1 0 0 0 0,0 1 0 0 0,0-1 1 0 0,0 1-1 0 0,1-1 0 0 0,-1 1 0 0 0,0 0 0 0 0,0 0 0 0 0,0 0 1 0 0,0 1-1 0 0,0-1 0 0 0,1 1 0 0 0,-1-1 0 0 0,0 1 0 0 0,0 0 0 0 0,1 0 1 0 0,-1 0-1 0 0,0 0 0 0 0,1 1 0 0 0,-1-1 0 0 0,1 1 0 0 0,0-1 1 0 0,-1 1-1 0 0,1 0 0 0 0,0 0 0 0 0,0 0 28 0 0,-6 6-67 0 0,0 1 1 0 0,0-1-1 0 0,1 1 0 0 0,0 1 1 0 0,0-1-1 0 0,1 1 0 0 0,1 0 1 0 0,0 1-1 0 0,0-1 0 0 0,1 1 1 0 0,0 0-1 0 0,1 0 0 0 0,0 0 1 0 0,1 1-1 0 0,0-1 0 0 0,1 0 1 0 0,0 1-1 0 0,1 0 0 0 0,0-1 0 0 0,1 1 1 0 0,0-1-1 0 0,1 5 67 0 0,3-6 104 0 0,0 0 0 0 0,0 0 0 0 0,1-1 0 0 0,0 1-1 0 0,1-1 1 0 0,0 0 0 0 0,0-1 0 0 0,1 0 0 0 0,0 0 0 0 0,1-1 0 0 0,-1 0 0 0 0,2 0-1 0 0,-1-1 1 0 0,0 0 0 0 0,1-1 0 0 0,0 0 0 0 0,1 0 0 0 0,-1-1 0 0 0,1-1-1 0 0,-1 0 1 0 0,1 0 0 0 0,0-1 0 0 0,0 0 0 0 0,1-1 0 0 0,-1 0 0 0 0,0-1 0 0 0,0 0-1 0 0,0-1 1 0 0,0 0 0 0 0,0-1 0 0 0,0 0 0 0 0,0-1 0 0 0,0 0 0 0 0,8-4-104 0 0,13-7 156 0 0,-1-1 0 0 0,-1-2 0 0 0,0-1 0 0 0,-1-1 0 0 0,-2-2 0 0 0,0-1 0 0 0,-1-1 0 0 0,13-15-156 0 0,-15 16-9 0 0,-2-1-1 0 0,-1-1 1 0 0,-1 0 0 0 0,-1-2 0 0 0,-1 0 0 0 0,-2-2 0 0 0,0 1-1 0 0,-2-2 1 0 0,-1 0 0 0 0,-1-1 0 0 0,-2 0 0 0 0,-1 0-1 0 0,-1-1 1 0 0,-2 0 0 0 0,-1-1 0 0 0,-1 0 0 0 0,-2 1-1 0 0,-1-27 10 0 0,-2 49-23 0 0,0 0 0 0 0,-1 0 0 0 0,0 0-1 0 0,0 0 1 0 0,-1 1 0 0 0,0-1 0 0 0,-1 1-1 0 0,0 0 1 0 0,0-1 0 0 0,-1 2 0 0 0,0-2 23 0 0,3 6-26 0 0,0 1 1 0 0,1-1 0 0 0,-1 1 0 0 0,0 0 0 0 0,0 0 0 0 0,0 0 0 0 0,0 0 0 0 0,-1 0-1 0 0,1 1 1 0 0,-1-1 0 0 0,1 1 0 0 0,-1-1 0 0 0,1 1 0 0 0,-1 0 0 0 0,0 0 0 0 0,1 0 0 0 0,-1 0-1 0 0,0 1 1 0 0,0-1 0 0 0,0 1 0 0 0,0 0 0 0 0,1-1 0 0 0,-1 1 0 0 0,0 0 0 0 0,0 1-1 0 0,0-1 1 0 0,0 1 0 0 0,0-1 0 0 0,0 1 0 0 0,1 0 0 0 0,-1 0 0 0 0,0 0 0 0 0,1 0-1 0 0,-1 0 1 0 0,1 1 0 0 0,-2 0 25 0 0,-6 7-53 0 0,0 0 0 0 0,0 1-1 0 0,1 0 1 0 0,1 0 0 0 0,0 1-1 0 0,0 0 1 0 0,1 0 0 0 0,1 1-1 0 0,0 0 1 0 0,0 0 0 0 0,1 0 0 0 0,1 1-1 0 0,-1 3 54 0 0,4-13-6 0 0,-8 25 2 0 0,1 1-1 0 0,2 0 0 0 0,0 1 1 0 0,2-1-1 0 0,2 1 0 0 0,1 0 1 0 0,1-1-1 0 0,3 24 5 0 0,0-31 7 0 0,1 0 0 0 0,1 0 0 0 0,1-1-1 0 0,1 1 1 0 0,0-1 0 0 0,2-1 0 0 0,1 1 0 0 0,10 16-7 0 0,-10-21-115 0 0,1-1 0 0 0,0 0 0 0 0,1-1 0 0 0,0 0 0 0 0,1-1 0 0 0,1 0 0 0 0,0-1 0 0 0,1 0 0 0 0,14 8 115 0 0,23-3-3406 0 0,-16-15-6604 0 0,-22-2 789 0 0</inkml:trace>
  <inkml:trace contextRef="#ctx0" brushRef="#br0" timeOffset="4510.951">7136 469 12083 0 0,'0'0'1696'0'0,"0"0"-677"0"0,0 0-162 0 0,0 0 108 0 0,0 0 4 0 0,0 0-122 0 0,0 0-186 0 0,0 0-191 0 0,0 0-143 0 0,-19 35-122 0 0,-58 107-65 0 0,51-69 14 0 0,27-61-113 0 0,-2-7 25 0 0,1 1 0 0 0,0-1 0 0 0,0 0 0 0 0,0 1-1 0 0,1-1 1 0 0,-1 1 0 0 0,2-1 0 0 0,-1 0 0 0 0,0 1 0 0 0,1-1 0 0 0,0 0 0 0 0,0 0 0 0 0,1 0 0 0 0,-1-1 0 0 0,1 1 0 0 0,0 0 0 0 0,1-1 0 0 0,-1 0 0 0 0,1 0 0 0 0,-1 0 0 0 0,1 0 0 0 0,0 0 0 0 0,1-1 0 0 0,-1 0 0 0 0,1 0 0 0 0,-1 0 0 0 0,1 0-1 0 0,0-1 1 0 0,0 0 0 0 0,0 0 0 0 0,0 0 0 0 0,0-1 0 0 0,1 1 0 0 0,-1-1 0 0 0,1 0-66 0 0,2 0 120 0 0,-1 0 0 0 0,1-1 0 0 0,0 0 0 0 0,-1 0 1 0 0,1 0-1 0 0,-1-1 0 0 0,1 0 0 0 0,-1-1 0 0 0,1 1 0 0 0,-1-1 0 0 0,1-1 0 0 0,-1 0 0 0 0,0 0 0 0 0,0 0 0 0 0,-1-1 0 0 0,1 1 0 0 0,-1-2 0 0 0,0 1 1 0 0,0-1-1 0 0,0 0 0 0 0,0 0 0 0 0,-1-1 0 0 0,0 1 0 0 0,0-1 0 0 0,0 0 0 0 0,-1-1 0 0 0,0 1 0 0 0,0-1 0 0 0,2-6-120 0 0,-3 4-15 0 0,1 0-1 0 0,-1-1 0 0 0,0 1 0 0 0,-1-1 1 0 0,0 0-1 0 0,0 0 0 0 0,-1 0 0 0 0,-1 0 1 0 0,0 0-1 0 0,0 0 0 0 0,-1 0 0 0 0,0 0 1 0 0,-1 0-1 0 0,0 0 0 0 0,0 0 0 0 0,-1 0 1 0 0,0 1-1 0 0,-1 0 0 0 0,0-1 0 0 0,-1 1 1 0 0,-3-4 15 0 0,-45-55-2503 0 0,29 54-2071 0 0,-2 8-5336 0 0,19 6 1003 0 0</inkml:trace>
  <inkml:trace contextRef="#ctx0" brushRef="#br0" timeOffset="4885.045">7787 513 8578 0 0,'0'0'2296'0'0,"0"0"-339"0"0,0 0-197 0 0,0 0-210 0 0,0 0-263 0 0,0 0-236 0 0,0 0-183 0 0,0 0-148 0 0,0 0-113 0 0,0 0-98 0 0,0 0-49 0 0,0 0-49 0 0,-15 12-39 0 0,-51 38-29 0 0,57-42-266 0 0,-1 0 0 0 0,1 0 0 0 0,0 1 0 0 0,1 1 1 0 0,0 0-1 0 0,1 0 0 0 0,0 0 0 0 0,0 1 0 0 0,1 0 0 0 0,1 0 0 0 0,0 0 0 0 0,-4 12-77 0 0,8-19 5 0 0,-1 0-1 0 0,1-1 0 0 0,0 1 1 0 0,0 0-1 0 0,1 0 1 0 0,-1 0-1 0 0,1 0 0 0 0,0 0 1 0 0,0 0-1 0 0,0 0 0 0 0,0 0 1 0 0,1 0-1 0 0,0 0 0 0 0,-1-1 1 0 0,2 1-1 0 0,-1 0 1 0 0,0 0-1 0 0,1-1 0 0 0,-1 1 1 0 0,1-1-1 0 0,0 1 0 0 0,0-1 1 0 0,1 0-1 0 0,-1 0 0 0 0,1 1 1 0 0,-1-2-1 0 0,1 1 0 0 0,0 0 1 0 0,0-1-1 0 0,0 1 1 0 0,0-1-1 0 0,1 0 0 0 0,-1 0 1 0 0,1 0-1 0 0,-1 0 0 0 0,1-1 1 0 0,0 0-1 0 0,-1 1 0 0 0,1-1 1 0 0,0-1-1 0 0,0 1-4 0 0,6 1-63 0 0,0 0-1 0 0,0 0 1 0 0,1-1 0 0 0,-1-1-1 0 0,0 0 1 0 0,0 0 0 0 0,0-1-1 0 0,0 0 1 0 0,1-1 0 0 0,-1 0-1 0 0,-1-1 1 0 0,1 0 0 0 0,0 0-1 0 0,-1-1 1 0 0,1 0 0 0 0,-1-1-1 0 0,0 0 1 0 0,-1 0-1 0 0,1-1 1 0 0,-1 0 63 0 0,12-7-2472 0 0,-7 5-1318 0 0,-2-1-3875 0 0,-8 5-1014 0 0</inkml:trace>
  <inkml:trace contextRef="#ctx0" brushRef="#br0" timeOffset="5138.747">8141 639 9770 0 0,'0'0'3689'0'0,"0"0"-2969"0"0,0 0-136 0 0,0 0 48 0 0,0 0-96 0 0,0 0-144 0 0,0 0-191 0 0,0 0-225 0 0,0 0-153 0 0,0 0-271 0 0,0 0-448 0 0,-57 191-672 0 0,60-187-1073 0 0,-1-1-1408 0 0,4-3-2208 0 0,-4 0 5793 0 0</inkml:trace>
  <inkml:trace contextRef="#ctx0" brushRef="#br0" timeOffset="5391.4">8104 311 9674 0 0,'0'0'1536'0'0,"0"0"-1208"0"0,0 0-240 0 0,0 0-32 0 0,0 0-112 0 0,0 0-440 0 0,0 0-1056 0 0,0 0-1969 0 0,0 0-2536 0 0</inkml:trace>
  <inkml:trace contextRef="#ctx0" brushRef="#br0" timeOffset="8989.388">8572 197 4321 0 0,'0'0'1871'0'0,"0"0"-188"0"0,0 0-151 0 0,0 0-115 0 0,0 0-137 0 0,0 0-229 0 0,0 0-240 0 0,0 0-203 0 0,0 0-97 0 0,0 0-30 0 0,0 0 48 0 0,0 10 56 0 0,5 487 3483 0 0,12-426-4452 0 0,-11-64-1398 0 0,-3-25-12267 0 0,-3 14 9516 0 0</inkml:trace>
  <inkml:trace contextRef="#ctx0" brushRef="#br0" timeOffset="9238.906">8376 421 5473 0 0,'0'0'2821'0'0,"0"0"-1342"0"0,0 0-327 0 0,0 0 258 0 0,0 0 185 0 0,0 0-76 0 0,0 0-227 0 0,0 0-223 0 0,34-2-171 0 0,107-9-185 0 0,-99 8-1110 0 0,174-11 2431 0 0,-151 12-5735 0 0,4 1-5644 0 0,-63 1 1333 0 0</inkml:trace>
  <inkml:trace contextRef="#ctx0" brushRef="#br0" timeOffset="9763.977">8135 307 0 0 0,'0'0'477'0'0,"0"0"664"0"0,0 0 326 0 0,0 0 182 0 0,0 0 33 0 0,0 0-111 0 0,0 0-117 0 0,0 0-191 0 0,0 0-250 0 0,0 0-263 0 0,0 0-229 0 0,0 0-133 0 0,0 0-21 0 0,-8 4 53 0 0,-24 11 40 0 0,24-12-16 0 0,32-7 1234 0 0,-20 1-1609 0 0,-4 3-9385 0 0,0 0 9301 0 0,0 0-7468 0 0</inkml:trace>
  <inkml:trace contextRef="#ctx0" brushRef="#br0" timeOffset="10614.714">9001 506 3273 0 0,'0'0'1707'0'0,"0"0"-182"0"0,0 0-36 0 0,0 0 22 0 0,0 0-70 0 0,0 0-196 0 0,0 0-176 0 0,0 0-137 0 0,0 0-122 0 0,0 0-143 0 0,0 0-137 0 0,0 0-119 0 0,0 0-97 0 0,-13 35-57 0 0,-36 109-28 0 0,35-65 239 0 0,13-75-402 0 0,1 0 0 0 0,-1 0 0 0 0,1 0 0 0 0,0 0 0 0 0,0 0-1 0 0,0 0 1 0 0,0 0 0 0 0,1 0 0 0 0,0 0 0 0 0,0 0-1 0 0,0 0 1 0 0,0 0 0 0 0,0 0 0 0 0,1 0 0 0 0,0-1 0 0 0,0 1-1 0 0,0 0 1 0 0,0-1 0 0 0,0 0 0 0 0,1 1 0 0 0,-1-1-1 0 0,1 0 1 0 0,0-1 0 0 0,0 1 0 0 0,0 0 0 0 0,1-1 0 0 0,-1 1-1 0 0,0-1 1 0 0,1 0 0 0 0,0 0 0 0 0,-1-1 0 0 0,1 1-1 0 0,0-1 1 0 0,0 0 0 0 0,0 0 0 0 0,0 0 0 0 0,0 0-66 0 0,4-3 125 0 0,0 0 1 0 0,0-1 0 0 0,0 0 0 0 0,0-1-1 0 0,-1 1 1 0 0,1-1 0 0 0,-1-1-1 0 0,0 1 1 0 0,0-1 0 0 0,-1-1 0 0 0,1 1-1 0 0,-1-1 1 0 0,0 0 0 0 0,-1 0 0 0 0,0-1-1 0 0,4-5-125 0 0,16-15 62 0 0,-13 15-56 0 0,-4 2-9 0 0,0 1-1 0 0,1 1 0 0 0,0 0 1 0 0,0 0-1 0 0,1 0 1 0 0,0 1-1 0 0,0 1 1 0 0,1 0-1 0 0,0 0 1 0 0,0 1-1 0 0,5-1 4 0 0,-14 7-14 0 0,1 0 1 0 0,0 0-1 0 0,-1 0 0 0 0,1 1 1 0 0,0-1-1 0 0,-1 1 0 0 0,0 0 0 0 0,1-1 1 0 0,-1 1-1 0 0,0 0 0 0 0,0 1 1 0 0,0-1-1 0 0,0 0 0 0 0,0 0 1 0 0,-1 1-1 0 0,1-1 0 0 0,-1 1 0 0 0,0 0 1 0 0,1-1-1 0 0,-1 1 0 0 0,0 0 1 0 0,-1 0-1 0 0,1 0 0 0 0,0-1 0 0 0,-1 1 1 0 0,0 0-1 0 0,1 0 0 0 0,-1 0 1 0 0,0 0-1 0 0,-1 0 0 0 0,1 0 1 0 0,0 0-1 0 0,-1 0 0 0 0,0 0 0 0 0,0-1 1 0 0,0 2 13 0 0,1 6-30 0 0,0 60-55 0 0,-3-1 0 0 0,-4 0-1 0 0,-2-1 1 0 0,-4 0 0 0 0,-2 0-1 0 0,-3-2 1 0 0,-9 15 85 0 0,-32 33 52 0 0,57-109-23 0 0,-1-1-1 0 0,-1-1 1 0 0,1 1 0 0 0,0 0 0 0 0,-1-1 0 0 0,0 0-1 0 0,0 1 1 0 0,0-2 0 0 0,0 1 0 0 0,0 0 0 0 0,-1-1-1 0 0,1 0 1 0 0,-1 0 0 0 0,1 0 0 0 0,-1 0-1 0 0,0-1 1 0 0,0 0 0 0 0,0 0 0 0 0,0 0 0 0 0,0-1-1 0 0,0 1 1 0 0,0-1 0 0 0,0 0 0 0 0,0-1-29 0 0,1-2 35 0 0,-1 0 0 0 0,1 0 0 0 0,0 0 0 0 0,1-1 0 0 0,-1 0 0 0 0,1 0 0 0 0,-1 0 0 0 0,1 0 0 0 0,1 0 0 0 0,-1-1 0 0 0,0 1 0 0 0,1-1 0 0 0,0 0 0 0 0,0 1 0 0 0,0-1 0 0 0,1 0 0 0 0,0 0 0 0 0,0-1 0 0 0,0 1 0 0 0,0 0 0 0 0,1 0 0 0 0,0 0 0 0 0,0 0 0 0 0,0-1 1 0 0,1 1-1 0 0,0-3-35 0 0,0-9 34 0 0,1 1 0 0 0,0 0 0 0 0,1-1 0 0 0,1 1 0 0 0,1 1 0 0 0,0-1 1 0 0,0 1-1 0 0,2-1 0 0 0,0 2 0 0 0,1-1 0 0 0,0 1 0 0 0,1 0 1 0 0,1 1-1 0 0,4-5-34 0 0,74-76-2498 0 0,9 15-7549 0 0,-79 64-774 0 0</inkml:trace>
  <inkml:trace contextRef="#ctx0" brushRef="#br0" timeOffset="16946.505">0 1607 0 0 0,'178'-30'585'0'0,"244"-47"3944"0"0,80 17 1406 0 0,2 39-4007 0 0,1257-1-1210 0 0,-1573 15-635 0 0,1231-26 493 0 0,-853 29-272 0 0,211-7 275 0 0,49 7 890 0 0,-44-7 526 0 0,173-25 1169 0 0,-317 35-2484 0 0,61 16-227 0 0,496 11-89 0 0,-454-4-76 0 0,420-4 345 0 0,1252 1 527 0 0,-232 55-1307 0 0,-1392-53-1961 0 0,-528-15-1968 0 0,-4-1-4612 0 0,-151-5-1736 0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3:33.4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1390 986 200 0 0,'0'0'368'0'0,"0"0"-148"0"0,0 0-136 0 0,0 0-137 0 0,0 0-111 0 0,0 0-15 0 0,0 0 66 0 0,0 0 94 0 0,0 0 59 0 0,0 0 45 0 0,0 0 35 0 0,-19 30 31 0 0,-66 97 27 0 0,-93 131 1845 0 0,163-243-870 0 0,14-14-546 0 0,1-1-119 0 0,0 0-189 0 0,7-9-31 0 0,180-256 389 0 0,267-277-237 0 0,-330 387-73 0 0,-112 133 648 0 0,-19 22-357 0 0,-61 51-1474 0 0,58-40 774 0 0,-772 915 2891 0 0,727-858-2620 0 0,-24 40 16 0 0,79-107-224 0 0,1-1 1 0 0,-1 1-1 0 0,0-1 0 0 0,0 1 0 0 0,0 0 0 0 0,0-1 0 0 0,1 1 0 0 0,-1-1 0 0 0,0 1 0 0 0,0-1 0 0 0,1 1 0 0 0,-1-1 0 0 0,0 0 1 0 0,1 1-1 0 0,-1-1 0 0 0,1 1 0 0 0,-1-1 0 0 0,0 0 0 0 0,1 1 0 0 0,-1-1 0 0 0,1 0 0 0 0,-1 1 0 0 0,1-1 0 0 0,-1 0 0 0 0,1 0 1 0 0,-1 0-1 0 0,1 1 0 0 0,0-1 0 0 0,-1 0 0 0 0,1 0 0 0 0,-1 0 0 0 0,1 0 0 0 0,-1 0 0 0 0,1 0 0 0 0,0 0 0 0 0,-1 0 0 0 0,1 0 1 0 0,-1 0-1 0 0,1-1 0 0 0,-1 1 0 0 0,1 0 0 0 0,-1 0 0 0 0,1 0 0 0 0,-1-1 0 0 0,1 1 0 0 0,-1 0 0 0 0,1-1 0 0 0,-1 1 0 0 0,1 0 0 0 0,-1-1 1 0 0,0 1-1 0 0,1 0 0 0 0,-1-1-1 0 0,105-72 729 0 0,-96 65-687 0 0,326-338 367 0 0,-216 216-398 0 0,-53 60-17 0 0,-9 12-171 0 0,-2-2 1 0 0,-3-3-1 0 0,-2-1 0 0 0,-4-3 0 0 0,5-14 177 0 0,-45 71-40 0 0,-1 0 0 0 0,0 0-1 0 0,-1 0 1 0 0,0-1 0 0 0,-1 1 0 0 0,0-1-1 0 0,0 0 1 0 0,-1 0 0 0 0,0 0 0 0 0,-1 0-1 0 0,-1-8 41 0 0,0 17-8 0 0,-1 0-1 0 0,0 0 1 0 0,-1 1-1 0 0,1-1 1 0 0,0 0-1 0 0,0 0 1 0 0,-1 1-1 0 0,1-1 1 0 0,-1 1-1 0 0,0-1 0 0 0,1 1 1 0 0,-1 0-1 0 0,0-1 1 0 0,0 1-1 0 0,0 0 1 0 0,1 0-1 0 0,-1 0 1 0 0,0 1-1 0 0,0-1 1 0 0,-1 0-1 0 0,1 1 1 0 0,0-1-1 0 0,0 1 1 0 0,0 0-1 0 0,0 0 0 0 0,0 0 1 0 0,-1 0-1 0 0,1 0 1 0 0,0 0-1 0 0,0 1 1 0 0,0-1-1 0 0,0 0 1 0 0,0 1-1 0 0,0 0 1 0 0,0 0-1 0 0,0-1 1 0 0,0 1-1 0 0,0 0 1 0 0,0 1-1 0 0,0-1 9 0 0,-24 10-66 0 0,0 1-1 0 0,1 0 1 0 0,1 2-1 0 0,0 1 1 0 0,1 1 0 0 0,1 1-1 0 0,1 1 1 0 0,-4 4 66 0 0,18-16 4 0 0,-286 257 1555 0 0,-115 144-1559 0 0,203-190 1119 0 0,-70 106-1119 0 0,252-282-176 0 0,44-39 91 0 0,93-77 535 0 0,-84 51-378 0 0,503-433 266 0 0,-152 123-446 0 0,-150 146-376 0 0,-267 232 213 0 0,-141 152 366 0 0,-126 127 250 0 0,176-229 1110 0 0,132-114-863 0 0,134-163-837 0 0,53-46 90 0 0,207-188 155 0 0,-371 398-856 0 0,-28 19 557 0 0,0 0 102 0 0,0 0 141 0 0,-21 20 487 0 0,-96 72-289 0 0,-3-6 0 0 0,-4-4 1 0 0,-4-7-1 0 0,-3-4 1 0 0,-49 14-143 0 0,159-75 55 0 0,1 0 28 0 0,0-1 0 0 0,-1 0-1 0 0,1-1 1 0 0,-2-2 0 0 0,1 0 0 0 0,-1-1-1 0 0,1-1 1 0 0,-12 0-83 0 0,45-20-206 0 0,155-139-4 0 0,376-382 149 0 0,-379 378 200 0 0,-164 159-125 0 0,-1 0 1 0 0,1 0-1 0 0,0 0 1 0 0,0-1-1 0 0,0 1 1 0 0,0 0-1 0 0,-1 0 1 0 0,1 0 0 0 0,0-1-1 0 0,0 1 1 0 0,0 0-1 0 0,0 0 1 0 0,0 0-1 0 0,0-1 1 0 0,0 1 0 0 0,0 0-1 0 0,0 0 1 0 0,0-1-1 0 0,0 1 1 0 0,0 0-1 0 0,0 0 1 0 0,0-1 0 0 0,0 1-1 0 0,0 0 1 0 0,0 0-15 0 0,-27 17-122 0 0,-291 281-322 0 0,126-109 529 0 0,-183 148 449 0 0,-18-13-534 0 0,316-265 397 0 0,-3-4-1 0 0,-62 33-396 0 0,96-68 519 0 0,45-33-280 0 0,126-128-392 0 0,234-211-73 0 0,170-116 226 0 0,-447 398-48 0 0,223-195-231 0 0,-107 96 134 0 0,-640 605 156 0 0,193-202 441 0 0,-206 145-452 0 0,407-341 194 0 0,-1-2-1 0 0,-1-3 1 0 0,-2-1 0 0 0,-25 9-194 0 0,40-31 656 0 0,40-27-391 0 0,117-127-425 0 0,122-108 24 0 0,106-74 136 0 0,-173 165-44 0 0,345-310-87 0 0,-521 471 136 0 0,1 0 0 0 0,0 0-1 0 0,0 0 1 0 0,0 0 0 0 0,-1 0-1 0 0,1-1 1 0 0,0 1 0 0 0,0 0-1 0 0,0 0 1 0 0,0 0 0 0 0,-1 0-1 0 0,1 0 1 0 0,0-1 0 0 0,0 1-1 0 0,0 0 1 0 0,0 0-5 0 0,-26 16-124 0 0,-59 52-29 0 0,3 3-1 0 0,-25 32 154 0 0,18-18 15 0 0,-91 86 252 0 0,-7-9-1 0 0,-7-8 1 0 0,-117 66-267 0 0,203-166 790 0 0,109-67-410 0 0,240-265-540 0 0,400-409 57 0 0,-543 570 191 0 0,-89 97 243 0 0,-20 26-285 0 0,-151 159-523 0 0,-223 243 488 0 0,367-390-1 0 0,-15 17 60 0 0,-1-2 0 0 0,-2-1-1 0 0,-1-2 1 0 0,-15 8-70 0 0,120-145 59 0 0,181-205-3 0 0,-244 306-33 0 0,-1 1 0 0 0,0-1 1 0 0,0 1-1 0 0,-1-1 1 0 0,0 0-1 0 0,0-1 0 0 0,0 1 1 0 0,-1-1-1 0 0,0 1 0 0 0,0-1 1 0 0,0 1-1 0 0,0-5-23 0 0,-38 19 5 0 0,-116 133-250 0 0,-1-8 416 0 0,152-128-1772 0 0,14-10 1242 0 0,63-14-2877 0 0,-27 10-2401 0 0,-22 4-3156 0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0:06.0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809 160 9258 0 0,'0'0'752'0'0,"0"0"-261"0"0,0 0-176 0 0,0 0 115 0 0,0 0 199 0 0,0 0 137 0 0,0 0 37 0 0,0 0-80 0 0,0 0-152 0 0,-24 37-152 0 0,-73 118-135 0 0,27-25 34 0 0,-6 18 809 0 0,-7-4 0 0 0,-6-3 0 0 0,-46 50-1127 0 0,98-137 819 0 0,182-264 2340 0 0,24-64-3159 0 0,35-52-38 0 0,-57 96 243 0 0,-143 221-222 0 0,-4 9 34 0 0,1 0 0 0 0,-1 0 0 0 0,0 1-1 0 0,1-1 1 0 0,-1 0 0 0 0,0 0 0 0 0,0 0 0 0 0,1 0 0 0 0,-1 0 0 0 0,0 0 0 0 0,1 0 0 0 0,-1 0 0 0 0,0 0 0 0 0,1 0 0 0 0,-1 0 0 0 0,0 0 0 0 0,1 0-1 0 0,-1 0 1 0 0,0 0 0 0 0,0 0 0 0 0,1-1 0 0 0,-1 1 0 0 0,0 0 0 0 0,1 0 0 0 0,-1 0 0 0 0,0 0 0 0 0,0-1 0 0 0,1 1 0 0 0,-1 0 0 0 0,0 0 0 0 0,0 0 0 0 0,0-1-1 0 0,1 1-16 0 0,-29 430 970 0 0,39-268-877 0 0,-2-115-62 0 0,2 0 0 0 0,2 0-1 0 0,3-1 1 0 0,19 43-31 0 0,-18-52 71 0 0,-59-34 1637 0 0,27-6-1672 0 0,1-2-1 0 0,0 0 1 0 0,0 0 0 0 0,1-1-1 0 0,-1-1 1 0 0,1 0 0 0 0,1-1-1 0 0,-1 0-35 0 0,-230-143-358 0 0,148 77-1288 0 0,91 64-465 0 0,23 5-11322 0 0,-16 5 11953 0 0,8 0-6568 0 0</inkml:trace>
  <inkml:trace contextRef="#ctx0" brushRef="#br0" timeOffset="475.267">1173 996 11458 0 0,'0'0'1709'0'0,"0"0"-321"0"0,0 0-141 0 0,0 0-36 0 0,0 0-83 0 0,0 0-134 0 0,0 0-154 0 0,0 0-87 0 0,0 0-34 0 0,0 0-20 0 0,0 0 7 0 0,0 0-49 0 0,0 0-84 0 0,14-14-66 0 0,42-47-51 0 0,25-67 927 0 0,-21 10-753 0 0,-55 109-727 0 0,-9 25-411 0 0,-1 0 390 0 0,0 87-91 0 0,5-100 218 0 0,0 0 0 0 0,1 0 0 0 0,-1 0 0 0 0,1-1 0 0 0,0 1 0 0 0,0 0 0 0 0,0 0 0 0 0,0-1 0 0 0,0 1 1 0 0,1-1-1 0 0,-1 1 0 0 0,1-1 0 0 0,0 0 0 0 0,-1 0 0 0 0,1 1 0 0 0,0-1 0 0 0,0 0 0 0 0,1-1 0 0 0,-1 1 1 0 0,0 0-1 0 0,1-1 0 0 0,-1 1 0 0 0,0-1 0 0 0,1 0 0 0 0,0 1 0 0 0,-1-1 0 0 0,1-1 0 0 0,0 1 0 0 0,0 0 1 0 0,-1-1-1 0 0,1 1 0 0 0,0-1 0 0 0,0 0 0 0 0,1 0-9 0 0,0 0 68 0 0,0 0-1 0 0,0-1 1 0 0,0 1-1 0 0,-1-1 1 0 0,1 0 0 0 0,0 0-1 0 0,-1 0 1 0 0,1-1 0 0 0,0 1-1 0 0,-1-1 1 0 0,0 0-1 0 0,1 0 1 0 0,-1 0 0 0 0,0 0-1 0 0,0 0 1 0 0,0-1-1 0 0,0 0 1 0 0,-1 1 0 0 0,1-1-1 0 0,-1 0 1 0 0,1 0-1 0 0,-1-1-67 0 0,4-3 77 0 0,166-209 490 0 0,-149 194-4790 0 0,-14 20-818 0 0,2 7-3375 0 0,-7-2-2470 0 0</inkml:trace>
  <inkml:trace contextRef="#ctx0" brushRef="#br0" timeOffset="986.906">2014 646 9530 0 0,'0'0'2705'0'0,"0"0"-698"0"0,0 0-427 0 0,0 0-242 0 0,0 0-234 0 0,0 0-267 0 0,0 0-156 0 0,0 0-108 0 0,0 0-128 0 0,0 0-88 0 0,0 0-92 0 0,0 0-84 0 0,0 0-62 0 0,-33 25-59 0 0,-101 79-41 0 0,85-53-20 0 0,45-41-1 0 0,-11 57-270 0 0,16-65 302 0 0,1-1-1 0 0,0 0 1 0 0,0 0-1 0 0,0 1 1 0 0,-1-1 0 0 0,1 0-1 0 0,0 0 1 0 0,1-1-1 0 0,-1 1 1 0 0,0 0 0 0 0,0-1-1 0 0,0 1 1 0 0,0-1 0 0 0,0 0-1 0 0,1 1 1 0 0,-1-1-1 0 0,0 0 1 0 0,0-1 0 0 0,0 1-1 0 0,1 0 1 0 0,-1 0 0 0 0,0-1-1 0 0,0 0 1 0 0,1 1-30 0 0,102-69 1576 0 0,129-96-421 0 0,-174 146-980 0 0,-46 63 61 0 0,-13-17-168 0 0,-1-1 0 0 0,-1 1 0 0 0,-1-1 1 0 0,-1 0-1 0 0,-2 0 0 0 0,-5 19-68 0 0,-1 13-4 0 0,-90 353-77 0 0,95-390 110 0 0,5-11-3 0 0,-1-1 0 0 0,0 0 0 0 0,-1 0 0 0 0,0 0 0 0 0,-1 0 0 0 0,0 0 0 0 0,0-1-1 0 0,-1 1 1 0 0,0-1 0 0 0,0 0 0 0 0,-1-1 0 0 0,-1 2-26 0 0,6-8 20 0 0,0-1 1 0 0,0 1 0 0 0,0-1-1 0 0,0 0 1 0 0,1 1-1 0 0,-1-1 1 0 0,0 0-1 0 0,0 1 1 0 0,0-1-1 0 0,0 0 1 0 0,0 0 0 0 0,0 0-1 0 0,0 0 1 0 0,0 0-1 0 0,0 0 1 0 0,0 0-1 0 0,0 0 1 0 0,0 0-1 0 0,0-1 1 0 0,0 1 0 0 0,1 0-1 0 0,-1-1 1 0 0,0 1-1 0 0,0 0 1 0 0,0-1-1 0 0,0 1 1 0 0,1-1-1 0 0,-1 1 1 0 0,0-1 0 0 0,0 0-1 0 0,1 1 1 0 0,-1-1-1 0 0,0 0 1 0 0,1 1-1 0 0,-1-1 1 0 0,1 0-1 0 0,-1 0 1 0 0,1 0 0 0 0,-1 1-1 0 0,1-1 1 0 0,0 0-1 0 0,-1 0 1 0 0,1 0-1 0 0,0 0 1 0 0,-1 0-21 0 0,-14-44 186 0 0,10 15-206 0 0,2-1 0 0 0,0 0-1 0 0,2 0 1 0 0,1 0 0 0 0,2 0 0 0 0,1 1 0 0 0,1-1 0 0 0,2 1 0 0 0,0-1-1 0 0,4-2 21 0 0,39-87-3150 0 0,-37 96-1335 0 0,1 1-3418 0 0,-8 15-3511 0 0</inkml:trace>
  <inkml:trace contextRef="#ctx0" brushRef="#br0" timeOffset="1922.997">2441 646 7034 0 0,'0'0'4286'0'0,"0"0"-1983"0"0,0 0-704 0 0,0 0-113 0 0,0 0-89 0 0,0 0-226 0 0,0 0-284 0 0,0 0-270 0 0,0 0-156 0 0,0 0-85 0 0,0 0-52 0 0,0 0 10 0 0,0 0-43 0 0,-2 23-71 0 0,-8 72-36 0 0,10 18 152 0 0,0-110-317 0 0,1 0 0 0 0,-1-1 0 0 0,1 1 0 0 0,0 0 0 0 0,0-1-1 0 0,0 1 1 0 0,0-1 0 0 0,0 1 0 0 0,0-1 0 0 0,1 0 0 0 0,-1 0 0 0 0,1 1-1 0 0,0-1 1 0 0,-1 0 0 0 0,1 0 0 0 0,0 0 0 0 0,0-1 0 0 0,0 1 0 0 0,1 0-1 0 0,-1-1 1 0 0,0 1 0 0 0,1-1 0 0 0,-1 0 0 0 0,1 0 0 0 0,-1 0 0 0 0,1 0 0 0 0,-1 0-1 0 0,1-1 1 0 0,0 1 0 0 0,-1-1 0 0 0,1 0 0 0 0,0 1 0 0 0,-1-1 0 0 0,1 0-1 0 0,0-1 1 0 0,2 1-19 0 0,3-1 86 0 0,0-1 0 0 0,0 0 0 0 0,-1 0 0 0 0,1 0-1 0 0,-1-1 1 0 0,1 0 0 0 0,-1-1 0 0 0,0 1 0 0 0,0-1 0 0 0,0-1-1 0 0,6-4-85 0 0,116-123 468 0 0,-68 70-520 0 0,-53 95-862 0 0,-10 1 907 0 0,5 46-169 0 0,-3-78 176 0 0,1 1-1 0 0,0-1 1 0 0,0 0 0 0 0,1 0-1 0 0,-1 0 1 0 0,0 1 0 0 0,1-1 0 0 0,-1-1-1 0 0,1 1 1 0 0,0 0 0 0 0,-1 0-1 0 0,1 0 1 0 0,0-1 0 0 0,0 1-1 0 0,0-1 1 0 0,0 0 0 0 0,1 0-1 0 0,-1 0 1 0 0,0 0 0 0 0,0 0 0 0 0,1 0-1 0 0,-1 0 1 0 0,0-1 0 0 0,1 1-1 0 0,-1-1 1 0 0,1 1 0 0 0,-1-1-1 0 0,1 0 1 0 0,-1 0 0 0 0,1 0 0 0 0,0-1 0 0 0,11-2 125 0 0,0-1 0 0 0,0-1 0 0 0,-1 0 0 0 0,0-1 1 0 0,0 0-1 0 0,0-1 0 0 0,-1-1 0 0 0,1 0 0 0 0,-2-1 1 0 0,1 0-1 0 0,-2 0 0 0 0,1-1 0 0 0,-1-1 1 0 0,0 0-1 0 0,-1 0 0 0 0,0-1-125 0 0,3-2 106 0 0,24-27 83 0 0,-2-1-1 0 0,-1-2 1 0 0,-3-1 0 0 0,-1-2-1 0 0,11-28-188 0 0,-28 48 12 0 0,-1-1 0 0 0,-1 0 1 0 0,-1-1-1 0 0,-2 0 0 0 0,0 0 0 0 0,-3 0 0 0 0,0-1 0 0 0,-2 0 0 0 0,-1 0 1 0 0,-1 0-13 0 0,-16-53-31 0 0,15 80 24 0 0,1 1 0 0 0,-1 0 1 0 0,0 0-1 0 0,0 0 0 0 0,0 0 0 0 0,-1 0 0 0 0,1 0 0 0 0,0 0 0 0 0,-1 0 0 0 0,1 0 0 0 0,-1 0 0 0 0,0 1 0 0 0,1-1 1 0 0,-1 1-1 0 0,0 0 0 0 0,0-1 0 0 0,0 1 0 0 0,0 0 0 0 0,0 0 0 0 0,0 0 0 0 0,-1 0 0 0 0,1 0 0 0 0,0 1 0 0 0,0-1 1 0 0,-1 1-1 0 0,1-1 0 0 0,0 1 0 0 0,-1 0 0 0 0,1 0 0 0 0,0 0 0 0 0,-1 0 0 0 0,1 0 0 0 0,0 1 0 0 0,-1-1 0 0 0,1 1 7 0 0,-4 3-21 0 0,0 0-1 0 0,0 1 0 0 0,1 0 1 0 0,-1 0-1 0 0,1 0 0 0 0,0 0 1 0 0,1 1-1 0 0,-1 0 0 0 0,1 0 0 0 0,0 0 1 0 0,1 1-1 0 0,0-1 0 0 0,0 1 1 0 0,0 0-1 0 0,1 0 0 0 0,-1 0 0 0 0,2 0 1 0 0,-1 1 21 0 0,-9 32-13 0 0,2 1 1 0 0,2 0-1 0 0,1 1 1 0 0,3 0-1 0 0,1-1 1 0 0,3 31 12 0 0,1-37 1 0 0,2-1 0 0 0,1 1-1 0 0,1-1 1 0 0,2-1 0 0 0,1 1-1 0 0,2-1 1 0 0,2-1 0 0 0,0 0 0 0 0,7 8-1 0 0,-11-22-268 0 0,0-1 0 0 0,1 0 0 0 0,0 0 0 0 0,2-1 0 0 0,0-1 0 0 0,0 0 0 0 0,1-1 0 0 0,1 0 1 0 0,12 9 267 0 0,3-9-4937 0 0,-17-12-4288 0 0,-6-2-884 0 0</inkml:trace>
  <inkml:trace contextRef="#ctx0" brushRef="#br0" timeOffset="2871.041">3798 591 3737 0 0,'0'0'2023'0'0,"0"0"3"0"0,0 0 51 0 0,0 0 69 0 0,0 0-140 0 0,0 0-312 0 0,0 0-289 0 0,0 0-248 0 0,0 0-221 0 0,0 0-187 0 0,0 0-179 0 0,0 0-141 0 0,0 0-97 0 0,-25 6-38 0 0,-81 23-14 0 0,101-28-258 0 0,1 0-1 0 0,1 0 1 0 0,-1 1 0 0 0,0 0 0 0 0,0 0 0 0 0,0 0 0 0 0,1 0 0 0 0,-1 0-1 0 0,1 1 1 0 0,0 0 0 0 0,0-1 0 0 0,0 1 0 0 0,0 0 0 0 0,0 1 0 0 0,0-1-1 0 0,1 0 1 0 0,-1 2-22 0 0,-6 8 87 0 0,-6 5-49 0 0,1 1-1 0 0,0 0 0 0 0,2 1 0 0 0,0 1 0 0 0,1 0 1 0 0,1 1-1 0 0,1 0 0 0 0,2 0 0 0 0,-6 21-37 0 0,12-41 7 0 0,0 1 0 0 0,0 0 1 0 0,0-1-1 0 0,1 1 0 0 0,-1 0 0 0 0,1 0 0 0 0,-1 0 0 0 0,1-1 0 0 0,0 1 1 0 0,0 0-1 0 0,0 0 0 0 0,0 0 0 0 0,1 0 0 0 0,-1-1 0 0 0,1 1 0 0 0,0 0 1 0 0,0 0-1 0 0,0-1 0 0 0,0 1 0 0 0,0-1 0 0 0,0 1 0 0 0,1-1 0 0 0,-1 1 1 0 0,1-1-1 0 0,0 0 0 0 0,0 0 0 0 0,0 0 0 0 0,0 0 0 0 0,0 0 1 0 0,0 0-1 0 0,0 0 0 0 0,1-1 0 0 0,-1 1 0 0 0,1-1 0 0 0,-1 1 0 0 0,1-1 1 0 0,-1 0-1 0 0,1 0 0 0 0,0 0 0 0 0,-1-1 0 0 0,1 1 0 0 0,2-1-7 0 0,8-1 85 0 0,1-2-1 0 0,-1 0 1 0 0,0 0-1 0 0,0-1 1 0 0,0-1-1 0 0,-1 0 0 0 0,0-1 1 0 0,0 0-1 0 0,0-1 1 0 0,-1 0-1 0 0,0-1 1 0 0,0 0-1 0 0,0-1 1 0 0,-2 0-1 0 0,1-1 1 0 0,-1 0-1 0 0,0 0 1 0 0,1-4-85 0 0,111-155 478 0 0,-115 158-440 0 0,-6 11-80 0 0,0 19-675 0 0,-2-13 706 0 0,1-1-1 0 0,-1 0 1 0 0,1 1 0 0 0,0-1 0 0 0,0 1-1 0 0,1-1 1 0 0,0 1 0 0 0,0-1 0 0 0,0 1 0 0 0,0-1-1 0 0,1 0 1 0 0,0 1 0 0 0,0-1 0 0 0,1 1-1 0 0,0-1 1 0 0,-1 0 0 0 0,2 0 0 0 0,-1 0-1 0 0,0 0 1 0 0,1 0 0 0 0,0-1 0 0 0,0 1-1 0 0,1-1 1 0 0,-1 0 0 0 0,1 0 0 0 0,0 0 0 0 0,0 0-1 0 0,0 0 1 0 0,1-1 0 0 0,-1 0 0 0 0,1 0-1 0 0,0 0 1 0 0,4 1 11 0 0,-1-2 40 0 0,0-1-1 0 0,0 0 1 0 0,0-1-1 0 0,0 1 1 0 0,0-2-1 0 0,1 1 1 0 0,-1-1 0 0 0,0 0-1 0 0,0-1 1 0 0,0 0-1 0 0,-1 0 1 0 0,1-1-1 0 0,0 0 1 0 0,-1 0 0 0 0,0-1-1 0 0,1 0 1 0 0,-1 0-1 0 0,5-5-39 0 0,12-6 102 0 0,0-2 0 0 0,-1 0 0 0 0,-1-2 0 0 0,-1 0 0 0 0,-1-2 0 0 0,0 0 0 0 0,-2-1 0 0 0,0-1 0 0 0,-2 0 0 0 0,0-2 0 0 0,11-24-102 0 0,-23 41 3 0 0,0 0 1 0 0,0-1-1 0 0,-1 1 1 0 0,0-1-1 0 0,0 1 0 0 0,-1-1 1 0 0,0 0-1 0 0,-1 0 1 0 0,0 0-1 0 0,0 0 1 0 0,-1 0-1 0 0,-1 0 1 0 0,1 0-1 0 0,-1 0 0 0 0,-1 0 1 0 0,1 0-1 0 0,-2 0 1 0 0,1 1-1 0 0,-3-6-3 0 0,2 11-32 0 0,0 1 1 0 0,0 0-1 0 0,0 0 0 0 0,0 0 0 0 0,0 1 0 0 0,0-1 0 0 0,-1 1 1 0 0,1-1-1 0 0,-1 1 0 0 0,1 0 0 0 0,-1 1 0 0 0,1-1 0 0 0,-1 0 1 0 0,0 1-1 0 0,1 0 0 0 0,-1 0 0 0 0,0 0 0 0 0,1 0 0 0 0,-1 1 1 0 0,1-1-1 0 0,-1 1 0 0 0,0 0 0 0 0,1 0 0 0 0,0 0 0 0 0,-1 1 1 0 0,1-1-1 0 0,0 1 0 0 0,-1 0 0 0 0,1 0 0 0 0,0 0 0 0 0,0 0 1 0 0,1 0-1 0 0,-1 1 0 0 0,0-1 0 0 0,1 1 0 0 0,-1 0 0 0 0,1 0 1 0 0,-1 2 31 0 0,-2 0-20 0 0,0 0 1 0 0,0 1 0 0 0,0 0 0 0 0,1-1 0 0 0,0 2-1 0 0,0-1 1 0 0,0 0 0 0 0,1 1 0 0 0,0 0 0 0 0,0 0 0 0 0,1 0-1 0 0,0 0 1 0 0,0 0 0 0 0,1 0 0 0 0,0 1 0 0 0,0-1-1 0 0,1 0 1 0 0,-1 1 0 0 0,2-1 0 0 0,-1 1 0 0 0,1-1-1 0 0,0 0 1 0 0,1 1 0 0 0,-1-1 0 0 0,1 0 0 0 0,1 0 0 0 0,0 0-1 0 0,0-1 1 0 0,0 1 0 0 0,0 0 0 0 0,4 4 19 0 0,7 3 55 0 0,0 0 0 0 0,1 0 0 0 0,1-2 0 0 0,0 0 0 0 0,0 0 0 0 0,1-2 0 0 0,3 1-55 0 0,56 40 298 0 0,-62-40-262 0 0,-9-9-50 0 0,-1 1 1 0 0,1-1-1 0 0,-1 1 1 0 0,0 0-1 0 0,0 1 1 0 0,-1-1-1 0 0,1 1 1 0 0,-1 0-1 0 0,1 0 1 0 0,-1 0-1 0 0,0 0 0 0 0,-1 0 1 0 0,1 1-1 0 0,-1-1 1 0 0,0 1-1 0 0,0-1 1 0 0,0 1-1 0 0,-1 0 1 0 0,1 0-1 0 0,-1 0 1 0 0,-1 0-1 0 0,1 4 14 0 0,-1 8-1066 0 0,0 6-2612 0 0,1-8-4357 0 0,0-7-2227 0 0</inkml:trace>
  <inkml:trace contextRef="#ctx0" brushRef="#br0" timeOffset="11730.236">10656 576 4361 0 0,'0'0'1754'0'0,"0"0"-406"0"0,0 0-36 0 0,0 0 211 0 0,0 0 118 0 0,0 0-116 0 0,0 0-245 0 0,0 0-274 0 0,-31 10-194 0 0,-98 36-153 0 0,66-1 66 0 0,53-32-563 0 0,2-5-84 0 0,1-1 0 0 0,0 2-1 0 0,0-1 1 0 0,1 1 0 0 0,0 0 0 0 0,1 0 0 0 0,0 0 0 0 0,0 1-1 0 0,1 0 1 0 0,0 0 0 0 0,1 0 0 0 0,0 0 0 0 0,0 1 0 0 0,1-1 0 0 0,1 1-1 0 0,0-1 1 0 0,0 1 0 0 0,1 0 0 0 0,0 2-78 0 0,1-10 34 0 0,0-1 1 0 0,0 0-1 0 0,0 1 1 0 0,0-1-1 0 0,1 0 1 0 0,-1 0-1 0 0,1 0 1 0 0,-1 0-1 0 0,1 0 1 0 0,0 0-1 0 0,-1 0 1 0 0,1-1-1 0 0,0 1 1 0 0,0-1-1 0 0,0 1 1 0 0,0-1-1 0 0,1 0 1 0 0,-1 0-1 0 0,0 0 1 0 0,1 0-1 0 0,-1 0 1 0 0,0 0-1 0 0,1 0 1 0 0,-1-1-1 0 0,1 0 1 0 0,-1 1-1 0 0,1-1 1 0 0,-1 0-1 0 0,1 0 1 0 0,1 0-35 0 0,79-12 1455 0 0,-42-7-1201 0 0,-1-2 1 0 0,-1-1-1 0 0,-1-2 1 0 0,-2-1-1 0 0,0-2 1 0 0,13-15-255 0 0,103-79 98 0 0,-152 120-110 0 0,1 0 1 0 0,-1 0-1 0 0,1 0 0 0 0,0 1 0 0 0,-1-1 0 0 0,1 0 0 0 0,0 0 0 0 0,0 1 0 0 0,0-1 0 0 0,0 1 0 0 0,0-1 0 0 0,-1 1 0 0 0,1-1 0 0 0,0 1 0 0 0,0-1 0 0 0,0 1 0 0 0,0 0 0 0 0,0-1 1 0 0,0 1-1 0 0,0 0 0 0 0,1 0 0 0 0,-1 0 0 0 0,0 0 0 0 0,0 0 0 0 0,0 0 0 0 0,0 0 0 0 0,0 0 0 0 0,0 0 0 0 0,0 1 0 0 0,0-1 0 0 0,0 0 0 0 0,0 1 0 0 0,0-1 0 0 0,0 1 0 0 0,0-1 1 0 0,0 1-1 0 0,0-1 0 0 0,-1 1 0 0 0,1 0 0 0 0,0-1 0 0 0,0 1 0 0 0,-1 0 0 0 0,1 0 0 0 0,0-1 0 0 0,-1 1 0 0 0,1 0 0 0 0,0 0 0 0 0,-1 0 0 0 0,1 0 0 0 0,-1 0 0 0 0,0 0 0 0 0,1 0 1 0 0,-1 0-1 0 0,0 0 0 0 0,0 0 0 0 0,1 0 0 0 0,-1 0 0 0 0,0 0 0 0 0,0 0 0 0 0,0 0 0 0 0,0 0 0 0 0,0 0 0 0 0,-1 0 0 0 0,1 1 12 0 0,15 108 118 0 0,-14-102-102 0 0,1 0-1 0 0,0 0 1 0 0,0 0 0 0 0,1 0 0 0 0,0 0 0 0 0,1-1 0 0 0,0 1 0 0 0,0-1 0 0 0,0 0 0 0 0,1 0 0 0 0,3 3-16 0 0,-7-8 27 0 0,1 0-1 0 0,0 0 1 0 0,0 1 0 0 0,-1-1 0 0 0,2 0-1 0 0,-1-1 1 0 0,0 1 0 0 0,0 0 0 0 0,1 0-1 0 0,-1-1 1 0 0,0 0 0 0 0,1 1-1 0 0,0-1 1 0 0,-1 0 0 0 0,1 0 0 0 0,0-1-1 0 0,-1 1 1 0 0,1 0 0 0 0,0-1 0 0 0,0 0-1 0 0,0 1 1 0 0,0-1 0 0 0,-1 0 0 0 0,1-1-1 0 0,0 1 1 0 0,0 0 0 0 0,0-1-1 0 0,-1 0 1 0 0,1 1 0 0 0,0-1 0 0 0,-1 0-1 0 0,1 0 1 0 0,0-1 0 0 0,0 0-27 0 0,117-94 669 0 0,-96 78-650 0 0,0 0-1 0 0,1 2 1 0 0,1 1-1 0 0,0 0 1 0 0,1 2-1 0 0,24-7-18 0 0,-47 18-9 0 0,1 1 0 0 0,0 1 0 0 0,-1-1 0 0 0,1 1 0 0 0,0 0 0 0 0,-1 0 0 0 0,1 0 0 0 0,0 0 0 0 0,-1 1 0 0 0,1 0 0 0 0,-1 0 0 0 0,1 0 0 0 0,-1 0 0 0 0,1 1 0 0 0,-1 0 0 0 0,0 0 0 0 0,0 0 0 0 0,0 0 0 0 0,0 1 0 0 0,0 0 0 0 0,0 0 0 0 0,-1 0 0 0 0,1 0 0 0 0,-1 0 0 0 0,0 1 0 0 0,0-1 0 0 0,0 1 0 0 0,-1 0 0 0 0,1 0 0 0 0,-1 0 0 0 0,0 0 0 0 0,0 0 0 0 0,0 0 0 0 0,-1 1 0 0 0,1-1 0 0 0,-1 1 1 0 0,0-1-1 0 0,0 1 0 0 0,-1 0 0 0 0,1-1 0 0 0,-1 1 0 0 0,0 3 9 0 0,1 0 5 0 0,0-1 0 0 0,-1 0 1 0 0,1 1-1 0 0,-1-1 1 0 0,-1 1-1 0 0,1-1 1 0 0,-1 0-1 0 0,-1 1 1 0 0,1-1-1 0 0,-1 0 1 0 0,0 0-1 0 0,-1 0 0 0 0,0 0 1 0 0,0 0-1 0 0,0-1 1 0 0,-1 1-1 0 0,0-1 1 0 0,0 0-1 0 0,-1 0 1 0 0,0 0-1 0 0,0-1 1 0 0,-2 2-6 0 0,-6 4-20 0 0,-1 0 0 0 0,0-2 0 0 0,-1 0 0 0 0,0 0 0 0 0,-1-1 0 0 0,1-1 1 0 0,-1 0-1 0 0,-1-2 0 0 0,1 0 0 0 0,-10 2 20 0 0,129-51-442 0 0,-55 25-63 0 0,1 2-1 0 0,0 2 0 0 0,1 2 0 0 0,39-4 506 0 0,-84 17-302 0 0,42-6-4421 0 0,-16 5-5576 0 0,-19 1 3624 0 0</inkml:trace>
  <inkml:trace contextRef="#ctx0" brushRef="#br0" timeOffset="12575.161">12866 631 0 0 0,'0'0'511'0'0,"0"0"852"0"0,0 0 356 0 0,0 0 236 0 0,0 0 111 0 0,0 0-53 0 0,0 0-142 0 0,0 0-224 0 0,0 0-246 0 0,0 0-244 0 0,0 0-222 0 0,0 0-208 0 0,0 0-143 0 0,-17-2-94 0 0,-57-6-76 0 0,70 9-366 0 0,0-1 0 0 0,0 0 0 0 0,0 1-1 0 0,0 0 1 0 0,0 0 0 0 0,1 0-1 0 0,-1 0 1 0 0,0 0 0 0 0,0 1 0 0 0,1 0-1 0 0,-1 0 1 0 0,1 0 0 0 0,-1 0-1 0 0,1 0 1 0 0,0 1 0 0 0,0-1 0 0 0,0 1-1 0 0,-1 2-47 0 0,-6 3 124 0 0,-14 14 33 0 0,0 0-1 0 0,2 1 1 0 0,0 2-1 0 0,2 0 1 0 0,1 1-1 0 0,1 1 1 0 0,1 1 0 0 0,-3 9-157 0 0,1 50 352 0 0,21-84-303 0 0,0 0 0 0 0,0-1 0 0 0,0 0 0 0 0,0 1 0 0 0,1-1 0 0 0,-1 0 1 0 0,1 0-1 0 0,0-1 0 0 0,-1 1 0 0 0,1 0 0 0 0,0-1 0 0 0,0 0 0 0 0,0 1 1 0 0,0-1-1 0 0,0 0 0 0 0,0-1 0 0 0,1 1 0 0 0,-1-1 0 0 0,0 1 0 0 0,0-1 1 0 0,0 0-1 0 0,1 0 0 0 0,-1 0 0 0 0,0 0 0 0 0,0-1 0 0 0,0 0 0 0 0,1 1 1 0 0,-1-1-1 0 0,0 0 0 0 0,0 0 0 0 0,0-1 0 0 0,0 1 0 0 0,0-1-49 0 0,122-65 1339 0 0,-82 39-1101 0 0,277-199 747 0 0,-288 208-651 0 0,-31 46-352 0 0,-1-24 25 0 0,19 135 208 0 0,-18-132-219 0 0,1-1-1 0 0,0 1 0 0 0,0 0 1 0 0,1-1-1 0 0,0 0 0 0 0,0 1 1 0 0,0-1-1 0 0,0 0 0 0 0,1-1 1 0 0,0 1-1 0 0,0-1 0 0 0,0 1 1 0 0,1-1-1 0 0,-1 0 0 0 0,1-1 1 0 0,0 1-1 0 0,0-1 0 0 0,0 0 1 0 0,1 0-1 0 0,-1-1 0 0 0,6 2 5 0 0,1 0-144 0 0,0-1 0 0 0,0-1 0 0 0,0 0 0 0 0,0-1 0 0 0,0 0 0 0 0,1-1 0 0 0,-1 0 0 0 0,0-1-1 0 0,0 0 1 0 0,1-1 0 0 0,-1 0 0 0 0,0-1 144 0 0,38-13-3425 0 0,0-4-3630 0 0,-32 12-1383 0 0</inkml:trace>
  <inkml:trace contextRef="#ctx0" brushRef="#br0" timeOffset="13169.273">14227 510 7706 0 0,'0'0'2333'0'0,"0"0"-309"0"0,0 0-245 0 0,0 0-67 0 0,0 0-124 0 0,0 0-273 0 0,0 0-272 0 0,0 0-271 0 0,0 0-226 0 0,0 0-205 0 0,0 0-166 0 0,0 0-92 0 0,-5-3-27 0 0,2 1-41 0 0,3 3-13 0 0,0-1 0 0 0,0 0 0 0 0,0 1 0 0 0,0-1 0 0 0,0 0 1 0 0,0 1-1 0 0,0-1 0 0 0,-1 1 0 0 0,1-1 0 0 0,0 0 0 0 0,0 0 0 0 0,-1 1 0 0 0,1-1 0 0 0,0 0 0 0 0,0 1 0 0 0,-1-1 1 0 0,1 0-1 0 0,0 0 0 0 0,-1 1 0 0 0,1-1 0 0 0,0 0 0 0 0,-1 0 0 0 0,1 0 0 0 0,0 0 0 0 0,-1 1 0 0 0,1-1 0 0 0,0 0 0 0 0,-1 0 1 0 0,1 0-1 0 0,0 0 0 0 0,-1 0 0 0 0,1 0 0 0 0,-1 0 0 0 0,1 0 0 0 0,0 0 0 0 0,-1 0 0 0 0,1 0 0 0 0,0 0 0 0 0,-1 0 1 0 0,1-1-1 0 0,-1 1 0 0 0,1 0 0 0 0,0 0 0 0 0,-1 0 0 0 0,1 0 0 0 0,0-1 0 0 0,-1 1 0 0 0,1 0 0 0 0,0 0 0 0 0,0-1 0 0 0,-1 1 1 0 0,1 0-1 0 0,0 0 0 0 0,0-1 0 0 0,-1 1 0 0 0,1 0 0 0 0,0-1 0 0 0,0 1 0 0 0,0 0 0 0 0,0-1 0 0 0,-1 1 0 0 0,1 0 1 0 0,0-1-1 0 0,0 1 0 0 0,0-1 0 0 0,0 1 0 0 0,0 0 0 0 0,0-1-2 0 0,76 209 1231 0 0,-61-164-1101 0 0,-12-31-99 0 0,1-1 0 0 0,0 1-1 0 0,1-1 1 0 0,0 0 0 0 0,1 0 0 0 0,1-1-1 0 0,-1 1 1 0 0,2-1 0 0 0,-1-1-1 0 0,8 8-30 0 0,-11-17 61 0 0,-1 0 0 0 0,0-1 0 0 0,1 1 0 0 0,-1-1 0 0 0,1 0 0 0 0,-1 0 0 0 0,0 0 0 0 0,1 0 0 0 0,-1 0 0 0 0,1-1 0 0 0,-1 0 0 0 0,0 1 0 0 0,0-1 0 0 0,1 0 0 0 0,-1-1 0 0 0,0 1 0 0 0,0-1 0 0 0,0 1 0 0 0,0-1 0 0 0,0 0 0 0 0,-1 0 0 0 0,1 0 0 0 0,0-1 0 0 0,-1 1 0 0 0,0 0 0 0 0,1-1 0 0 0,-1 0 0 0 0,0 1 0 0 0,0-1 0 0 0,-1 0 0 0 0,2-2-61 0 0,3-2 68 0 0,29-31 75 0 0,-1-2 0 0 0,-3-1-1 0 0,-1-2 1 0 0,-2-1 0 0 0,-3-1 0 0 0,-1-1-1 0 0,-2-1 1 0 0,15-49-143 0 0,-34 84-245 0 0,4-11-91 0 0,-2 16-3683 0 0,-3 17-1655 0 0,-2 0 2308 0 0,0 7-5113 0 0,2-6 4199 0 0</inkml:trace>
  <inkml:trace contextRef="#ctx0" brushRef="#br0" timeOffset="13531.022">14884 804 5457 0 0,'0'0'1894'0'0,"0"0"38"0"0,0 0 81 0 0,0 0-7 0 0,0 0-231 0 0,0 0-306 0 0,0 0-253 0 0,0 0-198 0 0,33-8-152 0 0,100-26-138 0 0,-70 5 155 0 0,-55 20-667 0 0,-2 5-102 0 0,-1 0 1 0 0,1-1-1 0 0,-1 1 0 0 0,0-1 1 0 0,0 0-1 0 0,-1-1 1 0 0,0 1-1 0 0,1-1 1 0 0,-2 0-1 0 0,1 0 1 0 0,-1 0-1 0 0,0 0 1 0 0,0 0-1 0 0,-1-1 1 0 0,0 1-1 0 0,0-1 1 0 0,0 0-1 0 0,-1 0 1 0 0,0 0-1 0 0,0 0 0 0 0,-1 0 1 0 0,0 1-1 0 0,0-1 1 0 0,-1-2-115 0 0,-1 6-2 0 0,0 0-1 0 0,-1 1 1 0 0,1-1 0 0 0,-1 0-1 0 0,0 1 1 0 0,1 0 0 0 0,-1 0-1 0 0,0 0 1 0 0,0 0 0 0 0,-1 0-1 0 0,1 0 1 0 0,0 1 0 0 0,-1 0-1 0 0,1 0 1 0 0,0 0 0 0 0,-1 0 0 0 0,1 0-1 0 0,-1 0 1 0 0,0 1 0 0 0,1 0-1 0 0,-1 0 1 0 0,1 0 0 0 0,-1 0-1 0 0,0 0 1 0 0,1 1 0 0 0,-1 0-1 0 0,1 0 1 0 0,-1 0 0 0 0,1 0-1 0 0,-1 0 1 0 0,1 1 0 0 0,0-1-1 0 0,0 1 1 0 0,-1 0 2 0 0,-7 5-35 0 0,-1 1 0 0 0,1 0 1 0 0,0 1-1 0 0,1 0 0 0 0,0 1 0 0 0,1 0 0 0 0,0 1 0 0 0,0-1 0 0 0,1 2 0 0 0,0-1 1 0 0,1 1-1 0 0,1 0 0 0 0,0 1 0 0 0,0 0 0 0 0,1 0 0 0 0,1 0 0 0 0,0 0 0 0 0,1 1 1 0 0,1-1-1 0 0,-1 5 35 0 0,2-13 6 0 0,0 1 1 0 0,1 0 0 0 0,0 0 0 0 0,-1 0 0 0 0,2 0 0 0 0,-1 0-1 0 0,1 0 1 0 0,0-1 0 0 0,0 1 0 0 0,1 0 0 0 0,-1-1-1 0 0,1 1 1 0 0,1-1 0 0 0,-1 1 0 0 0,1-1 0 0 0,0 0-1 0 0,0 0 1 0 0,0 0 0 0 0,1 0 0 0 0,0-1 0 0 0,0 1 0 0 0,0-1-1 0 0,0 0 1 0 0,1 0 0 0 0,-1-1 0 0 0,1 1 0 0 0,0-1-1 0 0,5 2-6 0 0,5 1 53 0 0,-1 0-1 0 0,1-2 1 0 0,0 0-1 0 0,0-1 0 0 0,0 0 1 0 0,0-1-1 0 0,1-1 1 0 0,-1 0-1 0 0,1-1 1 0 0,-1-1-1 0 0,0 0 0 0 0,1-1 1 0 0,9-3-53 0 0,13-6-122 0 0,0 0 1 0 0,-1-3-1 0 0,-1-1 0 0 0,0-2 1 0 0,18-12 121 0 0,-1 2-1182 0 0,-12 4-696 0 0,-10 6-1417 0 0,-8 6-1959 0 0,-5 3-4533 0 0</inkml:trace>
  <inkml:trace contextRef="#ctx0" brushRef="#br0" timeOffset="14115.077">15876 642 5473 0 0,'0'0'2118'0'0,"0"0"-274"0"0,0 0 50 0 0,0 0 72 0 0,0 0-196 0 0,0 0-253 0 0,0 0-217 0 0,0 0-153 0 0,0 0-106 0 0,0 0-148 0 0,0 0-209 0 0,0 0-149 0 0,0 0-131 0 0,-2-9-101 0 0,-7-28-50 0 0,8 36-242 0 0,0 0-1 0 0,1 1 0 0 0,-1-1 0 0 0,0 0 0 0 0,-1 0 1 0 0,1 0-1 0 0,0 1 0 0 0,0-1 0 0 0,0 1 1 0 0,0-1-1 0 0,0 1 0 0 0,-1-1 0 0 0,1 1 1 0 0,0 0-1 0 0,0-1 0 0 0,-1 1 0 0 0,1 0 1 0 0,0 0-1 0 0,-1 0 0 0 0,1 0 0 0 0,0 0 1 0 0,0 0-1 0 0,-1 1 0 0 0,1-1 0 0 0,0 0 0 0 0,-1 1 1 0 0,1-1-1 0 0,0 0 0 0 0,0 1 0 0 0,0 0 1 0 0,0-1-1 0 0,0 1 0 0 0,-1 0 0 0 0,1-1 1 0 0,0 2-11 0 0,-2-1 21 0 0,-11 5 25 0 0,0 1 0 0 0,1 1-1 0 0,-1 0 1 0 0,1 1 0 0 0,1 0-1 0 0,0 1 1 0 0,0 0-1 0 0,1 1 1 0 0,-3 4-46 0 0,10-10 4 0 0,0 0 0 0 0,-1 1 0 0 0,2-1 0 0 0,-1 1 0 0 0,1 0 0 0 0,0 0 0 0 0,0 0 0 0 0,1 0 0 0 0,-1 0 0 0 0,2 1-1 0 0,-1-1 1 0 0,0 1 0 0 0,1-1 0 0 0,1 1 0 0 0,-1 0 0 0 0,1-1 0 0 0,0 1 0 0 0,0 0 0 0 0,1-1 0 0 0,0 1 0 0 0,0 0 0 0 0,2 5-4 0 0,3-4 5 0 0,-1 0-1 0 0,2 0 1 0 0,-1 0 0 0 0,1-1 0 0 0,0 1-1 0 0,0-2 1 0 0,1 1 0 0 0,0-1 0 0 0,0 0 0 0 0,1-1-1 0 0,-1 0 1 0 0,1 0 0 0 0,1-1 0 0 0,-1 0-1 0 0,0-1 1 0 0,1 0 0 0 0,0 0 0 0 0,-1-1-1 0 0,1-1 1 0 0,0 1 0 0 0,0-1 0 0 0,0-1 0 0 0,0 0-1 0 0,0 0 1 0 0,0-1 0 0 0,1-1-5 0 0,17-1-194 0 0,-1-2 0 0 0,0-1 0 0 0,0-1 0 0 0,0-2 0 0 0,-1 0 0 0 0,-1-2 0 0 0,1-1 0 0 0,-2-1 0 0 0,0 0 0 0 0,0-2 0 0 0,-1-1 0 0 0,5-7 194 0 0,-12 13-237 0 0,33-25-1975 0 0,-1-1 0 0 0,-1-3 0 0 0,-2-2 0 0 0,13-18 2212 0 0,-33 30-2497 0 0,-1-1 0 0 0,-1-1 0 0 0,-1-1 0 0 0,-2-1 0 0 0,3-10 2497 0 0,9-31-217 0 0,-9-2 4245 0 0,-21 61-1698 0 0,-13-8 10222 0 0,-1 32-11564 0 0,-3 10-576 0 0,1 0 0 0 0,1 1 0 0 0,1 1 0 0 0,1 0 0 0 0,1 1 0 0 0,1 0 0 0 0,0 1 0 0 0,2-1 0 0 0,-2 14-412 0 0,3-18 118 0 0,-35 118 9 0 0,5 2-1 0 0,1 32-126 0 0,28-19-1729 0 0,39-62-891 0 0,-4-68-5180 0 0,-21-20-806 0 0,-6-1 5355 0 0</inkml:trace>
  <inkml:trace contextRef="#ctx0" brushRef="#br0" timeOffset="14643.082">16248 642 12195 0 0,'0'0'1463'0'0,"0"0"-441"0"0,0 0-167 0 0,0 0 20 0 0,0 0-49 0 0,0 0-118 0 0,0 0-72 0 0,0 0-27 0 0,32-5-68 0 0,103-14-80 0 0,10 14 242 0 0,279 27-2884 0 0,-411-22 1668 0 0,45-2-2564 0 0,-20-8-2393 0 0,-36 6 3284 0 0,-34 2 3230 0 0,31 2-1071 0 0,-10 2 618 0 0,0 0-1 0 0,0 1 0 0 0,0 1 1 0 0,0 0-1 0 0,1 1 0 0 0,-1-1 0 0 0,1 2 1 0 0,0 0-1 0 0,1 0 0 0 0,0 1 0 0 0,0 0 1 0 0,0 0-1 0 0,1 1 0 0 0,0 0 0 0 0,-3 5-590 0 0,7-10 48 0 0,1 1-1 0 0,-1-1 1 0 0,1 1-1 0 0,0 0 0 0 0,0 0 1 0 0,1 0-1 0 0,-1 0 1 0 0,1 0-1 0 0,0 0 1 0 0,0 1-1 0 0,0-1 0 0 0,1 1 1 0 0,0 0-1 0 0,0-1 1 0 0,0 1-1 0 0,0 0 0 0 0,1 0 1 0 0,-1-1-1 0 0,1 1 1 0 0,0 0-1 0 0,1 0 1 0 0,-1-1-1 0 0,1 1 0 0 0,0 0 1 0 0,0 0-1 0 0,1-1 1 0 0,-1 1-1 0 0,1-1 0 0 0,0 1 1 0 0,0-1-1 0 0,1 0 1 0 0,-1 0-1 0 0,1 0 1 0 0,0 0-1 0 0,0 0 0 0 0,2 2-47 0 0,2-3 193 0 0,0 1-1 0 0,-1-1 1 0 0,1 0-1 0 0,0-1 0 0 0,0 0 1 0 0,1 0-1 0 0,-1 0 0 0 0,0-1 1 0 0,1 0-1 0 0,-1 0 1 0 0,1-1-1 0 0,-1 0 0 0 0,1-1 1 0 0,-1 1-1 0 0,1-1 1 0 0,-1-1-1 0 0,0 1 0 0 0,0-1 1 0 0,1 0-1 0 0,-1-1 0 0 0,-1 0 1 0 0,1 0-1 0 0,0-1 1 0 0,-1 1-1 0 0,1-2 0 0 0,-1 1 1 0 0,0 0-1 0 0,-1-1 1 0 0,1 0-1 0 0,-1-1 0 0 0,0 1 1 0 0,0-1-1 0 0,-1 0 0 0 0,1 0 1 0 0,0-3-193 0 0,-2 3 13 0 0,0 1 0 0 0,-1-1 0 0 0,0 1 0 0 0,0-1 0 0 0,0 0 1 0 0,-1 0-1 0 0,0 0 0 0 0,0 0 0 0 0,0 0 0 0 0,-1 0 0 0 0,0 0 0 0 0,0 0 0 0 0,-1 0 0 0 0,1 0 1 0 0,-1 0-1 0 0,-1 0 0 0 0,1 0 0 0 0,-1 1 0 0 0,0-1 0 0 0,0 0 0 0 0,-1 1 0 0 0,1-1 0 0 0,-1 1 1 0 0,-1-1-14 0 0,-4-5-495 0 0,-31-32-1700 0 0,3 31-5892 0 0,25 12 1728 0 0,6 0-2599 0 0</inkml:trace>
  <inkml:trace contextRef="#ctx0" brushRef="#br0" timeOffset="14887.998">17334 966 11803 0 0,'0'0'2737'0'0,"0"0"-709"0"0,0 0-240 0 0,0 0-125 0 0,0 0-257 0 0,0 0-248 0 0,0 0-148 0 0,0 0-120 0 0,0 0-109 0 0,0 0-94 0 0,0 0-128 0 0,0 0-135 0 0,1-30-99 0 0,5-94-71 0 0,15 58 13 0 0,-12 54-200 0 0,9-11-43 0 0,1 1 1 0 0,2 1-1 0 0,0 1 0 0 0,0 1 0 0 0,2 1 0 0 0,0 1 0 0 0,2 0 0 0 0,-1 2 0 0 0,2 1 1 0 0,0 1-1 0 0,19-6-24 0 0,79-26-410 0 0,-69 44-2536 0 0,-37 15-3606 0 0,-12-7-233 0 0,-2-3-4635 0 0</inkml:trace>
  <inkml:trace contextRef="#ctx0" brushRef="#br0" timeOffset="3656.877">5175 410 6649 0 0,'0'0'2208'0'0,"0"0"-364"0"0,0 0-245 0 0,0 0-117 0 0,0 0-146 0 0,0 0-228 0 0,0 0-174 0 0,0 0-176 0 0,0 0-199 0 0,0 0-137 0 0,0 0-52 0 0,0 0 52 0 0,0 0 114 0 0,4 13 81 0 0,34 169 1288 0 0,17 127-1202 0 0,-55-306-676 0 0,1 1 0 0 0,0-1 0 0 0,-1 0 0 0 0,1 0 0 0 0,0 1 0 0 0,1-1 0 0 0,-1 0 0 0 0,0 0-1 0 0,1 0 1 0 0,0-1 0 0 0,-1 1 0 0 0,1 0 0 0 0,0 0 0 0 0,1-1 0 0 0,-1 0 0 0 0,0 1 0 0 0,1-1 0 0 0,-1 0 0 0 0,1 0 0 0 0,0 0 0 0 0,0 0 0 0 0,0-1 0 0 0,0 1 0 0 0,0-1 0 0 0,0 0 0 0 0,2 1-27 0 0,0-4 129 0 0,1-1 0 0 0,-1 0 0 0 0,1 0 1 0 0,-1 0-1 0 0,0-1 0 0 0,0 1 0 0 0,-1-1 0 0 0,1-1 0 0 0,-1 1 0 0 0,0 0 0 0 0,0-1 0 0 0,0 0 0 0 0,0 0 1 0 0,-1 0-1 0 0,0-1 0 0 0,0 1 0 0 0,-1-1 0 0 0,1 1 0 0 0,-1-3-129 0 0,7-8 154 0 0,38-70 18 0 0,-3-2-1 0 0,-4-1 0 0 0,9-40-171 0 0,-28 70-1070 0 0,-20 58 701 0 0,1 1 0 0 0,-1 0 0 0 0,0 0 0 0 0,1 0 0 0 0,-1 0 1 0 0,0 0-1 0 0,1 0 0 0 0,-1 0 0 0 0,0 1 0 0 0,0-1 0 0 0,1 0 0 0 0,-1 1 0 0 0,0-1 0 0 0,0 1 0 0 0,0-1 0 0 0,1 1 0 0 0,-1-1 0 0 0,0 1 0 0 0,0 0 0 0 0,0 0 0 0 0,0-1 0 0 0,0 1 0 0 0,0 0 0 0 0,0 0 0 0 0,0 0 0 0 0,-1 0 1 0 0,1 0-1 0 0,0 1 0 0 0,-1-1 0 0 0,1 0 0 0 0,0 0 0 0 0,-1 0 0 0 0,0 0 0 0 0,1 1 0 0 0,-1-1 0 0 0,0 0 0 0 0,1 1 0 0 0,-1-1 0 0 0,0 0 0 0 0,0 0 0 0 0,0 1 0 0 0,0-1 0 0 0,0 1 369 0 0,2 4-4043 0 0,3 6-2253 0 0</inkml:trace>
  <inkml:trace contextRef="#ctx0" brushRef="#br0" timeOffset="4185.402">5849 911 4753 0 0,'0'0'2503'0'0,"0"0"-470"0"0,0 0-58 0 0,0 0 0 0 0,0 0-189 0 0,0 0-273 0 0,0 0-205 0 0,0 0-153 0 0,0 0-186 0 0,0 0-169 0 0,33-22-168 0 0,103-71-175 0 0,-75 34 96 0 0,-54 45-440 0 0,0 4-31 0 0,0-1 0 0 0,-1 0 0 0 0,-1 0 0 0 0,0-1 0 0 0,0 0 0 0 0,-1 0 1 0 0,-1 0-1 0 0,0 0 0 0 0,0 0 0 0 0,-2-1 0 0 0,1 1 0 0 0,-1-1 0 0 0,-1 1 0 0 0,-1-3-82 0 0,0 13-27 0 0,0-1-1 0 0,0 0 0 0 0,0 1 0 0 0,0-1 0 0 0,-1 1 0 0 0,1-1 1 0 0,-1 1-1 0 0,0 0 0 0 0,0 0 0 0 0,0 0 0 0 0,0 0 0 0 0,0 0 1 0 0,0 0-1 0 0,0 0 0 0 0,-1 1 0 0 0,1-1 0 0 0,-1 1 0 0 0,1-1 1 0 0,-1 1-1 0 0,0 0 0 0 0,1 0 0 0 0,-1 0 0 0 0,0 1 0 0 0,0-1 1 0 0,0 1-1 0 0,1-1 0 0 0,-1 1 0 0 0,0 0 0 0 0,0 0 0 0 0,0 0 1 0 0,0 1-1 0 0,0-1 0 0 0,1 1 0 0 0,-1-1 0 0 0,0 1 0 0 0,0 0 0 0 0,1 0 1 0 0,-1 0-1 0 0,0 0 0 0 0,1 1 0 0 0,-1-1 0 0 0,1 1 0 0 0,0-1 1 0 0,-1 1-1 0 0,1 0 0 0 0,0 0 0 0 0,0 0 28 0 0,-6 6-67 0 0,0 1 1 0 0,0-1-1 0 0,1 1 0 0 0,0 1 1 0 0,0-1-1 0 0,1 1 0 0 0,1 0 1 0 0,0 1-1 0 0,0-1 0 0 0,1 1 1 0 0,0 0-1 0 0,1 0 0 0 0,0 0 1 0 0,1 1-1 0 0,0-1 0 0 0,1 0 1 0 0,0 1-1 0 0,1 0 0 0 0,0-1 0 0 0,1 1 1 0 0,0-1-1 0 0,1 5 67 0 0,3-6 104 0 0,0 0 0 0 0,0 0 0 0 0,1-1 0 0 0,0 1-1 0 0,1-1 1 0 0,0 0 0 0 0,0-1 0 0 0,1 0 0 0 0,0 0 0 0 0,1-1 0 0 0,-1 0 0 0 0,2 0-1 0 0,-1-1 1 0 0,0 0 0 0 0,1-1 0 0 0,0 0 0 0 0,1 0 0 0 0,-1-1 0 0 0,1-1-1 0 0,-1 0 1 0 0,1 0 0 0 0,0-1 0 0 0,0 0 0 0 0,1-1 0 0 0,-1 0 0 0 0,0-1 0 0 0,0 0-1 0 0,0-1 1 0 0,0 0 0 0 0,0-1 0 0 0,0 0 0 0 0,0-1 0 0 0,0 0 0 0 0,8-4-104 0 0,13-7 156 0 0,-1-1 0 0 0,-1-2 0 0 0,0-1 0 0 0,-1-1 0 0 0,-2-2 0 0 0,0-1 0 0 0,-1-1 0 0 0,13-15-156 0 0,-15 16-9 0 0,-2-1-1 0 0,-1-1 1 0 0,-1 0 0 0 0,-1-2 0 0 0,-1 0 0 0 0,-2-2 0 0 0,0 1-1 0 0,-2-2 1 0 0,-1 0 0 0 0,-1-1 0 0 0,-2 0 0 0 0,-1 0-1 0 0,-1-1 1 0 0,-2 0 0 0 0,-1-1 0 0 0,-1 0 0 0 0,-2 1-1 0 0,-1-27 10 0 0,-2 49-23 0 0,0 0 0 0 0,-1 0 0 0 0,0 0-1 0 0,0 0 1 0 0,-1 1 0 0 0,0-1 0 0 0,-1 1-1 0 0,0 0 1 0 0,0-1 0 0 0,-1 2 0 0 0,0-2 23 0 0,3 6-26 0 0,0 1 1 0 0,1-1 0 0 0,-1 1 0 0 0,0 0 0 0 0,0 0 0 0 0,0 0 0 0 0,0 0 0 0 0,-1 0-1 0 0,1 1 1 0 0,-1-1 0 0 0,1 1 0 0 0,-1-1 0 0 0,1 1 0 0 0,-1 0 0 0 0,0 0 0 0 0,1 0 0 0 0,-1 0-1 0 0,0 1 1 0 0,0-1 0 0 0,0 1 0 0 0,0 0 0 0 0,1-1 0 0 0,-1 1 0 0 0,0 0 0 0 0,0 1-1 0 0,0-1 1 0 0,0 1 0 0 0,0-1 0 0 0,0 1 0 0 0,1 0 0 0 0,-1 0 0 0 0,0 0 0 0 0,1 0-1 0 0,-1 0 1 0 0,1 1 0 0 0,-2 0 25 0 0,-6 7-53 0 0,0 0 0 0 0,0 1-1 0 0,1 0 1 0 0,1 0 0 0 0,0 1-1 0 0,0 0 1 0 0,1 0 0 0 0,1 1-1 0 0,0 0 1 0 0,0 0 0 0 0,1 0 0 0 0,1 1-1 0 0,-1 3 54 0 0,4-13-6 0 0,-8 25 2 0 0,1 1-1 0 0,2 0 0 0 0,0 1 1 0 0,2-1-1 0 0,2 1 0 0 0,1 0 1 0 0,1-1-1 0 0,3 24 5 0 0,0-31 7 0 0,1 0 0 0 0,1 0 0 0 0,1-1-1 0 0,1 1 1 0 0,0-1 0 0 0,2-1 0 0 0,1 1 0 0 0,10 16-7 0 0,-10-21-115 0 0,1-1 0 0 0,0 0 0 0 0,1-1 0 0 0,0 0 0 0 0,1-1 0 0 0,1 0 0 0 0,0-1 0 0 0,1 0 0 0 0,14 8 115 0 0,23-3-3406 0 0,-16-15-6604 0 0,-22-2 789 0 0</inkml:trace>
  <inkml:trace contextRef="#ctx0" brushRef="#br0" timeOffset="4510.951">7136 469 12083 0 0,'0'0'1696'0'0,"0"0"-677"0"0,0 0-162 0 0,0 0 108 0 0,0 0 4 0 0,0 0-122 0 0,0 0-186 0 0,0 0-191 0 0,0 0-143 0 0,-19 35-122 0 0,-58 107-65 0 0,51-69 14 0 0,27-61-113 0 0,-2-7 25 0 0,1 1 0 0 0,0-1 0 0 0,0 0 0 0 0,0 1-1 0 0,1-1 1 0 0,-1 1 0 0 0,2-1 0 0 0,-1 0 0 0 0,0 1 0 0 0,1-1 0 0 0,0 0 0 0 0,0 0 0 0 0,1 0 0 0 0,-1-1 0 0 0,1 1 0 0 0,0 0 0 0 0,1-1 0 0 0,-1 0 0 0 0,1 0 0 0 0,-1 0 0 0 0,1 0 0 0 0,0 0 0 0 0,1-1 0 0 0,-1 0 0 0 0,1 0 0 0 0,-1 0 0 0 0,1 0-1 0 0,0-1 1 0 0,0 0 0 0 0,0 0 0 0 0,0 0 0 0 0,0-1 0 0 0,1 1 0 0 0,-1-1 0 0 0,1 0-66 0 0,2 0 120 0 0,-1 0 0 0 0,1-1 0 0 0,0 0 0 0 0,-1 0 1 0 0,1 0-1 0 0,-1-1 0 0 0,1 0 0 0 0,-1-1 0 0 0,1 1 0 0 0,-1-1 0 0 0,1-1 0 0 0,-1 0 0 0 0,0 0 0 0 0,0 0 0 0 0,-1-1 0 0 0,1 1 0 0 0,-1-2 0 0 0,0 1 1 0 0,0-1-1 0 0,0 0 0 0 0,0 0 0 0 0,-1-1 0 0 0,0 1 0 0 0,0-1 0 0 0,0 0 0 0 0,-1-1 0 0 0,0 1 0 0 0,0-1 0 0 0,2-6-120 0 0,-3 4-15 0 0,1 0-1 0 0,-1-1 0 0 0,0 1 0 0 0,-1-1 1 0 0,0 0-1 0 0,0 0 0 0 0,-1 0 0 0 0,-1 0 1 0 0,0 0-1 0 0,0 0 0 0 0,-1 0 0 0 0,0 0 1 0 0,-1 0-1 0 0,0 0 0 0 0,0 0 0 0 0,-1 0 1 0 0,0 1-1 0 0,-1 0 0 0 0,0-1 0 0 0,-1 1 1 0 0,-3-4 15 0 0,-45-55-2503 0 0,29 54-2071 0 0,-2 8-5336 0 0,19 6 1003 0 0</inkml:trace>
  <inkml:trace contextRef="#ctx0" brushRef="#br0" timeOffset="4885.045">7787 513 8578 0 0,'0'0'2296'0'0,"0"0"-339"0"0,0 0-197 0 0,0 0-210 0 0,0 0-263 0 0,0 0-236 0 0,0 0-183 0 0,0 0-148 0 0,0 0-113 0 0,0 0-98 0 0,0 0-49 0 0,0 0-49 0 0,-15 12-39 0 0,-51 38-29 0 0,57-42-266 0 0,-1 0 0 0 0,1 0 0 0 0,0 1 0 0 0,1 1 1 0 0,0 0-1 0 0,1 0 0 0 0,0 0 0 0 0,0 1 0 0 0,1 0 0 0 0,1 0 0 0 0,0 0 0 0 0,-4 12-77 0 0,8-19 5 0 0,-1 0-1 0 0,1-1 0 0 0,0 1 1 0 0,0 0-1 0 0,1 0 1 0 0,-1 0-1 0 0,1 0 0 0 0,0 0 1 0 0,0 0-1 0 0,0 0 0 0 0,0 0 1 0 0,1 0-1 0 0,0 0 0 0 0,-1-1 1 0 0,2 1-1 0 0,-1 0 1 0 0,0 0-1 0 0,1-1 0 0 0,-1 1 1 0 0,1-1-1 0 0,0 1 0 0 0,0-1 1 0 0,1 0-1 0 0,-1 0 0 0 0,1 1 1 0 0,-1-2-1 0 0,1 1 0 0 0,0 0 1 0 0,0-1-1 0 0,0 1 1 0 0,0-1-1 0 0,1 0 0 0 0,-1 0 1 0 0,1 0-1 0 0,-1 0 0 0 0,1-1 1 0 0,0 0-1 0 0,-1 1 0 0 0,1-1 1 0 0,0-1-1 0 0,0 1-4 0 0,6 1-63 0 0,0 0-1 0 0,0 0 1 0 0,1-1 0 0 0,-1-1-1 0 0,0 0 1 0 0,0 0 0 0 0,0-1-1 0 0,0 0 1 0 0,1-1 0 0 0,-1 0-1 0 0,-1-1 1 0 0,1 0 0 0 0,0 0-1 0 0,-1-1 1 0 0,1 0 0 0 0,-1-1-1 0 0,0 0 1 0 0,-1 0-1 0 0,1-1 1 0 0,-1 0 63 0 0,12-7-2472 0 0,-7 5-1318 0 0,-2-1-3875 0 0,-8 5-1014 0 0</inkml:trace>
  <inkml:trace contextRef="#ctx0" brushRef="#br0" timeOffset="5138.747">8141 639 9770 0 0,'0'0'3689'0'0,"0"0"-2969"0"0,0 0-136 0 0,0 0 48 0 0,0 0-96 0 0,0 0-144 0 0,0 0-191 0 0,0 0-225 0 0,0 0-153 0 0,0 0-271 0 0,0 0-448 0 0,-57 191-672 0 0,60-187-1073 0 0,-1-1-1408 0 0,4-3-2208 0 0,-4 0 5793 0 0</inkml:trace>
  <inkml:trace contextRef="#ctx0" brushRef="#br0" timeOffset="5391.4">8104 311 9674 0 0,'0'0'1536'0'0,"0"0"-1208"0"0,0 0-240 0 0,0 0-32 0 0,0 0-112 0 0,0 0-440 0 0,0 0-1056 0 0,0 0-1969 0 0,0 0-2536 0 0</inkml:trace>
  <inkml:trace contextRef="#ctx0" brushRef="#br0" timeOffset="8989.388">8572 197 4321 0 0,'0'0'1871'0'0,"0"0"-188"0"0,0 0-151 0 0,0 0-115 0 0,0 0-137 0 0,0 0-229 0 0,0 0-240 0 0,0 0-203 0 0,0 0-97 0 0,0 0-30 0 0,0 0 48 0 0,0 10 56 0 0,5 487 3483 0 0,12-426-4452 0 0,-11-64-1398 0 0,-3-25-12267 0 0,-3 14 9516 0 0</inkml:trace>
  <inkml:trace contextRef="#ctx0" brushRef="#br0" timeOffset="9238.906">8376 421 5473 0 0,'0'0'2821'0'0,"0"0"-1342"0"0,0 0-327 0 0,0 0 258 0 0,0 0 185 0 0,0 0-76 0 0,0 0-227 0 0,0 0-223 0 0,34-2-171 0 0,107-9-185 0 0,-99 8-1110 0 0,174-11 2431 0 0,-151 12-5735 0 0,4 1-5644 0 0,-63 1 1333 0 0</inkml:trace>
  <inkml:trace contextRef="#ctx0" brushRef="#br0" timeOffset="9763.977">8135 307 0 0 0,'0'0'477'0'0,"0"0"664"0"0,0 0 326 0 0,0 0 182 0 0,0 0 33 0 0,0 0-111 0 0,0 0-117 0 0,0 0-191 0 0,0 0-250 0 0,0 0-263 0 0,0 0-229 0 0,0 0-133 0 0,0 0-21 0 0,-8 4 53 0 0,-24 11 40 0 0,24-12-16 0 0,32-7 1234 0 0,-20 1-1609 0 0,-4 3-9385 0 0,0 0 9301 0 0,0 0-7468 0 0</inkml:trace>
  <inkml:trace contextRef="#ctx0" brushRef="#br0" timeOffset="10614.714">9001 506 3273 0 0,'0'0'1707'0'0,"0"0"-182"0"0,0 0-36 0 0,0 0 22 0 0,0 0-70 0 0,0 0-196 0 0,0 0-176 0 0,0 0-137 0 0,0 0-122 0 0,0 0-143 0 0,0 0-137 0 0,0 0-119 0 0,0 0-97 0 0,-13 35-57 0 0,-36 109-28 0 0,35-65 239 0 0,13-75-402 0 0,1 0 0 0 0,-1 0 0 0 0,1 0 0 0 0,0 0 0 0 0,0 0-1 0 0,0 0 1 0 0,0 0 0 0 0,1 0 0 0 0,0 0 0 0 0,0 0-1 0 0,0 0 1 0 0,0 0 0 0 0,0 0 0 0 0,1 0 0 0 0,0-1 0 0 0,0 1-1 0 0,0 0 1 0 0,0-1 0 0 0,0 0 0 0 0,1 1 0 0 0,-1-1-1 0 0,1 0 1 0 0,0-1 0 0 0,0 1 0 0 0,0 0 0 0 0,1-1 0 0 0,-1 1-1 0 0,0-1 1 0 0,1 0 0 0 0,0 0 0 0 0,-1-1 0 0 0,1 1-1 0 0,0-1 1 0 0,0 0 0 0 0,0 0 0 0 0,0 0 0 0 0,0 0-66 0 0,4-3 125 0 0,0 0 1 0 0,0-1 0 0 0,0 0 0 0 0,0-1-1 0 0,-1 1 1 0 0,1-1 0 0 0,-1-1-1 0 0,0 1 1 0 0,0-1 0 0 0,-1-1 0 0 0,1 1-1 0 0,-1-1 1 0 0,0 0 0 0 0,-1 0 0 0 0,0-1-1 0 0,4-5-125 0 0,16-15 62 0 0,-13 15-56 0 0,-4 2-9 0 0,0 1-1 0 0,1 1 0 0 0,0 0 1 0 0,0 0-1 0 0,1 0 1 0 0,0 1-1 0 0,0 1 1 0 0,1 0-1 0 0,0 0 1 0 0,0 1-1 0 0,5-1 4 0 0,-14 7-14 0 0,1 0 1 0 0,0 0-1 0 0,-1 0 0 0 0,1 1 1 0 0,0-1-1 0 0,-1 1 0 0 0,0 0 0 0 0,1-1 1 0 0,-1 1-1 0 0,0 0 0 0 0,0 1 1 0 0,0-1-1 0 0,0 0 0 0 0,0 0 1 0 0,-1 1-1 0 0,1-1 0 0 0,-1 1 0 0 0,0 0 1 0 0,1-1-1 0 0,-1 1 0 0 0,0 0 1 0 0,-1 0-1 0 0,1 0 0 0 0,0-1 0 0 0,-1 1 1 0 0,0 0-1 0 0,1 0 0 0 0,-1 0 1 0 0,0 0-1 0 0,-1 0 0 0 0,1 0 1 0 0,0 0-1 0 0,-1 0 0 0 0,0 0 0 0 0,0-1 1 0 0,0 2 13 0 0,1 6-30 0 0,0 60-55 0 0,-3-1 0 0 0,-4 0-1 0 0,-2-1 1 0 0,-4 0 0 0 0,-2 0-1 0 0,-3-2 1 0 0,-9 15 85 0 0,-32 33 52 0 0,57-109-23 0 0,-1-1-1 0 0,-1-1 1 0 0,1 1 0 0 0,0 0 0 0 0,-1-1 0 0 0,0 0-1 0 0,0 1 1 0 0,0-2 0 0 0,0 1 0 0 0,0 0 0 0 0,-1-1-1 0 0,1 0 1 0 0,-1 0 0 0 0,1 0 0 0 0,-1 0-1 0 0,0-1 1 0 0,0 0 0 0 0,0 0 0 0 0,0 0 0 0 0,0-1-1 0 0,0 1 1 0 0,0-1 0 0 0,0 0 0 0 0,0-1-29 0 0,1-2 35 0 0,-1 0 0 0 0,1 0 0 0 0,0 0 0 0 0,1-1 0 0 0,-1 0 0 0 0,1 0 0 0 0,-1 0 0 0 0,1 0 0 0 0,1 0 0 0 0,-1-1 0 0 0,0 1 0 0 0,1-1 0 0 0,0 0 0 0 0,0 1 0 0 0,0-1 0 0 0,1 0 0 0 0,0 0 0 0 0,0-1 0 0 0,0 1 0 0 0,0 0 0 0 0,1 0 0 0 0,0 0 0 0 0,0 0 0 0 0,0-1 1 0 0,1 1-1 0 0,0-3-35 0 0,0-9 34 0 0,1 1 0 0 0,0 0 0 0 0,1-1 0 0 0,1 1 0 0 0,1 1 0 0 0,0-1 1 0 0,0 1-1 0 0,2-1 0 0 0,0 2 0 0 0,1-1 0 0 0,0 1 0 0 0,1 0 1 0 0,1 1-1 0 0,4-5-34 0 0,74-76-2498 0 0,9 15-7549 0 0,-79 64-774 0 0</inkml:trace>
  <inkml:trace contextRef="#ctx0" brushRef="#br0" timeOffset="16946.505">0 1607 0 0 0,'178'-30'585'0'0,"244"-47"3944"0"0,80 17 1406 0 0,2 39-4007 0 0,1257-1-1210 0 0,-1573 15-635 0 0,1231-26 493 0 0,-853 29-272 0 0,211-7 275 0 0,49 7 890 0 0,-44-7 526 0 0,173-25 1169 0 0,-317 35-2484 0 0,61 16-227 0 0,496 11-89 0 0,-454-4-76 0 0,420-4 345 0 0,1252 1 527 0 0,-232 55-1307 0 0,-1392-53-1961 0 0,-528-15-1968 0 0,-4-1-4612 0 0,-151-5-1736 0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3:46.95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1924 674 0 0 0,'62'-194'0'0'0,"-25"38"0"0"0,-36 21 0 0 0,-2 134 12 0 0,0 1 1 0 0,1-1-1 0 0,-1 1 0 0 0,0-1 0 0 0,1 1 1 0 0,-1 0-1 0 0,0-1 0 0 0,0 1 0 0 0,1 0 1 0 0,-1 0-1 0 0,0 0 0 0 0,0-1 0 0 0,0 1 1 0 0,1 0-1 0 0,-1 0 0 0 0,0 0 0 0 0,0 0 1 0 0,0 0-1 0 0,1 1 0 0 0,-1-1 0 0 0,0 0 1 0 0,0 0-1 0 0,0 0 0 0 0,1 1 0 0 0,-1-1 1 0 0,0 0-1 0 0,0 1 0 0 0,1-1 0 0 0,-1 0 1 0 0,0 1-1 0 0,1-1 0 0 0,-1 1 1 0 0,1 0-1 0 0,-1-1 0 0 0,0 1 0 0 0,1-1 1 0 0,-1 1-1 0 0,1 0 0 0 0,-1-1 0 0 0,1 1 1 0 0,0 0-1 0 0,-1 0 0 0 0,1-1 0 0 0,0 1 1 0 0,0 0-1 0 0,-1 0 0 0 0,1-1 0 0 0,0 1 1 0 0,0 0-1 0 0,0 0 0 0 0,0 0 0 0 0,0-1 1 0 0,0 1-1 0 0,0 0 0 0 0,0 0 0 0 0,0 0 1 0 0,1 0-13 0 0,-3 2 32 0 0,-155 254 1117 0 0,-11-7 0 0 0,-126 139-1149 0 0,121-179 876 0 0,154-169-1300 0 0,38-42 804 0 0,54-66 533 0 0,372-435-729 0 0,-188 194-733 0 0,-303 357 438 0 0,-624 841 2000 0 0,496-683-834 0 0,203-219-489 0 0,30-45-239 0 0,-2-2-1 0 0,-3-3 1 0 0,41-62-327 0 0,-48 64 41 0 0,270-355-466 0 0,-267 304 205 0 0,-50 111 222 0 0,-1-1 0 0 0,1 0 0 0 0,0 1 0 0 0,0-1 0 0 0,0 0 0 0 0,0 1 0 0 0,-1-1 0 0 0,1 0 0 0 0,0 1-1 0 0,-1-1 1 0 0,1 1 0 0 0,0-1 0 0 0,-1 1 0 0 0,1-1 0 0 0,-1 0 0 0 0,1 1 0 0 0,-1 0 0 0 0,1-1 0 0 0,-1 1 0 0 0,1-1-1 0 0,-1 1 1 0 0,1 0 0 0 0,-1-1 0 0 0,1 1 0 0 0,-1 0 0 0 0,0-1 0 0 0,1 1 0 0 0,-1 0 0 0 0,0 0 0 0 0,1 0-1 0 0,-1 0 1 0 0,0 0 0 0 0,1 0 0 0 0,-1-1 0 0 0,0 2 0 0 0,1-1 0 0 0,-1 0 0 0 0,0 0 0 0 0,1 0 0 0 0,-1 0 0 0 0,0 0-1 0 0,1 0 1 0 0,-1 1 0 0 0,0-1 0 0 0,1 0 0 0 0,-1 1 0 0 0,1-1 0 0 0,-1 0 0 0 0,0 1 0 0 0,1-1 0 0 0,-1 1-1 0 0,1-1 1 0 0,-1 1 0 0 0,1-1 0 0 0,0 1 0 0 0,-1-1-2 0 0,-101 92-27 0 0,79-67 65 0 0,-173 199 773 0 0,-30 63-811 0 0,-12 14 434 0 0,20-40 319 0 0,185-229-117 0 0,216-248 327 0 0,186-234-926 0 0,-137 183-226 0 0,86-112-758 0 0,-251 272 775 0 0,-82 112 141 0 0,-118 135-122 0 0,-501 654 1462 0 0,279-336-729 0 0,61-124 1162 0 0,711-802-1090 0 0,-224 251-656 0 0,374-448-1518 0 0,-538 629 1180 0 0,-1-1-1 0 0,-2-2 0 0 0,-1-1 1 0 0,-3-1-1 0 0,12-29 343 0 0,-26 21-44 0 0,-8 48 44 0 0,0 0 0 0 0,-1 0 0 0 0,1 0 0 0 0,-1 0 0 0 0,1 1 0 0 0,-1-1 0 0 0,1 0 0 0 0,-1 0 1 0 0,1 1-1 0 0,-1-1 0 0 0,0 0 0 0 0,0 1 0 0 0,1-1 0 0 0,-1 0 0 0 0,0 1 0 0 0,0-1 1 0 0,0 1-1 0 0,0 0 0 0 0,1-1 0 0 0,-1 1 0 0 0,0 0 0 0 0,0-1 0 0 0,0 1 0 0 0,0 0 1 0 0,0 0-1 0 0,0 0 0 0 0,0 0 0 0 0,0 0 0 0 0,0 0 0 0 0,0 0 0 0 0,0 0 0 0 0,0 0 1 0 0,0 0-1 0 0,0 0 0 0 0,0 1 0 0 0,0-1 0 0 0,1 0 0 0 0,-1 1 0 0 0,0-1 0 0 0,0 1 0 0 0,0-1 1 0 0,0 1-1 0 0,1-1 0 0 0,-1 1 0 0 0,0 0 0 0 0,0 0 0 0 0,-17 8-26 0 0,1 1-1 0 0,0 1 1 0 0,0 1 0 0 0,1 1-1 0 0,0 0 1 0 0,-8 10 26 0 0,-6 5 15 0 0,-276 248 364 0 0,15-13 828 0 0,-74 37-1207 0 0,348-287 59 0 0,-20 17 191 0 0,-2-1-1 0 0,-1-3 1 0 0,0-1-1 0 0,-2-2 1 0 0,-1-1-1 0 0,-24 6-249 0 0,21-19 638 0 0,45-10-630 0 0,0 0 1 0 0,0-1 0 0 0,1 1-1 0 0,-1 0 1 0 0,0 0-1 0 0,1-1 1 0 0,0 1-1 0 0,-1 0 1 0 0,1-1-1 0 0,0 1 1 0 0,-1-1-1 0 0,1 1 1 0 0,0 0 0 0 0,0-1-1 0 0,0 1 1 0 0,0-1-1 0 0,1 1 1 0 0,-1 0-1 0 0,0-1 1 0 0,1 1-1 0 0,-1 0 1 0 0,0-1-1 0 0,1 1 1 0 0,0 0-1 0 0,-1 0 1 0 0,1-1 0 0 0,0 1-1 0 0,-1 0 1 0 0,1 0-1 0 0,0 0 1 0 0,0 0-1 0 0,0 0-8 0 0,150-186-211 0 0,-120 153 210 0 0,157-166-271 0 0,9 8-1 0 0,28-10 273 0 0,-133 121-22 0 0,-90 80 65 0 0,-21 10-64 0 0,-140 128-57 0 0,-367 338 771 0 0,507-459-629 0 0,7-5 44 0 0,0-1 0 0 0,-1 0 1 0 0,0 0-1 0 0,-1-1 0 0 0,0-1 1 0 0,0-1-1 0 0,-1 0 0 0 0,-14 5-108 0 0,30-31 295 0 0,149-156-348 0 0,479-458 39 0 0,-210 211-368 0 0,-409 416 106 0 0,-25 27 137 0 0,-270 326 436 0 0,-16-12-1 0 0,-31 3-296 0 0,149-171 367 0 0,118-127 301 0 0,70-57-429 0 0,112-120-259 0 0,490-473 0 0 0,-13 26-756 0 0,-507 496 592 0 0,-167 165-19 0 0,-582 609 507 0 0,567-595-221 0 0,-120 117 434 0 0,-10-9 1 0 0,-88 51-518 0 0,222-200 649 0 0,96-71-481 0 0,135-134-269 0 0,135-117-7 0 0,11 12 0 0 0,255-174 108 0 0,-511 411-36 0 0,-1-2-28 0 0,2 2 0 0 0,1 1 0 0 0,1 1 0 0 0,0 2 0 0 0,16-6 64 0 0,-48 24-9 0 0,-1 1 1 0 0,1-1 0 0 0,0 0-1 0 0,0 1 1 0 0,0-1 0 0 0,0 0-1 0 0,0 1 1 0 0,0-1 0 0 0,0 1-1 0 0,0 0 1 0 0,0-1 0 0 0,0 1-1 0 0,0 0 1 0 0,0-1 0 0 0,0 1-1 0 0,0 0 1 0 0,0 0 0 0 0,0 0-1 0 0,0 0 1 0 0,0 0 0 0 0,0 0-1 0 0,0 0 1 0 0,0 0 0 0 0,0 1-1 0 0,0-1 1 0 0,0 0 0 0 0,0 1-1 0 0,0-1 1 0 0,0 0 0 0 0,0 1-1 0 0,0-1 1 0 0,0 1 0 0 0,0 0-1 0 0,0-1 1 0 0,0 1 0 0 0,0 0-1 0 0,-1-1 1 0 0,1 1-1 0 0,0 0 1 0 0,-1 0 0 0 0,1 0-1 0 0,0 0 1 0 0,-1 0 0 0 0,1 0-1 0 0,-1 0 1 0 0,1 0 0 0 0,-1 0 8 0 0,-16 52-72 0 0,-60 60 171 0 0,-5-2 0 0 0,-4-4 0 0 0,-5-5 0 0 0,-5-3-1 0 0,-74 59-98 0 0,132-122 30 0 0,-80 76 194 0 0,-5-5 1 0 0,-75 48-225 0 0,115-109 307 0 0,85-52-287 0 0,212-178-108 0 0,553-438-120 0 0,-473 390 0 0 0,253-202-824 0 0,-487 375 966 0 0,-61 59 67 0 0,-1 0 0 0 0,1 0 0 0 0,0 0 0 0 0,-1 0 0 0 0,1 0 0 0 0,-1 0-1 0 0,1 0 1 0 0,0 0 0 0 0,-1 0 0 0 0,1 0 0 0 0,0 0 0 0 0,-1 0 0 0 0,1 0 0 0 0,0-1 0 0 0,-1 1-1 0 0,1 0 1 0 0,0 0 0 0 0,0 0 0 0 0,-1 0 0 0 0,1-1 0 0 0,0 1 0 0 0,-1 0 0 0 0,1 0-1 0 0,0 0 1 0 0,0-1 0 0 0,0 1 0 0 0,-1 0 0 0 0,1-1 0 0 0,0 1 0 0 0,0 0 0 0 0,0 0-1 0 0,0-1 1 0 0,-1 1 0 0 0,1 0 0 0 0,0-1 0 0 0,0 1 0 0 0,0 0 0 0 0,0-1 0 0 0,0 1 0 0 0,0 0-1 0 0,0-1 1 0 0,0 1 0 0 0,0 0 0 0 0,0-1 0 0 0,0 1 0 0 0,0-1 0 0 0,0 1 0 0 0,0 0-1 0 0,0-1 1 0 0,0 1 0 0 0,1 0 0 0 0,-1 0 0 0 0,0-1 0 0 0,0 1 0 0 0,0 0 0 0 0,1-1 0 0 0,-1 1-1 0 0,0 0 1 0 0,0 0 0 0 0,0-1 0 0 0,1 1 0 0 0,-1 0 0 0 0,0 0 0 0 0,1 0 0 0 0,-1-1-1 0 0,0 1 1 0 0,0 0 0 0 0,1 0 0 0 0,-1 0 0 0 0,1 0-1 0 0,-30 6 44 0 0,-141 94-29 0 0,145-83-2 0 0,-224 172 432 0 0,-190 190-445 0 0,165-137 168 0 0,78-71-24 0 0,-395 319 502 0 0,466-412-149 0 0,141-100-550 0 0,1043-877-121 0 0,-436 362-460 0 0,-560 471 663 0 0,-68 65-26 0 0,-98 72-210 0 0,-613 531 231 0 0,521-448 239 0 0,-7-9 1 0 0,-211 114-264 0 0,278-204 445 0 0,134-54-442 0 0,0-1 0 0 0,0 0 1 0 0,1-1-1 0 0,-1 1 0 0 0,0 0 0 0 0,0 0 0 0 0,0 0 0 0 0,1 0 1 0 0,-1-1-1 0 0,0 1 0 0 0,0 0 0 0 0,1-1 0 0 0,-1 1 1 0 0,0 0-1 0 0,0-1 0 0 0,1 1 0 0 0,-1-1 0 0 0,0 1 0 0 0,1-1 1 0 0,-1 0-1 0 0,1 1 0 0 0,-1-1 0 0 0,1 1 0 0 0,-1-1 1 0 0,1 0-1 0 0,-1 0 0 0 0,1 1 0 0 0,0-1 0 0 0,0 0 0 0 0,-1 0 1 0 0,1 1-1 0 0,0-1 0 0 0,0 0 0 0 0,0 0 0 0 0,-1 0 0 0 0,1 1 1 0 0,0-1-1 0 0,0 0 0 0 0,0 0 0 0 0,1 0 0 0 0,-1 0 1 0 0,0 1-1 0 0,0-1 0 0 0,0 0 0 0 0,0 0 0 0 0,1 0 0 0 0,-1 1 1 0 0,0-1-1 0 0,1 0 0 0 0,-1 1 0 0 0,1-1 0 0 0,-1 0 0 0 0,1 1 1 0 0,-1-1-1 0 0,1 0 0 0 0,-1 1 0 0 0,1-1 0 0 0,0 1 1 0 0,-1-1-1 0 0,2 1-3 0 0,92-131-86 0 0,-61 93 77 0 0,141-150-48 0 0,9 8 1 0 0,41-22 56 0 0,-168 153-22 0 0,327-282-534 0 0,-409 365 314 0 0,-246 247 489 0 0,-11-12 0 0 0,-173 119-247 0 0,253-238 336 0 0,124-117 98 0 0,77-39-334 0 0,143-158-220 0 0,156-138 10 0 0,135-93 110 0 0,-138 130-226 0 0,-104 72-65 0 0,-212 202 196 0 0,-384 359 5 0 0,289-261 141 0 0,-95 89 282 0 0,-9-9 0 0 0,-89 48-333 0 0,220-187 383 0 0,90-48-380 0 0,-1-1 1 0 0,0 1-1 0 0,1-1 0 0 0,-1 0 1 0 0,1 1-1 0 0,-1-1 1 0 0,1 0-1 0 0,0 0 1 0 0,-1 1-1 0 0,1-1 0 0 0,0 0 1 0 0,-1 0-1 0 0,1 0 1 0 0,0 1-1 0 0,0-1 0 0 0,0 0 1 0 0,0 0-1 0 0,0 0 1 0 0,0 0-1 0 0,0 0 0 0 0,0 1 1 0 0,0-1-1 0 0,0 0 1 0 0,0 0-1 0 0,0 0 0 0 0,1 0 1 0 0,-1 1-1 0 0,0-1 1 0 0,1 0-1 0 0,-1 0 0 0 0,1 1 1 0 0,-1-1-1 0 0,1 0 1 0 0,-1 0-1 0 0,1 1 0 0 0,-1-1 1 0 0,1 1-1 0 0,-1-1 1 0 0,1 0-1 0 0,0 1 0 0 0,-1-1 1 0 0,1 1-1 0 0,0 0 1 0 0,0-1-1 0 0,-1 1 0 0 0,1 0 1 0 0,0-1-1 0 0,0 1 1 0 0,0 0-4 0 0,114-133-39 0 0,119-103 39 0 0,-169 172-15 0 0,518-486-267 0 0,-571 539 268 0 0,111-126-82 0 0,-124 118 167 0 0,-28 28-122 0 0,-1 9 12 0 0,1 1 0 0 0,0 1 0 0 0,2 2 0 0 0,0 0-1 0 0,-7 11 40 0 0,-5 2 8 0 0,-242 227 71 0 0,121-108 141 0 0,-7-6 0 0 0,-39 17-220 0 0,154-134 281 0 0,50-31-281 0 0,4-1-26 0 0,169-163-190 0 0,8 8 1 0 0,22-4 215 0 0,-100 87-1145 0 0,3 4 0 0 0,66-29 1145 0 0,-38 31-4085 0 0,2 6-4358 0 0,-92 45 3634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04.3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0 935 1184 0 0,'0'0'1627'0'0,"0"0"-62"0"0,0 0 114 0 0,0 0 197 0 0,0 0-14 0 0,0 0-193 0 0,0 0-284 0 0,0 0-264 0 0,0 0-194 0 0,0 0-79 0 0,0 0 10 0 0,0 0 34 0 0,0 0 32 0 0,15-11 1334 0 0,36-55-1157 0 0,3 2 0 0 0,3 2 0 0 0,20-14-1101 0 0,16 3 54 0 0,-83 99-185 0 0,-11 2 193 0 0,0-21-52 0 0,0 1 0 0 0,0-1 0 0 0,1 1 0 0 0,0-1 0 0 0,0 0 0 0 0,1 1 0 0 0,0-1-1 0 0,0 0 1 0 0,1 0 0 0 0,0 1 0 0 0,0-1 0 0 0,1-1 0 0 0,1 3-10 0 0,-1-7 10 0 0,0 0 0 0 0,1 0 0 0 0,-1 0 1 0 0,1-1-1 0 0,-1 0 0 0 0,1 1 0 0 0,0-1 0 0 0,0-1 1 0 0,-1 1-1 0 0,1 0 0 0 0,0-1 0 0 0,0 0 1 0 0,0 0-1 0 0,-1 0 0 0 0,1 0 0 0 0,0-1 0 0 0,0 0 1 0 0,0 1-1 0 0,-1-1 0 0 0,1 0 0 0 0,0-1 0 0 0,-1 1 1 0 0,1-1-1 0 0,-1 0 0 0 0,0 0 0 0 0,1 0 0 0 0,-1 0 1 0 0,0 0-1 0 0,0-1 0 0 0,2-2-10 0 0,14-5 3 0 0,161-81 99 0 0,-179 90-101 0 0,0 0-1 0 0,0 1 1 0 0,0-1 0 0 0,-1 0 0 0 0,1 1 0 0 0,0-1 0 0 0,0 1 0 0 0,0-1 0 0 0,0 1 0 0 0,0-1 0 0 0,0 1 0 0 0,0 0 0 0 0,0 0 0 0 0,1-1 0 0 0,-1 1 0 0 0,0 0 0 0 0,0 0-1 0 0,0 0 1 0 0,0 0 0 0 0,0 0 0 0 0,0 0 0 0 0,0 1 0 0 0,0-1 0 0 0,0 0 0 0 0,0 0 0 0 0,0 1 0 0 0,0-1 0 0 0,0 1 0 0 0,0-1 0 0 0,0 1 0 0 0,0-1 0 0 0,0 1 0 0 0,0 0 0 0 0,0-1-1 0 0,0 1 1 0 0,-1 0 0 0 0,1 0 0 0 0,0 0 0 0 0,0-1 0 0 0,-1 1 0 0 0,1 0 0 0 0,-1 0 0 0 0,1 0 0 0 0,-1 0 0 0 0,1 0 0 0 0,-1 0 0 0 0,0 0 0 0 0,1 0 0 0 0,-1 0 0 0 0,0 0-1 0 0,0 1 1 0 0,0-1 0 0 0,0 0 0 0 0,0 0 0 0 0,0 0 0 0 0,0 0 0 0 0,0 0 0 0 0,0 0 0 0 0,0 0 0 0 0,-1 0 0 0 0,1 1-1 0 0,-27 107 181 0 0,22-72-1968 0 0,36-37-8618 0 0,-22-3 4948 0 0,-3-1-1635 0 0</inkml:trace>
  <inkml:trace contextRef="#ctx0" brushRef="#br0" timeOffset="376.581">1038 663 3097 0 0,'0'0'2284'0'0,"0"0"-154"0"0,0 0 49 0 0,0 0-12 0 0,0 0-313 0 0,0 0-382 0 0,0 0-410 0 0,0 0-290 0 0,0 0-180 0 0,0 0-146 0 0,0 0-85 0 0,0 0-34 0 0,0 0-39 0 0,-20 14-64 0 0,-64 45-52 0 0,76-54-158 0 0,0 1-1 0 0,0 0 1 0 0,0 0 0 0 0,1 1-1 0 0,0 0 1 0 0,0 0 0 0 0,1 1 0 0 0,0-1-1 0 0,0 1 1 0 0,-3 7-14 0 0,-2 2-2 0 0,10-16 1 0 0,0 0 0 0 0,0 0 0 0 0,0 0 0 0 0,0 0 0 0 0,0 0 0 0 0,1 0 0 0 0,-1 0 0 0 0,0 0 0 0 0,0 0 0 0 0,1 0 0 0 0,-1 1 0 0 0,1-1 0 0 0,-1 0 0 0 0,1 0 0 0 0,-1 1 1 0 0,1-1-1 0 0,0 0 0 0 0,-1 0 0 0 0,1 1 0 0 0,0-1 0 0 0,0 0 0 0 0,0 1 0 0 0,0-1 0 0 0,0 0 0 0 0,1 1 0 0 0,-1-1 0 0 0,0 0 0 0 0,0 1 0 0 0,1-1 0 0 0,-1 0 0 0 0,1 0 1 0 0,-1 1-1 0 0,1-1 0 0 0,0 0 0 0 0,-1 0 0 0 0,1 0 0 0 0,0 0 0 0 0,0 0 0 0 0,0 0 0 0 0,0 0 0 0 0,0 0 0 0 0,0 0 0 0 0,0 0 0 0 0,0 0 0 0 0,0-1 0 0 0,0 1 0 0 0,1 0 1 0 0,-1-1-1 0 0,0 1 0 0 0,0-1 0 0 0,1 0 0 0 0,-1 1 0 0 0,0-1 0 0 0,1 0 1 0 0,15-2 159 0 0,0-2 0 0 0,0 0 0 0 0,0-1 0 0 0,-1-1 0 0 0,1 0 1 0 0,-2-1-1 0 0,1-1 0 0 0,-1 0 0 0 0,0-1 0 0 0,0-1 0 0 0,-1 0 0 0 0,-1-1 1 0 0,6-6-160 0 0,29-19 365 0 0,33-15 157 0 0,-80 51-519 0 0,1 1 0 0 0,0 0 0 0 0,-1-1 0 0 0,1 1 0 0 0,-1 0 0 0 0,1 0 0 0 0,-1 0-1 0 0,1 0 1 0 0,-1 1 0 0 0,0-1 0 0 0,0 0 0 0 0,1 0 0 0 0,-1 1 0 0 0,0-1 0 0 0,0 1 0 0 0,0-1-1 0 0,-1 1 1 0 0,1-1 0 0 0,0 1 0 0 0,0 0 0 0 0,-1-1 0 0 0,1 1 0 0 0,-1 0 0 0 0,1-1-1 0 0,-1 1 1 0 0,0 0 0 0 0,0 0 0 0 0,0 0 0 0 0,0-1 0 0 0,0 1 0 0 0,0 0 0 0 0,0 0-3 0 0,2 9-23 0 0,26 37-1350 0 0,4-36-4456 0 0,-17-12-2122 0 0,-9 0 567 0 0</inkml:trace>
  <inkml:trace contextRef="#ctx0" brushRef="#br0" timeOffset="747.016">1646 494 3657 0 0,'0'0'3132'0'0,"0"0"-756"0"0,0 0-472 0 0,0 0-201 0 0,0 0-260 0 0,0 0-291 0 0,0 0-225 0 0,0 0-181 0 0,0 0-164 0 0,0 0-132 0 0,-32 19-125 0 0,-95 62-122 0 0,74-32 8 0 0,52-48-223 0 0,-1 0 1 0 0,1 0 0 0 0,0 0 0 0 0,0 0 0 0 0,-1 0-1 0 0,1 0 1 0 0,0 0 0 0 0,0 0 0 0 0,0 1-1 0 0,0-1 1 0 0,1 0 0 0 0,-1 1 0 0 0,0-1 0 0 0,0 1-1 0 0,1-1 1 0 0,-1 0 0 0 0,1 1 0 0 0,-1 0-1 0 0,1-1 1 0 0,0 1 0 0 0,-1-1 0 0 0,1 1 0 0 0,0-1-1 0 0,0 1 1 0 0,0-1 0 0 0,0 1 0 0 0,1 0-1 0 0,-1-1 1 0 0,0 1 0 0 0,1-1 0 0 0,-1 1 0 0 0,1-1-1 0 0,-1 1 1 0 0,1-1 0 0 0,0 1 0 0 0,-1-1-1 0 0,1 0 1 0 0,0 1 0 0 0,0-1 0 0 0,0 0 0 0 0,0 0-1 0 0,0 0 1 0 0,1 0 0 0 0,-1 0 0 0 0,0 0-1 0 0,0 0 1 0 0,1 0 0 0 0,-1 0 0 0 0,0 0 0 0 0,1-1-1 0 0,-1 1 1 0 0,1-1 0 0 0,0 1 11 0 0,108 15 21 0 0,-109-16-16 0 0,0 0 1 0 0,0 0-1 0 0,0 0 0 0 0,0 1 0 0 0,0-1 1 0 0,0 0-1 0 0,-1 1 0 0 0,1-1 0 0 0,0 1 1 0 0,0-1-1 0 0,0 1 0 0 0,-1 0 0 0 0,1-1 1 0 0,0 1-1 0 0,-1 0 0 0 0,1-1 0 0 0,0 1 1 0 0,-1 0-1 0 0,1 0 0 0 0,-1-1 0 0 0,1 1 1 0 0,-1 0-1 0 0,1 0 0 0 0,-1 0 0 0 0,0 0 1 0 0,0 0-1 0 0,1 0 0 0 0,-1 0 0 0 0,0-1 1 0 0,0 1-1 0 0,0 0 0 0 0,0 0 0 0 0,0 0 1 0 0,0 0-1 0 0,0 0 0 0 0,0 0 0 0 0,0 0 1 0 0,-1 0-1 0 0,1 0 0 0 0,0 0 0 0 0,-1 0 1 0 0,1 0-1 0 0,0-1 0 0 0,-1 1 0 0 0,1 0-5 0 0,-5 5-74 0 0,0 0 1 0 0,-1-1-1 0 0,1 0 0 0 0,-1 0 0 0 0,0-1 0 0 0,0 0 1 0 0,-1 0-1 0 0,1 0 0 0 0,-1-1 0 0 0,0 0 0 0 0,0 0 1 0 0,0 0-1 0 0,0-1 0 0 0,-3 1 74 0 0,-8 3-664 0 0,16-5 491 0 0,-39 12-2370 0 0,14-9-6020 0 0,21-4 3066 0 0</inkml:trace>
  <inkml:trace contextRef="#ctx0" brushRef="#br0" timeOffset="1078.328">1997 508 632 0 0,'0'0'1702'0'0,"0"0"101"0"0,0 0 283 0 0,0 0 366 0 0,0 0 78 0 0,0 0-193 0 0,0 0-353 0 0,0 0-541 0 0,0 0-492 0 0,0 0-352 0 0,0 0-182 0 0,0 0-52 0 0,0 0-35 0 0,-10 6-38 0 0,-80 43 276 0 0,25-1-712 0 0,66-46 115 0 0,0 0 0 0 0,0-1 0 0 0,0 1 0 0 0,0 0-1 0 0,1-1 1 0 0,-1 1 0 0 0,0-1 0 0 0,1 0 0 0 0,-1 0 0 0 0,1 1 0 0 0,-1-1 0 0 0,1 0 0 0 0,0 0-1 0 0,-1 0 1 0 0,1-1 0 0 0,0 1 0 0 0,0 0 0 0 0,-1-1 0 0 0,1 1 0 0 0,0-1 0 0 0,0 1-1 0 0,0-1 1 0 0,0 0 0 0 0,0 0 0 0 0,0 0 0 0 0,0 0 0 0 0,0 0 0 0 0,0 0 0 0 0,-1 0 0 0 0,1-1-1 0 0,0 1 1 0 0,2-1 29 0 0,-3 1-18 0 0,3-1 43 0 0,0 0 0 0 0,-1 0-1 0 0,1 0 1 0 0,0 1-1 0 0,0 0 1 0 0,0 0 0 0 0,0 0-1 0 0,0 1 1 0 0,0-1-1 0 0,0 1 1 0 0,0 0 0 0 0,0 0-1 0 0,0 0 1 0 0,0 0-1 0 0,-1 1 1 0 0,1-1 0 0 0,-1 1-1 0 0,1 0 1 0 0,-1 1-1 0 0,1-1 1 0 0,-1 0 0 0 0,0 1-1 0 0,0 0 1 0 0,0-1-1 0 0,-1 1 1 0 0,1 0-1 0 0,-1 1 1 0 0,1-1 0 0 0,-1 0-1 0 0,0 1 1 0 0,-1-1-1 0 0,1 1 1 0 0,0 0 0 0 0,-1-1-25 0 0,-3 6 81 0 0,-1 0 0 0 0,-1 0 0 0 0,1-1 0 0 0,-2 1 0 0 0,1-1 1 0 0,-1 0-1 0 0,0-1 0 0 0,0 1 0 0 0,-1-1 0 0 0,0 0 0 0 0,-1 0 1 0 0,1-1-1 0 0,-1 0 0 0 0,0 0 0 0 0,-1 0 0 0 0,0-1 0 0 0,1 0 1 0 0,-2-1-1 0 0,1 0 0 0 0,0 0 0 0 0,-6 1-81 0 0,-9 3-1336 0 0,15-9-2380 0 0,3-2-4312 0 0,5 0-830 0 0</inkml:trace>
  <inkml:trace contextRef="#ctx0" brushRef="#br0" timeOffset="1502.355">2202 0 12043 0 0,'0'0'1173'0'0,"0"0"-33"0"0,0 0 161 0 0,0 0 72 0 0,0 0-99 0 0,0 0-158 0 0,0 0-142 0 0,14 36-113 0 0,46 115-93 0 0,-6-51 446 0 0,-36-72-971 0 0,-2 0-1 0 0,-1 1 1 0 0,-1 0 0 0 0,-2 1 0 0 0,-1 1-1 0 0,-1 0 1 0 0,-1 0 0 0 0,-2 1-1 0 0,0 12-242 0 0,-5-26-52 0 0,-1 0 0 0 0,-1 0-1 0 0,-1 0 1 0 0,-1 0 0 0 0,0 0-1 0 0,-1 0 1 0 0,-1-1 0 0 0,-1 0-1 0 0,0 1 1 0 0,-1-2 0 0 0,-1 1-1 0 0,-1-1 1 0 0,0 0 0 0 0,-1 0-1 0 0,0-1 1 0 0,-9 9 52 0 0,-106 86-3014 0 0,66-71-3257 0 0,21-15-1374 0 0,21-12-9 0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26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1528 36 0 0 0,'0'0'461'0'0,"0"0"858"0"0,0 0 202 0 0,0 0-69 0 0,0 0 166 0 0,0 0 181 0 0,0 0 50 0 0,0 0-96 0 0,0 0-250 0 0,0 0-291 0 0,0 0-302 0 0,0-3-280 0 0,0-9-229 0 0,0 9-147 0 0,-8 22 304 0 0,-104 220 799 0 0,20-43-860 0 0,-153 292 561 0 0,-83 53-60 0 0,166-272-321 0 0,173-273-643 0 0,33-52 243 0 0,-2-2 0 0 0,-4-2 0 0 0,-2-2 0 0 0,18-42-277 0 0,-20 39 65 0 0,164-340 69 0 0,-80 156-134 0 0,44-53 0 0 0,44-33 64 0 0,-168 265 154 0 0,-33 112-210 0 0,3 70 168 0 0,22 120-73 0 0,17-79-67 0 0,-23-82 16 0 0,-3 0 1 0 0,-4 1-1 0 0,9 72-52 0 0,4 323 148 0 0,-34-400 154 0 0,-22-85 1545 0 0,-147-218-1400 0 0,130 180-440 0 0,-2 2 0 0 0,-2 3 0 0 0,-2 1 0 0 0,-3 3 0 0 0,-2 1 0 0 0,-1 4 0 0 0,-39-22-7 0 0,79 54-135 0 0,0 1-1 0 0,-1 1 1 0 0,0 0-1 0 0,-1 1 1 0 0,0 1-1 0 0,0 1 1 0 0,0 0-1 0 0,-1 1 1 0 0,1 1-1 0 0,-14 0 136 0 0,30 3-188 0 0,0 0 0 0 0,0 0-1 0 0,0 0 1 0 0,0 0 0 0 0,0 0-1 0 0,1 0 1 0 0,-1 0 0 0 0,0 0 0 0 0,0 1-1 0 0,0-1 1 0 0,0 0 0 0 0,0 1 0 0 0,0-1-1 0 0,1 1 1 0 0,-1-1 0 0 0,0 1-1 0 0,0-1 1 0 0,1 1 0 0 0,-1-1 0 0 0,0 1-1 0 0,1 0 1 0 0,-1 0 0 0 0,1-1 0 0 0,-1 1-1 0 0,0 0 1 0 0,1 0 0 0 0,0-1-1 0 0,-1 1 1 0 0,1 0 0 0 0,0 0 0 0 0,-1 0-1 0 0,1 0 1 0 0,0 0 0 0 0,0 0 0 0 0,0 0-1 0 0,-1-1 1 0 0,1 1 0 0 0,0 1 188 0 0,5 23-9629 0 0,1-13 1044 0 0</inkml:trace>
  <inkml:trace contextRef="#ctx0" brushRef="#br0" timeOffset="994.326">2130 1435 776 0 0,'0'0'687'0'0,"0"0"-216"0"0,0 0-74 0 0,0 0 263 0 0,0 0 442 0 0,0 0 417 0 0,0 0 235 0 0,0 0 103 0 0,0 0-50 0 0,0 0-156 0 0,0 0-198 0 0,0 0-212 0 0,0 0-164 0 0,8-8-100 0 0,84-128 2625 0 0,-55 46-2276 0 0,-4-1-1 0 0,13-67-1325 0 0,-39 134 131 0 0,0 8-123 0 0,-8 35-66 0 0,1 0 33 0 0,0 5 30 0 0,-2-14 4 0 0,1 1 0 0 0,0-1 0 0 0,1 1 0 0 0,0-1 0 0 0,1 1 0 0 0,0-1 0 0 0,0 1 0 0 0,2-1 0 0 0,-1 1 0 0 0,1-1 0 0 0,0 0 0 0 0,1-1 0 0 0,0 1 0 0 0,1 0 0 0 0,0-1 0 0 0,1 0 0 0 0,0 0 0 0 0,0-1-1 0 0,0 0 1 0 0,6 5-9 0 0,-9-9 48 0 0,1-1 0 0 0,0 1 0 0 0,0-1 0 0 0,0 0 0 0 0,0 0 1 0 0,0 0-1 0 0,1-1 0 0 0,-1 1 0 0 0,1-1 0 0 0,0 0 0 0 0,0-1 0 0 0,0 1 0 0 0,-1-1 0 0 0,1 0 0 0 0,1 0 0 0 0,-1 0 0 0 0,0-1 0 0 0,0 0 0 0 0,0 0 0 0 0,0 0 0 0 0,0 0 0 0 0,0-1 0 0 0,0 0 0 0 0,0 0 0 0 0,0-1 0 0 0,0 1 0 0 0,2-2-48 0 0,12-11 183 0 0,-1 0 1 0 0,0-2 0 0 0,-1 0 0 0 0,-1-1-1 0 0,-1 0 1 0 0,0-1 0 0 0,-1-1 0 0 0,-1 0 0 0 0,-1-1-1 0 0,-1-1 1 0 0,-1 0 0 0 0,0 0 0 0 0,-2-1-1 0 0,1-2-183 0 0,14-57 331 0 0,-23 80-420 0 0,0 1-135 0 0,-2 20-1682 0 0,-2 100-4170 0 0,6-70-2147 0 0,-1-46 7403 0 0,0 12-9964 0 0</inkml:trace>
  <inkml:trace contextRef="#ctx0" brushRef="#br0" timeOffset="1617.423">3364 905 9834 0 0,'0'0'1274'0'0,"0"0"-225"0"0,0 0-201 0 0,0 0-65 0 0,0 0-53 0 0,0 0-86 0 0,0 0 11 0 0,0 0 25 0 0,0 0-23 0 0,0 0-97 0 0,-32 21-143 0 0,-100 66-139 0 0,77-32 18 0 0,50-44-237 0 0,-2 3-32 0 0,1 0-1 0 0,1 0 1 0 0,1 1 0 0 0,0-1-1 0 0,1 1 1 0 0,0 0 0 0 0,1 0-1 0 0,1 0 1 0 0,0 0 0 0 0,1 0-1 0 0,1 0 1 0 0,1 2-27 0 0,-1-10 43 0 0,0 0-1 0 0,0 0 1 0 0,1-1-1 0 0,0 1 1 0 0,1-1 0 0 0,-1 1-1 0 0,1-1 1 0 0,1 0-1 0 0,-1 0 1 0 0,1 0-1 0 0,0-1 1 0 0,0 1 0 0 0,2 0-43 0 0,-5-4 72 0 0,0-1 0 0 0,0 0 0 0 0,1 0 1 0 0,-1 0-1 0 0,1 0 0 0 0,-1 0 0 0 0,1 0 1 0 0,-1 0-1 0 0,1 0 0 0 0,0 0 0 0 0,-1-1 1 0 0,1 1-1 0 0,0-1 0 0 0,-1 1 0 0 0,1-1 0 0 0,0 0 1 0 0,0 1-1 0 0,0-1 0 0 0,-1 0 0 0 0,1 0 1 0 0,0 0-1 0 0,0-1 0 0 0,0 1 0 0 0,-1 0 1 0 0,1-1-1 0 0,0 1 0 0 0,-1-1 0 0 0,1 0 1 0 0,0 1-1 0 0,-1-1 0 0 0,1 0 0 0 0,0 0 1 0 0,-1 0-1 0 0,0 0 0 0 0,1 0 0 0 0,-1 0 1 0 0,1-1-73 0 0,42-51 1644 0 0,-44 53-1645 0 0,259-400 884 0 0,-201 334-920 0 0,-56 66 16 0 0,0 0 1 0 0,1-1-1 0 0,-1 1 0 0 0,0 0 1 0 0,0 0-1 0 0,0 0 0 0 0,0 0 1 0 0,0 0-1 0 0,0 0 0 0 0,0 1 1 0 0,0-1-1 0 0,0 1 0 0 0,0-1 0 0 0,0 1 1 0 0,0 0-1 0 0,0 0 0 0 0,0 0 1 0 0,0 0-1 0 0,-1 0 0 0 0,1 0 1 0 0,0 1-1 0 0,-1-1 0 0 0,1 0 1 0 0,-1 1-1 0 0,1 0 0 0 0,-1-1 1 0 0,0 1-1 0 0,0 0 0 0 0,1-1 1 0 0,-1 1-1 0 0,0 0 0 0 0,-1 0 1 0 0,1 0-1 0 0,0 0 0 0 0,-1 0 1 0 0,1 0-1 0 0,-1 0 0 0 0,1 0 1 0 0,-1 0-1 0 0,0 0 0 0 0,0 0 1 0 0,0 0-1 0 0,0 2 21 0 0,1-1 5 0 0,16 63-37 0 0,-4 1 0 0 0,-2 1 0 0 0,-3 0 1 0 0,-3 0-1 0 0,-3 0 0 0 0,-5 31 32 0 0,3-59 1 0 0,-1 35 61 0 0,-3-1 0 0 0,-3 1 0 0 0,-4-1 0 0 0,-3 0 0 0 0,-12 32-62 0 0,21-85 69 0 0,-2 0 1 0 0,0 0 0 0 0,-2 0-1 0 0,0-1 1 0 0,-1 0-1 0 0,-1-1 1 0 0,-1 0 0 0 0,0-1-1 0 0,-2 0 1 0 0,-2 1-70 0 0,15-17 21 0 0,0 0 0 0 0,0-1 0 0 0,-1 1 0 0 0,1 0 0 0 0,-1-1 0 0 0,1 1-1 0 0,-1-1 1 0 0,0 1 0 0 0,0-1 0 0 0,1 0 0 0 0,-1 0 0 0 0,0 0 0 0 0,0 0 0 0 0,0 0 0 0 0,0 0 0 0 0,0 0 0 0 0,0-1 0 0 0,0 1 0 0 0,-1-1-1 0 0,1 1 1 0 0,0-1 0 0 0,0 0 0 0 0,0 0 0 0 0,-1 0 0 0 0,1 0 0 0 0,0-1 0 0 0,0 1 0 0 0,0 0 0 0 0,0-1 0 0 0,0 1 0 0 0,0-1 0 0 0,-1 0-1 0 0,1 0 1 0 0,1 0 0 0 0,-1 0 0 0 0,0 0 0 0 0,0 0 0 0 0,0-1 0 0 0,0 1 0 0 0,1 0 0 0 0,-1-1 0 0 0,1 0 0 0 0,-1 1 0 0 0,1-1 0 0 0,0 0 0 0 0,-1 1-1 0 0,1-1 1 0 0,0 0 0 0 0,0 0 0 0 0,0 0 0 0 0,1 0 0 0 0,-1 0 0 0 0,0 0 0 0 0,1-1 0 0 0,-1 0-21 0 0,-4-26-318 0 0,2 0 0 0 0,0-1 1 0 0,2 0-1 0 0,1 1 0 0 0,2-1 1 0 0,0 0-1 0 0,2 1 0 0 0,2 0 0 0 0,0 0 1 0 0,2 0-1 0 0,1 1 0 0 0,1 0 1 0 0,4-5 317 0 0,14-34-3870 0 0,-7 23-2312 0 0,-16 32 3499 0 0,5-12-6335 0 0</inkml:trace>
  <inkml:trace contextRef="#ctx0" brushRef="#br0" timeOffset="2287.565">4045 1012 13219 0 0,'0'0'876'0'0,"0"0"-431"0"0,0 0-213 0 0,0 0 18 0 0,0 0 77 0 0,0 0 123 0 0,0 0 77 0 0,0 0 29 0 0,0 0 19 0 0,0 0-44 0 0,0 0-51 0 0,0 0-49 0 0,0 0-53 0 0,5 22-36 0 0,18 72-19 0 0,11-11 418 0 0,-33-80-668 0 0,-1 0 0 0 0,1-1 0 0 0,0 1 0 0 0,0 0 0 0 0,0 0 0 0 0,0-1 0 0 0,1 1 0 0 0,-1-1 0 0 0,1 1 0 0 0,-1-1 0 0 0,1 0 0 0 0,0 1 0 0 0,0-1 0 0 0,0 0 0 0 0,0 0 0 0 0,1 0 0 0 0,-1-1 0 0 0,0 1 0 0 0,1-1 0 0 0,-1 1 0 0 0,1-1 0 0 0,-1 0 0 0 0,1 0 0 0 0,0 0 0 0 0,0 0 0 0 0,-1 0 0 0 0,1 0 0 0 0,0-1 0 0 0,0 0 0 0 0,0 1 0 0 0,0-1 0 0 0,0 0 0 0 0,-1 0 0 0 0,1-1 0 0 0,0 1 0 0 0,0-1 0 0 0,0 1 0 0 0,0-1 0 0 0,-1 0 0 0 0,1 0 0 0 0,0 0 0 0 0,-1 0 0 0 0,2-1-73 0 0,94-138 1435 0 0,12-17-1395 0 0,-104 209-1508 0 0,-6-34 1475 0 0,-1-7-17 0 0,0 0 0 0 0,0 0-1 0 0,1-1 1 0 0,1 1-1 0 0,0 0 1 0 0,0 0-1 0 0,1-1 1 0 0,0 1 0 0 0,1 0-1 0 0,0-1 1 0 0,1 0-1 0 0,0 0 1 0 0,0 0 0 0 0,1 0-1 0 0,1-1 1 0 0,0 0-1 0 0,0 0 1 0 0,0 0-1 0 0,4 2 11 0 0,-5-6 9 0 0,0 0 0 0 0,0-1-1 0 0,0 1 1 0 0,0-1 0 0 0,1 0-1 0 0,0-1 1 0 0,0 1-1 0 0,0-1 1 0 0,0-1 0 0 0,1 1-1 0 0,-1-1 1 0 0,1 0 0 0 0,-1 0-1 0 0,1-1 1 0 0,0 0-1 0 0,0 0 1 0 0,5 0-9 0 0,-5-1 41 0 0,0-1 0 0 0,0 0 0 0 0,0 0 0 0 0,0 0 0 0 0,0-1 0 0 0,0 0 0 0 0,-1 0 0 0 0,1 0 0 0 0,0-1 0 0 0,-1 0 0 0 0,0-1 0 0 0,0 1 0 0 0,0-1 0 0 0,4-4-41 0 0,36-27 122 0 0,-2-3 0 0 0,-2-1 0 0 0,-2-2 0 0 0,-1-2 0 0 0,-3-1 0 0 0,-1-2 0 0 0,-3-2 0 0 0,-1 0 0 0 0,-3-2 0 0 0,12-30-122 0 0,-26 51-91 0 0,-1 1 0 0 0,-1-1 1 0 0,-1-1-1 0 0,-2 0 0 0 0,-1-1 1 0 0,-2 1-1 0 0,0-2 0 0 0,-3 1 1 0 0,0 0-1 0 0,-2-19 91 0 0,0 47-12 0 0,-1 0 0 0 0,1 0 1 0 0,-1 0-1 0 0,0 0 0 0 0,0 0 0 0 0,0 0 0 0 0,0 0 0 0 0,-1 0 1 0 0,1 0-1 0 0,-1 0 0 0 0,0 0 0 0 0,0 0 0 0 0,0 0 1 0 0,0 0-1 0 0,0 1 0 0 0,0-1 0 0 0,-1 0 0 0 0,0 1 1 0 0,1-1-1 0 0,-1 1 0 0 0,0 0 0 0 0,0-1 0 0 0,0 1 1 0 0,0 0-1 0 0,-1 0 0 0 0,1 0 0 0 0,-1 1 0 0 0,1-1 1 0 0,-1 1-1 0 0,1-1 0 0 0,-1 1 0 0 0,0 0 0 0 0,0 0 0 0 0,0 0 1 0 0,0 0-1 0 0,1 0 0 0 0,-1 1 0 0 0,0-1 0 0 0,0 1 1 0 0,0 0-1 0 0,0 0 0 0 0,0 0 0 0 0,0 0 0 0 0,0 1 1 0 0,0-1-1 0 0,0 1 0 0 0,0 0 0 0 0,-1 0 12 0 0,-6 5-25 0 0,1 0 1 0 0,0 0-1 0 0,0 1 0 0 0,1 0 1 0 0,-1 1-1 0 0,2 0 0 0 0,-1 0 1 0 0,1 0-1 0 0,0 1 0 0 0,1 0 1 0 0,0 1-1 0 0,0 0 0 0 0,1-1 1 0 0,-2 8 24 0 0,-6 16 12 0 0,2 1 0 0 0,1 0 1 0 0,2 0-1 0 0,1 1 0 0 0,2-1 0 0 0,1 2 1 0 0,2-1-1 0 0,1 0 0 0 0,2 0 0 0 0,2 9-12 0 0,-1-25 10 0 0,1 0-1 0 0,0-1 0 0 0,1 0 0 0 0,1 1 0 0 0,1-2 0 0 0,1 1 0 0 0,0-1 0 0 0,1 0 0 0 0,1 0 0 0 0,1-1 0 0 0,0 0 0 0 0,1-1 1 0 0,1 0-1 0 0,0-1 0 0 0,1 0 0 0 0,0-1 0 0 0,1 0 0 0 0,1-1 0 0 0,0-1 0 0 0,0 0 0 0 0,3 0-9 0 0,60 11-613 0 0,-25-24-2991 0 0,-39-4-80 0 0,-2-4-3422 0 0,-3 2-1960 0 0</inkml:trace>
  <inkml:trace contextRef="#ctx0" brushRef="#br0" timeOffset="3153.948">5948 802 4137 0 0,'0'0'2351'0'0,"0"0"-743"0"0,0 0-41 0 0,0 0 154 0 0,0 0 18 0 0,0 0-148 0 0,0 0-152 0 0,0 0-124 0 0,0 0-147 0 0,0 0-198 0 0,0 0-240 0 0,0 0-151 0 0,-10 6 171 0 0,-26 15-608 0 0,1 2-1 0 0,1 1 1 0 0,1 1 0 0 0,2 2 0 0 0,0 1 0 0 0,2 1 0 0 0,1 2 0 0 0,1 1 0 0 0,2 1 0 0 0,-10 19-142 0 0,32-47-13 0 0,0 1 0 0 0,0-1 1 0 0,1 1-1 0 0,-1-1 0 0 0,1 1 1 0 0,1 0-1 0 0,-1 0 1 0 0,1 0-1 0 0,0 0 0 0 0,1 0 1 0 0,-1 0-1 0 0,1 0 0 0 0,0 0 1 0 0,1 0-1 0 0,-1 0 1 0 0,1 0-1 0 0,1 1 13 0 0,1-4 23 0 0,0-1 0 0 0,1 0 1 0 0,-1 0-1 0 0,1 0 0 0 0,0 0 1 0 0,-1 0-1 0 0,1-1 0 0 0,0 0 0 0 0,0 1 1 0 0,0-1-1 0 0,0-1 0 0 0,0 1 1 0 0,0-1-1 0 0,0 0 0 0 0,1 0 0 0 0,-1 0 1 0 0,0 0-1 0 0,0-1 0 0 0,0 1 1 0 0,0-1-1 0 0,0 0 0 0 0,0 0 0 0 0,0-1 1 0 0,0 1-1 0 0,-1-1 0 0 0,4-2-23 0 0,32-19 114 0 0,-1-2 1 0 0,-2-1-1 0 0,0-3 0 0 0,-2 0 0 0 0,-1-2 0 0 0,-2-2 0 0 0,-1-1 0 0 0,13-20-114 0 0,-28 36 12 0 0,58-58-311 0 0,-71 98-821 0 0,-7-2 1070 0 0,-2 4 45 0 0,1 0 0 0 0,1 0 1 0 0,1 1-1 0 0,1 0 1 0 0,1 0-1 0 0,2 24 5 0 0,2-46 23 0 0,0 0 0 0 0,0 0 0 0 0,0 0 0 0 0,0 0 0 0 0,0 0-1 0 0,1-1 1 0 0,-1 1 0 0 0,1-1 0 0 0,0 1 0 0 0,-1-1 0 0 0,1 0 0 0 0,0 0-1 0 0,1 0 1 0 0,-1-1 0 0 0,0 1 0 0 0,0-1 0 0 0,1 1 0 0 0,-1-1 0 0 0,1 0-1 0 0,-1-1 1 0 0,1 1 0 0 0,-1 0 0 0 0,1-1 0 0 0,0 0 0 0 0,-1 0 0 0 0,1 0 0 0 0,-1 0-1 0 0,1-1 1 0 0,-1 1 0 0 0,1-1 0 0 0,-1 0 0 0 0,1 0 0 0 0,-1 0 0 0 0,1-1-1 0 0,-1 1 1 0 0,0-1 0 0 0,0 0 0 0 0,0 0 0 0 0,0 0 0 0 0,0 0 0 0 0,0 0-1 0 0,2-3-22 0 0,24-24 240 0 0,-1-1-1 0 0,-2-2 1 0 0,-1 0-1 0 0,-1-2 0 0 0,-2-1 1 0 0,8-18-240 0 0,-22 40 16 0 0,0 0 1 0 0,-1 0-1 0 0,0-1 1 0 0,-1 0-1 0 0,0 0 1 0 0,-1 0-1 0 0,-1 0 1 0 0,0-1-1 0 0,-1 0 1 0 0,-1 0-1 0 0,0-15-16 0 0,-2 29-8 0 0,0 0 0 0 0,0 0-1 0 0,-1 0 1 0 0,1 0 0 0 0,-1 0 0 0 0,1 0-1 0 0,-1 0 1 0 0,1 0 0 0 0,-1 0-1 0 0,0 0 1 0 0,1 0 0 0 0,-1 0 0 0 0,0 0-1 0 0,0 1 1 0 0,0-1 0 0 0,1 0 0 0 0,-1 1-1 0 0,0-1 1 0 0,0 0 0 0 0,0 1 0 0 0,0-1-1 0 0,0 1 1 0 0,0-1 0 0 0,-1 1 0 0 0,1 0-1 0 0,0 0 1 0 0,0-1 0 0 0,0 1-1 0 0,0 0 1 0 0,0 0 0 0 0,0 0 0 0 0,-1 0-1 0 0,1 0 1 0 0,0 0 0 0 0,0 0 0 0 0,0 1-1 0 0,0-1 1 0 0,0 0 0 0 0,0 1 0 0 0,0-1-1 0 0,-1 1 9 0 0,-44 17-520 0 0,39-14 472 0 0,0 1 0 0 0,1-1 0 0 0,0 1 0 0 0,0 1 0 0 0,0 0 1 0 0,1-1-1 0 0,0 1 0 0 0,0 1 0 0 0,0-1 0 0 0,1 1 0 0 0,0 0 0 0 0,0 0 0 0 0,1 0 0 0 0,0 1 0 0 0,0-1 0 0 0,1 1 0 0 0,0 0 0 0 0,0-1 0 0 0,0 1 0 0 0,1 0 0 0 0,1 0 0 0 0,-1 0 0 0 0,1 0 0 0 0,1 1 48 0 0,2-4 9 0 0,0 0 1 0 0,1 0-1 0 0,0 0 0 0 0,0 0 0 0 0,0-1 0 0 0,0 1 0 0 0,1-1 0 0 0,0-1 0 0 0,-1 1 1 0 0,2 0-1 0 0,-1-1 0 0 0,0 0 0 0 0,1 0 0 0 0,-1-1 0 0 0,1 0 0 0 0,0 0 0 0 0,0 0 1 0 0,-1 0-1 0 0,5-1-9 0 0,1 3 51 0 0,8 1 17 0 0,0 0-1 0 0,-1 1 0 0 0,1 1 1 0 0,-1 1-1 0 0,-1 1 0 0 0,0 0 1 0 0,0 1-1 0 0,-1 1 0 0 0,0 0 1 0 0,-1 2-1 0 0,9 8-67 0 0,-21-16 2 0 0,0 0 1 0 0,0 0 0 0 0,-1 0-1 0 0,0 1 1 0 0,0-1-1 0 0,0 1 1 0 0,-1-1-1 0 0,1 1 1 0 0,-1 0 0 0 0,0-1-1 0 0,-1 1 1 0 0,0 0-1 0 0,0 0 1 0 0,0 0-1 0 0,0-1 1 0 0,-1 1 0 0 0,0 0-1 0 0,0-1 1 0 0,-1 1-1 0 0,0 0 1 0 0,-2 4-3 0 0,-15 46-2600 0 0,9-29-554 0 0,4-10-1632 0 0,2-6-1862 0 0,1-3-654 0 0</inkml:trace>
  <inkml:trace contextRef="#ctx0" brushRef="#br0" timeOffset="7573.951">8610 912 1208 0 0,'0'0'1930'0'0,"0"0"-255"0"0,0 0-76 0 0,0 0 24 0 0,0 0 80 0 0,0 0 19 0 0,0 0-131 0 0,0 0-114 0 0,0 0-126 0 0,0 0-190 0 0,0 0-178 0 0,-33 5-183 0 0,-108 17-192 0 0,57 8 189 0 0,69-20-627 0 0,-15 10 47 0 0,1 1 0 0 0,1 1 0 0 0,0 1 0 0 0,2 2 0 0 0,1 0 0 0 0,1 2 0 0 0,1 1 0 0 0,2 0 0 0 0,0 2 0 0 0,2 1 0 0 0,2 0 0 0 0,-12 29-217 0 0,24-51 22 0 0,2 0 0 0 0,-1 1 0 0 0,1-1 0 0 0,0 1 0 0 0,1 0 0 0 0,1-1 0 0 0,-1 1 0 0 0,1 0 0 0 0,1 0 0 0 0,0 0 0 0 0,0 0 0 0 0,1 0 0 0 0,1 0 0 0 0,1 8-22 0 0,1-14 48 0 0,0 0 0 0 0,1-1 0 0 0,-1 1-1 0 0,1-1 1 0 0,0 0 0 0 0,0 0-1 0 0,0 0 1 0 0,1-1 0 0 0,-1 0 0 0 0,0 0-1 0 0,1 0 1 0 0,0-1 0 0 0,-1 1 0 0 0,1-2-1 0 0,0 1 1 0 0,-1 0 0 0 0,1-1 0 0 0,0 0-1 0 0,0-1 1 0 0,0 1 0 0 0,-1-1-1 0 0,1 0 1 0 0,0 0 0 0 0,-1-1 0 0 0,1 0-1 0 0,-1 0 1 0 0,1 0 0 0 0,-1 0 0 0 0,3-3-48 0 0,40-20 262 0 0,-1-3 0 0 0,-1-2 0 0 0,-2-2 0 0 0,-1-1 0 0 0,-1-3 0 0 0,-2-1 0 0 0,-2-2 0 0 0,-1-2 0 0 0,-3-1 0 0 0,13-21-262 0 0,18-33 618 0 0,-65 96-574 0 0,-2 15-196 0 0,-3 22 121 0 0,1 0 1 0 0,2 1 0 0 0,2-1-1 0 0,3 26 31 0 0,-2-53-30 0 0,0 0 1 0 0,1-1-1 0 0,0 0 0 0 0,1 1 0 0 0,0-1 1 0 0,0 0-1 0 0,1 0 0 0 0,0 0 0 0 0,0-1 1 0 0,1 1-1 0 0,1-1 0 0 0,-1 0 0 0 0,1-1 1 0 0,1 1-1 0 0,-1-1 0 0 0,1-1 0 0 0,0 1 1 0 0,1-1-1 0 0,-1 0 0 0 0,1-1 0 0 0,1 0 1 0 0,-1 0-1 0 0,7 3 30 0 0,-4-3-505 0 0,1-1 1 0 0,-1 1-1 0 0,0-2 1 0 0,1 0-1 0 0,0 0 1 0 0,0-1-1 0 0,0 0 1 0 0,0-1-1 0 0,0-1 1 0 0,0 0-1 0 0,0 0 0 0 0,4-2 505 0 0,28-10-5558 0 0,-17 0-2106 0 0,-25 12 7085 0 0,12-8-6584 0 0</inkml:trace>
  <inkml:trace contextRef="#ctx0" brushRef="#br0" timeOffset="7860.011">9400 1019 6233 0 0,'0'0'4507'0'0,"0"0"-1705"0"0,0 0-767 0 0,0 0-331 0 0,0 0-302 0 0,0 0-281 0 0,0 0-209 0 0,0 0-173 0 0,0 0-96 0 0,0 0-79 0 0,0 0-109 0 0,0 0-66 0 0,-34 12-65 0 0,-108 40-76 0 0,78-15 44 0 0,56-28-227 0 0,2-3-65 0 0,0 0 0 0 0,1 0 0 0 0,-1 0 0 0 0,2 1 0 0 0,-1 0 0 0 0,1-1 0 0 0,0 2 1 0 0,0-1-1 0 0,1 0 0 0 0,0 1 0 0 0,0 0 0 0 0,1-1 0 0 0,0 1 0 0 0,0 0 0 0 0,1 0 1 0 0,0 0-1 0 0,0 0 0 0 0,1 1 0 0 0,0-1 0 0 0,1 0 0 0 0,-1 0 0 0 0,2 0 0 0 0,-1 0 1 0 0,1 0-1 0 0,0 0 0 0 0,1 0 0 0 0,0-1 0 0 0,0 1 0 0 0,0-1 0 0 0,1 0 0 0 0,0 0 1 0 0,1 0-1 0 0,0 0 0 0 0,0-1 0 0 0,0 0 0 0 0,1 0 0 0 0,-1 0 0 0 0,2-1 1 0 0,-1 0-1 0 0,0 0 0 0 0,1 0 0 0 0,3 1 0 0 0,8 0-58 0 0,0-1 0 0 0,0 0 0 0 0,1-2 1 0 0,-1 0-1 0 0,1-1 0 0 0,0 0 0 0 0,-1-2 0 0 0,1 0 0 0 0,0-1 1 0 0,0-1-1 0 0,8-3 58 0 0,105-40-3249 0 0,-92 22-854 0 0,-1 0-3776 0 0,-23 12-694 0 0</inkml:trace>
  <inkml:trace contextRef="#ctx0" brushRef="#br0" timeOffset="8139.955">9881 1023 5905 0 0,'0'0'2229'0'0,"0"0"-178"0"0,0 0-76 0 0,0 0-151 0 0,0 0-243 0 0,0 0-268 0 0,0 0-223 0 0,0 0-178 0 0,0 0-168 0 0,0 0-162 0 0,0 0-140 0 0,-33 28-116 0 0,-99 92-82 0 0,69-44 152 0 0,21 30 365 0 0,41-102-742 0 0,1-1 1 0 0,0 0-1 0 0,0 0 1 0 0,0 0-1 0 0,0 1 1 0 0,0-1-1 0 0,1 0 1 0 0,-1 0-1 0 0,1 0 1 0 0,0 0-1 0 0,0 0 1 0 0,0 0-1 0 0,0 0 1 0 0,1 0-1 0 0,-1 0 1 0 0,1 0 0 0 0,0 0-1 0 0,0-1 1 0 0,0 1-1 0 0,0-1 1 0 0,0 0-1 0 0,0 1 1 0 0,1-1-1 0 0,-1 0 1 0 0,1 0-1 0 0,-1 0 1 0 0,1-1-1 0 0,0 1 1 0 0,0-1-1 0 0,0 1 1 0 0,0-1-1 0 0,0 0 1 0 0,0 0-1 0 0,0 0-19 0 0,22 3 129 0 0,1 0 0 0 0,-1-2 1 0 0,1 0-1 0 0,-1-2 0 0 0,1-1 0 0 0,-1-1 0 0 0,1-1 0 0 0,-1-1 0 0 0,0-2 0 0 0,0 0 1 0 0,3-3-130 0 0,130-36 43 0 0,-112 31-3763 0 0,1 0-5425 0 0,-36 10-2476 0 0</inkml:trace>
  <inkml:trace contextRef="#ctx0" brushRef="#br0" timeOffset="9091.615">10475 1398 4545 0 0,'0'0'817'0'0,"0"0"10"0"0,0 0 195 0 0,0 0 317 0 0,0 0 291 0 0,0 0 162 0 0,0 0 48 0 0,0 0-81 0 0,0 0-184 0 0,0 0-244 0 0,0 0-266 0 0,34 0-232 0 0,105-3-181 0 0,-134 3-604 0 0,0-1 0 0 0,0 1 0 0 0,0-1 0 0 0,0 0 0 0 0,0 0 0 0 0,0 0 0 0 0,0-1 0 0 0,-1 1 1 0 0,1-1-1 0 0,0 0 0 0 0,-1-1 0 0 0,1 1 0 0 0,-1-1 0 0 0,0 0 0 0 0,0 0 0 0 0,2-2-48 0 0,7-6 173 0 0,1 2-88 0 0,0-2 1 0 0,0 0-1 0 0,-2 0 1 0 0,1-2 0 0 0,-1 1-1 0 0,-1-1 1 0 0,0-1-1 0 0,-1 0 1 0 0,-1-1-1 0 0,0 0 1 0 0,-1 0 0 0 0,-1-1-1 0 0,0 1 1 0 0,-1-2-1 0 0,0 1 1 0 0,-2-1-1 0 0,0 0 1 0 0,2-17-86 0 0,-6 31-35 0 0,-1 0 0 0 0,1-1 0 0 0,-1 1 1 0 0,0 0-1 0 0,1 0 0 0 0,-2 0 0 0 0,1 0 0 0 0,0 0 0 0 0,0 0 0 0 0,-1 0 0 0 0,0 0 1 0 0,1 0-1 0 0,-1 1 0 0 0,0-1 0 0 0,-1 1 0 0 0,1-1 0 0 0,0 1 0 0 0,-1 0 0 0 0,1 0 1 0 0,-1 0-1 0 0,1 0 0 0 0,-1 0 0 0 0,0 1 0 0 0,0-1 0 0 0,0 1 0 0 0,0 0 0 0 0,0 0 1 0 0,0 0-1 0 0,0 0 0 0 0,-1 0 0 0 0,1 1 0 0 0,-2-1 35 0 0,-3 0-122 0 0,-1 0 0 0 0,0 0 0 0 0,1 1-1 0 0,-1 0 1 0 0,1 0 0 0 0,-1 1 0 0 0,0 0 0 0 0,1 0 0 0 0,0 1-1 0 0,-1 0 1 0 0,1 1 0 0 0,-1 0 122 0 0,-5 5-99 0 0,-1 1 0 0 0,1 1 0 0 0,1 0 0 0 0,-1 1 0 0 0,2 0 0 0 0,0 1 0 0 0,0 0-1 0 0,1 1 1 0 0,0 0 0 0 0,1 1 0 0 0,1 0 0 0 0,1 1 0 0 0,-1 0 0 0 0,2 0 0 0 0,0 1 0 0 0,1-1 0 0 0,1 2 0 0 0,0-1-1 0 0,2 0 1 0 0,-3 17 99 0 0,4-27 5 0 0,0 0-1 0 0,1 0 0 0 0,0 0 0 0 0,0 0 0 0 0,0 0 0 0 0,1 1 0 0 0,0-1 0 0 0,0 0 1 0 0,0 0-1 0 0,1 0 0 0 0,0 0 0 0 0,0 0 0 0 0,1 0 0 0 0,-1 0 0 0 0,1 0 0 0 0,1 0 1 0 0,-1-1-1 0 0,1 1 0 0 0,0-1 0 0 0,0 1 0 0 0,1-1 0 0 0,-1 0 0 0 0,1 0 0 0 0,0-1 1 0 0,0 1-1 0 0,1-1 0 0 0,0 0 0 0 0,-1 0 0 0 0,1-1 0 0 0,1 1 0 0 0,-1-1 0 0 0,5 2-4 0 0,10 0 274 0 0,0-1 0 0 0,0-1 0 0 0,0 0-1 0 0,0-2 1 0 0,0-1 0 0 0,1 0-1 0 0,-1-1 1 0 0,7-3-274 0 0,24-5 376 0 0,-2-3-1 0 0,1-2 1 0 0,-2-2-1 0 0,0-2 1 0 0,-1-2-1 0 0,-1-2 1 0 0,-1-3-1 0 0,-1-1 1 0 0,35-28-376 0 0,-24 19 232 0 0,-2-3 0 0 0,-2-3 0 0 0,-1-1 0 0 0,-3-3 1 0 0,-1-1-1 0 0,-2-3 0 0 0,-3-1 0 0 0,5-12-232 0 0,-32 41 13 0 0,-1-1 0 0 0,0-1-1 0 0,-2 0 1 0 0,0 0-1 0 0,-2-1 1 0 0,0-1 0 0 0,-2 1-1 0 0,-1-1 1 0 0,-1-1 0 0 0,-1 1-1 0 0,-1-1 1 0 0,-1 1-1 0 0,-1-1 1 0 0,-2 0 0 0 0,-2-13-13 0 0,2 34-25 0 0,0 0 1 0 0,-1 0-1 0 0,1 0 1 0 0,-1 0-1 0 0,-1 0 1 0 0,1 0-1 0 0,-1 0 1 0 0,1 1-1 0 0,-1-1 0 0 0,-1 1 1 0 0,1 0-1 0 0,-1 0 1 0 0,1 0-1 0 0,-1 0 1 0 0,0 1-1 0 0,0 0 1 0 0,-1-1-1 0 0,1 2 1 0 0,-1-1-1 0 0,1 0 1 0 0,-1 1-1 0 0,0 0 1 0 0,0 0-1 0 0,0 0 1 0 0,0 1-1 0 0,-1 0 1 0 0,1 0-1 0 0,0 0 1 0 0,0 0-1 0 0,-1 1 1 0 0,1 0-1 0 0,0 0 1 0 0,-1 0-1 0 0,1 1 0 0 0,0 0 1 0 0,-1 0-1 0 0,1 0 1 0 0,0 1-1 0 0,0-1 1 0 0,0 1-1 0 0,0 1 1 0 0,0-1-1 0 0,1 1 1 0 0,-5 2 24 0 0,-16 13-33 0 0,2 1 0 0 0,0 0 0 0 0,1 2 0 0 0,1 1 0 0 0,0 0 0 0 0,2 2 0 0 0,1 0 0 0 0,1 1 0 0 0,1 1 0 0 0,1 0 1 0 0,2 1-1 0 0,0 1 0 0 0,2 0 0 0 0,1 1 0 0 0,1 0 0 0 0,2 0 0 0 0,1 0 0 0 0,1 1 0 0 0,1 0 0 0 0,2 1 0 0 0,1-1 0 0 0,1 0 0 0 0,3 9 33 0 0,-2-23 31 0 0,1-1 0 0 0,1 1-1 0 0,0-1 1 0 0,1 0 0 0 0,0 0-1 0 0,2 0 1 0 0,0-1 0 0 0,0 0-1 0 0,1 0 1 0 0,1 0 0 0 0,0-1-1 0 0,1 0 1 0 0,1-1 0 0 0,-1 0-1 0 0,2 0 1 0 0,0-1 0 0 0,0-1-1 0 0,1 1 1 0 0,1-2 0 0 0,-1 0-1 0 0,1 0 1 0 0,1-1 0 0 0,0-1-1 0 0,0-1 1 0 0,0 1 0 0 0,1-2-31 0 0,-1 0-36 0 0,0-1-1 0 0,1 0 1 0 0,0-1 0 0 0,0-1-1 0 0,0 0 1 0 0,0-1 0 0 0,0 0-1 0 0,0-2 1 0 0,0 1 0 0 0,0-2 0 0 0,0 0-1 0 0,0-1 1 0 0,0-1 0 0 0,-1 0-1 0 0,0 0 1 0 0,0-2 0 0 0,0 0-1 0 0,0 0 1 0 0,-1-2 0 0 0,0 1 0 0 0,0-2-1 0 0,-1 1 1 0 0,1-3 36 0 0,-5 3-782 0 0,18-19-1379 0 0,-11 7-6643 0 0,-10 9-1796 0 0</inkml:trace>
  <inkml:trace contextRef="#ctx0" brushRef="#br0" timeOffset="9865.568">11817 1325 1656 0 0,'0'0'1819'0'0,"0"0"75"0"0,0 0 169 0 0,0 0 142 0 0,0 0-54 0 0,0 0-173 0 0,0 0-214 0 0,0 0-205 0 0,0 0-201 0 0,0 0-181 0 0,0 0-165 0 0,33 6-138 0 0,102 17-93 0 0,-58-28 315 0 0,-64-1-831 0 0,17-4-32 0 0,0-2-1 0 0,0-1 1 0 0,-2-1 0 0 0,1-1 0 0 0,-2-2 0 0 0,0-1 0 0 0,-1 0-1 0 0,-1-3 1 0 0,-1 0 0 0 0,-1-1 0 0 0,-1-1 0 0 0,15-20-233 0 0,-4-33 134 0 0,-33 74-150 0 0,0 0 1 0 0,0 0 0 0 0,0-1-1 0 0,0 1 1 0 0,0 0-1 0 0,-1 0 1 0 0,1 0-1 0 0,-1 0 1 0 0,1-1-1 0 0,-1 1 1 0 0,0 0-1 0 0,0 0 1 0 0,0 0 0 0 0,0 1-1 0 0,0-1 1 0 0,0 0-1 0 0,-1 0 1 0 0,1 0-1 0 0,-1 1 1 0 0,1-1-1 0 0,-1 1 1 0 0,0-1-1 0 0,1 1 1 0 0,-1 0-1 0 0,0-1 1 0 0,0 1 0 0 0,0 0-1 0 0,0 0 1 0 0,0 1-1 0 0,0-1 1 0 0,0 0-1 0 0,0 1 1 0 0,0-1-1 0 0,-1 1 1 0 0,1-1 15 0 0,-14 1-167 0 0,1-1 1 0 0,0 2-1 0 0,0 0 0 0 0,-1 1 1 0 0,1 0-1 0 0,0 2 0 0 0,0-1 1 0 0,1 2-1 0 0,-1 0 0 0 0,1 1 1 0 0,0 0-1 0 0,1 1 1 0 0,-1 0-1 0 0,1 1 0 0 0,1 1 1 0 0,-1 0-1 0 0,2 1 0 0 0,-1 0 1 0 0,1 1-1 0 0,1 0 0 0 0,0 1 1 0 0,0 0-1 0 0,-3 7 167 0 0,5-10-95 0 0,1 1-1 0 0,0 0 1 0 0,0 1-1 0 0,1 0 1 0 0,0 0-1 0 0,1 0 1 0 0,1 1-1 0 0,-1 0 1 0 0,2-1-1 0 0,0 1 1 0 0,0 1-1 0 0,1-1 1 0 0,1 0-1 0 0,0 1 1 0 0,0-1 0 0 0,1 1-1 0 0,1 0 96 0 0,1-8 19 0 0,-1-1 0 0 0,1 0 0 0 0,0 0 0 0 0,0 0 0 0 0,0 0 0 0 0,0 0 0 0 0,1-1 0 0 0,-1 1 0 0 0,1-1 0 0 0,0 1 0 0 0,0-1 0 0 0,1 0 0 0 0,-1 0 0 0 0,1 0 0 0 0,-1-1 0 0 0,1 1 0 0 0,0-1 0 0 0,0 0 0 0 0,0 0 0 0 0,0 0 0 0 0,0-1 0 0 0,0 0 0 0 0,1 1 0 0 0,1-1-19 0 0,110 12 1259 0 0,-71-17-837 0 0,1-1 0 0 0,-1-2 0 0 0,0-3-1 0 0,-1-1 1 0 0,0-2 0 0 0,-1-2 0 0 0,9-6-422 0 0,-6 0 172 0 0,-1-2 0 0 0,-2-1 0 0 0,0-3 0 0 0,-1-1 0 0 0,-2-2 0 0 0,-1-2 0 0 0,-2-1 0 0 0,27-31-172 0 0,-56 56 8 0 0,-1 1 1 0 0,0-2-1 0 0,0 1 0 0 0,0-1 1 0 0,-1 0-1 0 0,0 0 0 0 0,-1-1 0 0 0,0 0 1 0 0,-1 0-1 0 0,0 0 0 0 0,0 0 1 0 0,-1-1-1 0 0,-1 0 0 0 0,0 1 0 0 0,0-1 1 0 0,-1 0-1 0 0,0 0 0 0 0,-1 0-8 0 0,0 8-10 0 0,0 1 0 0 0,0-1 0 0 0,-1 1-1 0 0,0-1 1 0 0,1 1 0 0 0,-1-1 0 0 0,0 1-1 0 0,0-1 1 0 0,0 1 0 0 0,0 0 0 0 0,-1 0-1 0 0,1 0 1 0 0,-1-1 0 0 0,1 1 0 0 0,-1 1-1 0 0,0-1 1 0 0,1 0 0 0 0,-1 0 0 0 0,0 1-1 0 0,0-1 1 0 0,-1 1 0 0 0,1-1 0 0 0,0 1-1 0 0,0 0 1 0 0,-1 0 0 0 0,1 0-1 0 0,0 0 1 0 0,-1 0 0 0 0,1 1 0 0 0,-1-1-1 0 0,1 1 1 0 0,-1 0 0 0 0,0-1 0 0 0,1 1-1 0 0,-1 0 1 0 0,-1 1 10 0 0,-95 19-788 0 0,77-10 613 0 0,0 1 0 0 0,0 1 0 0 0,1 1 0 0 0,0 1 0 0 0,2 1 0 0 0,-1 1 0 0 0,2 0 0 0 0,0 1 0 0 0,1 1 0 0 0,1 1 0 0 0,-10 15 175 0 0,24-32-27 0 0,0 0 0 0 0,0 1-1 0 0,1 0 1 0 0,-1-1-1 0 0,1 1 1 0 0,-1 0 0 0 0,1 0-1 0 0,0 0 1 0 0,0 0-1 0 0,0 0 1 0 0,1 0 0 0 0,-1 0-1 0 0,1 0 1 0 0,-1 0-1 0 0,1 0 1 0 0,0 0 0 0 0,0 0-1 0 0,1 0 1 0 0,-1 0-1 0 0,0 1 1 0 0,1-1 0 0 0,0 0-1 0 0,0 0 1 0 0,0 0 0 0 0,0-1-1 0 0,0 1 1 0 0,1 0-1 0 0,-1 0 1 0 0,1-1 0 0 0,0 1-1 0 0,0-1 1 0 0,0 1-1 0 0,0-1 1 0 0,0 0 0 0 0,2 2 27 0 0,10 1 48 0 0,1 0 1 0 0,-1-1 0 0 0,1-1 0 0 0,0 0 0 0 0,0-1 0 0 0,0 0 0 0 0,0-1 0 0 0,0-1 0 0 0,14-2-49 0 0,-3 2 48 0 0,211 0 834 0 0,-232-1-857 0 0,-1 0 0 0 0,0 1 0 0 0,0 0 0 0 0,1-1 0 0 0,-1 2-1 0 0,0-1 1 0 0,1 0 0 0 0,-1 1 0 0 0,0 0 0 0 0,0 0-1 0 0,0 0 1 0 0,0 0 0 0 0,0 1 0 0 0,0 0 0 0 0,0-1-1 0 0,0 2 1 0 0,0-1 0 0 0,-1 0 0 0 0,1 1 0 0 0,-1-1-1 0 0,0 1 1 0 0,0 0 0 0 0,0 0 0 0 0,0 0 0 0 0,0 1-1 0 0,-1-1 1 0 0,1 1 0 0 0,-1-1 0 0 0,0 1 0 0 0,0 0-1 0 0,0 0 1 0 0,-1 0 0 0 0,1 0 0 0 0,-1 0 0 0 0,0 3-25 0 0,-1 3 39 0 0,-1 0 0 0 0,-1 0 0 0 0,0-1 1 0 0,0 1-1 0 0,-1 0 0 0 0,0-1 0 0 0,-1 1 1 0 0,0-1-1 0 0,0 0 0 0 0,-1 0 0 0 0,0-1 1 0 0,-1 1-1 0 0,0-1 0 0 0,0 0 1 0 0,-1-1-1 0 0,-2 3-39 0 0,-34 52-354 0 0,29-29-1416 0 0,13-26-2296 0 0,0 2-3532 0 0,1-6-3329 0 0</inkml:trace>
  <inkml:trace contextRef="#ctx0" brushRef="#br0" timeOffset="10756.093">13724 1155 4441 0 0,'0'0'1974'0'0,"0"0"-137"0"0,0 0-144 0 0,0 0-54 0 0,0 0-96 0 0,0 0-116 0 0,0 0-108 0 0,-32 14-114 0 0,-107 47-132 0 0,32 4 575 0 0,78-46-1312 0 0,1 1 1 0 0,1 1-1 0 0,1 1 1 0 0,1 1-1 0 0,1 1 1 0 0,1 2-1 0 0,-9 14-336 0 0,30-38 14 0 0,0 0-1 0 0,1-1 1 0 0,-1 1 0 0 0,1 0 0 0 0,-1 0-1 0 0,1 0 1 0 0,0 0 0 0 0,0 0-1 0 0,0 1 1 0 0,0-1 0 0 0,0 0-1 0 0,0 1 1 0 0,1-1 0 0 0,-1 0 0 0 0,1 1-1 0 0,-1-1 1 0 0,1 0 0 0 0,0 1-1 0 0,0-1 1 0 0,0 1 0 0 0,0-1 0 0 0,1 0-1 0 0,-1 1 1 0 0,1-1 0 0 0,-1 0-1 0 0,1 1 1 0 0,0-1 0 0 0,0 0-1 0 0,0 0 1 0 0,0 1 0 0 0,0-1 0 0 0,1 0-1 0 0,-1 0 1 0 0,1 0 0 0 0,-1-1-1 0 0,1 1 1 0 0,0 0 0 0 0,-1-1-1 0 0,1 1 1 0 0,1 0-14 0 0,11-1 139 0 0,0-1 1 0 0,0-1-1 0 0,0 0 0 0 0,-1-1 0 0 0,1-1 0 0 0,-1 0 1 0 0,1 0-1 0 0,-1-2 0 0 0,0 1 0 0 0,-1-2 0 0 0,1 0 1 0 0,-1 0-1 0 0,0-1 0 0 0,9-7-139 0 0,14-5 140 0 0,271-172 333 0 0,-230 157-529 0 0,-65 71-175 0 0,-10 5 273 0 0,15 96-69 0 0,-14-133 29 0 0,-1-1 1 0 0,1 1 0 0 0,0-1-1 0 0,1 0 1 0 0,-1 0 0 0 0,1 0 0 0 0,-1 0-1 0 0,1-1 1 0 0,0 1 0 0 0,1 0-1 0 0,-1-1 1 0 0,0 0 0 0 0,1 0-1 0 0,0 0 1 0 0,0-1 0 0 0,0 1-1 0 0,0-1 1 0 0,0 0 0 0 0,0 0-1 0 0,1 0 1 0 0,-1 0 0 0 0,1-1-1 0 0,-1 0 1 0 0,1 0 0 0 0,0 0-1 0 0,-1-1 1 0 0,4 1-3 0 0,1-1 61 0 0,0-1 0 0 0,0 0 1 0 0,-1 0-1 0 0,1-1 0 0 0,-1 0 0 0 0,1 0 0 0 0,-1-1 1 0 0,1 0-1 0 0,-1 0 0 0 0,0-1 0 0 0,-1 0 0 0 0,1-1 1 0 0,-1 0-1 0 0,0 0 0 0 0,0 0 0 0 0,0-1 1 0 0,-1 0-1 0 0,2-2-61 0 0,11-8 114 0 0,25-22 12 0 0,-2-3 1 0 0,-2-1-1 0 0,-2-3 0 0 0,-2 0 0 0 0,-2-3 0 0 0,-2 0 0 0 0,-2-2 1 0 0,-2-2-1 0 0,-3 0 0 0 0,3-13-126 0 0,-4-1-137 0 0,-3-2 0 0 0,-3 0 1 0 0,-3-2-1 0 0,-2 1 0 0 0,-4-2 1 0 0,-1-34 136 0 0,-8 91-31 0 0,2-1 25 0 0,-1 0 0 0 0,0 0 0 0 0,-1-1 0 0 0,-1 1-1 0 0,-1 0 1 0 0,0 0 0 0 0,-1 0 0 0 0,-1-4 6 0 0,3 17-10 0 0,1 1 1 0 0,-1-1-1 0 0,0 0 1 0 0,1 1-1 0 0,-1-1 1 0 0,0 1-1 0 0,0-1 1 0 0,0 1-1 0 0,-1-1 1 0 0,1 1-1 0 0,0 0 1 0 0,0 0-1 0 0,-1-1 1 0 0,1 1-1 0 0,-1 0 1 0 0,1 0-1 0 0,-1 0 1 0 0,1 0-1 0 0,-1 1 1 0 0,1-1-1 0 0,-1 0 1 0 0,0 1-1 0 0,0-1 1 0 0,1 1-1 0 0,-1 0 1 0 0,0-1-1 0 0,0 1 1 0 0,1 0-1 0 0,-1 0 1 0 0,0 0-1 0 0,0 0 1 0 0,0 0-1 0 0,1 1 1 0 0,-1-1-1 0 0,0 1 1 0 0,0-1-1 0 0,1 1 1 0 0,-1-1-1 0 0,0 1 1 0 0,1 0-1 0 0,-1 0 1 0 0,1 0-1 0 0,-1 0 1 0 0,1 0-1 0 0,-1 0 1 0 0,1 0-1 0 0,0 0 1 0 0,0 1-1 0 0,-1-1 1 0 0,1 0-1 0 0,0 1 1 0 0,0-1-1 0 0,0 1 1 0 0,0 0-1 0 0,1-1 1 0 0,-1 1-1 0 0,0 0 1 0 0,1 0 9 0 0,-19 37-18 0 0,3 2 0 0 0,1 0 0 0 0,2 1 0 0 0,2 1 1 0 0,1 0-1 0 0,3 0 0 0 0,1 0 0 0 0,3 1 0 0 0,1 0 0 0 0,2 10 18 0 0,-3 47 24 0 0,3 1 0 0 0,5-1-1 0 0,4 0 1 0 0,22 94-24 0 0,-8-89-29 0 0,-13-89-514 0 0,-14-23-3225 0 0,-16-20-1483 0 0,2 3-3201 0 0,13 14 488 0 0</inkml:trace>
  <inkml:trace contextRef="#ctx0" brushRef="#br0" timeOffset="11008.916">14058 1048 10834 0 0,'0'0'2187'0'0,"0"0"-323"0"0,0 0-152 0 0,0 0-110 0 0,0 0-210 0 0,0 0-260 0 0,0 0-229 0 0,34-8-135 0 0,110-28-110 0 0,272-41 2110 0 0,-121 49-3148 0 0,-167 26-8066 0 0,-115 2 1741 0 0,-3 0-3584 0 0</inkml:trace>
  <inkml:trace contextRef="#ctx0" brushRef="#br0" timeOffset="11171.573">15136 1203 5537 0 0,'0'0'3133'0'0,"0"0"-1377"0"0,0 0-389 0 0,0 0 36 0 0,0 0-57 0 0,-4 33-230 0 0,-12 101-253 0 0,9 78 412 0 0,7-211-1868 0 0,0 12 733 0 0,0-8-8400 0 0,0-5-823 0 0</inkml:trace>
  <inkml:trace contextRef="#ctx0" brushRef="#br0" timeOffset="11427.449">15072 702 17612 0 0,'0'0'1080'0'0,"0"0"-272"0"0,0 0-360 0 0,0 0-200 0 0,0 0-360 0 0,0 0-344 0 0,0 0-24 0 0,0 0-64 0 0,0 0-64 0 0,0 0-368 0 0,0 0-1281 0 0,0 0-2592 0 0,0 0-5065 0 0</inkml:trace>
  <inkml:trace contextRef="#ctx0" brushRef="#br0" timeOffset="11674.872">15539 1004 9714 0 0,'0'0'4341'0'0,"0"0"-2483"0"0,0 0-885 0 0,0 0-154 0 0,0 0-181 0 0,0 0-174 0 0,0 0-134 0 0,0 0-99 0 0,0 0-40 0 0,0 0-32 0 0,-29 36-38 0 0,-89 111-36 0 0,73-68-41 0 0,43-65-46 0 0,-10 97 50 0 0,13-107 0 0 0,-1 0 0 0 0,1-1 0 0 0,-1 1 0 0 0,1 0 0 0 0,0-1 1 0 0,1 1-1 0 0,-1 0 0 0 0,1-1 0 0 0,-1 0 0 0 0,1 1 0 0 0,0-1 1 0 0,0 0-1 0 0,0 0 0 0 0,1 0 0 0 0,-1 0 0 0 0,1 0 0 0 0,0-1 0 0 0,-1 1 1 0 0,1-1-1 0 0,1 0 0 0 0,-1 1 0 0 0,0-2 0 0 0,0 1 0 0 0,1 0 0 0 0,-1-1 1 0 0,1 1-1 0 0,-1-1 0 0 0,1 0-48 0 0,7 2 209 0 0,0-1 1 0 0,1-1-1 0 0,-1 0 1 0 0,0 0-1 0 0,1-1 1 0 0,-1 0-1 0 0,0-1 1 0 0,0-1-1 0 0,1 0 1 0 0,-1 0-1 0 0,0-1 1 0 0,-1 0-1 0 0,1-1 1 0 0,-1 0-1 0 0,1-1 1 0 0,-1 0-1 0 0,0-1 1 0 0,-1 0-1 0 0,1 0 1 0 0,-1-1-1 0 0,-1 0 1 0 0,8-8-210 0 0,-4 4 109 0 0,-2 0 0 0 0,1 0 0 0 0,-1-1 0 0 0,-1-1 0 0 0,0 1 0 0 0,-1-2 1 0 0,0 1-1 0 0,-1-1 0 0 0,-1 0 0 0 0,0 0 0 0 0,0-1 0 0 0,-2 0 0 0 0,0 0 0 0 0,-1 0 0 0 0,0-1 1 0 0,0-7-110 0 0,-3 18-18 0 0,0 1 1 0 0,1-1-1 0 0,-2 0 0 0 0,1 1 1 0 0,0-1-1 0 0,-1 1 1 0 0,0-1-1 0 0,0 1 1 0 0,0 0-1 0 0,-1-1 1 0 0,1 1-1 0 0,-1 0 1 0 0,0 0-1 0 0,0 0 1 0 0,-1 0-1 0 0,1 0 1 0 0,-1 1-1 0 0,0-1 1 0 0,0 1-1 0 0,0-1 1 0 0,0 1-1 0 0,-1 0 0 0 0,1 0 1 0 0,-1 1-1 0 0,0-1 1 0 0,1 1-1 0 0,-1-1 1 0 0,-4 0 17 0 0,-79-8-3323 0 0,58 18-409 0 0,3 2-3292 0 0,12-4-4699 0 0</inkml:trace>
  <inkml:trace contextRef="#ctx0" brushRef="#br0" timeOffset="12141.947">15900 1409 16412 0 0,'0'0'570'0'0,"0"0"194"0"0,0 0 275 0 0,0 0 120 0 0,0 0-72 0 0,0 0-91 0 0,0 0-94 0 0,0 0-83 0 0,0 0-114 0 0,0 0-169 0 0,0 0-137 0 0,0 0-67 0 0,0 0-34 0 0,25-16-29 0 0,78-51-41 0 0,-12-12 112 0 0,51-49-480 0 0,-140 129 77 0 0,-1 0 1 0 0,0 0-1 0 0,1 1 0 0 0,-1-1 0 0 0,0 0 1 0 0,1 1-1 0 0,-1-1 0 0 0,0 1 0 0 0,0-1 1 0 0,0 1-1 0 0,-1 0 0 0 0,1-1 0 0 0,0 1 1 0 0,-1 0-1 0 0,1 0 0 0 0,-1-1 0 0 0,1 1 1 0 0,-1 0-1 0 0,0 0 0 0 0,1 0 0 0 0,-1 0 0 0 0,0-1 1 0 0,-1 1-1 0 0,1 0 0 0 0,0 0 0 0 0,0 0 1 0 0,-1-1-1 0 0,1 1 0 0 0,-1 0 0 0 0,1 0 1 0 0,-1-1-1 0 0,-1 2 63 0 0,2 9-178 0 0,-1-5 163 0 0,0 0-1 0 0,1 0 1 0 0,-1 0-1 0 0,2 0 1 0 0,-1 1-1 0 0,1-1 1 0 0,0 0-1 0 0,0 0 1 0 0,1 0-1 0 0,0 0 1 0 0,0-1-1 0 0,1 1 0 0 0,0 0 1 0 0,0-1-1 0 0,0 0 1 0 0,1 0-1 0 0,0 0 1 0 0,0 0-1 0 0,0 0 1 0 0,1-1-1 0 0,0 0 1 0 0,4 4 15 0 0,6-1 163 0 0,0-1 0 0 0,0 0 0 0 0,1-1-1 0 0,0-1 1 0 0,0 0 0 0 0,1-2 0 0 0,-1 1 0 0 0,1-2 0 0 0,0 0 0 0 0,0-1 0 0 0,0-1 0 0 0,-1-1 0 0 0,2 0-163 0 0,12-1 144 0 0,1-1 0 0 0,-1-2 0 0 0,-1-1 0 0 0,1-1 0 0 0,-1-2 0 0 0,-1-1 0 0 0,1-1 0 0 0,-2-1 0 0 0,0-2 0 0 0,0-1 0 0 0,-1 0 0 0 0,17-16-144 0 0,32-46-1470 0 0,-52 38-6715 0 0,-16 30-4057 0 0</inkml:trace>
  <inkml:trace contextRef="#ctx0" brushRef="#br0" timeOffset="13685.968">0 2193 4689 0 0,'0'0'669'0'0,"0"0"-376"0"0,0 0-392 0 0,0 0-55 0 0,0 0 174 0 0,0 0 298 0 0,0 0 230 0 0,0 0 135 0 0,0 0 112 0 0,0 0 61 0 0,33-6 40 0 0,103-23 3 0 0,-23 5 1517 0 0,1 4-1 0 0,2 5 1 0 0,50 2-2416 0 0,523-23 2296 0 0,4 10-1320 0 0,895-40 605 0 0,-583 18-1056 0 0,-137 11-255 0 0,1020-47 290 0 0,-685 72-334 0 0,326-17 0 0 0,-322 17-132 0 0,-861 13 5 0 0,572 3 220 0 0,811 13 98 0 0,-629-16-141 0 0,-153-19-9 0 0,-816 16-333 0 0,113-4-585 0 0,-1 12 1 0 0,48 14 650 0 0,-185-2-4018 0 0,-66-11-2679 0 0,-12-3-4957 0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5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74 6257 0 0,'0'0'2533'0'0,"0"0"-809"0"0,0 0-379 0 0,0 0 90 0 0,0 0 109 0 0,0 0 19 0 0,0 0-74 0 0,0 0-179 0 0,0 0-215 0 0,0 0-211 0 0,0 0-157 0 0,0 0-116 0 0,33-3-91 0 0,106-10-63 0 0,24-12 778 0 0,52-8-628 0 0,-183 33-1660 0 0,-36 32-10242 0 0,-2-26 5314 0 0,-1 0-1026 0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5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0 110 13139 0 0,'0'0'1704'0'0,"0"0"-413"0"0,0 0 67 0 0,0 0 166 0 0,0 0-124 0 0,0 0-278 0 0,0 0-255 0 0,36-6-198 0 0,113-23-166 0 0,7-12 271 0 0,11 11-1452 0 0,-94 26-9392 0 0,-61 4-1477 0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3.0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858 1 7017 0 0,'0'0'2366'0'0,"0"0"-431"0"0,0 0-393 0 0,0 0-188 0 0,0 0-33 0 0,0 0-71 0 0,0 0-165 0 0,0 0-255 0 0,0 0-267 0 0,0 0-183 0 0,0 0-101 0 0,-1 8-23 0 0,-12 57 135 0 0,-3 0 1 0 0,-2-1 0 0 0,-3-1-1 0 0,-3 0 1 0 0,-3-2 0 0 0,-2-1 0 0 0,-5 2-392 0 0,2-10 23 0 0,-3-3 1 0 0,-1-1 0 0 0,-3-1-1 0 0,-2-2 1 0 0,-1-2 0 0 0,-3-2 0 0 0,-1-2-1 0 0,-2-2 1 0 0,-21 10-24 0 0,59-39 0 0 0,-1-1 0 0 0,0-1 0 0 0,-1 0 0 0 0,0-1 0 0 0,1 0 1 0 0,-2-1-1 0 0,1 0 0 0 0,0-1 0 0 0,-1 0 0 0 0,0-1 0 0 0,0 0 0 0 0,1-1 0 0 0,-1-1 0 0 0,-2 0 0 0 0,11-2-19 0 0,0-1 0 0 0,0 1 0 0 0,0-1-1 0 0,1 0 1 0 0,-1 0 0 0 0,1 0 0 0 0,-1-1-1 0 0,1 1 1 0 0,0-1 0 0 0,0 0 0 0 0,1 0 0 0 0,-1 0-1 0 0,1 0 1 0 0,0 0 0 0 0,0-1 0 0 0,0 1-1 0 0,1 0 1 0 0,-1-1 0 0 0,1 0 0 0 0,0 1-1 0 0,1-1 1 0 0,-1 0 0 0 0,1 1 0 0 0,0-1 0 0 0,0 0-1 0 0,0 0 1 0 0,1 1 0 0 0,-1-1 0 0 0,1 0-1 0 0,0 1 1 0 0,2-3 19 0 0,1-18-24 0 0,2 1 0 0 0,1 0-1 0 0,1 0 1 0 0,1 1 0 0 0,2 0 0 0 0,0 0-1 0 0,1 1 1 0 0,1 1 0 0 0,1 0 0 0 0,0 1-1 0 0,8-7 25 0 0,3-6 53 0 0,0 0 0 0 0,3 2-1 0 0,0 1 1 0 0,2 1-1 0 0,1 2 1 0 0,1 1 0 0 0,13-7-53 0 0,-42 31 24 0 0,0 0 0 0 0,-1 0 0 0 0,1 0 1 0 0,0 0-1 0 0,0 1 0 0 0,0-1 1 0 0,1 1-1 0 0,-1 0 0 0 0,0 0 1 0 0,0 0-1 0 0,0 0 0 0 0,1 1 0 0 0,-1-1 1 0 0,1 1-1 0 0,-1 0 0 0 0,0 0 1 0 0,1 0-1 0 0,-1 1 0 0 0,0-1 1 0 0,1 1-1 0 0,-1-1 0 0 0,0 1 0 0 0,0 0 1 0 0,1 1-1 0 0,-1-1 0 0 0,0 0 1 0 0,2 2-25 0 0,98 143 1283 0 0,-42-49-829 0 0,-42-71-463 0 0,1-1-1 0 0,1-2 1 0 0,1 0-1 0 0,1-1 1 0 0,1-1-1 0 0,1-1 1 0 0,25 15 9 0 0,64 19-3234 0 0,-69-34-5119 0 0,-31-13-2090 0 0</inkml:trace>
  <inkml:trace contextRef="#ctx0" brushRef="#br0" timeOffset="1247.092">1320 755 2721 0 0,'0'0'820'0'0,"0"0"-191"0"0,0 0-61 0 0,0 0 197 0 0,0 0 243 0 0,0 0 132 0 0,0 0 3 0 0,0 0-122 0 0,0 0-163 0 0,0 0-181 0 0,-16 35-134 0 0,-48 108-121 0 0,-2 21 599 0 0,55-129-778 0 0,-2-2-1 0 0,-2 0 1 0 0,-1 0 0 0 0,-1-2 0 0 0,-9 11-243 0 0,-51 83 1319 0 0,72-115-682 0 0,8-17 452 0 0,11-19-277 0 0,192-271 329 0 0,34 14-1001 0 0,-231 273-148 0 0,-6 6 2 0 0,0 0-1 0 0,0 1 1 0 0,0-1-1 0 0,0 1 1 0 0,0-1 0 0 0,1 1-1 0 0,-1 1 1 0 0,1-1 0 0 0,0 0-1 0 0,0 1 1 0 0,0 0-1 0 0,0-1 1 0 0,1 2 0 0 0,-1-1-1 0 0,5-1 7 0 0,-7 5-2 0 0,0 1 1 0 0,0-1-1 0 0,0 1 0 0 0,0-1 0 0 0,0 1 0 0 0,0 0 1 0 0,-1 0-1 0 0,1 0 0 0 0,-1 0 0 0 0,0 0 0 0 0,0 0 1 0 0,0 0-1 0 0,0 0 0 0 0,-1 0 0 0 0,1 0 0 0 0,-1 1 1 0 0,0-1-1 0 0,0 0 0 0 0,0 0 0 0 0,0 2 2 0 0,-5 303 785 0 0,-3-105-476 0 0,9-201-278 0 0,-1-1 1 0 0,1 1 0 0 0,-1-1 0 0 0,0 1-1 0 0,0 0 1 0 0,1 0 0 0 0,-1-1-1 0 0,0 1 1 0 0,-1 0 0 0 0,1-1-1 0 0,0 1 1 0 0,0 0 0 0 0,-1-1 0 0 0,1 1-1 0 0,-1 0 1 0 0,1-1 0 0 0,-1 1-1 0 0,0-1 1 0 0,1 1 0 0 0,-1-1-1 0 0,0 1 1 0 0,0-1 0 0 0,0 0 0 0 0,0 1-1 0 0,-1-1 1 0 0,1 0 0 0 0,0 0-1 0 0,0 0 1 0 0,-1 0 0 0 0,1 0-1 0 0,-1 0 1 0 0,1 0 0 0 0,-1 0 0 0 0,1 0-1 0 0,-1-1 1 0 0,1 1 0 0 0,-1-1-1 0 0,0 1 1 0 0,1-1-32 0 0,-10-2 56 0 0,0-1 0 0 0,0-1 1 0 0,1 0-1 0 0,0 0 0 0 0,0-1 0 0 0,0 0 0 0 0,0-1 1 0 0,1 0-1 0 0,0-1 0 0 0,0 1 0 0 0,1-2 0 0 0,0 1 0 0 0,-6-8-56 0 0,6 8 14 0 0,-74-108-100 0 0,21 21-561 0 0,49 83-2042 0 0,5 22-9489 0 0,7-4 5156 0 0</inkml:trace>
  <inkml:trace contextRef="#ctx0" brushRef="#br0" timeOffset="1646.421">1863 910 5641 0 0,'0'0'3746'0'0,"0"0"-2008"0"0,0 0-727 0 0,0 0-8 0 0,0 0 134 0 0,0 0 21 0 0,0 0-88 0 0,0 0-129 0 0,0 0-171 0 0,0 0-176 0 0,0 0-155 0 0,-1 32-124 0 0,-3 100-98 0 0,18-54 86 0 0,1-29-28 0 0,44 87 138 0 0,-58-136-355 0 0,-1 1-1 0 0,1-1 1 0 0,0 0 0 0 0,0 0-1 0 0,0 0 1 0 0,0 0-1 0 0,0 0 1 0 0,0 0 0 0 0,0 0-1 0 0,0-1 1 0 0,0 1-1 0 0,0 0 1 0 0,0-1 0 0 0,0 1-1 0 0,0 0 1 0 0,-1-1-1 0 0,1 1 1 0 0,0-1 0 0 0,0 1-1 0 0,0-1 1 0 0,-1 1-1 0 0,1-1 1 0 0,0 0 0 0 0,0 1-1 0 0,-1-1 1 0 0,1 0-1 0 0,-1 0 1 0 0,1 1 0 0 0,-1-1-1 0 0,1 0 1 0 0,-1 0-1 0 0,1 0 1 0 0,-1 0 0 0 0,0 0-1 0 0,1 0 1 0 0,-1 0-1 0 0,0 0 1 0 0,0 1-1 0 0,0-1 1 0 0,0 0 0 0 0,0 0-1 0 0,0 0 1 0 0,0 0-1 0 0,0 0 1 0 0,0 0 0 0 0,0 0-1 0 0,-1 0 1 0 0,1 0-1 0 0,0 0 1 0 0,-1 0 0 0 0,1 0-58 0 0,2-8 132 0 0,52-244 1054 0 0,-34 153-1645 0 0,-18 93-886 0 0,5 13-13032 0 0,-7-2 5531 0 0</inkml:trace>
  <inkml:trace contextRef="#ctx0" brushRef="#br0" timeOffset="2108.923">2526 877 4689 0 0,'0'0'3910'0'0,"0"0"-1404"0"0,0 0-526 0 0,0 0-19 0 0,0 0-107 0 0,0 0-329 0 0,0 0-351 0 0,0 0-311 0 0,0 0-238 0 0,0 0-177 0 0,0 0-126 0 0,0 0-77 0 0,0 0-37 0 0,-14 5-5 0 0,-45 16-14 0 0,-44 47 503 0 0,67-37-472 0 0,35-31-225 0 0,0 0-1 0 0,0 0 0 0 0,0 0 0 0 0,-1 1 0 0 0,1-1 1 0 0,0 1-1 0 0,0-1 0 0 0,0 1 0 0 0,0-1 0 0 0,0 1 1 0 0,0 0-1 0 0,0 0 0 0 0,0-1 0 0 0,0 1 0 0 0,0 0 1 0 0,0 0-1 0 0,0 0 0 0 0,1 0 0 0 0,-1 0 0 0 0,0 0 1 0 0,1 0-1 0 0,-1 0 0 0 0,1 0 0 0 0,-1 0 0 0 0,1 0 1 0 0,-1 1-1 0 0,1-1 0 0 0,0 0 0 0 0,0 0 0 0 0,-1 1 1 0 0,1-1-1 0 0,0 0 0 0 0,0 0 0 0 0,0 0 0 0 0,0 1 1 0 0,1-1-1 0 0,-1 0 0 0 0,0 0 0 0 0,0 0 0 0 0,1 1 1 0 0,-1-1-1 0 0,1 0 0 0 0,-1 0 0 0 0,1 0 0 0 0,-1 0 1 0 0,1 0-1 0 0,0 0 0 0 0,-1 0 0 0 0,1 0 0 0 0,0 0 1 0 0,0 0-1 0 0,0 0 0 0 0,0 0 0 0 0,0-1 0 0 0,0 1 1 0 0,0 0-1 0 0,0-1 0 0 0,0 1 0 0 0,0-1 0 0 0,1 1 6 0 0,80 4 65 0 0,7 2-43 0 0,-88-4 0 0 0,1 0 0 0 0,0-1 0 0 0,0 1 0 0 0,-1 0 0 0 0,0 0 0 0 0,0 0 0 0 0,1 0 0 0 0,-2 0 0 0 0,1 0 0 0 0,0 0 0 0 0,-1 0 0 0 0,1 0 0 0 0,-1 0 0 0 0,0 0 0 0 0,0 1 0 0 0,0-1 0 0 0,0 0 0 0 0,-1 0 0 0 0,1 0 0 0 0,-1 0 0 0 0,0 0 0 0 0,0 0 0 0 0,0 0 0 0 0,0 0 0 0 0,0 0 0 0 0,-1 0 0 0 0,0 0 0 0 0,-1 1-22 0 0,-136 180 803 0 0,140-185-800 0 0,0 1 0 0 0,-1 0 0 0 0,1-1 0 0 0,0 1 0 0 0,0 0 0 0 0,0 0 0 0 0,0 0 0 0 0,0 0 0 0 0,0 0 0 0 0,0 0 0 0 0,0 0-1 0 0,0 0 1 0 0,0 0 0 0 0,0 0 0 0 0,-1 0 0 0 0,1 1 0 0 0,0-1 0 0 0,0 0 0 0 0,0 1 0 0 0,0-1 0 0 0,0 0 0 0 0,0 1 0 0 0,-1-1 0 0 0,1 1 0 0 0,0 0 0 0 0,-1-1 0 0 0,1 1 0 0 0,0 0 0 0 0,-1-1 0 0 0,1 1 0 0 0,0 0 0 0 0,-1 0 0 0 0,1-1 0 0 0,-1 1 0 0 0,0 0 0 0 0,1 0 0 0 0,-1 0-1 0 0,1 0 1 0 0,-1 0 0 0 0,0-1 0 0 0,0 1 0 0 0,0 0 0 0 0,0 0 0 0 0,0 0 0 0 0,1 0 0 0 0,-2 0 0 0 0,1 0 0 0 0,0 0 0 0 0,0 0 0 0 0,0 0 0 0 0,0 0 0 0 0,0 0 0 0 0,-1 0 0 0 0,1-1 0 0 0,-1 1 0 0 0,1 0 0 0 0,0 0 0 0 0,-1 0 0 0 0,1 0 0 0 0,-1-1 0 0 0,0 1 0 0 0,1 0-1 0 0,-1-1 1 0 0,1 1 0 0 0,-1 0 0 0 0,0-1 0 0 0,0 1 0 0 0,0 0-3 0 0,26-3-27 0 0,0-1 0 0 0,0-1 0 0 0,-1-2 0 0 0,0 0 0 0 0,0-1 0 0 0,5-3 27 0 0,13-4-814 0 0,10-6-1980 0 0,-24 9-1587 0 0,0 2-5098 0 0,-18 5 2136 0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7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518 30 0 0 0,'0'0'485'0'0,"0"0"570"0"0,0 0 150 0 0,0 0-29 0 0,2-5-5 0 0,9-14 13 0 0,-8 14 15 0 0,-3 5-4 0 0,0 5 2827 0 0,-4 9-3064 0 0,-40 100 1892 0 0,5-42-2594 0 0,-3-2 0 0 0,-3-2 0 0 0,-3-2 0 0 0,-3-2 0 0 0,-2-3 0 0 0,-31 26-256 0 0,-39 31 1393 0 0,165-113-542 0 0,172-35 501 0 0,-99 8-1219 0 0,100-15 128 0 0,-92 22-137 0 0,-40 4 63 0 0,-82 10-140 0 0,1 1 0 0 0,-1 0 0 0 0,0-1 1 0 0,0 0-1 0 0,1 1 0 0 0,-1-1 0 0 0,0 0 1 0 0,0 0-1 0 0,0 1 0 0 0,0-1 0 0 0,0 0 0 0 0,0 0 1 0 0,0 0-1 0 0,0 0 0 0 0,-1 0 0 0 0,1 0 0 0 0,0-1 1 0 0,-1 1-1 0 0,1 0 0 0 0,0 0 0 0 0,-1-1 1 0 0,1 1-1 0 0,-1 0 0 0 0,0 0 0 0 0,0-1 0 0 0,1 1 1 0 0,-1 0-1 0 0,0-1 0 0 0,0 1 0 0 0,0-1 1 0 0,0 1-1 0 0,0 0 0 0 0,-1-1 0 0 0,1 1 0 0 0,0 0 1 0 0,-1 0-1 0 0,1-1 0 0 0,-1 1 0 0 0,1 0 1 0 0,-1 0-1 0 0,1-1 0 0 0,-1 1 0 0 0,0 0 0 0 0,0 0 1 0 0,1 0-1 0 0,-1 0-47 0 0,-39-58 316 0 0,-130-107 52 0 0,136 136-359 0 0,1-1 0 0 0,2-1-1 0 0,1-2 1 0 0,1-1 0 0 0,3-2-1 0 0,-6-9-8 0 0,32 45 97 0 0,-12-27-1420 0 0,30 15-5526 0 0,11 13-3021 0 0,-20 0 2570 0 0</inkml:trace>
  <inkml:trace contextRef="#ctx0" brushRef="#br0" timeOffset="1964.55">980 671 0 0 0,'0'0'975'0'0,"0"0"350"0"0,0 0 98 0 0,0 0-20 0 0,0 0-24 0 0,0 0-36 0 0,0 0-20 0 0,15-2-41 0 0,48-10-77 0 0,-58 12-972 0 0,0-1 0 0 0,-1-1-1 0 0,1 1 1 0 0,-1-1 0 0 0,1 0-1 0 0,-1 0 1 0 0,0 0-1 0 0,1-1 1 0 0,-1 1 0 0 0,-1-1-1 0 0,1 0 1 0 0,0 0-1 0 0,-1 0 1 0 0,1-1 0 0 0,1-1-233 0 0,13-13 655 0 0,15-12-87 0 0,-1-1 0 0 0,-2-1-1 0 0,-1-2 1 0 0,-1-1-1 0 0,18-31-567 0 0,-43 60 12 0 0,4-1 3 0 0,-1-1 0 0 0,0-1 0 0 0,0 1 0 0 0,-1-1 0 0 0,0 0-1 0 0,-1-1 1 0 0,0 1 0 0 0,0-1 0 0 0,-1 1 0 0 0,0-1-1 0 0,-1 0 1 0 0,0 0 0 0 0,-1 0 0 0 0,0-1 0 0 0,0 1 0 0 0,-1 0-1 0 0,-1-2-14 0 0,0 11-91 0 0,-1 0 0 0 0,0 0 0 0 0,0 0 0 0 0,0 0-1 0 0,1 0 1 0 0,-1 0 0 0 0,0 1 0 0 0,0-1-1 0 0,0 1 1 0 0,0-1 0 0 0,0 1 0 0 0,0 0 0 0 0,0 0-1 0 0,0 0 1 0 0,0 0 0 0 0,-1 0 0 0 0,1 0 0 0 0,0 0-1 0 0,0 1 1 0 0,0-1 0 0 0,0 1 0 0 0,1 0-1 0 0,-1-1 1 0 0,0 1 0 0 0,0 0 0 0 0,0 0 0 0 0,0 0-1 0 0,1 0 1 0 0,-1 1 0 0 0,0-1 0 0 0,1 0 0 0 0,-1 1-1 0 0,1-1 1 0 0,0 1 0 0 0,-1-1 0 0 0,1 1 0 0 0,0 0-1 0 0,0 0 92 0 0,-21 24-210 0 0,2 1-1 0 0,0 1 1 0 0,2 0 0 0 0,2 2-1 0 0,-2 4 211 0 0,12-22 31 0 0,1 0 0 0 0,0 1 0 0 0,0-1 0 0 0,1 1 0 0 0,1 0 0 0 0,0 0 0 0 0,1 1 0 0 0,0-1 0 0 0,1 1 0 0 0,1-1 0 0 0,0 0 0 0 0,1 5-31 0 0,0-13 62 0 0,0 0 1 0 0,0 0-1 0 0,1 0 0 0 0,-1 0 1 0 0,1-1-1 0 0,0 1 0 0 0,0-1 1 0 0,1 1-1 0 0,-1-1 0 0 0,1 0 1 0 0,0 0-1 0 0,0 0 0 0 0,1 0 0 0 0,-1 0 1 0 0,1-1-1 0 0,-1 0 0 0 0,1 0 1 0 0,0 0-1 0 0,0 0 0 0 0,1 0 1 0 0,-1-1-1 0 0,1 0 0 0 0,-1 0 1 0 0,1 0-1 0 0,0 0 0 0 0,4 0-62 0 0,4 2 261 0 0,1-1 0 0 0,0 0 0 0 0,0-1 0 0 0,1 0 0 0 0,-1-2 0 0 0,0 1 0 0 0,0-2 0 0 0,1 0 0 0 0,0-1-261 0 0,25-7 320 0 0,0-2 0 0 0,0-2 0 0 0,-1-2 0 0 0,0-2 0 0 0,-2-1 0 0 0,0-1-1 0 0,-1-3 1 0 0,-1-1 0 0 0,5-5-320 0 0,-21 16 67 0 0,0-2 0 0 0,-1 0 0 0 0,-1 0 0 0 0,0-2 0 0 0,-1 0 0 0 0,-1-1 0 0 0,0 0 0 0 0,-2-1 0 0 0,0-1 0 0 0,0 0 0 0 0,-2-1 0 0 0,-1-1 0 0 0,2-4-67 0 0,-11 23-14 0 0,1 0 1 0 0,-1 0-1 0 0,0 0 0 0 0,0 0 0 0 0,-1 0 0 0 0,1 0 1 0 0,0 0-1 0 0,0 0 0 0 0,-1 0 0 0 0,0 0 1 0 0,1-1-1 0 0,-1 1 0 0 0,0 0 0 0 0,0 0 0 0 0,0 0 1 0 0,0-1-1 0 0,0 1 0 0 0,-1 0 0 0 0,1 0 1 0 0,-1 0-1 0 0,1 0 0 0 0,-1 0 0 0 0,0 0 0 0 0,0 0 1 0 0,0 0-1 0 0,0 0 0 0 0,0 0 0 0 0,0 0 0 0 0,-1 0 1 0 0,1 1-1 0 0,-1-1 0 0 0,1 0 0 0 0,-1 1 1 0 0,1-1-1 0 0,-1 1 0 0 0,0 0 0 0 0,0 0 0 0 0,0 0 1 0 0,0-1-1 0 0,0 2 0 0 0,0-1 0 0 0,0 0 1 0 0,0 0-1 0 0,0 1 0 0 0,0-1 0 0 0,0 1 0 0 0,0-1 1 0 0,-1 1-1 0 0,1 0 0 0 0,0 0 0 0 0,-1 0 14 0 0,-3 3-59 0 0,-1 1 0 0 0,1 0 0 0 0,0 0-1 0 0,0 0 1 0 0,0 1 0 0 0,0 0 0 0 0,1 0-1 0 0,0 1 1 0 0,0-1 0 0 0,0 1 0 0 0,1 0 0 0 0,-1 0-1 0 0,2 1 1 0 0,-1-1 0 0 0,1 1 0 0 0,0 0-1 0 0,-1 3 60 0 0,0-3-10 0 0,0 0-1 0 0,1 0 0 0 0,0 1 0 0 0,0 0 0 0 0,1 0 1 0 0,0-1-1 0 0,0 1 0 0 0,1 1 0 0 0,0-1 0 0 0,0 0 0 0 0,1 0 1 0 0,0 0-1 0 0,0 0 0 0 0,1 0 0 0 0,0 0 0 0 0,1 1 0 0 0,0-2 1 0 0,0 1-1 0 0,1 0 0 0 0,-1 0 0 0 0,2-1 0 0 0,-1 1 1 0 0,1-1-1 0 0,0 0 0 0 0,1 0 0 0 0,0 0 11 0 0,3 0 73 0 0,0-1-1 0 0,1 0 1 0 0,0-1 0 0 0,0 0-1 0 0,0 0 1 0 0,0-1 0 0 0,1 0-1 0 0,0 0 1 0 0,0-1 0 0 0,0-1-1 0 0,0 0 1 0 0,0 0 0 0 0,0-1-1 0 0,0 0 1 0 0,1 0 0 0 0,-1-2-1 0 0,0 1 1 0 0,1-1 0 0 0,-1-1-1 0 0,0 1 1 0 0,0-2 0 0 0,0 0-1 0 0,0 0 1 0 0,0 0 0 0 0,-1-1-1 0 0,0-1 1 0 0,0 0 0 0 0,0 0-1 0 0,1-1-72 0 0,34-24 234 0 0,-1-1 0 0 0,-1-2 0 0 0,-2-2 0 0 0,6-9-234 0 0,-37 35 1 0 0,0 0-1 0 0,0 0 0 0 0,-1 0 0 0 0,0-1 1 0 0,-1 0-1 0 0,0-1 0 0 0,-1 1 0 0 0,0-2 0 0 0,-1 1 1 0 0,0 0-1 0 0,0-1 0 0 0,-1 0 0 0 0,-1 0 1 0 0,0 0-1 0 0,-1 0 0 0 0,0-1 0 0 0,0-10 0 0 0,-2 22-15 0 0,0 0-1 0 0,0 0 0 0 0,-1 0 0 0 0,1 0 0 0 0,0 0 0 0 0,0 0 1 0 0,-1 0-1 0 0,1 0 0 0 0,0 0 0 0 0,-1 0 0 0 0,1 0 0 0 0,-1 0 1 0 0,1 0-1 0 0,-1 1 0 0 0,0-1 0 0 0,1 0 0 0 0,-1 0 0 0 0,0 0 0 0 0,1 1 1 0 0,-1-1-1 0 0,0 0 0 0 0,0 1 0 0 0,0-1 0 0 0,0 1 0 0 0,0-1 1 0 0,0 1-1 0 0,0-1 0 0 0,1 1 0 0 0,-1 0 0 0 0,-1-1 0 0 0,1 1 1 0 0,0 0-1 0 0,0 0 0 0 0,0 0 0 0 0,0 0 0 0 0,0 0 0 0 0,0 0 1 0 0,0 0-1 0 0,0 0 0 0 0,0 0 0 0 0,0 0 0 0 0,0 1 0 0 0,0-1 1 0 0,0 0-1 0 0,0 1 0 0 0,0-1 0 0 0,0 0 0 0 0,0 1 0 0 0,0 0 1 0 0,1-1-1 0 0,-2 1 16 0 0,-47 29-626 0 0,39-21 594 0 0,0 0-1 0 0,0 0 1 0 0,1 1 0 0 0,0 0 0 0 0,0 1-1 0 0,1-1 1 0 0,1 2 0 0 0,0-1 0 0 0,0 1 0 0 0,1 0-1 0 0,1 1 1 0 0,0-1 0 0 0,0 1 0 0 0,2 0 0 0 0,-1 0-1 0 0,2 0 1 0 0,0 1 0 0 0,0-1 0 0 0,1 1 0 0 0,1 0 32 0 0,2-6-9 0 0,1 0 0 0 0,0 0-1 0 0,1 0 1 0 0,-1-1 0 0 0,1 1 0 0 0,1-1 0 0 0,-1 0 0 0 0,1 0 0 0 0,1 0 0 0 0,-1-1 0 0 0,1 0 0 0 0,0 0 0 0 0,1-1 0 0 0,-1 1 0 0 0,1-1 0 0 0,0-1 0 0 0,0 1 0 0 0,1-1 0 0 0,-1 0 0 0 0,1-1 0 0 0,0 0 0 0 0,0 0 0 0 0,0-1 0 0 0,0 0 0 0 0,0 0 0 0 0,1-1 0 0 0,4 1 9 0 0,159 4-110 0 0,-14-43-1370 0 0,-126 24-3451 0 0,-2-2-4457 0 0,-26 15 4084 0 0</inkml:trace>
  <inkml:trace contextRef="#ctx0" brushRef="#br0" timeOffset="2238.302">310 1043 2713 0 0,'0'0'1000'0'0,"0"0"293"0"0,0 0 389 0 0,0 0 287 0 0,0 0 27 0 0,35-4-120 0 0,115-12-170 0 0,79-10 3616 0 0,171-20-1224 0 0,184-13-3352 0 0,-330 31-1763 0 0,53-22 1017 0 0,-72 0-8806 0 0,-208 45 3023 0 0,-8 2-3012 0 0</inkml:trace>
  <inkml:trace contextRef="#ctx0" brushRef="#br0" timeOffset="2830.653">1442 1135 6993 0 0,'0'0'2882'0'0,"0"0"-1740"0"0,0 0-722 0 0,0 0 51 0 0,0 0 286 0 0,0 0 225 0 0,0 0 73 0 0,0 0-82 0 0,0 0-207 0 0,0 0-205 0 0,0 0-155 0 0,0 0-120 0 0,0 0-82 0 0,-24 27-51 0 0,-74 86-17 0 0,-35 14 295 0 0,95-97-368 0 0,-82 67 871 0 0,118-97-927 0 0,1 1 0 0 0,0 0 0 0 0,0 0 0 0 0,0-1 0 0 0,-1 1 1 0 0,1 0-1 0 0,0 0 0 0 0,0 0 0 0 0,0 0 0 0 0,0 0 0 0 0,0 1 0 0 0,1-1 0 0 0,-1 0 1 0 0,0 0-1 0 0,1 0 0 0 0,-1 1 0 0 0,0-1 0 0 0,1 0 0 0 0,-1 1 0 0 0,1-1 0 0 0,0 1 1 0 0,0-1-1 0 0,-1 0 0 0 0,1 1 0 0 0,0-1 0 0 0,0 1 0 0 0,0-1 0 0 0,0 1 0 0 0,1-1 1 0 0,-1 0-1 0 0,0 1 0 0 0,1-1 0 0 0,-1 1 0 0 0,0-1 0 0 0,1 0-7 0 0,45 5 133 0 0,1-2 0 0 0,0-2 0 0 0,-1-2 0 0 0,21-4-133 0 0,47-3 305 0 0,-1-4 0 0 0,92-22-305 0 0,-154 22 299 0 0,-55-23 1938 0 0,-166-168-1522 0 0,33-18-1243 0 0,129 207-21 0 0,-15-36 675 0 0,16 15-7414 0 0,8 34 784 0 0,0 0 4334 0 0,-1 0 821 0 0,4 0-4646 0 0</inkml:trace>
  <inkml:trace contextRef="#ctx0" brushRef="#br0" timeOffset="3288.327">2125 914 10234 0 0,'0'0'988'0'0,"0"0"-399"0"0,0 0-45 0 0,0 0 276 0 0,0 0 285 0 0,0 0 122 0 0,0 0-81 0 0,0 0-215 0 0,0 0-251 0 0,0 0-208 0 0,0 0-128 0 0,0 0-80 0 0,0 0-65 0 0,-9 35-38 0 0,-28 110-26 0 0,0-16 100 0 0,23-90-199 0 0,8-23-28 0 0,-1 0-1 0 0,2 1 1 0 0,1 0-1 0 0,0 0 1 0 0,1 0-1 0 0,0 0 1 0 0,2 1-1 0 0,0-1 1 0 0,2 16-8 0 0,1-29 48 0 0,0 0 0 0 0,0-1 0 0 0,0 1 1 0 0,1-1-1 0 0,0 1 0 0 0,0-1 1 0 0,0 0-1 0 0,0 0 0 0 0,0 0 0 0 0,0-1 1 0 0,1 1-1 0 0,0-1 0 0 0,-1 0 1 0 0,1 0-1 0 0,0 0 0 0 0,0 0 0 0 0,0-1 1 0 0,0 0-1 0 0,0 0 0 0 0,0 0 0 0 0,1 0 1 0 0,-1 0-1 0 0,0-1 0 0 0,0 0 1 0 0,1 0-1 0 0,-1 0 0 0 0,0 0 0 0 0,1-1 1 0 0,-1 1-1 0 0,0-1 0 0 0,0 0 1 0 0,0-1-1 0 0,0 1 0 0 0,0-1 0 0 0,1 0-48 0 0,145-46 885 0 0,-139 44-1178 0 0,-7 4-198 0 0,0 0 0 0 0,-1-1 0 0 0,1 0 0 0 0,-1 1-1 0 0,1-1 1 0 0,-1-1 0 0 0,1 1 0 0 0,-1-1 0 0 0,0 1-1 0 0,1-1 1 0 0,-1 0 0 0 0,0 0 0 0 0,0 0 0 0 0,0 0-1 0 0,-1-1 1 0 0,1 1 0 0 0,-1-1 0 0 0,1 0 0 0 0,-1 0-1 0 0,0 0 1 0 0,0 0 0 0 0,0 0 0 0 0,0 0 0 0 0,0 0-1 0 0,-1-1 1 0 0,0 1 0 0 0,1-1 0 0 0,-1 1 0 0 0,-1-1-1 0 0,1 1 1 0 0,0-1 491 0 0,-2-3-4206 0 0,-2 3 1180 0 0</inkml:trace>
  <inkml:trace contextRef="#ctx0" brushRef="#br0" timeOffset="3532.403">1779 1190 11915 0 0,'0'0'1261'0'0,"0"0"-298"0"0,0 0-49 0 0,0 0 94 0 0,0 0-28 0 0,0 0-117 0 0,34-2-67 0 0,110-9-117 0 0,143-27 568 0 0,-219 31-2336 0 0,-20 3-1602 0 0,-1 0-4865 0 0,-22 4-1734 0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26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1528 36 0 0 0,'0'0'461'0'0,"0"0"858"0"0,0 0 202 0 0,0 0-69 0 0,0 0 166 0 0,0 0 181 0 0,0 0 50 0 0,0 0-96 0 0,0 0-250 0 0,0 0-291 0 0,0 0-302 0 0,0-3-280 0 0,0-9-229 0 0,0 9-147 0 0,-8 22 304 0 0,-104 220 799 0 0,20-43-860 0 0,-153 292 561 0 0,-83 53-60 0 0,166-272-321 0 0,173-273-643 0 0,33-52 243 0 0,-2-2 0 0 0,-4-2 0 0 0,-2-2 0 0 0,18-42-277 0 0,-20 39 65 0 0,164-340 69 0 0,-80 156-134 0 0,44-53 0 0 0,44-33 64 0 0,-168 265 154 0 0,-33 112-210 0 0,3 70 168 0 0,22 120-73 0 0,17-79-67 0 0,-23-82 16 0 0,-3 0 1 0 0,-4 1-1 0 0,9 72-52 0 0,4 323 148 0 0,-34-400 154 0 0,-22-85 1545 0 0,-147-218-1400 0 0,130 180-440 0 0,-2 2 0 0 0,-2 3 0 0 0,-2 1 0 0 0,-3 3 0 0 0,-2 1 0 0 0,-1 4 0 0 0,-39-22-7 0 0,79 54-135 0 0,0 1-1 0 0,-1 1 1 0 0,0 0-1 0 0,-1 1 1 0 0,0 1-1 0 0,0 1 1 0 0,0 0-1 0 0,-1 1 1 0 0,1 1-1 0 0,-14 0 136 0 0,30 3-188 0 0,0 0 0 0 0,0 0-1 0 0,0 0 1 0 0,0 0 0 0 0,0 0-1 0 0,1 0 1 0 0,-1 0 0 0 0,0 0 0 0 0,0 1-1 0 0,0-1 1 0 0,0 0 0 0 0,0 1 0 0 0,0-1-1 0 0,1 1 1 0 0,-1-1 0 0 0,0 1-1 0 0,0-1 1 0 0,1 1 0 0 0,-1-1 0 0 0,0 1-1 0 0,1 0 1 0 0,-1 0 0 0 0,1-1 0 0 0,-1 1-1 0 0,0 0 1 0 0,1 0 0 0 0,0-1-1 0 0,-1 1 1 0 0,1 0 0 0 0,0 0 0 0 0,-1 0-1 0 0,1 0 1 0 0,0 0 0 0 0,0 0 0 0 0,0 0-1 0 0,-1-1 1 0 0,1 1 0 0 0,0 1 188 0 0,5 23-9629 0 0,1-13 1044 0 0</inkml:trace>
  <inkml:trace contextRef="#ctx0" brushRef="#br0" timeOffset="994.326">2130 1435 776 0 0,'0'0'687'0'0,"0"0"-216"0"0,0 0-74 0 0,0 0 263 0 0,0 0 442 0 0,0 0 417 0 0,0 0 235 0 0,0 0 103 0 0,0 0-50 0 0,0 0-156 0 0,0 0-198 0 0,0 0-212 0 0,0 0-164 0 0,8-8-100 0 0,84-128 2625 0 0,-55 46-2276 0 0,-4-1-1 0 0,13-67-1325 0 0,-39 134 131 0 0,0 8-123 0 0,-8 35-66 0 0,1 0 33 0 0,0 5 30 0 0,-2-14 4 0 0,1 1 0 0 0,0-1 0 0 0,1 1 0 0 0,0-1 0 0 0,1 1 0 0 0,0-1 0 0 0,0 1 0 0 0,2-1 0 0 0,-1 1 0 0 0,1-1 0 0 0,0 0 0 0 0,1-1 0 0 0,0 1 0 0 0,1 0 0 0 0,0-1 0 0 0,1 0 0 0 0,0 0 0 0 0,0-1-1 0 0,0 0 1 0 0,6 5-9 0 0,-9-9 48 0 0,1-1 0 0 0,0 1 0 0 0,0-1 0 0 0,0 0 0 0 0,0 0 1 0 0,0 0-1 0 0,1-1 0 0 0,-1 1 0 0 0,1-1 0 0 0,0 0 0 0 0,0-1 0 0 0,0 1 0 0 0,-1-1 0 0 0,1 0 0 0 0,1 0 0 0 0,-1 0 0 0 0,0-1 0 0 0,0 0 0 0 0,0 0 0 0 0,0 0 0 0 0,0 0 0 0 0,0-1 0 0 0,0 0 0 0 0,0 0 0 0 0,0-1 0 0 0,0 1 0 0 0,2-2-48 0 0,12-11 183 0 0,-1 0 1 0 0,0-2 0 0 0,-1 0 0 0 0,-1-1-1 0 0,-1 0 1 0 0,0-1 0 0 0,-1-1 0 0 0,-1 0 0 0 0,-1-1-1 0 0,-1-1 1 0 0,-1 0 0 0 0,0 0 0 0 0,-2-1-1 0 0,1-2-183 0 0,14-57 331 0 0,-23 80-420 0 0,0 1-135 0 0,-2 20-1682 0 0,-2 100-4170 0 0,6-70-2147 0 0,-1-46 7403 0 0,0 12-9964 0 0</inkml:trace>
  <inkml:trace contextRef="#ctx0" brushRef="#br0" timeOffset="1617.423">3364 905 9834 0 0,'0'0'1274'0'0,"0"0"-225"0"0,0 0-201 0 0,0 0-65 0 0,0 0-53 0 0,0 0-86 0 0,0 0 11 0 0,0 0 25 0 0,0 0-23 0 0,0 0-97 0 0,-32 21-143 0 0,-100 66-139 0 0,77-32 18 0 0,50-44-237 0 0,-2 3-32 0 0,1 0-1 0 0,1 0 1 0 0,1 1 0 0 0,0-1-1 0 0,1 1 1 0 0,0 0 0 0 0,1 0-1 0 0,1 0 1 0 0,0 0 0 0 0,1 0-1 0 0,1 0 1 0 0,1 2-27 0 0,-1-10 43 0 0,0 0-1 0 0,0 0 1 0 0,1-1-1 0 0,0 1 1 0 0,1-1 0 0 0,-1 1-1 0 0,1-1 1 0 0,1 0-1 0 0,-1 0 1 0 0,1 0-1 0 0,0-1 1 0 0,0 1 0 0 0,2 0-43 0 0,-5-4 72 0 0,0-1 0 0 0,0 0 0 0 0,1 0 1 0 0,-1 0-1 0 0,1 0 0 0 0,-1 0 0 0 0,1 0 1 0 0,-1 0-1 0 0,1 0 0 0 0,0 0 0 0 0,-1-1 1 0 0,1 1-1 0 0,0-1 0 0 0,-1 1 0 0 0,1-1 0 0 0,0 0 1 0 0,0 1-1 0 0,0-1 0 0 0,-1 0 0 0 0,1 0 1 0 0,0 0-1 0 0,0-1 0 0 0,0 1 0 0 0,-1 0 1 0 0,1-1-1 0 0,0 1 0 0 0,-1-1 0 0 0,1 0 1 0 0,0 1-1 0 0,-1-1 0 0 0,1 0 0 0 0,0 0 1 0 0,-1 0-1 0 0,0 0 0 0 0,1 0 0 0 0,-1 0 1 0 0,1-1-73 0 0,42-51 1644 0 0,-44 53-1645 0 0,259-400 884 0 0,-201 334-920 0 0,-56 66 16 0 0,0 0 1 0 0,1-1-1 0 0,-1 1 0 0 0,0 0 1 0 0,0 0-1 0 0,0 0 0 0 0,0 0 1 0 0,0 0-1 0 0,0 0 0 0 0,0 1 1 0 0,0-1-1 0 0,0 1 0 0 0,0-1 0 0 0,0 1 1 0 0,0 0-1 0 0,0 0 0 0 0,0 0 1 0 0,0 0-1 0 0,-1 0 0 0 0,1 0 1 0 0,0 1-1 0 0,-1-1 0 0 0,1 0 1 0 0,-1 1-1 0 0,1 0 0 0 0,-1-1 1 0 0,0 1-1 0 0,0 0 0 0 0,1-1 1 0 0,-1 1-1 0 0,0 0 0 0 0,-1 0 1 0 0,1 0-1 0 0,0 0 0 0 0,-1 0 1 0 0,1 0-1 0 0,-1 0 0 0 0,1 0 1 0 0,-1 0-1 0 0,0 0 0 0 0,0 0 1 0 0,0 0-1 0 0,0 2 21 0 0,1-1 5 0 0,16 63-37 0 0,-4 1 0 0 0,-2 1 0 0 0,-3 0 1 0 0,-3 0-1 0 0,-3 0 0 0 0,-5 31 32 0 0,3-59 1 0 0,-1 35 61 0 0,-3-1 0 0 0,-3 1 0 0 0,-4-1 0 0 0,-3 0 0 0 0,-12 32-62 0 0,21-85 69 0 0,-2 0 1 0 0,0 0 0 0 0,-2 0-1 0 0,0-1 1 0 0,-1 0-1 0 0,-1-1 1 0 0,-1 0 0 0 0,0-1-1 0 0,-2 0 1 0 0,-2 1-70 0 0,15-17 21 0 0,0 0 0 0 0,0-1 0 0 0,-1 1 0 0 0,1 0 0 0 0,-1-1 0 0 0,1 1-1 0 0,-1-1 1 0 0,0 1 0 0 0,0-1 0 0 0,1 0 0 0 0,-1 0 0 0 0,0 0 0 0 0,0 0 0 0 0,0 0 0 0 0,0 0 0 0 0,0 0 0 0 0,0-1 0 0 0,0 1 0 0 0,-1-1-1 0 0,1 1 1 0 0,0-1 0 0 0,0 0 0 0 0,0 0 0 0 0,-1 0 0 0 0,1 0 0 0 0,0-1 0 0 0,0 1 0 0 0,0 0 0 0 0,0-1 0 0 0,0 1 0 0 0,0-1 0 0 0,-1 0-1 0 0,1 0 1 0 0,1 0 0 0 0,-1 0 0 0 0,0 0 0 0 0,0 0 0 0 0,0-1 0 0 0,0 1 0 0 0,1 0 0 0 0,-1-1 0 0 0,1 0 0 0 0,-1 1 0 0 0,1-1 0 0 0,0 0 0 0 0,-1 1-1 0 0,1-1 1 0 0,0 0 0 0 0,0 0 0 0 0,0 0 0 0 0,1 0 0 0 0,-1 0 0 0 0,0 0 0 0 0,1-1 0 0 0,-1 0-21 0 0,-4-26-318 0 0,2 0 0 0 0,0-1 1 0 0,2 0-1 0 0,1 1 0 0 0,2-1 1 0 0,0 0-1 0 0,2 1 0 0 0,2 0 0 0 0,0 0 1 0 0,2 0-1 0 0,1 1 0 0 0,1 0 1 0 0,4-5 317 0 0,14-34-3870 0 0,-7 23-2312 0 0,-16 32 3499 0 0,5-12-6335 0 0</inkml:trace>
  <inkml:trace contextRef="#ctx0" brushRef="#br0" timeOffset="2287.565">4045 1012 13219 0 0,'0'0'876'0'0,"0"0"-431"0"0,0 0-213 0 0,0 0 18 0 0,0 0 77 0 0,0 0 123 0 0,0 0 77 0 0,0 0 29 0 0,0 0 19 0 0,0 0-44 0 0,0 0-51 0 0,0 0-49 0 0,0 0-53 0 0,5 22-36 0 0,18 72-19 0 0,11-11 418 0 0,-33-80-668 0 0,-1 0 0 0 0,1-1 0 0 0,0 1 0 0 0,0 0 0 0 0,0 0 0 0 0,0-1 0 0 0,1 1 0 0 0,-1-1 0 0 0,1 1 0 0 0,-1-1 0 0 0,1 0 0 0 0,0 1 0 0 0,0-1 0 0 0,0 0 0 0 0,0 0 0 0 0,1 0 0 0 0,-1-1 0 0 0,0 1 0 0 0,1-1 0 0 0,-1 1 0 0 0,1-1 0 0 0,-1 0 0 0 0,1 0 0 0 0,0 0 0 0 0,0 0 0 0 0,-1 0 0 0 0,1 0 0 0 0,0-1 0 0 0,0 0 0 0 0,0 1 0 0 0,0-1 0 0 0,0 0 0 0 0,-1 0 0 0 0,1-1 0 0 0,0 1 0 0 0,0-1 0 0 0,0 1 0 0 0,0-1 0 0 0,-1 0 0 0 0,1 0 0 0 0,0 0 0 0 0,-1 0 0 0 0,2-1-73 0 0,94-138 1435 0 0,12-17-1395 0 0,-104 209-1508 0 0,-6-34 1475 0 0,-1-7-17 0 0,0 0 0 0 0,0 0-1 0 0,1-1 1 0 0,1 1-1 0 0,0 0 1 0 0,0 0-1 0 0,1-1 1 0 0,0 1 0 0 0,1 0-1 0 0,0-1 1 0 0,1 0-1 0 0,0 0 1 0 0,0 0 0 0 0,1 0-1 0 0,1-1 1 0 0,0 0-1 0 0,0 0 1 0 0,0 0-1 0 0,4 2 11 0 0,-5-6 9 0 0,0 0 0 0 0,0-1-1 0 0,0 1 1 0 0,0-1 0 0 0,1 0-1 0 0,0-1 1 0 0,0 1-1 0 0,0-1 1 0 0,0-1 0 0 0,1 1-1 0 0,-1-1 1 0 0,1 0 0 0 0,-1 0-1 0 0,1-1 1 0 0,0 0-1 0 0,0 0 1 0 0,5 0-9 0 0,-5-1 41 0 0,0-1 0 0 0,0 0 0 0 0,0 0 0 0 0,0 0 0 0 0,0-1 0 0 0,0 0 0 0 0,-1 0 0 0 0,1 0 0 0 0,0-1 0 0 0,-1 0 0 0 0,0-1 0 0 0,0 1 0 0 0,0-1 0 0 0,4-4-41 0 0,36-27 122 0 0,-2-3 0 0 0,-2-1 0 0 0,-2-2 0 0 0,-1-2 0 0 0,-3-1 0 0 0,-1-2 0 0 0,-3-2 0 0 0,-1 0 0 0 0,-3-2 0 0 0,12-30-122 0 0,-26 51-91 0 0,-1 1 0 0 0,-1-1 1 0 0,-1-1-1 0 0,-2 0 0 0 0,-1-1 1 0 0,-2 1-1 0 0,0-2 0 0 0,-3 1 1 0 0,0 0-1 0 0,-2-19 91 0 0,0 47-12 0 0,-1 0 0 0 0,1 0 1 0 0,-1 0-1 0 0,0 0 0 0 0,0 0 0 0 0,0 0 0 0 0,0 0 0 0 0,-1 0 1 0 0,1 0-1 0 0,-1 0 0 0 0,0 0 0 0 0,0 0 0 0 0,0 0 1 0 0,0 0-1 0 0,0 1 0 0 0,0-1 0 0 0,-1 0 0 0 0,0 1 1 0 0,1-1-1 0 0,-1 1 0 0 0,0 0 0 0 0,0-1 0 0 0,0 1 1 0 0,0 0-1 0 0,-1 0 0 0 0,1 0 0 0 0,-1 1 0 0 0,1-1 1 0 0,-1 1-1 0 0,1-1 0 0 0,-1 1 0 0 0,0 0 0 0 0,0 0 0 0 0,0 0 1 0 0,0 0-1 0 0,1 0 0 0 0,-1 1 0 0 0,0-1 0 0 0,0 1 1 0 0,0 0-1 0 0,0 0 0 0 0,0 0 0 0 0,0 0 0 0 0,0 1 1 0 0,0-1-1 0 0,0 1 0 0 0,0 0 0 0 0,-1 0 12 0 0,-6 5-25 0 0,1 0 1 0 0,0 0-1 0 0,0 1 0 0 0,1 0 1 0 0,-1 1-1 0 0,2 0 0 0 0,-1 0 1 0 0,1 0-1 0 0,0 1 0 0 0,1 0 1 0 0,0 1-1 0 0,0 0 0 0 0,1-1 1 0 0,-2 8 24 0 0,-6 16 12 0 0,2 1 0 0 0,1 0 1 0 0,2 0-1 0 0,1 1 0 0 0,2-1 0 0 0,1 2 1 0 0,2-1-1 0 0,1 0 0 0 0,2 0 0 0 0,2 9-12 0 0,-1-25 10 0 0,1 0-1 0 0,0-1 0 0 0,1 0 0 0 0,1 1 0 0 0,1-2 0 0 0,1 1 0 0 0,0-1 0 0 0,1 0 0 0 0,1 0 0 0 0,1-1 0 0 0,0 0 0 0 0,1-1 1 0 0,1 0-1 0 0,0-1 0 0 0,1 0 0 0 0,0-1 0 0 0,1 0 0 0 0,1-1 0 0 0,0-1 0 0 0,0 0 0 0 0,3 0-9 0 0,60 11-613 0 0,-25-24-2991 0 0,-39-4-80 0 0,-2-4-3422 0 0,-3 2-1960 0 0</inkml:trace>
  <inkml:trace contextRef="#ctx0" brushRef="#br0" timeOffset="3153.948">5948 802 4137 0 0,'0'0'2351'0'0,"0"0"-743"0"0,0 0-41 0 0,0 0 154 0 0,0 0 18 0 0,0 0-148 0 0,0 0-152 0 0,0 0-124 0 0,0 0-147 0 0,0 0-198 0 0,0 0-240 0 0,0 0-151 0 0,-10 6 171 0 0,-26 15-608 0 0,1 2-1 0 0,1 1 1 0 0,1 1 0 0 0,2 2 0 0 0,0 1 0 0 0,2 1 0 0 0,1 2 0 0 0,1 1 0 0 0,2 1 0 0 0,-10 19-142 0 0,32-47-13 0 0,0 1 0 0 0,0-1 1 0 0,1 1-1 0 0,-1-1 0 0 0,1 1 1 0 0,1 0-1 0 0,-1 0 1 0 0,1 0-1 0 0,0 0 0 0 0,1 0 1 0 0,-1 0-1 0 0,1 0 0 0 0,0 0 1 0 0,1 0-1 0 0,-1 0 1 0 0,1 0-1 0 0,1 1 13 0 0,1-4 23 0 0,0-1 0 0 0,1 0 1 0 0,-1 0-1 0 0,1 0 0 0 0,0 0 1 0 0,-1 0-1 0 0,1-1 0 0 0,0 0 0 0 0,0 1 1 0 0,0-1-1 0 0,0-1 0 0 0,0 1 1 0 0,0-1-1 0 0,0 0 0 0 0,1 0 0 0 0,-1 0 1 0 0,0 0-1 0 0,0-1 0 0 0,0 1 1 0 0,0-1-1 0 0,0 0 0 0 0,0 0 0 0 0,0-1 1 0 0,0 1-1 0 0,-1-1 0 0 0,4-2-23 0 0,32-19 114 0 0,-1-2 1 0 0,-2-1-1 0 0,0-3 0 0 0,-2 0 0 0 0,-1-2 0 0 0,-2-2 0 0 0,-1-1 0 0 0,13-20-114 0 0,-28 36 12 0 0,58-58-311 0 0,-71 98-821 0 0,-7-2 1070 0 0,-2 4 45 0 0,1 0 0 0 0,1 0 1 0 0,1 1-1 0 0,1 0 1 0 0,1 0-1 0 0,2 24 5 0 0,2-46 23 0 0,0 0 0 0 0,0 0 0 0 0,0 0 0 0 0,0 0 0 0 0,0 0-1 0 0,1-1 1 0 0,-1 1 0 0 0,1-1 0 0 0,0 1 0 0 0,-1-1 0 0 0,1 0 0 0 0,0 0-1 0 0,1 0 1 0 0,-1-1 0 0 0,0 1 0 0 0,0-1 0 0 0,1 1 0 0 0,-1-1 0 0 0,1 0-1 0 0,-1-1 1 0 0,1 1 0 0 0,-1 0 0 0 0,1-1 0 0 0,0 0 0 0 0,-1 0 0 0 0,1 0 0 0 0,-1 0-1 0 0,1-1 1 0 0,-1 1 0 0 0,1-1 0 0 0,-1 0 0 0 0,1 0 0 0 0,-1 0 0 0 0,1-1-1 0 0,-1 1 1 0 0,0-1 0 0 0,0 0 0 0 0,0 0 0 0 0,0 0 0 0 0,0 0 0 0 0,0 0-1 0 0,2-3-22 0 0,24-24 240 0 0,-1-1-1 0 0,-2-2 1 0 0,-1 0-1 0 0,-1-2 0 0 0,-2-1 1 0 0,8-18-240 0 0,-22 40 16 0 0,0 0 1 0 0,-1 0-1 0 0,0-1 1 0 0,-1 0-1 0 0,0 0 1 0 0,-1 0-1 0 0,-1 0 1 0 0,0-1-1 0 0,-1 0 1 0 0,-1 0-1 0 0,0-15-16 0 0,-2 29-8 0 0,0 0 0 0 0,0 0-1 0 0,-1 0 1 0 0,1 0 0 0 0,-1 0 0 0 0,1 0-1 0 0,-1 0 1 0 0,1 0 0 0 0,-1 0-1 0 0,0 0 1 0 0,1 0 0 0 0,-1 0 0 0 0,0 0-1 0 0,0 1 1 0 0,0-1 0 0 0,1 0 0 0 0,-1 1-1 0 0,0-1 1 0 0,0 0 0 0 0,0 1 0 0 0,0-1-1 0 0,0 1 1 0 0,0-1 0 0 0,-1 1 0 0 0,1 0-1 0 0,0 0 1 0 0,0-1 0 0 0,0 1-1 0 0,0 0 1 0 0,0 0 0 0 0,0 0 0 0 0,-1 0-1 0 0,1 0 1 0 0,0 0 0 0 0,0 0 0 0 0,0 1-1 0 0,0-1 1 0 0,0 0 0 0 0,0 1 0 0 0,0-1-1 0 0,-1 1 9 0 0,-44 17-520 0 0,39-14 472 0 0,0 1 0 0 0,1-1 0 0 0,0 1 0 0 0,0 1 0 0 0,0 0 1 0 0,1-1-1 0 0,0 1 0 0 0,0 1 0 0 0,0-1 0 0 0,1 1 0 0 0,0 0 0 0 0,0 0 0 0 0,1 0 0 0 0,0 1 0 0 0,0-1 0 0 0,1 1 0 0 0,0 0 0 0 0,0-1 0 0 0,0 1 0 0 0,1 0 0 0 0,1 0 0 0 0,-1 0 0 0 0,1 0 0 0 0,1 1 48 0 0,2-4 9 0 0,0 0 1 0 0,1 0-1 0 0,0 0 0 0 0,0 0 0 0 0,0-1 0 0 0,0 1 0 0 0,1-1 0 0 0,0-1 0 0 0,-1 1 1 0 0,2 0-1 0 0,-1-1 0 0 0,0 0 0 0 0,1 0 0 0 0,-1-1 0 0 0,1 0 0 0 0,0 0 0 0 0,0 0 1 0 0,-1 0-1 0 0,5-1-9 0 0,1 3 51 0 0,8 1 17 0 0,0 0-1 0 0,-1 1 0 0 0,1 1 1 0 0,-1 1-1 0 0,-1 1 0 0 0,0 0 1 0 0,0 1-1 0 0,-1 1 0 0 0,0 0 1 0 0,-1 2-1 0 0,9 8-67 0 0,-21-16 2 0 0,0 0 1 0 0,0 0 0 0 0,-1 0-1 0 0,0 1 1 0 0,0-1-1 0 0,0 1 1 0 0,-1-1-1 0 0,1 1 1 0 0,-1 0 0 0 0,0-1-1 0 0,-1 1 1 0 0,0 0-1 0 0,0 0 1 0 0,0 0-1 0 0,0-1 1 0 0,-1 1 0 0 0,0 0-1 0 0,0-1 1 0 0,-1 1-1 0 0,0 0 1 0 0,-2 4-3 0 0,-15 46-2600 0 0,9-29-554 0 0,4-10-1632 0 0,2-6-1862 0 0,1-3-654 0 0</inkml:trace>
  <inkml:trace contextRef="#ctx0" brushRef="#br0" timeOffset="7573.951">8610 912 1208 0 0,'0'0'1930'0'0,"0"0"-255"0"0,0 0-76 0 0,0 0 24 0 0,0 0 80 0 0,0 0 19 0 0,0 0-131 0 0,0 0-114 0 0,0 0-126 0 0,0 0-190 0 0,0 0-178 0 0,-33 5-183 0 0,-108 17-192 0 0,57 8 189 0 0,69-20-627 0 0,-15 10 47 0 0,1 1 0 0 0,1 1 0 0 0,0 1 0 0 0,2 2 0 0 0,1 0 0 0 0,1 2 0 0 0,1 1 0 0 0,2 0 0 0 0,0 2 0 0 0,2 1 0 0 0,2 0 0 0 0,-12 29-217 0 0,24-51 22 0 0,2 0 0 0 0,-1 1 0 0 0,1-1 0 0 0,0 1 0 0 0,1 0 0 0 0,1-1 0 0 0,-1 1 0 0 0,1 0 0 0 0,1 0 0 0 0,0 0 0 0 0,0 0 0 0 0,1 0 0 0 0,1 0 0 0 0,1 8-22 0 0,1-14 48 0 0,0 0 0 0 0,1-1 0 0 0,-1 1-1 0 0,1-1 1 0 0,0 0 0 0 0,0 0-1 0 0,0 0 1 0 0,1-1 0 0 0,-1 0 0 0 0,0 0-1 0 0,1 0 1 0 0,0-1 0 0 0,-1 1 0 0 0,1-2-1 0 0,0 1 1 0 0,-1 0 0 0 0,1-1 0 0 0,0 0-1 0 0,0-1 1 0 0,0 1 0 0 0,-1-1-1 0 0,1 0 1 0 0,0 0 0 0 0,-1-1 0 0 0,1 0-1 0 0,-1 0 1 0 0,1 0 0 0 0,-1 0 0 0 0,3-3-48 0 0,40-20 262 0 0,-1-3 0 0 0,-1-2 0 0 0,-2-2 0 0 0,-1-1 0 0 0,-1-3 0 0 0,-2-1 0 0 0,-2-2 0 0 0,-1-2 0 0 0,-3-1 0 0 0,13-21-262 0 0,18-33 618 0 0,-65 96-574 0 0,-2 15-196 0 0,-3 22 121 0 0,1 0 1 0 0,2 1 0 0 0,2-1-1 0 0,3 26 31 0 0,-2-53-30 0 0,0 0 1 0 0,1-1-1 0 0,0 0 0 0 0,1 1 0 0 0,0-1 1 0 0,0 0-1 0 0,1 0 0 0 0,0 0 0 0 0,0-1 1 0 0,1 1-1 0 0,1-1 0 0 0,-1 0 0 0 0,1-1 1 0 0,1 1-1 0 0,-1-1 0 0 0,1-1 0 0 0,0 1 1 0 0,1-1-1 0 0,-1 0 0 0 0,1-1 0 0 0,1 0 1 0 0,-1 0-1 0 0,7 3 30 0 0,-4-3-505 0 0,1-1 1 0 0,-1 1-1 0 0,0-2 1 0 0,1 0-1 0 0,0 0 1 0 0,0-1-1 0 0,0 0 1 0 0,0-1-1 0 0,0-1 1 0 0,0 0-1 0 0,0 0 0 0 0,4-2 505 0 0,28-10-5558 0 0,-17 0-2106 0 0,-25 12 7085 0 0,12-8-6584 0 0</inkml:trace>
  <inkml:trace contextRef="#ctx0" brushRef="#br0" timeOffset="7860.011">9400 1019 6233 0 0,'0'0'4507'0'0,"0"0"-1705"0"0,0 0-767 0 0,0 0-331 0 0,0 0-302 0 0,0 0-281 0 0,0 0-209 0 0,0 0-173 0 0,0 0-96 0 0,0 0-79 0 0,0 0-109 0 0,0 0-66 0 0,-34 12-65 0 0,-108 40-76 0 0,78-15 44 0 0,56-28-227 0 0,2-3-65 0 0,0 0 0 0 0,1 0 0 0 0,-1 0 0 0 0,2 1 0 0 0,-1 0 0 0 0,1-1 0 0 0,0 2 1 0 0,0-1-1 0 0,1 0 0 0 0,0 1 0 0 0,0 0 0 0 0,1-1 0 0 0,0 1 0 0 0,0 0 0 0 0,1 0 1 0 0,0 0-1 0 0,0 0 0 0 0,1 1 0 0 0,0-1 0 0 0,1 0 0 0 0,-1 0 0 0 0,2 0 0 0 0,-1 0 1 0 0,1 0-1 0 0,0 0 0 0 0,1 0 0 0 0,0-1 0 0 0,0 1 0 0 0,0-1 0 0 0,1 0 0 0 0,0 0 1 0 0,1 0-1 0 0,0 0 0 0 0,0-1 0 0 0,0 0 0 0 0,1 0 0 0 0,-1 0 0 0 0,2-1 1 0 0,-1 0-1 0 0,0 0 0 0 0,1 0 0 0 0,3 1 0 0 0,8 0-58 0 0,0-1 0 0 0,0 0 0 0 0,1-2 1 0 0,-1 0-1 0 0,1-1 0 0 0,0 0 0 0 0,-1-2 0 0 0,1 0 0 0 0,0-1 1 0 0,0-1-1 0 0,8-3 58 0 0,105-40-3249 0 0,-92 22-854 0 0,-1 0-3776 0 0,-23 12-694 0 0</inkml:trace>
  <inkml:trace contextRef="#ctx0" brushRef="#br0" timeOffset="8139.955">9881 1023 5905 0 0,'0'0'2229'0'0,"0"0"-178"0"0,0 0-76 0 0,0 0-151 0 0,0 0-243 0 0,0 0-268 0 0,0 0-223 0 0,0 0-178 0 0,0 0-168 0 0,0 0-162 0 0,0 0-140 0 0,-33 28-116 0 0,-99 92-82 0 0,69-44 152 0 0,21 30 365 0 0,41-102-742 0 0,1-1 1 0 0,0 0-1 0 0,0 0 1 0 0,0 0-1 0 0,0 1 1 0 0,0-1-1 0 0,1 0 1 0 0,-1 0-1 0 0,1 0 1 0 0,0 0-1 0 0,0 0 1 0 0,0 0-1 0 0,0 0 1 0 0,1 0-1 0 0,-1 0 1 0 0,1 0 0 0 0,0 0-1 0 0,0-1 1 0 0,0 1-1 0 0,0-1 1 0 0,0 0-1 0 0,0 1 1 0 0,1-1-1 0 0,-1 0 1 0 0,1 0-1 0 0,-1 0 1 0 0,1-1-1 0 0,0 1 1 0 0,0-1-1 0 0,0 1 1 0 0,0-1-1 0 0,0 0 1 0 0,0 0-1 0 0,0 0-19 0 0,22 3 129 0 0,1 0 0 0 0,-1-2 1 0 0,1 0-1 0 0,-1-2 0 0 0,1-1 0 0 0,-1-1 0 0 0,1-1 0 0 0,-1-1 0 0 0,0-2 0 0 0,0 0 1 0 0,3-3-130 0 0,130-36 43 0 0,-112 31-3763 0 0,1 0-5425 0 0,-36 10-2476 0 0</inkml:trace>
  <inkml:trace contextRef="#ctx0" brushRef="#br0" timeOffset="9091.615">10475 1398 4545 0 0,'0'0'817'0'0,"0"0"10"0"0,0 0 195 0 0,0 0 317 0 0,0 0 291 0 0,0 0 162 0 0,0 0 48 0 0,0 0-81 0 0,0 0-184 0 0,0 0-244 0 0,0 0-266 0 0,34 0-232 0 0,105-3-181 0 0,-134 3-604 0 0,0-1 0 0 0,0 1 0 0 0,0-1 0 0 0,0 0 0 0 0,0 0 0 0 0,0 0 0 0 0,0-1 0 0 0,-1 1 1 0 0,1-1-1 0 0,0 0 0 0 0,-1-1 0 0 0,1 1 0 0 0,-1-1 0 0 0,0 0 0 0 0,0 0 0 0 0,2-2-48 0 0,7-6 173 0 0,1 2-88 0 0,0-2 1 0 0,0 0-1 0 0,-2 0 1 0 0,1-2 0 0 0,-1 1-1 0 0,-1-1 1 0 0,0-1-1 0 0,-1 0 1 0 0,-1-1-1 0 0,0 0 1 0 0,-1 0 0 0 0,-1-1-1 0 0,0 1 1 0 0,-1-2-1 0 0,0 1 1 0 0,-2-1-1 0 0,0 0 1 0 0,2-17-86 0 0,-6 31-35 0 0,-1 0 0 0 0,1-1 0 0 0,-1 1 1 0 0,0 0-1 0 0,1 0 0 0 0,-2 0 0 0 0,1 0 0 0 0,0 0 0 0 0,0 0 0 0 0,-1 0 0 0 0,0 0 1 0 0,1 0-1 0 0,-1 1 0 0 0,0-1 0 0 0,-1 1 0 0 0,1-1 0 0 0,0 1 0 0 0,-1 0 0 0 0,1 0 1 0 0,-1 0-1 0 0,1 0 0 0 0,-1 0 0 0 0,0 1 0 0 0,0-1 0 0 0,0 1 0 0 0,0 0 0 0 0,0 0 1 0 0,0 0-1 0 0,0 0 0 0 0,-1 0 0 0 0,1 1 0 0 0,-2-1 35 0 0,-3 0-122 0 0,-1 0 0 0 0,0 0 0 0 0,1 1-1 0 0,-1 0 1 0 0,1 0 0 0 0,-1 1 0 0 0,0 0 0 0 0,1 0 0 0 0,0 1-1 0 0,-1 0 1 0 0,1 1 0 0 0,-1 0 122 0 0,-5 5-99 0 0,-1 1 0 0 0,1 1 0 0 0,1 0 0 0 0,-1 1 0 0 0,2 0 0 0 0,0 1 0 0 0,0 0-1 0 0,1 1 1 0 0,0 0 0 0 0,1 1 0 0 0,1 0 0 0 0,1 1 0 0 0,-1 0 0 0 0,2 0 0 0 0,0 1 0 0 0,1-1 0 0 0,1 2 0 0 0,0-1-1 0 0,2 0 1 0 0,-3 17 99 0 0,4-27 5 0 0,0 0-1 0 0,1 0 0 0 0,0 0 0 0 0,0 0 0 0 0,0 0 0 0 0,1 1 0 0 0,0-1 0 0 0,0 0 1 0 0,0 0-1 0 0,1 0 0 0 0,0 0 0 0 0,0 0 0 0 0,1 0 0 0 0,-1 0 0 0 0,1 0 0 0 0,1 0 1 0 0,-1-1-1 0 0,1 1 0 0 0,0-1 0 0 0,0 1 0 0 0,1-1 0 0 0,-1 0 0 0 0,1 0 0 0 0,0-1 1 0 0,0 1-1 0 0,1-1 0 0 0,0 0 0 0 0,-1 0 0 0 0,1-1 0 0 0,1 1 0 0 0,-1-1 0 0 0,5 2-4 0 0,10 0 274 0 0,0-1 0 0 0,0-1 0 0 0,0 0-1 0 0,0-2 1 0 0,0-1 0 0 0,1 0-1 0 0,-1-1 1 0 0,7-3-274 0 0,24-5 376 0 0,-2-3-1 0 0,1-2 1 0 0,-2-2-1 0 0,0-2 1 0 0,-1-2-1 0 0,-1-2 1 0 0,-1-3-1 0 0,-1-1 1 0 0,35-28-376 0 0,-24 19 232 0 0,-2-3 0 0 0,-2-3 0 0 0,-1-1 0 0 0,-3-3 1 0 0,-1-1-1 0 0,-2-3 0 0 0,-3-1 0 0 0,5-12-232 0 0,-32 41 13 0 0,-1-1 0 0 0,0-1-1 0 0,-2 0 1 0 0,0 0-1 0 0,-2-1 1 0 0,0-1 0 0 0,-2 1-1 0 0,-1-1 1 0 0,-1-1 0 0 0,-1 1-1 0 0,-1-1 1 0 0,-1 1-1 0 0,-1-1 1 0 0,-2 0 0 0 0,-2-13-13 0 0,2 34-25 0 0,0 0 1 0 0,-1 0-1 0 0,1 0 1 0 0,-1 0-1 0 0,-1 0 1 0 0,1 0-1 0 0,-1 0 1 0 0,1 1-1 0 0,-1-1 0 0 0,-1 1 1 0 0,1 0-1 0 0,-1 0 1 0 0,1 0-1 0 0,-1 0 1 0 0,0 1-1 0 0,0 0 1 0 0,-1-1-1 0 0,1 2 1 0 0,-1-1-1 0 0,1 0 1 0 0,-1 1-1 0 0,0 0 1 0 0,0 0-1 0 0,0 0 1 0 0,0 1-1 0 0,-1 0 1 0 0,1 0-1 0 0,0 0 1 0 0,0 0-1 0 0,-1 1 1 0 0,1 0-1 0 0,0 0 1 0 0,-1 0-1 0 0,1 1 0 0 0,0 0 1 0 0,-1 0-1 0 0,1 0 1 0 0,0 1-1 0 0,0-1 1 0 0,0 1-1 0 0,0 1 1 0 0,0-1-1 0 0,1 1 1 0 0,-5 2 24 0 0,-16 13-33 0 0,2 1 0 0 0,0 0 0 0 0,1 2 0 0 0,1 1 0 0 0,0 0 0 0 0,2 2 0 0 0,1 0 0 0 0,1 1 0 0 0,1 1 0 0 0,1 0 1 0 0,2 1-1 0 0,0 1 0 0 0,2 0 0 0 0,1 1 0 0 0,1 0 0 0 0,2 0 0 0 0,1 0 0 0 0,1 1 0 0 0,1 0 0 0 0,2 1 0 0 0,1-1 0 0 0,1 0 0 0 0,3 9 33 0 0,-2-23 31 0 0,1-1 0 0 0,1 1-1 0 0,0-1 1 0 0,1 0 0 0 0,0 0-1 0 0,2 0 1 0 0,0-1 0 0 0,0 0-1 0 0,1 0 1 0 0,1 0 0 0 0,0-1-1 0 0,1 0 1 0 0,1-1 0 0 0,-1 0-1 0 0,2 0 1 0 0,0-1 0 0 0,0-1-1 0 0,1 1 1 0 0,1-2 0 0 0,-1 0-1 0 0,1 0 1 0 0,1-1 0 0 0,0-1-1 0 0,0-1 1 0 0,0 1 0 0 0,1-2-31 0 0,-1 0-36 0 0,0-1-1 0 0,1 0 1 0 0,0-1 0 0 0,0-1-1 0 0,0 0 1 0 0,0-1 0 0 0,0 0-1 0 0,0-2 1 0 0,0 1 0 0 0,0-2 0 0 0,0 0-1 0 0,0-1 1 0 0,0-1 0 0 0,-1 0-1 0 0,0 0 1 0 0,0-2 0 0 0,0 0-1 0 0,0 0 1 0 0,-1-2 0 0 0,0 1 0 0 0,0-2-1 0 0,-1 1 1 0 0,1-3 36 0 0,-5 3-782 0 0,18-19-1379 0 0,-11 7-6643 0 0,-10 9-1796 0 0</inkml:trace>
  <inkml:trace contextRef="#ctx0" brushRef="#br0" timeOffset="9865.568">11817 1325 1656 0 0,'0'0'1819'0'0,"0"0"75"0"0,0 0 169 0 0,0 0 142 0 0,0 0-54 0 0,0 0-173 0 0,0 0-214 0 0,0 0-205 0 0,0 0-201 0 0,0 0-181 0 0,0 0-165 0 0,33 6-138 0 0,102 17-93 0 0,-58-28 315 0 0,-64-1-831 0 0,17-4-32 0 0,0-2-1 0 0,0-1 1 0 0,-2-1 0 0 0,1-1 0 0 0,-2-2 0 0 0,0-1 0 0 0,-1 0-1 0 0,-1-3 1 0 0,-1 0 0 0 0,-1-1 0 0 0,-1-1 0 0 0,15-20-233 0 0,-4-33 134 0 0,-33 74-150 0 0,0 0 1 0 0,0 0 0 0 0,0-1-1 0 0,0 1 1 0 0,0 0-1 0 0,-1 0 1 0 0,1 0-1 0 0,-1 0 1 0 0,1-1-1 0 0,-1 1 1 0 0,0 0-1 0 0,0 0 1 0 0,0 0 0 0 0,0 1-1 0 0,0-1 1 0 0,0 0-1 0 0,-1 0 1 0 0,1 0-1 0 0,-1 1 1 0 0,1-1-1 0 0,-1 1 1 0 0,0-1-1 0 0,1 1 1 0 0,-1 0-1 0 0,0-1 1 0 0,0 1 0 0 0,0 0-1 0 0,0 0 1 0 0,0 1-1 0 0,0-1 1 0 0,0 0-1 0 0,0 1 1 0 0,0-1-1 0 0,-1 1 1 0 0,1-1 15 0 0,-14 1-167 0 0,1-1 1 0 0,0 2-1 0 0,0 0 0 0 0,-1 1 1 0 0,1 0-1 0 0,0 2 0 0 0,0-1 1 0 0,1 2-1 0 0,-1 0 0 0 0,1 1 1 0 0,0 0-1 0 0,1 1 1 0 0,-1 0-1 0 0,1 1 0 0 0,1 1 1 0 0,-1 0-1 0 0,2 1 0 0 0,-1 0 1 0 0,1 1-1 0 0,1 0 0 0 0,0 1 1 0 0,0 0-1 0 0,-3 7 167 0 0,5-10-95 0 0,1 1-1 0 0,0 0 1 0 0,0 1-1 0 0,1 0 1 0 0,0 0-1 0 0,1 0 1 0 0,1 1-1 0 0,-1 0 1 0 0,2-1-1 0 0,0 1 1 0 0,0 1-1 0 0,1-1 1 0 0,1 0-1 0 0,0 1 1 0 0,0-1 0 0 0,1 1-1 0 0,1 0 96 0 0,1-8 19 0 0,-1-1 0 0 0,1 0 0 0 0,0 0 0 0 0,0 0 0 0 0,0 0 0 0 0,0 0 0 0 0,1-1 0 0 0,-1 1 0 0 0,1-1 0 0 0,0 1 0 0 0,0-1 0 0 0,1 0 0 0 0,-1 0 0 0 0,1 0 0 0 0,-1-1 0 0 0,1 1 0 0 0,0-1 0 0 0,0 0 0 0 0,0 0 0 0 0,0 0 0 0 0,0-1 0 0 0,0 0 0 0 0,1 1 0 0 0,1-1-19 0 0,110 12 1259 0 0,-71-17-837 0 0,1-1 0 0 0,-1-2 0 0 0,0-3-1 0 0,-1-1 1 0 0,0-2 0 0 0,-1-2 0 0 0,9-6-422 0 0,-6 0 172 0 0,-1-2 0 0 0,-2-1 0 0 0,0-3 0 0 0,-1-1 0 0 0,-2-2 0 0 0,-1-2 0 0 0,-2-1 0 0 0,27-31-172 0 0,-56 56 8 0 0,-1 1 1 0 0,0-2-1 0 0,0 1 0 0 0,0-1 1 0 0,-1 0-1 0 0,0 0 0 0 0,-1-1 0 0 0,0 0 1 0 0,-1 0-1 0 0,0 0 0 0 0,0 0 1 0 0,-1-1-1 0 0,-1 0 0 0 0,0 1 0 0 0,0-1 1 0 0,-1 0-1 0 0,0 0 0 0 0,-1 0-8 0 0,0 8-10 0 0,0 1 0 0 0,0-1 0 0 0,-1 1-1 0 0,0-1 1 0 0,1 1 0 0 0,-1-1 0 0 0,0 1-1 0 0,0-1 1 0 0,0 1 0 0 0,0 0 0 0 0,-1 0-1 0 0,1 0 1 0 0,-1-1 0 0 0,1 1 0 0 0,-1 1-1 0 0,0-1 1 0 0,1 0 0 0 0,-1 0 0 0 0,0 1-1 0 0,0-1 1 0 0,-1 1 0 0 0,1-1 0 0 0,0 1-1 0 0,0 0 1 0 0,-1 0 0 0 0,1 0-1 0 0,0 0 1 0 0,-1 0 0 0 0,1 1 0 0 0,-1-1-1 0 0,1 1 1 0 0,-1 0 0 0 0,0-1 0 0 0,1 1-1 0 0,-1 0 1 0 0,-1 1 10 0 0,-95 19-788 0 0,77-10 613 0 0,0 1 0 0 0,0 1 0 0 0,1 1 0 0 0,0 1 0 0 0,2 1 0 0 0,-1 1 0 0 0,2 0 0 0 0,0 1 0 0 0,1 1 0 0 0,1 1 0 0 0,-10 15 175 0 0,24-32-27 0 0,0 0 0 0 0,0 1-1 0 0,1 0 1 0 0,-1-1-1 0 0,1 1 1 0 0,-1 0 0 0 0,1 0-1 0 0,0 0 1 0 0,0 0-1 0 0,0 0 1 0 0,1 0 0 0 0,-1 0-1 0 0,1 0 1 0 0,-1 0-1 0 0,1 0 1 0 0,0 0 0 0 0,0 0-1 0 0,1 0 1 0 0,-1 0-1 0 0,0 1 1 0 0,1-1 0 0 0,0 0-1 0 0,0 0 1 0 0,0 0 0 0 0,0-1-1 0 0,0 1 1 0 0,1 0-1 0 0,-1 0 1 0 0,1-1 0 0 0,0 1-1 0 0,0-1 1 0 0,0 1-1 0 0,0-1 1 0 0,0 0 0 0 0,2 2 27 0 0,10 1 48 0 0,1 0 1 0 0,-1-1 0 0 0,1-1 0 0 0,0 0 0 0 0,0-1 0 0 0,0 0 0 0 0,0-1 0 0 0,0-1 0 0 0,14-2-49 0 0,-3 2 48 0 0,211 0 834 0 0,-232-1-857 0 0,-1 0 0 0 0,0 1 0 0 0,0 0 0 0 0,1-1 0 0 0,-1 2-1 0 0,0-1 1 0 0,1 0 0 0 0,-1 1 0 0 0,0 0 0 0 0,0 0-1 0 0,0 0 1 0 0,0 0 0 0 0,0 1 0 0 0,0 0 0 0 0,0-1-1 0 0,0 2 1 0 0,0-1 0 0 0,-1 0 0 0 0,1 1 0 0 0,-1-1-1 0 0,0 1 1 0 0,0 0 0 0 0,0 0 0 0 0,0 0 0 0 0,0 1-1 0 0,-1-1 1 0 0,1 1 0 0 0,-1-1 0 0 0,0 1 0 0 0,0 0-1 0 0,0 0 1 0 0,-1 0 0 0 0,1 0 0 0 0,-1 0 0 0 0,0 3-25 0 0,-1 3 39 0 0,-1 0 0 0 0,-1 0 0 0 0,0-1 1 0 0,0 1-1 0 0,-1 0 0 0 0,0-1 0 0 0,-1 1 1 0 0,0-1-1 0 0,0 0 0 0 0,-1 0 0 0 0,0-1 1 0 0,-1 1-1 0 0,0-1 0 0 0,0 0 1 0 0,-1-1-1 0 0,-2 3-39 0 0,-34 52-354 0 0,29-29-1416 0 0,13-26-2296 0 0,0 2-3532 0 0,1-6-3329 0 0</inkml:trace>
  <inkml:trace contextRef="#ctx0" brushRef="#br0" timeOffset="10756.093">13724 1155 4441 0 0,'0'0'1974'0'0,"0"0"-137"0"0,0 0-144 0 0,0 0-54 0 0,0 0-96 0 0,0 0-116 0 0,0 0-108 0 0,-32 14-114 0 0,-107 47-132 0 0,32 4 575 0 0,78-46-1312 0 0,1 1 1 0 0,1 1-1 0 0,1 1 1 0 0,1 1-1 0 0,1 1 1 0 0,1 2-1 0 0,-9 14-336 0 0,30-38 14 0 0,0 0-1 0 0,1-1 1 0 0,-1 1 0 0 0,1 0 0 0 0,-1 0-1 0 0,1 0 1 0 0,0 0 0 0 0,0 0-1 0 0,0 1 1 0 0,0-1 0 0 0,0 0-1 0 0,0 1 1 0 0,1-1 0 0 0,-1 0 0 0 0,1 1-1 0 0,-1-1 1 0 0,1 0 0 0 0,0 1-1 0 0,0-1 1 0 0,0 1 0 0 0,0-1 0 0 0,1 0-1 0 0,-1 1 1 0 0,1-1 0 0 0,-1 0-1 0 0,1 1 1 0 0,0-1 0 0 0,0 0-1 0 0,0 0 1 0 0,0 1 0 0 0,0-1 0 0 0,1 0-1 0 0,-1 0 1 0 0,1 0 0 0 0,-1-1-1 0 0,1 1 1 0 0,0 0 0 0 0,-1-1-1 0 0,1 1 1 0 0,1 0-14 0 0,11-1 139 0 0,0-1 1 0 0,0-1-1 0 0,0 0 0 0 0,-1-1 0 0 0,1-1 0 0 0,-1 0 1 0 0,1 0-1 0 0,-1-2 0 0 0,0 1 0 0 0,-1-2 0 0 0,1 0 1 0 0,-1 0-1 0 0,0-1 0 0 0,9-7-139 0 0,14-5 140 0 0,271-172 333 0 0,-230 157-529 0 0,-65 71-175 0 0,-10 5 273 0 0,15 96-69 0 0,-14-133 29 0 0,-1-1 1 0 0,1 1 0 0 0,0-1-1 0 0,1 0 1 0 0,-1 0 0 0 0,1 0 0 0 0,-1 0-1 0 0,1-1 1 0 0,0 1 0 0 0,1 0-1 0 0,-1-1 1 0 0,0 0 0 0 0,1 0-1 0 0,0 0 1 0 0,0-1 0 0 0,0 1-1 0 0,0-1 1 0 0,0 0 0 0 0,0 0-1 0 0,1 0 1 0 0,-1 0 0 0 0,1-1-1 0 0,-1 0 1 0 0,1 0 0 0 0,0 0-1 0 0,-1-1 1 0 0,4 1-3 0 0,1-1 61 0 0,0-1 0 0 0,0 0 1 0 0,-1 0-1 0 0,1-1 0 0 0,-1 0 0 0 0,1 0 0 0 0,-1-1 1 0 0,1 0-1 0 0,-1 0 0 0 0,0-1 0 0 0,-1 0 0 0 0,1-1 1 0 0,-1 0-1 0 0,0 0 0 0 0,0 0 0 0 0,0-1 1 0 0,-1 0-1 0 0,2-2-61 0 0,11-8 114 0 0,25-22 12 0 0,-2-3 1 0 0,-2-1-1 0 0,-2-3 0 0 0,-2 0 0 0 0,-2-3 0 0 0,-2 0 0 0 0,-2-2 1 0 0,-2-2-1 0 0,-3 0 0 0 0,3-13-126 0 0,-4-1-137 0 0,-3-2 0 0 0,-3 0 1 0 0,-3-2-1 0 0,-2 1 0 0 0,-4-2 1 0 0,-1-34 136 0 0,-8 91-31 0 0,2-1 25 0 0,-1 0 0 0 0,0 0 0 0 0,-1-1 0 0 0,-1 1-1 0 0,-1 0 1 0 0,0 0 0 0 0,-1 0 0 0 0,-1-4 6 0 0,3 17-10 0 0,1 1 1 0 0,-1-1-1 0 0,0 0 1 0 0,1 1-1 0 0,-1-1 1 0 0,0 1-1 0 0,0-1 1 0 0,0 1-1 0 0,-1-1 1 0 0,1 1-1 0 0,0 0 1 0 0,0 0-1 0 0,-1-1 1 0 0,1 1-1 0 0,-1 0 1 0 0,1 0-1 0 0,-1 0 1 0 0,1 0-1 0 0,-1 1 1 0 0,1-1-1 0 0,-1 0 1 0 0,0 1-1 0 0,0-1 1 0 0,1 1-1 0 0,-1 0 1 0 0,0-1-1 0 0,0 1 1 0 0,1 0-1 0 0,-1 0 1 0 0,0 0-1 0 0,0 0 1 0 0,0 0-1 0 0,1 1 1 0 0,-1-1-1 0 0,0 1 1 0 0,0-1-1 0 0,1 1 1 0 0,-1-1-1 0 0,0 1 1 0 0,1 0-1 0 0,-1 0 1 0 0,1 0-1 0 0,-1 0 1 0 0,1 0-1 0 0,-1 0 1 0 0,1 0-1 0 0,0 0 1 0 0,0 1-1 0 0,-1-1 1 0 0,1 0-1 0 0,0 1 1 0 0,0-1-1 0 0,0 1 1 0 0,0 0-1 0 0,1-1 1 0 0,-1 1-1 0 0,0 0 1 0 0,1 0 9 0 0,-19 37-18 0 0,3 2 0 0 0,1 0 0 0 0,2 1 0 0 0,2 1 1 0 0,1 0-1 0 0,3 0 0 0 0,1 0 0 0 0,3 1 0 0 0,1 0 0 0 0,2 10 18 0 0,-3 47 24 0 0,3 1 0 0 0,5-1-1 0 0,4 0 1 0 0,22 94-24 0 0,-8-89-29 0 0,-13-89-514 0 0,-14-23-3225 0 0,-16-20-1483 0 0,2 3-3201 0 0,13 14 488 0 0</inkml:trace>
  <inkml:trace contextRef="#ctx0" brushRef="#br0" timeOffset="11008.916">14058 1048 10834 0 0,'0'0'2187'0'0,"0"0"-323"0"0,0 0-152 0 0,0 0-110 0 0,0 0-210 0 0,0 0-260 0 0,0 0-229 0 0,34-8-135 0 0,110-28-110 0 0,272-41 2110 0 0,-121 49-3148 0 0,-167 26-8066 0 0,-115 2 1741 0 0,-3 0-3584 0 0</inkml:trace>
  <inkml:trace contextRef="#ctx0" brushRef="#br0" timeOffset="11171.573">15136 1203 5537 0 0,'0'0'3133'0'0,"0"0"-1377"0"0,0 0-389 0 0,0 0 36 0 0,0 0-57 0 0,-4 33-230 0 0,-12 101-253 0 0,9 78 412 0 0,7-211-1868 0 0,0 12 733 0 0,0-8-8400 0 0,0-5-823 0 0</inkml:trace>
  <inkml:trace contextRef="#ctx0" brushRef="#br0" timeOffset="11427.449">15072 702 17612 0 0,'0'0'1080'0'0,"0"0"-272"0"0,0 0-360 0 0,0 0-200 0 0,0 0-360 0 0,0 0-344 0 0,0 0-24 0 0,0 0-64 0 0,0 0-64 0 0,0 0-368 0 0,0 0-1281 0 0,0 0-2592 0 0,0 0-5065 0 0</inkml:trace>
  <inkml:trace contextRef="#ctx0" brushRef="#br0" timeOffset="11674.872">15539 1004 9714 0 0,'0'0'4341'0'0,"0"0"-2483"0"0,0 0-885 0 0,0 0-154 0 0,0 0-181 0 0,0 0-174 0 0,0 0-134 0 0,0 0-99 0 0,0 0-40 0 0,0 0-32 0 0,-29 36-38 0 0,-89 111-36 0 0,73-68-41 0 0,43-65-46 0 0,-10 97 50 0 0,13-107 0 0 0,-1 0 0 0 0,1-1 0 0 0,-1 1 0 0 0,1 0 0 0 0,0-1 1 0 0,1 1-1 0 0,-1 0 0 0 0,1-1 0 0 0,-1 0 0 0 0,1 1 0 0 0,0-1 1 0 0,0 0-1 0 0,0 0 0 0 0,1 0 0 0 0,-1 0 0 0 0,1 0 0 0 0,0-1 0 0 0,-1 1 1 0 0,1-1-1 0 0,1 0 0 0 0,-1 1 0 0 0,0-2 0 0 0,0 1 0 0 0,1 0 0 0 0,-1-1 1 0 0,1 1-1 0 0,-1-1 0 0 0,1 0-48 0 0,7 2 209 0 0,0-1 1 0 0,1-1-1 0 0,-1 0 1 0 0,0 0-1 0 0,1-1 1 0 0,-1 0-1 0 0,0-1 1 0 0,0-1-1 0 0,1 0 1 0 0,-1 0-1 0 0,0-1 1 0 0,-1 0-1 0 0,1-1 1 0 0,-1 0-1 0 0,1-1 1 0 0,-1 0-1 0 0,0-1 1 0 0,-1 0-1 0 0,1 0 1 0 0,-1-1-1 0 0,-1 0 1 0 0,8-8-210 0 0,-4 4 109 0 0,-2 0 0 0 0,1 0 0 0 0,-1-1 0 0 0,-1-1 0 0 0,0 1 0 0 0,-1-2 1 0 0,0 1-1 0 0,-1-1 0 0 0,-1 0 0 0 0,0 0 0 0 0,0-1 0 0 0,-2 0 0 0 0,0 0 0 0 0,-1 0 0 0 0,0-1 1 0 0,0-7-110 0 0,-3 18-18 0 0,0 1 1 0 0,1-1-1 0 0,-2 0 0 0 0,1 1 1 0 0,0-1-1 0 0,-1 1 1 0 0,0-1-1 0 0,0 1 1 0 0,0 0-1 0 0,-1-1 1 0 0,1 1-1 0 0,-1 0 1 0 0,0 0-1 0 0,0 0 1 0 0,-1 0-1 0 0,1 0 1 0 0,-1 1-1 0 0,0-1 1 0 0,0 1-1 0 0,0-1 1 0 0,0 1-1 0 0,-1 0 0 0 0,1 0 1 0 0,-1 1-1 0 0,0-1 1 0 0,1 1-1 0 0,-1-1 1 0 0,-4 0 17 0 0,-79-8-3323 0 0,58 18-409 0 0,3 2-3292 0 0,12-4-4699 0 0</inkml:trace>
  <inkml:trace contextRef="#ctx0" brushRef="#br0" timeOffset="12141.947">15900 1409 16412 0 0,'0'0'570'0'0,"0"0"194"0"0,0 0 275 0 0,0 0 120 0 0,0 0-72 0 0,0 0-91 0 0,0 0-94 0 0,0 0-83 0 0,0 0-114 0 0,0 0-169 0 0,0 0-137 0 0,0 0-67 0 0,0 0-34 0 0,25-16-29 0 0,78-51-41 0 0,-12-12 112 0 0,51-49-480 0 0,-140 129 77 0 0,-1 0 1 0 0,0 0-1 0 0,1 1 0 0 0,-1-1 0 0 0,0 0 1 0 0,1 1-1 0 0,-1-1 0 0 0,0 1 0 0 0,0-1 1 0 0,0 1-1 0 0,-1 0 0 0 0,1-1 0 0 0,0 1 1 0 0,-1 0-1 0 0,1 0 0 0 0,-1-1 0 0 0,1 1 1 0 0,-1 0-1 0 0,0 0 0 0 0,1 0 0 0 0,-1 0 0 0 0,0-1 1 0 0,-1 1-1 0 0,1 0 0 0 0,0 0 0 0 0,0 0 1 0 0,-1-1-1 0 0,1 1 0 0 0,-1 0 0 0 0,1 0 1 0 0,-1-1-1 0 0,-1 2 63 0 0,2 9-178 0 0,-1-5 163 0 0,0 0-1 0 0,1 0 1 0 0,-1 0-1 0 0,2 0 1 0 0,-1 1-1 0 0,1-1 1 0 0,0 0-1 0 0,0 0 1 0 0,1 0-1 0 0,0 0 1 0 0,0-1-1 0 0,1 1 0 0 0,0 0 1 0 0,0-1-1 0 0,0 0 1 0 0,1 0-1 0 0,0 0 1 0 0,0 0-1 0 0,0 0 1 0 0,1-1-1 0 0,0 0 1 0 0,4 4 15 0 0,6-1 163 0 0,0-1 0 0 0,0 0 0 0 0,1-1-1 0 0,0-1 1 0 0,0 0 0 0 0,1-2 0 0 0,-1 1 0 0 0,1-2 0 0 0,0 0 0 0 0,0-1 0 0 0,0-1 0 0 0,-1-1 0 0 0,2 0-163 0 0,12-1 144 0 0,1-1 0 0 0,-1-2 0 0 0,-1-1 0 0 0,1-1 0 0 0,-1-2 0 0 0,-1-1 0 0 0,1-1 0 0 0,-2-1 0 0 0,0-2 0 0 0,0-1 0 0 0,-1 0 0 0 0,17-16-144 0 0,32-46-1470 0 0,-52 38-6715 0 0,-16 30-4057 0 0</inkml:trace>
  <inkml:trace contextRef="#ctx0" brushRef="#br0" timeOffset="13685.968">0 2193 4689 0 0,'0'0'669'0'0,"0"0"-376"0"0,0 0-392 0 0,0 0-55 0 0,0 0 174 0 0,0 0 298 0 0,0 0 230 0 0,0 0 135 0 0,0 0 112 0 0,0 0 61 0 0,33-6 40 0 0,103-23 3 0 0,-23 5 1517 0 0,1 4-1 0 0,2 5 1 0 0,50 2-2416 0 0,523-23 2296 0 0,4 10-1320 0 0,895-40 605 0 0,-583 18-1056 0 0,-137 11-255 0 0,1020-47 290 0 0,-685 72-334 0 0,326-17 0 0 0,-322 17-132 0 0,-861 13 5 0 0,572 3 220 0 0,811 13 98 0 0,-629-16-141 0 0,-153-19-9 0 0,-816 16-333 0 0,113-4-585 0 0,-1 12 1 0 0,48 14 650 0 0,-185-2-4018 0 0,-66-11-2679 0 0,-12-3-4957 0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5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74 6257 0 0,'0'0'2533'0'0,"0"0"-809"0"0,0 0-379 0 0,0 0 90 0 0,0 0 109 0 0,0 0 19 0 0,0 0-74 0 0,0 0-179 0 0,0 0-215 0 0,0 0-211 0 0,0 0-157 0 0,0 0-116 0 0,33-3-91 0 0,106-10-63 0 0,24-12 778 0 0,52-8-628 0 0,-183 33-1660 0 0,-36 32-10242 0 0,-2-26 5314 0 0,-1 0-1026 0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5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0 110 13139 0 0,'0'0'1704'0'0,"0"0"-413"0"0,0 0 67 0 0,0 0 166 0 0,0 0-124 0 0,0 0-278 0 0,0 0-255 0 0,36-6-198 0 0,113-23-166 0 0,7-12 271 0 0,11 11-1452 0 0,-94 26-9392 0 0,-61 4-1477 0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3.0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858 1 7017 0 0,'0'0'2366'0'0,"0"0"-431"0"0,0 0-393 0 0,0 0-188 0 0,0 0-33 0 0,0 0-71 0 0,0 0-165 0 0,0 0-255 0 0,0 0-267 0 0,0 0-183 0 0,0 0-101 0 0,-1 8-23 0 0,-12 57 135 0 0,-3 0 1 0 0,-2-1 0 0 0,-3-1-1 0 0,-3 0 1 0 0,-3-2 0 0 0,-2-1 0 0 0,-5 2-392 0 0,2-10 23 0 0,-3-3 1 0 0,-1-1 0 0 0,-3-1-1 0 0,-2-2 1 0 0,-1-2 0 0 0,-3-2 0 0 0,-1-2-1 0 0,-2-2 1 0 0,-21 10-24 0 0,59-39 0 0 0,-1-1 0 0 0,0-1 0 0 0,-1 0 0 0 0,0-1 0 0 0,1 0 1 0 0,-2-1-1 0 0,1 0 0 0 0,0-1 0 0 0,-1 0 0 0 0,0-1 0 0 0,0 0 0 0 0,1-1 0 0 0,-1-1 0 0 0,-2 0 0 0 0,11-2-19 0 0,0-1 0 0 0,0 1 0 0 0,0-1-1 0 0,1 0 1 0 0,-1 0 0 0 0,1 0 0 0 0,-1-1-1 0 0,1 1 1 0 0,0-1 0 0 0,0 0 0 0 0,1 0 0 0 0,-1 0-1 0 0,1 0 1 0 0,0 0 0 0 0,0-1 0 0 0,0 1-1 0 0,1 0 1 0 0,-1-1 0 0 0,1 0 0 0 0,0 1-1 0 0,1-1 1 0 0,-1 0 0 0 0,1 1 0 0 0,0-1 0 0 0,0 0-1 0 0,0 0 1 0 0,1 1 0 0 0,-1-1 0 0 0,1 0-1 0 0,0 1 1 0 0,2-3 19 0 0,1-18-24 0 0,2 1 0 0 0,1 0-1 0 0,1 0 1 0 0,1 1 0 0 0,2 0 0 0 0,0 0-1 0 0,1 1 1 0 0,1 1 0 0 0,1 0 0 0 0,0 1-1 0 0,8-7 25 0 0,3-6 53 0 0,0 0 0 0 0,3 2-1 0 0,0 1 1 0 0,2 1-1 0 0,1 2 1 0 0,1 1 0 0 0,13-7-53 0 0,-42 31 24 0 0,0 0 0 0 0,-1 0 0 0 0,1 0 1 0 0,0 0-1 0 0,0 1 0 0 0,0-1 1 0 0,1 1-1 0 0,-1 0 0 0 0,0 0 1 0 0,0 0-1 0 0,0 0 0 0 0,1 1 0 0 0,-1-1 1 0 0,1 1-1 0 0,-1 0 0 0 0,0 0 1 0 0,1 0-1 0 0,-1 1 0 0 0,0-1 1 0 0,1 1-1 0 0,-1-1 0 0 0,0 1 0 0 0,0 0 1 0 0,1 1-1 0 0,-1-1 0 0 0,0 0 1 0 0,2 2-25 0 0,98 143 1283 0 0,-42-49-829 0 0,-42-71-463 0 0,1-1-1 0 0,1-2 1 0 0,1 0-1 0 0,1-1 1 0 0,1-1-1 0 0,1-1 1 0 0,25 15 9 0 0,64 19-3234 0 0,-69-34-5119 0 0,-31-13-2090 0 0</inkml:trace>
  <inkml:trace contextRef="#ctx0" brushRef="#br0" timeOffset="1247.092">1320 755 2721 0 0,'0'0'820'0'0,"0"0"-191"0"0,0 0-61 0 0,0 0 197 0 0,0 0 243 0 0,0 0 132 0 0,0 0 3 0 0,0 0-122 0 0,0 0-163 0 0,0 0-181 0 0,-16 35-134 0 0,-48 108-121 0 0,-2 21 599 0 0,55-129-778 0 0,-2-2-1 0 0,-2 0 1 0 0,-1 0 0 0 0,-1-2 0 0 0,-9 11-243 0 0,-51 83 1319 0 0,72-115-682 0 0,8-17 452 0 0,11-19-277 0 0,192-271 329 0 0,34 14-1001 0 0,-231 273-148 0 0,-6 6 2 0 0,0 0-1 0 0,0 1 1 0 0,0-1-1 0 0,0 1 1 0 0,0-1 0 0 0,1 1-1 0 0,-1 1 1 0 0,1-1 0 0 0,0 0-1 0 0,0 1 1 0 0,0 0-1 0 0,0-1 1 0 0,1 2 0 0 0,-1-1-1 0 0,5-1 7 0 0,-7 5-2 0 0,0 1 1 0 0,0-1-1 0 0,0 1 0 0 0,0-1 0 0 0,0 1 0 0 0,0 0 1 0 0,-1 0-1 0 0,1 0 0 0 0,-1 0 0 0 0,0 0 0 0 0,0 0 1 0 0,0 0-1 0 0,0 0 0 0 0,-1 0 0 0 0,1 0 0 0 0,-1 1 1 0 0,0-1-1 0 0,0 0 0 0 0,0 0 0 0 0,0 2 2 0 0,-5 303 785 0 0,-3-105-476 0 0,9-201-278 0 0,-1-1 1 0 0,1 1 0 0 0,-1-1 0 0 0,0 1-1 0 0,0 0 1 0 0,1 0 0 0 0,-1-1-1 0 0,0 1 1 0 0,-1 0 0 0 0,1-1-1 0 0,0 1 1 0 0,0 0 0 0 0,-1-1 0 0 0,1 1-1 0 0,-1 0 1 0 0,1-1 0 0 0,-1 1-1 0 0,0-1 1 0 0,1 1 0 0 0,-1-1-1 0 0,0 1 1 0 0,0-1 0 0 0,0 0 0 0 0,0 1-1 0 0,-1-1 1 0 0,1 0 0 0 0,0 0-1 0 0,0 0 1 0 0,-1 0 0 0 0,1 0-1 0 0,-1 0 1 0 0,1 0 0 0 0,-1 0 0 0 0,1 0-1 0 0,-1-1 1 0 0,1 1 0 0 0,-1-1-1 0 0,0 1 1 0 0,1-1-32 0 0,-10-2 56 0 0,0-1 0 0 0,0-1 1 0 0,1 0-1 0 0,0 0 0 0 0,0-1 0 0 0,0 0 0 0 0,0-1 1 0 0,1 0-1 0 0,0-1 0 0 0,0 1 0 0 0,1-2 0 0 0,0 1 0 0 0,-6-8-56 0 0,6 8 14 0 0,-74-108-100 0 0,21 21-561 0 0,49 83-2042 0 0,5 22-9489 0 0,7-4 5156 0 0</inkml:trace>
  <inkml:trace contextRef="#ctx0" brushRef="#br0" timeOffset="1646.421">1863 910 5641 0 0,'0'0'3746'0'0,"0"0"-2008"0"0,0 0-727 0 0,0 0-8 0 0,0 0 134 0 0,0 0 21 0 0,0 0-88 0 0,0 0-129 0 0,0 0-171 0 0,0 0-176 0 0,0 0-155 0 0,-1 32-124 0 0,-3 100-98 0 0,18-54 86 0 0,1-29-28 0 0,44 87 138 0 0,-58-136-355 0 0,-1 1-1 0 0,1-1 1 0 0,0 0 0 0 0,0 0-1 0 0,0 0 1 0 0,0 0-1 0 0,0 0 1 0 0,0 0 0 0 0,0 0-1 0 0,0-1 1 0 0,0 1-1 0 0,0 0 1 0 0,0-1 0 0 0,0 1-1 0 0,0 0 1 0 0,-1-1-1 0 0,1 1 1 0 0,0-1 0 0 0,0 1-1 0 0,0-1 1 0 0,-1 1-1 0 0,1-1 1 0 0,0 0 0 0 0,0 1-1 0 0,-1-1 1 0 0,1 0-1 0 0,-1 0 1 0 0,1 1 0 0 0,-1-1-1 0 0,1 0 1 0 0,-1 0-1 0 0,1 0 1 0 0,-1 0 0 0 0,0 0-1 0 0,1 0 1 0 0,-1 0-1 0 0,0 0 1 0 0,0 1-1 0 0,0-1 1 0 0,0 0 0 0 0,0 0-1 0 0,0 0 1 0 0,0 0-1 0 0,0 0 1 0 0,0 0 0 0 0,0 0-1 0 0,-1 0 1 0 0,1 0-1 0 0,0 0 1 0 0,-1 0 0 0 0,1 0-58 0 0,2-8 132 0 0,52-244 1054 0 0,-34 153-1645 0 0,-18 93-886 0 0,5 13-13032 0 0,-7-2 5531 0 0</inkml:trace>
  <inkml:trace contextRef="#ctx0" brushRef="#br0" timeOffset="2108.923">2526 877 4689 0 0,'0'0'3910'0'0,"0"0"-1404"0"0,0 0-526 0 0,0 0-19 0 0,0 0-107 0 0,0 0-329 0 0,0 0-351 0 0,0 0-311 0 0,0 0-238 0 0,0 0-177 0 0,0 0-126 0 0,0 0-77 0 0,0 0-37 0 0,-14 5-5 0 0,-45 16-14 0 0,-44 47 503 0 0,67-37-472 0 0,35-31-225 0 0,0 0-1 0 0,0 0 0 0 0,0 0 0 0 0,-1 1 0 0 0,1-1 1 0 0,0 1-1 0 0,0-1 0 0 0,0 1 0 0 0,0-1 0 0 0,0 1 1 0 0,0 0-1 0 0,0 0 0 0 0,0-1 0 0 0,0 1 0 0 0,0 0 1 0 0,0 0-1 0 0,0 0 0 0 0,1 0 0 0 0,-1 0 0 0 0,0 0 1 0 0,1 0-1 0 0,-1 0 0 0 0,1 0 0 0 0,-1 0 0 0 0,1 0 1 0 0,-1 1-1 0 0,1-1 0 0 0,0 0 0 0 0,0 0 0 0 0,-1 1 1 0 0,1-1-1 0 0,0 0 0 0 0,0 0 0 0 0,0 0 0 0 0,0 1 1 0 0,1-1-1 0 0,-1 0 0 0 0,0 0 0 0 0,0 0 0 0 0,1 1 1 0 0,-1-1-1 0 0,1 0 0 0 0,-1 0 0 0 0,1 0 0 0 0,-1 0 1 0 0,1 0-1 0 0,0 0 0 0 0,-1 0 0 0 0,1 0 0 0 0,0 0 1 0 0,0 0-1 0 0,0 0 0 0 0,0 0 0 0 0,0-1 0 0 0,0 1 1 0 0,0 0-1 0 0,0-1 0 0 0,0 1 0 0 0,0-1 0 0 0,1 1 6 0 0,80 4 65 0 0,7 2-43 0 0,-88-4 0 0 0,1 0 0 0 0,0-1 0 0 0,0 1 0 0 0,-1 0 0 0 0,0 0 0 0 0,0 0 0 0 0,1 0 0 0 0,-2 0 0 0 0,1 0 0 0 0,0 0 0 0 0,-1 0 0 0 0,1 0 0 0 0,-1 0 0 0 0,0 0 0 0 0,0 1 0 0 0,0-1 0 0 0,0 0 0 0 0,-1 0 0 0 0,1 0 0 0 0,-1 0 0 0 0,0 0 0 0 0,0 0 0 0 0,0 0 0 0 0,0 0 0 0 0,0 0 0 0 0,-1 0 0 0 0,0 0 0 0 0,-1 1-22 0 0,-136 180 803 0 0,140-185-800 0 0,0 1 0 0 0,-1 0 0 0 0,1-1 0 0 0,0 1 0 0 0,0 0 0 0 0,0 0 0 0 0,0 0 0 0 0,0 0 0 0 0,0 0 0 0 0,0 0 0 0 0,0 0-1 0 0,0 0 1 0 0,0 0 0 0 0,0 0 0 0 0,-1 0 0 0 0,1 1 0 0 0,0-1 0 0 0,0 0 0 0 0,0 1 0 0 0,0-1 0 0 0,0 0 0 0 0,0 1 0 0 0,-1-1 0 0 0,1 1 0 0 0,0 0 0 0 0,-1-1 0 0 0,1 1 0 0 0,0 0 0 0 0,-1-1 0 0 0,1 1 0 0 0,0 0 0 0 0,-1 0 0 0 0,1-1 0 0 0,-1 1 0 0 0,0 0 0 0 0,1 0 0 0 0,-1 0-1 0 0,1 0 1 0 0,-1 0 0 0 0,0-1 0 0 0,0 1 0 0 0,0 0 0 0 0,0 0 0 0 0,0 0 0 0 0,1 0 0 0 0,-2 0 0 0 0,1 0 0 0 0,0 0 0 0 0,0 0 0 0 0,0 0 0 0 0,0 0 0 0 0,0 0 0 0 0,-1 0 0 0 0,1-1 0 0 0,-1 1 0 0 0,1 0 0 0 0,0 0 0 0 0,-1 0 0 0 0,1 0 0 0 0,-1-1 0 0 0,0 1 0 0 0,1 0-1 0 0,-1-1 1 0 0,1 1 0 0 0,-1 0 0 0 0,0-1 0 0 0,0 1 0 0 0,0 0-3 0 0,26-3-27 0 0,0-1 0 0 0,0-1 0 0 0,-1-2 0 0 0,0 0 0 0 0,0-1 0 0 0,5-3 27 0 0,13-4-814 0 0,10-6-1980 0 0,-24 9-1587 0 0,0 2-5098 0 0,-18 5 2136 0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7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518 30 0 0 0,'0'0'485'0'0,"0"0"570"0"0,0 0 150 0 0,0 0-29 0 0,2-5-5 0 0,9-14 13 0 0,-8 14 15 0 0,-3 5-4 0 0,0 5 2827 0 0,-4 9-3064 0 0,-40 100 1892 0 0,5-42-2594 0 0,-3-2 0 0 0,-3-2 0 0 0,-3-2 0 0 0,-3-2 0 0 0,-2-3 0 0 0,-31 26-256 0 0,-39 31 1393 0 0,165-113-542 0 0,172-35 501 0 0,-99 8-1219 0 0,100-15 128 0 0,-92 22-137 0 0,-40 4 63 0 0,-82 10-140 0 0,1 1 0 0 0,-1 0 0 0 0,0-1 1 0 0,0 0-1 0 0,1 1 0 0 0,-1-1 0 0 0,0 0 1 0 0,0 0-1 0 0,0 1 0 0 0,0-1 0 0 0,0 0 0 0 0,0 0 1 0 0,0 0-1 0 0,0 0 0 0 0,-1 0 0 0 0,1 0 0 0 0,0-1 1 0 0,-1 1-1 0 0,1 0 0 0 0,0 0 0 0 0,-1-1 1 0 0,1 1-1 0 0,-1 0 0 0 0,0 0 0 0 0,0-1 0 0 0,1 1 1 0 0,-1 0-1 0 0,0-1 0 0 0,0 1 0 0 0,0-1 1 0 0,0 1-1 0 0,0 0 0 0 0,-1-1 0 0 0,1 1 0 0 0,0 0 1 0 0,-1 0-1 0 0,1-1 0 0 0,-1 1 0 0 0,1 0 1 0 0,-1 0-1 0 0,1-1 0 0 0,-1 1 0 0 0,0 0 0 0 0,0 0 1 0 0,1 0-1 0 0,-1 0-47 0 0,-39-58 316 0 0,-130-107 52 0 0,136 136-359 0 0,1-1 0 0 0,2-1-1 0 0,1-2 1 0 0,1-1 0 0 0,3-2-1 0 0,-6-9-8 0 0,32 45 97 0 0,-12-27-1420 0 0,30 15-5526 0 0,11 13-3021 0 0,-20 0 2570 0 0</inkml:trace>
  <inkml:trace contextRef="#ctx0" brushRef="#br0" timeOffset="1964.55">980 671 0 0 0,'0'0'975'0'0,"0"0"350"0"0,0 0 98 0 0,0 0-20 0 0,0 0-24 0 0,0 0-36 0 0,0 0-20 0 0,15-2-41 0 0,48-10-77 0 0,-58 12-972 0 0,0-1 0 0 0,-1-1-1 0 0,1 1 1 0 0,-1-1 0 0 0,1 0-1 0 0,-1 0 1 0 0,0 0-1 0 0,1-1 1 0 0,-1 1 0 0 0,-1-1-1 0 0,1 0 1 0 0,0 0-1 0 0,-1 0 1 0 0,1-1 0 0 0,1-1-233 0 0,13-13 655 0 0,15-12-87 0 0,-1-1 0 0 0,-2-1-1 0 0,-1-2 1 0 0,-1-1-1 0 0,18-31-567 0 0,-43 60 12 0 0,4-1 3 0 0,-1-1 0 0 0,0-1 0 0 0,0 1 0 0 0,-1-1 0 0 0,0 0-1 0 0,-1-1 1 0 0,0 1 0 0 0,0-1 0 0 0,-1 1 0 0 0,0-1-1 0 0,-1 0 1 0 0,0 0 0 0 0,-1 0 0 0 0,0-1 0 0 0,0 1 0 0 0,-1 0-1 0 0,-1-2-14 0 0,0 11-91 0 0,-1 0 0 0 0,0 0 0 0 0,0 0 0 0 0,0 0-1 0 0,1 0 1 0 0,-1 0 0 0 0,0 1 0 0 0,0-1-1 0 0,0 1 1 0 0,0-1 0 0 0,0 1 0 0 0,0 0 0 0 0,0 0-1 0 0,0 0 1 0 0,0 0 0 0 0,-1 0 0 0 0,1 0 0 0 0,0 0-1 0 0,0 1 1 0 0,0-1 0 0 0,0 1 0 0 0,1 0-1 0 0,-1-1 1 0 0,0 1 0 0 0,0 0 0 0 0,0 0 0 0 0,0 0-1 0 0,1 0 1 0 0,-1 1 0 0 0,0-1 0 0 0,1 0 0 0 0,-1 1-1 0 0,1-1 1 0 0,0 1 0 0 0,-1-1 0 0 0,1 1 0 0 0,0 0-1 0 0,0 0 92 0 0,-21 24-210 0 0,2 1-1 0 0,0 1 1 0 0,2 0 0 0 0,2 2-1 0 0,-2 4 211 0 0,12-22 31 0 0,1 0 0 0 0,0 1 0 0 0,0-1 0 0 0,1 1 0 0 0,1 0 0 0 0,0 0 0 0 0,1 1 0 0 0,0-1 0 0 0,1 1 0 0 0,1-1 0 0 0,0 0 0 0 0,1 5-31 0 0,0-13 62 0 0,0 0 1 0 0,0 0-1 0 0,1 0 0 0 0,-1 0 1 0 0,1-1-1 0 0,0 1 0 0 0,0-1 1 0 0,1 1-1 0 0,-1-1 0 0 0,1 0 1 0 0,0 0-1 0 0,0 0 0 0 0,1 0 0 0 0,-1 0 1 0 0,1-1-1 0 0,-1 0 0 0 0,1 0 1 0 0,0 0-1 0 0,0 0 0 0 0,1 0 1 0 0,-1-1-1 0 0,1 0 0 0 0,-1 0 1 0 0,1 0-1 0 0,0 0 0 0 0,4 0-62 0 0,4 2 261 0 0,1-1 0 0 0,0 0 0 0 0,0-1 0 0 0,1 0 0 0 0,-1-2 0 0 0,0 1 0 0 0,0-2 0 0 0,1 0 0 0 0,0-1-261 0 0,25-7 320 0 0,0-2 0 0 0,0-2 0 0 0,-1-2 0 0 0,0-2 0 0 0,-2-1 0 0 0,0-1-1 0 0,-1-3 1 0 0,-1-1 0 0 0,5-5-320 0 0,-21 16 67 0 0,0-2 0 0 0,-1 0 0 0 0,-1 0 0 0 0,0-2 0 0 0,-1 0 0 0 0,-1-1 0 0 0,0 0 0 0 0,-2-1 0 0 0,0-1 0 0 0,0 0 0 0 0,-2-1 0 0 0,-1-1 0 0 0,2-4-67 0 0,-11 23-14 0 0,1 0 1 0 0,-1 0-1 0 0,0 0 0 0 0,0 0 0 0 0,-1 0 0 0 0,1 0 1 0 0,0 0-1 0 0,0 0 0 0 0,-1 0 0 0 0,0 0 1 0 0,1-1-1 0 0,-1 1 0 0 0,0 0 0 0 0,0 0 0 0 0,0 0 1 0 0,0-1-1 0 0,0 1 0 0 0,-1 0 0 0 0,1 0 1 0 0,-1 0-1 0 0,1 0 0 0 0,-1 0 0 0 0,0 0 0 0 0,0 0 1 0 0,0 0-1 0 0,0 0 0 0 0,0 0 0 0 0,0 0 0 0 0,-1 0 1 0 0,1 1-1 0 0,-1-1 0 0 0,1 0 0 0 0,-1 1 1 0 0,1-1-1 0 0,-1 1 0 0 0,0 0 0 0 0,0 0 0 0 0,0 0 1 0 0,0-1-1 0 0,0 2 0 0 0,0-1 0 0 0,0 0 1 0 0,0 0-1 0 0,0 1 0 0 0,0-1 0 0 0,0 1 0 0 0,0-1 1 0 0,-1 1-1 0 0,1 0 0 0 0,0 0 0 0 0,-1 0 14 0 0,-3 3-59 0 0,-1 1 0 0 0,1 0 0 0 0,0 0-1 0 0,0 0 1 0 0,0 1 0 0 0,0 0 0 0 0,1 0-1 0 0,0 1 1 0 0,0-1 0 0 0,0 1 0 0 0,1 0 0 0 0,-1 0-1 0 0,2 1 1 0 0,-1-1 0 0 0,1 1 0 0 0,0 0-1 0 0,-1 3 60 0 0,0-3-10 0 0,0 0-1 0 0,1 0 0 0 0,0 1 0 0 0,0 0 0 0 0,1 0 1 0 0,0-1-1 0 0,0 1 0 0 0,1 1 0 0 0,0-1 0 0 0,0 0 0 0 0,1 0 1 0 0,0 0-1 0 0,0 0 0 0 0,1 0 0 0 0,0 0 0 0 0,1 1 0 0 0,0-2 1 0 0,0 1-1 0 0,1 0 0 0 0,-1 0 0 0 0,2-1 0 0 0,-1 1 1 0 0,1-1-1 0 0,0 0 0 0 0,1 0 0 0 0,0 0 11 0 0,3 0 73 0 0,0-1-1 0 0,1 0 1 0 0,0-1 0 0 0,0 0-1 0 0,0 0 1 0 0,0-1 0 0 0,1 0-1 0 0,0 0 1 0 0,0-1 0 0 0,0-1-1 0 0,0 0 1 0 0,0 0 0 0 0,0-1-1 0 0,0 0 1 0 0,1 0 0 0 0,-1-2-1 0 0,0 1 1 0 0,1-1 0 0 0,-1-1-1 0 0,0 1 1 0 0,0-2 0 0 0,0 0-1 0 0,0 0 1 0 0,0 0 0 0 0,-1-1-1 0 0,0-1 1 0 0,0 0 0 0 0,0 0-1 0 0,1-1-72 0 0,34-24 234 0 0,-1-1 0 0 0,-1-2 0 0 0,-2-2 0 0 0,6-9-234 0 0,-37 35 1 0 0,0 0-1 0 0,0 0 0 0 0,-1 0 0 0 0,0-1 1 0 0,-1 0-1 0 0,0-1 0 0 0,-1 1 0 0 0,0-2 0 0 0,-1 1 1 0 0,0 0-1 0 0,0-1 0 0 0,-1 0 0 0 0,-1 0 1 0 0,0 0-1 0 0,-1 0 0 0 0,0-1 0 0 0,0-10 0 0 0,-2 22-15 0 0,0 0-1 0 0,0 0 0 0 0,-1 0 0 0 0,1 0 0 0 0,0 0 0 0 0,0 0 1 0 0,-1 0-1 0 0,1 0 0 0 0,0 0 0 0 0,-1 0 0 0 0,1 0 0 0 0,-1 0 1 0 0,1 0-1 0 0,-1 1 0 0 0,0-1 0 0 0,1 0 0 0 0,-1 0 0 0 0,0 0 0 0 0,1 1 1 0 0,-1-1-1 0 0,0 0 0 0 0,0 1 0 0 0,0-1 0 0 0,0 1 0 0 0,0-1 1 0 0,0 1-1 0 0,0-1 0 0 0,1 1 0 0 0,-1 0 0 0 0,-1-1 0 0 0,1 1 1 0 0,0 0-1 0 0,0 0 0 0 0,0 0 0 0 0,0 0 0 0 0,0 0 0 0 0,0 0 1 0 0,0 0-1 0 0,0 0 0 0 0,0 0 0 0 0,0 0 0 0 0,0 1 0 0 0,0-1 1 0 0,0 0-1 0 0,0 1 0 0 0,0-1 0 0 0,0 0 0 0 0,0 1 0 0 0,0 0 1 0 0,1-1-1 0 0,-2 1 16 0 0,-47 29-626 0 0,39-21 594 0 0,0 0-1 0 0,0 0 1 0 0,1 1 0 0 0,0 0 0 0 0,0 1-1 0 0,1-1 1 0 0,1 2 0 0 0,0-1 0 0 0,0 1 0 0 0,1 0-1 0 0,1 1 1 0 0,0-1 0 0 0,0 1 0 0 0,2 0 0 0 0,-1 0-1 0 0,2 0 1 0 0,0 1 0 0 0,0-1 0 0 0,1 1 0 0 0,1 0 32 0 0,2-6-9 0 0,1 0 0 0 0,0 0-1 0 0,1 0 1 0 0,-1-1 0 0 0,1 1 0 0 0,1-1 0 0 0,-1 0 0 0 0,1 0 0 0 0,1 0 0 0 0,-1-1 0 0 0,1 0 0 0 0,0 0 0 0 0,1-1 0 0 0,-1 1 0 0 0,1-1 0 0 0,0-1 0 0 0,0 1 0 0 0,1-1 0 0 0,-1 0 0 0 0,1-1 0 0 0,0 0 0 0 0,0 0 0 0 0,0-1 0 0 0,0 0 0 0 0,0 0 0 0 0,1-1 0 0 0,4 1 9 0 0,159 4-110 0 0,-14-43-1370 0 0,-126 24-3451 0 0,-2-2-4457 0 0,-26 15 4084 0 0</inkml:trace>
  <inkml:trace contextRef="#ctx0" brushRef="#br0" timeOffset="2238.302">310 1043 2713 0 0,'0'0'1000'0'0,"0"0"293"0"0,0 0 389 0 0,0 0 287 0 0,0 0 27 0 0,35-4-120 0 0,115-12-170 0 0,79-10 3616 0 0,171-20-1224 0 0,184-13-3352 0 0,-330 31-1763 0 0,53-22 1017 0 0,-72 0-8806 0 0,-208 45 3023 0 0,-8 2-3012 0 0</inkml:trace>
  <inkml:trace contextRef="#ctx0" brushRef="#br0" timeOffset="2830.653">1442 1135 6993 0 0,'0'0'2882'0'0,"0"0"-1740"0"0,0 0-722 0 0,0 0 51 0 0,0 0 286 0 0,0 0 225 0 0,0 0 73 0 0,0 0-82 0 0,0 0-207 0 0,0 0-205 0 0,0 0-155 0 0,0 0-120 0 0,0 0-82 0 0,-24 27-51 0 0,-74 86-17 0 0,-35 14 295 0 0,95-97-368 0 0,-82 67 871 0 0,118-97-927 0 0,1 1 0 0 0,0 0 0 0 0,0 0 0 0 0,0-1 0 0 0,-1 1 1 0 0,1 0-1 0 0,0 0 0 0 0,0 0 0 0 0,0 0 0 0 0,0 0 0 0 0,0 1 0 0 0,1-1 0 0 0,-1 0 1 0 0,0 0-1 0 0,1 0 0 0 0,-1 1 0 0 0,0-1 0 0 0,1 0 0 0 0,-1 1 0 0 0,1-1 0 0 0,0 1 1 0 0,0-1-1 0 0,-1 0 0 0 0,1 1 0 0 0,0-1 0 0 0,0 1 0 0 0,0-1 0 0 0,0 1 0 0 0,1-1 1 0 0,-1 0-1 0 0,0 1 0 0 0,1-1 0 0 0,-1 1 0 0 0,0-1 0 0 0,1 0-7 0 0,45 5 133 0 0,1-2 0 0 0,0-2 0 0 0,-1-2 0 0 0,21-4-133 0 0,47-3 305 0 0,-1-4 0 0 0,92-22-305 0 0,-154 22 299 0 0,-55-23 1938 0 0,-166-168-1522 0 0,33-18-1243 0 0,129 207-21 0 0,-15-36 675 0 0,16 15-7414 0 0,8 34 784 0 0,0 0 4334 0 0,-1 0 821 0 0,4 0-4646 0 0</inkml:trace>
  <inkml:trace contextRef="#ctx0" brushRef="#br0" timeOffset="3288.327">2125 914 10234 0 0,'0'0'988'0'0,"0"0"-399"0"0,0 0-45 0 0,0 0 276 0 0,0 0 285 0 0,0 0 122 0 0,0 0-81 0 0,0 0-215 0 0,0 0-251 0 0,0 0-208 0 0,0 0-128 0 0,0 0-80 0 0,0 0-65 0 0,-9 35-38 0 0,-28 110-26 0 0,0-16 100 0 0,23-90-199 0 0,8-23-28 0 0,-1 0-1 0 0,2 1 1 0 0,1 0-1 0 0,0 0 1 0 0,1 0-1 0 0,0 0 1 0 0,2 1-1 0 0,0-1 1 0 0,2 16-8 0 0,1-29 48 0 0,0 0 0 0 0,0-1 0 0 0,0 1 1 0 0,1-1-1 0 0,0 1 0 0 0,0-1 1 0 0,0 0-1 0 0,0 0 0 0 0,0 0 0 0 0,0-1 1 0 0,1 1-1 0 0,0-1 0 0 0,-1 0 1 0 0,1 0-1 0 0,0 0 0 0 0,0 0 0 0 0,0-1 1 0 0,0 0-1 0 0,0 0 0 0 0,0 0 0 0 0,1 0 1 0 0,-1 0-1 0 0,0-1 0 0 0,0 0 1 0 0,1 0-1 0 0,-1 0 0 0 0,0 0 0 0 0,1-1 1 0 0,-1 1-1 0 0,0-1 0 0 0,0 0 1 0 0,0-1-1 0 0,0 1 0 0 0,0-1 0 0 0,1 0-48 0 0,145-46 885 0 0,-139 44-1178 0 0,-7 4-198 0 0,0 0 0 0 0,-1-1 0 0 0,1 0 0 0 0,-1 1-1 0 0,1-1 1 0 0,-1-1 0 0 0,1 1 0 0 0,-1-1 0 0 0,0 1-1 0 0,1-1 1 0 0,-1 0 0 0 0,0 0 0 0 0,0 0 0 0 0,0 0-1 0 0,-1-1 1 0 0,1 1 0 0 0,-1-1 0 0 0,1 0 0 0 0,-1 0-1 0 0,0 0 1 0 0,0 0 0 0 0,0 0 0 0 0,0 0 0 0 0,0 0-1 0 0,-1-1 1 0 0,0 1 0 0 0,1-1 0 0 0,-1 1 0 0 0,-1-1-1 0 0,1 1 1 0 0,0-1 491 0 0,-2-3-4206 0 0,-2 3 1180 0 0</inkml:trace>
  <inkml:trace contextRef="#ctx0" brushRef="#br0" timeOffset="3532.403">1779 1190 11915 0 0,'0'0'1261'0'0,"0"0"-298"0"0,0 0-49 0 0,0 0 94 0 0,0 0-28 0 0,0 0-117 0 0,34-2-67 0 0,110-9-117 0 0,143-27 568 0 0,-219 31-2336 0 0,-20 3-1602 0 0,-1 0-4865 0 0,-22 4-1734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2:59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381 28 0 0 0,'0'0'159'0'0,"0"0"557"0"0,0 0 392 0 0,0 0 346 0 0,0 0 246 0 0,0 0 54 0 0,0 0-126 0 0,0 0-228 0 0,0 0-222 0 0,0 0-224 0 0,-8-6-157 0 0,-30-15-98 0 0,36 21-616 0 0,-1 0 1 0 0,1-1 0 0 0,0 1-1 0 0,0 0 1 0 0,0 0-1 0 0,-1 1 1 0 0,1-1-1 0 0,0 0 1 0 0,0 1-1 0 0,0-1 1 0 0,0 1-1 0 0,-1 0 1 0 0,1 0 0 0 0,0-1-1 0 0,0 1 1 0 0,1 1-1 0 0,-1-1 1 0 0,0 0-1 0 0,0 0 1 0 0,0 1-1 0 0,1-1 1 0 0,-2 2-84 0 0,-2 1 258 0 0,-19 17 141 0 0,1 0 1 0 0,1 2-1 0 0,1 1 0 0 0,1 1 0 0 0,1 0 0 0 0,1 2 0 0 0,1 0 0 0 0,2 0 0 0 0,1 2 0 0 0,1 0 0 0 0,1 0 0 0 0,-7 28-399 0 0,9-25 121 0 0,1 0-1 0 0,1 0 1 0 0,2 1-1 0 0,1 0 1 0 0,1 0 0 0 0,2 0-1 0 0,2 1 1 0 0,3 26-121 0 0,0-45 8 0 0,1-1 1 0 0,1-1 0 0 0,0 1 0 0 0,1-1 0 0 0,0 0 0 0 0,1 0 0 0 0,0 0 0 0 0,1-1 0 0 0,1-1 0 0 0,0 1 0 0 0,0-1-1 0 0,1-1 1 0 0,1 0 0 0 0,0 0 0 0 0,0-1 0 0 0,0 0 0 0 0,1-1 0 0 0,1 0 0 0 0,0-1 0 0 0,0-1 0 0 0,0 0 0 0 0,0 0-1 0 0,1-2 1 0 0,0 0 0 0 0,0 0 0 0 0,0-1 0 0 0,1-1 0 0 0,-1 0 0 0 0,0-1 0 0 0,1-1 0 0 0,0 0-9 0 0,62-4-1723 0 0,-29-10-3248 0 0,-33 7-323 0 0,-3 3-4391 0 0</inkml:trace>
  <inkml:trace contextRef="#ctx0" brushRef="#br0" timeOffset="844.32">783 521 0 0 0,'0'0'1064'0'0,"0"0"297"0"0,0 0 242 0 0,0 0 102 0 0,0 0-44 0 0,0 0-94 0 0,0 0-107 0 0,0 0-128 0 0,0 0-146 0 0,0 0-141 0 0,0 0-118 0 0,-5-7-109 0 0,-28-34 613 0 0,25 39-1231 0 0,0 0 1 0 0,0 0-1 0 0,0 1 1 0 0,1 0 0 0 0,-1 0-1 0 0,-1 1 1 0 0,1 0-1 0 0,0 1 1 0 0,0 0-1 0 0,1 0 1 0 0,-1 0 0 0 0,0 1-1 0 0,0 0 1 0 0,1 1-1 0 0,-1 0 1 0 0,1 0-1 0 0,0 1 1 0 0,-1-1 0 0 0,2 1-1 0 0,-5 3-200 0 0,3 0 47 0 0,0 0-1 0 0,1 0 0 0 0,-1 1 1 0 0,1 0-1 0 0,1 0 0 0 0,0 0 1 0 0,0 1-1 0 0,0 0 0 0 0,1 0 1 0 0,0 1-1 0 0,1-1 0 0 0,0 1 1 0 0,1 0-1 0 0,0 0 1 0 0,1 1-1 0 0,0-1 0 0 0,0 0 1 0 0,1 1-1 0 0,0-1 0 0 0,1 1 1 0 0,0-1-1 0 0,1 1 0 0 0,0-1 1 0 0,1 1-1 0 0,2 9-46 0 0,-2-14 30 0 0,1 0 1 0 0,0 0-1 0 0,0 0 0 0 0,0 0 0 0 0,1 0 1 0 0,0-1-1 0 0,0 0 0 0 0,0 1 1 0 0,1-2-1 0 0,0 1 0 0 0,0 0 0 0 0,0-1 1 0 0,0 0-1 0 0,1 0 0 0 0,-1-1 1 0 0,1 1-1 0 0,0-1 0 0 0,0 0 0 0 0,1-1 1 0 0,-1 0-1 0 0,0 0 0 0 0,1 0 1 0 0,-1-1-1 0 0,1 0 0 0 0,0 0 0 0 0,-1 0 1 0 0,7-1-31 0 0,-3 0-150 0 0,0-1 0 0 0,0-1 0 0 0,0 1 1 0 0,0-2-1 0 0,-1 1 0 0 0,1-1 1 0 0,-1-1-1 0 0,0 1 0 0 0,0-2 0 0 0,0 1 1 0 0,0-1-1 0 0,-1-1 0 0 0,0 1 1 0 0,0-1-1 0 0,6-7 150 0 0,25-22-3717 0 0,-15 12-4431 0 0,-15 15-889 0 0</inkml:trace>
  <inkml:trace contextRef="#ctx0" brushRef="#br0" timeOffset="1276.559">934 793 2088 0 0,'0'0'1114'0'0,"0"0"-71"0"0,0 0 227 0 0,0 0 270 0 0,0 0 128 0 0,0 0-25 0 0,0 0-116 0 0,0 0-168 0 0,0 0-184 0 0,0 0-187 0 0,0 0-166 0 0,0 0-138 0 0,26-2-107 0 0,81-10-62 0 0,-51-7 371 0 0,-47 15-784 0 0,0 0-1 0 0,-1-1 1 0 0,0-1 0 0 0,0 1 0 0 0,0-1 0 0 0,0-1-1 0 0,-1 1 1 0 0,0-1 0 0 0,-1-1 0 0 0,1 1 0 0 0,-1-1 0 0 0,-1 0-1 0 0,1 0 1 0 0,-2-1 0 0 0,1 0 0 0 0,-1 0 0 0 0,3-7-102 0 0,-7 14-7 0 0,1 0 1 0 0,0 1-1 0 0,0-1 1 0 0,-1 0 0 0 0,1 1-1 0 0,-1-1 1 0 0,0 0-1 0 0,1 0 1 0 0,-1 1-1 0 0,0-1 1 0 0,0 0-1 0 0,0 0 1 0 0,0 0 0 0 0,0 1-1 0 0,-1-1 1 0 0,1 0-1 0 0,-1 0 1 0 0,1 0-1 0 0,-1 1 1 0 0,1-1-1 0 0,-1 0 1 0 0,0 1 0 0 0,0-1-1 0 0,0 1 1 0 0,0-1-1 0 0,0 1 1 0 0,0-1-1 0 0,0 1 1 0 0,0 0-1 0 0,-1-1 1 0 0,1 1-1 0 0,-1 0 1 0 0,1 0 0 0 0,-1 0-1 0 0,1 0 1 0 0,-1 0-1 0 0,1 0 1 0 0,-1 1-1 0 0,0-1 1 0 0,1 1-1 0 0,-1-1 1 0 0,0 1 0 0 0,0-1-1 0 0,1 1 1 0 0,-1 0-1 0 0,0 0 1 0 0,0 0-1 0 0,0 0 7 0 0,-10 1-87 0 0,1 2 0 0 0,0-1-1 0 0,0 2 1 0 0,0-1-1 0 0,0 2 1 0 0,1-1 0 0 0,-1 1-1 0 0,1 1 1 0 0,0 0 0 0 0,1 0-1 0 0,-1 1 1 0 0,1 0-1 0 0,1 1 1 0 0,-1 0 0 0 0,1 0-1 0 0,1 1 1 0 0,-1 0-1 0 0,1 0 1 0 0,1 1 0 0 0,0 0-1 0 0,-1 2 88 0 0,2-5-119 0 0,1-1-1 0 0,0 1 0 0 0,0 0 1 0 0,0 1-1 0 0,1-1 0 0 0,0 1 0 0 0,0-1 1 0 0,1 1-1 0 0,0 0 0 0 0,0 0 1 0 0,1 0-1 0 0,0 0 0 0 0,0 0 1 0 0,1 0-1 0 0,0 1 0 0 0,1 1 120 0 0,1-6-136 0 0,1-1 0 0 0,0 0 1 0 0,0 0-1 0 0,0 0 0 0 0,0 0 0 0 0,1 0 0 0 0,-1-1 0 0 0,1 1 0 0 0,-1-1 0 0 0,1 0 1 0 0,0 0-1 0 0,0 0 0 0 0,0-1 0 0 0,0 0 0 0 0,0 1 0 0 0,0-1 0 0 0,0-1 0 0 0,1 1 1 0 0,-1 0-1 0 0,0-1 0 0 0,1 0 0 0 0,-1 0 0 0 0,0 0 0 0 0,2-1 136 0 0,-2 1-181 0 0,61 1-3736 0 0,-1-9-3983 0 0,-50 5 6589 0 0</inkml:trace>
  <inkml:trace contextRef="#ctx0" brushRef="#br0" timeOffset="1730.548">1311 827 0 0 0,'0'0'931'0'0,"0"0"568"0"0,0 0 219 0 0,0 0 129 0 0,0 0 46 0 0,0 0-82 0 0,0 0-130 0 0,0 0-136 0 0,0 0-132 0 0,0 0-149 0 0,0 0-160 0 0,0 0-194 0 0,0 0-199 0 0,11-7-133 0 0,83-67 1151 0 0,12-58-506 0 0,-81 87-1001 0 0,-25 45-228 0 0,0 0-33 0 0,0 0-54 0 0,-6 23-302 0 0,2 75 386 0 0,6-94 73 0 0,1 0 1 0 0,0 0 0 0 0,0 0-1 0 0,0 0 1 0 0,1 0-1 0 0,-1-1 1 0 0,1 0 0 0 0,0 1-1 0 0,0-1 1 0 0,0-1 0 0 0,1 1-1 0 0,-1-1 1 0 0,0 1 0 0 0,1-1-1 0 0,0 0 1 0 0,-1-1-1 0 0,1 1 1 0 0,0-1 0 0 0,0 0-1 0 0,0 0 1 0 0,0-1 0 0 0,0 1-1 0 0,0-1 1 0 0,0 0 0 0 0,0-1-1 0 0,0 1 1 0 0,0-1-1 0 0,0 0 1 0 0,0 0 0 0 0,0 0-1 0 0,-1-1 1 0 0,4-1-65 0 0,8-4 48 0 0,0-1-1 0 0,0-1 1 0 0,0-1 0 0 0,-1 0-1 0 0,-1-1 1 0 0,0 0-1 0 0,0-1 1 0 0,-1-1 0 0 0,-1 0-1 0 0,0-1-47 0 0,26-40-3052 0 0,-9-5-4294 0 0,-23 44 1714 0 0,0 3-2419 0 0</inkml:trace>
  <inkml:trace contextRef="#ctx0" brushRef="#br0" timeOffset="1983.705">2071 39 7034 0 0,'0'0'3096'0'0,"0"0"-1486"0"0,0 0-374 0 0,0 0 246 0 0,0 0 205 0 0,0 0-135 0 0,0 0-250 0 0,0 0-267 0 0,0 0-242 0 0,0 0-162 0 0,0 0-118 0 0,0 33-105 0 0,0 104-90 0 0,21 131 771 0 0,-6-139-1101 0 0,-9-85-168 0 0,1 9-836 0 0,-8-18-2555 0 0,-8-28-2027 0 0,5-6-1134 0 0,1-1 55 0 0</inkml:trace>
  <inkml:trace contextRef="#ctx0" brushRef="#br0" timeOffset="2233.153">1814 436 9282 0 0,'0'0'1766'0'0,"0"0"-295"0"0,0 0-79 0 0,0 0-120 0 0,0 0-225 0 0,0 0-169 0 0,0 0-70 0 0,0 0-48 0 0,35 0-57 0 0,110-3-96 0 0,91 0 730 0 0,-152 16-2486 0 0,-57-6-2488 0 0,0 1-4624 0 0,-20-8 3943 0 0,-3 0 360 0 0</inkml:trace>
  <inkml:trace contextRef="#ctx0" brushRef="#br0" timeOffset="2928.793">2333 558 0 0 0,'0'0'749'0'0,"0"0"742"0"0,0 0 398 0 0,0 0 182 0 0,0 0 51 0 0,0 0-47 0 0,0 0-135 0 0,0 0-227 0 0,0 0-245 0 0,33 0-233 0 0,103 2-243 0 0,-68-16 412 0 0,-64 13-1316 0 0,0-1 0 0 0,0 1-1 0 0,0-1 1 0 0,0 0-1 0 0,0 0 1 0 0,-1-1 0 0 0,1 1-1 0 0,0-1 1 0 0,-1 0-1 0 0,0 0 1 0 0,0 0 0 0 0,0 0-1 0 0,0 0 1 0 0,0-1-1 0 0,-1 1 1 0 0,0-1-1 0 0,1 0 1 0 0,-1 0 0 0 0,-1 0-1 0 0,1 0 1 0 0,0 0-1 0 0,-1 0 1 0 0,0 0 0 0 0,0 0-1 0 0,0-1 1 0 0,-1 1-1 0 0,1 0 1 0 0,-1-5-88 0 0,-2 6-32 0 0,0 0 1 0 0,0 1-1 0 0,0-1 1 0 0,-1 0-1 0 0,1 1 1 0 0,-1 0-1 0 0,1 0 1 0 0,-1 0-1 0 0,0 0 1 0 0,0 0-1 0 0,0 0 1 0 0,0 1-1 0 0,0-1 0 0 0,0 1 1 0 0,0 0-1 0 0,-1 0 1 0 0,1 0-1 0 0,0 0 1 0 0,-1 1-1 0 0,1-1 1 0 0,0 1-1 0 0,-1 0 1 0 0,1 0-1 0 0,-1 0 1 0 0,1 0-1 0 0,0 1 1 0 0,-1-1-1 0 0,-2 2 32 0 0,-3-2-152 0 0,-1 2-162 0 0,0 1 1 0 0,1 0-1 0 0,-1 0 0 0 0,1 1 1 0 0,0 0-1 0 0,0 0 0 0 0,0 1 1 0 0,0 1-1 0 0,1-1 0 0 0,0 1 1 0 0,0 1-1 0 0,0 0 0 0 0,1 0 1 0 0,0 0-1 0 0,1 1 0 0 0,-1 0 0 0 0,1 0 1 0 0,1 0-1 0 0,-4 9 314 0 0,5-11-193 0 0,2 1 0 0 0,-1 0-1 0 0,1-1 1 0 0,0 1 0 0 0,0 0-1 0 0,1 0 1 0 0,0 1 0 0 0,0-1 0 0 0,0 0-1 0 0,1 0 1 0 0,0 0 0 0 0,1 1-1 0 0,0-1 1 0 0,0 1 193 0 0,1-3 74 0 0,1 0 0 0 0,0-1 0 0 0,0 1 0 0 0,1-1 0 0 0,-1 0 0 0 0,1 1 0 0 0,0-2 0 0 0,0 1 0 0 0,0 0 0 0 0,0-1 0 0 0,1 0 0 0 0,-1 0 0 0 0,1 0 0 0 0,0 0 0 0 0,0-1 0 0 0,0 0 0 0 0,0 0 1 0 0,0 0-1 0 0,1-1 0 0 0,-1 1 0 0 0,0-1 0 0 0,1-1-74 0 0,11 3 519 0 0,0-1 0 0 0,0 0 0 0 0,1-2-1 0 0,-1 0 1 0 0,0-1 0 0 0,0 0 0 0 0,0-2 0 0 0,0 0 0 0 0,0 0 0 0 0,-1-2 0 0 0,1 0 0 0 0,-1-1 0 0 0,11-6-519 0 0,-10 4 250 0 0,-1 0 0 0 0,0-2 0 0 0,0 0 1 0 0,-1 0-1 0 0,0-2 0 0 0,-1 0 0 0 0,0 0 0 0 0,4-6-250 0 0,114-140 637 0 0,-125 146-630 0 0,-2 5-10 0 0,0 0 0 0 0,-1 0 0 0 0,0 0 0 0 0,0 0 0 0 0,0-1 0 0 0,-1 1 0 0 0,-1-1 0 0 0,1 0 0 0 0,-1 0-1 0 0,0 0 1 0 0,-1 0 0 0 0,0 0 0 0 0,0 0 0 0 0,-1-3 3 0 0,-2 9-36 0 0,-1 0 0 0 0,0 0 0 0 0,1 1 0 0 0,-1-1 0 0 0,0 0 0 0 0,0 1 0 0 0,0 0 0 0 0,0 0 0 0 0,0 0 0 0 0,0 0 0 0 0,-1 0-1 0 0,1 0 1 0 0,0 1 0 0 0,0 0 0 0 0,-1-1 0 0 0,1 1 0 0 0,0 1 0 0 0,0-1 0 0 0,-1 0 0 0 0,1 1 0 0 0,0 0 0 0 0,0-1 0 0 0,0 1 0 0 0,-1 1 36 0 0,-1 0-41 0 0,0 0 1 0 0,0 0-1 0 0,1 0 1 0 0,-1 1-1 0 0,1 0 0 0 0,-1 0 1 0 0,1 0-1 0 0,0 0 1 0 0,0 1-1 0 0,1-1 1 0 0,-1 1-1 0 0,1 0 1 0 0,0 0-1 0 0,0 0 1 0 0,0 1-1 0 0,0-1 0 0 0,1 1 1 0 0,0 0-1 0 0,-1-1 1 0 0,2 1-1 0 0,-1 0 1 0 0,1 0-1 0 0,0 0 1 0 0,0 1-1 0 0,0-1 41 0 0,2-2-4 0 0,0-1 0 0 0,1 1 0 0 0,-1 0-1 0 0,1-1 1 0 0,-1 1 0 0 0,1-1 0 0 0,0 1-1 0 0,0-1 1 0 0,0 0 0 0 0,0 0 0 0 0,0 0 0 0 0,0 0-1 0 0,1 0 1 0 0,-1-1 0 0 0,1 1 0 0 0,0 0 0 0 0,-1-1-1 0 0,1 0 1 0 0,2 1 4 0 0,8 6 76 0 0,-2-1-13 0 0,-1-2 47 0 0,0 1 1 0 0,0 0-1 0 0,0 1 0 0 0,0 0 0 0 0,-1 0 0 0 0,-1 1 0 0 0,1 0 0 0 0,-1 1 0 0 0,-1 0 0 0 0,1 0 1 0 0,-1 1-1 0 0,-1-1 0 0 0,0 2 0 0 0,0-1 0 0 0,-1 1 0 0 0,-1-1 0 0 0,2 6-110 0 0,6 134 718 0 0,-13-148-802 0 0,2-1 1 0 0,-1 1-1 0 0,0 0 0 0 0,0 0 1 0 0,0-1-1 0 0,1 1 0 0 0,-1 0 1 0 0,1 0-1 0 0,-1-1 1 0 0,1 1-1 0 0,0-1 0 0 0,0 1 1 0 0,0-1-1 0 0,0 1 1 0 0,0-1-1 0 0,0 1 0 0 0,0-1 1 0 0,0 0-1 0 0,0 1 1 0 0,1-1-1 0 0,-1 0 0 0 0,0 0 1 0 0,1 0-1 0 0,-1 0 1 0 0,1 0-1 0 0,0-1 0 0 0,1 2 84 0 0,13 0-4254 0 0,3-4-3764 0 0,-11-1-1100 0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26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1528 36 0 0 0,'0'0'461'0'0,"0"0"858"0"0,0 0 202 0 0,0 0-69 0 0,0 0 166 0 0,0 0 181 0 0,0 0 50 0 0,0 0-96 0 0,0 0-250 0 0,0 0-291 0 0,0 0-302 0 0,0-3-280 0 0,0-9-229 0 0,0 9-147 0 0,-8 22 304 0 0,-104 220 799 0 0,20-43-860 0 0,-153 292 561 0 0,-83 53-60 0 0,166-272-321 0 0,173-273-643 0 0,33-52 243 0 0,-2-2 0 0 0,-4-2 0 0 0,-2-2 0 0 0,18-42-277 0 0,-20 39 65 0 0,164-340 69 0 0,-80 156-134 0 0,44-53 0 0 0,44-33 64 0 0,-168 265 154 0 0,-33 112-210 0 0,3 70 168 0 0,22 120-73 0 0,17-79-67 0 0,-23-82 16 0 0,-3 0 1 0 0,-4 1-1 0 0,9 72-52 0 0,4 323 148 0 0,-34-400 154 0 0,-22-85 1545 0 0,-147-218-1400 0 0,130 180-440 0 0,-2 2 0 0 0,-2 3 0 0 0,-2 1 0 0 0,-3 3 0 0 0,-2 1 0 0 0,-1 4 0 0 0,-39-22-7 0 0,79 54-135 0 0,0 1-1 0 0,-1 1 1 0 0,0 0-1 0 0,-1 1 1 0 0,0 1-1 0 0,0 1 1 0 0,0 0-1 0 0,-1 1 1 0 0,1 1-1 0 0,-14 0 136 0 0,30 3-188 0 0,0 0 0 0 0,0 0-1 0 0,0 0 1 0 0,0 0 0 0 0,0 0-1 0 0,1 0 1 0 0,-1 0 0 0 0,0 0 0 0 0,0 1-1 0 0,0-1 1 0 0,0 0 0 0 0,0 1 0 0 0,0-1-1 0 0,1 1 1 0 0,-1-1 0 0 0,0 1-1 0 0,0-1 1 0 0,1 1 0 0 0,-1-1 0 0 0,0 1-1 0 0,1 0 1 0 0,-1 0 0 0 0,1-1 0 0 0,-1 1-1 0 0,0 0 1 0 0,1 0 0 0 0,0-1-1 0 0,-1 1 1 0 0,1 0 0 0 0,0 0 0 0 0,-1 0-1 0 0,1 0 1 0 0,0 0 0 0 0,0 0 0 0 0,0 0-1 0 0,-1-1 1 0 0,1 1 0 0 0,0 1 188 0 0,5 23-9629 0 0,1-13 1044 0 0</inkml:trace>
  <inkml:trace contextRef="#ctx0" brushRef="#br0" timeOffset="994.326">2130 1435 776 0 0,'0'0'687'0'0,"0"0"-216"0"0,0 0-74 0 0,0 0 263 0 0,0 0 442 0 0,0 0 417 0 0,0 0 235 0 0,0 0 103 0 0,0 0-50 0 0,0 0-156 0 0,0 0-198 0 0,0 0-212 0 0,0 0-164 0 0,8-8-100 0 0,84-128 2625 0 0,-55 46-2276 0 0,-4-1-1 0 0,13-67-1325 0 0,-39 134 131 0 0,0 8-123 0 0,-8 35-66 0 0,1 0 33 0 0,0 5 30 0 0,-2-14 4 0 0,1 1 0 0 0,0-1 0 0 0,1 1 0 0 0,0-1 0 0 0,1 1 0 0 0,0-1 0 0 0,0 1 0 0 0,2-1 0 0 0,-1 1 0 0 0,1-1 0 0 0,0 0 0 0 0,1-1 0 0 0,0 1 0 0 0,1 0 0 0 0,0-1 0 0 0,1 0 0 0 0,0 0 0 0 0,0-1-1 0 0,0 0 1 0 0,6 5-9 0 0,-9-9 48 0 0,1-1 0 0 0,0 1 0 0 0,0-1 0 0 0,0 0 0 0 0,0 0 1 0 0,0 0-1 0 0,1-1 0 0 0,-1 1 0 0 0,1-1 0 0 0,0 0 0 0 0,0-1 0 0 0,0 1 0 0 0,-1-1 0 0 0,1 0 0 0 0,1 0 0 0 0,-1 0 0 0 0,0-1 0 0 0,0 0 0 0 0,0 0 0 0 0,0 0 0 0 0,0 0 0 0 0,0-1 0 0 0,0 0 0 0 0,0 0 0 0 0,0-1 0 0 0,0 1 0 0 0,2-2-48 0 0,12-11 183 0 0,-1 0 1 0 0,0-2 0 0 0,-1 0 0 0 0,-1-1-1 0 0,-1 0 1 0 0,0-1 0 0 0,-1-1 0 0 0,-1 0 0 0 0,-1-1-1 0 0,-1-1 1 0 0,-1 0 0 0 0,0 0 0 0 0,-2-1-1 0 0,1-2-183 0 0,14-57 331 0 0,-23 80-420 0 0,0 1-135 0 0,-2 20-1682 0 0,-2 100-4170 0 0,6-70-2147 0 0,-1-46 7403 0 0,0 12-9964 0 0</inkml:trace>
  <inkml:trace contextRef="#ctx0" brushRef="#br0" timeOffset="1617.423">3364 905 9834 0 0,'0'0'1274'0'0,"0"0"-225"0"0,0 0-201 0 0,0 0-65 0 0,0 0-53 0 0,0 0-86 0 0,0 0 11 0 0,0 0 25 0 0,0 0-23 0 0,0 0-97 0 0,-32 21-143 0 0,-100 66-139 0 0,77-32 18 0 0,50-44-237 0 0,-2 3-32 0 0,1 0-1 0 0,1 0 1 0 0,1 1 0 0 0,0-1-1 0 0,1 1 1 0 0,0 0 0 0 0,1 0-1 0 0,1 0 1 0 0,0 0 0 0 0,1 0-1 0 0,1 0 1 0 0,1 2-27 0 0,-1-10 43 0 0,0 0-1 0 0,0 0 1 0 0,1-1-1 0 0,0 1 1 0 0,1-1 0 0 0,-1 1-1 0 0,1-1 1 0 0,1 0-1 0 0,-1 0 1 0 0,1 0-1 0 0,0-1 1 0 0,0 1 0 0 0,2 0-43 0 0,-5-4 72 0 0,0-1 0 0 0,0 0 0 0 0,1 0 1 0 0,-1 0-1 0 0,1 0 0 0 0,-1 0 0 0 0,1 0 1 0 0,-1 0-1 0 0,1 0 0 0 0,0 0 0 0 0,-1-1 1 0 0,1 1-1 0 0,0-1 0 0 0,-1 1 0 0 0,1-1 0 0 0,0 0 1 0 0,0 1-1 0 0,0-1 0 0 0,-1 0 0 0 0,1 0 1 0 0,0 0-1 0 0,0-1 0 0 0,0 1 0 0 0,-1 0 1 0 0,1-1-1 0 0,0 1 0 0 0,-1-1 0 0 0,1 0 1 0 0,0 1-1 0 0,-1-1 0 0 0,1 0 0 0 0,0 0 1 0 0,-1 0-1 0 0,0 0 0 0 0,1 0 0 0 0,-1 0 1 0 0,1-1-73 0 0,42-51 1644 0 0,-44 53-1645 0 0,259-400 884 0 0,-201 334-920 0 0,-56 66 16 0 0,0 0 1 0 0,1-1-1 0 0,-1 1 0 0 0,0 0 1 0 0,0 0-1 0 0,0 0 0 0 0,0 0 1 0 0,0 0-1 0 0,0 0 0 0 0,0 1 1 0 0,0-1-1 0 0,0 1 0 0 0,0-1 0 0 0,0 1 1 0 0,0 0-1 0 0,0 0 0 0 0,0 0 1 0 0,0 0-1 0 0,-1 0 0 0 0,1 0 1 0 0,0 1-1 0 0,-1-1 0 0 0,1 0 1 0 0,-1 1-1 0 0,1 0 0 0 0,-1-1 1 0 0,0 1-1 0 0,0 0 0 0 0,1-1 1 0 0,-1 1-1 0 0,0 0 0 0 0,-1 0 1 0 0,1 0-1 0 0,0 0 0 0 0,-1 0 1 0 0,1 0-1 0 0,-1 0 0 0 0,1 0 1 0 0,-1 0-1 0 0,0 0 0 0 0,0 0 1 0 0,0 0-1 0 0,0 2 21 0 0,1-1 5 0 0,16 63-37 0 0,-4 1 0 0 0,-2 1 0 0 0,-3 0 1 0 0,-3 0-1 0 0,-3 0 0 0 0,-5 31 32 0 0,3-59 1 0 0,-1 35 61 0 0,-3-1 0 0 0,-3 1 0 0 0,-4-1 0 0 0,-3 0 0 0 0,-12 32-62 0 0,21-85 69 0 0,-2 0 1 0 0,0 0 0 0 0,-2 0-1 0 0,0-1 1 0 0,-1 0-1 0 0,-1-1 1 0 0,-1 0 0 0 0,0-1-1 0 0,-2 0 1 0 0,-2 1-70 0 0,15-17 21 0 0,0 0 0 0 0,0-1 0 0 0,-1 1 0 0 0,1 0 0 0 0,-1-1 0 0 0,1 1-1 0 0,-1-1 1 0 0,0 1 0 0 0,0-1 0 0 0,1 0 0 0 0,-1 0 0 0 0,0 0 0 0 0,0 0 0 0 0,0 0 0 0 0,0 0 0 0 0,0 0 0 0 0,0-1 0 0 0,0 1 0 0 0,-1-1-1 0 0,1 1 1 0 0,0-1 0 0 0,0 0 0 0 0,0 0 0 0 0,-1 0 0 0 0,1 0 0 0 0,0-1 0 0 0,0 1 0 0 0,0 0 0 0 0,0-1 0 0 0,0 1 0 0 0,0-1 0 0 0,-1 0-1 0 0,1 0 1 0 0,1 0 0 0 0,-1 0 0 0 0,0 0 0 0 0,0 0 0 0 0,0-1 0 0 0,0 1 0 0 0,1 0 0 0 0,-1-1 0 0 0,1 0 0 0 0,-1 1 0 0 0,1-1 0 0 0,0 0 0 0 0,-1 1-1 0 0,1-1 1 0 0,0 0 0 0 0,0 0 0 0 0,0 0 0 0 0,1 0 0 0 0,-1 0 0 0 0,0 0 0 0 0,1-1 0 0 0,-1 0-21 0 0,-4-26-318 0 0,2 0 0 0 0,0-1 1 0 0,2 0-1 0 0,1 1 0 0 0,2-1 1 0 0,0 0-1 0 0,2 1 0 0 0,2 0 0 0 0,0 0 1 0 0,2 0-1 0 0,1 1 0 0 0,1 0 1 0 0,4-5 317 0 0,14-34-3870 0 0,-7 23-2312 0 0,-16 32 3499 0 0,5-12-6335 0 0</inkml:trace>
  <inkml:trace contextRef="#ctx0" brushRef="#br0" timeOffset="2287.565">4045 1012 13219 0 0,'0'0'876'0'0,"0"0"-431"0"0,0 0-213 0 0,0 0 18 0 0,0 0 77 0 0,0 0 123 0 0,0 0 77 0 0,0 0 29 0 0,0 0 19 0 0,0 0-44 0 0,0 0-51 0 0,0 0-49 0 0,0 0-53 0 0,5 22-36 0 0,18 72-19 0 0,11-11 418 0 0,-33-80-668 0 0,-1 0 0 0 0,1-1 0 0 0,0 1 0 0 0,0 0 0 0 0,0 0 0 0 0,0-1 0 0 0,1 1 0 0 0,-1-1 0 0 0,1 1 0 0 0,-1-1 0 0 0,1 0 0 0 0,0 1 0 0 0,0-1 0 0 0,0 0 0 0 0,0 0 0 0 0,1 0 0 0 0,-1-1 0 0 0,0 1 0 0 0,1-1 0 0 0,-1 1 0 0 0,1-1 0 0 0,-1 0 0 0 0,1 0 0 0 0,0 0 0 0 0,0 0 0 0 0,-1 0 0 0 0,1 0 0 0 0,0-1 0 0 0,0 0 0 0 0,0 1 0 0 0,0-1 0 0 0,0 0 0 0 0,-1 0 0 0 0,1-1 0 0 0,0 1 0 0 0,0-1 0 0 0,0 1 0 0 0,0-1 0 0 0,-1 0 0 0 0,1 0 0 0 0,0 0 0 0 0,-1 0 0 0 0,2-1-73 0 0,94-138 1435 0 0,12-17-1395 0 0,-104 209-1508 0 0,-6-34 1475 0 0,-1-7-17 0 0,0 0 0 0 0,0 0-1 0 0,1-1 1 0 0,1 1-1 0 0,0 0 1 0 0,0 0-1 0 0,1-1 1 0 0,0 1 0 0 0,1 0-1 0 0,0-1 1 0 0,1 0-1 0 0,0 0 1 0 0,0 0 0 0 0,1 0-1 0 0,1-1 1 0 0,0 0-1 0 0,0 0 1 0 0,0 0-1 0 0,4 2 11 0 0,-5-6 9 0 0,0 0 0 0 0,0-1-1 0 0,0 1 1 0 0,0-1 0 0 0,1 0-1 0 0,0-1 1 0 0,0 1-1 0 0,0-1 1 0 0,0-1 0 0 0,1 1-1 0 0,-1-1 1 0 0,1 0 0 0 0,-1 0-1 0 0,1-1 1 0 0,0 0-1 0 0,0 0 1 0 0,5 0-9 0 0,-5-1 41 0 0,0-1 0 0 0,0 0 0 0 0,0 0 0 0 0,0 0 0 0 0,0-1 0 0 0,0 0 0 0 0,-1 0 0 0 0,1 0 0 0 0,0-1 0 0 0,-1 0 0 0 0,0-1 0 0 0,0 1 0 0 0,0-1 0 0 0,4-4-41 0 0,36-27 122 0 0,-2-3 0 0 0,-2-1 0 0 0,-2-2 0 0 0,-1-2 0 0 0,-3-1 0 0 0,-1-2 0 0 0,-3-2 0 0 0,-1 0 0 0 0,-3-2 0 0 0,12-30-122 0 0,-26 51-91 0 0,-1 1 0 0 0,-1-1 1 0 0,-1-1-1 0 0,-2 0 0 0 0,-1-1 1 0 0,-2 1-1 0 0,0-2 0 0 0,-3 1 1 0 0,0 0-1 0 0,-2-19 91 0 0,0 47-12 0 0,-1 0 0 0 0,1 0 1 0 0,-1 0-1 0 0,0 0 0 0 0,0 0 0 0 0,0 0 0 0 0,0 0 0 0 0,-1 0 1 0 0,1 0-1 0 0,-1 0 0 0 0,0 0 0 0 0,0 0 0 0 0,0 0 1 0 0,0 0-1 0 0,0 1 0 0 0,0-1 0 0 0,-1 0 0 0 0,0 1 1 0 0,1-1-1 0 0,-1 1 0 0 0,0 0 0 0 0,0-1 0 0 0,0 1 1 0 0,0 0-1 0 0,-1 0 0 0 0,1 0 0 0 0,-1 1 0 0 0,1-1 1 0 0,-1 1-1 0 0,1-1 0 0 0,-1 1 0 0 0,0 0 0 0 0,0 0 0 0 0,0 0 1 0 0,0 0-1 0 0,1 0 0 0 0,-1 1 0 0 0,0-1 0 0 0,0 1 1 0 0,0 0-1 0 0,0 0 0 0 0,0 0 0 0 0,0 0 0 0 0,0 1 1 0 0,0-1-1 0 0,0 1 0 0 0,0 0 0 0 0,-1 0 12 0 0,-6 5-25 0 0,1 0 1 0 0,0 0-1 0 0,0 1 0 0 0,1 0 1 0 0,-1 1-1 0 0,2 0 0 0 0,-1 0 1 0 0,1 0-1 0 0,0 1 0 0 0,1 0 1 0 0,0 1-1 0 0,0 0 0 0 0,1-1 1 0 0,-2 8 24 0 0,-6 16 12 0 0,2 1 0 0 0,1 0 1 0 0,2 0-1 0 0,1 1 0 0 0,2-1 0 0 0,1 2 1 0 0,2-1-1 0 0,1 0 0 0 0,2 0 0 0 0,2 9-12 0 0,-1-25 10 0 0,1 0-1 0 0,0-1 0 0 0,1 0 0 0 0,1 1 0 0 0,1-2 0 0 0,1 1 0 0 0,0-1 0 0 0,1 0 0 0 0,1 0 0 0 0,1-1 0 0 0,0 0 0 0 0,1-1 1 0 0,1 0-1 0 0,0-1 0 0 0,1 0 0 0 0,0-1 0 0 0,1 0 0 0 0,1-1 0 0 0,0-1 0 0 0,0 0 0 0 0,3 0-9 0 0,60 11-613 0 0,-25-24-2991 0 0,-39-4-80 0 0,-2-4-3422 0 0,-3 2-1960 0 0</inkml:trace>
  <inkml:trace contextRef="#ctx0" brushRef="#br0" timeOffset="3153.948">5948 802 4137 0 0,'0'0'2351'0'0,"0"0"-743"0"0,0 0-41 0 0,0 0 154 0 0,0 0 18 0 0,0 0-148 0 0,0 0-152 0 0,0 0-124 0 0,0 0-147 0 0,0 0-198 0 0,0 0-240 0 0,0 0-151 0 0,-10 6 171 0 0,-26 15-608 0 0,1 2-1 0 0,1 1 1 0 0,1 1 0 0 0,2 2 0 0 0,0 1 0 0 0,2 1 0 0 0,1 2 0 0 0,1 1 0 0 0,2 1 0 0 0,-10 19-142 0 0,32-47-13 0 0,0 1 0 0 0,0-1 1 0 0,1 1-1 0 0,-1-1 0 0 0,1 1 1 0 0,1 0-1 0 0,-1 0 1 0 0,1 0-1 0 0,0 0 0 0 0,1 0 1 0 0,-1 0-1 0 0,1 0 0 0 0,0 0 1 0 0,1 0-1 0 0,-1 0 1 0 0,1 0-1 0 0,1 1 13 0 0,1-4 23 0 0,0-1 0 0 0,1 0 1 0 0,-1 0-1 0 0,1 0 0 0 0,0 0 1 0 0,-1 0-1 0 0,1-1 0 0 0,0 0 0 0 0,0 1 1 0 0,0-1-1 0 0,0-1 0 0 0,0 1 1 0 0,0-1-1 0 0,0 0 0 0 0,1 0 0 0 0,-1 0 1 0 0,0 0-1 0 0,0-1 0 0 0,0 1 1 0 0,0-1-1 0 0,0 0 0 0 0,0 0 0 0 0,0-1 1 0 0,0 1-1 0 0,-1-1 0 0 0,4-2-23 0 0,32-19 114 0 0,-1-2 1 0 0,-2-1-1 0 0,0-3 0 0 0,-2 0 0 0 0,-1-2 0 0 0,-2-2 0 0 0,-1-1 0 0 0,13-20-114 0 0,-28 36 12 0 0,58-58-311 0 0,-71 98-821 0 0,-7-2 1070 0 0,-2 4 45 0 0,1 0 0 0 0,1 0 1 0 0,1 1-1 0 0,1 0 1 0 0,1 0-1 0 0,2 24 5 0 0,2-46 23 0 0,0 0 0 0 0,0 0 0 0 0,0 0 0 0 0,0 0 0 0 0,0 0-1 0 0,1-1 1 0 0,-1 1 0 0 0,1-1 0 0 0,0 1 0 0 0,-1-1 0 0 0,1 0 0 0 0,0 0-1 0 0,1 0 1 0 0,-1-1 0 0 0,0 1 0 0 0,0-1 0 0 0,1 1 0 0 0,-1-1 0 0 0,1 0-1 0 0,-1-1 1 0 0,1 1 0 0 0,-1 0 0 0 0,1-1 0 0 0,0 0 0 0 0,-1 0 0 0 0,1 0 0 0 0,-1 0-1 0 0,1-1 1 0 0,-1 1 0 0 0,1-1 0 0 0,-1 0 0 0 0,1 0 0 0 0,-1 0 0 0 0,1-1-1 0 0,-1 1 1 0 0,0-1 0 0 0,0 0 0 0 0,0 0 0 0 0,0 0 0 0 0,0 0 0 0 0,0 0-1 0 0,2-3-22 0 0,24-24 240 0 0,-1-1-1 0 0,-2-2 1 0 0,-1 0-1 0 0,-1-2 0 0 0,-2-1 1 0 0,8-18-240 0 0,-22 40 16 0 0,0 0 1 0 0,-1 0-1 0 0,0-1 1 0 0,-1 0-1 0 0,0 0 1 0 0,-1 0-1 0 0,-1 0 1 0 0,0-1-1 0 0,-1 0 1 0 0,-1 0-1 0 0,0-15-16 0 0,-2 29-8 0 0,0 0 0 0 0,0 0-1 0 0,-1 0 1 0 0,1 0 0 0 0,-1 0 0 0 0,1 0-1 0 0,-1 0 1 0 0,1 0 0 0 0,-1 0-1 0 0,0 0 1 0 0,1 0 0 0 0,-1 0 0 0 0,0 0-1 0 0,0 1 1 0 0,0-1 0 0 0,1 0 0 0 0,-1 1-1 0 0,0-1 1 0 0,0 0 0 0 0,0 1 0 0 0,0-1-1 0 0,0 1 1 0 0,0-1 0 0 0,-1 1 0 0 0,1 0-1 0 0,0 0 1 0 0,0-1 0 0 0,0 1-1 0 0,0 0 1 0 0,0 0 0 0 0,0 0 0 0 0,-1 0-1 0 0,1 0 1 0 0,0 0 0 0 0,0 0 0 0 0,0 1-1 0 0,0-1 1 0 0,0 0 0 0 0,0 1 0 0 0,0-1-1 0 0,-1 1 9 0 0,-44 17-520 0 0,39-14 472 0 0,0 1 0 0 0,1-1 0 0 0,0 1 0 0 0,0 1 0 0 0,0 0 1 0 0,1-1-1 0 0,0 1 0 0 0,0 1 0 0 0,0-1 0 0 0,1 1 0 0 0,0 0 0 0 0,0 0 0 0 0,1 0 0 0 0,0 1 0 0 0,0-1 0 0 0,1 1 0 0 0,0 0 0 0 0,0-1 0 0 0,0 1 0 0 0,1 0 0 0 0,1 0 0 0 0,-1 0 0 0 0,1 0 0 0 0,1 1 48 0 0,2-4 9 0 0,0 0 1 0 0,1 0-1 0 0,0 0 0 0 0,0 0 0 0 0,0-1 0 0 0,0 1 0 0 0,1-1 0 0 0,0-1 0 0 0,-1 1 1 0 0,2 0-1 0 0,-1-1 0 0 0,0 0 0 0 0,1 0 0 0 0,-1-1 0 0 0,1 0 0 0 0,0 0 0 0 0,0 0 1 0 0,-1 0-1 0 0,5-1-9 0 0,1 3 51 0 0,8 1 17 0 0,0 0-1 0 0,-1 1 0 0 0,1 1 1 0 0,-1 1-1 0 0,-1 1 0 0 0,0 0 1 0 0,0 1-1 0 0,-1 1 0 0 0,0 0 1 0 0,-1 2-1 0 0,9 8-67 0 0,-21-16 2 0 0,0 0 1 0 0,0 0 0 0 0,-1 0-1 0 0,0 1 1 0 0,0-1-1 0 0,0 1 1 0 0,-1-1-1 0 0,1 1 1 0 0,-1 0 0 0 0,0-1-1 0 0,-1 1 1 0 0,0 0-1 0 0,0 0 1 0 0,0 0-1 0 0,0-1 1 0 0,-1 1 0 0 0,0 0-1 0 0,0-1 1 0 0,-1 1-1 0 0,0 0 1 0 0,-2 4-3 0 0,-15 46-2600 0 0,9-29-554 0 0,4-10-1632 0 0,2-6-1862 0 0,1-3-654 0 0</inkml:trace>
  <inkml:trace contextRef="#ctx0" brushRef="#br0" timeOffset="7573.951">8610 912 1208 0 0,'0'0'1930'0'0,"0"0"-255"0"0,0 0-76 0 0,0 0 24 0 0,0 0 80 0 0,0 0 19 0 0,0 0-131 0 0,0 0-114 0 0,0 0-126 0 0,0 0-190 0 0,0 0-178 0 0,-33 5-183 0 0,-108 17-192 0 0,57 8 189 0 0,69-20-627 0 0,-15 10 47 0 0,1 1 0 0 0,1 1 0 0 0,0 1 0 0 0,2 2 0 0 0,1 0 0 0 0,1 2 0 0 0,1 1 0 0 0,2 0 0 0 0,0 2 0 0 0,2 1 0 0 0,2 0 0 0 0,-12 29-217 0 0,24-51 22 0 0,2 0 0 0 0,-1 1 0 0 0,1-1 0 0 0,0 1 0 0 0,1 0 0 0 0,1-1 0 0 0,-1 1 0 0 0,1 0 0 0 0,1 0 0 0 0,0 0 0 0 0,0 0 0 0 0,1 0 0 0 0,1 0 0 0 0,1 8-22 0 0,1-14 48 0 0,0 0 0 0 0,1-1 0 0 0,-1 1-1 0 0,1-1 1 0 0,0 0 0 0 0,0 0-1 0 0,0 0 1 0 0,1-1 0 0 0,-1 0 0 0 0,0 0-1 0 0,1 0 1 0 0,0-1 0 0 0,-1 1 0 0 0,1-2-1 0 0,0 1 1 0 0,-1 0 0 0 0,1-1 0 0 0,0 0-1 0 0,0-1 1 0 0,0 1 0 0 0,-1-1-1 0 0,1 0 1 0 0,0 0 0 0 0,-1-1 0 0 0,1 0-1 0 0,-1 0 1 0 0,1 0 0 0 0,-1 0 0 0 0,3-3-48 0 0,40-20 262 0 0,-1-3 0 0 0,-1-2 0 0 0,-2-2 0 0 0,-1-1 0 0 0,-1-3 0 0 0,-2-1 0 0 0,-2-2 0 0 0,-1-2 0 0 0,-3-1 0 0 0,13-21-262 0 0,18-33 618 0 0,-65 96-574 0 0,-2 15-196 0 0,-3 22 121 0 0,1 0 1 0 0,2 1 0 0 0,2-1-1 0 0,3 26 31 0 0,-2-53-30 0 0,0 0 1 0 0,1-1-1 0 0,0 0 0 0 0,1 1 0 0 0,0-1 1 0 0,0 0-1 0 0,1 0 0 0 0,0 0 0 0 0,0-1 1 0 0,1 1-1 0 0,1-1 0 0 0,-1 0 0 0 0,1-1 1 0 0,1 1-1 0 0,-1-1 0 0 0,1-1 0 0 0,0 1 1 0 0,1-1-1 0 0,-1 0 0 0 0,1-1 0 0 0,1 0 1 0 0,-1 0-1 0 0,7 3 30 0 0,-4-3-505 0 0,1-1 1 0 0,-1 1-1 0 0,0-2 1 0 0,1 0-1 0 0,0 0 1 0 0,0-1-1 0 0,0 0 1 0 0,0-1-1 0 0,0-1 1 0 0,0 0-1 0 0,0 0 0 0 0,4-2 505 0 0,28-10-5558 0 0,-17 0-2106 0 0,-25 12 7085 0 0,12-8-6584 0 0</inkml:trace>
  <inkml:trace contextRef="#ctx0" brushRef="#br0" timeOffset="7860.011">9400 1019 6233 0 0,'0'0'4507'0'0,"0"0"-1705"0"0,0 0-767 0 0,0 0-331 0 0,0 0-302 0 0,0 0-281 0 0,0 0-209 0 0,0 0-173 0 0,0 0-96 0 0,0 0-79 0 0,0 0-109 0 0,0 0-66 0 0,-34 12-65 0 0,-108 40-76 0 0,78-15 44 0 0,56-28-227 0 0,2-3-65 0 0,0 0 0 0 0,1 0 0 0 0,-1 0 0 0 0,2 1 0 0 0,-1 0 0 0 0,1-1 0 0 0,0 2 1 0 0,0-1-1 0 0,1 0 0 0 0,0 1 0 0 0,0 0 0 0 0,1-1 0 0 0,0 1 0 0 0,0 0 0 0 0,1 0 1 0 0,0 0-1 0 0,0 0 0 0 0,1 1 0 0 0,0-1 0 0 0,1 0 0 0 0,-1 0 0 0 0,2 0 0 0 0,-1 0 1 0 0,1 0-1 0 0,0 0 0 0 0,1 0 0 0 0,0-1 0 0 0,0 1 0 0 0,0-1 0 0 0,1 0 0 0 0,0 0 1 0 0,1 0-1 0 0,0 0 0 0 0,0-1 0 0 0,0 0 0 0 0,1 0 0 0 0,-1 0 0 0 0,2-1 1 0 0,-1 0-1 0 0,0 0 0 0 0,1 0 0 0 0,3 1 0 0 0,8 0-58 0 0,0-1 0 0 0,0 0 0 0 0,1-2 1 0 0,-1 0-1 0 0,1-1 0 0 0,0 0 0 0 0,-1-2 0 0 0,1 0 0 0 0,0-1 1 0 0,0-1-1 0 0,8-3 58 0 0,105-40-3249 0 0,-92 22-854 0 0,-1 0-3776 0 0,-23 12-694 0 0</inkml:trace>
  <inkml:trace contextRef="#ctx0" brushRef="#br0" timeOffset="8139.955">9881 1023 5905 0 0,'0'0'2229'0'0,"0"0"-178"0"0,0 0-76 0 0,0 0-151 0 0,0 0-243 0 0,0 0-268 0 0,0 0-223 0 0,0 0-178 0 0,0 0-168 0 0,0 0-162 0 0,0 0-140 0 0,-33 28-116 0 0,-99 92-82 0 0,69-44 152 0 0,21 30 365 0 0,41-102-742 0 0,1-1 1 0 0,0 0-1 0 0,0 0 1 0 0,0 0-1 0 0,0 1 1 0 0,0-1-1 0 0,1 0 1 0 0,-1 0-1 0 0,1 0 1 0 0,0 0-1 0 0,0 0 1 0 0,0 0-1 0 0,0 0 1 0 0,1 0-1 0 0,-1 0 1 0 0,1 0 0 0 0,0 0-1 0 0,0-1 1 0 0,0 1-1 0 0,0-1 1 0 0,0 0-1 0 0,0 1 1 0 0,1-1-1 0 0,-1 0 1 0 0,1 0-1 0 0,-1 0 1 0 0,1-1-1 0 0,0 1 1 0 0,0-1-1 0 0,0 1 1 0 0,0-1-1 0 0,0 0 1 0 0,0 0-1 0 0,0 0-19 0 0,22 3 129 0 0,1 0 0 0 0,-1-2 1 0 0,1 0-1 0 0,-1-2 0 0 0,1-1 0 0 0,-1-1 0 0 0,1-1 0 0 0,-1-1 0 0 0,0-2 0 0 0,0 0 1 0 0,3-3-130 0 0,130-36 43 0 0,-112 31-3763 0 0,1 0-5425 0 0,-36 10-2476 0 0</inkml:trace>
  <inkml:trace contextRef="#ctx0" brushRef="#br0" timeOffset="9091.615">10475 1398 4545 0 0,'0'0'817'0'0,"0"0"10"0"0,0 0 195 0 0,0 0 317 0 0,0 0 291 0 0,0 0 162 0 0,0 0 48 0 0,0 0-81 0 0,0 0-184 0 0,0 0-244 0 0,0 0-266 0 0,34 0-232 0 0,105-3-181 0 0,-134 3-604 0 0,0-1 0 0 0,0 1 0 0 0,0-1 0 0 0,0 0 0 0 0,0 0 0 0 0,0 0 0 0 0,0-1 0 0 0,-1 1 1 0 0,1-1-1 0 0,0 0 0 0 0,-1-1 0 0 0,1 1 0 0 0,-1-1 0 0 0,0 0 0 0 0,0 0 0 0 0,2-2-48 0 0,7-6 173 0 0,1 2-88 0 0,0-2 1 0 0,0 0-1 0 0,-2 0 1 0 0,1-2 0 0 0,-1 1-1 0 0,-1-1 1 0 0,0-1-1 0 0,-1 0 1 0 0,-1-1-1 0 0,0 0 1 0 0,-1 0 0 0 0,-1-1-1 0 0,0 1 1 0 0,-1-2-1 0 0,0 1 1 0 0,-2-1-1 0 0,0 0 1 0 0,2-17-86 0 0,-6 31-35 0 0,-1 0 0 0 0,1-1 0 0 0,-1 1 1 0 0,0 0-1 0 0,1 0 0 0 0,-2 0 0 0 0,1 0 0 0 0,0 0 0 0 0,0 0 0 0 0,-1 0 0 0 0,0 0 1 0 0,1 0-1 0 0,-1 1 0 0 0,0-1 0 0 0,-1 1 0 0 0,1-1 0 0 0,0 1 0 0 0,-1 0 0 0 0,1 0 1 0 0,-1 0-1 0 0,1 0 0 0 0,-1 0 0 0 0,0 1 0 0 0,0-1 0 0 0,0 1 0 0 0,0 0 0 0 0,0 0 1 0 0,0 0-1 0 0,0 0 0 0 0,-1 0 0 0 0,1 1 0 0 0,-2-1 35 0 0,-3 0-122 0 0,-1 0 0 0 0,0 0 0 0 0,1 1-1 0 0,-1 0 1 0 0,1 0 0 0 0,-1 1 0 0 0,0 0 0 0 0,1 0 0 0 0,0 1-1 0 0,-1 0 1 0 0,1 1 0 0 0,-1 0 122 0 0,-5 5-99 0 0,-1 1 0 0 0,1 1 0 0 0,1 0 0 0 0,-1 1 0 0 0,2 0 0 0 0,0 1 0 0 0,0 0-1 0 0,1 1 1 0 0,0 0 0 0 0,1 1 0 0 0,1 0 0 0 0,1 1 0 0 0,-1 0 0 0 0,2 0 0 0 0,0 1 0 0 0,1-1 0 0 0,1 2 0 0 0,0-1-1 0 0,2 0 1 0 0,-3 17 99 0 0,4-27 5 0 0,0 0-1 0 0,1 0 0 0 0,0 0 0 0 0,0 0 0 0 0,0 0 0 0 0,1 1 0 0 0,0-1 0 0 0,0 0 1 0 0,0 0-1 0 0,1 0 0 0 0,0 0 0 0 0,0 0 0 0 0,1 0 0 0 0,-1 0 0 0 0,1 0 0 0 0,1 0 1 0 0,-1-1-1 0 0,1 1 0 0 0,0-1 0 0 0,0 1 0 0 0,1-1 0 0 0,-1 0 0 0 0,1 0 0 0 0,0-1 1 0 0,0 1-1 0 0,1-1 0 0 0,0 0 0 0 0,-1 0 0 0 0,1-1 0 0 0,1 1 0 0 0,-1-1 0 0 0,5 2-4 0 0,10 0 274 0 0,0-1 0 0 0,0-1 0 0 0,0 0-1 0 0,0-2 1 0 0,0-1 0 0 0,1 0-1 0 0,-1-1 1 0 0,7-3-274 0 0,24-5 376 0 0,-2-3-1 0 0,1-2 1 0 0,-2-2-1 0 0,0-2 1 0 0,-1-2-1 0 0,-1-2 1 0 0,-1-3-1 0 0,-1-1 1 0 0,35-28-376 0 0,-24 19 232 0 0,-2-3 0 0 0,-2-3 0 0 0,-1-1 0 0 0,-3-3 1 0 0,-1-1-1 0 0,-2-3 0 0 0,-3-1 0 0 0,5-12-232 0 0,-32 41 13 0 0,-1-1 0 0 0,0-1-1 0 0,-2 0 1 0 0,0 0-1 0 0,-2-1 1 0 0,0-1 0 0 0,-2 1-1 0 0,-1-1 1 0 0,-1-1 0 0 0,-1 1-1 0 0,-1-1 1 0 0,-1 1-1 0 0,-1-1 1 0 0,-2 0 0 0 0,-2-13-13 0 0,2 34-25 0 0,0 0 1 0 0,-1 0-1 0 0,1 0 1 0 0,-1 0-1 0 0,-1 0 1 0 0,1 0-1 0 0,-1 0 1 0 0,1 1-1 0 0,-1-1 0 0 0,-1 1 1 0 0,1 0-1 0 0,-1 0 1 0 0,1 0-1 0 0,-1 0 1 0 0,0 1-1 0 0,0 0 1 0 0,-1-1-1 0 0,1 2 1 0 0,-1-1-1 0 0,1 0 1 0 0,-1 1-1 0 0,0 0 1 0 0,0 0-1 0 0,0 0 1 0 0,0 1-1 0 0,-1 0 1 0 0,1 0-1 0 0,0 0 1 0 0,0 0-1 0 0,-1 1 1 0 0,1 0-1 0 0,0 0 1 0 0,-1 0-1 0 0,1 1 0 0 0,0 0 1 0 0,-1 0-1 0 0,1 0 1 0 0,0 1-1 0 0,0-1 1 0 0,0 1-1 0 0,0 1 1 0 0,0-1-1 0 0,1 1 1 0 0,-5 2 24 0 0,-16 13-33 0 0,2 1 0 0 0,0 0 0 0 0,1 2 0 0 0,1 1 0 0 0,0 0 0 0 0,2 2 0 0 0,1 0 0 0 0,1 1 0 0 0,1 1 0 0 0,1 0 1 0 0,2 1-1 0 0,0 1 0 0 0,2 0 0 0 0,1 1 0 0 0,1 0 0 0 0,2 0 0 0 0,1 0 0 0 0,1 1 0 0 0,1 0 0 0 0,2 1 0 0 0,1-1 0 0 0,1 0 0 0 0,3 9 33 0 0,-2-23 31 0 0,1-1 0 0 0,1 1-1 0 0,0-1 1 0 0,1 0 0 0 0,0 0-1 0 0,2 0 1 0 0,0-1 0 0 0,0 0-1 0 0,1 0 1 0 0,1 0 0 0 0,0-1-1 0 0,1 0 1 0 0,1-1 0 0 0,-1 0-1 0 0,2 0 1 0 0,0-1 0 0 0,0-1-1 0 0,1 1 1 0 0,1-2 0 0 0,-1 0-1 0 0,1 0 1 0 0,1-1 0 0 0,0-1-1 0 0,0-1 1 0 0,0 1 0 0 0,1-2-31 0 0,-1 0-36 0 0,0-1-1 0 0,1 0 1 0 0,0-1 0 0 0,0-1-1 0 0,0 0 1 0 0,0-1 0 0 0,0 0-1 0 0,0-2 1 0 0,0 1 0 0 0,0-2 0 0 0,0 0-1 0 0,0-1 1 0 0,0-1 0 0 0,-1 0-1 0 0,0 0 1 0 0,0-2 0 0 0,0 0-1 0 0,0 0 1 0 0,-1-2 0 0 0,0 1 0 0 0,0-2-1 0 0,-1 1 1 0 0,1-3 36 0 0,-5 3-782 0 0,18-19-1379 0 0,-11 7-6643 0 0,-10 9-1796 0 0</inkml:trace>
  <inkml:trace contextRef="#ctx0" brushRef="#br0" timeOffset="9865.568">11817 1325 1656 0 0,'0'0'1819'0'0,"0"0"75"0"0,0 0 169 0 0,0 0 142 0 0,0 0-54 0 0,0 0-173 0 0,0 0-214 0 0,0 0-205 0 0,0 0-201 0 0,0 0-181 0 0,0 0-165 0 0,33 6-138 0 0,102 17-93 0 0,-58-28 315 0 0,-64-1-831 0 0,17-4-32 0 0,0-2-1 0 0,0-1 1 0 0,-2-1 0 0 0,1-1 0 0 0,-2-2 0 0 0,0-1 0 0 0,-1 0-1 0 0,-1-3 1 0 0,-1 0 0 0 0,-1-1 0 0 0,-1-1 0 0 0,15-20-233 0 0,-4-33 134 0 0,-33 74-150 0 0,0 0 1 0 0,0 0 0 0 0,0-1-1 0 0,0 1 1 0 0,0 0-1 0 0,-1 0 1 0 0,1 0-1 0 0,-1 0 1 0 0,1-1-1 0 0,-1 1 1 0 0,0 0-1 0 0,0 0 1 0 0,0 0 0 0 0,0 1-1 0 0,0-1 1 0 0,0 0-1 0 0,-1 0 1 0 0,1 0-1 0 0,-1 1 1 0 0,1-1-1 0 0,-1 1 1 0 0,0-1-1 0 0,1 1 1 0 0,-1 0-1 0 0,0-1 1 0 0,0 1 0 0 0,0 0-1 0 0,0 0 1 0 0,0 1-1 0 0,0-1 1 0 0,0 0-1 0 0,0 1 1 0 0,0-1-1 0 0,-1 1 1 0 0,1-1 15 0 0,-14 1-167 0 0,1-1 1 0 0,0 2-1 0 0,0 0 0 0 0,-1 1 1 0 0,1 0-1 0 0,0 2 0 0 0,0-1 1 0 0,1 2-1 0 0,-1 0 0 0 0,1 1 1 0 0,0 0-1 0 0,1 1 1 0 0,-1 0-1 0 0,1 1 0 0 0,1 1 1 0 0,-1 0-1 0 0,2 1 0 0 0,-1 0 1 0 0,1 1-1 0 0,1 0 0 0 0,0 1 1 0 0,0 0-1 0 0,-3 7 167 0 0,5-10-95 0 0,1 1-1 0 0,0 0 1 0 0,0 1-1 0 0,1 0 1 0 0,0 0-1 0 0,1 0 1 0 0,1 1-1 0 0,-1 0 1 0 0,2-1-1 0 0,0 1 1 0 0,0 1-1 0 0,1-1 1 0 0,1 0-1 0 0,0 1 1 0 0,0-1 0 0 0,1 1-1 0 0,1 0 96 0 0,1-8 19 0 0,-1-1 0 0 0,1 0 0 0 0,0 0 0 0 0,0 0 0 0 0,0 0 0 0 0,0 0 0 0 0,1-1 0 0 0,-1 1 0 0 0,1-1 0 0 0,0 1 0 0 0,0-1 0 0 0,1 0 0 0 0,-1 0 0 0 0,1 0 0 0 0,-1-1 0 0 0,1 1 0 0 0,0-1 0 0 0,0 0 0 0 0,0 0 0 0 0,0 0 0 0 0,0-1 0 0 0,0 0 0 0 0,1 1 0 0 0,1-1-19 0 0,110 12 1259 0 0,-71-17-837 0 0,1-1 0 0 0,-1-2 0 0 0,0-3-1 0 0,-1-1 1 0 0,0-2 0 0 0,-1-2 0 0 0,9-6-422 0 0,-6 0 172 0 0,-1-2 0 0 0,-2-1 0 0 0,0-3 0 0 0,-1-1 0 0 0,-2-2 0 0 0,-1-2 0 0 0,-2-1 0 0 0,27-31-172 0 0,-56 56 8 0 0,-1 1 1 0 0,0-2-1 0 0,0 1 0 0 0,0-1 1 0 0,-1 0-1 0 0,0 0 0 0 0,-1-1 0 0 0,0 0 1 0 0,-1 0-1 0 0,0 0 0 0 0,0 0 1 0 0,-1-1-1 0 0,-1 0 0 0 0,0 1 0 0 0,0-1 1 0 0,-1 0-1 0 0,0 0 0 0 0,-1 0-8 0 0,0 8-10 0 0,0 1 0 0 0,0-1 0 0 0,-1 1-1 0 0,0-1 1 0 0,1 1 0 0 0,-1-1 0 0 0,0 1-1 0 0,0-1 1 0 0,0 1 0 0 0,0 0 0 0 0,-1 0-1 0 0,1 0 1 0 0,-1-1 0 0 0,1 1 0 0 0,-1 1-1 0 0,0-1 1 0 0,1 0 0 0 0,-1 0 0 0 0,0 1-1 0 0,0-1 1 0 0,-1 1 0 0 0,1-1 0 0 0,0 1-1 0 0,0 0 1 0 0,-1 0 0 0 0,1 0-1 0 0,0 0 1 0 0,-1 0 0 0 0,1 1 0 0 0,-1-1-1 0 0,1 1 1 0 0,-1 0 0 0 0,0-1 0 0 0,1 1-1 0 0,-1 0 1 0 0,-1 1 10 0 0,-95 19-788 0 0,77-10 613 0 0,0 1 0 0 0,0 1 0 0 0,1 1 0 0 0,0 1 0 0 0,2 1 0 0 0,-1 1 0 0 0,2 0 0 0 0,0 1 0 0 0,1 1 0 0 0,1 1 0 0 0,-10 15 175 0 0,24-32-27 0 0,0 0 0 0 0,0 1-1 0 0,1 0 1 0 0,-1-1-1 0 0,1 1 1 0 0,-1 0 0 0 0,1 0-1 0 0,0 0 1 0 0,0 0-1 0 0,0 0 1 0 0,1 0 0 0 0,-1 0-1 0 0,1 0 1 0 0,-1 0-1 0 0,1 0 1 0 0,0 0 0 0 0,0 0-1 0 0,1 0 1 0 0,-1 0-1 0 0,0 1 1 0 0,1-1 0 0 0,0 0-1 0 0,0 0 1 0 0,0 0 0 0 0,0-1-1 0 0,0 1 1 0 0,1 0-1 0 0,-1 0 1 0 0,1-1 0 0 0,0 1-1 0 0,0-1 1 0 0,0 1-1 0 0,0-1 1 0 0,0 0 0 0 0,2 2 27 0 0,10 1 48 0 0,1 0 1 0 0,-1-1 0 0 0,1-1 0 0 0,0 0 0 0 0,0-1 0 0 0,0 0 0 0 0,0-1 0 0 0,0-1 0 0 0,14-2-49 0 0,-3 2 48 0 0,211 0 834 0 0,-232-1-857 0 0,-1 0 0 0 0,0 1 0 0 0,0 0 0 0 0,1-1 0 0 0,-1 2-1 0 0,0-1 1 0 0,1 0 0 0 0,-1 1 0 0 0,0 0 0 0 0,0 0-1 0 0,0 0 1 0 0,0 0 0 0 0,0 1 0 0 0,0 0 0 0 0,0-1-1 0 0,0 2 1 0 0,0-1 0 0 0,-1 0 0 0 0,1 1 0 0 0,-1-1-1 0 0,0 1 1 0 0,0 0 0 0 0,0 0 0 0 0,0 0 0 0 0,0 1-1 0 0,-1-1 1 0 0,1 1 0 0 0,-1-1 0 0 0,0 1 0 0 0,0 0-1 0 0,0 0 1 0 0,-1 0 0 0 0,1 0 0 0 0,-1 0 0 0 0,0 3-25 0 0,-1 3 39 0 0,-1 0 0 0 0,-1 0 0 0 0,0-1 1 0 0,0 1-1 0 0,-1 0 0 0 0,0-1 0 0 0,-1 1 1 0 0,0-1-1 0 0,0 0 0 0 0,-1 0 0 0 0,0-1 1 0 0,-1 1-1 0 0,0-1 0 0 0,0 0 1 0 0,-1-1-1 0 0,-2 3-39 0 0,-34 52-354 0 0,29-29-1416 0 0,13-26-2296 0 0,0 2-3532 0 0,1-6-3329 0 0</inkml:trace>
  <inkml:trace contextRef="#ctx0" brushRef="#br0" timeOffset="10756.093">13724 1155 4441 0 0,'0'0'1974'0'0,"0"0"-137"0"0,0 0-144 0 0,0 0-54 0 0,0 0-96 0 0,0 0-116 0 0,0 0-108 0 0,-32 14-114 0 0,-107 47-132 0 0,32 4 575 0 0,78-46-1312 0 0,1 1 1 0 0,1 1-1 0 0,1 1 1 0 0,1 1-1 0 0,1 1 1 0 0,1 2-1 0 0,-9 14-336 0 0,30-38 14 0 0,0 0-1 0 0,1-1 1 0 0,-1 1 0 0 0,1 0 0 0 0,-1 0-1 0 0,1 0 1 0 0,0 0 0 0 0,0 0-1 0 0,0 1 1 0 0,0-1 0 0 0,0 0-1 0 0,0 1 1 0 0,1-1 0 0 0,-1 0 0 0 0,1 1-1 0 0,-1-1 1 0 0,1 0 0 0 0,0 1-1 0 0,0-1 1 0 0,0 1 0 0 0,0-1 0 0 0,1 0-1 0 0,-1 1 1 0 0,1-1 0 0 0,-1 0-1 0 0,1 1 1 0 0,0-1 0 0 0,0 0-1 0 0,0 0 1 0 0,0 1 0 0 0,0-1 0 0 0,1 0-1 0 0,-1 0 1 0 0,1 0 0 0 0,-1-1-1 0 0,1 1 1 0 0,0 0 0 0 0,-1-1-1 0 0,1 1 1 0 0,1 0-14 0 0,11-1 139 0 0,0-1 1 0 0,0-1-1 0 0,0 0 0 0 0,-1-1 0 0 0,1-1 0 0 0,-1 0 1 0 0,1 0-1 0 0,-1-2 0 0 0,0 1 0 0 0,-1-2 0 0 0,1 0 1 0 0,-1 0-1 0 0,0-1 0 0 0,9-7-139 0 0,14-5 140 0 0,271-172 333 0 0,-230 157-529 0 0,-65 71-175 0 0,-10 5 273 0 0,15 96-69 0 0,-14-133 29 0 0,-1-1 1 0 0,1 1 0 0 0,0-1-1 0 0,1 0 1 0 0,-1 0 0 0 0,1 0 0 0 0,-1 0-1 0 0,1-1 1 0 0,0 1 0 0 0,1 0-1 0 0,-1-1 1 0 0,0 0 0 0 0,1 0-1 0 0,0 0 1 0 0,0-1 0 0 0,0 1-1 0 0,0-1 1 0 0,0 0 0 0 0,0 0-1 0 0,1 0 1 0 0,-1 0 0 0 0,1-1-1 0 0,-1 0 1 0 0,1 0 0 0 0,0 0-1 0 0,-1-1 1 0 0,4 1-3 0 0,1-1 61 0 0,0-1 0 0 0,0 0 1 0 0,-1 0-1 0 0,1-1 0 0 0,-1 0 0 0 0,1 0 0 0 0,-1-1 1 0 0,1 0-1 0 0,-1 0 0 0 0,0-1 0 0 0,-1 0 0 0 0,1-1 1 0 0,-1 0-1 0 0,0 0 0 0 0,0 0 0 0 0,0-1 1 0 0,-1 0-1 0 0,2-2-61 0 0,11-8 114 0 0,25-22 12 0 0,-2-3 1 0 0,-2-1-1 0 0,-2-3 0 0 0,-2 0 0 0 0,-2-3 0 0 0,-2 0 0 0 0,-2-2 1 0 0,-2-2-1 0 0,-3 0 0 0 0,3-13-126 0 0,-4-1-137 0 0,-3-2 0 0 0,-3 0 1 0 0,-3-2-1 0 0,-2 1 0 0 0,-4-2 1 0 0,-1-34 136 0 0,-8 91-31 0 0,2-1 25 0 0,-1 0 0 0 0,0 0 0 0 0,-1-1 0 0 0,-1 1-1 0 0,-1 0 1 0 0,0 0 0 0 0,-1 0 0 0 0,-1-4 6 0 0,3 17-10 0 0,1 1 1 0 0,-1-1-1 0 0,0 0 1 0 0,1 1-1 0 0,-1-1 1 0 0,0 1-1 0 0,0-1 1 0 0,0 1-1 0 0,-1-1 1 0 0,1 1-1 0 0,0 0 1 0 0,0 0-1 0 0,-1-1 1 0 0,1 1-1 0 0,-1 0 1 0 0,1 0-1 0 0,-1 0 1 0 0,1 0-1 0 0,-1 1 1 0 0,1-1-1 0 0,-1 0 1 0 0,0 1-1 0 0,0-1 1 0 0,1 1-1 0 0,-1 0 1 0 0,0-1-1 0 0,0 1 1 0 0,1 0-1 0 0,-1 0 1 0 0,0 0-1 0 0,0 0 1 0 0,0 0-1 0 0,1 1 1 0 0,-1-1-1 0 0,0 1 1 0 0,0-1-1 0 0,1 1 1 0 0,-1-1-1 0 0,0 1 1 0 0,1 0-1 0 0,-1 0 1 0 0,1 0-1 0 0,-1 0 1 0 0,1 0-1 0 0,-1 0 1 0 0,1 0-1 0 0,0 0 1 0 0,0 1-1 0 0,-1-1 1 0 0,1 0-1 0 0,0 1 1 0 0,0-1-1 0 0,0 1 1 0 0,0 0-1 0 0,1-1 1 0 0,-1 1-1 0 0,0 0 1 0 0,1 0 9 0 0,-19 37-18 0 0,3 2 0 0 0,1 0 0 0 0,2 1 0 0 0,2 1 1 0 0,1 0-1 0 0,3 0 0 0 0,1 0 0 0 0,3 1 0 0 0,1 0 0 0 0,2 10 18 0 0,-3 47 24 0 0,3 1 0 0 0,5-1-1 0 0,4 0 1 0 0,22 94-24 0 0,-8-89-29 0 0,-13-89-514 0 0,-14-23-3225 0 0,-16-20-1483 0 0,2 3-3201 0 0,13 14 488 0 0</inkml:trace>
  <inkml:trace contextRef="#ctx0" brushRef="#br0" timeOffset="11008.916">14058 1048 10834 0 0,'0'0'2187'0'0,"0"0"-323"0"0,0 0-152 0 0,0 0-110 0 0,0 0-210 0 0,0 0-260 0 0,0 0-229 0 0,34-8-135 0 0,110-28-110 0 0,272-41 2110 0 0,-121 49-3148 0 0,-167 26-8066 0 0,-115 2 1741 0 0,-3 0-3584 0 0</inkml:trace>
  <inkml:trace contextRef="#ctx0" brushRef="#br0" timeOffset="11171.573">15136 1203 5537 0 0,'0'0'3133'0'0,"0"0"-1377"0"0,0 0-389 0 0,0 0 36 0 0,0 0-57 0 0,-4 33-230 0 0,-12 101-253 0 0,9 78 412 0 0,7-211-1868 0 0,0 12 733 0 0,0-8-8400 0 0,0-5-823 0 0</inkml:trace>
  <inkml:trace contextRef="#ctx0" brushRef="#br0" timeOffset="11427.449">15072 702 17612 0 0,'0'0'1080'0'0,"0"0"-272"0"0,0 0-360 0 0,0 0-200 0 0,0 0-360 0 0,0 0-344 0 0,0 0-24 0 0,0 0-64 0 0,0 0-64 0 0,0 0-368 0 0,0 0-1281 0 0,0 0-2592 0 0,0 0-5065 0 0</inkml:trace>
  <inkml:trace contextRef="#ctx0" brushRef="#br0" timeOffset="11674.872">15539 1004 9714 0 0,'0'0'4341'0'0,"0"0"-2483"0"0,0 0-885 0 0,0 0-154 0 0,0 0-181 0 0,0 0-174 0 0,0 0-134 0 0,0 0-99 0 0,0 0-40 0 0,0 0-32 0 0,-29 36-38 0 0,-89 111-36 0 0,73-68-41 0 0,43-65-46 0 0,-10 97 50 0 0,13-107 0 0 0,-1 0 0 0 0,1-1 0 0 0,-1 1 0 0 0,1 0 0 0 0,0-1 1 0 0,1 1-1 0 0,-1 0 0 0 0,1-1 0 0 0,-1 0 0 0 0,1 1 0 0 0,0-1 1 0 0,0 0-1 0 0,0 0 0 0 0,1 0 0 0 0,-1 0 0 0 0,1 0 0 0 0,0-1 0 0 0,-1 1 1 0 0,1-1-1 0 0,1 0 0 0 0,-1 1 0 0 0,0-2 0 0 0,0 1 0 0 0,1 0 0 0 0,-1-1 1 0 0,1 1-1 0 0,-1-1 0 0 0,1 0-48 0 0,7 2 209 0 0,0-1 1 0 0,1-1-1 0 0,-1 0 1 0 0,0 0-1 0 0,1-1 1 0 0,-1 0-1 0 0,0-1 1 0 0,0-1-1 0 0,1 0 1 0 0,-1 0-1 0 0,0-1 1 0 0,-1 0-1 0 0,1-1 1 0 0,-1 0-1 0 0,1-1 1 0 0,-1 0-1 0 0,0-1 1 0 0,-1 0-1 0 0,1 0 1 0 0,-1-1-1 0 0,-1 0 1 0 0,8-8-210 0 0,-4 4 109 0 0,-2 0 0 0 0,1 0 0 0 0,-1-1 0 0 0,-1-1 0 0 0,0 1 0 0 0,-1-2 1 0 0,0 1-1 0 0,-1-1 0 0 0,-1 0 0 0 0,0 0 0 0 0,0-1 0 0 0,-2 0 0 0 0,0 0 0 0 0,-1 0 0 0 0,0-1 1 0 0,0-7-110 0 0,-3 18-18 0 0,0 1 1 0 0,1-1-1 0 0,-2 0 0 0 0,1 1 1 0 0,0-1-1 0 0,-1 1 1 0 0,0-1-1 0 0,0 1 1 0 0,0 0-1 0 0,-1-1 1 0 0,1 1-1 0 0,-1 0 1 0 0,0 0-1 0 0,0 0 1 0 0,-1 0-1 0 0,1 0 1 0 0,-1 1-1 0 0,0-1 1 0 0,0 1-1 0 0,0-1 1 0 0,0 1-1 0 0,-1 0 0 0 0,1 0 1 0 0,-1 1-1 0 0,0-1 1 0 0,1 1-1 0 0,-1-1 1 0 0,-4 0 17 0 0,-79-8-3323 0 0,58 18-409 0 0,3 2-3292 0 0,12-4-4699 0 0</inkml:trace>
  <inkml:trace contextRef="#ctx0" brushRef="#br0" timeOffset="12141.947">15900 1409 16412 0 0,'0'0'570'0'0,"0"0"194"0"0,0 0 275 0 0,0 0 120 0 0,0 0-72 0 0,0 0-91 0 0,0 0-94 0 0,0 0-83 0 0,0 0-114 0 0,0 0-169 0 0,0 0-137 0 0,0 0-67 0 0,0 0-34 0 0,25-16-29 0 0,78-51-41 0 0,-12-12 112 0 0,51-49-480 0 0,-140 129 77 0 0,-1 0 1 0 0,0 0-1 0 0,1 1 0 0 0,-1-1 0 0 0,0 0 1 0 0,1 1-1 0 0,-1-1 0 0 0,0 1 0 0 0,0-1 1 0 0,0 1-1 0 0,-1 0 0 0 0,1-1 0 0 0,0 1 1 0 0,-1 0-1 0 0,1 0 0 0 0,-1-1 0 0 0,1 1 1 0 0,-1 0-1 0 0,0 0 0 0 0,1 0 0 0 0,-1 0 0 0 0,0-1 1 0 0,-1 1-1 0 0,1 0 0 0 0,0 0 0 0 0,0 0 1 0 0,-1-1-1 0 0,1 1 0 0 0,-1 0 0 0 0,1 0 1 0 0,-1-1-1 0 0,-1 2 63 0 0,2 9-178 0 0,-1-5 163 0 0,0 0-1 0 0,1 0 1 0 0,-1 0-1 0 0,2 0 1 0 0,-1 1-1 0 0,1-1 1 0 0,0 0-1 0 0,0 0 1 0 0,1 0-1 0 0,0 0 1 0 0,0-1-1 0 0,1 1 0 0 0,0 0 1 0 0,0-1-1 0 0,0 0 1 0 0,1 0-1 0 0,0 0 1 0 0,0 0-1 0 0,0 0 1 0 0,1-1-1 0 0,0 0 1 0 0,4 4 15 0 0,6-1 163 0 0,0-1 0 0 0,0 0 0 0 0,1-1-1 0 0,0-1 1 0 0,0 0 0 0 0,1-2 0 0 0,-1 1 0 0 0,1-2 0 0 0,0 0 0 0 0,0-1 0 0 0,0-1 0 0 0,-1-1 0 0 0,2 0-163 0 0,12-1 144 0 0,1-1 0 0 0,-1-2 0 0 0,-1-1 0 0 0,1-1 0 0 0,-1-2 0 0 0,-1-1 0 0 0,1-1 0 0 0,-2-1 0 0 0,0-2 0 0 0,0-1 0 0 0,-1 0 0 0 0,17-16-144 0 0,32-46-1470 0 0,-52 38-6715 0 0,-16 30-4057 0 0</inkml:trace>
  <inkml:trace contextRef="#ctx0" brushRef="#br0" timeOffset="13685.968">0 2193 4689 0 0,'0'0'669'0'0,"0"0"-376"0"0,0 0-392 0 0,0 0-55 0 0,0 0 174 0 0,0 0 298 0 0,0 0 230 0 0,0 0 135 0 0,0 0 112 0 0,0 0 61 0 0,33-6 40 0 0,103-23 3 0 0,-23 5 1517 0 0,1 4-1 0 0,2 5 1 0 0,50 2-2416 0 0,523-23 2296 0 0,4 10-1320 0 0,895-40 605 0 0,-583 18-1056 0 0,-137 11-255 0 0,1020-47 290 0 0,-685 72-334 0 0,326-17 0 0 0,-322 17-132 0 0,-861 13 5 0 0,572 3 220 0 0,811 13 98 0 0,-629-16-141 0 0,-153-19-9 0 0,-816 16-333 0 0,113-4-585 0 0,-1 12 1 0 0,48 14 650 0 0,-185-2-4018 0 0,-66-11-2679 0 0,-12-3-4957 0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5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74 6257 0 0,'0'0'2533'0'0,"0"0"-809"0"0,0 0-379 0 0,0 0 90 0 0,0 0 109 0 0,0 0 19 0 0,0 0-74 0 0,0 0-179 0 0,0 0-215 0 0,0 0-211 0 0,0 0-157 0 0,0 0-116 0 0,33-3-91 0 0,106-10-63 0 0,24-12 778 0 0,52-8-628 0 0,-183 33-1660 0 0,-36 32-10242 0 0,-2-26 5314 0 0,-1 0-1026 0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5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0 110 13139 0 0,'0'0'1704'0'0,"0"0"-413"0"0,0 0 67 0 0,0 0 166 0 0,0 0-124 0 0,0 0-278 0 0,0 0-255 0 0,36-6-198 0 0,113-23-166 0 0,7-12 271 0 0,11 11-1452 0 0,-94 26-9392 0 0,-61 4-1477 0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3.0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858 1 7017 0 0,'0'0'2366'0'0,"0"0"-431"0"0,0 0-393 0 0,0 0-188 0 0,0 0-33 0 0,0 0-71 0 0,0 0-165 0 0,0 0-255 0 0,0 0-267 0 0,0 0-183 0 0,0 0-101 0 0,-1 8-23 0 0,-12 57 135 0 0,-3 0 1 0 0,-2-1 0 0 0,-3-1-1 0 0,-3 0 1 0 0,-3-2 0 0 0,-2-1 0 0 0,-5 2-392 0 0,2-10 23 0 0,-3-3 1 0 0,-1-1 0 0 0,-3-1-1 0 0,-2-2 1 0 0,-1-2 0 0 0,-3-2 0 0 0,-1-2-1 0 0,-2-2 1 0 0,-21 10-24 0 0,59-39 0 0 0,-1-1 0 0 0,0-1 0 0 0,-1 0 0 0 0,0-1 0 0 0,1 0 1 0 0,-2-1-1 0 0,1 0 0 0 0,0-1 0 0 0,-1 0 0 0 0,0-1 0 0 0,0 0 0 0 0,1-1 0 0 0,-1-1 0 0 0,-2 0 0 0 0,11-2-19 0 0,0-1 0 0 0,0 1 0 0 0,0-1-1 0 0,1 0 1 0 0,-1 0 0 0 0,1 0 0 0 0,-1-1-1 0 0,1 1 1 0 0,0-1 0 0 0,0 0 0 0 0,1 0 0 0 0,-1 0-1 0 0,1 0 1 0 0,0 0 0 0 0,0-1 0 0 0,0 1-1 0 0,1 0 1 0 0,-1-1 0 0 0,1 0 0 0 0,0 1-1 0 0,1-1 1 0 0,-1 0 0 0 0,1 1 0 0 0,0-1 0 0 0,0 0-1 0 0,0 0 1 0 0,1 1 0 0 0,-1-1 0 0 0,1 0-1 0 0,0 1 1 0 0,2-3 19 0 0,1-18-24 0 0,2 1 0 0 0,1 0-1 0 0,1 0 1 0 0,1 1 0 0 0,2 0 0 0 0,0 0-1 0 0,1 1 1 0 0,1 1 0 0 0,1 0 0 0 0,0 1-1 0 0,8-7 25 0 0,3-6 53 0 0,0 0 0 0 0,3 2-1 0 0,0 1 1 0 0,2 1-1 0 0,1 2 1 0 0,1 1 0 0 0,13-7-53 0 0,-42 31 24 0 0,0 0 0 0 0,-1 0 0 0 0,1 0 1 0 0,0 0-1 0 0,0 1 0 0 0,0-1 1 0 0,1 1-1 0 0,-1 0 0 0 0,0 0 1 0 0,0 0-1 0 0,0 0 0 0 0,1 1 0 0 0,-1-1 1 0 0,1 1-1 0 0,-1 0 0 0 0,0 0 1 0 0,1 0-1 0 0,-1 1 0 0 0,0-1 1 0 0,1 1-1 0 0,-1-1 0 0 0,0 1 0 0 0,0 0 1 0 0,1 1-1 0 0,-1-1 0 0 0,0 0 1 0 0,2 2-25 0 0,98 143 1283 0 0,-42-49-829 0 0,-42-71-463 0 0,1-1-1 0 0,1-2 1 0 0,1 0-1 0 0,1-1 1 0 0,1-1-1 0 0,1-1 1 0 0,25 15 9 0 0,64 19-3234 0 0,-69-34-5119 0 0,-31-13-2090 0 0</inkml:trace>
  <inkml:trace contextRef="#ctx0" brushRef="#br0" timeOffset="1247.092">1320 755 2721 0 0,'0'0'820'0'0,"0"0"-191"0"0,0 0-61 0 0,0 0 197 0 0,0 0 243 0 0,0 0 132 0 0,0 0 3 0 0,0 0-122 0 0,0 0-163 0 0,0 0-181 0 0,-16 35-134 0 0,-48 108-121 0 0,-2 21 599 0 0,55-129-778 0 0,-2-2-1 0 0,-2 0 1 0 0,-1 0 0 0 0,-1-2 0 0 0,-9 11-243 0 0,-51 83 1319 0 0,72-115-682 0 0,8-17 452 0 0,11-19-277 0 0,192-271 329 0 0,34 14-1001 0 0,-231 273-148 0 0,-6 6 2 0 0,0 0-1 0 0,0 1 1 0 0,0-1-1 0 0,0 1 1 0 0,0-1 0 0 0,1 1-1 0 0,-1 1 1 0 0,1-1 0 0 0,0 0-1 0 0,0 1 1 0 0,0 0-1 0 0,0-1 1 0 0,1 2 0 0 0,-1-1-1 0 0,5-1 7 0 0,-7 5-2 0 0,0 1 1 0 0,0-1-1 0 0,0 1 0 0 0,0-1 0 0 0,0 1 0 0 0,0 0 1 0 0,-1 0-1 0 0,1 0 0 0 0,-1 0 0 0 0,0 0 0 0 0,0 0 1 0 0,0 0-1 0 0,0 0 0 0 0,-1 0 0 0 0,1 0 0 0 0,-1 1 1 0 0,0-1-1 0 0,0 0 0 0 0,0 0 0 0 0,0 2 2 0 0,-5 303 785 0 0,-3-105-476 0 0,9-201-278 0 0,-1-1 1 0 0,1 1 0 0 0,-1-1 0 0 0,0 1-1 0 0,0 0 1 0 0,1 0 0 0 0,-1-1-1 0 0,0 1 1 0 0,-1 0 0 0 0,1-1-1 0 0,0 1 1 0 0,0 0 0 0 0,-1-1 0 0 0,1 1-1 0 0,-1 0 1 0 0,1-1 0 0 0,-1 1-1 0 0,0-1 1 0 0,1 1 0 0 0,-1-1-1 0 0,0 1 1 0 0,0-1 0 0 0,0 0 0 0 0,0 1-1 0 0,-1-1 1 0 0,1 0 0 0 0,0 0-1 0 0,0 0 1 0 0,-1 0 0 0 0,1 0-1 0 0,-1 0 1 0 0,1 0 0 0 0,-1 0 0 0 0,1 0-1 0 0,-1-1 1 0 0,1 1 0 0 0,-1-1-1 0 0,0 1 1 0 0,1-1-32 0 0,-10-2 56 0 0,0-1 0 0 0,0-1 1 0 0,1 0-1 0 0,0 0 0 0 0,0-1 0 0 0,0 0 0 0 0,0-1 1 0 0,1 0-1 0 0,0-1 0 0 0,0 1 0 0 0,1-2 0 0 0,0 1 0 0 0,-6-8-56 0 0,6 8 14 0 0,-74-108-100 0 0,21 21-561 0 0,49 83-2042 0 0,5 22-9489 0 0,7-4 5156 0 0</inkml:trace>
  <inkml:trace contextRef="#ctx0" brushRef="#br0" timeOffset="1646.421">1863 910 5641 0 0,'0'0'3746'0'0,"0"0"-2008"0"0,0 0-727 0 0,0 0-8 0 0,0 0 134 0 0,0 0 21 0 0,0 0-88 0 0,0 0-129 0 0,0 0-171 0 0,0 0-176 0 0,0 0-155 0 0,-1 32-124 0 0,-3 100-98 0 0,18-54 86 0 0,1-29-28 0 0,44 87 138 0 0,-58-136-355 0 0,-1 1-1 0 0,1-1 1 0 0,0 0 0 0 0,0 0-1 0 0,0 0 1 0 0,0 0-1 0 0,0 0 1 0 0,0 0 0 0 0,0 0-1 0 0,0-1 1 0 0,0 1-1 0 0,0 0 1 0 0,0-1 0 0 0,0 1-1 0 0,0 0 1 0 0,-1-1-1 0 0,1 1 1 0 0,0-1 0 0 0,0 1-1 0 0,0-1 1 0 0,-1 1-1 0 0,1-1 1 0 0,0 0 0 0 0,0 1-1 0 0,-1-1 1 0 0,1 0-1 0 0,-1 0 1 0 0,1 1 0 0 0,-1-1-1 0 0,1 0 1 0 0,-1 0-1 0 0,1 0 1 0 0,-1 0 0 0 0,0 0-1 0 0,1 0 1 0 0,-1 0-1 0 0,0 0 1 0 0,0 1-1 0 0,0-1 1 0 0,0 0 0 0 0,0 0-1 0 0,0 0 1 0 0,0 0-1 0 0,0 0 1 0 0,0 0 0 0 0,0 0-1 0 0,-1 0 1 0 0,1 0-1 0 0,0 0 1 0 0,-1 0 0 0 0,1 0-58 0 0,2-8 132 0 0,52-244 1054 0 0,-34 153-1645 0 0,-18 93-886 0 0,5 13-13032 0 0,-7-2 5531 0 0</inkml:trace>
  <inkml:trace contextRef="#ctx0" brushRef="#br0" timeOffset="2108.923">2526 877 4689 0 0,'0'0'3910'0'0,"0"0"-1404"0"0,0 0-526 0 0,0 0-19 0 0,0 0-107 0 0,0 0-329 0 0,0 0-351 0 0,0 0-311 0 0,0 0-238 0 0,0 0-177 0 0,0 0-126 0 0,0 0-77 0 0,0 0-37 0 0,-14 5-5 0 0,-45 16-14 0 0,-44 47 503 0 0,67-37-472 0 0,35-31-225 0 0,0 0-1 0 0,0 0 0 0 0,0 0 0 0 0,-1 1 0 0 0,1-1 1 0 0,0 1-1 0 0,0-1 0 0 0,0 1 0 0 0,0-1 0 0 0,0 1 1 0 0,0 0-1 0 0,0 0 0 0 0,0-1 0 0 0,0 1 0 0 0,0 0 1 0 0,0 0-1 0 0,0 0 0 0 0,1 0 0 0 0,-1 0 0 0 0,0 0 1 0 0,1 0-1 0 0,-1 0 0 0 0,1 0 0 0 0,-1 0 0 0 0,1 0 1 0 0,-1 1-1 0 0,1-1 0 0 0,0 0 0 0 0,0 0 0 0 0,-1 1 1 0 0,1-1-1 0 0,0 0 0 0 0,0 0 0 0 0,0 0 0 0 0,0 1 1 0 0,1-1-1 0 0,-1 0 0 0 0,0 0 0 0 0,0 0 0 0 0,1 1 1 0 0,-1-1-1 0 0,1 0 0 0 0,-1 0 0 0 0,1 0 0 0 0,-1 0 1 0 0,1 0-1 0 0,0 0 0 0 0,-1 0 0 0 0,1 0 0 0 0,0 0 1 0 0,0 0-1 0 0,0 0 0 0 0,0 0 0 0 0,0-1 0 0 0,0 1 1 0 0,0 0-1 0 0,0-1 0 0 0,0 1 0 0 0,0-1 0 0 0,1 1 6 0 0,80 4 65 0 0,7 2-43 0 0,-88-4 0 0 0,1 0 0 0 0,0-1 0 0 0,0 1 0 0 0,-1 0 0 0 0,0 0 0 0 0,0 0 0 0 0,1 0 0 0 0,-2 0 0 0 0,1 0 0 0 0,0 0 0 0 0,-1 0 0 0 0,1 0 0 0 0,-1 0 0 0 0,0 0 0 0 0,0 1 0 0 0,0-1 0 0 0,0 0 0 0 0,-1 0 0 0 0,1 0 0 0 0,-1 0 0 0 0,0 0 0 0 0,0 0 0 0 0,0 0 0 0 0,0 0 0 0 0,0 0 0 0 0,-1 0 0 0 0,0 0 0 0 0,-1 1-22 0 0,-136 180 803 0 0,140-185-800 0 0,0 1 0 0 0,-1 0 0 0 0,1-1 0 0 0,0 1 0 0 0,0 0 0 0 0,0 0 0 0 0,0 0 0 0 0,0 0 0 0 0,0 0 0 0 0,0 0 0 0 0,0 0-1 0 0,0 0 1 0 0,0 0 0 0 0,0 0 0 0 0,-1 0 0 0 0,1 1 0 0 0,0-1 0 0 0,0 0 0 0 0,0 1 0 0 0,0-1 0 0 0,0 0 0 0 0,0 1 0 0 0,-1-1 0 0 0,1 1 0 0 0,0 0 0 0 0,-1-1 0 0 0,1 1 0 0 0,0 0 0 0 0,-1-1 0 0 0,1 1 0 0 0,0 0 0 0 0,-1 0 0 0 0,1-1 0 0 0,-1 1 0 0 0,0 0 0 0 0,1 0 0 0 0,-1 0-1 0 0,1 0 1 0 0,-1 0 0 0 0,0-1 0 0 0,0 1 0 0 0,0 0 0 0 0,0 0 0 0 0,0 0 0 0 0,1 0 0 0 0,-2 0 0 0 0,1 0 0 0 0,0 0 0 0 0,0 0 0 0 0,0 0 0 0 0,0 0 0 0 0,0 0 0 0 0,-1 0 0 0 0,1-1 0 0 0,-1 1 0 0 0,1 0 0 0 0,0 0 0 0 0,-1 0 0 0 0,1 0 0 0 0,-1-1 0 0 0,0 1 0 0 0,1 0-1 0 0,-1-1 1 0 0,1 1 0 0 0,-1 0 0 0 0,0-1 0 0 0,0 1 0 0 0,0 0-3 0 0,26-3-27 0 0,0-1 0 0 0,0-1 0 0 0,-1-2 0 0 0,0 0 0 0 0,0-1 0 0 0,5-3 27 0 0,13-4-814 0 0,10-6-1980 0 0,-24 9-1587 0 0,0 2-5098 0 0,-18 5 2136 0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7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518 30 0 0 0,'0'0'485'0'0,"0"0"570"0"0,0 0 150 0 0,0 0-29 0 0,2-5-5 0 0,9-14 13 0 0,-8 14 15 0 0,-3 5-4 0 0,0 5 2827 0 0,-4 9-3064 0 0,-40 100 1892 0 0,5-42-2594 0 0,-3-2 0 0 0,-3-2 0 0 0,-3-2 0 0 0,-3-2 0 0 0,-2-3 0 0 0,-31 26-256 0 0,-39 31 1393 0 0,165-113-542 0 0,172-35 501 0 0,-99 8-1219 0 0,100-15 128 0 0,-92 22-137 0 0,-40 4 63 0 0,-82 10-140 0 0,1 1 0 0 0,-1 0 0 0 0,0-1 1 0 0,0 0-1 0 0,1 1 0 0 0,-1-1 0 0 0,0 0 1 0 0,0 0-1 0 0,0 1 0 0 0,0-1 0 0 0,0 0 0 0 0,0 0 1 0 0,0 0-1 0 0,0 0 0 0 0,-1 0 0 0 0,1 0 0 0 0,0-1 1 0 0,-1 1-1 0 0,1 0 0 0 0,0 0 0 0 0,-1-1 1 0 0,1 1-1 0 0,-1 0 0 0 0,0 0 0 0 0,0-1 0 0 0,1 1 1 0 0,-1 0-1 0 0,0-1 0 0 0,0 1 0 0 0,0-1 1 0 0,0 1-1 0 0,0 0 0 0 0,-1-1 0 0 0,1 1 0 0 0,0 0 1 0 0,-1 0-1 0 0,1-1 0 0 0,-1 1 0 0 0,1 0 1 0 0,-1 0-1 0 0,1-1 0 0 0,-1 1 0 0 0,0 0 0 0 0,0 0 1 0 0,1 0-1 0 0,-1 0-47 0 0,-39-58 316 0 0,-130-107 52 0 0,136 136-359 0 0,1-1 0 0 0,2-1-1 0 0,1-2 1 0 0,1-1 0 0 0,3-2-1 0 0,-6-9-8 0 0,32 45 97 0 0,-12-27-1420 0 0,30 15-5526 0 0,11 13-3021 0 0,-20 0 2570 0 0</inkml:trace>
  <inkml:trace contextRef="#ctx0" brushRef="#br0" timeOffset="1964.55">980 671 0 0 0,'0'0'975'0'0,"0"0"350"0"0,0 0 98 0 0,0 0-20 0 0,0 0-24 0 0,0 0-36 0 0,0 0-20 0 0,15-2-41 0 0,48-10-77 0 0,-58 12-972 0 0,0-1 0 0 0,-1-1-1 0 0,1 1 1 0 0,-1-1 0 0 0,1 0-1 0 0,-1 0 1 0 0,0 0-1 0 0,1-1 1 0 0,-1 1 0 0 0,-1-1-1 0 0,1 0 1 0 0,0 0-1 0 0,-1 0 1 0 0,1-1 0 0 0,1-1-233 0 0,13-13 655 0 0,15-12-87 0 0,-1-1 0 0 0,-2-1-1 0 0,-1-2 1 0 0,-1-1-1 0 0,18-31-567 0 0,-43 60 12 0 0,4-1 3 0 0,-1-1 0 0 0,0-1 0 0 0,0 1 0 0 0,-1-1 0 0 0,0 0-1 0 0,-1-1 1 0 0,0 1 0 0 0,0-1 0 0 0,-1 1 0 0 0,0-1-1 0 0,-1 0 1 0 0,0 0 0 0 0,-1 0 0 0 0,0-1 0 0 0,0 1 0 0 0,-1 0-1 0 0,-1-2-14 0 0,0 11-91 0 0,-1 0 0 0 0,0 0 0 0 0,0 0 0 0 0,0 0-1 0 0,1 0 1 0 0,-1 0 0 0 0,0 1 0 0 0,0-1-1 0 0,0 1 1 0 0,0-1 0 0 0,0 1 0 0 0,0 0 0 0 0,0 0-1 0 0,0 0 1 0 0,0 0 0 0 0,-1 0 0 0 0,1 0 0 0 0,0 0-1 0 0,0 1 1 0 0,0-1 0 0 0,0 1 0 0 0,1 0-1 0 0,-1-1 1 0 0,0 1 0 0 0,0 0 0 0 0,0 0 0 0 0,0 0-1 0 0,1 0 1 0 0,-1 1 0 0 0,0-1 0 0 0,1 0 0 0 0,-1 1-1 0 0,1-1 1 0 0,0 1 0 0 0,-1-1 0 0 0,1 1 0 0 0,0 0-1 0 0,0 0 92 0 0,-21 24-210 0 0,2 1-1 0 0,0 1 1 0 0,2 0 0 0 0,2 2-1 0 0,-2 4 211 0 0,12-22 31 0 0,1 0 0 0 0,0 1 0 0 0,0-1 0 0 0,1 1 0 0 0,1 0 0 0 0,0 0 0 0 0,1 1 0 0 0,0-1 0 0 0,1 1 0 0 0,1-1 0 0 0,0 0 0 0 0,1 5-31 0 0,0-13 62 0 0,0 0 1 0 0,0 0-1 0 0,1 0 0 0 0,-1 0 1 0 0,1-1-1 0 0,0 1 0 0 0,0-1 1 0 0,1 1-1 0 0,-1-1 0 0 0,1 0 1 0 0,0 0-1 0 0,0 0 0 0 0,1 0 0 0 0,-1 0 1 0 0,1-1-1 0 0,-1 0 0 0 0,1 0 1 0 0,0 0-1 0 0,0 0 0 0 0,1 0 1 0 0,-1-1-1 0 0,1 0 0 0 0,-1 0 1 0 0,1 0-1 0 0,0 0 0 0 0,4 0-62 0 0,4 2 261 0 0,1-1 0 0 0,0 0 0 0 0,0-1 0 0 0,1 0 0 0 0,-1-2 0 0 0,0 1 0 0 0,0-2 0 0 0,1 0 0 0 0,0-1-261 0 0,25-7 320 0 0,0-2 0 0 0,0-2 0 0 0,-1-2 0 0 0,0-2 0 0 0,-2-1 0 0 0,0-1-1 0 0,-1-3 1 0 0,-1-1 0 0 0,5-5-320 0 0,-21 16 67 0 0,0-2 0 0 0,-1 0 0 0 0,-1 0 0 0 0,0-2 0 0 0,-1 0 0 0 0,-1-1 0 0 0,0 0 0 0 0,-2-1 0 0 0,0-1 0 0 0,0 0 0 0 0,-2-1 0 0 0,-1-1 0 0 0,2-4-67 0 0,-11 23-14 0 0,1 0 1 0 0,-1 0-1 0 0,0 0 0 0 0,0 0 0 0 0,-1 0 0 0 0,1 0 1 0 0,0 0-1 0 0,0 0 0 0 0,-1 0 0 0 0,0 0 1 0 0,1-1-1 0 0,-1 1 0 0 0,0 0 0 0 0,0 0 0 0 0,0 0 1 0 0,0-1-1 0 0,0 1 0 0 0,-1 0 0 0 0,1 0 1 0 0,-1 0-1 0 0,1 0 0 0 0,-1 0 0 0 0,0 0 0 0 0,0 0 1 0 0,0 0-1 0 0,0 0 0 0 0,0 0 0 0 0,0 0 0 0 0,-1 0 1 0 0,1 1-1 0 0,-1-1 0 0 0,1 0 0 0 0,-1 1 1 0 0,1-1-1 0 0,-1 1 0 0 0,0 0 0 0 0,0 0 0 0 0,0 0 1 0 0,0-1-1 0 0,0 2 0 0 0,0-1 0 0 0,0 0 1 0 0,0 0-1 0 0,0 1 0 0 0,0-1 0 0 0,0 1 0 0 0,0-1 1 0 0,-1 1-1 0 0,1 0 0 0 0,0 0 0 0 0,-1 0 14 0 0,-3 3-59 0 0,-1 1 0 0 0,1 0 0 0 0,0 0-1 0 0,0 0 1 0 0,0 1 0 0 0,0 0 0 0 0,1 0-1 0 0,0 1 1 0 0,0-1 0 0 0,0 1 0 0 0,1 0 0 0 0,-1 0-1 0 0,2 1 1 0 0,-1-1 0 0 0,1 1 0 0 0,0 0-1 0 0,-1 3 60 0 0,0-3-10 0 0,0 0-1 0 0,1 0 0 0 0,0 1 0 0 0,0 0 0 0 0,1 0 1 0 0,0-1-1 0 0,0 1 0 0 0,1 1 0 0 0,0-1 0 0 0,0 0 0 0 0,1 0 1 0 0,0 0-1 0 0,0 0 0 0 0,1 0 0 0 0,0 0 0 0 0,1 1 0 0 0,0-2 1 0 0,0 1-1 0 0,1 0 0 0 0,-1 0 0 0 0,2-1 0 0 0,-1 1 1 0 0,1-1-1 0 0,0 0 0 0 0,1 0 0 0 0,0 0 11 0 0,3 0 73 0 0,0-1-1 0 0,1 0 1 0 0,0-1 0 0 0,0 0-1 0 0,0 0 1 0 0,0-1 0 0 0,1 0-1 0 0,0 0 1 0 0,0-1 0 0 0,0-1-1 0 0,0 0 1 0 0,0 0 0 0 0,0-1-1 0 0,0 0 1 0 0,1 0 0 0 0,-1-2-1 0 0,0 1 1 0 0,1-1 0 0 0,-1-1-1 0 0,0 1 1 0 0,0-2 0 0 0,0 0-1 0 0,0 0 1 0 0,0 0 0 0 0,-1-1-1 0 0,0-1 1 0 0,0 0 0 0 0,0 0-1 0 0,1-1-72 0 0,34-24 234 0 0,-1-1 0 0 0,-1-2 0 0 0,-2-2 0 0 0,6-9-234 0 0,-37 35 1 0 0,0 0-1 0 0,0 0 0 0 0,-1 0 0 0 0,0-1 1 0 0,-1 0-1 0 0,0-1 0 0 0,-1 1 0 0 0,0-2 0 0 0,-1 1 1 0 0,0 0-1 0 0,0-1 0 0 0,-1 0 0 0 0,-1 0 1 0 0,0 0-1 0 0,-1 0 0 0 0,0-1 0 0 0,0-10 0 0 0,-2 22-15 0 0,0 0-1 0 0,0 0 0 0 0,-1 0 0 0 0,1 0 0 0 0,0 0 0 0 0,0 0 1 0 0,-1 0-1 0 0,1 0 0 0 0,0 0 0 0 0,-1 0 0 0 0,1 0 0 0 0,-1 0 1 0 0,1 0-1 0 0,-1 1 0 0 0,0-1 0 0 0,1 0 0 0 0,-1 0 0 0 0,0 0 0 0 0,1 1 1 0 0,-1-1-1 0 0,0 0 0 0 0,0 1 0 0 0,0-1 0 0 0,0 1 0 0 0,0-1 1 0 0,0 1-1 0 0,0-1 0 0 0,1 1 0 0 0,-1 0 0 0 0,-1-1 0 0 0,1 1 1 0 0,0 0-1 0 0,0 0 0 0 0,0 0 0 0 0,0 0 0 0 0,0 0 0 0 0,0 0 1 0 0,0 0-1 0 0,0 0 0 0 0,0 0 0 0 0,0 0 0 0 0,0 1 0 0 0,0-1 1 0 0,0 0-1 0 0,0 1 0 0 0,0-1 0 0 0,0 0 0 0 0,0 1 0 0 0,0 0 1 0 0,1-1-1 0 0,-2 1 16 0 0,-47 29-626 0 0,39-21 594 0 0,0 0-1 0 0,0 0 1 0 0,1 1 0 0 0,0 0 0 0 0,0 1-1 0 0,1-1 1 0 0,1 2 0 0 0,0-1 0 0 0,0 1 0 0 0,1 0-1 0 0,1 1 1 0 0,0-1 0 0 0,0 1 0 0 0,2 0 0 0 0,-1 0-1 0 0,2 0 1 0 0,0 1 0 0 0,0-1 0 0 0,1 1 0 0 0,1 0 32 0 0,2-6-9 0 0,1 0 0 0 0,0 0-1 0 0,1 0 1 0 0,-1-1 0 0 0,1 1 0 0 0,1-1 0 0 0,-1 0 0 0 0,1 0 0 0 0,1 0 0 0 0,-1-1 0 0 0,1 0 0 0 0,0 0 0 0 0,1-1 0 0 0,-1 1 0 0 0,1-1 0 0 0,0-1 0 0 0,0 1 0 0 0,1-1 0 0 0,-1 0 0 0 0,1-1 0 0 0,0 0 0 0 0,0 0 0 0 0,0-1 0 0 0,0 0 0 0 0,0 0 0 0 0,1-1 0 0 0,4 1 9 0 0,159 4-110 0 0,-14-43-1370 0 0,-126 24-3451 0 0,-2-2-4457 0 0,-26 15 4084 0 0</inkml:trace>
  <inkml:trace contextRef="#ctx0" brushRef="#br0" timeOffset="2238.302">310 1043 2713 0 0,'0'0'1000'0'0,"0"0"293"0"0,0 0 389 0 0,0 0 287 0 0,0 0 27 0 0,35-4-120 0 0,115-12-170 0 0,79-10 3616 0 0,171-20-1224 0 0,184-13-3352 0 0,-330 31-1763 0 0,53-22 1017 0 0,-72 0-8806 0 0,-208 45 3023 0 0,-8 2-3012 0 0</inkml:trace>
  <inkml:trace contextRef="#ctx0" brushRef="#br0" timeOffset="2830.653">1442 1135 6993 0 0,'0'0'2882'0'0,"0"0"-1740"0"0,0 0-722 0 0,0 0 51 0 0,0 0 286 0 0,0 0 225 0 0,0 0 73 0 0,0 0-82 0 0,0 0-207 0 0,0 0-205 0 0,0 0-155 0 0,0 0-120 0 0,0 0-82 0 0,-24 27-51 0 0,-74 86-17 0 0,-35 14 295 0 0,95-97-368 0 0,-82 67 871 0 0,118-97-927 0 0,1 1 0 0 0,0 0 0 0 0,0 0 0 0 0,0-1 0 0 0,-1 1 1 0 0,1 0-1 0 0,0 0 0 0 0,0 0 0 0 0,0 0 0 0 0,0 0 0 0 0,0 1 0 0 0,1-1 0 0 0,-1 0 1 0 0,0 0-1 0 0,1 0 0 0 0,-1 1 0 0 0,0-1 0 0 0,1 0 0 0 0,-1 1 0 0 0,1-1 0 0 0,0 1 1 0 0,0-1-1 0 0,-1 0 0 0 0,1 1 0 0 0,0-1 0 0 0,0 1 0 0 0,0-1 0 0 0,0 1 0 0 0,1-1 1 0 0,-1 0-1 0 0,0 1 0 0 0,1-1 0 0 0,-1 1 0 0 0,0-1 0 0 0,1 0-7 0 0,45 5 133 0 0,1-2 0 0 0,0-2 0 0 0,-1-2 0 0 0,21-4-133 0 0,47-3 305 0 0,-1-4 0 0 0,92-22-305 0 0,-154 22 299 0 0,-55-23 1938 0 0,-166-168-1522 0 0,33-18-1243 0 0,129 207-21 0 0,-15-36 675 0 0,16 15-7414 0 0,8 34 784 0 0,0 0 4334 0 0,-1 0 821 0 0,4 0-4646 0 0</inkml:trace>
  <inkml:trace contextRef="#ctx0" brushRef="#br0" timeOffset="3288.327">2125 914 10234 0 0,'0'0'988'0'0,"0"0"-399"0"0,0 0-45 0 0,0 0 276 0 0,0 0 285 0 0,0 0 122 0 0,0 0-81 0 0,0 0-215 0 0,0 0-251 0 0,0 0-208 0 0,0 0-128 0 0,0 0-80 0 0,0 0-65 0 0,-9 35-38 0 0,-28 110-26 0 0,0-16 100 0 0,23-90-199 0 0,8-23-28 0 0,-1 0-1 0 0,2 1 1 0 0,1 0-1 0 0,0 0 1 0 0,1 0-1 0 0,0 0 1 0 0,2 1-1 0 0,0-1 1 0 0,2 16-8 0 0,1-29 48 0 0,0 0 0 0 0,0-1 0 0 0,0 1 1 0 0,1-1-1 0 0,0 1 0 0 0,0-1 1 0 0,0 0-1 0 0,0 0 0 0 0,0 0 0 0 0,0-1 1 0 0,1 1-1 0 0,0-1 0 0 0,-1 0 1 0 0,1 0-1 0 0,0 0 0 0 0,0 0 0 0 0,0-1 1 0 0,0 0-1 0 0,0 0 0 0 0,0 0 0 0 0,1 0 1 0 0,-1 0-1 0 0,0-1 0 0 0,0 0 1 0 0,1 0-1 0 0,-1 0 0 0 0,0 0 0 0 0,1-1 1 0 0,-1 1-1 0 0,0-1 0 0 0,0 0 1 0 0,0-1-1 0 0,0 1 0 0 0,0-1 0 0 0,1 0-48 0 0,145-46 885 0 0,-139 44-1178 0 0,-7 4-198 0 0,0 0 0 0 0,-1-1 0 0 0,1 0 0 0 0,-1 1-1 0 0,1-1 1 0 0,-1-1 0 0 0,1 1 0 0 0,-1-1 0 0 0,0 1-1 0 0,1-1 1 0 0,-1 0 0 0 0,0 0 0 0 0,0 0 0 0 0,0 0-1 0 0,-1-1 1 0 0,1 1 0 0 0,-1-1 0 0 0,1 0 0 0 0,-1 0-1 0 0,0 0 1 0 0,0 0 0 0 0,0 0 0 0 0,0 0 0 0 0,0 0-1 0 0,-1-1 1 0 0,0 1 0 0 0,1-1 0 0 0,-1 1 0 0 0,-1-1-1 0 0,1 1 1 0 0,0-1 491 0 0,-2-3-4206 0 0,-2 3 1180 0 0</inkml:trace>
  <inkml:trace contextRef="#ctx0" brushRef="#br0" timeOffset="3532.403">1779 1190 11915 0 0,'0'0'1261'0'0,"0"0"-298"0"0,0 0-49 0 0,0 0 94 0 0,0 0-28 0 0,0 0-117 0 0,34-2-67 0 0,110-9-117 0 0,143-27 568 0 0,-219 31-2336 0 0,-20 3-1602 0 0,-1 0-4865 0 0,-22 4-1734 0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3.0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614 358 0 0 0,'0'0'743'0'0,"0"0"266"0"0,0 0 292 0 0,0 0 240 0 0,0 0 121 0 0,0 0 37 0 0,0 0-59 0 0,0 0-206 0 0,3-3-270 0 0,0-17 1103 0 0,-36 10 142 0 0,22 9-2326 0 0,-1 1 0 0 0,1 0 0 0 0,-1 0 0 0 0,0 1 0 0 0,1 1-1 0 0,-1 0 1 0 0,1 1 0 0 0,0 0 0 0 0,0 0 0 0 0,0 1 0 0 0,0 1 0 0 0,0 0 0 0 0,-2 2-83 0 0,-28 10 114 0 0,-178 79 297 0 0,218-96-424 0 0,-1 0 0 0 0,1 1 0 0 0,-1-1 0 0 0,1 0 0 0 0,-1 1 0 0 0,1-1 0 0 0,0 1 0 0 0,-1 0 0 0 0,1 0 1 0 0,0-1-1 0 0,-1 1 0 0 0,1 0 0 0 0,0 0 0 0 0,0 0 0 0 0,0 0 0 0 0,0 0 0 0 0,0 0 0 0 0,0 1 0 0 0,0-1 0 0 0,0 0 0 0 0,0 0 0 0 0,1 1 0 0 0,-1-1 0 0 0,0 1 0 0 0,1-1 0 0 0,-1 0 0 0 0,1 1 1 0 0,0-1-1 0 0,-1 1 0 0 0,1-1 0 0 0,0 1 0 0 0,0-1 0 0 0,0 1 0 0 0,0-1 0 0 0,0 1 0 0 0,0-1 0 0 0,0 1 0 0 0,1-1 0 0 0,-1 1 0 0 0,0-1 0 0 0,1 1 0 0 0,0-1 0 0 0,-1 1 0 0 0,1 0 13 0 0,8 4 27 0 0,-1 0-1 0 0,1-1 0 0 0,0 0 1 0 0,1 0-1 0 0,-1-1 0 0 0,1-1 1 0 0,0 1-1 0 0,-1-2 0 0 0,1 1 1 0 0,1-1-1 0 0,-1-1 0 0 0,0 0 1 0 0,0 0-1 0 0,1-1 0 0 0,7-1-26 0 0,58 9 139 0 0,-73-9-131 0 0,1 1 0 0 0,0 0 1 0 0,-1 0-1 0 0,1 1 0 0 0,-1-1 0 0 0,1 1 0 0 0,-1 0 1 0 0,1 0-1 0 0,-1 0 0 0 0,1 0 0 0 0,-1 1 0 0 0,0-1 0 0 0,0 1 1 0 0,0 0-1 0 0,0 0 0 0 0,0 0 0 0 0,0 0 0 0 0,0 0 1 0 0,0 1-1 0 0,-1-1 0 0 0,1 1 0 0 0,-1 0 0 0 0,0 0 1 0 0,0 0-1 0 0,0 0 0 0 0,0 0 0 0 0,-1 0 0 0 0,1 0 1 0 0,-1 1-1 0 0,0-1 0 0 0,0 0 0 0 0,0 1 0 0 0,0-1 1 0 0,0 1-9 0 0,-4 9 70 0 0,0-1 1 0 0,-1 1 0 0 0,-1-1 0 0 0,0 0 0 0 0,0 0-1 0 0,-1-1 1 0 0,0 0 0 0 0,-1 0 0 0 0,-1 0-1 0 0,0-1 1 0 0,0 0 0 0 0,-1 0 0 0 0,0-1-1 0 0,0 0 1 0 0,-5 2-71 0 0,3 0 28 0 0,-253 227 588 0 0,191-149-396 0 0,72-87-224 0 0,-1 1 0 0 0,1-1 0 0 0,0 1 0 0 0,-1-1 0 0 0,1 1 0 0 0,1 0 0 0 0,-1 0-1 0 0,0 0 1 0 0,1-1 0 0 0,-1 1 0 0 0,1 0 0 0 0,0 0 0 0 0,0 0 0 0 0,0 0 0 0 0,0 0 0 0 0,0 0 0 0 0,1-1-1 0 0,-1 1 1 0 0,1 0 0 0 0,0 0 0 0 0,0 0 0 0 0,0-1 0 0 0,0 1 0 0 0,0-1 0 0 0,1 1 0 0 0,-1-1-1 0 0,1 1 1 0 0,0-1 0 0 0,0 0 0 0 0,-1 1 0 0 0,1-1 0 0 0,1 0 0 0 0,-1-1 0 0 0,0 1 0 0 0,0 0-1 0 0,1 0 1 0 0,0-1 4 0 0,7 4-11 0 0,1 0-1 0 0,0-1 1 0 0,0 0 0 0 0,0-1-1 0 0,1 0 1 0 0,-1-1-1 0 0,1 0 1 0 0,0-1-1 0 0,-1 0 1 0 0,1-1-1 0 0,0 0 1 0 0,-1-1 0 0 0,3-1 11 0 0,23 2-442 0 0,44-28-4407 0 0,-40-10-5818 0 0,-34 30 6285 0 0</inkml:trace>
  <inkml:trace contextRef="#ctx0" brushRef="#br0" timeOffset="316.407">312 1 8930 0 0,'0'0'-291'0'0,"0"0"-180"0"0,0 0-3 0 0,0 0 367 0 0,0 0 412 0 0,0 0 291 0 0,0 0 262 0 0,0 0 186 0 0,2 36 66 0 0,4 119-83 0 0,4 456 3667 0 0,-22-470-4479 0 0,-6-1 0 0 0,-22 74-215 0 0,2-9 45 0 0,31-154-659 0 0,2 1 0 0 0,2-1 0 0 0,3 1 0 0 0,2 0 0 0 0,2 3 614 0 0,2-18-2913 0 0,1-12-2775 0 0,-4-14-337 0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4.5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588 1 10130 0 0,'0'0'823'0'0,"0"0"-266"0"0,0 0-334 0 0,0 0-101 0 0,0 0 95 0 0,0 0 166 0 0,0 0 150 0 0,0 0 69 0 0,0 0 10 0 0,-12 37-58 0 0,-39 117-113 0 0,2 44 667 0 0,39-165-1006 0 0,-1-2 1 0 0,-2 1-1 0 0,-1-2 1 0 0,-1 0-1 0 0,-1 0 0 0 0,-2-2 1 0 0,-1 0-1 0 0,-1-1 1 0 0,-2-1-1 0 0,0-1 1 0 0,-2-1-1 0 0,0-1 1 0 0,-2-1-1 0 0,0-2 0 0 0,-2 0 1 0 0,-9 4-103 0 0,31-20 35 0 0,0-1 1 0 0,1-1 0 0 0,-1 1-1 0 0,0-1 1 0 0,0 0 0 0 0,0 0-1 0 0,-1-1 1 0 0,1 1-1 0 0,0-1 1 0 0,-1-1 0 0 0,1 1-1 0 0,0-1 1 0 0,-1 0 0 0 0,-3-1-36 0 0,7-2 1 0 0,0 0 0 0 0,0-1 1 0 0,0 1-1 0 0,0-1 1 0 0,1 1-1 0 0,-1-1 0 0 0,1 0 1 0 0,0 0-1 0 0,0 0 1 0 0,0 0-1 0 0,1 0 0 0 0,0 0 1 0 0,-1-1-1 0 0,2 1 1 0 0,-1 0-1 0 0,0-1 0 0 0,1 1 1 0 0,0-1-1 0 0,0 1 1 0 0,0 0-1 0 0,0-2-1 0 0,3-29-10 0 0,1 0 0 0 0,1 1 0 0 0,2-1 0 0 0,2 1-1 0 0,1 0 1 0 0,1 1 0 0 0,2 0 0 0 0,2 1 0 0 0,6-11 10 0 0,2-7 36 0 0,-18 37 19 0 0,0 1 0 0 0,1 0 0 0 0,0 1 0 0 0,1 0-1 0 0,0 0 1 0 0,1 0 0 0 0,1 1 0 0 0,6-7-55 0 0,-14 17 14 0 0,1-1 1 0 0,0 1-1 0 0,-1 0 0 0 0,1 0 1 0 0,0 0-1 0 0,-1 0 1 0 0,1 0-1 0 0,0 0 0 0 0,-1 0 1 0 0,1 0-1 0 0,0 1 0 0 0,-1-1 1 0 0,1 1-1 0 0,-1-1 0 0 0,1 1 1 0 0,-1-1-1 0 0,1 1 0 0 0,-1 0 1 0 0,1 0-1 0 0,-1 0 1 0 0,0 0-1 0 0,1 0 0 0 0,-1 0 1 0 0,0 0-1 0 0,0 0 0 0 0,0 1 1 0 0,0-1-1 0 0,0 0 0 0 0,0 1 1 0 0,0-1-1 0 0,0 1 0 0 0,0-1 1 0 0,-1 1-1 0 0,1-1 1 0 0,-1 1-1 0 0,1 0 0 0 0,-1-1-14 0 0,8 11 159 0 0,130 168 2148 0 0,-123-163-2031 0 0,2 3-85 0 0,1-1-1 0 0,1 0 1 0 0,0-2 0 0 0,1 0-1 0 0,1-1 1 0 0,1-1 0 0 0,12 6-191 0 0,-18-13 70 0 0,-6-2-43 0 0,1 0 1 0 0,0-1-1 0 0,0 0 0 0 0,1-1 0 0 0,-1 0 0 0 0,1-1 0 0 0,0 0 0 0 0,0-1 0 0 0,4 0-27 0 0,13 2-1401 0 0,-29-4 458 0 0,0 0-472 0 0,0 0-770 0 0,0 0-1294 0 0,0 0-2213 0 0,0 0-2971 0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4.8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1 895 8106 0 0,'0'0'2243'0'0,"0"0"-880"0"0,0 0-548 0 0,0 0-6 0 0,0 0 191 0 0,0 0 171 0 0,0 0 92 0 0,0 0-17 0 0,0 0-146 0 0,0 0-186 0 0,0 0-182 0 0,0 0-149 0 0,32-3-83 0 0,105-10-51 0 0,139-19 1155 0 0,-134 32-2929 0 0,-142 1 1028 0 0,1-1 0 0 0,-1 1 0 0 0,1-1 0 0 0,-1 1 0 0 0,1 0 1 0 0,-1-1-1 0 0,0 1 0 0 0,1 0 0 0 0,-1 0 0 0 0,0-1 0 0 0,1 1 0 0 0,-1 0 0 0 0,0 0 1 0 0,0-1-1 0 0,0 1 0 0 0,1 0 0 0 0,-1 0 0 0 0,0 0 0 0 0,0-1 0 0 0,0 1 0 0 0,-1 0 1 0 0,1 0-1 0 0,0 0 0 0 0,0-1 0 0 0,0 1 0 0 0,0 0 0 0 0,-1 0 0 0 0,1-1 0 0 0,0 1 1 0 0,-1 0-1 0 0,1 0 0 0 0,-1-1 0 0 0,1 1 0 0 0,-1-1 0 0 0,1 1 0 0 0,-1 0 0 0 0,1-1 1 0 0,-1 1-1 0 0,0-1 0 0 0,1 1 0 0 0,-1-1 297 0 0,-7 7-5153 0 0,3-3-95 0 0</inkml:trace>
  <inkml:trace contextRef="#ctx0" brushRef="#br0" timeOffset="250.024">43 1230 11859 0 0,'0'0'790'0'0,"0"0"-143"0"0,0 0 223 0 0,0 0 303 0 0,0 0 104 0 0,0 0-92 0 0,0 0-157 0 0,0 0-178 0 0,0 0-175 0 0,34 3-166 0 0,109 8-165 0 0,-38-18 14 0 0,-25-6-331 0 0,68-6-4945 0 0,-125 18-606 0 0,-5-3-5322 0 0</inkml:trace>
  <inkml:trace contextRef="#ctx0" brushRef="#br0" timeOffset="1227.414">877 582 4921 0 0,'0'0'397'0'0,"0"0"118"0"0,0 0 453 0 0,0 0 389 0 0,0 0 199 0 0,33-1-37 0 0,107-5-208 0 0,-94 2-615 0 0,0-2 1 0 0,-1-2-1 0 0,0-2 0 0 0,0-2 0 0 0,-1-1 0 0 0,0-3 1 0 0,19-11-697 0 0,-42 19 170 0 0,2-1-20 0 0,-1 0-1 0 0,0-1 1 0 0,0-2 0 0 0,-2 0 0 0 0,1-1 0 0 0,-2-1 0 0 0,0-1-1 0 0,0-1 1 0 0,-1 0 0 0 0,-2-1 0 0 0,1-1 0 0 0,-2-1 0 0 0,0 0 0 0 0,-1-2-150 0 0,-10 14 18 0 0,-1 0 1 0 0,1 0 0 0 0,-1 0 0 0 0,0 0 0 0 0,-1-1 0 0 0,0 1 0 0 0,0-1 0 0 0,-1 0-1 0 0,0 0 1 0 0,0 1 0 0 0,-1-1 0 0 0,0 0 0 0 0,0 0 0 0 0,-1 0 0 0 0,0 0-1 0 0,0 1 1 0 0,0-1 0 0 0,-1 0 0 0 0,-1 1 0 0 0,0-1-19 0 0,1 2-12 0 0,-2 0-1 0 0,1 0 1 0 0,-1 1-1 0 0,0-1 1 0 0,0 1 0 0 0,0-1-1 0 0,-1 1 1 0 0,1 1-1 0 0,-2-1 1 0 0,1 1 0 0 0,0 0-1 0 0,-1 0 1 0 0,1 0-1 0 0,-1 1 1 0 0,0 0 0 0 0,0 0-1 0 0,-1 0 1 0 0,1 1 0 0 0,-1 0-1 0 0,1 0 1 0 0,-1 1-1 0 0,1 0 1 0 0,-1 0 0 0 0,-1 0 12 0 0,3 3-22 0 0,0 1 1 0 0,0 0 0 0 0,0 0-1 0 0,0 0 1 0 0,0 0-1 0 0,1 1 1 0 0,-1-1 0 0 0,1 1-1 0 0,0 0 1 0 0,0 1 0 0 0,1-1-1 0 0,-1 1 1 0 0,1-1 0 0 0,0 1-1 0 0,0 0 1 0 0,1 0 0 0 0,-1 0-1 0 0,1 1 1 0 0,0-1 0 0 0,0 5 21 0 0,1-8-2 0 0,-31 83 11 0 0,4 2 0 0 0,3 0 0 0 0,5 2 0 0 0,-6 61-9 0 0,-2 7-32 0 0,13-80 20 0 0,7-23 18 0 0,-2 1-1 0 0,-3-2 1 0 0,-2 1-1 0 0,-2-2 1 0 0,-3 0 0 0 0,-2-2-1 0 0,-20 36-5 0 0,39-80 5 0 0,-1-1 0 0 0,1 1 0 0 0,-1-1-1 0 0,0 1 1 0 0,0-1 0 0 0,-1-1 0 0 0,1 1 0 0 0,-1 0-1 0 0,0-1 1 0 0,0 0 0 0 0,-1 0 0 0 0,1-1 0 0 0,-1 1-1 0 0,0-1 1 0 0,0-1 0 0 0,0 1 0 0 0,0-1 0 0 0,0 0-1 0 0,-1 0 1 0 0,0-1-5 0 0,6-3-36 0 0,-1-1 0 0 0,1 0-1 0 0,-1 0 1 0 0,1 0 0 0 0,0 0 0 0 0,1 0-1 0 0,-1 0 1 0 0,0 0 0 0 0,1-1-1 0 0,0 1 1 0 0,-1 0 0 0 0,1 0 0 0 0,1 0-1 0 0,-1-1 1 0 0,0 1 0 0 0,1 0-1 0 0,-1 0 1 0 0,1 0 0 0 0,0 0 0 0 0,1-2 36 0 0,7-10-63 0 0,0 1 0 0 0,0 0 1 0 0,1 1-1 0 0,1 0 0 0 0,0 0 1 0 0,1 1-1 0 0,0 1 0 0 0,1 0 1 0 0,1 1-1 0 0,3-3 63 0 0,-10 8-6 0 0,0 1 1 0 0,-1-1-1 0 0,2 1 1 0 0,-1 1-1 0 0,0-1 1 0 0,1 1-1 0 0,0 0 0 0 0,0 1 1 0 0,0 0-1 0 0,0 0 1 0 0,0 0-1 0 0,0 1 1 0 0,0 1-1 0 0,0-1 1 0 0,0 1-1 0 0,1 1 0 0 0,-1-1 1 0 0,0 2-1 0 0,0-1 1 0 0,0 1-1 0 0,0 0 1 0 0,0 0-1 0 0,0 1 1 0 0,3 2 5 0 0,14 9 314 0 0,1-1 0 0 0,0-1 0 0 0,1-1 0 0 0,0-1 0 0 0,1-2 0 0 0,0-1 0 0 0,0-1 1 0 0,1-1-1 0 0,0-2 0 0 0,0-1 0 0 0,1-1-314 0 0,170-19 1915 0 0,-96-7-755 0 0,-104 54-3100 0 0,1 0-2321 0 0,1-20-523 0 0,0 0-3824 0 0,-2-5 3692 0 0</inkml:trace>
  <inkml:trace contextRef="#ctx0" brushRef="#br0" timeOffset="1914.095">2287 1005 0 0 0,'0'0'923'0'0,"0"0"146"0"0,0 0 248 0 0,0 0 303 0 0,0 0 167 0 0,0 0 64 0 0,0 0-13 0 0,0 0-76 0 0,0 0-121 0 0,0 0-155 0 0,0 0-178 0 0,0 0-192 0 0,7 29-183 0 0,22 90-187 0 0,-22-57 292 0 0,-39 47-120 0 0,22-93-1453 0 0,8-15-4243 0 0,1-2-4778 0 0,1-2 3072 0 0</inkml:trace>
  <inkml:trace contextRef="#ctx0" brushRef="#br0" timeOffset="2162.075">2179 755 11979 0 0,'0'0'1280'0'0,"0"0"-192"0"0,0 0-256 0 0,0 0-120 0 0,0 0-224 0 0,0 0-231 0 0,0 0-321 0 0,0 0-289 0 0,0 0-95 0 0,0 0-72 0 0,0 0-72 0 0,0 0-256 0 0,0 0-792 0 0,0 0-1113 0 0,40 33-1352 0 0,-32-26-1208 0 0</inkml:trace>
  <inkml:trace contextRef="#ctx0" brushRef="#br0" timeOffset="2646.082">2514 1248 0 0 0,'0'0'1939'0'0,"0"0"-683"0"0,0 0-87 0 0,0 0 223 0 0,0 0 226 0 0,0 0 81 0 0,0 0-40 0 0,0 0-78 0 0,0 0-52 0 0,0 0-25 0 0,0 0-62 0 0,0 0-139 0 0,-3 10-186 0 0,0 1-1034 0 0,-2 12 1238 0 0,18-53 310 0 0,17-38-822 0 0,21-32-315 0 0,-41 87-481 0 0,-1 1 0 0 0,1-1 1 0 0,1 2-1 0 0,0-1 0 0 0,1 1 0 0 0,0 1 0 0 0,0 0 0 0 0,1 1 0 0 0,1 1 0 0 0,5-4-13 0 0,-18 11-11 0 0,1 0 0 0 0,-1 0 0 0 0,1 0 0 0 0,-1 0 0 0 0,1 1 0 0 0,-1-1 1 0 0,1 0-1 0 0,0 1 0 0 0,-1-1 0 0 0,1 1 0 0 0,0-1 0 0 0,-1 1 0 0 0,1 0 0 0 0,0 0 0 0 0,0-1 0 0 0,-1 1 0 0 0,1 1 0 0 0,0-1 0 0 0,0 0 1 0 0,-1 0-1 0 0,1 1 0 0 0,0-1 0 0 0,-1 1 0 0 0,1-1 0 0 0,0 1 0 0 0,-1 0 0 0 0,1-1 0 0 0,-1 1 0 0 0,1 0 0 0 0,-1 0 0 0 0,1 0 0 0 0,-1 0 0 0 0,0 1 1 0 0,0-1-1 0 0,1 0 0 0 0,-1 1 11 0 0,30 128 57 0 0,-31-129-50 0 0,1 1 0 0 0,-1-1 0 0 0,1 1 0 0 0,-1-1 0 0 0,1 0 0 0 0,0 1 0 0 0,-1-1 0 0 0,1 0 0 0 0,0 0 0 0 0,0 0 0 0 0,0 0 0 0 0,0 1 0 0 0,0-1 0 0 0,0 0 0 0 0,0-1 0 0 0,0 1 0 0 0,1 0 0 0 0,-1 0 0 0 0,0 0 0 0 0,0-1 0 0 0,1 1 0 0 0,-1-1 0 0 0,1 1 1 0 0,-1-1-1 0 0,0 1 0 0 0,1-1 0 0 0,-1 0 0 0 0,1 0 0 0 0,-1 1 0 0 0,1-1 0 0 0,-1 0 0 0 0,1-1 0 0 0,-1 1 0 0 0,0 0 0 0 0,1 0 0 0 0,-1-1 0 0 0,1 1 0 0 0,-1 0 0 0 0,0-1 0 0 0,1 0-7 0 0,53-30 315 0 0,181-130-63 0 0,-235 160-254 0 0,0 0 0 0 0,0 0 0 0 0,-1 0 0 0 0,1 0 0 0 0,0 0-1 0 0,0 1 1 0 0,0-1 0 0 0,0 0 0 0 0,0 0 0 0 0,0 1 0 0 0,0-1 0 0 0,0 1-1 0 0,0-1 1 0 0,0 1 0 0 0,1 0 0 0 0,-1-1 0 0 0,0 1 0 0 0,0 0 0 0 0,0 0 0 0 0,0 0-1 0 0,1 0 1 0 0,-1 0 0 0 0,0 0 0 0 0,0 0 0 0 0,0 0 0 0 0,0 0 0 0 0,1 0 0 0 0,-1 1-1 0 0,0-1 1 0 0,0 0 0 0 0,0 1 0 0 0,0-1 0 0 0,0 1 0 0 0,0 0 0 0 0,0-1 0 0 0,0 1-1 0 0,0 0 1 0 0,0-1 0 0 0,0 1 0 0 0,0 0 0 0 0,0 0 0 0 0,-1 0 0 0 0,1 0 0 0 0,0 0-1 0 0,-1 0 1 0 0,1 0 0 0 0,0 0 0 0 0,-1 0 0 0 0,1 0 0 0 0,-1 0 0 0 0,0 0-1 0 0,1 0 1 0 0,-1 1 0 0 0,0-1 0 0 0,0 0 0 0 0,0 0 0 0 0,0 1 2 0 0,19 177 289 0 0,-16-173-362 0 0,-1 0 0 0 0,1-1 0 0 0,0 1 0 0 0,0-1 0 0 0,0 1-1 0 0,1-1 1 0 0,0 0 0 0 0,0 0 0 0 0,0-1 0 0 0,1 0 0 0 0,-1 1 0 0 0,1-1 0 0 0,0-1-1 0 0,0 1 1 0 0,1-1 0 0 0,-1 0 0 0 0,1 0 0 0 0,3 1 73 0 0,44 6-8534 0 0,-40-10 1478 0 0,-4 0-395 0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9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428 141 1200 0 0,'0'0'1181'0'0,"0"0"-287"0"0,0 0-240 0 0,0 0-39 0 0,0 0 31 0 0,0 0 35 0 0,-37 30 19 0 0,-116 92-27 0 0,30-20 1026 0 0,17-13 1050 0 0,105-89-2725 0 0,0 0 1 0 0,1 1-1 0 0,-1-1 0 0 0,1 1 1 0 0,-1-1-1 0 0,1 1 0 0 0,-1-1 1 0 0,1 1-1 0 0,-1 0 0 0 0,1-1 1 0 0,0 1-1 0 0,-1-1 0 0 0,1 1 1 0 0,0 0-1 0 0,-1-1 0 0 0,1 1 1 0 0,0 0-1 0 0,0 0 0 0 0,0-1 1 0 0,-1 1-1 0 0,1 0 0 0 0,0-1 1 0 0,0 1-1 0 0,0 0 1 0 0,0 0-1 0 0,0-1 0 0 0,1 1 1 0 0,-1 0-1 0 0,0-1 0 0 0,0 1 1 0 0,0 0-1 0 0,1 0 0 0 0,-1-1 1 0 0,0 1-1 0 0,1 0 0 0 0,-1-1 1 0 0,0 1-1 0 0,1-1 0 0 0,-1 1 1 0 0,1-1-1 0 0,-1 1 0 0 0,1-1 1 0 0,-1 1-1 0 0,1-1 0 0 0,-1 1 1 0 0,1-1-1 0 0,0 1 0 0 0,-1-1 1 0 0,1 0-1 0 0,0 1 1 0 0,-1-1-1 0 0,1 0 0 0 0,0 0 1 0 0,-1 0-1 0 0,1 1 0 0 0,0-1 1 0 0,0 0-25 0 0,45 5 1123 0 0,259-4 1195 0 0,-201 20-1714 0 0,-100-25 2779 0 0,-14-21-2880 0 0,-68-101 195 0 0,-11-101-582 0 0,58 128-391 0 0,28 55-2788 0 0,10 44-8200 0 0,-1 3 4039 0 0</inkml:trace>
  <inkml:trace contextRef="#ctx0" brushRef="#br0" timeOffset="379.527">914 34 9290 0 0,'0'0'1664'0'0,"0"0"-219"0"0,0 0-166 0 0,0 0-68 0 0,0 0-117 0 0,0 0-192 0 0,0 0-175 0 0,0 0-108 0 0,0 0-83 0 0,0 0-80 0 0,0 0-85 0 0,0 0-95 0 0,0 0-54 0 0,-12 32-39 0 0,-37 97-19 0 0,10 9 227 0 0,27-100-318 0 0,6-19 20 0 0,0 1 1 0 0,0 0 0 0 0,2 0 0 0 0,1 0 0 0 0,0 0 0 0 0,2 1 0 0 0,0-1 0 0 0,1 6-94 0 0,2-23 58 0 0,1-1 0 0 0,-1 0 0 0 0,1 0 0 0 0,-1 0 0 0 0,1-1 0 0 0,0 1 0 0 0,-1 0 0 0 0,1-1 0 0 0,0 0 0 0 0,0 0 0 0 0,0 0 0 0 0,0 0 1 0 0,0 0-1 0 0,0-1 0 0 0,1 1 0 0 0,-1-1 0 0 0,0 0 0 0 0,0 0 0 0 0,0 0 0 0 0,1 0 0 0 0,1-1-58 0 0,151-27 376 0 0,-135-1-5032 0 0,-19 3-5974 0 0,-2 22 7235 0 0,0-1-1173 0 0</inkml:trace>
  <inkml:trace contextRef="#ctx0" brushRef="#br0" timeOffset="615.583">608 266 5313 0 0,'0'0'2361'0'0,"0"0"-798"0"0,0 0-270 0 0,0 0 133 0 0,0 0 6 0 0,0 0-193 0 0,0 0-229 0 0,0 0-178 0 0,0 0-111 0 0,34 0-129 0 0,110 0-165 0 0,84-3-1409 0 0,-187 3-3576 0 0,5 0-3914 0 0,-33 0 4275 0 0</inkml:trace>
  <inkml:trace contextRef="#ctx0" brushRef="#br0" timeOffset="1331.583">1296 248 3441 0 0,'0'0'5408'0'0,"0"0"-2899"0"0,0 0-1156 0 0,0 0-246 0 0,0 0-174 0 0,0 0-225 0 0,0 0-149 0 0,0 0-56 0 0,0 0 22 0 0,0 0 42 0 0,0 0-32 0 0,0 0-80 0 0,0 0-58 0 0,22 2-25 0 0,145 11 811 0 0,95-31 147 0 0,-261 18-1355 0 0,-1-1 51 0 0,-1 1-1 0 0,1-1 1 0 0,0 1 0 0 0,-1-1 0 0 0,1 1-1 0 0,-1-1 1 0 0,1 1 0 0 0,0-1-1 0 0,0 1 1 0 0,-1-1 0 0 0,1 0 0 0 0,0 1-1 0 0,0-1 1 0 0,0 1 0 0 0,-1-1 0 0 0,1 0-1 0 0,0 1 1 0 0,0-1 0 0 0,0 0-1 0 0,0 1 1 0 0,0-1 0 0 0,0 0 0 0 0,0 1-1 0 0,1-1 1 0 0,-1 0 0 0 0,0 1-1 0 0,0-1 1 0 0,0 1 0 0 0,1-1 0 0 0,-1 0-1 0 0,0 1 1 0 0,1-1 0 0 0,-1 1 0 0 0,0-1-1 0 0,1 1 1 0 0,-1-1 0 0 0,1 1-1 0 0,-1-1 1 0 0,1 1 0 0 0,-1 0 0 0 0,1-1-1 0 0,-1 1 1 0 0,1-1 0 0 0,-1 1-1 0 0,1 0 1 0 0,-1 0 0 0 0,1-1 0 0 0,0 1-1 0 0,-1 0 1 0 0,1 0 0 0 0,0 0 0 0 0,-1 0-1 0 0,1 0 1 0 0,0 0-26 0 0,-128-85-25 0 0,76 41 141 0 0,49 45-125 0 0,0 1 1 0 0,0 0 0 0 0,0 0-1 0 0,0 0 1 0 0,1 0 0 0 0,-1 1-1 0 0,1-1 1 0 0,-1 0-1 0 0,1 1 1 0 0,0-1 0 0 0,0 1-1 0 0,0-1 1 0 0,0 1 0 0 0,1 0-1 0 0,-1-1 1 0 0,1 1 0 0 0,-1 0-1 0 0,1-1 1 0 0,0 1 0 0 0,0 0-1 0 0,0 0 1 0 0,0-1-1 0 0,1 1 1 0 0,-1 0 0 0 0,1 0 8 0 0,-4 18-6 0 0,-6 262-21 0 0,9-282 33 0 0,-1 1 0 0 0,1-1-1 0 0,0 0 1 0 0,0 1 0 0 0,0-1 0 0 0,1 0-1 0 0,-1 1 1 0 0,0-1 0 0 0,0 0-1 0 0,1 1 1 0 0,-1-1 0 0 0,1 0 0 0 0,-1 0-1 0 0,1 1 1 0 0,0-1 0 0 0,-1 0-1 0 0,1 0 1 0 0,0 0 0 0 0,0 0 0 0 0,0 0-1 0 0,0 0 1 0 0,0 0 0 0 0,0 0-1 0 0,0 0 1 0 0,0 0 0 0 0,0 0 0 0 0,0-1-1 0 0,0 1 1 0 0,1-1 0 0 0,-1 1-1 0 0,0-1 1 0 0,0 1 0 0 0,1-1 0 0 0,-1 1-1 0 0,0-1 1 0 0,1 0 0 0 0,-1 0-1 0 0,0 0 1 0 0,1 0 0 0 0,-1 0 0 0 0,0 0-1 0 0,1 0 1 0 0,0 0-6 0 0,57-26 300 0 0,-50 19-264 0 0,0 0 1 0 0,0-1 0 0 0,0 0 0 0 0,-1-1-1 0 0,-1 1 1 0 0,1-2 0 0 0,-1 1 0 0 0,-1-1-1 0 0,0 0 1 0 0,0 0 0 0 0,-1-1 0 0 0,0 0-1 0 0,-1 0 1 0 0,0 0 0 0 0,-1 0 0 0 0,0 0-1 0 0,-1-1 1 0 0,0 0 0 0 0,-1 1 0 0 0,0-8-37 0 0,-8-25-833 0 0,-1 28-2010 0 0,-2 8-3127 0 0,-2 6-4797 0 0,8 2 6801 0 0</inkml:trace>
  <inkml:trace contextRef="#ctx0" brushRef="#br0" timeOffset="1717.938">2040 160 0 0 0,'0'0'505'0'0,"0"0"568"0"0,0 0 387 0 0,0 0 314 0 0,0 0 119 0 0,0 0-87 0 0,0 0-247 0 0,0 0-332 0 0,0 0-292 0 0,0 0-215 0 0,0 0-148 0 0,-8 33-53 0 0,-23 105-4 0 0,30-137-486 0 0,0 1 0 0 0,1 0 0 0 0,-1-1 0 0 0,0 1 0 0 0,0 0-1 0 0,1-1 1 0 0,-1 1 0 0 0,1 0 0 0 0,-1 0 0 0 0,1 0 0 0 0,0-1 0 0 0,0 1 0 0 0,0 0 0 0 0,0 0 0 0 0,0 0 0 0 0,0 0 0 0 0,0 0 0 0 0,0-1 0 0 0,1 1 0 0 0,-1 0 0 0 0,1 0 0 0 0,0-1 0 0 0,-1 1-1 0 0,1 0 1 0 0,0-1 0 0 0,0 1 0 0 0,0 0 0 0 0,0-1 0 0 0,0 1 0 0 0,1-1-29 0 0,2 3 225 0 0,1 0-33 0 0,-1-1 0 0 0,1 1 0 0 0,0-1 0 0 0,0 0 0 0 0,0 0 0 0 0,0 0 0 0 0,0-1 0 0 0,0 1 0 0 0,1-2 0 0 0,0 1 0 0 0,-1 0 0 0 0,1-1 0 0 0,0 0 0 0 0,-1 0 0 0 0,1-1 0 0 0,0 0 0 0 0,0 0 0 0 0,0 0 0 0 0,-1-1 0 0 0,1 1 0 0 0,0-1 0 0 0,-1-1-1 0 0,4 0-191 0 0,5-2 396 0 0,0-1 0 0 0,-1-1-1 0 0,1 0 1 0 0,-1 0 0 0 0,0-1-1 0 0,-1-1 1 0 0,0 0 0 0 0,10-9-396 0 0,-1-1 265 0 0,-1 0 1 0 0,-1-2-1 0 0,-1 0 1 0 0,0-1 0 0 0,-2-1-1 0 0,0 0 1 0 0,0-3-266 0 0,-13 21 19 0 0,0 0 0 0 0,0-1 0 0 0,-1 1 0 0 0,0-1 0 0 0,1 1 0 0 0,-2-1 0 0 0,1 0 0 0 0,0 0 0 0 0,-1 0 0 0 0,0 0 0 0 0,0 0 1 0 0,-1 0-1 0 0,1 0 0 0 0,-1 0 0 0 0,0 0 0 0 0,0 0 0 0 0,-1 0 0 0 0,1 0 0 0 0,-1 0 0 0 0,0 0 0 0 0,-1 0 0 0 0,1 0 0 0 0,-1 0 0 0 0,0 1 0 0 0,0-1 1 0 0,-1 1-1 0 0,1-1 0 0 0,-1 1 0 0 0,0 0 0 0 0,-1-1-19 0 0,-2 0-60 0 0,0 1 0 0 0,-1 0 0 0 0,1 0-1 0 0,-1 1 1 0 0,0 0 0 0 0,0 0 0 0 0,-1 0 0 0 0,1 1 0 0 0,0 0 0 0 0,-1 0 0 0 0,1 1 0 0 0,-1 0 0 0 0,0 0 0 0 0,0 1-1 0 0,1 0 1 0 0,-1 1 0 0 0,0-1 0 0 0,1 1 0 0 0,-1 1 0 0 0,1-1 0 0 0,-1 1 0 0 0,1 1 0 0 0,0 0 0 0 0,0 0 0 0 0,0 0-1 0 0,0 0 1 0 0,0 1 0 0 0,1 1 60 0 0,-86 66-3909 0 0,25 15-6637 0 0,56-67 1021 0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17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40 2929 0 0,'0'0'2236'0'0,"0"0"-926"0"0,0 0-367 0 0,0 0 170 0 0,0 0 293 0 0,0 0 135 0 0,0 0-50 0 0,0 0-142 0 0,35 6-180 0 0,111 16-198 0 0,15-23 770 0 0,-121-4-1387 0 0,133-15 895 0 0,208-19 541 0 0,-125 36-3798 0 0,-190 9-1986 0 0,-25 5-5581 0 0,-31-6 3560 0 0</inkml:trace>
  <inkml:trace contextRef="#ctx0" brushRef="#br0" timeOffset="781.034">483 231 2056 0 0,'0'0'1671'0'0,"0"0"-196"0"0,0 0-25 0 0,0 0 70 0 0,0 0-35 0 0,0 0-177 0 0,0 0-225 0 0,0 0-243 0 0,0 0-217 0 0,0 0-210 0 0,0 0-173 0 0,0 0-102 0 0,-25 28-73 0 0,-80 87-32 0 0,-71 96-106 0 0,66-104 1033 0 0,103-101-823 0 0,4-3-13 0 0,-1-1 1 0 0,1 1-1 0 0,0 1 0 0 0,-1-1 1 0 0,1 0-1 0 0,1 1 0 0 0,-1-1 1 0 0,0 1-1 0 0,1 0 1 0 0,0 0-1 0 0,0 0 0 0 0,0 0 1 0 0,0 1-1 0 0,1-1 1 0 0,0 0-1 0 0,0 1 0 0 0,-1 2-124 0 0,43 12 931 0 0,-7-13-727 0 0,0-2-1 0 0,0-2 0 0 0,1-1 0 0 0,-1-2 1 0 0,1-1-1 0 0,-1-2 0 0 0,0-1 1 0 0,0-2-1 0 0,16-6-203 0 0,72-18 627 0 0,-121 29-538 0 0,-1 0 1 0 0,0 0 0 0 0,1 1-1 0 0,-1-1 1 0 0,0 0 0 0 0,0 0-1 0 0,0 1 1 0 0,0-1-1 0 0,0 0 1 0 0,-1 0 0 0 0,1 1-1 0 0,-1-1 1 0 0,1 0-1 0 0,-1 1 1 0 0,1-1 0 0 0,-1 0-1 0 0,0 1 1 0 0,0-1 0 0 0,0 1-1 0 0,0-1 1 0 0,0 1-1 0 0,0 0 1 0 0,0-1 0 0 0,0 1-1 0 0,-1 0 1 0 0,1 0-1 0 0,0 0 1 0 0,-1-1 0 0 0,1 2-1 0 0,-1-1 1 0 0,1 0 0 0 0,-1 0-1 0 0,0 0 1 0 0,1 1-1 0 0,-1-1 1 0 0,0 1-90 0 0,-8-10 245 0 0,-38-60 322 0 0,36 50-549 0 0,2-1 0 0 0,0 0-1 0 0,1-1 1 0 0,1 0 0 0 0,1 0 0 0 0,1-1 0 0 0,1 0 0 0 0,1 0-1 0 0,1 0 1 0 0,1-1-18 0 0,-11-61-551 0 0,9 42-442 0 0,4 25-6115 0 0,0 12 2206 0 0,0 5-927 0 0,0 1 70 0 0</inkml:trace>
  <inkml:trace contextRef="#ctx0" brushRef="#br0" timeOffset="1234.245">910 239 11787 0 0,'0'0'4095'0'0,"0"0"-2244"0"0,0 0-789 0 0,0 0-46 0 0,0 0-47 0 0,0 0-99 0 0,0 0-166 0 0,0 0-218 0 0,0 0-149 0 0,0 0-116 0 0,0 0-83 0 0,0 0-37 0 0,0 0-4 0 0,-6 11 5 0 0,-110 195 203 0 0,16 3-380 0 0,92-131 69 0 0,56-56 103 0 0,99-15 227 0 0,-30-47-741 0 0,-77-1-3641 0 0,-38 29-1121 0 0,-5-1-3884 0 0,0 9 3299 0 0</inkml:trace>
  <inkml:trace contextRef="#ctx0" brushRef="#br0" timeOffset="1475.97">532 423 7746 0 0,'0'0'4281'0'0,"0"0"-3401"0"0,0 0-88 0 0,0 0 192 0 0,0 0 32 0 0,0 0-159 0 0,0 0-193 0 0,0 0-120 0 0,207 26-88 0 0,-167-26-112 0 0,10 0-88 0 0,-2 0-120 0 0,1 0-128 0 0,1 0-232 0 0,5 0-616 0 0,-5 0-1393 0 0,-15-4-3304 0 0,-13 4-4593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1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720 107 3889 0 0,'0'0'2316'0'0,"0"0"-855"0"0,0 0-320 0 0,0 0 205 0 0,0 0 318 0 0,0 0 118 0 0,0 0-194 0 0,0 0-402 0 0,0 0-441 0 0,0 0-318 0 0,0 0-174 0 0,-10 9-86 0 0,-170 155 165 0 0,144-134-1003 0 0,-1-2 1 0 0,-2-1-1 0 0,0-2 0 0 0,-18 6 671 0 0,-45 16-4587 0 0,33-22-2774 0 0,49-20 3695 0 0</inkml:trace>
  <inkml:trace contextRef="#ctx0" brushRef="#br0" timeOffset="245.95">0 313 272 0 0,'0'0'1244'0'0,"0"0"99"0"0,0 0 106 0 0,0 0 67 0 0,0 0 24 0 0,0 0-58 0 0,0 0-79 0 0,32-7-104 0 0,102-22-134 0 0,-43 21 700 0 0,-50 8-1072 0 0,7-1-152 0 0,-1 1 0 0 0,1 3-1 0 0,-1 2 1 0 0,0 2 0 0 0,18 6-641 0 0,57 34 161 0 0,-119-45-216 0 0,0-1 0 0 0,0 1-1 0 0,0 0 1 0 0,0 0 0 0 0,0 0 0 0 0,-1 1 0 0 0,1-1 0 0 0,-1 1-1 0 0,1-1 1 0 0,-1 1 0 0 0,0 0 0 0 0,0 0 0 0 0,-1 0 0 0 0,1 0-1 0 0,0 0 1 0 0,-1 1 0 0 0,0-1 0 0 0,0 0 0 0 0,1 3 55 0 0,-1-2 229 0 0,0-2-3113 0 0,-1-1-6550 0 0,0-1 3835 0 0</inkml:trace>
  <inkml:trace contextRef="#ctx0" brushRef="#br0" timeOffset="537.045">422 0 4057 0 0,'0'0'1111'0'0,"0"0"-26"0"0,0 0 220 0 0,0 0 327 0 0,0 0 228 0 0,0 0-31 0 0,0 0-236 0 0,-4 32-303 0 0,-11 102-326 0 0,12 28 909 0 0,6-29-1161 0 0,1-1-3470 0 0,-5-122 35 0 0,0-1-4955 0 0,1-6 1526 0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16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498 1 288 0 0,'0'0'1343'0'0,"0"0"-39"0"0,0 0 31 0 0,0 0 211 0 0,0 0 170 0 0,0 0 15 0 0,0 0-160 0 0,0 0-297 0 0,0 0-278 0 0,0 0-216 0 0,0 0-169 0 0,-8 19 2615 0 0,-169 213-1280 0 0,-83 58-355 0 0,250-278-1501 0 0,6-8-60 0 0,0-1 0 0 0,1 1 1 0 0,0 0-1 0 0,-1 0 0 0 0,1 0 1 0 0,0 0-1 0 0,1 0 0 0 0,-1 1 1 0 0,1 0-1 0 0,0-1 0 0 0,0 1 1 0 0,0 0-1 0 0,1 0 0 0 0,0 0 1 0 0,0 0-1 0 0,0 0 0 0 0,0 0 1 0 0,1 0-1 0 0,0 0 0 0 0,0 0 1 0 0,1 3-31 0 0,2-5 34 0 0,0 0 0 0 0,1 0 0 0 0,-1 0 0 0 0,1-1 0 0 0,0 1 0 0 0,0-1 0 0 0,0 0 0 0 0,0 0 0 0 0,0 0 0 0 0,0-1 1 0 0,1 0-1 0 0,-1 1 0 0 0,0-1 0 0 0,1-1 0 0 0,-1 1 0 0 0,1-1 0 0 0,-1 0 0 0 0,1 0 0 0 0,-1 0 0 0 0,1 0 0 0 0,-1-1 0 0 0,3 0-34 0 0,1 1 71 0 0,118-11 537 0 0,88-15-52 0 0,-213 25-493 0 0,0 0 1 0 0,0 0-1 0 0,0 0 0 0 0,0 0 1 0 0,0-1-1 0 0,0 1 0 0 0,0 0 1 0 0,-1 0-1 0 0,1-1 0 0 0,0 1 1 0 0,-1-1-1 0 0,1 1 0 0 0,-1 0 1 0 0,1-1-1 0 0,-1 1 0 0 0,0-1 1 0 0,1 1-1 0 0,-1-1 0 0 0,0 0 1 0 0,0 1-1 0 0,0-1 0 0 0,0 1 1 0 0,-1-1-1 0 0,1 1 0 0 0,0-1 1 0 0,-1 1-1 0 0,1-1 0 0 0,0 1 1 0 0,-1 0-1 0 0,0-1 0 0 0,1 1 1 0 0,-1-1-1 0 0,0 1 0 0 0,0 0 1 0 0,0 0-1 0 0,0-1-63 0 0,-3-13 201 0 0,-9-412 171 0 0,10 397-618 0 0,-3-24-63 0 0,-5 20-3380 0 0,10 34 1342 0 0,1 2-3737 0 0,0 4-1614 0 0,0 1 1249 0 0</inkml:trace>
  <inkml:trace contextRef="#ctx0" brushRef="#br0" timeOffset="931.673">586 572 4225 0 0,'0'0'1467'0'0,"0"0"-498"0"0,0 0-312 0 0,0 0 137 0 0,0 0 297 0 0,0 0 240 0 0,0 0 118 0 0,0 0-28 0 0,0 0-155 0 0,0 0-179 0 0,0 0-176 0 0,0 0-137 0 0,14 2-63 0 0,44 8-17 0 0,-53-9-542 0 0,0-1 0 0 0,1 0 1 0 0,-1 0-1 0 0,0 0 0 0 0,0-1 1 0 0,0 0-1 0 0,0 0 0 0 0,1 0 1 0 0,-1 0-1 0 0,0-1 1 0 0,-1 0-1 0 0,1 0 0 0 0,0 0 1 0 0,0-1-1 0 0,-1 1 0 0 0,0-1 1 0 0,1 0-1 0 0,-1-1 0 0 0,3-2-152 0 0,12-8 312 0 0,3-2-149 0 0,-1 0 1 0 0,0-2 0 0 0,-2-1-1 0 0,0 0 1 0 0,-1-2 0 0 0,-1 0-1 0 0,0-1 1 0 0,-2 0-1 0 0,-1-1 1 0 0,10-21-164 0 0,-19 32 2 0 0,-1 0-1 0 0,0 1 1 0 0,0-1 0 0 0,-2-1-1 0 0,1 1 1 0 0,-1 0-1 0 0,-1 0 1 0 0,0-1 0 0 0,-1-3-2 0 0,0 15-36 0 0,0-1 1 0 0,0 1 0 0 0,0 0 0 0 0,0-1-1 0 0,0 1 1 0 0,0 0 0 0 0,0-1-1 0 0,-1 1 1 0 0,1 0 0 0 0,0-1-1 0 0,-1 1 1 0 0,1 0 0 0 0,-1 0 0 0 0,0 0-1 0 0,1-1 1 0 0,-1 1 0 0 0,0 0-1 0 0,0 0 1 0 0,0 0 0 0 0,1 0 0 0 0,-1 0-1 0 0,0 0 1 0 0,0 0 0 0 0,0 1-1 0 0,-1-1 1 0 0,1 0 0 0 0,0 0-1 0 0,0 1 1 0 0,0-1 0 0 0,0 1 0 0 0,-1-1-1 0 0,1 1 1 0 0,0 0 0 0 0,-1-1-1 0 0,1 1 1 0 0,0 0 0 0 0,-1 0-1 0 0,1 0 1 0 0,0 0 0 0 0,-1 0 0 0 0,1 0-1 0 0,0 0 1 0 0,-1 0 0 0 0,0 1 35 0 0,-55 26-1624 0 0,47-16 1576 0 0,0 0 1 0 0,1 0-1 0 0,0 1 0 0 0,1 0 1 0 0,0 0-1 0 0,1 1 0 0 0,0 0 1 0 0,1 0-1 0 0,0 1 0 0 0,2 0 1 0 0,-1 0-1 0 0,2 0 0 0 0,0 0 1 0 0,0 0-1 0 0,1 1 0 0 0,1 9 48 0 0,2-19 26 0 0,0 1 0 0 0,0-1-1 0 0,0 0 1 0 0,1 0 0 0 0,0 1-1 0 0,0-1 1 0 0,0 0 0 0 0,1-1-1 0 0,0 1 1 0 0,-1 0 0 0 0,2-1-1 0 0,-1 0 1 0 0,0 1-1 0 0,1-1 1 0 0,0-1 0 0 0,0 1-1 0 0,0 0 1 0 0,1-1 0 0 0,-1 0-1 0 0,1 0 1 0 0,-1 0 0 0 0,1-1-1 0 0,0 0 1 0 0,0 0 0 0 0,0 0-1 0 0,1 0 1 0 0,-1-1 0 0 0,0 0-1 0 0,1 0 1 0 0,-1 0 0 0 0,1-1-1 0 0,-1 1 1 0 0,6-2-26 0 0,0 2 98 0 0,0-1 0 0 0,0 0-1 0 0,0-1 1 0 0,1 0 0 0 0,-1-1 0 0 0,0 0-1 0 0,0 0 1 0 0,-1-2 0 0 0,1 1 0 0 0,-1-1-1 0 0,1-1 1 0 0,-1 0 0 0 0,0 0-98 0 0,83-63 503 0 0,-77 53-434 0 0,-10 11-58 0 0,-2 1 0 0 0,1-1 0 0 0,0 0 0 0 0,-1-1 0 0 0,0 1 0 0 0,0-1 0 0 0,0 0 1 0 0,-1 0-1 0 0,1 0 0 0 0,-1 0 0 0 0,0-1 0 0 0,-1 1 0 0 0,1-2-11 0 0,-22 18-1904 0 0,-19 71 1208 0 0,38-79 705 0 0,0 0-1 0 0,-1-1 1 0 0,1 1-1 0 0,0-1 0 0 0,0 1 1 0 0,0 0-1 0 0,0-1 1 0 0,1 1-1 0 0,-1-1 1 0 0,1 1-1 0 0,0 0 0 0 0,-1-1 1 0 0,1 0-1 0 0,0 1 1 0 0,1-1-1 0 0,-1 1 0 0 0,0-1 1 0 0,1 0-1 0 0,-1 0 1 0 0,1 0-1 0 0,-1 0 0 0 0,1 0 1 0 0,0 0-1 0 0,0 0 1 0 0,0-1-1 0 0,0 1 0 0 0,0-1 1 0 0,1 1-1 0 0,-1-1 1 0 0,0 0-1 0 0,1 0 1 0 0,-1 0-1 0 0,1 0 0 0 0,-1 0-8 0 0,8 0 115 0 0,0 0-1 0 0,0 0 0 0 0,0-1 1 0 0,0-1-1 0 0,0 0 0 0 0,0 0 1 0 0,0 0-1 0 0,0-2 0 0 0,-1 1 1 0 0,1-1-1 0 0,-1-1 0 0 0,0 1 1 0 0,0-1-1 0 0,0-1 0 0 0,0 0 1 0 0,-1 0-1 0 0,1-1 1 0 0,-1 0-1 0 0,-1 0 0 0 0,1-1 1 0 0,-1 0-1 0 0,-1-1 0 0 0,3-2-114 0 0,11-10 94 0 0,0 0 1 0 0,-2-1-1 0 0,-1 0 0 0 0,0-2 0 0 0,-2 0 1 0 0,11-22-95 0 0,-20 36 14 0 0,-1-1 0 0 0,0 0 1 0 0,-1 0-1 0 0,0 0 0 0 0,0-1 1 0 0,-1 1-1 0 0,-1-1 1 0 0,0 0-1 0 0,0 0 0 0 0,-1 0 1 0 0,0 0-1 0 0,-1 0 0 0 0,0 0-14 0 0,-1 10-30 0 0,-1 0 0 0 0,1 0 0 0 0,0 0 0 0 0,0 0 0 0 0,0 1 0 0 0,0-1 0 0 0,-1 0 0 0 0,1 1 0 0 0,0-1 0 0 0,-1 1 0 0 0,1-1 0 0 0,-1 1 0 0 0,1 0 0 0 0,0-1 0 0 0,-1 1 0 0 0,1 0 0 0 0,-1 0 0 0 0,1 0 0 0 0,-1 0 0 0 0,1 0 0 0 0,-1 0 0 0 0,1 1 0 0 0,0-1 0 0 0,-1 0 0 0 0,1 1 0 0 0,-1-1 0 0 0,1 1 0 0 0,0-1 0 0 0,0 1 0 0 0,-1 0 0 0 0,1 0 0 0 0,0 0 0 0 0,0-1 0 0 0,0 1 0 0 0,0 0 0 0 0,0 0 0 0 0,0 0 0 0 0,0 1 0 0 0,0-1-1 0 0,0 0 1 0 0,0 1 30 0 0,-10 10-130 0 0,2 0 0 0 0,0 0 0 0 0,0 0 0 0 0,1 1 0 0 0,1 1 0 0 0,0-1 0 0 0,1 1 0 0 0,1 1 0 0 0,0-1 0 0 0,0 1 0 0 0,2-1 0 0 0,0 1 0 0 0,0 0 0 0 0,2 0 0 0 0,0 1 0 0 0,0 6 130 0 0,2-16-259 0 0,0 0-1 0 0,0-1 1 0 0,1 1 0 0 0,0 0-1 0 0,0-1 1 0 0,0 1-1 0 0,1-1 1 0 0,-1 1 0 0 0,1-1-1 0 0,0 0 1 0 0,1 0 0 0 0,-1 0-1 0 0,1-1 1 0 0,0 1-1 0 0,0-1 1 0 0,1 0 0 0 0,-1 0-1 0 0,1 0 1 0 0,0-1 0 0 0,0 0-1 0 0,0 0 1 0 0,3 1 259 0 0,75 38-12866 0 0,-72-38 11083 0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26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1528 36 0 0 0,'0'0'461'0'0,"0"0"858"0"0,0 0 202 0 0,0 0-69 0 0,0 0 166 0 0,0 0 181 0 0,0 0 50 0 0,0 0-96 0 0,0 0-250 0 0,0 0-291 0 0,0 0-302 0 0,0-3-280 0 0,0-9-229 0 0,0 9-147 0 0,-8 22 304 0 0,-104 220 799 0 0,20-43-860 0 0,-153 292 561 0 0,-83 53-60 0 0,166-272-321 0 0,173-273-643 0 0,33-52 243 0 0,-2-2 0 0 0,-4-2 0 0 0,-2-2 0 0 0,18-42-277 0 0,-20 39 65 0 0,164-340 69 0 0,-80 156-134 0 0,44-53 0 0 0,44-33 64 0 0,-168 265 154 0 0,-33 112-210 0 0,3 70 168 0 0,22 120-73 0 0,17-79-67 0 0,-23-82 16 0 0,-3 0 1 0 0,-4 1-1 0 0,9 72-52 0 0,4 323 148 0 0,-34-400 154 0 0,-22-85 1545 0 0,-147-218-1400 0 0,130 180-440 0 0,-2 2 0 0 0,-2 3 0 0 0,-2 1 0 0 0,-3 3 0 0 0,-2 1 0 0 0,-1 4 0 0 0,-39-22-7 0 0,79 54-135 0 0,0 1-1 0 0,-1 1 1 0 0,0 0-1 0 0,-1 1 1 0 0,0 1-1 0 0,0 1 1 0 0,0 0-1 0 0,-1 1 1 0 0,1 1-1 0 0,-14 0 136 0 0,30 3-188 0 0,0 0 0 0 0,0 0-1 0 0,0 0 1 0 0,0 0 0 0 0,0 0-1 0 0,1 0 1 0 0,-1 0 0 0 0,0 0 0 0 0,0 1-1 0 0,0-1 1 0 0,0 0 0 0 0,0 1 0 0 0,0-1-1 0 0,1 1 1 0 0,-1-1 0 0 0,0 1-1 0 0,0-1 1 0 0,1 1 0 0 0,-1-1 0 0 0,0 1-1 0 0,1 0 1 0 0,-1 0 0 0 0,1-1 0 0 0,-1 1-1 0 0,0 0 1 0 0,1 0 0 0 0,0-1-1 0 0,-1 1 1 0 0,1 0 0 0 0,0 0 0 0 0,-1 0-1 0 0,1 0 1 0 0,0 0 0 0 0,0 0 0 0 0,0 0-1 0 0,-1-1 1 0 0,1 1 0 0 0,0 1 188 0 0,5 23-9629 0 0,1-13 1044 0 0</inkml:trace>
  <inkml:trace contextRef="#ctx0" brushRef="#br0" timeOffset="994.326">2130 1435 776 0 0,'0'0'687'0'0,"0"0"-216"0"0,0 0-74 0 0,0 0 263 0 0,0 0 442 0 0,0 0 417 0 0,0 0 235 0 0,0 0 103 0 0,0 0-50 0 0,0 0-156 0 0,0 0-198 0 0,0 0-212 0 0,0 0-164 0 0,8-8-100 0 0,84-128 2625 0 0,-55 46-2276 0 0,-4-1-1 0 0,13-67-1325 0 0,-39 134 131 0 0,0 8-123 0 0,-8 35-66 0 0,1 0 33 0 0,0 5 30 0 0,-2-14 4 0 0,1 1 0 0 0,0-1 0 0 0,1 1 0 0 0,0-1 0 0 0,1 1 0 0 0,0-1 0 0 0,0 1 0 0 0,2-1 0 0 0,-1 1 0 0 0,1-1 0 0 0,0 0 0 0 0,1-1 0 0 0,0 1 0 0 0,1 0 0 0 0,0-1 0 0 0,1 0 0 0 0,0 0 0 0 0,0-1-1 0 0,0 0 1 0 0,6 5-9 0 0,-9-9 48 0 0,1-1 0 0 0,0 1 0 0 0,0-1 0 0 0,0 0 0 0 0,0 0 1 0 0,0 0-1 0 0,1-1 0 0 0,-1 1 0 0 0,1-1 0 0 0,0 0 0 0 0,0-1 0 0 0,0 1 0 0 0,-1-1 0 0 0,1 0 0 0 0,1 0 0 0 0,-1 0 0 0 0,0-1 0 0 0,0 0 0 0 0,0 0 0 0 0,0 0 0 0 0,0 0 0 0 0,0-1 0 0 0,0 0 0 0 0,0 0 0 0 0,0-1 0 0 0,0 1 0 0 0,2-2-48 0 0,12-11 183 0 0,-1 0 1 0 0,0-2 0 0 0,-1 0 0 0 0,-1-1-1 0 0,-1 0 1 0 0,0-1 0 0 0,-1-1 0 0 0,-1 0 0 0 0,-1-1-1 0 0,-1-1 1 0 0,-1 0 0 0 0,0 0 0 0 0,-2-1-1 0 0,1-2-183 0 0,14-57 331 0 0,-23 80-420 0 0,0 1-135 0 0,-2 20-1682 0 0,-2 100-4170 0 0,6-70-2147 0 0,-1-46 7403 0 0,0 12-9964 0 0</inkml:trace>
  <inkml:trace contextRef="#ctx0" brushRef="#br0" timeOffset="1617.423">3364 905 9834 0 0,'0'0'1274'0'0,"0"0"-225"0"0,0 0-201 0 0,0 0-65 0 0,0 0-53 0 0,0 0-86 0 0,0 0 11 0 0,0 0 25 0 0,0 0-23 0 0,0 0-97 0 0,-32 21-143 0 0,-100 66-139 0 0,77-32 18 0 0,50-44-237 0 0,-2 3-32 0 0,1 0-1 0 0,1 0 1 0 0,1 1 0 0 0,0-1-1 0 0,1 1 1 0 0,0 0 0 0 0,1 0-1 0 0,1 0 1 0 0,0 0 0 0 0,1 0-1 0 0,1 0 1 0 0,1 2-27 0 0,-1-10 43 0 0,0 0-1 0 0,0 0 1 0 0,1-1-1 0 0,0 1 1 0 0,1-1 0 0 0,-1 1-1 0 0,1-1 1 0 0,1 0-1 0 0,-1 0 1 0 0,1 0-1 0 0,0-1 1 0 0,0 1 0 0 0,2 0-43 0 0,-5-4 72 0 0,0-1 0 0 0,0 0 0 0 0,1 0 1 0 0,-1 0-1 0 0,1 0 0 0 0,-1 0 0 0 0,1 0 1 0 0,-1 0-1 0 0,1 0 0 0 0,0 0 0 0 0,-1-1 1 0 0,1 1-1 0 0,0-1 0 0 0,-1 1 0 0 0,1-1 0 0 0,0 0 1 0 0,0 1-1 0 0,0-1 0 0 0,-1 0 0 0 0,1 0 1 0 0,0 0-1 0 0,0-1 0 0 0,0 1 0 0 0,-1 0 1 0 0,1-1-1 0 0,0 1 0 0 0,-1-1 0 0 0,1 0 1 0 0,0 1-1 0 0,-1-1 0 0 0,1 0 0 0 0,0 0 1 0 0,-1 0-1 0 0,0 0 0 0 0,1 0 0 0 0,-1 0 1 0 0,1-1-73 0 0,42-51 1644 0 0,-44 53-1645 0 0,259-400 884 0 0,-201 334-920 0 0,-56 66 16 0 0,0 0 1 0 0,1-1-1 0 0,-1 1 0 0 0,0 0 1 0 0,0 0-1 0 0,0 0 0 0 0,0 0 1 0 0,0 0-1 0 0,0 0 0 0 0,0 1 1 0 0,0-1-1 0 0,0 1 0 0 0,0-1 0 0 0,0 1 1 0 0,0 0-1 0 0,0 0 0 0 0,0 0 1 0 0,0 0-1 0 0,-1 0 0 0 0,1 0 1 0 0,0 1-1 0 0,-1-1 0 0 0,1 0 1 0 0,-1 1-1 0 0,1 0 0 0 0,-1-1 1 0 0,0 1-1 0 0,0 0 0 0 0,1-1 1 0 0,-1 1-1 0 0,0 0 0 0 0,-1 0 1 0 0,1 0-1 0 0,0 0 0 0 0,-1 0 1 0 0,1 0-1 0 0,-1 0 0 0 0,1 0 1 0 0,-1 0-1 0 0,0 0 0 0 0,0 0 1 0 0,0 0-1 0 0,0 2 21 0 0,1-1 5 0 0,16 63-37 0 0,-4 1 0 0 0,-2 1 0 0 0,-3 0 1 0 0,-3 0-1 0 0,-3 0 0 0 0,-5 31 32 0 0,3-59 1 0 0,-1 35 61 0 0,-3-1 0 0 0,-3 1 0 0 0,-4-1 0 0 0,-3 0 0 0 0,-12 32-62 0 0,21-85 69 0 0,-2 0 1 0 0,0 0 0 0 0,-2 0-1 0 0,0-1 1 0 0,-1 0-1 0 0,-1-1 1 0 0,-1 0 0 0 0,0-1-1 0 0,-2 0 1 0 0,-2 1-70 0 0,15-17 21 0 0,0 0 0 0 0,0-1 0 0 0,-1 1 0 0 0,1 0 0 0 0,-1-1 0 0 0,1 1-1 0 0,-1-1 1 0 0,0 1 0 0 0,0-1 0 0 0,1 0 0 0 0,-1 0 0 0 0,0 0 0 0 0,0 0 0 0 0,0 0 0 0 0,0 0 0 0 0,0 0 0 0 0,0-1 0 0 0,0 1 0 0 0,-1-1-1 0 0,1 1 1 0 0,0-1 0 0 0,0 0 0 0 0,0 0 0 0 0,-1 0 0 0 0,1 0 0 0 0,0-1 0 0 0,0 1 0 0 0,0 0 0 0 0,0-1 0 0 0,0 1 0 0 0,0-1 0 0 0,-1 0-1 0 0,1 0 1 0 0,1 0 0 0 0,-1 0 0 0 0,0 0 0 0 0,0 0 0 0 0,0-1 0 0 0,0 1 0 0 0,1 0 0 0 0,-1-1 0 0 0,1 0 0 0 0,-1 1 0 0 0,1-1 0 0 0,0 0 0 0 0,-1 1-1 0 0,1-1 1 0 0,0 0 0 0 0,0 0 0 0 0,0 0 0 0 0,1 0 0 0 0,-1 0 0 0 0,0 0 0 0 0,1-1 0 0 0,-1 0-21 0 0,-4-26-318 0 0,2 0 0 0 0,0-1 1 0 0,2 0-1 0 0,1 1 0 0 0,2-1 1 0 0,0 0-1 0 0,2 1 0 0 0,2 0 0 0 0,0 0 1 0 0,2 0-1 0 0,1 1 0 0 0,1 0 1 0 0,4-5 317 0 0,14-34-3870 0 0,-7 23-2312 0 0,-16 32 3499 0 0,5-12-6335 0 0</inkml:trace>
  <inkml:trace contextRef="#ctx0" brushRef="#br0" timeOffset="2287.565">4045 1012 13219 0 0,'0'0'876'0'0,"0"0"-431"0"0,0 0-213 0 0,0 0 18 0 0,0 0 77 0 0,0 0 123 0 0,0 0 77 0 0,0 0 29 0 0,0 0 19 0 0,0 0-44 0 0,0 0-51 0 0,0 0-49 0 0,0 0-53 0 0,5 22-36 0 0,18 72-19 0 0,11-11 418 0 0,-33-80-668 0 0,-1 0 0 0 0,1-1 0 0 0,0 1 0 0 0,0 0 0 0 0,0 0 0 0 0,0-1 0 0 0,1 1 0 0 0,-1-1 0 0 0,1 1 0 0 0,-1-1 0 0 0,1 0 0 0 0,0 1 0 0 0,0-1 0 0 0,0 0 0 0 0,0 0 0 0 0,1 0 0 0 0,-1-1 0 0 0,0 1 0 0 0,1-1 0 0 0,-1 1 0 0 0,1-1 0 0 0,-1 0 0 0 0,1 0 0 0 0,0 0 0 0 0,0 0 0 0 0,-1 0 0 0 0,1 0 0 0 0,0-1 0 0 0,0 0 0 0 0,0 1 0 0 0,0-1 0 0 0,0 0 0 0 0,-1 0 0 0 0,1-1 0 0 0,0 1 0 0 0,0-1 0 0 0,0 1 0 0 0,0-1 0 0 0,-1 0 0 0 0,1 0 0 0 0,0 0 0 0 0,-1 0 0 0 0,2-1-73 0 0,94-138 1435 0 0,12-17-1395 0 0,-104 209-1508 0 0,-6-34 1475 0 0,-1-7-17 0 0,0 0 0 0 0,0 0-1 0 0,1-1 1 0 0,1 1-1 0 0,0 0 1 0 0,0 0-1 0 0,1-1 1 0 0,0 1 0 0 0,1 0-1 0 0,0-1 1 0 0,1 0-1 0 0,0 0 1 0 0,0 0 0 0 0,1 0-1 0 0,1-1 1 0 0,0 0-1 0 0,0 0 1 0 0,0 0-1 0 0,4 2 11 0 0,-5-6 9 0 0,0 0 0 0 0,0-1-1 0 0,0 1 1 0 0,0-1 0 0 0,1 0-1 0 0,0-1 1 0 0,0 1-1 0 0,0-1 1 0 0,0-1 0 0 0,1 1-1 0 0,-1-1 1 0 0,1 0 0 0 0,-1 0-1 0 0,1-1 1 0 0,0 0-1 0 0,0 0 1 0 0,5 0-9 0 0,-5-1 41 0 0,0-1 0 0 0,0 0 0 0 0,0 0 0 0 0,0 0 0 0 0,0-1 0 0 0,0 0 0 0 0,-1 0 0 0 0,1 0 0 0 0,0-1 0 0 0,-1 0 0 0 0,0-1 0 0 0,0 1 0 0 0,0-1 0 0 0,4-4-41 0 0,36-27 122 0 0,-2-3 0 0 0,-2-1 0 0 0,-2-2 0 0 0,-1-2 0 0 0,-3-1 0 0 0,-1-2 0 0 0,-3-2 0 0 0,-1 0 0 0 0,-3-2 0 0 0,12-30-122 0 0,-26 51-91 0 0,-1 1 0 0 0,-1-1 1 0 0,-1-1-1 0 0,-2 0 0 0 0,-1-1 1 0 0,-2 1-1 0 0,0-2 0 0 0,-3 1 1 0 0,0 0-1 0 0,-2-19 91 0 0,0 47-12 0 0,-1 0 0 0 0,1 0 1 0 0,-1 0-1 0 0,0 0 0 0 0,0 0 0 0 0,0 0 0 0 0,0 0 0 0 0,-1 0 1 0 0,1 0-1 0 0,-1 0 0 0 0,0 0 0 0 0,0 0 0 0 0,0 0 1 0 0,0 0-1 0 0,0 1 0 0 0,0-1 0 0 0,-1 0 0 0 0,0 1 1 0 0,1-1-1 0 0,-1 1 0 0 0,0 0 0 0 0,0-1 0 0 0,0 1 1 0 0,0 0-1 0 0,-1 0 0 0 0,1 0 0 0 0,-1 1 0 0 0,1-1 1 0 0,-1 1-1 0 0,1-1 0 0 0,-1 1 0 0 0,0 0 0 0 0,0 0 0 0 0,0 0 1 0 0,0 0-1 0 0,1 0 0 0 0,-1 1 0 0 0,0-1 0 0 0,0 1 1 0 0,0 0-1 0 0,0 0 0 0 0,0 0 0 0 0,0 0 0 0 0,0 1 1 0 0,0-1-1 0 0,0 1 0 0 0,0 0 0 0 0,-1 0 12 0 0,-6 5-25 0 0,1 0 1 0 0,0 0-1 0 0,0 1 0 0 0,1 0 1 0 0,-1 1-1 0 0,2 0 0 0 0,-1 0 1 0 0,1 0-1 0 0,0 1 0 0 0,1 0 1 0 0,0 1-1 0 0,0 0 0 0 0,1-1 1 0 0,-2 8 24 0 0,-6 16 12 0 0,2 1 0 0 0,1 0 1 0 0,2 0-1 0 0,1 1 0 0 0,2-1 0 0 0,1 2 1 0 0,2-1-1 0 0,1 0 0 0 0,2 0 0 0 0,2 9-12 0 0,-1-25 10 0 0,1 0-1 0 0,0-1 0 0 0,1 0 0 0 0,1 1 0 0 0,1-2 0 0 0,1 1 0 0 0,0-1 0 0 0,1 0 0 0 0,1 0 0 0 0,1-1 0 0 0,0 0 0 0 0,1-1 1 0 0,1 0-1 0 0,0-1 0 0 0,1 0 0 0 0,0-1 0 0 0,1 0 0 0 0,1-1 0 0 0,0-1 0 0 0,0 0 0 0 0,3 0-9 0 0,60 11-613 0 0,-25-24-2991 0 0,-39-4-80 0 0,-2-4-3422 0 0,-3 2-1960 0 0</inkml:trace>
  <inkml:trace contextRef="#ctx0" brushRef="#br0" timeOffset="3153.948">5948 802 4137 0 0,'0'0'2351'0'0,"0"0"-743"0"0,0 0-41 0 0,0 0 154 0 0,0 0 18 0 0,0 0-148 0 0,0 0-152 0 0,0 0-124 0 0,0 0-147 0 0,0 0-198 0 0,0 0-240 0 0,0 0-151 0 0,-10 6 171 0 0,-26 15-608 0 0,1 2-1 0 0,1 1 1 0 0,1 1 0 0 0,2 2 0 0 0,0 1 0 0 0,2 1 0 0 0,1 2 0 0 0,1 1 0 0 0,2 1 0 0 0,-10 19-142 0 0,32-47-13 0 0,0 1 0 0 0,0-1 1 0 0,1 1-1 0 0,-1-1 0 0 0,1 1 1 0 0,1 0-1 0 0,-1 0 1 0 0,1 0-1 0 0,0 0 0 0 0,1 0 1 0 0,-1 0-1 0 0,1 0 0 0 0,0 0 1 0 0,1 0-1 0 0,-1 0 1 0 0,1 0-1 0 0,1 1 13 0 0,1-4 23 0 0,0-1 0 0 0,1 0 1 0 0,-1 0-1 0 0,1 0 0 0 0,0 0 1 0 0,-1 0-1 0 0,1-1 0 0 0,0 0 0 0 0,0 1 1 0 0,0-1-1 0 0,0-1 0 0 0,0 1 1 0 0,0-1-1 0 0,0 0 0 0 0,1 0 0 0 0,-1 0 1 0 0,0 0-1 0 0,0-1 0 0 0,0 1 1 0 0,0-1-1 0 0,0 0 0 0 0,0 0 0 0 0,0-1 1 0 0,0 1-1 0 0,-1-1 0 0 0,4-2-23 0 0,32-19 114 0 0,-1-2 1 0 0,-2-1-1 0 0,0-3 0 0 0,-2 0 0 0 0,-1-2 0 0 0,-2-2 0 0 0,-1-1 0 0 0,13-20-114 0 0,-28 36 12 0 0,58-58-311 0 0,-71 98-821 0 0,-7-2 1070 0 0,-2 4 45 0 0,1 0 0 0 0,1 0 1 0 0,1 1-1 0 0,1 0 1 0 0,1 0-1 0 0,2 24 5 0 0,2-46 23 0 0,0 0 0 0 0,0 0 0 0 0,0 0 0 0 0,0 0 0 0 0,0 0-1 0 0,1-1 1 0 0,-1 1 0 0 0,1-1 0 0 0,0 1 0 0 0,-1-1 0 0 0,1 0 0 0 0,0 0-1 0 0,1 0 1 0 0,-1-1 0 0 0,0 1 0 0 0,0-1 0 0 0,1 1 0 0 0,-1-1 0 0 0,1 0-1 0 0,-1-1 1 0 0,1 1 0 0 0,-1 0 0 0 0,1-1 0 0 0,0 0 0 0 0,-1 0 0 0 0,1 0 0 0 0,-1 0-1 0 0,1-1 1 0 0,-1 1 0 0 0,1-1 0 0 0,-1 0 0 0 0,1 0 0 0 0,-1 0 0 0 0,1-1-1 0 0,-1 1 1 0 0,0-1 0 0 0,0 0 0 0 0,0 0 0 0 0,0 0 0 0 0,0 0 0 0 0,0 0-1 0 0,2-3-22 0 0,24-24 240 0 0,-1-1-1 0 0,-2-2 1 0 0,-1 0-1 0 0,-1-2 0 0 0,-2-1 1 0 0,8-18-240 0 0,-22 40 16 0 0,0 0 1 0 0,-1 0-1 0 0,0-1 1 0 0,-1 0-1 0 0,0 0 1 0 0,-1 0-1 0 0,-1 0 1 0 0,0-1-1 0 0,-1 0 1 0 0,-1 0-1 0 0,0-15-16 0 0,-2 29-8 0 0,0 0 0 0 0,0 0-1 0 0,-1 0 1 0 0,1 0 0 0 0,-1 0 0 0 0,1 0-1 0 0,-1 0 1 0 0,1 0 0 0 0,-1 0-1 0 0,0 0 1 0 0,1 0 0 0 0,-1 0 0 0 0,0 0-1 0 0,0 1 1 0 0,0-1 0 0 0,1 0 0 0 0,-1 1-1 0 0,0-1 1 0 0,0 0 0 0 0,0 1 0 0 0,0-1-1 0 0,0 1 1 0 0,0-1 0 0 0,-1 1 0 0 0,1 0-1 0 0,0 0 1 0 0,0-1 0 0 0,0 1-1 0 0,0 0 1 0 0,0 0 0 0 0,0 0 0 0 0,-1 0-1 0 0,1 0 1 0 0,0 0 0 0 0,0 0 0 0 0,0 1-1 0 0,0-1 1 0 0,0 0 0 0 0,0 1 0 0 0,0-1-1 0 0,-1 1 9 0 0,-44 17-520 0 0,39-14 472 0 0,0 1 0 0 0,1-1 0 0 0,0 1 0 0 0,0 1 0 0 0,0 0 1 0 0,1-1-1 0 0,0 1 0 0 0,0 1 0 0 0,0-1 0 0 0,1 1 0 0 0,0 0 0 0 0,0 0 0 0 0,1 0 0 0 0,0 1 0 0 0,0-1 0 0 0,1 1 0 0 0,0 0 0 0 0,0-1 0 0 0,0 1 0 0 0,1 0 0 0 0,1 0 0 0 0,-1 0 0 0 0,1 0 0 0 0,1 1 48 0 0,2-4 9 0 0,0 0 1 0 0,1 0-1 0 0,0 0 0 0 0,0 0 0 0 0,0-1 0 0 0,0 1 0 0 0,1-1 0 0 0,0-1 0 0 0,-1 1 1 0 0,2 0-1 0 0,-1-1 0 0 0,0 0 0 0 0,1 0 0 0 0,-1-1 0 0 0,1 0 0 0 0,0 0 0 0 0,0 0 1 0 0,-1 0-1 0 0,5-1-9 0 0,1 3 51 0 0,8 1 17 0 0,0 0-1 0 0,-1 1 0 0 0,1 1 1 0 0,-1 1-1 0 0,-1 1 0 0 0,0 0 1 0 0,0 1-1 0 0,-1 1 0 0 0,0 0 1 0 0,-1 2-1 0 0,9 8-67 0 0,-21-16 2 0 0,0 0 1 0 0,0 0 0 0 0,-1 0-1 0 0,0 1 1 0 0,0-1-1 0 0,0 1 1 0 0,-1-1-1 0 0,1 1 1 0 0,-1 0 0 0 0,0-1-1 0 0,-1 1 1 0 0,0 0-1 0 0,0 0 1 0 0,0 0-1 0 0,0-1 1 0 0,-1 1 0 0 0,0 0-1 0 0,0-1 1 0 0,-1 1-1 0 0,0 0 1 0 0,-2 4-3 0 0,-15 46-2600 0 0,9-29-554 0 0,4-10-1632 0 0,2-6-1862 0 0,1-3-654 0 0</inkml:trace>
  <inkml:trace contextRef="#ctx0" brushRef="#br0" timeOffset="7573.951">8610 912 1208 0 0,'0'0'1930'0'0,"0"0"-255"0"0,0 0-76 0 0,0 0 24 0 0,0 0 80 0 0,0 0 19 0 0,0 0-131 0 0,0 0-114 0 0,0 0-126 0 0,0 0-190 0 0,0 0-178 0 0,-33 5-183 0 0,-108 17-192 0 0,57 8 189 0 0,69-20-627 0 0,-15 10 47 0 0,1 1 0 0 0,1 1 0 0 0,0 1 0 0 0,2 2 0 0 0,1 0 0 0 0,1 2 0 0 0,1 1 0 0 0,2 0 0 0 0,0 2 0 0 0,2 1 0 0 0,2 0 0 0 0,-12 29-217 0 0,24-51 22 0 0,2 0 0 0 0,-1 1 0 0 0,1-1 0 0 0,0 1 0 0 0,1 0 0 0 0,1-1 0 0 0,-1 1 0 0 0,1 0 0 0 0,1 0 0 0 0,0 0 0 0 0,0 0 0 0 0,1 0 0 0 0,1 0 0 0 0,1 8-22 0 0,1-14 48 0 0,0 0 0 0 0,1-1 0 0 0,-1 1-1 0 0,1-1 1 0 0,0 0 0 0 0,0 0-1 0 0,0 0 1 0 0,1-1 0 0 0,-1 0 0 0 0,0 0-1 0 0,1 0 1 0 0,0-1 0 0 0,-1 1 0 0 0,1-2-1 0 0,0 1 1 0 0,-1 0 0 0 0,1-1 0 0 0,0 0-1 0 0,0-1 1 0 0,0 1 0 0 0,-1-1-1 0 0,1 0 1 0 0,0 0 0 0 0,-1-1 0 0 0,1 0-1 0 0,-1 0 1 0 0,1 0 0 0 0,-1 0 0 0 0,3-3-48 0 0,40-20 262 0 0,-1-3 0 0 0,-1-2 0 0 0,-2-2 0 0 0,-1-1 0 0 0,-1-3 0 0 0,-2-1 0 0 0,-2-2 0 0 0,-1-2 0 0 0,-3-1 0 0 0,13-21-262 0 0,18-33 618 0 0,-65 96-574 0 0,-2 15-196 0 0,-3 22 121 0 0,1 0 1 0 0,2 1 0 0 0,2-1-1 0 0,3 26 31 0 0,-2-53-30 0 0,0 0 1 0 0,1-1-1 0 0,0 0 0 0 0,1 1 0 0 0,0-1 1 0 0,0 0-1 0 0,1 0 0 0 0,0 0 0 0 0,0-1 1 0 0,1 1-1 0 0,1-1 0 0 0,-1 0 0 0 0,1-1 1 0 0,1 1-1 0 0,-1-1 0 0 0,1-1 0 0 0,0 1 1 0 0,1-1-1 0 0,-1 0 0 0 0,1-1 0 0 0,1 0 1 0 0,-1 0-1 0 0,7 3 30 0 0,-4-3-505 0 0,1-1 1 0 0,-1 1-1 0 0,0-2 1 0 0,1 0-1 0 0,0 0 1 0 0,0-1-1 0 0,0 0 1 0 0,0-1-1 0 0,0-1 1 0 0,0 0-1 0 0,0 0 0 0 0,4-2 505 0 0,28-10-5558 0 0,-17 0-2106 0 0,-25 12 7085 0 0,12-8-6584 0 0</inkml:trace>
  <inkml:trace contextRef="#ctx0" brushRef="#br0" timeOffset="7860.011">9400 1019 6233 0 0,'0'0'4507'0'0,"0"0"-1705"0"0,0 0-767 0 0,0 0-331 0 0,0 0-302 0 0,0 0-281 0 0,0 0-209 0 0,0 0-173 0 0,0 0-96 0 0,0 0-79 0 0,0 0-109 0 0,0 0-66 0 0,-34 12-65 0 0,-108 40-76 0 0,78-15 44 0 0,56-28-227 0 0,2-3-65 0 0,0 0 0 0 0,1 0 0 0 0,-1 0 0 0 0,2 1 0 0 0,-1 0 0 0 0,1-1 0 0 0,0 2 1 0 0,0-1-1 0 0,1 0 0 0 0,0 1 0 0 0,0 0 0 0 0,1-1 0 0 0,0 1 0 0 0,0 0 0 0 0,1 0 1 0 0,0 0-1 0 0,0 0 0 0 0,1 1 0 0 0,0-1 0 0 0,1 0 0 0 0,-1 0 0 0 0,2 0 0 0 0,-1 0 1 0 0,1 0-1 0 0,0 0 0 0 0,1 0 0 0 0,0-1 0 0 0,0 1 0 0 0,0-1 0 0 0,1 0 0 0 0,0 0 1 0 0,1 0-1 0 0,0 0 0 0 0,0-1 0 0 0,0 0 0 0 0,1 0 0 0 0,-1 0 0 0 0,2-1 1 0 0,-1 0-1 0 0,0 0 0 0 0,1 0 0 0 0,3 1 0 0 0,8 0-58 0 0,0-1 0 0 0,0 0 0 0 0,1-2 1 0 0,-1 0-1 0 0,1-1 0 0 0,0 0 0 0 0,-1-2 0 0 0,1 0 0 0 0,0-1 1 0 0,0-1-1 0 0,8-3 58 0 0,105-40-3249 0 0,-92 22-854 0 0,-1 0-3776 0 0,-23 12-694 0 0</inkml:trace>
  <inkml:trace contextRef="#ctx0" brushRef="#br0" timeOffset="8139.955">9881 1023 5905 0 0,'0'0'2229'0'0,"0"0"-178"0"0,0 0-76 0 0,0 0-151 0 0,0 0-243 0 0,0 0-268 0 0,0 0-223 0 0,0 0-178 0 0,0 0-168 0 0,0 0-162 0 0,0 0-140 0 0,-33 28-116 0 0,-99 92-82 0 0,69-44 152 0 0,21 30 365 0 0,41-102-742 0 0,1-1 1 0 0,0 0-1 0 0,0 0 1 0 0,0 0-1 0 0,0 1 1 0 0,0-1-1 0 0,1 0 1 0 0,-1 0-1 0 0,1 0 1 0 0,0 0-1 0 0,0 0 1 0 0,0 0-1 0 0,0 0 1 0 0,1 0-1 0 0,-1 0 1 0 0,1 0 0 0 0,0 0-1 0 0,0-1 1 0 0,0 1-1 0 0,0-1 1 0 0,0 0-1 0 0,0 1 1 0 0,1-1-1 0 0,-1 0 1 0 0,1 0-1 0 0,-1 0 1 0 0,1-1-1 0 0,0 1 1 0 0,0-1-1 0 0,0 1 1 0 0,0-1-1 0 0,0 0 1 0 0,0 0-1 0 0,0 0-19 0 0,22 3 129 0 0,1 0 0 0 0,-1-2 1 0 0,1 0-1 0 0,-1-2 0 0 0,1-1 0 0 0,-1-1 0 0 0,1-1 0 0 0,-1-1 0 0 0,0-2 0 0 0,0 0 1 0 0,3-3-130 0 0,130-36 43 0 0,-112 31-3763 0 0,1 0-5425 0 0,-36 10-2476 0 0</inkml:trace>
  <inkml:trace contextRef="#ctx0" brushRef="#br0" timeOffset="9091.615">10475 1398 4545 0 0,'0'0'817'0'0,"0"0"10"0"0,0 0 195 0 0,0 0 317 0 0,0 0 291 0 0,0 0 162 0 0,0 0 48 0 0,0 0-81 0 0,0 0-184 0 0,0 0-244 0 0,0 0-266 0 0,34 0-232 0 0,105-3-181 0 0,-134 3-604 0 0,0-1 0 0 0,0 1 0 0 0,0-1 0 0 0,0 0 0 0 0,0 0 0 0 0,0 0 0 0 0,0-1 0 0 0,-1 1 1 0 0,1-1-1 0 0,0 0 0 0 0,-1-1 0 0 0,1 1 0 0 0,-1-1 0 0 0,0 0 0 0 0,0 0 0 0 0,2-2-48 0 0,7-6 173 0 0,1 2-88 0 0,0-2 1 0 0,0 0-1 0 0,-2 0 1 0 0,1-2 0 0 0,-1 1-1 0 0,-1-1 1 0 0,0-1-1 0 0,-1 0 1 0 0,-1-1-1 0 0,0 0 1 0 0,-1 0 0 0 0,-1-1-1 0 0,0 1 1 0 0,-1-2-1 0 0,0 1 1 0 0,-2-1-1 0 0,0 0 1 0 0,2-17-86 0 0,-6 31-35 0 0,-1 0 0 0 0,1-1 0 0 0,-1 1 1 0 0,0 0-1 0 0,1 0 0 0 0,-2 0 0 0 0,1 0 0 0 0,0 0 0 0 0,0 0 0 0 0,-1 0 0 0 0,0 0 1 0 0,1 0-1 0 0,-1 1 0 0 0,0-1 0 0 0,-1 1 0 0 0,1-1 0 0 0,0 1 0 0 0,-1 0 0 0 0,1 0 1 0 0,-1 0-1 0 0,1 0 0 0 0,-1 0 0 0 0,0 1 0 0 0,0-1 0 0 0,0 1 0 0 0,0 0 0 0 0,0 0 1 0 0,0 0-1 0 0,0 0 0 0 0,-1 0 0 0 0,1 1 0 0 0,-2-1 35 0 0,-3 0-122 0 0,-1 0 0 0 0,0 0 0 0 0,1 1-1 0 0,-1 0 1 0 0,1 0 0 0 0,-1 1 0 0 0,0 0 0 0 0,1 0 0 0 0,0 1-1 0 0,-1 0 1 0 0,1 1 0 0 0,-1 0 122 0 0,-5 5-99 0 0,-1 1 0 0 0,1 1 0 0 0,1 0 0 0 0,-1 1 0 0 0,2 0 0 0 0,0 1 0 0 0,0 0-1 0 0,1 1 1 0 0,0 0 0 0 0,1 1 0 0 0,1 0 0 0 0,1 1 0 0 0,-1 0 0 0 0,2 0 0 0 0,0 1 0 0 0,1-1 0 0 0,1 2 0 0 0,0-1-1 0 0,2 0 1 0 0,-3 17 99 0 0,4-27 5 0 0,0 0-1 0 0,1 0 0 0 0,0 0 0 0 0,0 0 0 0 0,0 0 0 0 0,1 1 0 0 0,0-1 0 0 0,0 0 1 0 0,0 0-1 0 0,1 0 0 0 0,0 0 0 0 0,0 0 0 0 0,1 0 0 0 0,-1 0 0 0 0,1 0 0 0 0,1 0 1 0 0,-1-1-1 0 0,1 1 0 0 0,0-1 0 0 0,0 1 0 0 0,1-1 0 0 0,-1 0 0 0 0,1 0 0 0 0,0-1 1 0 0,0 1-1 0 0,1-1 0 0 0,0 0 0 0 0,-1 0 0 0 0,1-1 0 0 0,1 1 0 0 0,-1-1 0 0 0,5 2-4 0 0,10 0 274 0 0,0-1 0 0 0,0-1 0 0 0,0 0-1 0 0,0-2 1 0 0,0-1 0 0 0,1 0-1 0 0,-1-1 1 0 0,7-3-274 0 0,24-5 376 0 0,-2-3-1 0 0,1-2 1 0 0,-2-2-1 0 0,0-2 1 0 0,-1-2-1 0 0,-1-2 1 0 0,-1-3-1 0 0,-1-1 1 0 0,35-28-376 0 0,-24 19 232 0 0,-2-3 0 0 0,-2-3 0 0 0,-1-1 0 0 0,-3-3 1 0 0,-1-1-1 0 0,-2-3 0 0 0,-3-1 0 0 0,5-12-232 0 0,-32 41 13 0 0,-1-1 0 0 0,0-1-1 0 0,-2 0 1 0 0,0 0-1 0 0,-2-1 1 0 0,0-1 0 0 0,-2 1-1 0 0,-1-1 1 0 0,-1-1 0 0 0,-1 1-1 0 0,-1-1 1 0 0,-1 1-1 0 0,-1-1 1 0 0,-2 0 0 0 0,-2-13-13 0 0,2 34-25 0 0,0 0 1 0 0,-1 0-1 0 0,1 0 1 0 0,-1 0-1 0 0,-1 0 1 0 0,1 0-1 0 0,-1 0 1 0 0,1 1-1 0 0,-1-1 0 0 0,-1 1 1 0 0,1 0-1 0 0,-1 0 1 0 0,1 0-1 0 0,-1 0 1 0 0,0 1-1 0 0,0 0 1 0 0,-1-1-1 0 0,1 2 1 0 0,-1-1-1 0 0,1 0 1 0 0,-1 1-1 0 0,0 0 1 0 0,0 0-1 0 0,0 0 1 0 0,0 1-1 0 0,-1 0 1 0 0,1 0-1 0 0,0 0 1 0 0,0 0-1 0 0,-1 1 1 0 0,1 0-1 0 0,0 0 1 0 0,-1 0-1 0 0,1 1 0 0 0,0 0 1 0 0,-1 0-1 0 0,1 0 1 0 0,0 1-1 0 0,0-1 1 0 0,0 1-1 0 0,0 1 1 0 0,0-1-1 0 0,1 1 1 0 0,-5 2 24 0 0,-16 13-33 0 0,2 1 0 0 0,0 0 0 0 0,1 2 0 0 0,1 1 0 0 0,0 0 0 0 0,2 2 0 0 0,1 0 0 0 0,1 1 0 0 0,1 1 0 0 0,1 0 1 0 0,2 1-1 0 0,0 1 0 0 0,2 0 0 0 0,1 1 0 0 0,1 0 0 0 0,2 0 0 0 0,1 0 0 0 0,1 1 0 0 0,1 0 0 0 0,2 1 0 0 0,1-1 0 0 0,1 0 0 0 0,3 9 33 0 0,-2-23 31 0 0,1-1 0 0 0,1 1-1 0 0,0-1 1 0 0,1 0 0 0 0,0 0-1 0 0,2 0 1 0 0,0-1 0 0 0,0 0-1 0 0,1 0 1 0 0,1 0 0 0 0,0-1-1 0 0,1 0 1 0 0,1-1 0 0 0,-1 0-1 0 0,2 0 1 0 0,0-1 0 0 0,0-1-1 0 0,1 1 1 0 0,1-2 0 0 0,-1 0-1 0 0,1 0 1 0 0,1-1 0 0 0,0-1-1 0 0,0-1 1 0 0,0 1 0 0 0,1-2-31 0 0,-1 0-36 0 0,0-1-1 0 0,1 0 1 0 0,0-1 0 0 0,0-1-1 0 0,0 0 1 0 0,0-1 0 0 0,0 0-1 0 0,0-2 1 0 0,0 1 0 0 0,0-2 0 0 0,0 0-1 0 0,0-1 1 0 0,0-1 0 0 0,-1 0-1 0 0,0 0 1 0 0,0-2 0 0 0,0 0-1 0 0,0 0 1 0 0,-1-2 0 0 0,0 1 0 0 0,0-2-1 0 0,-1 1 1 0 0,1-3 36 0 0,-5 3-782 0 0,18-19-1379 0 0,-11 7-6643 0 0,-10 9-1796 0 0</inkml:trace>
  <inkml:trace contextRef="#ctx0" brushRef="#br0" timeOffset="9865.568">11817 1325 1656 0 0,'0'0'1819'0'0,"0"0"75"0"0,0 0 169 0 0,0 0 142 0 0,0 0-54 0 0,0 0-173 0 0,0 0-214 0 0,0 0-205 0 0,0 0-201 0 0,0 0-181 0 0,0 0-165 0 0,33 6-138 0 0,102 17-93 0 0,-58-28 315 0 0,-64-1-831 0 0,17-4-32 0 0,0-2-1 0 0,0-1 1 0 0,-2-1 0 0 0,1-1 0 0 0,-2-2 0 0 0,0-1 0 0 0,-1 0-1 0 0,-1-3 1 0 0,-1 0 0 0 0,-1-1 0 0 0,-1-1 0 0 0,15-20-233 0 0,-4-33 134 0 0,-33 74-150 0 0,0 0 1 0 0,0 0 0 0 0,0-1-1 0 0,0 1 1 0 0,0 0-1 0 0,-1 0 1 0 0,1 0-1 0 0,-1 0 1 0 0,1-1-1 0 0,-1 1 1 0 0,0 0-1 0 0,0 0 1 0 0,0 0 0 0 0,0 1-1 0 0,0-1 1 0 0,0 0-1 0 0,-1 0 1 0 0,1 0-1 0 0,-1 1 1 0 0,1-1-1 0 0,-1 1 1 0 0,0-1-1 0 0,1 1 1 0 0,-1 0-1 0 0,0-1 1 0 0,0 1 0 0 0,0 0-1 0 0,0 0 1 0 0,0 1-1 0 0,0-1 1 0 0,0 0-1 0 0,0 1 1 0 0,0-1-1 0 0,-1 1 1 0 0,1-1 15 0 0,-14 1-167 0 0,1-1 1 0 0,0 2-1 0 0,0 0 0 0 0,-1 1 1 0 0,1 0-1 0 0,0 2 0 0 0,0-1 1 0 0,1 2-1 0 0,-1 0 0 0 0,1 1 1 0 0,0 0-1 0 0,1 1 1 0 0,-1 0-1 0 0,1 1 0 0 0,1 1 1 0 0,-1 0-1 0 0,2 1 0 0 0,-1 0 1 0 0,1 1-1 0 0,1 0 0 0 0,0 1 1 0 0,0 0-1 0 0,-3 7 167 0 0,5-10-95 0 0,1 1-1 0 0,0 0 1 0 0,0 1-1 0 0,1 0 1 0 0,0 0-1 0 0,1 0 1 0 0,1 1-1 0 0,-1 0 1 0 0,2-1-1 0 0,0 1 1 0 0,0 1-1 0 0,1-1 1 0 0,1 0-1 0 0,0 1 1 0 0,0-1 0 0 0,1 1-1 0 0,1 0 96 0 0,1-8 19 0 0,-1-1 0 0 0,1 0 0 0 0,0 0 0 0 0,0 0 0 0 0,0 0 0 0 0,0 0 0 0 0,1-1 0 0 0,-1 1 0 0 0,1-1 0 0 0,0 1 0 0 0,0-1 0 0 0,1 0 0 0 0,-1 0 0 0 0,1 0 0 0 0,-1-1 0 0 0,1 1 0 0 0,0-1 0 0 0,0 0 0 0 0,0 0 0 0 0,0 0 0 0 0,0-1 0 0 0,0 0 0 0 0,1 1 0 0 0,1-1-19 0 0,110 12 1259 0 0,-71-17-837 0 0,1-1 0 0 0,-1-2 0 0 0,0-3-1 0 0,-1-1 1 0 0,0-2 0 0 0,-1-2 0 0 0,9-6-422 0 0,-6 0 172 0 0,-1-2 0 0 0,-2-1 0 0 0,0-3 0 0 0,-1-1 0 0 0,-2-2 0 0 0,-1-2 0 0 0,-2-1 0 0 0,27-31-172 0 0,-56 56 8 0 0,-1 1 1 0 0,0-2-1 0 0,0 1 0 0 0,0-1 1 0 0,-1 0-1 0 0,0 0 0 0 0,-1-1 0 0 0,0 0 1 0 0,-1 0-1 0 0,0 0 0 0 0,0 0 1 0 0,-1-1-1 0 0,-1 0 0 0 0,0 1 0 0 0,0-1 1 0 0,-1 0-1 0 0,0 0 0 0 0,-1 0-8 0 0,0 8-10 0 0,0 1 0 0 0,0-1 0 0 0,-1 1-1 0 0,0-1 1 0 0,1 1 0 0 0,-1-1 0 0 0,0 1-1 0 0,0-1 1 0 0,0 1 0 0 0,0 0 0 0 0,-1 0-1 0 0,1 0 1 0 0,-1-1 0 0 0,1 1 0 0 0,-1 1-1 0 0,0-1 1 0 0,1 0 0 0 0,-1 0 0 0 0,0 1-1 0 0,0-1 1 0 0,-1 1 0 0 0,1-1 0 0 0,0 1-1 0 0,0 0 1 0 0,-1 0 0 0 0,1 0-1 0 0,0 0 1 0 0,-1 0 0 0 0,1 1 0 0 0,-1-1-1 0 0,1 1 1 0 0,-1 0 0 0 0,0-1 0 0 0,1 1-1 0 0,-1 0 1 0 0,-1 1 10 0 0,-95 19-788 0 0,77-10 613 0 0,0 1 0 0 0,0 1 0 0 0,1 1 0 0 0,0 1 0 0 0,2 1 0 0 0,-1 1 0 0 0,2 0 0 0 0,0 1 0 0 0,1 1 0 0 0,1 1 0 0 0,-10 15 175 0 0,24-32-27 0 0,0 0 0 0 0,0 1-1 0 0,1 0 1 0 0,-1-1-1 0 0,1 1 1 0 0,-1 0 0 0 0,1 0-1 0 0,0 0 1 0 0,0 0-1 0 0,0 0 1 0 0,1 0 0 0 0,-1 0-1 0 0,1 0 1 0 0,-1 0-1 0 0,1 0 1 0 0,0 0 0 0 0,0 0-1 0 0,1 0 1 0 0,-1 0-1 0 0,0 1 1 0 0,1-1 0 0 0,0 0-1 0 0,0 0 1 0 0,0 0 0 0 0,0-1-1 0 0,0 1 1 0 0,1 0-1 0 0,-1 0 1 0 0,1-1 0 0 0,0 1-1 0 0,0-1 1 0 0,0 1-1 0 0,0-1 1 0 0,0 0 0 0 0,2 2 27 0 0,10 1 48 0 0,1 0 1 0 0,-1-1 0 0 0,1-1 0 0 0,0 0 0 0 0,0-1 0 0 0,0 0 0 0 0,0-1 0 0 0,0-1 0 0 0,14-2-49 0 0,-3 2 48 0 0,211 0 834 0 0,-232-1-857 0 0,-1 0 0 0 0,0 1 0 0 0,0 0 0 0 0,1-1 0 0 0,-1 2-1 0 0,0-1 1 0 0,1 0 0 0 0,-1 1 0 0 0,0 0 0 0 0,0 0-1 0 0,0 0 1 0 0,0 0 0 0 0,0 1 0 0 0,0 0 0 0 0,0-1-1 0 0,0 2 1 0 0,0-1 0 0 0,-1 0 0 0 0,1 1 0 0 0,-1-1-1 0 0,0 1 1 0 0,0 0 0 0 0,0 0 0 0 0,0 0 0 0 0,0 1-1 0 0,-1-1 1 0 0,1 1 0 0 0,-1-1 0 0 0,0 1 0 0 0,0 0-1 0 0,0 0 1 0 0,-1 0 0 0 0,1 0 0 0 0,-1 0 0 0 0,0 3-25 0 0,-1 3 39 0 0,-1 0 0 0 0,-1 0 0 0 0,0-1 1 0 0,0 1-1 0 0,-1 0 0 0 0,0-1 0 0 0,-1 1 1 0 0,0-1-1 0 0,0 0 0 0 0,-1 0 0 0 0,0-1 1 0 0,-1 1-1 0 0,0-1 0 0 0,0 0 1 0 0,-1-1-1 0 0,-2 3-39 0 0,-34 52-354 0 0,29-29-1416 0 0,13-26-2296 0 0,0 2-3532 0 0,1-6-3329 0 0</inkml:trace>
  <inkml:trace contextRef="#ctx0" brushRef="#br0" timeOffset="10756.093">13724 1155 4441 0 0,'0'0'1974'0'0,"0"0"-137"0"0,0 0-144 0 0,0 0-54 0 0,0 0-96 0 0,0 0-116 0 0,0 0-108 0 0,-32 14-114 0 0,-107 47-132 0 0,32 4 575 0 0,78-46-1312 0 0,1 1 1 0 0,1 1-1 0 0,1 1 1 0 0,1 1-1 0 0,1 1 1 0 0,1 2-1 0 0,-9 14-336 0 0,30-38 14 0 0,0 0-1 0 0,1-1 1 0 0,-1 1 0 0 0,1 0 0 0 0,-1 0-1 0 0,1 0 1 0 0,0 0 0 0 0,0 0-1 0 0,0 1 1 0 0,0-1 0 0 0,0 0-1 0 0,0 1 1 0 0,1-1 0 0 0,-1 0 0 0 0,1 1-1 0 0,-1-1 1 0 0,1 0 0 0 0,0 1-1 0 0,0-1 1 0 0,0 1 0 0 0,0-1 0 0 0,1 0-1 0 0,-1 1 1 0 0,1-1 0 0 0,-1 0-1 0 0,1 1 1 0 0,0-1 0 0 0,0 0-1 0 0,0 0 1 0 0,0 1 0 0 0,0-1 0 0 0,1 0-1 0 0,-1 0 1 0 0,1 0 0 0 0,-1-1-1 0 0,1 1 1 0 0,0 0 0 0 0,-1-1-1 0 0,1 1 1 0 0,1 0-14 0 0,11-1 139 0 0,0-1 1 0 0,0-1-1 0 0,0 0 0 0 0,-1-1 0 0 0,1-1 0 0 0,-1 0 1 0 0,1 0-1 0 0,-1-2 0 0 0,0 1 0 0 0,-1-2 0 0 0,1 0 1 0 0,-1 0-1 0 0,0-1 0 0 0,9-7-139 0 0,14-5 140 0 0,271-172 333 0 0,-230 157-529 0 0,-65 71-175 0 0,-10 5 273 0 0,15 96-69 0 0,-14-133 29 0 0,-1-1 1 0 0,1 1 0 0 0,0-1-1 0 0,1 0 1 0 0,-1 0 0 0 0,1 0 0 0 0,-1 0-1 0 0,1-1 1 0 0,0 1 0 0 0,1 0-1 0 0,-1-1 1 0 0,0 0 0 0 0,1 0-1 0 0,0 0 1 0 0,0-1 0 0 0,0 1-1 0 0,0-1 1 0 0,0 0 0 0 0,0 0-1 0 0,1 0 1 0 0,-1 0 0 0 0,1-1-1 0 0,-1 0 1 0 0,1 0 0 0 0,0 0-1 0 0,-1-1 1 0 0,4 1-3 0 0,1-1 61 0 0,0-1 0 0 0,0 0 1 0 0,-1 0-1 0 0,1-1 0 0 0,-1 0 0 0 0,1 0 0 0 0,-1-1 1 0 0,1 0-1 0 0,-1 0 0 0 0,0-1 0 0 0,-1 0 0 0 0,1-1 1 0 0,-1 0-1 0 0,0 0 0 0 0,0 0 0 0 0,0-1 1 0 0,-1 0-1 0 0,2-2-61 0 0,11-8 114 0 0,25-22 12 0 0,-2-3 1 0 0,-2-1-1 0 0,-2-3 0 0 0,-2 0 0 0 0,-2-3 0 0 0,-2 0 0 0 0,-2-2 1 0 0,-2-2-1 0 0,-3 0 0 0 0,3-13-126 0 0,-4-1-137 0 0,-3-2 0 0 0,-3 0 1 0 0,-3-2-1 0 0,-2 1 0 0 0,-4-2 1 0 0,-1-34 136 0 0,-8 91-31 0 0,2-1 25 0 0,-1 0 0 0 0,0 0 0 0 0,-1-1 0 0 0,-1 1-1 0 0,-1 0 1 0 0,0 0 0 0 0,-1 0 0 0 0,-1-4 6 0 0,3 17-10 0 0,1 1 1 0 0,-1-1-1 0 0,0 0 1 0 0,1 1-1 0 0,-1-1 1 0 0,0 1-1 0 0,0-1 1 0 0,0 1-1 0 0,-1-1 1 0 0,1 1-1 0 0,0 0 1 0 0,0 0-1 0 0,-1-1 1 0 0,1 1-1 0 0,-1 0 1 0 0,1 0-1 0 0,-1 0 1 0 0,1 0-1 0 0,-1 1 1 0 0,1-1-1 0 0,-1 0 1 0 0,0 1-1 0 0,0-1 1 0 0,1 1-1 0 0,-1 0 1 0 0,0-1-1 0 0,0 1 1 0 0,1 0-1 0 0,-1 0 1 0 0,0 0-1 0 0,0 0 1 0 0,0 0-1 0 0,1 1 1 0 0,-1-1-1 0 0,0 1 1 0 0,0-1-1 0 0,1 1 1 0 0,-1-1-1 0 0,0 1 1 0 0,1 0-1 0 0,-1 0 1 0 0,1 0-1 0 0,-1 0 1 0 0,1 0-1 0 0,-1 0 1 0 0,1 0-1 0 0,0 0 1 0 0,0 1-1 0 0,-1-1 1 0 0,1 0-1 0 0,0 1 1 0 0,0-1-1 0 0,0 1 1 0 0,0 0-1 0 0,1-1 1 0 0,-1 1-1 0 0,0 0 1 0 0,1 0 9 0 0,-19 37-18 0 0,3 2 0 0 0,1 0 0 0 0,2 1 0 0 0,2 1 1 0 0,1 0-1 0 0,3 0 0 0 0,1 0 0 0 0,3 1 0 0 0,1 0 0 0 0,2 10 18 0 0,-3 47 24 0 0,3 1 0 0 0,5-1-1 0 0,4 0 1 0 0,22 94-24 0 0,-8-89-29 0 0,-13-89-514 0 0,-14-23-3225 0 0,-16-20-1483 0 0,2 3-3201 0 0,13 14 488 0 0</inkml:trace>
  <inkml:trace contextRef="#ctx0" brushRef="#br0" timeOffset="11008.916">14058 1048 10834 0 0,'0'0'2187'0'0,"0"0"-323"0"0,0 0-152 0 0,0 0-110 0 0,0 0-210 0 0,0 0-260 0 0,0 0-229 0 0,34-8-135 0 0,110-28-110 0 0,272-41 2110 0 0,-121 49-3148 0 0,-167 26-8066 0 0,-115 2 1741 0 0,-3 0-3584 0 0</inkml:trace>
  <inkml:trace contextRef="#ctx0" brushRef="#br0" timeOffset="11171.573">15136 1203 5537 0 0,'0'0'3133'0'0,"0"0"-1377"0"0,0 0-389 0 0,0 0 36 0 0,0 0-57 0 0,-4 33-230 0 0,-12 101-253 0 0,9 78 412 0 0,7-211-1868 0 0,0 12 733 0 0,0-8-8400 0 0,0-5-823 0 0</inkml:trace>
  <inkml:trace contextRef="#ctx0" brushRef="#br0" timeOffset="11427.449">15072 702 17612 0 0,'0'0'1080'0'0,"0"0"-272"0"0,0 0-360 0 0,0 0-200 0 0,0 0-360 0 0,0 0-344 0 0,0 0-24 0 0,0 0-64 0 0,0 0-64 0 0,0 0-368 0 0,0 0-1281 0 0,0 0-2592 0 0,0 0-5065 0 0</inkml:trace>
  <inkml:trace contextRef="#ctx0" brushRef="#br0" timeOffset="11674.872">15539 1004 9714 0 0,'0'0'4341'0'0,"0"0"-2483"0"0,0 0-885 0 0,0 0-154 0 0,0 0-181 0 0,0 0-174 0 0,0 0-134 0 0,0 0-99 0 0,0 0-40 0 0,0 0-32 0 0,-29 36-38 0 0,-89 111-36 0 0,73-68-41 0 0,43-65-46 0 0,-10 97 50 0 0,13-107 0 0 0,-1 0 0 0 0,1-1 0 0 0,-1 1 0 0 0,1 0 0 0 0,0-1 1 0 0,1 1-1 0 0,-1 0 0 0 0,1-1 0 0 0,-1 0 0 0 0,1 1 0 0 0,0-1 1 0 0,0 0-1 0 0,0 0 0 0 0,1 0 0 0 0,-1 0 0 0 0,1 0 0 0 0,0-1 0 0 0,-1 1 1 0 0,1-1-1 0 0,1 0 0 0 0,-1 1 0 0 0,0-2 0 0 0,0 1 0 0 0,1 0 0 0 0,-1-1 1 0 0,1 1-1 0 0,-1-1 0 0 0,1 0-48 0 0,7 2 209 0 0,0-1 1 0 0,1-1-1 0 0,-1 0 1 0 0,0 0-1 0 0,1-1 1 0 0,-1 0-1 0 0,0-1 1 0 0,0-1-1 0 0,1 0 1 0 0,-1 0-1 0 0,0-1 1 0 0,-1 0-1 0 0,1-1 1 0 0,-1 0-1 0 0,1-1 1 0 0,-1 0-1 0 0,0-1 1 0 0,-1 0-1 0 0,1 0 1 0 0,-1-1-1 0 0,-1 0 1 0 0,8-8-210 0 0,-4 4 109 0 0,-2 0 0 0 0,1 0 0 0 0,-1-1 0 0 0,-1-1 0 0 0,0 1 0 0 0,-1-2 1 0 0,0 1-1 0 0,-1-1 0 0 0,-1 0 0 0 0,0 0 0 0 0,0-1 0 0 0,-2 0 0 0 0,0 0 0 0 0,-1 0 0 0 0,0-1 1 0 0,0-7-110 0 0,-3 18-18 0 0,0 1 1 0 0,1-1-1 0 0,-2 0 0 0 0,1 1 1 0 0,0-1-1 0 0,-1 1 1 0 0,0-1-1 0 0,0 1 1 0 0,0 0-1 0 0,-1-1 1 0 0,1 1-1 0 0,-1 0 1 0 0,0 0-1 0 0,0 0 1 0 0,-1 0-1 0 0,1 0 1 0 0,-1 1-1 0 0,0-1 1 0 0,0 1-1 0 0,0-1 1 0 0,0 1-1 0 0,-1 0 0 0 0,1 0 1 0 0,-1 1-1 0 0,0-1 1 0 0,1 1-1 0 0,-1-1 1 0 0,-4 0 17 0 0,-79-8-3323 0 0,58 18-409 0 0,3 2-3292 0 0,12-4-4699 0 0</inkml:trace>
  <inkml:trace contextRef="#ctx0" brushRef="#br0" timeOffset="12141.947">15900 1409 16412 0 0,'0'0'570'0'0,"0"0"194"0"0,0 0 275 0 0,0 0 120 0 0,0 0-72 0 0,0 0-91 0 0,0 0-94 0 0,0 0-83 0 0,0 0-114 0 0,0 0-169 0 0,0 0-137 0 0,0 0-67 0 0,0 0-34 0 0,25-16-29 0 0,78-51-41 0 0,-12-12 112 0 0,51-49-480 0 0,-140 129 77 0 0,-1 0 1 0 0,0 0-1 0 0,1 1 0 0 0,-1-1 0 0 0,0 0 1 0 0,1 1-1 0 0,-1-1 0 0 0,0 1 0 0 0,0-1 1 0 0,0 1-1 0 0,-1 0 0 0 0,1-1 0 0 0,0 1 1 0 0,-1 0-1 0 0,1 0 0 0 0,-1-1 0 0 0,1 1 1 0 0,-1 0-1 0 0,0 0 0 0 0,1 0 0 0 0,-1 0 0 0 0,0-1 1 0 0,-1 1-1 0 0,1 0 0 0 0,0 0 0 0 0,0 0 1 0 0,-1-1-1 0 0,1 1 0 0 0,-1 0 0 0 0,1 0 1 0 0,-1-1-1 0 0,-1 2 63 0 0,2 9-178 0 0,-1-5 163 0 0,0 0-1 0 0,1 0 1 0 0,-1 0-1 0 0,2 0 1 0 0,-1 1-1 0 0,1-1 1 0 0,0 0-1 0 0,0 0 1 0 0,1 0-1 0 0,0 0 1 0 0,0-1-1 0 0,1 1 0 0 0,0 0 1 0 0,0-1-1 0 0,0 0 1 0 0,1 0-1 0 0,0 0 1 0 0,0 0-1 0 0,0 0 1 0 0,1-1-1 0 0,0 0 1 0 0,4 4 15 0 0,6-1 163 0 0,0-1 0 0 0,0 0 0 0 0,1-1-1 0 0,0-1 1 0 0,0 0 0 0 0,1-2 0 0 0,-1 1 0 0 0,1-2 0 0 0,0 0 0 0 0,0-1 0 0 0,0-1 0 0 0,-1-1 0 0 0,2 0-163 0 0,12-1 144 0 0,1-1 0 0 0,-1-2 0 0 0,-1-1 0 0 0,1-1 0 0 0,-1-2 0 0 0,-1-1 0 0 0,1-1 0 0 0,-2-1 0 0 0,0-2 0 0 0,0-1 0 0 0,-1 0 0 0 0,17-16-144 0 0,32-46-1470 0 0,-52 38-6715 0 0,-16 30-4057 0 0</inkml:trace>
  <inkml:trace contextRef="#ctx0" brushRef="#br0" timeOffset="13685.968">0 2193 4689 0 0,'0'0'669'0'0,"0"0"-376"0"0,0 0-392 0 0,0 0-55 0 0,0 0 174 0 0,0 0 298 0 0,0 0 230 0 0,0 0 135 0 0,0 0 112 0 0,0 0 61 0 0,33-6 40 0 0,103-23 3 0 0,-23 5 1517 0 0,1 4-1 0 0,2 5 1 0 0,50 2-2416 0 0,523-23 2296 0 0,4 10-1320 0 0,895-40 605 0 0,-583 18-1056 0 0,-137 11-255 0 0,1020-47 290 0 0,-685 72-334 0 0,326-17 0 0 0,-322 17-132 0 0,-861 13 5 0 0,572 3 220 0 0,811 13 98 0 0,-629-16-141 0 0,-153-19-9 0 0,-816 16-333 0 0,113-4-585 0 0,-1 12 1 0 0,48 14 650 0 0,-185-2-4018 0 0,-66-11-2679 0 0,-12-3-4957 0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5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74 6257 0 0,'0'0'2533'0'0,"0"0"-809"0"0,0 0-379 0 0,0 0 90 0 0,0 0 109 0 0,0 0 19 0 0,0 0-74 0 0,0 0-179 0 0,0 0-215 0 0,0 0-211 0 0,0 0-157 0 0,0 0-116 0 0,33-3-91 0 0,106-10-63 0 0,24-12 778 0 0,52-8-628 0 0,-183 33-1660 0 0,-36 32-10242 0 0,-2-26 5314 0 0,-1 0-1026 0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5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0 110 13139 0 0,'0'0'1704'0'0,"0"0"-413"0"0,0 0 67 0 0,0 0 166 0 0,0 0-124 0 0,0 0-278 0 0,0 0-255 0 0,36-6-198 0 0,113-23-166 0 0,7-12 271 0 0,11 11-1452 0 0,-94 26-9392 0 0,-61 4-1477 0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3.0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858 1 7017 0 0,'0'0'2366'0'0,"0"0"-431"0"0,0 0-393 0 0,0 0-188 0 0,0 0-33 0 0,0 0-71 0 0,0 0-165 0 0,0 0-255 0 0,0 0-267 0 0,0 0-183 0 0,0 0-101 0 0,-1 8-23 0 0,-12 57 135 0 0,-3 0 1 0 0,-2-1 0 0 0,-3-1-1 0 0,-3 0 1 0 0,-3-2 0 0 0,-2-1 0 0 0,-5 2-392 0 0,2-10 23 0 0,-3-3 1 0 0,-1-1 0 0 0,-3-1-1 0 0,-2-2 1 0 0,-1-2 0 0 0,-3-2 0 0 0,-1-2-1 0 0,-2-2 1 0 0,-21 10-24 0 0,59-39 0 0 0,-1-1 0 0 0,0-1 0 0 0,-1 0 0 0 0,0-1 0 0 0,1 0 1 0 0,-2-1-1 0 0,1 0 0 0 0,0-1 0 0 0,-1 0 0 0 0,0-1 0 0 0,0 0 0 0 0,1-1 0 0 0,-1-1 0 0 0,-2 0 0 0 0,11-2-19 0 0,0-1 0 0 0,0 1 0 0 0,0-1-1 0 0,1 0 1 0 0,-1 0 0 0 0,1 0 0 0 0,-1-1-1 0 0,1 1 1 0 0,0-1 0 0 0,0 0 0 0 0,1 0 0 0 0,-1 0-1 0 0,1 0 1 0 0,0 0 0 0 0,0-1 0 0 0,0 1-1 0 0,1 0 1 0 0,-1-1 0 0 0,1 0 0 0 0,0 1-1 0 0,1-1 1 0 0,-1 0 0 0 0,1 1 0 0 0,0-1 0 0 0,0 0-1 0 0,0 0 1 0 0,1 1 0 0 0,-1-1 0 0 0,1 0-1 0 0,0 1 1 0 0,2-3 19 0 0,1-18-24 0 0,2 1 0 0 0,1 0-1 0 0,1 0 1 0 0,1 1 0 0 0,2 0 0 0 0,0 0-1 0 0,1 1 1 0 0,1 1 0 0 0,1 0 0 0 0,0 1-1 0 0,8-7 25 0 0,3-6 53 0 0,0 0 0 0 0,3 2-1 0 0,0 1 1 0 0,2 1-1 0 0,1 2 1 0 0,1 1 0 0 0,13-7-53 0 0,-42 31 24 0 0,0 0 0 0 0,-1 0 0 0 0,1 0 1 0 0,0 0-1 0 0,0 1 0 0 0,0-1 1 0 0,1 1-1 0 0,-1 0 0 0 0,0 0 1 0 0,0 0-1 0 0,0 0 0 0 0,1 1 0 0 0,-1-1 1 0 0,1 1-1 0 0,-1 0 0 0 0,0 0 1 0 0,1 0-1 0 0,-1 1 0 0 0,0-1 1 0 0,1 1-1 0 0,-1-1 0 0 0,0 1 0 0 0,0 0 1 0 0,1 1-1 0 0,-1-1 0 0 0,0 0 1 0 0,2 2-25 0 0,98 143 1283 0 0,-42-49-829 0 0,-42-71-463 0 0,1-1-1 0 0,1-2 1 0 0,1 0-1 0 0,1-1 1 0 0,1-1-1 0 0,1-1 1 0 0,25 15 9 0 0,64 19-3234 0 0,-69-34-5119 0 0,-31-13-2090 0 0</inkml:trace>
  <inkml:trace contextRef="#ctx0" brushRef="#br0" timeOffset="1247.092">1320 755 2721 0 0,'0'0'820'0'0,"0"0"-191"0"0,0 0-61 0 0,0 0 197 0 0,0 0 243 0 0,0 0 132 0 0,0 0 3 0 0,0 0-122 0 0,0 0-163 0 0,0 0-181 0 0,-16 35-134 0 0,-48 108-121 0 0,-2 21 599 0 0,55-129-778 0 0,-2-2-1 0 0,-2 0 1 0 0,-1 0 0 0 0,-1-2 0 0 0,-9 11-243 0 0,-51 83 1319 0 0,72-115-682 0 0,8-17 452 0 0,11-19-277 0 0,192-271 329 0 0,34 14-1001 0 0,-231 273-148 0 0,-6 6 2 0 0,0 0-1 0 0,0 1 1 0 0,0-1-1 0 0,0 1 1 0 0,0-1 0 0 0,1 1-1 0 0,-1 1 1 0 0,1-1 0 0 0,0 0-1 0 0,0 1 1 0 0,0 0-1 0 0,0-1 1 0 0,1 2 0 0 0,-1-1-1 0 0,5-1 7 0 0,-7 5-2 0 0,0 1 1 0 0,0-1-1 0 0,0 1 0 0 0,0-1 0 0 0,0 1 0 0 0,0 0 1 0 0,-1 0-1 0 0,1 0 0 0 0,-1 0 0 0 0,0 0 0 0 0,0 0 1 0 0,0 0-1 0 0,0 0 0 0 0,-1 0 0 0 0,1 0 0 0 0,-1 1 1 0 0,0-1-1 0 0,0 0 0 0 0,0 0 0 0 0,0 2 2 0 0,-5 303 785 0 0,-3-105-476 0 0,9-201-278 0 0,-1-1 1 0 0,1 1 0 0 0,-1-1 0 0 0,0 1-1 0 0,0 0 1 0 0,1 0 0 0 0,-1-1-1 0 0,0 1 1 0 0,-1 0 0 0 0,1-1-1 0 0,0 1 1 0 0,0 0 0 0 0,-1-1 0 0 0,1 1-1 0 0,-1 0 1 0 0,1-1 0 0 0,-1 1-1 0 0,0-1 1 0 0,1 1 0 0 0,-1-1-1 0 0,0 1 1 0 0,0-1 0 0 0,0 0 0 0 0,0 1-1 0 0,-1-1 1 0 0,1 0 0 0 0,0 0-1 0 0,0 0 1 0 0,-1 0 0 0 0,1 0-1 0 0,-1 0 1 0 0,1 0 0 0 0,-1 0 0 0 0,1 0-1 0 0,-1-1 1 0 0,1 1 0 0 0,-1-1-1 0 0,0 1 1 0 0,1-1-32 0 0,-10-2 56 0 0,0-1 0 0 0,0-1 1 0 0,1 0-1 0 0,0 0 0 0 0,0-1 0 0 0,0 0 0 0 0,0-1 1 0 0,1 0-1 0 0,0-1 0 0 0,0 1 0 0 0,1-2 0 0 0,0 1 0 0 0,-6-8-56 0 0,6 8 14 0 0,-74-108-100 0 0,21 21-561 0 0,49 83-2042 0 0,5 22-9489 0 0,7-4 5156 0 0</inkml:trace>
  <inkml:trace contextRef="#ctx0" brushRef="#br0" timeOffset="1646.421">1863 910 5641 0 0,'0'0'3746'0'0,"0"0"-2008"0"0,0 0-727 0 0,0 0-8 0 0,0 0 134 0 0,0 0 21 0 0,0 0-88 0 0,0 0-129 0 0,0 0-171 0 0,0 0-176 0 0,0 0-155 0 0,-1 32-124 0 0,-3 100-98 0 0,18-54 86 0 0,1-29-28 0 0,44 87 138 0 0,-58-136-355 0 0,-1 1-1 0 0,1-1 1 0 0,0 0 0 0 0,0 0-1 0 0,0 0 1 0 0,0 0-1 0 0,0 0 1 0 0,0 0 0 0 0,0 0-1 0 0,0-1 1 0 0,0 1-1 0 0,0 0 1 0 0,0-1 0 0 0,0 1-1 0 0,0 0 1 0 0,-1-1-1 0 0,1 1 1 0 0,0-1 0 0 0,0 1-1 0 0,0-1 1 0 0,-1 1-1 0 0,1-1 1 0 0,0 0 0 0 0,0 1-1 0 0,-1-1 1 0 0,1 0-1 0 0,-1 0 1 0 0,1 1 0 0 0,-1-1-1 0 0,1 0 1 0 0,-1 0-1 0 0,1 0 1 0 0,-1 0 0 0 0,0 0-1 0 0,1 0 1 0 0,-1 0-1 0 0,0 0 1 0 0,0 1-1 0 0,0-1 1 0 0,0 0 0 0 0,0 0-1 0 0,0 0 1 0 0,0 0-1 0 0,0 0 1 0 0,0 0 0 0 0,0 0-1 0 0,-1 0 1 0 0,1 0-1 0 0,0 0 1 0 0,-1 0 0 0 0,1 0-58 0 0,2-8 132 0 0,52-244 1054 0 0,-34 153-1645 0 0,-18 93-886 0 0,5 13-13032 0 0,-7-2 5531 0 0</inkml:trace>
  <inkml:trace contextRef="#ctx0" brushRef="#br0" timeOffset="2108.923">2526 877 4689 0 0,'0'0'3910'0'0,"0"0"-1404"0"0,0 0-526 0 0,0 0-19 0 0,0 0-107 0 0,0 0-329 0 0,0 0-351 0 0,0 0-311 0 0,0 0-238 0 0,0 0-177 0 0,0 0-126 0 0,0 0-77 0 0,0 0-37 0 0,-14 5-5 0 0,-45 16-14 0 0,-44 47 503 0 0,67-37-472 0 0,35-31-225 0 0,0 0-1 0 0,0 0 0 0 0,0 0 0 0 0,-1 1 0 0 0,1-1 1 0 0,0 1-1 0 0,0-1 0 0 0,0 1 0 0 0,0-1 0 0 0,0 1 1 0 0,0 0-1 0 0,0 0 0 0 0,0-1 0 0 0,0 1 0 0 0,0 0 1 0 0,0 0-1 0 0,0 0 0 0 0,1 0 0 0 0,-1 0 0 0 0,0 0 1 0 0,1 0-1 0 0,-1 0 0 0 0,1 0 0 0 0,-1 0 0 0 0,1 0 1 0 0,-1 1-1 0 0,1-1 0 0 0,0 0 0 0 0,0 0 0 0 0,-1 1 1 0 0,1-1-1 0 0,0 0 0 0 0,0 0 0 0 0,0 0 0 0 0,0 1 1 0 0,1-1-1 0 0,-1 0 0 0 0,0 0 0 0 0,0 0 0 0 0,1 1 1 0 0,-1-1-1 0 0,1 0 0 0 0,-1 0 0 0 0,1 0 0 0 0,-1 0 1 0 0,1 0-1 0 0,0 0 0 0 0,-1 0 0 0 0,1 0 0 0 0,0 0 1 0 0,0 0-1 0 0,0 0 0 0 0,0 0 0 0 0,0-1 0 0 0,0 1 1 0 0,0 0-1 0 0,0-1 0 0 0,0 1 0 0 0,0-1 0 0 0,1 1 6 0 0,80 4 65 0 0,7 2-43 0 0,-88-4 0 0 0,1 0 0 0 0,0-1 0 0 0,0 1 0 0 0,-1 0 0 0 0,0 0 0 0 0,0 0 0 0 0,1 0 0 0 0,-2 0 0 0 0,1 0 0 0 0,0 0 0 0 0,-1 0 0 0 0,1 0 0 0 0,-1 0 0 0 0,0 0 0 0 0,0 1 0 0 0,0-1 0 0 0,0 0 0 0 0,-1 0 0 0 0,1 0 0 0 0,-1 0 0 0 0,0 0 0 0 0,0 0 0 0 0,0 0 0 0 0,0 0 0 0 0,0 0 0 0 0,-1 0 0 0 0,0 0 0 0 0,-1 1-22 0 0,-136 180 803 0 0,140-185-800 0 0,0 1 0 0 0,-1 0 0 0 0,1-1 0 0 0,0 1 0 0 0,0 0 0 0 0,0 0 0 0 0,0 0 0 0 0,0 0 0 0 0,0 0 0 0 0,0 0 0 0 0,0 0-1 0 0,0 0 1 0 0,0 0 0 0 0,0 0 0 0 0,-1 0 0 0 0,1 1 0 0 0,0-1 0 0 0,0 0 0 0 0,0 1 0 0 0,0-1 0 0 0,0 0 0 0 0,0 1 0 0 0,-1-1 0 0 0,1 1 0 0 0,0 0 0 0 0,-1-1 0 0 0,1 1 0 0 0,0 0 0 0 0,-1-1 0 0 0,1 1 0 0 0,0 0 0 0 0,-1 0 0 0 0,1-1 0 0 0,-1 1 0 0 0,0 0 0 0 0,1 0 0 0 0,-1 0-1 0 0,1 0 1 0 0,-1 0 0 0 0,0-1 0 0 0,0 1 0 0 0,0 0 0 0 0,0 0 0 0 0,0 0 0 0 0,1 0 0 0 0,-2 0 0 0 0,1 0 0 0 0,0 0 0 0 0,0 0 0 0 0,0 0 0 0 0,0 0 0 0 0,0 0 0 0 0,-1 0 0 0 0,1-1 0 0 0,-1 1 0 0 0,1 0 0 0 0,0 0 0 0 0,-1 0 0 0 0,1 0 0 0 0,-1-1 0 0 0,0 1 0 0 0,1 0-1 0 0,-1-1 1 0 0,1 1 0 0 0,-1 0 0 0 0,0-1 0 0 0,0 1 0 0 0,0 0-3 0 0,26-3-27 0 0,0-1 0 0 0,0-1 0 0 0,-1-2 0 0 0,0 0 0 0 0,0-1 0 0 0,5-3 27 0 0,13-4-814 0 0,10-6-1980 0 0,-24 9-1587 0 0,0 2-5098 0 0,-18 5 2136 0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7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518 30 0 0 0,'0'0'485'0'0,"0"0"570"0"0,0 0 150 0 0,0 0-29 0 0,2-5-5 0 0,9-14 13 0 0,-8 14 15 0 0,-3 5-4 0 0,0 5 2827 0 0,-4 9-3064 0 0,-40 100 1892 0 0,5-42-2594 0 0,-3-2 0 0 0,-3-2 0 0 0,-3-2 0 0 0,-3-2 0 0 0,-2-3 0 0 0,-31 26-256 0 0,-39 31 1393 0 0,165-113-542 0 0,172-35 501 0 0,-99 8-1219 0 0,100-15 128 0 0,-92 22-137 0 0,-40 4 63 0 0,-82 10-140 0 0,1 1 0 0 0,-1 0 0 0 0,0-1 1 0 0,0 0-1 0 0,1 1 0 0 0,-1-1 0 0 0,0 0 1 0 0,0 0-1 0 0,0 1 0 0 0,0-1 0 0 0,0 0 0 0 0,0 0 1 0 0,0 0-1 0 0,0 0 0 0 0,-1 0 0 0 0,1 0 0 0 0,0-1 1 0 0,-1 1-1 0 0,1 0 0 0 0,0 0 0 0 0,-1-1 1 0 0,1 1-1 0 0,-1 0 0 0 0,0 0 0 0 0,0-1 0 0 0,1 1 1 0 0,-1 0-1 0 0,0-1 0 0 0,0 1 0 0 0,0-1 1 0 0,0 1-1 0 0,0 0 0 0 0,-1-1 0 0 0,1 1 0 0 0,0 0 1 0 0,-1 0-1 0 0,1-1 0 0 0,-1 1 0 0 0,1 0 1 0 0,-1 0-1 0 0,1-1 0 0 0,-1 1 0 0 0,0 0 0 0 0,0 0 1 0 0,1 0-1 0 0,-1 0-47 0 0,-39-58 316 0 0,-130-107 52 0 0,136 136-359 0 0,1-1 0 0 0,2-1-1 0 0,1-2 1 0 0,1-1 0 0 0,3-2-1 0 0,-6-9-8 0 0,32 45 97 0 0,-12-27-1420 0 0,30 15-5526 0 0,11 13-3021 0 0,-20 0 2570 0 0</inkml:trace>
  <inkml:trace contextRef="#ctx0" brushRef="#br0" timeOffset="1964.55">980 671 0 0 0,'0'0'975'0'0,"0"0"350"0"0,0 0 98 0 0,0 0-20 0 0,0 0-24 0 0,0 0-36 0 0,0 0-20 0 0,15-2-41 0 0,48-10-77 0 0,-58 12-972 0 0,0-1 0 0 0,-1-1-1 0 0,1 1 1 0 0,-1-1 0 0 0,1 0-1 0 0,-1 0 1 0 0,0 0-1 0 0,1-1 1 0 0,-1 1 0 0 0,-1-1-1 0 0,1 0 1 0 0,0 0-1 0 0,-1 0 1 0 0,1-1 0 0 0,1-1-233 0 0,13-13 655 0 0,15-12-87 0 0,-1-1 0 0 0,-2-1-1 0 0,-1-2 1 0 0,-1-1-1 0 0,18-31-567 0 0,-43 60 12 0 0,4-1 3 0 0,-1-1 0 0 0,0-1 0 0 0,0 1 0 0 0,-1-1 0 0 0,0 0-1 0 0,-1-1 1 0 0,0 1 0 0 0,0-1 0 0 0,-1 1 0 0 0,0-1-1 0 0,-1 0 1 0 0,0 0 0 0 0,-1 0 0 0 0,0-1 0 0 0,0 1 0 0 0,-1 0-1 0 0,-1-2-14 0 0,0 11-91 0 0,-1 0 0 0 0,0 0 0 0 0,0 0 0 0 0,0 0-1 0 0,1 0 1 0 0,-1 0 0 0 0,0 1 0 0 0,0-1-1 0 0,0 1 1 0 0,0-1 0 0 0,0 1 0 0 0,0 0 0 0 0,0 0-1 0 0,0 0 1 0 0,0 0 0 0 0,-1 0 0 0 0,1 0 0 0 0,0 0-1 0 0,0 1 1 0 0,0-1 0 0 0,0 1 0 0 0,1 0-1 0 0,-1-1 1 0 0,0 1 0 0 0,0 0 0 0 0,0 0 0 0 0,0 0-1 0 0,1 0 1 0 0,-1 1 0 0 0,0-1 0 0 0,1 0 0 0 0,-1 1-1 0 0,1-1 1 0 0,0 1 0 0 0,-1-1 0 0 0,1 1 0 0 0,0 0-1 0 0,0 0 92 0 0,-21 24-210 0 0,2 1-1 0 0,0 1 1 0 0,2 0 0 0 0,2 2-1 0 0,-2 4 211 0 0,12-22 31 0 0,1 0 0 0 0,0 1 0 0 0,0-1 0 0 0,1 1 0 0 0,1 0 0 0 0,0 0 0 0 0,1 1 0 0 0,0-1 0 0 0,1 1 0 0 0,1-1 0 0 0,0 0 0 0 0,1 5-31 0 0,0-13 62 0 0,0 0 1 0 0,0 0-1 0 0,1 0 0 0 0,-1 0 1 0 0,1-1-1 0 0,0 1 0 0 0,0-1 1 0 0,1 1-1 0 0,-1-1 0 0 0,1 0 1 0 0,0 0-1 0 0,0 0 0 0 0,1 0 0 0 0,-1 0 1 0 0,1-1-1 0 0,-1 0 0 0 0,1 0 1 0 0,0 0-1 0 0,0 0 0 0 0,1 0 1 0 0,-1-1-1 0 0,1 0 0 0 0,-1 0 1 0 0,1 0-1 0 0,0 0 0 0 0,4 0-62 0 0,4 2 261 0 0,1-1 0 0 0,0 0 0 0 0,0-1 0 0 0,1 0 0 0 0,-1-2 0 0 0,0 1 0 0 0,0-2 0 0 0,1 0 0 0 0,0-1-261 0 0,25-7 320 0 0,0-2 0 0 0,0-2 0 0 0,-1-2 0 0 0,0-2 0 0 0,-2-1 0 0 0,0-1-1 0 0,-1-3 1 0 0,-1-1 0 0 0,5-5-320 0 0,-21 16 67 0 0,0-2 0 0 0,-1 0 0 0 0,-1 0 0 0 0,0-2 0 0 0,-1 0 0 0 0,-1-1 0 0 0,0 0 0 0 0,-2-1 0 0 0,0-1 0 0 0,0 0 0 0 0,-2-1 0 0 0,-1-1 0 0 0,2-4-67 0 0,-11 23-14 0 0,1 0 1 0 0,-1 0-1 0 0,0 0 0 0 0,0 0 0 0 0,-1 0 0 0 0,1 0 1 0 0,0 0-1 0 0,0 0 0 0 0,-1 0 0 0 0,0 0 1 0 0,1-1-1 0 0,-1 1 0 0 0,0 0 0 0 0,0 0 0 0 0,0 0 1 0 0,0-1-1 0 0,0 1 0 0 0,-1 0 0 0 0,1 0 1 0 0,-1 0-1 0 0,1 0 0 0 0,-1 0 0 0 0,0 0 0 0 0,0 0 1 0 0,0 0-1 0 0,0 0 0 0 0,0 0 0 0 0,0 0 0 0 0,-1 0 1 0 0,1 1-1 0 0,-1-1 0 0 0,1 0 0 0 0,-1 1 1 0 0,1-1-1 0 0,-1 1 0 0 0,0 0 0 0 0,0 0 0 0 0,0 0 1 0 0,0-1-1 0 0,0 2 0 0 0,0-1 0 0 0,0 0 1 0 0,0 0-1 0 0,0 1 0 0 0,0-1 0 0 0,0 1 0 0 0,0-1 1 0 0,-1 1-1 0 0,1 0 0 0 0,0 0 0 0 0,-1 0 14 0 0,-3 3-59 0 0,-1 1 0 0 0,1 0 0 0 0,0 0-1 0 0,0 0 1 0 0,0 1 0 0 0,0 0 0 0 0,1 0-1 0 0,0 1 1 0 0,0-1 0 0 0,0 1 0 0 0,1 0 0 0 0,-1 0-1 0 0,2 1 1 0 0,-1-1 0 0 0,1 1 0 0 0,0 0-1 0 0,-1 3 60 0 0,0-3-10 0 0,0 0-1 0 0,1 0 0 0 0,0 1 0 0 0,0 0 0 0 0,1 0 1 0 0,0-1-1 0 0,0 1 0 0 0,1 1 0 0 0,0-1 0 0 0,0 0 0 0 0,1 0 1 0 0,0 0-1 0 0,0 0 0 0 0,1 0 0 0 0,0 0 0 0 0,1 1 0 0 0,0-2 1 0 0,0 1-1 0 0,1 0 0 0 0,-1 0 0 0 0,2-1 0 0 0,-1 1 1 0 0,1-1-1 0 0,0 0 0 0 0,1 0 0 0 0,0 0 11 0 0,3 0 73 0 0,0-1-1 0 0,1 0 1 0 0,0-1 0 0 0,0 0-1 0 0,0 0 1 0 0,0-1 0 0 0,1 0-1 0 0,0 0 1 0 0,0-1 0 0 0,0-1-1 0 0,0 0 1 0 0,0 0 0 0 0,0-1-1 0 0,0 0 1 0 0,1 0 0 0 0,-1-2-1 0 0,0 1 1 0 0,1-1 0 0 0,-1-1-1 0 0,0 1 1 0 0,0-2 0 0 0,0 0-1 0 0,0 0 1 0 0,0 0 0 0 0,-1-1-1 0 0,0-1 1 0 0,0 0 0 0 0,0 0-1 0 0,1-1-72 0 0,34-24 234 0 0,-1-1 0 0 0,-1-2 0 0 0,-2-2 0 0 0,6-9-234 0 0,-37 35 1 0 0,0 0-1 0 0,0 0 0 0 0,-1 0 0 0 0,0-1 1 0 0,-1 0-1 0 0,0-1 0 0 0,-1 1 0 0 0,0-2 0 0 0,-1 1 1 0 0,0 0-1 0 0,0-1 0 0 0,-1 0 0 0 0,-1 0 1 0 0,0 0-1 0 0,-1 0 0 0 0,0-1 0 0 0,0-10 0 0 0,-2 22-15 0 0,0 0-1 0 0,0 0 0 0 0,-1 0 0 0 0,1 0 0 0 0,0 0 0 0 0,0 0 1 0 0,-1 0-1 0 0,1 0 0 0 0,0 0 0 0 0,-1 0 0 0 0,1 0 0 0 0,-1 0 1 0 0,1 0-1 0 0,-1 1 0 0 0,0-1 0 0 0,1 0 0 0 0,-1 0 0 0 0,0 0 0 0 0,1 1 1 0 0,-1-1-1 0 0,0 0 0 0 0,0 1 0 0 0,0-1 0 0 0,0 1 0 0 0,0-1 1 0 0,0 1-1 0 0,0-1 0 0 0,1 1 0 0 0,-1 0 0 0 0,-1-1 0 0 0,1 1 1 0 0,0 0-1 0 0,0 0 0 0 0,0 0 0 0 0,0 0 0 0 0,0 0 0 0 0,0 0 1 0 0,0 0-1 0 0,0 0 0 0 0,0 0 0 0 0,0 0 0 0 0,0 1 0 0 0,0-1 1 0 0,0 0-1 0 0,0 1 0 0 0,0-1 0 0 0,0 0 0 0 0,0 1 0 0 0,0 0 1 0 0,1-1-1 0 0,-2 1 16 0 0,-47 29-626 0 0,39-21 594 0 0,0 0-1 0 0,0 0 1 0 0,1 1 0 0 0,0 0 0 0 0,0 1-1 0 0,1-1 1 0 0,1 2 0 0 0,0-1 0 0 0,0 1 0 0 0,1 0-1 0 0,1 1 1 0 0,0-1 0 0 0,0 1 0 0 0,2 0 0 0 0,-1 0-1 0 0,2 0 1 0 0,0 1 0 0 0,0-1 0 0 0,1 1 0 0 0,1 0 32 0 0,2-6-9 0 0,1 0 0 0 0,0 0-1 0 0,1 0 1 0 0,-1-1 0 0 0,1 1 0 0 0,1-1 0 0 0,-1 0 0 0 0,1 0 0 0 0,1 0 0 0 0,-1-1 0 0 0,1 0 0 0 0,0 0 0 0 0,1-1 0 0 0,-1 1 0 0 0,1-1 0 0 0,0-1 0 0 0,0 1 0 0 0,1-1 0 0 0,-1 0 0 0 0,1-1 0 0 0,0 0 0 0 0,0 0 0 0 0,0-1 0 0 0,0 0 0 0 0,0 0 0 0 0,1-1 0 0 0,4 1 9 0 0,159 4-110 0 0,-14-43-1370 0 0,-126 24-3451 0 0,-2-2-4457 0 0,-26 15 4084 0 0</inkml:trace>
  <inkml:trace contextRef="#ctx0" brushRef="#br0" timeOffset="2238.302">310 1043 2713 0 0,'0'0'1000'0'0,"0"0"293"0"0,0 0 389 0 0,0 0 287 0 0,0 0 27 0 0,35-4-120 0 0,115-12-170 0 0,79-10 3616 0 0,171-20-1224 0 0,184-13-3352 0 0,-330 31-1763 0 0,53-22 1017 0 0,-72 0-8806 0 0,-208 45 3023 0 0,-8 2-3012 0 0</inkml:trace>
  <inkml:trace contextRef="#ctx0" brushRef="#br0" timeOffset="2830.653">1442 1135 6993 0 0,'0'0'2882'0'0,"0"0"-1740"0"0,0 0-722 0 0,0 0 51 0 0,0 0 286 0 0,0 0 225 0 0,0 0 73 0 0,0 0-82 0 0,0 0-207 0 0,0 0-205 0 0,0 0-155 0 0,0 0-120 0 0,0 0-82 0 0,-24 27-51 0 0,-74 86-17 0 0,-35 14 295 0 0,95-97-368 0 0,-82 67 871 0 0,118-97-927 0 0,1 1 0 0 0,0 0 0 0 0,0 0 0 0 0,0-1 0 0 0,-1 1 1 0 0,1 0-1 0 0,0 0 0 0 0,0 0 0 0 0,0 0 0 0 0,0 0 0 0 0,0 1 0 0 0,1-1 0 0 0,-1 0 1 0 0,0 0-1 0 0,1 0 0 0 0,-1 1 0 0 0,0-1 0 0 0,1 0 0 0 0,-1 1 0 0 0,1-1 0 0 0,0 1 1 0 0,0-1-1 0 0,-1 0 0 0 0,1 1 0 0 0,0-1 0 0 0,0 1 0 0 0,0-1 0 0 0,0 1 0 0 0,1-1 1 0 0,-1 0-1 0 0,0 1 0 0 0,1-1 0 0 0,-1 1 0 0 0,0-1 0 0 0,1 0-7 0 0,45 5 133 0 0,1-2 0 0 0,0-2 0 0 0,-1-2 0 0 0,21-4-133 0 0,47-3 305 0 0,-1-4 0 0 0,92-22-305 0 0,-154 22 299 0 0,-55-23 1938 0 0,-166-168-1522 0 0,33-18-1243 0 0,129 207-21 0 0,-15-36 675 0 0,16 15-7414 0 0,8 34 784 0 0,0 0 4334 0 0,-1 0 821 0 0,4 0-4646 0 0</inkml:trace>
  <inkml:trace contextRef="#ctx0" brushRef="#br0" timeOffset="3288.327">2125 914 10234 0 0,'0'0'988'0'0,"0"0"-399"0"0,0 0-45 0 0,0 0 276 0 0,0 0 285 0 0,0 0 122 0 0,0 0-81 0 0,0 0-215 0 0,0 0-251 0 0,0 0-208 0 0,0 0-128 0 0,0 0-80 0 0,0 0-65 0 0,-9 35-38 0 0,-28 110-26 0 0,0-16 100 0 0,23-90-199 0 0,8-23-28 0 0,-1 0-1 0 0,2 1 1 0 0,1 0-1 0 0,0 0 1 0 0,1 0-1 0 0,0 0 1 0 0,2 1-1 0 0,0-1 1 0 0,2 16-8 0 0,1-29 48 0 0,0 0 0 0 0,0-1 0 0 0,0 1 1 0 0,1-1-1 0 0,0 1 0 0 0,0-1 1 0 0,0 0-1 0 0,0 0 0 0 0,0 0 0 0 0,0-1 1 0 0,1 1-1 0 0,0-1 0 0 0,-1 0 1 0 0,1 0-1 0 0,0 0 0 0 0,0 0 0 0 0,0-1 1 0 0,0 0-1 0 0,0 0 0 0 0,0 0 0 0 0,1 0 1 0 0,-1 0-1 0 0,0-1 0 0 0,0 0 1 0 0,1 0-1 0 0,-1 0 0 0 0,0 0 0 0 0,1-1 1 0 0,-1 1-1 0 0,0-1 0 0 0,0 0 1 0 0,0-1-1 0 0,0 1 0 0 0,0-1 0 0 0,1 0-48 0 0,145-46 885 0 0,-139 44-1178 0 0,-7 4-198 0 0,0 0 0 0 0,-1-1 0 0 0,1 0 0 0 0,-1 1-1 0 0,1-1 1 0 0,-1-1 0 0 0,1 1 0 0 0,-1-1 0 0 0,0 1-1 0 0,1-1 1 0 0,-1 0 0 0 0,0 0 0 0 0,0 0 0 0 0,0 0-1 0 0,-1-1 1 0 0,1 1 0 0 0,-1-1 0 0 0,1 0 0 0 0,-1 0-1 0 0,0 0 1 0 0,0 0 0 0 0,0 0 0 0 0,0 0 0 0 0,0 0-1 0 0,-1-1 1 0 0,0 1 0 0 0,1-1 0 0 0,-1 1 0 0 0,-1-1-1 0 0,1 1 1 0 0,0-1 491 0 0,-2-3-4206 0 0,-2 3 1180 0 0</inkml:trace>
  <inkml:trace contextRef="#ctx0" brushRef="#br0" timeOffset="3532.403">1779 1190 11915 0 0,'0'0'1261'0'0,"0"0"-298"0"0,0 0-49 0 0,0 0 94 0 0,0 0-28 0 0,0 0-117 0 0,34-2-67 0 0,110-9-117 0 0,143-27 568 0 0,-219 31-2336 0 0,-20 3-1602 0 0,-1 0-4865 0 0,-22 4-1734 0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3.0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614 358 0 0 0,'0'0'743'0'0,"0"0"266"0"0,0 0 292 0 0,0 0 240 0 0,0 0 121 0 0,0 0 37 0 0,0 0-59 0 0,0 0-206 0 0,3-3-270 0 0,0-17 1103 0 0,-36 10 142 0 0,22 9-2326 0 0,-1 1 0 0 0,1 0 0 0 0,-1 0 0 0 0,0 1 0 0 0,1 1-1 0 0,-1 0 1 0 0,1 1 0 0 0,0 0 0 0 0,0 0 0 0 0,0 1 0 0 0,0 1 0 0 0,0 0 0 0 0,-2 2-83 0 0,-28 10 114 0 0,-178 79 297 0 0,218-96-424 0 0,-1 0 0 0 0,1 1 0 0 0,-1-1 0 0 0,1 0 0 0 0,-1 1 0 0 0,1-1 0 0 0,0 1 0 0 0,-1 0 0 0 0,1 0 1 0 0,0-1-1 0 0,-1 1 0 0 0,1 0 0 0 0,0 0 0 0 0,0 0 0 0 0,0 0 0 0 0,0 0 0 0 0,0 0 0 0 0,0 1 0 0 0,0-1 0 0 0,0 0 0 0 0,0 0 0 0 0,1 1 0 0 0,-1-1 0 0 0,0 1 0 0 0,1-1 0 0 0,-1 0 0 0 0,1 1 1 0 0,0-1-1 0 0,-1 1 0 0 0,1-1 0 0 0,0 1 0 0 0,0-1 0 0 0,0 1 0 0 0,0-1 0 0 0,0 1 0 0 0,0-1 0 0 0,0 1 0 0 0,1-1 0 0 0,-1 1 0 0 0,0-1 0 0 0,1 1 0 0 0,0-1 0 0 0,-1 1 0 0 0,1 0 13 0 0,8 4 27 0 0,-1 0-1 0 0,1-1 0 0 0,0 0 1 0 0,1 0-1 0 0,-1-1 0 0 0,1-1 1 0 0,0 1-1 0 0,-1-2 0 0 0,1 1 1 0 0,1-1-1 0 0,-1-1 0 0 0,0 0 1 0 0,0 0-1 0 0,1-1 0 0 0,7-1-26 0 0,58 9 139 0 0,-73-9-131 0 0,1 1 0 0 0,0 0 1 0 0,-1 0-1 0 0,1 1 0 0 0,-1-1 0 0 0,1 1 0 0 0,-1 0 1 0 0,1 0-1 0 0,-1 0 0 0 0,1 0 0 0 0,-1 1 0 0 0,0-1 0 0 0,0 1 1 0 0,0 0-1 0 0,0 0 0 0 0,0 0 0 0 0,0 0 0 0 0,0 0 1 0 0,0 1-1 0 0,-1-1 0 0 0,1 1 0 0 0,-1 0 0 0 0,0 0 1 0 0,0 0-1 0 0,0 0 0 0 0,0 0 0 0 0,-1 0 0 0 0,1 0 1 0 0,-1 1-1 0 0,0-1 0 0 0,0 0 0 0 0,0 1 0 0 0,0-1 1 0 0,0 1-9 0 0,-4 9 70 0 0,0-1 1 0 0,-1 1 0 0 0,-1-1 0 0 0,0 0 0 0 0,0 0-1 0 0,-1-1 1 0 0,0 0 0 0 0,-1 0 0 0 0,-1 0-1 0 0,0-1 1 0 0,0 0 0 0 0,-1 0 0 0 0,0-1-1 0 0,0 0 1 0 0,-5 2-71 0 0,3 0 28 0 0,-253 227 588 0 0,191-149-396 0 0,72-87-224 0 0,-1 1 0 0 0,1-1 0 0 0,0 1 0 0 0,-1-1 0 0 0,1 1 0 0 0,1 0 0 0 0,-1 0-1 0 0,0 0 1 0 0,1-1 0 0 0,-1 1 0 0 0,1 0 0 0 0,0 0 0 0 0,0 0 0 0 0,0 0 0 0 0,0 0 0 0 0,0 0 0 0 0,1-1-1 0 0,-1 1 1 0 0,1 0 0 0 0,0 0 0 0 0,0 0 0 0 0,0-1 0 0 0,0 1 0 0 0,0-1 0 0 0,1 1 0 0 0,-1-1-1 0 0,1 1 1 0 0,0-1 0 0 0,0 0 0 0 0,-1 1 0 0 0,1-1 0 0 0,1 0 0 0 0,-1-1 0 0 0,0 1 0 0 0,0 0-1 0 0,1 0 1 0 0,0-1 4 0 0,7 4-11 0 0,1 0-1 0 0,0-1 1 0 0,0 0 0 0 0,0-1-1 0 0,1 0 1 0 0,-1-1-1 0 0,1 0 1 0 0,0-1-1 0 0,-1 0 1 0 0,1-1-1 0 0,0 0 1 0 0,-1-1 0 0 0,3-1 11 0 0,23 2-442 0 0,44-28-4407 0 0,-40-10-5818 0 0,-34 30 6285 0 0</inkml:trace>
  <inkml:trace contextRef="#ctx0" brushRef="#br0" timeOffset="316.407">312 1 8930 0 0,'0'0'-291'0'0,"0"0"-180"0"0,0 0-3 0 0,0 0 367 0 0,0 0 412 0 0,0 0 291 0 0,0 0 262 0 0,0 0 186 0 0,2 36 66 0 0,4 119-83 0 0,4 456 3667 0 0,-22-470-4479 0 0,-6-1 0 0 0,-22 74-215 0 0,2-9 45 0 0,31-154-659 0 0,2 1 0 0 0,2-1 0 0 0,3 1 0 0 0,2 0 0 0 0,2 3 614 0 0,2-18-2913 0 0,1-12-2775 0 0,-4-14-337 0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4.5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588 1 10130 0 0,'0'0'823'0'0,"0"0"-266"0"0,0 0-334 0 0,0 0-101 0 0,0 0 95 0 0,0 0 166 0 0,0 0 150 0 0,0 0 69 0 0,0 0 10 0 0,-12 37-58 0 0,-39 117-113 0 0,2 44 667 0 0,39-165-1006 0 0,-1-2 1 0 0,-2 1-1 0 0,-1-2 1 0 0,-1 0-1 0 0,-1 0 0 0 0,-2-2 1 0 0,-1 0-1 0 0,-1-1 1 0 0,-2-1-1 0 0,0-1 1 0 0,-2-1-1 0 0,0-1 1 0 0,-2-1-1 0 0,0-2 0 0 0,-2 0 1 0 0,-9 4-103 0 0,31-20 35 0 0,0-1 1 0 0,1-1 0 0 0,-1 1-1 0 0,0-1 1 0 0,0 0 0 0 0,0 0-1 0 0,-1-1 1 0 0,1 1-1 0 0,0-1 1 0 0,-1-1 0 0 0,1 1-1 0 0,0-1 1 0 0,-1 0 0 0 0,-3-1-36 0 0,7-2 1 0 0,0 0 0 0 0,0-1 1 0 0,0 1-1 0 0,0-1 1 0 0,1 1-1 0 0,-1-1 0 0 0,1 0 1 0 0,0 0-1 0 0,0 0 1 0 0,0 0-1 0 0,1 0 0 0 0,0 0 1 0 0,-1-1-1 0 0,2 1 1 0 0,-1 0-1 0 0,0-1 0 0 0,1 1 1 0 0,0-1-1 0 0,0 1 1 0 0,0 0-1 0 0,0-2-1 0 0,3-29-10 0 0,1 0 0 0 0,1 1 0 0 0,2-1 0 0 0,2 1-1 0 0,1 0 1 0 0,1 1 0 0 0,2 0 0 0 0,2 1 0 0 0,6-11 10 0 0,2-7 36 0 0,-18 37 19 0 0,0 1 0 0 0,1 0 0 0 0,0 1 0 0 0,1 0-1 0 0,0 0 1 0 0,1 0 0 0 0,1 1 0 0 0,6-7-55 0 0,-14 17 14 0 0,1-1 1 0 0,0 1-1 0 0,-1 0 0 0 0,1 0 1 0 0,0 0-1 0 0,-1 0 1 0 0,1 0-1 0 0,0 0 0 0 0,-1 0 1 0 0,1 0-1 0 0,0 1 0 0 0,-1-1 1 0 0,1 1-1 0 0,-1-1 0 0 0,1 1 1 0 0,-1-1-1 0 0,1 1 0 0 0,-1 0 1 0 0,1 0-1 0 0,-1 0 1 0 0,0 0-1 0 0,1 0 0 0 0,-1 0 1 0 0,0 0-1 0 0,0 0 0 0 0,0 1 1 0 0,0-1-1 0 0,0 0 0 0 0,0 1 1 0 0,0-1-1 0 0,0 1 0 0 0,0-1 1 0 0,-1 1-1 0 0,1-1 1 0 0,-1 1-1 0 0,1 0 0 0 0,-1-1-14 0 0,8 11 159 0 0,130 168 2148 0 0,-123-163-2031 0 0,2 3-85 0 0,1-1-1 0 0,1 0 1 0 0,0-2 0 0 0,1 0-1 0 0,1-1 1 0 0,1-1 0 0 0,12 6-191 0 0,-18-13 70 0 0,-6-2-43 0 0,1 0 1 0 0,0-1-1 0 0,0 0 0 0 0,1-1 0 0 0,-1 0 0 0 0,1-1 0 0 0,0 0 0 0 0,0-1 0 0 0,4 0-27 0 0,13 2-1401 0 0,-29-4 458 0 0,0 0-472 0 0,0 0-770 0 0,0 0-1294 0 0,0 0-2213 0 0,0 0-2971 0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4.8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1 895 8106 0 0,'0'0'2243'0'0,"0"0"-880"0"0,0 0-548 0 0,0 0-6 0 0,0 0 191 0 0,0 0 171 0 0,0 0 92 0 0,0 0-17 0 0,0 0-146 0 0,0 0-186 0 0,0 0-182 0 0,0 0-149 0 0,32-3-83 0 0,105-10-51 0 0,139-19 1155 0 0,-134 32-2929 0 0,-142 1 1028 0 0,1-1 0 0 0,-1 1 0 0 0,1-1 0 0 0,-1 1 0 0 0,1 0 1 0 0,-1-1-1 0 0,0 1 0 0 0,1 0 0 0 0,-1 0 0 0 0,0-1 0 0 0,1 1 0 0 0,-1 0 0 0 0,0 0 1 0 0,0-1-1 0 0,0 1 0 0 0,1 0 0 0 0,-1 0 0 0 0,0 0 0 0 0,0-1 0 0 0,0 1 0 0 0,-1 0 1 0 0,1 0-1 0 0,0 0 0 0 0,0-1 0 0 0,0 1 0 0 0,0 0 0 0 0,-1 0 0 0 0,1-1 0 0 0,0 1 1 0 0,-1 0-1 0 0,1 0 0 0 0,-1-1 0 0 0,1 1 0 0 0,-1-1 0 0 0,1 1 0 0 0,-1 0 0 0 0,1-1 1 0 0,-1 1-1 0 0,0-1 0 0 0,1 1 0 0 0,-1-1 297 0 0,-7 7-5153 0 0,3-3-95 0 0</inkml:trace>
  <inkml:trace contextRef="#ctx0" brushRef="#br0" timeOffset="250.024">43 1230 11859 0 0,'0'0'790'0'0,"0"0"-143"0"0,0 0 223 0 0,0 0 303 0 0,0 0 104 0 0,0 0-92 0 0,0 0-157 0 0,0 0-178 0 0,0 0-175 0 0,34 3-166 0 0,109 8-165 0 0,-38-18 14 0 0,-25-6-331 0 0,68-6-4945 0 0,-125 18-606 0 0,-5-3-5322 0 0</inkml:trace>
  <inkml:trace contextRef="#ctx0" brushRef="#br0" timeOffset="1227.414">877 582 4921 0 0,'0'0'397'0'0,"0"0"118"0"0,0 0 453 0 0,0 0 389 0 0,0 0 199 0 0,33-1-37 0 0,107-5-208 0 0,-94 2-615 0 0,0-2 1 0 0,-1-2-1 0 0,0-2 0 0 0,0-2 0 0 0,-1-1 0 0 0,0-3 1 0 0,19-11-697 0 0,-42 19 170 0 0,2-1-20 0 0,-1 0-1 0 0,0-1 1 0 0,0-2 0 0 0,-2 0 0 0 0,1-1 0 0 0,-2-1 0 0 0,0-1-1 0 0,0-1 1 0 0,-1 0 0 0 0,-2-1 0 0 0,1-1 0 0 0,-2-1 0 0 0,0 0 0 0 0,-1-2-150 0 0,-10 14 18 0 0,-1 0 1 0 0,1 0 0 0 0,-1 0 0 0 0,0 0 0 0 0,-1-1 0 0 0,0 1 0 0 0,0-1 0 0 0,-1 0-1 0 0,0 0 1 0 0,0 1 0 0 0,-1-1 0 0 0,0 0 0 0 0,0 0 0 0 0,-1 0 0 0 0,0 0-1 0 0,0 1 1 0 0,0-1 0 0 0,-1 0 0 0 0,-1 1 0 0 0,0-1-19 0 0,1 2-12 0 0,-2 0-1 0 0,1 0 1 0 0,-1 1-1 0 0,0-1 1 0 0,0 1 0 0 0,0-1-1 0 0,-1 1 1 0 0,1 1-1 0 0,-2-1 1 0 0,1 1 0 0 0,0 0-1 0 0,-1 0 1 0 0,1 0-1 0 0,-1 1 1 0 0,0 0 0 0 0,0 0-1 0 0,-1 0 1 0 0,1 1 0 0 0,-1 0-1 0 0,1 0 1 0 0,-1 1-1 0 0,1 0 1 0 0,-1 0 0 0 0,-1 0 12 0 0,3 3-22 0 0,0 1 1 0 0,0 0 0 0 0,0 0-1 0 0,0 0 1 0 0,0 0-1 0 0,1 1 1 0 0,-1-1 0 0 0,1 1-1 0 0,0 0 1 0 0,0 1 0 0 0,1-1-1 0 0,-1 1 1 0 0,1-1 0 0 0,0 1-1 0 0,0 0 1 0 0,1 0 0 0 0,-1 0-1 0 0,1 1 1 0 0,0-1 0 0 0,0 5 21 0 0,1-8-2 0 0,-31 83 11 0 0,4 2 0 0 0,3 0 0 0 0,5 2 0 0 0,-6 61-9 0 0,-2 7-32 0 0,13-80 20 0 0,7-23 18 0 0,-2 1-1 0 0,-3-2 1 0 0,-2 1-1 0 0,-2-2 1 0 0,-3 0 0 0 0,-2-2-1 0 0,-20 36-5 0 0,39-80 5 0 0,-1-1 0 0 0,1 1 0 0 0,-1-1-1 0 0,0 1 1 0 0,0-1 0 0 0,-1-1 0 0 0,1 1 0 0 0,-1 0-1 0 0,0-1 1 0 0,0 0 0 0 0,-1 0 0 0 0,1-1 0 0 0,-1 1-1 0 0,0-1 1 0 0,0-1 0 0 0,0 1 0 0 0,0-1 0 0 0,0 0-1 0 0,-1 0 1 0 0,0-1-5 0 0,6-3-36 0 0,-1-1 0 0 0,1 0-1 0 0,-1 0 1 0 0,1 0 0 0 0,0 0 0 0 0,1 0-1 0 0,-1 0 1 0 0,0 0 0 0 0,1-1-1 0 0,0 1 1 0 0,-1 0 0 0 0,1 0 0 0 0,1 0-1 0 0,-1-1 1 0 0,0 1 0 0 0,1 0-1 0 0,-1 0 1 0 0,1 0 0 0 0,0 0 0 0 0,1-2 36 0 0,7-10-63 0 0,0 1 0 0 0,0 0 1 0 0,1 1-1 0 0,1 0 0 0 0,0 0 1 0 0,1 1-1 0 0,0 1 0 0 0,1 0 1 0 0,1 1-1 0 0,3-3 63 0 0,-10 8-6 0 0,0 1 1 0 0,-1-1-1 0 0,2 1 1 0 0,-1 1-1 0 0,0-1 1 0 0,1 1-1 0 0,0 0 0 0 0,0 1 1 0 0,0 0-1 0 0,0 0 1 0 0,0 0-1 0 0,0 1 1 0 0,0 1-1 0 0,0-1 1 0 0,0 1-1 0 0,1 1 0 0 0,-1-1 1 0 0,0 2-1 0 0,0-1 1 0 0,0 1-1 0 0,0 0 1 0 0,0 0-1 0 0,0 1 1 0 0,3 2 5 0 0,14 9 314 0 0,1-1 0 0 0,0-1 0 0 0,1-1 0 0 0,0-1 0 0 0,1-2 0 0 0,0-1 0 0 0,0-1 1 0 0,1-1-1 0 0,0-2 0 0 0,0-1 0 0 0,1-1-314 0 0,170-19 1915 0 0,-96-7-755 0 0,-104 54-3100 0 0,1 0-2321 0 0,1-20-523 0 0,0 0-3824 0 0,-2-5 3692 0 0</inkml:trace>
  <inkml:trace contextRef="#ctx0" brushRef="#br0" timeOffset="1914.095">2287 1005 0 0 0,'0'0'923'0'0,"0"0"146"0"0,0 0 248 0 0,0 0 303 0 0,0 0 167 0 0,0 0 64 0 0,0 0-13 0 0,0 0-76 0 0,0 0-121 0 0,0 0-155 0 0,0 0-178 0 0,0 0-192 0 0,7 29-183 0 0,22 90-187 0 0,-22-57 292 0 0,-39 47-120 0 0,22-93-1453 0 0,8-15-4243 0 0,1-2-4778 0 0,1-2 3072 0 0</inkml:trace>
  <inkml:trace contextRef="#ctx0" brushRef="#br0" timeOffset="2162.075">2179 755 11979 0 0,'0'0'1280'0'0,"0"0"-192"0"0,0 0-256 0 0,0 0-120 0 0,0 0-224 0 0,0 0-231 0 0,0 0-321 0 0,0 0-289 0 0,0 0-95 0 0,0 0-72 0 0,0 0-72 0 0,0 0-256 0 0,0 0-792 0 0,0 0-1113 0 0,40 33-1352 0 0,-32-26-1208 0 0</inkml:trace>
  <inkml:trace contextRef="#ctx0" brushRef="#br0" timeOffset="2646.082">2514 1248 0 0 0,'0'0'1939'0'0,"0"0"-683"0"0,0 0-87 0 0,0 0 223 0 0,0 0 226 0 0,0 0 81 0 0,0 0-40 0 0,0 0-78 0 0,0 0-52 0 0,0 0-25 0 0,0 0-62 0 0,0 0-139 0 0,-3 10-186 0 0,0 1-1034 0 0,-2 12 1238 0 0,18-53 310 0 0,17-38-822 0 0,21-32-315 0 0,-41 87-481 0 0,-1 1 0 0 0,1-1 1 0 0,1 2-1 0 0,0-1 0 0 0,1 1 0 0 0,0 1 0 0 0,0 0 0 0 0,1 1 0 0 0,1 1 0 0 0,5-4-13 0 0,-18 11-11 0 0,1 0 0 0 0,-1 0 0 0 0,1 0 0 0 0,-1 0 0 0 0,1 1 0 0 0,-1-1 1 0 0,1 0-1 0 0,0 1 0 0 0,-1-1 0 0 0,1 1 0 0 0,0-1 0 0 0,-1 1 0 0 0,1 0 0 0 0,0 0 0 0 0,0-1 0 0 0,-1 1 0 0 0,1 1 0 0 0,0-1 0 0 0,0 0 1 0 0,-1 0-1 0 0,1 1 0 0 0,0-1 0 0 0,-1 1 0 0 0,1-1 0 0 0,0 1 0 0 0,-1 0 0 0 0,1-1 0 0 0,-1 1 0 0 0,1 0 0 0 0,-1 0 0 0 0,1 0 0 0 0,-1 0 0 0 0,0 1 1 0 0,0-1-1 0 0,1 0 0 0 0,-1 1 11 0 0,30 128 57 0 0,-31-129-50 0 0,1 1 0 0 0,-1-1 0 0 0,1 1 0 0 0,-1-1 0 0 0,1 0 0 0 0,0 1 0 0 0,-1-1 0 0 0,1 0 0 0 0,0 0 0 0 0,0 0 0 0 0,0 0 0 0 0,0 1 0 0 0,0-1 0 0 0,0 0 0 0 0,0-1 0 0 0,0 1 0 0 0,1 0 0 0 0,-1 0 0 0 0,0 0 0 0 0,0-1 0 0 0,1 1 0 0 0,-1-1 0 0 0,1 1 1 0 0,-1-1-1 0 0,0 1 0 0 0,1-1 0 0 0,-1 0 0 0 0,1 0 0 0 0,-1 1 0 0 0,1-1 0 0 0,-1 0 0 0 0,1-1 0 0 0,-1 1 0 0 0,0 0 0 0 0,1 0 0 0 0,-1-1 0 0 0,1 1 0 0 0,-1 0 0 0 0,0-1 0 0 0,1 0-7 0 0,53-30 315 0 0,181-130-63 0 0,-235 160-254 0 0,0 0 0 0 0,0 0 0 0 0,-1 0 0 0 0,1 0 0 0 0,0 0-1 0 0,0 1 1 0 0,0-1 0 0 0,0 0 0 0 0,0 0 0 0 0,0 1 0 0 0,0-1 0 0 0,0 1-1 0 0,0-1 1 0 0,0 1 0 0 0,1 0 0 0 0,-1-1 0 0 0,0 1 0 0 0,0 0 0 0 0,0 0 0 0 0,0 0-1 0 0,1 0 1 0 0,-1 0 0 0 0,0 0 0 0 0,0 0 0 0 0,0 0 0 0 0,0 0 0 0 0,1 0 0 0 0,-1 1-1 0 0,0-1 1 0 0,0 0 0 0 0,0 1 0 0 0,0-1 0 0 0,0 1 0 0 0,0 0 0 0 0,0-1 0 0 0,0 1-1 0 0,0 0 1 0 0,0-1 0 0 0,0 1 0 0 0,0 0 0 0 0,0 0 0 0 0,-1 0 0 0 0,1 0 0 0 0,0 0-1 0 0,-1 0 1 0 0,1 0 0 0 0,0 0 0 0 0,-1 0 0 0 0,1 0 0 0 0,-1 0 0 0 0,0 0-1 0 0,1 0 1 0 0,-1 1 0 0 0,0-1 0 0 0,0 0 0 0 0,0 0 0 0 0,0 1 2 0 0,19 177 289 0 0,-16-173-362 0 0,-1 0 0 0 0,1-1 0 0 0,0 1 0 0 0,0-1 0 0 0,0 1-1 0 0,1-1 1 0 0,0 0 0 0 0,0 0 0 0 0,0-1 0 0 0,1 0 0 0 0,-1 1 0 0 0,1-1 0 0 0,0-1-1 0 0,0 1 1 0 0,1-1 0 0 0,-1 0 0 0 0,1 0 0 0 0,3 1 73 0 0,44 6-8534 0 0,-40-10 1478 0 0,-4 0-395 0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9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428 141 1200 0 0,'0'0'1181'0'0,"0"0"-287"0"0,0 0-240 0 0,0 0-39 0 0,0 0 31 0 0,0 0 35 0 0,-37 30 19 0 0,-116 92-27 0 0,30-20 1026 0 0,17-13 1050 0 0,105-89-2725 0 0,0 0 1 0 0,1 1-1 0 0,-1-1 0 0 0,1 1 1 0 0,-1-1-1 0 0,1 1 0 0 0,-1-1 1 0 0,1 1-1 0 0,-1 0 0 0 0,1-1 1 0 0,0 1-1 0 0,-1-1 0 0 0,1 1 1 0 0,0 0-1 0 0,-1-1 0 0 0,1 1 1 0 0,0 0-1 0 0,0 0 0 0 0,0-1 1 0 0,-1 1-1 0 0,1 0 0 0 0,0-1 1 0 0,0 1-1 0 0,0 0 1 0 0,0 0-1 0 0,0-1 0 0 0,1 1 1 0 0,-1 0-1 0 0,0-1 0 0 0,0 1 1 0 0,0 0-1 0 0,1 0 0 0 0,-1-1 1 0 0,0 1-1 0 0,1 0 0 0 0,-1-1 1 0 0,0 1-1 0 0,1-1 0 0 0,-1 1 1 0 0,1-1-1 0 0,-1 1 0 0 0,1-1 1 0 0,-1 1-1 0 0,1-1 0 0 0,-1 1 1 0 0,1-1-1 0 0,0 1 0 0 0,-1-1 1 0 0,1 0-1 0 0,0 1 1 0 0,-1-1-1 0 0,1 0 0 0 0,0 0 1 0 0,-1 0-1 0 0,1 1 0 0 0,0-1 1 0 0,0 0-25 0 0,45 5 1123 0 0,259-4 1195 0 0,-201 20-1714 0 0,-100-25 2779 0 0,-14-21-2880 0 0,-68-101 195 0 0,-11-101-582 0 0,58 128-391 0 0,28 55-2788 0 0,10 44-8200 0 0,-1 3 4039 0 0</inkml:trace>
  <inkml:trace contextRef="#ctx0" brushRef="#br0" timeOffset="379.527">914 34 9290 0 0,'0'0'1664'0'0,"0"0"-219"0"0,0 0-166 0 0,0 0-68 0 0,0 0-117 0 0,0 0-192 0 0,0 0-175 0 0,0 0-108 0 0,0 0-83 0 0,0 0-80 0 0,0 0-85 0 0,0 0-95 0 0,0 0-54 0 0,-12 32-39 0 0,-37 97-19 0 0,10 9 227 0 0,27-100-318 0 0,6-19 20 0 0,0 1 1 0 0,0 0 0 0 0,2 0 0 0 0,1 0 0 0 0,0 0 0 0 0,2 1 0 0 0,0-1 0 0 0,1 6-94 0 0,2-23 58 0 0,1-1 0 0 0,-1 0 0 0 0,1 0 0 0 0,-1 0 0 0 0,1-1 0 0 0,0 1 0 0 0,-1 0 0 0 0,1-1 0 0 0,0 0 0 0 0,0 0 0 0 0,0 0 0 0 0,0 0 1 0 0,0 0-1 0 0,0-1 0 0 0,1 1 0 0 0,-1-1 0 0 0,0 0 0 0 0,0 0 0 0 0,0 0 0 0 0,1 0 0 0 0,1-1-58 0 0,151-27 376 0 0,-135-1-5032 0 0,-19 3-5974 0 0,-2 22 7235 0 0,0-1-1173 0 0</inkml:trace>
  <inkml:trace contextRef="#ctx0" brushRef="#br0" timeOffset="615.583">608 266 5313 0 0,'0'0'2361'0'0,"0"0"-798"0"0,0 0-270 0 0,0 0 133 0 0,0 0 6 0 0,0 0-193 0 0,0 0-229 0 0,0 0-178 0 0,0 0-111 0 0,34 0-129 0 0,110 0-165 0 0,84-3-1409 0 0,-187 3-3576 0 0,5 0-3914 0 0,-33 0 4275 0 0</inkml:trace>
  <inkml:trace contextRef="#ctx0" brushRef="#br0" timeOffset="1331.583">1296 248 3441 0 0,'0'0'5408'0'0,"0"0"-2899"0"0,0 0-1156 0 0,0 0-246 0 0,0 0-174 0 0,0 0-225 0 0,0 0-149 0 0,0 0-56 0 0,0 0 22 0 0,0 0 42 0 0,0 0-32 0 0,0 0-80 0 0,0 0-58 0 0,22 2-25 0 0,145 11 811 0 0,95-31 147 0 0,-261 18-1355 0 0,-1-1 51 0 0,-1 1-1 0 0,1-1 1 0 0,0 1 0 0 0,-1-1 0 0 0,1 1-1 0 0,-1-1 1 0 0,1 1 0 0 0,0-1-1 0 0,0 1 1 0 0,-1-1 0 0 0,1 0 0 0 0,0 1-1 0 0,0-1 1 0 0,0 1 0 0 0,-1-1 0 0 0,1 0-1 0 0,0 1 1 0 0,0-1 0 0 0,0 0-1 0 0,0 1 1 0 0,0-1 0 0 0,0 0 0 0 0,0 1-1 0 0,1-1 1 0 0,-1 0 0 0 0,0 1-1 0 0,0-1 1 0 0,0 1 0 0 0,1-1 0 0 0,-1 0-1 0 0,0 1 1 0 0,1-1 0 0 0,-1 1 0 0 0,0-1-1 0 0,1 1 1 0 0,-1-1 0 0 0,1 1-1 0 0,-1-1 1 0 0,1 1 0 0 0,-1 0 0 0 0,1-1-1 0 0,-1 1 1 0 0,1-1 0 0 0,-1 1-1 0 0,1 0 1 0 0,-1 0 0 0 0,1-1 0 0 0,0 1-1 0 0,-1 0 1 0 0,1 0 0 0 0,0 0 0 0 0,-1 0-1 0 0,1 0 1 0 0,0 0-26 0 0,-128-85-25 0 0,76 41 141 0 0,49 45-125 0 0,0 1 1 0 0,0 0 0 0 0,0 0-1 0 0,0 0 1 0 0,1 0 0 0 0,-1 1-1 0 0,1-1 1 0 0,-1 0-1 0 0,1 1 1 0 0,0-1 0 0 0,0 1-1 0 0,0-1 1 0 0,0 1 0 0 0,1 0-1 0 0,-1-1 1 0 0,1 1 0 0 0,-1 0-1 0 0,1-1 1 0 0,0 1 0 0 0,0 0-1 0 0,0 0 1 0 0,0-1-1 0 0,1 1 1 0 0,-1 0 0 0 0,1 0 8 0 0,-4 18-6 0 0,-6 262-21 0 0,9-282 33 0 0,-1 1 0 0 0,1-1-1 0 0,0 0 1 0 0,0 1 0 0 0,0-1 0 0 0,1 0-1 0 0,-1 1 1 0 0,0-1 0 0 0,0 0-1 0 0,1 1 1 0 0,-1-1 0 0 0,1 0 0 0 0,-1 0-1 0 0,1 1 1 0 0,0-1 0 0 0,-1 0-1 0 0,1 0 1 0 0,0 0 0 0 0,0 0 0 0 0,0 0-1 0 0,0 0 1 0 0,0 0 0 0 0,0 0-1 0 0,0 0 1 0 0,0 0 0 0 0,0 0 0 0 0,0-1-1 0 0,0 1 1 0 0,1-1 0 0 0,-1 1-1 0 0,0-1 1 0 0,0 1 0 0 0,1-1 0 0 0,-1 1-1 0 0,0-1 1 0 0,1 0 0 0 0,-1 0-1 0 0,0 0 1 0 0,1 0 0 0 0,-1 0 0 0 0,0 0-1 0 0,1 0 1 0 0,0 0-6 0 0,57-26 300 0 0,-50 19-264 0 0,0 0 1 0 0,0-1 0 0 0,0 0 0 0 0,-1-1-1 0 0,-1 1 1 0 0,1-2 0 0 0,-1 1 0 0 0,-1-1-1 0 0,0 0 1 0 0,0 0 0 0 0,-1-1 0 0 0,0 0-1 0 0,-1 0 1 0 0,0 0 0 0 0,-1 0 0 0 0,0 0-1 0 0,-1-1 1 0 0,0 0 0 0 0,-1 1 0 0 0,0-8-37 0 0,-8-25-833 0 0,-1 28-2010 0 0,-2 8-3127 0 0,-2 6-4797 0 0,8 2 6801 0 0</inkml:trace>
  <inkml:trace contextRef="#ctx0" brushRef="#br0" timeOffset="1717.938">2040 160 0 0 0,'0'0'505'0'0,"0"0"568"0"0,0 0 387 0 0,0 0 314 0 0,0 0 119 0 0,0 0-87 0 0,0 0-247 0 0,0 0-332 0 0,0 0-292 0 0,0 0-215 0 0,0 0-148 0 0,-8 33-53 0 0,-23 105-4 0 0,30-137-486 0 0,0 1 0 0 0,1 0 0 0 0,-1-1 0 0 0,0 1 0 0 0,0 0-1 0 0,1-1 1 0 0,-1 1 0 0 0,1 0 0 0 0,-1 0 0 0 0,1 0 0 0 0,0-1 0 0 0,0 1 0 0 0,0 0 0 0 0,0 0 0 0 0,0 0 0 0 0,0 0 0 0 0,0 0 0 0 0,0-1 0 0 0,1 1 0 0 0,-1 0 0 0 0,1 0 0 0 0,0-1 0 0 0,-1 1-1 0 0,1 0 1 0 0,0-1 0 0 0,0 1 0 0 0,0 0 0 0 0,0-1 0 0 0,0 1 0 0 0,1-1-29 0 0,2 3 225 0 0,1 0-33 0 0,-1-1 0 0 0,1 1 0 0 0,0-1 0 0 0,0 0 0 0 0,0 0 0 0 0,0 0 0 0 0,0-1 0 0 0,0 1 0 0 0,1-2 0 0 0,0 1 0 0 0,-1 0 0 0 0,1-1 0 0 0,0 0 0 0 0,-1 0 0 0 0,1-1 0 0 0,0 0 0 0 0,0 0 0 0 0,0 0 0 0 0,-1-1 0 0 0,1 1 0 0 0,0-1 0 0 0,-1-1-1 0 0,4 0-191 0 0,5-2 396 0 0,0-1 0 0 0,-1-1-1 0 0,1 0 1 0 0,-1 0 0 0 0,0-1-1 0 0,-1-1 1 0 0,0 0 0 0 0,10-9-396 0 0,-1-1 265 0 0,-1 0 1 0 0,-1-2-1 0 0,-1 0 1 0 0,0-1 0 0 0,-2-1-1 0 0,0 0 1 0 0,0-3-266 0 0,-13 21 19 0 0,0 0 0 0 0,0-1 0 0 0,-1 1 0 0 0,0-1 0 0 0,1 1 0 0 0,-2-1 0 0 0,1 0 0 0 0,0 0 0 0 0,-1 0 0 0 0,0 0 0 0 0,0 0 1 0 0,-1 0-1 0 0,1 0 0 0 0,-1 0 0 0 0,0 0 0 0 0,0 0 0 0 0,-1 0 0 0 0,1 0 0 0 0,-1 0 0 0 0,0 0 0 0 0,-1 0 0 0 0,1 0 0 0 0,-1 0 0 0 0,0 1 0 0 0,0-1 1 0 0,-1 1-1 0 0,1-1 0 0 0,-1 1 0 0 0,0 0 0 0 0,-1-1-19 0 0,-2 0-60 0 0,0 1 0 0 0,-1 0 0 0 0,1 0-1 0 0,-1 1 1 0 0,0 0 0 0 0,0 0 0 0 0,-1 0 0 0 0,1 1 0 0 0,0 0 0 0 0,-1 0 0 0 0,1 1 0 0 0,-1 0 0 0 0,0 0 0 0 0,0 1-1 0 0,1 0 1 0 0,-1 1 0 0 0,0-1 0 0 0,1 1 0 0 0,-1 1 0 0 0,1-1 0 0 0,-1 1 0 0 0,1 1 0 0 0,0 0 0 0 0,0 0 0 0 0,0 0-1 0 0,0 0 1 0 0,0 1 0 0 0,1 1 60 0 0,-86 66-3909 0 0,25 15-6637 0 0,56-67 1021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12.7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378 20 0 0 0,'0'0'592'0'0,"0"0"224"0"0,0 0 223 0 0,0 0 237 0 0,0 0 118 0 0,0 0-14 0 0,0 0-106 0 0,0 0-204 0 0,0 0-198 0 0,0 0-153 0 0,0 0-114 0 0,0 0-65 0 0,-17-4 11 0 0,-54-10-6 0 0,67 14-452 0 0,0-1-1 0 0,0 1 1 0 0,0-1 0 0 0,0 1-1 0 0,0 0 1 0 0,0 1-1 0 0,0-1 1 0 0,0 1-1 0 0,0 0 1 0 0,0 0-1 0 0,0 0 1 0 0,0 0-1 0 0,1 1 1 0 0,-1-1-1 0 0,0 1 1 0 0,1 0 0 0 0,0 0-1 0 0,-2 1-92 0 0,-12 6 267 0 0,-111 80 1503 0 0,128-34-1396 0 0,12-44-165 0 0,1 0 1 0 0,0-2-1 0 0,0 1 0 0 0,1-1 0 0 0,0-1 0 0 0,1-1 0 0 0,-1 0 0 0 0,1-1 0 0 0,1 0 1 0 0,-1-1-1 0 0,13 2-209 0 0,114 52 504 0 0,-135-55-470 0 0,-5-3-18 0 0,0 0 0 0 0,0 0 0 0 0,1 0 0 0 0,-1 0 0 0 0,0 0 0 0 0,0 1 0 0 0,0-1 0 0 0,0 1 0 0 0,-1-1 0 0 0,1 1 0 0 0,0 0 0 0 0,-1-1 0 0 0,1 1 0 0 0,-1 0-1 0 0,1 0 1 0 0,-1 0 0 0 0,0 0 0 0 0,0 1 0 0 0,0-1 0 0 0,0 0 0 0 0,0 0 0 0 0,-1 1 0 0 0,1-1 0 0 0,-1 0 0 0 0,1 1 0 0 0,-1-1 0 0 0,0 0 0 0 0,0 1 0 0 0,0-1 0 0 0,0 1-16 0 0,-48 30 430 0 0,-90 15-597 0 0,13-23-1193 0 0,82-28-1004 0 0,41 2 1921 0 0,-1 0 0 0 0,1 0 0 0 0,0 0 0 0 0,-1 0 0 0 0,1-1 0 0 0,0 1 0 0 0,0-1 0 0 0,0 0 0 0 0,0 0 0 0 0,0 0 0 0 0,0 0 0 0 0,0 0 0 0 0,1 0 0 0 0,-1 0 0 0 0,1 0 0 0 0,-1-1 0 0 0,1 1 0 0 0,0 0 0 0 0,0-1 0 0 0,0 1 0 0 0,0-3 443 0 0,-10-25-7244 0 0,10 26 7184 0 0</inkml:trace>
  <inkml:trace contextRef="#ctx0" brushRef="#br0" timeOffset="633.894">34 455 0 0 0,'0'0'815'0'0,"0"0"488"0"0,0 0 156 0 0,0 0-80 0 0,0 0-168 0 0,0 0-198 0 0,0 0-166 0 0,0 0-97 0 0,0 0-57 0 0,0 0-22 0 0,3-3-2 0 0,85-62 3432 0 0,72-2-2645 0 0,-132 62-2190 0 0,-28 5 95 0 0,-1 24-11902 0 0,-1-23 10088 0 0</inkml:trace>
  <inkml:trace contextRef="#ctx0" brushRef="#br0" timeOffset="1268.422">150 322 0 0 0,'0'0'375'0'0,"0"0"546"0"0,0 0 164 0 0,0 0-17 0 0,0 0-52 0 0,0 0-87 0 0,0 0-83 0 0,0 0-60 0 0,0 0-57 0 0,0 0-69 0 0,0 0-36 0 0,-11 9-52 0 0,-69 74 1266 0 0,74-73-1628 0 0,1-3-2 0 0,1 0 0 0 0,-1 1 0 0 0,2 0 0 0 0,-1-1 0 0 0,1 1-1 0 0,0 1 1 0 0,0-1 0 0 0,1 0 0 0 0,0 1 0 0 0,0-1 0 0 0,1 1 0 0 0,1-1 0 0 0,-1 1 0 0 0,1 4-208 0 0,3-9 92 0 0,-1 0 1 0 0,1 0-1 0 0,0-1 1 0 0,0 0-1 0 0,0 1 0 0 0,0-1 1 0 0,1 0-1 0 0,-1 0 1 0 0,1-1-1 0 0,0 1 1 0 0,0-1-1 0 0,0 0 1 0 0,0 0-1 0 0,0 0 0 0 0,0 0 1 0 0,0-1-1 0 0,1 0 1 0 0,-1 0-1 0 0,0 0 1 0 0,1 0-1 0 0,-1-1 1 0 0,1 1-1 0 0,-1-1 0 0 0,1 0 1 0 0,0-1-1 0 0,-1 1 1 0 0,0-1-1 0 0,5-1-92 0 0,-5 2 35 0 0,239-21 1004 0 0,-191 21-903 0 0,-59 36 781 0 0,-8-20-769 0 0,0 0 0 0 0,-1-1 0 0 0,-1 0 0 0 0,-1-2-1 0 0,0 0 1 0 0,-19 10-148 0 0,-22 17 328 0 0,-39 22 258 0 0,-16-3-602 0 0,97-61-1878 0 0,20-11-7721 0 0,0 6 54 0 0</inkml:trace>
  <inkml:trace contextRef="#ctx0" brushRef="#br0" timeOffset="2706.946">838 142 0 0 0,'0'0'268'0'0,"0"0"559"0"0,0 0 273 0 0,0 0 96 0 0,0 0-30 0 0,0 0-79 0 0,0 0-118 0 0,0 0-115 0 0,0 0-90 0 0,0 0-62 0 0,0 0-37 0 0,-16 10-23 0 0,-49 34-24 0 0,62-42-541 0 0,0 0 1 0 0,0 1-1 0 0,0-1 0 0 0,1 0 0 0 0,-1 1 0 0 0,1 0 0 0 0,-1 0 1 0 0,1 0-1 0 0,0-1 0 0 0,0 2 0 0 0,1-1 0 0 0,-1 0 0 0 0,0 0 0 0 0,1 1 1 0 0,0-1-1 0 0,0 1 0 0 0,0-1 0 0 0,0 1 0 0 0,1-1 0 0 0,-1 1 1 0 0,1 2-78 0 0,-1 7 190 0 0,-2-8-85 0 0,1 0 0 0 0,1 1 0 0 0,-1-1 0 0 0,1 1 0 0 0,0-1 0 0 0,0 1 0 0 0,0 0 0 0 0,1-1 0 0 0,0 1 0 0 0,0 0 0 0 0,1-1 0 0 0,-1 1 0 0 0,1 0 0 0 0,0-1 0 0 0,1 1 0 0 0,0-1 0 0 0,-1 1 0 0 0,2-1-1 0 0,-1 0 1 0 0,0 0 0 0 0,1 0 0 0 0,0 0 0 0 0,0 0 0 0 0,1-1 0 0 0,0 0 0 0 0,-1 1 0 0 0,1-1 0 0 0,0 0 0 0 0,1-1 0 0 0,-1 1 0 0 0,1-1 0 0 0,0 0 0 0 0,3 2-105 0 0,6-3 231 0 0,-1 0 0 0 0,0-1-1 0 0,1-1 1 0 0,-1 0 0 0 0,1-1 0 0 0,-1 0 0 0 0,0-1 0 0 0,1 0 0 0 0,-1-1 0 0 0,0-1 0 0 0,-1 0 0 0 0,1-1-1 0 0,-1 0 1 0 0,0-1 0 0 0,0-1 0 0 0,0 0 0 0 0,-1 0 0 0 0,0-1 0 0 0,-1 0 0 0 0,1-1 0 0 0,-2 0 0 0 0,7-7-231 0 0,-10 11 70 0 0,1 0 0 0 0,0 0 0 0 0,-1-1 1 0 0,0 0-1 0 0,-1 0 0 0 0,1-1 0 0 0,-1 1 1 0 0,0-1-1 0 0,-1 0 0 0 0,0 0 0 0 0,0-1 1 0 0,0 1-1 0 0,-1-1 0 0 0,0 0 0 0 0,-1 0 1 0 0,0 0-1 0 0,0 0 0 0 0,0 0 0 0 0,-1-1 1 0 0,0 1-1 0 0,-1 0 0 0 0,0-2-70 0 0,-3 4-90 0 0,-1 0-1 0 0,1 1 1 0 0,-1 0 0 0 0,0 0-1 0 0,0 0 1 0 0,-1 0-1 0 0,0 0 1 0 0,1 1-1 0 0,-2 0 1 0 0,1 0 0 0 0,0 0-1 0 0,-1 1 1 0 0,1 0-1 0 0,-1 0 1 0 0,0 0-1 0 0,0 1 1 0 0,0 0 0 0 0,-1 0-1 0 0,1 0 1 0 0,0 1-1 0 0,-1 0 1 0 0,1 0 0 0 0,-1 1-1 0 0,1 0 1 0 0,-3 0 90 0 0,-6-2-714 0 0,0 2 0 0 0,1 0 1 0 0,-1 0-1 0 0,0 1 0 0 0,1 1 1 0 0,-1 1-1 0 0,1 0 0 0 0,-11 4 714 0 0,-34 19-7648 0 0,38-12 508 0 0</inkml:trace>
  <inkml:trace contextRef="#ctx0" brushRef="#br0" timeOffset="3053.229">831 510 2144 0 0,'0'0'1900'0'0,"0"0"-53"0"0,0 0-19 0 0,0 0-70 0 0,0 0-169 0 0,0 0-228 0 0,0 0-236 0 0,0 0-207 0 0,0 0-181 0 0,-33 35-174 0 0,-96 111-186 0 0,96-91-143 0 0,32-50-196 0 0,1 0 0 0 0,-1 0 0 0 0,1 0 0 0 0,1 0 0 0 0,-1 0 0 0 0,1 0 0 0 0,-1 0 0 0 0,1 0 0 0 0,1 0 1 0 0,-1 0-1 0 0,1-1 0 0 0,0 1 0 0 0,0 0 0 0 0,0-1 0 0 0,0 0 0 0 0,1 1 0 0 0,0-1 0 0 0,0 0 0 0 0,0 0 0 0 0,1-1 0 0 0,-1 1 0 0 0,1-1 1 0 0,0 1-1 0 0,-1-1 0 0 0,2 0 0 0 0,-1 0 0 0 0,0-1 0 0 0,1 0 0 0 0,-1 1 0 0 0,1-1 0 0 0,1 0-38 0 0,2 1 154 0 0,2 0 1 0 0,-1-1-1 0 0,0 0 1 0 0,0 0-1 0 0,1-1 0 0 0,-1-1 1 0 0,1 1-1 0 0,-1-1 1 0 0,1-1-1 0 0,-1 0 0 0 0,1 0 1 0 0,-1-1-1 0 0,0 0 1 0 0,0-1-1 0 0,0 0 0 0 0,0 0 1 0 0,0-1-1 0 0,-1 0 1 0 0,1 0-1 0 0,2-3-154 0 0,8-5 249 0 0,-1-1 0 0 0,0-1 0 0 0,-1 0 0 0 0,-1-1 0 0 0,0-1 0 0 0,-1-1 0 0 0,0 0 0 0 0,-1-2-249 0 0,-10 15-56 0 0,0-1 0 0 0,-1 0 0 0 0,1 0 0 0 0,-1 0 0 0 0,0 0 1 0 0,0 0-1 0 0,-1-1 0 0 0,0 1 0 0 0,0-1 0 0 0,0 0 0 0 0,0 1 0 0 0,-1-1 1 0 0,0 0-1 0 0,0 0 0 0 0,-1 0 0 0 0,0 0 0 0 0,0 0 0 0 0,0 0 0 0 0,-1 0 0 0 0,1 0 1 0 0,-1 0-1 0 0,-1 1 0 0 0,1-1 0 0 0,-1 0 0 0 0,0 1 0 0 0,-1-1 0 0 0,1 1 0 0 0,-1-1 1 0 0,0 1-1 0 0,0 0 0 0 0,-1 0 0 0 0,1 1 0 0 0,-1-1 0 0 0,0 1 0 0 0,0-1 0 0 0,-1 1 1 0 0,1 1-1 0 0,-3-2 56 0 0,-56-18-3003 0 0,17 20-5831 0 0,33 3 153 0 0</inkml:trace>
  <inkml:trace contextRef="#ctx0" brushRef="#br0" timeOffset="3323.778">1252 709 6425 0 0,'0'0'2681'0'0,"0"0"-589"0"0,0 0-330 0 0,0 0-159 0 0,0 0-240 0 0,0 0-341 0 0,0 0-332 0 0,0 0-269 0 0,0 0-204 0 0,0 0-144 0 0,0 0-97 0 0,0 0-89 0 0,0 0-106 0 0,-6 15-156 0 0,-20 46-214 0 0,20-45-353 0 0,6-16-617 0 0,3 0-5577 0 0,-1 0-256 0 0</inkml:trace>
  <inkml:trace contextRef="#ctx0" brushRef="#br0" timeOffset="3693.116">1674 182 8178 0 0,'0'0'2012'0'0,"0"0"-202"0"0,0 0-187 0 0,0 0-213 0 0,0 0-253 0 0,0 0-253 0 0,-30 33-189 0 0,-92 106-156 0 0,54-35 172 0 0,59-86-698 0 0,1 0 1 0 0,1 0-1 0 0,0 1 1 0 0,1 0 0 0 0,2 0-1 0 0,0 0 1 0 0,0 1-1 0 0,2-1 1 0 0,1 1-1 0 0,0 0 1 0 0,1-1-1 0 0,2 6-32 0 0,1-18 17 0 0,0-1 0 0 0,1 1 1 0 0,0-1-1 0 0,0 0 1 0 0,1 0-1 0 0,0 0 1 0 0,0-1-1 0 0,0 0 1 0 0,0 0-1 0 0,1 0 1 0 0,0 0-1 0 0,0-1 1 0 0,0 0-1 0 0,1-1 1 0 0,-1 1-1 0 0,1-1 1 0 0,0 0-1 0 0,0-1 1 0 0,0 1-1 0 0,0-1 1 0 0,0-1-1 0 0,1 0 1 0 0,-1 0-1 0 0,0 0 0 0 0,1-1 1 0 0,-1 0-1 0 0,1 0 1 0 0,0-1-19 0 0,6 2 93 0 0,-1-1 1 0 0,0-1-1 0 0,0 0 0 0 0,1-1 1 0 0,-1 0-1 0 0,0-1 0 0 0,-1-1 1 0 0,1 0-1 0 0,-1 0 0 0 0,1-1 1 0 0,-1-1-1 0 0,0 0 1 0 0,-1-1-1 0 0,0 0 0 0 0,0 0 1 0 0,0-1-1 0 0,1-3-93 0 0,-10 9 39 0 0,1-1 0 0 0,0 1 0 0 0,0-1 0 0 0,-1 0 0 0 0,0 0 0 0 0,1-1 0 0 0,-1 1 0 0 0,0 0-1 0 0,-1-1 1 0 0,1 1 0 0 0,-1-1 0 0 0,1 1 0 0 0,-1-1 0 0 0,0 0 0 0 0,0 0 0 0 0,-1 1 0 0 0,1-1 0 0 0,-1 0 0 0 0,0 0 0 0 0,0 0 0 0 0,0 0 0 0 0,0 1 0 0 0,-1-1 0 0 0,0 0 0 0 0,0 0 0 0 0,0 0 0 0 0,0 1-1 0 0,0-1 1 0 0,-1 1 0 0 0,1-1 0 0 0,-1 1 0 0 0,0-1 0 0 0,0 1 0 0 0,0 0 0 0 0,-1 0 0 0 0,1 0 0 0 0,-1 0 0 0 0,0 0 0 0 0,0 0-39 0 0,-9-4-247 0 0,0 1 1 0 0,-1 0-1 0 0,1 1 0 0 0,-1 0 1 0 0,0 1-1 0 0,0 0 1 0 0,-1 1-1 0 0,1 1 0 0 0,-1 0 1 0 0,1 1-1 0 0,-1 0 0 0 0,0 1 1 0 0,1 1-1 0 0,-4 0 247 0 0,12-1-205 0 0,-36 7-4335 0 0,14 4-4064 0 0,13-3 2281 0 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17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40 2929 0 0,'0'0'2236'0'0,"0"0"-926"0"0,0 0-367 0 0,0 0 170 0 0,0 0 293 0 0,0 0 135 0 0,0 0-50 0 0,0 0-142 0 0,35 6-180 0 0,111 16-198 0 0,15-23 770 0 0,-121-4-1387 0 0,133-15 895 0 0,208-19 541 0 0,-125 36-3798 0 0,-190 9-1986 0 0,-25 5-5581 0 0,-31-6 3560 0 0</inkml:trace>
  <inkml:trace contextRef="#ctx0" brushRef="#br0" timeOffset="781.034">483 231 2056 0 0,'0'0'1671'0'0,"0"0"-196"0"0,0 0-25 0 0,0 0 70 0 0,0 0-35 0 0,0 0-177 0 0,0 0-225 0 0,0 0-243 0 0,0 0-217 0 0,0 0-210 0 0,0 0-173 0 0,0 0-102 0 0,-25 28-73 0 0,-80 87-32 0 0,-71 96-106 0 0,66-104 1033 0 0,103-101-823 0 0,4-3-13 0 0,-1-1 1 0 0,1 1-1 0 0,0 1 0 0 0,-1-1 1 0 0,1 0-1 0 0,1 1 0 0 0,-1-1 1 0 0,0 1-1 0 0,1 0 1 0 0,0 0-1 0 0,0 0 0 0 0,0 0 1 0 0,0 1-1 0 0,1-1 1 0 0,0 0-1 0 0,0 1 0 0 0,-1 2-124 0 0,43 12 931 0 0,-7-13-727 0 0,0-2-1 0 0,0-2 0 0 0,1-1 0 0 0,-1-2 1 0 0,1-1-1 0 0,-1-2 0 0 0,0-1 1 0 0,0-2-1 0 0,16-6-203 0 0,72-18 627 0 0,-121 29-538 0 0,-1 0 1 0 0,0 0 0 0 0,1 1-1 0 0,-1-1 1 0 0,0 0 0 0 0,0 0-1 0 0,0 1 1 0 0,0-1-1 0 0,0 0 1 0 0,-1 0 0 0 0,1 1-1 0 0,-1-1 1 0 0,1 0-1 0 0,-1 1 1 0 0,1-1 0 0 0,-1 0-1 0 0,0 1 1 0 0,0-1 0 0 0,0 1-1 0 0,0-1 1 0 0,0 1-1 0 0,0 0 1 0 0,0-1 0 0 0,0 1-1 0 0,-1 0 1 0 0,1 0-1 0 0,0 0 1 0 0,-1-1 0 0 0,1 2-1 0 0,-1-1 1 0 0,1 0 0 0 0,-1 0-1 0 0,0 0 1 0 0,1 1-1 0 0,-1-1 1 0 0,0 1-90 0 0,-8-10 245 0 0,-38-60 322 0 0,36 50-549 0 0,2-1 0 0 0,0 0-1 0 0,1-1 1 0 0,1 0 0 0 0,1 0 0 0 0,1-1 0 0 0,1 0 0 0 0,1 0-1 0 0,1 0 1 0 0,1-1-18 0 0,-11-61-551 0 0,9 42-442 0 0,4 25-6115 0 0,0 12 2206 0 0,0 5-927 0 0,0 1 70 0 0</inkml:trace>
  <inkml:trace contextRef="#ctx0" brushRef="#br0" timeOffset="1234.245">910 239 11787 0 0,'0'0'4095'0'0,"0"0"-2244"0"0,0 0-789 0 0,0 0-46 0 0,0 0-47 0 0,0 0-99 0 0,0 0-166 0 0,0 0-218 0 0,0 0-149 0 0,0 0-116 0 0,0 0-83 0 0,0 0-37 0 0,0 0-4 0 0,-6 11 5 0 0,-110 195 203 0 0,16 3-380 0 0,92-131 69 0 0,56-56 103 0 0,99-15 227 0 0,-30-47-741 0 0,-77-1-3641 0 0,-38 29-1121 0 0,-5-1-3884 0 0,0 9 3299 0 0</inkml:trace>
  <inkml:trace contextRef="#ctx0" brushRef="#br0" timeOffset="1475.97">532 423 7746 0 0,'0'0'4281'0'0,"0"0"-3401"0"0,0 0-88 0 0,0 0 192 0 0,0 0 32 0 0,0 0-159 0 0,0 0-193 0 0,0 0-120 0 0,207 26-88 0 0,-167-26-112 0 0,10 0-88 0 0,-2 0-120 0 0,1 0-128 0 0,1 0-232 0 0,5 0-616 0 0,-5 0-1393 0 0,-15-4-3304 0 0,-13 4-4593 0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16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498 1 288 0 0,'0'0'1343'0'0,"0"0"-39"0"0,0 0 31 0 0,0 0 211 0 0,0 0 170 0 0,0 0 15 0 0,0 0-160 0 0,0 0-297 0 0,0 0-278 0 0,0 0-216 0 0,0 0-169 0 0,-8 19 2615 0 0,-169 213-1280 0 0,-83 58-355 0 0,250-278-1501 0 0,6-8-60 0 0,0-1 0 0 0,1 1 1 0 0,0 0-1 0 0,-1 0 0 0 0,1 0 1 0 0,0 0-1 0 0,1 0 0 0 0,-1 1 1 0 0,1 0-1 0 0,0-1 0 0 0,0 1 1 0 0,0 0-1 0 0,1 0 0 0 0,0 0 1 0 0,0 0-1 0 0,0 0 0 0 0,0 0 1 0 0,1 0-1 0 0,0 0 0 0 0,0 0 1 0 0,1 3-31 0 0,2-5 34 0 0,0 0 0 0 0,1 0 0 0 0,-1 0 0 0 0,1-1 0 0 0,0 1 0 0 0,0-1 0 0 0,0 0 0 0 0,0 0 0 0 0,0 0 0 0 0,0-1 1 0 0,1 0-1 0 0,-1 1 0 0 0,0-1 0 0 0,1-1 0 0 0,-1 1 0 0 0,1-1 0 0 0,-1 0 0 0 0,1 0 0 0 0,-1 0 0 0 0,1 0 0 0 0,-1-1 0 0 0,3 0-34 0 0,1 1 71 0 0,118-11 537 0 0,88-15-52 0 0,-213 25-493 0 0,0 0 1 0 0,0 0-1 0 0,0 0 0 0 0,0 0 1 0 0,0-1-1 0 0,0 1 0 0 0,0 0 1 0 0,-1 0-1 0 0,1-1 0 0 0,0 1 1 0 0,-1-1-1 0 0,1 1 0 0 0,-1 0 1 0 0,1-1-1 0 0,-1 1 0 0 0,0-1 1 0 0,1 1-1 0 0,-1-1 0 0 0,0 0 1 0 0,0 1-1 0 0,0-1 0 0 0,0 1 1 0 0,-1-1-1 0 0,1 1 0 0 0,0-1 1 0 0,-1 1-1 0 0,1-1 0 0 0,0 1 1 0 0,-1 0-1 0 0,0-1 0 0 0,1 1 1 0 0,-1-1-1 0 0,0 1 0 0 0,0 0 1 0 0,0 0-1 0 0,0-1-63 0 0,-3-13 201 0 0,-9-412 171 0 0,10 397-618 0 0,-3-24-63 0 0,-5 20-3380 0 0,10 34 1342 0 0,1 2-3737 0 0,0 4-1614 0 0,0 1 1249 0 0</inkml:trace>
  <inkml:trace contextRef="#ctx0" brushRef="#br0" timeOffset="931.673">586 572 4225 0 0,'0'0'1467'0'0,"0"0"-498"0"0,0 0-312 0 0,0 0 137 0 0,0 0 297 0 0,0 0 240 0 0,0 0 118 0 0,0 0-28 0 0,0 0-155 0 0,0 0-179 0 0,0 0-176 0 0,0 0-137 0 0,14 2-63 0 0,44 8-17 0 0,-53-9-542 0 0,0-1 0 0 0,1 0 1 0 0,-1 0-1 0 0,0 0 0 0 0,0-1 1 0 0,0 0-1 0 0,0 0 0 0 0,1 0 1 0 0,-1 0-1 0 0,0-1 1 0 0,-1 0-1 0 0,1 0 0 0 0,0 0 1 0 0,0-1-1 0 0,-1 1 0 0 0,0-1 1 0 0,1 0-1 0 0,-1-1 0 0 0,3-2-152 0 0,12-8 312 0 0,3-2-149 0 0,-1 0 1 0 0,0-2 0 0 0,-2-1-1 0 0,0 0 1 0 0,-1-2 0 0 0,-1 0-1 0 0,0-1 1 0 0,-2 0-1 0 0,-1-1 1 0 0,10-21-164 0 0,-19 32 2 0 0,-1 0-1 0 0,0 1 1 0 0,0-1 0 0 0,-2-1-1 0 0,1 1 1 0 0,-1 0-1 0 0,-1 0 1 0 0,0-1 0 0 0,-1-3-2 0 0,0 15-36 0 0,0-1 1 0 0,0 1 0 0 0,0 0 0 0 0,0-1-1 0 0,0 1 1 0 0,0 0 0 0 0,0-1-1 0 0,-1 1 1 0 0,1 0 0 0 0,0-1-1 0 0,-1 1 1 0 0,1 0 0 0 0,-1 0 0 0 0,0 0-1 0 0,1-1 1 0 0,-1 1 0 0 0,0 0-1 0 0,0 0 1 0 0,0 0 0 0 0,1 0 0 0 0,-1 0-1 0 0,0 0 1 0 0,0 0 0 0 0,0 1-1 0 0,-1-1 1 0 0,1 0 0 0 0,0 0-1 0 0,0 1 1 0 0,0-1 0 0 0,0 1 0 0 0,-1-1-1 0 0,1 1 1 0 0,0 0 0 0 0,-1-1-1 0 0,1 1 1 0 0,0 0 0 0 0,-1 0-1 0 0,1 0 1 0 0,0 0 0 0 0,-1 0 0 0 0,1 0-1 0 0,0 0 1 0 0,-1 0 0 0 0,0 1 35 0 0,-55 26-1624 0 0,47-16 1576 0 0,0 0 1 0 0,1 0-1 0 0,0 1 0 0 0,1 0 1 0 0,0 0-1 0 0,1 1 0 0 0,0 0 1 0 0,1 0-1 0 0,0 1 0 0 0,2 0 1 0 0,-1 0-1 0 0,2 0 0 0 0,0 0 1 0 0,0 0-1 0 0,1 1 0 0 0,1 9 48 0 0,2-19 26 0 0,0 1 0 0 0,0-1-1 0 0,0 0 1 0 0,1 0 0 0 0,0 1-1 0 0,0-1 1 0 0,0 0 0 0 0,1-1-1 0 0,0 1 1 0 0,-1 0 0 0 0,2-1-1 0 0,-1 0 1 0 0,0 1-1 0 0,1-1 1 0 0,0-1 0 0 0,0 1-1 0 0,0 0 1 0 0,1-1 0 0 0,-1 0-1 0 0,1 0 1 0 0,-1 0 0 0 0,1-1-1 0 0,0 0 1 0 0,0 0 0 0 0,0 0-1 0 0,1 0 1 0 0,-1-1 0 0 0,0 0-1 0 0,1 0 1 0 0,-1 0 0 0 0,1-1-1 0 0,-1 1 1 0 0,6-2-26 0 0,0 2 98 0 0,0-1 0 0 0,0 0-1 0 0,0-1 1 0 0,1 0 0 0 0,-1-1 0 0 0,0 0-1 0 0,0 0 1 0 0,-1-2 0 0 0,1 1 0 0 0,-1-1-1 0 0,1-1 1 0 0,-1 0 0 0 0,0 0-98 0 0,83-63 503 0 0,-77 53-434 0 0,-10 11-58 0 0,-2 1 0 0 0,1-1 0 0 0,0 0 0 0 0,-1-1 0 0 0,0 1 0 0 0,0-1 0 0 0,0 0 1 0 0,-1 0-1 0 0,1 0 0 0 0,-1 0 0 0 0,0-1 0 0 0,-1 1 0 0 0,1-2-11 0 0,-22 18-1904 0 0,-19 71 1208 0 0,38-79 705 0 0,0 0-1 0 0,-1-1 1 0 0,1 1-1 0 0,0-1 0 0 0,0 1 1 0 0,0 0-1 0 0,0-1 1 0 0,1 1-1 0 0,-1-1 1 0 0,1 1-1 0 0,0 0 0 0 0,-1-1 1 0 0,1 0-1 0 0,0 1 1 0 0,1-1-1 0 0,-1 1 0 0 0,0-1 1 0 0,1 0-1 0 0,-1 0 1 0 0,1 0-1 0 0,-1 0 0 0 0,1 0 1 0 0,0 0-1 0 0,0 0 1 0 0,0-1-1 0 0,0 1 0 0 0,0-1 1 0 0,1 1-1 0 0,-1-1 1 0 0,0 0-1 0 0,1 0 1 0 0,-1 0-1 0 0,1 0 0 0 0,-1 0-8 0 0,8 0 115 0 0,0 0-1 0 0,0 0 0 0 0,0-1 1 0 0,0-1-1 0 0,0 0 0 0 0,0 0 1 0 0,0 0-1 0 0,0-2 0 0 0,-1 1 1 0 0,1-1-1 0 0,-1-1 0 0 0,0 1 1 0 0,0-1-1 0 0,0-1 0 0 0,0 0 1 0 0,-1 0-1 0 0,1-1 1 0 0,-1 0-1 0 0,-1 0 0 0 0,1-1 1 0 0,-1 0-1 0 0,-1-1 0 0 0,3-2-114 0 0,11-10 94 0 0,0 0 1 0 0,-2-1-1 0 0,-1 0 0 0 0,0-2 0 0 0,-2 0 1 0 0,11-22-95 0 0,-20 36 14 0 0,-1-1 0 0 0,0 0 1 0 0,-1 0-1 0 0,0 0 0 0 0,0-1 1 0 0,-1 1-1 0 0,-1-1 1 0 0,0 0-1 0 0,0 0 0 0 0,-1 0 1 0 0,0 0-1 0 0,-1 0 0 0 0,0 0-14 0 0,-1 10-30 0 0,-1 0 0 0 0,1 0 0 0 0,0 0 0 0 0,0 0 0 0 0,0 1 0 0 0,0-1 0 0 0,-1 0 0 0 0,1 1 0 0 0,0-1 0 0 0,-1 1 0 0 0,1-1 0 0 0,-1 1 0 0 0,1 0 0 0 0,0-1 0 0 0,-1 1 0 0 0,1 0 0 0 0,-1 0 0 0 0,1 0 0 0 0,-1 0 0 0 0,1 0 0 0 0,-1 0 0 0 0,1 1 0 0 0,0-1 0 0 0,-1 0 0 0 0,1 1 0 0 0,-1-1 0 0 0,1 1 0 0 0,0-1 0 0 0,0 1 0 0 0,-1 0 0 0 0,1 0 0 0 0,0 0 0 0 0,0-1 0 0 0,0 1 0 0 0,0 0 0 0 0,0 0 0 0 0,0 0 0 0 0,0 1 0 0 0,0-1-1 0 0,0 0 1 0 0,0 1 30 0 0,-10 10-130 0 0,2 0 0 0 0,0 0 0 0 0,0 0 0 0 0,1 1 0 0 0,1 1 0 0 0,0-1 0 0 0,1 1 0 0 0,1 1 0 0 0,0-1 0 0 0,0 1 0 0 0,2-1 0 0 0,0 1 0 0 0,0 0 0 0 0,2 0 0 0 0,0 1 0 0 0,0 6 130 0 0,2-16-259 0 0,0 0-1 0 0,0-1 1 0 0,1 1 0 0 0,0 0-1 0 0,0-1 1 0 0,0 1-1 0 0,1-1 1 0 0,-1 1 0 0 0,1-1-1 0 0,0 0 1 0 0,1 0 0 0 0,-1 0-1 0 0,1-1 1 0 0,0 1-1 0 0,0-1 1 0 0,1 0 0 0 0,-1 0-1 0 0,1 0 1 0 0,0-1 0 0 0,0 0-1 0 0,0 0 1 0 0,3 1 259 0 0,75 38-12866 0 0,-72-38 11083 0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22.9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1 761 5401 0 0,'0'0'1610'0'0,"0"0"-249"0"0,0 0-12 0 0,0 0 163 0 0,0 0 38 0 0,0 0-143 0 0,0 0-207 0 0,0 0-176 0 0,0 0-140 0 0,0 0-134 0 0,0 0-97 0 0,23-1-113 0 0,71-4-65 0 0,-17 12 755 0 0,137 3 115 0 0,-164-20-1782 0 0,-34-1-2132 0 0,-15 7-726 0 0,-1 3-3144 0 0,0 1-3112 0 0</inkml:trace>
  <inkml:trace contextRef="#ctx0" brushRef="#br0" timeOffset="268.588">43 1004 10362 0 0,'0'0'2393'0'0,"0"0"-989"0"0,0 0-193 0 0,0 0 163 0 0,0 0 27 0 0,0 0-153 0 0,0 0-267 0 0,0 0-237 0 0,35-6-187 0 0,111-17-155 0 0,84 0-1893 0 0,-205 23-933 0 0,-9 0-3329 0 0,-4 0-5464 0 0</inkml:trace>
  <inkml:trace contextRef="#ctx0" brushRef="#br0" timeOffset="3756.364">1916 754 5073 0 0,'0'0'1562'0'0,"0"0"-478"0"0,0 0-58 0 0,0 0 323 0 0,0 0 250 0 0,0 0 28 0 0,0 0-144 0 0,0 0-220 0 0,0 0-205 0 0,0 0-194 0 0,0 0-181 0 0,0 0-134 0 0,0 0-90 0 0,21-16-36 0 0,69-48-11 0 0,-20-8 464 0 0,-51 51-754 0 0,0 1-62 0 0,0-1 0 0 0,-1 0 1 0 0,-1-2-1 0 0,-1 0 0 0 0,-1-1 0 0 0,-1 0 1 0 0,-1-1-1 0 0,8-23-60 0 0,-20 45-52 0 0,1 1-1 0 0,-1-1 1 0 0,0 0 0 0 0,-1 0-1 0 0,1 0 1 0 0,0-1 0 0 0,-1 1 0 0 0,0 0-1 0 0,1 0 1 0 0,-1 0 0 0 0,0 0-1 0 0,-1 0 1 0 0,1 0 0 0 0,-1-1-1 0 0,1 1 1 0 0,-1 0 0 0 0,0 0 0 0 0,0 0-1 0 0,0 1 1 0 0,-1-1 0 0 0,1 0-1 0 0,-1 0 1 0 0,1 1 0 0 0,-1-1-1 0 0,0 0 1 0 0,0 1 0 0 0,0 0-1 0 0,0-1 1 0 0,-1 1 0 0 0,1 0 0 0 0,0 0-1 0 0,-1 1 1 0 0,0-1 0 0 0,1 0-1 0 0,-1 1 1 0 0,0-1 0 0 0,0 1-1 0 0,0 0 1 0 0,0 0 0 0 0,0 0-1 0 0,0 1 1 0 0,0-1 0 0 0,0 1 0 0 0,0-1-1 0 0,0 1 1 0 0,0 0 0 0 0,-1 0-1 0 0,1 1 1 0 0,0-1 0 0 0,0 1-1 0 0,0-1 1 0 0,0 1 0 0 0,0 0-1 0 0,-3 1 53 0 0,-4 4-101 0 0,0 0 0 0 0,0 1 0 0 0,1 0-1 0 0,0 1 1 0 0,0 0 0 0 0,1 0 0 0 0,0 1-1 0 0,0 0 1 0 0,1 0 0 0 0,0 1 0 0 0,0 0-1 0 0,1 0 1 0 0,-3 10 101 0 0,1-6 4 0 0,1 1-1 0 0,1 0 1 0 0,1 0-1 0 0,0 1 1 0 0,1-1-1 0 0,0 1 1 0 0,2 0 0 0 0,0 0-1 0 0,0 0 1 0 0,2 0-1 0 0,0 0 1 0 0,0 1-4 0 0,1-12 28 0 0,0 1-1 0 0,0-1 1 0 0,0 1 0 0 0,1-1-1 0 0,0 1 1 0 0,0-1 0 0 0,0 0 0 0 0,1 0-1 0 0,-1 0 1 0 0,1 0 0 0 0,0 0-1 0 0,1-1 1 0 0,-1 1 0 0 0,1-1 0 0 0,0 0-1 0 0,0 0 1 0 0,0 0 0 0 0,1-1-1 0 0,-1 0 1 0 0,1 1 0 0 0,0-1 0 0 0,0-1-1 0 0,1 1-27 0 0,6 4 162 0 0,1-2 0 0 0,0 0 0 0 0,1 0 0 0 0,-1-1 0 0 0,1 0 1 0 0,-1-2-1 0 0,1 1 0 0 0,12-1-162 0 0,-8 0 129 0 0,0-2 0 0 0,-1 0 1 0 0,1-1-1 0 0,0 0 0 0 0,-1-2 1 0 0,1 0-1 0 0,-1-1 0 0 0,0-1 1 0 0,0 0-1 0 0,-1-1 1 0 0,0-1-1 0 0,0-1 0 0 0,0 0 1 0 0,12-9-130 0 0,-15 10 11 0 0,0-1 0 0 0,0-1 0 0 0,-1 0 0 0 0,0 0 0 0 0,0-1 0 0 0,-1-1 0 0 0,-1 0 0 0 0,0 0 0 0 0,0-1 0 0 0,-1 0 0 0 0,-1-1 0 0 0,0 0 0 0 0,0 0 0 0 0,-2-1 0 0 0,0 0 0 0 0,0 0 0 0 0,-1 0 0 0 0,-1-1 0 0 0,0 0 0 0 0,0-8-11 0 0,-4 21-46 0 0,0 1 0 0 0,-1-1 0 0 0,1 0 0 0 0,0 0 0 0 0,-1 0 0 0 0,0 0 0 0 0,1 0 0 0 0,-1 0 0 0 0,0 1 0 0 0,0-1 0 0 0,0 0 0 0 0,0 1 0 0 0,0-1 0 0 0,-1 1 0 0 0,1-1 0 0 0,0 1 0 0 0,-1-1 0 0 0,1 1 0 0 0,-1 0 0 0 0,1 0 0 0 0,-1 0 0 0 0,0 0 0 0 0,0 0 1 0 0,1 0-1 0 0,-1 0 0 0 0,0 0 0 0 0,0 1 0 0 0,0-1 0 0 0,0 1 0 0 0,0 0 0 0 0,0-1 0 0 0,1 1 0 0 0,-1 0 0 0 0,0 0 0 0 0,0 0 0 0 0,0 0 0 0 0,0 0 0 0 0,0 1 0 0 0,0-1 0 0 0,0 1 0 0 0,0-1 0 0 0,0 1 0 0 0,0 0 0 0 0,1-1 0 0 0,-1 1 0 0 0,0 0 0 0 0,1 0 0 0 0,-1 0 0 0 0,0 1 0 0 0,1-1 0 0 0,-1 0 0 0 0,1 1 1 0 0,0-1-1 0 0,-1 1 0 0 0,1-1 0 0 0,0 1 0 0 0,0-1 0 0 0,0 1 0 0 0,0 0 0 0 0,0 0 46 0 0,-5 5-47 0 0,1 0 0 0 0,0 0 1 0 0,0 0-1 0 0,0 1 0 0 0,1 0 0 0 0,0 0 1 0 0,1 0-1 0 0,0 0 0 0 0,0 1 0 0 0,1-1 1 0 0,0 1-1 0 0,0-1 0 0 0,1 1 0 0 0,0 0 1 0 0,1 0-1 0 0,0 0 0 0 0,0-1 0 0 0,1 1 1 0 0,0 0-1 0 0,0 0 0 0 0,3 5 47 0 0,0-7 74 0 0,1 0 0 0 0,0 0 0 0 0,1-1 0 0 0,-1 0 0 0 0,1 0 0 0 0,1 0 0 0 0,-1-1 0 0 0,1 0-1 0 0,0 0 1 0 0,0 0 0 0 0,0-1 0 0 0,1 0 0 0 0,-1-1 0 0 0,1 0 0 0 0,0 0 0 0 0,0 0 0 0 0,0-1 0 0 0,0-1 0 0 0,0 1-1 0 0,1-1 1 0 0,-1 0 0 0 0,1-1 0 0 0,-1 0 0 0 0,0-1 0 0 0,1 1 0 0 0,1-2-74 0 0,4 2 165 0 0,-1-1 0 0 0,1-1 0 0 0,0 0 0 0 0,0-1 0 0 0,-1-1 0 0 0,0 0 0 0 0,0 0 0 0 0,0-1 0 0 0,0-1 0 0 0,-1 0 0 0 0,6-5-165 0 0,5-2 105 0 0,0-1 0 0 0,-1-1-1 0 0,0-1 1 0 0,-2-1 0 0 0,0-1 0 0 0,-1 0 0 0 0,-1-2 0 0 0,0 0-1 0 0,-2-1 1 0 0,13-20-105 0 0,-26 34-8 0 0,1-1 1 0 0,-1 1-1 0 0,0 0 0 0 0,-1-1 0 0 0,0 0 0 0 0,0 0 1 0 0,0 1-1 0 0,-1-1 0 0 0,0 0 0 0 0,-1 0 0 0 0,0 0 1 0 0,0 0-1 0 0,-1-6 8 0 0,-1 12-35 0 0,1-1 0 0 0,0 1 0 0 0,-1-1 1 0 0,1 1-1 0 0,-1 0 0 0 0,0 0 0 0 0,0 0 0 0 0,0 0 0 0 0,0 0 0 0 0,0 0 1 0 0,0 0-1 0 0,-1 0 0 0 0,1 1 0 0 0,0-1 0 0 0,-1 1 0 0 0,1 0 1 0 0,-1 0-1 0 0,0 0 0 0 0,1 0 0 0 0,-1 0 0 0 0,0 1 0 0 0,0-1 1 0 0,1 1-1 0 0,-1-1 0 0 0,0 1 0 0 0,0 0 0 0 0,0 0 0 0 0,1 1 0 0 0,-1-1 1 0 0,0 0-1 0 0,0 1 0 0 0,1 0 0 0 0,-1 0 0 0 0,0 0 0 0 0,1 0 1 0 0,-1 0-1 0 0,0 0 0 0 0,1 0 0 0 0,0 1 0 0 0,-2 1 35 0 0,-5 4-39 0 0,0 0-1 0 0,1 1 1 0 0,0 0-1 0 0,1 1 1 0 0,-1 0 0 0 0,2 0-1 0 0,-1 0 1 0 0,1 1-1 0 0,1 0 1 0 0,0 0-1 0 0,0 1 1 0 0,1-1-1 0 0,0 1 1 0 0,1 0-1 0 0,0 0 1 0 0,1 0 0 0 0,0 1-1 0 0,0-1 1 0 0,2 0-1 0 0,-1 1 1 0 0,1-1-1 0 0,1 1 1 0 0,0-1-1 0 0,3 11 40 0 0,1-11-5 0 0,-1 0 0 0 0,2-1 0 0 0,0 0 0 0 0,0 0 0 0 0,0 0 0 0 0,1-1 0 0 0,1 0-1 0 0,0 0 1 0 0,0-1 0 0 0,0 0 0 0 0,1-1 0 0 0,9 7 5 0 0,-3-4-137 0 0,1 0 0 0 0,1-1 0 0 0,0 0 0 0 0,0-2 0 0 0,0 0 0 0 0,1-1 0 0 0,0 0 1 0 0,0-2-1 0 0,15 3 137 0 0,53-1-8050 0 0,-73-6 3040 0 0,-6-4-1101 0 0</inkml:trace>
  <inkml:trace contextRef="#ctx0" brushRef="#br0" timeOffset="4106.241">586 1217 12043 0 0,'0'0'2009'0'0,"0"0"-1539"0"0,0 0-336 0 0,32 1 357 0 0,198 2 974 0 0,-43-16 3433 0 0,155-32-4898 0 0,-219 26 632 0 0,-18 4-302 0 0,372-55 135 0 0,2 21 0 0 0,140 17-465 0 0,-594 32-533 0 0,183 2-1337 0 0,-139 0-2041 0 0,-1 2-4136 0 0,-48-1-994 0 0</inkml:trace>
  <inkml:trace contextRef="#ctx0" brushRef="#br0" timeOffset="4791.749">1687 1560 3425 0 0,'0'0'1868'0'0,"0"0"-694"0"0,0 0-45 0 0,0 0 202 0 0,0 0 178 0 0,0 0-17 0 0,0 0-150 0 0,0 0-213 0 0,0 0-205 0 0,0 0-166 0 0,0 0-193 0 0,0 0-175 0 0,-32-1-144 0 0,-101 2-92 0 0,129-1-143 0 0,1-1 0 0 0,-1 1 1 0 0,0 1-1 0 0,1-1 0 0 0,-1 1 0 0 0,0-1 1 0 0,0 1-1 0 0,1 0 0 0 0,-1 0 0 0 0,1 0 1 0 0,-1 1-1 0 0,1 0 0 0 0,0-1 0 0 0,-1 1 1 0 0,1 0-1 0 0,0 0 0 0 0,0 1 0 0 0,0-1 1 0 0,-1 3-12 0 0,-6 4 51 0 0,-6 3 14 0 0,-1 2-1 0 0,2 0 0 0 0,0 0 1 0 0,1 2-1 0 0,1-1 0 0 0,0 2 1 0 0,1 0-1 0 0,0 0 1 0 0,2 1-1 0 0,0 1 0 0 0,1 0 1 0 0,1 0-1 0 0,1 0 1 0 0,1 1-1 0 0,0 0 0 0 0,1 0 1 0 0,2 1-1 0 0,0 0 1 0 0,1-1-1 0 0,1 1 0 0 0,1 1-64 0 0,2-14 63 0 0,0-1-1 0 0,1 0 1 0 0,0 1-1 0 0,0-1 1 0 0,1 0-1 0 0,0-1 0 0 0,0 1 1 0 0,0-1-1 0 0,1 1 1 0 0,0-1-1 0 0,0-1 1 0 0,1 1-1 0 0,0-1 1 0 0,0 0-1 0 0,0 0 0 0 0,0-1 1 0 0,1 0-1 0 0,0 0 1 0 0,0 0-1 0 0,0-1 1 0 0,0 0-1 0 0,0 0 1 0 0,1-1-1 0 0,-1 0 0 0 0,1 0 1 0 0,-1-1-1 0 0,1 0 1 0 0,4 0-63 0 0,8 0 144 0 0,0-2 0 0 0,-1 0 0 0 0,1-2 1 0 0,-1 0-1 0 0,1-1 0 0 0,-1-1 0 0 0,0-1 1 0 0,0 0-1 0 0,-1-1 0 0 0,0-1 0 0 0,0-1 0 0 0,-1-1 1 0 0,6-4-145 0 0,20-17 227 0 0,0-1 0 0 0,-3-2 0 0 0,0-2 0 0 0,11-16-227 0 0,-28 28 19 0 0,-1 0 0 0 0,-1-2 0 0 0,-1 0 0 0 0,-1-1 0 0 0,-2-1 0 0 0,-1-1 0 0 0,-1 0 0 0 0,-1-1 0 0 0,-2-1 0 0 0,-1 0 0 0 0,4-20-19 0 0,-12 35-101 0 0,0-1-1 0 0,-2 1 0 0 0,0-1 0 0 0,-1 1 0 0 0,-1-1 0 0 0,0 1 0 0 0,-1 0 1 0 0,-1-1-1 0 0,0 1 0 0 0,-2 0 0 0 0,1 0 0 0 0,-7-12 102 0 0,7 20-58 0 0,1 0 0 0 0,-2 0 0 0 0,1 0 0 0 0,-1 1-1 0 0,0-1 1 0 0,-1 1 0 0 0,0 0 0 0 0,0 1 0 0 0,0-1 0 0 0,-1 1 0 0 0,0 1-1 0 0,0-1 1 0 0,-1 1 0 0 0,1 0 0 0 0,-1 1 0 0 0,0 0 0 0 0,0 0-1 0 0,-1 1 1 0 0,1 0 0 0 0,-1 0 0 0 0,1 1 0 0 0,-1 0 0 0 0,0 0 0 0 0,-1 1 58 0 0,1 0 4 0 0,-1 1 1 0 0,1 0-1 0 0,0 0 1 0 0,0 1 0 0 0,0 0-1 0 0,0 1 1 0 0,0 0-1 0 0,0 0 1 0 0,0 1 0 0 0,0 0-1 0 0,1 1 1 0 0,-1-1-1 0 0,1 2 1 0 0,0-1 0 0 0,0 1-1 0 0,1 1 1 0 0,-1-1 0 0 0,1 1-1 0 0,0 0 1 0 0,1 1-1 0 0,0 0 1 0 0,0 0 0 0 0,0 0-1 0 0,-1 3-4 0 0,-3 5 33 0 0,1 0-1 0 0,0 1 1 0 0,1 0 0 0 0,1 0-1 0 0,0 0 1 0 0,2 1 0 0 0,0 0-1 0 0,0 0 1 0 0,2 1 0 0 0,0-1-1 0 0,1 1 1 0 0,1 0-1 0 0,0 0 1 0 0,2-1 0 0 0,0 1-1 0 0,1 0 1 0 0,2 8-33 0 0,3-6 110 0 0,2 0 0 0 0,1 0 0 0 0,0-1 0 0 0,1 0 0 0 0,1-1 0 0 0,1 0 0 0 0,1-1 0 0 0,0 0 0 0 0,1-1 0 0 0,1-1 0 0 0,7 6-110 0 0,-6-5 27 0 0,1-1 0 0 0,0 0 0 0 0,1-1 0 0 0,0-1 0 0 0,1-1 1 0 0,1-1-1 0 0,0-1 0 0 0,0-1 0 0 0,1 0 0 0 0,0-2 0 0 0,1 0 1 0 0,-1-2-1 0 0,1-1 0 0 0,0 0 0 0 0,1-2 0 0 0,7 0-27 0 0,4-15-3563 0 0,-26 3-733 0 0,-3 0-3427 0 0,-4 3-181 0 0</inkml:trace>
  <inkml:trace contextRef="#ctx0" brushRef="#br0" timeOffset="5176.03">2600 1295 16099 0 0,'0'0'1195'0'0,"0"0"-613"0"0,0 0-303 0 0,0 0 114 0 0,0 0 227 0 0,0 0 198 0 0,0 0 70 0 0,0 0-81 0 0,0 0-118 0 0,0 0-117 0 0,-13 32-126 0 0,-42 105-105 0 0,-59 165 507 0 0,106-273-851 0 0,0 1 0 0 0,2 0 0 0 0,1 0 0 0 0,1 0 0 0 0,2 0 0 0 0,1 1 0 0 0,1-1 0 0 0,2 1 3 0 0,-1-25 5 0 0,0 0 0 0 0,1 0 0 0 0,0-1 0 0 0,1 1-1 0 0,-1-1 1 0 0,1 0 0 0 0,0 0 0 0 0,0 0 0 0 0,1 0 0 0 0,-1 0-1 0 0,1 0 1 0 0,0-1 0 0 0,0 0 0 0 0,1 0 0 0 0,-1 0 0 0 0,1 0 0 0 0,0-1-1 0 0,0 0 1 0 0,0 0 0 0 0,1 0 0 0 0,-1-1 0 0 0,1 1 0 0 0,-1-1-1 0 0,1-1 1 0 0,0 1 0 0 0,-1-1 0 0 0,7 1-5 0 0,5-1 61 0 0,-1-1 0 0 0,1-1 0 0 0,-1 0 0 0 0,0-1 0 0 0,1-1 0 0 0,-1 0-1 0 0,0-1 1 0 0,0-1 0 0 0,-1-1 0 0 0,0 0 0 0 0,0-1 0 0 0,0 0 0 0 0,0-2-61 0 0,13-5 11 0 0,-20 11-58 0 0,0 0-1 0 0,-1 0 0 0 0,1-1 1 0 0,-1 0-1 0 0,0 0 1 0 0,0-1-1 0 0,-1 0 0 0 0,1 0 1 0 0,-1-1-1 0 0,0 1 1 0 0,-1-1-1 0 0,1-1 0 0 0,-1 1 1 0 0,0-1-1 0 0,-1 0 48 0 0,-1-26-3616 0 0,-12 17-6612 0 0,1 12-701 0 0</inkml:trace>
  <inkml:trace contextRef="#ctx0" brushRef="#br0" timeOffset="5423.817">2149 1663 15515 0 0,'0'0'735'0'0,"0"0"-205"0"0,0 0 58 0 0,0 0 101 0 0,0 0-2 0 0,35-3-64 0 0,112-10-78 0 0,169-15 1006 0 0,-105 12-2047 0 0,-141 14-2596 0 0,-2 1-4303 0 0,-42 1-3085 0 0</inkml:trace>
  <inkml:trace contextRef="#ctx0" brushRef="#br0" timeOffset="18717.827">1361 533 0 0 0,'0'0'1038'0'0,"0"0"362"0"0,0 0 162 0 0,0 0-17 0 0,0 0-30 0 0,0 0-117 0 0,0 0-159 0 0,-5-5-94 0 0,-18-12-123 0 0,21 16-752 0 0,0 0 1 0 0,0 0-1 0 0,-1 1 1 0 0,1-1-1 0 0,0 0 0 0 0,-1 1 1 0 0,1 0-1 0 0,-1-1 1 0 0,1 1-1 0 0,0 0 1 0 0,-1 0-1 0 0,1 0 1 0 0,-1 1-1 0 0,1-1 0 0 0,0 1 1 0 0,-1-1-1 0 0,1 1 1 0 0,0 0-1 0 0,0 0 1 0 0,-1 0-1 0 0,1 0 0 0 0,0 0 1 0 0,0 0-271 0 0,-104 91 2750 0 0,92-81-2673 0 0,1 0 0 0 0,1 0 1 0 0,-1 2-1 0 0,2-1 1 0 0,0 2-1 0 0,0-1 0 0 0,1 1 1 0 0,1 1-1 0 0,0 0 0 0 0,2 0 1 0 0,-1 1-1 0 0,2 0 0 0 0,0 0 1 0 0,1 0-1 0 0,0 1 0 0 0,1 0 1 0 0,-1 14-78 0 0,8-25 39 0 0,-1 0 1 0 0,1 0 0 0 0,0 0 0 0 0,0 0-1 0 0,1 0 1 0 0,-1-1 0 0 0,1 1-1 0 0,1-1 1 0 0,-1 0 0 0 0,1 0 0 0 0,0-1-1 0 0,0 1 1 0 0,0-1 0 0 0,0 0-1 0 0,1-1 1 0 0,0 1 0 0 0,0-1 0 0 0,0 0-1 0 0,0-1 1 0 0,0 1 0 0 0,0-1-1 0 0,1 0 1 0 0,-1-1 0 0 0,1 0 0 0 0,0 0-1 0 0,-1 0 1 0 0,1-1-40 0 0,10 2 96 0 0,-1-2-1 0 0,0 0 1 0 0,1-1-1 0 0,-1-1 1 0 0,0 0 0 0 0,0-1-1 0 0,0-1 1 0 0,0 0-1 0 0,-1-1 1 0 0,1-1 0 0 0,-1 0-1 0 0,0-1 1 0 0,-1-1-1 0 0,3-2-95 0 0,18-12 194 0 0,0-2 0 0 0,-2-2 0 0 0,-1-1 0 0 0,28-30-194 0 0,-32 28 78 0 0,-2 0 1 0 0,-1-2-1 0 0,-1-1 1 0 0,-2-1-1 0 0,-1-1 1 0 0,-2 0-1 0 0,-1-2 1 0 0,7-23-79 0 0,-19 43-2 0 0,-2 0 1 0 0,0 0-1 0 0,0-1 1 0 0,-2 1-1 0 0,0-1 0 0 0,-1 0 1 0 0,-1 1-1 0 0,0-1 1 0 0,-1 0-1 0 0,-1 0 0 0 0,-1 1 1 0 0,0-1-1 0 0,-1 1 1 0 0,0 0-1 0 0,-2 0 1 0 0,-1-1 1 0 0,3 6-37 0 0,-1 1 1 0 0,0 0 0 0 0,-1 0 0 0 0,0 0-1 0 0,0 0 1 0 0,-1 1 0 0 0,-1 0 0 0 0,1 0-1 0 0,-2 1 1 0 0,1 0 0 0 0,-1 1 0 0 0,0 0-1 0 0,0 0 1 0 0,-1 1 0 0 0,0 0 0 0 0,0 0-1 0 0,-1 1 1 0 0,1 1 0 0 0,-1 0 0 0 0,0 0-1 0 0,0 1 1 0 0,0 1 0 0 0,-6-1 36 0 0,7 1-24 0 0,0 0 0 0 0,0 1-1 0 0,-1 0 1 0 0,1 1 0 0 0,0 0 0 0 0,0 0 0 0 0,0 1 0 0 0,-1 1-1 0 0,1 0 1 0 0,0 0 0 0 0,1 1 0 0 0,-1 0 0 0 0,0 0-1 0 0,1 2 1 0 0,-1-1 0 0 0,1 1 0 0 0,1 0 0 0 0,-1 1-1 0 0,1 0 1 0 0,0 0 0 0 0,0 1 0 0 0,-6 6 24 0 0,1 4-13 0 0,0 1 0 0 0,1 1 0 0 0,1 0 0 0 0,1 1 0 0 0,1 0 0 0 0,0 0 0 0 0,1 1 0 0 0,2 0 0 0 0,0 0 0 0 0,1 1 1 0 0,1 0-1 0 0,1 0 0 0 0,1 0 0 0 0,1 0 0 0 0,1 0 0 0 0,1 0 0 0 0,3 17 13 0 0,2-16 74 0 0,1 0 0 0 0,2 0 0 0 0,0 0 0 0 0,1-1 0 0 0,1-1 0 0 0,1 0 0 0 0,0 0 0 0 0,2-1 0 0 0,1-1 0 0 0,0 0 0 0 0,1-1 0 0 0,1-1 0 0 0,1-1 0 0 0,1 0 0 0 0,0-1 0 0 0,0-1 0 0 0,2-1 0 0 0,0-1 0 0 0,0 0 0 0 0,1-2 0 0 0,14 5-74 0 0,101 51 264 0 0,-134-60-4731 0 0,-8-4-7076 0 0,4-2 1383 0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26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1528 36 0 0 0,'0'0'461'0'0,"0"0"858"0"0,0 0 202 0 0,0 0-69 0 0,0 0 166 0 0,0 0 181 0 0,0 0 50 0 0,0 0-96 0 0,0 0-250 0 0,0 0-291 0 0,0 0-302 0 0,0-3-280 0 0,0-9-229 0 0,0 9-147 0 0,-8 22 304 0 0,-104 220 799 0 0,20-43-860 0 0,-153 292 561 0 0,-83 53-60 0 0,166-272-321 0 0,173-273-643 0 0,33-52 243 0 0,-2-2 0 0 0,-4-2 0 0 0,-2-2 0 0 0,18-42-277 0 0,-20 39 65 0 0,164-340 69 0 0,-80 156-134 0 0,44-53 0 0 0,44-33 64 0 0,-168 265 154 0 0,-33 112-210 0 0,3 70 168 0 0,22 120-73 0 0,17-79-67 0 0,-23-82 16 0 0,-3 0 1 0 0,-4 1-1 0 0,9 72-52 0 0,4 323 148 0 0,-34-400 154 0 0,-22-85 1545 0 0,-147-218-1400 0 0,130 180-440 0 0,-2 2 0 0 0,-2 3 0 0 0,-2 1 0 0 0,-3 3 0 0 0,-2 1 0 0 0,-1 4 0 0 0,-39-22-7 0 0,79 54-135 0 0,0 1-1 0 0,-1 1 1 0 0,0 0-1 0 0,-1 1 1 0 0,0 1-1 0 0,0 1 1 0 0,0 0-1 0 0,-1 1 1 0 0,1 1-1 0 0,-14 0 136 0 0,30 3-188 0 0,0 0 0 0 0,0 0-1 0 0,0 0 1 0 0,0 0 0 0 0,0 0-1 0 0,1 0 1 0 0,-1 0 0 0 0,0 0 0 0 0,0 1-1 0 0,0-1 1 0 0,0 0 0 0 0,0 1 0 0 0,0-1-1 0 0,1 1 1 0 0,-1-1 0 0 0,0 1-1 0 0,0-1 1 0 0,1 1 0 0 0,-1-1 0 0 0,0 1-1 0 0,1 0 1 0 0,-1 0 0 0 0,1-1 0 0 0,-1 1-1 0 0,0 0 1 0 0,1 0 0 0 0,0-1-1 0 0,-1 1 1 0 0,1 0 0 0 0,0 0 0 0 0,-1 0-1 0 0,1 0 1 0 0,0 0 0 0 0,0 0 0 0 0,0 0-1 0 0,-1-1 1 0 0,1 1 0 0 0,0 1 188 0 0,5 23-9629 0 0,1-13 1044 0 0</inkml:trace>
  <inkml:trace contextRef="#ctx0" brushRef="#br0" timeOffset="994.326">2130 1435 776 0 0,'0'0'687'0'0,"0"0"-216"0"0,0 0-74 0 0,0 0 263 0 0,0 0 442 0 0,0 0 417 0 0,0 0 235 0 0,0 0 103 0 0,0 0-50 0 0,0 0-156 0 0,0 0-198 0 0,0 0-212 0 0,0 0-164 0 0,8-8-100 0 0,84-128 2625 0 0,-55 46-2276 0 0,-4-1-1 0 0,13-67-1325 0 0,-39 134 131 0 0,0 8-123 0 0,-8 35-66 0 0,1 0 33 0 0,0 5 30 0 0,-2-14 4 0 0,1 1 0 0 0,0-1 0 0 0,1 1 0 0 0,0-1 0 0 0,1 1 0 0 0,0-1 0 0 0,0 1 0 0 0,2-1 0 0 0,-1 1 0 0 0,1-1 0 0 0,0 0 0 0 0,1-1 0 0 0,0 1 0 0 0,1 0 0 0 0,0-1 0 0 0,1 0 0 0 0,0 0 0 0 0,0-1-1 0 0,0 0 1 0 0,6 5-9 0 0,-9-9 48 0 0,1-1 0 0 0,0 1 0 0 0,0-1 0 0 0,0 0 0 0 0,0 0 1 0 0,0 0-1 0 0,1-1 0 0 0,-1 1 0 0 0,1-1 0 0 0,0 0 0 0 0,0-1 0 0 0,0 1 0 0 0,-1-1 0 0 0,1 0 0 0 0,1 0 0 0 0,-1 0 0 0 0,0-1 0 0 0,0 0 0 0 0,0 0 0 0 0,0 0 0 0 0,0 0 0 0 0,0-1 0 0 0,0 0 0 0 0,0 0 0 0 0,0-1 0 0 0,0 1 0 0 0,2-2-48 0 0,12-11 183 0 0,-1 0 1 0 0,0-2 0 0 0,-1 0 0 0 0,-1-1-1 0 0,-1 0 1 0 0,0-1 0 0 0,-1-1 0 0 0,-1 0 0 0 0,-1-1-1 0 0,-1-1 1 0 0,-1 0 0 0 0,0 0 0 0 0,-2-1-1 0 0,1-2-183 0 0,14-57 331 0 0,-23 80-420 0 0,0 1-135 0 0,-2 20-1682 0 0,-2 100-4170 0 0,6-70-2147 0 0,-1-46 7403 0 0,0 12-9964 0 0</inkml:trace>
  <inkml:trace contextRef="#ctx0" brushRef="#br0" timeOffset="1617.423">3364 905 9834 0 0,'0'0'1274'0'0,"0"0"-225"0"0,0 0-201 0 0,0 0-65 0 0,0 0-53 0 0,0 0-86 0 0,0 0 11 0 0,0 0 25 0 0,0 0-23 0 0,0 0-97 0 0,-32 21-143 0 0,-100 66-139 0 0,77-32 18 0 0,50-44-237 0 0,-2 3-32 0 0,1 0-1 0 0,1 0 1 0 0,1 1 0 0 0,0-1-1 0 0,1 1 1 0 0,0 0 0 0 0,1 0-1 0 0,1 0 1 0 0,0 0 0 0 0,1 0-1 0 0,1 0 1 0 0,1 2-27 0 0,-1-10 43 0 0,0 0-1 0 0,0 0 1 0 0,1-1-1 0 0,0 1 1 0 0,1-1 0 0 0,-1 1-1 0 0,1-1 1 0 0,1 0-1 0 0,-1 0 1 0 0,1 0-1 0 0,0-1 1 0 0,0 1 0 0 0,2 0-43 0 0,-5-4 72 0 0,0-1 0 0 0,0 0 0 0 0,1 0 1 0 0,-1 0-1 0 0,1 0 0 0 0,-1 0 0 0 0,1 0 1 0 0,-1 0-1 0 0,1 0 0 0 0,0 0 0 0 0,-1-1 1 0 0,1 1-1 0 0,0-1 0 0 0,-1 1 0 0 0,1-1 0 0 0,0 0 1 0 0,0 1-1 0 0,0-1 0 0 0,-1 0 0 0 0,1 0 1 0 0,0 0-1 0 0,0-1 0 0 0,0 1 0 0 0,-1 0 1 0 0,1-1-1 0 0,0 1 0 0 0,-1-1 0 0 0,1 0 1 0 0,0 1-1 0 0,-1-1 0 0 0,1 0 0 0 0,0 0 1 0 0,-1 0-1 0 0,0 0 0 0 0,1 0 0 0 0,-1 0 1 0 0,1-1-73 0 0,42-51 1644 0 0,-44 53-1645 0 0,259-400 884 0 0,-201 334-920 0 0,-56 66 16 0 0,0 0 1 0 0,1-1-1 0 0,-1 1 0 0 0,0 0 1 0 0,0 0-1 0 0,0 0 0 0 0,0 0 1 0 0,0 0-1 0 0,0 0 0 0 0,0 1 1 0 0,0-1-1 0 0,0 1 0 0 0,0-1 0 0 0,0 1 1 0 0,0 0-1 0 0,0 0 0 0 0,0 0 1 0 0,0 0-1 0 0,-1 0 0 0 0,1 0 1 0 0,0 1-1 0 0,-1-1 0 0 0,1 0 1 0 0,-1 1-1 0 0,1 0 0 0 0,-1-1 1 0 0,0 1-1 0 0,0 0 0 0 0,1-1 1 0 0,-1 1-1 0 0,0 0 0 0 0,-1 0 1 0 0,1 0-1 0 0,0 0 0 0 0,-1 0 1 0 0,1 0-1 0 0,-1 0 0 0 0,1 0 1 0 0,-1 0-1 0 0,0 0 0 0 0,0 0 1 0 0,0 0-1 0 0,0 2 21 0 0,1-1 5 0 0,16 63-37 0 0,-4 1 0 0 0,-2 1 0 0 0,-3 0 1 0 0,-3 0-1 0 0,-3 0 0 0 0,-5 31 32 0 0,3-59 1 0 0,-1 35 61 0 0,-3-1 0 0 0,-3 1 0 0 0,-4-1 0 0 0,-3 0 0 0 0,-12 32-62 0 0,21-85 69 0 0,-2 0 1 0 0,0 0 0 0 0,-2 0-1 0 0,0-1 1 0 0,-1 0-1 0 0,-1-1 1 0 0,-1 0 0 0 0,0-1-1 0 0,-2 0 1 0 0,-2 1-70 0 0,15-17 21 0 0,0 0 0 0 0,0-1 0 0 0,-1 1 0 0 0,1 0 0 0 0,-1-1 0 0 0,1 1-1 0 0,-1-1 1 0 0,0 1 0 0 0,0-1 0 0 0,1 0 0 0 0,-1 0 0 0 0,0 0 0 0 0,0 0 0 0 0,0 0 0 0 0,0 0 0 0 0,0 0 0 0 0,0-1 0 0 0,0 1 0 0 0,-1-1-1 0 0,1 1 1 0 0,0-1 0 0 0,0 0 0 0 0,0 0 0 0 0,-1 0 0 0 0,1 0 0 0 0,0-1 0 0 0,0 1 0 0 0,0 0 0 0 0,0-1 0 0 0,0 1 0 0 0,0-1 0 0 0,-1 0-1 0 0,1 0 1 0 0,1 0 0 0 0,-1 0 0 0 0,0 0 0 0 0,0 0 0 0 0,0-1 0 0 0,0 1 0 0 0,1 0 0 0 0,-1-1 0 0 0,1 0 0 0 0,-1 1 0 0 0,1-1 0 0 0,0 0 0 0 0,-1 1-1 0 0,1-1 1 0 0,0 0 0 0 0,0 0 0 0 0,0 0 0 0 0,1 0 0 0 0,-1 0 0 0 0,0 0 0 0 0,1-1 0 0 0,-1 0-21 0 0,-4-26-318 0 0,2 0 0 0 0,0-1 1 0 0,2 0-1 0 0,1 1 0 0 0,2-1 1 0 0,0 0-1 0 0,2 1 0 0 0,2 0 0 0 0,0 0 1 0 0,2 0-1 0 0,1 1 0 0 0,1 0 1 0 0,4-5 317 0 0,14-34-3870 0 0,-7 23-2312 0 0,-16 32 3499 0 0,5-12-6335 0 0</inkml:trace>
  <inkml:trace contextRef="#ctx0" brushRef="#br0" timeOffset="2287.565">4045 1012 13219 0 0,'0'0'876'0'0,"0"0"-431"0"0,0 0-213 0 0,0 0 18 0 0,0 0 77 0 0,0 0 123 0 0,0 0 77 0 0,0 0 29 0 0,0 0 19 0 0,0 0-44 0 0,0 0-51 0 0,0 0-49 0 0,0 0-53 0 0,5 22-36 0 0,18 72-19 0 0,11-11 418 0 0,-33-80-668 0 0,-1 0 0 0 0,1-1 0 0 0,0 1 0 0 0,0 0 0 0 0,0 0 0 0 0,0-1 0 0 0,1 1 0 0 0,-1-1 0 0 0,1 1 0 0 0,-1-1 0 0 0,1 0 0 0 0,0 1 0 0 0,0-1 0 0 0,0 0 0 0 0,0 0 0 0 0,1 0 0 0 0,-1-1 0 0 0,0 1 0 0 0,1-1 0 0 0,-1 1 0 0 0,1-1 0 0 0,-1 0 0 0 0,1 0 0 0 0,0 0 0 0 0,0 0 0 0 0,-1 0 0 0 0,1 0 0 0 0,0-1 0 0 0,0 0 0 0 0,0 1 0 0 0,0-1 0 0 0,0 0 0 0 0,-1 0 0 0 0,1-1 0 0 0,0 1 0 0 0,0-1 0 0 0,0 1 0 0 0,0-1 0 0 0,-1 0 0 0 0,1 0 0 0 0,0 0 0 0 0,-1 0 0 0 0,2-1-73 0 0,94-138 1435 0 0,12-17-1395 0 0,-104 209-1508 0 0,-6-34 1475 0 0,-1-7-17 0 0,0 0 0 0 0,0 0-1 0 0,1-1 1 0 0,1 1-1 0 0,0 0 1 0 0,0 0-1 0 0,1-1 1 0 0,0 1 0 0 0,1 0-1 0 0,0-1 1 0 0,1 0-1 0 0,0 0 1 0 0,0 0 0 0 0,1 0-1 0 0,1-1 1 0 0,0 0-1 0 0,0 0 1 0 0,0 0-1 0 0,4 2 11 0 0,-5-6 9 0 0,0 0 0 0 0,0-1-1 0 0,0 1 1 0 0,0-1 0 0 0,1 0-1 0 0,0-1 1 0 0,0 1-1 0 0,0-1 1 0 0,0-1 0 0 0,1 1-1 0 0,-1-1 1 0 0,1 0 0 0 0,-1 0-1 0 0,1-1 1 0 0,0 0-1 0 0,0 0 1 0 0,5 0-9 0 0,-5-1 41 0 0,0-1 0 0 0,0 0 0 0 0,0 0 0 0 0,0 0 0 0 0,0-1 0 0 0,0 0 0 0 0,-1 0 0 0 0,1 0 0 0 0,0-1 0 0 0,-1 0 0 0 0,0-1 0 0 0,0 1 0 0 0,0-1 0 0 0,4-4-41 0 0,36-27 122 0 0,-2-3 0 0 0,-2-1 0 0 0,-2-2 0 0 0,-1-2 0 0 0,-3-1 0 0 0,-1-2 0 0 0,-3-2 0 0 0,-1 0 0 0 0,-3-2 0 0 0,12-30-122 0 0,-26 51-91 0 0,-1 1 0 0 0,-1-1 1 0 0,-1-1-1 0 0,-2 0 0 0 0,-1-1 1 0 0,-2 1-1 0 0,0-2 0 0 0,-3 1 1 0 0,0 0-1 0 0,-2-19 91 0 0,0 47-12 0 0,-1 0 0 0 0,1 0 1 0 0,-1 0-1 0 0,0 0 0 0 0,0 0 0 0 0,0 0 0 0 0,0 0 0 0 0,-1 0 1 0 0,1 0-1 0 0,-1 0 0 0 0,0 0 0 0 0,0 0 0 0 0,0 0 1 0 0,0 0-1 0 0,0 1 0 0 0,0-1 0 0 0,-1 0 0 0 0,0 1 1 0 0,1-1-1 0 0,-1 1 0 0 0,0 0 0 0 0,0-1 0 0 0,0 1 1 0 0,0 0-1 0 0,-1 0 0 0 0,1 0 0 0 0,-1 1 0 0 0,1-1 1 0 0,-1 1-1 0 0,1-1 0 0 0,-1 1 0 0 0,0 0 0 0 0,0 0 0 0 0,0 0 1 0 0,0 0-1 0 0,1 0 0 0 0,-1 1 0 0 0,0-1 0 0 0,0 1 1 0 0,0 0-1 0 0,0 0 0 0 0,0 0 0 0 0,0 0 0 0 0,0 1 1 0 0,0-1-1 0 0,0 1 0 0 0,0 0 0 0 0,-1 0 12 0 0,-6 5-25 0 0,1 0 1 0 0,0 0-1 0 0,0 1 0 0 0,1 0 1 0 0,-1 1-1 0 0,2 0 0 0 0,-1 0 1 0 0,1 0-1 0 0,0 1 0 0 0,1 0 1 0 0,0 1-1 0 0,0 0 0 0 0,1-1 1 0 0,-2 8 24 0 0,-6 16 12 0 0,2 1 0 0 0,1 0 1 0 0,2 0-1 0 0,1 1 0 0 0,2-1 0 0 0,1 2 1 0 0,2-1-1 0 0,1 0 0 0 0,2 0 0 0 0,2 9-12 0 0,-1-25 10 0 0,1 0-1 0 0,0-1 0 0 0,1 0 0 0 0,1 1 0 0 0,1-2 0 0 0,1 1 0 0 0,0-1 0 0 0,1 0 0 0 0,1 0 0 0 0,1-1 0 0 0,0 0 0 0 0,1-1 1 0 0,1 0-1 0 0,0-1 0 0 0,1 0 0 0 0,0-1 0 0 0,1 0 0 0 0,1-1 0 0 0,0-1 0 0 0,0 0 0 0 0,3 0-9 0 0,60 11-613 0 0,-25-24-2991 0 0,-39-4-80 0 0,-2-4-3422 0 0,-3 2-1960 0 0</inkml:trace>
  <inkml:trace contextRef="#ctx0" brushRef="#br0" timeOffset="3153.948">5948 802 4137 0 0,'0'0'2351'0'0,"0"0"-743"0"0,0 0-41 0 0,0 0 154 0 0,0 0 18 0 0,0 0-148 0 0,0 0-152 0 0,0 0-124 0 0,0 0-147 0 0,0 0-198 0 0,0 0-240 0 0,0 0-151 0 0,-10 6 171 0 0,-26 15-608 0 0,1 2-1 0 0,1 1 1 0 0,1 1 0 0 0,2 2 0 0 0,0 1 0 0 0,2 1 0 0 0,1 2 0 0 0,1 1 0 0 0,2 1 0 0 0,-10 19-142 0 0,32-47-13 0 0,0 1 0 0 0,0-1 1 0 0,1 1-1 0 0,-1-1 0 0 0,1 1 1 0 0,1 0-1 0 0,-1 0 1 0 0,1 0-1 0 0,0 0 0 0 0,1 0 1 0 0,-1 0-1 0 0,1 0 0 0 0,0 0 1 0 0,1 0-1 0 0,-1 0 1 0 0,1 0-1 0 0,1 1 13 0 0,1-4 23 0 0,0-1 0 0 0,1 0 1 0 0,-1 0-1 0 0,1 0 0 0 0,0 0 1 0 0,-1 0-1 0 0,1-1 0 0 0,0 0 0 0 0,0 1 1 0 0,0-1-1 0 0,0-1 0 0 0,0 1 1 0 0,0-1-1 0 0,0 0 0 0 0,1 0 0 0 0,-1 0 1 0 0,0 0-1 0 0,0-1 0 0 0,0 1 1 0 0,0-1-1 0 0,0 0 0 0 0,0 0 0 0 0,0-1 1 0 0,0 1-1 0 0,-1-1 0 0 0,4-2-23 0 0,32-19 114 0 0,-1-2 1 0 0,-2-1-1 0 0,0-3 0 0 0,-2 0 0 0 0,-1-2 0 0 0,-2-2 0 0 0,-1-1 0 0 0,13-20-114 0 0,-28 36 12 0 0,58-58-311 0 0,-71 98-821 0 0,-7-2 1070 0 0,-2 4 45 0 0,1 0 0 0 0,1 0 1 0 0,1 1-1 0 0,1 0 1 0 0,1 0-1 0 0,2 24 5 0 0,2-46 23 0 0,0 0 0 0 0,0 0 0 0 0,0 0 0 0 0,0 0 0 0 0,0 0-1 0 0,1-1 1 0 0,-1 1 0 0 0,1-1 0 0 0,0 1 0 0 0,-1-1 0 0 0,1 0 0 0 0,0 0-1 0 0,1 0 1 0 0,-1-1 0 0 0,0 1 0 0 0,0-1 0 0 0,1 1 0 0 0,-1-1 0 0 0,1 0-1 0 0,-1-1 1 0 0,1 1 0 0 0,-1 0 0 0 0,1-1 0 0 0,0 0 0 0 0,-1 0 0 0 0,1 0 0 0 0,-1 0-1 0 0,1-1 1 0 0,-1 1 0 0 0,1-1 0 0 0,-1 0 0 0 0,1 0 0 0 0,-1 0 0 0 0,1-1-1 0 0,-1 1 1 0 0,0-1 0 0 0,0 0 0 0 0,0 0 0 0 0,0 0 0 0 0,0 0 0 0 0,0 0-1 0 0,2-3-22 0 0,24-24 240 0 0,-1-1-1 0 0,-2-2 1 0 0,-1 0-1 0 0,-1-2 0 0 0,-2-1 1 0 0,8-18-240 0 0,-22 40 16 0 0,0 0 1 0 0,-1 0-1 0 0,0-1 1 0 0,-1 0-1 0 0,0 0 1 0 0,-1 0-1 0 0,-1 0 1 0 0,0-1-1 0 0,-1 0 1 0 0,-1 0-1 0 0,0-15-16 0 0,-2 29-8 0 0,0 0 0 0 0,0 0-1 0 0,-1 0 1 0 0,1 0 0 0 0,-1 0 0 0 0,1 0-1 0 0,-1 0 1 0 0,1 0 0 0 0,-1 0-1 0 0,0 0 1 0 0,1 0 0 0 0,-1 0 0 0 0,0 0-1 0 0,0 1 1 0 0,0-1 0 0 0,1 0 0 0 0,-1 1-1 0 0,0-1 1 0 0,0 0 0 0 0,0 1 0 0 0,0-1-1 0 0,0 1 1 0 0,0-1 0 0 0,-1 1 0 0 0,1 0-1 0 0,0 0 1 0 0,0-1 0 0 0,0 1-1 0 0,0 0 1 0 0,0 0 0 0 0,0 0 0 0 0,-1 0-1 0 0,1 0 1 0 0,0 0 0 0 0,0 0 0 0 0,0 1-1 0 0,0-1 1 0 0,0 0 0 0 0,0 1 0 0 0,0-1-1 0 0,-1 1 9 0 0,-44 17-520 0 0,39-14 472 0 0,0 1 0 0 0,1-1 0 0 0,0 1 0 0 0,0 1 0 0 0,0 0 1 0 0,1-1-1 0 0,0 1 0 0 0,0 1 0 0 0,0-1 0 0 0,1 1 0 0 0,0 0 0 0 0,0 0 0 0 0,1 0 0 0 0,0 1 0 0 0,0-1 0 0 0,1 1 0 0 0,0 0 0 0 0,0-1 0 0 0,0 1 0 0 0,1 0 0 0 0,1 0 0 0 0,-1 0 0 0 0,1 0 0 0 0,1 1 48 0 0,2-4 9 0 0,0 0 1 0 0,1 0-1 0 0,0 0 0 0 0,0 0 0 0 0,0-1 0 0 0,0 1 0 0 0,1-1 0 0 0,0-1 0 0 0,-1 1 1 0 0,2 0-1 0 0,-1-1 0 0 0,0 0 0 0 0,1 0 0 0 0,-1-1 0 0 0,1 0 0 0 0,0 0 0 0 0,0 0 1 0 0,-1 0-1 0 0,5-1-9 0 0,1 3 51 0 0,8 1 17 0 0,0 0-1 0 0,-1 1 0 0 0,1 1 1 0 0,-1 1-1 0 0,-1 1 0 0 0,0 0 1 0 0,0 1-1 0 0,-1 1 0 0 0,0 0 1 0 0,-1 2-1 0 0,9 8-67 0 0,-21-16 2 0 0,0 0 1 0 0,0 0 0 0 0,-1 0-1 0 0,0 1 1 0 0,0-1-1 0 0,0 1 1 0 0,-1-1-1 0 0,1 1 1 0 0,-1 0 0 0 0,0-1-1 0 0,-1 1 1 0 0,0 0-1 0 0,0 0 1 0 0,0 0-1 0 0,0-1 1 0 0,-1 1 0 0 0,0 0-1 0 0,0-1 1 0 0,-1 1-1 0 0,0 0 1 0 0,-2 4-3 0 0,-15 46-2600 0 0,9-29-554 0 0,4-10-1632 0 0,2-6-1862 0 0,1-3-654 0 0</inkml:trace>
  <inkml:trace contextRef="#ctx0" brushRef="#br0" timeOffset="7573.951">8610 912 1208 0 0,'0'0'1930'0'0,"0"0"-255"0"0,0 0-76 0 0,0 0 24 0 0,0 0 80 0 0,0 0 19 0 0,0 0-131 0 0,0 0-114 0 0,0 0-126 0 0,0 0-190 0 0,0 0-178 0 0,-33 5-183 0 0,-108 17-192 0 0,57 8 189 0 0,69-20-627 0 0,-15 10 47 0 0,1 1 0 0 0,1 1 0 0 0,0 1 0 0 0,2 2 0 0 0,1 0 0 0 0,1 2 0 0 0,1 1 0 0 0,2 0 0 0 0,0 2 0 0 0,2 1 0 0 0,2 0 0 0 0,-12 29-217 0 0,24-51 22 0 0,2 0 0 0 0,-1 1 0 0 0,1-1 0 0 0,0 1 0 0 0,1 0 0 0 0,1-1 0 0 0,-1 1 0 0 0,1 0 0 0 0,1 0 0 0 0,0 0 0 0 0,0 0 0 0 0,1 0 0 0 0,1 0 0 0 0,1 8-22 0 0,1-14 48 0 0,0 0 0 0 0,1-1 0 0 0,-1 1-1 0 0,1-1 1 0 0,0 0 0 0 0,0 0-1 0 0,0 0 1 0 0,1-1 0 0 0,-1 0 0 0 0,0 0-1 0 0,1 0 1 0 0,0-1 0 0 0,-1 1 0 0 0,1-2-1 0 0,0 1 1 0 0,-1 0 0 0 0,1-1 0 0 0,0 0-1 0 0,0-1 1 0 0,0 1 0 0 0,-1-1-1 0 0,1 0 1 0 0,0 0 0 0 0,-1-1 0 0 0,1 0-1 0 0,-1 0 1 0 0,1 0 0 0 0,-1 0 0 0 0,3-3-48 0 0,40-20 262 0 0,-1-3 0 0 0,-1-2 0 0 0,-2-2 0 0 0,-1-1 0 0 0,-1-3 0 0 0,-2-1 0 0 0,-2-2 0 0 0,-1-2 0 0 0,-3-1 0 0 0,13-21-262 0 0,18-33 618 0 0,-65 96-574 0 0,-2 15-196 0 0,-3 22 121 0 0,1 0 1 0 0,2 1 0 0 0,2-1-1 0 0,3 26 31 0 0,-2-53-30 0 0,0 0 1 0 0,1-1-1 0 0,0 0 0 0 0,1 1 0 0 0,0-1 1 0 0,0 0-1 0 0,1 0 0 0 0,0 0 0 0 0,0-1 1 0 0,1 1-1 0 0,1-1 0 0 0,-1 0 0 0 0,1-1 1 0 0,1 1-1 0 0,-1-1 0 0 0,1-1 0 0 0,0 1 1 0 0,1-1-1 0 0,-1 0 0 0 0,1-1 0 0 0,1 0 1 0 0,-1 0-1 0 0,7 3 30 0 0,-4-3-505 0 0,1-1 1 0 0,-1 1-1 0 0,0-2 1 0 0,1 0-1 0 0,0 0 1 0 0,0-1-1 0 0,0 0 1 0 0,0-1-1 0 0,0-1 1 0 0,0 0-1 0 0,0 0 0 0 0,4-2 505 0 0,28-10-5558 0 0,-17 0-2106 0 0,-25 12 7085 0 0,12-8-6584 0 0</inkml:trace>
  <inkml:trace contextRef="#ctx0" brushRef="#br0" timeOffset="7860.011">9400 1019 6233 0 0,'0'0'4507'0'0,"0"0"-1705"0"0,0 0-767 0 0,0 0-331 0 0,0 0-302 0 0,0 0-281 0 0,0 0-209 0 0,0 0-173 0 0,0 0-96 0 0,0 0-79 0 0,0 0-109 0 0,0 0-66 0 0,-34 12-65 0 0,-108 40-76 0 0,78-15 44 0 0,56-28-227 0 0,2-3-65 0 0,0 0 0 0 0,1 0 0 0 0,-1 0 0 0 0,2 1 0 0 0,-1 0 0 0 0,1-1 0 0 0,0 2 1 0 0,0-1-1 0 0,1 0 0 0 0,0 1 0 0 0,0 0 0 0 0,1-1 0 0 0,0 1 0 0 0,0 0 0 0 0,1 0 1 0 0,0 0-1 0 0,0 0 0 0 0,1 1 0 0 0,0-1 0 0 0,1 0 0 0 0,-1 0 0 0 0,2 0 0 0 0,-1 0 1 0 0,1 0-1 0 0,0 0 0 0 0,1 0 0 0 0,0-1 0 0 0,0 1 0 0 0,0-1 0 0 0,1 0 0 0 0,0 0 1 0 0,1 0-1 0 0,0 0 0 0 0,0-1 0 0 0,0 0 0 0 0,1 0 0 0 0,-1 0 0 0 0,2-1 1 0 0,-1 0-1 0 0,0 0 0 0 0,1 0 0 0 0,3 1 0 0 0,8 0-58 0 0,0-1 0 0 0,0 0 0 0 0,1-2 1 0 0,-1 0-1 0 0,1-1 0 0 0,0 0 0 0 0,-1-2 0 0 0,1 0 0 0 0,0-1 1 0 0,0-1-1 0 0,8-3 58 0 0,105-40-3249 0 0,-92 22-854 0 0,-1 0-3776 0 0,-23 12-694 0 0</inkml:trace>
  <inkml:trace contextRef="#ctx0" brushRef="#br0" timeOffset="8139.955">9881 1023 5905 0 0,'0'0'2229'0'0,"0"0"-178"0"0,0 0-76 0 0,0 0-151 0 0,0 0-243 0 0,0 0-268 0 0,0 0-223 0 0,0 0-178 0 0,0 0-168 0 0,0 0-162 0 0,0 0-140 0 0,-33 28-116 0 0,-99 92-82 0 0,69-44 152 0 0,21 30 365 0 0,41-102-742 0 0,1-1 1 0 0,0 0-1 0 0,0 0 1 0 0,0 0-1 0 0,0 1 1 0 0,0-1-1 0 0,1 0 1 0 0,-1 0-1 0 0,1 0 1 0 0,0 0-1 0 0,0 0 1 0 0,0 0-1 0 0,0 0 1 0 0,1 0-1 0 0,-1 0 1 0 0,1 0 0 0 0,0 0-1 0 0,0-1 1 0 0,0 1-1 0 0,0-1 1 0 0,0 0-1 0 0,0 1 1 0 0,1-1-1 0 0,-1 0 1 0 0,1 0-1 0 0,-1 0 1 0 0,1-1-1 0 0,0 1 1 0 0,0-1-1 0 0,0 1 1 0 0,0-1-1 0 0,0 0 1 0 0,0 0-1 0 0,0 0-19 0 0,22 3 129 0 0,1 0 0 0 0,-1-2 1 0 0,1 0-1 0 0,-1-2 0 0 0,1-1 0 0 0,-1-1 0 0 0,1-1 0 0 0,-1-1 0 0 0,0-2 0 0 0,0 0 1 0 0,3-3-130 0 0,130-36 43 0 0,-112 31-3763 0 0,1 0-5425 0 0,-36 10-2476 0 0</inkml:trace>
  <inkml:trace contextRef="#ctx0" brushRef="#br0" timeOffset="9091.615">10475 1398 4545 0 0,'0'0'817'0'0,"0"0"10"0"0,0 0 195 0 0,0 0 317 0 0,0 0 291 0 0,0 0 162 0 0,0 0 48 0 0,0 0-81 0 0,0 0-184 0 0,0 0-244 0 0,0 0-266 0 0,34 0-232 0 0,105-3-181 0 0,-134 3-604 0 0,0-1 0 0 0,0 1 0 0 0,0-1 0 0 0,0 0 0 0 0,0 0 0 0 0,0 0 0 0 0,0-1 0 0 0,-1 1 1 0 0,1-1-1 0 0,0 0 0 0 0,-1-1 0 0 0,1 1 0 0 0,-1-1 0 0 0,0 0 0 0 0,0 0 0 0 0,2-2-48 0 0,7-6 173 0 0,1 2-88 0 0,0-2 1 0 0,0 0-1 0 0,-2 0 1 0 0,1-2 0 0 0,-1 1-1 0 0,-1-1 1 0 0,0-1-1 0 0,-1 0 1 0 0,-1-1-1 0 0,0 0 1 0 0,-1 0 0 0 0,-1-1-1 0 0,0 1 1 0 0,-1-2-1 0 0,0 1 1 0 0,-2-1-1 0 0,0 0 1 0 0,2-17-86 0 0,-6 31-35 0 0,-1 0 0 0 0,1-1 0 0 0,-1 1 1 0 0,0 0-1 0 0,1 0 0 0 0,-2 0 0 0 0,1 0 0 0 0,0 0 0 0 0,0 0 0 0 0,-1 0 0 0 0,0 0 1 0 0,1 0-1 0 0,-1 1 0 0 0,0-1 0 0 0,-1 1 0 0 0,1-1 0 0 0,0 1 0 0 0,-1 0 0 0 0,1 0 1 0 0,-1 0-1 0 0,1 0 0 0 0,-1 0 0 0 0,0 1 0 0 0,0-1 0 0 0,0 1 0 0 0,0 0 0 0 0,0 0 1 0 0,0 0-1 0 0,0 0 0 0 0,-1 0 0 0 0,1 1 0 0 0,-2-1 35 0 0,-3 0-122 0 0,-1 0 0 0 0,0 0 0 0 0,1 1-1 0 0,-1 0 1 0 0,1 0 0 0 0,-1 1 0 0 0,0 0 0 0 0,1 0 0 0 0,0 1-1 0 0,-1 0 1 0 0,1 1 0 0 0,-1 0 122 0 0,-5 5-99 0 0,-1 1 0 0 0,1 1 0 0 0,1 0 0 0 0,-1 1 0 0 0,2 0 0 0 0,0 1 0 0 0,0 0-1 0 0,1 1 1 0 0,0 0 0 0 0,1 1 0 0 0,1 0 0 0 0,1 1 0 0 0,-1 0 0 0 0,2 0 0 0 0,0 1 0 0 0,1-1 0 0 0,1 2 0 0 0,0-1-1 0 0,2 0 1 0 0,-3 17 99 0 0,4-27 5 0 0,0 0-1 0 0,1 0 0 0 0,0 0 0 0 0,0 0 0 0 0,0 0 0 0 0,1 1 0 0 0,0-1 0 0 0,0 0 1 0 0,0 0-1 0 0,1 0 0 0 0,0 0 0 0 0,0 0 0 0 0,1 0 0 0 0,-1 0 0 0 0,1 0 0 0 0,1 0 1 0 0,-1-1-1 0 0,1 1 0 0 0,0-1 0 0 0,0 1 0 0 0,1-1 0 0 0,-1 0 0 0 0,1 0 0 0 0,0-1 1 0 0,0 1-1 0 0,1-1 0 0 0,0 0 0 0 0,-1 0 0 0 0,1-1 0 0 0,1 1 0 0 0,-1-1 0 0 0,5 2-4 0 0,10 0 274 0 0,0-1 0 0 0,0-1 0 0 0,0 0-1 0 0,0-2 1 0 0,0-1 0 0 0,1 0-1 0 0,-1-1 1 0 0,7-3-274 0 0,24-5 376 0 0,-2-3-1 0 0,1-2 1 0 0,-2-2-1 0 0,0-2 1 0 0,-1-2-1 0 0,-1-2 1 0 0,-1-3-1 0 0,-1-1 1 0 0,35-28-376 0 0,-24 19 232 0 0,-2-3 0 0 0,-2-3 0 0 0,-1-1 0 0 0,-3-3 1 0 0,-1-1-1 0 0,-2-3 0 0 0,-3-1 0 0 0,5-12-232 0 0,-32 41 13 0 0,-1-1 0 0 0,0-1-1 0 0,-2 0 1 0 0,0 0-1 0 0,-2-1 1 0 0,0-1 0 0 0,-2 1-1 0 0,-1-1 1 0 0,-1-1 0 0 0,-1 1-1 0 0,-1-1 1 0 0,-1 1-1 0 0,-1-1 1 0 0,-2 0 0 0 0,-2-13-13 0 0,2 34-25 0 0,0 0 1 0 0,-1 0-1 0 0,1 0 1 0 0,-1 0-1 0 0,-1 0 1 0 0,1 0-1 0 0,-1 0 1 0 0,1 1-1 0 0,-1-1 0 0 0,-1 1 1 0 0,1 0-1 0 0,-1 0 1 0 0,1 0-1 0 0,-1 0 1 0 0,0 1-1 0 0,0 0 1 0 0,-1-1-1 0 0,1 2 1 0 0,-1-1-1 0 0,1 0 1 0 0,-1 1-1 0 0,0 0 1 0 0,0 0-1 0 0,0 0 1 0 0,0 1-1 0 0,-1 0 1 0 0,1 0-1 0 0,0 0 1 0 0,0 0-1 0 0,-1 1 1 0 0,1 0-1 0 0,0 0 1 0 0,-1 0-1 0 0,1 1 0 0 0,0 0 1 0 0,-1 0-1 0 0,1 0 1 0 0,0 1-1 0 0,0-1 1 0 0,0 1-1 0 0,0 1 1 0 0,0-1-1 0 0,1 1 1 0 0,-5 2 24 0 0,-16 13-33 0 0,2 1 0 0 0,0 0 0 0 0,1 2 0 0 0,1 1 0 0 0,0 0 0 0 0,2 2 0 0 0,1 0 0 0 0,1 1 0 0 0,1 1 0 0 0,1 0 1 0 0,2 1-1 0 0,0 1 0 0 0,2 0 0 0 0,1 1 0 0 0,1 0 0 0 0,2 0 0 0 0,1 0 0 0 0,1 1 0 0 0,1 0 0 0 0,2 1 0 0 0,1-1 0 0 0,1 0 0 0 0,3 9 33 0 0,-2-23 31 0 0,1-1 0 0 0,1 1-1 0 0,0-1 1 0 0,1 0 0 0 0,0 0-1 0 0,2 0 1 0 0,0-1 0 0 0,0 0-1 0 0,1 0 1 0 0,1 0 0 0 0,0-1-1 0 0,1 0 1 0 0,1-1 0 0 0,-1 0-1 0 0,2 0 1 0 0,0-1 0 0 0,0-1-1 0 0,1 1 1 0 0,1-2 0 0 0,-1 0-1 0 0,1 0 1 0 0,1-1 0 0 0,0-1-1 0 0,0-1 1 0 0,0 1 0 0 0,1-2-31 0 0,-1 0-36 0 0,0-1-1 0 0,1 0 1 0 0,0-1 0 0 0,0-1-1 0 0,0 0 1 0 0,0-1 0 0 0,0 0-1 0 0,0-2 1 0 0,0 1 0 0 0,0-2 0 0 0,0 0-1 0 0,0-1 1 0 0,0-1 0 0 0,-1 0-1 0 0,0 0 1 0 0,0-2 0 0 0,0 0-1 0 0,0 0 1 0 0,-1-2 0 0 0,0 1 0 0 0,0-2-1 0 0,-1 1 1 0 0,1-3 36 0 0,-5 3-782 0 0,18-19-1379 0 0,-11 7-6643 0 0,-10 9-1796 0 0</inkml:trace>
  <inkml:trace contextRef="#ctx0" brushRef="#br0" timeOffset="9865.568">11817 1325 1656 0 0,'0'0'1819'0'0,"0"0"75"0"0,0 0 169 0 0,0 0 142 0 0,0 0-54 0 0,0 0-173 0 0,0 0-214 0 0,0 0-205 0 0,0 0-201 0 0,0 0-181 0 0,0 0-165 0 0,33 6-138 0 0,102 17-93 0 0,-58-28 315 0 0,-64-1-831 0 0,17-4-32 0 0,0-2-1 0 0,0-1 1 0 0,-2-1 0 0 0,1-1 0 0 0,-2-2 0 0 0,0-1 0 0 0,-1 0-1 0 0,-1-3 1 0 0,-1 0 0 0 0,-1-1 0 0 0,-1-1 0 0 0,15-20-233 0 0,-4-33 134 0 0,-33 74-150 0 0,0 0 1 0 0,0 0 0 0 0,0-1-1 0 0,0 1 1 0 0,0 0-1 0 0,-1 0 1 0 0,1 0-1 0 0,-1 0 1 0 0,1-1-1 0 0,-1 1 1 0 0,0 0-1 0 0,0 0 1 0 0,0 0 0 0 0,0 1-1 0 0,0-1 1 0 0,0 0-1 0 0,-1 0 1 0 0,1 0-1 0 0,-1 1 1 0 0,1-1-1 0 0,-1 1 1 0 0,0-1-1 0 0,1 1 1 0 0,-1 0-1 0 0,0-1 1 0 0,0 1 0 0 0,0 0-1 0 0,0 0 1 0 0,0 1-1 0 0,0-1 1 0 0,0 0-1 0 0,0 1 1 0 0,0-1-1 0 0,-1 1 1 0 0,1-1 15 0 0,-14 1-167 0 0,1-1 1 0 0,0 2-1 0 0,0 0 0 0 0,-1 1 1 0 0,1 0-1 0 0,0 2 0 0 0,0-1 1 0 0,1 2-1 0 0,-1 0 0 0 0,1 1 1 0 0,0 0-1 0 0,1 1 1 0 0,-1 0-1 0 0,1 1 0 0 0,1 1 1 0 0,-1 0-1 0 0,2 1 0 0 0,-1 0 1 0 0,1 1-1 0 0,1 0 0 0 0,0 1 1 0 0,0 0-1 0 0,-3 7 167 0 0,5-10-95 0 0,1 1-1 0 0,0 0 1 0 0,0 1-1 0 0,1 0 1 0 0,0 0-1 0 0,1 0 1 0 0,1 1-1 0 0,-1 0 1 0 0,2-1-1 0 0,0 1 1 0 0,0 1-1 0 0,1-1 1 0 0,1 0-1 0 0,0 1 1 0 0,0-1 0 0 0,1 1-1 0 0,1 0 96 0 0,1-8 19 0 0,-1-1 0 0 0,1 0 0 0 0,0 0 0 0 0,0 0 0 0 0,0 0 0 0 0,0 0 0 0 0,1-1 0 0 0,-1 1 0 0 0,1-1 0 0 0,0 1 0 0 0,0-1 0 0 0,1 0 0 0 0,-1 0 0 0 0,1 0 0 0 0,-1-1 0 0 0,1 1 0 0 0,0-1 0 0 0,0 0 0 0 0,0 0 0 0 0,0 0 0 0 0,0-1 0 0 0,0 0 0 0 0,1 1 0 0 0,1-1-19 0 0,110 12 1259 0 0,-71-17-837 0 0,1-1 0 0 0,-1-2 0 0 0,0-3-1 0 0,-1-1 1 0 0,0-2 0 0 0,-1-2 0 0 0,9-6-422 0 0,-6 0 172 0 0,-1-2 0 0 0,-2-1 0 0 0,0-3 0 0 0,-1-1 0 0 0,-2-2 0 0 0,-1-2 0 0 0,-2-1 0 0 0,27-31-172 0 0,-56 56 8 0 0,-1 1 1 0 0,0-2-1 0 0,0 1 0 0 0,0-1 1 0 0,-1 0-1 0 0,0 0 0 0 0,-1-1 0 0 0,0 0 1 0 0,-1 0-1 0 0,0 0 0 0 0,0 0 1 0 0,-1-1-1 0 0,-1 0 0 0 0,0 1 0 0 0,0-1 1 0 0,-1 0-1 0 0,0 0 0 0 0,-1 0-8 0 0,0 8-10 0 0,0 1 0 0 0,0-1 0 0 0,-1 1-1 0 0,0-1 1 0 0,1 1 0 0 0,-1-1 0 0 0,0 1-1 0 0,0-1 1 0 0,0 1 0 0 0,0 0 0 0 0,-1 0-1 0 0,1 0 1 0 0,-1-1 0 0 0,1 1 0 0 0,-1 1-1 0 0,0-1 1 0 0,1 0 0 0 0,-1 0 0 0 0,0 1-1 0 0,0-1 1 0 0,-1 1 0 0 0,1-1 0 0 0,0 1-1 0 0,0 0 1 0 0,-1 0 0 0 0,1 0-1 0 0,0 0 1 0 0,-1 0 0 0 0,1 1 0 0 0,-1-1-1 0 0,1 1 1 0 0,-1 0 0 0 0,0-1 0 0 0,1 1-1 0 0,-1 0 1 0 0,-1 1 10 0 0,-95 19-788 0 0,77-10 613 0 0,0 1 0 0 0,0 1 0 0 0,1 1 0 0 0,0 1 0 0 0,2 1 0 0 0,-1 1 0 0 0,2 0 0 0 0,0 1 0 0 0,1 1 0 0 0,1 1 0 0 0,-10 15 175 0 0,24-32-27 0 0,0 0 0 0 0,0 1-1 0 0,1 0 1 0 0,-1-1-1 0 0,1 1 1 0 0,-1 0 0 0 0,1 0-1 0 0,0 0 1 0 0,0 0-1 0 0,0 0 1 0 0,1 0 0 0 0,-1 0-1 0 0,1 0 1 0 0,-1 0-1 0 0,1 0 1 0 0,0 0 0 0 0,0 0-1 0 0,1 0 1 0 0,-1 0-1 0 0,0 1 1 0 0,1-1 0 0 0,0 0-1 0 0,0 0 1 0 0,0 0 0 0 0,0-1-1 0 0,0 1 1 0 0,1 0-1 0 0,-1 0 1 0 0,1-1 0 0 0,0 1-1 0 0,0-1 1 0 0,0 1-1 0 0,0-1 1 0 0,0 0 0 0 0,2 2 27 0 0,10 1 48 0 0,1 0 1 0 0,-1-1 0 0 0,1-1 0 0 0,0 0 0 0 0,0-1 0 0 0,0 0 0 0 0,0-1 0 0 0,0-1 0 0 0,14-2-49 0 0,-3 2 48 0 0,211 0 834 0 0,-232-1-857 0 0,-1 0 0 0 0,0 1 0 0 0,0 0 0 0 0,1-1 0 0 0,-1 2-1 0 0,0-1 1 0 0,1 0 0 0 0,-1 1 0 0 0,0 0 0 0 0,0 0-1 0 0,0 0 1 0 0,0 0 0 0 0,0 1 0 0 0,0 0 0 0 0,0-1-1 0 0,0 2 1 0 0,0-1 0 0 0,-1 0 0 0 0,1 1 0 0 0,-1-1-1 0 0,0 1 1 0 0,0 0 0 0 0,0 0 0 0 0,0 0 0 0 0,0 1-1 0 0,-1-1 1 0 0,1 1 0 0 0,-1-1 0 0 0,0 1 0 0 0,0 0-1 0 0,0 0 1 0 0,-1 0 0 0 0,1 0 0 0 0,-1 0 0 0 0,0 3-25 0 0,-1 3 39 0 0,-1 0 0 0 0,-1 0 0 0 0,0-1 1 0 0,0 1-1 0 0,-1 0 0 0 0,0-1 0 0 0,-1 1 1 0 0,0-1-1 0 0,0 0 0 0 0,-1 0 0 0 0,0-1 1 0 0,-1 1-1 0 0,0-1 0 0 0,0 0 1 0 0,-1-1-1 0 0,-2 3-39 0 0,-34 52-354 0 0,29-29-1416 0 0,13-26-2296 0 0,0 2-3532 0 0,1-6-3329 0 0</inkml:trace>
  <inkml:trace contextRef="#ctx0" brushRef="#br0" timeOffset="10756.093">13724 1155 4441 0 0,'0'0'1974'0'0,"0"0"-137"0"0,0 0-144 0 0,0 0-54 0 0,0 0-96 0 0,0 0-116 0 0,0 0-108 0 0,-32 14-114 0 0,-107 47-132 0 0,32 4 575 0 0,78-46-1312 0 0,1 1 1 0 0,1 1-1 0 0,1 1 1 0 0,1 1-1 0 0,1 1 1 0 0,1 2-1 0 0,-9 14-336 0 0,30-38 14 0 0,0 0-1 0 0,1-1 1 0 0,-1 1 0 0 0,1 0 0 0 0,-1 0-1 0 0,1 0 1 0 0,0 0 0 0 0,0 0-1 0 0,0 1 1 0 0,0-1 0 0 0,0 0-1 0 0,0 1 1 0 0,1-1 0 0 0,-1 0 0 0 0,1 1-1 0 0,-1-1 1 0 0,1 0 0 0 0,0 1-1 0 0,0-1 1 0 0,0 1 0 0 0,0-1 0 0 0,1 0-1 0 0,-1 1 1 0 0,1-1 0 0 0,-1 0-1 0 0,1 1 1 0 0,0-1 0 0 0,0 0-1 0 0,0 0 1 0 0,0 1 0 0 0,0-1 0 0 0,1 0-1 0 0,-1 0 1 0 0,1 0 0 0 0,-1-1-1 0 0,1 1 1 0 0,0 0 0 0 0,-1-1-1 0 0,1 1 1 0 0,1 0-14 0 0,11-1 139 0 0,0-1 1 0 0,0-1-1 0 0,0 0 0 0 0,-1-1 0 0 0,1-1 0 0 0,-1 0 1 0 0,1 0-1 0 0,-1-2 0 0 0,0 1 0 0 0,-1-2 0 0 0,1 0 1 0 0,-1 0-1 0 0,0-1 0 0 0,9-7-139 0 0,14-5 140 0 0,271-172 333 0 0,-230 157-529 0 0,-65 71-175 0 0,-10 5 273 0 0,15 96-69 0 0,-14-133 29 0 0,-1-1 1 0 0,1 1 0 0 0,0-1-1 0 0,1 0 1 0 0,-1 0 0 0 0,1 0 0 0 0,-1 0-1 0 0,1-1 1 0 0,0 1 0 0 0,1 0-1 0 0,-1-1 1 0 0,0 0 0 0 0,1 0-1 0 0,0 0 1 0 0,0-1 0 0 0,0 1-1 0 0,0-1 1 0 0,0 0 0 0 0,0 0-1 0 0,1 0 1 0 0,-1 0 0 0 0,1-1-1 0 0,-1 0 1 0 0,1 0 0 0 0,0 0-1 0 0,-1-1 1 0 0,4 1-3 0 0,1-1 61 0 0,0-1 0 0 0,0 0 1 0 0,-1 0-1 0 0,1-1 0 0 0,-1 0 0 0 0,1 0 0 0 0,-1-1 1 0 0,1 0-1 0 0,-1 0 0 0 0,0-1 0 0 0,-1 0 0 0 0,1-1 1 0 0,-1 0-1 0 0,0 0 0 0 0,0 0 0 0 0,0-1 1 0 0,-1 0-1 0 0,2-2-61 0 0,11-8 114 0 0,25-22 12 0 0,-2-3 1 0 0,-2-1-1 0 0,-2-3 0 0 0,-2 0 0 0 0,-2-3 0 0 0,-2 0 0 0 0,-2-2 1 0 0,-2-2-1 0 0,-3 0 0 0 0,3-13-126 0 0,-4-1-137 0 0,-3-2 0 0 0,-3 0 1 0 0,-3-2-1 0 0,-2 1 0 0 0,-4-2 1 0 0,-1-34 136 0 0,-8 91-31 0 0,2-1 25 0 0,-1 0 0 0 0,0 0 0 0 0,-1-1 0 0 0,-1 1-1 0 0,-1 0 1 0 0,0 0 0 0 0,-1 0 0 0 0,-1-4 6 0 0,3 17-10 0 0,1 1 1 0 0,-1-1-1 0 0,0 0 1 0 0,1 1-1 0 0,-1-1 1 0 0,0 1-1 0 0,0-1 1 0 0,0 1-1 0 0,-1-1 1 0 0,1 1-1 0 0,0 0 1 0 0,0 0-1 0 0,-1-1 1 0 0,1 1-1 0 0,-1 0 1 0 0,1 0-1 0 0,-1 0 1 0 0,1 0-1 0 0,-1 1 1 0 0,1-1-1 0 0,-1 0 1 0 0,0 1-1 0 0,0-1 1 0 0,1 1-1 0 0,-1 0 1 0 0,0-1-1 0 0,0 1 1 0 0,1 0-1 0 0,-1 0 1 0 0,0 0-1 0 0,0 0 1 0 0,0 0-1 0 0,1 1 1 0 0,-1-1-1 0 0,0 1 1 0 0,0-1-1 0 0,1 1 1 0 0,-1-1-1 0 0,0 1 1 0 0,1 0-1 0 0,-1 0 1 0 0,1 0-1 0 0,-1 0 1 0 0,1 0-1 0 0,-1 0 1 0 0,1 0-1 0 0,0 0 1 0 0,0 1-1 0 0,-1-1 1 0 0,1 0-1 0 0,0 1 1 0 0,0-1-1 0 0,0 1 1 0 0,0 0-1 0 0,1-1 1 0 0,-1 1-1 0 0,0 0 1 0 0,1 0 9 0 0,-19 37-18 0 0,3 2 0 0 0,1 0 0 0 0,2 1 0 0 0,2 1 1 0 0,1 0-1 0 0,3 0 0 0 0,1 0 0 0 0,3 1 0 0 0,1 0 0 0 0,2 10 18 0 0,-3 47 24 0 0,3 1 0 0 0,5-1-1 0 0,4 0 1 0 0,22 94-24 0 0,-8-89-29 0 0,-13-89-514 0 0,-14-23-3225 0 0,-16-20-1483 0 0,2 3-3201 0 0,13 14 488 0 0</inkml:trace>
  <inkml:trace contextRef="#ctx0" brushRef="#br0" timeOffset="11008.916">14058 1048 10834 0 0,'0'0'2187'0'0,"0"0"-323"0"0,0 0-152 0 0,0 0-110 0 0,0 0-210 0 0,0 0-260 0 0,0 0-229 0 0,34-8-135 0 0,110-28-110 0 0,272-41 2110 0 0,-121 49-3148 0 0,-167 26-8066 0 0,-115 2 1741 0 0,-3 0-3584 0 0</inkml:trace>
  <inkml:trace contextRef="#ctx0" brushRef="#br0" timeOffset="11171.573">15136 1203 5537 0 0,'0'0'3133'0'0,"0"0"-1377"0"0,0 0-389 0 0,0 0 36 0 0,0 0-57 0 0,-4 33-230 0 0,-12 101-253 0 0,9 78 412 0 0,7-211-1868 0 0,0 12 733 0 0,0-8-8400 0 0,0-5-823 0 0</inkml:trace>
  <inkml:trace contextRef="#ctx0" brushRef="#br0" timeOffset="11427.449">15072 702 17612 0 0,'0'0'1080'0'0,"0"0"-272"0"0,0 0-360 0 0,0 0-200 0 0,0 0-360 0 0,0 0-344 0 0,0 0-24 0 0,0 0-64 0 0,0 0-64 0 0,0 0-368 0 0,0 0-1281 0 0,0 0-2592 0 0,0 0-5065 0 0</inkml:trace>
  <inkml:trace contextRef="#ctx0" brushRef="#br0" timeOffset="11674.872">15539 1004 9714 0 0,'0'0'4341'0'0,"0"0"-2483"0"0,0 0-885 0 0,0 0-154 0 0,0 0-181 0 0,0 0-174 0 0,0 0-134 0 0,0 0-99 0 0,0 0-40 0 0,0 0-32 0 0,-29 36-38 0 0,-89 111-36 0 0,73-68-41 0 0,43-65-46 0 0,-10 97 50 0 0,13-107 0 0 0,-1 0 0 0 0,1-1 0 0 0,-1 1 0 0 0,1 0 0 0 0,0-1 1 0 0,1 1-1 0 0,-1 0 0 0 0,1-1 0 0 0,-1 0 0 0 0,1 1 0 0 0,0-1 1 0 0,0 0-1 0 0,0 0 0 0 0,1 0 0 0 0,-1 0 0 0 0,1 0 0 0 0,0-1 0 0 0,-1 1 1 0 0,1-1-1 0 0,1 0 0 0 0,-1 1 0 0 0,0-2 0 0 0,0 1 0 0 0,1 0 0 0 0,-1-1 1 0 0,1 1-1 0 0,-1-1 0 0 0,1 0-48 0 0,7 2 209 0 0,0-1 1 0 0,1-1-1 0 0,-1 0 1 0 0,0 0-1 0 0,1-1 1 0 0,-1 0-1 0 0,0-1 1 0 0,0-1-1 0 0,1 0 1 0 0,-1 0-1 0 0,0-1 1 0 0,-1 0-1 0 0,1-1 1 0 0,-1 0-1 0 0,1-1 1 0 0,-1 0-1 0 0,0-1 1 0 0,-1 0-1 0 0,1 0 1 0 0,-1-1-1 0 0,-1 0 1 0 0,8-8-210 0 0,-4 4 109 0 0,-2 0 0 0 0,1 0 0 0 0,-1-1 0 0 0,-1-1 0 0 0,0 1 0 0 0,-1-2 1 0 0,0 1-1 0 0,-1-1 0 0 0,-1 0 0 0 0,0 0 0 0 0,0-1 0 0 0,-2 0 0 0 0,0 0 0 0 0,-1 0 0 0 0,0-1 1 0 0,0-7-110 0 0,-3 18-18 0 0,0 1 1 0 0,1-1-1 0 0,-2 0 0 0 0,1 1 1 0 0,0-1-1 0 0,-1 1 1 0 0,0-1-1 0 0,0 1 1 0 0,0 0-1 0 0,-1-1 1 0 0,1 1-1 0 0,-1 0 1 0 0,0 0-1 0 0,0 0 1 0 0,-1 0-1 0 0,1 0 1 0 0,-1 1-1 0 0,0-1 1 0 0,0 1-1 0 0,0-1 1 0 0,0 1-1 0 0,-1 0 0 0 0,1 0 1 0 0,-1 1-1 0 0,0-1 1 0 0,1 1-1 0 0,-1-1 1 0 0,-4 0 17 0 0,-79-8-3323 0 0,58 18-409 0 0,3 2-3292 0 0,12-4-4699 0 0</inkml:trace>
  <inkml:trace contextRef="#ctx0" brushRef="#br0" timeOffset="12141.947">15900 1409 16412 0 0,'0'0'570'0'0,"0"0"194"0"0,0 0 275 0 0,0 0 120 0 0,0 0-72 0 0,0 0-91 0 0,0 0-94 0 0,0 0-83 0 0,0 0-114 0 0,0 0-169 0 0,0 0-137 0 0,0 0-67 0 0,0 0-34 0 0,25-16-29 0 0,78-51-41 0 0,-12-12 112 0 0,51-49-480 0 0,-140 129 77 0 0,-1 0 1 0 0,0 0-1 0 0,1 1 0 0 0,-1-1 0 0 0,0 0 1 0 0,1 1-1 0 0,-1-1 0 0 0,0 1 0 0 0,0-1 1 0 0,0 1-1 0 0,-1 0 0 0 0,1-1 0 0 0,0 1 1 0 0,-1 0-1 0 0,1 0 0 0 0,-1-1 0 0 0,1 1 1 0 0,-1 0-1 0 0,0 0 0 0 0,1 0 0 0 0,-1 0 0 0 0,0-1 1 0 0,-1 1-1 0 0,1 0 0 0 0,0 0 0 0 0,0 0 1 0 0,-1-1-1 0 0,1 1 0 0 0,-1 0 0 0 0,1 0 1 0 0,-1-1-1 0 0,-1 2 63 0 0,2 9-178 0 0,-1-5 163 0 0,0 0-1 0 0,1 0 1 0 0,-1 0-1 0 0,2 0 1 0 0,-1 1-1 0 0,1-1 1 0 0,0 0-1 0 0,0 0 1 0 0,1 0-1 0 0,0 0 1 0 0,0-1-1 0 0,1 1 0 0 0,0 0 1 0 0,0-1-1 0 0,0 0 1 0 0,1 0-1 0 0,0 0 1 0 0,0 0-1 0 0,0 0 1 0 0,1-1-1 0 0,0 0 1 0 0,4 4 15 0 0,6-1 163 0 0,0-1 0 0 0,0 0 0 0 0,1-1-1 0 0,0-1 1 0 0,0 0 0 0 0,1-2 0 0 0,-1 1 0 0 0,1-2 0 0 0,0 0 0 0 0,0-1 0 0 0,0-1 0 0 0,-1-1 0 0 0,2 0-163 0 0,12-1 144 0 0,1-1 0 0 0,-1-2 0 0 0,-1-1 0 0 0,1-1 0 0 0,-1-2 0 0 0,-1-1 0 0 0,1-1 0 0 0,-2-1 0 0 0,0-2 0 0 0,0-1 0 0 0,-1 0 0 0 0,17-16-144 0 0,32-46-1470 0 0,-52 38-6715 0 0,-16 30-4057 0 0</inkml:trace>
  <inkml:trace contextRef="#ctx0" brushRef="#br0" timeOffset="13685.968">0 2193 4689 0 0,'0'0'669'0'0,"0"0"-376"0"0,0 0-392 0 0,0 0-55 0 0,0 0 174 0 0,0 0 298 0 0,0 0 230 0 0,0 0 135 0 0,0 0 112 0 0,0 0 61 0 0,33-6 40 0 0,103-23 3 0 0,-23 5 1517 0 0,1 4-1 0 0,2 5 1 0 0,50 2-2416 0 0,523-23 2296 0 0,4 10-1320 0 0,895-40 605 0 0,-583 18-1056 0 0,-137 11-255 0 0,1020-47 290 0 0,-685 72-334 0 0,326-17 0 0 0,-322 17-132 0 0,-861 13 5 0 0,572 3 220 0 0,811 13 98 0 0,-629-16-141 0 0,-153-19-9 0 0,-816 16-333 0 0,113-4-585 0 0,-1 12 1 0 0,48 14 650 0 0,-185-2-4018 0 0,-66-11-2679 0 0,-12-3-4957 0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5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74 6257 0 0,'0'0'2533'0'0,"0"0"-809"0"0,0 0-379 0 0,0 0 90 0 0,0 0 109 0 0,0 0 19 0 0,0 0-74 0 0,0 0-179 0 0,0 0-215 0 0,0 0-211 0 0,0 0-157 0 0,0 0-116 0 0,33-3-91 0 0,106-10-63 0 0,24-12 778 0 0,52-8-628 0 0,-183 33-1660 0 0,-36 32-10242 0 0,-2-26 5314 0 0,-1 0-1026 0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5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0 110 13139 0 0,'0'0'1704'0'0,"0"0"-413"0"0,0 0 67 0 0,0 0 166 0 0,0 0-124 0 0,0 0-278 0 0,0 0-255 0 0,36-6-198 0 0,113-23-166 0 0,7-12 271 0 0,11 11-1452 0 0,-94 26-9392 0 0,-61 4-1477 0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3.0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858 1 7017 0 0,'0'0'2366'0'0,"0"0"-431"0"0,0 0-393 0 0,0 0-188 0 0,0 0-33 0 0,0 0-71 0 0,0 0-165 0 0,0 0-255 0 0,0 0-267 0 0,0 0-183 0 0,0 0-101 0 0,-1 8-23 0 0,-12 57 135 0 0,-3 0 1 0 0,-2-1 0 0 0,-3-1-1 0 0,-3 0 1 0 0,-3-2 0 0 0,-2-1 0 0 0,-5 2-392 0 0,2-10 23 0 0,-3-3 1 0 0,-1-1 0 0 0,-3-1-1 0 0,-2-2 1 0 0,-1-2 0 0 0,-3-2 0 0 0,-1-2-1 0 0,-2-2 1 0 0,-21 10-24 0 0,59-39 0 0 0,-1-1 0 0 0,0-1 0 0 0,-1 0 0 0 0,0-1 0 0 0,1 0 1 0 0,-2-1-1 0 0,1 0 0 0 0,0-1 0 0 0,-1 0 0 0 0,0-1 0 0 0,0 0 0 0 0,1-1 0 0 0,-1-1 0 0 0,-2 0 0 0 0,11-2-19 0 0,0-1 0 0 0,0 1 0 0 0,0-1-1 0 0,1 0 1 0 0,-1 0 0 0 0,1 0 0 0 0,-1-1-1 0 0,1 1 1 0 0,0-1 0 0 0,0 0 0 0 0,1 0 0 0 0,-1 0-1 0 0,1 0 1 0 0,0 0 0 0 0,0-1 0 0 0,0 1-1 0 0,1 0 1 0 0,-1-1 0 0 0,1 0 0 0 0,0 1-1 0 0,1-1 1 0 0,-1 0 0 0 0,1 1 0 0 0,0-1 0 0 0,0 0-1 0 0,0 0 1 0 0,1 1 0 0 0,-1-1 0 0 0,1 0-1 0 0,0 1 1 0 0,2-3 19 0 0,1-18-24 0 0,2 1 0 0 0,1 0-1 0 0,1 0 1 0 0,1 1 0 0 0,2 0 0 0 0,0 0-1 0 0,1 1 1 0 0,1 1 0 0 0,1 0 0 0 0,0 1-1 0 0,8-7 25 0 0,3-6 53 0 0,0 0 0 0 0,3 2-1 0 0,0 1 1 0 0,2 1-1 0 0,1 2 1 0 0,1 1 0 0 0,13-7-53 0 0,-42 31 24 0 0,0 0 0 0 0,-1 0 0 0 0,1 0 1 0 0,0 0-1 0 0,0 1 0 0 0,0-1 1 0 0,1 1-1 0 0,-1 0 0 0 0,0 0 1 0 0,0 0-1 0 0,0 0 0 0 0,1 1 0 0 0,-1-1 1 0 0,1 1-1 0 0,-1 0 0 0 0,0 0 1 0 0,1 0-1 0 0,-1 1 0 0 0,0-1 1 0 0,1 1-1 0 0,-1-1 0 0 0,0 1 0 0 0,0 0 1 0 0,1 1-1 0 0,-1-1 0 0 0,0 0 1 0 0,2 2-25 0 0,98 143 1283 0 0,-42-49-829 0 0,-42-71-463 0 0,1-1-1 0 0,1-2 1 0 0,1 0-1 0 0,1-1 1 0 0,1-1-1 0 0,1-1 1 0 0,25 15 9 0 0,64 19-3234 0 0,-69-34-5119 0 0,-31-13-2090 0 0</inkml:trace>
  <inkml:trace contextRef="#ctx0" brushRef="#br0" timeOffset="1247.092">1320 755 2721 0 0,'0'0'820'0'0,"0"0"-191"0"0,0 0-61 0 0,0 0 197 0 0,0 0 243 0 0,0 0 132 0 0,0 0 3 0 0,0 0-122 0 0,0 0-163 0 0,0 0-181 0 0,-16 35-134 0 0,-48 108-121 0 0,-2 21 599 0 0,55-129-778 0 0,-2-2-1 0 0,-2 0 1 0 0,-1 0 0 0 0,-1-2 0 0 0,-9 11-243 0 0,-51 83 1319 0 0,72-115-682 0 0,8-17 452 0 0,11-19-277 0 0,192-271 329 0 0,34 14-1001 0 0,-231 273-148 0 0,-6 6 2 0 0,0 0-1 0 0,0 1 1 0 0,0-1-1 0 0,0 1 1 0 0,0-1 0 0 0,1 1-1 0 0,-1 1 1 0 0,1-1 0 0 0,0 0-1 0 0,0 1 1 0 0,0 0-1 0 0,0-1 1 0 0,1 2 0 0 0,-1-1-1 0 0,5-1 7 0 0,-7 5-2 0 0,0 1 1 0 0,0-1-1 0 0,0 1 0 0 0,0-1 0 0 0,0 1 0 0 0,0 0 1 0 0,-1 0-1 0 0,1 0 0 0 0,-1 0 0 0 0,0 0 0 0 0,0 0 1 0 0,0 0-1 0 0,0 0 0 0 0,-1 0 0 0 0,1 0 0 0 0,-1 1 1 0 0,0-1-1 0 0,0 0 0 0 0,0 0 0 0 0,0 2 2 0 0,-5 303 785 0 0,-3-105-476 0 0,9-201-278 0 0,-1-1 1 0 0,1 1 0 0 0,-1-1 0 0 0,0 1-1 0 0,0 0 1 0 0,1 0 0 0 0,-1-1-1 0 0,0 1 1 0 0,-1 0 0 0 0,1-1-1 0 0,0 1 1 0 0,0 0 0 0 0,-1-1 0 0 0,1 1-1 0 0,-1 0 1 0 0,1-1 0 0 0,-1 1-1 0 0,0-1 1 0 0,1 1 0 0 0,-1-1-1 0 0,0 1 1 0 0,0-1 0 0 0,0 0 0 0 0,0 1-1 0 0,-1-1 1 0 0,1 0 0 0 0,0 0-1 0 0,0 0 1 0 0,-1 0 0 0 0,1 0-1 0 0,-1 0 1 0 0,1 0 0 0 0,-1 0 0 0 0,1 0-1 0 0,-1-1 1 0 0,1 1 0 0 0,-1-1-1 0 0,0 1 1 0 0,1-1-32 0 0,-10-2 56 0 0,0-1 0 0 0,0-1 1 0 0,1 0-1 0 0,0 0 0 0 0,0-1 0 0 0,0 0 0 0 0,0-1 1 0 0,1 0-1 0 0,0-1 0 0 0,0 1 0 0 0,1-2 0 0 0,0 1 0 0 0,-6-8-56 0 0,6 8 14 0 0,-74-108-100 0 0,21 21-561 0 0,49 83-2042 0 0,5 22-9489 0 0,7-4 5156 0 0</inkml:trace>
  <inkml:trace contextRef="#ctx0" brushRef="#br0" timeOffset="1646.421">1863 910 5641 0 0,'0'0'3746'0'0,"0"0"-2008"0"0,0 0-727 0 0,0 0-8 0 0,0 0 134 0 0,0 0 21 0 0,0 0-88 0 0,0 0-129 0 0,0 0-171 0 0,0 0-176 0 0,0 0-155 0 0,-1 32-124 0 0,-3 100-98 0 0,18-54 86 0 0,1-29-28 0 0,44 87 138 0 0,-58-136-355 0 0,-1 1-1 0 0,1-1 1 0 0,0 0 0 0 0,0 0-1 0 0,0 0 1 0 0,0 0-1 0 0,0 0 1 0 0,0 0 0 0 0,0 0-1 0 0,0-1 1 0 0,0 1-1 0 0,0 0 1 0 0,0-1 0 0 0,0 1-1 0 0,0 0 1 0 0,-1-1-1 0 0,1 1 1 0 0,0-1 0 0 0,0 1-1 0 0,0-1 1 0 0,-1 1-1 0 0,1-1 1 0 0,0 0 0 0 0,0 1-1 0 0,-1-1 1 0 0,1 0-1 0 0,-1 0 1 0 0,1 1 0 0 0,-1-1-1 0 0,1 0 1 0 0,-1 0-1 0 0,1 0 1 0 0,-1 0 0 0 0,0 0-1 0 0,1 0 1 0 0,-1 0-1 0 0,0 0 1 0 0,0 1-1 0 0,0-1 1 0 0,0 0 0 0 0,0 0-1 0 0,0 0 1 0 0,0 0-1 0 0,0 0 1 0 0,0 0 0 0 0,0 0-1 0 0,-1 0 1 0 0,1 0-1 0 0,0 0 1 0 0,-1 0 0 0 0,1 0-58 0 0,2-8 132 0 0,52-244 1054 0 0,-34 153-1645 0 0,-18 93-886 0 0,5 13-13032 0 0,-7-2 5531 0 0</inkml:trace>
  <inkml:trace contextRef="#ctx0" brushRef="#br0" timeOffset="2108.923">2526 877 4689 0 0,'0'0'3910'0'0,"0"0"-1404"0"0,0 0-526 0 0,0 0-19 0 0,0 0-107 0 0,0 0-329 0 0,0 0-351 0 0,0 0-311 0 0,0 0-238 0 0,0 0-177 0 0,0 0-126 0 0,0 0-77 0 0,0 0-37 0 0,-14 5-5 0 0,-45 16-14 0 0,-44 47 503 0 0,67-37-472 0 0,35-31-225 0 0,0 0-1 0 0,0 0 0 0 0,0 0 0 0 0,-1 1 0 0 0,1-1 1 0 0,0 1-1 0 0,0-1 0 0 0,0 1 0 0 0,0-1 0 0 0,0 1 1 0 0,0 0-1 0 0,0 0 0 0 0,0-1 0 0 0,0 1 0 0 0,0 0 1 0 0,0 0-1 0 0,0 0 0 0 0,1 0 0 0 0,-1 0 0 0 0,0 0 1 0 0,1 0-1 0 0,-1 0 0 0 0,1 0 0 0 0,-1 0 0 0 0,1 0 1 0 0,-1 1-1 0 0,1-1 0 0 0,0 0 0 0 0,0 0 0 0 0,-1 1 1 0 0,1-1-1 0 0,0 0 0 0 0,0 0 0 0 0,0 0 0 0 0,0 1 1 0 0,1-1-1 0 0,-1 0 0 0 0,0 0 0 0 0,0 0 0 0 0,1 1 1 0 0,-1-1-1 0 0,1 0 0 0 0,-1 0 0 0 0,1 0 0 0 0,-1 0 1 0 0,1 0-1 0 0,0 0 0 0 0,-1 0 0 0 0,1 0 0 0 0,0 0 1 0 0,0 0-1 0 0,0 0 0 0 0,0 0 0 0 0,0-1 0 0 0,0 1 1 0 0,0 0-1 0 0,0-1 0 0 0,0 1 0 0 0,0-1 0 0 0,1 1 6 0 0,80 4 65 0 0,7 2-43 0 0,-88-4 0 0 0,1 0 0 0 0,0-1 0 0 0,0 1 0 0 0,-1 0 0 0 0,0 0 0 0 0,0 0 0 0 0,1 0 0 0 0,-2 0 0 0 0,1 0 0 0 0,0 0 0 0 0,-1 0 0 0 0,1 0 0 0 0,-1 0 0 0 0,0 0 0 0 0,0 1 0 0 0,0-1 0 0 0,0 0 0 0 0,-1 0 0 0 0,1 0 0 0 0,-1 0 0 0 0,0 0 0 0 0,0 0 0 0 0,0 0 0 0 0,0 0 0 0 0,0 0 0 0 0,-1 0 0 0 0,0 0 0 0 0,-1 1-22 0 0,-136 180 803 0 0,140-185-800 0 0,0 1 0 0 0,-1 0 0 0 0,1-1 0 0 0,0 1 0 0 0,0 0 0 0 0,0 0 0 0 0,0 0 0 0 0,0 0 0 0 0,0 0 0 0 0,0 0 0 0 0,0 0-1 0 0,0 0 1 0 0,0 0 0 0 0,0 0 0 0 0,-1 0 0 0 0,1 1 0 0 0,0-1 0 0 0,0 0 0 0 0,0 1 0 0 0,0-1 0 0 0,0 0 0 0 0,0 1 0 0 0,-1-1 0 0 0,1 1 0 0 0,0 0 0 0 0,-1-1 0 0 0,1 1 0 0 0,0 0 0 0 0,-1-1 0 0 0,1 1 0 0 0,0 0 0 0 0,-1 0 0 0 0,1-1 0 0 0,-1 1 0 0 0,0 0 0 0 0,1 0 0 0 0,-1 0-1 0 0,1 0 1 0 0,-1 0 0 0 0,0-1 0 0 0,0 1 0 0 0,0 0 0 0 0,0 0 0 0 0,0 0 0 0 0,1 0 0 0 0,-2 0 0 0 0,1 0 0 0 0,0 0 0 0 0,0 0 0 0 0,0 0 0 0 0,0 0 0 0 0,0 0 0 0 0,-1 0 0 0 0,1-1 0 0 0,-1 1 0 0 0,1 0 0 0 0,0 0 0 0 0,-1 0 0 0 0,1 0 0 0 0,-1-1 0 0 0,0 1 0 0 0,1 0-1 0 0,-1-1 1 0 0,1 1 0 0 0,-1 0 0 0 0,0-1 0 0 0,0 1 0 0 0,0 0-3 0 0,26-3-27 0 0,0-1 0 0 0,0-1 0 0 0,-1-2 0 0 0,0 0 0 0 0,0-1 0 0 0,5-3 27 0 0,13-4-814 0 0,10-6-1980 0 0,-24 9-1587 0 0,0 2-5098 0 0,-18 5 2136 0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7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518 30 0 0 0,'0'0'485'0'0,"0"0"570"0"0,0 0 150 0 0,0 0-29 0 0,2-5-5 0 0,9-14 13 0 0,-8 14 15 0 0,-3 5-4 0 0,0 5 2827 0 0,-4 9-3064 0 0,-40 100 1892 0 0,5-42-2594 0 0,-3-2 0 0 0,-3-2 0 0 0,-3-2 0 0 0,-3-2 0 0 0,-2-3 0 0 0,-31 26-256 0 0,-39 31 1393 0 0,165-113-542 0 0,172-35 501 0 0,-99 8-1219 0 0,100-15 128 0 0,-92 22-137 0 0,-40 4 63 0 0,-82 10-140 0 0,1 1 0 0 0,-1 0 0 0 0,0-1 1 0 0,0 0-1 0 0,1 1 0 0 0,-1-1 0 0 0,0 0 1 0 0,0 0-1 0 0,0 1 0 0 0,0-1 0 0 0,0 0 0 0 0,0 0 1 0 0,0 0-1 0 0,0 0 0 0 0,-1 0 0 0 0,1 0 0 0 0,0-1 1 0 0,-1 1-1 0 0,1 0 0 0 0,0 0 0 0 0,-1-1 1 0 0,1 1-1 0 0,-1 0 0 0 0,0 0 0 0 0,0-1 0 0 0,1 1 1 0 0,-1 0-1 0 0,0-1 0 0 0,0 1 0 0 0,0-1 1 0 0,0 1-1 0 0,0 0 0 0 0,-1-1 0 0 0,1 1 0 0 0,0 0 1 0 0,-1 0-1 0 0,1-1 0 0 0,-1 1 0 0 0,1 0 1 0 0,-1 0-1 0 0,1-1 0 0 0,-1 1 0 0 0,0 0 0 0 0,0 0 1 0 0,1 0-1 0 0,-1 0-47 0 0,-39-58 316 0 0,-130-107 52 0 0,136 136-359 0 0,1-1 0 0 0,2-1-1 0 0,1-2 1 0 0,1-1 0 0 0,3-2-1 0 0,-6-9-8 0 0,32 45 97 0 0,-12-27-1420 0 0,30 15-5526 0 0,11 13-3021 0 0,-20 0 2570 0 0</inkml:trace>
  <inkml:trace contextRef="#ctx0" brushRef="#br0" timeOffset="1964.55">980 671 0 0 0,'0'0'975'0'0,"0"0"350"0"0,0 0 98 0 0,0 0-20 0 0,0 0-24 0 0,0 0-36 0 0,0 0-20 0 0,15-2-41 0 0,48-10-77 0 0,-58 12-972 0 0,0-1 0 0 0,-1-1-1 0 0,1 1 1 0 0,-1-1 0 0 0,1 0-1 0 0,-1 0 1 0 0,0 0-1 0 0,1-1 1 0 0,-1 1 0 0 0,-1-1-1 0 0,1 0 1 0 0,0 0-1 0 0,-1 0 1 0 0,1-1 0 0 0,1-1-233 0 0,13-13 655 0 0,15-12-87 0 0,-1-1 0 0 0,-2-1-1 0 0,-1-2 1 0 0,-1-1-1 0 0,18-31-567 0 0,-43 60 12 0 0,4-1 3 0 0,-1-1 0 0 0,0-1 0 0 0,0 1 0 0 0,-1-1 0 0 0,0 0-1 0 0,-1-1 1 0 0,0 1 0 0 0,0-1 0 0 0,-1 1 0 0 0,0-1-1 0 0,-1 0 1 0 0,0 0 0 0 0,-1 0 0 0 0,0-1 0 0 0,0 1 0 0 0,-1 0-1 0 0,-1-2-14 0 0,0 11-91 0 0,-1 0 0 0 0,0 0 0 0 0,0 0 0 0 0,0 0-1 0 0,1 0 1 0 0,-1 0 0 0 0,0 1 0 0 0,0-1-1 0 0,0 1 1 0 0,0-1 0 0 0,0 1 0 0 0,0 0 0 0 0,0 0-1 0 0,0 0 1 0 0,0 0 0 0 0,-1 0 0 0 0,1 0 0 0 0,0 0-1 0 0,0 1 1 0 0,0-1 0 0 0,0 1 0 0 0,1 0-1 0 0,-1-1 1 0 0,0 1 0 0 0,0 0 0 0 0,0 0 0 0 0,0 0-1 0 0,1 0 1 0 0,-1 1 0 0 0,0-1 0 0 0,1 0 0 0 0,-1 1-1 0 0,1-1 1 0 0,0 1 0 0 0,-1-1 0 0 0,1 1 0 0 0,0 0-1 0 0,0 0 92 0 0,-21 24-210 0 0,2 1-1 0 0,0 1 1 0 0,2 0 0 0 0,2 2-1 0 0,-2 4 211 0 0,12-22 31 0 0,1 0 0 0 0,0 1 0 0 0,0-1 0 0 0,1 1 0 0 0,1 0 0 0 0,0 0 0 0 0,1 1 0 0 0,0-1 0 0 0,1 1 0 0 0,1-1 0 0 0,0 0 0 0 0,1 5-31 0 0,0-13 62 0 0,0 0 1 0 0,0 0-1 0 0,1 0 0 0 0,-1 0 1 0 0,1-1-1 0 0,0 1 0 0 0,0-1 1 0 0,1 1-1 0 0,-1-1 0 0 0,1 0 1 0 0,0 0-1 0 0,0 0 0 0 0,1 0 0 0 0,-1 0 1 0 0,1-1-1 0 0,-1 0 0 0 0,1 0 1 0 0,0 0-1 0 0,0 0 0 0 0,1 0 1 0 0,-1-1-1 0 0,1 0 0 0 0,-1 0 1 0 0,1 0-1 0 0,0 0 0 0 0,4 0-62 0 0,4 2 261 0 0,1-1 0 0 0,0 0 0 0 0,0-1 0 0 0,1 0 0 0 0,-1-2 0 0 0,0 1 0 0 0,0-2 0 0 0,1 0 0 0 0,0-1-261 0 0,25-7 320 0 0,0-2 0 0 0,0-2 0 0 0,-1-2 0 0 0,0-2 0 0 0,-2-1 0 0 0,0-1-1 0 0,-1-3 1 0 0,-1-1 0 0 0,5-5-320 0 0,-21 16 67 0 0,0-2 0 0 0,-1 0 0 0 0,-1 0 0 0 0,0-2 0 0 0,-1 0 0 0 0,-1-1 0 0 0,0 0 0 0 0,-2-1 0 0 0,0-1 0 0 0,0 0 0 0 0,-2-1 0 0 0,-1-1 0 0 0,2-4-67 0 0,-11 23-14 0 0,1 0 1 0 0,-1 0-1 0 0,0 0 0 0 0,0 0 0 0 0,-1 0 0 0 0,1 0 1 0 0,0 0-1 0 0,0 0 0 0 0,-1 0 0 0 0,0 0 1 0 0,1-1-1 0 0,-1 1 0 0 0,0 0 0 0 0,0 0 0 0 0,0 0 1 0 0,0-1-1 0 0,0 1 0 0 0,-1 0 0 0 0,1 0 1 0 0,-1 0-1 0 0,1 0 0 0 0,-1 0 0 0 0,0 0 0 0 0,0 0 1 0 0,0 0-1 0 0,0 0 0 0 0,0 0 0 0 0,0 0 0 0 0,-1 0 1 0 0,1 1-1 0 0,-1-1 0 0 0,1 0 0 0 0,-1 1 1 0 0,1-1-1 0 0,-1 1 0 0 0,0 0 0 0 0,0 0 0 0 0,0 0 1 0 0,0-1-1 0 0,0 2 0 0 0,0-1 0 0 0,0 0 1 0 0,0 0-1 0 0,0 1 0 0 0,0-1 0 0 0,0 1 0 0 0,0-1 1 0 0,-1 1-1 0 0,1 0 0 0 0,0 0 0 0 0,-1 0 14 0 0,-3 3-59 0 0,-1 1 0 0 0,1 0 0 0 0,0 0-1 0 0,0 0 1 0 0,0 1 0 0 0,0 0 0 0 0,1 0-1 0 0,0 1 1 0 0,0-1 0 0 0,0 1 0 0 0,1 0 0 0 0,-1 0-1 0 0,2 1 1 0 0,-1-1 0 0 0,1 1 0 0 0,0 0-1 0 0,-1 3 60 0 0,0-3-10 0 0,0 0-1 0 0,1 0 0 0 0,0 1 0 0 0,0 0 0 0 0,1 0 1 0 0,0-1-1 0 0,0 1 0 0 0,1 1 0 0 0,0-1 0 0 0,0 0 0 0 0,1 0 1 0 0,0 0-1 0 0,0 0 0 0 0,1 0 0 0 0,0 0 0 0 0,1 1 0 0 0,0-2 1 0 0,0 1-1 0 0,1 0 0 0 0,-1 0 0 0 0,2-1 0 0 0,-1 1 1 0 0,1-1-1 0 0,0 0 0 0 0,1 0 0 0 0,0 0 11 0 0,3 0 73 0 0,0-1-1 0 0,1 0 1 0 0,0-1 0 0 0,0 0-1 0 0,0 0 1 0 0,0-1 0 0 0,1 0-1 0 0,0 0 1 0 0,0-1 0 0 0,0-1-1 0 0,0 0 1 0 0,0 0 0 0 0,0-1-1 0 0,0 0 1 0 0,1 0 0 0 0,-1-2-1 0 0,0 1 1 0 0,1-1 0 0 0,-1-1-1 0 0,0 1 1 0 0,0-2 0 0 0,0 0-1 0 0,0 0 1 0 0,0 0 0 0 0,-1-1-1 0 0,0-1 1 0 0,0 0 0 0 0,0 0-1 0 0,1-1-72 0 0,34-24 234 0 0,-1-1 0 0 0,-1-2 0 0 0,-2-2 0 0 0,6-9-234 0 0,-37 35 1 0 0,0 0-1 0 0,0 0 0 0 0,-1 0 0 0 0,0-1 1 0 0,-1 0-1 0 0,0-1 0 0 0,-1 1 0 0 0,0-2 0 0 0,-1 1 1 0 0,0 0-1 0 0,0-1 0 0 0,-1 0 0 0 0,-1 0 1 0 0,0 0-1 0 0,-1 0 0 0 0,0-1 0 0 0,0-10 0 0 0,-2 22-15 0 0,0 0-1 0 0,0 0 0 0 0,-1 0 0 0 0,1 0 0 0 0,0 0 0 0 0,0 0 1 0 0,-1 0-1 0 0,1 0 0 0 0,0 0 0 0 0,-1 0 0 0 0,1 0 0 0 0,-1 0 1 0 0,1 0-1 0 0,-1 1 0 0 0,0-1 0 0 0,1 0 0 0 0,-1 0 0 0 0,0 0 0 0 0,1 1 1 0 0,-1-1-1 0 0,0 0 0 0 0,0 1 0 0 0,0-1 0 0 0,0 1 0 0 0,0-1 1 0 0,0 1-1 0 0,0-1 0 0 0,1 1 0 0 0,-1 0 0 0 0,-1-1 0 0 0,1 1 1 0 0,0 0-1 0 0,0 0 0 0 0,0 0 0 0 0,0 0 0 0 0,0 0 0 0 0,0 0 1 0 0,0 0-1 0 0,0 0 0 0 0,0 0 0 0 0,0 0 0 0 0,0 1 0 0 0,0-1 1 0 0,0 0-1 0 0,0 1 0 0 0,0-1 0 0 0,0 0 0 0 0,0 1 0 0 0,0 0 1 0 0,1-1-1 0 0,-2 1 16 0 0,-47 29-626 0 0,39-21 594 0 0,0 0-1 0 0,0 0 1 0 0,1 1 0 0 0,0 0 0 0 0,0 1-1 0 0,1-1 1 0 0,1 2 0 0 0,0-1 0 0 0,0 1 0 0 0,1 0-1 0 0,1 1 1 0 0,0-1 0 0 0,0 1 0 0 0,2 0 0 0 0,-1 0-1 0 0,2 0 1 0 0,0 1 0 0 0,0-1 0 0 0,1 1 0 0 0,1 0 32 0 0,2-6-9 0 0,1 0 0 0 0,0 0-1 0 0,1 0 1 0 0,-1-1 0 0 0,1 1 0 0 0,1-1 0 0 0,-1 0 0 0 0,1 0 0 0 0,1 0 0 0 0,-1-1 0 0 0,1 0 0 0 0,0 0 0 0 0,1-1 0 0 0,-1 1 0 0 0,1-1 0 0 0,0-1 0 0 0,0 1 0 0 0,1-1 0 0 0,-1 0 0 0 0,1-1 0 0 0,0 0 0 0 0,0 0 0 0 0,0-1 0 0 0,0 0 0 0 0,0 0 0 0 0,1-1 0 0 0,4 1 9 0 0,159 4-110 0 0,-14-43-1370 0 0,-126 24-3451 0 0,-2-2-4457 0 0,-26 15 4084 0 0</inkml:trace>
  <inkml:trace contextRef="#ctx0" brushRef="#br0" timeOffset="2238.302">310 1043 2713 0 0,'0'0'1000'0'0,"0"0"293"0"0,0 0 389 0 0,0 0 287 0 0,0 0 27 0 0,35-4-120 0 0,115-12-170 0 0,79-10 3616 0 0,171-20-1224 0 0,184-13-3352 0 0,-330 31-1763 0 0,53-22 1017 0 0,-72 0-8806 0 0,-208 45 3023 0 0,-8 2-3012 0 0</inkml:trace>
  <inkml:trace contextRef="#ctx0" brushRef="#br0" timeOffset="2830.653">1442 1135 6993 0 0,'0'0'2882'0'0,"0"0"-1740"0"0,0 0-722 0 0,0 0 51 0 0,0 0 286 0 0,0 0 225 0 0,0 0 73 0 0,0 0-82 0 0,0 0-207 0 0,0 0-205 0 0,0 0-155 0 0,0 0-120 0 0,0 0-82 0 0,-24 27-51 0 0,-74 86-17 0 0,-35 14 295 0 0,95-97-368 0 0,-82 67 871 0 0,118-97-927 0 0,1 1 0 0 0,0 0 0 0 0,0 0 0 0 0,0-1 0 0 0,-1 1 1 0 0,1 0-1 0 0,0 0 0 0 0,0 0 0 0 0,0 0 0 0 0,0 0 0 0 0,0 1 0 0 0,1-1 0 0 0,-1 0 1 0 0,0 0-1 0 0,1 0 0 0 0,-1 1 0 0 0,0-1 0 0 0,1 0 0 0 0,-1 1 0 0 0,1-1 0 0 0,0 1 1 0 0,0-1-1 0 0,-1 0 0 0 0,1 1 0 0 0,0-1 0 0 0,0 1 0 0 0,0-1 0 0 0,0 1 0 0 0,1-1 1 0 0,-1 0-1 0 0,0 1 0 0 0,1-1 0 0 0,-1 1 0 0 0,0-1 0 0 0,1 0-7 0 0,45 5 133 0 0,1-2 0 0 0,0-2 0 0 0,-1-2 0 0 0,21-4-133 0 0,47-3 305 0 0,-1-4 0 0 0,92-22-305 0 0,-154 22 299 0 0,-55-23 1938 0 0,-166-168-1522 0 0,33-18-1243 0 0,129 207-21 0 0,-15-36 675 0 0,16 15-7414 0 0,8 34 784 0 0,0 0 4334 0 0,-1 0 821 0 0,4 0-4646 0 0</inkml:trace>
  <inkml:trace contextRef="#ctx0" brushRef="#br0" timeOffset="3288.327">2125 914 10234 0 0,'0'0'988'0'0,"0"0"-399"0"0,0 0-45 0 0,0 0 276 0 0,0 0 285 0 0,0 0 122 0 0,0 0-81 0 0,0 0-215 0 0,0 0-251 0 0,0 0-208 0 0,0 0-128 0 0,0 0-80 0 0,0 0-65 0 0,-9 35-38 0 0,-28 110-26 0 0,0-16 100 0 0,23-90-199 0 0,8-23-28 0 0,-1 0-1 0 0,2 1 1 0 0,1 0-1 0 0,0 0 1 0 0,1 0-1 0 0,0 0 1 0 0,2 1-1 0 0,0-1 1 0 0,2 16-8 0 0,1-29 48 0 0,0 0 0 0 0,0-1 0 0 0,0 1 1 0 0,1-1-1 0 0,0 1 0 0 0,0-1 1 0 0,0 0-1 0 0,0 0 0 0 0,0 0 0 0 0,0-1 1 0 0,1 1-1 0 0,0-1 0 0 0,-1 0 1 0 0,1 0-1 0 0,0 0 0 0 0,0 0 0 0 0,0-1 1 0 0,0 0-1 0 0,0 0 0 0 0,0 0 0 0 0,1 0 1 0 0,-1 0-1 0 0,0-1 0 0 0,0 0 1 0 0,1 0-1 0 0,-1 0 0 0 0,0 0 0 0 0,1-1 1 0 0,-1 1-1 0 0,0-1 0 0 0,0 0 1 0 0,0-1-1 0 0,0 1 0 0 0,0-1 0 0 0,1 0-48 0 0,145-46 885 0 0,-139 44-1178 0 0,-7 4-198 0 0,0 0 0 0 0,-1-1 0 0 0,1 0 0 0 0,-1 1-1 0 0,1-1 1 0 0,-1-1 0 0 0,1 1 0 0 0,-1-1 0 0 0,0 1-1 0 0,1-1 1 0 0,-1 0 0 0 0,0 0 0 0 0,0 0 0 0 0,0 0-1 0 0,-1-1 1 0 0,1 1 0 0 0,-1-1 0 0 0,1 0 0 0 0,-1 0-1 0 0,0 0 1 0 0,0 0 0 0 0,0 0 0 0 0,0 0 0 0 0,0 0-1 0 0,-1-1 1 0 0,0 1 0 0 0,1-1 0 0 0,-1 1 0 0 0,-1-1-1 0 0,1 1 1 0 0,0-1 491 0 0,-2-3-4206 0 0,-2 3 1180 0 0</inkml:trace>
  <inkml:trace contextRef="#ctx0" brushRef="#br0" timeOffset="3532.403">1779 1190 11915 0 0,'0'0'1261'0'0,"0"0"-298"0"0,0 0-49 0 0,0 0 94 0 0,0 0-28 0 0,0 0-117 0 0,34-2-67 0 0,110-9-117 0 0,143-27 568 0 0,-219 31-2336 0 0,-20 3-1602 0 0,-1 0-4865 0 0,-22 4-1734 0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3.0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614 358 0 0 0,'0'0'743'0'0,"0"0"266"0"0,0 0 292 0 0,0 0 240 0 0,0 0 121 0 0,0 0 37 0 0,0 0-59 0 0,0 0-206 0 0,3-3-270 0 0,0-17 1103 0 0,-36 10 142 0 0,22 9-2326 0 0,-1 1 0 0 0,1 0 0 0 0,-1 0 0 0 0,0 1 0 0 0,1 1-1 0 0,-1 0 1 0 0,1 1 0 0 0,0 0 0 0 0,0 0 0 0 0,0 1 0 0 0,0 1 0 0 0,0 0 0 0 0,-2 2-83 0 0,-28 10 114 0 0,-178 79 297 0 0,218-96-424 0 0,-1 0 0 0 0,1 1 0 0 0,-1-1 0 0 0,1 0 0 0 0,-1 1 0 0 0,1-1 0 0 0,0 1 0 0 0,-1 0 0 0 0,1 0 1 0 0,0-1-1 0 0,-1 1 0 0 0,1 0 0 0 0,0 0 0 0 0,0 0 0 0 0,0 0 0 0 0,0 0 0 0 0,0 0 0 0 0,0 1 0 0 0,0-1 0 0 0,0 0 0 0 0,0 0 0 0 0,1 1 0 0 0,-1-1 0 0 0,0 1 0 0 0,1-1 0 0 0,-1 0 0 0 0,1 1 1 0 0,0-1-1 0 0,-1 1 0 0 0,1-1 0 0 0,0 1 0 0 0,0-1 0 0 0,0 1 0 0 0,0-1 0 0 0,0 1 0 0 0,0-1 0 0 0,0 1 0 0 0,1-1 0 0 0,-1 1 0 0 0,0-1 0 0 0,1 1 0 0 0,0-1 0 0 0,-1 1 0 0 0,1 0 13 0 0,8 4 27 0 0,-1 0-1 0 0,1-1 0 0 0,0 0 1 0 0,1 0-1 0 0,-1-1 0 0 0,1-1 1 0 0,0 1-1 0 0,-1-2 0 0 0,1 1 1 0 0,1-1-1 0 0,-1-1 0 0 0,0 0 1 0 0,0 0-1 0 0,1-1 0 0 0,7-1-26 0 0,58 9 139 0 0,-73-9-131 0 0,1 1 0 0 0,0 0 1 0 0,-1 0-1 0 0,1 1 0 0 0,-1-1 0 0 0,1 1 0 0 0,-1 0 1 0 0,1 0-1 0 0,-1 0 0 0 0,1 0 0 0 0,-1 1 0 0 0,0-1 0 0 0,0 1 1 0 0,0 0-1 0 0,0 0 0 0 0,0 0 0 0 0,0 0 0 0 0,0 0 1 0 0,0 1-1 0 0,-1-1 0 0 0,1 1 0 0 0,-1 0 0 0 0,0 0 1 0 0,0 0-1 0 0,0 0 0 0 0,0 0 0 0 0,-1 0 0 0 0,1 0 1 0 0,-1 1-1 0 0,0-1 0 0 0,0 0 0 0 0,0 1 0 0 0,0-1 1 0 0,0 1-9 0 0,-4 9 70 0 0,0-1 1 0 0,-1 1 0 0 0,-1-1 0 0 0,0 0 0 0 0,0 0-1 0 0,-1-1 1 0 0,0 0 0 0 0,-1 0 0 0 0,-1 0-1 0 0,0-1 1 0 0,0 0 0 0 0,-1 0 0 0 0,0-1-1 0 0,0 0 1 0 0,-5 2-71 0 0,3 0 28 0 0,-253 227 588 0 0,191-149-396 0 0,72-87-224 0 0,-1 1 0 0 0,1-1 0 0 0,0 1 0 0 0,-1-1 0 0 0,1 1 0 0 0,1 0 0 0 0,-1 0-1 0 0,0 0 1 0 0,1-1 0 0 0,-1 1 0 0 0,1 0 0 0 0,0 0 0 0 0,0 0 0 0 0,0 0 0 0 0,0 0 0 0 0,0 0 0 0 0,1-1-1 0 0,-1 1 1 0 0,1 0 0 0 0,0 0 0 0 0,0 0 0 0 0,0-1 0 0 0,0 1 0 0 0,0-1 0 0 0,1 1 0 0 0,-1-1-1 0 0,1 1 1 0 0,0-1 0 0 0,0 0 0 0 0,-1 1 0 0 0,1-1 0 0 0,1 0 0 0 0,-1-1 0 0 0,0 1 0 0 0,0 0-1 0 0,1 0 1 0 0,0-1 4 0 0,7 4-11 0 0,1 0-1 0 0,0-1 1 0 0,0 0 0 0 0,0-1-1 0 0,1 0 1 0 0,-1-1-1 0 0,1 0 1 0 0,0-1-1 0 0,-1 0 1 0 0,1-1-1 0 0,0 0 1 0 0,-1-1 0 0 0,3-1 11 0 0,23 2-442 0 0,44-28-4407 0 0,-40-10-5818 0 0,-34 30 6285 0 0</inkml:trace>
  <inkml:trace contextRef="#ctx0" brushRef="#br0" timeOffset="316.407">312 1 8930 0 0,'0'0'-291'0'0,"0"0"-180"0"0,0 0-3 0 0,0 0 367 0 0,0 0 412 0 0,0 0 291 0 0,0 0 262 0 0,0 0 186 0 0,2 36 66 0 0,4 119-83 0 0,4 456 3667 0 0,-22-470-4479 0 0,-6-1 0 0 0,-22 74-215 0 0,2-9 45 0 0,31-154-659 0 0,2 1 0 0 0,2-1 0 0 0,3 1 0 0 0,2 0 0 0 0,2 3 614 0 0,2-18-2913 0 0,1-12-2775 0 0,-4-14-337 0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4.5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588 1 10130 0 0,'0'0'823'0'0,"0"0"-266"0"0,0 0-334 0 0,0 0-101 0 0,0 0 95 0 0,0 0 166 0 0,0 0 150 0 0,0 0 69 0 0,0 0 10 0 0,-12 37-58 0 0,-39 117-113 0 0,2 44 667 0 0,39-165-1006 0 0,-1-2 1 0 0,-2 1-1 0 0,-1-2 1 0 0,-1 0-1 0 0,-1 0 0 0 0,-2-2 1 0 0,-1 0-1 0 0,-1-1 1 0 0,-2-1-1 0 0,0-1 1 0 0,-2-1-1 0 0,0-1 1 0 0,-2-1-1 0 0,0-2 0 0 0,-2 0 1 0 0,-9 4-103 0 0,31-20 35 0 0,0-1 1 0 0,1-1 0 0 0,-1 1-1 0 0,0-1 1 0 0,0 0 0 0 0,0 0-1 0 0,-1-1 1 0 0,1 1-1 0 0,0-1 1 0 0,-1-1 0 0 0,1 1-1 0 0,0-1 1 0 0,-1 0 0 0 0,-3-1-36 0 0,7-2 1 0 0,0 0 0 0 0,0-1 1 0 0,0 1-1 0 0,0-1 1 0 0,1 1-1 0 0,-1-1 0 0 0,1 0 1 0 0,0 0-1 0 0,0 0 1 0 0,0 0-1 0 0,1 0 0 0 0,0 0 1 0 0,-1-1-1 0 0,2 1 1 0 0,-1 0-1 0 0,0-1 0 0 0,1 1 1 0 0,0-1-1 0 0,0 1 1 0 0,0 0-1 0 0,0-2-1 0 0,3-29-10 0 0,1 0 0 0 0,1 1 0 0 0,2-1 0 0 0,2 1-1 0 0,1 0 1 0 0,1 1 0 0 0,2 0 0 0 0,2 1 0 0 0,6-11 10 0 0,2-7 36 0 0,-18 37 19 0 0,0 1 0 0 0,1 0 0 0 0,0 1 0 0 0,1 0-1 0 0,0 0 1 0 0,1 0 0 0 0,1 1 0 0 0,6-7-55 0 0,-14 17 14 0 0,1-1 1 0 0,0 1-1 0 0,-1 0 0 0 0,1 0 1 0 0,0 0-1 0 0,-1 0 1 0 0,1 0-1 0 0,0 0 0 0 0,-1 0 1 0 0,1 0-1 0 0,0 1 0 0 0,-1-1 1 0 0,1 1-1 0 0,-1-1 0 0 0,1 1 1 0 0,-1-1-1 0 0,1 1 0 0 0,-1 0 1 0 0,1 0-1 0 0,-1 0 1 0 0,0 0-1 0 0,1 0 0 0 0,-1 0 1 0 0,0 0-1 0 0,0 0 0 0 0,0 1 1 0 0,0-1-1 0 0,0 0 0 0 0,0 1 1 0 0,0-1-1 0 0,0 1 0 0 0,0-1 1 0 0,-1 1-1 0 0,1-1 1 0 0,-1 1-1 0 0,1 0 0 0 0,-1-1-14 0 0,8 11 159 0 0,130 168 2148 0 0,-123-163-2031 0 0,2 3-85 0 0,1-1-1 0 0,1 0 1 0 0,0-2 0 0 0,1 0-1 0 0,1-1 1 0 0,1-1 0 0 0,12 6-191 0 0,-18-13 70 0 0,-6-2-43 0 0,1 0 1 0 0,0-1-1 0 0,0 0 0 0 0,1-1 0 0 0,-1 0 0 0 0,1-1 0 0 0,0 0 0 0 0,0-1 0 0 0,4 0-27 0 0,13 2-1401 0 0,-29-4 458 0 0,0 0-472 0 0,0 0-770 0 0,0 0-1294 0 0,0 0-2213 0 0,0 0-2971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19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298 0 3809 0 0,'0'0'1888'0'0,"0"0"-854"0"0,0 0-287 0 0,0 0 66 0 0,0 0 198 0 0,0 0 136 0 0,0 0 68 0 0,0 0-55 0 0,0 0-137 0 0,0 0-128 0 0,0 0-128 0 0,-27 19-127 0 0,-85 64-83 0 0,107-79-494 0 0,0 0 0 0 0,0 1 0 0 0,0-1 0 0 0,1 1-1 0 0,-1 0 1 0 0,1 1 0 0 0,0-1 0 0 0,1 0 0 0 0,-1 1 0 0 0,1 0-1 0 0,0 0 1 0 0,1 0 0 0 0,-1 2-63 0 0,-6 14 255 0 0,-6 4-47 0 0,2 0 0 0 0,1 0 0 0 0,1 2-1 0 0,1-1 1 0 0,2 1 0 0 0,0 1 0 0 0,2-1-1 0 0,2 1 1 0 0,0 0 0 0 0,2 1 0 0 0,1-1-1 0 0,1 0 1 0 0,4 23-208 0 0,0-39 3 0 0,1 0 0 0 0,0 0 0 0 0,1-1 0 0 0,0 1 0 0 0,1-1 0 0 0,1-1 0 0 0,0 1 0 0 0,0-1 0 0 0,1-1 0 0 0,0 1 0 0 0,1-1 0 0 0,0-1 0 0 0,1 0 0 0 0,0-1 0 0 0,1 0 0 0 0,-1 0 0 0 0,1-1 0 0 0,1-1 0 0 0,-1 0 0 0 0,1-1 0 0 0,0 0 0 0 0,0-1 0 0 0,1 0 0 0 0,9 1-3 0 0,-10-3-955 0 0,1 0 0 0 0,-1 0 0 0 0,1-1 0 0 0,0-1 0 0 0,-1 0 0 0 0,1-1 0 0 0,-1 0 0 0 0,1-1 0 0 0,-1-1 0 0 0,1 0 955 0 0,2-2-10449 0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4.8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1 895 8106 0 0,'0'0'2243'0'0,"0"0"-880"0"0,0 0-548 0 0,0 0-6 0 0,0 0 191 0 0,0 0 171 0 0,0 0 92 0 0,0 0-17 0 0,0 0-146 0 0,0 0-186 0 0,0 0-182 0 0,0 0-149 0 0,32-3-83 0 0,105-10-51 0 0,139-19 1155 0 0,-134 32-2929 0 0,-142 1 1028 0 0,1-1 0 0 0,-1 1 0 0 0,1-1 0 0 0,-1 1 0 0 0,1 0 1 0 0,-1-1-1 0 0,0 1 0 0 0,1 0 0 0 0,-1 0 0 0 0,0-1 0 0 0,1 1 0 0 0,-1 0 0 0 0,0 0 1 0 0,0-1-1 0 0,0 1 0 0 0,1 0 0 0 0,-1 0 0 0 0,0 0 0 0 0,0-1 0 0 0,0 1 0 0 0,-1 0 1 0 0,1 0-1 0 0,0 0 0 0 0,0-1 0 0 0,0 1 0 0 0,0 0 0 0 0,-1 0 0 0 0,1-1 0 0 0,0 1 1 0 0,-1 0-1 0 0,1 0 0 0 0,-1-1 0 0 0,1 1 0 0 0,-1-1 0 0 0,1 1 0 0 0,-1 0 0 0 0,1-1 1 0 0,-1 1-1 0 0,0-1 0 0 0,1 1 0 0 0,-1-1 297 0 0,-7 7-5153 0 0,3-3-95 0 0</inkml:trace>
  <inkml:trace contextRef="#ctx0" brushRef="#br0" timeOffset="250.024">43 1230 11859 0 0,'0'0'790'0'0,"0"0"-143"0"0,0 0 223 0 0,0 0 303 0 0,0 0 104 0 0,0 0-92 0 0,0 0-157 0 0,0 0-178 0 0,0 0-175 0 0,34 3-166 0 0,109 8-165 0 0,-38-18 14 0 0,-25-6-331 0 0,68-6-4945 0 0,-125 18-606 0 0,-5-3-5322 0 0</inkml:trace>
  <inkml:trace contextRef="#ctx0" brushRef="#br0" timeOffset="1227.414">877 582 4921 0 0,'0'0'397'0'0,"0"0"118"0"0,0 0 453 0 0,0 0 389 0 0,0 0 199 0 0,33-1-37 0 0,107-5-208 0 0,-94 2-615 0 0,0-2 1 0 0,-1-2-1 0 0,0-2 0 0 0,0-2 0 0 0,-1-1 0 0 0,0-3 1 0 0,19-11-697 0 0,-42 19 170 0 0,2-1-20 0 0,-1 0-1 0 0,0-1 1 0 0,0-2 0 0 0,-2 0 0 0 0,1-1 0 0 0,-2-1 0 0 0,0-1-1 0 0,0-1 1 0 0,-1 0 0 0 0,-2-1 0 0 0,1-1 0 0 0,-2-1 0 0 0,0 0 0 0 0,-1-2-150 0 0,-10 14 18 0 0,-1 0 1 0 0,1 0 0 0 0,-1 0 0 0 0,0 0 0 0 0,-1-1 0 0 0,0 1 0 0 0,0-1 0 0 0,-1 0-1 0 0,0 0 1 0 0,0 1 0 0 0,-1-1 0 0 0,0 0 0 0 0,0 0 0 0 0,-1 0 0 0 0,0 0-1 0 0,0 1 1 0 0,0-1 0 0 0,-1 0 0 0 0,-1 1 0 0 0,0-1-19 0 0,1 2-12 0 0,-2 0-1 0 0,1 0 1 0 0,-1 1-1 0 0,0-1 1 0 0,0 1 0 0 0,0-1-1 0 0,-1 1 1 0 0,1 1-1 0 0,-2-1 1 0 0,1 1 0 0 0,0 0-1 0 0,-1 0 1 0 0,1 0-1 0 0,-1 1 1 0 0,0 0 0 0 0,0 0-1 0 0,-1 0 1 0 0,1 1 0 0 0,-1 0-1 0 0,1 0 1 0 0,-1 1-1 0 0,1 0 1 0 0,-1 0 0 0 0,-1 0 12 0 0,3 3-22 0 0,0 1 1 0 0,0 0 0 0 0,0 0-1 0 0,0 0 1 0 0,0 0-1 0 0,1 1 1 0 0,-1-1 0 0 0,1 1-1 0 0,0 0 1 0 0,0 1 0 0 0,1-1-1 0 0,-1 1 1 0 0,1-1 0 0 0,0 1-1 0 0,0 0 1 0 0,1 0 0 0 0,-1 0-1 0 0,1 1 1 0 0,0-1 0 0 0,0 5 21 0 0,1-8-2 0 0,-31 83 11 0 0,4 2 0 0 0,3 0 0 0 0,5 2 0 0 0,-6 61-9 0 0,-2 7-32 0 0,13-80 20 0 0,7-23 18 0 0,-2 1-1 0 0,-3-2 1 0 0,-2 1-1 0 0,-2-2 1 0 0,-3 0 0 0 0,-2-2-1 0 0,-20 36-5 0 0,39-80 5 0 0,-1-1 0 0 0,1 1 0 0 0,-1-1-1 0 0,0 1 1 0 0,0-1 0 0 0,-1-1 0 0 0,1 1 0 0 0,-1 0-1 0 0,0-1 1 0 0,0 0 0 0 0,-1 0 0 0 0,1-1 0 0 0,-1 1-1 0 0,0-1 1 0 0,0-1 0 0 0,0 1 0 0 0,0-1 0 0 0,0 0-1 0 0,-1 0 1 0 0,0-1-5 0 0,6-3-36 0 0,-1-1 0 0 0,1 0-1 0 0,-1 0 1 0 0,1 0 0 0 0,0 0 0 0 0,1 0-1 0 0,-1 0 1 0 0,0 0 0 0 0,1-1-1 0 0,0 1 1 0 0,-1 0 0 0 0,1 0 0 0 0,1 0-1 0 0,-1-1 1 0 0,0 1 0 0 0,1 0-1 0 0,-1 0 1 0 0,1 0 0 0 0,0 0 0 0 0,1-2 36 0 0,7-10-63 0 0,0 1 0 0 0,0 0 1 0 0,1 1-1 0 0,1 0 0 0 0,0 0 1 0 0,1 1-1 0 0,0 1 0 0 0,1 0 1 0 0,1 1-1 0 0,3-3 63 0 0,-10 8-6 0 0,0 1 1 0 0,-1-1-1 0 0,2 1 1 0 0,-1 1-1 0 0,0-1 1 0 0,1 1-1 0 0,0 0 0 0 0,0 1 1 0 0,0 0-1 0 0,0 0 1 0 0,0 0-1 0 0,0 1 1 0 0,0 1-1 0 0,0-1 1 0 0,0 1-1 0 0,1 1 0 0 0,-1-1 1 0 0,0 2-1 0 0,0-1 1 0 0,0 1-1 0 0,0 0 1 0 0,0 0-1 0 0,0 1 1 0 0,3 2 5 0 0,14 9 314 0 0,1-1 0 0 0,0-1 0 0 0,1-1 0 0 0,0-1 0 0 0,1-2 0 0 0,0-1 0 0 0,0-1 1 0 0,1-1-1 0 0,0-2 0 0 0,0-1 0 0 0,1-1-314 0 0,170-19 1915 0 0,-96-7-755 0 0,-104 54-3100 0 0,1 0-2321 0 0,1-20-523 0 0,0 0-3824 0 0,-2-5 3692 0 0</inkml:trace>
  <inkml:trace contextRef="#ctx0" brushRef="#br0" timeOffset="1914.095">2287 1005 0 0 0,'0'0'923'0'0,"0"0"146"0"0,0 0 248 0 0,0 0 303 0 0,0 0 167 0 0,0 0 64 0 0,0 0-13 0 0,0 0-76 0 0,0 0-121 0 0,0 0-155 0 0,0 0-178 0 0,0 0-192 0 0,7 29-183 0 0,22 90-187 0 0,-22-57 292 0 0,-39 47-120 0 0,22-93-1453 0 0,8-15-4243 0 0,1-2-4778 0 0,1-2 3072 0 0</inkml:trace>
  <inkml:trace contextRef="#ctx0" brushRef="#br0" timeOffset="2162.075">2179 755 11979 0 0,'0'0'1280'0'0,"0"0"-192"0"0,0 0-256 0 0,0 0-120 0 0,0 0-224 0 0,0 0-231 0 0,0 0-321 0 0,0 0-289 0 0,0 0-95 0 0,0 0-72 0 0,0 0-72 0 0,0 0-256 0 0,0 0-792 0 0,0 0-1113 0 0,40 33-1352 0 0,-32-26-1208 0 0</inkml:trace>
  <inkml:trace contextRef="#ctx0" brushRef="#br0" timeOffset="2646.082">2514 1248 0 0 0,'0'0'1939'0'0,"0"0"-683"0"0,0 0-87 0 0,0 0 223 0 0,0 0 226 0 0,0 0 81 0 0,0 0-40 0 0,0 0-78 0 0,0 0-52 0 0,0 0-25 0 0,0 0-62 0 0,0 0-139 0 0,-3 10-186 0 0,0 1-1034 0 0,-2 12 1238 0 0,18-53 310 0 0,17-38-822 0 0,21-32-315 0 0,-41 87-481 0 0,-1 1 0 0 0,1-1 1 0 0,1 2-1 0 0,0-1 0 0 0,1 1 0 0 0,0 1 0 0 0,0 0 0 0 0,1 1 0 0 0,1 1 0 0 0,5-4-13 0 0,-18 11-11 0 0,1 0 0 0 0,-1 0 0 0 0,1 0 0 0 0,-1 0 0 0 0,1 1 0 0 0,-1-1 1 0 0,1 0-1 0 0,0 1 0 0 0,-1-1 0 0 0,1 1 0 0 0,0-1 0 0 0,-1 1 0 0 0,1 0 0 0 0,0 0 0 0 0,0-1 0 0 0,-1 1 0 0 0,1 1 0 0 0,0-1 0 0 0,0 0 1 0 0,-1 0-1 0 0,1 1 0 0 0,0-1 0 0 0,-1 1 0 0 0,1-1 0 0 0,0 1 0 0 0,-1 0 0 0 0,1-1 0 0 0,-1 1 0 0 0,1 0 0 0 0,-1 0 0 0 0,1 0 0 0 0,-1 0 0 0 0,0 1 1 0 0,0-1-1 0 0,1 0 0 0 0,-1 1 11 0 0,30 128 57 0 0,-31-129-50 0 0,1 1 0 0 0,-1-1 0 0 0,1 1 0 0 0,-1-1 0 0 0,1 0 0 0 0,0 1 0 0 0,-1-1 0 0 0,1 0 0 0 0,0 0 0 0 0,0 0 0 0 0,0 0 0 0 0,0 1 0 0 0,0-1 0 0 0,0 0 0 0 0,0-1 0 0 0,0 1 0 0 0,1 0 0 0 0,-1 0 0 0 0,0 0 0 0 0,0-1 0 0 0,1 1 0 0 0,-1-1 0 0 0,1 1 1 0 0,-1-1-1 0 0,0 1 0 0 0,1-1 0 0 0,-1 0 0 0 0,1 0 0 0 0,-1 1 0 0 0,1-1 0 0 0,-1 0 0 0 0,1-1 0 0 0,-1 1 0 0 0,0 0 0 0 0,1 0 0 0 0,-1-1 0 0 0,1 1 0 0 0,-1 0 0 0 0,0-1 0 0 0,1 0-7 0 0,53-30 315 0 0,181-130-63 0 0,-235 160-254 0 0,0 0 0 0 0,0 0 0 0 0,-1 0 0 0 0,1 0 0 0 0,0 0-1 0 0,0 1 1 0 0,0-1 0 0 0,0 0 0 0 0,0 0 0 0 0,0 1 0 0 0,0-1 0 0 0,0 1-1 0 0,0-1 1 0 0,0 1 0 0 0,1 0 0 0 0,-1-1 0 0 0,0 1 0 0 0,0 0 0 0 0,0 0 0 0 0,0 0-1 0 0,1 0 1 0 0,-1 0 0 0 0,0 0 0 0 0,0 0 0 0 0,0 0 0 0 0,0 0 0 0 0,1 0 0 0 0,-1 1-1 0 0,0-1 1 0 0,0 0 0 0 0,0 1 0 0 0,0-1 0 0 0,0 1 0 0 0,0 0 0 0 0,0-1 0 0 0,0 1-1 0 0,0 0 1 0 0,0-1 0 0 0,0 1 0 0 0,0 0 0 0 0,0 0 0 0 0,-1 0 0 0 0,1 0 0 0 0,0 0-1 0 0,-1 0 1 0 0,1 0 0 0 0,0 0 0 0 0,-1 0 0 0 0,1 0 0 0 0,-1 0 0 0 0,0 0-1 0 0,1 0 1 0 0,-1 1 0 0 0,0-1 0 0 0,0 0 0 0 0,0 0 0 0 0,0 1 2 0 0,19 177 289 0 0,-16-173-362 0 0,-1 0 0 0 0,1-1 0 0 0,0 1 0 0 0,0-1 0 0 0,0 1-1 0 0,1-1 1 0 0,0 0 0 0 0,0 0 0 0 0,0-1 0 0 0,1 0 0 0 0,-1 1 0 0 0,1-1 0 0 0,0-1-1 0 0,0 1 1 0 0,1-1 0 0 0,-1 0 0 0 0,1 0 0 0 0,3 1 73 0 0,44 6-8534 0 0,-40-10 1478 0 0,-4 0-395 0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9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428 141 1200 0 0,'0'0'1181'0'0,"0"0"-287"0"0,0 0-240 0 0,0 0-39 0 0,0 0 31 0 0,0 0 35 0 0,-37 30 19 0 0,-116 92-27 0 0,30-20 1026 0 0,17-13 1050 0 0,105-89-2725 0 0,0 0 1 0 0,1 1-1 0 0,-1-1 0 0 0,1 1 1 0 0,-1-1-1 0 0,1 1 0 0 0,-1-1 1 0 0,1 1-1 0 0,-1 0 0 0 0,1-1 1 0 0,0 1-1 0 0,-1-1 0 0 0,1 1 1 0 0,0 0-1 0 0,-1-1 0 0 0,1 1 1 0 0,0 0-1 0 0,0 0 0 0 0,0-1 1 0 0,-1 1-1 0 0,1 0 0 0 0,0-1 1 0 0,0 1-1 0 0,0 0 1 0 0,0 0-1 0 0,0-1 0 0 0,1 1 1 0 0,-1 0-1 0 0,0-1 0 0 0,0 1 1 0 0,0 0-1 0 0,1 0 0 0 0,-1-1 1 0 0,0 1-1 0 0,1 0 0 0 0,-1-1 1 0 0,0 1-1 0 0,1-1 0 0 0,-1 1 1 0 0,1-1-1 0 0,-1 1 0 0 0,1-1 1 0 0,-1 1-1 0 0,1-1 0 0 0,-1 1 1 0 0,1-1-1 0 0,0 1 0 0 0,-1-1 1 0 0,1 0-1 0 0,0 1 1 0 0,-1-1-1 0 0,1 0 0 0 0,0 0 1 0 0,-1 0-1 0 0,1 1 0 0 0,0-1 1 0 0,0 0-25 0 0,45 5 1123 0 0,259-4 1195 0 0,-201 20-1714 0 0,-100-25 2779 0 0,-14-21-2880 0 0,-68-101 195 0 0,-11-101-582 0 0,58 128-391 0 0,28 55-2788 0 0,10 44-8200 0 0,-1 3 4039 0 0</inkml:trace>
  <inkml:trace contextRef="#ctx0" brushRef="#br0" timeOffset="379.527">914 34 9290 0 0,'0'0'1664'0'0,"0"0"-219"0"0,0 0-166 0 0,0 0-68 0 0,0 0-117 0 0,0 0-192 0 0,0 0-175 0 0,0 0-108 0 0,0 0-83 0 0,0 0-80 0 0,0 0-85 0 0,0 0-95 0 0,0 0-54 0 0,-12 32-39 0 0,-37 97-19 0 0,10 9 227 0 0,27-100-318 0 0,6-19 20 0 0,0 1 1 0 0,0 0 0 0 0,2 0 0 0 0,1 0 0 0 0,0 0 0 0 0,2 1 0 0 0,0-1 0 0 0,1 6-94 0 0,2-23 58 0 0,1-1 0 0 0,-1 0 0 0 0,1 0 0 0 0,-1 0 0 0 0,1-1 0 0 0,0 1 0 0 0,-1 0 0 0 0,1-1 0 0 0,0 0 0 0 0,0 0 0 0 0,0 0 0 0 0,0 0 1 0 0,0 0-1 0 0,0-1 0 0 0,1 1 0 0 0,-1-1 0 0 0,0 0 0 0 0,0 0 0 0 0,0 0 0 0 0,1 0 0 0 0,1-1-58 0 0,151-27 376 0 0,-135-1-5032 0 0,-19 3-5974 0 0,-2 22 7235 0 0,0-1-1173 0 0</inkml:trace>
  <inkml:trace contextRef="#ctx0" brushRef="#br0" timeOffset="615.583">608 266 5313 0 0,'0'0'2361'0'0,"0"0"-798"0"0,0 0-270 0 0,0 0 133 0 0,0 0 6 0 0,0 0-193 0 0,0 0-229 0 0,0 0-178 0 0,0 0-111 0 0,34 0-129 0 0,110 0-165 0 0,84-3-1409 0 0,-187 3-3576 0 0,5 0-3914 0 0,-33 0 4275 0 0</inkml:trace>
  <inkml:trace contextRef="#ctx0" brushRef="#br0" timeOffset="1331.583">1296 248 3441 0 0,'0'0'5408'0'0,"0"0"-2899"0"0,0 0-1156 0 0,0 0-246 0 0,0 0-174 0 0,0 0-225 0 0,0 0-149 0 0,0 0-56 0 0,0 0 22 0 0,0 0 42 0 0,0 0-32 0 0,0 0-80 0 0,0 0-58 0 0,22 2-25 0 0,145 11 811 0 0,95-31 147 0 0,-261 18-1355 0 0,-1-1 51 0 0,-1 1-1 0 0,1-1 1 0 0,0 1 0 0 0,-1-1 0 0 0,1 1-1 0 0,-1-1 1 0 0,1 1 0 0 0,0-1-1 0 0,0 1 1 0 0,-1-1 0 0 0,1 0 0 0 0,0 1-1 0 0,0-1 1 0 0,0 1 0 0 0,-1-1 0 0 0,1 0-1 0 0,0 1 1 0 0,0-1 0 0 0,0 0-1 0 0,0 1 1 0 0,0-1 0 0 0,0 0 0 0 0,0 1-1 0 0,1-1 1 0 0,-1 0 0 0 0,0 1-1 0 0,0-1 1 0 0,0 1 0 0 0,1-1 0 0 0,-1 0-1 0 0,0 1 1 0 0,1-1 0 0 0,-1 1 0 0 0,0-1-1 0 0,1 1 1 0 0,-1-1 0 0 0,1 1-1 0 0,-1-1 1 0 0,1 1 0 0 0,-1 0 0 0 0,1-1-1 0 0,-1 1 1 0 0,1-1 0 0 0,-1 1-1 0 0,1 0 1 0 0,-1 0 0 0 0,1-1 0 0 0,0 1-1 0 0,-1 0 1 0 0,1 0 0 0 0,0 0 0 0 0,-1 0-1 0 0,1 0 1 0 0,0 0-26 0 0,-128-85-25 0 0,76 41 141 0 0,49 45-125 0 0,0 1 1 0 0,0 0 0 0 0,0 0-1 0 0,0 0 1 0 0,1 0 0 0 0,-1 1-1 0 0,1-1 1 0 0,-1 0-1 0 0,1 1 1 0 0,0-1 0 0 0,0 1-1 0 0,0-1 1 0 0,0 1 0 0 0,1 0-1 0 0,-1-1 1 0 0,1 1 0 0 0,-1 0-1 0 0,1-1 1 0 0,0 1 0 0 0,0 0-1 0 0,0 0 1 0 0,0-1-1 0 0,1 1 1 0 0,-1 0 0 0 0,1 0 8 0 0,-4 18-6 0 0,-6 262-21 0 0,9-282 33 0 0,-1 1 0 0 0,1-1-1 0 0,0 0 1 0 0,0 1 0 0 0,0-1 0 0 0,1 0-1 0 0,-1 1 1 0 0,0-1 0 0 0,0 0-1 0 0,1 1 1 0 0,-1-1 0 0 0,1 0 0 0 0,-1 0-1 0 0,1 1 1 0 0,0-1 0 0 0,-1 0-1 0 0,1 0 1 0 0,0 0 0 0 0,0 0 0 0 0,0 0-1 0 0,0 0 1 0 0,0 0 0 0 0,0 0-1 0 0,0 0 1 0 0,0 0 0 0 0,0 0 0 0 0,0-1-1 0 0,0 1 1 0 0,1-1 0 0 0,-1 1-1 0 0,0-1 1 0 0,0 1 0 0 0,1-1 0 0 0,-1 1-1 0 0,0-1 1 0 0,1 0 0 0 0,-1 0-1 0 0,0 0 1 0 0,1 0 0 0 0,-1 0 0 0 0,0 0-1 0 0,1 0 1 0 0,0 0-6 0 0,57-26 300 0 0,-50 19-264 0 0,0 0 1 0 0,0-1 0 0 0,0 0 0 0 0,-1-1-1 0 0,-1 1 1 0 0,1-2 0 0 0,-1 1 0 0 0,-1-1-1 0 0,0 0 1 0 0,0 0 0 0 0,-1-1 0 0 0,0 0-1 0 0,-1 0 1 0 0,0 0 0 0 0,-1 0 0 0 0,0 0-1 0 0,-1-1 1 0 0,0 0 0 0 0,-1 1 0 0 0,0-8-37 0 0,-8-25-833 0 0,-1 28-2010 0 0,-2 8-3127 0 0,-2 6-4797 0 0,8 2 6801 0 0</inkml:trace>
  <inkml:trace contextRef="#ctx0" brushRef="#br0" timeOffset="1717.938">2040 160 0 0 0,'0'0'505'0'0,"0"0"568"0"0,0 0 387 0 0,0 0 314 0 0,0 0 119 0 0,0 0-87 0 0,0 0-247 0 0,0 0-332 0 0,0 0-292 0 0,0 0-215 0 0,0 0-148 0 0,-8 33-53 0 0,-23 105-4 0 0,30-137-486 0 0,0 1 0 0 0,1 0 0 0 0,-1-1 0 0 0,0 1 0 0 0,0 0-1 0 0,1-1 1 0 0,-1 1 0 0 0,1 0 0 0 0,-1 0 0 0 0,1 0 0 0 0,0-1 0 0 0,0 1 0 0 0,0 0 0 0 0,0 0 0 0 0,0 0 0 0 0,0 0 0 0 0,0 0 0 0 0,0-1 0 0 0,1 1 0 0 0,-1 0 0 0 0,1 0 0 0 0,0-1 0 0 0,-1 1-1 0 0,1 0 1 0 0,0-1 0 0 0,0 1 0 0 0,0 0 0 0 0,0-1 0 0 0,0 1 0 0 0,1-1-29 0 0,2 3 225 0 0,1 0-33 0 0,-1-1 0 0 0,1 1 0 0 0,0-1 0 0 0,0 0 0 0 0,0 0 0 0 0,0 0 0 0 0,0-1 0 0 0,0 1 0 0 0,1-2 0 0 0,0 1 0 0 0,-1 0 0 0 0,1-1 0 0 0,0 0 0 0 0,-1 0 0 0 0,1-1 0 0 0,0 0 0 0 0,0 0 0 0 0,0 0 0 0 0,-1-1 0 0 0,1 1 0 0 0,0-1 0 0 0,-1-1-1 0 0,4 0-191 0 0,5-2 396 0 0,0-1 0 0 0,-1-1-1 0 0,1 0 1 0 0,-1 0 0 0 0,0-1-1 0 0,-1-1 1 0 0,0 0 0 0 0,10-9-396 0 0,-1-1 265 0 0,-1 0 1 0 0,-1-2-1 0 0,-1 0 1 0 0,0-1 0 0 0,-2-1-1 0 0,0 0 1 0 0,0-3-266 0 0,-13 21 19 0 0,0 0 0 0 0,0-1 0 0 0,-1 1 0 0 0,0-1 0 0 0,1 1 0 0 0,-2-1 0 0 0,1 0 0 0 0,0 0 0 0 0,-1 0 0 0 0,0 0 0 0 0,0 0 1 0 0,-1 0-1 0 0,1 0 0 0 0,-1 0 0 0 0,0 0 0 0 0,0 0 0 0 0,-1 0 0 0 0,1 0 0 0 0,-1 0 0 0 0,0 0 0 0 0,-1 0 0 0 0,1 0 0 0 0,-1 0 0 0 0,0 1 0 0 0,0-1 1 0 0,-1 1-1 0 0,1-1 0 0 0,-1 1 0 0 0,0 0 0 0 0,-1-1-19 0 0,-2 0-60 0 0,0 1 0 0 0,-1 0 0 0 0,1 0-1 0 0,-1 1 1 0 0,0 0 0 0 0,0 0 0 0 0,-1 0 0 0 0,1 1 0 0 0,0 0 0 0 0,-1 0 0 0 0,1 1 0 0 0,-1 0 0 0 0,0 0 0 0 0,0 1-1 0 0,1 0 1 0 0,-1 1 0 0 0,0-1 0 0 0,1 1 0 0 0,-1 1 0 0 0,1-1 0 0 0,-1 1 0 0 0,1 1 0 0 0,0 0 0 0 0,0 0 0 0 0,0 0-1 0 0,0 0 1 0 0,0 1 0 0 0,1 1 60 0 0,-86 66-3909 0 0,25 15-6637 0 0,56-67 1021 0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17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40 2929 0 0,'0'0'2236'0'0,"0"0"-926"0"0,0 0-367 0 0,0 0 170 0 0,0 0 293 0 0,0 0 135 0 0,0 0-50 0 0,0 0-142 0 0,35 6-180 0 0,111 16-198 0 0,15-23 770 0 0,-121-4-1387 0 0,133-15 895 0 0,208-19 541 0 0,-125 36-3798 0 0,-190 9-1986 0 0,-25 5-5581 0 0,-31-6 3560 0 0</inkml:trace>
  <inkml:trace contextRef="#ctx0" brushRef="#br0" timeOffset="781.034">483 231 2056 0 0,'0'0'1671'0'0,"0"0"-196"0"0,0 0-25 0 0,0 0 70 0 0,0 0-35 0 0,0 0-177 0 0,0 0-225 0 0,0 0-243 0 0,0 0-217 0 0,0 0-210 0 0,0 0-173 0 0,0 0-102 0 0,-25 28-73 0 0,-80 87-32 0 0,-71 96-106 0 0,66-104 1033 0 0,103-101-823 0 0,4-3-13 0 0,-1-1 1 0 0,1 1-1 0 0,0 1 0 0 0,-1-1 1 0 0,1 0-1 0 0,1 1 0 0 0,-1-1 1 0 0,0 1-1 0 0,1 0 1 0 0,0 0-1 0 0,0 0 0 0 0,0 0 1 0 0,0 1-1 0 0,1-1 1 0 0,0 0-1 0 0,0 1 0 0 0,-1 2-124 0 0,43 12 931 0 0,-7-13-727 0 0,0-2-1 0 0,0-2 0 0 0,1-1 0 0 0,-1-2 1 0 0,1-1-1 0 0,-1-2 0 0 0,0-1 1 0 0,0-2-1 0 0,16-6-203 0 0,72-18 627 0 0,-121 29-538 0 0,-1 0 1 0 0,0 0 0 0 0,1 1-1 0 0,-1-1 1 0 0,0 0 0 0 0,0 0-1 0 0,0 1 1 0 0,0-1-1 0 0,0 0 1 0 0,-1 0 0 0 0,1 1-1 0 0,-1-1 1 0 0,1 0-1 0 0,-1 1 1 0 0,1-1 0 0 0,-1 0-1 0 0,0 1 1 0 0,0-1 0 0 0,0 1-1 0 0,0-1 1 0 0,0 1-1 0 0,0 0 1 0 0,0-1 0 0 0,0 1-1 0 0,-1 0 1 0 0,1 0-1 0 0,0 0 1 0 0,-1-1 0 0 0,1 2-1 0 0,-1-1 1 0 0,1 0 0 0 0,-1 0-1 0 0,0 0 1 0 0,1 1-1 0 0,-1-1 1 0 0,0 1-90 0 0,-8-10 245 0 0,-38-60 322 0 0,36 50-549 0 0,2-1 0 0 0,0 0-1 0 0,1-1 1 0 0,1 0 0 0 0,1 0 0 0 0,1-1 0 0 0,1 0 0 0 0,1 0-1 0 0,1 0 1 0 0,1-1-18 0 0,-11-61-551 0 0,9 42-442 0 0,4 25-6115 0 0,0 12 2206 0 0,0 5-927 0 0,0 1 70 0 0</inkml:trace>
  <inkml:trace contextRef="#ctx0" brushRef="#br0" timeOffset="1234.245">910 239 11787 0 0,'0'0'4095'0'0,"0"0"-2244"0"0,0 0-789 0 0,0 0-46 0 0,0 0-47 0 0,0 0-99 0 0,0 0-166 0 0,0 0-218 0 0,0 0-149 0 0,0 0-116 0 0,0 0-83 0 0,0 0-37 0 0,0 0-4 0 0,-6 11 5 0 0,-110 195 203 0 0,16 3-380 0 0,92-131 69 0 0,56-56 103 0 0,99-15 227 0 0,-30-47-741 0 0,-77-1-3641 0 0,-38 29-1121 0 0,-5-1-3884 0 0,0 9 3299 0 0</inkml:trace>
  <inkml:trace contextRef="#ctx0" brushRef="#br0" timeOffset="1475.97">532 423 7746 0 0,'0'0'4281'0'0,"0"0"-3401"0"0,0 0-88 0 0,0 0 192 0 0,0 0 32 0 0,0 0-159 0 0,0 0-193 0 0,0 0-120 0 0,207 26-88 0 0,-167-26-112 0 0,10 0-88 0 0,-2 0-120 0 0,1 0-128 0 0,1 0-232 0 0,5 0-616 0 0,-5 0-1393 0 0,-15-4-3304 0 0,-13 4-4593 0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16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498 1 288 0 0,'0'0'1343'0'0,"0"0"-39"0"0,0 0 31 0 0,0 0 211 0 0,0 0 170 0 0,0 0 15 0 0,0 0-160 0 0,0 0-297 0 0,0 0-278 0 0,0 0-216 0 0,0 0-169 0 0,-8 19 2615 0 0,-169 213-1280 0 0,-83 58-355 0 0,250-278-1501 0 0,6-8-60 0 0,0-1 0 0 0,1 1 1 0 0,0 0-1 0 0,-1 0 0 0 0,1 0 1 0 0,0 0-1 0 0,1 0 0 0 0,-1 1 1 0 0,1 0-1 0 0,0-1 0 0 0,0 1 1 0 0,0 0-1 0 0,1 0 0 0 0,0 0 1 0 0,0 0-1 0 0,0 0 0 0 0,0 0 1 0 0,1 0-1 0 0,0 0 0 0 0,0 0 1 0 0,1 3-31 0 0,2-5 34 0 0,0 0 0 0 0,1 0 0 0 0,-1 0 0 0 0,1-1 0 0 0,0 1 0 0 0,0-1 0 0 0,0 0 0 0 0,0 0 0 0 0,0 0 0 0 0,0-1 1 0 0,1 0-1 0 0,-1 1 0 0 0,0-1 0 0 0,1-1 0 0 0,-1 1 0 0 0,1-1 0 0 0,-1 0 0 0 0,1 0 0 0 0,-1 0 0 0 0,1 0 0 0 0,-1-1 0 0 0,3 0-34 0 0,1 1 71 0 0,118-11 537 0 0,88-15-52 0 0,-213 25-493 0 0,0 0 1 0 0,0 0-1 0 0,0 0 0 0 0,0 0 1 0 0,0-1-1 0 0,0 1 0 0 0,0 0 1 0 0,-1 0-1 0 0,1-1 0 0 0,0 1 1 0 0,-1-1-1 0 0,1 1 0 0 0,-1 0 1 0 0,1-1-1 0 0,-1 1 0 0 0,0-1 1 0 0,1 1-1 0 0,-1-1 0 0 0,0 0 1 0 0,0 1-1 0 0,0-1 0 0 0,0 1 1 0 0,-1-1-1 0 0,1 1 0 0 0,0-1 1 0 0,-1 1-1 0 0,1-1 0 0 0,0 1 1 0 0,-1 0-1 0 0,0-1 0 0 0,1 1 1 0 0,-1-1-1 0 0,0 1 0 0 0,0 0 1 0 0,0 0-1 0 0,0-1-63 0 0,-3-13 201 0 0,-9-412 171 0 0,10 397-618 0 0,-3-24-63 0 0,-5 20-3380 0 0,10 34 1342 0 0,1 2-3737 0 0,0 4-1614 0 0,0 1 1249 0 0</inkml:trace>
  <inkml:trace contextRef="#ctx0" brushRef="#br0" timeOffset="931.673">586 572 4225 0 0,'0'0'1467'0'0,"0"0"-498"0"0,0 0-312 0 0,0 0 137 0 0,0 0 297 0 0,0 0 240 0 0,0 0 118 0 0,0 0-28 0 0,0 0-155 0 0,0 0-179 0 0,0 0-176 0 0,0 0-137 0 0,14 2-63 0 0,44 8-17 0 0,-53-9-542 0 0,0-1 0 0 0,1 0 1 0 0,-1 0-1 0 0,0 0 0 0 0,0-1 1 0 0,0 0-1 0 0,0 0 0 0 0,1 0 1 0 0,-1 0-1 0 0,0-1 1 0 0,-1 0-1 0 0,1 0 0 0 0,0 0 1 0 0,0-1-1 0 0,-1 1 0 0 0,0-1 1 0 0,1 0-1 0 0,-1-1 0 0 0,3-2-152 0 0,12-8 312 0 0,3-2-149 0 0,-1 0 1 0 0,0-2 0 0 0,-2-1-1 0 0,0 0 1 0 0,-1-2 0 0 0,-1 0-1 0 0,0-1 1 0 0,-2 0-1 0 0,-1-1 1 0 0,10-21-164 0 0,-19 32 2 0 0,-1 0-1 0 0,0 1 1 0 0,0-1 0 0 0,-2-1-1 0 0,1 1 1 0 0,-1 0-1 0 0,-1 0 1 0 0,0-1 0 0 0,-1-3-2 0 0,0 15-36 0 0,0-1 1 0 0,0 1 0 0 0,0 0 0 0 0,0-1-1 0 0,0 1 1 0 0,0 0 0 0 0,0-1-1 0 0,-1 1 1 0 0,1 0 0 0 0,0-1-1 0 0,-1 1 1 0 0,1 0 0 0 0,-1 0 0 0 0,0 0-1 0 0,1-1 1 0 0,-1 1 0 0 0,0 0-1 0 0,0 0 1 0 0,0 0 0 0 0,1 0 0 0 0,-1 0-1 0 0,0 0 1 0 0,0 0 0 0 0,0 1-1 0 0,-1-1 1 0 0,1 0 0 0 0,0 0-1 0 0,0 1 1 0 0,0-1 0 0 0,0 1 0 0 0,-1-1-1 0 0,1 1 1 0 0,0 0 0 0 0,-1-1-1 0 0,1 1 1 0 0,0 0 0 0 0,-1 0-1 0 0,1 0 1 0 0,0 0 0 0 0,-1 0 0 0 0,1 0-1 0 0,0 0 1 0 0,-1 0 0 0 0,0 1 35 0 0,-55 26-1624 0 0,47-16 1576 0 0,0 0 1 0 0,1 0-1 0 0,0 1 0 0 0,1 0 1 0 0,0 0-1 0 0,1 1 0 0 0,0 0 1 0 0,1 0-1 0 0,0 1 0 0 0,2 0 1 0 0,-1 0-1 0 0,2 0 0 0 0,0 0 1 0 0,0 0-1 0 0,1 1 0 0 0,1 9 48 0 0,2-19 26 0 0,0 1 0 0 0,0-1-1 0 0,0 0 1 0 0,1 0 0 0 0,0 1-1 0 0,0-1 1 0 0,0 0 0 0 0,1-1-1 0 0,0 1 1 0 0,-1 0 0 0 0,2-1-1 0 0,-1 0 1 0 0,0 1-1 0 0,1-1 1 0 0,0-1 0 0 0,0 1-1 0 0,0 0 1 0 0,1-1 0 0 0,-1 0-1 0 0,1 0 1 0 0,-1 0 0 0 0,1-1-1 0 0,0 0 1 0 0,0 0 0 0 0,0 0-1 0 0,1 0 1 0 0,-1-1 0 0 0,0 0-1 0 0,1 0 1 0 0,-1 0 0 0 0,1-1-1 0 0,-1 1 1 0 0,6-2-26 0 0,0 2 98 0 0,0-1 0 0 0,0 0-1 0 0,0-1 1 0 0,1 0 0 0 0,-1-1 0 0 0,0 0-1 0 0,0 0 1 0 0,-1-2 0 0 0,1 1 0 0 0,-1-1-1 0 0,1-1 1 0 0,-1 0 0 0 0,0 0-98 0 0,83-63 503 0 0,-77 53-434 0 0,-10 11-58 0 0,-2 1 0 0 0,1-1 0 0 0,0 0 0 0 0,-1-1 0 0 0,0 1 0 0 0,0-1 0 0 0,0 0 1 0 0,-1 0-1 0 0,1 0 0 0 0,-1 0 0 0 0,0-1 0 0 0,-1 1 0 0 0,1-2-11 0 0,-22 18-1904 0 0,-19 71 1208 0 0,38-79 705 0 0,0 0-1 0 0,-1-1 1 0 0,1 1-1 0 0,0-1 0 0 0,0 1 1 0 0,0 0-1 0 0,0-1 1 0 0,1 1-1 0 0,-1-1 1 0 0,1 1-1 0 0,0 0 0 0 0,-1-1 1 0 0,1 0-1 0 0,0 1 1 0 0,1-1-1 0 0,-1 1 0 0 0,0-1 1 0 0,1 0-1 0 0,-1 0 1 0 0,1 0-1 0 0,-1 0 0 0 0,1 0 1 0 0,0 0-1 0 0,0 0 1 0 0,0-1-1 0 0,0 1 0 0 0,0-1 1 0 0,1 1-1 0 0,-1-1 1 0 0,0 0-1 0 0,1 0 1 0 0,-1 0-1 0 0,1 0 0 0 0,-1 0-8 0 0,8 0 115 0 0,0 0-1 0 0,0 0 0 0 0,0-1 1 0 0,0-1-1 0 0,0 0 0 0 0,0 0 1 0 0,0 0-1 0 0,0-2 0 0 0,-1 1 1 0 0,1-1-1 0 0,-1-1 0 0 0,0 1 1 0 0,0-1-1 0 0,0-1 0 0 0,0 0 1 0 0,-1 0-1 0 0,1-1 1 0 0,-1 0-1 0 0,-1 0 0 0 0,1-1 1 0 0,-1 0-1 0 0,-1-1 0 0 0,3-2-114 0 0,11-10 94 0 0,0 0 1 0 0,-2-1-1 0 0,-1 0 0 0 0,0-2 0 0 0,-2 0 1 0 0,11-22-95 0 0,-20 36 14 0 0,-1-1 0 0 0,0 0 1 0 0,-1 0-1 0 0,0 0 0 0 0,0-1 1 0 0,-1 1-1 0 0,-1-1 1 0 0,0 0-1 0 0,0 0 0 0 0,-1 0 1 0 0,0 0-1 0 0,-1 0 0 0 0,0 0-14 0 0,-1 10-30 0 0,-1 0 0 0 0,1 0 0 0 0,0 0 0 0 0,0 0 0 0 0,0 1 0 0 0,0-1 0 0 0,-1 0 0 0 0,1 1 0 0 0,0-1 0 0 0,-1 1 0 0 0,1-1 0 0 0,-1 1 0 0 0,1 0 0 0 0,0-1 0 0 0,-1 1 0 0 0,1 0 0 0 0,-1 0 0 0 0,1 0 0 0 0,-1 0 0 0 0,1 0 0 0 0,-1 0 0 0 0,1 1 0 0 0,0-1 0 0 0,-1 0 0 0 0,1 1 0 0 0,-1-1 0 0 0,1 1 0 0 0,0-1 0 0 0,0 1 0 0 0,-1 0 0 0 0,1 0 0 0 0,0 0 0 0 0,0-1 0 0 0,0 1 0 0 0,0 0 0 0 0,0 0 0 0 0,0 0 0 0 0,0 1 0 0 0,0-1-1 0 0,0 0 1 0 0,0 1 30 0 0,-10 10-130 0 0,2 0 0 0 0,0 0 0 0 0,0 0 0 0 0,1 1 0 0 0,1 1 0 0 0,0-1 0 0 0,1 1 0 0 0,1 1 0 0 0,0-1 0 0 0,0 1 0 0 0,2-1 0 0 0,0 1 0 0 0,0 0 0 0 0,2 0 0 0 0,0 1 0 0 0,0 6 130 0 0,2-16-259 0 0,0 0-1 0 0,0-1 1 0 0,1 1 0 0 0,0 0-1 0 0,0-1 1 0 0,0 1-1 0 0,1-1 1 0 0,-1 1 0 0 0,1-1-1 0 0,0 0 1 0 0,1 0 0 0 0,-1 0-1 0 0,1-1 1 0 0,0 1-1 0 0,0-1 1 0 0,1 0 0 0 0,-1 0-1 0 0,1 0 1 0 0,0-1 0 0 0,0 0-1 0 0,0 0 1 0 0,3 1 259 0 0,75 38-12866 0 0,-72-38 11083 0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22.9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1 761 5401 0 0,'0'0'1610'0'0,"0"0"-249"0"0,0 0-12 0 0,0 0 163 0 0,0 0 38 0 0,0 0-143 0 0,0 0-207 0 0,0 0-176 0 0,0 0-140 0 0,0 0-134 0 0,0 0-97 0 0,23-1-113 0 0,71-4-65 0 0,-17 12 755 0 0,137 3 115 0 0,-164-20-1782 0 0,-34-1-2132 0 0,-15 7-726 0 0,-1 3-3144 0 0,0 1-3112 0 0</inkml:trace>
  <inkml:trace contextRef="#ctx0" brushRef="#br0" timeOffset="268.588">43 1004 10362 0 0,'0'0'2393'0'0,"0"0"-989"0"0,0 0-193 0 0,0 0 163 0 0,0 0 27 0 0,0 0-153 0 0,0 0-267 0 0,0 0-237 0 0,35-6-187 0 0,111-17-155 0 0,84 0-1893 0 0,-205 23-933 0 0,-9 0-3329 0 0,-4 0-5464 0 0</inkml:trace>
  <inkml:trace contextRef="#ctx0" brushRef="#br0" timeOffset="3756.364">1916 754 5073 0 0,'0'0'1562'0'0,"0"0"-478"0"0,0 0-58 0 0,0 0 323 0 0,0 0 250 0 0,0 0 28 0 0,0 0-144 0 0,0 0-220 0 0,0 0-205 0 0,0 0-194 0 0,0 0-181 0 0,0 0-134 0 0,0 0-90 0 0,21-16-36 0 0,69-48-11 0 0,-20-8 464 0 0,-51 51-754 0 0,0 1-62 0 0,0-1 0 0 0,-1 0 1 0 0,-1-2-1 0 0,-1 0 0 0 0,-1-1 0 0 0,-1 0 1 0 0,-1-1-1 0 0,8-23-60 0 0,-20 45-52 0 0,1 1-1 0 0,-1-1 1 0 0,0 0 0 0 0,-1 0-1 0 0,1 0 1 0 0,0-1 0 0 0,-1 1 0 0 0,0 0-1 0 0,1 0 1 0 0,-1 0 0 0 0,0 0-1 0 0,-1 0 1 0 0,1 0 0 0 0,-1-1-1 0 0,1 1 1 0 0,-1 0 0 0 0,0 0 0 0 0,0 0-1 0 0,0 1 1 0 0,-1-1 0 0 0,1 0-1 0 0,-1 0 1 0 0,1 1 0 0 0,-1-1-1 0 0,0 0 1 0 0,0 1 0 0 0,0 0-1 0 0,0-1 1 0 0,-1 1 0 0 0,1 0 0 0 0,0 0-1 0 0,-1 1 1 0 0,0-1 0 0 0,1 0-1 0 0,-1 1 1 0 0,0-1 0 0 0,0 1-1 0 0,0 0 1 0 0,0 0 0 0 0,0 0-1 0 0,0 1 1 0 0,0-1 0 0 0,0 1 0 0 0,0-1-1 0 0,0 1 1 0 0,0 0 0 0 0,-1 0-1 0 0,1 1 1 0 0,0-1 0 0 0,0 1-1 0 0,0-1 1 0 0,0 1 0 0 0,0 0-1 0 0,-3 1 53 0 0,-4 4-101 0 0,0 0 0 0 0,0 1 0 0 0,1 0-1 0 0,0 1 1 0 0,0 0 0 0 0,1 0 0 0 0,0 1-1 0 0,0 0 1 0 0,1 0 0 0 0,0 1 0 0 0,0 0-1 0 0,1 0 1 0 0,-3 10 101 0 0,1-6 4 0 0,1 1-1 0 0,1 0 1 0 0,1 0-1 0 0,0 1 1 0 0,1-1-1 0 0,0 1 1 0 0,2 0 0 0 0,0 0-1 0 0,0 0 1 0 0,2 0-1 0 0,0 0 1 0 0,0 1-4 0 0,1-12 28 0 0,0 1-1 0 0,0-1 1 0 0,0 1 0 0 0,1-1-1 0 0,0 1 1 0 0,0-1 0 0 0,0 0 0 0 0,1 0-1 0 0,-1 0 1 0 0,1 0 0 0 0,0 0-1 0 0,1-1 1 0 0,-1 1 0 0 0,1-1 0 0 0,0 0-1 0 0,0 0 1 0 0,0 0 0 0 0,1-1-1 0 0,-1 0 1 0 0,1 1 0 0 0,0-1 0 0 0,0-1-1 0 0,1 1-27 0 0,6 4 162 0 0,1-2 0 0 0,0 0 0 0 0,1 0 0 0 0,-1-1 0 0 0,1 0 1 0 0,-1-2-1 0 0,1 1 0 0 0,12-1-162 0 0,-8 0 129 0 0,0-2 0 0 0,-1 0 1 0 0,1-1-1 0 0,0 0 0 0 0,-1-2 1 0 0,1 0-1 0 0,-1-1 0 0 0,0-1 1 0 0,0 0-1 0 0,-1-1 1 0 0,0-1-1 0 0,0-1 0 0 0,0 0 1 0 0,12-9-130 0 0,-15 10 11 0 0,0-1 0 0 0,0-1 0 0 0,-1 0 0 0 0,0 0 0 0 0,0-1 0 0 0,-1-1 0 0 0,-1 0 0 0 0,0 0 0 0 0,0-1 0 0 0,-1 0 0 0 0,-1-1 0 0 0,0 0 0 0 0,0 0 0 0 0,-2-1 0 0 0,0 0 0 0 0,0 0 0 0 0,-1 0 0 0 0,-1-1 0 0 0,0 0 0 0 0,0-8-11 0 0,-4 21-46 0 0,0 1 0 0 0,-1-1 0 0 0,1 0 0 0 0,0 0 0 0 0,-1 0 0 0 0,0 0 0 0 0,1 0 0 0 0,-1 0 0 0 0,0 1 0 0 0,0-1 0 0 0,0 0 0 0 0,0 1 0 0 0,0-1 0 0 0,-1 1 0 0 0,1-1 0 0 0,0 1 0 0 0,-1-1 0 0 0,1 1 0 0 0,-1 0 0 0 0,1 0 0 0 0,-1 0 0 0 0,0 0 0 0 0,0 0 1 0 0,1 0-1 0 0,-1 0 0 0 0,0 0 0 0 0,0 1 0 0 0,0-1 0 0 0,0 1 0 0 0,0 0 0 0 0,0-1 0 0 0,1 1 0 0 0,-1 0 0 0 0,0 0 0 0 0,0 0 0 0 0,0 0 0 0 0,0 0 0 0 0,0 1 0 0 0,0-1 0 0 0,0 1 0 0 0,0-1 0 0 0,0 1 0 0 0,0 0 0 0 0,1-1 0 0 0,-1 1 0 0 0,0 0 0 0 0,1 0 0 0 0,-1 0 0 0 0,0 1 0 0 0,1-1 0 0 0,-1 0 0 0 0,1 1 1 0 0,0-1-1 0 0,-1 1 0 0 0,1-1 0 0 0,0 1 0 0 0,0-1 0 0 0,0 1 0 0 0,0 0 0 0 0,0 0 46 0 0,-5 5-47 0 0,1 0 0 0 0,0 0 1 0 0,0 0-1 0 0,0 1 0 0 0,1 0 0 0 0,0 0 1 0 0,1 0-1 0 0,0 0 0 0 0,0 1 0 0 0,1-1 1 0 0,0 1-1 0 0,0-1 0 0 0,1 1 0 0 0,0 0 1 0 0,1 0-1 0 0,0 0 0 0 0,0-1 0 0 0,1 1 1 0 0,0 0-1 0 0,0 0 0 0 0,3 5 47 0 0,0-7 74 0 0,1 0 0 0 0,0 0 0 0 0,1-1 0 0 0,-1 0 0 0 0,1 0 0 0 0,1 0 0 0 0,-1-1 0 0 0,1 0-1 0 0,0 0 1 0 0,0 0 0 0 0,0-1 0 0 0,1 0 0 0 0,-1-1 0 0 0,1 0 0 0 0,0 0 0 0 0,0 0 0 0 0,0-1 0 0 0,0-1 0 0 0,0 1-1 0 0,1-1 1 0 0,-1 0 0 0 0,1-1 0 0 0,-1 0 0 0 0,0-1 0 0 0,1 1 0 0 0,1-2-74 0 0,4 2 165 0 0,-1-1 0 0 0,1-1 0 0 0,0 0 0 0 0,0-1 0 0 0,-1-1 0 0 0,0 0 0 0 0,0 0 0 0 0,0-1 0 0 0,0-1 0 0 0,-1 0 0 0 0,6-5-165 0 0,5-2 105 0 0,0-1 0 0 0,-1-1-1 0 0,0-1 1 0 0,-2-1 0 0 0,0-1 0 0 0,-1 0 0 0 0,-1-2 0 0 0,0 0-1 0 0,-2-1 1 0 0,13-20-105 0 0,-26 34-8 0 0,1-1 1 0 0,-1 1-1 0 0,0 0 0 0 0,-1-1 0 0 0,0 0 0 0 0,0 0 1 0 0,0 1-1 0 0,-1-1 0 0 0,0 0 0 0 0,-1 0 0 0 0,0 0 1 0 0,0 0-1 0 0,-1-6 8 0 0,-1 12-35 0 0,1-1 0 0 0,0 1 0 0 0,-1-1 1 0 0,1 1-1 0 0,-1 0 0 0 0,0 0 0 0 0,0 0 0 0 0,0 0 0 0 0,0 0 0 0 0,0 0 1 0 0,0 0-1 0 0,-1 0 0 0 0,1 1 0 0 0,0-1 0 0 0,-1 1 0 0 0,1 0 1 0 0,-1 0-1 0 0,0 0 0 0 0,1 0 0 0 0,-1 0 0 0 0,0 1 0 0 0,0-1 1 0 0,1 1-1 0 0,-1-1 0 0 0,0 1 0 0 0,0 0 0 0 0,0 0 0 0 0,1 1 0 0 0,-1-1 1 0 0,0 0-1 0 0,0 1 0 0 0,1 0 0 0 0,-1 0 0 0 0,0 0 0 0 0,1 0 1 0 0,-1 0-1 0 0,0 0 0 0 0,1 0 0 0 0,0 1 0 0 0,-2 1 35 0 0,-5 4-39 0 0,0 0-1 0 0,1 1 1 0 0,0 0-1 0 0,1 1 1 0 0,-1 0 0 0 0,2 0-1 0 0,-1 0 1 0 0,1 1-1 0 0,1 0 1 0 0,0 0-1 0 0,0 1 1 0 0,1-1-1 0 0,0 1 1 0 0,1 0-1 0 0,0 0 1 0 0,1 0 0 0 0,0 1-1 0 0,0-1 1 0 0,2 0-1 0 0,-1 1 1 0 0,1-1-1 0 0,1 1 1 0 0,0-1-1 0 0,3 11 40 0 0,1-11-5 0 0,-1 0 0 0 0,2-1 0 0 0,0 0 0 0 0,0 0 0 0 0,0 0 0 0 0,1-1 0 0 0,1 0-1 0 0,0 0 1 0 0,0-1 0 0 0,0 0 0 0 0,1-1 0 0 0,9 7 5 0 0,-3-4-137 0 0,1 0 0 0 0,1-1 0 0 0,0 0 0 0 0,0-2 0 0 0,0 0 0 0 0,1-1 0 0 0,0 0 1 0 0,0-2-1 0 0,15 3 137 0 0,53-1-8050 0 0,-73-6 3040 0 0,-6-4-1101 0 0</inkml:trace>
  <inkml:trace contextRef="#ctx0" brushRef="#br0" timeOffset="4106.241">586 1217 12043 0 0,'0'0'2009'0'0,"0"0"-1539"0"0,0 0-336 0 0,32 1 357 0 0,198 2 974 0 0,-43-16 3433 0 0,155-32-4898 0 0,-219 26 632 0 0,-18 4-302 0 0,372-55 135 0 0,2 21 0 0 0,140 17-465 0 0,-594 32-533 0 0,183 2-1337 0 0,-139 0-2041 0 0,-1 2-4136 0 0,-48-1-994 0 0</inkml:trace>
  <inkml:trace contextRef="#ctx0" brushRef="#br0" timeOffset="4791.749">1687 1560 3425 0 0,'0'0'1868'0'0,"0"0"-694"0"0,0 0-45 0 0,0 0 202 0 0,0 0 178 0 0,0 0-17 0 0,0 0-150 0 0,0 0-213 0 0,0 0-205 0 0,0 0-166 0 0,0 0-193 0 0,0 0-175 0 0,-32-1-144 0 0,-101 2-92 0 0,129-1-143 0 0,1-1 0 0 0,-1 1 1 0 0,0 1-1 0 0,1-1 0 0 0,-1 1 0 0 0,0-1 1 0 0,0 1-1 0 0,1 0 0 0 0,-1 0 0 0 0,1 0 1 0 0,-1 1-1 0 0,1 0 0 0 0,0-1 0 0 0,-1 1 1 0 0,1 0-1 0 0,0 0 0 0 0,0 1 0 0 0,0-1 1 0 0,-1 3-12 0 0,-6 4 51 0 0,-6 3 14 0 0,-1 2-1 0 0,2 0 0 0 0,0 0 1 0 0,1 2-1 0 0,1-1 0 0 0,0 2 1 0 0,1 0-1 0 0,0 0 1 0 0,2 1-1 0 0,0 1 0 0 0,1 0 1 0 0,1 0-1 0 0,1 0 1 0 0,1 1-1 0 0,0 0 0 0 0,1 0 1 0 0,2 1-1 0 0,0 0 1 0 0,1-1-1 0 0,1 1 0 0 0,1 1-64 0 0,2-14 63 0 0,0-1-1 0 0,1 0 1 0 0,0 1-1 0 0,0-1 1 0 0,1 0-1 0 0,0-1 0 0 0,0 1 1 0 0,0-1-1 0 0,1 1 1 0 0,0-1-1 0 0,0-1 1 0 0,1 1-1 0 0,0-1 1 0 0,0 0-1 0 0,0 0 0 0 0,0-1 1 0 0,1 0-1 0 0,0 0 1 0 0,0 0-1 0 0,0-1 1 0 0,0 0-1 0 0,0 0 1 0 0,1-1-1 0 0,-1 0 0 0 0,1 0 1 0 0,-1-1-1 0 0,1 0 1 0 0,4 0-63 0 0,8 0 144 0 0,0-2 0 0 0,-1 0 0 0 0,1-2 1 0 0,-1 0-1 0 0,1-1 0 0 0,-1-1 0 0 0,0-1 1 0 0,0 0-1 0 0,-1-1 0 0 0,0-1 0 0 0,0-1 0 0 0,-1-1 1 0 0,6-4-145 0 0,20-17 227 0 0,0-1 0 0 0,-3-2 0 0 0,0-2 0 0 0,11-16-227 0 0,-28 28 19 0 0,-1 0 0 0 0,-1-2 0 0 0,-1 0 0 0 0,-1-1 0 0 0,-2-1 0 0 0,-1-1 0 0 0,-1 0 0 0 0,-1-1 0 0 0,-2-1 0 0 0,-1 0 0 0 0,4-20-19 0 0,-12 35-101 0 0,0-1-1 0 0,-2 1 0 0 0,0-1 0 0 0,-1 1 0 0 0,-1-1 0 0 0,0 1 0 0 0,-1 0 1 0 0,-1-1-1 0 0,0 1 0 0 0,-2 0 0 0 0,1 0 0 0 0,-7-12 102 0 0,7 20-58 0 0,1 0 0 0 0,-2 0 0 0 0,1 0 0 0 0,-1 1-1 0 0,0-1 1 0 0,-1 1 0 0 0,0 0 0 0 0,0 1 0 0 0,0-1 0 0 0,-1 1 0 0 0,0 1-1 0 0,0-1 1 0 0,-1 1 0 0 0,1 0 0 0 0,-1 1 0 0 0,0 0 0 0 0,0 0-1 0 0,-1 1 1 0 0,1 0 0 0 0,-1 0 0 0 0,1 1 0 0 0,-1 0 0 0 0,0 0 0 0 0,-1 1 58 0 0,1 0 4 0 0,-1 1 1 0 0,1 0-1 0 0,0 0 1 0 0,0 1 0 0 0,0 0-1 0 0,0 1 1 0 0,0 0-1 0 0,0 0 1 0 0,0 1 0 0 0,0 0-1 0 0,1 1 1 0 0,-1-1-1 0 0,1 2 1 0 0,0-1 0 0 0,0 1-1 0 0,1 1 1 0 0,-1-1 0 0 0,1 1-1 0 0,0 0 1 0 0,1 1-1 0 0,0 0 1 0 0,0 0 0 0 0,0 0-1 0 0,-1 3-4 0 0,-3 5 33 0 0,1 0-1 0 0,0 1 1 0 0,1 0 0 0 0,1 0-1 0 0,0 0 1 0 0,2 1 0 0 0,0 0-1 0 0,0 0 1 0 0,2 1 0 0 0,0-1-1 0 0,1 1 1 0 0,1 0-1 0 0,0 0 1 0 0,2-1 0 0 0,0 1-1 0 0,1 0 1 0 0,2 8-33 0 0,3-6 110 0 0,2 0 0 0 0,1 0 0 0 0,0-1 0 0 0,1 0 0 0 0,1-1 0 0 0,1 0 0 0 0,1-1 0 0 0,0 0 0 0 0,1-1 0 0 0,1-1 0 0 0,7 6-110 0 0,-6-5 27 0 0,1-1 0 0 0,0 0 0 0 0,1-1 0 0 0,0-1 0 0 0,1-1 1 0 0,1-1-1 0 0,0-1 0 0 0,0-1 0 0 0,1 0 0 0 0,0-2 0 0 0,1 0 1 0 0,-1-2-1 0 0,1-1 0 0 0,0 0 0 0 0,1-2 0 0 0,7 0-27 0 0,4-15-3563 0 0,-26 3-733 0 0,-3 0-3427 0 0,-4 3-181 0 0</inkml:trace>
  <inkml:trace contextRef="#ctx0" brushRef="#br0" timeOffset="5176.03">2600 1295 16099 0 0,'0'0'1195'0'0,"0"0"-613"0"0,0 0-303 0 0,0 0 114 0 0,0 0 227 0 0,0 0 198 0 0,0 0 70 0 0,0 0-81 0 0,0 0-118 0 0,0 0-117 0 0,-13 32-126 0 0,-42 105-105 0 0,-59 165 507 0 0,106-273-851 0 0,0 1 0 0 0,2 0 0 0 0,1 0 0 0 0,1 0 0 0 0,2 0 0 0 0,1 1 0 0 0,1-1 0 0 0,2 1 3 0 0,-1-25 5 0 0,0 0 0 0 0,1 0 0 0 0,0-1 0 0 0,1 1-1 0 0,-1-1 1 0 0,1 0 0 0 0,0 0 0 0 0,0 0 0 0 0,1 0 0 0 0,-1 0-1 0 0,1 0 1 0 0,0-1 0 0 0,0 0 0 0 0,1 0 0 0 0,-1 0 0 0 0,1 0 0 0 0,0-1-1 0 0,0 0 1 0 0,0 0 0 0 0,1 0 0 0 0,-1-1 0 0 0,1 1 0 0 0,-1-1-1 0 0,1-1 1 0 0,0 1 0 0 0,-1-1 0 0 0,7 1-5 0 0,5-1 61 0 0,-1-1 0 0 0,1-1 0 0 0,-1 0 0 0 0,0-1 0 0 0,1-1 0 0 0,-1 0-1 0 0,0-1 1 0 0,0-1 0 0 0,-1-1 0 0 0,0 0 0 0 0,0-1 0 0 0,0 0 0 0 0,0-2-61 0 0,13-5 11 0 0,-20 11-58 0 0,0 0-1 0 0,-1 0 0 0 0,1-1 1 0 0,-1 0-1 0 0,0 0 1 0 0,0-1-1 0 0,-1 0 0 0 0,1 0 1 0 0,-1-1-1 0 0,0 1 1 0 0,-1-1-1 0 0,1-1 0 0 0,-1 1 1 0 0,0-1-1 0 0,-1 0 48 0 0,-1-26-3616 0 0,-12 17-6612 0 0,1 12-701 0 0</inkml:trace>
  <inkml:trace contextRef="#ctx0" brushRef="#br0" timeOffset="5423.817">2149 1663 15515 0 0,'0'0'735'0'0,"0"0"-205"0"0,0 0 58 0 0,0 0 101 0 0,0 0-2 0 0,35-3-64 0 0,112-10-78 0 0,169-15 1006 0 0,-105 12-2047 0 0,-141 14-2596 0 0,-2 1-4303 0 0,-42 1-3085 0 0</inkml:trace>
  <inkml:trace contextRef="#ctx0" brushRef="#br0" timeOffset="18717.827">1361 533 0 0 0,'0'0'1038'0'0,"0"0"362"0"0,0 0 162 0 0,0 0-17 0 0,0 0-30 0 0,0 0-117 0 0,0 0-159 0 0,-5-5-94 0 0,-18-12-123 0 0,21 16-752 0 0,0 0 1 0 0,0 0-1 0 0,-1 1 1 0 0,1-1-1 0 0,0 0 0 0 0,-1 1 1 0 0,1 0-1 0 0,-1-1 1 0 0,1 1-1 0 0,0 0 1 0 0,-1 0-1 0 0,1 0 1 0 0,-1 1-1 0 0,1-1 0 0 0,0 1 1 0 0,-1-1-1 0 0,1 1 1 0 0,0 0-1 0 0,0 0 1 0 0,-1 0-1 0 0,1 0 0 0 0,0 0 1 0 0,0 0-271 0 0,-104 91 2750 0 0,92-81-2673 0 0,1 0 0 0 0,1 0 1 0 0,-1 2-1 0 0,2-1 1 0 0,0 2-1 0 0,0-1 0 0 0,1 1 1 0 0,1 1-1 0 0,0 0 0 0 0,2 0 1 0 0,-1 1-1 0 0,2 0 0 0 0,0 0 1 0 0,1 0-1 0 0,0 1 0 0 0,1 0 1 0 0,-1 14-78 0 0,8-25 39 0 0,-1 0 1 0 0,1 0 0 0 0,0 0 0 0 0,0 0-1 0 0,1 0 1 0 0,-1-1 0 0 0,1 1-1 0 0,1-1 1 0 0,-1 0 0 0 0,1 0 0 0 0,0-1-1 0 0,0 1 1 0 0,0-1 0 0 0,0 0-1 0 0,1-1 1 0 0,0 1 0 0 0,0-1 0 0 0,0 0-1 0 0,0-1 1 0 0,0 1 0 0 0,0-1-1 0 0,1 0 1 0 0,-1-1 0 0 0,1 0 0 0 0,0 0-1 0 0,-1 0 1 0 0,1-1-40 0 0,10 2 96 0 0,-1-2-1 0 0,0 0 1 0 0,1-1-1 0 0,-1-1 1 0 0,0 0 0 0 0,0-1-1 0 0,0-1 1 0 0,0 0-1 0 0,-1-1 1 0 0,1-1 0 0 0,-1 0-1 0 0,0-1 1 0 0,-1-1-1 0 0,3-2-95 0 0,18-12 194 0 0,0-2 0 0 0,-2-2 0 0 0,-1-1 0 0 0,28-30-194 0 0,-32 28 78 0 0,-2 0 1 0 0,-1-2-1 0 0,-1-1 1 0 0,-2-1-1 0 0,-1-1 1 0 0,-2 0-1 0 0,-1-2 1 0 0,7-23-79 0 0,-19 43-2 0 0,-2 0 1 0 0,0 0-1 0 0,0-1 1 0 0,-2 1-1 0 0,0-1 0 0 0,-1 0 1 0 0,-1 1-1 0 0,0-1 1 0 0,-1 0-1 0 0,-1 0 0 0 0,-1 1 1 0 0,0-1-1 0 0,-1 1 1 0 0,0 0-1 0 0,-2 0 1 0 0,-1-1 1 0 0,3 6-37 0 0,-1 1 1 0 0,0 0 0 0 0,-1 0 0 0 0,0 0-1 0 0,0 0 1 0 0,-1 1 0 0 0,-1 0 0 0 0,1 0-1 0 0,-2 1 1 0 0,1 0 0 0 0,-1 1 0 0 0,0 0-1 0 0,0 0 1 0 0,-1 1 0 0 0,0 0 0 0 0,0 0-1 0 0,-1 1 1 0 0,1 1 0 0 0,-1 0 0 0 0,0 0-1 0 0,0 1 1 0 0,0 1 0 0 0,-6-1 36 0 0,7 1-24 0 0,0 0 0 0 0,0 1-1 0 0,-1 0 1 0 0,1 1 0 0 0,0 0 0 0 0,0 0 0 0 0,0 1 0 0 0,-1 1-1 0 0,1 0 1 0 0,0 0 0 0 0,1 1 0 0 0,-1 0 0 0 0,0 0-1 0 0,1 2 1 0 0,-1-1 0 0 0,1 1 0 0 0,1 0 0 0 0,-1 1-1 0 0,1 0 1 0 0,0 0 0 0 0,0 1 0 0 0,-6 6 24 0 0,1 4-13 0 0,0 1 0 0 0,1 1 0 0 0,1 0 0 0 0,1 1 0 0 0,1 0 0 0 0,0 0 0 0 0,1 1 0 0 0,2 0 0 0 0,0 0 0 0 0,1 1 1 0 0,1 0-1 0 0,1 0 0 0 0,1 0 0 0 0,1 0 0 0 0,1 0 0 0 0,1 0 0 0 0,3 17 13 0 0,2-16 74 0 0,1 0 0 0 0,2 0 0 0 0,0 0 0 0 0,1-1 0 0 0,1-1 0 0 0,1 0 0 0 0,0 0 0 0 0,2-1 0 0 0,1-1 0 0 0,0 0 0 0 0,1-1 0 0 0,1-1 0 0 0,1-1 0 0 0,1 0 0 0 0,0-1 0 0 0,0-1 0 0 0,2-1 0 0 0,0-1 0 0 0,0 0 0 0 0,1-2 0 0 0,14 5-74 0 0,101 51 264 0 0,-134-60-4731 0 0,-8-4-7076 0 0,4-2 1383 0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7:37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681 435 6145 0 0,'0'0'2985'0'0,"0"0"-1685"0"0,0 0-538 0 0,0 0-178 0 0,0 0 51 0 0,0 0 190 0 0,0 0 131 0 0,0 0 99 0 0,0 0-23 0 0,0 0-138 0 0,0 0-155 0 0,-21 1-195 0 0,-70 5-160 0 0,-12 20 623 0 0,51-11-581 0 0,1 2 1 0 0,1 2-1 0 0,1 2 1 0 0,1 2-1 0 0,-2 4-426 0 0,44-23 27 0 0,2-2-19 0 0,0-1 0 0 0,0 1 1 0 0,0 1-1 0 0,0-1 0 0 0,0 1 1 0 0,0 0-1 0 0,0 0 0 0 0,1 0 0 0 0,-1 0 1 0 0,1 0-1 0 0,0 1 0 0 0,0-1 0 0 0,0 1 1 0 0,1 0-1 0 0,-1 0 0 0 0,1 0 0 0 0,0 0 1 0 0,0 1-1 0 0,1-1 0 0 0,-1 1 0 0 0,0 3-8 0 0,4-5 18 0 0,0 0 0 0 0,0-1-1 0 0,0 1 1 0 0,0-1-1 0 0,1 1 1 0 0,-1-1-1 0 0,1 0 1 0 0,-1 0 0 0 0,1 0-1 0 0,0-1 1 0 0,0 1-1 0 0,0-1 1 0 0,0 1 0 0 0,0-1-1 0 0,0 0 1 0 0,0 0-1 0 0,1 0 1 0 0,-1-1-1 0 0,3 1-17 0 0,1 1 44 0 0,129 14 497 0 0,-119-16-495 0 0,0 0 0 0 0,0 1 0 0 0,0 1 0 0 0,0 0 0 0 0,-1 1 0 0 0,1 1 0 0 0,-1 1 0 0 0,0 0 0 0 0,14 7-46 0 0,-28-11 13 0 0,-1 0 0 0 0,0-1 0 0 0,0 1 1 0 0,1 0-1 0 0,-1 0 0 0 0,0 0 0 0 0,0 0 1 0 0,0 0-1 0 0,0 0 0 0 0,0 0 0 0 0,0 0 1 0 0,0 1-1 0 0,0-1 0 0 0,0 0 0 0 0,0 0 1 0 0,-1 1-1 0 0,1-1 0 0 0,-1 1 0 0 0,1-1 1 0 0,-1 0-1 0 0,1 1 0 0 0,-1-1 0 0 0,0 1 1 0 0,0-1-1 0 0,0 1 0 0 0,0-1 0 0 0,0 1 1 0 0,0-1-1 0 0,0 1 0 0 0,0-1 0 0 0,0 1 1 0 0,-1-1-1 0 0,1 1 0 0 0,-1-1 1 0 0,1 1-1 0 0,-1-1 0 0 0,1 0 0 0 0,-1 1 1 0 0,0-1-1 0 0,0 0 0 0 0,0 0 0 0 0,0 1 1 0 0,0-1-15 0 0,-47 49 621 0 0,46-48-620 0 0,-219 152 511 0 0,182-129-447 0 0,22-16-40 0 0,1 1 0 0 0,0 0 0 0 0,1 1 1 0 0,0 1-1 0 0,0 0 0 0 0,2 1 0 0 0,-1 1 0 0 0,2 0 0 0 0,0 0 0 0 0,-7 12-24 0 0,17-23 4 0 0,1 1 0 0 0,-1-1 0 0 0,1 1-1 0 0,0-1 1 0 0,0 1 0 0 0,0-1-1 0 0,0 1 1 0 0,1 0 0 0 0,-1 0-1 0 0,1-1 1 0 0,0 1 0 0 0,0 0 0 0 0,1 0-1 0 0,-1-1 1 0 0,1 1 0 0 0,0 0-1 0 0,0-1 1 0 0,0 1 0 0 0,0 0-1 0 0,0-1 1 0 0,1 0 0 0 0,0 1-1 0 0,0-1 1 0 0,0 0 0 0 0,0 0 0 0 0,0 0-1 0 0,0 0 1 0 0,1 0 0 0 0,0 0-1 0 0,-1-1 1 0 0,1 1 0 0 0,0-1-1 0 0,2 1-3 0 0,113 58 207 0 0,-98-56-245 0 0,0-1 0 0 0,-1-2 0 0 0,1 0 1 0 0,0 0-1 0 0,0-2 0 0 0,0-1 0 0 0,5-1 38 0 0,-18 1-242 0 0,-1 0-1 0 0,0-1 0 0 0,0 1 1 0 0,-1-1-1 0 0,1-1 0 0 0,0 1 1 0 0,-1-1-1 0 0,1 0 0 0 0,-1 0 0 0 0,0-1 1 0 0,0 1-1 0 0,0-1 0 0 0,0 0 1 0 0,-1-1-1 0 0,0 1 0 0 0,0-1 0 0 0,0 0 1 0 0,0 0-1 0 0,2-5 243 0 0,13-29-5082 0 0,-8-1-3851 0 0,-10 24 1978 0 0</inkml:trace>
  <inkml:trace contextRef="#ctx0" brushRef="#br0" timeOffset="283.86">409 1 11426 0 0,'0'0'1781'0'0,"0"0"-1138"0"0,0 0-382 0 0,0 0 143 0 0,0 0 348 0 0,0 0 359 0 0,0 0 221 0 0,-10 32 19 0 0,-32 108-164 0 0,33-102-724 0 0,1 0-1 0 0,1 0 0 0 0,3 0 0 0 0,1 1 0 0 0,1 0-462 0 0,0 8 198 0 0,4 533 994 0 0,0-512-1133 0 0,2 311 14 0 0,8-279-899 0 0,20-45-4346 0 0,-24-48 3026 0 0,5 3-5186 0 0,-5-5-1273 0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7:39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692 62 0 0 0,'0'0'1075'0'0,"0"0"1"0"0,0 0 120 0 0,0 0 191 0 0,0 0 182 0 0,0 0 135 0 0,0 0-38 0 0,0 0-139 0 0,0 0-170 0 0,0 0-210 0 0,0 0-204 0 0,0 0-163 0 0,0 0-105 0 0,-2-8-69 0 0,-10-27-20 0 0,-6 23 2366 0 0,17 12-2719 0 0,-25-1 4109 0 0,-107-5-4096 0 0,106 11-215 0 0,1 1 1 0 0,0 1 0 0 0,1 1-1 0 0,0 1 1 0 0,0 2 0 0 0,-6 4-32 0 0,30-14 0 0 0,-31 12 24 0 0,21-10-3 0 0,1 1 0 0 0,0 0 0 0 0,1 0 0 0 0,-1 1 0 0 0,1 0 0 0 0,0 1 0 0 0,0 0 0 0 0,1 0 0 0 0,-1 1 0 0 0,1 0 0 0 0,1 1 0 0 0,-7 7-21 0 0,13-13 2 0 0,0 0 0 0 0,0 0 0 0 0,0 0 0 0 0,0 0 0 0 0,1 0 0 0 0,-1 0 0 0 0,1 0 0 0 0,-1 1 0 0 0,1-1 0 0 0,0 0-1 0 0,0 0 1 0 0,0 1 0 0 0,0-1 0 0 0,0 0 0 0 0,0 0 0 0 0,0 0 0 0 0,1 1 0 0 0,-1-1 0 0 0,1 0 0 0 0,0 0-1 0 0,0 0 1 0 0,0 0 0 0 0,0 0 0 0 0,0 0 0 0 0,0 0 0 0 0,0 0 0 0 0,1 0 0 0 0,-1-1 0 0 0,0 1 0 0 0,1 0 0 0 0,0-1-1 0 0,-1 1 1 0 0,1-1 0 0 0,0 0 0 0 0,0 0 0 0 0,0 1-2 0 0,75 38 167 0 0,-74-39-162 0 0,245 55 244 0 0,-99-9-144 0 0,-146-44-86 0 0,0 1 1 0 0,1-1-1 0 0,-1 0 0 0 0,0 1 0 0 0,-1-1 0 0 0,1 1 0 0 0,-1 0 1 0 0,0 0-1 0 0,0 0 0 0 0,0 0 0 0 0,0 0 0 0 0,-1 0 0 0 0,1 1 1 0 0,-1-1-1 0 0,0 1 0 0 0,0-1 0 0 0,-1 1 0 0 0,0-1 1 0 0,1 1-1 0 0,-2-1 0 0 0,1 1 0 0 0,0-1 0 0 0,-1 1 0 0 0,0-1 1 0 0,0 1-1 0 0,0-1 0 0 0,0 0 0 0 0,-1 0 0 0 0,0 1 0 0 0,0-1 1 0 0,0 0-1 0 0,-1 1-19 0 0,-25 26 87 0 0,0-2-1 0 0,-2-1 1 0 0,-1-2 0 0 0,-1-1 0 0 0,-1-1 0 0 0,-2-2-1 0 0,0-1 1 0 0,-1-2 0 0 0,-1-1 0 0 0,0-2 0 0 0,-5 0-87 0 0,8-1 5 0 0,4 0-73 0 0,-1-2 0 0 0,0-1-1 0 0,0-1 1 0 0,-1-2 0 0 0,-30 5 68 0 0,62-14-58 0 0,0 0 0 0 0,-1 0 0 0 0,1 1 0 0 0,-1-1 0 0 0,0 0 0 0 0,1 0 0 0 0,-1 1 0 0 0,1-1 0 0 0,-1 0 0 0 0,1 0 0 0 0,-1 0 0 0 0,1 0 0 0 0,-1 0 0 0 0,0 0 0 0 0,1 0 0 0 0,-1 0 0 0 0,1 0 0 0 0,-1 0 0 0 0,1 0 0 0 0,-1-1 0 0 0,0 1 0 0 0,1 0 0 0 0,-1 0 0 0 0,1 0 0 0 0,-1-1 0 0 0,1 1 0 0 0,-1 0 0 0 0,1-1 1 0 0,0 1-1 0 0,-1 0 0 0 0,1-1 0 0 0,-1 1 0 0 0,1-1 0 0 0,0 1 0 0 0,-1-1 0 0 0,1 1 0 0 0,0-1 0 0 0,-1 1 0 0 0,1-1 0 0 0,0 1 0 0 0,0-1 0 0 0,-1 1 0 0 0,1-1 0 0 0,0 1 0 0 0,0-1 0 0 0,0 1 0 0 0,0-1 0 0 0,0 0 0 0 0,0 1 0 0 0,0-1 0 0 0,0 1 0 0 0,0-1 0 0 0,0 1 0 0 0,0-1 0 0 0,0 1 0 0 0,0-1 1 0 0,1 0-1 0 0,-1 1 0 0 0,0-1 0 0 0,0 1 0 0 0,1-1 0 0 0,-1 1 0 0 0,0-1 0 0 0,1 1 0 0 0,-1-1 0 0 0,0 1 0 0 0,1 0 0 0 0,-1-1 0 0 0,1 1 0 0 0,-1-1 58 0 0,33-39-3901 0 0,-28 35 3034 0 0,39-38-9230 0 0,-29 28 1659 0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7:4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106 282 15387 0 0,'0'0'666'0'0,"0"0"-98"0"0,0 0 107 0 0,0 0 200 0 0,-11 33 161 0 0,-34 105 12 0 0,35-112-790 0 0,1 1 0 0 0,1 0 0 0 0,1 0 0 0 0,1 1 0 0 0,2 0 0 0 0,1 0 0 0 0,1 0 0 0 0,1 0 0 0 0,2 14-258 0 0,5-8-1232 0 0,-4-27-3816 0 0,-1 0-4805 0 0,-1-7 3409 0 0</inkml:trace>
  <inkml:trace contextRef="#ctx0" brushRef="#br0" timeOffset="567.326">273 757 7834 0 0,'0'0'4745'0'0,"0"0"-2885"0"0,0 0-588 0 0,0 0 159 0 0,0 0 90 0 0,0 0-69 0 0,0 0-185 0 0,0 0-236 0 0,0 0-274 0 0,0 0-238 0 0,0 0-147 0 0,0 0-122 0 0,0 0-46 0 0,20-27-2 0 0,61-87-51 0 0,-34 15 133 0 0,-32 60-307 0 0,3 0 0 0 0,0 2 0 0 0,3 0 1 0 0,1 1-1 0 0,2 1 0 0 0,1 1 0 0 0,4-2 23 0 0,-28 36-19 0 0,-1-1-1 0 0,1 1 1 0 0,0-1 0 0 0,0 1 0 0 0,0-1-1 0 0,-1 1 1 0 0,1 0 0 0 0,0-1-1 0 0,0 1 1 0 0,0 0 0 0 0,0 0-1 0 0,0 0 1 0 0,-1 0 0 0 0,1 0 0 0 0,0 0-1 0 0,0 0 1 0 0,0 0 0 0 0,0 0-1 0 0,0 0 1 0 0,0 0 0 0 0,0 1-1 0 0,-1-1 1 0 0,1 0 0 0 0,0 1 0 0 0,0-1-1 0 0,0 0 1 0 0,-1 1 0 0 0,1-1-1 0 0,0 1 1 0 0,0-1 0 0 0,-1 1 0 0 0,1 0-1 0 0,0-1 1 0 0,-1 1 0 0 0,1 0-1 0 0,-1-1 1 0 0,1 1 0 0 0,-1 0-1 0 0,1 0 1 0 0,-1 0 0 0 0,0-1 0 0 0,1 1-1 0 0,-1 0 1 0 0,0 0 0 0 0,0 0-1 0 0,1 0 1 0 0,-1-1 0 0 0,0 1-1 0 0,0 0 1 0 0,0 0 0 0 0,0 0 0 0 0,0 0-1 0 0,0 0 1 0 0,0 0 0 0 0,0 0-1 0 0,-1-1 1 0 0,1 1 0 0 0,0 0 0 0 0,-1 0-1 0 0,1 0 1 0 0,0 0 0 0 0,-1-1-1 0 0,1 1 1 0 0,-1 0 0 0 0,1 0-1 0 0,-1-1 1 0 0,1 1 0 0 0,-1 0 19 0 0,1 0 21 0 0,-1 49-98 0 0,-1-34 77 0 0,1 1-1 0 0,0 0 1 0 0,1-1-1 0 0,1 1 1 0 0,1 0-1 0 0,0-1 1 0 0,1 1-1 0 0,1-1 1 0 0,1 0-1 0 0,0 0 1 0 0,1-1-1 0 0,0 1 1 0 0,1-1-1 0 0,7 9 1 0 0,-11-21 64 0 0,1 1-1 0 0,-1-1 1 0 0,1 0 0 0 0,0 0 0 0 0,0 0-1 0 0,1-1 1 0 0,-1 1 0 0 0,0-1-1 0 0,1 0 1 0 0,0 0 0 0 0,-1-1 0 0 0,1 1-1 0 0,0-1 1 0 0,0 0 0 0 0,0 0-1 0 0,0-1 1 0 0,-1 0 0 0 0,1 1 0 0 0,0-2-1 0 0,0 1 1 0 0,0 0 0 0 0,0-1-1 0 0,0 0 1 0 0,0 0 0 0 0,0-1 0 0 0,-1 1-1 0 0,1-1 1 0 0,0 0 0 0 0,-1 0-1 0 0,0-1 1 0 0,1 1 0 0 0,-1-1 0 0 0,0 0-1 0 0,0 0 1 0 0,-1 0 0 0 0,1-1-1 0 0,-1 1 1 0 0,1-1 0 0 0,-1 0 0 0 0,1-2-64 0 0,93-125 592 0 0,1-2-3677 0 0,-73 117-1735 0 0,-6 10-5220 0 0,-11 5 1227 0 0</inkml:trace>
  <inkml:trace contextRef="#ctx0" brushRef="#br0" timeOffset="7340.966">1586 76 0 0 0,'0'0'1200'0'0,"0"0"413"0"0,0 0 364 0 0,0 0 200 0 0,0 0-65 0 0,0 0-294 0 0,0 0-298 0 0,0 0-249 0 0,0 0-185 0 0,0 0-69 0 0,0 0-66 0 0,0 0-64 0 0,0 0-21 0 0,-16 5-70 0 0,-52 20-95 0 0,-6 30 805 0 0,61-42-1350 0 0,0 1-1 0 0,1 0 1 0 0,0 1 0 0 0,2 0 0 0 0,-1 1 0 0 0,2 0-1 0 0,0 0 1 0 0,1 1 0 0 0,1 1 0 0 0,0 0-156 0 0,5-13 29 0 0,1-1 1 0 0,0 0 0 0 0,0 1-1 0 0,1-1 1 0 0,-1 1 0 0 0,1-1-1 0 0,0 1 1 0 0,0-1-1 0 0,0 1 1 0 0,1-1 0 0 0,0 1-1 0 0,0-1 1 0 0,0 1 0 0 0,0-1-1 0 0,1 0 1 0 0,-1 0 0 0 0,1 0-1 0 0,0 1 1 0 0,0-2 0 0 0,1 1-1 0 0,-1 0 1 0 0,1 0 0 0 0,0-1-1 0 0,0 0 1 0 0,0 1 0 0 0,0-1-1 0 0,1 0 1 0 0,-1 0 0 0 0,1-1-1 0 0,0 1 1 0 0,0-1 0 0 0,0 0-1 0 0,0 0 1 0 0,0 0 0 0 0,0-1-1 0 0,1 1 1 0 0,-1-1-1 0 0,3 0-28 0 0,120 18 276 0 0,19-33-2660 0 0,-99 3-2477 0 0,-2-4-4961 0 0,-34 11 2425 0 0</inkml:trace>
  <inkml:trace contextRef="#ctx0" brushRef="#br0" timeOffset="7752.879">1969 403 1816 0 0,'0'0'2421'0'0,"0"0"-261"0"0,0 0-10 0 0,0 0 33 0 0,0 0-98 0 0,0 0-226 0 0,0 0-211 0 0,0 0-194 0 0,0 0-170 0 0,0 0-146 0 0,32 5-145 0 0,99 13-163 0 0,-127-17-769 0 0,1 0 1 0 0,-1-1-1 0 0,0 1 1 0 0,1-1-1 0 0,-1 0 1 0 0,0-1 0 0 0,1 1-1 0 0,-1 0 1 0 0,0-1-1 0 0,1 0 1 0 0,-1 0-1 0 0,0-1 1 0 0,0 1-1 0 0,0-1 1 0 0,0 0-1 0 0,0 0 1 0 0,3-2-62 0 0,7-4 234 0 0,16-6-24 0 0,0-1 1 0 0,-1-1-1 0 0,-1-1 0 0 0,-1-2 0 0 0,0 0 1 0 0,-2-2-1 0 0,0-1 0 0 0,-1-1 0 0 0,17-22-210 0 0,-38 41 10 0 0,0 1-1 0 0,0-1 0 0 0,0 0 1 0 0,-1 0-1 0 0,1 0 0 0 0,-1 0 0 0 0,0-1 1 0 0,0 1-1 0 0,0-1 0 0 0,-1 1 1 0 0,0-1-1 0 0,0 0 0 0 0,0 1 1 0 0,0-1-1 0 0,-1 0 0 0 0,1 0 0 0 0,-1 1 1 0 0,-1-1-1 0 0,1 0 0 0 0,0 0 1 0 0,-1 1-1 0 0,0-1 0 0 0,-1 0 1 0 0,1 1-1 0 0,-1-1 0 0 0,1 1 0 0 0,-1 0 1 0 0,-1-1-1 0 0,1 1 0 0 0,0 0 1 0 0,-1 0-1 0 0,0 0 0 0 0,0 1 0 0 0,0-1 1 0 0,-3-1-10 0 0,-4-1-23 0 0,0 1 0 0 0,0 1 0 0 0,-1 0 0 0 0,1 0 0 0 0,-1 1 0 0 0,0 0 0 0 0,0 1 0 0 0,0 0 0 0 0,-1 1 0 0 0,1 0 0 0 0,0 1 0 0 0,0 0 0 0 0,-1 1 1 0 0,1 0-1 0 0,0 1 0 0 0,0 0 0 0 0,0 0 0 0 0,0 2 0 0 0,0-1 0 0 0,1 1 0 0 0,-1 1 0 0 0,1 0 0 0 0,0 0 0 0 0,1 1 0 0 0,-1 0 0 0 0,1 1 0 0 0,0 0 0 0 0,1 0 0 0 0,-4 5 23 0 0,0-2-2 0 0,1 1-1 0 0,0 1 0 0 0,0 0 0 0 0,1 0 1 0 0,0 1-1 0 0,2 0 0 0 0,-1 1 0 0 0,2 0 1 0 0,-1 0-1 0 0,2 1 0 0 0,0-1 0 0 0,1 2 1 0 0,0-1-1 0 0,2 0 0 0 0,-1 1 0 0 0,1 5 3 0 0,2-13 10 0 0,0 0-1 0 0,1 0 0 0 0,0 0 0 0 0,0 1 1 0 0,1-1-1 0 0,0 0 0 0 0,0 0 1 0 0,1 0-1 0 0,0-1 0 0 0,0 1 0 0 0,1 0 1 0 0,0-1-1 0 0,0 1 0 0 0,1-1 0 0 0,0 0 1 0 0,0 0-1 0 0,1-1 0 0 0,-1 1 1 0 0,1-1-1 0 0,1 0 0 0 0,0 0 0 0 0,2 1-9 0 0,14 8 47 0 0,1-2-1 0 0,1 0 0 0 0,0-2 0 0 0,0-1 1 0 0,1 0-1 0 0,0-2 0 0 0,1-1 0 0 0,0-1 0 0 0,0-1 1 0 0,0-2-1 0 0,1 0 0 0 0,0-2 0 0 0,-1-1 1 0 0,1-1-1 0 0,19-3-46 0 0,180-29-412 0 0,-84-15-5936 0 0,-113 34-803 0 0,-6 3-4645 0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7:40.1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60 4313 0 0,'0'0'656'0'0,"0"0"-472"0"0,0 0-392 0 0,0 0-304 0 0,0 0-896 0 0,0 0-321 0 0,0 0 433 0 0,0 0 1296 0 0,0 0 0 0 0</inkml:trace>
  <inkml:trace contextRef="#ctx0" brushRef="#br0" timeOffset="6596.652">81 34 0 0 0,'0'0'505'0'0,"0"0"41"0"0,0 0 30 0 0,0 0 52 0 0,0 0 42 0 0,0 0 22 0 0,0 0 4 0 0,-1 3-4 0 0,-2 19 2087 0 0,3-21-2049 0 0,0-1-1 0 0,0 0-21 0 0,0 0 6 0 0,0 0-38 0 0,0 0-30 0 0,0 0-14 0 0,0 0-44 0 0,0 0-67 0 0,0 0-63 0 0,0 0-62 0 0,0 0-60 0 0,0 0-4 0 0,0 0-12 0 0,-27 7 1467 0 0,26-7-1590 0 0,1 0 6 0 0,0 0 33 0 0,28-29 979 0 0,5-8 828 0 0,-50 48-1417 0 0,-75 74-2 0 0,128-78-970 0 0,26-15-2224 0 0,-31 2-5803 0 0,-20 5-2567 0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7:52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1029 0 0 0,'0'0'548'0'0,"0"0"652"0"0,0 0 254 0 0,0 0-47 0 0,0 0-100 0 0,0 0-128 0 0,0 0-140 0 0,19 2-87 0 0,62 5-64 0 0,-74-6-563 0 0,0-1-1 0 0,0 1 1 0 0,0-1-1 0 0,0-1 1 0 0,0 1-1 0 0,-1-1 1 0 0,1-1-1 0 0,0 1 1 0 0,-1-1 0 0 0,1 0-1 0 0,-1-1 1 0 0,1 1-1 0 0,-1-1 1 0 0,0-1-1 0 0,3-1-324 0 0,10-5 551 0 0,8-7-178 0 0,0-2 0 0 0,-2 0 1 0 0,0-2-1 0 0,-1 0 1 0 0,-1-2-1 0 0,-1 0 1 0 0,-1-2-1 0 0,-2 0 0 0 0,0-2 1 0 0,12-23-374 0 0,-23 39 16 0 0,0-1 0 0 0,-1 0 0 0 0,0 0 1 0 0,-1-1-1 0 0,0 0 0 0 0,-1 0 0 0 0,-1 0 1 0 0,0-1-1 0 0,-1 0 0 0 0,0 0 0 0 0,-1 1 0 0 0,0-3-16 0 0,-35 21-2259 0 0,-23 62 1512 0 0,51-58 744 0 0,0 1 1 0 0,1 0 0 0 0,-1 0 0 0 0,2 0 0 0 0,0 0-1 0 0,0 1 1 0 0,1-1 0 0 0,0 1 0 0 0,1-1-1 0 0,0 1 1 0 0,0 5 2 0 0,1-10 31 0 0,0 0 1 0 0,0 0-1 0 0,1 0 0 0 0,-1 0 0 0 0,1 0 0 0 0,1 0 0 0 0,-1 0 1 0 0,1 0-1 0 0,0-1 0 0 0,0 1 0 0 0,1-1 0 0 0,-1 1 1 0 0,1-1-1 0 0,1 0 0 0 0,-1 0 0 0 0,1 0 0 0 0,-1 0 1 0 0,2-1-1 0 0,-1 1 0 0 0,0-1 0 0 0,1 0 0 0 0,0-1 0 0 0,-1 1 1 0 0,2-1-1 0 0,-1 0 0 0 0,4 2-31 0 0,7 2 128 0 0,1-1 0 0 0,-1 0 0 0 0,1-2 0 0 0,0 0 0 0 0,0 0 0 0 0,0-2 0 0 0,0 0 0 0 0,1-1 0 0 0,-1-1 0 0 0,1-1 0 0 0,-1 0 0 0 0,0-1 0 0 0,0-1 0 0 0,1 0 0 0 0,-2-2 0 0 0,6-1-128 0 0,2-1 90 0 0,-1-1 0 0 0,1 0 0 0 0,-2-2 0 0 0,1-1 0 0 0,-2 0 0 0 0,1-2 0 0 0,-2-1 0 0 0,1 0 0 0 0,-2-1 0 0 0,0-1 0 0 0,-1-1 0 0 0,-1-1 0 0 0,0 0 0 0 0,-2-2 0 0 0,14-20-90 0 0,-25 33 4 0 0,-1 0-1 0 0,1 0 1 0 0,-2-1-1 0 0,1 1 1 0 0,-1-1 0 0 0,0 0-1 0 0,-1 0 1 0 0,1 0-1 0 0,-2 1 1 0 0,1-1 0 0 0,-1 0-1 0 0,0-1 1 0 0,-2-4-4 0 0,1 12-40 0 0,0-1 0 0 0,0 1 0 0 0,-1-1 0 0 0,1 1 0 0 0,-1 0 1 0 0,1 0-1 0 0,-1 0 0 0 0,1 0 0 0 0,-1 0 0 0 0,0 0 0 0 0,1 1 0 0 0,-1-1 1 0 0,0 0-1 0 0,0 1 0 0 0,0-1 0 0 0,0 1 0 0 0,1 0 0 0 0,-1 0 0 0 0,0-1 1 0 0,0 1-1 0 0,0 1 0 0 0,0-1 0 0 0,0 0 0 0 0,0 0 0 0 0,1 1 0 0 0,-1-1 1 0 0,0 1-1 0 0,0-1 0 0 0,0 1 0 0 0,1 0 0 0 0,-1 0 0 0 0,0 0 0 0 0,1 0 1 0 0,-1 0-1 0 0,0 0 40 0 0,-9 9-43 0 0,-1 0 0 0 0,2 0-1 0 0,0 1 1 0 0,0 1 0 0 0,1 0 0 0 0,0 0 0 0 0,1 1 0 0 0,0 0 0 0 0,1 0 0 0 0,1 1-1 0 0,0-1 1 0 0,1 2 0 0 0,0-1 0 0 0,1 0 0 0 0,1 1 43 0 0,1-7 30 0 0,1-1 0 0 0,0 1-1 0 0,0 0 1 0 0,0-1 0 0 0,1 1 0 0 0,0 0 0 0 0,1-1-1 0 0,0 1 1 0 0,0-1 0 0 0,1 1 0 0 0,0-1 0 0 0,0 1 0 0 0,0-1-1 0 0,1 0 1 0 0,0 0 0 0 0,1 0 0 0 0,0-1 0 0 0,0 1-1 0 0,0-1 1 0 0,0 0 0 0 0,1 0 0 0 0,0 0 0 0 0,1-1-1 0 0,-1 1 1 0 0,1-1 0 0 0,0-1 0 0 0,0 1 0 0 0,1-1 0 0 0,-1 0-1 0 0,1 0 1 0 0,6 2-30 0 0,12 3 178 0 0,0-1 0 0 0,0-1 0 0 0,0-1 0 0 0,1-2 0 0 0,0 0 0 0 0,0-1 0 0 0,0-2 0 0 0,1-1 0 0 0,12-2-178 0 0,-21 2 81 0 0,7-1 15 0 0,0-2-1 0 0,0-1 0 0 0,0 0 1 0 0,-1-2-1 0 0,0-1 1 0 0,0-1-1 0 0,-1-1 1 0 0,0-1-1 0 0,0-1 0 0 0,-1-1 1 0 0,-1-1-1 0 0,0-1 1 0 0,-1 0-1 0 0,0-2 1 0 0,-1 0-1 0 0,-1-2 0 0 0,0 0 1 0 0,14-19-96 0 0,-25 26 12 0 0,0 0 0 0 0,-1 0 0 0 0,0 0 1 0 0,-1-1-1 0 0,0 0 0 0 0,0 0 0 0 0,-2 0 0 0 0,1 0 0 0 0,0-12-12 0 0,-3 19-15 0 0,0 0-1 0 0,0 0 0 0 0,-1 0 1 0 0,0-1-1 0 0,0 1 0 0 0,0 0 1 0 0,-1 0-1 0 0,0-1 0 0 0,0 1 1 0 0,0 0-1 0 0,-1 0 0 0 0,1 0 0 0 0,-1 0 1 0 0,0 1-1 0 0,-1-1 0 0 0,1 0 1 0 0,-1 1-1 0 0,0-1 0 0 0,0 1 1 0 0,0 0-1 0 0,-1 0 0 0 0,1 0 1 0 0,-1 1-1 0 0,0-1 0 0 0,0 1 16 0 0,1 1-9 0 0,1 1 1 0 0,-1-1-1 0 0,0 1 0 0 0,0 0 1 0 0,0-1-1 0 0,0 1 0 0 0,0 0 0 0 0,0 1 1 0 0,0-1-1 0 0,0 1 0 0 0,0-1 1 0 0,0 1-1 0 0,0 0 0 0 0,0 0 1 0 0,0 0-1 0 0,-1 0 0 0 0,1 1 0 0 0,0 0 1 0 0,0-1-1 0 0,0 1 0 0 0,0 0 1 0 0,0 0-1 0 0,0 1 0 0 0,1-1 0 0 0,-1 0 1 0 0,0 1-1 0 0,1 0 0 0 0,-1 0 1 0 0,1 0-1 0 0,-1 0 0 0 0,1 0 1 0 0,0 0-1 0 0,0 0 0 0 0,-1 2 9 0 0,-3 3-21 0 0,0 0 1 0 0,1 0-1 0 0,0 0 0 0 0,0 0 1 0 0,1 1-1 0 0,0 0 0 0 0,1 0 1 0 0,-1 0-1 0 0,1 0 0 0 0,1 0 1 0 0,0 1-1 0 0,0 0 21 0 0,0 0 35 0 0,1 0-1 0 0,1 0 1 0 0,-1 0-1 0 0,1 0 1 0 0,1 0-1 0 0,0 0 1 0 0,0 0 0 0 0,1 0-1 0 0,0 0 1 0 0,0 0-1 0 0,1 0 1 0 0,0-1-1 0 0,1 1 1 0 0,0-1 0 0 0,0 0-1 0 0,1 0 1 0 0,0 0-1 0 0,0-1 1 0 0,1 0-1 0 0,0 0 1 0 0,0 0 0 0 0,1-1-1 0 0,0 0 1 0 0,0 0-1 0 0,0 0 1 0 0,6 2-35 0 0,11 9 52 0 0,1-1-1 0 0,1-2 1 0 0,1 0-1 0 0,0-2 1 0 0,1-1 0 0 0,0-1-1 0 0,2-1-51 0 0,-16-5-532 0 0,36 5-1743 0 0,-19-15-8499 0 0,-26 3 1093 0 0</inkml:trace>
  <inkml:trace contextRef="#ctx0" brushRef="#br0" timeOffset="427.388">2464 653 13139 0 0,'0'0'1397'0'0,"0"0"-636"0"0,0 0-29 0 0,0 0 361 0 0,0 0 170 0 0,0 0-14 0 0,0 0-147 0 0,0 0-187 0 0,35-5-129 0 0,114-15-142 0 0,101-25 623 0 0,-226 42-2454 0 0,76-9 2658 0 0,-66 10-6585 0 0,0 1-6945 0 0,-32 1 4600 0 0</inkml:trace>
  <inkml:trace contextRef="#ctx0" brushRef="#br0" timeOffset="681.886">2526 966 6993 0 0,'9'8'5022'0'0,"29"2"-2471"0"0,77-11 2153 0 0,55-30-3709 0 0,-80 12-1248 0 0,-1-3-1820 0 0,-38 8-5100 0 0,-33 10-3353 0 0</inkml:trace>
  <inkml:trace contextRef="#ctx0" brushRef="#br0" timeOffset="1066.265">3684 506 6545 0 0,'0'0'1031'0'0,"0"0"-93"0"0,0 0 27 0 0,0 0 89 0 0,0 0-23 0 0,0 0-128 0 0,0 0-187 0 0,0 0-199 0 0,0 0-146 0 0,-30 32-120 0 0,-91 99-97 0 0,78-69 22 0 0,42-52-128 0 0,-1-5 46 0 0,1-1-1 0 0,-1 1 1 0 0,1-1-1 0 0,1 1 1 0 0,-1 0-1 0 0,1 0 0 0 0,-1-1 1 0 0,1 1-1 0 0,1 0 1 0 0,-1 0-1 0 0,1-1 1 0 0,0 1-1 0 0,0 0 0 0 0,0-1 1 0 0,0 1-1 0 0,1-1 1 0 0,0 0-1 0 0,0 1 0 0 0,0-1 1 0 0,1 0-1 0 0,-1 0 1 0 0,1 0-1 0 0,0 0 1 0 0,0-1-1 0 0,0 1 0 0 0,1-1 1 0 0,-1 0-1 0 0,1 0 1 0 0,0 0-1 0 0,-1 0 0 0 0,1-1 1 0 0,1 1-1 0 0,-1-1 1 0 0,0 0-1 0 0,1 0 1 0 0,-1-1-1 0 0,1 1 0 0 0,-1-1 1 0 0,1 0-1 0 0,1 0-93 0 0,10 0 326 0 0,1 0 0 0 0,0-1 1 0 0,-1-1-1 0 0,1-1 0 0 0,-1 0 0 0 0,1-1 0 0 0,-1 0 0 0 0,0-2 0 0 0,0 0 0 0 0,-1-1 0 0 0,1 0 0 0 0,-1-1 1 0 0,13-8-327 0 0,175-130 1459 0 0,-182 130-1438 0 0,-1 0 1 0 0,0-1 0 0 0,-1-1-1 0 0,-1-1 1 0 0,0-1-1 0 0,-1 0 1 0 0,-2-1-1 0 0,0-1 1 0 0,-1 0 0 0 0,-1-1-1 0 0,-1-1 1 0 0,-1 1-1 0 0,-1-2 1 0 0,-1 0-1 0 0,-1 0 1 0 0,-1-1 0 0 0,3-21-22 0 0,-9 34-104 0 0,0 0 1 0 0,-1-1-1 0 0,-1 1 1 0 0,0 0-1 0 0,0-1 1 0 0,-1 1-1 0 0,-1 0 1 0 0,0 0-1 0 0,-1 1 1 0 0,0-1-1 0 0,-1 1 1 0 0,0-1 0 0 0,0 1-1 0 0,-2 1 1 0 0,1-1-1 0 0,-1 1 1 0 0,-1 0-1 0 0,0 1 1 0 0,0 0-1 0 0,-1 0 1 0 0,0 1-1 0 0,0 0 1 0 0,-1 0-1 0 0,-3-1 104 0 0,5 4-17 0 0,-1 1-1 0 0,0 0 1 0 0,1 1 0 0 0,-2-1-1 0 0,1 2 1 0 0,0-1-1 0 0,-1 1 1 0 0,1 1-1 0 0,-1-1 1 0 0,1 2-1 0 0,-1-1 1 0 0,1 1-1 0 0,-1 1 1 0 0,0 0-1 0 0,1 0 1 0 0,-1 1-1 0 0,1 0 1 0 0,0 1 0 0 0,0 0-1 0 0,0 0 1 0 0,0 1-1 0 0,0 0 1 0 0,1 1-1 0 0,-1 0 1 0 0,1 0-1 0 0,0 0 1 0 0,1 1-1 0 0,-1 1 1 0 0,1-1-1 0 0,1 1 1 0 0,-5 6 17 0 0,1-1 58 0 0,1 1 1 0 0,1 0-1 0 0,0 1 0 0 0,1 0 1 0 0,0 0-1 0 0,1 0 1 0 0,0 1-1 0 0,2 0 0 0 0,0 0 1 0 0,0 0-1 0 0,1 1 1 0 0,1-1-1 0 0,1 1 0 0 0,0-1 1 0 0,1 1-1 0 0,1 0 0 0 0,0-1 1 0 0,2 5-59 0 0,1 3 154 0 0,2-1 1 0 0,1 0-1 0 0,1 0 0 0 0,0-1 1 0 0,2 0-1 0 0,1 0 1 0 0,0-1-1 0 0,1-1 0 0 0,1 0 1 0 0,1 0-1 0 0,1-1 1 0 0,0-1-1 0 0,9 6-154 0 0,-8-8 10 0 0,-1-1 1 0 0,2-1-1 0 0,0-1 0 0 0,0 0 0 0 0,2-1 1 0 0,-1-1-1 0 0,1-1 0 0 0,0 0 1 0 0,1-2-1 0 0,0 0 0 0 0,0-1 1 0 0,1-1-1 0 0,-1-1 0 0 0,1-1 1 0 0,21 0-11 0 0,16-15-2425 0 0,-23-8-6294 0 0,-25 15-1955 0 0</inkml:trace>
  <inkml:trace contextRef="#ctx0" brushRef="#br0" timeOffset="1513.845">4914 142 8978 0 0,'0'0'3159'0'0,"0"0"-1573"0"0,0 0-533 0 0,0 0-128 0 0,0 0-130 0 0,0 0-118 0 0,0 0-80 0 0,0 0-31 0 0,0 0-61 0 0,0 0-75 0 0,0 0-119 0 0,0 0-117 0 0,-30 33-44 0 0,-94 108-34 0 0,73-62 56 0 0,47-66-130 0 0,-1 3 22 0 0,1 0-1 0 0,1 1 0 0 0,0-1 0 0 0,1 1 1 0 0,1 0-1 0 0,0 0 0 0 0,2 0 0 0 0,0-1 1 0 0,1 8-64 0 0,-1-18 61 0 0,0-1 1 0 0,0 1 0 0 0,1-1-1 0 0,-1 1 1 0 0,1-1 0 0 0,0 0-1 0 0,1 1 1 0 0,-1-1 0 0 0,1 0-1 0 0,0-1 1 0 0,0 1 0 0 0,1-1-1 0 0,0 1 1 0 0,-1-1 0 0 0,1 0-1 0 0,0 0 1 0 0,1 0 0 0 0,-1-1-1 0 0,1 0 1 0 0,0 0 0 0 0,0 0-1 0 0,0 0 1 0 0,0-1 0 0 0,0 0 0 0 0,0 0-1 0 0,1 0 1 0 0,-1 0 0 0 0,1-1-1 0 0,3 0-61 0 0,4 1 184 0 0,1-2 0 0 0,-1 0 1 0 0,0 0-1 0 0,1-1 0 0 0,-1-1 0 0 0,0 0 0 0 0,1-1 0 0 0,-1 0 1 0 0,-1-1-1 0 0,1 0 0 0 0,-1-1 0 0 0,1-1 0 0 0,-1 0 0 0 0,11-8-184 0 0,7-6 259 0 0,0-1-1 0 0,-2-2 0 0 0,0-1 1 0 0,23-27-259 0 0,-40 41 2 0 0,0 0 1 0 0,-1-1-1 0 0,0 0 1 0 0,-1-1 0 0 0,0 0-1 0 0,-1-1 1 0 0,-1 0-1 0 0,0 0 1 0 0,0 0 0 0 0,-1-1-1 0 0,-1 0 1 0 0,-1 0-1 0 0,1 0 1 0 0,-2-1 0 0 0,0 1-1 0 0,-1-1 1 0 0,-1 0-1 0 0,0 0 1 0 0,-1 0 0 0 0,0 0-1 0 0,-2-4-2 0 0,0 12-124 0 0,0 0-1 0 0,-1 0 0 0 0,0 1 0 0 0,0 0 1 0 0,0-1-1 0 0,-1 1 0 0 0,0 0 0 0 0,0 1 1 0 0,0-1-1 0 0,-1 1 0 0 0,0-1 0 0 0,0 2 1 0 0,0-1-1 0 0,-1 0 0 0 0,0 1 0 0 0,0 0 1 0 0,0 1-1 0 0,0-1 0 0 0,0 1 1 0 0,-1 0-1 0 0,1 0 0 0 0,-1 1 0 0 0,0 0 1 0 0,0 0-1 0 0,0 1 0 0 0,0 0 0 0 0,0 0 1 0 0,0 1-1 0 0,0-1 0 0 0,-1 2 125 0 0,-8-2-691 0 0,0 2 0 0 0,0 0-1 0 0,0 1 1 0 0,0 1 0 0 0,1 0-1 0 0,-1 1 1 0 0,1 0 0 0 0,-8 5 691 0 0,-67 33-9668 0 0,61-26 2328 0 0</inkml:trace>
  <inkml:trace contextRef="#ctx0" brushRef="#br0" timeOffset="1830.143">4636 572 4345 0 0,'0'0'2829'0'0,"0"0"-73"0"0,0 0-174 0 0,0 0-362 0 0,0 0-406 0 0,0 0-348 0 0,0 0-286 0 0,0 0-225 0 0,0 0-204 0 0,0 0-191 0 0,0 0-120 0 0,0 0-69 0 0,32-23-41 0 0,96-72 3 0 0,-64 48 479 0 0,-55 42-770 0 0,0 1 1 0 0,0 0-1 0 0,1 0 1 0 0,-1 1 0 0 0,1 1-1 0 0,0 0 1 0 0,-1 0-1 0 0,1 0 1 0 0,0 2 0 0 0,0-1-1 0 0,0 1 1 0 0,0 0-1 0 0,0 1 1 0 0,6 2-43 0 0,51 18 1181 0 0,-50-15-1083 0 0,1-1-1 0 0,0 0 0 0 0,0-2 0 0 0,0 0 0 0 0,0-1 0 0 0,1-1 1 0 0,4 0-98 0 0,-19-1-233 0 0,21-7-4834 0 0,-24 7 4053 0 0,0-1-1070 0 0,0 1-5206 0 0,0-3-3224 0 0</inkml:trace>
  <inkml:trace contextRef="#ctx0" brushRef="#br0" timeOffset="2358.315">3484 1103 1920 0 0,'0'0'2048'0'0,"0"0"207"0"0,0 0 129 0 0,33-6-41 0 0,109-17-268 0 0,313-53 5187 0 0,-285 49-6255 0 0,159-25-214 0 0,138 4-793 0 0,-419 45-805 0 0,79-4-1009 0 0,-44 6-8041 0 0,-69 1 242 0 0</inkml:trace>
  <inkml:trace contextRef="#ctx0" brushRef="#br0" timeOffset="3024.856">4347 1235 5369 0 0,'0'0'1819'0'0,"0"0"-980"0"0,0 0-196 0 0,0 0 202 0 0,0 0 158 0 0,0 0 73 0 0,0 0-2 0 0,-33 16-80 0 0,-100 52-122 0 0,57-15 401 0 0,69-48-1148 0 0,1 1 0 0 0,0 0 0 0 0,0 1-1 0 0,0-1 1 0 0,1 1 0 0 0,-1 0 0 0 0,2 0-1 0 0,-1 1 1 0 0,1 0 0 0 0,0-1 0 0 0,1 2-1 0 0,0-1 1 0 0,0 0 0 0 0,1 0 0 0 0,0 1-1 0 0,0-1 1 0 0,1 1 0 0 0,0 0 0 0 0,0-1-1 0 0,1 1 1 0 0,0 0 0 0 0,1 0-1 0 0,0-1 1 0 0,0 1 0 0 0,1-1 0 0 0,2 6-125 0 0,-1-9 113 0 0,1 0 0 0 0,0 0 0 0 0,0-1 0 0 0,1 1 0 0 0,-1-1 0 0 0,1 0 1 0 0,0 0-1 0 0,0-1 0 0 0,0 1 0 0 0,0-1 0 0 0,1 0 0 0 0,-1-1 0 0 0,1 1 0 0 0,4 0-113 0 0,6 2 327 0 0,1-1 0 0 0,-1-1 0 0 0,1 0 0 0 0,0-1 0 0 0,0-1-1 0 0,0-1 1 0 0,13-1-327 0 0,-10-3 190 0 0,0 0-1 0 0,0-1 1 0 0,-1-1 0 0 0,0-1-1 0 0,0 0 1 0 0,0-2 0 0 0,-1 0-1 0 0,-1-1 1 0 0,0-1-1 0 0,0 0 1 0 0,13-13-190 0 0,-9 10 4 0 0,0-1 0 0 0,-2-1 0 0 0,0 0-1 0 0,-1-1 1 0 0,0-2 0 0 0,-1 1 0 0 0,-2-2 0 0 0,0 0 0 0 0,-1-1 0 0 0,0-1-1 0 0,-2 0 1 0 0,-1 0 0 0 0,-1-1 0 0 0,-1-1 0 0 0,0 1 0 0 0,-2-2 0 0 0,-1 1-1 0 0,1-13-3 0 0,-6 23-141 0 0,-1 0 0 0 0,-1 0 0 0 0,0 1 0 0 0,0-1 0 0 0,-2 0 0 0 0,0 0 0 0 0,0 1 0 0 0,-1-1 0 0 0,-4-8 141 0 0,5 17-39 0 0,1 0 0 0 0,-1 0 0 0 0,0 0 0 0 0,0 0 0 0 0,0 1-1 0 0,-1-1 1 0 0,1 1 0 0 0,-1 0 0 0 0,0 0 0 0 0,0 0-1 0 0,-1 0 1 0 0,1 1 0 0 0,-1 0 0 0 0,0 0 0 0 0,0 0 0 0 0,0 1-1 0 0,0-1 1 0 0,0 1 0 0 0,-1 0 0 0 0,1 1 0 0 0,-1-1-1 0 0,1 1 1 0 0,-1 0 0 0 0,1 1 0 0 0,-2-1 39 0 0,-4 3 2 0 0,0 1 1 0 0,0 0 0 0 0,1 0-1 0 0,-1 1 1 0 0,1 0-1 0 0,0 1 1 0 0,0 0-1 0 0,0 1 1 0 0,1 0-1 0 0,-1 0 1 0 0,1 1 0 0 0,1 0-1 0 0,0 1 1 0 0,0 0-1 0 0,0 0 1 0 0,1 1-1 0 0,0 0 1 0 0,1 0 0 0 0,0 0-1 0 0,0 1 1 0 0,1 0-1 0 0,0 0 1 0 0,1 1-1 0 0,0-1 1 0 0,-1 10-3 0 0,-1-7 72 0 0,2 1 1 0 0,0 1-1 0 0,0-1 1 0 0,1 1-1 0 0,1-1 0 0 0,1 1 1 0 0,0 0-1 0 0,1-1 1 0 0,0 1-1 0 0,1 0 0 0 0,1-1 1 0 0,0 1-1 0 0,1 0 1 0 0,1-1-1 0 0,0 0 1 0 0,1 0-1 0 0,0 0 0 0 0,2-1 1 0 0,-1 0-1 0 0,3 3-72 0 0,3 1 74 0 0,2 0-1 0 0,0-1 1 0 0,0 0-1 0 0,2-1 1 0 0,0-1-1 0 0,0 0 1 0 0,1-1 0 0 0,1-1-1 0 0,0-1 1 0 0,1 0-1 0 0,0-2 1 0 0,1 0-1 0 0,0-1 1 0 0,0-1-1 0 0,0 0 1 0 0,1-2-1 0 0,0-1 1 0 0,0 0-1 0 0,1-2 1 0 0,-1 0 0 0 0,16-2-74 0 0,-30 0-94 0 0,-1 0 0 0 0,0-1 1 0 0,1 0-1 0 0,-1-1 0 0 0,0 1 1 0 0,0-1-1 0 0,1 0 0 0 0,-1-1 1 0 0,-1 1-1 0 0,1-1 0 0 0,0-1 1 0 0,-1 1-1 0 0,0-1 0 0 0,1 0 1 0 0,-2 0-1 0 0,3-2 94 0 0,19-21-4267 0 0,-3-2-5159 0 0,-14 17-1268 0 0</inkml:trace>
  <inkml:trace contextRef="#ctx0" brushRef="#br0" timeOffset="3285.012">5321 1047 17004 0 0,'0'0'784'0'0,"0"0"-227"0"0,0 0 103 0 0,0 0 242 0 0,0 0 95 0 0,0 0-52 0 0,0 0-126 0 0,0 0-177 0 0,-8 35-144 0 0,-25 111-136 0 0,4-34 3 0 0,21-87-331 0 0,1 1-1 0 0,2-1 0 0 0,0 1 0 0 0,2 1 0 0 0,1-1 1 0 0,1 5-34 0 0,0-23-6 0 0,1-1 1 0 0,0 1-1 0 0,1-1 1 0 0,0 1 0 0 0,0-1-1 0 0,1 1 1 0 0,-1-1-1 0 0,2 1 1 0 0,-1-1 0 0 0,1 0-1 0 0,0 0 1 0 0,0 0-1 0 0,1-1 1 0 0,0 1-1 0 0,1-1 1 0 0,-1 0 0 0 0,1 0-1 0 0,3 3 6 0 0,-4-5-42 0 0,0 0-1 0 0,1 0 1 0 0,-1 0-1 0 0,1 0 1 0 0,-1-1-1 0 0,1 0 1 0 0,0 0-1 0 0,1-1 0 0 0,-1 1 1 0 0,0-1-1 0 0,1 0 1 0 0,-1-1-1 0 0,1 1 1 0 0,-1-1-1 0 0,1 0 1 0 0,0 0-1 0 0,0-1 1 0 0,-1 0-1 0 0,2 0 43 0 0,-2-27-4633 0 0,-14 7-4262 0 0,3 12-830 0 0</inkml:trace>
  <inkml:trace contextRef="#ctx0" brushRef="#br0" timeOffset="3539.307">4949 1386 12251 0 0,'0'0'1456'0'0,"0"0"-278"0"0,0 0 22 0 0,0 0 232 0 0,0 0-8 0 0,0 0-194 0 0,0 0-207 0 0,33-3-198 0 0,104-10-147 0 0,253-36 1827 0 0,-154 8-6691 0 0,-191 33 2282 0 0,-11 1-4760 0 0,-13 3-4920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24.0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118 1057 312 0 0,'0'0'1788'0'0,"0"0"-753"0"0,0 0-325 0 0,0 0-85 0 0,0 0-22 0 0,0 0-13 0 0,0 0-64 0 0,2 35-118 0 0,6 109-156 0 0,-15-36-91 0 0,3-97-148 0 0,3-7 93 0 0,0 0 1 0 0,0-1 0 0 0,-1 1-1 0 0,1-1 1 0 0,-1 0-1 0 0,0 1 1 0 0,0-1 0 0 0,0 0-1 0 0,0 0 1 0 0,0 0-1 0 0,-1 0 1 0 0,1-1-1 0 0,-1 1 1 0 0,0-1 0 0 0,0 1-1 0 0,0-1 1 0 0,0 0-1 0 0,0 0 1 0 0,-1 0 0 0 0,1-1-1 0 0,0 1 1 0 0,-1-1-1 0 0,1 0 1 0 0,-1 0 0 0 0,0 0-1 0 0,-2 1-106 0 0,4-3 143 0 0,0 1-1 0 0,-1 0 1 0 0,1-1-1 0 0,0 0 0 0 0,0 1 1 0 0,0-1-1 0 0,0 0 1 0 0,1 0-1 0 0,-1 0 1 0 0,0 0-1 0 0,0 0 1 0 0,0-1-1 0 0,1 1 1 0 0,-1 0-1 0 0,1-1 1 0 0,-1 1-1 0 0,1-1 1 0 0,0 0-1 0 0,-1 1 1 0 0,1-1-1 0 0,0 0 1 0 0,0 0-1 0 0,0 0 1 0 0,0 0-1 0 0,1 0 1 0 0,-1 0-1 0 0,0 0 1 0 0,1 0-1 0 0,0 0 0 0 0,-1 0 1 0 0,1 0-1 0 0,0 0 1 0 0,0-2-143 0 0,5-74 1495 0 0,5 54-1282 0 0,1 1-1 0 0,1 0 0 0 0,1 1 0 0 0,0 0 0 0 0,2 1 0 0 0,1 1 1 0 0,9-9-213 0 0,-22 24 27 0 0,24-30 205 0 0,1 2 0 0 0,2 0-1 0 0,1 2 1 0 0,1 1 0 0 0,2 2 0 0 0,1 1 0 0 0,1 2 0 0 0,1 1 0 0 0,1 2 0 0 0,29-12-232 0 0,12 23 427 0 0,-73 52-242 0 0,-9-25-155 0 0,-1 1 0 0 0,-1-1 0 0 0,-1-1 0 0 0,0 1-1 0 0,-1-1 1 0 0,0 0 0 0 0,-1-1 0 0 0,-1 0 0 0 0,0 0 0 0 0,-12 12-30 0 0,-13 19-223 0 0,-2-2 0 0 0,-2-1 0 0 0,-2-2 0 0 0,-1-1 0 0 0,-24 14 223 0 0,-67 31-7530 0 0,107-73-762 0 0,17-10 4495 0 0</inkml:trace>
  <inkml:trace contextRef="#ctx0" brushRef="#br0" timeOffset="437.192">503 1160 1992 0 0,'0'0'2241'0'0,"0"0"-41"0"0,0 0-48 0 0,0 0-104 0 0,0 0-293 0 0,0 0-317 0 0,0 0-249 0 0,0 0-183 0 0,34-8-185 0 0,103-26-182 0 0,-70 3 127 0 0,-59 23-622 0 0,6-3-27 0 0,0-1 0 0 0,-1-1 1 0 0,-1 0-1 0 0,0-1 1 0 0,0 0-1 0 0,-2-1 1 0 0,0 0-1 0 0,0 0 0 0 0,-2-1 1 0 0,0 0-1 0 0,0-1 1 0 0,-2 0-1 0 0,0 0 1 0 0,-1-1-1 0 0,-1 1 1 0 0,0-1-1 0 0,-2 0 0 0 0,1-7-117 0 0,-4 23-30 0 0,-1 0 0 0 0,1-1-1 0 0,0 1 1 0 0,-1 0-1 0 0,1 1 1 0 0,-1-1 0 0 0,1 0-1 0 0,-1 0 1 0 0,0 1-1 0 0,0-1 1 0 0,0 1 0 0 0,0-1-1 0 0,0 1 1 0 0,0 0 0 0 0,0 0-1 0 0,-1 0 1 0 0,1 0-1 0 0,0 0 1 0 0,0 1 0 0 0,-1-1-1 0 0,1 1 1 0 0,-1-1-1 0 0,1 1 1 0 0,0 0 0 0 0,-1 0-1 0 0,1 0 1 0 0,-1 0-1 0 0,1 0 1 0 0,-1 1 0 0 0,1-1-1 0 0,0 1 1 0 0,-1-1-1 0 0,1 1 1 0 0,0 0 0 0 0,0 0-1 0 0,-1 0 1 0 0,1 0-1 0 0,-2 2 31 0 0,0 0-43 0 0,0 0 0 0 0,0 0 0 0 0,1 1 0 0 0,-1 0 0 0 0,1 0 0 0 0,0 0 0 0 0,0 0 0 0 0,0 0 0 0 0,0 1 0 0 0,1-1 0 0 0,-1 1 0 0 0,1-1 0 0 0,1 1 0 0 0,-1 0 0 0 0,1 0 0 0 0,-1 0 0 0 0,1 0 0 0 0,1 0 0 0 0,-1 0 0 0 0,1 0 0 0 0,0 1 0 0 0,0-1 0 0 0,0 2 43 0 0,2-4-6 0 0,1 0 1 0 0,-1 0-1 0 0,1 0 0 0 0,-1 0 0 0 0,1 0 1 0 0,0-1-1 0 0,0 1 0 0 0,0-1 1 0 0,0 0-1 0 0,0 0 0 0 0,0 0 0 0 0,1 0 1 0 0,-1-1-1 0 0,1 1 0 0 0,0-1 1 0 0,-1 0-1 0 0,1 0 0 0 0,0 0 1 0 0,-1 0-1 0 0,3-1 6 0 0,9 4 89 0 0,27 6 210 0 0,-35-9-170 0 0,0 0 0 0 0,0 1-1 0 0,0-1 1 0 0,0 1 0 0 0,0 1 0 0 0,-1-1 0 0 0,1 1 0 0 0,-1 0-1 0 0,1 1 1 0 0,-1 0 0 0 0,5 4-129 0 0,-8-4 75 0 0,-1 1 1 0 0,0-1-1 0 0,0 1 1 0 0,0-1-1 0 0,0 1 1 0 0,-1 0-1 0 0,0 0 1 0 0,0 0-1 0 0,0 0 1 0 0,0 0-1 0 0,-1 0 1 0 0,0 0-1 0 0,0 0 0 0 0,0 0 1 0 0,-1 0-1 0 0,0 0 1 0 0,0 1-76 0 0,-40 101-987 0 0,32-90-979 0 0,8-12-2266 0 0,1-5-2391 0 0,0 0-903 0 0</inkml:trace>
  <inkml:trace contextRef="#ctx0" brushRef="#br0" timeOffset="764.967">1240 862 0 0 0,'0'0'3414'0'0,"0"0"-1491"0"0,0 0-513 0 0,0 0-17 0 0,0 0-94 0 0,0 0-256 0 0,0 0-248 0 0,0 0-217 0 0,0 0-165 0 0,-21 33-94 0 0,-62 103-45 0 0,59-75 173 0 0,24-52-292 0 0,0-7-55 0 0,0 1 0 0 0,0-1 0 0 0,1 1 1 0 0,-1-1-1 0 0,0 1 0 0 0,1 0 0 0 0,-1-1 1 0 0,1 0-1 0 0,0 1 0 0 0,0-1 0 0 0,0 1 0 0 0,0-1 1 0 0,1 0-1 0 0,-1 0 0 0 0,0 0 0 0 0,1 1 0 0 0,0-1 1 0 0,-1-1-1 0 0,1 1 0 0 0,0 0 0 0 0,0 0 0 0 0,0-1 1 0 0,0 1-1 0 0,0-1 0 0 0,0 1 0 0 0,1-1 0 0 0,-1 0 1 0 0,0 0-1 0 0,1 0 0 0 0,-1 0 0 0 0,1-1 1 0 0,-1 1-1 0 0,1-1 0 0 0,-1 1 0 0 0,1-1 0 0 0,-1 0 1 0 0,3 0-101 0 0,94-22 3079 0 0,-89 17-2940 0 0,0 1-1 0 0,0-1 1 0 0,-1-1 0 0 0,1 0 0 0 0,-2 0 0 0 0,1-1 0 0 0,-1 0-1 0 0,1 0 1 0 0,-2-1 0 0 0,1 0 0 0 0,-1-1 0 0 0,-1 0 0 0 0,0 0-1 0 0,0 0 1 0 0,0 0 0 0 0,-1-1 0 0 0,-1 0 0 0 0,0 0 0 0 0,1-5-139 0 0,-3 11-86 0 0,0 0 1 0 0,-1 0-1 0 0,0 0 0 0 0,0 0 1 0 0,0 0-1 0 0,0 0 1 0 0,-1-1-1 0 0,0 1 1 0 0,0 0-1 0 0,0-1 1 0 0,0 1-1 0 0,0 0 1 0 0,-1-1-1 0 0,0 1 1 0 0,0 0-1 0 0,0 0 1 0 0,-1 0-1 0 0,1 0 1 0 0,-1 0-1 0 0,0 0 1 0 0,0 0-1 0 0,0 0 1 0 0,0 1-1 0 0,-1-1 0 0 0,0 1 1 0 0,0 0-1 0 0,0 0 1 0 0,0 0-1 0 0,0 0 1 0 0,0 0-1 0 0,-3-1 86 0 0,-39-12-4395 0 0,14 13-3983 0 0,20 3 915 0 0</inkml:trace>
  <inkml:trace contextRef="#ctx0" brushRef="#br0" timeOffset="1316.031">1551 862 9042 0 0,'0'0'2022'0'0,"0"0"-410"0"0,0 0-294 0 0,0 0-169 0 0,0 0-261 0 0,0 0-203 0 0,0 0-80 0 0,0 0-48 0 0,0 0-6 0 0,0 0-44 0 0,0 0-102 0 0,0 0-92 0 0,0 0-80 0 0,-3 23-49 0 0,-15 145 52 0 0,17-148-246 0 0,-1 0 0 0 0,-1-1 0 0 0,-1 1 0 0 0,0-1 0 0 0,-2 0 0 0 0,0-1 0 0 0,-1 1 0 0 0,-1-1 0 0 0,0 0 0 0 0,-3 1 10 0 0,11-18 9 0 0,0-1 0 0 0,0 1 0 0 0,0 0 0 0 0,0-1 0 0 0,-1 1 0 0 0,1-1 0 0 0,0 1 0 0 0,0 0 0 0 0,-1-1 0 0 0,1 1 0 0 0,0-1 1 0 0,-1 1-1 0 0,1-1 0 0 0,-1 1 0 0 0,1-1 0 0 0,-1 1 0 0 0,1-1 0 0 0,-1 1 0 0 0,1-1 0 0 0,-1 0 0 0 0,1 1 0 0 0,-1-1 0 0 0,1 0 0 0 0,-1 1 0 0 0,0-1 0 0 0,1 0 0 0 0,-1 0 0 0 0,0 0 0 0 0,1 0 0 0 0,-1 1 0 0 0,0-1 0 0 0,1 0 0 0 0,-1 0 1 0 0,0 0-1 0 0,1 0 0 0 0,-1-1 0 0 0,1 1 0 0 0,-1 0 0 0 0,0 0 0 0 0,1 0 0 0 0,-1 0 0 0 0,0-1 0 0 0,1 1 0 0 0,-1 0 0 0 0,1 0 0 0 0,-1-1 0 0 0,1 1 0 0 0,-1-1 0 0 0,0 1 0 0 0,1 0 0 0 0,0-1 0 0 0,-1 1 0 0 0,1-1 0 0 0,-1 1 0 0 0,1-1 0 0 0,-1 1 1 0 0,1-1-1 0 0,0 0 0 0 0,0 1 0 0 0,-1-1 0 0 0,1 1 0 0 0,0-1 0 0 0,0 0 0 0 0,0 1 0 0 0,-1-1 0 0 0,1 0 0 0 0,0 1 0 0 0,0-1-9 0 0,-2-48 440 0 0,67-77-72 0 0,-51 100-276 0 0,1 1 0 0 0,1 1 0 0 0,1 0 0 0 0,2 1 0 0 0,0 1 0 0 0,1 1 0 0 0,1 1 0 0 0,1 1 0 0 0,0 0 0 0 0,2 2 0 0 0,0 0 0 0 0,1 2 0 0 0,7-3-92 0 0,-30 17 19 0 0,-1 0 0 0 0,1 1 0 0 0,0-1 0 0 0,-1 0 0 0 0,1 0-1 0 0,0 1 1 0 0,0-1 0 0 0,-1 1 0 0 0,1 0 0 0 0,0-1 0 0 0,0 1 0 0 0,0 0-1 0 0,-1 0 1 0 0,1 0 0 0 0,0 0 0 0 0,0 1 0 0 0,0-1 0 0 0,-1 0 0 0 0,1 1 0 0 0,0-1-1 0 0,0 1 1 0 0,-1 0 0 0 0,1-1 0 0 0,0 1 0 0 0,-1 0 0 0 0,1 0 0 0 0,-1 0-1 0 0,1 0 1 0 0,-1 0 0 0 0,0 1 0 0 0,1-1 0 0 0,-1 0 0 0 0,0 1 0 0 0,0-1 0 0 0,0 1-1 0 0,0-1 1 0 0,0 1 0 0 0,0-1 0 0 0,0 1 0 0 0,-1 0 0 0 0,2 1-19 0 0,0 4 0 0 0,0 0 0 0 0,0 0 0 0 0,0 0-1 0 0,-1 0 1 0 0,0 0 0 0 0,-1 1 0 0 0,1-1 0 0 0,-1 0 0 0 0,-1 1 0 0 0,1-1 0 0 0,-1 0 0 0 0,-1 0 0 0 0,1 0 0 0 0,-1 0 0 0 0,-1 0 0 0 0,1 0 0 0 0,-1 0 0 0 0,0-1 0 0 0,0 1 0 0 0,-1-1 0 0 0,0 0 0 0 0,0 0-1 0 0,-1 0 1 0 0,-4 4 0 0 0,-105 76-1798 0 0,26-51-6530 0 0,65-34-448 0 0,20-1 4080 0 0</inkml:trace>
  <inkml:trace contextRef="#ctx0" brushRef="#br0" timeOffset="1963.182">1917 891 0 0 0,'0'0'1504'0'0,"0"0"558"0"0,0 0 333 0 0,0 0 112 0 0,0 0-130 0 0,0 0-237 0 0,0 0-327 0 0,0 0-348 0 0,0 0-282 0 0,0 0-250 0 0,0 0-172 0 0,0 0-131 0 0,3 20-73 0 0,11 59-37 0 0,-14-79-494 0 0,0 1-1 0 0,0 0 1 0 0,0 0-1 0 0,0 0 1 0 0,0 0-1 0 0,0 0 1 0 0,0-1-1 0 0,0 1 1 0 0,1 0-1 0 0,-1 0 1 0 0,0 0-1 0 0,1 0 1 0 0,-1-1-1 0 0,0 1 1 0 0,1 0-1 0 0,-1 0 1 0 0,1-1-1 0 0,-1 1 1 0 0,1 0-1 0 0,0-1 1 0 0,-1 1-1 0 0,1-1 1 0 0,0 1-1 0 0,-1-1 1 0 0,1 1-1 0 0,0-1 1 0 0,0 1-1 0 0,-1-1 1 0 0,1 1 0 0 0,0-1-1 0 0,0 0 1 0 0,0 0-1 0 0,-1 1 1 0 0,1-1-1 0 0,0 0 1 0 0,0 0-1 0 0,0 0 1 0 0,0 0-1 0 0,0 0 1 0 0,0 0-1 0 0,-1 0 1 0 0,1 0-1 0 0,0-1 1 0 0,0 1-1 0 0,0 0 1 0 0,0 0-1 0 0,0-1-25 0 0,3 0 165 0 0,50-18 898 0 0,-28 8-972 0 0,-1-2-1 0 0,-1-1 0 0 0,0 0 1 0 0,-1-2-1 0 0,0-1 0 0 0,-1-1 1 0 0,10-11-91 0 0,-24 22 15 0 0,30-37-109 0 0,-38 44 36 0 0,0 0-20 0 0,-6 24-472 0 0,5-22 537 0 0,-17 60-666 0 0,18-60 664 0 0,0-1 1 0 0,0 1-1 0 0,0-1 1 0 0,0 0-1 0 0,0 1 1 0 0,0-1 0 0 0,0 1-1 0 0,0-1 1 0 0,1 0-1 0 0,-1 1 1 0 0,1-1-1 0 0,-1 0 1 0 0,1 1-1 0 0,0-1 1 0 0,-1 0 0 0 0,1 0-1 0 0,0 0 1 0 0,0 1-1 0 0,0-1 1 0 0,0 0-1 0 0,0 0 1 0 0,0 0 0 0 0,0 0-1 0 0,0-1 1 0 0,0 1-1 0 0,0 0 1 0 0,0 0-1 0 0,1-1 1 0 0,-1 1-1 0 0,0-1 1 0 0,1 1 0 0 0,-1-1-1 0 0,0 1 1 0 0,1-1-1 0 0,-1 0 1 0 0,0 0-1 0 0,1 0 1 0 0,-1 1-1 0 0,1-1 1 0 0,-1-1 0 0 0,0 1-1 0 0,1 0 1 0 0,-1 0 14 0 0,2 0-2 0 0,7 0 34 0 0,0 1 0 0 0,0-2 0 0 0,0 1 0 0 0,0-2 0 0 0,1 1 0 0 0,-2-1-1 0 0,1-1 1 0 0,0 0 0 0 0,0 0 0 0 0,1-2-32 0 0,14-7 88 0 0,-1-1 1 0 0,-1-1-1 0 0,0-1 0 0 0,0-1 0 0 0,-2-1 1 0 0,0-1-1 0 0,-1-1 0 0 0,-1 0 0 0 0,-1-2 0 0 0,-1 0 1 0 0,-1-1-1 0 0,0-1 0 0 0,-2 0 0 0 0,0-1 1 0 0,-2-1-1 0 0,-1 0 0 0 0,-1 0 0 0 0,5-20-88 0 0,-13-35-218 0 0,-2 79 199 0 0,0-1 0 0 0,0 0-1 0 0,0 1 1 0 0,-1-1 0 0 0,1 0-1 0 0,-1 0 1 0 0,1 1 0 0 0,-1-1-1 0 0,0 1 1 0 0,1-1 0 0 0,-1 1 0 0 0,0-1-1 0 0,0 1 1 0 0,0-1 0 0 0,0 1-1 0 0,0 0 1 0 0,-1-1 0 0 0,1 1-1 0 0,0 0 1 0 0,-1 0 0 0 0,1 0 0 0 0,0 0-1 0 0,-1 0 1 0 0,0 0 0 0 0,1 0-1 0 0,-1 1 1 0 0,1-1 0 0 0,-1 0-1 0 0,0 1 1 0 0,1 0 0 0 0,-1-1-1 0 0,0 1 1 0 0,1 0 0 0 0,-1 0 0 0 0,0 0-1 0 0,0 0 1 0 0,1 0 0 0 0,-1 0-1 0 0,0 0 1 0 0,0 1 0 0 0,1-1-1 0 0,-1 1 1 0 0,0-1 19 0 0,-6 5-36 0 0,-1 1 0 0 0,1 0-1 0 0,0 0 1 0 0,1 0 0 0 0,0 1 0 0 0,0 0-1 0 0,0 1 1 0 0,1-1 0 0 0,0 1-1 0 0,0 0 1 0 0,1 1 0 0 0,0-1 0 0 0,1 1-1 0 0,0 0 1 0 0,0 1 0 0 0,-1 3 36 0 0,2-6-15 0 0,-6 16 44 0 0,0 0 0 0 0,2 0 0 0 0,0 1 0 0 0,2 0 0 0 0,0 0 0 0 0,2 0 0 0 0,1 0 0 0 0,0 18-29 0 0,3-32 1 0 0,1-1 0 0 0,-1 1 0 0 0,1-1-1 0 0,1 0 1 0 0,0 0 0 0 0,0 0-1 0 0,1 0 1 0 0,0 0 0 0 0,0-1-1 0 0,1 1 1 0 0,0-1 0 0 0,1-1-1 0 0,0 1 1 0 0,0-1 0 0 0,0 0 0 0 0,1 0-1 0 0,0 0 1 0 0,0-1 0 0 0,1 0-1 0 0,0-1 1 0 0,0 0 0 0 0,0 0-1 0 0,5 1 0 0 0,28-1-2125 0 0,-27-8-1566 0 0,-2-2-3893 0 0,-5 2-1355 0 0</inkml:trace>
  <inkml:trace contextRef="#ctx0" brushRef="#br0" timeOffset="2233.055">2981 766 88 0 0,'0'0'4409'0'0,"0"0"-2153"0"0,0 0-327 0 0,0 0-33 0 0,0 0-207 0 0,0 0-425 0 0,0 0-432 0 0,0 0-360 0 0,0 0-192 0 0,0 0-160 0 0,0 0-104 0 0,0 0-160 0 0,0 0-256 0 0,0 0-600 0 0,-9-44-1233 0 0,5 44-1535 0 0,0 0-2546 0 0,3 0 4922 0 0</inkml:trace>
  <inkml:trace contextRef="#ctx0" brushRef="#br0" timeOffset="2480.629">2981 766 0 0 0</inkml:trace>
  <inkml:trace contextRef="#ctx0" brushRef="#br0" timeOffset="2836.979">2981 766 0 0 0,'52'-58'177'0'0,"-41"46"816"0"0,-11 12 618 0 0,0 0 173 0 0,-34 6 7670 0 0,-14 16-6175 0 0,-3 1-2000 0 0,-17 7 240 0 0,67-29-1524 0 0,1-1 0 0 0,-1 0 0 0 0,0 0 0 0 0,1 1 0 0 0,-1-1 0 0 0,0 1 0 0 0,1-1 0 0 0,-1 1 0 0 0,1-1 0 0 0,-1 1 0 0 0,1-1 0 0 0,-1 1 0 0 0,1-1 0 0 0,0 1 0 0 0,-1 0 0 0 0,1-1 0 0 0,0 1 0 0 0,-1 0 0 0 0,1-1 0 0 0,0 1-1 0 0,0 0 1 0 0,-1 0 0 0 0,1-1 0 0 0,0 1 0 0 0,0 0 0 0 0,0-1 0 0 0,0 1 0 0 0,0 0 0 0 0,0 0 0 0 0,0-1 0 0 0,0 1 0 0 0,1 0 0 0 0,-1 0 0 0 0,0-1 0 0 0,0 1 0 0 0,0 0 0 0 0,1-1 0 0 0,-1 1 0 0 0,0 0 0 0 0,1-1 0 0 0,-1 1 0 0 0,1-1 0 0 0,-1 1 0 0 0,1-1 0 0 0,-1 1 0 0 0,1-1-1 0 0,-1 1 1 0 0,1-1 0 0 0,-1 1 0 0 0,1-1 0 0 0,0 1 0 0 0,-1-1 0 0 0,1 0 0 0 0,0 1 0 0 0,-1-1 0 0 0,1 0 0 0 0,0 0 0 0 0,-1 0 0 0 0,1 1 0 0 0,0-1 0 0 0,0 0 0 0 0,-1 0 0 0 0,2 0 5 0 0,31 4 4 0 0,-22-3-8 0 0,0 0 1 0 0,1 1 0 0 0,-1 0 0 0 0,0 0-1 0 0,0 1 1 0 0,0 1 0 0 0,0 0 0 0 0,0 0-1 0 0,-1 1 1 0 0,0 1 0 0 0,8 4 3 0 0,-17-9 32 0 0,0 0 1 0 0,0 0 0 0 0,1 1-1 0 0,-1-1 1 0 0,0 0-1 0 0,0 0 1 0 0,0 1 0 0 0,0-1-1 0 0,0 1 1 0 0,-1-1-1 0 0,1 1 1 0 0,0-1-1 0 0,-1 1 1 0 0,1-1 0 0 0,-1 1-1 0 0,1 0 1 0 0,-1-1-1 0 0,0 1 1 0 0,0 0 0 0 0,0-1-1 0 0,0 1 1 0 0,0 0-1 0 0,0-1 1 0 0,0 1-1 0 0,0 0 1 0 0,-1-1 0 0 0,1 1-1 0 0,-1 0 1 0 0,1-1-1 0 0,-1 1 1 0 0,1-1 0 0 0,-1 1-1 0 0,0-1 1 0 0,0 1-1 0 0,0-1 1 0 0,0 0-1 0 0,0 1 1 0 0,0-1 0 0 0,0 0-1 0 0,-1 0 1 0 0,1 0-1 0 0,0 0 1 0 0,-1 0 0 0 0,1 0-1 0 0,0 0 1 0 0,-2 0-33 0 0,-71 39 599 0 0,-122 13-1067 0 0,154-44 84 0 0,-2 1-1640 0 0,18-1-5960 0 0,23-8 2832 0 0,2-1-681 0 0</inkml:trace>
  <inkml:trace contextRef="#ctx0" brushRef="#br0" timeOffset="3086.596">3322 751 13971 0 0,'0'0'1799'0'0,"0"0"-405"0"0,0 0-54 0 0,0 0-64 0 0,0 0-182 0 0,0 0-235 0 0,0 0-197 0 0,0 0-153 0 0,0 0-129 0 0,0 0-114 0 0,0 0-118 0 0,-18 32-72 0 0,-55 95-48 0 0,41-57-842 0 0,30-63-174 0 0,1-4-2161 0 0,1-2-3930 0 0,0-1-4061 0 0</inkml:trace>
  <inkml:trace contextRef="#ctx0" brushRef="#br0" timeOffset="3494.981">3498 733 11266 0 0,'0'0'2325'0'0,"0"0"-553"0"0,0 0-267 0 0,0 0-256 0 0,0 0-375 0 0,0 0-327 0 0,0 0-247 0 0,0 0-148 0 0,0 0-90 0 0,0 0-56 0 0,-19 31-52 0 0,-60 98-11 0 0,59-75-47 0 0,21-47 77 0 0,0-4 40 0 0,0-1 0 0 0,0 1-1 0 0,0 0 1 0 0,0-1-1 0 0,0 1 1 0 0,0-1 0 0 0,1 0-1 0 0,-1 1 1 0 0,1-1 0 0 0,0 0-1 0 0,0 0 1 0 0,0 0-1 0 0,0 0 1 0 0,0 0 0 0 0,0 0-1 0 0,0-1 1 0 0,1 1 0 0 0,-1-1-1 0 0,1 1 1 0 0,-1-1-1 0 0,1 0 1 0 0,-1 0 0 0 0,1 0-1 0 0,0-1 1 0 0,-1 1 0 0 0,1 0-1 0 0,0-1 1 0 0,0 0 0 0 0,-1 0-1 0 0,1 0 1 0 0,2 0-13 0 0,89-13 2062 0 0,-81 8-1872 0 0,-1-2 0 0 0,0 1 0 0 0,0-1 0 0 0,-1-1 0 0 0,1 0 0 0 0,-2-1 0 0 0,1 0 0 0 0,-2-1 0 0 0,1 0 0 0 0,-1 0 0 0 0,0-1 0 0 0,-1 0 0 0 0,-1-1 0 0 0,0 1 0 0 0,2-5-190 0 0,-7 11 12 0 0,0 0 0 0 0,-1 0 1 0 0,1 0-1 0 0,-1-1 0 0 0,0 1 0 0 0,0-1 1 0 0,-1 1-1 0 0,1-1 0 0 0,-1 1 0 0 0,-1-1 0 0 0,1 1 1 0 0,-1-1-1 0 0,0 1 0 0 0,0-1 0 0 0,0 1 0 0 0,-1-1 1 0 0,0 1-1 0 0,0 0 0 0 0,0 0 0 0 0,-1 0 0 0 0,-1-2-11 0 0,2 4-147 0 0,0 1 1 0 0,0 0-1 0 0,-1-1 1 0 0,1 1 0 0 0,-1 0-1 0 0,1 0 1 0 0,-1 0-1 0 0,0 1 1 0 0,0-1 0 0 0,0 1-1 0 0,0-1 1 0 0,0 1 0 0 0,0 0-1 0 0,0 0 1 0 0,0 1-1 0 0,0-1 1 0 0,-1 0 0 0 0,1 1-1 0 0,0 0 1 0 0,0 0-1 0 0,-1 0 1 0 0,1 0 0 0 0,0 0-1 0 0,-1 1 146 0 0,-33 15-5492 0 0,18 0-2210 0 0,12-8-999 0 0</inkml:trace>
  <inkml:trace contextRef="#ctx0" brushRef="#br0" timeOffset="3884.226">3804 943 10218 0 0,'0'0'2753'0'0,"0"0"-705"0"0,0 0-323 0 0,0 0-208 0 0,0 0-315 0 0,0 0-242 0 0,0 0-185 0 0,0 0-172 0 0,0 0-134 0 0,0 0-129 0 0,0 0-113 0 0,0 0-90 0 0,0 0-47 0 0,32-25-33 0 0,100-77-20 0 0,-72 56-23 0 0,-58 75-695 0 0,-5-13 620 0 0,1-14 57 0 0,1 0 1 0 0,0 0-1 0 0,0 0 1 0 0,0 0-1 0 0,0 0 1 0 0,0 0-1 0 0,1 0 1 0 0,-1 0-1 0 0,0 1 1 0 0,1-1-1 0 0,0 0 1 0 0,-1 0-1 0 0,1 1 1 0 0,0-1-1 0 0,0 0 1 0 0,1 1-1 0 0,-1-1 1 0 0,0 0-1 0 0,1 0 1 0 0,-1 1-1 0 0,1-1 0 0 0,0 0 1 0 0,0 0-1 0 0,-1 0 1 0 0,2 0-1 0 0,-1 0 1 0 0,0 0-1 0 0,0 0 1 0 0,1 0-1 0 0,-1 0 1 0 0,1-1-1 0 0,-1 1 1 0 0,1 0-1 0 0,0-1 1 0 0,-1 0-1 0 0,1 1 1 0 0,0-1-1 0 0,0 0 1 0 0,0 0-1 0 0,0 0 0 0 0,0 0 1 0 0,0 0-1 0 0,1 0 1 0 0,-1-1-1 0 0,0 1 1 0 0,0-1-1 0 0,1 0 1 0 0,-1 1 3 0 0,8-1 119 0 0,-1 0 86 0 0,-1 1 0 0 0,1-1-1 0 0,0-1 1 0 0,0 0-1 0 0,-1 0 1 0 0,1-1-1 0 0,-1 0 1 0 0,1 0-1 0 0,-1-1 1 0 0,0 0 0 0 0,4-2-205 0 0,0-1 47 0 0,-1 0 0 0 0,-1 0 0 0 0,1-1 0 0 0,-1 0 0 0 0,0-1 0 0 0,-1 0-1 0 0,1-1 1 0 0,-2 0 0 0 0,1-1 0 0 0,-1 1 0 0 0,-1-1 0 0 0,0-1 0 0 0,4-8-47 0 0,8-16-2186 0 0,-5 12-7257 0 0,-10 19-864 0 0</inkml:trace>
  <inkml:trace contextRef="#ctx0" brushRef="#br0" timeOffset="4185.033">4384 0 9530 0 0,'0'0'4432'0'0,"0"0"-2215"0"0,0 0-906 0 0,0 0-68 0 0,0 0 7 0 0,0 0-44 0 0,0 0-138 0 0,0 0-191 0 0,0 0-143 0 0,0 0-110 0 0,0 0-91 0 0,0 0-37 0 0,23 35-18 0 0,73 109-6 0 0,-71-109-140 0 0,-2 0 0 0 0,-1 2 0 0 0,-2 1 0 0 0,6 18-332 0 0,-13-20 61 0 0,-1 0-1 0 0,-2 1 1 0 0,-2 0-1 0 0,-1 1 1 0 0,-2 0-1 0 0,-2 0 0 0 0,-1 0 1 0 0,-2 0-1 0 0,-4 34-60 0 0,1-50-106 0 0,-1-1-1 0 0,-1 1 0 0 0,-1-1 0 0 0,-1 1 0 0 0,-1-2 1 0 0,0 1-1 0 0,-2-1 0 0 0,0-1 0 0 0,-2 0 0 0 0,0 0 1 0 0,-1-1-1 0 0,-1-1 0 0 0,0 1 107 0 0,-75 52-2724 0 0,55-53-1340 0 0,0-4-4579 0 0,18-9-2881 0 0</inkml:trace>
  <inkml:trace contextRef="#ctx0" brushRef="#br0" timeOffset="3244.991">3255 516 13883 0 0,'0'0'984'0'0,"0"0"-728"0"0,0 0-128 0 0,0 0-40 0 0,0 0-48 0 0,0 0-112 0 0,0 0-104 0 0,0 0-112 0 0,0 0-448 0 0,0 0-1048 0 0,0 0-2209 0 0,0 0-4337 0 0</inkml:trace>
  <inkml:trace contextRef="#ctx0" brushRef="#br0" timeOffset="4754.513">3294 457 11562 0 0,'0'0'2321'0'0,"0"0"-937"0"0,0 0-344 0 0,0 0-55 0 0,0 0-201 0 0,0 0-296 0 0,0 0-240 0 0,0 0-176 0 0,0 0-80 0 0,0 0-32 0 0,0 0-128 0 0,0 0-208 0 0,0 0-392 0 0,0 0-921 0 0,11 18-2095 0 0,-11-18-7771 0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26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1528 36 0 0 0,'0'0'461'0'0,"0"0"858"0"0,0 0 202 0 0,0 0-69 0 0,0 0 166 0 0,0 0 181 0 0,0 0 50 0 0,0 0-96 0 0,0 0-250 0 0,0 0-291 0 0,0 0-302 0 0,0-3-280 0 0,0-9-229 0 0,0 9-147 0 0,-8 22 304 0 0,-104 220 799 0 0,20-43-860 0 0,-153 292 561 0 0,-83 53-60 0 0,166-272-321 0 0,173-273-643 0 0,33-52 243 0 0,-2-2 0 0 0,-4-2 0 0 0,-2-2 0 0 0,18-42-277 0 0,-20 39 65 0 0,164-340 69 0 0,-80 156-134 0 0,44-53 0 0 0,44-33 64 0 0,-168 265 154 0 0,-33 112-210 0 0,3 70 168 0 0,22 120-73 0 0,17-79-67 0 0,-23-82 16 0 0,-3 0 1 0 0,-4 1-1 0 0,9 72-52 0 0,4 323 148 0 0,-34-400 154 0 0,-22-85 1545 0 0,-147-218-1400 0 0,130 180-440 0 0,-2 2 0 0 0,-2 3 0 0 0,-2 1 0 0 0,-3 3 0 0 0,-2 1 0 0 0,-1 4 0 0 0,-39-22-7 0 0,79 54-135 0 0,0 1-1 0 0,-1 1 1 0 0,0 0-1 0 0,-1 1 1 0 0,0 1-1 0 0,0 1 1 0 0,0 0-1 0 0,-1 1 1 0 0,1 1-1 0 0,-14 0 136 0 0,30 3-188 0 0,0 0 0 0 0,0 0-1 0 0,0 0 1 0 0,0 0 0 0 0,0 0-1 0 0,1 0 1 0 0,-1 0 0 0 0,0 0 0 0 0,0 1-1 0 0,0-1 1 0 0,0 0 0 0 0,0 1 0 0 0,0-1-1 0 0,1 1 1 0 0,-1-1 0 0 0,0 1-1 0 0,0-1 1 0 0,1 1 0 0 0,-1-1 0 0 0,0 1-1 0 0,1 0 1 0 0,-1 0 0 0 0,1-1 0 0 0,-1 1-1 0 0,0 0 1 0 0,1 0 0 0 0,0-1-1 0 0,-1 1 1 0 0,1 0 0 0 0,0 0 0 0 0,-1 0-1 0 0,1 0 1 0 0,0 0 0 0 0,0 0 0 0 0,0 0-1 0 0,-1-1 1 0 0,1 1 0 0 0,0 1 188 0 0,5 23-9629 0 0,1-13 1044 0 0</inkml:trace>
  <inkml:trace contextRef="#ctx0" brushRef="#br0" timeOffset="994.326">2130 1435 776 0 0,'0'0'687'0'0,"0"0"-216"0"0,0 0-74 0 0,0 0 263 0 0,0 0 442 0 0,0 0 417 0 0,0 0 235 0 0,0 0 103 0 0,0 0-50 0 0,0 0-156 0 0,0 0-198 0 0,0 0-212 0 0,0 0-164 0 0,8-8-100 0 0,84-128 2625 0 0,-55 46-2276 0 0,-4-1-1 0 0,13-67-1325 0 0,-39 134 131 0 0,0 8-123 0 0,-8 35-66 0 0,1 0 33 0 0,0 5 30 0 0,-2-14 4 0 0,1 1 0 0 0,0-1 0 0 0,1 1 0 0 0,0-1 0 0 0,1 1 0 0 0,0-1 0 0 0,0 1 0 0 0,2-1 0 0 0,-1 1 0 0 0,1-1 0 0 0,0 0 0 0 0,1-1 0 0 0,0 1 0 0 0,1 0 0 0 0,0-1 0 0 0,1 0 0 0 0,0 0 0 0 0,0-1-1 0 0,0 0 1 0 0,6 5-9 0 0,-9-9 48 0 0,1-1 0 0 0,0 1 0 0 0,0-1 0 0 0,0 0 0 0 0,0 0 1 0 0,0 0-1 0 0,1-1 0 0 0,-1 1 0 0 0,1-1 0 0 0,0 0 0 0 0,0-1 0 0 0,0 1 0 0 0,-1-1 0 0 0,1 0 0 0 0,1 0 0 0 0,-1 0 0 0 0,0-1 0 0 0,0 0 0 0 0,0 0 0 0 0,0 0 0 0 0,0 0 0 0 0,0-1 0 0 0,0 0 0 0 0,0 0 0 0 0,0-1 0 0 0,0 1 0 0 0,2-2-48 0 0,12-11 183 0 0,-1 0 1 0 0,0-2 0 0 0,-1 0 0 0 0,-1-1-1 0 0,-1 0 1 0 0,0-1 0 0 0,-1-1 0 0 0,-1 0 0 0 0,-1-1-1 0 0,-1-1 1 0 0,-1 0 0 0 0,0 0 0 0 0,-2-1-1 0 0,1-2-183 0 0,14-57 331 0 0,-23 80-420 0 0,0 1-135 0 0,-2 20-1682 0 0,-2 100-4170 0 0,6-70-2147 0 0,-1-46 7403 0 0,0 12-9964 0 0</inkml:trace>
  <inkml:trace contextRef="#ctx0" brushRef="#br0" timeOffset="1617.423">3364 905 9834 0 0,'0'0'1274'0'0,"0"0"-225"0"0,0 0-201 0 0,0 0-65 0 0,0 0-53 0 0,0 0-86 0 0,0 0 11 0 0,0 0 25 0 0,0 0-23 0 0,0 0-97 0 0,-32 21-143 0 0,-100 66-139 0 0,77-32 18 0 0,50-44-237 0 0,-2 3-32 0 0,1 0-1 0 0,1 0 1 0 0,1 1 0 0 0,0-1-1 0 0,1 1 1 0 0,0 0 0 0 0,1 0-1 0 0,1 0 1 0 0,0 0 0 0 0,1 0-1 0 0,1 0 1 0 0,1 2-27 0 0,-1-10 43 0 0,0 0-1 0 0,0 0 1 0 0,1-1-1 0 0,0 1 1 0 0,1-1 0 0 0,-1 1-1 0 0,1-1 1 0 0,1 0-1 0 0,-1 0 1 0 0,1 0-1 0 0,0-1 1 0 0,0 1 0 0 0,2 0-43 0 0,-5-4 72 0 0,0-1 0 0 0,0 0 0 0 0,1 0 1 0 0,-1 0-1 0 0,1 0 0 0 0,-1 0 0 0 0,1 0 1 0 0,-1 0-1 0 0,1 0 0 0 0,0 0 0 0 0,-1-1 1 0 0,1 1-1 0 0,0-1 0 0 0,-1 1 0 0 0,1-1 0 0 0,0 0 1 0 0,0 1-1 0 0,0-1 0 0 0,-1 0 0 0 0,1 0 1 0 0,0 0-1 0 0,0-1 0 0 0,0 1 0 0 0,-1 0 1 0 0,1-1-1 0 0,0 1 0 0 0,-1-1 0 0 0,1 0 1 0 0,0 1-1 0 0,-1-1 0 0 0,1 0 0 0 0,0 0 1 0 0,-1 0-1 0 0,0 0 0 0 0,1 0 0 0 0,-1 0 1 0 0,1-1-73 0 0,42-51 1644 0 0,-44 53-1645 0 0,259-400 884 0 0,-201 334-920 0 0,-56 66 16 0 0,0 0 1 0 0,1-1-1 0 0,-1 1 0 0 0,0 0 1 0 0,0 0-1 0 0,0 0 0 0 0,0 0 1 0 0,0 0-1 0 0,0 0 0 0 0,0 1 1 0 0,0-1-1 0 0,0 1 0 0 0,0-1 0 0 0,0 1 1 0 0,0 0-1 0 0,0 0 0 0 0,0 0 1 0 0,0 0-1 0 0,-1 0 0 0 0,1 0 1 0 0,0 1-1 0 0,-1-1 0 0 0,1 0 1 0 0,-1 1-1 0 0,1 0 0 0 0,-1-1 1 0 0,0 1-1 0 0,0 0 0 0 0,1-1 1 0 0,-1 1-1 0 0,0 0 0 0 0,-1 0 1 0 0,1 0-1 0 0,0 0 0 0 0,-1 0 1 0 0,1 0-1 0 0,-1 0 0 0 0,1 0 1 0 0,-1 0-1 0 0,0 0 0 0 0,0 0 1 0 0,0 0-1 0 0,0 2 21 0 0,1-1 5 0 0,16 63-37 0 0,-4 1 0 0 0,-2 1 0 0 0,-3 0 1 0 0,-3 0-1 0 0,-3 0 0 0 0,-5 31 32 0 0,3-59 1 0 0,-1 35 61 0 0,-3-1 0 0 0,-3 1 0 0 0,-4-1 0 0 0,-3 0 0 0 0,-12 32-62 0 0,21-85 69 0 0,-2 0 1 0 0,0 0 0 0 0,-2 0-1 0 0,0-1 1 0 0,-1 0-1 0 0,-1-1 1 0 0,-1 0 0 0 0,0-1-1 0 0,-2 0 1 0 0,-2 1-70 0 0,15-17 21 0 0,0 0 0 0 0,0-1 0 0 0,-1 1 0 0 0,1 0 0 0 0,-1-1 0 0 0,1 1-1 0 0,-1-1 1 0 0,0 1 0 0 0,0-1 0 0 0,1 0 0 0 0,-1 0 0 0 0,0 0 0 0 0,0 0 0 0 0,0 0 0 0 0,0 0 0 0 0,0 0 0 0 0,0-1 0 0 0,0 1 0 0 0,-1-1-1 0 0,1 1 1 0 0,0-1 0 0 0,0 0 0 0 0,0 0 0 0 0,-1 0 0 0 0,1 0 0 0 0,0-1 0 0 0,0 1 0 0 0,0 0 0 0 0,0-1 0 0 0,0 1 0 0 0,0-1 0 0 0,-1 0-1 0 0,1 0 1 0 0,1 0 0 0 0,-1 0 0 0 0,0 0 0 0 0,0 0 0 0 0,0-1 0 0 0,0 1 0 0 0,1 0 0 0 0,-1-1 0 0 0,1 0 0 0 0,-1 1 0 0 0,1-1 0 0 0,0 0 0 0 0,-1 1-1 0 0,1-1 1 0 0,0 0 0 0 0,0 0 0 0 0,0 0 0 0 0,1 0 0 0 0,-1 0 0 0 0,0 0 0 0 0,1-1 0 0 0,-1 0-21 0 0,-4-26-318 0 0,2 0 0 0 0,0-1 1 0 0,2 0-1 0 0,1 1 0 0 0,2-1 1 0 0,0 0-1 0 0,2 1 0 0 0,2 0 0 0 0,0 0 1 0 0,2 0-1 0 0,1 1 0 0 0,1 0 1 0 0,4-5 317 0 0,14-34-3870 0 0,-7 23-2312 0 0,-16 32 3499 0 0,5-12-6335 0 0</inkml:trace>
  <inkml:trace contextRef="#ctx0" brushRef="#br0" timeOffset="2287.565">4045 1012 13219 0 0,'0'0'876'0'0,"0"0"-431"0"0,0 0-213 0 0,0 0 18 0 0,0 0 77 0 0,0 0 123 0 0,0 0 77 0 0,0 0 29 0 0,0 0 19 0 0,0 0-44 0 0,0 0-51 0 0,0 0-49 0 0,0 0-53 0 0,5 22-36 0 0,18 72-19 0 0,11-11 418 0 0,-33-80-668 0 0,-1 0 0 0 0,1-1 0 0 0,0 1 0 0 0,0 0 0 0 0,0 0 0 0 0,0-1 0 0 0,1 1 0 0 0,-1-1 0 0 0,1 1 0 0 0,-1-1 0 0 0,1 0 0 0 0,0 1 0 0 0,0-1 0 0 0,0 0 0 0 0,0 0 0 0 0,1 0 0 0 0,-1-1 0 0 0,0 1 0 0 0,1-1 0 0 0,-1 1 0 0 0,1-1 0 0 0,-1 0 0 0 0,1 0 0 0 0,0 0 0 0 0,0 0 0 0 0,-1 0 0 0 0,1 0 0 0 0,0-1 0 0 0,0 0 0 0 0,0 1 0 0 0,0-1 0 0 0,0 0 0 0 0,-1 0 0 0 0,1-1 0 0 0,0 1 0 0 0,0-1 0 0 0,0 1 0 0 0,0-1 0 0 0,-1 0 0 0 0,1 0 0 0 0,0 0 0 0 0,-1 0 0 0 0,2-1-73 0 0,94-138 1435 0 0,12-17-1395 0 0,-104 209-1508 0 0,-6-34 1475 0 0,-1-7-17 0 0,0 0 0 0 0,0 0-1 0 0,1-1 1 0 0,1 1-1 0 0,0 0 1 0 0,0 0-1 0 0,1-1 1 0 0,0 1 0 0 0,1 0-1 0 0,0-1 1 0 0,1 0-1 0 0,0 0 1 0 0,0 0 0 0 0,1 0-1 0 0,1-1 1 0 0,0 0-1 0 0,0 0 1 0 0,0 0-1 0 0,4 2 11 0 0,-5-6 9 0 0,0 0 0 0 0,0-1-1 0 0,0 1 1 0 0,0-1 0 0 0,1 0-1 0 0,0-1 1 0 0,0 1-1 0 0,0-1 1 0 0,0-1 0 0 0,1 1-1 0 0,-1-1 1 0 0,1 0 0 0 0,-1 0-1 0 0,1-1 1 0 0,0 0-1 0 0,0 0 1 0 0,5 0-9 0 0,-5-1 41 0 0,0-1 0 0 0,0 0 0 0 0,0 0 0 0 0,0 0 0 0 0,0-1 0 0 0,0 0 0 0 0,-1 0 0 0 0,1 0 0 0 0,0-1 0 0 0,-1 0 0 0 0,0-1 0 0 0,0 1 0 0 0,0-1 0 0 0,4-4-41 0 0,36-27 122 0 0,-2-3 0 0 0,-2-1 0 0 0,-2-2 0 0 0,-1-2 0 0 0,-3-1 0 0 0,-1-2 0 0 0,-3-2 0 0 0,-1 0 0 0 0,-3-2 0 0 0,12-30-122 0 0,-26 51-91 0 0,-1 1 0 0 0,-1-1 1 0 0,-1-1-1 0 0,-2 0 0 0 0,-1-1 1 0 0,-2 1-1 0 0,0-2 0 0 0,-3 1 1 0 0,0 0-1 0 0,-2-19 91 0 0,0 47-12 0 0,-1 0 0 0 0,1 0 1 0 0,-1 0-1 0 0,0 0 0 0 0,0 0 0 0 0,0 0 0 0 0,0 0 0 0 0,-1 0 1 0 0,1 0-1 0 0,-1 0 0 0 0,0 0 0 0 0,0 0 0 0 0,0 0 1 0 0,0 0-1 0 0,0 1 0 0 0,0-1 0 0 0,-1 0 0 0 0,0 1 1 0 0,1-1-1 0 0,-1 1 0 0 0,0 0 0 0 0,0-1 0 0 0,0 1 1 0 0,0 0-1 0 0,-1 0 0 0 0,1 0 0 0 0,-1 1 0 0 0,1-1 1 0 0,-1 1-1 0 0,1-1 0 0 0,-1 1 0 0 0,0 0 0 0 0,0 0 0 0 0,0 0 1 0 0,0 0-1 0 0,1 0 0 0 0,-1 1 0 0 0,0-1 0 0 0,0 1 1 0 0,0 0-1 0 0,0 0 0 0 0,0 0 0 0 0,0 0 0 0 0,0 1 1 0 0,0-1-1 0 0,0 1 0 0 0,0 0 0 0 0,-1 0 12 0 0,-6 5-25 0 0,1 0 1 0 0,0 0-1 0 0,0 1 0 0 0,1 0 1 0 0,-1 1-1 0 0,2 0 0 0 0,-1 0 1 0 0,1 0-1 0 0,0 1 0 0 0,1 0 1 0 0,0 1-1 0 0,0 0 0 0 0,1-1 1 0 0,-2 8 24 0 0,-6 16 12 0 0,2 1 0 0 0,1 0 1 0 0,2 0-1 0 0,1 1 0 0 0,2-1 0 0 0,1 2 1 0 0,2-1-1 0 0,1 0 0 0 0,2 0 0 0 0,2 9-12 0 0,-1-25 10 0 0,1 0-1 0 0,0-1 0 0 0,1 0 0 0 0,1 1 0 0 0,1-2 0 0 0,1 1 0 0 0,0-1 0 0 0,1 0 0 0 0,1 0 0 0 0,1-1 0 0 0,0 0 0 0 0,1-1 1 0 0,1 0-1 0 0,0-1 0 0 0,1 0 0 0 0,0-1 0 0 0,1 0 0 0 0,1-1 0 0 0,0-1 0 0 0,0 0 0 0 0,3 0-9 0 0,60 11-613 0 0,-25-24-2991 0 0,-39-4-80 0 0,-2-4-3422 0 0,-3 2-1960 0 0</inkml:trace>
  <inkml:trace contextRef="#ctx0" brushRef="#br0" timeOffset="3153.948">5948 802 4137 0 0,'0'0'2351'0'0,"0"0"-743"0"0,0 0-41 0 0,0 0 154 0 0,0 0 18 0 0,0 0-148 0 0,0 0-152 0 0,0 0-124 0 0,0 0-147 0 0,0 0-198 0 0,0 0-240 0 0,0 0-151 0 0,-10 6 171 0 0,-26 15-608 0 0,1 2-1 0 0,1 1 1 0 0,1 1 0 0 0,2 2 0 0 0,0 1 0 0 0,2 1 0 0 0,1 2 0 0 0,1 1 0 0 0,2 1 0 0 0,-10 19-142 0 0,32-47-13 0 0,0 1 0 0 0,0-1 1 0 0,1 1-1 0 0,-1-1 0 0 0,1 1 1 0 0,1 0-1 0 0,-1 0 1 0 0,1 0-1 0 0,0 0 0 0 0,1 0 1 0 0,-1 0-1 0 0,1 0 0 0 0,0 0 1 0 0,1 0-1 0 0,-1 0 1 0 0,1 0-1 0 0,1 1 13 0 0,1-4 23 0 0,0-1 0 0 0,1 0 1 0 0,-1 0-1 0 0,1 0 0 0 0,0 0 1 0 0,-1 0-1 0 0,1-1 0 0 0,0 0 0 0 0,0 1 1 0 0,0-1-1 0 0,0-1 0 0 0,0 1 1 0 0,0-1-1 0 0,0 0 0 0 0,1 0 0 0 0,-1 0 1 0 0,0 0-1 0 0,0-1 0 0 0,0 1 1 0 0,0-1-1 0 0,0 0 0 0 0,0 0 0 0 0,0-1 1 0 0,0 1-1 0 0,-1-1 0 0 0,4-2-23 0 0,32-19 114 0 0,-1-2 1 0 0,-2-1-1 0 0,0-3 0 0 0,-2 0 0 0 0,-1-2 0 0 0,-2-2 0 0 0,-1-1 0 0 0,13-20-114 0 0,-28 36 12 0 0,58-58-311 0 0,-71 98-821 0 0,-7-2 1070 0 0,-2 4 45 0 0,1 0 0 0 0,1 0 1 0 0,1 1-1 0 0,1 0 1 0 0,1 0-1 0 0,2 24 5 0 0,2-46 23 0 0,0 0 0 0 0,0 0 0 0 0,0 0 0 0 0,0 0 0 0 0,0 0-1 0 0,1-1 1 0 0,-1 1 0 0 0,1-1 0 0 0,0 1 0 0 0,-1-1 0 0 0,1 0 0 0 0,0 0-1 0 0,1 0 1 0 0,-1-1 0 0 0,0 1 0 0 0,0-1 0 0 0,1 1 0 0 0,-1-1 0 0 0,1 0-1 0 0,-1-1 1 0 0,1 1 0 0 0,-1 0 0 0 0,1-1 0 0 0,0 0 0 0 0,-1 0 0 0 0,1 0 0 0 0,-1 0-1 0 0,1-1 1 0 0,-1 1 0 0 0,1-1 0 0 0,-1 0 0 0 0,1 0 0 0 0,-1 0 0 0 0,1-1-1 0 0,-1 1 1 0 0,0-1 0 0 0,0 0 0 0 0,0 0 0 0 0,0 0 0 0 0,0 0 0 0 0,0 0-1 0 0,2-3-22 0 0,24-24 240 0 0,-1-1-1 0 0,-2-2 1 0 0,-1 0-1 0 0,-1-2 0 0 0,-2-1 1 0 0,8-18-240 0 0,-22 40 16 0 0,0 0 1 0 0,-1 0-1 0 0,0-1 1 0 0,-1 0-1 0 0,0 0 1 0 0,-1 0-1 0 0,-1 0 1 0 0,0-1-1 0 0,-1 0 1 0 0,-1 0-1 0 0,0-15-16 0 0,-2 29-8 0 0,0 0 0 0 0,0 0-1 0 0,-1 0 1 0 0,1 0 0 0 0,-1 0 0 0 0,1 0-1 0 0,-1 0 1 0 0,1 0 0 0 0,-1 0-1 0 0,0 0 1 0 0,1 0 0 0 0,-1 0 0 0 0,0 0-1 0 0,0 1 1 0 0,0-1 0 0 0,1 0 0 0 0,-1 1-1 0 0,0-1 1 0 0,0 0 0 0 0,0 1 0 0 0,0-1-1 0 0,0 1 1 0 0,0-1 0 0 0,-1 1 0 0 0,1 0-1 0 0,0 0 1 0 0,0-1 0 0 0,0 1-1 0 0,0 0 1 0 0,0 0 0 0 0,0 0 0 0 0,-1 0-1 0 0,1 0 1 0 0,0 0 0 0 0,0 0 0 0 0,0 1-1 0 0,0-1 1 0 0,0 0 0 0 0,0 1 0 0 0,0-1-1 0 0,-1 1 9 0 0,-44 17-520 0 0,39-14 472 0 0,0 1 0 0 0,1-1 0 0 0,0 1 0 0 0,0 1 0 0 0,0 0 1 0 0,1-1-1 0 0,0 1 0 0 0,0 1 0 0 0,0-1 0 0 0,1 1 0 0 0,0 0 0 0 0,0 0 0 0 0,1 0 0 0 0,0 1 0 0 0,0-1 0 0 0,1 1 0 0 0,0 0 0 0 0,0-1 0 0 0,0 1 0 0 0,1 0 0 0 0,1 0 0 0 0,-1 0 0 0 0,1 0 0 0 0,1 1 48 0 0,2-4 9 0 0,0 0 1 0 0,1 0-1 0 0,0 0 0 0 0,0 0 0 0 0,0-1 0 0 0,0 1 0 0 0,1-1 0 0 0,0-1 0 0 0,-1 1 1 0 0,2 0-1 0 0,-1-1 0 0 0,0 0 0 0 0,1 0 0 0 0,-1-1 0 0 0,1 0 0 0 0,0 0 0 0 0,0 0 1 0 0,-1 0-1 0 0,5-1-9 0 0,1 3 51 0 0,8 1 17 0 0,0 0-1 0 0,-1 1 0 0 0,1 1 1 0 0,-1 1-1 0 0,-1 1 0 0 0,0 0 1 0 0,0 1-1 0 0,-1 1 0 0 0,0 0 1 0 0,-1 2-1 0 0,9 8-67 0 0,-21-16 2 0 0,0 0 1 0 0,0 0 0 0 0,-1 0-1 0 0,0 1 1 0 0,0-1-1 0 0,0 1 1 0 0,-1-1-1 0 0,1 1 1 0 0,-1 0 0 0 0,0-1-1 0 0,-1 1 1 0 0,0 0-1 0 0,0 0 1 0 0,0 0-1 0 0,0-1 1 0 0,-1 1 0 0 0,0 0-1 0 0,0-1 1 0 0,-1 1-1 0 0,0 0 1 0 0,-2 4-3 0 0,-15 46-2600 0 0,9-29-554 0 0,4-10-1632 0 0,2-6-1862 0 0,1-3-654 0 0</inkml:trace>
  <inkml:trace contextRef="#ctx0" brushRef="#br0" timeOffset="7573.951">8610 912 1208 0 0,'0'0'1930'0'0,"0"0"-255"0"0,0 0-76 0 0,0 0 24 0 0,0 0 80 0 0,0 0 19 0 0,0 0-131 0 0,0 0-114 0 0,0 0-126 0 0,0 0-190 0 0,0 0-178 0 0,-33 5-183 0 0,-108 17-192 0 0,57 8 189 0 0,69-20-627 0 0,-15 10 47 0 0,1 1 0 0 0,1 1 0 0 0,0 1 0 0 0,2 2 0 0 0,1 0 0 0 0,1 2 0 0 0,1 1 0 0 0,2 0 0 0 0,0 2 0 0 0,2 1 0 0 0,2 0 0 0 0,-12 29-217 0 0,24-51 22 0 0,2 0 0 0 0,-1 1 0 0 0,1-1 0 0 0,0 1 0 0 0,1 0 0 0 0,1-1 0 0 0,-1 1 0 0 0,1 0 0 0 0,1 0 0 0 0,0 0 0 0 0,0 0 0 0 0,1 0 0 0 0,1 0 0 0 0,1 8-22 0 0,1-14 48 0 0,0 0 0 0 0,1-1 0 0 0,-1 1-1 0 0,1-1 1 0 0,0 0 0 0 0,0 0-1 0 0,0 0 1 0 0,1-1 0 0 0,-1 0 0 0 0,0 0-1 0 0,1 0 1 0 0,0-1 0 0 0,-1 1 0 0 0,1-2-1 0 0,0 1 1 0 0,-1 0 0 0 0,1-1 0 0 0,0 0-1 0 0,0-1 1 0 0,0 1 0 0 0,-1-1-1 0 0,1 0 1 0 0,0 0 0 0 0,-1-1 0 0 0,1 0-1 0 0,-1 0 1 0 0,1 0 0 0 0,-1 0 0 0 0,3-3-48 0 0,40-20 262 0 0,-1-3 0 0 0,-1-2 0 0 0,-2-2 0 0 0,-1-1 0 0 0,-1-3 0 0 0,-2-1 0 0 0,-2-2 0 0 0,-1-2 0 0 0,-3-1 0 0 0,13-21-262 0 0,18-33 618 0 0,-65 96-574 0 0,-2 15-196 0 0,-3 22 121 0 0,1 0 1 0 0,2 1 0 0 0,2-1-1 0 0,3 26 31 0 0,-2-53-30 0 0,0 0 1 0 0,1-1-1 0 0,0 0 0 0 0,1 1 0 0 0,0-1 1 0 0,0 0-1 0 0,1 0 0 0 0,0 0 0 0 0,0-1 1 0 0,1 1-1 0 0,1-1 0 0 0,-1 0 0 0 0,1-1 1 0 0,1 1-1 0 0,-1-1 0 0 0,1-1 0 0 0,0 1 1 0 0,1-1-1 0 0,-1 0 0 0 0,1-1 0 0 0,1 0 1 0 0,-1 0-1 0 0,7 3 30 0 0,-4-3-505 0 0,1-1 1 0 0,-1 1-1 0 0,0-2 1 0 0,1 0-1 0 0,0 0 1 0 0,0-1-1 0 0,0 0 1 0 0,0-1-1 0 0,0-1 1 0 0,0 0-1 0 0,0 0 0 0 0,4-2 505 0 0,28-10-5558 0 0,-17 0-2106 0 0,-25 12 7085 0 0,12-8-6584 0 0</inkml:trace>
  <inkml:trace contextRef="#ctx0" brushRef="#br0" timeOffset="7860.011">9400 1019 6233 0 0,'0'0'4507'0'0,"0"0"-1705"0"0,0 0-767 0 0,0 0-331 0 0,0 0-302 0 0,0 0-281 0 0,0 0-209 0 0,0 0-173 0 0,0 0-96 0 0,0 0-79 0 0,0 0-109 0 0,0 0-66 0 0,-34 12-65 0 0,-108 40-76 0 0,78-15 44 0 0,56-28-227 0 0,2-3-65 0 0,0 0 0 0 0,1 0 0 0 0,-1 0 0 0 0,2 1 0 0 0,-1 0 0 0 0,1-1 0 0 0,0 2 1 0 0,0-1-1 0 0,1 0 0 0 0,0 1 0 0 0,0 0 0 0 0,1-1 0 0 0,0 1 0 0 0,0 0 0 0 0,1 0 1 0 0,0 0-1 0 0,0 0 0 0 0,1 1 0 0 0,0-1 0 0 0,1 0 0 0 0,-1 0 0 0 0,2 0 0 0 0,-1 0 1 0 0,1 0-1 0 0,0 0 0 0 0,1 0 0 0 0,0-1 0 0 0,0 1 0 0 0,0-1 0 0 0,1 0 0 0 0,0 0 1 0 0,1 0-1 0 0,0 0 0 0 0,0-1 0 0 0,0 0 0 0 0,1 0 0 0 0,-1 0 0 0 0,2-1 1 0 0,-1 0-1 0 0,0 0 0 0 0,1 0 0 0 0,3 1 0 0 0,8 0-58 0 0,0-1 0 0 0,0 0 0 0 0,1-2 1 0 0,-1 0-1 0 0,1-1 0 0 0,0 0 0 0 0,-1-2 0 0 0,1 0 0 0 0,0-1 1 0 0,0-1-1 0 0,8-3 58 0 0,105-40-3249 0 0,-92 22-854 0 0,-1 0-3776 0 0,-23 12-694 0 0</inkml:trace>
  <inkml:trace contextRef="#ctx0" brushRef="#br0" timeOffset="8139.955">9881 1023 5905 0 0,'0'0'2229'0'0,"0"0"-178"0"0,0 0-76 0 0,0 0-151 0 0,0 0-243 0 0,0 0-268 0 0,0 0-223 0 0,0 0-178 0 0,0 0-168 0 0,0 0-162 0 0,0 0-140 0 0,-33 28-116 0 0,-99 92-82 0 0,69-44 152 0 0,21 30 365 0 0,41-102-742 0 0,1-1 1 0 0,0 0-1 0 0,0 0 1 0 0,0 0-1 0 0,0 1 1 0 0,0-1-1 0 0,1 0 1 0 0,-1 0-1 0 0,1 0 1 0 0,0 0-1 0 0,0 0 1 0 0,0 0-1 0 0,0 0 1 0 0,1 0-1 0 0,-1 0 1 0 0,1 0 0 0 0,0 0-1 0 0,0-1 1 0 0,0 1-1 0 0,0-1 1 0 0,0 0-1 0 0,0 1 1 0 0,1-1-1 0 0,-1 0 1 0 0,1 0-1 0 0,-1 0 1 0 0,1-1-1 0 0,0 1 1 0 0,0-1-1 0 0,0 1 1 0 0,0-1-1 0 0,0 0 1 0 0,0 0-1 0 0,0 0-19 0 0,22 3 129 0 0,1 0 0 0 0,-1-2 1 0 0,1 0-1 0 0,-1-2 0 0 0,1-1 0 0 0,-1-1 0 0 0,1-1 0 0 0,-1-1 0 0 0,0-2 0 0 0,0 0 1 0 0,3-3-130 0 0,130-36 43 0 0,-112 31-3763 0 0,1 0-5425 0 0,-36 10-2476 0 0</inkml:trace>
  <inkml:trace contextRef="#ctx0" brushRef="#br0" timeOffset="9091.615">10475 1398 4545 0 0,'0'0'817'0'0,"0"0"10"0"0,0 0 195 0 0,0 0 317 0 0,0 0 291 0 0,0 0 162 0 0,0 0 48 0 0,0 0-81 0 0,0 0-184 0 0,0 0-244 0 0,0 0-266 0 0,34 0-232 0 0,105-3-181 0 0,-134 3-604 0 0,0-1 0 0 0,0 1 0 0 0,0-1 0 0 0,0 0 0 0 0,0 0 0 0 0,0 0 0 0 0,0-1 0 0 0,-1 1 1 0 0,1-1-1 0 0,0 0 0 0 0,-1-1 0 0 0,1 1 0 0 0,-1-1 0 0 0,0 0 0 0 0,0 0 0 0 0,2-2-48 0 0,7-6 173 0 0,1 2-88 0 0,0-2 1 0 0,0 0-1 0 0,-2 0 1 0 0,1-2 0 0 0,-1 1-1 0 0,-1-1 1 0 0,0-1-1 0 0,-1 0 1 0 0,-1-1-1 0 0,0 0 1 0 0,-1 0 0 0 0,-1-1-1 0 0,0 1 1 0 0,-1-2-1 0 0,0 1 1 0 0,-2-1-1 0 0,0 0 1 0 0,2-17-86 0 0,-6 31-35 0 0,-1 0 0 0 0,1-1 0 0 0,-1 1 1 0 0,0 0-1 0 0,1 0 0 0 0,-2 0 0 0 0,1 0 0 0 0,0 0 0 0 0,0 0 0 0 0,-1 0 0 0 0,0 0 1 0 0,1 0-1 0 0,-1 1 0 0 0,0-1 0 0 0,-1 1 0 0 0,1-1 0 0 0,0 1 0 0 0,-1 0 0 0 0,1 0 1 0 0,-1 0-1 0 0,1 0 0 0 0,-1 0 0 0 0,0 1 0 0 0,0-1 0 0 0,0 1 0 0 0,0 0 0 0 0,0 0 1 0 0,0 0-1 0 0,0 0 0 0 0,-1 0 0 0 0,1 1 0 0 0,-2-1 35 0 0,-3 0-122 0 0,-1 0 0 0 0,0 0 0 0 0,1 1-1 0 0,-1 0 1 0 0,1 0 0 0 0,-1 1 0 0 0,0 0 0 0 0,1 0 0 0 0,0 1-1 0 0,-1 0 1 0 0,1 1 0 0 0,-1 0 122 0 0,-5 5-99 0 0,-1 1 0 0 0,1 1 0 0 0,1 0 0 0 0,-1 1 0 0 0,2 0 0 0 0,0 1 0 0 0,0 0-1 0 0,1 1 1 0 0,0 0 0 0 0,1 1 0 0 0,1 0 0 0 0,1 1 0 0 0,-1 0 0 0 0,2 0 0 0 0,0 1 0 0 0,1-1 0 0 0,1 2 0 0 0,0-1-1 0 0,2 0 1 0 0,-3 17 99 0 0,4-27 5 0 0,0 0-1 0 0,1 0 0 0 0,0 0 0 0 0,0 0 0 0 0,0 0 0 0 0,1 1 0 0 0,0-1 0 0 0,0 0 1 0 0,0 0-1 0 0,1 0 0 0 0,0 0 0 0 0,0 0 0 0 0,1 0 0 0 0,-1 0 0 0 0,1 0 0 0 0,1 0 1 0 0,-1-1-1 0 0,1 1 0 0 0,0-1 0 0 0,0 1 0 0 0,1-1 0 0 0,-1 0 0 0 0,1 0 0 0 0,0-1 1 0 0,0 1-1 0 0,1-1 0 0 0,0 0 0 0 0,-1 0 0 0 0,1-1 0 0 0,1 1 0 0 0,-1-1 0 0 0,5 2-4 0 0,10 0 274 0 0,0-1 0 0 0,0-1 0 0 0,0 0-1 0 0,0-2 1 0 0,0-1 0 0 0,1 0-1 0 0,-1-1 1 0 0,7-3-274 0 0,24-5 376 0 0,-2-3-1 0 0,1-2 1 0 0,-2-2-1 0 0,0-2 1 0 0,-1-2-1 0 0,-1-2 1 0 0,-1-3-1 0 0,-1-1 1 0 0,35-28-376 0 0,-24 19 232 0 0,-2-3 0 0 0,-2-3 0 0 0,-1-1 0 0 0,-3-3 1 0 0,-1-1-1 0 0,-2-3 0 0 0,-3-1 0 0 0,5-12-232 0 0,-32 41 13 0 0,-1-1 0 0 0,0-1-1 0 0,-2 0 1 0 0,0 0-1 0 0,-2-1 1 0 0,0-1 0 0 0,-2 1-1 0 0,-1-1 1 0 0,-1-1 0 0 0,-1 1-1 0 0,-1-1 1 0 0,-1 1-1 0 0,-1-1 1 0 0,-2 0 0 0 0,-2-13-13 0 0,2 34-25 0 0,0 0 1 0 0,-1 0-1 0 0,1 0 1 0 0,-1 0-1 0 0,-1 0 1 0 0,1 0-1 0 0,-1 0 1 0 0,1 1-1 0 0,-1-1 0 0 0,-1 1 1 0 0,1 0-1 0 0,-1 0 1 0 0,1 0-1 0 0,-1 0 1 0 0,0 1-1 0 0,0 0 1 0 0,-1-1-1 0 0,1 2 1 0 0,-1-1-1 0 0,1 0 1 0 0,-1 1-1 0 0,0 0 1 0 0,0 0-1 0 0,0 0 1 0 0,0 1-1 0 0,-1 0 1 0 0,1 0-1 0 0,0 0 1 0 0,0 0-1 0 0,-1 1 1 0 0,1 0-1 0 0,0 0 1 0 0,-1 0-1 0 0,1 1 0 0 0,0 0 1 0 0,-1 0-1 0 0,1 0 1 0 0,0 1-1 0 0,0-1 1 0 0,0 1-1 0 0,0 1 1 0 0,0-1-1 0 0,1 1 1 0 0,-5 2 24 0 0,-16 13-33 0 0,2 1 0 0 0,0 0 0 0 0,1 2 0 0 0,1 1 0 0 0,0 0 0 0 0,2 2 0 0 0,1 0 0 0 0,1 1 0 0 0,1 1 0 0 0,1 0 1 0 0,2 1-1 0 0,0 1 0 0 0,2 0 0 0 0,1 1 0 0 0,1 0 0 0 0,2 0 0 0 0,1 0 0 0 0,1 1 0 0 0,1 0 0 0 0,2 1 0 0 0,1-1 0 0 0,1 0 0 0 0,3 9 33 0 0,-2-23 31 0 0,1-1 0 0 0,1 1-1 0 0,0-1 1 0 0,1 0 0 0 0,0 0-1 0 0,2 0 1 0 0,0-1 0 0 0,0 0-1 0 0,1 0 1 0 0,1 0 0 0 0,0-1-1 0 0,1 0 1 0 0,1-1 0 0 0,-1 0-1 0 0,2 0 1 0 0,0-1 0 0 0,0-1-1 0 0,1 1 1 0 0,1-2 0 0 0,-1 0-1 0 0,1 0 1 0 0,1-1 0 0 0,0-1-1 0 0,0-1 1 0 0,0 1 0 0 0,1-2-31 0 0,-1 0-36 0 0,0-1-1 0 0,1 0 1 0 0,0-1 0 0 0,0-1-1 0 0,0 0 1 0 0,0-1 0 0 0,0 0-1 0 0,0-2 1 0 0,0 1 0 0 0,0-2 0 0 0,0 0-1 0 0,0-1 1 0 0,0-1 0 0 0,-1 0-1 0 0,0 0 1 0 0,0-2 0 0 0,0 0-1 0 0,0 0 1 0 0,-1-2 0 0 0,0 1 0 0 0,0-2-1 0 0,-1 1 1 0 0,1-3 36 0 0,-5 3-782 0 0,18-19-1379 0 0,-11 7-6643 0 0,-10 9-1796 0 0</inkml:trace>
  <inkml:trace contextRef="#ctx0" brushRef="#br0" timeOffset="9865.568">11817 1325 1656 0 0,'0'0'1819'0'0,"0"0"75"0"0,0 0 169 0 0,0 0 142 0 0,0 0-54 0 0,0 0-173 0 0,0 0-214 0 0,0 0-205 0 0,0 0-201 0 0,0 0-181 0 0,0 0-165 0 0,33 6-138 0 0,102 17-93 0 0,-58-28 315 0 0,-64-1-831 0 0,17-4-32 0 0,0-2-1 0 0,0-1 1 0 0,-2-1 0 0 0,1-1 0 0 0,-2-2 0 0 0,0-1 0 0 0,-1 0-1 0 0,-1-3 1 0 0,-1 0 0 0 0,-1-1 0 0 0,-1-1 0 0 0,15-20-233 0 0,-4-33 134 0 0,-33 74-150 0 0,0 0 1 0 0,0 0 0 0 0,0-1-1 0 0,0 1 1 0 0,0 0-1 0 0,-1 0 1 0 0,1 0-1 0 0,-1 0 1 0 0,1-1-1 0 0,-1 1 1 0 0,0 0-1 0 0,0 0 1 0 0,0 0 0 0 0,0 1-1 0 0,0-1 1 0 0,0 0-1 0 0,-1 0 1 0 0,1 0-1 0 0,-1 1 1 0 0,1-1-1 0 0,-1 1 1 0 0,0-1-1 0 0,1 1 1 0 0,-1 0-1 0 0,0-1 1 0 0,0 1 0 0 0,0 0-1 0 0,0 0 1 0 0,0 1-1 0 0,0-1 1 0 0,0 0-1 0 0,0 1 1 0 0,0-1-1 0 0,-1 1 1 0 0,1-1 15 0 0,-14 1-167 0 0,1-1 1 0 0,0 2-1 0 0,0 0 0 0 0,-1 1 1 0 0,1 0-1 0 0,0 2 0 0 0,0-1 1 0 0,1 2-1 0 0,-1 0 0 0 0,1 1 1 0 0,0 0-1 0 0,1 1 1 0 0,-1 0-1 0 0,1 1 0 0 0,1 1 1 0 0,-1 0-1 0 0,2 1 0 0 0,-1 0 1 0 0,1 1-1 0 0,1 0 0 0 0,0 1 1 0 0,0 0-1 0 0,-3 7 167 0 0,5-10-95 0 0,1 1-1 0 0,0 0 1 0 0,0 1-1 0 0,1 0 1 0 0,0 0-1 0 0,1 0 1 0 0,1 1-1 0 0,-1 0 1 0 0,2-1-1 0 0,0 1 1 0 0,0 1-1 0 0,1-1 1 0 0,1 0-1 0 0,0 1 1 0 0,0-1 0 0 0,1 1-1 0 0,1 0 96 0 0,1-8 19 0 0,-1-1 0 0 0,1 0 0 0 0,0 0 0 0 0,0 0 0 0 0,0 0 0 0 0,0 0 0 0 0,1-1 0 0 0,-1 1 0 0 0,1-1 0 0 0,0 1 0 0 0,0-1 0 0 0,1 0 0 0 0,-1 0 0 0 0,1 0 0 0 0,-1-1 0 0 0,1 1 0 0 0,0-1 0 0 0,0 0 0 0 0,0 0 0 0 0,0 0 0 0 0,0-1 0 0 0,0 0 0 0 0,1 1 0 0 0,1-1-19 0 0,110 12 1259 0 0,-71-17-837 0 0,1-1 0 0 0,-1-2 0 0 0,0-3-1 0 0,-1-1 1 0 0,0-2 0 0 0,-1-2 0 0 0,9-6-422 0 0,-6 0 172 0 0,-1-2 0 0 0,-2-1 0 0 0,0-3 0 0 0,-1-1 0 0 0,-2-2 0 0 0,-1-2 0 0 0,-2-1 0 0 0,27-31-172 0 0,-56 56 8 0 0,-1 1 1 0 0,0-2-1 0 0,0 1 0 0 0,0-1 1 0 0,-1 0-1 0 0,0 0 0 0 0,-1-1 0 0 0,0 0 1 0 0,-1 0-1 0 0,0 0 0 0 0,0 0 1 0 0,-1-1-1 0 0,-1 0 0 0 0,0 1 0 0 0,0-1 1 0 0,-1 0-1 0 0,0 0 0 0 0,-1 0-8 0 0,0 8-10 0 0,0 1 0 0 0,0-1 0 0 0,-1 1-1 0 0,0-1 1 0 0,1 1 0 0 0,-1-1 0 0 0,0 1-1 0 0,0-1 1 0 0,0 1 0 0 0,0 0 0 0 0,-1 0-1 0 0,1 0 1 0 0,-1-1 0 0 0,1 1 0 0 0,-1 1-1 0 0,0-1 1 0 0,1 0 0 0 0,-1 0 0 0 0,0 1-1 0 0,0-1 1 0 0,-1 1 0 0 0,1-1 0 0 0,0 1-1 0 0,0 0 1 0 0,-1 0 0 0 0,1 0-1 0 0,0 0 1 0 0,-1 0 0 0 0,1 1 0 0 0,-1-1-1 0 0,1 1 1 0 0,-1 0 0 0 0,0-1 0 0 0,1 1-1 0 0,-1 0 1 0 0,-1 1 10 0 0,-95 19-788 0 0,77-10 613 0 0,0 1 0 0 0,0 1 0 0 0,1 1 0 0 0,0 1 0 0 0,2 1 0 0 0,-1 1 0 0 0,2 0 0 0 0,0 1 0 0 0,1 1 0 0 0,1 1 0 0 0,-10 15 175 0 0,24-32-27 0 0,0 0 0 0 0,0 1-1 0 0,1 0 1 0 0,-1-1-1 0 0,1 1 1 0 0,-1 0 0 0 0,1 0-1 0 0,0 0 1 0 0,0 0-1 0 0,0 0 1 0 0,1 0 0 0 0,-1 0-1 0 0,1 0 1 0 0,-1 0-1 0 0,1 0 1 0 0,0 0 0 0 0,0 0-1 0 0,1 0 1 0 0,-1 0-1 0 0,0 1 1 0 0,1-1 0 0 0,0 0-1 0 0,0 0 1 0 0,0 0 0 0 0,0-1-1 0 0,0 1 1 0 0,1 0-1 0 0,-1 0 1 0 0,1-1 0 0 0,0 1-1 0 0,0-1 1 0 0,0 1-1 0 0,0-1 1 0 0,0 0 0 0 0,2 2 27 0 0,10 1 48 0 0,1 0 1 0 0,-1-1 0 0 0,1-1 0 0 0,0 0 0 0 0,0-1 0 0 0,0 0 0 0 0,0-1 0 0 0,0-1 0 0 0,14-2-49 0 0,-3 2 48 0 0,211 0 834 0 0,-232-1-857 0 0,-1 0 0 0 0,0 1 0 0 0,0 0 0 0 0,1-1 0 0 0,-1 2-1 0 0,0-1 1 0 0,1 0 0 0 0,-1 1 0 0 0,0 0 0 0 0,0 0-1 0 0,0 0 1 0 0,0 0 0 0 0,0 1 0 0 0,0 0 0 0 0,0-1-1 0 0,0 2 1 0 0,0-1 0 0 0,-1 0 0 0 0,1 1 0 0 0,-1-1-1 0 0,0 1 1 0 0,0 0 0 0 0,0 0 0 0 0,0 0 0 0 0,0 1-1 0 0,-1-1 1 0 0,1 1 0 0 0,-1-1 0 0 0,0 1 0 0 0,0 0-1 0 0,0 0 1 0 0,-1 0 0 0 0,1 0 0 0 0,-1 0 0 0 0,0 3-25 0 0,-1 3 39 0 0,-1 0 0 0 0,-1 0 0 0 0,0-1 1 0 0,0 1-1 0 0,-1 0 0 0 0,0-1 0 0 0,-1 1 1 0 0,0-1-1 0 0,0 0 0 0 0,-1 0 0 0 0,0-1 1 0 0,-1 1-1 0 0,0-1 0 0 0,0 0 1 0 0,-1-1-1 0 0,-2 3-39 0 0,-34 52-354 0 0,29-29-1416 0 0,13-26-2296 0 0,0 2-3532 0 0,1-6-3329 0 0</inkml:trace>
  <inkml:trace contextRef="#ctx0" brushRef="#br0" timeOffset="10756.093">13724 1155 4441 0 0,'0'0'1974'0'0,"0"0"-137"0"0,0 0-144 0 0,0 0-54 0 0,0 0-96 0 0,0 0-116 0 0,0 0-108 0 0,-32 14-114 0 0,-107 47-132 0 0,32 4 575 0 0,78-46-1312 0 0,1 1 1 0 0,1 1-1 0 0,1 1 1 0 0,1 1-1 0 0,1 1 1 0 0,1 2-1 0 0,-9 14-336 0 0,30-38 14 0 0,0 0-1 0 0,1-1 1 0 0,-1 1 0 0 0,1 0 0 0 0,-1 0-1 0 0,1 0 1 0 0,0 0 0 0 0,0 0-1 0 0,0 1 1 0 0,0-1 0 0 0,0 0-1 0 0,0 1 1 0 0,1-1 0 0 0,-1 0 0 0 0,1 1-1 0 0,-1-1 1 0 0,1 0 0 0 0,0 1-1 0 0,0-1 1 0 0,0 1 0 0 0,0-1 0 0 0,1 0-1 0 0,-1 1 1 0 0,1-1 0 0 0,-1 0-1 0 0,1 1 1 0 0,0-1 0 0 0,0 0-1 0 0,0 0 1 0 0,0 1 0 0 0,0-1 0 0 0,1 0-1 0 0,-1 0 1 0 0,1 0 0 0 0,-1-1-1 0 0,1 1 1 0 0,0 0 0 0 0,-1-1-1 0 0,1 1 1 0 0,1 0-14 0 0,11-1 139 0 0,0-1 1 0 0,0-1-1 0 0,0 0 0 0 0,-1-1 0 0 0,1-1 0 0 0,-1 0 1 0 0,1 0-1 0 0,-1-2 0 0 0,0 1 0 0 0,-1-2 0 0 0,1 0 1 0 0,-1 0-1 0 0,0-1 0 0 0,9-7-139 0 0,14-5 140 0 0,271-172 333 0 0,-230 157-529 0 0,-65 71-175 0 0,-10 5 273 0 0,15 96-69 0 0,-14-133 29 0 0,-1-1 1 0 0,1 1 0 0 0,0-1-1 0 0,1 0 1 0 0,-1 0 0 0 0,1 0 0 0 0,-1 0-1 0 0,1-1 1 0 0,0 1 0 0 0,1 0-1 0 0,-1-1 1 0 0,0 0 0 0 0,1 0-1 0 0,0 0 1 0 0,0-1 0 0 0,0 1-1 0 0,0-1 1 0 0,0 0 0 0 0,0 0-1 0 0,1 0 1 0 0,-1 0 0 0 0,1-1-1 0 0,-1 0 1 0 0,1 0 0 0 0,0 0-1 0 0,-1-1 1 0 0,4 1-3 0 0,1-1 61 0 0,0-1 0 0 0,0 0 1 0 0,-1 0-1 0 0,1-1 0 0 0,-1 0 0 0 0,1 0 0 0 0,-1-1 1 0 0,1 0-1 0 0,-1 0 0 0 0,0-1 0 0 0,-1 0 0 0 0,1-1 1 0 0,-1 0-1 0 0,0 0 0 0 0,0 0 0 0 0,0-1 1 0 0,-1 0-1 0 0,2-2-61 0 0,11-8 114 0 0,25-22 12 0 0,-2-3 1 0 0,-2-1-1 0 0,-2-3 0 0 0,-2 0 0 0 0,-2-3 0 0 0,-2 0 0 0 0,-2-2 1 0 0,-2-2-1 0 0,-3 0 0 0 0,3-13-126 0 0,-4-1-137 0 0,-3-2 0 0 0,-3 0 1 0 0,-3-2-1 0 0,-2 1 0 0 0,-4-2 1 0 0,-1-34 136 0 0,-8 91-31 0 0,2-1 25 0 0,-1 0 0 0 0,0 0 0 0 0,-1-1 0 0 0,-1 1-1 0 0,-1 0 1 0 0,0 0 0 0 0,-1 0 0 0 0,-1-4 6 0 0,3 17-10 0 0,1 1 1 0 0,-1-1-1 0 0,0 0 1 0 0,1 1-1 0 0,-1-1 1 0 0,0 1-1 0 0,0-1 1 0 0,0 1-1 0 0,-1-1 1 0 0,1 1-1 0 0,0 0 1 0 0,0 0-1 0 0,-1-1 1 0 0,1 1-1 0 0,-1 0 1 0 0,1 0-1 0 0,-1 0 1 0 0,1 0-1 0 0,-1 1 1 0 0,1-1-1 0 0,-1 0 1 0 0,0 1-1 0 0,0-1 1 0 0,1 1-1 0 0,-1 0 1 0 0,0-1-1 0 0,0 1 1 0 0,1 0-1 0 0,-1 0 1 0 0,0 0-1 0 0,0 0 1 0 0,0 0-1 0 0,1 1 1 0 0,-1-1-1 0 0,0 1 1 0 0,0-1-1 0 0,1 1 1 0 0,-1-1-1 0 0,0 1 1 0 0,1 0-1 0 0,-1 0 1 0 0,1 0-1 0 0,-1 0 1 0 0,1 0-1 0 0,-1 0 1 0 0,1 0-1 0 0,0 0 1 0 0,0 1-1 0 0,-1-1 1 0 0,1 0-1 0 0,0 1 1 0 0,0-1-1 0 0,0 1 1 0 0,0 0-1 0 0,1-1 1 0 0,-1 1-1 0 0,0 0 1 0 0,1 0 9 0 0,-19 37-18 0 0,3 2 0 0 0,1 0 0 0 0,2 1 0 0 0,2 1 1 0 0,1 0-1 0 0,3 0 0 0 0,1 0 0 0 0,3 1 0 0 0,1 0 0 0 0,2 10 18 0 0,-3 47 24 0 0,3 1 0 0 0,5-1-1 0 0,4 0 1 0 0,22 94-24 0 0,-8-89-29 0 0,-13-89-514 0 0,-14-23-3225 0 0,-16-20-1483 0 0,2 3-3201 0 0,13 14 488 0 0</inkml:trace>
  <inkml:trace contextRef="#ctx0" brushRef="#br0" timeOffset="11008.916">14058 1048 10834 0 0,'0'0'2187'0'0,"0"0"-323"0"0,0 0-152 0 0,0 0-110 0 0,0 0-210 0 0,0 0-260 0 0,0 0-229 0 0,34-8-135 0 0,110-28-110 0 0,272-41 2110 0 0,-121 49-3148 0 0,-167 26-8066 0 0,-115 2 1741 0 0,-3 0-3584 0 0</inkml:trace>
  <inkml:trace contextRef="#ctx0" brushRef="#br0" timeOffset="11171.573">15136 1203 5537 0 0,'0'0'3133'0'0,"0"0"-1377"0"0,0 0-389 0 0,0 0 36 0 0,0 0-57 0 0,-4 33-230 0 0,-12 101-253 0 0,9 78 412 0 0,7-211-1868 0 0,0 12 733 0 0,0-8-8400 0 0,0-5-823 0 0</inkml:trace>
  <inkml:trace contextRef="#ctx0" brushRef="#br0" timeOffset="11427.449">15072 702 17612 0 0,'0'0'1080'0'0,"0"0"-272"0"0,0 0-360 0 0,0 0-200 0 0,0 0-360 0 0,0 0-344 0 0,0 0-24 0 0,0 0-64 0 0,0 0-64 0 0,0 0-368 0 0,0 0-1281 0 0,0 0-2592 0 0,0 0-5065 0 0</inkml:trace>
  <inkml:trace contextRef="#ctx0" brushRef="#br0" timeOffset="11674.872">15539 1004 9714 0 0,'0'0'4341'0'0,"0"0"-2483"0"0,0 0-885 0 0,0 0-154 0 0,0 0-181 0 0,0 0-174 0 0,0 0-134 0 0,0 0-99 0 0,0 0-40 0 0,0 0-32 0 0,-29 36-38 0 0,-89 111-36 0 0,73-68-41 0 0,43-65-46 0 0,-10 97 50 0 0,13-107 0 0 0,-1 0 0 0 0,1-1 0 0 0,-1 1 0 0 0,1 0 0 0 0,0-1 1 0 0,1 1-1 0 0,-1 0 0 0 0,1-1 0 0 0,-1 0 0 0 0,1 1 0 0 0,0-1 1 0 0,0 0-1 0 0,0 0 0 0 0,1 0 0 0 0,-1 0 0 0 0,1 0 0 0 0,0-1 0 0 0,-1 1 1 0 0,1-1-1 0 0,1 0 0 0 0,-1 1 0 0 0,0-2 0 0 0,0 1 0 0 0,1 0 0 0 0,-1-1 1 0 0,1 1-1 0 0,-1-1 0 0 0,1 0-48 0 0,7 2 209 0 0,0-1 1 0 0,1-1-1 0 0,-1 0 1 0 0,0 0-1 0 0,1-1 1 0 0,-1 0-1 0 0,0-1 1 0 0,0-1-1 0 0,1 0 1 0 0,-1 0-1 0 0,0-1 1 0 0,-1 0-1 0 0,1-1 1 0 0,-1 0-1 0 0,1-1 1 0 0,-1 0-1 0 0,0-1 1 0 0,-1 0-1 0 0,1 0 1 0 0,-1-1-1 0 0,-1 0 1 0 0,8-8-210 0 0,-4 4 109 0 0,-2 0 0 0 0,1 0 0 0 0,-1-1 0 0 0,-1-1 0 0 0,0 1 0 0 0,-1-2 1 0 0,0 1-1 0 0,-1-1 0 0 0,-1 0 0 0 0,0 0 0 0 0,0-1 0 0 0,-2 0 0 0 0,0 0 0 0 0,-1 0 0 0 0,0-1 1 0 0,0-7-110 0 0,-3 18-18 0 0,0 1 1 0 0,1-1-1 0 0,-2 0 0 0 0,1 1 1 0 0,0-1-1 0 0,-1 1 1 0 0,0-1-1 0 0,0 1 1 0 0,0 0-1 0 0,-1-1 1 0 0,1 1-1 0 0,-1 0 1 0 0,0 0-1 0 0,0 0 1 0 0,-1 0-1 0 0,1 0 1 0 0,-1 1-1 0 0,0-1 1 0 0,0 1-1 0 0,0-1 1 0 0,0 1-1 0 0,-1 0 0 0 0,1 0 1 0 0,-1 1-1 0 0,0-1 1 0 0,1 1-1 0 0,-1-1 1 0 0,-4 0 17 0 0,-79-8-3323 0 0,58 18-409 0 0,3 2-3292 0 0,12-4-4699 0 0</inkml:trace>
  <inkml:trace contextRef="#ctx0" brushRef="#br0" timeOffset="12141.947">15900 1409 16412 0 0,'0'0'570'0'0,"0"0"194"0"0,0 0 275 0 0,0 0 120 0 0,0 0-72 0 0,0 0-91 0 0,0 0-94 0 0,0 0-83 0 0,0 0-114 0 0,0 0-169 0 0,0 0-137 0 0,0 0-67 0 0,0 0-34 0 0,25-16-29 0 0,78-51-41 0 0,-12-12 112 0 0,51-49-480 0 0,-140 129 77 0 0,-1 0 1 0 0,0 0-1 0 0,1 1 0 0 0,-1-1 0 0 0,0 0 1 0 0,1 1-1 0 0,-1-1 0 0 0,0 1 0 0 0,0-1 1 0 0,0 1-1 0 0,-1 0 0 0 0,1-1 0 0 0,0 1 1 0 0,-1 0-1 0 0,1 0 0 0 0,-1-1 0 0 0,1 1 1 0 0,-1 0-1 0 0,0 0 0 0 0,1 0 0 0 0,-1 0 0 0 0,0-1 1 0 0,-1 1-1 0 0,1 0 0 0 0,0 0 0 0 0,0 0 1 0 0,-1-1-1 0 0,1 1 0 0 0,-1 0 0 0 0,1 0 1 0 0,-1-1-1 0 0,-1 2 63 0 0,2 9-178 0 0,-1-5 163 0 0,0 0-1 0 0,1 0 1 0 0,-1 0-1 0 0,2 0 1 0 0,-1 1-1 0 0,1-1 1 0 0,0 0-1 0 0,0 0 1 0 0,1 0-1 0 0,0 0 1 0 0,0-1-1 0 0,1 1 0 0 0,0 0 1 0 0,0-1-1 0 0,0 0 1 0 0,1 0-1 0 0,0 0 1 0 0,0 0-1 0 0,0 0 1 0 0,1-1-1 0 0,0 0 1 0 0,4 4 15 0 0,6-1 163 0 0,0-1 0 0 0,0 0 0 0 0,1-1-1 0 0,0-1 1 0 0,0 0 0 0 0,1-2 0 0 0,-1 1 0 0 0,1-2 0 0 0,0 0 0 0 0,0-1 0 0 0,0-1 0 0 0,-1-1 0 0 0,2 0-163 0 0,12-1 144 0 0,1-1 0 0 0,-1-2 0 0 0,-1-1 0 0 0,1-1 0 0 0,-1-2 0 0 0,-1-1 0 0 0,1-1 0 0 0,-2-1 0 0 0,0-2 0 0 0,0-1 0 0 0,-1 0 0 0 0,17-16-144 0 0,32-46-1470 0 0,-52 38-6715 0 0,-16 30-4057 0 0</inkml:trace>
  <inkml:trace contextRef="#ctx0" brushRef="#br0" timeOffset="13685.968">0 2193 4689 0 0,'0'0'669'0'0,"0"0"-376"0"0,0 0-392 0 0,0 0-55 0 0,0 0 174 0 0,0 0 298 0 0,0 0 230 0 0,0 0 135 0 0,0 0 112 0 0,0 0 61 0 0,33-6 40 0 0,103-23 3 0 0,-23 5 1517 0 0,1 4-1 0 0,2 5 1 0 0,50 2-2416 0 0,523-23 2296 0 0,4 10-1320 0 0,895-40 605 0 0,-583 18-1056 0 0,-137 11-255 0 0,1020-47 290 0 0,-685 72-334 0 0,326-17 0 0 0,-322 17-132 0 0,-861 13 5 0 0,572 3 220 0 0,811 13 98 0 0,-629-16-141 0 0,-153-19-9 0 0,-816 16-333 0 0,113-4-585 0 0,-1 12 1 0 0,48 14 650 0 0,-185-2-4018 0 0,-66-11-2679 0 0,-12-3-4957 0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5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74 6257 0 0,'0'0'2533'0'0,"0"0"-809"0"0,0 0-379 0 0,0 0 90 0 0,0 0 109 0 0,0 0 19 0 0,0 0-74 0 0,0 0-179 0 0,0 0-215 0 0,0 0-211 0 0,0 0-157 0 0,0 0-116 0 0,33-3-91 0 0,106-10-63 0 0,24-12 778 0 0,52-8-628 0 0,-183 33-1660 0 0,-36 32-10242 0 0,-2-26 5314 0 0,-1 0-1026 0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5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0 110 13139 0 0,'0'0'1704'0'0,"0"0"-413"0"0,0 0 67 0 0,0 0 166 0 0,0 0-124 0 0,0 0-278 0 0,0 0-255 0 0,36-6-198 0 0,113-23-166 0 0,7-12 271 0 0,11 11-1452 0 0,-94 26-9392 0 0,-61 4-1477 0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3.0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858 1 7017 0 0,'0'0'2366'0'0,"0"0"-431"0"0,0 0-393 0 0,0 0-188 0 0,0 0-33 0 0,0 0-71 0 0,0 0-165 0 0,0 0-255 0 0,0 0-267 0 0,0 0-183 0 0,0 0-101 0 0,-1 8-23 0 0,-12 57 135 0 0,-3 0 1 0 0,-2-1 0 0 0,-3-1-1 0 0,-3 0 1 0 0,-3-2 0 0 0,-2-1 0 0 0,-5 2-392 0 0,2-10 23 0 0,-3-3 1 0 0,-1-1 0 0 0,-3-1-1 0 0,-2-2 1 0 0,-1-2 0 0 0,-3-2 0 0 0,-1-2-1 0 0,-2-2 1 0 0,-21 10-24 0 0,59-39 0 0 0,-1-1 0 0 0,0-1 0 0 0,-1 0 0 0 0,0-1 0 0 0,1 0 1 0 0,-2-1-1 0 0,1 0 0 0 0,0-1 0 0 0,-1 0 0 0 0,0-1 0 0 0,0 0 0 0 0,1-1 0 0 0,-1-1 0 0 0,-2 0 0 0 0,11-2-19 0 0,0-1 0 0 0,0 1 0 0 0,0-1-1 0 0,1 0 1 0 0,-1 0 0 0 0,1 0 0 0 0,-1-1-1 0 0,1 1 1 0 0,0-1 0 0 0,0 0 0 0 0,1 0 0 0 0,-1 0-1 0 0,1 0 1 0 0,0 0 0 0 0,0-1 0 0 0,0 1-1 0 0,1 0 1 0 0,-1-1 0 0 0,1 0 0 0 0,0 1-1 0 0,1-1 1 0 0,-1 0 0 0 0,1 1 0 0 0,0-1 0 0 0,0 0-1 0 0,0 0 1 0 0,1 1 0 0 0,-1-1 0 0 0,1 0-1 0 0,0 1 1 0 0,2-3 19 0 0,1-18-24 0 0,2 1 0 0 0,1 0-1 0 0,1 0 1 0 0,1 1 0 0 0,2 0 0 0 0,0 0-1 0 0,1 1 1 0 0,1 1 0 0 0,1 0 0 0 0,0 1-1 0 0,8-7 25 0 0,3-6 53 0 0,0 0 0 0 0,3 2-1 0 0,0 1 1 0 0,2 1-1 0 0,1 2 1 0 0,1 1 0 0 0,13-7-53 0 0,-42 31 24 0 0,0 0 0 0 0,-1 0 0 0 0,1 0 1 0 0,0 0-1 0 0,0 1 0 0 0,0-1 1 0 0,1 1-1 0 0,-1 0 0 0 0,0 0 1 0 0,0 0-1 0 0,0 0 0 0 0,1 1 0 0 0,-1-1 1 0 0,1 1-1 0 0,-1 0 0 0 0,0 0 1 0 0,1 0-1 0 0,-1 1 0 0 0,0-1 1 0 0,1 1-1 0 0,-1-1 0 0 0,0 1 0 0 0,0 0 1 0 0,1 1-1 0 0,-1-1 0 0 0,0 0 1 0 0,2 2-25 0 0,98 143 1283 0 0,-42-49-829 0 0,-42-71-463 0 0,1-1-1 0 0,1-2 1 0 0,1 0-1 0 0,1-1 1 0 0,1-1-1 0 0,1-1 1 0 0,25 15 9 0 0,64 19-3234 0 0,-69-34-5119 0 0,-31-13-2090 0 0</inkml:trace>
  <inkml:trace contextRef="#ctx0" brushRef="#br0" timeOffset="1247.092">1320 755 2721 0 0,'0'0'820'0'0,"0"0"-191"0"0,0 0-61 0 0,0 0 197 0 0,0 0 243 0 0,0 0 132 0 0,0 0 3 0 0,0 0-122 0 0,0 0-163 0 0,0 0-181 0 0,-16 35-134 0 0,-48 108-121 0 0,-2 21 599 0 0,55-129-778 0 0,-2-2-1 0 0,-2 0 1 0 0,-1 0 0 0 0,-1-2 0 0 0,-9 11-243 0 0,-51 83 1319 0 0,72-115-682 0 0,8-17 452 0 0,11-19-277 0 0,192-271 329 0 0,34 14-1001 0 0,-231 273-148 0 0,-6 6 2 0 0,0 0-1 0 0,0 1 1 0 0,0-1-1 0 0,0 1 1 0 0,0-1 0 0 0,1 1-1 0 0,-1 1 1 0 0,1-1 0 0 0,0 0-1 0 0,0 1 1 0 0,0 0-1 0 0,0-1 1 0 0,1 2 0 0 0,-1-1-1 0 0,5-1 7 0 0,-7 5-2 0 0,0 1 1 0 0,0-1-1 0 0,0 1 0 0 0,0-1 0 0 0,0 1 0 0 0,0 0 1 0 0,-1 0-1 0 0,1 0 0 0 0,-1 0 0 0 0,0 0 0 0 0,0 0 1 0 0,0 0-1 0 0,0 0 0 0 0,-1 0 0 0 0,1 0 0 0 0,-1 1 1 0 0,0-1-1 0 0,0 0 0 0 0,0 0 0 0 0,0 2 2 0 0,-5 303 785 0 0,-3-105-476 0 0,9-201-278 0 0,-1-1 1 0 0,1 1 0 0 0,-1-1 0 0 0,0 1-1 0 0,0 0 1 0 0,1 0 0 0 0,-1-1-1 0 0,0 1 1 0 0,-1 0 0 0 0,1-1-1 0 0,0 1 1 0 0,0 0 0 0 0,-1-1 0 0 0,1 1-1 0 0,-1 0 1 0 0,1-1 0 0 0,-1 1-1 0 0,0-1 1 0 0,1 1 0 0 0,-1-1-1 0 0,0 1 1 0 0,0-1 0 0 0,0 0 0 0 0,0 1-1 0 0,-1-1 1 0 0,1 0 0 0 0,0 0-1 0 0,0 0 1 0 0,-1 0 0 0 0,1 0-1 0 0,-1 0 1 0 0,1 0 0 0 0,-1 0 0 0 0,1 0-1 0 0,-1-1 1 0 0,1 1 0 0 0,-1-1-1 0 0,0 1 1 0 0,1-1-32 0 0,-10-2 56 0 0,0-1 0 0 0,0-1 1 0 0,1 0-1 0 0,0 0 0 0 0,0-1 0 0 0,0 0 0 0 0,0-1 1 0 0,1 0-1 0 0,0-1 0 0 0,0 1 0 0 0,1-2 0 0 0,0 1 0 0 0,-6-8-56 0 0,6 8 14 0 0,-74-108-100 0 0,21 21-561 0 0,49 83-2042 0 0,5 22-9489 0 0,7-4 5156 0 0</inkml:trace>
  <inkml:trace contextRef="#ctx0" brushRef="#br0" timeOffset="1646.421">1863 910 5641 0 0,'0'0'3746'0'0,"0"0"-2008"0"0,0 0-727 0 0,0 0-8 0 0,0 0 134 0 0,0 0 21 0 0,0 0-88 0 0,0 0-129 0 0,0 0-171 0 0,0 0-176 0 0,0 0-155 0 0,-1 32-124 0 0,-3 100-98 0 0,18-54 86 0 0,1-29-28 0 0,44 87 138 0 0,-58-136-355 0 0,-1 1-1 0 0,1-1 1 0 0,0 0 0 0 0,0 0-1 0 0,0 0 1 0 0,0 0-1 0 0,0 0 1 0 0,0 0 0 0 0,0 0-1 0 0,0-1 1 0 0,0 1-1 0 0,0 0 1 0 0,0-1 0 0 0,0 1-1 0 0,0 0 1 0 0,-1-1-1 0 0,1 1 1 0 0,0-1 0 0 0,0 1-1 0 0,0-1 1 0 0,-1 1-1 0 0,1-1 1 0 0,0 0 0 0 0,0 1-1 0 0,-1-1 1 0 0,1 0-1 0 0,-1 0 1 0 0,1 1 0 0 0,-1-1-1 0 0,1 0 1 0 0,-1 0-1 0 0,1 0 1 0 0,-1 0 0 0 0,0 0-1 0 0,1 0 1 0 0,-1 0-1 0 0,0 0 1 0 0,0 1-1 0 0,0-1 1 0 0,0 0 0 0 0,0 0-1 0 0,0 0 1 0 0,0 0-1 0 0,0 0 1 0 0,0 0 0 0 0,0 0-1 0 0,-1 0 1 0 0,1 0-1 0 0,0 0 1 0 0,-1 0 0 0 0,1 0-58 0 0,2-8 132 0 0,52-244 1054 0 0,-34 153-1645 0 0,-18 93-886 0 0,5 13-13032 0 0,-7-2 5531 0 0</inkml:trace>
  <inkml:trace contextRef="#ctx0" brushRef="#br0" timeOffset="2108.923">2526 877 4689 0 0,'0'0'3910'0'0,"0"0"-1404"0"0,0 0-526 0 0,0 0-19 0 0,0 0-107 0 0,0 0-329 0 0,0 0-351 0 0,0 0-311 0 0,0 0-238 0 0,0 0-177 0 0,0 0-126 0 0,0 0-77 0 0,0 0-37 0 0,-14 5-5 0 0,-45 16-14 0 0,-44 47 503 0 0,67-37-472 0 0,35-31-225 0 0,0 0-1 0 0,0 0 0 0 0,0 0 0 0 0,-1 1 0 0 0,1-1 1 0 0,0 1-1 0 0,0-1 0 0 0,0 1 0 0 0,0-1 0 0 0,0 1 1 0 0,0 0-1 0 0,0 0 0 0 0,0-1 0 0 0,0 1 0 0 0,0 0 1 0 0,0 0-1 0 0,0 0 0 0 0,1 0 0 0 0,-1 0 0 0 0,0 0 1 0 0,1 0-1 0 0,-1 0 0 0 0,1 0 0 0 0,-1 0 0 0 0,1 0 1 0 0,-1 1-1 0 0,1-1 0 0 0,0 0 0 0 0,0 0 0 0 0,-1 1 1 0 0,1-1-1 0 0,0 0 0 0 0,0 0 0 0 0,0 0 0 0 0,0 1 1 0 0,1-1-1 0 0,-1 0 0 0 0,0 0 0 0 0,0 0 0 0 0,1 1 1 0 0,-1-1-1 0 0,1 0 0 0 0,-1 0 0 0 0,1 0 0 0 0,-1 0 1 0 0,1 0-1 0 0,0 0 0 0 0,-1 0 0 0 0,1 0 0 0 0,0 0 1 0 0,0 0-1 0 0,0 0 0 0 0,0 0 0 0 0,0-1 0 0 0,0 1 1 0 0,0 0-1 0 0,0-1 0 0 0,0 1 0 0 0,0-1 0 0 0,1 1 6 0 0,80 4 65 0 0,7 2-43 0 0,-88-4 0 0 0,1 0 0 0 0,0-1 0 0 0,0 1 0 0 0,-1 0 0 0 0,0 0 0 0 0,0 0 0 0 0,1 0 0 0 0,-2 0 0 0 0,1 0 0 0 0,0 0 0 0 0,-1 0 0 0 0,1 0 0 0 0,-1 0 0 0 0,0 0 0 0 0,0 1 0 0 0,0-1 0 0 0,0 0 0 0 0,-1 0 0 0 0,1 0 0 0 0,-1 0 0 0 0,0 0 0 0 0,0 0 0 0 0,0 0 0 0 0,0 0 0 0 0,0 0 0 0 0,-1 0 0 0 0,0 0 0 0 0,-1 1-22 0 0,-136 180 803 0 0,140-185-800 0 0,0 1 0 0 0,-1 0 0 0 0,1-1 0 0 0,0 1 0 0 0,0 0 0 0 0,0 0 0 0 0,0 0 0 0 0,0 0 0 0 0,0 0 0 0 0,0 0 0 0 0,0 0-1 0 0,0 0 1 0 0,0 0 0 0 0,0 0 0 0 0,-1 0 0 0 0,1 1 0 0 0,0-1 0 0 0,0 0 0 0 0,0 1 0 0 0,0-1 0 0 0,0 0 0 0 0,0 1 0 0 0,-1-1 0 0 0,1 1 0 0 0,0 0 0 0 0,-1-1 0 0 0,1 1 0 0 0,0 0 0 0 0,-1-1 0 0 0,1 1 0 0 0,0 0 0 0 0,-1 0 0 0 0,1-1 0 0 0,-1 1 0 0 0,0 0 0 0 0,1 0 0 0 0,-1 0-1 0 0,1 0 1 0 0,-1 0 0 0 0,0-1 0 0 0,0 1 0 0 0,0 0 0 0 0,0 0 0 0 0,0 0 0 0 0,1 0 0 0 0,-2 0 0 0 0,1 0 0 0 0,0 0 0 0 0,0 0 0 0 0,0 0 0 0 0,0 0 0 0 0,0 0 0 0 0,-1 0 0 0 0,1-1 0 0 0,-1 1 0 0 0,1 0 0 0 0,0 0 0 0 0,-1 0 0 0 0,1 0 0 0 0,-1-1 0 0 0,0 1 0 0 0,1 0-1 0 0,-1-1 1 0 0,1 1 0 0 0,-1 0 0 0 0,0-1 0 0 0,0 1 0 0 0,0 0-3 0 0,26-3-27 0 0,0-1 0 0 0,0-1 0 0 0,-1-2 0 0 0,0 0 0 0 0,0-1 0 0 0,5-3 27 0 0,13-4-814 0 0,10-6-1980 0 0,-24 9-1587 0 0,0 2-5098 0 0,-18 5 2136 0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7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518 30 0 0 0,'0'0'485'0'0,"0"0"570"0"0,0 0 150 0 0,0 0-29 0 0,2-5-5 0 0,9-14 13 0 0,-8 14 15 0 0,-3 5-4 0 0,0 5 2827 0 0,-4 9-3064 0 0,-40 100 1892 0 0,5-42-2594 0 0,-3-2 0 0 0,-3-2 0 0 0,-3-2 0 0 0,-3-2 0 0 0,-2-3 0 0 0,-31 26-256 0 0,-39 31 1393 0 0,165-113-542 0 0,172-35 501 0 0,-99 8-1219 0 0,100-15 128 0 0,-92 22-137 0 0,-40 4 63 0 0,-82 10-140 0 0,1 1 0 0 0,-1 0 0 0 0,0-1 1 0 0,0 0-1 0 0,1 1 0 0 0,-1-1 0 0 0,0 0 1 0 0,0 0-1 0 0,0 1 0 0 0,0-1 0 0 0,0 0 0 0 0,0 0 1 0 0,0 0-1 0 0,0 0 0 0 0,-1 0 0 0 0,1 0 0 0 0,0-1 1 0 0,-1 1-1 0 0,1 0 0 0 0,0 0 0 0 0,-1-1 1 0 0,1 1-1 0 0,-1 0 0 0 0,0 0 0 0 0,0-1 0 0 0,1 1 1 0 0,-1 0-1 0 0,0-1 0 0 0,0 1 0 0 0,0-1 1 0 0,0 1-1 0 0,0 0 0 0 0,-1-1 0 0 0,1 1 0 0 0,0 0 1 0 0,-1 0-1 0 0,1-1 0 0 0,-1 1 0 0 0,1 0 1 0 0,-1 0-1 0 0,1-1 0 0 0,-1 1 0 0 0,0 0 0 0 0,0 0 1 0 0,1 0-1 0 0,-1 0-47 0 0,-39-58 316 0 0,-130-107 52 0 0,136 136-359 0 0,1-1 0 0 0,2-1-1 0 0,1-2 1 0 0,1-1 0 0 0,3-2-1 0 0,-6-9-8 0 0,32 45 97 0 0,-12-27-1420 0 0,30 15-5526 0 0,11 13-3021 0 0,-20 0 2570 0 0</inkml:trace>
  <inkml:trace contextRef="#ctx0" brushRef="#br0" timeOffset="1964.55">980 671 0 0 0,'0'0'975'0'0,"0"0"350"0"0,0 0 98 0 0,0 0-20 0 0,0 0-24 0 0,0 0-36 0 0,0 0-20 0 0,15-2-41 0 0,48-10-77 0 0,-58 12-972 0 0,0-1 0 0 0,-1-1-1 0 0,1 1 1 0 0,-1-1 0 0 0,1 0-1 0 0,-1 0 1 0 0,0 0-1 0 0,1-1 1 0 0,-1 1 0 0 0,-1-1-1 0 0,1 0 1 0 0,0 0-1 0 0,-1 0 1 0 0,1-1 0 0 0,1-1-233 0 0,13-13 655 0 0,15-12-87 0 0,-1-1 0 0 0,-2-1-1 0 0,-1-2 1 0 0,-1-1-1 0 0,18-31-567 0 0,-43 60 12 0 0,4-1 3 0 0,-1-1 0 0 0,0-1 0 0 0,0 1 0 0 0,-1-1 0 0 0,0 0-1 0 0,-1-1 1 0 0,0 1 0 0 0,0-1 0 0 0,-1 1 0 0 0,0-1-1 0 0,-1 0 1 0 0,0 0 0 0 0,-1 0 0 0 0,0-1 0 0 0,0 1 0 0 0,-1 0-1 0 0,-1-2-14 0 0,0 11-91 0 0,-1 0 0 0 0,0 0 0 0 0,0 0 0 0 0,0 0-1 0 0,1 0 1 0 0,-1 0 0 0 0,0 1 0 0 0,0-1-1 0 0,0 1 1 0 0,0-1 0 0 0,0 1 0 0 0,0 0 0 0 0,0 0-1 0 0,0 0 1 0 0,0 0 0 0 0,-1 0 0 0 0,1 0 0 0 0,0 0-1 0 0,0 1 1 0 0,0-1 0 0 0,0 1 0 0 0,1 0-1 0 0,-1-1 1 0 0,0 1 0 0 0,0 0 0 0 0,0 0 0 0 0,0 0-1 0 0,1 0 1 0 0,-1 1 0 0 0,0-1 0 0 0,1 0 0 0 0,-1 1-1 0 0,1-1 1 0 0,0 1 0 0 0,-1-1 0 0 0,1 1 0 0 0,0 0-1 0 0,0 0 92 0 0,-21 24-210 0 0,2 1-1 0 0,0 1 1 0 0,2 0 0 0 0,2 2-1 0 0,-2 4 211 0 0,12-22 31 0 0,1 0 0 0 0,0 1 0 0 0,0-1 0 0 0,1 1 0 0 0,1 0 0 0 0,0 0 0 0 0,1 1 0 0 0,0-1 0 0 0,1 1 0 0 0,1-1 0 0 0,0 0 0 0 0,1 5-31 0 0,0-13 62 0 0,0 0 1 0 0,0 0-1 0 0,1 0 0 0 0,-1 0 1 0 0,1-1-1 0 0,0 1 0 0 0,0-1 1 0 0,1 1-1 0 0,-1-1 0 0 0,1 0 1 0 0,0 0-1 0 0,0 0 0 0 0,1 0 0 0 0,-1 0 1 0 0,1-1-1 0 0,-1 0 0 0 0,1 0 1 0 0,0 0-1 0 0,0 0 0 0 0,1 0 1 0 0,-1-1-1 0 0,1 0 0 0 0,-1 0 1 0 0,1 0-1 0 0,0 0 0 0 0,4 0-62 0 0,4 2 261 0 0,1-1 0 0 0,0 0 0 0 0,0-1 0 0 0,1 0 0 0 0,-1-2 0 0 0,0 1 0 0 0,0-2 0 0 0,1 0 0 0 0,0-1-261 0 0,25-7 320 0 0,0-2 0 0 0,0-2 0 0 0,-1-2 0 0 0,0-2 0 0 0,-2-1 0 0 0,0-1-1 0 0,-1-3 1 0 0,-1-1 0 0 0,5-5-320 0 0,-21 16 67 0 0,0-2 0 0 0,-1 0 0 0 0,-1 0 0 0 0,0-2 0 0 0,-1 0 0 0 0,-1-1 0 0 0,0 0 0 0 0,-2-1 0 0 0,0-1 0 0 0,0 0 0 0 0,-2-1 0 0 0,-1-1 0 0 0,2-4-67 0 0,-11 23-14 0 0,1 0 1 0 0,-1 0-1 0 0,0 0 0 0 0,0 0 0 0 0,-1 0 0 0 0,1 0 1 0 0,0 0-1 0 0,0 0 0 0 0,-1 0 0 0 0,0 0 1 0 0,1-1-1 0 0,-1 1 0 0 0,0 0 0 0 0,0 0 0 0 0,0 0 1 0 0,0-1-1 0 0,0 1 0 0 0,-1 0 0 0 0,1 0 1 0 0,-1 0-1 0 0,1 0 0 0 0,-1 0 0 0 0,0 0 0 0 0,0 0 1 0 0,0 0-1 0 0,0 0 0 0 0,0 0 0 0 0,0 0 0 0 0,-1 0 1 0 0,1 1-1 0 0,-1-1 0 0 0,1 0 0 0 0,-1 1 1 0 0,1-1-1 0 0,-1 1 0 0 0,0 0 0 0 0,0 0 0 0 0,0 0 1 0 0,0-1-1 0 0,0 2 0 0 0,0-1 0 0 0,0 0 1 0 0,0 0-1 0 0,0 1 0 0 0,0-1 0 0 0,0 1 0 0 0,0-1 1 0 0,-1 1-1 0 0,1 0 0 0 0,0 0 0 0 0,-1 0 14 0 0,-3 3-59 0 0,-1 1 0 0 0,1 0 0 0 0,0 0-1 0 0,0 0 1 0 0,0 1 0 0 0,0 0 0 0 0,1 0-1 0 0,0 1 1 0 0,0-1 0 0 0,0 1 0 0 0,1 0 0 0 0,-1 0-1 0 0,2 1 1 0 0,-1-1 0 0 0,1 1 0 0 0,0 0-1 0 0,-1 3 60 0 0,0-3-10 0 0,0 0-1 0 0,1 0 0 0 0,0 1 0 0 0,0 0 0 0 0,1 0 1 0 0,0-1-1 0 0,0 1 0 0 0,1 1 0 0 0,0-1 0 0 0,0 0 0 0 0,1 0 1 0 0,0 0-1 0 0,0 0 0 0 0,1 0 0 0 0,0 0 0 0 0,1 1 0 0 0,0-2 1 0 0,0 1-1 0 0,1 0 0 0 0,-1 0 0 0 0,2-1 0 0 0,-1 1 1 0 0,1-1-1 0 0,0 0 0 0 0,1 0 0 0 0,0 0 11 0 0,3 0 73 0 0,0-1-1 0 0,1 0 1 0 0,0-1 0 0 0,0 0-1 0 0,0 0 1 0 0,0-1 0 0 0,1 0-1 0 0,0 0 1 0 0,0-1 0 0 0,0-1-1 0 0,0 0 1 0 0,0 0 0 0 0,0-1-1 0 0,0 0 1 0 0,1 0 0 0 0,-1-2-1 0 0,0 1 1 0 0,1-1 0 0 0,-1-1-1 0 0,0 1 1 0 0,0-2 0 0 0,0 0-1 0 0,0 0 1 0 0,0 0 0 0 0,-1-1-1 0 0,0-1 1 0 0,0 0 0 0 0,0 0-1 0 0,1-1-72 0 0,34-24 234 0 0,-1-1 0 0 0,-1-2 0 0 0,-2-2 0 0 0,6-9-234 0 0,-37 35 1 0 0,0 0-1 0 0,0 0 0 0 0,-1 0 0 0 0,0-1 1 0 0,-1 0-1 0 0,0-1 0 0 0,-1 1 0 0 0,0-2 0 0 0,-1 1 1 0 0,0 0-1 0 0,0-1 0 0 0,-1 0 0 0 0,-1 0 1 0 0,0 0-1 0 0,-1 0 0 0 0,0-1 0 0 0,0-10 0 0 0,-2 22-15 0 0,0 0-1 0 0,0 0 0 0 0,-1 0 0 0 0,1 0 0 0 0,0 0 0 0 0,0 0 1 0 0,-1 0-1 0 0,1 0 0 0 0,0 0 0 0 0,-1 0 0 0 0,1 0 0 0 0,-1 0 1 0 0,1 0-1 0 0,-1 1 0 0 0,0-1 0 0 0,1 0 0 0 0,-1 0 0 0 0,0 0 0 0 0,1 1 1 0 0,-1-1-1 0 0,0 0 0 0 0,0 1 0 0 0,0-1 0 0 0,0 1 0 0 0,0-1 1 0 0,0 1-1 0 0,0-1 0 0 0,1 1 0 0 0,-1 0 0 0 0,-1-1 0 0 0,1 1 1 0 0,0 0-1 0 0,0 0 0 0 0,0 0 0 0 0,0 0 0 0 0,0 0 0 0 0,0 0 1 0 0,0 0-1 0 0,0 0 0 0 0,0 0 0 0 0,0 0 0 0 0,0 1 0 0 0,0-1 1 0 0,0 0-1 0 0,0 1 0 0 0,0-1 0 0 0,0 0 0 0 0,0 1 0 0 0,0 0 1 0 0,1-1-1 0 0,-2 1 16 0 0,-47 29-626 0 0,39-21 594 0 0,0 0-1 0 0,0 0 1 0 0,1 1 0 0 0,0 0 0 0 0,0 1-1 0 0,1-1 1 0 0,1 2 0 0 0,0-1 0 0 0,0 1 0 0 0,1 0-1 0 0,1 1 1 0 0,0-1 0 0 0,0 1 0 0 0,2 0 0 0 0,-1 0-1 0 0,2 0 1 0 0,0 1 0 0 0,0-1 0 0 0,1 1 0 0 0,1 0 32 0 0,2-6-9 0 0,1 0 0 0 0,0 0-1 0 0,1 0 1 0 0,-1-1 0 0 0,1 1 0 0 0,1-1 0 0 0,-1 0 0 0 0,1 0 0 0 0,1 0 0 0 0,-1-1 0 0 0,1 0 0 0 0,0 0 0 0 0,1-1 0 0 0,-1 1 0 0 0,1-1 0 0 0,0-1 0 0 0,0 1 0 0 0,1-1 0 0 0,-1 0 0 0 0,1-1 0 0 0,0 0 0 0 0,0 0 0 0 0,0-1 0 0 0,0 0 0 0 0,0 0 0 0 0,1-1 0 0 0,4 1 9 0 0,159 4-110 0 0,-14-43-1370 0 0,-126 24-3451 0 0,-2-2-4457 0 0,-26 15 4084 0 0</inkml:trace>
  <inkml:trace contextRef="#ctx0" brushRef="#br0" timeOffset="2238.302">310 1043 2713 0 0,'0'0'1000'0'0,"0"0"293"0"0,0 0 389 0 0,0 0 287 0 0,0 0 27 0 0,35-4-120 0 0,115-12-170 0 0,79-10 3616 0 0,171-20-1224 0 0,184-13-3352 0 0,-330 31-1763 0 0,53-22 1017 0 0,-72 0-8806 0 0,-208 45 3023 0 0,-8 2-3012 0 0</inkml:trace>
  <inkml:trace contextRef="#ctx0" brushRef="#br0" timeOffset="2830.653">1442 1135 6993 0 0,'0'0'2882'0'0,"0"0"-1740"0"0,0 0-722 0 0,0 0 51 0 0,0 0 286 0 0,0 0 225 0 0,0 0 73 0 0,0 0-82 0 0,0 0-207 0 0,0 0-205 0 0,0 0-155 0 0,0 0-120 0 0,0 0-82 0 0,-24 27-51 0 0,-74 86-17 0 0,-35 14 295 0 0,95-97-368 0 0,-82 67 871 0 0,118-97-927 0 0,1 1 0 0 0,0 0 0 0 0,0 0 0 0 0,0-1 0 0 0,-1 1 1 0 0,1 0-1 0 0,0 0 0 0 0,0 0 0 0 0,0 0 0 0 0,0 0 0 0 0,0 1 0 0 0,1-1 0 0 0,-1 0 1 0 0,0 0-1 0 0,1 0 0 0 0,-1 1 0 0 0,0-1 0 0 0,1 0 0 0 0,-1 1 0 0 0,1-1 0 0 0,0 1 1 0 0,0-1-1 0 0,-1 0 0 0 0,1 1 0 0 0,0-1 0 0 0,0 1 0 0 0,0-1 0 0 0,0 1 0 0 0,1-1 1 0 0,-1 0-1 0 0,0 1 0 0 0,1-1 0 0 0,-1 1 0 0 0,0-1 0 0 0,1 0-7 0 0,45 5 133 0 0,1-2 0 0 0,0-2 0 0 0,-1-2 0 0 0,21-4-133 0 0,47-3 305 0 0,-1-4 0 0 0,92-22-305 0 0,-154 22 299 0 0,-55-23 1938 0 0,-166-168-1522 0 0,33-18-1243 0 0,129 207-21 0 0,-15-36 675 0 0,16 15-7414 0 0,8 34 784 0 0,0 0 4334 0 0,-1 0 821 0 0,4 0-4646 0 0</inkml:trace>
  <inkml:trace contextRef="#ctx0" brushRef="#br0" timeOffset="3288.327">2125 914 10234 0 0,'0'0'988'0'0,"0"0"-399"0"0,0 0-45 0 0,0 0 276 0 0,0 0 285 0 0,0 0 122 0 0,0 0-81 0 0,0 0-215 0 0,0 0-251 0 0,0 0-208 0 0,0 0-128 0 0,0 0-80 0 0,0 0-65 0 0,-9 35-38 0 0,-28 110-26 0 0,0-16 100 0 0,23-90-199 0 0,8-23-28 0 0,-1 0-1 0 0,2 1 1 0 0,1 0-1 0 0,0 0 1 0 0,1 0-1 0 0,0 0 1 0 0,2 1-1 0 0,0-1 1 0 0,2 16-8 0 0,1-29 48 0 0,0 0 0 0 0,0-1 0 0 0,0 1 1 0 0,1-1-1 0 0,0 1 0 0 0,0-1 1 0 0,0 0-1 0 0,0 0 0 0 0,0 0 0 0 0,0-1 1 0 0,1 1-1 0 0,0-1 0 0 0,-1 0 1 0 0,1 0-1 0 0,0 0 0 0 0,0 0 0 0 0,0-1 1 0 0,0 0-1 0 0,0 0 0 0 0,0 0 0 0 0,1 0 1 0 0,-1 0-1 0 0,0-1 0 0 0,0 0 1 0 0,1 0-1 0 0,-1 0 0 0 0,0 0 0 0 0,1-1 1 0 0,-1 1-1 0 0,0-1 0 0 0,0 0 1 0 0,0-1-1 0 0,0 1 0 0 0,0-1 0 0 0,1 0-48 0 0,145-46 885 0 0,-139 44-1178 0 0,-7 4-198 0 0,0 0 0 0 0,-1-1 0 0 0,1 0 0 0 0,-1 1-1 0 0,1-1 1 0 0,-1-1 0 0 0,1 1 0 0 0,-1-1 0 0 0,0 1-1 0 0,1-1 1 0 0,-1 0 0 0 0,0 0 0 0 0,0 0 0 0 0,0 0-1 0 0,-1-1 1 0 0,1 1 0 0 0,-1-1 0 0 0,1 0 0 0 0,-1 0-1 0 0,0 0 1 0 0,0 0 0 0 0,0 0 0 0 0,0 0 0 0 0,0 0-1 0 0,-1-1 1 0 0,0 1 0 0 0,1-1 0 0 0,-1 1 0 0 0,-1-1-1 0 0,1 1 1 0 0,0-1 491 0 0,-2-3-4206 0 0,-2 3 1180 0 0</inkml:trace>
  <inkml:trace contextRef="#ctx0" brushRef="#br0" timeOffset="3532.403">1779 1190 11915 0 0,'0'0'1261'0'0,"0"0"-298"0"0,0 0-49 0 0,0 0 94 0 0,0 0-28 0 0,0 0-117 0 0,34-2-67 0 0,110-9-117 0 0,143-27 568 0 0,-219 31-2336 0 0,-20 3-1602 0 0,-1 0-4865 0 0,-22 4-1734 0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3.0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614 358 0 0 0,'0'0'743'0'0,"0"0"266"0"0,0 0 292 0 0,0 0 240 0 0,0 0 121 0 0,0 0 37 0 0,0 0-59 0 0,0 0-206 0 0,3-3-270 0 0,0-17 1103 0 0,-36 10 142 0 0,22 9-2326 0 0,-1 1 0 0 0,1 0 0 0 0,-1 0 0 0 0,0 1 0 0 0,1 1-1 0 0,-1 0 1 0 0,1 1 0 0 0,0 0 0 0 0,0 0 0 0 0,0 1 0 0 0,0 1 0 0 0,0 0 0 0 0,-2 2-83 0 0,-28 10 114 0 0,-178 79 297 0 0,218-96-424 0 0,-1 0 0 0 0,1 1 0 0 0,-1-1 0 0 0,1 0 0 0 0,-1 1 0 0 0,1-1 0 0 0,0 1 0 0 0,-1 0 0 0 0,1 0 1 0 0,0-1-1 0 0,-1 1 0 0 0,1 0 0 0 0,0 0 0 0 0,0 0 0 0 0,0 0 0 0 0,0 0 0 0 0,0 0 0 0 0,0 1 0 0 0,0-1 0 0 0,0 0 0 0 0,0 0 0 0 0,1 1 0 0 0,-1-1 0 0 0,0 1 0 0 0,1-1 0 0 0,-1 0 0 0 0,1 1 1 0 0,0-1-1 0 0,-1 1 0 0 0,1-1 0 0 0,0 1 0 0 0,0-1 0 0 0,0 1 0 0 0,0-1 0 0 0,0 1 0 0 0,0-1 0 0 0,0 1 0 0 0,1-1 0 0 0,-1 1 0 0 0,0-1 0 0 0,1 1 0 0 0,0-1 0 0 0,-1 1 0 0 0,1 0 13 0 0,8 4 27 0 0,-1 0-1 0 0,1-1 0 0 0,0 0 1 0 0,1 0-1 0 0,-1-1 0 0 0,1-1 1 0 0,0 1-1 0 0,-1-2 0 0 0,1 1 1 0 0,1-1-1 0 0,-1-1 0 0 0,0 0 1 0 0,0 0-1 0 0,1-1 0 0 0,7-1-26 0 0,58 9 139 0 0,-73-9-131 0 0,1 1 0 0 0,0 0 1 0 0,-1 0-1 0 0,1 1 0 0 0,-1-1 0 0 0,1 1 0 0 0,-1 0 1 0 0,1 0-1 0 0,-1 0 0 0 0,1 0 0 0 0,-1 1 0 0 0,0-1 0 0 0,0 1 1 0 0,0 0-1 0 0,0 0 0 0 0,0 0 0 0 0,0 0 0 0 0,0 0 1 0 0,0 1-1 0 0,-1-1 0 0 0,1 1 0 0 0,-1 0 0 0 0,0 0 1 0 0,0 0-1 0 0,0 0 0 0 0,0 0 0 0 0,-1 0 0 0 0,1 0 1 0 0,-1 1-1 0 0,0-1 0 0 0,0 0 0 0 0,0 1 0 0 0,0-1 1 0 0,0 1-9 0 0,-4 9 70 0 0,0-1 1 0 0,-1 1 0 0 0,-1-1 0 0 0,0 0 0 0 0,0 0-1 0 0,-1-1 1 0 0,0 0 0 0 0,-1 0 0 0 0,-1 0-1 0 0,0-1 1 0 0,0 0 0 0 0,-1 0 0 0 0,0-1-1 0 0,0 0 1 0 0,-5 2-71 0 0,3 0 28 0 0,-253 227 588 0 0,191-149-396 0 0,72-87-224 0 0,-1 1 0 0 0,1-1 0 0 0,0 1 0 0 0,-1-1 0 0 0,1 1 0 0 0,1 0 0 0 0,-1 0-1 0 0,0 0 1 0 0,1-1 0 0 0,-1 1 0 0 0,1 0 0 0 0,0 0 0 0 0,0 0 0 0 0,0 0 0 0 0,0 0 0 0 0,0 0 0 0 0,1-1-1 0 0,-1 1 1 0 0,1 0 0 0 0,0 0 0 0 0,0 0 0 0 0,0-1 0 0 0,0 1 0 0 0,0-1 0 0 0,1 1 0 0 0,-1-1-1 0 0,1 1 1 0 0,0-1 0 0 0,0 0 0 0 0,-1 1 0 0 0,1-1 0 0 0,1 0 0 0 0,-1-1 0 0 0,0 1 0 0 0,0 0-1 0 0,1 0 1 0 0,0-1 4 0 0,7 4-11 0 0,1 0-1 0 0,0-1 1 0 0,0 0 0 0 0,0-1-1 0 0,1 0 1 0 0,-1-1-1 0 0,1 0 1 0 0,0-1-1 0 0,-1 0 1 0 0,1-1-1 0 0,0 0 1 0 0,-1-1 0 0 0,3-1 11 0 0,23 2-442 0 0,44-28-4407 0 0,-40-10-5818 0 0,-34 30 6285 0 0</inkml:trace>
  <inkml:trace contextRef="#ctx0" brushRef="#br0" timeOffset="316.407">312 1 8930 0 0,'0'0'-291'0'0,"0"0"-180"0"0,0 0-3 0 0,0 0 367 0 0,0 0 412 0 0,0 0 291 0 0,0 0 262 0 0,0 0 186 0 0,2 36 66 0 0,4 119-83 0 0,4 456 3667 0 0,-22-470-4479 0 0,-6-1 0 0 0,-22 74-215 0 0,2-9 45 0 0,31-154-659 0 0,2 1 0 0 0,2-1 0 0 0,3 1 0 0 0,2 0 0 0 0,2 3 614 0 0,2-18-2913 0 0,1-12-2775 0 0,-4-14-337 0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4.5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588 1 10130 0 0,'0'0'823'0'0,"0"0"-266"0"0,0 0-334 0 0,0 0-101 0 0,0 0 95 0 0,0 0 166 0 0,0 0 150 0 0,0 0 69 0 0,0 0 10 0 0,-12 37-58 0 0,-39 117-113 0 0,2 44 667 0 0,39-165-1006 0 0,-1-2 1 0 0,-2 1-1 0 0,-1-2 1 0 0,-1 0-1 0 0,-1 0 0 0 0,-2-2 1 0 0,-1 0-1 0 0,-1-1 1 0 0,-2-1-1 0 0,0-1 1 0 0,-2-1-1 0 0,0-1 1 0 0,-2-1-1 0 0,0-2 0 0 0,-2 0 1 0 0,-9 4-103 0 0,31-20 35 0 0,0-1 1 0 0,1-1 0 0 0,-1 1-1 0 0,0-1 1 0 0,0 0 0 0 0,0 0-1 0 0,-1-1 1 0 0,1 1-1 0 0,0-1 1 0 0,-1-1 0 0 0,1 1-1 0 0,0-1 1 0 0,-1 0 0 0 0,-3-1-36 0 0,7-2 1 0 0,0 0 0 0 0,0-1 1 0 0,0 1-1 0 0,0-1 1 0 0,1 1-1 0 0,-1-1 0 0 0,1 0 1 0 0,0 0-1 0 0,0 0 1 0 0,0 0-1 0 0,1 0 0 0 0,0 0 1 0 0,-1-1-1 0 0,2 1 1 0 0,-1 0-1 0 0,0-1 0 0 0,1 1 1 0 0,0-1-1 0 0,0 1 1 0 0,0 0-1 0 0,0-2-1 0 0,3-29-10 0 0,1 0 0 0 0,1 1 0 0 0,2-1 0 0 0,2 1-1 0 0,1 0 1 0 0,1 1 0 0 0,2 0 0 0 0,2 1 0 0 0,6-11 10 0 0,2-7 36 0 0,-18 37 19 0 0,0 1 0 0 0,1 0 0 0 0,0 1 0 0 0,1 0-1 0 0,0 0 1 0 0,1 0 0 0 0,1 1 0 0 0,6-7-55 0 0,-14 17 14 0 0,1-1 1 0 0,0 1-1 0 0,-1 0 0 0 0,1 0 1 0 0,0 0-1 0 0,-1 0 1 0 0,1 0-1 0 0,0 0 0 0 0,-1 0 1 0 0,1 0-1 0 0,0 1 0 0 0,-1-1 1 0 0,1 1-1 0 0,-1-1 0 0 0,1 1 1 0 0,-1-1-1 0 0,1 1 0 0 0,-1 0 1 0 0,1 0-1 0 0,-1 0 1 0 0,0 0-1 0 0,1 0 0 0 0,-1 0 1 0 0,0 0-1 0 0,0 0 0 0 0,0 1 1 0 0,0-1-1 0 0,0 0 0 0 0,0 1 1 0 0,0-1-1 0 0,0 1 0 0 0,0-1 1 0 0,-1 1-1 0 0,1-1 1 0 0,-1 1-1 0 0,1 0 0 0 0,-1-1-14 0 0,8 11 159 0 0,130 168 2148 0 0,-123-163-2031 0 0,2 3-85 0 0,1-1-1 0 0,1 0 1 0 0,0-2 0 0 0,1 0-1 0 0,1-1 1 0 0,1-1 0 0 0,12 6-191 0 0,-18-13 70 0 0,-6-2-43 0 0,1 0 1 0 0,0-1-1 0 0,0 0 0 0 0,1-1 0 0 0,-1 0 0 0 0,1-1 0 0 0,0 0 0 0 0,0-1 0 0 0,4 0-27 0 0,13 2-1401 0 0,-29-4 458 0 0,0 0-472 0 0,0 0-770 0 0,0 0-1294 0 0,0 0-2213 0 0,0 0-2971 0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4.8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1 895 8106 0 0,'0'0'2243'0'0,"0"0"-880"0"0,0 0-548 0 0,0 0-6 0 0,0 0 191 0 0,0 0 171 0 0,0 0 92 0 0,0 0-17 0 0,0 0-146 0 0,0 0-186 0 0,0 0-182 0 0,0 0-149 0 0,32-3-83 0 0,105-10-51 0 0,139-19 1155 0 0,-134 32-2929 0 0,-142 1 1028 0 0,1-1 0 0 0,-1 1 0 0 0,1-1 0 0 0,-1 1 0 0 0,1 0 1 0 0,-1-1-1 0 0,0 1 0 0 0,1 0 0 0 0,-1 0 0 0 0,0-1 0 0 0,1 1 0 0 0,-1 0 0 0 0,0 0 1 0 0,0-1-1 0 0,0 1 0 0 0,1 0 0 0 0,-1 0 0 0 0,0 0 0 0 0,0-1 0 0 0,0 1 0 0 0,-1 0 1 0 0,1 0-1 0 0,0 0 0 0 0,0-1 0 0 0,0 1 0 0 0,0 0 0 0 0,-1 0 0 0 0,1-1 0 0 0,0 1 1 0 0,-1 0-1 0 0,1 0 0 0 0,-1-1 0 0 0,1 1 0 0 0,-1-1 0 0 0,1 1 0 0 0,-1 0 0 0 0,1-1 1 0 0,-1 1-1 0 0,0-1 0 0 0,1 1 0 0 0,-1-1 297 0 0,-7 7-5153 0 0,3-3-95 0 0</inkml:trace>
  <inkml:trace contextRef="#ctx0" brushRef="#br0" timeOffset="250.024">43 1230 11859 0 0,'0'0'790'0'0,"0"0"-143"0"0,0 0 223 0 0,0 0 303 0 0,0 0 104 0 0,0 0-92 0 0,0 0-157 0 0,0 0-178 0 0,0 0-175 0 0,34 3-166 0 0,109 8-165 0 0,-38-18 14 0 0,-25-6-331 0 0,68-6-4945 0 0,-125 18-606 0 0,-5-3-5322 0 0</inkml:trace>
  <inkml:trace contextRef="#ctx0" brushRef="#br0" timeOffset="1227.414">877 582 4921 0 0,'0'0'397'0'0,"0"0"118"0"0,0 0 453 0 0,0 0 389 0 0,0 0 199 0 0,33-1-37 0 0,107-5-208 0 0,-94 2-615 0 0,0-2 1 0 0,-1-2-1 0 0,0-2 0 0 0,0-2 0 0 0,-1-1 0 0 0,0-3 1 0 0,19-11-697 0 0,-42 19 170 0 0,2-1-20 0 0,-1 0-1 0 0,0-1 1 0 0,0-2 0 0 0,-2 0 0 0 0,1-1 0 0 0,-2-1 0 0 0,0-1-1 0 0,0-1 1 0 0,-1 0 0 0 0,-2-1 0 0 0,1-1 0 0 0,-2-1 0 0 0,0 0 0 0 0,-1-2-150 0 0,-10 14 18 0 0,-1 0 1 0 0,1 0 0 0 0,-1 0 0 0 0,0 0 0 0 0,-1-1 0 0 0,0 1 0 0 0,0-1 0 0 0,-1 0-1 0 0,0 0 1 0 0,0 1 0 0 0,-1-1 0 0 0,0 0 0 0 0,0 0 0 0 0,-1 0 0 0 0,0 0-1 0 0,0 1 1 0 0,0-1 0 0 0,-1 0 0 0 0,-1 1 0 0 0,0-1-19 0 0,1 2-12 0 0,-2 0-1 0 0,1 0 1 0 0,-1 1-1 0 0,0-1 1 0 0,0 1 0 0 0,0-1-1 0 0,-1 1 1 0 0,1 1-1 0 0,-2-1 1 0 0,1 1 0 0 0,0 0-1 0 0,-1 0 1 0 0,1 0-1 0 0,-1 1 1 0 0,0 0 0 0 0,0 0-1 0 0,-1 0 1 0 0,1 1 0 0 0,-1 0-1 0 0,1 0 1 0 0,-1 1-1 0 0,1 0 1 0 0,-1 0 0 0 0,-1 0 12 0 0,3 3-22 0 0,0 1 1 0 0,0 0 0 0 0,0 0-1 0 0,0 0 1 0 0,0 0-1 0 0,1 1 1 0 0,-1-1 0 0 0,1 1-1 0 0,0 0 1 0 0,0 1 0 0 0,1-1-1 0 0,-1 1 1 0 0,1-1 0 0 0,0 1-1 0 0,0 0 1 0 0,1 0 0 0 0,-1 0-1 0 0,1 1 1 0 0,0-1 0 0 0,0 5 21 0 0,1-8-2 0 0,-31 83 11 0 0,4 2 0 0 0,3 0 0 0 0,5 2 0 0 0,-6 61-9 0 0,-2 7-32 0 0,13-80 20 0 0,7-23 18 0 0,-2 1-1 0 0,-3-2 1 0 0,-2 1-1 0 0,-2-2 1 0 0,-3 0 0 0 0,-2-2-1 0 0,-20 36-5 0 0,39-80 5 0 0,-1-1 0 0 0,1 1 0 0 0,-1-1-1 0 0,0 1 1 0 0,0-1 0 0 0,-1-1 0 0 0,1 1 0 0 0,-1 0-1 0 0,0-1 1 0 0,0 0 0 0 0,-1 0 0 0 0,1-1 0 0 0,-1 1-1 0 0,0-1 1 0 0,0-1 0 0 0,0 1 0 0 0,0-1 0 0 0,0 0-1 0 0,-1 0 1 0 0,0-1-5 0 0,6-3-36 0 0,-1-1 0 0 0,1 0-1 0 0,-1 0 1 0 0,1 0 0 0 0,0 0 0 0 0,1 0-1 0 0,-1 0 1 0 0,0 0 0 0 0,1-1-1 0 0,0 1 1 0 0,-1 0 0 0 0,1 0 0 0 0,1 0-1 0 0,-1-1 1 0 0,0 1 0 0 0,1 0-1 0 0,-1 0 1 0 0,1 0 0 0 0,0 0 0 0 0,1-2 36 0 0,7-10-63 0 0,0 1 0 0 0,0 0 1 0 0,1 1-1 0 0,1 0 0 0 0,0 0 1 0 0,1 1-1 0 0,0 1 0 0 0,1 0 1 0 0,1 1-1 0 0,3-3 63 0 0,-10 8-6 0 0,0 1 1 0 0,-1-1-1 0 0,2 1 1 0 0,-1 1-1 0 0,0-1 1 0 0,1 1-1 0 0,0 0 0 0 0,0 1 1 0 0,0 0-1 0 0,0 0 1 0 0,0 0-1 0 0,0 1 1 0 0,0 1-1 0 0,0-1 1 0 0,0 1-1 0 0,1 1 0 0 0,-1-1 1 0 0,0 2-1 0 0,0-1 1 0 0,0 1-1 0 0,0 0 1 0 0,0 0-1 0 0,0 1 1 0 0,3 2 5 0 0,14 9 314 0 0,1-1 0 0 0,0-1 0 0 0,1-1 0 0 0,0-1 0 0 0,1-2 0 0 0,0-1 0 0 0,0-1 1 0 0,1-1-1 0 0,0-2 0 0 0,0-1 0 0 0,1-1-314 0 0,170-19 1915 0 0,-96-7-755 0 0,-104 54-3100 0 0,1 0-2321 0 0,1-20-523 0 0,0 0-3824 0 0,-2-5 3692 0 0</inkml:trace>
  <inkml:trace contextRef="#ctx0" brushRef="#br0" timeOffset="1914.095">2287 1005 0 0 0,'0'0'923'0'0,"0"0"146"0"0,0 0 248 0 0,0 0 303 0 0,0 0 167 0 0,0 0 64 0 0,0 0-13 0 0,0 0-76 0 0,0 0-121 0 0,0 0-155 0 0,0 0-178 0 0,0 0-192 0 0,7 29-183 0 0,22 90-187 0 0,-22-57 292 0 0,-39 47-120 0 0,22-93-1453 0 0,8-15-4243 0 0,1-2-4778 0 0,1-2 3072 0 0</inkml:trace>
  <inkml:trace contextRef="#ctx0" brushRef="#br0" timeOffset="2162.075">2179 755 11979 0 0,'0'0'1280'0'0,"0"0"-192"0"0,0 0-256 0 0,0 0-120 0 0,0 0-224 0 0,0 0-231 0 0,0 0-321 0 0,0 0-289 0 0,0 0-95 0 0,0 0-72 0 0,0 0-72 0 0,0 0-256 0 0,0 0-792 0 0,0 0-1113 0 0,40 33-1352 0 0,-32-26-1208 0 0</inkml:trace>
  <inkml:trace contextRef="#ctx0" brushRef="#br0" timeOffset="2646.082">2514 1248 0 0 0,'0'0'1939'0'0,"0"0"-683"0"0,0 0-87 0 0,0 0 223 0 0,0 0 226 0 0,0 0 81 0 0,0 0-40 0 0,0 0-78 0 0,0 0-52 0 0,0 0-25 0 0,0 0-62 0 0,0 0-139 0 0,-3 10-186 0 0,0 1-1034 0 0,-2 12 1238 0 0,18-53 310 0 0,17-38-822 0 0,21-32-315 0 0,-41 87-481 0 0,-1 1 0 0 0,1-1 1 0 0,1 2-1 0 0,0-1 0 0 0,1 1 0 0 0,0 1 0 0 0,0 0 0 0 0,1 1 0 0 0,1 1 0 0 0,5-4-13 0 0,-18 11-11 0 0,1 0 0 0 0,-1 0 0 0 0,1 0 0 0 0,-1 0 0 0 0,1 1 0 0 0,-1-1 1 0 0,1 0-1 0 0,0 1 0 0 0,-1-1 0 0 0,1 1 0 0 0,0-1 0 0 0,-1 1 0 0 0,1 0 0 0 0,0 0 0 0 0,0-1 0 0 0,-1 1 0 0 0,1 1 0 0 0,0-1 0 0 0,0 0 1 0 0,-1 0-1 0 0,1 1 0 0 0,0-1 0 0 0,-1 1 0 0 0,1-1 0 0 0,0 1 0 0 0,-1 0 0 0 0,1-1 0 0 0,-1 1 0 0 0,1 0 0 0 0,-1 0 0 0 0,1 0 0 0 0,-1 0 0 0 0,0 1 1 0 0,0-1-1 0 0,1 0 0 0 0,-1 1 11 0 0,30 128 57 0 0,-31-129-50 0 0,1 1 0 0 0,-1-1 0 0 0,1 1 0 0 0,-1-1 0 0 0,1 0 0 0 0,0 1 0 0 0,-1-1 0 0 0,1 0 0 0 0,0 0 0 0 0,0 0 0 0 0,0 0 0 0 0,0 1 0 0 0,0-1 0 0 0,0 0 0 0 0,0-1 0 0 0,0 1 0 0 0,1 0 0 0 0,-1 0 0 0 0,0 0 0 0 0,0-1 0 0 0,1 1 0 0 0,-1-1 0 0 0,1 1 1 0 0,-1-1-1 0 0,0 1 0 0 0,1-1 0 0 0,-1 0 0 0 0,1 0 0 0 0,-1 1 0 0 0,1-1 0 0 0,-1 0 0 0 0,1-1 0 0 0,-1 1 0 0 0,0 0 0 0 0,1 0 0 0 0,-1-1 0 0 0,1 1 0 0 0,-1 0 0 0 0,0-1 0 0 0,1 0-7 0 0,53-30 315 0 0,181-130-63 0 0,-235 160-254 0 0,0 0 0 0 0,0 0 0 0 0,-1 0 0 0 0,1 0 0 0 0,0 0-1 0 0,0 1 1 0 0,0-1 0 0 0,0 0 0 0 0,0 0 0 0 0,0 1 0 0 0,0-1 0 0 0,0 1-1 0 0,0-1 1 0 0,0 1 0 0 0,1 0 0 0 0,-1-1 0 0 0,0 1 0 0 0,0 0 0 0 0,0 0 0 0 0,0 0-1 0 0,1 0 1 0 0,-1 0 0 0 0,0 0 0 0 0,0 0 0 0 0,0 0 0 0 0,0 0 0 0 0,1 0 0 0 0,-1 1-1 0 0,0-1 1 0 0,0 0 0 0 0,0 1 0 0 0,0-1 0 0 0,0 1 0 0 0,0 0 0 0 0,0-1 0 0 0,0 1-1 0 0,0 0 1 0 0,0-1 0 0 0,0 1 0 0 0,0 0 0 0 0,0 0 0 0 0,-1 0 0 0 0,1 0 0 0 0,0 0-1 0 0,-1 0 1 0 0,1 0 0 0 0,0 0 0 0 0,-1 0 0 0 0,1 0 0 0 0,-1 0 0 0 0,0 0-1 0 0,1 0 1 0 0,-1 1 0 0 0,0-1 0 0 0,0 0 0 0 0,0 0 0 0 0,0 1 2 0 0,19 177 289 0 0,-16-173-362 0 0,-1 0 0 0 0,1-1 0 0 0,0 1 0 0 0,0-1 0 0 0,0 1-1 0 0,1-1 1 0 0,0 0 0 0 0,0 0 0 0 0,0-1 0 0 0,1 0 0 0 0,-1 1 0 0 0,1-1 0 0 0,0-1-1 0 0,0 1 1 0 0,1-1 0 0 0,-1 0 0 0 0,1 0 0 0 0,3 1 73 0 0,44 6-8534 0 0,-40-10 1478 0 0,-4 0-395 0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9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428 141 1200 0 0,'0'0'1181'0'0,"0"0"-287"0"0,0 0-240 0 0,0 0-39 0 0,0 0 31 0 0,0 0 35 0 0,-37 30 19 0 0,-116 92-27 0 0,30-20 1026 0 0,17-13 1050 0 0,105-89-2725 0 0,0 0 1 0 0,1 1-1 0 0,-1-1 0 0 0,1 1 1 0 0,-1-1-1 0 0,1 1 0 0 0,-1-1 1 0 0,1 1-1 0 0,-1 0 0 0 0,1-1 1 0 0,0 1-1 0 0,-1-1 0 0 0,1 1 1 0 0,0 0-1 0 0,-1-1 0 0 0,1 1 1 0 0,0 0-1 0 0,0 0 0 0 0,0-1 1 0 0,-1 1-1 0 0,1 0 0 0 0,0-1 1 0 0,0 1-1 0 0,0 0 1 0 0,0 0-1 0 0,0-1 0 0 0,1 1 1 0 0,-1 0-1 0 0,0-1 0 0 0,0 1 1 0 0,0 0-1 0 0,1 0 0 0 0,-1-1 1 0 0,0 1-1 0 0,1 0 0 0 0,-1-1 1 0 0,0 1-1 0 0,1-1 0 0 0,-1 1 1 0 0,1-1-1 0 0,-1 1 0 0 0,1-1 1 0 0,-1 1-1 0 0,1-1 0 0 0,-1 1 1 0 0,1-1-1 0 0,0 1 0 0 0,-1-1 1 0 0,1 0-1 0 0,0 1 1 0 0,-1-1-1 0 0,1 0 0 0 0,0 0 1 0 0,-1 0-1 0 0,1 1 0 0 0,0-1 1 0 0,0 0-25 0 0,45 5 1123 0 0,259-4 1195 0 0,-201 20-1714 0 0,-100-25 2779 0 0,-14-21-2880 0 0,-68-101 195 0 0,-11-101-582 0 0,58 128-391 0 0,28 55-2788 0 0,10 44-8200 0 0,-1 3 4039 0 0</inkml:trace>
  <inkml:trace contextRef="#ctx0" brushRef="#br0" timeOffset="379.527">914 34 9290 0 0,'0'0'1664'0'0,"0"0"-219"0"0,0 0-166 0 0,0 0-68 0 0,0 0-117 0 0,0 0-192 0 0,0 0-175 0 0,0 0-108 0 0,0 0-83 0 0,0 0-80 0 0,0 0-85 0 0,0 0-95 0 0,0 0-54 0 0,-12 32-39 0 0,-37 97-19 0 0,10 9 227 0 0,27-100-318 0 0,6-19 20 0 0,0 1 1 0 0,0 0 0 0 0,2 0 0 0 0,1 0 0 0 0,0 0 0 0 0,2 1 0 0 0,0-1 0 0 0,1 6-94 0 0,2-23 58 0 0,1-1 0 0 0,-1 0 0 0 0,1 0 0 0 0,-1 0 0 0 0,1-1 0 0 0,0 1 0 0 0,-1 0 0 0 0,1-1 0 0 0,0 0 0 0 0,0 0 0 0 0,0 0 0 0 0,0 0 1 0 0,0 0-1 0 0,0-1 0 0 0,1 1 0 0 0,-1-1 0 0 0,0 0 0 0 0,0 0 0 0 0,0 0 0 0 0,1 0 0 0 0,1-1-58 0 0,151-27 376 0 0,-135-1-5032 0 0,-19 3-5974 0 0,-2 22 7235 0 0,0-1-1173 0 0</inkml:trace>
  <inkml:trace contextRef="#ctx0" brushRef="#br0" timeOffset="615.583">608 266 5313 0 0,'0'0'2361'0'0,"0"0"-798"0"0,0 0-270 0 0,0 0 133 0 0,0 0 6 0 0,0 0-193 0 0,0 0-229 0 0,0 0-178 0 0,0 0-111 0 0,34 0-129 0 0,110 0-165 0 0,84-3-1409 0 0,-187 3-3576 0 0,5 0-3914 0 0,-33 0 4275 0 0</inkml:trace>
  <inkml:trace contextRef="#ctx0" brushRef="#br0" timeOffset="1331.583">1296 248 3441 0 0,'0'0'5408'0'0,"0"0"-2899"0"0,0 0-1156 0 0,0 0-246 0 0,0 0-174 0 0,0 0-225 0 0,0 0-149 0 0,0 0-56 0 0,0 0 22 0 0,0 0 42 0 0,0 0-32 0 0,0 0-80 0 0,0 0-58 0 0,22 2-25 0 0,145 11 811 0 0,95-31 147 0 0,-261 18-1355 0 0,-1-1 51 0 0,-1 1-1 0 0,1-1 1 0 0,0 1 0 0 0,-1-1 0 0 0,1 1-1 0 0,-1-1 1 0 0,1 1 0 0 0,0-1-1 0 0,0 1 1 0 0,-1-1 0 0 0,1 0 0 0 0,0 1-1 0 0,0-1 1 0 0,0 1 0 0 0,-1-1 0 0 0,1 0-1 0 0,0 1 1 0 0,0-1 0 0 0,0 0-1 0 0,0 1 1 0 0,0-1 0 0 0,0 0 0 0 0,0 1-1 0 0,1-1 1 0 0,-1 0 0 0 0,0 1-1 0 0,0-1 1 0 0,0 1 0 0 0,1-1 0 0 0,-1 0-1 0 0,0 1 1 0 0,1-1 0 0 0,-1 1 0 0 0,0-1-1 0 0,1 1 1 0 0,-1-1 0 0 0,1 1-1 0 0,-1-1 1 0 0,1 1 0 0 0,-1 0 0 0 0,1-1-1 0 0,-1 1 1 0 0,1-1 0 0 0,-1 1-1 0 0,1 0 1 0 0,-1 0 0 0 0,1-1 0 0 0,0 1-1 0 0,-1 0 1 0 0,1 0 0 0 0,0 0 0 0 0,-1 0-1 0 0,1 0 1 0 0,0 0-26 0 0,-128-85-25 0 0,76 41 141 0 0,49 45-125 0 0,0 1 1 0 0,0 0 0 0 0,0 0-1 0 0,0 0 1 0 0,1 0 0 0 0,-1 1-1 0 0,1-1 1 0 0,-1 0-1 0 0,1 1 1 0 0,0-1 0 0 0,0 1-1 0 0,0-1 1 0 0,0 1 0 0 0,1 0-1 0 0,-1-1 1 0 0,1 1 0 0 0,-1 0-1 0 0,1-1 1 0 0,0 1 0 0 0,0 0-1 0 0,0 0 1 0 0,0-1-1 0 0,1 1 1 0 0,-1 0 0 0 0,1 0 8 0 0,-4 18-6 0 0,-6 262-21 0 0,9-282 33 0 0,-1 1 0 0 0,1-1-1 0 0,0 0 1 0 0,0 1 0 0 0,0-1 0 0 0,1 0-1 0 0,-1 1 1 0 0,0-1 0 0 0,0 0-1 0 0,1 1 1 0 0,-1-1 0 0 0,1 0 0 0 0,-1 0-1 0 0,1 1 1 0 0,0-1 0 0 0,-1 0-1 0 0,1 0 1 0 0,0 0 0 0 0,0 0 0 0 0,0 0-1 0 0,0 0 1 0 0,0 0 0 0 0,0 0-1 0 0,0 0 1 0 0,0 0 0 0 0,0 0 0 0 0,0-1-1 0 0,0 1 1 0 0,1-1 0 0 0,-1 1-1 0 0,0-1 1 0 0,0 1 0 0 0,1-1 0 0 0,-1 1-1 0 0,0-1 1 0 0,1 0 0 0 0,-1 0-1 0 0,0 0 1 0 0,1 0 0 0 0,-1 0 0 0 0,0 0-1 0 0,1 0 1 0 0,0 0-6 0 0,57-26 300 0 0,-50 19-264 0 0,0 0 1 0 0,0-1 0 0 0,0 0 0 0 0,-1-1-1 0 0,-1 1 1 0 0,1-2 0 0 0,-1 1 0 0 0,-1-1-1 0 0,0 0 1 0 0,0 0 0 0 0,-1-1 0 0 0,0 0-1 0 0,-1 0 1 0 0,0 0 0 0 0,-1 0 0 0 0,0 0-1 0 0,-1-1 1 0 0,0 0 0 0 0,-1 1 0 0 0,0-8-37 0 0,-8-25-833 0 0,-1 28-2010 0 0,-2 8-3127 0 0,-2 6-4797 0 0,8 2 6801 0 0</inkml:trace>
  <inkml:trace contextRef="#ctx0" brushRef="#br0" timeOffset="1717.938">2040 160 0 0 0,'0'0'505'0'0,"0"0"568"0"0,0 0 387 0 0,0 0 314 0 0,0 0 119 0 0,0 0-87 0 0,0 0-247 0 0,0 0-332 0 0,0 0-292 0 0,0 0-215 0 0,0 0-148 0 0,-8 33-53 0 0,-23 105-4 0 0,30-137-486 0 0,0 1 0 0 0,1 0 0 0 0,-1-1 0 0 0,0 1 0 0 0,0 0-1 0 0,1-1 1 0 0,-1 1 0 0 0,1 0 0 0 0,-1 0 0 0 0,1 0 0 0 0,0-1 0 0 0,0 1 0 0 0,0 0 0 0 0,0 0 0 0 0,0 0 0 0 0,0 0 0 0 0,0 0 0 0 0,0-1 0 0 0,1 1 0 0 0,-1 0 0 0 0,1 0 0 0 0,0-1 0 0 0,-1 1-1 0 0,1 0 1 0 0,0-1 0 0 0,0 1 0 0 0,0 0 0 0 0,0-1 0 0 0,0 1 0 0 0,1-1-29 0 0,2 3 225 0 0,1 0-33 0 0,-1-1 0 0 0,1 1 0 0 0,0-1 0 0 0,0 0 0 0 0,0 0 0 0 0,0 0 0 0 0,0-1 0 0 0,0 1 0 0 0,1-2 0 0 0,0 1 0 0 0,-1 0 0 0 0,1-1 0 0 0,0 0 0 0 0,-1 0 0 0 0,1-1 0 0 0,0 0 0 0 0,0 0 0 0 0,0 0 0 0 0,-1-1 0 0 0,1 1 0 0 0,0-1 0 0 0,-1-1-1 0 0,4 0-191 0 0,5-2 396 0 0,0-1 0 0 0,-1-1-1 0 0,1 0 1 0 0,-1 0 0 0 0,0-1-1 0 0,-1-1 1 0 0,0 0 0 0 0,10-9-396 0 0,-1-1 265 0 0,-1 0 1 0 0,-1-2-1 0 0,-1 0 1 0 0,0-1 0 0 0,-2-1-1 0 0,0 0 1 0 0,0-3-266 0 0,-13 21 19 0 0,0 0 0 0 0,0-1 0 0 0,-1 1 0 0 0,0-1 0 0 0,1 1 0 0 0,-2-1 0 0 0,1 0 0 0 0,0 0 0 0 0,-1 0 0 0 0,0 0 0 0 0,0 0 1 0 0,-1 0-1 0 0,1 0 0 0 0,-1 0 0 0 0,0 0 0 0 0,0 0 0 0 0,-1 0 0 0 0,1 0 0 0 0,-1 0 0 0 0,0 0 0 0 0,-1 0 0 0 0,1 0 0 0 0,-1 0 0 0 0,0 1 0 0 0,0-1 1 0 0,-1 1-1 0 0,1-1 0 0 0,-1 1 0 0 0,0 0 0 0 0,-1-1-19 0 0,-2 0-60 0 0,0 1 0 0 0,-1 0 0 0 0,1 0-1 0 0,-1 1 1 0 0,0 0 0 0 0,0 0 0 0 0,-1 0 0 0 0,1 1 0 0 0,0 0 0 0 0,-1 0 0 0 0,1 1 0 0 0,-1 0 0 0 0,0 0 0 0 0,0 1-1 0 0,1 0 1 0 0,-1 1 0 0 0,0-1 0 0 0,1 1 0 0 0,-1 1 0 0 0,1-1 0 0 0,-1 1 0 0 0,1 1 0 0 0,0 0 0 0 0,0 0 0 0 0,0 0-1 0 0,0 0 1 0 0,0 1 0 0 0,1 1 60 0 0,-86 66-3909 0 0,25 15-6637 0 0,56-67 1021 0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17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40 2929 0 0,'0'0'2236'0'0,"0"0"-926"0"0,0 0-367 0 0,0 0 170 0 0,0 0 293 0 0,0 0 135 0 0,0 0-50 0 0,0 0-142 0 0,35 6-180 0 0,111 16-198 0 0,15-23 770 0 0,-121-4-1387 0 0,133-15 895 0 0,208-19 541 0 0,-125 36-3798 0 0,-190 9-1986 0 0,-25 5-5581 0 0,-31-6 3560 0 0</inkml:trace>
  <inkml:trace contextRef="#ctx0" brushRef="#br0" timeOffset="781.034">483 231 2056 0 0,'0'0'1671'0'0,"0"0"-196"0"0,0 0-25 0 0,0 0 70 0 0,0 0-35 0 0,0 0-177 0 0,0 0-225 0 0,0 0-243 0 0,0 0-217 0 0,0 0-210 0 0,0 0-173 0 0,0 0-102 0 0,-25 28-73 0 0,-80 87-32 0 0,-71 96-106 0 0,66-104 1033 0 0,103-101-823 0 0,4-3-13 0 0,-1-1 1 0 0,1 1-1 0 0,0 1 0 0 0,-1-1 1 0 0,1 0-1 0 0,1 1 0 0 0,-1-1 1 0 0,0 1-1 0 0,1 0 1 0 0,0 0-1 0 0,0 0 0 0 0,0 0 1 0 0,0 1-1 0 0,1-1 1 0 0,0 0-1 0 0,0 1 0 0 0,-1 2-124 0 0,43 12 931 0 0,-7-13-727 0 0,0-2-1 0 0,0-2 0 0 0,1-1 0 0 0,-1-2 1 0 0,1-1-1 0 0,-1-2 0 0 0,0-1 1 0 0,0-2-1 0 0,16-6-203 0 0,72-18 627 0 0,-121 29-538 0 0,-1 0 1 0 0,0 0 0 0 0,1 1-1 0 0,-1-1 1 0 0,0 0 0 0 0,0 0-1 0 0,0 1 1 0 0,0-1-1 0 0,0 0 1 0 0,-1 0 0 0 0,1 1-1 0 0,-1-1 1 0 0,1 0-1 0 0,-1 1 1 0 0,1-1 0 0 0,-1 0-1 0 0,0 1 1 0 0,0-1 0 0 0,0 1-1 0 0,0-1 1 0 0,0 1-1 0 0,0 0 1 0 0,0-1 0 0 0,0 1-1 0 0,-1 0 1 0 0,1 0-1 0 0,0 0 1 0 0,-1-1 0 0 0,1 2-1 0 0,-1-1 1 0 0,1 0 0 0 0,-1 0-1 0 0,0 0 1 0 0,1 1-1 0 0,-1-1 1 0 0,0 1-90 0 0,-8-10 245 0 0,-38-60 322 0 0,36 50-549 0 0,2-1 0 0 0,0 0-1 0 0,1-1 1 0 0,1 0 0 0 0,1 0 0 0 0,1-1 0 0 0,1 0 0 0 0,1 0-1 0 0,1 0 1 0 0,1-1-18 0 0,-11-61-551 0 0,9 42-442 0 0,4 25-6115 0 0,0 12 2206 0 0,0 5-927 0 0,0 1 70 0 0</inkml:trace>
  <inkml:trace contextRef="#ctx0" brushRef="#br0" timeOffset="1234.245">910 239 11787 0 0,'0'0'4095'0'0,"0"0"-2244"0"0,0 0-789 0 0,0 0-46 0 0,0 0-47 0 0,0 0-99 0 0,0 0-166 0 0,0 0-218 0 0,0 0-149 0 0,0 0-116 0 0,0 0-83 0 0,0 0-37 0 0,0 0-4 0 0,-6 11 5 0 0,-110 195 203 0 0,16 3-380 0 0,92-131 69 0 0,56-56 103 0 0,99-15 227 0 0,-30-47-741 0 0,-77-1-3641 0 0,-38 29-1121 0 0,-5-1-3884 0 0,0 9 3299 0 0</inkml:trace>
  <inkml:trace contextRef="#ctx0" brushRef="#br0" timeOffset="1475.97">532 423 7746 0 0,'0'0'4281'0'0,"0"0"-3401"0"0,0 0-88 0 0,0 0 192 0 0,0 0 32 0 0,0 0-159 0 0,0 0-193 0 0,0 0-120 0 0,207 26-88 0 0,-167-26-112 0 0,10 0-88 0 0,-2 0-120 0 0,1 0-128 0 0,1 0-232 0 0,5 0-616 0 0,-5 0-1393 0 0,-15-4-3304 0 0,-13 4-4593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20.1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171 191 7722 0 0,'0'0'973'0'0,"0"0"-125"0"0,0 0 61 0 0,0 0 211 0 0,0 0 180 0 0,0 0 34 0 0,0 0-115 0 0,0 0-196 0 0,-2 33-213 0 0,-7 106-195 0 0,18-31 249 0 0,-2-79-672 0 0,0 6-410 0 0,23 144 1165 0 0,-28-58-7153 0 0,-4-110 2116 0 0,1-7 29 0 0,1 0-1240 0 0</inkml:trace>
  <inkml:trace contextRef="#ctx0" brushRef="#br0" timeOffset="353.768">0 209 5089 0 0,'0'0'676'0'0,"0"0"184"0"0,0 0 382 0 0,0 0 356 0 0,0 0 138 0 0,0 0-90 0 0,0 0-237 0 0,36-22-243 0 0,115-68-188 0 0,-61 54 240 0 0,-72 33-923 0 0,-4 1-51 0 0,-1-2-78 0 0,0 1-1 0 0,0 0 0 0 0,0 1 0 0 0,0 1 1 0 0,0 0-1 0 0,0 1 0 0 0,1 0 0 0 0,-1 1 1 0 0,0 0-1 0 0,0 1 0 0 0,0 1 0 0 0,0 0 1 0 0,9 4-166 0 0,-18-5 12 0 0,-1 1 1 0 0,0-1 0 0 0,0 1-1 0 0,0 0 1 0 0,0 0-1 0 0,-1 0 1 0 0,1 0 0 0 0,-1 0-1 0 0,0 1 1 0 0,0-1 0 0 0,0 1-1 0 0,0 0 1 0 0,-1-1-1 0 0,1 1 1 0 0,-1 0 0 0 0,0 0-1 0 0,0 0 1 0 0,0 0-1 0 0,-1 0 1 0 0,0 0 0 0 0,1 0-1 0 0,-1 0 1 0 0,0 0 0 0 0,-1 0-1 0 0,1 0 1 0 0,-1 0-1 0 0,0 0-12 0 0,-40 104 158 0 0,11-68-178 0 0,-2 0-1 0 0,-2-3 1 0 0,-1 0-1 0 0,-33 25 21 0 0,-40 40 74 0 0,108-101-71 0 0,-3 0-2 0 0,1 1 0 0 0,-1-1 0 0 0,1 1 0 0 0,-1 0 0 0 0,1 0 0 0 0,0 0 0 0 0,0 0 0 0 0,0 1 0 0 0,0-1 0 0 0,0 0 0 0 0,0 1-1 0 0,1-1 1 0 0,-1 1 0 0 0,1 0 0 0 0,0-1 0 0 0,-1 1 0 0 0,1 0 0 0 0,1 0 0 0 0,-1 0 0 0 0,0 0 0 0 0,1 0 0 0 0,-1 0 0 0 0,1 0 0 0 0,0 0 0 0 0,0 0 0 0 0,0 0 0 0 0,1 0-1 0 0,-1 0 1 0 0,1 0 0 0 0,-1 0 0 0 0,1 0 0 0 0,0 0 0 0 0,0-1 0 0 0,1 2-1 0 0,15 5 93 0 0,1 0 0 0 0,1-2 0 0 0,-1 0-1 0 0,1-1 1 0 0,0-1 0 0 0,1-1 0 0 0,-1 0 0 0 0,1-2 0 0 0,0 0-1 0 0,12-1-92 0 0,130 21 150 0 0,-142-15-643 0 0,10 2-1806 0 0,-8-6-7037 0 0,-18-3-445 0 0</inkml:trace>
  <inkml:trace contextRef="#ctx0" brushRef="#br0" timeOffset="694.324">828 603 3873 0 0,'0'0'2710'0'0,"0"0"-981"0"0,0 0-546 0 0,0 0-208 0 0,0 0-171 0 0,0 0-174 0 0,0 0-114 0 0,0 0-47 0 0,0 0-6 0 0,0 0 21 0 0,-6 32 12 0 0,-16 96 9 0 0,21-127-492 0 0,1 0 1 0 0,-1-1 0 0 0,1 1 0 0 0,-1 0 0 0 0,0-1 0 0 0,1 1-1 0 0,-1 0 1 0 0,1 0 0 0 0,-1-1 0 0 0,1 1 0 0 0,0 0 0 0 0,-1 0-1 0 0,1 0 1 0 0,0-1 0 0 0,0 1 0 0 0,-1 0 0 0 0,1 0 0 0 0,0 0-1 0 0,0 0 1 0 0,0 0 0 0 0,0 0 0 0 0,0 0 0 0 0,0-1 0 0 0,0 1-1 0 0,1 0 1 0 0,-1 0 0 0 0,0 0 0 0 0,0 0 0 0 0,1 0 0 0 0,-1-1-1 0 0,0 1 1 0 0,1 0 0 0 0,-1 0 0 0 0,1 0 0 0 0,-1-1 0 0 0,1 1-1 0 0,0 0 1 0 0,-1-1 0 0 0,1 1 0 0 0,0-1 0 0 0,-1 1 0 0 0,1 0-1 0 0,0-1 1 0 0,-1 1 0 0 0,1-1 0 0 0,0 0 0 0 0,0 1 0 0 0,0-1-1 0 0,0 0 1 0 0,-1 1 0 0 0,1-1 0 0 0,0 0 0 0 0,0 0 0 0 0,0 0-1 0 0,0 0 1 0 0,0 0 0 0 0,0 0 0 0 0,0 0 0 0 0,-1 0 0 0 0,1 0-1 0 0,0 0 1 0 0,0-1-14 0 0,4 0 175 0 0,6 0-30 0 0,0 0 1 0 0,0-1 0 0 0,0 0-1 0 0,0-1 1 0 0,-1 0-1 0 0,0-1 1 0 0,0 0 0 0 0,0-1-1 0 0,0 0 1 0 0,0-1-1 0 0,-1 0 1 0 0,0 0 0 0 0,0-1-1 0 0,-1 0 1 0 0,0 0 0 0 0,0-1-1 0 0,-1 0 1 0 0,0 0-1 0 0,0-1 1 0 0,-1 0 0 0 0,0 0-1 0 0,0-1 1 0 0,-1 0-1 0 0,0 0 1 0 0,-1 0 0 0 0,0 0-1 0 0,-1-1 1 0 0,0 1 0 0 0,-1-1-1 0 0,0 0 1 0 0,-1 0-1 0 0,1-3-145 0 0,-3 11-87 0 0,1 0-1 0 0,0 1 1 0 0,-1-1-1 0 0,0 0 1 0 0,1 1-1 0 0,-1-1 0 0 0,0 0 1 0 0,0 1-1 0 0,-1-1 1 0 0,1 1-1 0 0,0 0 0 0 0,-1-1 1 0 0,0 1-1 0 0,1 0 1 0 0,-1 0-1 0 0,0 0 1 0 0,0 0-1 0 0,0 0 0 0 0,0 1 1 0 0,0-1-1 0 0,-1 0 1 0 0,1 1-1 0 0,-1 0 1 0 0,1-1-1 0 0,-1 1 0 0 0,1 0 1 0 0,-1 0-1 0 0,1 1 1 0 0,-1-1-1 0 0,-1 0 88 0 0,-52-6-9766 0 0,46 7 1631 0 0</inkml:trace>
  <inkml:trace contextRef="#ctx0" brushRef="#br0" timeOffset="959.841">1447 600 3889 0 0,'0'0'3833'0'0,"0"0"-1522"0"0,0 0-577 0 0,0 0-133 0 0,0 0-205 0 0,0 0-297 0 0,0 0-257 0 0,0 0-171 0 0,0 0-123 0 0,0 0-103 0 0,0 0-97 0 0,0 0-53 0 0,0 0-51 0 0,-28 19-65 0 0,-85 59-62 0 0,111-77-116 0 0,0-1-1 0 0,0 1 1 0 0,0-1-1 0 0,1 1 1 0 0,-1 0 0 0 0,0 0-1 0 0,0 0 1 0 0,1 0-1 0 0,-1 0 1 0 0,0 0-1 0 0,1 0 1 0 0,-1 1 0 0 0,1-1-1 0 0,0 1 1 0 0,-1-1-1 0 0,1 1 1 0 0,0-1-1 0 0,0 1 1 0 0,0 0-1 0 0,0-1 1 0 0,0 1 0 0 0,0 0-1 0 0,1 0 1 0 0,-1 0-1 0 0,1 0 1 0 0,-1 0-1 0 0,1 0 1 0 0,-1 0 0 0 0,1 0-1 0 0,0 0 1 0 0,0 1-1 0 0,2 4-47 0 0,0-3 14 0 0,1 0 0 0 0,0 0 0 0 0,0 0 0 0 0,0-1-1 0 0,1 1 1 0 0,-1-1 0 0 0,1 1 0 0 0,0-1 0 0 0,0 0 0 0 0,0 0 0 0 0,0-1 0 0 0,0 0 0 0 0,1 1 0 0 0,-1-1 0 0 0,1-1-1 0 0,0 1 1 0 0,-1-1 0 0 0,1 1 0 0 0,0-1 0 0 0,0-1 0 0 0,0 1 0 0 0,0-1 0 0 0,0 0 0 0 0,0 0 0 0 0,0 0 0 0 0,3-1 33 0 0,91-7-1916 0 0,-66-2-1855 0 0,-4-5-3843 0 0,-18 7 2252 0 0</inkml:trace>
  <inkml:trace contextRef="#ctx0" brushRef="#br0" timeOffset="1294.215">1810 132 10058 0 0,'0'0'1903'0'0,"0"0"-318"0"0,0 0-186 0 0,0 0-89 0 0,0 0-120 0 0,0 0-172 0 0,0 0-176 0 0,0 0-157 0 0,0 0-135 0 0,0 0-99 0 0,0 0-76 0 0,0 0-51 0 0,-10 35-51 0 0,-28 110-21 0 0,29-56 122 0 0,21 128-313 0 0,5-96-1071 0 0,-15-70-5839 0 0,-3-50 1975 0 0,0-1 1321 0 0,1 0-2811 0 0</inkml:trace>
  <inkml:trace contextRef="#ctx0" brushRef="#br0" timeOffset="1595.914">1837 500 120 0 0,'0'0'1023'0'0,"0"0"-36"0"0,0 0 169 0 0,0 0 284 0 0,0 0 202 0 0,0 0-2 0 0,0 0-175 0 0,0 0-236 0 0,0 0-208 0 0,0 0-132 0 0,0 0-6 0 0,0 0 52 0 0,-15 28 21 0 0,-43 86-13 0 0,58-114-923 0 0,-1 1 1 0 0,0-1-1 0 0,1 1 0 0 0,-1-1 1 0 0,0 1-1 0 0,1 0 0 0 0,-1-1 1 0 0,1 1-1 0 0,-1 0 0 0 0,1-1 1 0 0,0 1-1 0 0,-1 0 0 0 0,1 0 1 0 0,0-1-1 0 0,-1 1 0 0 0,1 0 1 0 0,0 0-1 0 0,0-1 0 0 0,0 1 1 0 0,-1 0-1 0 0,1 0 0 0 0,0 0 1 0 0,0-1-1 0 0,0 1 1 0 0,1 0-1 0 0,-1 0 0 0 0,0 0 1 0 0,0-1-1 0 0,0 1 0 0 0,0 0 1 0 0,1 0-1 0 0,-1 0 0 0 0,0-1 1 0 0,1 1-1 0 0,-1 0 0 0 0,1-1 1 0 0,-1 1-1 0 0,1 0 0 0 0,-1-1 1 0 0,1 1-1 0 0,-1-1 0 0 0,1 1 1 0 0,0 0-1 0 0,-1-1 0 0 0,1 0 1 0 0,0 1-1 0 0,-1-1 0 0 0,1 1 1 0 0,0-1-1 0 0,-1 0 1 0 0,1 1-1 0 0,0-1 0 0 0,0 0 1 0 0,0 0-1 0 0,-1 0 0 0 0,1 0 1 0 0,0 0-1 0 0,0 0 0 0 0,0 0 1 0 0,-1 0-1 0 0,1 0 0 0 0,0 0 1 0 0,0 0-1 0 0,0 0 0 0 0,-1 0 1 0 0,1-1-1 0 0,0 1 0 0 0,0 0 1 0 0,0-1-21 0 0,7 0 250 0 0,61 0 1073 0 0,127 9 185 0 0,-193-7-1906 0 0,27 3-1710 0 0,-23-6-2062 0 0,-3-3-3727 0 0,-4 4 1656 0 0</inkml:trace>
  <inkml:trace contextRef="#ctx0" brushRef="#br0" timeOffset="2103.949">2163 684 0 0 0,'0'0'537'0'0,"0"0"1444"0"0,0 0 750 0 0,0 0 226 0 0,0 0-131 0 0,0 0-340 0 0,0 0-450 0 0,0 0-473 0 0,0 0-417 0 0,0 0-316 0 0,33-13-199 0 0,99-41-140 0 0,-79 20 135 0 0,-49 28-513 0 0,26-73 701 0 0,-30 77-828 0 0,0 1-1 0 0,0-1 0 0 0,1 0 0 0 0,-1 0 1 0 0,0 0-1 0 0,-1 1 0 0 0,1-1 0 0 0,0 0 1 0 0,0 0-1 0 0,-1 1 0 0 0,1-1 0 0 0,-1 0 1 0 0,1 1-1 0 0,-1-1 0 0 0,0 0 0 0 0,0 1 1 0 0,0-1-1 0 0,0 1 0 0 0,0-1 0 0 0,0 1 1 0 0,0-1-1 0 0,0 1 0 0 0,-1 0 0 0 0,1 0 1 0 0,0 0-1 0 0,-1 0 0 0 0,1 0 0 0 0,-1 0 0 0 0,1 0 1 0 0,-1 0-1 0 0,0 0 0 0 0,1 1 0 0 0,-1-1 1 0 0,0 0-1 0 0,1 1 0 0 0,-1 0 0 0 0,0-1 1 0 0,0 1-1 0 0,1 0 0 0 0,-1 0 0 0 0,0 0 1 0 0,0 0-1 0 0,0 0 0 0 0,0 1 15 0 0,-7-1-113 0 0,0 1 1 0 0,1 0-1 0 0,-1 0 0 0 0,1 1 1 0 0,-1 0-1 0 0,1 1 0 0 0,0 0 1 0 0,0 0-1 0 0,0 0 0 0 0,0 1 1 0 0,1 1-1 0 0,-1-1 0 0 0,1 1 0 0 0,0 0 1 0 0,0 1-1 0 0,-5 5 113 0 0,4-5-410 0 0,0 1-1 0 0,1 0 1 0 0,-1 0 0 0 0,1 1-1 0 0,1 0 1 0 0,-1 0 0 0 0,1 0-1 0 0,1 1 1 0 0,0 0 0 0 0,0 0-1 0 0,0 0 1 0 0,1 1 0 0 0,1 0-1 0 0,0 0 1 0 0,0-1 0 0 0,1 2-1 0 0,0-1 1 0 0,0 0 0 0 0,1 8 410 0 0,1-15-1 0 0,0 1 1 0 0,1-1-1 0 0,0 0 1 0 0,-1 1-1 0 0,1-1 1 0 0,0 0-1 0 0,1 0 1 0 0,-1 0-1 0 0,0 1 1 0 0,1-2-1 0 0,0 1 1 0 0,0 0-1 0 0,0 0 1 0 0,0 0-1 0 0,0-1 1 0 0,0 1-1 0 0,1-1 1 0 0,-1 0-1 0 0,1 0 0 0 0,-1 0 1 0 0,1 0-1 0 0,0 0 1 0 0,0 0-1 0 0,0-1 1 0 0,0 1-1 0 0,0-1 1 0 0,1 0-1 0 0,-1 0 1 0 0,0 0-1 0 0,3 0 1 0 0,103 10 2710 0 0,-86-11-1949 0 0,0-2 0 0 0,0-1 0 0 0,-1-1 0 0 0,1-1 0 0 0,-1-1 0 0 0,0 0 0 0 0,19-10-761 0 0,-7 0 485 0 0,0-1 0 0 0,-2-1 1 0 0,0-2-1 0 0,-1-1 0 0 0,-1-2 1 0 0,-2 0-1 0 0,8-10-485 0 0,-20 18 138 0 0,26-23 139 0 0,-3-3 1 0 0,0 0 0 0 0,28-44-278 0 0,-58 72-28 0 0,0 1-1 0 0,-1-1 0 0 0,-1-1 1 0 0,-1 1-1 0 0,0-1 0 0 0,0-1 1 0 0,-1 1-1 0 0,-1-1 0 0 0,-1 0 0 0 0,0 0 1 0 0,-1 0-1 0 0,0 0 0 0 0,-1 0 1 0 0,-1 0-1 0 0,0-1 0 0 0,-3-13 29 0 0,2 25-10 0 0,1 0-1 0 0,-1 0 0 0 0,-1 0 0 0 0,1 0 0 0 0,0 0 1 0 0,-1 0-1 0 0,0 0 0 0 0,0 0 0 0 0,0 1 1 0 0,-1-1-1 0 0,1 1 0 0 0,-1 0 0 0 0,1-1 1 0 0,-1 1-1 0 0,0 0 0 0 0,-1 1 0 0 0,1-1 0 0 0,0 0 1 0 0,-1 1-1 0 0,1 0 0 0 0,-1 0 0 0 0,0 0 1 0 0,0 0-1 0 0,0 0 0 0 0,0 1 0 0 0,0 0 0 0 0,0 0 1 0 0,0 0-1 0 0,0 0 0 0 0,0 1 0 0 0,-1 0 1 0 0,1-1-1 0 0,0 1 0 0 0,0 1 0 0 0,0-1 1 0 0,-1 1-1 0 0,1 0 0 0 0,0 0 0 0 0,0 0 0 0 0,0 0 1 0 0,0 1-1 0 0,0-1 0 0 0,0 1 0 0 0,1 0 1 0 0,-1 0-1 0 0,0 1 0 0 0,1-1 0 0 0,0 1 0 0 0,0 0 1 0 0,-1-1-1 0 0,0 3 11 0 0,-8 11-44 0 0,1-1 0 0 0,0 2 1 0 0,1 0-1 0 0,1 0 0 0 0,1 0 0 0 0,0 1 1 0 0,1 1-1 0 0,1-1 0 0 0,1 1 0 0 0,1 0 1 0 0,0 0-1 0 0,1 0 0 0 0,2 1 0 0 0,0-1 1 0 0,0 1-1 0 0,2-1 0 0 0,1 1 1 0 0,0-1-1 0 0,1 0 0 0 0,1 0 0 0 0,1 0 1 0 0,1 0-1 0 0,0-1 0 0 0,2 0 0 0 0,8 15 44 0 0,-9-15-92 0 0,1-1 1 0 0,1 0-1 0 0,1 0 0 0 0,0-1 0 0 0,1-1 0 0 0,1 1 0 0 0,0-2 0 0 0,1 0 0 0 0,1 0 0 0 0,0-2 0 0 0,1 1 0 0 0,8 4 92 0 0,-18-14-722 0 0,40 18-158 0 0,-29-17-3969 0 0,3-3-6422 0 0,-17-1 8289 0 0</inkml:trace>
  <inkml:trace contextRef="#ctx0" brushRef="#br0" timeOffset="2349.972">2498 335 10434 0 0,'0'0'1160'0'0,"0"0"-183"0"0,0 0 143 0 0,0 0 192 0 0,217-19 81 0 0,-171 12-97 0 0,0-1-160 0 0,0 5-272 0 0,-1-5-328 0 0,1 1-264 0 0,0 3-184 0 0,-8-3-168 0 0,-1 7-320 0 0,-9-4-472 0 0,-1 1-840 0 0,-6-1-1769 0 0,-5 0-2120 0 0,-5 4-2841 0 0</inkml:trace>
  <inkml:trace contextRef="#ctx0" brushRef="#br0" timeOffset="2944.707">1994 320 0 0 0,'0'0'1846'0'0,"0"0"186"0"0,0 0 198 0 0,0 0 33 0 0,0 0-234 0 0,0 0-353 0 0,0 0-389 0 0,0 0-287 0 0,0 0-178 0 0,0 0-194 0 0,0 0-180 0 0,0 0-145 0 0,-14 14-130 0 0,-68 71-32 0 0,76-80-578 0 0,-49 46 381 0 0,38-33-3287 0 0,1 0-4421 0 0,14-14 2486 0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16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498 1 288 0 0,'0'0'1343'0'0,"0"0"-39"0"0,0 0 31 0 0,0 0 211 0 0,0 0 170 0 0,0 0 15 0 0,0 0-160 0 0,0 0-297 0 0,0 0-278 0 0,0 0-216 0 0,0 0-169 0 0,-8 19 2615 0 0,-169 213-1280 0 0,-83 58-355 0 0,250-278-1501 0 0,6-8-60 0 0,0-1 0 0 0,1 1 1 0 0,0 0-1 0 0,-1 0 0 0 0,1 0 1 0 0,0 0-1 0 0,1 0 0 0 0,-1 1 1 0 0,1 0-1 0 0,0-1 0 0 0,0 1 1 0 0,0 0-1 0 0,1 0 0 0 0,0 0 1 0 0,0 0-1 0 0,0 0 0 0 0,0 0 1 0 0,1 0-1 0 0,0 0 0 0 0,0 0 1 0 0,1 3-31 0 0,2-5 34 0 0,0 0 0 0 0,1 0 0 0 0,-1 0 0 0 0,1-1 0 0 0,0 1 0 0 0,0-1 0 0 0,0 0 0 0 0,0 0 0 0 0,0 0 0 0 0,0-1 1 0 0,1 0-1 0 0,-1 1 0 0 0,0-1 0 0 0,1-1 0 0 0,-1 1 0 0 0,1-1 0 0 0,-1 0 0 0 0,1 0 0 0 0,-1 0 0 0 0,1 0 0 0 0,-1-1 0 0 0,3 0-34 0 0,1 1 71 0 0,118-11 537 0 0,88-15-52 0 0,-213 25-493 0 0,0 0 1 0 0,0 0-1 0 0,0 0 0 0 0,0 0 1 0 0,0-1-1 0 0,0 1 0 0 0,0 0 1 0 0,-1 0-1 0 0,1-1 0 0 0,0 1 1 0 0,-1-1-1 0 0,1 1 0 0 0,-1 0 1 0 0,1-1-1 0 0,-1 1 0 0 0,0-1 1 0 0,1 1-1 0 0,-1-1 0 0 0,0 0 1 0 0,0 1-1 0 0,0-1 0 0 0,0 1 1 0 0,-1-1-1 0 0,1 1 0 0 0,0-1 1 0 0,-1 1-1 0 0,1-1 0 0 0,0 1 1 0 0,-1 0-1 0 0,0-1 0 0 0,1 1 1 0 0,-1-1-1 0 0,0 1 0 0 0,0 0 1 0 0,0 0-1 0 0,0-1-63 0 0,-3-13 201 0 0,-9-412 171 0 0,10 397-618 0 0,-3-24-63 0 0,-5 20-3380 0 0,10 34 1342 0 0,1 2-3737 0 0,0 4-1614 0 0,0 1 1249 0 0</inkml:trace>
  <inkml:trace contextRef="#ctx0" brushRef="#br0" timeOffset="931.673">586 572 4225 0 0,'0'0'1467'0'0,"0"0"-498"0"0,0 0-312 0 0,0 0 137 0 0,0 0 297 0 0,0 0 240 0 0,0 0 118 0 0,0 0-28 0 0,0 0-155 0 0,0 0-179 0 0,0 0-176 0 0,0 0-137 0 0,14 2-63 0 0,44 8-17 0 0,-53-9-542 0 0,0-1 0 0 0,1 0 1 0 0,-1 0-1 0 0,0 0 0 0 0,0-1 1 0 0,0 0-1 0 0,0 0 0 0 0,1 0 1 0 0,-1 0-1 0 0,0-1 1 0 0,-1 0-1 0 0,1 0 0 0 0,0 0 1 0 0,0-1-1 0 0,-1 1 0 0 0,0-1 1 0 0,1 0-1 0 0,-1-1 0 0 0,3-2-152 0 0,12-8 312 0 0,3-2-149 0 0,-1 0 1 0 0,0-2 0 0 0,-2-1-1 0 0,0 0 1 0 0,-1-2 0 0 0,-1 0-1 0 0,0-1 1 0 0,-2 0-1 0 0,-1-1 1 0 0,10-21-164 0 0,-19 32 2 0 0,-1 0-1 0 0,0 1 1 0 0,0-1 0 0 0,-2-1-1 0 0,1 1 1 0 0,-1 0-1 0 0,-1 0 1 0 0,0-1 0 0 0,-1-3-2 0 0,0 15-36 0 0,0-1 1 0 0,0 1 0 0 0,0 0 0 0 0,0-1-1 0 0,0 1 1 0 0,0 0 0 0 0,0-1-1 0 0,-1 1 1 0 0,1 0 0 0 0,0-1-1 0 0,-1 1 1 0 0,1 0 0 0 0,-1 0 0 0 0,0 0-1 0 0,1-1 1 0 0,-1 1 0 0 0,0 0-1 0 0,0 0 1 0 0,0 0 0 0 0,1 0 0 0 0,-1 0-1 0 0,0 0 1 0 0,0 0 0 0 0,0 1-1 0 0,-1-1 1 0 0,1 0 0 0 0,0 0-1 0 0,0 1 1 0 0,0-1 0 0 0,0 1 0 0 0,-1-1-1 0 0,1 1 1 0 0,0 0 0 0 0,-1-1-1 0 0,1 1 1 0 0,0 0 0 0 0,-1 0-1 0 0,1 0 1 0 0,0 0 0 0 0,-1 0 0 0 0,1 0-1 0 0,0 0 1 0 0,-1 0 0 0 0,0 1 35 0 0,-55 26-1624 0 0,47-16 1576 0 0,0 0 1 0 0,1 0-1 0 0,0 1 0 0 0,1 0 1 0 0,0 0-1 0 0,1 1 0 0 0,0 0 1 0 0,1 0-1 0 0,0 1 0 0 0,2 0 1 0 0,-1 0-1 0 0,2 0 0 0 0,0 0 1 0 0,0 0-1 0 0,1 1 0 0 0,1 9 48 0 0,2-19 26 0 0,0 1 0 0 0,0-1-1 0 0,0 0 1 0 0,1 0 0 0 0,0 1-1 0 0,0-1 1 0 0,0 0 0 0 0,1-1-1 0 0,0 1 1 0 0,-1 0 0 0 0,2-1-1 0 0,-1 0 1 0 0,0 1-1 0 0,1-1 1 0 0,0-1 0 0 0,0 1-1 0 0,0 0 1 0 0,1-1 0 0 0,-1 0-1 0 0,1 0 1 0 0,-1 0 0 0 0,1-1-1 0 0,0 0 1 0 0,0 0 0 0 0,0 0-1 0 0,1 0 1 0 0,-1-1 0 0 0,0 0-1 0 0,1 0 1 0 0,-1 0 0 0 0,1-1-1 0 0,-1 1 1 0 0,6-2-26 0 0,0 2 98 0 0,0-1 0 0 0,0 0-1 0 0,0-1 1 0 0,1 0 0 0 0,-1-1 0 0 0,0 0-1 0 0,0 0 1 0 0,-1-2 0 0 0,1 1 0 0 0,-1-1-1 0 0,1-1 1 0 0,-1 0 0 0 0,0 0-98 0 0,83-63 503 0 0,-77 53-434 0 0,-10 11-58 0 0,-2 1 0 0 0,1-1 0 0 0,0 0 0 0 0,-1-1 0 0 0,0 1 0 0 0,0-1 0 0 0,0 0 1 0 0,-1 0-1 0 0,1 0 0 0 0,-1 0 0 0 0,0-1 0 0 0,-1 1 0 0 0,1-2-11 0 0,-22 18-1904 0 0,-19 71 1208 0 0,38-79 705 0 0,0 0-1 0 0,-1-1 1 0 0,1 1-1 0 0,0-1 0 0 0,0 1 1 0 0,0 0-1 0 0,0-1 1 0 0,1 1-1 0 0,-1-1 1 0 0,1 1-1 0 0,0 0 0 0 0,-1-1 1 0 0,1 0-1 0 0,0 1 1 0 0,1-1-1 0 0,-1 1 0 0 0,0-1 1 0 0,1 0-1 0 0,-1 0 1 0 0,1 0-1 0 0,-1 0 0 0 0,1 0 1 0 0,0 0-1 0 0,0 0 1 0 0,0-1-1 0 0,0 1 0 0 0,0-1 1 0 0,1 1-1 0 0,-1-1 1 0 0,0 0-1 0 0,1 0 1 0 0,-1 0-1 0 0,1 0 0 0 0,-1 0-8 0 0,8 0 115 0 0,0 0-1 0 0,0 0 0 0 0,0-1 1 0 0,0-1-1 0 0,0 0 0 0 0,0 0 1 0 0,0 0-1 0 0,0-2 0 0 0,-1 1 1 0 0,1-1-1 0 0,-1-1 0 0 0,0 1 1 0 0,0-1-1 0 0,0-1 0 0 0,0 0 1 0 0,-1 0-1 0 0,1-1 1 0 0,-1 0-1 0 0,-1 0 0 0 0,1-1 1 0 0,-1 0-1 0 0,-1-1 0 0 0,3-2-114 0 0,11-10 94 0 0,0 0 1 0 0,-2-1-1 0 0,-1 0 0 0 0,0-2 0 0 0,-2 0 1 0 0,11-22-95 0 0,-20 36 14 0 0,-1-1 0 0 0,0 0 1 0 0,-1 0-1 0 0,0 0 0 0 0,0-1 1 0 0,-1 1-1 0 0,-1-1 1 0 0,0 0-1 0 0,0 0 0 0 0,-1 0 1 0 0,0 0-1 0 0,-1 0 0 0 0,0 0-14 0 0,-1 10-30 0 0,-1 0 0 0 0,1 0 0 0 0,0 0 0 0 0,0 0 0 0 0,0 1 0 0 0,0-1 0 0 0,-1 0 0 0 0,1 1 0 0 0,0-1 0 0 0,-1 1 0 0 0,1-1 0 0 0,-1 1 0 0 0,1 0 0 0 0,0-1 0 0 0,-1 1 0 0 0,1 0 0 0 0,-1 0 0 0 0,1 0 0 0 0,-1 0 0 0 0,1 0 0 0 0,-1 0 0 0 0,1 1 0 0 0,0-1 0 0 0,-1 0 0 0 0,1 1 0 0 0,-1-1 0 0 0,1 1 0 0 0,0-1 0 0 0,0 1 0 0 0,-1 0 0 0 0,1 0 0 0 0,0 0 0 0 0,0-1 0 0 0,0 1 0 0 0,0 0 0 0 0,0 0 0 0 0,0 0 0 0 0,0 1 0 0 0,0-1-1 0 0,0 0 1 0 0,0 1 30 0 0,-10 10-130 0 0,2 0 0 0 0,0 0 0 0 0,0 0 0 0 0,1 1 0 0 0,1 1 0 0 0,0-1 0 0 0,1 1 0 0 0,1 1 0 0 0,0-1 0 0 0,0 1 0 0 0,2-1 0 0 0,0 1 0 0 0,0 0 0 0 0,2 0 0 0 0,0 1 0 0 0,0 6 130 0 0,2-16-259 0 0,0 0-1 0 0,0-1 1 0 0,1 1 0 0 0,0 0-1 0 0,0-1 1 0 0,0 1-1 0 0,1-1 1 0 0,-1 1 0 0 0,1-1-1 0 0,0 0 1 0 0,1 0 0 0 0,-1 0-1 0 0,1-1 1 0 0,0 1-1 0 0,0-1 1 0 0,1 0 0 0 0,-1 0-1 0 0,1 0 1 0 0,0-1 0 0 0,0 0-1 0 0,0 0 1 0 0,3 1 259 0 0,75 38-12866 0 0,-72-38 11083 0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22.9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1 761 5401 0 0,'0'0'1610'0'0,"0"0"-249"0"0,0 0-12 0 0,0 0 163 0 0,0 0 38 0 0,0 0-143 0 0,0 0-207 0 0,0 0-176 0 0,0 0-140 0 0,0 0-134 0 0,0 0-97 0 0,23-1-113 0 0,71-4-65 0 0,-17 12 755 0 0,137 3 115 0 0,-164-20-1782 0 0,-34-1-2132 0 0,-15 7-726 0 0,-1 3-3144 0 0,0 1-3112 0 0</inkml:trace>
  <inkml:trace contextRef="#ctx0" brushRef="#br0" timeOffset="268.588">43 1004 10362 0 0,'0'0'2393'0'0,"0"0"-989"0"0,0 0-193 0 0,0 0 163 0 0,0 0 27 0 0,0 0-153 0 0,0 0-267 0 0,0 0-237 0 0,35-6-187 0 0,111-17-155 0 0,84 0-1893 0 0,-205 23-933 0 0,-9 0-3329 0 0,-4 0-5464 0 0</inkml:trace>
  <inkml:trace contextRef="#ctx0" brushRef="#br0" timeOffset="3756.364">1916 754 5073 0 0,'0'0'1562'0'0,"0"0"-478"0"0,0 0-58 0 0,0 0 323 0 0,0 0 250 0 0,0 0 28 0 0,0 0-144 0 0,0 0-220 0 0,0 0-205 0 0,0 0-194 0 0,0 0-181 0 0,0 0-134 0 0,0 0-90 0 0,21-16-36 0 0,69-48-11 0 0,-20-8 464 0 0,-51 51-754 0 0,0 1-62 0 0,0-1 0 0 0,-1 0 1 0 0,-1-2-1 0 0,-1 0 0 0 0,-1-1 0 0 0,-1 0 1 0 0,-1-1-1 0 0,8-23-60 0 0,-20 45-52 0 0,1 1-1 0 0,-1-1 1 0 0,0 0 0 0 0,-1 0-1 0 0,1 0 1 0 0,0-1 0 0 0,-1 1 0 0 0,0 0-1 0 0,1 0 1 0 0,-1 0 0 0 0,0 0-1 0 0,-1 0 1 0 0,1 0 0 0 0,-1-1-1 0 0,1 1 1 0 0,-1 0 0 0 0,0 0 0 0 0,0 0-1 0 0,0 1 1 0 0,-1-1 0 0 0,1 0-1 0 0,-1 0 1 0 0,1 1 0 0 0,-1-1-1 0 0,0 0 1 0 0,0 1 0 0 0,0 0-1 0 0,0-1 1 0 0,-1 1 0 0 0,1 0 0 0 0,0 0-1 0 0,-1 1 1 0 0,0-1 0 0 0,1 0-1 0 0,-1 1 1 0 0,0-1 0 0 0,0 1-1 0 0,0 0 1 0 0,0 0 0 0 0,0 0-1 0 0,0 1 1 0 0,0-1 0 0 0,0 1 0 0 0,0-1-1 0 0,0 1 1 0 0,0 0 0 0 0,-1 0-1 0 0,1 1 1 0 0,0-1 0 0 0,0 1-1 0 0,0-1 1 0 0,0 1 0 0 0,0 0-1 0 0,-3 1 53 0 0,-4 4-101 0 0,0 0 0 0 0,0 1 0 0 0,1 0-1 0 0,0 1 1 0 0,0 0 0 0 0,1 0 0 0 0,0 1-1 0 0,0 0 1 0 0,1 0 0 0 0,0 1 0 0 0,0 0-1 0 0,1 0 1 0 0,-3 10 101 0 0,1-6 4 0 0,1 1-1 0 0,1 0 1 0 0,1 0-1 0 0,0 1 1 0 0,1-1-1 0 0,0 1 1 0 0,2 0 0 0 0,0 0-1 0 0,0 0 1 0 0,2 0-1 0 0,0 0 1 0 0,0 1-4 0 0,1-12 28 0 0,0 1-1 0 0,0-1 1 0 0,0 1 0 0 0,1-1-1 0 0,0 1 1 0 0,0-1 0 0 0,0 0 0 0 0,1 0-1 0 0,-1 0 1 0 0,1 0 0 0 0,0 0-1 0 0,1-1 1 0 0,-1 1 0 0 0,1-1 0 0 0,0 0-1 0 0,0 0 1 0 0,0 0 0 0 0,1-1-1 0 0,-1 0 1 0 0,1 1 0 0 0,0-1 0 0 0,0-1-1 0 0,1 1-27 0 0,6 4 162 0 0,1-2 0 0 0,0 0 0 0 0,1 0 0 0 0,-1-1 0 0 0,1 0 1 0 0,-1-2-1 0 0,1 1 0 0 0,12-1-162 0 0,-8 0 129 0 0,0-2 0 0 0,-1 0 1 0 0,1-1-1 0 0,0 0 0 0 0,-1-2 1 0 0,1 0-1 0 0,-1-1 0 0 0,0-1 1 0 0,0 0-1 0 0,-1-1 1 0 0,0-1-1 0 0,0-1 0 0 0,0 0 1 0 0,12-9-130 0 0,-15 10 11 0 0,0-1 0 0 0,0-1 0 0 0,-1 0 0 0 0,0 0 0 0 0,0-1 0 0 0,-1-1 0 0 0,-1 0 0 0 0,0 0 0 0 0,0-1 0 0 0,-1 0 0 0 0,-1-1 0 0 0,0 0 0 0 0,0 0 0 0 0,-2-1 0 0 0,0 0 0 0 0,0 0 0 0 0,-1 0 0 0 0,-1-1 0 0 0,0 0 0 0 0,0-8-11 0 0,-4 21-46 0 0,0 1 0 0 0,-1-1 0 0 0,1 0 0 0 0,0 0 0 0 0,-1 0 0 0 0,0 0 0 0 0,1 0 0 0 0,-1 0 0 0 0,0 1 0 0 0,0-1 0 0 0,0 0 0 0 0,0 1 0 0 0,0-1 0 0 0,-1 1 0 0 0,1-1 0 0 0,0 1 0 0 0,-1-1 0 0 0,1 1 0 0 0,-1 0 0 0 0,1 0 0 0 0,-1 0 0 0 0,0 0 0 0 0,0 0 1 0 0,1 0-1 0 0,-1 0 0 0 0,0 0 0 0 0,0 1 0 0 0,0-1 0 0 0,0 1 0 0 0,0 0 0 0 0,0-1 0 0 0,1 1 0 0 0,-1 0 0 0 0,0 0 0 0 0,0 0 0 0 0,0 0 0 0 0,0 0 0 0 0,0 1 0 0 0,0-1 0 0 0,0 1 0 0 0,0-1 0 0 0,0 1 0 0 0,0 0 0 0 0,1-1 0 0 0,-1 1 0 0 0,0 0 0 0 0,1 0 0 0 0,-1 0 0 0 0,0 1 0 0 0,1-1 0 0 0,-1 0 0 0 0,1 1 1 0 0,0-1-1 0 0,-1 1 0 0 0,1-1 0 0 0,0 1 0 0 0,0-1 0 0 0,0 1 0 0 0,0 0 0 0 0,0 0 46 0 0,-5 5-47 0 0,1 0 0 0 0,0 0 1 0 0,0 0-1 0 0,0 1 0 0 0,1 0 0 0 0,0 0 1 0 0,1 0-1 0 0,0 0 0 0 0,0 1 0 0 0,1-1 1 0 0,0 1-1 0 0,0-1 0 0 0,1 1 0 0 0,0 0 1 0 0,1 0-1 0 0,0 0 0 0 0,0-1 0 0 0,1 1 1 0 0,0 0-1 0 0,0 0 0 0 0,3 5 47 0 0,0-7 74 0 0,1 0 0 0 0,0 0 0 0 0,1-1 0 0 0,-1 0 0 0 0,1 0 0 0 0,1 0 0 0 0,-1-1 0 0 0,1 0-1 0 0,0 0 1 0 0,0 0 0 0 0,0-1 0 0 0,1 0 0 0 0,-1-1 0 0 0,1 0 0 0 0,0 0 0 0 0,0 0 0 0 0,0-1 0 0 0,0-1 0 0 0,0 1-1 0 0,1-1 1 0 0,-1 0 0 0 0,1-1 0 0 0,-1 0 0 0 0,0-1 0 0 0,1 1 0 0 0,1-2-74 0 0,4 2 165 0 0,-1-1 0 0 0,1-1 0 0 0,0 0 0 0 0,0-1 0 0 0,-1-1 0 0 0,0 0 0 0 0,0 0 0 0 0,0-1 0 0 0,0-1 0 0 0,-1 0 0 0 0,6-5-165 0 0,5-2 105 0 0,0-1 0 0 0,-1-1-1 0 0,0-1 1 0 0,-2-1 0 0 0,0-1 0 0 0,-1 0 0 0 0,-1-2 0 0 0,0 0-1 0 0,-2-1 1 0 0,13-20-105 0 0,-26 34-8 0 0,1-1 1 0 0,-1 1-1 0 0,0 0 0 0 0,-1-1 0 0 0,0 0 0 0 0,0 0 1 0 0,0 1-1 0 0,-1-1 0 0 0,0 0 0 0 0,-1 0 0 0 0,0 0 1 0 0,0 0-1 0 0,-1-6 8 0 0,-1 12-35 0 0,1-1 0 0 0,0 1 0 0 0,-1-1 1 0 0,1 1-1 0 0,-1 0 0 0 0,0 0 0 0 0,0 0 0 0 0,0 0 0 0 0,0 0 0 0 0,0 0 1 0 0,0 0-1 0 0,-1 0 0 0 0,1 1 0 0 0,0-1 0 0 0,-1 1 0 0 0,1 0 1 0 0,-1 0-1 0 0,0 0 0 0 0,1 0 0 0 0,-1 0 0 0 0,0 1 0 0 0,0-1 1 0 0,1 1-1 0 0,-1-1 0 0 0,0 1 0 0 0,0 0 0 0 0,0 0 0 0 0,1 1 0 0 0,-1-1 1 0 0,0 0-1 0 0,0 1 0 0 0,1 0 0 0 0,-1 0 0 0 0,0 0 0 0 0,1 0 1 0 0,-1 0-1 0 0,0 0 0 0 0,1 0 0 0 0,0 1 0 0 0,-2 1 35 0 0,-5 4-39 0 0,0 0-1 0 0,1 1 1 0 0,0 0-1 0 0,1 1 1 0 0,-1 0 0 0 0,2 0-1 0 0,-1 0 1 0 0,1 1-1 0 0,1 0 1 0 0,0 0-1 0 0,0 1 1 0 0,1-1-1 0 0,0 1 1 0 0,1 0-1 0 0,0 0 1 0 0,1 0 0 0 0,0 1-1 0 0,0-1 1 0 0,2 0-1 0 0,-1 1 1 0 0,1-1-1 0 0,1 1 1 0 0,0-1-1 0 0,3 11 40 0 0,1-11-5 0 0,-1 0 0 0 0,2-1 0 0 0,0 0 0 0 0,0 0 0 0 0,0 0 0 0 0,1-1 0 0 0,1 0-1 0 0,0 0 1 0 0,0-1 0 0 0,0 0 0 0 0,1-1 0 0 0,9 7 5 0 0,-3-4-137 0 0,1 0 0 0 0,1-1 0 0 0,0 0 0 0 0,0-2 0 0 0,0 0 0 0 0,1-1 0 0 0,0 0 1 0 0,0-2-1 0 0,15 3 137 0 0,53-1-8050 0 0,-73-6 3040 0 0,-6-4-1101 0 0</inkml:trace>
  <inkml:trace contextRef="#ctx0" brushRef="#br0" timeOffset="4106.241">586 1217 12043 0 0,'0'0'2009'0'0,"0"0"-1539"0"0,0 0-336 0 0,32 1 357 0 0,198 2 974 0 0,-43-16 3433 0 0,155-32-4898 0 0,-219 26 632 0 0,-18 4-302 0 0,372-55 135 0 0,2 21 0 0 0,140 17-465 0 0,-594 32-533 0 0,183 2-1337 0 0,-139 0-2041 0 0,-1 2-4136 0 0,-48-1-994 0 0</inkml:trace>
  <inkml:trace contextRef="#ctx0" brushRef="#br0" timeOffset="4791.749">1687 1560 3425 0 0,'0'0'1868'0'0,"0"0"-694"0"0,0 0-45 0 0,0 0 202 0 0,0 0 178 0 0,0 0-17 0 0,0 0-150 0 0,0 0-213 0 0,0 0-205 0 0,0 0-166 0 0,0 0-193 0 0,0 0-175 0 0,-32-1-144 0 0,-101 2-92 0 0,129-1-143 0 0,1-1 0 0 0,-1 1 1 0 0,0 1-1 0 0,1-1 0 0 0,-1 1 0 0 0,0-1 1 0 0,0 1-1 0 0,1 0 0 0 0,-1 0 0 0 0,1 0 1 0 0,-1 1-1 0 0,1 0 0 0 0,0-1 0 0 0,-1 1 1 0 0,1 0-1 0 0,0 0 0 0 0,0 1 0 0 0,0-1 1 0 0,-1 3-12 0 0,-6 4 51 0 0,-6 3 14 0 0,-1 2-1 0 0,2 0 0 0 0,0 0 1 0 0,1 2-1 0 0,1-1 0 0 0,0 2 1 0 0,1 0-1 0 0,0 0 1 0 0,2 1-1 0 0,0 1 0 0 0,1 0 1 0 0,1 0-1 0 0,1 0 1 0 0,1 1-1 0 0,0 0 0 0 0,1 0 1 0 0,2 1-1 0 0,0 0 1 0 0,1-1-1 0 0,1 1 0 0 0,1 1-64 0 0,2-14 63 0 0,0-1-1 0 0,1 0 1 0 0,0 1-1 0 0,0-1 1 0 0,1 0-1 0 0,0-1 0 0 0,0 1 1 0 0,0-1-1 0 0,1 1 1 0 0,0-1-1 0 0,0-1 1 0 0,1 1-1 0 0,0-1 1 0 0,0 0-1 0 0,0 0 0 0 0,0-1 1 0 0,1 0-1 0 0,0 0 1 0 0,0 0-1 0 0,0-1 1 0 0,0 0-1 0 0,0 0 1 0 0,1-1-1 0 0,-1 0 0 0 0,1 0 1 0 0,-1-1-1 0 0,1 0 1 0 0,4 0-63 0 0,8 0 144 0 0,0-2 0 0 0,-1 0 0 0 0,1-2 1 0 0,-1 0-1 0 0,1-1 0 0 0,-1-1 0 0 0,0-1 1 0 0,0 0-1 0 0,-1-1 0 0 0,0-1 0 0 0,0-1 0 0 0,-1-1 1 0 0,6-4-145 0 0,20-17 227 0 0,0-1 0 0 0,-3-2 0 0 0,0-2 0 0 0,11-16-227 0 0,-28 28 19 0 0,-1 0 0 0 0,-1-2 0 0 0,-1 0 0 0 0,-1-1 0 0 0,-2-1 0 0 0,-1-1 0 0 0,-1 0 0 0 0,-1-1 0 0 0,-2-1 0 0 0,-1 0 0 0 0,4-20-19 0 0,-12 35-101 0 0,0-1-1 0 0,-2 1 0 0 0,0-1 0 0 0,-1 1 0 0 0,-1-1 0 0 0,0 1 0 0 0,-1 0 1 0 0,-1-1-1 0 0,0 1 0 0 0,-2 0 0 0 0,1 0 0 0 0,-7-12 102 0 0,7 20-58 0 0,1 0 0 0 0,-2 0 0 0 0,1 0 0 0 0,-1 1-1 0 0,0-1 1 0 0,-1 1 0 0 0,0 0 0 0 0,0 1 0 0 0,0-1 0 0 0,-1 1 0 0 0,0 1-1 0 0,0-1 1 0 0,-1 1 0 0 0,1 0 0 0 0,-1 1 0 0 0,0 0 0 0 0,0 0-1 0 0,-1 1 1 0 0,1 0 0 0 0,-1 0 0 0 0,1 1 0 0 0,-1 0 0 0 0,0 0 0 0 0,-1 1 58 0 0,1 0 4 0 0,-1 1 1 0 0,1 0-1 0 0,0 0 1 0 0,0 1 0 0 0,0 0-1 0 0,0 1 1 0 0,0 0-1 0 0,0 0 1 0 0,0 1 0 0 0,0 0-1 0 0,1 1 1 0 0,-1-1-1 0 0,1 2 1 0 0,0-1 0 0 0,0 1-1 0 0,1 1 1 0 0,-1-1 0 0 0,1 1-1 0 0,0 0 1 0 0,1 1-1 0 0,0 0 1 0 0,0 0 0 0 0,0 0-1 0 0,-1 3-4 0 0,-3 5 33 0 0,1 0-1 0 0,0 1 1 0 0,1 0 0 0 0,1 0-1 0 0,0 0 1 0 0,2 1 0 0 0,0 0-1 0 0,0 0 1 0 0,2 1 0 0 0,0-1-1 0 0,1 1 1 0 0,1 0-1 0 0,0 0 1 0 0,2-1 0 0 0,0 1-1 0 0,1 0 1 0 0,2 8-33 0 0,3-6 110 0 0,2 0 0 0 0,1 0 0 0 0,0-1 0 0 0,1 0 0 0 0,1-1 0 0 0,1 0 0 0 0,1-1 0 0 0,0 0 0 0 0,1-1 0 0 0,1-1 0 0 0,7 6-110 0 0,-6-5 27 0 0,1-1 0 0 0,0 0 0 0 0,1-1 0 0 0,0-1 0 0 0,1-1 1 0 0,1-1-1 0 0,0-1 0 0 0,0-1 0 0 0,1 0 0 0 0,0-2 0 0 0,1 0 1 0 0,-1-2-1 0 0,1-1 0 0 0,0 0 0 0 0,1-2 0 0 0,7 0-27 0 0,4-15-3563 0 0,-26 3-733 0 0,-3 0-3427 0 0,-4 3-181 0 0</inkml:trace>
  <inkml:trace contextRef="#ctx0" brushRef="#br0" timeOffset="5176.03">2600 1295 16099 0 0,'0'0'1195'0'0,"0"0"-613"0"0,0 0-303 0 0,0 0 114 0 0,0 0 227 0 0,0 0 198 0 0,0 0 70 0 0,0 0-81 0 0,0 0-118 0 0,0 0-117 0 0,-13 32-126 0 0,-42 105-105 0 0,-59 165 507 0 0,106-273-851 0 0,0 1 0 0 0,2 0 0 0 0,1 0 0 0 0,1 0 0 0 0,2 0 0 0 0,1 1 0 0 0,1-1 0 0 0,2 1 3 0 0,-1-25 5 0 0,0 0 0 0 0,1 0 0 0 0,0-1 0 0 0,1 1-1 0 0,-1-1 1 0 0,1 0 0 0 0,0 0 0 0 0,0 0 0 0 0,1 0 0 0 0,-1 0-1 0 0,1 0 1 0 0,0-1 0 0 0,0 0 0 0 0,1 0 0 0 0,-1 0 0 0 0,1 0 0 0 0,0-1-1 0 0,0 0 1 0 0,0 0 0 0 0,1 0 0 0 0,-1-1 0 0 0,1 1 0 0 0,-1-1-1 0 0,1-1 1 0 0,0 1 0 0 0,-1-1 0 0 0,7 1-5 0 0,5-1 61 0 0,-1-1 0 0 0,1-1 0 0 0,-1 0 0 0 0,0-1 0 0 0,1-1 0 0 0,-1 0-1 0 0,0-1 1 0 0,0-1 0 0 0,-1-1 0 0 0,0 0 0 0 0,0-1 0 0 0,0 0 0 0 0,0-2-61 0 0,13-5 11 0 0,-20 11-58 0 0,0 0-1 0 0,-1 0 0 0 0,1-1 1 0 0,-1 0-1 0 0,0 0 1 0 0,0-1-1 0 0,-1 0 0 0 0,1 0 1 0 0,-1-1-1 0 0,0 1 1 0 0,-1-1-1 0 0,1-1 0 0 0,-1 1 1 0 0,0-1-1 0 0,-1 0 48 0 0,-1-26-3616 0 0,-12 17-6612 0 0,1 12-701 0 0</inkml:trace>
  <inkml:trace contextRef="#ctx0" brushRef="#br0" timeOffset="5423.817">2149 1663 15515 0 0,'0'0'735'0'0,"0"0"-205"0"0,0 0 58 0 0,0 0 101 0 0,0 0-2 0 0,35-3-64 0 0,112-10-78 0 0,169-15 1006 0 0,-105 12-2047 0 0,-141 14-2596 0 0,-2 1-4303 0 0,-42 1-3085 0 0</inkml:trace>
  <inkml:trace contextRef="#ctx0" brushRef="#br0" timeOffset="18717.827">1361 533 0 0 0,'0'0'1038'0'0,"0"0"362"0"0,0 0 162 0 0,0 0-17 0 0,0 0-30 0 0,0 0-117 0 0,0 0-159 0 0,-5-5-94 0 0,-18-12-123 0 0,21 16-752 0 0,0 0 1 0 0,0 0-1 0 0,-1 1 1 0 0,1-1-1 0 0,0 0 0 0 0,-1 1 1 0 0,1 0-1 0 0,-1-1 1 0 0,1 1-1 0 0,0 0 1 0 0,-1 0-1 0 0,1 0 1 0 0,-1 1-1 0 0,1-1 0 0 0,0 1 1 0 0,-1-1-1 0 0,1 1 1 0 0,0 0-1 0 0,0 0 1 0 0,-1 0-1 0 0,1 0 0 0 0,0 0 1 0 0,0 0-271 0 0,-104 91 2750 0 0,92-81-2673 0 0,1 0 0 0 0,1 0 1 0 0,-1 2-1 0 0,2-1 1 0 0,0 2-1 0 0,0-1 0 0 0,1 1 1 0 0,1 1-1 0 0,0 0 0 0 0,2 0 1 0 0,-1 1-1 0 0,2 0 0 0 0,0 0 1 0 0,1 0-1 0 0,0 1 0 0 0,1 0 1 0 0,-1 14-78 0 0,8-25 39 0 0,-1 0 1 0 0,1 0 0 0 0,0 0 0 0 0,0 0-1 0 0,1 0 1 0 0,-1-1 0 0 0,1 1-1 0 0,1-1 1 0 0,-1 0 0 0 0,1 0 0 0 0,0-1-1 0 0,0 1 1 0 0,0-1 0 0 0,0 0-1 0 0,1-1 1 0 0,0 1 0 0 0,0-1 0 0 0,0 0-1 0 0,0-1 1 0 0,0 1 0 0 0,0-1-1 0 0,1 0 1 0 0,-1-1 0 0 0,1 0 0 0 0,0 0-1 0 0,-1 0 1 0 0,1-1-40 0 0,10 2 96 0 0,-1-2-1 0 0,0 0 1 0 0,1-1-1 0 0,-1-1 1 0 0,0 0 0 0 0,0-1-1 0 0,0-1 1 0 0,0 0-1 0 0,-1-1 1 0 0,1-1 0 0 0,-1 0-1 0 0,0-1 1 0 0,-1-1-1 0 0,3-2-95 0 0,18-12 194 0 0,0-2 0 0 0,-2-2 0 0 0,-1-1 0 0 0,28-30-194 0 0,-32 28 78 0 0,-2 0 1 0 0,-1-2-1 0 0,-1-1 1 0 0,-2-1-1 0 0,-1-1 1 0 0,-2 0-1 0 0,-1-2 1 0 0,7-23-79 0 0,-19 43-2 0 0,-2 0 1 0 0,0 0-1 0 0,0-1 1 0 0,-2 1-1 0 0,0-1 0 0 0,-1 0 1 0 0,-1 1-1 0 0,0-1 1 0 0,-1 0-1 0 0,-1 0 0 0 0,-1 1 1 0 0,0-1-1 0 0,-1 1 1 0 0,0 0-1 0 0,-2 0 1 0 0,-1-1 1 0 0,3 6-37 0 0,-1 1 1 0 0,0 0 0 0 0,-1 0 0 0 0,0 0-1 0 0,0 0 1 0 0,-1 1 0 0 0,-1 0 0 0 0,1 0-1 0 0,-2 1 1 0 0,1 0 0 0 0,-1 1 0 0 0,0 0-1 0 0,0 0 1 0 0,-1 1 0 0 0,0 0 0 0 0,0 0-1 0 0,-1 1 1 0 0,1 1 0 0 0,-1 0 0 0 0,0 0-1 0 0,0 1 1 0 0,0 1 0 0 0,-6-1 36 0 0,7 1-24 0 0,0 0 0 0 0,0 1-1 0 0,-1 0 1 0 0,1 1 0 0 0,0 0 0 0 0,0 0 0 0 0,0 1 0 0 0,-1 1-1 0 0,1 0 1 0 0,0 0 0 0 0,1 1 0 0 0,-1 0 0 0 0,0 0-1 0 0,1 2 1 0 0,-1-1 0 0 0,1 1 0 0 0,1 0 0 0 0,-1 1-1 0 0,1 0 1 0 0,0 0 0 0 0,0 1 0 0 0,-6 6 24 0 0,1 4-13 0 0,0 1 0 0 0,1 1 0 0 0,1 0 0 0 0,1 1 0 0 0,1 0 0 0 0,0 0 0 0 0,1 1 0 0 0,2 0 0 0 0,0 0 0 0 0,1 1 1 0 0,1 0-1 0 0,1 0 0 0 0,1 0 0 0 0,1 0 0 0 0,1 0 0 0 0,1 0 0 0 0,3 17 13 0 0,2-16 74 0 0,1 0 0 0 0,2 0 0 0 0,0 0 0 0 0,1-1 0 0 0,1-1 0 0 0,1 0 0 0 0,0 0 0 0 0,2-1 0 0 0,1-1 0 0 0,0 0 0 0 0,1-1 0 0 0,1-1 0 0 0,1-1 0 0 0,1 0 0 0 0,0-1 0 0 0,0-1 0 0 0,2-1 0 0 0,0-1 0 0 0,0 0 0 0 0,1-2 0 0 0,14 5-74 0 0,101 51 264 0 0,-134-60-4731 0 0,-8-4-7076 0 0,4-2 1383 0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7:37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681 435 6145 0 0,'0'0'2985'0'0,"0"0"-1685"0"0,0 0-538 0 0,0 0-178 0 0,0 0 51 0 0,0 0 190 0 0,0 0 131 0 0,0 0 99 0 0,0 0-23 0 0,0 0-138 0 0,0 0-155 0 0,-21 1-195 0 0,-70 5-160 0 0,-12 20 623 0 0,51-11-581 0 0,1 2 1 0 0,1 2-1 0 0,1 2 1 0 0,1 2-1 0 0,-2 4-426 0 0,44-23 27 0 0,2-2-19 0 0,0-1 0 0 0,0 1 1 0 0,0 1-1 0 0,0-1 0 0 0,0 1 1 0 0,0 0-1 0 0,0 0 0 0 0,1 0 0 0 0,-1 0 1 0 0,1 0-1 0 0,0 1 0 0 0,0-1 0 0 0,0 1 1 0 0,1 0-1 0 0,-1 0 0 0 0,1 0 0 0 0,0 0 1 0 0,0 1-1 0 0,1-1 0 0 0,-1 1 0 0 0,0 3-8 0 0,4-5 18 0 0,0 0 0 0 0,0-1-1 0 0,0 1 1 0 0,0-1-1 0 0,1 1 1 0 0,-1-1-1 0 0,1 0 1 0 0,-1 0 0 0 0,1 0-1 0 0,0-1 1 0 0,0 1-1 0 0,0-1 1 0 0,0 1 0 0 0,0-1-1 0 0,0 0 1 0 0,0 0-1 0 0,1 0 1 0 0,-1-1-1 0 0,3 1-17 0 0,1 1 44 0 0,129 14 497 0 0,-119-16-495 0 0,0 0 0 0 0,0 1 0 0 0,0 1 0 0 0,0 0 0 0 0,-1 1 0 0 0,1 1 0 0 0,-1 1 0 0 0,0 0 0 0 0,14 7-46 0 0,-28-11 13 0 0,-1 0 0 0 0,0-1 0 0 0,0 1 1 0 0,1 0-1 0 0,-1 0 0 0 0,0 0 0 0 0,0 0 1 0 0,0 0-1 0 0,0 0 0 0 0,0 0 0 0 0,0 0 1 0 0,0 1-1 0 0,0-1 0 0 0,0 0 0 0 0,0 0 1 0 0,-1 1-1 0 0,1-1 0 0 0,-1 1 0 0 0,1-1 1 0 0,-1 0-1 0 0,1 1 0 0 0,-1-1 0 0 0,0 1 1 0 0,0-1-1 0 0,0 1 0 0 0,0-1 0 0 0,0 1 1 0 0,0-1-1 0 0,0 1 0 0 0,0-1 0 0 0,0 1 1 0 0,-1-1-1 0 0,1 1 0 0 0,-1-1 1 0 0,1 1-1 0 0,-1-1 0 0 0,1 0 0 0 0,-1 1 1 0 0,0-1-1 0 0,0 0 0 0 0,0 0 0 0 0,0 1 1 0 0,0-1-15 0 0,-47 49 621 0 0,46-48-620 0 0,-219 152 511 0 0,182-129-447 0 0,22-16-40 0 0,1 1 0 0 0,0 0 0 0 0,1 1 1 0 0,0 1-1 0 0,0 0 0 0 0,2 1 0 0 0,-1 1 0 0 0,2 0 0 0 0,0 0 0 0 0,-7 12-24 0 0,17-23 4 0 0,1 1 0 0 0,-1-1 0 0 0,1 1-1 0 0,0-1 1 0 0,0 1 0 0 0,0-1-1 0 0,0 1 1 0 0,1 0 0 0 0,-1 0-1 0 0,1-1 1 0 0,0 1 0 0 0,0 0 0 0 0,1 0-1 0 0,-1-1 1 0 0,1 1 0 0 0,0 0-1 0 0,0-1 1 0 0,0 1 0 0 0,0 0-1 0 0,0-1 1 0 0,1 0 0 0 0,0 1-1 0 0,0-1 1 0 0,0 0 0 0 0,0 0 0 0 0,0 0-1 0 0,0 0 1 0 0,1 0 0 0 0,0 0-1 0 0,-1-1 1 0 0,1 1 0 0 0,0-1-1 0 0,2 1-3 0 0,113 58 207 0 0,-98-56-245 0 0,0-1 0 0 0,-1-2 0 0 0,1 0 1 0 0,0 0-1 0 0,0-2 0 0 0,0-1 0 0 0,5-1 38 0 0,-18 1-242 0 0,-1 0-1 0 0,0-1 0 0 0,0 1 1 0 0,-1-1-1 0 0,1-1 0 0 0,0 1 1 0 0,-1-1-1 0 0,1 0 0 0 0,-1 0 0 0 0,0-1 1 0 0,0 1-1 0 0,0-1 0 0 0,0 0 1 0 0,-1-1-1 0 0,0 1 0 0 0,0-1 0 0 0,0 0 1 0 0,0 0-1 0 0,2-5 243 0 0,13-29-5082 0 0,-8-1-3851 0 0,-10 24 1978 0 0</inkml:trace>
  <inkml:trace contextRef="#ctx0" brushRef="#br0" timeOffset="283.86">409 1 11426 0 0,'0'0'1781'0'0,"0"0"-1138"0"0,0 0-382 0 0,0 0 143 0 0,0 0 348 0 0,0 0 359 0 0,0 0 221 0 0,-10 32 19 0 0,-32 108-164 0 0,33-102-724 0 0,1 0-1 0 0,1 0 0 0 0,3 0 0 0 0,1 1 0 0 0,1 0-462 0 0,0 8 198 0 0,4 533 994 0 0,0-512-1133 0 0,2 311 14 0 0,8-279-899 0 0,20-45-4346 0 0,-24-48 3026 0 0,5 3-5186 0 0,-5-5-1273 0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7:39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692 62 0 0 0,'0'0'1075'0'0,"0"0"1"0"0,0 0 120 0 0,0 0 191 0 0,0 0 182 0 0,0 0 135 0 0,0 0-38 0 0,0 0-139 0 0,0 0-170 0 0,0 0-210 0 0,0 0-204 0 0,0 0-163 0 0,0 0-105 0 0,-2-8-69 0 0,-10-27-20 0 0,-6 23 2366 0 0,17 12-2719 0 0,-25-1 4109 0 0,-107-5-4096 0 0,106 11-215 0 0,1 1 1 0 0,0 1 0 0 0,1 1-1 0 0,0 1 1 0 0,0 2 0 0 0,-6 4-32 0 0,30-14 0 0 0,-31 12 24 0 0,21-10-3 0 0,1 1 0 0 0,0 0 0 0 0,1 0 0 0 0,-1 1 0 0 0,1 0 0 0 0,0 1 0 0 0,0 0 0 0 0,1 0 0 0 0,-1 1 0 0 0,1 0 0 0 0,1 1 0 0 0,-7 7-21 0 0,13-13 2 0 0,0 0 0 0 0,0 0 0 0 0,0 0 0 0 0,0 0 0 0 0,1 0 0 0 0,-1 0 0 0 0,1 0 0 0 0,-1 1 0 0 0,1-1 0 0 0,0 0-1 0 0,0 0 1 0 0,0 1 0 0 0,0-1 0 0 0,0 0 0 0 0,0 0 0 0 0,0 0 0 0 0,1 1 0 0 0,-1-1 0 0 0,1 0 0 0 0,0 0-1 0 0,0 0 1 0 0,0 0 0 0 0,0 0 0 0 0,0 0 0 0 0,0 0 0 0 0,0 0 0 0 0,1 0 0 0 0,-1-1 0 0 0,0 1 0 0 0,1 0 0 0 0,0-1-1 0 0,-1 1 1 0 0,1-1 0 0 0,0 0 0 0 0,0 0 0 0 0,0 1-2 0 0,75 38 167 0 0,-74-39-162 0 0,245 55 244 0 0,-99-9-144 0 0,-146-44-86 0 0,0 1 1 0 0,1-1-1 0 0,-1 0 0 0 0,0 1 0 0 0,-1-1 0 0 0,1 1 0 0 0,-1 0 1 0 0,0 0-1 0 0,0 0 0 0 0,0 0 0 0 0,0 0 0 0 0,-1 0 0 0 0,1 1 1 0 0,-1-1-1 0 0,0 1 0 0 0,0-1 0 0 0,-1 1 0 0 0,0-1 1 0 0,1 1-1 0 0,-2-1 0 0 0,1 1 0 0 0,0-1 0 0 0,-1 1 0 0 0,0-1 1 0 0,0 1-1 0 0,0-1 0 0 0,0 0 0 0 0,-1 0 0 0 0,0 1 0 0 0,0-1 1 0 0,0 0-1 0 0,-1 1-19 0 0,-25 26 87 0 0,0-2-1 0 0,-2-1 1 0 0,-1-2 0 0 0,-1-1 0 0 0,-1-1 0 0 0,-2-2-1 0 0,0-1 1 0 0,-1-2 0 0 0,-1-1 0 0 0,0-2 0 0 0,-5 0-87 0 0,8-1 5 0 0,4 0-73 0 0,-1-2 0 0 0,0-1-1 0 0,0-1 1 0 0,-1-2 0 0 0,-30 5 68 0 0,62-14-58 0 0,0 0 0 0 0,-1 0 0 0 0,1 1 0 0 0,-1-1 0 0 0,0 0 0 0 0,1 0 0 0 0,-1 1 0 0 0,1-1 0 0 0,-1 0 0 0 0,1 0 0 0 0,-1 0 0 0 0,1 0 0 0 0,-1 0 0 0 0,0 0 0 0 0,1 0 0 0 0,-1 0 0 0 0,1 0 0 0 0,-1 0 0 0 0,1 0 0 0 0,-1-1 0 0 0,0 1 0 0 0,1 0 0 0 0,-1 0 0 0 0,1 0 0 0 0,-1-1 0 0 0,1 1 0 0 0,-1 0 0 0 0,1-1 1 0 0,0 1-1 0 0,-1 0 0 0 0,1-1 0 0 0,-1 1 0 0 0,1-1 0 0 0,0 1 0 0 0,-1-1 0 0 0,1 1 0 0 0,0-1 0 0 0,-1 1 0 0 0,1-1 0 0 0,0 1 0 0 0,0-1 0 0 0,-1 1 0 0 0,1-1 0 0 0,0 1 0 0 0,0-1 0 0 0,0 1 0 0 0,0-1 0 0 0,0 0 0 0 0,0 1 0 0 0,0-1 0 0 0,0 1 0 0 0,0-1 0 0 0,0 1 0 0 0,0-1 0 0 0,0 1 0 0 0,0-1 1 0 0,1 0-1 0 0,-1 1 0 0 0,0-1 0 0 0,0 1 0 0 0,1-1 0 0 0,-1 1 0 0 0,0-1 0 0 0,1 1 0 0 0,-1-1 0 0 0,0 1 0 0 0,1 0 0 0 0,-1-1 0 0 0,1 1 0 0 0,-1-1 58 0 0,33-39-3901 0 0,-28 35 3034 0 0,39-38-9230 0 0,-29 28 1659 0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7:4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106 282 15387 0 0,'0'0'666'0'0,"0"0"-98"0"0,0 0 107 0 0,0 0 200 0 0,-11 33 161 0 0,-34 105 12 0 0,35-112-790 0 0,1 1 0 0 0,1 0 0 0 0,1 0 0 0 0,1 1 0 0 0,2 0 0 0 0,1 0 0 0 0,1 0 0 0 0,1 0 0 0 0,2 14-258 0 0,5-8-1232 0 0,-4-27-3816 0 0,-1 0-4805 0 0,-1-7 3409 0 0</inkml:trace>
  <inkml:trace contextRef="#ctx0" brushRef="#br0" timeOffset="567.326">273 757 7834 0 0,'0'0'4745'0'0,"0"0"-2885"0"0,0 0-588 0 0,0 0 159 0 0,0 0 90 0 0,0 0-69 0 0,0 0-185 0 0,0 0-236 0 0,0 0-274 0 0,0 0-238 0 0,0 0-147 0 0,0 0-122 0 0,0 0-46 0 0,20-27-2 0 0,61-87-51 0 0,-34 15 133 0 0,-32 60-307 0 0,3 0 0 0 0,0 2 0 0 0,3 0 1 0 0,1 1-1 0 0,2 1 0 0 0,1 1 0 0 0,4-2 23 0 0,-28 36-19 0 0,-1-1-1 0 0,1 1 1 0 0,0-1 0 0 0,0 1 0 0 0,0-1-1 0 0,-1 1 1 0 0,1 0 0 0 0,0-1-1 0 0,0 1 1 0 0,0 0 0 0 0,0 0-1 0 0,0 0 1 0 0,-1 0 0 0 0,1 0 0 0 0,0 0-1 0 0,0 0 1 0 0,0 0 0 0 0,0 0-1 0 0,0 0 1 0 0,0 0 0 0 0,0 1-1 0 0,-1-1 1 0 0,1 0 0 0 0,0 1 0 0 0,0-1-1 0 0,0 0 1 0 0,-1 1 0 0 0,1-1-1 0 0,0 1 1 0 0,0-1 0 0 0,-1 1 0 0 0,1 0-1 0 0,0-1 1 0 0,-1 1 0 0 0,1 0-1 0 0,-1-1 1 0 0,1 1 0 0 0,-1 0-1 0 0,1 0 1 0 0,-1 0 0 0 0,0-1 0 0 0,1 1-1 0 0,-1 0 1 0 0,0 0 0 0 0,0 0-1 0 0,1 0 1 0 0,-1-1 0 0 0,0 1-1 0 0,0 0 1 0 0,0 0 0 0 0,0 0 0 0 0,0 0-1 0 0,0 0 1 0 0,0 0 0 0 0,0 0-1 0 0,-1-1 1 0 0,1 1 0 0 0,0 0 0 0 0,-1 0-1 0 0,1 0 1 0 0,0 0 0 0 0,-1-1-1 0 0,1 1 1 0 0,-1 0 0 0 0,1 0-1 0 0,-1-1 1 0 0,1 1 0 0 0,-1 0 19 0 0,1 0 21 0 0,-1 49-98 0 0,-1-34 77 0 0,1 1-1 0 0,0 0 1 0 0,1-1-1 0 0,1 1 1 0 0,1 0-1 0 0,0-1 1 0 0,1 1-1 0 0,1-1 1 0 0,1 0-1 0 0,0 0 1 0 0,1-1-1 0 0,0 1 1 0 0,1-1-1 0 0,7 9 1 0 0,-11-21 64 0 0,1 1-1 0 0,-1-1 1 0 0,1 0 0 0 0,0 0 0 0 0,0 0-1 0 0,1-1 1 0 0,-1 1 0 0 0,0-1-1 0 0,1 0 1 0 0,0 0 0 0 0,-1-1 0 0 0,1 1-1 0 0,0-1 1 0 0,0 0 0 0 0,0 0-1 0 0,0-1 1 0 0,-1 0 0 0 0,1 1 0 0 0,0-2-1 0 0,0 1 1 0 0,0 0 0 0 0,0-1-1 0 0,0 0 1 0 0,0 0 0 0 0,0-1 0 0 0,-1 1-1 0 0,1-1 1 0 0,0 0 0 0 0,-1 0-1 0 0,0-1 1 0 0,1 1 0 0 0,-1-1 0 0 0,0 0-1 0 0,0 0 1 0 0,-1 0 0 0 0,1-1-1 0 0,-1 1 1 0 0,1-1 0 0 0,-1 0 0 0 0,1-2-64 0 0,93-125 592 0 0,1-2-3677 0 0,-73 117-1735 0 0,-6 10-5220 0 0,-11 5 1227 0 0</inkml:trace>
  <inkml:trace contextRef="#ctx0" brushRef="#br0" timeOffset="7340.966">1586 76 0 0 0,'0'0'1200'0'0,"0"0"413"0"0,0 0 364 0 0,0 0 200 0 0,0 0-65 0 0,0 0-294 0 0,0 0-298 0 0,0 0-249 0 0,0 0-185 0 0,0 0-69 0 0,0 0-66 0 0,0 0-64 0 0,0 0-21 0 0,-16 5-70 0 0,-52 20-95 0 0,-6 30 805 0 0,61-42-1350 0 0,0 1-1 0 0,1 0 1 0 0,0 1 0 0 0,2 0 0 0 0,-1 1 0 0 0,2 0-1 0 0,0 0 1 0 0,1 1 0 0 0,1 1 0 0 0,0 0-156 0 0,5-13 29 0 0,1-1 1 0 0,0 0 0 0 0,0 1-1 0 0,1-1 1 0 0,-1 1 0 0 0,1-1-1 0 0,0 1 1 0 0,0-1-1 0 0,0 1 1 0 0,1-1 0 0 0,0 1-1 0 0,0-1 1 0 0,0 1 0 0 0,0-1-1 0 0,1 0 1 0 0,-1 0 0 0 0,1 0-1 0 0,0 1 1 0 0,0-2 0 0 0,1 1-1 0 0,-1 0 1 0 0,1 0 0 0 0,0-1-1 0 0,0 0 1 0 0,0 1 0 0 0,0-1-1 0 0,1 0 1 0 0,-1 0 0 0 0,1-1-1 0 0,0 1 1 0 0,0-1 0 0 0,0 0-1 0 0,0 0 1 0 0,0 0 0 0 0,0-1-1 0 0,1 1 1 0 0,-1-1-1 0 0,3 0-28 0 0,120 18 276 0 0,19-33-2660 0 0,-99 3-2477 0 0,-2-4-4961 0 0,-34 11 2425 0 0</inkml:trace>
  <inkml:trace contextRef="#ctx0" brushRef="#br0" timeOffset="7752.879">1969 403 1816 0 0,'0'0'2421'0'0,"0"0"-261"0"0,0 0-10 0 0,0 0 33 0 0,0 0-98 0 0,0 0-226 0 0,0 0-211 0 0,0 0-194 0 0,0 0-170 0 0,0 0-146 0 0,32 5-145 0 0,99 13-163 0 0,-127-17-769 0 0,1 0 1 0 0,-1-1-1 0 0,0 1 1 0 0,1-1-1 0 0,-1 0 1 0 0,0-1 0 0 0,1 1-1 0 0,-1 0 1 0 0,0-1-1 0 0,1 0 1 0 0,-1 0-1 0 0,0-1 1 0 0,0 1-1 0 0,0-1 1 0 0,0 0-1 0 0,0 0 1 0 0,3-2-62 0 0,7-4 234 0 0,16-6-24 0 0,0-1 1 0 0,-1-1-1 0 0,-1-1 0 0 0,-1-2 0 0 0,0 0 1 0 0,-2-2-1 0 0,0-1 0 0 0,-1-1 0 0 0,17-22-210 0 0,-38 41 10 0 0,0 1-1 0 0,0-1 0 0 0,0 0 1 0 0,-1 0-1 0 0,1 0 0 0 0,-1 0 0 0 0,0-1 1 0 0,0 1-1 0 0,0-1 0 0 0,-1 1 1 0 0,0-1-1 0 0,0 0 0 0 0,0 1 1 0 0,0-1-1 0 0,-1 0 0 0 0,1 0 0 0 0,-1 1 1 0 0,-1-1-1 0 0,1 0 0 0 0,0 0 1 0 0,-1 1-1 0 0,0-1 0 0 0,-1 0 1 0 0,1 1-1 0 0,-1-1 0 0 0,1 1 0 0 0,-1 0 1 0 0,-1-1-1 0 0,1 1 0 0 0,0 0 1 0 0,-1 0-1 0 0,0 0 0 0 0,0 1 0 0 0,0-1 1 0 0,-3-1-10 0 0,-4-1-23 0 0,0 1 0 0 0,0 1 0 0 0,-1 0 0 0 0,1 0 0 0 0,-1 1 0 0 0,0 0 0 0 0,0 1 0 0 0,0 0 0 0 0,-1 1 0 0 0,1 0 0 0 0,0 1 0 0 0,0 0 0 0 0,-1 1 1 0 0,1 0-1 0 0,0 1 0 0 0,0 0 0 0 0,0 0 0 0 0,0 2 0 0 0,0-1 0 0 0,1 1 0 0 0,-1 1 0 0 0,1 0 0 0 0,0 0 0 0 0,1 1 0 0 0,-1 0 0 0 0,1 1 0 0 0,0 0 0 0 0,1 0 0 0 0,-4 5 23 0 0,0-2-2 0 0,1 1-1 0 0,0 1 0 0 0,0 0 0 0 0,1 0 1 0 0,0 1-1 0 0,2 0 0 0 0,-1 1 0 0 0,2 0 1 0 0,-1 0-1 0 0,2 1 0 0 0,0-1 0 0 0,1 2 1 0 0,0-1-1 0 0,2 0 0 0 0,-1 1 0 0 0,1 5 3 0 0,2-13 10 0 0,0 0-1 0 0,1 0 0 0 0,0 0 0 0 0,0 1 1 0 0,1-1-1 0 0,0 0 0 0 0,0 0 1 0 0,1 0-1 0 0,0-1 0 0 0,0 1 0 0 0,1 0 1 0 0,0-1-1 0 0,0 1 0 0 0,1-1 0 0 0,0 0 1 0 0,0 0-1 0 0,1-1 0 0 0,-1 1 1 0 0,1-1-1 0 0,1 0 0 0 0,0 0 0 0 0,2 1-9 0 0,14 8 47 0 0,1-2-1 0 0,1 0 0 0 0,0-2 0 0 0,0-1 1 0 0,1 0-1 0 0,0-2 0 0 0,1-1 0 0 0,0-1 0 0 0,0-1 1 0 0,0-2-1 0 0,1 0 0 0 0,0-2 0 0 0,-1-1 1 0 0,1-1-1 0 0,19-3-46 0 0,180-29-412 0 0,-84-15-5936 0 0,-113 34-803 0 0,-6 3-4645 0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7:40.1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60 4313 0 0,'0'0'656'0'0,"0"0"-472"0"0,0 0-392 0 0,0 0-304 0 0,0 0-896 0 0,0 0-321 0 0,0 0 433 0 0,0 0 1296 0 0,0 0 0 0 0</inkml:trace>
  <inkml:trace contextRef="#ctx0" brushRef="#br0" timeOffset="6596.652">81 34 0 0 0,'0'0'505'0'0,"0"0"41"0"0,0 0 30 0 0,0 0 52 0 0,0 0 42 0 0,0 0 22 0 0,0 0 4 0 0,-1 3-4 0 0,-2 19 2087 0 0,3-21-2049 0 0,0-1-1 0 0,0 0-21 0 0,0 0 6 0 0,0 0-38 0 0,0 0-30 0 0,0 0-14 0 0,0 0-44 0 0,0 0-67 0 0,0 0-63 0 0,0 0-62 0 0,0 0-60 0 0,0 0-4 0 0,0 0-12 0 0,-27 7 1467 0 0,26-7-1590 0 0,1 0 6 0 0,0 0 33 0 0,28-29 979 0 0,5-8 828 0 0,-50 48-1417 0 0,-75 74-2 0 0,128-78-970 0 0,26-15-2224 0 0,-31 2-5803 0 0,-20 5-2567 0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7:52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1029 0 0 0,'0'0'548'0'0,"0"0"652"0"0,0 0 254 0 0,0 0-47 0 0,0 0-100 0 0,0 0-128 0 0,0 0-140 0 0,19 2-87 0 0,62 5-64 0 0,-74-6-563 0 0,0-1-1 0 0,0 1 1 0 0,0-1-1 0 0,0-1 1 0 0,0 1-1 0 0,-1-1 1 0 0,1-1-1 0 0,0 1 1 0 0,-1-1 0 0 0,1 0-1 0 0,-1-1 1 0 0,1 1-1 0 0,-1-1 1 0 0,0-1-1 0 0,3-1-324 0 0,10-5 551 0 0,8-7-178 0 0,0-2 0 0 0,-2 0 1 0 0,0-2-1 0 0,-1 0 1 0 0,-1-2-1 0 0,-1 0 1 0 0,-1-2-1 0 0,-2 0 0 0 0,0-2 1 0 0,12-23-374 0 0,-23 39 16 0 0,0-1 0 0 0,-1 0 0 0 0,0 0 1 0 0,-1-1-1 0 0,0 0 0 0 0,-1 0 0 0 0,-1 0 1 0 0,0-1-1 0 0,-1 0 0 0 0,0 0 0 0 0,-1 1 0 0 0,0-3-16 0 0,-35 21-2259 0 0,-23 62 1512 0 0,51-58 744 0 0,0 1 1 0 0,1 0 0 0 0,-1 0 0 0 0,2 0 0 0 0,0 0-1 0 0,0 1 1 0 0,1-1 0 0 0,0 1 0 0 0,1-1-1 0 0,0 1 1 0 0,0 5 2 0 0,1-10 31 0 0,0 0 1 0 0,0 0-1 0 0,1 0 0 0 0,-1 0 0 0 0,1 0 0 0 0,1 0 0 0 0,-1 0 1 0 0,1 0-1 0 0,0-1 0 0 0,0 1 0 0 0,1-1 0 0 0,-1 1 1 0 0,1-1-1 0 0,1 0 0 0 0,-1 0 0 0 0,1 0 0 0 0,-1 0 1 0 0,2-1-1 0 0,-1 1 0 0 0,0-1 0 0 0,1 0 0 0 0,0-1 0 0 0,-1 1 1 0 0,2-1-1 0 0,-1 0 0 0 0,4 2-31 0 0,7 2 128 0 0,1-1 0 0 0,-1 0 0 0 0,1-2 0 0 0,0 0 0 0 0,0 0 0 0 0,0-2 0 0 0,0 0 0 0 0,1-1 0 0 0,-1-1 0 0 0,1-1 0 0 0,-1 0 0 0 0,0-1 0 0 0,0-1 0 0 0,1 0 0 0 0,-2-2 0 0 0,6-1-128 0 0,2-1 90 0 0,-1-1 0 0 0,1 0 0 0 0,-2-2 0 0 0,1-1 0 0 0,-2 0 0 0 0,1-2 0 0 0,-2-1 0 0 0,1 0 0 0 0,-2-1 0 0 0,0-1 0 0 0,-1-1 0 0 0,-1-1 0 0 0,0 0 0 0 0,-2-2 0 0 0,14-20-90 0 0,-25 33 4 0 0,-1 0-1 0 0,1 0 1 0 0,-2-1-1 0 0,1 1 1 0 0,-1-1 0 0 0,0 0-1 0 0,-1 0 1 0 0,1 0-1 0 0,-2 1 1 0 0,1-1 0 0 0,-1 0-1 0 0,0-1 1 0 0,-2-4-4 0 0,1 12-40 0 0,0-1 0 0 0,0 1 0 0 0,-1-1 0 0 0,1 1 0 0 0,-1 0 1 0 0,1 0-1 0 0,-1 0 0 0 0,1 0 0 0 0,-1 0 0 0 0,0 0 0 0 0,1 1 0 0 0,-1-1 1 0 0,0 0-1 0 0,0 1 0 0 0,0-1 0 0 0,0 1 0 0 0,1 0 0 0 0,-1 0 0 0 0,0-1 1 0 0,0 1-1 0 0,0 1 0 0 0,0-1 0 0 0,0 0 0 0 0,0 0 0 0 0,1 1 0 0 0,-1-1 1 0 0,0 1-1 0 0,0-1 0 0 0,0 1 0 0 0,1 0 0 0 0,-1 0 0 0 0,0 0 0 0 0,1 0 1 0 0,-1 0-1 0 0,0 0 40 0 0,-9 9-43 0 0,-1 0 0 0 0,2 0-1 0 0,0 1 1 0 0,0 1 0 0 0,1 0 0 0 0,0 0 0 0 0,1 1 0 0 0,0 0 0 0 0,1 0 0 0 0,1 1-1 0 0,0-1 1 0 0,1 2 0 0 0,0-1 0 0 0,1 0 0 0 0,1 1 43 0 0,1-7 30 0 0,1-1 0 0 0,0 1-1 0 0,0 0 1 0 0,0-1 0 0 0,1 1 0 0 0,0 0 0 0 0,1-1-1 0 0,0 1 1 0 0,0-1 0 0 0,1 1 0 0 0,0-1 0 0 0,0 1 0 0 0,0-1-1 0 0,1 0 1 0 0,0 0 0 0 0,1 0 0 0 0,0-1 0 0 0,0 1-1 0 0,0-1 1 0 0,0 0 0 0 0,1 0 0 0 0,0 0 0 0 0,1-1-1 0 0,-1 1 1 0 0,1-1 0 0 0,0-1 0 0 0,0 1 0 0 0,1-1 0 0 0,-1 0-1 0 0,1 0 1 0 0,6 2-30 0 0,12 3 178 0 0,0-1 0 0 0,0-1 0 0 0,0-1 0 0 0,1-2 0 0 0,0 0 0 0 0,0-1 0 0 0,0-2 0 0 0,1-1 0 0 0,12-2-178 0 0,-21 2 81 0 0,7-1 15 0 0,0-2-1 0 0,0-1 0 0 0,0 0 1 0 0,-1-2-1 0 0,0-1 1 0 0,0-1-1 0 0,-1-1 1 0 0,0-1-1 0 0,0-1 0 0 0,-1-1 1 0 0,-1-1-1 0 0,0-1 1 0 0,-1 0-1 0 0,0-2 1 0 0,-1 0-1 0 0,-1-2 0 0 0,0 0 1 0 0,14-19-96 0 0,-25 26 12 0 0,0 0 0 0 0,-1 0 0 0 0,0 0 1 0 0,-1-1-1 0 0,0 0 0 0 0,0 0 0 0 0,-2 0 0 0 0,1 0 0 0 0,0-12-12 0 0,-3 19-15 0 0,0 0-1 0 0,0 0 0 0 0,-1 0 1 0 0,0-1-1 0 0,0 1 0 0 0,0 0 1 0 0,-1 0-1 0 0,0-1 0 0 0,0 1 1 0 0,0 0-1 0 0,-1 0 0 0 0,1 0 0 0 0,-1 0 1 0 0,0 1-1 0 0,-1-1 0 0 0,1 0 1 0 0,-1 1-1 0 0,0-1 0 0 0,0 1 1 0 0,0 0-1 0 0,-1 0 0 0 0,1 0 1 0 0,-1 1-1 0 0,0-1 0 0 0,0 1 16 0 0,1 1-9 0 0,1 1 1 0 0,-1-1-1 0 0,0 1 0 0 0,0 0 1 0 0,0-1-1 0 0,0 1 0 0 0,0 0 0 0 0,0 1 1 0 0,0-1-1 0 0,0 1 0 0 0,0-1 1 0 0,0 1-1 0 0,0 0 0 0 0,0 0 1 0 0,0 0-1 0 0,-1 0 0 0 0,1 1 0 0 0,0 0 1 0 0,0-1-1 0 0,0 1 0 0 0,0 0 1 0 0,0 0-1 0 0,0 1 0 0 0,1-1 0 0 0,-1 0 1 0 0,0 1-1 0 0,1 0 0 0 0,-1 0 1 0 0,1 0-1 0 0,-1 0 0 0 0,1 0 1 0 0,0 0-1 0 0,0 0 0 0 0,-1 2 9 0 0,-3 3-21 0 0,0 0 1 0 0,1 0-1 0 0,0 0 0 0 0,0 0 1 0 0,1 1-1 0 0,0 0 0 0 0,1 0 1 0 0,-1 0-1 0 0,1 0 0 0 0,1 0 1 0 0,0 1-1 0 0,0 0 21 0 0,0 0 35 0 0,1 0-1 0 0,1 0 1 0 0,-1 0-1 0 0,1 0 1 0 0,1 0-1 0 0,0 0 1 0 0,0 0 0 0 0,1 0-1 0 0,0 0 1 0 0,0 0-1 0 0,1 0 1 0 0,0-1-1 0 0,1 1 1 0 0,0-1 0 0 0,0 0-1 0 0,1 0 1 0 0,0 0-1 0 0,0-1 1 0 0,1 0-1 0 0,0 0 1 0 0,0 0 0 0 0,1-1-1 0 0,0 0 1 0 0,0 0-1 0 0,0 0 1 0 0,6 2-35 0 0,11 9 52 0 0,1-1-1 0 0,1-2 1 0 0,1 0-1 0 0,0-2 1 0 0,1-1 0 0 0,0-1-1 0 0,2-1-51 0 0,-16-5-532 0 0,36 5-1743 0 0,-19-15-8499 0 0,-26 3 1093 0 0</inkml:trace>
  <inkml:trace contextRef="#ctx0" brushRef="#br0" timeOffset="427.388">2464 653 13139 0 0,'0'0'1397'0'0,"0"0"-636"0"0,0 0-29 0 0,0 0 361 0 0,0 0 170 0 0,0 0-14 0 0,0 0-147 0 0,0 0-187 0 0,35-5-129 0 0,114-15-142 0 0,101-25 623 0 0,-226 42-2454 0 0,76-9 2658 0 0,-66 10-6585 0 0,0 1-6945 0 0,-32 1 4600 0 0</inkml:trace>
  <inkml:trace contextRef="#ctx0" brushRef="#br0" timeOffset="681.886">2526 966 6993 0 0,'9'8'5022'0'0,"29"2"-2471"0"0,77-11 2153 0 0,55-30-3709 0 0,-80 12-1248 0 0,-1-3-1820 0 0,-38 8-5100 0 0,-33 10-3353 0 0</inkml:trace>
  <inkml:trace contextRef="#ctx0" brushRef="#br0" timeOffset="1066.265">3684 506 6545 0 0,'0'0'1031'0'0,"0"0"-93"0"0,0 0 27 0 0,0 0 89 0 0,0 0-23 0 0,0 0-128 0 0,0 0-187 0 0,0 0-199 0 0,0 0-146 0 0,-30 32-120 0 0,-91 99-97 0 0,78-69 22 0 0,42-52-128 0 0,-1-5 46 0 0,1-1-1 0 0,-1 1 1 0 0,1-1-1 0 0,1 1 1 0 0,-1 0-1 0 0,1 0 0 0 0,-1-1 1 0 0,1 1-1 0 0,1 0 1 0 0,-1 0-1 0 0,1-1 1 0 0,0 1-1 0 0,0 0 0 0 0,0-1 1 0 0,0 1-1 0 0,1-1 1 0 0,0 0-1 0 0,0 1 0 0 0,0-1 1 0 0,1 0-1 0 0,-1 0 1 0 0,1 0-1 0 0,0 0 1 0 0,0-1-1 0 0,0 1 0 0 0,1-1 1 0 0,-1 0-1 0 0,1 0 1 0 0,0 0-1 0 0,-1 0 0 0 0,1-1 1 0 0,1 1-1 0 0,-1-1 1 0 0,0 0-1 0 0,1 0 1 0 0,-1-1-1 0 0,1 1 0 0 0,-1-1 1 0 0,1 0-1 0 0,1 0-93 0 0,10 0 326 0 0,1 0 0 0 0,0-1 1 0 0,-1-1-1 0 0,1-1 0 0 0,-1 0 0 0 0,1-1 0 0 0,-1 0 0 0 0,0-2 0 0 0,0 0 0 0 0,-1-1 0 0 0,1 0 0 0 0,-1-1 1 0 0,13-8-327 0 0,175-130 1459 0 0,-182 130-1438 0 0,-1 0 1 0 0,0-1 0 0 0,-1-1-1 0 0,-1-1 1 0 0,0-1-1 0 0,-1 0 1 0 0,-2-1-1 0 0,0-1 1 0 0,-1 0 0 0 0,-1-1-1 0 0,-1-1 1 0 0,-1 1-1 0 0,-1-2 1 0 0,-1 0-1 0 0,-1 0 1 0 0,-1-1 0 0 0,3-21-22 0 0,-9 34-104 0 0,0 0 1 0 0,-1-1-1 0 0,-1 1 1 0 0,0 0-1 0 0,0-1 1 0 0,-1 1-1 0 0,-1 0 1 0 0,0 0-1 0 0,-1 1 1 0 0,0-1-1 0 0,-1 1 1 0 0,0-1 0 0 0,0 1-1 0 0,-2 1 1 0 0,1-1-1 0 0,-1 1 1 0 0,-1 0-1 0 0,0 1 1 0 0,0 0-1 0 0,-1 0 1 0 0,0 1-1 0 0,0 0 1 0 0,-1 0-1 0 0,-3-1 104 0 0,5 4-17 0 0,-1 1-1 0 0,0 0 1 0 0,1 1 0 0 0,-2-1-1 0 0,1 2 1 0 0,0-1-1 0 0,-1 1 1 0 0,1 1-1 0 0,-1-1 1 0 0,1 2-1 0 0,-1-1 1 0 0,1 1-1 0 0,-1 1 1 0 0,0 0-1 0 0,1 0 1 0 0,-1 1-1 0 0,1 0 1 0 0,0 1 0 0 0,0 0-1 0 0,0 0 1 0 0,0 1-1 0 0,0 0 1 0 0,1 1-1 0 0,-1 0 1 0 0,1 0-1 0 0,0 0 1 0 0,1 1-1 0 0,-1 1 1 0 0,1-1-1 0 0,1 1 1 0 0,-5 6 17 0 0,1-1 58 0 0,1 1 1 0 0,1 0-1 0 0,0 1 0 0 0,1 0 1 0 0,0 0-1 0 0,1 0 1 0 0,0 1-1 0 0,2 0 0 0 0,0 0 1 0 0,0 0-1 0 0,1 1 1 0 0,1-1-1 0 0,1 1 0 0 0,0-1 1 0 0,1 1-1 0 0,1 0 0 0 0,0-1 1 0 0,2 5-59 0 0,1 3 154 0 0,2-1 1 0 0,1 0-1 0 0,1 0 0 0 0,0-1 1 0 0,2 0-1 0 0,1 0 1 0 0,0-1-1 0 0,1-1 0 0 0,1 0 1 0 0,1 0-1 0 0,1-1 1 0 0,0-1-1 0 0,9 6-154 0 0,-8-8 10 0 0,-1-1 1 0 0,2-1-1 0 0,0-1 0 0 0,0 0 0 0 0,2-1 1 0 0,-1-1-1 0 0,1-1 0 0 0,0 0 1 0 0,1-2-1 0 0,0 0 0 0 0,0-1 1 0 0,1-1-1 0 0,-1-1 0 0 0,1-1 1 0 0,21 0-11 0 0,16-15-2425 0 0,-23-8-6294 0 0,-25 15-1955 0 0</inkml:trace>
  <inkml:trace contextRef="#ctx0" brushRef="#br0" timeOffset="1513.845">4914 142 8978 0 0,'0'0'3159'0'0,"0"0"-1573"0"0,0 0-533 0 0,0 0-128 0 0,0 0-130 0 0,0 0-118 0 0,0 0-80 0 0,0 0-31 0 0,0 0-61 0 0,0 0-75 0 0,0 0-119 0 0,0 0-117 0 0,-30 33-44 0 0,-94 108-34 0 0,73-62 56 0 0,47-66-130 0 0,-1 3 22 0 0,1 0-1 0 0,1 1 0 0 0,0-1 0 0 0,1 1 1 0 0,1 0-1 0 0,0 0 0 0 0,2 0 0 0 0,0-1 1 0 0,1 8-64 0 0,-1-18 61 0 0,0-1 1 0 0,0 1 0 0 0,1-1-1 0 0,-1 1 1 0 0,1-1 0 0 0,0 0-1 0 0,1 1 1 0 0,-1-1 0 0 0,1 0-1 0 0,0-1 1 0 0,0 1 0 0 0,1-1-1 0 0,0 1 1 0 0,-1-1 0 0 0,1 0-1 0 0,0 0 1 0 0,1 0 0 0 0,-1-1-1 0 0,1 0 1 0 0,0 0 0 0 0,0 0-1 0 0,0 0 1 0 0,0-1 0 0 0,0 0 0 0 0,0 0-1 0 0,1 0 1 0 0,-1 0 0 0 0,1-1-1 0 0,3 0-61 0 0,4 1 184 0 0,1-2 0 0 0,-1 0 1 0 0,0 0-1 0 0,1-1 0 0 0,-1-1 0 0 0,0 0 0 0 0,1-1 0 0 0,-1 0 1 0 0,-1-1-1 0 0,1 0 0 0 0,-1-1 0 0 0,1-1 0 0 0,-1 0 0 0 0,11-8-184 0 0,7-6 259 0 0,0-1-1 0 0,-2-2 0 0 0,0-1 1 0 0,23-27-259 0 0,-40 41 2 0 0,0 0 1 0 0,-1-1-1 0 0,0 0 1 0 0,-1-1 0 0 0,0 0-1 0 0,-1-1 1 0 0,-1 0-1 0 0,0 0 1 0 0,0 0 0 0 0,-1-1-1 0 0,-1 0 1 0 0,-1 0-1 0 0,1 0 1 0 0,-2-1 0 0 0,0 1-1 0 0,-1-1 1 0 0,-1 0-1 0 0,0 0 1 0 0,-1 0 0 0 0,0 0-1 0 0,-2-4-2 0 0,0 12-124 0 0,0 0-1 0 0,-1 0 0 0 0,0 1 0 0 0,0 0 1 0 0,0-1-1 0 0,-1 1 0 0 0,0 0 0 0 0,0 1 1 0 0,0-1-1 0 0,-1 1 0 0 0,0-1 0 0 0,0 2 1 0 0,0-1-1 0 0,-1 0 0 0 0,0 1 0 0 0,0 0 1 0 0,0 1-1 0 0,0-1 0 0 0,0 1 1 0 0,-1 0-1 0 0,1 0 0 0 0,-1 1 0 0 0,0 0 1 0 0,0 0-1 0 0,0 1 0 0 0,0 0 0 0 0,0 0 1 0 0,0 1-1 0 0,0-1 0 0 0,-1 2 125 0 0,-8-2-691 0 0,0 2 0 0 0,0 0-1 0 0,0 1 1 0 0,0 1 0 0 0,1 0-1 0 0,-1 1 1 0 0,1 0 0 0 0,-8 5 691 0 0,-67 33-9668 0 0,61-26 2328 0 0</inkml:trace>
  <inkml:trace contextRef="#ctx0" brushRef="#br0" timeOffset="1830.143">4636 572 4345 0 0,'0'0'2829'0'0,"0"0"-73"0"0,0 0-174 0 0,0 0-362 0 0,0 0-406 0 0,0 0-348 0 0,0 0-286 0 0,0 0-225 0 0,0 0-204 0 0,0 0-191 0 0,0 0-120 0 0,0 0-69 0 0,32-23-41 0 0,96-72 3 0 0,-64 48 479 0 0,-55 42-770 0 0,0 1 1 0 0,0 0-1 0 0,1 0 1 0 0,-1 1 0 0 0,1 1-1 0 0,0 0 1 0 0,-1 0-1 0 0,1 0 1 0 0,0 2 0 0 0,0-1-1 0 0,0 1 1 0 0,0 0-1 0 0,0 1 1 0 0,6 2-43 0 0,51 18 1181 0 0,-50-15-1083 0 0,1-1-1 0 0,0 0 0 0 0,0-2 0 0 0,0 0 0 0 0,0-1 0 0 0,1-1 1 0 0,4 0-98 0 0,-19-1-233 0 0,21-7-4834 0 0,-24 7 4053 0 0,0-1-1070 0 0,0 1-5206 0 0,0-3-3224 0 0</inkml:trace>
  <inkml:trace contextRef="#ctx0" brushRef="#br0" timeOffset="2358.315">3484 1103 1920 0 0,'0'0'2048'0'0,"0"0"207"0"0,0 0 129 0 0,33-6-41 0 0,109-17-268 0 0,313-53 5187 0 0,-285 49-6255 0 0,159-25-214 0 0,138 4-793 0 0,-419 45-805 0 0,79-4-1009 0 0,-44 6-8041 0 0,-69 1 242 0 0</inkml:trace>
  <inkml:trace contextRef="#ctx0" brushRef="#br0" timeOffset="3024.856">4347 1235 5369 0 0,'0'0'1819'0'0,"0"0"-980"0"0,0 0-196 0 0,0 0 202 0 0,0 0 158 0 0,0 0 73 0 0,0 0-2 0 0,-33 16-80 0 0,-100 52-122 0 0,57-15 401 0 0,69-48-1148 0 0,1 1 0 0 0,0 0 0 0 0,0 1-1 0 0,0-1 1 0 0,1 1 0 0 0,-1 0 0 0 0,2 0-1 0 0,-1 1 1 0 0,1 0 0 0 0,0-1 0 0 0,1 2-1 0 0,0-1 1 0 0,0 0 0 0 0,1 0 0 0 0,0 1-1 0 0,0-1 1 0 0,1 1 0 0 0,0 0 0 0 0,0-1-1 0 0,1 1 1 0 0,0 0 0 0 0,1 0-1 0 0,0-1 1 0 0,0 1 0 0 0,1-1 0 0 0,2 6-125 0 0,-1-9 113 0 0,1 0 0 0 0,0 0 0 0 0,0-1 0 0 0,1 1 0 0 0,-1-1 0 0 0,1 0 1 0 0,0 0-1 0 0,0-1 0 0 0,0 1 0 0 0,0-1 0 0 0,1 0 0 0 0,-1-1 0 0 0,1 1 0 0 0,4 0-113 0 0,6 2 327 0 0,1-1 0 0 0,-1-1 0 0 0,1 0 0 0 0,0-1 0 0 0,0-1-1 0 0,0-1 1 0 0,13-1-327 0 0,-10-3 190 0 0,0 0-1 0 0,0-1 1 0 0,-1-1 0 0 0,0-1-1 0 0,0 0 1 0 0,0-2 0 0 0,-1 0-1 0 0,-1-1 1 0 0,0-1-1 0 0,0 0 1 0 0,13-13-190 0 0,-9 10 4 0 0,0-1 0 0 0,-2-1 0 0 0,0 0-1 0 0,-1-1 1 0 0,0-2 0 0 0,-1 1 0 0 0,-2-2 0 0 0,0 0 0 0 0,-1-1 0 0 0,0-1-1 0 0,-2 0 1 0 0,-1 0 0 0 0,-1-1 0 0 0,-1-1 0 0 0,0 1 0 0 0,-2-2 0 0 0,-1 1-1 0 0,1-13-3 0 0,-6 23-141 0 0,-1 0 0 0 0,-1 0 0 0 0,0 1 0 0 0,0-1 0 0 0,-2 0 0 0 0,0 0 0 0 0,0 1 0 0 0,-1-1 0 0 0,-4-8 141 0 0,5 17-39 0 0,1 0 0 0 0,-1 0 0 0 0,0 0 0 0 0,0 0 0 0 0,0 1-1 0 0,-1-1 1 0 0,1 1 0 0 0,-1 0 0 0 0,0 0 0 0 0,0 0-1 0 0,-1 0 1 0 0,1 1 0 0 0,-1 0 0 0 0,0 0 0 0 0,0 0 0 0 0,0 1-1 0 0,0-1 1 0 0,0 1 0 0 0,-1 0 0 0 0,1 1 0 0 0,-1-1-1 0 0,1 1 1 0 0,-1 0 0 0 0,1 1 0 0 0,-2-1 39 0 0,-4 3 2 0 0,0 1 1 0 0,0 0 0 0 0,1 0-1 0 0,-1 1 1 0 0,1 0-1 0 0,0 1 1 0 0,0 0-1 0 0,0 1 1 0 0,1 0-1 0 0,-1 0 1 0 0,1 1 0 0 0,1 0-1 0 0,0 1 1 0 0,0 0-1 0 0,0 0 1 0 0,1 1-1 0 0,0 0 1 0 0,1 0 0 0 0,0 0-1 0 0,0 1 1 0 0,1 0-1 0 0,0 0 1 0 0,1 1-1 0 0,0-1 1 0 0,-1 10-3 0 0,-1-7 72 0 0,2 1 1 0 0,0 1-1 0 0,0-1 1 0 0,1 1-1 0 0,1-1 0 0 0,1 1 1 0 0,0 0-1 0 0,1-1 1 0 0,0 1-1 0 0,1 0 0 0 0,1-1 1 0 0,0 1-1 0 0,1 0 1 0 0,1-1-1 0 0,0 0 1 0 0,1 0-1 0 0,0 0 0 0 0,2-1 1 0 0,-1 0-1 0 0,3 3-72 0 0,3 1 74 0 0,2 0-1 0 0,0-1 1 0 0,0 0-1 0 0,2-1 1 0 0,0-1-1 0 0,0 0 1 0 0,1-1 0 0 0,1-1-1 0 0,0-1 1 0 0,1 0-1 0 0,0-2 1 0 0,1 0-1 0 0,0-1 1 0 0,0-1-1 0 0,0 0 1 0 0,1-2-1 0 0,0-1 1 0 0,0 0-1 0 0,1-2 1 0 0,-1 0 0 0 0,16-2-74 0 0,-30 0-94 0 0,-1 0 0 0 0,0-1 1 0 0,1 0-1 0 0,-1-1 0 0 0,0 1 1 0 0,0-1-1 0 0,1 0 0 0 0,-1-1 1 0 0,-1 1-1 0 0,1-1 0 0 0,0-1 1 0 0,-1 1-1 0 0,0-1 0 0 0,1 0 1 0 0,-2 0-1 0 0,3-2 94 0 0,19-21-4267 0 0,-3-2-5159 0 0,-14 17-1268 0 0</inkml:trace>
  <inkml:trace contextRef="#ctx0" brushRef="#br0" timeOffset="3285.012">5321 1047 17004 0 0,'0'0'784'0'0,"0"0"-227"0"0,0 0 103 0 0,0 0 242 0 0,0 0 95 0 0,0 0-52 0 0,0 0-126 0 0,0 0-177 0 0,-8 35-144 0 0,-25 111-136 0 0,4-34 3 0 0,21-87-331 0 0,1 1-1 0 0,2-1 0 0 0,0 1 0 0 0,2 1 0 0 0,1-1 1 0 0,1 5-34 0 0,0-23-6 0 0,1-1 1 0 0,0 1-1 0 0,1-1 1 0 0,0 1 0 0 0,0-1-1 0 0,1 1 1 0 0,-1-1-1 0 0,2 1 1 0 0,-1-1 0 0 0,1 0-1 0 0,0 0 1 0 0,0 0-1 0 0,1-1 1 0 0,0 1-1 0 0,1-1 1 0 0,-1 0 0 0 0,1 0-1 0 0,3 3 6 0 0,-4-5-42 0 0,0 0-1 0 0,1 0 1 0 0,-1 0-1 0 0,1 0 1 0 0,-1-1-1 0 0,1 0 1 0 0,0 0-1 0 0,1-1 0 0 0,-1 1 1 0 0,0-1-1 0 0,1 0 1 0 0,-1-1-1 0 0,1 1 1 0 0,-1-1-1 0 0,1 0 1 0 0,0 0-1 0 0,0-1 1 0 0,-1 0-1 0 0,2 0 43 0 0,-2-27-4633 0 0,-14 7-4262 0 0,3 12-830 0 0</inkml:trace>
  <inkml:trace contextRef="#ctx0" brushRef="#br0" timeOffset="3539.307">4949 1386 12251 0 0,'0'0'1456'0'0,"0"0"-278"0"0,0 0 22 0 0,0 0 232 0 0,0 0-8 0 0,0 0-194 0 0,0 0-207 0 0,33-3-198 0 0,104-10-147 0 0,253-36 1827 0 0,-154 8-6691 0 0,-191 33 2282 0 0,-11 1-4760 0 0,-13 3-4920 0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8:00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394 70 8194 0 0,'0'0'2698'0'0,"0"0"-1455"0"0,0 0-558 0 0,0 0-15 0 0,0 0 160 0 0,0 0 197 0 0,0 0 91 0 0,0 0-61 0 0,0 0-176 0 0,0 0-197 0 0,0 0-172 0 0,-4 27-125 0 0,-16 84-75 0 0,15 28 535 0 0,12 79 209 0 0,-1-111-764 0 0,-5-1 0 0 0,-10 80-292 0 0,2-56-3062 0 0,7-129 2078 0 0,0 1 1067 0 0,-1-2-3302 0 0,0 1-3892 0 0,-1-1-1381 0 0</inkml:trace>
  <inkml:trace contextRef="#ctx0" brushRef="#br0" timeOffset="264.04">1 619 13635 0 0,'0'0'579'0'0,"0"0"-106"0"0,0 0 221 0 0,0 0 409 0 0,0 0 233 0 0,0 0-25 0 0,31-1-176 0 0,103-3-208 0 0,-2-21 362 0 0,-7-12-600 0 0,-1-5 0 0 0,102-51-689 0 0,-215 88-128 0 0,117-65-636 0 0,-59 4-5778 0 0,-46 37-3564 0 0,-18 18 3786 0 0</inkml:trace>
  <inkml:trace contextRef="#ctx0" brushRef="#br0" timeOffset="627.144">1037 0 9514 0 0,'0'0'879'0'0,"0"0"94"0"0,0 0 333 0 0,0 0 297 0 0,0 0 85 0 0,0 0-158 0 0,-4 37-259 0 0,-13 118-249 0 0,-24 98 1097 0 0,28-180-1864 0 0,4-30-155 0 0,2 1 0 0 0,1-1 0 0 0,3 1 1 0 0,2 0-1 0 0,1 8-100 0 0,0-49 16 0 0,0 0-1 0 0,-1-1 1 0 0,1 1 0 0 0,0 0-1 0 0,1-1 1 0 0,-1 1 0 0 0,0 0-1 0 0,1-1 1 0 0,-1 1 0 0 0,1-1-1 0 0,0 1 1 0 0,0 0 0 0 0,0-1-1 0 0,0 0 1 0 0,1 1 0 0 0,-1-1-1 0 0,0 0 1 0 0,1 0 0 0 0,0 1 0 0 0,0-1-1 0 0,-1 0 1 0 0,1-1 0 0 0,0 1-1 0 0,0 0 1 0 0,1-1 0 0 0,-1 1-1 0 0,0-1 1 0 0,0 1 0 0 0,1-1-1 0 0,-1 0 1 0 0,1 0 0 0 0,-1 0-1 0 0,1-1 1 0 0,0 1 0 0 0,-1 0 0 0 0,1-1-1 0 0,0 0 1 0 0,-1 1 0 0 0,1-1-1 0 0,0 0 1 0 0,-1-1 0 0 0,1 1-1 0 0,0 0 1 0 0,-1-1 0 0 0,1 0-1 0 0,2 0-15 0 0,111-79 691 0 0,-76 47-591 0 0,-4 2-36 0 0,-29 24-42 0 0,0 0 0 0 0,1 0 0 0 0,-1 1 1 0 0,2 0-1 0 0,-1 0 0 0 0,1 1 0 0 0,-1 0 0 0 0,1 1 0 0 0,1-1 1 0 0,7-1-23 0 0,-15 7 14 0 0,0 0 0 0 0,1 1 0 0 0,-1-1 1 0 0,0 1-1 0 0,-1-1 0 0 0,1 1 0 0 0,0 0 1 0 0,0 0-1 0 0,-1-1 0 0 0,1 1 0 0 0,-1 1 1 0 0,1-1-1 0 0,-1 0 0 0 0,0 0 0 0 0,0 0 0 0 0,0 1 1 0 0,0-1-1 0 0,0 0 0 0 0,-1 1 0 0 0,1-1 1 0 0,-1 1-1 0 0,0-1 0 0 0,1 1 0 0 0,-1-1 1 0 0,0 1-1 0 0,0-1 0 0 0,-1 0 0 0 0,1 1 1 0 0,0-1-1 0 0,-1 1 0 0 0,1-1 0 0 0,-2 3-14 0 0,2 0 37 0 0,0-4-36 0 0,-1 13 21 0 0,1 0-1 0 0,1-1 0 0 0,0 1 0 0 0,1 0 0 0 0,0 0 0 0 0,1-1 0 0 0,0 1 0 0 0,5 10-21 0 0,-6-21-104 0 0,-1-1-1 0 0,0 0 0 0 0,1 1 1 0 0,0-1-1 0 0,0 0 0 0 0,-1 0 0 0 0,1 0 1 0 0,0 0-1 0 0,1 0 0 0 0,-1-1 1 0 0,0 1-1 0 0,0-1 0 0 0,1 1 1 0 0,-1-1-1 0 0,1 0 0 0 0,-1 0 0 0 0,1 0 1 0 0,-1 0-1 0 0,1 0 0 0 0,0-1 1 0 0,-1 1-1 0 0,1-1 105 0 0,18-1-5340 0 0,-1-6-5190 0 0,-16 3 3582 0 0</inkml:trace>
  <inkml:trace contextRef="#ctx0" brushRef="#br0" timeOffset="964.873">1667 796 0 0 0,'0'0'1936'0'0,"0"0"570"0"0,0 0 208 0 0,0 0-157 0 0,0 0-325 0 0,0 0-233 0 0,0 0-216 0 0,0 0-254 0 0,0 0-264 0 0,0 0-247 0 0,32 0-202 0 0,100-2-151 0 0,-129 2-627 0 0,0 1-1 0 0,0-1 1 0 0,0 0-1 0 0,-1 0 0 0 0,1 0 1 0 0,0 0-1 0 0,0 0 1 0 0,0-1-1 0 0,-1 1 0 0 0,1-1 1 0 0,0 0-1 0 0,0 1 1 0 0,-1-1-1 0 0,1-1 0 0 0,-1 1 1 0 0,1 0-1 0 0,-1-1 1 0 0,1 1-1 0 0,-1-1 0 0 0,0 0 1 0 0,0 0-1 0 0,0 0 0 0 0,1 0-37 0 0,4-6 175 0 0,1 2-73 0 0,0-1 0 0 0,0-1 0 0 0,0 1 0 0 0,-1-2 0 0 0,0 1 0 0 0,0 0 0 0 0,-1-1 0 0 0,0-1 0 0 0,-1 1 0 0 0,0-1 0 0 0,0 1 0 0 0,-1-1 0 0 0,-1-1 0 0 0,1 1 0 0 0,-2 0 0 0 0,1-1 0 0 0,0-10-102 0 0,-4 19-8 0 0,1-1 0 0 0,0 1 0 0 0,-1-1 1 0 0,0 1-1 0 0,1 0 0 0 0,-1-1 0 0 0,0 1 0 0 0,0 0 0 0 0,0 0 0 0 0,-1 0 0 0 0,1 0 0 0 0,-1 0 1 0 0,1 0-1 0 0,-1 0 0 0 0,1 0 0 0 0,-1 0 0 0 0,0 1 0 0 0,0-1 0 0 0,0 1 0 0 0,0-1 0 0 0,0 1 1 0 0,0 0-1 0 0,0 0 0 0 0,-1 0 0 0 0,1 0 0 0 0,0 0 0 0 0,-1 0 0 0 0,1 1 0 0 0,-1-1 0 0 0,1 1 1 0 0,0-1-1 0 0,-1 1 8 0 0,-81 2-755 0 0,72 3 636 0 0,1 2-1 0 0,-1-1 1 0 0,1 1-1 0 0,1 1 1 0 0,-1 0-1 0 0,2 1 1 0 0,-1 0-1 0 0,1 0 1 0 0,0 1 0 0 0,1 0-1 0 0,0 0 1 0 0,-2 5 119 0 0,2-4-272 0 0,1-1 1 0 0,0 1-1 0 0,1 1 1 0 0,0-1 0 0 0,1 1-1 0 0,0 0 1 0 0,1 0-1 0 0,0 1 1 0 0,1-1 0 0 0,1 1-1 0 0,0 0 1 0 0,0-1-1 0 0,1 1 1 0 0,1 0 0 0 0,0 0-1 0 0,1 4 272 0 0,0-14-86 0 0,-1 0 1 0 0,1 1-1 0 0,0-1 0 0 0,0 1 0 0 0,1-1 0 0 0,-1 0 0 0 0,1 0 0 0 0,0 0 0 0 0,-1 0 1 0 0,1 0-1 0 0,0 0 0 0 0,1 0 0 0 0,-1-1 0 0 0,1 1 0 0 0,-1-1 0 0 0,1 0 1 0 0,0 1-1 0 0,-1-1 0 0 0,1-1 0 0 0,0 1 0 0 0,0 0 0 0 0,1-1 0 0 0,-1 1 0 0 0,0-1 1 0 0,0 0-1 0 0,1 0 0 0 0,2 0 86 0 0,100 9-2944 0 0,-98-10 2493 0 0,48-7-6004 0 0,-39 3 1617 0 0</inkml:trace>
  <inkml:trace contextRef="#ctx0" brushRef="#br0" timeOffset="1330.9">2217 891 696 0 0,'0'0'1749'0'0,"0"0"-70"0"0,0 0 181 0 0,0 0 207 0 0,0 0 52 0 0,0 0-114 0 0,0 0-173 0 0,0 0-201 0 0,0 0-171 0 0,0 0-123 0 0,0 0-156 0 0,0 0-198 0 0,0 0-179 0 0,16-9-154 0 0,50-31-134 0 0,-8-25 535 0 0,37-67-359 0 0,-82 112-703 0 0,-18 29-604 0 0,3-7 611 0 0,0 0-1 0 0,1 1 0 0 0,-1-1 1 0 0,1 1-1 0 0,0 0 0 0 0,0-1 1 0 0,-1 1-1 0 0,2 0 0 0 0,-1 0 1 0 0,0-1-1 0 0,1 1 0 0 0,-1 0 1 0 0,1 0-1 0 0,0 0 0 0 0,0 0 0 0 0,0 0 1 0 0,0 0-1 0 0,0 0 0 0 0,1 0 1 0 0,-1-1-1 0 0,1 1 0 0 0,0 0 1 0 0,0 0-1 0 0,0 0 0 0 0,0-1 1 0 0,0 1-1 0 0,1-1 0 0 0,-1 1 1 0 0,1-1-1 0 0,0 1 0 0 0,0-1 1 0 0,0 0-1 0 0,0 0 0 0 0,0 0 1 0 0,0 0-1 0 0,0 0 0 0 0,1 0 0 0 0,-1-1 1 0 0,1 1-1 0 0,-1-1 0 0 0,1 0 1 0 0,0 1-1 0 0,-1-1 0 0 0,1 0 1 0 0,0-1-1 0 0,0 1 0 0 0,0 0 1 0 0,0-1-1 0 0,2 0 5 0 0,9 2 128 0 0,1-2 0 0 0,-1 0 0 0 0,0-1 0 0 0,0 0 0 0 0,1-1-1 0 0,-1-1 1 0 0,0 0 0 0 0,-1-1 0 0 0,1 0 0 0 0,-1-1 0 0 0,5-2-128 0 0,124-80-961 0 0,-115 65-3505 0 0,-1-1-3977 0 0,-19 15-2551 0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8:03.8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831 1 2817 0 0,'0'0'828'0'0,"0"0"-267"0"0,0 0-130 0 0,0 0 177 0 0,0 0 323 0 0,0 0 267 0 0,0 0 113 0 0,0 0-66 0 0,0 0-181 0 0,0 0-210 0 0,0 0-143 0 0,-16 32-143 0 0,-50 105-85 0 0,-55 66 959 0 0,108-185-1355 0 0,-15 20 69 0 0,-1-1-1 0 0,-1-2 0 0 0,-2 0 1 0 0,-1-3-1 0 0,-2 0 0 0 0,-2-3 1 0 0,0-1-1 0 0,-16 8-155 0 0,36-25 186 0 0,-1-2 1 0 0,0 0-1 0 0,0 0 0 0 0,-1-2 0 0 0,0 0 1 0 0,-1-2-1 0 0,1 0 0 0 0,-1-1 0 0 0,0 0 0 0 0,0-2 1 0 0,-11 0-187 0 0,28-2 31 0 0,0 0 1 0 0,1-1-1 0 0,-1 1 1 0 0,0-1-1 0 0,1 1 1 0 0,-1-1-1 0 0,1 0 1 0 0,-1 1 0 0 0,1-1-1 0 0,0-1 1 0 0,-1 1-1 0 0,1 0 1 0 0,0-1-1 0 0,0 1 1 0 0,0-1-1 0 0,0 1 1 0 0,0-1-1 0 0,0 0 1 0 0,0 0 0 0 0,0 0-1 0 0,1 0 1 0 0,-1 0-1 0 0,1 0 1 0 0,0-1-1 0 0,-1 1 1 0 0,1 0-1 0 0,0-1 1 0 0,0 1-1 0 0,1-1 1 0 0,-1 1 0 0 0,0-1-1 0 0,1 1 1 0 0,0-1-1 0 0,0 0 1 0 0,-1 1-1 0 0,1-1-31 0 0,14-98 154 0 0,73-64 142 0 0,-74 147-211 0 0,0 0 1 0 0,2 1-1 0 0,0 0 0 0 0,1 2 0 0 0,1 0 1 0 0,0 0-1 0 0,1 2 0 0 0,0 0 0 0 0,1 1 1 0 0,1 1-1 0 0,14-6-85 0 0,-27 14 33 0 0,0 0 0 0 0,0 0 0 0 0,0 1 0 0 0,0 0 1 0 0,1 0-1 0 0,-1 1 0 0 0,1 0 0 0 0,-1 0 0 0 0,1 1 0 0 0,-1 0 1 0 0,1 0-1 0 0,-1 1 0 0 0,1 0 0 0 0,-1 0 0 0 0,0 1 0 0 0,1 0 1 0 0,-1 0-1 0 0,0 1 0 0 0,0 0 0 0 0,0 0 0 0 0,0 0 0 0 0,-1 1 1 0 0,2 1-34 0 0,63 53 587 0 0,-2 2 1 0 0,-3 4 0 0 0,34 44-588 0 0,-93-99 18 0 0,0 0 0 0 0,1 0 0 0 0,0-1 0 0 0,1 0 1 0 0,0 0-1 0 0,0-1 0 0 0,1 0 0 0 0,0-1 0 0 0,0 0 1 0 0,0 0-1 0 0,1-1 0 0 0,0-1 0 0 0,0 0 0 0 0,2 1-18 0 0,88 4-3326 0 0,-67-10-1172 0 0,-2-4-3724 0 0,-18 1 534 0 0</inkml:trace>
  <inkml:trace contextRef="#ctx0" brushRef="#br0" timeOffset="275.667">1481 303 6785 0 0,'0'0'1854'0'0,"0"0"-73"0"0,0 0 106 0 0,0 0-12 0 0,0 0-232 0 0,0 0-283 0 0,0 0-222 0 0,0 0-201 0 0,0 0-185 0 0,31 3-150 0 0,99 12-133 0 0,-91-11-317 0 0,1-2-1 0 0,0-2 0 0 0,-1-2 1 0 0,1-1-1 0 0,-1-2 0 0 0,37-10-151 0 0,-33 5-377 0 0,7-2-2264 0 0,-18 9-8789 0 0,-29 3 3887 0 0</inkml:trace>
  <inkml:trace contextRef="#ctx0" brushRef="#br0" timeOffset="523.49">1574 597 8314 0 0,'0'0'1707'0'0,"0"0"-32"0"0,0 0 81 0 0,0 0 21 0 0,0 0-194 0 0,0 0-267 0 0,0 0-240 0 0,0 0-260 0 0,0 0-205 0 0,32 8-175 0 0,99 21-142 0 0,-122-27-260 0 0,0 0 1 0 0,1 0-1 0 0,-1-1 1 0 0,0 0-1 0 0,0-1 1 0 0,1 0-1 0 0,-1-1 1 0 0,0 0-1 0 0,0 0 1 0 0,1-1-1 0 0,4-1-34 0 0,17-4 63 0 0,67-12-38 0 0,75-10-3150 0 0,-114 21-3229 0 0,-45 6 3072 0 0,6 1-5785 0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8:05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124 883 3721 0 0,'0'0'3246'0'0,"0"0"-2131"0"0,0 0-551 0 0,0 0 64 0 0,0 0 124 0 0,0 0 98 0 0,0 0 49 0 0,0 0-19 0 0,0 0-69 0 0,0 0-95 0 0,-20 32-72 0 0,-63 102-20 0 0,82-133-591 0 0,-1 1 0 0 0,0-1-1 0 0,1 1 1 0 0,-1 0 0 0 0,1 0 0 0 0,-1-1 0 0 0,1 1 0 0 0,0 0 0 0 0,0 0-1 0 0,-1 0 1 0 0,2 0 0 0 0,-1 0 0 0 0,0 1 0 0 0,0-1 0 0 0,1 0-1 0 0,-1 0 1 0 0,1 0 0 0 0,0 1 0 0 0,-1-1 0 0 0,1 0 0 0 0,0 1 0 0 0,0-1-1 0 0,1 0 1 0 0,-1 0 0 0 0,0 1 0 0 0,1-1 0 0 0,-1 0 0 0 0,1 0-1 0 0,0 0 1 0 0,0 0 0 0 0,0 1-33 0 0,3 3 204 0 0,-1-1-69 0 0,0 0 0 0 0,-1 0 0 0 0,2-1 0 0 0,-1 1 0 0 0,0-1 0 0 0,1 0 0 0 0,0 0 1 0 0,0 0-1 0 0,0-1 0 0 0,1 1 0 0 0,-1-1 0 0 0,1 0 0 0 0,-1-1 0 0 0,1 1 0 0 0,0-1 1 0 0,0 1-1 0 0,0-2 0 0 0,1 1 0 0 0,-1 0 0 0 0,0-1 0 0 0,1 0 0 0 0,-1 0 1 0 0,1-1-1 0 0,-1 0 0 0 0,1 0 0 0 0,-1 0 0 0 0,1 0-135 0 0,8-2 214 0 0,0 0-1 0 0,0-1 1 0 0,0 0 0 0 0,-1-1-1 0 0,0 0 1 0 0,1-1 0 0 0,-2-1-1 0 0,1 0 1 0 0,-1 0 0 0 0,2-3-214 0 0,30-19 242 0 0,-2-3 0 0 0,-2-2 1 0 0,-1-1-1 0 0,-1-2 0 0 0,-2-1 1 0 0,-2-2-1 0 0,15-23-242 0 0,-36 43 28 0 0,0-2 1 0 0,-1 0-1 0 0,0 0 0 0 0,-2-1 0 0 0,-1 0 1 0 0,-1-1-1 0 0,-1 0 0 0 0,0 0 0 0 0,-2 0 1 0 0,-1-1-1 0 0,-1 0 0 0 0,-1 0 1 0 0,0 0-1 0 0,-2 0 0 0 0,-1 0 0 0 0,-3-14-28 0 0,1 27-39 0 0,1 0 0 0 0,-2 0 0 0 0,0 0 1 0 0,0 1-1 0 0,0 0 0 0 0,-2 0 0 0 0,1 0 0 0 0,-1 0 0 0 0,0 1 0 0 0,-1 0 0 0 0,0 0 0 0 0,-1 1 0 0 0,0 0 0 0 0,0 0 0 0 0,-1 1 39 0 0,4 3-35 0 0,0 0 0 0 0,0 0-1 0 0,0 1 1 0 0,0 0 0 0 0,-1 0 0 0 0,1 0-1 0 0,-1 1 1 0 0,0 0 0 0 0,0 0 0 0 0,0 0-1 0 0,0 1 1 0 0,0-1 0 0 0,0 2-1 0 0,0-1 1 0 0,0 1 0 0 0,-1 0 0 0 0,1 0-1 0 0,0 0 1 0 0,0 1 0 0 0,0 0 0 0 0,0 0-1 0 0,0 1 1 0 0,0 0 0 0 0,0 0-1 0 0,0 0 1 0 0,0 1 0 0 0,-2 1 35 0 0,-8 8-22 0 0,0 1 1 0 0,1 0-1 0 0,0 1 1 0 0,1 0-1 0 0,1 1 1 0 0,1 1-1 0 0,0 0 1 0 0,0 0-1 0 0,2 2 1 0 0,0-1-1 0 0,1 1 1 0 0,1 1-1 0 0,1-1 1 0 0,0 1-1 0 0,1 0 1 0 0,-1 11 21 0 0,4-17 46 0 0,-1 0 0 0 0,2 0 1 0 0,-1 0-1 0 0,2 1 0 0 0,0-1 0 0 0,0 0 1 0 0,2 1-1 0 0,-1-1 0 0 0,2 1 0 0 0,0-1 1 0 0,0 0-1 0 0,1 0 0 0 0,1 0 0 0 0,0 0 1 0 0,1 0-1 0 0,0-1 0 0 0,1 0 0 0 0,1 0 1 0 0,-1 0-1 0 0,2-1 0 0 0,0 0 0 0 0,0-1 1 0 0,1 0-1 0 0,0 0 0 0 0,3 2-46 0 0,5 0 79 0 0,0 1-1 0 0,1-2 1 0 0,0 0 0 0 0,1-2-1 0 0,1 0 1 0 0,-1-1-1 0 0,1 0 1 0 0,0-2 0 0 0,1 0-1 0 0,0-2 1 0 0,0 0-1 0 0,0-2 1 0 0,0 0 0 0 0,0-1-1 0 0,0-1 1 0 0,1-1-1 0 0,-1-1-78 0 0,18-2-186 0 0,0-3 0 0 0,-1 0 0 0 0,0-3 0 0 0,-1-1 0 0 0,0-2 0 0 0,-1-2-1 0 0,9-5 187 0 0,-26 12-966 0 0,25-11-2394 0 0,-17 5-5312 0 0,-18 7-2244 0 0</inkml:trace>
  <inkml:trace contextRef="#ctx0" brushRef="#br0" timeOffset="353.861">10 1446 13979 0 0,'0'0'725'0'0,"0"0"-330"0"0,0 0 89 0 0,0 0 255 0 0,0 0 116 0 0,0 0 27 0 0,31 1-46 0 0,100 4-77 0 0,-74-4-166 0 0,0-3 0 0 0,0-2 0 0 0,0-3 0 0 0,2-3-593 0 0,10 0 352 0 0,-50 7-673 0 0,301-38 1790 0 0,-213 33-5399 0 0,-1 5-6521 0 0,-88 3 1306 0 0</inkml:trace>
  <inkml:trace contextRef="#ctx0" brushRef="#br0" timeOffset="1021.775">452 1671 6713 0 0,'0'0'865'0'0,"0"0"-71"0"0,0 0 119 0 0,0 0 178 0 0,0 0 62 0 0,0 0-133 0 0,-33 17-254 0 0,-102 56-275 0 0,68-21-148 0 0,58-40-306 0 0,0-3-31 0 0,0 0 1 0 0,2 1-1 0 0,-1 0 0 0 0,1 0 1 0 0,0 1-1 0 0,1 0 1 0 0,1 0-1 0 0,-1 0 1 0 0,2 1-1 0 0,-1-1 1 0 0,2 1-1 0 0,0 0 0 0 0,0 1 1 0 0,1-1-1 0 0,0 0 1 0 0,1 1-1 0 0,1-1 1 0 0,0 1-7 0 0,1-10 30 0 0,-1 0 0 0 0,1 0 0 0 0,0 0 1 0 0,0-1-1 0 0,0 1 0 0 0,0 0 0 0 0,1 0 1 0 0,-1-1-1 0 0,1 1 0 0 0,0-1 0 0 0,0 1 1 0 0,0-1-1 0 0,0 0 0 0 0,0 0 0 0 0,0 0 0 0 0,0 0 1 0 0,1 0-1 0 0,-1 0 0 0 0,1-1 0 0 0,-1 1 1 0 0,1-1-1 0 0,0 1 0 0 0,0-1 0 0 0,0 0 1 0 0,-1 0-1 0 0,1 0 0 0 0,0-1 0 0 0,2 1-30 0 0,88 7 2044 0 0,-90-8-1948 0 0,19-1 335 0 0,-1 0 0 0 0,1-2 0 0 0,0-1 0 0 0,-1-1 0 0 0,0 0 0 0 0,0-2 0 0 0,-1 0 0 0 0,0-1 1 0 0,0-1-1 0 0,0-1 0 0 0,-1-1 0 0 0,8-7-431 0 0,-6 4 114 0 0,-2-1 0 0 0,0-1 0 0 0,0 0 1 0 0,-2-2-1 0 0,0 0 0 0 0,-1 0 0 0 0,-1-2 1 0 0,0 0-1 0 0,-2-1 0 0 0,-1 0 0 0 0,0-1 0 0 0,-1 0 1 0 0,-2-1-1 0 0,0 0 0 0 0,-2-1 0 0 0,0 0 1 0 0,-1-2-115 0 0,-3 10-60 0 0,0 0 1 0 0,-2 1 0 0 0,1-1-1 0 0,-2 0 1 0 0,0 0-1 0 0,-1 0 1 0 0,-1 0 0 0 0,0 0-1 0 0,-1 1 1 0 0,-1-1 0 0 0,-1 1-1 0 0,0 0 1 0 0,0 0 0 0 0,-2 1-1 0 0,0-1 1 0 0,-8-12 59 0 0,13 24-24 0 0,-1 1 1 0 0,0-1-1 0 0,0 0 0 0 0,1 1 1 0 0,-1-1-1 0 0,-1 1 0 0 0,1 0 1 0 0,0 0-1 0 0,-1 0 0 0 0,1 1 1 0 0,-1-1-1 0 0,1 1 1 0 0,-1 0-1 0 0,0 0 0 0 0,1 0 1 0 0,-1 0-1 0 0,0 1 0 0 0,0-1 1 0 0,0 1-1 0 0,1 0 0 0 0,-1 0 1 0 0,0 1-1 0 0,0-1 0 0 0,0 1 1 0 0,1 0-1 0 0,-1 0 0 0 0,0 0 1 0 0,1 0-1 0 0,-1 0 0 0 0,1 1 1 0 0,-1 0-1 0 0,1 0 0 0 0,0 0 1 0 0,-1 0-1 0 0,0 1 24 0 0,-7 5-15 0 0,1-1 1 0 0,0 2-1 0 0,0-1 0 0 0,1 1 1 0 0,0 1-1 0 0,1 0 0 0 0,0 0 1 0 0,0 1-1 0 0,1-1 0 0 0,-1 3 15 0 0,1 5 65 0 0,1 0-1 0 0,0 0 1 0 0,1 1 0 0 0,1-1-1 0 0,1 1 1 0 0,0 0-1 0 0,2 0 1 0 0,0 0 0 0 0,1 0-1 0 0,1 0 1 0 0,2 11-65 0 0,1-12 68 0 0,0-1 0 0 0,2 0 0 0 0,-1 0 0 0 0,2 0 0 0 0,1-1 0 0 0,0 0 0 0 0,1 0 0 0 0,0-1 0 0 0,1 0 0 0 0,1-1 0 0 0,0 0 0 0 0,9 7-68 0 0,-9-11-31 0 0,0 1 0 0 0,1-2-1 0 0,0 0 1 0 0,1 0 0 0 0,0-1 0 0 0,1 0-1 0 0,-1-2 1 0 0,1 1 0 0 0,0-2 0 0 0,1 0-1 0 0,0 0 1 0 0,0-2 0 0 0,0 1 0 0 0,0-2-1 0 0,0 0 1 0 0,0-1 0 0 0,0-1 0 0 0,1 0-1 0 0,-1-1 1 0 0,0-1 0 0 0,14-2 31 0 0,45-25-3459 0 0,-52 15-882 0 0,-1-2-4014 0 0,-17 12 1161 0 0</inkml:trace>
  <inkml:trace contextRef="#ctx0" brushRef="#br0" timeOffset="1263.909">1383 1545 8138 0 0,'0'0'2040'0'0,"0"0"-661"0"0,0 0-217 0 0,0 0 102 0 0,0 0 54 0 0,0 0-114 0 0,0 0-192 0 0,0 0-184 0 0,0 0-161 0 0,0 0-145 0 0,-16 32-134 0 0,-50 98-110 0 0,39-79-79 0 0,19-39-156 0 0,1 0 0 0 0,0 1 1 0 0,1 0-1 0 0,0 0 0 0 0,1 0 0 0 0,0 1 0 0 0,1 0 0 0 0,1 0 0 0 0,0 0 0 0 0,1 0 0 0 0,1 1 0 0 0,0 2-43 0 0,1-14 11 0 0,1 0-1 0 0,-1 0 1 0 0,1 0-1 0 0,0 1 0 0 0,0-1 1 0 0,0 0-1 0 0,0 0 1 0 0,0-1-1 0 0,1 1 0 0 0,-1 0 1 0 0,1 0-1 0 0,0-1 0 0 0,0 1 1 0 0,0-1-1 0 0,0 1 1 0 0,0-1-1 0 0,1 0 0 0 0,-1 0 1 0 0,1 0-1 0 0,-1 0 1 0 0,1 0-1 0 0,0-1 0 0 0,0 1 1 0 0,0-1-1 0 0,-1 0 0 0 0,1 0 1 0 0,1 0-1 0 0,-1 0 1 0 0,0 0-1 0 0,0-1 0 0 0,2 1-10 0 0,105 4 257 0 0,-1-49-3344 0 0,-86 24-880 0 0,-11 3-1758 0 0,-4 6-828 0 0,-6 8 4390 0 0</inkml:trace>
  <inkml:trace contextRef="#ctx0" brushRef="#br0" timeOffset="1517.993">1057 1752 9890 0 0,'0'0'2263'0'0,"0"0"-446"0"0,0 0-93 0 0,0 0-69 0 0,0 0-276 0 0,0 0-299 0 0,0 0-225 0 0,0 0-175 0 0,34 4-132 0 0,108 13-101 0 0,-34-16 237 0 0,105-24-280 0 0,-107 3-2395 0 0,-47 8-7155 0 0,-43 8-2095 0 0</inkml:trace>
  <inkml:trace contextRef="#ctx0" brushRef="#br0" timeOffset="2748.207">2173 283 0 0 0,'0'0'679'0'0,"0"0"330"0"0,0 0 282 0 0,0 0 148 0 0,0 0 122 0 0,0 0 7 0 0,0 0-117 0 0,0 0-171 0 0,0 0-204 0 0,0 0-179 0 0,-31-2-107 0 0,-93-2-67 0 0,68 10 1008 0 0,53-3-1620 0 0,0 0-1 0 0,0 1 0 0 0,1-1 0 0 0,-1 0 1 0 0,1 1-1 0 0,-1 0 0 0 0,1-1 1 0 0,1 1-1 0 0,-1 0 0 0 0,0 0 0 0 0,1 0 1 0 0,0 0-1 0 0,0 0 0 0 0,0 0 0 0 0,0 1 1 0 0,1-1-1 0 0,0 0 0 0 0,0 0 1 0 0,0 1-1 0 0,0-1 0 0 0,1 3-110 0 0,-1 0 186 0 0,-37 807 2584 0 0,18-523-2448 0 0,-17 136 223 0 0,36-416-513 0 0,-1-8-12 0 0,1 0 1 0 0,-1 0-1 0 0,1 0 1 0 0,0 0-1 0 0,0 0 1 0 0,0 0 0 0 0,1 0-1 0 0,-1 0 1 0 0,1 1-1 0 0,0-2 1 0 0,0 1-1 0 0,0 0 1 0 0,0 0 0 0 0,0 0-1 0 0,0 0 1 0 0,1-1-1 0 0,-1 1 1 0 0,1 0-1 0 0,0-1 1 0 0,0 0-1 0 0,0 1 1 0 0,1 0-21 0 0,70 19 552 0 0,64-22-88 0 0,7-15-298 0 0,-106 2-2096 0 0,-26 8-1752 0 0,0-2-3931 0 0,-8 3-2462 0 0</inkml:trace>
  <inkml:trace contextRef="#ctx0" brushRef="#br0" timeOffset="3751.419">2825 585 0 0 0,'0'0'217'0'0,"0"0"653"0"0,0 0 337 0 0,0 0 174 0 0,0 0 98 0 0,0 0-25 0 0,0 0-103 0 0,0 0-145 0 0,0 0-138 0 0,0 0-144 0 0,0 0-132 0 0,0 0-128 0 0,-15-5-118 0 0,-45-11-78 0 0,10 28 504 0 0,42-7-775 0 0,-3 2-57 0 0,0-1 0 0 0,0 1 0 0 0,0 1-1 0 0,1 0 1 0 0,0 0 0 0 0,1 1 0 0 0,0 0-1 0 0,0 1 1 0 0,1 0 0 0 0,0 0 0 0 0,1 1-1 0 0,0 0 1 0 0,1 0 0 0 0,0 0 0 0 0,1 1-1 0 0,0 0 1 0 0,1 0 0 0 0,0 1 0 0 0,1-1-1 0 0,0 1 1 0 0,1 0 0 0 0,1-1 0 0 0,-1 10-140 0 0,2-17 70 0 0,1 0 0 0 0,0 0 1 0 0,0 0-1 0 0,0 0 0 0 0,0 0 1 0 0,1-1-1 0 0,-1 1 1 0 0,1 0-1 0 0,0-1 0 0 0,1 1 1 0 0,-1-1-1 0 0,1 0 1 0 0,0 0-1 0 0,0 0 0 0 0,0 0 1 0 0,1 0-1 0 0,-1-1 1 0 0,1 0-1 0 0,0 1 0 0 0,0-1 1 0 0,0-1-1 0 0,0 1 0 0 0,0 0 1 0 0,1-1-1 0 0,0 0 1 0 0,1 0-71 0 0,6 3 165 0 0,0 0 1 0 0,0-1 0 0 0,0-1-1 0 0,1 0 1 0 0,0-1-1 0 0,0 0 1 0 0,0-1 0 0 0,-1-1-1 0 0,10 0-165 0 0,3-5 126 0 0,-2 0-1 0 0,1-2 0 0 0,-1-1 0 0 0,0-1 1 0 0,0 0-1 0 0,-1-2 0 0 0,0-1 1 0 0,-1 0-1 0 0,0-2 0 0 0,-1 0 1 0 0,-1-1-1 0 0,-1-2 0 0 0,0 1 0 0 0,-1-2 1 0 0,0 0-1 0 0,-2-2 0 0 0,0 1 1 0 0,-1-2-1 0 0,-1 0 0 0 0,-1 0 1 0 0,-1-1-1 0 0,-1 0 0 0 0,3-13-125 0 0,-8 22-16 0 0,0 0 0 0 0,-1 0 0 0 0,-1 0 0 0 0,0 0 1 0 0,-1 0-1 0 0,0-1 0 0 0,-1 1 0 0 0,-1-1 0 0 0,0 0 0 0 0,-1 1 0 0 0,0 0 0 0 0,-1-1 0 0 0,-1 1 0 0 0,0 0 0 0 0,-1 0 0 0 0,0 0 0 0 0,-1 0 1 0 0,0 1-1 0 0,-1-1 0 0 0,0 2 0 0 0,-1-1 0 0 0,-1 1 0 0 0,0 0 0 0 0,0 0 0 0 0,-1 1 0 0 0,0 0 0 0 0,-1 0 0 0 0,0 1 0 0 0,0 1 0 0 0,-1 0 1 0 0,0 0-1 0 0,-1 1 0 0 0,-2-1 16 0 0,7 6-13 0 0,0-1 0 0 0,0 1 0 0 0,0 1 1 0 0,0-1-1 0 0,-1 1 0 0 0,1 0 0 0 0,0 1 0 0 0,-1 0 1 0 0,1 0-1 0 0,0 1 0 0 0,0-1 0 0 0,-1 2 1 0 0,1-1-1 0 0,0 1 0 0 0,0 0 0 0 0,0 0 0 0 0,0 1 1 0 0,1 0-1 0 0,-1 0 0 0 0,1 1 0 0 0,-1 0 1 0 0,1 0-1 0 0,0 0 0 0 0,1 1 0 0 0,-1 0 0 0 0,1 0 1 0 0,0 0-1 0 0,0 1 0 0 0,1-1 0 0 0,-2 4 13 0 0,-6 6-31 0 0,1 1-1 0 0,1 1 1 0 0,0 0-1 0 0,2 0 1 0 0,-1 1-1 0 0,2 0 1 0 0,1 0-1 0 0,0 1 0 0 0,1 0 1 0 0,-2 18 31 0 0,5-24 24 0 0,1-1 0 0 0,0 0 1 0 0,1 1-1 0 0,0-1 0 0 0,1 1 0 0 0,1-1 1 0 0,0 0-1 0 0,0 0 0 0 0,1 0 0 0 0,1 0 0 0 0,0 0 1 0 0,0 0-1 0 0,1-1 0 0 0,1 0 0 0 0,0 0 1 0 0,0-1-1 0 0,1 1 0 0 0,1-1 0 0 0,-1-1 0 0 0,2 1 1 0 0,-1-1-1 0 0,1-1 0 0 0,1 0 0 0 0,1 1-24 0 0,6 6-4 0 0,1-1 1 0 0,1-1-1 0 0,0-1 0 0 0,1 0 0 0 0,0-2 0 0 0,1 0 0 0 0,0-1 0 0 0,1-2 0 0 0,-1 0 0 0 0,1-1 0 0 0,1-1 0 0 0,-1-1 1 0 0,1-1-1 0 0,16 0 4 0 0,66-19-2138 0 0,-42-16-4447 0 0,-51 22 1613 0 0,-1 5-2376 0 0</inkml:trace>
  <inkml:trace contextRef="#ctx0" brushRef="#br0" timeOffset="4379.269">3539 526 1896 0 0,'0'0'937'0'0,"0"0"167"0"0,0 0 224 0 0,0 0 170 0 0,0 0 21 0 0,-12 36-86 0 0,-35 114-134 0 0,35-57 872 0 0,12-84-1962 0 0,0 0 0 0 0,1-1 0 0 0,1 1 0 0 0,-1 0 0 0 0,1-1 0 0 0,1 0-1 0 0,0 1 1 0 0,0-1 0 0 0,0 0 0 0 0,1-1 0 0 0,0 1 0 0 0,1 0-1 0 0,0-1 1 0 0,0 0 0 0 0,0 0 0 0 0,1-1 0 0 0,0 0 0 0 0,0 0 0 0 0,1 0-1 0 0,0 0 1 0 0,0-1 0 0 0,0 0 0 0 0,0-1 0 0 0,1 0 0 0 0,0 0-1 0 0,0 0 1 0 0,0-1 0 0 0,0-1 0 0 0,1 1 0 0 0,2 0-209 0 0,5-4 197 0 0,1-1 1 0 0,-1 0-1 0 0,0-1 0 0 0,0 0 1 0 0,0-2-1 0 0,0 0 0 0 0,-1-1 1 0 0,0 0-1 0 0,0-1 1 0 0,0-1-1 0 0,-1 0 0 0 0,0-1 1 0 0,-1 0-1 0 0,0-1 0 0 0,-1-1 1 0 0,1 0-1 0 0,-2-1 1 0 0,0 0-1 0 0,0 0 0 0 0,-1-1 1 0 0,-1-1-1 0 0,0 0 0 0 0,-1 0 1 0 0,2-7-198 0 0,-3 12-2 0 0,0-1 0 0 0,-1 0 0 0 0,0 0 0 0 0,-1-1 0 0 0,0 0 0 0 0,-1 0 0 0 0,0 0 0 0 0,-1 0 0 0 0,0-1 0 0 0,0 1 0 0 0,-2-1-1 0 0,1 0 1 0 0,-1 0 0 0 0,-1 1 0 0 0,0-1 0 0 0,-1 0 0 0 0,0 0 0 0 0,-1 0 0 0 0,0 1 0 0 0,-1-1 0 0 0,0 1 0 0 0,-1 0 0 0 0,0 0 2 0 0,-2 2-166 0 0,0 0 1 0 0,0 1-1 0 0,0 0 0 0 0,-1 1 0 0 0,0-1 0 0 0,-1 1 1 0 0,1 0-1 0 0,-2 1 0 0 0,1 0 0 0 0,0 0 1 0 0,-1 1-1 0 0,0 0 0 0 0,-1 1 0 0 0,1 0 0 0 0,-1 0 1 0 0,1 1-1 0 0,-1 0 0 0 0,0 1 0 0 0,0 0 1 0 0,0 1-1 0 0,-1-1 0 0 0,1 2 0 0 0,0 0 0 0 0,0 0 1 0 0,-1 1-1 0 0,-3 1 166 0 0,-9 2-925 0 0,0 2 1 0 0,0 0-1 0 0,0 2 0 0 0,1 1 1 0 0,1 0-1 0 0,-1 2 0 0 0,1 0 1 0 0,1 1-1 0 0,0 1 0 0 0,1 1 1 0 0,1 1-1 0 0,-10 10 925 0 0,12-12-752 0 0,1 1-1 0 0,1 0 0 0 0,0 1 0 0 0,1 1 1 0 0,1 0-1 0 0,0 1 0 0 0,1 0 1 0 0,1 0-1 0 0,0 1 0 0 0,-5 15 753 0 0,18 17 809 0 0,-1-47-404 0 0,1-1-1 0 0,0 1 0 0 0,0-1 1 0 0,0 0-1 0 0,0 0 0 0 0,0 0 1 0 0,1 0-1 0 0,-1 0 0 0 0,0-1 1 0 0,1 0-1 0 0,-1 1 0 0 0,1-1 1 0 0,0-1-1 0 0,-1 1 0 0 0,1 0 1 0 0,0-1-1 0 0,0 0 0 0 0,2 0-404 0 0,114-13 6743 0 0,54-52-2253 0 0,-160 59-4070 0 0,152-71 2438 0 0,-164 78-2853 0 0,0-1 0 0 0,0 0-1 0 0,0 1 1 0 0,-1-1 0 0 0,1 1-1 0 0,0 0 1 0 0,0-1 0 0 0,0 1-1 0 0,-1 0 1 0 0,1 0 0 0 0,0 0-1 0 0,-1 1 1 0 0,1-1 0 0 0,-1 0-1 0 0,1 0 1 0 0,-1 1 0 0 0,0-1-1 0 0,0 1 1 0 0,1-1 0 0 0,-1 1-1 0 0,0 0 1 0 0,0-1 0 0 0,-1 1-1 0 0,1 0 1 0 0,0 0 0 0 0,0 0-1 0 0,-1 0 1 0 0,1 1-5 0 0,14 22-20 0 0,-9-20 9 0 0,1 1 0 0 0,-1-1 0 0 0,1-1 0 0 0,0 1 0 0 0,1-1 0 0 0,-1-1-1 0 0,0 1 1 0 0,1-1 0 0 0,0 0 0 0 0,0-1 0 0 0,0 0 0 0 0,0 0 0 0 0,0-1 0 0 0,1 0 0 0 0,-1 0 0 0 0,0-1 0 0 0,1 0 0 0 0,-1 0-1 0 0,1-1 12 0 0,76-14-3678 0 0,-5-9-8976 0 0,-72 21 5280 0 0</inkml:trace>
  <inkml:trace contextRef="#ctx0" brushRef="#br0" timeOffset="4648.932">2528 1266 944 0 0,'0'0'1753'0'0,"0"0"-121"0"0,0 0 174 0 0,35-4 262 0 0,113-12 53 0 0,240-44 6156 0 0,-158 21-5888 0 0,-72 18-2142 0 0,0 7-1 0 0,57 6-246 0 0,-204 8-254 0 0,116 2-2552 0 0,-45 7-7539 0 0,-63-6 2267 0 0</inkml:trace>
  <inkml:trace contextRef="#ctx0" brushRef="#br0" timeOffset="5311.905">2919 1553 4393 0 0,'0'0'1818'0'0,"0"0"-282"0"0,0 0-197 0 0,0 0-116 0 0,0 0-206 0 0,0 0-238 0 0,0 0-163 0 0,0 0-116 0 0,-33 25-118 0 0,-101 79-101 0 0,82-50-20 0 0,49-45-224 0 0,-15 115 814 0 0,19-120-769 0 0,-1 0 1 0 0,1-1 0 0 0,0 1 0 0 0,0-1-1 0 0,0 1 1 0 0,0-1 0 0 0,0 0 0 0 0,1 1 0 0 0,0-1-1 0 0,0 0 1 0 0,0 0 0 0 0,0 0 0 0 0,0 0 0 0 0,0 0-1 0 0,1-1 1 0 0,-1 1 0 0 0,1-1 0 0 0,0 0 0 0 0,0 1-1 0 0,0-1 1 0 0,0 0 0 0 0,0-1 0 0 0,0 1-1 0 0,1 0 1 0 0,-1-1 0 0 0,0 0 0 0 0,1 0 0 0 0,-1 0-1 0 0,1 0 1 0 0,-1-1 0 0 0,1 1 0 0 0,0-1-83 0 0,6 2 295 0 0,0-1 1 0 0,1 0 0 0 0,-1 0-1 0 0,1-1 1 0 0,-1 0-1 0 0,0-1 1 0 0,1 0 0 0 0,-1-1-1 0 0,0 0 1 0 0,9-4-296 0 0,19-12 314 0 0,-1-2 1 0 0,-1-2-1 0 0,-1-1 1 0 0,-1-1-1 0 0,-1-3 1 0 0,-1 0-1 0 0,-1-2 1 0 0,-2-1-1 0 0,-1-2 1 0 0,-1-1-1 0 0,-2 0 1 0 0,0-5-315 0 0,-9 17-51 0 0,-1 0-1 0 0,-2 0 1 0 0,0-2 0 0 0,-2 0-1 0 0,0 0 1 0 0,-1-1-1 0 0,-2 0 1 0 0,0 0 0 0 0,-2-1-1 0 0,0 0 1 0 0,-2-1 0 0 0,-1 1-1 0 0,-1-1 1 0 0,-1 1 0 0 0,-1-1-1 0 0,-1 0 52 0 0,0 20-45 0 0,1 0 0 0 0,-1 0-1 0 0,0 1 1 0 0,0-1-1 0 0,-1 0 1 0 0,1 1 0 0 0,-1-1-1 0 0,-1 1 1 0 0,1 0-1 0 0,-1 0 1 0 0,0 0 0 0 0,0 0-1 0 0,0 0 1 0 0,-1 0-1 0 0,0 1 1 0 0,1 0 0 0 0,-2-1-1 0 0,1 2 1 0 0,0-1-1 0 0,-1 0 1 0 0,0 1 0 0 0,0 0-1 0 0,0 0 1 0 0,0 0-1 0 0,0 1 1 0 0,-1 0 0 0 0,1 0-1 0 0,-1 0 1 0 0,1 0-1 0 0,-1 1 1 0 0,0 0 0 0 0,1 0-1 0 0,-1 1 1 0 0,0 0-1 0 0,0 0 1 0 0,0 0 0 0 0,1 0-1 0 0,-1 1 1 0 0,0 0-1 0 0,0 0 1 0 0,1 1 0 0 0,-1 0-1 0 0,1 0 1 0 0,-1 0-1 0 0,1 0 1 0 0,0 1 0 0 0,-2 1 45 0 0,-8 8 12 0 0,1 0 0 0 0,0 2 0 0 0,1-1 0 0 0,0 2 0 0 0,1-1 0 0 0,1 2 0 0 0,0 0 0 0 0,1 0 0 0 0,1 1 0 0 0,0 0 0 0 0,1 0 0 0 0,1 1 0 0 0,1 0 0 0 0,1 0 1 0 0,0 1-1 0 0,1 0 0 0 0,1-1 0 0 0,1 1 0 0 0,1 0 0 0 0,0 1 0 0 0,1-1 0 0 0,2 4-12 0 0,1-7 63 0 0,1-1 0 0 0,1 1 0 0 0,0-1 0 0 0,1 0 0 0 0,1 0 0 0 0,1-1 0 0 0,-1 0 0 0 0,2 0 0 0 0,0-1 0 0 0,1 0 0 0 0,0-1 0 0 0,1 0 0 0 0,0 0 0 0 0,1-1 0 0 0,0-1 0 0 0,6 4-63 0 0,-4-5-130 0 0,1-1 0 0 0,0 0 0 0 0,0-1-1 0 0,0-1 1 0 0,1 0 0 0 0,0-1 0 0 0,0-1-1 0 0,0 0 1 0 0,1-1 0 0 0,-1-1 0 0 0,1 0 0 0 0,0-2-1 0 0,-1 0 1 0 0,15-2 130 0 0,5-12-3499 0 0,-4-10-4049 0 0,-21 16 3085 0 0,-1 0-934 0 0</inkml:trace>
  <inkml:trace contextRef="#ctx0" brushRef="#br0" timeOffset="5612.367">3973 1258 9994 0 0,'0'0'983'0'0,"0"0"-28"0"0,0 0 184 0 0,0 0 182 0 0,0 0-3 0 0,-24 32-167 0 0,-78 98-263 0 0,15 3 398 0 0,86-132-1281 0 0,-7 12 55 0 0,0 0-1 0 0,0 0 1 0 0,1 1-1 0 0,1 0 1 0 0,0 1-1 0 0,1 0 1 0 0,1 0-1 0 0,0 0 1 0 0,1 0-1 0 0,1 0 1 0 0,0 1 0 0 0,1-1-1 0 0,0 1 1 0 0,2-1-60 0 0,2-8 43 0 0,0 0 1 0 0,1-1 0 0 0,-1 0-1 0 0,2 1 1 0 0,-1-1 0 0 0,1-1 0 0 0,0 1-1 0 0,0-1 1 0 0,0 0 0 0 0,1 0-1 0 0,0 0 1 0 0,0-1 0 0 0,0 0-1 0 0,0 0 1 0 0,1 0 0 0 0,0-1 0 0 0,0 0-1 0 0,0 0 1 0 0,0-1 0 0 0,0 0-1 0 0,1 0-43 0 0,8 5 124 0 0,-2-3-43 0 0,0-1 0 0 0,0 0 0 0 0,0 0 0 0 0,1-1-1 0 0,-1-1 1 0 0,1-1 0 0 0,-1 0 0 0 0,8-1-81 0 0,10 0-4 0 0,-31 1-96 0 0,1 0 1 0 0,-1 0-1 0 0,1 0 0 0 0,-1 0 1 0 0,1 0-1 0 0,0-1 1 0 0,-1 1-1 0 0,0-1 0 0 0,1 1 1 0 0,-1-1-1 0 0,1 1 1 0 0,-1-1-1 0 0,0 0 0 0 0,1 0 1 0 0,-1 1-1 0 0,0-1 0 0 0,0 0 1 0 0,1 0-1 0 0,-1-1 1 0 0,0 1-1 0 0,0 0 0 0 0,0 0 1 0 0,0 0-1 0 0,-1-1 0 0 0,1 1 1 0 0,0 0-1 0 0,0-1 1 0 0,-1 1-1 0 0,1-1 100 0 0,3-13-4568 0 0,-3 0-3921 0 0,-1 10 2877 0 0</inkml:trace>
  <inkml:trace contextRef="#ctx0" brushRef="#br0" timeOffset="5867.799">3533 1579 8442 0 0,'0'0'2276'0'0,"0"0"-209"0"0,0 0-237 0 0,0 0-340 0 0,0 0-359 0 0,0 0-211 0 0,0 0-115 0 0,35 2-99 0 0,109 8-78 0 0,-85-7-232 0 0,1-3 1 0 0,0-2-1 0 0,-1-3 1 0 0,2-2-397 0 0,-16 1-12 0 0,114-24-1956 0 0,-108 15-1567 0 0,-1-2-3641 0 0,-32 10-2014 0 0</inkml:trace>
  <inkml:trace contextRef="#ctx0" brushRef="#br0" timeOffset="6637.547">4480 124 0 0 0,'0'0'495'0'0,"0"0"874"0"0,0 0 434 0 0,0 0 198 0 0,0 0 73 0 0,0 0-22 0 0,0 0-111 0 0,0 0-234 0 0,0 0-250 0 0,0 0-225 0 0,0 0-158 0 0,0 0-127 0 0,2-14-86 0 0,11-43-90 0 0,-13 54-676 0 0,1 1 0 0 0,0 0 0 0 0,0 0-1 0 0,0 0 1 0 0,0 0 0 0 0,0 0 0 0 0,0 1-1 0 0,0-1 1 0 0,1 0 0 0 0,-1 0 0 0 0,1 1-1 0 0,-1-1 1 0 0,1 1 0 0 0,0-1 0 0 0,-1 1 0 0 0,1 0-1 0 0,0 0 1 0 0,0 0 0 0 0,0 0 0 0 0,0 0-1 0 0,0 0 1 0 0,0 0 0 0 0,0 1 0 0 0,0-1 0 0 0,0 1-1 0 0,2-1-94 0 0,0 0 141 0 0,1-2-88 0 0,0 1 1 0 0,1 0-1 0 0,-1 1 1 0 0,0-1-1 0 0,1 1 1 0 0,-1 0 0 0 0,1 0-1 0 0,-1 1 1 0 0,1-1-1 0 0,-1 1 1 0 0,1 1-1 0 0,-1-1 1 0 0,1 1-1 0 0,-1 0 1 0 0,1 0-1 0 0,-1 0 1 0 0,0 1 0 0 0,0 0-1 0 0,1 0 1 0 0,-1 0-1 0 0,0 1 1 0 0,-1-1-1 0 0,1 1 1 0 0,0 0-1 0 0,-1 1 1 0 0,0-1-1 0 0,0 1 1 0 0,0 0-1 0 0,0 0 1 0 0,0 0 0 0 0,-1 1-1 0 0,0-1 1 0 0,0 1-1 0 0,1 1-53 0 0,27 158 626 0 0,-25-111-485 0 0,10 144 404 0 0,-9 169-545 0 0,-7-312 4 0 0,2 395-128 0 0,14-236 56 0 0,8-94 86 0 0,-18-97 0 0 0,0 0-1 0 0,-2 1 1 0 0,0 0-1 0 0,-2 0 0 0 0,0 0 1 0 0,-2 1-1 0 0,0 7-17 0 0,-3-28 48 0 0,1 0 0 0 0,0-1 0 0 0,0 0-1 0 0,-1 1 1 0 0,0-1 0 0 0,1 0 0 0 0,-1 0 0 0 0,0 0-1 0 0,0 0 1 0 0,0-1 0 0 0,0 1 0 0 0,0-1-1 0 0,0 0 1 0 0,-1 0 0 0 0,1 0 0 0 0,0 0-1 0 0,-1-1 1 0 0,1 1 0 0 0,-1-1 0 0 0,1 0-1 0 0,0 0 1 0 0,-1 0 0 0 0,1 0 0 0 0,-1-1 0 0 0,1 1-1 0 0,0-1 1 0 0,-1 0 0 0 0,1 0 0 0 0,0 0-48 0 0,-36 1 79 0 0,-89 26 217 0 0,71-13-2205 0 0,-1-2-5087 0 0,46-11-71 0 0,6 0-4195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36.7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340 57 0 0 0,'0'0'321'0'0,"0"0"221"0"0,0 0 169 0 0,0 0 162 0 0,0 0 134 0 0,0 0 68 0 0,0 0-24 0 0,0 0-26 0 0,0 0 21 0 0,0 0 62 0 0,10-3 94 0 0,99-24 2232 0 0,94 9-12 0 0,-24 10-1890 0 0,36 8-645 0 0,-214 0-870 0 0,0 0 0 0 0,0 0 0 0 0,0-1 0 0 0,-1 1 0 0 0,1 0 0 0 0,0 0 0 0 0,0 0 0 0 0,0 0 0 0 0,0 0 0 0 0,0 0-1 0 0,0 1 1 0 0,0-1 0 0 0,0 0 0 0 0,-1 0 0 0 0,1 0 0 0 0,0 1 0 0 0,0-1 0 0 0,0 1 0 0 0,0-1 0 0 0,-1 1 0 0 0,1-1 0 0 0,0 1 0 0 0,0-1 0 0 0,-1 1 0 0 0,1-1 0 0 0,0 1 0 0 0,-1 0-1 0 0,1-1 1 0 0,-1 1 0 0 0,1 0 0 0 0,-1 0 0 0 0,1 0 0 0 0,-1-1 0 0 0,0 1 0 0 0,1 0 0 0 0,-1 0 0 0 0,0 0 0 0 0,0 0 0 0 0,1 0 0 0 0,-1-1 0 0 0,0 1 0 0 0,0 0 0 0 0,0 0 0 0 0,0 0-1 0 0,0 0 1 0 0,0 0 0 0 0,0 0 0 0 0,-1 0 0 0 0,1 0 0 0 0,0-1 0 0 0,0 1 0 0 0,-1 0 0 0 0,1 0 0 0 0,0 0 0 0 0,-1 0 0 0 0,1-1 0 0 0,-1 2-17 0 0,-32 43 1116 0 0,29-41-1087 0 0,0 1 0 0 0,0 0 0 0 0,1 0 0 0 0,-1 1 0 0 0,1-1 0 0 0,0 0 0 0 0,1 1 0 0 0,-1 0 0 0 0,1 0 0 0 0,0 0 0 0 0,1 0 0 0 0,-1 0 0 0 0,1 0 0 0 0,1 0 1 0 0,-1 1-1 0 0,1-1 0 0 0,0 0 0 0 0,1 6-29 0 0,-27 485 268 0 0,18-392 412 0 0,8-103-545 0 0,-8-3 1898 0 0,-9-12-2023 0 0,0 0 1 0 0,-2 1-1 0 0,1 1 0 0 0,-2 1 0 0 0,1 1 0 0 0,-1 0 0 0 0,0 2 0 0 0,-1 0 0 0 0,0 1 0 0 0,0 2 0 0 0,-1 0 0 0 0,1 1 0 0 0,-1 1 1 0 0,1 0-1 0 0,-1 2 0 0 0,-16 2-10 0 0,-14 3-178 0 0,0 2 0 0 0,0 2 0 0 0,1 2 1 0 0,0 3-1 0 0,1 1 0 0 0,1 3 0 0 0,-10 7 178 0 0,-131 62-1871 0 0,188-81-2438 0 0,30-4 113 0 0,-27-2 3463 0 0,15-1-4382 0 0,-2-2-2535 0 0</inkml:trace>
  <inkml:trace contextRef="#ctx0" brushRef="#br0" timeOffset="478.052">484 495 7466 0 0,'0'0'3159'0'0,"0"0"-1860"0"0,0 0-416 0 0,0 0 214 0 0,0 0 177 0 0,32-11-71 0 0,107-32-200 0 0,103-20 1547 0 0,-162 45-1964 0 0,1 3 0 0 0,0 4 1 0 0,8 3-587 0 0,-19 7 365 0 0,-107 35-126 0 0,35-28-206 0 0,0 0 1 0 0,0 0-1 0 0,1 1 1 0 0,0-1-1 0 0,0 1 1 0 0,0-1-1 0 0,1 1 1 0 0,0-1-1 0 0,1 1 1 0 0,-1-1-1 0 0,1 1 0 0 0,0-1 1 0 0,1 0-1 0 0,0 1 1 0 0,0-1-1 0 0,0 0 1 0 0,1 0-1 0 0,-1 0 1 0 0,1 0-1 0 0,4 4-33 0 0,15 48 1483 0 0,-21-62-9871 0 0,-2-2 65 0 0,1 6 585 0 0</inkml:trace>
  <inkml:trace contextRef="#ctx0" brushRef="#br0" timeOffset="901.74">1395 756 6033 0 0,'0'0'1369'0'0,"0"0"-251"0"0,0 0-28 0 0,0 0 41 0 0,0 0 4 0 0,0 0-83 0 0,0 0-138 0 0,0 0-114 0 0,0 0-101 0 0,0 0-82 0 0,0 0-34 0 0,0 0 12 0 0,0 0 66 0 0,-5 23 106 0 0,-14 68 124 0 0,14-69 49 0 0,5-48 1486 0 0,2 1-2121 0 0,1-1 1 0 0,2 1 0 0 0,0 0-1 0 0,2 1 1 0 0,1-1 0 0 0,7-15-306 0 0,-6 16 118 0 0,-3 8-86 0 0,0-1-1 0 0,2 1 1 0 0,0 0-1 0 0,0 0 1 0 0,2 1-1 0 0,0 0 1 0 0,1 1 0 0 0,0 0-1 0 0,1 1 1 0 0,0 0-1 0 0,1 1 1 0 0,1 0-1 0 0,0 1 1 0 0,2 0-32 0 0,-15 10-61 0 0,0 0 0 0 0,0-1 0 0 0,0 1 0 0 0,0 0 0 0 0,0 1 0 0 0,0-1 0 0 0,1 0 0 0 0,-1 0 0 0 0,0 0 0 0 0,0 1 0 0 0,1-1 0 0 0,-1 1 0 0 0,1-1 0 0 0,-1 1 0 0 0,0-1 0 0 0,1 1 0 0 0,-1 0 0 0 0,1 0 0 0 0,-1 0 0 0 0,1 0 0 0 0,-1 0 0 0 0,1 0 1 0 0,-1 0-1 0 0,1 0 0 0 0,-1 0 0 0 0,0 1 0 0 0,1-1 0 0 0,-1 1 0 0 0,1-1 0 0 0,-1 1 0 0 0,0-1 0 0 0,1 1 0 0 0,-1 0 0 0 0,0 0 0 0 0,0 0 0 0 0,0 0 0 0 0,1 0 0 0 0,-1 0 0 0 0,0 0 0 0 0,0 0 0 0 0,-1 0 0 0 0,2 1 61 0 0,-1 11-1933 0 0,1 4-2897 0 0,1-6-3846 0 0,-1-4 1461 0 0</inkml:trace>
  <inkml:trace contextRef="#ctx0" brushRef="#br0" timeOffset="1152.365">1763 627 11779 0 0,'0'0'1688'0'0,"0"0"-528"0"0,0 0 48 0 0,0 0-55 0 0,0 0-233 0 0,0 0-296 0 0,0 0-280 0 0,0 0-208 0 0,0 0-96 0 0,0 0-96 0 0,0 0-112 0 0,-5 195-144 0 0,14-183-288 0 0,-4-9-472 0 0,7 1-953 0 0,-9-4-2000 0 0,3 0-6769 0 0</inkml:trace>
  <inkml:trace contextRef="#ctx0" brushRef="#br0" timeOffset="1301.422">1802 322 11074 0 0,'0'0'456'0'0,"0"0"-640"0"0,0 0-368 0 0,0 0-360 0 0,0 0-400 0 0,0 0-545 0 0,0 0-871 0 0,0 0-1257 0 0</inkml:trace>
  <inkml:trace contextRef="#ctx0" brushRef="#br0" timeOffset="1738.323">2157 513 10010 0 0,'0'0'2194'0'0,"0"0"-520"0"0,0 0-323 0 0,0 0-202 0 0,0 0-339 0 0,0 0-332 0 0,0 0-242 0 0,0 0-139 0 0,0 0-88 0 0,0 0-68 0 0,0 0-48 0 0,0 0-49 0 0,-24 33-34 0 0,-73 104-16 0 0,95-136 195 0 0,0 1-1 0 0,0 0 1 0 0,0 0-1 0 0,0 0 1 0 0,0 0-1 0 0,0 0 1 0 0,1 1-1 0 0,-1-1 1 0 0,1 0-1 0 0,0 1 1 0 0,0-1-1 0 0,0 1 1 0 0,0 0-1 0 0,0-1 1 0 0,0 1-1 0 0,0 0 1 0 0,1 0-1 0 0,0-1 1 0 0,-1 1-1 0 0,1 0 1 0 0,0 0-1 0 0,1-1 0 0 0,-1 1 1 0 0,0 0-1 0 0,1 2 12 0 0,2 2-56 0 0,0 1 131 0 0,1 0 0 0 0,0-1 0 0 0,1 0-1 0 0,0 0 1 0 0,0 0 0 0 0,0 0 0 0 0,1-1 0 0 0,0 0-1 0 0,0 0 1 0 0,0 0 0 0 0,1-1 0 0 0,0 0-1 0 0,0 0 1 0 0,0-1 0 0 0,1 0 0 0 0,-1 0-1 0 0,1-1 1 0 0,0 0 0 0 0,0 0 0 0 0,0-1 0 0 0,1 0-1 0 0,-1 0 1 0 0,0-1 0 0 0,1 0 0 0 0,-1-1-1 0 0,1 0 1 0 0,-1 0 0 0 0,6-1-75 0 0,-1-2 262 0 0,-1-1-1 0 0,0 0 1 0 0,0-1 0 0 0,0-1-1 0 0,0 0 1 0 0,-1 0-1 0 0,0-1 1 0 0,0 0 0 0 0,-1-1-1 0 0,0-1 1 0 0,0 1-1 0 0,-1-1 1 0 0,0-1 0 0 0,-1 0-1 0 0,0 0 1 0 0,0-1-1 0 0,-1 0 1 0 0,5-10-262 0 0,3 2 14 0 0,-1-1 0 0 0,-1 0-1 0 0,0 0 1 0 0,-2-2 0 0 0,0 1 0 0 0,-1-1-1 0 0,-2-1 1 0 0,0 0 0 0 0,-1 0 0 0 0,-2 0-1 0 0,0-1 1 0 0,-2 0 0 0 0,0 0 0 0 0,-2 0-1 0 0,0 0 1 0 0,-2-2-14 0 0,0 18-47 0 0,-1 0 0 0 0,0 0 0 0 0,0 1 0 0 0,-1-1 1 0 0,0 1-1 0 0,0-1 0 0 0,-1 1 0 0 0,0 0 0 0 0,0 0 0 0 0,0 1 0 0 0,-1-1 0 0 0,0 1 0 0 0,-1 0 0 0 0,1 0 1 0 0,-1 1-1 0 0,0-1 0 0 0,-1 1 0 0 0,1 1 0 0 0,-1-1 0 0 0,0 1 0 0 0,0 0 0 0 0,0 1 0 0 0,0 0 0 0 0,-1 0 0 0 0,0 0 1 0 0,1 1-1 0 0,-1 0 0 0 0,0 1 0 0 0,-8-1 47 0 0,4 1-41 0 0,1 1 1 0 0,-1 1-1 0 0,0 0 1 0 0,0 1 0 0 0,1 0-1 0 0,-1 1 1 0 0,1 0-1 0 0,0 1 1 0 0,0 0-1 0 0,0 0 1 0 0,0 2-1 0 0,1-1 1 0 0,0 1-1 0 0,0 1 1 0 0,0-1 0 0 0,1 2-1 0 0,0-1 1 0 0,-4 6 40 0 0,4-6-34 0 0,1-1 0 0 0,0 1 0 0 0,0 1 0 0 0,0-1 0 0 0,1 1 0 0 0,1 1 0 0 0,-1-1 0 0 0,2 1 0 0 0,-1 0 0 0 0,1 1 1 0 0,0-1-1 0 0,1 1 0 0 0,0 0 0 0 0,0 0 0 0 0,1 0 0 0 0,1 0 0 0 0,0 1 0 0 0,0-1 0 0 0,1 1 0 0 0,0 0 0 0 0,1-1 0 0 0,0 1 0 0 0,1 0 0 0 0,0-1 1 0 0,1 1-1 0 0,0-1 0 0 0,0 1 0 0 0,1-1 0 0 0,1 0 0 0 0,0 0 0 0 0,0 0 0 0 0,4 5 34 0 0,3-2-139 0 0,1 0 0 0 0,0-1-1 0 0,1 0 1 0 0,0-1 0 0 0,1 0-1 0 0,0-1 1 0 0,1-1 0 0 0,0 0 0 0 0,1-1-1 0 0,0-1 1 0 0,0 0 0 0 0,0-1-1 0 0,1-1 1 0 0,0-1 0 0 0,0 0-1 0 0,0-1 1 0 0,0-1 0 0 0,8 0 139 0 0,47 4-4024 0 0,-1-5-3312 0 0,-48-1 408 0 0</inkml:trace>
  <inkml:trace contextRef="#ctx0" brushRef="#br0" timeOffset="2761.843">3028 392 1456 0 0,'0'0'2254'0'0,"0"0"153"0"0,0 0 24 0 0,0 0-174 0 0,0 0-358 0 0,0 0-448 0 0,0 0-357 0 0,-31 16-306 0 0,-96 51-275 0 0,114-62-460 0 0,0 1-1 0 0,1 0 1 0 0,0 1 0 0 0,0 1-1 0 0,1 0 1 0 0,0 1 0 0 0,0 0-1 0 0,1 0 1 0 0,0 1-1 0 0,1 0 1 0 0,-6 8-53 0 0,12-15-4 0 0,0 0 0 0 0,0 1 0 0 0,0-1 0 0 0,0 0 0 0 0,1 1 0 0 0,0 0 0 0 0,-1 0 0 0 0,1 0 1 0 0,0 0-1 0 0,1 0 0 0 0,-1 0 0 0 0,1 0 0 0 0,0 0 0 0 0,0 1 0 0 0,0-1 0 0 0,1 1 0 0 0,-1-1 0 0 0,1 0 0 0 0,0 1 0 0 0,0-1 0 0 0,1 1 0 0 0,-1-1 0 0 0,1 0 1 0 0,0 1-1 0 0,0-1 0 0 0,1 0 0 0 0,-1 0 0 0 0,1 1 0 0 0,0-1 0 0 0,0-1 0 0 0,0 1 0 0 0,1 0 0 0 0,-1 0 0 0 0,1-1 0 0 0,0 1 0 0 0,0-1 0 0 0,0 0 0 0 0,0 0 0 0 0,1 0 1 0 0,-1-1-1 0 0,1 1 0 0 0,1 0 4 0 0,10 1 226 0 0,0-1 1 0 0,0 0 0 0 0,1-1 0 0 0,-1 0 0 0 0,1-2-1 0 0,-1 0 1 0 0,1 0 0 0 0,-1-2 0 0 0,1 1 0 0 0,-1-2-1 0 0,0 0 1 0 0,0-1 0 0 0,0-1 0 0 0,0 0 0 0 0,13-8-227 0 0,-7 2 345 0 0,0-2 1 0 0,0 0-1 0 0,-2-2 1 0 0,0 0 0 0 0,0-1-1 0 0,-2-1 1 0 0,4-5-346 0 0,112-88 592 0 0,-97 93-639 0 0,-37 22-33 0 0,-47 104-437 0 0,39-26-135 0 0,9-81 643 0 0,1 0 0 0 0,0 1-1 0 0,0-1 1 0 0,0 0-1 0 0,0 0 1 0 0,0 0 0 0 0,0 0-1 0 0,0 0 1 0 0,1 0-1 0 0,-1 0 1 0 0,1 0 0 0 0,0 0-1 0 0,-1-1 1 0 0,1 1-1 0 0,0-1 1 0 0,0 1 0 0 0,0-1-1 0 0,0 0 1 0 0,0 1-1 0 0,1-1 1 0 0,-1 0 0 0 0,0-1-1 0 0,0 1 1 0 0,1 0-1 0 0,-1-1 1 0 0,0 1 0 0 0,1-1-1 0 0,-1 0 1 0 0,0 1-1 0 0,1-1 1 0 0,-1 0 0 0 0,1-1-1 0 0,-1 1 10 0 0,11-3 91 0 0,0 0-1 0 0,-1-1 0 0 0,0 0 0 0 0,0-1 0 0 0,0 0 0 0 0,-1-1 1 0 0,0 0-1 0 0,0-1 0 0 0,0 0 0 0 0,-1-1 0 0 0,0 0 1 0 0,0-1-1 0 0,-1 1 0 0 0,0-2 0 0 0,7-9-90 0 0,13-10 180 0 0,60-57 104 0 0,-89 85-268 0 0,0 1-10 0 0,0 0-15 0 0,0 0-30 0 0,-11 23-310 0 0,8-19 323 0 0,0-1 1 0 0,0 1-1 0 0,0 0 0 0 0,1 0 1 0 0,-1 0-1 0 0,1 0 0 0 0,0 0 1 0 0,0 1-1 0 0,0-1 0 0 0,1 1 1 0 0,0-1-1 0 0,0 1 0 0 0,0 0 1 0 0,0-1-1 0 0,1 1 0 0 0,-1 0 1 0 0,1 0-1 0 0,1-1 0 0 0,-1 1 0 0 0,0 0 1 0 0,1 0-1 0 0,0-1 0 0 0,0 1 1 0 0,1-1-1 0 0,-1 1 0 0 0,1-1 1 0 0,0 1-1 0 0,0-1 0 0 0,1 0 1 0 0,-1 0-1 0 0,1 0 0 0 0,1 1 26 0 0,0-3 35 0 0,0-2-1 0 0,0 1 0 0 0,0 0 1 0 0,0-1-1 0 0,0 0 0 0 0,0 0 0 0 0,1 0 1 0 0,-1 0-1 0 0,0 0 0 0 0,0-1 0 0 0,0 0 1 0 0,0 0-1 0 0,-1 0 0 0 0,1-1 0 0 0,0 1 1 0 0,0-1-1 0 0,-1 0 0 0 0,1 0 0 0 0,-1 0 1 0 0,1 0-1 0 0,-1 0 0 0 0,0-1 1 0 0,0 0-1 0 0,0 0 0 0 0,0 0 0 0 0,0 0 1 0 0,-1 0-1 0 0,1-1-34 0 0,13-10 126 0 0,144-174 1506 0 0,-53 89-1469 0 0,-82 81-242 0 0,-25 36-1 0 0,9 219 88 0 0,13-118 31 0 0,10 129 72 0 0,-31-235-101 0 0,-1-1 0 0 0,0 1-1 0 0,-1-1 1 0 0,-1 1 0 0 0,0-1 0 0 0,0 1 0 0 0,-1-1 0 0 0,-1 0 0 0 0,0 0 0 0 0,-1 0 0 0 0,0-1 0 0 0,0 0 0 0 0,-1 0 0 0 0,-1 0 0 0 0,0-1-1 0 0,-5 6-9 0 0,-3-1 27 0 0,0-1 0 0 0,0 0 0 0 0,-2-1-1 0 0,0-1 1 0 0,0-1 0 0 0,-1 0 0 0 0,0-1-1 0 0,-1-1 1 0 0,0-1 0 0 0,0-1 0 0 0,-1 0-1 0 0,0-2 1 0 0,0 0 0 0 0,0-1 0 0 0,-1-1-1 0 0,1-1 1 0 0,-13-1-27 0 0,31-1 5 0 0,0 0-1 0 0,0 0 1 0 0,0 0-1 0 0,0 0 0 0 0,0-1 1 0 0,0 1-1 0 0,1-1 1 0 0,-1 1-1 0 0,0-1 1 0 0,0 0-1 0 0,0 0 0 0 0,0 0 1 0 0,1 0-1 0 0,-1 0 1 0 0,0 0-1 0 0,1 0 1 0 0,-1-1-1 0 0,1 1 1 0 0,0 0-1 0 0,-1-1 0 0 0,1 1 1 0 0,0-1-1 0 0,0 0 1 0 0,0 1-1 0 0,0-1 1 0 0,0 0-1 0 0,0 0 0 0 0,0 0 1 0 0,1 1-1 0 0,-1-1 1 0 0,0 0-1 0 0,1 0 1 0 0,0 0-1 0 0,0 0 1 0 0,-1 0-1 0 0,1 0 0 0 0,0 0 1 0 0,1-1-5 0 0,17-76-109 0 0,12 37-25 0 0,0 1 0 0 0,3 2 0 0 0,1 1 0 0 0,2 2 0 0 0,2 1 0 0 0,1 2 0 0 0,1 2 0 0 0,27-15 134 0 0,149-93-3478 0 0,-142 99-754 0 0,0 3-3729 0 0,-40 24-1240 0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26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1528 36 0 0 0,'0'0'461'0'0,"0"0"858"0"0,0 0 202 0 0,0 0-69 0 0,0 0 166 0 0,0 0 181 0 0,0 0 50 0 0,0 0-96 0 0,0 0-250 0 0,0 0-291 0 0,0 0-302 0 0,0-3-280 0 0,0-9-229 0 0,0 9-147 0 0,-8 22 304 0 0,-104 220 799 0 0,20-43-860 0 0,-153 292 561 0 0,-83 53-60 0 0,166-272-321 0 0,173-273-643 0 0,33-52 243 0 0,-2-2 0 0 0,-4-2 0 0 0,-2-2 0 0 0,18-42-277 0 0,-20 39 65 0 0,164-340 69 0 0,-80 156-134 0 0,44-53 0 0 0,44-33 64 0 0,-168 265 154 0 0,-33 112-210 0 0,3 70 168 0 0,22 120-73 0 0,17-79-67 0 0,-23-82 16 0 0,-3 0 1 0 0,-4 1-1 0 0,9 72-52 0 0,4 323 148 0 0,-34-400 154 0 0,-22-85 1545 0 0,-147-218-1400 0 0,130 180-440 0 0,-2 2 0 0 0,-2 3 0 0 0,-2 1 0 0 0,-3 3 0 0 0,-2 1 0 0 0,-1 4 0 0 0,-39-22-7 0 0,79 54-135 0 0,0 1-1 0 0,-1 1 1 0 0,0 0-1 0 0,-1 1 1 0 0,0 1-1 0 0,0 1 1 0 0,0 0-1 0 0,-1 1 1 0 0,1 1-1 0 0,-14 0 136 0 0,30 3-188 0 0,0 0 0 0 0,0 0-1 0 0,0 0 1 0 0,0 0 0 0 0,0 0-1 0 0,1 0 1 0 0,-1 0 0 0 0,0 0 0 0 0,0 1-1 0 0,0-1 1 0 0,0 0 0 0 0,0 1 0 0 0,0-1-1 0 0,1 1 1 0 0,-1-1 0 0 0,0 1-1 0 0,0-1 1 0 0,1 1 0 0 0,-1-1 0 0 0,0 1-1 0 0,1 0 1 0 0,-1 0 0 0 0,1-1 0 0 0,-1 1-1 0 0,0 0 1 0 0,1 0 0 0 0,0-1-1 0 0,-1 1 1 0 0,1 0 0 0 0,0 0 0 0 0,-1 0-1 0 0,1 0 1 0 0,0 0 0 0 0,0 0 0 0 0,0 0-1 0 0,-1-1 1 0 0,1 1 0 0 0,0 1 188 0 0,5 23-9629 0 0,1-13 1044 0 0</inkml:trace>
  <inkml:trace contextRef="#ctx0" brushRef="#br0" timeOffset="994.326">2130 1435 776 0 0,'0'0'687'0'0,"0"0"-216"0"0,0 0-74 0 0,0 0 263 0 0,0 0 442 0 0,0 0 417 0 0,0 0 235 0 0,0 0 103 0 0,0 0-50 0 0,0 0-156 0 0,0 0-198 0 0,0 0-212 0 0,0 0-164 0 0,8-8-100 0 0,84-128 2625 0 0,-55 46-2276 0 0,-4-1-1 0 0,13-67-1325 0 0,-39 134 131 0 0,0 8-123 0 0,-8 35-66 0 0,1 0 33 0 0,0 5 30 0 0,-2-14 4 0 0,1 1 0 0 0,0-1 0 0 0,1 1 0 0 0,0-1 0 0 0,1 1 0 0 0,0-1 0 0 0,0 1 0 0 0,2-1 0 0 0,-1 1 0 0 0,1-1 0 0 0,0 0 0 0 0,1-1 0 0 0,0 1 0 0 0,1 0 0 0 0,0-1 0 0 0,1 0 0 0 0,0 0 0 0 0,0-1-1 0 0,0 0 1 0 0,6 5-9 0 0,-9-9 48 0 0,1-1 0 0 0,0 1 0 0 0,0-1 0 0 0,0 0 0 0 0,0 0 1 0 0,0 0-1 0 0,1-1 0 0 0,-1 1 0 0 0,1-1 0 0 0,0 0 0 0 0,0-1 0 0 0,0 1 0 0 0,-1-1 0 0 0,1 0 0 0 0,1 0 0 0 0,-1 0 0 0 0,0-1 0 0 0,0 0 0 0 0,0 0 0 0 0,0 0 0 0 0,0 0 0 0 0,0-1 0 0 0,0 0 0 0 0,0 0 0 0 0,0-1 0 0 0,0 1 0 0 0,2-2-48 0 0,12-11 183 0 0,-1 0 1 0 0,0-2 0 0 0,-1 0 0 0 0,-1-1-1 0 0,-1 0 1 0 0,0-1 0 0 0,-1-1 0 0 0,-1 0 0 0 0,-1-1-1 0 0,-1-1 1 0 0,-1 0 0 0 0,0 0 0 0 0,-2-1-1 0 0,1-2-183 0 0,14-57 331 0 0,-23 80-420 0 0,0 1-135 0 0,-2 20-1682 0 0,-2 100-4170 0 0,6-70-2147 0 0,-1-46 7403 0 0,0 12-9964 0 0</inkml:trace>
  <inkml:trace contextRef="#ctx0" brushRef="#br0" timeOffset="1617.423">3364 905 9834 0 0,'0'0'1274'0'0,"0"0"-225"0"0,0 0-201 0 0,0 0-65 0 0,0 0-53 0 0,0 0-86 0 0,0 0 11 0 0,0 0 25 0 0,0 0-23 0 0,0 0-97 0 0,-32 21-143 0 0,-100 66-139 0 0,77-32 18 0 0,50-44-237 0 0,-2 3-32 0 0,1 0-1 0 0,1 0 1 0 0,1 1 0 0 0,0-1-1 0 0,1 1 1 0 0,0 0 0 0 0,1 0-1 0 0,1 0 1 0 0,0 0 0 0 0,1 0-1 0 0,1 0 1 0 0,1 2-27 0 0,-1-10 43 0 0,0 0-1 0 0,0 0 1 0 0,1-1-1 0 0,0 1 1 0 0,1-1 0 0 0,-1 1-1 0 0,1-1 1 0 0,1 0-1 0 0,-1 0 1 0 0,1 0-1 0 0,0-1 1 0 0,0 1 0 0 0,2 0-43 0 0,-5-4 72 0 0,0-1 0 0 0,0 0 0 0 0,1 0 1 0 0,-1 0-1 0 0,1 0 0 0 0,-1 0 0 0 0,1 0 1 0 0,-1 0-1 0 0,1 0 0 0 0,0 0 0 0 0,-1-1 1 0 0,1 1-1 0 0,0-1 0 0 0,-1 1 0 0 0,1-1 0 0 0,0 0 1 0 0,0 1-1 0 0,0-1 0 0 0,-1 0 0 0 0,1 0 1 0 0,0 0-1 0 0,0-1 0 0 0,0 1 0 0 0,-1 0 1 0 0,1-1-1 0 0,0 1 0 0 0,-1-1 0 0 0,1 0 1 0 0,0 1-1 0 0,-1-1 0 0 0,1 0 0 0 0,0 0 1 0 0,-1 0-1 0 0,0 0 0 0 0,1 0 0 0 0,-1 0 1 0 0,1-1-73 0 0,42-51 1644 0 0,-44 53-1645 0 0,259-400 884 0 0,-201 334-920 0 0,-56 66 16 0 0,0 0 1 0 0,1-1-1 0 0,-1 1 0 0 0,0 0 1 0 0,0 0-1 0 0,0 0 0 0 0,0 0 1 0 0,0 0-1 0 0,0 0 0 0 0,0 1 1 0 0,0-1-1 0 0,0 1 0 0 0,0-1 0 0 0,0 1 1 0 0,0 0-1 0 0,0 0 0 0 0,0 0 1 0 0,0 0-1 0 0,-1 0 0 0 0,1 0 1 0 0,0 1-1 0 0,-1-1 0 0 0,1 0 1 0 0,-1 1-1 0 0,1 0 0 0 0,-1-1 1 0 0,0 1-1 0 0,0 0 0 0 0,1-1 1 0 0,-1 1-1 0 0,0 0 0 0 0,-1 0 1 0 0,1 0-1 0 0,0 0 0 0 0,-1 0 1 0 0,1 0-1 0 0,-1 0 0 0 0,1 0 1 0 0,-1 0-1 0 0,0 0 0 0 0,0 0 1 0 0,0 0-1 0 0,0 2 21 0 0,1-1 5 0 0,16 63-37 0 0,-4 1 0 0 0,-2 1 0 0 0,-3 0 1 0 0,-3 0-1 0 0,-3 0 0 0 0,-5 31 32 0 0,3-59 1 0 0,-1 35 61 0 0,-3-1 0 0 0,-3 1 0 0 0,-4-1 0 0 0,-3 0 0 0 0,-12 32-62 0 0,21-85 69 0 0,-2 0 1 0 0,0 0 0 0 0,-2 0-1 0 0,0-1 1 0 0,-1 0-1 0 0,-1-1 1 0 0,-1 0 0 0 0,0-1-1 0 0,-2 0 1 0 0,-2 1-70 0 0,15-17 21 0 0,0 0 0 0 0,0-1 0 0 0,-1 1 0 0 0,1 0 0 0 0,-1-1 0 0 0,1 1-1 0 0,-1-1 1 0 0,0 1 0 0 0,0-1 0 0 0,1 0 0 0 0,-1 0 0 0 0,0 0 0 0 0,0 0 0 0 0,0 0 0 0 0,0 0 0 0 0,0 0 0 0 0,0-1 0 0 0,0 1 0 0 0,-1-1-1 0 0,1 1 1 0 0,0-1 0 0 0,0 0 0 0 0,0 0 0 0 0,-1 0 0 0 0,1 0 0 0 0,0-1 0 0 0,0 1 0 0 0,0 0 0 0 0,0-1 0 0 0,0 1 0 0 0,0-1 0 0 0,-1 0-1 0 0,1 0 1 0 0,1 0 0 0 0,-1 0 0 0 0,0 0 0 0 0,0 0 0 0 0,0-1 0 0 0,0 1 0 0 0,1 0 0 0 0,-1-1 0 0 0,1 0 0 0 0,-1 1 0 0 0,1-1 0 0 0,0 0 0 0 0,-1 1-1 0 0,1-1 1 0 0,0 0 0 0 0,0 0 0 0 0,0 0 0 0 0,1 0 0 0 0,-1 0 0 0 0,0 0 0 0 0,1-1 0 0 0,-1 0-21 0 0,-4-26-318 0 0,2 0 0 0 0,0-1 1 0 0,2 0-1 0 0,1 1 0 0 0,2-1 1 0 0,0 0-1 0 0,2 1 0 0 0,2 0 0 0 0,0 0 1 0 0,2 0-1 0 0,1 1 0 0 0,1 0 1 0 0,4-5 317 0 0,14-34-3870 0 0,-7 23-2312 0 0,-16 32 3499 0 0,5-12-6335 0 0</inkml:trace>
  <inkml:trace contextRef="#ctx0" brushRef="#br0" timeOffset="2287.565">4045 1012 13219 0 0,'0'0'876'0'0,"0"0"-431"0"0,0 0-213 0 0,0 0 18 0 0,0 0 77 0 0,0 0 123 0 0,0 0 77 0 0,0 0 29 0 0,0 0 19 0 0,0 0-44 0 0,0 0-51 0 0,0 0-49 0 0,0 0-53 0 0,5 22-36 0 0,18 72-19 0 0,11-11 418 0 0,-33-80-668 0 0,-1 0 0 0 0,1-1 0 0 0,0 1 0 0 0,0 0 0 0 0,0 0 0 0 0,0-1 0 0 0,1 1 0 0 0,-1-1 0 0 0,1 1 0 0 0,-1-1 0 0 0,1 0 0 0 0,0 1 0 0 0,0-1 0 0 0,0 0 0 0 0,0 0 0 0 0,1 0 0 0 0,-1-1 0 0 0,0 1 0 0 0,1-1 0 0 0,-1 1 0 0 0,1-1 0 0 0,-1 0 0 0 0,1 0 0 0 0,0 0 0 0 0,0 0 0 0 0,-1 0 0 0 0,1 0 0 0 0,0-1 0 0 0,0 0 0 0 0,0 1 0 0 0,0-1 0 0 0,0 0 0 0 0,-1 0 0 0 0,1-1 0 0 0,0 1 0 0 0,0-1 0 0 0,0 1 0 0 0,0-1 0 0 0,-1 0 0 0 0,1 0 0 0 0,0 0 0 0 0,-1 0 0 0 0,2-1-73 0 0,94-138 1435 0 0,12-17-1395 0 0,-104 209-1508 0 0,-6-34 1475 0 0,-1-7-17 0 0,0 0 0 0 0,0 0-1 0 0,1-1 1 0 0,1 1-1 0 0,0 0 1 0 0,0 0-1 0 0,1-1 1 0 0,0 1 0 0 0,1 0-1 0 0,0-1 1 0 0,1 0-1 0 0,0 0 1 0 0,0 0 0 0 0,1 0-1 0 0,1-1 1 0 0,0 0-1 0 0,0 0 1 0 0,0 0-1 0 0,4 2 11 0 0,-5-6 9 0 0,0 0 0 0 0,0-1-1 0 0,0 1 1 0 0,0-1 0 0 0,1 0-1 0 0,0-1 1 0 0,0 1-1 0 0,0-1 1 0 0,0-1 0 0 0,1 1-1 0 0,-1-1 1 0 0,1 0 0 0 0,-1 0-1 0 0,1-1 1 0 0,0 0-1 0 0,0 0 1 0 0,5 0-9 0 0,-5-1 41 0 0,0-1 0 0 0,0 0 0 0 0,0 0 0 0 0,0 0 0 0 0,0-1 0 0 0,0 0 0 0 0,-1 0 0 0 0,1 0 0 0 0,0-1 0 0 0,-1 0 0 0 0,0-1 0 0 0,0 1 0 0 0,0-1 0 0 0,4-4-41 0 0,36-27 122 0 0,-2-3 0 0 0,-2-1 0 0 0,-2-2 0 0 0,-1-2 0 0 0,-3-1 0 0 0,-1-2 0 0 0,-3-2 0 0 0,-1 0 0 0 0,-3-2 0 0 0,12-30-122 0 0,-26 51-91 0 0,-1 1 0 0 0,-1-1 1 0 0,-1-1-1 0 0,-2 0 0 0 0,-1-1 1 0 0,-2 1-1 0 0,0-2 0 0 0,-3 1 1 0 0,0 0-1 0 0,-2-19 91 0 0,0 47-12 0 0,-1 0 0 0 0,1 0 1 0 0,-1 0-1 0 0,0 0 0 0 0,0 0 0 0 0,0 0 0 0 0,0 0 0 0 0,-1 0 1 0 0,1 0-1 0 0,-1 0 0 0 0,0 0 0 0 0,0 0 0 0 0,0 0 1 0 0,0 0-1 0 0,0 1 0 0 0,0-1 0 0 0,-1 0 0 0 0,0 1 1 0 0,1-1-1 0 0,-1 1 0 0 0,0 0 0 0 0,0-1 0 0 0,0 1 1 0 0,0 0-1 0 0,-1 0 0 0 0,1 0 0 0 0,-1 1 0 0 0,1-1 1 0 0,-1 1-1 0 0,1-1 0 0 0,-1 1 0 0 0,0 0 0 0 0,0 0 0 0 0,0 0 1 0 0,0 0-1 0 0,1 0 0 0 0,-1 1 0 0 0,0-1 0 0 0,0 1 1 0 0,0 0-1 0 0,0 0 0 0 0,0 0 0 0 0,0 0 0 0 0,0 1 1 0 0,0-1-1 0 0,0 1 0 0 0,0 0 0 0 0,-1 0 12 0 0,-6 5-25 0 0,1 0 1 0 0,0 0-1 0 0,0 1 0 0 0,1 0 1 0 0,-1 1-1 0 0,2 0 0 0 0,-1 0 1 0 0,1 0-1 0 0,0 1 0 0 0,1 0 1 0 0,0 1-1 0 0,0 0 0 0 0,1-1 1 0 0,-2 8 24 0 0,-6 16 12 0 0,2 1 0 0 0,1 0 1 0 0,2 0-1 0 0,1 1 0 0 0,2-1 0 0 0,1 2 1 0 0,2-1-1 0 0,1 0 0 0 0,2 0 0 0 0,2 9-12 0 0,-1-25 10 0 0,1 0-1 0 0,0-1 0 0 0,1 0 0 0 0,1 1 0 0 0,1-2 0 0 0,1 1 0 0 0,0-1 0 0 0,1 0 0 0 0,1 0 0 0 0,1-1 0 0 0,0 0 0 0 0,1-1 1 0 0,1 0-1 0 0,0-1 0 0 0,1 0 0 0 0,0-1 0 0 0,1 0 0 0 0,1-1 0 0 0,0-1 0 0 0,0 0 0 0 0,3 0-9 0 0,60 11-613 0 0,-25-24-2991 0 0,-39-4-80 0 0,-2-4-3422 0 0,-3 2-1960 0 0</inkml:trace>
  <inkml:trace contextRef="#ctx0" brushRef="#br0" timeOffset="3153.948">5948 802 4137 0 0,'0'0'2351'0'0,"0"0"-743"0"0,0 0-41 0 0,0 0 154 0 0,0 0 18 0 0,0 0-148 0 0,0 0-152 0 0,0 0-124 0 0,0 0-147 0 0,0 0-198 0 0,0 0-240 0 0,0 0-151 0 0,-10 6 171 0 0,-26 15-608 0 0,1 2-1 0 0,1 1 1 0 0,1 1 0 0 0,2 2 0 0 0,0 1 0 0 0,2 1 0 0 0,1 2 0 0 0,1 1 0 0 0,2 1 0 0 0,-10 19-142 0 0,32-47-13 0 0,0 1 0 0 0,0-1 1 0 0,1 1-1 0 0,-1-1 0 0 0,1 1 1 0 0,1 0-1 0 0,-1 0 1 0 0,1 0-1 0 0,0 0 0 0 0,1 0 1 0 0,-1 0-1 0 0,1 0 0 0 0,0 0 1 0 0,1 0-1 0 0,-1 0 1 0 0,1 0-1 0 0,1 1 13 0 0,1-4 23 0 0,0-1 0 0 0,1 0 1 0 0,-1 0-1 0 0,1 0 0 0 0,0 0 1 0 0,-1 0-1 0 0,1-1 0 0 0,0 0 0 0 0,0 1 1 0 0,0-1-1 0 0,0-1 0 0 0,0 1 1 0 0,0-1-1 0 0,0 0 0 0 0,1 0 0 0 0,-1 0 1 0 0,0 0-1 0 0,0-1 0 0 0,0 1 1 0 0,0-1-1 0 0,0 0 0 0 0,0 0 0 0 0,0-1 1 0 0,0 1-1 0 0,-1-1 0 0 0,4-2-23 0 0,32-19 114 0 0,-1-2 1 0 0,-2-1-1 0 0,0-3 0 0 0,-2 0 0 0 0,-1-2 0 0 0,-2-2 0 0 0,-1-1 0 0 0,13-20-114 0 0,-28 36 12 0 0,58-58-311 0 0,-71 98-821 0 0,-7-2 1070 0 0,-2 4 45 0 0,1 0 0 0 0,1 0 1 0 0,1 1-1 0 0,1 0 1 0 0,1 0-1 0 0,2 24 5 0 0,2-46 23 0 0,0 0 0 0 0,0 0 0 0 0,0 0 0 0 0,0 0 0 0 0,0 0-1 0 0,1-1 1 0 0,-1 1 0 0 0,1-1 0 0 0,0 1 0 0 0,-1-1 0 0 0,1 0 0 0 0,0 0-1 0 0,1 0 1 0 0,-1-1 0 0 0,0 1 0 0 0,0-1 0 0 0,1 1 0 0 0,-1-1 0 0 0,1 0-1 0 0,-1-1 1 0 0,1 1 0 0 0,-1 0 0 0 0,1-1 0 0 0,0 0 0 0 0,-1 0 0 0 0,1 0 0 0 0,-1 0-1 0 0,1-1 1 0 0,-1 1 0 0 0,1-1 0 0 0,-1 0 0 0 0,1 0 0 0 0,-1 0 0 0 0,1-1-1 0 0,-1 1 1 0 0,0-1 0 0 0,0 0 0 0 0,0 0 0 0 0,0 0 0 0 0,0 0 0 0 0,0 0-1 0 0,2-3-22 0 0,24-24 240 0 0,-1-1-1 0 0,-2-2 1 0 0,-1 0-1 0 0,-1-2 0 0 0,-2-1 1 0 0,8-18-240 0 0,-22 40 16 0 0,0 0 1 0 0,-1 0-1 0 0,0-1 1 0 0,-1 0-1 0 0,0 0 1 0 0,-1 0-1 0 0,-1 0 1 0 0,0-1-1 0 0,-1 0 1 0 0,-1 0-1 0 0,0-15-16 0 0,-2 29-8 0 0,0 0 0 0 0,0 0-1 0 0,-1 0 1 0 0,1 0 0 0 0,-1 0 0 0 0,1 0-1 0 0,-1 0 1 0 0,1 0 0 0 0,-1 0-1 0 0,0 0 1 0 0,1 0 0 0 0,-1 0 0 0 0,0 0-1 0 0,0 1 1 0 0,0-1 0 0 0,1 0 0 0 0,-1 1-1 0 0,0-1 1 0 0,0 0 0 0 0,0 1 0 0 0,0-1-1 0 0,0 1 1 0 0,0-1 0 0 0,-1 1 0 0 0,1 0-1 0 0,0 0 1 0 0,0-1 0 0 0,0 1-1 0 0,0 0 1 0 0,0 0 0 0 0,0 0 0 0 0,-1 0-1 0 0,1 0 1 0 0,0 0 0 0 0,0 0 0 0 0,0 1-1 0 0,0-1 1 0 0,0 0 0 0 0,0 1 0 0 0,0-1-1 0 0,-1 1 9 0 0,-44 17-520 0 0,39-14 472 0 0,0 1 0 0 0,1-1 0 0 0,0 1 0 0 0,0 1 0 0 0,0 0 1 0 0,1-1-1 0 0,0 1 0 0 0,0 1 0 0 0,0-1 0 0 0,1 1 0 0 0,0 0 0 0 0,0 0 0 0 0,1 0 0 0 0,0 1 0 0 0,0-1 0 0 0,1 1 0 0 0,0 0 0 0 0,0-1 0 0 0,0 1 0 0 0,1 0 0 0 0,1 0 0 0 0,-1 0 0 0 0,1 0 0 0 0,1 1 48 0 0,2-4 9 0 0,0 0 1 0 0,1 0-1 0 0,0 0 0 0 0,0 0 0 0 0,0-1 0 0 0,0 1 0 0 0,1-1 0 0 0,0-1 0 0 0,-1 1 1 0 0,2 0-1 0 0,-1-1 0 0 0,0 0 0 0 0,1 0 0 0 0,-1-1 0 0 0,1 0 0 0 0,0 0 0 0 0,0 0 1 0 0,-1 0-1 0 0,5-1-9 0 0,1 3 51 0 0,8 1 17 0 0,0 0-1 0 0,-1 1 0 0 0,1 1 1 0 0,-1 1-1 0 0,-1 1 0 0 0,0 0 1 0 0,0 1-1 0 0,-1 1 0 0 0,0 0 1 0 0,-1 2-1 0 0,9 8-67 0 0,-21-16 2 0 0,0 0 1 0 0,0 0 0 0 0,-1 0-1 0 0,0 1 1 0 0,0-1-1 0 0,0 1 1 0 0,-1-1-1 0 0,1 1 1 0 0,-1 0 0 0 0,0-1-1 0 0,-1 1 1 0 0,0 0-1 0 0,0 0 1 0 0,0 0-1 0 0,0-1 1 0 0,-1 1 0 0 0,0 0-1 0 0,0-1 1 0 0,-1 1-1 0 0,0 0 1 0 0,-2 4-3 0 0,-15 46-2600 0 0,9-29-554 0 0,4-10-1632 0 0,2-6-1862 0 0,1-3-654 0 0</inkml:trace>
  <inkml:trace contextRef="#ctx0" brushRef="#br0" timeOffset="7573.951">8610 912 1208 0 0,'0'0'1930'0'0,"0"0"-255"0"0,0 0-76 0 0,0 0 24 0 0,0 0 80 0 0,0 0 19 0 0,0 0-131 0 0,0 0-114 0 0,0 0-126 0 0,0 0-190 0 0,0 0-178 0 0,-33 5-183 0 0,-108 17-192 0 0,57 8 189 0 0,69-20-627 0 0,-15 10 47 0 0,1 1 0 0 0,1 1 0 0 0,0 1 0 0 0,2 2 0 0 0,1 0 0 0 0,1 2 0 0 0,1 1 0 0 0,2 0 0 0 0,0 2 0 0 0,2 1 0 0 0,2 0 0 0 0,-12 29-217 0 0,24-51 22 0 0,2 0 0 0 0,-1 1 0 0 0,1-1 0 0 0,0 1 0 0 0,1 0 0 0 0,1-1 0 0 0,-1 1 0 0 0,1 0 0 0 0,1 0 0 0 0,0 0 0 0 0,0 0 0 0 0,1 0 0 0 0,1 0 0 0 0,1 8-22 0 0,1-14 48 0 0,0 0 0 0 0,1-1 0 0 0,-1 1-1 0 0,1-1 1 0 0,0 0 0 0 0,0 0-1 0 0,0 0 1 0 0,1-1 0 0 0,-1 0 0 0 0,0 0-1 0 0,1 0 1 0 0,0-1 0 0 0,-1 1 0 0 0,1-2-1 0 0,0 1 1 0 0,-1 0 0 0 0,1-1 0 0 0,0 0-1 0 0,0-1 1 0 0,0 1 0 0 0,-1-1-1 0 0,1 0 1 0 0,0 0 0 0 0,-1-1 0 0 0,1 0-1 0 0,-1 0 1 0 0,1 0 0 0 0,-1 0 0 0 0,3-3-48 0 0,40-20 262 0 0,-1-3 0 0 0,-1-2 0 0 0,-2-2 0 0 0,-1-1 0 0 0,-1-3 0 0 0,-2-1 0 0 0,-2-2 0 0 0,-1-2 0 0 0,-3-1 0 0 0,13-21-262 0 0,18-33 618 0 0,-65 96-574 0 0,-2 15-196 0 0,-3 22 121 0 0,1 0 1 0 0,2 1 0 0 0,2-1-1 0 0,3 26 31 0 0,-2-53-30 0 0,0 0 1 0 0,1-1-1 0 0,0 0 0 0 0,1 1 0 0 0,0-1 1 0 0,0 0-1 0 0,1 0 0 0 0,0 0 0 0 0,0-1 1 0 0,1 1-1 0 0,1-1 0 0 0,-1 0 0 0 0,1-1 1 0 0,1 1-1 0 0,-1-1 0 0 0,1-1 0 0 0,0 1 1 0 0,1-1-1 0 0,-1 0 0 0 0,1-1 0 0 0,1 0 1 0 0,-1 0-1 0 0,7 3 30 0 0,-4-3-505 0 0,1-1 1 0 0,-1 1-1 0 0,0-2 1 0 0,1 0-1 0 0,0 0 1 0 0,0-1-1 0 0,0 0 1 0 0,0-1-1 0 0,0-1 1 0 0,0 0-1 0 0,0 0 0 0 0,4-2 505 0 0,28-10-5558 0 0,-17 0-2106 0 0,-25 12 7085 0 0,12-8-6584 0 0</inkml:trace>
  <inkml:trace contextRef="#ctx0" brushRef="#br0" timeOffset="7860.011">9400 1019 6233 0 0,'0'0'4507'0'0,"0"0"-1705"0"0,0 0-767 0 0,0 0-331 0 0,0 0-302 0 0,0 0-281 0 0,0 0-209 0 0,0 0-173 0 0,0 0-96 0 0,0 0-79 0 0,0 0-109 0 0,0 0-66 0 0,-34 12-65 0 0,-108 40-76 0 0,78-15 44 0 0,56-28-227 0 0,2-3-65 0 0,0 0 0 0 0,1 0 0 0 0,-1 0 0 0 0,2 1 0 0 0,-1 0 0 0 0,1-1 0 0 0,0 2 1 0 0,0-1-1 0 0,1 0 0 0 0,0 1 0 0 0,0 0 0 0 0,1-1 0 0 0,0 1 0 0 0,0 0 0 0 0,1 0 1 0 0,0 0-1 0 0,0 0 0 0 0,1 1 0 0 0,0-1 0 0 0,1 0 0 0 0,-1 0 0 0 0,2 0 0 0 0,-1 0 1 0 0,1 0-1 0 0,0 0 0 0 0,1 0 0 0 0,0-1 0 0 0,0 1 0 0 0,0-1 0 0 0,1 0 0 0 0,0 0 1 0 0,1 0-1 0 0,0 0 0 0 0,0-1 0 0 0,0 0 0 0 0,1 0 0 0 0,-1 0 0 0 0,2-1 1 0 0,-1 0-1 0 0,0 0 0 0 0,1 0 0 0 0,3 1 0 0 0,8 0-58 0 0,0-1 0 0 0,0 0 0 0 0,1-2 1 0 0,-1 0-1 0 0,1-1 0 0 0,0 0 0 0 0,-1-2 0 0 0,1 0 0 0 0,0-1 1 0 0,0-1-1 0 0,8-3 58 0 0,105-40-3249 0 0,-92 22-854 0 0,-1 0-3776 0 0,-23 12-694 0 0</inkml:trace>
  <inkml:trace contextRef="#ctx0" brushRef="#br0" timeOffset="8139.955">9881 1023 5905 0 0,'0'0'2229'0'0,"0"0"-178"0"0,0 0-76 0 0,0 0-151 0 0,0 0-243 0 0,0 0-268 0 0,0 0-223 0 0,0 0-178 0 0,0 0-168 0 0,0 0-162 0 0,0 0-140 0 0,-33 28-116 0 0,-99 92-82 0 0,69-44 152 0 0,21 30 365 0 0,41-102-742 0 0,1-1 1 0 0,0 0-1 0 0,0 0 1 0 0,0 0-1 0 0,0 1 1 0 0,0-1-1 0 0,1 0 1 0 0,-1 0-1 0 0,1 0 1 0 0,0 0-1 0 0,0 0 1 0 0,0 0-1 0 0,0 0 1 0 0,1 0-1 0 0,-1 0 1 0 0,1 0 0 0 0,0 0-1 0 0,0-1 1 0 0,0 1-1 0 0,0-1 1 0 0,0 0-1 0 0,0 1 1 0 0,1-1-1 0 0,-1 0 1 0 0,1 0-1 0 0,-1 0 1 0 0,1-1-1 0 0,0 1 1 0 0,0-1-1 0 0,0 1 1 0 0,0-1-1 0 0,0 0 1 0 0,0 0-1 0 0,0 0-19 0 0,22 3 129 0 0,1 0 0 0 0,-1-2 1 0 0,1 0-1 0 0,-1-2 0 0 0,1-1 0 0 0,-1-1 0 0 0,1-1 0 0 0,-1-1 0 0 0,0-2 0 0 0,0 0 1 0 0,3-3-130 0 0,130-36 43 0 0,-112 31-3763 0 0,1 0-5425 0 0,-36 10-2476 0 0</inkml:trace>
  <inkml:trace contextRef="#ctx0" brushRef="#br0" timeOffset="9091.615">10475 1398 4545 0 0,'0'0'817'0'0,"0"0"10"0"0,0 0 195 0 0,0 0 317 0 0,0 0 291 0 0,0 0 162 0 0,0 0 48 0 0,0 0-81 0 0,0 0-184 0 0,0 0-244 0 0,0 0-266 0 0,34 0-232 0 0,105-3-181 0 0,-134 3-604 0 0,0-1 0 0 0,0 1 0 0 0,0-1 0 0 0,0 0 0 0 0,0 0 0 0 0,0 0 0 0 0,0-1 0 0 0,-1 1 1 0 0,1-1-1 0 0,0 0 0 0 0,-1-1 0 0 0,1 1 0 0 0,-1-1 0 0 0,0 0 0 0 0,0 0 0 0 0,2-2-48 0 0,7-6 173 0 0,1 2-88 0 0,0-2 1 0 0,0 0-1 0 0,-2 0 1 0 0,1-2 0 0 0,-1 1-1 0 0,-1-1 1 0 0,0-1-1 0 0,-1 0 1 0 0,-1-1-1 0 0,0 0 1 0 0,-1 0 0 0 0,-1-1-1 0 0,0 1 1 0 0,-1-2-1 0 0,0 1 1 0 0,-2-1-1 0 0,0 0 1 0 0,2-17-86 0 0,-6 31-35 0 0,-1 0 0 0 0,1-1 0 0 0,-1 1 1 0 0,0 0-1 0 0,1 0 0 0 0,-2 0 0 0 0,1 0 0 0 0,0 0 0 0 0,0 0 0 0 0,-1 0 0 0 0,0 0 1 0 0,1 0-1 0 0,-1 1 0 0 0,0-1 0 0 0,-1 1 0 0 0,1-1 0 0 0,0 1 0 0 0,-1 0 0 0 0,1 0 1 0 0,-1 0-1 0 0,1 0 0 0 0,-1 0 0 0 0,0 1 0 0 0,0-1 0 0 0,0 1 0 0 0,0 0 0 0 0,0 0 1 0 0,0 0-1 0 0,0 0 0 0 0,-1 0 0 0 0,1 1 0 0 0,-2-1 35 0 0,-3 0-122 0 0,-1 0 0 0 0,0 0 0 0 0,1 1-1 0 0,-1 0 1 0 0,1 0 0 0 0,-1 1 0 0 0,0 0 0 0 0,1 0 0 0 0,0 1-1 0 0,-1 0 1 0 0,1 1 0 0 0,-1 0 122 0 0,-5 5-99 0 0,-1 1 0 0 0,1 1 0 0 0,1 0 0 0 0,-1 1 0 0 0,2 0 0 0 0,0 1 0 0 0,0 0-1 0 0,1 1 1 0 0,0 0 0 0 0,1 1 0 0 0,1 0 0 0 0,1 1 0 0 0,-1 0 0 0 0,2 0 0 0 0,0 1 0 0 0,1-1 0 0 0,1 2 0 0 0,0-1-1 0 0,2 0 1 0 0,-3 17 99 0 0,4-27 5 0 0,0 0-1 0 0,1 0 0 0 0,0 0 0 0 0,0 0 0 0 0,0 0 0 0 0,1 1 0 0 0,0-1 0 0 0,0 0 1 0 0,0 0-1 0 0,1 0 0 0 0,0 0 0 0 0,0 0 0 0 0,1 0 0 0 0,-1 0 0 0 0,1 0 0 0 0,1 0 1 0 0,-1-1-1 0 0,1 1 0 0 0,0-1 0 0 0,0 1 0 0 0,1-1 0 0 0,-1 0 0 0 0,1 0 0 0 0,0-1 1 0 0,0 1-1 0 0,1-1 0 0 0,0 0 0 0 0,-1 0 0 0 0,1-1 0 0 0,1 1 0 0 0,-1-1 0 0 0,5 2-4 0 0,10 0 274 0 0,0-1 0 0 0,0-1 0 0 0,0 0-1 0 0,0-2 1 0 0,0-1 0 0 0,1 0-1 0 0,-1-1 1 0 0,7-3-274 0 0,24-5 376 0 0,-2-3-1 0 0,1-2 1 0 0,-2-2-1 0 0,0-2 1 0 0,-1-2-1 0 0,-1-2 1 0 0,-1-3-1 0 0,-1-1 1 0 0,35-28-376 0 0,-24 19 232 0 0,-2-3 0 0 0,-2-3 0 0 0,-1-1 0 0 0,-3-3 1 0 0,-1-1-1 0 0,-2-3 0 0 0,-3-1 0 0 0,5-12-232 0 0,-32 41 13 0 0,-1-1 0 0 0,0-1-1 0 0,-2 0 1 0 0,0 0-1 0 0,-2-1 1 0 0,0-1 0 0 0,-2 1-1 0 0,-1-1 1 0 0,-1-1 0 0 0,-1 1-1 0 0,-1-1 1 0 0,-1 1-1 0 0,-1-1 1 0 0,-2 0 0 0 0,-2-13-13 0 0,2 34-25 0 0,0 0 1 0 0,-1 0-1 0 0,1 0 1 0 0,-1 0-1 0 0,-1 0 1 0 0,1 0-1 0 0,-1 0 1 0 0,1 1-1 0 0,-1-1 0 0 0,-1 1 1 0 0,1 0-1 0 0,-1 0 1 0 0,1 0-1 0 0,-1 0 1 0 0,0 1-1 0 0,0 0 1 0 0,-1-1-1 0 0,1 2 1 0 0,-1-1-1 0 0,1 0 1 0 0,-1 1-1 0 0,0 0 1 0 0,0 0-1 0 0,0 0 1 0 0,0 1-1 0 0,-1 0 1 0 0,1 0-1 0 0,0 0 1 0 0,0 0-1 0 0,-1 1 1 0 0,1 0-1 0 0,0 0 1 0 0,-1 0-1 0 0,1 1 0 0 0,0 0 1 0 0,-1 0-1 0 0,1 0 1 0 0,0 1-1 0 0,0-1 1 0 0,0 1-1 0 0,0 1 1 0 0,0-1-1 0 0,1 1 1 0 0,-5 2 24 0 0,-16 13-33 0 0,2 1 0 0 0,0 0 0 0 0,1 2 0 0 0,1 1 0 0 0,0 0 0 0 0,2 2 0 0 0,1 0 0 0 0,1 1 0 0 0,1 1 0 0 0,1 0 1 0 0,2 1-1 0 0,0 1 0 0 0,2 0 0 0 0,1 1 0 0 0,1 0 0 0 0,2 0 0 0 0,1 0 0 0 0,1 1 0 0 0,1 0 0 0 0,2 1 0 0 0,1-1 0 0 0,1 0 0 0 0,3 9 33 0 0,-2-23 31 0 0,1-1 0 0 0,1 1-1 0 0,0-1 1 0 0,1 0 0 0 0,0 0-1 0 0,2 0 1 0 0,0-1 0 0 0,0 0-1 0 0,1 0 1 0 0,1 0 0 0 0,0-1-1 0 0,1 0 1 0 0,1-1 0 0 0,-1 0-1 0 0,2 0 1 0 0,0-1 0 0 0,0-1-1 0 0,1 1 1 0 0,1-2 0 0 0,-1 0-1 0 0,1 0 1 0 0,1-1 0 0 0,0-1-1 0 0,0-1 1 0 0,0 1 0 0 0,1-2-31 0 0,-1 0-36 0 0,0-1-1 0 0,1 0 1 0 0,0-1 0 0 0,0-1-1 0 0,0 0 1 0 0,0-1 0 0 0,0 0-1 0 0,0-2 1 0 0,0 1 0 0 0,0-2 0 0 0,0 0-1 0 0,0-1 1 0 0,0-1 0 0 0,-1 0-1 0 0,0 0 1 0 0,0-2 0 0 0,0 0-1 0 0,0 0 1 0 0,-1-2 0 0 0,0 1 0 0 0,0-2-1 0 0,-1 1 1 0 0,1-3 36 0 0,-5 3-782 0 0,18-19-1379 0 0,-11 7-6643 0 0,-10 9-1796 0 0</inkml:trace>
  <inkml:trace contextRef="#ctx0" brushRef="#br0" timeOffset="9865.568">11817 1325 1656 0 0,'0'0'1819'0'0,"0"0"75"0"0,0 0 169 0 0,0 0 142 0 0,0 0-54 0 0,0 0-173 0 0,0 0-214 0 0,0 0-205 0 0,0 0-201 0 0,0 0-181 0 0,0 0-165 0 0,33 6-138 0 0,102 17-93 0 0,-58-28 315 0 0,-64-1-831 0 0,17-4-32 0 0,0-2-1 0 0,0-1 1 0 0,-2-1 0 0 0,1-1 0 0 0,-2-2 0 0 0,0-1 0 0 0,-1 0-1 0 0,-1-3 1 0 0,-1 0 0 0 0,-1-1 0 0 0,-1-1 0 0 0,15-20-233 0 0,-4-33 134 0 0,-33 74-150 0 0,0 0 1 0 0,0 0 0 0 0,0-1-1 0 0,0 1 1 0 0,0 0-1 0 0,-1 0 1 0 0,1 0-1 0 0,-1 0 1 0 0,1-1-1 0 0,-1 1 1 0 0,0 0-1 0 0,0 0 1 0 0,0 0 0 0 0,0 1-1 0 0,0-1 1 0 0,0 0-1 0 0,-1 0 1 0 0,1 0-1 0 0,-1 1 1 0 0,1-1-1 0 0,-1 1 1 0 0,0-1-1 0 0,1 1 1 0 0,-1 0-1 0 0,0-1 1 0 0,0 1 0 0 0,0 0-1 0 0,0 0 1 0 0,0 1-1 0 0,0-1 1 0 0,0 0-1 0 0,0 1 1 0 0,0-1-1 0 0,-1 1 1 0 0,1-1 15 0 0,-14 1-167 0 0,1-1 1 0 0,0 2-1 0 0,0 0 0 0 0,-1 1 1 0 0,1 0-1 0 0,0 2 0 0 0,0-1 1 0 0,1 2-1 0 0,-1 0 0 0 0,1 1 1 0 0,0 0-1 0 0,1 1 1 0 0,-1 0-1 0 0,1 1 0 0 0,1 1 1 0 0,-1 0-1 0 0,2 1 0 0 0,-1 0 1 0 0,1 1-1 0 0,1 0 0 0 0,0 1 1 0 0,0 0-1 0 0,-3 7 167 0 0,5-10-95 0 0,1 1-1 0 0,0 0 1 0 0,0 1-1 0 0,1 0 1 0 0,0 0-1 0 0,1 0 1 0 0,1 1-1 0 0,-1 0 1 0 0,2-1-1 0 0,0 1 1 0 0,0 1-1 0 0,1-1 1 0 0,1 0-1 0 0,0 1 1 0 0,0-1 0 0 0,1 1-1 0 0,1 0 96 0 0,1-8 19 0 0,-1-1 0 0 0,1 0 0 0 0,0 0 0 0 0,0 0 0 0 0,0 0 0 0 0,0 0 0 0 0,1-1 0 0 0,-1 1 0 0 0,1-1 0 0 0,0 1 0 0 0,0-1 0 0 0,1 0 0 0 0,-1 0 0 0 0,1 0 0 0 0,-1-1 0 0 0,1 1 0 0 0,0-1 0 0 0,0 0 0 0 0,0 0 0 0 0,0 0 0 0 0,0-1 0 0 0,0 0 0 0 0,1 1 0 0 0,1-1-19 0 0,110 12 1259 0 0,-71-17-837 0 0,1-1 0 0 0,-1-2 0 0 0,0-3-1 0 0,-1-1 1 0 0,0-2 0 0 0,-1-2 0 0 0,9-6-422 0 0,-6 0 172 0 0,-1-2 0 0 0,-2-1 0 0 0,0-3 0 0 0,-1-1 0 0 0,-2-2 0 0 0,-1-2 0 0 0,-2-1 0 0 0,27-31-172 0 0,-56 56 8 0 0,-1 1 1 0 0,0-2-1 0 0,0 1 0 0 0,0-1 1 0 0,-1 0-1 0 0,0 0 0 0 0,-1-1 0 0 0,0 0 1 0 0,-1 0-1 0 0,0 0 0 0 0,0 0 1 0 0,-1-1-1 0 0,-1 0 0 0 0,0 1 0 0 0,0-1 1 0 0,-1 0-1 0 0,0 0 0 0 0,-1 0-8 0 0,0 8-10 0 0,0 1 0 0 0,0-1 0 0 0,-1 1-1 0 0,0-1 1 0 0,1 1 0 0 0,-1-1 0 0 0,0 1-1 0 0,0-1 1 0 0,0 1 0 0 0,0 0 0 0 0,-1 0-1 0 0,1 0 1 0 0,-1-1 0 0 0,1 1 0 0 0,-1 1-1 0 0,0-1 1 0 0,1 0 0 0 0,-1 0 0 0 0,0 1-1 0 0,0-1 1 0 0,-1 1 0 0 0,1-1 0 0 0,0 1-1 0 0,0 0 1 0 0,-1 0 0 0 0,1 0-1 0 0,0 0 1 0 0,-1 0 0 0 0,1 1 0 0 0,-1-1-1 0 0,1 1 1 0 0,-1 0 0 0 0,0-1 0 0 0,1 1-1 0 0,-1 0 1 0 0,-1 1 10 0 0,-95 19-788 0 0,77-10 613 0 0,0 1 0 0 0,0 1 0 0 0,1 1 0 0 0,0 1 0 0 0,2 1 0 0 0,-1 1 0 0 0,2 0 0 0 0,0 1 0 0 0,1 1 0 0 0,1 1 0 0 0,-10 15 175 0 0,24-32-27 0 0,0 0 0 0 0,0 1-1 0 0,1 0 1 0 0,-1-1-1 0 0,1 1 1 0 0,-1 0 0 0 0,1 0-1 0 0,0 0 1 0 0,0 0-1 0 0,0 0 1 0 0,1 0 0 0 0,-1 0-1 0 0,1 0 1 0 0,-1 0-1 0 0,1 0 1 0 0,0 0 0 0 0,0 0-1 0 0,1 0 1 0 0,-1 0-1 0 0,0 1 1 0 0,1-1 0 0 0,0 0-1 0 0,0 0 1 0 0,0 0 0 0 0,0-1-1 0 0,0 1 1 0 0,1 0-1 0 0,-1 0 1 0 0,1-1 0 0 0,0 1-1 0 0,0-1 1 0 0,0 1-1 0 0,0-1 1 0 0,0 0 0 0 0,2 2 27 0 0,10 1 48 0 0,1 0 1 0 0,-1-1 0 0 0,1-1 0 0 0,0 0 0 0 0,0-1 0 0 0,0 0 0 0 0,0-1 0 0 0,0-1 0 0 0,14-2-49 0 0,-3 2 48 0 0,211 0 834 0 0,-232-1-857 0 0,-1 0 0 0 0,0 1 0 0 0,0 0 0 0 0,1-1 0 0 0,-1 2-1 0 0,0-1 1 0 0,1 0 0 0 0,-1 1 0 0 0,0 0 0 0 0,0 0-1 0 0,0 0 1 0 0,0 0 0 0 0,0 1 0 0 0,0 0 0 0 0,0-1-1 0 0,0 2 1 0 0,0-1 0 0 0,-1 0 0 0 0,1 1 0 0 0,-1-1-1 0 0,0 1 1 0 0,0 0 0 0 0,0 0 0 0 0,0 0 0 0 0,0 1-1 0 0,-1-1 1 0 0,1 1 0 0 0,-1-1 0 0 0,0 1 0 0 0,0 0-1 0 0,0 0 1 0 0,-1 0 0 0 0,1 0 0 0 0,-1 0 0 0 0,0 3-25 0 0,-1 3 39 0 0,-1 0 0 0 0,-1 0 0 0 0,0-1 1 0 0,0 1-1 0 0,-1 0 0 0 0,0-1 0 0 0,-1 1 1 0 0,0-1-1 0 0,0 0 0 0 0,-1 0 0 0 0,0-1 1 0 0,-1 1-1 0 0,0-1 0 0 0,0 0 1 0 0,-1-1-1 0 0,-2 3-39 0 0,-34 52-354 0 0,29-29-1416 0 0,13-26-2296 0 0,0 2-3532 0 0,1-6-3329 0 0</inkml:trace>
  <inkml:trace contextRef="#ctx0" brushRef="#br0" timeOffset="10756.093">13724 1155 4441 0 0,'0'0'1974'0'0,"0"0"-137"0"0,0 0-144 0 0,0 0-54 0 0,0 0-96 0 0,0 0-116 0 0,0 0-108 0 0,-32 14-114 0 0,-107 47-132 0 0,32 4 575 0 0,78-46-1312 0 0,1 1 1 0 0,1 1-1 0 0,1 1 1 0 0,1 1-1 0 0,1 1 1 0 0,1 2-1 0 0,-9 14-336 0 0,30-38 14 0 0,0 0-1 0 0,1-1 1 0 0,-1 1 0 0 0,1 0 0 0 0,-1 0-1 0 0,1 0 1 0 0,0 0 0 0 0,0 0-1 0 0,0 1 1 0 0,0-1 0 0 0,0 0-1 0 0,0 1 1 0 0,1-1 0 0 0,-1 0 0 0 0,1 1-1 0 0,-1-1 1 0 0,1 0 0 0 0,0 1-1 0 0,0-1 1 0 0,0 1 0 0 0,0-1 0 0 0,1 0-1 0 0,-1 1 1 0 0,1-1 0 0 0,-1 0-1 0 0,1 1 1 0 0,0-1 0 0 0,0 0-1 0 0,0 0 1 0 0,0 1 0 0 0,0-1 0 0 0,1 0-1 0 0,-1 0 1 0 0,1 0 0 0 0,-1-1-1 0 0,1 1 1 0 0,0 0 0 0 0,-1-1-1 0 0,1 1 1 0 0,1 0-14 0 0,11-1 139 0 0,0-1 1 0 0,0-1-1 0 0,0 0 0 0 0,-1-1 0 0 0,1-1 0 0 0,-1 0 1 0 0,1 0-1 0 0,-1-2 0 0 0,0 1 0 0 0,-1-2 0 0 0,1 0 1 0 0,-1 0-1 0 0,0-1 0 0 0,9-7-139 0 0,14-5 140 0 0,271-172 333 0 0,-230 157-529 0 0,-65 71-175 0 0,-10 5 273 0 0,15 96-69 0 0,-14-133 29 0 0,-1-1 1 0 0,1 1 0 0 0,0-1-1 0 0,1 0 1 0 0,-1 0 0 0 0,1 0 0 0 0,-1 0-1 0 0,1-1 1 0 0,0 1 0 0 0,1 0-1 0 0,-1-1 1 0 0,0 0 0 0 0,1 0-1 0 0,0 0 1 0 0,0-1 0 0 0,0 1-1 0 0,0-1 1 0 0,0 0 0 0 0,0 0-1 0 0,1 0 1 0 0,-1 0 0 0 0,1-1-1 0 0,-1 0 1 0 0,1 0 0 0 0,0 0-1 0 0,-1-1 1 0 0,4 1-3 0 0,1-1 61 0 0,0-1 0 0 0,0 0 1 0 0,-1 0-1 0 0,1-1 0 0 0,-1 0 0 0 0,1 0 0 0 0,-1-1 1 0 0,1 0-1 0 0,-1 0 0 0 0,0-1 0 0 0,-1 0 0 0 0,1-1 1 0 0,-1 0-1 0 0,0 0 0 0 0,0 0 0 0 0,0-1 1 0 0,-1 0-1 0 0,2-2-61 0 0,11-8 114 0 0,25-22 12 0 0,-2-3 1 0 0,-2-1-1 0 0,-2-3 0 0 0,-2 0 0 0 0,-2-3 0 0 0,-2 0 0 0 0,-2-2 1 0 0,-2-2-1 0 0,-3 0 0 0 0,3-13-126 0 0,-4-1-137 0 0,-3-2 0 0 0,-3 0 1 0 0,-3-2-1 0 0,-2 1 0 0 0,-4-2 1 0 0,-1-34 136 0 0,-8 91-31 0 0,2-1 25 0 0,-1 0 0 0 0,0 0 0 0 0,-1-1 0 0 0,-1 1-1 0 0,-1 0 1 0 0,0 0 0 0 0,-1 0 0 0 0,-1-4 6 0 0,3 17-10 0 0,1 1 1 0 0,-1-1-1 0 0,0 0 1 0 0,1 1-1 0 0,-1-1 1 0 0,0 1-1 0 0,0-1 1 0 0,0 1-1 0 0,-1-1 1 0 0,1 1-1 0 0,0 0 1 0 0,0 0-1 0 0,-1-1 1 0 0,1 1-1 0 0,-1 0 1 0 0,1 0-1 0 0,-1 0 1 0 0,1 0-1 0 0,-1 1 1 0 0,1-1-1 0 0,-1 0 1 0 0,0 1-1 0 0,0-1 1 0 0,1 1-1 0 0,-1 0 1 0 0,0-1-1 0 0,0 1 1 0 0,1 0-1 0 0,-1 0 1 0 0,0 0-1 0 0,0 0 1 0 0,0 0-1 0 0,1 1 1 0 0,-1-1-1 0 0,0 1 1 0 0,0-1-1 0 0,1 1 1 0 0,-1-1-1 0 0,0 1 1 0 0,1 0-1 0 0,-1 0 1 0 0,1 0-1 0 0,-1 0 1 0 0,1 0-1 0 0,-1 0 1 0 0,1 0-1 0 0,0 0 1 0 0,0 1-1 0 0,-1-1 1 0 0,1 0-1 0 0,0 1 1 0 0,0-1-1 0 0,0 1 1 0 0,0 0-1 0 0,1-1 1 0 0,-1 1-1 0 0,0 0 1 0 0,1 0 9 0 0,-19 37-18 0 0,3 2 0 0 0,1 0 0 0 0,2 1 0 0 0,2 1 1 0 0,1 0-1 0 0,3 0 0 0 0,1 0 0 0 0,3 1 0 0 0,1 0 0 0 0,2 10 18 0 0,-3 47 24 0 0,3 1 0 0 0,5-1-1 0 0,4 0 1 0 0,22 94-24 0 0,-8-89-29 0 0,-13-89-514 0 0,-14-23-3225 0 0,-16-20-1483 0 0,2 3-3201 0 0,13 14 488 0 0</inkml:trace>
  <inkml:trace contextRef="#ctx0" brushRef="#br0" timeOffset="11008.916">14058 1048 10834 0 0,'0'0'2187'0'0,"0"0"-323"0"0,0 0-152 0 0,0 0-110 0 0,0 0-210 0 0,0 0-260 0 0,0 0-229 0 0,34-8-135 0 0,110-28-110 0 0,272-41 2110 0 0,-121 49-3148 0 0,-167 26-8066 0 0,-115 2 1741 0 0,-3 0-3584 0 0</inkml:trace>
  <inkml:trace contextRef="#ctx0" brushRef="#br0" timeOffset="11171.573">15136 1203 5537 0 0,'0'0'3133'0'0,"0"0"-1377"0"0,0 0-389 0 0,0 0 36 0 0,0 0-57 0 0,-4 33-230 0 0,-12 101-253 0 0,9 78 412 0 0,7-211-1868 0 0,0 12 733 0 0,0-8-8400 0 0,0-5-823 0 0</inkml:trace>
  <inkml:trace contextRef="#ctx0" brushRef="#br0" timeOffset="11427.449">15072 702 17612 0 0,'0'0'1080'0'0,"0"0"-272"0"0,0 0-360 0 0,0 0-200 0 0,0 0-360 0 0,0 0-344 0 0,0 0-24 0 0,0 0-64 0 0,0 0-64 0 0,0 0-368 0 0,0 0-1281 0 0,0 0-2592 0 0,0 0-5065 0 0</inkml:trace>
  <inkml:trace contextRef="#ctx0" brushRef="#br0" timeOffset="11674.872">15539 1004 9714 0 0,'0'0'4341'0'0,"0"0"-2483"0"0,0 0-885 0 0,0 0-154 0 0,0 0-181 0 0,0 0-174 0 0,0 0-134 0 0,0 0-99 0 0,0 0-40 0 0,0 0-32 0 0,-29 36-38 0 0,-89 111-36 0 0,73-68-41 0 0,43-65-46 0 0,-10 97 50 0 0,13-107 0 0 0,-1 0 0 0 0,1-1 0 0 0,-1 1 0 0 0,1 0 0 0 0,0-1 1 0 0,1 1-1 0 0,-1 0 0 0 0,1-1 0 0 0,-1 0 0 0 0,1 1 0 0 0,0-1 1 0 0,0 0-1 0 0,0 0 0 0 0,1 0 0 0 0,-1 0 0 0 0,1 0 0 0 0,0-1 0 0 0,-1 1 1 0 0,1-1-1 0 0,1 0 0 0 0,-1 1 0 0 0,0-2 0 0 0,0 1 0 0 0,1 0 0 0 0,-1-1 1 0 0,1 1-1 0 0,-1-1 0 0 0,1 0-48 0 0,7 2 209 0 0,0-1 1 0 0,1-1-1 0 0,-1 0 1 0 0,0 0-1 0 0,1-1 1 0 0,-1 0-1 0 0,0-1 1 0 0,0-1-1 0 0,1 0 1 0 0,-1 0-1 0 0,0-1 1 0 0,-1 0-1 0 0,1-1 1 0 0,-1 0-1 0 0,1-1 1 0 0,-1 0-1 0 0,0-1 1 0 0,-1 0-1 0 0,1 0 1 0 0,-1-1-1 0 0,-1 0 1 0 0,8-8-210 0 0,-4 4 109 0 0,-2 0 0 0 0,1 0 0 0 0,-1-1 0 0 0,-1-1 0 0 0,0 1 0 0 0,-1-2 1 0 0,0 1-1 0 0,-1-1 0 0 0,-1 0 0 0 0,0 0 0 0 0,0-1 0 0 0,-2 0 0 0 0,0 0 0 0 0,-1 0 0 0 0,0-1 1 0 0,0-7-110 0 0,-3 18-18 0 0,0 1 1 0 0,1-1-1 0 0,-2 0 0 0 0,1 1 1 0 0,0-1-1 0 0,-1 1 1 0 0,0-1-1 0 0,0 1 1 0 0,0 0-1 0 0,-1-1 1 0 0,1 1-1 0 0,-1 0 1 0 0,0 0-1 0 0,0 0 1 0 0,-1 0-1 0 0,1 0 1 0 0,-1 1-1 0 0,0-1 1 0 0,0 1-1 0 0,0-1 1 0 0,0 1-1 0 0,-1 0 0 0 0,1 0 1 0 0,-1 1-1 0 0,0-1 1 0 0,1 1-1 0 0,-1-1 1 0 0,-4 0 17 0 0,-79-8-3323 0 0,58 18-409 0 0,3 2-3292 0 0,12-4-4699 0 0</inkml:trace>
  <inkml:trace contextRef="#ctx0" brushRef="#br0" timeOffset="12141.947">15900 1409 16412 0 0,'0'0'570'0'0,"0"0"194"0"0,0 0 275 0 0,0 0 120 0 0,0 0-72 0 0,0 0-91 0 0,0 0-94 0 0,0 0-83 0 0,0 0-114 0 0,0 0-169 0 0,0 0-137 0 0,0 0-67 0 0,0 0-34 0 0,25-16-29 0 0,78-51-41 0 0,-12-12 112 0 0,51-49-480 0 0,-140 129 77 0 0,-1 0 1 0 0,0 0-1 0 0,1 1 0 0 0,-1-1 0 0 0,0 0 1 0 0,1 1-1 0 0,-1-1 0 0 0,0 1 0 0 0,0-1 1 0 0,0 1-1 0 0,-1 0 0 0 0,1-1 0 0 0,0 1 1 0 0,-1 0-1 0 0,1 0 0 0 0,-1-1 0 0 0,1 1 1 0 0,-1 0-1 0 0,0 0 0 0 0,1 0 0 0 0,-1 0 0 0 0,0-1 1 0 0,-1 1-1 0 0,1 0 0 0 0,0 0 0 0 0,0 0 1 0 0,-1-1-1 0 0,1 1 0 0 0,-1 0 0 0 0,1 0 1 0 0,-1-1-1 0 0,-1 2 63 0 0,2 9-178 0 0,-1-5 163 0 0,0 0-1 0 0,1 0 1 0 0,-1 0-1 0 0,2 0 1 0 0,-1 1-1 0 0,1-1 1 0 0,0 0-1 0 0,0 0 1 0 0,1 0-1 0 0,0 0 1 0 0,0-1-1 0 0,1 1 0 0 0,0 0 1 0 0,0-1-1 0 0,0 0 1 0 0,1 0-1 0 0,0 0 1 0 0,0 0-1 0 0,0 0 1 0 0,1-1-1 0 0,0 0 1 0 0,4 4 15 0 0,6-1 163 0 0,0-1 0 0 0,0 0 0 0 0,1-1-1 0 0,0-1 1 0 0,0 0 0 0 0,1-2 0 0 0,-1 1 0 0 0,1-2 0 0 0,0 0 0 0 0,0-1 0 0 0,0-1 0 0 0,-1-1 0 0 0,2 0-163 0 0,12-1 144 0 0,1-1 0 0 0,-1-2 0 0 0,-1-1 0 0 0,1-1 0 0 0,-1-2 0 0 0,-1-1 0 0 0,1-1 0 0 0,-2-1 0 0 0,0-2 0 0 0,0-1 0 0 0,-1 0 0 0 0,17-16-144 0 0,32-46-1470 0 0,-52 38-6715 0 0,-16 30-4057 0 0</inkml:trace>
  <inkml:trace contextRef="#ctx0" brushRef="#br0" timeOffset="13685.968">0 2193 4689 0 0,'0'0'669'0'0,"0"0"-376"0"0,0 0-392 0 0,0 0-55 0 0,0 0 174 0 0,0 0 298 0 0,0 0 230 0 0,0 0 135 0 0,0 0 112 0 0,0 0 61 0 0,33-6 40 0 0,103-23 3 0 0,-23 5 1517 0 0,1 4-1 0 0,2 5 1 0 0,50 2-2416 0 0,523-23 2296 0 0,4 10-1320 0 0,895-40 605 0 0,-583 18-1056 0 0,-137 11-255 0 0,1020-47 290 0 0,-685 72-334 0 0,326-17 0 0 0,-322 17-132 0 0,-861 13 5 0 0,572 3 220 0 0,811 13 98 0 0,-629-16-141 0 0,-153-19-9 0 0,-816 16-333 0 0,113-4-585 0 0,-1 12 1 0 0,48 14 650 0 0,-185-2-4018 0 0,-66-11-2679 0 0,-12-3-4957 0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5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74 6257 0 0,'0'0'2533'0'0,"0"0"-809"0"0,0 0-379 0 0,0 0 90 0 0,0 0 109 0 0,0 0 19 0 0,0 0-74 0 0,0 0-179 0 0,0 0-215 0 0,0 0-211 0 0,0 0-157 0 0,0 0-116 0 0,33-3-91 0 0,106-10-63 0 0,24-12 778 0 0,52-8-628 0 0,-183 33-1660 0 0,-36 32-10242 0 0,-2-26 5314 0 0,-1 0-1026 0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5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0 110 13139 0 0,'0'0'1704'0'0,"0"0"-413"0"0,0 0 67 0 0,0 0 166 0 0,0 0-124 0 0,0 0-278 0 0,0 0-255 0 0,36-6-198 0 0,113-23-166 0 0,7-12 271 0 0,11 11-1452 0 0,-94 26-9392 0 0,-61 4-1477 0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3.0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858 1 7017 0 0,'0'0'2366'0'0,"0"0"-431"0"0,0 0-393 0 0,0 0-188 0 0,0 0-33 0 0,0 0-71 0 0,0 0-165 0 0,0 0-255 0 0,0 0-267 0 0,0 0-183 0 0,0 0-101 0 0,-1 8-23 0 0,-12 57 135 0 0,-3 0 1 0 0,-2-1 0 0 0,-3-1-1 0 0,-3 0 1 0 0,-3-2 0 0 0,-2-1 0 0 0,-5 2-392 0 0,2-10 23 0 0,-3-3 1 0 0,-1-1 0 0 0,-3-1-1 0 0,-2-2 1 0 0,-1-2 0 0 0,-3-2 0 0 0,-1-2-1 0 0,-2-2 1 0 0,-21 10-24 0 0,59-39 0 0 0,-1-1 0 0 0,0-1 0 0 0,-1 0 0 0 0,0-1 0 0 0,1 0 1 0 0,-2-1-1 0 0,1 0 0 0 0,0-1 0 0 0,-1 0 0 0 0,0-1 0 0 0,0 0 0 0 0,1-1 0 0 0,-1-1 0 0 0,-2 0 0 0 0,11-2-19 0 0,0-1 0 0 0,0 1 0 0 0,0-1-1 0 0,1 0 1 0 0,-1 0 0 0 0,1 0 0 0 0,-1-1-1 0 0,1 1 1 0 0,0-1 0 0 0,0 0 0 0 0,1 0 0 0 0,-1 0-1 0 0,1 0 1 0 0,0 0 0 0 0,0-1 0 0 0,0 1-1 0 0,1 0 1 0 0,-1-1 0 0 0,1 0 0 0 0,0 1-1 0 0,1-1 1 0 0,-1 0 0 0 0,1 1 0 0 0,0-1 0 0 0,0 0-1 0 0,0 0 1 0 0,1 1 0 0 0,-1-1 0 0 0,1 0-1 0 0,0 1 1 0 0,2-3 19 0 0,1-18-24 0 0,2 1 0 0 0,1 0-1 0 0,1 0 1 0 0,1 1 0 0 0,2 0 0 0 0,0 0-1 0 0,1 1 1 0 0,1 1 0 0 0,1 0 0 0 0,0 1-1 0 0,8-7 25 0 0,3-6 53 0 0,0 0 0 0 0,3 2-1 0 0,0 1 1 0 0,2 1-1 0 0,1 2 1 0 0,1 1 0 0 0,13-7-53 0 0,-42 31 24 0 0,0 0 0 0 0,-1 0 0 0 0,1 0 1 0 0,0 0-1 0 0,0 1 0 0 0,0-1 1 0 0,1 1-1 0 0,-1 0 0 0 0,0 0 1 0 0,0 0-1 0 0,0 0 0 0 0,1 1 0 0 0,-1-1 1 0 0,1 1-1 0 0,-1 0 0 0 0,0 0 1 0 0,1 0-1 0 0,-1 1 0 0 0,0-1 1 0 0,1 1-1 0 0,-1-1 0 0 0,0 1 0 0 0,0 0 1 0 0,1 1-1 0 0,-1-1 0 0 0,0 0 1 0 0,2 2-25 0 0,98 143 1283 0 0,-42-49-829 0 0,-42-71-463 0 0,1-1-1 0 0,1-2 1 0 0,1 0-1 0 0,1-1 1 0 0,1-1-1 0 0,1-1 1 0 0,25 15 9 0 0,64 19-3234 0 0,-69-34-5119 0 0,-31-13-2090 0 0</inkml:trace>
  <inkml:trace contextRef="#ctx0" brushRef="#br0" timeOffset="1247.092">1320 755 2721 0 0,'0'0'820'0'0,"0"0"-191"0"0,0 0-61 0 0,0 0 197 0 0,0 0 243 0 0,0 0 132 0 0,0 0 3 0 0,0 0-122 0 0,0 0-163 0 0,0 0-181 0 0,-16 35-134 0 0,-48 108-121 0 0,-2 21 599 0 0,55-129-778 0 0,-2-2-1 0 0,-2 0 1 0 0,-1 0 0 0 0,-1-2 0 0 0,-9 11-243 0 0,-51 83 1319 0 0,72-115-682 0 0,8-17 452 0 0,11-19-277 0 0,192-271 329 0 0,34 14-1001 0 0,-231 273-148 0 0,-6 6 2 0 0,0 0-1 0 0,0 1 1 0 0,0-1-1 0 0,0 1 1 0 0,0-1 0 0 0,1 1-1 0 0,-1 1 1 0 0,1-1 0 0 0,0 0-1 0 0,0 1 1 0 0,0 0-1 0 0,0-1 1 0 0,1 2 0 0 0,-1-1-1 0 0,5-1 7 0 0,-7 5-2 0 0,0 1 1 0 0,0-1-1 0 0,0 1 0 0 0,0-1 0 0 0,0 1 0 0 0,0 0 1 0 0,-1 0-1 0 0,1 0 0 0 0,-1 0 0 0 0,0 0 0 0 0,0 0 1 0 0,0 0-1 0 0,0 0 0 0 0,-1 0 0 0 0,1 0 0 0 0,-1 1 1 0 0,0-1-1 0 0,0 0 0 0 0,0 0 0 0 0,0 2 2 0 0,-5 303 785 0 0,-3-105-476 0 0,9-201-278 0 0,-1-1 1 0 0,1 1 0 0 0,-1-1 0 0 0,0 1-1 0 0,0 0 1 0 0,1 0 0 0 0,-1-1-1 0 0,0 1 1 0 0,-1 0 0 0 0,1-1-1 0 0,0 1 1 0 0,0 0 0 0 0,-1-1 0 0 0,1 1-1 0 0,-1 0 1 0 0,1-1 0 0 0,-1 1-1 0 0,0-1 1 0 0,1 1 0 0 0,-1-1-1 0 0,0 1 1 0 0,0-1 0 0 0,0 0 0 0 0,0 1-1 0 0,-1-1 1 0 0,1 0 0 0 0,0 0-1 0 0,0 0 1 0 0,-1 0 0 0 0,1 0-1 0 0,-1 0 1 0 0,1 0 0 0 0,-1 0 0 0 0,1 0-1 0 0,-1-1 1 0 0,1 1 0 0 0,-1-1-1 0 0,0 1 1 0 0,1-1-32 0 0,-10-2 56 0 0,0-1 0 0 0,0-1 1 0 0,1 0-1 0 0,0 0 0 0 0,0-1 0 0 0,0 0 0 0 0,0-1 1 0 0,1 0-1 0 0,0-1 0 0 0,0 1 0 0 0,1-2 0 0 0,0 1 0 0 0,-6-8-56 0 0,6 8 14 0 0,-74-108-100 0 0,21 21-561 0 0,49 83-2042 0 0,5 22-9489 0 0,7-4 5156 0 0</inkml:trace>
  <inkml:trace contextRef="#ctx0" brushRef="#br0" timeOffset="1646.421">1863 910 5641 0 0,'0'0'3746'0'0,"0"0"-2008"0"0,0 0-727 0 0,0 0-8 0 0,0 0 134 0 0,0 0 21 0 0,0 0-88 0 0,0 0-129 0 0,0 0-171 0 0,0 0-176 0 0,0 0-155 0 0,-1 32-124 0 0,-3 100-98 0 0,18-54 86 0 0,1-29-28 0 0,44 87 138 0 0,-58-136-355 0 0,-1 1-1 0 0,1-1 1 0 0,0 0 0 0 0,0 0-1 0 0,0 0 1 0 0,0 0-1 0 0,0 0 1 0 0,0 0 0 0 0,0 0-1 0 0,0-1 1 0 0,0 1-1 0 0,0 0 1 0 0,0-1 0 0 0,0 1-1 0 0,0 0 1 0 0,-1-1-1 0 0,1 1 1 0 0,0-1 0 0 0,0 1-1 0 0,0-1 1 0 0,-1 1-1 0 0,1-1 1 0 0,0 0 0 0 0,0 1-1 0 0,-1-1 1 0 0,1 0-1 0 0,-1 0 1 0 0,1 1 0 0 0,-1-1-1 0 0,1 0 1 0 0,-1 0-1 0 0,1 0 1 0 0,-1 0 0 0 0,0 0-1 0 0,1 0 1 0 0,-1 0-1 0 0,0 0 1 0 0,0 1-1 0 0,0-1 1 0 0,0 0 0 0 0,0 0-1 0 0,0 0 1 0 0,0 0-1 0 0,0 0 1 0 0,0 0 0 0 0,0 0-1 0 0,-1 0 1 0 0,1 0-1 0 0,0 0 1 0 0,-1 0 0 0 0,1 0-58 0 0,2-8 132 0 0,52-244 1054 0 0,-34 153-1645 0 0,-18 93-886 0 0,5 13-13032 0 0,-7-2 5531 0 0</inkml:trace>
  <inkml:trace contextRef="#ctx0" brushRef="#br0" timeOffset="2108.923">2526 877 4689 0 0,'0'0'3910'0'0,"0"0"-1404"0"0,0 0-526 0 0,0 0-19 0 0,0 0-107 0 0,0 0-329 0 0,0 0-351 0 0,0 0-311 0 0,0 0-238 0 0,0 0-177 0 0,0 0-126 0 0,0 0-77 0 0,0 0-37 0 0,-14 5-5 0 0,-45 16-14 0 0,-44 47 503 0 0,67-37-472 0 0,35-31-225 0 0,0 0-1 0 0,0 0 0 0 0,0 0 0 0 0,-1 1 0 0 0,1-1 1 0 0,0 1-1 0 0,0-1 0 0 0,0 1 0 0 0,0-1 0 0 0,0 1 1 0 0,0 0-1 0 0,0 0 0 0 0,0-1 0 0 0,0 1 0 0 0,0 0 1 0 0,0 0-1 0 0,0 0 0 0 0,1 0 0 0 0,-1 0 0 0 0,0 0 1 0 0,1 0-1 0 0,-1 0 0 0 0,1 0 0 0 0,-1 0 0 0 0,1 0 1 0 0,-1 1-1 0 0,1-1 0 0 0,0 0 0 0 0,0 0 0 0 0,-1 1 1 0 0,1-1-1 0 0,0 0 0 0 0,0 0 0 0 0,0 0 0 0 0,0 1 1 0 0,1-1-1 0 0,-1 0 0 0 0,0 0 0 0 0,0 0 0 0 0,1 1 1 0 0,-1-1-1 0 0,1 0 0 0 0,-1 0 0 0 0,1 0 0 0 0,-1 0 1 0 0,1 0-1 0 0,0 0 0 0 0,-1 0 0 0 0,1 0 0 0 0,0 0 1 0 0,0 0-1 0 0,0 0 0 0 0,0 0 0 0 0,0-1 0 0 0,0 1 1 0 0,0 0-1 0 0,0-1 0 0 0,0 1 0 0 0,0-1 0 0 0,1 1 6 0 0,80 4 65 0 0,7 2-43 0 0,-88-4 0 0 0,1 0 0 0 0,0-1 0 0 0,0 1 0 0 0,-1 0 0 0 0,0 0 0 0 0,0 0 0 0 0,1 0 0 0 0,-2 0 0 0 0,1 0 0 0 0,0 0 0 0 0,-1 0 0 0 0,1 0 0 0 0,-1 0 0 0 0,0 0 0 0 0,0 1 0 0 0,0-1 0 0 0,0 0 0 0 0,-1 0 0 0 0,1 0 0 0 0,-1 0 0 0 0,0 0 0 0 0,0 0 0 0 0,0 0 0 0 0,0 0 0 0 0,0 0 0 0 0,-1 0 0 0 0,0 0 0 0 0,-1 1-22 0 0,-136 180 803 0 0,140-185-800 0 0,0 1 0 0 0,-1 0 0 0 0,1-1 0 0 0,0 1 0 0 0,0 0 0 0 0,0 0 0 0 0,0 0 0 0 0,0 0 0 0 0,0 0 0 0 0,0 0 0 0 0,0 0-1 0 0,0 0 1 0 0,0 0 0 0 0,0 0 0 0 0,-1 0 0 0 0,1 1 0 0 0,0-1 0 0 0,0 0 0 0 0,0 1 0 0 0,0-1 0 0 0,0 0 0 0 0,0 1 0 0 0,-1-1 0 0 0,1 1 0 0 0,0 0 0 0 0,-1-1 0 0 0,1 1 0 0 0,0 0 0 0 0,-1-1 0 0 0,1 1 0 0 0,0 0 0 0 0,-1 0 0 0 0,1-1 0 0 0,-1 1 0 0 0,0 0 0 0 0,1 0 0 0 0,-1 0-1 0 0,1 0 1 0 0,-1 0 0 0 0,0-1 0 0 0,0 1 0 0 0,0 0 0 0 0,0 0 0 0 0,0 0 0 0 0,1 0 0 0 0,-2 0 0 0 0,1 0 0 0 0,0 0 0 0 0,0 0 0 0 0,0 0 0 0 0,0 0 0 0 0,0 0 0 0 0,-1 0 0 0 0,1-1 0 0 0,-1 1 0 0 0,1 0 0 0 0,0 0 0 0 0,-1 0 0 0 0,1 0 0 0 0,-1-1 0 0 0,0 1 0 0 0,1 0-1 0 0,-1-1 1 0 0,1 1 0 0 0,-1 0 0 0 0,0-1 0 0 0,0 1 0 0 0,0 0-3 0 0,26-3-27 0 0,0-1 0 0 0,0-1 0 0 0,-1-2 0 0 0,0 0 0 0 0,0-1 0 0 0,5-3 27 0 0,13-4-814 0 0,10-6-1980 0 0,-24 9-1587 0 0,0 2-5098 0 0,-18 5 2136 0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4:47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518 30 0 0 0,'0'0'485'0'0,"0"0"570"0"0,0 0 150 0 0,0 0-29 0 0,2-5-5 0 0,9-14 13 0 0,-8 14 15 0 0,-3 5-4 0 0,0 5 2827 0 0,-4 9-3064 0 0,-40 100 1892 0 0,5-42-2594 0 0,-3-2 0 0 0,-3-2 0 0 0,-3-2 0 0 0,-3-2 0 0 0,-2-3 0 0 0,-31 26-256 0 0,-39 31 1393 0 0,165-113-542 0 0,172-35 501 0 0,-99 8-1219 0 0,100-15 128 0 0,-92 22-137 0 0,-40 4 63 0 0,-82 10-140 0 0,1 1 0 0 0,-1 0 0 0 0,0-1 1 0 0,0 0-1 0 0,1 1 0 0 0,-1-1 0 0 0,0 0 1 0 0,0 0-1 0 0,0 1 0 0 0,0-1 0 0 0,0 0 0 0 0,0 0 1 0 0,0 0-1 0 0,0 0 0 0 0,-1 0 0 0 0,1 0 0 0 0,0-1 1 0 0,-1 1-1 0 0,1 0 0 0 0,0 0 0 0 0,-1-1 1 0 0,1 1-1 0 0,-1 0 0 0 0,0 0 0 0 0,0-1 0 0 0,1 1 1 0 0,-1 0-1 0 0,0-1 0 0 0,0 1 0 0 0,0-1 1 0 0,0 1-1 0 0,0 0 0 0 0,-1-1 0 0 0,1 1 0 0 0,0 0 1 0 0,-1 0-1 0 0,1-1 0 0 0,-1 1 0 0 0,1 0 1 0 0,-1 0-1 0 0,1-1 0 0 0,-1 1 0 0 0,0 0 0 0 0,0 0 1 0 0,1 0-1 0 0,-1 0-47 0 0,-39-58 316 0 0,-130-107 52 0 0,136 136-359 0 0,1-1 0 0 0,2-1-1 0 0,1-2 1 0 0,1-1 0 0 0,3-2-1 0 0,-6-9-8 0 0,32 45 97 0 0,-12-27-1420 0 0,30 15-5526 0 0,11 13-3021 0 0,-20 0 2570 0 0</inkml:trace>
  <inkml:trace contextRef="#ctx0" brushRef="#br0" timeOffset="1964.55">980 671 0 0 0,'0'0'975'0'0,"0"0"350"0"0,0 0 98 0 0,0 0-20 0 0,0 0-24 0 0,0 0-36 0 0,0 0-20 0 0,15-2-41 0 0,48-10-77 0 0,-58 12-972 0 0,0-1 0 0 0,-1-1-1 0 0,1 1 1 0 0,-1-1 0 0 0,1 0-1 0 0,-1 0 1 0 0,0 0-1 0 0,1-1 1 0 0,-1 1 0 0 0,-1-1-1 0 0,1 0 1 0 0,0 0-1 0 0,-1 0 1 0 0,1-1 0 0 0,1-1-233 0 0,13-13 655 0 0,15-12-87 0 0,-1-1 0 0 0,-2-1-1 0 0,-1-2 1 0 0,-1-1-1 0 0,18-31-567 0 0,-43 60 12 0 0,4-1 3 0 0,-1-1 0 0 0,0-1 0 0 0,0 1 0 0 0,-1-1 0 0 0,0 0-1 0 0,-1-1 1 0 0,0 1 0 0 0,0-1 0 0 0,-1 1 0 0 0,0-1-1 0 0,-1 0 1 0 0,0 0 0 0 0,-1 0 0 0 0,0-1 0 0 0,0 1 0 0 0,-1 0-1 0 0,-1-2-14 0 0,0 11-91 0 0,-1 0 0 0 0,0 0 0 0 0,0 0 0 0 0,0 0-1 0 0,1 0 1 0 0,-1 0 0 0 0,0 1 0 0 0,0-1-1 0 0,0 1 1 0 0,0-1 0 0 0,0 1 0 0 0,0 0 0 0 0,0 0-1 0 0,0 0 1 0 0,0 0 0 0 0,-1 0 0 0 0,1 0 0 0 0,0 0-1 0 0,0 1 1 0 0,0-1 0 0 0,0 1 0 0 0,1 0-1 0 0,-1-1 1 0 0,0 1 0 0 0,0 0 0 0 0,0 0 0 0 0,0 0-1 0 0,1 0 1 0 0,-1 1 0 0 0,0-1 0 0 0,1 0 0 0 0,-1 1-1 0 0,1-1 1 0 0,0 1 0 0 0,-1-1 0 0 0,1 1 0 0 0,0 0-1 0 0,0 0 92 0 0,-21 24-210 0 0,2 1-1 0 0,0 1 1 0 0,2 0 0 0 0,2 2-1 0 0,-2 4 211 0 0,12-22 31 0 0,1 0 0 0 0,0 1 0 0 0,0-1 0 0 0,1 1 0 0 0,1 0 0 0 0,0 0 0 0 0,1 1 0 0 0,0-1 0 0 0,1 1 0 0 0,1-1 0 0 0,0 0 0 0 0,1 5-31 0 0,0-13 62 0 0,0 0 1 0 0,0 0-1 0 0,1 0 0 0 0,-1 0 1 0 0,1-1-1 0 0,0 1 0 0 0,0-1 1 0 0,1 1-1 0 0,-1-1 0 0 0,1 0 1 0 0,0 0-1 0 0,0 0 0 0 0,1 0 0 0 0,-1 0 1 0 0,1-1-1 0 0,-1 0 0 0 0,1 0 1 0 0,0 0-1 0 0,0 0 0 0 0,1 0 1 0 0,-1-1-1 0 0,1 0 0 0 0,-1 0 1 0 0,1 0-1 0 0,0 0 0 0 0,4 0-62 0 0,4 2 261 0 0,1-1 0 0 0,0 0 0 0 0,0-1 0 0 0,1 0 0 0 0,-1-2 0 0 0,0 1 0 0 0,0-2 0 0 0,1 0 0 0 0,0-1-261 0 0,25-7 320 0 0,0-2 0 0 0,0-2 0 0 0,-1-2 0 0 0,0-2 0 0 0,-2-1 0 0 0,0-1-1 0 0,-1-3 1 0 0,-1-1 0 0 0,5-5-320 0 0,-21 16 67 0 0,0-2 0 0 0,-1 0 0 0 0,-1 0 0 0 0,0-2 0 0 0,-1 0 0 0 0,-1-1 0 0 0,0 0 0 0 0,-2-1 0 0 0,0-1 0 0 0,0 0 0 0 0,-2-1 0 0 0,-1-1 0 0 0,2-4-67 0 0,-11 23-14 0 0,1 0 1 0 0,-1 0-1 0 0,0 0 0 0 0,0 0 0 0 0,-1 0 0 0 0,1 0 1 0 0,0 0-1 0 0,0 0 0 0 0,-1 0 0 0 0,0 0 1 0 0,1-1-1 0 0,-1 1 0 0 0,0 0 0 0 0,0 0 0 0 0,0 0 1 0 0,0-1-1 0 0,0 1 0 0 0,-1 0 0 0 0,1 0 1 0 0,-1 0-1 0 0,1 0 0 0 0,-1 0 0 0 0,0 0 0 0 0,0 0 1 0 0,0 0-1 0 0,0 0 0 0 0,0 0 0 0 0,0 0 0 0 0,-1 0 1 0 0,1 1-1 0 0,-1-1 0 0 0,1 0 0 0 0,-1 1 1 0 0,1-1-1 0 0,-1 1 0 0 0,0 0 0 0 0,0 0 0 0 0,0 0 1 0 0,0-1-1 0 0,0 2 0 0 0,0-1 0 0 0,0 0 1 0 0,0 0-1 0 0,0 1 0 0 0,0-1 0 0 0,0 1 0 0 0,0-1 1 0 0,-1 1-1 0 0,1 0 0 0 0,0 0 0 0 0,-1 0 14 0 0,-3 3-59 0 0,-1 1 0 0 0,1 0 0 0 0,0 0-1 0 0,0 0 1 0 0,0 1 0 0 0,0 0 0 0 0,1 0-1 0 0,0 1 1 0 0,0-1 0 0 0,0 1 0 0 0,1 0 0 0 0,-1 0-1 0 0,2 1 1 0 0,-1-1 0 0 0,1 1 0 0 0,0 0-1 0 0,-1 3 60 0 0,0-3-10 0 0,0 0-1 0 0,1 0 0 0 0,0 1 0 0 0,0 0 0 0 0,1 0 1 0 0,0-1-1 0 0,0 1 0 0 0,1 1 0 0 0,0-1 0 0 0,0 0 0 0 0,1 0 1 0 0,0 0-1 0 0,0 0 0 0 0,1 0 0 0 0,0 0 0 0 0,1 1 0 0 0,0-2 1 0 0,0 1-1 0 0,1 0 0 0 0,-1 0 0 0 0,2-1 0 0 0,-1 1 1 0 0,1-1-1 0 0,0 0 0 0 0,1 0 0 0 0,0 0 11 0 0,3 0 73 0 0,0-1-1 0 0,1 0 1 0 0,0-1 0 0 0,0 0-1 0 0,0 0 1 0 0,0-1 0 0 0,1 0-1 0 0,0 0 1 0 0,0-1 0 0 0,0-1-1 0 0,0 0 1 0 0,0 0 0 0 0,0-1-1 0 0,0 0 1 0 0,1 0 0 0 0,-1-2-1 0 0,0 1 1 0 0,1-1 0 0 0,-1-1-1 0 0,0 1 1 0 0,0-2 0 0 0,0 0-1 0 0,0 0 1 0 0,0 0 0 0 0,-1-1-1 0 0,0-1 1 0 0,0 0 0 0 0,0 0-1 0 0,1-1-72 0 0,34-24 234 0 0,-1-1 0 0 0,-1-2 0 0 0,-2-2 0 0 0,6-9-234 0 0,-37 35 1 0 0,0 0-1 0 0,0 0 0 0 0,-1 0 0 0 0,0-1 1 0 0,-1 0-1 0 0,0-1 0 0 0,-1 1 0 0 0,0-2 0 0 0,-1 1 1 0 0,0 0-1 0 0,0-1 0 0 0,-1 0 0 0 0,-1 0 1 0 0,0 0-1 0 0,-1 0 0 0 0,0-1 0 0 0,0-10 0 0 0,-2 22-15 0 0,0 0-1 0 0,0 0 0 0 0,-1 0 0 0 0,1 0 0 0 0,0 0 0 0 0,0 0 1 0 0,-1 0-1 0 0,1 0 0 0 0,0 0 0 0 0,-1 0 0 0 0,1 0 0 0 0,-1 0 1 0 0,1 0-1 0 0,-1 1 0 0 0,0-1 0 0 0,1 0 0 0 0,-1 0 0 0 0,0 0 0 0 0,1 1 1 0 0,-1-1-1 0 0,0 0 0 0 0,0 1 0 0 0,0-1 0 0 0,0 1 0 0 0,0-1 1 0 0,0 1-1 0 0,0-1 0 0 0,1 1 0 0 0,-1 0 0 0 0,-1-1 0 0 0,1 1 1 0 0,0 0-1 0 0,0 0 0 0 0,0 0 0 0 0,0 0 0 0 0,0 0 0 0 0,0 0 1 0 0,0 0-1 0 0,0 0 0 0 0,0 0 0 0 0,0 0 0 0 0,0 1 0 0 0,0-1 1 0 0,0 0-1 0 0,0 1 0 0 0,0-1 0 0 0,0 0 0 0 0,0 1 0 0 0,0 0 1 0 0,1-1-1 0 0,-2 1 16 0 0,-47 29-626 0 0,39-21 594 0 0,0 0-1 0 0,0 0 1 0 0,1 1 0 0 0,0 0 0 0 0,0 1-1 0 0,1-1 1 0 0,1 2 0 0 0,0-1 0 0 0,0 1 0 0 0,1 0-1 0 0,1 1 1 0 0,0-1 0 0 0,0 1 0 0 0,2 0 0 0 0,-1 0-1 0 0,2 0 1 0 0,0 1 0 0 0,0-1 0 0 0,1 1 0 0 0,1 0 32 0 0,2-6-9 0 0,1 0 0 0 0,0 0-1 0 0,1 0 1 0 0,-1-1 0 0 0,1 1 0 0 0,1-1 0 0 0,-1 0 0 0 0,1 0 0 0 0,1 0 0 0 0,-1-1 0 0 0,1 0 0 0 0,0 0 0 0 0,1-1 0 0 0,-1 1 0 0 0,1-1 0 0 0,0-1 0 0 0,0 1 0 0 0,1-1 0 0 0,-1 0 0 0 0,1-1 0 0 0,0 0 0 0 0,0 0 0 0 0,0-1 0 0 0,0 0 0 0 0,0 0 0 0 0,1-1 0 0 0,4 1 9 0 0,159 4-110 0 0,-14-43-1370 0 0,-126 24-3451 0 0,-2-2-4457 0 0,-26 15 4084 0 0</inkml:trace>
  <inkml:trace contextRef="#ctx0" brushRef="#br0" timeOffset="2238.302">310 1043 2713 0 0,'0'0'1000'0'0,"0"0"293"0"0,0 0 389 0 0,0 0 287 0 0,0 0 27 0 0,35-4-120 0 0,115-12-170 0 0,79-10 3616 0 0,171-20-1224 0 0,184-13-3352 0 0,-330 31-1763 0 0,53-22 1017 0 0,-72 0-8806 0 0,-208 45 3023 0 0,-8 2-3012 0 0</inkml:trace>
  <inkml:trace contextRef="#ctx0" brushRef="#br0" timeOffset="2830.653">1442 1135 6993 0 0,'0'0'2882'0'0,"0"0"-1740"0"0,0 0-722 0 0,0 0 51 0 0,0 0 286 0 0,0 0 225 0 0,0 0 73 0 0,0 0-82 0 0,0 0-207 0 0,0 0-205 0 0,0 0-155 0 0,0 0-120 0 0,0 0-82 0 0,-24 27-51 0 0,-74 86-17 0 0,-35 14 295 0 0,95-97-368 0 0,-82 67 871 0 0,118-97-927 0 0,1 1 0 0 0,0 0 0 0 0,0 0 0 0 0,0-1 0 0 0,-1 1 1 0 0,1 0-1 0 0,0 0 0 0 0,0 0 0 0 0,0 0 0 0 0,0 0 0 0 0,0 1 0 0 0,1-1 0 0 0,-1 0 1 0 0,0 0-1 0 0,1 0 0 0 0,-1 1 0 0 0,0-1 0 0 0,1 0 0 0 0,-1 1 0 0 0,1-1 0 0 0,0 1 1 0 0,0-1-1 0 0,-1 0 0 0 0,1 1 0 0 0,0-1 0 0 0,0 1 0 0 0,0-1 0 0 0,0 1 0 0 0,1-1 1 0 0,-1 0-1 0 0,0 1 0 0 0,1-1 0 0 0,-1 1 0 0 0,0-1 0 0 0,1 0-7 0 0,45 5 133 0 0,1-2 0 0 0,0-2 0 0 0,-1-2 0 0 0,21-4-133 0 0,47-3 305 0 0,-1-4 0 0 0,92-22-305 0 0,-154 22 299 0 0,-55-23 1938 0 0,-166-168-1522 0 0,33-18-1243 0 0,129 207-21 0 0,-15-36 675 0 0,16 15-7414 0 0,8 34 784 0 0,0 0 4334 0 0,-1 0 821 0 0,4 0-4646 0 0</inkml:trace>
  <inkml:trace contextRef="#ctx0" brushRef="#br0" timeOffset="3288.327">2125 914 10234 0 0,'0'0'988'0'0,"0"0"-399"0"0,0 0-45 0 0,0 0 276 0 0,0 0 285 0 0,0 0 122 0 0,0 0-81 0 0,0 0-215 0 0,0 0-251 0 0,0 0-208 0 0,0 0-128 0 0,0 0-80 0 0,0 0-65 0 0,-9 35-38 0 0,-28 110-26 0 0,0-16 100 0 0,23-90-199 0 0,8-23-28 0 0,-1 0-1 0 0,2 1 1 0 0,1 0-1 0 0,0 0 1 0 0,1 0-1 0 0,0 0 1 0 0,2 1-1 0 0,0-1 1 0 0,2 16-8 0 0,1-29 48 0 0,0 0 0 0 0,0-1 0 0 0,0 1 1 0 0,1-1-1 0 0,0 1 0 0 0,0-1 1 0 0,0 0-1 0 0,0 0 0 0 0,0 0 0 0 0,0-1 1 0 0,1 1-1 0 0,0-1 0 0 0,-1 0 1 0 0,1 0-1 0 0,0 0 0 0 0,0 0 0 0 0,0-1 1 0 0,0 0-1 0 0,0 0 0 0 0,0 0 0 0 0,1 0 1 0 0,-1 0-1 0 0,0-1 0 0 0,0 0 1 0 0,1 0-1 0 0,-1 0 0 0 0,0 0 0 0 0,1-1 1 0 0,-1 1-1 0 0,0-1 0 0 0,0 0 1 0 0,0-1-1 0 0,0 1 0 0 0,0-1 0 0 0,1 0-48 0 0,145-46 885 0 0,-139 44-1178 0 0,-7 4-198 0 0,0 0 0 0 0,-1-1 0 0 0,1 0 0 0 0,-1 1-1 0 0,1-1 1 0 0,-1-1 0 0 0,1 1 0 0 0,-1-1 0 0 0,0 1-1 0 0,1-1 1 0 0,-1 0 0 0 0,0 0 0 0 0,0 0 0 0 0,0 0-1 0 0,-1-1 1 0 0,1 1 0 0 0,-1-1 0 0 0,1 0 0 0 0,-1 0-1 0 0,0 0 1 0 0,0 0 0 0 0,0 0 0 0 0,0 0 0 0 0,0 0-1 0 0,-1-1 1 0 0,0 1 0 0 0,1-1 0 0 0,-1 1 0 0 0,-1-1-1 0 0,1 1 1 0 0,0-1 491 0 0,-2-3-4206 0 0,-2 3 1180 0 0</inkml:trace>
  <inkml:trace contextRef="#ctx0" brushRef="#br0" timeOffset="3532.403">1779 1190 11915 0 0,'0'0'1261'0'0,"0"0"-298"0"0,0 0-49 0 0,0 0 94 0 0,0 0-28 0 0,0 0-117 0 0,34-2-67 0 0,110-9-117 0 0,143-27 568 0 0,-219 31-2336 0 0,-20 3-1602 0 0,-1 0-4865 0 0,-22 4-1734 0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3.0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614 358 0 0 0,'0'0'743'0'0,"0"0"266"0"0,0 0 292 0 0,0 0 240 0 0,0 0 121 0 0,0 0 37 0 0,0 0-59 0 0,0 0-206 0 0,3-3-270 0 0,0-17 1103 0 0,-36 10 142 0 0,22 9-2326 0 0,-1 1 0 0 0,1 0 0 0 0,-1 0 0 0 0,0 1 0 0 0,1 1-1 0 0,-1 0 1 0 0,1 1 0 0 0,0 0 0 0 0,0 0 0 0 0,0 1 0 0 0,0 1 0 0 0,0 0 0 0 0,-2 2-83 0 0,-28 10 114 0 0,-178 79 297 0 0,218-96-424 0 0,-1 0 0 0 0,1 1 0 0 0,-1-1 0 0 0,1 0 0 0 0,-1 1 0 0 0,1-1 0 0 0,0 1 0 0 0,-1 0 0 0 0,1 0 1 0 0,0-1-1 0 0,-1 1 0 0 0,1 0 0 0 0,0 0 0 0 0,0 0 0 0 0,0 0 0 0 0,0 0 0 0 0,0 0 0 0 0,0 1 0 0 0,0-1 0 0 0,0 0 0 0 0,0 0 0 0 0,1 1 0 0 0,-1-1 0 0 0,0 1 0 0 0,1-1 0 0 0,-1 0 0 0 0,1 1 1 0 0,0-1-1 0 0,-1 1 0 0 0,1-1 0 0 0,0 1 0 0 0,0-1 0 0 0,0 1 0 0 0,0-1 0 0 0,0 1 0 0 0,0-1 0 0 0,0 1 0 0 0,1-1 0 0 0,-1 1 0 0 0,0-1 0 0 0,1 1 0 0 0,0-1 0 0 0,-1 1 0 0 0,1 0 13 0 0,8 4 27 0 0,-1 0-1 0 0,1-1 0 0 0,0 0 1 0 0,1 0-1 0 0,-1-1 0 0 0,1-1 1 0 0,0 1-1 0 0,-1-2 0 0 0,1 1 1 0 0,1-1-1 0 0,-1-1 0 0 0,0 0 1 0 0,0 0-1 0 0,1-1 0 0 0,7-1-26 0 0,58 9 139 0 0,-73-9-131 0 0,1 1 0 0 0,0 0 1 0 0,-1 0-1 0 0,1 1 0 0 0,-1-1 0 0 0,1 1 0 0 0,-1 0 1 0 0,1 0-1 0 0,-1 0 0 0 0,1 0 0 0 0,-1 1 0 0 0,0-1 0 0 0,0 1 1 0 0,0 0-1 0 0,0 0 0 0 0,0 0 0 0 0,0 0 0 0 0,0 0 1 0 0,0 1-1 0 0,-1-1 0 0 0,1 1 0 0 0,-1 0 0 0 0,0 0 1 0 0,0 0-1 0 0,0 0 0 0 0,0 0 0 0 0,-1 0 0 0 0,1 0 1 0 0,-1 1-1 0 0,0-1 0 0 0,0 0 0 0 0,0 1 0 0 0,0-1 1 0 0,0 1-9 0 0,-4 9 70 0 0,0-1 1 0 0,-1 1 0 0 0,-1-1 0 0 0,0 0 0 0 0,0 0-1 0 0,-1-1 1 0 0,0 0 0 0 0,-1 0 0 0 0,-1 0-1 0 0,0-1 1 0 0,0 0 0 0 0,-1 0 0 0 0,0-1-1 0 0,0 0 1 0 0,-5 2-71 0 0,3 0 28 0 0,-253 227 588 0 0,191-149-396 0 0,72-87-224 0 0,-1 1 0 0 0,1-1 0 0 0,0 1 0 0 0,-1-1 0 0 0,1 1 0 0 0,1 0 0 0 0,-1 0-1 0 0,0 0 1 0 0,1-1 0 0 0,-1 1 0 0 0,1 0 0 0 0,0 0 0 0 0,0 0 0 0 0,0 0 0 0 0,0 0 0 0 0,0 0 0 0 0,1-1-1 0 0,-1 1 1 0 0,1 0 0 0 0,0 0 0 0 0,0 0 0 0 0,0-1 0 0 0,0 1 0 0 0,0-1 0 0 0,1 1 0 0 0,-1-1-1 0 0,1 1 1 0 0,0-1 0 0 0,0 0 0 0 0,-1 1 0 0 0,1-1 0 0 0,1 0 0 0 0,-1-1 0 0 0,0 1 0 0 0,0 0-1 0 0,1 0 1 0 0,0-1 4 0 0,7 4-11 0 0,1 0-1 0 0,0-1 1 0 0,0 0 0 0 0,0-1-1 0 0,1 0 1 0 0,-1-1-1 0 0,1 0 1 0 0,0-1-1 0 0,-1 0 1 0 0,1-1-1 0 0,0 0 1 0 0,-1-1 0 0 0,3-1 11 0 0,23 2-442 0 0,44-28-4407 0 0,-40-10-5818 0 0,-34 30 6285 0 0</inkml:trace>
  <inkml:trace contextRef="#ctx0" brushRef="#br0" timeOffset="316.407">312 1 8930 0 0,'0'0'-291'0'0,"0"0"-180"0"0,0 0-3 0 0,0 0 367 0 0,0 0 412 0 0,0 0 291 0 0,0 0 262 0 0,0 0 186 0 0,2 36 66 0 0,4 119-83 0 0,4 456 3667 0 0,-22-470-4479 0 0,-6-1 0 0 0,-22 74-215 0 0,2-9 45 0 0,31-154-659 0 0,2 1 0 0 0,2-1 0 0 0,3 1 0 0 0,2 0 0 0 0,2 3 614 0 0,2-18-2913 0 0,1-12-2775 0 0,-4-14-337 0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4.5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588 1 10130 0 0,'0'0'823'0'0,"0"0"-266"0"0,0 0-334 0 0,0 0-101 0 0,0 0 95 0 0,0 0 166 0 0,0 0 150 0 0,0 0 69 0 0,0 0 10 0 0,-12 37-58 0 0,-39 117-113 0 0,2 44 667 0 0,39-165-1006 0 0,-1-2 1 0 0,-2 1-1 0 0,-1-2 1 0 0,-1 0-1 0 0,-1 0 0 0 0,-2-2 1 0 0,-1 0-1 0 0,-1-1 1 0 0,-2-1-1 0 0,0-1 1 0 0,-2-1-1 0 0,0-1 1 0 0,-2-1-1 0 0,0-2 0 0 0,-2 0 1 0 0,-9 4-103 0 0,31-20 35 0 0,0-1 1 0 0,1-1 0 0 0,-1 1-1 0 0,0-1 1 0 0,0 0 0 0 0,0 0-1 0 0,-1-1 1 0 0,1 1-1 0 0,0-1 1 0 0,-1-1 0 0 0,1 1-1 0 0,0-1 1 0 0,-1 0 0 0 0,-3-1-36 0 0,7-2 1 0 0,0 0 0 0 0,0-1 1 0 0,0 1-1 0 0,0-1 1 0 0,1 1-1 0 0,-1-1 0 0 0,1 0 1 0 0,0 0-1 0 0,0 0 1 0 0,0 0-1 0 0,1 0 0 0 0,0 0 1 0 0,-1-1-1 0 0,2 1 1 0 0,-1 0-1 0 0,0-1 0 0 0,1 1 1 0 0,0-1-1 0 0,0 1 1 0 0,0 0-1 0 0,0-2-1 0 0,3-29-10 0 0,1 0 0 0 0,1 1 0 0 0,2-1 0 0 0,2 1-1 0 0,1 0 1 0 0,1 1 0 0 0,2 0 0 0 0,2 1 0 0 0,6-11 10 0 0,2-7 36 0 0,-18 37 19 0 0,0 1 0 0 0,1 0 0 0 0,0 1 0 0 0,1 0-1 0 0,0 0 1 0 0,1 0 0 0 0,1 1 0 0 0,6-7-55 0 0,-14 17 14 0 0,1-1 1 0 0,0 1-1 0 0,-1 0 0 0 0,1 0 1 0 0,0 0-1 0 0,-1 0 1 0 0,1 0-1 0 0,0 0 0 0 0,-1 0 1 0 0,1 0-1 0 0,0 1 0 0 0,-1-1 1 0 0,1 1-1 0 0,-1-1 0 0 0,1 1 1 0 0,-1-1-1 0 0,1 1 0 0 0,-1 0 1 0 0,1 0-1 0 0,-1 0 1 0 0,0 0-1 0 0,1 0 0 0 0,-1 0 1 0 0,0 0-1 0 0,0 0 0 0 0,0 1 1 0 0,0-1-1 0 0,0 0 0 0 0,0 1 1 0 0,0-1-1 0 0,0 1 0 0 0,0-1 1 0 0,-1 1-1 0 0,1-1 1 0 0,-1 1-1 0 0,1 0 0 0 0,-1-1-14 0 0,8 11 159 0 0,130 168 2148 0 0,-123-163-2031 0 0,2 3-85 0 0,1-1-1 0 0,1 0 1 0 0,0-2 0 0 0,1 0-1 0 0,1-1 1 0 0,1-1 0 0 0,12 6-191 0 0,-18-13 70 0 0,-6-2-43 0 0,1 0 1 0 0,0-1-1 0 0,0 0 0 0 0,1-1 0 0 0,-1 0 0 0 0,1-1 0 0 0,0 0 0 0 0,0-1 0 0 0,4 0-27 0 0,13 2-1401 0 0,-29-4 458 0 0,0 0-472 0 0,0 0-770 0 0,0 0-1294 0 0,0 0-2213 0 0,0 0-2971 0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4.8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1 895 8106 0 0,'0'0'2243'0'0,"0"0"-880"0"0,0 0-548 0 0,0 0-6 0 0,0 0 191 0 0,0 0 171 0 0,0 0 92 0 0,0 0-17 0 0,0 0-146 0 0,0 0-186 0 0,0 0-182 0 0,0 0-149 0 0,32-3-83 0 0,105-10-51 0 0,139-19 1155 0 0,-134 32-2929 0 0,-142 1 1028 0 0,1-1 0 0 0,-1 1 0 0 0,1-1 0 0 0,-1 1 0 0 0,1 0 1 0 0,-1-1-1 0 0,0 1 0 0 0,1 0 0 0 0,-1 0 0 0 0,0-1 0 0 0,1 1 0 0 0,-1 0 0 0 0,0 0 1 0 0,0-1-1 0 0,0 1 0 0 0,1 0 0 0 0,-1 0 0 0 0,0 0 0 0 0,0-1 0 0 0,0 1 0 0 0,-1 0 1 0 0,1 0-1 0 0,0 0 0 0 0,0-1 0 0 0,0 1 0 0 0,0 0 0 0 0,-1 0 0 0 0,1-1 0 0 0,0 1 1 0 0,-1 0-1 0 0,1 0 0 0 0,-1-1 0 0 0,1 1 0 0 0,-1-1 0 0 0,1 1 0 0 0,-1 0 0 0 0,1-1 1 0 0,-1 1-1 0 0,0-1 0 0 0,1 1 0 0 0,-1-1 297 0 0,-7 7-5153 0 0,3-3-95 0 0</inkml:trace>
  <inkml:trace contextRef="#ctx0" brushRef="#br0" timeOffset="250.024">43 1230 11859 0 0,'0'0'790'0'0,"0"0"-143"0"0,0 0 223 0 0,0 0 303 0 0,0 0 104 0 0,0 0-92 0 0,0 0-157 0 0,0 0-178 0 0,0 0-175 0 0,34 3-166 0 0,109 8-165 0 0,-38-18 14 0 0,-25-6-331 0 0,68-6-4945 0 0,-125 18-606 0 0,-5-3-5322 0 0</inkml:trace>
  <inkml:trace contextRef="#ctx0" brushRef="#br0" timeOffset="1227.414">877 582 4921 0 0,'0'0'397'0'0,"0"0"118"0"0,0 0 453 0 0,0 0 389 0 0,0 0 199 0 0,33-1-37 0 0,107-5-208 0 0,-94 2-615 0 0,0-2 1 0 0,-1-2-1 0 0,0-2 0 0 0,0-2 0 0 0,-1-1 0 0 0,0-3 1 0 0,19-11-697 0 0,-42 19 170 0 0,2-1-20 0 0,-1 0-1 0 0,0-1 1 0 0,0-2 0 0 0,-2 0 0 0 0,1-1 0 0 0,-2-1 0 0 0,0-1-1 0 0,0-1 1 0 0,-1 0 0 0 0,-2-1 0 0 0,1-1 0 0 0,-2-1 0 0 0,0 0 0 0 0,-1-2-150 0 0,-10 14 18 0 0,-1 0 1 0 0,1 0 0 0 0,-1 0 0 0 0,0 0 0 0 0,-1-1 0 0 0,0 1 0 0 0,0-1 0 0 0,-1 0-1 0 0,0 0 1 0 0,0 1 0 0 0,-1-1 0 0 0,0 0 0 0 0,0 0 0 0 0,-1 0 0 0 0,0 0-1 0 0,0 1 1 0 0,0-1 0 0 0,-1 0 0 0 0,-1 1 0 0 0,0-1-19 0 0,1 2-12 0 0,-2 0-1 0 0,1 0 1 0 0,-1 1-1 0 0,0-1 1 0 0,0 1 0 0 0,0-1-1 0 0,-1 1 1 0 0,1 1-1 0 0,-2-1 1 0 0,1 1 0 0 0,0 0-1 0 0,-1 0 1 0 0,1 0-1 0 0,-1 1 1 0 0,0 0 0 0 0,0 0-1 0 0,-1 0 1 0 0,1 1 0 0 0,-1 0-1 0 0,1 0 1 0 0,-1 1-1 0 0,1 0 1 0 0,-1 0 0 0 0,-1 0 12 0 0,3 3-22 0 0,0 1 1 0 0,0 0 0 0 0,0 0-1 0 0,0 0 1 0 0,0 0-1 0 0,1 1 1 0 0,-1-1 0 0 0,1 1-1 0 0,0 0 1 0 0,0 1 0 0 0,1-1-1 0 0,-1 1 1 0 0,1-1 0 0 0,0 1-1 0 0,0 0 1 0 0,1 0 0 0 0,-1 0-1 0 0,1 1 1 0 0,0-1 0 0 0,0 5 21 0 0,1-8-2 0 0,-31 83 11 0 0,4 2 0 0 0,3 0 0 0 0,5 2 0 0 0,-6 61-9 0 0,-2 7-32 0 0,13-80 20 0 0,7-23 18 0 0,-2 1-1 0 0,-3-2 1 0 0,-2 1-1 0 0,-2-2 1 0 0,-3 0 0 0 0,-2-2-1 0 0,-20 36-5 0 0,39-80 5 0 0,-1-1 0 0 0,1 1 0 0 0,-1-1-1 0 0,0 1 1 0 0,0-1 0 0 0,-1-1 0 0 0,1 1 0 0 0,-1 0-1 0 0,0-1 1 0 0,0 0 0 0 0,-1 0 0 0 0,1-1 0 0 0,-1 1-1 0 0,0-1 1 0 0,0-1 0 0 0,0 1 0 0 0,0-1 0 0 0,0 0-1 0 0,-1 0 1 0 0,0-1-5 0 0,6-3-36 0 0,-1-1 0 0 0,1 0-1 0 0,-1 0 1 0 0,1 0 0 0 0,0 0 0 0 0,1 0-1 0 0,-1 0 1 0 0,0 0 0 0 0,1-1-1 0 0,0 1 1 0 0,-1 0 0 0 0,1 0 0 0 0,1 0-1 0 0,-1-1 1 0 0,0 1 0 0 0,1 0-1 0 0,-1 0 1 0 0,1 0 0 0 0,0 0 0 0 0,1-2 36 0 0,7-10-63 0 0,0 1 0 0 0,0 0 1 0 0,1 1-1 0 0,1 0 0 0 0,0 0 1 0 0,1 1-1 0 0,0 1 0 0 0,1 0 1 0 0,1 1-1 0 0,3-3 63 0 0,-10 8-6 0 0,0 1 1 0 0,-1-1-1 0 0,2 1 1 0 0,-1 1-1 0 0,0-1 1 0 0,1 1-1 0 0,0 0 0 0 0,0 1 1 0 0,0 0-1 0 0,0 0 1 0 0,0 0-1 0 0,0 1 1 0 0,0 1-1 0 0,0-1 1 0 0,0 1-1 0 0,1 1 0 0 0,-1-1 1 0 0,0 2-1 0 0,0-1 1 0 0,0 1-1 0 0,0 0 1 0 0,0 0-1 0 0,0 1 1 0 0,3 2 5 0 0,14 9 314 0 0,1-1 0 0 0,0-1 0 0 0,1-1 0 0 0,0-1 0 0 0,1-2 0 0 0,0-1 0 0 0,0-1 1 0 0,1-1-1 0 0,0-2 0 0 0,0-1 0 0 0,1-1-314 0 0,170-19 1915 0 0,-96-7-755 0 0,-104 54-3100 0 0,1 0-2321 0 0,1-20-523 0 0,0 0-3824 0 0,-2-5 3692 0 0</inkml:trace>
  <inkml:trace contextRef="#ctx0" brushRef="#br0" timeOffset="1914.095">2287 1005 0 0 0,'0'0'923'0'0,"0"0"146"0"0,0 0 248 0 0,0 0 303 0 0,0 0 167 0 0,0 0 64 0 0,0 0-13 0 0,0 0-76 0 0,0 0-121 0 0,0 0-155 0 0,0 0-178 0 0,0 0-192 0 0,7 29-183 0 0,22 90-187 0 0,-22-57 292 0 0,-39 47-120 0 0,22-93-1453 0 0,8-15-4243 0 0,1-2-4778 0 0,1-2 3072 0 0</inkml:trace>
  <inkml:trace contextRef="#ctx0" brushRef="#br0" timeOffset="2162.075">2179 755 11979 0 0,'0'0'1280'0'0,"0"0"-192"0"0,0 0-256 0 0,0 0-120 0 0,0 0-224 0 0,0 0-231 0 0,0 0-321 0 0,0 0-289 0 0,0 0-95 0 0,0 0-72 0 0,0 0-72 0 0,0 0-256 0 0,0 0-792 0 0,0 0-1113 0 0,40 33-1352 0 0,-32-26-1208 0 0</inkml:trace>
  <inkml:trace contextRef="#ctx0" brushRef="#br0" timeOffset="2646.082">2514 1248 0 0 0,'0'0'1939'0'0,"0"0"-683"0"0,0 0-87 0 0,0 0 223 0 0,0 0 226 0 0,0 0 81 0 0,0 0-40 0 0,0 0-78 0 0,0 0-52 0 0,0 0-25 0 0,0 0-62 0 0,0 0-139 0 0,-3 10-186 0 0,0 1-1034 0 0,-2 12 1238 0 0,18-53 310 0 0,17-38-822 0 0,21-32-315 0 0,-41 87-481 0 0,-1 1 0 0 0,1-1 1 0 0,1 2-1 0 0,0-1 0 0 0,1 1 0 0 0,0 1 0 0 0,0 0 0 0 0,1 1 0 0 0,1 1 0 0 0,5-4-13 0 0,-18 11-11 0 0,1 0 0 0 0,-1 0 0 0 0,1 0 0 0 0,-1 0 0 0 0,1 1 0 0 0,-1-1 1 0 0,1 0-1 0 0,0 1 0 0 0,-1-1 0 0 0,1 1 0 0 0,0-1 0 0 0,-1 1 0 0 0,1 0 0 0 0,0 0 0 0 0,0-1 0 0 0,-1 1 0 0 0,1 1 0 0 0,0-1 0 0 0,0 0 1 0 0,-1 0-1 0 0,1 1 0 0 0,0-1 0 0 0,-1 1 0 0 0,1-1 0 0 0,0 1 0 0 0,-1 0 0 0 0,1-1 0 0 0,-1 1 0 0 0,1 0 0 0 0,-1 0 0 0 0,1 0 0 0 0,-1 0 0 0 0,0 1 1 0 0,0-1-1 0 0,1 0 0 0 0,-1 1 11 0 0,30 128 57 0 0,-31-129-50 0 0,1 1 0 0 0,-1-1 0 0 0,1 1 0 0 0,-1-1 0 0 0,1 0 0 0 0,0 1 0 0 0,-1-1 0 0 0,1 0 0 0 0,0 0 0 0 0,0 0 0 0 0,0 0 0 0 0,0 1 0 0 0,0-1 0 0 0,0 0 0 0 0,0-1 0 0 0,0 1 0 0 0,1 0 0 0 0,-1 0 0 0 0,0 0 0 0 0,0-1 0 0 0,1 1 0 0 0,-1-1 0 0 0,1 1 1 0 0,-1-1-1 0 0,0 1 0 0 0,1-1 0 0 0,-1 0 0 0 0,1 0 0 0 0,-1 1 0 0 0,1-1 0 0 0,-1 0 0 0 0,1-1 0 0 0,-1 1 0 0 0,0 0 0 0 0,1 0 0 0 0,-1-1 0 0 0,1 1 0 0 0,-1 0 0 0 0,0-1 0 0 0,1 0-7 0 0,53-30 315 0 0,181-130-63 0 0,-235 160-254 0 0,0 0 0 0 0,0 0 0 0 0,-1 0 0 0 0,1 0 0 0 0,0 0-1 0 0,0 1 1 0 0,0-1 0 0 0,0 0 0 0 0,0 0 0 0 0,0 1 0 0 0,0-1 0 0 0,0 1-1 0 0,0-1 1 0 0,0 1 0 0 0,1 0 0 0 0,-1-1 0 0 0,0 1 0 0 0,0 0 0 0 0,0 0 0 0 0,0 0-1 0 0,1 0 1 0 0,-1 0 0 0 0,0 0 0 0 0,0 0 0 0 0,0 0 0 0 0,0 0 0 0 0,1 0 0 0 0,-1 1-1 0 0,0-1 1 0 0,0 0 0 0 0,0 1 0 0 0,0-1 0 0 0,0 1 0 0 0,0 0 0 0 0,0-1 0 0 0,0 1-1 0 0,0 0 1 0 0,0-1 0 0 0,0 1 0 0 0,0 0 0 0 0,0 0 0 0 0,-1 0 0 0 0,1 0 0 0 0,0 0-1 0 0,-1 0 1 0 0,1 0 0 0 0,0 0 0 0 0,-1 0 0 0 0,1 0 0 0 0,-1 0 0 0 0,0 0-1 0 0,1 0 1 0 0,-1 1 0 0 0,0-1 0 0 0,0 0 0 0 0,0 0 0 0 0,0 1 2 0 0,19 177 289 0 0,-16-173-362 0 0,-1 0 0 0 0,1-1 0 0 0,0 1 0 0 0,0-1 0 0 0,0 1-1 0 0,1-1 1 0 0,0 0 0 0 0,0 0 0 0 0,0-1 0 0 0,1 0 0 0 0,-1 1 0 0 0,1-1 0 0 0,0-1-1 0 0,0 1 1 0 0,1-1 0 0 0,-1 0 0 0 0,1 0 0 0 0,3 1 73 0 0,44 6-8534 0 0,-40-10 1478 0 0,-4 0-395 0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09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428 141 1200 0 0,'0'0'1181'0'0,"0"0"-287"0"0,0 0-240 0 0,0 0-39 0 0,0 0 31 0 0,0 0 35 0 0,-37 30 19 0 0,-116 92-27 0 0,30-20 1026 0 0,17-13 1050 0 0,105-89-2725 0 0,0 0 1 0 0,1 1-1 0 0,-1-1 0 0 0,1 1 1 0 0,-1-1-1 0 0,1 1 0 0 0,-1-1 1 0 0,1 1-1 0 0,-1 0 0 0 0,1-1 1 0 0,0 1-1 0 0,-1-1 0 0 0,1 1 1 0 0,0 0-1 0 0,-1-1 0 0 0,1 1 1 0 0,0 0-1 0 0,0 0 0 0 0,0-1 1 0 0,-1 1-1 0 0,1 0 0 0 0,0-1 1 0 0,0 1-1 0 0,0 0 1 0 0,0 0-1 0 0,0-1 0 0 0,1 1 1 0 0,-1 0-1 0 0,0-1 0 0 0,0 1 1 0 0,0 0-1 0 0,1 0 0 0 0,-1-1 1 0 0,0 1-1 0 0,1 0 0 0 0,-1-1 1 0 0,0 1-1 0 0,1-1 0 0 0,-1 1 1 0 0,1-1-1 0 0,-1 1 0 0 0,1-1 1 0 0,-1 1-1 0 0,1-1 0 0 0,-1 1 1 0 0,1-1-1 0 0,0 1 0 0 0,-1-1 1 0 0,1 0-1 0 0,0 1 1 0 0,-1-1-1 0 0,1 0 0 0 0,0 0 1 0 0,-1 0-1 0 0,1 1 0 0 0,0-1 1 0 0,0 0-25 0 0,45 5 1123 0 0,259-4 1195 0 0,-201 20-1714 0 0,-100-25 2779 0 0,-14-21-2880 0 0,-68-101 195 0 0,-11-101-582 0 0,58 128-391 0 0,28 55-2788 0 0,10 44-8200 0 0,-1 3 4039 0 0</inkml:trace>
  <inkml:trace contextRef="#ctx0" brushRef="#br0" timeOffset="379.527">914 34 9290 0 0,'0'0'1664'0'0,"0"0"-219"0"0,0 0-166 0 0,0 0-68 0 0,0 0-117 0 0,0 0-192 0 0,0 0-175 0 0,0 0-108 0 0,0 0-83 0 0,0 0-80 0 0,0 0-85 0 0,0 0-95 0 0,0 0-54 0 0,-12 32-39 0 0,-37 97-19 0 0,10 9 227 0 0,27-100-318 0 0,6-19 20 0 0,0 1 1 0 0,0 0 0 0 0,2 0 0 0 0,1 0 0 0 0,0 0 0 0 0,2 1 0 0 0,0-1 0 0 0,1 6-94 0 0,2-23 58 0 0,1-1 0 0 0,-1 0 0 0 0,1 0 0 0 0,-1 0 0 0 0,1-1 0 0 0,0 1 0 0 0,-1 0 0 0 0,1-1 0 0 0,0 0 0 0 0,0 0 0 0 0,0 0 0 0 0,0 0 1 0 0,0 0-1 0 0,0-1 0 0 0,1 1 0 0 0,-1-1 0 0 0,0 0 0 0 0,0 0 0 0 0,0 0 0 0 0,1 0 0 0 0,1-1-58 0 0,151-27 376 0 0,-135-1-5032 0 0,-19 3-5974 0 0,-2 22 7235 0 0,0-1-1173 0 0</inkml:trace>
  <inkml:trace contextRef="#ctx0" brushRef="#br0" timeOffset="615.583">608 266 5313 0 0,'0'0'2361'0'0,"0"0"-798"0"0,0 0-270 0 0,0 0 133 0 0,0 0 6 0 0,0 0-193 0 0,0 0-229 0 0,0 0-178 0 0,0 0-111 0 0,34 0-129 0 0,110 0-165 0 0,84-3-1409 0 0,-187 3-3576 0 0,5 0-3914 0 0,-33 0 4275 0 0</inkml:trace>
  <inkml:trace contextRef="#ctx0" brushRef="#br0" timeOffset="1331.583">1296 248 3441 0 0,'0'0'5408'0'0,"0"0"-2899"0"0,0 0-1156 0 0,0 0-246 0 0,0 0-174 0 0,0 0-225 0 0,0 0-149 0 0,0 0-56 0 0,0 0 22 0 0,0 0 42 0 0,0 0-32 0 0,0 0-80 0 0,0 0-58 0 0,22 2-25 0 0,145 11 811 0 0,95-31 147 0 0,-261 18-1355 0 0,-1-1 51 0 0,-1 1-1 0 0,1-1 1 0 0,0 1 0 0 0,-1-1 0 0 0,1 1-1 0 0,-1-1 1 0 0,1 1 0 0 0,0-1-1 0 0,0 1 1 0 0,-1-1 0 0 0,1 0 0 0 0,0 1-1 0 0,0-1 1 0 0,0 1 0 0 0,-1-1 0 0 0,1 0-1 0 0,0 1 1 0 0,0-1 0 0 0,0 0-1 0 0,0 1 1 0 0,0-1 0 0 0,0 0 0 0 0,0 1-1 0 0,1-1 1 0 0,-1 0 0 0 0,0 1-1 0 0,0-1 1 0 0,0 1 0 0 0,1-1 0 0 0,-1 0-1 0 0,0 1 1 0 0,1-1 0 0 0,-1 1 0 0 0,0-1-1 0 0,1 1 1 0 0,-1-1 0 0 0,1 1-1 0 0,-1-1 1 0 0,1 1 0 0 0,-1 0 0 0 0,1-1-1 0 0,-1 1 1 0 0,1-1 0 0 0,-1 1-1 0 0,1 0 1 0 0,-1 0 0 0 0,1-1 0 0 0,0 1-1 0 0,-1 0 1 0 0,1 0 0 0 0,0 0 0 0 0,-1 0-1 0 0,1 0 1 0 0,0 0-26 0 0,-128-85-25 0 0,76 41 141 0 0,49 45-125 0 0,0 1 1 0 0,0 0 0 0 0,0 0-1 0 0,0 0 1 0 0,1 0 0 0 0,-1 1-1 0 0,1-1 1 0 0,-1 0-1 0 0,1 1 1 0 0,0-1 0 0 0,0 1-1 0 0,0-1 1 0 0,0 1 0 0 0,1 0-1 0 0,-1-1 1 0 0,1 1 0 0 0,-1 0-1 0 0,1-1 1 0 0,0 1 0 0 0,0 0-1 0 0,0 0 1 0 0,0-1-1 0 0,1 1 1 0 0,-1 0 0 0 0,1 0 8 0 0,-4 18-6 0 0,-6 262-21 0 0,9-282 33 0 0,-1 1 0 0 0,1-1-1 0 0,0 0 1 0 0,0 1 0 0 0,0-1 0 0 0,1 0-1 0 0,-1 1 1 0 0,0-1 0 0 0,0 0-1 0 0,1 1 1 0 0,-1-1 0 0 0,1 0 0 0 0,-1 0-1 0 0,1 1 1 0 0,0-1 0 0 0,-1 0-1 0 0,1 0 1 0 0,0 0 0 0 0,0 0 0 0 0,0 0-1 0 0,0 0 1 0 0,0 0 0 0 0,0 0-1 0 0,0 0 1 0 0,0 0 0 0 0,0 0 0 0 0,0-1-1 0 0,0 1 1 0 0,1-1 0 0 0,-1 1-1 0 0,0-1 1 0 0,0 1 0 0 0,1-1 0 0 0,-1 1-1 0 0,0-1 1 0 0,1 0 0 0 0,-1 0-1 0 0,0 0 1 0 0,1 0 0 0 0,-1 0 0 0 0,0 0-1 0 0,1 0 1 0 0,0 0-6 0 0,57-26 300 0 0,-50 19-264 0 0,0 0 1 0 0,0-1 0 0 0,0 0 0 0 0,-1-1-1 0 0,-1 1 1 0 0,1-2 0 0 0,-1 1 0 0 0,-1-1-1 0 0,0 0 1 0 0,0 0 0 0 0,-1-1 0 0 0,0 0-1 0 0,-1 0 1 0 0,0 0 0 0 0,-1 0 0 0 0,0 0-1 0 0,-1-1 1 0 0,0 0 0 0 0,-1 1 0 0 0,0-8-37 0 0,-8-25-833 0 0,-1 28-2010 0 0,-2 8-3127 0 0,-2 6-4797 0 0,8 2 6801 0 0</inkml:trace>
  <inkml:trace contextRef="#ctx0" brushRef="#br0" timeOffset="1717.938">2040 160 0 0 0,'0'0'505'0'0,"0"0"568"0"0,0 0 387 0 0,0 0 314 0 0,0 0 119 0 0,0 0-87 0 0,0 0-247 0 0,0 0-332 0 0,0 0-292 0 0,0 0-215 0 0,0 0-148 0 0,-8 33-53 0 0,-23 105-4 0 0,30-137-486 0 0,0 1 0 0 0,1 0 0 0 0,-1-1 0 0 0,0 1 0 0 0,0 0-1 0 0,1-1 1 0 0,-1 1 0 0 0,1 0 0 0 0,-1 0 0 0 0,1 0 0 0 0,0-1 0 0 0,0 1 0 0 0,0 0 0 0 0,0 0 0 0 0,0 0 0 0 0,0 0 0 0 0,0 0 0 0 0,0-1 0 0 0,1 1 0 0 0,-1 0 0 0 0,1 0 0 0 0,0-1 0 0 0,-1 1-1 0 0,1 0 1 0 0,0-1 0 0 0,0 1 0 0 0,0 0 0 0 0,0-1 0 0 0,0 1 0 0 0,1-1-29 0 0,2 3 225 0 0,1 0-33 0 0,-1-1 0 0 0,1 1 0 0 0,0-1 0 0 0,0 0 0 0 0,0 0 0 0 0,0 0 0 0 0,0-1 0 0 0,0 1 0 0 0,1-2 0 0 0,0 1 0 0 0,-1 0 0 0 0,1-1 0 0 0,0 0 0 0 0,-1 0 0 0 0,1-1 0 0 0,0 0 0 0 0,0 0 0 0 0,0 0 0 0 0,-1-1 0 0 0,1 1 0 0 0,0-1 0 0 0,-1-1-1 0 0,4 0-191 0 0,5-2 396 0 0,0-1 0 0 0,-1-1-1 0 0,1 0 1 0 0,-1 0 0 0 0,0-1-1 0 0,-1-1 1 0 0,0 0 0 0 0,10-9-396 0 0,-1-1 265 0 0,-1 0 1 0 0,-1-2-1 0 0,-1 0 1 0 0,0-1 0 0 0,-2-1-1 0 0,0 0 1 0 0,0-3-266 0 0,-13 21 19 0 0,0 0 0 0 0,0-1 0 0 0,-1 1 0 0 0,0-1 0 0 0,1 1 0 0 0,-2-1 0 0 0,1 0 0 0 0,0 0 0 0 0,-1 0 0 0 0,0 0 0 0 0,0 0 1 0 0,-1 0-1 0 0,1 0 0 0 0,-1 0 0 0 0,0 0 0 0 0,0 0 0 0 0,-1 0 0 0 0,1 0 0 0 0,-1 0 0 0 0,0 0 0 0 0,-1 0 0 0 0,1 0 0 0 0,-1 0 0 0 0,0 1 0 0 0,0-1 1 0 0,-1 1-1 0 0,1-1 0 0 0,-1 1 0 0 0,0 0 0 0 0,-1-1-19 0 0,-2 0-60 0 0,0 1 0 0 0,-1 0 0 0 0,1 0-1 0 0,-1 1 1 0 0,0 0 0 0 0,0 0 0 0 0,-1 0 0 0 0,1 1 0 0 0,0 0 0 0 0,-1 0 0 0 0,1 1 0 0 0,-1 0 0 0 0,0 0 0 0 0,0 1-1 0 0,1 0 1 0 0,-1 1 0 0 0,0-1 0 0 0,1 1 0 0 0,-1 1 0 0 0,1-1 0 0 0,-1 1 0 0 0,1 1 0 0 0,0 0 0 0 0,0 0 0 0 0,0 0-1 0 0,0 0 1 0 0,0 1 0 0 0,1 1 60 0 0,-86 66-3909 0 0,25 15-6637 0 0,56-67 1021 0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17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40 2929 0 0,'0'0'2236'0'0,"0"0"-926"0"0,0 0-367 0 0,0 0 170 0 0,0 0 293 0 0,0 0 135 0 0,0 0-50 0 0,0 0-142 0 0,35 6-180 0 0,111 16-198 0 0,15-23 770 0 0,-121-4-1387 0 0,133-15 895 0 0,208-19 541 0 0,-125 36-3798 0 0,-190 9-1986 0 0,-25 5-5581 0 0,-31-6 3560 0 0</inkml:trace>
  <inkml:trace contextRef="#ctx0" brushRef="#br0" timeOffset="781.034">483 231 2056 0 0,'0'0'1671'0'0,"0"0"-196"0"0,0 0-25 0 0,0 0 70 0 0,0 0-35 0 0,0 0-177 0 0,0 0-225 0 0,0 0-243 0 0,0 0-217 0 0,0 0-210 0 0,0 0-173 0 0,0 0-102 0 0,-25 28-73 0 0,-80 87-32 0 0,-71 96-106 0 0,66-104 1033 0 0,103-101-823 0 0,4-3-13 0 0,-1-1 1 0 0,1 1-1 0 0,0 1 0 0 0,-1-1 1 0 0,1 0-1 0 0,1 1 0 0 0,-1-1 1 0 0,0 1-1 0 0,1 0 1 0 0,0 0-1 0 0,0 0 0 0 0,0 0 1 0 0,0 1-1 0 0,1-1 1 0 0,0 0-1 0 0,0 1 0 0 0,-1 2-124 0 0,43 12 931 0 0,-7-13-727 0 0,0-2-1 0 0,0-2 0 0 0,1-1 0 0 0,-1-2 1 0 0,1-1-1 0 0,-1-2 0 0 0,0-1 1 0 0,0-2-1 0 0,16-6-203 0 0,72-18 627 0 0,-121 29-538 0 0,-1 0 1 0 0,0 0 0 0 0,1 1-1 0 0,-1-1 1 0 0,0 0 0 0 0,0 0-1 0 0,0 1 1 0 0,0-1-1 0 0,0 0 1 0 0,-1 0 0 0 0,1 1-1 0 0,-1-1 1 0 0,1 0-1 0 0,-1 1 1 0 0,1-1 0 0 0,-1 0-1 0 0,0 1 1 0 0,0-1 0 0 0,0 1-1 0 0,0-1 1 0 0,0 1-1 0 0,0 0 1 0 0,0-1 0 0 0,0 1-1 0 0,-1 0 1 0 0,1 0-1 0 0,0 0 1 0 0,-1-1 0 0 0,1 2-1 0 0,-1-1 1 0 0,1 0 0 0 0,-1 0-1 0 0,0 0 1 0 0,1 1-1 0 0,-1-1 1 0 0,0 1-90 0 0,-8-10 245 0 0,-38-60 322 0 0,36 50-549 0 0,2-1 0 0 0,0 0-1 0 0,1-1 1 0 0,1 0 0 0 0,1 0 0 0 0,1-1 0 0 0,1 0 0 0 0,1 0-1 0 0,1 0 1 0 0,1-1-18 0 0,-11-61-551 0 0,9 42-442 0 0,4 25-6115 0 0,0 12 2206 0 0,0 5-927 0 0,0 1 70 0 0</inkml:trace>
  <inkml:trace contextRef="#ctx0" brushRef="#br0" timeOffset="1234.245">910 239 11787 0 0,'0'0'4095'0'0,"0"0"-2244"0"0,0 0-789 0 0,0 0-46 0 0,0 0-47 0 0,0 0-99 0 0,0 0-166 0 0,0 0-218 0 0,0 0-149 0 0,0 0-116 0 0,0 0-83 0 0,0 0-37 0 0,0 0-4 0 0,-6 11 5 0 0,-110 195 203 0 0,16 3-380 0 0,92-131 69 0 0,56-56 103 0 0,99-15 227 0 0,-30-47-741 0 0,-77-1-3641 0 0,-38 29-1121 0 0,-5-1-3884 0 0,0 9 3299 0 0</inkml:trace>
  <inkml:trace contextRef="#ctx0" brushRef="#br0" timeOffset="1475.97">532 423 7746 0 0,'0'0'4281'0'0,"0"0"-3401"0"0,0 0-88 0 0,0 0 192 0 0,0 0 32 0 0,0 0-159 0 0,0 0-193 0 0,0 0-120 0 0,207 26-88 0 0,-167-26-112 0 0,10 0-88 0 0,-2 0-120 0 0,1 0-128 0 0,1 0-232 0 0,5 0-616 0 0,-5 0-1393 0 0,-15-4-3304 0 0,-13 4-4593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2:16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788 262 5385 0 0,'0'0'751'0'0,"0"0"-156"0"0,0 0 32 0 0,0 0 174 0 0,0 0 119 0 0,0 0-16 0 0,0 0-147 0 0,0 0-216 0 0,0 0-198 0 0,0 0-155 0 0,0 0-87 0 0,0 3-11 0 0,-16 89 682 0 0,-4 0 1 0 0,-4-2 0 0 0,-4-1 0 0 0,-27 56-773 0 0,-40 87 1468 0 0,94-230-1419 0 0,1-1 0 0 0,0 0 0 0 0,0 1 0 0 0,0-1-1 0 0,0 1 1 0 0,0-1 0 0 0,0 0 0 0 0,0 1 0 0 0,0-1 0 0 0,1 0-1 0 0,-1 1 1 0 0,0-1 0 0 0,1 0 0 0 0,-1 1 0 0 0,1-1 0 0 0,0 0-1 0 0,-1 0 1 0 0,1 0 0 0 0,0 1 0 0 0,0-1 0 0 0,0 0 0 0 0,0 0-1 0 0,0 0 1 0 0,0 0 0 0 0,0 0 0 0 0,0-1 0 0 0,0 1 0 0 0,0 0 0 0 0,0 0-1 0 0,1-1 1 0 0,-1 1 0 0 0,0-1 0 0 0,0 1 0 0 0,1-1 0 0 0,-1 1-1 0 0,0-1 1 0 0,1 0 0 0 0,-1 0 0 0 0,0 0 0 0 0,1 0 0 0 0,-1 0-1 0 0,1 0 1 0 0,-1 0 0 0 0,0 0 0 0 0,1 0 0 0 0,-1 0 0 0 0,0-1-1 0 0,1 1 1 0 0,-1-1 0 0 0,0 1 0 0 0,1-1 0 0 0,-1 1 0 0 0,0-1-1 0 0,1 0-48 0 0,12 0 37 0 0,211-5 703 0 0,-145 31-2283 0 0,4-36-1844 0 0,-6-14-7601 0 0,-66 20 6930 0 0</inkml:trace>
  <inkml:trace contextRef="#ctx0" brushRef="#br0" timeOffset="633.055">1197 508 7786 0 0,'0'0'1199'0'0,"0"0"-73"0"0,0 0-5 0 0,0 0 88 0 0,0 0 30 0 0,0 0-100 0 0,0 0-187 0 0,0 0-215 0 0,0 0-149 0 0,0 0-94 0 0,0 0-104 0 0,0 0-65 0 0,0 0-61 0 0,30-16-50 0 0,94-51-2 0 0,-41 43 169 0 0,-78 24-346 0 0,73-3 244 0 0,-75 3-284 0 0,-1 0 1 0 0,0 0 0 0 0,0 1-1 0 0,0-1 1 0 0,0 1 0 0 0,0 0-1 0 0,0-1 1 0 0,0 1-1 0 0,0 0 1 0 0,0 0 0 0 0,0 0-1 0 0,0 0 1 0 0,-1 1 0 0 0,1-1-1 0 0,0 1 1 0 0,-1-1-1 0 0,1 1 1 0 0,-1-1 0 0 0,1 1-1 0 0,-1 0 1 0 0,0-1 0 0 0,0 1-1 0 0,0 0 1 0 0,0 0-1 0 0,0 0 1 0 0,0 0 0 0 0,0 0-1 0 0,-1 0 1 0 0,1 0 0 0 0,-1 0-1 0 0,1 0 1 0 0,-1 1 0 0 0,0 0 4 0 0,-2 9-7 0 0,0 0 1 0 0,0 0 0 0 0,-2 0 0 0 0,1 0 0 0 0,-2 0-1 0 0,1-1 1 0 0,-1 0 0 0 0,-1 0 0 0 0,0 0 0 0 0,-1-1-1 0 0,0 1 1 0 0,-1-2 0 0 0,0 1 0 0 0,-7 7 6 0 0,-142 177 75 0 0,149-183-46 0 0,6-9-20 0 0,-1 1-1 0 0,1-1 1 0 0,-1 1-1 0 0,1 0 1 0 0,0 0 0 0 0,0 0-1 0 0,1 1 1 0 0,-1-1 0 0 0,0 0-1 0 0,1 1 1 0 0,0-1 0 0 0,0 1-1 0 0,0-1 1 0 0,0 1-1 0 0,1-1 1 0 0,-1 1 0 0 0,1 0-1 0 0,0-1 1 0 0,0 1 0 0 0,0-1-1 0 0,1 4-8 0 0,56 18 603 0 0,-42-21-472 0 0,6 3-65 0 0,0-1 1 0 0,1-1-1 0 0,0 0 1 0 0,0-2-1 0 0,0-1 1 0 0,1 0-1 0 0,-1-2 1 0 0,21-2-67 0 0,-32 0-102 0 0,-1-1 0 0 0,1 0 0 0 0,-1-1 0 0 0,1 0 0 0 0,-1-1 0 0 0,-1 0 0 0 0,1 0 0 0 0,-1-1 0 0 0,6-5 102 0 0,14-14-3861 0 0,-4-2-4896 0 0,-21 22 1283 0 0</inkml:trace>
  <inkml:trace contextRef="#ctx0" brushRef="#br0" timeOffset="1163.558">1814 431 5065 0 0,'0'0'600'0'0,"0"0"-4"0"0,0 0 290 0 0,0 0 354 0 0,0 0 202 0 0,0 0 15 0 0,0 0-135 0 0,0 0-162 0 0,0 0-168 0 0,0 0-191 0 0,0 0-167 0 0,32-10-125 0 0,99-30-39 0 0,-24 5 1024 0 0,27-2 112 0 0,-133 37-1595 0 0,-1 0 0 0 0,1-1 0 0 0,-1 1 0 0 0,1 0 0 0 0,0 0 0 0 0,-1-1 1 0 0,1 1-1 0 0,0 0 0 0 0,-1 0 0 0 0,1 0 0 0 0,-1 0 0 0 0,1 0 0 0 0,0 0 0 0 0,-1 0 1 0 0,1 0-1 0 0,0 0 0 0 0,-1 0 0 0 0,1 0 0 0 0,0 0 0 0 0,-1 0 0 0 0,1 1 0 0 0,0-1 1 0 0,-1 0-1 0 0,1 0 0 0 0,-1 1 0 0 0,1-1 0 0 0,-1 0 0 0 0,1 1 0 0 0,-1-1 1 0 0,1 1-1 0 0,-1-1 0 0 0,1 1 0 0 0,-1-1 0 0 0,1 1 0 0 0,-1-1 0 0 0,0 1 0 0 0,1-1 1 0 0,-1 1-1 0 0,0-1 0 0 0,1 1 0 0 0,-1 0 0 0 0,0-1 0 0 0,0 1 0 0 0,0 0 0 0 0,1-1 1 0 0,-1 1-1 0 0,0 0 0 0 0,0-1 0 0 0,0 1 0 0 0,0 0 0 0 0,0-1 0 0 0,0 1 0 0 0,0-1 1 0 0,-1 1-1 0 0,1 0 0 0 0,0-1 0 0 0,0 1 0 0 0,0 0 0 0 0,-1-1 0 0 0,1 1 1 0 0,0-1-1 0 0,-1 1 0 0 0,1 0 0 0 0,0-1 0 0 0,-1 1 0 0 0,1-1 0 0 0,-1 1 0 0 0,1-1 1 0 0,-1 0-1 0 0,0 1-11 0 0,1 1-6 0 0,-58 177 622 0 0,-56 208-306 0 0,106-298-333 0 0,8-89-41 0 0,0 0 0 0 0,0 1-1 0 0,0-1 1 0 0,0 1 0 0 0,1-1 0 0 0,-1 0-1 0 0,0 1 1 0 0,0-1 0 0 0,0 1 0 0 0,1-1-1 0 0,-1 0 1 0 0,0 1 0 0 0,0-1 0 0 0,1 0-1 0 0,-1 1 1 0 0,0-1 0 0 0,1 0 0 0 0,-1 1-1 0 0,0-1 1 0 0,1 0 0 0 0,-1 0 0 0 0,0 0-1 0 0,1 1 1 0 0,-1-1 0 0 0,1 0 0 0 0,-1 0-1 0 0,0 0 1 0 0,1 0 0 0 0,-1 0 0 0 0,1 0-1 0 0,-1 0 1 0 0,1 0 0 0 0,-1 0 0 0 0,0 0-1 0 0,1 0 1 0 0,-1 0 0 0 0,1 0 0 0 0,-1 0-1 0 0,1 0 1 0 0,-1 0 0 0 0,0 0 0 0 0,1 0-1 0 0,-1-1 1 0 0,1 1 0 0 0,-1 0 0 0 0,0 0-1 0 0,1 0 1 0 0,-1-1 0 0 0,0 1 0 0 0,1 0-1 0 0,-1-1 1 0 0,0 1 0 0 0,1 0 0 0 0,-1-1-1 0 0,0 1 1 0 0,0 0 0 0 0,1-1 64 0 0,0-35-14363 0 0,-1 32 10438 0 0</inkml:trace>
  <inkml:trace contextRef="#ctx0" brushRef="#br0" timeOffset="1396.527">1779 714 3993 0 0,'0'0'2632'0'0,"0"0"-1613"0"0,0 0-263 0 0,0 0 335 0 0,0 0 200 0 0,0 0-8 0 0,0 0-129 0 0,0 0-141 0 0,32 1-123 0 0,103 0-147 0 0,-36-14 185 0 0,59-24-591 0 0,-75 15-2314 0 0,1 4-5226 0 0,-66 14-747 0 0</inkml:trace>
  <inkml:trace contextRef="#ctx0" brushRef="#br0" timeOffset="3151.154">2381 92 1760 0 0,'0'0'993'0'0,"0"0"-677"0"0,0 0-159 0 0,0 0 140 0 0,0 0 228 0 0,0 0 179 0 0,0 0 116 0 0,0 0 133 0 0,0 0 69 0 0,0 0-31 0 0,0 0-88 0 0,0 0-110 0 0,0 0-111 0 0,7 16-22 0 0,25 48-15 0 0,-9 40 1276 0 0,-21-78-1699 0 0,5 424 919 0 0,-1-113-248 0 0,-7-335-836 0 0,0 0 1 0 0,-1 0-1 0 0,1 0 0 0 0,-1 0 1 0 0,1 0-1 0 0,-1-1 0 0 0,0 1 1 0 0,0-1-1 0 0,1 1 0 0 0,-1-1 1 0 0,0 0-1 0 0,0 1 0 0 0,0-1 1 0 0,-1 0-1 0 0,1-1 0 0 0,0 1 1 0 0,0 0-1 0 0,-1 0 0 0 0,1-1 1 0 0,0 0-1 0 0,0 1 0 0 0,-1-1 1 0 0,1 0-1 0 0,-1 0 0 0 0,1 0 1 0 0,0 0-1 0 0,-1-1 0 0 0,1 1 1 0 0,0-1-1 0 0,0 1 0 0 0,-1-1 1 0 0,0 0-58 0 0,-11 0-188 0 0,-105 7-2796 0 0,0 5-1 0 0,-61 16 2985 0 0,50-8-627 0 0,-235 47 1758 0 0,52-14 172 0 0,-232 28 1307 0 0,209-57-1786 0 0,158-1-448 0 0,98-8 451 0 0,72-13-536 0 0,8-1-219 0 0,0 0-1 0 0,0 0 1 0 0,0-1 0 0 0,0 1 0 0 0,0 0-1 0 0,0 0 1 0 0,0 0 0 0 0,0 0 0 0 0,0-1-1 0 0,0 1 1 0 0,-1 0 0 0 0,1 0 0 0 0,0 0-1 0 0,0 0 1 0 0,0 0 0 0 0,0-1 0 0 0,0 1-1 0 0,0 0 1 0 0,0 0 0 0 0,-1 0 0 0 0,1 0-1 0 0,0 0 1 0 0,0 0 0 0 0,0-1 0 0 0,0 1-1 0 0,-1 0-71 0 0,6-5 108 0 0,0 0 0 0 0,-1-1-1 0 0,0 0 1 0 0,0 0 0 0 0,0 0 0 0 0,-1-1-1 0 0,0 1 1 0 0,0-1 0 0 0,0 1-1 0 0,-1-1 1 0 0,0 0 0 0 0,-1 0-1 0 0,1 0 1 0 0,-2 0 0 0 0,1 0-1 0 0,-1-1 1 0 0,0-1-108 0 0,6-24 175 0 0,37-328 856 0 0,-33-91-993 0 0,-11 299-23 0 0,15 93-67 0 0,8 40-194 0 0,64-19-4 0 0,7 20 189 0 0,297-17 46 0 0,737-93 13 0 0,-832 121-264 0 0,-203 34-34 0 0,-28-8-1827 0 0,-2-18 2715 0 0,-14 0-525 0 0,-48 0-48 0 0,0 0 19 0 0,0 0 2 0 0,0 0 11 0 0,0 0 8 0 0,0 0 2 0 0,0 0 3 0 0,0 0-28 0 0,0 0-91 0 0,0 0-93 0 0,-12 9-3568 0 0,8-7-4661 0 0,2-2-741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45.4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42 3185 0 0,'0'0'1707'0'0,"0"0"-266"0"0,0 0-119 0 0,0 0 90 0 0,0 0 123 0 0,0 0 14 0 0,0 0-86 0 0,0 0-198 0 0,0 0-215 0 0,0 0-205 0 0,0 0-169 0 0,0 0-115 0 0,0 0-95 0 0,-26-8-48 0 0,-80-20-38 0 0,103 27-355 0 0,1 0 1 0 0,-1 0-1 0 0,0 0 0 0 0,0 1 1 0 0,0-1-1 0 0,0 1 1 0 0,0 0-1 0 0,0 0 0 0 0,1 0 1 0 0,-1 0-1 0 0,0 0 1 0 0,0 1-1 0 0,0-1 0 0 0,0 1 1 0 0,0 0-1 0 0,0 0 1 0 0,1 0-1 0 0,-1 0 1 0 0,0 0-1 0 0,1 1 0 0 0,-1-1-25 0 0,-6 4 99 0 0,-13 7-34 0 0,0 0 0 0 0,1 2-1 0 0,0 0 1 0 0,1 1 0 0 0,1 1 0 0 0,0 1 0 0 0,1 1 0 0 0,1 0 0 0 0,1 1-1 0 0,0 1 1 0 0,2 0 0 0 0,0 2 0 0 0,2-1 0 0 0,0 1 0 0 0,1 1 0 0 0,1 0-1 0 0,1 1 1 0 0,2 0 0 0 0,-3 11-65 0 0,9-31 5 0 0,-1 1 1 0 0,0 0-1 0 0,1 0 0 0 0,0-1 0 0 0,0 1 1 0 0,0 0-1 0 0,1 0 0 0 0,0 0 0 0 0,0 0 0 0 0,0 0 1 0 0,0 0-1 0 0,1 0 0 0 0,0 0 0 0 0,0 0 0 0 0,0 0 1 0 0,0-1-1 0 0,1 1 0 0 0,0 0 0 0 0,0-1 1 0 0,0 0-1 0 0,1 1 0 0 0,-1-1 0 0 0,1 0 0 0 0,0 0 1 0 0,0 0-1 0 0,1 0 0 0 0,-1-1 0 0 0,1 0 1 0 0,0 1-1 0 0,0-1 0 0 0,0 0 0 0 0,0-1 0 0 0,0 1 1 0 0,0-1-1 0 0,2 1-5 0 0,6-1 62 0 0,1 1 0 0 0,-1-2 1 0 0,0 0-1 0 0,0 0 0 0 0,1-1 0 0 0,-1-1 1 0 0,0 0-1 0 0,1-1 0 0 0,-1 0 0 0 0,0 0 1 0 0,0-2-1 0 0,0 1 0 0 0,-1-2 0 0 0,0 1 1 0 0,1-2-1 0 0,2-1-62 0 0,163-114 556 0 0,-137 90-372 0 0,0-1-1 0 0,-3-2 1 0 0,-1-2 0 0 0,-1-1-1 0 0,-2-2 1 0 0,24-38-184 0 0,-39 37 931 0 0,-18 38-651 0 0,0 2-44 0 0,0 0-51 0 0,-5 17 9 0 0,-38 201 79 0 0,38-176-232 0 0,-22 350-261 0 0,17-313-3043 0 0,40-73-3256 0 0,-11-12-921 0 0,-9 2-1234 0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16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498 1 288 0 0,'0'0'1343'0'0,"0"0"-39"0"0,0 0 31 0 0,0 0 211 0 0,0 0 170 0 0,0 0 15 0 0,0 0-160 0 0,0 0-297 0 0,0 0-278 0 0,0 0-216 0 0,0 0-169 0 0,-8 19 2615 0 0,-169 213-1280 0 0,-83 58-355 0 0,250-278-1501 0 0,6-8-60 0 0,0-1 0 0 0,1 1 1 0 0,0 0-1 0 0,-1 0 0 0 0,1 0 1 0 0,0 0-1 0 0,1 0 0 0 0,-1 1 1 0 0,1 0-1 0 0,0-1 0 0 0,0 1 1 0 0,0 0-1 0 0,1 0 0 0 0,0 0 1 0 0,0 0-1 0 0,0 0 0 0 0,0 0 1 0 0,1 0-1 0 0,0 0 0 0 0,0 0 1 0 0,1 3-31 0 0,2-5 34 0 0,0 0 0 0 0,1 0 0 0 0,-1 0 0 0 0,1-1 0 0 0,0 1 0 0 0,0-1 0 0 0,0 0 0 0 0,0 0 0 0 0,0 0 0 0 0,0-1 1 0 0,1 0-1 0 0,-1 1 0 0 0,0-1 0 0 0,1-1 0 0 0,-1 1 0 0 0,1-1 0 0 0,-1 0 0 0 0,1 0 0 0 0,-1 0 0 0 0,1 0 0 0 0,-1-1 0 0 0,3 0-34 0 0,1 1 71 0 0,118-11 537 0 0,88-15-52 0 0,-213 25-493 0 0,0 0 1 0 0,0 0-1 0 0,0 0 0 0 0,0 0 1 0 0,0-1-1 0 0,0 1 0 0 0,0 0 1 0 0,-1 0-1 0 0,1-1 0 0 0,0 1 1 0 0,-1-1-1 0 0,1 1 0 0 0,-1 0 1 0 0,1-1-1 0 0,-1 1 0 0 0,0-1 1 0 0,1 1-1 0 0,-1-1 0 0 0,0 0 1 0 0,0 1-1 0 0,0-1 0 0 0,0 1 1 0 0,-1-1-1 0 0,1 1 0 0 0,0-1 1 0 0,-1 1-1 0 0,1-1 0 0 0,0 1 1 0 0,-1 0-1 0 0,0-1 0 0 0,1 1 1 0 0,-1-1-1 0 0,0 1 0 0 0,0 0 1 0 0,0 0-1 0 0,0-1-63 0 0,-3-13 201 0 0,-9-412 171 0 0,10 397-618 0 0,-3-24-63 0 0,-5 20-3380 0 0,10 34 1342 0 0,1 2-3737 0 0,0 4-1614 0 0,0 1 1249 0 0</inkml:trace>
  <inkml:trace contextRef="#ctx0" brushRef="#br0" timeOffset="931.673">586 572 4225 0 0,'0'0'1467'0'0,"0"0"-498"0"0,0 0-312 0 0,0 0 137 0 0,0 0 297 0 0,0 0 240 0 0,0 0 118 0 0,0 0-28 0 0,0 0-155 0 0,0 0-179 0 0,0 0-176 0 0,0 0-137 0 0,14 2-63 0 0,44 8-17 0 0,-53-9-542 0 0,0-1 0 0 0,1 0 1 0 0,-1 0-1 0 0,0 0 0 0 0,0-1 1 0 0,0 0-1 0 0,0 0 0 0 0,1 0 1 0 0,-1 0-1 0 0,0-1 1 0 0,-1 0-1 0 0,1 0 0 0 0,0 0 1 0 0,0-1-1 0 0,-1 1 0 0 0,0-1 1 0 0,1 0-1 0 0,-1-1 0 0 0,3-2-152 0 0,12-8 312 0 0,3-2-149 0 0,-1 0 1 0 0,0-2 0 0 0,-2-1-1 0 0,0 0 1 0 0,-1-2 0 0 0,-1 0-1 0 0,0-1 1 0 0,-2 0-1 0 0,-1-1 1 0 0,10-21-164 0 0,-19 32 2 0 0,-1 0-1 0 0,0 1 1 0 0,0-1 0 0 0,-2-1-1 0 0,1 1 1 0 0,-1 0-1 0 0,-1 0 1 0 0,0-1 0 0 0,-1-3-2 0 0,0 15-36 0 0,0-1 1 0 0,0 1 0 0 0,0 0 0 0 0,0-1-1 0 0,0 1 1 0 0,0 0 0 0 0,0-1-1 0 0,-1 1 1 0 0,1 0 0 0 0,0-1-1 0 0,-1 1 1 0 0,1 0 0 0 0,-1 0 0 0 0,0 0-1 0 0,1-1 1 0 0,-1 1 0 0 0,0 0-1 0 0,0 0 1 0 0,0 0 0 0 0,1 0 0 0 0,-1 0-1 0 0,0 0 1 0 0,0 0 0 0 0,0 1-1 0 0,-1-1 1 0 0,1 0 0 0 0,0 0-1 0 0,0 1 1 0 0,0-1 0 0 0,0 1 0 0 0,-1-1-1 0 0,1 1 1 0 0,0 0 0 0 0,-1-1-1 0 0,1 1 1 0 0,0 0 0 0 0,-1 0-1 0 0,1 0 1 0 0,0 0 0 0 0,-1 0 0 0 0,1 0-1 0 0,0 0 1 0 0,-1 0 0 0 0,0 1 35 0 0,-55 26-1624 0 0,47-16 1576 0 0,0 0 1 0 0,1 0-1 0 0,0 1 0 0 0,1 0 1 0 0,0 0-1 0 0,1 1 0 0 0,0 0 1 0 0,1 0-1 0 0,0 1 0 0 0,2 0 1 0 0,-1 0-1 0 0,2 0 0 0 0,0 0 1 0 0,0 0-1 0 0,1 1 0 0 0,1 9 48 0 0,2-19 26 0 0,0 1 0 0 0,0-1-1 0 0,0 0 1 0 0,1 0 0 0 0,0 1-1 0 0,0-1 1 0 0,0 0 0 0 0,1-1-1 0 0,0 1 1 0 0,-1 0 0 0 0,2-1-1 0 0,-1 0 1 0 0,0 1-1 0 0,1-1 1 0 0,0-1 0 0 0,0 1-1 0 0,0 0 1 0 0,1-1 0 0 0,-1 0-1 0 0,1 0 1 0 0,-1 0 0 0 0,1-1-1 0 0,0 0 1 0 0,0 0 0 0 0,0 0-1 0 0,1 0 1 0 0,-1-1 0 0 0,0 0-1 0 0,1 0 1 0 0,-1 0 0 0 0,1-1-1 0 0,-1 1 1 0 0,6-2-26 0 0,0 2 98 0 0,0-1 0 0 0,0 0-1 0 0,0-1 1 0 0,1 0 0 0 0,-1-1 0 0 0,0 0-1 0 0,0 0 1 0 0,-1-2 0 0 0,1 1 0 0 0,-1-1-1 0 0,1-1 1 0 0,-1 0 0 0 0,0 0-98 0 0,83-63 503 0 0,-77 53-434 0 0,-10 11-58 0 0,-2 1 0 0 0,1-1 0 0 0,0 0 0 0 0,-1-1 0 0 0,0 1 0 0 0,0-1 0 0 0,0 0 1 0 0,-1 0-1 0 0,1 0 0 0 0,-1 0 0 0 0,0-1 0 0 0,-1 1 0 0 0,1-2-11 0 0,-22 18-1904 0 0,-19 71 1208 0 0,38-79 705 0 0,0 0-1 0 0,-1-1 1 0 0,1 1-1 0 0,0-1 0 0 0,0 1 1 0 0,0 0-1 0 0,0-1 1 0 0,1 1-1 0 0,-1-1 1 0 0,1 1-1 0 0,0 0 0 0 0,-1-1 1 0 0,1 0-1 0 0,0 1 1 0 0,1-1-1 0 0,-1 1 0 0 0,0-1 1 0 0,1 0-1 0 0,-1 0 1 0 0,1 0-1 0 0,-1 0 0 0 0,1 0 1 0 0,0 0-1 0 0,0 0 1 0 0,0-1-1 0 0,0 1 0 0 0,0-1 1 0 0,1 1-1 0 0,-1-1 1 0 0,0 0-1 0 0,1 0 1 0 0,-1 0-1 0 0,1 0 0 0 0,-1 0-8 0 0,8 0 115 0 0,0 0-1 0 0,0 0 0 0 0,0-1 1 0 0,0-1-1 0 0,0 0 0 0 0,0 0 1 0 0,0 0-1 0 0,0-2 0 0 0,-1 1 1 0 0,1-1-1 0 0,-1-1 0 0 0,0 1 1 0 0,0-1-1 0 0,0-1 0 0 0,0 0 1 0 0,-1 0-1 0 0,1-1 1 0 0,-1 0-1 0 0,-1 0 0 0 0,1-1 1 0 0,-1 0-1 0 0,-1-1 0 0 0,3-2-114 0 0,11-10 94 0 0,0 0 1 0 0,-2-1-1 0 0,-1 0 0 0 0,0-2 0 0 0,-2 0 1 0 0,11-22-95 0 0,-20 36 14 0 0,-1-1 0 0 0,0 0 1 0 0,-1 0-1 0 0,0 0 0 0 0,0-1 1 0 0,-1 1-1 0 0,-1-1 1 0 0,0 0-1 0 0,0 0 0 0 0,-1 0 1 0 0,0 0-1 0 0,-1 0 0 0 0,0 0-14 0 0,-1 10-30 0 0,-1 0 0 0 0,1 0 0 0 0,0 0 0 0 0,0 0 0 0 0,0 1 0 0 0,0-1 0 0 0,-1 0 0 0 0,1 1 0 0 0,0-1 0 0 0,-1 1 0 0 0,1-1 0 0 0,-1 1 0 0 0,1 0 0 0 0,0-1 0 0 0,-1 1 0 0 0,1 0 0 0 0,-1 0 0 0 0,1 0 0 0 0,-1 0 0 0 0,1 0 0 0 0,-1 0 0 0 0,1 1 0 0 0,0-1 0 0 0,-1 0 0 0 0,1 1 0 0 0,-1-1 0 0 0,1 1 0 0 0,0-1 0 0 0,0 1 0 0 0,-1 0 0 0 0,1 0 0 0 0,0 0 0 0 0,0-1 0 0 0,0 1 0 0 0,0 0 0 0 0,0 0 0 0 0,0 0 0 0 0,0 1 0 0 0,0-1-1 0 0,0 0 1 0 0,0 1 30 0 0,-10 10-130 0 0,2 0 0 0 0,0 0 0 0 0,0 0 0 0 0,1 1 0 0 0,1 1 0 0 0,0-1 0 0 0,1 1 0 0 0,1 1 0 0 0,0-1 0 0 0,0 1 0 0 0,2-1 0 0 0,0 1 0 0 0,0 0 0 0 0,2 0 0 0 0,0 1 0 0 0,0 6 130 0 0,2-16-259 0 0,0 0-1 0 0,0-1 1 0 0,1 1 0 0 0,0 0-1 0 0,0-1 1 0 0,0 1-1 0 0,1-1 1 0 0,-1 1 0 0 0,1-1-1 0 0,0 0 1 0 0,1 0 0 0 0,-1 0-1 0 0,1-1 1 0 0,0 1-1 0 0,0-1 1 0 0,1 0 0 0 0,-1 0-1 0 0,1 0 1 0 0,0-1 0 0 0,0 0-1 0 0,0 0 1 0 0,3 1 259 0 0,75 38-12866 0 0,-72-38 11083 0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5:22.9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1 761 5401 0 0,'0'0'1610'0'0,"0"0"-249"0"0,0 0-12 0 0,0 0 163 0 0,0 0 38 0 0,0 0-143 0 0,0 0-207 0 0,0 0-176 0 0,0 0-140 0 0,0 0-134 0 0,0 0-97 0 0,23-1-113 0 0,71-4-65 0 0,-17 12 755 0 0,137 3 115 0 0,-164-20-1782 0 0,-34-1-2132 0 0,-15 7-726 0 0,-1 3-3144 0 0,0 1-3112 0 0</inkml:trace>
  <inkml:trace contextRef="#ctx0" brushRef="#br0" timeOffset="268.588">43 1004 10362 0 0,'0'0'2393'0'0,"0"0"-989"0"0,0 0-193 0 0,0 0 163 0 0,0 0 27 0 0,0 0-153 0 0,0 0-267 0 0,0 0-237 0 0,35-6-187 0 0,111-17-155 0 0,84 0-1893 0 0,-205 23-933 0 0,-9 0-3329 0 0,-4 0-5464 0 0</inkml:trace>
  <inkml:trace contextRef="#ctx0" brushRef="#br0" timeOffset="3756.364">1916 754 5073 0 0,'0'0'1562'0'0,"0"0"-478"0"0,0 0-58 0 0,0 0 323 0 0,0 0 250 0 0,0 0 28 0 0,0 0-144 0 0,0 0-220 0 0,0 0-205 0 0,0 0-194 0 0,0 0-181 0 0,0 0-134 0 0,0 0-90 0 0,21-16-36 0 0,69-48-11 0 0,-20-8 464 0 0,-51 51-754 0 0,0 1-62 0 0,0-1 0 0 0,-1 0 1 0 0,-1-2-1 0 0,-1 0 0 0 0,-1-1 0 0 0,-1 0 1 0 0,-1-1-1 0 0,8-23-60 0 0,-20 45-52 0 0,1 1-1 0 0,-1-1 1 0 0,0 0 0 0 0,-1 0-1 0 0,1 0 1 0 0,0-1 0 0 0,-1 1 0 0 0,0 0-1 0 0,1 0 1 0 0,-1 0 0 0 0,0 0-1 0 0,-1 0 1 0 0,1 0 0 0 0,-1-1-1 0 0,1 1 1 0 0,-1 0 0 0 0,0 0 0 0 0,0 0-1 0 0,0 1 1 0 0,-1-1 0 0 0,1 0-1 0 0,-1 0 1 0 0,1 1 0 0 0,-1-1-1 0 0,0 0 1 0 0,0 1 0 0 0,0 0-1 0 0,0-1 1 0 0,-1 1 0 0 0,1 0 0 0 0,0 0-1 0 0,-1 1 1 0 0,0-1 0 0 0,1 0-1 0 0,-1 1 1 0 0,0-1 0 0 0,0 1-1 0 0,0 0 1 0 0,0 0 0 0 0,0 0-1 0 0,0 1 1 0 0,0-1 0 0 0,0 1 0 0 0,0-1-1 0 0,0 1 1 0 0,0 0 0 0 0,-1 0-1 0 0,1 1 1 0 0,0-1 0 0 0,0 1-1 0 0,0-1 1 0 0,0 1 0 0 0,0 0-1 0 0,-3 1 53 0 0,-4 4-101 0 0,0 0 0 0 0,0 1 0 0 0,1 0-1 0 0,0 1 1 0 0,0 0 0 0 0,1 0 0 0 0,0 1-1 0 0,0 0 1 0 0,1 0 0 0 0,0 1 0 0 0,0 0-1 0 0,1 0 1 0 0,-3 10 101 0 0,1-6 4 0 0,1 1-1 0 0,1 0 1 0 0,1 0-1 0 0,0 1 1 0 0,1-1-1 0 0,0 1 1 0 0,2 0 0 0 0,0 0-1 0 0,0 0 1 0 0,2 0-1 0 0,0 0 1 0 0,0 1-4 0 0,1-12 28 0 0,0 1-1 0 0,0-1 1 0 0,0 1 0 0 0,1-1-1 0 0,0 1 1 0 0,0-1 0 0 0,0 0 0 0 0,1 0-1 0 0,-1 0 1 0 0,1 0 0 0 0,0 0-1 0 0,1-1 1 0 0,-1 1 0 0 0,1-1 0 0 0,0 0-1 0 0,0 0 1 0 0,0 0 0 0 0,1-1-1 0 0,-1 0 1 0 0,1 1 0 0 0,0-1 0 0 0,0-1-1 0 0,1 1-27 0 0,6 4 162 0 0,1-2 0 0 0,0 0 0 0 0,1 0 0 0 0,-1-1 0 0 0,1 0 1 0 0,-1-2-1 0 0,1 1 0 0 0,12-1-162 0 0,-8 0 129 0 0,0-2 0 0 0,-1 0 1 0 0,1-1-1 0 0,0 0 0 0 0,-1-2 1 0 0,1 0-1 0 0,-1-1 0 0 0,0-1 1 0 0,0 0-1 0 0,-1-1 1 0 0,0-1-1 0 0,0-1 0 0 0,0 0 1 0 0,12-9-130 0 0,-15 10 11 0 0,0-1 0 0 0,0-1 0 0 0,-1 0 0 0 0,0 0 0 0 0,0-1 0 0 0,-1-1 0 0 0,-1 0 0 0 0,0 0 0 0 0,0-1 0 0 0,-1 0 0 0 0,-1-1 0 0 0,0 0 0 0 0,0 0 0 0 0,-2-1 0 0 0,0 0 0 0 0,0 0 0 0 0,-1 0 0 0 0,-1-1 0 0 0,0 0 0 0 0,0-8-11 0 0,-4 21-46 0 0,0 1 0 0 0,-1-1 0 0 0,1 0 0 0 0,0 0 0 0 0,-1 0 0 0 0,0 0 0 0 0,1 0 0 0 0,-1 0 0 0 0,0 1 0 0 0,0-1 0 0 0,0 0 0 0 0,0 1 0 0 0,0-1 0 0 0,-1 1 0 0 0,1-1 0 0 0,0 1 0 0 0,-1-1 0 0 0,1 1 0 0 0,-1 0 0 0 0,1 0 0 0 0,-1 0 0 0 0,0 0 0 0 0,0 0 1 0 0,1 0-1 0 0,-1 0 0 0 0,0 0 0 0 0,0 1 0 0 0,0-1 0 0 0,0 1 0 0 0,0 0 0 0 0,0-1 0 0 0,1 1 0 0 0,-1 0 0 0 0,0 0 0 0 0,0 0 0 0 0,0 0 0 0 0,0 0 0 0 0,0 1 0 0 0,0-1 0 0 0,0 1 0 0 0,0-1 0 0 0,0 1 0 0 0,0 0 0 0 0,1-1 0 0 0,-1 1 0 0 0,0 0 0 0 0,1 0 0 0 0,-1 0 0 0 0,0 1 0 0 0,1-1 0 0 0,-1 0 0 0 0,1 1 1 0 0,0-1-1 0 0,-1 1 0 0 0,1-1 0 0 0,0 1 0 0 0,0-1 0 0 0,0 1 0 0 0,0 0 0 0 0,0 0 46 0 0,-5 5-47 0 0,1 0 0 0 0,0 0 1 0 0,0 0-1 0 0,0 1 0 0 0,1 0 0 0 0,0 0 1 0 0,1 0-1 0 0,0 0 0 0 0,0 1 0 0 0,1-1 1 0 0,0 1-1 0 0,0-1 0 0 0,1 1 0 0 0,0 0 1 0 0,1 0-1 0 0,0 0 0 0 0,0-1 0 0 0,1 1 1 0 0,0 0-1 0 0,0 0 0 0 0,3 5 47 0 0,0-7 74 0 0,1 0 0 0 0,0 0 0 0 0,1-1 0 0 0,-1 0 0 0 0,1 0 0 0 0,1 0 0 0 0,-1-1 0 0 0,1 0-1 0 0,0 0 1 0 0,0 0 0 0 0,0-1 0 0 0,1 0 0 0 0,-1-1 0 0 0,1 0 0 0 0,0 0 0 0 0,0 0 0 0 0,0-1 0 0 0,0-1 0 0 0,0 1-1 0 0,1-1 1 0 0,-1 0 0 0 0,1-1 0 0 0,-1 0 0 0 0,0-1 0 0 0,1 1 0 0 0,1-2-74 0 0,4 2 165 0 0,-1-1 0 0 0,1-1 0 0 0,0 0 0 0 0,0-1 0 0 0,-1-1 0 0 0,0 0 0 0 0,0 0 0 0 0,0-1 0 0 0,0-1 0 0 0,-1 0 0 0 0,6-5-165 0 0,5-2 105 0 0,0-1 0 0 0,-1-1-1 0 0,0-1 1 0 0,-2-1 0 0 0,0-1 0 0 0,-1 0 0 0 0,-1-2 0 0 0,0 0-1 0 0,-2-1 1 0 0,13-20-105 0 0,-26 34-8 0 0,1-1 1 0 0,-1 1-1 0 0,0 0 0 0 0,-1-1 0 0 0,0 0 0 0 0,0 0 1 0 0,0 1-1 0 0,-1-1 0 0 0,0 0 0 0 0,-1 0 0 0 0,0 0 1 0 0,0 0-1 0 0,-1-6 8 0 0,-1 12-35 0 0,1-1 0 0 0,0 1 0 0 0,-1-1 1 0 0,1 1-1 0 0,-1 0 0 0 0,0 0 0 0 0,0 0 0 0 0,0 0 0 0 0,0 0 0 0 0,0 0 1 0 0,0 0-1 0 0,-1 0 0 0 0,1 1 0 0 0,0-1 0 0 0,-1 1 0 0 0,1 0 1 0 0,-1 0-1 0 0,0 0 0 0 0,1 0 0 0 0,-1 0 0 0 0,0 1 0 0 0,0-1 1 0 0,1 1-1 0 0,-1-1 0 0 0,0 1 0 0 0,0 0 0 0 0,0 0 0 0 0,1 1 0 0 0,-1-1 1 0 0,0 0-1 0 0,0 1 0 0 0,1 0 0 0 0,-1 0 0 0 0,0 0 0 0 0,1 0 1 0 0,-1 0-1 0 0,0 0 0 0 0,1 0 0 0 0,0 1 0 0 0,-2 1 35 0 0,-5 4-39 0 0,0 0-1 0 0,1 1 1 0 0,0 0-1 0 0,1 1 1 0 0,-1 0 0 0 0,2 0-1 0 0,-1 0 1 0 0,1 1-1 0 0,1 0 1 0 0,0 0-1 0 0,0 1 1 0 0,1-1-1 0 0,0 1 1 0 0,1 0-1 0 0,0 0 1 0 0,1 0 0 0 0,0 1-1 0 0,0-1 1 0 0,2 0-1 0 0,-1 1 1 0 0,1-1-1 0 0,1 1 1 0 0,0-1-1 0 0,3 11 40 0 0,1-11-5 0 0,-1 0 0 0 0,2-1 0 0 0,0 0 0 0 0,0 0 0 0 0,0 0 0 0 0,1-1 0 0 0,1 0-1 0 0,0 0 1 0 0,0-1 0 0 0,0 0 0 0 0,1-1 0 0 0,9 7 5 0 0,-3-4-137 0 0,1 0 0 0 0,1-1 0 0 0,0 0 0 0 0,0-2 0 0 0,0 0 0 0 0,1-1 0 0 0,0 0 1 0 0,0-2-1 0 0,15 3 137 0 0,53-1-8050 0 0,-73-6 3040 0 0,-6-4-1101 0 0</inkml:trace>
  <inkml:trace contextRef="#ctx0" brushRef="#br0" timeOffset="4106.241">586 1217 12043 0 0,'0'0'2009'0'0,"0"0"-1539"0"0,0 0-336 0 0,32 1 357 0 0,198 2 974 0 0,-43-16 3433 0 0,155-32-4898 0 0,-219 26 632 0 0,-18 4-302 0 0,372-55 135 0 0,2 21 0 0 0,140 17-465 0 0,-594 32-533 0 0,183 2-1337 0 0,-139 0-2041 0 0,-1 2-4136 0 0,-48-1-994 0 0</inkml:trace>
  <inkml:trace contextRef="#ctx0" brushRef="#br0" timeOffset="4791.749">1687 1560 3425 0 0,'0'0'1868'0'0,"0"0"-694"0"0,0 0-45 0 0,0 0 202 0 0,0 0 178 0 0,0 0-17 0 0,0 0-150 0 0,0 0-213 0 0,0 0-205 0 0,0 0-166 0 0,0 0-193 0 0,0 0-175 0 0,-32-1-144 0 0,-101 2-92 0 0,129-1-143 0 0,1-1 0 0 0,-1 1 1 0 0,0 1-1 0 0,1-1 0 0 0,-1 1 0 0 0,0-1 1 0 0,0 1-1 0 0,1 0 0 0 0,-1 0 0 0 0,1 0 1 0 0,-1 1-1 0 0,1 0 0 0 0,0-1 0 0 0,-1 1 1 0 0,1 0-1 0 0,0 0 0 0 0,0 1 0 0 0,0-1 1 0 0,-1 3-12 0 0,-6 4 51 0 0,-6 3 14 0 0,-1 2-1 0 0,2 0 0 0 0,0 0 1 0 0,1 2-1 0 0,1-1 0 0 0,0 2 1 0 0,1 0-1 0 0,0 0 1 0 0,2 1-1 0 0,0 1 0 0 0,1 0 1 0 0,1 0-1 0 0,1 0 1 0 0,1 1-1 0 0,0 0 0 0 0,1 0 1 0 0,2 1-1 0 0,0 0 1 0 0,1-1-1 0 0,1 1 0 0 0,1 1-64 0 0,2-14 63 0 0,0-1-1 0 0,1 0 1 0 0,0 1-1 0 0,0-1 1 0 0,1 0-1 0 0,0-1 0 0 0,0 1 1 0 0,0-1-1 0 0,1 1 1 0 0,0-1-1 0 0,0-1 1 0 0,1 1-1 0 0,0-1 1 0 0,0 0-1 0 0,0 0 0 0 0,0-1 1 0 0,1 0-1 0 0,0 0 1 0 0,0 0-1 0 0,0-1 1 0 0,0 0-1 0 0,0 0 1 0 0,1-1-1 0 0,-1 0 0 0 0,1 0 1 0 0,-1-1-1 0 0,1 0 1 0 0,4 0-63 0 0,8 0 144 0 0,0-2 0 0 0,-1 0 0 0 0,1-2 1 0 0,-1 0-1 0 0,1-1 0 0 0,-1-1 0 0 0,0-1 1 0 0,0 0-1 0 0,-1-1 0 0 0,0-1 0 0 0,0-1 0 0 0,-1-1 1 0 0,6-4-145 0 0,20-17 227 0 0,0-1 0 0 0,-3-2 0 0 0,0-2 0 0 0,11-16-227 0 0,-28 28 19 0 0,-1 0 0 0 0,-1-2 0 0 0,-1 0 0 0 0,-1-1 0 0 0,-2-1 0 0 0,-1-1 0 0 0,-1 0 0 0 0,-1-1 0 0 0,-2-1 0 0 0,-1 0 0 0 0,4-20-19 0 0,-12 35-101 0 0,0-1-1 0 0,-2 1 0 0 0,0-1 0 0 0,-1 1 0 0 0,-1-1 0 0 0,0 1 0 0 0,-1 0 1 0 0,-1-1-1 0 0,0 1 0 0 0,-2 0 0 0 0,1 0 0 0 0,-7-12 102 0 0,7 20-58 0 0,1 0 0 0 0,-2 0 0 0 0,1 0 0 0 0,-1 1-1 0 0,0-1 1 0 0,-1 1 0 0 0,0 0 0 0 0,0 1 0 0 0,0-1 0 0 0,-1 1 0 0 0,0 1-1 0 0,0-1 1 0 0,-1 1 0 0 0,1 0 0 0 0,-1 1 0 0 0,0 0 0 0 0,0 0-1 0 0,-1 1 1 0 0,1 0 0 0 0,-1 0 0 0 0,1 1 0 0 0,-1 0 0 0 0,0 0 0 0 0,-1 1 58 0 0,1 0 4 0 0,-1 1 1 0 0,1 0-1 0 0,0 0 1 0 0,0 1 0 0 0,0 0-1 0 0,0 1 1 0 0,0 0-1 0 0,0 0 1 0 0,0 1 0 0 0,0 0-1 0 0,1 1 1 0 0,-1-1-1 0 0,1 2 1 0 0,0-1 0 0 0,0 1-1 0 0,1 1 1 0 0,-1-1 0 0 0,1 1-1 0 0,0 0 1 0 0,1 1-1 0 0,0 0 1 0 0,0 0 0 0 0,0 0-1 0 0,-1 3-4 0 0,-3 5 33 0 0,1 0-1 0 0,0 1 1 0 0,1 0 0 0 0,1 0-1 0 0,0 0 1 0 0,2 1 0 0 0,0 0-1 0 0,0 0 1 0 0,2 1 0 0 0,0-1-1 0 0,1 1 1 0 0,1 0-1 0 0,0 0 1 0 0,2-1 0 0 0,0 1-1 0 0,1 0 1 0 0,2 8-33 0 0,3-6 110 0 0,2 0 0 0 0,1 0 0 0 0,0-1 0 0 0,1 0 0 0 0,1-1 0 0 0,1 0 0 0 0,1-1 0 0 0,0 0 0 0 0,1-1 0 0 0,1-1 0 0 0,7 6-110 0 0,-6-5 27 0 0,1-1 0 0 0,0 0 0 0 0,1-1 0 0 0,0-1 0 0 0,1-1 1 0 0,1-1-1 0 0,0-1 0 0 0,0-1 0 0 0,1 0 0 0 0,0-2 0 0 0,1 0 1 0 0,-1-2-1 0 0,1-1 0 0 0,0 0 0 0 0,1-2 0 0 0,7 0-27 0 0,4-15-3563 0 0,-26 3-733 0 0,-3 0-3427 0 0,-4 3-181 0 0</inkml:trace>
  <inkml:trace contextRef="#ctx0" brushRef="#br0" timeOffset="5176.03">2600 1295 16099 0 0,'0'0'1195'0'0,"0"0"-613"0"0,0 0-303 0 0,0 0 114 0 0,0 0 227 0 0,0 0 198 0 0,0 0 70 0 0,0 0-81 0 0,0 0-118 0 0,0 0-117 0 0,-13 32-126 0 0,-42 105-105 0 0,-59 165 507 0 0,106-273-851 0 0,0 1 0 0 0,2 0 0 0 0,1 0 0 0 0,1 0 0 0 0,2 0 0 0 0,1 1 0 0 0,1-1 0 0 0,2 1 3 0 0,-1-25 5 0 0,0 0 0 0 0,1 0 0 0 0,0-1 0 0 0,1 1-1 0 0,-1-1 1 0 0,1 0 0 0 0,0 0 0 0 0,0 0 0 0 0,1 0 0 0 0,-1 0-1 0 0,1 0 1 0 0,0-1 0 0 0,0 0 0 0 0,1 0 0 0 0,-1 0 0 0 0,1 0 0 0 0,0-1-1 0 0,0 0 1 0 0,0 0 0 0 0,1 0 0 0 0,-1-1 0 0 0,1 1 0 0 0,-1-1-1 0 0,1-1 1 0 0,0 1 0 0 0,-1-1 0 0 0,7 1-5 0 0,5-1 61 0 0,-1-1 0 0 0,1-1 0 0 0,-1 0 0 0 0,0-1 0 0 0,1-1 0 0 0,-1 0-1 0 0,0-1 1 0 0,0-1 0 0 0,-1-1 0 0 0,0 0 0 0 0,0-1 0 0 0,0 0 0 0 0,0-2-61 0 0,13-5 11 0 0,-20 11-58 0 0,0 0-1 0 0,-1 0 0 0 0,1-1 1 0 0,-1 0-1 0 0,0 0 1 0 0,0-1-1 0 0,-1 0 0 0 0,1 0 1 0 0,-1-1-1 0 0,0 1 1 0 0,-1-1-1 0 0,1-1 0 0 0,-1 1 1 0 0,0-1-1 0 0,-1 0 48 0 0,-1-26-3616 0 0,-12 17-6612 0 0,1 12-701 0 0</inkml:trace>
  <inkml:trace contextRef="#ctx0" brushRef="#br0" timeOffset="5423.817">2149 1663 15515 0 0,'0'0'735'0'0,"0"0"-205"0"0,0 0 58 0 0,0 0 101 0 0,0 0-2 0 0,35-3-64 0 0,112-10-78 0 0,169-15 1006 0 0,-105 12-2047 0 0,-141 14-2596 0 0,-2 1-4303 0 0,-42 1-3085 0 0</inkml:trace>
  <inkml:trace contextRef="#ctx0" brushRef="#br0" timeOffset="18717.827">1361 533 0 0 0,'0'0'1038'0'0,"0"0"362"0"0,0 0 162 0 0,0 0-17 0 0,0 0-30 0 0,0 0-117 0 0,0 0-159 0 0,-5-5-94 0 0,-18-12-123 0 0,21 16-752 0 0,0 0 1 0 0,0 0-1 0 0,-1 1 1 0 0,1-1-1 0 0,0 0 0 0 0,-1 1 1 0 0,1 0-1 0 0,-1-1 1 0 0,1 1-1 0 0,0 0 1 0 0,-1 0-1 0 0,1 0 1 0 0,-1 1-1 0 0,1-1 0 0 0,0 1 1 0 0,-1-1-1 0 0,1 1 1 0 0,0 0-1 0 0,0 0 1 0 0,-1 0-1 0 0,1 0 0 0 0,0 0 1 0 0,0 0-271 0 0,-104 91 2750 0 0,92-81-2673 0 0,1 0 0 0 0,1 0 1 0 0,-1 2-1 0 0,2-1 1 0 0,0 2-1 0 0,0-1 0 0 0,1 1 1 0 0,1 1-1 0 0,0 0 0 0 0,2 0 1 0 0,-1 1-1 0 0,2 0 0 0 0,0 0 1 0 0,1 0-1 0 0,0 1 0 0 0,1 0 1 0 0,-1 14-78 0 0,8-25 39 0 0,-1 0 1 0 0,1 0 0 0 0,0 0 0 0 0,0 0-1 0 0,1 0 1 0 0,-1-1 0 0 0,1 1-1 0 0,1-1 1 0 0,-1 0 0 0 0,1 0 0 0 0,0-1-1 0 0,0 1 1 0 0,0-1 0 0 0,0 0-1 0 0,1-1 1 0 0,0 1 0 0 0,0-1 0 0 0,0 0-1 0 0,0-1 1 0 0,0 1 0 0 0,0-1-1 0 0,1 0 1 0 0,-1-1 0 0 0,1 0 0 0 0,0 0-1 0 0,-1 0 1 0 0,1-1-40 0 0,10 2 96 0 0,-1-2-1 0 0,0 0 1 0 0,1-1-1 0 0,-1-1 1 0 0,0 0 0 0 0,0-1-1 0 0,0-1 1 0 0,0 0-1 0 0,-1-1 1 0 0,1-1 0 0 0,-1 0-1 0 0,0-1 1 0 0,-1-1-1 0 0,3-2-95 0 0,18-12 194 0 0,0-2 0 0 0,-2-2 0 0 0,-1-1 0 0 0,28-30-194 0 0,-32 28 78 0 0,-2 0 1 0 0,-1-2-1 0 0,-1-1 1 0 0,-2-1-1 0 0,-1-1 1 0 0,-2 0-1 0 0,-1-2 1 0 0,7-23-79 0 0,-19 43-2 0 0,-2 0 1 0 0,0 0-1 0 0,0-1 1 0 0,-2 1-1 0 0,0-1 0 0 0,-1 0 1 0 0,-1 1-1 0 0,0-1 1 0 0,-1 0-1 0 0,-1 0 0 0 0,-1 1 1 0 0,0-1-1 0 0,-1 1 1 0 0,0 0-1 0 0,-2 0 1 0 0,-1-1 1 0 0,3 6-37 0 0,-1 1 1 0 0,0 0 0 0 0,-1 0 0 0 0,0 0-1 0 0,0 0 1 0 0,-1 1 0 0 0,-1 0 0 0 0,1 0-1 0 0,-2 1 1 0 0,1 0 0 0 0,-1 1 0 0 0,0 0-1 0 0,0 0 1 0 0,-1 1 0 0 0,0 0 0 0 0,0 0-1 0 0,-1 1 1 0 0,1 1 0 0 0,-1 0 0 0 0,0 0-1 0 0,0 1 1 0 0,0 1 0 0 0,-6-1 36 0 0,7 1-24 0 0,0 0 0 0 0,0 1-1 0 0,-1 0 1 0 0,1 1 0 0 0,0 0 0 0 0,0 0 0 0 0,0 1 0 0 0,-1 1-1 0 0,1 0 1 0 0,0 0 0 0 0,1 1 0 0 0,-1 0 0 0 0,0 0-1 0 0,1 2 1 0 0,-1-1 0 0 0,1 1 0 0 0,1 0 0 0 0,-1 1-1 0 0,1 0 1 0 0,0 0 0 0 0,0 1 0 0 0,-6 6 24 0 0,1 4-13 0 0,0 1 0 0 0,1 1 0 0 0,1 0 0 0 0,1 1 0 0 0,1 0 0 0 0,0 0 0 0 0,1 1 0 0 0,2 0 0 0 0,0 0 0 0 0,1 1 1 0 0,1 0-1 0 0,1 0 0 0 0,1 0 0 0 0,1 0 0 0 0,1 0 0 0 0,1 0 0 0 0,3 17 13 0 0,2-16 74 0 0,1 0 0 0 0,2 0 0 0 0,0 0 0 0 0,1-1 0 0 0,1-1 0 0 0,1 0 0 0 0,0 0 0 0 0,2-1 0 0 0,1-1 0 0 0,0 0 0 0 0,1-1 0 0 0,1-1 0 0 0,1-1 0 0 0,1 0 0 0 0,0-1 0 0 0,0-1 0 0 0,2-1 0 0 0,0-1 0 0 0,0 0 0 0 0,1-2 0 0 0,14 5-74 0 0,101 51 264 0 0,-134-60-4731 0 0,-8-4-7076 0 0,4-2 1383 0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7:37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681 435 6145 0 0,'0'0'2985'0'0,"0"0"-1685"0"0,0 0-538 0 0,0 0-178 0 0,0 0 51 0 0,0 0 190 0 0,0 0 131 0 0,0 0 99 0 0,0 0-23 0 0,0 0-138 0 0,0 0-155 0 0,-21 1-195 0 0,-70 5-160 0 0,-12 20 623 0 0,51-11-581 0 0,1 2 1 0 0,1 2-1 0 0,1 2 1 0 0,1 2-1 0 0,-2 4-426 0 0,44-23 27 0 0,2-2-19 0 0,0-1 0 0 0,0 1 1 0 0,0 1-1 0 0,0-1 0 0 0,0 1 1 0 0,0 0-1 0 0,0 0 0 0 0,1 0 0 0 0,-1 0 1 0 0,1 0-1 0 0,0 1 0 0 0,0-1 0 0 0,0 1 1 0 0,1 0-1 0 0,-1 0 0 0 0,1 0 0 0 0,0 0 1 0 0,0 1-1 0 0,1-1 0 0 0,-1 1 0 0 0,0 3-8 0 0,4-5 18 0 0,0 0 0 0 0,0-1-1 0 0,0 1 1 0 0,0-1-1 0 0,1 1 1 0 0,-1-1-1 0 0,1 0 1 0 0,-1 0 0 0 0,1 0-1 0 0,0-1 1 0 0,0 1-1 0 0,0-1 1 0 0,0 1 0 0 0,0-1-1 0 0,0 0 1 0 0,0 0-1 0 0,1 0 1 0 0,-1-1-1 0 0,3 1-17 0 0,1 1 44 0 0,129 14 497 0 0,-119-16-495 0 0,0 0 0 0 0,0 1 0 0 0,0 1 0 0 0,0 0 0 0 0,-1 1 0 0 0,1 1 0 0 0,-1 1 0 0 0,0 0 0 0 0,14 7-46 0 0,-28-11 13 0 0,-1 0 0 0 0,0-1 0 0 0,0 1 1 0 0,1 0-1 0 0,-1 0 0 0 0,0 0 0 0 0,0 0 1 0 0,0 0-1 0 0,0 0 0 0 0,0 0 0 0 0,0 0 1 0 0,0 1-1 0 0,0-1 0 0 0,0 0 0 0 0,0 0 1 0 0,-1 1-1 0 0,1-1 0 0 0,-1 1 0 0 0,1-1 1 0 0,-1 0-1 0 0,1 1 0 0 0,-1-1 0 0 0,0 1 1 0 0,0-1-1 0 0,0 1 0 0 0,0-1 0 0 0,0 1 1 0 0,0-1-1 0 0,0 1 0 0 0,0-1 0 0 0,0 1 1 0 0,-1-1-1 0 0,1 1 0 0 0,-1-1 1 0 0,1 1-1 0 0,-1-1 0 0 0,1 0 0 0 0,-1 1 1 0 0,0-1-1 0 0,0 0 0 0 0,0 0 0 0 0,0 1 1 0 0,0-1-15 0 0,-47 49 621 0 0,46-48-620 0 0,-219 152 511 0 0,182-129-447 0 0,22-16-40 0 0,1 1 0 0 0,0 0 0 0 0,1 1 1 0 0,0 1-1 0 0,0 0 0 0 0,2 1 0 0 0,-1 1 0 0 0,2 0 0 0 0,0 0 0 0 0,-7 12-24 0 0,17-23 4 0 0,1 1 0 0 0,-1-1 0 0 0,1 1-1 0 0,0-1 1 0 0,0 1 0 0 0,0-1-1 0 0,0 1 1 0 0,1 0 0 0 0,-1 0-1 0 0,1-1 1 0 0,0 1 0 0 0,0 0 0 0 0,1 0-1 0 0,-1-1 1 0 0,1 1 0 0 0,0 0-1 0 0,0-1 1 0 0,0 1 0 0 0,0 0-1 0 0,0-1 1 0 0,1 0 0 0 0,0 1-1 0 0,0-1 1 0 0,0 0 0 0 0,0 0 0 0 0,0 0-1 0 0,0 0 1 0 0,1 0 0 0 0,0 0-1 0 0,-1-1 1 0 0,1 1 0 0 0,0-1-1 0 0,2 1-3 0 0,113 58 207 0 0,-98-56-245 0 0,0-1 0 0 0,-1-2 0 0 0,1 0 1 0 0,0 0-1 0 0,0-2 0 0 0,0-1 0 0 0,5-1 38 0 0,-18 1-242 0 0,-1 0-1 0 0,0-1 0 0 0,0 1 1 0 0,-1-1-1 0 0,1-1 0 0 0,0 1 1 0 0,-1-1-1 0 0,1 0 0 0 0,-1 0 0 0 0,0-1 1 0 0,0 1-1 0 0,0-1 0 0 0,0 0 1 0 0,-1-1-1 0 0,0 1 0 0 0,0-1 0 0 0,0 0 1 0 0,0 0-1 0 0,2-5 243 0 0,13-29-5082 0 0,-8-1-3851 0 0,-10 24 1978 0 0</inkml:trace>
  <inkml:trace contextRef="#ctx0" brushRef="#br0" timeOffset="283.86">409 1 11426 0 0,'0'0'1781'0'0,"0"0"-1138"0"0,0 0-382 0 0,0 0 143 0 0,0 0 348 0 0,0 0 359 0 0,0 0 221 0 0,-10 32 19 0 0,-32 108-164 0 0,33-102-724 0 0,1 0-1 0 0,1 0 0 0 0,3 0 0 0 0,1 1 0 0 0,1 0-462 0 0,0 8 198 0 0,4 533 994 0 0,0-512-1133 0 0,2 311 14 0 0,8-279-899 0 0,20-45-4346 0 0,-24-48 3026 0 0,5 3-5186 0 0,-5-5-1273 0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7:39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692 62 0 0 0,'0'0'1075'0'0,"0"0"1"0"0,0 0 120 0 0,0 0 191 0 0,0 0 182 0 0,0 0 135 0 0,0 0-38 0 0,0 0-139 0 0,0 0-170 0 0,0 0-210 0 0,0 0-204 0 0,0 0-163 0 0,0 0-105 0 0,-2-8-69 0 0,-10-27-20 0 0,-6 23 2366 0 0,17 12-2719 0 0,-25-1 4109 0 0,-107-5-4096 0 0,106 11-215 0 0,1 1 1 0 0,0 1 0 0 0,1 1-1 0 0,0 1 1 0 0,0 2 0 0 0,-6 4-32 0 0,30-14 0 0 0,-31 12 24 0 0,21-10-3 0 0,1 1 0 0 0,0 0 0 0 0,1 0 0 0 0,-1 1 0 0 0,1 0 0 0 0,0 1 0 0 0,0 0 0 0 0,1 0 0 0 0,-1 1 0 0 0,1 0 0 0 0,1 1 0 0 0,-7 7-21 0 0,13-13 2 0 0,0 0 0 0 0,0 0 0 0 0,0 0 0 0 0,0 0 0 0 0,1 0 0 0 0,-1 0 0 0 0,1 0 0 0 0,-1 1 0 0 0,1-1 0 0 0,0 0-1 0 0,0 0 1 0 0,0 1 0 0 0,0-1 0 0 0,0 0 0 0 0,0 0 0 0 0,0 0 0 0 0,1 1 0 0 0,-1-1 0 0 0,1 0 0 0 0,0 0-1 0 0,0 0 1 0 0,0 0 0 0 0,0 0 0 0 0,0 0 0 0 0,0 0 0 0 0,0 0 0 0 0,1 0 0 0 0,-1-1 0 0 0,0 1 0 0 0,1 0 0 0 0,0-1-1 0 0,-1 1 1 0 0,1-1 0 0 0,0 0 0 0 0,0 0 0 0 0,0 1-2 0 0,75 38 167 0 0,-74-39-162 0 0,245 55 244 0 0,-99-9-144 0 0,-146-44-86 0 0,0 1 1 0 0,1-1-1 0 0,-1 0 0 0 0,0 1 0 0 0,-1-1 0 0 0,1 1 0 0 0,-1 0 1 0 0,0 0-1 0 0,0 0 0 0 0,0 0 0 0 0,0 0 0 0 0,-1 0 0 0 0,1 1 1 0 0,-1-1-1 0 0,0 1 0 0 0,0-1 0 0 0,-1 1 0 0 0,0-1 1 0 0,1 1-1 0 0,-2-1 0 0 0,1 1 0 0 0,0-1 0 0 0,-1 1 0 0 0,0-1 1 0 0,0 1-1 0 0,0-1 0 0 0,0 0 0 0 0,-1 0 0 0 0,0 1 0 0 0,0-1 1 0 0,0 0-1 0 0,-1 1-19 0 0,-25 26 87 0 0,0-2-1 0 0,-2-1 1 0 0,-1-2 0 0 0,-1-1 0 0 0,-1-1 0 0 0,-2-2-1 0 0,0-1 1 0 0,-1-2 0 0 0,-1-1 0 0 0,0-2 0 0 0,-5 0-87 0 0,8-1 5 0 0,4 0-73 0 0,-1-2 0 0 0,0-1-1 0 0,0-1 1 0 0,-1-2 0 0 0,-30 5 68 0 0,62-14-58 0 0,0 0 0 0 0,-1 0 0 0 0,1 1 0 0 0,-1-1 0 0 0,0 0 0 0 0,1 0 0 0 0,-1 1 0 0 0,1-1 0 0 0,-1 0 0 0 0,1 0 0 0 0,-1 0 0 0 0,1 0 0 0 0,-1 0 0 0 0,0 0 0 0 0,1 0 0 0 0,-1 0 0 0 0,1 0 0 0 0,-1 0 0 0 0,1 0 0 0 0,-1-1 0 0 0,0 1 0 0 0,1 0 0 0 0,-1 0 0 0 0,1 0 0 0 0,-1-1 0 0 0,1 1 0 0 0,-1 0 0 0 0,1-1 1 0 0,0 1-1 0 0,-1 0 0 0 0,1-1 0 0 0,-1 1 0 0 0,1-1 0 0 0,0 1 0 0 0,-1-1 0 0 0,1 1 0 0 0,0-1 0 0 0,-1 1 0 0 0,1-1 0 0 0,0 1 0 0 0,0-1 0 0 0,-1 1 0 0 0,1-1 0 0 0,0 1 0 0 0,0-1 0 0 0,0 1 0 0 0,0-1 0 0 0,0 0 0 0 0,0 1 0 0 0,0-1 0 0 0,0 1 0 0 0,0-1 0 0 0,0 1 0 0 0,0-1 0 0 0,0 1 0 0 0,0-1 1 0 0,1 0-1 0 0,-1 1 0 0 0,0-1 0 0 0,0 1 0 0 0,1-1 0 0 0,-1 1 0 0 0,0-1 0 0 0,1 1 0 0 0,-1-1 0 0 0,0 1 0 0 0,1 0 0 0 0,-1-1 0 0 0,1 1 0 0 0,-1-1 58 0 0,33-39-3901 0 0,-28 35 3034 0 0,39-38-9230 0 0,-29 28 1659 0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7:4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106 282 15387 0 0,'0'0'666'0'0,"0"0"-98"0"0,0 0 107 0 0,0 0 200 0 0,-11 33 161 0 0,-34 105 12 0 0,35-112-790 0 0,1 1 0 0 0,1 0 0 0 0,1 0 0 0 0,1 1 0 0 0,2 0 0 0 0,1 0 0 0 0,1 0 0 0 0,1 0 0 0 0,2 14-258 0 0,5-8-1232 0 0,-4-27-3816 0 0,-1 0-4805 0 0,-1-7 3409 0 0</inkml:trace>
  <inkml:trace contextRef="#ctx0" brushRef="#br0" timeOffset="567.326">273 757 7834 0 0,'0'0'4745'0'0,"0"0"-2885"0"0,0 0-588 0 0,0 0 159 0 0,0 0 90 0 0,0 0-69 0 0,0 0-185 0 0,0 0-236 0 0,0 0-274 0 0,0 0-238 0 0,0 0-147 0 0,0 0-122 0 0,0 0-46 0 0,20-27-2 0 0,61-87-51 0 0,-34 15 133 0 0,-32 60-307 0 0,3 0 0 0 0,0 2 0 0 0,3 0 1 0 0,1 1-1 0 0,2 1 0 0 0,1 1 0 0 0,4-2 23 0 0,-28 36-19 0 0,-1-1-1 0 0,1 1 1 0 0,0-1 0 0 0,0 1 0 0 0,0-1-1 0 0,-1 1 1 0 0,1 0 0 0 0,0-1-1 0 0,0 1 1 0 0,0 0 0 0 0,0 0-1 0 0,0 0 1 0 0,-1 0 0 0 0,1 0 0 0 0,0 0-1 0 0,0 0 1 0 0,0 0 0 0 0,0 0-1 0 0,0 0 1 0 0,0 0 0 0 0,0 1-1 0 0,-1-1 1 0 0,1 0 0 0 0,0 1 0 0 0,0-1-1 0 0,0 0 1 0 0,-1 1 0 0 0,1-1-1 0 0,0 1 1 0 0,0-1 0 0 0,-1 1 0 0 0,1 0-1 0 0,0-1 1 0 0,-1 1 0 0 0,1 0-1 0 0,-1-1 1 0 0,1 1 0 0 0,-1 0-1 0 0,1 0 1 0 0,-1 0 0 0 0,0-1 0 0 0,1 1-1 0 0,-1 0 1 0 0,0 0 0 0 0,0 0-1 0 0,1 0 1 0 0,-1-1 0 0 0,0 1-1 0 0,0 0 1 0 0,0 0 0 0 0,0 0 0 0 0,0 0-1 0 0,0 0 1 0 0,0 0 0 0 0,0 0-1 0 0,-1-1 1 0 0,1 1 0 0 0,0 0 0 0 0,-1 0-1 0 0,1 0 1 0 0,0 0 0 0 0,-1-1-1 0 0,1 1 1 0 0,-1 0 0 0 0,1 0-1 0 0,-1-1 1 0 0,1 1 0 0 0,-1 0 19 0 0,1 0 21 0 0,-1 49-98 0 0,-1-34 77 0 0,1 1-1 0 0,0 0 1 0 0,1-1-1 0 0,1 1 1 0 0,1 0-1 0 0,0-1 1 0 0,1 1-1 0 0,1-1 1 0 0,1 0-1 0 0,0 0 1 0 0,1-1-1 0 0,0 1 1 0 0,1-1-1 0 0,7 9 1 0 0,-11-21 64 0 0,1 1-1 0 0,-1-1 1 0 0,1 0 0 0 0,0 0 0 0 0,0 0-1 0 0,1-1 1 0 0,-1 1 0 0 0,0-1-1 0 0,1 0 1 0 0,0 0 0 0 0,-1-1 0 0 0,1 1-1 0 0,0-1 1 0 0,0 0 0 0 0,0 0-1 0 0,0-1 1 0 0,-1 0 0 0 0,1 1 0 0 0,0-2-1 0 0,0 1 1 0 0,0 0 0 0 0,0-1-1 0 0,0 0 1 0 0,0 0 0 0 0,0-1 0 0 0,-1 1-1 0 0,1-1 1 0 0,0 0 0 0 0,-1 0-1 0 0,0-1 1 0 0,1 1 0 0 0,-1-1 0 0 0,0 0-1 0 0,0 0 1 0 0,-1 0 0 0 0,1-1-1 0 0,-1 1 1 0 0,1-1 0 0 0,-1 0 0 0 0,1-2-64 0 0,93-125 592 0 0,1-2-3677 0 0,-73 117-1735 0 0,-6 10-5220 0 0,-11 5 1227 0 0</inkml:trace>
  <inkml:trace contextRef="#ctx0" brushRef="#br0" timeOffset="7340.966">1586 76 0 0 0,'0'0'1200'0'0,"0"0"413"0"0,0 0 364 0 0,0 0 200 0 0,0 0-65 0 0,0 0-294 0 0,0 0-298 0 0,0 0-249 0 0,0 0-185 0 0,0 0-69 0 0,0 0-66 0 0,0 0-64 0 0,0 0-21 0 0,-16 5-70 0 0,-52 20-95 0 0,-6 30 805 0 0,61-42-1350 0 0,0 1-1 0 0,1 0 1 0 0,0 1 0 0 0,2 0 0 0 0,-1 1 0 0 0,2 0-1 0 0,0 0 1 0 0,1 1 0 0 0,1 1 0 0 0,0 0-156 0 0,5-13 29 0 0,1-1 1 0 0,0 0 0 0 0,0 1-1 0 0,1-1 1 0 0,-1 1 0 0 0,1-1-1 0 0,0 1 1 0 0,0-1-1 0 0,0 1 1 0 0,1-1 0 0 0,0 1-1 0 0,0-1 1 0 0,0 1 0 0 0,0-1-1 0 0,1 0 1 0 0,-1 0 0 0 0,1 0-1 0 0,0 1 1 0 0,0-2 0 0 0,1 1-1 0 0,-1 0 1 0 0,1 0 0 0 0,0-1-1 0 0,0 0 1 0 0,0 1 0 0 0,0-1-1 0 0,1 0 1 0 0,-1 0 0 0 0,1-1-1 0 0,0 1 1 0 0,0-1 0 0 0,0 0-1 0 0,0 0 1 0 0,0 0 0 0 0,0-1-1 0 0,1 1 1 0 0,-1-1-1 0 0,3 0-28 0 0,120 18 276 0 0,19-33-2660 0 0,-99 3-2477 0 0,-2-4-4961 0 0,-34 11 2425 0 0</inkml:trace>
  <inkml:trace contextRef="#ctx0" brushRef="#br0" timeOffset="7752.879">1969 403 1816 0 0,'0'0'2421'0'0,"0"0"-261"0"0,0 0-10 0 0,0 0 33 0 0,0 0-98 0 0,0 0-226 0 0,0 0-211 0 0,0 0-194 0 0,0 0-170 0 0,0 0-146 0 0,32 5-145 0 0,99 13-163 0 0,-127-17-769 0 0,1 0 1 0 0,-1-1-1 0 0,0 1 1 0 0,1-1-1 0 0,-1 0 1 0 0,0-1 0 0 0,1 1-1 0 0,-1 0 1 0 0,0-1-1 0 0,1 0 1 0 0,-1 0-1 0 0,0-1 1 0 0,0 1-1 0 0,0-1 1 0 0,0 0-1 0 0,0 0 1 0 0,3-2-62 0 0,7-4 234 0 0,16-6-24 0 0,0-1 1 0 0,-1-1-1 0 0,-1-1 0 0 0,-1-2 0 0 0,0 0 1 0 0,-2-2-1 0 0,0-1 0 0 0,-1-1 0 0 0,17-22-210 0 0,-38 41 10 0 0,0 1-1 0 0,0-1 0 0 0,0 0 1 0 0,-1 0-1 0 0,1 0 0 0 0,-1 0 0 0 0,0-1 1 0 0,0 1-1 0 0,0-1 0 0 0,-1 1 1 0 0,0-1-1 0 0,0 0 0 0 0,0 1 1 0 0,0-1-1 0 0,-1 0 0 0 0,1 0 0 0 0,-1 1 1 0 0,-1-1-1 0 0,1 0 0 0 0,0 0 1 0 0,-1 1-1 0 0,0-1 0 0 0,-1 0 1 0 0,1 1-1 0 0,-1-1 0 0 0,1 1 0 0 0,-1 0 1 0 0,-1-1-1 0 0,1 1 0 0 0,0 0 1 0 0,-1 0-1 0 0,0 0 0 0 0,0 1 0 0 0,0-1 1 0 0,-3-1-10 0 0,-4-1-23 0 0,0 1 0 0 0,0 1 0 0 0,-1 0 0 0 0,1 0 0 0 0,-1 1 0 0 0,0 0 0 0 0,0 1 0 0 0,0 0 0 0 0,-1 1 0 0 0,1 0 0 0 0,0 1 0 0 0,0 0 0 0 0,-1 1 1 0 0,1 0-1 0 0,0 1 0 0 0,0 0 0 0 0,0 0 0 0 0,0 2 0 0 0,0-1 0 0 0,1 1 0 0 0,-1 1 0 0 0,1 0 0 0 0,0 0 0 0 0,1 1 0 0 0,-1 0 0 0 0,1 1 0 0 0,0 0 0 0 0,1 0 0 0 0,-4 5 23 0 0,0-2-2 0 0,1 1-1 0 0,0 1 0 0 0,0 0 0 0 0,1 0 1 0 0,0 1-1 0 0,2 0 0 0 0,-1 1 0 0 0,2 0 1 0 0,-1 0-1 0 0,2 1 0 0 0,0-1 0 0 0,1 2 1 0 0,0-1-1 0 0,2 0 0 0 0,-1 1 0 0 0,1 5 3 0 0,2-13 10 0 0,0 0-1 0 0,1 0 0 0 0,0 0 0 0 0,0 1 1 0 0,1-1-1 0 0,0 0 0 0 0,0 0 1 0 0,1 0-1 0 0,0-1 0 0 0,0 1 0 0 0,1 0 1 0 0,0-1-1 0 0,0 1 0 0 0,1-1 0 0 0,0 0 1 0 0,0 0-1 0 0,1-1 0 0 0,-1 1 1 0 0,1-1-1 0 0,1 0 0 0 0,0 0 0 0 0,2 1-9 0 0,14 8 47 0 0,1-2-1 0 0,1 0 0 0 0,0-2 0 0 0,0-1 1 0 0,1 0-1 0 0,0-2 0 0 0,1-1 0 0 0,0-1 0 0 0,0-1 1 0 0,0-2-1 0 0,1 0 0 0 0,0-2 0 0 0,-1-1 1 0 0,1-1-1 0 0,19-3-46 0 0,180-29-412 0 0,-84-15-5936 0 0,-113 34-803 0 0,-6 3-4645 0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7:40.1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60 4313 0 0,'0'0'656'0'0,"0"0"-472"0"0,0 0-392 0 0,0 0-304 0 0,0 0-896 0 0,0 0-321 0 0,0 0 433 0 0,0 0 1296 0 0,0 0 0 0 0</inkml:trace>
  <inkml:trace contextRef="#ctx0" brushRef="#br0" timeOffset="6596.652">81 34 0 0 0,'0'0'505'0'0,"0"0"41"0"0,0 0 30 0 0,0 0 52 0 0,0 0 42 0 0,0 0 22 0 0,0 0 4 0 0,-1 3-4 0 0,-2 19 2087 0 0,3-21-2049 0 0,0-1-1 0 0,0 0-21 0 0,0 0 6 0 0,0 0-38 0 0,0 0-30 0 0,0 0-14 0 0,0 0-44 0 0,0 0-67 0 0,0 0-63 0 0,0 0-62 0 0,0 0-60 0 0,0 0-4 0 0,0 0-12 0 0,-27 7 1467 0 0,26-7-1590 0 0,1 0 6 0 0,0 0 33 0 0,28-29 979 0 0,5-8 828 0 0,-50 48-1417 0 0,-75 74-2 0 0,128-78-970 0 0,26-15-2224 0 0,-31 2-5803 0 0,-20 5-2567 0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7:52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1029 0 0 0,'0'0'548'0'0,"0"0"652"0"0,0 0 254 0 0,0 0-47 0 0,0 0-100 0 0,0 0-128 0 0,0 0-140 0 0,19 2-87 0 0,62 5-64 0 0,-74-6-563 0 0,0-1-1 0 0,0 1 1 0 0,0-1-1 0 0,0-1 1 0 0,0 1-1 0 0,-1-1 1 0 0,1-1-1 0 0,0 1 1 0 0,-1-1 0 0 0,1 0-1 0 0,-1-1 1 0 0,1 1-1 0 0,-1-1 1 0 0,0-1-1 0 0,3-1-324 0 0,10-5 551 0 0,8-7-178 0 0,0-2 0 0 0,-2 0 1 0 0,0-2-1 0 0,-1 0 1 0 0,-1-2-1 0 0,-1 0 1 0 0,-1-2-1 0 0,-2 0 0 0 0,0-2 1 0 0,12-23-374 0 0,-23 39 16 0 0,0-1 0 0 0,-1 0 0 0 0,0 0 1 0 0,-1-1-1 0 0,0 0 0 0 0,-1 0 0 0 0,-1 0 1 0 0,0-1-1 0 0,-1 0 0 0 0,0 0 0 0 0,-1 1 0 0 0,0-3-16 0 0,-35 21-2259 0 0,-23 62 1512 0 0,51-58 744 0 0,0 1 1 0 0,1 0 0 0 0,-1 0 0 0 0,2 0 0 0 0,0 0-1 0 0,0 1 1 0 0,1-1 0 0 0,0 1 0 0 0,1-1-1 0 0,0 1 1 0 0,0 5 2 0 0,1-10 31 0 0,0 0 1 0 0,0 0-1 0 0,1 0 0 0 0,-1 0 0 0 0,1 0 0 0 0,1 0 0 0 0,-1 0 1 0 0,1 0-1 0 0,0-1 0 0 0,0 1 0 0 0,1-1 0 0 0,-1 1 1 0 0,1-1-1 0 0,1 0 0 0 0,-1 0 0 0 0,1 0 0 0 0,-1 0 1 0 0,2-1-1 0 0,-1 1 0 0 0,0-1 0 0 0,1 0 0 0 0,0-1 0 0 0,-1 1 1 0 0,2-1-1 0 0,-1 0 0 0 0,4 2-31 0 0,7 2 128 0 0,1-1 0 0 0,-1 0 0 0 0,1-2 0 0 0,0 0 0 0 0,0 0 0 0 0,0-2 0 0 0,0 0 0 0 0,1-1 0 0 0,-1-1 0 0 0,1-1 0 0 0,-1 0 0 0 0,0-1 0 0 0,0-1 0 0 0,1 0 0 0 0,-2-2 0 0 0,6-1-128 0 0,2-1 90 0 0,-1-1 0 0 0,1 0 0 0 0,-2-2 0 0 0,1-1 0 0 0,-2 0 0 0 0,1-2 0 0 0,-2-1 0 0 0,1 0 0 0 0,-2-1 0 0 0,0-1 0 0 0,-1-1 0 0 0,-1-1 0 0 0,0 0 0 0 0,-2-2 0 0 0,14-20-90 0 0,-25 33 4 0 0,-1 0-1 0 0,1 0 1 0 0,-2-1-1 0 0,1 1 1 0 0,-1-1 0 0 0,0 0-1 0 0,-1 0 1 0 0,1 0-1 0 0,-2 1 1 0 0,1-1 0 0 0,-1 0-1 0 0,0-1 1 0 0,-2-4-4 0 0,1 12-40 0 0,0-1 0 0 0,0 1 0 0 0,-1-1 0 0 0,1 1 0 0 0,-1 0 1 0 0,1 0-1 0 0,-1 0 0 0 0,1 0 0 0 0,-1 0 0 0 0,0 0 0 0 0,1 1 0 0 0,-1-1 1 0 0,0 0-1 0 0,0 1 0 0 0,0-1 0 0 0,0 1 0 0 0,1 0 0 0 0,-1 0 0 0 0,0-1 1 0 0,0 1-1 0 0,0 1 0 0 0,0-1 0 0 0,0 0 0 0 0,0 0 0 0 0,1 1 0 0 0,-1-1 1 0 0,0 1-1 0 0,0-1 0 0 0,0 1 0 0 0,1 0 0 0 0,-1 0 0 0 0,0 0 0 0 0,1 0 1 0 0,-1 0-1 0 0,0 0 40 0 0,-9 9-43 0 0,-1 0 0 0 0,2 0-1 0 0,0 1 1 0 0,0 1 0 0 0,1 0 0 0 0,0 0 0 0 0,1 1 0 0 0,0 0 0 0 0,1 0 0 0 0,1 1-1 0 0,0-1 1 0 0,1 2 0 0 0,0-1 0 0 0,1 0 0 0 0,1 1 43 0 0,1-7 30 0 0,1-1 0 0 0,0 1-1 0 0,0 0 1 0 0,0-1 0 0 0,1 1 0 0 0,0 0 0 0 0,1-1-1 0 0,0 1 1 0 0,0-1 0 0 0,1 1 0 0 0,0-1 0 0 0,0 1 0 0 0,0-1-1 0 0,1 0 1 0 0,0 0 0 0 0,1 0 0 0 0,0-1 0 0 0,0 1-1 0 0,0-1 1 0 0,0 0 0 0 0,1 0 0 0 0,0 0 0 0 0,1-1-1 0 0,-1 1 1 0 0,1-1 0 0 0,0-1 0 0 0,0 1 0 0 0,1-1 0 0 0,-1 0-1 0 0,1 0 1 0 0,6 2-30 0 0,12 3 178 0 0,0-1 0 0 0,0-1 0 0 0,0-1 0 0 0,1-2 0 0 0,0 0 0 0 0,0-1 0 0 0,0-2 0 0 0,1-1 0 0 0,12-2-178 0 0,-21 2 81 0 0,7-1 15 0 0,0-2-1 0 0,0-1 0 0 0,0 0 1 0 0,-1-2-1 0 0,0-1 1 0 0,0-1-1 0 0,-1-1 1 0 0,0-1-1 0 0,0-1 0 0 0,-1-1 1 0 0,-1-1-1 0 0,0-1 1 0 0,-1 0-1 0 0,0-2 1 0 0,-1 0-1 0 0,-1-2 0 0 0,0 0 1 0 0,14-19-96 0 0,-25 26 12 0 0,0 0 0 0 0,-1 0 0 0 0,0 0 1 0 0,-1-1-1 0 0,0 0 0 0 0,0 0 0 0 0,-2 0 0 0 0,1 0 0 0 0,0-12-12 0 0,-3 19-15 0 0,0 0-1 0 0,0 0 0 0 0,-1 0 1 0 0,0-1-1 0 0,0 1 0 0 0,0 0 1 0 0,-1 0-1 0 0,0-1 0 0 0,0 1 1 0 0,0 0-1 0 0,-1 0 0 0 0,1 0 0 0 0,-1 0 1 0 0,0 1-1 0 0,-1-1 0 0 0,1 0 1 0 0,-1 1-1 0 0,0-1 0 0 0,0 1 1 0 0,0 0-1 0 0,-1 0 0 0 0,1 0 1 0 0,-1 1-1 0 0,0-1 0 0 0,0 1 16 0 0,1 1-9 0 0,1 1 1 0 0,-1-1-1 0 0,0 1 0 0 0,0 0 1 0 0,0-1-1 0 0,0 1 0 0 0,0 0 0 0 0,0 1 1 0 0,0-1-1 0 0,0 1 0 0 0,0-1 1 0 0,0 1-1 0 0,0 0 0 0 0,0 0 1 0 0,0 0-1 0 0,-1 0 0 0 0,1 1 0 0 0,0 0 1 0 0,0-1-1 0 0,0 1 0 0 0,0 0 1 0 0,0 0-1 0 0,0 1 0 0 0,1-1 0 0 0,-1 0 1 0 0,0 1-1 0 0,1 0 0 0 0,-1 0 1 0 0,1 0-1 0 0,-1 0 0 0 0,1 0 1 0 0,0 0-1 0 0,0 0 0 0 0,-1 2 9 0 0,-3 3-21 0 0,0 0 1 0 0,1 0-1 0 0,0 0 0 0 0,0 0 1 0 0,1 1-1 0 0,0 0 0 0 0,1 0 1 0 0,-1 0-1 0 0,1 0 0 0 0,1 0 1 0 0,0 1-1 0 0,0 0 21 0 0,0 0 35 0 0,1 0-1 0 0,1 0 1 0 0,-1 0-1 0 0,1 0 1 0 0,1 0-1 0 0,0 0 1 0 0,0 0 0 0 0,1 0-1 0 0,0 0 1 0 0,0 0-1 0 0,1 0 1 0 0,0-1-1 0 0,1 1 1 0 0,0-1 0 0 0,0 0-1 0 0,1 0 1 0 0,0 0-1 0 0,0-1 1 0 0,1 0-1 0 0,0 0 1 0 0,0 0 0 0 0,1-1-1 0 0,0 0 1 0 0,0 0-1 0 0,0 0 1 0 0,6 2-35 0 0,11 9 52 0 0,1-1-1 0 0,1-2 1 0 0,1 0-1 0 0,0-2 1 0 0,1-1 0 0 0,0-1-1 0 0,2-1-51 0 0,-16-5-532 0 0,36 5-1743 0 0,-19-15-8499 0 0,-26 3 1093 0 0</inkml:trace>
  <inkml:trace contextRef="#ctx0" brushRef="#br0" timeOffset="427.388">2464 653 13139 0 0,'0'0'1397'0'0,"0"0"-636"0"0,0 0-29 0 0,0 0 361 0 0,0 0 170 0 0,0 0-14 0 0,0 0-147 0 0,0 0-187 0 0,35-5-129 0 0,114-15-142 0 0,101-25 623 0 0,-226 42-2454 0 0,76-9 2658 0 0,-66 10-6585 0 0,0 1-6945 0 0,-32 1 4600 0 0</inkml:trace>
  <inkml:trace contextRef="#ctx0" brushRef="#br0" timeOffset="681.886">2526 966 6993 0 0,'9'8'5022'0'0,"29"2"-2471"0"0,77-11 2153 0 0,55-30-3709 0 0,-80 12-1248 0 0,-1-3-1820 0 0,-38 8-5100 0 0,-33 10-3353 0 0</inkml:trace>
  <inkml:trace contextRef="#ctx0" brushRef="#br0" timeOffset="1066.265">3684 506 6545 0 0,'0'0'1031'0'0,"0"0"-93"0"0,0 0 27 0 0,0 0 89 0 0,0 0-23 0 0,0 0-128 0 0,0 0-187 0 0,0 0-199 0 0,0 0-146 0 0,-30 32-120 0 0,-91 99-97 0 0,78-69 22 0 0,42-52-128 0 0,-1-5 46 0 0,1-1-1 0 0,-1 1 1 0 0,1-1-1 0 0,1 1 1 0 0,-1 0-1 0 0,1 0 0 0 0,-1-1 1 0 0,1 1-1 0 0,1 0 1 0 0,-1 0-1 0 0,1-1 1 0 0,0 1-1 0 0,0 0 0 0 0,0-1 1 0 0,0 1-1 0 0,1-1 1 0 0,0 0-1 0 0,0 1 0 0 0,0-1 1 0 0,1 0-1 0 0,-1 0 1 0 0,1 0-1 0 0,0 0 1 0 0,0-1-1 0 0,0 1 0 0 0,1-1 1 0 0,-1 0-1 0 0,1 0 1 0 0,0 0-1 0 0,-1 0 0 0 0,1-1 1 0 0,1 1-1 0 0,-1-1 1 0 0,0 0-1 0 0,1 0 1 0 0,-1-1-1 0 0,1 1 0 0 0,-1-1 1 0 0,1 0-1 0 0,1 0-93 0 0,10 0 326 0 0,1 0 0 0 0,0-1 1 0 0,-1-1-1 0 0,1-1 0 0 0,-1 0 0 0 0,1-1 0 0 0,-1 0 0 0 0,0-2 0 0 0,0 0 0 0 0,-1-1 0 0 0,1 0 0 0 0,-1-1 1 0 0,13-8-327 0 0,175-130 1459 0 0,-182 130-1438 0 0,-1 0 1 0 0,0-1 0 0 0,-1-1-1 0 0,-1-1 1 0 0,0-1-1 0 0,-1 0 1 0 0,-2-1-1 0 0,0-1 1 0 0,-1 0 0 0 0,-1-1-1 0 0,-1-1 1 0 0,-1 1-1 0 0,-1-2 1 0 0,-1 0-1 0 0,-1 0 1 0 0,-1-1 0 0 0,3-21-22 0 0,-9 34-104 0 0,0 0 1 0 0,-1-1-1 0 0,-1 1 1 0 0,0 0-1 0 0,0-1 1 0 0,-1 1-1 0 0,-1 0 1 0 0,0 0-1 0 0,-1 1 1 0 0,0-1-1 0 0,-1 1 1 0 0,0-1 0 0 0,0 1-1 0 0,-2 1 1 0 0,1-1-1 0 0,-1 1 1 0 0,-1 0-1 0 0,0 1 1 0 0,0 0-1 0 0,-1 0 1 0 0,0 1-1 0 0,0 0 1 0 0,-1 0-1 0 0,-3-1 104 0 0,5 4-17 0 0,-1 1-1 0 0,0 0 1 0 0,1 1 0 0 0,-2-1-1 0 0,1 2 1 0 0,0-1-1 0 0,-1 1 1 0 0,1 1-1 0 0,-1-1 1 0 0,1 2-1 0 0,-1-1 1 0 0,1 1-1 0 0,-1 1 1 0 0,0 0-1 0 0,1 0 1 0 0,-1 1-1 0 0,1 0 1 0 0,0 1 0 0 0,0 0-1 0 0,0 0 1 0 0,0 1-1 0 0,0 0 1 0 0,1 1-1 0 0,-1 0 1 0 0,1 0-1 0 0,0 0 1 0 0,1 1-1 0 0,-1 1 1 0 0,1-1-1 0 0,1 1 1 0 0,-5 6 17 0 0,1-1 58 0 0,1 1 1 0 0,1 0-1 0 0,0 1 0 0 0,1 0 1 0 0,0 0-1 0 0,1 0 1 0 0,0 1-1 0 0,2 0 0 0 0,0 0 1 0 0,0 0-1 0 0,1 1 1 0 0,1-1-1 0 0,1 1 0 0 0,0-1 1 0 0,1 1-1 0 0,1 0 0 0 0,0-1 1 0 0,2 5-59 0 0,1 3 154 0 0,2-1 1 0 0,1 0-1 0 0,1 0 0 0 0,0-1 1 0 0,2 0-1 0 0,1 0 1 0 0,0-1-1 0 0,1-1 0 0 0,1 0 1 0 0,1 0-1 0 0,1-1 1 0 0,0-1-1 0 0,9 6-154 0 0,-8-8 10 0 0,-1-1 1 0 0,2-1-1 0 0,0-1 0 0 0,0 0 0 0 0,2-1 1 0 0,-1-1-1 0 0,1-1 0 0 0,0 0 1 0 0,1-2-1 0 0,0 0 0 0 0,0-1 1 0 0,1-1-1 0 0,-1-1 0 0 0,1-1 1 0 0,21 0-11 0 0,16-15-2425 0 0,-23-8-6294 0 0,-25 15-1955 0 0</inkml:trace>
  <inkml:trace contextRef="#ctx0" brushRef="#br0" timeOffset="1513.845">4914 142 8978 0 0,'0'0'3159'0'0,"0"0"-1573"0"0,0 0-533 0 0,0 0-128 0 0,0 0-130 0 0,0 0-118 0 0,0 0-80 0 0,0 0-31 0 0,0 0-61 0 0,0 0-75 0 0,0 0-119 0 0,0 0-117 0 0,-30 33-44 0 0,-94 108-34 0 0,73-62 56 0 0,47-66-130 0 0,-1 3 22 0 0,1 0-1 0 0,1 1 0 0 0,0-1 0 0 0,1 1 1 0 0,1 0-1 0 0,0 0 0 0 0,2 0 0 0 0,0-1 1 0 0,1 8-64 0 0,-1-18 61 0 0,0-1 1 0 0,0 1 0 0 0,1-1-1 0 0,-1 1 1 0 0,1-1 0 0 0,0 0-1 0 0,1 1 1 0 0,-1-1 0 0 0,1 0-1 0 0,0-1 1 0 0,0 1 0 0 0,1-1-1 0 0,0 1 1 0 0,-1-1 0 0 0,1 0-1 0 0,0 0 1 0 0,1 0 0 0 0,-1-1-1 0 0,1 0 1 0 0,0 0 0 0 0,0 0-1 0 0,0 0 1 0 0,0-1 0 0 0,0 0 0 0 0,0 0-1 0 0,1 0 1 0 0,-1 0 0 0 0,1-1-1 0 0,3 0-61 0 0,4 1 184 0 0,1-2 0 0 0,-1 0 1 0 0,0 0-1 0 0,1-1 0 0 0,-1-1 0 0 0,0 0 0 0 0,1-1 0 0 0,-1 0 1 0 0,-1-1-1 0 0,1 0 0 0 0,-1-1 0 0 0,1-1 0 0 0,-1 0 0 0 0,11-8-184 0 0,7-6 259 0 0,0-1-1 0 0,-2-2 0 0 0,0-1 1 0 0,23-27-259 0 0,-40 41 2 0 0,0 0 1 0 0,-1-1-1 0 0,0 0 1 0 0,-1-1 0 0 0,0 0-1 0 0,-1-1 1 0 0,-1 0-1 0 0,0 0 1 0 0,0 0 0 0 0,-1-1-1 0 0,-1 0 1 0 0,-1 0-1 0 0,1 0 1 0 0,-2-1 0 0 0,0 1-1 0 0,-1-1 1 0 0,-1 0-1 0 0,0 0 1 0 0,-1 0 0 0 0,0 0-1 0 0,-2-4-2 0 0,0 12-124 0 0,0 0-1 0 0,-1 0 0 0 0,0 1 0 0 0,0 0 1 0 0,0-1-1 0 0,-1 1 0 0 0,0 0 0 0 0,0 1 1 0 0,0-1-1 0 0,-1 1 0 0 0,0-1 0 0 0,0 2 1 0 0,0-1-1 0 0,-1 0 0 0 0,0 1 0 0 0,0 0 1 0 0,0 1-1 0 0,0-1 0 0 0,0 1 1 0 0,-1 0-1 0 0,1 0 0 0 0,-1 1 0 0 0,0 0 1 0 0,0 0-1 0 0,0 1 0 0 0,0 0 0 0 0,0 0 1 0 0,0 1-1 0 0,0-1 0 0 0,-1 2 125 0 0,-8-2-691 0 0,0 2 0 0 0,0 0-1 0 0,0 1 1 0 0,0 1 0 0 0,1 0-1 0 0,-1 1 1 0 0,1 0 0 0 0,-8 5 691 0 0,-67 33-9668 0 0,61-26 2328 0 0</inkml:trace>
  <inkml:trace contextRef="#ctx0" brushRef="#br0" timeOffset="1830.143">4636 572 4345 0 0,'0'0'2829'0'0,"0"0"-73"0"0,0 0-174 0 0,0 0-362 0 0,0 0-406 0 0,0 0-348 0 0,0 0-286 0 0,0 0-225 0 0,0 0-204 0 0,0 0-191 0 0,0 0-120 0 0,0 0-69 0 0,32-23-41 0 0,96-72 3 0 0,-64 48 479 0 0,-55 42-770 0 0,0 1 1 0 0,0 0-1 0 0,1 0 1 0 0,-1 1 0 0 0,1 1-1 0 0,0 0 1 0 0,-1 0-1 0 0,1 0 1 0 0,0 2 0 0 0,0-1-1 0 0,0 1 1 0 0,0 0-1 0 0,0 1 1 0 0,6 2-43 0 0,51 18 1181 0 0,-50-15-1083 0 0,1-1-1 0 0,0 0 0 0 0,0-2 0 0 0,0 0 0 0 0,0-1 0 0 0,1-1 1 0 0,4 0-98 0 0,-19-1-233 0 0,21-7-4834 0 0,-24 7 4053 0 0,0-1-1070 0 0,0 1-5206 0 0,0-3-3224 0 0</inkml:trace>
  <inkml:trace contextRef="#ctx0" brushRef="#br0" timeOffset="2358.315">3484 1103 1920 0 0,'0'0'2048'0'0,"0"0"207"0"0,0 0 129 0 0,33-6-41 0 0,109-17-268 0 0,313-53 5187 0 0,-285 49-6255 0 0,159-25-214 0 0,138 4-793 0 0,-419 45-805 0 0,79-4-1009 0 0,-44 6-8041 0 0,-69 1 242 0 0</inkml:trace>
  <inkml:trace contextRef="#ctx0" brushRef="#br0" timeOffset="3024.856">4347 1235 5369 0 0,'0'0'1819'0'0,"0"0"-980"0"0,0 0-196 0 0,0 0 202 0 0,0 0 158 0 0,0 0 73 0 0,0 0-2 0 0,-33 16-80 0 0,-100 52-122 0 0,57-15 401 0 0,69-48-1148 0 0,1 1 0 0 0,0 0 0 0 0,0 1-1 0 0,0-1 1 0 0,1 1 0 0 0,-1 0 0 0 0,2 0-1 0 0,-1 1 1 0 0,1 0 0 0 0,0-1 0 0 0,1 2-1 0 0,0-1 1 0 0,0 0 0 0 0,1 0 0 0 0,0 1-1 0 0,0-1 1 0 0,1 1 0 0 0,0 0 0 0 0,0-1-1 0 0,1 1 1 0 0,0 0 0 0 0,1 0-1 0 0,0-1 1 0 0,0 1 0 0 0,1-1 0 0 0,2 6-125 0 0,-1-9 113 0 0,1 0 0 0 0,0 0 0 0 0,0-1 0 0 0,1 1 0 0 0,-1-1 0 0 0,1 0 1 0 0,0 0-1 0 0,0-1 0 0 0,0 1 0 0 0,0-1 0 0 0,1 0 0 0 0,-1-1 0 0 0,1 1 0 0 0,4 0-113 0 0,6 2 327 0 0,1-1 0 0 0,-1-1 0 0 0,1 0 0 0 0,0-1 0 0 0,0-1-1 0 0,0-1 1 0 0,13-1-327 0 0,-10-3 190 0 0,0 0-1 0 0,0-1 1 0 0,-1-1 0 0 0,0-1-1 0 0,0 0 1 0 0,0-2 0 0 0,-1 0-1 0 0,-1-1 1 0 0,0-1-1 0 0,0 0 1 0 0,13-13-190 0 0,-9 10 4 0 0,0-1 0 0 0,-2-1 0 0 0,0 0-1 0 0,-1-1 1 0 0,0-2 0 0 0,-1 1 0 0 0,-2-2 0 0 0,0 0 0 0 0,-1-1 0 0 0,0-1-1 0 0,-2 0 1 0 0,-1 0 0 0 0,-1-1 0 0 0,-1-1 0 0 0,0 1 0 0 0,-2-2 0 0 0,-1 1-1 0 0,1-13-3 0 0,-6 23-141 0 0,-1 0 0 0 0,-1 0 0 0 0,0 1 0 0 0,0-1 0 0 0,-2 0 0 0 0,0 0 0 0 0,0 1 0 0 0,-1-1 0 0 0,-4-8 141 0 0,5 17-39 0 0,1 0 0 0 0,-1 0 0 0 0,0 0 0 0 0,0 0 0 0 0,0 1-1 0 0,-1-1 1 0 0,1 1 0 0 0,-1 0 0 0 0,0 0 0 0 0,0 0-1 0 0,-1 0 1 0 0,1 1 0 0 0,-1 0 0 0 0,0 0 0 0 0,0 0 0 0 0,0 1-1 0 0,0-1 1 0 0,0 1 0 0 0,-1 0 0 0 0,1 1 0 0 0,-1-1-1 0 0,1 1 1 0 0,-1 0 0 0 0,1 1 0 0 0,-2-1 39 0 0,-4 3 2 0 0,0 1 1 0 0,0 0 0 0 0,1 0-1 0 0,-1 1 1 0 0,1 0-1 0 0,0 1 1 0 0,0 0-1 0 0,0 1 1 0 0,1 0-1 0 0,-1 0 1 0 0,1 1 0 0 0,1 0-1 0 0,0 1 1 0 0,0 0-1 0 0,0 0 1 0 0,1 1-1 0 0,0 0 1 0 0,1 0 0 0 0,0 0-1 0 0,0 1 1 0 0,1 0-1 0 0,0 0 1 0 0,1 1-1 0 0,0-1 1 0 0,-1 10-3 0 0,-1-7 72 0 0,2 1 1 0 0,0 1-1 0 0,0-1 1 0 0,1 1-1 0 0,1-1 0 0 0,1 1 1 0 0,0 0-1 0 0,1-1 1 0 0,0 1-1 0 0,1 0 0 0 0,1-1 1 0 0,0 1-1 0 0,1 0 1 0 0,1-1-1 0 0,0 0 1 0 0,1 0-1 0 0,0 0 0 0 0,2-1 1 0 0,-1 0-1 0 0,3 3-72 0 0,3 1 74 0 0,2 0-1 0 0,0-1 1 0 0,0 0-1 0 0,2-1 1 0 0,0-1-1 0 0,0 0 1 0 0,1-1 0 0 0,1-1-1 0 0,0-1 1 0 0,1 0-1 0 0,0-2 1 0 0,1 0-1 0 0,0-1 1 0 0,0-1-1 0 0,0 0 1 0 0,1-2-1 0 0,0-1 1 0 0,0 0-1 0 0,1-2 1 0 0,-1 0 0 0 0,16-2-74 0 0,-30 0-94 0 0,-1 0 0 0 0,0-1 1 0 0,1 0-1 0 0,-1-1 0 0 0,0 1 1 0 0,0-1-1 0 0,1 0 0 0 0,-1-1 1 0 0,-1 1-1 0 0,1-1 0 0 0,0-1 1 0 0,-1 1-1 0 0,0-1 0 0 0,1 0 1 0 0,-2 0-1 0 0,3-2 94 0 0,19-21-4267 0 0,-3-2-5159 0 0,-14 17-1268 0 0</inkml:trace>
  <inkml:trace contextRef="#ctx0" brushRef="#br0" timeOffset="3285.012">5321 1047 17004 0 0,'0'0'784'0'0,"0"0"-227"0"0,0 0 103 0 0,0 0 242 0 0,0 0 95 0 0,0 0-52 0 0,0 0-126 0 0,0 0-177 0 0,-8 35-144 0 0,-25 111-136 0 0,4-34 3 0 0,21-87-331 0 0,1 1-1 0 0,2-1 0 0 0,0 1 0 0 0,2 1 0 0 0,1-1 1 0 0,1 5-34 0 0,0-23-6 0 0,1-1 1 0 0,0 1-1 0 0,1-1 1 0 0,0 1 0 0 0,0-1-1 0 0,1 1 1 0 0,-1-1-1 0 0,2 1 1 0 0,-1-1 0 0 0,1 0-1 0 0,0 0 1 0 0,0 0-1 0 0,1-1 1 0 0,0 1-1 0 0,1-1 1 0 0,-1 0 0 0 0,1 0-1 0 0,3 3 6 0 0,-4-5-42 0 0,0 0-1 0 0,1 0 1 0 0,-1 0-1 0 0,1 0 1 0 0,-1-1-1 0 0,1 0 1 0 0,0 0-1 0 0,1-1 0 0 0,-1 1 1 0 0,0-1-1 0 0,1 0 1 0 0,-1-1-1 0 0,1 1 1 0 0,-1-1-1 0 0,1 0 1 0 0,0 0-1 0 0,0-1 1 0 0,-1 0-1 0 0,2 0 43 0 0,-2-27-4633 0 0,-14 7-4262 0 0,3 12-830 0 0</inkml:trace>
  <inkml:trace contextRef="#ctx0" brushRef="#br0" timeOffset="3539.307">4949 1386 12251 0 0,'0'0'1456'0'0,"0"0"-278"0"0,0 0 22 0 0,0 0 232 0 0,0 0-8 0 0,0 0-194 0 0,0 0-207 0 0,33-3-198 0 0,104-10-147 0 0,253-36 1827 0 0,-154 8-6691 0 0,-191 33 2282 0 0,-11 1-4760 0 0,-13 3-4920 0 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8:00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394 70 8194 0 0,'0'0'2698'0'0,"0"0"-1455"0"0,0 0-558 0 0,0 0-15 0 0,0 0 160 0 0,0 0 197 0 0,0 0 91 0 0,0 0-61 0 0,0 0-176 0 0,0 0-197 0 0,0 0-172 0 0,-4 27-125 0 0,-16 84-75 0 0,15 28 535 0 0,12 79 209 0 0,-1-111-764 0 0,-5-1 0 0 0,-10 80-292 0 0,2-56-3062 0 0,7-129 2078 0 0,0 1 1067 0 0,-1-2-3302 0 0,0 1-3892 0 0,-1-1-1381 0 0</inkml:trace>
  <inkml:trace contextRef="#ctx0" brushRef="#br0" timeOffset="264.04">1 619 13635 0 0,'0'0'579'0'0,"0"0"-106"0"0,0 0 221 0 0,0 0 409 0 0,0 0 233 0 0,0 0-25 0 0,31-1-176 0 0,103-3-208 0 0,-2-21 362 0 0,-7-12-600 0 0,-1-5 0 0 0,102-51-689 0 0,-215 88-128 0 0,117-65-636 0 0,-59 4-5778 0 0,-46 37-3564 0 0,-18 18 3786 0 0</inkml:trace>
  <inkml:trace contextRef="#ctx0" brushRef="#br0" timeOffset="627.144">1037 0 9514 0 0,'0'0'879'0'0,"0"0"94"0"0,0 0 333 0 0,0 0 297 0 0,0 0 85 0 0,0 0-158 0 0,-4 37-259 0 0,-13 118-249 0 0,-24 98 1097 0 0,28-180-1864 0 0,4-30-155 0 0,2 1 0 0 0,1-1 0 0 0,3 1 1 0 0,2 0-1 0 0,1 8-100 0 0,0-49 16 0 0,0 0-1 0 0,-1-1 1 0 0,1 1 0 0 0,0 0-1 0 0,1-1 1 0 0,-1 1 0 0 0,0 0-1 0 0,1-1 1 0 0,-1 1 0 0 0,1-1-1 0 0,0 1 1 0 0,0 0 0 0 0,0-1-1 0 0,0 0 1 0 0,1 1 0 0 0,-1-1-1 0 0,0 0 1 0 0,1 0 0 0 0,0 1 0 0 0,0-1-1 0 0,-1 0 1 0 0,1-1 0 0 0,0 1-1 0 0,0 0 1 0 0,1-1 0 0 0,-1 1-1 0 0,0-1 1 0 0,0 1 0 0 0,1-1-1 0 0,-1 0 1 0 0,1 0 0 0 0,-1 0-1 0 0,1-1 1 0 0,0 1 0 0 0,-1 0 0 0 0,1-1-1 0 0,0 0 1 0 0,-1 1 0 0 0,1-1-1 0 0,0 0 1 0 0,-1-1 0 0 0,1 1-1 0 0,0 0 1 0 0,-1-1 0 0 0,1 0-1 0 0,2 0-15 0 0,111-79 691 0 0,-76 47-591 0 0,-4 2-36 0 0,-29 24-42 0 0,0 0 0 0 0,1 0 0 0 0,-1 1 1 0 0,2 0-1 0 0,-1 0 0 0 0,1 1 0 0 0,-1 0 0 0 0,1 1 0 0 0,1-1 1 0 0,7-1-23 0 0,-15 7 14 0 0,0 0 0 0 0,1 1 0 0 0,-1-1 1 0 0,0 1-1 0 0,-1-1 0 0 0,1 1 0 0 0,0 0 1 0 0,0 0-1 0 0,-1-1 0 0 0,1 1 0 0 0,-1 1 1 0 0,1-1-1 0 0,-1 0 0 0 0,0 0 0 0 0,0 0 0 0 0,0 1 1 0 0,0-1-1 0 0,0 0 0 0 0,-1 1 0 0 0,1-1 1 0 0,-1 1-1 0 0,0-1 0 0 0,1 1 0 0 0,-1-1 1 0 0,0 1-1 0 0,0-1 0 0 0,-1 0 0 0 0,1 1 1 0 0,0-1-1 0 0,-1 1 0 0 0,1-1 0 0 0,-2 3-14 0 0,2 0 37 0 0,0-4-36 0 0,-1 13 21 0 0,1 0-1 0 0,1-1 0 0 0,0 1 0 0 0,1 0 0 0 0,0 0 0 0 0,1-1 0 0 0,0 1 0 0 0,5 10-21 0 0,-6-21-104 0 0,-1-1-1 0 0,0 0 0 0 0,1 1 1 0 0,0-1-1 0 0,0 0 0 0 0,-1 0 0 0 0,1 0 1 0 0,0 0-1 0 0,1 0 0 0 0,-1-1 1 0 0,0 1-1 0 0,0-1 0 0 0,1 1 1 0 0,-1-1-1 0 0,1 0 0 0 0,-1 0 0 0 0,1 0 1 0 0,-1 0-1 0 0,1 0 0 0 0,0-1 1 0 0,-1 1-1 0 0,1-1 105 0 0,18-1-5340 0 0,-1-6-5190 0 0,-16 3 3582 0 0</inkml:trace>
  <inkml:trace contextRef="#ctx0" brushRef="#br0" timeOffset="964.873">1667 796 0 0 0,'0'0'1936'0'0,"0"0"570"0"0,0 0 208 0 0,0 0-157 0 0,0 0-325 0 0,0 0-233 0 0,0 0-216 0 0,0 0-254 0 0,0 0-264 0 0,0 0-247 0 0,32 0-202 0 0,100-2-151 0 0,-129 2-627 0 0,0 1-1 0 0,0-1 1 0 0,0 0-1 0 0,-1 0 0 0 0,1 0 1 0 0,0 0-1 0 0,0 0 1 0 0,0-1-1 0 0,-1 1 0 0 0,1-1 1 0 0,0 0-1 0 0,0 1 1 0 0,-1-1-1 0 0,1-1 0 0 0,-1 1 1 0 0,1 0-1 0 0,-1-1 1 0 0,1 1-1 0 0,-1-1 0 0 0,0 0 1 0 0,0 0-1 0 0,0 0 0 0 0,1 0-37 0 0,4-6 175 0 0,1 2-73 0 0,0-1 0 0 0,0-1 0 0 0,0 1 0 0 0,-1-2 0 0 0,0 1 0 0 0,0 0 0 0 0,-1-1 0 0 0,0-1 0 0 0,-1 1 0 0 0,0-1 0 0 0,0 1 0 0 0,-1-1 0 0 0,-1-1 0 0 0,1 1 0 0 0,-2 0 0 0 0,1-1 0 0 0,0-10-102 0 0,-4 19-8 0 0,1-1 0 0 0,0 1 0 0 0,-1-1 1 0 0,0 1-1 0 0,1 0 0 0 0,-1-1 0 0 0,0 1 0 0 0,0 0 0 0 0,0 0 0 0 0,-1 0 0 0 0,1 0 0 0 0,-1 0 1 0 0,1 0-1 0 0,-1 0 0 0 0,1 0 0 0 0,-1 0 0 0 0,0 1 0 0 0,0-1 0 0 0,0 1 0 0 0,0-1 0 0 0,0 1 1 0 0,0 0-1 0 0,0 0 0 0 0,-1 0 0 0 0,1 0 0 0 0,0 0 0 0 0,-1 0 0 0 0,1 1 0 0 0,-1-1 0 0 0,1 1 1 0 0,0-1-1 0 0,-1 1 8 0 0,-81 2-755 0 0,72 3 636 0 0,1 2-1 0 0,-1-1 1 0 0,1 1-1 0 0,1 1 1 0 0,-1 0-1 0 0,2 1 1 0 0,-1 0-1 0 0,1 0 1 0 0,0 1 0 0 0,1 0-1 0 0,0 0 1 0 0,-2 5 119 0 0,2-4-272 0 0,1-1 1 0 0,0 1-1 0 0,1 1 1 0 0,0-1 0 0 0,1 1-1 0 0,0 0 1 0 0,1 0-1 0 0,0 1 1 0 0,1-1 0 0 0,1 1-1 0 0,0 0 1 0 0,0-1-1 0 0,1 1 1 0 0,1 0 0 0 0,0 0-1 0 0,1 4 272 0 0,0-14-86 0 0,-1 0 1 0 0,1 1-1 0 0,0-1 0 0 0,0 1 0 0 0,1-1 0 0 0,-1 0 0 0 0,1 0 0 0 0,0 0 0 0 0,-1 0 1 0 0,1 0-1 0 0,0 0 0 0 0,1 0 0 0 0,-1-1 0 0 0,1 1 0 0 0,-1-1 0 0 0,1 0 1 0 0,0 1-1 0 0,-1-1 0 0 0,1-1 0 0 0,0 1 0 0 0,0 0 0 0 0,1-1 0 0 0,-1 1 0 0 0,0-1 1 0 0,0 0-1 0 0,1 0 0 0 0,2 0 86 0 0,100 9-2944 0 0,-98-10 2493 0 0,48-7-6004 0 0,-39 3 1617 0 0</inkml:trace>
  <inkml:trace contextRef="#ctx0" brushRef="#br0" timeOffset="1330.9">2217 891 696 0 0,'0'0'1749'0'0,"0"0"-70"0"0,0 0 181 0 0,0 0 207 0 0,0 0 52 0 0,0 0-114 0 0,0 0-173 0 0,0 0-201 0 0,0 0-171 0 0,0 0-123 0 0,0 0-156 0 0,0 0-198 0 0,0 0-179 0 0,16-9-154 0 0,50-31-134 0 0,-8-25 535 0 0,37-67-359 0 0,-82 112-703 0 0,-18 29-604 0 0,3-7 611 0 0,0 0-1 0 0,1 1 0 0 0,-1-1 1 0 0,1 1-1 0 0,0 0 0 0 0,0-1 1 0 0,-1 1-1 0 0,2 0 0 0 0,-1 0 1 0 0,0-1-1 0 0,1 1 0 0 0,-1 0 1 0 0,1 0-1 0 0,0 0 0 0 0,0 0 0 0 0,0 0 1 0 0,0 0-1 0 0,0 0 0 0 0,1 0 1 0 0,-1-1-1 0 0,1 1 0 0 0,0 0 1 0 0,0 0-1 0 0,0 0 0 0 0,0-1 1 0 0,0 1-1 0 0,1-1 0 0 0,-1 1 1 0 0,1-1-1 0 0,0 1 0 0 0,0-1 1 0 0,0 0-1 0 0,0 0 0 0 0,0 0 1 0 0,0 0-1 0 0,0 0 0 0 0,1 0 0 0 0,-1-1 1 0 0,1 1-1 0 0,-1-1 0 0 0,1 0 1 0 0,0 1-1 0 0,-1-1 0 0 0,1 0 1 0 0,0-1-1 0 0,0 1 0 0 0,0 0 1 0 0,0-1-1 0 0,2 0 5 0 0,9 2 128 0 0,1-2 0 0 0,-1 0 0 0 0,0-1 0 0 0,0 0 0 0 0,1-1-1 0 0,-1-1 1 0 0,0 0 0 0 0,-1-1 0 0 0,1 0 0 0 0,-1-1 0 0 0,5-2-128 0 0,124-80-961 0 0,-115 65-3505 0 0,-1-1-3977 0 0,-19 15-2551 0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8:03.8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831 1 2817 0 0,'0'0'828'0'0,"0"0"-267"0"0,0 0-130 0 0,0 0 177 0 0,0 0 323 0 0,0 0 267 0 0,0 0 113 0 0,0 0-66 0 0,0 0-181 0 0,0 0-210 0 0,0 0-143 0 0,-16 32-143 0 0,-50 105-85 0 0,-55 66 959 0 0,108-185-1355 0 0,-15 20 69 0 0,-1-1-1 0 0,-1-2 0 0 0,-2 0 1 0 0,-1-3-1 0 0,-2 0 0 0 0,-2-3 1 0 0,0-1-1 0 0,-16 8-155 0 0,36-25 186 0 0,-1-2 1 0 0,0 0-1 0 0,0 0 0 0 0,-1-2 0 0 0,0 0 1 0 0,-1-2-1 0 0,1 0 0 0 0,-1-1 0 0 0,0 0 0 0 0,0-2 1 0 0,-11 0-187 0 0,28-2 31 0 0,0 0 1 0 0,1-1-1 0 0,-1 1 1 0 0,0-1-1 0 0,1 1 1 0 0,-1-1-1 0 0,1 0 1 0 0,-1 1 0 0 0,1-1-1 0 0,0-1 1 0 0,-1 1-1 0 0,1 0 1 0 0,0-1-1 0 0,0 1 1 0 0,0-1-1 0 0,0 1 1 0 0,0-1-1 0 0,0 0 1 0 0,0 0 0 0 0,0 0-1 0 0,1 0 1 0 0,-1 0-1 0 0,1 0 1 0 0,0-1-1 0 0,-1 1 1 0 0,1 0-1 0 0,0-1 1 0 0,0 1-1 0 0,1-1 1 0 0,-1 1 0 0 0,0-1-1 0 0,1 1 1 0 0,0-1-1 0 0,0 0 1 0 0,-1 1-1 0 0,1-1-31 0 0,14-98 154 0 0,73-64 142 0 0,-74 147-211 0 0,0 0 1 0 0,2 1-1 0 0,0 0 0 0 0,1 2 0 0 0,1 0 1 0 0,0 0-1 0 0,1 2 0 0 0,0 0 0 0 0,1 1 1 0 0,1 1-1 0 0,14-6-85 0 0,-27 14 33 0 0,0 0 0 0 0,0 0 0 0 0,0 1 0 0 0,0 0 1 0 0,1 0-1 0 0,-1 1 0 0 0,1 0 0 0 0,-1 0 0 0 0,1 1 0 0 0,-1 0 1 0 0,1 0-1 0 0,-1 1 0 0 0,1 0 0 0 0,-1 0 0 0 0,0 1 0 0 0,1 0 1 0 0,-1 0-1 0 0,0 1 0 0 0,0 0 0 0 0,0 0 0 0 0,0 0 0 0 0,-1 1 1 0 0,2 1-34 0 0,63 53 587 0 0,-2 2 1 0 0,-3 4 0 0 0,34 44-588 0 0,-93-99 18 0 0,0 0 0 0 0,1 0 0 0 0,0-1 0 0 0,1 0 1 0 0,0 0-1 0 0,0-1 0 0 0,1 0 0 0 0,0-1 0 0 0,0 0 1 0 0,0 0-1 0 0,1-1 0 0 0,0-1 0 0 0,0 0 0 0 0,2 1-18 0 0,88 4-3326 0 0,-67-10-1172 0 0,-2-4-3724 0 0,-18 1 534 0 0</inkml:trace>
  <inkml:trace contextRef="#ctx0" brushRef="#br0" timeOffset="275.667">1481 303 6785 0 0,'0'0'1854'0'0,"0"0"-73"0"0,0 0 106 0 0,0 0-12 0 0,0 0-232 0 0,0 0-283 0 0,0 0-222 0 0,0 0-201 0 0,0 0-185 0 0,31 3-150 0 0,99 12-133 0 0,-91-11-317 0 0,1-2-1 0 0,0-2 0 0 0,-1-2 1 0 0,1-1-1 0 0,-1-2 0 0 0,37-10-151 0 0,-33 5-377 0 0,7-2-2264 0 0,-18 9-8789 0 0,-29 3 3887 0 0</inkml:trace>
  <inkml:trace contextRef="#ctx0" brushRef="#br0" timeOffset="523.49">1574 597 8314 0 0,'0'0'1707'0'0,"0"0"-32"0"0,0 0 81 0 0,0 0 21 0 0,0 0-194 0 0,0 0-267 0 0,0 0-240 0 0,0 0-260 0 0,0 0-205 0 0,32 8-175 0 0,99 21-142 0 0,-122-27-260 0 0,0 0 1 0 0,1 0-1 0 0,-1-1 1 0 0,0 0-1 0 0,0-1 1 0 0,1 0-1 0 0,-1-1 1 0 0,0 0-1 0 0,0 0 1 0 0,1-1-1 0 0,4-1-34 0 0,17-4 63 0 0,67-12-38 0 0,75-10-3150 0 0,-114 21-3229 0 0,-45 6 3072 0 0,6 1-5785 0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8:05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124 883 3721 0 0,'0'0'3246'0'0,"0"0"-2131"0"0,0 0-551 0 0,0 0 64 0 0,0 0 124 0 0,0 0 98 0 0,0 0 49 0 0,0 0-19 0 0,0 0-69 0 0,0 0-95 0 0,-20 32-72 0 0,-63 102-20 0 0,82-133-591 0 0,-1 1 0 0 0,0-1-1 0 0,1 1 1 0 0,-1 0 0 0 0,1 0 0 0 0,-1-1 0 0 0,1 1 0 0 0,0 0 0 0 0,0 0-1 0 0,-1 0 1 0 0,2 0 0 0 0,-1 0 0 0 0,0 1 0 0 0,0-1 0 0 0,1 0-1 0 0,-1 0 1 0 0,1 0 0 0 0,0 1 0 0 0,-1-1 0 0 0,1 0 0 0 0,0 1 0 0 0,0-1-1 0 0,1 0 1 0 0,-1 0 0 0 0,0 1 0 0 0,1-1 0 0 0,-1 0 0 0 0,1 0-1 0 0,0 0 1 0 0,0 0 0 0 0,0 1-33 0 0,3 3 204 0 0,-1-1-69 0 0,0 0 0 0 0,-1 0 0 0 0,2-1 0 0 0,-1 1 0 0 0,0-1 0 0 0,1 0 0 0 0,0 0 1 0 0,0 0-1 0 0,0-1 0 0 0,1 1 0 0 0,-1-1 0 0 0,1 0 0 0 0,-1-1 0 0 0,1 1 0 0 0,0-1 1 0 0,0 1-1 0 0,0-2 0 0 0,1 1 0 0 0,-1 0 0 0 0,0-1 0 0 0,1 0 0 0 0,-1 0 1 0 0,1-1-1 0 0,-1 0 0 0 0,1 0 0 0 0,-1 0 0 0 0,1 0-135 0 0,8-2 214 0 0,0 0-1 0 0,0-1 1 0 0,0 0 0 0 0,-1-1-1 0 0,0 0 1 0 0,1-1 0 0 0,-2-1-1 0 0,1 0 1 0 0,-1 0 0 0 0,2-3-214 0 0,30-19 242 0 0,-2-3 0 0 0,-2-2 1 0 0,-1-1-1 0 0,-1-2 0 0 0,-2-1 1 0 0,-2-2-1 0 0,15-23-242 0 0,-36 43 28 0 0,0-2 1 0 0,-1 0-1 0 0,0 0 0 0 0,-2-1 0 0 0,-1 0 1 0 0,-1-1-1 0 0,-1 0 0 0 0,0 0 0 0 0,-2 0 1 0 0,-1-1-1 0 0,-1 0 0 0 0,-1 0 1 0 0,0 0-1 0 0,-2 0 0 0 0,-1 0 0 0 0,-3-14-28 0 0,1 27-39 0 0,1 0 0 0 0,-2 0 0 0 0,0 0 1 0 0,0 1-1 0 0,0 0 0 0 0,-2 0 0 0 0,1 0 0 0 0,-1 0 0 0 0,0 1 0 0 0,-1 0 0 0 0,0 0 0 0 0,-1 1 0 0 0,0 0 0 0 0,0 0 0 0 0,-1 1 39 0 0,4 3-35 0 0,0 0 0 0 0,0 0-1 0 0,0 1 1 0 0,0 0 0 0 0,-1 0 0 0 0,1 0-1 0 0,-1 1 1 0 0,0 0 0 0 0,0 0 0 0 0,0 0-1 0 0,0 1 1 0 0,0-1 0 0 0,0 2-1 0 0,0-1 1 0 0,0 1 0 0 0,-1 0 0 0 0,1 0-1 0 0,0 0 1 0 0,0 1 0 0 0,0 0 0 0 0,0 0-1 0 0,0 1 1 0 0,0 0 0 0 0,0 0-1 0 0,0 0 1 0 0,0 1 0 0 0,-2 1 35 0 0,-8 8-22 0 0,0 1 1 0 0,1 0-1 0 0,0 1 1 0 0,1 0-1 0 0,1 1 1 0 0,1 1-1 0 0,0 0 1 0 0,0 0-1 0 0,2 2 1 0 0,0-1-1 0 0,1 1 1 0 0,1 1-1 0 0,1-1 1 0 0,0 1-1 0 0,1 0 1 0 0,-1 11 21 0 0,4-17 46 0 0,-1 0 0 0 0,2 0 1 0 0,-1 0-1 0 0,2 1 0 0 0,0-1 0 0 0,0 0 1 0 0,2 1-1 0 0,-1-1 0 0 0,2 1 0 0 0,0-1 1 0 0,0 0-1 0 0,1 0 0 0 0,1 0 0 0 0,0 0 1 0 0,1 0-1 0 0,0-1 0 0 0,1 0 0 0 0,1 0 1 0 0,-1 0-1 0 0,2-1 0 0 0,0 0 0 0 0,0-1 1 0 0,1 0-1 0 0,0 0 0 0 0,3 2-46 0 0,5 0 79 0 0,0 1-1 0 0,1-2 1 0 0,0 0 0 0 0,1-2-1 0 0,1 0 1 0 0,-1-1-1 0 0,1 0 1 0 0,0-2 0 0 0,1 0-1 0 0,0-2 1 0 0,0 0-1 0 0,0-2 1 0 0,0 0 0 0 0,0-1-1 0 0,0-1 1 0 0,1-1-1 0 0,-1-1-78 0 0,18-2-186 0 0,0-3 0 0 0,-1 0 0 0 0,0-3 0 0 0,-1-1 0 0 0,0-2 0 0 0,-1-2-1 0 0,9-5 187 0 0,-26 12-966 0 0,25-11-2394 0 0,-17 5-5312 0 0,-18 7-2244 0 0</inkml:trace>
  <inkml:trace contextRef="#ctx0" brushRef="#br0" timeOffset="353.861">10 1446 13979 0 0,'0'0'725'0'0,"0"0"-330"0"0,0 0 89 0 0,0 0 255 0 0,0 0 116 0 0,0 0 27 0 0,31 1-46 0 0,100 4-77 0 0,-74-4-166 0 0,0-3 0 0 0,0-2 0 0 0,0-3 0 0 0,2-3-593 0 0,10 0 352 0 0,-50 7-673 0 0,301-38 1790 0 0,-213 33-5399 0 0,-1 5-6521 0 0,-88 3 1306 0 0</inkml:trace>
  <inkml:trace contextRef="#ctx0" brushRef="#br0" timeOffset="1021.775">452 1671 6713 0 0,'0'0'865'0'0,"0"0"-71"0"0,0 0 119 0 0,0 0 178 0 0,0 0 62 0 0,0 0-133 0 0,-33 17-254 0 0,-102 56-275 0 0,68-21-148 0 0,58-40-306 0 0,0-3-31 0 0,0 0 1 0 0,2 1-1 0 0,-1 0 0 0 0,1 0 1 0 0,0 1-1 0 0,1 0 1 0 0,1 0-1 0 0,-1 0 1 0 0,2 1-1 0 0,-1-1 1 0 0,2 1-1 0 0,0 0 0 0 0,0 1 1 0 0,1-1-1 0 0,0 0 1 0 0,1 1-1 0 0,1-1 1 0 0,0 1-7 0 0,1-10 30 0 0,-1 0 0 0 0,1 0 0 0 0,0 0 1 0 0,0-1-1 0 0,0 1 0 0 0,0 0 0 0 0,1 0 1 0 0,-1-1-1 0 0,1 1 0 0 0,0-1 0 0 0,0 1 1 0 0,0-1-1 0 0,0 0 0 0 0,0 0 0 0 0,0 0 0 0 0,0 0 1 0 0,1 0-1 0 0,-1 0 0 0 0,1-1 0 0 0,-1 1 1 0 0,1-1-1 0 0,0 1 0 0 0,0-1 0 0 0,0 0 1 0 0,-1 0-1 0 0,1 0 0 0 0,0-1 0 0 0,2 1-30 0 0,88 7 2044 0 0,-90-8-1948 0 0,19-1 335 0 0,-1 0 0 0 0,1-2 0 0 0,0-1 0 0 0,-1-1 0 0 0,0 0 0 0 0,0-2 0 0 0,-1 0 0 0 0,0-1 1 0 0,0-1-1 0 0,0-1 0 0 0,-1-1 0 0 0,8-7-431 0 0,-6 4 114 0 0,-2-1 0 0 0,0-1 0 0 0,0 0 1 0 0,-2-2-1 0 0,0 0 0 0 0,-1 0 0 0 0,-1-2 1 0 0,0 0-1 0 0,-2-1 0 0 0,-1 0 0 0 0,0-1 0 0 0,-1 0 1 0 0,-2-1-1 0 0,0 0 0 0 0,-2-1 0 0 0,0 0 1 0 0,-1-2-115 0 0,-3 10-60 0 0,0 0 1 0 0,-2 1 0 0 0,1-1-1 0 0,-2 0 1 0 0,0 0-1 0 0,-1 0 1 0 0,-1 0 0 0 0,0 0-1 0 0,-1 1 1 0 0,-1-1 0 0 0,-1 1-1 0 0,0 0 1 0 0,0 0 0 0 0,-2 1-1 0 0,0-1 1 0 0,-8-12 59 0 0,13 24-24 0 0,-1 1 1 0 0,0-1-1 0 0,0 0 0 0 0,1 1 1 0 0,-1-1-1 0 0,-1 1 0 0 0,1 0 1 0 0,0 0-1 0 0,-1 0 0 0 0,1 1 1 0 0,-1-1-1 0 0,1 1 1 0 0,-1 0-1 0 0,0 0 0 0 0,1 0 1 0 0,-1 0-1 0 0,0 1 0 0 0,0-1 1 0 0,0 1-1 0 0,1 0 0 0 0,-1 0 1 0 0,0 1-1 0 0,0-1 0 0 0,0 1 1 0 0,1 0-1 0 0,-1 0 0 0 0,0 0 1 0 0,1 0-1 0 0,-1 0 0 0 0,1 1 1 0 0,-1 0-1 0 0,1 0 0 0 0,0 0 1 0 0,-1 0-1 0 0,0 1 24 0 0,-7 5-15 0 0,1-1 1 0 0,0 2-1 0 0,0-1 0 0 0,1 1 1 0 0,0 1-1 0 0,1 0 0 0 0,0 0 1 0 0,0 1-1 0 0,1-1 0 0 0,-1 3 15 0 0,1 5 65 0 0,1 0-1 0 0,0 0 1 0 0,1 1 0 0 0,1-1-1 0 0,1 1 1 0 0,0 0-1 0 0,2 0 1 0 0,0 0 0 0 0,1 0-1 0 0,1 0 1 0 0,2 11-65 0 0,1-12 68 0 0,0-1 0 0 0,2 0 0 0 0,-1 0 0 0 0,2 0 0 0 0,1-1 0 0 0,0 0 0 0 0,1 0 0 0 0,0-1 0 0 0,1 0 0 0 0,1-1 0 0 0,0 0 0 0 0,9 7-68 0 0,-9-11-31 0 0,0 1 0 0 0,1-2-1 0 0,0 0 1 0 0,1 0 0 0 0,0-1 0 0 0,1 0-1 0 0,-1-2 1 0 0,1 1 0 0 0,0-2 0 0 0,1 0-1 0 0,0 0 1 0 0,0-2 0 0 0,0 1 0 0 0,0-2-1 0 0,0 0 1 0 0,0-1 0 0 0,0-1 0 0 0,1 0-1 0 0,-1-1 1 0 0,0-1 0 0 0,14-2 31 0 0,45-25-3459 0 0,-52 15-882 0 0,-1-2-4014 0 0,-17 12 1161 0 0</inkml:trace>
  <inkml:trace contextRef="#ctx0" brushRef="#br0" timeOffset="1263.909">1383 1545 8138 0 0,'0'0'2040'0'0,"0"0"-661"0"0,0 0-217 0 0,0 0 102 0 0,0 0 54 0 0,0 0-114 0 0,0 0-192 0 0,0 0-184 0 0,0 0-161 0 0,0 0-145 0 0,-16 32-134 0 0,-50 98-110 0 0,39-79-79 0 0,19-39-156 0 0,1 0 0 0 0,0 1 1 0 0,1 0-1 0 0,0 0 0 0 0,1 0 0 0 0,0 1 0 0 0,1 0 0 0 0,1 0 0 0 0,0 0 0 0 0,1 0 0 0 0,1 1 0 0 0,0 2-43 0 0,1-14 11 0 0,1 0-1 0 0,-1 0 1 0 0,1 0-1 0 0,0 1 0 0 0,0-1 1 0 0,0 0-1 0 0,0 0 1 0 0,0-1-1 0 0,1 1 0 0 0,-1 0 1 0 0,1 0-1 0 0,0-1 0 0 0,0 1 1 0 0,0-1-1 0 0,0 1 1 0 0,0-1-1 0 0,1 0 0 0 0,-1 0 1 0 0,1 0-1 0 0,-1 0 1 0 0,1 0-1 0 0,0-1 0 0 0,0 1 1 0 0,0-1-1 0 0,-1 0 0 0 0,1 0 1 0 0,1 0-1 0 0,-1 0 1 0 0,0 0-1 0 0,0-1 0 0 0,2 1-10 0 0,105 4 257 0 0,-1-49-3344 0 0,-86 24-880 0 0,-11 3-1758 0 0,-4 6-828 0 0,-6 8 4390 0 0</inkml:trace>
  <inkml:trace contextRef="#ctx0" brushRef="#br0" timeOffset="1517.993">1057 1752 9890 0 0,'0'0'2263'0'0,"0"0"-446"0"0,0 0-93 0 0,0 0-69 0 0,0 0-276 0 0,0 0-299 0 0,0 0-225 0 0,0 0-175 0 0,34 4-132 0 0,108 13-101 0 0,-34-16 237 0 0,105-24-280 0 0,-107 3-2395 0 0,-47 8-7155 0 0,-43 8-2095 0 0</inkml:trace>
  <inkml:trace contextRef="#ctx0" brushRef="#br0" timeOffset="2748.207">2173 283 0 0 0,'0'0'679'0'0,"0"0"330"0"0,0 0 282 0 0,0 0 148 0 0,0 0 122 0 0,0 0 7 0 0,0 0-117 0 0,0 0-171 0 0,0 0-204 0 0,0 0-179 0 0,-31-2-107 0 0,-93-2-67 0 0,68 10 1008 0 0,53-3-1620 0 0,0 0-1 0 0,0 1 0 0 0,1-1 0 0 0,-1 0 1 0 0,1 1-1 0 0,-1 0 0 0 0,1-1 1 0 0,1 1-1 0 0,-1 0 0 0 0,0 0 0 0 0,1 0 1 0 0,0 0-1 0 0,0 0 0 0 0,0 0 0 0 0,0 1 1 0 0,1-1-1 0 0,0 0 0 0 0,0 0 1 0 0,0 1-1 0 0,0-1 0 0 0,1 3-110 0 0,-1 0 186 0 0,-37 807 2584 0 0,18-523-2448 0 0,-17 136 223 0 0,36-416-513 0 0,-1-8-12 0 0,1 0 1 0 0,-1 0-1 0 0,1 0 1 0 0,0 0-1 0 0,0 0 1 0 0,0 0 0 0 0,1 0-1 0 0,-1 0 1 0 0,1 1-1 0 0,0-2 1 0 0,0 1-1 0 0,0 0 1 0 0,0 0 0 0 0,0 0-1 0 0,0 0 1 0 0,1-1-1 0 0,-1 1 1 0 0,1 0-1 0 0,0-1 1 0 0,0 0-1 0 0,0 1 1 0 0,1 0-21 0 0,70 19 552 0 0,64-22-88 0 0,7-15-298 0 0,-106 2-2096 0 0,-26 8-1752 0 0,0-2-3931 0 0,-8 3-2462 0 0</inkml:trace>
  <inkml:trace contextRef="#ctx0" brushRef="#br0" timeOffset="3751.419">2825 585 0 0 0,'0'0'217'0'0,"0"0"653"0"0,0 0 337 0 0,0 0 174 0 0,0 0 98 0 0,0 0-25 0 0,0 0-103 0 0,0 0-145 0 0,0 0-138 0 0,0 0-144 0 0,0 0-132 0 0,0 0-128 0 0,-15-5-118 0 0,-45-11-78 0 0,10 28 504 0 0,42-7-775 0 0,-3 2-57 0 0,0-1 0 0 0,0 1 0 0 0,0 1-1 0 0,1 0 1 0 0,0 0 0 0 0,1 1 0 0 0,0 0-1 0 0,0 1 1 0 0,1 0 0 0 0,0 0 0 0 0,1 1-1 0 0,0 0 1 0 0,1 0 0 0 0,0 0 0 0 0,1 1-1 0 0,0 0 1 0 0,1 0 0 0 0,0 1 0 0 0,1-1-1 0 0,0 1 1 0 0,1 0 0 0 0,1-1 0 0 0,-1 10-140 0 0,2-17 70 0 0,1 0 0 0 0,0 0 1 0 0,0 0-1 0 0,0 0 0 0 0,0 0 1 0 0,1-1-1 0 0,-1 1 1 0 0,1 0-1 0 0,0-1 0 0 0,1 1 1 0 0,-1-1-1 0 0,1 0 1 0 0,0 0-1 0 0,0 0 0 0 0,0 0 1 0 0,1 0-1 0 0,-1-1 1 0 0,1 0-1 0 0,0 1 0 0 0,0-1 1 0 0,0-1-1 0 0,0 1 0 0 0,0 0 1 0 0,1-1-1 0 0,0 0 1 0 0,1 0-71 0 0,6 3 165 0 0,0 0 1 0 0,0-1 0 0 0,0-1-1 0 0,1 0 1 0 0,0-1-1 0 0,0 0 1 0 0,0-1 0 0 0,-1-1-1 0 0,10 0-165 0 0,3-5 126 0 0,-2 0-1 0 0,1-2 0 0 0,-1-1 0 0 0,0-1 1 0 0,0 0-1 0 0,-1-2 0 0 0,0-1 1 0 0,-1 0-1 0 0,0-2 0 0 0,-1 0 1 0 0,-1-1-1 0 0,-1-2 0 0 0,0 1 0 0 0,-1-2 1 0 0,0 0-1 0 0,-2-2 0 0 0,0 1 1 0 0,-1-2-1 0 0,-1 0 0 0 0,-1 0 1 0 0,-1-1-1 0 0,-1 0 0 0 0,3-13-125 0 0,-8 22-16 0 0,0 0 0 0 0,-1 0 0 0 0,-1 0 0 0 0,0 0 1 0 0,-1 0-1 0 0,0-1 0 0 0,-1 1 0 0 0,-1-1 0 0 0,0 0 0 0 0,-1 1 0 0 0,0 0 0 0 0,-1-1 0 0 0,-1 1 0 0 0,0 0 0 0 0,-1 0 0 0 0,0 0 0 0 0,-1 0 1 0 0,0 1-1 0 0,-1-1 0 0 0,0 2 0 0 0,-1-1 0 0 0,-1 1 0 0 0,0 0 0 0 0,0 0 0 0 0,-1 1 0 0 0,0 0 0 0 0,-1 0 0 0 0,0 1 0 0 0,0 1 0 0 0,-1 0 1 0 0,0 0-1 0 0,-1 1 0 0 0,-2-1 16 0 0,7 6-13 0 0,0-1 0 0 0,0 1 0 0 0,0 1 1 0 0,0-1-1 0 0,-1 1 0 0 0,1 0 0 0 0,0 1 0 0 0,-1 0 1 0 0,1 0-1 0 0,0 1 0 0 0,0-1 0 0 0,-1 2 1 0 0,1-1-1 0 0,0 1 0 0 0,0 0 0 0 0,0 0 0 0 0,0 1 1 0 0,1 0-1 0 0,-1 0 0 0 0,1 1 0 0 0,-1 0 1 0 0,1 0-1 0 0,0 0 0 0 0,1 1 0 0 0,-1 0 0 0 0,1 0 1 0 0,0 0-1 0 0,0 1 0 0 0,1-1 0 0 0,-2 4 13 0 0,-6 6-31 0 0,1 1-1 0 0,1 1 1 0 0,0 0-1 0 0,2 0 1 0 0,-1 1-1 0 0,2 0 1 0 0,1 0-1 0 0,0 1 0 0 0,1 0 1 0 0,-2 18 31 0 0,5-24 24 0 0,1-1 0 0 0,0 0 1 0 0,1 1-1 0 0,0-1 0 0 0,1 1 0 0 0,1-1 1 0 0,0 0-1 0 0,0 0 0 0 0,1 0 0 0 0,1 0 0 0 0,0 0 1 0 0,0 0-1 0 0,1-1 0 0 0,1 0 0 0 0,0 0 1 0 0,0-1-1 0 0,1 1 0 0 0,1-1 0 0 0,-1-1 0 0 0,2 1 1 0 0,-1-1-1 0 0,1-1 0 0 0,1 0 0 0 0,1 1-24 0 0,6 6-4 0 0,1-1 1 0 0,1-1-1 0 0,0-1 0 0 0,1 0 0 0 0,0-2 0 0 0,1 0 0 0 0,0-1 0 0 0,1-2 0 0 0,-1 0 0 0 0,1-1 0 0 0,1-1 0 0 0,-1-1 1 0 0,1-1-1 0 0,16 0 4 0 0,66-19-2138 0 0,-42-16-4447 0 0,-51 22 1613 0 0,-1 5-2376 0 0</inkml:trace>
  <inkml:trace contextRef="#ctx0" brushRef="#br0" timeOffset="4379.269">3539 526 1896 0 0,'0'0'937'0'0,"0"0"167"0"0,0 0 224 0 0,0 0 170 0 0,0 0 21 0 0,-12 36-86 0 0,-35 114-134 0 0,35-57 872 0 0,12-84-1962 0 0,0 0 0 0 0,1-1 0 0 0,1 1 0 0 0,-1 0 0 0 0,1-1 0 0 0,1 0-1 0 0,0 1 1 0 0,0-1 0 0 0,0 0 0 0 0,1-1 0 0 0,0 1 0 0 0,1 0-1 0 0,0-1 1 0 0,0 0 0 0 0,0 0 0 0 0,1-1 0 0 0,0 0 0 0 0,0 0 0 0 0,1 0-1 0 0,0 0 1 0 0,0-1 0 0 0,0 0 0 0 0,0-1 0 0 0,1 0 0 0 0,0 0-1 0 0,0 0 1 0 0,0-1 0 0 0,0-1 0 0 0,1 1 0 0 0,2 0-209 0 0,5-4 197 0 0,1-1 1 0 0,-1 0-1 0 0,0-1 0 0 0,0 0 1 0 0,0-2-1 0 0,0 0 0 0 0,-1-1 1 0 0,0 0-1 0 0,0-1 1 0 0,0-1-1 0 0,-1 0 0 0 0,0-1 1 0 0,-1 0-1 0 0,0-1 0 0 0,-1-1 1 0 0,1 0-1 0 0,-2-1 1 0 0,0 0-1 0 0,0 0 0 0 0,-1-1 1 0 0,-1-1-1 0 0,0 0 0 0 0,-1 0 1 0 0,2-7-198 0 0,-3 12-2 0 0,0-1 0 0 0,-1 0 0 0 0,0 0 0 0 0,-1-1 0 0 0,0 0 0 0 0,-1 0 0 0 0,0 0 0 0 0,-1 0 0 0 0,0-1 0 0 0,0 1 0 0 0,-2-1-1 0 0,1 0 1 0 0,-1 0 0 0 0,-1 1 0 0 0,0-1 0 0 0,-1 0 0 0 0,0 0 0 0 0,-1 0 0 0 0,0 1 0 0 0,-1-1 0 0 0,0 1 0 0 0,-1 0 0 0 0,0 0 2 0 0,-2 2-166 0 0,0 0 1 0 0,0 1-1 0 0,0 0 0 0 0,-1 1 0 0 0,0-1 0 0 0,-1 1 1 0 0,1 0-1 0 0,-2 1 0 0 0,1 0 0 0 0,0 0 1 0 0,-1 1-1 0 0,0 0 0 0 0,-1 1 0 0 0,1 0 0 0 0,-1 0 1 0 0,1 1-1 0 0,-1 0 0 0 0,0 1 0 0 0,0 0 1 0 0,0 1-1 0 0,-1-1 0 0 0,1 2 0 0 0,0 0 0 0 0,0 0 1 0 0,-1 1-1 0 0,-3 1 166 0 0,-9 2-925 0 0,0 2 1 0 0,0 0-1 0 0,0 2 0 0 0,1 1 1 0 0,1 0-1 0 0,-1 2 0 0 0,1 0 1 0 0,1 1-1 0 0,0 1 0 0 0,1 1 1 0 0,1 1-1 0 0,-10 10 925 0 0,12-12-752 0 0,1 1-1 0 0,1 0 0 0 0,0 1 0 0 0,1 1 1 0 0,1 0-1 0 0,0 1 0 0 0,1 0 1 0 0,1 0-1 0 0,0 1 0 0 0,-5 15 753 0 0,18 17 809 0 0,-1-47-404 0 0,1-1-1 0 0,0 1 0 0 0,0-1 1 0 0,0 0-1 0 0,0 0 0 0 0,0 0 1 0 0,1 0-1 0 0,-1 0 0 0 0,0-1 1 0 0,1 0-1 0 0,-1 1 0 0 0,1-1 1 0 0,0-1-1 0 0,-1 1 0 0 0,1 0 1 0 0,0-1-1 0 0,0 0 0 0 0,2 0-404 0 0,114-13 6743 0 0,54-52-2253 0 0,-160 59-4070 0 0,152-71 2438 0 0,-164 78-2853 0 0,0-1 0 0 0,0 0-1 0 0,0 1 1 0 0,-1-1 0 0 0,1 1-1 0 0,0 0 1 0 0,0-1 0 0 0,0 1-1 0 0,-1 0 1 0 0,1 0 0 0 0,0 0-1 0 0,-1 1 1 0 0,1-1 0 0 0,-1 0-1 0 0,1 0 1 0 0,-1 1 0 0 0,0-1-1 0 0,0 1 1 0 0,1-1 0 0 0,-1 1-1 0 0,0 0 1 0 0,0-1 0 0 0,-1 1-1 0 0,1 0 1 0 0,0 0 0 0 0,0 0-1 0 0,-1 0 1 0 0,1 1-5 0 0,14 22-20 0 0,-9-20 9 0 0,1 1 0 0 0,-1-1 0 0 0,1-1 0 0 0,0 1 0 0 0,1-1 0 0 0,-1-1-1 0 0,0 1 1 0 0,1-1 0 0 0,0 0 0 0 0,0-1 0 0 0,0 0 0 0 0,0 0 0 0 0,0-1 0 0 0,1 0 0 0 0,-1 0 0 0 0,0-1 0 0 0,1 0 0 0 0,-1 0-1 0 0,1-1 12 0 0,76-14-3678 0 0,-5-9-8976 0 0,-72 21 5280 0 0</inkml:trace>
  <inkml:trace contextRef="#ctx0" brushRef="#br0" timeOffset="4648.932">2528 1266 944 0 0,'0'0'1753'0'0,"0"0"-121"0"0,0 0 174 0 0,35-4 262 0 0,113-12 53 0 0,240-44 6156 0 0,-158 21-5888 0 0,-72 18-2142 0 0,0 7-1 0 0,57 6-246 0 0,-204 8-254 0 0,116 2-2552 0 0,-45 7-7539 0 0,-63-6 2267 0 0</inkml:trace>
  <inkml:trace contextRef="#ctx0" brushRef="#br0" timeOffset="5311.905">2919 1553 4393 0 0,'0'0'1818'0'0,"0"0"-282"0"0,0 0-197 0 0,0 0-116 0 0,0 0-206 0 0,0 0-238 0 0,0 0-163 0 0,0 0-116 0 0,-33 25-118 0 0,-101 79-101 0 0,82-50-20 0 0,49-45-224 0 0,-15 115 814 0 0,19-120-769 0 0,-1 0 1 0 0,1-1 0 0 0,0 1 0 0 0,0-1-1 0 0,0 1 1 0 0,0-1 0 0 0,0 0 0 0 0,1 1 0 0 0,0-1-1 0 0,0 0 1 0 0,0 0 0 0 0,0 0 0 0 0,0 0 0 0 0,0 0-1 0 0,1-1 1 0 0,-1 1 0 0 0,1-1 0 0 0,0 0 0 0 0,0 1-1 0 0,0-1 1 0 0,0 0 0 0 0,0-1 0 0 0,0 1-1 0 0,1 0 1 0 0,-1-1 0 0 0,0 0 0 0 0,1 0 0 0 0,-1 0-1 0 0,1 0 1 0 0,-1-1 0 0 0,1 1 0 0 0,0-1-83 0 0,6 2 295 0 0,0-1 1 0 0,1 0 0 0 0,-1 0-1 0 0,1-1 1 0 0,-1 0-1 0 0,0-1 1 0 0,1 0 0 0 0,-1-1-1 0 0,0 0 1 0 0,9-4-296 0 0,19-12 314 0 0,-1-2 1 0 0,-1-2-1 0 0,-1-1 1 0 0,-1-1-1 0 0,-1-3 1 0 0,-1 0-1 0 0,-1-2 1 0 0,-2-1-1 0 0,-1-2 1 0 0,-1-1-1 0 0,-2 0 1 0 0,0-5-315 0 0,-9 17-51 0 0,-1 0-1 0 0,-2 0 1 0 0,0-2 0 0 0,-2 0-1 0 0,0 0 1 0 0,-1-1-1 0 0,-2 0 1 0 0,0 0 0 0 0,-2-1-1 0 0,0 0 1 0 0,-2-1 0 0 0,-1 1-1 0 0,-1-1 1 0 0,-1 1 0 0 0,-1-1-1 0 0,-1 0 52 0 0,0 20-45 0 0,1 0 0 0 0,-1 0-1 0 0,0 1 1 0 0,0-1-1 0 0,-1 0 1 0 0,1 1 0 0 0,-1-1-1 0 0,-1 1 1 0 0,1 0-1 0 0,-1 0 1 0 0,0 0 0 0 0,0 0-1 0 0,0 0 1 0 0,-1 0-1 0 0,0 1 1 0 0,1 0 0 0 0,-2-1-1 0 0,1 2 1 0 0,0-1-1 0 0,-1 0 1 0 0,0 1 0 0 0,0 0-1 0 0,0 0 1 0 0,0 0-1 0 0,0 1 1 0 0,-1 0 0 0 0,1 0-1 0 0,-1 0 1 0 0,1 0-1 0 0,-1 1 1 0 0,0 0 0 0 0,1 0-1 0 0,-1 1 1 0 0,0 0-1 0 0,0 0 1 0 0,0 0 0 0 0,1 0-1 0 0,-1 1 1 0 0,0 0-1 0 0,0 0 1 0 0,1 1 0 0 0,-1 0-1 0 0,1 0 1 0 0,-1 0-1 0 0,1 0 1 0 0,0 1 0 0 0,-2 1 45 0 0,-8 8 12 0 0,1 0 0 0 0,0 2 0 0 0,1-1 0 0 0,0 2 0 0 0,1-1 0 0 0,1 2 0 0 0,0 0 0 0 0,1 0 0 0 0,1 1 0 0 0,0 0 0 0 0,1 0 0 0 0,1 1 0 0 0,1 0 0 0 0,1 0 1 0 0,0 1-1 0 0,1 0 0 0 0,1-1 0 0 0,1 1 0 0 0,1 0 0 0 0,0 1 0 0 0,1-1 0 0 0,2 4-12 0 0,1-7 63 0 0,1-1 0 0 0,1 1 0 0 0,0-1 0 0 0,1 0 0 0 0,1 0 0 0 0,1-1 0 0 0,-1 0 0 0 0,2 0 0 0 0,0-1 0 0 0,1 0 0 0 0,0-1 0 0 0,1 0 0 0 0,0 0 0 0 0,1-1 0 0 0,0-1 0 0 0,6 4-63 0 0,-4-5-130 0 0,1-1 0 0 0,0 0 0 0 0,0-1-1 0 0,0-1 1 0 0,1 0 0 0 0,0-1 0 0 0,0-1-1 0 0,0 0 1 0 0,1-1 0 0 0,-1-1 0 0 0,1 0 0 0 0,0-2-1 0 0,-1 0 1 0 0,15-2 130 0 0,5-12-3499 0 0,-4-10-4049 0 0,-21 16 3085 0 0,-1 0-934 0 0</inkml:trace>
  <inkml:trace contextRef="#ctx0" brushRef="#br0" timeOffset="5612.367">3973 1258 9994 0 0,'0'0'983'0'0,"0"0"-28"0"0,0 0 184 0 0,0 0 182 0 0,0 0-3 0 0,-24 32-167 0 0,-78 98-263 0 0,15 3 398 0 0,86-132-1281 0 0,-7 12 55 0 0,0 0-1 0 0,0 0 1 0 0,1 1-1 0 0,1 0 1 0 0,0 1-1 0 0,1 0 1 0 0,1 0-1 0 0,0 0 1 0 0,1 0-1 0 0,1 0 1 0 0,0 1 0 0 0,1-1-1 0 0,0 1 1 0 0,2-1-60 0 0,2-8 43 0 0,0 0 1 0 0,1-1 0 0 0,-1 0-1 0 0,2 1 1 0 0,-1-1 0 0 0,1-1 0 0 0,0 1-1 0 0,0-1 1 0 0,0 0 0 0 0,1 0-1 0 0,0 0 1 0 0,0-1 0 0 0,0 0-1 0 0,0 0 1 0 0,1 0 0 0 0,0-1 0 0 0,0 0-1 0 0,0 0 1 0 0,0-1 0 0 0,0 0-1 0 0,1 0-43 0 0,8 5 124 0 0,-2-3-43 0 0,0-1 0 0 0,0 0 0 0 0,0 0 0 0 0,1-1-1 0 0,-1-1 1 0 0,1-1 0 0 0,-1 0 0 0 0,8-1-81 0 0,10 0-4 0 0,-31 1-96 0 0,1 0 1 0 0,-1 0-1 0 0,1 0 0 0 0,-1 0 1 0 0,1 0-1 0 0,0-1 1 0 0,-1 1-1 0 0,0-1 0 0 0,1 1 1 0 0,-1-1-1 0 0,1 1 1 0 0,-1-1-1 0 0,0 0 0 0 0,1 0 1 0 0,-1 1-1 0 0,0-1 0 0 0,0 0 1 0 0,1 0-1 0 0,-1-1 1 0 0,0 1-1 0 0,0 0 0 0 0,0 0 1 0 0,0 0-1 0 0,-1-1 0 0 0,1 1 1 0 0,0 0-1 0 0,0-1 1 0 0,-1 1-1 0 0,1-1 100 0 0,3-13-4568 0 0,-3 0-3921 0 0,-1 10 2877 0 0</inkml:trace>
  <inkml:trace contextRef="#ctx0" brushRef="#br0" timeOffset="5867.799">3533 1579 8442 0 0,'0'0'2276'0'0,"0"0"-209"0"0,0 0-237 0 0,0 0-340 0 0,0 0-359 0 0,0 0-211 0 0,0 0-115 0 0,35 2-99 0 0,109 8-78 0 0,-85-7-232 0 0,1-3 1 0 0,0-2-1 0 0,-1-3 1 0 0,2-2-397 0 0,-16 1-12 0 0,114-24-1956 0 0,-108 15-1567 0 0,-1-2-3641 0 0,-32 10-2014 0 0</inkml:trace>
  <inkml:trace contextRef="#ctx0" brushRef="#br0" timeOffset="6637.547">4480 124 0 0 0,'0'0'495'0'0,"0"0"874"0"0,0 0 434 0 0,0 0 198 0 0,0 0 73 0 0,0 0-22 0 0,0 0-111 0 0,0 0-234 0 0,0 0-250 0 0,0 0-225 0 0,0 0-158 0 0,0 0-127 0 0,2-14-86 0 0,11-43-90 0 0,-13 54-676 0 0,1 1 0 0 0,0 0 0 0 0,0 0-1 0 0,0 0 1 0 0,0 0 0 0 0,0 0 0 0 0,0 1-1 0 0,0-1 1 0 0,1 0 0 0 0,-1 0 0 0 0,1 1-1 0 0,-1-1 1 0 0,1 1 0 0 0,0-1 0 0 0,-1 1 0 0 0,1 0-1 0 0,0 0 1 0 0,0 0 0 0 0,0 0 0 0 0,0 0-1 0 0,0 0 1 0 0,0 0 0 0 0,0 1 0 0 0,0-1 0 0 0,0 1-1 0 0,2-1-94 0 0,0 0 141 0 0,1-2-88 0 0,0 1 1 0 0,1 0-1 0 0,-1 1 1 0 0,0-1-1 0 0,1 1 1 0 0,-1 0 0 0 0,1 0-1 0 0,-1 1 1 0 0,1-1-1 0 0,-1 1 1 0 0,1 1-1 0 0,-1-1 1 0 0,1 1-1 0 0,-1 0 1 0 0,1 0-1 0 0,-1 0 1 0 0,0 1 0 0 0,0 0-1 0 0,1 0 1 0 0,-1 0-1 0 0,0 1 1 0 0,-1-1-1 0 0,1 1 1 0 0,0 0-1 0 0,-1 1 1 0 0,0-1-1 0 0,0 1 1 0 0,0 0-1 0 0,0 0 1 0 0,0 0 0 0 0,-1 1-1 0 0,0-1 1 0 0,0 1-1 0 0,1 1-53 0 0,27 158 626 0 0,-25-111-485 0 0,10 144 404 0 0,-9 169-545 0 0,-7-312 4 0 0,2 395-128 0 0,14-236 56 0 0,8-94 86 0 0,-18-97 0 0 0,0 0-1 0 0,-2 1 1 0 0,0 0-1 0 0,-2 0 0 0 0,0 0 1 0 0,-2 1-1 0 0,0 7-17 0 0,-3-28 48 0 0,1 0 0 0 0,0-1 0 0 0,0 0-1 0 0,-1 1 1 0 0,0-1 0 0 0,1 0 0 0 0,-1 0 0 0 0,0 0-1 0 0,0 0 1 0 0,0-1 0 0 0,0 1 0 0 0,0-1-1 0 0,0 0 1 0 0,-1 0 0 0 0,1 0 0 0 0,0 0-1 0 0,-1-1 1 0 0,1 1 0 0 0,-1-1 0 0 0,1 0-1 0 0,0 0 1 0 0,-1 0 0 0 0,1 0 0 0 0,-1-1 0 0 0,1 1-1 0 0,0-1 1 0 0,-1 0 0 0 0,1 0 0 0 0,0 0-48 0 0,-36 1 79 0 0,-89 26 217 0 0,71-13-2205 0 0,-1-2-5087 0 0,46-11-71 0 0,6 0-4195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47.2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1 7050 0 0,'0'0'3232'0'0,"0"0"-1545"0"0,0 0-659 0 0,0 0-31 0 0,0 0 151 0 0,0 0 144 0 0,0 0 43 0 0,0 0-64 0 0,0 0-165 0 0,0 0-230 0 0,0 0-195 0 0,0 35-163 0 0,-2 116-109 0 0,-30 101 470 0 0,23-198-939 0 0,-5 35-951 0 0,3 0 0 0 0,1 64 1011 0 0,17-129-4008 0 0,3-21-7224 0 0,-8-3 5045 0 0</inkml:trace>
  <inkml:trace contextRef="#ctx0" brushRef="#br0" timeOffset="391.722">486 67 4505 0 0,'0'0'1628'0'0,"0"0"-443"0"0,0 0 16 0 0,0 0 247 0 0,0 0 83 0 0,0 0-124 0 0,-27 36-226 0 0,-84 116-224 0 0,42-34 424 0 0,56-91-1130 0 0,2 1 0 0 0,0 0 0 0 0,2 0 0 0 0,1 1 0 0 0,1 0 0 0 0,1 1 0 0 0,2 0 0 0 0,1-1 1 0 0,1 1-1 0 0,3 19-251 0 0,-1-42 43 0 0,1-1 0 0 0,0 1 0 0 0,0-1 0 0 0,1 1 0 0 0,0-1-1 0 0,0 0 1 0 0,0 1 0 0 0,1-1 0 0 0,0 0 0 0 0,0-1 0 0 0,0 1 0 0 0,1-1 0 0 0,0 1 0 0 0,0-1 0 0 0,1 0 0 0 0,-1 0 0 0 0,1-1 0 0 0,0 1 0 0 0,0-1 0 0 0,0 0 0 0 0,1-1 0 0 0,0 1 0 0 0,-1-1 0 0 0,1 0 0 0 0,0 0 0 0 0,1-1 0 0 0,-1 0 0 0 0,0 0-1 0 0,1-1 1 0 0,-1 1 0 0 0,1-1 0 0 0,-1-1 0 0 0,2 1-43 0 0,5-1 167 0 0,-1 0 0 0 0,0-1 0 0 0,1-1 0 0 0,-1 0 0 0 0,0 0 0 0 0,0-1 0 0 0,0-1 0 0 0,0 0 0 0 0,-1 0 0 0 0,0-1 0 0 0,10-6-167 0 0,7-4 173 0 0,-1-2 0 0 0,-1-1-1 0 0,0 0 1 0 0,-1-2 0 0 0,-1-1 0 0 0,-1-1 0 0 0,-1-1 0 0 0,-1-1 0 0 0,-1-1 0 0 0,-1-1-1 0 0,2-5-172 0 0,-13 14 31 0 0,-1 1-1 0 0,0-1 0 0 0,-1-1 0 0 0,-1 1 1 0 0,-1-1-1 0 0,-1 0 0 0 0,0 0 0 0 0,-1 0 1 0 0,-1 0-1 0 0,0 0 0 0 0,-2-1 0 0 0,-1-5-30 0 0,1 16-27 0 0,0 1 1 0 0,-1-1-1 0 0,0 0 0 0 0,0 1 0 0 0,0-1 0 0 0,-1 1 0 0 0,-1 0 0 0 0,1 0 1 0 0,-1 0-1 0 0,0 1 0 0 0,0-1 0 0 0,-1 1 0 0 0,0 0 0 0 0,0 0 1 0 0,-1 0-1 0 0,0 1 0 0 0,1 0 0 0 0,-2 0 0 0 0,1 0 0 0 0,-1 1 1 0 0,1 0-1 0 0,-1 0 0 0 0,0 1 0 0 0,-6-2 27 0 0,2 1-92 0 0,-1 0 0 0 0,1 0 0 0 0,-1 1 0 0 0,0 1 0 0 0,0 0 0 0 0,-1 0 0 0 0,1 2 0 0 0,0-1 0 0 0,0 2 0 0 0,0-1 0 0 0,-1 2 0 0 0,1-1 0 0 0,0 2 0 0 0,0 0 0 0 0,-8 3 92 0 0,0 2-387 0 0,0 1-1 0 0,1 0 1 0 0,1 2 0 0 0,-1 0 0 0 0,2 1-1 0 0,-1 1 1 0 0,2 1 0 0 0,0 0 0 0 0,-5 7 387 0 0,-26 35-3904 0 0,6 6-3349 0 0,28-38-534 0 0</inkml:trace>
  <inkml:trace contextRef="#ctx0" brushRef="#br0" timeOffset="1219.425">1530 457 0 0 0,'0'0'1559'0'0,"0"0"313"0"0,0 0 174 0 0,0 0-80 0 0,0 0-174 0 0,0 0-167 0 0,0 0-105 0 0,0 0-104 0 0,0 0-154 0 0,0 0-126 0 0,0 0-136 0 0,-4-4-98 0 0,2 2-756 0 0,0 0-1 0 0,0 0 1 0 0,-1 0-1 0 0,1 0 1 0 0,-1 1 0 0 0,1-1-1 0 0,-1 1 1 0 0,1 0 0 0 0,-1-1-1 0 0,0 1 1 0 0,1 0 0 0 0,-1 1-1 0 0,0-1 1 0 0,0 0 0 0 0,0 1-1 0 0,0 0 1 0 0,0-1-1 0 0,0 1 1 0 0,-2 1-146 0 0,-11 1 198 0 0,1 1 0 0 0,0 1 0 0 0,0 1-1 0 0,1 0 1 0 0,0 1 0 0 0,-1 0 0 0 0,2 1 0 0 0,-1 1 0 0 0,-7 6-198 0 0,4-5 12 0 0,0 2 1 0 0,1 0 0 0 0,0 1 0 0 0,1 0 0 0 0,0 1 0 0 0,1 1 0 0 0,1 0 0 0 0,0 1 0 0 0,1 1-1 0 0,0 0 1 0 0,1 0 0 0 0,1 1 0 0 0,1 1 0 0 0,1 0 0 0 0,-2 3-13 0 0,9-17-2 0 0,0 0 0 0 0,0-1 1 0 0,0 1-1 0 0,0 0 0 0 0,1-1 1 0 0,0 1-1 0 0,0 0 0 0 0,0 0 0 0 0,0 0 1 0 0,0-1-1 0 0,1 1 0 0 0,-1 0 1 0 0,1-1-1 0 0,0 1 0 0 0,0 0 0 0 0,0-1 1 0 0,1 1-1 0 0,-1-1 0 0 0,1 1 1 0 0,0-1-1 0 0,0 0 0 0 0,0 0 0 0 0,1 0 1 0 0,-1 0-1 0 0,1 0 0 0 0,-1-1 1 0 0,1 1-1 0 0,0-1 0 0 0,0 1 0 0 0,0-1 1 0 0,0 0-1 0 0,1 0 0 0 0,-1 0 1 0 0,0-1-1 0 0,1 1 0 0 0,-1-1 0 0 0,1 0 1 0 0,0 0-1 0 0,-1 0 0 0 0,1-1 1 0 0,0 1-1 0 0,0-1 2 0 0,14 0 94 0 0,0 0 1 0 0,0-2-1 0 0,0 0 0 0 0,-1-1 1 0 0,1-1-1 0 0,-1 0 1 0 0,0-1-1 0 0,0-2 0 0 0,0 1 1 0 0,-1-2-1 0 0,0 0 0 0 0,11-7-94 0 0,175-134 981 0 0,-188 138-928 0 0,141-129 511 0 0,-155 141-566 0 0,0-1 1 0 0,0 0 0 0 0,0 1-1 0 0,0-1 1 0 0,0 0-1 0 0,1 0 1 0 0,-1 1-1 0 0,0-1 1 0 0,0 0 0 0 0,0 0-1 0 0,1 1 1 0 0,-1-1-1 0 0,0 0 1 0 0,0 0 0 0 0,1 0-1 0 0,-1 1 1 0 0,0-1-1 0 0,0 0 1 0 0,1 0 0 0 0,-1 0-1 0 0,0 0 1 0 0,1 0-1 0 0,-1 0 1 0 0,0 0-1 0 0,1 0 1 0 0,-1 0 0 0 0,0 0-1 0 0,1 0 1 0 0,-1 0-1 0 0,0 0 1 0 0,0 0 0 0 0,1 0-1 0 0,-1 0 1 0 0,0 0-1 0 0,1 0 1 0 0,-1 0 0 0 0,0 0-1 0 0,1 0 1 0 0,-1 0-1 0 0,0-1 2 0 0,-14 35-219 0 0,-11 34-1079 0 0,21-20-2991 0 0,14-22-2724 0 0,3-14-1823 0 0,-9-8 5053 0 0</inkml:trace>
  <inkml:trace contextRef="#ctx0" brushRef="#br0" timeOffset="1738.271">1838 825 0 0 0,'0'0'1804'0'0,"0"0"353"0"0,0 0 275 0 0,0 0 13 0 0,0 0-325 0 0,0 0-337 0 0,0 0-194 0 0,0 0-108 0 0,0 0-70 0 0,0 0-126 0 0,0 0-192 0 0,0 0-203 0 0,18-11-158 0 0,57-36-113 0 0,21-38 737 0 0,98-80-643 0 0,-194 165-709 0 0,1-1-1 0 0,-1 1 1 0 0,0-1-1 0 0,1 1 0 0 0,-1-1 1 0 0,1 1-1 0 0,-1-1 0 0 0,0 1 1 0 0,1-1-1 0 0,-1 1 1 0 0,1-1-1 0 0,-1 1 0 0 0,1 0 1 0 0,0-1-1 0 0,-1 1 0 0 0,1 0 1 0 0,-1-1-1 0 0,1 1 1 0 0,0 0-1 0 0,-1 0 0 0 0,1 0 1 0 0,0-1-1 0 0,-1 1 0 0 0,1 0 1 0 0,0 0-1 0 0,-1 0 1 0 0,1 0-1 0 0,0 0 0 0 0,-1 0 1 0 0,1 1-1 0 0,-1-1 0 0 0,1 0 1 0 0,0 0-1 0 0,-1 0 1 0 0,1 0-1 0 0,0 1 0 0 0,-1-1 1 0 0,1 0-1 0 0,-1 1 0 0 0,1-1 1 0 0,-1 0-1 0 0,1 1 1 0 0,-1-1-1 0 0,1 1 0 0 0,-1-1 1 0 0,1 1-1 0 0,-1-1 0 0 0,1 1 1 0 0,-1-1-1 0 0,0 1 1 0 0,1 0-1 0 0,-1-1 0 0 0,0 1 1 0 0,0-1-1 0 0,0 1 0 0 0,1 0 1 0 0,-1-1-1 0 0,0 1 1 0 0,0 0-1 0 0,0-1 0 0 0,0 1 1 0 0,0 0-1 0 0,0-1 0 0 0,0 1 1 0 0,0 0-4 0 0,-8 48 338 0 0,6-44-319 0 0,0 4 23 0 0,-7 55 74 0 0,10-63-111 0 0,-1 1 0 0 0,1 0 0 0 0,-1-1 0 0 0,1 1 0 0 0,-1 0 0 0 0,1-1 0 0 0,0 1 0 0 0,0-1 0 0 0,-1 1 0 0 0,1-1 0 0 0,0 0 0 0 0,1 1 0 0 0,-1-1 0 0 0,0 0 0 0 0,0 0 0 0 0,0 0 0 0 0,1 1 0 0 0,-1-1 0 0 0,1-1 0 0 0,-1 1 0 0 0,1 0 0 0 0,-1 0 0 0 0,1 0 0 0 0,-1-1 0 0 0,1 1 0 0 0,0-1 0 0 0,-1 0 0 0 0,1 1 0 0 0,0-1 0 0 0,-1 0 0 0 0,1 0 0 0 0,0 0 0 0 0,-1 0 0 0 0,1 0 0 0 0,0 0 0 0 0,0 0-5 0 0,22-3 153 0 0,0-1 0 0 0,0-2 0 0 0,0 0 0 0 0,-1-1 0 0 0,0-1-1 0 0,0-1 1 0 0,-1-1 0 0 0,0-1 0 0 0,15-11-153 0 0,49-21 177 0 0,69-16 52 0 0,-154 61-199 0 0,0-1 0 0 0,1 1 0 0 0,-1-1 0 0 0,0 1 0 0 0,0 0 0 0 0,0-1 0 0 0,0 1 0 0 0,0 0 0 0 0,-1 0 0 0 0,1 0 0 0 0,0-1 0 0 0,-1 1 0 0 0,1 0 0 0 0,-1 0 0 0 0,0 0 0 0 0,0 0 0 0 0,0 0 0 0 0,0 0 1 0 0,0 0-1 0 0,0 0 0 0 0,0 0 0 0 0,-1 0 0 0 0,1 0 0 0 0,-1 0 0 0 0,1-1 0 0 0,-1 1-30 0 0,1 8 74 0 0,0-1-42 0 0,-1-4-26 0 0,1-1 1 0 0,0 1-1 0 0,0-1 1 0 0,0 1-1 0 0,1 0 1 0 0,-1-1-1 0 0,1 1 1 0 0,0-1-1 0 0,0 1 1 0 0,1-1-1 0 0,0 1 1 0 0,-1-1-1 0 0,1 0 1 0 0,1 0-1 0 0,-1 0 1 0 0,1 0-7 0 0,16 15-36 0 0,-9-9-591 0 0,-2-4-4613 0 0,2-4-6918 0 0,-7-2 2621 0 0</inkml:trace>
  <inkml:trace contextRef="#ctx0" brushRef="#br0" timeOffset="2634.691">1797 571 0 0 0,'3'-1'-114'0'0,"-12"-6"16061"0"0,4 12-15292 0 0,-28 25 2625 0 0,29-24-3116 0 0,0 0-1 0 0,1 1 0 0 0,0-1 1 0 0,0 1-1 0 0,1 0 0 0 0,0 0 1 0 0,0 0-1 0 0,1 0 1 0 0,0 0-1 0 0,0 0 0 0 0,0 0 1 0 0,1 1-1 0 0,0-1 0 0 0,1 6-163 0 0,0-9 5 0 0,0 0 0 0 0,0 0 0 0 0,0 0-1 0 0,1 0 1 0 0,-1 0 0 0 0,1 0 0 0 0,0 0-1 0 0,0 0 1 0 0,1-1 0 0 0,-1 1-1 0 0,1-1 1 0 0,0 0 0 0 0,-1 0 0 0 0,1 0-1 0 0,1 0 1 0 0,-1 0 0 0 0,0-1 0 0 0,1 1-1 0 0,-1-1 1 0 0,1 0 0 0 0,0 0-1 0 0,0 0 1 0 0,0-1 0 0 0,0 1 0 0 0,0-1-1 0 0,0 0 1 0 0,0 0 0 0 0,0 0 0 0 0,0-1-1 0 0,0 1 1 0 0,4-1-5 0 0,25-3-1580 0 0,-12-1-7227 0 0,-15 3-2184 0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8:15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3129 0 0,'0'0'2247'0'0,"0"0"-867"0"0,0 0-6 0 0,0 0 391 0 0,0 0 208 0 0,0 0-121 0 0,0 0-342 0 0,0 0-318 0 0,0 0-221 0 0,0 0-137 0 0,0 0-142 0 0,35-6-129 0 0,107-19-111 0 0,143-17 1497 0 0,-216 32-2361 0 0,-26-2-4645 0 0,-38 11 2386 0 0,2-2-1096 0 0,-2 3-2564 0 0,-3 0 2686 0 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8:16.1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81 7466 0 0,'0'0'1684'0'0,"0"0"-461"0"0,0 0-171 0 0,0 0 232 0 0,0 0 242 0 0,0 0 80 0 0,0 0-142 0 0,0 0-288 0 0,0 0-326 0 0,0 0-257 0 0,32-2-189 0 0,103-9-124 0 0,54-27 183 0 0,-78 20-1364 0 0,-75 14-2289 0 0,1-1-4147 0 0,-23 2-2306 0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8:16.9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323 545 8786 0 0,'0'0'1141'0'0,"0"0"-166"0"0,0 0-8 0 0,0 0 84 0 0,0 0 33 0 0,0 0-53 0 0,0 0-169 0 0,-32 18-193 0 0,-101 59-138 0 0,128-75-488 0 0,0 1 0 0 0,0 0 0 0 0,0 0 0 0 0,1 1 0 0 0,-1-1 0 0 0,1 1 0 0 0,0 0 0 0 0,0 0 0 0 0,0 1 0 0 0,0-1-1 0 0,1 1 1 0 0,0 0 0 0 0,0 0 0 0 0,0 0 0 0 0,-1 3-43 0 0,-3 7 131 0 0,-42 126 756 0 0,47-134-827 0 0,1-1 1 0 0,1 1-1 0 0,-1 0 0 0 0,1 0 0 0 0,0 0 1 0 0,1 0-1 0 0,0 0 0 0 0,0-1 0 0 0,0 1 1 0 0,1 0-1 0 0,0-1 0 0 0,0 1 0 0 0,1-1 1 0 0,-1 0-1 0 0,1 1 0 0 0,1-1 0 0 0,-1-1 1 0 0,1 1-1 0 0,0 0 0 0 0,3 2-60 0 0,2 0 101 0 0,0-1 0 0 0,0 0 0 0 0,0 0 0 0 0,1-1 0 0 0,0-1 0 0 0,0 1 0 0 0,0-2 0 0 0,1 1 0 0 0,0-1 0 0 0,0-1-1 0 0,0 0 1 0 0,0-1 0 0 0,0 0 0 0 0,1 0 0 0 0,-1-1 0 0 0,1-1 0 0 0,-1 0 0 0 0,1-1 0 0 0,-1 0 0 0 0,0 0 0 0 0,1-1 0 0 0,-1-1 0 0 0,0 0 0 0 0,7-3-102 0 0,14-5 222 0 0,0-2 0 0 0,-1-1 0 0 0,0-1 0 0 0,-1-2-1 0 0,-1-1 1 0 0,0-1 0 0 0,17-17-221 0 0,-26 22 51 0 0,-1-1 1 0 0,0-1-1 0 0,-1-1 1 0 0,-1-1-1 0 0,-1 0 1 0 0,0-1-1 0 0,-2-1 1 0 0,0 0-1 0 0,-1-1 1 0 0,-1-1-1 0 0,-1 0 1 0 0,-1 0-1 0 0,-1-1 0 0 0,-1 0 1 0 0,-1-1-1 0 0,-1 1 1 0 0,-1-2-1 0 0,-1 1 1 0 0,-1 0-1 0 0,-1-1 1 0 0,-1 1-1 0 0,-2-1 1 0 0,0 1-1 0 0,-1-1 1 0 0,-2-1-52 0 0,0 12-73 0 0,1 0 0 0 0,-2 1-1 0 0,0-1 1 0 0,-1 1 0 0 0,0 0 0 0 0,-1 1 0 0 0,0-1 0 0 0,-1 1 0 0 0,-1 1 0 0 0,0-1 0 0 0,0 1 0 0 0,-1 1 0 0 0,0 0 0 0 0,-1 0-1 0 0,0 1 1 0 0,-1 1 0 0 0,1 0 0 0 0,-2 0 0 0 0,1 1 0 0 0,-1 1 0 0 0,0 0 0 0 0,-1 1 0 0 0,1 0 0 0 0,-1 1 0 0 0,-9-2 73 0 0,18 6-16 0 0,1 0 1 0 0,-1 0 0 0 0,0 1-1 0 0,1-1 1 0 0,-1 1 0 0 0,1 0-1 0 0,0 0 1 0 0,-1 1-1 0 0,1-1 1 0 0,0 1 0 0 0,0 0-1 0 0,0 0 1 0 0,0 1 0 0 0,0-1-1 0 0,0 1 1 0 0,0 0 0 0 0,1 0-1 0 0,0 0 1 0 0,-1 0 0 0 0,1 0-1 0 0,0 1 1 0 0,1 0 0 0 0,-1-1-1 0 0,1 1 1 0 0,-1 0-1 0 0,1 0 1 0 0,0 0 0 0 0,1 1-1 0 0,-1-1 1 0 0,0 4 15 0 0,-19 140 25 0 0,24-125 34 0 0,2 1 0 0 0,0-1 0 0 0,2-1 0 0 0,0 1 0 0 0,2-1 0 0 0,0 0 0 0 0,1-1 0 0 0,2 0 0 0 0,0-1-1 0 0,1 0 1 0 0,1-1 0 0 0,1 0 0 0 0,0-1 0 0 0,1-1 0 0 0,1 0 0 0 0,1-2 0 0 0,9 6-59 0 0,-3 1 68 0 0,1-1-1 0 0,1-1 0 0 0,1-2 0 0 0,1 0 0 0 0,0-2 0 0 0,23 9-67 0 0,-49-24-64 0 0,0 1 1 0 0,0 0-1 0 0,0-1 0 0 0,0 1 1 0 0,0-1-1 0 0,1 0 0 0 0,-1 0 1 0 0,0 0-1 0 0,1 0 0 0 0,-1 0 0 0 0,1-1 1 0 0,-1 1-1 0 0,1-1 0 0 0,-1 1 1 0 0,1-1-1 0 0,0 0 0 0 0,-1 0 1 0 0,1 0-1 0 0,-1-1 0 0 0,1 1 0 0 0,-1 0 1 0 0,1-1-1 0 0,-1 0 0 0 0,1 1 1 0 0,-1-1-1 0 0,1 0 0 0 0,-1 0 1 0 0,0-1-1 0 0,1 1 0 0 0,-1 0 0 0 0,0-1 1 0 0,0 1-1 0 0,0-1 0 0 0,0 0 1 0 0,0 0-1 0 0,-1 0 0 0 0,1 0 0 0 0,0 0 1 0 0,-1 0-1 0 0,0 0 0 0 0,1 0 1 0 0,-1-1-1 0 0,0 0 64 0 0,2-4-921 0 0,4-17-3475 0 0,-4 8-2360 0 0,-2 4-2793 0 0</inkml:trace>
  <inkml:trace contextRef="#ctx0" brushRef="#br0" timeOffset="372.806">1124 70 8938 0 0,'0'0'1486'0'0,"0"0"-85"0"0,0 0 77 0 0,0 0 70 0 0,0 0-25 0 0,0 0-187 0 0,0 0-214 0 0,0 0-176 0 0,0 0-162 0 0,0 0-160 0 0,0 0-149 0 0,32-12-111 0 0,98-34-107 0 0,-59 34 121 0 0,-70 12-375 0 0,1 0 0 0 0,-1 0 1 0 0,0 1-1 0 0,1-1 0 0 0,-1 0 1 0 0,0 1-1 0 0,0-1 0 0 0,1 0 1 0 0,-1 1-1 0 0,0-1 0 0 0,0 1 1 0 0,0 0-1 0 0,0 0 0 0 0,0-1 1 0 0,0 1-1 0 0,0 0 0 0 0,0 0 1 0 0,0 0-1 0 0,0 0 0 0 0,0 0 1 0 0,0 0-1 0 0,-1 0 0 0 0,1 0 1 0 0,0 0-1 0 0,-1 0 0 0 0,1 1 1 0 0,-1-1-1 0 0,1 0 0 0 0,-1 0 1 0 0,0 1-1 0 0,1-1 0 0 0,-1 0 1 0 0,0 0-1 0 0,0 1 0 0 0,0-1 1 0 0,0 0-1 0 0,0 1 0 0 0,0-1 1 0 0,0 0-1 0 0,0 1 0 0 0,-1-1 1 0 0,1 0-1 0 0,-1 0 0 0 0,1 1 1 0 0,-1-1-1 0 0,1 0-3 0 0,-23 62 247 0 0,-21 9-56 0 0,33-57-123 0 0,1 1-1 0 0,1 0 1 0 0,0 0 0 0 0,1 1 0 0 0,1 0-1 0 0,0 0 1 0 0,1 4-68 0 0,5-18 14 0 0,0-1 1 0 0,0 1-1 0 0,0 0 0 0 0,1 0 1 0 0,-1 0-1 0 0,1 0 1 0 0,0 0-1 0 0,0 0 0 0 0,0 0 1 0 0,0 0-1 0 0,1 0 0 0 0,-1 0 1 0 0,1 0-1 0 0,0 0 0 0 0,-1 0 1 0 0,1-1-1 0 0,1 1 0 0 0,-1 0 1 0 0,0 0-1 0 0,1-1 0 0 0,-1 1 1 0 0,1-1-1 0 0,0 0 1 0 0,0 1-1 0 0,0-1 0 0 0,0 0 1 0 0,0 0-1 0 0,0 0 0 0 0,1 0 1 0 0,-1 0-1 0 0,1-1 0 0 0,-1 1 1 0 0,1-1-1 0 0,0 0 0 0 0,-1 1 1 0 0,1-1-1 0 0,0-1 0 0 0,2 2-13 0 0,12 2-17 0 0,1 0 0 0 0,-1-1 1 0 0,1-1-1 0 0,0 0 0 0 0,-1-2 1 0 0,1 0-1 0 0,0-1 0 0 0,0 0 0 0 0,8-3 16 0 0,53-13-7329 0 0,-67 14 1870 0 0,-5 2-3642 0 0</inkml:trace>
  <inkml:trace contextRef="#ctx0" brushRef="#br0" timeOffset="751.001">1770 273 5225 0 0,'0'0'2123'0'0,"0"0"-264"0"0,0 0-125 0 0,0 0-3 0 0,0 0-132 0 0,0 0-204 0 0,0 0-205 0 0,0 0-205 0 0,0 0-173 0 0,0 0-172 0 0,0 0-143 0 0,-24 32-128 0 0,-75 105-88 0 0,39-30 93 0 0,52-89-292 0 0,1 0-1 0 0,1 0 1 0 0,0 0 0 0 0,1 1 0 0 0,2 0-1 0 0,0-1 1 0 0,0 2 0 0 0,2-1 0 0 0,0 0-1 0 0,2 0 1 0 0,0 0 0 0 0,1 0 0 0 0,3 13-82 0 0,-1-23 102 0 0,0-1 0 0 0,0 1 1 0 0,1-1-1 0 0,0 0 0 0 0,0 0 1 0 0,1-1-1 0 0,0 0 0 0 0,1 0 1 0 0,-1 0-1 0 0,1-1 0 0 0,0 0 1 0 0,1 0-1 0 0,0-1 0 0 0,0 0 1 0 0,0 0-1 0 0,0-1 0 0 0,1 0 1 0 0,-1 0-1 0 0,1-1 0 0 0,0 0 1 0 0,0-1-1 0 0,0 0 0 0 0,1 0 1 0 0,-1-1-1 0 0,0 0 0 0 0,6-1-102 0 0,-12 0 30 0 0,12 1 133 0 0,0-1 0 0 0,0 0 0 0 0,0-1 0 0 0,0-1 0 0 0,0 0 0 0 0,0-1 0 0 0,0-1 0 0 0,-1 0 1 0 0,0-1-1 0 0,3-2-163 0 0,8-5 69 0 0,0-2 1 0 0,-1-1-1 0 0,0-1 1 0 0,-2 0 0 0 0,1-2-1 0 0,-2-1 1 0 0,-1 0-1 0 0,0-2 1 0 0,-2 0 0 0 0,0-1-1 0 0,-2-1 1 0 0,0-1-1 0 0,-1 0 1 0 0,-2-1 0 0 0,0 0-1 0 0,1-9-69 0 0,-10 23-70 0 0,-1-1-1 0 0,0 1 1 0 0,-1 0-1 0 0,0-1 0 0 0,-1 0 1 0 0,-1 1-1 0 0,0-1 1 0 0,0 1-1 0 0,-1-1 1 0 0,0 0-1 0 0,-1 1 1 0 0,0 0-1 0 0,-1-1 1 0 0,-1 1-1 0 0,0 0 0 0 0,0 0 1 0 0,-1 1-1 0 0,0-1 1 0 0,-1 1-1 0 0,0 0 1 0 0,0 1-1 0 0,-1 0 1 0 0,-1 0-1 0 0,0 0 0 0 0,0 1 1 0 0,-2-2 70 0 0,2 3-258 0 0,-2-1 0 0 0,1 1 1 0 0,-1 0-1 0 0,0 1 0 0 0,0 1 0 0 0,-1-1 1 0 0,0 1-1 0 0,0 1 0 0 0,0 0 0 0 0,0 1 0 0 0,0 0 1 0 0,-1 1-1 0 0,0 0 0 0 0,1 0 0 0 0,-1 2 1 0 0,-12-1 257 0 0,-90 34-5454 0 0,13 29-6364 0 0,76-43 7737 0 0</inkml:trace>
  <inkml:trace contextRef="#ctx0" brushRef="#br0" timeOffset="1103.027">1540 770 1168 0 0,'0'0'2662'0'0,"0"0"61"0"0,0 0-119 0 0,0 0-277 0 0,0 0-379 0 0,0 0-309 0 0,0 0-234 0 0,0 0-227 0 0,0 0-181 0 0,0 0-168 0 0,0 0-186 0 0,0 0-120 0 0,0 0-94 0 0,21-23-87 0 0,65-70-42 0 0,-41 39 337 0 0,-37 46-502 0 0,-4 4-115 0 0,-1 0-1 0 0,1 0 0 0 0,0 0 0 0 0,0 1 1 0 0,1 0-1 0 0,-1 0 0 0 0,1 0 0 0 0,0 0 1 0 0,-1 1-1 0 0,1 0 0 0 0,0 0 0 0 0,1 0 1 0 0,-1 0-1 0 0,0 1 0 0 0,1 0-19 0 0,23-1 91 0 0,-24 2-66 0 0,0-1 0 0 0,-1 0-1 0 0,1 1 1 0 0,0 0 0 0 0,0 0 0 0 0,-1 1 0 0 0,1-1 0 0 0,0 1-1 0 0,-1 0 1 0 0,1 0 0 0 0,-1 1 0 0 0,1-1 0 0 0,-1 1-1 0 0,0 0 1 0 0,1 0 0 0 0,-1 0 0 0 0,0 1 0 0 0,1 1-25 0 0,7 6 175 0 0,1 0 0 0 0,-1 0 1 0 0,2-1-1 0 0,-1-1 1 0 0,1 0-1 0 0,1-1 0 0 0,-1-1 1 0 0,1 0-1 0 0,0-1 0 0 0,0 0 1 0 0,1-1-1 0 0,0-1 0 0 0,-1-1 1 0 0,14 1-176 0 0,31-10 89 0 0,-53 2-883 0 0,1-1-2010 0 0,-6 3-2237 0 0,-2-2-3534 0 0,0 5-71 0 0</inkml:trace>
  <inkml:trace contextRef="#ctx0" brushRef="#br0" timeOffset="1552.87">1 1263 5281 0 0,'0'0'1845'0'0,"0"0"152"0"0,0 0 216 0 0,0 0 85 0 0,40 0-217 0 0,132-1-380 0 0,74-23 1841 0 0,457-35-253 0 0,3 30-4164 0 0,-596 23-602 0 0,-40 2-1721 0 0,-3 2-6621 0 0,-48 2 941 0 0</inkml:trace>
  <inkml:trace contextRef="#ctx0" brushRef="#br0" timeOffset="2247.976">824 1624 6857 0 0,'0'0'1970'0'0,"0"0"-348"0"0,0 0-220 0 0,0 0-93 0 0,0 0-145 0 0,0 0-178 0 0,0 0-173 0 0,0 0-144 0 0,0 0-127 0 0,-32 10-123 0 0,-98 35-112 0 0,65-8 20 0 0,57-29-270 0 0,-4 5-18 0 0,0 1 0 0 0,1-1-1 0 0,0 2 1 0 0,1-1 0 0 0,1 2 0 0 0,0-1 0 0 0,1 1 0 0 0,1 0-1 0 0,1 1 1 0 0,0-1 0 0 0,1 2 0 0 0,1-1 0 0 0,0 0 0 0 0,1 1-1 0 0,1-1 1 0 0,1 1 0 0 0,0 5-39 0 0,1-18 34 0 0,0 1 1 0 0,-1-1-1 0 0,1 0 0 0 0,1 0 0 0 0,-1 0 1 0 0,1 0-1 0 0,0 0 0 0 0,0 0 1 0 0,1 0-1 0 0,-1 0 0 0 0,1 0 0 0 0,0 0 1 0 0,1 0-1 0 0,-1-1 0 0 0,1 1 1 0 0,0-1-1 0 0,0 0 0 0 0,0 0 0 0 0,0 0 1 0 0,1 0-1 0 0,0-1 0 0 0,-1 1 0 0 0,1-1 1 0 0,1 0-1 0 0,-1 0 0 0 0,0 0 1 0 0,3 0-35 0 0,6 1 166 0 0,1 0 1 0 0,-1-2-1 0 0,1 1 1 0 0,0-2-1 0 0,0 0 1 0 0,-1-1-1 0 0,1 0 1 0 0,0-1-1 0 0,0 0 1 0 0,0-1-1 0 0,-1-1 1 0 0,1 0-1 0 0,-1-1 1 0 0,0 0 0 0 0,0-1-1 0 0,0-1 1 0 0,-1 0-1 0 0,0-1 1 0 0,0 0-1 0 0,0 0 1 0 0,-1-1-1 0 0,0-1 1 0 0,6-6-167 0 0,7-2 45 0 0,0-1 0 0 0,-1-1 1 0 0,-2-1-1 0 0,0 0 0 0 0,0-2 1 0 0,-2 0-1 0 0,-1-2 1 0 0,-1 0-1 0 0,-1-1 0 0 0,-1 0 1 0 0,-1-1-1 0 0,-1-1 0 0 0,-2 0 1 0 0,-1-1-1 0 0,-1 0 0 0 0,-1 0 1 0 0,-1-1-1 0 0,-2 0 0 0 0,2-29-45 0 0,-5 44-59 0 0,-1 0 0 0 0,0 0 0 0 0,-1 0 0 0 0,0 0 0 0 0,-1 0 0 0 0,-1 0 0 0 0,-1 0 1 0 0,1 0-1 0 0,-2 0 0 0 0,0 1 0 0 0,-1-1 0 0 0,0 1 0 0 0,-1 0 0 0 0,0 1 0 0 0,-1 0 0 0 0,-1 0 0 0 0,0 0 0 0 0,0 1 0 0 0,-1 0 0 0 0,-1 0 0 0 0,0 1 0 0 0,0 0 0 0 0,-3 0 59 0 0,9 7-17 0 0,-1 1 1 0 0,1 0-1 0 0,-1 0 0 0 0,0 1 1 0 0,0-1-1 0 0,1 1 0 0 0,-1 0 0 0 0,0 0 1 0 0,0 1-1 0 0,0-1 0 0 0,0 1 1 0 0,-1 0-1 0 0,1 1 0 0 0,0-1 1 0 0,0 1-1 0 0,0 0 0 0 0,1 0 0 0 0,-1 1 1 0 0,0-1-1 0 0,0 1 0 0 0,1 0 1 0 0,-1 0-1 0 0,1 1 0 0 0,-1-1 1 0 0,1 1-1 0 0,0 0 0 0 0,0 0 0 0 0,0 1 1 0 0,1-1-1 0 0,-2 2 17 0 0,-8 9-4 0 0,1 0-1 0 0,0 1 1 0 0,1 1-1 0 0,1 0 1 0 0,0 0-1 0 0,1 1 1 0 0,-3 9 4 0 0,3-5 52 0 0,2 0 1 0 0,0 0-1 0 0,2 1 0 0 0,0 0 1 0 0,1 0-1 0 0,2 0 0 0 0,0 0 1 0 0,1 1-1 0 0,1-1 1 0 0,1 0-1 0 0,1 1 0 0 0,2-1 1 0 0,0 0-1 0 0,1 0 0 0 0,4 10-52 0 0,-1-13 88 0 0,0 0 1 0 0,1-1-1 0 0,1 0 0 0 0,1-1 0 0 0,0 0 0 0 0,2-1 0 0 0,-1 0 0 0 0,2-1 0 0 0,0-1 0 0 0,1 0 0 0 0,1-1 0 0 0,0 0 1 0 0,0-1-1 0 0,1-1 0 0 0,1-1 0 0 0,0 0 0 0 0,0-1 0 0 0,18 5-88 0 0,-21-8-76 0 0,1-2 0 0 0,-1 0 1 0 0,1-1-1 0 0,-1 0 0 0 0,1-1 0 0 0,0-1 0 0 0,12-1 76 0 0,-16-17-5055 0 0,-9 1-7439 0 0,-3 12 5370 0 0</inkml:trace>
  <inkml:trace contextRef="#ctx0" brushRef="#br0" timeOffset="2569.631">1676 1458 10818 0 0,'0'0'3693'0'0,"0"0"-2109"0"0,0 0-793 0 0,0 0 20 0 0,0 0 107 0 0,0 0 21 0 0,0 0-67 0 0,0 0-133 0 0,0 0-113 0 0,0 0-116 0 0,0 0-99 0 0,-17 36-87 0 0,-52 114-86 0 0,25-29 277 0 0,41-108-497 0 0,0 0-1 0 0,1 0 1 0 0,0 0-1 0 0,1 0 1 0 0,0 1-1 0 0,1-1 0 0 0,1 0 1 0 0,0 1-1 0 0,0-1 1 0 0,2 0-1 0 0,0 0 1 0 0,0 0-1 0 0,1-1 1 0 0,1 1-1 0 0,0-1 1 0 0,0 0-1 0 0,1 0 1 0 0,4 5-18 0 0,0-9 67 0 0,1 0 0 0 0,0 0 0 0 0,0-1 0 0 0,1-1 0 0 0,-1 0 0 0 0,1 0 0 0 0,1-1 0 0 0,-1-1 0 0 0,1 0 0 0 0,0-1 0 0 0,0 0 0 0 0,0-1 0 0 0,0 0 0 0 0,0-1 0 0 0,1-1 0 0 0,-1 0 0 0 0,0 0 0 0 0,11-3-67 0 0,-18 3-7 0 0,-5 0-47 0 0,0 0 1 0 0,0 0-1 0 0,1 0 0 0 0,-1-1 1 0 0,0 1-1 0 0,0 0 1 0 0,0-1-1 0 0,0 1 0 0 0,1-1 1 0 0,-1 1-1 0 0,0-1 1 0 0,0 0-1 0 0,0 1 1 0 0,0-1-1 0 0,0 0 0 0 0,0 0 1 0 0,0 0-1 0 0,-1 0 1 0 0,1 0-1 0 0,0 0 0 0 0,0 0 1 0 0,-1 0-1 0 0,1 0 1 0 0,0 0-1 0 0,-1 0 1 0 0,1 0-1 0 0,-1 0 0 0 0,0 0 1 0 0,1-1-1 0 0,-1 1 1 0 0,0 0-1 0 0,0 0 0 0 0,0-1 54 0 0,-11-41-5226 0 0,8 39 4377 0 0,-12-12-3652 0 0,5 7-1513 0 0,4 5-930 0 0</inkml:trace>
  <inkml:trace contextRef="#ctx0" brushRef="#br0" timeOffset="2813.263">1280 1731 7914 0 0,'0'0'2762'0'0,"0"0"-587"0"0,0 0-200 0 0,0 0-48 0 0,0 0-299 0 0,0 0-385 0 0,0 0-281 0 0,0 0-203 0 0,36 0-134 0 0,112-1-114 0 0,172-17-48 0 0,-250 6-4547 0 0,-48 4-406 0 0,0-1-3681 0 0,-16 5 1972 0 0</inkml:trace>
  <inkml:trace contextRef="#ctx0" brushRef="#br0" timeOffset="3234.487">2057 1396 6081 0 0,'0'0'2158'0'0,"0"0"-232"0"0,0 0-43 0 0,0 0-12 0 0,0 0-188 0 0,0 0-273 0 0,0 0-241 0 0,0 0-186 0 0,0 0-148 0 0,0 0-128 0 0,0 0-108 0 0,0 0-78 0 0,0 0-65 0 0,33-5-69 0 0,103-15-88 0 0,-68 18 174 0 0,-61 6-448 0 0,-5-2-15 0 0,-1 0 0 0 0,0 0 0 0 0,0 0 0 0 0,0 1 0 0 0,0-1 0 0 0,0 0 0 0 0,-1 0-1 0 0,1 0 1 0 0,0 1 0 0 0,-1-1 0 0 0,0 0 0 0 0,0 1 0 0 0,0-1 0 0 0,0 0 0 0 0,0 1 0 0 0,0-1-1 0 0,0 0 1 0 0,-1 1 0 0 0,1-1 0 0 0,-1 0 0 0 0,1 0 0 0 0,-1 1 0 0 0,0-1 0 0 0,0 0-1 0 0,0 0 1 0 0,0 0 0 0 0,-1 0 0 0 0,1 0 0 0 0,-1 0 0 0 0,1-1 0 0 0,-1 1 0 0 0,1 0 0 0 0,-1-1-1 0 0,0 1-9 0 0,-58 57 207 0 0,59-58-193 0 0,-1 1 0 0 0,0 0 0 0 0,0-1 0 0 0,1 1 0 0 0,-1 0 0 0 0,1 0 0 0 0,0 0 0 0 0,-1 0 1 0 0,1 0-1 0 0,0 0 0 0 0,0 0 0 0 0,0 0 0 0 0,1 0 0 0 0,-1 1 0 0 0,0-1 0 0 0,1 0 0 0 0,-1 1 0 0 0,1-1 0 0 0,0 0 0 0 0,0 1 0 0 0,0-1 0 0 0,0 0 0 0 0,0 1 0 0 0,1-1 0 0 0,-1 0 0 0 0,1 1 0 0 0,-1-1 0 0 0,1 0 0 0 0,0 0 0 0 0,0 0 0 0 0,0 1 0 0 0,0-1 1 0 0,0 0-1 0 0,0 0 0 0 0,1-1 0 0 0,-1 1 0 0 0,1 0 0 0 0,-1 0 0 0 0,1-1 0 0 0,0 1 0 0 0,0 0 0 0 0,-1-1 0 0 0,1 0 0 0 0,0 1 0 0 0,0-1 0 0 0,1 0 0 0 0,-1 0 0 0 0,0 0 0 0 0,0-1 0 0 0,0 1 0 0 0,1 0-14 0 0,18 3 44 0 0,0 0-1 0 0,1-1 1 0 0,-1-1 0 0 0,1-2-1 0 0,-1 0 1 0 0,0-1-1 0 0,1 0 1 0 0,-1-2-1 0 0,2-2-43 0 0,2 1-897 0 0,12-3-2339 0 0,-16-1-6039 0 0,-13 2-2434 0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13.14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0 188 0 0 0,'0'0'160'0'0,"0"0"-3"0"0,0 0-9 0 0,0 0 0 0 0,0 0-20 0 0,0 0-46 0 0,0 0-19 0 0,0 0-9 0 0,0 0 32 0 0,0 0 78 0 0,5-5 45 0 0,-3 3-171 0 0,0-1 0 0 0,0 1 0 0 0,0 0 0 0 0,0 0 0 0 0,1 0-1 0 0,-1 0 1 0 0,0 1 0 0 0,1-1 0 0 0,-1 1 0 0 0,1-1 0 0 0,0 1 0 0 0,-1 0 0 0 0,1 0 0 0 0,0 0 0 0 0,0 0 0 0 0,0 1-1 0 0,0-1 1 0 0,0 1 0 0 0,0-1 0 0 0,0 1 0 0 0,1 0-38 0 0,184 33 2043 0 0,-17-22-1007 0 0,0-7-1 0 0,0-8 0 0 0,66-14-1035 0 0,-19 3 363 0 0,195-8 312 0 0,558-32 378 0 0,-423 49-447 0 0,326-21 151 0 0,-166-5-170 0 0,-36 47-571 0 0,-312-3 296 0 0,126-21-312 0 0,-19-14 315 0 0,155 6-119 0 0,1002 17 2332 0 0,-758 33-2059 0 0,-560-18-352 0 0,657 18 11 0 0,-102-41-165 0 0,-720 2-78 0 0,24-3-1126 0 0,0 8 0 0 0,6 7 1241 0 0,-25 18-5264 0 0,-129-20 3693 0 0,14 0-4426 0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14.9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48 0 0 0,'174'-6'0'0'0,"56"-3"529"0"0,-92-1-215 0 0,-1 5-1 0 0,15 8-313 0 0,-8-2 67 0 0,335 3 352 0 0,-75 3-299 0 0,381-7 1769 0 0,-503-21-1200 0 0,305 9-317 0 0,-277 27-266 0 0,115-15 800 0 0,175 55-693 0 0,-228-47 103 0 0,-331-6-263 0 0,161 7 333 0 0,1-8 0 0 0,5-10-386 0 0,683-54 433 0 0,-853 60-481 0 0,11-3-339 0 0,0 3 0 0 0,1 2 0 0 0,0 1 0 0 0,32 7 387 0 0,-26 9-3150 0 0,-37-11 385 0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27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0 4425 0 0,'0'0'1659'0'0,"0"0"-156"0"0,0 0-187 0 0,0 0-35 0 0,0 0 47 0 0,0 0-8 0 0,0 0-76 0 0,0 0-166 0 0,0 0-187 0 0,0 0-140 0 0,0 0-99 0 0,0 0-76 0 0,-5 18-75 0 0,-31 133 512 0 0,24-15-539 0 0,12-134-470 0 0,0 1 0 0 0,0-1 0 0 0,1 0 0 0 0,-1 0 0 0 0,0 0 0 0 0,1 0 0 0 0,0 0 0 0 0,-1 0 0 0 0,1 0 0 0 0,0-1 0 0 0,0 1 0 0 0,0 0 0 0 0,0 0 0 0 0,0-1 0 0 0,1 1 0 0 0,-1 0 0 0 0,0-1 0 0 0,1 1 0 0 0,-1-1 0 0 0,1 0 0 0 0,-1 1 0 0 0,1-1 0 0 0,0 0 1 0 0,0 0-1 0 0,0 0 0 0 0,-1 0 0 0 0,1-1 0 0 0,0 1 0 0 0,0 0 0 0 0,0-1 0 0 0,0 1 0 0 0,0-1 0 0 0,0 0 0 0 0,0 1 0 0 0,0-1 0 0 0,1 0 0 0 0,-1 0 0 0 0,0-1 0 0 0,0 1 0 0 0,2-1-4 0 0,76-31 670 0 0,89-100-282 0 0,-167 132-391 0 0,0 1 0 0 0,0-1 0 0 0,0 1 1 0 0,-1-1-1 0 0,1 1 0 0 0,0 0 0 0 0,0-1 0 0 0,-1 1 0 0 0,1 0 0 0 0,-1 0 0 0 0,1 0 0 0 0,-1 0 0 0 0,1 0 0 0 0,-1 1 0 0 0,1-1 0 0 0,-1 0 1 0 0,0 1-1 0 0,0-1 0 0 0,0 1 0 0 0,0-1 0 0 0,0 1 0 0 0,0 0 0 0 0,0-1 0 0 0,0 1 0 0 0,-1 0 0 0 0,1 0 0 0 0,-1-1 0 0 0,1 1 0 0 0,-1 0 0 0 0,0 0 1 0 0,0 0-1 0 0,1 0 0 0 0,-1-1 0 0 0,-1 1 0 0 0,1 0 0 0 0,0 0 0 0 0,0 1 3 0 0,3 11 43 0 0,3 4 40 0 0,-6-13-51 0 0,1 0 1 0 0,-1 0-1 0 0,1-1 1 0 0,1 1 0 0 0,-1 0-1 0 0,1 0 1 0 0,-1-1-1 0 0,1 1 1 0 0,1-1 0 0 0,-1 1-1 0 0,1-1 1 0 0,-1 0-1 0 0,1 0 1 0 0,0 0 0 0 0,1 0-1 0 0,-1-1 1 0 0,1 1 0 0 0,0-1-1 0 0,-1 0 1 0 0,1 0-1 0 0,1 0 1 0 0,-1-1 0 0 0,0 0-1 0 0,1 1 1 0 0,-1-1-1 0 0,1-1 1 0 0,0 1 0 0 0,-1-1-1 0 0,1 0 1 0 0,0 0-1 0 0,4 1-32 0 0,-1-4 98 0 0,-1 0-1 0 0,0 0 0 0 0,-1-1 0 0 0,1 0 0 0 0,0 0 0 0 0,-1 0 0 0 0,1-1 0 0 0,-1 0 0 0 0,0 0 0 0 0,0-1 0 0 0,-1 0 1 0 0,1 0-1 0 0,-1 0 0 0 0,0 0 0 0 0,-1-1 0 0 0,1 0 0 0 0,-1 0 0 0 0,0 0 0 0 0,-1-1 0 0 0,1 1 0 0 0,-1-1 1 0 0,-1 0-1 0 0,1 0 0 0 0,-1 0 0 0 0,0 0 0 0 0,-1 0 0 0 0,1 0 0 0 0,-2 0 0 0 0,1-1 0 0 0,-1 1 0 0 0,0-1 0 0 0,0 1 1 0 0,-1 0-1 0 0,0 0 0 0 0,0-1 0 0 0,-2-2-97 0 0,2 6-96 0 0,-1 0 0 0 0,1 0 0 0 0,-1 1 0 0 0,-1-1 0 0 0,1 0 0 0 0,0 1 0 0 0,-1-1 0 0 0,0 1 0 0 0,1 0 0 0 0,-2-1 0 0 0,1 1 0 0 0,0 1 0 0 0,0-1 0 0 0,-1 0 0 0 0,1 1 0 0 0,-1 0 0 0 0,0 0 96 0 0,-11-2-4486 0 0,0 7-3926 0 0,12 0-2653 0 0</inkml:trace>
  <inkml:trace contextRef="#ctx0" brushRef="#br0" timeOffset="537.138">824 405 2593 0 0,'0'0'2187'0'0,"0"0"233"0"0,0 0 173 0 0,0 0-54 0 0,0 0-407 0 0,0 0-515 0 0,0 0-456 0 0,0 0-356 0 0,34-17-172 0 0,102-55-121 0 0,-80 24 124 0 0,-52 38-497 0 0,0 1-58 0 0,-1 1 0 0 0,1-1 0 0 0,-2 1 0 0 0,1-1 0 0 0,-1 0 1 0 0,0 0-1 0 0,-1 0 0 0 0,0 0 0 0 0,-1 0 0 0 0,0-7-81 0 0,0 14-12 0 0,0-1-1 0 0,0 0 1 0 0,-1 1 0 0 0,1-1 0 0 0,-1 1-1 0 0,1-1 1 0 0,-1 0 0 0 0,0 1 0 0 0,0 0-1 0 0,0-1 1 0 0,0 1 0 0 0,-1-1 0 0 0,1 1-1 0 0,-1 0 1 0 0,1 0 0 0 0,-1 0 0 0 0,0 0-1 0 0,0 0 1 0 0,0 0 0 0 0,0 1-1 0 0,0-1 1 0 0,0 1 0 0 0,0-1 0 0 0,0 1-1 0 0,-1 0 1 0 0,1-1 0 0 0,0 1 0 0 0,-1 1-1 0 0,1-1 1 0 0,-1 0 0 0 0,0 0 0 0 0,1 1-1 0 0,-1 0 1 0 0,1-1 0 0 0,-1 1 0 0 0,0 0-1 0 0,-1 0 13 0 0,-3 3-46 0 0,0-1-1 0 0,0 1 1 0 0,0 0-1 0 0,0 1 1 0 0,1-1-1 0 0,-1 1 0 0 0,1 1 1 0 0,0-1-1 0 0,0 1 1 0 0,1 0-1 0 0,-1 0 1 0 0,1 1-1 0 0,0 0 0 0 0,0 0 1 0 0,1 0-1 0 0,0 0 1 0 0,0 1-1 0 0,0 0 1 0 0,1 1 46 0 0,-2-2-28 0 0,-3 7-43 0 0,0 1-1 0 0,0-1 0 0 0,1 1 1 0 0,1 1-1 0 0,0-1 1 0 0,1 1-1 0 0,1 0 0 0 0,0 0 1 0 0,1 1-1 0 0,1-1 0 0 0,0 1 1 0 0,1-1-1 0 0,1 14 72 0 0,1-24-36 0 0,0 0-1 0 0,-1 0 0 0 0,2-1 1 0 0,-1 1-1 0 0,0 0 0 0 0,1-1 0 0 0,0 1 1 0 0,0-1-1 0 0,1 0 0 0 0,-1 0 1 0 0,1 1-1 0 0,0-2 0 0 0,0 1 1 0 0,0 0-1 0 0,0-1 0 0 0,1 1 0 0 0,-1-1 1 0 0,1 0-1 0 0,0 0 0 0 0,0 0 1 0 0,0-1-1 0 0,1 1 0 0 0,-1-1 1 0 0,0 0-1 0 0,1-1 0 0 0,0 1 37 0 0,125 20-831 0 0,-35-35-2224 0 0,-36-5-3257 0 0,-55 17 5800 0 0,20-7-6305 0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23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14 313 0 0 0,'0'0'852'0'0,"0"0"-342"0"0,0 0-260 0 0,0 0-151 0 0,0 0-7 0 0,0 0 139 0 0,0 0 182 0 0,0 0 131 0 0,0 0 39 0 0,0 0-44 0 0,0 0-54 0 0,-1 21-55 0 0,-3 146 766 0 0,26 300 1213 0 0,-35-114-1511 0 0,4-272-4 0 0,4-76 1810 0 0,2-22-1069 0 0,2-24-1638 0 0,2 0 0 0 0,2-1-1 0 0,2 1 1 0 0,1 1 0 0 0,3-1-1 0 0,0 1 1 0 0,3 1 0 0 0,6-10 3 0 0,18-54-50 0 0,5 1 0 0 0,4 3 0 0 0,4 2 1 0 0,5 2-1 0 0,3 2 0 0 0,41-46 50 0 0,-86 122 53 0 0,2 1 0 0 0,0 0 1 0 0,1 0-1 0 0,1 2 0 0 0,0 0 0 0 0,1 1 0 0 0,3-2-53 0 0,-19 15 9 0 0,0 0-1 0 0,0 0 0 0 0,0 1 1 0 0,0-1-1 0 0,0 0 0 0 0,-1 0 1 0 0,1 1-1 0 0,0-1 0 0 0,0 1 1 0 0,0-1-1 0 0,-1 1 1 0 0,1-1-1 0 0,0 1 0 0 0,0-1 1 0 0,-1 1-1 0 0,1 0 0 0 0,-1-1 1 0 0,1 1-1 0 0,0 0 0 0 0,-1 0 1 0 0,1-1-1 0 0,-1 1 1 0 0,0 0-1 0 0,1 0 0 0 0,-1 0 1 0 0,0 0-1 0 0,1 0 0 0 0,-1-1 1 0 0,0 1-1 0 0,0 0 0 0 0,0 0 1 0 0,0 0-1 0 0,0 0 1 0 0,0 0-1 0 0,0 0 0 0 0,0 0 1 0 0,0 0-1 0 0,0 0 0 0 0,0-1 1 0 0,-1 1-1 0 0,1 0 0 0 0,-1 1-8 0 0,1-2 9 0 0,-1 72 514 0 0,-4-1 0 0 0,-3 0 0 0 0,-3 0-1 0 0,-3-1 1 0 0,-7 14-523 0 0,-5 30 451 0 0,-31 100 242 0 0,54-208-716 0 0,0 1-1 0 0,0-1 0 0 0,-1 0 0 0 0,1 0 0 0 0,-1-1 0 0 0,-1 1 0 0 0,1-1 1 0 0,-1 0-1 0 0,0 0 0 0 0,0 0 0 0 0,-1-1 0 0 0,1 0 0 0 0,-1 0 0 0 0,0 0 1 0 0,0-1-1 0 0,0 1 0 0 0,-1-2 0 0 0,1 1 0 0 0,-1-1 0 0 0,1 0 1 0 0,-1 0-1 0 0,0-1 0 0 0,0 1 0 0 0,0-2 0 0 0,0 1 0 0 0,-2-1 24 0 0,1 0-268 0 0,0 0 0 0 0,-1 0-1 0 0,1-1 1 0 0,0 0 0 0 0,0-1-1 0 0,0 0 1 0 0,1 0 0 0 0,-1 0-1 0 0,0-1 1 0 0,1-1 0 0 0,0 1-1 0 0,0-1 1 0 0,0 0 0 0 0,0-1-1 0 0,0 1 1 0 0,1-1 0 0 0,0-1-1 0 0,0 1 1 0 0,0-1 0 0 0,-1-2 268 0 0,-4-5-1259 0 0,1 0 1 0 0,1 0 0 0 0,0-1-1 0 0,1 0 1 0 0,1-1-1 0 0,0 0 1 0 0,0 0 0 0 0,2 0-1 0 0,0-1 1 0 0,-2-13 1258 0 0,4 10-359 0 0</inkml:trace>
  <inkml:trace contextRef="#ctx0" brushRef="#br0" timeOffset="1171.523">577 950 8594 0 0,'0'0'1279'0'0,"0"0"-791"0"0,0 0-232 0 0,0 0 192 0 0,0 0 423 0 0,0 0 280 0 0,0 0 84 0 0,0 0-67 0 0,0 0-210 0 0,0 0-218 0 0,0 0-196 0 0,0 0-171 0 0,0 0-90 0 0,35-19-76 0 0,110-61-19 0 0,-62 17 200 0 0,-64 45-308 0 0,-1-1 0 0 0,0 0-1 0 0,-2-2 1 0 0,0 0 0 0 0,-2-1 0 0 0,0 0 0 0 0,-1-1 0 0 0,-2 0 0 0 0,0-1 0 0 0,3-11-80 0 0,-13 31-17 0 0,1 1-1 0 0,0-1 1 0 0,-1 1 0 0 0,0-1 0 0 0,0 0 0 0 0,0 1 0 0 0,0-1 0 0 0,-1 0 0 0 0,1 0 0 0 0,-1 0 0 0 0,0 0 0 0 0,0 1-1 0 0,0-1 1 0 0,-1 0 0 0 0,0 0 0 0 0,1 0 0 0 0,-1 1 0 0 0,0-1 0 0 0,-1 0 0 0 0,1 1 0 0 0,-1-1 0 0 0,1 1 0 0 0,-1-1 0 0 0,0 1-1 0 0,-1 0 1 0 0,1 0 0 0 0,0 0 0 0 0,-1 0 0 0 0,0 0 0 0 0,1 1 0 0 0,-1-1 0 0 0,0 1 0 0 0,0-1 0 0 0,-1 1 0 0 0,1 0 0 0 0,0 0-1 0 0,-2 0 18 0 0,-2 1-84 0 0,1 1-1 0 0,0 0 0 0 0,-1 0 0 0 0,1 1 0 0 0,0-1 0 0 0,-1 1 1 0 0,1 1-1 0 0,0-1 0 0 0,0 1 0 0 0,0 0 0 0 0,0 0 0 0 0,1 1 1 0 0,-1 0-1 0 0,0 0 0 0 0,1 0 0 0 0,0 1 0 0 0,0-1 1 0 0,0 1-1 0 0,0 1 0 0 0,1-1 0 0 0,-4 4 85 0 0,-2 2-27 0 0,2 1 1 0 0,-1-1-1 0 0,1 1 1 0 0,1 1-1 0 0,0 0 1 0 0,1-1-1 0 0,0 2 1 0 0,0-1-1 0 0,-2 13 27 0 0,6-22 0 0 0,0 0-1 0 0,1-1 0 0 0,-1 2 1 0 0,1-1-1 0 0,0 0 1 0 0,0 0-1 0 0,0 0 1 0 0,0 0-1 0 0,1 1 1 0 0,-1-1-1 0 0,1 0 1 0 0,0 1-1 0 0,0-1 1 0 0,0 0-1 0 0,0 1 1 0 0,0-1-1 0 0,1 0 1 0 0,0 1-1 0 0,0-1 0 0 0,0 0 1 0 0,0 0-1 0 0,0 0 1 0 0,0 0-1 0 0,1 0 1 0 0,0 0-1 0 0,-1 0 1 0 0,1 0-1 0 0,0 0 1 0 0,0-1-1 0 0,1 1 1 0 0,-1-1-1 0 0,1 0 1 0 0,-1 1-1 0 0,1-1 1 0 0,0 0-1 0 0,-1-1 1 0 0,1 1-1 0 0,0 0 0 0 0,0-1 1 0 0,0 0-1 0 0,0 0 1 0 0,1 1-1 0 0,0-1 1 0 0,20-1 143 0 0,0-1-1 0 0,0 0 1 0 0,0-2-1 0 0,0-1 1 0 0,0-1-1 0 0,0 0 1 0 0,-1-2-1 0 0,0-1 1 0 0,-1-1-1 0 0,0-1 1 0 0,0-1-1 0 0,-1 0 1 0 0,7-6-143 0 0,87-41 185 0 0,-114 58-184 0 0,-1 0-1 0 0,1 0 1 0 0,-1 0-1 0 0,1 0 1 0 0,-1 0-1 0 0,1 0 1 0 0,-1 0-1 0 0,0 0 1 0 0,1 0-1 0 0,-1 0 1 0 0,1 0-1 0 0,-1 1 1 0 0,0-1 0 0 0,1 0-1 0 0,-1 0 1 0 0,1 0-1 0 0,-1 1 1 0 0,0-1-1 0 0,1 0 1 0 0,-1 1-1 0 0,0-1 1 0 0,1 0-1 0 0,-1 1 1 0 0,0-1-1 0 0,1 0 1 0 0,-1 1-1 0 0,0-1 1 0 0,0 0-1 0 0,0 1 1 0 0,1-1-1 0 0,-1 1 1 0 0,0-1 0 0 0,0 1-1 0 0,0-1 1 0 0,0 0-1 0 0,0 1 1 0 0,0-1-1 0 0,0 1 1 0 0,0-1-1 0 0,0 1 1 0 0,0-1-1 0 0,0 1 1 0 0,0-1-1 0 0,0 0 1 0 0,0 1-1 0 0,0-1 1 0 0,0 1-1 0 0,-1-1 1 0 0,1 0-1 0 0,0 1 1 0 0,0-1 0 0 0,0 1-1 0 0,-1-1 1 0 0,1 0-1 0 0,0 1 1 0 0,-1-1-1 0 0,1 0 1 0 0,0 1-1 0 0,-1-1 1 0 0,1 0-1 0 0,0 1 1 0 0,-1-1-1 0 0,1 0 1 0 0,0 0-1 0 0,-1 0 1 0 0,1 1-1 0 0,-21 37 175 0 0,18-34-162 0 0,-126 194 331 0 0,126-195-349 0 0,1 1 0 0 0,0-1 0 0 0,0 0 0 0 0,1 1 0 0 0,-1 0 0 0 0,1-1 0 0 0,-1 1 0 0 0,1 0 0 0 0,0 0 0 0 0,0-1 1 0 0,1 1-1 0 0,-1 0 0 0 0,1 0 0 0 0,0 0 0 0 0,0 0 0 0 0,0 0 0 0 0,1 0 0 0 0,-1 0 0 0 0,1 0 0 0 0,0 0 0 0 0,0-1 0 0 0,0 1 0 0 0,1 0 0 0 0,-1-1 0 0 0,1 1 0 0 0,0-1 0 0 0,0 1 1 0 0,0-1-1 0 0,1 0 0 0 0,-1 0 0 0 0,1 0 0 0 0,-1 0 0 0 0,1 0 0 0 0,0-1 0 0 0,0 1 0 0 0,0-1 0 0 0,1 0 0 0 0,-1 1 0 0 0,1-2 0 0 0,-1 1 0 0 0,4 1 5 0 0,9 4 35 0 0,2 0-1 0 0,-1-2 0 0 0,1 0 1 0 0,-1-1-1 0 0,1 0 0 0 0,0-2 1 0 0,1 0-1 0 0,-1-1 1 0 0,6-1-35 0 0,-7-3 56 0 0,-1 0 1 0 0,0-1 0 0 0,-1 0 0 0 0,1-1 0 0 0,-1-1 0 0 0,0-1 0 0 0,0 0 0 0 0,-1-1 0 0 0,0 0-1 0 0,0-1 1 0 0,-1-1 0 0 0,0 0 0 0 0,0-1 0 0 0,-2 0 0 0 0,1-1 0 0 0,-1 0 0 0 0,-1-1-1 0 0,0 0 1 0 0,-1 0 0 0 0,0-2-57 0 0,0 1 59 0 0,0 0 0 0 0,-1 0 0 0 0,0-1 0 0 0,-1 0 0 0 0,-1 0 0 0 0,-1-1 0 0 0,0 1 0 0 0,-1-1 1 0 0,0-1-1 0 0,-2 1 0 0 0,0 0 0 0 0,0-1 0 0 0,-2 1 0 0 0,0-1 0 0 0,-1-1-59 0 0,1 17-12 0 0,-1-1 1 0 0,1 0 0 0 0,-1 0-1 0 0,0 0 1 0 0,0 1 0 0 0,0-1-1 0 0,0 0 1 0 0,0 1 0 0 0,0-1-1 0 0,0 1 1 0 0,0-1-1 0 0,-1 1 1 0 0,1 0 0 0 0,0-1-1 0 0,-1 1 1 0 0,1 0 0 0 0,-1 0-1 0 0,0 0 1 0 0,1 0 0 0 0,-1 0-1 0 0,0 1 1 0 0,1-1 0 0 0,-1 0-1 0 0,0 1 1 0 0,0-1 0 0 0,0 1-1 0 0,0 0 1 0 0,0-1 0 0 0,1 1-1 0 0,-1 0 1 0 0,0 0-1 0 0,0 0 1 0 0,0 1 0 0 0,0-1-1 0 0,0 0 1 0 0,0 1 0 0 0,1-1-1 0 0,-1 1 1 0 0,0 0 0 0 0,0-1-1 0 0,1 1 1 0 0,-1 0 0 0 0,0 0-1 0 0,1 0 1 0 0,-2 1 11 0 0,-4 8-92 0 0,1 0 1 0 0,-1 1-1 0 0,2 0 1 0 0,-1 0-1 0 0,1 0 0 0 0,1 1 1 0 0,0 0-1 0 0,1 0 1 0 0,0 0-1 0 0,1 0 0 0 0,0 0 1 0 0,1 0-1 0 0,0 1 0 0 0,1-1 1 0 0,1 0-1 0 0,0 3 92 0 0,3-5 5 0 0,0-1 0 0 0,0-1-1 0 0,1 1 1 0 0,0-1 0 0 0,0 0 0 0 0,1 0-1 0 0,0 0 1 0 0,0-1 0 0 0,1 0-1 0 0,0 0 1 0 0,1 0 0 0 0,-1-1-1 0 0,1 0 1 0 0,0-1 0 0 0,1 0 0 0 0,-1 0-1 0 0,1-1 1 0 0,0 0 0 0 0,7 2-5 0 0,-5-1 62 0 0,0-2 1 0 0,1 1-1 0 0,-1-2 0 0 0,1 1 1 0 0,0-1-1 0 0,0-1 1 0 0,0 0-1 0 0,0-1 1 0 0,-1 0-1 0 0,1-1 0 0 0,2-1-62 0 0,-7-1 66 0 0,0-1 0 0 0,0 1 0 0 0,0-1 0 0 0,-1-1-1 0 0,0 1 1 0 0,0-1 0 0 0,0 0 0 0 0,0-1-1 0 0,-1 0 1 0 0,0 1 0 0 0,0-2 0 0 0,0 1-1 0 0,-1 0 1 0 0,0-1 0 0 0,0 0 0 0 0,1-6-66 0 0,115-298 609 0 0,-113 298-965 0 0,-7 35-435 0 0,-1-6 889 0 0,1 17-105 0 0,-2-16 1 0 0,1 1 0 0 0,1-1-1 0 0,1 0 1 0 0,0 1 0 0 0,2-1 0 0 0,-1 0-1 0 0,2 0 1 0 0,1-1 0 0 0,0 1 0 0 0,1-1-1 0 0,0 0 1 0 0,6 9 6 0 0,-9-19 7 0 0,0-1-1 0 0,0 1 0 0 0,0-1 1 0 0,1 0-1 0 0,0 0 1 0 0,0 0-1 0 0,1 0 0 0 0,-1-1 1 0 0,1 0-1 0 0,0 0 1 0 0,0 0-1 0 0,0 0 0 0 0,0-1 1 0 0,1 0-1 0 0,0 0 0 0 0,-1 0 1 0 0,1-1-1 0 0,0 0 1 0 0,0 0-1 0 0,0-1 0 0 0,1 1 1 0 0,-1-1-1 0 0,0-1 1 0 0,1 1-7 0 0,-2-3 58 0 0,-1 0 1 0 0,0-1 0 0 0,1 1 0 0 0,-1-1 0 0 0,0 0 0 0 0,-1 0 0 0 0,1 0 0 0 0,0-1-1 0 0,-1 1 1 0 0,0-1 0 0 0,0 0 0 0 0,0 0 0 0 0,0 0 0 0 0,-1 0 0 0 0,1-1 0 0 0,-1 1-1 0 0,0-1 1 0 0,0 0-59 0 0,4-5 86 0 0,108-262 1337 0 0,-114 272-1461 0 0,0 0-1 0 0,0 0 1 0 0,1 0 0 0 0,-1 0-1 0 0,0 0 1 0 0,0 0 0 0 0,0 0-1 0 0,1 0 1 0 0,-1 0 0 0 0,0 0-1 0 0,0 0 1 0 0,1 0-1 0 0,-1 0 1 0 0,0 0 0 0 0,0 0-1 0 0,0 0 1 0 0,1 0 0 0 0,-1 0-1 0 0,0 0 1 0 0,0 0 0 0 0,1 0-1 0 0,-1 0 1 0 0,0 0 0 0 0,0 0-1 0 0,0-1 1 0 0,1 1-1 0 0,-1 0 1 0 0,0 0 0 0 0,0 0-1 0 0,0 0 1 0 0,0 0 0 0 0,1-1-1 0 0,-1 1 1 0 0,0 0 0 0 0,0 0-1 0 0,0 0 1 0 0,0-1 0 0 0,0 1 38 0 0,-1 34-3405 0 0,0-18-5835 0 0,1-12-739 0 0</inkml:trace>
  <inkml:trace contextRef="#ctx0" brushRef="#br0" timeOffset="1585.174">2744 541 18588 0 0,'0'0'960'0'0,"0"0"-352"0"0,0 0-304 0 0,0 0 32 0 0,0 0-88 0 0,0 0-71 0 0,0 0-81 0 0,0 0-112 0 0,-53 195-64 0 0,53-169-209 0 0,3 0-223 0 0,3-4-320 0 0,7-4-784 0 0,-2 1-1225 0 0,-6-8-1880 0 0,1-7-5689 0 0</inkml:trace>
  <inkml:trace contextRef="#ctx0" brushRef="#br0" timeOffset="1822.272">2645 203 14003 0 0,'0'0'3217'0'0,"0"0"-3161"0"0,0 0-248 0 0,0 0-272 0 0,0 0-241 0 0,0 0-231 0 0,0 0-248 0 0,0 0-432 0 0,0 0-857 0 0,0 0-1256 0 0,0 0-2248 0 0</inkml:trace>
  <inkml:trace contextRef="#ctx0" brushRef="#br0" timeOffset="2100.625">3083 475 11386 0 0,'0'0'3632'0'0,"0"0"-1950"0"0,0 0-726 0 0,0 0-205 0 0,0 0-207 0 0,0 0-184 0 0,0 0-157 0 0,0 0-74 0 0,0 0-28 0 0,0 0-53 0 0,0 0-36 0 0,0 0-36 0 0,-14 26-6 0 0,-41 85 6 0 0,40-37-8 0 0,17-60 24 0 0,-3-7 50 0 0,0 0 0 0 0,1 0 0 0 0,1 0 1 0 0,-1 0-1 0 0,1 0 0 0 0,0-1 1 0 0,0 1-1 0 0,1 0 0 0 0,0 0 1 0 0,0 0-1 0 0,1-1 0 0 0,0 0 0 0 0,0 1 1 0 0,0-1-1 0 0,1 0 0 0 0,0 0 1 0 0,0-1-1 0 0,1 1 0 0 0,-1-1 1 0 0,1 0-1 0 0,0 0 0 0 0,0-1 0 0 0,1 1 1 0 0,0-1-1 0 0,0 0 0 0 0,0-1 1 0 0,0 1-1 0 0,0-1 0 0 0,0 0 1 0 0,1-1-1 0 0,0 0 0 0 0,4 1-42 0 0,-9-3 118 0 0,1 0-1 0 0,-1-1 1 0 0,1 0-1 0 0,-1 1 0 0 0,1-1 1 0 0,-1 0-1 0 0,1 0 1 0 0,-1-1-1 0 0,0 1 1 0 0,0 0-1 0 0,1-1 1 0 0,-1 1-1 0 0,0-1 1 0 0,0 0-1 0 0,0 0 1 0 0,-1 1-1 0 0,1-1 1 0 0,0-1-1 0 0,-1 1 1 0 0,1 0-1 0 0,-1 0 0 0 0,0 0 1 0 0,0-1-1 0 0,0 1 1 0 0,0-1-1 0 0,0 1 1 0 0,0-1-1 0 0,-1 1 1 0 0,1-1-1 0 0,-1-1-117 0 0,9-82 821 0 0,-9 79-802 0 0,1-7-3 0 0,-1 1 0 0 0,-1-1 0 0 0,0 0 0 0 0,-1 1 0 0 0,0-1 0 0 0,-1 1 0 0 0,0-1 0 0 0,-1 1 0 0 0,-2-2-16 0 0,2 5-160 0 0,0 0 0 0 0,-1 0 0 0 0,0 1 1 0 0,-1-1-1 0 0,0 1 0 0 0,-1 1 0 0 0,0-1 0 0 0,0 1 1 0 0,-1 0-1 0 0,1 1 0 0 0,-5-3 160 0 0,-14 4-4117 0 0,10 10-4811 0 0,10 0-1816 0 0</inkml:trace>
  <inkml:trace contextRef="#ctx0" brushRef="#br0" timeOffset="2421.957">3311 648 15187 0 0,'0'0'1238'0'0,"0"0"-407"0"0,0 0-282 0 0,0 0-107 0 0,0 0-44 0 0,0 0-40 0 0,0 0-61 0 0,0 0-91 0 0,0 0-105 0 0,0 0-84 0 0,0 0-47 0 0,7 29 39 0 0,21 89 19 0 0,0-68 77 0 0,-21-45-81 0 0,3 1 176 0 0,0-1 0 0 0,1 0 0 0 0,0-1 0 0 0,0 0 0 0 0,0-1 0 0 0,0 0 1 0 0,0-1-1 0 0,1 0 0 0 0,-1 0 0 0 0,1-1 0 0 0,-1-1 0 0 0,1 0 0 0 0,0-1 0 0 0,-1 0 0 0 0,3-1-200 0 0,0-2 128 0 0,1 0 0 0 0,-2-1 1 0 0,1 0-1 0 0,0-2 0 0 0,-1 1 0 0 0,0-2 1 0 0,-1 1-1 0 0,0-2 0 0 0,0 0 0 0 0,0 0 1 0 0,-1-1-1 0 0,-1 0 0 0 0,0-1 0 0 0,0 0 1 0 0,-1-1-1 0 0,-1 0 0 0 0,1 0 1 0 0,-2-1-1 0 0,0 0 0 0 0,-1-1 0 0 0,0 1 1 0 0,-1-1-1 0 0,4-14-128 0 0,8-49-993 0 0,-15 60-2840 0 0,-2 0-3536 0 0,0 10-3778 0 0</inkml:trace>
  <inkml:trace contextRef="#ctx0" brushRef="#br0" timeOffset="2756.246">4187 497 12131 0 0,'0'0'2340'0'0,"0"0"-403"0"0,0 0-428 0 0,0 0-406 0 0,0 0-328 0 0,0 0-206 0 0,0 0-114 0 0,0 0-103 0 0,0 0-104 0 0,0 0-94 0 0,0 0-60 0 0,0 0-48 0 0,0 0-32 0 0,-31 20-31 0 0,-96 59-39 0 0,91-45-188 0 0,36-31 215 0 0,1 0 1 0 0,0 1 0 0 0,0-1-1 0 0,0 0 1 0 0,1 0-1 0 0,-1 0 1 0 0,1 0 0 0 0,0 0-1 0 0,0 0 1 0 0,0 0-1 0 0,0 0 1 0 0,0-1 0 0 0,0 1-1 0 0,1-1 1 0 0,0 0-1 0 0,-1 0 1 0 0,1 0 0 0 0,0 0-1 0 0,0 0 1 0 0,0 0-1 0 0,0-1 1 0 0,0 1 0 0 0,0-1-1 0 0,1 0 1 0 0,-1 0-1 0 0,0 0 1 0 0,1-1 0 0 0,-1 1-1 0 0,1-1 29 0 0,27 14 14 0 0,-26-13 44 0 0,-1 1-1 0 0,0 0 0 0 0,0 1 0 0 0,0-1 1 0 0,-1 1-1 0 0,1 0 0 0 0,-1-1 0 0 0,1 2 1 0 0,-1-1-1 0 0,0 0 0 0 0,0 1 0 0 0,0-1 0 0 0,-1 1 1 0 0,1 0-1 0 0,-1 0 0 0 0,0 0 0 0 0,0 0 1 0 0,0 0-1 0 0,0 1 0 0 0,-1-1 0 0 0,0 0 1 0 0,0 1-1 0 0,0-1 0 0 0,0 2-57 0 0,-2 0 91 0 0,0-1 0 0 0,0 1 1 0 0,0-1-1 0 0,-1 0 0 0 0,1 0 0 0 0,-1 0 1 0 0,-1 0-1 0 0,1 0 0 0 0,-1 0 0 0 0,0 0 1 0 0,0-1-1 0 0,0 1 0 0 0,0-1 0 0 0,-1 0 1 0 0,0 0-1 0 0,0 0 0 0 0,0 0 0 0 0,0-1 0 0 0,0 0 1 0 0,-1 0-1 0 0,0 0 0 0 0,0 0 0 0 0,0-1-91 0 0,-60 26-1231 0 0,3-19-4565 0 0,51-9 113 0 0,3 0-5111 0 0</inkml:trace>
  <inkml:trace contextRef="#ctx0" brushRef="#br0" timeOffset="3001.745">4456 0 17300 0 0,'0'0'1413'0'0,"0"0"-399"0"0,0 0-242 0 0,0 0-33 0 0,0 0 29 0 0,0 0-30 0 0,0 0-77 0 0,0 0-100 0 0,-12 35-122 0 0,-35 112-101 0 0,25-34 87 0 0,18 189-309 0 0,6-167-44 0 0,0-66-3346 0 0,-2-2-9841 0 0,0-62 4148 0 0</inkml:trace>
  <inkml:trace contextRef="#ctx0" brushRef="#br0" timeOffset="3502.548">4594 571 6337 0 0,'0'0'2078'0'0,"0"0"-491"0"0,0 0-257 0 0,0 0-102 0 0,0 0-90 0 0,0 0-173 0 0,0 0-149 0 0,0 0-76 0 0,0 0-154 0 0,-14 32-137 0 0,-42 97-97 0 0,42-74 99 0 0,15-52-370 0 0,1 0 0 0 0,0-1 1 0 0,0 1-1 0 0,0 0 0 0 0,1-1 0 0 0,-1 0 0 0 0,0 1 0 0 0,1-1 0 0 0,0 0 0 0 0,0 0 0 0 0,-1 0 1 0 0,1-1-1 0 0,0 1 0 0 0,0-1 0 0 0,1 1 0 0 0,-1-1 0 0 0,0 0 0 0 0,0 0 0 0 0,1 0 0 0 0,-1-1 0 0 0,0 1 1 0 0,1-1-1 0 0,-1 0 0 0 0,0 0 0 0 0,1 0 0 0 0,-1 0 0 0 0,1-1 0 0 0,-1 1 0 0 0,0-1 0 0 0,1 0 1 0 0,-1 0-1 0 0,0 0 0 0 0,1-1-81 0 0,14-4 255 0 0,-1-1 1 0 0,0 0-1 0 0,0-1 1 0 0,-1-1 0 0 0,0-1-1 0 0,-1 0 1 0 0,0-1-1 0 0,-1-1 1 0 0,0 0-1 0 0,0 0 1 0 0,-1-2 0 0 0,2-3-256 0 0,11-9 199 0 0,77-73 276 0 0,-101 100-485 0 0,0 0 0 0 0,0-1 1 0 0,-1 1-1 0 0,1 0 1 0 0,0 0-1 0 0,-1 0 1 0 0,1 0-1 0 0,-1 0 1 0 0,1 1-1 0 0,-1-1 1 0 0,0 0-1 0 0,1 1 1 0 0,-1-1-1 0 0,0 1 0 0 0,0-1 1 0 0,0 1-1 0 0,0 0 1 0 0,0-1-1 0 0,-1 1 1 0 0,1 0-1 0 0,0 0 1 0 0,-1 0-1 0 0,1-1 1 0 0,-1 1-1 0 0,0 0 1 0 0,0 0-1 0 0,1 0 0 0 0,-1 0 1 0 0,0 0-1 0 0,-1 0 1 0 0,1 0-1 0 0,0-1 1 0 0,-1 2 9 0 0,1-3-1 0 0,13 239-274 0 0,-2-173 64 0 0,2 1 0 0 0,4-1 1 0 0,12 30 210 0 0,-20-69 47 0 0,-1 0 1 0 0,-1 1 0 0 0,-2 0-1 0 0,0 0 1 0 0,-2 0-1 0 0,-2 0 1 0 0,0 19-48 0 0,-3-42 17 0 0,0 0 1 0 0,-1 0-1 0 0,1 0 1 0 0,-1-1-1 0 0,0 1 0 0 0,0-1 1 0 0,0 0-1 0 0,-1 0 1 0 0,0 0-1 0 0,1 0 0 0 0,-1 0 1 0 0,0-1-1 0 0,-1 0 1 0 0,1 0-1 0 0,-1 0 0 0 0,1-1 1 0 0,-1 1-1 0 0,0-1 1 0 0,0 0-1 0 0,0 0 0 0 0,0-1 1 0 0,0 1-1 0 0,-1-1 1 0 0,1 0-1 0 0,0-1 0 0 0,0 1 1 0 0,-1-1-1 0 0,1 0 1 0 0,0-1-1 0 0,-1 1 0 0 0,1-1 1 0 0,0 0-1 0 0,0 0 1 0 0,-1-1-1 0 0,1 1 0 0 0,0-1 1 0 0,1 0-1 0 0,-1-1 1 0 0,0 1-1 0 0,0-1 0 0 0,1 0 1 0 0,0 0-1 0 0,-1 0 1 0 0,-1-3-18 0 0,-1-3-28 0 0,1-1 0 0 0,1 1 1 0 0,-1-1-1 0 0,2 0 1 0 0,-1-1-1 0 0,1 1 0 0 0,1-1 1 0 0,0 1-1 0 0,0-1 1 0 0,1 0-1 0 0,1 0 0 0 0,0 0 1 0 0,0-1-1 0 0,1 1 1 0 0,0 0-1 0 0,1 0 1 0 0,1 0-1 0 0,0 0 0 0 0,0 0 1 0 0,1 0-1 0 0,0 0 1 0 0,1 1-1 0 0,0 0 0 0 0,0-1 1 0 0,2 1-1 0 0,-1 1 1 0 0,1-1-1 0 0,0 1 0 0 0,1 0 1 0 0,0 1-1 0 0,1-1 1 0 0,1 0 27 0 0,99-105-2532 0 0,-68 80-857 0 0,0 4-3534 0 0,-19 17-3701 0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40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305 376 0 0 0,'0'0'707'0'0,"0"0"-92"0"0,0 0 131 0 0,0 0 303 0 0,0 0 247 0 0,0 0 231 0 0,0 0 97 0 0,0 0-83 0 0,0 0-121 0 0,0 0-172 0 0,0 0-209 0 0,34-13-193 0 0,106-43-188 0 0,-51-1 328 0 0,-79 49-772 0 0,0 0 0 0 0,-1-1 0 0 0,0 0 0 0 0,-1 0 0 0 0,0-1 0 0 0,0 0 0 0 0,-1-1 0 0 0,-1 0 0 0 0,1 0 0 0 0,-2 0 0 0 0,0-1 0 0 0,0 1 0 0 0,-1-1 0 0 0,0-1 0 0 0,-1 1-1 0 0,0 0 1 0 0,-1-1 0 0 0,0-8-214 0 0,-2 20 21 0 0,0 0-1 0 0,0-1 0 0 0,0 1 0 0 0,1 0 0 0 0,-2-1 1 0 0,1 1-1 0 0,0 0 0 0 0,0-1 0 0 0,0 1 0 0 0,0 0 1 0 0,-1-1-1 0 0,1 1 0 0 0,-1 0 0 0 0,1 0 0 0 0,-1 0 1 0 0,1-1-1 0 0,-1 1 0 0 0,0 0 0 0 0,0 0 0 0 0,1 0 0 0 0,-1 0 1 0 0,0 0-1 0 0,0 0 0 0 0,0 0 0 0 0,0 0 0 0 0,0 1 1 0 0,0-1-1 0 0,0 0 0 0 0,0 1 0 0 0,-1-1 0 0 0,1 0 1 0 0,0 1-1 0 0,0 0 0 0 0,-1-1 0 0 0,1 1 0 0 0,0 0 1 0 0,0-1-1 0 0,-1 1 0 0 0,1 0 0 0 0,0 0 0 0 0,-1 0 1 0 0,1 0-1 0 0,0 0 0 0 0,-1 0 0 0 0,1 1 0 0 0,0-1 0 0 0,0 0 1 0 0,-1 1-1 0 0,1-1 0 0 0,0 1 0 0 0,0-1 0 0 0,0 1 1 0 0,-1 0-1 0 0,1-1 0 0 0,0 1 0 0 0,0 0 0 0 0,0 0 1 0 0,0 0-1 0 0,0 0 0 0 0,0 0 0 0 0,1 0 0 0 0,-1 0 1 0 0,0 0-1 0 0,0 1-20 0 0,-11 34-6 0 0,2 0 1 0 0,1 1 0 0 0,2 1 0 0 0,2-1 0 0 0,1 1-1 0 0,2 0 1 0 0,3 33 5 0 0,-2-30-19 0 0,0-1 15 0 0,2 76-71 0 0,-4 0 0 0 0,-6 0 0 0 0,-5 0-1 0 0,-5-2 1 0 0,-4 0 0 0 0,-33 87 75 0 0,52-184-19 0 0,-2 0 0 0 0,0-1 0 0 0,-1 0 0 0 0,0-1-1 0 0,-1 1 1 0 0,-1-1 0 0 0,0-1 0 0 0,-2 0 0 0 0,1 0 0 0 0,-2-1 0 0 0,1 0 0 0 0,-2-1 0 0 0,0-1 0 0 0,0 0-1 0 0,-1 0 1 0 0,0-2 0 0 0,-1 1 0 0 0,0-2 0 0 0,0 0 0 0 0,-1-1 0 0 0,0-1 0 0 0,-1 0 0 0 0,1-1 0 0 0,-1 0-1 0 0,0-2 1 0 0,0 0 0 0 0,0-1 0 0 0,-8 0 19 0 0,21-3 30 0 0,1 1 0 0 0,-1 0 0 0 0,0-1 0 0 0,1 0 0 0 0,-1 0 0 0 0,1 0 0 0 0,-1 0 0 0 0,1-1-1 0 0,0 0 1 0 0,0 1 0 0 0,-1-1 0 0 0,1 0 0 0 0,0 0 0 0 0,1-1 0 0 0,-1 1 0 0 0,0-1 0 0 0,1 1 0 0 0,-1-1 0 0 0,1 0 0 0 0,0 0 0 0 0,0 0-1 0 0,0 0 1 0 0,0 0 0 0 0,0 0 0 0 0,1-1 0 0 0,0 1 0 0 0,-1 0 0 0 0,1-1 0 0 0,0 0 0 0 0,1 1 0 0 0,-1-3-30 0 0,-1-4 50 0 0,1 0 0 0 0,1-1 0 0 0,0 1 1 0 0,0 0-1 0 0,1-1 0 0 0,0 1 0 0 0,1 0 0 0 0,0 0 1 0 0,0 0-1 0 0,4-8-50 0 0,12-19 58 0 0,1 0 0 0 0,2 1 0 0 0,1 1 0 0 0,2 1 0 0 0,1 1 1 0 0,2 2-1 0 0,1 0 0 0 0,1 2 0 0 0,2 1 0 0 0,0 1 0 0 0,2 2 0 0 0,8-3-58 0 0,133-69-2022 0 0,-134 82-2693 0 0,0 1-3906 0 0,-31 10 2452 0 0</inkml:trace>
  <inkml:trace contextRef="#ctx0" brushRef="#br0" timeOffset="284.206">990 593 9706 0 0,'0'0'879'0'0,"0"0"-96"0"0,0 0 30 0 0,0 0 169 0 0,0 0 126 0 0,0 0-9 0 0,0 0-100 0 0,-31 28-162 0 0,-94 88-213 0 0,68-43-22 0 0,52-58-493 0 0,-1-2-35 0 0,1 0 0 0 0,1 1 0 0 0,0 0-1 0 0,1 0 1 0 0,0 0 0 0 0,1 0 0 0 0,1 0-1 0 0,0 0 1 0 0,1 0 0 0 0,0 1-74 0 0,0-9 56 0 0,1-1 0 0 0,-1 1 0 0 0,1-1 1 0 0,1 1-1 0 0,-1-1 0 0 0,1 1 0 0 0,-1-1 0 0 0,2 0 0 0 0,-1 0 1 0 0,0 0-1 0 0,1 0 0 0 0,0 0 0 0 0,0 0 0 0 0,1-1 0 0 0,-1 1 0 0 0,1-1 1 0 0,0 0-1 0 0,0 0 0 0 0,0-1 0 0 0,1 1 0 0 0,-1-1 0 0 0,1 0 1 0 0,0 0-1 0 0,0 0 0 0 0,0-1 0 0 0,2 1-56 0 0,-4-2 107 0 0,0 0 0 0 0,-1-1 0 0 0,1 1 0 0 0,0-1 0 0 0,0 0-1 0 0,0 0 1 0 0,0 0 0 0 0,1 0 0 0 0,-1 0 0 0 0,0 0 0 0 0,0-1 0 0 0,-1 0 0 0 0,1 1 0 0 0,0-1-1 0 0,0 0 1 0 0,0 0 0 0 0,0-1 0 0 0,-1 1 0 0 0,1-1 0 0 0,-1 1 0 0 0,1-1 0 0 0,-1 0 0 0 0,1 0 0 0 0,-1 0-1 0 0,0 0 1 0 0,0 0 0 0 0,0-1 0 0 0,1 0-107 0 0,46-77 994 0 0,-47 75-983 0 0,5-9-132 0 0,0-1-1 0 0,-2 1 0 0 0,1-1 1 0 0,-2 0-1 0 0,0-1 0 0 0,-1 1 1 0 0,-1-1-1 0 0,0 1 0 0 0,-1-1 1 0 0,-1 0-1 0 0,0 1 0 0 0,-1-1 1 0 0,-1-5 121 0 0,-12-3-3342 0 0,2 21-7443 0 0,7 3 1756 0 0</inkml:trace>
  <inkml:trace contextRef="#ctx0" brushRef="#br0" timeOffset="600.077">1104 888 7786 0 0,'0'0'1940'0'0,"0"0"-608"0"0,0 0-473 0 0,0 0-183 0 0,0 0-102 0 0,0 0-57 0 0,0 0 35 0 0,0 0 42 0 0,0 0-18 0 0,0 0-32 0 0,0 0-29 0 0,0 0-16 0 0,0 0-2 0 0,10 24 5 0 0,29 74-1 0 0,-38-95-417 0 0,0 0 1 0 0,-1 0-1 0 0,1 1 1 0 0,1-1-1 0 0,-1 0 1 0 0,0 0-1 0 0,1 0 1 0 0,-1-1-1 0 0,1 1 1 0 0,0 0-1 0 0,0 0 1 0 0,0-1-1 0 0,0 0 1 0 0,1 1-1 0 0,-1-1 1 0 0,0 0 0 0 0,1 0-1 0 0,0 0 1 0 0,0 0-1 0 0,-1 0 1 0 0,1-1-1 0 0,2 1-84 0 0,2 1 335 0 0,-3-1-149 0 0,0-1-1 0 0,1 0 1 0 0,-1 0 0 0 0,0 0 0 0 0,1 0-1 0 0,-1-1 1 0 0,0 0 0 0 0,1 0 0 0 0,-1 0 0 0 0,0 0-1 0 0,1-1 1 0 0,-1 1 0 0 0,0-1 0 0 0,1 0 0 0 0,-1-1-1 0 0,0 1 1 0 0,0-1 0 0 0,0 0 0 0 0,0 0-1 0 0,0 0 1 0 0,-1 0 0 0 0,1 0 0 0 0,0-1 0 0 0,-1 0-1 0 0,0 0 1 0 0,0 0 0 0 0,0 0 0 0 0,0 0 0 0 0,1-2-186 0 0,12-18 238 0 0,0-1 0 0 0,-2-1 0 0 0,-1 0 0 0 0,0-1 0 0 0,-2-1 0 0 0,-1 0 1 0 0,0-4-239 0 0,-5 0-527 0 0,-4 18-2649 0 0,-1 13 801 0 0,0 0-1095 0 0,0 0-2472 0 0,3 0-5153 0 0</inkml:trace>
  <inkml:trace contextRef="#ctx0" brushRef="#br0" timeOffset="982.373">1592 1068 8946 0 0,'0'0'2986'0'0,"0"0"-823"0"0,0 0-307 0 0,0 0-55 0 0,0 0-226 0 0,0 0-299 0 0,0 0-254 0 0,0 0-206 0 0,0 0-136 0 0,0 0-117 0 0,0 0-107 0 0,0 0-101 0 0,0 0-81 0 0,16-26-44 0 0,50-84-64 0 0,23-18 36 0 0,-81 179-3111 0 0,-9-27 2662 0 0,7 60-371 0 0,-6-82 631 0 0,1 0 1 0 0,0 1 0 0 0,0-1-1 0 0,0 0 1 0 0,0 0-1 0 0,0 0 1 0 0,1 1 0 0 0,-1-1-1 0 0,0-1 1 0 0,1 1 0 0 0,0 0-1 0 0,-1 0 1 0 0,1 0 0 0 0,0-1-1 0 0,0 1 1 0 0,0-1-1 0 0,0 0 1 0 0,0 1 0 0 0,0-1-1 0 0,1 0 1 0 0,-1 0 0 0 0,0 0-1 0 0,0-1 1 0 0,1 1 0 0 0,-1 0-1 0 0,1-1 1 0 0,-1 0-1 0 0,1 1 1 0 0,-1-1 0 0 0,0 0-1 0 0,2-1-13 0 0,1 2 163 0 0,0-1-1 0 0,0-1 1 0 0,-1 1-1 0 0,1-1 1 0 0,0 1-1 0 0,0-1 1 0 0,-1-1 0 0 0,1 1-1 0 0,0-1 1 0 0,-1 0-1 0 0,0 0 1 0 0,1 0-1 0 0,-1 0 1 0 0,0-1-1 0 0,0 0 1 0 0,0 1-1 0 0,0-2 1 0 0,-1 1-1 0 0,1 0 1 0 0,-1-1-1 0 0,0 1 1 0 0,2-4-163 0 0,35-57 973 0 0,12-12-5031 0 0,-40 67 175 0 0,-3 3-3987 0 0,-5 2-2883 0 0</inkml:trace>
  <inkml:trace contextRef="#ctx0" brushRef="#br0" timeOffset="1421.2">2220 799 7786 0 0,'0'0'3180'0'0,"0"0"-959"0"0,0 0-609 0 0,0 0-417 0 0,0 0-369 0 0,0 0-237 0 0,0 0-94 0 0,0 0-74 0 0,0 0-83 0 0,0 0-78 0 0,0 0-55 0 0,0 0-29 0 0,0 0-19 0 0,-21 33-2 0 0,-61 102-15 0 0,62-88 3 0 0,20-43-50 0 0,1 0 1 0 0,0 0-1 0 0,0 0 1 0 0,0 1-1 0 0,0-2 1 0 0,1 1-1 0 0,-1 0 1 0 0,1 0 0 0 0,0 0-1 0 0,1-1 1 0 0,-1 1-1 0 0,0-1 1 0 0,1 0-1 0 0,0 0 1 0 0,0 0-1 0 0,0 0 1 0 0,0 0-1 0 0,0 0 1 0 0,1-1-1 0 0,-1 0 1 0 0,1 0-1 0 0,-1 0 1 0 0,1 0-1 0 0,0 0 1 0 0,0-1-1 0 0,0 1 1 0 0,0-1-1 0 0,0 0 1 0 0,0 0-1 0 0,0-1 1 0 0,0 1-1 0 0,1-1 1 0 0,-1 0-1 0 0,4 0-93 0 0,4 0 254 0 0,1-1 0 0 0,-1 0 0 0 0,0 0 0 0 0,0-1 0 0 0,0-1 0 0 0,0 0-1 0 0,0 0 1 0 0,0-1 0 0 0,-1-1 0 0 0,0 0 0 0 0,0 0 0 0 0,0-1 0 0 0,0-1 0 0 0,-1 0-1 0 0,4-4-253 0 0,12-10 220 0 0,-1-1 0 0 0,-1-1-1 0 0,-2-1 1 0 0,0-1 0 0 0,3-6-220 0 0,-8 10-47 0 0,-1-1 1 0 0,-1 0-1 0 0,-1-1 1 0 0,0-1-1 0 0,-2-1 1 0 0,-1 1-1 0 0,-1-2 1 0 0,-1 1 0 0 0,-1-1-1 0 0,-2-1 1 0 0,0 0-1 0 0,-2 1 1 0 0,-1-1-1 0 0,-1-1 1 0 0,-1 1-1 0 0,-2 0 1 0 0,0 0-1 0 0,-3-11 47 0 0,3 30-50 0 0,-1 1 0 0 0,1 0-1 0 0,-1 0 1 0 0,0 0-1 0 0,-1 1 1 0 0,1-1-1 0 0,-1 0 1 0 0,-1 1-1 0 0,1 0 1 0 0,-1 0 0 0 0,0 0-1 0 0,-1 0 1 0 0,1 0-1 0 0,-1 1 1 0 0,0 0-1 0 0,-1 0 1 0 0,1 1 0 0 0,-1-1-1 0 0,0 1 1 0 0,0 0-1 0 0,0 0 1 0 0,-1 1-1 0 0,1 0 1 0 0,-1 0-1 0 0,1 1 1 0 0,-1 0 0 0 0,0 0-1 0 0,0 0 1 0 0,0 1-1 0 0,-1 0 1 0 0,1 0-1 0 0,0 1 1 0 0,0 0-1 0 0,-7 1 51 0 0,-1 1-42 0 0,0 1 0 0 0,1 0-1 0 0,-1 2 1 0 0,1-1-1 0 0,0 2 1 0 0,0 0-1 0 0,0 0 1 0 0,1 2-1 0 0,0-1 1 0 0,0 2 0 0 0,1 0-1 0 0,0 0 1 0 0,1 1-1 0 0,0 0 1 0 0,0 1-1 0 0,1 0 1 0 0,1 1-1 0 0,0 0 1 0 0,1 1 0 0 0,0 0-1 0 0,0 0 1 0 0,2 0-1 0 0,-1 1 1 0 0,2 0-1 0 0,0 0 1 0 0,1 1-1 0 0,0 0 1 0 0,1-1 0 0 0,0 4 42 0 0,2-6-5 0 0,0-1 0 0 0,1 1 1 0 0,0-1-1 0 0,1 1 0 0 0,0-1 1 0 0,1 1-1 0 0,0-1 0 0 0,1 0 1 0 0,0 0-1 0 0,1 0 0 0 0,0 0 1 0 0,1 0-1 0 0,0-1 1 0 0,1 0-1 0 0,0 0 0 0 0,0 0 1 0 0,1-1-1 0 0,0 0 0 0 0,1 0 1 0 0,0-1-1 0 0,0 0 0 0 0,1-1 1 0 0,5 4 4 0 0,13 7 52 0 0,0-2 1 0 0,1-1-1 0 0,1-2 0 0 0,1 0 1 0 0,0-2-1 0 0,0-1 1 0 0,4-1-53 0 0,27 6-90 0 0,1-4 0 0 0,1-2 0 0 0,0-3-1 0 0,57-1 91 0 0,20-5-2768 0 0,-83 0-2213 0 0,-20 0-5859 0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45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0 563 0 0 0,'7'4'211'0'0,"58"14"2976"0"0,-54-18-2666 0 0,1 0-1 0 0,-1-1 1 0 0,1-1-1 0 0,-1 0 1 0 0,1 0 0 0 0,-1-1-1 0 0,0-1 1 0 0,0 0-1 0 0,-1 0 1 0 0,1-1 0 0 0,-1 0-1 0 0,0-1 1 0 0,0 0-1 0 0,2-3-520 0 0,42-31 616 0 0,-1-3-1 0 0,-3-2 1 0 0,-1-3-1 0 0,36-46-615 0 0,-80 88 25 0 0,-1 0-1 0 0,1 0 1 0 0,-1-1 0 0 0,-1 1-1 0 0,1-1 1 0 0,-1 0 0 0 0,0 0-1 0 0,0 0 1 0 0,-1 0-1 0 0,0 0 1 0 0,-1-1 0 0 0,1 1-1 0 0,-1-1 1 0 0,-1 1 0 0 0,1-8-25 0 0,-2 13-148 0 0,0 0 0 0 0,0 0 0 0 0,-1 1 0 0 0,1-1 0 0 0,0 0 0 0 0,-1 1 0 0 0,1-1 1 0 0,-1 1-1 0 0,0 0 0 0 0,1-1 0 0 0,-1 1 0 0 0,0 0 0 0 0,0 0 0 0 0,0 0 0 0 0,0 0 1 0 0,0 0-1 0 0,0 0 0 0 0,0 1 0 0 0,0-1 0 0 0,0 1 0 0 0,0-1 0 0 0,0 1 0 0 0,0 0 1 0 0,0 0-1 0 0,0 0 0 0 0,0 0 0 0 0,-1 0 0 0 0,1 1 0 0 0,0-1 0 0 0,0 0 0 0 0,0 1 1 0 0,0 0-1 0 0,0-1 0 0 0,0 1 0 0 0,0 0 0 0 0,0 0 0 0 0,0 0 0 0 0,1 0 0 0 0,-1 1 1 0 0,0-1-1 0 0,1 0 0 0 0,-1 1 0 0 0,0-1 148 0 0,-8 7-118 0 0,1 0 1 0 0,-1 1-1 0 0,2 0 0 0 0,-1 1 1 0 0,1 0-1 0 0,1 0 1 0 0,-1 0-1 0 0,2 1 1 0 0,-1 0-1 0 0,2 0 0 0 0,0 1 1 0 0,0 0-1 0 0,1 0 1 0 0,0 0 117 0 0,1-3 102 0 0,1 1 1 0 0,-1 0 0 0 0,2 0-1 0 0,0-1 1 0 0,0 1-1 0 0,0 0 1 0 0,1 0 0 0 0,1 0-1 0 0,0 0 1 0 0,0 0 0 0 0,1 0-1 0 0,0-1 1 0 0,1 1 0 0 0,0-1-1 0 0,0 1 1 0 0,1-1 0 0 0,1 0-1 0 0,0 1-102 0 0,2-2 155 0 0,1-1-1 0 0,0 0 1 0 0,0-1 0 0 0,1 0-1 0 0,-1 0 1 0 0,1-1-1 0 0,0 0 1 0 0,1 0-1 0 0,-1-1 1 0 0,1 0 0 0 0,0-1-1 0 0,0 0 1 0 0,0-1-1 0 0,0 0 1 0 0,1 0-1 0 0,-1-1 1 0 0,1-1 0 0 0,-1 0-1 0 0,0 0 1 0 0,1-1-1 0 0,3 0-154 0 0,8-3 159 0 0,0-1 0 0 0,0 0 0 0 0,-1-2-1 0 0,1 0 1 0 0,-1-2 0 0 0,-1 0 0 0 0,0-1 0 0 0,0-2-1 0 0,-1 1 1 0 0,0-2 0 0 0,-1-1 0 0 0,-1 0 0 0 0,0-1-1 0 0,-1-1 1 0 0,1-3-159 0 0,2 3-82 0 0,-2-2 1 0 0,0 0-1 0 0,0-1 0 0 0,-2 0 0 0 0,0-1 1 0 0,-2-1-1 0 0,0-1 0 0 0,-1 0 0 0 0,-2 0 0 0 0,0-1 1 0 0,-1 0-1 0 0,-1-1 0 0 0,3-21 82 0 0,-10 1-346 0 0,-1 43 317 0 0,0 1-1 0 0,0-1 1 0 0,0 0-1 0 0,0 0 1 0 0,0 1 0 0 0,-1-1-1 0 0,1 0 1 0 0,0 0-1 0 0,0 1 1 0 0,0-1-1 0 0,-1 0 1 0 0,1 1-1 0 0,0-1 1 0 0,-1 0 0 0 0,1 1-1 0 0,-1-1 1 0 0,1 1-1 0 0,-1-1 1 0 0,1 0-1 0 0,-1 1 1 0 0,1-1-1 0 0,-1 1 1 0 0,1 0-1 0 0,-1-1 1 0 0,0 1 0 0 0,1-1-1 0 0,-1 1 1 0 0,0 0-1 0 0,1-1 1 0 0,-1 1-1 0 0,0 0 1 0 0,1 0-1 0 0,-1 0 1 0 0,0 0 0 0 0,0-1-1 0 0,1 1 1 0 0,-1 0-1 0 0,0 0 1 0 0,1 0-1 0 0,-1 0 1 0 0,0 1-1 0 0,0-1 1 0 0,1 0-1 0 0,-1 0 1 0 0,0 0 0 0 0,0 1-1 0 0,1-1 1 0 0,-1 0-1 0 0,0 1 1 0 0,1-1-1 0 0,-1 0 1 0 0,1 1-1 0 0,-1-1 1 0 0,0 1-1 0 0,1-1 30 0 0,-7 7-193 0 0,1-1-1 0 0,0 1 0 0 0,1 0 1 0 0,-1 1-1 0 0,1 0 0 0 0,1-1 0 0 0,0 1 1 0 0,0 1-1 0 0,0-1 0 0 0,1 1 0 0 0,-1 2 194 0 0,-5 12 159 0 0,1 1 0 0 0,1-1-1 0 0,2 1 1 0 0,0 0 0 0 0,1 1 0 0 0,1-1-1 0 0,2 1 1 0 0,0-1 0 0 0,2 1-1 0 0,0 0 1 0 0,4 13-159 0 0,-2-29 123 0 0,1-1 1 0 0,0 1-1 0 0,0-1 0 0 0,1 0 0 0 0,0 0 1 0 0,0 0-1 0 0,1-1 0 0 0,0 0 0 0 0,0 0 1 0 0,1-1-1 0 0,-1 1 0 0 0,2-2 1 0 0,-1 1-1 0 0,1-1 0 0 0,-1 0 0 0 0,2 0 1 0 0,-1-1-1 0 0,0 0 0 0 0,1 0 0 0 0,0-1 1 0 0,-1 0-1 0 0,1-1 0 0 0,0 0 1 0 0,1-1-1 0 0,-1 1 0 0 0,0-2 0 0 0,0 1 1 0 0,1-1-1 0 0,-1-1 0 0 0,0 0 0 0 0,0 0 1 0 0,0 0-1 0 0,1-1 0 0 0,-2-1 0 0 0,1 0 1 0 0,0 0-1 0 0,8-4-123 0 0,3-2 86 0 0,0-1-1 0 0,0 0 1 0 0,-1-2 0 0 0,-1 0-1 0 0,0-1 1 0 0,0 0 0 0 0,-2-2-1 0 0,0 0 1 0 0,0-1 0 0 0,-1-1 0 0 0,-1 0-1 0 0,-1 0 1 0 0,-1-2 0 0 0,0 0-1 0 0,-1 0 1 0 0,4-12-86 0 0,-9 16-57 0 0,0-1 1 0 0,-1 0-1 0 0,0 0 1 0 0,-2 0-1 0 0,0 0 1 0 0,-1 0-1 0 0,0-1 1 0 0,-1 1-1 0 0,-1-1 1 0 0,-2-9 56 0 0,3 23-2 0 0,-1 0 1 0 0,0 0 0 0 0,-1 1 0 0 0,1-1 0 0 0,0 0 0 0 0,-1 1 0 0 0,0-1 0 0 0,1 0 0 0 0,-1 1-1 0 0,0-1 1 0 0,0 1 0 0 0,-1-1 0 0 0,1 1 0 0 0,0 0 0 0 0,-1-1 0 0 0,1 1 0 0 0,-1 0 0 0 0,0 0-1 0 0,0 0 1 0 0,0 0 0 0 0,0 0 0 0 0,0 1 0 0 0,0-1 0 0 0,-1 1 0 0 0,1-1 0 0 0,0 1 0 0 0,-1 0-1 0 0,1 0 1 0 0,-1 0 0 0 0,1 0 0 0 0,-1 0 0 0 0,0 0 0 0 0,1 1 0 0 0,-1-1 0 0 0,0 1 0 0 0,1 0-1 0 0,-1 0 1 0 0,0 0 0 0 0,0 0 0 0 0,1 1 0 0 0,-1-1 0 0 0,-2 1 1 0 0,-4 7 0 0 0,0 1 0 0 0,0 0-1 0 0,1 0 1 0 0,0 1 0 0 0,1 0 0 0 0,0 0 0 0 0,1 1 0 0 0,0-1 0 0 0,0 2 0 0 0,1-1 0 0 0,-3 11 0 0 0,1-7 38 0 0,1 1 1 0 0,0 0 0 0 0,2 0-1 0 0,-1 1 1 0 0,2-1 0 0 0,0 1 0 0 0,1 0-1 0 0,1 0 1 0 0,1 0 0 0 0,0 0 0 0 0,1 0-1 0 0,1-1 1 0 0,0 1 0 0 0,1 0-1 0 0,1-1 1 0 0,1 1 0 0 0,0-1 0 0 0,1 0-1 0 0,1-1 1 0 0,0 0 0 0 0,1 0 0 0 0,1 0-1 0 0,1-1 1 0 0,5 7-39 0 0,56 35-1078 0 0,-43-45-1600 0 0,3-8-3417 0 0,-22-3 124 0 0</inkml:trace>
  <inkml:trace contextRef="#ctx0" brushRef="#br0" timeOffset="1398.437">2121 3 1120 0 0,'0'0'748'0'0,"0"0"-151"0"0,0 0-60 0 0,0 0 54 0 0,0 0 116 0 0,0 0 66 0 0,0 0 25 0 0,0 0 47 0 0,0 0-17 0 0,0 0-48 0 0,0 0-49 0 0,0 0-85 0 0,0 0-45 0 0,-21 20-25 0 0,-66 60-22 0 0,42-10 481 0 0,29-34-775 0 0,2 1 0 0 0,2 0 0 0 0,1 1 0 0 0,2 1 0 0 0,2 0 0 0 0,1 0 0 0 0,3 0 0 0 0,0 0 0 0 0,3 1 0 0 0,2 18-260 0 0,-2-53-65 0 0,0 1 0 0 0,0-1-1 0 0,0 1 1 0 0,1-1-1 0 0,-1 0 1 0 0,1 1 0 0 0,0-1-1 0 0,1 0 1 0 0,-1 0 0 0 0,1 0-1 0 0,0 0 1 0 0,1 0 0 0 0,-1 0-1 0 0,1 0 1 0 0,0-1 0 0 0,0 1-1 0 0,0-1 1 0 0,1 0 0 0 0,-1 0-1 0 0,1 0 1 0 0,0-1 0 0 0,0 1-1 0 0,1-1 1 0 0,-1 0 0 0 0,1 0-1 0 0,-1 0 1 0 0,1-1-1 0 0,0 0 1 0 0,0 0 0 0 0,0 0-1 0 0,0 0 1 0 0,0-1 0 0 0,1 0-1 0 0,-1 0 1 0 0,0 0 0 0 0,1-1-1 0 0,-1 1 1 0 0,1-1 0 0 0,0-1 65 0 0,65-38-8689 0 0,-58 31 4859 0 0</inkml:trace>
  <inkml:trace contextRef="#ctx0" brushRef="#br0" timeOffset="1711.633">2480 132 4065 0 0,'0'0'1494'0'0,"0"0"-741"0"0,0 0-140 0 0,0 0 120 0 0,0 0 175 0 0,0 0 144 0 0,0 0 8 0 0,-32 28-110 0 0,-99 86-183 0 0,86-59-7 0 0,42-46-605 0 0,2-8-123 0 0,0 1 1 0 0,0 0 0 0 0,0-1 0 0 0,0 1 0 0 0,1 0 0 0 0,-1-1 0 0 0,1 1 0 0 0,-1 0 0 0 0,1 0 0 0 0,0 0 0 0 0,-1-1 0 0 0,1 1 0 0 0,0 0 0 0 0,0 0 0 0 0,0 0 0 0 0,0 0 0 0 0,1-1 0 0 0,-1 1 0 0 0,0 0 0 0 0,1 0 0 0 0,-1 0 0 0 0,1-1 0 0 0,0 1 0 0 0,0 0 0 0 0,0-1 0 0 0,-1 1 0 0 0,1-1 0 0 0,1 1 0 0 0,-1-1 0 0 0,0 1 0 0 0,0-1 0 0 0,0 0 0 0 0,1 1 0 0 0,-1-1 0 0 0,1 0 0 0 0,-1 0 0 0 0,1 0 0 0 0,-1 0 0 0 0,1 0 0 0 0,0-1 0 0 0,-1 1 0 0 0,1 0 0 0 0,0-1 0 0 0,0 1 0 0 0,0-1 0 0 0,-1 0 0 0 0,1 1 0 0 0,0-1 0 0 0,1 0-33 0 0,224 15 1220 0 0,-226-15-1193 0 0,1 0-1 0 0,0 1 1 0 0,0-1 0 0 0,-1 1-1 0 0,1 0 1 0 0,0 0 0 0 0,-1 0-1 0 0,1-1 1 0 0,-1 1 0 0 0,1 1-1 0 0,-1-1 1 0 0,0 0 0 0 0,1 0-1 0 0,-1 0 1 0 0,0 1 0 0 0,0-1-1 0 0,0 1 1 0 0,0-1 0 0 0,0 1-1 0 0,0-1 1 0 0,0 1 0 0 0,0 0-1 0 0,-1-1 1 0 0,1 1 0 0 0,-1 0-1 0 0,1 0 1 0 0,-1-1 0 0 0,0 1-1 0 0,1 0 1 0 0,-1 0 0 0 0,0 0-1 0 0,0-1 1 0 0,0 1 0 0 0,-1 0-1 0 0,1 0 1 0 0,0 0 0 0 0,-1-1-1 0 0,1 1 1 0 0,-1 0 0 0 0,1 0-27 0 0,-35 66 986 0 0,-59 18-1556 0 0,21-45-3249 0 0,48-30 545 0 0,9-6-1657 0 0,9-5-674 0 0</inkml:trace>
  <inkml:trace contextRef="#ctx0" brushRef="#br0" timeOffset="1946.294">2355 202 5105 0 0,'0'0'1663'0'0,"0"0"-344"0"0,0 0-305 0 0,0 0-197 0 0,0 0-166 0 0,0 0-134 0 0,0 0-30 0 0,0 0 67 0 0,0 0 138 0 0,0 0 88 0 0,0 0-11 0 0,0 0-71 0 0,0 0-126 0 0,17 2-97 0 0,118 3 338 0 0,-21-22-2332 0 0,-46 6-6937 0 0,-57 10 5014 0 0,-3 1-67 0 0</inkml:trace>
  <inkml:trace contextRef="#ctx0" brushRef="#br0" timeOffset="2329.82">2918 269 2280 0 0,'0'0'2113'0'0,"0"0"-550"0"0,0 0-272 0 0,0 0-11 0 0,0 0 16 0 0,0 0-49 0 0,0 0-77 0 0,0 0-111 0 0,0 0-139 0 0,0 0-148 0 0,0 0-154 0 0,0 0-121 0 0,0 0-106 0 0,-21 12-102 0 0,-63 41-69 0 0,53-18 35 0 0,31-29-276 0 0,1-1 7 0 0,1-1 0 0 0,0 0 1 0 0,-1 1-1 0 0,1-1 0 0 0,1 0 1 0 0,-1 0-1 0 0,1-1 0 0 0,-1 1 1 0 0,1 0-1 0 0,0-1 0 0 0,1 0 0 0 0,-1 0 1 0 0,0 0-1 0 0,1 0 0 0 0,0 0 1 0 0,0 0-1 0 0,0-1 0 0 0,0 0 1 0 0,0 0-1 0 0,0 0 0 0 0,0-1 1 0 0,1 1-1 0 0,-1-1 0 0 0,4 1 14 0 0,17 10-25 0 0,-20-9 52 0 0,0-2 1 0 0,-1 0 0 0 0,1 1 0 0 0,-1 0 1 0 0,0 0-1 0 0,0 0 0 0 0,1 0 0 0 0,-2 1 1 0 0,1-1-1 0 0,0 1 0 0 0,0 0 0 0 0,-1 0 1 0 0,0 1-1 0 0,1-1 0 0 0,-1 1 0 0 0,-1-1 1 0 0,1 1-1 0 0,0 0 0 0 0,-1 0 0 0 0,0 0 1 0 0,0 1-1 0 0,0-1 0 0 0,0 0 0 0 0,-1 1 1 0 0,0-1-1 0 0,0 1 0 0 0,0 0 0 0 0,0-1 1 0 0,-1 1-1 0 0,0 2-28 0 0,-4-1 47 0 0,-1 1 1 0 0,0-1 0 0 0,-1 0-1 0 0,0-1 1 0 0,0 0-1 0 0,0 1 1 0 0,0-2 0 0 0,-1 1-1 0 0,0-1 1 0 0,1 0-1 0 0,-2 0 1 0 0,-3 1-48 0 0,-2 2-91 0 0,-52 12-968 0 0,42-16-1910 0 0,1-3-3905 0 0,16 0-436 0 0</inkml:trace>
  <inkml:trace contextRef="#ctx0" brushRef="#br0" timeOffset="2661.547">3089 33 10218 0 0,'0'0'802'0'0,"0"0"-516"0"0,0 0-75 0 0,0 0 372 0 0,0 0 305 0 0,0 0 163 0 0,0 0 63 0 0,0 0-50 0 0,0 0-117 0 0,0 0-175 0 0,0 0-171 0 0,0 0-146 0 0,20 33-80 0 0,63 103-46 0 0,-19-36 350 0 0,-57-84-642 0 0,-1-1 1 0 0,-1 1-1 0 0,0 0 0 0 0,-1 0 1 0 0,-1 0-1 0 0,0 0 0 0 0,-1 1 1 0 0,-1 0-1 0 0,-1-1 0 0 0,0 7-37 0 0,-1-15-19 0 0,0 0-1 0 0,-1 1 0 0 0,1-1 1 0 0,-1 0-1 0 0,-1 0 0 0 0,0-1 1 0 0,0 1-1 0 0,0 0 0 0 0,-1-1 1 0 0,0 0-1 0 0,-1 0 0 0 0,1 0 0 0 0,-1 0 1 0 0,-1-1-1 0 0,1 0 0 0 0,-1 0 1 0 0,0 0-1 0 0,-6 3 20 0 0,-128 82-1547 0 0,131-86 1170 0 0,-51 25-2235 0 0,19-17-4914 0 0,32-12 3239 0 0,3-1 242 0 0</inkml:trace>
  <inkml:trace contextRef="#ctx0" brushRef="#br0" timeOffset="2952.178">3588 342 6473 0 0,'0'0'2196'0'0,"0"0"-511"0"0,0 0-22 0 0,0 0 42 0 0,0 0-193 0 0,0 0-248 0 0,0 0-232 0 0,0 0-158 0 0,33 1-121 0 0,106 1-167 0 0,86-1-917 0 0,-215 1-1636 0 0,-8 0-6348 0 0,-2-2-815 0 0</inkml:trace>
  <inkml:trace contextRef="#ctx0" brushRef="#br0" timeOffset="3197.307">3682 648 7570 0 0,'0'0'2688'0'0,"0"0"-1167"0"0,0 0-233 0 0,0 0-80 0 0,0 0-208 0 0,0 0-128 0 0,199-8-71 0 0,-164 1-121 0 0,3 3-136 0 0,-1 1-168 0 0,-2-1-240 0 0,4 4-360 0 0,-4 0-440 0 0,-2 0-985 0 0,-11 0-1695 0 0,-5 0-7243 0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03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41 339 3425 0 0,'0'0'1104'0'0,"0"0"-239"0"0,0 0-112 0 0,0 0-24 0 0,0 0-73 0 0,0 0-122 0 0,0 0-134 0 0,0 0-93 0 0,0 0-41 0 0,0 0-16 0 0,0 0-12 0 0,-3 21-10 0 0,-16 147 482 0 0,0 272-631 0 0,27-427-6361 0 0,2-26 1920 0 0,-4 3 4626 0 0,-2 2-428 0 0</inkml:trace>
  <inkml:trace contextRef="#ctx0" brushRef="#br0" timeOffset="590.956">483 409 3361 0 0,'0'0'795'0'0,"0"0"-81"0"0,0 0 151 0 0,0 0 173 0 0,0 0 101 0 0,0 0-53 0 0,0 0-175 0 0,0 0-142 0 0,0 0-119 0 0,0 0-95 0 0,0 0-22 0 0,0 0-8 0 0,0 0 8 0 0,-4-1-17 0 0,-4 0-435 0 0,-1 1 1 0 0,1 0 0 0 0,0 0-1 0 0,-1 1 1 0 0,1 0 0 0 0,0 0-1 0 0,0 1 1 0 0,-1 0 0 0 0,1 1-1 0 0,1 0 1 0 0,-1 0 0 0 0,0 0-1 0 0,1 1 1 0 0,-1 0 0 0 0,1 1-1 0 0,1 0 1 0 0,-1 0 0 0 0,0 0-1 0 0,1 1 1 0 0,0 0-1 0 0,1 0 1 0 0,-1 0 0 0 0,1 1-1 0 0,0 0 1 0 0,1 0 0 0 0,-2 3-82 0 0,2 55-270 0 0,39-28 741 0 0,79 30 248 0 0,-108-62-660 0 0,0 0 0 0 0,0 0 0 0 0,-1 0 1 0 0,0 1-1 0 0,0 0 0 0 0,0 0 0 0 0,-1 0 0 0 0,1 0 1 0 0,-2 1-1 0 0,1 0 0 0 0,-1 0 0 0 0,0 0 0 0 0,0 0 0 0 0,-1 0 1 0 0,0 1-1 0 0,0-1 0 0 0,-1 1 0 0 0,0-1 0 0 0,0 1 0 0 0,-1-1 1 0 0,0 1-1 0 0,0 0 0 0 0,-1-1 0 0 0,0 1 0 0 0,0-1 0 0 0,0 1 1 0 0,-2 0-60 0 0,2-3-4 0 0,-1 0 1 0 0,0 0-1 0 0,-1 0 1 0 0,1 0-1 0 0,-1 0 1 0 0,0-1 0 0 0,0 1-1 0 0,0-1 1 0 0,-1 0-1 0 0,0 0 1 0 0,0 0-1 0 0,0 0 1 0 0,0-1 0 0 0,0 1-1 0 0,-1-1 1 0 0,1 0-1 0 0,-1-1 1 0 0,0 1-1 0 0,0-1 1 0 0,0 0-1 0 0,0 0 1 0 0,0 0 0 0 0,-1-1-1 0 0,1 0 1 0 0,0 0-1 0 0,-2 0 4 0 0,-27-5-3559 0 0,12-22-7645 0 0,21 19 7426 0 0</inkml:trace>
  <inkml:trace contextRef="#ctx0" brushRef="#br0" timeOffset="921.871">414 372 3849 0 0,'0'0'1900'0'0,"0"0"-407"0"0,0 0-109 0 0,0 0 87 0 0,0 0-19 0 0,0 0-196 0 0,0 0-263 0 0,0 0-263 0 0,0 0-203 0 0,0 0-129 0 0,0 0-82 0 0,0 0-12 0 0,0 0 61 0 0,4 2 62 0 0,74 18 2271 0 0,36-34-1906 0 0,-47-5-933 0 0,-28 9-2436 0 0,0-2-6732 0 0,-28 9 981 0 0</inkml:trace>
  <inkml:trace contextRef="#ctx0" brushRef="#br0" timeOffset="1419.802">851 461 3049 0 0,'0'0'1315'0'0,"0"0"-541"0"0,0 0-129 0 0,0 0 141 0 0,0 0 176 0 0,0 0 88 0 0,0 0-53 0 0,0 0-105 0 0,0 0-156 0 0,0 0-162 0 0,-21 32-139 0 0,-64 101-105 0 0,43-37 253 0 0,40-88-523 0 0,-3 5 58 0 0,0 0 0 0 0,1 0 0 0 0,1 0-1 0 0,0 1 1 0 0,1-1 0 0 0,0 1 0 0 0,1 0 0 0 0,1-1 0 0 0,0 1 0 0 0,1 6-118 0 0,0-18 63 0 0,0 1 0 0 0,0-1 0 0 0,0 1 0 0 0,0-1 0 0 0,0 1 0 0 0,0-1 0 0 0,1 0 0 0 0,0 1 0 0 0,-1-1 0 0 0,1 0 0 0 0,0 0 0 0 0,0 0 0 0 0,0 0 0 0 0,0-1 0 0 0,0 1 0 0 0,0 0 1 0 0,1-1-1 0 0,-1 0 0 0 0,1 1 0 0 0,-1-1 0 0 0,1 0 0 0 0,-1 0 0 0 0,1-1 0 0 0,-1 1 0 0 0,1 0 0 0 0,0-1 0 0 0,0 1 0 0 0,-1-1 0 0 0,1 0 0 0 0,0 0 0 0 0,0 0 0 0 0,-1-1 0 0 0,1 1 0 0 0,0 0-63 0 0,91-29 2471 0 0,-77 22-2300 0 0,-1-2 0 0 0,-1 0 0 0 0,0-1 0 0 0,0 0 0 0 0,-1-2 0 0 0,0 1 0 0 0,-1-2 0 0 0,0 0 0 0 0,-1 0 0 0 0,0-1 0 0 0,-1 0 0 0 0,-1-1-1 0 0,0-1 1 0 0,-1 1 0 0 0,-1-2 0 0 0,-1 1 0 0 0,0-1 0 0 0,-1 0 0 0 0,0 0 0 0 0,-2-1 0 0 0,0 0 0 0 0,-1 1 0 0 0,-1-1 0 0 0,0-2-171 0 0,-3 17-109 0 0,1 0-1 0 0,-1 1 1 0 0,1-1 0 0 0,-1 0 0 0 0,0 0 0 0 0,0 0 0 0 0,0 0 0 0 0,-1 1 0 0 0,1-1 0 0 0,-1 1 0 0 0,1-1 0 0 0,-1 1 0 0 0,0-1 0 0 0,0 1 0 0 0,0 0-1 0 0,0 0 1 0 0,-1 0 0 0 0,1 0 0 0 0,0 0 0 0 0,-1 1 0 0 0,1-1 0 0 0,-1 1 0 0 0,0-1 0 0 0,1 1 0 0 0,-1 0 0 0 0,0 0 0 0 0,0 0 0 0 0,0 0-1 0 0,-2 0 110 0 0,-45-5-4469 0 0,6 9-3291 0 0,24 4 69 0 0</inkml:trace>
  <inkml:trace contextRef="#ctx0" brushRef="#br0" timeOffset="2720.939">1280 428 0 0 0,'0'0'327'0'0,"0"0"-99"0"0,0 0 15 0 0,0 0 147 0 0,0 0 152 0 0,0 0 56 0 0,0 0-29 0 0,0 0-56 0 0,0 0-72 0 0,0 0-31 0 0,0 0 10 0 0,0 0 11 0 0,0 0 30 0 0,1 16 13 0 0,11 119 1521 0 0,-12-127-2850 0 0,0 1 4892 0 0,0-19 1935 0 0,-1-1-5715 0 0,0-10-14 0 0,1 0-1 0 0,1 0 1 0 0,1 0-1 0 0,1 1 1 0 0,0-1-1 0 0,2 1 1 0 0,0 0-1 0 0,3-6-242 0 0,60-96 321 0 0,-68 121-355 0 0,1 0 0 0 0,0-1 0 0 0,-1 1 0 0 0,1 0 0 0 0,0 0 0 0 0,0 0 1 0 0,0 0-1 0 0,0 0 0 0 0,0 1 0 0 0,0-1 0 0 0,0 0 0 0 0,0 0 0 0 0,0 1 1 0 0,0-1-1 0 0,0 0 0 0 0,1 1 0 0 0,-1-1 0 0 0,0 1 0 0 0,0 0 1 0 0,1-1-1 0 0,-1 1 0 0 0,0 0 0 0 0,1 0 0 0 0,-1 0 0 0 0,0 0 0 0 0,1 0 1 0 0,-1 0-1 0 0,0 0 0 0 0,0 0 0 0 0,1 0 0 0 0,-1 1 0 0 0,0-1 0 0 0,1 0 1 0 0,-1 1-1 0 0,0 0 0 0 0,0-1 0 0 0,0 1 0 0 0,0-1 0 0 0,1 1 1 0 0,-1 0-1 0 0,0 0 0 0 0,0 0 0 0 0,0 0 0 0 0,-1 0 0 0 0,1 0 0 0 0,0 0 1 0 0,0 0 33 0 0,9 16-922 0 0,16 22-2555 0 0,-4-28-6566 0 0,-17-11 6362 0 0</inkml:trace>
  <inkml:trace contextRef="#ctx0" brushRef="#br0" timeOffset="3155.871">1727 262 0 0 0,'0'0'273'0'0,"0"0"972"0"0,0 0 379 0 0,0 0-2 0 0,0 0-150 0 0,0 0-185 0 0,0 0-207 0 0,0 0-150 0 0,0 0-122 0 0,0 0-91 0 0,0 0-94 0 0,0 0-103 0 0,0 0-101 0 0,-26 24-88 0 0,-79 78-75 0 0,59-40 75 0 0,28 11-58 0 0,20-72-177 0 0,0 0 0 0 0,0 0 0 0 0,0 0 0 0 0,0 0 0 0 0,1 0 0 0 0,-1 0 0 0 0,0-1 0 0 0,0 1 0 0 0,1-1 0 0 0,-1 0 0 0 0,0 1 0 0 0,1-1 0 0 0,-1 0 0 0 0,0 0-1 0 0,1-1 1 0 0,-1 1 0 0 0,0 0 0 0 0,0-1 0 0 0,1 1 0 0 0,-1-1 0 0 0,0 0 0 0 0,0 0 0 0 0,0 0 0 0 0,0 0 0 0 0,0 0 0 0 0,1-1-96 0 0,133-147 1812 0 0,-80 79-1622 0 0,-34 44-261 0 0,-22 26 35 0 0,0 0-64 0 0,0 0-128 0 0,-2 8-495 0 0,-9 16 336 0 0,6-13 280 0 0,0 0-1 0 0,0 0 0 0 0,1 0 0 0 0,1 0 0 0 0,0 1 1 0 0,0-1-1 0 0,1 1 0 0 0,1 0 0 0 0,0-1 1 0 0,0 1-1 0 0,1 0 0 0 0,1 2 108 0 0,0-12-171 0 0,1 0 0 0 0,0 0 0 0 0,0-1 0 0 0,0 1 0 0 0,0-1 0 0 0,0 1 0 0 0,1-1 0 0 0,-1 0 0 0 0,0 1 0 0 0,1-1 0 0 0,-1 0 0 0 0,0-1 0 0 0,1 1 0 0 0,-1 0 0 0 0,1-1 0 0 0,0 0 0 0 0,-1 1 0 0 0,1-1-1 0 0,-1 0 1 0 0,1 0 0 0 0,0 0 0 0 0,-1-1 0 0 0,1 1 0 0 0,-1-1 0 0 0,1 1 0 0 0,-1-1 0 0 0,1 0 0 0 0,-1 0 0 0 0,1 0 171 0 0,79-49-9719 0 0,-70 45 8928 0 0</inkml:trace>
  <inkml:trace contextRef="#ctx0" brushRef="#br0" timeOffset="3504.491">2056 247 80 0 0,'0'0'1388'0'0,"0"0"-5"0"0,0 0-73 0 0,0 0-11 0 0,0 0-104 0 0,0 0-151 0 0,0 0-156 0 0,0 0-208 0 0,0 0-190 0 0,0 0-177 0 0,0 0-153 0 0,0 0-77 0 0,-19 20-15 0 0,-57 60 19 0 0,58-49 139 0 0,20-29-167 0 0,1 2 97 0 0,1-1-1 0 0,-1 1 1 0 0,1-1 0 0 0,-1 0-1 0 0,1 0 1 0 0,0-1-1 0 0,0 1 1 0 0,0-1 0 0 0,0 0-1 0 0,1 0 1 0 0,-1 0 0 0 0,0-1-1 0 0,1 1 1 0 0,-1-1 0 0 0,1 0-1 0 0,0 0 1 0 0,-1-1-1 0 0,1 0 1 0 0,0 1 0 0 0,-1-1-1 0 0,1-1 1 0 0,0 1 0 0 0,0-1-1 0 0,-1 0 1 0 0,1 0 0 0 0,-1 0-1 0 0,1-1 1 0 0,-1 1-1 0 0,0-1 1 0 0,1 0 0 0 0,-1 0-1 0 0,0-1 1 0 0,0 1 0 0 0,0-1-1 0 0,-1 0 1 0 0,1 0 0 0 0,1-2-156 0 0,9-6 141 0 0,-1 0 1 0 0,1-1 0 0 0,-2-1 0 0 0,0 0 0 0 0,-1 0-1 0 0,0-1 1 0 0,-1-1 0 0 0,0 0 0 0 0,-1 0 0 0 0,-1-1-1 0 0,-1 0 1 0 0,0-1 0 0 0,-1 1 0 0 0,-1-1 0 0 0,0 0-1 0 0,-1-1 1 0 0,-1 1 0 0 0,0-7-142 0 0,-2 21-45 0 0,-1 0 0 0 0,1 0-1 0 0,-1-1 1 0 0,0 1 0 0 0,0 0-1 0 0,0-1 1 0 0,0 1 0 0 0,0 0 0 0 0,-1-1-1 0 0,1 1 1 0 0,-1 0 0 0 0,0 0-1 0 0,0 0 1 0 0,0-1 0 0 0,-1 1 0 0 0,1 0-1 0 0,-1 0 1 0 0,1 1 0 0 0,-1-1-1 0 0,0 0 1 0 0,0 1 0 0 0,0-1 0 0 0,-1 1-1 0 0,1-1 1 0 0,-1 1 0 0 0,1 0 0 0 0,-1 0-1 0 0,0 0 1 0 0,1 0 0 0 0,-1 1-1 0 0,0-1 1 0 0,0 1 0 0 0,0 0 0 0 0,-1 0-1 0 0,1 0 1 0 0,0 0 0 0 0,0 0-1 0 0,-1 1 1 0 0,1-1 0 0 0,0 1 0 0 0,-1 0-1 0 0,-2 0 46 0 0,-2 3-122 0 0,0 1 0 0 0,-1-1 0 0 0,1 1 0 0 0,1 1 0 0 0,-1 0 0 0 0,1 0 0 0 0,0 0 0 0 0,0 1 0 0 0,0 0 0 0 0,1 0 0 0 0,0 1 0 0 0,0 0 0 0 0,0 0 0 0 0,1 0 0 0 0,0 1 0 0 0,1-1 0 0 0,0 1 0 0 0,0 0 0 0 0,0 1 0 0 0,1-1 0 0 0,0 0 0 0 0,0 6 122 0 0,1-9-216 0 0,0 1 1 0 0,0 0 0 0 0,0-1 0 0 0,1 1-1 0 0,0 0 1 0 0,0 0 0 0 0,1 0-1 0 0,-1 0 1 0 0,1 0 0 0 0,1 0 0 0 0,-1 0-1 0 0,1-1 1 0 0,0 1 0 0 0,0 0-1 0 0,1 0 1 0 0,-1-1 0 0 0,1 1 0 0 0,1 0-1 0 0,-1-1 1 0 0,1 0 0 0 0,0 0-1 0 0,0 0 1 0 0,1 0 0 0 0,-1 0 0 0 0,1 0-1 0 0,0-1 1 0 0,0 0 0 0 0,1 0-1 0 0,-1 0 1 0 0,1 0 0 0 0,0-1 0 0 0,0 0-1 0 0,0 0 1 0 0,0 0 0 0 0,0-1-1 0 0,1 1 1 0 0,0-1 215 0 0,108 21-6076 0 0,-96-20 5640 0 0</inkml:trace>
  <inkml:trace contextRef="#ctx0" brushRef="#br0" timeOffset="3837.749">1390 730 168 0 0,'0'0'4121'0'0,"0"0"-1799"0"0,0 0-470 0 0,0 0-2 0 0,0 0-114 0 0,0 0-255 0 0,0 0-243 0 0,33-7-175 0 0,105-21-160 0 0,257-66 1860 0 0,-313 77-2773 0 0,114-18-3931 0 0,-174 32 2043 0 0,24-1-6910 0 0,-34 4 3968 0 0</inkml:trace>
  <inkml:trace contextRef="#ctx0" brushRef="#br0" timeOffset="4253.045">1902 818 5385 0 0,'0'0'1567'0'0,"0"0"-89"0"0,0 0 26 0 0,0 0-5 0 0,0 0-167 0 0,0 0-226 0 0,0 0-251 0 0,0 0-227 0 0,0 0-205 0 0,0 0-197 0 0,0 0-134 0 0,0 0-44 0 0,-25 13-20 0 0,-73 38-12 0 0,74-37-30 0 0,75-1 397 0 0,-11-7-138 0 0,-31-6-218 0 0,0 1-1 0 0,-1 0 1 0 0,1 0 0 0 0,-1 1 0 0 0,1 0 0 0 0,-1 0 0 0 0,0 1 0 0 0,0 0 0 0 0,0 1-1 0 0,0-1 1 0 0,-1 2 0 0 0,1-1 0 0 0,-1 1 0 0 0,2 2-27 0 0,-7-5 70 0 0,-1 0-1 0 0,1 0 1 0 0,-1 0-1 0 0,0 1 1 0 0,1-1-1 0 0,-1 0 1 0 0,0 1-1 0 0,-1-1 1 0 0,1 1-1 0 0,0-1 1 0 0,-1 1 0 0 0,0 0-1 0 0,1-1 1 0 0,-1 1-1 0 0,0-1 1 0 0,0 1-1 0 0,0 0 1 0 0,-1-1-1 0 0,1 1 1 0 0,-1-1-1 0 0,1 1 1 0 0,-1-1 0 0 0,0 1-1 0 0,0-1 1 0 0,0 1-1 0 0,0-1 1 0 0,0 0-1 0 0,-1 0 1 0 0,1 0-1 0 0,-1 1 1 0 0,0-1-1 0 0,1 0 1 0 0,-1-1 0 0 0,-2 3-70 0 0,-7 5 78 0 0,0-1 1 0 0,0 1 0 0 0,-1-2-1 0 0,0 0 1 0 0,0 0 0 0 0,-1-1-1 0 0,0-1 1 0 0,0 0 0 0 0,0-1-1 0 0,-12 2-78 0 0,-83 6-4841 0 0,80-9-3287 0 0,19-2 769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46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330 0 5505 0 0,'0'0'2649'0'0,"0"0"-1006"0"0,0 0-519 0 0,0 0 62 0 0,0 0 237 0 0,0 0 138 0 0,0 0-24 0 0,0 0-247 0 0,0 0-299 0 0,0 0-242 0 0,0 0-188 0 0,-1 34-84 0 0,-1 104-64 0 0,-2 121 1095 0 0,7-228-1406 0 0,2 0 0 0 0,2 0 0 0 0,0 0 0 0 0,2-1 0 0 0,10 24-102 0 0,-17-50 7 0 0,27 77-943 0 0,-29-79 309 0 0,0-2-297 0 0,0 0-407 0 0,0 0-755 0 0,-1 0-2848 0 0,-2-1 848 0 0,-1-2-4124 0 0</inkml:trace>
  <inkml:trace contextRef="#ctx0" brushRef="#br0" timeOffset="258.074">0 453 6121 0 0,'0'0'1657'0'0,"0"0"-62"0"0,0 0-26 0 0,0 0-131 0 0,0 0-292 0 0,34-5-314 0 0,105-19-260 0 0,168-23 720 0 0,-90 14-4500 0 0,-121 20-8872 0 0,-86 10 11146 0 0</inkml:trace>
  <inkml:trace contextRef="#ctx0" brushRef="#br0" timeOffset="522.94">853 324 0 0 0,'0'0'1552'0'0,"0"0"89"0"0,0 0 2 0 0,0 0 24 0 0,0 0-60 0 0,0 0-164 0 0,0 0-236 0 0,0 0-251 0 0,0 0-229 0 0,0 0-182 0 0,0 0-109 0 0,-19 30-102 0 0,-59 91-82 0 0,75-117-225 0 0,0-1 0 0 0,0 1 1 0 0,0 0-1 0 0,0 0 1 0 0,1 0-1 0 0,-1 0 0 0 0,1 1 1 0 0,0-1-1 0 0,1 0 1 0 0,-1 1-1 0 0,1-1 0 0 0,0 1 1 0 0,0 0-1 0 0,0 0 1 0 0,0-1-1 0 0,1 1 0 0 0,0 0 1 0 0,0 0-1 0 0,0-1-27 0 0,2 13 174 0 0,-1-13-70 0 0,-1-1 0 0 0,1 1 0 0 0,0-1-1 0 0,1 1 1 0 0,-1-1 0 0 0,1 0-1 0 0,-1 1 1 0 0,1-1 0 0 0,0 0 0 0 0,0 0-1 0 0,0 0 1 0 0,1 0 0 0 0,-1-1 0 0 0,1 1-1 0 0,0-1 1 0 0,-1 1 0 0 0,1-1-1 0 0,0 0 1 0 0,0 0 0 0 0,1 0 0 0 0,-1-1-1 0 0,0 1 1 0 0,0-1 0 0 0,1 1-1 0 0,-1-1 1 0 0,1 0 0 0 0,3 0-104 0 0,101 13 3175 0 0,-95-14-2908 0 0,0-1-1 0 0,-1-1 0 0 0,1 0 0 0 0,-1-1 1 0 0,0 0-1 0 0,1-1 0 0 0,-2 0 0 0 0,1-1 0 0 0,0 0 1 0 0,8-6-267 0 0,-16 9 60 0 0,0 0 0 0 0,1-1 1 0 0,-1 0-1 0 0,0 0 0 0 0,-1 0 0 0 0,1 0 1 0 0,0-1-1 0 0,-1 1 0 0 0,0-1 1 0 0,0 0-1 0 0,0 0 0 0 0,0 0 0 0 0,-1-1 1 0 0,1 1-1 0 0,-1-1 0 0 0,0 1 1 0 0,0-1-1 0 0,-1 0 0 0 0,0 1 0 0 0,1-1 1 0 0,-2 0-1 0 0,1 0 0 0 0,0 0 1 0 0,-1 0-1 0 0,0 0 0 0 0,0 0 0 0 0,-1 0 1 0 0,0-3-61 0 0,-3 1-119 0 0,0 0 0 0 0,-1 0 1 0 0,0 0-1 0 0,0 0 1 0 0,-1 1-1 0 0,0 0 0 0 0,0 0 1 0 0,-1 1-1 0 0,1-1 0 0 0,-1 1 1 0 0,0 1-1 0 0,0 0 0 0 0,-1 0 1 0 0,1 0-1 0 0,-1 0 1 0 0,0 2-1 0 0,0-1 0 0 0,0 1 1 0 0,0 0-1 0 0,-1 0 0 0 0,-5 0 119 0 0,-64-3-5353 0 0,58 5-264 0 0,7 0-5232 0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11.6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429 356 0 0 0,'0'0'319'0'0,"0"0"410"0"0,0 0 237 0 0,0 0 81 0 0,0 0-26 0 0,0 0-115 0 0,0 0-129 0 0,0 0-114 0 0,0 0-86 0 0,1-4-71 0 0,-1 3-457 0 0,-1 0 0 0 0,1 0 0 0 0,0 0 0 0 0,-1 0 0 0 0,1 0 0 0 0,0 0 0 0 0,-1 0 0 0 0,1 0 0 0 0,-1 0 0 0 0,1 0 0 0 0,-1 0 0 0 0,0 0 0 0 0,1 0 0 0 0,-1 0 0 0 0,0 1 0 0 0,0-1 0 0 0,0 0 0 0 0,1 1 0 0 0,-1-1-1 0 0,0 0 1 0 0,0 1 0 0 0,0-1 0 0 0,0 1 0 0 0,0-1 0 0 0,0 1 0 0 0,0 0 0 0 0,0-1 0 0 0,0 1 0 0 0,0 0 0 0 0,-1 0 0 0 0,1 0 0 0 0,0 0 0 0 0,0 0 0 0 0,0 0 0 0 0,0 0 0 0 0,0 0 0 0 0,0 0 0 0 0,0 0 0 0 0,0 1 0 0 0,0-1 0 0 0,0 0 0 0 0,0 1 0 0 0,0-1 0 0 0,0 1 0 0 0,0-1 0 0 0,0 1 0 0 0,0-1 0 0 0,0 1 0 0 0,0 0 0 0 0,0 0 0 0 0,0-1-49 0 0,-340 132 5808 0 0,319-116-5998 0 0,90-5 457 0 0,-17-9-145 0 0,-40-2-122 0 0,1 0 0 0 0,-1 0 0 0 0,0 1 0 0 0,0 0 0 0 0,0 1 0 0 0,0 0 0 0 0,0 1-1 0 0,-1 0 1 0 0,1 0 0 0 0,-1 1 0 0 0,6 4 0 0 0,-15-6 8 0 0,0 0 0 0 0,0 0-1 0 0,0 0 1 0 0,0 0-1 0 0,-1 1 1 0 0,1-1-1 0 0,-1 0 1 0 0,0 1-1 0 0,1-1 1 0 0,-1 0-1 0 0,0 1 1 0 0,0-1-1 0 0,-1 0 1 0 0,1 1 0 0 0,0-1-1 0 0,-1 0 1 0 0,1 1-1 0 0,-1-1 1 0 0,0 0-1 0 0,0 0 1 0 0,0 0-1 0 0,0 0 1 0 0,0 0-1 0 0,0 0 1 0 0,-1 0 0 0 0,1 0-1 0 0,-1 0 1 0 0,1 0-1 0 0,-1-1 1 0 0,0 1-1 0 0,1-1 1 0 0,-1 1-1 0 0,0-1 1 0 0,0 0-1 0 0,0 1 1 0 0,0-1-1 0 0,0 0 1 0 0,-1 0 0 0 0,1-1-1 0 0,0 1 1 0 0,-1 0-8 0 0,-2 3-18 0 0,-198 168 295 0 0,168-113-251 0 0,37-58-25 0 0,0 1 0 0 0,-1 0 0 0 0,1-1 0 0 0,0 1 0 0 0,0-1 0 0 0,0 1-1 0 0,0-1 1 0 0,0 0 0 0 0,0 0 0 0 0,0 0 0 0 0,1 0 0 0 0,-1 0 0 0 0,0-1 0 0 0,1 1 0 0 0,-1-1-1 0 0,0 1 1 0 0,1-1 0 0 0,-1 0 0 0 0,0 0 0 0 0,1 0 0 0 0,1 0-1 0 0,88-12-1211 0 0,-37-21-4736 0 0,-34 15-21 0 0,-15 11 2465 0 0</inkml:trace>
  <inkml:trace contextRef="#ctx0" brushRef="#br0" timeOffset="287.953">286 32 3489 0 0,'0'0'1447'0'0,"0"0"-1002"0"0,0 0-210 0 0,0 0 282 0 0,0 0 373 0 0,0 0 273 0 0,0 0 144 0 0,-5 34 12 0 0,-15 111-119 0 0,-30 294 2565 0 0,37-356-3809 0 0,-11 113 49 0 0,27-66-2742 0 0,4-105-102 0 0,9-6-4966 0 0,-11-19 5448 0 0</inkml:trace>
  <inkml:trace contextRef="#ctx0" brushRef="#br0" timeOffset="1651.481">435 1004 3497 0 0,'0'0'1168'0'0,"0"0"-46"0"0,0 0 102 0 0,0 0 228 0 0,0 0 87 0 0,0 0-92 0 0,0 0-228 0 0,0 0-261 0 0,0 0-209 0 0,0 0-170 0 0,0 0-143 0 0,33-36-89 0 0,103-112-69 0 0,-23 15 277 0 0,-89 102-424 0 0,-1-2 1 0 0,-2 0-1 0 0,-1-1 0 0 0,-2-1 0 0 0,11-30-131 0 0,-31 45-1071 0 0,-21 44-290 0 0,9-4 1334 0 0,2 2 0 0 0,0-1 1 0 0,1 2-1 0 0,1-1 0 0 0,1 2 1 0 0,1-1-1 0 0,1 1 0 0 0,1 0 1 0 0,1 1-1 0 0,1-1 0 0 0,1 14 27 0 0,2-35 44 0 0,0 1 0 0 0,1-1 0 0 0,0 1 0 0 0,0-1 0 0 0,0 1 0 0 0,0 0 0 0 0,0-1 1 0 0,1 1-1 0 0,0-1 0 0 0,-1 1 0 0 0,1-1 0 0 0,1 0 0 0 0,-1 1 0 0 0,0-1 0 0 0,1 0 0 0 0,-1 0 0 0 0,1 0 0 0 0,0 0 0 0 0,0 0 0 0 0,1 0 0 0 0,-1 0 0 0 0,0-1 0 0 0,1 1 0 0 0,0-1 0 0 0,-1 0 0 0 0,1 0 0 0 0,0 0 0 0 0,0 0 0 0 0,0 0 0 0 0,0-1 0 0 0,1 1 0 0 0,-1-1 0 0 0,0 0 0 0 0,1 0 0 0 0,-1 0 0 0 0,1 0 0 0 0,-1-1 0 0 0,1 1 0 0 0,-1-1 0 0 0,1 0-44 0 0,3 0 111 0 0,0 0-1 0 0,0 0 1 0 0,0-1 0 0 0,-1 0 0 0 0,1 0 0 0 0,0-1 0 0 0,-1 0-1 0 0,1 0 1 0 0,-1-1 0 0 0,1 1 0 0 0,-1-1 0 0 0,0-1 0 0 0,0 1-1 0 0,-1-1 1 0 0,1 0 0 0 0,-1-1 0 0 0,0 1 0 0 0,0-1 0 0 0,1 0-111 0 0,106-140 144 0 0,-105 135-288 0 0,0-2 0 0 0,0 1 1 0 0,-2-1-1 0 0,1 0 0 0 0,-1 0 1 0 0,-1 0-1 0 0,0-1 0 0 0,-1 0 1 0 0,0 0-1 0 0,-1 1 0 0 0,0-5 144 0 0,-3 16-87 0 0,0 0 0 0 0,0 0-1 0 0,0 1 1 0 0,0-1-1 0 0,0 0 1 0 0,0 1 0 0 0,-1-1-1 0 0,1 1 1 0 0,0-1 0 0 0,0 1-1 0 0,0 0 1 0 0,-1-1-1 0 0,1 1 1 0 0,0 0 0 0 0,0 0-1 0 0,0 0 1 0 0,-1 0 0 0 0,1 0-1 0 0,0 0 1 0 0,0 0 0 0 0,-1 0-1 0 0,1 1 1 0 0,0-1-1 0 0,0 0 1 0 0,0 1 0 0 0,-1-1-1 0 0,1 1 1 0 0,0-1 0 0 0,0 1-1 0 0,0 0 1 0 0,0 0-1 0 0,0-1 1 0 0,0 1 0 0 0,0 0-1 0 0,0 0 1 0 0,0 0 0 0 0,0 0 87 0 0,-6 8 39 0 0,1 0 0 0 0,0 1 0 0 0,1-1 0 0 0,0 1 0 0 0,0 0 0 0 0,1 0 0 0 0,0 0 0 0 0,1 1 0 0 0,0 0 0 0 0,1-1 0 0 0,0 1 0 0 0,0 0 0 0 0,1 0 1 0 0,1 0-1 0 0,0 0 0 0 0,1 0 0 0 0,0 4-39 0 0,0-10 89 0 0,0-1 1 0 0,0 1-1 0 0,0-1 1 0 0,0 0-1 0 0,1 1 1 0 0,0-1 0 0 0,0 0-1 0 0,0 0 1 0 0,1 0-1 0 0,-1 0 1 0 0,1 0-1 0 0,0-1 1 0 0,0 1-1 0 0,0-1 1 0 0,0 0-1 0 0,1 0 1 0 0,0 0 0 0 0,-1 0-1 0 0,1 0 1 0 0,0-1-1 0 0,0 0 1 0 0,0 0-1 0 0,1 0 1 0 0,-1 0-1 0 0,0-1 1 0 0,1 1-1 0 0,-1-1 1 0 0,1 0-1 0 0,-1-1 1 0 0,1 1 0 0 0,-1-1-1 0 0,1 0 1 0 0,0 0-1 0 0,-1 0 1 0 0,1-1-1 0 0,-1 1 1 0 0,1-1-1 0 0,0 0 1 0 0,-1-1-1 0 0,0 1 1 0 0,1-1 0 0 0,0 0-90 0 0,24-16 319 0 0,0-2 0 0 0,-2 0 1 0 0,0-2-1 0 0,-2 0 1 0 0,0-2-1 0 0,-2-1 0 0 0,0-1 1 0 0,12-21-320 0 0,-31 42 6 0 0,7-6 14 0 0,0-1 0 0 0,-1-1 0 0 0,0 0 0 0 0,-1-1-1 0 0,-1 1 1 0 0,0-2 0 0 0,-1 1 0 0 0,0-1 0 0 0,-1 0-1 0 0,-1 0 1 0 0,-1-1 0 0 0,0 0 0 0 0,1-7-20 0 0,-7 22-22 0 0,1 0 1 0 0,0 0-1 0 0,0 0 1 0 0,0 1-1 0 0,-1-1 1 0 0,1 0-1 0 0,0 1 1 0 0,-1-1-1 0 0,1 1 1 0 0,-1 0-1 0 0,1-1 1 0 0,-1 1-1 0 0,1 0 1 0 0,0 0-1 0 0,-1 0 1 0 0,1 0-1 0 0,-1 0 1 0 0,1 0-1 0 0,-1 0 1 0 0,1 1-1 0 0,-1-1 1 0 0,1 0-1 0 0,0 1 1 0 0,-1-1-1 0 0,1 1 1 0 0,0 0-1 0 0,-1-1 1 0 0,1 1-1 0 0,0 0 1 0 0,0 0-1 0 0,-1 0 1 0 0,1 0 21 0 0,-14 11-154 0 0,2 1 0 0 0,0 0 0 0 0,0 1 0 0 0,1 0 0 0 0,1 1 0 0 0,0 0 1 0 0,1 1-1 0 0,0 0 0 0 0,2 1 0 0 0,0-1 0 0 0,1 2 0 0 0,0-1 0 0 0,0 7 154 0 0,3-8-428 0 0,0 0 0 0 0,0 0 0 0 0,2 0 0 0 0,0 1 0 0 0,1-1 0 0 0,0 1 0 0 0,3 15 428 0 0,-2-28-140 0 0,0 0 1 0 0,1-1-1 0 0,-1 1 0 0 0,1-1 1 0 0,0 1-1 0 0,0-1 1 0 0,0 1-1 0 0,1-1 1 0 0,-1 1-1 0 0,1-1 1 0 0,0 0-1 0 0,0 0 1 0 0,0 0-1 0 0,0 0 1 0 0,0 0-1 0 0,1-1 1 0 0,-1 1-1 0 0,1-1 0 0 0,0 1 1 0 0,0-1-1 0 0,0 0 1 0 0,0 0-1 0 0,0 0 1 0 0,0 0-1 0 0,0-1 1 0 0,1 1-1 0 0,-1-1 1 0 0,1 0 139 0 0,4 1-999 0 0,0 0 1 0 0,0 0 0 0 0,0-1-1 0 0,1 0 1 0 0,-1 0 0 0 0,0-1-1 0 0,1 0 1 0 0,-1-1 0 0 0,0 0-1 0 0,0 0 1 0 0,6-2 998 0 0,0-1-368 0 0</inkml:trace>
  <inkml:trace contextRef="#ctx0" brushRef="#br0" timeOffset="1890.558">1766 183 4361 0 0,'0'0'1159'0'0,"0"0"-34"0"0,0 0 37 0 0,0 0 128 0 0,0 0 42 0 0,0 0-73 0 0,0 0-156 0 0,0 0-196 0 0,-21 30-171 0 0,-66 99-191 0 0,47-37 65 0 0,32-64-709 0 0,0 1 0 0 0,2-1 0 0 0,2 2 0 0 0,0-1 0 0 0,2 0 0 0 0,1 1 1 0 0,2 23 98 0 0,36 37-3302 0 0,4-44-4794 0 0,-34-41 5825 0 0,-4 2 1043 0 0</inkml:trace>
  <inkml:trace contextRef="#ctx0" brushRef="#br0" timeOffset="2303.185">1735 573 1280 0 0,'0'0'1171'0'0,"0"0"-389"0"0,0 0-137 0 0,0 0 99 0 0,0 0 178 0 0,0 0 209 0 0,0 0 144 0 0,0 0 29 0 0,0 0-78 0 0,0 0-186 0 0,0 0-204 0 0,0 0-173 0 0,0 0-103 0 0,14-2-52 0 0,106-25 1232 0 0,-32 5-1188 0 0,-88 44-716 0 0,-50 70 287 0 0,34-70-3 0 0,13-20-91 0 0,0 1 0 0 0,1-1 0 0 0,-1 1 0 0 0,1 0 0 0 0,0 0 0 0 0,0 0 0 0 0,0 0 0 0 0,0 0 0 0 0,0 0 1 0 0,1 1-1 0 0,0-1 0 0 0,-1 1 0 0 0,1-1 0 0 0,0 1 0 0 0,1-1 0 0 0,-1 1 0 0 0,1 0 0 0 0,-1-1 0 0 0,1 1 0 0 0,0 0 0 0 0,1-1 0 0 0,-1 1 0 0 0,0-1 0 0 0,1 1 0 0 0,0 0 0 0 0,0-1 0 0 0,0 1 0 0 0,0-1 0 0 0,1 0 0 0 0,-1 1 0 0 0,1-1 0 0 0,0 0 0 0 0,0 0 0 0 0,0 0 0 0 0,3 3-29 0 0,0-4-20 0 0,0 1 0 0 0,1-1 0 0 0,-1 0-1 0 0,1-1 1 0 0,-1 1 0 0 0,1-1 0 0 0,0 0 0 0 0,0-1-1 0 0,0 1 1 0 0,-1-1 0 0 0,1 0 0 0 0,0-1-1 0 0,0 1 1 0 0,-1-1 0 0 0,1 0 0 0 0,0-1 0 0 0,3 0 20 0 0,30-24-8832 0 0,-36 22 533 0 0</inkml:trace>
  <inkml:trace contextRef="#ctx0" brushRef="#br0" timeOffset="2637.559">2187 459 2649 0 0,'0'0'2324'0'0,"0"0"-710"0"0,0 0-247 0 0,0 0 25 0 0,0 0-81 0 0,0 0-188 0 0,0 0-234 0 0,0 0-254 0 0,0 0-197 0 0,0 0-101 0 0,0 0-78 0 0,0 0-78 0 0,0 0 6 0 0,-10 23 38 0 0,-32 71 49 0 0,43-95-267 0 0,-1 1 1 0 0,1 0 0 0 0,0 0-1 0 0,-1 0 1 0 0,1 0 0 0 0,-1 0-1 0 0,1 0 1 0 0,0 0 0 0 0,-1 0-1 0 0,1 0 1 0 0,0 0 0 0 0,-1 0-1 0 0,1 0 1 0 0,-1 1 0 0 0,1-1-1 0 0,-1 0 1 0 0,1 0 0 0 0,0 1 0 0 0,-1-1-1 0 0,1 0 1 0 0,-1 1 0 0 0,1-1-1 0 0,-1 0 1 0 0,1 1 0 0 0,-1-1-1 0 0,0 1 1 0 0,1-1 0 0 0,-1 1-1 0 0,0-1 1 0 0,1 1 0 0 0,-1-1-1 0 0,0 1 1 0 0,1-1 0 0 0,-1 1-1 0 0,0 0 1 0 0,0-1 0 0 0,0 1-1 0 0,1-1 1 0 0,-1 1 0 0 0,0 0-1 0 0,0-1 1 0 0,0 1 0 0 0,0-1 0 0 0,0 1-1 0 0,0 0 1 0 0,0-1 0 0 0,-1 1-1 0 0,1-1 1 0 0,0 1 0 0 0,0 0-1 0 0,0-1 1 0 0,0 1 0 0 0,-1-1-1 0 0,1 1 1 0 0,0-1 0 0 0,-1 1-1 0 0,1-1 1 0 0,0 1 0 0 0,-1-1-1 0 0,1 1 1 0 0,-1-1 0 0 0,1 1-1 0 0,-1-1 1 0 0,1 0 0 0 0,-1 1-1 0 0,1-1 1 0 0,-1 0 0 0 0,1 1 0 0 0,-1-1-1 0 0,0 0-7 0 0,4 0 69 0 0,26 2 324 0 0,-23-2-318 0 0,1-1 1 0 0,-1 2-1 0 0,1-1 0 0 0,0 1 1 0 0,-1 0-1 0 0,1 0 0 0 0,-1 1 1 0 0,0 0-1 0 0,0 0 0 0 0,1 0 0 0 0,-1 1 1 0 0,-1 0-1 0 0,1 0 0 0 0,1 2-75 0 0,-5-1 69 0 0,0 0-1 0 0,0-1 0 0 0,-1 1 1 0 0,0 0-1 0 0,0 1 0 0 0,0-1 1 0 0,0 0-1 0 0,-1 0 0 0 0,1 0 1 0 0,-1 0-1 0 0,0 1 0 0 0,0-1 1 0 0,-1 0-1 0 0,1 0 0 0 0,-1 0 1 0 0,0 1-1 0 0,0-1 0 0 0,0 0 1 0 0,-1 0-1 0 0,0-1 0 0 0,1 1 1 0 0,-1 0-1 0 0,-1 0 0 0 0,1-1 1 0 0,0 1-1 0 0,-1-1 0 0 0,0 0 0 0 0,0 0 1 0 0,0 0-1 0 0,-2 2-68 0 0,-71 61-607 0 0,38-44-7062 0 0,35-22 3236 0 0,1 0-2166 0 0</inkml:trace>
  <inkml:trace contextRef="#ctx0" brushRef="#br0" timeOffset="2904.347">2368 186 10330 0 0,'0'0'760'0'0,"0"0"-6"0"0,0 0 270 0 0,0 0 304 0 0,0 0 117 0 0,0 0-70 0 0,0 0-238 0 0,0 0-279 0 0,6 35-222 0 0,21 107-208 0 0,-6-13 57 0 0,-17-100-476 0 0,2 1-157 0 0,-2 0 0 0 0,-2 0 0 0 0,0 1 0 0 0,-2-1 0 0 0,-2 0 1 0 0,-1 7 147 0 0,-27 34-2617 0 0,-5-36-6765 0 0,27-31 1699 0 0</inkml:trace>
  <inkml:trace contextRef="#ctx0" brushRef="#br0" timeOffset="3218.554">2622 544 7578 0 0,'0'0'3492'0'0,"0"0"-1271"0"0,0 0-598 0 0,0 0-144 0 0,0 0-202 0 0,0 0-280 0 0,0 0-217 0 0,31-10-173 0 0,99-27-135 0 0,27 7 219 0 0,-150 29-1452 0 0,26 1 399 0 0,-26 5-4018 0 0,-6 4-4933 0 0,-3-4 2912 0 0</inkml:trace>
  <inkml:trace contextRef="#ctx0" brushRef="#br0" timeOffset="3454.039">2683 735 4641 0 0,'0'0'2312'0'0,"0"0"-447"0"0,0 0-305 0 0,0 0-223 0 0,0 0-401 0 0,0 0-384 0 0,0 0-240 0 0,0 0-168 0 0,200-33-216 0 0,-178 26-520 0 0,-1-4-1281 0 0,-5 3-2248 0 0,-3 4-2880 0 0</inkml:trace>
  <inkml:trace contextRef="#ctx0" brushRef="#br0" timeOffset="4171.943">3029 293 2264 0 0,'0'0'1039'0'0,"0"0"179"0"0,0 0 293 0 0,0 0 205 0 0,0 0-7 0 0,0 0-142 0 0,0 0-190 0 0,0 0-162 0 0,32-10-167 0 0,102-33-199 0 0,-45 25 557 0 0,-68 19-1243 0 0,-20 1-142 0 0,0-1 0 0 0,0 1-1 0 0,0-1 1 0 0,0 1 0 0 0,0-1-1 0 0,0 1 1 0 0,0 0 0 0 0,0-1-1 0 0,-1 1 1 0 0,1 0-1 0 0,0 0 1 0 0,-1-1 0 0 0,0 1-1 0 0,1 0 1 0 0,-1 0 0 0 0,0 0-1 0 0,0 0 1 0 0,0 0 0 0 0,0-1-1 0 0,0 1 1 0 0,-1 0 0 0 0,1 0-1 0 0,0 0 1 0 0,-1 0 0 0 0,0-1-1 0 0,1 1 1 0 0,-1 0 0 0 0,0-1-1 0 0,0 1 1 0 0,0 0-1 0 0,0 0-20 0 0,-67 81 370 0 0,-16 28-74 0 0,82-106-260 0 0,0-1 0 0 0,0 1 0 0 0,0 0 0 0 0,1 0 0 0 0,0 0 0 0 0,0 0 0 0 0,0 0 0 0 0,1 1 1 0 0,0-1-1 0 0,0 0 0 0 0,0 0 0 0 0,1 0 0 0 0,-1 0 0 0 0,1 0 0 0 0,0 0 0 0 0,1 0 0 0 0,-1 0 0 0 0,1 0 0 0 0,0 0 0 0 0,0-1 0 0 0,0 1 0 0 0,2 1-36 0 0,2 2 73 0 0,0-1-1 0 0,1 1 0 0 0,0-2 1 0 0,0 1-1 0 0,1 0 0 0 0,-1-1 1 0 0,1-1-1 0 0,1 1 0 0 0,-1-2 1 0 0,1 1-1 0 0,0-1 0 0 0,0 0 0 0 0,0-1 1 0 0,1 0-1 0 0,-1 0 0 0 0,1-1 1 0 0,0 0-1 0 0,7 0-72 0 0,30-43-3006 0 0,-39 30 852 0 0,14-18-7868 0 0,-17 25 4721 0 0</inkml:trace>
  <inkml:trace contextRef="#ctx0" brushRef="#br0" timeOffset="4487.4">3544 131 5721 0 0,'0'0'1427'0'0,"0"0"-120"0"0,0 0-15 0 0,0 0 91 0 0,0 0-36 0 0,0 0-162 0 0,0 0-215 0 0,0 0-200 0 0,0 0-166 0 0,0 0-161 0 0,0 0-124 0 0,0 0-110 0 0,-10 32-64 0 0,-29 95-21 0 0,29-69 78 0 0,10-54-205 0 0,-1 0 1 0 0,1 0 0 0 0,0-1 0 0 0,0 1-1 0 0,1 0 1 0 0,-1-1 0 0 0,1 1 0 0 0,0 0-1 0 0,0-1 1 0 0,0 1 0 0 0,0-1-1 0 0,0 0 1 0 0,1 1 0 0 0,0-1 0 0 0,0 0-1 0 0,0 0 1 0 0,0 0 0 0 0,0 0-1 0 0,0 0 1 0 0,1 0 0 0 0,-1 0 0 0 0,1-1-1 0 0,0 0 1 0 0,0 1 0 0 0,0-1 0 0 0,0 0-1 0 0,0 0 1 0 0,1-1 0 0 0,-1 1-1 0 0,0-1 1 0 0,1 1 0 0 0,-1-1 0 0 0,1 0-1 0 0,2 0 3 0 0,84-6-4087 0 0,-41-28-7098 0 0,-44 26 9087 0 0</inkml:trace>
  <inkml:trace contextRef="#ctx0" brushRef="#br0" timeOffset="4722.991">3767 157 1224 0 0,'0'0'2247'0'0,"0"0"-473"0"0,0 0-47 0 0,0 0 114 0 0,0 0-17 0 0,0 0-138 0 0,0 0-255 0 0,0 0-256 0 0,0 0-239 0 0,-15 34-175 0 0,-48 109-151 0 0,28-47 261 0 0,24-67-892 0 0,1 0 0 0 0,1 1 0 0 0,1 0 0 0 0,2 0 0 0 0,1 1 0 0 0,2 0 0 0 0,1 0 0 0 0,1 0 0 0 0,2 16 21 0 0,17 4-2697 0 0,-6-39-1185 0 0,5-5-3436 0 0,-11-6 3297 0 0</inkml:trace>
  <inkml:trace contextRef="#ctx0" brushRef="#br0" timeOffset="5072.935">3818 393 0 0 0,'0'0'787'0'0,"0"0"162"0"0,0 0 136 0 0,0 0 46 0 0,0 0 30 0 0,0 0 5 0 0,0 0 5 0 0,0 0 74 0 0,0 0 86 0 0,0 0 88 0 0,0 0 45 0 0,0 0-63 0 0,0 0-136 0 0,5 1-203 0 0,-1 0-961 0 0,-4-1-59 0 0,1 0 1 0 0,-1 1-1 0 0,1-1 1 0 0,0 0-1 0 0,0 0 0 0 0,-1 1 1 0 0,1-1-1 0 0,0 0 1 0 0,-1 0-1 0 0,1 0 1 0 0,0 0-1 0 0,0 0 1 0 0,-1 0-1 0 0,1 0 0 0 0,0 0 1 0 0,0 0-1 0 0,-1 0 1 0 0,1-1-1 0 0,0 1 1 0 0,-1 0-1 0 0,1 0 1 0 0,0-1-1 0 0,-1 1 0 0 0,1 0 1 0 0,0-1-1 0 0,-1 1 1 0 0,1-1-1 0 0,-1 1 1 0 0,1-1-1 0 0,-1 1 1 0 0,1-1-1 0 0,-1 1 0 0 0,1-1 1 0 0,-1 1-1 0 0,1-1 1 0 0,-1 0-1 0 0,0 1 1 0 0,1-1-1 0 0,-1 0 1 0 0,0 1-1 0 0,0-1 0 0 0,1 0 1 0 0,-1 0-1 0 0,0 1 1 0 0,0-1-1 0 0,0 0 1 0 0,0 1-1 0 0,0-1 1 0 0,0 0-1 0 0,0 0-42 0 0,10-44 1557 0 0,34-90 273 0 0,-10 90-1722 0 0,-8 31-2904 0 0,-22 27-3194 0 0,-3-7-557 0 0,-1 0-475 0 0</inkml:trace>
  <inkml:trace contextRef="#ctx0" brushRef="#br0" timeOffset="5435.774">4074 194 2689 0 0,'0'0'1589'0'0,"0"0"-343"0"0,0 0-138 0 0,0 0-21 0 0,0 0-19 0 0,0 0-42 0 0,0 0-73 0 0,0 0-77 0 0,0 0-101 0 0,0 0-147 0 0,0 0-166 0 0,0 0-145 0 0,0 0-113 0 0,-12 14-78 0 0,-57 71 22 0 0,65-78-126 0 0,0-1 0 0 0,1 1-1 0 0,-1-1 1 0 0,2 1 0 0 0,-1 0 0 0 0,1 0 0 0 0,0 0 0 0 0,0 1 0 0 0,1-1 0 0 0,0 0 0 0 0,0 1-1 0 0,1 3-21 0 0,1-10 139 0 0,1 0 0 0 0,-1 0-1 0 0,1 0 1 0 0,-1 0-1 0 0,1 0 1 0 0,0-1 0 0 0,-1 1-1 0 0,1-1 1 0 0,0 1-1 0 0,-1-1 1 0 0,1 1 0 0 0,0-1-1 0 0,0 0 1 0 0,-1 0 0 0 0,1 0-1 0 0,0 0 1 0 0,0 0-1 0 0,-1-1 1 0 0,1 1 0 0 0,0 0-1 0 0,-1-1 1 0 0,1 1-1 0 0,0-1 1 0 0,-1 0 0 0 0,1 1-1 0 0,-1-1 1 0 0,1 0-1 0 0,-1 0 1 0 0,2-1-139 0 0,175-166 3015 0 0,-132 138-3165 0 0,-46 30-13 0 0,0 0-80 0 0,-22 49-3332 0 0,9-24-694 0 0,0-1-3985 0 0,10-19 3309 0 0</inkml:trace>
  <inkml:trace contextRef="#ctx0" brushRef="#br0" timeOffset="5789.035">4297 234 0 0 0,'0'0'499'0'0,"0"0"648"0"0,0 0 126 0 0,0 0-144 0 0,0 0-211 0 0,0 0-119 0 0,0 0-52 0 0,0 0-104 0 0,0 0-176 0 0,0 0-197 0 0,0 0-131 0 0,0 0-51 0 0,-10 13 69 0 0,-31 40 156 0 0,41-52-257 0 0,-1-1 1 0 0,1 1 0 0 0,-1 0 0 0 0,1-1 0 0 0,-1 1 0 0 0,1 0 0 0 0,0-1 0 0 0,-1 1 0 0 0,1 0 0 0 0,0 0 0 0 0,-1 0 0 0 0,1-1 0 0 0,0 1 0 0 0,0 0 0 0 0,0 0 0 0 0,0 0 0 0 0,0-1 0 0 0,0 1 0 0 0,0 0 0 0 0,0 0 0 0 0,0 0 0 0 0,0 0 0 0 0,0-1 0 0 0,0 1 0 0 0,1 0 0 0 0,-1 0 0 0 0,0 0 0 0 0,1-1 0 0 0,-1 1 0 0 0,1 0 0 0 0,-1 0 0 0 0,0-1 0 0 0,1 1 0 0 0,0 0 0 0 0,-1-1 0 0 0,1 1 0 0 0,-1-1 0 0 0,1 1 0 0 0,0-1 0 0 0,-1 1 0 0 0,1-1 0 0 0,0 1 0 0 0,0-1 0 0 0,-1 0 0 0 0,1 1 0 0 0,0-1 0 0 0,0 0 0 0 0,-1 0 0 0 0,1 1 0 0 0,0-1 0 0 0,0 0 0 0 0,0 0 0 0 0,0 0 0 0 0,-1 0 0 0 0,1 0 0 0 0,0 0 0 0 0,0 0 0 0 0,0-1 0 0 0,0 1 0 0 0,-1 0 0 0 0,1 0 0 0 0,0 0 0 0 0,0-1 0 0 0,-1 1 0 0 0,2-1-57 0 0,-1 1 234 0 0,6 0 127 0 0,-1 0 0 0 0,0 0 0 0 0,1-1 0 0 0,-1 0 0 0 0,0 0 0 0 0,0-1 0 0 0,0 0 0 0 0,0 0 1 0 0,0 0-1 0 0,0-1 0 0 0,-1 0 0 0 0,1 0 0 0 0,-1 0 0 0 0,1 0 0 0 0,-1-1 0 0 0,0 0 0 0 0,-1 0 0 0 0,1-1 0 0 0,-1 1 1 0 0,0-1-1 0 0,2-2-361 0 0,4-6 261 0 0,-1 3-221 0 0,0 0 0 0 0,-1 0 1 0 0,0-1-1 0 0,0 1 1 0 0,-1-2-1 0 0,-1 1 0 0 0,0-1 1 0 0,-1 0-1 0 0,0 0 1 0 0,0-1-1 0 0,-2 0 0 0 0,1 1 1 0 0,-2-1-1 0 0,0 0 0 0 0,1-13-40 0 0,-4 23-77 0 0,0-1-1 0 0,0 1 0 0 0,0 0 1 0 0,-1 0-1 0 0,1 1 0 0 0,-1-1 0 0 0,1 0 1 0 0,-1 0-1 0 0,0 1 0 0 0,0-1 1 0 0,0 1-1 0 0,-1 0 0 0 0,1-1 0 0 0,0 1 1 0 0,-1 0-1 0 0,0 1 0 0 0,1-1 0 0 0,-1 0 1 0 0,0 1-1 0 0,0-1 0 0 0,0 1 1 0 0,0 0-1 0 0,0 0 0 0 0,0 0 0 0 0,0 0 1 0 0,0 1-1 0 0,0-1 0 0 0,-1 1 1 0 0,1 0-1 0 0,0 0 0 0 0,0 0 0 0 0,-1 0 1 0 0,1 0-1 0 0,0 1 0 0 0,0 0 0 0 0,0 0 1 0 0,0-1-1 0 0,0 2 0 0 0,0-1 1 0 0,0 0-1 0 0,0 1 0 0 0,0-1 0 0 0,-1 2 78 0 0,-3 1-172 0 0,0 0 0 0 0,1 0 0 0 0,0 0 0 0 0,0 1 0 0 0,0 0 0 0 0,0 1 0 0 0,1-1 0 0 0,0 1 0 0 0,0 0 0 0 0,0 0 0 0 0,1 0 0 0 0,0 1 0 0 0,0 0 0 0 0,1 0 0 0 0,0 0 0 0 0,0 0 0 0 0,0 0 0 0 0,1 0 0 0 0,0 1 0 0 0,1-1 0 0 0,-1 1 0 0 0,2 0 0 0 0,-1-1 0 0 0,1 1 0 0 0,0 0-1 0 0,0-1 1 0 0,1 2 172 0 0,43 49-9807 0 0,-35-50 6625 0 0</inkml:trace>
  <inkml:trace contextRef="#ctx0" brushRef="#br0" timeOffset="6074.991">3870 580 2937 0 0,'0'0'5063'0'0,"0"0"-1755"0"0,0 0-1092 0 0,0 0-575 0 0,0 0-444 0 0,34 3-253 0 0,107 7-86 0 0,-78-8 65 0 0,0-2 1 0 0,0-3-1 0 0,50-9-923 0 0,-16 1 209 0 0,136-13-3137 0 0,-195 23-2266 0 0,-28 1 1711 0 0,2 0-6055 0 0</inkml:trace>
  <inkml:trace contextRef="#ctx0" brushRef="#br0" timeOffset="6495.123">4280 753 5145 0 0,'0'0'2543'0'0,"0"0"-1277"0"0,0 0-385 0 0,0 0 73 0 0,0 0-11 0 0,0 0-79 0 0,0 0-96 0 0,0 0-98 0 0,0 0-2 0 0,0 0-24 0 0,-31 12-52 0 0,-98 36-64 0 0,79-23 282 0 0,50-25-797 0 0,-1 0 1 0 0,0 0 0 0 0,1 1-1 0 0,-1-1 1 0 0,1 0-1 0 0,-1 1 1 0 0,1-1 0 0 0,-1 1-1 0 0,0-1 1 0 0,1 1-1 0 0,0-1 1 0 0,-1 1 0 0 0,1-1-1 0 0,-1 1 1 0 0,1-1-1 0 0,0 1 1 0 0,-1-1 0 0 0,1 1-1 0 0,0 0 1 0 0,-1-1-1 0 0,1 1 1 0 0,0 0 0 0 0,0-1-1 0 0,0 1 1 0 0,0 0-1 0 0,0-1 1 0 0,0 1 0 0 0,0 0-1 0 0,0-1 1 0 0,0 1 0 0 0,0 0-1 0 0,0 0 1 0 0,0-1-1 0 0,0 1 1 0 0,0 0 0 0 0,1-1-1 0 0,-1 1 1 0 0,0-1-1 0 0,0 1 1 0 0,1 0 0 0 0,-1-1-1 0 0,1 1 1 0 0,-1-1-1 0 0,0 1 1 0 0,1-1 0 0 0,-1 1-1 0 0,1-1 1 0 0,-1 1-1 0 0,1-1 1 0 0,-1 1 0 0 0,1-1-1 0 0,0 0 1 0 0,-1 1-1 0 0,1-1 1 0 0,0 0 0 0 0,-1 0-1 0 0,1 1 1 0 0,-1-1 0 0 0,1 0-1 0 0,0 0-13 0 0,45 17 291 0 0,-44-17-262 0 0,119 27 450 0 0,-46 11-105 0 0,-74-37-330 0 0,1 1 0 0 0,-1-1 0 0 0,1 1 0 0 0,-1-1 0 0 0,0 1-1 0 0,0 0 1 0 0,0 0 0 0 0,0 0 0 0 0,0 0 0 0 0,0-1 0 0 0,0 1 0 0 0,-1 0 0 0 0,1 0 0 0 0,-1 1 0 0 0,1-1 0 0 0,-1 0 0 0 0,0 0 0 0 0,0 0-1 0 0,0 0 1 0 0,0 0 0 0 0,0 0 0 0 0,0 0 0 0 0,0 0 0 0 0,-1 0 0 0 0,0 2-44 0 0,-3 1 70 0 0,0-1-1 0 0,0 1 1 0 0,0-1 0 0 0,-1 1-1 0 0,1-1 1 0 0,-1 0-1 0 0,0-1 1 0 0,-1 0 0 0 0,1 1-1 0 0,-1-2 1 0 0,1 1 0 0 0,-1-1-1 0 0,0 1 1 0 0,-2-1-70 0 0,-141 33-1838 0 0,116-32-2052 0 0,-1-3-3277 0 0,26 0-1276 0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13.14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0 188 0 0 0,'0'0'160'0'0,"0"0"-3"0"0,0 0-9 0 0,0 0 0 0 0,0 0-20 0 0,0 0-46 0 0,0 0-19 0 0,0 0-9 0 0,0 0 32 0 0,0 0 78 0 0,5-5 45 0 0,-3 3-171 0 0,0-1 0 0 0,0 1 0 0 0,0 0 0 0 0,0 0 0 0 0,1 0-1 0 0,-1 0 1 0 0,0 1 0 0 0,1-1 0 0 0,-1 1 0 0 0,1-1 0 0 0,0 1 0 0 0,-1 0 0 0 0,1 0 0 0 0,0 0 0 0 0,0 0 0 0 0,0 1-1 0 0,0-1 1 0 0,0 1 0 0 0,0-1 0 0 0,0 1 0 0 0,1 0-38 0 0,184 33 2043 0 0,-17-22-1007 0 0,0-7-1 0 0,0-8 0 0 0,66-14-1035 0 0,-19 3 363 0 0,195-8 312 0 0,558-32 378 0 0,-423 49-447 0 0,326-21 151 0 0,-166-5-170 0 0,-36 47-571 0 0,-312-3 296 0 0,126-21-312 0 0,-19-14 315 0 0,155 6-119 0 0,1002 17 2332 0 0,-758 33-2059 0 0,-560-18-352 0 0,657 18 11 0 0,-102-41-165 0 0,-720 2-78 0 0,24-3-1126 0 0,0 8 0 0 0,6 7 1241 0 0,-25 18-5264 0 0,-129-20 3693 0 0,14 0-4426 0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14.9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48 0 0 0,'174'-6'0'0'0,"56"-3"529"0"0,-92-1-215 0 0,-1 5-1 0 0,15 8-313 0 0,-8-2 67 0 0,335 3 352 0 0,-75 3-299 0 0,381-7 1769 0 0,-503-21-1200 0 0,305 9-317 0 0,-277 27-266 0 0,115-15 800 0 0,175 55-693 0 0,-228-47 103 0 0,-331-6-263 0 0,161 7 333 0 0,1-8 0 0 0,5-10-386 0 0,683-54 433 0 0,-853 60-481 0 0,11-3-339 0 0,0 3 0 0 0,1 2 0 0 0,0 1 0 0 0,32 7 387 0 0,-26 9-3150 0 0,-37-11 385 0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27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0 4425 0 0,'0'0'1659'0'0,"0"0"-156"0"0,0 0-187 0 0,0 0-35 0 0,0 0 47 0 0,0 0-8 0 0,0 0-76 0 0,0 0-166 0 0,0 0-187 0 0,0 0-140 0 0,0 0-99 0 0,0 0-76 0 0,-5 18-75 0 0,-31 133 512 0 0,24-15-539 0 0,12-134-470 0 0,0 1 0 0 0,0-1 0 0 0,1 0 0 0 0,-1 0 0 0 0,0 0 0 0 0,1 0 0 0 0,0 0 0 0 0,-1 0 0 0 0,1 0 0 0 0,0-1 0 0 0,0 1 0 0 0,0 0 0 0 0,0 0 0 0 0,0-1 0 0 0,1 1 0 0 0,-1 0 0 0 0,0-1 0 0 0,1 1 0 0 0,-1-1 0 0 0,1 0 0 0 0,-1 1 0 0 0,1-1 0 0 0,0 0 1 0 0,0 0-1 0 0,0 0 0 0 0,-1 0 0 0 0,1-1 0 0 0,0 1 0 0 0,0 0 0 0 0,0-1 0 0 0,0 1 0 0 0,0-1 0 0 0,0 0 0 0 0,0 1 0 0 0,0-1 0 0 0,1 0 0 0 0,-1 0 0 0 0,0-1 0 0 0,0 1 0 0 0,2-1-4 0 0,76-31 670 0 0,89-100-282 0 0,-167 132-391 0 0,0 1 0 0 0,0-1 0 0 0,0 1 1 0 0,-1-1-1 0 0,1 1 0 0 0,0 0 0 0 0,0-1 0 0 0,-1 1 0 0 0,1 0 0 0 0,-1 0 0 0 0,1 0 0 0 0,-1 0 0 0 0,1 0 0 0 0,-1 1 0 0 0,1-1 0 0 0,-1 0 1 0 0,0 1-1 0 0,0-1 0 0 0,0 1 0 0 0,0-1 0 0 0,0 1 0 0 0,0 0 0 0 0,0-1 0 0 0,0 1 0 0 0,-1 0 0 0 0,1 0 0 0 0,-1-1 0 0 0,1 1 0 0 0,-1 0 0 0 0,0 0 1 0 0,0 0-1 0 0,1 0 0 0 0,-1-1 0 0 0,-1 1 0 0 0,1 0 0 0 0,0 0 0 0 0,0 1 3 0 0,3 11 43 0 0,3 4 40 0 0,-6-13-51 0 0,1 0 1 0 0,-1 0-1 0 0,1-1 1 0 0,1 1 0 0 0,-1 0-1 0 0,1 0 1 0 0,-1-1-1 0 0,1 1 1 0 0,1-1 0 0 0,-1 1-1 0 0,1-1 1 0 0,-1 0-1 0 0,1 0 1 0 0,0 0 0 0 0,1 0-1 0 0,-1-1 1 0 0,1 1 0 0 0,0-1-1 0 0,-1 0 1 0 0,1 0-1 0 0,1 0 1 0 0,-1-1 0 0 0,0 0-1 0 0,1 1 1 0 0,-1-1-1 0 0,1-1 1 0 0,0 1 0 0 0,-1-1-1 0 0,1 0 1 0 0,0 0-1 0 0,4 1-32 0 0,-1-4 98 0 0,-1 0-1 0 0,0 0 0 0 0,-1-1 0 0 0,1 0 0 0 0,0 0 0 0 0,-1 0 0 0 0,1-1 0 0 0,-1 0 0 0 0,0 0 0 0 0,0-1 0 0 0,-1 0 1 0 0,1 0-1 0 0,-1 0 0 0 0,0 0 0 0 0,-1-1 0 0 0,1 0 0 0 0,-1 0 0 0 0,0 0 0 0 0,-1-1 0 0 0,1 1 0 0 0,-1-1 1 0 0,-1 0-1 0 0,1 0 0 0 0,-1 0 0 0 0,0 0 0 0 0,-1 0 0 0 0,1 0 0 0 0,-2 0 0 0 0,1-1 0 0 0,-1 1 0 0 0,0-1 0 0 0,0 1 1 0 0,-1 0-1 0 0,0 0 0 0 0,0-1 0 0 0,-2-2-97 0 0,2 6-96 0 0,-1 0 0 0 0,1 0 0 0 0,-1 1 0 0 0,-1-1 0 0 0,1 0 0 0 0,0 1 0 0 0,-1-1 0 0 0,0 1 0 0 0,1 0 0 0 0,-2-1 0 0 0,1 1 0 0 0,0 1 0 0 0,0-1 0 0 0,-1 0 0 0 0,1 1 0 0 0,-1 0 0 0 0,0 0 96 0 0,-11-2-4486 0 0,0 7-3926 0 0,12 0-2653 0 0</inkml:trace>
  <inkml:trace contextRef="#ctx0" brushRef="#br0" timeOffset="537.138">824 405 2593 0 0,'0'0'2187'0'0,"0"0"233"0"0,0 0 173 0 0,0 0-54 0 0,0 0-407 0 0,0 0-515 0 0,0 0-456 0 0,0 0-356 0 0,34-17-172 0 0,102-55-121 0 0,-80 24 124 0 0,-52 38-497 0 0,0 1-58 0 0,-1 1 0 0 0,1-1 0 0 0,-2 1 0 0 0,1-1 0 0 0,-1 0 1 0 0,0 0-1 0 0,-1 0 0 0 0,0 0 0 0 0,-1 0 0 0 0,0-7-81 0 0,0 14-12 0 0,0-1-1 0 0,0 0 1 0 0,-1 1 0 0 0,1-1 0 0 0,-1 1-1 0 0,1-1 1 0 0,-1 0 0 0 0,0 1 0 0 0,0 0-1 0 0,0-1 1 0 0,0 1 0 0 0,-1-1 0 0 0,1 1-1 0 0,-1 0 1 0 0,1 0 0 0 0,-1 0 0 0 0,0 0-1 0 0,0 0 1 0 0,0 0 0 0 0,0 1-1 0 0,0-1 1 0 0,0 1 0 0 0,0-1 0 0 0,0 1-1 0 0,-1 0 1 0 0,1-1 0 0 0,0 1 0 0 0,-1 1-1 0 0,1-1 1 0 0,-1 0 0 0 0,0 0 0 0 0,1 1-1 0 0,-1 0 1 0 0,1-1 0 0 0,-1 1 0 0 0,0 0-1 0 0,-1 0 13 0 0,-3 3-46 0 0,0-1-1 0 0,0 1 1 0 0,0 0-1 0 0,0 1 1 0 0,1-1-1 0 0,-1 1 0 0 0,1 1 1 0 0,0-1-1 0 0,0 1 1 0 0,1 0-1 0 0,-1 0 1 0 0,1 1-1 0 0,0 0 0 0 0,0 0 1 0 0,1 0-1 0 0,0 0 1 0 0,0 1-1 0 0,0 0 1 0 0,1 1 46 0 0,-2-2-28 0 0,-3 7-43 0 0,0 1-1 0 0,0-1 0 0 0,1 1 1 0 0,1 1-1 0 0,0-1 1 0 0,1 1-1 0 0,1 0 0 0 0,0 0 1 0 0,1 1-1 0 0,1-1 0 0 0,0 1 1 0 0,1-1-1 0 0,1 14 72 0 0,1-24-36 0 0,0 0-1 0 0,-1 0 0 0 0,2-1 1 0 0,-1 1-1 0 0,0 0 0 0 0,1-1 0 0 0,0 1 1 0 0,0-1-1 0 0,1 0 0 0 0,-1 0 1 0 0,1 1-1 0 0,0-2 0 0 0,0 1 1 0 0,0 0-1 0 0,0-1 0 0 0,1 1 0 0 0,-1-1 1 0 0,1 0-1 0 0,0 0 0 0 0,0 0 1 0 0,0-1-1 0 0,1 1 0 0 0,-1-1 1 0 0,0 0-1 0 0,1-1 0 0 0,0 1 37 0 0,125 20-831 0 0,-35-35-2224 0 0,-36-5-3257 0 0,-55 17 5800 0 0,20-7-6305 0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23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14 313 0 0 0,'0'0'852'0'0,"0"0"-342"0"0,0 0-260 0 0,0 0-151 0 0,0 0-7 0 0,0 0 139 0 0,0 0 182 0 0,0 0 131 0 0,0 0 39 0 0,0 0-44 0 0,0 0-54 0 0,-1 21-55 0 0,-3 146 766 0 0,26 300 1213 0 0,-35-114-1511 0 0,4-272-4 0 0,4-76 1810 0 0,2-22-1069 0 0,2-24-1638 0 0,2 0 0 0 0,2-1-1 0 0,2 1 1 0 0,1 1 0 0 0,3-1-1 0 0,0 1 1 0 0,3 1 0 0 0,6-10 3 0 0,18-54-50 0 0,5 1 0 0 0,4 3 0 0 0,4 2 1 0 0,5 2-1 0 0,3 2 0 0 0,41-46 50 0 0,-86 122 53 0 0,2 1 0 0 0,0 0 1 0 0,1 0-1 0 0,1 2 0 0 0,0 0 0 0 0,1 1 0 0 0,3-2-53 0 0,-19 15 9 0 0,0 0-1 0 0,0 0 0 0 0,0 1 1 0 0,0-1-1 0 0,0 0 0 0 0,-1 0 1 0 0,1 1-1 0 0,0-1 0 0 0,0 1 1 0 0,0-1-1 0 0,-1 1 1 0 0,1-1-1 0 0,0 1 0 0 0,0-1 1 0 0,-1 1-1 0 0,1 0 0 0 0,-1-1 1 0 0,1 1-1 0 0,0 0 0 0 0,-1 0 1 0 0,1-1-1 0 0,-1 1 1 0 0,0 0-1 0 0,1 0 0 0 0,-1 0 1 0 0,0 0-1 0 0,1 0 0 0 0,-1-1 1 0 0,0 1-1 0 0,0 0 0 0 0,0 0 1 0 0,0 0-1 0 0,0 0 1 0 0,0 0-1 0 0,0 0 0 0 0,0 0 1 0 0,0 0-1 0 0,0 0 0 0 0,0-1 1 0 0,-1 1-1 0 0,1 0 0 0 0,-1 1-8 0 0,1-2 9 0 0,-1 72 514 0 0,-4-1 0 0 0,-3 0 0 0 0,-3 0-1 0 0,-3-1 1 0 0,-7 14-523 0 0,-5 30 451 0 0,-31 100 242 0 0,54-208-716 0 0,0 1-1 0 0,0-1 0 0 0,-1 0 0 0 0,1 0 0 0 0,-1-1 0 0 0,-1 1 0 0 0,1-1 1 0 0,-1 0-1 0 0,0 0 0 0 0,0 0 0 0 0,-1-1 0 0 0,1 0 0 0 0,-1 0 0 0 0,0 0 1 0 0,0-1-1 0 0,0 1 0 0 0,-1-2 0 0 0,1 1 0 0 0,-1-1 0 0 0,1 0 1 0 0,-1 0-1 0 0,0-1 0 0 0,0 1 0 0 0,0-2 0 0 0,0 1 0 0 0,-2-1 24 0 0,1 0-268 0 0,0 0 0 0 0,-1 0-1 0 0,1-1 1 0 0,0 0 0 0 0,0-1-1 0 0,0 0 1 0 0,1 0 0 0 0,-1 0-1 0 0,0-1 1 0 0,1-1 0 0 0,0 1-1 0 0,0-1 1 0 0,0 0 0 0 0,0-1-1 0 0,0 1 1 0 0,1-1 0 0 0,0-1-1 0 0,0 1 1 0 0,0-1 0 0 0,-1-2 268 0 0,-4-5-1259 0 0,1 0 1 0 0,1 0 0 0 0,0-1-1 0 0,1 0 1 0 0,1-1-1 0 0,0 0 1 0 0,0 0 0 0 0,2 0-1 0 0,0-1 1 0 0,-2-13 1258 0 0,4 10-359 0 0</inkml:trace>
  <inkml:trace contextRef="#ctx0" brushRef="#br0" timeOffset="1171.523">577 950 8594 0 0,'0'0'1279'0'0,"0"0"-791"0"0,0 0-232 0 0,0 0 192 0 0,0 0 423 0 0,0 0 280 0 0,0 0 84 0 0,0 0-67 0 0,0 0-210 0 0,0 0-218 0 0,0 0-196 0 0,0 0-171 0 0,0 0-90 0 0,35-19-76 0 0,110-61-19 0 0,-62 17 200 0 0,-64 45-308 0 0,-1-1 0 0 0,0 0-1 0 0,-2-2 1 0 0,0 0 0 0 0,-2-1 0 0 0,0 0 0 0 0,-1-1 0 0 0,-2 0 0 0 0,0-1 0 0 0,3-11-80 0 0,-13 31-17 0 0,1 1-1 0 0,0-1 1 0 0,-1 1 0 0 0,0-1 0 0 0,0 0 0 0 0,0 1 0 0 0,0-1 0 0 0,-1 0 0 0 0,1 0 0 0 0,-1 0 0 0 0,0 0 0 0 0,0 1-1 0 0,0-1 1 0 0,-1 0 0 0 0,0 0 0 0 0,1 0 0 0 0,-1 1 0 0 0,0-1 0 0 0,-1 0 0 0 0,1 1 0 0 0,-1-1 0 0 0,1 1 0 0 0,-1-1 0 0 0,0 1-1 0 0,-1 0 1 0 0,1 0 0 0 0,0 0 0 0 0,-1 0 0 0 0,0 0 0 0 0,1 1 0 0 0,-1-1 0 0 0,0 1 0 0 0,0-1 0 0 0,-1 1 0 0 0,1 0 0 0 0,0 0-1 0 0,-2 0 18 0 0,-2 1-84 0 0,1 1-1 0 0,0 0 0 0 0,-1 0 0 0 0,1 1 0 0 0,0-1 0 0 0,-1 1 1 0 0,1 1-1 0 0,0-1 0 0 0,0 1 0 0 0,0 0 0 0 0,0 0 0 0 0,1 1 1 0 0,-1 0-1 0 0,0 0 0 0 0,1 0 0 0 0,0 1 0 0 0,0-1 1 0 0,0 1-1 0 0,0 1 0 0 0,1-1 0 0 0,-4 4 85 0 0,-2 2-27 0 0,2 1 1 0 0,-1-1-1 0 0,1 1 1 0 0,1 1-1 0 0,0 0 1 0 0,1-1-1 0 0,0 2 1 0 0,0-1-1 0 0,-2 13 27 0 0,6-22 0 0 0,0 0-1 0 0,1-1 0 0 0,-1 2 1 0 0,1-1-1 0 0,0 0 1 0 0,0 0-1 0 0,0 0 1 0 0,0 0-1 0 0,1 1 1 0 0,-1-1-1 0 0,1 0 1 0 0,0 1-1 0 0,0-1 1 0 0,0 0-1 0 0,0 1 1 0 0,0-1-1 0 0,1 0 1 0 0,0 1-1 0 0,0-1 0 0 0,0 0 1 0 0,0 0-1 0 0,0 0 1 0 0,0 0-1 0 0,1 0 1 0 0,0 0-1 0 0,-1 0 1 0 0,1 0-1 0 0,0 0 1 0 0,0-1-1 0 0,1 1 1 0 0,-1-1-1 0 0,1 0 1 0 0,-1 1-1 0 0,1-1 1 0 0,0 0-1 0 0,-1-1 1 0 0,1 1-1 0 0,0 0 0 0 0,0-1 1 0 0,0 0-1 0 0,0 0 1 0 0,1 1-1 0 0,0-1 1 0 0,20-1 143 0 0,0-1-1 0 0,0 0 1 0 0,0-2-1 0 0,0-1 1 0 0,0-1-1 0 0,0 0 1 0 0,-1-2-1 0 0,0-1 1 0 0,-1-1-1 0 0,0-1 1 0 0,0-1-1 0 0,-1 0 1 0 0,7-6-143 0 0,87-41 185 0 0,-114 58-184 0 0,-1 0-1 0 0,1 0 1 0 0,-1 0-1 0 0,1 0 1 0 0,-1 0-1 0 0,1 0 1 0 0,-1 0-1 0 0,0 0 1 0 0,1 0-1 0 0,-1 0 1 0 0,1 0-1 0 0,-1 1 1 0 0,0-1 0 0 0,1 0-1 0 0,-1 0 1 0 0,1 0-1 0 0,-1 1 1 0 0,0-1-1 0 0,1 0 1 0 0,-1 1-1 0 0,0-1 1 0 0,1 0-1 0 0,-1 1 1 0 0,0-1-1 0 0,1 0 1 0 0,-1 1-1 0 0,0-1 1 0 0,0 0-1 0 0,0 1 1 0 0,1-1-1 0 0,-1 1 1 0 0,0-1 0 0 0,0 1-1 0 0,0-1 1 0 0,0 0-1 0 0,0 1 1 0 0,0-1-1 0 0,0 1 1 0 0,0-1-1 0 0,0 1 1 0 0,0-1-1 0 0,0 1 1 0 0,0-1-1 0 0,0 0 1 0 0,0 1-1 0 0,0-1 1 0 0,0 1-1 0 0,-1-1 1 0 0,1 0-1 0 0,0 1 1 0 0,0-1 0 0 0,0 1-1 0 0,-1-1 1 0 0,1 0-1 0 0,0 1 1 0 0,-1-1-1 0 0,1 0 1 0 0,0 1-1 0 0,-1-1 1 0 0,1 0-1 0 0,0 1 1 0 0,-1-1-1 0 0,1 0 1 0 0,0 0-1 0 0,-1 0 1 0 0,1 1-1 0 0,-21 37 175 0 0,18-34-162 0 0,-126 194 331 0 0,126-195-349 0 0,1 1 0 0 0,0-1 0 0 0,0 0 0 0 0,1 1 0 0 0,-1 0 0 0 0,1-1 0 0 0,-1 1 0 0 0,1 0 0 0 0,0 0 0 0 0,0-1 1 0 0,1 1-1 0 0,-1 0 0 0 0,1 0 0 0 0,0 0 0 0 0,0 0 0 0 0,0 0 0 0 0,1 0 0 0 0,-1 0 0 0 0,1 0 0 0 0,0 0 0 0 0,0-1 0 0 0,0 1 0 0 0,1 0 0 0 0,-1-1 0 0 0,1 1 0 0 0,0-1 0 0 0,0 1 1 0 0,0-1-1 0 0,1 0 0 0 0,-1 0 0 0 0,1 0 0 0 0,-1 0 0 0 0,1 0 0 0 0,0-1 0 0 0,0 1 0 0 0,0-1 0 0 0,1 0 0 0 0,-1 1 0 0 0,1-2 0 0 0,-1 1 0 0 0,4 1 5 0 0,9 4 35 0 0,2 0-1 0 0,-1-2 0 0 0,1 0 1 0 0,-1-1-1 0 0,1 0 0 0 0,0-2 1 0 0,1 0-1 0 0,-1-1 1 0 0,6-1-35 0 0,-7-3 56 0 0,-1 0 1 0 0,0-1 0 0 0,-1 0 0 0 0,1-1 0 0 0,-1-1 0 0 0,0-1 0 0 0,0 0 0 0 0,-1-1 0 0 0,0 0-1 0 0,0-1 1 0 0,-1-1 0 0 0,0 0 0 0 0,0-1 0 0 0,-2 0 0 0 0,1-1 0 0 0,-1 0 0 0 0,-1-1-1 0 0,0 0 1 0 0,-1 0 0 0 0,0-2-57 0 0,0 1 59 0 0,0 0 0 0 0,-1 0 0 0 0,0-1 0 0 0,-1 0 0 0 0,-1 0 0 0 0,-1-1 0 0 0,0 1 0 0 0,-1-1 1 0 0,0-1-1 0 0,-2 1 0 0 0,0 0 0 0 0,0-1 0 0 0,-2 1 0 0 0,0-1 0 0 0,-1-1-59 0 0,1 17-12 0 0,-1-1 1 0 0,1 0 0 0 0,-1 0-1 0 0,0 0 1 0 0,0 1 0 0 0,0-1-1 0 0,0 0 1 0 0,0 1 0 0 0,0-1-1 0 0,0 1 1 0 0,0-1-1 0 0,-1 1 1 0 0,1 0 0 0 0,0-1-1 0 0,-1 1 1 0 0,1 0 0 0 0,-1 0-1 0 0,0 0 1 0 0,1 0 0 0 0,-1 0-1 0 0,0 1 1 0 0,1-1 0 0 0,-1 0-1 0 0,0 1 1 0 0,0-1 0 0 0,0 1-1 0 0,0 0 1 0 0,0-1 0 0 0,1 1-1 0 0,-1 0 1 0 0,0 0-1 0 0,0 0 1 0 0,0 1 0 0 0,0-1-1 0 0,0 0 1 0 0,0 1 0 0 0,1-1-1 0 0,-1 1 1 0 0,0 0 0 0 0,0-1-1 0 0,1 1 1 0 0,-1 0 0 0 0,0 0-1 0 0,1 0 1 0 0,-2 1 11 0 0,-4 8-92 0 0,1 0 1 0 0,-1 1-1 0 0,2 0 1 0 0,-1 0-1 0 0,1 0 0 0 0,1 1 1 0 0,0 0-1 0 0,1 0 1 0 0,0 0-1 0 0,1 0 0 0 0,0 0 1 0 0,1 0-1 0 0,0 1 0 0 0,1-1 1 0 0,1 0-1 0 0,0 3 92 0 0,3-5 5 0 0,0-1 0 0 0,0-1-1 0 0,1 1 1 0 0,0-1 0 0 0,0 0 0 0 0,1 0-1 0 0,0 0 1 0 0,0-1 0 0 0,1 0-1 0 0,0 0 1 0 0,1 0 0 0 0,-1-1-1 0 0,1 0 1 0 0,0-1 0 0 0,1 0 0 0 0,-1 0-1 0 0,1-1 1 0 0,0 0 0 0 0,7 2-5 0 0,-5-1 62 0 0,0-2 1 0 0,1 1-1 0 0,-1-2 0 0 0,1 1 1 0 0,0-1-1 0 0,0-1 1 0 0,0 0-1 0 0,0-1 1 0 0,-1 0-1 0 0,1-1 0 0 0,2-1-62 0 0,-7-1 66 0 0,0-1 0 0 0,0 1 0 0 0,0-1 0 0 0,-1-1-1 0 0,0 1 1 0 0,0-1 0 0 0,0 0 0 0 0,0-1-1 0 0,-1 0 1 0 0,0 1 0 0 0,0-2 0 0 0,0 1-1 0 0,-1 0 1 0 0,0-1 0 0 0,0 0 0 0 0,1-6-66 0 0,115-298 609 0 0,-113 298-965 0 0,-7 35-435 0 0,-1-6 889 0 0,1 17-105 0 0,-2-16 1 0 0,1 1 0 0 0,1-1-1 0 0,1 0 1 0 0,0 1 0 0 0,2-1 0 0 0,-1 0-1 0 0,2 0 1 0 0,1-1 0 0 0,0 1 0 0 0,1-1-1 0 0,0 0 1 0 0,6 9 6 0 0,-9-19 7 0 0,0-1-1 0 0,0 1 0 0 0,0-1 1 0 0,1 0-1 0 0,0 0 1 0 0,0 0-1 0 0,1 0 0 0 0,-1-1 1 0 0,1 0-1 0 0,0 0 1 0 0,0 0-1 0 0,0 0 0 0 0,0-1 1 0 0,1 0-1 0 0,0 0 0 0 0,-1 0 1 0 0,1-1-1 0 0,0 0 1 0 0,0 0-1 0 0,0-1 0 0 0,1 1 1 0 0,-1-1-1 0 0,0-1 1 0 0,1 1-7 0 0,-2-3 58 0 0,-1 0 1 0 0,0-1 0 0 0,1 1 0 0 0,-1-1 0 0 0,0 0 0 0 0,-1 0 0 0 0,1 0 0 0 0,0-1-1 0 0,-1 1 1 0 0,0-1 0 0 0,0 0 0 0 0,0 0 0 0 0,0 0 0 0 0,-1 0 0 0 0,1-1 0 0 0,-1 1-1 0 0,0-1 1 0 0,0 0-59 0 0,4-5 86 0 0,108-262 1337 0 0,-114 272-1461 0 0,0 0-1 0 0,0 0 1 0 0,1 0 0 0 0,-1 0-1 0 0,0 0 1 0 0,0 0 0 0 0,0 0-1 0 0,1 0 1 0 0,-1 0 0 0 0,0 0-1 0 0,0 0 1 0 0,1 0-1 0 0,-1 0 1 0 0,0 0 0 0 0,0 0-1 0 0,0 0 1 0 0,1 0 0 0 0,-1 0-1 0 0,0 0 1 0 0,0 0 0 0 0,1 0-1 0 0,-1 0 1 0 0,0 0 0 0 0,0 0-1 0 0,0-1 1 0 0,1 1-1 0 0,-1 0 1 0 0,0 0 0 0 0,0 0-1 0 0,0 0 1 0 0,0 0 0 0 0,1-1-1 0 0,-1 1 1 0 0,0 0 0 0 0,0 0-1 0 0,0 0 1 0 0,0-1 0 0 0,0 1 38 0 0,-1 34-3405 0 0,0-18-5835 0 0,1-12-739 0 0</inkml:trace>
  <inkml:trace contextRef="#ctx0" brushRef="#br0" timeOffset="1585.174">2744 541 18588 0 0,'0'0'960'0'0,"0"0"-352"0"0,0 0-304 0 0,0 0 32 0 0,0 0-88 0 0,0 0-71 0 0,0 0-81 0 0,0 0-112 0 0,-53 195-64 0 0,53-169-209 0 0,3 0-223 0 0,3-4-320 0 0,7-4-784 0 0,-2 1-1225 0 0,-6-8-1880 0 0,1-7-5689 0 0</inkml:trace>
  <inkml:trace contextRef="#ctx0" brushRef="#br0" timeOffset="1822.272">2645 203 14003 0 0,'0'0'3217'0'0,"0"0"-3161"0"0,0 0-248 0 0,0 0-272 0 0,0 0-241 0 0,0 0-231 0 0,0 0-248 0 0,0 0-432 0 0,0 0-857 0 0,0 0-1256 0 0,0 0-2248 0 0</inkml:trace>
  <inkml:trace contextRef="#ctx0" brushRef="#br0" timeOffset="2100.625">3083 475 11386 0 0,'0'0'3632'0'0,"0"0"-1950"0"0,0 0-726 0 0,0 0-205 0 0,0 0-207 0 0,0 0-184 0 0,0 0-157 0 0,0 0-74 0 0,0 0-28 0 0,0 0-53 0 0,0 0-36 0 0,0 0-36 0 0,-14 26-6 0 0,-41 85 6 0 0,40-37-8 0 0,17-60 24 0 0,-3-7 50 0 0,0 0 0 0 0,1 0 0 0 0,1 0 1 0 0,-1 0-1 0 0,1 0 0 0 0,0-1 1 0 0,0 1-1 0 0,1 0 0 0 0,0 0 1 0 0,0 0-1 0 0,1-1 0 0 0,0 0 0 0 0,0 1 1 0 0,0-1-1 0 0,1 0 0 0 0,0 0 1 0 0,0-1-1 0 0,1 1 0 0 0,-1-1 1 0 0,1 0-1 0 0,0 0 0 0 0,0-1 0 0 0,1 1 1 0 0,0-1-1 0 0,0 0 0 0 0,0-1 1 0 0,0 1-1 0 0,0-1 0 0 0,0 0 1 0 0,1-1-1 0 0,0 0 0 0 0,4 1-42 0 0,-9-3 118 0 0,1 0-1 0 0,-1-1 1 0 0,1 0-1 0 0,-1 1 0 0 0,1-1 1 0 0,-1 0-1 0 0,1 0 1 0 0,-1-1-1 0 0,0 1 1 0 0,0 0-1 0 0,1-1 1 0 0,-1 1-1 0 0,0-1 1 0 0,0 0-1 0 0,0 0 1 0 0,-1 1-1 0 0,1-1 1 0 0,0-1-1 0 0,-1 1 1 0 0,1 0-1 0 0,-1 0 0 0 0,0 0 1 0 0,0-1-1 0 0,0 1 1 0 0,0-1-1 0 0,0 1 1 0 0,0-1-1 0 0,-1 1 1 0 0,1-1-1 0 0,-1-1-117 0 0,9-82 821 0 0,-9 79-802 0 0,1-7-3 0 0,-1 1 0 0 0,-1-1 0 0 0,0 0 0 0 0,-1 1 0 0 0,0-1 0 0 0,-1 1 0 0 0,0-1 0 0 0,-1 1 0 0 0,-2-2-16 0 0,2 5-160 0 0,0 0 0 0 0,-1 0 0 0 0,0 1 1 0 0,-1-1-1 0 0,0 1 0 0 0,-1 1 0 0 0,0-1 0 0 0,0 1 1 0 0,-1 0-1 0 0,1 1 0 0 0,-5-3 160 0 0,-14 4-4117 0 0,10 10-4811 0 0,10 0-1816 0 0</inkml:trace>
  <inkml:trace contextRef="#ctx0" brushRef="#br0" timeOffset="2421.957">3311 648 15187 0 0,'0'0'1238'0'0,"0"0"-407"0"0,0 0-282 0 0,0 0-107 0 0,0 0-44 0 0,0 0-40 0 0,0 0-61 0 0,0 0-91 0 0,0 0-105 0 0,0 0-84 0 0,0 0-47 0 0,7 29 39 0 0,21 89 19 0 0,0-68 77 0 0,-21-45-81 0 0,3 1 176 0 0,0-1 0 0 0,1 0 0 0 0,0-1 0 0 0,0 0 0 0 0,0-1 0 0 0,0 0 1 0 0,0-1-1 0 0,1 0 0 0 0,-1 0 0 0 0,1-1 0 0 0,-1-1 0 0 0,1 0 0 0 0,0-1 0 0 0,-1 0 0 0 0,3-1-200 0 0,0-2 128 0 0,1 0 0 0 0,-2-1 1 0 0,1 0-1 0 0,0-2 0 0 0,-1 1 0 0 0,0-2 1 0 0,-1 1-1 0 0,0-2 0 0 0,0 0 0 0 0,0 0 1 0 0,-1-1-1 0 0,-1 0 0 0 0,0-1 0 0 0,0 0 1 0 0,-1-1-1 0 0,-1 0 0 0 0,1 0 1 0 0,-2-1-1 0 0,0 0 0 0 0,-1-1 0 0 0,0 1 1 0 0,-1-1-1 0 0,4-14-128 0 0,8-49-993 0 0,-15 60-2840 0 0,-2 0-3536 0 0,0 10-3778 0 0</inkml:trace>
  <inkml:trace contextRef="#ctx0" brushRef="#br0" timeOffset="2756.246">4187 497 12131 0 0,'0'0'2340'0'0,"0"0"-403"0"0,0 0-428 0 0,0 0-406 0 0,0 0-328 0 0,0 0-206 0 0,0 0-114 0 0,0 0-103 0 0,0 0-104 0 0,0 0-94 0 0,0 0-60 0 0,0 0-48 0 0,0 0-32 0 0,-31 20-31 0 0,-96 59-39 0 0,91-45-188 0 0,36-31 215 0 0,1 0 1 0 0,0 1 0 0 0,0-1-1 0 0,0 0 1 0 0,1 0-1 0 0,-1 0 1 0 0,1 0 0 0 0,0 0-1 0 0,0 0 1 0 0,0 0-1 0 0,0 0 1 0 0,0-1 0 0 0,0 1-1 0 0,1-1 1 0 0,0 0-1 0 0,-1 0 1 0 0,1 0 0 0 0,0 0-1 0 0,0 0 1 0 0,0 0-1 0 0,0-1 1 0 0,0 1 0 0 0,0-1-1 0 0,1 0 1 0 0,-1 0-1 0 0,0 0 1 0 0,1-1 0 0 0,-1 1-1 0 0,1-1 29 0 0,27 14 14 0 0,-26-13 44 0 0,-1 1-1 0 0,0 0 0 0 0,0 1 0 0 0,0-1 1 0 0,-1 1-1 0 0,1 0 0 0 0,-1-1 0 0 0,1 2 1 0 0,-1-1-1 0 0,0 0 0 0 0,0 1 0 0 0,0-1 0 0 0,-1 1 1 0 0,1 0-1 0 0,-1 0 0 0 0,0 0 0 0 0,0 0 1 0 0,0 0-1 0 0,0 1 0 0 0,-1-1 0 0 0,0 0 1 0 0,0 1-1 0 0,0-1 0 0 0,0 2-57 0 0,-2 0 91 0 0,0-1 0 0 0,0 1 1 0 0,0-1-1 0 0,-1 0 0 0 0,1 0 0 0 0,-1 0 1 0 0,-1 0-1 0 0,1 0 0 0 0,-1 0 0 0 0,0 0 1 0 0,0-1-1 0 0,0 1 0 0 0,0-1 0 0 0,-1 0 1 0 0,0 0-1 0 0,0 0 0 0 0,0 0 0 0 0,0-1 0 0 0,0 0 1 0 0,-1 0-1 0 0,0 0 0 0 0,0 0 0 0 0,0-1-91 0 0,-60 26-1231 0 0,3-19-4565 0 0,51-9 113 0 0,3 0-5111 0 0</inkml:trace>
  <inkml:trace contextRef="#ctx0" brushRef="#br0" timeOffset="3001.745">4456 0 17300 0 0,'0'0'1413'0'0,"0"0"-399"0"0,0 0-242 0 0,0 0-33 0 0,0 0 29 0 0,0 0-30 0 0,0 0-77 0 0,0 0-100 0 0,-12 35-122 0 0,-35 112-101 0 0,25-34 87 0 0,18 189-309 0 0,6-167-44 0 0,0-66-3346 0 0,-2-2-9841 0 0,0-62 4148 0 0</inkml:trace>
  <inkml:trace contextRef="#ctx0" brushRef="#br0" timeOffset="3502.548">4594 571 6337 0 0,'0'0'2078'0'0,"0"0"-491"0"0,0 0-257 0 0,0 0-102 0 0,0 0-90 0 0,0 0-173 0 0,0 0-149 0 0,0 0-76 0 0,0 0-154 0 0,-14 32-137 0 0,-42 97-97 0 0,42-74 99 0 0,15-52-370 0 0,1 0 0 0 0,0-1 1 0 0,0 1-1 0 0,0 0 0 0 0,1-1 0 0 0,-1 0 0 0 0,0 1 0 0 0,1-1 0 0 0,0 0 0 0 0,0 0 0 0 0,-1 0 1 0 0,1-1-1 0 0,0 1 0 0 0,0-1 0 0 0,1 1 0 0 0,-1-1 0 0 0,0 0 0 0 0,0 0 0 0 0,1 0 0 0 0,-1-1 0 0 0,0 1 1 0 0,1-1-1 0 0,-1 0 0 0 0,0 0 0 0 0,1 0 0 0 0,-1 0 0 0 0,1-1 0 0 0,-1 1 0 0 0,0-1 0 0 0,1 0 1 0 0,-1 0-1 0 0,0 0 0 0 0,1-1-81 0 0,14-4 255 0 0,-1-1 1 0 0,0 0-1 0 0,0-1 1 0 0,-1-1 0 0 0,0-1-1 0 0,-1 0 1 0 0,0-1-1 0 0,-1-1 1 0 0,0 0-1 0 0,0 0 1 0 0,-1-2 0 0 0,2-3-256 0 0,11-9 199 0 0,77-73 276 0 0,-101 100-485 0 0,0 0 0 0 0,0-1 1 0 0,-1 1-1 0 0,1 0 1 0 0,0 0-1 0 0,-1 0 1 0 0,1 0-1 0 0,-1 0 1 0 0,1 1-1 0 0,-1-1 1 0 0,0 0-1 0 0,1 1 1 0 0,-1-1-1 0 0,0 1 0 0 0,0-1 1 0 0,0 1-1 0 0,0 0 1 0 0,0-1-1 0 0,-1 1 1 0 0,1 0-1 0 0,0 0 1 0 0,-1 0-1 0 0,1-1 1 0 0,-1 1-1 0 0,0 0 1 0 0,0 0-1 0 0,1 0 0 0 0,-1 0 1 0 0,0 0-1 0 0,-1 0 1 0 0,1 0-1 0 0,0-1 1 0 0,-1 2 9 0 0,1-3-1 0 0,13 239-274 0 0,-2-173 64 0 0,2 1 0 0 0,4-1 1 0 0,12 30 210 0 0,-20-69 47 0 0,-1 0 1 0 0,-1 1 0 0 0,-2 0-1 0 0,0 0 1 0 0,-2 0-1 0 0,-2 0 1 0 0,0 19-48 0 0,-3-42 17 0 0,0 0 1 0 0,-1 0-1 0 0,1 0 1 0 0,-1-1-1 0 0,0 1 0 0 0,0-1 1 0 0,0 0-1 0 0,-1 0 1 0 0,0 0-1 0 0,1 0 0 0 0,-1 0 1 0 0,0-1-1 0 0,-1 0 1 0 0,1 0-1 0 0,-1 0 0 0 0,1-1 1 0 0,-1 1-1 0 0,0-1 1 0 0,0 0-1 0 0,0 0 0 0 0,0-1 1 0 0,0 1-1 0 0,-1-1 1 0 0,1 0-1 0 0,0-1 0 0 0,0 1 1 0 0,-1-1-1 0 0,1 0 1 0 0,0-1-1 0 0,-1 1 0 0 0,1-1 1 0 0,0 0-1 0 0,0 0 1 0 0,-1-1-1 0 0,1 1 0 0 0,0-1 1 0 0,1 0-1 0 0,-1-1 1 0 0,0 1-1 0 0,0-1 0 0 0,1 0 1 0 0,0 0-1 0 0,-1 0 1 0 0,-1-3-18 0 0,-1-3-28 0 0,1-1 0 0 0,1 1 1 0 0,-1-1-1 0 0,2 0 1 0 0,-1-1-1 0 0,1 1 0 0 0,1-1 1 0 0,0 1-1 0 0,0-1 1 0 0,1 0-1 0 0,1 0 0 0 0,0 0 1 0 0,0-1-1 0 0,1 1 1 0 0,0 0-1 0 0,1 0 1 0 0,1 0-1 0 0,0 0 0 0 0,0 0 1 0 0,1 0-1 0 0,0 0 1 0 0,1 1-1 0 0,0 0 0 0 0,0-1 1 0 0,2 1-1 0 0,-1 1 1 0 0,1-1-1 0 0,0 1 0 0 0,1 0 1 0 0,0 1-1 0 0,1-1 1 0 0,1 0 27 0 0,99-105-2532 0 0,-68 80-857 0 0,0 4-3534 0 0,-19 17-3701 0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40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305 376 0 0 0,'0'0'707'0'0,"0"0"-92"0"0,0 0 131 0 0,0 0 303 0 0,0 0 247 0 0,0 0 231 0 0,0 0 97 0 0,0 0-83 0 0,0 0-121 0 0,0 0-172 0 0,0 0-209 0 0,34-13-193 0 0,106-43-188 0 0,-51-1 328 0 0,-79 49-772 0 0,0 0 0 0 0,-1-1 0 0 0,0 0 0 0 0,-1 0 0 0 0,0-1 0 0 0,0 0 0 0 0,-1-1 0 0 0,-1 0 0 0 0,1 0 0 0 0,-2 0 0 0 0,0-1 0 0 0,0 1 0 0 0,-1-1 0 0 0,0-1 0 0 0,-1 1-1 0 0,0 0 1 0 0,-1-1 0 0 0,0-8-214 0 0,-2 20 21 0 0,0 0-1 0 0,0-1 0 0 0,0 1 0 0 0,1 0 0 0 0,-2-1 1 0 0,1 1-1 0 0,0 0 0 0 0,0-1 0 0 0,0 1 0 0 0,0 0 1 0 0,-1-1-1 0 0,1 1 0 0 0,-1 0 0 0 0,1 0 0 0 0,-1 0 1 0 0,1-1-1 0 0,-1 1 0 0 0,0 0 0 0 0,0 0 0 0 0,1 0 0 0 0,-1 0 1 0 0,0 0-1 0 0,0 0 0 0 0,0 0 0 0 0,0 0 0 0 0,0 1 1 0 0,0-1-1 0 0,0 0 0 0 0,0 1 0 0 0,-1-1 0 0 0,1 0 1 0 0,0 1-1 0 0,0 0 0 0 0,-1-1 0 0 0,1 1 0 0 0,0 0 1 0 0,0-1-1 0 0,-1 1 0 0 0,1 0 0 0 0,0 0 0 0 0,-1 0 1 0 0,1 0-1 0 0,0 0 0 0 0,-1 0 0 0 0,1 1 0 0 0,0-1 0 0 0,0 0 1 0 0,-1 1-1 0 0,1-1 0 0 0,0 1 0 0 0,0-1 0 0 0,0 1 1 0 0,-1 0-1 0 0,1-1 0 0 0,0 1 0 0 0,0 0 0 0 0,0 0 1 0 0,0 0-1 0 0,0 0 0 0 0,0 0 0 0 0,1 0 0 0 0,-1 0 1 0 0,0 0-1 0 0,0 1-20 0 0,-11 34-6 0 0,2 0 1 0 0,1 1 0 0 0,2 1 0 0 0,2-1 0 0 0,1 1-1 0 0,2 0 1 0 0,3 33 5 0 0,-2-30-19 0 0,0-1 15 0 0,2 76-71 0 0,-4 0 0 0 0,-6 0 0 0 0,-5 0-1 0 0,-5-2 1 0 0,-4 0 0 0 0,-33 87 75 0 0,52-184-19 0 0,-2 0 0 0 0,0-1 0 0 0,-1 0 0 0 0,0-1-1 0 0,-1 1 1 0 0,-1-1 0 0 0,0-1 0 0 0,-2 0 0 0 0,1 0 0 0 0,-2-1 0 0 0,1 0 0 0 0,-2-1 0 0 0,0-1 0 0 0,0 0-1 0 0,-1 0 1 0 0,0-2 0 0 0,-1 1 0 0 0,0-2 0 0 0,0 0 0 0 0,-1-1 0 0 0,0-1 0 0 0,-1 0 0 0 0,1-1 0 0 0,-1 0-1 0 0,0-2 1 0 0,0 0 0 0 0,0-1 0 0 0,-8 0 19 0 0,21-3 30 0 0,1 1 0 0 0,-1 0 0 0 0,0-1 0 0 0,1 0 0 0 0,-1 0 0 0 0,1 0 0 0 0,-1 0 0 0 0,1-1-1 0 0,0 0 1 0 0,0 1 0 0 0,-1-1 0 0 0,1 0 0 0 0,0 0 0 0 0,1-1 0 0 0,-1 1 0 0 0,0-1 0 0 0,1 1 0 0 0,-1-1 0 0 0,1 0 0 0 0,0 0 0 0 0,0 0-1 0 0,0 0 1 0 0,0 0 0 0 0,0 0 0 0 0,1-1 0 0 0,0 1 0 0 0,-1 0 0 0 0,1-1 0 0 0,0 0 0 0 0,1 1 0 0 0,-1-3-30 0 0,-1-4 50 0 0,1 0 0 0 0,1-1 0 0 0,0 1 1 0 0,0 0-1 0 0,1-1 0 0 0,0 1 0 0 0,1 0 0 0 0,0 0 1 0 0,0 0-1 0 0,4-8-50 0 0,12-19 58 0 0,1 0 0 0 0,2 1 0 0 0,1 1 0 0 0,2 1 0 0 0,1 1 1 0 0,2 2-1 0 0,1 0 0 0 0,1 2 0 0 0,2 1 0 0 0,0 1 0 0 0,2 2 0 0 0,8-3-58 0 0,133-69-2022 0 0,-134 82-2693 0 0,0 1-3906 0 0,-31 10 2452 0 0</inkml:trace>
  <inkml:trace contextRef="#ctx0" brushRef="#br0" timeOffset="284.206">990 593 9706 0 0,'0'0'879'0'0,"0"0"-96"0"0,0 0 30 0 0,0 0 169 0 0,0 0 126 0 0,0 0-9 0 0,0 0-100 0 0,-31 28-162 0 0,-94 88-213 0 0,68-43-22 0 0,52-58-493 0 0,-1-2-35 0 0,1 0 0 0 0,1 1 0 0 0,0 0-1 0 0,1 0 1 0 0,0 0 0 0 0,1 0 0 0 0,1 0-1 0 0,0 0 1 0 0,1 0 0 0 0,0 1-74 0 0,0-9 56 0 0,1-1 0 0 0,-1 1 0 0 0,1-1 1 0 0,1 1-1 0 0,-1-1 0 0 0,1 1 0 0 0,-1-1 0 0 0,2 0 0 0 0,-1 0 1 0 0,0 0-1 0 0,1 0 0 0 0,0 0 0 0 0,0 0 0 0 0,1-1 0 0 0,-1 1 0 0 0,1-1 1 0 0,0 0-1 0 0,0 0 0 0 0,0-1 0 0 0,1 1 0 0 0,-1-1 0 0 0,1 0 1 0 0,0 0-1 0 0,0 0 0 0 0,0-1 0 0 0,2 1-56 0 0,-4-2 107 0 0,0 0 0 0 0,-1-1 0 0 0,1 1 0 0 0,0-1 0 0 0,0 0-1 0 0,0 0 1 0 0,0 0 0 0 0,1 0 0 0 0,-1 0 0 0 0,0 0 0 0 0,0-1 0 0 0,-1 0 0 0 0,1 1 0 0 0,0-1-1 0 0,0 0 1 0 0,0 0 0 0 0,0-1 0 0 0,-1 1 0 0 0,1-1 0 0 0,-1 1 0 0 0,1-1 0 0 0,-1 0 0 0 0,1 0 0 0 0,-1 0-1 0 0,0 0 1 0 0,0 0 0 0 0,0-1 0 0 0,1 0-107 0 0,46-77 994 0 0,-47 75-983 0 0,5-9-132 0 0,0-1-1 0 0,-2 1 0 0 0,1-1 1 0 0,-2 0-1 0 0,0-1 0 0 0,-1 1 1 0 0,-1-1-1 0 0,0 1 0 0 0,-1-1 1 0 0,-1 0-1 0 0,0 1 0 0 0,-1-1 1 0 0,-1-5 121 0 0,-12-3-3342 0 0,2 21-7443 0 0,7 3 1756 0 0</inkml:trace>
  <inkml:trace contextRef="#ctx0" brushRef="#br0" timeOffset="600.077">1104 888 7786 0 0,'0'0'1940'0'0,"0"0"-608"0"0,0 0-473 0 0,0 0-183 0 0,0 0-102 0 0,0 0-57 0 0,0 0 35 0 0,0 0 42 0 0,0 0-18 0 0,0 0-32 0 0,0 0-29 0 0,0 0-16 0 0,0 0-2 0 0,10 24 5 0 0,29 74-1 0 0,-38-95-417 0 0,0 0 1 0 0,-1 0-1 0 0,1 1 1 0 0,1-1-1 0 0,-1 0 1 0 0,0 0-1 0 0,1 0 1 0 0,-1-1-1 0 0,1 1 1 0 0,0 0-1 0 0,0 0 1 0 0,0-1-1 0 0,0 0 1 0 0,1 1-1 0 0,-1-1 1 0 0,0 0 0 0 0,1 0-1 0 0,0 0 1 0 0,0 0-1 0 0,-1 0 1 0 0,1-1-1 0 0,2 1-84 0 0,2 1 335 0 0,-3-1-149 0 0,0-1-1 0 0,1 0 1 0 0,-1 0 0 0 0,0 0 0 0 0,1 0-1 0 0,-1-1 1 0 0,0 0 0 0 0,1 0 0 0 0,-1 0 0 0 0,0 0-1 0 0,1-1 1 0 0,-1 1 0 0 0,0-1 0 0 0,1 0 0 0 0,-1-1-1 0 0,0 1 1 0 0,0-1 0 0 0,0 0 0 0 0,0 0-1 0 0,0 0 1 0 0,-1 0 0 0 0,1 0 0 0 0,0-1 0 0 0,-1 0-1 0 0,0 0 1 0 0,0 0 0 0 0,0 0 0 0 0,0 0 0 0 0,1-2-186 0 0,12-18 238 0 0,0-1 0 0 0,-2-1 0 0 0,-1 0 0 0 0,0-1 0 0 0,-2-1 0 0 0,-1 0 1 0 0,0-4-239 0 0,-5 0-527 0 0,-4 18-2649 0 0,-1 13 801 0 0,0 0-1095 0 0,0 0-2472 0 0,3 0-5153 0 0</inkml:trace>
  <inkml:trace contextRef="#ctx0" brushRef="#br0" timeOffset="982.373">1592 1068 8946 0 0,'0'0'2986'0'0,"0"0"-823"0"0,0 0-307 0 0,0 0-55 0 0,0 0-226 0 0,0 0-299 0 0,0 0-254 0 0,0 0-206 0 0,0 0-136 0 0,0 0-117 0 0,0 0-107 0 0,0 0-101 0 0,0 0-81 0 0,16-26-44 0 0,50-84-64 0 0,23-18 36 0 0,-81 179-3111 0 0,-9-27 2662 0 0,7 60-371 0 0,-6-82 631 0 0,1 0 1 0 0,0 1 0 0 0,0-1-1 0 0,0 0 1 0 0,0 0-1 0 0,0 0 1 0 0,1 1 0 0 0,-1-1-1 0 0,0-1 1 0 0,1 1 0 0 0,0 0-1 0 0,-1 0 1 0 0,1 0 0 0 0,0-1-1 0 0,0 1 1 0 0,0-1-1 0 0,0 0 1 0 0,0 1 0 0 0,0-1-1 0 0,1 0 1 0 0,-1 0 0 0 0,0 0-1 0 0,0-1 1 0 0,1 1 0 0 0,-1 0-1 0 0,1-1 1 0 0,-1 0-1 0 0,1 1 1 0 0,-1-1 0 0 0,0 0-1 0 0,2-1-13 0 0,1 2 163 0 0,0-1-1 0 0,0-1 1 0 0,-1 1-1 0 0,1-1 1 0 0,0 1-1 0 0,0-1 1 0 0,-1-1 0 0 0,1 1-1 0 0,0-1 1 0 0,-1 0-1 0 0,0 0 1 0 0,1 0-1 0 0,-1 0 1 0 0,0-1-1 0 0,0 0 1 0 0,0 1-1 0 0,0-2 1 0 0,-1 1-1 0 0,1 0 1 0 0,-1-1-1 0 0,0 1 1 0 0,2-4-163 0 0,35-57 973 0 0,12-12-5031 0 0,-40 67 175 0 0,-3 3-3987 0 0,-5 2-2883 0 0</inkml:trace>
  <inkml:trace contextRef="#ctx0" brushRef="#br0" timeOffset="1421.2">2220 799 7786 0 0,'0'0'3180'0'0,"0"0"-959"0"0,0 0-609 0 0,0 0-417 0 0,0 0-369 0 0,0 0-237 0 0,0 0-94 0 0,0 0-74 0 0,0 0-83 0 0,0 0-78 0 0,0 0-55 0 0,0 0-29 0 0,0 0-19 0 0,-21 33-2 0 0,-61 102-15 0 0,62-88 3 0 0,20-43-50 0 0,1 0 1 0 0,0 0-1 0 0,0 0 1 0 0,0 1-1 0 0,0-2 1 0 0,1 1-1 0 0,-1 0 1 0 0,1 0 0 0 0,0 0-1 0 0,1-1 1 0 0,-1 1-1 0 0,0-1 1 0 0,1 0-1 0 0,0 0 1 0 0,0 0-1 0 0,0 0 1 0 0,0 0-1 0 0,0 0 1 0 0,1-1-1 0 0,-1 0 1 0 0,1 0-1 0 0,-1 0 1 0 0,1 0-1 0 0,0 0 1 0 0,0-1-1 0 0,0 1 1 0 0,0-1-1 0 0,0 0 1 0 0,0 0-1 0 0,0-1 1 0 0,0 1-1 0 0,1-1 1 0 0,-1 0-1 0 0,4 0-93 0 0,4 0 254 0 0,1-1 0 0 0,-1 0 0 0 0,0 0 0 0 0,0-1 0 0 0,0-1 0 0 0,0 0-1 0 0,0 0 1 0 0,0-1 0 0 0,-1-1 0 0 0,0 0 0 0 0,0 0 0 0 0,0-1 0 0 0,0-1 0 0 0,-1 0-1 0 0,4-4-253 0 0,12-10 220 0 0,-1-1 0 0 0,-1-1-1 0 0,-2-1 1 0 0,0-1 0 0 0,3-6-220 0 0,-8 10-47 0 0,-1-1 1 0 0,-1 0-1 0 0,-1-1 1 0 0,0-1-1 0 0,-2-1 1 0 0,-1 1-1 0 0,-1-2 1 0 0,-1 1 0 0 0,-1-1-1 0 0,-2-1 1 0 0,0 0-1 0 0,-2 1 1 0 0,-1-1-1 0 0,-1-1 1 0 0,-1 1-1 0 0,-2 0 1 0 0,0 0-1 0 0,-3-11 47 0 0,3 30-50 0 0,-1 1 0 0 0,1 0-1 0 0,-1 0 1 0 0,0 0-1 0 0,-1 1 1 0 0,1-1-1 0 0,-1 0 1 0 0,-1 1-1 0 0,1 0 1 0 0,-1 0 0 0 0,0 0-1 0 0,-1 0 1 0 0,1 0-1 0 0,-1 1 1 0 0,0 0-1 0 0,-1 0 1 0 0,1 1 0 0 0,-1-1-1 0 0,0 1 1 0 0,0 0-1 0 0,0 0 1 0 0,-1 1-1 0 0,1 0 1 0 0,-1 0-1 0 0,1 1 1 0 0,-1 0 0 0 0,0 0-1 0 0,0 0 1 0 0,0 1-1 0 0,-1 0 1 0 0,1 0-1 0 0,0 1 1 0 0,0 0-1 0 0,-7 1 51 0 0,-1 1-42 0 0,0 1 0 0 0,1 0-1 0 0,-1 2 1 0 0,1-1-1 0 0,0 2 1 0 0,0 0-1 0 0,0 0 1 0 0,1 2-1 0 0,0-1 1 0 0,0 2 0 0 0,1 0-1 0 0,0 0 1 0 0,1 1-1 0 0,0 0 1 0 0,0 1-1 0 0,1 0 1 0 0,1 1-1 0 0,0 0 1 0 0,1 1 0 0 0,0 0-1 0 0,0 0 1 0 0,2 0-1 0 0,-1 1 1 0 0,2 0-1 0 0,0 0 1 0 0,1 1-1 0 0,0 0 1 0 0,1-1 0 0 0,0 4 42 0 0,2-6-5 0 0,0-1 0 0 0,1 1 1 0 0,0-1-1 0 0,1 1 0 0 0,0-1 1 0 0,1 1-1 0 0,0-1 0 0 0,1 0 1 0 0,0 0-1 0 0,1 0 0 0 0,0 0 1 0 0,1 0-1 0 0,0-1 1 0 0,1 0-1 0 0,0 0 0 0 0,0 0 1 0 0,1-1-1 0 0,0 0 0 0 0,1 0 1 0 0,0-1-1 0 0,0 0 0 0 0,1-1 1 0 0,5 4 4 0 0,13 7 52 0 0,0-2 1 0 0,1-1-1 0 0,1-2 0 0 0,1 0 1 0 0,0-2-1 0 0,0-1 1 0 0,4-1-53 0 0,27 6-90 0 0,1-4 0 0 0,1-2 0 0 0,0-3-1 0 0,57-1 91 0 0,20-5-2768 0 0,-83 0-2213 0 0,-20 0-5859 0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45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0 563 0 0 0,'7'4'211'0'0,"58"14"2976"0"0,-54-18-2666 0 0,1 0-1 0 0,-1-1 1 0 0,1-1-1 0 0,-1 0 1 0 0,1 0 0 0 0,-1-1-1 0 0,0-1 1 0 0,0 0-1 0 0,-1 0 1 0 0,1-1 0 0 0,-1 0-1 0 0,0-1 1 0 0,0 0-1 0 0,2-3-520 0 0,42-31 616 0 0,-1-3-1 0 0,-3-2 1 0 0,-1-3-1 0 0,36-46-615 0 0,-80 88 25 0 0,-1 0-1 0 0,1 0 1 0 0,-1-1 0 0 0,-1 1-1 0 0,1-1 1 0 0,-1 0 0 0 0,0 0-1 0 0,0 0 1 0 0,-1 0-1 0 0,0 0 1 0 0,-1-1 0 0 0,1 1-1 0 0,-1-1 1 0 0,-1 1 0 0 0,1-8-25 0 0,-2 13-148 0 0,0 0 0 0 0,0 0 0 0 0,-1 1 0 0 0,1-1 0 0 0,0 0 0 0 0,-1 1 0 0 0,1-1 1 0 0,-1 1-1 0 0,0 0 0 0 0,1-1 0 0 0,-1 1 0 0 0,0 0 0 0 0,0 0 0 0 0,0 0 0 0 0,0 0 1 0 0,0 0-1 0 0,0 0 0 0 0,0 1 0 0 0,0-1 0 0 0,0 1 0 0 0,0-1 0 0 0,0 1 0 0 0,0 0 1 0 0,0 0-1 0 0,0 0 0 0 0,0 0 0 0 0,-1 0 0 0 0,1 1 0 0 0,0-1 0 0 0,0 0 0 0 0,0 1 1 0 0,0 0-1 0 0,0-1 0 0 0,0 1 0 0 0,0 0 0 0 0,0 0 0 0 0,0 0 0 0 0,1 0 0 0 0,-1 1 1 0 0,0-1-1 0 0,1 0 0 0 0,-1 1 0 0 0,0-1 148 0 0,-8 7-118 0 0,1 0 1 0 0,-1 1-1 0 0,2 0 0 0 0,-1 1 1 0 0,1 0-1 0 0,1 0 1 0 0,-1 0-1 0 0,2 1 1 0 0,-1 0-1 0 0,2 0 0 0 0,0 1 1 0 0,0 0-1 0 0,1 0 1 0 0,0 0 117 0 0,1-3 102 0 0,1 1 1 0 0,-1 0 0 0 0,2 0-1 0 0,0-1 1 0 0,0 1-1 0 0,0 0 1 0 0,1 0 0 0 0,1 0-1 0 0,0 0 1 0 0,0 0 0 0 0,1 0-1 0 0,0-1 1 0 0,1 1 0 0 0,0-1-1 0 0,0 1 1 0 0,1-1 0 0 0,1 0-1 0 0,0 1-102 0 0,2-2 155 0 0,1-1-1 0 0,0 0 1 0 0,0-1 0 0 0,1 0-1 0 0,-1 0 1 0 0,1-1-1 0 0,0 0 1 0 0,1 0-1 0 0,-1-1 1 0 0,1 0 0 0 0,0-1-1 0 0,0 0 1 0 0,0-1-1 0 0,0 0 1 0 0,1 0-1 0 0,-1-1 1 0 0,1-1 0 0 0,-1 0-1 0 0,0 0 1 0 0,1-1-1 0 0,3 0-154 0 0,8-3 159 0 0,0-1 0 0 0,0 0 0 0 0,-1-2-1 0 0,1 0 1 0 0,-1-2 0 0 0,-1 0 0 0 0,0-1 0 0 0,0-2-1 0 0,-1 1 1 0 0,0-2 0 0 0,-1-1 0 0 0,-1 0 0 0 0,0-1-1 0 0,-1-1 1 0 0,1-3-159 0 0,2 3-82 0 0,-2-2 1 0 0,0 0-1 0 0,0-1 0 0 0,-2 0 0 0 0,0-1 1 0 0,-2-1-1 0 0,0-1 0 0 0,-1 0 0 0 0,-2 0 0 0 0,0-1 1 0 0,-1 0-1 0 0,-1-1 0 0 0,3-21 82 0 0,-10 1-346 0 0,-1 43 317 0 0,0 1-1 0 0,0-1 1 0 0,0 0-1 0 0,0 0 1 0 0,0 1 0 0 0,-1-1-1 0 0,1 0 1 0 0,0 0-1 0 0,0 1 1 0 0,0-1-1 0 0,-1 0 1 0 0,1 1-1 0 0,0-1 1 0 0,-1 0 0 0 0,1 1-1 0 0,-1-1 1 0 0,1 1-1 0 0,-1-1 1 0 0,1 0-1 0 0,-1 1 1 0 0,1-1-1 0 0,-1 1 1 0 0,1 0-1 0 0,-1-1 1 0 0,0 1 0 0 0,1-1-1 0 0,-1 1 1 0 0,0 0-1 0 0,1-1 1 0 0,-1 1-1 0 0,0 0 1 0 0,1 0-1 0 0,-1 0 1 0 0,0 0 0 0 0,0-1-1 0 0,1 1 1 0 0,-1 0-1 0 0,0 0 1 0 0,1 0-1 0 0,-1 0 1 0 0,0 1-1 0 0,0-1 1 0 0,1 0-1 0 0,-1 0 1 0 0,0 0 0 0 0,0 1-1 0 0,1-1 1 0 0,-1 0-1 0 0,0 1 1 0 0,1-1-1 0 0,-1 0 1 0 0,1 1-1 0 0,-1-1 1 0 0,0 1-1 0 0,1-1 30 0 0,-7 7-193 0 0,1-1-1 0 0,0 1 0 0 0,1 0 1 0 0,-1 1-1 0 0,1 0 0 0 0,1-1 0 0 0,0 1 1 0 0,0 1-1 0 0,0-1 0 0 0,1 1 0 0 0,-1 2 194 0 0,-5 12 159 0 0,1 1 0 0 0,1-1-1 0 0,2 1 1 0 0,0 0 0 0 0,1 1 0 0 0,1-1-1 0 0,2 1 1 0 0,0-1 0 0 0,2 1-1 0 0,0 0 1 0 0,4 13-159 0 0,-2-29 123 0 0,1-1 1 0 0,0 1-1 0 0,0-1 0 0 0,1 0 0 0 0,0 0 1 0 0,0 0-1 0 0,1-1 0 0 0,0 0 0 0 0,0 0 1 0 0,1-1-1 0 0,-1 1 0 0 0,2-2 1 0 0,-1 1-1 0 0,1-1 0 0 0,-1 0 0 0 0,2 0 1 0 0,-1-1-1 0 0,0 0 0 0 0,1 0 0 0 0,0-1 1 0 0,-1 0-1 0 0,1-1 0 0 0,0 0 1 0 0,1-1-1 0 0,-1 1 0 0 0,0-2 0 0 0,0 1 1 0 0,1-1-1 0 0,-1-1 0 0 0,0 0 0 0 0,0 0 1 0 0,0 0-1 0 0,1-1 0 0 0,-2-1 0 0 0,1 0 1 0 0,0 0-1 0 0,8-4-123 0 0,3-2 86 0 0,0-1-1 0 0,0 0 1 0 0,-1-2 0 0 0,-1 0-1 0 0,0-1 1 0 0,0 0 0 0 0,-2-2-1 0 0,0 0 1 0 0,0-1 0 0 0,-1-1 0 0 0,-1 0-1 0 0,-1 0 1 0 0,-1-2 0 0 0,0 0-1 0 0,-1 0 1 0 0,4-12-86 0 0,-9 16-57 0 0,0-1 1 0 0,-1 0-1 0 0,0 0 1 0 0,-2 0-1 0 0,0 0 1 0 0,-1 0-1 0 0,0-1 1 0 0,-1 1-1 0 0,-1-1 1 0 0,-2-9 56 0 0,3 23-2 0 0,-1 0 1 0 0,0 0 0 0 0,-1 1 0 0 0,1-1 0 0 0,0 0 0 0 0,-1 1 0 0 0,0-1 0 0 0,1 0 0 0 0,-1 1-1 0 0,0-1 1 0 0,0 1 0 0 0,-1-1 0 0 0,1 1 0 0 0,0 0 0 0 0,-1-1 0 0 0,1 1 0 0 0,-1 0 0 0 0,0 0-1 0 0,0 0 1 0 0,0 0 0 0 0,0 0 0 0 0,0 1 0 0 0,0-1 0 0 0,-1 1 0 0 0,1-1 0 0 0,0 1 0 0 0,-1 0-1 0 0,1 0 1 0 0,-1 0 0 0 0,1 0 0 0 0,-1 0 0 0 0,0 0 0 0 0,1 1 0 0 0,-1-1 0 0 0,0 1 0 0 0,1 0-1 0 0,-1 0 1 0 0,0 0 0 0 0,0 0 0 0 0,1 1 0 0 0,-1-1 0 0 0,-2 1 1 0 0,-4 7 0 0 0,0 1 0 0 0,0 0-1 0 0,1 0 1 0 0,0 1 0 0 0,1 0 0 0 0,0 0 0 0 0,1 1 0 0 0,0-1 0 0 0,0 2 0 0 0,1-1 0 0 0,-3 11 0 0 0,1-7 38 0 0,1 1 1 0 0,0 0 0 0 0,2 0-1 0 0,-1 1 1 0 0,2-1 0 0 0,0 1 0 0 0,1 0-1 0 0,1 0 1 0 0,1 0 0 0 0,0 0 0 0 0,1 0-1 0 0,1-1 1 0 0,0 1 0 0 0,1 0-1 0 0,1-1 1 0 0,1 1 0 0 0,0-1 0 0 0,1 0-1 0 0,1-1 1 0 0,0 0 0 0 0,1 0 0 0 0,1 0-1 0 0,1-1 1 0 0,5 7-39 0 0,56 35-1078 0 0,-43-45-1600 0 0,3-8-3417 0 0,-22-3 124 0 0</inkml:trace>
  <inkml:trace contextRef="#ctx0" brushRef="#br0" timeOffset="1398.437">2121 3 1120 0 0,'0'0'748'0'0,"0"0"-151"0"0,0 0-60 0 0,0 0 54 0 0,0 0 116 0 0,0 0 66 0 0,0 0 25 0 0,0 0 47 0 0,0 0-17 0 0,0 0-48 0 0,0 0-49 0 0,0 0-85 0 0,0 0-45 0 0,-21 20-25 0 0,-66 60-22 0 0,42-10 481 0 0,29-34-775 0 0,2 1 0 0 0,2 0 0 0 0,1 1 0 0 0,2 1 0 0 0,2 0 0 0 0,1 0 0 0 0,3 0 0 0 0,0 0 0 0 0,3 1 0 0 0,2 18-260 0 0,-2-53-65 0 0,0 1 0 0 0,0-1-1 0 0,0 1 1 0 0,1-1-1 0 0,-1 0 1 0 0,1 1 0 0 0,0-1-1 0 0,1 0 1 0 0,-1 0 0 0 0,1 0-1 0 0,0 0 1 0 0,1 0 0 0 0,-1 0-1 0 0,1 0 1 0 0,0-1 0 0 0,0 1-1 0 0,0-1 1 0 0,1 0 0 0 0,-1 0-1 0 0,1 0 1 0 0,0-1 0 0 0,0 1-1 0 0,1-1 1 0 0,-1 0 0 0 0,1 0-1 0 0,-1 0 1 0 0,1-1-1 0 0,0 0 1 0 0,0 0 0 0 0,0 0-1 0 0,0 0 1 0 0,0-1 0 0 0,1 0-1 0 0,-1 0 1 0 0,0 0 0 0 0,1-1-1 0 0,-1 1 1 0 0,1-1 0 0 0,0-1 65 0 0,65-38-8689 0 0,-58 31 4859 0 0</inkml:trace>
  <inkml:trace contextRef="#ctx0" brushRef="#br0" timeOffset="1711.633">2480 132 4065 0 0,'0'0'1494'0'0,"0"0"-741"0"0,0 0-140 0 0,0 0 120 0 0,0 0 175 0 0,0 0 144 0 0,0 0 8 0 0,-32 28-110 0 0,-99 86-183 0 0,86-59-7 0 0,42-46-605 0 0,2-8-123 0 0,0 1 1 0 0,0 0 0 0 0,0-1 0 0 0,0 1 0 0 0,1 0 0 0 0,-1-1 0 0 0,1 1 0 0 0,-1 0 0 0 0,1 0 0 0 0,0 0 0 0 0,-1-1 0 0 0,1 1 0 0 0,0 0 0 0 0,0 0 0 0 0,0 0 0 0 0,0 0 0 0 0,1-1 0 0 0,-1 1 0 0 0,0 0 0 0 0,1 0 0 0 0,-1 0 0 0 0,1-1 0 0 0,0 1 0 0 0,0 0 0 0 0,0-1 0 0 0,-1 1 0 0 0,1-1 0 0 0,1 1 0 0 0,-1-1 0 0 0,0 1 0 0 0,0-1 0 0 0,0 0 0 0 0,1 1 0 0 0,-1-1 0 0 0,1 0 0 0 0,-1 0 0 0 0,1 0 0 0 0,-1 0 0 0 0,1 0 0 0 0,0-1 0 0 0,-1 1 0 0 0,1 0 0 0 0,0-1 0 0 0,0 1 0 0 0,0-1 0 0 0,-1 0 0 0 0,1 1 0 0 0,0-1 0 0 0,1 0-33 0 0,224 15 1220 0 0,-226-15-1193 0 0,1 0-1 0 0,0 1 1 0 0,0-1 0 0 0,-1 1-1 0 0,1 0 1 0 0,0 0 0 0 0,-1 0-1 0 0,1-1 1 0 0,-1 1 0 0 0,1 1-1 0 0,-1-1 1 0 0,0 0 0 0 0,1 0-1 0 0,-1 0 1 0 0,0 1 0 0 0,0-1-1 0 0,0 1 1 0 0,0-1 0 0 0,0 1-1 0 0,0-1 1 0 0,0 1 0 0 0,0 0-1 0 0,-1-1 1 0 0,1 1 0 0 0,-1 0-1 0 0,1 0 1 0 0,-1-1 0 0 0,0 1-1 0 0,1 0 1 0 0,-1 0 0 0 0,0 0-1 0 0,0-1 1 0 0,0 1 0 0 0,-1 0-1 0 0,1 0 1 0 0,0 0 0 0 0,-1-1-1 0 0,1 1 1 0 0,-1 0 0 0 0,1 0-27 0 0,-35 66 986 0 0,-59 18-1556 0 0,21-45-3249 0 0,48-30 545 0 0,9-6-1657 0 0,9-5-674 0 0</inkml:trace>
  <inkml:trace contextRef="#ctx0" brushRef="#br0" timeOffset="1946.294">2355 202 5105 0 0,'0'0'1663'0'0,"0"0"-344"0"0,0 0-305 0 0,0 0-197 0 0,0 0-166 0 0,0 0-134 0 0,0 0-30 0 0,0 0 67 0 0,0 0 138 0 0,0 0 88 0 0,0 0-11 0 0,0 0-71 0 0,0 0-126 0 0,17 2-97 0 0,118 3 338 0 0,-21-22-2332 0 0,-46 6-6937 0 0,-57 10 5014 0 0,-3 1-67 0 0</inkml:trace>
  <inkml:trace contextRef="#ctx0" brushRef="#br0" timeOffset="2329.82">2918 269 2280 0 0,'0'0'2113'0'0,"0"0"-550"0"0,0 0-272 0 0,0 0-11 0 0,0 0 16 0 0,0 0-49 0 0,0 0-77 0 0,0 0-111 0 0,0 0-139 0 0,0 0-148 0 0,0 0-154 0 0,0 0-121 0 0,0 0-106 0 0,-21 12-102 0 0,-63 41-69 0 0,53-18 35 0 0,31-29-276 0 0,1-1 7 0 0,1-1 0 0 0,0 0 1 0 0,-1 1-1 0 0,1-1 0 0 0,1 0 1 0 0,-1 0-1 0 0,1-1 0 0 0,-1 1 1 0 0,1 0-1 0 0,0-1 0 0 0,1 0 0 0 0,-1 0 1 0 0,0 0-1 0 0,1 0 0 0 0,0 0 1 0 0,0 0-1 0 0,0-1 0 0 0,0 0 1 0 0,0 0-1 0 0,0 0 0 0 0,0-1 1 0 0,1 1-1 0 0,-1-1 0 0 0,4 1 14 0 0,17 10-25 0 0,-20-9 52 0 0,0-2 1 0 0,-1 0 0 0 0,1 1 0 0 0,-1 0 1 0 0,0 0-1 0 0,0 0 0 0 0,1 0 0 0 0,-2 1 1 0 0,1-1-1 0 0,0 1 0 0 0,0 0 0 0 0,-1 0 1 0 0,0 1-1 0 0,1-1 0 0 0,-1 1 0 0 0,-1-1 1 0 0,1 1-1 0 0,0 0 0 0 0,-1 0 0 0 0,0 0 1 0 0,0 1-1 0 0,0-1 0 0 0,0 0 0 0 0,-1 1 1 0 0,0-1-1 0 0,0 1 0 0 0,0 0 0 0 0,0-1 1 0 0,-1 1-1 0 0,0 2-28 0 0,-4-1 47 0 0,-1 1 1 0 0,0-1 0 0 0,-1 0-1 0 0,0-1 1 0 0,0 0-1 0 0,0 1 1 0 0,0-2 0 0 0,-1 1-1 0 0,0-1 1 0 0,1 0-1 0 0,-2 0 1 0 0,-3 1-48 0 0,-2 2-91 0 0,-52 12-968 0 0,42-16-1910 0 0,1-3-3905 0 0,16 0-436 0 0</inkml:trace>
  <inkml:trace contextRef="#ctx0" brushRef="#br0" timeOffset="2661.547">3089 33 10218 0 0,'0'0'802'0'0,"0"0"-516"0"0,0 0-75 0 0,0 0 372 0 0,0 0 305 0 0,0 0 163 0 0,0 0 63 0 0,0 0-50 0 0,0 0-117 0 0,0 0-175 0 0,0 0-171 0 0,0 0-146 0 0,20 33-80 0 0,63 103-46 0 0,-19-36 350 0 0,-57-84-642 0 0,-1-1 1 0 0,-1 1-1 0 0,0 0 0 0 0,-1 0 1 0 0,-1 0-1 0 0,0 0 0 0 0,-1 1 1 0 0,-1 0-1 0 0,-1-1 0 0 0,0 7-37 0 0,-1-15-19 0 0,0 0-1 0 0,-1 1 0 0 0,1-1 1 0 0,-1 0-1 0 0,-1 0 0 0 0,0-1 1 0 0,0 1-1 0 0,0 0 0 0 0,-1-1 1 0 0,0 0-1 0 0,-1 0 0 0 0,1 0 0 0 0,-1 0 1 0 0,-1-1-1 0 0,1 0 0 0 0,-1 0 1 0 0,0 0-1 0 0,-6 3 20 0 0,-128 82-1547 0 0,131-86 1170 0 0,-51 25-2235 0 0,19-17-4914 0 0,32-12 3239 0 0,3-1 242 0 0</inkml:trace>
  <inkml:trace contextRef="#ctx0" brushRef="#br0" timeOffset="2952.178">3588 342 6473 0 0,'0'0'2196'0'0,"0"0"-511"0"0,0 0-22 0 0,0 0 42 0 0,0 0-193 0 0,0 0-248 0 0,0 0-232 0 0,0 0-158 0 0,33 1-121 0 0,106 1-167 0 0,86-1-917 0 0,-215 1-1636 0 0,-8 0-6348 0 0,-2-2-815 0 0</inkml:trace>
  <inkml:trace contextRef="#ctx0" brushRef="#br0" timeOffset="3197.307">3682 648 7570 0 0,'0'0'2688'0'0,"0"0"-1167"0"0,0 0-233 0 0,0 0-80 0 0,0 0-208 0 0,0 0-128 0 0,199-8-71 0 0,-164 1-121 0 0,3 3-136 0 0,-1 1-168 0 0,-2-1-240 0 0,4 4-360 0 0,-4 0-440 0 0,-2 0-985 0 0,-11 0-1695 0 0,-5 0-7243 0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03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41 339 3425 0 0,'0'0'1104'0'0,"0"0"-239"0"0,0 0-112 0 0,0 0-24 0 0,0 0-73 0 0,0 0-122 0 0,0 0-134 0 0,0 0-93 0 0,0 0-41 0 0,0 0-16 0 0,0 0-12 0 0,-3 21-10 0 0,-16 147 482 0 0,0 272-631 0 0,27-427-6361 0 0,2-26 1920 0 0,-4 3 4626 0 0,-2 2-428 0 0</inkml:trace>
  <inkml:trace contextRef="#ctx0" brushRef="#br0" timeOffset="590.956">483 409 3361 0 0,'0'0'795'0'0,"0"0"-81"0"0,0 0 151 0 0,0 0 173 0 0,0 0 101 0 0,0 0-53 0 0,0 0-175 0 0,0 0-142 0 0,0 0-119 0 0,0 0-95 0 0,0 0-22 0 0,0 0-8 0 0,0 0 8 0 0,-4-1-17 0 0,-4 0-435 0 0,-1 1 1 0 0,1 0 0 0 0,0 0-1 0 0,-1 1 1 0 0,1 0 0 0 0,0 0-1 0 0,0 1 1 0 0,-1 0 0 0 0,1 1-1 0 0,1 0 1 0 0,-1 0 0 0 0,0 0-1 0 0,1 1 1 0 0,-1 0 0 0 0,1 1-1 0 0,1 0 1 0 0,-1 0 0 0 0,0 0-1 0 0,1 1 1 0 0,0 0-1 0 0,1 0 1 0 0,-1 0 0 0 0,1 1-1 0 0,0 0 1 0 0,1 0 0 0 0,-2 3-82 0 0,2 55-270 0 0,39-28 741 0 0,79 30 248 0 0,-108-62-660 0 0,0 0 0 0 0,0 0 0 0 0,-1 0 1 0 0,0 1-1 0 0,0 0 0 0 0,0 0 0 0 0,-1 0 0 0 0,1 0 1 0 0,-2 1-1 0 0,1 0 0 0 0,-1 0 0 0 0,0 0 0 0 0,0 0 0 0 0,-1 0 1 0 0,0 1-1 0 0,0-1 0 0 0,-1 1 0 0 0,0-1 0 0 0,0 1 0 0 0,-1-1 1 0 0,0 1-1 0 0,0 0 0 0 0,-1-1 0 0 0,0 1 0 0 0,0-1 0 0 0,0 1 1 0 0,-2 0-60 0 0,2-3-4 0 0,-1 0 1 0 0,0 0-1 0 0,-1 0 1 0 0,1 0-1 0 0,-1 0 1 0 0,0-1 0 0 0,0 1-1 0 0,0-1 1 0 0,-1 0-1 0 0,0 0 1 0 0,0 0-1 0 0,0 0 1 0 0,0-1 0 0 0,0 1-1 0 0,-1-1 1 0 0,1 0-1 0 0,-1-1 1 0 0,0 1-1 0 0,0-1 1 0 0,0 0-1 0 0,0 0 1 0 0,0 0 0 0 0,-1-1-1 0 0,1 0 1 0 0,0 0-1 0 0,-2 0 4 0 0,-27-5-3559 0 0,12-22-7645 0 0,21 19 7426 0 0</inkml:trace>
  <inkml:trace contextRef="#ctx0" brushRef="#br0" timeOffset="921.871">414 372 3849 0 0,'0'0'1900'0'0,"0"0"-407"0"0,0 0-109 0 0,0 0 87 0 0,0 0-19 0 0,0 0-196 0 0,0 0-263 0 0,0 0-263 0 0,0 0-203 0 0,0 0-129 0 0,0 0-82 0 0,0 0-12 0 0,0 0 61 0 0,4 2 62 0 0,74 18 2271 0 0,36-34-1906 0 0,-47-5-933 0 0,-28 9-2436 0 0,0-2-6732 0 0,-28 9 981 0 0</inkml:trace>
  <inkml:trace contextRef="#ctx0" brushRef="#br0" timeOffset="1419.802">851 461 3049 0 0,'0'0'1315'0'0,"0"0"-541"0"0,0 0-129 0 0,0 0 141 0 0,0 0 176 0 0,0 0 88 0 0,0 0-53 0 0,0 0-105 0 0,0 0-156 0 0,0 0-162 0 0,-21 32-139 0 0,-64 101-105 0 0,43-37 253 0 0,40-88-523 0 0,-3 5 58 0 0,0 0 0 0 0,1 0 0 0 0,1 0-1 0 0,0 1 1 0 0,1-1 0 0 0,0 1 0 0 0,1 0 0 0 0,1-1 0 0 0,0 1 0 0 0,1 6-118 0 0,0-18 63 0 0,0 1 0 0 0,0-1 0 0 0,0 1 0 0 0,0-1 0 0 0,0 1 0 0 0,0-1 0 0 0,1 0 0 0 0,0 1 0 0 0,-1-1 0 0 0,1 0 0 0 0,0 0 0 0 0,0 0 0 0 0,0 0 0 0 0,0-1 0 0 0,0 1 0 0 0,0 0 1 0 0,1-1-1 0 0,-1 0 0 0 0,1 1 0 0 0,-1-1 0 0 0,1 0 0 0 0,-1 0 0 0 0,1-1 0 0 0,-1 1 0 0 0,1 0 0 0 0,0-1 0 0 0,0 1 0 0 0,-1-1 0 0 0,1 0 0 0 0,0 0 0 0 0,0 0 0 0 0,-1-1 0 0 0,1 1 0 0 0,0 0-63 0 0,91-29 2471 0 0,-77 22-2300 0 0,-1-2 0 0 0,-1 0 0 0 0,0-1 0 0 0,0 0 0 0 0,-1-2 0 0 0,0 1 0 0 0,-1-2 0 0 0,0 0 0 0 0,-1 0 0 0 0,0-1 0 0 0,-1 0 0 0 0,-1-1-1 0 0,0-1 1 0 0,-1 1 0 0 0,-1-2 0 0 0,-1 1 0 0 0,0-1 0 0 0,-1 0 0 0 0,0 0 0 0 0,-2-1 0 0 0,0 0 0 0 0,-1 1 0 0 0,-1-1 0 0 0,0-2-171 0 0,-3 17-109 0 0,1 0-1 0 0,-1 1 1 0 0,1-1 0 0 0,-1 0 0 0 0,0 0 0 0 0,0 0 0 0 0,0 0 0 0 0,-1 1 0 0 0,1-1 0 0 0,-1 1 0 0 0,1-1 0 0 0,-1 1 0 0 0,0-1 0 0 0,0 1 0 0 0,0 0-1 0 0,0 0 1 0 0,-1 0 0 0 0,1 0 0 0 0,0 0 0 0 0,-1 1 0 0 0,1-1 0 0 0,-1 1 0 0 0,0-1 0 0 0,1 1 0 0 0,-1 0 0 0 0,0 0 0 0 0,0 0 0 0 0,0 0-1 0 0,-2 0 110 0 0,-45-5-4469 0 0,6 9-3291 0 0,24 4 69 0 0</inkml:trace>
  <inkml:trace contextRef="#ctx0" brushRef="#br0" timeOffset="2720.939">1280 428 0 0 0,'0'0'327'0'0,"0"0"-99"0"0,0 0 15 0 0,0 0 147 0 0,0 0 152 0 0,0 0 56 0 0,0 0-29 0 0,0 0-56 0 0,0 0-72 0 0,0 0-31 0 0,0 0 10 0 0,0 0 11 0 0,0 0 30 0 0,1 16 13 0 0,11 119 1521 0 0,-12-127-2850 0 0,0 1 4892 0 0,0-19 1935 0 0,-1-1-5715 0 0,0-10-14 0 0,1 0-1 0 0,1 0 1 0 0,1 0-1 0 0,1 1 1 0 0,0-1-1 0 0,2 1 1 0 0,0 0-1 0 0,3-6-242 0 0,60-96 321 0 0,-68 121-355 0 0,1 0 0 0 0,0-1 0 0 0,-1 1 0 0 0,1 0 0 0 0,0 0 0 0 0,0 0 1 0 0,0 0-1 0 0,0 0 0 0 0,0 1 0 0 0,0-1 0 0 0,0 0 0 0 0,0 0 0 0 0,0 1 1 0 0,0-1-1 0 0,0 0 0 0 0,1 1 0 0 0,-1-1 0 0 0,0 1 0 0 0,0 0 1 0 0,1-1-1 0 0,-1 1 0 0 0,0 0 0 0 0,1 0 0 0 0,-1 0 0 0 0,0 0 0 0 0,1 0 1 0 0,-1 0-1 0 0,0 0 0 0 0,0 0 0 0 0,1 0 0 0 0,-1 1 0 0 0,0-1 0 0 0,1 0 1 0 0,-1 1-1 0 0,0 0 0 0 0,0-1 0 0 0,0 1 0 0 0,0-1 0 0 0,1 1 1 0 0,-1 0-1 0 0,0 0 0 0 0,0 0 0 0 0,0 0 0 0 0,-1 0 0 0 0,1 0 0 0 0,0 0 1 0 0,0 0 33 0 0,9 16-922 0 0,16 22-2555 0 0,-4-28-6566 0 0,-17-11 6362 0 0</inkml:trace>
  <inkml:trace contextRef="#ctx0" brushRef="#br0" timeOffset="3155.871">1727 262 0 0 0,'0'0'273'0'0,"0"0"972"0"0,0 0 379 0 0,0 0-2 0 0,0 0-150 0 0,0 0-185 0 0,0 0-207 0 0,0 0-150 0 0,0 0-122 0 0,0 0-91 0 0,0 0-94 0 0,0 0-103 0 0,0 0-101 0 0,-26 24-88 0 0,-79 78-75 0 0,59-40 75 0 0,28 11-58 0 0,20-72-177 0 0,0 0 0 0 0,0 0 0 0 0,0 0 0 0 0,0 0 0 0 0,1 0 0 0 0,-1 0 0 0 0,0-1 0 0 0,0 1 0 0 0,1-1 0 0 0,-1 0 0 0 0,0 1 0 0 0,1-1 0 0 0,-1 0 0 0 0,0 0-1 0 0,1-1 1 0 0,-1 1 0 0 0,0 0 0 0 0,0-1 0 0 0,1 1 0 0 0,-1-1 0 0 0,0 0 0 0 0,0 0 0 0 0,0 0 0 0 0,0 0 0 0 0,0 0 0 0 0,1-1-96 0 0,133-147 1812 0 0,-80 79-1622 0 0,-34 44-261 0 0,-22 26 35 0 0,0 0-64 0 0,0 0-128 0 0,-2 8-495 0 0,-9 16 336 0 0,6-13 280 0 0,0 0-1 0 0,0 0 0 0 0,1 0 0 0 0,1 0 0 0 0,0 1 1 0 0,0-1-1 0 0,1 1 0 0 0,1 0 0 0 0,0-1 1 0 0,0 1-1 0 0,1 0 0 0 0,1 2 108 0 0,0-12-171 0 0,1 0 0 0 0,0 0 0 0 0,0-1 0 0 0,0 1 0 0 0,0-1 0 0 0,0 1 0 0 0,1-1 0 0 0,-1 0 0 0 0,0 1 0 0 0,1-1 0 0 0,-1 0 0 0 0,0-1 0 0 0,1 1 0 0 0,-1 0 0 0 0,1-1 0 0 0,0 0 0 0 0,-1 1 0 0 0,1-1-1 0 0,-1 0 1 0 0,1 0 0 0 0,0 0 0 0 0,-1-1 0 0 0,1 1 0 0 0,-1-1 0 0 0,1 1 0 0 0,-1-1 0 0 0,1 0 0 0 0,-1 0 0 0 0,1 0 171 0 0,79-49-9719 0 0,-70 45 8928 0 0</inkml:trace>
  <inkml:trace contextRef="#ctx0" brushRef="#br0" timeOffset="3504.491">2056 247 80 0 0,'0'0'1388'0'0,"0"0"-5"0"0,0 0-73 0 0,0 0-11 0 0,0 0-104 0 0,0 0-151 0 0,0 0-156 0 0,0 0-208 0 0,0 0-190 0 0,0 0-177 0 0,0 0-153 0 0,0 0-77 0 0,-19 20-15 0 0,-57 60 19 0 0,58-49 139 0 0,20-29-167 0 0,1 2 97 0 0,1-1-1 0 0,-1 1 1 0 0,1-1 0 0 0,-1 0-1 0 0,1 0 1 0 0,0-1-1 0 0,0 1 1 0 0,0-1 0 0 0,0 0-1 0 0,1 0 1 0 0,-1 0 0 0 0,0-1-1 0 0,1 1 1 0 0,-1-1 0 0 0,1 0-1 0 0,0 0 1 0 0,-1-1-1 0 0,1 0 1 0 0,0 1 0 0 0,-1-1-1 0 0,1-1 1 0 0,0 1 0 0 0,0-1-1 0 0,-1 0 1 0 0,1 0 0 0 0,-1 0-1 0 0,1-1 1 0 0,-1 1-1 0 0,0-1 1 0 0,1 0 0 0 0,-1 0-1 0 0,0-1 1 0 0,0 1 0 0 0,0-1-1 0 0,-1 0 1 0 0,1 0 0 0 0,1-2-156 0 0,9-6 141 0 0,-1 0 1 0 0,1-1 0 0 0,-2-1 0 0 0,0 0 0 0 0,-1 0-1 0 0,0-1 1 0 0,-1-1 0 0 0,0 0 0 0 0,-1 0 0 0 0,-1-1-1 0 0,-1 0 1 0 0,0-1 0 0 0,-1 1 0 0 0,-1-1 0 0 0,0 0-1 0 0,-1-1 1 0 0,-1 1 0 0 0,0-7-142 0 0,-2 21-45 0 0,-1 0 0 0 0,1 0-1 0 0,-1-1 1 0 0,0 1 0 0 0,0 0-1 0 0,0-1 1 0 0,0 1 0 0 0,0 0 0 0 0,-1-1-1 0 0,1 1 1 0 0,-1 0 0 0 0,0 0-1 0 0,0 0 1 0 0,0-1 0 0 0,-1 1 0 0 0,1 0-1 0 0,-1 0 1 0 0,1 1 0 0 0,-1-1-1 0 0,0 0 1 0 0,0 1 0 0 0,0-1 0 0 0,-1 1-1 0 0,1-1 1 0 0,-1 1 0 0 0,1 0 0 0 0,-1 0-1 0 0,0 0 1 0 0,1 0 0 0 0,-1 1-1 0 0,0-1 1 0 0,0 1 0 0 0,0 0 0 0 0,-1 0-1 0 0,1 0 1 0 0,0 0 0 0 0,0 0-1 0 0,-1 1 1 0 0,1-1 0 0 0,0 1 0 0 0,-1 0-1 0 0,-2 0 46 0 0,-2 3-122 0 0,0 1 0 0 0,-1-1 0 0 0,1 1 0 0 0,1 1 0 0 0,-1 0 0 0 0,1 0 0 0 0,0 0 0 0 0,0 1 0 0 0,0 0 0 0 0,1 0 0 0 0,0 1 0 0 0,0 0 0 0 0,0 0 0 0 0,1 0 0 0 0,0 1 0 0 0,1-1 0 0 0,0 1 0 0 0,0 0 0 0 0,0 1 0 0 0,1-1 0 0 0,0 0 0 0 0,0 6 122 0 0,1-9-216 0 0,0 1 1 0 0,0 0 0 0 0,0-1 0 0 0,1 1-1 0 0,0 0 1 0 0,0 0 0 0 0,1 0-1 0 0,-1 0 1 0 0,1 0 0 0 0,1 0 0 0 0,-1 0-1 0 0,1-1 1 0 0,0 1 0 0 0,0 0-1 0 0,1 0 1 0 0,-1-1 0 0 0,1 1 0 0 0,1 0-1 0 0,-1-1 1 0 0,1 0 0 0 0,0 0-1 0 0,0 0 1 0 0,1 0 0 0 0,-1 0 0 0 0,1 0-1 0 0,0-1 1 0 0,0 0 0 0 0,1 0-1 0 0,-1 0 1 0 0,1 0 0 0 0,0-1 0 0 0,0 0-1 0 0,0 0 1 0 0,0 0 0 0 0,0-1-1 0 0,1 1 1 0 0,0-1 215 0 0,108 21-6076 0 0,-96-20 5640 0 0</inkml:trace>
  <inkml:trace contextRef="#ctx0" brushRef="#br0" timeOffset="3837.749">1390 730 168 0 0,'0'0'4121'0'0,"0"0"-1799"0"0,0 0-470 0 0,0 0-2 0 0,0 0-114 0 0,0 0-255 0 0,0 0-243 0 0,33-7-175 0 0,105-21-160 0 0,257-66 1860 0 0,-313 77-2773 0 0,114-18-3931 0 0,-174 32 2043 0 0,24-1-6910 0 0,-34 4 3968 0 0</inkml:trace>
  <inkml:trace contextRef="#ctx0" brushRef="#br0" timeOffset="4253.045">1902 818 5385 0 0,'0'0'1567'0'0,"0"0"-89"0"0,0 0 26 0 0,0 0-5 0 0,0 0-167 0 0,0 0-226 0 0,0 0-251 0 0,0 0-227 0 0,0 0-205 0 0,0 0-197 0 0,0 0-134 0 0,0 0-44 0 0,-25 13-20 0 0,-73 38-12 0 0,74-37-30 0 0,75-1 397 0 0,-11-7-138 0 0,-31-6-218 0 0,0 1-1 0 0,-1 0 1 0 0,1 0 0 0 0,-1 1 0 0 0,1 0 0 0 0,-1 0 0 0 0,0 1 0 0 0,0 0 0 0 0,0 1-1 0 0,0-1 1 0 0,-1 2 0 0 0,1-1 0 0 0,-1 1 0 0 0,2 2-27 0 0,-7-5 70 0 0,-1 0-1 0 0,1 0 1 0 0,-1 0-1 0 0,0 1 1 0 0,1-1-1 0 0,-1 0 1 0 0,0 1-1 0 0,-1-1 1 0 0,1 1-1 0 0,0-1 1 0 0,-1 1 0 0 0,0 0-1 0 0,1-1 1 0 0,-1 1-1 0 0,0-1 1 0 0,0 1-1 0 0,0 0 1 0 0,-1-1-1 0 0,1 1 1 0 0,-1-1-1 0 0,1 1 1 0 0,-1-1 0 0 0,0 1-1 0 0,0-1 1 0 0,0 1-1 0 0,0-1 1 0 0,0 0-1 0 0,-1 0 1 0 0,1 0-1 0 0,-1 1 1 0 0,0-1-1 0 0,1 0 1 0 0,-1-1 0 0 0,-2 3-70 0 0,-7 5 78 0 0,0-1 1 0 0,0 1 0 0 0,-1-2-1 0 0,0 0 1 0 0,0 0 0 0 0,-1-1-1 0 0,0-1 1 0 0,0 0 0 0 0,0-1-1 0 0,-12 2-78 0 0,-83 6-4841 0 0,80-9-3287 0 0,19-2 769 0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11.6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429 356 0 0 0,'0'0'319'0'0,"0"0"410"0"0,0 0 237 0 0,0 0 81 0 0,0 0-26 0 0,0 0-115 0 0,0 0-129 0 0,0 0-114 0 0,0 0-86 0 0,1-4-71 0 0,-1 3-457 0 0,-1 0 0 0 0,1 0 0 0 0,0 0 0 0 0,-1 0 0 0 0,1 0 0 0 0,0 0 0 0 0,-1 0 0 0 0,1 0 0 0 0,-1 0 0 0 0,1 0 0 0 0,-1 0 0 0 0,0 0 0 0 0,1 0 0 0 0,-1 0 0 0 0,0 1 0 0 0,0-1 0 0 0,0 0 0 0 0,1 1 0 0 0,-1-1-1 0 0,0 0 1 0 0,0 1 0 0 0,0-1 0 0 0,0 1 0 0 0,0-1 0 0 0,0 1 0 0 0,0 0 0 0 0,0-1 0 0 0,0 1 0 0 0,0 0 0 0 0,-1 0 0 0 0,1 0 0 0 0,0 0 0 0 0,0 0 0 0 0,0 0 0 0 0,0 0 0 0 0,0 0 0 0 0,0 0 0 0 0,0 0 0 0 0,0 1 0 0 0,0-1 0 0 0,0 0 0 0 0,0 1 0 0 0,0-1 0 0 0,0 1 0 0 0,0-1 0 0 0,0 1 0 0 0,0-1 0 0 0,0 1 0 0 0,0 0 0 0 0,0 0 0 0 0,0-1-49 0 0,-340 132 5808 0 0,319-116-5998 0 0,90-5 457 0 0,-17-9-145 0 0,-40-2-122 0 0,1 0 0 0 0,-1 0 0 0 0,0 1 0 0 0,0 0 0 0 0,0 1 0 0 0,0 0 0 0 0,0 1-1 0 0,-1 0 1 0 0,1 0 0 0 0,-1 1 0 0 0,6 4 0 0 0,-15-6 8 0 0,0 0 0 0 0,0 0-1 0 0,0 0 1 0 0,0 0-1 0 0,-1 1 1 0 0,1-1-1 0 0,-1 0 1 0 0,0 1-1 0 0,1-1 1 0 0,-1 0-1 0 0,0 1 1 0 0,0-1-1 0 0,-1 0 1 0 0,1 1 0 0 0,0-1-1 0 0,-1 0 1 0 0,1 1-1 0 0,-1-1 1 0 0,0 0-1 0 0,0 0 1 0 0,0 0-1 0 0,0 0 1 0 0,0 0-1 0 0,0 0 1 0 0,-1 0 0 0 0,1 0-1 0 0,-1 0 1 0 0,1 0-1 0 0,-1-1 1 0 0,0 1-1 0 0,1-1 1 0 0,-1 1-1 0 0,0-1 1 0 0,0 0-1 0 0,0 1 1 0 0,0-1-1 0 0,0 0 1 0 0,-1 0 0 0 0,1-1-1 0 0,0 1 1 0 0,-1 0-8 0 0,-2 3-18 0 0,-198 168 295 0 0,168-113-251 0 0,37-58-25 0 0,0 1 0 0 0,-1 0 0 0 0,1-1 0 0 0,0 1 0 0 0,0-1 0 0 0,0 1-1 0 0,0-1 1 0 0,0 0 0 0 0,0 0 0 0 0,0 0 0 0 0,1 0 0 0 0,-1 0 0 0 0,0-1 0 0 0,1 1 0 0 0,-1-1-1 0 0,0 1 1 0 0,1-1 0 0 0,-1 0 0 0 0,0 0 0 0 0,1 0 0 0 0,1 0-1 0 0,88-12-1211 0 0,-37-21-4736 0 0,-34 15-21 0 0,-15 11 2465 0 0</inkml:trace>
  <inkml:trace contextRef="#ctx0" brushRef="#br0" timeOffset="287.953">286 32 3489 0 0,'0'0'1447'0'0,"0"0"-1002"0"0,0 0-210 0 0,0 0 282 0 0,0 0 373 0 0,0 0 273 0 0,0 0 144 0 0,-5 34 12 0 0,-15 111-119 0 0,-30 294 2565 0 0,37-356-3809 0 0,-11 113 49 0 0,27-66-2742 0 0,4-105-102 0 0,9-6-4966 0 0,-11-19 5448 0 0</inkml:trace>
  <inkml:trace contextRef="#ctx0" brushRef="#br0" timeOffset="1651.481">435 1004 3497 0 0,'0'0'1168'0'0,"0"0"-46"0"0,0 0 102 0 0,0 0 228 0 0,0 0 87 0 0,0 0-92 0 0,0 0-228 0 0,0 0-261 0 0,0 0-209 0 0,0 0-170 0 0,0 0-143 0 0,33-36-89 0 0,103-112-69 0 0,-23 15 277 0 0,-89 102-424 0 0,-1-2 1 0 0,-2 0-1 0 0,-1-1 0 0 0,-2-1 0 0 0,11-30-131 0 0,-31 45-1071 0 0,-21 44-290 0 0,9-4 1334 0 0,2 2 0 0 0,0-1 1 0 0,1 2-1 0 0,1-1 0 0 0,1 2 1 0 0,1-1-1 0 0,1 1 0 0 0,1 0 1 0 0,1 1-1 0 0,1-1 0 0 0,1 14 27 0 0,2-35 44 0 0,0 1 0 0 0,1-1 0 0 0,0 1 0 0 0,0-1 0 0 0,0 1 0 0 0,0 0 0 0 0,0-1 1 0 0,1 1-1 0 0,0-1 0 0 0,-1 1 0 0 0,1-1 0 0 0,1 0 0 0 0,-1 1 0 0 0,0-1 0 0 0,1 0 0 0 0,-1 0 0 0 0,1 0 0 0 0,0 0 0 0 0,0 0 0 0 0,1 0 0 0 0,-1 0 0 0 0,0-1 0 0 0,1 1 0 0 0,0-1 0 0 0,-1 0 0 0 0,1 0 0 0 0,0 0 0 0 0,0 0 0 0 0,0 0 0 0 0,0-1 0 0 0,1 1 0 0 0,-1-1 0 0 0,0 0 0 0 0,1 0 0 0 0,-1 0 0 0 0,1 0 0 0 0,-1-1 0 0 0,1 1 0 0 0,-1-1 0 0 0,1 0-44 0 0,3 0 111 0 0,0 0-1 0 0,0 0 1 0 0,0-1 0 0 0,-1 0 0 0 0,1 0 0 0 0,0-1 0 0 0,-1 0-1 0 0,1 0 1 0 0,-1-1 0 0 0,1 1 0 0 0,-1-1 0 0 0,0-1 0 0 0,0 1-1 0 0,-1-1 1 0 0,1 0 0 0 0,-1-1 0 0 0,0 1 0 0 0,0-1 0 0 0,1 0-111 0 0,106-140 144 0 0,-105 135-288 0 0,0-2 0 0 0,0 1 1 0 0,-2-1-1 0 0,1 0 0 0 0,-1 0 1 0 0,-1 0-1 0 0,0-1 0 0 0,-1 0 1 0 0,0 0-1 0 0,-1 1 0 0 0,0-5 144 0 0,-3 16-87 0 0,0 0 0 0 0,0 0-1 0 0,0 1 1 0 0,0-1-1 0 0,0 0 1 0 0,0 1 0 0 0,-1-1-1 0 0,1 1 1 0 0,0-1 0 0 0,0 1-1 0 0,0 0 1 0 0,-1-1-1 0 0,1 1 1 0 0,0 0 0 0 0,0 0-1 0 0,0 0 1 0 0,-1 0 0 0 0,1 0-1 0 0,0 0 1 0 0,0 0 0 0 0,-1 0-1 0 0,1 1 1 0 0,0-1-1 0 0,0 0 1 0 0,0 1 0 0 0,-1-1-1 0 0,1 1 1 0 0,0-1 0 0 0,0 1-1 0 0,0 0 1 0 0,0 0-1 0 0,0-1 1 0 0,0 1 0 0 0,0 0-1 0 0,0 0 1 0 0,0 0 0 0 0,0 0 87 0 0,-6 8 39 0 0,1 0 0 0 0,0 1 0 0 0,1-1 0 0 0,0 1 0 0 0,0 0 0 0 0,1 0 0 0 0,0 0 0 0 0,1 1 0 0 0,0 0 0 0 0,1-1 0 0 0,0 1 0 0 0,0 0 0 0 0,1 0 1 0 0,1 0-1 0 0,0 0 0 0 0,1 0 0 0 0,0 4-39 0 0,0-10 89 0 0,0-1 1 0 0,0 1-1 0 0,0-1 1 0 0,0 0-1 0 0,1 1 1 0 0,0-1 0 0 0,0 0-1 0 0,0 0 1 0 0,1 0-1 0 0,-1 0 1 0 0,1 0-1 0 0,0-1 1 0 0,0 1-1 0 0,0-1 1 0 0,0 0-1 0 0,1 0 1 0 0,0 0 0 0 0,-1 0-1 0 0,1 0 1 0 0,0-1-1 0 0,0 0 1 0 0,0 0-1 0 0,1 0 1 0 0,-1 0-1 0 0,0-1 1 0 0,1 1-1 0 0,-1-1 1 0 0,1 0-1 0 0,-1-1 1 0 0,1 1 0 0 0,-1-1-1 0 0,1 0 1 0 0,0 0-1 0 0,-1 0 1 0 0,1-1-1 0 0,-1 1 1 0 0,1-1-1 0 0,0 0 1 0 0,-1-1-1 0 0,0 1 1 0 0,1-1 0 0 0,0 0-90 0 0,24-16 319 0 0,0-2 0 0 0,-2 0 1 0 0,0-2-1 0 0,-2 0 1 0 0,0-2-1 0 0,-2-1 0 0 0,0-1 1 0 0,12-21-320 0 0,-31 42 6 0 0,7-6 14 0 0,0-1 0 0 0,-1-1 0 0 0,0 0 0 0 0,-1-1-1 0 0,-1 1 1 0 0,0-2 0 0 0,-1 1 0 0 0,0-1 0 0 0,-1 0-1 0 0,-1 0 1 0 0,-1-1 0 0 0,0 0 0 0 0,1-7-20 0 0,-7 22-22 0 0,1 0 1 0 0,0 0-1 0 0,0 0 1 0 0,0 1-1 0 0,-1-1 1 0 0,1 0-1 0 0,0 1 1 0 0,-1-1-1 0 0,1 1 1 0 0,-1 0-1 0 0,1-1 1 0 0,-1 1-1 0 0,1 0 1 0 0,0 0-1 0 0,-1 0 1 0 0,1 0-1 0 0,-1 0 1 0 0,1 0-1 0 0,-1 0 1 0 0,1 1-1 0 0,-1-1 1 0 0,1 0-1 0 0,0 1 1 0 0,-1-1-1 0 0,1 1 1 0 0,0 0-1 0 0,-1-1 1 0 0,1 1-1 0 0,0 0 1 0 0,0 0-1 0 0,-1 0 1 0 0,1 0 21 0 0,-14 11-154 0 0,2 1 0 0 0,0 0 0 0 0,0 1 0 0 0,1 0 0 0 0,1 1 0 0 0,0 0 1 0 0,1 1-1 0 0,0 0 0 0 0,2 1 0 0 0,0-1 0 0 0,1 2 0 0 0,0-1 0 0 0,0 7 154 0 0,3-8-428 0 0,0 0 0 0 0,0 0 0 0 0,2 0 0 0 0,0 1 0 0 0,1-1 0 0 0,0 1 0 0 0,3 15 428 0 0,-2-28-140 0 0,0 0 1 0 0,1-1-1 0 0,-1 1 0 0 0,1-1 1 0 0,0 1-1 0 0,0-1 1 0 0,0 1-1 0 0,1-1 1 0 0,-1 1-1 0 0,1-1 1 0 0,0 0-1 0 0,0 0 1 0 0,0 0-1 0 0,0 0 1 0 0,0 0-1 0 0,1-1 1 0 0,-1 1-1 0 0,1-1 0 0 0,0 1 1 0 0,0-1-1 0 0,0 0 1 0 0,0 0-1 0 0,0 0 1 0 0,0 0-1 0 0,0-1 1 0 0,1 1-1 0 0,-1-1 1 0 0,1 0 139 0 0,4 1-999 0 0,0 0 1 0 0,0 0 0 0 0,0-1-1 0 0,1 0 1 0 0,-1 0 0 0 0,0-1-1 0 0,1 0 1 0 0,-1-1 0 0 0,0 0-1 0 0,0 0 1 0 0,6-2 998 0 0,0-1-368 0 0</inkml:trace>
  <inkml:trace contextRef="#ctx0" brushRef="#br0" timeOffset="1890.558">1766 183 4361 0 0,'0'0'1159'0'0,"0"0"-34"0"0,0 0 37 0 0,0 0 128 0 0,0 0 42 0 0,0 0-73 0 0,0 0-156 0 0,0 0-196 0 0,-21 30-171 0 0,-66 99-191 0 0,47-37 65 0 0,32-64-709 0 0,0 1 0 0 0,2-1 0 0 0,2 2 0 0 0,0-1 0 0 0,2 0 0 0 0,1 1 1 0 0,2 23 98 0 0,36 37-3302 0 0,4-44-4794 0 0,-34-41 5825 0 0,-4 2 1043 0 0</inkml:trace>
  <inkml:trace contextRef="#ctx0" brushRef="#br0" timeOffset="2303.185">1735 573 1280 0 0,'0'0'1171'0'0,"0"0"-389"0"0,0 0-137 0 0,0 0 99 0 0,0 0 178 0 0,0 0 209 0 0,0 0 144 0 0,0 0 29 0 0,0 0-78 0 0,0 0-186 0 0,0 0-204 0 0,0 0-173 0 0,0 0-103 0 0,14-2-52 0 0,106-25 1232 0 0,-32 5-1188 0 0,-88 44-716 0 0,-50 70 287 0 0,34-70-3 0 0,13-20-91 0 0,0 1 0 0 0,1-1 0 0 0,-1 1 0 0 0,1 0 0 0 0,0 0 0 0 0,0 0 0 0 0,0 0 0 0 0,0 0 0 0 0,0 0 1 0 0,1 1-1 0 0,0-1 0 0 0,-1 1 0 0 0,1-1 0 0 0,0 1 0 0 0,1-1 0 0 0,-1 1 0 0 0,1 0 0 0 0,-1-1 0 0 0,1 1 0 0 0,0 0 0 0 0,1-1 0 0 0,-1 1 0 0 0,0-1 0 0 0,1 1 0 0 0,0 0 0 0 0,0-1 0 0 0,0 1 0 0 0,0-1 0 0 0,1 0 0 0 0,-1 1 0 0 0,1-1 0 0 0,0 0 0 0 0,0 0 0 0 0,0 0 0 0 0,3 3-29 0 0,0-4-20 0 0,0 1 0 0 0,1-1 0 0 0,-1 0-1 0 0,1-1 1 0 0,-1 1 0 0 0,1-1 0 0 0,0 0 0 0 0,0-1-1 0 0,0 1 1 0 0,-1-1 0 0 0,1 0 0 0 0,0-1-1 0 0,0 1 1 0 0,-1-1 0 0 0,1 0 0 0 0,0-1 0 0 0,3 0 20 0 0,30-24-8832 0 0,-36 22 533 0 0</inkml:trace>
  <inkml:trace contextRef="#ctx0" brushRef="#br0" timeOffset="2637.559">2187 459 2649 0 0,'0'0'2324'0'0,"0"0"-710"0"0,0 0-247 0 0,0 0 25 0 0,0 0-81 0 0,0 0-188 0 0,0 0-234 0 0,0 0-254 0 0,0 0-197 0 0,0 0-101 0 0,0 0-78 0 0,0 0-78 0 0,0 0 6 0 0,-10 23 38 0 0,-32 71 49 0 0,43-95-267 0 0,-1 1 1 0 0,1 0 0 0 0,0 0-1 0 0,-1 0 1 0 0,1 0 0 0 0,-1 0-1 0 0,1 0 1 0 0,0 0 0 0 0,-1 0-1 0 0,1 0 1 0 0,0 0 0 0 0,-1 0-1 0 0,1 0 1 0 0,-1 1 0 0 0,1-1-1 0 0,-1 0 1 0 0,1 0 0 0 0,0 1 0 0 0,-1-1-1 0 0,1 0 1 0 0,-1 1 0 0 0,1-1-1 0 0,-1 0 1 0 0,1 1 0 0 0,-1-1-1 0 0,0 1 1 0 0,1-1 0 0 0,-1 1-1 0 0,0-1 1 0 0,1 1 0 0 0,-1-1-1 0 0,0 1 1 0 0,1-1 0 0 0,-1 1-1 0 0,0 0 1 0 0,0-1 0 0 0,0 1-1 0 0,1-1 1 0 0,-1 1 0 0 0,0 0-1 0 0,0-1 1 0 0,0 1 0 0 0,0-1 0 0 0,0 1-1 0 0,0 0 1 0 0,0-1 0 0 0,-1 1-1 0 0,1-1 1 0 0,0 1 0 0 0,0 0-1 0 0,0-1 1 0 0,0 1 0 0 0,-1-1-1 0 0,1 1 1 0 0,0-1 0 0 0,-1 1-1 0 0,1-1 1 0 0,0 1 0 0 0,-1-1-1 0 0,1 1 1 0 0,-1-1 0 0 0,1 1-1 0 0,-1-1 1 0 0,1 0 0 0 0,-1 1-1 0 0,1-1 1 0 0,-1 0 0 0 0,1 1 0 0 0,-1-1-1 0 0,0 0-7 0 0,4 0 69 0 0,26 2 324 0 0,-23-2-318 0 0,1-1 1 0 0,-1 2-1 0 0,1-1 0 0 0,0 1 1 0 0,-1 0-1 0 0,1 0 0 0 0,-1 1 1 0 0,0 0-1 0 0,0 0 0 0 0,1 0 0 0 0,-1 1 1 0 0,-1 0-1 0 0,1 0 0 0 0,1 2-75 0 0,-5-1 69 0 0,0 0-1 0 0,0-1 0 0 0,-1 1 1 0 0,0 0-1 0 0,0 1 0 0 0,0-1 1 0 0,0 0-1 0 0,-1 0 0 0 0,1 0 1 0 0,-1 0-1 0 0,0 1 0 0 0,0-1 1 0 0,-1 0-1 0 0,1 0 0 0 0,-1 0 1 0 0,0 1-1 0 0,0-1 0 0 0,0 0 1 0 0,-1 0-1 0 0,0-1 0 0 0,1 1 1 0 0,-1 0-1 0 0,-1 0 0 0 0,1-1 1 0 0,0 1-1 0 0,-1-1 0 0 0,0 0 0 0 0,0 0 1 0 0,0 0-1 0 0,-2 2-68 0 0,-71 61-607 0 0,38-44-7062 0 0,35-22 3236 0 0,1 0-2166 0 0</inkml:trace>
  <inkml:trace contextRef="#ctx0" brushRef="#br0" timeOffset="2904.347">2368 186 10330 0 0,'0'0'760'0'0,"0"0"-6"0"0,0 0 270 0 0,0 0 304 0 0,0 0 117 0 0,0 0-70 0 0,0 0-238 0 0,0 0-279 0 0,6 35-222 0 0,21 107-208 0 0,-6-13 57 0 0,-17-100-476 0 0,2 1-157 0 0,-2 0 0 0 0,-2 0 0 0 0,0 1 0 0 0,-2-1 0 0 0,-2 0 1 0 0,-1 7 147 0 0,-27 34-2617 0 0,-5-36-6765 0 0,27-31 1699 0 0</inkml:trace>
  <inkml:trace contextRef="#ctx0" brushRef="#br0" timeOffset="3218.554">2622 544 7578 0 0,'0'0'3492'0'0,"0"0"-1271"0"0,0 0-598 0 0,0 0-144 0 0,0 0-202 0 0,0 0-280 0 0,0 0-217 0 0,31-10-173 0 0,99-27-135 0 0,27 7 219 0 0,-150 29-1452 0 0,26 1 399 0 0,-26 5-4018 0 0,-6 4-4933 0 0,-3-4 2912 0 0</inkml:trace>
  <inkml:trace contextRef="#ctx0" brushRef="#br0" timeOffset="3454.039">2683 735 4641 0 0,'0'0'2312'0'0,"0"0"-447"0"0,0 0-305 0 0,0 0-223 0 0,0 0-401 0 0,0 0-384 0 0,0 0-240 0 0,0 0-168 0 0,200-33-216 0 0,-178 26-520 0 0,-1-4-1281 0 0,-5 3-2248 0 0,-3 4-2880 0 0</inkml:trace>
  <inkml:trace contextRef="#ctx0" brushRef="#br0" timeOffset="4171.943">3029 293 2264 0 0,'0'0'1039'0'0,"0"0"179"0"0,0 0 293 0 0,0 0 205 0 0,0 0-7 0 0,0 0-142 0 0,0 0-190 0 0,0 0-162 0 0,32-10-167 0 0,102-33-199 0 0,-45 25 557 0 0,-68 19-1243 0 0,-20 1-142 0 0,0-1 0 0 0,0 1-1 0 0,0-1 1 0 0,0 1 0 0 0,0-1-1 0 0,0 1 1 0 0,0 0 0 0 0,0-1-1 0 0,-1 1 1 0 0,1 0-1 0 0,0 0 1 0 0,-1-1 0 0 0,0 1-1 0 0,1 0 1 0 0,-1 0 0 0 0,0 0-1 0 0,0 0 1 0 0,0 0 0 0 0,0-1-1 0 0,0 1 1 0 0,-1 0 0 0 0,1 0-1 0 0,0 0 1 0 0,-1 0 0 0 0,0-1-1 0 0,1 1 1 0 0,-1 0 0 0 0,0-1-1 0 0,0 1 1 0 0,0 0-1 0 0,0 0-20 0 0,-67 81 370 0 0,-16 28-74 0 0,82-106-260 0 0,0-1 0 0 0,0 1 0 0 0,0 0 0 0 0,1 0 0 0 0,0 0 0 0 0,0 0 0 0 0,0 0 0 0 0,1 1 1 0 0,0-1-1 0 0,0 0 0 0 0,0 0 0 0 0,1 0 0 0 0,-1 0 0 0 0,1 0 0 0 0,0 0 0 0 0,1 0 0 0 0,-1 0 0 0 0,1 0 0 0 0,0 0 0 0 0,0-1 0 0 0,0 1 0 0 0,2 1-36 0 0,2 2 73 0 0,0-1-1 0 0,1 1 0 0 0,0-2 1 0 0,0 1-1 0 0,1 0 0 0 0,-1-1 1 0 0,1-1-1 0 0,1 1 0 0 0,-1-2 1 0 0,1 1-1 0 0,0-1 0 0 0,0 0 0 0 0,0-1 1 0 0,1 0-1 0 0,-1 0 0 0 0,1-1 1 0 0,0 0-1 0 0,7 0-72 0 0,30-43-3006 0 0,-39 30 852 0 0,14-18-7868 0 0,-17 25 4721 0 0</inkml:trace>
  <inkml:trace contextRef="#ctx0" brushRef="#br0" timeOffset="4487.4">3544 131 5721 0 0,'0'0'1427'0'0,"0"0"-120"0"0,0 0-15 0 0,0 0 91 0 0,0 0-36 0 0,0 0-162 0 0,0 0-215 0 0,0 0-200 0 0,0 0-166 0 0,0 0-161 0 0,0 0-124 0 0,0 0-110 0 0,-10 32-64 0 0,-29 95-21 0 0,29-69 78 0 0,10-54-205 0 0,-1 0 1 0 0,1 0 0 0 0,0-1 0 0 0,0 1-1 0 0,1 0 1 0 0,-1-1 0 0 0,1 1 0 0 0,0 0-1 0 0,0-1 1 0 0,0 1 0 0 0,0-1-1 0 0,0 0 1 0 0,1 1 0 0 0,0-1 0 0 0,0 0-1 0 0,0 0 1 0 0,0 0 0 0 0,0 0-1 0 0,0 0 1 0 0,1 0 0 0 0,-1 0 0 0 0,1-1-1 0 0,0 0 1 0 0,0 1 0 0 0,0-1 0 0 0,0 0-1 0 0,0 0 1 0 0,1-1 0 0 0,-1 1-1 0 0,0-1 1 0 0,1 1 0 0 0,-1-1 0 0 0,1 0-1 0 0,2 0 3 0 0,84-6-4087 0 0,-41-28-7098 0 0,-44 26 9087 0 0</inkml:trace>
  <inkml:trace contextRef="#ctx0" brushRef="#br0" timeOffset="4722.991">3767 157 1224 0 0,'0'0'2247'0'0,"0"0"-473"0"0,0 0-47 0 0,0 0 114 0 0,0 0-17 0 0,0 0-138 0 0,0 0-255 0 0,0 0-256 0 0,0 0-239 0 0,-15 34-175 0 0,-48 109-151 0 0,28-47 261 0 0,24-67-892 0 0,1 0 0 0 0,1 1 0 0 0,1 0 0 0 0,2 0 0 0 0,1 1 0 0 0,2 0 0 0 0,1 0 0 0 0,1 0 0 0 0,2 16 21 0 0,17 4-2697 0 0,-6-39-1185 0 0,5-5-3436 0 0,-11-6 3297 0 0</inkml:trace>
  <inkml:trace contextRef="#ctx0" brushRef="#br0" timeOffset="5072.935">3818 393 0 0 0,'0'0'787'0'0,"0"0"162"0"0,0 0 136 0 0,0 0 46 0 0,0 0 30 0 0,0 0 5 0 0,0 0 5 0 0,0 0 74 0 0,0 0 86 0 0,0 0 88 0 0,0 0 45 0 0,0 0-63 0 0,0 0-136 0 0,5 1-203 0 0,-1 0-961 0 0,-4-1-59 0 0,1 0 1 0 0,-1 1-1 0 0,1-1 1 0 0,0 0-1 0 0,0 0 0 0 0,-1 1 1 0 0,1-1-1 0 0,0 0 1 0 0,-1 0-1 0 0,1 0 1 0 0,0 0-1 0 0,0 0 1 0 0,-1 0-1 0 0,1 0 0 0 0,0 0 1 0 0,0 0-1 0 0,-1 0 1 0 0,1-1-1 0 0,0 1 1 0 0,-1 0-1 0 0,1 0 1 0 0,0-1-1 0 0,-1 1 0 0 0,1 0 1 0 0,0-1-1 0 0,-1 1 1 0 0,1-1-1 0 0,-1 1 1 0 0,1-1-1 0 0,-1 1 1 0 0,1-1-1 0 0,-1 1 0 0 0,1-1 1 0 0,-1 1-1 0 0,1-1 1 0 0,-1 0-1 0 0,0 1 1 0 0,1-1-1 0 0,-1 0 1 0 0,0 1-1 0 0,0-1 0 0 0,1 0 1 0 0,-1 0-1 0 0,0 1 1 0 0,0-1-1 0 0,0 0 1 0 0,0 1-1 0 0,0-1 1 0 0,0 0-1 0 0,0 0-42 0 0,10-44 1557 0 0,34-90 273 0 0,-10 90-1722 0 0,-8 31-2904 0 0,-22 27-3194 0 0,-3-7-557 0 0,-1 0-475 0 0</inkml:trace>
  <inkml:trace contextRef="#ctx0" brushRef="#br0" timeOffset="5435.774">4074 194 2689 0 0,'0'0'1589'0'0,"0"0"-343"0"0,0 0-138 0 0,0 0-21 0 0,0 0-19 0 0,0 0-42 0 0,0 0-73 0 0,0 0-77 0 0,0 0-101 0 0,0 0-147 0 0,0 0-166 0 0,0 0-145 0 0,0 0-113 0 0,-12 14-78 0 0,-57 71 22 0 0,65-78-126 0 0,0-1 0 0 0,1 1-1 0 0,-1-1 1 0 0,2 1 0 0 0,-1 0 0 0 0,1 0 0 0 0,0 0 0 0 0,0 1 0 0 0,1-1 0 0 0,0 0 0 0 0,0 1-1 0 0,1 3-21 0 0,1-10 139 0 0,1 0 0 0 0,-1 0-1 0 0,1 0 1 0 0,-1 0-1 0 0,1 0 1 0 0,0-1 0 0 0,-1 1-1 0 0,1-1 1 0 0,0 1-1 0 0,-1-1 1 0 0,1 1 0 0 0,0-1-1 0 0,0 0 1 0 0,-1 0 0 0 0,1 0-1 0 0,0 0 1 0 0,0 0-1 0 0,-1-1 1 0 0,1 1 0 0 0,0 0-1 0 0,-1-1 1 0 0,1 1-1 0 0,0-1 1 0 0,-1 0 0 0 0,1 1-1 0 0,-1-1 1 0 0,1 0-1 0 0,-1 0 1 0 0,2-1-139 0 0,175-166 3015 0 0,-132 138-3165 0 0,-46 30-13 0 0,0 0-80 0 0,-22 49-3332 0 0,9-24-694 0 0,0-1-3985 0 0,10-19 3309 0 0</inkml:trace>
  <inkml:trace contextRef="#ctx0" brushRef="#br0" timeOffset="5789.035">4297 234 0 0 0,'0'0'499'0'0,"0"0"648"0"0,0 0 126 0 0,0 0-144 0 0,0 0-211 0 0,0 0-119 0 0,0 0-52 0 0,0 0-104 0 0,0 0-176 0 0,0 0-197 0 0,0 0-131 0 0,0 0-51 0 0,-10 13 69 0 0,-31 40 156 0 0,41-52-257 0 0,-1-1 1 0 0,1 1 0 0 0,-1 0 0 0 0,1-1 0 0 0,-1 1 0 0 0,1 0 0 0 0,0-1 0 0 0,-1 1 0 0 0,1 0 0 0 0,0 0 0 0 0,-1 0 0 0 0,1-1 0 0 0,0 1 0 0 0,0 0 0 0 0,0 0 0 0 0,0 0 0 0 0,0-1 0 0 0,0 1 0 0 0,0 0 0 0 0,0 0 0 0 0,0 0 0 0 0,0 0 0 0 0,0-1 0 0 0,0 1 0 0 0,1 0 0 0 0,-1 0 0 0 0,0 0 0 0 0,1-1 0 0 0,-1 1 0 0 0,1 0 0 0 0,-1 0 0 0 0,0-1 0 0 0,1 1 0 0 0,0 0 0 0 0,-1-1 0 0 0,1 1 0 0 0,-1-1 0 0 0,1 1 0 0 0,0-1 0 0 0,-1 1 0 0 0,1-1 0 0 0,0 1 0 0 0,0-1 0 0 0,-1 0 0 0 0,1 1 0 0 0,0-1 0 0 0,0 0 0 0 0,-1 0 0 0 0,1 1 0 0 0,0-1 0 0 0,0 0 0 0 0,0 0 0 0 0,0 0 0 0 0,-1 0 0 0 0,1 0 0 0 0,0 0 0 0 0,0 0 0 0 0,0-1 0 0 0,0 1 0 0 0,-1 0 0 0 0,1 0 0 0 0,0 0 0 0 0,0-1 0 0 0,-1 1 0 0 0,2-1-57 0 0,-1 1 234 0 0,6 0 127 0 0,-1 0 0 0 0,0 0 0 0 0,1-1 0 0 0,-1 0 0 0 0,0 0 0 0 0,0-1 0 0 0,0 0 0 0 0,0 0 1 0 0,0 0-1 0 0,0-1 0 0 0,-1 0 0 0 0,1 0 0 0 0,-1 0 0 0 0,1 0 0 0 0,-1-1 0 0 0,0 0 0 0 0,-1 0 0 0 0,1-1 0 0 0,-1 1 1 0 0,0-1-1 0 0,2-2-361 0 0,4-6 261 0 0,-1 3-221 0 0,0 0 0 0 0,-1 0 1 0 0,0-1-1 0 0,0 1 1 0 0,-1-2-1 0 0,-1 1 0 0 0,0-1 1 0 0,-1 0-1 0 0,0 0 1 0 0,0-1-1 0 0,-2 0 0 0 0,1 1 1 0 0,-2-1-1 0 0,0 0 0 0 0,1-13-40 0 0,-4 23-77 0 0,0-1-1 0 0,0 1 0 0 0,0 0 1 0 0,-1 0-1 0 0,1 1 0 0 0,-1-1 0 0 0,1 0 1 0 0,-1 0-1 0 0,0 1 0 0 0,0-1 1 0 0,0 1-1 0 0,-1 0 0 0 0,1-1 0 0 0,0 1 1 0 0,-1 0-1 0 0,0 1 0 0 0,1-1 0 0 0,-1 0 1 0 0,0 1-1 0 0,0-1 0 0 0,0 1 1 0 0,0 0-1 0 0,0 0 0 0 0,0 0 0 0 0,0 0 1 0 0,0 1-1 0 0,0-1 0 0 0,-1 1 1 0 0,1 0-1 0 0,0 0 0 0 0,0 0 0 0 0,-1 0 1 0 0,1 0-1 0 0,0 1 0 0 0,0 0 0 0 0,0 0 1 0 0,0-1-1 0 0,0 2 0 0 0,0-1 1 0 0,0 0-1 0 0,0 1 0 0 0,0-1 0 0 0,-1 2 78 0 0,-3 1-172 0 0,0 0 0 0 0,1 0 0 0 0,0 0 0 0 0,0 1 0 0 0,0 0 0 0 0,0 1 0 0 0,1-1 0 0 0,0 1 0 0 0,0 0 0 0 0,0 0 0 0 0,1 0 0 0 0,0 1 0 0 0,0 0 0 0 0,1 0 0 0 0,0 0 0 0 0,0 0 0 0 0,0 0 0 0 0,1 0 0 0 0,0 1 0 0 0,1-1 0 0 0,-1 1 0 0 0,2 0 0 0 0,-1-1 0 0 0,1 1 0 0 0,0 0-1 0 0,0-1 1 0 0,1 2 172 0 0,43 49-9807 0 0,-35-50 6625 0 0</inkml:trace>
  <inkml:trace contextRef="#ctx0" brushRef="#br0" timeOffset="6074.991">3870 580 2937 0 0,'0'0'5063'0'0,"0"0"-1755"0"0,0 0-1092 0 0,0 0-575 0 0,0 0-444 0 0,34 3-253 0 0,107 7-86 0 0,-78-8 65 0 0,0-2 1 0 0,0-3-1 0 0,50-9-923 0 0,-16 1 209 0 0,136-13-3137 0 0,-195 23-2266 0 0,-28 1 1711 0 0,2 0-6055 0 0</inkml:trace>
  <inkml:trace contextRef="#ctx0" brushRef="#br0" timeOffset="6495.123">4280 753 5145 0 0,'0'0'2543'0'0,"0"0"-1277"0"0,0 0-385 0 0,0 0 73 0 0,0 0-11 0 0,0 0-79 0 0,0 0-96 0 0,0 0-98 0 0,0 0-2 0 0,0 0-24 0 0,-31 12-52 0 0,-98 36-64 0 0,79-23 282 0 0,50-25-797 0 0,-1 0 1 0 0,0 0 0 0 0,1 1-1 0 0,-1-1 1 0 0,1 0-1 0 0,-1 1 1 0 0,1-1 0 0 0,-1 1-1 0 0,0-1 1 0 0,1 1-1 0 0,0-1 1 0 0,-1 1 0 0 0,1-1-1 0 0,-1 1 1 0 0,1-1-1 0 0,0 1 1 0 0,-1-1 0 0 0,1 1-1 0 0,0 0 1 0 0,-1-1-1 0 0,1 1 1 0 0,0 0 0 0 0,0-1-1 0 0,0 1 1 0 0,0 0-1 0 0,0-1 1 0 0,0 1 0 0 0,0 0-1 0 0,0-1 1 0 0,0 1 0 0 0,0 0-1 0 0,0 0 1 0 0,0-1-1 0 0,0 1 1 0 0,0 0 0 0 0,1-1-1 0 0,-1 1 1 0 0,0-1-1 0 0,0 1 1 0 0,1 0 0 0 0,-1-1-1 0 0,1 1 1 0 0,-1-1-1 0 0,0 1 1 0 0,1-1 0 0 0,-1 1-1 0 0,1-1 1 0 0,-1 1-1 0 0,1-1 1 0 0,-1 1 0 0 0,1-1-1 0 0,0 0 1 0 0,-1 1-1 0 0,1-1 1 0 0,0 0 0 0 0,-1 0-1 0 0,1 1 1 0 0,-1-1 0 0 0,1 0-1 0 0,0 0-13 0 0,45 17 291 0 0,-44-17-262 0 0,119 27 450 0 0,-46 11-105 0 0,-74-37-330 0 0,1 1 0 0 0,-1-1 0 0 0,1 1 0 0 0,-1-1 0 0 0,0 1-1 0 0,0 0 1 0 0,0 0 0 0 0,0 0 0 0 0,0 0 0 0 0,0-1 0 0 0,0 1 0 0 0,-1 0 0 0 0,1 0 0 0 0,-1 1 0 0 0,1-1 0 0 0,-1 0 0 0 0,0 0 0 0 0,0 0-1 0 0,0 0 1 0 0,0 0 0 0 0,0 0 0 0 0,0 0 0 0 0,0 0 0 0 0,-1 0 0 0 0,0 2-44 0 0,-3 1 70 0 0,0-1-1 0 0,0 1 1 0 0,0-1 0 0 0,-1 1-1 0 0,1-1 1 0 0,-1 0-1 0 0,0-1 1 0 0,-1 0 0 0 0,1 1-1 0 0,-1-2 1 0 0,1 1 0 0 0,-1-1-1 0 0,0 1 1 0 0,-2-1-70 0 0,-141 33-1838 0 0,116-32-2052 0 0,-1-3-3277 0 0,26 0-1276 0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4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1 607 3705 0 0,'0'0'465'0'0,"0"0"-233"0"0,0 0-70 0 0,0 0 247 0 0,0 0 479 0 0,0 0 394 0 0,0 0 185 0 0,0 0 2 0 0,0 0-132 0 0,0 0-154 0 0,0 0-136 0 0,16 0-162 0 0,112 0 1008 0 0,-100 0-1527 0 0,-1-1 0 0 0,1-2 0 0 0,0 0 0 0 0,-1-2 0 0 0,0-1 1 0 0,0-1-1 0 0,22-9-366 0 0,21-17 238 0 0,-1-2 0 0 0,-1-4 0 0 0,-3-2 0 0 0,30-26-238 0 0,-30 22 17 0 0,99-73-278 0 0,69-69 261 0 0,-233 187 0 0 0,0 1 0 0 0,0-1 1 0 0,0 0-1 0 0,0 1 0 0 0,0-1 1 0 0,0 1-1 0 0,0-1 0 0 0,0 1 0 0 0,0-1 1 0 0,1 0-1 0 0,-1 1 0 0 0,0-1 1 0 0,0 0-1 0 0,1 1 0 0 0,-1-1 1 0 0,0 1-1 0 0,0-1 0 0 0,1 0 0 0 0,-1 0 1 0 0,0 1-1 0 0,1-1 0 0 0,-1 0 1 0 0,1 0-1 0 0,-1 1 0 0 0,0-1 0 0 0,1 0 1 0 0,-1 0-1 0 0,1 0 0 0 0,-1 1 1 0 0,0-1-1 0 0,1 0 0 0 0,-1 0 0 0 0,1 0 1 0 0,-1 0-1 0 0,1 0 0 0 0,-1 0 1 0 0,0 0-1 0 0,1 0 0 0 0,-1 0 0 0 0,1 0 1 0 0,-1 0-1 0 0,1 0 0 0 0,-1-1 1 0 0,0 1-1 0 0,1 0 0 0 0,-1 0 0 0 0,1 0 1 0 0,-1-1-1 0 0,0 1 0 0 0,1 0 1 0 0,-1 0-1 0 0,0-1 0 0 0,1 1 0 0 0,-1 0 1 0 0,0-1-1 0 0,-16 51 407 0 0,12-40-310 0 0,-202 467 1782 0 0,201-460-1862 0 0,0 0 0 0 0,-1 0 0 0 0,0-1 1 0 0,-1 0-1 0 0,-1 0 0 0 0,-1-1 0 0 0,0 0 0 0 0,-1 0 0 0 0,-1-1 0 0 0,0 0 0 0 0,-1-1 0 0 0,-5 5-17 0 0,10-11-164 0 0,1-1-1 0 0,-1 0 0 0 0,-1 0 0 0 0,1-1 1 0 0,-1 1-1 0 0,0-2 0 0 0,0 1 1 0 0,0-1-1 0 0,-1 0 0 0 0,1-1 0 0 0,-1 0 1 0 0,0 0-1 0 0,0-1 0 0 0,0 0 0 0 0,0-1 1 0 0,-1 0-1 0 0,1 0 0 0 0,0-1 0 0 0,-9 0 165 0 0,15-3-198 0 0,0 0-1 0 0,0 0 0 0 0,0 0 0 0 0,0 0 0 0 0,1-1 1 0 0,-1 1-1 0 0,1-1 0 0 0,0 1 0 0 0,0-1 0 0 0,0 0 1 0 0,0 0-1 0 0,1 0 0 0 0,-1 0 0 0 0,1 0 0 0 0,0 0 1 0 0,0 0-1 0 0,1 0 0 0 0,-1 0 0 0 0,1-1 0 0 0,0 1 1 0 0,0 0-1 0 0,0 0 0 0 0,1-1 0 0 0,0 1 0 0 0,-1 0 1 0 0,2-1 198 0 0,-2-4-449 0 0,3-7-653 0 0,0 0-1 0 0,1 0 0 0 0,1 1 1 0 0,1 0-1 0 0,0 0 0 0 0,0 0 0 0 0,2 1 1 0 0,0 0-1 0 0,0 1 0 0 0,1-1 1 0 0,1 1-1 0 0,6-5 1103 0 0,-3-2-320 0 0</inkml:trace>
  <inkml:trace contextRef="#ctx0" brushRef="#br0" timeOffset="338.96">1499 264 4681 0 0,'0'0'2264'0'0,"0"0"-250"0"0,0 0-147 0 0,0 0 55 0 0,0 0 61 0 0,0 0-113 0 0,0 0-216 0 0,0 0-334 0 0,0 0-449 0 0,0 0-346 0 0,0 0-241 0 0,0 0-133 0 0,0 0-62 0 0,-2 6-53 0 0,-87 140-10 0 0,85-133-50 0 0,-1 0 0 0 0,2 1 0 0 0,0-1 0 0 0,0 1 1 0 0,1-1-1 0 0,1 1 0 0 0,0 0 0 0 0,1 0 1 0 0,0 0-1 0 0,2 8 24 0 0,-1-16-5 0 0,1 0 1 0 0,-1 0 0 0 0,1-1-1 0 0,0 1 1 0 0,0-1 0 0 0,0 0-1 0 0,1 1 1 0 0,0-1 0 0 0,0 0-1 0 0,0 0 1 0 0,0-1 0 0 0,1 1-1 0 0,0-1 1 0 0,0 0 0 0 0,0 0-1 0 0,1 0 1 0 0,-1 0 0 0 0,1-1-1 0 0,0 0 1 0 0,0 0 0 0 0,0 0-1 0 0,0 0 1 0 0,1-1 0 0 0,-1 0-1 0 0,1 0 1 0 0,2 0 4 0 0,2 1 72 0 0,1-2 0 0 0,0 1 0 0 0,-1-1 0 0 0,1 0 0 0 0,0-1 0 0 0,-1-1 0 0 0,1 1 0 0 0,0-2 0 0 0,0 1 0 0 0,-1-2 0 0 0,0 1 0 0 0,1-1 1 0 0,-1-1-1 0 0,0 0 0 0 0,0 0 0 0 0,-1-1 0 0 0,5-3-72 0 0,10-7 226 0 0,-1-1 0 0 0,0-1 0 0 0,-1-2 0 0 0,-1 0-1 0 0,-1-1 1 0 0,1-2-226 0 0,-9 10 52 0 0,-1 0 0 0 0,0-1-1 0 0,-1 0 1 0 0,0-1-1 0 0,-2 0 1 0 0,1 0 0 0 0,-2-1-1 0 0,0 0 1 0 0,0 0-1 0 0,-2-1 1 0 0,0 0-1 0 0,0 0 1 0 0,-2 0 0 0 0,0-1-1 0 0,-1 1 1 0 0,0-1-1 0 0,-2 1 1 0 0,0-1 0 0 0,0-2-52 0 0,-2 13-91 0 0,-1-1 0 0 0,1 1 0 0 0,-1 0 1 0 0,0 0-1 0 0,0 1 0 0 0,-1-1 1 0 0,1 1-1 0 0,-1-1 0 0 0,-1 1 0 0 0,1 0 1 0 0,-1 1-1 0 0,0-1 0 0 0,0 1 0 0 0,0 0 1 0 0,0 0-1 0 0,-1 1 0 0 0,1-1 1 0 0,-1 1-1 0 0,0 0 0 0 0,0 1 0 0 0,-1-1 91 0 0,-39-10-3403 0 0,1 8-3848 0 0,29 5-3812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00.0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724 89 3809 0 0,'0'0'931'0'0,"0"0"-66"0"0,0 0 87 0 0,0 0 133 0 0,0 0 31 0 0,0 0-5 0 0,0 0-114 0 0,0 0-179 0 0,0 0-193 0 0,0 0-207 0 0,0 0-173 0 0,-31 30-124 0 0,-95 99-47 0 0,58-42-30 0 0,-64 54-2933 0 0,-23-28-6942 0 0,132-98 9361 0 0,6-4 449 0 0</inkml:trace>
  <inkml:trace contextRef="#ctx0" brushRef="#br0" timeOffset="299.071">1 409 0 0 0,'0'0'599'0'0,"0"0"608"0"0,0 0 184 0 0,0 0 62 0 0,0 0 40 0 0,0 0-50 0 0,0 0-95 0 0,0 0-117 0 0,0 0-123 0 0,0 0-105 0 0,0 0-95 0 0,0 0-97 0 0,29-12-59 0 0,94-36-46 0 0,-120 47-663 0 0,-1-1 1 0 0,0 1-1 0 0,1 0 1 0 0,-1 0 0 0 0,1 0-1 0 0,-1 0 1 0 0,1 1-1 0 0,-1-1 1 0 0,1 1 0 0 0,-1 0-1 0 0,1-1 1 0 0,0 1-1 0 0,-1 0 1 0 0,1 0 0 0 0,0 1-1 0 0,-1-1 1 0 0,1 1-1 0 0,-1-1 1 0 0,1 1 0 0 0,-1 0-1 0 0,1 0 1 0 0,-1 0-1 0 0,1 0 1 0 0,1 1-44 0 0,6 4 266 0 0,42 13 500 0 0,2-3 0 0 0,0-1 1 0 0,50 5-767 0 0,-51-10 83 0 0,303 28-1171 0 0,-334-35-561 0 0,-22-3 953 0 0,0 0-117 0 0,-11 3-4393 0 0,7-2 472 0 0,-1-1-227 0 0</inkml:trace>
  <inkml:trace contextRef="#ctx0" brushRef="#br0" timeOffset="623.727">430 0 2521 0 0,'0'0'1316'0'0,"0"0"-69"0"0,0 0 56 0 0,0 0 168 0 0,0 0 118 0 0,0 0-43 0 0,0 0-142 0 0,0 0-169 0 0,0 0-156 0 0,0 0-127 0 0,0 0-117 0 0,0 0-101 0 0,0 0-84 0 0,-3 34-93 0 0,-6 107-88 0 0,13 35 611 0 0,-3-98-952 0 0,1-32-220 0 0,-2 0 0 0 0,-1 0 0 0 0,-3 0 0 0 0,-2 0 0 0 0,-10 35 92 0 0,10-61-789 0 0,-9 39-1682 0 0,10-20-8129 0 0,5-31 4804 0 0</inkml:trace>
  <inkml:trace contextRef="#ctx0" brushRef="#br0" timeOffset="5708.358">1560 140 0 0 0,'0'0'701'0'0,"0"0"100"0"0,2-7 86 0 0,6-23 61 0 0,-22 7 4793 0 0,-9 17-3325 0 0,-65 21-456 0 0,52 0-1703 0 0,-1 1 0 0 0,2 3 0 0 0,0 0 0 0 0,-30 25-257 0 0,64-44 6 0 0,1 0 1 0 0,-1 1-1 0 0,1-1 1 0 0,-1 1-1 0 0,1-1 0 0 0,0 1 1 0 0,-1-1-1 0 0,1 0 1 0 0,0 1-1 0 0,-1 0 1 0 0,1-1-1 0 0,0 1 1 0 0,-1-1-1 0 0,1 1 1 0 0,0-1-1 0 0,0 1 0 0 0,0-1 1 0 0,0 1-1 0 0,-1 0 1 0 0,1-1-1 0 0,0 1 1 0 0,0-1-1 0 0,0 1 1 0 0,0 0-1 0 0,1-1 0 0 0,-1 1 1 0 0,0 0-1 0 0,0-1 1 0 0,0 1-1 0 0,0-1 1 0 0,0 1-1 0 0,1-1 1 0 0,-1 1-1 0 0,0-1 1 0 0,1 1-1 0 0,-1-1 0 0 0,0 1 1 0 0,1-1-1 0 0,-1 1 1 0 0,1-1-1 0 0,-1 1 1 0 0,0-1-1 0 0,1 1 1 0 0,-1-1-1 0 0,1 0 0 0 0,-1 1 1 0 0,1-1-1 0 0,0 0 1 0 0,-1 0-1 0 0,1 1 1 0 0,-1-1-1 0 0,1 0 1 0 0,-1 0-1 0 0,1 0 1 0 0,0 0-7 0 0,33 13 630 0 0,62 3 322 0 0,-77-15-886 0 0,0 2-1 0 0,0 0 1 0 0,0 1 0 0 0,0 1-1 0 0,-1 1 1 0 0,17 7-66 0 0,-25-8 15 0 0,-1-1 1 0 0,0 1-1 0 0,0 1 0 0 0,0 0 0 0 0,-1 0 1 0 0,1 0-1 0 0,-2 1 0 0 0,1 1 1 0 0,-1-1-1 0 0,0 1 0 0 0,0 0 1 0 0,-1 1-1 0 0,0 0 0 0 0,-1 0 0 0 0,0 0 1 0 0,0 0-1 0 0,-1 1 0 0 0,0 0 1 0 0,0 3-16 0 0,-2-4 15 0 0,-1-8 8 0 0,-1 1 0 0 0,1-1 0 0 0,-1 0 0 0 0,1 0 0 0 0,-1 1 0 0 0,0-1 0 0 0,0 0 0 0 0,1 1 0 0 0,-1-1 0 0 0,0 0 0 0 0,0 1 0 0 0,0-1 0 0 0,-1 0 0 0 0,1 0 0 0 0,0 1 0 0 0,0-1 0 0 0,-1 0 0 0 0,1 1 0 0 0,-1-1 0 0 0,1 0 0 0 0,-1 0 0 0 0,1 0 0 0 0,-1 1 0 0 0,0-1 0 0 0,0 0 0 0 0,1 0 0 0 0,-1 0 0 0 0,0 0 0 0 0,0 0 0 0 0,0 0 0 0 0,0-1 0 0 0,0 1 1 0 0,-1 0-25 0 0,-13 8-47 0 0,0-2 0 0 0,-1 1 0 0 0,0-2 1 0 0,0 0-1 0 0,0-1 0 0 0,-1-1 0 0 0,-6 1 48 0 0,-31 8-907 0 0,-115 45-2536 0 0,145-52 3039 0 0,-62 2-436 0 0,84-9 830 0 0,1-1 0 0 0,-1 0 0 0 0,1 0 0 0 0,0 0 0 0 0,0 0 0 0 0,0 0 0 0 0,0 0 0 0 0,0 0 0 0 0,0 0 0 0 0,1 0 0 0 0,-1-1 0 0 0,1 1 0 0 0,-1 0 0 0 0,1 0 0 0 0,0-1 0 0 0,0 1 0 0 0,0 0 0 0 0,0-1 0 0 0,0 1 0 0 0,1 0 0 0 0,-1 0 0 0 0,1-1 0 0 0,-1 1 0 0 0,1 0 0 0 0,0 0 0 0 0,0 0 0 0 0,0 0 0 0 0,0 0 0 0 0,0 0 0 0 0,0 0 0 0 0,1 0 0 0 0,-1 0 0 0 0,0 1 0 0 0,2-2 10 0 0,9-12 195 0 0,1 1 0 0 0,1 0 0 0 0,1 1 0 0 0,0 1 0 0 0,0 0 0 0 0,1 1 0 0 0,1 0 0 0 0,0 2 0 0 0,0 0 0 0 0,1 1 0 0 0,0 0 0 0 0,1 2 0 0 0,-1 0 0 0 0,1 1 0 0 0,0 1-1 0 0,5 0-194 0 0,48 3 547 0 0,-72 1-525 0 0,-54 37 615 0 0,-23-7-1152 0 0,-103 50-233 0 0,173-75 768 0 0,5-4-16 0 0,-1 0-1 0 0,1 0 1 0 0,0 0 0 0 0,0 0 0 0 0,0 0-1 0 0,0 1 1 0 0,0-1 0 0 0,0 1 0 0 0,0-1-1 0 0,0 1 1 0 0,1 0 0 0 0,-1 0-1 0 0,0 0 1 0 0,1 0 0 0 0,0 0 0 0 0,-1 0-1 0 0,1 0 1 0 0,0 1 0 0 0,0-1 0 0 0,0 0-1 0 0,1 0 1 0 0,-1 1 0 0 0,0-1 0 0 0,1 1-1 0 0,0-1 1 0 0,-1 1 0 0 0,1-1-1 0 0,0 1 1 0 0,0 0-4 0 0,2 0 57 0 0,0-1-1 0 0,1 0 1 0 0,-1 0-1 0 0,0 1 1 0 0,1-2-1 0 0,-1 1 1 0 0,1 0-1 0 0,-1 0 0 0 0,1-1 1 0 0,0 1-1 0 0,0-1 1 0 0,0 0-1 0 0,0 0 1 0 0,0 0-1 0 0,0 0 1 0 0,0-1-1 0 0,0 1 1 0 0,0-1-1 0 0,1 0-56 0 0,2 2 138 0 0,106 14 1171 0 0,-92-15-1233 0 0,1 1-1 0 0,0 1 1 0 0,-1 1 0 0 0,0 1 0 0 0,0 0 0 0 0,0 2-1 0 0,0 0 1 0 0,15 9-76 0 0,-31-14 32 0 0,-1 0 1 0 0,0 1-1 0 0,0-1 0 0 0,1 1 0 0 0,-2 0 0 0 0,1 0 0 0 0,0 0 1 0 0,0 0-1 0 0,-1 1 0 0 0,0-1 0 0 0,0 1 0 0 0,0-1 0 0 0,0 1 1 0 0,0 0-1 0 0,-1 0 0 0 0,0-1 0 0 0,0 1 0 0 0,0 0 0 0 0,0 0 1 0 0,0 0-1 0 0,-1 0 0 0 0,0 1 0 0 0,1-1 0 0 0,-2 0 0 0 0,1 2-32 0 0,-2-2 39 0 0,0 0-1 0 0,-1 0 0 0 0,1 0 0 0 0,-1 0 1 0 0,0-1-1 0 0,0 1 0 0 0,0-1 0 0 0,0 1 1 0 0,-1-1-1 0 0,1 0 0 0 0,-1-1 0 0 0,0 1 1 0 0,0-1-1 0 0,0 1 0 0 0,0-1 0 0 0,-4 1-38 0 0,-19 10-142 0 0,0-2-1 0 0,0-1 0 0 0,-1-1 1 0 0,0-1-1 0 0,-1-2 0 0 0,0-1 1 0 0,1-1-1 0 0,-29 0 143 0 0,51-16-3187 0 0,8 2-4630 0 0,1 6 621 0 0</inkml:trace>
  <inkml:trace contextRef="#ctx0" brushRef="#br0" timeOffset="7173.036">2129 284 0 0 0,'0'0'1235'0'0,"0"0"208"0"0,0 0 49 0 0,0 0-119 0 0,0 0-171 0 0,0 0-83 0 0,0 0-89 0 0,-9-11-67 0 0,-25-34-28 0 0,33 44-816 0 0,-1-1 1 0 0,1 1-1 0 0,0-1 0 0 0,-1 1 1 0 0,0 0-1 0 0,1 0 1 0 0,-1 0-1 0 0,0 0 1 0 0,1 0-1 0 0,-1 0 1 0 0,0 0-1 0 0,0 0 1 0 0,0 1-1 0 0,0-1 1 0 0,0 1-1 0 0,0-1 1 0 0,0 1-1 0 0,0 0 0 0 0,0 0 1 0 0,0 0-1 0 0,0 0 1 0 0,0 0-1 0 0,0 0 1 0 0,1 1-1 0 0,-1-1 1 0 0,-1 1-120 0 0,-7 0 514 0 0,1 2-388 0 0,0 0-1 0 0,1 1 0 0 0,-1-1 1 0 0,1 2-1 0 0,-1-1 1 0 0,1 2-1 0 0,0-1 0 0 0,1 1 1 0 0,0 0-1 0 0,0 0 0 0 0,0 1 1 0 0,0 0-1 0 0,1 0 0 0 0,0 0 1 0 0,1 1-1 0 0,0 0 1 0 0,0 0-1 0 0,1 1 0 0 0,-1-1 1 0 0,2 1-1 0 0,-1 0 0 0 0,1 1-125 0 0,-26 100 37 0 0,29-106-20 0 0,0-1-1 0 0,0 0 1 0 0,0 0-1 0 0,0 0 1 0 0,0 0-1 0 0,1 0 1 0 0,-1 0-1 0 0,1 0 0 0 0,0 0 1 0 0,0 0-1 0 0,0 0 1 0 0,1 0-1 0 0,-1 0 1 0 0,1 0-1 0 0,-1-1 1 0 0,1 1-1 0 0,0 0 0 0 0,0-1 1 0 0,0 0-1 0 0,0 1 1 0 0,0-1-1 0 0,1 0 1 0 0,-1 0-1 0 0,1 0 1 0 0,-1-1-1 0 0,1 1 0 0 0,0 0 1 0 0,0-1-1 0 0,-1 0 1 0 0,1 0-1 0 0,0 0 1 0 0,0 0-1 0 0,0 0 0 0 0,2 0-16 0 0,4 0 92 0 0,1 1-1 0 0,-1-1 0 0 0,1-1 0 0 0,-1 0 1 0 0,1 0-1 0 0,-1-1 0 0 0,1 0 0 0 0,-1-1 1 0 0,0 0-1 0 0,0 0 0 0 0,0-1 0 0 0,0 0 1 0 0,0-1-1 0 0,0 0 0 0 0,-1 0 0 0 0,0-1 1 0 0,1 0-1 0 0,-2 0 0 0 0,2-2-91 0 0,131-131 778 0 0,-128 125-709 0 0,15-31 607 0 0,-27 43-494 0 0,0 1 28 0 0,0 0-20 0 0,0 0-50 0 0,-10 22-162 0 0,-12 57 202 0 0,-17 112 291 0 0,49 14-363 0 0,-9-189-1560 0 0,-1 20 4162 0 0,-1-12-6204 0 0,2-12-2702 0 0,0 0-4236 0 0,-1-12 6814 0 0</inkml:trace>
  <inkml:trace contextRef="#ctx0" brushRef="#br0" timeOffset="7426.022">2497 619 7602 0 0,'0'0'1303'0'0,"0"0"-286"0"0,0 0-6 0 0,0 0 156 0 0,0 0 43 0 0,0 0-142 0 0,0 0-215 0 0,0 0-277 0 0,0 0-225 0 0,0 0-175 0 0,0 0-133 0 0,0 0-111 0 0,-7 28-108 0 0,-21 83-200 0 0,20-78-1858 0 0,8-32-477 0 0,0-1-1794 0 0,0 0-1802 0 0</inkml:trace>
  <inkml:trace contextRef="#ctx0" brushRef="#br0" timeOffset="7833.982">2670 254 6937 0 0,'0'0'1634'0'0,"0"0"-580"0"0,0 0-306 0 0,0 0-51 0 0,0 0 50 0 0,0 0 55 0 0,0 0 70 0 0,0 0 1 0 0,0 0-66 0 0,0 0-60 0 0,0 0-72 0 0,0 0-63 0 0,0 0-48 0 0,2 4-54 0 0,23 66 3316 0 0,-41 63-1552 0 0,9 327-2146 0 0,1-448-536 0 0,4-10-7048 0 0,2-1 2900 0 0,0-1-6603 0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7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6585 0 0,'0'0'3041'0'0,"0"0"-1454"0"0,0 0-247 0 0,0 0 206 0 0,0 0 21 0 0,0 0-123 0 0,0 0-137 0 0,0 0-158 0 0,32-3-185 0 0,101-10-207 0 0,-11-4 541 0 0,109-13-2122 0 0,-226 29-335 0 0,11-1 378 0 0,-13 2-3952 0 0,-1 0-4874 0 0,-8 0 4126 0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8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11210 0 0,'0'0'2089'0'0,"0"0"-243"0"0,0 0-283 0 0,0 0-210 0 0,0 0-199 0 0,35 2-231 0 0,112 4-138 0 0,-26-19 508 0 0,-83 4-979 0 0,156-32 838 0 0,-94 20-3014 0 0,-1 1-7294 0 0,-84 16-2108 0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5.9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770 0 4841 0 0,'0'0'1747'0'0,"0"0"-249"0"0,0 0-213 0 0,0 0-91 0 0,0 0 9 0 0,0 0 49 0 0,0 0-30 0 0,0 0-97 0 0,0 0-142 0 0,0 0-231 0 0,0 0-192 0 0,0 0-174 0 0,-14 35-150 0 0,-46 111-64 0 0,9-40 84 0 0,27-69-210 0 0,-1-1-1 0 0,-1-1 1 0 0,-2-2-1 0 0,-1 0 1 0 0,-2-2-1 0 0,-32 25-45 0 0,47-40-41 0 0,-1-2 1 0 0,0 0-1 0 0,0 0 0 0 0,-1-2 0 0 0,-1 0 0 0 0,0-1 0 0 0,-1-1 0 0 0,0-1 0 0 0,-1-1 0 0 0,1-1 1 0 0,-2 0-1 0 0,1-2 0 0 0,-1 0 0 0 0,1-2 0 0 0,-17 1 41 0 0,34-4-13 0 0,-1-1 0 0 0,1 0 0 0 0,0 0 0 0 0,0 0 0 0 0,0 0 0 0 0,0-1 0 0 0,0 1 0 0 0,0-1 0 0 0,0 0 0 0 0,0-1 0 0 0,1 1 1 0 0,-1 0-1 0 0,1-1 0 0 0,0 0 0 0 0,-1 0 0 0 0,1 0 0 0 0,1 0 0 0 0,-1-1 0 0 0,0 1 0 0 0,1-1 0 0 0,0 1 0 0 0,0-1 0 0 0,0 0 0 0 0,0 0 0 0 0,0 0 0 0 0,1 0 0 0 0,0 0 0 0 0,0 0 0 0 0,0 0 0 0 0,0-1 1 0 0,0 0 12 0 0,2-139-273 0 0,8 109 363 0 0,1 0-1 0 0,1 0 1 0 0,2 2-1 0 0,2 0 0 0 0,1 0 1 0 0,1 1-1 0 0,2 1 0 0 0,1 1 1 0 0,1 1-1 0 0,13-13-89 0 0,-30 36 36 0 0,0-1 0 0 0,1 1 0 0 0,0 1 0 0 0,0-1 0 0 0,0 0 0 0 0,1 1 0 0 0,0 0 0 0 0,0 1 0 0 0,0-1-1 0 0,0 1 1 0 0,1 0 0 0 0,0 1 0 0 0,0-1 0 0 0,0 1 0 0 0,0 1 0 0 0,0-1 0 0 0,0 1 0 0 0,1 1 0 0 0,-1-1 0 0 0,1 1 0 0 0,-1 1 0 0 0,1-1 0 0 0,0 1 0 0 0,1 1-36 0 0,-4 1 42 0 0,0 1 0 0 0,0 1 0 0 0,-1-1 0 0 0,1 1 0 0 0,-1-1 0 0 0,1 1 1 0 0,-1 1-1 0 0,-1-1 0 0 0,1 1 0 0 0,0-1 0 0 0,-1 1 0 0 0,0 0 0 0 0,0 0 0 0 0,-1 0 0 0 0,1 3-42 0 0,8 10 154 0 0,149 250 1129 0 0,-133-239-1253 0 0,1-2 0 0 0,2-1 0 0 0,0-1-1 0 0,2-1 1 0 0,8 3-30 0 0,-35-23-6 0 0,55 25-220 0 0,-42-22-3356 0 0,0 1-5086 0 0,-14-7-522 0 0</inkml:trace>
  <inkml:trace contextRef="#ctx0" brushRef="#br0" timeOffset="921.077">1053 571 0 0 0,'0'0'589'0'0,"0"0"380"0"0,0 0 127 0 0,0 0 77 0 0,0 0 108 0 0,0 0 103 0 0,0 0 56 0 0,0 0-26 0 0,1-6-95 0 0,4-25 1498 0 0,-15 43-1472 0 0,-95 191 166 0 0,-43 71-1440 0 0,135-248-67 0 0,13-25-16 0 0,0-1 0 0 0,0 0 45 0 0,0 0 63 0 0,6-12 316 0 0,214-334 953 0 0,-149 227-1088 0 0,-67 227-602 0 0,30 14 381 0 0,-30-110-40 0 0,-1 0 1 0 0,0 0 0 0 0,-1 0 0 0 0,0 1 0 0 0,-1-1 0 0 0,0 0 0 0 0,-1 1 0 0 0,-1-1 0 0 0,0 4-17 0 0,-1-14 51 0 0,0 0 1 0 0,0 0-1 0 0,0 0 1 0 0,0-1-1 0 0,0 1 1 0 0,0 0-1 0 0,-1-1 1 0 0,1 1-1 0 0,0-1 1 0 0,-1 0 0 0 0,1 0-1 0 0,-1 0 1 0 0,0 0-1 0 0,1-1 1 0 0,-1 1-1 0 0,0 0 1 0 0,1-1-1 0 0,-1 0 1 0 0,0 0-1 0 0,0 0 1 0 0,0 0-1 0 0,1 0 1 0 0,-1 0 0 0 0,0-1-1 0 0,1 0 1 0 0,-1 1-1 0 0,0-1 1 0 0,1 0-1 0 0,-1 0 1 0 0,1 0-1 0 0,-1-1 1 0 0,1 1-1 0 0,0 0 1 0 0,-3-2-52 0 0,-3-4-64 0 0,0 1 0 0 0,0-1-1 0 0,0 0 1 0 0,1-1 0 0 0,0 1 0 0 0,1-2 0 0 0,-1 1 0 0 0,2-1-1 0 0,-1 1 1 0 0,1-2 0 0 0,-2-4 64 0 0,-34-51-8685 0 0,38 61 4241 0 0,1 0-1928 0 0</inkml:trace>
  <inkml:trace contextRef="#ctx0" brushRef="#br0" timeOffset="1283.34">1211 615 3569 0 0,'0'0'1429'0'0,"0"0"-211"0"0,0 0 89 0 0,0 0 260 0 0,0 0 71 0 0,0 0-105 0 0,0 0-198 0 0,0 0-196 0 0,0 0-212 0 0,0 0-197 0 0,0 0-117 0 0,0 0-149 0 0,0 0-93 0 0,10 34-51 0 0,30 104-83 0 0,-9-53 293 0 0,-26-75-378 0 0,-5-7-96 0 0,1 0 0 0 0,0 0 0 0 0,0 0 0 0 0,0-1 0 0 0,0 1 0 0 0,0 0 1 0 0,1-1-1 0 0,-1 1 0 0 0,1-1 0 0 0,-1 1 0 0 0,1-1 0 0 0,0 0 0 0 0,0 0 0 0 0,0 0 1 0 0,0 0-1 0 0,1 0 0 0 0,-1 0 0 0 0,1-1 0 0 0,-1 1 0 0 0,1-1 0 0 0,-1 1 0 0 0,1-1 1 0 0,0 0-1 0 0,1 0-56 0 0,7-23 1489 0 0,5-34-827 0 0,2 0 0 0 0,3 2 0 0 0,25-48-662 0 0,17-35-943 0 0,-62 134 893 0 0,1 0-4420 0 0,-1 9-4486 0 0,-1-2-526 0 0</inkml:trace>
  <inkml:trace contextRef="#ctx0" brushRef="#br0" timeOffset="1749.177">1780 567 4313 0 0,'0'0'2527'0'0,"0"0"-601"0"0,0 0-214 0 0,0 0 23 0 0,0 0-70 0 0,0 0-304 0 0,0 0-303 0 0,0 0-238 0 0,0 0-239 0 0,0 0-131 0 0,0 0-101 0 0,0 0-90 0 0,-11 3-26 0 0,-3 0-122 0 0,1 1 1 0 0,-1 0-1 0 0,1 1 0 0 0,1 1 0 0 0,-1 0 0 0 0,1 1 0 0 0,0 0 0 0 0,0 1 0 0 0,1 0 0 0 0,-1 1-111 0 0,-48 50 276 0 0,60-59-283 0 0,-1 1-1 0 0,1-1 0 0 0,0 0 1 0 0,-1 1-1 0 0,1-1 1 0 0,0 0-1 0 0,-1 1 0 0 0,1-1 1 0 0,0 1-1 0 0,0-1 1 0 0,-1 0-1 0 0,1 1 0 0 0,0-1 1 0 0,0 1-1 0 0,0-1 0 0 0,0 1 1 0 0,0-1-1 0 0,0 0 1 0 0,0 1-1 0 0,-1-1 0 0 0,1 1 1 0 0,0-1-1 0 0,1 1 0 0 0,-1-1 1 0 0,0 1-1 0 0,0-1 1 0 0,0 1-1 0 0,0-1 0 0 0,0 1 1 0 0,0-1-1 0 0,0 0 0 0 0,1 1 1 0 0,-1-1-1 0 0,0 1 1 0 0,0-1-1 0 0,1 0 0 0 0,-1 1 1 0 0,0-1-1 0 0,1 0 1 0 0,-1 1-1 0 0,0-1 0 0 0,1 0 1 0 0,-1 1-1 0 0,0-1 0 0 0,1 0 1 0 0,-1 0-1 0 0,1 1 1 0 0,-1-1-1 0 0,1 0 0 0 0,-1 0 1 0 0,0 0-1 0 0,1 0 0 0 0,-1 0 1 0 0,1 0-1 0 0,-1 1 1 0 0,1-1-1 0 0,-1 0 0 0 0,1 0 1 0 0,-1 0-1 0 0,1-1 0 0 0,-1 1 1 0 0,1 0-1 0 0,-1 0 8 0 0,30 3-37 0 0,41-3-15 0 0,-71 2 79 0 0,1-1 0 0 0,0 1 0 0 0,0-1 0 0 0,-1 1 0 0 0,1-1 0 0 0,-1 1 0 0 0,0 0 0 0 0,1-1 0 0 0,-1 1 0 0 0,0 0 0 0 0,0-1 0 0 0,0 1 0 0 0,0 0 0 0 0,0-1 0 0 0,0 1 0 0 0,-1 0 0 0 0,1-1 0 0 0,0 1 0 0 0,-1-1-1 0 0,0 1 1 0 0,1 0 0 0 0,-1-1 0 0 0,0 1 0 0 0,1-1 0 0 0,-1 0 0 0 0,-1 1-27 0 0,-19 28 240 0 0,15-24-207 0 0,0 0 0 0 0,1 0 0 0 0,0 1 0 0 0,0 0 1 0 0,1 0-1 0 0,0 1 0 0 0,0-1 0 0 0,0 1 0 0 0,1 0 0 0 0,0-1 0 0 0,1 2 0 0 0,0-1 0 0 0,0 0 0 0 0,1 0 0 0 0,0 1 0 0 0,0-1 0 0 0,1 0 0 0 0,0 1-33 0 0,3-5-16 0 0,1-1 0 0 0,-1 0 1 0 0,1-1-1 0 0,0 1 0 0 0,0-1 0 0 0,0 0 0 0 0,0 0 0 0 0,0 0 0 0 0,1 0 0 0 0,-1-1 0 0 0,0 1 0 0 0,1-1 1 0 0,0-1-1 0 0,-1 1 0 0 0,1 0 0 0 0,-1-1 0 0 0,1 0 0 0 0,0 0 0 0 0,-1-1 0 0 0,1 1 0 0 0,-1-1 1 0 0,1 0-1 0 0,-1 0 0 0 0,1 0 0 0 0,3-2 16 0 0,49-18-2916 0 0,-23 2-6734 0 0,-27 14 1270 0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9.4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500 158 0 0 0,'0'0'954'0'0,"0"0"159"0"0,0 0 14 0 0,0 0-8 0 0,0 0 109 0 0,0 0 92 0 0,0 0-30 0 0,0 0-40 0 0,0 0-103 0 0,0 0-162 0 0,0 0-146 0 0,0 0-171 0 0,0 0-149 0 0,-21 13-92 0 0,-134 93 397 0 0,60-33-388 0 0,-68 30 688 0 0,98-55-586 0 0,65-47-540 0 0,1 0 1 0 0,-1 0 0 0 0,1 1-1 0 0,0-1 1 0 0,-1 0 0 0 0,1 0 0 0 0,0 0-1 0 0,0 0 1 0 0,0 0 0 0 0,0 0-1 0 0,0 0 1 0 0,0 0 0 0 0,0 0 0 0 0,1 0-1 0 0,-1 0 1 0 0,0-1 0 0 0,0 1-1 0 0,1-1 1 0 0,-1 1 0 0 0,0-1 0 0 0,1 1-1 0 0,-1-1 1 0 0,0 0 0 0 0,1 1-1 0 0,-1-1 1 0 0,0 0 0 0 0,1 0 0 0 0,-1 0-1 0 0,1 0 2 0 0,3 1 31 0 0,26 7 115 0 0,1-2 0 0 0,0-1 1 0 0,1-2-1 0 0,-1-1 0 0 0,1-1 0 0 0,19-4-146 0 0,6 3 363 0 0,183-11 577 0 0,-239 8-783 0 0,1 0 0 0 0,0 0 0 0 0,-1 1 0 0 0,1-2 0 0 0,-1 1 0 0 0,0 0 0 0 0,0 0 0 0 0,0-1 0 0 0,0 1 0 0 0,-1-1 0 0 0,1 0 0 0 0,-1 1 0 0 0,0-1 0 0 0,0 0 0 0 0,-1 0 0 0 0,1 0 0 0 0,-1 1 0 0 0,0-1 0 0 0,0 0 0 0 0,0 0 0 0 0,0 0 0 0 0,0 0 0 0 0,-1 0 0 0 0,0-1-157 0 0,1 3 60 0 0,-1-9-35 0 0,1 0 0 0 0,-1 0 0 0 0,-1 1 0 0 0,0-1 0 0 0,-1 0 1 0 0,0 1-1 0 0,-1 0 0 0 0,0 0 0 0 0,0 0 0 0 0,-1 0 0 0 0,0 1 0 0 0,-1-1 0 0 0,0 1 0 0 0,0 1 0 0 0,-1-1 1 0 0,0 1-1 0 0,-3-2-25 0 0,-15-18-696 0 0,-34-36-1093 0 0,14 28-7215 0 0,42 33 3885 0 0,1 2-1609 0 0</inkml:trace>
  <inkml:trace contextRef="#ctx0" brushRef="#br0" timeOffset="860.228">738 537 1320 0 0,'0'0'527'0'0,"0"0"-152"0"0,0 0 229 0 0,0 0 487 0 0,0 0 345 0 0,0 0 223 0 0,0 0 71 0 0,0 0-62 0 0,0 0-146 0 0,0 0-221 0 0,0 0-231 0 0,0 0-170 0 0,0 0-104 0 0,29-6-78 0 0,90-24-85 0 0,-56-4 149 0 0,-52 23-602 0 0,14-12-22 0 0,0-2 0 0 0,-2 0 1 0 0,0-2-1 0 0,-2-1 0 0 0,-1 0 0 0 0,-1-1 0 0 0,-2-2 1 0 0,1-3-159 0 0,-5-51-605 0 0,-14 84 511 0 0,0-1-1 0 0,0 1 1 0 0,-1-1-1 0 0,1 1 1 0 0,-1 0-1 0 0,1 0 1 0 0,-1 0-1 0 0,1 0 1 0 0,-1 0-1 0 0,0 0 1 0 0,0 0-1 0 0,1 0 1 0 0,-1 0-1 0 0,0 1 1 0 0,0-1-1 0 0,0 1 1 0 0,0-1-1 0 0,0 1 0 0 0,0 0 1 0 0,0 0-1 0 0,0 0 1 0 0,1 0-1 0 0,-1 0 1 0 0,0 0-1 0 0,0 1 1 0 0,0-1-1 0 0,0 1 1 0 0,0-1-1 0 0,0 1 1 0 0,0 0-1 0 0,1-1 1 0 0,-1 1-1 0 0,0 0 1 0 0,1 0-1 0 0,-1 0 1 0 0,0 1-1 0 0,1-1 1 0 0,0 0-1 0 0,-1 1 1 0 0,0 0 94 0 0,-12 10-187 0 0,0 0 0 0 0,0 2 0 0 0,1-1 1 0 0,1 2-1 0 0,1 0 0 0 0,0 0 1 0 0,1 1-1 0 0,0 0 0 0 0,1 0 1 0 0,1 1-1 0 0,1 1 0 0 0,1-1 0 0 0,-4 14 187 0 0,9-26 105 0 0,0-1 0 0 0,0 1 0 0 0,0 0 0 0 0,1 0 0 0 0,0 0 0 0 0,0 0 0 0 0,0 0 0 0 0,0 0-1 0 0,1-1 1 0 0,0 1 0 0 0,0 0 0 0 0,0 0 0 0 0,0-1 0 0 0,1 1 0 0 0,0-1 0 0 0,0 1 0 0 0,0-1-1 0 0,1 0 1 0 0,-1 1 0 0 0,1-1 0 0 0,0 0 0 0 0,0-1 0 0 0,1 1 0 0 0,-1-1 0 0 0,1 1 0 0 0,-1-1-1 0 0,1 0 1 0 0,0 0 0 0 0,0-1 0 0 0,1 1 0 0 0,-1-1 0 0 0,0 0 0 0 0,1 0 0 0 0,-1 0 0 0 0,1-1-1 0 0,0 0 1 0 0,0 0 0 0 0,-1 0 0 0 0,1 0 0 0 0,2 0-105 0 0,16 0 248 0 0,0-1 1 0 0,0-1-1 0 0,1-1 1 0 0,-1 0-1 0 0,-1-2 0 0 0,1-1 1 0 0,-1-1-1 0 0,1 0 0 0 0,-2-2 1 0 0,1-1-1 0 0,-1 0 1 0 0,0-2-1 0 0,-1 0 0 0 0,-1-1 1 0 0,0-2-1 0 0,0 1 1 0 0,-1-2-1 0 0,-1-1 0 0 0,0 0 1 0 0,2-5-249 0 0,-13 16-42 0 0,-1 0 1 0 0,-1 0 0 0 0,1 0 0 0 0,-1-1-1 0 0,0 1 1 0 0,0-1 0 0 0,0 0 0 0 0,-1-1-1 0 0,0 1 1 0 0,0 0 0 0 0,-1-1-1 0 0,0 1 1 0 0,0-1 0 0 0,0 0 0 0 0,-1 0-1 0 0,0 0 1 0 0,0 0 0 0 0,-1 0 0 0 0,0-1 41 0 0,-1 6-96 0 0,0 1 0 0 0,0 0 0 0 0,0-1 0 0 0,-1 1 0 0 0,1 0 0 0 0,0 0 0 0 0,0 0 0 0 0,-1 0 0 0 0,1 0 0 0 0,-1 0 0 0 0,1 1 0 0 0,-1-1 1 0 0,1 0-1 0 0,-1 1 0 0 0,1-1 0 0 0,-1 1 0 0 0,0-1 0 0 0,1 1 0 0 0,-1 0 0 0 0,0 0 0 0 0,1 0 0 0 0,-1 0 0 0 0,0 0 0 0 0,1 0 0 0 0,-1 0 1 0 0,0 1-1 0 0,1-1 0 0 0,-1 0 0 0 0,0 1 0 0 0,1 0 0 0 0,-1-1 0 0 0,1 1 0 0 0,-1 0 0 0 0,1 0 0 0 0,-1 0 0 0 0,1 0 0 0 0,0 0 1 0 0,-1 0-1 0 0,1 0 0 0 0,-1 1 96 0 0,-5 3-88 0 0,-1 1 1 0 0,1 0 0 0 0,1 1 0 0 0,-1-1-1 0 0,1 1 1 0 0,0 0 0 0 0,1 1 0 0 0,-1 0-1 0 0,2 0 1 0 0,-1 0 0 0 0,1 0 0 0 0,0 1-1 0 0,1-1 1 0 0,0 1 0 0 0,0 0-1 0 0,1 0 1 0 0,0 0 0 0 0,0 0 0 0 0,1 0-1 0 0,1 1 1 0 0,-1-1 0 0 0,2 0 0 0 0,0 6 87 0 0,0-12 48 0 0,0 1 0 0 0,1-1 0 0 0,0 0 0 0 0,-1 0 0 0 0,1 0 0 0 0,1 0 0 0 0,-1-1 0 0 0,0 1 0 0 0,0 0 0 0 0,1-1 0 0 0,0 0 0 0 0,-1 1 0 0 0,1-1 0 0 0,0 0 0 0 0,0 0 0 0 0,0-1 0 0 0,1 1 0 0 0,-1-1 0 0 0,0 1 0 0 0,0-1 0 0 0,1 0 0 0 0,-1 0 1 0 0,1-1-1 0 0,-1 1 0 0 0,1-1 0 0 0,-1 0-48 0 0,95-2 2046 0 0,-74-6-1655 0 0,0-1 0 0 0,-1-1 0 0 0,-1-1 1 0 0,1-1-1 0 0,-2-1 0 0 0,0-1 0 0 0,15-12-391 0 0,0 2 114 0 0,0-1 0 0 0,-2-2 0 0 0,-1-1 1 0 0,-1-2-1 0 0,-2-1 0 0 0,-1-1 0 0 0,-1-2 0 0 0,19-31-114 0 0,-36 34 170 0 0,-29 43-761 0 0,6 0 421 0 0,0 0-1 0 0,1 2 1 0 0,1-1 0 0 0,0 1-1 0 0,1 1 1 0 0,1 0 0 0 0,0 0-1 0 0,1 1 1 0 0,0-1 0 0 0,2 2-1 0 0,0-1 1 0 0,0 1 0 0 0,2-1-1 0 0,0 1 1 0 0,1 0 0 0 0,0 0-1 0 0,2 0 1 0 0,0 1 170 0 0,1-14-153 0 0,1 0 1 0 0,-1 0-1 0 0,1 0 1 0 0,0 0-1 0 0,0 0 1 0 0,1 0-1 0 0,-1 0 1 0 0,1-1-1 0 0,0 0 1 0 0,0 1-1 0 0,0-1 1 0 0,0 0-1 0 0,1 0 1 0 0,-1-1-1 0 0,1 1 1 0 0,0-1-1 0 0,0 1 1 0 0,0-1-1 0 0,0 0 1 0 0,0-1-1 0 0,0 1 1 0 0,0-1-1 0 0,0 0 1 0 0,1 0-1 0 0,-1 0 1 0 0,1 0-1 0 0,0-1 153 0 0,47 5-9119 0 0,-45-9 4534 0 0,-7 0 3647 0 0</inkml:trace>
  <inkml:trace contextRef="#ctx0" brushRef="#br0" timeOffset="1132.685">274 733 5209 0 0,'0'0'1894'0'0,"0"0"-1394"0"0,0 0-301 0 0,0 0 405 0 0,0 0 629 0 0,0 0 366 0 0,0 0 15 0 0,0 0-178 0 0,0 0-259 0 0,38 1-182 0 0,125 7-142 0 0,53-21 1259 0 0,137-26 122 0 0,314-33-2834 0 0,-498 45-2523 0 0,-60 4-5132 0 0,-95 19 6284 0 0,13-1-5739 0 0</inkml:trace>
  <inkml:trace contextRef="#ctx0" brushRef="#br0" timeOffset="1784.199">819 1020 2545 0 0,'0'0'916'0'0,"0"0"-57"0"0,0 0 89 0 0,0 0 92 0 0,0 0-18 0 0,0 0-90 0 0,0 0-109 0 0,0 0-86 0 0,0 0-75 0 0,-34 25-73 0 0,-108 79-25 0 0,16-12 1158 0 0,-33 22 1641 0 0,160-114-3355 0 0,-1 0 0 0 0,0 0 0 0 0,1 0 0 0 0,-1 0 0 0 0,1 0 0 0 0,-1 0 0 0 0,0 0 0 0 0,1 1 0 0 0,-1-1 0 0 0,0 0 0 0 0,1 0 0 0 0,-1 0 0 0 0,0 1 0 0 0,1-1 0 0 0,-1 0 0 0 0,0 0 0 0 0,1 1 0 0 0,-1-1 0 0 0,0 0 0 0 0,0 1 0 0 0,1-1 0 0 0,-1 0 0 0 0,0 1 0 0 0,0-1 0 0 0,0 0 0 0 0,0 1 0 0 0,1-1 0 0 0,-1 0-1 0 0,0 1 1 0 0,0-1 0 0 0,0 1 0 0 0,0-1 0 0 0,0 0 0 0 0,0 1 0 0 0,0-1 0 0 0,0 0 0 0 0,0 1 0 0 0,0-1 0 0 0,0 1 0 0 0,0-1 0 0 0,0 0 0 0 0,-1 1 0 0 0,1-1 0 0 0,0 1 0 0 0,0-1 0 0 0,0 0 0 0 0,0 1 0 0 0,-1-1 0 0 0,1 0 0 0 0,0 1 0 0 0,0-1 0 0 0,-1 0 0 0 0,1 0 0 0 0,0 1 0 0 0,0-1 0 0 0,-1 0 0 0 0,1 0 0 0 0,0 1 0 0 0,-1-1 0 0 0,1 0 0 0 0,-1 0 0 0 0,1 0 0 0 0,0 0-8 0 0,40 1 310 0 0,-32-1-196 0 0,95-5 301 0 0,-1-4 0 0 0,0-5-1 0 0,4-6-414 0 0,43-5 144 0 0,-29-1-318 0 0,-119 24 208 0 0,-1 1-1 0 0,0-1 1 0 0,0 0 0 0 0,1 1 0 0 0,-1-1 0 0 0,0 1 0 0 0,-1-1 0 0 0,1 1 0 0 0,0-1 0 0 0,0 0-1 0 0,-1 1 1 0 0,1-1 0 0 0,0 1 0 0 0,-1-1 0 0 0,0 1 0 0 0,1-1 0 0 0,-1 1 0 0 0,0 0 0 0 0,0-1-1 0 0,0 1 1 0 0,0 0 0 0 0,0-1 0 0 0,0 1 0 0 0,0 0 0 0 0,0 0 0 0 0,0 0 0 0 0,-1 0-1 0 0,1 0 1 0 0,0 0 0 0 0,-1 1 0 0 0,1-1 0 0 0,-1 0 0 0 0,1 1 0 0 0,-1-1 0 0 0,1 1 0 0 0,-1-1-34 0 0,-1-1 67 0 0,-240-153 685 0 0,209 132-755 0 0,-54-53-1082 0 0,86 73 1068 0 0,0-1-2527 0 0,2 3-8070 0 0,0 1 3975 0 0</inkml:trace>
  <inkml:trace contextRef="#ctx0" brushRef="#br0" timeOffset="2131.124">1472 777 8146 0 0,'0'0'2103'0'0,"0"0"-287"0"0,0 0-205 0 0,0 0-244 0 0,0 0-344 0 0,0 0-287 0 0,0 0-172 0 0,0 0-126 0 0,0 0-101 0 0,0 0-90 0 0,0 0-88 0 0,0 0-66 0 0,-20 33-57 0 0,-65 105-16 0 0,18-15-81 0 0,61-110 24 0 0,1-1 0 0 0,0 1 1 0 0,1 0-1 0 0,0 0 1 0 0,1 0-1 0 0,0 0 0 0 0,1 1 1 0 0,1-1-1 0 0,0 1 1 0 0,1-1-1 0 0,1 5 37 0 0,-1-14-5 0 0,1 0-1 0 0,0 0 1 0 0,-1 0 0 0 0,2 0-1 0 0,-1-1 1 0 0,0 1 0 0 0,1 0-1 0 0,0-1 1 0 0,0 0 0 0 0,0 1-1 0 0,0-1 1 0 0,0 0 0 0 0,1 0-1 0 0,-1 0 1 0 0,1 0 0 0 0,0 0-1 0 0,0-1 1 0 0,0 1 0 0 0,0-1-1 0 0,0 0 1 0 0,1 0 0 0 0,-1 0-1 0 0,1 0 1 0 0,-1 0 0 0 0,1-1-1 0 0,0 0 1 0 0,-1 0 0 0 0,1 0-1 0 0,1 0 6 0 0,123 7-19 0 0,-97-8-58 0 0,-26 0-227 0 0,26-3-233 0 0,-17-8-5459 0 0,-13 8 1976 0 0,-1 0 2538 0 0,-1 2 337 0 0,1 0-3352 0 0</inkml:trace>
  <inkml:trace contextRef="#ctx0" brushRef="#br0" timeOffset="2378.413">1069 1115 7058 0 0,'0'0'872'0'0,"0"0"-224"0"0,0 0 272 0 0,0 0 208 0 0,0 0-23 0 0,0 0-41 0 0,0 0-160 0 0,0 0-224 0 0,0 0-200 0 0,206-11-224 0 0,-167 11-136 0 0,3-3-136 0 0,-1-1-192 0 0,7 0-344 0 0,0-3-736 0 0,-12 3-1521 0 0,-8 1-4832 0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13.14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0 188 0 0 0,'0'0'160'0'0,"0"0"-3"0"0,0 0-9 0 0,0 0 0 0 0,0 0-20 0 0,0 0-46 0 0,0 0-19 0 0,0 0-9 0 0,0 0 32 0 0,0 0 78 0 0,5-5 45 0 0,-3 3-171 0 0,0-1 0 0 0,0 1 0 0 0,0 0 0 0 0,0 0 0 0 0,1 0-1 0 0,-1 0 1 0 0,0 1 0 0 0,1-1 0 0 0,-1 1 0 0 0,1-1 0 0 0,0 1 0 0 0,-1 0 0 0 0,1 0 0 0 0,0 0 0 0 0,0 0 0 0 0,0 1-1 0 0,0-1 1 0 0,0 1 0 0 0,0-1 0 0 0,0 1 0 0 0,1 0-38 0 0,184 33 2043 0 0,-17-22-1007 0 0,0-7-1 0 0,0-8 0 0 0,66-14-1035 0 0,-19 3 363 0 0,195-8 312 0 0,558-32 378 0 0,-423 49-447 0 0,326-21 151 0 0,-166-5-170 0 0,-36 47-571 0 0,-312-3 296 0 0,126-21-312 0 0,-19-14 315 0 0,155 6-119 0 0,1002 17 2332 0 0,-758 33-2059 0 0,-560-18-352 0 0,657 18 11 0 0,-102-41-165 0 0,-720 2-78 0 0,24-3-1126 0 0,0 8 0 0 0,6 7 1241 0 0,-25 18-5264 0 0,-129-20 3693 0 0,14 0-4426 0 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14.9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48 0 0 0,'174'-6'0'0'0,"56"-3"529"0"0,-92-1-215 0 0,-1 5-1 0 0,15 8-313 0 0,-8-2 67 0 0,335 3 352 0 0,-75 3-299 0 0,381-7 1769 0 0,-503-21-1200 0 0,305 9-317 0 0,-277 27-266 0 0,115-15 800 0 0,175 55-693 0 0,-228-47 103 0 0,-331-6-263 0 0,161 7 333 0 0,1-8 0 0 0,5-10-386 0 0,683-54 433 0 0,-853 60-481 0 0,11-3-339 0 0,0 3 0 0 0,1 2 0 0 0,0 1 0 0 0,32 7 387 0 0,-26 9-3150 0 0,-37-11 385 0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27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0 4425 0 0,'0'0'1659'0'0,"0"0"-156"0"0,0 0-187 0 0,0 0-35 0 0,0 0 47 0 0,0 0-8 0 0,0 0-76 0 0,0 0-166 0 0,0 0-187 0 0,0 0-140 0 0,0 0-99 0 0,0 0-76 0 0,-5 18-75 0 0,-31 133 512 0 0,24-15-539 0 0,12-134-470 0 0,0 1 0 0 0,0-1 0 0 0,1 0 0 0 0,-1 0 0 0 0,0 0 0 0 0,1 0 0 0 0,0 0 0 0 0,-1 0 0 0 0,1 0 0 0 0,0-1 0 0 0,0 1 0 0 0,0 0 0 0 0,0 0 0 0 0,0-1 0 0 0,1 1 0 0 0,-1 0 0 0 0,0-1 0 0 0,1 1 0 0 0,-1-1 0 0 0,1 0 0 0 0,-1 1 0 0 0,1-1 0 0 0,0 0 1 0 0,0 0-1 0 0,0 0 0 0 0,-1 0 0 0 0,1-1 0 0 0,0 1 0 0 0,0 0 0 0 0,0-1 0 0 0,0 1 0 0 0,0-1 0 0 0,0 0 0 0 0,0 1 0 0 0,0-1 0 0 0,1 0 0 0 0,-1 0 0 0 0,0-1 0 0 0,0 1 0 0 0,2-1-4 0 0,76-31 670 0 0,89-100-282 0 0,-167 132-391 0 0,0 1 0 0 0,0-1 0 0 0,0 1 1 0 0,-1-1-1 0 0,1 1 0 0 0,0 0 0 0 0,0-1 0 0 0,-1 1 0 0 0,1 0 0 0 0,-1 0 0 0 0,1 0 0 0 0,-1 0 0 0 0,1 0 0 0 0,-1 1 0 0 0,1-1 0 0 0,-1 0 1 0 0,0 1-1 0 0,0-1 0 0 0,0 1 0 0 0,0-1 0 0 0,0 1 0 0 0,0 0 0 0 0,0-1 0 0 0,0 1 0 0 0,-1 0 0 0 0,1 0 0 0 0,-1-1 0 0 0,1 1 0 0 0,-1 0 0 0 0,0 0 1 0 0,0 0-1 0 0,1 0 0 0 0,-1-1 0 0 0,-1 1 0 0 0,1 0 0 0 0,0 0 0 0 0,0 1 3 0 0,3 11 43 0 0,3 4 40 0 0,-6-13-51 0 0,1 0 1 0 0,-1 0-1 0 0,1-1 1 0 0,1 1 0 0 0,-1 0-1 0 0,1 0 1 0 0,-1-1-1 0 0,1 1 1 0 0,1-1 0 0 0,-1 1-1 0 0,1-1 1 0 0,-1 0-1 0 0,1 0 1 0 0,0 0 0 0 0,1 0-1 0 0,-1-1 1 0 0,1 1 0 0 0,0-1-1 0 0,-1 0 1 0 0,1 0-1 0 0,1 0 1 0 0,-1-1 0 0 0,0 0-1 0 0,1 1 1 0 0,-1-1-1 0 0,1-1 1 0 0,0 1 0 0 0,-1-1-1 0 0,1 0 1 0 0,0 0-1 0 0,4 1-32 0 0,-1-4 98 0 0,-1 0-1 0 0,0 0 0 0 0,-1-1 0 0 0,1 0 0 0 0,0 0 0 0 0,-1 0 0 0 0,1-1 0 0 0,-1 0 0 0 0,0 0 0 0 0,0-1 0 0 0,-1 0 1 0 0,1 0-1 0 0,-1 0 0 0 0,0 0 0 0 0,-1-1 0 0 0,1 0 0 0 0,-1 0 0 0 0,0 0 0 0 0,-1-1 0 0 0,1 1 0 0 0,-1-1 1 0 0,-1 0-1 0 0,1 0 0 0 0,-1 0 0 0 0,0 0 0 0 0,-1 0 0 0 0,1 0 0 0 0,-2 0 0 0 0,1-1 0 0 0,-1 1 0 0 0,0-1 0 0 0,0 1 1 0 0,-1 0-1 0 0,0 0 0 0 0,0-1 0 0 0,-2-2-97 0 0,2 6-96 0 0,-1 0 0 0 0,1 0 0 0 0,-1 1 0 0 0,-1-1 0 0 0,1 0 0 0 0,0 1 0 0 0,-1-1 0 0 0,0 1 0 0 0,1 0 0 0 0,-2-1 0 0 0,1 1 0 0 0,0 1 0 0 0,0-1 0 0 0,-1 0 0 0 0,1 1 0 0 0,-1 0 0 0 0,0 0 96 0 0,-11-2-4486 0 0,0 7-3926 0 0,12 0-2653 0 0</inkml:trace>
  <inkml:trace contextRef="#ctx0" brushRef="#br0" timeOffset="537.138">824 405 2593 0 0,'0'0'2187'0'0,"0"0"233"0"0,0 0 173 0 0,0 0-54 0 0,0 0-407 0 0,0 0-515 0 0,0 0-456 0 0,0 0-356 0 0,34-17-172 0 0,102-55-121 0 0,-80 24 124 0 0,-52 38-497 0 0,0 1-58 0 0,-1 1 0 0 0,1-1 0 0 0,-2 1 0 0 0,1-1 0 0 0,-1 0 1 0 0,0 0-1 0 0,-1 0 0 0 0,0 0 0 0 0,-1 0 0 0 0,0-7-81 0 0,0 14-12 0 0,0-1-1 0 0,0 0 1 0 0,-1 1 0 0 0,1-1 0 0 0,-1 1-1 0 0,1-1 1 0 0,-1 0 0 0 0,0 1 0 0 0,0 0-1 0 0,0-1 1 0 0,0 1 0 0 0,-1-1 0 0 0,1 1-1 0 0,-1 0 1 0 0,1 0 0 0 0,-1 0 0 0 0,0 0-1 0 0,0 0 1 0 0,0 0 0 0 0,0 1-1 0 0,0-1 1 0 0,0 1 0 0 0,0-1 0 0 0,0 1-1 0 0,-1 0 1 0 0,1-1 0 0 0,0 1 0 0 0,-1 1-1 0 0,1-1 1 0 0,-1 0 0 0 0,0 0 0 0 0,1 1-1 0 0,-1 0 1 0 0,1-1 0 0 0,-1 1 0 0 0,0 0-1 0 0,-1 0 13 0 0,-3 3-46 0 0,0-1-1 0 0,0 1 1 0 0,0 0-1 0 0,0 1 1 0 0,1-1-1 0 0,-1 1 0 0 0,1 1 1 0 0,0-1-1 0 0,0 1 1 0 0,1 0-1 0 0,-1 0 1 0 0,1 1-1 0 0,0 0 0 0 0,0 0 1 0 0,1 0-1 0 0,0 0 1 0 0,0 1-1 0 0,0 0 1 0 0,1 1 46 0 0,-2-2-28 0 0,-3 7-43 0 0,0 1-1 0 0,0-1 0 0 0,1 1 1 0 0,1 1-1 0 0,0-1 1 0 0,1 1-1 0 0,1 0 0 0 0,0 0 1 0 0,1 1-1 0 0,1-1 0 0 0,0 1 1 0 0,1-1-1 0 0,1 14 72 0 0,1-24-36 0 0,0 0-1 0 0,-1 0 0 0 0,2-1 1 0 0,-1 1-1 0 0,0 0 0 0 0,1-1 0 0 0,0 1 1 0 0,0-1-1 0 0,1 0 0 0 0,-1 0 1 0 0,1 1-1 0 0,0-2 0 0 0,0 1 1 0 0,0 0-1 0 0,0-1 0 0 0,1 1 0 0 0,-1-1 1 0 0,1 0-1 0 0,0 0 0 0 0,0 0 1 0 0,0-1-1 0 0,1 1 0 0 0,-1-1 1 0 0,0 0-1 0 0,1-1 0 0 0,0 1 37 0 0,125 20-831 0 0,-35-35-2224 0 0,-36-5-3257 0 0,-55 17 5800 0 0,20-7-6305 0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23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14 313 0 0 0,'0'0'852'0'0,"0"0"-342"0"0,0 0-260 0 0,0 0-151 0 0,0 0-7 0 0,0 0 139 0 0,0 0 182 0 0,0 0 131 0 0,0 0 39 0 0,0 0-44 0 0,0 0-54 0 0,-1 21-55 0 0,-3 146 766 0 0,26 300 1213 0 0,-35-114-1511 0 0,4-272-4 0 0,4-76 1810 0 0,2-22-1069 0 0,2-24-1638 0 0,2 0 0 0 0,2-1-1 0 0,2 1 1 0 0,1 1 0 0 0,3-1-1 0 0,0 1 1 0 0,3 1 0 0 0,6-10 3 0 0,18-54-50 0 0,5 1 0 0 0,4 3 0 0 0,4 2 1 0 0,5 2-1 0 0,3 2 0 0 0,41-46 50 0 0,-86 122 53 0 0,2 1 0 0 0,0 0 1 0 0,1 0-1 0 0,1 2 0 0 0,0 0 0 0 0,1 1 0 0 0,3-2-53 0 0,-19 15 9 0 0,0 0-1 0 0,0 0 0 0 0,0 1 1 0 0,0-1-1 0 0,0 0 0 0 0,-1 0 1 0 0,1 1-1 0 0,0-1 0 0 0,0 1 1 0 0,0-1-1 0 0,-1 1 1 0 0,1-1-1 0 0,0 1 0 0 0,0-1 1 0 0,-1 1-1 0 0,1 0 0 0 0,-1-1 1 0 0,1 1-1 0 0,0 0 0 0 0,-1 0 1 0 0,1-1-1 0 0,-1 1 1 0 0,0 0-1 0 0,1 0 0 0 0,-1 0 1 0 0,0 0-1 0 0,1 0 0 0 0,-1-1 1 0 0,0 1-1 0 0,0 0 0 0 0,0 0 1 0 0,0 0-1 0 0,0 0 1 0 0,0 0-1 0 0,0 0 0 0 0,0 0 1 0 0,0 0-1 0 0,0 0 0 0 0,0-1 1 0 0,-1 1-1 0 0,1 0 0 0 0,-1 1-8 0 0,1-2 9 0 0,-1 72 514 0 0,-4-1 0 0 0,-3 0 0 0 0,-3 0-1 0 0,-3-1 1 0 0,-7 14-523 0 0,-5 30 451 0 0,-31 100 242 0 0,54-208-716 0 0,0 1-1 0 0,0-1 0 0 0,-1 0 0 0 0,1 0 0 0 0,-1-1 0 0 0,-1 1 0 0 0,1-1 1 0 0,-1 0-1 0 0,0 0 0 0 0,0 0 0 0 0,-1-1 0 0 0,1 0 0 0 0,-1 0 0 0 0,0 0 1 0 0,0-1-1 0 0,0 1 0 0 0,-1-2 0 0 0,1 1 0 0 0,-1-1 0 0 0,1 0 1 0 0,-1 0-1 0 0,0-1 0 0 0,0 1 0 0 0,0-2 0 0 0,0 1 0 0 0,-2-1 24 0 0,1 0-268 0 0,0 0 0 0 0,-1 0-1 0 0,1-1 1 0 0,0 0 0 0 0,0-1-1 0 0,0 0 1 0 0,1 0 0 0 0,-1 0-1 0 0,0-1 1 0 0,1-1 0 0 0,0 1-1 0 0,0-1 1 0 0,0 0 0 0 0,0-1-1 0 0,0 1 1 0 0,1-1 0 0 0,0-1-1 0 0,0 1 1 0 0,0-1 0 0 0,-1-2 268 0 0,-4-5-1259 0 0,1 0 1 0 0,1 0 0 0 0,0-1-1 0 0,1 0 1 0 0,1-1-1 0 0,0 0 1 0 0,0 0 0 0 0,2 0-1 0 0,0-1 1 0 0,-2-13 1258 0 0,4 10-359 0 0</inkml:trace>
  <inkml:trace contextRef="#ctx0" brushRef="#br0" timeOffset="1171.523">577 950 8594 0 0,'0'0'1279'0'0,"0"0"-791"0"0,0 0-232 0 0,0 0 192 0 0,0 0 423 0 0,0 0 280 0 0,0 0 84 0 0,0 0-67 0 0,0 0-210 0 0,0 0-218 0 0,0 0-196 0 0,0 0-171 0 0,0 0-90 0 0,35-19-76 0 0,110-61-19 0 0,-62 17 200 0 0,-64 45-308 0 0,-1-1 0 0 0,0 0-1 0 0,-2-2 1 0 0,0 0 0 0 0,-2-1 0 0 0,0 0 0 0 0,-1-1 0 0 0,-2 0 0 0 0,0-1 0 0 0,3-11-80 0 0,-13 31-17 0 0,1 1-1 0 0,0-1 1 0 0,-1 1 0 0 0,0-1 0 0 0,0 0 0 0 0,0 1 0 0 0,0-1 0 0 0,-1 0 0 0 0,1 0 0 0 0,-1 0 0 0 0,0 0 0 0 0,0 1-1 0 0,0-1 1 0 0,-1 0 0 0 0,0 0 0 0 0,1 0 0 0 0,-1 1 0 0 0,0-1 0 0 0,-1 0 0 0 0,1 1 0 0 0,-1-1 0 0 0,1 1 0 0 0,-1-1 0 0 0,0 1-1 0 0,-1 0 1 0 0,1 0 0 0 0,0 0 0 0 0,-1 0 0 0 0,0 0 0 0 0,1 1 0 0 0,-1-1 0 0 0,0 1 0 0 0,0-1 0 0 0,-1 1 0 0 0,1 0 0 0 0,0 0-1 0 0,-2 0 18 0 0,-2 1-84 0 0,1 1-1 0 0,0 0 0 0 0,-1 0 0 0 0,1 1 0 0 0,0-1 0 0 0,-1 1 1 0 0,1 1-1 0 0,0-1 0 0 0,0 1 0 0 0,0 0 0 0 0,0 0 0 0 0,1 1 1 0 0,-1 0-1 0 0,0 0 0 0 0,1 0 0 0 0,0 1 0 0 0,0-1 1 0 0,0 1-1 0 0,0 1 0 0 0,1-1 0 0 0,-4 4 85 0 0,-2 2-27 0 0,2 1 1 0 0,-1-1-1 0 0,1 1 1 0 0,1 1-1 0 0,0 0 1 0 0,1-1-1 0 0,0 2 1 0 0,0-1-1 0 0,-2 13 27 0 0,6-22 0 0 0,0 0-1 0 0,1-1 0 0 0,-1 2 1 0 0,1-1-1 0 0,0 0 1 0 0,0 0-1 0 0,0 0 1 0 0,0 0-1 0 0,1 1 1 0 0,-1-1-1 0 0,1 0 1 0 0,0 1-1 0 0,0-1 1 0 0,0 0-1 0 0,0 1 1 0 0,0-1-1 0 0,1 0 1 0 0,0 1-1 0 0,0-1 0 0 0,0 0 1 0 0,0 0-1 0 0,0 0 1 0 0,0 0-1 0 0,1 0 1 0 0,0 0-1 0 0,-1 0 1 0 0,1 0-1 0 0,0 0 1 0 0,0-1-1 0 0,1 1 1 0 0,-1-1-1 0 0,1 0 1 0 0,-1 1-1 0 0,1-1 1 0 0,0 0-1 0 0,-1-1 1 0 0,1 1-1 0 0,0 0 0 0 0,0-1 1 0 0,0 0-1 0 0,0 0 1 0 0,1 1-1 0 0,0-1 1 0 0,20-1 143 0 0,0-1-1 0 0,0 0 1 0 0,0-2-1 0 0,0-1 1 0 0,0-1-1 0 0,0 0 1 0 0,-1-2-1 0 0,0-1 1 0 0,-1-1-1 0 0,0-1 1 0 0,0-1-1 0 0,-1 0 1 0 0,7-6-143 0 0,87-41 185 0 0,-114 58-184 0 0,-1 0-1 0 0,1 0 1 0 0,-1 0-1 0 0,1 0 1 0 0,-1 0-1 0 0,1 0 1 0 0,-1 0-1 0 0,0 0 1 0 0,1 0-1 0 0,-1 0 1 0 0,1 0-1 0 0,-1 1 1 0 0,0-1 0 0 0,1 0-1 0 0,-1 0 1 0 0,1 0-1 0 0,-1 1 1 0 0,0-1-1 0 0,1 0 1 0 0,-1 1-1 0 0,0-1 1 0 0,1 0-1 0 0,-1 1 1 0 0,0-1-1 0 0,1 0 1 0 0,-1 1-1 0 0,0-1 1 0 0,0 0-1 0 0,0 1 1 0 0,1-1-1 0 0,-1 1 1 0 0,0-1 0 0 0,0 1-1 0 0,0-1 1 0 0,0 0-1 0 0,0 1 1 0 0,0-1-1 0 0,0 1 1 0 0,0-1-1 0 0,0 1 1 0 0,0-1-1 0 0,0 1 1 0 0,0-1-1 0 0,0 0 1 0 0,0 1-1 0 0,0-1 1 0 0,0 1-1 0 0,-1-1 1 0 0,1 0-1 0 0,0 1 1 0 0,0-1 0 0 0,0 1-1 0 0,-1-1 1 0 0,1 0-1 0 0,0 1 1 0 0,-1-1-1 0 0,1 0 1 0 0,0 1-1 0 0,-1-1 1 0 0,1 0-1 0 0,0 1 1 0 0,-1-1-1 0 0,1 0 1 0 0,0 0-1 0 0,-1 0 1 0 0,1 1-1 0 0,-21 37 175 0 0,18-34-162 0 0,-126 194 331 0 0,126-195-349 0 0,1 1 0 0 0,0-1 0 0 0,0 0 0 0 0,1 1 0 0 0,-1 0 0 0 0,1-1 0 0 0,-1 1 0 0 0,1 0 0 0 0,0 0 0 0 0,0-1 1 0 0,1 1-1 0 0,-1 0 0 0 0,1 0 0 0 0,0 0 0 0 0,0 0 0 0 0,0 0 0 0 0,1 0 0 0 0,-1 0 0 0 0,1 0 0 0 0,0 0 0 0 0,0-1 0 0 0,0 1 0 0 0,1 0 0 0 0,-1-1 0 0 0,1 1 0 0 0,0-1 0 0 0,0 1 1 0 0,0-1-1 0 0,1 0 0 0 0,-1 0 0 0 0,1 0 0 0 0,-1 0 0 0 0,1 0 0 0 0,0-1 0 0 0,0 1 0 0 0,0-1 0 0 0,1 0 0 0 0,-1 1 0 0 0,1-2 0 0 0,-1 1 0 0 0,4 1 5 0 0,9 4 35 0 0,2 0-1 0 0,-1-2 0 0 0,1 0 1 0 0,-1-1-1 0 0,1 0 0 0 0,0-2 1 0 0,1 0-1 0 0,-1-1 1 0 0,6-1-35 0 0,-7-3 56 0 0,-1 0 1 0 0,0-1 0 0 0,-1 0 0 0 0,1-1 0 0 0,-1-1 0 0 0,0-1 0 0 0,0 0 0 0 0,-1-1 0 0 0,0 0-1 0 0,0-1 1 0 0,-1-1 0 0 0,0 0 0 0 0,0-1 0 0 0,-2 0 0 0 0,1-1 0 0 0,-1 0 0 0 0,-1-1-1 0 0,0 0 1 0 0,-1 0 0 0 0,0-2-57 0 0,0 1 59 0 0,0 0 0 0 0,-1 0 0 0 0,0-1 0 0 0,-1 0 0 0 0,-1 0 0 0 0,-1-1 0 0 0,0 1 0 0 0,-1-1 1 0 0,0-1-1 0 0,-2 1 0 0 0,0 0 0 0 0,0-1 0 0 0,-2 1 0 0 0,0-1 0 0 0,-1-1-59 0 0,1 17-12 0 0,-1-1 1 0 0,1 0 0 0 0,-1 0-1 0 0,0 0 1 0 0,0 1 0 0 0,0-1-1 0 0,0 0 1 0 0,0 1 0 0 0,0-1-1 0 0,0 1 1 0 0,0-1-1 0 0,-1 1 1 0 0,1 0 0 0 0,0-1-1 0 0,-1 1 1 0 0,1 0 0 0 0,-1 0-1 0 0,0 0 1 0 0,1 0 0 0 0,-1 0-1 0 0,0 1 1 0 0,1-1 0 0 0,-1 0-1 0 0,0 1 1 0 0,0-1 0 0 0,0 1-1 0 0,0 0 1 0 0,0-1 0 0 0,1 1-1 0 0,-1 0 1 0 0,0 0-1 0 0,0 0 1 0 0,0 1 0 0 0,0-1-1 0 0,0 0 1 0 0,0 1 0 0 0,1-1-1 0 0,-1 1 1 0 0,0 0 0 0 0,0-1-1 0 0,1 1 1 0 0,-1 0 0 0 0,0 0-1 0 0,1 0 1 0 0,-2 1 11 0 0,-4 8-92 0 0,1 0 1 0 0,-1 1-1 0 0,2 0 1 0 0,-1 0-1 0 0,1 0 0 0 0,1 1 1 0 0,0 0-1 0 0,1 0 1 0 0,0 0-1 0 0,1 0 0 0 0,0 0 1 0 0,1 0-1 0 0,0 1 0 0 0,1-1 1 0 0,1 0-1 0 0,0 3 92 0 0,3-5 5 0 0,0-1 0 0 0,0-1-1 0 0,1 1 1 0 0,0-1 0 0 0,0 0 0 0 0,1 0-1 0 0,0 0 1 0 0,0-1 0 0 0,1 0-1 0 0,0 0 1 0 0,1 0 0 0 0,-1-1-1 0 0,1 0 1 0 0,0-1 0 0 0,1 0 0 0 0,-1 0-1 0 0,1-1 1 0 0,0 0 0 0 0,7 2-5 0 0,-5-1 62 0 0,0-2 1 0 0,1 1-1 0 0,-1-2 0 0 0,1 1 1 0 0,0-1-1 0 0,0-1 1 0 0,0 0-1 0 0,0-1 1 0 0,-1 0-1 0 0,1-1 0 0 0,2-1-62 0 0,-7-1 66 0 0,0-1 0 0 0,0 1 0 0 0,0-1 0 0 0,-1-1-1 0 0,0 1 1 0 0,0-1 0 0 0,0 0 0 0 0,0-1-1 0 0,-1 0 1 0 0,0 1 0 0 0,0-2 0 0 0,0 1-1 0 0,-1 0 1 0 0,0-1 0 0 0,0 0 0 0 0,1-6-66 0 0,115-298 609 0 0,-113 298-965 0 0,-7 35-435 0 0,-1-6 889 0 0,1 17-105 0 0,-2-16 1 0 0,1 1 0 0 0,1-1-1 0 0,1 0 1 0 0,0 1 0 0 0,2-1 0 0 0,-1 0-1 0 0,2 0 1 0 0,1-1 0 0 0,0 1 0 0 0,1-1-1 0 0,0 0 1 0 0,6 9 6 0 0,-9-19 7 0 0,0-1-1 0 0,0 1 0 0 0,0-1 1 0 0,1 0-1 0 0,0 0 1 0 0,0 0-1 0 0,1 0 0 0 0,-1-1 1 0 0,1 0-1 0 0,0 0 1 0 0,0 0-1 0 0,0 0 0 0 0,0-1 1 0 0,1 0-1 0 0,0 0 0 0 0,-1 0 1 0 0,1-1-1 0 0,0 0 1 0 0,0 0-1 0 0,0-1 0 0 0,1 1 1 0 0,-1-1-1 0 0,0-1 1 0 0,1 1-7 0 0,-2-3 58 0 0,-1 0 1 0 0,0-1 0 0 0,1 1 0 0 0,-1-1 0 0 0,0 0 0 0 0,-1 0 0 0 0,1 0 0 0 0,0-1-1 0 0,-1 1 1 0 0,0-1 0 0 0,0 0 0 0 0,0 0 0 0 0,0 0 0 0 0,-1 0 0 0 0,1-1 0 0 0,-1 1-1 0 0,0-1 1 0 0,0 0-59 0 0,4-5 86 0 0,108-262 1337 0 0,-114 272-1461 0 0,0 0-1 0 0,0 0 1 0 0,1 0 0 0 0,-1 0-1 0 0,0 0 1 0 0,0 0 0 0 0,0 0-1 0 0,1 0 1 0 0,-1 0 0 0 0,0 0-1 0 0,0 0 1 0 0,1 0-1 0 0,-1 0 1 0 0,0 0 0 0 0,0 0-1 0 0,0 0 1 0 0,1 0 0 0 0,-1 0-1 0 0,0 0 1 0 0,0 0 0 0 0,1 0-1 0 0,-1 0 1 0 0,0 0 0 0 0,0 0-1 0 0,0-1 1 0 0,1 1-1 0 0,-1 0 1 0 0,0 0 0 0 0,0 0-1 0 0,0 0 1 0 0,0 0 0 0 0,1-1-1 0 0,-1 1 1 0 0,0 0 0 0 0,0 0-1 0 0,0 0 1 0 0,0-1 0 0 0,0 1 38 0 0,-1 34-3405 0 0,0-18-5835 0 0,1-12-739 0 0</inkml:trace>
  <inkml:trace contextRef="#ctx0" brushRef="#br0" timeOffset="1585.174">2744 541 18588 0 0,'0'0'960'0'0,"0"0"-352"0"0,0 0-304 0 0,0 0 32 0 0,0 0-88 0 0,0 0-71 0 0,0 0-81 0 0,0 0-112 0 0,-53 195-64 0 0,53-169-209 0 0,3 0-223 0 0,3-4-320 0 0,7-4-784 0 0,-2 1-1225 0 0,-6-8-1880 0 0,1-7-5689 0 0</inkml:trace>
  <inkml:trace contextRef="#ctx0" brushRef="#br0" timeOffset="1822.272">2645 203 14003 0 0,'0'0'3217'0'0,"0"0"-3161"0"0,0 0-248 0 0,0 0-272 0 0,0 0-241 0 0,0 0-231 0 0,0 0-248 0 0,0 0-432 0 0,0 0-857 0 0,0 0-1256 0 0,0 0-2248 0 0</inkml:trace>
  <inkml:trace contextRef="#ctx0" brushRef="#br0" timeOffset="2100.625">3083 475 11386 0 0,'0'0'3632'0'0,"0"0"-1950"0"0,0 0-726 0 0,0 0-205 0 0,0 0-207 0 0,0 0-184 0 0,0 0-157 0 0,0 0-74 0 0,0 0-28 0 0,0 0-53 0 0,0 0-36 0 0,0 0-36 0 0,-14 26-6 0 0,-41 85 6 0 0,40-37-8 0 0,17-60 24 0 0,-3-7 50 0 0,0 0 0 0 0,1 0 0 0 0,1 0 1 0 0,-1 0-1 0 0,1 0 0 0 0,0-1 1 0 0,0 1-1 0 0,1 0 0 0 0,0 0 1 0 0,0 0-1 0 0,1-1 0 0 0,0 0 0 0 0,0 1 1 0 0,0-1-1 0 0,1 0 0 0 0,0 0 1 0 0,0-1-1 0 0,1 1 0 0 0,-1-1 1 0 0,1 0-1 0 0,0 0 0 0 0,0-1 0 0 0,1 1 1 0 0,0-1-1 0 0,0 0 0 0 0,0-1 1 0 0,0 1-1 0 0,0-1 0 0 0,0 0 1 0 0,1-1-1 0 0,0 0 0 0 0,4 1-42 0 0,-9-3 118 0 0,1 0-1 0 0,-1-1 1 0 0,1 0-1 0 0,-1 1 0 0 0,1-1 1 0 0,-1 0-1 0 0,1 0 1 0 0,-1-1-1 0 0,0 1 1 0 0,0 0-1 0 0,1-1 1 0 0,-1 1-1 0 0,0-1 1 0 0,0 0-1 0 0,0 0 1 0 0,-1 1-1 0 0,1-1 1 0 0,0-1-1 0 0,-1 1 1 0 0,1 0-1 0 0,-1 0 0 0 0,0 0 1 0 0,0-1-1 0 0,0 1 1 0 0,0-1-1 0 0,0 1 1 0 0,0-1-1 0 0,-1 1 1 0 0,1-1-1 0 0,-1-1-117 0 0,9-82 821 0 0,-9 79-802 0 0,1-7-3 0 0,-1 1 0 0 0,-1-1 0 0 0,0 0 0 0 0,-1 1 0 0 0,0-1 0 0 0,-1 1 0 0 0,0-1 0 0 0,-1 1 0 0 0,-2-2-16 0 0,2 5-160 0 0,0 0 0 0 0,-1 0 0 0 0,0 1 1 0 0,-1-1-1 0 0,0 1 0 0 0,-1 1 0 0 0,0-1 0 0 0,0 1 1 0 0,-1 0-1 0 0,1 1 0 0 0,-5-3 160 0 0,-14 4-4117 0 0,10 10-4811 0 0,10 0-1816 0 0</inkml:trace>
  <inkml:trace contextRef="#ctx0" brushRef="#br0" timeOffset="2421.957">3311 648 15187 0 0,'0'0'1238'0'0,"0"0"-407"0"0,0 0-282 0 0,0 0-107 0 0,0 0-44 0 0,0 0-40 0 0,0 0-61 0 0,0 0-91 0 0,0 0-105 0 0,0 0-84 0 0,0 0-47 0 0,7 29 39 0 0,21 89 19 0 0,0-68 77 0 0,-21-45-81 0 0,3 1 176 0 0,0-1 0 0 0,1 0 0 0 0,0-1 0 0 0,0 0 0 0 0,0-1 0 0 0,0 0 1 0 0,0-1-1 0 0,1 0 0 0 0,-1 0 0 0 0,1-1 0 0 0,-1-1 0 0 0,1 0 0 0 0,0-1 0 0 0,-1 0 0 0 0,3-1-200 0 0,0-2 128 0 0,1 0 0 0 0,-2-1 1 0 0,1 0-1 0 0,0-2 0 0 0,-1 1 0 0 0,0-2 1 0 0,-1 1-1 0 0,0-2 0 0 0,0 0 0 0 0,0 0 1 0 0,-1-1-1 0 0,-1 0 0 0 0,0-1 0 0 0,0 0 1 0 0,-1-1-1 0 0,-1 0 0 0 0,1 0 1 0 0,-2-1-1 0 0,0 0 0 0 0,-1-1 0 0 0,0 1 1 0 0,-1-1-1 0 0,4-14-128 0 0,8-49-993 0 0,-15 60-2840 0 0,-2 0-3536 0 0,0 10-3778 0 0</inkml:trace>
  <inkml:trace contextRef="#ctx0" brushRef="#br0" timeOffset="2756.246">4187 497 12131 0 0,'0'0'2340'0'0,"0"0"-403"0"0,0 0-428 0 0,0 0-406 0 0,0 0-328 0 0,0 0-206 0 0,0 0-114 0 0,0 0-103 0 0,0 0-104 0 0,0 0-94 0 0,0 0-60 0 0,0 0-48 0 0,0 0-32 0 0,-31 20-31 0 0,-96 59-39 0 0,91-45-188 0 0,36-31 215 0 0,1 0 1 0 0,0 1 0 0 0,0-1-1 0 0,0 0 1 0 0,1 0-1 0 0,-1 0 1 0 0,1 0 0 0 0,0 0-1 0 0,0 0 1 0 0,0 0-1 0 0,0 0 1 0 0,0-1 0 0 0,0 1-1 0 0,1-1 1 0 0,0 0-1 0 0,-1 0 1 0 0,1 0 0 0 0,0 0-1 0 0,0 0 1 0 0,0 0-1 0 0,0-1 1 0 0,0 1 0 0 0,0-1-1 0 0,1 0 1 0 0,-1 0-1 0 0,0 0 1 0 0,1-1 0 0 0,-1 1-1 0 0,1-1 29 0 0,27 14 14 0 0,-26-13 44 0 0,-1 1-1 0 0,0 0 0 0 0,0 1 0 0 0,0-1 1 0 0,-1 1-1 0 0,1 0 0 0 0,-1-1 0 0 0,1 2 1 0 0,-1-1-1 0 0,0 0 0 0 0,0 1 0 0 0,0-1 0 0 0,-1 1 1 0 0,1 0-1 0 0,-1 0 0 0 0,0 0 0 0 0,0 0 1 0 0,0 0-1 0 0,0 1 0 0 0,-1-1 0 0 0,0 0 1 0 0,0 1-1 0 0,0-1 0 0 0,0 2-57 0 0,-2 0 91 0 0,0-1 0 0 0,0 1 1 0 0,0-1-1 0 0,-1 0 0 0 0,1 0 0 0 0,-1 0 1 0 0,-1 0-1 0 0,1 0 0 0 0,-1 0 0 0 0,0 0 1 0 0,0-1-1 0 0,0 1 0 0 0,0-1 0 0 0,-1 0 1 0 0,0 0-1 0 0,0 0 0 0 0,0 0 0 0 0,0-1 0 0 0,0 0 1 0 0,-1 0-1 0 0,0 0 0 0 0,0 0 0 0 0,0-1-91 0 0,-60 26-1231 0 0,3-19-4565 0 0,51-9 113 0 0,3 0-5111 0 0</inkml:trace>
  <inkml:trace contextRef="#ctx0" brushRef="#br0" timeOffset="3001.745">4456 0 17300 0 0,'0'0'1413'0'0,"0"0"-399"0"0,0 0-242 0 0,0 0-33 0 0,0 0 29 0 0,0 0-30 0 0,0 0-77 0 0,0 0-100 0 0,-12 35-122 0 0,-35 112-101 0 0,25-34 87 0 0,18 189-309 0 0,6-167-44 0 0,0-66-3346 0 0,-2-2-9841 0 0,0-62 4148 0 0</inkml:trace>
  <inkml:trace contextRef="#ctx0" brushRef="#br0" timeOffset="3502.548">4594 571 6337 0 0,'0'0'2078'0'0,"0"0"-491"0"0,0 0-257 0 0,0 0-102 0 0,0 0-90 0 0,0 0-173 0 0,0 0-149 0 0,0 0-76 0 0,0 0-154 0 0,-14 32-137 0 0,-42 97-97 0 0,42-74 99 0 0,15-52-370 0 0,1 0 0 0 0,0-1 1 0 0,0 1-1 0 0,0 0 0 0 0,1-1 0 0 0,-1 0 0 0 0,0 1 0 0 0,1-1 0 0 0,0 0 0 0 0,0 0 0 0 0,-1 0 1 0 0,1-1-1 0 0,0 1 0 0 0,0-1 0 0 0,1 1 0 0 0,-1-1 0 0 0,0 0 0 0 0,0 0 0 0 0,1 0 0 0 0,-1-1 0 0 0,0 1 1 0 0,1-1-1 0 0,-1 0 0 0 0,0 0 0 0 0,1 0 0 0 0,-1 0 0 0 0,1-1 0 0 0,-1 1 0 0 0,0-1 0 0 0,1 0 1 0 0,-1 0-1 0 0,0 0 0 0 0,1-1-81 0 0,14-4 255 0 0,-1-1 1 0 0,0 0-1 0 0,0-1 1 0 0,-1-1 0 0 0,0-1-1 0 0,-1 0 1 0 0,0-1-1 0 0,-1-1 1 0 0,0 0-1 0 0,0 0 1 0 0,-1-2 0 0 0,2-3-256 0 0,11-9 199 0 0,77-73 276 0 0,-101 100-485 0 0,0 0 0 0 0,0-1 1 0 0,-1 1-1 0 0,1 0 1 0 0,0 0-1 0 0,-1 0 1 0 0,1 0-1 0 0,-1 0 1 0 0,1 1-1 0 0,-1-1 1 0 0,0 0-1 0 0,1 1 1 0 0,-1-1-1 0 0,0 1 0 0 0,0-1 1 0 0,0 1-1 0 0,0 0 1 0 0,0-1-1 0 0,-1 1 1 0 0,1 0-1 0 0,0 0 1 0 0,-1 0-1 0 0,1-1 1 0 0,-1 1-1 0 0,0 0 1 0 0,0 0-1 0 0,1 0 0 0 0,-1 0 1 0 0,0 0-1 0 0,-1 0 1 0 0,1 0-1 0 0,0-1 1 0 0,-1 2 9 0 0,1-3-1 0 0,13 239-274 0 0,-2-173 64 0 0,2 1 0 0 0,4-1 1 0 0,12 30 210 0 0,-20-69 47 0 0,-1 0 1 0 0,-1 1 0 0 0,-2 0-1 0 0,0 0 1 0 0,-2 0-1 0 0,-2 0 1 0 0,0 19-48 0 0,-3-42 17 0 0,0 0 1 0 0,-1 0-1 0 0,1 0 1 0 0,-1-1-1 0 0,0 1 0 0 0,0-1 1 0 0,0 0-1 0 0,-1 0 1 0 0,0 0-1 0 0,1 0 0 0 0,-1 0 1 0 0,0-1-1 0 0,-1 0 1 0 0,1 0-1 0 0,-1 0 0 0 0,1-1 1 0 0,-1 1-1 0 0,0-1 1 0 0,0 0-1 0 0,0 0 0 0 0,0-1 1 0 0,0 1-1 0 0,-1-1 1 0 0,1 0-1 0 0,0-1 0 0 0,0 1 1 0 0,-1-1-1 0 0,1 0 1 0 0,0-1-1 0 0,-1 1 0 0 0,1-1 1 0 0,0 0-1 0 0,0 0 1 0 0,-1-1-1 0 0,1 1 0 0 0,0-1 1 0 0,1 0-1 0 0,-1-1 1 0 0,0 1-1 0 0,0-1 0 0 0,1 0 1 0 0,0 0-1 0 0,-1 0 1 0 0,-1-3-18 0 0,-1-3-28 0 0,1-1 0 0 0,1 1 1 0 0,-1-1-1 0 0,2 0 1 0 0,-1-1-1 0 0,1 1 0 0 0,1-1 1 0 0,0 1-1 0 0,0-1 1 0 0,1 0-1 0 0,1 0 0 0 0,0 0 1 0 0,0-1-1 0 0,1 1 1 0 0,0 0-1 0 0,1 0 1 0 0,1 0-1 0 0,0 0 0 0 0,0 0 1 0 0,1 0-1 0 0,0 0 1 0 0,1 1-1 0 0,0 0 0 0 0,0-1 1 0 0,2 1-1 0 0,-1 1 1 0 0,1-1-1 0 0,0 1 0 0 0,1 0 1 0 0,0 1-1 0 0,1-1 1 0 0,1 0 27 0 0,99-105-2532 0 0,-68 80-857 0 0,0 4-3534 0 0,-19 17-3701 0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40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305 376 0 0 0,'0'0'707'0'0,"0"0"-92"0"0,0 0 131 0 0,0 0 303 0 0,0 0 247 0 0,0 0 231 0 0,0 0 97 0 0,0 0-83 0 0,0 0-121 0 0,0 0-172 0 0,0 0-209 0 0,34-13-193 0 0,106-43-188 0 0,-51-1 328 0 0,-79 49-772 0 0,0 0 0 0 0,-1-1 0 0 0,0 0 0 0 0,-1 0 0 0 0,0-1 0 0 0,0 0 0 0 0,-1-1 0 0 0,-1 0 0 0 0,1 0 0 0 0,-2 0 0 0 0,0-1 0 0 0,0 1 0 0 0,-1-1 0 0 0,0-1 0 0 0,-1 1-1 0 0,0 0 1 0 0,-1-1 0 0 0,0-8-214 0 0,-2 20 21 0 0,0 0-1 0 0,0-1 0 0 0,0 1 0 0 0,1 0 0 0 0,-2-1 1 0 0,1 1-1 0 0,0 0 0 0 0,0-1 0 0 0,0 1 0 0 0,0 0 1 0 0,-1-1-1 0 0,1 1 0 0 0,-1 0 0 0 0,1 0 0 0 0,-1 0 1 0 0,1-1-1 0 0,-1 1 0 0 0,0 0 0 0 0,0 0 0 0 0,1 0 0 0 0,-1 0 1 0 0,0 0-1 0 0,0 0 0 0 0,0 0 0 0 0,0 0 0 0 0,0 1 1 0 0,0-1-1 0 0,0 0 0 0 0,0 1 0 0 0,-1-1 0 0 0,1 0 1 0 0,0 1-1 0 0,0 0 0 0 0,-1-1 0 0 0,1 1 0 0 0,0 0 1 0 0,0-1-1 0 0,-1 1 0 0 0,1 0 0 0 0,0 0 0 0 0,-1 0 1 0 0,1 0-1 0 0,0 0 0 0 0,-1 0 0 0 0,1 1 0 0 0,0-1 0 0 0,0 0 1 0 0,-1 1-1 0 0,1-1 0 0 0,0 1 0 0 0,0-1 0 0 0,0 1 1 0 0,-1 0-1 0 0,1-1 0 0 0,0 1 0 0 0,0 0 0 0 0,0 0 1 0 0,0 0-1 0 0,0 0 0 0 0,0 0 0 0 0,1 0 0 0 0,-1 0 1 0 0,0 0-1 0 0,0 1-20 0 0,-11 34-6 0 0,2 0 1 0 0,1 1 0 0 0,2 1 0 0 0,2-1 0 0 0,1 1-1 0 0,2 0 1 0 0,3 33 5 0 0,-2-30-19 0 0,0-1 15 0 0,2 76-71 0 0,-4 0 0 0 0,-6 0 0 0 0,-5 0-1 0 0,-5-2 1 0 0,-4 0 0 0 0,-33 87 75 0 0,52-184-19 0 0,-2 0 0 0 0,0-1 0 0 0,-1 0 0 0 0,0-1-1 0 0,-1 1 1 0 0,-1-1 0 0 0,0-1 0 0 0,-2 0 0 0 0,1 0 0 0 0,-2-1 0 0 0,1 0 0 0 0,-2-1 0 0 0,0-1 0 0 0,0 0-1 0 0,-1 0 1 0 0,0-2 0 0 0,-1 1 0 0 0,0-2 0 0 0,0 0 0 0 0,-1-1 0 0 0,0-1 0 0 0,-1 0 0 0 0,1-1 0 0 0,-1 0-1 0 0,0-2 1 0 0,0 0 0 0 0,0-1 0 0 0,-8 0 19 0 0,21-3 30 0 0,1 1 0 0 0,-1 0 0 0 0,0-1 0 0 0,1 0 0 0 0,-1 0 0 0 0,1 0 0 0 0,-1 0 0 0 0,1-1-1 0 0,0 0 1 0 0,0 1 0 0 0,-1-1 0 0 0,1 0 0 0 0,0 0 0 0 0,1-1 0 0 0,-1 1 0 0 0,0-1 0 0 0,1 1 0 0 0,-1-1 0 0 0,1 0 0 0 0,0 0 0 0 0,0 0-1 0 0,0 0 1 0 0,0 0 0 0 0,0 0 0 0 0,1-1 0 0 0,0 1 0 0 0,-1 0 0 0 0,1-1 0 0 0,0 0 0 0 0,1 1 0 0 0,-1-3-30 0 0,-1-4 50 0 0,1 0 0 0 0,1-1 0 0 0,0 1 1 0 0,0 0-1 0 0,1-1 0 0 0,0 1 0 0 0,1 0 0 0 0,0 0 1 0 0,0 0-1 0 0,4-8-50 0 0,12-19 58 0 0,1 0 0 0 0,2 1 0 0 0,1 1 0 0 0,2 1 0 0 0,1 1 1 0 0,2 2-1 0 0,1 0 0 0 0,1 2 0 0 0,2 1 0 0 0,0 1 0 0 0,2 2 0 0 0,8-3-58 0 0,133-69-2022 0 0,-134 82-2693 0 0,0 1-3906 0 0,-31 10 2452 0 0</inkml:trace>
  <inkml:trace contextRef="#ctx0" brushRef="#br0" timeOffset="284.206">990 593 9706 0 0,'0'0'879'0'0,"0"0"-96"0"0,0 0 30 0 0,0 0 169 0 0,0 0 126 0 0,0 0-9 0 0,0 0-100 0 0,-31 28-162 0 0,-94 88-213 0 0,68-43-22 0 0,52-58-493 0 0,-1-2-35 0 0,1 0 0 0 0,1 1 0 0 0,0 0-1 0 0,1 0 1 0 0,0 0 0 0 0,1 0 0 0 0,1 0-1 0 0,0 0 1 0 0,1 0 0 0 0,0 1-74 0 0,0-9 56 0 0,1-1 0 0 0,-1 1 0 0 0,1-1 1 0 0,1 1-1 0 0,-1-1 0 0 0,1 1 0 0 0,-1-1 0 0 0,2 0 0 0 0,-1 0 1 0 0,0 0-1 0 0,1 0 0 0 0,0 0 0 0 0,0 0 0 0 0,1-1 0 0 0,-1 1 0 0 0,1-1 1 0 0,0 0-1 0 0,0 0 0 0 0,0-1 0 0 0,1 1 0 0 0,-1-1 0 0 0,1 0 1 0 0,0 0-1 0 0,0 0 0 0 0,0-1 0 0 0,2 1-56 0 0,-4-2 107 0 0,0 0 0 0 0,-1-1 0 0 0,1 1 0 0 0,0-1 0 0 0,0 0-1 0 0,0 0 1 0 0,0 0 0 0 0,1 0 0 0 0,-1 0 0 0 0,0 0 0 0 0,0-1 0 0 0,-1 0 0 0 0,1 1 0 0 0,0-1-1 0 0,0 0 1 0 0,0 0 0 0 0,0-1 0 0 0,-1 1 0 0 0,1-1 0 0 0,-1 1 0 0 0,1-1 0 0 0,-1 0 0 0 0,1 0 0 0 0,-1 0-1 0 0,0 0 1 0 0,0 0 0 0 0,0-1 0 0 0,1 0-107 0 0,46-77 994 0 0,-47 75-983 0 0,5-9-132 0 0,0-1-1 0 0,-2 1 0 0 0,1-1 1 0 0,-2 0-1 0 0,0-1 0 0 0,-1 1 1 0 0,-1-1-1 0 0,0 1 0 0 0,-1-1 1 0 0,-1 0-1 0 0,0 1 0 0 0,-1-1 1 0 0,-1-5 121 0 0,-12-3-3342 0 0,2 21-7443 0 0,7 3 1756 0 0</inkml:trace>
  <inkml:trace contextRef="#ctx0" brushRef="#br0" timeOffset="600.077">1104 888 7786 0 0,'0'0'1940'0'0,"0"0"-608"0"0,0 0-473 0 0,0 0-183 0 0,0 0-102 0 0,0 0-57 0 0,0 0 35 0 0,0 0 42 0 0,0 0-18 0 0,0 0-32 0 0,0 0-29 0 0,0 0-16 0 0,0 0-2 0 0,10 24 5 0 0,29 74-1 0 0,-38-95-417 0 0,0 0 1 0 0,-1 0-1 0 0,1 1 1 0 0,1-1-1 0 0,-1 0 1 0 0,0 0-1 0 0,1 0 1 0 0,-1-1-1 0 0,1 1 1 0 0,0 0-1 0 0,0 0 1 0 0,0-1-1 0 0,0 0 1 0 0,1 1-1 0 0,-1-1 1 0 0,0 0 0 0 0,1 0-1 0 0,0 0 1 0 0,0 0-1 0 0,-1 0 1 0 0,1-1-1 0 0,2 1-84 0 0,2 1 335 0 0,-3-1-149 0 0,0-1-1 0 0,1 0 1 0 0,-1 0 0 0 0,0 0 0 0 0,1 0-1 0 0,-1-1 1 0 0,0 0 0 0 0,1 0 0 0 0,-1 0 0 0 0,0 0-1 0 0,1-1 1 0 0,-1 1 0 0 0,0-1 0 0 0,1 0 0 0 0,-1-1-1 0 0,0 1 1 0 0,0-1 0 0 0,0 0 0 0 0,0 0-1 0 0,0 0 1 0 0,-1 0 0 0 0,1 0 0 0 0,0-1 0 0 0,-1 0-1 0 0,0 0 1 0 0,0 0 0 0 0,0 0 0 0 0,0 0 0 0 0,1-2-186 0 0,12-18 238 0 0,0-1 0 0 0,-2-1 0 0 0,-1 0 0 0 0,0-1 0 0 0,-2-1 0 0 0,-1 0 1 0 0,0-4-239 0 0,-5 0-527 0 0,-4 18-2649 0 0,-1 13 801 0 0,0 0-1095 0 0,0 0-2472 0 0,3 0-5153 0 0</inkml:trace>
  <inkml:trace contextRef="#ctx0" brushRef="#br0" timeOffset="982.373">1592 1068 8946 0 0,'0'0'2986'0'0,"0"0"-823"0"0,0 0-307 0 0,0 0-55 0 0,0 0-226 0 0,0 0-299 0 0,0 0-254 0 0,0 0-206 0 0,0 0-136 0 0,0 0-117 0 0,0 0-107 0 0,0 0-101 0 0,0 0-81 0 0,16-26-44 0 0,50-84-64 0 0,23-18 36 0 0,-81 179-3111 0 0,-9-27 2662 0 0,7 60-371 0 0,-6-82 631 0 0,1 0 1 0 0,0 1 0 0 0,0-1-1 0 0,0 0 1 0 0,0 0-1 0 0,0 0 1 0 0,1 1 0 0 0,-1-1-1 0 0,0-1 1 0 0,1 1 0 0 0,0 0-1 0 0,-1 0 1 0 0,1 0 0 0 0,0-1-1 0 0,0 1 1 0 0,0-1-1 0 0,0 0 1 0 0,0 1 0 0 0,0-1-1 0 0,1 0 1 0 0,-1 0 0 0 0,0 0-1 0 0,0-1 1 0 0,1 1 0 0 0,-1 0-1 0 0,1-1 1 0 0,-1 0-1 0 0,1 1 1 0 0,-1-1 0 0 0,0 0-1 0 0,2-1-13 0 0,1 2 163 0 0,0-1-1 0 0,0-1 1 0 0,-1 1-1 0 0,1-1 1 0 0,0 1-1 0 0,0-1 1 0 0,-1-1 0 0 0,1 1-1 0 0,0-1 1 0 0,-1 0-1 0 0,0 0 1 0 0,1 0-1 0 0,-1 0 1 0 0,0-1-1 0 0,0 0 1 0 0,0 1-1 0 0,0-2 1 0 0,-1 1-1 0 0,1 0 1 0 0,-1-1-1 0 0,0 1 1 0 0,2-4-163 0 0,35-57 973 0 0,12-12-5031 0 0,-40 67 175 0 0,-3 3-3987 0 0,-5 2-2883 0 0</inkml:trace>
  <inkml:trace contextRef="#ctx0" brushRef="#br0" timeOffset="1421.2">2220 799 7786 0 0,'0'0'3180'0'0,"0"0"-959"0"0,0 0-609 0 0,0 0-417 0 0,0 0-369 0 0,0 0-237 0 0,0 0-94 0 0,0 0-74 0 0,0 0-83 0 0,0 0-78 0 0,0 0-55 0 0,0 0-29 0 0,0 0-19 0 0,-21 33-2 0 0,-61 102-15 0 0,62-88 3 0 0,20-43-50 0 0,1 0 1 0 0,0 0-1 0 0,0 0 1 0 0,0 1-1 0 0,0-2 1 0 0,1 1-1 0 0,-1 0 1 0 0,1 0 0 0 0,0 0-1 0 0,1-1 1 0 0,-1 1-1 0 0,0-1 1 0 0,1 0-1 0 0,0 0 1 0 0,0 0-1 0 0,0 0 1 0 0,0 0-1 0 0,0 0 1 0 0,1-1-1 0 0,-1 0 1 0 0,1 0-1 0 0,-1 0 1 0 0,1 0-1 0 0,0 0 1 0 0,0-1-1 0 0,0 1 1 0 0,0-1-1 0 0,0 0 1 0 0,0 0-1 0 0,0-1 1 0 0,0 1-1 0 0,1-1 1 0 0,-1 0-1 0 0,4 0-93 0 0,4 0 254 0 0,1-1 0 0 0,-1 0 0 0 0,0 0 0 0 0,0-1 0 0 0,0-1 0 0 0,0 0-1 0 0,0 0 1 0 0,0-1 0 0 0,-1-1 0 0 0,0 0 0 0 0,0 0 0 0 0,0-1 0 0 0,0-1 0 0 0,-1 0-1 0 0,4-4-253 0 0,12-10 220 0 0,-1-1 0 0 0,-1-1-1 0 0,-2-1 1 0 0,0-1 0 0 0,3-6-220 0 0,-8 10-47 0 0,-1-1 1 0 0,-1 0-1 0 0,-1-1 1 0 0,0-1-1 0 0,-2-1 1 0 0,-1 1-1 0 0,-1-2 1 0 0,-1 1 0 0 0,-1-1-1 0 0,-2-1 1 0 0,0 0-1 0 0,-2 1 1 0 0,-1-1-1 0 0,-1-1 1 0 0,-1 1-1 0 0,-2 0 1 0 0,0 0-1 0 0,-3-11 47 0 0,3 30-50 0 0,-1 1 0 0 0,1 0-1 0 0,-1 0 1 0 0,0 0-1 0 0,-1 1 1 0 0,1-1-1 0 0,-1 0 1 0 0,-1 1-1 0 0,1 0 1 0 0,-1 0 0 0 0,0 0-1 0 0,-1 0 1 0 0,1 0-1 0 0,-1 1 1 0 0,0 0-1 0 0,-1 0 1 0 0,1 1 0 0 0,-1-1-1 0 0,0 1 1 0 0,0 0-1 0 0,0 0 1 0 0,-1 1-1 0 0,1 0 1 0 0,-1 0-1 0 0,1 1 1 0 0,-1 0 0 0 0,0 0-1 0 0,0 0 1 0 0,0 1-1 0 0,-1 0 1 0 0,1 0-1 0 0,0 1 1 0 0,0 0-1 0 0,-7 1 51 0 0,-1 1-42 0 0,0 1 0 0 0,1 0-1 0 0,-1 2 1 0 0,1-1-1 0 0,0 2 1 0 0,0 0-1 0 0,0 0 1 0 0,1 2-1 0 0,0-1 1 0 0,0 2 0 0 0,1 0-1 0 0,0 0 1 0 0,1 1-1 0 0,0 0 1 0 0,0 1-1 0 0,1 0 1 0 0,1 1-1 0 0,0 0 1 0 0,1 1 0 0 0,0 0-1 0 0,0 0 1 0 0,2 0-1 0 0,-1 1 1 0 0,2 0-1 0 0,0 0 1 0 0,1 1-1 0 0,0 0 1 0 0,1-1 0 0 0,0 4 42 0 0,2-6-5 0 0,0-1 0 0 0,1 1 1 0 0,0-1-1 0 0,1 1 0 0 0,0-1 1 0 0,1 1-1 0 0,0-1 0 0 0,1 0 1 0 0,0 0-1 0 0,1 0 0 0 0,0 0 1 0 0,1 0-1 0 0,0-1 1 0 0,1 0-1 0 0,0 0 0 0 0,0 0 1 0 0,1-1-1 0 0,0 0 0 0 0,1 0 1 0 0,0-1-1 0 0,0 0 0 0 0,1-1 1 0 0,5 4 4 0 0,13 7 52 0 0,0-2 1 0 0,1-1-1 0 0,1-2 0 0 0,1 0 1 0 0,0-2-1 0 0,0-1 1 0 0,4-1-53 0 0,27 6-90 0 0,1-4 0 0 0,1-2 0 0 0,0-3-1 0 0,57-1 91 0 0,20-5-2768 0 0,-83 0-2213 0 0,-20 0-5859 0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45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0 563 0 0 0,'7'4'211'0'0,"58"14"2976"0"0,-54-18-2666 0 0,1 0-1 0 0,-1-1 1 0 0,1-1-1 0 0,-1 0 1 0 0,1 0 0 0 0,-1-1-1 0 0,0-1 1 0 0,0 0-1 0 0,-1 0 1 0 0,1-1 0 0 0,-1 0-1 0 0,0-1 1 0 0,0 0-1 0 0,2-3-520 0 0,42-31 616 0 0,-1-3-1 0 0,-3-2 1 0 0,-1-3-1 0 0,36-46-615 0 0,-80 88 25 0 0,-1 0-1 0 0,1 0 1 0 0,-1-1 0 0 0,-1 1-1 0 0,1-1 1 0 0,-1 0 0 0 0,0 0-1 0 0,0 0 1 0 0,-1 0-1 0 0,0 0 1 0 0,-1-1 0 0 0,1 1-1 0 0,-1-1 1 0 0,-1 1 0 0 0,1-8-25 0 0,-2 13-148 0 0,0 0 0 0 0,0 0 0 0 0,-1 1 0 0 0,1-1 0 0 0,0 0 0 0 0,-1 1 0 0 0,1-1 1 0 0,-1 1-1 0 0,0 0 0 0 0,1-1 0 0 0,-1 1 0 0 0,0 0 0 0 0,0 0 0 0 0,0 0 0 0 0,0 0 1 0 0,0 0-1 0 0,0 0 0 0 0,0 1 0 0 0,0-1 0 0 0,0 1 0 0 0,0-1 0 0 0,0 1 0 0 0,0 0 1 0 0,0 0-1 0 0,0 0 0 0 0,0 0 0 0 0,-1 0 0 0 0,1 1 0 0 0,0-1 0 0 0,0 0 0 0 0,0 1 1 0 0,0 0-1 0 0,0-1 0 0 0,0 1 0 0 0,0 0 0 0 0,0 0 0 0 0,0 0 0 0 0,1 0 0 0 0,-1 1 1 0 0,0-1-1 0 0,1 0 0 0 0,-1 1 0 0 0,0-1 148 0 0,-8 7-118 0 0,1 0 1 0 0,-1 1-1 0 0,2 0 0 0 0,-1 1 1 0 0,1 0-1 0 0,1 0 1 0 0,-1 0-1 0 0,2 1 1 0 0,-1 0-1 0 0,2 0 0 0 0,0 1 1 0 0,0 0-1 0 0,1 0 1 0 0,0 0 117 0 0,1-3 102 0 0,1 1 1 0 0,-1 0 0 0 0,2 0-1 0 0,0-1 1 0 0,0 1-1 0 0,0 0 1 0 0,1 0 0 0 0,1 0-1 0 0,0 0 1 0 0,0 0 0 0 0,1 0-1 0 0,0-1 1 0 0,1 1 0 0 0,0-1-1 0 0,0 1 1 0 0,1-1 0 0 0,1 0-1 0 0,0 1-102 0 0,2-2 155 0 0,1-1-1 0 0,0 0 1 0 0,0-1 0 0 0,1 0-1 0 0,-1 0 1 0 0,1-1-1 0 0,0 0 1 0 0,1 0-1 0 0,-1-1 1 0 0,1 0 0 0 0,0-1-1 0 0,0 0 1 0 0,0-1-1 0 0,0 0 1 0 0,1 0-1 0 0,-1-1 1 0 0,1-1 0 0 0,-1 0-1 0 0,0 0 1 0 0,1-1-1 0 0,3 0-154 0 0,8-3 159 0 0,0-1 0 0 0,0 0 0 0 0,-1-2-1 0 0,1 0 1 0 0,-1-2 0 0 0,-1 0 0 0 0,0-1 0 0 0,0-2-1 0 0,-1 1 1 0 0,0-2 0 0 0,-1-1 0 0 0,-1 0 0 0 0,0-1-1 0 0,-1-1 1 0 0,1-3-159 0 0,2 3-82 0 0,-2-2 1 0 0,0 0-1 0 0,0-1 0 0 0,-2 0 0 0 0,0-1 1 0 0,-2-1-1 0 0,0-1 0 0 0,-1 0 0 0 0,-2 0 0 0 0,0-1 1 0 0,-1 0-1 0 0,-1-1 0 0 0,3-21 82 0 0,-10 1-346 0 0,-1 43 317 0 0,0 1-1 0 0,0-1 1 0 0,0 0-1 0 0,0 0 1 0 0,0 1 0 0 0,-1-1-1 0 0,1 0 1 0 0,0 0-1 0 0,0 1 1 0 0,0-1-1 0 0,-1 0 1 0 0,1 1-1 0 0,0-1 1 0 0,-1 0 0 0 0,1 1-1 0 0,-1-1 1 0 0,1 1-1 0 0,-1-1 1 0 0,1 0-1 0 0,-1 1 1 0 0,1-1-1 0 0,-1 1 1 0 0,1 0-1 0 0,-1-1 1 0 0,0 1 0 0 0,1-1-1 0 0,-1 1 1 0 0,0 0-1 0 0,1-1 1 0 0,-1 1-1 0 0,0 0 1 0 0,1 0-1 0 0,-1 0 1 0 0,0 0 0 0 0,0-1-1 0 0,1 1 1 0 0,-1 0-1 0 0,0 0 1 0 0,1 0-1 0 0,-1 0 1 0 0,0 1-1 0 0,0-1 1 0 0,1 0-1 0 0,-1 0 1 0 0,0 0 0 0 0,0 1-1 0 0,1-1 1 0 0,-1 0-1 0 0,0 1 1 0 0,1-1-1 0 0,-1 0 1 0 0,1 1-1 0 0,-1-1 1 0 0,0 1-1 0 0,1-1 30 0 0,-7 7-193 0 0,1-1-1 0 0,0 1 0 0 0,1 0 1 0 0,-1 1-1 0 0,1 0 0 0 0,1-1 0 0 0,0 1 1 0 0,0 1-1 0 0,0-1 0 0 0,1 1 0 0 0,-1 2 194 0 0,-5 12 159 0 0,1 1 0 0 0,1-1-1 0 0,2 1 1 0 0,0 0 0 0 0,1 1 0 0 0,1-1-1 0 0,2 1 1 0 0,0-1 0 0 0,2 1-1 0 0,0 0 1 0 0,4 13-159 0 0,-2-29 123 0 0,1-1 1 0 0,0 1-1 0 0,0-1 0 0 0,1 0 0 0 0,0 0 1 0 0,0 0-1 0 0,1-1 0 0 0,0 0 0 0 0,0 0 1 0 0,1-1-1 0 0,-1 1 0 0 0,2-2 1 0 0,-1 1-1 0 0,1-1 0 0 0,-1 0 0 0 0,2 0 1 0 0,-1-1-1 0 0,0 0 0 0 0,1 0 0 0 0,0-1 1 0 0,-1 0-1 0 0,1-1 0 0 0,0 0 1 0 0,1-1-1 0 0,-1 1 0 0 0,0-2 0 0 0,0 1 1 0 0,1-1-1 0 0,-1-1 0 0 0,0 0 0 0 0,0 0 1 0 0,0 0-1 0 0,1-1 0 0 0,-2-1 0 0 0,1 0 1 0 0,0 0-1 0 0,8-4-123 0 0,3-2 86 0 0,0-1-1 0 0,0 0 1 0 0,-1-2 0 0 0,-1 0-1 0 0,0-1 1 0 0,0 0 0 0 0,-2-2-1 0 0,0 0 1 0 0,0-1 0 0 0,-1-1 0 0 0,-1 0-1 0 0,-1 0 1 0 0,-1-2 0 0 0,0 0-1 0 0,-1 0 1 0 0,4-12-86 0 0,-9 16-57 0 0,0-1 1 0 0,-1 0-1 0 0,0 0 1 0 0,-2 0-1 0 0,0 0 1 0 0,-1 0-1 0 0,0-1 1 0 0,-1 1-1 0 0,-1-1 1 0 0,-2-9 56 0 0,3 23-2 0 0,-1 0 1 0 0,0 0 0 0 0,-1 1 0 0 0,1-1 0 0 0,0 0 0 0 0,-1 1 0 0 0,0-1 0 0 0,1 0 0 0 0,-1 1-1 0 0,0-1 1 0 0,0 1 0 0 0,-1-1 0 0 0,1 1 0 0 0,0 0 0 0 0,-1-1 0 0 0,1 1 0 0 0,-1 0 0 0 0,0 0-1 0 0,0 0 1 0 0,0 0 0 0 0,0 0 0 0 0,0 1 0 0 0,0-1 0 0 0,-1 1 0 0 0,1-1 0 0 0,0 1 0 0 0,-1 0-1 0 0,1 0 1 0 0,-1 0 0 0 0,1 0 0 0 0,-1 0 0 0 0,0 0 0 0 0,1 1 0 0 0,-1-1 0 0 0,0 1 0 0 0,1 0-1 0 0,-1 0 1 0 0,0 0 0 0 0,0 0 0 0 0,1 1 0 0 0,-1-1 0 0 0,-2 1 1 0 0,-4 7 0 0 0,0 1 0 0 0,0 0-1 0 0,1 0 1 0 0,0 1 0 0 0,1 0 0 0 0,0 0 0 0 0,1 1 0 0 0,0-1 0 0 0,0 2 0 0 0,1-1 0 0 0,-3 11 0 0 0,1-7 38 0 0,1 1 1 0 0,0 0 0 0 0,2 0-1 0 0,-1 1 1 0 0,2-1 0 0 0,0 1 0 0 0,1 0-1 0 0,1 0 1 0 0,1 0 0 0 0,0 0 0 0 0,1 0-1 0 0,1-1 1 0 0,0 1 0 0 0,1 0-1 0 0,1-1 1 0 0,1 1 0 0 0,0-1 0 0 0,1 0-1 0 0,1-1 1 0 0,0 0 0 0 0,1 0 0 0 0,1 0-1 0 0,1-1 1 0 0,5 7-39 0 0,56 35-1078 0 0,-43-45-1600 0 0,3-8-3417 0 0,-22-3 124 0 0</inkml:trace>
  <inkml:trace contextRef="#ctx0" brushRef="#br0" timeOffset="1398.437">2121 3 1120 0 0,'0'0'748'0'0,"0"0"-151"0"0,0 0-60 0 0,0 0 54 0 0,0 0 116 0 0,0 0 66 0 0,0 0 25 0 0,0 0 47 0 0,0 0-17 0 0,0 0-48 0 0,0 0-49 0 0,0 0-85 0 0,0 0-45 0 0,-21 20-25 0 0,-66 60-22 0 0,42-10 481 0 0,29-34-775 0 0,2 1 0 0 0,2 0 0 0 0,1 1 0 0 0,2 1 0 0 0,2 0 0 0 0,1 0 0 0 0,3 0 0 0 0,0 0 0 0 0,3 1 0 0 0,2 18-260 0 0,-2-53-65 0 0,0 1 0 0 0,0-1-1 0 0,0 1 1 0 0,1-1-1 0 0,-1 0 1 0 0,1 1 0 0 0,0-1-1 0 0,1 0 1 0 0,-1 0 0 0 0,1 0-1 0 0,0 0 1 0 0,1 0 0 0 0,-1 0-1 0 0,1 0 1 0 0,0-1 0 0 0,0 1-1 0 0,0-1 1 0 0,1 0 0 0 0,-1 0-1 0 0,1 0 1 0 0,0-1 0 0 0,0 1-1 0 0,1-1 1 0 0,-1 0 0 0 0,1 0-1 0 0,-1 0 1 0 0,1-1-1 0 0,0 0 1 0 0,0 0 0 0 0,0 0-1 0 0,0 0 1 0 0,0-1 0 0 0,1 0-1 0 0,-1 0 1 0 0,0 0 0 0 0,1-1-1 0 0,-1 1 1 0 0,1-1 0 0 0,0-1 65 0 0,65-38-8689 0 0,-58 31 4859 0 0</inkml:trace>
  <inkml:trace contextRef="#ctx0" brushRef="#br0" timeOffset="1711.633">2480 132 4065 0 0,'0'0'1494'0'0,"0"0"-741"0"0,0 0-140 0 0,0 0 120 0 0,0 0 175 0 0,0 0 144 0 0,0 0 8 0 0,-32 28-110 0 0,-99 86-183 0 0,86-59-7 0 0,42-46-605 0 0,2-8-123 0 0,0 1 1 0 0,0 0 0 0 0,0-1 0 0 0,0 1 0 0 0,1 0 0 0 0,-1-1 0 0 0,1 1 0 0 0,-1 0 0 0 0,1 0 0 0 0,0 0 0 0 0,-1-1 0 0 0,1 1 0 0 0,0 0 0 0 0,0 0 0 0 0,0 0 0 0 0,0 0 0 0 0,1-1 0 0 0,-1 1 0 0 0,0 0 0 0 0,1 0 0 0 0,-1 0 0 0 0,1-1 0 0 0,0 1 0 0 0,0 0 0 0 0,0-1 0 0 0,-1 1 0 0 0,1-1 0 0 0,1 1 0 0 0,-1-1 0 0 0,0 1 0 0 0,0-1 0 0 0,0 0 0 0 0,1 1 0 0 0,-1-1 0 0 0,1 0 0 0 0,-1 0 0 0 0,1 0 0 0 0,-1 0 0 0 0,1 0 0 0 0,0-1 0 0 0,-1 1 0 0 0,1 0 0 0 0,0-1 0 0 0,0 1 0 0 0,0-1 0 0 0,-1 0 0 0 0,1 1 0 0 0,0-1 0 0 0,1 0-33 0 0,224 15 1220 0 0,-226-15-1193 0 0,1 0-1 0 0,0 1 1 0 0,0-1 0 0 0,-1 1-1 0 0,1 0 1 0 0,0 0 0 0 0,-1 0-1 0 0,1-1 1 0 0,-1 1 0 0 0,1 1-1 0 0,-1-1 1 0 0,0 0 0 0 0,1 0-1 0 0,-1 0 1 0 0,0 1 0 0 0,0-1-1 0 0,0 1 1 0 0,0-1 0 0 0,0 1-1 0 0,0-1 1 0 0,0 1 0 0 0,0 0-1 0 0,-1-1 1 0 0,1 1 0 0 0,-1 0-1 0 0,1 0 1 0 0,-1-1 0 0 0,0 1-1 0 0,1 0 1 0 0,-1 0 0 0 0,0 0-1 0 0,0-1 1 0 0,0 1 0 0 0,-1 0-1 0 0,1 0 1 0 0,0 0 0 0 0,-1-1-1 0 0,1 1 1 0 0,-1 0 0 0 0,1 0-27 0 0,-35 66 986 0 0,-59 18-1556 0 0,21-45-3249 0 0,48-30 545 0 0,9-6-1657 0 0,9-5-674 0 0</inkml:trace>
  <inkml:trace contextRef="#ctx0" brushRef="#br0" timeOffset="1946.294">2355 202 5105 0 0,'0'0'1663'0'0,"0"0"-344"0"0,0 0-305 0 0,0 0-197 0 0,0 0-166 0 0,0 0-134 0 0,0 0-30 0 0,0 0 67 0 0,0 0 138 0 0,0 0 88 0 0,0 0-11 0 0,0 0-71 0 0,0 0-126 0 0,17 2-97 0 0,118 3 338 0 0,-21-22-2332 0 0,-46 6-6937 0 0,-57 10 5014 0 0,-3 1-67 0 0</inkml:trace>
  <inkml:trace contextRef="#ctx0" brushRef="#br0" timeOffset="2329.82">2918 269 2280 0 0,'0'0'2113'0'0,"0"0"-550"0"0,0 0-272 0 0,0 0-11 0 0,0 0 16 0 0,0 0-49 0 0,0 0-77 0 0,0 0-111 0 0,0 0-139 0 0,0 0-148 0 0,0 0-154 0 0,0 0-121 0 0,0 0-106 0 0,-21 12-102 0 0,-63 41-69 0 0,53-18 35 0 0,31-29-276 0 0,1-1 7 0 0,1-1 0 0 0,0 0 1 0 0,-1 1-1 0 0,1-1 0 0 0,1 0 1 0 0,-1 0-1 0 0,1-1 0 0 0,-1 1 1 0 0,1 0-1 0 0,0-1 0 0 0,1 0 0 0 0,-1 0 1 0 0,0 0-1 0 0,1 0 0 0 0,0 0 1 0 0,0 0-1 0 0,0-1 0 0 0,0 0 1 0 0,0 0-1 0 0,0 0 0 0 0,0-1 1 0 0,1 1-1 0 0,-1-1 0 0 0,4 1 14 0 0,17 10-25 0 0,-20-9 52 0 0,0-2 1 0 0,-1 0 0 0 0,1 1 0 0 0,-1 0 1 0 0,0 0-1 0 0,0 0 0 0 0,1 0 0 0 0,-2 1 1 0 0,1-1-1 0 0,0 1 0 0 0,0 0 0 0 0,-1 0 1 0 0,0 1-1 0 0,1-1 0 0 0,-1 1 0 0 0,-1-1 1 0 0,1 1-1 0 0,0 0 0 0 0,-1 0 0 0 0,0 0 1 0 0,0 1-1 0 0,0-1 0 0 0,0 0 0 0 0,-1 1 1 0 0,0-1-1 0 0,0 1 0 0 0,0 0 0 0 0,0-1 1 0 0,-1 1-1 0 0,0 2-28 0 0,-4-1 47 0 0,-1 1 1 0 0,0-1 0 0 0,-1 0-1 0 0,0-1 1 0 0,0 0-1 0 0,0 1 1 0 0,0-2 0 0 0,-1 1-1 0 0,0-1 1 0 0,1 0-1 0 0,-2 0 1 0 0,-3 1-48 0 0,-2 2-91 0 0,-52 12-968 0 0,42-16-1910 0 0,1-3-3905 0 0,16 0-436 0 0</inkml:trace>
  <inkml:trace contextRef="#ctx0" brushRef="#br0" timeOffset="2661.547">3089 33 10218 0 0,'0'0'802'0'0,"0"0"-516"0"0,0 0-75 0 0,0 0 372 0 0,0 0 305 0 0,0 0 163 0 0,0 0 63 0 0,0 0-50 0 0,0 0-117 0 0,0 0-175 0 0,0 0-171 0 0,0 0-146 0 0,20 33-80 0 0,63 103-46 0 0,-19-36 350 0 0,-57-84-642 0 0,-1-1 1 0 0,-1 1-1 0 0,0 0 0 0 0,-1 0 1 0 0,-1 0-1 0 0,0 0 0 0 0,-1 1 1 0 0,-1 0-1 0 0,-1-1 0 0 0,0 7-37 0 0,-1-15-19 0 0,0 0-1 0 0,-1 1 0 0 0,1-1 1 0 0,-1 0-1 0 0,-1 0 0 0 0,0-1 1 0 0,0 1-1 0 0,0 0 0 0 0,-1-1 1 0 0,0 0-1 0 0,-1 0 0 0 0,1 0 0 0 0,-1 0 1 0 0,-1-1-1 0 0,1 0 0 0 0,-1 0 1 0 0,0 0-1 0 0,-6 3 20 0 0,-128 82-1547 0 0,131-86 1170 0 0,-51 25-2235 0 0,19-17-4914 0 0,32-12 3239 0 0,3-1 242 0 0</inkml:trace>
  <inkml:trace contextRef="#ctx0" brushRef="#br0" timeOffset="2952.178">3588 342 6473 0 0,'0'0'2196'0'0,"0"0"-511"0"0,0 0-22 0 0,0 0 42 0 0,0 0-193 0 0,0 0-248 0 0,0 0-232 0 0,0 0-158 0 0,33 1-121 0 0,106 1-167 0 0,86-1-917 0 0,-215 1-1636 0 0,-8 0-6348 0 0,-2-2-815 0 0</inkml:trace>
  <inkml:trace contextRef="#ctx0" brushRef="#br0" timeOffset="3197.307">3682 648 7570 0 0,'0'0'2688'0'0,"0"0"-1167"0"0,0 0-233 0 0,0 0-80 0 0,0 0-208 0 0,0 0-128 0 0,199-8-71 0 0,-164 1-121 0 0,3 3-136 0 0,-1 1-168 0 0,-2-1-240 0 0,4 4-360 0 0,-4 0-440 0 0,-2 0-985 0 0,-11 0-1695 0 0,-5 0-7243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16.3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1 308 2096 0 0,'0'0'1337'0'0,"0"0"27"0"0,0 0 139 0 0,0 0 112 0 0,0 0-117 0 0,0 0-274 0 0,0 0-219 0 0,0 0-100 0 0,0 0-14 0 0,0 0-1 0 0,0 0-63 0 0,0 0-129 0 0,0 0-126 0 0,7 14-81 0 0,42 104 586 0 0,9 62 521 0 0,-58-179-1539 0 0,0 1 0 0 0,0 0 0 0 0,1 0 1 0 0,-1-1-1 0 0,0 1 0 0 0,1 0 0 0 0,0-1 0 0 0,-1 1 1 0 0,1-1-1 0 0,0 1 0 0 0,0-1 0 0 0,0 1 0 0 0,0-1 0 0 0,0 1 1 0 0,0-1-1 0 0,0 0 0 0 0,0 1 0 0 0,0-1 0 0 0,1 0 1 0 0,-1 0-1 0 0,1 0 0 0 0,-1 0 0 0 0,1 0 0 0 0,-1-1 1 0 0,1 1-1 0 0,-1 0 0 0 0,1-1 0 0 0,0 1 0 0 0,-1-1 0 0 0,1 1 1 0 0,0-1-1 0 0,-1 0 0 0 0,1 0 0 0 0,0 1 0 0 0,0-1 1 0 0,-1-1-1 0 0,1 1 0 0 0,0 0 0 0 0,-1 0 0 0 0,1-1 1 0 0,0 1-1 0 0,-1-1 0 0 0,1 1 0 0 0,0-1 0 0 0,-1 0 0 0 0,1 1 1 0 0,-1-1-1 0 0,1 0 0 0 0,-1 0 0 0 0,1 0 0 0 0,-1 0 1 0 0,0-1-1 0 0,0 1 0 0 0,1 0 0 0 0,-1 0 0 0 0,0-1 1 0 0,0 1-1 0 0,0-1 0 0 0,-1 1 0 0 0,1-1 0 0 0,0 1 0 0 0,0-1 1 0 0,0 0-60 0 0,29-54 239 0 0,-1 0 1 0 0,-3-2-1 0 0,9-33-239 0 0,-32 81-705 0 0,15-42-778 0 0,-9 37-2716 0 0,0 4-4039 0 0,-5 8-1175 0 0</inkml:trace>
  <inkml:trace contextRef="#ctx0" brushRef="#br0" timeOffset="632.508">468 544 2905 0 0,'0'0'2385'0'0,"0"0"117"0"0,0 0 52 0 0,0 0-213 0 0,0 0-510 0 0,0 0-459 0 0,0 0-317 0 0,0 0-246 0 0,0 0-171 0 0,0 0-155 0 0,0 0-106 0 0,0 0-53 0 0,28-20-30 0 0,81-61-40 0 0,-75 41 51 0 0,-34 33-243 0 0,2 4-126 0 0,-1 0-1 0 0,1-1 1 0 0,-1 1-1 0 0,0-1 1 0 0,0 1 0 0 0,-1-1-1 0 0,1 0 1 0 0,-1 1 0 0 0,1-1-1 0 0,-1 0 1 0 0,0 0-1 0 0,-1 1 1 0 0,1-1 0 0 0,-1 0-1 0 0,1 1 1 0 0,-1-1-1 0 0,0 1 1 0 0,0-1 0 0 0,-1 1-1 0 0,1-1 1 0 0,-1 1-1 0 0,0 0 1 0 0,0 0 0 0 0,0 0-1 0 0,0 0 1 0 0,0 0 0 0 0,-1 0-1 0 0,1 0 1 0 0,-1 1-1 0 0,0-1 1 0 0,0 1 0 0 0,0 0-1 0 0,0 0 1 0 0,0 0-1 0 0,0 0 1 0 0,0 0 0 0 0,-1 1-1 0 0,1 0 1 0 0,-4-2 64 0 0,3 3-226 0 0,-1 0 0 0 0,1 1 0 0 0,-1-1 0 0 0,0 1 0 0 0,1-1 1 0 0,0 1-1 0 0,-1 1 0 0 0,1-1 0 0 0,0 1 0 0 0,-1-1 0 0 0,1 1 0 0 0,0 0 0 0 0,0 1 0 0 0,1-1 1 0 0,-1 1-1 0 0,0 0 0 0 0,1-1 0 0 0,-1 2 0 0 0,0 0 226 0 0,-3 3-36 0 0,1 0 0 0 0,-1 1 0 0 0,1 0 1 0 0,1 0-1 0 0,0 0 0 0 0,0 0 0 0 0,0 1 0 0 0,1 0 0 0 0,1 0 0 0 0,0 0 0 0 0,0 1 0 0 0,0-1 0 0 0,0 9 36 0 0,2-11 114 0 0,1-1-1 0 0,0 0 0 0 0,0 0 0 0 0,1 1 0 0 0,0-1 1 0 0,0 0-1 0 0,0 0 0 0 0,1 0 0 0 0,0 0 0 0 0,0 0 0 0 0,0 0 1 0 0,1-1-1 0 0,0 1 0 0 0,0-1 0 0 0,1 1 0 0 0,-1-1 0 0 0,1 0 1 0 0,0 0-1 0 0,0-1 0 0 0,1 1 0 0 0,0-1 0 0 0,-1 0 0 0 0,1 0 1 0 0,1-1-1 0 0,-1 0 0 0 0,0 1 0 0 0,1-2 0 0 0,0 1 1 0 0,5 1-114 0 0,1 1 222 0 0,0-1 1 0 0,0-1 0 0 0,1 0-1 0 0,0-1 1 0 0,-1 0 0 0 0,1-1-1 0 0,0-1 1 0 0,0 0 0 0 0,0 0-1 0 0,0-1 1 0 0,-1-1 0 0 0,1 0-1 0 0,0-1 1 0 0,-1 0 0 0 0,0-1-1 0 0,1-1 1 0 0,-2 0 0 0 0,1 0-1 0 0,0-1 1 0 0,-1 0 0 0 0,0-1-1 0 0,-1-1 1 0 0,0 1 0 0 0,1-3-223 0 0,10-7 25 0 0,-1-1 1 0 0,-1-2 0 0 0,-1 0 0 0 0,0 0 0 0 0,-2-2-1 0 0,-1 0 1 0 0,0-1 0 0 0,-2 0 0 0 0,0-1 0 0 0,-2-1-1 0 0,1-3-25 0 0,-7 17-121 0 0,0-1-1 0 0,0 0 0 0 0,-2 0 0 0 0,1 0 0 0 0,-1 0 0 0 0,-1-1 0 0 0,0 1 1 0 0,-1-1-1 0 0,0 1 0 0 0,-1-1 0 0 0,-1 1 0 0 0,1-1 0 0 0,-2 0 0 0 0,0 1 1 0 0,-1 0-1 0 0,0-1 0 0 0,0 1 0 0 0,-2 0 0 0 0,0-1 122 0 0,2 10-32 0 0,-1 1 1 0 0,0-1-1 0 0,1 1 0 0 0,-1-1 0 0 0,0 1 0 0 0,0 1 0 0 0,-1-1 1 0 0,1 0-1 0 0,0 1 0 0 0,0 0 0 0 0,-1 0 0 0 0,1 0 0 0 0,-1 1 0 0 0,1-1 1 0 0,-1 1-1 0 0,1 0 0 0 0,-1 0 0 0 0,1 1 0 0 0,0-1 0 0 0,-1 1 1 0 0,1 0-1 0 0,0 0 0 0 0,-1 1 0 0 0,1-1 0 0 0,0 1 0 0 0,0 0 1 0 0,0 0-1 0 0,0 0 0 0 0,0 1 0 0 0,1-1 0 0 0,-1 1 0 0 0,1 0 0 0 0,-1 0 1 0 0,1 0-1 0 0,0 1 0 0 0,0-1 0 0 0,1 1 0 0 0,-1-1 0 0 0,1 1 1 0 0,-1 1 31 0 0,-6 8 8 0 0,0 0 1 0 0,1 2 0 0 0,0-1-1 0 0,1 1 1 0 0,1 0 0 0 0,0 0-1 0 0,1 0 1 0 0,1 1 0 0 0,0 0-1 0 0,2 0 1 0 0,-1 0 0 0 0,2 0-1 0 0,0 0 1 0 0,1 1 0 0 0,0-1-1 0 0,4 15-8 0 0,-2-16-74 0 0,1 0 0 0 0,1-1 0 0 0,0 1 0 0 0,1-1-1 0 0,1 0 1 0 0,0 0 0 0 0,1-1 0 0 0,0 0 0 0 0,1 0-1 0 0,0 0 1 0 0,1-1 0 0 0,1-1 0 0 0,0 1 0 0 0,0-2 0 0 0,1 1-1 0 0,8 5 75 0 0,24 2-5017 0 0,-12-19-4369 0 0,-23-2 6295 0 0</inkml:trace>
  <inkml:trace contextRef="#ctx0" brushRef="#br0" timeOffset="854.913">1203 330 120 0 0,'0'0'1650'0'0,"0"0"-21"0"0,0 0 21 0 0,0 0-26 0 0,0 0-166 0 0,0 0-212 0 0,0 0-171 0 0,0 0-166 0 0,0 0-114 0 0,0 0-92 0 0,0 0-82 0 0,-18 31-31 0 0,-55 96-28 0 0,59-78 349 0 0,18-46-688 0 0,-2 1-42 0 0,1-1 0 0 0,0 0 0 0 0,1 0 0 0 0,-1 0 0 0 0,0 0 0 0 0,1 0 0 0 0,0 0 0 0 0,0-1 0 0 0,0 0 0 0 0,0 0 0 0 0,0 0 0 0 0,0 0 0 0 0,0-1 0 0 0,1 1 0 0 0,-1-1 0 0 0,0 0 0 0 0,1 0 0 0 0,-1-1 0 0 0,1 1 0 0 0,-1-1 0 0 0,1 0 0 0 0,-1-1 0 0 0,1 1 0 0 0,-1-1 0 0 0,1 1 0 0 0,-1-2 0 0 0,1 1 0 0 0,-1 0 1 0 0,4-2-183 0 0,0 0 133 0 0,0 0 1 0 0,1-1-1 0 0,-1 1 0 0 0,0-2 0 0 0,-1 1 0 0 0,1-1 0 0 0,-1 0 0 0 0,0-1 0 0 0,0 0 0 0 0,-1 0 0 0 0,0 0 0 0 0,0-1 0 0 0,0 1 0 0 0,-1-2 0 0 0,1 0-132 0 0,-2 2 15 0 0,-1-1 1 0 0,0 1 0 0 0,0 0 0 0 0,-1-1 0 0 0,0 0 0 0 0,0 0-1 0 0,-1 0 1 0 0,1 1 0 0 0,-1-1 0 0 0,-1 0 0 0 0,0-1 0 0 0,0 1-1 0 0,0 0 1 0 0,-1-5-16 0 0,0 9-169 0 0,0-1 1 0 0,0 1-1 0 0,0 0 0 0 0,0 0 0 0 0,-1 0 0 0 0,1 0 1 0 0,-1 0-1 0 0,0 1 0 0 0,0-1 0 0 0,0 0 0 0 0,0 1 0 0 0,0-1 1 0 0,-1 1-1 0 0,1 0 0 0 0,-1 0 0 0 0,1 0 0 0 0,-1 0 1 0 0,0 0-1 0 0,0 1 0 0 0,0-1 0 0 0,-1 0 169 0 0,-23-7-3722 0 0,7 7-3491 0 0,8 2-1524 0 0</inkml:trace>
  <inkml:trace contextRef="#ctx0" brushRef="#br0" timeOffset="1291.577">1582 378 360 0 0,'0'0'1986'0'0,"0"0"128"0"0,0 0 106 0 0,0 0-113 0 0,0 0-224 0 0,0 0-254 0 0,0 0-228 0 0,0 0-166 0 0,0 0-181 0 0,0 0-114 0 0,0 0-109 0 0,0 0-116 0 0,0 0-117 0 0,-3-6-139 0 0,-8-19-109 0 0,-20 38 575 0 0,25-8-875 0 0,1 0 0 0 0,0 0 0 0 0,0 1 0 0 0,1 0 0 0 0,0 0 0 0 0,0 0 0 0 0,0 1 0 0 0,1-1 0 0 0,0 1 0 0 0,0 0 0 0 0,1 0 0 0 0,0 0 0 0 0,0 0 0 0 0,0 0 0 0 0,1 1 0 0 0,0-1 0 0 0,0 0 0 0 0,1 1 0 0 0,0-1 0 0 0,1 2-50 0 0,-1-4 21 0 0,0 0 0 0 0,0 0 0 0 0,1 0 1 0 0,-1 0-1 0 0,1 0 0 0 0,0 0 0 0 0,1 0 0 0 0,-1 0 0 0 0,1-1 0 0 0,0 1 0 0 0,1 0 0 0 0,-1-1 0 0 0,1 0 0 0 0,-1 0 0 0 0,1 1 0 0 0,0-1 0 0 0,1-1 0 0 0,-1 1 0 0 0,1-1 0 0 0,0 1 0 0 0,-1-1 0 0 0,2 0 0 0 0,-1 0 1 0 0,0-1-1 0 0,0 1 0 0 0,1-1 0 0 0,0 0 0 0 0,-1 0 0 0 0,1 0 0 0 0,0-1 0 0 0,0 0 0 0 0,0 0 0 0 0,0 0 0 0 0,0 0 0 0 0,0-1 0 0 0,0 0 0 0 0,3 0-21 0 0,-5 0-48 0 0,0 1 0 0 0,0-1-1 0 0,1 0 1 0 0,-1 0 0 0 0,0-1-1 0 0,0 1 1 0 0,1-1 0 0 0,-1 1 0 0 0,0-1-1 0 0,0 0 1 0 0,0 0 0 0 0,0 0 0 0 0,0-1-1 0 0,0 1 1 0 0,0-1 0 0 0,0 0-1 0 0,-1 0 1 0 0,1 0 0 0 0,-1 0 0 0 0,1 0-1 0 0,-1 0 1 0 0,0-1 0 0 0,1 1-1 0 0,-1-1 1 0 0,-1 1 0 0 0,1-1 0 0 0,0 0-1 0 0,-1 0 1 0 0,1 0 0 0 0,-1 0 48 0 0,15-28-3493 0 0,-8 11-4578 0 0,-6 15-1503 0 0</inkml:trace>
  <inkml:trace contextRef="#ctx0" brushRef="#br0" timeOffset="1548.548">1853 396 8714 0 0,'0'0'2312'0'0,"0"0"-674"0"0,0 0-290 0 0,0 0-26 0 0,0 0-172 0 0,0 0-345 0 0,0 0-326 0 0,0 0-191 0 0,0 0-127 0 0,0 0-98 0 0,0 0-46 0 0,0 0-54 0 0,0 0-54 0 0,-3 16-69 0 0,-7 48-109 0 0,2-46-1937 0 0,4-19-2088 0 0,3 0 369 0 0,1 1-3390 0 0</inkml:trace>
  <inkml:trace contextRef="#ctx0" brushRef="#br0" timeOffset="1780.312">1786 87 9386 0 0,'0'0'3345'0'0,"0"0"-2281"0"0,0 0-664 0 0,0 0-232 0 0,0 0-248 0 0,0 0-256 0 0,0 0-184 0 0,0 0-328 0 0,0 0-753 0 0,0 0-1439 0 0,0 0-881 0 0,0 0-96 0 0</inkml:trace>
  <inkml:trace contextRef="#ctx0" brushRef="#br0" timeOffset="1948.863">2085 6 8906 0 0,'0'0'2572'0'0,"0"0"-550"0"0,0 0-268 0 0,0 0-248 0 0,0 0-255 0 0,0 0-198 0 0,0 0-122 0 0,0 0-75 0 0,0 0-98 0 0,0 0-124 0 0,0 0-141 0 0,0 0-135 0 0,0 0-124 0 0,5 30-84 0 0,17 91-44 0 0,-22-22 88 0 0,-1 50-186 0 0,2-111-4533 0 0,-1 1-5599 0 0,0-37 5091 0 0,-3-1 929 0 0</inkml:trace>
  <inkml:trace contextRef="#ctx0" brushRef="#br0" timeOffset="2821.446">2024 371 0 0 0,'0'0'1352'0'0,"0"0"651"0"0,0 0 191 0 0,0 0-113 0 0,0 0-368 0 0,0 0-307 0 0,0 0-188 0 0,0 0-114 0 0,0 0-47 0 0,31-2-56 0 0,98-6-72 0 0,-40 12 2157 0 0,-73 1-2630 0 0,25 7 1406 0 0,-17-10-1596 0 0,40-9 173 0 0,25-54 430 0 0,-88 61-861 0 0,0-1 0 0 0,-1 1 1 0 0,1 0-1 0 0,0-1 1 0 0,-1 1-1 0 0,1 0 1 0 0,0 0-1 0 0,-1-1 1 0 0,1 1-1 0 0,0 0 0 0 0,0 0 1 0 0,-1 0-1 0 0,1 0 1 0 0,0 0-1 0 0,-1 0 1 0 0,1 0-1 0 0,0 0 1 0 0,0 1-1 0 0,-1-1 0 0 0,1 0 1 0 0,0 0-1 0 0,-1 1 1 0 0,1-1-1 0 0,0 0 1 0 0,-1 1-1 0 0,1-1 1 0 0,0 0-1 0 0,-1 1 0 0 0,1-1 1 0 0,-1 1-1 0 0,1-1 1 0 0,-1 1-1 0 0,1-1 1 0 0,-1 1-1 0 0,1-1 0 0 0,-1 1 1 0 0,0 0-1 0 0,1-1 1 0 0,-1 1-1 0 0,0 0 1 0 0,0-1-1 0 0,1 1 1 0 0,-1 0-1 0 0,0-1 0 0 0,0 1 1 0 0,0 0-1 0 0,0 0 1 0 0,0-1-1 0 0,0 1 1 0 0,0 0-1 0 0,0 0 1 0 0,0-1-1 0 0,0 1 0 0 0,0 0 1 0 0,0-1-1 0 0,0 1 1 0 0,-1 0-1 0 0,1 0-8 0 0,3 11 20 0 0,64 99 205 0 0,-38-61-2 0 0,4-72 1487 0 0,-24 14-1667 0 0,0-1 0 0 0,0 1 1 0 0,1 1-1 0 0,0 0 0 0 0,1 0 1 0 0,0 1-1 0 0,0 0 0 0 0,0 1 0 0 0,1 0 1 0 0,-1 1-1 0 0,3 0-43 0 0,-11 3-3 0 0,-1 1 1 0 0,0 0-1 0 0,0 0 1 0 0,0 0-1 0 0,0 0 1 0 0,1 0-1 0 0,-1 0 1 0 0,0 1 0 0 0,0-1-1 0 0,0 1 1 0 0,0-1-1 0 0,0 1 1 0 0,0 0-1 0 0,0 0 1 0 0,0 0-1 0 0,0 0 1 0 0,0 0-1 0 0,0 1 1 0 0,-1-1-1 0 0,1 0 1 0 0,0 1-1 0 0,-1-1 1 0 0,1 1-1 0 0,-1 0 1 0 0,0-1-1 0 0,1 1 1 0 0,-1 0-1 0 0,0 0 1 0 0,0 0-1 0 0,0 0 1 0 0,0 0-1 0 0,0 1 3 0 0,20 71 86 0 0,-20-69-79 0 0,-5 142 251 0 0,-1-123-253 0 0,-1 0 0 0 0,0 0 1 0 0,-2-1-1 0 0,0 0 0 0 0,-2 0 1 0 0,-1-1-1 0 0,0 0 0 0 0,-2-1 1 0 0,0 0-1 0 0,-2-1 0 0 0,0-1 1 0 0,-1 0-1 0 0,-1-1 0 0 0,0-1 1 0 0,-2-1-1 0 0,0 0 0 0 0,0-1 1 0 0,-2-1-1 0 0,0-1 0 0 0,-5 1-5 0 0,21-11-11 0 0,-1 1-1 0 0,0-1 0 0 0,-1-1 0 0 0,1 1 0 0 0,0-1 0 0 0,-1 0 1 0 0,1-1-1 0 0,-1 1 0 0 0,0-1 0 0 0,1-1 0 0 0,-1 1 0 0 0,0-1 1 0 0,0 0-1 0 0,1-1 0 0 0,-4 0 12 0 0,6-3-21 0 0,1 0 0 0 0,1 0-1 0 0,-1 0 1 0 0,0 0 0 0 0,1-1 0 0 0,0 1-1 0 0,0-1 1 0 0,0 1 0 0 0,1-1 0 0 0,-1 0 0 0 0,1 0-1 0 0,0 1 1 0 0,1-1 0 0 0,-1 0 0 0 0,1 0-1 0 0,0 0 1 0 0,0 0 0 0 0,1 0 0 0 0,-1 0 0 0 0,1 0-1 0 0,0 0 1 0 0,0 0 0 0 0,2-1 21 0 0,2-11-44 0 0,1 0 0 0 0,1 1 1 0 0,0 1-1 0 0,2-1 0 0 0,-1 1 0 0 0,2 0 0 0 0,0 1 1 0 0,1 0-1 0 0,0 1 0 0 0,1 0 0 0 0,5-3 44 0 0,19-17-372 0 0,3 2-1 0 0,1 1 0 0 0,1 2 0 0 0,1 2 1 0 0,1 2-1 0 0,1 1 0 0 0,1 3 0 0 0,14-3 373 0 0,138-46-3518 0 0,-112 49-5552 0 0,-70 16-769 0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03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41 339 3425 0 0,'0'0'1104'0'0,"0"0"-239"0"0,0 0-112 0 0,0 0-24 0 0,0 0-73 0 0,0 0-122 0 0,0 0-134 0 0,0 0-93 0 0,0 0-41 0 0,0 0-16 0 0,0 0-12 0 0,-3 21-10 0 0,-16 147 482 0 0,0 272-631 0 0,27-427-6361 0 0,2-26 1920 0 0,-4 3 4626 0 0,-2 2-428 0 0</inkml:trace>
  <inkml:trace contextRef="#ctx0" brushRef="#br0" timeOffset="590.956">483 409 3361 0 0,'0'0'795'0'0,"0"0"-81"0"0,0 0 151 0 0,0 0 173 0 0,0 0 101 0 0,0 0-53 0 0,0 0-175 0 0,0 0-142 0 0,0 0-119 0 0,0 0-95 0 0,0 0-22 0 0,0 0-8 0 0,0 0 8 0 0,-4-1-17 0 0,-4 0-435 0 0,-1 1 1 0 0,1 0 0 0 0,0 0-1 0 0,-1 1 1 0 0,1 0 0 0 0,0 0-1 0 0,0 1 1 0 0,-1 0 0 0 0,1 1-1 0 0,1 0 1 0 0,-1 0 0 0 0,0 0-1 0 0,1 1 1 0 0,-1 0 0 0 0,1 1-1 0 0,1 0 1 0 0,-1 0 0 0 0,0 0-1 0 0,1 1 1 0 0,0 0-1 0 0,1 0 1 0 0,-1 0 0 0 0,1 1-1 0 0,0 0 1 0 0,1 0 0 0 0,-2 3-82 0 0,2 55-270 0 0,39-28 741 0 0,79 30 248 0 0,-108-62-660 0 0,0 0 0 0 0,0 0 0 0 0,-1 0 1 0 0,0 1-1 0 0,0 0 0 0 0,0 0 0 0 0,-1 0 0 0 0,1 0 1 0 0,-2 1-1 0 0,1 0 0 0 0,-1 0 0 0 0,0 0 0 0 0,0 0 0 0 0,-1 0 1 0 0,0 1-1 0 0,0-1 0 0 0,-1 1 0 0 0,0-1 0 0 0,0 1 0 0 0,-1-1 1 0 0,0 1-1 0 0,0 0 0 0 0,-1-1 0 0 0,0 1 0 0 0,0-1 0 0 0,0 1 1 0 0,-2 0-60 0 0,2-3-4 0 0,-1 0 1 0 0,0 0-1 0 0,-1 0 1 0 0,1 0-1 0 0,-1 0 1 0 0,0-1 0 0 0,0 1-1 0 0,0-1 1 0 0,-1 0-1 0 0,0 0 1 0 0,0 0-1 0 0,0 0 1 0 0,0-1 0 0 0,0 1-1 0 0,-1-1 1 0 0,1 0-1 0 0,-1-1 1 0 0,0 1-1 0 0,0-1 1 0 0,0 0-1 0 0,0 0 1 0 0,0 0 0 0 0,-1-1-1 0 0,1 0 1 0 0,0 0-1 0 0,-2 0 4 0 0,-27-5-3559 0 0,12-22-7645 0 0,21 19 7426 0 0</inkml:trace>
  <inkml:trace contextRef="#ctx0" brushRef="#br0" timeOffset="921.871">414 372 3849 0 0,'0'0'1900'0'0,"0"0"-407"0"0,0 0-109 0 0,0 0 87 0 0,0 0-19 0 0,0 0-196 0 0,0 0-263 0 0,0 0-263 0 0,0 0-203 0 0,0 0-129 0 0,0 0-82 0 0,0 0-12 0 0,0 0 61 0 0,4 2 62 0 0,74 18 2271 0 0,36-34-1906 0 0,-47-5-933 0 0,-28 9-2436 0 0,0-2-6732 0 0,-28 9 981 0 0</inkml:trace>
  <inkml:trace contextRef="#ctx0" brushRef="#br0" timeOffset="1419.802">851 461 3049 0 0,'0'0'1315'0'0,"0"0"-541"0"0,0 0-129 0 0,0 0 141 0 0,0 0 176 0 0,0 0 88 0 0,0 0-53 0 0,0 0-105 0 0,0 0-156 0 0,0 0-162 0 0,-21 32-139 0 0,-64 101-105 0 0,43-37 253 0 0,40-88-523 0 0,-3 5 58 0 0,0 0 0 0 0,1 0 0 0 0,1 0-1 0 0,0 1 1 0 0,1-1 0 0 0,0 1 0 0 0,1 0 0 0 0,1-1 0 0 0,0 1 0 0 0,1 6-118 0 0,0-18 63 0 0,0 1 0 0 0,0-1 0 0 0,0 1 0 0 0,0-1 0 0 0,0 1 0 0 0,0-1 0 0 0,1 0 0 0 0,0 1 0 0 0,-1-1 0 0 0,1 0 0 0 0,0 0 0 0 0,0 0 0 0 0,0 0 0 0 0,0-1 0 0 0,0 1 0 0 0,0 0 1 0 0,1-1-1 0 0,-1 0 0 0 0,1 1 0 0 0,-1-1 0 0 0,1 0 0 0 0,-1 0 0 0 0,1-1 0 0 0,-1 1 0 0 0,1 0 0 0 0,0-1 0 0 0,0 1 0 0 0,-1-1 0 0 0,1 0 0 0 0,0 0 0 0 0,0 0 0 0 0,-1-1 0 0 0,1 1 0 0 0,0 0-63 0 0,91-29 2471 0 0,-77 22-2300 0 0,-1-2 0 0 0,-1 0 0 0 0,0-1 0 0 0,0 0 0 0 0,-1-2 0 0 0,0 1 0 0 0,-1-2 0 0 0,0 0 0 0 0,-1 0 0 0 0,0-1 0 0 0,-1 0 0 0 0,-1-1-1 0 0,0-1 1 0 0,-1 1 0 0 0,-1-2 0 0 0,-1 1 0 0 0,0-1 0 0 0,-1 0 0 0 0,0 0 0 0 0,-2-1 0 0 0,0 0 0 0 0,-1 1 0 0 0,-1-1 0 0 0,0-2-171 0 0,-3 17-109 0 0,1 0-1 0 0,-1 1 1 0 0,1-1 0 0 0,-1 0 0 0 0,0 0 0 0 0,0 0 0 0 0,0 0 0 0 0,-1 1 0 0 0,1-1 0 0 0,-1 1 0 0 0,1-1 0 0 0,-1 1 0 0 0,0-1 0 0 0,0 1 0 0 0,0 0-1 0 0,0 0 1 0 0,-1 0 0 0 0,1 0 0 0 0,0 0 0 0 0,-1 1 0 0 0,1-1 0 0 0,-1 1 0 0 0,0-1 0 0 0,1 1 0 0 0,-1 0 0 0 0,0 0 0 0 0,0 0 0 0 0,0 0-1 0 0,-2 0 110 0 0,-45-5-4469 0 0,6 9-3291 0 0,24 4 69 0 0</inkml:trace>
  <inkml:trace contextRef="#ctx0" brushRef="#br0" timeOffset="2720.939">1280 428 0 0 0,'0'0'327'0'0,"0"0"-99"0"0,0 0 15 0 0,0 0 147 0 0,0 0 152 0 0,0 0 56 0 0,0 0-29 0 0,0 0-56 0 0,0 0-72 0 0,0 0-31 0 0,0 0 10 0 0,0 0 11 0 0,0 0 30 0 0,1 16 13 0 0,11 119 1521 0 0,-12-127-2850 0 0,0 1 4892 0 0,0-19 1935 0 0,-1-1-5715 0 0,0-10-14 0 0,1 0-1 0 0,1 0 1 0 0,1 0-1 0 0,1 1 1 0 0,0-1-1 0 0,2 1 1 0 0,0 0-1 0 0,3-6-242 0 0,60-96 321 0 0,-68 121-355 0 0,1 0 0 0 0,0-1 0 0 0,-1 1 0 0 0,1 0 0 0 0,0 0 0 0 0,0 0 1 0 0,0 0-1 0 0,0 0 0 0 0,0 1 0 0 0,0-1 0 0 0,0 0 0 0 0,0 0 0 0 0,0 1 1 0 0,0-1-1 0 0,0 0 0 0 0,1 1 0 0 0,-1-1 0 0 0,0 1 0 0 0,0 0 1 0 0,1-1-1 0 0,-1 1 0 0 0,0 0 0 0 0,1 0 0 0 0,-1 0 0 0 0,0 0 0 0 0,1 0 1 0 0,-1 0-1 0 0,0 0 0 0 0,0 0 0 0 0,1 0 0 0 0,-1 1 0 0 0,0-1 0 0 0,1 0 1 0 0,-1 1-1 0 0,0 0 0 0 0,0-1 0 0 0,0 1 0 0 0,0-1 0 0 0,1 1 1 0 0,-1 0-1 0 0,0 0 0 0 0,0 0 0 0 0,0 0 0 0 0,-1 0 0 0 0,1 0 0 0 0,0 0 1 0 0,0 0 33 0 0,9 16-922 0 0,16 22-2555 0 0,-4-28-6566 0 0,-17-11 6362 0 0</inkml:trace>
  <inkml:trace contextRef="#ctx0" brushRef="#br0" timeOffset="3155.871">1727 262 0 0 0,'0'0'273'0'0,"0"0"972"0"0,0 0 379 0 0,0 0-2 0 0,0 0-150 0 0,0 0-185 0 0,0 0-207 0 0,0 0-150 0 0,0 0-122 0 0,0 0-91 0 0,0 0-94 0 0,0 0-103 0 0,0 0-101 0 0,-26 24-88 0 0,-79 78-75 0 0,59-40 75 0 0,28 11-58 0 0,20-72-177 0 0,0 0 0 0 0,0 0 0 0 0,0 0 0 0 0,0 0 0 0 0,1 0 0 0 0,-1 0 0 0 0,0-1 0 0 0,0 1 0 0 0,1-1 0 0 0,-1 0 0 0 0,0 1 0 0 0,1-1 0 0 0,-1 0 0 0 0,0 0-1 0 0,1-1 1 0 0,-1 1 0 0 0,0 0 0 0 0,0-1 0 0 0,1 1 0 0 0,-1-1 0 0 0,0 0 0 0 0,0 0 0 0 0,0 0 0 0 0,0 0 0 0 0,0 0 0 0 0,1-1-96 0 0,133-147 1812 0 0,-80 79-1622 0 0,-34 44-261 0 0,-22 26 35 0 0,0 0-64 0 0,0 0-128 0 0,-2 8-495 0 0,-9 16 336 0 0,6-13 280 0 0,0 0-1 0 0,0 0 0 0 0,1 0 0 0 0,1 0 0 0 0,0 1 1 0 0,0-1-1 0 0,1 1 0 0 0,1 0 0 0 0,0-1 1 0 0,0 1-1 0 0,1 0 0 0 0,1 2 108 0 0,0-12-171 0 0,1 0 0 0 0,0 0 0 0 0,0-1 0 0 0,0 1 0 0 0,0-1 0 0 0,0 1 0 0 0,1-1 0 0 0,-1 0 0 0 0,0 1 0 0 0,1-1 0 0 0,-1 0 0 0 0,0-1 0 0 0,1 1 0 0 0,-1 0 0 0 0,1-1 0 0 0,0 0 0 0 0,-1 1 0 0 0,1-1-1 0 0,-1 0 1 0 0,1 0 0 0 0,0 0 0 0 0,-1-1 0 0 0,1 1 0 0 0,-1-1 0 0 0,1 1 0 0 0,-1-1 0 0 0,1 0 0 0 0,-1 0 0 0 0,1 0 171 0 0,79-49-9719 0 0,-70 45 8928 0 0</inkml:trace>
  <inkml:trace contextRef="#ctx0" brushRef="#br0" timeOffset="3504.491">2056 247 80 0 0,'0'0'1388'0'0,"0"0"-5"0"0,0 0-73 0 0,0 0-11 0 0,0 0-104 0 0,0 0-151 0 0,0 0-156 0 0,0 0-208 0 0,0 0-190 0 0,0 0-177 0 0,0 0-153 0 0,0 0-77 0 0,-19 20-15 0 0,-57 60 19 0 0,58-49 139 0 0,20-29-167 0 0,1 2 97 0 0,1-1-1 0 0,-1 1 1 0 0,1-1 0 0 0,-1 0-1 0 0,1 0 1 0 0,0-1-1 0 0,0 1 1 0 0,0-1 0 0 0,0 0-1 0 0,1 0 1 0 0,-1 0 0 0 0,0-1-1 0 0,1 1 1 0 0,-1-1 0 0 0,1 0-1 0 0,0 0 1 0 0,-1-1-1 0 0,1 0 1 0 0,0 1 0 0 0,-1-1-1 0 0,1-1 1 0 0,0 1 0 0 0,0-1-1 0 0,-1 0 1 0 0,1 0 0 0 0,-1 0-1 0 0,1-1 1 0 0,-1 1-1 0 0,0-1 1 0 0,1 0 0 0 0,-1 0-1 0 0,0-1 1 0 0,0 1 0 0 0,0-1-1 0 0,-1 0 1 0 0,1 0 0 0 0,1-2-156 0 0,9-6 141 0 0,-1 0 1 0 0,1-1 0 0 0,-2-1 0 0 0,0 0 0 0 0,-1 0-1 0 0,0-1 1 0 0,-1-1 0 0 0,0 0 0 0 0,-1 0 0 0 0,-1-1-1 0 0,-1 0 1 0 0,0-1 0 0 0,-1 1 0 0 0,-1-1 0 0 0,0 0-1 0 0,-1-1 1 0 0,-1 1 0 0 0,0-7-142 0 0,-2 21-45 0 0,-1 0 0 0 0,1 0-1 0 0,-1-1 1 0 0,0 1 0 0 0,0 0-1 0 0,0-1 1 0 0,0 1 0 0 0,0 0 0 0 0,-1-1-1 0 0,1 1 1 0 0,-1 0 0 0 0,0 0-1 0 0,0 0 1 0 0,0-1 0 0 0,-1 1 0 0 0,1 0-1 0 0,-1 0 1 0 0,1 1 0 0 0,-1-1-1 0 0,0 0 1 0 0,0 1 0 0 0,0-1 0 0 0,-1 1-1 0 0,1-1 1 0 0,-1 1 0 0 0,1 0 0 0 0,-1 0-1 0 0,0 0 1 0 0,1 0 0 0 0,-1 1-1 0 0,0-1 1 0 0,0 1 0 0 0,0 0 0 0 0,-1 0-1 0 0,1 0 1 0 0,0 0 0 0 0,0 0-1 0 0,-1 1 1 0 0,1-1 0 0 0,0 1 0 0 0,-1 0-1 0 0,-2 0 46 0 0,-2 3-122 0 0,0 1 0 0 0,-1-1 0 0 0,1 1 0 0 0,1 1 0 0 0,-1 0 0 0 0,1 0 0 0 0,0 0 0 0 0,0 1 0 0 0,0 0 0 0 0,1 0 0 0 0,0 1 0 0 0,0 0 0 0 0,0 0 0 0 0,1 0 0 0 0,0 1 0 0 0,1-1 0 0 0,0 1 0 0 0,0 0 0 0 0,0 1 0 0 0,1-1 0 0 0,0 0 0 0 0,0 6 122 0 0,1-9-216 0 0,0 1 1 0 0,0 0 0 0 0,0-1 0 0 0,1 1-1 0 0,0 0 1 0 0,0 0 0 0 0,1 0-1 0 0,-1 0 1 0 0,1 0 0 0 0,1 0 0 0 0,-1 0-1 0 0,1-1 1 0 0,0 1 0 0 0,0 0-1 0 0,1 0 1 0 0,-1-1 0 0 0,1 1 0 0 0,1 0-1 0 0,-1-1 1 0 0,1 0 0 0 0,0 0-1 0 0,0 0 1 0 0,1 0 0 0 0,-1 0 0 0 0,1 0-1 0 0,0-1 1 0 0,0 0 0 0 0,1 0-1 0 0,-1 0 1 0 0,1 0 0 0 0,0-1 0 0 0,0 0-1 0 0,0 0 1 0 0,0 0 0 0 0,0-1-1 0 0,1 1 1 0 0,0-1 215 0 0,108 21-6076 0 0,-96-20 5640 0 0</inkml:trace>
  <inkml:trace contextRef="#ctx0" brushRef="#br0" timeOffset="3837.749">1390 730 168 0 0,'0'0'4121'0'0,"0"0"-1799"0"0,0 0-470 0 0,0 0-2 0 0,0 0-114 0 0,0 0-255 0 0,0 0-243 0 0,33-7-175 0 0,105-21-160 0 0,257-66 1860 0 0,-313 77-2773 0 0,114-18-3931 0 0,-174 32 2043 0 0,24-1-6910 0 0,-34 4 3968 0 0</inkml:trace>
  <inkml:trace contextRef="#ctx0" brushRef="#br0" timeOffset="4253.045">1902 818 5385 0 0,'0'0'1567'0'0,"0"0"-89"0"0,0 0 26 0 0,0 0-5 0 0,0 0-167 0 0,0 0-226 0 0,0 0-251 0 0,0 0-227 0 0,0 0-205 0 0,0 0-197 0 0,0 0-134 0 0,0 0-44 0 0,-25 13-20 0 0,-73 38-12 0 0,74-37-30 0 0,75-1 397 0 0,-11-7-138 0 0,-31-6-218 0 0,0 1-1 0 0,-1 0 1 0 0,1 0 0 0 0,-1 1 0 0 0,1 0 0 0 0,-1 0 0 0 0,0 1 0 0 0,0 0 0 0 0,0 1-1 0 0,0-1 1 0 0,-1 2 0 0 0,1-1 0 0 0,-1 1 0 0 0,2 2-27 0 0,-7-5 70 0 0,-1 0-1 0 0,1 0 1 0 0,-1 0-1 0 0,0 1 1 0 0,1-1-1 0 0,-1 0 1 0 0,0 1-1 0 0,-1-1 1 0 0,1 1-1 0 0,0-1 1 0 0,-1 1 0 0 0,0 0-1 0 0,1-1 1 0 0,-1 1-1 0 0,0-1 1 0 0,0 1-1 0 0,0 0 1 0 0,-1-1-1 0 0,1 1 1 0 0,-1-1-1 0 0,1 1 1 0 0,-1-1 0 0 0,0 1-1 0 0,0-1 1 0 0,0 1-1 0 0,0-1 1 0 0,0 0-1 0 0,-1 0 1 0 0,1 0-1 0 0,-1 1 1 0 0,0-1-1 0 0,1 0 1 0 0,-1-1 0 0 0,-2 3-70 0 0,-7 5 78 0 0,0-1 1 0 0,0 1 0 0 0,-1-2-1 0 0,0 0 1 0 0,0 0 0 0 0,-1-1-1 0 0,0-1 1 0 0,0 0 0 0 0,0-1-1 0 0,-12 2-78 0 0,-83 6-4841 0 0,80-9-3287 0 0,19-2 769 0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11.6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429 356 0 0 0,'0'0'319'0'0,"0"0"410"0"0,0 0 237 0 0,0 0 81 0 0,0 0-26 0 0,0 0-115 0 0,0 0-129 0 0,0 0-114 0 0,0 0-86 0 0,1-4-71 0 0,-1 3-457 0 0,-1 0 0 0 0,1 0 0 0 0,0 0 0 0 0,-1 0 0 0 0,1 0 0 0 0,0 0 0 0 0,-1 0 0 0 0,1 0 0 0 0,-1 0 0 0 0,1 0 0 0 0,-1 0 0 0 0,0 0 0 0 0,1 0 0 0 0,-1 0 0 0 0,0 1 0 0 0,0-1 0 0 0,0 0 0 0 0,1 1 0 0 0,-1-1-1 0 0,0 0 1 0 0,0 1 0 0 0,0-1 0 0 0,0 1 0 0 0,0-1 0 0 0,0 1 0 0 0,0 0 0 0 0,0-1 0 0 0,0 1 0 0 0,0 0 0 0 0,-1 0 0 0 0,1 0 0 0 0,0 0 0 0 0,0 0 0 0 0,0 0 0 0 0,0 0 0 0 0,0 0 0 0 0,0 0 0 0 0,0 0 0 0 0,0 1 0 0 0,0-1 0 0 0,0 0 0 0 0,0 1 0 0 0,0-1 0 0 0,0 1 0 0 0,0-1 0 0 0,0 1 0 0 0,0-1 0 0 0,0 1 0 0 0,0 0 0 0 0,0 0 0 0 0,0-1-49 0 0,-340 132 5808 0 0,319-116-5998 0 0,90-5 457 0 0,-17-9-145 0 0,-40-2-122 0 0,1 0 0 0 0,-1 0 0 0 0,0 1 0 0 0,0 0 0 0 0,0 1 0 0 0,0 0 0 0 0,0 1-1 0 0,-1 0 1 0 0,1 0 0 0 0,-1 1 0 0 0,6 4 0 0 0,-15-6 8 0 0,0 0 0 0 0,0 0-1 0 0,0 0 1 0 0,0 0-1 0 0,-1 1 1 0 0,1-1-1 0 0,-1 0 1 0 0,0 1-1 0 0,1-1 1 0 0,-1 0-1 0 0,0 1 1 0 0,0-1-1 0 0,-1 0 1 0 0,1 1 0 0 0,0-1-1 0 0,-1 0 1 0 0,1 1-1 0 0,-1-1 1 0 0,0 0-1 0 0,0 0 1 0 0,0 0-1 0 0,0 0 1 0 0,0 0-1 0 0,0 0 1 0 0,-1 0 0 0 0,1 0-1 0 0,-1 0 1 0 0,1 0-1 0 0,-1-1 1 0 0,0 1-1 0 0,1-1 1 0 0,-1 1-1 0 0,0-1 1 0 0,0 0-1 0 0,0 1 1 0 0,0-1-1 0 0,0 0 1 0 0,-1 0 0 0 0,1-1-1 0 0,0 1 1 0 0,-1 0-8 0 0,-2 3-18 0 0,-198 168 295 0 0,168-113-251 0 0,37-58-25 0 0,0 1 0 0 0,-1 0 0 0 0,1-1 0 0 0,0 1 0 0 0,0-1 0 0 0,0 1-1 0 0,0-1 1 0 0,0 0 0 0 0,0 0 0 0 0,0 0 0 0 0,1 0 0 0 0,-1 0 0 0 0,0-1 0 0 0,1 1 0 0 0,-1-1-1 0 0,0 1 1 0 0,1-1 0 0 0,-1 0 0 0 0,0 0 0 0 0,1 0 0 0 0,1 0-1 0 0,88-12-1211 0 0,-37-21-4736 0 0,-34 15-21 0 0,-15 11 2465 0 0</inkml:trace>
  <inkml:trace contextRef="#ctx0" brushRef="#br0" timeOffset="287.953">286 32 3489 0 0,'0'0'1447'0'0,"0"0"-1002"0"0,0 0-210 0 0,0 0 282 0 0,0 0 373 0 0,0 0 273 0 0,0 0 144 0 0,-5 34 12 0 0,-15 111-119 0 0,-30 294 2565 0 0,37-356-3809 0 0,-11 113 49 0 0,27-66-2742 0 0,4-105-102 0 0,9-6-4966 0 0,-11-19 5448 0 0</inkml:trace>
  <inkml:trace contextRef="#ctx0" brushRef="#br0" timeOffset="1651.481">435 1004 3497 0 0,'0'0'1168'0'0,"0"0"-46"0"0,0 0 102 0 0,0 0 228 0 0,0 0 87 0 0,0 0-92 0 0,0 0-228 0 0,0 0-261 0 0,0 0-209 0 0,0 0-170 0 0,0 0-143 0 0,33-36-89 0 0,103-112-69 0 0,-23 15 277 0 0,-89 102-424 0 0,-1-2 1 0 0,-2 0-1 0 0,-1-1 0 0 0,-2-1 0 0 0,11-30-131 0 0,-31 45-1071 0 0,-21 44-290 0 0,9-4 1334 0 0,2 2 0 0 0,0-1 1 0 0,1 2-1 0 0,1-1 0 0 0,1 2 1 0 0,1-1-1 0 0,1 1 0 0 0,1 0 1 0 0,1 1-1 0 0,1-1 0 0 0,1 14 27 0 0,2-35 44 0 0,0 1 0 0 0,1-1 0 0 0,0 1 0 0 0,0-1 0 0 0,0 1 0 0 0,0 0 0 0 0,0-1 1 0 0,1 1-1 0 0,0-1 0 0 0,-1 1 0 0 0,1-1 0 0 0,1 0 0 0 0,-1 1 0 0 0,0-1 0 0 0,1 0 0 0 0,-1 0 0 0 0,1 0 0 0 0,0 0 0 0 0,0 0 0 0 0,1 0 0 0 0,-1 0 0 0 0,0-1 0 0 0,1 1 0 0 0,0-1 0 0 0,-1 0 0 0 0,1 0 0 0 0,0 0 0 0 0,0 0 0 0 0,0 0 0 0 0,0-1 0 0 0,1 1 0 0 0,-1-1 0 0 0,0 0 0 0 0,1 0 0 0 0,-1 0 0 0 0,1 0 0 0 0,-1-1 0 0 0,1 1 0 0 0,-1-1 0 0 0,1 0-44 0 0,3 0 111 0 0,0 0-1 0 0,0 0 1 0 0,0-1 0 0 0,-1 0 0 0 0,1 0 0 0 0,0-1 0 0 0,-1 0-1 0 0,1 0 1 0 0,-1-1 0 0 0,1 1 0 0 0,-1-1 0 0 0,0-1 0 0 0,0 1-1 0 0,-1-1 1 0 0,1 0 0 0 0,-1-1 0 0 0,0 1 0 0 0,0-1 0 0 0,1 0-111 0 0,106-140 144 0 0,-105 135-288 0 0,0-2 0 0 0,0 1 1 0 0,-2-1-1 0 0,1 0 0 0 0,-1 0 1 0 0,-1 0-1 0 0,0-1 0 0 0,-1 0 1 0 0,0 0-1 0 0,-1 1 0 0 0,0-5 144 0 0,-3 16-87 0 0,0 0 0 0 0,0 0-1 0 0,0 1 1 0 0,0-1-1 0 0,0 0 1 0 0,0 1 0 0 0,-1-1-1 0 0,1 1 1 0 0,0-1 0 0 0,0 1-1 0 0,0 0 1 0 0,-1-1-1 0 0,1 1 1 0 0,0 0 0 0 0,0 0-1 0 0,0 0 1 0 0,-1 0 0 0 0,1 0-1 0 0,0 0 1 0 0,0 0 0 0 0,-1 0-1 0 0,1 1 1 0 0,0-1-1 0 0,0 0 1 0 0,0 1 0 0 0,-1-1-1 0 0,1 1 1 0 0,0-1 0 0 0,0 1-1 0 0,0 0 1 0 0,0 0-1 0 0,0-1 1 0 0,0 1 0 0 0,0 0-1 0 0,0 0 1 0 0,0 0 0 0 0,0 0 87 0 0,-6 8 39 0 0,1 0 0 0 0,0 1 0 0 0,1-1 0 0 0,0 1 0 0 0,0 0 0 0 0,1 0 0 0 0,0 0 0 0 0,1 1 0 0 0,0 0 0 0 0,1-1 0 0 0,0 1 0 0 0,0 0 0 0 0,1 0 1 0 0,1 0-1 0 0,0 0 0 0 0,1 0 0 0 0,0 4-39 0 0,0-10 89 0 0,0-1 1 0 0,0 1-1 0 0,0-1 1 0 0,0 0-1 0 0,1 1 1 0 0,0-1 0 0 0,0 0-1 0 0,0 0 1 0 0,1 0-1 0 0,-1 0 1 0 0,1 0-1 0 0,0-1 1 0 0,0 1-1 0 0,0-1 1 0 0,0 0-1 0 0,1 0 1 0 0,0 0 0 0 0,-1 0-1 0 0,1 0 1 0 0,0-1-1 0 0,0 0 1 0 0,0 0-1 0 0,1 0 1 0 0,-1 0-1 0 0,0-1 1 0 0,1 1-1 0 0,-1-1 1 0 0,1 0-1 0 0,-1-1 1 0 0,1 1 0 0 0,-1-1-1 0 0,1 0 1 0 0,0 0-1 0 0,-1 0 1 0 0,1-1-1 0 0,-1 1 1 0 0,1-1-1 0 0,0 0 1 0 0,-1-1-1 0 0,0 1 1 0 0,1-1 0 0 0,0 0-90 0 0,24-16 319 0 0,0-2 0 0 0,-2 0 1 0 0,0-2-1 0 0,-2 0 1 0 0,0-2-1 0 0,-2-1 0 0 0,0-1 1 0 0,12-21-320 0 0,-31 42 6 0 0,7-6 14 0 0,0-1 0 0 0,-1-1 0 0 0,0 0 0 0 0,-1-1-1 0 0,-1 1 1 0 0,0-2 0 0 0,-1 1 0 0 0,0-1 0 0 0,-1 0-1 0 0,-1 0 1 0 0,-1-1 0 0 0,0 0 0 0 0,1-7-20 0 0,-7 22-22 0 0,1 0 1 0 0,0 0-1 0 0,0 0 1 0 0,0 1-1 0 0,-1-1 1 0 0,1 0-1 0 0,0 1 1 0 0,-1-1-1 0 0,1 1 1 0 0,-1 0-1 0 0,1-1 1 0 0,-1 1-1 0 0,1 0 1 0 0,0 0-1 0 0,-1 0 1 0 0,1 0-1 0 0,-1 0 1 0 0,1 0-1 0 0,-1 0 1 0 0,1 1-1 0 0,-1-1 1 0 0,1 0-1 0 0,0 1 1 0 0,-1-1-1 0 0,1 1 1 0 0,0 0-1 0 0,-1-1 1 0 0,1 1-1 0 0,0 0 1 0 0,0 0-1 0 0,-1 0 1 0 0,1 0 21 0 0,-14 11-154 0 0,2 1 0 0 0,0 0 0 0 0,0 1 0 0 0,1 0 0 0 0,1 1 0 0 0,0 0 1 0 0,1 1-1 0 0,0 0 0 0 0,2 1 0 0 0,0-1 0 0 0,1 2 0 0 0,0-1 0 0 0,0 7 154 0 0,3-8-428 0 0,0 0 0 0 0,0 0 0 0 0,2 0 0 0 0,0 1 0 0 0,1-1 0 0 0,0 1 0 0 0,3 15 428 0 0,-2-28-140 0 0,0 0 1 0 0,1-1-1 0 0,-1 1 0 0 0,1-1 1 0 0,0 1-1 0 0,0-1 1 0 0,0 1-1 0 0,1-1 1 0 0,-1 1-1 0 0,1-1 1 0 0,0 0-1 0 0,0 0 1 0 0,0 0-1 0 0,0 0 1 0 0,0 0-1 0 0,1-1 1 0 0,-1 1-1 0 0,1-1 0 0 0,0 1 1 0 0,0-1-1 0 0,0 0 1 0 0,0 0-1 0 0,0 0 1 0 0,0 0-1 0 0,0-1 1 0 0,1 1-1 0 0,-1-1 1 0 0,1 0 139 0 0,4 1-999 0 0,0 0 1 0 0,0 0 0 0 0,0-1-1 0 0,1 0 1 0 0,-1 0 0 0 0,0-1-1 0 0,1 0 1 0 0,-1-1 0 0 0,0 0-1 0 0,0 0 1 0 0,6-2 998 0 0,0-1-368 0 0</inkml:trace>
  <inkml:trace contextRef="#ctx0" brushRef="#br0" timeOffset="1890.558">1766 183 4361 0 0,'0'0'1159'0'0,"0"0"-34"0"0,0 0 37 0 0,0 0 128 0 0,0 0 42 0 0,0 0-73 0 0,0 0-156 0 0,0 0-196 0 0,-21 30-171 0 0,-66 99-191 0 0,47-37 65 0 0,32-64-709 0 0,0 1 0 0 0,2-1 0 0 0,2 2 0 0 0,0-1 0 0 0,2 0 0 0 0,1 1 1 0 0,2 23 98 0 0,36 37-3302 0 0,4-44-4794 0 0,-34-41 5825 0 0,-4 2 1043 0 0</inkml:trace>
  <inkml:trace contextRef="#ctx0" brushRef="#br0" timeOffset="2303.185">1735 573 1280 0 0,'0'0'1171'0'0,"0"0"-389"0"0,0 0-137 0 0,0 0 99 0 0,0 0 178 0 0,0 0 209 0 0,0 0 144 0 0,0 0 29 0 0,0 0-78 0 0,0 0-186 0 0,0 0-204 0 0,0 0-173 0 0,0 0-103 0 0,14-2-52 0 0,106-25 1232 0 0,-32 5-1188 0 0,-88 44-716 0 0,-50 70 287 0 0,34-70-3 0 0,13-20-91 0 0,0 1 0 0 0,1-1 0 0 0,-1 1 0 0 0,1 0 0 0 0,0 0 0 0 0,0 0 0 0 0,0 0 0 0 0,0 0 0 0 0,0 0 1 0 0,1 1-1 0 0,0-1 0 0 0,-1 1 0 0 0,1-1 0 0 0,0 1 0 0 0,1-1 0 0 0,-1 1 0 0 0,1 0 0 0 0,-1-1 0 0 0,1 1 0 0 0,0 0 0 0 0,1-1 0 0 0,-1 1 0 0 0,0-1 0 0 0,1 1 0 0 0,0 0 0 0 0,0-1 0 0 0,0 1 0 0 0,0-1 0 0 0,1 0 0 0 0,-1 1 0 0 0,1-1 0 0 0,0 0 0 0 0,0 0 0 0 0,0 0 0 0 0,3 3-29 0 0,0-4-20 0 0,0 1 0 0 0,1-1 0 0 0,-1 0-1 0 0,1-1 1 0 0,-1 1 0 0 0,1-1 0 0 0,0 0 0 0 0,0-1-1 0 0,0 1 1 0 0,-1-1 0 0 0,1 0 0 0 0,0-1-1 0 0,0 1 1 0 0,-1-1 0 0 0,1 0 0 0 0,0-1 0 0 0,3 0 20 0 0,30-24-8832 0 0,-36 22 533 0 0</inkml:trace>
  <inkml:trace contextRef="#ctx0" brushRef="#br0" timeOffset="2637.559">2187 459 2649 0 0,'0'0'2324'0'0,"0"0"-710"0"0,0 0-247 0 0,0 0 25 0 0,0 0-81 0 0,0 0-188 0 0,0 0-234 0 0,0 0-254 0 0,0 0-197 0 0,0 0-101 0 0,0 0-78 0 0,0 0-78 0 0,0 0 6 0 0,-10 23 38 0 0,-32 71 49 0 0,43-95-267 0 0,-1 1 1 0 0,1 0 0 0 0,0 0-1 0 0,-1 0 1 0 0,1 0 0 0 0,-1 0-1 0 0,1 0 1 0 0,0 0 0 0 0,-1 0-1 0 0,1 0 1 0 0,0 0 0 0 0,-1 0-1 0 0,1 0 1 0 0,-1 1 0 0 0,1-1-1 0 0,-1 0 1 0 0,1 0 0 0 0,0 1 0 0 0,-1-1-1 0 0,1 0 1 0 0,-1 1 0 0 0,1-1-1 0 0,-1 0 1 0 0,1 1 0 0 0,-1-1-1 0 0,0 1 1 0 0,1-1 0 0 0,-1 1-1 0 0,0-1 1 0 0,1 1 0 0 0,-1-1-1 0 0,0 1 1 0 0,1-1 0 0 0,-1 1-1 0 0,0 0 1 0 0,0-1 0 0 0,0 1-1 0 0,1-1 1 0 0,-1 1 0 0 0,0 0-1 0 0,0-1 1 0 0,0 1 0 0 0,0-1 0 0 0,0 1-1 0 0,0 0 1 0 0,0-1 0 0 0,-1 1-1 0 0,1-1 1 0 0,0 1 0 0 0,0 0-1 0 0,0-1 1 0 0,0 1 0 0 0,-1-1-1 0 0,1 1 1 0 0,0-1 0 0 0,-1 1-1 0 0,1-1 1 0 0,0 1 0 0 0,-1-1-1 0 0,1 1 1 0 0,-1-1 0 0 0,1 1-1 0 0,-1-1 1 0 0,1 0 0 0 0,-1 1-1 0 0,1-1 1 0 0,-1 0 0 0 0,1 1 0 0 0,-1-1-1 0 0,0 0-7 0 0,4 0 69 0 0,26 2 324 0 0,-23-2-318 0 0,1-1 1 0 0,-1 2-1 0 0,1-1 0 0 0,0 1 1 0 0,-1 0-1 0 0,1 0 0 0 0,-1 1 1 0 0,0 0-1 0 0,0 0 0 0 0,1 0 0 0 0,-1 1 1 0 0,-1 0-1 0 0,1 0 0 0 0,1 2-75 0 0,-5-1 69 0 0,0 0-1 0 0,0-1 0 0 0,-1 1 1 0 0,0 0-1 0 0,0 1 0 0 0,0-1 1 0 0,0 0-1 0 0,-1 0 0 0 0,1 0 1 0 0,-1 0-1 0 0,0 1 0 0 0,0-1 1 0 0,-1 0-1 0 0,1 0 0 0 0,-1 0 1 0 0,0 1-1 0 0,0-1 0 0 0,0 0 1 0 0,-1 0-1 0 0,0-1 0 0 0,1 1 1 0 0,-1 0-1 0 0,-1 0 0 0 0,1-1 1 0 0,0 1-1 0 0,-1-1 0 0 0,0 0 0 0 0,0 0 1 0 0,0 0-1 0 0,-2 2-68 0 0,-71 61-607 0 0,38-44-7062 0 0,35-22 3236 0 0,1 0-2166 0 0</inkml:trace>
  <inkml:trace contextRef="#ctx0" brushRef="#br0" timeOffset="2904.347">2368 186 10330 0 0,'0'0'760'0'0,"0"0"-6"0"0,0 0 270 0 0,0 0 304 0 0,0 0 117 0 0,0 0-70 0 0,0 0-238 0 0,0 0-279 0 0,6 35-222 0 0,21 107-208 0 0,-6-13 57 0 0,-17-100-476 0 0,2 1-157 0 0,-2 0 0 0 0,-2 0 0 0 0,0 1 0 0 0,-2-1 0 0 0,-2 0 1 0 0,-1 7 147 0 0,-27 34-2617 0 0,-5-36-6765 0 0,27-31 1699 0 0</inkml:trace>
  <inkml:trace contextRef="#ctx0" brushRef="#br0" timeOffset="3218.554">2622 544 7578 0 0,'0'0'3492'0'0,"0"0"-1271"0"0,0 0-598 0 0,0 0-144 0 0,0 0-202 0 0,0 0-280 0 0,0 0-217 0 0,31-10-173 0 0,99-27-135 0 0,27 7 219 0 0,-150 29-1452 0 0,26 1 399 0 0,-26 5-4018 0 0,-6 4-4933 0 0,-3-4 2912 0 0</inkml:trace>
  <inkml:trace contextRef="#ctx0" brushRef="#br0" timeOffset="3454.039">2683 735 4641 0 0,'0'0'2312'0'0,"0"0"-447"0"0,0 0-305 0 0,0 0-223 0 0,0 0-401 0 0,0 0-384 0 0,0 0-240 0 0,0 0-168 0 0,200-33-216 0 0,-178 26-520 0 0,-1-4-1281 0 0,-5 3-2248 0 0,-3 4-2880 0 0</inkml:trace>
  <inkml:trace contextRef="#ctx0" brushRef="#br0" timeOffset="4171.943">3029 293 2264 0 0,'0'0'1039'0'0,"0"0"179"0"0,0 0 293 0 0,0 0 205 0 0,0 0-7 0 0,0 0-142 0 0,0 0-190 0 0,0 0-162 0 0,32-10-167 0 0,102-33-199 0 0,-45 25 557 0 0,-68 19-1243 0 0,-20 1-142 0 0,0-1 0 0 0,0 1-1 0 0,0-1 1 0 0,0 1 0 0 0,0-1-1 0 0,0 1 1 0 0,0 0 0 0 0,0-1-1 0 0,-1 1 1 0 0,1 0-1 0 0,0 0 1 0 0,-1-1 0 0 0,0 1-1 0 0,1 0 1 0 0,-1 0 0 0 0,0 0-1 0 0,0 0 1 0 0,0 0 0 0 0,0-1-1 0 0,0 1 1 0 0,-1 0 0 0 0,1 0-1 0 0,0 0 1 0 0,-1 0 0 0 0,0-1-1 0 0,1 1 1 0 0,-1 0 0 0 0,0-1-1 0 0,0 1 1 0 0,0 0-1 0 0,0 0-20 0 0,-67 81 370 0 0,-16 28-74 0 0,82-106-260 0 0,0-1 0 0 0,0 1 0 0 0,0 0 0 0 0,1 0 0 0 0,0 0 0 0 0,0 0 0 0 0,0 0 0 0 0,1 1 1 0 0,0-1-1 0 0,0 0 0 0 0,0 0 0 0 0,1 0 0 0 0,-1 0 0 0 0,1 0 0 0 0,0 0 0 0 0,1 0 0 0 0,-1 0 0 0 0,1 0 0 0 0,0 0 0 0 0,0-1 0 0 0,0 1 0 0 0,2 1-36 0 0,2 2 73 0 0,0-1-1 0 0,1 1 0 0 0,0-2 1 0 0,0 1-1 0 0,1 0 0 0 0,-1-1 1 0 0,1-1-1 0 0,1 1 0 0 0,-1-2 1 0 0,1 1-1 0 0,0-1 0 0 0,0 0 0 0 0,0-1 1 0 0,1 0-1 0 0,-1 0 0 0 0,1-1 1 0 0,0 0-1 0 0,7 0-72 0 0,30-43-3006 0 0,-39 30 852 0 0,14-18-7868 0 0,-17 25 4721 0 0</inkml:trace>
  <inkml:trace contextRef="#ctx0" brushRef="#br0" timeOffset="4487.4">3544 131 5721 0 0,'0'0'1427'0'0,"0"0"-120"0"0,0 0-15 0 0,0 0 91 0 0,0 0-36 0 0,0 0-162 0 0,0 0-215 0 0,0 0-200 0 0,0 0-166 0 0,0 0-161 0 0,0 0-124 0 0,0 0-110 0 0,-10 32-64 0 0,-29 95-21 0 0,29-69 78 0 0,10-54-205 0 0,-1 0 1 0 0,1 0 0 0 0,0-1 0 0 0,0 1-1 0 0,1 0 1 0 0,-1-1 0 0 0,1 1 0 0 0,0 0-1 0 0,0-1 1 0 0,0 1 0 0 0,0-1-1 0 0,0 0 1 0 0,1 1 0 0 0,0-1 0 0 0,0 0-1 0 0,0 0 1 0 0,0 0 0 0 0,0 0-1 0 0,0 0 1 0 0,1 0 0 0 0,-1 0 0 0 0,1-1-1 0 0,0 0 1 0 0,0 1 0 0 0,0-1 0 0 0,0 0-1 0 0,0 0 1 0 0,1-1 0 0 0,-1 1-1 0 0,0-1 1 0 0,1 1 0 0 0,-1-1 0 0 0,1 0-1 0 0,2 0 3 0 0,84-6-4087 0 0,-41-28-7098 0 0,-44 26 9087 0 0</inkml:trace>
  <inkml:trace contextRef="#ctx0" brushRef="#br0" timeOffset="4722.991">3767 157 1224 0 0,'0'0'2247'0'0,"0"0"-473"0"0,0 0-47 0 0,0 0 114 0 0,0 0-17 0 0,0 0-138 0 0,0 0-255 0 0,0 0-256 0 0,0 0-239 0 0,-15 34-175 0 0,-48 109-151 0 0,28-47 261 0 0,24-67-892 0 0,1 0 0 0 0,1 1 0 0 0,1 0 0 0 0,2 0 0 0 0,1 1 0 0 0,2 0 0 0 0,1 0 0 0 0,1 0 0 0 0,2 16 21 0 0,17 4-2697 0 0,-6-39-1185 0 0,5-5-3436 0 0,-11-6 3297 0 0</inkml:trace>
  <inkml:trace contextRef="#ctx0" brushRef="#br0" timeOffset="5072.935">3818 393 0 0 0,'0'0'787'0'0,"0"0"162"0"0,0 0 136 0 0,0 0 46 0 0,0 0 30 0 0,0 0 5 0 0,0 0 5 0 0,0 0 74 0 0,0 0 86 0 0,0 0 88 0 0,0 0 45 0 0,0 0-63 0 0,0 0-136 0 0,5 1-203 0 0,-1 0-961 0 0,-4-1-59 0 0,1 0 1 0 0,-1 1-1 0 0,1-1 1 0 0,0 0-1 0 0,0 0 0 0 0,-1 1 1 0 0,1-1-1 0 0,0 0 1 0 0,-1 0-1 0 0,1 0 1 0 0,0 0-1 0 0,0 0 1 0 0,-1 0-1 0 0,1 0 0 0 0,0 0 1 0 0,0 0-1 0 0,-1 0 1 0 0,1-1-1 0 0,0 1 1 0 0,-1 0-1 0 0,1 0 1 0 0,0-1-1 0 0,-1 1 0 0 0,1 0 1 0 0,0-1-1 0 0,-1 1 1 0 0,1-1-1 0 0,-1 1 1 0 0,1-1-1 0 0,-1 1 1 0 0,1-1-1 0 0,-1 1 0 0 0,1-1 1 0 0,-1 1-1 0 0,1-1 1 0 0,-1 0-1 0 0,0 1 1 0 0,1-1-1 0 0,-1 0 1 0 0,0 1-1 0 0,0-1 0 0 0,1 0 1 0 0,-1 0-1 0 0,0 1 1 0 0,0-1-1 0 0,0 0 1 0 0,0 1-1 0 0,0-1 1 0 0,0 0-1 0 0,0 0-42 0 0,10-44 1557 0 0,34-90 273 0 0,-10 90-1722 0 0,-8 31-2904 0 0,-22 27-3194 0 0,-3-7-557 0 0,-1 0-475 0 0</inkml:trace>
  <inkml:trace contextRef="#ctx0" brushRef="#br0" timeOffset="5435.774">4074 194 2689 0 0,'0'0'1589'0'0,"0"0"-343"0"0,0 0-138 0 0,0 0-21 0 0,0 0-19 0 0,0 0-42 0 0,0 0-73 0 0,0 0-77 0 0,0 0-101 0 0,0 0-147 0 0,0 0-166 0 0,0 0-145 0 0,0 0-113 0 0,-12 14-78 0 0,-57 71 22 0 0,65-78-126 0 0,0-1 0 0 0,1 1-1 0 0,-1-1 1 0 0,2 1 0 0 0,-1 0 0 0 0,1 0 0 0 0,0 0 0 0 0,0 1 0 0 0,1-1 0 0 0,0 0 0 0 0,0 1-1 0 0,1 3-21 0 0,1-10 139 0 0,1 0 0 0 0,-1 0-1 0 0,1 0 1 0 0,-1 0-1 0 0,1 0 1 0 0,0-1 0 0 0,-1 1-1 0 0,1-1 1 0 0,0 1-1 0 0,-1-1 1 0 0,1 1 0 0 0,0-1-1 0 0,0 0 1 0 0,-1 0 0 0 0,1 0-1 0 0,0 0 1 0 0,0 0-1 0 0,-1-1 1 0 0,1 1 0 0 0,0 0-1 0 0,-1-1 1 0 0,1 1-1 0 0,0-1 1 0 0,-1 0 0 0 0,1 1-1 0 0,-1-1 1 0 0,1 0-1 0 0,-1 0 1 0 0,2-1-139 0 0,175-166 3015 0 0,-132 138-3165 0 0,-46 30-13 0 0,0 0-80 0 0,-22 49-3332 0 0,9-24-694 0 0,0-1-3985 0 0,10-19 3309 0 0</inkml:trace>
  <inkml:trace contextRef="#ctx0" brushRef="#br0" timeOffset="5789.035">4297 234 0 0 0,'0'0'499'0'0,"0"0"648"0"0,0 0 126 0 0,0 0-144 0 0,0 0-211 0 0,0 0-119 0 0,0 0-52 0 0,0 0-104 0 0,0 0-176 0 0,0 0-197 0 0,0 0-131 0 0,0 0-51 0 0,-10 13 69 0 0,-31 40 156 0 0,41-52-257 0 0,-1-1 1 0 0,1 1 0 0 0,-1 0 0 0 0,1-1 0 0 0,-1 1 0 0 0,1 0 0 0 0,0-1 0 0 0,-1 1 0 0 0,1 0 0 0 0,0 0 0 0 0,-1 0 0 0 0,1-1 0 0 0,0 1 0 0 0,0 0 0 0 0,0 0 0 0 0,0 0 0 0 0,0-1 0 0 0,0 1 0 0 0,0 0 0 0 0,0 0 0 0 0,0 0 0 0 0,0 0 0 0 0,0-1 0 0 0,0 1 0 0 0,1 0 0 0 0,-1 0 0 0 0,0 0 0 0 0,1-1 0 0 0,-1 1 0 0 0,1 0 0 0 0,-1 0 0 0 0,0-1 0 0 0,1 1 0 0 0,0 0 0 0 0,-1-1 0 0 0,1 1 0 0 0,-1-1 0 0 0,1 1 0 0 0,0-1 0 0 0,-1 1 0 0 0,1-1 0 0 0,0 1 0 0 0,0-1 0 0 0,-1 0 0 0 0,1 1 0 0 0,0-1 0 0 0,0 0 0 0 0,-1 0 0 0 0,1 1 0 0 0,0-1 0 0 0,0 0 0 0 0,0 0 0 0 0,0 0 0 0 0,-1 0 0 0 0,1 0 0 0 0,0 0 0 0 0,0 0 0 0 0,0-1 0 0 0,0 1 0 0 0,-1 0 0 0 0,1 0 0 0 0,0 0 0 0 0,0-1 0 0 0,-1 1 0 0 0,2-1-57 0 0,-1 1 234 0 0,6 0 127 0 0,-1 0 0 0 0,0 0 0 0 0,1-1 0 0 0,-1 0 0 0 0,0 0 0 0 0,0-1 0 0 0,0 0 0 0 0,0 0 1 0 0,0 0-1 0 0,0-1 0 0 0,-1 0 0 0 0,1 0 0 0 0,-1 0 0 0 0,1 0 0 0 0,-1-1 0 0 0,0 0 0 0 0,-1 0 0 0 0,1-1 0 0 0,-1 1 1 0 0,0-1-1 0 0,2-2-361 0 0,4-6 261 0 0,-1 3-221 0 0,0 0 0 0 0,-1 0 1 0 0,0-1-1 0 0,0 1 1 0 0,-1-2-1 0 0,-1 1 0 0 0,0-1 1 0 0,-1 0-1 0 0,0 0 1 0 0,0-1-1 0 0,-2 0 0 0 0,1 1 1 0 0,-2-1-1 0 0,0 0 0 0 0,1-13-40 0 0,-4 23-77 0 0,0-1-1 0 0,0 1 0 0 0,0 0 1 0 0,-1 0-1 0 0,1 1 0 0 0,-1-1 0 0 0,1 0 1 0 0,-1 0-1 0 0,0 1 0 0 0,0-1 1 0 0,0 1-1 0 0,-1 0 0 0 0,1-1 0 0 0,0 1 1 0 0,-1 0-1 0 0,0 1 0 0 0,1-1 0 0 0,-1 0 1 0 0,0 1-1 0 0,0-1 0 0 0,0 1 1 0 0,0 0-1 0 0,0 0 0 0 0,0 0 0 0 0,0 0 1 0 0,0 1-1 0 0,0-1 0 0 0,-1 1 1 0 0,1 0-1 0 0,0 0 0 0 0,0 0 0 0 0,-1 0 1 0 0,1 0-1 0 0,0 1 0 0 0,0 0 0 0 0,0 0 1 0 0,0-1-1 0 0,0 2 0 0 0,0-1 1 0 0,0 0-1 0 0,0 1 0 0 0,0-1 0 0 0,-1 2 78 0 0,-3 1-172 0 0,0 0 0 0 0,1 0 0 0 0,0 0 0 0 0,0 1 0 0 0,0 0 0 0 0,0 1 0 0 0,1-1 0 0 0,0 1 0 0 0,0 0 0 0 0,0 0 0 0 0,1 0 0 0 0,0 1 0 0 0,0 0 0 0 0,1 0 0 0 0,0 0 0 0 0,0 0 0 0 0,0 0 0 0 0,1 0 0 0 0,0 1 0 0 0,1-1 0 0 0,-1 1 0 0 0,2 0 0 0 0,-1-1 0 0 0,1 1 0 0 0,0 0-1 0 0,0-1 1 0 0,1 2 172 0 0,43 49-9807 0 0,-35-50 6625 0 0</inkml:trace>
  <inkml:trace contextRef="#ctx0" brushRef="#br0" timeOffset="6074.991">3870 580 2937 0 0,'0'0'5063'0'0,"0"0"-1755"0"0,0 0-1092 0 0,0 0-575 0 0,0 0-444 0 0,34 3-253 0 0,107 7-86 0 0,-78-8 65 0 0,0-2 1 0 0,0-3-1 0 0,50-9-923 0 0,-16 1 209 0 0,136-13-3137 0 0,-195 23-2266 0 0,-28 1 1711 0 0,2 0-6055 0 0</inkml:trace>
  <inkml:trace contextRef="#ctx0" brushRef="#br0" timeOffset="6495.123">4280 753 5145 0 0,'0'0'2543'0'0,"0"0"-1277"0"0,0 0-385 0 0,0 0 73 0 0,0 0-11 0 0,0 0-79 0 0,0 0-96 0 0,0 0-98 0 0,0 0-2 0 0,0 0-24 0 0,-31 12-52 0 0,-98 36-64 0 0,79-23 282 0 0,50-25-797 0 0,-1 0 1 0 0,0 0 0 0 0,1 1-1 0 0,-1-1 1 0 0,1 0-1 0 0,-1 1 1 0 0,1-1 0 0 0,-1 1-1 0 0,0-1 1 0 0,1 1-1 0 0,0-1 1 0 0,-1 1 0 0 0,1-1-1 0 0,-1 1 1 0 0,1-1-1 0 0,0 1 1 0 0,-1-1 0 0 0,1 1-1 0 0,0 0 1 0 0,-1-1-1 0 0,1 1 1 0 0,0 0 0 0 0,0-1-1 0 0,0 1 1 0 0,0 0-1 0 0,0-1 1 0 0,0 1 0 0 0,0 0-1 0 0,0-1 1 0 0,0 1 0 0 0,0 0-1 0 0,0 0 1 0 0,0-1-1 0 0,0 1 1 0 0,0 0 0 0 0,1-1-1 0 0,-1 1 1 0 0,0-1-1 0 0,0 1 1 0 0,1 0 0 0 0,-1-1-1 0 0,1 1 1 0 0,-1-1-1 0 0,0 1 1 0 0,1-1 0 0 0,-1 1-1 0 0,1-1 1 0 0,-1 1-1 0 0,1-1 1 0 0,-1 1 0 0 0,1-1-1 0 0,0 0 1 0 0,-1 1-1 0 0,1-1 1 0 0,0 0 0 0 0,-1 0-1 0 0,1 1 1 0 0,-1-1 0 0 0,1 0-1 0 0,0 0-13 0 0,45 17 291 0 0,-44-17-262 0 0,119 27 450 0 0,-46 11-105 0 0,-74-37-330 0 0,1 1 0 0 0,-1-1 0 0 0,1 1 0 0 0,-1-1 0 0 0,0 1-1 0 0,0 0 1 0 0,0 0 0 0 0,0 0 0 0 0,0 0 0 0 0,0-1 0 0 0,0 1 0 0 0,-1 0 0 0 0,1 0 0 0 0,-1 1 0 0 0,1-1 0 0 0,-1 0 0 0 0,0 0 0 0 0,0 0-1 0 0,0 0 1 0 0,0 0 0 0 0,0 0 0 0 0,0 0 0 0 0,0 0 0 0 0,-1 0 0 0 0,0 2-44 0 0,-3 1 70 0 0,0-1-1 0 0,0 1 1 0 0,0-1 0 0 0,-1 1-1 0 0,1-1 1 0 0,-1 0-1 0 0,0-1 1 0 0,-1 0 0 0 0,1 1-1 0 0,-1-2 1 0 0,1 1 0 0 0,-1-1-1 0 0,0 1 1 0 0,-2-1-70 0 0,-141 33-1838 0 0,116-32-2052 0 0,-1-3-3277 0 0,26 0-1276 0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4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1 607 3705 0 0,'0'0'465'0'0,"0"0"-233"0"0,0 0-70 0 0,0 0 247 0 0,0 0 479 0 0,0 0 394 0 0,0 0 185 0 0,0 0 2 0 0,0 0-132 0 0,0 0-154 0 0,0 0-136 0 0,16 0-162 0 0,112 0 1008 0 0,-100 0-1527 0 0,-1-1 0 0 0,1-2 0 0 0,0 0 0 0 0,-1-2 0 0 0,0-1 1 0 0,0-1-1 0 0,22-9-366 0 0,21-17 238 0 0,-1-2 0 0 0,-1-4 0 0 0,-3-2 0 0 0,30-26-238 0 0,-30 22 17 0 0,99-73-278 0 0,69-69 261 0 0,-233 187 0 0 0,0 1 0 0 0,0-1 1 0 0,0 0-1 0 0,0 1 0 0 0,0-1 1 0 0,0 1-1 0 0,0-1 0 0 0,0 1 0 0 0,0-1 1 0 0,1 0-1 0 0,-1 1 0 0 0,0-1 1 0 0,0 0-1 0 0,1 1 0 0 0,-1-1 1 0 0,0 1-1 0 0,0-1 0 0 0,1 0 0 0 0,-1 0 1 0 0,0 1-1 0 0,1-1 0 0 0,-1 0 1 0 0,1 0-1 0 0,-1 1 0 0 0,0-1 0 0 0,1 0 1 0 0,-1 0-1 0 0,1 0 0 0 0,-1 1 1 0 0,0-1-1 0 0,1 0 0 0 0,-1 0 0 0 0,1 0 1 0 0,-1 0-1 0 0,1 0 0 0 0,-1 0 1 0 0,0 0-1 0 0,1 0 0 0 0,-1 0 0 0 0,1 0 1 0 0,-1 0-1 0 0,1 0 0 0 0,-1-1 1 0 0,0 1-1 0 0,1 0 0 0 0,-1 0 0 0 0,1 0 1 0 0,-1-1-1 0 0,0 1 0 0 0,1 0 1 0 0,-1 0-1 0 0,0-1 0 0 0,1 1 0 0 0,-1 0 1 0 0,0-1-1 0 0,-16 51 407 0 0,12-40-310 0 0,-202 467 1782 0 0,201-460-1862 0 0,0 0 0 0 0,-1 0 0 0 0,0-1 1 0 0,-1 0-1 0 0,-1 0 0 0 0,-1-1 0 0 0,0 0 0 0 0,-1 0 0 0 0,-1-1 0 0 0,0 0 0 0 0,-1-1 0 0 0,-5 5-17 0 0,10-11-164 0 0,1-1-1 0 0,-1 0 0 0 0,-1 0 0 0 0,1-1 1 0 0,-1 1-1 0 0,0-2 0 0 0,0 1 1 0 0,0-1-1 0 0,-1 0 0 0 0,1-1 0 0 0,-1 0 1 0 0,0 0-1 0 0,0-1 0 0 0,0 0 0 0 0,0-1 1 0 0,-1 0-1 0 0,1 0 0 0 0,0-1 0 0 0,-9 0 165 0 0,15-3-198 0 0,0 0-1 0 0,0 0 0 0 0,0 0 0 0 0,0 0 0 0 0,1-1 1 0 0,-1 1-1 0 0,1-1 0 0 0,0 1 0 0 0,0-1 0 0 0,0 0 1 0 0,0 0-1 0 0,1 0 0 0 0,-1 0 0 0 0,1 0 0 0 0,0 0 1 0 0,0 0-1 0 0,1 0 0 0 0,-1 0 0 0 0,1-1 0 0 0,0 1 1 0 0,0 0-1 0 0,0 0 0 0 0,1-1 0 0 0,0 1 0 0 0,-1 0 1 0 0,2-1 198 0 0,-2-4-449 0 0,3-7-653 0 0,0 0-1 0 0,1 0 0 0 0,1 1 1 0 0,1 0-1 0 0,0 0 0 0 0,0 0 0 0 0,2 1 1 0 0,0 0-1 0 0,0 1 0 0 0,1-1 1 0 0,1 1-1 0 0,6-5 1103 0 0,-3-2-320 0 0</inkml:trace>
  <inkml:trace contextRef="#ctx0" brushRef="#br0" timeOffset="338.96">1499 264 4681 0 0,'0'0'2264'0'0,"0"0"-250"0"0,0 0-147 0 0,0 0 55 0 0,0 0 61 0 0,0 0-113 0 0,0 0-216 0 0,0 0-334 0 0,0 0-449 0 0,0 0-346 0 0,0 0-241 0 0,0 0-133 0 0,0 0-62 0 0,-2 6-53 0 0,-87 140-10 0 0,85-133-50 0 0,-1 0 0 0 0,2 1 0 0 0,0-1 0 0 0,0 1 1 0 0,1-1-1 0 0,1 1 0 0 0,0 0 0 0 0,1 0 1 0 0,0 0-1 0 0,2 8 24 0 0,-1-16-5 0 0,1 0 1 0 0,-1 0 0 0 0,1-1-1 0 0,0 1 1 0 0,0-1 0 0 0,0 0-1 0 0,1 1 1 0 0,0-1 0 0 0,0 0-1 0 0,0 0 1 0 0,0-1 0 0 0,1 1-1 0 0,0-1 1 0 0,0 0 0 0 0,0 0-1 0 0,1 0 1 0 0,-1 0 0 0 0,1-1-1 0 0,0 0 1 0 0,0 0 0 0 0,0 0-1 0 0,0 0 1 0 0,1-1 0 0 0,-1 0-1 0 0,1 0 1 0 0,2 0 4 0 0,2 1 72 0 0,1-2 0 0 0,0 1 0 0 0,-1-1 0 0 0,1 0 0 0 0,0-1 0 0 0,-1-1 0 0 0,1 1 0 0 0,0-2 0 0 0,0 1 0 0 0,-1-2 0 0 0,0 1 0 0 0,1-1 1 0 0,-1-1-1 0 0,0 0 0 0 0,0 0 0 0 0,-1-1 0 0 0,5-3-72 0 0,10-7 226 0 0,-1-1 0 0 0,0-1 0 0 0,-1-2 0 0 0,-1 0-1 0 0,-1-1 1 0 0,1-2-226 0 0,-9 10 52 0 0,-1 0 0 0 0,0-1-1 0 0,-1 0 1 0 0,0-1-1 0 0,-2 0 1 0 0,1 0 0 0 0,-2-1-1 0 0,0 0 1 0 0,0 0-1 0 0,-2-1 1 0 0,0 0-1 0 0,0 0 1 0 0,-2 0 0 0 0,0-1-1 0 0,-1 1 1 0 0,0-1-1 0 0,-2 1 1 0 0,0-1 0 0 0,0-2-52 0 0,-2 13-91 0 0,-1-1 0 0 0,1 1 0 0 0,-1 0 1 0 0,0 0-1 0 0,0 1 0 0 0,-1-1 1 0 0,1 1-1 0 0,-1-1 0 0 0,-1 1 0 0 0,1 0 1 0 0,-1 1-1 0 0,0-1 0 0 0,0 1 0 0 0,0 0 1 0 0,0 0-1 0 0,-1 1 0 0 0,1-1 1 0 0,-1 1-1 0 0,0 0 0 0 0,0 1 0 0 0,-1-1 91 0 0,-39-10-3403 0 0,1 8-3848 0 0,29 5-3812 0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7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6585 0 0,'0'0'3041'0'0,"0"0"-1454"0"0,0 0-247 0 0,0 0 206 0 0,0 0 21 0 0,0 0-123 0 0,0 0-137 0 0,0 0-158 0 0,32-3-185 0 0,101-10-207 0 0,-11-4 541 0 0,109-13-2122 0 0,-226 29-335 0 0,11-1 378 0 0,-13 2-3952 0 0,-1 0-4874 0 0,-8 0 4126 0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8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11210 0 0,'0'0'2089'0'0,"0"0"-243"0"0,0 0-283 0 0,0 0-210 0 0,0 0-199 0 0,35 2-231 0 0,112 4-138 0 0,-26-19 508 0 0,-83 4-979 0 0,156-32 838 0 0,-94 20-3014 0 0,-1 1-7294 0 0,-84 16-2108 0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5.9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770 0 4841 0 0,'0'0'1747'0'0,"0"0"-249"0"0,0 0-213 0 0,0 0-91 0 0,0 0 9 0 0,0 0 49 0 0,0 0-30 0 0,0 0-97 0 0,0 0-142 0 0,0 0-231 0 0,0 0-192 0 0,0 0-174 0 0,-14 35-150 0 0,-46 111-64 0 0,9-40 84 0 0,27-69-210 0 0,-1-1-1 0 0,-1-1 1 0 0,-2-2-1 0 0,-1 0 1 0 0,-2-2-1 0 0,-32 25-45 0 0,47-40-41 0 0,-1-2 1 0 0,0 0-1 0 0,0 0 0 0 0,-1-2 0 0 0,-1 0 0 0 0,0-1 0 0 0,-1-1 0 0 0,0-1 0 0 0,-1-1 0 0 0,1-1 1 0 0,-2 0-1 0 0,1-2 0 0 0,-1 0 0 0 0,1-2 0 0 0,-17 1 41 0 0,34-4-13 0 0,-1-1 0 0 0,1 0 0 0 0,0 0 0 0 0,0 0 0 0 0,0 0 0 0 0,0-1 0 0 0,0 1 0 0 0,0-1 0 0 0,0 0 0 0 0,0-1 0 0 0,1 1 1 0 0,-1 0-1 0 0,1-1 0 0 0,0 0 0 0 0,-1 0 0 0 0,1 0 0 0 0,1 0 0 0 0,-1-1 0 0 0,0 1 0 0 0,1-1 0 0 0,0 1 0 0 0,0-1 0 0 0,0 0 0 0 0,0 0 0 0 0,0 0 0 0 0,1 0 0 0 0,0 0 0 0 0,0 0 0 0 0,0 0 0 0 0,0-1 1 0 0,0 0 12 0 0,2-139-273 0 0,8 109 363 0 0,1 0-1 0 0,1 0 1 0 0,2 2-1 0 0,2 0 0 0 0,1 0 1 0 0,1 1-1 0 0,2 1 0 0 0,1 1 1 0 0,1 1-1 0 0,13-13-89 0 0,-30 36 36 0 0,0-1 0 0 0,1 1 0 0 0,0 1 0 0 0,0-1 0 0 0,0 0 0 0 0,1 1 0 0 0,0 0 0 0 0,0 1 0 0 0,0-1-1 0 0,0 1 1 0 0,1 0 0 0 0,0 1 0 0 0,0-1 0 0 0,0 1 0 0 0,0 1 0 0 0,0-1 0 0 0,0 1 0 0 0,1 1 0 0 0,-1-1 0 0 0,1 1 0 0 0,-1 1 0 0 0,1-1 0 0 0,0 1 0 0 0,1 1-36 0 0,-4 1 42 0 0,0 1 0 0 0,0 1 0 0 0,-1-1 0 0 0,1 1 0 0 0,-1-1 0 0 0,1 1 1 0 0,-1 1-1 0 0,-1-1 0 0 0,1 1 0 0 0,0-1 0 0 0,-1 1 0 0 0,0 0 0 0 0,0 0 0 0 0,-1 0 0 0 0,1 3-42 0 0,8 10 154 0 0,149 250 1129 0 0,-133-239-1253 0 0,1-2 0 0 0,2-1 0 0 0,0-1-1 0 0,2-1 1 0 0,8 3-30 0 0,-35-23-6 0 0,55 25-220 0 0,-42-22-3356 0 0,0 1-5086 0 0,-14-7-522 0 0</inkml:trace>
  <inkml:trace contextRef="#ctx0" brushRef="#br0" timeOffset="921.077">1053 571 0 0 0,'0'0'589'0'0,"0"0"380"0"0,0 0 127 0 0,0 0 77 0 0,0 0 108 0 0,0 0 103 0 0,0 0 56 0 0,0 0-26 0 0,1-6-95 0 0,4-25 1498 0 0,-15 43-1472 0 0,-95 191 166 0 0,-43 71-1440 0 0,135-248-67 0 0,13-25-16 0 0,0-1 0 0 0,0 0 45 0 0,0 0 63 0 0,6-12 316 0 0,214-334 953 0 0,-149 227-1088 0 0,-67 227-602 0 0,30 14 381 0 0,-30-110-40 0 0,-1 0 1 0 0,0 0 0 0 0,-1 0 0 0 0,0 1 0 0 0,-1-1 0 0 0,0 0 0 0 0,-1 1 0 0 0,-1-1 0 0 0,0 4-17 0 0,-1-14 51 0 0,0 0 1 0 0,0 0-1 0 0,0 0 1 0 0,0-1-1 0 0,0 1 1 0 0,0 0-1 0 0,-1-1 1 0 0,1 1-1 0 0,0-1 1 0 0,-1 0 0 0 0,1 0-1 0 0,-1 0 1 0 0,0 0-1 0 0,1-1 1 0 0,-1 1-1 0 0,0 0 1 0 0,1-1-1 0 0,-1 0 1 0 0,0 0-1 0 0,0 0 1 0 0,0 0-1 0 0,1 0 1 0 0,-1 0 0 0 0,0-1-1 0 0,1 0 1 0 0,-1 1-1 0 0,0-1 1 0 0,1 0-1 0 0,-1 0 1 0 0,1 0-1 0 0,-1-1 1 0 0,1 1-1 0 0,0 0 1 0 0,-3-2-52 0 0,-3-4-64 0 0,0 1 0 0 0,0-1-1 0 0,0 0 1 0 0,1-1 0 0 0,0 1 0 0 0,1-2 0 0 0,-1 1 0 0 0,2-1-1 0 0,-1 1 1 0 0,1-2 0 0 0,-2-4 64 0 0,-34-51-8685 0 0,38 61 4241 0 0,1 0-1928 0 0</inkml:trace>
  <inkml:trace contextRef="#ctx0" brushRef="#br0" timeOffset="1283.34">1211 615 3569 0 0,'0'0'1429'0'0,"0"0"-211"0"0,0 0 89 0 0,0 0 260 0 0,0 0 71 0 0,0 0-105 0 0,0 0-198 0 0,0 0-196 0 0,0 0-212 0 0,0 0-197 0 0,0 0-117 0 0,0 0-149 0 0,0 0-93 0 0,10 34-51 0 0,30 104-83 0 0,-9-53 293 0 0,-26-75-378 0 0,-5-7-96 0 0,1 0 0 0 0,0 0 0 0 0,0 0 0 0 0,0-1 0 0 0,0 1 0 0 0,0 0 1 0 0,1-1-1 0 0,-1 1 0 0 0,1-1 0 0 0,-1 1 0 0 0,1-1 0 0 0,0 0 0 0 0,0 0 0 0 0,0 0 1 0 0,0 0-1 0 0,1 0 0 0 0,-1 0 0 0 0,1-1 0 0 0,-1 1 0 0 0,1-1 0 0 0,-1 1 0 0 0,1-1 1 0 0,0 0-1 0 0,1 0-56 0 0,7-23 1489 0 0,5-34-827 0 0,2 0 0 0 0,3 2 0 0 0,25-48-662 0 0,17-35-943 0 0,-62 134 893 0 0,1 0-4420 0 0,-1 9-4486 0 0,-1-2-526 0 0</inkml:trace>
  <inkml:trace contextRef="#ctx0" brushRef="#br0" timeOffset="1749.177">1780 567 4313 0 0,'0'0'2527'0'0,"0"0"-601"0"0,0 0-214 0 0,0 0 23 0 0,0 0-70 0 0,0 0-304 0 0,0 0-303 0 0,0 0-238 0 0,0 0-239 0 0,0 0-131 0 0,0 0-101 0 0,0 0-90 0 0,-11 3-26 0 0,-3 0-122 0 0,1 1 1 0 0,-1 0-1 0 0,1 1 0 0 0,1 1 0 0 0,-1 0 0 0 0,1 1 0 0 0,0 0 0 0 0,0 1 0 0 0,1 0 0 0 0,-1 1-111 0 0,-48 50 276 0 0,60-59-283 0 0,-1 1-1 0 0,1-1 0 0 0,0 0 1 0 0,-1 1-1 0 0,1-1 1 0 0,0 0-1 0 0,-1 1 0 0 0,1-1 1 0 0,0 1-1 0 0,0-1 1 0 0,-1 0-1 0 0,1 1 0 0 0,0-1 1 0 0,0 1-1 0 0,0-1 0 0 0,0 1 1 0 0,0-1-1 0 0,0 0 1 0 0,0 1-1 0 0,-1-1 0 0 0,1 1 1 0 0,0-1-1 0 0,1 1 0 0 0,-1-1 1 0 0,0 1-1 0 0,0-1 1 0 0,0 1-1 0 0,0-1 0 0 0,0 1 1 0 0,0-1-1 0 0,0 0 0 0 0,1 1 1 0 0,-1-1-1 0 0,0 1 1 0 0,0-1-1 0 0,1 0 0 0 0,-1 1 1 0 0,0-1-1 0 0,1 0 1 0 0,-1 1-1 0 0,0-1 0 0 0,1 0 1 0 0,-1 1-1 0 0,0-1 0 0 0,1 0 1 0 0,-1 0-1 0 0,1 1 1 0 0,-1-1-1 0 0,1 0 0 0 0,-1 0 1 0 0,0 0-1 0 0,1 0 0 0 0,-1 0 1 0 0,1 0-1 0 0,-1 1 1 0 0,1-1-1 0 0,-1 0 0 0 0,1 0 1 0 0,-1 0-1 0 0,1-1 0 0 0,-1 1 1 0 0,1 0-1 0 0,-1 0 8 0 0,30 3-37 0 0,41-3-15 0 0,-71 2 79 0 0,1-1 0 0 0,0 1 0 0 0,0-1 0 0 0,-1 1 0 0 0,1-1 0 0 0,-1 1 0 0 0,0 0 0 0 0,1-1 0 0 0,-1 1 0 0 0,0 0 0 0 0,0-1 0 0 0,0 1 0 0 0,0 0 0 0 0,0-1 0 0 0,0 1 0 0 0,-1 0 0 0 0,1-1 0 0 0,0 1 0 0 0,-1-1-1 0 0,0 1 1 0 0,1 0 0 0 0,-1-1 0 0 0,0 1 0 0 0,1-1 0 0 0,-1 0 0 0 0,-1 1-27 0 0,-19 28 240 0 0,15-24-207 0 0,0 0 0 0 0,1 0 0 0 0,0 1 0 0 0,0 0 1 0 0,1 0-1 0 0,0 1 0 0 0,0-1 0 0 0,0 1 0 0 0,1 0 0 0 0,0-1 0 0 0,1 2 0 0 0,0-1 0 0 0,0 0 0 0 0,1 0 0 0 0,0 1 0 0 0,0-1 0 0 0,1 0 0 0 0,0 1-33 0 0,3-5-16 0 0,1-1 0 0 0,-1 0 1 0 0,1-1-1 0 0,0 1 0 0 0,0-1 0 0 0,0 0 0 0 0,0 0 0 0 0,0 0 0 0 0,1 0 0 0 0,-1-1 0 0 0,0 1 0 0 0,1-1 1 0 0,0-1-1 0 0,-1 1 0 0 0,1 0 0 0 0,-1-1 0 0 0,1 0 0 0 0,0 0 0 0 0,-1-1 0 0 0,1 1 0 0 0,-1-1 1 0 0,1 0-1 0 0,-1 0 0 0 0,1 0 0 0 0,3-2 16 0 0,49-18-2916 0 0,-23 2-6734 0 0,-27 14 1270 0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9.4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500 158 0 0 0,'0'0'954'0'0,"0"0"159"0"0,0 0 14 0 0,0 0-8 0 0,0 0 109 0 0,0 0 92 0 0,0 0-30 0 0,0 0-40 0 0,0 0-103 0 0,0 0-162 0 0,0 0-146 0 0,0 0-171 0 0,0 0-149 0 0,-21 13-92 0 0,-134 93 397 0 0,60-33-388 0 0,-68 30 688 0 0,98-55-586 0 0,65-47-540 0 0,1 0 1 0 0,-1 0 0 0 0,1 1-1 0 0,0-1 1 0 0,-1 0 0 0 0,1 0 0 0 0,0 0-1 0 0,0 0 1 0 0,0 0 0 0 0,0 0-1 0 0,0 0 1 0 0,0 0 0 0 0,0 0 0 0 0,1 0-1 0 0,-1 0 1 0 0,0-1 0 0 0,0 1-1 0 0,1-1 1 0 0,-1 1 0 0 0,0-1 0 0 0,1 1-1 0 0,-1-1 1 0 0,0 0 0 0 0,1 1-1 0 0,-1-1 1 0 0,0 0 0 0 0,1 0 0 0 0,-1 0-1 0 0,1 0 2 0 0,3 1 31 0 0,26 7 115 0 0,1-2 0 0 0,0-1 1 0 0,1-2-1 0 0,-1-1 0 0 0,1-1 0 0 0,19-4-146 0 0,6 3 363 0 0,183-11 577 0 0,-239 8-783 0 0,1 0 0 0 0,0 0 0 0 0,-1 1 0 0 0,1-2 0 0 0,-1 1 0 0 0,0 0 0 0 0,0 0 0 0 0,0-1 0 0 0,0 1 0 0 0,-1-1 0 0 0,1 0 0 0 0,-1 1 0 0 0,0-1 0 0 0,0 0 0 0 0,-1 0 0 0 0,1 0 0 0 0,-1 1 0 0 0,0-1 0 0 0,0 0 0 0 0,0 0 0 0 0,0 0 0 0 0,0 0 0 0 0,-1 0 0 0 0,0-1-157 0 0,1 3 60 0 0,-1-9-35 0 0,1 0 0 0 0,-1 0 0 0 0,-1 1 0 0 0,0-1 0 0 0,-1 0 1 0 0,0 1-1 0 0,-1 0 0 0 0,0 0 0 0 0,0 0 0 0 0,-1 0 0 0 0,0 1 0 0 0,-1-1 0 0 0,0 1 0 0 0,0 1 0 0 0,-1-1 1 0 0,0 1-1 0 0,-3-2-25 0 0,-15-18-696 0 0,-34-36-1093 0 0,14 28-7215 0 0,42 33 3885 0 0,1 2-1609 0 0</inkml:trace>
  <inkml:trace contextRef="#ctx0" brushRef="#br0" timeOffset="860.228">738 537 1320 0 0,'0'0'527'0'0,"0"0"-152"0"0,0 0 229 0 0,0 0 487 0 0,0 0 345 0 0,0 0 223 0 0,0 0 71 0 0,0 0-62 0 0,0 0-146 0 0,0 0-221 0 0,0 0-231 0 0,0 0-170 0 0,0 0-104 0 0,29-6-78 0 0,90-24-85 0 0,-56-4 149 0 0,-52 23-602 0 0,14-12-22 0 0,0-2 0 0 0,-2 0 1 0 0,0-2-1 0 0,-2-1 0 0 0,-1 0 0 0 0,-1-1 0 0 0,-2-2 1 0 0,1-3-159 0 0,-5-51-605 0 0,-14 84 511 0 0,0-1-1 0 0,0 1 1 0 0,-1-1-1 0 0,1 1 1 0 0,-1 0-1 0 0,1 0 1 0 0,-1 0-1 0 0,1 0 1 0 0,-1 0-1 0 0,0 0 1 0 0,0 0-1 0 0,1 0 1 0 0,-1 0-1 0 0,0 1 1 0 0,0-1-1 0 0,0 1 1 0 0,0-1-1 0 0,0 1 0 0 0,0 0 1 0 0,0 0-1 0 0,0 0 1 0 0,1 0-1 0 0,-1 0 1 0 0,0 0-1 0 0,0 1 1 0 0,0-1-1 0 0,0 1 1 0 0,0-1-1 0 0,0 1 1 0 0,0 0-1 0 0,1-1 1 0 0,-1 1-1 0 0,0 0 1 0 0,1 0-1 0 0,-1 0 1 0 0,0 1-1 0 0,1-1 1 0 0,0 0-1 0 0,-1 1 1 0 0,0 0 94 0 0,-12 10-187 0 0,0 0 0 0 0,0 2 0 0 0,1-1 1 0 0,1 2-1 0 0,1 0 0 0 0,0 0 1 0 0,1 1-1 0 0,0 0 0 0 0,1 0 1 0 0,1 1-1 0 0,1 1 0 0 0,1-1 0 0 0,-4 14 187 0 0,9-26 105 0 0,0-1 0 0 0,0 1 0 0 0,0 0 0 0 0,1 0 0 0 0,0 0 0 0 0,0 0 0 0 0,0 0 0 0 0,0 0-1 0 0,1-1 1 0 0,0 1 0 0 0,0 0 0 0 0,0 0 0 0 0,0-1 0 0 0,1 1 0 0 0,0-1 0 0 0,0 1 0 0 0,0-1-1 0 0,1 0 1 0 0,-1 1 0 0 0,1-1 0 0 0,0 0 0 0 0,0-1 0 0 0,1 1 0 0 0,-1-1 0 0 0,1 1 0 0 0,-1-1-1 0 0,1 0 1 0 0,0 0 0 0 0,0-1 0 0 0,1 1 0 0 0,-1-1 0 0 0,0 0 0 0 0,1 0 0 0 0,-1 0 0 0 0,1-1-1 0 0,0 0 1 0 0,0 0 0 0 0,-1 0 0 0 0,1 0 0 0 0,2 0-105 0 0,16 0 248 0 0,0-1 1 0 0,0-1-1 0 0,1-1 1 0 0,-1 0-1 0 0,-1-2 0 0 0,1-1 1 0 0,-1-1-1 0 0,1 0 0 0 0,-2-2 1 0 0,1-1-1 0 0,-1 0 1 0 0,0-2-1 0 0,-1 0 0 0 0,-1-1 1 0 0,0-2-1 0 0,0 1 1 0 0,-1-2-1 0 0,-1-1 0 0 0,0 0 1 0 0,2-5-249 0 0,-13 16-42 0 0,-1 0 1 0 0,-1 0 0 0 0,1 0 0 0 0,-1-1-1 0 0,0 1 1 0 0,0-1 0 0 0,0 0 0 0 0,-1-1-1 0 0,0 1 1 0 0,0 0 0 0 0,-1-1-1 0 0,0 1 1 0 0,0-1 0 0 0,0 0 0 0 0,-1 0-1 0 0,0 0 1 0 0,0 0 0 0 0,-1 0 0 0 0,0-1 41 0 0,-1 6-96 0 0,0 1 0 0 0,0 0 0 0 0,0-1 0 0 0,-1 1 0 0 0,1 0 0 0 0,0 0 0 0 0,0 0 0 0 0,-1 0 0 0 0,1 0 0 0 0,-1 0 0 0 0,1 1 0 0 0,-1-1 1 0 0,1 0-1 0 0,-1 1 0 0 0,1-1 0 0 0,-1 1 0 0 0,0-1 0 0 0,1 1 0 0 0,-1 0 0 0 0,0 0 0 0 0,1 0 0 0 0,-1 0 0 0 0,0 0 0 0 0,1 0 0 0 0,-1 0 1 0 0,0 1-1 0 0,1-1 0 0 0,-1 0 0 0 0,0 1 0 0 0,1 0 0 0 0,-1-1 0 0 0,1 1 0 0 0,-1 0 0 0 0,1 0 0 0 0,-1 0 0 0 0,1 0 0 0 0,0 0 1 0 0,-1 0-1 0 0,1 0 0 0 0,-1 1 96 0 0,-5 3-88 0 0,-1 1 1 0 0,1 0 0 0 0,1 1 0 0 0,-1-1-1 0 0,1 1 1 0 0,0 0 0 0 0,1 1 0 0 0,-1 0-1 0 0,2 0 1 0 0,-1 0 0 0 0,1 0 0 0 0,0 1-1 0 0,1-1 1 0 0,0 1 0 0 0,0 0-1 0 0,1 0 1 0 0,0 0 0 0 0,0 0 0 0 0,1 0-1 0 0,1 1 1 0 0,-1-1 0 0 0,2 0 0 0 0,0 6 87 0 0,0-12 48 0 0,0 1 0 0 0,1-1 0 0 0,0 0 0 0 0,-1 0 0 0 0,1 0 0 0 0,1 0 0 0 0,-1-1 0 0 0,0 1 0 0 0,0 0 0 0 0,1-1 0 0 0,0 0 0 0 0,-1 1 0 0 0,1-1 0 0 0,0 0 0 0 0,0 0 0 0 0,0-1 0 0 0,1 1 0 0 0,-1-1 0 0 0,0 1 0 0 0,0-1 0 0 0,1 0 0 0 0,-1 0 1 0 0,1-1-1 0 0,-1 1 0 0 0,1-1 0 0 0,-1 0-48 0 0,95-2 2046 0 0,-74-6-1655 0 0,0-1 0 0 0,-1-1 0 0 0,-1-1 1 0 0,1-1-1 0 0,-2-1 0 0 0,0-1 0 0 0,15-12-391 0 0,0 2 114 0 0,0-1 0 0 0,-2-2 0 0 0,-1-1 1 0 0,-1-2-1 0 0,-2-1 0 0 0,-1-1 0 0 0,-1-2 0 0 0,19-31-114 0 0,-36 34 170 0 0,-29 43-761 0 0,6 0 421 0 0,0 0-1 0 0,1 2 1 0 0,1-1 0 0 0,0 1-1 0 0,1 1 1 0 0,1 0 0 0 0,0 0-1 0 0,1 1 1 0 0,0-1 0 0 0,2 2-1 0 0,0-1 1 0 0,0 1 0 0 0,2-1-1 0 0,0 1 1 0 0,1 0 0 0 0,0 0-1 0 0,2 0 1 0 0,0 1 170 0 0,1-14-153 0 0,1 0 1 0 0,-1 0-1 0 0,1 0 1 0 0,0 0-1 0 0,0 0 1 0 0,1 0-1 0 0,-1 0 1 0 0,1-1-1 0 0,0 0 1 0 0,0 1-1 0 0,0-1 1 0 0,0 0-1 0 0,1 0 1 0 0,-1-1-1 0 0,1 1 1 0 0,0-1-1 0 0,0 1 1 0 0,0-1-1 0 0,0 0 1 0 0,0-1-1 0 0,0 1 1 0 0,0-1-1 0 0,0 0 1 0 0,1 0-1 0 0,-1 0 1 0 0,1 0-1 0 0,0-1 153 0 0,47 5-9119 0 0,-45-9 4534 0 0,-7 0 3647 0 0</inkml:trace>
  <inkml:trace contextRef="#ctx0" brushRef="#br0" timeOffset="1132.685">274 733 5209 0 0,'0'0'1894'0'0,"0"0"-1394"0"0,0 0-301 0 0,0 0 405 0 0,0 0 629 0 0,0 0 366 0 0,0 0 15 0 0,0 0-178 0 0,0 0-259 0 0,38 1-182 0 0,125 7-142 0 0,53-21 1259 0 0,137-26 122 0 0,314-33-2834 0 0,-498 45-2523 0 0,-60 4-5132 0 0,-95 19 6284 0 0,13-1-5739 0 0</inkml:trace>
  <inkml:trace contextRef="#ctx0" brushRef="#br0" timeOffset="1784.199">819 1020 2545 0 0,'0'0'916'0'0,"0"0"-57"0"0,0 0 89 0 0,0 0 92 0 0,0 0-18 0 0,0 0-90 0 0,0 0-109 0 0,0 0-86 0 0,0 0-75 0 0,-34 25-73 0 0,-108 79-25 0 0,16-12 1158 0 0,-33 22 1641 0 0,160-114-3355 0 0,-1 0 0 0 0,0 0 0 0 0,1 0 0 0 0,-1 0 0 0 0,1 0 0 0 0,-1 0 0 0 0,0 0 0 0 0,1 1 0 0 0,-1-1 0 0 0,0 0 0 0 0,1 0 0 0 0,-1 0 0 0 0,0 1 0 0 0,1-1 0 0 0,-1 0 0 0 0,0 0 0 0 0,1 1 0 0 0,-1-1 0 0 0,0 0 0 0 0,0 1 0 0 0,1-1 0 0 0,-1 0 0 0 0,0 1 0 0 0,0-1 0 0 0,0 0 0 0 0,0 1 0 0 0,1-1 0 0 0,-1 0-1 0 0,0 1 1 0 0,0-1 0 0 0,0 1 0 0 0,0-1 0 0 0,0 0 0 0 0,0 1 0 0 0,0-1 0 0 0,0 0 0 0 0,0 1 0 0 0,0-1 0 0 0,0 1 0 0 0,0-1 0 0 0,0 0 0 0 0,-1 1 0 0 0,1-1 0 0 0,0 1 0 0 0,0-1 0 0 0,0 0 0 0 0,0 1 0 0 0,-1-1 0 0 0,1 0 0 0 0,0 1 0 0 0,0-1 0 0 0,-1 0 0 0 0,1 0 0 0 0,0 1 0 0 0,0-1 0 0 0,-1 0 0 0 0,1 0 0 0 0,0 1 0 0 0,-1-1 0 0 0,1 0 0 0 0,-1 0 0 0 0,1 0 0 0 0,0 0-8 0 0,40 1 310 0 0,-32-1-196 0 0,95-5 301 0 0,-1-4 0 0 0,0-5-1 0 0,4-6-414 0 0,43-5 144 0 0,-29-1-318 0 0,-119 24 208 0 0,-1 1-1 0 0,0-1 1 0 0,0 0 0 0 0,1 1 0 0 0,-1-1 0 0 0,0 1 0 0 0,-1-1 0 0 0,1 1 0 0 0,0-1 0 0 0,0 0-1 0 0,-1 1 1 0 0,1-1 0 0 0,0 1 0 0 0,-1-1 0 0 0,0 1 0 0 0,1-1 0 0 0,-1 1 0 0 0,0 0 0 0 0,0-1-1 0 0,0 1 1 0 0,0 0 0 0 0,0-1 0 0 0,0 1 0 0 0,0 0 0 0 0,0 0 0 0 0,0 0 0 0 0,-1 0-1 0 0,1 0 1 0 0,0 0 0 0 0,-1 1 0 0 0,1-1 0 0 0,-1 0 0 0 0,1 1 0 0 0,-1-1 0 0 0,1 1 0 0 0,-1-1-34 0 0,-1-1 67 0 0,-240-153 685 0 0,209 132-755 0 0,-54-53-1082 0 0,86 73 1068 0 0,0-1-2527 0 0,2 3-8070 0 0,0 1 3975 0 0</inkml:trace>
  <inkml:trace contextRef="#ctx0" brushRef="#br0" timeOffset="2131.124">1472 777 8146 0 0,'0'0'2103'0'0,"0"0"-287"0"0,0 0-205 0 0,0 0-244 0 0,0 0-344 0 0,0 0-287 0 0,0 0-172 0 0,0 0-126 0 0,0 0-101 0 0,0 0-90 0 0,0 0-88 0 0,0 0-66 0 0,-20 33-57 0 0,-65 105-16 0 0,18-15-81 0 0,61-110 24 0 0,1-1 0 0 0,0 1 1 0 0,1 0-1 0 0,0 0 1 0 0,1 0-1 0 0,0 0 0 0 0,1 1 1 0 0,1-1-1 0 0,0 1 1 0 0,1-1-1 0 0,1 5 37 0 0,-1-14-5 0 0,1 0-1 0 0,0 0 1 0 0,-1 0 0 0 0,2 0-1 0 0,-1-1 1 0 0,0 1 0 0 0,1 0-1 0 0,0-1 1 0 0,0 0 0 0 0,0 1-1 0 0,0-1 1 0 0,0 0 0 0 0,1 0-1 0 0,-1 0 1 0 0,1 0 0 0 0,0 0-1 0 0,0-1 1 0 0,0 1 0 0 0,0-1-1 0 0,0 0 1 0 0,1 0 0 0 0,-1 0-1 0 0,1 0 1 0 0,-1 0 0 0 0,1-1-1 0 0,0 0 1 0 0,-1 0 0 0 0,1 0-1 0 0,1 0 6 0 0,123 7-19 0 0,-97-8-58 0 0,-26 0-227 0 0,26-3-233 0 0,-17-8-5459 0 0,-13 8 1976 0 0,-1 0 2538 0 0,-1 2 337 0 0,1 0-3352 0 0</inkml:trace>
  <inkml:trace contextRef="#ctx0" brushRef="#br0" timeOffset="2378.413">1069 1115 7058 0 0,'0'0'872'0'0,"0"0"-224"0"0,0 0 272 0 0,0 0 208 0 0,0 0-23 0 0,0 0-41 0 0,0 0-160 0 0,0 0-224 0 0,0 0-200 0 0,206-11-224 0 0,-167 11-136 0 0,3-3-136 0 0,-1-1-192 0 0,7 0-344 0 0,0-3-736 0 0,-12 3-1521 0 0,-8 1-4832 0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36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1872 0 0,'0'0'1674'0'0,"0"0"-932"0"0,0 0-204 0 0,0 0 307 0 0,0 0 309 0 0,0 0 177 0 0,0 0 2 0 0,0 0-64 0 0,0 0-110 0 0,0 0-129 0 0,0 0-145 0 0,34 3-153 0 0,107 7-134 0 0,-49-14 306 0 0,178-22-506 0 0,-258 24-1495 0 0,21 0 1734 0 0,-21 1-4769 0 0,-1 1-4942 0 0,-14 0 6276 0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36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7314 0 0,'0'0'498'0'0,"0"0"-332"0"0,0 0 30 0 0,0 0 423 0 0,0 0 402 0 0,0 0 95 0 0,0 0-21 0 0,0 0-128 0 0,0 0-157 0 0,0 0-168 0 0,0 0-201 0 0,35 0-149 0 0,110 0-112 0 0,50-21-723 0 0,-129 9-3186 0 0,-46 9-539 0 0,-5-1-2549 0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43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1041 918 2232 0 0,'0'0'1885'0'0,"0"0"-801"0"0,0 0-220 0 0,0 0 186 0 0,0 0 219 0 0,0 0 96 0 0,0 0-30 0 0,0 0-132 0 0,0 0-208 0 0,0 0-239 0 0,0 0-212 0 0,0 0-145 0 0,0 0-122 0 0,-30 20-58 0 0,-91 63-11 0 0,85-45 215 0 0,37-33-350 0 0,1-2-35 0 0,0 0 1 0 0,-1 0 0 0 0,2 0-1 0 0,-1 0 1 0 0,0 0 0 0 0,0-1 0 0 0,1 1-1 0 0,0-1 1 0 0,-1 0 0 0 0,1 1-1 0 0,0-1 1 0 0,0-1 0 0 0,0 1-1 0 0,0 0 1 0 0,0-1 0 0 0,1 1-1 0 0,-1-1 1 0 0,0 0 0 0 0,1 0-1 0 0,-1-1 1 0 0,1 1 0 0 0,-1-1-1 0 0,1 1 1 0 0,-1-1 0 0 0,1 0-1 0 0,-1 0 1 0 0,1-1 0 0 0,2 0-39 0 0,11 3 124 0 0,151 28 137 0 0,-161-28-252 0 0,-5-2 23 0 0,0 0 0 0 0,0 0 1 0 0,0 0-1 0 0,0 0 0 0 0,1 0 0 0 0,-1 0 1 0 0,0 1-1 0 0,0-1 0 0 0,0 1 1 0 0,0-1-1 0 0,0 1 0 0 0,0 0 1 0 0,0 0-1 0 0,0 0 0 0 0,0 0 1 0 0,0 0-1 0 0,-1 0 0 0 0,1 1 0 0 0,0-1 1 0 0,-1 1-1 0 0,1-1 0 0 0,-1 1 1 0 0,1-1-1 0 0,-1 1 0 0 0,0 0 1 0 0,0 0-1 0 0,0 0 0 0 0,0-1 1 0 0,0 1-1 0 0,0 0 0 0 0,0 0 0 0 0,-1 0 1 0 0,1 1-1 0 0,-1-1 0 0 0,1 0 1 0 0,-1 0-1 0 0,0 0 0 0 0,0 0 1 0 0,0 0-1 0 0,0 1 0 0 0,0-1 1 0 0,0 0-1 0 0,-1 0 0 0 0,1 0 0 0 0,-1 0 1 0 0,1 0-1 0 0,-1 1-32 0 0,-8 5 45 0 0,0 1 0 0 0,0-1 0 0 0,-1 0 1 0 0,0-1-1 0 0,0 0 0 0 0,-1-1 0 0 0,0 0 0 0 0,0-1 0 0 0,-7 3-45 0 0,-65 22-2597 0 0,60-22 1106 0 0,-8 0-1821 0 0,3-1-3334 0 0,18-4 1110 0 0</inkml:trace>
  <inkml:trace contextRef="#ctx0" brushRef="#br0" timeOffset="235.125">896 962 3457 0 0,'0'0'1964'0'0,"0"0"66"0"0,0 0 80 0 0,0 0-34 0 0,0 0-237 0 0,0 0-304 0 0,0 0-251 0 0,0 0-209 0 0,0 0-170 0 0,0 0-191 0 0,0 0-172 0 0,0 0-118 0 0,0 0-96 0 0,34-3-64 0 0,108-6-56 0 0,50 5-1258 0 0,-121 5-3482 0 0,-30-1-4184 0 0,-30 0 2259 0 0</inkml:trace>
  <inkml:trace contextRef="#ctx0" brushRef="#br0" timeOffset="486.015">1431 1113 3977 0 0,'0'0'1288'0'0,"0"0"48"0"0,0 0 329 0 0,0 0 135 0 0,0 0-312 0 0,0 0-335 0 0,0 0-417 0 0,0 0-296 0 0,0 0-176 0 0,208-15-216 0 0,-187 11-168 0 0,2 4-232 0 0,-2 0-344 0 0,-3-3-440 0 0,-3 3-657 0 0,-2 0-911 0 0,-6-4-969 0 0,0 4-48 0 0</inkml:trace>
  <inkml:trace contextRef="#ctx0" brushRef="#br0" timeOffset="970.684">1849 940 5513 0 0,'0'0'2095'0'0,"0"0"-808"0"0,0 0-301 0 0,0 0 102 0 0,0 0 78 0 0,0 0-69 0 0,0 0-181 0 0,0 0-182 0 0,0 0-155 0 0,0 0-121 0 0,0 0-46 0 0,0 0-34 0 0,22 0 5 0 0,68 0 39 0 0,28 11 2212 0 0,-116-11-2609 0 0,-1 0 0 0 0,1 0 0 0 0,0 0 0 0 0,-1 1 0 0 0,1-1 0 0 0,0 0 0 0 0,-1 1 0 0 0,1 0 0 0 0,-1-1 0 0 0,1 1 0 0 0,-1 0 0 0 0,1 0-1 0 0,-1 0 1 0 0,1 0 0 0 0,-1 0 0 0 0,0 0 0 0 0,0 0 0 0 0,1 0 0 0 0,-1 0 0 0 0,0 1 0 0 0,0-1 0 0 0,0 0 0 0 0,0 1 0 0 0,-1-1 0 0 0,1 1 0 0 0,0-1 0 0 0,-1 1-1 0 0,1 0 1 0 0,0-1 0 0 0,-1 1 0 0 0,0-1 0 0 0,1 1 0 0 0,-1 0 0 0 0,0-1 0 0 0,0 1 0 0 0,0 0 0 0 0,0-1 0 0 0,0 1 0 0 0,-1 0 0 0 0,1-1 0 0 0,0 1 0 0 0,-1 0-1 0 0,0 0-23 0 0,-68 75 516 0 0,69-77-525 0 0,-1 1-1 0 0,0-1 1 0 0,1 1 0 0 0,-1-1-1 0 0,0 1 1 0 0,1-1 0 0 0,-1 1-1 0 0,0 0 1 0 0,1 0 0 0 0,-1-1-1 0 0,1 1 1 0 0,0 0 0 0 0,-1 0-1 0 0,1-1 1 0 0,-1 1 0 0 0,1 0 0 0 0,0 0-1 0 0,0 0 1 0 0,-1 0 0 0 0,1-1-1 0 0,0 1 1 0 0,0 0 0 0 0,0 0-1 0 0,0 0 1 0 0,0 0 0 0 0,0 0-1 0 0,0 0 1 0 0,1-1 0 0 0,-1 1-1 0 0,0 0 1 0 0,0 0 0 0 0,1 0-1 0 0,-1 0 1 0 0,0-1 0 0 0,1 1-1 0 0,-1 0 1 0 0,1 0 0 0 0,-1-1-1 0 0,1 1 1 0 0,-1 0 0 0 0,1-1-1 0 0,0 1 1 0 0,-1 0 0 0 0,1-1-1 0 0,0 1 1 0 0,-1-1 0 0 0,1 1 0 0 0,0-1-1 0 0,0 0 1 0 0,-1 1 0 0 0,1-1-1 0 0,0 0 1 0 0,0 1 0 0 0,1-1 8 0 0,113 44-136 0 0,-112-43 165 0 0,0 0 0 0 0,0 0 0 0 0,0 0 0 0 0,0 1 0 0 0,0-1 0 0 0,0 1 0 0 0,0 0 0 0 0,0 0 0 0 0,-1-1 0 0 0,1 2 0 0 0,-1-1 0 0 0,1 0 0 0 0,-1 1 0 0 0,0-1 0 0 0,0 1 0 0 0,0-1 0 0 0,0 1 0 0 0,-1 0 0 0 0,1 0 0 0 0,-1 0 0 0 0,1 0 0 0 0,-1 0 1 0 0,0 0-1 0 0,0 0 0 0 0,-1 0 0 0 0,1 1 0 0 0,-1-1 0 0 0,1 0 0 0 0,-1 0 0 0 0,0 1 0 0 0,0-1 0 0 0,0 0 0 0 0,-1 1 0 0 0,1-1 0 0 0,-1 0 0 0 0,0 0 0 0 0,0 0 0 0 0,0 0 0 0 0,0 0 0 0 0,-1 0 0 0 0,1 0 0 0 0,-1 0 0 0 0,1 0 0 0 0,-1 0 0 0 0,-1 0-29 0 0,-97 49 878 0 0,31-42-2597 0 0,46-9-1521 0 0,-1-1-3520 0 0,13 0-4218 0 0</inkml:trace>
  <inkml:trace contextRef="#ctx0" brushRef="#br0" timeOffset="-4669.383">516 86 616 0 0,'0'0'1810'0'0,"0"0"-150"0"0,0 0 1 0 0,0 0 83 0 0,0 0 54 0 0,0 0-29 0 0,0 0-179 0 0,0 0-286 0 0,0 0-297 0 0,0 0-269 0 0,0 0-245 0 0,0-3-169 0 0,-4 91 2774 0 0,-46 140-2159 0 0,33-159-2083 0 0,15-40-7029 0 0,2-27 2557 0 0,2 0 3985 0 0,-2-2 1111 0 0,3 1-2947 0 0</inkml:trace>
  <inkml:trace contextRef="#ctx0" brushRef="#br0" timeOffset="-4333.453">807 93 3913 0 0,'0'0'1001'0'0,"0"0"26"0"0,0 0 128 0 0,0 0 240 0 0,0 0 184 0 0,0 0 28 0 0,0 0-123 0 0,0 0-242 0 0,0 0-324 0 0,0 0-330 0 0,0 0-246 0 0,0 0-172 0 0,0 0-61 0 0,-21 23-11 0 0,-60 72 7 0 0,67-67 6 0 0,24-24 15 0 0,-5-3-79 0 0,85 14 436 0 0,-67-13-403 0 0,0 2 1 0 0,-1 0-1 0 0,0 1 0 0 0,0 1 0 0 0,0 1 0 0 0,-1 1 0 0 0,7 4-80 0 0,-26-9 65 0 0,0 0-1 0 0,-1 0 1 0 0,1 0-1 0 0,0 0 1 0 0,-1 0 0 0 0,0 0-1 0 0,0 1 1 0 0,0-1-1 0 0,0 0 1 0 0,0 1-1 0 0,-1-1 1 0 0,0 0 0 0 0,1 1-1 0 0,-1-1 1 0 0,0 1-1 0 0,-1-1 1 0 0,1 1-1 0 0,-1-1 1 0 0,1 0 0 0 0,-1 1-1 0 0,0-1 1 0 0,0 0-1 0 0,0 0 1 0 0,-1 1-1 0 0,1-1 1 0 0,-1 0 0 0 0,0 0-1 0 0,0 0 1 0 0,0-1-1 0 0,0 1 1 0 0,0 0-1 0 0,-1-1 1 0 0,1 0 0 0 0,-1 1-1 0 0,0-1 1 0 0,0 0-65 0 0,-70 59-1104 0 0,45-46-2487 0 0,-1-6-4449 0 0,21-9 389 0 0</inkml:trace>
  <inkml:trace contextRef="#ctx0" brushRef="#br0" timeOffset="-4080.928">746 34 3513 0 0,'0'0'1341'0'0,"0"0"137"0"0,0 0 109 0 0,0 0 24 0 0,0 0-96 0 0,0 0-211 0 0,0 0-253 0 0,0 0-208 0 0,0 0-160 0 0,0 0-162 0 0,0 0-127 0 0,0 0-116 0 0,0 0-107 0 0,34 3-64 0 0,105 11-48 0 0,-36 13-674 0 0,-24-14-3601 0 0,-1-7-4643 0 0,-61-6 6093 0 0</inkml:trace>
  <inkml:trace contextRef="#ctx0" brushRef="#br0" timeOffset="-3852.019">1411 38 232 0 0,'0'0'1527'0'0,"0"0"-167"0"0,0 0-33 0 0,0 0 44 0 0,0 0-40 0 0,0 0-125 0 0,0 0-193 0 0,0 0-231 0 0,-34 29-194 0 0,-104 91-185 0 0,77-50-7 0 0,57-60-343 0 0,2-7-16 0 0,-1 1 0 0 0,1 1 0 0 0,-1-1 0 0 0,1 0 0 0 0,0 0 0 0 0,1 1 0 0 0,-1-1 0 0 0,1 1 0 0 0,0 0 0 0 0,0-1 0 0 0,0 1 0 0 0,1 0 0 0 0,0-1 0 0 0,0 1 0 0 0,0 0 0 0 0,0 0 0 0 0,1-1 0 0 0,-1 1 0 0 0,1 0 0 0 0,1-1 0 0 0,-1 1 0 0 0,1-1 0 0 0,-1 1 0 0 0,1-1 0 0 0,0 0 0 0 0,1 0 0 0 0,-1 0 0 0 0,1 0 0 0 0,0 0 0 0 0,0 0 0 0 0,0-1 0 0 0,0 1 0 0 0,1-1 0 0 0,-1 0 0 0 0,1 0 0 0 0,0 0 0 0 0,0-1 0 0 0,0 1 0 0 0,0-1 0 0 0,0 0 0 0 0,1 0 0 0 0,-1 0-37 0 0,8 0 285 0 0,1-1 1 0 0,-1 0 0 0 0,0-1-1 0 0,0 0 1 0 0,1 0 0 0 0,-1-2-1 0 0,0 1 1 0 0,0-2-1 0 0,0 0 1 0 0,0 0 0 0 0,-1-1-1 0 0,1 0 1 0 0,-1-1 0 0 0,0 0-1 0 0,0-1 1 0 0,-1 0-1 0 0,1-1 1 0 0,-1 0 0 0 0,-1-1-1 0 0,0 0 1 0 0,0 0 0 0 0,0-1-1 0 0,0-1-285 0 0,54-83 1224 0 0,-61 90-1233 0 0,-1-1-1 0 0,1 0 0 0 0,-1 1 1 0 0,0-1-1 0 0,0 0 0 0 0,0 0 1 0 0,0 1-1 0 0,-1-1 0 0 0,0 0 0 0 0,0 0 1 0 0,0 0-1 0 0,0 0 0 0 0,0 0 1 0 0,-1 1-1 0 0,1-1 0 0 0,-1 0 0 0 0,0 0 1 0 0,-1 1-1 0 0,1-1 0 0 0,-1 0 1 0 0,1 1-1 0 0,-1 0 0 0 0,0-1 0 0 0,0 1 1 0 0,0 0-1 0 0,-1 0 0 0 0,1 0 1 0 0,-1 0-1 0 0,-2-2 10 0 0,0 2-216 0 0,1 0 1 0 0,0 0-1 0 0,0 0 1 0 0,-1 1-1 0 0,1 0 0 0 0,-1 0 1 0 0,0 0-1 0 0,0 0 1 0 0,0 1-1 0 0,0 0 0 0 0,0 0 1 0 0,0 0-1 0 0,0 1 1 0 0,0-1-1 0 0,-1 1 216 0 0,-62 18-7852 0 0,60-15 5546 0 0,-8 2-4957 0 0</inkml:trace>
  <inkml:trace contextRef="#ctx0" brushRef="#br0" timeOffset="-3054.878">1733 281 4369 0 0,'0'0'2212'0'0,"0"0"-875"0"0,0 0-282 0 0,0 0 177 0 0,0 0 151 0 0,0 0-130 0 0,0 0-236 0 0,0 0-248 0 0,0 0-217 0 0,0 0-132 0 0,0 0-152 0 0,0 0-125 0 0,0 0-47 0 0,34-3-85 0 0,106-7-89 0 0,-49 1-1231 0 0,-69 6-1766 0 0,4 2-3427 0 0,-19 1 1349 0 0</inkml:trace>
  <inkml:trace contextRef="#ctx0" brushRef="#br0" timeOffset="-2513.955">2206 78 4745 0 0,'0'0'2044'0'0,"0"0"-330"0"0,0 0-183 0 0,0 0-64 0 0,0 0-203 0 0,0 0-291 0 0,0 0-261 0 0,0 0-219 0 0,0 0-94 0 0,0 0-43 0 0,0 0-39 0 0,0 0 14 0 0,0 0 39 0 0,22-4 46 0 0,109-21 469 0 0,-120 23-750 0 0,-1 0 0 0 0,0 0-1 0 0,1 2 1 0 0,-1-1 0 0 0,1 1-1 0 0,-1 1 1 0 0,1 0 0 0 0,-1 0-1 0 0,1 1 1 0 0,-1 0 0 0 0,0 1 0 0 0,2 1-135 0 0,-11-2 23 0 0,0 1 1 0 0,-1-1 0 0 0,1 1 0 0 0,-1-1 0 0 0,0 1-1 0 0,0-1 1 0 0,0 1 0 0 0,0-1 0 0 0,0 1-1 0 0,0-1 1 0 0,-1 1 0 0 0,1-1 0 0 0,-1 1 0 0 0,1-1-1 0 0,-1 0 1 0 0,0 1 0 0 0,0-1 0 0 0,0 0 0 0 0,-1 0-1 0 0,1 0 1 0 0,0 0 0 0 0,-1 0 0 0 0,1 0 0 0 0,-1 0-1 0 0,0 0 1 0 0,0 0 0 0 0,0-1 0 0 0,0 1 0 0 0,0-1-1 0 0,0 1 1 0 0,0-1 0 0 0,-1 1-24 0 0,-102 81 134 0 0,79-65-111 0 0,1 1 0 0 0,1 2 0 0 0,1 0-1 0 0,0 1 1 0 0,-5 10-23 0 0,25-29 1 0 0,0 0-1 0 0,1 1 1 0 0,0-1-1 0 0,-1 1 1 0 0,1 0-1 0 0,1 0 1 0 0,-1 0-1 0 0,0 0 1 0 0,1 0-1 0 0,0 0 1 0 0,0 0-1 0 0,0 0 1 0 0,1 0 0 0 0,-1 1-1 0 0,1-1 1 0 0,0 0-1 0 0,0 0 1 0 0,0 1-1 0 0,1-1 1 0 0,0 0-1 0 0,-1 0 1 0 0,2 0-1 0 0,-1 1 1 0 0,0-1-1 0 0,1 0 1 0 0,0-1-1 0 0,0 1 1 0 0,0 0 0 0 0,0 0-1 0 0,0-1 1 0 0,1 1-1 0 0,0-1 1 0 0,0 0-1 0 0,-1 0 1 0 0,2 0-1 0 0,-1 0 1 0 0,0-1-1 0 0,1 1 1 0 0,-1-1-1 0 0,3 1 0 0 0,-1 1-66 0 0,1-1-1 0 0,0 0 0 0 0,0-1 1 0 0,0 1-1 0 0,1-1 1 0 0,-1 0-1 0 0,1-1 0 0 0,-1 1 1 0 0,1-1-1 0 0,-1-1 0 0 0,1 1 1 0 0,-1-1-1 0 0,1 0 0 0 0,0-1 1 0 0,-1 1-1 0 0,1-1 0 0 0,-1-1 1 0 0,1 1-1 0 0,-1-1 1 0 0,1 0-1 0 0,3-2 67 0 0,34-20-3328 0 0,-3-7-3492 0 0,-30 21 2596 0 0,-3 5-669 0 0</inkml:trace>
  <inkml:trace contextRef="#ctx0" brushRef="#br0" timeOffset="-2233.674">2808 5 4329 0 0,'0'0'2036'0'0,"0"0"-399"0"0,0 0-69 0 0,0 0 116 0 0,0 0-51 0 0,0 0-194 0 0,0 0-223 0 0,0 0-216 0 0,0 0-184 0 0,0 0-170 0 0,0 0-147 0 0,0 0-125 0 0,0 0-90 0 0,-17 31-69 0 0,-53 95-65 0 0,50-78 24 0 0,20-46-176 0 0,0 0 0 0 0,0 0 0 0 0,0 0 0 0 0,0-1 0 0 0,0 1 0 0 0,0 0 0 0 0,0 0 0 0 0,0 0 0 0 0,1 0 0 0 0,-1-1 0 0 0,1 1 0 0 0,-1 0 0 0 0,1 0 0 0 0,0-1-1 0 0,0 1 1 0 0,0 0 0 0 0,-1-1 0 0 0,2 1 0 0 0,-1-1 0 0 0,0 1 0 0 0,0-1 0 0 0,0 1 0 0 0,1-1 0 0 0,-1 0 0 0 0,1 0 0 0 0,-1 0 0 0 0,1 0 0 0 0,-1 0 0 0 0,1 0 0 0 0,0 0 0 0 0,-1 0 0 0 0,1-1 0 0 0,0 1 0 0 0,0-1 0 0 0,-1 1-1 0 0,1-1 1 0 0,0 0 0 0 0,0 1 0 0 0,0-1 0 0 0,0 0 0 0 0,0 0 2 0 0,128-4-1305 0 0,-91-12-3190 0 0,-10-11-5678 0 0,-25 23 6530 0 0</inkml:trace>
  <inkml:trace contextRef="#ctx0" brushRef="#br0" timeOffset="-2038.001">3033 12 1600 0 0,'0'0'2433'0'0,"0"0"-398"0"0,0 0-288 0 0,0 0-131 0 0,0 0-57 0 0,0 0-10 0 0,0 0-104 0 0,0 0-226 0 0,0 0-251 0 0,0 0-263 0 0,0 0-193 0 0,0 0-108 0 0,0 0-67 0 0,-13 34-26 0 0,-38 105-30 0 0,26-35 201 0 0,16 39-2030 0 0,7-94-2584 0 0,-1 0-4581 0 0,3-37 3903 0 0</inkml:trace>
  <inkml:trace contextRef="#ctx0" brushRef="#br0" timeOffset="-982.371">260 767 0 0 0,'0'0'299'0'0,"0"0"957"0"0,0 0 311 0 0,0 0 9 0 0,35-3-73 0 0,111-7-81 0 0,167-5 4949 0 0,-57 2-4824 0 0,229-19-570 0 0,-100 6-821 0 0,-128 22 732 0 0,114-26 1728 0 0,-191 18-2494 0 0,127 9-122 0 0,-183 3-1848 0 0,-124 0 861 0 0,0-6-10718 0 0,0 5 5945 0 0</inkml:trace>
  <inkml:trace contextRef="#ctx0" brushRef="#br0" timeOffset="30676.992">222 30 0 0 0,'0'0'812'0'0,"0"0"263"0"0,0 0 184 0 0,0 0 168 0 0,0 0 67 0 0,0 0-79 0 0,0 0-196 0 0,0 0-295 0 0,0 0-289 0 0,-5-6-231 0 0,-14-18-151 0 0,0 51 491 0 0,-15 63 606 0 0,4 1-1 0 0,4 1 1 0 0,-7 57-1350 0 0,9 2 228 0 0,7 1-1 0 0,6 0 1 0 0,8 48-228 0 0,3-179-7 0 0,1 0 0 0 0,1 0 0 0 0,2 1 0 0 0,0-1 0 0 0,0-1-1 0 0,2 1 1 0 0,1-1 0 0 0,0 0 0 0 0,2 0 0 0 0,6 10 7 0 0,-10-20-122 0 0,1 0-1 0 0,1-1 1 0 0,0 1-1 0 0,0-1 1 0 0,0-1-1 0 0,1 1 1 0 0,1-1-1 0 0,0-1 1 0 0,0 1-1 0 0,0-1 1 0 0,1-1-1 0 0,0 0 1 0 0,0 0-1 0 0,0-1 1 0 0,1-1-1 0 0,0 1 1 0 0,0-2-1 0 0,0 1 1 0 0,0-2-1 0 0,2 1 123 0 0,70 3-3289 0 0,-27-8-2098 0 0,-25-1 191 0 0</inkml:trace>
  <inkml:trace contextRef="#ctx0" brushRef="#br0" timeOffset="31409.686">3136 71 288 0 0,'0'0'919'0'0,"0"0"-28"0"0,0 0 50 0 0,0 0 120 0 0,0 0 109 0 0,0 0 49 0 0,0 0-133 0 0,0 0-281 0 0,0 0-300 0 0,0 0-205 0 0,0 0-24 0 0,0 0 113 0 0,0 0 210 0 0,6 12 172 0 0,69 162 2440 0 0,-55-80-2918 0 0,-5 1 1 0 0,-4 0-1 0 0,-4 1 0 0 0,-4 1 1 0 0,-6 21-294 0 0,3-79 27 0 0,-1-4-17 0 0,-1-1 0 0 0,-2 0 1 0 0,-2 1-1 0 0,-1-2 0 0 0,-2 1 1 0 0,-1-1-1 0 0,-1-1 0 0 0,-2 0 0 0 0,-1 0 1 0 0,-2-1-1 0 0,-11 17-10 0 0,16-31-179 0 0,0-1-1 0 0,-1 1 1 0 0,-1-2-1 0 0,-1 0 1 0 0,0 0-1 0 0,0-1 1 0 0,-2-1 0 0 0,0-1 179 0 0,-49 22-6369 0 0,55-32 2405 0 0,2-2-306 0 0</inkml:trace>
  <inkml:trace contextRef="#ctx0" brushRef="#br0" timeOffset="31889.468">3489 700 144 0 0,'0'0'1135'0'0,"0"0"-383"0"0,0 0-188 0 0,0 0 4 0 0,0 0 83 0 0,0 0 28 0 0,0 0-50 0 0,0 0-52 0 0,0 0-72 0 0,0 0-30 0 0,0 0 25 0 0,0 0 41 0 0,0 0 3 0 0,-4 27-5 0 0,-13 82 1 0 0,12-77 5358 0 0,7-43-2279 0 0,-1 8-4336 0 0,13-41 1047 0 0,3 0 0 0 0,2 2 1 0 0,1 0-1 0 0,2 1 1 0 0,2 1-1 0 0,2 1 1 0 0,1 2-1 0 0,2 0 1 0 0,7-5-331 0 0,-5 19-2070 0 0,4 31-10196 0 0,-24-1 6280 0 0,-6-6 5191 0 0</inkml:trace>
  <inkml:trace contextRef="#ctx0" brushRef="#br0" timeOffset="32291.116">4003 428 0 0 0,'0'0'1043'0'0,"0"0"122"0"0,0 0 101 0 0,0 0 29 0 0,0 0-95 0 0,0 0-67 0 0,0 0-72 0 0,0 0-89 0 0,0 0-116 0 0,0 0-161 0 0,-31 28-195 0 0,-92 85-149 0 0,87-73-108 0 0,35-37-193 0 0,-1-1 0 0 0,1 1 0 0 0,0 0 0 0 0,-1 0 0 0 0,1 0 0 0 0,0 0 0 0 0,1 0 0 0 0,-1 0 0 0 0,1 0-1 0 0,-1 0 1 0 0,1 1 0 0 0,0-1 0 0 0,0 0 0 0 0,0 0 0 0 0,0 0 0 0 0,1 0 0 0 0,0 0 0 0 0,-1 0 0 0 0,1 0 0 0 0,0 0 0 0 0,0 0 0 0 0,1 0 0 0 0,-1 0 0 0 0,0 0 0 0 0,1 0 0 0 0,0-1 0 0 0,0 1 0 0 0,0-1 0 0 0,0 1 0 0 0,0-1 0 0 0,0 0 0 0 0,0 0 0 0 0,1 0 0 0 0,-1 0 0 0 0,1 0 0 0 0,0-1 0 0 0,-1 1-1 0 0,1-1 1 0 0,0 1 0 0 0,0-1 0 0 0,0 0 0 0 0,0 0 0 0 0,2 0-50 0 0,3-1 288 0 0,0 0 1 0 0,0-1-1 0 0,0 0 0 0 0,0-1 0 0 0,-1 1 0 0 0,1-1 0 0 0,0-1 0 0 0,-1 1 1 0 0,0-1-1 0 0,1-1 0 0 0,-1 1 0 0 0,-1-1 0 0 0,1-1 0 0 0,0 1 0 0 0,-1-1 1 0 0,1-1-289 0 0,16-15 174 0 0,-1-2 0 0 0,-1-1 0 0 0,-1 0 0 0 0,-2-2 0 0 0,0 0 1 0 0,-1-2-175 0 0,2 0 35 0 0,-42 120-1844 0 0,22-90 1732 0 0,0 0-1 0 0,0 0 1 0 0,0 0-1 0 0,1 1 0 0 0,-1-1 1 0 0,1 0-1 0 0,0 0 0 0 0,-1 1 1 0 0,1-1-1 0 0,0 0 0 0 0,0 1 1 0 0,0-1-1 0 0,1 0 0 0 0,-1 0 1 0 0,1 1-1 0 0,-1-1 0 0 0,1 0 1 0 0,0 0-1 0 0,-1 0 1 0 0,1 1-1 0 0,0-1 0 0 0,1 0 1 0 0,-1 0-1 0 0,0 0 0 0 0,1-1 1 0 0,-1 1-1 0 0,1 0 0 0 0,-1 0 1 0 0,1-1-1 0 0,0 1 0 0 0,-1-1 1 0 0,1 0-1 0 0,0 1 1 0 0,0-1-1 0 0,0 0 0 0 0,0 0 1 0 0,0 0-1 0 0,1 0 0 0 0,-1-1 1 0 0,0 1-1 0 0,0-1 0 0 0,1 1 1 0 0,-1-1-1 0 0,0 0 0 0 0,1 1 78 0 0,10-2-1341 0 0,1 0-1 0 0,-1-1 0 0 0,0 0 0 0 0,1-1 1 0 0,-1-1-1 0 0,-1 0 0 0 0,1 0 0 0 0,0-1 0 0 0,7-5 1342 0 0,-6 5-2240 0 0</inkml:trace>
  <inkml:trace contextRef="#ctx0" brushRef="#br0" timeOffset="32707.677">4436 480 0 0 0,'0'0'380'0'0,"0"0"458"0"0,0 0 112 0 0,0 0 93 0 0,0 0 24 0 0,0 0-64 0 0,0 0-136 0 0,0 0-168 0 0,0 0-152 0 0,0 0-95 0 0,0 0-27 0 0,0 0 26 0 0,0 0 33 0 0,-8 26-3 0 0,-21 81 18 0 0,29-106-480 0 0,-1 0 0 0 0,0 0 0 0 0,1 0 0 0 0,-1 0 0 0 0,1 0 0 0 0,-1 0 0 0 0,1 0 0 0 0,0 0 0 0 0,-1 1 0 0 0,1-1 0 0 0,0 0 0 0 0,0 0 0 0 0,0 0 0 0 0,0 0 0 0 0,0 0 0 0 0,0 1 0 0 0,0-1 0 0 0,0 0 0 0 0,0 0 0 0 0,0 0 0 0 0,1 0 0 0 0,-1 0-1 0 0,0 1 1 0 0,1-1 0 0 0,-1 0 0 0 0,1 0 0 0 0,0 0 0 0 0,-1 0 0 0 0,1 0 0 0 0,0-1 0 0 0,-1 1 0 0 0,1 0 0 0 0,0 0 0 0 0,0 0 0 0 0,0 0 0 0 0,0-1 0 0 0,-1 1 0 0 0,1 0 0 0 0,0-1 0 0 0,1 1-19 0 0,4 2 209 0 0,0 0 68 0 0,0 1-1 0 0,-1-2 0 0 0,1 1 1 0 0,0 0-1 0 0,1-1 0 0 0,-1 0 1 0 0,0-1-1 0 0,1 1 0 0 0,-1-1 1 0 0,1-1-1 0 0,-1 1 0 0 0,1-1 1 0 0,-1 0-1 0 0,1 0 0 0 0,-1-1 1 0 0,1 0-1 0 0,-1 0 0 0 0,0-1 1 0 0,1 1-1 0 0,-1-1 0 0 0,0-1 1 0 0,0 1-1 0 0,0-1 0 0 0,5-3-276 0 0,9-6 518 0 0,0 0 1 0 0,-1-1-1 0 0,-1-1 0 0 0,0-1 0 0 0,-1-1 0 0 0,8-8-518 0 0,-11 9 118 0 0,0-1 0 0 0,-1 0 0 0 0,-1 0-1 0 0,-1-1 1 0 0,0-1 0 0 0,-1 0 0 0 0,0 0 0 0 0,-2-1-1 0 0,0 0 1 0 0,-2-1 0 0 0,0 1 0 0 0,-1-1 0 0 0,-1-1-1 0 0,0 1 1 0 0,-2 0 0 0 0,-1-1 0 0 0,0 1 0 0 0,-2-14-118 0 0,1 27-21 0 0,-1 1 0 0 0,0 0 0 0 0,0 0 1 0 0,-1 0-1 0 0,0 0 0 0 0,0 0 0 0 0,0 0 1 0 0,0 1-1 0 0,-1-1 0 0 0,0 1 0 0 0,0-1 1 0 0,-1 1-1 0 0,0 0 0 0 0,1 0 0 0 0,-2 1 1 0 0,1-1-1 0 0,0 1 0 0 0,-1 0 0 0 0,0 0 1 0 0,0 0-1 0 0,0 1 0 0 0,0 0 0 0 0,-1 0 1 0 0,1 0-1 0 0,-1 1 0 0 0,0-1 0 0 0,0 1 1 0 0,0 1-1 0 0,0-1 0 0 0,0 1 0 0 0,0 0 1 0 0,0 0-1 0 0,0 1 0 0 0,-1 0 0 0 0,1 0 1 0 0,0 0-1 0 0,0 1 0 0 0,0 0 0 0 0,0 0 1 0 0,0 1-1 0 0,0 0 0 0 0,0 0 0 0 0,-2 1 21 0 0,-1 3-30 0 0,0 0 0 0 0,0 1 0 0 0,1 0 0 0 0,0 1 0 0 0,0-1 1 0 0,1 2-1 0 0,0-1 0 0 0,0 1 0 0 0,1 0 0 0 0,0 0 0 0 0,1 1 0 0 0,0 0 0 0 0,0 0 0 0 0,1 0 0 0 0,0 1 0 0 0,1-1 0 0 0,0 1 0 0 0,1 0 0 0 0,0-1 0 0 0,1 1 0 0 0,0 0 0 0 0,1 0 0 0 0,0 0 0 0 0,0 0 0 0 0,2 7 30 0 0,1-10 11 0 0,1 1 0 0 0,0 0 0 0 0,0-1 0 0 0,1 0 0 0 0,0 0 0 0 0,0 0 0 0 0,1 0 1 0 0,0-1-1 0 0,0 0 0 0 0,0 0 0 0 0,1-1 0 0 0,0 0 0 0 0,1 0 0 0 0,-1-1 0 0 0,1 1 0 0 0,0-2 0 0 0,1 1 0 0 0,-1-1 0 0 0,1 0 0 0 0,0-1 0 0 0,0 0 1 0 0,0-1-1 0 0,9 2-11 0 0,20 6 76 0 0,0-2 0 0 0,1-2 0 0 0,0-1 0 0 0,0-2 0 0 0,1-2 0 0 0,-1-1 0 0 0,0-2 0 0 0,15-4-76 0 0,187-34-3280 0 0,-230 38 2143 0 0,21-5-1813 0 0,-16-3-5699 0 0,-13 7 2428 0 0</inkml:trace>
  <inkml:trace contextRef="#ctx0" brushRef="#br0" timeOffset="32958.091">3313 1028 6457 0 0,'0'0'5875'0'0,"0"0"-4052"0"0,0 0-1367 0 0,0 0-160 0 0,0 0 88 0 0,0 0 118 0 0,0 0 153 0 0,0 0 98 0 0,0 0-26 0 0,0 0-42 0 0,35 12-73 0 0,120 33-61 0 0,-142-42-468 0 0,1 0-1 0 0,-1-2 1 0 0,1 1-1 0 0,-1-2 1 0 0,1 0-1 0 0,-1 0 1 0 0,1-2-1 0 0,-1 1 1 0 0,1-2-1 0 0,0 0-82 0 0,19-3 197 0 0,605-115 1663 0 0,-624 119-1998 0 0,502-84-507 0 0,-343 70-3689 0 0,-1 10-5743 0 0,-143 6 2613 0 0</inkml:trace>
  <inkml:trace contextRef="#ctx0" brushRef="#br0" timeOffset="34173.049">4469 1271 1488 0 0,'0'0'2095'0'0,"0"0"-897"0"0,0 0-459 0 0,0 0-82 0 0,0 0 70 0 0,0 0 93 0 0,0 0 122 0 0,0 0 146 0 0,0 0 18 0 0,-35 11-90 0 0,-105 35-177 0 0,40 0 1100 0 0,98-44-1875 0 0,0-2-29 0 0,1 1 0 0 0,-1-1 1 0 0,0 1-1 0 0,1 0 0 0 0,-1-1 0 0 0,1 1 0 0 0,-1 0 0 0 0,1 0 0 0 0,0 0 1 0 0,-1 0-1 0 0,1 0 0 0 0,0 1 0 0 0,0-1 0 0 0,-1 0 0 0 0,1 1 0 0 0,0-1 0 0 0,1 0 1 0 0,-1 1-1 0 0,0-1 0 0 0,0 1 0 0 0,0-1 0 0 0,1 1 0 0 0,-1 0 0 0 0,1-1 1 0 0,0 1-1 0 0,-1 0 0 0 0,1-1 0 0 0,0 1 0 0 0,0 0 0 0 0,0 0 0 0 0,0 1-35 0 0,35 16-10 0 0,157 32 358 0 0,-190-51-301 0 0,0 0 1 0 0,0 1-1 0 0,0-1 1 0 0,-1 1-1 0 0,1-1 0 0 0,0 1 1 0 0,-1 0-1 0 0,1-1 1 0 0,0 1-1 0 0,-1 0 1 0 0,1 0-1 0 0,-1 0 0 0 0,1 0 1 0 0,-1 1-1 0 0,0-1 1 0 0,1 0-1 0 0,-1 1 1 0 0,0-1-1 0 0,0 1 1 0 0,0-1-1 0 0,0 1 0 0 0,0-1 1 0 0,0 1-1 0 0,-1 0 1 0 0,1-1-1 0 0,0 1 1 0 0,-1 0-1 0 0,1 0 0 0 0,-1-1 1 0 0,0 1-1 0 0,0 0 1 0 0,1 0-1 0 0,-1 0 1 0 0,0 0-1 0 0,-1-1 1 0 0,1 1-1 0 0,0 0 0 0 0,0 0 1 0 0,-1 0-1 0 0,1-1 1 0 0,-1 1-1 0 0,0 0 1 0 0,1 0-1 0 0,-1-1 0 0 0,0 1 1 0 0,0-1-1 0 0,0 1 1 0 0,0-1-1 0 0,0 1 1 0 0,0-1-1 0 0,-1 0 1 0 0,1 1-1 0 0,0-1 0 0 0,-1 0 1 0 0,1 0-1 0 0,-2 1-47 0 0,-24 15 186 0 0,-1 0 0 0 0,0-2 0 0 0,-2-1 0 0 0,0-2 0 0 0,-28 8-186 0 0,-89 2-6237 0 0,141-28-1356 0 0,6 5 1692 0 0</inkml:trace>
  <inkml:trace contextRef="#ctx0" brushRef="#br0" timeOffset="34588.193">4682 1109 3641 0 0,'0'0'2562'0'0,"0"0"-794"0"0,0 0-262 0 0,0 0 185 0 0,0 0 81 0 0,0 0-116 0 0,0 0-217 0 0,0 0-226 0 0,0 0-194 0 0,0 0-235 0 0,0 0-237 0 0,0 0-195 0 0,32-10-162 0 0,94-29-71 0 0,-70 29-2 0 0,-54 12-117 0 0,-1-1 0 0 0,0 1-1 0 0,0 0 1 0 0,1-1 0 0 0,-1 1-1 0 0,0 0 1 0 0,0 0-1 0 0,-1 0 1 0 0,1-1 0 0 0,0 1-1 0 0,0 0 1 0 0,-1 0 0 0 0,0 0-1 0 0,1 1 1 0 0,-1-1 0 0 0,0 0-1 0 0,0 0 1 0 0,0 0-1 0 0,0 0 1 0 0,0 0 0 0 0,0 0-1 0 0,-1 0 1 0 0,1 0 0 0 0,-1 0-1 0 0,0 0 1 0 0,1 0 0 0 0,-1 0-1 0 0,0 0 1 0 0,0-1 0 0 0,0 1-1 0 0,0 0 1 0 0,0 0-1 0 0,-1-1 1 0 0,1 1 0 0 0,-1-1-1 0 0,1 1 1 0 0,-1-1 0 0 0,-127 142 147 0 0,120-134-120 0 0,7-8-22 0 0,0 1 0 0 0,1-1 0 0 0,-1 1 0 0 0,0-1 0 0 0,1 1 0 0 0,-1 0 0 0 0,1 0 0 0 0,0-1-1 0 0,-1 1 1 0 0,1 0 0 0 0,0 0 0 0 0,0 1 0 0 0,0-1 0 0 0,1 0 0 0 0,-1 0 0 0 0,1 0 0 0 0,-1 0 0 0 0,1 1 0 0 0,-1-1 0 0 0,1 0 0 0 0,0 1 0 0 0,0 1-5 0 0,2-2 21 0 0,0-1 1 0 0,0 1-1 0 0,0 0 1 0 0,1-1-1 0 0,-1 0 1 0 0,0 1-1 0 0,0-1 1 0 0,1 0-1 0 0,-1 0 0 0 0,1-1 1 0 0,-1 1-1 0 0,1 0 1 0 0,-1-1-1 0 0,1 1 1 0 0,0-1-1 0 0,-1 0 1 0 0,1 0-1 0 0,-1 0 1 0 0,1 0-1 0 0,0-1 1 0 0,-1 1-1 0 0,3-1-21 0 0,2 1 69 0 0,153-14 299 0 0,-81 3-2308 0 0,-47 10-7884 0 0,-26 1 33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10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215 7 0 0 0,'0'0'221'0'0,"0"0"593"0"0,0 0 123 0 0,0 0-26 0 0,0 0-28 0 0,0 0-5 0 0,0 0 51 0 0,0 0 71 0 0,-6-2 63 0 0,2 1-825 0 0,1 0-1 0 0,0 0 0 0 0,0 0 1 0 0,0 1-1 0 0,-1-1 1 0 0,1 1-1 0 0,0 0 0 0 0,-1 0 1 0 0,1 0-1 0 0,0 1 1 0 0,0-1-1 0 0,-1 1 0 0 0,1 0 1 0 0,0 0-1 0 0,0 0 0 0 0,0 0 1 0 0,0 0-1 0 0,0 1 1 0 0,-1 0-238 0 0,-6 5 284 0 0,0 1 1 0 0,0 0-1 0 0,1 1 1 0 0,0 0 0 0 0,1 0-1 0 0,0 1 1 0 0,0 0-1 0 0,1 0 1 0 0,0 1 0 0 0,1 0-1 0 0,0 0 1 0 0,1 1-1 0 0,1-1 1 0 0,-1 1 0 0 0,2 0-1 0 0,-1 0 1 0 0,2 1-1 0 0,0 1-284 0 0,-16 232 1674 0 0,18-235-1538 0 0,-1 5-70 0 0,0 1 0 0 0,1 0 1 0 0,1 0-1 0 0,0 0 0 0 0,1-1 0 0 0,1 1 1 0 0,1-1-1 0 0,0 0 0 0 0,1 0 0 0 0,1 0 1 0 0,1 0-1 0 0,0-1 0 0 0,0 0 0 0 0,2-1 1 0 0,0 0-1 0 0,0 0 0 0 0,2-1 0 0 0,-1 0 1 0 0,2 0-1 0 0,0-2 0 0 0,0 1 0 0 0,1-1 1 0 0,0-1-1 0 0,1-1 0 0 0,8 5-66 0 0,-8-8-43 0 0,1 0 0 0 0,-1-1 0 0 0,1-1 0 0 0,1 0 0 0 0,-1-1 0 0 0,0-1 0 0 0,1 0 0 0 0,10-1 43 0 0,39-1-3712 0 0,-49 0 1954 0 0,2-1-3928 0 0,-5-5-3549 0 0</inkml:trace>
  <inkml:trace contextRef="#ctx0" brushRef="#br0" timeOffset="3229.516">393 820 0 0 0,'0'0'819'0'0,"0"0"-80"0"0,0 0 68 0 0,0 0 349 0 0,0 0 395 0 0,0 0 214 0 0,0 0-47 0 0,0 0-208 0 0,0 0-239 0 0,26-32-200 0 0,83-101-135 0 0,36-52 1839 0 0,222-248-120 0 0,-348 414-2456 0 0,-18 19-136 0 0,-1 0-7 0 0,0 0-16 0 0,0 0-43 0 0,0 5-33 0 0,-11 288 755 0 0,11-80-634 0 0,9-54 657 0 0,-24-167 90 0 0,-133-127-860 0 0,-8 45-907 0 0,37 69-4739 0 0,116 21 4895 0 0,-6 0-1098 0 0,4 3-2798 0 0,3 1-2827 0 0</inkml:trace>
  <inkml:trace contextRef="#ctx0" brushRef="#br0" timeOffset="3749.085">1207 636 4681 0 0,'0'0'1574'0'0,"0"0"-378"0"0,0 0 18 0 0,0 0 227 0 0,0 0 118 0 0,0 0-119 0 0,0 0-230 0 0,0 0-224 0 0,0 0-148 0 0,0 0-103 0 0,0 0-100 0 0,0 0-91 0 0,0 0-85 0 0,11-14-68 0 0,78-108 806 0 0,-11 23-418 0 0,-68 125-1439 0 0,-10 110 747 0 0,2-134-60 0 0,-1 1 0 0 0,1 0 0 0 0,-1 0 0 0 0,1 0 0 0 0,0-1-1 0 0,0 1 1 0 0,0-1 0 0 0,0 1 0 0 0,1-1 0 0 0,-1 0 0 0 0,0 0 0 0 0,1 0 0 0 0,0 0 0 0 0,-1 0 0 0 0,1-1 0 0 0,0 1 0 0 0,0-1 0 0 0,0 0 0 0 0,0 1 0 0 0,0-2 0 0 0,0 1 0 0 0,1 0 0 0 0,-1-1 0 0 0,0 1 0 0 0,0-1 0 0 0,1 0 0 0 0,-1 0 0 0 0,0 0 0 0 0,0 0 0 0 0,0-1 0 0 0,1 1 0 0 0,-1-1 0 0 0,0 0 0 0 0,0 0 0 0 0,0 0 0 0 0,0 0-1 0 0,0-1 1 0 0,0 1 0 0 0,0-1 0 0 0,-1 0 0 0 0,1 0 0 0 0,0 0 0 0 0,-1 0 0 0 0,0 0 0 0 0,2-2-27 0 0,67-55-1843 0 0,-33 27-8130 0 0,-27 24 270 0 0</inkml:trace>
  <inkml:trace contextRef="#ctx0" brushRef="#br0" timeOffset="4147.714">1883 415 1880 0 0,'0'0'3659'0'0,"0"0"-1816"0"0,0 0-406 0 0,0 0 158 0 0,0 0 87 0 0,0 0-136 0 0,0 0-263 0 0,0 0-234 0 0,0 0-182 0 0,0 0-162 0 0,-33 21-146 0 0,-100 66-123 0 0,71-36 94 0 0,36 14-416 0 0,28-63-86 0 0,0 0 0 0 0,0 0-1 0 0,0-1 1 0 0,1 1 0 0 0,-1-1-1 0 0,1 1 1 0 0,-1-1-1 0 0,1 0 1 0 0,-1 0 0 0 0,1 0-1 0 0,0-1 1 0 0,-1 1-1 0 0,1-1 1 0 0,0 1 0 0 0,0-1-1 0 0,0 0 1 0 0,-1 0 0 0 0,1 0-1 0 0,0 0 1 0 0,0 0-1 0 0,0-1 1 0 0,-1 0 0 0 0,1 1-1 0 0,1-2-27 0 0,13-3 200 0 0,0 0 0 0 0,-1-2 1 0 0,0 0-1 0 0,-1-1 0 0 0,1-1 0 0 0,-1 0 0 0 0,4-4-200 0 0,37-21 356 0 0,78-55 1192 0 0,-133 88-1541 0 0,0 1 1 0 0,0 0-1 0 0,0 0 0 0 0,0-1 1 0 0,0 1-1 0 0,0 0 1 0 0,-1 0-1 0 0,1 0 0 0 0,0 0 1 0 0,0 0-1 0 0,0 0 1 0 0,0 1-1 0 0,0-1 0 0 0,0 0 1 0 0,0 0-1 0 0,0 1 0 0 0,0-1 1 0 0,0 0-1 0 0,-1 1 1 0 0,1-1-1 0 0,0 1 0 0 0,0-1 1 0 0,0 1-1 0 0,-1-1 1 0 0,1 1-1 0 0,0 0 0 0 0,-1-1 1 0 0,1 1-1 0 0,0 0 0 0 0,-1 0 1 0 0,1-1-1 0 0,-1 1 1 0 0,1 0-1 0 0,-1 0 0 0 0,1 0 1 0 0,-1 0-1 0 0,0 0 1 0 0,0-1-1 0 0,1 1 0 0 0,-1 0 1 0 0,0 0-1 0 0,0 0 0 0 0,0 0 1 0 0,0 0-1 0 0,0 0 1 0 0,0 0-8 0 0,8 51 172 0 0,-8-51-169 0 0,6 43-39 0 0,-3 1 1 0 0,-1 0 0 0 0,-2 0 0 0 0,-2 0-1 0 0,-2 0 1 0 0,-2 0 0 0 0,-1-1-1 0 0,-3 0 1 0 0,-2-1 0 0 0,-1 0 0 0 0,-3 1 35 0 0,-34 6-223 0 0,48-49 216 0 0,1 0 0 0 0,0 0 0 0 0,-1 0 0 0 0,1-1-1 0 0,-1 1 1 0 0,1 0 0 0 0,-1-1 0 0 0,1 0-1 0 0,-1 1 1 0 0,1-1 0 0 0,-1 0 0 0 0,1 1-1 0 0,-1-1 1 0 0,0 0 0 0 0,1 0 0 0 0,-1 0-1 0 0,1-1 1 0 0,-1 1 0 0 0,1 0 0 0 0,-1-1-1 0 0,1 1 1 0 0,-1-1 0 0 0,1 1 0 0 0,-1-1 0 0 0,1 1-1 0 0,-1-1 1 0 0,1 0 0 0 0,0 0 0 0 0,-1 0-1 0 0,1 0 1 0 0,0 0 0 0 0,0 0 0 0 0,0 0-1 0 0,0 0 1 0 0,0-1 0 0 0,0 1 0 0 0,0 0-1 0 0,0-1 1 0 0,0 1 0 0 0,1 0 0 0 0,-1-1-1 0 0,0 1 1 0 0,1-1 7 0 0,-7-20-377 0 0,1 0 0 0 0,1-1 0 0 0,1 1 0 0 0,1-1 0 0 0,2 0 0 0 0,0 0 0 0 0,1 0 0 0 0,1 0 0 0 0,1 0 0 0 0,1 0 0 0 0,2-1 377 0 0,6-27-3945 0 0,0 18-2762 0 0,-4 17-1240 0 0</inkml:trace>
  <inkml:trace contextRef="#ctx0" brushRef="#br0" timeOffset="4829.732">2175 500 2625 0 0,'0'0'1660'0'0,"0"0"-364"0"0,0 0 114 0 0,0 0 342 0 0,0 0 167 0 0,0 0-94 0 0,0 0-252 0 0,0 0-320 0 0,0 0-331 0 0,0 0-247 0 0,0 0-177 0 0,0 0-121 0 0,0 0-73 0 0,2 23-62 0 0,5 70-56 0 0,7-32 169 0 0,-13-59-276 0 0,1 1 0 0 0,-1-1-1 0 0,1 1 1 0 0,0-1 0 0 0,0 0 0 0 0,0 0 0 0 0,0 0-1 0 0,0 0 1 0 0,1 0 0 0 0,-1 0 0 0 0,0 0-1 0 0,1-1 1 0 0,0 1 0 0 0,-1-1 0 0 0,1 0 0 0 0,0 0-1 0 0,0 0 1 0 0,-1 0 0 0 0,1 0 0 0 0,0-1 0 0 0,0 1-1 0 0,0-1 1 0 0,0 0 0 0 0,0 0 0 0 0,0 0-1 0 0,0 0 1 0 0,0 0 0 0 0,0-1 0 0 0,0 1 0 0 0,0-1-1 0 0,0 0 1 0 0,-1 0 0 0 0,1 0 0 0 0,0 0 0 0 0,-1 0-1 0 0,1-1 1 0 0,0 1 0 0 0,-1-1 0 0 0,2-1-79 0 0,14-14 196 0 0,-1 0 1 0 0,-1-2 0 0 0,0 0 0 0 0,-2-1 0 0 0,0 0-1 0 0,-1-1 1 0 0,0-2-197 0 0,5-7 64 0 0,-18 30-81 0 0,0 1 0 0 0,0-1-1 0 0,0 0 1 0 0,0 0 0 0 0,0 1-1 0 0,0-1 1 0 0,1 0 0 0 0,-1 0-1 0 0,0 0 1 0 0,0 1 0 0 0,0-1-1 0 0,0 0 1 0 0,0 0 0 0 0,1 0-1 0 0,-1 0 1 0 0,0 1 0 0 0,0-1-1 0 0,0 0 1 0 0,0 0 0 0 0,1 0-1 0 0,-1 0 1 0 0,0 0 0 0 0,0 0-1 0 0,0 0 1 0 0,1 1 0 0 0,-1-1-1 0 0,0 0 1 0 0,0 0 0 0 0,1 0-1 0 0,-1 0 1 0 0,0 0 0 0 0,0 0-1 0 0,0 0 1 0 0,1 0 0 0 0,-1 0-1 0 0,0 0 1 0 0,0 0 0 0 0,1 0-1 0 0,-1 0 1 0 0,0 0 0 0 0,0-1-1 0 0,0 1 1 0 0,1 0 17 0 0,-6 33-159 0 0,4-27 132 0 0,-2 18-67 0 0,1-20 79 0 0,0 0-1 0 0,1 0 0 0 0,-1 1 1 0 0,1-1-1 0 0,0 0 0 0 0,1 1 1 0 0,-1-1-1 0 0,1 1 0 0 0,0-1 0 0 0,0 1 1 0 0,0-1-1 0 0,0 1 0 0 0,1-1 1 0 0,0 1-1 0 0,0-1 0 0 0,0 0 1 0 0,0 1-1 0 0,1-1 0 0 0,0 0 1 0 0,0 0-1 0 0,0 0 0 0 0,0 0 1 0 0,0 0-1 0 0,1-1 0 0 0,0 1 1 0 0,0-1-1 0 0,0 0 0 0 0,0 1 1 0 0,0-1-1 0 0,1 0 0 0 0,3 2 16 0 0,0-4 33 0 0,1 0 0 0 0,-1 0 0 0 0,1 0 0 0 0,0-1-1 0 0,-1 0 1 0 0,1-1 0 0 0,-1 0 0 0 0,1 0 0 0 0,-1 0-1 0 0,0-1 1 0 0,1 0 0 0 0,-1-1 0 0 0,0 0 0 0 0,0 0-1 0 0,-1 0 1 0 0,1-1 0 0 0,0 0 0 0 0,-1 0 0 0 0,0 0-1 0 0,0-1 1 0 0,-1 0 0 0 0,1 0 0 0 0,-1-1 0 0 0,0 0 0 0 0,0 1-1 0 0,-1-2 1 0 0,0 1 0 0 0,0 0 0 0 0,0-1 0 0 0,0-3-33 0 0,27-37 158 0 0,-6 13-134 0 0,-2-1 0 0 0,-2-1 0 0 0,-1-1-1 0 0,-2-1 1 0 0,-1-1 0 0 0,-2-1 0 0 0,5-25-24 0 0,-15-78-340 0 0,-5 140 325 0 0,-1 0 0 0 0,1 1 1 0 0,0-1-1 0 0,-1 1 0 0 0,1 0 0 0 0,-1-1 1 0 0,0 1-1 0 0,0-1 0 0 0,0 1 0 0 0,0 0 1 0 0,0 0-1 0 0,0-1 0 0 0,-1 1 0 0 0,1 0 1 0 0,-1 0-1 0 0,1 0 0 0 0,-1 1 0 0 0,0-1 1 0 0,0 0-1 0 0,0 1 0 0 0,0-1 0 0 0,0 1 1 0 0,0-1-1 0 0,0 1 0 0 0,-1 0 0 0 0,1 0 1 0 0,0 0-1 0 0,-1 0 0 0 0,1 1 1 0 0,-1-1-1 0 0,1 0 0 0 0,-1 1 0 0 0,1 0 1 0 0,-1 0-1 0 0,1 0 0 0 0,-1 0 0 0 0,1 0 1 0 0,-1 0-1 0 0,1 0 0 0 0,-1 1 0 0 0,1-1 1 0 0,-1 1-1 0 0,1 0 0 0 0,0 0 0 0 0,-1 0 1 0 0,1 0-1 0 0,0 0 0 0 0,0 1 0 0 0,0-1 1 0 0,0 0-1 0 0,0 1 0 0 0,0 0 0 0 0,0-1 15 0 0,-11 13-34 0 0,0 0-1 0 0,1 0 0 0 0,1 1 0 0 0,0 1 1 0 0,1 0-1 0 0,1 0 0 0 0,1 1 0 0 0,0 0 1 0 0,1 0-1 0 0,1 1 0 0 0,0 0 0 0 0,1 0 1 0 0,1 1-1 0 0,1-1 0 0 0,1 1 0 0 0,1 0 1 0 0,0-1-1 0 0,1 1 0 0 0,2 6 35 0 0,-1-18-27 0 0,0 1-1 0 0,1 0 1 0 0,0-1-1 0 0,0 1 1 0 0,0-1-1 0 0,1 0 1 0 0,1 0-1 0 0,-1 0 1 0 0,1 0-1 0 0,0-1 1 0 0,1 1-1 0 0,-1-1 0 0 0,1 0 1 0 0,1 0-1 0 0,-1-1 1 0 0,1 1-1 0 0,0-1 1 0 0,0 0-1 0 0,0-1 1 0 0,1 0-1 0 0,0 0 1 0 0,-1 0-1 0 0,4 0 28 0 0,0 1-599 0 0,1 0-1 0 0,0 0 0 0 0,0-2 0 0 0,1 1 1 0 0,-1-1-1 0 0,1-1 0 0 0,0 0 0 0 0,-1-1 1 0 0,9 0 599 0 0,24-3-5798 0 0,-16-3-892 0 0,-19 5 3805 0 0</inkml:trace>
  <inkml:trace contextRef="#ctx0" brushRef="#br0" timeOffset="5429.711">3234 382 3049 0 0,'0'0'2811'0'0,"0"0"-276"0"0,0 0-205 0 0,0 0-182 0 0,0 0-357 0 0,0 0-420 0 0,0 0-349 0 0,0 0-287 0 0,0 0-175 0 0,0 0-91 0 0,0 0-77 0 0,0 0-51 0 0,0 0-64 0 0,-29 12-70 0 0,-88 41-53 0 0,55-11 0 0 0,57-37-160 0 0,-1 0 1 0 0,1 0-1 0 0,0 1 0 0 0,0-1 1 0 0,1 1-1 0 0,0 0 1 0 0,0 0-1 0 0,0 0 0 0 0,1 1 1 0 0,0-1-1 0 0,0 1 1 0 0,1 0-1 0 0,-1 0 1 0 0,2 0-1 0 0,-1 0 0 0 0,0 5 6 0 0,4-9 1 0 0,-1-1 1 0 0,1 1-1 0 0,0-1 0 0 0,0 0 0 0 0,0 0 0 0 0,0 0 0 0 0,0 0 0 0 0,0 0 0 0 0,1 0 1 0 0,-1-1-1 0 0,0 1 0 0 0,1-1 0 0 0,0 0 0 0 0,-1 1 0 0 0,1-1 0 0 0,0 0 0 0 0,0-1 1 0 0,-1 1-1 0 0,1 0 0 0 0,0-1 0 0 0,0 1 0 0 0,0-1 0 0 0,0 0 0 0 0,0 0 0 0 0,0 0 1 0 0,0-1-1 0 0,-1 1 0 0 0,1-1 0 0 0,0 1 0 0 0,0-1 0 0 0,0 0 0 0 0,0 0-1 0 0,119-62 535 0 0,-111 56-499 0 0,121-91 224 0 0,-132 98-262 0 0,1-1 0 0 0,-1 1 0 0 0,1-1 0 0 0,-1 1 0 0 0,1 0 0 0 0,-1-1 0 0 0,1 1 0 0 0,-1 0 0 0 0,1 0-1 0 0,-1-1 1 0 0,1 1 0 0 0,-1 0 0 0 0,1 0 0 0 0,0 0 0 0 0,-1 0 0 0 0,1-1 0 0 0,-1 1 0 0 0,1 0 0 0 0,-1 0 0 0 0,1 0 0 0 0,0 0 0 0 0,-1 1-1 0 0,1-1 1 0 0,-1 0 0 0 0,1 0 0 0 0,0 0 0 0 0,-1 0 0 0 0,1 1 0 0 0,-1-1 0 0 0,1 0 0 0 0,-1 0 0 0 0,1 1 0 0 0,-1-1 0 0 0,1 0 0 0 0,-1 1 0 0 0,1-1-1 0 0,-1 1 1 0 0,0-1 0 0 0,1 0 0 0 0,-1 1 0 0 0,1-1 0 0 0,-1 1 0 0 0,0-1 0 0 0,0 1 0 0 0,1 0 0 0 0,-1-1 0 0 0,0 1 0 0 0,0-1 0 0 0,1 1-1 0 0,-1-1 1 0 0,0 1 0 0 0,0 0 0 0 0,0-1 0 0 0,0 1 0 0 0,0-1 0 0 0,0 1 0 0 0,0 0 0 0 0,0-1 2 0 0,0 46 47 0 0,-1-34-79 0 0,0-9 20 0 0,1 0 0 0 0,0 0-1 0 0,-1 1 1 0 0,1-1 0 0 0,1 0 0 0 0,-1 0 0 0 0,0 1 0 0 0,1-1-1 0 0,-1 0 1 0 0,1 0 0 0 0,0 0 0 0 0,0 0 0 0 0,1 0 0 0 0,-1 0 0 0 0,0 0-1 0 0,1 0 1 0 0,0 0 0 0 0,0 0 0 0 0,0-1 0 0 0,0 1 0 0 0,0-1 0 0 0,0 0-1 0 0,1 1 1 0 0,-1-1 0 0 0,1 0 0 0 0,-1 0 0 0 0,1-1 0 0 0,0 1-1 0 0,0 0 1 0 0,0-1 0 0 0,0 0 0 0 0,0 0 0 0 0,0 0 0 0 0,0 0 0 0 0,0 0-1 0 0,1 0 13 0 0,2-2 43 0 0,0 1-1 0 0,0-1 0 0 0,-1 0 1 0 0,1-1-1 0 0,0 0 0 0 0,-1 1 0 0 0,1-2 1 0 0,-1 1-1 0 0,0-1 0 0 0,0 1 1 0 0,0-1-1 0 0,0-1 0 0 0,-1 1 0 0 0,1-1 1 0 0,-1 0-1 0 0,1 0 0 0 0,-1-1-42 0 0,0 2 15 0 0,29-27 217 0 0,0-2-1 0 0,-3-1 1 0 0,0-2 0 0 0,-2 0 0 0 0,16-29-232 0 0,-38 55-13 0 0,0-1 0 0 0,-1 0 0 0 0,0 0 0 0 0,0 0 0 0 0,-1-1 0 0 0,0 1 0 0 0,-1-1 0 0 0,0 0 0 0 0,-1 0 0 0 0,0 0 0 0 0,-1-3 13 0 0,-3 12-25 0 0,1 0-1 0 0,-1 1 1 0 0,0-1 0 0 0,0 1-1 0 0,0-1 1 0 0,0 1-1 0 0,0 0 1 0 0,-1 0 0 0 0,1 0-1 0 0,0 0 1 0 0,0 0 0 0 0,-1 0-1 0 0,1 0 1 0 0,-1 1-1 0 0,1 0 1 0 0,0-1 0 0 0,-1 1-1 0 0,1 0 1 0 0,-1 0 0 0 0,1 0-1 0 0,-1 0 1 0 0,1 1-1 0 0,-1-1 1 0 0,1 1 0 0 0,0-1-1 0 0,-1 1 1 0 0,1 0-1 0 0,0 0 1 0 0,0 0 0 0 0,-1 0-1 0 0,1 1 1 0 0,0-1 0 0 0,-1 1 25 0 0,-5 2-26 0 0,-1 0 1 0 0,1 1-1 0 0,0 0 1 0 0,1 0-1 0 0,-1 1 1 0 0,1 0-1 0 0,0 1 1 0 0,0-1 0 0 0,1 1-1 0 0,0 0 1 0 0,0 1-1 0 0,1 0 1 0 0,0-1-1 0 0,0 2 1 0 0,1-1-1 0 0,0 0 1 0 0,0 1 0 0 0,1 0-1 0 0,0 0 1 0 0,0 0-1 0 0,1 0 1 0 0,1 1-1 0 0,-1-1 1 0 0,2 0-1 0 0,-1 3 26 0 0,4-6 41 0 0,0 0-1 0 0,0 1 0 0 0,1-1 1 0 0,0 0-1 0 0,0-1 0 0 0,1 1 0 0 0,-1-1 1 0 0,1 0-1 0 0,0 0 0 0 0,0 0 0 0 0,1-1 1 0 0,0 1-1 0 0,0-2 0 0 0,0 1 1 0 0,0 0-1 0 0,0-1 0 0 0,1 0 0 0 0,-1-1 1 0 0,1 1-1 0 0,2-1-40 0 0,1 2-11 0 0,4 2-69 0 0,-1 0 0 0 0,1 0 0 0 0,-1 1 0 0 0,0 1 0 0 0,-1 0 0 0 0,0 1 0 0 0,0 0 0 0 0,-1 0 0 0 0,6 8 80 0 0,-10 4-3384 0 0,-5-9-5006 0 0,-1-9-767 0 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13.14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0 188 0 0 0,'0'0'160'0'0,"0"0"-3"0"0,0 0-9 0 0,0 0 0 0 0,0 0-20 0 0,0 0-46 0 0,0 0-19 0 0,0 0-9 0 0,0 0 32 0 0,0 0 78 0 0,5-5 45 0 0,-3 3-171 0 0,0-1 0 0 0,0 1 0 0 0,0 0 0 0 0,0 0 0 0 0,1 0-1 0 0,-1 0 1 0 0,0 1 0 0 0,1-1 0 0 0,-1 1 0 0 0,1-1 0 0 0,0 1 0 0 0,-1 0 0 0 0,1 0 0 0 0,0 0 0 0 0,0 0 0 0 0,0 1-1 0 0,0-1 1 0 0,0 1 0 0 0,0-1 0 0 0,0 1 0 0 0,1 0-38 0 0,184 33 2043 0 0,-17-22-1007 0 0,0-7-1 0 0,0-8 0 0 0,66-14-1035 0 0,-19 3 363 0 0,195-8 312 0 0,558-32 378 0 0,-423 49-447 0 0,326-21 151 0 0,-166-5-170 0 0,-36 47-571 0 0,-312-3 296 0 0,126-21-312 0 0,-19-14 315 0 0,155 6-119 0 0,1002 17 2332 0 0,-758 33-2059 0 0,-560-18-352 0 0,657 18 11 0 0,-102-41-165 0 0,-720 2-78 0 0,24-3-1126 0 0,0 8 0 0 0,6 7 1241 0 0,-25 18-5264 0 0,-129-20 3693 0 0,14 0-4426 0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14.9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48 0 0 0,'174'-6'0'0'0,"56"-3"529"0"0,-92-1-215 0 0,-1 5-1 0 0,15 8-313 0 0,-8-2 67 0 0,335 3 352 0 0,-75 3-299 0 0,381-7 1769 0 0,-503-21-1200 0 0,305 9-317 0 0,-277 27-266 0 0,115-15 800 0 0,175 55-693 0 0,-228-47 103 0 0,-331-6-263 0 0,161 7 333 0 0,1-8 0 0 0,5-10-386 0 0,683-54 433 0 0,-853 60-481 0 0,11-3-339 0 0,0 3 0 0 0,1 2 0 0 0,0 1 0 0 0,32 7 387 0 0,-26 9-3150 0 0,-37-11 385 0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27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0 4425 0 0,'0'0'1659'0'0,"0"0"-156"0"0,0 0-187 0 0,0 0-35 0 0,0 0 47 0 0,0 0-8 0 0,0 0-76 0 0,0 0-166 0 0,0 0-187 0 0,0 0-140 0 0,0 0-99 0 0,0 0-76 0 0,-5 18-75 0 0,-31 133 512 0 0,24-15-539 0 0,12-134-470 0 0,0 1 0 0 0,0-1 0 0 0,1 0 0 0 0,-1 0 0 0 0,0 0 0 0 0,1 0 0 0 0,0 0 0 0 0,-1 0 0 0 0,1 0 0 0 0,0-1 0 0 0,0 1 0 0 0,0 0 0 0 0,0 0 0 0 0,0-1 0 0 0,1 1 0 0 0,-1 0 0 0 0,0-1 0 0 0,1 1 0 0 0,-1-1 0 0 0,1 0 0 0 0,-1 1 0 0 0,1-1 0 0 0,0 0 1 0 0,0 0-1 0 0,0 0 0 0 0,-1 0 0 0 0,1-1 0 0 0,0 1 0 0 0,0 0 0 0 0,0-1 0 0 0,0 1 0 0 0,0-1 0 0 0,0 0 0 0 0,0 1 0 0 0,0-1 0 0 0,1 0 0 0 0,-1 0 0 0 0,0-1 0 0 0,0 1 0 0 0,2-1-4 0 0,76-31 670 0 0,89-100-282 0 0,-167 132-391 0 0,0 1 0 0 0,0-1 0 0 0,0 1 1 0 0,-1-1-1 0 0,1 1 0 0 0,0 0 0 0 0,0-1 0 0 0,-1 1 0 0 0,1 0 0 0 0,-1 0 0 0 0,1 0 0 0 0,-1 0 0 0 0,1 0 0 0 0,-1 1 0 0 0,1-1 0 0 0,-1 0 1 0 0,0 1-1 0 0,0-1 0 0 0,0 1 0 0 0,0-1 0 0 0,0 1 0 0 0,0 0 0 0 0,0-1 0 0 0,0 1 0 0 0,-1 0 0 0 0,1 0 0 0 0,-1-1 0 0 0,1 1 0 0 0,-1 0 0 0 0,0 0 1 0 0,0 0-1 0 0,1 0 0 0 0,-1-1 0 0 0,-1 1 0 0 0,1 0 0 0 0,0 0 0 0 0,0 1 3 0 0,3 11 43 0 0,3 4 40 0 0,-6-13-51 0 0,1 0 1 0 0,-1 0-1 0 0,1-1 1 0 0,1 1 0 0 0,-1 0-1 0 0,1 0 1 0 0,-1-1-1 0 0,1 1 1 0 0,1-1 0 0 0,-1 1-1 0 0,1-1 1 0 0,-1 0-1 0 0,1 0 1 0 0,0 0 0 0 0,1 0-1 0 0,-1-1 1 0 0,1 1 0 0 0,0-1-1 0 0,-1 0 1 0 0,1 0-1 0 0,1 0 1 0 0,-1-1 0 0 0,0 0-1 0 0,1 1 1 0 0,-1-1-1 0 0,1-1 1 0 0,0 1 0 0 0,-1-1-1 0 0,1 0 1 0 0,0 0-1 0 0,4 1-32 0 0,-1-4 98 0 0,-1 0-1 0 0,0 0 0 0 0,-1-1 0 0 0,1 0 0 0 0,0 0 0 0 0,-1 0 0 0 0,1-1 0 0 0,-1 0 0 0 0,0 0 0 0 0,0-1 0 0 0,-1 0 1 0 0,1 0-1 0 0,-1 0 0 0 0,0 0 0 0 0,-1-1 0 0 0,1 0 0 0 0,-1 0 0 0 0,0 0 0 0 0,-1-1 0 0 0,1 1 0 0 0,-1-1 1 0 0,-1 0-1 0 0,1 0 0 0 0,-1 0 0 0 0,0 0 0 0 0,-1 0 0 0 0,1 0 0 0 0,-2 0 0 0 0,1-1 0 0 0,-1 1 0 0 0,0-1 0 0 0,0 1 1 0 0,-1 0-1 0 0,0 0 0 0 0,0-1 0 0 0,-2-2-97 0 0,2 6-96 0 0,-1 0 0 0 0,1 0 0 0 0,-1 1 0 0 0,-1-1 0 0 0,1 0 0 0 0,0 1 0 0 0,-1-1 0 0 0,0 1 0 0 0,1 0 0 0 0,-2-1 0 0 0,1 1 0 0 0,0 1 0 0 0,0-1 0 0 0,-1 0 0 0 0,1 1 0 0 0,-1 0 0 0 0,0 0 96 0 0,-11-2-4486 0 0,0 7-3926 0 0,12 0-2653 0 0</inkml:trace>
  <inkml:trace contextRef="#ctx0" brushRef="#br0" timeOffset="537.138">824 405 2593 0 0,'0'0'2187'0'0,"0"0"233"0"0,0 0 173 0 0,0 0-54 0 0,0 0-407 0 0,0 0-515 0 0,0 0-456 0 0,0 0-356 0 0,34-17-172 0 0,102-55-121 0 0,-80 24 124 0 0,-52 38-497 0 0,0 1-58 0 0,-1 1 0 0 0,1-1 0 0 0,-2 1 0 0 0,1-1 0 0 0,-1 0 1 0 0,0 0-1 0 0,-1 0 0 0 0,0 0 0 0 0,-1 0 0 0 0,0-7-81 0 0,0 14-12 0 0,0-1-1 0 0,0 0 1 0 0,-1 1 0 0 0,1-1 0 0 0,-1 1-1 0 0,1-1 1 0 0,-1 0 0 0 0,0 1 0 0 0,0 0-1 0 0,0-1 1 0 0,0 1 0 0 0,-1-1 0 0 0,1 1-1 0 0,-1 0 1 0 0,1 0 0 0 0,-1 0 0 0 0,0 0-1 0 0,0 0 1 0 0,0 0 0 0 0,0 1-1 0 0,0-1 1 0 0,0 1 0 0 0,0-1 0 0 0,0 1-1 0 0,-1 0 1 0 0,1-1 0 0 0,0 1 0 0 0,-1 1-1 0 0,1-1 1 0 0,-1 0 0 0 0,0 0 0 0 0,1 1-1 0 0,-1 0 1 0 0,1-1 0 0 0,-1 1 0 0 0,0 0-1 0 0,-1 0 13 0 0,-3 3-46 0 0,0-1-1 0 0,0 1 1 0 0,0 0-1 0 0,0 1 1 0 0,1-1-1 0 0,-1 1 0 0 0,1 1 1 0 0,0-1-1 0 0,0 1 1 0 0,1 0-1 0 0,-1 0 1 0 0,1 1-1 0 0,0 0 0 0 0,0 0 1 0 0,1 0-1 0 0,0 0 1 0 0,0 1-1 0 0,0 0 1 0 0,1 1 46 0 0,-2-2-28 0 0,-3 7-43 0 0,0 1-1 0 0,0-1 0 0 0,1 1 1 0 0,1 1-1 0 0,0-1 1 0 0,1 1-1 0 0,1 0 0 0 0,0 0 1 0 0,1 1-1 0 0,1-1 0 0 0,0 1 1 0 0,1-1-1 0 0,1 14 72 0 0,1-24-36 0 0,0 0-1 0 0,-1 0 0 0 0,2-1 1 0 0,-1 1-1 0 0,0 0 0 0 0,1-1 0 0 0,0 1 1 0 0,0-1-1 0 0,1 0 0 0 0,-1 0 1 0 0,1 1-1 0 0,0-2 0 0 0,0 1 1 0 0,0 0-1 0 0,0-1 0 0 0,1 1 0 0 0,-1-1 1 0 0,1 0-1 0 0,0 0 0 0 0,0 0 1 0 0,0-1-1 0 0,1 1 0 0 0,-1-1 1 0 0,0 0-1 0 0,1-1 0 0 0,0 1 37 0 0,125 20-831 0 0,-35-35-2224 0 0,-36-5-3257 0 0,-55 17 5800 0 0,20-7-6305 0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23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14 313 0 0 0,'0'0'852'0'0,"0"0"-342"0"0,0 0-260 0 0,0 0-151 0 0,0 0-7 0 0,0 0 139 0 0,0 0 182 0 0,0 0 131 0 0,0 0 39 0 0,0 0-44 0 0,0 0-54 0 0,-1 21-55 0 0,-3 146 766 0 0,26 300 1213 0 0,-35-114-1511 0 0,4-272-4 0 0,4-76 1810 0 0,2-22-1069 0 0,2-24-1638 0 0,2 0 0 0 0,2-1-1 0 0,2 1 1 0 0,1 1 0 0 0,3-1-1 0 0,0 1 1 0 0,3 1 0 0 0,6-10 3 0 0,18-54-50 0 0,5 1 0 0 0,4 3 0 0 0,4 2 1 0 0,5 2-1 0 0,3 2 0 0 0,41-46 50 0 0,-86 122 53 0 0,2 1 0 0 0,0 0 1 0 0,1 0-1 0 0,1 2 0 0 0,0 0 0 0 0,1 1 0 0 0,3-2-53 0 0,-19 15 9 0 0,0 0-1 0 0,0 0 0 0 0,0 1 1 0 0,0-1-1 0 0,0 0 0 0 0,-1 0 1 0 0,1 1-1 0 0,0-1 0 0 0,0 1 1 0 0,0-1-1 0 0,-1 1 1 0 0,1-1-1 0 0,0 1 0 0 0,0-1 1 0 0,-1 1-1 0 0,1 0 0 0 0,-1-1 1 0 0,1 1-1 0 0,0 0 0 0 0,-1 0 1 0 0,1-1-1 0 0,-1 1 1 0 0,0 0-1 0 0,1 0 0 0 0,-1 0 1 0 0,0 0-1 0 0,1 0 0 0 0,-1-1 1 0 0,0 1-1 0 0,0 0 0 0 0,0 0 1 0 0,0 0-1 0 0,0 0 1 0 0,0 0-1 0 0,0 0 0 0 0,0 0 1 0 0,0 0-1 0 0,0 0 0 0 0,0-1 1 0 0,-1 1-1 0 0,1 0 0 0 0,-1 1-8 0 0,1-2 9 0 0,-1 72 514 0 0,-4-1 0 0 0,-3 0 0 0 0,-3 0-1 0 0,-3-1 1 0 0,-7 14-523 0 0,-5 30 451 0 0,-31 100 242 0 0,54-208-716 0 0,0 1-1 0 0,0-1 0 0 0,-1 0 0 0 0,1 0 0 0 0,-1-1 0 0 0,-1 1 0 0 0,1-1 1 0 0,-1 0-1 0 0,0 0 0 0 0,0 0 0 0 0,-1-1 0 0 0,1 0 0 0 0,-1 0 0 0 0,0 0 1 0 0,0-1-1 0 0,0 1 0 0 0,-1-2 0 0 0,1 1 0 0 0,-1-1 0 0 0,1 0 1 0 0,-1 0-1 0 0,0-1 0 0 0,0 1 0 0 0,0-2 0 0 0,0 1 0 0 0,-2-1 24 0 0,1 0-268 0 0,0 0 0 0 0,-1 0-1 0 0,1-1 1 0 0,0 0 0 0 0,0-1-1 0 0,0 0 1 0 0,1 0 0 0 0,-1 0-1 0 0,0-1 1 0 0,1-1 0 0 0,0 1-1 0 0,0-1 1 0 0,0 0 0 0 0,0-1-1 0 0,0 1 1 0 0,1-1 0 0 0,0-1-1 0 0,0 1 1 0 0,0-1 0 0 0,-1-2 268 0 0,-4-5-1259 0 0,1 0 1 0 0,1 0 0 0 0,0-1-1 0 0,1 0 1 0 0,1-1-1 0 0,0 0 1 0 0,0 0 0 0 0,2 0-1 0 0,0-1 1 0 0,-2-13 1258 0 0,4 10-359 0 0</inkml:trace>
  <inkml:trace contextRef="#ctx0" brushRef="#br0" timeOffset="1171.523">577 950 8594 0 0,'0'0'1279'0'0,"0"0"-791"0"0,0 0-232 0 0,0 0 192 0 0,0 0 423 0 0,0 0 280 0 0,0 0 84 0 0,0 0-67 0 0,0 0-210 0 0,0 0-218 0 0,0 0-196 0 0,0 0-171 0 0,0 0-90 0 0,35-19-76 0 0,110-61-19 0 0,-62 17 200 0 0,-64 45-308 0 0,-1-1 0 0 0,0 0-1 0 0,-2-2 1 0 0,0 0 0 0 0,-2-1 0 0 0,0 0 0 0 0,-1-1 0 0 0,-2 0 0 0 0,0-1 0 0 0,3-11-80 0 0,-13 31-17 0 0,1 1-1 0 0,0-1 1 0 0,-1 1 0 0 0,0-1 0 0 0,0 0 0 0 0,0 1 0 0 0,0-1 0 0 0,-1 0 0 0 0,1 0 0 0 0,-1 0 0 0 0,0 0 0 0 0,0 1-1 0 0,0-1 1 0 0,-1 0 0 0 0,0 0 0 0 0,1 0 0 0 0,-1 1 0 0 0,0-1 0 0 0,-1 0 0 0 0,1 1 0 0 0,-1-1 0 0 0,1 1 0 0 0,-1-1 0 0 0,0 1-1 0 0,-1 0 1 0 0,1 0 0 0 0,0 0 0 0 0,-1 0 0 0 0,0 0 0 0 0,1 1 0 0 0,-1-1 0 0 0,0 1 0 0 0,0-1 0 0 0,-1 1 0 0 0,1 0 0 0 0,0 0-1 0 0,-2 0 18 0 0,-2 1-84 0 0,1 1-1 0 0,0 0 0 0 0,-1 0 0 0 0,1 1 0 0 0,0-1 0 0 0,-1 1 1 0 0,1 1-1 0 0,0-1 0 0 0,0 1 0 0 0,0 0 0 0 0,0 0 0 0 0,1 1 1 0 0,-1 0-1 0 0,0 0 0 0 0,1 0 0 0 0,0 1 0 0 0,0-1 1 0 0,0 1-1 0 0,0 1 0 0 0,1-1 0 0 0,-4 4 85 0 0,-2 2-27 0 0,2 1 1 0 0,-1-1-1 0 0,1 1 1 0 0,1 1-1 0 0,0 0 1 0 0,1-1-1 0 0,0 2 1 0 0,0-1-1 0 0,-2 13 27 0 0,6-22 0 0 0,0 0-1 0 0,1-1 0 0 0,-1 2 1 0 0,1-1-1 0 0,0 0 1 0 0,0 0-1 0 0,0 0 1 0 0,0 0-1 0 0,1 1 1 0 0,-1-1-1 0 0,1 0 1 0 0,0 1-1 0 0,0-1 1 0 0,0 0-1 0 0,0 1 1 0 0,0-1-1 0 0,1 0 1 0 0,0 1-1 0 0,0-1 0 0 0,0 0 1 0 0,0 0-1 0 0,0 0 1 0 0,0 0-1 0 0,1 0 1 0 0,0 0-1 0 0,-1 0 1 0 0,1 0-1 0 0,0 0 1 0 0,0-1-1 0 0,1 1 1 0 0,-1-1-1 0 0,1 0 1 0 0,-1 1-1 0 0,1-1 1 0 0,0 0-1 0 0,-1-1 1 0 0,1 1-1 0 0,0 0 0 0 0,0-1 1 0 0,0 0-1 0 0,0 0 1 0 0,1 1-1 0 0,0-1 1 0 0,20-1 143 0 0,0-1-1 0 0,0 0 1 0 0,0-2-1 0 0,0-1 1 0 0,0-1-1 0 0,0 0 1 0 0,-1-2-1 0 0,0-1 1 0 0,-1-1-1 0 0,0-1 1 0 0,0-1-1 0 0,-1 0 1 0 0,7-6-143 0 0,87-41 185 0 0,-114 58-184 0 0,-1 0-1 0 0,1 0 1 0 0,-1 0-1 0 0,1 0 1 0 0,-1 0-1 0 0,1 0 1 0 0,-1 0-1 0 0,0 0 1 0 0,1 0-1 0 0,-1 0 1 0 0,1 0-1 0 0,-1 1 1 0 0,0-1 0 0 0,1 0-1 0 0,-1 0 1 0 0,1 0-1 0 0,-1 1 1 0 0,0-1-1 0 0,1 0 1 0 0,-1 1-1 0 0,0-1 1 0 0,1 0-1 0 0,-1 1 1 0 0,0-1-1 0 0,1 0 1 0 0,-1 1-1 0 0,0-1 1 0 0,0 0-1 0 0,0 1 1 0 0,1-1-1 0 0,-1 1 1 0 0,0-1 0 0 0,0 1-1 0 0,0-1 1 0 0,0 0-1 0 0,0 1 1 0 0,0-1-1 0 0,0 1 1 0 0,0-1-1 0 0,0 1 1 0 0,0-1-1 0 0,0 1 1 0 0,0-1-1 0 0,0 0 1 0 0,0 1-1 0 0,0-1 1 0 0,0 1-1 0 0,-1-1 1 0 0,1 0-1 0 0,0 1 1 0 0,0-1 0 0 0,0 1-1 0 0,-1-1 1 0 0,1 0-1 0 0,0 1 1 0 0,-1-1-1 0 0,1 0 1 0 0,0 1-1 0 0,-1-1 1 0 0,1 0-1 0 0,0 1 1 0 0,-1-1-1 0 0,1 0 1 0 0,0 0-1 0 0,-1 0 1 0 0,1 1-1 0 0,-21 37 175 0 0,18-34-162 0 0,-126 194 331 0 0,126-195-349 0 0,1 1 0 0 0,0-1 0 0 0,0 0 0 0 0,1 1 0 0 0,-1 0 0 0 0,1-1 0 0 0,-1 1 0 0 0,1 0 0 0 0,0 0 0 0 0,0-1 1 0 0,1 1-1 0 0,-1 0 0 0 0,1 0 0 0 0,0 0 0 0 0,0 0 0 0 0,0 0 0 0 0,1 0 0 0 0,-1 0 0 0 0,1 0 0 0 0,0 0 0 0 0,0-1 0 0 0,0 1 0 0 0,1 0 0 0 0,-1-1 0 0 0,1 1 0 0 0,0-1 0 0 0,0 1 1 0 0,0-1-1 0 0,1 0 0 0 0,-1 0 0 0 0,1 0 0 0 0,-1 0 0 0 0,1 0 0 0 0,0-1 0 0 0,0 1 0 0 0,0-1 0 0 0,1 0 0 0 0,-1 1 0 0 0,1-2 0 0 0,-1 1 0 0 0,4 1 5 0 0,9 4 35 0 0,2 0-1 0 0,-1-2 0 0 0,1 0 1 0 0,-1-1-1 0 0,1 0 0 0 0,0-2 1 0 0,1 0-1 0 0,-1-1 1 0 0,6-1-35 0 0,-7-3 56 0 0,-1 0 1 0 0,0-1 0 0 0,-1 0 0 0 0,1-1 0 0 0,-1-1 0 0 0,0-1 0 0 0,0 0 0 0 0,-1-1 0 0 0,0 0-1 0 0,0-1 1 0 0,-1-1 0 0 0,0 0 0 0 0,0-1 0 0 0,-2 0 0 0 0,1-1 0 0 0,-1 0 0 0 0,-1-1-1 0 0,0 0 1 0 0,-1 0 0 0 0,0-2-57 0 0,0 1 59 0 0,0 0 0 0 0,-1 0 0 0 0,0-1 0 0 0,-1 0 0 0 0,-1 0 0 0 0,-1-1 0 0 0,0 1 0 0 0,-1-1 1 0 0,0-1-1 0 0,-2 1 0 0 0,0 0 0 0 0,0-1 0 0 0,-2 1 0 0 0,0-1 0 0 0,-1-1-59 0 0,1 17-12 0 0,-1-1 1 0 0,1 0 0 0 0,-1 0-1 0 0,0 0 1 0 0,0 1 0 0 0,0-1-1 0 0,0 0 1 0 0,0 1 0 0 0,0-1-1 0 0,0 1 1 0 0,0-1-1 0 0,-1 1 1 0 0,1 0 0 0 0,0-1-1 0 0,-1 1 1 0 0,1 0 0 0 0,-1 0-1 0 0,0 0 1 0 0,1 0 0 0 0,-1 0-1 0 0,0 1 1 0 0,1-1 0 0 0,-1 0-1 0 0,0 1 1 0 0,0-1 0 0 0,0 1-1 0 0,0 0 1 0 0,0-1 0 0 0,1 1-1 0 0,-1 0 1 0 0,0 0-1 0 0,0 0 1 0 0,0 1 0 0 0,0-1-1 0 0,0 0 1 0 0,0 1 0 0 0,1-1-1 0 0,-1 1 1 0 0,0 0 0 0 0,0-1-1 0 0,1 1 1 0 0,-1 0 0 0 0,0 0-1 0 0,1 0 1 0 0,-2 1 11 0 0,-4 8-92 0 0,1 0 1 0 0,-1 1-1 0 0,2 0 1 0 0,-1 0-1 0 0,1 0 0 0 0,1 1 1 0 0,0 0-1 0 0,1 0 1 0 0,0 0-1 0 0,1 0 0 0 0,0 0 1 0 0,1 0-1 0 0,0 1 0 0 0,1-1 1 0 0,1 0-1 0 0,0 3 92 0 0,3-5 5 0 0,0-1 0 0 0,0-1-1 0 0,1 1 1 0 0,0-1 0 0 0,0 0 0 0 0,1 0-1 0 0,0 0 1 0 0,0-1 0 0 0,1 0-1 0 0,0 0 1 0 0,1 0 0 0 0,-1-1-1 0 0,1 0 1 0 0,0-1 0 0 0,1 0 0 0 0,-1 0-1 0 0,1-1 1 0 0,0 0 0 0 0,7 2-5 0 0,-5-1 62 0 0,0-2 1 0 0,1 1-1 0 0,-1-2 0 0 0,1 1 1 0 0,0-1-1 0 0,0-1 1 0 0,0 0-1 0 0,0-1 1 0 0,-1 0-1 0 0,1-1 0 0 0,2-1-62 0 0,-7-1 66 0 0,0-1 0 0 0,0 1 0 0 0,0-1 0 0 0,-1-1-1 0 0,0 1 1 0 0,0-1 0 0 0,0 0 0 0 0,0-1-1 0 0,-1 0 1 0 0,0 1 0 0 0,0-2 0 0 0,0 1-1 0 0,-1 0 1 0 0,0-1 0 0 0,0 0 0 0 0,1-6-66 0 0,115-298 609 0 0,-113 298-965 0 0,-7 35-435 0 0,-1-6 889 0 0,1 17-105 0 0,-2-16 1 0 0,1 1 0 0 0,1-1-1 0 0,1 0 1 0 0,0 1 0 0 0,2-1 0 0 0,-1 0-1 0 0,2 0 1 0 0,1-1 0 0 0,0 1 0 0 0,1-1-1 0 0,0 0 1 0 0,6 9 6 0 0,-9-19 7 0 0,0-1-1 0 0,0 1 0 0 0,0-1 1 0 0,1 0-1 0 0,0 0 1 0 0,0 0-1 0 0,1 0 0 0 0,-1-1 1 0 0,1 0-1 0 0,0 0 1 0 0,0 0-1 0 0,0 0 0 0 0,0-1 1 0 0,1 0-1 0 0,0 0 0 0 0,-1 0 1 0 0,1-1-1 0 0,0 0 1 0 0,0 0-1 0 0,0-1 0 0 0,1 1 1 0 0,-1-1-1 0 0,0-1 1 0 0,1 1-7 0 0,-2-3 58 0 0,-1 0 1 0 0,0-1 0 0 0,1 1 0 0 0,-1-1 0 0 0,0 0 0 0 0,-1 0 0 0 0,1 0 0 0 0,0-1-1 0 0,-1 1 1 0 0,0-1 0 0 0,0 0 0 0 0,0 0 0 0 0,0 0 0 0 0,-1 0 0 0 0,1-1 0 0 0,-1 1-1 0 0,0-1 1 0 0,0 0-59 0 0,4-5 86 0 0,108-262 1337 0 0,-114 272-1461 0 0,0 0-1 0 0,0 0 1 0 0,1 0 0 0 0,-1 0-1 0 0,0 0 1 0 0,0 0 0 0 0,0 0-1 0 0,1 0 1 0 0,-1 0 0 0 0,0 0-1 0 0,0 0 1 0 0,1 0-1 0 0,-1 0 1 0 0,0 0 0 0 0,0 0-1 0 0,0 0 1 0 0,1 0 0 0 0,-1 0-1 0 0,0 0 1 0 0,0 0 0 0 0,1 0-1 0 0,-1 0 1 0 0,0 0 0 0 0,0 0-1 0 0,0-1 1 0 0,1 1-1 0 0,-1 0 1 0 0,0 0 0 0 0,0 0-1 0 0,0 0 1 0 0,0 0 0 0 0,1-1-1 0 0,-1 1 1 0 0,0 0 0 0 0,0 0-1 0 0,0 0 1 0 0,0-1 0 0 0,0 1 38 0 0,-1 34-3405 0 0,0-18-5835 0 0,1-12-739 0 0</inkml:trace>
  <inkml:trace contextRef="#ctx0" brushRef="#br0" timeOffset="1585.174">2744 541 18588 0 0,'0'0'960'0'0,"0"0"-352"0"0,0 0-304 0 0,0 0 32 0 0,0 0-88 0 0,0 0-71 0 0,0 0-81 0 0,0 0-112 0 0,-53 195-64 0 0,53-169-209 0 0,3 0-223 0 0,3-4-320 0 0,7-4-784 0 0,-2 1-1225 0 0,-6-8-1880 0 0,1-7-5689 0 0</inkml:trace>
  <inkml:trace contextRef="#ctx0" brushRef="#br0" timeOffset="1822.272">2645 203 14003 0 0,'0'0'3217'0'0,"0"0"-3161"0"0,0 0-248 0 0,0 0-272 0 0,0 0-241 0 0,0 0-231 0 0,0 0-248 0 0,0 0-432 0 0,0 0-857 0 0,0 0-1256 0 0,0 0-2248 0 0</inkml:trace>
  <inkml:trace contextRef="#ctx0" brushRef="#br0" timeOffset="2100.625">3083 475 11386 0 0,'0'0'3632'0'0,"0"0"-1950"0"0,0 0-726 0 0,0 0-205 0 0,0 0-207 0 0,0 0-184 0 0,0 0-157 0 0,0 0-74 0 0,0 0-28 0 0,0 0-53 0 0,0 0-36 0 0,0 0-36 0 0,-14 26-6 0 0,-41 85 6 0 0,40-37-8 0 0,17-60 24 0 0,-3-7 50 0 0,0 0 0 0 0,1 0 0 0 0,1 0 1 0 0,-1 0-1 0 0,1 0 0 0 0,0-1 1 0 0,0 1-1 0 0,1 0 0 0 0,0 0 1 0 0,0 0-1 0 0,1-1 0 0 0,0 0 0 0 0,0 1 1 0 0,0-1-1 0 0,1 0 0 0 0,0 0 1 0 0,0-1-1 0 0,1 1 0 0 0,-1-1 1 0 0,1 0-1 0 0,0 0 0 0 0,0-1 0 0 0,1 1 1 0 0,0-1-1 0 0,0 0 0 0 0,0-1 1 0 0,0 1-1 0 0,0-1 0 0 0,0 0 1 0 0,1-1-1 0 0,0 0 0 0 0,4 1-42 0 0,-9-3 118 0 0,1 0-1 0 0,-1-1 1 0 0,1 0-1 0 0,-1 1 0 0 0,1-1 1 0 0,-1 0-1 0 0,1 0 1 0 0,-1-1-1 0 0,0 1 1 0 0,0 0-1 0 0,1-1 1 0 0,-1 1-1 0 0,0-1 1 0 0,0 0-1 0 0,0 0 1 0 0,-1 1-1 0 0,1-1 1 0 0,0-1-1 0 0,-1 1 1 0 0,1 0-1 0 0,-1 0 0 0 0,0 0 1 0 0,0-1-1 0 0,0 1 1 0 0,0-1-1 0 0,0 1 1 0 0,0-1-1 0 0,-1 1 1 0 0,1-1-1 0 0,-1-1-117 0 0,9-82 821 0 0,-9 79-802 0 0,1-7-3 0 0,-1 1 0 0 0,-1-1 0 0 0,0 0 0 0 0,-1 1 0 0 0,0-1 0 0 0,-1 1 0 0 0,0-1 0 0 0,-1 1 0 0 0,-2-2-16 0 0,2 5-160 0 0,0 0 0 0 0,-1 0 0 0 0,0 1 1 0 0,-1-1-1 0 0,0 1 0 0 0,-1 1 0 0 0,0-1 0 0 0,0 1 1 0 0,-1 0-1 0 0,1 1 0 0 0,-5-3 160 0 0,-14 4-4117 0 0,10 10-4811 0 0,10 0-1816 0 0</inkml:trace>
  <inkml:trace contextRef="#ctx0" brushRef="#br0" timeOffset="2421.957">3311 648 15187 0 0,'0'0'1238'0'0,"0"0"-407"0"0,0 0-282 0 0,0 0-107 0 0,0 0-44 0 0,0 0-40 0 0,0 0-61 0 0,0 0-91 0 0,0 0-105 0 0,0 0-84 0 0,0 0-47 0 0,7 29 39 0 0,21 89 19 0 0,0-68 77 0 0,-21-45-81 0 0,3 1 176 0 0,0-1 0 0 0,1 0 0 0 0,0-1 0 0 0,0 0 0 0 0,0-1 0 0 0,0 0 1 0 0,0-1-1 0 0,1 0 0 0 0,-1 0 0 0 0,1-1 0 0 0,-1-1 0 0 0,1 0 0 0 0,0-1 0 0 0,-1 0 0 0 0,3-1-200 0 0,0-2 128 0 0,1 0 0 0 0,-2-1 1 0 0,1 0-1 0 0,0-2 0 0 0,-1 1 0 0 0,0-2 1 0 0,-1 1-1 0 0,0-2 0 0 0,0 0 0 0 0,0 0 1 0 0,-1-1-1 0 0,-1 0 0 0 0,0-1 0 0 0,0 0 1 0 0,-1-1-1 0 0,-1 0 0 0 0,1 0 1 0 0,-2-1-1 0 0,0 0 0 0 0,-1-1 0 0 0,0 1 1 0 0,-1-1-1 0 0,4-14-128 0 0,8-49-993 0 0,-15 60-2840 0 0,-2 0-3536 0 0,0 10-3778 0 0</inkml:trace>
  <inkml:trace contextRef="#ctx0" brushRef="#br0" timeOffset="2756.246">4187 497 12131 0 0,'0'0'2340'0'0,"0"0"-403"0"0,0 0-428 0 0,0 0-406 0 0,0 0-328 0 0,0 0-206 0 0,0 0-114 0 0,0 0-103 0 0,0 0-104 0 0,0 0-94 0 0,0 0-60 0 0,0 0-48 0 0,0 0-32 0 0,-31 20-31 0 0,-96 59-39 0 0,91-45-188 0 0,36-31 215 0 0,1 0 1 0 0,0 1 0 0 0,0-1-1 0 0,0 0 1 0 0,1 0-1 0 0,-1 0 1 0 0,1 0 0 0 0,0 0-1 0 0,0 0 1 0 0,0 0-1 0 0,0 0 1 0 0,0-1 0 0 0,0 1-1 0 0,1-1 1 0 0,0 0-1 0 0,-1 0 1 0 0,1 0 0 0 0,0 0-1 0 0,0 0 1 0 0,0 0-1 0 0,0-1 1 0 0,0 1 0 0 0,0-1-1 0 0,1 0 1 0 0,-1 0-1 0 0,0 0 1 0 0,1-1 0 0 0,-1 1-1 0 0,1-1 29 0 0,27 14 14 0 0,-26-13 44 0 0,-1 1-1 0 0,0 0 0 0 0,0 1 0 0 0,0-1 1 0 0,-1 1-1 0 0,1 0 0 0 0,-1-1 0 0 0,1 2 1 0 0,-1-1-1 0 0,0 0 0 0 0,0 1 0 0 0,0-1 0 0 0,-1 1 1 0 0,1 0-1 0 0,-1 0 0 0 0,0 0 0 0 0,0 0 1 0 0,0 0-1 0 0,0 1 0 0 0,-1-1 0 0 0,0 0 1 0 0,0 1-1 0 0,0-1 0 0 0,0 2-57 0 0,-2 0 91 0 0,0-1 0 0 0,0 1 1 0 0,0-1-1 0 0,-1 0 0 0 0,1 0 0 0 0,-1 0 1 0 0,-1 0-1 0 0,1 0 0 0 0,-1 0 0 0 0,0 0 1 0 0,0-1-1 0 0,0 1 0 0 0,0-1 0 0 0,-1 0 1 0 0,0 0-1 0 0,0 0 0 0 0,0 0 0 0 0,0-1 0 0 0,0 0 1 0 0,-1 0-1 0 0,0 0 0 0 0,0 0 0 0 0,0-1-91 0 0,-60 26-1231 0 0,3-19-4565 0 0,51-9 113 0 0,3 0-5111 0 0</inkml:trace>
  <inkml:trace contextRef="#ctx0" brushRef="#br0" timeOffset="3001.745">4456 0 17300 0 0,'0'0'1413'0'0,"0"0"-399"0"0,0 0-242 0 0,0 0-33 0 0,0 0 29 0 0,0 0-30 0 0,0 0-77 0 0,0 0-100 0 0,-12 35-122 0 0,-35 112-101 0 0,25-34 87 0 0,18 189-309 0 0,6-167-44 0 0,0-66-3346 0 0,-2-2-9841 0 0,0-62 4148 0 0</inkml:trace>
  <inkml:trace contextRef="#ctx0" brushRef="#br0" timeOffset="3502.548">4594 571 6337 0 0,'0'0'2078'0'0,"0"0"-491"0"0,0 0-257 0 0,0 0-102 0 0,0 0-90 0 0,0 0-173 0 0,0 0-149 0 0,0 0-76 0 0,0 0-154 0 0,-14 32-137 0 0,-42 97-97 0 0,42-74 99 0 0,15-52-370 0 0,1 0 0 0 0,0-1 1 0 0,0 1-1 0 0,0 0 0 0 0,1-1 0 0 0,-1 0 0 0 0,0 1 0 0 0,1-1 0 0 0,0 0 0 0 0,0 0 0 0 0,-1 0 1 0 0,1-1-1 0 0,0 1 0 0 0,0-1 0 0 0,1 1 0 0 0,-1-1 0 0 0,0 0 0 0 0,0 0 0 0 0,1 0 0 0 0,-1-1 0 0 0,0 1 1 0 0,1-1-1 0 0,-1 0 0 0 0,0 0 0 0 0,1 0 0 0 0,-1 0 0 0 0,1-1 0 0 0,-1 1 0 0 0,0-1 0 0 0,1 0 1 0 0,-1 0-1 0 0,0 0 0 0 0,1-1-81 0 0,14-4 255 0 0,-1-1 1 0 0,0 0-1 0 0,0-1 1 0 0,-1-1 0 0 0,0-1-1 0 0,-1 0 1 0 0,0-1-1 0 0,-1-1 1 0 0,0 0-1 0 0,0 0 1 0 0,-1-2 0 0 0,2-3-256 0 0,11-9 199 0 0,77-73 276 0 0,-101 100-485 0 0,0 0 0 0 0,0-1 1 0 0,-1 1-1 0 0,1 0 1 0 0,0 0-1 0 0,-1 0 1 0 0,1 0-1 0 0,-1 0 1 0 0,1 1-1 0 0,-1-1 1 0 0,0 0-1 0 0,1 1 1 0 0,-1-1-1 0 0,0 1 0 0 0,0-1 1 0 0,0 1-1 0 0,0 0 1 0 0,0-1-1 0 0,-1 1 1 0 0,1 0-1 0 0,0 0 1 0 0,-1 0-1 0 0,1-1 1 0 0,-1 1-1 0 0,0 0 1 0 0,0 0-1 0 0,1 0 0 0 0,-1 0 1 0 0,0 0-1 0 0,-1 0 1 0 0,1 0-1 0 0,0-1 1 0 0,-1 2 9 0 0,1-3-1 0 0,13 239-274 0 0,-2-173 64 0 0,2 1 0 0 0,4-1 1 0 0,12 30 210 0 0,-20-69 47 0 0,-1 0 1 0 0,-1 1 0 0 0,-2 0-1 0 0,0 0 1 0 0,-2 0-1 0 0,-2 0 1 0 0,0 19-48 0 0,-3-42 17 0 0,0 0 1 0 0,-1 0-1 0 0,1 0 1 0 0,-1-1-1 0 0,0 1 0 0 0,0-1 1 0 0,0 0-1 0 0,-1 0 1 0 0,0 0-1 0 0,1 0 0 0 0,-1 0 1 0 0,0-1-1 0 0,-1 0 1 0 0,1 0-1 0 0,-1 0 0 0 0,1-1 1 0 0,-1 1-1 0 0,0-1 1 0 0,0 0-1 0 0,0 0 0 0 0,0-1 1 0 0,0 1-1 0 0,-1-1 1 0 0,1 0-1 0 0,0-1 0 0 0,0 1 1 0 0,-1-1-1 0 0,1 0 1 0 0,0-1-1 0 0,-1 1 0 0 0,1-1 1 0 0,0 0-1 0 0,0 0 1 0 0,-1-1-1 0 0,1 1 0 0 0,0-1 1 0 0,1 0-1 0 0,-1-1 1 0 0,0 1-1 0 0,0-1 0 0 0,1 0 1 0 0,0 0-1 0 0,-1 0 1 0 0,-1-3-18 0 0,-1-3-28 0 0,1-1 0 0 0,1 1 1 0 0,-1-1-1 0 0,2 0 1 0 0,-1-1-1 0 0,1 1 0 0 0,1-1 1 0 0,0 1-1 0 0,0-1 1 0 0,1 0-1 0 0,1 0 0 0 0,0 0 1 0 0,0-1-1 0 0,1 1 1 0 0,0 0-1 0 0,1 0 1 0 0,1 0-1 0 0,0 0 0 0 0,0 0 1 0 0,1 0-1 0 0,0 0 1 0 0,1 1-1 0 0,0 0 0 0 0,0-1 1 0 0,2 1-1 0 0,-1 1 1 0 0,1-1-1 0 0,0 1 0 0 0,1 0 1 0 0,0 1-1 0 0,1-1 1 0 0,1 0 27 0 0,99-105-2532 0 0,-68 80-857 0 0,0 4-3534 0 0,-19 17-3701 0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40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305 376 0 0 0,'0'0'707'0'0,"0"0"-92"0"0,0 0 131 0 0,0 0 303 0 0,0 0 247 0 0,0 0 231 0 0,0 0 97 0 0,0 0-83 0 0,0 0-121 0 0,0 0-172 0 0,0 0-209 0 0,34-13-193 0 0,106-43-188 0 0,-51-1 328 0 0,-79 49-772 0 0,0 0 0 0 0,-1-1 0 0 0,0 0 0 0 0,-1 0 0 0 0,0-1 0 0 0,0 0 0 0 0,-1-1 0 0 0,-1 0 0 0 0,1 0 0 0 0,-2 0 0 0 0,0-1 0 0 0,0 1 0 0 0,-1-1 0 0 0,0-1 0 0 0,-1 1-1 0 0,0 0 1 0 0,-1-1 0 0 0,0-8-214 0 0,-2 20 21 0 0,0 0-1 0 0,0-1 0 0 0,0 1 0 0 0,1 0 0 0 0,-2-1 1 0 0,1 1-1 0 0,0 0 0 0 0,0-1 0 0 0,0 1 0 0 0,0 0 1 0 0,-1-1-1 0 0,1 1 0 0 0,-1 0 0 0 0,1 0 0 0 0,-1 0 1 0 0,1-1-1 0 0,-1 1 0 0 0,0 0 0 0 0,0 0 0 0 0,1 0 0 0 0,-1 0 1 0 0,0 0-1 0 0,0 0 0 0 0,0 0 0 0 0,0 0 0 0 0,0 1 1 0 0,0-1-1 0 0,0 0 0 0 0,0 1 0 0 0,-1-1 0 0 0,1 0 1 0 0,0 1-1 0 0,0 0 0 0 0,-1-1 0 0 0,1 1 0 0 0,0 0 1 0 0,0-1-1 0 0,-1 1 0 0 0,1 0 0 0 0,0 0 0 0 0,-1 0 1 0 0,1 0-1 0 0,0 0 0 0 0,-1 0 0 0 0,1 1 0 0 0,0-1 0 0 0,0 0 1 0 0,-1 1-1 0 0,1-1 0 0 0,0 1 0 0 0,0-1 0 0 0,0 1 1 0 0,-1 0-1 0 0,1-1 0 0 0,0 1 0 0 0,0 0 0 0 0,0 0 1 0 0,0 0-1 0 0,0 0 0 0 0,0 0 0 0 0,1 0 0 0 0,-1 0 1 0 0,0 0-1 0 0,0 1-20 0 0,-11 34-6 0 0,2 0 1 0 0,1 1 0 0 0,2 1 0 0 0,2-1 0 0 0,1 1-1 0 0,2 0 1 0 0,3 33 5 0 0,-2-30-19 0 0,0-1 15 0 0,2 76-71 0 0,-4 0 0 0 0,-6 0 0 0 0,-5 0-1 0 0,-5-2 1 0 0,-4 0 0 0 0,-33 87 75 0 0,52-184-19 0 0,-2 0 0 0 0,0-1 0 0 0,-1 0 0 0 0,0-1-1 0 0,-1 1 1 0 0,-1-1 0 0 0,0-1 0 0 0,-2 0 0 0 0,1 0 0 0 0,-2-1 0 0 0,1 0 0 0 0,-2-1 0 0 0,0-1 0 0 0,0 0-1 0 0,-1 0 1 0 0,0-2 0 0 0,-1 1 0 0 0,0-2 0 0 0,0 0 0 0 0,-1-1 0 0 0,0-1 0 0 0,-1 0 0 0 0,1-1 0 0 0,-1 0-1 0 0,0-2 1 0 0,0 0 0 0 0,0-1 0 0 0,-8 0 19 0 0,21-3 30 0 0,1 1 0 0 0,-1 0 0 0 0,0-1 0 0 0,1 0 0 0 0,-1 0 0 0 0,1 0 0 0 0,-1 0 0 0 0,1-1-1 0 0,0 0 1 0 0,0 1 0 0 0,-1-1 0 0 0,1 0 0 0 0,0 0 0 0 0,1-1 0 0 0,-1 1 0 0 0,0-1 0 0 0,1 1 0 0 0,-1-1 0 0 0,1 0 0 0 0,0 0 0 0 0,0 0-1 0 0,0 0 1 0 0,0 0 0 0 0,0 0 0 0 0,1-1 0 0 0,0 1 0 0 0,-1 0 0 0 0,1-1 0 0 0,0 0 0 0 0,1 1 0 0 0,-1-3-30 0 0,-1-4 50 0 0,1 0 0 0 0,1-1 0 0 0,0 1 1 0 0,0 0-1 0 0,1-1 0 0 0,0 1 0 0 0,1 0 0 0 0,0 0 1 0 0,0 0-1 0 0,4-8-50 0 0,12-19 58 0 0,1 0 0 0 0,2 1 0 0 0,1 1 0 0 0,2 1 0 0 0,1 1 1 0 0,2 2-1 0 0,1 0 0 0 0,1 2 0 0 0,2 1 0 0 0,0 1 0 0 0,2 2 0 0 0,8-3-58 0 0,133-69-2022 0 0,-134 82-2693 0 0,0 1-3906 0 0,-31 10 2452 0 0</inkml:trace>
  <inkml:trace contextRef="#ctx0" brushRef="#br0" timeOffset="284.206">990 593 9706 0 0,'0'0'879'0'0,"0"0"-96"0"0,0 0 30 0 0,0 0 169 0 0,0 0 126 0 0,0 0-9 0 0,0 0-100 0 0,-31 28-162 0 0,-94 88-213 0 0,68-43-22 0 0,52-58-493 0 0,-1-2-35 0 0,1 0 0 0 0,1 1 0 0 0,0 0-1 0 0,1 0 1 0 0,0 0 0 0 0,1 0 0 0 0,1 0-1 0 0,0 0 1 0 0,1 0 0 0 0,0 1-74 0 0,0-9 56 0 0,1-1 0 0 0,-1 1 0 0 0,1-1 1 0 0,1 1-1 0 0,-1-1 0 0 0,1 1 0 0 0,-1-1 0 0 0,2 0 0 0 0,-1 0 1 0 0,0 0-1 0 0,1 0 0 0 0,0 0 0 0 0,0 0 0 0 0,1-1 0 0 0,-1 1 0 0 0,1-1 1 0 0,0 0-1 0 0,0 0 0 0 0,0-1 0 0 0,1 1 0 0 0,-1-1 0 0 0,1 0 1 0 0,0 0-1 0 0,0 0 0 0 0,0-1 0 0 0,2 1-56 0 0,-4-2 107 0 0,0 0 0 0 0,-1-1 0 0 0,1 1 0 0 0,0-1 0 0 0,0 0-1 0 0,0 0 1 0 0,0 0 0 0 0,1 0 0 0 0,-1 0 0 0 0,0 0 0 0 0,0-1 0 0 0,-1 0 0 0 0,1 1 0 0 0,0-1-1 0 0,0 0 1 0 0,0 0 0 0 0,0-1 0 0 0,-1 1 0 0 0,1-1 0 0 0,-1 1 0 0 0,1-1 0 0 0,-1 0 0 0 0,1 0 0 0 0,-1 0-1 0 0,0 0 1 0 0,0 0 0 0 0,0-1 0 0 0,1 0-107 0 0,46-77 994 0 0,-47 75-983 0 0,5-9-132 0 0,0-1-1 0 0,-2 1 0 0 0,1-1 1 0 0,-2 0-1 0 0,0-1 0 0 0,-1 1 1 0 0,-1-1-1 0 0,0 1 0 0 0,-1-1 1 0 0,-1 0-1 0 0,0 1 0 0 0,-1-1 1 0 0,-1-5 121 0 0,-12-3-3342 0 0,2 21-7443 0 0,7 3 1756 0 0</inkml:trace>
  <inkml:trace contextRef="#ctx0" brushRef="#br0" timeOffset="600.077">1104 888 7786 0 0,'0'0'1940'0'0,"0"0"-608"0"0,0 0-473 0 0,0 0-183 0 0,0 0-102 0 0,0 0-57 0 0,0 0 35 0 0,0 0 42 0 0,0 0-18 0 0,0 0-32 0 0,0 0-29 0 0,0 0-16 0 0,0 0-2 0 0,10 24 5 0 0,29 74-1 0 0,-38-95-417 0 0,0 0 1 0 0,-1 0-1 0 0,1 1 1 0 0,1-1-1 0 0,-1 0 1 0 0,0 0-1 0 0,1 0 1 0 0,-1-1-1 0 0,1 1 1 0 0,0 0-1 0 0,0 0 1 0 0,0-1-1 0 0,0 0 1 0 0,1 1-1 0 0,-1-1 1 0 0,0 0 0 0 0,1 0-1 0 0,0 0 1 0 0,0 0-1 0 0,-1 0 1 0 0,1-1-1 0 0,2 1-84 0 0,2 1 335 0 0,-3-1-149 0 0,0-1-1 0 0,1 0 1 0 0,-1 0 0 0 0,0 0 0 0 0,1 0-1 0 0,-1-1 1 0 0,0 0 0 0 0,1 0 0 0 0,-1 0 0 0 0,0 0-1 0 0,1-1 1 0 0,-1 1 0 0 0,0-1 0 0 0,1 0 0 0 0,-1-1-1 0 0,0 1 1 0 0,0-1 0 0 0,0 0 0 0 0,0 0-1 0 0,0 0 1 0 0,-1 0 0 0 0,1 0 0 0 0,0-1 0 0 0,-1 0-1 0 0,0 0 1 0 0,0 0 0 0 0,0 0 0 0 0,0 0 0 0 0,1-2-186 0 0,12-18 238 0 0,0-1 0 0 0,-2-1 0 0 0,-1 0 0 0 0,0-1 0 0 0,-2-1 0 0 0,-1 0 1 0 0,0-4-239 0 0,-5 0-527 0 0,-4 18-2649 0 0,-1 13 801 0 0,0 0-1095 0 0,0 0-2472 0 0,3 0-5153 0 0</inkml:trace>
  <inkml:trace contextRef="#ctx0" brushRef="#br0" timeOffset="982.373">1592 1068 8946 0 0,'0'0'2986'0'0,"0"0"-823"0"0,0 0-307 0 0,0 0-55 0 0,0 0-226 0 0,0 0-299 0 0,0 0-254 0 0,0 0-206 0 0,0 0-136 0 0,0 0-117 0 0,0 0-107 0 0,0 0-101 0 0,0 0-81 0 0,16-26-44 0 0,50-84-64 0 0,23-18 36 0 0,-81 179-3111 0 0,-9-27 2662 0 0,7 60-371 0 0,-6-82 631 0 0,1 0 1 0 0,0 1 0 0 0,0-1-1 0 0,0 0 1 0 0,0 0-1 0 0,0 0 1 0 0,1 1 0 0 0,-1-1-1 0 0,0-1 1 0 0,1 1 0 0 0,0 0-1 0 0,-1 0 1 0 0,1 0 0 0 0,0-1-1 0 0,0 1 1 0 0,0-1-1 0 0,0 0 1 0 0,0 1 0 0 0,0-1-1 0 0,1 0 1 0 0,-1 0 0 0 0,0 0-1 0 0,0-1 1 0 0,1 1 0 0 0,-1 0-1 0 0,1-1 1 0 0,-1 0-1 0 0,1 1 1 0 0,-1-1 0 0 0,0 0-1 0 0,2-1-13 0 0,1 2 163 0 0,0-1-1 0 0,0-1 1 0 0,-1 1-1 0 0,1-1 1 0 0,0 1-1 0 0,0-1 1 0 0,-1-1 0 0 0,1 1-1 0 0,0-1 1 0 0,-1 0-1 0 0,0 0 1 0 0,1 0-1 0 0,-1 0 1 0 0,0-1-1 0 0,0 0 1 0 0,0 1-1 0 0,0-2 1 0 0,-1 1-1 0 0,1 0 1 0 0,-1-1-1 0 0,0 1 1 0 0,2-4-163 0 0,35-57 973 0 0,12-12-5031 0 0,-40 67 175 0 0,-3 3-3987 0 0,-5 2-2883 0 0</inkml:trace>
  <inkml:trace contextRef="#ctx0" brushRef="#br0" timeOffset="1421.2">2220 799 7786 0 0,'0'0'3180'0'0,"0"0"-959"0"0,0 0-609 0 0,0 0-417 0 0,0 0-369 0 0,0 0-237 0 0,0 0-94 0 0,0 0-74 0 0,0 0-83 0 0,0 0-78 0 0,0 0-55 0 0,0 0-29 0 0,0 0-19 0 0,-21 33-2 0 0,-61 102-15 0 0,62-88 3 0 0,20-43-50 0 0,1 0 1 0 0,0 0-1 0 0,0 0 1 0 0,0 1-1 0 0,0-2 1 0 0,1 1-1 0 0,-1 0 1 0 0,1 0 0 0 0,0 0-1 0 0,1-1 1 0 0,-1 1-1 0 0,0-1 1 0 0,1 0-1 0 0,0 0 1 0 0,0 0-1 0 0,0 0 1 0 0,0 0-1 0 0,0 0 1 0 0,1-1-1 0 0,-1 0 1 0 0,1 0-1 0 0,-1 0 1 0 0,1 0-1 0 0,0 0 1 0 0,0-1-1 0 0,0 1 1 0 0,0-1-1 0 0,0 0 1 0 0,0 0-1 0 0,0-1 1 0 0,0 1-1 0 0,1-1 1 0 0,-1 0-1 0 0,4 0-93 0 0,4 0 254 0 0,1-1 0 0 0,-1 0 0 0 0,0 0 0 0 0,0-1 0 0 0,0-1 0 0 0,0 0-1 0 0,0 0 1 0 0,0-1 0 0 0,-1-1 0 0 0,0 0 0 0 0,0 0 0 0 0,0-1 0 0 0,0-1 0 0 0,-1 0-1 0 0,4-4-253 0 0,12-10 220 0 0,-1-1 0 0 0,-1-1-1 0 0,-2-1 1 0 0,0-1 0 0 0,3-6-220 0 0,-8 10-47 0 0,-1-1 1 0 0,-1 0-1 0 0,-1-1 1 0 0,0-1-1 0 0,-2-1 1 0 0,-1 1-1 0 0,-1-2 1 0 0,-1 1 0 0 0,-1-1-1 0 0,-2-1 1 0 0,0 0-1 0 0,-2 1 1 0 0,-1-1-1 0 0,-1-1 1 0 0,-1 1-1 0 0,-2 0 1 0 0,0 0-1 0 0,-3-11 47 0 0,3 30-50 0 0,-1 1 0 0 0,1 0-1 0 0,-1 0 1 0 0,0 0-1 0 0,-1 1 1 0 0,1-1-1 0 0,-1 0 1 0 0,-1 1-1 0 0,1 0 1 0 0,-1 0 0 0 0,0 0-1 0 0,-1 0 1 0 0,1 0-1 0 0,-1 1 1 0 0,0 0-1 0 0,-1 0 1 0 0,1 1 0 0 0,-1-1-1 0 0,0 1 1 0 0,0 0-1 0 0,0 0 1 0 0,-1 1-1 0 0,1 0 1 0 0,-1 0-1 0 0,1 1 1 0 0,-1 0 0 0 0,0 0-1 0 0,0 0 1 0 0,0 1-1 0 0,-1 0 1 0 0,1 0-1 0 0,0 1 1 0 0,0 0-1 0 0,-7 1 51 0 0,-1 1-42 0 0,0 1 0 0 0,1 0-1 0 0,-1 2 1 0 0,1-1-1 0 0,0 2 1 0 0,0 0-1 0 0,0 0 1 0 0,1 2-1 0 0,0-1 1 0 0,0 2 0 0 0,1 0-1 0 0,0 0 1 0 0,1 1-1 0 0,0 0 1 0 0,0 1-1 0 0,1 0 1 0 0,1 1-1 0 0,0 0 1 0 0,1 1 0 0 0,0 0-1 0 0,0 0 1 0 0,2 0-1 0 0,-1 1 1 0 0,2 0-1 0 0,0 0 1 0 0,1 1-1 0 0,0 0 1 0 0,1-1 0 0 0,0 4 42 0 0,2-6-5 0 0,0-1 0 0 0,1 1 1 0 0,0-1-1 0 0,1 1 0 0 0,0-1 1 0 0,1 1-1 0 0,0-1 0 0 0,1 0 1 0 0,0 0-1 0 0,1 0 0 0 0,0 0 1 0 0,1 0-1 0 0,0-1 1 0 0,1 0-1 0 0,0 0 0 0 0,0 0 1 0 0,1-1-1 0 0,0 0 0 0 0,1 0 1 0 0,0-1-1 0 0,0 0 0 0 0,1-1 1 0 0,5 4 4 0 0,13 7 52 0 0,0-2 1 0 0,1-1-1 0 0,1-2 0 0 0,1 0 1 0 0,0-2-1 0 0,0-1 1 0 0,4-1-53 0 0,27 6-90 0 0,1-4 0 0 0,1-2 0 0 0,0-3-1 0 0,57-1 91 0 0,20-5-2768 0 0,-83 0-2213 0 0,-20 0-5859 0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45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0 563 0 0 0,'7'4'211'0'0,"58"14"2976"0"0,-54-18-2666 0 0,1 0-1 0 0,-1-1 1 0 0,1-1-1 0 0,-1 0 1 0 0,1 0 0 0 0,-1-1-1 0 0,0-1 1 0 0,0 0-1 0 0,-1 0 1 0 0,1-1 0 0 0,-1 0-1 0 0,0-1 1 0 0,0 0-1 0 0,2-3-520 0 0,42-31 616 0 0,-1-3-1 0 0,-3-2 1 0 0,-1-3-1 0 0,36-46-615 0 0,-80 88 25 0 0,-1 0-1 0 0,1 0 1 0 0,-1-1 0 0 0,-1 1-1 0 0,1-1 1 0 0,-1 0 0 0 0,0 0-1 0 0,0 0 1 0 0,-1 0-1 0 0,0 0 1 0 0,-1-1 0 0 0,1 1-1 0 0,-1-1 1 0 0,-1 1 0 0 0,1-8-25 0 0,-2 13-148 0 0,0 0 0 0 0,0 0 0 0 0,-1 1 0 0 0,1-1 0 0 0,0 0 0 0 0,-1 1 0 0 0,1-1 1 0 0,-1 1-1 0 0,0 0 0 0 0,1-1 0 0 0,-1 1 0 0 0,0 0 0 0 0,0 0 0 0 0,0 0 0 0 0,0 0 1 0 0,0 0-1 0 0,0 0 0 0 0,0 1 0 0 0,0-1 0 0 0,0 1 0 0 0,0-1 0 0 0,0 1 0 0 0,0 0 1 0 0,0 0-1 0 0,0 0 0 0 0,0 0 0 0 0,-1 0 0 0 0,1 1 0 0 0,0-1 0 0 0,0 0 0 0 0,0 1 1 0 0,0 0-1 0 0,0-1 0 0 0,0 1 0 0 0,0 0 0 0 0,0 0 0 0 0,0 0 0 0 0,1 0 0 0 0,-1 1 1 0 0,0-1-1 0 0,1 0 0 0 0,-1 1 0 0 0,0-1 148 0 0,-8 7-118 0 0,1 0 1 0 0,-1 1-1 0 0,2 0 0 0 0,-1 1 1 0 0,1 0-1 0 0,1 0 1 0 0,-1 0-1 0 0,2 1 1 0 0,-1 0-1 0 0,2 0 0 0 0,0 1 1 0 0,0 0-1 0 0,1 0 1 0 0,0 0 117 0 0,1-3 102 0 0,1 1 1 0 0,-1 0 0 0 0,2 0-1 0 0,0-1 1 0 0,0 1-1 0 0,0 0 1 0 0,1 0 0 0 0,1 0-1 0 0,0 0 1 0 0,0 0 0 0 0,1 0-1 0 0,0-1 1 0 0,1 1 0 0 0,0-1-1 0 0,0 1 1 0 0,1-1 0 0 0,1 0-1 0 0,0 1-102 0 0,2-2 155 0 0,1-1-1 0 0,0 0 1 0 0,0-1 0 0 0,1 0-1 0 0,-1 0 1 0 0,1-1-1 0 0,0 0 1 0 0,1 0-1 0 0,-1-1 1 0 0,1 0 0 0 0,0-1-1 0 0,0 0 1 0 0,0-1-1 0 0,0 0 1 0 0,1 0-1 0 0,-1-1 1 0 0,1-1 0 0 0,-1 0-1 0 0,0 0 1 0 0,1-1-1 0 0,3 0-154 0 0,8-3 159 0 0,0-1 0 0 0,0 0 0 0 0,-1-2-1 0 0,1 0 1 0 0,-1-2 0 0 0,-1 0 0 0 0,0-1 0 0 0,0-2-1 0 0,-1 1 1 0 0,0-2 0 0 0,-1-1 0 0 0,-1 0 0 0 0,0-1-1 0 0,-1-1 1 0 0,1-3-159 0 0,2 3-82 0 0,-2-2 1 0 0,0 0-1 0 0,0-1 0 0 0,-2 0 0 0 0,0-1 1 0 0,-2-1-1 0 0,0-1 0 0 0,-1 0 0 0 0,-2 0 0 0 0,0-1 1 0 0,-1 0-1 0 0,-1-1 0 0 0,3-21 82 0 0,-10 1-346 0 0,-1 43 317 0 0,0 1-1 0 0,0-1 1 0 0,0 0-1 0 0,0 0 1 0 0,0 1 0 0 0,-1-1-1 0 0,1 0 1 0 0,0 0-1 0 0,0 1 1 0 0,0-1-1 0 0,-1 0 1 0 0,1 1-1 0 0,0-1 1 0 0,-1 0 0 0 0,1 1-1 0 0,-1-1 1 0 0,1 1-1 0 0,-1-1 1 0 0,1 0-1 0 0,-1 1 1 0 0,1-1-1 0 0,-1 1 1 0 0,1 0-1 0 0,-1-1 1 0 0,0 1 0 0 0,1-1-1 0 0,-1 1 1 0 0,0 0-1 0 0,1-1 1 0 0,-1 1-1 0 0,0 0 1 0 0,1 0-1 0 0,-1 0 1 0 0,0 0 0 0 0,0-1-1 0 0,1 1 1 0 0,-1 0-1 0 0,0 0 1 0 0,1 0-1 0 0,-1 0 1 0 0,0 1-1 0 0,0-1 1 0 0,1 0-1 0 0,-1 0 1 0 0,0 0 0 0 0,0 1-1 0 0,1-1 1 0 0,-1 0-1 0 0,0 1 1 0 0,1-1-1 0 0,-1 0 1 0 0,1 1-1 0 0,-1-1 1 0 0,0 1-1 0 0,1-1 30 0 0,-7 7-193 0 0,1-1-1 0 0,0 1 0 0 0,1 0 1 0 0,-1 1-1 0 0,1 0 0 0 0,1-1 0 0 0,0 1 1 0 0,0 1-1 0 0,0-1 0 0 0,1 1 0 0 0,-1 2 194 0 0,-5 12 159 0 0,1 1 0 0 0,1-1-1 0 0,2 1 1 0 0,0 0 0 0 0,1 1 0 0 0,1-1-1 0 0,2 1 1 0 0,0-1 0 0 0,2 1-1 0 0,0 0 1 0 0,4 13-159 0 0,-2-29 123 0 0,1-1 1 0 0,0 1-1 0 0,0-1 0 0 0,1 0 0 0 0,0 0 1 0 0,0 0-1 0 0,1-1 0 0 0,0 0 0 0 0,0 0 1 0 0,1-1-1 0 0,-1 1 0 0 0,2-2 1 0 0,-1 1-1 0 0,1-1 0 0 0,-1 0 0 0 0,2 0 1 0 0,-1-1-1 0 0,0 0 0 0 0,1 0 0 0 0,0-1 1 0 0,-1 0-1 0 0,1-1 0 0 0,0 0 1 0 0,1-1-1 0 0,-1 1 0 0 0,0-2 0 0 0,0 1 1 0 0,1-1-1 0 0,-1-1 0 0 0,0 0 0 0 0,0 0 1 0 0,0 0-1 0 0,1-1 0 0 0,-2-1 0 0 0,1 0 1 0 0,0 0-1 0 0,8-4-123 0 0,3-2 86 0 0,0-1-1 0 0,0 0 1 0 0,-1-2 0 0 0,-1 0-1 0 0,0-1 1 0 0,0 0 0 0 0,-2-2-1 0 0,0 0 1 0 0,0-1 0 0 0,-1-1 0 0 0,-1 0-1 0 0,-1 0 1 0 0,-1-2 0 0 0,0 0-1 0 0,-1 0 1 0 0,4-12-86 0 0,-9 16-57 0 0,0-1 1 0 0,-1 0-1 0 0,0 0 1 0 0,-2 0-1 0 0,0 0 1 0 0,-1 0-1 0 0,0-1 1 0 0,-1 1-1 0 0,-1-1 1 0 0,-2-9 56 0 0,3 23-2 0 0,-1 0 1 0 0,0 0 0 0 0,-1 1 0 0 0,1-1 0 0 0,0 0 0 0 0,-1 1 0 0 0,0-1 0 0 0,1 0 0 0 0,-1 1-1 0 0,0-1 1 0 0,0 1 0 0 0,-1-1 0 0 0,1 1 0 0 0,0 0 0 0 0,-1-1 0 0 0,1 1 0 0 0,-1 0 0 0 0,0 0-1 0 0,0 0 1 0 0,0 0 0 0 0,0 0 0 0 0,0 1 0 0 0,0-1 0 0 0,-1 1 0 0 0,1-1 0 0 0,0 1 0 0 0,-1 0-1 0 0,1 0 1 0 0,-1 0 0 0 0,1 0 0 0 0,-1 0 0 0 0,0 0 0 0 0,1 1 0 0 0,-1-1 0 0 0,0 1 0 0 0,1 0-1 0 0,-1 0 1 0 0,0 0 0 0 0,0 0 0 0 0,1 1 0 0 0,-1-1 0 0 0,-2 1 1 0 0,-4 7 0 0 0,0 1 0 0 0,0 0-1 0 0,1 0 1 0 0,0 1 0 0 0,1 0 0 0 0,0 0 0 0 0,1 1 0 0 0,0-1 0 0 0,0 2 0 0 0,1-1 0 0 0,-3 11 0 0 0,1-7 38 0 0,1 1 1 0 0,0 0 0 0 0,2 0-1 0 0,-1 1 1 0 0,2-1 0 0 0,0 1 0 0 0,1 0-1 0 0,1 0 1 0 0,1 0 0 0 0,0 0 0 0 0,1 0-1 0 0,1-1 1 0 0,0 1 0 0 0,1 0-1 0 0,1-1 1 0 0,1 1 0 0 0,0-1 0 0 0,1 0-1 0 0,1-1 1 0 0,0 0 0 0 0,1 0 0 0 0,1 0-1 0 0,1-1 1 0 0,5 7-39 0 0,56 35-1078 0 0,-43-45-1600 0 0,3-8-3417 0 0,-22-3 124 0 0</inkml:trace>
  <inkml:trace contextRef="#ctx0" brushRef="#br0" timeOffset="1398.437">2121 3 1120 0 0,'0'0'748'0'0,"0"0"-151"0"0,0 0-60 0 0,0 0 54 0 0,0 0 116 0 0,0 0 66 0 0,0 0 25 0 0,0 0 47 0 0,0 0-17 0 0,0 0-48 0 0,0 0-49 0 0,0 0-85 0 0,0 0-45 0 0,-21 20-25 0 0,-66 60-22 0 0,42-10 481 0 0,29-34-775 0 0,2 1 0 0 0,2 0 0 0 0,1 1 0 0 0,2 1 0 0 0,2 0 0 0 0,1 0 0 0 0,3 0 0 0 0,0 0 0 0 0,3 1 0 0 0,2 18-260 0 0,-2-53-65 0 0,0 1 0 0 0,0-1-1 0 0,0 1 1 0 0,1-1-1 0 0,-1 0 1 0 0,1 1 0 0 0,0-1-1 0 0,1 0 1 0 0,-1 0 0 0 0,1 0-1 0 0,0 0 1 0 0,1 0 0 0 0,-1 0-1 0 0,1 0 1 0 0,0-1 0 0 0,0 1-1 0 0,0-1 1 0 0,1 0 0 0 0,-1 0-1 0 0,1 0 1 0 0,0-1 0 0 0,0 1-1 0 0,1-1 1 0 0,-1 0 0 0 0,1 0-1 0 0,-1 0 1 0 0,1-1-1 0 0,0 0 1 0 0,0 0 0 0 0,0 0-1 0 0,0 0 1 0 0,0-1 0 0 0,1 0-1 0 0,-1 0 1 0 0,0 0 0 0 0,1-1-1 0 0,-1 1 1 0 0,1-1 0 0 0,0-1 65 0 0,65-38-8689 0 0,-58 31 4859 0 0</inkml:trace>
  <inkml:trace contextRef="#ctx0" brushRef="#br0" timeOffset="1711.633">2480 132 4065 0 0,'0'0'1494'0'0,"0"0"-741"0"0,0 0-140 0 0,0 0 120 0 0,0 0 175 0 0,0 0 144 0 0,0 0 8 0 0,-32 28-110 0 0,-99 86-183 0 0,86-59-7 0 0,42-46-605 0 0,2-8-123 0 0,0 1 1 0 0,0 0 0 0 0,0-1 0 0 0,0 1 0 0 0,1 0 0 0 0,-1-1 0 0 0,1 1 0 0 0,-1 0 0 0 0,1 0 0 0 0,0 0 0 0 0,-1-1 0 0 0,1 1 0 0 0,0 0 0 0 0,0 0 0 0 0,0 0 0 0 0,0 0 0 0 0,1-1 0 0 0,-1 1 0 0 0,0 0 0 0 0,1 0 0 0 0,-1 0 0 0 0,1-1 0 0 0,0 1 0 0 0,0 0 0 0 0,0-1 0 0 0,-1 1 0 0 0,1-1 0 0 0,1 1 0 0 0,-1-1 0 0 0,0 1 0 0 0,0-1 0 0 0,0 0 0 0 0,1 1 0 0 0,-1-1 0 0 0,1 0 0 0 0,-1 0 0 0 0,1 0 0 0 0,-1 0 0 0 0,1 0 0 0 0,0-1 0 0 0,-1 1 0 0 0,1 0 0 0 0,0-1 0 0 0,0 1 0 0 0,0-1 0 0 0,-1 0 0 0 0,1 1 0 0 0,0-1 0 0 0,1 0-33 0 0,224 15 1220 0 0,-226-15-1193 0 0,1 0-1 0 0,0 1 1 0 0,0-1 0 0 0,-1 1-1 0 0,1 0 1 0 0,0 0 0 0 0,-1 0-1 0 0,1-1 1 0 0,-1 1 0 0 0,1 1-1 0 0,-1-1 1 0 0,0 0 0 0 0,1 0-1 0 0,-1 0 1 0 0,0 1 0 0 0,0-1-1 0 0,0 1 1 0 0,0-1 0 0 0,0 1-1 0 0,0-1 1 0 0,0 1 0 0 0,0 0-1 0 0,-1-1 1 0 0,1 1 0 0 0,-1 0-1 0 0,1 0 1 0 0,-1-1 0 0 0,0 1-1 0 0,1 0 1 0 0,-1 0 0 0 0,0 0-1 0 0,0-1 1 0 0,0 1 0 0 0,-1 0-1 0 0,1 0 1 0 0,0 0 0 0 0,-1-1-1 0 0,1 1 1 0 0,-1 0 0 0 0,1 0-27 0 0,-35 66 986 0 0,-59 18-1556 0 0,21-45-3249 0 0,48-30 545 0 0,9-6-1657 0 0,9-5-674 0 0</inkml:trace>
  <inkml:trace contextRef="#ctx0" brushRef="#br0" timeOffset="1946.294">2355 202 5105 0 0,'0'0'1663'0'0,"0"0"-344"0"0,0 0-305 0 0,0 0-197 0 0,0 0-166 0 0,0 0-134 0 0,0 0-30 0 0,0 0 67 0 0,0 0 138 0 0,0 0 88 0 0,0 0-11 0 0,0 0-71 0 0,0 0-126 0 0,17 2-97 0 0,118 3 338 0 0,-21-22-2332 0 0,-46 6-6937 0 0,-57 10 5014 0 0,-3 1-67 0 0</inkml:trace>
  <inkml:trace contextRef="#ctx0" brushRef="#br0" timeOffset="2329.82">2918 269 2280 0 0,'0'0'2113'0'0,"0"0"-550"0"0,0 0-272 0 0,0 0-11 0 0,0 0 16 0 0,0 0-49 0 0,0 0-77 0 0,0 0-111 0 0,0 0-139 0 0,0 0-148 0 0,0 0-154 0 0,0 0-121 0 0,0 0-106 0 0,-21 12-102 0 0,-63 41-69 0 0,53-18 35 0 0,31-29-276 0 0,1-1 7 0 0,1-1 0 0 0,0 0 1 0 0,-1 1-1 0 0,1-1 0 0 0,1 0 1 0 0,-1 0-1 0 0,1-1 0 0 0,-1 1 1 0 0,1 0-1 0 0,0-1 0 0 0,1 0 0 0 0,-1 0 1 0 0,0 0-1 0 0,1 0 0 0 0,0 0 1 0 0,0 0-1 0 0,0-1 0 0 0,0 0 1 0 0,0 0-1 0 0,0 0 0 0 0,0-1 1 0 0,1 1-1 0 0,-1-1 0 0 0,4 1 14 0 0,17 10-25 0 0,-20-9 52 0 0,0-2 1 0 0,-1 0 0 0 0,1 1 0 0 0,-1 0 1 0 0,0 0-1 0 0,0 0 0 0 0,1 0 0 0 0,-2 1 1 0 0,1-1-1 0 0,0 1 0 0 0,0 0 0 0 0,-1 0 1 0 0,0 1-1 0 0,1-1 0 0 0,-1 1 0 0 0,-1-1 1 0 0,1 1-1 0 0,0 0 0 0 0,-1 0 0 0 0,0 0 1 0 0,0 1-1 0 0,0-1 0 0 0,0 0 0 0 0,-1 1 1 0 0,0-1-1 0 0,0 1 0 0 0,0 0 0 0 0,0-1 1 0 0,-1 1-1 0 0,0 2-28 0 0,-4-1 47 0 0,-1 1 1 0 0,0-1 0 0 0,-1 0-1 0 0,0-1 1 0 0,0 0-1 0 0,0 1 1 0 0,0-2 0 0 0,-1 1-1 0 0,0-1 1 0 0,1 0-1 0 0,-2 0 1 0 0,-3 1-48 0 0,-2 2-91 0 0,-52 12-968 0 0,42-16-1910 0 0,1-3-3905 0 0,16 0-436 0 0</inkml:trace>
  <inkml:trace contextRef="#ctx0" brushRef="#br0" timeOffset="2661.547">3089 33 10218 0 0,'0'0'802'0'0,"0"0"-516"0"0,0 0-75 0 0,0 0 372 0 0,0 0 305 0 0,0 0 163 0 0,0 0 63 0 0,0 0-50 0 0,0 0-117 0 0,0 0-175 0 0,0 0-171 0 0,0 0-146 0 0,20 33-80 0 0,63 103-46 0 0,-19-36 350 0 0,-57-84-642 0 0,-1-1 1 0 0,-1 1-1 0 0,0 0 0 0 0,-1 0 1 0 0,-1 0-1 0 0,0 0 0 0 0,-1 1 1 0 0,-1 0-1 0 0,-1-1 0 0 0,0 7-37 0 0,-1-15-19 0 0,0 0-1 0 0,-1 1 0 0 0,1-1 1 0 0,-1 0-1 0 0,-1 0 0 0 0,0-1 1 0 0,0 1-1 0 0,0 0 0 0 0,-1-1 1 0 0,0 0-1 0 0,-1 0 0 0 0,1 0 0 0 0,-1 0 1 0 0,-1-1-1 0 0,1 0 0 0 0,-1 0 1 0 0,0 0-1 0 0,-6 3 20 0 0,-128 82-1547 0 0,131-86 1170 0 0,-51 25-2235 0 0,19-17-4914 0 0,32-12 3239 0 0,3-1 242 0 0</inkml:trace>
  <inkml:trace contextRef="#ctx0" brushRef="#br0" timeOffset="2952.178">3588 342 6473 0 0,'0'0'2196'0'0,"0"0"-511"0"0,0 0-22 0 0,0 0 42 0 0,0 0-193 0 0,0 0-248 0 0,0 0-232 0 0,0 0-158 0 0,33 1-121 0 0,106 1-167 0 0,86-1-917 0 0,-215 1-1636 0 0,-8 0-6348 0 0,-2-2-815 0 0</inkml:trace>
  <inkml:trace contextRef="#ctx0" brushRef="#br0" timeOffset="3197.307">3682 648 7570 0 0,'0'0'2688'0'0,"0"0"-1167"0"0,0 0-233 0 0,0 0-80 0 0,0 0-208 0 0,0 0-128 0 0,199-8-71 0 0,-164 1-121 0 0,3 3-136 0 0,-1 1-168 0 0,-2-1-240 0 0,4 4-360 0 0,-4 0-440 0 0,-2 0-985 0 0,-11 0-1695 0 0,-5 0-7243 0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03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41 339 3425 0 0,'0'0'1104'0'0,"0"0"-239"0"0,0 0-112 0 0,0 0-24 0 0,0 0-73 0 0,0 0-122 0 0,0 0-134 0 0,0 0-93 0 0,0 0-41 0 0,0 0-16 0 0,0 0-12 0 0,-3 21-10 0 0,-16 147 482 0 0,0 272-631 0 0,27-427-6361 0 0,2-26 1920 0 0,-4 3 4626 0 0,-2 2-428 0 0</inkml:trace>
  <inkml:trace contextRef="#ctx0" brushRef="#br0" timeOffset="590.956">483 409 3361 0 0,'0'0'795'0'0,"0"0"-81"0"0,0 0 151 0 0,0 0 173 0 0,0 0 101 0 0,0 0-53 0 0,0 0-175 0 0,0 0-142 0 0,0 0-119 0 0,0 0-95 0 0,0 0-22 0 0,0 0-8 0 0,0 0 8 0 0,-4-1-17 0 0,-4 0-435 0 0,-1 1 1 0 0,1 0 0 0 0,0 0-1 0 0,-1 1 1 0 0,1 0 0 0 0,0 0-1 0 0,0 1 1 0 0,-1 0 0 0 0,1 1-1 0 0,1 0 1 0 0,-1 0 0 0 0,0 0-1 0 0,1 1 1 0 0,-1 0 0 0 0,1 1-1 0 0,1 0 1 0 0,-1 0 0 0 0,0 0-1 0 0,1 1 1 0 0,0 0-1 0 0,1 0 1 0 0,-1 0 0 0 0,1 1-1 0 0,0 0 1 0 0,1 0 0 0 0,-2 3-82 0 0,2 55-270 0 0,39-28 741 0 0,79 30 248 0 0,-108-62-660 0 0,0 0 0 0 0,0 0 0 0 0,-1 0 1 0 0,0 1-1 0 0,0 0 0 0 0,0 0 0 0 0,-1 0 0 0 0,1 0 1 0 0,-2 1-1 0 0,1 0 0 0 0,-1 0 0 0 0,0 0 0 0 0,0 0 0 0 0,-1 0 1 0 0,0 1-1 0 0,0-1 0 0 0,-1 1 0 0 0,0-1 0 0 0,0 1 0 0 0,-1-1 1 0 0,0 1-1 0 0,0 0 0 0 0,-1-1 0 0 0,0 1 0 0 0,0-1 0 0 0,0 1 1 0 0,-2 0-60 0 0,2-3-4 0 0,-1 0 1 0 0,0 0-1 0 0,-1 0 1 0 0,1 0-1 0 0,-1 0 1 0 0,0-1 0 0 0,0 1-1 0 0,0-1 1 0 0,-1 0-1 0 0,0 0 1 0 0,0 0-1 0 0,0 0 1 0 0,0-1 0 0 0,0 1-1 0 0,-1-1 1 0 0,1 0-1 0 0,-1-1 1 0 0,0 1-1 0 0,0-1 1 0 0,0 0-1 0 0,0 0 1 0 0,0 0 0 0 0,-1-1-1 0 0,1 0 1 0 0,0 0-1 0 0,-2 0 4 0 0,-27-5-3559 0 0,12-22-7645 0 0,21 19 7426 0 0</inkml:trace>
  <inkml:trace contextRef="#ctx0" brushRef="#br0" timeOffset="921.871">414 372 3849 0 0,'0'0'1900'0'0,"0"0"-407"0"0,0 0-109 0 0,0 0 87 0 0,0 0-19 0 0,0 0-196 0 0,0 0-263 0 0,0 0-263 0 0,0 0-203 0 0,0 0-129 0 0,0 0-82 0 0,0 0-12 0 0,0 0 61 0 0,4 2 62 0 0,74 18 2271 0 0,36-34-1906 0 0,-47-5-933 0 0,-28 9-2436 0 0,0-2-6732 0 0,-28 9 981 0 0</inkml:trace>
  <inkml:trace contextRef="#ctx0" brushRef="#br0" timeOffset="1419.802">851 461 3049 0 0,'0'0'1315'0'0,"0"0"-541"0"0,0 0-129 0 0,0 0 141 0 0,0 0 176 0 0,0 0 88 0 0,0 0-53 0 0,0 0-105 0 0,0 0-156 0 0,0 0-162 0 0,-21 32-139 0 0,-64 101-105 0 0,43-37 253 0 0,40-88-523 0 0,-3 5 58 0 0,0 0 0 0 0,1 0 0 0 0,1 0-1 0 0,0 1 1 0 0,1-1 0 0 0,0 1 0 0 0,1 0 0 0 0,1-1 0 0 0,0 1 0 0 0,1 6-118 0 0,0-18 63 0 0,0 1 0 0 0,0-1 0 0 0,0 1 0 0 0,0-1 0 0 0,0 1 0 0 0,0-1 0 0 0,1 0 0 0 0,0 1 0 0 0,-1-1 0 0 0,1 0 0 0 0,0 0 0 0 0,0 0 0 0 0,0 0 0 0 0,0-1 0 0 0,0 1 0 0 0,0 0 1 0 0,1-1-1 0 0,-1 0 0 0 0,1 1 0 0 0,-1-1 0 0 0,1 0 0 0 0,-1 0 0 0 0,1-1 0 0 0,-1 1 0 0 0,1 0 0 0 0,0-1 0 0 0,0 1 0 0 0,-1-1 0 0 0,1 0 0 0 0,0 0 0 0 0,0 0 0 0 0,-1-1 0 0 0,1 1 0 0 0,0 0-63 0 0,91-29 2471 0 0,-77 22-2300 0 0,-1-2 0 0 0,-1 0 0 0 0,0-1 0 0 0,0 0 0 0 0,-1-2 0 0 0,0 1 0 0 0,-1-2 0 0 0,0 0 0 0 0,-1 0 0 0 0,0-1 0 0 0,-1 0 0 0 0,-1-1-1 0 0,0-1 1 0 0,-1 1 0 0 0,-1-2 0 0 0,-1 1 0 0 0,0-1 0 0 0,-1 0 0 0 0,0 0 0 0 0,-2-1 0 0 0,0 0 0 0 0,-1 1 0 0 0,-1-1 0 0 0,0-2-171 0 0,-3 17-109 0 0,1 0-1 0 0,-1 1 1 0 0,1-1 0 0 0,-1 0 0 0 0,0 0 0 0 0,0 0 0 0 0,0 0 0 0 0,-1 1 0 0 0,1-1 0 0 0,-1 1 0 0 0,1-1 0 0 0,-1 1 0 0 0,0-1 0 0 0,0 1 0 0 0,0 0-1 0 0,0 0 1 0 0,-1 0 0 0 0,1 0 0 0 0,0 0 0 0 0,-1 1 0 0 0,1-1 0 0 0,-1 1 0 0 0,0-1 0 0 0,1 1 0 0 0,-1 0 0 0 0,0 0 0 0 0,0 0 0 0 0,0 0-1 0 0,-2 0 110 0 0,-45-5-4469 0 0,6 9-3291 0 0,24 4 69 0 0</inkml:trace>
  <inkml:trace contextRef="#ctx0" brushRef="#br0" timeOffset="2720.939">1280 428 0 0 0,'0'0'327'0'0,"0"0"-99"0"0,0 0 15 0 0,0 0 147 0 0,0 0 152 0 0,0 0 56 0 0,0 0-29 0 0,0 0-56 0 0,0 0-72 0 0,0 0-31 0 0,0 0 10 0 0,0 0 11 0 0,0 0 30 0 0,1 16 13 0 0,11 119 1521 0 0,-12-127-2850 0 0,0 1 4892 0 0,0-19 1935 0 0,-1-1-5715 0 0,0-10-14 0 0,1 0-1 0 0,1 0 1 0 0,1 0-1 0 0,1 1 1 0 0,0-1-1 0 0,2 1 1 0 0,0 0-1 0 0,3-6-242 0 0,60-96 321 0 0,-68 121-355 0 0,1 0 0 0 0,0-1 0 0 0,-1 1 0 0 0,1 0 0 0 0,0 0 0 0 0,0 0 1 0 0,0 0-1 0 0,0 0 0 0 0,0 1 0 0 0,0-1 0 0 0,0 0 0 0 0,0 0 0 0 0,0 1 1 0 0,0-1-1 0 0,0 0 0 0 0,1 1 0 0 0,-1-1 0 0 0,0 1 0 0 0,0 0 1 0 0,1-1-1 0 0,-1 1 0 0 0,0 0 0 0 0,1 0 0 0 0,-1 0 0 0 0,0 0 0 0 0,1 0 1 0 0,-1 0-1 0 0,0 0 0 0 0,0 0 0 0 0,1 0 0 0 0,-1 1 0 0 0,0-1 0 0 0,1 0 1 0 0,-1 1-1 0 0,0 0 0 0 0,0-1 0 0 0,0 1 0 0 0,0-1 0 0 0,1 1 1 0 0,-1 0-1 0 0,0 0 0 0 0,0 0 0 0 0,0 0 0 0 0,-1 0 0 0 0,1 0 0 0 0,0 0 1 0 0,0 0 33 0 0,9 16-922 0 0,16 22-2555 0 0,-4-28-6566 0 0,-17-11 6362 0 0</inkml:trace>
  <inkml:trace contextRef="#ctx0" brushRef="#br0" timeOffset="3155.871">1727 262 0 0 0,'0'0'273'0'0,"0"0"972"0"0,0 0 379 0 0,0 0-2 0 0,0 0-150 0 0,0 0-185 0 0,0 0-207 0 0,0 0-150 0 0,0 0-122 0 0,0 0-91 0 0,0 0-94 0 0,0 0-103 0 0,0 0-101 0 0,-26 24-88 0 0,-79 78-75 0 0,59-40 75 0 0,28 11-58 0 0,20-72-177 0 0,0 0 0 0 0,0 0 0 0 0,0 0 0 0 0,0 0 0 0 0,1 0 0 0 0,-1 0 0 0 0,0-1 0 0 0,0 1 0 0 0,1-1 0 0 0,-1 0 0 0 0,0 1 0 0 0,1-1 0 0 0,-1 0 0 0 0,0 0-1 0 0,1-1 1 0 0,-1 1 0 0 0,0 0 0 0 0,0-1 0 0 0,1 1 0 0 0,-1-1 0 0 0,0 0 0 0 0,0 0 0 0 0,0 0 0 0 0,0 0 0 0 0,0 0 0 0 0,1-1-96 0 0,133-147 1812 0 0,-80 79-1622 0 0,-34 44-261 0 0,-22 26 35 0 0,0 0-64 0 0,0 0-128 0 0,-2 8-495 0 0,-9 16 336 0 0,6-13 280 0 0,0 0-1 0 0,0 0 0 0 0,1 0 0 0 0,1 0 0 0 0,0 1 1 0 0,0-1-1 0 0,1 1 0 0 0,1 0 0 0 0,0-1 1 0 0,0 1-1 0 0,1 0 0 0 0,1 2 108 0 0,0-12-171 0 0,1 0 0 0 0,0 0 0 0 0,0-1 0 0 0,0 1 0 0 0,0-1 0 0 0,0 1 0 0 0,1-1 0 0 0,-1 0 0 0 0,0 1 0 0 0,1-1 0 0 0,-1 0 0 0 0,0-1 0 0 0,1 1 0 0 0,-1 0 0 0 0,1-1 0 0 0,0 0 0 0 0,-1 1 0 0 0,1-1-1 0 0,-1 0 1 0 0,1 0 0 0 0,0 0 0 0 0,-1-1 0 0 0,1 1 0 0 0,-1-1 0 0 0,1 1 0 0 0,-1-1 0 0 0,1 0 0 0 0,-1 0 0 0 0,1 0 171 0 0,79-49-9719 0 0,-70 45 8928 0 0</inkml:trace>
  <inkml:trace contextRef="#ctx0" brushRef="#br0" timeOffset="3504.491">2056 247 80 0 0,'0'0'1388'0'0,"0"0"-5"0"0,0 0-73 0 0,0 0-11 0 0,0 0-104 0 0,0 0-151 0 0,0 0-156 0 0,0 0-208 0 0,0 0-190 0 0,0 0-177 0 0,0 0-153 0 0,0 0-77 0 0,-19 20-15 0 0,-57 60 19 0 0,58-49 139 0 0,20-29-167 0 0,1 2 97 0 0,1-1-1 0 0,-1 1 1 0 0,1-1 0 0 0,-1 0-1 0 0,1 0 1 0 0,0-1-1 0 0,0 1 1 0 0,0-1 0 0 0,0 0-1 0 0,1 0 1 0 0,-1 0 0 0 0,0-1-1 0 0,1 1 1 0 0,-1-1 0 0 0,1 0-1 0 0,0 0 1 0 0,-1-1-1 0 0,1 0 1 0 0,0 1 0 0 0,-1-1-1 0 0,1-1 1 0 0,0 1 0 0 0,0-1-1 0 0,-1 0 1 0 0,1 0 0 0 0,-1 0-1 0 0,1-1 1 0 0,-1 1-1 0 0,0-1 1 0 0,1 0 0 0 0,-1 0-1 0 0,0-1 1 0 0,0 1 0 0 0,0-1-1 0 0,-1 0 1 0 0,1 0 0 0 0,1-2-156 0 0,9-6 141 0 0,-1 0 1 0 0,1-1 0 0 0,-2-1 0 0 0,0 0 0 0 0,-1 0-1 0 0,0-1 1 0 0,-1-1 0 0 0,0 0 0 0 0,-1 0 0 0 0,-1-1-1 0 0,-1 0 1 0 0,0-1 0 0 0,-1 1 0 0 0,-1-1 0 0 0,0 0-1 0 0,-1-1 1 0 0,-1 1 0 0 0,0-7-142 0 0,-2 21-45 0 0,-1 0 0 0 0,1 0-1 0 0,-1-1 1 0 0,0 1 0 0 0,0 0-1 0 0,0-1 1 0 0,0 1 0 0 0,0 0 0 0 0,-1-1-1 0 0,1 1 1 0 0,-1 0 0 0 0,0 0-1 0 0,0 0 1 0 0,0-1 0 0 0,-1 1 0 0 0,1 0-1 0 0,-1 0 1 0 0,1 1 0 0 0,-1-1-1 0 0,0 0 1 0 0,0 1 0 0 0,0-1 0 0 0,-1 1-1 0 0,1-1 1 0 0,-1 1 0 0 0,1 0 0 0 0,-1 0-1 0 0,0 0 1 0 0,1 0 0 0 0,-1 1-1 0 0,0-1 1 0 0,0 1 0 0 0,0 0 0 0 0,-1 0-1 0 0,1 0 1 0 0,0 0 0 0 0,0 0-1 0 0,-1 1 1 0 0,1-1 0 0 0,0 1 0 0 0,-1 0-1 0 0,-2 0 46 0 0,-2 3-122 0 0,0 1 0 0 0,-1-1 0 0 0,1 1 0 0 0,1 1 0 0 0,-1 0 0 0 0,1 0 0 0 0,0 0 0 0 0,0 1 0 0 0,0 0 0 0 0,1 0 0 0 0,0 1 0 0 0,0 0 0 0 0,0 0 0 0 0,1 0 0 0 0,0 1 0 0 0,1-1 0 0 0,0 1 0 0 0,0 0 0 0 0,0 1 0 0 0,1-1 0 0 0,0 0 0 0 0,0 6 122 0 0,1-9-216 0 0,0 1 1 0 0,0 0 0 0 0,0-1 0 0 0,1 1-1 0 0,0 0 1 0 0,0 0 0 0 0,1 0-1 0 0,-1 0 1 0 0,1 0 0 0 0,1 0 0 0 0,-1 0-1 0 0,1-1 1 0 0,0 1 0 0 0,0 0-1 0 0,1 0 1 0 0,-1-1 0 0 0,1 1 0 0 0,1 0-1 0 0,-1-1 1 0 0,1 0 0 0 0,0 0-1 0 0,0 0 1 0 0,1 0 0 0 0,-1 0 0 0 0,1 0-1 0 0,0-1 1 0 0,0 0 0 0 0,1 0-1 0 0,-1 0 1 0 0,1 0 0 0 0,0-1 0 0 0,0 0-1 0 0,0 0 1 0 0,0 0 0 0 0,0-1-1 0 0,1 1 1 0 0,0-1 215 0 0,108 21-6076 0 0,-96-20 5640 0 0</inkml:trace>
  <inkml:trace contextRef="#ctx0" brushRef="#br0" timeOffset="3837.749">1390 730 168 0 0,'0'0'4121'0'0,"0"0"-1799"0"0,0 0-470 0 0,0 0-2 0 0,0 0-114 0 0,0 0-255 0 0,0 0-243 0 0,33-7-175 0 0,105-21-160 0 0,257-66 1860 0 0,-313 77-2773 0 0,114-18-3931 0 0,-174 32 2043 0 0,24-1-6910 0 0,-34 4 3968 0 0</inkml:trace>
  <inkml:trace contextRef="#ctx0" brushRef="#br0" timeOffset="4253.045">1902 818 5385 0 0,'0'0'1567'0'0,"0"0"-89"0"0,0 0 26 0 0,0 0-5 0 0,0 0-167 0 0,0 0-226 0 0,0 0-251 0 0,0 0-227 0 0,0 0-205 0 0,0 0-197 0 0,0 0-134 0 0,0 0-44 0 0,-25 13-20 0 0,-73 38-12 0 0,74-37-30 0 0,75-1 397 0 0,-11-7-138 0 0,-31-6-218 0 0,0 1-1 0 0,-1 0 1 0 0,1 0 0 0 0,-1 1 0 0 0,1 0 0 0 0,-1 0 0 0 0,0 1 0 0 0,0 0 0 0 0,0 1-1 0 0,0-1 1 0 0,-1 2 0 0 0,1-1 0 0 0,-1 1 0 0 0,2 2-27 0 0,-7-5 70 0 0,-1 0-1 0 0,1 0 1 0 0,-1 0-1 0 0,0 1 1 0 0,1-1-1 0 0,-1 0 1 0 0,0 1-1 0 0,-1-1 1 0 0,1 1-1 0 0,0-1 1 0 0,-1 1 0 0 0,0 0-1 0 0,1-1 1 0 0,-1 1-1 0 0,0-1 1 0 0,0 1-1 0 0,0 0 1 0 0,-1-1-1 0 0,1 1 1 0 0,-1-1-1 0 0,1 1 1 0 0,-1-1 0 0 0,0 1-1 0 0,0-1 1 0 0,0 1-1 0 0,0-1 1 0 0,0 0-1 0 0,-1 0 1 0 0,1 0-1 0 0,-1 1 1 0 0,0-1-1 0 0,1 0 1 0 0,-1-1 0 0 0,-2 3-70 0 0,-7 5 78 0 0,0-1 1 0 0,0 1 0 0 0,-1-2-1 0 0,0 0 1 0 0,0 0 0 0 0,-1-1-1 0 0,0-1 1 0 0,0 0 0 0 0,0-1-1 0 0,-12 2-78 0 0,-83 6-4841 0 0,80-9-3287 0 0,19-2 769 0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11.6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429 356 0 0 0,'0'0'319'0'0,"0"0"410"0"0,0 0 237 0 0,0 0 81 0 0,0 0-26 0 0,0 0-115 0 0,0 0-129 0 0,0 0-114 0 0,0 0-86 0 0,1-4-71 0 0,-1 3-457 0 0,-1 0 0 0 0,1 0 0 0 0,0 0 0 0 0,-1 0 0 0 0,1 0 0 0 0,0 0 0 0 0,-1 0 0 0 0,1 0 0 0 0,-1 0 0 0 0,1 0 0 0 0,-1 0 0 0 0,0 0 0 0 0,1 0 0 0 0,-1 0 0 0 0,0 1 0 0 0,0-1 0 0 0,0 0 0 0 0,1 1 0 0 0,-1-1-1 0 0,0 0 1 0 0,0 1 0 0 0,0-1 0 0 0,0 1 0 0 0,0-1 0 0 0,0 1 0 0 0,0 0 0 0 0,0-1 0 0 0,0 1 0 0 0,0 0 0 0 0,-1 0 0 0 0,1 0 0 0 0,0 0 0 0 0,0 0 0 0 0,0 0 0 0 0,0 0 0 0 0,0 0 0 0 0,0 0 0 0 0,0 0 0 0 0,0 1 0 0 0,0-1 0 0 0,0 0 0 0 0,0 1 0 0 0,0-1 0 0 0,0 1 0 0 0,0-1 0 0 0,0 1 0 0 0,0-1 0 0 0,0 1 0 0 0,0 0 0 0 0,0 0 0 0 0,0-1-49 0 0,-340 132 5808 0 0,319-116-5998 0 0,90-5 457 0 0,-17-9-145 0 0,-40-2-122 0 0,1 0 0 0 0,-1 0 0 0 0,0 1 0 0 0,0 0 0 0 0,0 1 0 0 0,0 0 0 0 0,0 1-1 0 0,-1 0 1 0 0,1 0 0 0 0,-1 1 0 0 0,6 4 0 0 0,-15-6 8 0 0,0 0 0 0 0,0 0-1 0 0,0 0 1 0 0,0 0-1 0 0,-1 1 1 0 0,1-1-1 0 0,-1 0 1 0 0,0 1-1 0 0,1-1 1 0 0,-1 0-1 0 0,0 1 1 0 0,0-1-1 0 0,-1 0 1 0 0,1 1 0 0 0,0-1-1 0 0,-1 0 1 0 0,1 1-1 0 0,-1-1 1 0 0,0 0-1 0 0,0 0 1 0 0,0 0-1 0 0,0 0 1 0 0,0 0-1 0 0,0 0 1 0 0,-1 0 0 0 0,1 0-1 0 0,-1 0 1 0 0,1 0-1 0 0,-1-1 1 0 0,0 1-1 0 0,1-1 1 0 0,-1 1-1 0 0,0-1 1 0 0,0 0-1 0 0,0 1 1 0 0,0-1-1 0 0,0 0 1 0 0,-1 0 0 0 0,1-1-1 0 0,0 1 1 0 0,-1 0-8 0 0,-2 3-18 0 0,-198 168 295 0 0,168-113-251 0 0,37-58-25 0 0,0 1 0 0 0,-1 0 0 0 0,1-1 0 0 0,0 1 0 0 0,0-1 0 0 0,0 1-1 0 0,0-1 1 0 0,0 0 0 0 0,0 0 0 0 0,0 0 0 0 0,1 0 0 0 0,-1 0 0 0 0,0-1 0 0 0,1 1 0 0 0,-1-1-1 0 0,0 1 1 0 0,1-1 0 0 0,-1 0 0 0 0,0 0 0 0 0,1 0 0 0 0,1 0-1 0 0,88-12-1211 0 0,-37-21-4736 0 0,-34 15-21 0 0,-15 11 2465 0 0</inkml:trace>
  <inkml:trace contextRef="#ctx0" brushRef="#br0" timeOffset="287.953">286 32 3489 0 0,'0'0'1447'0'0,"0"0"-1002"0"0,0 0-210 0 0,0 0 282 0 0,0 0 373 0 0,0 0 273 0 0,0 0 144 0 0,-5 34 12 0 0,-15 111-119 0 0,-30 294 2565 0 0,37-356-3809 0 0,-11 113 49 0 0,27-66-2742 0 0,4-105-102 0 0,9-6-4966 0 0,-11-19 5448 0 0</inkml:trace>
  <inkml:trace contextRef="#ctx0" brushRef="#br0" timeOffset="1651.481">435 1004 3497 0 0,'0'0'1168'0'0,"0"0"-46"0"0,0 0 102 0 0,0 0 228 0 0,0 0 87 0 0,0 0-92 0 0,0 0-228 0 0,0 0-261 0 0,0 0-209 0 0,0 0-170 0 0,0 0-143 0 0,33-36-89 0 0,103-112-69 0 0,-23 15 277 0 0,-89 102-424 0 0,-1-2 1 0 0,-2 0-1 0 0,-1-1 0 0 0,-2-1 0 0 0,11-30-131 0 0,-31 45-1071 0 0,-21 44-290 0 0,9-4 1334 0 0,2 2 0 0 0,0-1 1 0 0,1 2-1 0 0,1-1 0 0 0,1 2 1 0 0,1-1-1 0 0,1 1 0 0 0,1 0 1 0 0,1 1-1 0 0,1-1 0 0 0,1 14 27 0 0,2-35 44 0 0,0 1 0 0 0,1-1 0 0 0,0 1 0 0 0,0-1 0 0 0,0 1 0 0 0,0 0 0 0 0,0-1 1 0 0,1 1-1 0 0,0-1 0 0 0,-1 1 0 0 0,1-1 0 0 0,1 0 0 0 0,-1 1 0 0 0,0-1 0 0 0,1 0 0 0 0,-1 0 0 0 0,1 0 0 0 0,0 0 0 0 0,0 0 0 0 0,1 0 0 0 0,-1 0 0 0 0,0-1 0 0 0,1 1 0 0 0,0-1 0 0 0,-1 0 0 0 0,1 0 0 0 0,0 0 0 0 0,0 0 0 0 0,0 0 0 0 0,0-1 0 0 0,1 1 0 0 0,-1-1 0 0 0,0 0 0 0 0,1 0 0 0 0,-1 0 0 0 0,1 0 0 0 0,-1-1 0 0 0,1 1 0 0 0,-1-1 0 0 0,1 0-44 0 0,3 0 111 0 0,0 0-1 0 0,0 0 1 0 0,0-1 0 0 0,-1 0 0 0 0,1 0 0 0 0,0-1 0 0 0,-1 0-1 0 0,1 0 1 0 0,-1-1 0 0 0,1 1 0 0 0,-1-1 0 0 0,0-1 0 0 0,0 1-1 0 0,-1-1 1 0 0,1 0 0 0 0,-1-1 0 0 0,0 1 0 0 0,0-1 0 0 0,1 0-111 0 0,106-140 144 0 0,-105 135-288 0 0,0-2 0 0 0,0 1 1 0 0,-2-1-1 0 0,1 0 0 0 0,-1 0 1 0 0,-1 0-1 0 0,0-1 0 0 0,-1 0 1 0 0,0 0-1 0 0,-1 1 0 0 0,0-5 144 0 0,-3 16-87 0 0,0 0 0 0 0,0 0-1 0 0,0 1 1 0 0,0-1-1 0 0,0 0 1 0 0,0 1 0 0 0,-1-1-1 0 0,1 1 1 0 0,0-1 0 0 0,0 1-1 0 0,0 0 1 0 0,-1-1-1 0 0,1 1 1 0 0,0 0 0 0 0,0 0-1 0 0,0 0 1 0 0,-1 0 0 0 0,1 0-1 0 0,0 0 1 0 0,0 0 0 0 0,-1 0-1 0 0,1 1 1 0 0,0-1-1 0 0,0 0 1 0 0,0 1 0 0 0,-1-1-1 0 0,1 1 1 0 0,0-1 0 0 0,0 1-1 0 0,0 0 1 0 0,0 0-1 0 0,0-1 1 0 0,0 1 0 0 0,0 0-1 0 0,0 0 1 0 0,0 0 0 0 0,0 0 87 0 0,-6 8 39 0 0,1 0 0 0 0,0 1 0 0 0,1-1 0 0 0,0 1 0 0 0,0 0 0 0 0,1 0 0 0 0,0 0 0 0 0,1 1 0 0 0,0 0 0 0 0,1-1 0 0 0,0 1 0 0 0,0 0 0 0 0,1 0 1 0 0,1 0-1 0 0,0 0 0 0 0,1 0 0 0 0,0 4-39 0 0,0-10 89 0 0,0-1 1 0 0,0 1-1 0 0,0-1 1 0 0,0 0-1 0 0,1 1 1 0 0,0-1 0 0 0,0 0-1 0 0,0 0 1 0 0,1 0-1 0 0,-1 0 1 0 0,1 0-1 0 0,0-1 1 0 0,0 1-1 0 0,0-1 1 0 0,0 0-1 0 0,1 0 1 0 0,0 0 0 0 0,-1 0-1 0 0,1 0 1 0 0,0-1-1 0 0,0 0 1 0 0,0 0-1 0 0,1 0 1 0 0,-1 0-1 0 0,0-1 1 0 0,1 1-1 0 0,-1-1 1 0 0,1 0-1 0 0,-1-1 1 0 0,1 1 0 0 0,-1-1-1 0 0,1 0 1 0 0,0 0-1 0 0,-1 0 1 0 0,1-1-1 0 0,-1 1 1 0 0,1-1-1 0 0,0 0 1 0 0,-1-1-1 0 0,0 1 1 0 0,1-1 0 0 0,0 0-90 0 0,24-16 319 0 0,0-2 0 0 0,-2 0 1 0 0,0-2-1 0 0,-2 0 1 0 0,0-2-1 0 0,-2-1 0 0 0,0-1 1 0 0,12-21-320 0 0,-31 42 6 0 0,7-6 14 0 0,0-1 0 0 0,-1-1 0 0 0,0 0 0 0 0,-1-1-1 0 0,-1 1 1 0 0,0-2 0 0 0,-1 1 0 0 0,0-1 0 0 0,-1 0-1 0 0,-1 0 1 0 0,-1-1 0 0 0,0 0 0 0 0,1-7-20 0 0,-7 22-22 0 0,1 0 1 0 0,0 0-1 0 0,0 0 1 0 0,0 1-1 0 0,-1-1 1 0 0,1 0-1 0 0,0 1 1 0 0,-1-1-1 0 0,1 1 1 0 0,-1 0-1 0 0,1-1 1 0 0,-1 1-1 0 0,1 0 1 0 0,0 0-1 0 0,-1 0 1 0 0,1 0-1 0 0,-1 0 1 0 0,1 0-1 0 0,-1 0 1 0 0,1 1-1 0 0,-1-1 1 0 0,1 0-1 0 0,0 1 1 0 0,-1-1-1 0 0,1 1 1 0 0,0 0-1 0 0,-1-1 1 0 0,1 1-1 0 0,0 0 1 0 0,0 0-1 0 0,-1 0 1 0 0,1 0 21 0 0,-14 11-154 0 0,2 1 0 0 0,0 0 0 0 0,0 1 0 0 0,1 0 0 0 0,1 1 0 0 0,0 0 1 0 0,1 1-1 0 0,0 0 0 0 0,2 1 0 0 0,0-1 0 0 0,1 2 0 0 0,0-1 0 0 0,0 7 154 0 0,3-8-428 0 0,0 0 0 0 0,0 0 0 0 0,2 0 0 0 0,0 1 0 0 0,1-1 0 0 0,0 1 0 0 0,3 15 428 0 0,-2-28-140 0 0,0 0 1 0 0,1-1-1 0 0,-1 1 0 0 0,1-1 1 0 0,0 1-1 0 0,0-1 1 0 0,0 1-1 0 0,1-1 1 0 0,-1 1-1 0 0,1-1 1 0 0,0 0-1 0 0,0 0 1 0 0,0 0-1 0 0,0 0 1 0 0,0 0-1 0 0,1-1 1 0 0,-1 1-1 0 0,1-1 0 0 0,0 1 1 0 0,0-1-1 0 0,0 0 1 0 0,0 0-1 0 0,0 0 1 0 0,0 0-1 0 0,0-1 1 0 0,1 1-1 0 0,-1-1 1 0 0,1 0 139 0 0,4 1-999 0 0,0 0 1 0 0,0 0 0 0 0,0-1-1 0 0,1 0 1 0 0,-1 0 0 0 0,0-1-1 0 0,1 0 1 0 0,-1-1 0 0 0,0 0-1 0 0,0 0 1 0 0,6-2 998 0 0,0-1-368 0 0</inkml:trace>
  <inkml:trace contextRef="#ctx0" brushRef="#br0" timeOffset="1890.558">1766 183 4361 0 0,'0'0'1159'0'0,"0"0"-34"0"0,0 0 37 0 0,0 0 128 0 0,0 0 42 0 0,0 0-73 0 0,0 0-156 0 0,0 0-196 0 0,-21 30-171 0 0,-66 99-191 0 0,47-37 65 0 0,32-64-709 0 0,0 1 0 0 0,2-1 0 0 0,2 2 0 0 0,0-1 0 0 0,2 0 0 0 0,1 1 1 0 0,2 23 98 0 0,36 37-3302 0 0,4-44-4794 0 0,-34-41 5825 0 0,-4 2 1043 0 0</inkml:trace>
  <inkml:trace contextRef="#ctx0" brushRef="#br0" timeOffset="2303.185">1735 573 1280 0 0,'0'0'1171'0'0,"0"0"-389"0"0,0 0-137 0 0,0 0 99 0 0,0 0 178 0 0,0 0 209 0 0,0 0 144 0 0,0 0 29 0 0,0 0-78 0 0,0 0-186 0 0,0 0-204 0 0,0 0-173 0 0,0 0-103 0 0,14-2-52 0 0,106-25 1232 0 0,-32 5-1188 0 0,-88 44-716 0 0,-50 70 287 0 0,34-70-3 0 0,13-20-91 0 0,0 1 0 0 0,1-1 0 0 0,-1 1 0 0 0,1 0 0 0 0,0 0 0 0 0,0 0 0 0 0,0 0 0 0 0,0 0 0 0 0,0 0 1 0 0,1 1-1 0 0,0-1 0 0 0,-1 1 0 0 0,1-1 0 0 0,0 1 0 0 0,1-1 0 0 0,-1 1 0 0 0,1 0 0 0 0,-1-1 0 0 0,1 1 0 0 0,0 0 0 0 0,1-1 0 0 0,-1 1 0 0 0,0-1 0 0 0,1 1 0 0 0,0 0 0 0 0,0-1 0 0 0,0 1 0 0 0,0-1 0 0 0,1 0 0 0 0,-1 1 0 0 0,1-1 0 0 0,0 0 0 0 0,0 0 0 0 0,0 0 0 0 0,3 3-29 0 0,0-4-20 0 0,0 1 0 0 0,1-1 0 0 0,-1 0-1 0 0,1-1 1 0 0,-1 1 0 0 0,1-1 0 0 0,0 0 0 0 0,0-1-1 0 0,0 1 1 0 0,-1-1 0 0 0,1 0 0 0 0,0-1-1 0 0,0 1 1 0 0,-1-1 0 0 0,1 0 0 0 0,0-1 0 0 0,3 0 20 0 0,30-24-8832 0 0,-36 22 533 0 0</inkml:trace>
  <inkml:trace contextRef="#ctx0" brushRef="#br0" timeOffset="2637.559">2187 459 2649 0 0,'0'0'2324'0'0,"0"0"-710"0"0,0 0-247 0 0,0 0 25 0 0,0 0-81 0 0,0 0-188 0 0,0 0-234 0 0,0 0-254 0 0,0 0-197 0 0,0 0-101 0 0,0 0-78 0 0,0 0-78 0 0,0 0 6 0 0,-10 23 38 0 0,-32 71 49 0 0,43-95-267 0 0,-1 1 1 0 0,1 0 0 0 0,0 0-1 0 0,-1 0 1 0 0,1 0 0 0 0,-1 0-1 0 0,1 0 1 0 0,0 0 0 0 0,-1 0-1 0 0,1 0 1 0 0,0 0 0 0 0,-1 0-1 0 0,1 0 1 0 0,-1 1 0 0 0,1-1-1 0 0,-1 0 1 0 0,1 0 0 0 0,0 1 0 0 0,-1-1-1 0 0,1 0 1 0 0,-1 1 0 0 0,1-1-1 0 0,-1 0 1 0 0,1 1 0 0 0,-1-1-1 0 0,0 1 1 0 0,1-1 0 0 0,-1 1-1 0 0,0-1 1 0 0,1 1 0 0 0,-1-1-1 0 0,0 1 1 0 0,1-1 0 0 0,-1 1-1 0 0,0 0 1 0 0,0-1 0 0 0,0 1-1 0 0,1-1 1 0 0,-1 1 0 0 0,0 0-1 0 0,0-1 1 0 0,0 1 0 0 0,0-1 0 0 0,0 1-1 0 0,0 0 1 0 0,0-1 0 0 0,-1 1-1 0 0,1-1 1 0 0,0 1 0 0 0,0 0-1 0 0,0-1 1 0 0,0 1 0 0 0,-1-1-1 0 0,1 1 1 0 0,0-1 0 0 0,-1 1-1 0 0,1-1 1 0 0,0 1 0 0 0,-1-1-1 0 0,1 1 1 0 0,-1-1 0 0 0,1 1-1 0 0,-1-1 1 0 0,1 0 0 0 0,-1 1-1 0 0,1-1 1 0 0,-1 0 0 0 0,1 1 0 0 0,-1-1-1 0 0,0 0-7 0 0,4 0 69 0 0,26 2 324 0 0,-23-2-318 0 0,1-1 1 0 0,-1 2-1 0 0,1-1 0 0 0,0 1 1 0 0,-1 0-1 0 0,1 0 0 0 0,-1 1 1 0 0,0 0-1 0 0,0 0 0 0 0,1 0 0 0 0,-1 1 1 0 0,-1 0-1 0 0,1 0 0 0 0,1 2-75 0 0,-5-1 69 0 0,0 0-1 0 0,0-1 0 0 0,-1 1 1 0 0,0 0-1 0 0,0 1 0 0 0,0-1 1 0 0,0 0-1 0 0,-1 0 0 0 0,1 0 1 0 0,-1 0-1 0 0,0 1 0 0 0,0-1 1 0 0,-1 0-1 0 0,1 0 0 0 0,-1 0 1 0 0,0 1-1 0 0,0-1 0 0 0,0 0 1 0 0,-1 0-1 0 0,0-1 0 0 0,1 1 1 0 0,-1 0-1 0 0,-1 0 0 0 0,1-1 1 0 0,0 1-1 0 0,-1-1 0 0 0,0 0 0 0 0,0 0 1 0 0,0 0-1 0 0,-2 2-68 0 0,-71 61-607 0 0,38-44-7062 0 0,35-22 3236 0 0,1 0-2166 0 0</inkml:trace>
  <inkml:trace contextRef="#ctx0" brushRef="#br0" timeOffset="2904.347">2368 186 10330 0 0,'0'0'760'0'0,"0"0"-6"0"0,0 0 270 0 0,0 0 304 0 0,0 0 117 0 0,0 0-70 0 0,0 0-238 0 0,0 0-279 0 0,6 35-222 0 0,21 107-208 0 0,-6-13 57 0 0,-17-100-476 0 0,2 1-157 0 0,-2 0 0 0 0,-2 0 0 0 0,0 1 0 0 0,-2-1 0 0 0,-2 0 1 0 0,-1 7 147 0 0,-27 34-2617 0 0,-5-36-6765 0 0,27-31 1699 0 0</inkml:trace>
  <inkml:trace contextRef="#ctx0" brushRef="#br0" timeOffset="3218.554">2622 544 7578 0 0,'0'0'3492'0'0,"0"0"-1271"0"0,0 0-598 0 0,0 0-144 0 0,0 0-202 0 0,0 0-280 0 0,0 0-217 0 0,31-10-173 0 0,99-27-135 0 0,27 7 219 0 0,-150 29-1452 0 0,26 1 399 0 0,-26 5-4018 0 0,-6 4-4933 0 0,-3-4 2912 0 0</inkml:trace>
  <inkml:trace contextRef="#ctx0" brushRef="#br0" timeOffset="3454.039">2683 735 4641 0 0,'0'0'2312'0'0,"0"0"-447"0"0,0 0-305 0 0,0 0-223 0 0,0 0-401 0 0,0 0-384 0 0,0 0-240 0 0,0 0-168 0 0,200-33-216 0 0,-178 26-520 0 0,-1-4-1281 0 0,-5 3-2248 0 0,-3 4-2880 0 0</inkml:trace>
  <inkml:trace contextRef="#ctx0" brushRef="#br0" timeOffset="4171.943">3029 293 2264 0 0,'0'0'1039'0'0,"0"0"179"0"0,0 0 293 0 0,0 0 205 0 0,0 0-7 0 0,0 0-142 0 0,0 0-190 0 0,0 0-162 0 0,32-10-167 0 0,102-33-199 0 0,-45 25 557 0 0,-68 19-1243 0 0,-20 1-142 0 0,0-1 0 0 0,0 1-1 0 0,0-1 1 0 0,0 1 0 0 0,0-1-1 0 0,0 1 1 0 0,0 0 0 0 0,0-1-1 0 0,-1 1 1 0 0,1 0-1 0 0,0 0 1 0 0,-1-1 0 0 0,0 1-1 0 0,1 0 1 0 0,-1 0 0 0 0,0 0-1 0 0,0 0 1 0 0,0 0 0 0 0,0-1-1 0 0,0 1 1 0 0,-1 0 0 0 0,1 0-1 0 0,0 0 1 0 0,-1 0 0 0 0,0-1-1 0 0,1 1 1 0 0,-1 0 0 0 0,0-1-1 0 0,0 1 1 0 0,0 0-1 0 0,0 0-20 0 0,-67 81 370 0 0,-16 28-74 0 0,82-106-260 0 0,0-1 0 0 0,0 1 0 0 0,0 0 0 0 0,1 0 0 0 0,0 0 0 0 0,0 0 0 0 0,0 0 0 0 0,1 1 1 0 0,0-1-1 0 0,0 0 0 0 0,0 0 0 0 0,1 0 0 0 0,-1 0 0 0 0,1 0 0 0 0,0 0 0 0 0,1 0 0 0 0,-1 0 0 0 0,1 0 0 0 0,0 0 0 0 0,0-1 0 0 0,0 1 0 0 0,2 1-36 0 0,2 2 73 0 0,0-1-1 0 0,1 1 0 0 0,0-2 1 0 0,0 1-1 0 0,1 0 0 0 0,-1-1 1 0 0,1-1-1 0 0,1 1 0 0 0,-1-2 1 0 0,1 1-1 0 0,0-1 0 0 0,0 0 0 0 0,0-1 1 0 0,1 0-1 0 0,-1 0 0 0 0,1-1 1 0 0,0 0-1 0 0,7 0-72 0 0,30-43-3006 0 0,-39 30 852 0 0,14-18-7868 0 0,-17 25 4721 0 0</inkml:trace>
  <inkml:trace contextRef="#ctx0" brushRef="#br0" timeOffset="4487.4">3544 131 5721 0 0,'0'0'1427'0'0,"0"0"-120"0"0,0 0-15 0 0,0 0 91 0 0,0 0-36 0 0,0 0-162 0 0,0 0-215 0 0,0 0-200 0 0,0 0-166 0 0,0 0-161 0 0,0 0-124 0 0,0 0-110 0 0,-10 32-64 0 0,-29 95-21 0 0,29-69 78 0 0,10-54-205 0 0,-1 0 1 0 0,1 0 0 0 0,0-1 0 0 0,0 1-1 0 0,1 0 1 0 0,-1-1 0 0 0,1 1 0 0 0,0 0-1 0 0,0-1 1 0 0,0 1 0 0 0,0-1-1 0 0,0 0 1 0 0,1 1 0 0 0,0-1 0 0 0,0 0-1 0 0,0 0 1 0 0,0 0 0 0 0,0 0-1 0 0,0 0 1 0 0,1 0 0 0 0,-1 0 0 0 0,1-1-1 0 0,0 0 1 0 0,0 1 0 0 0,0-1 0 0 0,0 0-1 0 0,0 0 1 0 0,1-1 0 0 0,-1 1-1 0 0,0-1 1 0 0,1 1 0 0 0,-1-1 0 0 0,1 0-1 0 0,2 0 3 0 0,84-6-4087 0 0,-41-28-7098 0 0,-44 26 9087 0 0</inkml:trace>
  <inkml:trace contextRef="#ctx0" brushRef="#br0" timeOffset="4722.991">3767 157 1224 0 0,'0'0'2247'0'0,"0"0"-473"0"0,0 0-47 0 0,0 0 114 0 0,0 0-17 0 0,0 0-138 0 0,0 0-255 0 0,0 0-256 0 0,0 0-239 0 0,-15 34-175 0 0,-48 109-151 0 0,28-47 261 0 0,24-67-892 0 0,1 0 0 0 0,1 1 0 0 0,1 0 0 0 0,2 0 0 0 0,1 1 0 0 0,2 0 0 0 0,1 0 0 0 0,1 0 0 0 0,2 16 21 0 0,17 4-2697 0 0,-6-39-1185 0 0,5-5-3436 0 0,-11-6 3297 0 0</inkml:trace>
  <inkml:trace contextRef="#ctx0" brushRef="#br0" timeOffset="5072.935">3818 393 0 0 0,'0'0'787'0'0,"0"0"162"0"0,0 0 136 0 0,0 0 46 0 0,0 0 30 0 0,0 0 5 0 0,0 0 5 0 0,0 0 74 0 0,0 0 86 0 0,0 0 88 0 0,0 0 45 0 0,0 0-63 0 0,0 0-136 0 0,5 1-203 0 0,-1 0-961 0 0,-4-1-59 0 0,1 0 1 0 0,-1 1-1 0 0,1-1 1 0 0,0 0-1 0 0,0 0 0 0 0,-1 1 1 0 0,1-1-1 0 0,0 0 1 0 0,-1 0-1 0 0,1 0 1 0 0,0 0-1 0 0,0 0 1 0 0,-1 0-1 0 0,1 0 0 0 0,0 0 1 0 0,0 0-1 0 0,-1 0 1 0 0,1-1-1 0 0,0 1 1 0 0,-1 0-1 0 0,1 0 1 0 0,0-1-1 0 0,-1 1 0 0 0,1 0 1 0 0,0-1-1 0 0,-1 1 1 0 0,1-1-1 0 0,-1 1 1 0 0,1-1-1 0 0,-1 1 1 0 0,1-1-1 0 0,-1 1 0 0 0,1-1 1 0 0,-1 1-1 0 0,1-1 1 0 0,-1 0-1 0 0,0 1 1 0 0,1-1-1 0 0,-1 0 1 0 0,0 1-1 0 0,0-1 0 0 0,1 0 1 0 0,-1 0-1 0 0,0 1 1 0 0,0-1-1 0 0,0 0 1 0 0,0 1-1 0 0,0-1 1 0 0,0 0-1 0 0,0 0-42 0 0,10-44 1557 0 0,34-90 273 0 0,-10 90-1722 0 0,-8 31-2904 0 0,-22 27-3194 0 0,-3-7-557 0 0,-1 0-475 0 0</inkml:trace>
  <inkml:trace contextRef="#ctx0" brushRef="#br0" timeOffset="5435.774">4074 194 2689 0 0,'0'0'1589'0'0,"0"0"-343"0"0,0 0-138 0 0,0 0-21 0 0,0 0-19 0 0,0 0-42 0 0,0 0-73 0 0,0 0-77 0 0,0 0-101 0 0,0 0-147 0 0,0 0-166 0 0,0 0-145 0 0,0 0-113 0 0,-12 14-78 0 0,-57 71 22 0 0,65-78-126 0 0,0-1 0 0 0,1 1-1 0 0,-1-1 1 0 0,2 1 0 0 0,-1 0 0 0 0,1 0 0 0 0,0 0 0 0 0,0 1 0 0 0,1-1 0 0 0,0 0 0 0 0,0 1-1 0 0,1 3-21 0 0,1-10 139 0 0,1 0 0 0 0,-1 0-1 0 0,1 0 1 0 0,-1 0-1 0 0,1 0 1 0 0,0-1 0 0 0,-1 1-1 0 0,1-1 1 0 0,0 1-1 0 0,-1-1 1 0 0,1 1 0 0 0,0-1-1 0 0,0 0 1 0 0,-1 0 0 0 0,1 0-1 0 0,0 0 1 0 0,0 0-1 0 0,-1-1 1 0 0,1 1 0 0 0,0 0-1 0 0,-1-1 1 0 0,1 1-1 0 0,0-1 1 0 0,-1 0 0 0 0,1 1-1 0 0,-1-1 1 0 0,1 0-1 0 0,-1 0 1 0 0,2-1-139 0 0,175-166 3015 0 0,-132 138-3165 0 0,-46 30-13 0 0,0 0-80 0 0,-22 49-3332 0 0,9-24-694 0 0,0-1-3985 0 0,10-19 3309 0 0</inkml:trace>
  <inkml:trace contextRef="#ctx0" brushRef="#br0" timeOffset="5789.035">4297 234 0 0 0,'0'0'499'0'0,"0"0"648"0"0,0 0 126 0 0,0 0-144 0 0,0 0-211 0 0,0 0-119 0 0,0 0-52 0 0,0 0-104 0 0,0 0-176 0 0,0 0-197 0 0,0 0-131 0 0,0 0-51 0 0,-10 13 69 0 0,-31 40 156 0 0,41-52-257 0 0,-1-1 1 0 0,1 1 0 0 0,-1 0 0 0 0,1-1 0 0 0,-1 1 0 0 0,1 0 0 0 0,0-1 0 0 0,-1 1 0 0 0,1 0 0 0 0,0 0 0 0 0,-1 0 0 0 0,1-1 0 0 0,0 1 0 0 0,0 0 0 0 0,0 0 0 0 0,0 0 0 0 0,0-1 0 0 0,0 1 0 0 0,0 0 0 0 0,0 0 0 0 0,0 0 0 0 0,0 0 0 0 0,0-1 0 0 0,0 1 0 0 0,1 0 0 0 0,-1 0 0 0 0,0 0 0 0 0,1-1 0 0 0,-1 1 0 0 0,1 0 0 0 0,-1 0 0 0 0,0-1 0 0 0,1 1 0 0 0,0 0 0 0 0,-1-1 0 0 0,1 1 0 0 0,-1-1 0 0 0,1 1 0 0 0,0-1 0 0 0,-1 1 0 0 0,1-1 0 0 0,0 1 0 0 0,0-1 0 0 0,-1 0 0 0 0,1 1 0 0 0,0-1 0 0 0,0 0 0 0 0,-1 0 0 0 0,1 1 0 0 0,0-1 0 0 0,0 0 0 0 0,0 0 0 0 0,0 0 0 0 0,-1 0 0 0 0,1 0 0 0 0,0 0 0 0 0,0 0 0 0 0,0-1 0 0 0,0 1 0 0 0,-1 0 0 0 0,1 0 0 0 0,0 0 0 0 0,0-1 0 0 0,-1 1 0 0 0,2-1-57 0 0,-1 1 234 0 0,6 0 127 0 0,-1 0 0 0 0,0 0 0 0 0,1-1 0 0 0,-1 0 0 0 0,0 0 0 0 0,0-1 0 0 0,0 0 0 0 0,0 0 1 0 0,0 0-1 0 0,0-1 0 0 0,-1 0 0 0 0,1 0 0 0 0,-1 0 0 0 0,1 0 0 0 0,-1-1 0 0 0,0 0 0 0 0,-1 0 0 0 0,1-1 0 0 0,-1 1 1 0 0,0-1-1 0 0,2-2-361 0 0,4-6 261 0 0,-1 3-221 0 0,0 0 0 0 0,-1 0 1 0 0,0-1-1 0 0,0 1 1 0 0,-1-2-1 0 0,-1 1 0 0 0,0-1 1 0 0,-1 0-1 0 0,0 0 1 0 0,0-1-1 0 0,-2 0 0 0 0,1 1 1 0 0,-2-1-1 0 0,0 0 0 0 0,1-13-40 0 0,-4 23-77 0 0,0-1-1 0 0,0 1 0 0 0,0 0 1 0 0,-1 0-1 0 0,1 1 0 0 0,-1-1 0 0 0,1 0 1 0 0,-1 0-1 0 0,0 1 0 0 0,0-1 1 0 0,0 1-1 0 0,-1 0 0 0 0,1-1 0 0 0,0 1 1 0 0,-1 0-1 0 0,0 1 0 0 0,1-1 0 0 0,-1 0 1 0 0,0 1-1 0 0,0-1 0 0 0,0 1 1 0 0,0 0-1 0 0,0 0 0 0 0,0 0 0 0 0,0 0 1 0 0,0 1-1 0 0,0-1 0 0 0,-1 1 1 0 0,1 0-1 0 0,0 0 0 0 0,0 0 0 0 0,-1 0 1 0 0,1 0-1 0 0,0 1 0 0 0,0 0 0 0 0,0 0 1 0 0,0-1-1 0 0,0 2 0 0 0,0-1 1 0 0,0 0-1 0 0,0 1 0 0 0,0-1 0 0 0,-1 2 78 0 0,-3 1-172 0 0,0 0 0 0 0,1 0 0 0 0,0 0 0 0 0,0 1 0 0 0,0 0 0 0 0,0 1 0 0 0,1-1 0 0 0,0 1 0 0 0,0 0 0 0 0,0 0 0 0 0,1 0 0 0 0,0 1 0 0 0,0 0 0 0 0,1 0 0 0 0,0 0 0 0 0,0 0 0 0 0,0 0 0 0 0,1 0 0 0 0,0 1 0 0 0,1-1 0 0 0,-1 1 0 0 0,2 0 0 0 0,-1-1 0 0 0,1 1 0 0 0,0 0-1 0 0,0-1 1 0 0,1 2 172 0 0,43 49-9807 0 0,-35-50 6625 0 0</inkml:trace>
  <inkml:trace contextRef="#ctx0" brushRef="#br0" timeOffset="6074.991">3870 580 2937 0 0,'0'0'5063'0'0,"0"0"-1755"0"0,0 0-1092 0 0,0 0-575 0 0,0 0-444 0 0,34 3-253 0 0,107 7-86 0 0,-78-8 65 0 0,0-2 1 0 0,0-3-1 0 0,50-9-923 0 0,-16 1 209 0 0,136-13-3137 0 0,-195 23-2266 0 0,-28 1 1711 0 0,2 0-6055 0 0</inkml:trace>
  <inkml:trace contextRef="#ctx0" brushRef="#br0" timeOffset="6495.123">4280 753 5145 0 0,'0'0'2543'0'0,"0"0"-1277"0"0,0 0-385 0 0,0 0 73 0 0,0 0-11 0 0,0 0-79 0 0,0 0-96 0 0,0 0-98 0 0,0 0-2 0 0,0 0-24 0 0,-31 12-52 0 0,-98 36-64 0 0,79-23 282 0 0,50-25-797 0 0,-1 0 1 0 0,0 0 0 0 0,1 1-1 0 0,-1-1 1 0 0,1 0-1 0 0,-1 1 1 0 0,1-1 0 0 0,-1 1-1 0 0,0-1 1 0 0,1 1-1 0 0,0-1 1 0 0,-1 1 0 0 0,1-1-1 0 0,-1 1 1 0 0,1-1-1 0 0,0 1 1 0 0,-1-1 0 0 0,1 1-1 0 0,0 0 1 0 0,-1-1-1 0 0,1 1 1 0 0,0 0 0 0 0,0-1-1 0 0,0 1 1 0 0,0 0-1 0 0,0-1 1 0 0,0 1 0 0 0,0 0-1 0 0,0-1 1 0 0,0 1 0 0 0,0 0-1 0 0,0 0 1 0 0,0-1-1 0 0,0 1 1 0 0,0 0 0 0 0,1-1-1 0 0,-1 1 1 0 0,0-1-1 0 0,0 1 1 0 0,1 0 0 0 0,-1-1-1 0 0,1 1 1 0 0,-1-1-1 0 0,0 1 1 0 0,1-1 0 0 0,-1 1-1 0 0,1-1 1 0 0,-1 1-1 0 0,1-1 1 0 0,-1 1 0 0 0,1-1-1 0 0,0 0 1 0 0,-1 1-1 0 0,1-1 1 0 0,0 0 0 0 0,-1 0-1 0 0,1 1 1 0 0,-1-1 0 0 0,1 0-1 0 0,0 0-13 0 0,45 17 291 0 0,-44-17-262 0 0,119 27 450 0 0,-46 11-105 0 0,-74-37-330 0 0,1 1 0 0 0,-1-1 0 0 0,1 1 0 0 0,-1-1 0 0 0,0 1-1 0 0,0 0 1 0 0,0 0 0 0 0,0 0 0 0 0,0 0 0 0 0,0-1 0 0 0,0 1 0 0 0,-1 0 0 0 0,1 0 0 0 0,-1 1 0 0 0,1-1 0 0 0,-1 0 0 0 0,0 0 0 0 0,0 0-1 0 0,0 0 1 0 0,0 0 0 0 0,0 0 0 0 0,0 0 0 0 0,0 0 0 0 0,-1 0 0 0 0,0 2-44 0 0,-3 1 70 0 0,0-1-1 0 0,0 1 1 0 0,0-1 0 0 0,-1 1-1 0 0,1-1 1 0 0,-1 0-1 0 0,0-1 1 0 0,-1 0 0 0 0,1 1-1 0 0,-1-2 1 0 0,1 1 0 0 0,-1-1-1 0 0,0 1 1 0 0,-2-1-70 0 0,-141 33-1838 0 0,116-32-2052 0 0,-1-3-3277 0 0,26 0-1276 0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4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1 607 3705 0 0,'0'0'465'0'0,"0"0"-233"0"0,0 0-70 0 0,0 0 247 0 0,0 0 479 0 0,0 0 394 0 0,0 0 185 0 0,0 0 2 0 0,0 0-132 0 0,0 0-154 0 0,0 0-136 0 0,16 0-162 0 0,112 0 1008 0 0,-100 0-1527 0 0,-1-1 0 0 0,1-2 0 0 0,0 0 0 0 0,-1-2 0 0 0,0-1 1 0 0,0-1-1 0 0,22-9-366 0 0,21-17 238 0 0,-1-2 0 0 0,-1-4 0 0 0,-3-2 0 0 0,30-26-238 0 0,-30 22 17 0 0,99-73-278 0 0,69-69 261 0 0,-233 187 0 0 0,0 1 0 0 0,0-1 1 0 0,0 0-1 0 0,0 1 0 0 0,0-1 1 0 0,0 1-1 0 0,0-1 0 0 0,0 1 0 0 0,0-1 1 0 0,1 0-1 0 0,-1 1 0 0 0,0-1 1 0 0,0 0-1 0 0,1 1 0 0 0,-1-1 1 0 0,0 1-1 0 0,0-1 0 0 0,1 0 0 0 0,-1 0 1 0 0,0 1-1 0 0,1-1 0 0 0,-1 0 1 0 0,1 0-1 0 0,-1 1 0 0 0,0-1 0 0 0,1 0 1 0 0,-1 0-1 0 0,1 0 0 0 0,-1 1 1 0 0,0-1-1 0 0,1 0 0 0 0,-1 0 0 0 0,1 0 1 0 0,-1 0-1 0 0,1 0 0 0 0,-1 0 1 0 0,0 0-1 0 0,1 0 0 0 0,-1 0 0 0 0,1 0 1 0 0,-1 0-1 0 0,1 0 0 0 0,-1-1 1 0 0,0 1-1 0 0,1 0 0 0 0,-1 0 0 0 0,1 0 1 0 0,-1-1-1 0 0,0 1 0 0 0,1 0 1 0 0,-1 0-1 0 0,0-1 0 0 0,1 1 0 0 0,-1 0 1 0 0,0-1-1 0 0,-16 51 407 0 0,12-40-310 0 0,-202 467 1782 0 0,201-460-1862 0 0,0 0 0 0 0,-1 0 0 0 0,0-1 1 0 0,-1 0-1 0 0,-1 0 0 0 0,-1-1 0 0 0,0 0 0 0 0,-1 0 0 0 0,-1-1 0 0 0,0 0 0 0 0,-1-1 0 0 0,-5 5-17 0 0,10-11-164 0 0,1-1-1 0 0,-1 0 0 0 0,-1 0 0 0 0,1-1 1 0 0,-1 1-1 0 0,0-2 0 0 0,0 1 1 0 0,0-1-1 0 0,-1 0 0 0 0,1-1 0 0 0,-1 0 1 0 0,0 0-1 0 0,0-1 0 0 0,0 0 0 0 0,0-1 1 0 0,-1 0-1 0 0,1 0 0 0 0,0-1 0 0 0,-9 0 165 0 0,15-3-198 0 0,0 0-1 0 0,0 0 0 0 0,0 0 0 0 0,0 0 0 0 0,1-1 1 0 0,-1 1-1 0 0,1-1 0 0 0,0 1 0 0 0,0-1 0 0 0,0 0 1 0 0,0 0-1 0 0,1 0 0 0 0,-1 0 0 0 0,1 0 0 0 0,0 0 1 0 0,0 0-1 0 0,1 0 0 0 0,-1 0 0 0 0,1-1 0 0 0,0 1 1 0 0,0 0-1 0 0,0 0 0 0 0,1-1 0 0 0,0 1 0 0 0,-1 0 1 0 0,2-1 198 0 0,-2-4-449 0 0,3-7-653 0 0,0 0-1 0 0,1 0 0 0 0,1 1 1 0 0,1 0-1 0 0,0 0 0 0 0,0 0 0 0 0,2 1 1 0 0,0 0-1 0 0,0 1 0 0 0,1-1 1 0 0,1 1-1 0 0,6-5 1103 0 0,-3-2-320 0 0</inkml:trace>
  <inkml:trace contextRef="#ctx0" brushRef="#br0" timeOffset="338.96">1499 264 4681 0 0,'0'0'2264'0'0,"0"0"-250"0"0,0 0-147 0 0,0 0 55 0 0,0 0 61 0 0,0 0-113 0 0,0 0-216 0 0,0 0-334 0 0,0 0-449 0 0,0 0-346 0 0,0 0-241 0 0,0 0-133 0 0,0 0-62 0 0,-2 6-53 0 0,-87 140-10 0 0,85-133-50 0 0,-1 0 0 0 0,2 1 0 0 0,0-1 0 0 0,0 1 1 0 0,1-1-1 0 0,1 1 0 0 0,0 0 0 0 0,1 0 1 0 0,0 0-1 0 0,2 8 24 0 0,-1-16-5 0 0,1 0 1 0 0,-1 0 0 0 0,1-1-1 0 0,0 1 1 0 0,0-1 0 0 0,0 0-1 0 0,1 1 1 0 0,0-1 0 0 0,0 0-1 0 0,0 0 1 0 0,0-1 0 0 0,1 1-1 0 0,0-1 1 0 0,0 0 0 0 0,0 0-1 0 0,1 0 1 0 0,-1 0 0 0 0,1-1-1 0 0,0 0 1 0 0,0 0 0 0 0,0 0-1 0 0,0 0 1 0 0,1-1 0 0 0,-1 0-1 0 0,1 0 1 0 0,2 0 4 0 0,2 1 72 0 0,1-2 0 0 0,0 1 0 0 0,-1-1 0 0 0,1 0 0 0 0,0-1 0 0 0,-1-1 0 0 0,1 1 0 0 0,0-2 0 0 0,0 1 0 0 0,-1-2 0 0 0,0 1 0 0 0,1-1 1 0 0,-1-1-1 0 0,0 0 0 0 0,0 0 0 0 0,-1-1 0 0 0,5-3-72 0 0,10-7 226 0 0,-1-1 0 0 0,0-1 0 0 0,-1-2 0 0 0,-1 0-1 0 0,-1-1 1 0 0,1-2-226 0 0,-9 10 52 0 0,-1 0 0 0 0,0-1-1 0 0,-1 0 1 0 0,0-1-1 0 0,-2 0 1 0 0,1 0 0 0 0,-2-1-1 0 0,0 0 1 0 0,0 0-1 0 0,-2-1 1 0 0,0 0-1 0 0,0 0 1 0 0,-2 0 0 0 0,0-1-1 0 0,-1 1 1 0 0,0-1-1 0 0,-2 1 1 0 0,0-1 0 0 0,0-2-52 0 0,-2 13-91 0 0,-1-1 0 0 0,1 1 0 0 0,-1 0 1 0 0,0 0-1 0 0,0 1 0 0 0,-1-1 1 0 0,1 1-1 0 0,-1-1 0 0 0,-1 1 0 0 0,1 0 1 0 0,-1 1-1 0 0,0-1 0 0 0,0 1 0 0 0,0 0 1 0 0,0 0-1 0 0,-1 1 0 0 0,1-1 1 0 0,-1 1-1 0 0,0 0 0 0 0,0 1 0 0 0,-1-1 91 0 0,-39-10-3403 0 0,1 8-3848 0 0,29 5-3812 0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7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6585 0 0,'0'0'3041'0'0,"0"0"-1454"0"0,0 0-247 0 0,0 0 206 0 0,0 0 21 0 0,0 0-123 0 0,0 0-137 0 0,0 0-158 0 0,32-3-185 0 0,101-10-207 0 0,-11-4 541 0 0,109-13-2122 0 0,-226 29-335 0 0,11-1 378 0 0,-13 2-3952 0 0,-1 0-4874 0 0,-8 0 4126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20.4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393 30 0 0 0,'0'0'303'0'0,"0"0"1058"0"0,0 0 410 0 0,0 0-14 0 0,0 0-165 0 0,0 0-168 0 0,0 0-183 0 0,1-5-157 0 0,5-15-128 0 0,-4 15-110 0 0,-15 6 1161 0 0,-76 42-1219 0 0,-71 39-375 0 0,54-28 245 0 0,73-42 242 0 0,32-12-619 0 0,1 0-67 0 0,0 0-89 0 0,27-1 327 0 0,213-28 1005 0 0,-239 31-1426 0 0,0 0 1 0 0,0 0 0 0 0,0 0 0 0 0,0 0 0 0 0,0 0 0 0 0,0 0-1 0 0,-1 0 1 0 0,1 0 0 0 0,-1 1 0 0 0,1-1 0 0 0,-1 0 0 0 0,0 0-1 0 0,0 1 1 0 0,0-1 0 0 0,0 0 0 0 0,0 0 0 0 0,-1 0 0 0 0,1 1-1 0 0,-1-1 1 0 0,1 0 0 0 0,-1 0 0 0 0,0 0 0 0 0,0 1-32 0 0,-69 110 682 0 0,53-89-603 0 0,11-17-64 0 0,0 0 1 0 0,1 0-1 0 0,0 0 0 0 0,1 0 0 0 0,-1 1 0 0 0,2-1 0 0 0,-1 1 1 0 0,1 0-1 0 0,0 1 0 0 0,0-1 0 0 0,1 0 0 0 0,1 1 1 0 0,-2 8-16 0 0,5-14 32 0 0,0 0 0 0 0,0-1 0 0 0,0 1 1 0 0,1 0-1 0 0,-1-1 0 0 0,1 0 0 0 0,-1 1 1 0 0,1-1-1 0 0,0 0 0 0 0,0-1 0 0 0,0 1 1 0 0,0 0-1 0 0,0-1 0 0 0,0 1 1 0 0,0-1-1 0 0,1 0 0 0 0,-1 0 0 0 0,0 0 1 0 0,1-1-1 0 0,-1 1 0 0 0,1-1 0 0 0,-1 0 1 0 0,1 0-1 0 0,-1 0 0 0 0,1 0 0 0 0,2-1-32 0 0,7 1-46 0 0,0-1 0 0 0,-1 0 0 0 0,1 0 0 0 0,-1-2 0 0 0,1 1 0 0 0,-1-1 0 0 0,0-1 0 0 0,0 0 0 0 0,0-1 0 0 0,-1-1 0 0 0,11-6 46 0 0,3-17-2941 0 0,-21 17-685 0 0,-2-1-3542 0 0,-2 6-750 0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8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11210 0 0,'0'0'2089'0'0,"0"0"-243"0"0,0 0-283 0 0,0 0-210 0 0,0 0-199 0 0,35 2-231 0 0,112 4-138 0 0,-26-19 508 0 0,-83 4-979 0 0,156-32 838 0 0,-94 20-3014 0 0,-1 1-7294 0 0,-84 16-2108 0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5.9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770 0 4841 0 0,'0'0'1747'0'0,"0"0"-249"0"0,0 0-213 0 0,0 0-91 0 0,0 0 9 0 0,0 0 49 0 0,0 0-30 0 0,0 0-97 0 0,0 0-142 0 0,0 0-231 0 0,0 0-192 0 0,0 0-174 0 0,-14 35-150 0 0,-46 111-64 0 0,9-40 84 0 0,27-69-210 0 0,-1-1-1 0 0,-1-1 1 0 0,-2-2-1 0 0,-1 0 1 0 0,-2-2-1 0 0,-32 25-45 0 0,47-40-41 0 0,-1-2 1 0 0,0 0-1 0 0,0 0 0 0 0,-1-2 0 0 0,-1 0 0 0 0,0-1 0 0 0,-1-1 0 0 0,0-1 0 0 0,-1-1 0 0 0,1-1 1 0 0,-2 0-1 0 0,1-2 0 0 0,-1 0 0 0 0,1-2 0 0 0,-17 1 41 0 0,34-4-13 0 0,-1-1 0 0 0,1 0 0 0 0,0 0 0 0 0,0 0 0 0 0,0 0 0 0 0,0-1 0 0 0,0 1 0 0 0,0-1 0 0 0,0 0 0 0 0,0-1 0 0 0,1 1 1 0 0,-1 0-1 0 0,1-1 0 0 0,0 0 0 0 0,-1 0 0 0 0,1 0 0 0 0,1 0 0 0 0,-1-1 0 0 0,0 1 0 0 0,1-1 0 0 0,0 1 0 0 0,0-1 0 0 0,0 0 0 0 0,0 0 0 0 0,0 0 0 0 0,1 0 0 0 0,0 0 0 0 0,0 0 0 0 0,0 0 0 0 0,0-1 1 0 0,0 0 12 0 0,2-139-273 0 0,8 109 363 0 0,1 0-1 0 0,1 0 1 0 0,2 2-1 0 0,2 0 0 0 0,1 0 1 0 0,1 1-1 0 0,2 1 0 0 0,1 1 1 0 0,1 1-1 0 0,13-13-89 0 0,-30 36 36 0 0,0-1 0 0 0,1 1 0 0 0,0 1 0 0 0,0-1 0 0 0,0 0 0 0 0,1 1 0 0 0,0 0 0 0 0,0 1 0 0 0,0-1-1 0 0,0 1 1 0 0,1 0 0 0 0,0 1 0 0 0,0-1 0 0 0,0 1 0 0 0,0 1 0 0 0,0-1 0 0 0,0 1 0 0 0,1 1 0 0 0,-1-1 0 0 0,1 1 0 0 0,-1 1 0 0 0,1-1 0 0 0,0 1 0 0 0,1 1-36 0 0,-4 1 42 0 0,0 1 0 0 0,0 1 0 0 0,-1-1 0 0 0,1 1 0 0 0,-1-1 0 0 0,1 1 1 0 0,-1 1-1 0 0,-1-1 0 0 0,1 1 0 0 0,0-1 0 0 0,-1 1 0 0 0,0 0 0 0 0,0 0 0 0 0,-1 0 0 0 0,1 3-42 0 0,8 10 154 0 0,149 250 1129 0 0,-133-239-1253 0 0,1-2 0 0 0,2-1 0 0 0,0-1-1 0 0,2-1 1 0 0,8 3-30 0 0,-35-23-6 0 0,55 25-220 0 0,-42-22-3356 0 0,0 1-5086 0 0,-14-7-522 0 0</inkml:trace>
  <inkml:trace contextRef="#ctx0" brushRef="#br0" timeOffset="921.077">1053 571 0 0 0,'0'0'589'0'0,"0"0"380"0"0,0 0 127 0 0,0 0 77 0 0,0 0 108 0 0,0 0 103 0 0,0 0 56 0 0,0 0-26 0 0,1-6-95 0 0,4-25 1498 0 0,-15 43-1472 0 0,-95 191 166 0 0,-43 71-1440 0 0,135-248-67 0 0,13-25-16 0 0,0-1 0 0 0,0 0 45 0 0,0 0 63 0 0,6-12 316 0 0,214-334 953 0 0,-149 227-1088 0 0,-67 227-602 0 0,30 14 381 0 0,-30-110-40 0 0,-1 0 1 0 0,0 0 0 0 0,-1 0 0 0 0,0 1 0 0 0,-1-1 0 0 0,0 0 0 0 0,-1 1 0 0 0,-1-1 0 0 0,0 4-17 0 0,-1-14 51 0 0,0 0 1 0 0,0 0-1 0 0,0 0 1 0 0,0-1-1 0 0,0 1 1 0 0,0 0-1 0 0,-1-1 1 0 0,1 1-1 0 0,0-1 1 0 0,-1 0 0 0 0,1 0-1 0 0,-1 0 1 0 0,0 0-1 0 0,1-1 1 0 0,-1 1-1 0 0,0 0 1 0 0,1-1-1 0 0,-1 0 1 0 0,0 0-1 0 0,0 0 1 0 0,0 0-1 0 0,1 0 1 0 0,-1 0 0 0 0,0-1-1 0 0,1 0 1 0 0,-1 1-1 0 0,0-1 1 0 0,1 0-1 0 0,-1 0 1 0 0,1 0-1 0 0,-1-1 1 0 0,1 1-1 0 0,0 0 1 0 0,-3-2-52 0 0,-3-4-64 0 0,0 1 0 0 0,0-1-1 0 0,0 0 1 0 0,1-1 0 0 0,0 1 0 0 0,1-2 0 0 0,-1 1 0 0 0,2-1-1 0 0,-1 1 1 0 0,1-2 0 0 0,-2-4 64 0 0,-34-51-8685 0 0,38 61 4241 0 0,1 0-1928 0 0</inkml:trace>
  <inkml:trace contextRef="#ctx0" brushRef="#br0" timeOffset="1283.34">1211 615 3569 0 0,'0'0'1429'0'0,"0"0"-211"0"0,0 0 89 0 0,0 0 260 0 0,0 0 71 0 0,0 0-105 0 0,0 0-198 0 0,0 0-196 0 0,0 0-212 0 0,0 0-197 0 0,0 0-117 0 0,0 0-149 0 0,0 0-93 0 0,10 34-51 0 0,30 104-83 0 0,-9-53 293 0 0,-26-75-378 0 0,-5-7-96 0 0,1 0 0 0 0,0 0 0 0 0,0 0 0 0 0,0-1 0 0 0,0 1 0 0 0,0 0 1 0 0,1-1-1 0 0,-1 1 0 0 0,1-1 0 0 0,-1 1 0 0 0,1-1 0 0 0,0 0 0 0 0,0 0 0 0 0,0 0 1 0 0,0 0-1 0 0,1 0 0 0 0,-1 0 0 0 0,1-1 0 0 0,-1 1 0 0 0,1-1 0 0 0,-1 1 0 0 0,1-1 1 0 0,0 0-1 0 0,1 0-56 0 0,7-23 1489 0 0,5-34-827 0 0,2 0 0 0 0,3 2 0 0 0,25-48-662 0 0,17-35-943 0 0,-62 134 893 0 0,1 0-4420 0 0,-1 9-4486 0 0,-1-2-526 0 0</inkml:trace>
  <inkml:trace contextRef="#ctx0" brushRef="#br0" timeOffset="1749.177">1780 567 4313 0 0,'0'0'2527'0'0,"0"0"-601"0"0,0 0-214 0 0,0 0 23 0 0,0 0-70 0 0,0 0-304 0 0,0 0-303 0 0,0 0-238 0 0,0 0-239 0 0,0 0-131 0 0,0 0-101 0 0,0 0-90 0 0,-11 3-26 0 0,-3 0-122 0 0,1 1 1 0 0,-1 0-1 0 0,1 1 0 0 0,1 1 0 0 0,-1 0 0 0 0,1 1 0 0 0,0 0 0 0 0,0 1 0 0 0,1 0 0 0 0,-1 1-111 0 0,-48 50 276 0 0,60-59-283 0 0,-1 1-1 0 0,1-1 0 0 0,0 0 1 0 0,-1 1-1 0 0,1-1 1 0 0,0 0-1 0 0,-1 1 0 0 0,1-1 1 0 0,0 1-1 0 0,0-1 1 0 0,-1 0-1 0 0,1 1 0 0 0,0-1 1 0 0,0 1-1 0 0,0-1 0 0 0,0 1 1 0 0,0-1-1 0 0,0 0 1 0 0,0 1-1 0 0,-1-1 0 0 0,1 1 1 0 0,0-1-1 0 0,1 1 0 0 0,-1-1 1 0 0,0 1-1 0 0,0-1 1 0 0,0 1-1 0 0,0-1 0 0 0,0 1 1 0 0,0-1-1 0 0,0 0 0 0 0,1 1 1 0 0,-1-1-1 0 0,0 1 1 0 0,0-1-1 0 0,1 0 0 0 0,-1 1 1 0 0,0-1-1 0 0,1 0 1 0 0,-1 1-1 0 0,0-1 0 0 0,1 0 1 0 0,-1 1-1 0 0,0-1 0 0 0,1 0 1 0 0,-1 0-1 0 0,1 1 1 0 0,-1-1-1 0 0,1 0 0 0 0,-1 0 1 0 0,0 0-1 0 0,1 0 0 0 0,-1 0 1 0 0,1 0-1 0 0,-1 1 1 0 0,1-1-1 0 0,-1 0 0 0 0,1 0 1 0 0,-1 0-1 0 0,1-1 0 0 0,-1 1 1 0 0,1 0-1 0 0,-1 0 8 0 0,30 3-37 0 0,41-3-15 0 0,-71 2 79 0 0,1-1 0 0 0,0 1 0 0 0,0-1 0 0 0,-1 1 0 0 0,1-1 0 0 0,-1 1 0 0 0,0 0 0 0 0,1-1 0 0 0,-1 1 0 0 0,0 0 0 0 0,0-1 0 0 0,0 1 0 0 0,0 0 0 0 0,0-1 0 0 0,0 1 0 0 0,-1 0 0 0 0,1-1 0 0 0,0 1 0 0 0,-1-1-1 0 0,0 1 1 0 0,1 0 0 0 0,-1-1 0 0 0,0 1 0 0 0,1-1 0 0 0,-1 0 0 0 0,-1 1-27 0 0,-19 28 240 0 0,15-24-207 0 0,0 0 0 0 0,1 0 0 0 0,0 1 0 0 0,0 0 1 0 0,1 0-1 0 0,0 1 0 0 0,0-1 0 0 0,0 1 0 0 0,1 0 0 0 0,0-1 0 0 0,1 2 0 0 0,0-1 0 0 0,0 0 0 0 0,1 0 0 0 0,0 1 0 0 0,0-1 0 0 0,1 0 0 0 0,0 1-33 0 0,3-5-16 0 0,1-1 0 0 0,-1 0 1 0 0,1-1-1 0 0,0 1 0 0 0,0-1 0 0 0,0 0 0 0 0,0 0 0 0 0,0 0 0 0 0,1 0 0 0 0,-1-1 0 0 0,0 1 0 0 0,1-1 1 0 0,0-1-1 0 0,-1 1 0 0 0,1 0 0 0 0,-1-1 0 0 0,1 0 0 0 0,0 0 0 0 0,-1-1 0 0 0,1 1 0 0 0,-1-1 1 0 0,1 0-1 0 0,-1 0 0 0 0,1 0 0 0 0,3-2 16 0 0,49-18-2916 0 0,-23 2-6734 0 0,-27 14 1270 0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9.4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500 158 0 0 0,'0'0'954'0'0,"0"0"159"0"0,0 0 14 0 0,0 0-8 0 0,0 0 109 0 0,0 0 92 0 0,0 0-30 0 0,0 0-40 0 0,0 0-103 0 0,0 0-162 0 0,0 0-146 0 0,0 0-171 0 0,0 0-149 0 0,-21 13-92 0 0,-134 93 397 0 0,60-33-388 0 0,-68 30 688 0 0,98-55-586 0 0,65-47-540 0 0,1 0 1 0 0,-1 0 0 0 0,1 1-1 0 0,0-1 1 0 0,-1 0 0 0 0,1 0 0 0 0,0 0-1 0 0,0 0 1 0 0,0 0 0 0 0,0 0-1 0 0,0 0 1 0 0,0 0 0 0 0,0 0 0 0 0,1 0-1 0 0,-1 0 1 0 0,0-1 0 0 0,0 1-1 0 0,1-1 1 0 0,-1 1 0 0 0,0-1 0 0 0,1 1-1 0 0,-1-1 1 0 0,0 0 0 0 0,1 1-1 0 0,-1-1 1 0 0,0 0 0 0 0,1 0 0 0 0,-1 0-1 0 0,1 0 2 0 0,3 1 31 0 0,26 7 115 0 0,1-2 0 0 0,0-1 1 0 0,1-2-1 0 0,-1-1 0 0 0,1-1 0 0 0,19-4-146 0 0,6 3 363 0 0,183-11 577 0 0,-239 8-783 0 0,1 0 0 0 0,0 0 0 0 0,-1 1 0 0 0,1-2 0 0 0,-1 1 0 0 0,0 0 0 0 0,0 0 0 0 0,0-1 0 0 0,0 1 0 0 0,-1-1 0 0 0,1 0 0 0 0,-1 1 0 0 0,0-1 0 0 0,0 0 0 0 0,-1 0 0 0 0,1 0 0 0 0,-1 1 0 0 0,0-1 0 0 0,0 0 0 0 0,0 0 0 0 0,0 0 0 0 0,0 0 0 0 0,-1 0 0 0 0,0-1-157 0 0,1 3 60 0 0,-1-9-35 0 0,1 0 0 0 0,-1 0 0 0 0,-1 1 0 0 0,0-1 0 0 0,-1 0 1 0 0,0 1-1 0 0,-1 0 0 0 0,0 0 0 0 0,0 0 0 0 0,-1 0 0 0 0,0 1 0 0 0,-1-1 0 0 0,0 1 0 0 0,0 1 0 0 0,-1-1 1 0 0,0 1-1 0 0,-3-2-25 0 0,-15-18-696 0 0,-34-36-1093 0 0,14 28-7215 0 0,42 33 3885 0 0,1 2-1609 0 0</inkml:trace>
  <inkml:trace contextRef="#ctx0" brushRef="#br0" timeOffset="860.228">738 537 1320 0 0,'0'0'527'0'0,"0"0"-152"0"0,0 0 229 0 0,0 0 487 0 0,0 0 345 0 0,0 0 223 0 0,0 0 71 0 0,0 0-62 0 0,0 0-146 0 0,0 0-221 0 0,0 0-231 0 0,0 0-170 0 0,0 0-104 0 0,29-6-78 0 0,90-24-85 0 0,-56-4 149 0 0,-52 23-602 0 0,14-12-22 0 0,0-2 0 0 0,-2 0 1 0 0,0-2-1 0 0,-2-1 0 0 0,-1 0 0 0 0,-1-1 0 0 0,-2-2 1 0 0,1-3-159 0 0,-5-51-605 0 0,-14 84 511 0 0,0-1-1 0 0,0 1 1 0 0,-1-1-1 0 0,1 1 1 0 0,-1 0-1 0 0,1 0 1 0 0,-1 0-1 0 0,1 0 1 0 0,-1 0-1 0 0,0 0 1 0 0,0 0-1 0 0,1 0 1 0 0,-1 0-1 0 0,0 1 1 0 0,0-1-1 0 0,0 1 1 0 0,0-1-1 0 0,0 1 0 0 0,0 0 1 0 0,0 0-1 0 0,0 0 1 0 0,1 0-1 0 0,-1 0 1 0 0,0 0-1 0 0,0 1 1 0 0,0-1-1 0 0,0 1 1 0 0,0-1-1 0 0,0 1 1 0 0,0 0-1 0 0,1-1 1 0 0,-1 1-1 0 0,0 0 1 0 0,1 0-1 0 0,-1 0 1 0 0,0 1-1 0 0,1-1 1 0 0,0 0-1 0 0,-1 1 1 0 0,0 0 94 0 0,-12 10-187 0 0,0 0 0 0 0,0 2 0 0 0,1-1 1 0 0,1 2-1 0 0,1 0 0 0 0,0 0 1 0 0,1 1-1 0 0,0 0 0 0 0,1 0 1 0 0,1 1-1 0 0,1 1 0 0 0,1-1 0 0 0,-4 14 187 0 0,9-26 105 0 0,0-1 0 0 0,0 1 0 0 0,0 0 0 0 0,1 0 0 0 0,0 0 0 0 0,0 0 0 0 0,0 0 0 0 0,0 0-1 0 0,1-1 1 0 0,0 1 0 0 0,0 0 0 0 0,0 0 0 0 0,0-1 0 0 0,1 1 0 0 0,0-1 0 0 0,0 1 0 0 0,0-1-1 0 0,1 0 1 0 0,-1 1 0 0 0,1-1 0 0 0,0 0 0 0 0,0-1 0 0 0,1 1 0 0 0,-1-1 0 0 0,1 1 0 0 0,-1-1-1 0 0,1 0 1 0 0,0 0 0 0 0,0-1 0 0 0,1 1 0 0 0,-1-1 0 0 0,0 0 0 0 0,1 0 0 0 0,-1 0 0 0 0,1-1-1 0 0,0 0 1 0 0,0 0 0 0 0,-1 0 0 0 0,1 0 0 0 0,2 0-105 0 0,16 0 248 0 0,0-1 1 0 0,0-1-1 0 0,1-1 1 0 0,-1 0-1 0 0,-1-2 0 0 0,1-1 1 0 0,-1-1-1 0 0,1 0 0 0 0,-2-2 1 0 0,1-1-1 0 0,-1 0 1 0 0,0-2-1 0 0,-1 0 0 0 0,-1-1 1 0 0,0-2-1 0 0,0 1 1 0 0,-1-2-1 0 0,-1-1 0 0 0,0 0 1 0 0,2-5-249 0 0,-13 16-42 0 0,-1 0 1 0 0,-1 0 0 0 0,1 0 0 0 0,-1-1-1 0 0,0 1 1 0 0,0-1 0 0 0,0 0 0 0 0,-1-1-1 0 0,0 1 1 0 0,0 0 0 0 0,-1-1-1 0 0,0 1 1 0 0,0-1 0 0 0,0 0 0 0 0,-1 0-1 0 0,0 0 1 0 0,0 0 0 0 0,-1 0 0 0 0,0-1 41 0 0,-1 6-96 0 0,0 1 0 0 0,0 0 0 0 0,0-1 0 0 0,-1 1 0 0 0,1 0 0 0 0,0 0 0 0 0,0 0 0 0 0,-1 0 0 0 0,1 0 0 0 0,-1 0 0 0 0,1 1 0 0 0,-1-1 1 0 0,1 0-1 0 0,-1 1 0 0 0,1-1 0 0 0,-1 1 0 0 0,0-1 0 0 0,1 1 0 0 0,-1 0 0 0 0,0 0 0 0 0,1 0 0 0 0,-1 0 0 0 0,0 0 0 0 0,1 0 0 0 0,-1 0 1 0 0,0 1-1 0 0,1-1 0 0 0,-1 0 0 0 0,0 1 0 0 0,1 0 0 0 0,-1-1 0 0 0,1 1 0 0 0,-1 0 0 0 0,1 0 0 0 0,-1 0 0 0 0,1 0 0 0 0,0 0 1 0 0,-1 0-1 0 0,1 0 0 0 0,-1 1 96 0 0,-5 3-88 0 0,-1 1 1 0 0,1 0 0 0 0,1 1 0 0 0,-1-1-1 0 0,1 1 1 0 0,0 0 0 0 0,1 1 0 0 0,-1 0-1 0 0,2 0 1 0 0,-1 0 0 0 0,1 0 0 0 0,0 1-1 0 0,1-1 1 0 0,0 1 0 0 0,0 0-1 0 0,1 0 1 0 0,0 0 0 0 0,0 0 0 0 0,1 0-1 0 0,1 1 1 0 0,-1-1 0 0 0,2 0 0 0 0,0 6 87 0 0,0-12 48 0 0,0 1 0 0 0,1-1 0 0 0,0 0 0 0 0,-1 0 0 0 0,1 0 0 0 0,1 0 0 0 0,-1-1 0 0 0,0 1 0 0 0,0 0 0 0 0,1-1 0 0 0,0 0 0 0 0,-1 1 0 0 0,1-1 0 0 0,0 0 0 0 0,0 0 0 0 0,0-1 0 0 0,1 1 0 0 0,-1-1 0 0 0,0 1 0 0 0,0-1 0 0 0,1 0 0 0 0,-1 0 1 0 0,1-1-1 0 0,-1 1 0 0 0,1-1 0 0 0,-1 0-48 0 0,95-2 2046 0 0,-74-6-1655 0 0,0-1 0 0 0,-1-1 0 0 0,-1-1 1 0 0,1-1-1 0 0,-2-1 0 0 0,0-1 0 0 0,15-12-391 0 0,0 2 114 0 0,0-1 0 0 0,-2-2 0 0 0,-1-1 1 0 0,-1-2-1 0 0,-2-1 0 0 0,-1-1 0 0 0,-1-2 0 0 0,19-31-114 0 0,-36 34 170 0 0,-29 43-761 0 0,6 0 421 0 0,0 0-1 0 0,1 2 1 0 0,1-1 0 0 0,0 1-1 0 0,1 1 1 0 0,1 0 0 0 0,0 0-1 0 0,1 1 1 0 0,0-1 0 0 0,2 2-1 0 0,0-1 1 0 0,0 1 0 0 0,2-1-1 0 0,0 1 1 0 0,1 0 0 0 0,0 0-1 0 0,2 0 1 0 0,0 1 170 0 0,1-14-153 0 0,1 0 1 0 0,-1 0-1 0 0,1 0 1 0 0,0 0-1 0 0,0 0 1 0 0,1 0-1 0 0,-1 0 1 0 0,1-1-1 0 0,0 0 1 0 0,0 1-1 0 0,0-1 1 0 0,0 0-1 0 0,1 0 1 0 0,-1-1-1 0 0,1 1 1 0 0,0-1-1 0 0,0 1 1 0 0,0-1-1 0 0,0 0 1 0 0,0-1-1 0 0,0 1 1 0 0,0-1-1 0 0,0 0 1 0 0,1 0-1 0 0,-1 0 1 0 0,1 0-1 0 0,0-1 153 0 0,47 5-9119 0 0,-45-9 4534 0 0,-7 0 3647 0 0</inkml:trace>
  <inkml:trace contextRef="#ctx0" brushRef="#br0" timeOffset="1132.685">274 733 5209 0 0,'0'0'1894'0'0,"0"0"-1394"0"0,0 0-301 0 0,0 0 405 0 0,0 0 629 0 0,0 0 366 0 0,0 0 15 0 0,0 0-178 0 0,0 0-259 0 0,38 1-182 0 0,125 7-142 0 0,53-21 1259 0 0,137-26 122 0 0,314-33-2834 0 0,-498 45-2523 0 0,-60 4-5132 0 0,-95 19 6284 0 0,13-1-5739 0 0</inkml:trace>
  <inkml:trace contextRef="#ctx0" brushRef="#br0" timeOffset="1784.199">819 1020 2545 0 0,'0'0'916'0'0,"0"0"-57"0"0,0 0 89 0 0,0 0 92 0 0,0 0-18 0 0,0 0-90 0 0,0 0-109 0 0,0 0-86 0 0,0 0-75 0 0,-34 25-73 0 0,-108 79-25 0 0,16-12 1158 0 0,-33 22 1641 0 0,160-114-3355 0 0,-1 0 0 0 0,0 0 0 0 0,1 0 0 0 0,-1 0 0 0 0,1 0 0 0 0,-1 0 0 0 0,0 0 0 0 0,1 1 0 0 0,-1-1 0 0 0,0 0 0 0 0,1 0 0 0 0,-1 0 0 0 0,0 1 0 0 0,1-1 0 0 0,-1 0 0 0 0,0 0 0 0 0,1 1 0 0 0,-1-1 0 0 0,0 0 0 0 0,0 1 0 0 0,1-1 0 0 0,-1 0 0 0 0,0 1 0 0 0,0-1 0 0 0,0 0 0 0 0,0 1 0 0 0,1-1 0 0 0,-1 0-1 0 0,0 1 1 0 0,0-1 0 0 0,0 1 0 0 0,0-1 0 0 0,0 0 0 0 0,0 1 0 0 0,0-1 0 0 0,0 0 0 0 0,0 1 0 0 0,0-1 0 0 0,0 1 0 0 0,0-1 0 0 0,0 0 0 0 0,-1 1 0 0 0,1-1 0 0 0,0 1 0 0 0,0-1 0 0 0,0 0 0 0 0,0 1 0 0 0,-1-1 0 0 0,1 0 0 0 0,0 1 0 0 0,0-1 0 0 0,-1 0 0 0 0,1 0 0 0 0,0 1 0 0 0,0-1 0 0 0,-1 0 0 0 0,1 0 0 0 0,0 1 0 0 0,-1-1 0 0 0,1 0 0 0 0,-1 0 0 0 0,1 0 0 0 0,0 0-8 0 0,40 1 310 0 0,-32-1-196 0 0,95-5 301 0 0,-1-4 0 0 0,0-5-1 0 0,4-6-414 0 0,43-5 144 0 0,-29-1-318 0 0,-119 24 208 0 0,-1 1-1 0 0,0-1 1 0 0,0 0 0 0 0,1 1 0 0 0,-1-1 0 0 0,0 1 0 0 0,-1-1 0 0 0,1 1 0 0 0,0-1 0 0 0,0 0-1 0 0,-1 1 1 0 0,1-1 0 0 0,0 1 0 0 0,-1-1 0 0 0,0 1 0 0 0,1-1 0 0 0,-1 1 0 0 0,0 0 0 0 0,0-1-1 0 0,0 1 1 0 0,0 0 0 0 0,0-1 0 0 0,0 1 0 0 0,0 0 0 0 0,0 0 0 0 0,0 0 0 0 0,-1 0-1 0 0,1 0 1 0 0,0 0 0 0 0,-1 1 0 0 0,1-1 0 0 0,-1 0 0 0 0,1 1 0 0 0,-1-1 0 0 0,1 1 0 0 0,-1-1-34 0 0,-1-1 67 0 0,-240-153 685 0 0,209 132-755 0 0,-54-53-1082 0 0,86 73 1068 0 0,0-1-2527 0 0,2 3-8070 0 0,0 1 3975 0 0</inkml:trace>
  <inkml:trace contextRef="#ctx0" brushRef="#br0" timeOffset="2131.124">1472 777 8146 0 0,'0'0'2103'0'0,"0"0"-287"0"0,0 0-205 0 0,0 0-244 0 0,0 0-344 0 0,0 0-287 0 0,0 0-172 0 0,0 0-126 0 0,0 0-101 0 0,0 0-90 0 0,0 0-88 0 0,0 0-66 0 0,-20 33-57 0 0,-65 105-16 0 0,18-15-81 0 0,61-110 24 0 0,1-1 0 0 0,0 1 1 0 0,1 0-1 0 0,0 0 1 0 0,1 0-1 0 0,0 0 0 0 0,1 1 1 0 0,1-1-1 0 0,0 1 1 0 0,1-1-1 0 0,1 5 37 0 0,-1-14-5 0 0,1 0-1 0 0,0 0 1 0 0,-1 0 0 0 0,2 0-1 0 0,-1-1 1 0 0,0 1 0 0 0,1 0-1 0 0,0-1 1 0 0,0 0 0 0 0,0 1-1 0 0,0-1 1 0 0,0 0 0 0 0,1 0-1 0 0,-1 0 1 0 0,1 0 0 0 0,0 0-1 0 0,0-1 1 0 0,0 1 0 0 0,0-1-1 0 0,0 0 1 0 0,1 0 0 0 0,-1 0-1 0 0,1 0 1 0 0,-1 0 0 0 0,1-1-1 0 0,0 0 1 0 0,-1 0 0 0 0,1 0-1 0 0,1 0 6 0 0,123 7-19 0 0,-97-8-58 0 0,-26 0-227 0 0,26-3-233 0 0,-17-8-5459 0 0,-13 8 1976 0 0,-1 0 2538 0 0,-1 2 337 0 0,1 0-3352 0 0</inkml:trace>
  <inkml:trace contextRef="#ctx0" brushRef="#br0" timeOffset="2378.413">1069 1115 7058 0 0,'0'0'872'0'0,"0"0"-224"0"0,0 0 272 0 0,0 0 208 0 0,0 0-23 0 0,0 0-41 0 0,0 0-160 0 0,0 0-224 0 0,0 0-200 0 0,206-11-224 0 0,-167 11-136 0 0,3-3-136 0 0,-1-1-192 0 0,7 0-344 0 0,0-3-736 0 0,-12 3-1521 0 0,-8 1-4832 0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36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1872 0 0,'0'0'1674'0'0,"0"0"-932"0"0,0 0-204 0 0,0 0 307 0 0,0 0 309 0 0,0 0 177 0 0,0 0 2 0 0,0 0-64 0 0,0 0-110 0 0,0 0-129 0 0,0 0-145 0 0,34 3-153 0 0,107 7-134 0 0,-49-14 306 0 0,178-22-506 0 0,-258 24-1495 0 0,21 0 1734 0 0,-21 1-4769 0 0,-1 1-4942 0 0,-14 0 6276 0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36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7314 0 0,'0'0'498'0'0,"0"0"-332"0"0,0 0 30 0 0,0 0 423 0 0,0 0 402 0 0,0 0 95 0 0,0 0-21 0 0,0 0-128 0 0,0 0-157 0 0,0 0-168 0 0,0 0-201 0 0,35 0-149 0 0,110 0-112 0 0,50-21-723 0 0,-129 9-3186 0 0,-46 9-539 0 0,-5-1-2549 0 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43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1041 918 2232 0 0,'0'0'1885'0'0,"0"0"-801"0"0,0 0-220 0 0,0 0 186 0 0,0 0 219 0 0,0 0 96 0 0,0 0-30 0 0,0 0-132 0 0,0 0-208 0 0,0 0-239 0 0,0 0-212 0 0,0 0-145 0 0,0 0-122 0 0,-30 20-58 0 0,-91 63-11 0 0,85-45 215 0 0,37-33-350 0 0,1-2-35 0 0,0 0 1 0 0,-1 0 0 0 0,2 0-1 0 0,-1 0 1 0 0,0 0 0 0 0,0-1 0 0 0,1 1-1 0 0,0-1 1 0 0,-1 0 0 0 0,1 1-1 0 0,0-1 1 0 0,0-1 0 0 0,0 1-1 0 0,0 0 1 0 0,0-1 0 0 0,1 1-1 0 0,-1-1 1 0 0,0 0 0 0 0,1 0-1 0 0,-1-1 1 0 0,1 1 0 0 0,-1-1-1 0 0,1 1 1 0 0,-1-1 0 0 0,1 0-1 0 0,-1 0 1 0 0,1-1 0 0 0,2 0-39 0 0,11 3 124 0 0,151 28 137 0 0,-161-28-252 0 0,-5-2 23 0 0,0 0 0 0 0,0 0 1 0 0,0 0-1 0 0,0 0 0 0 0,1 0 0 0 0,-1 0 1 0 0,0 1-1 0 0,0-1 0 0 0,0 1 1 0 0,0-1-1 0 0,0 1 0 0 0,0 0 1 0 0,0 0-1 0 0,0 0 0 0 0,0 0 1 0 0,0 0-1 0 0,-1 0 0 0 0,1 1 0 0 0,0-1 1 0 0,-1 1-1 0 0,1-1 0 0 0,-1 1 1 0 0,1-1-1 0 0,-1 1 0 0 0,0 0 1 0 0,0 0-1 0 0,0 0 0 0 0,0-1 1 0 0,0 1-1 0 0,0 0 0 0 0,0 0 0 0 0,-1 0 1 0 0,1 1-1 0 0,-1-1 0 0 0,1 0 1 0 0,-1 0-1 0 0,0 0 0 0 0,0 0 1 0 0,0 0-1 0 0,0 1 0 0 0,0-1 1 0 0,0 0-1 0 0,-1 0 0 0 0,1 0 0 0 0,-1 0 1 0 0,1 0-1 0 0,-1 1-32 0 0,-8 5 45 0 0,0 1 0 0 0,0-1 0 0 0,-1 0 1 0 0,0-1-1 0 0,0 0 0 0 0,-1-1 0 0 0,0 0 0 0 0,0-1 0 0 0,-7 3-45 0 0,-65 22-2597 0 0,60-22 1106 0 0,-8 0-1821 0 0,3-1-3334 0 0,18-4 1110 0 0</inkml:trace>
  <inkml:trace contextRef="#ctx0" brushRef="#br0" timeOffset="235.125">896 962 3457 0 0,'0'0'1964'0'0,"0"0"66"0"0,0 0 80 0 0,0 0-34 0 0,0 0-237 0 0,0 0-304 0 0,0 0-251 0 0,0 0-209 0 0,0 0-170 0 0,0 0-191 0 0,0 0-172 0 0,0 0-118 0 0,0 0-96 0 0,34-3-64 0 0,108-6-56 0 0,50 5-1258 0 0,-121 5-3482 0 0,-30-1-4184 0 0,-30 0 2259 0 0</inkml:trace>
  <inkml:trace contextRef="#ctx0" brushRef="#br0" timeOffset="486.015">1431 1113 3977 0 0,'0'0'1288'0'0,"0"0"48"0"0,0 0 329 0 0,0 0 135 0 0,0 0-312 0 0,0 0-335 0 0,0 0-417 0 0,0 0-296 0 0,0 0-176 0 0,208-15-216 0 0,-187 11-168 0 0,2 4-232 0 0,-2 0-344 0 0,-3-3-440 0 0,-3 3-657 0 0,-2 0-911 0 0,-6-4-969 0 0,0 4-48 0 0</inkml:trace>
  <inkml:trace contextRef="#ctx0" brushRef="#br0" timeOffset="970.684">1849 940 5513 0 0,'0'0'2095'0'0,"0"0"-808"0"0,0 0-301 0 0,0 0 102 0 0,0 0 78 0 0,0 0-69 0 0,0 0-181 0 0,0 0-182 0 0,0 0-155 0 0,0 0-121 0 0,0 0-46 0 0,0 0-34 0 0,22 0 5 0 0,68 0 39 0 0,28 11 2212 0 0,-116-11-2609 0 0,-1 0 0 0 0,1 0 0 0 0,0 0 0 0 0,-1 1 0 0 0,1-1 0 0 0,0 0 0 0 0,-1 1 0 0 0,1 0 0 0 0,-1-1 0 0 0,1 1 0 0 0,-1 0 0 0 0,1 0-1 0 0,-1 0 1 0 0,1 0 0 0 0,-1 0 0 0 0,0 0 0 0 0,0 0 0 0 0,1 0 0 0 0,-1 0 0 0 0,0 1 0 0 0,0-1 0 0 0,0 0 0 0 0,0 1 0 0 0,-1-1 0 0 0,1 1 0 0 0,0-1 0 0 0,-1 1-1 0 0,1 0 1 0 0,0-1 0 0 0,-1 1 0 0 0,0-1 0 0 0,1 1 0 0 0,-1 0 0 0 0,0-1 0 0 0,0 1 0 0 0,0 0 0 0 0,0-1 0 0 0,0 1 0 0 0,-1 0 0 0 0,1-1 0 0 0,0 1 0 0 0,-1 0-1 0 0,0 0-23 0 0,-68 75 516 0 0,69-77-525 0 0,-1 1-1 0 0,0-1 1 0 0,1 1 0 0 0,-1-1-1 0 0,0 1 1 0 0,1-1 0 0 0,-1 1-1 0 0,0 0 1 0 0,1 0 0 0 0,-1-1-1 0 0,1 1 1 0 0,0 0 0 0 0,-1 0-1 0 0,1-1 1 0 0,-1 1 0 0 0,1 0 0 0 0,0 0-1 0 0,0 0 1 0 0,-1 0 0 0 0,1-1-1 0 0,0 1 1 0 0,0 0 0 0 0,0 0-1 0 0,0 0 1 0 0,0 0 0 0 0,0 0-1 0 0,0 0 1 0 0,1-1 0 0 0,-1 1-1 0 0,0 0 1 0 0,0 0 0 0 0,1 0-1 0 0,-1 0 1 0 0,0-1 0 0 0,1 1-1 0 0,-1 0 1 0 0,1 0 0 0 0,-1-1-1 0 0,1 1 1 0 0,-1 0 0 0 0,1-1-1 0 0,0 1 1 0 0,-1 0 0 0 0,1-1-1 0 0,0 1 1 0 0,-1-1 0 0 0,1 1 0 0 0,0-1-1 0 0,0 0 1 0 0,-1 1 0 0 0,1-1-1 0 0,0 0 1 0 0,0 1 0 0 0,1-1 8 0 0,113 44-136 0 0,-112-43 165 0 0,0 0 0 0 0,0 0 0 0 0,0 0 0 0 0,0 1 0 0 0,0-1 0 0 0,0 1 0 0 0,0 0 0 0 0,0 0 0 0 0,-1-1 0 0 0,1 2 0 0 0,-1-1 0 0 0,1 0 0 0 0,-1 1 0 0 0,0-1 0 0 0,0 1 0 0 0,0-1 0 0 0,0 1 0 0 0,-1 0 0 0 0,1 0 0 0 0,-1 0 0 0 0,1 0 0 0 0,-1 0 1 0 0,0 0-1 0 0,0 0 0 0 0,-1 0 0 0 0,1 1 0 0 0,-1-1 0 0 0,1 0 0 0 0,-1 0 0 0 0,0 1 0 0 0,0-1 0 0 0,0 0 0 0 0,-1 1 0 0 0,1-1 0 0 0,-1 0 0 0 0,0 0 0 0 0,0 0 0 0 0,0 0 0 0 0,0 0 0 0 0,-1 0 0 0 0,1 0 0 0 0,-1 0 0 0 0,1 0 0 0 0,-1 0 0 0 0,-1 0-29 0 0,-97 49 878 0 0,31-42-2597 0 0,46-9-1521 0 0,-1-1-3520 0 0,13 0-4218 0 0</inkml:trace>
  <inkml:trace contextRef="#ctx0" brushRef="#br0" timeOffset="-4669.383">516 86 616 0 0,'0'0'1810'0'0,"0"0"-150"0"0,0 0 1 0 0,0 0 83 0 0,0 0 54 0 0,0 0-29 0 0,0 0-179 0 0,0 0-286 0 0,0 0-297 0 0,0 0-269 0 0,0 0-245 0 0,0-3-169 0 0,-4 91 2774 0 0,-46 140-2159 0 0,33-159-2083 0 0,15-40-7029 0 0,2-27 2557 0 0,2 0 3985 0 0,-2-2 1111 0 0,3 1-2947 0 0</inkml:trace>
  <inkml:trace contextRef="#ctx0" brushRef="#br0" timeOffset="-4333.453">807 93 3913 0 0,'0'0'1001'0'0,"0"0"26"0"0,0 0 128 0 0,0 0 240 0 0,0 0 184 0 0,0 0 28 0 0,0 0-123 0 0,0 0-242 0 0,0 0-324 0 0,0 0-330 0 0,0 0-246 0 0,0 0-172 0 0,0 0-61 0 0,-21 23-11 0 0,-60 72 7 0 0,67-67 6 0 0,24-24 15 0 0,-5-3-79 0 0,85 14 436 0 0,-67-13-403 0 0,0 2 1 0 0,-1 0-1 0 0,0 1 0 0 0,0 1 0 0 0,0 1 0 0 0,-1 1 0 0 0,7 4-80 0 0,-26-9 65 0 0,0 0-1 0 0,-1 0 1 0 0,1 0-1 0 0,0 0 1 0 0,-1 0 0 0 0,0 0-1 0 0,0 1 1 0 0,0-1-1 0 0,0 0 1 0 0,0 1-1 0 0,-1-1 1 0 0,0 0 0 0 0,1 1-1 0 0,-1-1 1 0 0,0 1-1 0 0,-1-1 1 0 0,1 1-1 0 0,-1-1 1 0 0,1 0 0 0 0,-1 1-1 0 0,0-1 1 0 0,0 0-1 0 0,0 0 1 0 0,-1 1-1 0 0,1-1 1 0 0,-1 0 0 0 0,0 0-1 0 0,0 0 1 0 0,0-1-1 0 0,0 1 1 0 0,0 0-1 0 0,-1-1 1 0 0,1 0 0 0 0,-1 1-1 0 0,0-1 1 0 0,0 0-65 0 0,-70 59-1104 0 0,45-46-2487 0 0,-1-6-4449 0 0,21-9 389 0 0</inkml:trace>
  <inkml:trace contextRef="#ctx0" brushRef="#br0" timeOffset="-4080.928">746 34 3513 0 0,'0'0'1341'0'0,"0"0"137"0"0,0 0 109 0 0,0 0 24 0 0,0 0-96 0 0,0 0-211 0 0,0 0-253 0 0,0 0-208 0 0,0 0-160 0 0,0 0-162 0 0,0 0-127 0 0,0 0-116 0 0,0 0-107 0 0,34 3-64 0 0,105 11-48 0 0,-36 13-674 0 0,-24-14-3601 0 0,-1-7-4643 0 0,-61-6 6093 0 0</inkml:trace>
  <inkml:trace contextRef="#ctx0" brushRef="#br0" timeOffset="-3852.019">1411 38 232 0 0,'0'0'1527'0'0,"0"0"-167"0"0,0 0-33 0 0,0 0 44 0 0,0 0-40 0 0,0 0-125 0 0,0 0-193 0 0,0 0-231 0 0,-34 29-194 0 0,-104 91-185 0 0,77-50-7 0 0,57-60-343 0 0,2-7-16 0 0,-1 1 0 0 0,1 1 0 0 0,-1-1 0 0 0,1 0 0 0 0,0 0 0 0 0,1 1 0 0 0,-1-1 0 0 0,1 1 0 0 0,0 0 0 0 0,0-1 0 0 0,0 1 0 0 0,1 0 0 0 0,0-1 0 0 0,0 1 0 0 0,0 0 0 0 0,0 0 0 0 0,1-1 0 0 0,-1 1 0 0 0,1 0 0 0 0,1-1 0 0 0,-1 1 0 0 0,1-1 0 0 0,-1 1 0 0 0,1-1 0 0 0,0 0 0 0 0,1 0 0 0 0,-1 0 0 0 0,1 0 0 0 0,0 0 0 0 0,0 0 0 0 0,0-1 0 0 0,0 1 0 0 0,1-1 0 0 0,-1 0 0 0 0,1 0 0 0 0,0 0 0 0 0,0-1 0 0 0,0 1 0 0 0,0-1 0 0 0,0 0 0 0 0,1 0 0 0 0,-1 0-37 0 0,8 0 285 0 0,1-1 1 0 0,-1 0 0 0 0,0-1-1 0 0,0 0 1 0 0,1 0 0 0 0,-1-2-1 0 0,0 1 1 0 0,0-2-1 0 0,0 0 1 0 0,0 0 0 0 0,-1-1-1 0 0,1 0 1 0 0,-1-1 0 0 0,0 0-1 0 0,0-1 1 0 0,-1 0-1 0 0,1-1 1 0 0,-1 0 0 0 0,-1-1-1 0 0,0 0 1 0 0,0 0 0 0 0,0-1-1 0 0,0-1-285 0 0,54-83 1224 0 0,-61 90-1233 0 0,-1-1-1 0 0,1 0 0 0 0,-1 1 1 0 0,0-1-1 0 0,0 0 0 0 0,0 0 1 0 0,0 1-1 0 0,-1-1 0 0 0,0 0 0 0 0,0 0 1 0 0,0 0-1 0 0,0 0 0 0 0,0 0 1 0 0,-1 1-1 0 0,1-1 0 0 0,-1 0 0 0 0,0 0 1 0 0,-1 1-1 0 0,1-1 0 0 0,-1 0 1 0 0,1 1-1 0 0,-1 0 0 0 0,0-1 0 0 0,0 1 1 0 0,0 0-1 0 0,-1 0 0 0 0,1 0 1 0 0,-1 0-1 0 0,-2-2 10 0 0,0 2-216 0 0,1 0 1 0 0,0 0-1 0 0,0 0 1 0 0,-1 1-1 0 0,1 0 0 0 0,-1 0 1 0 0,0 0-1 0 0,0 0 1 0 0,0 1-1 0 0,0 0 0 0 0,0 0 1 0 0,0 0-1 0 0,0 1 1 0 0,0-1-1 0 0,-1 1 216 0 0,-62 18-7852 0 0,60-15 5546 0 0,-8 2-4957 0 0</inkml:trace>
  <inkml:trace contextRef="#ctx0" brushRef="#br0" timeOffset="-3054.878">1733 281 4369 0 0,'0'0'2212'0'0,"0"0"-875"0"0,0 0-282 0 0,0 0 177 0 0,0 0 151 0 0,0 0-130 0 0,0 0-236 0 0,0 0-248 0 0,0 0-217 0 0,0 0-132 0 0,0 0-152 0 0,0 0-125 0 0,0 0-47 0 0,34-3-85 0 0,106-7-89 0 0,-49 1-1231 0 0,-69 6-1766 0 0,4 2-3427 0 0,-19 1 1349 0 0</inkml:trace>
  <inkml:trace contextRef="#ctx0" brushRef="#br0" timeOffset="-2513.955">2206 78 4745 0 0,'0'0'2044'0'0,"0"0"-330"0"0,0 0-183 0 0,0 0-64 0 0,0 0-203 0 0,0 0-291 0 0,0 0-261 0 0,0 0-219 0 0,0 0-94 0 0,0 0-43 0 0,0 0-39 0 0,0 0 14 0 0,0 0 39 0 0,22-4 46 0 0,109-21 469 0 0,-120 23-750 0 0,-1 0 0 0 0,0 0-1 0 0,1 2 1 0 0,-1-1 0 0 0,1 1-1 0 0,-1 1 1 0 0,1 0 0 0 0,-1 0-1 0 0,1 1 1 0 0,-1 0 0 0 0,0 1 0 0 0,2 1-135 0 0,-11-2 23 0 0,0 1 1 0 0,-1-1 0 0 0,1 1 0 0 0,-1-1 0 0 0,0 1-1 0 0,0-1 1 0 0,0 1 0 0 0,0-1 0 0 0,0 1-1 0 0,0-1 1 0 0,-1 1 0 0 0,1-1 0 0 0,-1 1 0 0 0,1-1-1 0 0,-1 0 1 0 0,0 1 0 0 0,0-1 0 0 0,0 0 0 0 0,-1 0-1 0 0,1 0 1 0 0,0 0 0 0 0,-1 0 0 0 0,1 0 0 0 0,-1 0-1 0 0,0 0 1 0 0,0 0 0 0 0,0-1 0 0 0,0 1 0 0 0,0-1-1 0 0,0 1 1 0 0,0-1 0 0 0,-1 1-24 0 0,-102 81 134 0 0,79-65-111 0 0,1 1 0 0 0,1 2 0 0 0,1 0-1 0 0,0 1 1 0 0,-5 10-23 0 0,25-29 1 0 0,0 0-1 0 0,1 1 1 0 0,0-1-1 0 0,-1 1 1 0 0,1 0-1 0 0,1 0 1 0 0,-1 0-1 0 0,0 0 1 0 0,1 0-1 0 0,0 0 1 0 0,0 0-1 0 0,0 0 1 0 0,1 0 0 0 0,-1 1-1 0 0,1-1 1 0 0,0 0-1 0 0,0 0 1 0 0,0 1-1 0 0,1-1 1 0 0,0 0-1 0 0,-1 0 1 0 0,2 0-1 0 0,-1 1 1 0 0,0-1-1 0 0,1 0 1 0 0,0-1-1 0 0,0 1 1 0 0,0 0 0 0 0,0 0-1 0 0,0-1 1 0 0,1 1-1 0 0,0-1 1 0 0,0 0-1 0 0,-1 0 1 0 0,2 0-1 0 0,-1 0 1 0 0,0-1-1 0 0,1 1 1 0 0,-1-1-1 0 0,3 1 0 0 0,-1 1-66 0 0,1-1-1 0 0,0 0 0 0 0,0-1 1 0 0,0 1-1 0 0,1-1 1 0 0,-1 0-1 0 0,1-1 0 0 0,-1 1 1 0 0,1-1-1 0 0,-1-1 0 0 0,1 1 1 0 0,-1-1-1 0 0,1 0 0 0 0,0-1 1 0 0,-1 1-1 0 0,1-1 0 0 0,-1-1 1 0 0,1 1-1 0 0,-1-1 1 0 0,1 0-1 0 0,3-2 67 0 0,34-20-3328 0 0,-3-7-3492 0 0,-30 21 2596 0 0,-3 5-669 0 0</inkml:trace>
  <inkml:trace contextRef="#ctx0" brushRef="#br0" timeOffset="-2233.674">2808 5 4329 0 0,'0'0'2036'0'0,"0"0"-399"0"0,0 0-69 0 0,0 0 116 0 0,0 0-51 0 0,0 0-194 0 0,0 0-223 0 0,0 0-216 0 0,0 0-184 0 0,0 0-170 0 0,0 0-147 0 0,0 0-125 0 0,0 0-90 0 0,-17 31-69 0 0,-53 95-65 0 0,50-78 24 0 0,20-46-176 0 0,0 0 0 0 0,0 0 0 0 0,0 0 0 0 0,0-1 0 0 0,0 1 0 0 0,0 0 0 0 0,0 0 0 0 0,0 0 0 0 0,1 0 0 0 0,-1-1 0 0 0,1 1 0 0 0,-1 0 0 0 0,1 0 0 0 0,0-1-1 0 0,0 1 1 0 0,0 0 0 0 0,-1-1 0 0 0,2 1 0 0 0,-1-1 0 0 0,0 1 0 0 0,0-1 0 0 0,0 1 0 0 0,1-1 0 0 0,-1 0 0 0 0,1 0 0 0 0,-1 0 0 0 0,1 0 0 0 0,-1 0 0 0 0,1 0 0 0 0,0 0 0 0 0,-1 0 0 0 0,1-1 0 0 0,0 1 0 0 0,0-1 0 0 0,-1 1-1 0 0,1-1 1 0 0,0 0 0 0 0,0 1 0 0 0,0-1 0 0 0,0 0 0 0 0,0 0 2 0 0,128-4-1305 0 0,-91-12-3190 0 0,-10-11-5678 0 0,-25 23 6530 0 0</inkml:trace>
  <inkml:trace contextRef="#ctx0" brushRef="#br0" timeOffset="-2038.001">3033 12 1600 0 0,'0'0'2433'0'0,"0"0"-398"0"0,0 0-288 0 0,0 0-131 0 0,0 0-57 0 0,0 0-10 0 0,0 0-104 0 0,0 0-226 0 0,0 0-251 0 0,0 0-263 0 0,0 0-193 0 0,0 0-108 0 0,0 0-67 0 0,-13 34-26 0 0,-38 105-30 0 0,26-35 201 0 0,16 39-2030 0 0,7-94-2584 0 0,-1 0-4581 0 0,3-37 3903 0 0</inkml:trace>
  <inkml:trace contextRef="#ctx0" brushRef="#br0" timeOffset="-982.371">260 767 0 0 0,'0'0'299'0'0,"0"0"957"0"0,0 0 311 0 0,0 0 9 0 0,35-3-73 0 0,111-7-81 0 0,167-5 4949 0 0,-57 2-4824 0 0,229-19-570 0 0,-100 6-821 0 0,-128 22 732 0 0,114-26 1728 0 0,-191 18-2494 0 0,127 9-122 0 0,-183 3-1848 0 0,-124 0 861 0 0,0-6-10718 0 0,0 5 5945 0 0</inkml:trace>
  <inkml:trace contextRef="#ctx0" brushRef="#br0" timeOffset="30676.992">222 30 0 0 0,'0'0'812'0'0,"0"0"263"0"0,0 0 184 0 0,0 0 168 0 0,0 0 67 0 0,0 0-79 0 0,0 0-196 0 0,0 0-295 0 0,0 0-289 0 0,-5-6-231 0 0,-14-18-151 0 0,0 51 491 0 0,-15 63 606 0 0,4 1-1 0 0,4 1 1 0 0,-7 57-1350 0 0,9 2 228 0 0,7 1-1 0 0,6 0 1 0 0,8 48-228 0 0,3-179-7 0 0,1 0 0 0 0,1 0 0 0 0,2 1 0 0 0,0-1 0 0 0,0-1-1 0 0,2 1 1 0 0,1-1 0 0 0,0 0 0 0 0,2 0 0 0 0,6 10 7 0 0,-10-20-122 0 0,1 0-1 0 0,1-1 1 0 0,0 1-1 0 0,0-1 1 0 0,0-1-1 0 0,1 1 1 0 0,1-1-1 0 0,0-1 1 0 0,0 1-1 0 0,0-1 1 0 0,1-1-1 0 0,0 0 1 0 0,0 0-1 0 0,0-1 1 0 0,1-1-1 0 0,0 1 1 0 0,0-2-1 0 0,0 1 1 0 0,0-2-1 0 0,2 1 123 0 0,70 3-3289 0 0,-27-8-2098 0 0,-25-1 191 0 0</inkml:trace>
  <inkml:trace contextRef="#ctx0" brushRef="#br0" timeOffset="31409.686">3136 71 288 0 0,'0'0'919'0'0,"0"0"-28"0"0,0 0 50 0 0,0 0 120 0 0,0 0 109 0 0,0 0 49 0 0,0 0-133 0 0,0 0-281 0 0,0 0-300 0 0,0 0-205 0 0,0 0-24 0 0,0 0 113 0 0,0 0 210 0 0,6 12 172 0 0,69 162 2440 0 0,-55-80-2918 0 0,-5 1 1 0 0,-4 0-1 0 0,-4 1 0 0 0,-4 1 1 0 0,-6 21-294 0 0,3-79 27 0 0,-1-4-17 0 0,-1-1 0 0 0,-2 0 1 0 0,-2 1-1 0 0,-1-2 0 0 0,-2 1 1 0 0,-1-1-1 0 0,-1-1 0 0 0,-2 0 0 0 0,-1 0 1 0 0,-2-1-1 0 0,-11 17-10 0 0,16-31-179 0 0,0-1-1 0 0,-1 1 1 0 0,-1-2-1 0 0,-1 0 1 0 0,0 0-1 0 0,0-1 1 0 0,-2-1 0 0 0,0-1 179 0 0,-49 22-6369 0 0,55-32 2405 0 0,2-2-306 0 0</inkml:trace>
  <inkml:trace contextRef="#ctx0" brushRef="#br0" timeOffset="31889.468">3489 700 144 0 0,'0'0'1135'0'0,"0"0"-383"0"0,0 0-188 0 0,0 0 4 0 0,0 0 83 0 0,0 0 28 0 0,0 0-50 0 0,0 0-52 0 0,0 0-72 0 0,0 0-30 0 0,0 0 25 0 0,0 0 41 0 0,0 0 3 0 0,-4 27-5 0 0,-13 82 1 0 0,12-77 5358 0 0,7-43-2279 0 0,-1 8-4336 0 0,13-41 1047 0 0,3 0 0 0 0,2 2 1 0 0,1 0-1 0 0,2 1 1 0 0,2 1-1 0 0,2 1 1 0 0,1 2-1 0 0,2 0 1 0 0,7-5-331 0 0,-5 19-2070 0 0,4 31-10196 0 0,-24-1 6280 0 0,-6-6 5191 0 0</inkml:trace>
  <inkml:trace contextRef="#ctx0" brushRef="#br0" timeOffset="32291.116">4003 428 0 0 0,'0'0'1043'0'0,"0"0"122"0"0,0 0 101 0 0,0 0 29 0 0,0 0-95 0 0,0 0-67 0 0,0 0-72 0 0,0 0-89 0 0,0 0-116 0 0,0 0-161 0 0,-31 28-195 0 0,-92 85-149 0 0,87-73-108 0 0,35-37-193 0 0,-1-1 0 0 0,1 1 0 0 0,0 0 0 0 0,-1 0 0 0 0,1 0 0 0 0,0 0 0 0 0,1 0 0 0 0,-1 0 0 0 0,1 0-1 0 0,-1 0 1 0 0,1 1 0 0 0,0-1 0 0 0,0 0 0 0 0,0 0 0 0 0,0 0 0 0 0,1 0 0 0 0,0 0 0 0 0,-1 0 0 0 0,1 0 0 0 0,0 0 0 0 0,0 0 0 0 0,1 0 0 0 0,-1 0 0 0 0,0 0 0 0 0,1 0 0 0 0,0-1 0 0 0,0 1 0 0 0,0-1 0 0 0,0 1 0 0 0,0-1 0 0 0,0 0 0 0 0,0 0 0 0 0,1 0 0 0 0,-1 0 0 0 0,1 0 0 0 0,0-1 0 0 0,-1 1-1 0 0,1-1 1 0 0,0 1 0 0 0,0-1 0 0 0,0 0 0 0 0,0 0 0 0 0,2 0-50 0 0,3-1 288 0 0,0 0 1 0 0,0-1-1 0 0,0 0 0 0 0,0-1 0 0 0,-1 1 0 0 0,1-1 0 0 0,0-1 0 0 0,-1 1 1 0 0,0-1-1 0 0,1-1 0 0 0,-1 1 0 0 0,-1-1 0 0 0,1-1 0 0 0,0 1 0 0 0,-1-1 1 0 0,1-1-289 0 0,16-15 174 0 0,-1-2 0 0 0,-1-1 0 0 0,-1 0 0 0 0,-2-2 0 0 0,0 0 1 0 0,-1-2-175 0 0,2 0 35 0 0,-42 120-1844 0 0,22-90 1732 0 0,0 0-1 0 0,0 0 1 0 0,0 0-1 0 0,1 1 0 0 0,-1-1 1 0 0,1 0-1 0 0,0 0 0 0 0,-1 1 1 0 0,1-1-1 0 0,0 0 0 0 0,0 1 1 0 0,0-1-1 0 0,1 0 0 0 0,-1 0 1 0 0,1 1-1 0 0,-1-1 0 0 0,1 0 1 0 0,0 0-1 0 0,-1 0 1 0 0,1 1-1 0 0,0-1 0 0 0,1 0 1 0 0,-1 0-1 0 0,0 0 0 0 0,1-1 1 0 0,-1 1-1 0 0,1 0 0 0 0,-1 0 1 0 0,1-1-1 0 0,0 1 0 0 0,-1-1 1 0 0,1 0-1 0 0,0 1 1 0 0,0-1-1 0 0,0 0 0 0 0,0 0 1 0 0,0 0-1 0 0,1 0 0 0 0,-1-1 1 0 0,0 1-1 0 0,0-1 0 0 0,1 1 1 0 0,-1-1-1 0 0,0 0 0 0 0,1 1 78 0 0,10-2-1341 0 0,1 0-1 0 0,-1-1 0 0 0,0 0 0 0 0,1-1 1 0 0,-1-1-1 0 0,-1 0 0 0 0,1 0 0 0 0,0-1 0 0 0,7-5 1342 0 0,-6 5-2240 0 0</inkml:trace>
  <inkml:trace contextRef="#ctx0" brushRef="#br0" timeOffset="32707.677">4436 480 0 0 0,'0'0'380'0'0,"0"0"458"0"0,0 0 112 0 0,0 0 93 0 0,0 0 24 0 0,0 0-64 0 0,0 0-136 0 0,0 0-168 0 0,0 0-152 0 0,0 0-95 0 0,0 0-27 0 0,0 0 26 0 0,0 0 33 0 0,-8 26-3 0 0,-21 81 18 0 0,29-106-480 0 0,-1 0 0 0 0,0 0 0 0 0,1 0 0 0 0,-1 0 0 0 0,1 0 0 0 0,-1 0 0 0 0,1 0 0 0 0,0 0 0 0 0,-1 1 0 0 0,1-1 0 0 0,0 0 0 0 0,0 0 0 0 0,0 0 0 0 0,0 0 0 0 0,0 0 0 0 0,0 1 0 0 0,0-1 0 0 0,0 0 0 0 0,0 0 0 0 0,0 0 0 0 0,1 0 0 0 0,-1 0-1 0 0,0 1 1 0 0,1-1 0 0 0,-1 0 0 0 0,1 0 0 0 0,0 0 0 0 0,-1 0 0 0 0,1 0 0 0 0,0-1 0 0 0,-1 1 0 0 0,1 0 0 0 0,0 0 0 0 0,0 0 0 0 0,0 0 0 0 0,0-1 0 0 0,-1 1 0 0 0,1 0 0 0 0,0-1 0 0 0,1 1-19 0 0,4 2 209 0 0,0 0 68 0 0,0 1-1 0 0,-1-2 0 0 0,1 1 1 0 0,0 0-1 0 0,1-1 0 0 0,-1 0 1 0 0,0-1-1 0 0,1 1 0 0 0,-1-1 1 0 0,1-1-1 0 0,-1 1 0 0 0,1-1 1 0 0,-1 0-1 0 0,1 0 0 0 0,-1-1 1 0 0,1 0-1 0 0,-1 0 0 0 0,0-1 1 0 0,1 1-1 0 0,-1-1 0 0 0,0-1 1 0 0,0 1-1 0 0,0-1 0 0 0,5-3-276 0 0,9-6 518 0 0,0 0 1 0 0,-1-1-1 0 0,-1-1 0 0 0,0-1 0 0 0,-1-1 0 0 0,8-8-518 0 0,-11 9 118 0 0,0-1 0 0 0,-1 0 0 0 0,-1 0-1 0 0,-1-1 1 0 0,0-1 0 0 0,-1 0 0 0 0,0 0 0 0 0,-2-1-1 0 0,0 0 1 0 0,-2-1 0 0 0,0 1 0 0 0,-1-1 0 0 0,-1-1-1 0 0,0 1 1 0 0,-2 0 0 0 0,-1-1 0 0 0,0 1 0 0 0,-2-14-118 0 0,1 27-21 0 0,-1 1 0 0 0,0 0 0 0 0,0 0 1 0 0,-1 0-1 0 0,0 0 0 0 0,0 0 0 0 0,0 0 1 0 0,0 1-1 0 0,-1-1 0 0 0,0 1 0 0 0,0-1 1 0 0,-1 1-1 0 0,0 0 0 0 0,1 0 0 0 0,-2 1 1 0 0,1-1-1 0 0,0 1 0 0 0,-1 0 0 0 0,0 0 1 0 0,0 0-1 0 0,0 1 0 0 0,0 0 0 0 0,-1 0 1 0 0,1 0-1 0 0,-1 1 0 0 0,0-1 0 0 0,0 1 1 0 0,0 1-1 0 0,0-1 0 0 0,0 1 0 0 0,0 0 1 0 0,0 0-1 0 0,0 1 0 0 0,-1 0 0 0 0,1 0 1 0 0,0 0-1 0 0,0 1 0 0 0,0 0 0 0 0,0 0 1 0 0,0 1-1 0 0,0 0 0 0 0,0 0 0 0 0,-2 1 21 0 0,-1 3-30 0 0,0 0 0 0 0,0 1 0 0 0,1 0 0 0 0,0 1 0 0 0,0-1 1 0 0,1 2-1 0 0,0-1 0 0 0,0 1 0 0 0,1 0 0 0 0,0 0 0 0 0,1 1 0 0 0,0 0 0 0 0,0 0 0 0 0,1 0 0 0 0,0 1 0 0 0,1-1 0 0 0,0 1 0 0 0,1 0 0 0 0,0-1 0 0 0,1 1 0 0 0,0 0 0 0 0,1 0 0 0 0,0 0 0 0 0,0 0 0 0 0,2 7 30 0 0,1-10 11 0 0,1 1 0 0 0,0 0 0 0 0,0-1 0 0 0,1 0 0 0 0,0 0 0 0 0,0 0 0 0 0,1 0 1 0 0,0-1-1 0 0,0 0 0 0 0,0 0 0 0 0,1-1 0 0 0,0 0 0 0 0,1 0 0 0 0,-1-1 0 0 0,1 1 0 0 0,0-2 0 0 0,1 1 0 0 0,-1-1 0 0 0,1 0 0 0 0,0-1 0 0 0,0 0 1 0 0,0-1-1 0 0,9 2-11 0 0,20 6 76 0 0,0-2 0 0 0,1-2 0 0 0,0-1 0 0 0,0-2 0 0 0,1-2 0 0 0,-1-1 0 0 0,0-2 0 0 0,15-4-76 0 0,187-34-3280 0 0,-230 38 2143 0 0,21-5-1813 0 0,-16-3-5699 0 0,-13 7 2428 0 0</inkml:trace>
  <inkml:trace contextRef="#ctx0" brushRef="#br0" timeOffset="32958.091">3313 1028 6457 0 0,'0'0'5875'0'0,"0"0"-4052"0"0,0 0-1367 0 0,0 0-160 0 0,0 0 88 0 0,0 0 118 0 0,0 0 153 0 0,0 0 98 0 0,0 0-26 0 0,0 0-42 0 0,35 12-73 0 0,120 33-61 0 0,-142-42-468 0 0,1 0-1 0 0,-1-2 1 0 0,1 1-1 0 0,-1-2 1 0 0,1 0-1 0 0,-1 0 1 0 0,1-2-1 0 0,-1 1 1 0 0,1-2-1 0 0,0 0-82 0 0,19-3 197 0 0,605-115 1663 0 0,-624 119-1998 0 0,502-84-507 0 0,-343 70-3689 0 0,-1 10-5743 0 0,-143 6 2613 0 0</inkml:trace>
  <inkml:trace contextRef="#ctx0" brushRef="#br0" timeOffset="34173.049">4469 1271 1488 0 0,'0'0'2095'0'0,"0"0"-897"0"0,0 0-459 0 0,0 0-82 0 0,0 0 70 0 0,0 0 93 0 0,0 0 122 0 0,0 0 146 0 0,0 0 18 0 0,-35 11-90 0 0,-105 35-177 0 0,40 0 1100 0 0,98-44-1875 0 0,0-2-29 0 0,1 1 0 0 0,-1-1 1 0 0,0 1-1 0 0,1 0 0 0 0,-1-1 0 0 0,1 1 0 0 0,-1 0 0 0 0,1 0 0 0 0,0 0 1 0 0,-1 0-1 0 0,1 0 0 0 0,0 1 0 0 0,0-1 0 0 0,-1 0 0 0 0,1 1 0 0 0,0-1 0 0 0,1 0 1 0 0,-1 1-1 0 0,0-1 0 0 0,0 1 0 0 0,0-1 0 0 0,1 1 0 0 0,-1 0 0 0 0,1-1 1 0 0,0 1-1 0 0,-1 0 0 0 0,1-1 0 0 0,0 1 0 0 0,0 0 0 0 0,0 0 0 0 0,0 1-35 0 0,35 16-10 0 0,157 32 358 0 0,-190-51-301 0 0,0 0 1 0 0,0 1-1 0 0,0-1 1 0 0,-1 1-1 0 0,1-1 0 0 0,0 1 1 0 0,-1 0-1 0 0,1-1 1 0 0,0 1-1 0 0,-1 0 1 0 0,1 0-1 0 0,-1 0 0 0 0,1 0 1 0 0,-1 1-1 0 0,0-1 1 0 0,1 0-1 0 0,-1 1 1 0 0,0-1-1 0 0,0 1 1 0 0,0-1-1 0 0,0 1 0 0 0,0-1 1 0 0,0 1-1 0 0,-1 0 1 0 0,1-1-1 0 0,0 1 1 0 0,-1 0-1 0 0,1 0 0 0 0,-1-1 1 0 0,0 1-1 0 0,0 0 1 0 0,1 0-1 0 0,-1 0 1 0 0,0 0-1 0 0,-1-1 1 0 0,1 1-1 0 0,0 0 0 0 0,0 0 1 0 0,-1 0-1 0 0,1-1 1 0 0,-1 1-1 0 0,0 0 1 0 0,1 0-1 0 0,-1-1 0 0 0,0 1 1 0 0,0-1-1 0 0,0 1 1 0 0,0-1-1 0 0,0 1 1 0 0,0-1-1 0 0,-1 0 1 0 0,1 1-1 0 0,0-1 0 0 0,-1 0 1 0 0,1 0-1 0 0,-2 1-47 0 0,-24 15 186 0 0,-1 0 0 0 0,0-2 0 0 0,-2-1 0 0 0,0-2 0 0 0,-28 8-186 0 0,-89 2-6237 0 0,141-28-1356 0 0,6 5 1692 0 0</inkml:trace>
  <inkml:trace contextRef="#ctx0" brushRef="#br0" timeOffset="34588.193">4682 1109 3641 0 0,'0'0'2562'0'0,"0"0"-794"0"0,0 0-262 0 0,0 0 185 0 0,0 0 81 0 0,0 0-116 0 0,0 0-217 0 0,0 0-226 0 0,0 0-194 0 0,0 0-235 0 0,0 0-237 0 0,0 0-195 0 0,32-10-162 0 0,94-29-71 0 0,-70 29-2 0 0,-54 12-117 0 0,-1-1 0 0 0,0 1-1 0 0,0 0 1 0 0,1-1 0 0 0,-1 1-1 0 0,0 0 1 0 0,0 0-1 0 0,-1 0 1 0 0,1-1 0 0 0,0 1-1 0 0,0 0 1 0 0,-1 0 0 0 0,0 0-1 0 0,1 1 1 0 0,-1-1 0 0 0,0 0-1 0 0,0 0 1 0 0,0 0-1 0 0,0 0 1 0 0,0 0 0 0 0,0 0-1 0 0,-1 0 1 0 0,1 0 0 0 0,-1 0-1 0 0,0 0 1 0 0,1 0 0 0 0,-1 0-1 0 0,0 0 1 0 0,0-1 0 0 0,0 1-1 0 0,0 0 1 0 0,0 0-1 0 0,-1-1 1 0 0,1 1 0 0 0,-1-1-1 0 0,1 1 1 0 0,-1-1 0 0 0,-127 142 147 0 0,120-134-120 0 0,7-8-22 0 0,0 1 0 0 0,1-1 0 0 0,-1 1 0 0 0,0-1 0 0 0,1 1 0 0 0,-1 0 0 0 0,1 0 0 0 0,0-1-1 0 0,-1 1 1 0 0,1 0 0 0 0,0 0 0 0 0,0 1 0 0 0,0-1 0 0 0,1 0 0 0 0,-1 0 0 0 0,1 0 0 0 0,-1 0 0 0 0,1 1 0 0 0,-1-1 0 0 0,1 0 0 0 0,0 1 0 0 0,0 1-5 0 0,2-2 21 0 0,0-1 1 0 0,0 1-1 0 0,0 0 1 0 0,1-1-1 0 0,-1 0 1 0 0,0 1-1 0 0,0-1 1 0 0,1 0-1 0 0,-1 0 0 0 0,1-1 1 0 0,-1 1-1 0 0,1 0 1 0 0,-1-1-1 0 0,1 1 1 0 0,0-1-1 0 0,-1 0 1 0 0,1 0-1 0 0,-1 0 1 0 0,1 0-1 0 0,0-1 1 0 0,-1 1-1 0 0,3-1-21 0 0,2 1 69 0 0,153-14 299 0 0,-81 3-2308 0 0,-47 10-7884 0 0,-26 1 33 0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39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2 133 0 0 0,'0'0'707'0'0,"0"0"444"0"0,0 0 172 0 0,0 0-15 0 0,0 0-94 0 0,0 0-156 0 0,0 0-169 0 0,-2-4 1451 0 0,81-4 5471 0 0,39-24-5670 0 0,-94 24-1651 0 0,40-11 41 0 0,183-42 183 0 0,-205 60-1508 0 0,-37 12-3670 0 0,-13 11-6328 0 0,0-18 5165 0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39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9698 0 0,'0'0'1106'0'0,"0"0"-513"0"0,0 0-73 0 0,0 0 360 0 0,0 0 371 0 0,0 0 167 0 0,0 0-76 0 0,0 0-197 0 0,0 0-211 0 0,0 0-209 0 0,0 0-158 0 0,35 2-147 0 0,113 4-116 0 0,-43-17 123 0 0,43-14-38 0 0,-29 6-3872 0 0,-41 4-6647 0 0,-65 11 2024 0 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40.1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95 435 4257 0 0,'0'0'1096'0'0,"0"0"-354"0"0,0 0-176 0 0,0 0 195 0 0,0 0 284 0 0,0 0 185 0 0,0 0-1 0 0,0 0-147 0 0,0 0-203 0 0,0 0-204 0 0,0 0-169 0 0,0 0-166 0 0,-8 26-114 0 0,-44 128 33 0 0,43-131-188 0 0,5-14-58 0 0,0 1 1 0 0,0 0-1 0 0,1 0 1 0 0,0 0-1 0 0,0 1 0 0 0,2-1 1 0 0,-1 1-1 0 0,1-1 0 0 0,1 1 1 0 0,-1-1-1 0 0,2 1 1 0 0,0 5-14 0 0,2-12 63 0 0,0 0 0 0 0,0-1 1 0 0,1 0-1 0 0,-1 1 0 0 0,0-1 1 0 0,1 0-1 0 0,0-1 0 0 0,0 1 1 0 0,0-1-1 0 0,0 0 0 0 0,0 0 1 0 0,0 0-1 0 0,1 0 0 0 0,-1-1 1 0 0,1 0-1 0 0,-1 0 0 0 0,1 0 1 0 0,-1 0-1 0 0,1-1 0 0 0,0 1 1 0 0,-1-1-1 0 0,2 0-63 0 0,11 0 36 0 0,1 1-1 0 0,-1-2 1 0 0,1-1 0 0 0,-1 0-1 0 0,1-1 1 0 0,-1 0-1 0 0,0-2 1 0 0,0 0 0 0 0,-1-1-1 0 0,11-5-35 0 0,34-24-2628 0 0,-20 9-3211 0 0,-27 17 2346 0 0,0 1-1421 0 0</inkml:trace>
  <inkml:trace contextRef="#ctx0" brushRef="#br0" timeOffset="213.898">673 288 4953 0 0,'0'0'1920'0'0,"0"0"-526"0"0,0 0-148 0 0,0 0 159 0 0,0 0 101 0 0,0 0-87 0 0,0 0-192 0 0,-23 33-256 0 0,-73 109-248 0 0,42-30 163 0 0,30-47-991 0 0,3 1 0 0 0,2 1 0 0 0,4 0 0 0 0,2 1 0 0 0,1 18 105 0 0,8 18-3284 0 0,4-34-7346 0 0,0-59 7419 0 0</inkml:trace>
  <inkml:trace contextRef="#ctx0" brushRef="#br0" timeOffset="734.818">911 538 952 0 0,'0'0'2086'0'0,"0"0"-292"0"0,0 0-151 0 0,0 0 50 0 0,0 0 12 0 0,0 0-160 0 0,0 0-214 0 0,0 0-281 0 0,0 0-223 0 0,0 0-167 0 0,0 0-152 0 0,0 0-84 0 0,0 0-86 0 0,30-17-45 0 0,92-49 12 0 0,-47 42 317 0 0,67 18 239 0 0,-141 6-860 0 0,0 0-1 0 0,0 0 1 0 0,1 1-1 0 0,-1-1 1 0 0,0 1 0 0 0,0-1-1 0 0,0 1 1 0 0,0-1-1 0 0,0 1 1 0 0,0 0-1 0 0,0-1 1 0 0,0 1-1 0 0,0 0 1 0 0,-1 0-1 0 0,1 0 1 0 0,0 0-1 0 0,0 0 1 0 0,-1 0-1 0 0,1 0 1 0 0,-1 0-1 0 0,1 0 1 0 0,-1 0 0 0 0,1 0-1 0 0,-1 0 1 0 0,1 0-1 0 0,-1 0 1 0 0,0 0-1 0 0,0 1 1 0 0,0-1-1 0 0,1 0 1 0 0,-1 0-1 0 0,0 0 1 0 0,-1 1-1 0 0,1-1 1 0 0,0 0-1 0 0,0 0 1 0 0,0 0 0 0 0,-1 0-1 0 0,1 1 1 0 0,0-1-1 0 0,-1 0 1 0 0,1 0-1 0 0,-1 0 1 0 0,0 0-1 0 0,0 1 0 0 0,-27 47 114 0 0,-145 127-234 0 0,144-145 89 0 0,-128 162 272 0 0,152-187-229 0 0,1 1-1 0 0,1-1 1 0 0,-1 0-1 0 0,1 1 0 0 0,0 0 1 0 0,0 0-1 0 0,1 0 0 0 0,0 0 1 0 0,1 0-1 0 0,-1 1 1 0 0,1-1-1 0 0,0 0 0 0 0,1 1 1 0 0,0-1-1 0 0,1 3-11 0 0,1-5 59 0 0,1 0 1 0 0,0-1-1 0 0,1 1 0 0 0,-1-1 1 0 0,1 0-1 0 0,0 0 0 0 0,0-1 1 0 0,0 1-1 0 0,1-1 0 0 0,-1 0 1 0 0,1 0-1 0 0,0 0 0 0 0,0 0 1 0 0,0-1-1 0 0,0 0 0 0 0,0 0 1 0 0,0-1-1 0 0,1 1 0 0 0,-1-1 0 0 0,0 0 1 0 0,1 0-1 0 0,-1-1 0 0 0,1 0 1 0 0,-1 0-1 0 0,1 0 0 0 0,-1-1 1 0 0,4 0-60 0 0,105-17 366 0 0,-85 8-949 0 0,11-5-2073 0 0,-14 3-5183 0 0,-19 8-2087 0 0</inkml:trace>
  <inkml:trace contextRef="#ctx0" brushRef="#br0" timeOffset="1852.84">1596 516 0 0 0,'0'209'0'0'0,"0"-206"0"0"0,1 33 700 0 0,5-16 3168 0 0,-4-25 5377 0 0,3-22-7223 0 0,38-139 2240 0 0,-32 138-4144 0 0,2 0 0 0 0,0 2 0 0 0,2 0 0 0 0,1 0 0 0 0,1 2 0 0 0,1 0 0 0 0,11-11-118 0 0,-14 18 19 0 0,49-36-90 0 0,-63 54 11 0 0,1 0 1 0 0,-1 0-1 0 0,1 1 0 0 0,-1-1 1 0 0,0 0-1 0 0,1 1 0 0 0,-1-1 1 0 0,0 0-1 0 0,0 1 0 0 0,0-1 1 0 0,0 1-1 0 0,0 0 0 0 0,0-1 1 0 0,-1 1-1 0 0,1 0 0 0 0,0 0 1 0 0,-1-1-1 0 0,1 1 0 0 0,-1 0 1 0 0,0 0-1 0 0,0 0 0 0 0,0-1 1 0 0,0 1-1 0 0,0 0 0 0 0,0 0 1 0 0,0 0-1 0 0,0 0 0 0 0,-1 0 1 0 0,1-1-1 0 0,-1 1 0 0 0,0 1 60 0 0,1 3-256 0 0,-6 54-2303 0 0,1-30-827 0 0,3 1-3762 0 0,2-24 1476 0 0</inkml:trace>
  <inkml:trace contextRef="#ctx0" brushRef="#br0" timeOffset="2280.635">2205 405 0 0 0,'0'0'1930'0'0,"0"0"-199"0"0,0 0-235 0 0,0 0-113 0 0,0 0-4 0 0,0 0-104 0 0,0 0-77 0 0,0 0-109 0 0,0 0-145 0 0,0 0-156 0 0,0 0-166 0 0,0 0-143 0 0,-27 12-106 0 0,-84 38-71 0 0,63-15 49 0 0,43-25-266 0 0,1-6-68 0 0,0 0 0 0 0,1 0 0 0 0,0 1 0 0 0,0 0-1 0 0,1 0 1 0 0,-1-1 0 0 0,1 2 0 0 0,0-1 0 0 0,0 0 0 0 0,1 0 0 0 0,-1 0 0 0 0,1 1 0 0 0,0-1 0 0 0,1 1 0 0 0,-1-1 0 0 0,1 1 0 0 0,0-1 0 0 0,1 1 0 0 0,-1-1 0 0 0,1 1 0 0 0,0-1 0 0 0,0 0-17 0 0,2-3 154 0 0,-1 0 1 0 0,1 0-1 0 0,0 0 0 0 0,-1-1 1 0 0,1 1-1 0 0,0-1 0 0 0,0 0 1 0 0,0 0-1 0 0,0 0 0 0 0,0 0 1 0 0,0 0-1 0 0,0-1 0 0 0,0 1 1 0 0,0-1-1 0 0,0 0 0 0 0,0 0 0 0 0,1 0 1 0 0,-1 0-1 0 0,0-1 0 0 0,0 1 1 0 0,0-1-1 0 0,0 0 0 0 0,0 0 1 0 0,0 0-1 0 0,0 0 0 0 0,0-1 1 0 0,-1 1-1 0 0,1-1-154 0 0,161-128 2359 0 0,-82 56-2017 0 0,-78 111-1660 0 0,-13 46-438 0 0,9-81 1581 0 0,0 0 0 0 0,0 0 1 0 0,0 0-1 0 0,0 0 1 0 0,0 0-1 0 0,1 0 1 0 0,-1 0-1 0 0,1 0 1 0 0,-1 0-1 0 0,1 0 1 0 0,0 0-1 0 0,0 0 1 0 0,0 0-1 0 0,0 0 0 0 0,0 0 1 0 0,0 0-1 0 0,1-1 1 0 0,-1 1-1 0 0,1-1 1 0 0,-1 1-1 0 0,1-1 1 0 0,-1 1-1 0 0,1-1 1 0 0,0 0-1 0 0,-1 0 0 0 0,1 0 1 0 0,0 0-1 0 0,0 0 1 0 0,0 0-1 0 0,0 0 1 0 0,0-1-1 0 0,0 1 1 0 0,0-1-1 0 0,0 1 1 0 0,0-1-1 0 0,1 0 1 0 0,-1 0-1 0 0,0 0 0 0 0,0 0 1 0 0,0 0-1 0 0,1-1 175 0 0,83-13-8309 0 0,-6-24 4112 0 0,-24-1 4114 0 0,-42 31 83 0 0</inkml:trace>
  <inkml:trace contextRef="#ctx0" brushRef="#br0" timeOffset="7334.805">2798 394 0 0 0,'0'0'709'0'0,"-3"-3"204"0"0,1 0-465 0 0,0 0 0 0 0,0 0 0 0 0,0 0 0 0 0,-1 0 0 0 0,1 1 0 0 0,-1-1 0 0 0,1 1 0 0 0,-1 0 0 0 0,0 0 0 0 0,0 0 0 0 0,0 0 0 0 0,0 0 0 0 0,-1 1 0 0 0,1-1 0 0 0,0 1 0 0 0,-1 0 0 0 0,1 0 0 0 0,-1 0 0 0 0,1 0 0 0 0,-1 1 0 0 0,-1-1-448 0 0,-7 2 205 0 0,0 1 0 0 0,0 0-1 0 0,0 1 1 0 0,0 1 0 0 0,0-1 0 0 0,1 2-1 0 0,0 0 1 0 0,0 0 0 0 0,0 1-1 0 0,0 0 1 0 0,1 1 0 0 0,0 0 0 0 0,0 0-1 0 0,1 1 1 0 0,0 1 0 0 0,-6 6-205 0 0,13-12 18 0 0,0-1 1 0 0,0 1-1 0 0,0-1 0 0 0,1 1 1 0 0,-1 0-1 0 0,1 0 1 0 0,0 0-1 0 0,-1 0 0 0 0,1 0 1 0 0,0 0-1 0 0,1 0 1 0 0,-1 0-1 0 0,1 0 1 0 0,-1 0-1 0 0,1 0 0 0 0,0 1 1 0 0,0-1-1 0 0,0 0 1 0 0,1 0-1 0 0,-1 0 0 0 0,1 0 1 0 0,-1 1-1 0 0,1-1 1 0 0,0 0-1 0 0,1 0 1 0 0,-1-1-1 0 0,0 1 0 0 0,1 0 1 0 0,-1 0-1 0 0,1-1 1 0 0,0 1-1 0 0,0 0 0 0 0,0-1 1 0 0,0 0-1 0 0,1 0 1 0 0,-1 0-1 0 0,1 0 1 0 0,-1 0-1 0 0,1 0 0 0 0,-1 0 1 0 0,1-1-1 0 0,0 1-18 0 0,12 2 261 0 0,0 0 0 0 0,0-1 0 0 0,1-1 0 0 0,-1 0 0 0 0,1-1 0 0 0,-1-1 0 0 0,1 0 0 0 0,-1-1-1 0 0,1-1 1 0 0,-1 0 0 0 0,0-1 0 0 0,1-1 0 0 0,-2-1 0 0 0,2 0-261 0 0,-4 1 166 0 0,0-1-1 0 0,-1 0 1 0 0,1-1 0 0 0,-1 0-1 0 0,0-1 1 0 0,-1-1 0 0 0,1 1-1 0 0,-1-1 1 0 0,2-4-166 0 0,6-6 209 0 0,-1-1-1 0 0,-1 0 1 0 0,-1-1 0 0 0,-1-1 0 0 0,-1 0-1 0 0,11-22-208 0 0,-18 26-116 0 0,0-1 0 0 0,-1 1 0 0 0,0-1 0 0 0,-2 0 0 0 0,0-1 0 0 0,-1 1 0 0 0,0 0 0 0 0,-2-1 0 0 0,0 1 0 0 0,-1-1 116 0 0,1 14-130 0 0,0 0-1 0 0,0 0 1 0 0,0 0 0 0 0,-1 0-1 0 0,1 0 1 0 0,-1 0-1 0 0,0 0 1 0 0,-1 0 0 0 0,1 0-1 0 0,-1 1 1 0 0,0-1 0 0 0,0 0-1 0 0,-1 1 1 0 0,1 0 0 0 0,-1-1-1 0 0,0 1 1 0 0,0 0-1 0 0,0 1 1 0 0,-1-1 0 0 0,1 0-1 0 0,-1 1 1 0 0,0 0 0 0 0,0 0-1 0 0,0 0 1 0 0,0 0-1 0 0,-1 1 1 0 0,1-1 0 0 0,-1 1-1 0 0,1 0 1 0 0,-1 1 0 0 0,0-1-1 0 0,0 1 1 0 0,0 0 0 0 0,0 0-1 0 0,0 1 1 0 0,0-1-1 0 0,0 1 1 0 0,0 0 0 0 0,0 0-1 0 0,0 1 1 0 0,0-1 0 0 0,0 1-1 0 0,0 1 1 0 0,1-1-1 0 0,-1 0 1 0 0,0 1 0 0 0,0 0-1 0 0,1 0 1 0 0,-3 2 130 0 0,-5 6 11 0 0,0 1 1 0 0,0 0-1 0 0,1 1 0 0 0,1 0 1 0 0,0 0-1 0 0,0 1 0 0 0,1 1 1 0 0,1 0-1 0 0,0 0 0 0 0,1 0 1 0 0,1 1-1 0 0,0 0 0 0 0,1 0 1 0 0,0 1-1 0 0,2-1 0 0 0,0 1 1 0 0,0 0-1 0 0,1 6-11 0 0,1-14 76 0 0,1 0 1 0 0,0 0-1 0 0,1 0 1 0 0,-1 1-1 0 0,1-1 1 0 0,1 0-1 0 0,0 0 1 0 0,0 0-1 0 0,0-1 1 0 0,1 1-1 0 0,0 0 1 0 0,1-1-1 0 0,0 0 1 0 0,0 0-1 0 0,0 0 1 0 0,1 0-1 0 0,0 0 1 0 0,0-1-1 0 0,1 0 1 0 0,-1 0-1 0 0,1-1 1 0 0,1 0-1 0 0,-1 0 0 0 0,1 0 1 0 0,0-1-1 0 0,3 2-76 0 0,2 1 118 0 0,1 0 0 0 0,0 0-1 0 0,0-2 1 0 0,1 1 0 0 0,0-2-1 0 0,0 0 1 0 0,0 0-1 0 0,0-1 1 0 0,1-1 0 0 0,8 0-118 0 0,90 1-6450 0 0,-98-3 1835 0 0,-5-3-1616 0 0</inkml:trace>
  <inkml:trace contextRef="#ctx0" brushRef="#br0" timeOffset="7600.85">3529 196 8002 0 0,'0'0'2125'0'0,"0"0"-955"0"0,0 0-130 0 0,0 0 257 0 0,0 0 128 0 0,0 0-88 0 0,0 0-252 0 0,0 0-261 0 0,-33 26-241 0 0,-102 85-178 0 0,37-16 10 0 0,-436 460-2044 0 0,530-552 1563 0 0,-54 63-778 0 0,29-17-3696 0 0,27-42 1387 0 0,2 1-5320 0 0,0-4 7470 0 0</inkml:trace>
  <inkml:trace contextRef="#ctx0" brushRef="#br0" timeOffset="8048.688">3626 660 2769 0 0,'0'0'2840'0'0,"0"0"-1054"0"0,0 0-498 0 0,0 0-41 0 0,0 0 61 0 0,0 0-18 0 0,0 0-114 0 0,0 0-181 0 0,0 0-157 0 0,0 0-153 0 0,0 0-134 0 0,-32 11-134 0 0,-102 35-105 0 0,57-11 261 0 0,-117 79 717 0 0,192-113-1308 0 0,1 0-1 0 0,0-1 0 0 0,0 1 0 0 0,0 0 0 0 0,0 0 0 0 0,0 0 1 0 0,0 0-1 0 0,0 0 0 0 0,0 0 0 0 0,1 0 0 0 0,-1 0 0 0 0,0 0 1 0 0,1 1-1 0 0,-1-1 0 0 0,0 0 0 0 0,1 0 0 0 0,0 1 1 0 0,-1-1-1 0 0,1 0 0 0 0,0 1 0 0 0,-1-1 0 0 0,1 0 0 0 0,0 1 1 0 0,0-1-1 0 0,0 0 0 0 0,0 1 0 0 0,1-1 0 0 0,-1 0 0 0 0,0 1 1 0 0,0-1-1 0 0,1 0 0 0 0,-1 1 0 0 0,1-1 0 0 0,-1 0 0 0 0,1 0 1 0 0,0 0-1 0 0,-1 1 0 0 0,1-1 0 0 0,0 0 0 0 0,0 0 0 0 0,0 0 1 0 0,0 0-1 0 0,0 0 0 0 0,0 0 0 0 0,0-1 0 0 0,0 1 0 0 0,0 0 1 0 0,0 0-1 0 0,0-1 0 0 0,0 1 0 0 0,1-1 0 0 0,-1 1 0 0 0,0-1 1 0 0,1 1-1 0 0,-1-1 0 0 0,0 0 0 0 0,0 0 0 0 0,2 1 19 0 0,166 43 26 0 0,-82-3 574 0 0,-87-39-544 0 0,0-1 1 0 0,0 1-1 0 0,0-1 0 0 0,0 1 1 0 0,0 0-1 0 0,0-1 1 0 0,0 1-1 0 0,0-1 0 0 0,-1 1 1 0 0,1 0-1 0 0,-1-1 1 0 0,1 1-1 0 0,-1-1 0 0 0,1 1 1 0 0,-1-1-1 0 0,0 1 1 0 0,0-1-1 0 0,0 0 0 0 0,0 1 1 0 0,0-1-1 0 0,0 0 1 0 0,0 0-1 0 0,0 0 0 0 0,-1 0 1 0 0,1 0-1 0 0,0 0 1 0 0,-1 0-1 0 0,1 0 0 0 0,-1 0 1 0 0,1-1-1 0 0,-1 1 1 0 0,1-1-1 0 0,-1 1 0 0 0,1-1 1 0 0,-1 1-1 0 0,1-1 1 0 0,-1 0-1 0 0,0 0 0 0 0,1 0 1 0 0,-1 0-1 0 0,0 0 1 0 0,1 0-1 0 0,-1 0 1 0 0,0 0-58 0 0,-9 3-13 0 0,-12 5-271 0 0,0-1 1 0 0,0-1-1 0 0,-1-1 0 0 0,0-1 1 0 0,1-1-1 0 0,-20 0 285 0 0,3-2-4273 0 0,0-1-3636 0 0,32 0 433 0 0</inkml:trace>
  <inkml:trace contextRef="#ctx0" brushRef="#br0" timeOffset="11687.866">3761 424 1272 0 0,'0'0'878'0'0,"0"0"-135"0"0,0 0 171 0 0,0 0 391 0 0,0 0 395 0 0,0 0 239 0 0,0 0 14 0 0,0 0-122 0 0,0 0-247 0 0,0 0-289 0 0,0 0-233 0 0,15 1-176 0 0,106-6 1374 0 0,23-13-125 0 0,-96 18-1695 0 0,-53 23 167 0 0,-57 45-53 0 0,41-45-478 0 0,15-17-56 0 0,-1-1 0 0 0,1 1-1 0 0,1 1 1 0 0,-1-1 0 0 0,1 1 0 0 0,0 0-1 0 0,0 1 1 0 0,1-1 0 0 0,0 1 0 0 0,1-1 0 0 0,-1 1-1 0 0,2 0 1 0 0,-1 1 0 0 0,1-1 0 0 0,0 0-1 0 0,0 5-19 0 0,4-10 30 0 0,0 0-1 0 0,0 0 0 0 0,1 0 1 0 0,-1-1-1 0 0,1 1 0 0 0,-1-1 0 0 0,1 1 1 0 0,0-1-1 0 0,0 0 0 0 0,0 0 1 0 0,0 0-1 0 0,0-1 0 0 0,1 1 0 0 0,-1-1 1 0 0,0 0-1 0 0,1 1 0 0 0,-1-2 1 0 0,1 1-1 0 0,0 0 0 0 0,-1-1 0 0 0,1 1 1 0 0,-1-1-1 0 0,1 0 0 0 0,0-1 1 0 0,-1 1-1 0 0,1 0 0 0 0,1-1-29 0 0,144-16-157 0 0,-86 0-8400 0 0,-51 14-3013 0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13.14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0 188 0 0 0,'0'0'160'0'0,"0"0"-3"0"0,0 0-9 0 0,0 0 0 0 0,0 0-20 0 0,0 0-46 0 0,0 0-19 0 0,0 0-9 0 0,0 0 32 0 0,0 0 78 0 0,5-5 45 0 0,-3 3-171 0 0,0-1 0 0 0,0 1 0 0 0,0 0 0 0 0,0 0 0 0 0,1 0-1 0 0,-1 0 1 0 0,0 1 0 0 0,1-1 0 0 0,-1 1 0 0 0,1-1 0 0 0,0 1 0 0 0,-1 0 0 0 0,1 0 0 0 0,0 0 0 0 0,0 0 0 0 0,0 1-1 0 0,0-1 1 0 0,0 1 0 0 0,0-1 0 0 0,0 1 0 0 0,1 0-38 0 0,184 33 2043 0 0,-17-22-1007 0 0,0-7-1 0 0,0-8 0 0 0,66-14-1035 0 0,-19 3 363 0 0,195-8 312 0 0,558-32 378 0 0,-423 49-447 0 0,326-21 151 0 0,-166-5-170 0 0,-36 47-571 0 0,-312-3 296 0 0,126-21-312 0 0,-19-14 315 0 0,155 6-119 0 0,1002 17 2332 0 0,-758 33-2059 0 0,-560-18-352 0 0,657 18 11 0 0,-102-41-165 0 0,-720 2-78 0 0,24-3-1126 0 0,0 8 0 0 0,6 7 1241 0 0,-25 18-5264 0 0,-129-20 3693 0 0,14 0-4426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20.7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9714 0 0,'0'0'746'0'0,"0"0"-157"0"0,0 0 258 0 0,0 0 333 0 0,0 0 166 0 0,0 0 7 0 0,8 33-147 0 0,28 103-230 0 0,28 159 1082 0 0,-47-26-3434 0 0,-46-126-4777 0 0,13-89-3180 0 0,13-45 6180 0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14.9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48 0 0 0,'174'-6'0'0'0,"56"-3"529"0"0,-92-1-215 0 0,-1 5-1 0 0,15 8-313 0 0,-8-2 67 0 0,335 3 352 0 0,-75 3-299 0 0,381-7 1769 0 0,-503-21-1200 0 0,305 9-317 0 0,-277 27-266 0 0,115-15 800 0 0,175 55-693 0 0,-228-47 103 0 0,-331-6-263 0 0,161 7 333 0 0,1-8 0 0 0,5-10-386 0 0,683-54 433 0 0,-853 60-481 0 0,11-3-339 0 0,0 3 0 0 0,1 2 0 0 0,0 1 0 0 0,32 7 387 0 0,-26 9-3150 0 0,-37-11 385 0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27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0 4425 0 0,'0'0'1659'0'0,"0"0"-156"0"0,0 0-187 0 0,0 0-35 0 0,0 0 47 0 0,0 0-8 0 0,0 0-76 0 0,0 0-166 0 0,0 0-187 0 0,0 0-140 0 0,0 0-99 0 0,0 0-76 0 0,-5 18-75 0 0,-31 133 512 0 0,24-15-539 0 0,12-134-470 0 0,0 1 0 0 0,0-1 0 0 0,1 0 0 0 0,-1 0 0 0 0,0 0 0 0 0,1 0 0 0 0,0 0 0 0 0,-1 0 0 0 0,1 0 0 0 0,0-1 0 0 0,0 1 0 0 0,0 0 0 0 0,0 0 0 0 0,0-1 0 0 0,1 1 0 0 0,-1 0 0 0 0,0-1 0 0 0,1 1 0 0 0,-1-1 0 0 0,1 0 0 0 0,-1 1 0 0 0,1-1 0 0 0,0 0 1 0 0,0 0-1 0 0,0 0 0 0 0,-1 0 0 0 0,1-1 0 0 0,0 1 0 0 0,0 0 0 0 0,0-1 0 0 0,0 1 0 0 0,0-1 0 0 0,0 0 0 0 0,0 1 0 0 0,0-1 0 0 0,1 0 0 0 0,-1 0 0 0 0,0-1 0 0 0,0 1 0 0 0,2-1-4 0 0,76-31 670 0 0,89-100-282 0 0,-167 132-391 0 0,0 1 0 0 0,0-1 0 0 0,0 1 1 0 0,-1-1-1 0 0,1 1 0 0 0,0 0 0 0 0,0-1 0 0 0,-1 1 0 0 0,1 0 0 0 0,-1 0 0 0 0,1 0 0 0 0,-1 0 0 0 0,1 0 0 0 0,-1 1 0 0 0,1-1 0 0 0,-1 0 1 0 0,0 1-1 0 0,0-1 0 0 0,0 1 0 0 0,0-1 0 0 0,0 1 0 0 0,0 0 0 0 0,0-1 0 0 0,0 1 0 0 0,-1 0 0 0 0,1 0 0 0 0,-1-1 0 0 0,1 1 0 0 0,-1 0 0 0 0,0 0 1 0 0,0 0-1 0 0,1 0 0 0 0,-1-1 0 0 0,-1 1 0 0 0,1 0 0 0 0,0 0 0 0 0,0 1 3 0 0,3 11 43 0 0,3 4 40 0 0,-6-13-51 0 0,1 0 1 0 0,-1 0-1 0 0,1-1 1 0 0,1 1 0 0 0,-1 0-1 0 0,1 0 1 0 0,-1-1-1 0 0,1 1 1 0 0,1-1 0 0 0,-1 1-1 0 0,1-1 1 0 0,-1 0-1 0 0,1 0 1 0 0,0 0 0 0 0,1 0-1 0 0,-1-1 1 0 0,1 1 0 0 0,0-1-1 0 0,-1 0 1 0 0,1 0-1 0 0,1 0 1 0 0,-1-1 0 0 0,0 0-1 0 0,1 1 1 0 0,-1-1-1 0 0,1-1 1 0 0,0 1 0 0 0,-1-1-1 0 0,1 0 1 0 0,0 0-1 0 0,4 1-32 0 0,-1-4 98 0 0,-1 0-1 0 0,0 0 0 0 0,-1-1 0 0 0,1 0 0 0 0,0 0 0 0 0,-1 0 0 0 0,1-1 0 0 0,-1 0 0 0 0,0 0 0 0 0,0-1 0 0 0,-1 0 1 0 0,1 0-1 0 0,-1 0 0 0 0,0 0 0 0 0,-1-1 0 0 0,1 0 0 0 0,-1 0 0 0 0,0 0 0 0 0,-1-1 0 0 0,1 1 0 0 0,-1-1 1 0 0,-1 0-1 0 0,1 0 0 0 0,-1 0 0 0 0,0 0 0 0 0,-1 0 0 0 0,1 0 0 0 0,-2 0 0 0 0,1-1 0 0 0,-1 1 0 0 0,0-1 0 0 0,0 1 1 0 0,-1 0-1 0 0,0 0 0 0 0,0-1 0 0 0,-2-2-97 0 0,2 6-96 0 0,-1 0 0 0 0,1 0 0 0 0,-1 1 0 0 0,-1-1 0 0 0,1 0 0 0 0,0 1 0 0 0,-1-1 0 0 0,0 1 0 0 0,1 0 0 0 0,-2-1 0 0 0,1 1 0 0 0,0 1 0 0 0,0-1 0 0 0,-1 0 0 0 0,1 1 0 0 0,-1 0 0 0 0,0 0 96 0 0,-11-2-4486 0 0,0 7-3926 0 0,12 0-2653 0 0</inkml:trace>
  <inkml:trace contextRef="#ctx0" brushRef="#br0" timeOffset="537.138">824 405 2593 0 0,'0'0'2187'0'0,"0"0"233"0"0,0 0 173 0 0,0 0-54 0 0,0 0-407 0 0,0 0-515 0 0,0 0-456 0 0,0 0-356 0 0,34-17-172 0 0,102-55-121 0 0,-80 24 124 0 0,-52 38-497 0 0,0 1-58 0 0,-1 1 0 0 0,1-1 0 0 0,-2 1 0 0 0,1-1 0 0 0,-1 0 1 0 0,0 0-1 0 0,-1 0 0 0 0,0 0 0 0 0,-1 0 0 0 0,0-7-81 0 0,0 14-12 0 0,0-1-1 0 0,0 0 1 0 0,-1 1 0 0 0,1-1 0 0 0,-1 1-1 0 0,1-1 1 0 0,-1 0 0 0 0,0 1 0 0 0,0 0-1 0 0,0-1 1 0 0,0 1 0 0 0,-1-1 0 0 0,1 1-1 0 0,-1 0 1 0 0,1 0 0 0 0,-1 0 0 0 0,0 0-1 0 0,0 0 1 0 0,0 0 0 0 0,0 1-1 0 0,0-1 1 0 0,0 1 0 0 0,0-1 0 0 0,0 1-1 0 0,-1 0 1 0 0,1-1 0 0 0,0 1 0 0 0,-1 1-1 0 0,1-1 1 0 0,-1 0 0 0 0,0 0 0 0 0,1 1-1 0 0,-1 0 1 0 0,1-1 0 0 0,-1 1 0 0 0,0 0-1 0 0,-1 0 13 0 0,-3 3-46 0 0,0-1-1 0 0,0 1 1 0 0,0 0-1 0 0,0 1 1 0 0,1-1-1 0 0,-1 1 0 0 0,1 1 1 0 0,0-1-1 0 0,0 1 1 0 0,1 0-1 0 0,-1 0 1 0 0,1 1-1 0 0,0 0 0 0 0,0 0 1 0 0,1 0-1 0 0,0 0 1 0 0,0 1-1 0 0,0 0 1 0 0,1 1 46 0 0,-2-2-28 0 0,-3 7-43 0 0,0 1-1 0 0,0-1 0 0 0,1 1 1 0 0,1 1-1 0 0,0-1 1 0 0,1 1-1 0 0,1 0 0 0 0,0 0 1 0 0,1 1-1 0 0,1-1 0 0 0,0 1 1 0 0,1-1-1 0 0,1 14 72 0 0,1-24-36 0 0,0 0-1 0 0,-1 0 0 0 0,2-1 1 0 0,-1 1-1 0 0,0 0 0 0 0,1-1 0 0 0,0 1 1 0 0,0-1-1 0 0,1 0 0 0 0,-1 0 1 0 0,1 1-1 0 0,0-2 0 0 0,0 1 1 0 0,0 0-1 0 0,0-1 0 0 0,1 1 0 0 0,-1-1 1 0 0,1 0-1 0 0,0 0 0 0 0,0 0 1 0 0,0-1-1 0 0,1 1 0 0 0,-1-1 1 0 0,0 0-1 0 0,1-1 0 0 0,0 1 37 0 0,125 20-831 0 0,-35-35-2224 0 0,-36-5-3257 0 0,-55 17 5800 0 0,20-7-6305 0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23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14 313 0 0 0,'0'0'852'0'0,"0"0"-342"0"0,0 0-260 0 0,0 0-151 0 0,0 0-7 0 0,0 0 139 0 0,0 0 182 0 0,0 0 131 0 0,0 0 39 0 0,0 0-44 0 0,0 0-54 0 0,-1 21-55 0 0,-3 146 766 0 0,26 300 1213 0 0,-35-114-1511 0 0,4-272-4 0 0,4-76 1810 0 0,2-22-1069 0 0,2-24-1638 0 0,2 0 0 0 0,2-1-1 0 0,2 1 1 0 0,1 1 0 0 0,3-1-1 0 0,0 1 1 0 0,3 1 0 0 0,6-10 3 0 0,18-54-50 0 0,5 1 0 0 0,4 3 0 0 0,4 2 1 0 0,5 2-1 0 0,3 2 0 0 0,41-46 50 0 0,-86 122 53 0 0,2 1 0 0 0,0 0 1 0 0,1 0-1 0 0,1 2 0 0 0,0 0 0 0 0,1 1 0 0 0,3-2-53 0 0,-19 15 9 0 0,0 0-1 0 0,0 0 0 0 0,0 1 1 0 0,0-1-1 0 0,0 0 0 0 0,-1 0 1 0 0,1 1-1 0 0,0-1 0 0 0,0 1 1 0 0,0-1-1 0 0,-1 1 1 0 0,1-1-1 0 0,0 1 0 0 0,0-1 1 0 0,-1 1-1 0 0,1 0 0 0 0,-1-1 1 0 0,1 1-1 0 0,0 0 0 0 0,-1 0 1 0 0,1-1-1 0 0,-1 1 1 0 0,0 0-1 0 0,1 0 0 0 0,-1 0 1 0 0,0 0-1 0 0,1 0 0 0 0,-1-1 1 0 0,0 1-1 0 0,0 0 0 0 0,0 0 1 0 0,0 0-1 0 0,0 0 1 0 0,0 0-1 0 0,0 0 0 0 0,0 0 1 0 0,0 0-1 0 0,0 0 0 0 0,0-1 1 0 0,-1 1-1 0 0,1 0 0 0 0,-1 1-8 0 0,1-2 9 0 0,-1 72 514 0 0,-4-1 0 0 0,-3 0 0 0 0,-3 0-1 0 0,-3-1 1 0 0,-7 14-523 0 0,-5 30 451 0 0,-31 100 242 0 0,54-208-716 0 0,0 1-1 0 0,0-1 0 0 0,-1 0 0 0 0,1 0 0 0 0,-1-1 0 0 0,-1 1 0 0 0,1-1 1 0 0,-1 0-1 0 0,0 0 0 0 0,0 0 0 0 0,-1-1 0 0 0,1 0 0 0 0,-1 0 0 0 0,0 0 1 0 0,0-1-1 0 0,0 1 0 0 0,-1-2 0 0 0,1 1 0 0 0,-1-1 0 0 0,1 0 1 0 0,-1 0-1 0 0,0-1 0 0 0,0 1 0 0 0,0-2 0 0 0,0 1 0 0 0,-2-1 24 0 0,1 0-268 0 0,0 0 0 0 0,-1 0-1 0 0,1-1 1 0 0,0 0 0 0 0,0-1-1 0 0,0 0 1 0 0,1 0 0 0 0,-1 0-1 0 0,0-1 1 0 0,1-1 0 0 0,0 1-1 0 0,0-1 1 0 0,0 0 0 0 0,0-1-1 0 0,0 1 1 0 0,1-1 0 0 0,0-1-1 0 0,0 1 1 0 0,0-1 0 0 0,-1-2 268 0 0,-4-5-1259 0 0,1 0 1 0 0,1 0 0 0 0,0-1-1 0 0,1 0 1 0 0,1-1-1 0 0,0 0 1 0 0,0 0 0 0 0,2 0-1 0 0,0-1 1 0 0,-2-13 1258 0 0,4 10-359 0 0</inkml:trace>
  <inkml:trace contextRef="#ctx0" brushRef="#br0" timeOffset="1171.523">577 950 8594 0 0,'0'0'1279'0'0,"0"0"-791"0"0,0 0-232 0 0,0 0 192 0 0,0 0 423 0 0,0 0 280 0 0,0 0 84 0 0,0 0-67 0 0,0 0-210 0 0,0 0-218 0 0,0 0-196 0 0,0 0-171 0 0,0 0-90 0 0,35-19-76 0 0,110-61-19 0 0,-62 17 200 0 0,-64 45-308 0 0,-1-1 0 0 0,0 0-1 0 0,-2-2 1 0 0,0 0 0 0 0,-2-1 0 0 0,0 0 0 0 0,-1-1 0 0 0,-2 0 0 0 0,0-1 0 0 0,3-11-80 0 0,-13 31-17 0 0,1 1-1 0 0,0-1 1 0 0,-1 1 0 0 0,0-1 0 0 0,0 0 0 0 0,0 1 0 0 0,0-1 0 0 0,-1 0 0 0 0,1 0 0 0 0,-1 0 0 0 0,0 0 0 0 0,0 1-1 0 0,0-1 1 0 0,-1 0 0 0 0,0 0 0 0 0,1 0 0 0 0,-1 1 0 0 0,0-1 0 0 0,-1 0 0 0 0,1 1 0 0 0,-1-1 0 0 0,1 1 0 0 0,-1-1 0 0 0,0 1-1 0 0,-1 0 1 0 0,1 0 0 0 0,0 0 0 0 0,-1 0 0 0 0,0 0 0 0 0,1 1 0 0 0,-1-1 0 0 0,0 1 0 0 0,0-1 0 0 0,-1 1 0 0 0,1 0 0 0 0,0 0-1 0 0,-2 0 18 0 0,-2 1-84 0 0,1 1-1 0 0,0 0 0 0 0,-1 0 0 0 0,1 1 0 0 0,0-1 0 0 0,-1 1 1 0 0,1 1-1 0 0,0-1 0 0 0,0 1 0 0 0,0 0 0 0 0,0 0 0 0 0,1 1 1 0 0,-1 0-1 0 0,0 0 0 0 0,1 0 0 0 0,0 1 0 0 0,0-1 1 0 0,0 1-1 0 0,0 1 0 0 0,1-1 0 0 0,-4 4 85 0 0,-2 2-27 0 0,2 1 1 0 0,-1-1-1 0 0,1 1 1 0 0,1 1-1 0 0,0 0 1 0 0,1-1-1 0 0,0 2 1 0 0,0-1-1 0 0,-2 13 27 0 0,6-22 0 0 0,0 0-1 0 0,1-1 0 0 0,-1 2 1 0 0,1-1-1 0 0,0 0 1 0 0,0 0-1 0 0,0 0 1 0 0,0 0-1 0 0,1 1 1 0 0,-1-1-1 0 0,1 0 1 0 0,0 1-1 0 0,0-1 1 0 0,0 0-1 0 0,0 1 1 0 0,0-1-1 0 0,1 0 1 0 0,0 1-1 0 0,0-1 0 0 0,0 0 1 0 0,0 0-1 0 0,0 0 1 0 0,0 0-1 0 0,1 0 1 0 0,0 0-1 0 0,-1 0 1 0 0,1 0-1 0 0,0 0 1 0 0,0-1-1 0 0,1 1 1 0 0,-1-1-1 0 0,1 0 1 0 0,-1 1-1 0 0,1-1 1 0 0,0 0-1 0 0,-1-1 1 0 0,1 1-1 0 0,0 0 0 0 0,0-1 1 0 0,0 0-1 0 0,0 0 1 0 0,1 1-1 0 0,0-1 1 0 0,20-1 143 0 0,0-1-1 0 0,0 0 1 0 0,0-2-1 0 0,0-1 1 0 0,0-1-1 0 0,0 0 1 0 0,-1-2-1 0 0,0-1 1 0 0,-1-1-1 0 0,0-1 1 0 0,0-1-1 0 0,-1 0 1 0 0,7-6-143 0 0,87-41 185 0 0,-114 58-184 0 0,-1 0-1 0 0,1 0 1 0 0,-1 0-1 0 0,1 0 1 0 0,-1 0-1 0 0,1 0 1 0 0,-1 0-1 0 0,0 0 1 0 0,1 0-1 0 0,-1 0 1 0 0,1 0-1 0 0,-1 1 1 0 0,0-1 0 0 0,1 0-1 0 0,-1 0 1 0 0,1 0-1 0 0,-1 1 1 0 0,0-1-1 0 0,1 0 1 0 0,-1 1-1 0 0,0-1 1 0 0,1 0-1 0 0,-1 1 1 0 0,0-1-1 0 0,1 0 1 0 0,-1 1-1 0 0,0-1 1 0 0,0 0-1 0 0,0 1 1 0 0,1-1-1 0 0,-1 1 1 0 0,0-1 0 0 0,0 1-1 0 0,0-1 1 0 0,0 0-1 0 0,0 1 1 0 0,0-1-1 0 0,0 1 1 0 0,0-1-1 0 0,0 1 1 0 0,0-1-1 0 0,0 1 1 0 0,0-1-1 0 0,0 0 1 0 0,0 1-1 0 0,0-1 1 0 0,0 1-1 0 0,-1-1 1 0 0,1 0-1 0 0,0 1 1 0 0,0-1 0 0 0,0 1-1 0 0,-1-1 1 0 0,1 0-1 0 0,0 1 1 0 0,-1-1-1 0 0,1 0 1 0 0,0 1-1 0 0,-1-1 1 0 0,1 0-1 0 0,0 1 1 0 0,-1-1-1 0 0,1 0 1 0 0,0 0-1 0 0,-1 0 1 0 0,1 1-1 0 0,-21 37 175 0 0,18-34-162 0 0,-126 194 331 0 0,126-195-349 0 0,1 1 0 0 0,0-1 0 0 0,0 0 0 0 0,1 1 0 0 0,-1 0 0 0 0,1-1 0 0 0,-1 1 0 0 0,1 0 0 0 0,0 0 0 0 0,0-1 1 0 0,1 1-1 0 0,-1 0 0 0 0,1 0 0 0 0,0 0 0 0 0,0 0 0 0 0,0 0 0 0 0,1 0 0 0 0,-1 0 0 0 0,1 0 0 0 0,0 0 0 0 0,0-1 0 0 0,0 1 0 0 0,1 0 0 0 0,-1-1 0 0 0,1 1 0 0 0,0-1 0 0 0,0 1 1 0 0,0-1-1 0 0,1 0 0 0 0,-1 0 0 0 0,1 0 0 0 0,-1 0 0 0 0,1 0 0 0 0,0-1 0 0 0,0 1 0 0 0,0-1 0 0 0,1 0 0 0 0,-1 1 0 0 0,1-2 0 0 0,-1 1 0 0 0,4 1 5 0 0,9 4 35 0 0,2 0-1 0 0,-1-2 0 0 0,1 0 1 0 0,-1-1-1 0 0,1 0 0 0 0,0-2 1 0 0,1 0-1 0 0,-1-1 1 0 0,6-1-35 0 0,-7-3 56 0 0,-1 0 1 0 0,0-1 0 0 0,-1 0 0 0 0,1-1 0 0 0,-1-1 0 0 0,0-1 0 0 0,0 0 0 0 0,-1-1 0 0 0,0 0-1 0 0,0-1 1 0 0,-1-1 0 0 0,0 0 0 0 0,0-1 0 0 0,-2 0 0 0 0,1-1 0 0 0,-1 0 0 0 0,-1-1-1 0 0,0 0 1 0 0,-1 0 0 0 0,0-2-57 0 0,0 1 59 0 0,0 0 0 0 0,-1 0 0 0 0,0-1 0 0 0,-1 0 0 0 0,-1 0 0 0 0,-1-1 0 0 0,0 1 0 0 0,-1-1 1 0 0,0-1-1 0 0,-2 1 0 0 0,0 0 0 0 0,0-1 0 0 0,-2 1 0 0 0,0-1 0 0 0,-1-1-59 0 0,1 17-12 0 0,-1-1 1 0 0,1 0 0 0 0,-1 0-1 0 0,0 0 1 0 0,0 1 0 0 0,0-1-1 0 0,0 0 1 0 0,0 1 0 0 0,0-1-1 0 0,0 1 1 0 0,0-1-1 0 0,-1 1 1 0 0,1 0 0 0 0,0-1-1 0 0,-1 1 1 0 0,1 0 0 0 0,-1 0-1 0 0,0 0 1 0 0,1 0 0 0 0,-1 0-1 0 0,0 1 1 0 0,1-1 0 0 0,-1 0-1 0 0,0 1 1 0 0,0-1 0 0 0,0 1-1 0 0,0 0 1 0 0,0-1 0 0 0,1 1-1 0 0,-1 0 1 0 0,0 0-1 0 0,0 0 1 0 0,0 1 0 0 0,0-1-1 0 0,0 0 1 0 0,0 1 0 0 0,1-1-1 0 0,-1 1 1 0 0,0 0 0 0 0,0-1-1 0 0,1 1 1 0 0,-1 0 0 0 0,0 0-1 0 0,1 0 1 0 0,-2 1 11 0 0,-4 8-92 0 0,1 0 1 0 0,-1 1-1 0 0,2 0 1 0 0,-1 0-1 0 0,1 0 0 0 0,1 1 1 0 0,0 0-1 0 0,1 0 1 0 0,0 0-1 0 0,1 0 0 0 0,0 0 1 0 0,1 0-1 0 0,0 1 0 0 0,1-1 1 0 0,1 0-1 0 0,0 3 92 0 0,3-5 5 0 0,0-1 0 0 0,0-1-1 0 0,1 1 1 0 0,0-1 0 0 0,0 0 0 0 0,1 0-1 0 0,0 0 1 0 0,0-1 0 0 0,1 0-1 0 0,0 0 1 0 0,1 0 0 0 0,-1-1-1 0 0,1 0 1 0 0,0-1 0 0 0,1 0 0 0 0,-1 0-1 0 0,1-1 1 0 0,0 0 0 0 0,7 2-5 0 0,-5-1 62 0 0,0-2 1 0 0,1 1-1 0 0,-1-2 0 0 0,1 1 1 0 0,0-1-1 0 0,0-1 1 0 0,0 0-1 0 0,0-1 1 0 0,-1 0-1 0 0,1-1 0 0 0,2-1-62 0 0,-7-1 66 0 0,0-1 0 0 0,0 1 0 0 0,0-1 0 0 0,-1-1-1 0 0,0 1 1 0 0,0-1 0 0 0,0 0 0 0 0,0-1-1 0 0,-1 0 1 0 0,0 1 0 0 0,0-2 0 0 0,0 1-1 0 0,-1 0 1 0 0,0-1 0 0 0,0 0 0 0 0,1-6-66 0 0,115-298 609 0 0,-113 298-965 0 0,-7 35-435 0 0,-1-6 889 0 0,1 17-105 0 0,-2-16 1 0 0,1 1 0 0 0,1-1-1 0 0,1 0 1 0 0,0 1 0 0 0,2-1 0 0 0,-1 0-1 0 0,2 0 1 0 0,1-1 0 0 0,0 1 0 0 0,1-1-1 0 0,0 0 1 0 0,6 9 6 0 0,-9-19 7 0 0,0-1-1 0 0,0 1 0 0 0,0-1 1 0 0,1 0-1 0 0,0 0 1 0 0,0 0-1 0 0,1 0 0 0 0,-1-1 1 0 0,1 0-1 0 0,0 0 1 0 0,0 0-1 0 0,0 0 0 0 0,0-1 1 0 0,1 0-1 0 0,0 0 0 0 0,-1 0 1 0 0,1-1-1 0 0,0 0 1 0 0,0 0-1 0 0,0-1 0 0 0,1 1 1 0 0,-1-1-1 0 0,0-1 1 0 0,1 1-7 0 0,-2-3 58 0 0,-1 0 1 0 0,0-1 0 0 0,1 1 0 0 0,-1-1 0 0 0,0 0 0 0 0,-1 0 0 0 0,1 0 0 0 0,0-1-1 0 0,-1 1 1 0 0,0-1 0 0 0,0 0 0 0 0,0 0 0 0 0,0 0 0 0 0,-1 0 0 0 0,1-1 0 0 0,-1 1-1 0 0,0-1 1 0 0,0 0-59 0 0,4-5 86 0 0,108-262 1337 0 0,-114 272-1461 0 0,0 0-1 0 0,0 0 1 0 0,1 0 0 0 0,-1 0-1 0 0,0 0 1 0 0,0 0 0 0 0,0 0-1 0 0,1 0 1 0 0,-1 0 0 0 0,0 0-1 0 0,0 0 1 0 0,1 0-1 0 0,-1 0 1 0 0,0 0 0 0 0,0 0-1 0 0,0 0 1 0 0,1 0 0 0 0,-1 0-1 0 0,0 0 1 0 0,0 0 0 0 0,1 0-1 0 0,-1 0 1 0 0,0 0 0 0 0,0 0-1 0 0,0-1 1 0 0,1 1-1 0 0,-1 0 1 0 0,0 0 0 0 0,0 0-1 0 0,0 0 1 0 0,0 0 0 0 0,1-1-1 0 0,-1 1 1 0 0,0 0 0 0 0,0 0-1 0 0,0 0 1 0 0,0-1 0 0 0,0 1 38 0 0,-1 34-3405 0 0,0-18-5835 0 0,1-12-739 0 0</inkml:trace>
  <inkml:trace contextRef="#ctx0" brushRef="#br0" timeOffset="1585.174">2744 541 18588 0 0,'0'0'960'0'0,"0"0"-352"0"0,0 0-304 0 0,0 0 32 0 0,0 0-88 0 0,0 0-71 0 0,0 0-81 0 0,0 0-112 0 0,-53 195-64 0 0,53-169-209 0 0,3 0-223 0 0,3-4-320 0 0,7-4-784 0 0,-2 1-1225 0 0,-6-8-1880 0 0,1-7-5689 0 0</inkml:trace>
  <inkml:trace contextRef="#ctx0" brushRef="#br0" timeOffset="1822.272">2645 203 14003 0 0,'0'0'3217'0'0,"0"0"-3161"0"0,0 0-248 0 0,0 0-272 0 0,0 0-241 0 0,0 0-231 0 0,0 0-248 0 0,0 0-432 0 0,0 0-857 0 0,0 0-1256 0 0,0 0-2248 0 0</inkml:trace>
  <inkml:trace contextRef="#ctx0" brushRef="#br0" timeOffset="2100.625">3083 475 11386 0 0,'0'0'3632'0'0,"0"0"-1950"0"0,0 0-726 0 0,0 0-205 0 0,0 0-207 0 0,0 0-184 0 0,0 0-157 0 0,0 0-74 0 0,0 0-28 0 0,0 0-53 0 0,0 0-36 0 0,0 0-36 0 0,-14 26-6 0 0,-41 85 6 0 0,40-37-8 0 0,17-60 24 0 0,-3-7 50 0 0,0 0 0 0 0,1 0 0 0 0,1 0 1 0 0,-1 0-1 0 0,1 0 0 0 0,0-1 1 0 0,0 1-1 0 0,1 0 0 0 0,0 0 1 0 0,0 0-1 0 0,1-1 0 0 0,0 0 0 0 0,0 1 1 0 0,0-1-1 0 0,1 0 0 0 0,0 0 1 0 0,0-1-1 0 0,1 1 0 0 0,-1-1 1 0 0,1 0-1 0 0,0 0 0 0 0,0-1 0 0 0,1 1 1 0 0,0-1-1 0 0,0 0 0 0 0,0-1 1 0 0,0 1-1 0 0,0-1 0 0 0,0 0 1 0 0,1-1-1 0 0,0 0 0 0 0,4 1-42 0 0,-9-3 118 0 0,1 0-1 0 0,-1-1 1 0 0,1 0-1 0 0,-1 1 0 0 0,1-1 1 0 0,-1 0-1 0 0,1 0 1 0 0,-1-1-1 0 0,0 1 1 0 0,0 0-1 0 0,1-1 1 0 0,-1 1-1 0 0,0-1 1 0 0,0 0-1 0 0,0 0 1 0 0,-1 1-1 0 0,1-1 1 0 0,0-1-1 0 0,-1 1 1 0 0,1 0-1 0 0,-1 0 0 0 0,0 0 1 0 0,0-1-1 0 0,0 1 1 0 0,0-1-1 0 0,0 1 1 0 0,0-1-1 0 0,-1 1 1 0 0,1-1-1 0 0,-1-1-117 0 0,9-82 821 0 0,-9 79-802 0 0,1-7-3 0 0,-1 1 0 0 0,-1-1 0 0 0,0 0 0 0 0,-1 1 0 0 0,0-1 0 0 0,-1 1 0 0 0,0-1 0 0 0,-1 1 0 0 0,-2-2-16 0 0,2 5-160 0 0,0 0 0 0 0,-1 0 0 0 0,0 1 1 0 0,-1-1-1 0 0,0 1 0 0 0,-1 1 0 0 0,0-1 0 0 0,0 1 1 0 0,-1 0-1 0 0,1 1 0 0 0,-5-3 160 0 0,-14 4-4117 0 0,10 10-4811 0 0,10 0-1816 0 0</inkml:trace>
  <inkml:trace contextRef="#ctx0" brushRef="#br0" timeOffset="2421.957">3311 648 15187 0 0,'0'0'1238'0'0,"0"0"-407"0"0,0 0-282 0 0,0 0-107 0 0,0 0-44 0 0,0 0-40 0 0,0 0-61 0 0,0 0-91 0 0,0 0-105 0 0,0 0-84 0 0,0 0-47 0 0,7 29 39 0 0,21 89 19 0 0,0-68 77 0 0,-21-45-81 0 0,3 1 176 0 0,0-1 0 0 0,1 0 0 0 0,0-1 0 0 0,0 0 0 0 0,0-1 0 0 0,0 0 1 0 0,0-1-1 0 0,1 0 0 0 0,-1 0 0 0 0,1-1 0 0 0,-1-1 0 0 0,1 0 0 0 0,0-1 0 0 0,-1 0 0 0 0,3-1-200 0 0,0-2 128 0 0,1 0 0 0 0,-2-1 1 0 0,1 0-1 0 0,0-2 0 0 0,-1 1 0 0 0,0-2 1 0 0,-1 1-1 0 0,0-2 0 0 0,0 0 0 0 0,0 0 1 0 0,-1-1-1 0 0,-1 0 0 0 0,0-1 0 0 0,0 0 1 0 0,-1-1-1 0 0,-1 0 0 0 0,1 0 1 0 0,-2-1-1 0 0,0 0 0 0 0,-1-1 0 0 0,0 1 1 0 0,-1-1-1 0 0,4-14-128 0 0,8-49-993 0 0,-15 60-2840 0 0,-2 0-3536 0 0,0 10-3778 0 0</inkml:trace>
  <inkml:trace contextRef="#ctx0" brushRef="#br0" timeOffset="2756.246">4187 497 12131 0 0,'0'0'2340'0'0,"0"0"-403"0"0,0 0-428 0 0,0 0-406 0 0,0 0-328 0 0,0 0-206 0 0,0 0-114 0 0,0 0-103 0 0,0 0-104 0 0,0 0-94 0 0,0 0-60 0 0,0 0-48 0 0,0 0-32 0 0,-31 20-31 0 0,-96 59-39 0 0,91-45-188 0 0,36-31 215 0 0,1 0 1 0 0,0 1 0 0 0,0-1-1 0 0,0 0 1 0 0,1 0-1 0 0,-1 0 1 0 0,1 0 0 0 0,0 0-1 0 0,0 0 1 0 0,0 0-1 0 0,0 0 1 0 0,0-1 0 0 0,0 1-1 0 0,1-1 1 0 0,0 0-1 0 0,-1 0 1 0 0,1 0 0 0 0,0 0-1 0 0,0 0 1 0 0,0 0-1 0 0,0-1 1 0 0,0 1 0 0 0,0-1-1 0 0,1 0 1 0 0,-1 0-1 0 0,0 0 1 0 0,1-1 0 0 0,-1 1-1 0 0,1-1 29 0 0,27 14 14 0 0,-26-13 44 0 0,-1 1-1 0 0,0 0 0 0 0,0 1 0 0 0,0-1 1 0 0,-1 1-1 0 0,1 0 0 0 0,-1-1 0 0 0,1 2 1 0 0,-1-1-1 0 0,0 0 0 0 0,0 1 0 0 0,0-1 0 0 0,-1 1 1 0 0,1 0-1 0 0,-1 0 0 0 0,0 0 0 0 0,0 0 1 0 0,0 0-1 0 0,0 1 0 0 0,-1-1 0 0 0,0 0 1 0 0,0 1-1 0 0,0-1 0 0 0,0 2-57 0 0,-2 0 91 0 0,0-1 0 0 0,0 1 1 0 0,0-1-1 0 0,-1 0 0 0 0,1 0 0 0 0,-1 0 1 0 0,-1 0-1 0 0,1 0 0 0 0,-1 0 0 0 0,0 0 1 0 0,0-1-1 0 0,0 1 0 0 0,0-1 0 0 0,-1 0 1 0 0,0 0-1 0 0,0 0 0 0 0,0 0 0 0 0,0-1 0 0 0,0 0 1 0 0,-1 0-1 0 0,0 0 0 0 0,0 0 0 0 0,0-1-91 0 0,-60 26-1231 0 0,3-19-4565 0 0,51-9 113 0 0,3 0-5111 0 0</inkml:trace>
  <inkml:trace contextRef="#ctx0" brushRef="#br0" timeOffset="3001.745">4456 0 17300 0 0,'0'0'1413'0'0,"0"0"-399"0"0,0 0-242 0 0,0 0-33 0 0,0 0 29 0 0,0 0-30 0 0,0 0-77 0 0,0 0-100 0 0,-12 35-122 0 0,-35 112-101 0 0,25-34 87 0 0,18 189-309 0 0,6-167-44 0 0,0-66-3346 0 0,-2-2-9841 0 0,0-62 4148 0 0</inkml:trace>
  <inkml:trace contextRef="#ctx0" brushRef="#br0" timeOffset="3502.548">4594 571 6337 0 0,'0'0'2078'0'0,"0"0"-491"0"0,0 0-257 0 0,0 0-102 0 0,0 0-90 0 0,0 0-173 0 0,0 0-149 0 0,0 0-76 0 0,0 0-154 0 0,-14 32-137 0 0,-42 97-97 0 0,42-74 99 0 0,15-52-370 0 0,1 0 0 0 0,0-1 1 0 0,0 1-1 0 0,0 0 0 0 0,1-1 0 0 0,-1 0 0 0 0,0 1 0 0 0,1-1 0 0 0,0 0 0 0 0,0 0 0 0 0,-1 0 1 0 0,1-1-1 0 0,0 1 0 0 0,0-1 0 0 0,1 1 0 0 0,-1-1 0 0 0,0 0 0 0 0,0 0 0 0 0,1 0 0 0 0,-1-1 0 0 0,0 1 1 0 0,1-1-1 0 0,-1 0 0 0 0,0 0 0 0 0,1 0 0 0 0,-1 0 0 0 0,1-1 0 0 0,-1 1 0 0 0,0-1 0 0 0,1 0 1 0 0,-1 0-1 0 0,0 0 0 0 0,1-1-81 0 0,14-4 255 0 0,-1-1 1 0 0,0 0-1 0 0,0-1 1 0 0,-1-1 0 0 0,0-1-1 0 0,-1 0 1 0 0,0-1-1 0 0,-1-1 1 0 0,0 0-1 0 0,0 0 1 0 0,-1-2 0 0 0,2-3-256 0 0,11-9 199 0 0,77-73 276 0 0,-101 100-485 0 0,0 0 0 0 0,0-1 1 0 0,-1 1-1 0 0,1 0 1 0 0,0 0-1 0 0,-1 0 1 0 0,1 0-1 0 0,-1 0 1 0 0,1 1-1 0 0,-1-1 1 0 0,0 0-1 0 0,1 1 1 0 0,-1-1-1 0 0,0 1 0 0 0,0-1 1 0 0,0 1-1 0 0,0 0 1 0 0,0-1-1 0 0,-1 1 1 0 0,1 0-1 0 0,0 0 1 0 0,-1 0-1 0 0,1-1 1 0 0,-1 1-1 0 0,0 0 1 0 0,0 0-1 0 0,1 0 0 0 0,-1 0 1 0 0,0 0-1 0 0,-1 0 1 0 0,1 0-1 0 0,0-1 1 0 0,-1 2 9 0 0,1-3-1 0 0,13 239-274 0 0,-2-173 64 0 0,2 1 0 0 0,4-1 1 0 0,12 30 210 0 0,-20-69 47 0 0,-1 0 1 0 0,-1 1 0 0 0,-2 0-1 0 0,0 0 1 0 0,-2 0-1 0 0,-2 0 1 0 0,0 19-48 0 0,-3-42 17 0 0,0 0 1 0 0,-1 0-1 0 0,1 0 1 0 0,-1-1-1 0 0,0 1 0 0 0,0-1 1 0 0,0 0-1 0 0,-1 0 1 0 0,0 0-1 0 0,1 0 0 0 0,-1 0 1 0 0,0-1-1 0 0,-1 0 1 0 0,1 0-1 0 0,-1 0 0 0 0,1-1 1 0 0,-1 1-1 0 0,0-1 1 0 0,0 0-1 0 0,0 0 0 0 0,0-1 1 0 0,0 1-1 0 0,-1-1 1 0 0,1 0-1 0 0,0-1 0 0 0,0 1 1 0 0,-1-1-1 0 0,1 0 1 0 0,0-1-1 0 0,-1 1 0 0 0,1-1 1 0 0,0 0-1 0 0,0 0 1 0 0,-1-1-1 0 0,1 1 0 0 0,0-1 1 0 0,1 0-1 0 0,-1-1 1 0 0,0 1-1 0 0,0-1 0 0 0,1 0 1 0 0,0 0-1 0 0,-1 0 1 0 0,-1-3-18 0 0,-1-3-28 0 0,1-1 0 0 0,1 1 1 0 0,-1-1-1 0 0,2 0 1 0 0,-1-1-1 0 0,1 1 0 0 0,1-1 1 0 0,0 1-1 0 0,0-1 1 0 0,1 0-1 0 0,1 0 0 0 0,0 0 1 0 0,0-1-1 0 0,1 1 1 0 0,0 0-1 0 0,1 0 1 0 0,1 0-1 0 0,0 0 0 0 0,0 0 1 0 0,1 0-1 0 0,0 0 1 0 0,1 1-1 0 0,0 0 0 0 0,0-1 1 0 0,2 1-1 0 0,-1 1 1 0 0,1-1-1 0 0,0 1 0 0 0,1 0 1 0 0,0 1-1 0 0,1-1 1 0 0,1 0 27 0 0,99-105-2532 0 0,-68 80-857 0 0,0 4-3534 0 0,-19 17-3701 0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40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305 376 0 0 0,'0'0'707'0'0,"0"0"-92"0"0,0 0 131 0 0,0 0 303 0 0,0 0 247 0 0,0 0 231 0 0,0 0 97 0 0,0 0-83 0 0,0 0-121 0 0,0 0-172 0 0,0 0-209 0 0,34-13-193 0 0,106-43-188 0 0,-51-1 328 0 0,-79 49-772 0 0,0 0 0 0 0,-1-1 0 0 0,0 0 0 0 0,-1 0 0 0 0,0-1 0 0 0,0 0 0 0 0,-1-1 0 0 0,-1 0 0 0 0,1 0 0 0 0,-2 0 0 0 0,0-1 0 0 0,0 1 0 0 0,-1-1 0 0 0,0-1 0 0 0,-1 1-1 0 0,0 0 1 0 0,-1-1 0 0 0,0-8-214 0 0,-2 20 21 0 0,0 0-1 0 0,0-1 0 0 0,0 1 0 0 0,1 0 0 0 0,-2-1 1 0 0,1 1-1 0 0,0 0 0 0 0,0-1 0 0 0,0 1 0 0 0,0 0 1 0 0,-1-1-1 0 0,1 1 0 0 0,-1 0 0 0 0,1 0 0 0 0,-1 0 1 0 0,1-1-1 0 0,-1 1 0 0 0,0 0 0 0 0,0 0 0 0 0,1 0 0 0 0,-1 0 1 0 0,0 0-1 0 0,0 0 0 0 0,0 0 0 0 0,0 0 0 0 0,0 1 1 0 0,0-1-1 0 0,0 0 0 0 0,0 1 0 0 0,-1-1 0 0 0,1 0 1 0 0,0 1-1 0 0,0 0 0 0 0,-1-1 0 0 0,1 1 0 0 0,0 0 1 0 0,0-1-1 0 0,-1 1 0 0 0,1 0 0 0 0,0 0 0 0 0,-1 0 1 0 0,1 0-1 0 0,0 0 0 0 0,-1 0 0 0 0,1 1 0 0 0,0-1 0 0 0,0 0 1 0 0,-1 1-1 0 0,1-1 0 0 0,0 1 0 0 0,0-1 0 0 0,0 1 1 0 0,-1 0-1 0 0,1-1 0 0 0,0 1 0 0 0,0 0 0 0 0,0 0 1 0 0,0 0-1 0 0,0 0 0 0 0,0 0 0 0 0,1 0 0 0 0,-1 0 1 0 0,0 0-1 0 0,0 1-20 0 0,-11 34-6 0 0,2 0 1 0 0,1 1 0 0 0,2 1 0 0 0,2-1 0 0 0,1 1-1 0 0,2 0 1 0 0,3 33 5 0 0,-2-30-19 0 0,0-1 15 0 0,2 76-71 0 0,-4 0 0 0 0,-6 0 0 0 0,-5 0-1 0 0,-5-2 1 0 0,-4 0 0 0 0,-33 87 75 0 0,52-184-19 0 0,-2 0 0 0 0,0-1 0 0 0,-1 0 0 0 0,0-1-1 0 0,-1 1 1 0 0,-1-1 0 0 0,0-1 0 0 0,-2 0 0 0 0,1 0 0 0 0,-2-1 0 0 0,1 0 0 0 0,-2-1 0 0 0,0-1 0 0 0,0 0-1 0 0,-1 0 1 0 0,0-2 0 0 0,-1 1 0 0 0,0-2 0 0 0,0 0 0 0 0,-1-1 0 0 0,0-1 0 0 0,-1 0 0 0 0,1-1 0 0 0,-1 0-1 0 0,0-2 1 0 0,0 0 0 0 0,0-1 0 0 0,-8 0 19 0 0,21-3 30 0 0,1 1 0 0 0,-1 0 0 0 0,0-1 0 0 0,1 0 0 0 0,-1 0 0 0 0,1 0 0 0 0,-1 0 0 0 0,1-1-1 0 0,0 0 1 0 0,0 1 0 0 0,-1-1 0 0 0,1 0 0 0 0,0 0 0 0 0,1-1 0 0 0,-1 1 0 0 0,0-1 0 0 0,1 1 0 0 0,-1-1 0 0 0,1 0 0 0 0,0 0 0 0 0,0 0-1 0 0,0 0 1 0 0,0 0 0 0 0,0 0 0 0 0,1-1 0 0 0,0 1 0 0 0,-1 0 0 0 0,1-1 0 0 0,0 0 0 0 0,1 1 0 0 0,-1-3-30 0 0,-1-4 50 0 0,1 0 0 0 0,1-1 0 0 0,0 1 1 0 0,0 0-1 0 0,1-1 0 0 0,0 1 0 0 0,1 0 0 0 0,0 0 1 0 0,0 0-1 0 0,4-8-50 0 0,12-19 58 0 0,1 0 0 0 0,2 1 0 0 0,1 1 0 0 0,2 1 0 0 0,1 1 1 0 0,2 2-1 0 0,1 0 0 0 0,1 2 0 0 0,2 1 0 0 0,0 1 0 0 0,2 2 0 0 0,8-3-58 0 0,133-69-2022 0 0,-134 82-2693 0 0,0 1-3906 0 0,-31 10 2452 0 0</inkml:trace>
  <inkml:trace contextRef="#ctx0" brushRef="#br0" timeOffset="284.206">990 593 9706 0 0,'0'0'879'0'0,"0"0"-96"0"0,0 0 30 0 0,0 0 169 0 0,0 0 126 0 0,0 0-9 0 0,0 0-100 0 0,-31 28-162 0 0,-94 88-213 0 0,68-43-22 0 0,52-58-493 0 0,-1-2-35 0 0,1 0 0 0 0,1 1 0 0 0,0 0-1 0 0,1 0 1 0 0,0 0 0 0 0,1 0 0 0 0,1 0-1 0 0,0 0 1 0 0,1 0 0 0 0,0 1-74 0 0,0-9 56 0 0,1-1 0 0 0,-1 1 0 0 0,1-1 1 0 0,1 1-1 0 0,-1-1 0 0 0,1 1 0 0 0,-1-1 0 0 0,2 0 0 0 0,-1 0 1 0 0,0 0-1 0 0,1 0 0 0 0,0 0 0 0 0,0 0 0 0 0,1-1 0 0 0,-1 1 0 0 0,1-1 1 0 0,0 0-1 0 0,0 0 0 0 0,0-1 0 0 0,1 1 0 0 0,-1-1 0 0 0,1 0 1 0 0,0 0-1 0 0,0 0 0 0 0,0-1 0 0 0,2 1-56 0 0,-4-2 107 0 0,0 0 0 0 0,-1-1 0 0 0,1 1 0 0 0,0-1 0 0 0,0 0-1 0 0,0 0 1 0 0,0 0 0 0 0,1 0 0 0 0,-1 0 0 0 0,0 0 0 0 0,0-1 0 0 0,-1 0 0 0 0,1 1 0 0 0,0-1-1 0 0,0 0 1 0 0,0 0 0 0 0,0-1 0 0 0,-1 1 0 0 0,1-1 0 0 0,-1 1 0 0 0,1-1 0 0 0,-1 0 0 0 0,1 0 0 0 0,-1 0-1 0 0,0 0 1 0 0,0 0 0 0 0,0-1 0 0 0,1 0-107 0 0,46-77 994 0 0,-47 75-983 0 0,5-9-132 0 0,0-1-1 0 0,-2 1 0 0 0,1-1 1 0 0,-2 0-1 0 0,0-1 0 0 0,-1 1 1 0 0,-1-1-1 0 0,0 1 0 0 0,-1-1 1 0 0,-1 0-1 0 0,0 1 0 0 0,-1-1 1 0 0,-1-5 121 0 0,-12-3-3342 0 0,2 21-7443 0 0,7 3 1756 0 0</inkml:trace>
  <inkml:trace contextRef="#ctx0" brushRef="#br0" timeOffset="600.077">1104 888 7786 0 0,'0'0'1940'0'0,"0"0"-608"0"0,0 0-473 0 0,0 0-183 0 0,0 0-102 0 0,0 0-57 0 0,0 0 35 0 0,0 0 42 0 0,0 0-18 0 0,0 0-32 0 0,0 0-29 0 0,0 0-16 0 0,0 0-2 0 0,10 24 5 0 0,29 74-1 0 0,-38-95-417 0 0,0 0 1 0 0,-1 0-1 0 0,1 1 1 0 0,1-1-1 0 0,-1 0 1 0 0,0 0-1 0 0,1 0 1 0 0,-1-1-1 0 0,1 1 1 0 0,0 0-1 0 0,0 0 1 0 0,0-1-1 0 0,0 0 1 0 0,1 1-1 0 0,-1-1 1 0 0,0 0 0 0 0,1 0-1 0 0,0 0 1 0 0,0 0-1 0 0,-1 0 1 0 0,1-1-1 0 0,2 1-84 0 0,2 1 335 0 0,-3-1-149 0 0,0-1-1 0 0,1 0 1 0 0,-1 0 0 0 0,0 0 0 0 0,1 0-1 0 0,-1-1 1 0 0,0 0 0 0 0,1 0 0 0 0,-1 0 0 0 0,0 0-1 0 0,1-1 1 0 0,-1 1 0 0 0,0-1 0 0 0,1 0 0 0 0,-1-1-1 0 0,0 1 1 0 0,0-1 0 0 0,0 0 0 0 0,0 0-1 0 0,0 0 1 0 0,-1 0 0 0 0,1 0 0 0 0,0-1 0 0 0,-1 0-1 0 0,0 0 1 0 0,0 0 0 0 0,0 0 0 0 0,0 0 0 0 0,1-2-186 0 0,12-18 238 0 0,0-1 0 0 0,-2-1 0 0 0,-1 0 0 0 0,0-1 0 0 0,-2-1 0 0 0,-1 0 1 0 0,0-4-239 0 0,-5 0-527 0 0,-4 18-2649 0 0,-1 13 801 0 0,0 0-1095 0 0,0 0-2472 0 0,3 0-5153 0 0</inkml:trace>
  <inkml:trace contextRef="#ctx0" brushRef="#br0" timeOffset="982.373">1592 1068 8946 0 0,'0'0'2986'0'0,"0"0"-823"0"0,0 0-307 0 0,0 0-55 0 0,0 0-226 0 0,0 0-299 0 0,0 0-254 0 0,0 0-206 0 0,0 0-136 0 0,0 0-117 0 0,0 0-107 0 0,0 0-101 0 0,0 0-81 0 0,16-26-44 0 0,50-84-64 0 0,23-18 36 0 0,-81 179-3111 0 0,-9-27 2662 0 0,7 60-371 0 0,-6-82 631 0 0,1 0 1 0 0,0 1 0 0 0,0-1-1 0 0,0 0 1 0 0,0 0-1 0 0,0 0 1 0 0,1 1 0 0 0,-1-1-1 0 0,0-1 1 0 0,1 1 0 0 0,0 0-1 0 0,-1 0 1 0 0,1 0 0 0 0,0-1-1 0 0,0 1 1 0 0,0-1-1 0 0,0 0 1 0 0,0 1 0 0 0,0-1-1 0 0,1 0 1 0 0,-1 0 0 0 0,0 0-1 0 0,0-1 1 0 0,1 1 0 0 0,-1 0-1 0 0,1-1 1 0 0,-1 0-1 0 0,1 1 1 0 0,-1-1 0 0 0,0 0-1 0 0,2-1-13 0 0,1 2 163 0 0,0-1-1 0 0,0-1 1 0 0,-1 1-1 0 0,1-1 1 0 0,0 1-1 0 0,0-1 1 0 0,-1-1 0 0 0,1 1-1 0 0,0-1 1 0 0,-1 0-1 0 0,0 0 1 0 0,1 0-1 0 0,-1 0 1 0 0,0-1-1 0 0,0 0 1 0 0,0 1-1 0 0,0-2 1 0 0,-1 1-1 0 0,1 0 1 0 0,-1-1-1 0 0,0 1 1 0 0,2-4-163 0 0,35-57 973 0 0,12-12-5031 0 0,-40 67 175 0 0,-3 3-3987 0 0,-5 2-2883 0 0</inkml:trace>
  <inkml:trace contextRef="#ctx0" brushRef="#br0" timeOffset="1421.2">2220 799 7786 0 0,'0'0'3180'0'0,"0"0"-959"0"0,0 0-609 0 0,0 0-417 0 0,0 0-369 0 0,0 0-237 0 0,0 0-94 0 0,0 0-74 0 0,0 0-83 0 0,0 0-78 0 0,0 0-55 0 0,0 0-29 0 0,0 0-19 0 0,-21 33-2 0 0,-61 102-15 0 0,62-88 3 0 0,20-43-50 0 0,1 0 1 0 0,0 0-1 0 0,0 0 1 0 0,0 1-1 0 0,0-2 1 0 0,1 1-1 0 0,-1 0 1 0 0,1 0 0 0 0,0 0-1 0 0,1-1 1 0 0,-1 1-1 0 0,0-1 1 0 0,1 0-1 0 0,0 0 1 0 0,0 0-1 0 0,0 0 1 0 0,0 0-1 0 0,0 0 1 0 0,1-1-1 0 0,-1 0 1 0 0,1 0-1 0 0,-1 0 1 0 0,1 0-1 0 0,0 0 1 0 0,0-1-1 0 0,0 1 1 0 0,0-1-1 0 0,0 0 1 0 0,0 0-1 0 0,0-1 1 0 0,0 1-1 0 0,1-1 1 0 0,-1 0-1 0 0,4 0-93 0 0,4 0 254 0 0,1-1 0 0 0,-1 0 0 0 0,0 0 0 0 0,0-1 0 0 0,0-1 0 0 0,0 0-1 0 0,0 0 1 0 0,0-1 0 0 0,-1-1 0 0 0,0 0 0 0 0,0 0 0 0 0,0-1 0 0 0,0-1 0 0 0,-1 0-1 0 0,4-4-253 0 0,12-10 220 0 0,-1-1 0 0 0,-1-1-1 0 0,-2-1 1 0 0,0-1 0 0 0,3-6-220 0 0,-8 10-47 0 0,-1-1 1 0 0,-1 0-1 0 0,-1-1 1 0 0,0-1-1 0 0,-2-1 1 0 0,-1 1-1 0 0,-1-2 1 0 0,-1 1 0 0 0,-1-1-1 0 0,-2-1 1 0 0,0 0-1 0 0,-2 1 1 0 0,-1-1-1 0 0,-1-1 1 0 0,-1 1-1 0 0,-2 0 1 0 0,0 0-1 0 0,-3-11 47 0 0,3 30-50 0 0,-1 1 0 0 0,1 0-1 0 0,-1 0 1 0 0,0 0-1 0 0,-1 1 1 0 0,1-1-1 0 0,-1 0 1 0 0,-1 1-1 0 0,1 0 1 0 0,-1 0 0 0 0,0 0-1 0 0,-1 0 1 0 0,1 0-1 0 0,-1 1 1 0 0,0 0-1 0 0,-1 0 1 0 0,1 1 0 0 0,-1-1-1 0 0,0 1 1 0 0,0 0-1 0 0,0 0 1 0 0,-1 1-1 0 0,1 0 1 0 0,-1 0-1 0 0,1 1 1 0 0,-1 0 0 0 0,0 0-1 0 0,0 0 1 0 0,0 1-1 0 0,-1 0 1 0 0,1 0-1 0 0,0 1 1 0 0,0 0-1 0 0,-7 1 51 0 0,-1 1-42 0 0,0 1 0 0 0,1 0-1 0 0,-1 2 1 0 0,1-1-1 0 0,0 2 1 0 0,0 0-1 0 0,0 0 1 0 0,1 2-1 0 0,0-1 1 0 0,0 2 0 0 0,1 0-1 0 0,0 0 1 0 0,1 1-1 0 0,0 0 1 0 0,0 1-1 0 0,1 0 1 0 0,1 1-1 0 0,0 0 1 0 0,1 1 0 0 0,0 0-1 0 0,0 0 1 0 0,2 0-1 0 0,-1 1 1 0 0,2 0-1 0 0,0 0 1 0 0,1 1-1 0 0,0 0 1 0 0,1-1 0 0 0,0 4 42 0 0,2-6-5 0 0,0-1 0 0 0,1 1 1 0 0,0-1-1 0 0,1 1 0 0 0,0-1 1 0 0,1 1-1 0 0,0-1 0 0 0,1 0 1 0 0,0 0-1 0 0,1 0 0 0 0,0 0 1 0 0,1 0-1 0 0,0-1 1 0 0,1 0-1 0 0,0 0 0 0 0,0 0 1 0 0,1-1-1 0 0,0 0 0 0 0,1 0 1 0 0,0-1-1 0 0,0 0 0 0 0,1-1 1 0 0,5 4 4 0 0,13 7 52 0 0,0-2 1 0 0,1-1-1 0 0,1-2 0 0 0,1 0 1 0 0,0-2-1 0 0,0-1 1 0 0,4-1-53 0 0,27 6-90 0 0,1-4 0 0 0,1-2 0 0 0,0-3-1 0 0,57-1 91 0 0,20-5-2768 0 0,-83 0-2213 0 0,-20 0-5859 0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45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0 563 0 0 0,'7'4'211'0'0,"58"14"2976"0"0,-54-18-2666 0 0,1 0-1 0 0,-1-1 1 0 0,1-1-1 0 0,-1 0 1 0 0,1 0 0 0 0,-1-1-1 0 0,0-1 1 0 0,0 0-1 0 0,-1 0 1 0 0,1-1 0 0 0,-1 0-1 0 0,0-1 1 0 0,0 0-1 0 0,2-3-520 0 0,42-31 616 0 0,-1-3-1 0 0,-3-2 1 0 0,-1-3-1 0 0,36-46-615 0 0,-80 88 25 0 0,-1 0-1 0 0,1 0 1 0 0,-1-1 0 0 0,-1 1-1 0 0,1-1 1 0 0,-1 0 0 0 0,0 0-1 0 0,0 0 1 0 0,-1 0-1 0 0,0 0 1 0 0,-1-1 0 0 0,1 1-1 0 0,-1-1 1 0 0,-1 1 0 0 0,1-8-25 0 0,-2 13-148 0 0,0 0 0 0 0,0 0 0 0 0,-1 1 0 0 0,1-1 0 0 0,0 0 0 0 0,-1 1 0 0 0,1-1 1 0 0,-1 1-1 0 0,0 0 0 0 0,1-1 0 0 0,-1 1 0 0 0,0 0 0 0 0,0 0 0 0 0,0 0 0 0 0,0 0 1 0 0,0 0-1 0 0,0 0 0 0 0,0 1 0 0 0,0-1 0 0 0,0 1 0 0 0,0-1 0 0 0,0 1 0 0 0,0 0 1 0 0,0 0-1 0 0,0 0 0 0 0,0 0 0 0 0,-1 0 0 0 0,1 1 0 0 0,0-1 0 0 0,0 0 0 0 0,0 1 1 0 0,0 0-1 0 0,0-1 0 0 0,0 1 0 0 0,0 0 0 0 0,0 0 0 0 0,0 0 0 0 0,1 0 0 0 0,-1 1 1 0 0,0-1-1 0 0,1 0 0 0 0,-1 1 0 0 0,0-1 148 0 0,-8 7-118 0 0,1 0 1 0 0,-1 1-1 0 0,2 0 0 0 0,-1 1 1 0 0,1 0-1 0 0,1 0 1 0 0,-1 0-1 0 0,2 1 1 0 0,-1 0-1 0 0,2 0 0 0 0,0 1 1 0 0,0 0-1 0 0,1 0 1 0 0,0 0 117 0 0,1-3 102 0 0,1 1 1 0 0,-1 0 0 0 0,2 0-1 0 0,0-1 1 0 0,0 1-1 0 0,0 0 1 0 0,1 0 0 0 0,1 0-1 0 0,0 0 1 0 0,0 0 0 0 0,1 0-1 0 0,0-1 1 0 0,1 1 0 0 0,0-1-1 0 0,0 1 1 0 0,1-1 0 0 0,1 0-1 0 0,0 1-102 0 0,2-2 155 0 0,1-1-1 0 0,0 0 1 0 0,0-1 0 0 0,1 0-1 0 0,-1 0 1 0 0,1-1-1 0 0,0 0 1 0 0,1 0-1 0 0,-1-1 1 0 0,1 0 0 0 0,0-1-1 0 0,0 0 1 0 0,0-1-1 0 0,0 0 1 0 0,1 0-1 0 0,-1-1 1 0 0,1-1 0 0 0,-1 0-1 0 0,0 0 1 0 0,1-1-1 0 0,3 0-154 0 0,8-3 159 0 0,0-1 0 0 0,0 0 0 0 0,-1-2-1 0 0,1 0 1 0 0,-1-2 0 0 0,-1 0 0 0 0,0-1 0 0 0,0-2-1 0 0,-1 1 1 0 0,0-2 0 0 0,-1-1 0 0 0,-1 0 0 0 0,0-1-1 0 0,-1-1 1 0 0,1-3-159 0 0,2 3-82 0 0,-2-2 1 0 0,0 0-1 0 0,0-1 0 0 0,-2 0 0 0 0,0-1 1 0 0,-2-1-1 0 0,0-1 0 0 0,-1 0 0 0 0,-2 0 0 0 0,0-1 1 0 0,-1 0-1 0 0,-1-1 0 0 0,3-21 82 0 0,-10 1-346 0 0,-1 43 317 0 0,0 1-1 0 0,0-1 1 0 0,0 0-1 0 0,0 0 1 0 0,0 1 0 0 0,-1-1-1 0 0,1 0 1 0 0,0 0-1 0 0,0 1 1 0 0,0-1-1 0 0,-1 0 1 0 0,1 1-1 0 0,0-1 1 0 0,-1 0 0 0 0,1 1-1 0 0,-1-1 1 0 0,1 1-1 0 0,-1-1 1 0 0,1 0-1 0 0,-1 1 1 0 0,1-1-1 0 0,-1 1 1 0 0,1 0-1 0 0,-1-1 1 0 0,0 1 0 0 0,1-1-1 0 0,-1 1 1 0 0,0 0-1 0 0,1-1 1 0 0,-1 1-1 0 0,0 0 1 0 0,1 0-1 0 0,-1 0 1 0 0,0 0 0 0 0,0-1-1 0 0,1 1 1 0 0,-1 0-1 0 0,0 0 1 0 0,1 0-1 0 0,-1 0 1 0 0,0 1-1 0 0,0-1 1 0 0,1 0-1 0 0,-1 0 1 0 0,0 0 0 0 0,0 1-1 0 0,1-1 1 0 0,-1 0-1 0 0,0 1 1 0 0,1-1-1 0 0,-1 0 1 0 0,1 1-1 0 0,-1-1 1 0 0,0 1-1 0 0,1-1 30 0 0,-7 7-193 0 0,1-1-1 0 0,0 1 0 0 0,1 0 1 0 0,-1 1-1 0 0,1 0 0 0 0,1-1 0 0 0,0 1 1 0 0,0 1-1 0 0,0-1 0 0 0,1 1 0 0 0,-1 2 194 0 0,-5 12 159 0 0,1 1 0 0 0,1-1-1 0 0,2 1 1 0 0,0 0 0 0 0,1 1 0 0 0,1-1-1 0 0,2 1 1 0 0,0-1 0 0 0,2 1-1 0 0,0 0 1 0 0,4 13-159 0 0,-2-29 123 0 0,1-1 1 0 0,0 1-1 0 0,0-1 0 0 0,1 0 0 0 0,0 0 1 0 0,0 0-1 0 0,1-1 0 0 0,0 0 0 0 0,0 0 1 0 0,1-1-1 0 0,-1 1 0 0 0,2-2 1 0 0,-1 1-1 0 0,1-1 0 0 0,-1 0 0 0 0,2 0 1 0 0,-1-1-1 0 0,0 0 0 0 0,1 0 0 0 0,0-1 1 0 0,-1 0-1 0 0,1-1 0 0 0,0 0 1 0 0,1-1-1 0 0,-1 1 0 0 0,0-2 0 0 0,0 1 1 0 0,1-1-1 0 0,-1-1 0 0 0,0 0 0 0 0,0 0 1 0 0,0 0-1 0 0,1-1 0 0 0,-2-1 0 0 0,1 0 1 0 0,0 0-1 0 0,8-4-123 0 0,3-2 86 0 0,0-1-1 0 0,0 0 1 0 0,-1-2 0 0 0,-1 0-1 0 0,0-1 1 0 0,0 0 0 0 0,-2-2-1 0 0,0 0 1 0 0,0-1 0 0 0,-1-1 0 0 0,-1 0-1 0 0,-1 0 1 0 0,-1-2 0 0 0,0 0-1 0 0,-1 0 1 0 0,4-12-86 0 0,-9 16-57 0 0,0-1 1 0 0,-1 0-1 0 0,0 0 1 0 0,-2 0-1 0 0,0 0 1 0 0,-1 0-1 0 0,0-1 1 0 0,-1 1-1 0 0,-1-1 1 0 0,-2-9 56 0 0,3 23-2 0 0,-1 0 1 0 0,0 0 0 0 0,-1 1 0 0 0,1-1 0 0 0,0 0 0 0 0,-1 1 0 0 0,0-1 0 0 0,1 0 0 0 0,-1 1-1 0 0,0-1 1 0 0,0 1 0 0 0,-1-1 0 0 0,1 1 0 0 0,0 0 0 0 0,-1-1 0 0 0,1 1 0 0 0,-1 0 0 0 0,0 0-1 0 0,0 0 1 0 0,0 0 0 0 0,0 0 0 0 0,0 1 0 0 0,0-1 0 0 0,-1 1 0 0 0,1-1 0 0 0,0 1 0 0 0,-1 0-1 0 0,1 0 1 0 0,-1 0 0 0 0,1 0 0 0 0,-1 0 0 0 0,0 0 0 0 0,1 1 0 0 0,-1-1 0 0 0,0 1 0 0 0,1 0-1 0 0,-1 0 1 0 0,0 0 0 0 0,0 0 0 0 0,1 1 0 0 0,-1-1 0 0 0,-2 1 1 0 0,-4 7 0 0 0,0 1 0 0 0,0 0-1 0 0,1 0 1 0 0,0 1 0 0 0,1 0 0 0 0,0 0 0 0 0,1 1 0 0 0,0-1 0 0 0,0 2 0 0 0,1-1 0 0 0,-3 11 0 0 0,1-7 38 0 0,1 1 1 0 0,0 0 0 0 0,2 0-1 0 0,-1 1 1 0 0,2-1 0 0 0,0 1 0 0 0,1 0-1 0 0,1 0 1 0 0,1 0 0 0 0,0 0 0 0 0,1 0-1 0 0,1-1 1 0 0,0 1 0 0 0,1 0-1 0 0,1-1 1 0 0,1 1 0 0 0,0-1 0 0 0,1 0-1 0 0,1-1 1 0 0,0 0 0 0 0,1 0 0 0 0,1 0-1 0 0,1-1 1 0 0,5 7-39 0 0,56 35-1078 0 0,-43-45-1600 0 0,3-8-3417 0 0,-22-3 124 0 0</inkml:trace>
  <inkml:trace contextRef="#ctx0" brushRef="#br0" timeOffset="1398.437">2121 3 1120 0 0,'0'0'748'0'0,"0"0"-151"0"0,0 0-60 0 0,0 0 54 0 0,0 0 116 0 0,0 0 66 0 0,0 0 25 0 0,0 0 47 0 0,0 0-17 0 0,0 0-48 0 0,0 0-49 0 0,0 0-85 0 0,0 0-45 0 0,-21 20-25 0 0,-66 60-22 0 0,42-10 481 0 0,29-34-775 0 0,2 1 0 0 0,2 0 0 0 0,1 1 0 0 0,2 1 0 0 0,2 0 0 0 0,1 0 0 0 0,3 0 0 0 0,0 0 0 0 0,3 1 0 0 0,2 18-260 0 0,-2-53-65 0 0,0 1 0 0 0,0-1-1 0 0,0 1 1 0 0,1-1-1 0 0,-1 0 1 0 0,1 1 0 0 0,0-1-1 0 0,1 0 1 0 0,-1 0 0 0 0,1 0-1 0 0,0 0 1 0 0,1 0 0 0 0,-1 0-1 0 0,1 0 1 0 0,0-1 0 0 0,0 1-1 0 0,0-1 1 0 0,1 0 0 0 0,-1 0-1 0 0,1 0 1 0 0,0-1 0 0 0,0 1-1 0 0,1-1 1 0 0,-1 0 0 0 0,1 0-1 0 0,-1 0 1 0 0,1-1-1 0 0,0 0 1 0 0,0 0 0 0 0,0 0-1 0 0,0 0 1 0 0,0-1 0 0 0,1 0-1 0 0,-1 0 1 0 0,0 0 0 0 0,1-1-1 0 0,-1 1 1 0 0,1-1 0 0 0,0-1 65 0 0,65-38-8689 0 0,-58 31 4859 0 0</inkml:trace>
  <inkml:trace contextRef="#ctx0" brushRef="#br0" timeOffset="1711.633">2480 132 4065 0 0,'0'0'1494'0'0,"0"0"-741"0"0,0 0-140 0 0,0 0 120 0 0,0 0 175 0 0,0 0 144 0 0,0 0 8 0 0,-32 28-110 0 0,-99 86-183 0 0,86-59-7 0 0,42-46-605 0 0,2-8-123 0 0,0 1 1 0 0,0 0 0 0 0,0-1 0 0 0,0 1 0 0 0,1 0 0 0 0,-1-1 0 0 0,1 1 0 0 0,-1 0 0 0 0,1 0 0 0 0,0 0 0 0 0,-1-1 0 0 0,1 1 0 0 0,0 0 0 0 0,0 0 0 0 0,0 0 0 0 0,0 0 0 0 0,1-1 0 0 0,-1 1 0 0 0,0 0 0 0 0,1 0 0 0 0,-1 0 0 0 0,1-1 0 0 0,0 1 0 0 0,0 0 0 0 0,0-1 0 0 0,-1 1 0 0 0,1-1 0 0 0,1 1 0 0 0,-1-1 0 0 0,0 1 0 0 0,0-1 0 0 0,0 0 0 0 0,1 1 0 0 0,-1-1 0 0 0,1 0 0 0 0,-1 0 0 0 0,1 0 0 0 0,-1 0 0 0 0,1 0 0 0 0,0-1 0 0 0,-1 1 0 0 0,1 0 0 0 0,0-1 0 0 0,0 1 0 0 0,0-1 0 0 0,-1 0 0 0 0,1 1 0 0 0,0-1 0 0 0,1 0-33 0 0,224 15 1220 0 0,-226-15-1193 0 0,1 0-1 0 0,0 1 1 0 0,0-1 0 0 0,-1 1-1 0 0,1 0 1 0 0,0 0 0 0 0,-1 0-1 0 0,1-1 1 0 0,-1 1 0 0 0,1 1-1 0 0,-1-1 1 0 0,0 0 0 0 0,1 0-1 0 0,-1 0 1 0 0,0 1 0 0 0,0-1-1 0 0,0 1 1 0 0,0-1 0 0 0,0 1-1 0 0,0-1 1 0 0,0 1 0 0 0,0 0-1 0 0,-1-1 1 0 0,1 1 0 0 0,-1 0-1 0 0,1 0 1 0 0,-1-1 0 0 0,0 1-1 0 0,1 0 1 0 0,-1 0 0 0 0,0 0-1 0 0,0-1 1 0 0,0 1 0 0 0,-1 0-1 0 0,1 0 1 0 0,0 0 0 0 0,-1-1-1 0 0,1 1 1 0 0,-1 0 0 0 0,1 0-27 0 0,-35 66 986 0 0,-59 18-1556 0 0,21-45-3249 0 0,48-30 545 0 0,9-6-1657 0 0,9-5-674 0 0</inkml:trace>
  <inkml:trace contextRef="#ctx0" brushRef="#br0" timeOffset="1946.294">2355 202 5105 0 0,'0'0'1663'0'0,"0"0"-344"0"0,0 0-305 0 0,0 0-197 0 0,0 0-166 0 0,0 0-134 0 0,0 0-30 0 0,0 0 67 0 0,0 0 138 0 0,0 0 88 0 0,0 0-11 0 0,0 0-71 0 0,0 0-126 0 0,17 2-97 0 0,118 3 338 0 0,-21-22-2332 0 0,-46 6-6937 0 0,-57 10 5014 0 0,-3 1-67 0 0</inkml:trace>
  <inkml:trace contextRef="#ctx0" brushRef="#br0" timeOffset="2329.82">2918 269 2280 0 0,'0'0'2113'0'0,"0"0"-550"0"0,0 0-272 0 0,0 0-11 0 0,0 0 16 0 0,0 0-49 0 0,0 0-77 0 0,0 0-111 0 0,0 0-139 0 0,0 0-148 0 0,0 0-154 0 0,0 0-121 0 0,0 0-106 0 0,-21 12-102 0 0,-63 41-69 0 0,53-18 35 0 0,31-29-276 0 0,1-1 7 0 0,1-1 0 0 0,0 0 1 0 0,-1 1-1 0 0,1-1 0 0 0,1 0 1 0 0,-1 0-1 0 0,1-1 0 0 0,-1 1 1 0 0,1 0-1 0 0,0-1 0 0 0,1 0 0 0 0,-1 0 1 0 0,0 0-1 0 0,1 0 0 0 0,0 0 1 0 0,0 0-1 0 0,0-1 0 0 0,0 0 1 0 0,0 0-1 0 0,0 0 0 0 0,0-1 1 0 0,1 1-1 0 0,-1-1 0 0 0,4 1 14 0 0,17 10-25 0 0,-20-9 52 0 0,0-2 1 0 0,-1 0 0 0 0,1 1 0 0 0,-1 0 1 0 0,0 0-1 0 0,0 0 0 0 0,1 0 0 0 0,-2 1 1 0 0,1-1-1 0 0,0 1 0 0 0,0 0 0 0 0,-1 0 1 0 0,0 1-1 0 0,1-1 0 0 0,-1 1 0 0 0,-1-1 1 0 0,1 1-1 0 0,0 0 0 0 0,-1 0 0 0 0,0 0 1 0 0,0 1-1 0 0,0-1 0 0 0,0 0 0 0 0,-1 1 1 0 0,0-1-1 0 0,0 1 0 0 0,0 0 0 0 0,0-1 1 0 0,-1 1-1 0 0,0 2-28 0 0,-4-1 47 0 0,-1 1 1 0 0,0-1 0 0 0,-1 0-1 0 0,0-1 1 0 0,0 0-1 0 0,0 1 1 0 0,0-2 0 0 0,-1 1-1 0 0,0-1 1 0 0,1 0-1 0 0,-2 0 1 0 0,-3 1-48 0 0,-2 2-91 0 0,-52 12-968 0 0,42-16-1910 0 0,1-3-3905 0 0,16 0-436 0 0</inkml:trace>
  <inkml:trace contextRef="#ctx0" brushRef="#br0" timeOffset="2661.547">3089 33 10218 0 0,'0'0'802'0'0,"0"0"-516"0"0,0 0-75 0 0,0 0 372 0 0,0 0 305 0 0,0 0 163 0 0,0 0 63 0 0,0 0-50 0 0,0 0-117 0 0,0 0-175 0 0,0 0-171 0 0,0 0-146 0 0,20 33-80 0 0,63 103-46 0 0,-19-36 350 0 0,-57-84-642 0 0,-1-1 1 0 0,-1 1-1 0 0,0 0 0 0 0,-1 0 1 0 0,-1 0-1 0 0,0 0 0 0 0,-1 1 1 0 0,-1 0-1 0 0,-1-1 0 0 0,0 7-37 0 0,-1-15-19 0 0,0 0-1 0 0,-1 1 0 0 0,1-1 1 0 0,-1 0-1 0 0,-1 0 0 0 0,0-1 1 0 0,0 1-1 0 0,0 0 0 0 0,-1-1 1 0 0,0 0-1 0 0,-1 0 0 0 0,1 0 0 0 0,-1 0 1 0 0,-1-1-1 0 0,1 0 0 0 0,-1 0 1 0 0,0 0-1 0 0,-6 3 20 0 0,-128 82-1547 0 0,131-86 1170 0 0,-51 25-2235 0 0,19-17-4914 0 0,32-12 3239 0 0,3-1 242 0 0</inkml:trace>
  <inkml:trace contextRef="#ctx0" brushRef="#br0" timeOffset="2952.178">3588 342 6473 0 0,'0'0'2196'0'0,"0"0"-511"0"0,0 0-22 0 0,0 0 42 0 0,0 0-193 0 0,0 0-248 0 0,0 0-232 0 0,0 0-158 0 0,33 1-121 0 0,106 1-167 0 0,86-1-917 0 0,-215 1-1636 0 0,-8 0-6348 0 0,-2-2-815 0 0</inkml:trace>
  <inkml:trace contextRef="#ctx0" brushRef="#br0" timeOffset="3197.307">3682 648 7570 0 0,'0'0'2688'0'0,"0"0"-1167"0"0,0 0-233 0 0,0 0-80 0 0,0 0-208 0 0,0 0-128 0 0,199-8-71 0 0,-164 1-121 0 0,3 3-136 0 0,-1 1-168 0 0,-2-1-240 0 0,4 4-360 0 0,-4 0-440 0 0,-2 0-985 0 0,-11 0-1695 0 0,-5 0-7243 0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03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41 339 3425 0 0,'0'0'1104'0'0,"0"0"-239"0"0,0 0-112 0 0,0 0-24 0 0,0 0-73 0 0,0 0-122 0 0,0 0-134 0 0,0 0-93 0 0,0 0-41 0 0,0 0-16 0 0,0 0-12 0 0,-3 21-10 0 0,-16 147 482 0 0,0 272-631 0 0,27-427-6361 0 0,2-26 1920 0 0,-4 3 4626 0 0,-2 2-428 0 0</inkml:trace>
  <inkml:trace contextRef="#ctx0" brushRef="#br0" timeOffset="590.956">483 409 3361 0 0,'0'0'795'0'0,"0"0"-81"0"0,0 0 151 0 0,0 0 173 0 0,0 0 101 0 0,0 0-53 0 0,0 0-175 0 0,0 0-142 0 0,0 0-119 0 0,0 0-95 0 0,0 0-22 0 0,0 0-8 0 0,0 0 8 0 0,-4-1-17 0 0,-4 0-435 0 0,-1 1 1 0 0,1 0 0 0 0,0 0-1 0 0,-1 1 1 0 0,1 0 0 0 0,0 0-1 0 0,0 1 1 0 0,-1 0 0 0 0,1 1-1 0 0,1 0 1 0 0,-1 0 0 0 0,0 0-1 0 0,1 1 1 0 0,-1 0 0 0 0,1 1-1 0 0,1 0 1 0 0,-1 0 0 0 0,0 0-1 0 0,1 1 1 0 0,0 0-1 0 0,1 0 1 0 0,-1 0 0 0 0,1 1-1 0 0,0 0 1 0 0,1 0 0 0 0,-2 3-82 0 0,2 55-270 0 0,39-28 741 0 0,79 30 248 0 0,-108-62-660 0 0,0 0 0 0 0,0 0 0 0 0,-1 0 1 0 0,0 1-1 0 0,0 0 0 0 0,0 0 0 0 0,-1 0 0 0 0,1 0 1 0 0,-2 1-1 0 0,1 0 0 0 0,-1 0 0 0 0,0 0 0 0 0,0 0 0 0 0,-1 0 1 0 0,0 1-1 0 0,0-1 0 0 0,-1 1 0 0 0,0-1 0 0 0,0 1 0 0 0,-1-1 1 0 0,0 1-1 0 0,0 0 0 0 0,-1-1 0 0 0,0 1 0 0 0,0-1 0 0 0,0 1 1 0 0,-2 0-60 0 0,2-3-4 0 0,-1 0 1 0 0,0 0-1 0 0,-1 0 1 0 0,1 0-1 0 0,-1 0 1 0 0,0-1 0 0 0,0 1-1 0 0,0-1 1 0 0,-1 0-1 0 0,0 0 1 0 0,0 0-1 0 0,0 0 1 0 0,0-1 0 0 0,0 1-1 0 0,-1-1 1 0 0,1 0-1 0 0,-1-1 1 0 0,0 1-1 0 0,0-1 1 0 0,0 0-1 0 0,0 0 1 0 0,0 0 0 0 0,-1-1-1 0 0,1 0 1 0 0,0 0-1 0 0,-2 0 4 0 0,-27-5-3559 0 0,12-22-7645 0 0,21 19 7426 0 0</inkml:trace>
  <inkml:trace contextRef="#ctx0" brushRef="#br0" timeOffset="921.871">414 372 3849 0 0,'0'0'1900'0'0,"0"0"-407"0"0,0 0-109 0 0,0 0 87 0 0,0 0-19 0 0,0 0-196 0 0,0 0-263 0 0,0 0-263 0 0,0 0-203 0 0,0 0-129 0 0,0 0-82 0 0,0 0-12 0 0,0 0 61 0 0,4 2 62 0 0,74 18 2271 0 0,36-34-1906 0 0,-47-5-933 0 0,-28 9-2436 0 0,0-2-6732 0 0,-28 9 981 0 0</inkml:trace>
  <inkml:trace contextRef="#ctx0" brushRef="#br0" timeOffset="1419.802">851 461 3049 0 0,'0'0'1315'0'0,"0"0"-541"0"0,0 0-129 0 0,0 0 141 0 0,0 0 176 0 0,0 0 88 0 0,0 0-53 0 0,0 0-105 0 0,0 0-156 0 0,0 0-162 0 0,-21 32-139 0 0,-64 101-105 0 0,43-37 253 0 0,40-88-523 0 0,-3 5 58 0 0,0 0 0 0 0,1 0 0 0 0,1 0-1 0 0,0 1 1 0 0,1-1 0 0 0,0 1 0 0 0,1 0 0 0 0,1-1 0 0 0,0 1 0 0 0,1 6-118 0 0,0-18 63 0 0,0 1 0 0 0,0-1 0 0 0,0 1 0 0 0,0-1 0 0 0,0 1 0 0 0,0-1 0 0 0,1 0 0 0 0,0 1 0 0 0,-1-1 0 0 0,1 0 0 0 0,0 0 0 0 0,0 0 0 0 0,0 0 0 0 0,0-1 0 0 0,0 1 0 0 0,0 0 1 0 0,1-1-1 0 0,-1 0 0 0 0,1 1 0 0 0,-1-1 0 0 0,1 0 0 0 0,-1 0 0 0 0,1-1 0 0 0,-1 1 0 0 0,1 0 0 0 0,0-1 0 0 0,0 1 0 0 0,-1-1 0 0 0,1 0 0 0 0,0 0 0 0 0,0 0 0 0 0,-1-1 0 0 0,1 1 0 0 0,0 0-63 0 0,91-29 2471 0 0,-77 22-2300 0 0,-1-2 0 0 0,-1 0 0 0 0,0-1 0 0 0,0 0 0 0 0,-1-2 0 0 0,0 1 0 0 0,-1-2 0 0 0,0 0 0 0 0,-1 0 0 0 0,0-1 0 0 0,-1 0 0 0 0,-1-1-1 0 0,0-1 1 0 0,-1 1 0 0 0,-1-2 0 0 0,-1 1 0 0 0,0-1 0 0 0,-1 0 0 0 0,0 0 0 0 0,-2-1 0 0 0,0 0 0 0 0,-1 1 0 0 0,-1-1 0 0 0,0-2-171 0 0,-3 17-109 0 0,1 0-1 0 0,-1 1 1 0 0,1-1 0 0 0,-1 0 0 0 0,0 0 0 0 0,0 0 0 0 0,0 0 0 0 0,-1 1 0 0 0,1-1 0 0 0,-1 1 0 0 0,1-1 0 0 0,-1 1 0 0 0,0-1 0 0 0,0 1 0 0 0,0 0-1 0 0,0 0 1 0 0,-1 0 0 0 0,1 0 0 0 0,0 0 0 0 0,-1 1 0 0 0,1-1 0 0 0,-1 1 0 0 0,0-1 0 0 0,1 1 0 0 0,-1 0 0 0 0,0 0 0 0 0,0 0 0 0 0,0 0-1 0 0,-2 0 110 0 0,-45-5-4469 0 0,6 9-3291 0 0,24 4 69 0 0</inkml:trace>
  <inkml:trace contextRef="#ctx0" brushRef="#br0" timeOffset="2720.939">1280 428 0 0 0,'0'0'327'0'0,"0"0"-99"0"0,0 0 15 0 0,0 0 147 0 0,0 0 152 0 0,0 0 56 0 0,0 0-29 0 0,0 0-56 0 0,0 0-72 0 0,0 0-31 0 0,0 0 10 0 0,0 0 11 0 0,0 0 30 0 0,1 16 13 0 0,11 119 1521 0 0,-12-127-2850 0 0,0 1 4892 0 0,0-19 1935 0 0,-1-1-5715 0 0,0-10-14 0 0,1 0-1 0 0,1 0 1 0 0,1 0-1 0 0,1 1 1 0 0,0-1-1 0 0,2 1 1 0 0,0 0-1 0 0,3-6-242 0 0,60-96 321 0 0,-68 121-355 0 0,1 0 0 0 0,0-1 0 0 0,-1 1 0 0 0,1 0 0 0 0,0 0 0 0 0,0 0 1 0 0,0 0-1 0 0,0 0 0 0 0,0 1 0 0 0,0-1 0 0 0,0 0 0 0 0,0 0 0 0 0,0 1 1 0 0,0-1-1 0 0,0 0 0 0 0,1 1 0 0 0,-1-1 0 0 0,0 1 0 0 0,0 0 1 0 0,1-1-1 0 0,-1 1 0 0 0,0 0 0 0 0,1 0 0 0 0,-1 0 0 0 0,0 0 0 0 0,1 0 1 0 0,-1 0-1 0 0,0 0 0 0 0,0 0 0 0 0,1 0 0 0 0,-1 1 0 0 0,0-1 0 0 0,1 0 1 0 0,-1 1-1 0 0,0 0 0 0 0,0-1 0 0 0,0 1 0 0 0,0-1 0 0 0,1 1 1 0 0,-1 0-1 0 0,0 0 0 0 0,0 0 0 0 0,0 0 0 0 0,-1 0 0 0 0,1 0 0 0 0,0 0 1 0 0,0 0 33 0 0,9 16-922 0 0,16 22-2555 0 0,-4-28-6566 0 0,-17-11 6362 0 0</inkml:trace>
  <inkml:trace contextRef="#ctx0" brushRef="#br0" timeOffset="3155.871">1727 262 0 0 0,'0'0'273'0'0,"0"0"972"0"0,0 0 379 0 0,0 0-2 0 0,0 0-150 0 0,0 0-185 0 0,0 0-207 0 0,0 0-150 0 0,0 0-122 0 0,0 0-91 0 0,0 0-94 0 0,0 0-103 0 0,0 0-101 0 0,-26 24-88 0 0,-79 78-75 0 0,59-40 75 0 0,28 11-58 0 0,20-72-177 0 0,0 0 0 0 0,0 0 0 0 0,0 0 0 0 0,0 0 0 0 0,1 0 0 0 0,-1 0 0 0 0,0-1 0 0 0,0 1 0 0 0,1-1 0 0 0,-1 0 0 0 0,0 1 0 0 0,1-1 0 0 0,-1 0 0 0 0,0 0-1 0 0,1-1 1 0 0,-1 1 0 0 0,0 0 0 0 0,0-1 0 0 0,1 1 0 0 0,-1-1 0 0 0,0 0 0 0 0,0 0 0 0 0,0 0 0 0 0,0 0 0 0 0,0 0 0 0 0,1-1-96 0 0,133-147 1812 0 0,-80 79-1622 0 0,-34 44-261 0 0,-22 26 35 0 0,0 0-64 0 0,0 0-128 0 0,-2 8-495 0 0,-9 16 336 0 0,6-13 280 0 0,0 0-1 0 0,0 0 0 0 0,1 0 0 0 0,1 0 0 0 0,0 1 1 0 0,0-1-1 0 0,1 1 0 0 0,1 0 0 0 0,0-1 1 0 0,0 1-1 0 0,1 0 0 0 0,1 2 108 0 0,0-12-171 0 0,1 0 0 0 0,0 0 0 0 0,0-1 0 0 0,0 1 0 0 0,0-1 0 0 0,0 1 0 0 0,1-1 0 0 0,-1 0 0 0 0,0 1 0 0 0,1-1 0 0 0,-1 0 0 0 0,0-1 0 0 0,1 1 0 0 0,-1 0 0 0 0,1-1 0 0 0,0 0 0 0 0,-1 1 0 0 0,1-1-1 0 0,-1 0 1 0 0,1 0 0 0 0,0 0 0 0 0,-1-1 0 0 0,1 1 0 0 0,-1-1 0 0 0,1 1 0 0 0,-1-1 0 0 0,1 0 0 0 0,-1 0 0 0 0,1 0 171 0 0,79-49-9719 0 0,-70 45 8928 0 0</inkml:trace>
  <inkml:trace contextRef="#ctx0" brushRef="#br0" timeOffset="3504.491">2056 247 80 0 0,'0'0'1388'0'0,"0"0"-5"0"0,0 0-73 0 0,0 0-11 0 0,0 0-104 0 0,0 0-151 0 0,0 0-156 0 0,0 0-208 0 0,0 0-190 0 0,0 0-177 0 0,0 0-153 0 0,0 0-77 0 0,-19 20-15 0 0,-57 60 19 0 0,58-49 139 0 0,20-29-167 0 0,1 2 97 0 0,1-1-1 0 0,-1 1 1 0 0,1-1 0 0 0,-1 0-1 0 0,1 0 1 0 0,0-1-1 0 0,0 1 1 0 0,0-1 0 0 0,0 0-1 0 0,1 0 1 0 0,-1 0 0 0 0,0-1-1 0 0,1 1 1 0 0,-1-1 0 0 0,1 0-1 0 0,0 0 1 0 0,-1-1-1 0 0,1 0 1 0 0,0 1 0 0 0,-1-1-1 0 0,1-1 1 0 0,0 1 0 0 0,0-1-1 0 0,-1 0 1 0 0,1 0 0 0 0,-1 0-1 0 0,1-1 1 0 0,-1 1-1 0 0,0-1 1 0 0,1 0 0 0 0,-1 0-1 0 0,0-1 1 0 0,0 1 0 0 0,0-1-1 0 0,-1 0 1 0 0,1 0 0 0 0,1-2-156 0 0,9-6 141 0 0,-1 0 1 0 0,1-1 0 0 0,-2-1 0 0 0,0 0 0 0 0,-1 0-1 0 0,0-1 1 0 0,-1-1 0 0 0,0 0 0 0 0,-1 0 0 0 0,-1-1-1 0 0,-1 0 1 0 0,0-1 0 0 0,-1 1 0 0 0,-1-1 0 0 0,0 0-1 0 0,-1-1 1 0 0,-1 1 0 0 0,0-7-142 0 0,-2 21-45 0 0,-1 0 0 0 0,1 0-1 0 0,-1-1 1 0 0,0 1 0 0 0,0 0-1 0 0,0-1 1 0 0,0 1 0 0 0,0 0 0 0 0,-1-1-1 0 0,1 1 1 0 0,-1 0 0 0 0,0 0-1 0 0,0 0 1 0 0,0-1 0 0 0,-1 1 0 0 0,1 0-1 0 0,-1 0 1 0 0,1 1 0 0 0,-1-1-1 0 0,0 0 1 0 0,0 1 0 0 0,0-1 0 0 0,-1 1-1 0 0,1-1 1 0 0,-1 1 0 0 0,1 0 0 0 0,-1 0-1 0 0,0 0 1 0 0,1 0 0 0 0,-1 1-1 0 0,0-1 1 0 0,0 1 0 0 0,0 0 0 0 0,-1 0-1 0 0,1 0 1 0 0,0 0 0 0 0,0 0-1 0 0,-1 1 1 0 0,1-1 0 0 0,0 1 0 0 0,-1 0-1 0 0,-2 0 46 0 0,-2 3-122 0 0,0 1 0 0 0,-1-1 0 0 0,1 1 0 0 0,1 1 0 0 0,-1 0 0 0 0,1 0 0 0 0,0 0 0 0 0,0 1 0 0 0,0 0 0 0 0,1 0 0 0 0,0 1 0 0 0,0 0 0 0 0,0 0 0 0 0,1 0 0 0 0,0 1 0 0 0,1-1 0 0 0,0 1 0 0 0,0 0 0 0 0,0 1 0 0 0,1-1 0 0 0,0 0 0 0 0,0 6 122 0 0,1-9-216 0 0,0 1 1 0 0,0 0 0 0 0,0-1 0 0 0,1 1-1 0 0,0 0 1 0 0,0 0 0 0 0,1 0-1 0 0,-1 0 1 0 0,1 0 0 0 0,1 0 0 0 0,-1 0-1 0 0,1-1 1 0 0,0 1 0 0 0,0 0-1 0 0,1 0 1 0 0,-1-1 0 0 0,1 1 0 0 0,1 0-1 0 0,-1-1 1 0 0,1 0 0 0 0,0 0-1 0 0,0 0 1 0 0,1 0 0 0 0,-1 0 0 0 0,1 0-1 0 0,0-1 1 0 0,0 0 0 0 0,1 0-1 0 0,-1 0 1 0 0,1 0 0 0 0,0-1 0 0 0,0 0-1 0 0,0 0 1 0 0,0 0 0 0 0,0-1-1 0 0,1 1 1 0 0,0-1 215 0 0,108 21-6076 0 0,-96-20 5640 0 0</inkml:trace>
  <inkml:trace contextRef="#ctx0" brushRef="#br0" timeOffset="3837.749">1390 730 168 0 0,'0'0'4121'0'0,"0"0"-1799"0"0,0 0-470 0 0,0 0-2 0 0,0 0-114 0 0,0 0-255 0 0,0 0-243 0 0,33-7-175 0 0,105-21-160 0 0,257-66 1860 0 0,-313 77-2773 0 0,114-18-3931 0 0,-174 32 2043 0 0,24-1-6910 0 0,-34 4 3968 0 0</inkml:trace>
  <inkml:trace contextRef="#ctx0" brushRef="#br0" timeOffset="4253.045">1902 818 5385 0 0,'0'0'1567'0'0,"0"0"-89"0"0,0 0 26 0 0,0 0-5 0 0,0 0-167 0 0,0 0-226 0 0,0 0-251 0 0,0 0-227 0 0,0 0-205 0 0,0 0-197 0 0,0 0-134 0 0,0 0-44 0 0,-25 13-20 0 0,-73 38-12 0 0,74-37-30 0 0,75-1 397 0 0,-11-7-138 0 0,-31-6-218 0 0,0 1-1 0 0,-1 0 1 0 0,1 0 0 0 0,-1 1 0 0 0,1 0 0 0 0,-1 0 0 0 0,0 1 0 0 0,0 0 0 0 0,0 1-1 0 0,0-1 1 0 0,-1 2 0 0 0,1-1 0 0 0,-1 1 0 0 0,2 2-27 0 0,-7-5 70 0 0,-1 0-1 0 0,1 0 1 0 0,-1 0-1 0 0,0 1 1 0 0,1-1-1 0 0,-1 0 1 0 0,0 1-1 0 0,-1-1 1 0 0,1 1-1 0 0,0-1 1 0 0,-1 1 0 0 0,0 0-1 0 0,1-1 1 0 0,-1 1-1 0 0,0-1 1 0 0,0 1-1 0 0,0 0 1 0 0,-1-1-1 0 0,1 1 1 0 0,-1-1-1 0 0,1 1 1 0 0,-1-1 0 0 0,0 1-1 0 0,0-1 1 0 0,0 1-1 0 0,0-1 1 0 0,0 0-1 0 0,-1 0 1 0 0,1 0-1 0 0,-1 1 1 0 0,0-1-1 0 0,1 0 1 0 0,-1-1 0 0 0,-2 3-70 0 0,-7 5 78 0 0,0-1 1 0 0,0 1 0 0 0,-1-2-1 0 0,0 0 1 0 0,0 0 0 0 0,-1-1-1 0 0,0-1 1 0 0,0 0 0 0 0,0-1-1 0 0,-12 2-78 0 0,-83 6-4841 0 0,80-9-3287 0 0,19-2 769 0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11.6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429 356 0 0 0,'0'0'319'0'0,"0"0"410"0"0,0 0 237 0 0,0 0 81 0 0,0 0-26 0 0,0 0-115 0 0,0 0-129 0 0,0 0-114 0 0,0 0-86 0 0,1-4-71 0 0,-1 3-457 0 0,-1 0 0 0 0,1 0 0 0 0,0 0 0 0 0,-1 0 0 0 0,1 0 0 0 0,0 0 0 0 0,-1 0 0 0 0,1 0 0 0 0,-1 0 0 0 0,1 0 0 0 0,-1 0 0 0 0,0 0 0 0 0,1 0 0 0 0,-1 0 0 0 0,0 1 0 0 0,0-1 0 0 0,0 0 0 0 0,1 1 0 0 0,-1-1-1 0 0,0 0 1 0 0,0 1 0 0 0,0-1 0 0 0,0 1 0 0 0,0-1 0 0 0,0 1 0 0 0,0 0 0 0 0,0-1 0 0 0,0 1 0 0 0,0 0 0 0 0,-1 0 0 0 0,1 0 0 0 0,0 0 0 0 0,0 0 0 0 0,0 0 0 0 0,0 0 0 0 0,0 0 0 0 0,0 0 0 0 0,0 0 0 0 0,0 1 0 0 0,0-1 0 0 0,0 0 0 0 0,0 1 0 0 0,0-1 0 0 0,0 1 0 0 0,0-1 0 0 0,0 1 0 0 0,0-1 0 0 0,0 1 0 0 0,0 0 0 0 0,0 0 0 0 0,0-1-49 0 0,-340 132 5808 0 0,319-116-5998 0 0,90-5 457 0 0,-17-9-145 0 0,-40-2-122 0 0,1 0 0 0 0,-1 0 0 0 0,0 1 0 0 0,0 0 0 0 0,0 1 0 0 0,0 0 0 0 0,0 1-1 0 0,-1 0 1 0 0,1 0 0 0 0,-1 1 0 0 0,6 4 0 0 0,-15-6 8 0 0,0 0 0 0 0,0 0-1 0 0,0 0 1 0 0,0 0-1 0 0,-1 1 1 0 0,1-1-1 0 0,-1 0 1 0 0,0 1-1 0 0,1-1 1 0 0,-1 0-1 0 0,0 1 1 0 0,0-1-1 0 0,-1 0 1 0 0,1 1 0 0 0,0-1-1 0 0,-1 0 1 0 0,1 1-1 0 0,-1-1 1 0 0,0 0-1 0 0,0 0 1 0 0,0 0-1 0 0,0 0 1 0 0,0 0-1 0 0,0 0 1 0 0,-1 0 0 0 0,1 0-1 0 0,-1 0 1 0 0,1 0-1 0 0,-1-1 1 0 0,0 1-1 0 0,1-1 1 0 0,-1 1-1 0 0,0-1 1 0 0,0 0-1 0 0,0 1 1 0 0,0-1-1 0 0,0 0 1 0 0,-1 0 0 0 0,1-1-1 0 0,0 1 1 0 0,-1 0-8 0 0,-2 3-18 0 0,-198 168 295 0 0,168-113-251 0 0,37-58-25 0 0,0 1 0 0 0,-1 0 0 0 0,1-1 0 0 0,0 1 0 0 0,0-1 0 0 0,0 1-1 0 0,0-1 1 0 0,0 0 0 0 0,0 0 0 0 0,0 0 0 0 0,1 0 0 0 0,-1 0 0 0 0,0-1 0 0 0,1 1 0 0 0,-1-1-1 0 0,0 1 1 0 0,1-1 0 0 0,-1 0 0 0 0,0 0 0 0 0,1 0 0 0 0,1 0-1 0 0,88-12-1211 0 0,-37-21-4736 0 0,-34 15-21 0 0,-15 11 2465 0 0</inkml:trace>
  <inkml:trace contextRef="#ctx0" brushRef="#br0" timeOffset="287.953">286 32 3489 0 0,'0'0'1447'0'0,"0"0"-1002"0"0,0 0-210 0 0,0 0 282 0 0,0 0 373 0 0,0 0 273 0 0,0 0 144 0 0,-5 34 12 0 0,-15 111-119 0 0,-30 294 2565 0 0,37-356-3809 0 0,-11 113 49 0 0,27-66-2742 0 0,4-105-102 0 0,9-6-4966 0 0,-11-19 5448 0 0</inkml:trace>
  <inkml:trace contextRef="#ctx0" brushRef="#br0" timeOffset="1651.481">435 1004 3497 0 0,'0'0'1168'0'0,"0"0"-46"0"0,0 0 102 0 0,0 0 228 0 0,0 0 87 0 0,0 0-92 0 0,0 0-228 0 0,0 0-261 0 0,0 0-209 0 0,0 0-170 0 0,0 0-143 0 0,33-36-89 0 0,103-112-69 0 0,-23 15 277 0 0,-89 102-424 0 0,-1-2 1 0 0,-2 0-1 0 0,-1-1 0 0 0,-2-1 0 0 0,11-30-131 0 0,-31 45-1071 0 0,-21 44-290 0 0,9-4 1334 0 0,2 2 0 0 0,0-1 1 0 0,1 2-1 0 0,1-1 0 0 0,1 2 1 0 0,1-1-1 0 0,1 1 0 0 0,1 0 1 0 0,1 1-1 0 0,1-1 0 0 0,1 14 27 0 0,2-35 44 0 0,0 1 0 0 0,1-1 0 0 0,0 1 0 0 0,0-1 0 0 0,0 1 0 0 0,0 0 0 0 0,0-1 1 0 0,1 1-1 0 0,0-1 0 0 0,-1 1 0 0 0,1-1 0 0 0,1 0 0 0 0,-1 1 0 0 0,0-1 0 0 0,1 0 0 0 0,-1 0 0 0 0,1 0 0 0 0,0 0 0 0 0,0 0 0 0 0,1 0 0 0 0,-1 0 0 0 0,0-1 0 0 0,1 1 0 0 0,0-1 0 0 0,-1 0 0 0 0,1 0 0 0 0,0 0 0 0 0,0 0 0 0 0,0 0 0 0 0,0-1 0 0 0,1 1 0 0 0,-1-1 0 0 0,0 0 0 0 0,1 0 0 0 0,-1 0 0 0 0,1 0 0 0 0,-1-1 0 0 0,1 1 0 0 0,-1-1 0 0 0,1 0-44 0 0,3 0 111 0 0,0 0-1 0 0,0 0 1 0 0,0-1 0 0 0,-1 0 0 0 0,1 0 0 0 0,0-1 0 0 0,-1 0-1 0 0,1 0 1 0 0,-1-1 0 0 0,1 1 0 0 0,-1-1 0 0 0,0-1 0 0 0,0 1-1 0 0,-1-1 1 0 0,1 0 0 0 0,-1-1 0 0 0,0 1 0 0 0,0-1 0 0 0,1 0-111 0 0,106-140 144 0 0,-105 135-288 0 0,0-2 0 0 0,0 1 1 0 0,-2-1-1 0 0,1 0 0 0 0,-1 0 1 0 0,-1 0-1 0 0,0-1 0 0 0,-1 0 1 0 0,0 0-1 0 0,-1 1 0 0 0,0-5 144 0 0,-3 16-87 0 0,0 0 0 0 0,0 0-1 0 0,0 1 1 0 0,0-1-1 0 0,0 0 1 0 0,0 1 0 0 0,-1-1-1 0 0,1 1 1 0 0,0-1 0 0 0,0 1-1 0 0,0 0 1 0 0,-1-1-1 0 0,1 1 1 0 0,0 0 0 0 0,0 0-1 0 0,0 0 1 0 0,-1 0 0 0 0,1 0-1 0 0,0 0 1 0 0,0 0 0 0 0,-1 0-1 0 0,1 1 1 0 0,0-1-1 0 0,0 0 1 0 0,0 1 0 0 0,-1-1-1 0 0,1 1 1 0 0,0-1 0 0 0,0 1-1 0 0,0 0 1 0 0,0 0-1 0 0,0-1 1 0 0,0 1 0 0 0,0 0-1 0 0,0 0 1 0 0,0 0 0 0 0,0 0 87 0 0,-6 8 39 0 0,1 0 0 0 0,0 1 0 0 0,1-1 0 0 0,0 1 0 0 0,0 0 0 0 0,1 0 0 0 0,0 0 0 0 0,1 1 0 0 0,0 0 0 0 0,1-1 0 0 0,0 1 0 0 0,0 0 0 0 0,1 0 1 0 0,1 0-1 0 0,0 0 0 0 0,1 0 0 0 0,0 4-39 0 0,0-10 89 0 0,0-1 1 0 0,0 1-1 0 0,0-1 1 0 0,0 0-1 0 0,1 1 1 0 0,0-1 0 0 0,0 0-1 0 0,0 0 1 0 0,1 0-1 0 0,-1 0 1 0 0,1 0-1 0 0,0-1 1 0 0,0 1-1 0 0,0-1 1 0 0,0 0-1 0 0,1 0 1 0 0,0 0 0 0 0,-1 0-1 0 0,1 0 1 0 0,0-1-1 0 0,0 0 1 0 0,0 0-1 0 0,1 0 1 0 0,-1 0-1 0 0,0-1 1 0 0,1 1-1 0 0,-1-1 1 0 0,1 0-1 0 0,-1-1 1 0 0,1 1 0 0 0,-1-1-1 0 0,1 0 1 0 0,0 0-1 0 0,-1 0 1 0 0,1-1-1 0 0,-1 1 1 0 0,1-1-1 0 0,0 0 1 0 0,-1-1-1 0 0,0 1 1 0 0,1-1 0 0 0,0 0-90 0 0,24-16 319 0 0,0-2 0 0 0,-2 0 1 0 0,0-2-1 0 0,-2 0 1 0 0,0-2-1 0 0,-2-1 0 0 0,0-1 1 0 0,12-21-320 0 0,-31 42 6 0 0,7-6 14 0 0,0-1 0 0 0,-1-1 0 0 0,0 0 0 0 0,-1-1-1 0 0,-1 1 1 0 0,0-2 0 0 0,-1 1 0 0 0,0-1 0 0 0,-1 0-1 0 0,-1 0 1 0 0,-1-1 0 0 0,0 0 0 0 0,1-7-20 0 0,-7 22-22 0 0,1 0 1 0 0,0 0-1 0 0,0 0 1 0 0,0 1-1 0 0,-1-1 1 0 0,1 0-1 0 0,0 1 1 0 0,-1-1-1 0 0,1 1 1 0 0,-1 0-1 0 0,1-1 1 0 0,-1 1-1 0 0,1 0 1 0 0,0 0-1 0 0,-1 0 1 0 0,1 0-1 0 0,-1 0 1 0 0,1 0-1 0 0,-1 0 1 0 0,1 1-1 0 0,-1-1 1 0 0,1 0-1 0 0,0 1 1 0 0,-1-1-1 0 0,1 1 1 0 0,0 0-1 0 0,-1-1 1 0 0,1 1-1 0 0,0 0 1 0 0,0 0-1 0 0,-1 0 1 0 0,1 0 21 0 0,-14 11-154 0 0,2 1 0 0 0,0 0 0 0 0,0 1 0 0 0,1 0 0 0 0,1 1 0 0 0,0 0 1 0 0,1 1-1 0 0,0 0 0 0 0,2 1 0 0 0,0-1 0 0 0,1 2 0 0 0,0-1 0 0 0,0 7 154 0 0,3-8-428 0 0,0 0 0 0 0,0 0 0 0 0,2 0 0 0 0,0 1 0 0 0,1-1 0 0 0,0 1 0 0 0,3 15 428 0 0,-2-28-140 0 0,0 0 1 0 0,1-1-1 0 0,-1 1 0 0 0,1-1 1 0 0,0 1-1 0 0,0-1 1 0 0,0 1-1 0 0,1-1 1 0 0,-1 1-1 0 0,1-1 1 0 0,0 0-1 0 0,0 0 1 0 0,0 0-1 0 0,0 0 1 0 0,0 0-1 0 0,1-1 1 0 0,-1 1-1 0 0,1-1 0 0 0,0 1 1 0 0,0-1-1 0 0,0 0 1 0 0,0 0-1 0 0,0 0 1 0 0,0 0-1 0 0,0-1 1 0 0,1 1-1 0 0,-1-1 1 0 0,1 0 139 0 0,4 1-999 0 0,0 0 1 0 0,0 0 0 0 0,0-1-1 0 0,1 0 1 0 0,-1 0 0 0 0,0-1-1 0 0,1 0 1 0 0,-1-1 0 0 0,0 0-1 0 0,0 0 1 0 0,6-2 998 0 0,0-1-368 0 0</inkml:trace>
  <inkml:trace contextRef="#ctx0" brushRef="#br0" timeOffset="1890.558">1766 183 4361 0 0,'0'0'1159'0'0,"0"0"-34"0"0,0 0 37 0 0,0 0 128 0 0,0 0 42 0 0,0 0-73 0 0,0 0-156 0 0,0 0-196 0 0,-21 30-171 0 0,-66 99-191 0 0,47-37 65 0 0,32-64-709 0 0,0 1 0 0 0,2-1 0 0 0,2 2 0 0 0,0-1 0 0 0,2 0 0 0 0,1 1 1 0 0,2 23 98 0 0,36 37-3302 0 0,4-44-4794 0 0,-34-41 5825 0 0,-4 2 1043 0 0</inkml:trace>
  <inkml:trace contextRef="#ctx0" brushRef="#br0" timeOffset="2303.185">1735 573 1280 0 0,'0'0'1171'0'0,"0"0"-389"0"0,0 0-137 0 0,0 0 99 0 0,0 0 178 0 0,0 0 209 0 0,0 0 144 0 0,0 0 29 0 0,0 0-78 0 0,0 0-186 0 0,0 0-204 0 0,0 0-173 0 0,0 0-103 0 0,14-2-52 0 0,106-25 1232 0 0,-32 5-1188 0 0,-88 44-716 0 0,-50 70 287 0 0,34-70-3 0 0,13-20-91 0 0,0 1 0 0 0,1-1 0 0 0,-1 1 0 0 0,1 0 0 0 0,0 0 0 0 0,0 0 0 0 0,0 0 0 0 0,0 0 0 0 0,0 0 1 0 0,1 1-1 0 0,0-1 0 0 0,-1 1 0 0 0,1-1 0 0 0,0 1 0 0 0,1-1 0 0 0,-1 1 0 0 0,1 0 0 0 0,-1-1 0 0 0,1 1 0 0 0,0 0 0 0 0,1-1 0 0 0,-1 1 0 0 0,0-1 0 0 0,1 1 0 0 0,0 0 0 0 0,0-1 0 0 0,0 1 0 0 0,0-1 0 0 0,1 0 0 0 0,-1 1 0 0 0,1-1 0 0 0,0 0 0 0 0,0 0 0 0 0,0 0 0 0 0,3 3-29 0 0,0-4-20 0 0,0 1 0 0 0,1-1 0 0 0,-1 0-1 0 0,1-1 1 0 0,-1 1 0 0 0,1-1 0 0 0,0 0 0 0 0,0-1-1 0 0,0 1 1 0 0,-1-1 0 0 0,1 0 0 0 0,0-1-1 0 0,0 1 1 0 0,-1-1 0 0 0,1 0 0 0 0,0-1 0 0 0,3 0 20 0 0,30-24-8832 0 0,-36 22 533 0 0</inkml:trace>
  <inkml:trace contextRef="#ctx0" brushRef="#br0" timeOffset="2637.559">2187 459 2649 0 0,'0'0'2324'0'0,"0"0"-710"0"0,0 0-247 0 0,0 0 25 0 0,0 0-81 0 0,0 0-188 0 0,0 0-234 0 0,0 0-254 0 0,0 0-197 0 0,0 0-101 0 0,0 0-78 0 0,0 0-78 0 0,0 0 6 0 0,-10 23 38 0 0,-32 71 49 0 0,43-95-267 0 0,-1 1 1 0 0,1 0 0 0 0,0 0-1 0 0,-1 0 1 0 0,1 0 0 0 0,-1 0-1 0 0,1 0 1 0 0,0 0 0 0 0,-1 0-1 0 0,1 0 1 0 0,0 0 0 0 0,-1 0-1 0 0,1 0 1 0 0,-1 1 0 0 0,1-1-1 0 0,-1 0 1 0 0,1 0 0 0 0,0 1 0 0 0,-1-1-1 0 0,1 0 1 0 0,-1 1 0 0 0,1-1-1 0 0,-1 0 1 0 0,1 1 0 0 0,-1-1-1 0 0,0 1 1 0 0,1-1 0 0 0,-1 1-1 0 0,0-1 1 0 0,1 1 0 0 0,-1-1-1 0 0,0 1 1 0 0,1-1 0 0 0,-1 1-1 0 0,0 0 1 0 0,0-1 0 0 0,0 1-1 0 0,1-1 1 0 0,-1 1 0 0 0,0 0-1 0 0,0-1 1 0 0,0 1 0 0 0,0-1 0 0 0,0 1-1 0 0,0 0 1 0 0,0-1 0 0 0,-1 1-1 0 0,1-1 1 0 0,0 1 0 0 0,0 0-1 0 0,0-1 1 0 0,0 1 0 0 0,-1-1-1 0 0,1 1 1 0 0,0-1 0 0 0,-1 1-1 0 0,1-1 1 0 0,0 1 0 0 0,-1-1-1 0 0,1 1 1 0 0,-1-1 0 0 0,1 1-1 0 0,-1-1 1 0 0,1 0 0 0 0,-1 1-1 0 0,1-1 1 0 0,-1 0 0 0 0,1 1 0 0 0,-1-1-1 0 0,0 0-7 0 0,4 0 69 0 0,26 2 324 0 0,-23-2-318 0 0,1-1 1 0 0,-1 2-1 0 0,1-1 0 0 0,0 1 1 0 0,-1 0-1 0 0,1 0 0 0 0,-1 1 1 0 0,0 0-1 0 0,0 0 0 0 0,1 0 0 0 0,-1 1 1 0 0,-1 0-1 0 0,1 0 0 0 0,1 2-75 0 0,-5-1 69 0 0,0 0-1 0 0,0-1 0 0 0,-1 1 1 0 0,0 0-1 0 0,0 1 0 0 0,0-1 1 0 0,0 0-1 0 0,-1 0 0 0 0,1 0 1 0 0,-1 0-1 0 0,0 1 0 0 0,0-1 1 0 0,-1 0-1 0 0,1 0 0 0 0,-1 0 1 0 0,0 1-1 0 0,0-1 0 0 0,0 0 1 0 0,-1 0-1 0 0,0-1 0 0 0,1 1 1 0 0,-1 0-1 0 0,-1 0 0 0 0,1-1 1 0 0,0 1-1 0 0,-1-1 0 0 0,0 0 0 0 0,0 0 1 0 0,0 0-1 0 0,-2 2-68 0 0,-71 61-607 0 0,38-44-7062 0 0,35-22 3236 0 0,1 0-2166 0 0</inkml:trace>
  <inkml:trace contextRef="#ctx0" brushRef="#br0" timeOffset="2904.347">2368 186 10330 0 0,'0'0'760'0'0,"0"0"-6"0"0,0 0 270 0 0,0 0 304 0 0,0 0 117 0 0,0 0-70 0 0,0 0-238 0 0,0 0-279 0 0,6 35-222 0 0,21 107-208 0 0,-6-13 57 0 0,-17-100-476 0 0,2 1-157 0 0,-2 0 0 0 0,-2 0 0 0 0,0 1 0 0 0,-2-1 0 0 0,-2 0 1 0 0,-1 7 147 0 0,-27 34-2617 0 0,-5-36-6765 0 0,27-31 1699 0 0</inkml:trace>
  <inkml:trace contextRef="#ctx0" brushRef="#br0" timeOffset="3218.554">2622 544 7578 0 0,'0'0'3492'0'0,"0"0"-1271"0"0,0 0-598 0 0,0 0-144 0 0,0 0-202 0 0,0 0-280 0 0,0 0-217 0 0,31-10-173 0 0,99-27-135 0 0,27 7 219 0 0,-150 29-1452 0 0,26 1 399 0 0,-26 5-4018 0 0,-6 4-4933 0 0,-3-4 2912 0 0</inkml:trace>
  <inkml:trace contextRef="#ctx0" brushRef="#br0" timeOffset="3454.039">2683 735 4641 0 0,'0'0'2312'0'0,"0"0"-447"0"0,0 0-305 0 0,0 0-223 0 0,0 0-401 0 0,0 0-384 0 0,0 0-240 0 0,0 0-168 0 0,200-33-216 0 0,-178 26-520 0 0,-1-4-1281 0 0,-5 3-2248 0 0,-3 4-2880 0 0</inkml:trace>
  <inkml:trace contextRef="#ctx0" brushRef="#br0" timeOffset="4171.943">3029 293 2264 0 0,'0'0'1039'0'0,"0"0"179"0"0,0 0 293 0 0,0 0 205 0 0,0 0-7 0 0,0 0-142 0 0,0 0-190 0 0,0 0-162 0 0,32-10-167 0 0,102-33-199 0 0,-45 25 557 0 0,-68 19-1243 0 0,-20 1-142 0 0,0-1 0 0 0,0 1-1 0 0,0-1 1 0 0,0 1 0 0 0,0-1-1 0 0,0 1 1 0 0,0 0 0 0 0,0-1-1 0 0,-1 1 1 0 0,1 0-1 0 0,0 0 1 0 0,-1-1 0 0 0,0 1-1 0 0,1 0 1 0 0,-1 0 0 0 0,0 0-1 0 0,0 0 1 0 0,0 0 0 0 0,0-1-1 0 0,0 1 1 0 0,-1 0 0 0 0,1 0-1 0 0,0 0 1 0 0,-1 0 0 0 0,0-1-1 0 0,1 1 1 0 0,-1 0 0 0 0,0-1-1 0 0,0 1 1 0 0,0 0-1 0 0,0 0-20 0 0,-67 81 370 0 0,-16 28-74 0 0,82-106-260 0 0,0-1 0 0 0,0 1 0 0 0,0 0 0 0 0,1 0 0 0 0,0 0 0 0 0,0 0 0 0 0,0 0 0 0 0,1 1 1 0 0,0-1-1 0 0,0 0 0 0 0,0 0 0 0 0,1 0 0 0 0,-1 0 0 0 0,1 0 0 0 0,0 0 0 0 0,1 0 0 0 0,-1 0 0 0 0,1 0 0 0 0,0 0 0 0 0,0-1 0 0 0,0 1 0 0 0,2 1-36 0 0,2 2 73 0 0,0-1-1 0 0,1 1 0 0 0,0-2 1 0 0,0 1-1 0 0,1 0 0 0 0,-1-1 1 0 0,1-1-1 0 0,1 1 0 0 0,-1-2 1 0 0,1 1-1 0 0,0-1 0 0 0,0 0 0 0 0,0-1 1 0 0,1 0-1 0 0,-1 0 0 0 0,1-1 1 0 0,0 0-1 0 0,7 0-72 0 0,30-43-3006 0 0,-39 30 852 0 0,14-18-7868 0 0,-17 25 4721 0 0</inkml:trace>
  <inkml:trace contextRef="#ctx0" brushRef="#br0" timeOffset="4487.4">3544 131 5721 0 0,'0'0'1427'0'0,"0"0"-120"0"0,0 0-15 0 0,0 0 91 0 0,0 0-36 0 0,0 0-162 0 0,0 0-215 0 0,0 0-200 0 0,0 0-166 0 0,0 0-161 0 0,0 0-124 0 0,0 0-110 0 0,-10 32-64 0 0,-29 95-21 0 0,29-69 78 0 0,10-54-205 0 0,-1 0 1 0 0,1 0 0 0 0,0-1 0 0 0,0 1-1 0 0,1 0 1 0 0,-1-1 0 0 0,1 1 0 0 0,0 0-1 0 0,0-1 1 0 0,0 1 0 0 0,0-1-1 0 0,0 0 1 0 0,1 1 0 0 0,0-1 0 0 0,0 0-1 0 0,0 0 1 0 0,0 0 0 0 0,0 0-1 0 0,0 0 1 0 0,1 0 0 0 0,-1 0 0 0 0,1-1-1 0 0,0 0 1 0 0,0 1 0 0 0,0-1 0 0 0,0 0-1 0 0,0 0 1 0 0,1-1 0 0 0,-1 1-1 0 0,0-1 1 0 0,1 1 0 0 0,-1-1 0 0 0,1 0-1 0 0,2 0 3 0 0,84-6-4087 0 0,-41-28-7098 0 0,-44 26 9087 0 0</inkml:trace>
  <inkml:trace contextRef="#ctx0" brushRef="#br0" timeOffset="4722.991">3767 157 1224 0 0,'0'0'2247'0'0,"0"0"-473"0"0,0 0-47 0 0,0 0 114 0 0,0 0-17 0 0,0 0-138 0 0,0 0-255 0 0,0 0-256 0 0,0 0-239 0 0,-15 34-175 0 0,-48 109-151 0 0,28-47 261 0 0,24-67-892 0 0,1 0 0 0 0,1 1 0 0 0,1 0 0 0 0,2 0 0 0 0,1 1 0 0 0,2 0 0 0 0,1 0 0 0 0,1 0 0 0 0,2 16 21 0 0,17 4-2697 0 0,-6-39-1185 0 0,5-5-3436 0 0,-11-6 3297 0 0</inkml:trace>
  <inkml:trace contextRef="#ctx0" brushRef="#br0" timeOffset="5072.935">3818 393 0 0 0,'0'0'787'0'0,"0"0"162"0"0,0 0 136 0 0,0 0 46 0 0,0 0 30 0 0,0 0 5 0 0,0 0 5 0 0,0 0 74 0 0,0 0 86 0 0,0 0 88 0 0,0 0 45 0 0,0 0-63 0 0,0 0-136 0 0,5 1-203 0 0,-1 0-961 0 0,-4-1-59 0 0,1 0 1 0 0,-1 1-1 0 0,1-1 1 0 0,0 0-1 0 0,0 0 0 0 0,-1 1 1 0 0,1-1-1 0 0,0 0 1 0 0,-1 0-1 0 0,1 0 1 0 0,0 0-1 0 0,0 0 1 0 0,-1 0-1 0 0,1 0 0 0 0,0 0 1 0 0,0 0-1 0 0,-1 0 1 0 0,1-1-1 0 0,0 1 1 0 0,-1 0-1 0 0,1 0 1 0 0,0-1-1 0 0,-1 1 0 0 0,1 0 1 0 0,0-1-1 0 0,-1 1 1 0 0,1-1-1 0 0,-1 1 1 0 0,1-1-1 0 0,-1 1 1 0 0,1-1-1 0 0,-1 1 0 0 0,1-1 1 0 0,-1 1-1 0 0,1-1 1 0 0,-1 0-1 0 0,0 1 1 0 0,1-1-1 0 0,-1 0 1 0 0,0 1-1 0 0,0-1 0 0 0,1 0 1 0 0,-1 0-1 0 0,0 1 1 0 0,0-1-1 0 0,0 0 1 0 0,0 1-1 0 0,0-1 1 0 0,0 0-1 0 0,0 0-42 0 0,10-44 1557 0 0,34-90 273 0 0,-10 90-1722 0 0,-8 31-2904 0 0,-22 27-3194 0 0,-3-7-557 0 0,-1 0-475 0 0</inkml:trace>
  <inkml:trace contextRef="#ctx0" brushRef="#br0" timeOffset="5435.774">4074 194 2689 0 0,'0'0'1589'0'0,"0"0"-343"0"0,0 0-138 0 0,0 0-21 0 0,0 0-19 0 0,0 0-42 0 0,0 0-73 0 0,0 0-77 0 0,0 0-101 0 0,0 0-147 0 0,0 0-166 0 0,0 0-145 0 0,0 0-113 0 0,-12 14-78 0 0,-57 71 22 0 0,65-78-126 0 0,0-1 0 0 0,1 1-1 0 0,-1-1 1 0 0,2 1 0 0 0,-1 0 0 0 0,1 0 0 0 0,0 0 0 0 0,0 1 0 0 0,1-1 0 0 0,0 0 0 0 0,0 1-1 0 0,1 3-21 0 0,1-10 139 0 0,1 0 0 0 0,-1 0-1 0 0,1 0 1 0 0,-1 0-1 0 0,1 0 1 0 0,0-1 0 0 0,-1 1-1 0 0,1-1 1 0 0,0 1-1 0 0,-1-1 1 0 0,1 1 0 0 0,0-1-1 0 0,0 0 1 0 0,-1 0 0 0 0,1 0-1 0 0,0 0 1 0 0,0 0-1 0 0,-1-1 1 0 0,1 1 0 0 0,0 0-1 0 0,-1-1 1 0 0,1 1-1 0 0,0-1 1 0 0,-1 0 0 0 0,1 1-1 0 0,-1-1 1 0 0,1 0-1 0 0,-1 0 1 0 0,2-1-139 0 0,175-166 3015 0 0,-132 138-3165 0 0,-46 30-13 0 0,0 0-80 0 0,-22 49-3332 0 0,9-24-694 0 0,0-1-3985 0 0,10-19 3309 0 0</inkml:trace>
  <inkml:trace contextRef="#ctx0" brushRef="#br0" timeOffset="5789.035">4297 234 0 0 0,'0'0'499'0'0,"0"0"648"0"0,0 0 126 0 0,0 0-144 0 0,0 0-211 0 0,0 0-119 0 0,0 0-52 0 0,0 0-104 0 0,0 0-176 0 0,0 0-197 0 0,0 0-131 0 0,0 0-51 0 0,-10 13 69 0 0,-31 40 156 0 0,41-52-257 0 0,-1-1 1 0 0,1 1 0 0 0,-1 0 0 0 0,1-1 0 0 0,-1 1 0 0 0,1 0 0 0 0,0-1 0 0 0,-1 1 0 0 0,1 0 0 0 0,0 0 0 0 0,-1 0 0 0 0,1-1 0 0 0,0 1 0 0 0,0 0 0 0 0,0 0 0 0 0,0 0 0 0 0,0-1 0 0 0,0 1 0 0 0,0 0 0 0 0,0 0 0 0 0,0 0 0 0 0,0 0 0 0 0,0-1 0 0 0,0 1 0 0 0,1 0 0 0 0,-1 0 0 0 0,0 0 0 0 0,1-1 0 0 0,-1 1 0 0 0,1 0 0 0 0,-1 0 0 0 0,0-1 0 0 0,1 1 0 0 0,0 0 0 0 0,-1-1 0 0 0,1 1 0 0 0,-1-1 0 0 0,1 1 0 0 0,0-1 0 0 0,-1 1 0 0 0,1-1 0 0 0,0 1 0 0 0,0-1 0 0 0,-1 0 0 0 0,1 1 0 0 0,0-1 0 0 0,0 0 0 0 0,-1 0 0 0 0,1 1 0 0 0,0-1 0 0 0,0 0 0 0 0,0 0 0 0 0,0 0 0 0 0,-1 0 0 0 0,1 0 0 0 0,0 0 0 0 0,0 0 0 0 0,0-1 0 0 0,0 1 0 0 0,-1 0 0 0 0,1 0 0 0 0,0 0 0 0 0,0-1 0 0 0,-1 1 0 0 0,2-1-57 0 0,-1 1 234 0 0,6 0 127 0 0,-1 0 0 0 0,0 0 0 0 0,1-1 0 0 0,-1 0 0 0 0,0 0 0 0 0,0-1 0 0 0,0 0 0 0 0,0 0 1 0 0,0 0-1 0 0,0-1 0 0 0,-1 0 0 0 0,1 0 0 0 0,-1 0 0 0 0,1 0 0 0 0,-1-1 0 0 0,0 0 0 0 0,-1 0 0 0 0,1-1 0 0 0,-1 1 1 0 0,0-1-1 0 0,2-2-361 0 0,4-6 261 0 0,-1 3-221 0 0,0 0 0 0 0,-1 0 1 0 0,0-1-1 0 0,0 1 1 0 0,-1-2-1 0 0,-1 1 0 0 0,0-1 1 0 0,-1 0-1 0 0,0 0 1 0 0,0-1-1 0 0,-2 0 0 0 0,1 1 1 0 0,-2-1-1 0 0,0 0 0 0 0,1-13-40 0 0,-4 23-77 0 0,0-1-1 0 0,0 1 0 0 0,0 0 1 0 0,-1 0-1 0 0,1 1 0 0 0,-1-1 0 0 0,1 0 1 0 0,-1 0-1 0 0,0 1 0 0 0,0-1 1 0 0,0 1-1 0 0,-1 0 0 0 0,1-1 0 0 0,0 1 1 0 0,-1 0-1 0 0,0 1 0 0 0,1-1 0 0 0,-1 0 1 0 0,0 1-1 0 0,0-1 0 0 0,0 1 1 0 0,0 0-1 0 0,0 0 0 0 0,0 0 0 0 0,0 0 1 0 0,0 1-1 0 0,0-1 0 0 0,-1 1 1 0 0,1 0-1 0 0,0 0 0 0 0,0 0 0 0 0,-1 0 1 0 0,1 0-1 0 0,0 1 0 0 0,0 0 0 0 0,0 0 1 0 0,0-1-1 0 0,0 2 0 0 0,0-1 1 0 0,0 0-1 0 0,0 1 0 0 0,0-1 0 0 0,-1 2 78 0 0,-3 1-172 0 0,0 0 0 0 0,1 0 0 0 0,0 0 0 0 0,0 1 0 0 0,0 0 0 0 0,0 1 0 0 0,1-1 0 0 0,0 1 0 0 0,0 0 0 0 0,0 0 0 0 0,1 0 0 0 0,0 1 0 0 0,0 0 0 0 0,1 0 0 0 0,0 0 0 0 0,0 0 0 0 0,0 0 0 0 0,1 0 0 0 0,0 1 0 0 0,1-1 0 0 0,-1 1 0 0 0,2 0 0 0 0,-1-1 0 0 0,1 1 0 0 0,0 0-1 0 0,0-1 1 0 0,1 2 172 0 0,43 49-9807 0 0,-35-50 6625 0 0</inkml:trace>
  <inkml:trace contextRef="#ctx0" brushRef="#br0" timeOffset="6074.991">3870 580 2937 0 0,'0'0'5063'0'0,"0"0"-1755"0"0,0 0-1092 0 0,0 0-575 0 0,0 0-444 0 0,34 3-253 0 0,107 7-86 0 0,-78-8 65 0 0,0-2 1 0 0,0-3-1 0 0,50-9-923 0 0,-16 1 209 0 0,136-13-3137 0 0,-195 23-2266 0 0,-28 1 1711 0 0,2 0-6055 0 0</inkml:trace>
  <inkml:trace contextRef="#ctx0" brushRef="#br0" timeOffset="6495.123">4280 753 5145 0 0,'0'0'2543'0'0,"0"0"-1277"0"0,0 0-385 0 0,0 0 73 0 0,0 0-11 0 0,0 0-79 0 0,0 0-96 0 0,0 0-98 0 0,0 0-2 0 0,0 0-24 0 0,-31 12-52 0 0,-98 36-64 0 0,79-23 282 0 0,50-25-797 0 0,-1 0 1 0 0,0 0 0 0 0,1 1-1 0 0,-1-1 1 0 0,1 0-1 0 0,-1 1 1 0 0,1-1 0 0 0,-1 1-1 0 0,0-1 1 0 0,1 1-1 0 0,0-1 1 0 0,-1 1 0 0 0,1-1-1 0 0,-1 1 1 0 0,1-1-1 0 0,0 1 1 0 0,-1-1 0 0 0,1 1-1 0 0,0 0 1 0 0,-1-1-1 0 0,1 1 1 0 0,0 0 0 0 0,0-1-1 0 0,0 1 1 0 0,0 0-1 0 0,0-1 1 0 0,0 1 0 0 0,0 0-1 0 0,0-1 1 0 0,0 1 0 0 0,0 0-1 0 0,0 0 1 0 0,0-1-1 0 0,0 1 1 0 0,0 0 0 0 0,1-1-1 0 0,-1 1 1 0 0,0-1-1 0 0,0 1 1 0 0,1 0 0 0 0,-1-1-1 0 0,1 1 1 0 0,-1-1-1 0 0,0 1 1 0 0,1-1 0 0 0,-1 1-1 0 0,1-1 1 0 0,-1 1-1 0 0,1-1 1 0 0,-1 1 0 0 0,1-1-1 0 0,0 0 1 0 0,-1 1-1 0 0,1-1 1 0 0,0 0 0 0 0,-1 0-1 0 0,1 1 1 0 0,-1-1 0 0 0,1 0-1 0 0,0 0-13 0 0,45 17 291 0 0,-44-17-262 0 0,119 27 450 0 0,-46 11-105 0 0,-74-37-330 0 0,1 1 0 0 0,-1-1 0 0 0,1 1 0 0 0,-1-1 0 0 0,0 1-1 0 0,0 0 1 0 0,0 0 0 0 0,0 0 0 0 0,0 0 0 0 0,0-1 0 0 0,0 1 0 0 0,-1 0 0 0 0,1 0 0 0 0,-1 1 0 0 0,1-1 0 0 0,-1 0 0 0 0,0 0 0 0 0,0 0-1 0 0,0 0 1 0 0,0 0 0 0 0,0 0 0 0 0,0 0 0 0 0,0 0 0 0 0,-1 0 0 0 0,0 2-44 0 0,-3 1 70 0 0,0-1-1 0 0,0 1 1 0 0,0-1 0 0 0,-1 1-1 0 0,1-1 1 0 0,-1 0-1 0 0,0-1 1 0 0,-1 0 0 0 0,1 1-1 0 0,-1-2 1 0 0,1 1 0 0 0,-1-1-1 0 0,0 1 1 0 0,-2-1-70 0 0,-141 33-1838 0 0,116-32-2052 0 0,-1-3-3277 0 0,26 0-1276 0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4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1 607 3705 0 0,'0'0'465'0'0,"0"0"-233"0"0,0 0-70 0 0,0 0 247 0 0,0 0 479 0 0,0 0 394 0 0,0 0 185 0 0,0 0 2 0 0,0 0-132 0 0,0 0-154 0 0,0 0-136 0 0,16 0-162 0 0,112 0 1008 0 0,-100 0-1527 0 0,-1-1 0 0 0,1-2 0 0 0,0 0 0 0 0,-1-2 0 0 0,0-1 1 0 0,0-1-1 0 0,22-9-366 0 0,21-17 238 0 0,-1-2 0 0 0,-1-4 0 0 0,-3-2 0 0 0,30-26-238 0 0,-30 22 17 0 0,99-73-278 0 0,69-69 261 0 0,-233 187 0 0 0,0 1 0 0 0,0-1 1 0 0,0 0-1 0 0,0 1 0 0 0,0-1 1 0 0,0 1-1 0 0,0-1 0 0 0,0 1 0 0 0,0-1 1 0 0,1 0-1 0 0,-1 1 0 0 0,0-1 1 0 0,0 0-1 0 0,1 1 0 0 0,-1-1 1 0 0,0 1-1 0 0,0-1 0 0 0,1 0 0 0 0,-1 0 1 0 0,0 1-1 0 0,1-1 0 0 0,-1 0 1 0 0,1 0-1 0 0,-1 1 0 0 0,0-1 0 0 0,1 0 1 0 0,-1 0-1 0 0,1 0 0 0 0,-1 1 1 0 0,0-1-1 0 0,1 0 0 0 0,-1 0 0 0 0,1 0 1 0 0,-1 0-1 0 0,1 0 0 0 0,-1 0 1 0 0,0 0-1 0 0,1 0 0 0 0,-1 0 0 0 0,1 0 1 0 0,-1 0-1 0 0,1 0 0 0 0,-1-1 1 0 0,0 1-1 0 0,1 0 0 0 0,-1 0 0 0 0,1 0 1 0 0,-1-1-1 0 0,0 1 0 0 0,1 0 1 0 0,-1 0-1 0 0,0-1 0 0 0,1 1 0 0 0,-1 0 1 0 0,0-1-1 0 0,-16 51 407 0 0,12-40-310 0 0,-202 467 1782 0 0,201-460-1862 0 0,0 0 0 0 0,-1 0 0 0 0,0-1 1 0 0,-1 0-1 0 0,-1 0 0 0 0,-1-1 0 0 0,0 0 0 0 0,-1 0 0 0 0,-1-1 0 0 0,0 0 0 0 0,-1-1 0 0 0,-5 5-17 0 0,10-11-164 0 0,1-1-1 0 0,-1 0 0 0 0,-1 0 0 0 0,1-1 1 0 0,-1 1-1 0 0,0-2 0 0 0,0 1 1 0 0,0-1-1 0 0,-1 0 0 0 0,1-1 0 0 0,-1 0 1 0 0,0 0-1 0 0,0-1 0 0 0,0 0 0 0 0,0-1 1 0 0,-1 0-1 0 0,1 0 0 0 0,0-1 0 0 0,-9 0 165 0 0,15-3-198 0 0,0 0-1 0 0,0 0 0 0 0,0 0 0 0 0,0 0 0 0 0,1-1 1 0 0,-1 1-1 0 0,1-1 0 0 0,0 1 0 0 0,0-1 0 0 0,0 0 1 0 0,0 0-1 0 0,1 0 0 0 0,-1 0 0 0 0,1 0 0 0 0,0 0 1 0 0,0 0-1 0 0,1 0 0 0 0,-1 0 0 0 0,1-1 0 0 0,0 1 1 0 0,0 0-1 0 0,0 0 0 0 0,1-1 0 0 0,0 1 0 0 0,-1 0 1 0 0,2-1 198 0 0,-2-4-449 0 0,3-7-653 0 0,0 0-1 0 0,1 0 0 0 0,1 1 1 0 0,1 0-1 0 0,0 0 0 0 0,0 0 0 0 0,2 1 1 0 0,0 0-1 0 0,0 1 0 0 0,1-1 1 0 0,1 1-1 0 0,6-5 1103 0 0,-3-2-320 0 0</inkml:trace>
  <inkml:trace contextRef="#ctx0" brushRef="#br0" timeOffset="338.96">1499 264 4681 0 0,'0'0'2264'0'0,"0"0"-250"0"0,0 0-147 0 0,0 0 55 0 0,0 0 61 0 0,0 0-113 0 0,0 0-216 0 0,0 0-334 0 0,0 0-449 0 0,0 0-346 0 0,0 0-241 0 0,0 0-133 0 0,0 0-62 0 0,-2 6-53 0 0,-87 140-10 0 0,85-133-50 0 0,-1 0 0 0 0,2 1 0 0 0,0-1 0 0 0,0 1 1 0 0,1-1-1 0 0,1 1 0 0 0,0 0 0 0 0,1 0 1 0 0,0 0-1 0 0,2 8 24 0 0,-1-16-5 0 0,1 0 1 0 0,-1 0 0 0 0,1-1-1 0 0,0 1 1 0 0,0-1 0 0 0,0 0-1 0 0,1 1 1 0 0,0-1 0 0 0,0 0-1 0 0,0 0 1 0 0,0-1 0 0 0,1 1-1 0 0,0-1 1 0 0,0 0 0 0 0,0 0-1 0 0,1 0 1 0 0,-1 0 0 0 0,1-1-1 0 0,0 0 1 0 0,0 0 0 0 0,0 0-1 0 0,0 0 1 0 0,1-1 0 0 0,-1 0-1 0 0,1 0 1 0 0,2 0 4 0 0,2 1 72 0 0,1-2 0 0 0,0 1 0 0 0,-1-1 0 0 0,1 0 0 0 0,0-1 0 0 0,-1-1 0 0 0,1 1 0 0 0,0-2 0 0 0,0 1 0 0 0,-1-2 0 0 0,0 1 0 0 0,1-1 1 0 0,-1-1-1 0 0,0 0 0 0 0,0 0 0 0 0,-1-1 0 0 0,5-3-72 0 0,10-7 226 0 0,-1-1 0 0 0,0-1 0 0 0,-1-2 0 0 0,-1 0-1 0 0,-1-1 1 0 0,1-2-226 0 0,-9 10 52 0 0,-1 0 0 0 0,0-1-1 0 0,-1 0 1 0 0,0-1-1 0 0,-2 0 1 0 0,1 0 0 0 0,-2-1-1 0 0,0 0 1 0 0,0 0-1 0 0,-2-1 1 0 0,0 0-1 0 0,0 0 1 0 0,-2 0 0 0 0,0-1-1 0 0,-1 1 1 0 0,0-1-1 0 0,-2 1 1 0 0,0-1 0 0 0,0-2-52 0 0,-2 13-91 0 0,-1-1 0 0 0,1 1 0 0 0,-1 0 1 0 0,0 0-1 0 0,0 1 0 0 0,-1-1 1 0 0,1 1-1 0 0,-1-1 0 0 0,-1 1 0 0 0,1 0 1 0 0,-1 1-1 0 0,0-1 0 0 0,0 1 0 0 0,0 0 1 0 0,0 0-1 0 0,-1 1 0 0 0,1-1 1 0 0,-1 1-1 0 0,0 0 0 0 0,0 1 0 0 0,-1-1 91 0 0,-39-10-3403 0 0,1 8-3848 0 0,29 5-3812 0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7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6585 0 0,'0'0'3041'0'0,"0"0"-1454"0"0,0 0-247 0 0,0 0 206 0 0,0 0 21 0 0,0 0-123 0 0,0 0-137 0 0,0 0-158 0 0,32-3-185 0 0,101-10-207 0 0,-11-4 541 0 0,109-13-2122 0 0,-226 29-335 0 0,11-1 378 0 0,-13 2-3952 0 0,-1 0-4874 0 0,-8 0 4126 0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8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11210 0 0,'0'0'2089'0'0,"0"0"-243"0"0,0 0-283 0 0,0 0-210 0 0,0 0-199 0 0,35 2-231 0 0,112 4-138 0 0,-26-19 508 0 0,-83 4-979 0 0,156-32 838 0 0,-94 20-3014 0 0,-1 1-7294 0 0,-84 16-2108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21.2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271 711 3857 0 0,'0'0'1280'0'0,"0"0"-326"0"0,0 0-64 0 0,0 0 193 0 0,0 0 131 0 0,0 0 4 0 0,0 0-28 0 0,0 0-67 0 0,0 0-102 0 0,0 0-131 0 0,0 0-148 0 0,-34 11-126 0 0,-105 33-85 0 0,81-7 173 0 0,54-29-567 0 0,-2 2-49 0 0,1 0-1 0 0,1 1 1 0 0,0-1-1 0 0,0 1 0 0 0,1 0 1 0 0,0 0-1 0 0,1 0 1 0 0,0 0-1 0 0,0 0 1 0 0,2 1-1 0 0,-1 9-87 0 0,2-18 30 0 0,-1 1 0 0 0,0 0 0 0 0,1-1 0 0 0,0 1 0 0 0,0 0 0 0 0,0-1-1 0 0,0 1 1 0 0,1-1 0 0 0,-1 1 0 0 0,1-1 0 0 0,0 0 0 0 0,0 0 0 0 0,0 0 0 0 0,0 0 0 0 0,1 0 0 0 0,-1 0 0 0 0,1-1 0 0 0,0 1 0 0 0,0-1 0 0 0,0 1 0 0 0,0-1 0 0 0,0 0-1 0 0,0 0 1 0 0,0-1 0 0 0,1 1 0 0 0,-1-1 0 0 0,1 1 0 0 0,-1-1 0 0 0,1 0 0 0 0,0-1 0 0 0,-1 1 0 0 0,1 0 0 0 0,3-1-30 0 0,1 1 117 0 0,-1 0 1 0 0,1-1-1 0 0,0 0 1 0 0,-1 0 0 0 0,1-1-1 0 0,-1 1 1 0 0,1-2-1 0 0,0 1 1 0 0,-1-1-1 0 0,0 0 1 0 0,0-1-1 0 0,1 0 1 0 0,-2 0-1 0 0,1-1 1 0 0,0 1 0 0 0,3-4-118 0 0,106-110 778 0 0,-70 50-406 0 0,-46 149-925 0 0,0-68-78 0 0,4 29-2092 0 0,4-34-1890 0 0,7-5-3583 0 0,-11-4 2481 0 0</inkml:trace>
  <inkml:trace contextRef="#ctx0" brushRef="#br0" timeOffset="248.32">724 682 2361 0 0,'0'0'1957'0'0,"0"0"-256"0"0,0 0-10 0 0,0 0 64 0 0,0 0-138 0 0,0 0-304 0 0,0 0-320 0 0,0 0-250 0 0,0 0-224 0 0,-31 31-168 0 0,-93 99-155 0 0,80-68-117 0 0,41-53-81 0 0,2-6-32 0 0,-1-1 0 0 0,1 0 0 0 0,0 1 0 0 0,0 0 0 0 0,0-1 1 0 0,0 1-1 0 0,1-1 0 0 0,-1 1 0 0 0,0 0 0 0 0,1-1 0 0 0,0 1 0 0 0,0 0 0 0 0,0 0 0 0 0,0-1 1 0 0,0 1-1 0 0,1 0 0 0 0,-1 0 0 0 0,1-1 0 0 0,-1 1 0 0 0,1 0 0 0 0,0-1 0 0 0,0 1 0 0 0,0-1 0 0 0,1 1 1 0 0,-1-1-1 0 0,0 0 0 0 0,1 0 0 0 0,0 1 0 0 0,-1-1 0 0 0,1 0 0 0 0,0 0 0 0 0,0 0 0 0 0,0-1 1 0 0,1 1-1 0 0,-1 0 0 0 0,0-1 0 0 0,1 0 0 0 0,-1 1 0 0 0,0-1 0 0 0,1 0 0 0 0,0 0 34 0 0,91 1-2652 0 0,-35-18-2113 0 0,-42 8 1721 0 0,-5 1-379 0 0</inkml:trace>
  <inkml:trace contextRef="#ctx0" brushRef="#br0" timeOffset="501.98">1000 649 3977 0 0,'0'0'1590'0'0,"0"0"-79"0"0,0 0 96 0 0,0 0 36 0 0,0 0-184 0 0,0 0-307 0 0,0 0-292 0 0,0 0-256 0 0,0 0-196 0 0,0 0-144 0 0,0 0-97 0 0,-27 33-54 0 0,-82 102-11 0 0,76-79 28 0 0,33-48-91 0 0,-1-6-36 0 0,0 1-1 0 0,0-1 1 0 0,1 1-1 0 0,-1 0 1 0 0,1 0 0 0 0,0-1-1 0 0,0 1 1 0 0,0 0-1 0 0,0-1 1 0 0,0 1 0 0 0,1 0-1 0 0,-1 0 1 0 0,1-1-1 0 0,0 1 1 0 0,0-1 0 0 0,0 1-1 0 0,0-1 1 0 0,0 1 0 0 0,0-1-1 0 0,1 1 1 0 0,-1-1-1 0 0,1 0 1 0 0,-1 0 0 0 0,1 0-1 0 0,0 0 1 0 0,0 0-1 0 0,0 0 1 0 0,0 0 0 0 0,0-1-1 0 0,1 1 1 0 0,-1-1-1 0 0,0 1 1 0 0,1-1 0 0 0,-1 0-1 0 0,1 0 1 0 0,-1 0-1 0 0,1-1 1 0 0,0 1 0 0 0,-1 0-1 0 0,1-1 1 0 0,0 0-1 0 0,-1 1 1 0 0,2-1-3 0 0,113-11-1003 0 0,-84-7-2660 0 0,-3-8-4282 0 0,-26 19 4818 0 0</inkml:trace>
  <inkml:trace contextRef="#ctx0" brushRef="#br0" timeOffset="1084.567">1103 932 0 0 0,'0'0'1187'0'0,"0"0"657"0"0,0 0 345 0 0,0 0 165 0 0,0 0-73 0 0,0 0-309 0 0,0 0-371 0 0,0 0-322 0 0,0 0-244 0 0,0 0-180 0 0,0 0-144 0 0,0 0-141 0 0,32-3-121 0 0,97-12-87 0 0,-79-5 52 0 0,-46 13-316 0 0,2 1-82 0 0,-1 0 0 0 0,0 0-1 0 0,0-1 1 0 0,-1 1-1 0 0,0-1 1 0 0,0 0-1 0 0,-1 0 1 0 0,1-1-1 0 0,-2 1 1 0 0,1-1 0 0 0,-1 0-1 0 0,0 0 1 0 0,-1 1-1 0 0,0-1 1 0 0,0 0-1 0 0,0 0 1 0 0,-1 0-1 0 0,-1-8-14 0 0,0 14-82 0 0,-1 0 1 0 0,1 0-1 0 0,0 0 1 0 0,-1 0 0 0 0,1 0-1 0 0,-1 0 1 0 0,0 0 0 0 0,0 0-1 0 0,0 1 1 0 0,0-1-1 0 0,0 1 1 0 0,0-1 0 0 0,0 1-1 0 0,0 0 1 0 0,0 0 0 0 0,-1 0-1 0 0,1 0 1 0 0,0 0-1 0 0,-1 1 1 0 0,1-1 0 0 0,-1 0-1 0 0,1 1 1 0 0,-1 0 0 0 0,1 0-1 0 0,-1 0 1 0 0,1 0-1 0 0,-1 0 1 0 0,1 0 0 0 0,-1 1-1 0 0,1-1 1 0 0,-1 1 0 0 0,1 0-1 0 0,0-1 1 0 0,-1 1-1 0 0,1 0 1 0 0,0 0 0 0 0,0 1-1 0 0,0-1 1 0 0,-1 0 0 0 0,1 1-1 0 0,0 0 81 0 0,-5 4-135 0 0,0 0 0 0 0,0 0 0 0 0,1 1 0 0 0,0-1 0 0 0,0 2 0 0 0,1-1 0 0 0,-1 1 0 0 0,2-1 0 0 0,-1 2 0 0 0,1-1-1 0 0,0 0 1 0 0,1 1 0 0 0,0-1 0 0 0,0 1 0 0 0,1 0 0 0 0,0 0 0 0 0,1 0 0 0 0,0 0 0 0 0,0 1 0 0 0,1-1 0 0 0,0 0 0 0 0,1 1 135 0 0,1-6 92 0 0,0 0 0 0 0,0 0 1 0 0,0 0-1 0 0,1 0 0 0 0,0-1 0 0 0,0 1 1 0 0,0-1-1 0 0,0 0 0 0 0,0 0 0 0 0,1 0 0 0 0,-1-1 1 0 0,1 1-1 0 0,0-1 0 0 0,0 0 0 0 0,0 0 1 0 0,0 0-1 0 0,0 0 0 0 0,0-1 0 0 0,0 1 1 0 0,1-1-1 0 0,-1 0 0 0 0,1-1 0 0 0,-1 1 1 0 0,0-1-1 0 0,1 0 0 0 0,-1 0 0 0 0,1 0 1 0 0,-1 0-1 0 0,1-1 0 0 0,-1 0 0 0 0,4-1-92 0 0,-2 2 244 0 0,6-2-54 0 0,0-1 1 0 0,0 0-1 0 0,0 0 0 0 0,0-2 0 0 0,-1 1 1 0 0,1-2-1 0 0,-1 1 0 0 0,-1-2 0 0 0,1 1 0 0 0,-1-1 1 0 0,0-1-1 0 0,-1 0 0 0 0,1 0 0 0 0,-1-2-190 0 0,17-16-10 0 0,-2-1 0 0 0,-1-1 0 0 0,-1-1 0 0 0,-1-1 0 0 0,1-6 10 0 0,-14 23-405 0 0,-1-1 0 0 0,-1 0 0 0 0,0 0 0 0 0,-1 0 0 0 0,0 0 0 0 0,-1-1 0 0 0,-1 0 0 0 0,-1 0 0 0 0,0 0 0 0 0,0 0 0 0 0,-2 0 0 0 0,0 0 0 0 0,-2-15 405 0 0,3 28 3 0 0,-1 1 1 0 0,0-1 0 0 0,1 0-1 0 0,-1 1 1 0 0,0-1 0 0 0,0 0-1 0 0,0 1 1 0 0,-1-1 0 0 0,1 1-1 0 0,0-1 1 0 0,0 0 0 0 0,-1 1-1 0 0,1-1 1 0 0,-1 1 0 0 0,0-1-1 0 0,1 0 1 0 0,-1 1 0 0 0,0 0-1 0 0,0-1 1 0 0,0 1 0 0 0,0 0-1 0 0,0-1 1 0 0,0 1 0 0 0,0 0-1 0 0,-1 0 1 0 0,1 0 0 0 0,0 0-1 0 0,-1 0 1 0 0,1 0 0 0 0,0 0-1 0 0,-1 0 1 0 0,1 1 0 0 0,-1-1-1 0 0,0 0 1 0 0,1 1 0 0 0,-1 0 0 0 0,1-1-1 0 0,-1 1 1 0 0,0 0 0 0 0,1 0-1 0 0,-1 0 1 0 0,0 0 0 0 0,1 0-1 0 0,-1 0 1 0 0,0 0 0 0 0,1 0-1 0 0,-1 1 1 0 0,1-1 0 0 0,-1 1-1 0 0,0-1 1 0 0,1 1 0 0 0,-1 0-1 0 0,1-1 1 0 0,-1 1 0 0 0,1 0-1 0 0,0 0 1 0 0,-1 1-4 0 0,-12 16 291 0 0,2 1 0 0 0,0 1 0 0 0,1 0 0 0 0,1 1 1 0 0,1 0-1 0 0,0 0 0 0 0,0 7-291 0 0,4-16-45 0 0,1 1 0 0 0,0 0 0 0 0,0 0 0 0 0,1 1 0 0 0,1-1 0 0 0,1 0 0 0 0,-1 1 0 0 0,2 0 0 0 0,0-1 0 0 0,1 1 0 0 0,0-1 0 0 0,1 1 1 0 0,0-1-1 0 0,1 0 0 0 0,1 0 0 0 0,0 0 0 0 0,1 0 0 0 0,0-1 0 0 0,1 1 0 0 0,0-1 0 0 0,1-1 0 0 0,1 1 0 0 0,5 7 45 0 0,18-1-3464 0 0,-8-14-5412 0 0,-19-4 6337 0 0</inkml:trace>
  <inkml:trace contextRef="#ctx0" brushRef="#br0" timeOffset="1703.981">1701 973 0 0 0,'0'0'2108'0'0,"0"0"422"0"0,0 0 144 0 0,0 0-199 0 0,0 0-326 0 0,0 0-390 0 0,0 0-400 0 0,0 0-356 0 0,31-11-256 0 0,95-33-153 0 0,-80 14 135 0 0,-42 23-537 0 0,-1 2-172 0 0,1 1 0 0 0,-1-1 0 0 0,0 0 0 0 0,-1 0 0 0 0,1 0 0 0 0,-1 0 0 0 0,0 0 0 0 0,0-1 0 0 0,-1 1 0 0 0,0-1 0 0 0,1 1 0 0 0,-2-1 0 0 0,1 1 0 0 0,-1-1 1 0 0,0 0-1 0 0,0 1 0 0 0,0-1 0 0 0,-1 0 0 0 0,0 1 0 0 0,0-1 0 0 0,0 1 0 0 0,-1-1 0 0 0,-1-3-20 0 0,-1 7-122 0 0,1 0 0 0 0,-1 1 0 0 0,1-1 0 0 0,-1 0 0 0 0,0 1 0 0 0,1 0 0 0 0,-1 0 0 0 0,0 0 0 0 0,0 1-1 0 0,0-1 1 0 0,0 1 0 0 0,0 0 0 0 0,0 0 0 0 0,1 0 0 0 0,-1 0 0 0 0,0 1 0 0 0,0 0 0 0 0,0 0 0 0 0,0 0 0 0 0,1 0 0 0 0,-1 0 0 0 0,0 1 0 0 0,-1 1 122 0 0,-3 1-192 0 0,0 1 0 0 0,0 1-1 0 0,0-1 1 0 0,1 1 0 0 0,0 0 0 0 0,0 1 0 0 0,1 0 0 0 0,0 0 0 0 0,0 1 0 0 0,0-1 0 0 0,1 1 0 0 0,0 0-1 0 0,1 1 1 0 0,0-1 0 0 0,0 1 0 0 0,1 0 0 0 0,0 0 0 0 0,0 0 0 0 0,1 0 0 0 0,1 0 0 0 0,-1 0 0 0 0,1 1 0 0 0,1-1-1 0 0,0 8 193 0 0,2-13 112 0 0,0-1 0 0 0,0 0 0 0 0,0 0-1 0 0,1 0 1 0 0,-1 0 0 0 0,1 0 0 0 0,0 0-1 0 0,-1-1 1 0 0,1 0 0 0 0,1 1 0 0 0,-1-1-1 0 0,0 0 1 0 0,0 0 0 0 0,1-1 0 0 0,-1 1-1 0 0,1-1 1 0 0,0 1 0 0 0,-1-1 0 0 0,1 0-1 0 0,0-1 1 0 0,0 1 0 0 0,-1-1 0 0 0,1 1-1 0 0,0-1 1 0 0,0 0 0 0 0,0-1 0 0 0,0 1-1 0 0,-1-1 1 0 0,4 0-112 0 0,7-1 234 0 0,0-1-1 0 0,-1 0 1 0 0,1-1-1 0 0,-1 0 1 0 0,0-1-1 0 0,0-1 1 0 0,0 0-1 0 0,0 0 1 0 0,-1-2-1 0 0,0 1 1 0 0,-1-1-1 0 0,0-1 1 0 0,0 0-1 0 0,-1-1 1 0 0,0 0 0 0 0,-1-1-1 0 0,0 0 1 0 0,0 0-1 0 0,3-7-233 0 0,-4 7-76 0 0,0-1 0 0 0,-1 0 0 0 0,-1-1 0 0 0,1 0 1 0 0,-2 0-1 0 0,0 0 0 0 0,-1 0 0 0 0,0-1 0 0 0,-1 0 0 0 0,0 0 0 0 0,-1 0 0 0 0,-1-3 76 0 0,-2 16-73 0 0,1 0-1 0 0,-1 0 1 0 0,0 1-1 0 0,1-1 1 0 0,-1 0-1 0 0,0 0 1 0 0,0 1-1 0 0,0-1 1 0 0,0 0-1 0 0,0 1 0 0 0,0-1 1 0 0,0 1-1 0 0,0-1 1 0 0,0 1-1 0 0,0 0 1 0 0,0-1-1 0 0,0 1 1 0 0,0 0-1 0 0,0 0 1 0 0,0 0-1 0 0,-1 0 1 0 0,1 0-1 0 0,0 0 1 0 0,0 0-1 0 0,0 0 1 0 0,0 0-1 0 0,0 0 1 0 0,0 1-1 0 0,0-1 1 0 0,0 0-1 0 0,-1 1 1 0 0,1-1-1 0 0,0 1 1 0 0,1-1-1 0 0,-1 1 1 0 0,0-1-1 0 0,0 1 0 0 0,0 0 1 0 0,0 0-1 0 0,0-1 1 0 0,1 1-1 0 0,-1 0 1 0 0,0 0-1 0 0,0 0 1 0 0,1 0-1 0 0,-1 0 1 0 0,1 0 73 0 0,-3 1-7 0 0,1 0 1 0 0,0 1-1 0 0,0-1 1 0 0,0 0-1 0 0,0 1 1 0 0,0-1 0 0 0,0 1-1 0 0,1 0 1 0 0,-1 0-1 0 0,1-1 1 0 0,0 1-1 0 0,0 0 1 0 0,0 0-1 0 0,0 0 1 0 0,1 0-1 0 0,-1 0 1 0 0,1 0-1 0 0,-1 1 1 0 0,1-1-1 0 0,0 0 1 0 0,1 0-1 0 0,-1 0 1 0 0,0 0-1 0 0,1 0 1 0 0,0 0 0 0 0,-1 0-1 0 0,1 0 1 0 0,1 0-1 0 0,-1 0 1 0 0,0 0-1 0 0,1 0 1 0 0,-1-1-1 0 0,1 1 1 0 0,1 1 6 0 0,33 23 479 0 0,-32-25-491 0 0,0 0 1 0 0,-1 0 0 0 0,1 0 0 0 0,0 0-1 0 0,-1 1 1 0 0,0-1 0 0 0,1 1 0 0 0,-1 0-1 0 0,0 0 1 0 0,-1 0 0 0 0,1 1 0 0 0,0-1-1 0 0,-1 1 1 0 0,0-1 0 0 0,0 1 0 0 0,0 0-1 0 0,0 0 1 0 0,-1 0 0 0 0,1 0 0 0 0,-1 0-1 0 0,0 0 1 0 0,0 0 0 0 0,0 0 11 0 0,-1 19-2031 0 0,0 0-5399 0 0,0-18 2217 0 0</inkml:trace>
  <inkml:trace contextRef="#ctx0" brushRef="#br0" timeOffset="2273.942">2449 726 1416 0 0,'0'0'1715'0'0,"0"0"-481"0"0,0 0-158 0 0,0 0-4 0 0,0 0-111 0 0,0 0-148 0 0,0 0-151 0 0,0 0-129 0 0,0 0-102 0 0,0 0-96 0 0,0 0-73 0 0,0 0-67 0 0,0 0-51 0 0,-31 31-13 0 0,-92 95 22 0 0,94-92 96 0 0,34-32-102 0 0,-1-1 1 0 0,1 1-1 0 0,0-1 0 0 0,-1 0 0 0 0,1-1 0 0 0,0 1 0 0 0,0-1 0 0 0,0 0 0 0 0,-1 0 0 0 0,1-1 0 0 0,0 1 0 0 0,0-1 0 0 0,-1 0 0 0 0,1-1 0 0 0,0 1 0 0 0,-1-1 0 0 0,1 0 0 0 0,-1 0 0 0 0,0 0 0 0 0,0 0 0 0 0,0-1 0 0 0,0 0 0 0 0,2-1-147 0 0,2-1 108 0 0,0 0 0 0 0,0 0-1 0 0,0 1 1 0 0,0 0-1 0 0,1 1 1 0 0,0 0-1 0 0,0 0 1 0 0,0 0-1 0 0,0 2 1 0 0,0-1 0 0 0,0 1-1 0 0,0 0 1 0 0,1 1-1 0 0,5 0-107 0 0,-12 1 22 0 0,-1 1-1 0 0,0-1 1 0 0,0 1-1 0 0,0 0 1 0 0,-1-1-1 0 0,1 1 1 0 0,0 0-1 0 0,-1 0 1 0 0,1 0-1 0 0,-1 0 1 0 0,0 0-1 0 0,1 0 1 0 0,-1 1-1 0 0,0-1 1 0 0,0 0-1 0 0,-1 1 1 0 0,1-1-1 0 0,0 0 1 0 0,-1 1-1 0 0,1-1 1 0 0,-1 1-22 0 0,15 32 176 0 0,-13-34-106 0 0,0 0 0 0 0,0-1 0 0 0,0 1 0 0 0,1-1 0 0 0,-1 1 0 0 0,0-1 1 0 0,0 0-1 0 0,0 0 0 0 0,1 0 0 0 0,-1 0 0 0 0,0 0 0 0 0,0 0 0 0 0,0-1 0 0 0,1 1 0 0 0,-1-1 0 0 0,0 1 0 0 0,0-1 0 0 0,0 0 0 0 0,0 0 0 0 0,0 0 0 0 0,0 0 0 0 0,0 0 0 0 0,0 0 0 0 0,-1-1 0 0 0,1 1 0 0 0,0 0 0 0 0,-1-1 0 0 0,1 0 0 0 0,-1 1 0 0 0,1-1 0 0 0,-1 0 0 0 0,0 0 0 0 0,0 0 0 0 0,0 0 0 0 0,0 0 0 0 0,0 0 0 0 0,0 0 0 0 0,0 0 1 0 0,-1 0-1 0 0,1 0 0 0 0,-1 0 0 0 0,0-1 0 0 0,1 1 0 0 0,-1 0 0 0 0,0-2-70 0 0,5-7-19 0 0,94-217 271 0 0,-88 200-974 0 0,-2 0 0 0 0,-1 0-1 0 0,-1-1 1 0 0,-1 0 0 0 0,-2 0 0 0 0,-1-1-1 0 0,-1 1 1 0 0,-2-1 0 0 0,-3-28 722 0 0,4 56 28 0 0,-1 1 0 0 0,0-1-1 0 0,1 0 1 0 0,-1 0 0 0 0,0 0 0 0 0,0 1 0 0 0,0-1 0 0 0,-1 0 0 0 0,1 0-1 0 0,0 0 1 0 0,-1 1 0 0 0,1-1 0 0 0,-1 0 0 0 0,0 0 0 0 0,1 1-1 0 0,-1-1 1 0 0,0 0 0 0 0,0 1 0 0 0,0-1 0 0 0,0 1 0 0 0,0 0 0 0 0,0-1-1 0 0,-1 1 1 0 0,1 0 0 0 0,0-1 0 0 0,-1 1 0 0 0,1 0 0 0 0,-1 0-1 0 0,1 0 1 0 0,-1 0 0 0 0,0 1 0 0 0,1-1 0 0 0,-1 0 0 0 0,0 1 0 0 0,0-1-1 0 0,1 1 1 0 0,-1-1 0 0 0,0 1 0 0 0,0 0 0 0 0,0 0 0 0 0,1 0-1 0 0,-1 0 1 0 0,0 0 0 0 0,0 0 0 0 0,0 0 0 0 0,0 1 0 0 0,1-1 0 0 0,-1 1-1 0 0,0-1 1 0 0,0 1-28 0 0,-9 11 178 0 0,1 1 0 0 0,0 0-1 0 0,0 0 1 0 0,1 1 0 0 0,1 1-1 0 0,0-1 1 0 0,1 1-1 0 0,1 0 1 0 0,1 1 0 0 0,0 0-1 0 0,0-1 1 0 0,2 2 0 0 0,0-1-1 0 0,0 8-177 0 0,0-3-3 0 0,2 0 0 0 0,0 0 0 0 0,1 1-1 0 0,1-1 1 0 0,1 0 0 0 0,1-1 0 0 0,1 1-1 0 0,1 0 1 0 0,0-1 0 0 0,7 15 3 0 0,35 60-5078 0 0,-43-83 1897 0 0,-4-9-2591 0 0,2-3 2173 0 0</inkml:trace>
  <inkml:trace contextRef="#ctx0" brushRef="#br0" timeOffset="2431.916">2592 601 9082 0 0,'0'0'2216'0'0,"0"0"-535"0"0,0 0-225 0 0,0 0-360 0 0,0 0-336 0 0,0 0-231 0 0,0 0-153 0 0,192-30-168 0 0,-170 30-144 0 0,-2 0-152 0 0,-1 4-248 0 0,-5 0-521 0 0,-1-1-1231 0 0,-7 5-2409 0 0,1-8-5105 0 0</inkml:trace>
  <inkml:trace contextRef="#ctx0" brushRef="#br0" timeOffset="2608.059">2876 803 6041 0 0,'0'0'1409'0'0,"0"0"-345"0"0,0 0-120 0 0,0 0-192 0 0,0 0-512 0 0,0 0-512 0 0,0 0-1056 0 0,0 0-2017 0 0,0 0-2160 0 0</inkml:trace>
  <inkml:trace contextRef="#ctx0" brushRef="#br0" timeOffset="2865.03">2918 568 4849 0 0,'0'0'576'0'0,"0"0"-840"0"0,0 0 16 0 0,0 0-96 0 0,0 0-504 0 0,0 0-657 0 0,0 0-359 0 0,0 0 1512 0 0</inkml:trace>
  <inkml:trace contextRef="#ctx0" brushRef="#br0" timeOffset="3026.43">3007 730 0 0 0,'0'0'1134'0'0,"0"0"509"0"0,0 0 8 0 0,0 0-174 0 0,0 0-166 0 0,0 0-73 0 0,0 0-10 0 0,0 0 64 0 0,0 0 37 0 0,0 0 15 0 0,0 0-21 0 0,0 0-56 0 0,0 0-87 0 0,12 16-108 0 0,42 46-118 0 0,-54-61-917 0 0,1 0 0 0 0,-1 0 0 0 0,1-1 0 0 0,0 1 0 0 0,-1 0-1 0 0,1-1 1 0 0,0 1 0 0 0,0 0 0 0 0,-1-1 0 0 0,1 1 0 0 0,0-1 0 0 0,0 0 0 0 0,0 1 0 0 0,0-1 0 0 0,0 1 0 0 0,0-1 0 0 0,0 0 0 0 0,0 0 0 0 0,0 0 0 0 0,0 0 0 0 0,0 1-1 0 0,0-1 1 0 0,0 0 0 0 0,0-1 0 0 0,0 1 0 0 0,-1 0 0 0 0,1 0 0 0 0,0 0 0 0 0,0-1 0 0 0,0 1 0 0 0,0 0 0 0 0,0-1 0 0 0,0 1 0 0 0,0-1 0 0 0,0 1 0 0 0,-1-1 0 0 0,1 1-1 0 0,0-1 1 0 0,0 1 0 0 0,-1-1 0 0 0,1 0 0 0 0,0 0 0 0 0,-1 1 0 0 0,1-1 0 0 0,0 0 0 0 0,-1 0 0 0 0,1 0 0 0 0,-1 0 0 0 0,0 1 0 0 0,1-2-37 0 0,1-1 221 0 0,4-4-25 0 0,-1 0 0 0 0,-1 0 0 0 0,1-1 0 0 0,-1 1 0 0 0,0-1-1 0 0,-1 0 1 0 0,0 0 0 0 0,0 0 0 0 0,-1-1 0 0 0,0 1 0 0 0,0 0-1 0 0,-1-1 1 0 0,0-1-196 0 0,-1 6-69 0 0,0 0-1 0 0,0 0 0 0 0,0 0 0 0 0,-1 0 1 0 0,1 0-1 0 0,-1 1 0 0 0,0-1 1 0 0,0 0-1 0 0,-1 1 0 0 0,1-1 1 0 0,-1 0-1 0 0,1 1 0 0 0,-1-1 0 0 0,0 1 1 0 0,-1 0-1 0 0,1 0 0 0 0,0 0 1 0 0,-1 0-1 0 0,-2-1 70 0 0,-1-2-762 0 0,-11-7-1992 0 0,1 9-6452 0 0,13 4-805 0 0</inkml:trace>
  <inkml:trace contextRef="#ctx0" brushRef="#br0" timeOffset="3250.495">3187 818 3825 0 0,'0'0'3743'0'0,"0"0"-1213"0"0,0 0-383 0 0,0 0-34 0 0,0 0-282 0 0,0 0-432 0 0,0 0-372 0 0,0 0-239 0 0,0 0-160 0 0,0 0-128 0 0,0 0-105 0 0,0 0-91 0 0,0 0-79 0 0,16-18-49 0 0,49-55-66 0 0,-55 62-106 0 0,-9 9-21 0 0,0 0 1 0 0,0 0 0 0 0,0 1 0 0 0,0-1-1 0 0,0 0 1 0 0,1 0 0 0 0,-1 1 0 0 0,1-1-1 0 0,-1 1 1 0 0,1-1 0 0 0,-1 1 0 0 0,1 0-1 0 0,0-1 1 0 0,0 1 0 0 0,0 0 0 0 0,-1 0-1 0 0,1 0 1 0 0,0 1 0 0 0,0-1-1 0 0,1 0 1 0 0,-1 1 0 0 0,0-1 0 0 0,0 1-1 0 0,0 0 1 0 0,0 0 0 0 0,2-1 16 0 0,2 42-1560 0 0,-6-40 1560 0 0,0 0 0 0 0,0 0 0 0 0,0 0 0 0 0,0 0 1 0 0,0 1-1 0 0,1-1 0 0 0,-1 0 0 0 0,0 0 1 0 0,1 0-1 0 0,-1 0 0 0 0,1 0 0 0 0,-1 0 1 0 0,1 0-1 0 0,-1-1 0 0 0,1 1 0 0 0,0 0 1 0 0,0 0-1 0 0,-1 0 0 0 0,1 0 0 0 0,0-1 0 0 0,0 1 1 0 0,0 0-1 0 0,0-1 0 0 0,0 1 0 0 0,0-1 1 0 0,0 1-1 0 0,0-1 0 0 0,0 0 0 0 0,0 1 1 0 0,0-1-1 0 0,0 0 0 0 0,0 1 0 0 0,0-1 0 0 0,0 0 1 0 0,0 0-1 0 0,0 0 0 0 0,0 0 0 0 0,0 0 1 0 0,1 0-1 0 0,-1-1 0 0 0,0 1 0 0 0,0 0 1 0 0,0 0-1 0 0,0-1 0 0 0,0 1 0 0 0,0-1 0 0 0,0 1 1 0 0,0-1-1 0 0,0 1 0 0 0,0-1 0 0 0,52-27 194 0 0,-26-2-1694 0 0,-20 19-1828 0 0,-2 1-3769 0 0,-3 5-945 0 0</inkml:trace>
  <inkml:trace contextRef="#ctx0" brushRef="#br0" timeOffset="8669.01">3382 1 192 0 0,'0'0'1530'0'0,"0"0"123"0"0,0 0 120 0 0,0 0 16 0 0,0 0-80 0 0,0 0-123 0 0,0 0-140 0 0,0 0-81 0 0,0 0-61 0 0,0 0-89 0 0,0 0-100 0 0,7 0-95 0 0,61 0 4028 0 0,-33 41-3775 0 0,-17-9-1110 0 0,-2 1 0 0 0,-2 0 0 0 0,-1 0-1 0 0,-1 2 1 0 0,-2-1 0 0 0,-1 2-1 0 0,-2-1 1 0 0,0 14-163 0 0,-3-20 60 0 0,-1 0 0 0 0,-2 0 0 0 0,-1 1 0 0 0,-1-1 0 0 0,-1 0 0 0 0,-2 0-1 0 0,0 0 1 0 0,-3-1 0 0 0,0 1 0 0 0,-2-1 0 0 0,0-1 0 0 0,-2 0 0 0 0,-8 13-60 0 0,3-10 1 0 0,-1-1 0 0 0,-1-1 0 0 0,-2-1 0 0 0,-1 0 0 0 0,-1-1 0 0 0,-1-2 0 0 0,-1 0 0 0 0,-3 0-1 0 0,-86 38-4062 0 0,107-62 1412 0 0,5 0-1639 0 0,1 0-3817 0 0,4-3 1106 0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5.9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770 0 4841 0 0,'0'0'1747'0'0,"0"0"-249"0"0,0 0-213 0 0,0 0-91 0 0,0 0 9 0 0,0 0 49 0 0,0 0-30 0 0,0 0-97 0 0,0 0-142 0 0,0 0-231 0 0,0 0-192 0 0,0 0-174 0 0,-14 35-150 0 0,-46 111-64 0 0,9-40 84 0 0,27-69-210 0 0,-1-1-1 0 0,-1-1 1 0 0,-2-2-1 0 0,-1 0 1 0 0,-2-2-1 0 0,-32 25-45 0 0,47-40-41 0 0,-1-2 1 0 0,0 0-1 0 0,0 0 0 0 0,-1-2 0 0 0,-1 0 0 0 0,0-1 0 0 0,-1-1 0 0 0,0-1 0 0 0,-1-1 0 0 0,1-1 1 0 0,-2 0-1 0 0,1-2 0 0 0,-1 0 0 0 0,1-2 0 0 0,-17 1 41 0 0,34-4-13 0 0,-1-1 0 0 0,1 0 0 0 0,0 0 0 0 0,0 0 0 0 0,0 0 0 0 0,0-1 0 0 0,0 1 0 0 0,0-1 0 0 0,0 0 0 0 0,0-1 0 0 0,1 1 1 0 0,-1 0-1 0 0,1-1 0 0 0,0 0 0 0 0,-1 0 0 0 0,1 0 0 0 0,1 0 0 0 0,-1-1 0 0 0,0 1 0 0 0,1-1 0 0 0,0 1 0 0 0,0-1 0 0 0,0 0 0 0 0,0 0 0 0 0,0 0 0 0 0,1 0 0 0 0,0 0 0 0 0,0 0 0 0 0,0 0 0 0 0,0-1 1 0 0,0 0 12 0 0,2-139-273 0 0,8 109 363 0 0,1 0-1 0 0,1 0 1 0 0,2 2-1 0 0,2 0 0 0 0,1 0 1 0 0,1 1-1 0 0,2 1 0 0 0,1 1 1 0 0,1 1-1 0 0,13-13-89 0 0,-30 36 36 0 0,0-1 0 0 0,1 1 0 0 0,0 1 0 0 0,0-1 0 0 0,0 0 0 0 0,1 1 0 0 0,0 0 0 0 0,0 1 0 0 0,0-1-1 0 0,0 1 1 0 0,1 0 0 0 0,0 1 0 0 0,0-1 0 0 0,0 1 0 0 0,0 1 0 0 0,0-1 0 0 0,0 1 0 0 0,1 1 0 0 0,-1-1 0 0 0,1 1 0 0 0,-1 1 0 0 0,1-1 0 0 0,0 1 0 0 0,1 1-36 0 0,-4 1 42 0 0,0 1 0 0 0,0 1 0 0 0,-1-1 0 0 0,1 1 0 0 0,-1-1 0 0 0,1 1 1 0 0,-1 1-1 0 0,-1-1 0 0 0,1 1 0 0 0,0-1 0 0 0,-1 1 0 0 0,0 0 0 0 0,0 0 0 0 0,-1 0 0 0 0,1 3-42 0 0,8 10 154 0 0,149 250 1129 0 0,-133-239-1253 0 0,1-2 0 0 0,2-1 0 0 0,0-1-1 0 0,2-1 1 0 0,8 3-30 0 0,-35-23-6 0 0,55 25-220 0 0,-42-22-3356 0 0,0 1-5086 0 0,-14-7-522 0 0</inkml:trace>
  <inkml:trace contextRef="#ctx0" brushRef="#br0" timeOffset="921.077">1053 571 0 0 0,'0'0'589'0'0,"0"0"380"0"0,0 0 127 0 0,0 0 77 0 0,0 0 108 0 0,0 0 103 0 0,0 0 56 0 0,0 0-26 0 0,1-6-95 0 0,4-25 1498 0 0,-15 43-1472 0 0,-95 191 166 0 0,-43 71-1440 0 0,135-248-67 0 0,13-25-16 0 0,0-1 0 0 0,0 0 45 0 0,0 0 63 0 0,6-12 316 0 0,214-334 953 0 0,-149 227-1088 0 0,-67 227-602 0 0,30 14 381 0 0,-30-110-40 0 0,-1 0 1 0 0,0 0 0 0 0,-1 0 0 0 0,0 1 0 0 0,-1-1 0 0 0,0 0 0 0 0,-1 1 0 0 0,-1-1 0 0 0,0 4-17 0 0,-1-14 51 0 0,0 0 1 0 0,0 0-1 0 0,0 0 1 0 0,0-1-1 0 0,0 1 1 0 0,0 0-1 0 0,-1-1 1 0 0,1 1-1 0 0,0-1 1 0 0,-1 0 0 0 0,1 0-1 0 0,-1 0 1 0 0,0 0-1 0 0,1-1 1 0 0,-1 1-1 0 0,0 0 1 0 0,1-1-1 0 0,-1 0 1 0 0,0 0-1 0 0,0 0 1 0 0,0 0-1 0 0,1 0 1 0 0,-1 0 0 0 0,0-1-1 0 0,1 0 1 0 0,-1 1-1 0 0,0-1 1 0 0,1 0-1 0 0,-1 0 1 0 0,1 0-1 0 0,-1-1 1 0 0,1 1-1 0 0,0 0 1 0 0,-3-2-52 0 0,-3-4-64 0 0,0 1 0 0 0,0-1-1 0 0,0 0 1 0 0,1-1 0 0 0,0 1 0 0 0,1-2 0 0 0,-1 1 0 0 0,2-1-1 0 0,-1 1 1 0 0,1-2 0 0 0,-2-4 64 0 0,-34-51-8685 0 0,38 61 4241 0 0,1 0-1928 0 0</inkml:trace>
  <inkml:trace contextRef="#ctx0" brushRef="#br0" timeOffset="1283.34">1211 615 3569 0 0,'0'0'1429'0'0,"0"0"-211"0"0,0 0 89 0 0,0 0 260 0 0,0 0 71 0 0,0 0-105 0 0,0 0-198 0 0,0 0-196 0 0,0 0-212 0 0,0 0-197 0 0,0 0-117 0 0,0 0-149 0 0,0 0-93 0 0,10 34-51 0 0,30 104-83 0 0,-9-53 293 0 0,-26-75-378 0 0,-5-7-96 0 0,1 0 0 0 0,0 0 0 0 0,0 0 0 0 0,0-1 0 0 0,0 1 0 0 0,0 0 1 0 0,1-1-1 0 0,-1 1 0 0 0,1-1 0 0 0,-1 1 0 0 0,1-1 0 0 0,0 0 0 0 0,0 0 0 0 0,0 0 1 0 0,0 0-1 0 0,1 0 0 0 0,-1 0 0 0 0,1-1 0 0 0,-1 1 0 0 0,1-1 0 0 0,-1 1 0 0 0,1-1 1 0 0,0 0-1 0 0,1 0-56 0 0,7-23 1489 0 0,5-34-827 0 0,2 0 0 0 0,3 2 0 0 0,25-48-662 0 0,17-35-943 0 0,-62 134 893 0 0,1 0-4420 0 0,-1 9-4486 0 0,-1-2-526 0 0</inkml:trace>
  <inkml:trace contextRef="#ctx0" brushRef="#br0" timeOffset="1749.177">1780 567 4313 0 0,'0'0'2527'0'0,"0"0"-601"0"0,0 0-214 0 0,0 0 23 0 0,0 0-70 0 0,0 0-304 0 0,0 0-303 0 0,0 0-238 0 0,0 0-239 0 0,0 0-131 0 0,0 0-101 0 0,0 0-90 0 0,-11 3-26 0 0,-3 0-122 0 0,1 1 1 0 0,-1 0-1 0 0,1 1 0 0 0,1 1 0 0 0,-1 0 0 0 0,1 1 0 0 0,0 0 0 0 0,0 1 0 0 0,1 0 0 0 0,-1 1-111 0 0,-48 50 276 0 0,60-59-283 0 0,-1 1-1 0 0,1-1 0 0 0,0 0 1 0 0,-1 1-1 0 0,1-1 1 0 0,0 0-1 0 0,-1 1 0 0 0,1-1 1 0 0,0 1-1 0 0,0-1 1 0 0,-1 0-1 0 0,1 1 0 0 0,0-1 1 0 0,0 1-1 0 0,0-1 0 0 0,0 1 1 0 0,0-1-1 0 0,0 0 1 0 0,0 1-1 0 0,-1-1 0 0 0,1 1 1 0 0,0-1-1 0 0,1 1 0 0 0,-1-1 1 0 0,0 1-1 0 0,0-1 1 0 0,0 1-1 0 0,0-1 0 0 0,0 1 1 0 0,0-1-1 0 0,0 0 0 0 0,1 1 1 0 0,-1-1-1 0 0,0 1 1 0 0,0-1-1 0 0,1 0 0 0 0,-1 1 1 0 0,0-1-1 0 0,1 0 1 0 0,-1 1-1 0 0,0-1 0 0 0,1 0 1 0 0,-1 1-1 0 0,0-1 0 0 0,1 0 1 0 0,-1 0-1 0 0,1 1 1 0 0,-1-1-1 0 0,1 0 0 0 0,-1 0 1 0 0,0 0-1 0 0,1 0 0 0 0,-1 0 1 0 0,1 0-1 0 0,-1 1 1 0 0,1-1-1 0 0,-1 0 0 0 0,1 0 1 0 0,-1 0-1 0 0,1-1 0 0 0,-1 1 1 0 0,1 0-1 0 0,-1 0 8 0 0,30 3-37 0 0,41-3-15 0 0,-71 2 79 0 0,1-1 0 0 0,0 1 0 0 0,0-1 0 0 0,-1 1 0 0 0,1-1 0 0 0,-1 1 0 0 0,0 0 0 0 0,1-1 0 0 0,-1 1 0 0 0,0 0 0 0 0,0-1 0 0 0,0 1 0 0 0,0 0 0 0 0,0-1 0 0 0,0 1 0 0 0,-1 0 0 0 0,1-1 0 0 0,0 1 0 0 0,-1-1-1 0 0,0 1 1 0 0,1 0 0 0 0,-1-1 0 0 0,0 1 0 0 0,1-1 0 0 0,-1 0 0 0 0,-1 1-27 0 0,-19 28 240 0 0,15-24-207 0 0,0 0 0 0 0,1 0 0 0 0,0 1 0 0 0,0 0 1 0 0,1 0-1 0 0,0 1 0 0 0,0-1 0 0 0,0 1 0 0 0,1 0 0 0 0,0-1 0 0 0,1 2 0 0 0,0-1 0 0 0,0 0 0 0 0,1 0 0 0 0,0 1 0 0 0,0-1 0 0 0,1 0 0 0 0,0 1-33 0 0,3-5-16 0 0,1-1 0 0 0,-1 0 1 0 0,1-1-1 0 0,0 1 0 0 0,0-1 0 0 0,0 0 0 0 0,0 0 0 0 0,0 0 0 0 0,1 0 0 0 0,-1-1 0 0 0,0 1 0 0 0,1-1 1 0 0,0-1-1 0 0,-1 1 0 0 0,1 0 0 0 0,-1-1 0 0 0,1 0 0 0 0,0 0 0 0 0,-1-1 0 0 0,1 1 0 0 0,-1-1 1 0 0,1 0-1 0 0,-1 0 0 0 0,1 0 0 0 0,3-2 16 0 0,49-18-2916 0 0,-23 2-6734 0 0,-27 14 1270 0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9.4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500 158 0 0 0,'0'0'954'0'0,"0"0"159"0"0,0 0 14 0 0,0 0-8 0 0,0 0 109 0 0,0 0 92 0 0,0 0-30 0 0,0 0-40 0 0,0 0-103 0 0,0 0-162 0 0,0 0-146 0 0,0 0-171 0 0,0 0-149 0 0,-21 13-92 0 0,-134 93 397 0 0,60-33-388 0 0,-68 30 688 0 0,98-55-586 0 0,65-47-540 0 0,1 0 1 0 0,-1 0 0 0 0,1 1-1 0 0,0-1 1 0 0,-1 0 0 0 0,1 0 0 0 0,0 0-1 0 0,0 0 1 0 0,0 0 0 0 0,0 0-1 0 0,0 0 1 0 0,0 0 0 0 0,0 0 0 0 0,1 0-1 0 0,-1 0 1 0 0,0-1 0 0 0,0 1-1 0 0,1-1 1 0 0,-1 1 0 0 0,0-1 0 0 0,1 1-1 0 0,-1-1 1 0 0,0 0 0 0 0,1 1-1 0 0,-1-1 1 0 0,0 0 0 0 0,1 0 0 0 0,-1 0-1 0 0,1 0 2 0 0,3 1 31 0 0,26 7 115 0 0,1-2 0 0 0,0-1 1 0 0,1-2-1 0 0,-1-1 0 0 0,1-1 0 0 0,19-4-146 0 0,6 3 363 0 0,183-11 577 0 0,-239 8-783 0 0,1 0 0 0 0,0 0 0 0 0,-1 1 0 0 0,1-2 0 0 0,-1 1 0 0 0,0 0 0 0 0,0 0 0 0 0,0-1 0 0 0,0 1 0 0 0,-1-1 0 0 0,1 0 0 0 0,-1 1 0 0 0,0-1 0 0 0,0 0 0 0 0,-1 0 0 0 0,1 0 0 0 0,-1 1 0 0 0,0-1 0 0 0,0 0 0 0 0,0 0 0 0 0,0 0 0 0 0,0 0 0 0 0,-1 0 0 0 0,0-1-157 0 0,1 3 60 0 0,-1-9-35 0 0,1 0 0 0 0,-1 0 0 0 0,-1 1 0 0 0,0-1 0 0 0,-1 0 1 0 0,0 1-1 0 0,-1 0 0 0 0,0 0 0 0 0,0 0 0 0 0,-1 0 0 0 0,0 1 0 0 0,-1-1 0 0 0,0 1 0 0 0,0 1 0 0 0,-1-1 1 0 0,0 1-1 0 0,-3-2-25 0 0,-15-18-696 0 0,-34-36-1093 0 0,14 28-7215 0 0,42 33 3885 0 0,1 2-1609 0 0</inkml:trace>
  <inkml:trace contextRef="#ctx0" brushRef="#br0" timeOffset="860.228">738 537 1320 0 0,'0'0'527'0'0,"0"0"-152"0"0,0 0 229 0 0,0 0 487 0 0,0 0 345 0 0,0 0 223 0 0,0 0 71 0 0,0 0-62 0 0,0 0-146 0 0,0 0-221 0 0,0 0-231 0 0,0 0-170 0 0,0 0-104 0 0,29-6-78 0 0,90-24-85 0 0,-56-4 149 0 0,-52 23-602 0 0,14-12-22 0 0,0-2 0 0 0,-2 0 1 0 0,0-2-1 0 0,-2-1 0 0 0,-1 0 0 0 0,-1-1 0 0 0,-2-2 1 0 0,1-3-159 0 0,-5-51-605 0 0,-14 84 511 0 0,0-1-1 0 0,0 1 1 0 0,-1-1-1 0 0,1 1 1 0 0,-1 0-1 0 0,1 0 1 0 0,-1 0-1 0 0,1 0 1 0 0,-1 0-1 0 0,0 0 1 0 0,0 0-1 0 0,1 0 1 0 0,-1 0-1 0 0,0 1 1 0 0,0-1-1 0 0,0 1 1 0 0,0-1-1 0 0,0 1 0 0 0,0 0 1 0 0,0 0-1 0 0,0 0 1 0 0,1 0-1 0 0,-1 0 1 0 0,0 0-1 0 0,0 1 1 0 0,0-1-1 0 0,0 1 1 0 0,0-1-1 0 0,0 1 1 0 0,0 0-1 0 0,1-1 1 0 0,-1 1-1 0 0,0 0 1 0 0,1 0-1 0 0,-1 0 1 0 0,0 1-1 0 0,1-1 1 0 0,0 0-1 0 0,-1 1 1 0 0,0 0 94 0 0,-12 10-187 0 0,0 0 0 0 0,0 2 0 0 0,1-1 1 0 0,1 2-1 0 0,1 0 0 0 0,0 0 1 0 0,1 1-1 0 0,0 0 0 0 0,1 0 1 0 0,1 1-1 0 0,1 1 0 0 0,1-1 0 0 0,-4 14 187 0 0,9-26 105 0 0,0-1 0 0 0,0 1 0 0 0,0 0 0 0 0,1 0 0 0 0,0 0 0 0 0,0 0 0 0 0,0 0 0 0 0,0 0-1 0 0,1-1 1 0 0,0 1 0 0 0,0 0 0 0 0,0 0 0 0 0,0-1 0 0 0,1 1 0 0 0,0-1 0 0 0,0 1 0 0 0,0-1-1 0 0,1 0 1 0 0,-1 1 0 0 0,1-1 0 0 0,0 0 0 0 0,0-1 0 0 0,1 1 0 0 0,-1-1 0 0 0,1 1 0 0 0,-1-1-1 0 0,1 0 1 0 0,0 0 0 0 0,0-1 0 0 0,1 1 0 0 0,-1-1 0 0 0,0 0 0 0 0,1 0 0 0 0,-1 0 0 0 0,1-1-1 0 0,0 0 1 0 0,0 0 0 0 0,-1 0 0 0 0,1 0 0 0 0,2 0-105 0 0,16 0 248 0 0,0-1 1 0 0,0-1-1 0 0,1-1 1 0 0,-1 0-1 0 0,-1-2 0 0 0,1-1 1 0 0,-1-1-1 0 0,1 0 0 0 0,-2-2 1 0 0,1-1-1 0 0,-1 0 1 0 0,0-2-1 0 0,-1 0 0 0 0,-1-1 1 0 0,0-2-1 0 0,0 1 1 0 0,-1-2-1 0 0,-1-1 0 0 0,0 0 1 0 0,2-5-249 0 0,-13 16-42 0 0,-1 0 1 0 0,-1 0 0 0 0,1 0 0 0 0,-1-1-1 0 0,0 1 1 0 0,0-1 0 0 0,0 0 0 0 0,-1-1-1 0 0,0 1 1 0 0,0 0 0 0 0,-1-1-1 0 0,0 1 1 0 0,0-1 0 0 0,0 0 0 0 0,-1 0-1 0 0,0 0 1 0 0,0 0 0 0 0,-1 0 0 0 0,0-1 41 0 0,-1 6-96 0 0,0 1 0 0 0,0 0 0 0 0,0-1 0 0 0,-1 1 0 0 0,1 0 0 0 0,0 0 0 0 0,0 0 0 0 0,-1 0 0 0 0,1 0 0 0 0,-1 0 0 0 0,1 1 0 0 0,-1-1 1 0 0,1 0-1 0 0,-1 1 0 0 0,1-1 0 0 0,-1 1 0 0 0,0-1 0 0 0,1 1 0 0 0,-1 0 0 0 0,0 0 0 0 0,1 0 0 0 0,-1 0 0 0 0,0 0 0 0 0,1 0 0 0 0,-1 0 1 0 0,0 1-1 0 0,1-1 0 0 0,-1 0 0 0 0,0 1 0 0 0,1 0 0 0 0,-1-1 0 0 0,1 1 0 0 0,-1 0 0 0 0,1 0 0 0 0,-1 0 0 0 0,1 0 0 0 0,0 0 1 0 0,-1 0-1 0 0,1 0 0 0 0,-1 1 96 0 0,-5 3-88 0 0,-1 1 1 0 0,1 0 0 0 0,1 1 0 0 0,-1-1-1 0 0,1 1 1 0 0,0 0 0 0 0,1 1 0 0 0,-1 0-1 0 0,2 0 1 0 0,-1 0 0 0 0,1 0 0 0 0,0 1-1 0 0,1-1 1 0 0,0 1 0 0 0,0 0-1 0 0,1 0 1 0 0,0 0 0 0 0,0 0 0 0 0,1 0-1 0 0,1 1 1 0 0,-1-1 0 0 0,2 0 0 0 0,0 6 87 0 0,0-12 48 0 0,0 1 0 0 0,1-1 0 0 0,0 0 0 0 0,-1 0 0 0 0,1 0 0 0 0,1 0 0 0 0,-1-1 0 0 0,0 1 0 0 0,0 0 0 0 0,1-1 0 0 0,0 0 0 0 0,-1 1 0 0 0,1-1 0 0 0,0 0 0 0 0,0 0 0 0 0,0-1 0 0 0,1 1 0 0 0,-1-1 0 0 0,0 1 0 0 0,0-1 0 0 0,1 0 0 0 0,-1 0 1 0 0,1-1-1 0 0,-1 1 0 0 0,1-1 0 0 0,-1 0-48 0 0,95-2 2046 0 0,-74-6-1655 0 0,0-1 0 0 0,-1-1 0 0 0,-1-1 1 0 0,1-1-1 0 0,-2-1 0 0 0,0-1 0 0 0,15-12-391 0 0,0 2 114 0 0,0-1 0 0 0,-2-2 0 0 0,-1-1 1 0 0,-1-2-1 0 0,-2-1 0 0 0,-1-1 0 0 0,-1-2 0 0 0,19-31-114 0 0,-36 34 170 0 0,-29 43-761 0 0,6 0 421 0 0,0 0-1 0 0,1 2 1 0 0,1-1 0 0 0,0 1-1 0 0,1 1 1 0 0,1 0 0 0 0,0 0-1 0 0,1 1 1 0 0,0-1 0 0 0,2 2-1 0 0,0-1 1 0 0,0 1 0 0 0,2-1-1 0 0,0 1 1 0 0,1 0 0 0 0,0 0-1 0 0,2 0 1 0 0,0 1 170 0 0,1-14-153 0 0,1 0 1 0 0,-1 0-1 0 0,1 0 1 0 0,0 0-1 0 0,0 0 1 0 0,1 0-1 0 0,-1 0 1 0 0,1-1-1 0 0,0 0 1 0 0,0 1-1 0 0,0-1 1 0 0,0 0-1 0 0,1 0 1 0 0,-1-1-1 0 0,1 1 1 0 0,0-1-1 0 0,0 1 1 0 0,0-1-1 0 0,0 0 1 0 0,0-1-1 0 0,0 1 1 0 0,0-1-1 0 0,0 0 1 0 0,1 0-1 0 0,-1 0 1 0 0,1 0-1 0 0,0-1 153 0 0,47 5-9119 0 0,-45-9 4534 0 0,-7 0 3647 0 0</inkml:trace>
  <inkml:trace contextRef="#ctx0" brushRef="#br0" timeOffset="1132.685">274 733 5209 0 0,'0'0'1894'0'0,"0"0"-1394"0"0,0 0-301 0 0,0 0 405 0 0,0 0 629 0 0,0 0 366 0 0,0 0 15 0 0,0 0-178 0 0,0 0-259 0 0,38 1-182 0 0,125 7-142 0 0,53-21 1259 0 0,137-26 122 0 0,314-33-2834 0 0,-498 45-2523 0 0,-60 4-5132 0 0,-95 19 6284 0 0,13-1-5739 0 0</inkml:trace>
  <inkml:trace contextRef="#ctx0" brushRef="#br0" timeOffset="1784.199">819 1020 2545 0 0,'0'0'916'0'0,"0"0"-57"0"0,0 0 89 0 0,0 0 92 0 0,0 0-18 0 0,0 0-90 0 0,0 0-109 0 0,0 0-86 0 0,0 0-75 0 0,-34 25-73 0 0,-108 79-25 0 0,16-12 1158 0 0,-33 22 1641 0 0,160-114-3355 0 0,-1 0 0 0 0,0 0 0 0 0,1 0 0 0 0,-1 0 0 0 0,1 0 0 0 0,-1 0 0 0 0,0 0 0 0 0,1 1 0 0 0,-1-1 0 0 0,0 0 0 0 0,1 0 0 0 0,-1 0 0 0 0,0 1 0 0 0,1-1 0 0 0,-1 0 0 0 0,0 0 0 0 0,1 1 0 0 0,-1-1 0 0 0,0 0 0 0 0,0 1 0 0 0,1-1 0 0 0,-1 0 0 0 0,0 1 0 0 0,0-1 0 0 0,0 0 0 0 0,0 1 0 0 0,1-1 0 0 0,-1 0-1 0 0,0 1 1 0 0,0-1 0 0 0,0 1 0 0 0,0-1 0 0 0,0 0 0 0 0,0 1 0 0 0,0-1 0 0 0,0 0 0 0 0,0 1 0 0 0,0-1 0 0 0,0 1 0 0 0,0-1 0 0 0,0 0 0 0 0,-1 1 0 0 0,1-1 0 0 0,0 1 0 0 0,0-1 0 0 0,0 0 0 0 0,0 1 0 0 0,-1-1 0 0 0,1 0 0 0 0,0 1 0 0 0,0-1 0 0 0,-1 0 0 0 0,1 0 0 0 0,0 1 0 0 0,0-1 0 0 0,-1 0 0 0 0,1 0 0 0 0,0 1 0 0 0,-1-1 0 0 0,1 0 0 0 0,-1 0 0 0 0,1 0 0 0 0,0 0-8 0 0,40 1 310 0 0,-32-1-196 0 0,95-5 301 0 0,-1-4 0 0 0,0-5-1 0 0,4-6-414 0 0,43-5 144 0 0,-29-1-318 0 0,-119 24 208 0 0,-1 1-1 0 0,0-1 1 0 0,0 0 0 0 0,1 1 0 0 0,-1-1 0 0 0,0 1 0 0 0,-1-1 0 0 0,1 1 0 0 0,0-1 0 0 0,0 0-1 0 0,-1 1 1 0 0,1-1 0 0 0,0 1 0 0 0,-1-1 0 0 0,0 1 0 0 0,1-1 0 0 0,-1 1 0 0 0,0 0 0 0 0,0-1-1 0 0,0 1 1 0 0,0 0 0 0 0,0-1 0 0 0,0 1 0 0 0,0 0 0 0 0,0 0 0 0 0,0 0 0 0 0,-1 0-1 0 0,1 0 1 0 0,0 0 0 0 0,-1 1 0 0 0,1-1 0 0 0,-1 0 0 0 0,1 1 0 0 0,-1-1 0 0 0,1 1 0 0 0,-1-1-34 0 0,-1-1 67 0 0,-240-153 685 0 0,209 132-755 0 0,-54-53-1082 0 0,86 73 1068 0 0,0-1-2527 0 0,2 3-8070 0 0,0 1 3975 0 0</inkml:trace>
  <inkml:trace contextRef="#ctx0" brushRef="#br0" timeOffset="2131.124">1472 777 8146 0 0,'0'0'2103'0'0,"0"0"-287"0"0,0 0-205 0 0,0 0-244 0 0,0 0-344 0 0,0 0-287 0 0,0 0-172 0 0,0 0-126 0 0,0 0-101 0 0,0 0-90 0 0,0 0-88 0 0,0 0-66 0 0,-20 33-57 0 0,-65 105-16 0 0,18-15-81 0 0,61-110 24 0 0,1-1 0 0 0,0 1 1 0 0,1 0-1 0 0,0 0 1 0 0,1 0-1 0 0,0 0 0 0 0,1 1 1 0 0,1-1-1 0 0,0 1 1 0 0,1-1-1 0 0,1 5 37 0 0,-1-14-5 0 0,1 0-1 0 0,0 0 1 0 0,-1 0 0 0 0,2 0-1 0 0,-1-1 1 0 0,0 1 0 0 0,1 0-1 0 0,0-1 1 0 0,0 0 0 0 0,0 1-1 0 0,0-1 1 0 0,0 0 0 0 0,1 0-1 0 0,-1 0 1 0 0,1 0 0 0 0,0 0-1 0 0,0-1 1 0 0,0 1 0 0 0,0-1-1 0 0,0 0 1 0 0,1 0 0 0 0,-1 0-1 0 0,1 0 1 0 0,-1 0 0 0 0,1-1-1 0 0,0 0 1 0 0,-1 0 0 0 0,1 0-1 0 0,1 0 6 0 0,123 7-19 0 0,-97-8-58 0 0,-26 0-227 0 0,26-3-233 0 0,-17-8-5459 0 0,-13 8 1976 0 0,-1 0 2538 0 0,-1 2 337 0 0,1 0-3352 0 0</inkml:trace>
  <inkml:trace contextRef="#ctx0" brushRef="#br0" timeOffset="2378.413">1069 1115 7058 0 0,'0'0'872'0'0,"0"0"-224"0"0,0 0 272 0 0,0 0 208 0 0,0 0-23 0 0,0 0-41 0 0,0 0-160 0 0,0 0-224 0 0,0 0-200 0 0,206-11-224 0 0,-167 11-136 0 0,3-3-136 0 0,-1-1-192 0 0,7 0-344 0 0,0-3-736 0 0,-12 3-1521 0 0,-8 1-4832 0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36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1872 0 0,'0'0'1674'0'0,"0"0"-932"0"0,0 0-204 0 0,0 0 307 0 0,0 0 309 0 0,0 0 177 0 0,0 0 2 0 0,0 0-64 0 0,0 0-110 0 0,0 0-129 0 0,0 0-145 0 0,34 3-153 0 0,107 7-134 0 0,-49-14 306 0 0,178-22-506 0 0,-258 24-1495 0 0,21 0 1734 0 0,-21 1-4769 0 0,-1 1-4942 0 0,-14 0 6276 0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36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7314 0 0,'0'0'498'0'0,"0"0"-332"0"0,0 0 30 0 0,0 0 423 0 0,0 0 402 0 0,0 0 95 0 0,0 0-21 0 0,0 0-128 0 0,0 0-157 0 0,0 0-168 0 0,0 0-201 0 0,35 0-149 0 0,110 0-112 0 0,50-21-723 0 0,-129 9-3186 0 0,-46 9-539 0 0,-5-1-2549 0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43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1041 918 2232 0 0,'0'0'1885'0'0,"0"0"-801"0"0,0 0-220 0 0,0 0 186 0 0,0 0 219 0 0,0 0 96 0 0,0 0-30 0 0,0 0-132 0 0,0 0-208 0 0,0 0-239 0 0,0 0-212 0 0,0 0-145 0 0,0 0-122 0 0,-30 20-58 0 0,-91 63-11 0 0,85-45 215 0 0,37-33-350 0 0,1-2-35 0 0,0 0 1 0 0,-1 0 0 0 0,2 0-1 0 0,-1 0 1 0 0,0 0 0 0 0,0-1 0 0 0,1 1-1 0 0,0-1 1 0 0,-1 0 0 0 0,1 1-1 0 0,0-1 1 0 0,0-1 0 0 0,0 1-1 0 0,0 0 1 0 0,0-1 0 0 0,1 1-1 0 0,-1-1 1 0 0,0 0 0 0 0,1 0-1 0 0,-1-1 1 0 0,1 1 0 0 0,-1-1-1 0 0,1 1 1 0 0,-1-1 0 0 0,1 0-1 0 0,-1 0 1 0 0,1-1 0 0 0,2 0-39 0 0,11 3 124 0 0,151 28 137 0 0,-161-28-252 0 0,-5-2 23 0 0,0 0 0 0 0,0 0 1 0 0,0 0-1 0 0,0 0 0 0 0,1 0 0 0 0,-1 0 1 0 0,0 1-1 0 0,0-1 0 0 0,0 1 1 0 0,0-1-1 0 0,0 1 0 0 0,0 0 1 0 0,0 0-1 0 0,0 0 0 0 0,0 0 1 0 0,0 0-1 0 0,-1 0 0 0 0,1 1 0 0 0,0-1 1 0 0,-1 1-1 0 0,1-1 0 0 0,-1 1 1 0 0,1-1-1 0 0,-1 1 0 0 0,0 0 1 0 0,0 0-1 0 0,0 0 0 0 0,0-1 1 0 0,0 1-1 0 0,0 0 0 0 0,0 0 0 0 0,-1 0 1 0 0,1 1-1 0 0,-1-1 0 0 0,1 0 1 0 0,-1 0-1 0 0,0 0 0 0 0,0 0 1 0 0,0 0-1 0 0,0 1 0 0 0,0-1 1 0 0,0 0-1 0 0,-1 0 0 0 0,1 0 0 0 0,-1 0 1 0 0,1 0-1 0 0,-1 1-32 0 0,-8 5 45 0 0,0 1 0 0 0,0-1 0 0 0,-1 0 1 0 0,0-1-1 0 0,0 0 0 0 0,-1-1 0 0 0,0 0 0 0 0,0-1 0 0 0,-7 3-45 0 0,-65 22-2597 0 0,60-22 1106 0 0,-8 0-1821 0 0,3-1-3334 0 0,18-4 1110 0 0</inkml:trace>
  <inkml:trace contextRef="#ctx0" brushRef="#br0" timeOffset="235.125">896 962 3457 0 0,'0'0'1964'0'0,"0"0"66"0"0,0 0 80 0 0,0 0-34 0 0,0 0-237 0 0,0 0-304 0 0,0 0-251 0 0,0 0-209 0 0,0 0-170 0 0,0 0-191 0 0,0 0-172 0 0,0 0-118 0 0,0 0-96 0 0,34-3-64 0 0,108-6-56 0 0,50 5-1258 0 0,-121 5-3482 0 0,-30-1-4184 0 0,-30 0 2259 0 0</inkml:trace>
  <inkml:trace contextRef="#ctx0" brushRef="#br0" timeOffset="486.015">1431 1113 3977 0 0,'0'0'1288'0'0,"0"0"48"0"0,0 0 329 0 0,0 0 135 0 0,0 0-312 0 0,0 0-335 0 0,0 0-417 0 0,0 0-296 0 0,0 0-176 0 0,208-15-216 0 0,-187 11-168 0 0,2 4-232 0 0,-2 0-344 0 0,-3-3-440 0 0,-3 3-657 0 0,-2 0-911 0 0,-6-4-969 0 0,0 4-48 0 0</inkml:trace>
  <inkml:trace contextRef="#ctx0" brushRef="#br0" timeOffset="970.684">1849 940 5513 0 0,'0'0'2095'0'0,"0"0"-808"0"0,0 0-301 0 0,0 0 102 0 0,0 0 78 0 0,0 0-69 0 0,0 0-181 0 0,0 0-182 0 0,0 0-155 0 0,0 0-121 0 0,0 0-46 0 0,0 0-34 0 0,22 0 5 0 0,68 0 39 0 0,28 11 2212 0 0,-116-11-2609 0 0,-1 0 0 0 0,1 0 0 0 0,0 0 0 0 0,-1 1 0 0 0,1-1 0 0 0,0 0 0 0 0,-1 1 0 0 0,1 0 0 0 0,-1-1 0 0 0,1 1 0 0 0,-1 0 0 0 0,1 0-1 0 0,-1 0 1 0 0,1 0 0 0 0,-1 0 0 0 0,0 0 0 0 0,0 0 0 0 0,1 0 0 0 0,-1 0 0 0 0,0 1 0 0 0,0-1 0 0 0,0 0 0 0 0,0 1 0 0 0,-1-1 0 0 0,1 1 0 0 0,0-1 0 0 0,-1 1-1 0 0,1 0 1 0 0,0-1 0 0 0,-1 1 0 0 0,0-1 0 0 0,1 1 0 0 0,-1 0 0 0 0,0-1 0 0 0,0 1 0 0 0,0 0 0 0 0,0-1 0 0 0,0 1 0 0 0,-1 0 0 0 0,1-1 0 0 0,0 1 0 0 0,-1 0-1 0 0,0 0-23 0 0,-68 75 516 0 0,69-77-525 0 0,-1 1-1 0 0,0-1 1 0 0,1 1 0 0 0,-1-1-1 0 0,0 1 1 0 0,1-1 0 0 0,-1 1-1 0 0,0 0 1 0 0,1 0 0 0 0,-1-1-1 0 0,1 1 1 0 0,0 0 0 0 0,-1 0-1 0 0,1-1 1 0 0,-1 1 0 0 0,1 0 0 0 0,0 0-1 0 0,0 0 1 0 0,-1 0 0 0 0,1-1-1 0 0,0 1 1 0 0,0 0 0 0 0,0 0-1 0 0,0 0 1 0 0,0 0 0 0 0,0 0-1 0 0,0 0 1 0 0,1-1 0 0 0,-1 1-1 0 0,0 0 1 0 0,0 0 0 0 0,1 0-1 0 0,-1 0 1 0 0,0-1 0 0 0,1 1-1 0 0,-1 0 1 0 0,1 0 0 0 0,-1-1-1 0 0,1 1 1 0 0,-1 0 0 0 0,1-1-1 0 0,0 1 1 0 0,-1 0 0 0 0,1-1-1 0 0,0 1 1 0 0,-1-1 0 0 0,1 1 0 0 0,0-1-1 0 0,0 0 1 0 0,-1 1 0 0 0,1-1-1 0 0,0 0 1 0 0,0 1 0 0 0,1-1 8 0 0,113 44-136 0 0,-112-43 165 0 0,0 0 0 0 0,0 0 0 0 0,0 0 0 0 0,0 1 0 0 0,0-1 0 0 0,0 1 0 0 0,0 0 0 0 0,0 0 0 0 0,-1-1 0 0 0,1 2 0 0 0,-1-1 0 0 0,1 0 0 0 0,-1 1 0 0 0,0-1 0 0 0,0 1 0 0 0,0-1 0 0 0,0 1 0 0 0,-1 0 0 0 0,1 0 0 0 0,-1 0 0 0 0,1 0 0 0 0,-1 0 1 0 0,0 0-1 0 0,0 0 0 0 0,-1 0 0 0 0,1 1 0 0 0,-1-1 0 0 0,1 0 0 0 0,-1 0 0 0 0,0 1 0 0 0,0-1 0 0 0,0 0 0 0 0,-1 1 0 0 0,1-1 0 0 0,-1 0 0 0 0,0 0 0 0 0,0 0 0 0 0,0 0 0 0 0,0 0 0 0 0,-1 0 0 0 0,1 0 0 0 0,-1 0 0 0 0,1 0 0 0 0,-1 0 0 0 0,-1 0-29 0 0,-97 49 878 0 0,31-42-2597 0 0,46-9-1521 0 0,-1-1-3520 0 0,13 0-4218 0 0</inkml:trace>
  <inkml:trace contextRef="#ctx0" brushRef="#br0" timeOffset="-4669.383">516 86 616 0 0,'0'0'1810'0'0,"0"0"-150"0"0,0 0 1 0 0,0 0 83 0 0,0 0 54 0 0,0 0-29 0 0,0 0-179 0 0,0 0-286 0 0,0 0-297 0 0,0 0-269 0 0,0 0-245 0 0,0-3-169 0 0,-4 91 2774 0 0,-46 140-2159 0 0,33-159-2083 0 0,15-40-7029 0 0,2-27 2557 0 0,2 0 3985 0 0,-2-2 1111 0 0,3 1-2947 0 0</inkml:trace>
  <inkml:trace contextRef="#ctx0" brushRef="#br0" timeOffset="-4333.453">807 93 3913 0 0,'0'0'1001'0'0,"0"0"26"0"0,0 0 128 0 0,0 0 240 0 0,0 0 184 0 0,0 0 28 0 0,0 0-123 0 0,0 0-242 0 0,0 0-324 0 0,0 0-330 0 0,0 0-246 0 0,0 0-172 0 0,0 0-61 0 0,-21 23-11 0 0,-60 72 7 0 0,67-67 6 0 0,24-24 15 0 0,-5-3-79 0 0,85 14 436 0 0,-67-13-403 0 0,0 2 1 0 0,-1 0-1 0 0,0 1 0 0 0,0 1 0 0 0,0 1 0 0 0,-1 1 0 0 0,7 4-80 0 0,-26-9 65 0 0,0 0-1 0 0,-1 0 1 0 0,1 0-1 0 0,0 0 1 0 0,-1 0 0 0 0,0 0-1 0 0,0 1 1 0 0,0-1-1 0 0,0 0 1 0 0,0 1-1 0 0,-1-1 1 0 0,0 0 0 0 0,1 1-1 0 0,-1-1 1 0 0,0 1-1 0 0,-1-1 1 0 0,1 1-1 0 0,-1-1 1 0 0,1 0 0 0 0,-1 1-1 0 0,0-1 1 0 0,0 0-1 0 0,0 0 1 0 0,-1 1-1 0 0,1-1 1 0 0,-1 0 0 0 0,0 0-1 0 0,0 0 1 0 0,0-1-1 0 0,0 1 1 0 0,0 0-1 0 0,-1-1 1 0 0,1 0 0 0 0,-1 1-1 0 0,0-1 1 0 0,0 0-65 0 0,-70 59-1104 0 0,45-46-2487 0 0,-1-6-4449 0 0,21-9 389 0 0</inkml:trace>
  <inkml:trace contextRef="#ctx0" brushRef="#br0" timeOffset="-4080.928">746 34 3513 0 0,'0'0'1341'0'0,"0"0"137"0"0,0 0 109 0 0,0 0 24 0 0,0 0-96 0 0,0 0-211 0 0,0 0-253 0 0,0 0-208 0 0,0 0-160 0 0,0 0-162 0 0,0 0-127 0 0,0 0-116 0 0,0 0-107 0 0,34 3-64 0 0,105 11-48 0 0,-36 13-674 0 0,-24-14-3601 0 0,-1-7-4643 0 0,-61-6 6093 0 0</inkml:trace>
  <inkml:trace contextRef="#ctx0" brushRef="#br0" timeOffset="-3852.019">1411 38 232 0 0,'0'0'1527'0'0,"0"0"-167"0"0,0 0-33 0 0,0 0 44 0 0,0 0-40 0 0,0 0-125 0 0,0 0-193 0 0,0 0-231 0 0,-34 29-194 0 0,-104 91-185 0 0,77-50-7 0 0,57-60-343 0 0,2-7-16 0 0,-1 1 0 0 0,1 1 0 0 0,-1-1 0 0 0,1 0 0 0 0,0 0 0 0 0,1 1 0 0 0,-1-1 0 0 0,1 1 0 0 0,0 0 0 0 0,0-1 0 0 0,0 1 0 0 0,1 0 0 0 0,0-1 0 0 0,0 1 0 0 0,0 0 0 0 0,0 0 0 0 0,1-1 0 0 0,-1 1 0 0 0,1 0 0 0 0,1-1 0 0 0,-1 1 0 0 0,1-1 0 0 0,-1 1 0 0 0,1-1 0 0 0,0 0 0 0 0,1 0 0 0 0,-1 0 0 0 0,1 0 0 0 0,0 0 0 0 0,0 0 0 0 0,0-1 0 0 0,0 1 0 0 0,1-1 0 0 0,-1 0 0 0 0,1 0 0 0 0,0 0 0 0 0,0-1 0 0 0,0 1 0 0 0,0-1 0 0 0,0 0 0 0 0,1 0 0 0 0,-1 0-37 0 0,8 0 285 0 0,1-1 1 0 0,-1 0 0 0 0,0-1-1 0 0,0 0 1 0 0,1 0 0 0 0,-1-2-1 0 0,0 1 1 0 0,0-2-1 0 0,0 0 1 0 0,0 0 0 0 0,-1-1-1 0 0,1 0 1 0 0,-1-1 0 0 0,0 0-1 0 0,0-1 1 0 0,-1 0-1 0 0,1-1 1 0 0,-1 0 0 0 0,-1-1-1 0 0,0 0 1 0 0,0 0 0 0 0,0-1-1 0 0,0-1-285 0 0,54-83 1224 0 0,-61 90-1233 0 0,-1-1-1 0 0,1 0 0 0 0,-1 1 1 0 0,0-1-1 0 0,0 0 0 0 0,0 0 1 0 0,0 1-1 0 0,-1-1 0 0 0,0 0 0 0 0,0 0 1 0 0,0 0-1 0 0,0 0 0 0 0,0 0 1 0 0,-1 1-1 0 0,1-1 0 0 0,-1 0 0 0 0,0 0 1 0 0,-1 1-1 0 0,1-1 0 0 0,-1 0 1 0 0,1 1-1 0 0,-1 0 0 0 0,0-1 0 0 0,0 1 1 0 0,0 0-1 0 0,-1 0 0 0 0,1 0 1 0 0,-1 0-1 0 0,-2-2 10 0 0,0 2-216 0 0,1 0 1 0 0,0 0-1 0 0,0 0 1 0 0,-1 1-1 0 0,1 0 0 0 0,-1 0 1 0 0,0 0-1 0 0,0 0 1 0 0,0 1-1 0 0,0 0 0 0 0,0 0 1 0 0,0 0-1 0 0,0 1 1 0 0,0-1-1 0 0,-1 1 216 0 0,-62 18-7852 0 0,60-15 5546 0 0,-8 2-4957 0 0</inkml:trace>
  <inkml:trace contextRef="#ctx0" brushRef="#br0" timeOffset="-3054.878">1733 281 4369 0 0,'0'0'2212'0'0,"0"0"-875"0"0,0 0-282 0 0,0 0 177 0 0,0 0 151 0 0,0 0-130 0 0,0 0-236 0 0,0 0-248 0 0,0 0-217 0 0,0 0-132 0 0,0 0-152 0 0,0 0-125 0 0,0 0-47 0 0,34-3-85 0 0,106-7-89 0 0,-49 1-1231 0 0,-69 6-1766 0 0,4 2-3427 0 0,-19 1 1349 0 0</inkml:trace>
  <inkml:trace contextRef="#ctx0" brushRef="#br0" timeOffset="-2513.955">2206 78 4745 0 0,'0'0'2044'0'0,"0"0"-330"0"0,0 0-183 0 0,0 0-64 0 0,0 0-203 0 0,0 0-291 0 0,0 0-261 0 0,0 0-219 0 0,0 0-94 0 0,0 0-43 0 0,0 0-39 0 0,0 0 14 0 0,0 0 39 0 0,22-4 46 0 0,109-21 469 0 0,-120 23-750 0 0,-1 0 0 0 0,0 0-1 0 0,1 2 1 0 0,-1-1 0 0 0,1 1-1 0 0,-1 1 1 0 0,1 0 0 0 0,-1 0-1 0 0,1 1 1 0 0,-1 0 0 0 0,0 1 0 0 0,2 1-135 0 0,-11-2 23 0 0,0 1 1 0 0,-1-1 0 0 0,1 1 0 0 0,-1-1 0 0 0,0 1-1 0 0,0-1 1 0 0,0 1 0 0 0,0-1 0 0 0,0 1-1 0 0,0-1 1 0 0,-1 1 0 0 0,1-1 0 0 0,-1 1 0 0 0,1-1-1 0 0,-1 0 1 0 0,0 1 0 0 0,0-1 0 0 0,0 0 0 0 0,-1 0-1 0 0,1 0 1 0 0,0 0 0 0 0,-1 0 0 0 0,1 0 0 0 0,-1 0-1 0 0,0 0 1 0 0,0 0 0 0 0,0-1 0 0 0,0 1 0 0 0,0-1-1 0 0,0 1 1 0 0,0-1 0 0 0,-1 1-24 0 0,-102 81 134 0 0,79-65-111 0 0,1 1 0 0 0,1 2 0 0 0,1 0-1 0 0,0 1 1 0 0,-5 10-23 0 0,25-29 1 0 0,0 0-1 0 0,1 1 1 0 0,0-1-1 0 0,-1 1 1 0 0,1 0-1 0 0,1 0 1 0 0,-1 0-1 0 0,0 0 1 0 0,1 0-1 0 0,0 0 1 0 0,0 0-1 0 0,0 0 1 0 0,1 0 0 0 0,-1 1-1 0 0,1-1 1 0 0,0 0-1 0 0,0 0 1 0 0,0 1-1 0 0,1-1 1 0 0,0 0-1 0 0,-1 0 1 0 0,2 0-1 0 0,-1 1 1 0 0,0-1-1 0 0,1 0 1 0 0,0-1-1 0 0,0 1 1 0 0,0 0 0 0 0,0 0-1 0 0,0-1 1 0 0,1 1-1 0 0,0-1 1 0 0,0 0-1 0 0,-1 0 1 0 0,2 0-1 0 0,-1 0 1 0 0,0-1-1 0 0,1 1 1 0 0,-1-1-1 0 0,3 1 0 0 0,-1 1-66 0 0,1-1-1 0 0,0 0 0 0 0,0-1 1 0 0,0 1-1 0 0,1-1 1 0 0,-1 0-1 0 0,1-1 0 0 0,-1 1 1 0 0,1-1-1 0 0,-1-1 0 0 0,1 1 1 0 0,-1-1-1 0 0,1 0 0 0 0,0-1 1 0 0,-1 1-1 0 0,1-1 0 0 0,-1-1 1 0 0,1 1-1 0 0,-1-1 1 0 0,1 0-1 0 0,3-2 67 0 0,34-20-3328 0 0,-3-7-3492 0 0,-30 21 2596 0 0,-3 5-669 0 0</inkml:trace>
  <inkml:trace contextRef="#ctx0" brushRef="#br0" timeOffset="-2233.674">2808 5 4329 0 0,'0'0'2036'0'0,"0"0"-399"0"0,0 0-69 0 0,0 0 116 0 0,0 0-51 0 0,0 0-194 0 0,0 0-223 0 0,0 0-216 0 0,0 0-184 0 0,0 0-170 0 0,0 0-147 0 0,0 0-125 0 0,0 0-90 0 0,-17 31-69 0 0,-53 95-65 0 0,50-78 24 0 0,20-46-176 0 0,0 0 0 0 0,0 0 0 0 0,0 0 0 0 0,0-1 0 0 0,0 1 0 0 0,0 0 0 0 0,0 0 0 0 0,0 0 0 0 0,1 0 0 0 0,-1-1 0 0 0,1 1 0 0 0,-1 0 0 0 0,1 0 0 0 0,0-1-1 0 0,0 1 1 0 0,0 0 0 0 0,-1-1 0 0 0,2 1 0 0 0,-1-1 0 0 0,0 1 0 0 0,0-1 0 0 0,0 1 0 0 0,1-1 0 0 0,-1 0 0 0 0,1 0 0 0 0,-1 0 0 0 0,1 0 0 0 0,-1 0 0 0 0,1 0 0 0 0,0 0 0 0 0,-1 0 0 0 0,1-1 0 0 0,0 1 0 0 0,0-1 0 0 0,-1 1-1 0 0,1-1 1 0 0,0 0 0 0 0,0 1 0 0 0,0-1 0 0 0,0 0 0 0 0,0 0 2 0 0,128-4-1305 0 0,-91-12-3190 0 0,-10-11-5678 0 0,-25 23 6530 0 0</inkml:trace>
  <inkml:trace contextRef="#ctx0" brushRef="#br0" timeOffset="-2038.001">3033 12 1600 0 0,'0'0'2433'0'0,"0"0"-398"0"0,0 0-288 0 0,0 0-131 0 0,0 0-57 0 0,0 0-10 0 0,0 0-104 0 0,0 0-226 0 0,0 0-251 0 0,0 0-263 0 0,0 0-193 0 0,0 0-108 0 0,0 0-67 0 0,-13 34-26 0 0,-38 105-30 0 0,26-35 201 0 0,16 39-2030 0 0,7-94-2584 0 0,-1 0-4581 0 0,3-37 3903 0 0</inkml:trace>
  <inkml:trace contextRef="#ctx0" brushRef="#br0" timeOffset="-982.371">260 767 0 0 0,'0'0'299'0'0,"0"0"957"0"0,0 0 311 0 0,0 0 9 0 0,35-3-73 0 0,111-7-81 0 0,167-5 4949 0 0,-57 2-4824 0 0,229-19-570 0 0,-100 6-821 0 0,-128 22 732 0 0,114-26 1728 0 0,-191 18-2494 0 0,127 9-122 0 0,-183 3-1848 0 0,-124 0 861 0 0,0-6-10718 0 0,0 5 5945 0 0</inkml:trace>
  <inkml:trace contextRef="#ctx0" brushRef="#br0" timeOffset="30676.992">222 30 0 0 0,'0'0'812'0'0,"0"0"263"0"0,0 0 184 0 0,0 0 168 0 0,0 0 67 0 0,0 0-79 0 0,0 0-196 0 0,0 0-295 0 0,0 0-289 0 0,-5-6-231 0 0,-14-18-151 0 0,0 51 491 0 0,-15 63 606 0 0,4 1-1 0 0,4 1 1 0 0,-7 57-1350 0 0,9 2 228 0 0,7 1-1 0 0,6 0 1 0 0,8 48-228 0 0,3-179-7 0 0,1 0 0 0 0,1 0 0 0 0,2 1 0 0 0,0-1 0 0 0,0-1-1 0 0,2 1 1 0 0,1-1 0 0 0,0 0 0 0 0,2 0 0 0 0,6 10 7 0 0,-10-20-122 0 0,1 0-1 0 0,1-1 1 0 0,0 1-1 0 0,0-1 1 0 0,0-1-1 0 0,1 1 1 0 0,1-1-1 0 0,0-1 1 0 0,0 1-1 0 0,0-1 1 0 0,1-1-1 0 0,0 0 1 0 0,0 0-1 0 0,0-1 1 0 0,1-1-1 0 0,0 1 1 0 0,0-2-1 0 0,0 1 1 0 0,0-2-1 0 0,2 1 123 0 0,70 3-3289 0 0,-27-8-2098 0 0,-25-1 191 0 0</inkml:trace>
  <inkml:trace contextRef="#ctx0" brushRef="#br0" timeOffset="31409.686">3136 71 288 0 0,'0'0'919'0'0,"0"0"-28"0"0,0 0 50 0 0,0 0 120 0 0,0 0 109 0 0,0 0 49 0 0,0 0-133 0 0,0 0-281 0 0,0 0-300 0 0,0 0-205 0 0,0 0-24 0 0,0 0 113 0 0,0 0 210 0 0,6 12 172 0 0,69 162 2440 0 0,-55-80-2918 0 0,-5 1 1 0 0,-4 0-1 0 0,-4 1 0 0 0,-4 1 1 0 0,-6 21-294 0 0,3-79 27 0 0,-1-4-17 0 0,-1-1 0 0 0,-2 0 1 0 0,-2 1-1 0 0,-1-2 0 0 0,-2 1 1 0 0,-1-1-1 0 0,-1-1 0 0 0,-2 0 0 0 0,-1 0 1 0 0,-2-1-1 0 0,-11 17-10 0 0,16-31-179 0 0,0-1-1 0 0,-1 1 1 0 0,-1-2-1 0 0,-1 0 1 0 0,0 0-1 0 0,0-1 1 0 0,-2-1 0 0 0,0-1 179 0 0,-49 22-6369 0 0,55-32 2405 0 0,2-2-306 0 0</inkml:trace>
  <inkml:trace contextRef="#ctx0" brushRef="#br0" timeOffset="31889.468">3489 700 144 0 0,'0'0'1135'0'0,"0"0"-383"0"0,0 0-188 0 0,0 0 4 0 0,0 0 83 0 0,0 0 28 0 0,0 0-50 0 0,0 0-52 0 0,0 0-72 0 0,0 0-30 0 0,0 0 25 0 0,0 0 41 0 0,0 0 3 0 0,-4 27-5 0 0,-13 82 1 0 0,12-77 5358 0 0,7-43-2279 0 0,-1 8-4336 0 0,13-41 1047 0 0,3 0 0 0 0,2 2 1 0 0,1 0-1 0 0,2 1 1 0 0,2 1-1 0 0,2 1 1 0 0,1 2-1 0 0,2 0 1 0 0,7-5-331 0 0,-5 19-2070 0 0,4 31-10196 0 0,-24-1 6280 0 0,-6-6 5191 0 0</inkml:trace>
  <inkml:trace contextRef="#ctx0" brushRef="#br0" timeOffset="32291.116">4003 428 0 0 0,'0'0'1043'0'0,"0"0"122"0"0,0 0 101 0 0,0 0 29 0 0,0 0-95 0 0,0 0-67 0 0,0 0-72 0 0,0 0-89 0 0,0 0-116 0 0,0 0-161 0 0,-31 28-195 0 0,-92 85-149 0 0,87-73-108 0 0,35-37-193 0 0,-1-1 0 0 0,1 1 0 0 0,0 0 0 0 0,-1 0 0 0 0,1 0 0 0 0,0 0 0 0 0,1 0 0 0 0,-1 0 0 0 0,1 0-1 0 0,-1 0 1 0 0,1 1 0 0 0,0-1 0 0 0,0 0 0 0 0,0 0 0 0 0,0 0 0 0 0,1 0 0 0 0,0 0 0 0 0,-1 0 0 0 0,1 0 0 0 0,0 0 0 0 0,0 0 0 0 0,1 0 0 0 0,-1 0 0 0 0,0 0 0 0 0,1 0 0 0 0,0-1 0 0 0,0 1 0 0 0,0-1 0 0 0,0 1 0 0 0,0-1 0 0 0,0 0 0 0 0,0 0 0 0 0,1 0 0 0 0,-1 0 0 0 0,1 0 0 0 0,0-1 0 0 0,-1 1-1 0 0,1-1 1 0 0,0 1 0 0 0,0-1 0 0 0,0 0 0 0 0,0 0 0 0 0,2 0-50 0 0,3-1 288 0 0,0 0 1 0 0,0-1-1 0 0,0 0 0 0 0,0-1 0 0 0,-1 1 0 0 0,1-1 0 0 0,0-1 0 0 0,-1 1 1 0 0,0-1-1 0 0,1-1 0 0 0,-1 1 0 0 0,-1-1 0 0 0,1-1 0 0 0,0 1 0 0 0,-1-1 1 0 0,1-1-289 0 0,16-15 174 0 0,-1-2 0 0 0,-1-1 0 0 0,-1 0 0 0 0,-2-2 0 0 0,0 0 1 0 0,-1-2-175 0 0,2 0 35 0 0,-42 120-1844 0 0,22-90 1732 0 0,0 0-1 0 0,0 0 1 0 0,0 0-1 0 0,1 1 0 0 0,-1-1 1 0 0,1 0-1 0 0,0 0 0 0 0,-1 1 1 0 0,1-1-1 0 0,0 0 0 0 0,0 1 1 0 0,0-1-1 0 0,1 0 0 0 0,-1 0 1 0 0,1 1-1 0 0,-1-1 0 0 0,1 0 1 0 0,0 0-1 0 0,-1 0 1 0 0,1 1-1 0 0,0-1 0 0 0,1 0 1 0 0,-1 0-1 0 0,0 0 0 0 0,1-1 1 0 0,-1 1-1 0 0,1 0 0 0 0,-1 0 1 0 0,1-1-1 0 0,0 1 0 0 0,-1-1 1 0 0,1 0-1 0 0,0 1 1 0 0,0-1-1 0 0,0 0 0 0 0,0 0 1 0 0,0 0-1 0 0,1 0 0 0 0,-1-1 1 0 0,0 1-1 0 0,0-1 0 0 0,1 1 1 0 0,-1-1-1 0 0,0 0 0 0 0,1 1 78 0 0,10-2-1341 0 0,1 0-1 0 0,-1-1 0 0 0,0 0 0 0 0,1-1 1 0 0,-1-1-1 0 0,-1 0 0 0 0,1 0 0 0 0,0-1 0 0 0,7-5 1342 0 0,-6 5-2240 0 0</inkml:trace>
  <inkml:trace contextRef="#ctx0" brushRef="#br0" timeOffset="32707.677">4436 480 0 0 0,'0'0'380'0'0,"0"0"458"0"0,0 0 112 0 0,0 0 93 0 0,0 0 24 0 0,0 0-64 0 0,0 0-136 0 0,0 0-168 0 0,0 0-152 0 0,0 0-95 0 0,0 0-27 0 0,0 0 26 0 0,0 0 33 0 0,-8 26-3 0 0,-21 81 18 0 0,29-106-480 0 0,-1 0 0 0 0,0 0 0 0 0,1 0 0 0 0,-1 0 0 0 0,1 0 0 0 0,-1 0 0 0 0,1 0 0 0 0,0 0 0 0 0,-1 1 0 0 0,1-1 0 0 0,0 0 0 0 0,0 0 0 0 0,0 0 0 0 0,0 0 0 0 0,0 0 0 0 0,0 1 0 0 0,0-1 0 0 0,0 0 0 0 0,0 0 0 0 0,0 0 0 0 0,1 0 0 0 0,-1 0-1 0 0,0 1 1 0 0,1-1 0 0 0,-1 0 0 0 0,1 0 0 0 0,0 0 0 0 0,-1 0 0 0 0,1 0 0 0 0,0-1 0 0 0,-1 1 0 0 0,1 0 0 0 0,0 0 0 0 0,0 0 0 0 0,0 0 0 0 0,0-1 0 0 0,-1 1 0 0 0,1 0 0 0 0,0-1 0 0 0,1 1-19 0 0,4 2 209 0 0,0 0 68 0 0,0 1-1 0 0,-1-2 0 0 0,1 1 1 0 0,0 0-1 0 0,1-1 0 0 0,-1 0 1 0 0,0-1-1 0 0,1 1 0 0 0,-1-1 1 0 0,1-1-1 0 0,-1 1 0 0 0,1-1 1 0 0,-1 0-1 0 0,1 0 0 0 0,-1-1 1 0 0,1 0-1 0 0,-1 0 0 0 0,0-1 1 0 0,1 1-1 0 0,-1-1 0 0 0,0-1 1 0 0,0 1-1 0 0,0-1 0 0 0,5-3-276 0 0,9-6 518 0 0,0 0 1 0 0,-1-1-1 0 0,-1-1 0 0 0,0-1 0 0 0,-1-1 0 0 0,8-8-518 0 0,-11 9 118 0 0,0-1 0 0 0,-1 0 0 0 0,-1 0-1 0 0,-1-1 1 0 0,0-1 0 0 0,-1 0 0 0 0,0 0 0 0 0,-2-1-1 0 0,0 0 1 0 0,-2-1 0 0 0,0 1 0 0 0,-1-1 0 0 0,-1-1-1 0 0,0 1 1 0 0,-2 0 0 0 0,-1-1 0 0 0,0 1 0 0 0,-2-14-118 0 0,1 27-21 0 0,-1 1 0 0 0,0 0 0 0 0,0 0 1 0 0,-1 0-1 0 0,0 0 0 0 0,0 0 0 0 0,0 0 1 0 0,0 1-1 0 0,-1-1 0 0 0,0 1 0 0 0,0-1 1 0 0,-1 1-1 0 0,0 0 0 0 0,1 0 0 0 0,-2 1 1 0 0,1-1-1 0 0,0 1 0 0 0,-1 0 0 0 0,0 0 1 0 0,0 0-1 0 0,0 1 0 0 0,0 0 0 0 0,-1 0 1 0 0,1 0-1 0 0,-1 1 0 0 0,0-1 0 0 0,0 1 1 0 0,0 1-1 0 0,0-1 0 0 0,0 1 0 0 0,0 0 1 0 0,0 0-1 0 0,0 1 0 0 0,-1 0 0 0 0,1 0 1 0 0,0 0-1 0 0,0 1 0 0 0,0 0 0 0 0,0 0 1 0 0,0 1-1 0 0,0 0 0 0 0,0 0 0 0 0,-2 1 21 0 0,-1 3-30 0 0,0 0 0 0 0,0 1 0 0 0,1 0 0 0 0,0 1 0 0 0,0-1 1 0 0,1 2-1 0 0,0-1 0 0 0,0 1 0 0 0,1 0 0 0 0,0 0 0 0 0,1 1 0 0 0,0 0 0 0 0,0 0 0 0 0,1 0 0 0 0,0 1 0 0 0,1-1 0 0 0,0 1 0 0 0,1 0 0 0 0,0-1 0 0 0,1 1 0 0 0,0 0 0 0 0,1 0 0 0 0,0 0 0 0 0,0 0 0 0 0,2 7 30 0 0,1-10 11 0 0,1 1 0 0 0,0 0 0 0 0,0-1 0 0 0,1 0 0 0 0,0 0 0 0 0,0 0 0 0 0,1 0 1 0 0,0-1-1 0 0,0 0 0 0 0,0 0 0 0 0,1-1 0 0 0,0 0 0 0 0,1 0 0 0 0,-1-1 0 0 0,1 1 0 0 0,0-2 0 0 0,1 1 0 0 0,-1-1 0 0 0,1 0 0 0 0,0-1 0 0 0,0 0 1 0 0,0-1-1 0 0,9 2-11 0 0,20 6 76 0 0,0-2 0 0 0,1-2 0 0 0,0-1 0 0 0,0-2 0 0 0,1-2 0 0 0,-1-1 0 0 0,0-2 0 0 0,15-4-76 0 0,187-34-3280 0 0,-230 38 2143 0 0,21-5-1813 0 0,-16-3-5699 0 0,-13 7 2428 0 0</inkml:trace>
  <inkml:trace contextRef="#ctx0" brushRef="#br0" timeOffset="32958.091">3313 1028 6457 0 0,'0'0'5875'0'0,"0"0"-4052"0"0,0 0-1367 0 0,0 0-160 0 0,0 0 88 0 0,0 0 118 0 0,0 0 153 0 0,0 0 98 0 0,0 0-26 0 0,0 0-42 0 0,35 12-73 0 0,120 33-61 0 0,-142-42-468 0 0,1 0-1 0 0,-1-2 1 0 0,1 1-1 0 0,-1-2 1 0 0,1 0-1 0 0,-1 0 1 0 0,1-2-1 0 0,-1 1 1 0 0,1-2-1 0 0,0 0-82 0 0,19-3 197 0 0,605-115 1663 0 0,-624 119-1998 0 0,502-84-507 0 0,-343 70-3689 0 0,-1 10-5743 0 0,-143 6 2613 0 0</inkml:trace>
  <inkml:trace contextRef="#ctx0" brushRef="#br0" timeOffset="34173.049">4469 1271 1488 0 0,'0'0'2095'0'0,"0"0"-897"0"0,0 0-459 0 0,0 0-82 0 0,0 0 70 0 0,0 0 93 0 0,0 0 122 0 0,0 0 146 0 0,0 0 18 0 0,-35 11-90 0 0,-105 35-177 0 0,40 0 1100 0 0,98-44-1875 0 0,0-2-29 0 0,1 1 0 0 0,-1-1 1 0 0,0 1-1 0 0,1 0 0 0 0,-1-1 0 0 0,1 1 0 0 0,-1 0 0 0 0,1 0 0 0 0,0 0 1 0 0,-1 0-1 0 0,1 0 0 0 0,0 1 0 0 0,0-1 0 0 0,-1 0 0 0 0,1 1 0 0 0,0-1 0 0 0,1 0 1 0 0,-1 1-1 0 0,0-1 0 0 0,0 1 0 0 0,0-1 0 0 0,1 1 0 0 0,-1 0 0 0 0,1-1 1 0 0,0 1-1 0 0,-1 0 0 0 0,1-1 0 0 0,0 1 0 0 0,0 0 0 0 0,0 0 0 0 0,0 1-35 0 0,35 16-10 0 0,157 32 358 0 0,-190-51-301 0 0,0 0 1 0 0,0 1-1 0 0,0-1 1 0 0,-1 1-1 0 0,1-1 0 0 0,0 1 1 0 0,-1 0-1 0 0,1-1 1 0 0,0 1-1 0 0,-1 0 1 0 0,1 0-1 0 0,-1 0 0 0 0,1 0 1 0 0,-1 1-1 0 0,0-1 1 0 0,1 0-1 0 0,-1 1 1 0 0,0-1-1 0 0,0 1 1 0 0,0-1-1 0 0,0 1 0 0 0,0-1 1 0 0,0 1-1 0 0,-1 0 1 0 0,1-1-1 0 0,0 1 1 0 0,-1 0-1 0 0,1 0 0 0 0,-1-1 1 0 0,0 1-1 0 0,0 0 1 0 0,1 0-1 0 0,-1 0 1 0 0,0 0-1 0 0,-1-1 1 0 0,1 1-1 0 0,0 0 0 0 0,0 0 1 0 0,-1 0-1 0 0,1-1 1 0 0,-1 1-1 0 0,0 0 1 0 0,1 0-1 0 0,-1-1 0 0 0,0 1 1 0 0,0-1-1 0 0,0 1 1 0 0,0-1-1 0 0,0 1 1 0 0,0-1-1 0 0,-1 0 1 0 0,1 1-1 0 0,0-1 0 0 0,-1 0 1 0 0,1 0-1 0 0,-2 1-47 0 0,-24 15 186 0 0,-1 0 0 0 0,0-2 0 0 0,-2-1 0 0 0,0-2 0 0 0,-28 8-186 0 0,-89 2-6237 0 0,141-28-1356 0 0,6 5 1692 0 0</inkml:trace>
  <inkml:trace contextRef="#ctx0" brushRef="#br0" timeOffset="34588.193">4682 1109 3641 0 0,'0'0'2562'0'0,"0"0"-794"0"0,0 0-262 0 0,0 0 185 0 0,0 0 81 0 0,0 0-116 0 0,0 0-217 0 0,0 0-226 0 0,0 0-194 0 0,0 0-235 0 0,0 0-237 0 0,0 0-195 0 0,32-10-162 0 0,94-29-71 0 0,-70 29-2 0 0,-54 12-117 0 0,-1-1 0 0 0,0 1-1 0 0,0 0 1 0 0,1-1 0 0 0,-1 1-1 0 0,0 0 1 0 0,0 0-1 0 0,-1 0 1 0 0,1-1 0 0 0,0 1-1 0 0,0 0 1 0 0,-1 0 0 0 0,0 0-1 0 0,1 1 1 0 0,-1-1 0 0 0,0 0-1 0 0,0 0 1 0 0,0 0-1 0 0,0 0 1 0 0,0 0 0 0 0,0 0-1 0 0,-1 0 1 0 0,1 0 0 0 0,-1 0-1 0 0,0 0 1 0 0,1 0 0 0 0,-1 0-1 0 0,0 0 1 0 0,0-1 0 0 0,0 1-1 0 0,0 0 1 0 0,0 0-1 0 0,-1-1 1 0 0,1 1 0 0 0,-1-1-1 0 0,1 1 1 0 0,-1-1 0 0 0,-127 142 147 0 0,120-134-120 0 0,7-8-22 0 0,0 1 0 0 0,1-1 0 0 0,-1 1 0 0 0,0-1 0 0 0,1 1 0 0 0,-1 0 0 0 0,1 0 0 0 0,0-1-1 0 0,-1 1 1 0 0,1 0 0 0 0,0 0 0 0 0,0 1 0 0 0,0-1 0 0 0,1 0 0 0 0,-1 0 0 0 0,1 0 0 0 0,-1 0 0 0 0,1 1 0 0 0,-1-1 0 0 0,1 0 0 0 0,0 1 0 0 0,0 1-5 0 0,2-2 21 0 0,0-1 1 0 0,0 1-1 0 0,0 0 1 0 0,1-1-1 0 0,-1 0 1 0 0,0 1-1 0 0,0-1 1 0 0,1 0-1 0 0,-1 0 0 0 0,1-1 1 0 0,-1 1-1 0 0,1 0 1 0 0,-1-1-1 0 0,1 1 1 0 0,0-1-1 0 0,-1 0 1 0 0,1 0-1 0 0,-1 0 1 0 0,1 0-1 0 0,0-1 1 0 0,-1 1-1 0 0,3-1-21 0 0,2 1 69 0 0,153-14 299 0 0,-81 3-2308 0 0,-47 10-7884 0 0,-26 1 33 0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39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2 133 0 0 0,'0'0'707'0'0,"0"0"444"0"0,0 0 172 0 0,0 0-15 0 0,0 0-94 0 0,0 0-156 0 0,0 0-169 0 0,-2-4 1451 0 0,81-4 5471 0 0,39-24-5670 0 0,-94 24-1651 0 0,40-11 41 0 0,183-42 183 0 0,-205 60-1508 0 0,-37 12-3670 0 0,-13 11-6328 0 0,0-18 5165 0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39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9698 0 0,'0'0'1106'0'0,"0"0"-513"0"0,0 0-73 0 0,0 0 360 0 0,0 0 371 0 0,0 0 167 0 0,0 0-76 0 0,0 0-197 0 0,0 0-211 0 0,0 0-209 0 0,0 0-158 0 0,35 2-147 0 0,113 4-116 0 0,-43-17 123 0 0,43-14-38 0 0,-29 6-3872 0 0,-41 4-6647 0 0,-65 11 2024 0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40.1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95 435 4257 0 0,'0'0'1096'0'0,"0"0"-354"0"0,0 0-176 0 0,0 0 195 0 0,0 0 284 0 0,0 0 185 0 0,0 0-1 0 0,0 0-147 0 0,0 0-203 0 0,0 0-204 0 0,0 0-169 0 0,0 0-166 0 0,-8 26-114 0 0,-44 128 33 0 0,43-131-188 0 0,5-14-58 0 0,0 1 1 0 0,0 0-1 0 0,1 0 1 0 0,0 0-1 0 0,0 1 0 0 0,2-1 1 0 0,-1 1-1 0 0,1-1 0 0 0,1 1 1 0 0,-1-1-1 0 0,2 1 1 0 0,0 5-14 0 0,2-12 63 0 0,0 0 0 0 0,0-1 1 0 0,1 0-1 0 0,-1 1 0 0 0,0-1 1 0 0,1 0-1 0 0,0-1 0 0 0,0 1 1 0 0,0-1-1 0 0,0 0 0 0 0,0 0 1 0 0,0 0-1 0 0,1 0 0 0 0,-1-1 1 0 0,1 0-1 0 0,-1 0 0 0 0,1 0 1 0 0,-1 0-1 0 0,1-1 0 0 0,0 1 1 0 0,-1-1-1 0 0,2 0-63 0 0,11 0 36 0 0,1 1-1 0 0,-1-2 1 0 0,1-1 0 0 0,-1 0-1 0 0,1-1 1 0 0,-1 0-1 0 0,0-2 1 0 0,0 0 0 0 0,-1-1-1 0 0,11-5-35 0 0,34-24-2628 0 0,-20 9-3211 0 0,-27 17 2346 0 0,0 1-1421 0 0</inkml:trace>
  <inkml:trace contextRef="#ctx0" brushRef="#br0" timeOffset="213.898">673 288 4953 0 0,'0'0'1920'0'0,"0"0"-526"0"0,0 0-148 0 0,0 0 159 0 0,0 0 101 0 0,0 0-87 0 0,0 0-192 0 0,-23 33-256 0 0,-73 109-248 0 0,42-30 163 0 0,30-47-991 0 0,3 1 0 0 0,2 1 0 0 0,4 0 0 0 0,2 1 0 0 0,1 18 105 0 0,8 18-3284 0 0,4-34-7346 0 0,0-59 7419 0 0</inkml:trace>
  <inkml:trace contextRef="#ctx0" brushRef="#br0" timeOffset="734.818">911 538 952 0 0,'0'0'2086'0'0,"0"0"-292"0"0,0 0-151 0 0,0 0 50 0 0,0 0 12 0 0,0 0-160 0 0,0 0-214 0 0,0 0-281 0 0,0 0-223 0 0,0 0-167 0 0,0 0-152 0 0,0 0-84 0 0,0 0-86 0 0,30-17-45 0 0,92-49 12 0 0,-47 42 317 0 0,67 18 239 0 0,-141 6-860 0 0,0 0-1 0 0,0 0 1 0 0,1 1-1 0 0,-1-1 1 0 0,0 1 0 0 0,0-1-1 0 0,0 1 1 0 0,0-1-1 0 0,0 1 1 0 0,0 0-1 0 0,0-1 1 0 0,0 1-1 0 0,0 0 1 0 0,-1 0-1 0 0,1 0 1 0 0,0 0-1 0 0,0 0 1 0 0,-1 0-1 0 0,1 0 1 0 0,-1 0-1 0 0,1 0 1 0 0,-1 0 0 0 0,1 0-1 0 0,-1 0 1 0 0,1 0-1 0 0,-1 0 1 0 0,0 0-1 0 0,0 1 1 0 0,0-1-1 0 0,1 0 1 0 0,-1 0-1 0 0,0 0 1 0 0,-1 1-1 0 0,1-1 1 0 0,0 0-1 0 0,0 0 1 0 0,0 0 0 0 0,-1 0-1 0 0,1 1 1 0 0,0-1-1 0 0,-1 0 1 0 0,1 0-1 0 0,-1 0 1 0 0,0 0-1 0 0,0 1 0 0 0,-27 47 114 0 0,-145 127-234 0 0,144-145 89 0 0,-128 162 272 0 0,152-187-229 0 0,1 1-1 0 0,1-1 1 0 0,-1 0-1 0 0,1 1 0 0 0,0 0 1 0 0,0 0-1 0 0,1 0 0 0 0,0 0 1 0 0,1 0-1 0 0,-1 1 1 0 0,1-1-1 0 0,0 0 0 0 0,1 1 1 0 0,0-1-1 0 0,1 3-11 0 0,1-5 59 0 0,1 0 1 0 0,0-1-1 0 0,1 1 0 0 0,-1-1 1 0 0,1 0-1 0 0,0 0 0 0 0,0-1 1 0 0,0 1-1 0 0,1-1 0 0 0,-1 0 1 0 0,1 0-1 0 0,0 0 0 0 0,0 0 1 0 0,0-1-1 0 0,0 0 0 0 0,0 0 1 0 0,0-1-1 0 0,1 1 0 0 0,-1-1 0 0 0,0 0 1 0 0,1 0-1 0 0,-1-1 0 0 0,1 0 1 0 0,-1 0-1 0 0,1 0 0 0 0,-1-1 1 0 0,4 0-60 0 0,105-17 366 0 0,-85 8-949 0 0,11-5-2073 0 0,-14 3-5183 0 0,-19 8-2087 0 0</inkml:trace>
  <inkml:trace contextRef="#ctx0" brushRef="#br0" timeOffset="1852.84">1596 516 0 0 0,'0'209'0'0'0,"0"-206"0"0"0,1 33 700 0 0,5-16 3168 0 0,-4-25 5377 0 0,3-22-7223 0 0,38-139 2240 0 0,-32 138-4144 0 0,2 0 0 0 0,0 2 0 0 0,2 0 0 0 0,1 0 0 0 0,1 2 0 0 0,1 0 0 0 0,11-11-118 0 0,-14 18 19 0 0,49-36-90 0 0,-63 54 11 0 0,1 0 1 0 0,-1 0-1 0 0,1 1 0 0 0,-1-1 1 0 0,0 0-1 0 0,1 1 0 0 0,-1-1 1 0 0,0 0-1 0 0,0 1 0 0 0,0-1 1 0 0,0 1-1 0 0,0 0 0 0 0,0-1 1 0 0,-1 1-1 0 0,1 0 0 0 0,0 0 1 0 0,-1-1-1 0 0,1 1 0 0 0,-1 0 1 0 0,0 0-1 0 0,0 0 0 0 0,0-1 1 0 0,0 1-1 0 0,0 0 0 0 0,0 0 1 0 0,0 0-1 0 0,0 0 0 0 0,-1 0 1 0 0,1-1-1 0 0,-1 1 0 0 0,0 1 60 0 0,1 3-256 0 0,-6 54-2303 0 0,1-30-827 0 0,3 1-3762 0 0,2-24 1476 0 0</inkml:trace>
  <inkml:trace contextRef="#ctx0" brushRef="#br0" timeOffset="2280.635">2205 405 0 0 0,'0'0'1930'0'0,"0"0"-199"0"0,0 0-235 0 0,0 0-113 0 0,0 0-4 0 0,0 0-104 0 0,0 0-77 0 0,0 0-109 0 0,0 0-145 0 0,0 0-156 0 0,0 0-166 0 0,0 0-143 0 0,-27 12-106 0 0,-84 38-71 0 0,63-15 49 0 0,43-25-266 0 0,1-6-68 0 0,0 0 0 0 0,1 0 0 0 0,0 1 0 0 0,0 0-1 0 0,1 0 1 0 0,-1-1 0 0 0,1 2 0 0 0,0-1 0 0 0,0 0 0 0 0,1 0 0 0 0,-1 0 0 0 0,1 1 0 0 0,0-1 0 0 0,1 1 0 0 0,-1-1 0 0 0,1 1 0 0 0,0-1 0 0 0,1 1 0 0 0,-1-1 0 0 0,1 1 0 0 0,0-1 0 0 0,0 0-17 0 0,2-3 154 0 0,-1 0 1 0 0,1 0-1 0 0,0 0 0 0 0,-1-1 1 0 0,1 1-1 0 0,0-1 0 0 0,0 0 1 0 0,0 0-1 0 0,0 0 0 0 0,0 0 1 0 0,0 0-1 0 0,0-1 0 0 0,0 1 1 0 0,0-1-1 0 0,0 0 0 0 0,0 0 0 0 0,1 0 1 0 0,-1 0-1 0 0,0-1 0 0 0,0 1 1 0 0,0-1-1 0 0,0 0 0 0 0,0 0 1 0 0,0 0-1 0 0,0 0 0 0 0,0-1 1 0 0,-1 1-1 0 0,1-1-154 0 0,161-128 2359 0 0,-82 56-2017 0 0,-78 111-1660 0 0,-13 46-438 0 0,9-81 1581 0 0,0 0 0 0 0,0 0 1 0 0,0 0-1 0 0,0 0 1 0 0,0 0-1 0 0,1 0 1 0 0,-1 0-1 0 0,1 0 1 0 0,-1 0-1 0 0,1 0 1 0 0,0 0-1 0 0,0 0 1 0 0,0 0-1 0 0,0 0 0 0 0,0 0 1 0 0,0 0-1 0 0,1-1 1 0 0,-1 1-1 0 0,1-1 1 0 0,-1 1-1 0 0,1-1 1 0 0,-1 1-1 0 0,1-1 1 0 0,0 0-1 0 0,-1 0 0 0 0,1 0 1 0 0,0 0-1 0 0,0 0 1 0 0,0 0-1 0 0,0 0 1 0 0,0-1-1 0 0,0 1 1 0 0,0-1-1 0 0,0 1 1 0 0,0-1-1 0 0,1 0 1 0 0,-1 0-1 0 0,0 0 0 0 0,0 0 1 0 0,0 0-1 0 0,1-1 175 0 0,83-13-8309 0 0,-6-24 4112 0 0,-24-1 4114 0 0,-42 31 83 0 0</inkml:trace>
  <inkml:trace contextRef="#ctx0" brushRef="#br0" timeOffset="7334.805">2798 394 0 0 0,'0'0'709'0'0,"-3"-3"204"0"0,1 0-465 0 0,0 0 0 0 0,0 0 0 0 0,0 0 0 0 0,-1 0 0 0 0,1 1 0 0 0,-1-1 0 0 0,1 1 0 0 0,-1 0 0 0 0,0 0 0 0 0,0 0 0 0 0,0 0 0 0 0,0 0 0 0 0,-1 1 0 0 0,1-1 0 0 0,0 1 0 0 0,-1 0 0 0 0,1 0 0 0 0,-1 0 0 0 0,1 0 0 0 0,-1 1 0 0 0,-1-1-448 0 0,-7 2 205 0 0,0 1 0 0 0,0 0-1 0 0,0 1 1 0 0,0 1 0 0 0,0-1 0 0 0,1 2-1 0 0,0 0 1 0 0,0 0 0 0 0,0 1-1 0 0,0 0 1 0 0,1 1 0 0 0,0 0 0 0 0,0 0-1 0 0,1 1 1 0 0,0 1 0 0 0,-6 6-205 0 0,13-12 18 0 0,0-1 1 0 0,0 1-1 0 0,0-1 0 0 0,1 1 1 0 0,-1 0-1 0 0,1 0 1 0 0,0 0-1 0 0,-1 0 0 0 0,1 0 1 0 0,0 0-1 0 0,1 0 1 0 0,-1 0-1 0 0,1 0 1 0 0,-1 0-1 0 0,1 0 0 0 0,0 1 1 0 0,0-1-1 0 0,0 0 1 0 0,1 0-1 0 0,-1 0 0 0 0,1 0 1 0 0,-1 1-1 0 0,1-1 1 0 0,0 0-1 0 0,1 0 1 0 0,-1-1-1 0 0,0 1 0 0 0,1 0 1 0 0,-1 0-1 0 0,1-1 1 0 0,0 1-1 0 0,0 0 0 0 0,0-1 1 0 0,0 0-1 0 0,1 0 1 0 0,-1 0-1 0 0,1 0 1 0 0,-1 0-1 0 0,1 0 0 0 0,-1 0 1 0 0,1-1-1 0 0,0 1-18 0 0,12 2 261 0 0,0 0 0 0 0,0-1 0 0 0,1-1 0 0 0,-1 0 0 0 0,1-1 0 0 0,-1-1 0 0 0,1 0 0 0 0,-1-1-1 0 0,1-1 1 0 0,-1 0 0 0 0,0-1 0 0 0,1-1 0 0 0,-2-1 0 0 0,2 0-261 0 0,-4 1 166 0 0,0-1-1 0 0,-1 0 1 0 0,1-1 0 0 0,-1 0-1 0 0,0-1 1 0 0,-1-1 0 0 0,1 1-1 0 0,-1-1 1 0 0,2-4-166 0 0,6-6 209 0 0,-1-1-1 0 0,-1 0 1 0 0,-1-1 0 0 0,-1-1 0 0 0,-1 0-1 0 0,11-22-208 0 0,-18 26-116 0 0,0-1 0 0 0,-1 1 0 0 0,0-1 0 0 0,-2 0 0 0 0,0-1 0 0 0,-1 1 0 0 0,0 0 0 0 0,-2-1 0 0 0,0 1 0 0 0,-1-1 116 0 0,1 14-130 0 0,0 0-1 0 0,0 0 1 0 0,0 0 0 0 0,-1 0-1 0 0,1 0 1 0 0,-1 0-1 0 0,0 0 1 0 0,-1 0 0 0 0,1 0-1 0 0,-1 1 1 0 0,0-1 0 0 0,0 0-1 0 0,-1 1 1 0 0,1 0 0 0 0,-1-1-1 0 0,0 1 1 0 0,0 0-1 0 0,0 1 1 0 0,-1-1 0 0 0,1 0-1 0 0,-1 1 1 0 0,0 0 0 0 0,0 0-1 0 0,0 0 1 0 0,0 0-1 0 0,-1 1 1 0 0,1-1 0 0 0,-1 1-1 0 0,1 0 1 0 0,-1 1 0 0 0,0-1-1 0 0,0 1 1 0 0,0 0 0 0 0,0 0-1 0 0,0 1 1 0 0,0-1-1 0 0,0 1 1 0 0,0 0 0 0 0,0 0-1 0 0,0 1 1 0 0,0-1 0 0 0,0 1-1 0 0,0 1 1 0 0,1-1-1 0 0,-1 0 1 0 0,0 1 0 0 0,0 0-1 0 0,1 0 1 0 0,-3 2 130 0 0,-5 6 11 0 0,0 1 1 0 0,0 0-1 0 0,1 1 0 0 0,1 0 1 0 0,0 0-1 0 0,0 1 0 0 0,1 1 1 0 0,1 0-1 0 0,0 0 0 0 0,1 0 1 0 0,1 1-1 0 0,0 0 0 0 0,1 0 1 0 0,0 1-1 0 0,2-1 0 0 0,0 1 1 0 0,0 0-1 0 0,1 6-11 0 0,1-14 76 0 0,1 0 1 0 0,0 0-1 0 0,1 0 1 0 0,-1 1-1 0 0,1-1 1 0 0,1 0-1 0 0,0 0 1 0 0,0 0-1 0 0,0-1 1 0 0,1 1-1 0 0,0 0 1 0 0,1-1-1 0 0,0 0 1 0 0,0 0-1 0 0,0 0 1 0 0,1 0-1 0 0,0 0 1 0 0,0-1-1 0 0,1 0 1 0 0,-1 0-1 0 0,1-1 1 0 0,1 0-1 0 0,-1 0 0 0 0,1 0 1 0 0,0-1-1 0 0,3 2-76 0 0,2 1 118 0 0,1 0 0 0 0,0 0-1 0 0,0-2 1 0 0,1 1 0 0 0,0-2-1 0 0,0 0 1 0 0,0 0-1 0 0,0-1 1 0 0,1-1 0 0 0,8 0-118 0 0,90 1-6450 0 0,-98-3 1835 0 0,-5-3-1616 0 0</inkml:trace>
  <inkml:trace contextRef="#ctx0" brushRef="#br0" timeOffset="7600.85">3529 196 8002 0 0,'0'0'2125'0'0,"0"0"-955"0"0,0 0-130 0 0,0 0 257 0 0,0 0 128 0 0,0 0-88 0 0,0 0-252 0 0,0 0-261 0 0,-33 26-241 0 0,-102 85-178 0 0,37-16 10 0 0,-436 460-2044 0 0,530-552 1563 0 0,-54 63-778 0 0,29-17-3696 0 0,27-42 1387 0 0,2 1-5320 0 0,0-4 7470 0 0</inkml:trace>
  <inkml:trace contextRef="#ctx0" brushRef="#br0" timeOffset="8048.688">3626 660 2769 0 0,'0'0'2840'0'0,"0"0"-1054"0"0,0 0-498 0 0,0 0-41 0 0,0 0 61 0 0,0 0-18 0 0,0 0-114 0 0,0 0-181 0 0,0 0-157 0 0,0 0-153 0 0,0 0-134 0 0,-32 11-134 0 0,-102 35-105 0 0,57-11 261 0 0,-117 79 717 0 0,192-113-1308 0 0,1 0-1 0 0,0-1 0 0 0,0 1 0 0 0,0 0 0 0 0,0 0 0 0 0,0 0 1 0 0,0 0-1 0 0,0 0 0 0 0,0 0 0 0 0,1 0 0 0 0,-1 0 0 0 0,0 0 1 0 0,1 1-1 0 0,-1-1 0 0 0,0 0 0 0 0,1 0 0 0 0,0 1 1 0 0,-1-1-1 0 0,1 0 0 0 0,0 1 0 0 0,-1-1 0 0 0,1 0 0 0 0,0 1 1 0 0,0-1-1 0 0,0 0 0 0 0,0 1 0 0 0,1-1 0 0 0,-1 0 0 0 0,0 1 1 0 0,0-1-1 0 0,1 0 0 0 0,-1 1 0 0 0,1-1 0 0 0,-1 0 0 0 0,1 0 1 0 0,0 0-1 0 0,-1 1 0 0 0,1-1 0 0 0,0 0 0 0 0,0 0 0 0 0,0 0 1 0 0,0 0-1 0 0,0 0 0 0 0,0 0 0 0 0,0-1 0 0 0,0 1 0 0 0,0 0 1 0 0,0 0-1 0 0,0-1 0 0 0,0 1 0 0 0,1-1 0 0 0,-1 1 0 0 0,0-1 1 0 0,1 1-1 0 0,-1-1 0 0 0,0 0 0 0 0,0 0 0 0 0,2 1 19 0 0,166 43 26 0 0,-82-3 574 0 0,-87-39-544 0 0,0-1 1 0 0,0 1-1 0 0,0-1 0 0 0,0 1 1 0 0,0 0-1 0 0,0-1 1 0 0,0 1-1 0 0,0-1 0 0 0,-1 1 1 0 0,1 0-1 0 0,-1-1 1 0 0,1 1-1 0 0,-1-1 0 0 0,1 1 1 0 0,-1-1-1 0 0,0 1 1 0 0,0-1-1 0 0,0 0 0 0 0,0 1 1 0 0,0-1-1 0 0,0 0 1 0 0,0 0-1 0 0,0 0 0 0 0,-1 0 1 0 0,1 0-1 0 0,0 0 1 0 0,-1 0-1 0 0,1 0 0 0 0,-1 0 1 0 0,1-1-1 0 0,-1 1 1 0 0,1-1-1 0 0,-1 1 0 0 0,1-1 1 0 0,-1 1-1 0 0,1-1 1 0 0,-1 0-1 0 0,0 0 0 0 0,1 0 1 0 0,-1 0-1 0 0,0 0 1 0 0,1 0-1 0 0,-1 0 1 0 0,0 0-58 0 0,-9 3-13 0 0,-12 5-271 0 0,0-1 1 0 0,0-1-1 0 0,-1-1 0 0 0,0-1 1 0 0,1-1-1 0 0,-20 0 285 0 0,3-2-4273 0 0,0-1-3636 0 0,32 0 433 0 0</inkml:trace>
  <inkml:trace contextRef="#ctx0" brushRef="#br0" timeOffset="11687.866">3761 424 1272 0 0,'0'0'878'0'0,"0"0"-135"0"0,0 0 171 0 0,0 0 391 0 0,0 0 395 0 0,0 0 239 0 0,0 0 14 0 0,0 0-122 0 0,0 0-247 0 0,0 0-289 0 0,0 0-233 0 0,15 1-176 0 0,106-6 1374 0 0,23-13-125 0 0,-96 18-1695 0 0,-53 23 167 0 0,-57 45-53 0 0,41-45-478 0 0,15-17-56 0 0,-1-1 0 0 0,1 1-1 0 0,1 1 1 0 0,-1-1 0 0 0,1 1 0 0 0,0 0-1 0 0,0 1 1 0 0,1-1 0 0 0,0 1 0 0 0,1-1 0 0 0,-1 1-1 0 0,2 0 1 0 0,-1 1 0 0 0,1-1 0 0 0,0 0-1 0 0,0 5-19 0 0,4-10 30 0 0,0 0-1 0 0,0 0 0 0 0,1 0 1 0 0,-1-1-1 0 0,1 1 0 0 0,-1-1 0 0 0,1 1 1 0 0,0-1-1 0 0,0 0 0 0 0,0 0 1 0 0,0 0-1 0 0,0-1 0 0 0,1 1 0 0 0,-1-1 1 0 0,0 0-1 0 0,1 1 0 0 0,-1-2 1 0 0,1 1-1 0 0,0 0 0 0 0,-1-1 0 0 0,1 1 1 0 0,-1-1-1 0 0,1 0 0 0 0,0-1 1 0 0,-1 1-1 0 0,1 0 0 0 0,1-1-29 0 0,144-16-157 0 0,-86 0-8400 0 0,-51 14-3013 0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57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883 1 4825 0 0,'0'0'1098'0'0,"0"0"-292"0"0,0 0-64 0 0,0 0 198 0 0,0 0 320 0 0,0 0 267 0 0,0 0 0 0 0,0 0-209 0 0,0 0-324 0 0,0 0-349 0 0,0 0-250 0 0,-2-1-142 0 0,-14 13 504 0 0,11 0-508 0 0,-17 41-88 0 0,-4-2 1 0 0,-1-1-1 0 0,-2-1 1 0 0,-3-1 0 0 0,-2-2-1 0 0,-17 17-161 0 0,8-14-142 0 0,-1-3-1 0 0,-3-2 0 0 0,-1-2 0 0 0,-2-2 1 0 0,-2-2-1 0 0,-1-2 0 0 0,-2-3 1 0 0,-1-2-1 0 0,-31 10 143 0 0,7-22 291 0 0,77-21-304 0 0,1-1 0 0 0,0 1 1 0 0,0-1-1 0 0,0 0 0 0 0,0 0 1 0 0,0 0-1 0 0,1 0 0 0 0,-1-1 1 0 0,1 1-1 0 0,0 0 0 0 0,0-1 1 0 0,0 1-1 0 0,1-1 0 0 0,-1 1 1 0 0,1-1-1 0 0,0 1 0 0 0,-1-1 1 0 0,2 1-1 0 0,-1-1 0 0 0,0 1 1 0 0,1-1-1 0 0,-1 1 0 0 0,1 0 1 0 0,0-1-1 0 0,0 1 0 0 0,1 0 1 0 0,-1-1-1 0 0,2 0 13 0 0,8-24 38 0 0,2 0-1 0 0,1 2 1 0 0,2-1 0 0 0,0 2 0 0 0,2 0-1 0 0,0 1 1 0 0,12-9-38 0 0,-11 9 57 0 0,6-7 169 0 0,2 1-1 0 0,0 1 1 0 0,2 2 0 0 0,1 0-1 0 0,1 2 1 0 0,18-11-226 0 0,-46 36 45 0 0,0-1 0 0 0,1 1 0 0 0,-1-1 0 0 0,0 1 0 0 0,1 0 0 0 0,-1 0 0 0 0,0 0 0 0 0,1 0 0 0 0,-1 1 0 0 0,0 0 0 0 0,0-1 0 0 0,0 1 0 0 0,1 0 0 0 0,-1 1 0 0 0,0-1 0 0 0,0 0 0 0 0,0 1 0 0 0,-1 0 0 0 0,1-1 0 0 0,0 1 0 0 0,-1 0 0 0 0,1 1 0 0 0,-1-1 0 0 0,1 0 0 0 0,-1 1 0 0 0,0-1 0 0 0,0 1 0 0 0,0 0 0 0 0,-1 0 0 0 0,1 0 0 0 0,-1 0 0 0 0,1 0 0 0 0,-1 0 0 0 0,0 0 0 0 0,0 0 0 0 0,0 0 0 0 0,-1 0 0 0 0,1 1 0 0 0,0 1-45 0 0,8 15 113 0 0,5 9-77 0 0,1 0 1 0 0,1-2-1 0 0,1 1 0 0 0,1-2 0 0 0,2 0 0 0 0,1-2 0 0 0,0 0 0 0 0,2-1 0 0 0,1-1 0 0 0,0-2 1 0 0,2 0-1 0 0,0-2 0 0 0,1 0 0 0 0,6 1-36 0 0,-7-7-585 0 0,27 12-1107 0 0,-36-18-2371 0 0,1 0-3305 0 0,-13-3 70 0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58.3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3465 0 0,'0'0'2268'0'0,"0"0"-473"0"0,0 0-113 0 0,0 0 153 0 0,0 0 27 0 0,0 0-139 0 0,0 0-240 0 0,0 0-218 0 0,0 0-203 0 0,0 0-205 0 0,0 0-167 0 0,32 0-149 0 0,104 0-121 0 0,165-11 458 0 0,-269 11-2675 0 0,-25 0-2706 0 0,0 0-4171 0 0,-7 0 1822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2:16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788 262 5385 0 0,'0'0'751'0'0,"0"0"-156"0"0,0 0 32 0 0,0 0 174 0 0,0 0 119 0 0,0 0-16 0 0,0 0-147 0 0,0 0-216 0 0,0 0-198 0 0,0 0-155 0 0,0 0-87 0 0,0 3-11 0 0,-16 89 682 0 0,-4 0 1 0 0,-4-2 0 0 0,-4-1 0 0 0,-27 56-773 0 0,-40 87 1468 0 0,94-230-1419 0 0,1-1 0 0 0,0 0 0 0 0,0 1 0 0 0,0-1-1 0 0,0 1 1 0 0,0-1 0 0 0,0 0 0 0 0,0 1 0 0 0,0-1 0 0 0,1 0-1 0 0,-1 1 1 0 0,0-1 0 0 0,1 0 0 0 0,-1 1 0 0 0,1-1 0 0 0,0 0-1 0 0,-1 0 1 0 0,1 0 0 0 0,0 1 0 0 0,0-1 0 0 0,0 0 0 0 0,0 0-1 0 0,0 0 1 0 0,0 0 0 0 0,0 0 0 0 0,0-1 0 0 0,0 1 0 0 0,0 0 0 0 0,0 0-1 0 0,1-1 1 0 0,-1 1 0 0 0,0-1 0 0 0,0 1 0 0 0,1-1 0 0 0,-1 1-1 0 0,0-1 1 0 0,1 0 0 0 0,-1 0 0 0 0,0 0 0 0 0,1 0 0 0 0,-1 0-1 0 0,1 0 1 0 0,-1 0 0 0 0,0 0 0 0 0,1 0 0 0 0,-1 0 0 0 0,0-1-1 0 0,1 1 1 0 0,-1-1 0 0 0,0 1 0 0 0,1-1 0 0 0,-1 1 0 0 0,0-1-1 0 0,1 0-48 0 0,12 0 37 0 0,211-5 703 0 0,-145 31-2283 0 0,4-36-1844 0 0,-6-14-7601 0 0,-66 20 6930 0 0</inkml:trace>
  <inkml:trace contextRef="#ctx0" brushRef="#br0" timeOffset="633.055">1197 508 7786 0 0,'0'0'1199'0'0,"0"0"-73"0"0,0 0-5 0 0,0 0 88 0 0,0 0 30 0 0,0 0-100 0 0,0 0-187 0 0,0 0-215 0 0,0 0-149 0 0,0 0-94 0 0,0 0-104 0 0,0 0-65 0 0,0 0-61 0 0,30-16-50 0 0,94-51-2 0 0,-41 43 169 0 0,-78 24-346 0 0,73-3 244 0 0,-75 3-284 0 0,-1 0 1 0 0,0 0 0 0 0,0 1-1 0 0,0-1 1 0 0,0 1 0 0 0,0 0-1 0 0,0-1 1 0 0,0 1-1 0 0,0 0 1 0 0,0 0 0 0 0,0 0-1 0 0,0 0 1 0 0,-1 1 0 0 0,1-1-1 0 0,0 1 1 0 0,-1-1-1 0 0,1 1 1 0 0,-1-1 0 0 0,1 1-1 0 0,-1 0 1 0 0,0-1 0 0 0,0 1-1 0 0,0 0 1 0 0,0 0-1 0 0,0 0 1 0 0,0 0 0 0 0,0 0-1 0 0,-1 0 1 0 0,1 0 0 0 0,-1 0-1 0 0,1 0 1 0 0,-1 1 0 0 0,0 0 4 0 0,-2 9-7 0 0,0 0 1 0 0,0 0 0 0 0,-2 0 0 0 0,1 0 0 0 0,-2 0-1 0 0,1-1 1 0 0,-1 0 0 0 0,-1 0 0 0 0,0 0 0 0 0,-1-1-1 0 0,0 1 1 0 0,-1-2 0 0 0,0 1 0 0 0,-7 7 6 0 0,-142 177 75 0 0,149-183-46 0 0,6-9-20 0 0,-1 1-1 0 0,1-1 1 0 0,-1 1-1 0 0,1 0 1 0 0,0 0 0 0 0,0 0-1 0 0,1 1 1 0 0,-1-1 0 0 0,0 0-1 0 0,1 1 1 0 0,0-1 0 0 0,0 1-1 0 0,0-1 1 0 0,0 1-1 0 0,1-1 1 0 0,-1 1 0 0 0,1 0-1 0 0,0-1 1 0 0,0 1 0 0 0,0-1-1 0 0,1 4-8 0 0,56 18 603 0 0,-42-21-472 0 0,6 3-65 0 0,0-1 1 0 0,1-1-1 0 0,0 0 1 0 0,0-2-1 0 0,0-1 1 0 0,1 0-1 0 0,-1-2 1 0 0,21-2-67 0 0,-32 0-102 0 0,-1-1 0 0 0,1 0 0 0 0,-1-1 0 0 0,1 0 0 0 0,-1-1 0 0 0,-1 0 0 0 0,1 0 0 0 0,-1-1 0 0 0,6-5 102 0 0,14-14-3861 0 0,-4-2-4896 0 0,-21 22 1283 0 0</inkml:trace>
  <inkml:trace contextRef="#ctx0" brushRef="#br0" timeOffset="1163.558">1814 431 5065 0 0,'0'0'600'0'0,"0"0"-4"0"0,0 0 290 0 0,0 0 354 0 0,0 0 202 0 0,0 0 15 0 0,0 0-135 0 0,0 0-162 0 0,0 0-168 0 0,0 0-191 0 0,0 0-167 0 0,32-10-125 0 0,99-30-39 0 0,-24 5 1024 0 0,27-2 112 0 0,-133 37-1595 0 0,-1 0 0 0 0,1-1 0 0 0,-1 1 0 0 0,1 0 0 0 0,0 0 0 0 0,-1-1 1 0 0,1 1-1 0 0,0 0 0 0 0,-1 0 0 0 0,1 0 0 0 0,-1 0 0 0 0,1 0 0 0 0,0 0 0 0 0,-1 0 1 0 0,1 0-1 0 0,0 0 0 0 0,-1 0 0 0 0,1 0 0 0 0,0 0 0 0 0,-1 0 0 0 0,1 1 0 0 0,0-1 1 0 0,-1 0-1 0 0,1 0 0 0 0,-1 1 0 0 0,1-1 0 0 0,-1 0 0 0 0,1 1 0 0 0,-1-1 1 0 0,1 1-1 0 0,-1-1 0 0 0,1 1 0 0 0,-1-1 0 0 0,1 1 0 0 0,-1-1 0 0 0,0 1 0 0 0,1-1 1 0 0,-1 1-1 0 0,0-1 0 0 0,1 1 0 0 0,-1 0 0 0 0,0-1 0 0 0,0 1 0 0 0,0 0 0 0 0,1-1 1 0 0,-1 1-1 0 0,0 0 0 0 0,0-1 0 0 0,0 1 0 0 0,0 0 0 0 0,0-1 0 0 0,0 1 0 0 0,0-1 1 0 0,-1 1-1 0 0,1 0 0 0 0,0-1 0 0 0,0 1 0 0 0,0 0 0 0 0,-1-1 0 0 0,1 1 1 0 0,0-1-1 0 0,-1 1 0 0 0,1 0 0 0 0,0-1 0 0 0,-1 1 0 0 0,1-1 0 0 0,-1 1 0 0 0,1-1 1 0 0,-1 0-1 0 0,0 1-11 0 0,1 1-6 0 0,-58 177 622 0 0,-56 208-306 0 0,106-298-333 0 0,8-89-41 0 0,0 0 0 0 0,0 1-1 0 0,0-1 1 0 0,0 1 0 0 0,1-1 0 0 0,-1 0-1 0 0,0 1 1 0 0,0-1 0 0 0,0 1 0 0 0,1-1-1 0 0,-1 0 1 0 0,0 1 0 0 0,0-1 0 0 0,1 0-1 0 0,-1 1 1 0 0,0-1 0 0 0,1 0 0 0 0,-1 1-1 0 0,0-1 1 0 0,1 0 0 0 0,-1 0 0 0 0,0 0-1 0 0,1 1 1 0 0,-1-1 0 0 0,1 0 0 0 0,-1 0-1 0 0,0 0 1 0 0,1 0 0 0 0,-1 0 0 0 0,1 0-1 0 0,-1 0 1 0 0,1 0 0 0 0,-1 0 0 0 0,0 0-1 0 0,1 0 1 0 0,-1 0 0 0 0,1 0 0 0 0,-1 0-1 0 0,1 0 1 0 0,-1 0 0 0 0,0 0 0 0 0,1 0-1 0 0,-1-1 1 0 0,1 1 0 0 0,-1 0 0 0 0,0 0-1 0 0,1 0 1 0 0,-1-1 0 0 0,0 1 0 0 0,1 0-1 0 0,-1-1 1 0 0,0 1 0 0 0,1 0 0 0 0,-1-1-1 0 0,0 1 1 0 0,0 0 0 0 0,1-1 64 0 0,0-35-14363 0 0,-1 32 10438 0 0</inkml:trace>
  <inkml:trace contextRef="#ctx0" brushRef="#br0" timeOffset="1396.527">1779 714 3993 0 0,'0'0'2632'0'0,"0"0"-1613"0"0,0 0-263 0 0,0 0 335 0 0,0 0 200 0 0,0 0-8 0 0,0 0-129 0 0,0 0-141 0 0,32 1-123 0 0,103 0-147 0 0,-36-14 185 0 0,59-24-591 0 0,-75 15-2314 0 0,1 4-5226 0 0,-66 14-747 0 0</inkml:trace>
  <inkml:trace contextRef="#ctx0" brushRef="#br0" timeOffset="3151.154">2381 92 1760 0 0,'0'0'993'0'0,"0"0"-677"0"0,0 0-159 0 0,0 0 140 0 0,0 0 228 0 0,0 0 179 0 0,0 0 116 0 0,0 0 133 0 0,0 0 69 0 0,0 0-31 0 0,0 0-88 0 0,0 0-110 0 0,0 0-111 0 0,7 16-22 0 0,25 48-15 0 0,-9 40 1276 0 0,-21-78-1699 0 0,5 424 919 0 0,-1-113-248 0 0,-7-335-836 0 0,0 0 1 0 0,-1 0-1 0 0,1 0 0 0 0,-1 0 1 0 0,1 0-1 0 0,-1-1 0 0 0,0 1 1 0 0,0-1-1 0 0,1 1 0 0 0,-1-1 1 0 0,0 0-1 0 0,0 1 0 0 0,0-1 1 0 0,-1 0-1 0 0,1-1 0 0 0,0 1 1 0 0,0 0-1 0 0,-1 0 0 0 0,1-1 1 0 0,0 0-1 0 0,0 1 0 0 0,-1-1 1 0 0,1 0-1 0 0,-1 0 0 0 0,1 0 1 0 0,0 0-1 0 0,-1-1 0 0 0,1 1 1 0 0,0-1-1 0 0,0 1 0 0 0,-1-1 1 0 0,0 0-58 0 0,-11 0-188 0 0,-105 7-2796 0 0,0 5-1 0 0,-61 16 2985 0 0,50-8-627 0 0,-235 47 1758 0 0,52-14 172 0 0,-232 28 1307 0 0,209-57-1786 0 0,158-1-448 0 0,98-8 451 0 0,72-13-536 0 0,8-1-219 0 0,0 0-1 0 0,0 0 1 0 0,0-1 0 0 0,0 1 0 0 0,0 0-1 0 0,0 0 1 0 0,0 0 0 0 0,0 0 0 0 0,0-1-1 0 0,0 1 1 0 0,-1 0 0 0 0,1 0 0 0 0,0 0-1 0 0,0 0 1 0 0,0 0 0 0 0,0-1 0 0 0,0 1-1 0 0,0 0 1 0 0,0 0 0 0 0,-1 0 0 0 0,1 0-1 0 0,0 0 1 0 0,0 0 0 0 0,0-1 0 0 0,0 1-1 0 0,-1 0-71 0 0,6-5 108 0 0,0 0 0 0 0,-1-1-1 0 0,0 0 1 0 0,0 0 0 0 0,0 0 0 0 0,-1-1-1 0 0,0 1 1 0 0,0-1 0 0 0,0 1-1 0 0,-1-1 1 0 0,0 0 0 0 0,-1 0-1 0 0,1 0 1 0 0,-2 0 0 0 0,1 0-1 0 0,-1-1 1 0 0,0-1-108 0 0,6-24 175 0 0,37-328 856 0 0,-33-91-993 0 0,-11 299-23 0 0,15 93-67 0 0,8 40-194 0 0,64-19-4 0 0,7 20 189 0 0,297-17 46 0 0,737-93 13 0 0,-832 121-264 0 0,-203 34-34 0 0,-28-8-1827 0 0,-2-18 2715 0 0,-14 0-525 0 0,-48 0-48 0 0,0 0 19 0 0,0 0 2 0 0,0 0 11 0 0,0 0 8 0 0,0 0 2 0 0,0 0 3 0 0,0 0-28 0 0,0 0-91 0 0,0 0-93 0 0,-12 9-3568 0 0,8-7-4661 0 0,2-2-741 0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58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11338 0 0,'0'0'1285'0'0,"0"0"-268"0"0,0 0 99 0 0,0 0 131 0 0,0 0-45 0 0,0 0-187 0 0,0 0-163 0 0,31 1-166 0 0,100 4-180 0 0,92-8 628 0 0,-162 1-4291 0 0,5 1-5373 0 0,-48 1-1181 0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04.1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1 114 4281 0 0,'0'0'2790'0'0,"0"0"-146"0"0,0 0-222 0 0,0 0-257 0 0,33-1-317 0 0,110-4-346 0 0,192-18 2579 0 0,294-11-2446 0 0,-25 2-5397 0 0,-530 24-45 0 0,-26 1-4082 0 0,-27 3-21 0 0</inkml:trace>
  <inkml:trace contextRef="#ctx0" brushRef="#br0" timeOffset="565.799">770 346 7554 0 0,'0'0'1604'0'0,"0"0"-336"0"0,0 0-189 0 0,0 0 15 0 0,0 0-74 0 0,0 0-208 0 0,0 0-209 0 0,0 0-154 0 0,0 0-95 0 0,0 0-54 0 0,0 0-53 0 0,0 0-31 0 0,-32 19-20 0 0,-101 61 4 0 0,61-20 302 0 0,66-54-460 0 0,0 0-1 0 0,1 1 1 0 0,-1-1-1 0 0,1 1 0 0 0,1 0 1 0 0,-1 1-1 0 0,1-1 1 0 0,1 1-1 0 0,-1 0 1 0 0,1 0-1 0 0,1 0 0 0 0,0 0 1 0 0,0 0-1 0 0,0 0 1 0 0,1 1-1 0 0,0-1 0 0 0,1 1 1 0 0,0 5-42 0 0,4-8 33 0 0,0-1 0 0 0,1 0 0 0 0,0 0 1 0 0,0 0-1 0 0,0 0 0 0 0,0-1 0 0 0,1 0 0 0 0,0 0 0 0 0,0 0 1 0 0,0-1-1 0 0,0 0 0 0 0,1 0 0 0 0,-1 0 0 0 0,1-1 0 0 0,0 0 1 0 0,0 0-1 0 0,0-1 0 0 0,0 0 0 0 0,0 0 0 0 0,0-1 1 0 0,0 1-1 0 0,0-2 0 0 0,0 1 0 0 0,2-1-33 0 0,15-3 286 0 0,0 0 1 0 0,-1-1-1 0 0,0-2 1 0 0,0 0-1 0 0,0-2 0 0 0,-1 0 1 0 0,0-2-1 0 0,-1 0 0 0 0,0-1 1 0 0,-1-1-1 0 0,0-1 1 0 0,-1-1-1 0 0,-1-1 0 0 0,0 0 1 0 0,-1-2-1 0 0,-1 0 0 0 0,0 0 1 0 0,-2-2-1 0 0,9-15-286 0 0,-10 19 32 0 0,-2-1-1 0 0,0-1 1 0 0,-1 0-1 0 0,-1 0 0 0 0,0-1 1 0 0,-2 0-1 0 0,0 0 1 0 0,-1-1-1 0 0,-1 0 1 0 0,-1 0-1 0 0,-1 0 0 0 0,0-1 1 0 0,-2 1-1 0 0,0-1-31 0 0,-1 18-27 0 0,1 0 1 0 0,-1 0-1 0 0,-1 0 0 0 0,1 0 0 0 0,0 0 0 0 0,0 1 0 0 0,-1-1 1 0 0,0 0-1 0 0,0 0 0 0 0,1 0 0 0 0,-2 1 0 0 0,1-1 0 0 0,0 0 0 0 0,0 1 1 0 0,-1-1-1 0 0,0 1 0 0 0,1 0 0 0 0,-1-1 0 0 0,0 1 0 0 0,0 0 1 0 0,0 0-1 0 0,0 0 0 0 0,-1 0 0 0 0,1 1 0 0 0,0-1 0 0 0,-1 1 1 0 0,1-1-1 0 0,-1 1 0 0 0,0 0 0 0 0,1 0 0 0 0,-1 0 0 0 0,0 0 0 0 0,0 0 1 0 0,0 1-1 0 0,1-1 0 0 0,-1 1 0 0 0,0 0 0 0 0,0 0 0 0 0,0 0 1 0 0,0 0-1 0 0,0 0 0 0 0,0 1 0 0 0,1-1 0 0 0,-1 1 0 0 0,0 0 0 0 0,0 0 1 0 0,0 0-1 0 0,1 0 0 0 0,-1 0 0 0 0,1 1 0 0 0,-1-1 0 0 0,1 1 1 0 0,-1-1-1 0 0,0 2 27 0 0,-7 12-28 0 0,0 1 0 0 0,1 0 0 0 0,1 1 0 0 0,0 0 0 0 0,1 0 0 0 0,1 1 0 0 0,0 0 0 0 0,2 0 0 0 0,0 0 0 0 0,1 1 0 0 0,1-1 0 0 0,0 1 0 0 0,2-1 0 0 0,0 1 0 0 0,1 0 0 0 0,1-1 0 0 0,1 4 28 0 0,-1-10-28 0 0,0 0 0 0 0,1 0 0 0 0,1 0 0 0 0,-1-1 0 0 0,2 0 0 0 0,0 0 0 0 0,0 0 0 0 0,1 0 0 0 0,0-1 0 0 0,1 1 0 0 0,0-2-1 0 0,1 1 1 0 0,0-1 0 0 0,0 0 0 0 0,1-1 0 0 0,0 0 0 0 0,5 3 28 0 0,-11-9-204 0 0,-1-1 0 0 0,0 1-1 0 0,1-1 1 0 0,-1 0-1 0 0,1 0 1 0 0,0 0-1 0 0,-1-1 1 0 0,1 1-1 0 0,0-1 1 0 0,-1 1-1 0 0,1-1 1 0 0,0 0-1 0 0,-1 0 1 0 0,1 0-1 0 0,0 0 1 0 0,0-1-1 0 0,-1 1 1 0 0,1-1-1 0 0,0 1 1 0 0,-1-1-1 0 0,1 0 1 0 0,-1 0-1 0 0,2-1 205 0 0,33-23-10420 0 0,-29 18 3024 0 0</inkml:trace>
  <inkml:trace contextRef="#ctx0" brushRef="#br0" timeOffset="886.45">1567 195 6601 0 0,'0'0'1225'0'0,"0"0"-306"0"0,0 0 159 0 0,0 0 325 0 0,0 0 186 0 0,0 0-16 0 0,0 0-180 0 0,0 0-301 0 0,0 0-301 0 0,-26 34-258 0 0,-78 106-189 0 0,59-59-9 0 0,42-76-304 0 0,0 1 0 0 0,0 0 0 0 0,0 0-1 0 0,1 0 1 0 0,-1 0 0 0 0,2 0 0 0 0,-1 0 0 0 0,1 1 0 0 0,-1-1 0 0 0,2 0-1 0 0,-1 1 1 0 0,1-1 0 0 0,0 1 0 0 0,0-1 0 0 0,1 1 0 0 0,0-1 0 0 0,0 1-1 0 0,0-1 1 0 0,1 0 0 0 0,0 0 0 0 0,0 0 0 0 0,1 0 0 0 0,0 0 0 0 0,0 0-1 0 0,0-1 1 0 0,0 1 0 0 0,1-1 0 0 0,0 0 0 0 0,4 4-31 0 0,2-3 87 0 0,0-1 0 0 0,0 0-1 0 0,0 0 1 0 0,1-1 0 0 0,0-1 0 0 0,0 1 0 0 0,0-2 0 0 0,0 0 0 0 0,0 0-1 0 0,0-1 1 0 0,1 0 0 0 0,-1-1 0 0 0,0 0 0 0 0,1-1 0 0 0,-1 0 0 0 0,1-1-87 0 0,-8 1-37 0 0,-1 1 0 0 0,1-1 1 0 0,0 0-1 0 0,0 0 1 0 0,0 0-1 0 0,0 0 1 0 0,-1-1-1 0 0,1 0 1 0 0,0 0-1 0 0,-1 0 1 0 0,0 0-1 0 0,1 0 1 0 0,-1 0-1 0 0,0-1 0 0 0,0 0 1 0 0,0 0-1 0 0,-1 0 1 0 0,3-2 36 0 0,5-18-3948 0 0,-6-4-5221 0 0,-4 22 1783 0 0</inkml:trace>
  <inkml:trace contextRef="#ctx0" brushRef="#br0" timeOffset="1144.208">1236 453 3377 0 0,'0'0'3272'0'0,"0"0"-1399"0"0,0 0-385 0 0,0 0-128 0 0,0 0-151 0 0,0 0-145 0 0,188-22-56 0 0,-159 18-112 0 0,1-3-192 0 0,5 3-215 0 0,-2 1-225 0 0,0-5-184 0 0,-2 1-208 0 0,-1-1-424 0 0,-1 1-705 0 0,-1-4-1255 0 0,-10 4-2065 0 0,-5 3-3481 0 0</inkml:trace>
  <inkml:trace contextRef="#ctx0" brushRef="#br0" timeOffset="2886.572">1853 173 0 0 0,'0'0'304'0'0,"0"0"984"0"0,0 0 351 0 0,0 0 70 0 0,0 0-58 0 0,0 0-114 0 0,0 0-144 0 0,0 0-148 0 0,0 0-115 0 0,0 0-83 0 0,5-3-106 0 0,68-20 2607 0 0,60 12-209 0 0,-137 26-2843 0 0,-25 15-133 0 0,21-23-326 0 0,0 1 0 0 0,1-1 1 0 0,-1 2-1 0 0,2-1 1 0 0,-1 1-1 0 0,1 0 0 0 0,1 0 1 0 0,-1 0-1 0 0,2 1 0 0 0,-4 8-37 0 0,8-17 2 0 0,0 0 0 0 0,-1 1-1 0 0,1-1 1 0 0,0 1-1 0 0,0-1 1 0 0,0 0-1 0 0,0 1 1 0 0,1-1 0 0 0,-1 0-1 0 0,0 1 1 0 0,1-1-1 0 0,-1 0 1 0 0,0 1 0 0 0,1-1-1 0 0,0 0 1 0 0,-1 1-1 0 0,1-1 1 0 0,0 0-1 0 0,-1 0 1 0 0,1 0 0 0 0,0 0-1 0 0,0 0 1 0 0,0 0-1 0 0,0 0 1 0 0,0 0-1 0 0,0 0 1 0 0,0 0 0 0 0,1-1-1 0 0,-1 1 1 0 0,0 0-1 0 0,0-1 1 0 0,1 1 0 0 0,-1-1-1 0 0,0 1 1 0 0,1-1-1 0 0,-1 0 1 0 0,0 1-1 0 0,1-1 1 0 0,-1 0 0 0 0,0 0-1 0 0,1 0 1 0 0,-1 0-1 0 0,1 0 1 0 0,0-1-2 0 0,68-5-320 0 0,-2-15-2426 0 0,-26 4-7055 0 0,-29 12 595 0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02.1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233 414 0 0 0,'0'0'348'0'0,"0"0"708"0"0,0 0 117 0 0,0 0-89 0 0,0 0-65 0 0,0 0-27 0 0,0 0-52 0 0,-6-3-85 0 0,-35-12 439 0 0,-14 56 695 0 0,42-26-1905 0 0,0 0 0 0 0,0 1-1 0 0,2 0 1 0 0,0 0-1 0 0,1 2 1 0 0,0-1 0 0 0,2 1-1 0 0,0 0 1 0 0,1 1 0 0 0,1 0-1 0 0,0 0 1 0 0,2 1-1 0 0,0-1 1 0 0,1 1 0 0 0,1 0-1 0 0,1 0 1 0 0,1 10-84 0 0,0-26 27 0 0,-1 0 1 0 0,1-1-1 0 0,0 1 0 0 0,0 0 0 0 0,0-1 1 0 0,1 1-1 0 0,0 0 0 0 0,-1-1 1 0 0,1 1-1 0 0,0-1 0 0 0,1 1 1 0 0,-1-1-1 0 0,0 1 0 0 0,1-1 0 0 0,0 0 1 0 0,0 0-1 0 0,0 0 0 0 0,0 0 1 0 0,1 0-1 0 0,-1 0 0 0 0,1 0 1 0 0,-1-1-1 0 0,1 1 0 0 0,0-1 0 0 0,0 0 1 0 0,0 0-1 0 0,1 0 0 0 0,-1 0 1 0 0,0-1-1 0 0,1 1 0 0 0,-1-1 1 0 0,1 0-1 0 0,-1 0 0 0 0,1 0 1 0 0,-1 0-1 0 0,4-1-27 0 0,7 1 225 0 0,0-2 0 0 0,-1 0 0 0 0,1 0 0 0 0,0-2 0 0 0,-1 1 0 0 0,0-2 0 0 0,1 0 0 0 0,-1 0 0 0 0,0-1 0 0 0,-1-1 0 0 0,0 0 0 0 0,0-1 1 0 0,0 0-1 0 0,3-3-225 0 0,146-128 1863 0 0,-129 109-1546 0 0,-1-2-1 0 0,-1-1 1 0 0,-2-2-1 0 0,-1-1 1 0 0,-2 0 0 0 0,-1-2-1 0 0,-2-1 1 0 0,-1-3-317 0 0,-17 31 11 0 0,0-1-1 0 0,0 1 1 0 0,-1-1 0 0 0,0 0 0 0 0,-1-1 0 0 0,0 1-1 0 0,-1 0 1 0 0,0-1 0 0 0,-1 1 0 0 0,0 0 0 0 0,-1-1 0 0 0,0 1-1 0 0,-1 0 1 0 0,0-1 0 0 0,-1 1 0 0 0,0 0 0 0 0,0 1-1 0 0,-2-1 1 0 0,1 0 0 0 0,-1 1 0 0 0,-1 0 0 0 0,0 0 0 0 0,0 1-1 0 0,-1 0 1 0 0,0 0 0 0 0,0 0 0 0 0,-9-7-11 0 0,11 11-42 0 0,1 0 0 0 0,-2 0 0 0 0,1 1 0 0 0,0-1 0 0 0,-1 1 1 0 0,1 0-1 0 0,-1 1 0 0 0,0-1 0 0 0,-1 1 0 0 0,1 1 0 0 0,-1-1 0 0 0,1 1 0 0 0,-1 0 0 0 0,1 0 1 0 0,-1 1-1 0 0,0 0 0 0 0,0 0 0 0 0,0 1 0 0 0,0-1 0 0 0,0 2 0 0 0,0-1 0 0 0,0 1 0 0 0,1 0 1 0 0,-1 0-1 0 0,0 1 0 0 0,0 0 0 0 0,-1 1 42 0 0,-2 5-10 0 0,0 1 0 0 0,1 1 0 0 0,0 0 0 0 0,0 0 1 0 0,2 1-1 0 0,-1 0 0 0 0,1 0 0 0 0,1 0 0 0 0,0 1 0 0 0,0 0 0 0 0,1 1 1 0 0,1-1-1 0 0,0 1 0 0 0,1 0 0 0 0,0 0 0 0 0,1 0 0 0 0,0 0 0 0 0,1 0 1 0 0,1 0-1 0 0,0 0 0 0 0,1 1 0 0 0,0-1 0 0 0,1 0 0 0 0,1 0 0 0 0,0 0 1 0 0,0 0-1 0 0,1-1 0 0 0,4 9 10 0 0,3-1 20 0 0,0-1 0 0 0,1 0 0 0 0,1-1 0 0 0,0 0 0 0 0,2-1 0 0 0,0 0 1 0 0,1-1-1 0 0,0-1 0 0 0,1 0 0 0 0,1-2 0 0 0,0 0 0 0 0,1-1 0 0 0,1 0 0 0 0,0-2 0 0 0,4 2-20 0 0,11-2-380 0 0,-19-9-2446 0 0,-14-2 9 0 0,-2-1-770 0 0,0 1-192 0 0,0-2-2720 0 0</inkml:trace>
  <inkml:trace contextRef="#ctx0" brushRef="#br0" timeOffset="431.118">879 61 4801 0 0,'0'0'1502'0'0,"0"0"-79"0"0,0 0-11 0 0,0 0 100 0 0,0 0 19 0 0,0 0-184 0 0,0 0-252 0 0,0 0-249 0 0,0 0-182 0 0,0 0-101 0 0,0 0-75 0 0,0 0-63 0 0,15-1-34 0 0,115-5 689 0 0,-71 23-903 0 0,-58-15-162 0 0,-1 1-1 0 0,1-1 0 0 0,-1 1 1 0 0,1-1-1 0 0,-1 1 0 0 0,0-1 1 0 0,0 1-1 0 0,0-1 0 0 0,-1 1 1 0 0,1 0-1 0 0,0-1 0 0 0,-1 1 0 0 0,0-1 1 0 0,1 0-1 0 0,-1 1 0 0 0,0-1 1 0 0,0 0-1 0 0,-1 1 0 0 0,1-1 1 0 0,0 0-1 0 0,-1 0 0 0 0,0 1-14 0 0,-105 130 704 0 0,105-131-672 0 0,1 1 1 0 0,-1-1-1 0 0,1 1 0 0 0,0-1 0 0 0,0 1 0 0 0,0 0 0 0 0,0-1 0 0 0,0 1 0 0 0,0 0 0 0 0,1 0 1 0 0,0 0-1 0 0,-1 0 0 0 0,1-1 0 0 0,0 1 0 0 0,0 0 0 0 0,1 0 0 0 0,-1 0 0 0 0,1 0 0 0 0,-1-1 0 0 0,1 1 1 0 0,0 0-1 0 0,0 0 0 0 0,0-1 0 0 0,0 1 0 0 0,0-1 0 0 0,1 1 0 0 0,-1-1 0 0 0,1 1 0 0 0,0-1 1 0 0,0 0-1 0 0,0 0 0 0 0,0 0 0 0 0,0 0 0 0 0,0 0 0 0 0,0 0 0 0 0,1-1 0 0 0,-1 1 0 0 0,1-1 0 0 0,-1 1 1 0 0,3 0-33 0 0,8 5 18 0 0,0-1 1 0 0,1 0 0 0 0,0-1-1 0 0,0 0 1 0 0,0-1 0 0 0,0-1-1 0 0,1 0 1 0 0,-1-1 0 0 0,1-1-1 0 0,0 0 1 0 0,2-1-19 0 0,-17 0-959 0 0,4 0-8831 0 0,-4 0-891 0 0</inkml:trace>
  <inkml:trace contextRef="#ctx0" brushRef="#br0" timeOffset="1365.807">1514 194 0 0 0,'0'0'1319'0'0,"0"0"-199"0"0,0 0-22 0 0,0 0 163 0 0,0 0 198 0 0,0 0 84 0 0,0 0-88 0 0,0 0-205 0 0,0 0-278 0 0,0 0-264 0 0,0 0-198 0 0,0 0-121 0 0,-24 32-49 0 0,-75 103-10 0 0,64-64 222 0 0,34-58-396 0 0,-1 2-31 0 0,0 0 0 0 0,2 0 0 0 0,-1 1 0 0 0,2-1 0 0 0,0 0 0 0 0,1 0 0 0 0,1 1 0 0 0,0-1 0 0 0,1-1-1 0 0,0 1 1 0 0,1 0 0 0 0,6 9-125 0 0,-8-15 113 0 0,1-1 0 0 0,1-1 0 0 0,0 1 1 0 0,0-1-1 0 0,0 0 0 0 0,1 0 0 0 0,0 0 0 0 0,0-1 0 0 0,1 0 0 0 0,0 0 0 0 0,0-1 0 0 0,0 1 0 0 0,1-2 0 0 0,0 1 0 0 0,-1-1 0 0 0,2 0 0 0 0,-1-1 0 0 0,0 0 0 0 0,1 0 0 0 0,-1 0 0 0 0,1-2 0 0 0,3 2-113 0 0,4-1 355 0 0,-1 0 0 0 0,1-1 0 0 0,-1-1 1 0 0,1 0-1 0 0,-1-1 0 0 0,1-1 0 0 0,-1 0 0 0 0,1-1 0 0 0,-1-1 0 0 0,0 0 1 0 0,-1-1-1 0 0,1 0 0 0 0,13-8-355 0 0,9-10 342 0 0,-1-2 0 0 0,-2-2 1 0 0,0-1-1 0 0,-2-1 0 0 0,19-23-342 0 0,-45 46-11 0 0,0 0 0 0 0,-1 0-1 0 0,1-1 1 0 0,-1 0 0 0 0,-1 0 0 0 0,1 0-1 0 0,-1 0 1 0 0,-1-1 0 0 0,1 0 0 0 0,-1 1 0 0 0,-1-1-1 0 0,0-1 1 0 0,0 1 0 0 0,0 0 0 0 0,-1-3 11 0 0,0 7-143 0 0,-2 0-1 0 0,1 0 1 0 0,0 1 0 0 0,-1-1 0 0 0,0 0 0 0 0,0 0 0 0 0,0 1 0 0 0,0-1 0 0 0,0 0 0 0 0,-1 1-1 0 0,0-1 1 0 0,0 1 0 0 0,0 0 0 0 0,0 0 0 0 0,0 0 0 0 0,-1 0 0 0 0,1 0 0 0 0,-1 0 0 0 0,0 0-1 0 0,0 1 1 0 0,0-1 0 0 0,-3-1 143 0 0,-68-27-6126 0 0,23 21-2442 0 0,29 6 1803 0 0</inkml:trace>
  <inkml:trace contextRef="#ctx0" brushRef="#br0" timeOffset="1687.164">1332 580 1976 0 0,'0'0'2134'0'0,"0"0"-51"0"0,0 0-64 0 0,0 0-121 0 0,0 0-156 0 0,0 0-146 0 0,0 0-154 0 0,31-8-154 0 0,97-24-158 0 0,-39 7 1064 0 0,24 5 95 0 0,-110 21-2279 0 0,0 0 0 0 0,0 0 0 0 0,-1 0 0 0 0,1 1 0 0 0,0-1 0 0 0,0 1 0 0 0,-1-1 0 0 0,1 1 0 0 0,-1 0 0 0 0,0 0 0 0 0,1 0 0 0 0,-1 0 0 0 0,0 1 0 0 0,0-1 0 0 0,0 0 0 0 0,0 1 0 0 0,-1 0 0 0 0,1-1 0 0 0,0 3-10 0 0,28 29 128 0 0,-21-30-100 0 0,0 0 1 0 0,0 0 0 0 0,0-1 0 0 0,1 0-1 0 0,-1-1 1 0 0,0 0 0 0 0,1 0-1 0 0,0-1 1 0 0,-1 0 0 0 0,1-1-1 0 0,0 0 1 0 0,8-2-29 0 0,71-11 89 0 0,-4-14-1466 0 0,-35 10-5076 0 0,-40 14 868 0 0,-1 2-3542 0 0</inkml:trace>
  <inkml:trace contextRef="#ctx0" brushRef="#br0" timeOffset="4132.868">1871 367 0 0 0,'0'0'704'0'0,"0"0"300"0"0,0 0 122 0 0,0 0 16 0 0,-1-34 7502 0 0,-134-50-4636 0 0,125 78-3861 0 0,0 1 1 0 0,0 0 0 0 0,0 1 0 0 0,-1 0 0 0 0,0 1 0 0 0,1 0 0 0 0,-1 0 0 0 0,0 1 0 0 0,0 1 0 0 0,-7-1-148 0 0,9 0-124 0 0,0 1 1 0 0,1-1 0 0 0,-1 2 0 0 0,0-1 0 0 0,0 1 0 0 0,0 0-1 0 0,0 1 1 0 0,1 0 0 0 0,-1 1 0 0 0,0-1 0 0 0,1 2-1 0 0,-1-1 1 0 0,1 1 0 0 0,0 1 0 0 0,0-1 0 0 0,0 1 0 0 0,0 1-1 0 0,1-1 1 0 0,-1 1 0 0 0,1 1 0 0 0,1-1 0 0 0,-1 1 0 0 0,1 0-1 0 0,0 1 1 0 0,-2 2 123 0 0,3 17-4277 0 0,5-20 1019 0 0,0-1-3634 0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13.14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0 188 0 0 0,'0'0'160'0'0,"0"0"-3"0"0,0 0-9 0 0,0 0 0 0 0,0 0-20 0 0,0 0-46 0 0,0 0-19 0 0,0 0-9 0 0,0 0 32 0 0,0 0 78 0 0,5-5 45 0 0,-3 3-171 0 0,0-1 0 0 0,0 1 0 0 0,0 0 0 0 0,0 0 0 0 0,1 0-1 0 0,-1 0 1 0 0,0 1 0 0 0,1-1 0 0 0,-1 1 0 0 0,1-1 0 0 0,0 1 0 0 0,-1 0 0 0 0,1 0 0 0 0,0 0 0 0 0,0 0 0 0 0,0 1-1 0 0,0-1 1 0 0,0 1 0 0 0,0-1 0 0 0,0 1 0 0 0,1 0-38 0 0,184 33 2043 0 0,-17-22-1007 0 0,0-7-1 0 0,0-8 0 0 0,66-14-1035 0 0,-19 3 363 0 0,195-8 312 0 0,558-32 378 0 0,-423 49-447 0 0,326-21 151 0 0,-166-5-170 0 0,-36 47-571 0 0,-312-3 296 0 0,126-21-312 0 0,-19-14 315 0 0,155 6-119 0 0,1002 17 2332 0 0,-758 33-2059 0 0,-560-18-352 0 0,657 18 11 0 0,-102-41-165 0 0,-720 2-78 0 0,24-3-1126 0 0,0 8 0 0 0,6 7 1241 0 0,-25 18-5264 0 0,-129-20 3693 0 0,14 0-4426 0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14.9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48 0 0 0,'174'-6'0'0'0,"56"-3"529"0"0,-92-1-215 0 0,-1 5-1 0 0,15 8-313 0 0,-8-2 67 0 0,335 3 352 0 0,-75 3-299 0 0,381-7 1769 0 0,-503-21-1200 0 0,305 9-317 0 0,-277 27-266 0 0,115-15 800 0 0,175 55-693 0 0,-228-47 103 0 0,-331-6-263 0 0,161 7 333 0 0,1-8 0 0 0,5-10-386 0 0,683-54 433 0 0,-853 60-481 0 0,11-3-339 0 0,0 3 0 0 0,1 2 0 0 0,0 1 0 0 0,32 7 387 0 0,-26 9-3150 0 0,-37-11 385 0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27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0 4425 0 0,'0'0'1659'0'0,"0"0"-156"0"0,0 0-187 0 0,0 0-35 0 0,0 0 47 0 0,0 0-8 0 0,0 0-76 0 0,0 0-166 0 0,0 0-187 0 0,0 0-140 0 0,0 0-99 0 0,0 0-76 0 0,-5 18-75 0 0,-31 133 512 0 0,24-15-539 0 0,12-134-470 0 0,0 1 0 0 0,0-1 0 0 0,1 0 0 0 0,-1 0 0 0 0,0 0 0 0 0,1 0 0 0 0,0 0 0 0 0,-1 0 0 0 0,1 0 0 0 0,0-1 0 0 0,0 1 0 0 0,0 0 0 0 0,0 0 0 0 0,0-1 0 0 0,1 1 0 0 0,-1 0 0 0 0,0-1 0 0 0,1 1 0 0 0,-1-1 0 0 0,1 0 0 0 0,-1 1 0 0 0,1-1 0 0 0,0 0 1 0 0,0 0-1 0 0,0 0 0 0 0,-1 0 0 0 0,1-1 0 0 0,0 1 0 0 0,0 0 0 0 0,0-1 0 0 0,0 1 0 0 0,0-1 0 0 0,0 0 0 0 0,0 1 0 0 0,0-1 0 0 0,1 0 0 0 0,-1 0 0 0 0,0-1 0 0 0,0 1 0 0 0,2-1-4 0 0,76-31 670 0 0,89-100-282 0 0,-167 132-391 0 0,0 1 0 0 0,0-1 0 0 0,0 1 1 0 0,-1-1-1 0 0,1 1 0 0 0,0 0 0 0 0,0-1 0 0 0,-1 1 0 0 0,1 0 0 0 0,-1 0 0 0 0,1 0 0 0 0,-1 0 0 0 0,1 0 0 0 0,-1 1 0 0 0,1-1 0 0 0,-1 0 1 0 0,0 1-1 0 0,0-1 0 0 0,0 1 0 0 0,0-1 0 0 0,0 1 0 0 0,0 0 0 0 0,0-1 0 0 0,0 1 0 0 0,-1 0 0 0 0,1 0 0 0 0,-1-1 0 0 0,1 1 0 0 0,-1 0 0 0 0,0 0 1 0 0,0 0-1 0 0,1 0 0 0 0,-1-1 0 0 0,-1 1 0 0 0,1 0 0 0 0,0 0 0 0 0,0 1 3 0 0,3 11 43 0 0,3 4 40 0 0,-6-13-51 0 0,1 0 1 0 0,-1 0-1 0 0,1-1 1 0 0,1 1 0 0 0,-1 0-1 0 0,1 0 1 0 0,-1-1-1 0 0,1 1 1 0 0,1-1 0 0 0,-1 1-1 0 0,1-1 1 0 0,-1 0-1 0 0,1 0 1 0 0,0 0 0 0 0,1 0-1 0 0,-1-1 1 0 0,1 1 0 0 0,0-1-1 0 0,-1 0 1 0 0,1 0-1 0 0,1 0 1 0 0,-1-1 0 0 0,0 0-1 0 0,1 1 1 0 0,-1-1-1 0 0,1-1 1 0 0,0 1 0 0 0,-1-1-1 0 0,1 0 1 0 0,0 0-1 0 0,4 1-32 0 0,-1-4 98 0 0,-1 0-1 0 0,0 0 0 0 0,-1-1 0 0 0,1 0 0 0 0,0 0 0 0 0,-1 0 0 0 0,1-1 0 0 0,-1 0 0 0 0,0 0 0 0 0,0-1 0 0 0,-1 0 1 0 0,1 0-1 0 0,-1 0 0 0 0,0 0 0 0 0,-1-1 0 0 0,1 0 0 0 0,-1 0 0 0 0,0 0 0 0 0,-1-1 0 0 0,1 1 0 0 0,-1-1 1 0 0,-1 0-1 0 0,1 0 0 0 0,-1 0 0 0 0,0 0 0 0 0,-1 0 0 0 0,1 0 0 0 0,-2 0 0 0 0,1-1 0 0 0,-1 1 0 0 0,0-1 0 0 0,0 1 1 0 0,-1 0-1 0 0,0 0 0 0 0,0-1 0 0 0,-2-2-97 0 0,2 6-96 0 0,-1 0 0 0 0,1 0 0 0 0,-1 1 0 0 0,-1-1 0 0 0,1 0 0 0 0,0 1 0 0 0,-1-1 0 0 0,0 1 0 0 0,1 0 0 0 0,-2-1 0 0 0,1 1 0 0 0,0 1 0 0 0,0-1 0 0 0,-1 0 0 0 0,1 1 0 0 0,-1 0 0 0 0,0 0 96 0 0,-11-2-4486 0 0,0 7-3926 0 0,12 0-2653 0 0</inkml:trace>
  <inkml:trace contextRef="#ctx0" brushRef="#br0" timeOffset="537.138">824 405 2593 0 0,'0'0'2187'0'0,"0"0"233"0"0,0 0 173 0 0,0 0-54 0 0,0 0-407 0 0,0 0-515 0 0,0 0-456 0 0,0 0-356 0 0,34-17-172 0 0,102-55-121 0 0,-80 24 124 0 0,-52 38-497 0 0,0 1-58 0 0,-1 1 0 0 0,1-1 0 0 0,-2 1 0 0 0,1-1 0 0 0,-1 0 1 0 0,0 0-1 0 0,-1 0 0 0 0,0 0 0 0 0,-1 0 0 0 0,0-7-81 0 0,0 14-12 0 0,0-1-1 0 0,0 0 1 0 0,-1 1 0 0 0,1-1 0 0 0,-1 1-1 0 0,1-1 1 0 0,-1 0 0 0 0,0 1 0 0 0,0 0-1 0 0,0-1 1 0 0,0 1 0 0 0,-1-1 0 0 0,1 1-1 0 0,-1 0 1 0 0,1 0 0 0 0,-1 0 0 0 0,0 0-1 0 0,0 0 1 0 0,0 0 0 0 0,0 1-1 0 0,0-1 1 0 0,0 1 0 0 0,0-1 0 0 0,0 1-1 0 0,-1 0 1 0 0,1-1 0 0 0,0 1 0 0 0,-1 1-1 0 0,1-1 1 0 0,-1 0 0 0 0,0 0 0 0 0,1 1-1 0 0,-1 0 1 0 0,1-1 0 0 0,-1 1 0 0 0,0 0-1 0 0,-1 0 13 0 0,-3 3-46 0 0,0-1-1 0 0,0 1 1 0 0,0 0-1 0 0,0 1 1 0 0,1-1-1 0 0,-1 1 0 0 0,1 1 1 0 0,0-1-1 0 0,0 1 1 0 0,1 0-1 0 0,-1 0 1 0 0,1 1-1 0 0,0 0 0 0 0,0 0 1 0 0,1 0-1 0 0,0 0 1 0 0,0 1-1 0 0,0 0 1 0 0,1 1 46 0 0,-2-2-28 0 0,-3 7-43 0 0,0 1-1 0 0,0-1 0 0 0,1 1 1 0 0,1 1-1 0 0,0-1 1 0 0,1 1-1 0 0,1 0 0 0 0,0 0 1 0 0,1 1-1 0 0,1-1 0 0 0,0 1 1 0 0,1-1-1 0 0,1 14 72 0 0,1-24-36 0 0,0 0-1 0 0,-1 0 0 0 0,2-1 1 0 0,-1 1-1 0 0,0 0 0 0 0,1-1 0 0 0,0 1 1 0 0,0-1-1 0 0,1 0 0 0 0,-1 0 1 0 0,1 1-1 0 0,0-2 0 0 0,0 1 1 0 0,0 0-1 0 0,0-1 0 0 0,1 1 0 0 0,-1-1 1 0 0,1 0-1 0 0,0 0 0 0 0,0 0 1 0 0,0-1-1 0 0,1 1 0 0 0,-1-1 1 0 0,0 0-1 0 0,1-1 0 0 0,0 1 37 0 0,125 20-831 0 0,-35-35-2224 0 0,-36-5-3257 0 0,-55 17 5800 0 0,20-7-6305 0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23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14 313 0 0 0,'0'0'852'0'0,"0"0"-342"0"0,0 0-260 0 0,0 0-151 0 0,0 0-7 0 0,0 0 139 0 0,0 0 182 0 0,0 0 131 0 0,0 0 39 0 0,0 0-44 0 0,0 0-54 0 0,-1 21-55 0 0,-3 146 766 0 0,26 300 1213 0 0,-35-114-1511 0 0,4-272-4 0 0,4-76 1810 0 0,2-22-1069 0 0,2-24-1638 0 0,2 0 0 0 0,2-1-1 0 0,2 1 1 0 0,1 1 0 0 0,3-1-1 0 0,0 1 1 0 0,3 1 0 0 0,6-10 3 0 0,18-54-50 0 0,5 1 0 0 0,4 3 0 0 0,4 2 1 0 0,5 2-1 0 0,3 2 0 0 0,41-46 50 0 0,-86 122 53 0 0,2 1 0 0 0,0 0 1 0 0,1 0-1 0 0,1 2 0 0 0,0 0 0 0 0,1 1 0 0 0,3-2-53 0 0,-19 15 9 0 0,0 0-1 0 0,0 0 0 0 0,0 1 1 0 0,0-1-1 0 0,0 0 0 0 0,-1 0 1 0 0,1 1-1 0 0,0-1 0 0 0,0 1 1 0 0,0-1-1 0 0,-1 1 1 0 0,1-1-1 0 0,0 1 0 0 0,0-1 1 0 0,-1 1-1 0 0,1 0 0 0 0,-1-1 1 0 0,1 1-1 0 0,0 0 0 0 0,-1 0 1 0 0,1-1-1 0 0,-1 1 1 0 0,0 0-1 0 0,1 0 0 0 0,-1 0 1 0 0,0 0-1 0 0,1 0 0 0 0,-1-1 1 0 0,0 1-1 0 0,0 0 0 0 0,0 0 1 0 0,0 0-1 0 0,0 0 1 0 0,0 0-1 0 0,0 0 0 0 0,0 0 1 0 0,0 0-1 0 0,0 0 0 0 0,0-1 1 0 0,-1 1-1 0 0,1 0 0 0 0,-1 1-8 0 0,1-2 9 0 0,-1 72 514 0 0,-4-1 0 0 0,-3 0 0 0 0,-3 0-1 0 0,-3-1 1 0 0,-7 14-523 0 0,-5 30 451 0 0,-31 100 242 0 0,54-208-716 0 0,0 1-1 0 0,0-1 0 0 0,-1 0 0 0 0,1 0 0 0 0,-1-1 0 0 0,-1 1 0 0 0,1-1 1 0 0,-1 0-1 0 0,0 0 0 0 0,0 0 0 0 0,-1-1 0 0 0,1 0 0 0 0,-1 0 0 0 0,0 0 1 0 0,0-1-1 0 0,0 1 0 0 0,-1-2 0 0 0,1 1 0 0 0,-1-1 0 0 0,1 0 1 0 0,-1 0-1 0 0,0-1 0 0 0,0 1 0 0 0,0-2 0 0 0,0 1 0 0 0,-2-1 24 0 0,1 0-268 0 0,0 0 0 0 0,-1 0-1 0 0,1-1 1 0 0,0 0 0 0 0,0-1-1 0 0,0 0 1 0 0,1 0 0 0 0,-1 0-1 0 0,0-1 1 0 0,1-1 0 0 0,0 1-1 0 0,0-1 1 0 0,0 0 0 0 0,0-1-1 0 0,0 1 1 0 0,1-1 0 0 0,0-1-1 0 0,0 1 1 0 0,0-1 0 0 0,-1-2 268 0 0,-4-5-1259 0 0,1 0 1 0 0,1 0 0 0 0,0-1-1 0 0,1 0 1 0 0,1-1-1 0 0,0 0 1 0 0,0 0 0 0 0,2 0-1 0 0,0-1 1 0 0,-2-13 1258 0 0,4 10-359 0 0</inkml:trace>
  <inkml:trace contextRef="#ctx0" brushRef="#br0" timeOffset="1171.523">577 950 8594 0 0,'0'0'1279'0'0,"0"0"-791"0"0,0 0-232 0 0,0 0 192 0 0,0 0 423 0 0,0 0 280 0 0,0 0 84 0 0,0 0-67 0 0,0 0-210 0 0,0 0-218 0 0,0 0-196 0 0,0 0-171 0 0,0 0-90 0 0,35-19-76 0 0,110-61-19 0 0,-62 17 200 0 0,-64 45-308 0 0,-1-1 0 0 0,0 0-1 0 0,-2-2 1 0 0,0 0 0 0 0,-2-1 0 0 0,0 0 0 0 0,-1-1 0 0 0,-2 0 0 0 0,0-1 0 0 0,3-11-80 0 0,-13 31-17 0 0,1 1-1 0 0,0-1 1 0 0,-1 1 0 0 0,0-1 0 0 0,0 0 0 0 0,0 1 0 0 0,0-1 0 0 0,-1 0 0 0 0,1 0 0 0 0,-1 0 0 0 0,0 0 0 0 0,0 1-1 0 0,0-1 1 0 0,-1 0 0 0 0,0 0 0 0 0,1 0 0 0 0,-1 1 0 0 0,0-1 0 0 0,-1 0 0 0 0,1 1 0 0 0,-1-1 0 0 0,1 1 0 0 0,-1-1 0 0 0,0 1-1 0 0,-1 0 1 0 0,1 0 0 0 0,0 0 0 0 0,-1 0 0 0 0,0 0 0 0 0,1 1 0 0 0,-1-1 0 0 0,0 1 0 0 0,0-1 0 0 0,-1 1 0 0 0,1 0 0 0 0,0 0-1 0 0,-2 0 18 0 0,-2 1-84 0 0,1 1-1 0 0,0 0 0 0 0,-1 0 0 0 0,1 1 0 0 0,0-1 0 0 0,-1 1 1 0 0,1 1-1 0 0,0-1 0 0 0,0 1 0 0 0,0 0 0 0 0,0 0 0 0 0,1 1 1 0 0,-1 0-1 0 0,0 0 0 0 0,1 0 0 0 0,0 1 0 0 0,0-1 1 0 0,0 1-1 0 0,0 1 0 0 0,1-1 0 0 0,-4 4 85 0 0,-2 2-27 0 0,2 1 1 0 0,-1-1-1 0 0,1 1 1 0 0,1 1-1 0 0,0 0 1 0 0,1-1-1 0 0,0 2 1 0 0,0-1-1 0 0,-2 13 27 0 0,6-22 0 0 0,0 0-1 0 0,1-1 0 0 0,-1 2 1 0 0,1-1-1 0 0,0 0 1 0 0,0 0-1 0 0,0 0 1 0 0,0 0-1 0 0,1 1 1 0 0,-1-1-1 0 0,1 0 1 0 0,0 1-1 0 0,0-1 1 0 0,0 0-1 0 0,0 1 1 0 0,0-1-1 0 0,1 0 1 0 0,0 1-1 0 0,0-1 0 0 0,0 0 1 0 0,0 0-1 0 0,0 0 1 0 0,0 0-1 0 0,1 0 1 0 0,0 0-1 0 0,-1 0 1 0 0,1 0-1 0 0,0 0 1 0 0,0-1-1 0 0,1 1 1 0 0,-1-1-1 0 0,1 0 1 0 0,-1 1-1 0 0,1-1 1 0 0,0 0-1 0 0,-1-1 1 0 0,1 1-1 0 0,0 0 0 0 0,0-1 1 0 0,0 0-1 0 0,0 0 1 0 0,1 1-1 0 0,0-1 1 0 0,20-1 143 0 0,0-1-1 0 0,0 0 1 0 0,0-2-1 0 0,0-1 1 0 0,0-1-1 0 0,0 0 1 0 0,-1-2-1 0 0,0-1 1 0 0,-1-1-1 0 0,0-1 1 0 0,0-1-1 0 0,-1 0 1 0 0,7-6-143 0 0,87-41 185 0 0,-114 58-184 0 0,-1 0-1 0 0,1 0 1 0 0,-1 0-1 0 0,1 0 1 0 0,-1 0-1 0 0,1 0 1 0 0,-1 0-1 0 0,0 0 1 0 0,1 0-1 0 0,-1 0 1 0 0,1 0-1 0 0,-1 1 1 0 0,0-1 0 0 0,1 0-1 0 0,-1 0 1 0 0,1 0-1 0 0,-1 1 1 0 0,0-1-1 0 0,1 0 1 0 0,-1 1-1 0 0,0-1 1 0 0,1 0-1 0 0,-1 1 1 0 0,0-1-1 0 0,1 0 1 0 0,-1 1-1 0 0,0-1 1 0 0,0 0-1 0 0,0 1 1 0 0,1-1-1 0 0,-1 1 1 0 0,0-1 0 0 0,0 1-1 0 0,0-1 1 0 0,0 0-1 0 0,0 1 1 0 0,0-1-1 0 0,0 1 1 0 0,0-1-1 0 0,0 1 1 0 0,0-1-1 0 0,0 1 1 0 0,0-1-1 0 0,0 0 1 0 0,0 1-1 0 0,0-1 1 0 0,0 1-1 0 0,-1-1 1 0 0,1 0-1 0 0,0 1 1 0 0,0-1 0 0 0,0 1-1 0 0,-1-1 1 0 0,1 0-1 0 0,0 1 1 0 0,-1-1-1 0 0,1 0 1 0 0,0 1-1 0 0,-1-1 1 0 0,1 0-1 0 0,0 1 1 0 0,-1-1-1 0 0,1 0 1 0 0,0 0-1 0 0,-1 0 1 0 0,1 1-1 0 0,-21 37 175 0 0,18-34-162 0 0,-126 194 331 0 0,126-195-349 0 0,1 1 0 0 0,0-1 0 0 0,0 0 0 0 0,1 1 0 0 0,-1 0 0 0 0,1-1 0 0 0,-1 1 0 0 0,1 0 0 0 0,0 0 0 0 0,0-1 1 0 0,1 1-1 0 0,-1 0 0 0 0,1 0 0 0 0,0 0 0 0 0,0 0 0 0 0,0 0 0 0 0,1 0 0 0 0,-1 0 0 0 0,1 0 0 0 0,0 0 0 0 0,0-1 0 0 0,0 1 0 0 0,1 0 0 0 0,-1-1 0 0 0,1 1 0 0 0,0-1 0 0 0,0 1 1 0 0,0-1-1 0 0,1 0 0 0 0,-1 0 0 0 0,1 0 0 0 0,-1 0 0 0 0,1 0 0 0 0,0-1 0 0 0,0 1 0 0 0,0-1 0 0 0,1 0 0 0 0,-1 1 0 0 0,1-2 0 0 0,-1 1 0 0 0,4 1 5 0 0,9 4 35 0 0,2 0-1 0 0,-1-2 0 0 0,1 0 1 0 0,-1-1-1 0 0,1 0 0 0 0,0-2 1 0 0,1 0-1 0 0,-1-1 1 0 0,6-1-35 0 0,-7-3 56 0 0,-1 0 1 0 0,0-1 0 0 0,-1 0 0 0 0,1-1 0 0 0,-1-1 0 0 0,0-1 0 0 0,0 0 0 0 0,-1-1 0 0 0,0 0-1 0 0,0-1 1 0 0,-1-1 0 0 0,0 0 0 0 0,0-1 0 0 0,-2 0 0 0 0,1-1 0 0 0,-1 0 0 0 0,-1-1-1 0 0,0 0 1 0 0,-1 0 0 0 0,0-2-57 0 0,0 1 59 0 0,0 0 0 0 0,-1 0 0 0 0,0-1 0 0 0,-1 0 0 0 0,-1 0 0 0 0,-1-1 0 0 0,0 1 0 0 0,-1-1 1 0 0,0-1-1 0 0,-2 1 0 0 0,0 0 0 0 0,0-1 0 0 0,-2 1 0 0 0,0-1 0 0 0,-1-1-59 0 0,1 17-12 0 0,-1-1 1 0 0,1 0 0 0 0,-1 0-1 0 0,0 0 1 0 0,0 1 0 0 0,0-1-1 0 0,0 0 1 0 0,0 1 0 0 0,0-1-1 0 0,0 1 1 0 0,0-1-1 0 0,-1 1 1 0 0,1 0 0 0 0,0-1-1 0 0,-1 1 1 0 0,1 0 0 0 0,-1 0-1 0 0,0 0 1 0 0,1 0 0 0 0,-1 0-1 0 0,0 1 1 0 0,1-1 0 0 0,-1 0-1 0 0,0 1 1 0 0,0-1 0 0 0,0 1-1 0 0,0 0 1 0 0,0-1 0 0 0,1 1-1 0 0,-1 0 1 0 0,0 0-1 0 0,0 0 1 0 0,0 1 0 0 0,0-1-1 0 0,0 0 1 0 0,0 1 0 0 0,1-1-1 0 0,-1 1 1 0 0,0 0 0 0 0,0-1-1 0 0,1 1 1 0 0,-1 0 0 0 0,0 0-1 0 0,1 0 1 0 0,-2 1 11 0 0,-4 8-92 0 0,1 0 1 0 0,-1 1-1 0 0,2 0 1 0 0,-1 0-1 0 0,1 0 0 0 0,1 1 1 0 0,0 0-1 0 0,1 0 1 0 0,0 0-1 0 0,1 0 0 0 0,0 0 1 0 0,1 0-1 0 0,0 1 0 0 0,1-1 1 0 0,1 0-1 0 0,0 3 92 0 0,3-5 5 0 0,0-1 0 0 0,0-1-1 0 0,1 1 1 0 0,0-1 0 0 0,0 0 0 0 0,1 0-1 0 0,0 0 1 0 0,0-1 0 0 0,1 0-1 0 0,0 0 1 0 0,1 0 0 0 0,-1-1-1 0 0,1 0 1 0 0,0-1 0 0 0,1 0 0 0 0,-1 0-1 0 0,1-1 1 0 0,0 0 0 0 0,7 2-5 0 0,-5-1 62 0 0,0-2 1 0 0,1 1-1 0 0,-1-2 0 0 0,1 1 1 0 0,0-1-1 0 0,0-1 1 0 0,0 0-1 0 0,0-1 1 0 0,-1 0-1 0 0,1-1 0 0 0,2-1-62 0 0,-7-1 66 0 0,0-1 0 0 0,0 1 0 0 0,0-1 0 0 0,-1-1-1 0 0,0 1 1 0 0,0-1 0 0 0,0 0 0 0 0,0-1-1 0 0,-1 0 1 0 0,0 1 0 0 0,0-2 0 0 0,0 1-1 0 0,-1 0 1 0 0,0-1 0 0 0,0 0 0 0 0,1-6-66 0 0,115-298 609 0 0,-113 298-965 0 0,-7 35-435 0 0,-1-6 889 0 0,1 17-105 0 0,-2-16 1 0 0,1 1 0 0 0,1-1-1 0 0,1 0 1 0 0,0 1 0 0 0,2-1 0 0 0,-1 0-1 0 0,2 0 1 0 0,1-1 0 0 0,0 1 0 0 0,1-1-1 0 0,0 0 1 0 0,6 9 6 0 0,-9-19 7 0 0,0-1-1 0 0,0 1 0 0 0,0-1 1 0 0,1 0-1 0 0,0 0 1 0 0,0 0-1 0 0,1 0 0 0 0,-1-1 1 0 0,1 0-1 0 0,0 0 1 0 0,0 0-1 0 0,0 0 0 0 0,0-1 1 0 0,1 0-1 0 0,0 0 0 0 0,-1 0 1 0 0,1-1-1 0 0,0 0 1 0 0,0 0-1 0 0,0-1 0 0 0,1 1 1 0 0,-1-1-1 0 0,0-1 1 0 0,1 1-7 0 0,-2-3 58 0 0,-1 0 1 0 0,0-1 0 0 0,1 1 0 0 0,-1-1 0 0 0,0 0 0 0 0,-1 0 0 0 0,1 0 0 0 0,0-1-1 0 0,-1 1 1 0 0,0-1 0 0 0,0 0 0 0 0,0 0 0 0 0,0 0 0 0 0,-1 0 0 0 0,1-1 0 0 0,-1 1-1 0 0,0-1 1 0 0,0 0-59 0 0,4-5 86 0 0,108-262 1337 0 0,-114 272-1461 0 0,0 0-1 0 0,0 0 1 0 0,1 0 0 0 0,-1 0-1 0 0,0 0 1 0 0,0 0 0 0 0,0 0-1 0 0,1 0 1 0 0,-1 0 0 0 0,0 0-1 0 0,0 0 1 0 0,1 0-1 0 0,-1 0 1 0 0,0 0 0 0 0,0 0-1 0 0,0 0 1 0 0,1 0 0 0 0,-1 0-1 0 0,0 0 1 0 0,0 0 0 0 0,1 0-1 0 0,-1 0 1 0 0,0 0 0 0 0,0 0-1 0 0,0-1 1 0 0,1 1-1 0 0,-1 0 1 0 0,0 0 0 0 0,0 0-1 0 0,0 0 1 0 0,0 0 0 0 0,1-1-1 0 0,-1 1 1 0 0,0 0 0 0 0,0 0-1 0 0,0 0 1 0 0,0-1 0 0 0,0 1 38 0 0,-1 34-3405 0 0,0-18-5835 0 0,1-12-739 0 0</inkml:trace>
  <inkml:trace contextRef="#ctx0" brushRef="#br0" timeOffset="1585.174">2744 541 18588 0 0,'0'0'960'0'0,"0"0"-352"0"0,0 0-304 0 0,0 0 32 0 0,0 0-88 0 0,0 0-71 0 0,0 0-81 0 0,0 0-112 0 0,-53 195-64 0 0,53-169-209 0 0,3 0-223 0 0,3-4-320 0 0,7-4-784 0 0,-2 1-1225 0 0,-6-8-1880 0 0,1-7-5689 0 0</inkml:trace>
  <inkml:trace contextRef="#ctx0" brushRef="#br0" timeOffset="1822.272">2645 203 14003 0 0,'0'0'3217'0'0,"0"0"-3161"0"0,0 0-248 0 0,0 0-272 0 0,0 0-241 0 0,0 0-231 0 0,0 0-248 0 0,0 0-432 0 0,0 0-857 0 0,0 0-1256 0 0,0 0-2248 0 0</inkml:trace>
  <inkml:trace contextRef="#ctx0" brushRef="#br0" timeOffset="2100.625">3083 475 11386 0 0,'0'0'3632'0'0,"0"0"-1950"0"0,0 0-726 0 0,0 0-205 0 0,0 0-207 0 0,0 0-184 0 0,0 0-157 0 0,0 0-74 0 0,0 0-28 0 0,0 0-53 0 0,0 0-36 0 0,0 0-36 0 0,-14 26-6 0 0,-41 85 6 0 0,40-37-8 0 0,17-60 24 0 0,-3-7 50 0 0,0 0 0 0 0,1 0 0 0 0,1 0 1 0 0,-1 0-1 0 0,1 0 0 0 0,0-1 1 0 0,0 1-1 0 0,1 0 0 0 0,0 0 1 0 0,0 0-1 0 0,1-1 0 0 0,0 0 0 0 0,0 1 1 0 0,0-1-1 0 0,1 0 0 0 0,0 0 1 0 0,0-1-1 0 0,1 1 0 0 0,-1-1 1 0 0,1 0-1 0 0,0 0 0 0 0,0-1 0 0 0,1 1 1 0 0,0-1-1 0 0,0 0 0 0 0,0-1 1 0 0,0 1-1 0 0,0-1 0 0 0,0 0 1 0 0,1-1-1 0 0,0 0 0 0 0,4 1-42 0 0,-9-3 118 0 0,1 0-1 0 0,-1-1 1 0 0,1 0-1 0 0,-1 1 0 0 0,1-1 1 0 0,-1 0-1 0 0,1 0 1 0 0,-1-1-1 0 0,0 1 1 0 0,0 0-1 0 0,1-1 1 0 0,-1 1-1 0 0,0-1 1 0 0,0 0-1 0 0,0 0 1 0 0,-1 1-1 0 0,1-1 1 0 0,0-1-1 0 0,-1 1 1 0 0,1 0-1 0 0,-1 0 0 0 0,0 0 1 0 0,0-1-1 0 0,0 1 1 0 0,0-1-1 0 0,0 1 1 0 0,0-1-1 0 0,-1 1 1 0 0,1-1-1 0 0,-1-1-117 0 0,9-82 821 0 0,-9 79-802 0 0,1-7-3 0 0,-1 1 0 0 0,-1-1 0 0 0,0 0 0 0 0,-1 1 0 0 0,0-1 0 0 0,-1 1 0 0 0,0-1 0 0 0,-1 1 0 0 0,-2-2-16 0 0,2 5-160 0 0,0 0 0 0 0,-1 0 0 0 0,0 1 1 0 0,-1-1-1 0 0,0 1 0 0 0,-1 1 0 0 0,0-1 0 0 0,0 1 1 0 0,-1 0-1 0 0,1 1 0 0 0,-5-3 160 0 0,-14 4-4117 0 0,10 10-4811 0 0,10 0-1816 0 0</inkml:trace>
  <inkml:trace contextRef="#ctx0" brushRef="#br0" timeOffset="2421.957">3311 648 15187 0 0,'0'0'1238'0'0,"0"0"-407"0"0,0 0-282 0 0,0 0-107 0 0,0 0-44 0 0,0 0-40 0 0,0 0-61 0 0,0 0-91 0 0,0 0-105 0 0,0 0-84 0 0,0 0-47 0 0,7 29 39 0 0,21 89 19 0 0,0-68 77 0 0,-21-45-81 0 0,3 1 176 0 0,0-1 0 0 0,1 0 0 0 0,0-1 0 0 0,0 0 0 0 0,0-1 0 0 0,0 0 1 0 0,0-1-1 0 0,1 0 0 0 0,-1 0 0 0 0,1-1 0 0 0,-1-1 0 0 0,1 0 0 0 0,0-1 0 0 0,-1 0 0 0 0,3-1-200 0 0,0-2 128 0 0,1 0 0 0 0,-2-1 1 0 0,1 0-1 0 0,0-2 0 0 0,-1 1 0 0 0,0-2 1 0 0,-1 1-1 0 0,0-2 0 0 0,0 0 0 0 0,0 0 1 0 0,-1-1-1 0 0,-1 0 0 0 0,0-1 0 0 0,0 0 1 0 0,-1-1-1 0 0,-1 0 0 0 0,1 0 1 0 0,-2-1-1 0 0,0 0 0 0 0,-1-1 0 0 0,0 1 1 0 0,-1-1-1 0 0,4-14-128 0 0,8-49-993 0 0,-15 60-2840 0 0,-2 0-3536 0 0,0 10-3778 0 0</inkml:trace>
  <inkml:trace contextRef="#ctx0" brushRef="#br0" timeOffset="2756.246">4187 497 12131 0 0,'0'0'2340'0'0,"0"0"-403"0"0,0 0-428 0 0,0 0-406 0 0,0 0-328 0 0,0 0-206 0 0,0 0-114 0 0,0 0-103 0 0,0 0-104 0 0,0 0-94 0 0,0 0-60 0 0,0 0-48 0 0,0 0-32 0 0,-31 20-31 0 0,-96 59-39 0 0,91-45-188 0 0,36-31 215 0 0,1 0 1 0 0,0 1 0 0 0,0-1-1 0 0,0 0 1 0 0,1 0-1 0 0,-1 0 1 0 0,1 0 0 0 0,0 0-1 0 0,0 0 1 0 0,0 0-1 0 0,0 0 1 0 0,0-1 0 0 0,0 1-1 0 0,1-1 1 0 0,0 0-1 0 0,-1 0 1 0 0,1 0 0 0 0,0 0-1 0 0,0 0 1 0 0,0 0-1 0 0,0-1 1 0 0,0 1 0 0 0,0-1-1 0 0,1 0 1 0 0,-1 0-1 0 0,0 0 1 0 0,1-1 0 0 0,-1 1-1 0 0,1-1 29 0 0,27 14 14 0 0,-26-13 44 0 0,-1 1-1 0 0,0 0 0 0 0,0 1 0 0 0,0-1 1 0 0,-1 1-1 0 0,1 0 0 0 0,-1-1 0 0 0,1 2 1 0 0,-1-1-1 0 0,0 0 0 0 0,0 1 0 0 0,0-1 0 0 0,-1 1 1 0 0,1 0-1 0 0,-1 0 0 0 0,0 0 0 0 0,0 0 1 0 0,0 0-1 0 0,0 1 0 0 0,-1-1 0 0 0,0 0 1 0 0,0 1-1 0 0,0-1 0 0 0,0 2-57 0 0,-2 0 91 0 0,0-1 0 0 0,0 1 1 0 0,0-1-1 0 0,-1 0 0 0 0,1 0 0 0 0,-1 0 1 0 0,-1 0-1 0 0,1 0 0 0 0,-1 0 0 0 0,0 0 1 0 0,0-1-1 0 0,0 1 0 0 0,0-1 0 0 0,-1 0 1 0 0,0 0-1 0 0,0 0 0 0 0,0 0 0 0 0,0-1 0 0 0,0 0 1 0 0,-1 0-1 0 0,0 0 0 0 0,0 0 0 0 0,0-1-91 0 0,-60 26-1231 0 0,3-19-4565 0 0,51-9 113 0 0,3 0-5111 0 0</inkml:trace>
  <inkml:trace contextRef="#ctx0" brushRef="#br0" timeOffset="3001.745">4456 0 17300 0 0,'0'0'1413'0'0,"0"0"-399"0"0,0 0-242 0 0,0 0-33 0 0,0 0 29 0 0,0 0-30 0 0,0 0-77 0 0,0 0-100 0 0,-12 35-122 0 0,-35 112-101 0 0,25-34 87 0 0,18 189-309 0 0,6-167-44 0 0,0-66-3346 0 0,-2-2-9841 0 0,0-62 4148 0 0</inkml:trace>
  <inkml:trace contextRef="#ctx0" brushRef="#br0" timeOffset="3502.548">4594 571 6337 0 0,'0'0'2078'0'0,"0"0"-491"0"0,0 0-257 0 0,0 0-102 0 0,0 0-90 0 0,0 0-173 0 0,0 0-149 0 0,0 0-76 0 0,0 0-154 0 0,-14 32-137 0 0,-42 97-97 0 0,42-74 99 0 0,15-52-370 0 0,1 0 0 0 0,0-1 1 0 0,0 1-1 0 0,0 0 0 0 0,1-1 0 0 0,-1 0 0 0 0,0 1 0 0 0,1-1 0 0 0,0 0 0 0 0,0 0 0 0 0,-1 0 1 0 0,1-1-1 0 0,0 1 0 0 0,0-1 0 0 0,1 1 0 0 0,-1-1 0 0 0,0 0 0 0 0,0 0 0 0 0,1 0 0 0 0,-1-1 0 0 0,0 1 1 0 0,1-1-1 0 0,-1 0 0 0 0,0 0 0 0 0,1 0 0 0 0,-1 0 0 0 0,1-1 0 0 0,-1 1 0 0 0,0-1 0 0 0,1 0 1 0 0,-1 0-1 0 0,0 0 0 0 0,1-1-81 0 0,14-4 255 0 0,-1-1 1 0 0,0 0-1 0 0,0-1 1 0 0,-1-1 0 0 0,0-1-1 0 0,-1 0 1 0 0,0-1-1 0 0,-1-1 1 0 0,0 0-1 0 0,0 0 1 0 0,-1-2 0 0 0,2-3-256 0 0,11-9 199 0 0,77-73 276 0 0,-101 100-485 0 0,0 0 0 0 0,0-1 1 0 0,-1 1-1 0 0,1 0 1 0 0,0 0-1 0 0,-1 0 1 0 0,1 0-1 0 0,-1 0 1 0 0,1 1-1 0 0,-1-1 1 0 0,0 0-1 0 0,1 1 1 0 0,-1-1-1 0 0,0 1 0 0 0,0-1 1 0 0,0 1-1 0 0,0 0 1 0 0,0-1-1 0 0,-1 1 1 0 0,1 0-1 0 0,0 0 1 0 0,-1 0-1 0 0,1-1 1 0 0,-1 1-1 0 0,0 0 1 0 0,0 0-1 0 0,1 0 0 0 0,-1 0 1 0 0,0 0-1 0 0,-1 0 1 0 0,1 0-1 0 0,0-1 1 0 0,-1 2 9 0 0,1-3-1 0 0,13 239-274 0 0,-2-173 64 0 0,2 1 0 0 0,4-1 1 0 0,12 30 210 0 0,-20-69 47 0 0,-1 0 1 0 0,-1 1 0 0 0,-2 0-1 0 0,0 0 1 0 0,-2 0-1 0 0,-2 0 1 0 0,0 19-48 0 0,-3-42 17 0 0,0 0 1 0 0,-1 0-1 0 0,1 0 1 0 0,-1-1-1 0 0,0 1 0 0 0,0-1 1 0 0,0 0-1 0 0,-1 0 1 0 0,0 0-1 0 0,1 0 0 0 0,-1 0 1 0 0,0-1-1 0 0,-1 0 1 0 0,1 0-1 0 0,-1 0 0 0 0,1-1 1 0 0,-1 1-1 0 0,0-1 1 0 0,0 0-1 0 0,0 0 0 0 0,0-1 1 0 0,0 1-1 0 0,-1-1 1 0 0,1 0-1 0 0,0-1 0 0 0,0 1 1 0 0,-1-1-1 0 0,1 0 1 0 0,0-1-1 0 0,-1 1 0 0 0,1-1 1 0 0,0 0-1 0 0,0 0 1 0 0,-1-1-1 0 0,1 1 0 0 0,0-1 1 0 0,1 0-1 0 0,-1-1 1 0 0,0 1-1 0 0,0-1 0 0 0,1 0 1 0 0,0 0-1 0 0,-1 0 1 0 0,-1-3-18 0 0,-1-3-28 0 0,1-1 0 0 0,1 1 1 0 0,-1-1-1 0 0,2 0 1 0 0,-1-1-1 0 0,1 1 0 0 0,1-1 1 0 0,0 1-1 0 0,0-1 1 0 0,1 0-1 0 0,1 0 0 0 0,0 0 1 0 0,0-1-1 0 0,1 1 1 0 0,0 0-1 0 0,1 0 1 0 0,1 0-1 0 0,0 0 0 0 0,0 0 1 0 0,1 0-1 0 0,0 0 1 0 0,1 1-1 0 0,0 0 0 0 0,0-1 1 0 0,2 1-1 0 0,-1 1 1 0 0,1-1-1 0 0,0 1 0 0 0,1 0 1 0 0,0 1-1 0 0,1-1 1 0 0,1 0 27 0 0,99-105-2532 0 0,-68 80-857 0 0,0 4-3534 0 0,-19 17-3701 0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40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305 376 0 0 0,'0'0'707'0'0,"0"0"-92"0"0,0 0 131 0 0,0 0 303 0 0,0 0 247 0 0,0 0 231 0 0,0 0 97 0 0,0 0-83 0 0,0 0-121 0 0,0 0-172 0 0,0 0-209 0 0,34-13-193 0 0,106-43-188 0 0,-51-1 328 0 0,-79 49-772 0 0,0 0 0 0 0,-1-1 0 0 0,0 0 0 0 0,-1 0 0 0 0,0-1 0 0 0,0 0 0 0 0,-1-1 0 0 0,-1 0 0 0 0,1 0 0 0 0,-2 0 0 0 0,0-1 0 0 0,0 1 0 0 0,-1-1 0 0 0,0-1 0 0 0,-1 1-1 0 0,0 0 1 0 0,-1-1 0 0 0,0-8-214 0 0,-2 20 21 0 0,0 0-1 0 0,0-1 0 0 0,0 1 0 0 0,1 0 0 0 0,-2-1 1 0 0,1 1-1 0 0,0 0 0 0 0,0-1 0 0 0,0 1 0 0 0,0 0 1 0 0,-1-1-1 0 0,1 1 0 0 0,-1 0 0 0 0,1 0 0 0 0,-1 0 1 0 0,1-1-1 0 0,-1 1 0 0 0,0 0 0 0 0,0 0 0 0 0,1 0 0 0 0,-1 0 1 0 0,0 0-1 0 0,0 0 0 0 0,0 0 0 0 0,0 0 0 0 0,0 1 1 0 0,0-1-1 0 0,0 0 0 0 0,0 1 0 0 0,-1-1 0 0 0,1 0 1 0 0,0 1-1 0 0,0 0 0 0 0,-1-1 0 0 0,1 1 0 0 0,0 0 1 0 0,0-1-1 0 0,-1 1 0 0 0,1 0 0 0 0,0 0 0 0 0,-1 0 1 0 0,1 0-1 0 0,0 0 0 0 0,-1 0 0 0 0,1 1 0 0 0,0-1 0 0 0,0 0 1 0 0,-1 1-1 0 0,1-1 0 0 0,0 1 0 0 0,0-1 0 0 0,0 1 1 0 0,-1 0-1 0 0,1-1 0 0 0,0 1 0 0 0,0 0 0 0 0,0 0 1 0 0,0 0-1 0 0,0 0 0 0 0,0 0 0 0 0,1 0 0 0 0,-1 0 1 0 0,0 0-1 0 0,0 1-20 0 0,-11 34-6 0 0,2 0 1 0 0,1 1 0 0 0,2 1 0 0 0,2-1 0 0 0,1 1-1 0 0,2 0 1 0 0,3 33 5 0 0,-2-30-19 0 0,0-1 15 0 0,2 76-71 0 0,-4 0 0 0 0,-6 0 0 0 0,-5 0-1 0 0,-5-2 1 0 0,-4 0 0 0 0,-33 87 75 0 0,52-184-19 0 0,-2 0 0 0 0,0-1 0 0 0,-1 0 0 0 0,0-1-1 0 0,-1 1 1 0 0,-1-1 0 0 0,0-1 0 0 0,-2 0 0 0 0,1 0 0 0 0,-2-1 0 0 0,1 0 0 0 0,-2-1 0 0 0,0-1 0 0 0,0 0-1 0 0,-1 0 1 0 0,0-2 0 0 0,-1 1 0 0 0,0-2 0 0 0,0 0 0 0 0,-1-1 0 0 0,0-1 0 0 0,-1 0 0 0 0,1-1 0 0 0,-1 0-1 0 0,0-2 1 0 0,0 0 0 0 0,0-1 0 0 0,-8 0 19 0 0,21-3 30 0 0,1 1 0 0 0,-1 0 0 0 0,0-1 0 0 0,1 0 0 0 0,-1 0 0 0 0,1 0 0 0 0,-1 0 0 0 0,1-1-1 0 0,0 0 1 0 0,0 1 0 0 0,-1-1 0 0 0,1 0 0 0 0,0 0 0 0 0,1-1 0 0 0,-1 1 0 0 0,0-1 0 0 0,1 1 0 0 0,-1-1 0 0 0,1 0 0 0 0,0 0 0 0 0,0 0-1 0 0,0 0 1 0 0,0 0 0 0 0,0 0 0 0 0,1-1 0 0 0,0 1 0 0 0,-1 0 0 0 0,1-1 0 0 0,0 0 0 0 0,1 1 0 0 0,-1-3-30 0 0,-1-4 50 0 0,1 0 0 0 0,1-1 0 0 0,0 1 1 0 0,0 0-1 0 0,1-1 0 0 0,0 1 0 0 0,1 0 0 0 0,0 0 1 0 0,0 0-1 0 0,4-8-50 0 0,12-19 58 0 0,1 0 0 0 0,2 1 0 0 0,1 1 0 0 0,2 1 0 0 0,1 1 1 0 0,2 2-1 0 0,1 0 0 0 0,1 2 0 0 0,2 1 0 0 0,0 1 0 0 0,2 2 0 0 0,8-3-58 0 0,133-69-2022 0 0,-134 82-2693 0 0,0 1-3906 0 0,-31 10 2452 0 0</inkml:trace>
  <inkml:trace contextRef="#ctx0" brushRef="#br0" timeOffset="284.206">990 593 9706 0 0,'0'0'879'0'0,"0"0"-96"0"0,0 0 30 0 0,0 0 169 0 0,0 0 126 0 0,0 0-9 0 0,0 0-100 0 0,-31 28-162 0 0,-94 88-213 0 0,68-43-22 0 0,52-58-493 0 0,-1-2-35 0 0,1 0 0 0 0,1 1 0 0 0,0 0-1 0 0,1 0 1 0 0,0 0 0 0 0,1 0 0 0 0,1 0-1 0 0,0 0 1 0 0,1 0 0 0 0,0 1-74 0 0,0-9 56 0 0,1-1 0 0 0,-1 1 0 0 0,1-1 1 0 0,1 1-1 0 0,-1-1 0 0 0,1 1 0 0 0,-1-1 0 0 0,2 0 0 0 0,-1 0 1 0 0,0 0-1 0 0,1 0 0 0 0,0 0 0 0 0,0 0 0 0 0,1-1 0 0 0,-1 1 0 0 0,1-1 1 0 0,0 0-1 0 0,0 0 0 0 0,0-1 0 0 0,1 1 0 0 0,-1-1 0 0 0,1 0 1 0 0,0 0-1 0 0,0 0 0 0 0,0-1 0 0 0,2 1-56 0 0,-4-2 107 0 0,0 0 0 0 0,-1-1 0 0 0,1 1 0 0 0,0-1 0 0 0,0 0-1 0 0,0 0 1 0 0,0 0 0 0 0,1 0 0 0 0,-1 0 0 0 0,0 0 0 0 0,0-1 0 0 0,-1 0 0 0 0,1 1 0 0 0,0-1-1 0 0,0 0 1 0 0,0 0 0 0 0,0-1 0 0 0,-1 1 0 0 0,1-1 0 0 0,-1 1 0 0 0,1-1 0 0 0,-1 0 0 0 0,1 0 0 0 0,-1 0-1 0 0,0 0 1 0 0,0 0 0 0 0,0-1 0 0 0,1 0-107 0 0,46-77 994 0 0,-47 75-983 0 0,5-9-132 0 0,0-1-1 0 0,-2 1 0 0 0,1-1 1 0 0,-2 0-1 0 0,0-1 0 0 0,-1 1 1 0 0,-1-1-1 0 0,0 1 0 0 0,-1-1 1 0 0,-1 0-1 0 0,0 1 0 0 0,-1-1 1 0 0,-1-5 121 0 0,-12-3-3342 0 0,2 21-7443 0 0,7 3 1756 0 0</inkml:trace>
  <inkml:trace contextRef="#ctx0" brushRef="#br0" timeOffset="600.077">1104 888 7786 0 0,'0'0'1940'0'0,"0"0"-608"0"0,0 0-473 0 0,0 0-183 0 0,0 0-102 0 0,0 0-57 0 0,0 0 35 0 0,0 0 42 0 0,0 0-18 0 0,0 0-32 0 0,0 0-29 0 0,0 0-16 0 0,0 0-2 0 0,10 24 5 0 0,29 74-1 0 0,-38-95-417 0 0,0 0 1 0 0,-1 0-1 0 0,1 1 1 0 0,1-1-1 0 0,-1 0 1 0 0,0 0-1 0 0,1 0 1 0 0,-1-1-1 0 0,1 1 1 0 0,0 0-1 0 0,0 0 1 0 0,0-1-1 0 0,0 0 1 0 0,1 1-1 0 0,-1-1 1 0 0,0 0 0 0 0,1 0-1 0 0,0 0 1 0 0,0 0-1 0 0,-1 0 1 0 0,1-1-1 0 0,2 1-84 0 0,2 1 335 0 0,-3-1-149 0 0,0-1-1 0 0,1 0 1 0 0,-1 0 0 0 0,0 0 0 0 0,1 0-1 0 0,-1-1 1 0 0,0 0 0 0 0,1 0 0 0 0,-1 0 0 0 0,0 0-1 0 0,1-1 1 0 0,-1 1 0 0 0,0-1 0 0 0,1 0 0 0 0,-1-1-1 0 0,0 1 1 0 0,0-1 0 0 0,0 0 0 0 0,0 0-1 0 0,0 0 1 0 0,-1 0 0 0 0,1 0 0 0 0,0-1 0 0 0,-1 0-1 0 0,0 0 1 0 0,0 0 0 0 0,0 0 0 0 0,0 0 0 0 0,1-2-186 0 0,12-18 238 0 0,0-1 0 0 0,-2-1 0 0 0,-1 0 0 0 0,0-1 0 0 0,-2-1 0 0 0,-1 0 1 0 0,0-4-239 0 0,-5 0-527 0 0,-4 18-2649 0 0,-1 13 801 0 0,0 0-1095 0 0,0 0-2472 0 0,3 0-5153 0 0</inkml:trace>
  <inkml:trace contextRef="#ctx0" brushRef="#br0" timeOffset="982.373">1592 1068 8946 0 0,'0'0'2986'0'0,"0"0"-823"0"0,0 0-307 0 0,0 0-55 0 0,0 0-226 0 0,0 0-299 0 0,0 0-254 0 0,0 0-206 0 0,0 0-136 0 0,0 0-117 0 0,0 0-107 0 0,0 0-101 0 0,0 0-81 0 0,16-26-44 0 0,50-84-64 0 0,23-18 36 0 0,-81 179-3111 0 0,-9-27 2662 0 0,7 60-371 0 0,-6-82 631 0 0,1 0 1 0 0,0 1 0 0 0,0-1-1 0 0,0 0 1 0 0,0 0-1 0 0,0 0 1 0 0,1 1 0 0 0,-1-1-1 0 0,0-1 1 0 0,1 1 0 0 0,0 0-1 0 0,-1 0 1 0 0,1 0 0 0 0,0-1-1 0 0,0 1 1 0 0,0-1-1 0 0,0 0 1 0 0,0 1 0 0 0,0-1-1 0 0,1 0 1 0 0,-1 0 0 0 0,0 0-1 0 0,0-1 1 0 0,1 1 0 0 0,-1 0-1 0 0,1-1 1 0 0,-1 0-1 0 0,1 1 1 0 0,-1-1 0 0 0,0 0-1 0 0,2-1-13 0 0,1 2 163 0 0,0-1-1 0 0,0-1 1 0 0,-1 1-1 0 0,1-1 1 0 0,0 1-1 0 0,0-1 1 0 0,-1-1 0 0 0,1 1-1 0 0,0-1 1 0 0,-1 0-1 0 0,0 0 1 0 0,1 0-1 0 0,-1 0 1 0 0,0-1-1 0 0,0 0 1 0 0,0 1-1 0 0,0-2 1 0 0,-1 1-1 0 0,1 0 1 0 0,-1-1-1 0 0,0 1 1 0 0,2-4-163 0 0,35-57 973 0 0,12-12-5031 0 0,-40 67 175 0 0,-3 3-3987 0 0,-5 2-2883 0 0</inkml:trace>
  <inkml:trace contextRef="#ctx0" brushRef="#br0" timeOffset="1421.2">2220 799 7786 0 0,'0'0'3180'0'0,"0"0"-959"0"0,0 0-609 0 0,0 0-417 0 0,0 0-369 0 0,0 0-237 0 0,0 0-94 0 0,0 0-74 0 0,0 0-83 0 0,0 0-78 0 0,0 0-55 0 0,0 0-29 0 0,0 0-19 0 0,-21 33-2 0 0,-61 102-15 0 0,62-88 3 0 0,20-43-50 0 0,1 0 1 0 0,0 0-1 0 0,0 0 1 0 0,0 1-1 0 0,0-2 1 0 0,1 1-1 0 0,-1 0 1 0 0,1 0 0 0 0,0 0-1 0 0,1-1 1 0 0,-1 1-1 0 0,0-1 1 0 0,1 0-1 0 0,0 0 1 0 0,0 0-1 0 0,0 0 1 0 0,0 0-1 0 0,0 0 1 0 0,1-1-1 0 0,-1 0 1 0 0,1 0-1 0 0,-1 0 1 0 0,1 0-1 0 0,0 0 1 0 0,0-1-1 0 0,0 1 1 0 0,0-1-1 0 0,0 0 1 0 0,0 0-1 0 0,0-1 1 0 0,0 1-1 0 0,1-1 1 0 0,-1 0-1 0 0,4 0-93 0 0,4 0 254 0 0,1-1 0 0 0,-1 0 0 0 0,0 0 0 0 0,0-1 0 0 0,0-1 0 0 0,0 0-1 0 0,0 0 1 0 0,0-1 0 0 0,-1-1 0 0 0,0 0 0 0 0,0 0 0 0 0,0-1 0 0 0,0-1 0 0 0,-1 0-1 0 0,4-4-253 0 0,12-10 220 0 0,-1-1 0 0 0,-1-1-1 0 0,-2-1 1 0 0,0-1 0 0 0,3-6-220 0 0,-8 10-47 0 0,-1-1 1 0 0,-1 0-1 0 0,-1-1 1 0 0,0-1-1 0 0,-2-1 1 0 0,-1 1-1 0 0,-1-2 1 0 0,-1 1 0 0 0,-1-1-1 0 0,-2-1 1 0 0,0 0-1 0 0,-2 1 1 0 0,-1-1-1 0 0,-1-1 1 0 0,-1 1-1 0 0,-2 0 1 0 0,0 0-1 0 0,-3-11 47 0 0,3 30-50 0 0,-1 1 0 0 0,1 0-1 0 0,-1 0 1 0 0,0 0-1 0 0,-1 1 1 0 0,1-1-1 0 0,-1 0 1 0 0,-1 1-1 0 0,1 0 1 0 0,-1 0 0 0 0,0 0-1 0 0,-1 0 1 0 0,1 0-1 0 0,-1 1 1 0 0,0 0-1 0 0,-1 0 1 0 0,1 1 0 0 0,-1-1-1 0 0,0 1 1 0 0,0 0-1 0 0,0 0 1 0 0,-1 1-1 0 0,1 0 1 0 0,-1 0-1 0 0,1 1 1 0 0,-1 0 0 0 0,0 0-1 0 0,0 0 1 0 0,0 1-1 0 0,-1 0 1 0 0,1 0-1 0 0,0 1 1 0 0,0 0-1 0 0,-7 1 51 0 0,-1 1-42 0 0,0 1 0 0 0,1 0-1 0 0,-1 2 1 0 0,1-1-1 0 0,0 2 1 0 0,0 0-1 0 0,0 0 1 0 0,1 2-1 0 0,0-1 1 0 0,0 2 0 0 0,1 0-1 0 0,0 0 1 0 0,1 1-1 0 0,0 0 1 0 0,0 1-1 0 0,1 0 1 0 0,1 1-1 0 0,0 0 1 0 0,1 1 0 0 0,0 0-1 0 0,0 0 1 0 0,2 0-1 0 0,-1 1 1 0 0,2 0-1 0 0,0 0 1 0 0,1 1-1 0 0,0 0 1 0 0,1-1 0 0 0,0 4 42 0 0,2-6-5 0 0,0-1 0 0 0,1 1 1 0 0,0-1-1 0 0,1 1 0 0 0,0-1 1 0 0,1 1-1 0 0,0-1 0 0 0,1 0 1 0 0,0 0-1 0 0,1 0 0 0 0,0 0 1 0 0,1 0-1 0 0,0-1 1 0 0,1 0-1 0 0,0 0 0 0 0,0 0 1 0 0,1-1-1 0 0,0 0 0 0 0,1 0 1 0 0,0-1-1 0 0,0 0 0 0 0,1-1 1 0 0,5 4 4 0 0,13 7 52 0 0,0-2 1 0 0,1-1-1 0 0,1-2 0 0 0,1 0 1 0 0,0-2-1 0 0,0-1 1 0 0,4-1-53 0 0,27 6-90 0 0,1-4 0 0 0,1-2 0 0 0,0-3-1 0 0,57-1 91 0 0,20-5-2768 0 0,-83 0-2213 0 0,-20 0-5859 0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45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0 563 0 0 0,'7'4'211'0'0,"58"14"2976"0"0,-54-18-2666 0 0,1 0-1 0 0,-1-1 1 0 0,1-1-1 0 0,-1 0 1 0 0,1 0 0 0 0,-1-1-1 0 0,0-1 1 0 0,0 0-1 0 0,-1 0 1 0 0,1-1 0 0 0,-1 0-1 0 0,0-1 1 0 0,0 0-1 0 0,2-3-520 0 0,42-31 616 0 0,-1-3-1 0 0,-3-2 1 0 0,-1-3-1 0 0,36-46-615 0 0,-80 88 25 0 0,-1 0-1 0 0,1 0 1 0 0,-1-1 0 0 0,-1 1-1 0 0,1-1 1 0 0,-1 0 0 0 0,0 0-1 0 0,0 0 1 0 0,-1 0-1 0 0,0 0 1 0 0,-1-1 0 0 0,1 1-1 0 0,-1-1 1 0 0,-1 1 0 0 0,1-8-25 0 0,-2 13-148 0 0,0 0 0 0 0,0 0 0 0 0,-1 1 0 0 0,1-1 0 0 0,0 0 0 0 0,-1 1 0 0 0,1-1 1 0 0,-1 1-1 0 0,0 0 0 0 0,1-1 0 0 0,-1 1 0 0 0,0 0 0 0 0,0 0 0 0 0,0 0 0 0 0,0 0 1 0 0,0 0-1 0 0,0 0 0 0 0,0 1 0 0 0,0-1 0 0 0,0 1 0 0 0,0-1 0 0 0,0 1 0 0 0,0 0 1 0 0,0 0-1 0 0,0 0 0 0 0,0 0 0 0 0,-1 0 0 0 0,1 1 0 0 0,0-1 0 0 0,0 0 0 0 0,0 1 1 0 0,0 0-1 0 0,0-1 0 0 0,0 1 0 0 0,0 0 0 0 0,0 0 0 0 0,0 0 0 0 0,1 0 0 0 0,-1 1 1 0 0,0-1-1 0 0,1 0 0 0 0,-1 1 0 0 0,0-1 148 0 0,-8 7-118 0 0,1 0 1 0 0,-1 1-1 0 0,2 0 0 0 0,-1 1 1 0 0,1 0-1 0 0,1 0 1 0 0,-1 0-1 0 0,2 1 1 0 0,-1 0-1 0 0,2 0 0 0 0,0 1 1 0 0,0 0-1 0 0,1 0 1 0 0,0 0 117 0 0,1-3 102 0 0,1 1 1 0 0,-1 0 0 0 0,2 0-1 0 0,0-1 1 0 0,0 1-1 0 0,0 0 1 0 0,1 0 0 0 0,1 0-1 0 0,0 0 1 0 0,0 0 0 0 0,1 0-1 0 0,0-1 1 0 0,1 1 0 0 0,0-1-1 0 0,0 1 1 0 0,1-1 0 0 0,1 0-1 0 0,0 1-102 0 0,2-2 155 0 0,1-1-1 0 0,0 0 1 0 0,0-1 0 0 0,1 0-1 0 0,-1 0 1 0 0,1-1-1 0 0,0 0 1 0 0,1 0-1 0 0,-1-1 1 0 0,1 0 0 0 0,0-1-1 0 0,0 0 1 0 0,0-1-1 0 0,0 0 1 0 0,1 0-1 0 0,-1-1 1 0 0,1-1 0 0 0,-1 0-1 0 0,0 0 1 0 0,1-1-1 0 0,3 0-154 0 0,8-3 159 0 0,0-1 0 0 0,0 0 0 0 0,-1-2-1 0 0,1 0 1 0 0,-1-2 0 0 0,-1 0 0 0 0,0-1 0 0 0,0-2-1 0 0,-1 1 1 0 0,0-2 0 0 0,-1-1 0 0 0,-1 0 0 0 0,0-1-1 0 0,-1-1 1 0 0,1-3-159 0 0,2 3-82 0 0,-2-2 1 0 0,0 0-1 0 0,0-1 0 0 0,-2 0 0 0 0,0-1 1 0 0,-2-1-1 0 0,0-1 0 0 0,-1 0 0 0 0,-2 0 0 0 0,0-1 1 0 0,-1 0-1 0 0,-1-1 0 0 0,3-21 82 0 0,-10 1-346 0 0,-1 43 317 0 0,0 1-1 0 0,0-1 1 0 0,0 0-1 0 0,0 0 1 0 0,0 1 0 0 0,-1-1-1 0 0,1 0 1 0 0,0 0-1 0 0,0 1 1 0 0,0-1-1 0 0,-1 0 1 0 0,1 1-1 0 0,0-1 1 0 0,-1 0 0 0 0,1 1-1 0 0,-1-1 1 0 0,1 1-1 0 0,-1-1 1 0 0,1 0-1 0 0,-1 1 1 0 0,1-1-1 0 0,-1 1 1 0 0,1 0-1 0 0,-1-1 1 0 0,0 1 0 0 0,1-1-1 0 0,-1 1 1 0 0,0 0-1 0 0,1-1 1 0 0,-1 1-1 0 0,0 0 1 0 0,1 0-1 0 0,-1 0 1 0 0,0 0 0 0 0,0-1-1 0 0,1 1 1 0 0,-1 0-1 0 0,0 0 1 0 0,1 0-1 0 0,-1 0 1 0 0,0 1-1 0 0,0-1 1 0 0,1 0-1 0 0,-1 0 1 0 0,0 0 0 0 0,0 1-1 0 0,1-1 1 0 0,-1 0-1 0 0,0 1 1 0 0,1-1-1 0 0,-1 0 1 0 0,1 1-1 0 0,-1-1 1 0 0,0 1-1 0 0,1-1 30 0 0,-7 7-193 0 0,1-1-1 0 0,0 1 0 0 0,1 0 1 0 0,-1 1-1 0 0,1 0 0 0 0,1-1 0 0 0,0 1 1 0 0,0 1-1 0 0,0-1 0 0 0,1 1 0 0 0,-1 2 194 0 0,-5 12 159 0 0,1 1 0 0 0,1-1-1 0 0,2 1 1 0 0,0 0 0 0 0,1 1 0 0 0,1-1-1 0 0,2 1 1 0 0,0-1 0 0 0,2 1-1 0 0,0 0 1 0 0,4 13-159 0 0,-2-29 123 0 0,1-1 1 0 0,0 1-1 0 0,0-1 0 0 0,1 0 0 0 0,0 0 1 0 0,0 0-1 0 0,1-1 0 0 0,0 0 0 0 0,0 0 1 0 0,1-1-1 0 0,-1 1 0 0 0,2-2 1 0 0,-1 1-1 0 0,1-1 0 0 0,-1 0 0 0 0,2 0 1 0 0,-1-1-1 0 0,0 0 0 0 0,1 0 0 0 0,0-1 1 0 0,-1 0-1 0 0,1-1 0 0 0,0 0 1 0 0,1-1-1 0 0,-1 1 0 0 0,0-2 0 0 0,0 1 1 0 0,1-1-1 0 0,-1-1 0 0 0,0 0 0 0 0,0 0 1 0 0,0 0-1 0 0,1-1 0 0 0,-2-1 0 0 0,1 0 1 0 0,0 0-1 0 0,8-4-123 0 0,3-2 86 0 0,0-1-1 0 0,0 0 1 0 0,-1-2 0 0 0,-1 0-1 0 0,0-1 1 0 0,0 0 0 0 0,-2-2-1 0 0,0 0 1 0 0,0-1 0 0 0,-1-1 0 0 0,-1 0-1 0 0,-1 0 1 0 0,-1-2 0 0 0,0 0-1 0 0,-1 0 1 0 0,4-12-86 0 0,-9 16-57 0 0,0-1 1 0 0,-1 0-1 0 0,0 0 1 0 0,-2 0-1 0 0,0 0 1 0 0,-1 0-1 0 0,0-1 1 0 0,-1 1-1 0 0,-1-1 1 0 0,-2-9 56 0 0,3 23-2 0 0,-1 0 1 0 0,0 0 0 0 0,-1 1 0 0 0,1-1 0 0 0,0 0 0 0 0,-1 1 0 0 0,0-1 0 0 0,1 0 0 0 0,-1 1-1 0 0,0-1 1 0 0,0 1 0 0 0,-1-1 0 0 0,1 1 0 0 0,0 0 0 0 0,-1-1 0 0 0,1 1 0 0 0,-1 0 0 0 0,0 0-1 0 0,0 0 1 0 0,0 0 0 0 0,0 0 0 0 0,0 1 0 0 0,0-1 0 0 0,-1 1 0 0 0,1-1 0 0 0,0 1 0 0 0,-1 0-1 0 0,1 0 1 0 0,-1 0 0 0 0,1 0 0 0 0,-1 0 0 0 0,0 0 0 0 0,1 1 0 0 0,-1-1 0 0 0,0 1 0 0 0,1 0-1 0 0,-1 0 1 0 0,0 0 0 0 0,0 0 0 0 0,1 1 0 0 0,-1-1 0 0 0,-2 1 1 0 0,-4 7 0 0 0,0 1 0 0 0,0 0-1 0 0,1 0 1 0 0,0 1 0 0 0,1 0 0 0 0,0 0 0 0 0,1 1 0 0 0,0-1 0 0 0,0 2 0 0 0,1-1 0 0 0,-3 11 0 0 0,1-7 38 0 0,1 1 1 0 0,0 0 0 0 0,2 0-1 0 0,-1 1 1 0 0,2-1 0 0 0,0 1 0 0 0,1 0-1 0 0,1 0 1 0 0,1 0 0 0 0,0 0 0 0 0,1 0-1 0 0,1-1 1 0 0,0 1 0 0 0,1 0-1 0 0,1-1 1 0 0,1 1 0 0 0,0-1 0 0 0,1 0-1 0 0,1-1 1 0 0,0 0 0 0 0,1 0 0 0 0,1 0-1 0 0,1-1 1 0 0,5 7-39 0 0,56 35-1078 0 0,-43-45-1600 0 0,3-8-3417 0 0,-22-3 124 0 0</inkml:trace>
  <inkml:trace contextRef="#ctx0" brushRef="#br0" timeOffset="1398.437">2121 3 1120 0 0,'0'0'748'0'0,"0"0"-151"0"0,0 0-60 0 0,0 0 54 0 0,0 0 116 0 0,0 0 66 0 0,0 0 25 0 0,0 0 47 0 0,0 0-17 0 0,0 0-48 0 0,0 0-49 0 0,0 0-85 0 0,0 0-45 0 0,-21 20-25 0 0,-66 60-22 0 0,42-10 481 0 0,29-34-775 0 0,2 1 0 0 0,2 0 0 0 0,1 1 0 0 0,2 1 0 0 0,2 0 0 0 0,1 0 0 0 0,3 0 0 0 0,0 0 0 0 0,3 1 0 0 0,2 18-260 0 0,-2-53-65 0 0,0 1 0 0 0,0-1-1 0 0,0 1 1 0 0,1-1-1 0 0,-1 0 1 0 0,1 1 0 0 0,0-1-1 0 0,1 0 1 0 0,-1 0 0 0 0,1 0-1 0 0,0 0 1 0 0,1 0 0 0 0,-1 0-1 0 0,1 0 1 0 0,0-1 0 0 0,0 1-1 0 0,0-1 1 0 0,1 0 0 0 0,-1 0-1 0 0,1 0 1 0 0,0-1 0 0 0,0 1-1 0 0,1-1 1 0 0,-1 0 0 0 0,1 0-1 0 0,-1 0 1 0 0,1-1-1 0 0,0 0 1 0 0,0 0 0 0 0,0 0-1 0 0,0 0 1 0 0,0-1 0 0 0,1 0-1 0 0,-1 0 1 0 0,0 0 0 0 0,1-1-1 0 0,-1 1 1 0 0,1-1 0 0 0,0-1 65 0 0,65-38-8689 0 0,-58 31 4859 0 0</inkml:trace>
  <inkml:trace contextRef="#ctx0" brushRef="#br0" timeOffset="1711.633">2480 132 4065 0 0,'0'0'1494'0'0,"0"0"-741"0"0,0 0-140 0 0,0 0 120 0 0,0 0 175 0 0,0 0 144 0 0,0 0 8 0 0,-32 28-110 0 0,-99 86-183 0 0,86-59-7 0 0,42-46-605 0 0,2-8-123 0 0,0 1 1 0 0,0 0 0 0 0,0-1 0 0 0,0 1 0 0 0,1 0 0 0 0,-1-1 0 0 0,1 1 0 0 0,-1 0 0 0 0,1 0 0 0 0,0 0 0 0 0,-1-1 0 0 0,1 1 0 0 0,0 0 0 0 0,0 0 0 0 0,0 0 0 0 0,0 0 0 0 0,1-1 0 0 0,-1 1 0 0 0,0 0 0 0 0,1 0 0 0 0,-1 0 0 0 0,1-1 0 0 0,0 1 0 0 0,0 0 0 0 0,0-1 0 0 0,-1 1 0 0 0,1-1 0 0 0,1 1 0 0 0,-1-1 0 0 0,0 1 0 0 0,0-1 0 0 0,0 0 0 0 0,1 1 0 0 0,-1-1 0 0 0,1 0 0 0 0,-1 0 0 0 0,1 0 0 0 0,-1 0 0 0 0,1 0 0 0 0,0-1 0 0 0,-1 1 0 0 0,1 0 0 0 0,0-1 0 0 0,0 1 0 0 0,0-1 0 0 0,-1 0 0 0 0,1 1 0 0 0,0-1 0 0 0,1 0-33 0 0,224 15 1220 0 0,-226-15-1193 0 0,1 0-1 0 0,0 1 1 0 0,0-1 0 0 0,-1 1-1 0 0,1 0 1 0 0,0 0 0 0 0,-1 0-1 0 0,1-1 1 0 0,-1 1 0 0 0,1 1-1 0 0,-1-1 1 0 0,0 0 0 0 0,1 0-1 0 0,-1 0 1 0 0,0 1 0 0 0,0-1-1 0 0,0 1 1 0 0,0-1 0 0 0,0 1-1 0 0,0-1 1 0 0,0 1 0 0 0,0 0-1 0 0,-1-1 1 0 0,1 1 0 0 0,-1 0-1 0 0,1 0 1 0 0,-1-1 0 0 0,0 1-1 0 0,1 0 1 0 0,-1 0 0 0 0,0 0-1 0 0,0-1 1 0 0,0 1 0 0 0,-1 0-1 0 0,1 0 1 0 0,0 0 0 0 0,-1-1-1 0 0,1 1 1 0 0,-1 0 0 0 0,1 0-27 0 0,-35 66 986 0 0,-59 18-1556 0 0,21-45-3249 0 0,48-30 545 0 0,9-6-1657 0 0,9-5-674 0 0</inkml:trace>
  <inkml:trace contextRef="#ctx0" brushRef="#br0" timeOffset="1946.294">2355 202 5105 0 0,'0'0'1663'0'0,"0"0"-344"0"0,0 0-305 0 0,0 0-197 0 0,0 0-166 0 0,0 0-134 0 0,0 0-30 0 0,0 0 67 0 0,0 0 138 0 0,0 0 88 0 0,0 0-11 0 0,0 0-71 0 0,0 0-126 0 0,17 2-97 0 0,118 3 338 0 0,-21-22-2332 0 0,-46 6-6937 0 0,-57 10 5014 0 0,-3 1-67 0 0</inkml:trace>
  <inkml:trace contextRef="#ctx0" brushRef="#br0" timeOffset="2329.82">2918 269 2280 0 0,'0'0'2113'0'0,"0"0"-550"0"0,0 0-272 0 0,0 0-11 0 0,0 0 16 0 0,0 0-49 0 0,0 0-77 0 0,0 0-111 0 0,0 0-139 0 0,0 0-148 0 0,0 0-154 0 0,0 0-121 0 0,0 0-106 0 0,-21 12-102 0 0,-63 41-69 0 0,53-18 35 0 0,31-29-276 0 0,1-1 7 0 0,1-1 0 0 0,0 0 1 0 0,-1 1-1 0 0,1-1 0 0 0,1 0 1 0 0,-1 0-1 0 0,1-1 0 0 0,-1 1 1 0 0,1 0-1 0 0,0-1 0 0 0,1 0 0 0 0,-1 0 1 0 0,0 0-1 0 0,1 0 0 0 0,0 0 1 0 0,0 0-1 0 0,0-1 0 0 0,0 0 1 0 0,0 0-1 0 0,0 0 0 0 0,0-1 1 0 0,1 1-1 0 0,-1-1 0 0 0,4 1 14 0 0,17 10-25 0 0,-20-9 52 0 0,0-2 1 0 0,-1 0 0 0 0,1 1 0 0 0,-1 0 1 0 0,0 0-1 0 0,0 0 0 0 0,1 0 0 0 0,-2 1 1 0 0,1-1-1 0 0,0 1 0 0 0,0 0 0 0 0,-1 0 1 0 0,0 1-1 0 0,1-1 0 0 0,-1 1 0 0 0,-1-1 1 0 0,1 1-1 0 0,0 0 0 0 0,-1 0 0 0 0,0 0 1 0 0,0 1-1 0 0,0-1 0 0 0,0 0 0 0 0,-1 1 1 0 0,0-1-1 0 0,0 1 0 0 0,0 0 0 0 0,0-1 1 0 0,-1 1-1 0 0,0 2-28 0 0,-4-1 47 0 0,-1 1 1 0 0,0-1 0 0 0,-1 0-1 0 0,0-1 1 0 0,0 0-1 0 0,0 1 1 0 0,0-2 0 0 0,-1 1-1 0 0,0-1 1 0 0,1 0-1 0 0,-2 0 1 0 0,-3 1-48 0 0,-2 2-91 0 0,-52 12-968 0 0,42-16-1910 0 0,1-3-3905 0 0,16 0-436 0 0</inkml:trace>
  <inkml:trace contextRef="#ctx0" brushRef="#br0" timeOffset="2661.547">3089 33 10218 0 0,'0'0'802'0'0,"0"0"-516"0"0,0 0-75 0 0,0 0 372 0 0,0 0 305 0 0,0 0 163 0 0,0 0 63 0 0,0 0-50 0 0,0 0-117 0 0,0 0-175 0 0,0 0-171 0 0,0 0-146 0 0,20 33-80 0 0,63 103-46 0 0,-19-36 350 0 0,-57-84-642 0 0,-1-1 1 0 0,-1 1-1 0 0,0 0 0 0 0,-1 0 1 0 0,-1 0-1 0 0,0 0 0 0 0,-1 1 1 0 0,-1 0-1 0 0,-1-1 0 0 0,0 7-37 0 0,-1-15-19 0 0,0 0-1 0 0,-1 1 0 0 0,1-1 1 0 0,-1 0-1 0 0,-1 0 0 0 0,0-1 1 0 0,0 1-1 0 0,0 0 0 0 0,-1-1 1 0 0,0 0-1 0 0,-1 0 0 0 0,1 0 0 0 0,-1 0 1 0 0,-1-1-1 0 0,1 0 0 0 0,-1 0 1 0 0,0 0-1 0 0,-6 3 20 0 0,-128 82-1547 0 0,131-86 1170 0 0,-51 25-2235 0 0,19-17-4914 0 0,32-12 3239 0 0,3-1 242 0 0</inkml:trace>
  <inkml:trace contextRef="#ctx0" brushRef="#br0" timeOffset="2952.178">3588 342 6473 0 0,'0'0'2196'0'0,"0"0"-511"0"0,0 0-22 0 0,0 0 42 0 0,0 0-193 0 0,0 0-248 0 0,0 0-232 0 0,0 0-158 0 0,33 1-121 0 0,106 1-167 0 0,86-1-917 0 0,-215 1-1636 0 0,-8 0-6348 0 0,-2-2-815 0 0</inkml:trace>
  <inkml:trace contextRef="#ctx0" brushRef="#br0" timeOffset="3197.307">3682 648 7570 0 0,'0'0'2688'0'0,"0"0"-1167"0"0,0 0-233 0 0,0 0-80 0 0,0 0-208 0 0,0 0-128 0 0,199-8-71 0 0,-164 1-121 0 0,3 3-136 0 0,-1 1-168 0 0,-2-1-240 0 0,4 4-360 0 0,-4 0-440 0 0,-2 0-985 0 0,-11 0-1695 0 0,-5 0-7243 0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03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41 339 3425 0 0,'0'0'1104'0'0,"0"0"-239"0"0,0 0-112 0 0,0 0-24 0 0,0 0-73 0 0,0 0-122 0 0,0 0-134 0 0,0 0-93 0 0,0 0-41 0 0,0 0-16 0 0,0 0-12 0 0,-3 21-10 0 0,-16 147 482 0 0,0 272-631 0 0,27-427-6361 0 0,2-26 1920 0 0,-4 3 4626 0 0,-2 2-428 0 0</inkml:trace>
  <inkml:trace contextRef="#ctx0" brushRef="#br0" timeOffset="590.956">483 409 3361 0 0,'0'0'795'0'0,"0"0"-81"0"0,0 0 151 0 0,0 0 173 0 0,0 0 101 0 0,0 0-53 0 0,0 0-175 0 0,0 0-142 0 0,0 0-119 0 0,0 0-95 0 0,0 0-22 0 0,0 0-8 0 0,0 0 8 0 0,-4-1-17 0 0,-4 0-435 0 0,-1 1 1 0 0,1 0 0 0 0,0 0-1 0 0,-1 1 1 0 0,1 0 0 0 0,0 0-1 0 0,0 1 1 0 0,-1 0 0 0 0,1 1-1 0 0,1 0 1 0 0,-1 0 0 0 0,0 0-1 0 0,1 1 1 0 0,-1 0 0 0 0,1 1-1 0 0,1 0 1 0 0,-1 0 0 0 0,0 0-1 0 0,1 1 1 0 0,0 0-1 0 0,1 0 1 0 0,-1 0 0 0 0,1 1-1 0 0,0 0 1 0 0,1 0 0 0 0,-2 3-82 0 0,2 55-270 0 0,39-28 741 0 0,79 30 248 0 0,-108-62-660 0 0,0 0 0 0 0,0 0 0 0 0,-1 0 1 0 0,0 1-1 0 0,0 0 0 0 0,0 0 0 0 0,-1 0 0 0 0,1 0 1 0 0,-2 1-1 0 0,1 0 0 0 0,-1 0 0 0 0,0 0 0 0 0,0 0 0 0 0,-1 0 1 0 0,0 1-1 0 0,0-1 0 0 0,-1 1 0 0 0,0-1 0 0 0,0 1 0 0 0,-1-1 1 0 0,0 1-1 0 0,0 0 0 0 0,-1-1 0 0 0,0 1 0 0 0,0-1 0 0 0,0 1 1 0 0,-2 0-60 0 0,2-3-4 0 0,-1 0 1 0 0,0 0-1 0 0,-1 0 1 0 0,1 0-1 0 0,-1 0 1 0 0,0-1 0 0 0,0 1-1 0 0,0-1 1 0 0,-1 0-1 0 0,0 0 1 0 0,0 0-1 0 0,0 0 1 0 0,0-1 0 0 0,0 1-1 0 0,-1-1 1 0 0,1 0-1 0 0,-1-1 1 0 0,0 1-1 0 0,0-1 1 0 0,0 0-1 0 0,0 0 1 0 0,0 0 0 0 0,-1-1-1 0 0,1 0 1 0 0,0 0-1 0 0,-2 0 4 0 0,-27-5-3559 0 0,12-22-7645 0 0,21 19 7426 0 0</inkml:trace>
  <inkml:trace contextRef="#ctx0" brushRef="#br0" timeOffset="921.871">414 372 3849 0 0,'0'0'1900'0'0,"0"0"-407"0"0,0 0-109 0 0,0 0 87 0 0,0 0-19 0 0,0 0-196 0 0,0 0-263 0 0,0 0-263 0 0,0 0-203 0 0,0 0-129 0 0,0 0-82 0 0,0 0-12 0 0,0 0 61 0 0,4 2 62 0 0,74 18 2271 0 0,36-34-1906 0 0,-47-5-933 0 0,-28 9-2436 0 0,0-2-6732 0 0,-28 9 981 0 0</inkml:trace>
  <inkml:trace contextRef="#ctx0" brushRef="#br0" timeOffset="1419.802">851 461 3049 0 0,'0'0'1315'0'0,"0"0"-541"0"0,0 0-129 0 0,0 0 141 0 0,0 0 176 0 0,0 0 88 0 0,0 0-53 0 0,0 0-105 0 0,0 0-156 0 0,0 0-162 0 0,-21 32-139 0 0,-64 101-105 0 0,43-37 253 0 0,40-88-523 0 0,-3 5 58 0 0,0 0 0 0 0,1 0 0 0 0,1 0-1 0 0,0 1 1 0 0,1-1 0 0 0,0 1 0 0 0,1 0 0 0 0,1-1 0 0 0,0 1 0 0 0,1 6-118 0 0,0-18 63 0 0,0 1 0 0 0,0-1 0 0 0,0 1 0 0 0,0-1 0 0 0,0 1 0 0 0,0-1 0 0 0,1 0 0 0 0,0 1 0 0 0,-1-1 0 0 0,1 0 0 0 0,0 0 0 0 0,0 0 0 0 0,0 0 0 0 0,0-1 0 0 0,0 1 0 0 0,0 0 1 0 0,1-1-1 0 0,-1 0 0 0 0,1 1 0 0 0,-1-1 0 0 0,1 0 0 0 0,-1 0 0 0 0,1-1 0 0 0,-1 1 0 0 0,1 0 0 0 0,0-1 0 0 0,0 1 0 0 0,-1-1 0 0 0,1 0 0 0 0,0 0 0 0 0,0 0 0 0 0,-1-1 0 0 0,1 1 0 0 0,0 0-63 0 0,91-29 2471 0 0,-77 22-2300 0 0,-1-2 0 0 0,-1 0 0 0 0,0-1 0 0 0,0 0 0 0 0,-1-2 0 0 0,0 1 0 0 0,-1-2 0 0 0,0 0 0 0 0,-1 0 0 0 0,0-1 0 0 0,-1 0 0 0 0,-1-1-1 0 0,0-1 1 0 0,-1 1 0 0 0,-1-2 0 0 0,-1 1 0 0 0,0-1 0 0 0,-1 0 0 0 0,0 0 0 0 0,-2-1 0 0 0,0 0 0 0 0,-1 1 0 0 0,-1-1 0 0 0,0-2-171 0 0,-3 17-109 0 0,1 0-1 0 0,-1 1 1 0 0,1-1 0 0 0,-1 0 0 0 0,0 0 0 0 0,0 0 0 0 0,0 0 0 0 0,-1 1 0 0 0,1-1 0 0 0,-1 1 0 0 0,1-1 0 0 0,-1 1 0 0 0,0-1 0 0 0,0 1 0 0 0,0 0-1 0 0,0 0 1 0 0,-1 0 0 0 0,1 0 0 0 0,0 0 0 0 0,-1 1 0 0 0,1-1 0 0 0,-1 1 0 0 0,0-1 0 0 0,1 1 0 0 0,-1 0 0 0 0,0 0 0 0 0,0 0 0 0 0,0 0-1 0 0,-2 0 110 0 0,-45-5-4469 0 0,6 9-3291 0 0,24 4 69 0 0</inkml:trace>
  <inkml:trace contextRef="#ctx0" brushRef="#br0" timeOffset="2720.939">1280 428 0 0 0,'0'0'327'0'0,"0"0"-99"0"0,0 0 15 0 0,0 0 147 0 0,0 0 152 0 0,0 0 56 0 0,0 0-29 0 0,0 0-56 0 0,0 0-72 0 0,0 0-31 0 0,0 0 10 0 0,0 0 11 0 0,0 0 30 0 0,1 16 13 0 0,11 119 1521 0 0,-12-127-2850 0 0,0 1 4892 0 0,0-19 1935 0 0,-1-1-5715 0 0,0-10-14 0 0,1 0-1 0 0,1 0 1 0 0,1 0-1 0 0,1 1 1 0 0,0-1-1 0 0,2 1 1 0 0,0 0-1 0 0,3-6-242 0 0,60-96 321 0 0,-68 121-355 0 0,1 0 0 0 0,0-1 0 0 0,-1 1 0 0 0,1 0 0 0 0,0 0 0 0 0,0 0 1 0 0,0 0-1 0 0,0 0 0 0 0,0 1 0 0 0,0-1 0 0 0,0 0 0 0 0,0 0 0 0 0,0 1 1 0 0,0-1-1 0 0,0 0 0 0 0,1 1 0 0 0,-1-1 0 0 0,0 1 0 0 0,0 0 1 0 0,1-1-1 0 0,-1 1 0 0 0,0 0 0 0 0,1 0 0 0 0,-1 0 0 0 0,0 0 0 0 0,1 0 1 0 0,-1 0-1 0 0,0 0 0 0 0,0 0 0 0 0,1 0 0 0 0,-1 1 0 0 0,0-1 0 0 0,1 0 1 0 0,-1 1-1 0 0,0 0 0 0 0,0-1 0 0 0,0 1 0 0 0,0-1 0 0 0,1 1 1 0 0,-1 0-1 0 0,0 0 0 0 0,0 0 0 0 0,0 0 0 0 0,-1 0 0 0 0,1 0 0 0 0,0 0 1 0 0,0 0 33 0 0,9 16-922 0 0,16 22-2555 0 0,-4-28-6566 0 0,-17-11 6362 0 0</inkml:trace>
  <inkml:trace contextRef="#ctx0" brushRef="#br0" timeOffset="3155.871">1727 262 0 0 0,'0'0'273'0'0,"0"0"972"0"0,0 0 379 0 0,0 0-2 0 0,0 0-150 0 0,0 0-185 0 0,0 0-207 0 0,0 0-150 0 0,0 0-122 0 0,0 0-91 0 0,0 0-94 0 0,0 0-103 0 0,0 0-101 0 0,-26 24-88 0 0,-79 78-75 0 0,59-40 75 0 0,28 11-58 0 0,20-72-177 0 0,0 0 0 0 0,0 0 0 0 0,0 0 0 0 0,0 0 0 0 0,1 0 0 0 0,-1 0 0 0 0,0-1 0 0 0,0 1 0 0 0,1-1 0 0 0,-1 0 0 0 0,0 1 0 0 0,1-1 0 0 0,-1 0 0 0 0,0 0-1 0 0,1-1 1 0 0,-1 1 0 0 0,0 0 0 0 0,0-1 0 0 0,1 1 0 0 0,-1-1 0 0 0,0 0 0 0 0,0 0 0 0 0,0 0 0 0 0,0 0 0 0 0,0 0 0 0 0,1-1-96 0 0,133-147 1812 0 0,-80 79-1622 0 0,-34 44-261 0 0,-22 26 35 0 0,0 0-64 0 0,0 0-128 0 0,-2 8-495 0 0,-9 16 336 0 0,6-13 280 0 0,0 0-1 0 0,0 0 0 0 0,1 0 0 0 0,1 0 0 0 0,0 1 1 0 0,0-1-1 0 0,1 1 0 0 0,1 0 0 0 0,0-1 1 0 0,0 1-1 0 0,1 0 0 0 0,1 2 108 0 0,0-12-171 0 0,1 0 0 0 0,0 0 0 0 0,0-1 0 0 0,0 1 0 0 0,0-1 0 0 0,0 1 0 0 0,1-1 0 0 0,-1 0 0 0 0,0 1 0 0 0,1-1 0 0 0,-1 0 0 0 0,0-1 0 0 0,1 1 0 0 0,-1 0 0 0 0,1-1 0 0 0,0 0 0 0 0,-1 1 0 0 0,1-1-1 0 0,-1 0 1 0 0,1 0 0 0 0,0 0 0 0 0,-1-1 0 0 0,1 1 0 0 0,-1-1 0 0 0,1 1 0 0 0,-1-1 0 0 0,1 0 0 0 0,-1 0 0 0 0,1 0 171 0 0,79-49-9719 0 0,-70 45 8928 0 0</inkml:trace>
  <inkml:trace contextRef="#ctx0" brushRef="#br0" timeOffset="3504.491">2056 247 80 0 0,'0'0'1388'0'0,"0"0"-5"0"0,0 0-73 0 0,0 0-11 0 0,0 0-104 0 0,0 0-151 0 0,0 0-156 0 0,0 0-208 0 0,0 0-190 0 0,0 0-177 0 0,0 0-153 0 0,0 0-77 0 0,-19 20-15 0 0,-57 60 19 0 0,58-49 139 0 0,20-29-167 0 0,1 2 97 0 0,1-1-1 0 0,-1 1 1 0 0,1-1 0 0 0,-1 0-1 0 0,1 0 1 0 0,0-1-1 0 0,0 1 1 0 0,0-1 0 0 0,0 0-1 0 0,1 0 1 0 0,-1 0 0 0 0,0-1-1 0 0,1 1 1 0 0,-1-1 0 0 0,1 0-1 0 0,0 0 1 0 0,-1-1-1 0 0,1 0 1 0 0,0 1 0 0 0,-1-1-1 0 0,1-1 1 0 0,0 1 0 0 0,0-1-1 0 0,-1 0 1 0 0,1 0 0 0 0,-1 0-1 0 0,1-1 1 0 0,-1 1-1 0 0,0-1 1 0 0,1 0 0 0 0,-1 0-1 0 0,0-1 1 0 0,0 1 0 0 0,0-1-1 0 0,-1 0 1 0 0,1 0 0 0 0,1-2-156 0 0,9-6 141 0 0,-1 0 1 0 0,1-1 0 0 0,-2-1 0 0 0,0 0 0 0 0,-1 0-1 0 0,0-1 1 0 0,-1-1 0 0 0,0 0 0 0 0,-1 0 0 0 0,-1-1-1 0 0,-1 0 1 0 0,0-1 0 0 0,-1 1 0 0 0,-1-1 0 0 0,0 0-1 0 0,-1-1 1 0 0,-1 1 0 0 0,0-7-142 0 0,-2 21-45 0 0,-1 0 0 0 0,1 0-1 0 0,-1-1 1 0 0,0 1 0 0 0,0 0-1 0 0,0-1 1 0 0,0 1 0 0 0,0 0 0 0 0,-1-1-1 0 0,1 1 1 0 0,-1 0 0 0 0,0 0-1 0 0,0 0 1 0 0,0-1 0 0 0,-1 1 0 0 0,1 0-1 0 0,-1 0 1 0 0,1 1 0 0 0,-1-1-1 0 0,0 0 1 0 0,0 1 0 0 0,0-1 0 0 0,-1 1-1 0 0,1-1 1 0 0,-1 1 0 0 0,1 0 0 0 0,-1 0-1 0 0,0 0 1 0 0,1 0 0 0 0,-1 1-1 0 0,0-1 1 0 0,0 1 0 0 0,0 0 0 0 0,-1 0-1 0 0,1 0 1 0 0,0 0 0 0 0,0 0-1 0 0,-1 1 1 0 0,1-1 0 0 0,0 1 0 0 0,-1 0-1 0 0,-2 0 46 0 0,-2 3-122 0 0,0 1 0 0 0,-1-1 0 0 0,1 1 0 0 0,1 1 0 0 0,-1 0 0 0 0,1 0 0 0 0,0 0 0 0 0,0 1 0 0 0,0 0 0 0 0,1 0 0 0 0,0 1 0 0 0,0 0 0 0 0,0 0 0 0 0,1 0 0 0 0,0 1 0 0 0,1-1 0 0 0,0 1 0 0 0,0 0 0 0 0,0 1 0 0 0,1-1 0 0 0,0 0 0 0 0,0 6 122 0 0,1-9-216 0 0,0 1 1 0 0,0 0 0 0 0,0-1 0 0 0,1 1-1 0 0,0 0 1 0 0,0 0 0 0 0,1 0-1 0 0,-1 0 1 0 0,1 0 0 0 0,1 0 0 0 0,-1 0-1 0 0,1-1 1 0 0,0 1 0 0 0,0 0-1 0 0,1 0 1 0 0,-1-1 0 0 0,1 1 0 0 0,1 0-1 0 0,-1-1 1 0 0,1 0 0 0 0,0 0-1 0 0,0 0 1 0 0,1 0 0 0 0,-1 0 0 0 0,1 0-1 0 0,0-1 1 0 0,0 0 0 0 0,1 0-1 0 0,-1 0 1 0 0,1 0 0 0 0,0-1 0 0 0,0 0-1 0 0,0 0 1 0 0,0 0 0 0 0,0-1-1 0 0,1 1 1 0 0,0-1 215 0 0,108 21-6076 0 0,-96-20 5640 0 0</inkml:trace>
  <inkml:trace contextRef="#ctx0" brushRef="#br0" timeOffset="3837.749">1390 730 168 0 0,'0'0'4121'0'0,"0"0"-1799"0"0,0 0-470 0 0,0 0-2 0 0,0 0-114 0 0,0 0-255 0 0,0 0-243 0 0,33-7-175 0 0,105-21-160 0 0,257-66 1860 0 0,-313 77-2773 0 0,114-18-3931 0 0,-174 32 2043 0 0,24-1-6910 0 0,-34 4 3968 0 0</inkml:trace>
  <inkml:trace contextRef="#ctx0" brushRef="#br0" timeOffset="4253.045">1902 818 5385 0 0,'0'0'1567'0'0,"0"0"-89"0"0,0 0 26 0 0,0 0-5 0 0,0 0-167 0 0,0 0-226 0 0,0 0-251 0 0,0 0-227 0 0,0 0-205 0 0,0 0-197 0 0,0 0-134 0 0,0 0-44 0 0,-25 13-20 0 0,-73 38-12 0 0,74-37-30 0 0,75-1 397 0 0,-11-7-138 0 0,-31-6-218 0 0,0 1-1 0 0,-1 0 1 0 0,1 0 0 0 0,-1 1 0 0 0,1 0 0 0 0,-1 0 0 0 0,0 1 0 0 0,0 0 0 0 0,0 1-1 0 0,0-1 1 0 0,-1 2 0 0 0,1-1 0 0 0,-1 1 0 0 0,2 2-27 0 0,-7-5 70 0 0,-1 0-1 0 0,1 0 1 0 0,-1 0-1 0 0,0 1 1 0 0,1-1-1 0 0,-1 0 1 0 0,0 1-1 0 0,-1-1 1 0 0,1 1-1 0 0,0-1 1 0 0,-1 1 0 0 0,0 0-1 0 0,1-1 1 0 0,-1 1-1 0 0,0-1 1 0 0,0 1-1 0 0,0 0 1 0 0,-1-1-1 0 0,1 1 1 0 0,-1-1-1 0 0,1 1 1 0 0,-1-1 0 0 0,0 1-1 0 0,0-1 1 0 0,0 1-1 0 0,0-1 1 0 0,0 0-1 0 0,-1 0 1 0 0,1 0-1 0 0,-1 1 1 0 0,0-1-1 0 0,1 0 1 0 0,-1-1 0 0 0,-2 3-70 0 0,-7 5 78 0 0,0-1 1 0 0,0 1 0 0 0,-1-2-1 0 0,0 0 1 0 0,0 0 0 0 0,-1-1-1 0 0,0-1 1 0 0,0 0 0 0 0,0-1-1 0 0,-12 2-78 0 0,-83 6-4841 0 0,80-9-3287 0 0,19-2 769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5:59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1044 93 1752 0 0,'0'0'1107'0'0,"0"0"47"0"0,0 0 78 0 0,0 0 258 0 0,0 0 263 0 0,0 0 156 0 0,0 0-49 0 0,0 0-147 0 0,0 0-208 0 0,0 0-268 0 0,0 0-272 0 0,6 8 847 0 0,-14 407 58 0 0,-41 42-1872 0 0,47-398-624 0 0,2-34-2181 0 0,0-21 2051 0 0,0-4-906 0 0,3-10-7076 0 0,-2 5 1970 0 0</inkml:trace>
  <inkml:trace contextRef="#ctx0" brushRef="#br0" timeOffset="263.218">459 288 12891 0 0,'0'0'1020'0'0,"0"0"-381"0"0,0 0-378 0 0,0 0 19 0 0,0 0 334 0 0,0 0 373 0 0,0 0 197 0 0,0 0 1 0 0,41-7-159 0 0,133-25-205 0 0,555-132 1171 0 0,-673 150-1992 0 0,115-27-987 0 0,-58 16-5123 0 0,-92 21 316 0 0,-8 4-4215 0 0</inkml:trace>
  <inkml:trace contextRef="#ctx0" brushRef="#br0" timeOffset="653.159">1669 612 4721 0 0,'0'0'1191'0'0,"0"0"-514"0"0,0 0-214 0 0,0 0 80 0 0,0 0 182 0 0,0 0 168 0 0,0 0 74 0 0,0 0-1 0 0,0 0-92 0 0,-29 36-173 0 0,-85 111-193 0 0,110-143-479 0 0,1 0-1 0 0,0 0 1 0 0,-1 0-1 0 0,1 0 1 0 0,1 0-1 0 0,-1 0 1 0 0,0 1-1 0 0,1-1 1 0 0,0 1-1 0 0,0 0 1 0 0,1 0-1 0 0,-1-1 1 0 0,1 1-1 0 0,0 0 1 0 0,0 0-1 0 0,0 6-28 0 0,1 4 75 0 0,-2-10-21 0 0,1 1-1 0 0,-1-1 1 0 0,1 1-1 0 0,0 0 1 0 0,1 0-1 0 0,-1-1 1 0 0,1 1-1 0 0,0 0 0 0 0,1 0 1 0 0,-1-1-1 0 0,1 1 1 0 0,0 0-1 0 0,1-1 1 0 0,-1 1-1 0 0,1-1 1 0 0,0 1-1 0 0,1-1 1 0 0,-1 0-1 0 0,1 0 1 0 0,0 0-1 0 0,0 0 0 0 0,1-1 1 0 0,-1 1-1 0 0,1-1 1 0 0,0 0-1 0 0,0 0 1 0 0,1 0-1 0 0,-1 0 1 0 0,1-1-1 0 0,0 0 1 0 0,0 0-1 0 0,0 0 1 0 0,0 0-1 0 0,4 1-53 0 0,0-3 168 0 0,-1 0 1 0 0,1 0-1 0 0,-1-1 1 0 0,1 0-1 0 0,0 0 0 0 0,-1-1 1 0 0,1 0-1 0 0,-1 0 1 0 0,0-1-1 0 0,1 0 0 0 0,-1-1 1 0 0,0 0-1 0 0,0 0 1 0 0,0-1-1 0 0,-1 0 0 0 0,1 0 1 0 0,-1 0-1 0 0,0-1 1 0 0,0-1-1 0 0,-1 1 0 0 0,1-1 1 0 0,-1 0-1 0 0,0 0 1 0 0,-1-1-1 0 0,0 0 0 0 0,0 0 1 0 0,1-1-169 0 0,4-8 141 0 0,0-1 0 0 0,-1 0 1 0 0,-1 0-1 0 0,0 0 0 0 0,-1-1 1 0 0,-1 0-1 0 0,-1-1 0 0 0,-1 1 1 0 0,0-1-1 0 0,-1 0 0 0 0,-1-18-141 0 0,-1 29-39 0 0,-1 0-1 0 0,0 1 0 0 0,-1-1 1 0 0,0 0-1 0 0,0 0 1 0 0,-1 0-1 0 0,0 1 0 0 0,0-1 1 0 0,0 1-1 0 0,-1-1 0 0 0,-1 1 1 0 0,1 0-1 0 0,-1 0 1 0 0,0 1-1 0 0,-1-1 0 0 0,1 1 1 0 0,-1 0-1 0 0,-1 0 0 0 0,1 0 1 0 0,-1 1-1 0 0,0 0 0 0 0,0 0 1 0 0,0 0-1 0 0,-1 1 1 0 0,0 0-1 0 0,0 0 0 0 0,0 1 1 0 0,0-1-1 0 0,0 2 0 0 0,-1-1 1 0 0,1 1-1 0 0,-1 0 1 0 0,0 1-1 0 0,0 0 0 0 0,-1 0 40 0 0,-2 0-267 0 0,0 1 0 0 0,0 1-1 0 0,0 0 1 0 0,0 0 0 0 0,0 1-1 0 0,0 1 1 0 0,1 0 0 0 0,-1 0-1 0 0,1 1 1 0 0,0 0 0 0 0,0 1 0 0 0,0 0-1 0 0,0 1 1 0 0,-3 3 267 0 0,-62 76-10623 0 0,66-66 4696 0 0</inkml:trace>
  <inkml:trace contextRef="#ctx0" brushRef="#br0" timeOffset="1107.417">2280 664 10178 0 0,'0'0'1402'0'0,"0"0"-365"0"0,0 0-158 0 0,0 0-48 0 0,0 0-103 0 0,0 0-120 0 0,0 0-118 0 0,0 0-118 0 0,-32 29-131 0 0,-97 94-123 0 0,124-119-118 0 0,0 0 0 0 0,1 0 0 0 0,-1 1 0 0 0,1-1 0 0 0,0 1 0 0 0,0 0 0 0 0,0 0 0 0 0,1 0 0 0 0,0 1 0 0 0,0-1 1 0 0,0 1-1 0 0,1 0 0 0 0,0-1 0 0 0,-1 4 0 0 0,-1 7-27 0 0,0-5-32 0 0,1 0-1 0 0,1 0 1 0 0,-1 1-1 0 0,2 0 1 0 0,0-1-1 0 0,0 1 1 0 0,1 0-1 0 0,1-1 1 0 0,-1 1-1 0 0,2 0 1 0 0,0-1-1 0 0,3 11 60 0 0,-4-17 9 0 0,1 0 1 0 0,0 1-1 0 0,0-1 0 0 0,1-1 0 0 0,-1 1 0 0 0,1 0 0 0 0,0-1 1 0 0,0 1-1 0 0,0-1 0 0 0,1 0 0 0 0,0 0 0 0 0,0 0 0 0 0,0 0 1 0 0,0-1-1 0 0,0 0 0 0 0,1 1 0 0 0,-1-2 0 0 0,1 1 0 0 0,0 0 1 0 0,0-1-1 0 0,0 0 0 0 0,0 0 0 0 0,0-1 0 0 0,0 1 0 0 0,1-1 1 0 0,-1 0-1 0 0,1-1 0 0 0,0 1-9 0 0,3-1 183 0 0,0-1 0 0 0,0 0 0 0 0,0 0 0 0 0,0-1 1 0 0,-1 0-1 0 0,1 0 0 0 0,0-1 0 0 0,-1 0 0 0 0,0-1 0 0 0,1 0 1 0 0,-1 0-1 0 0,-1-1 0 0 0,1 1 0 0 0,-1-2 0 0 0,0 1 0 0 0,0-1 1 0 0,5-6-184 0 0,99-123 1519 0 0,-89 104-1589 0 0,-2-2-1 0 0,-1 0 1 0 0,-2-1 0 0 0,-1-1 0 0 0,-2 0 0 0 0,-1-1 0 0 0,-2-1-1 0 0,-1 0 1 0 0,-3 0 0 0 0,0-1 0 0 0,-3 0 0 0 0,-1 0-1 0 0,-1 0 1 0 0,-3-1 0 0 0,-1 1 0 0 0,-5-27 70 0 0,7 60-19 0 0,0 0 1 0 0,-1-1-1 0 0,0 1 1 0 0,0-1-1 0 0,0 1 1 0 0,-1 0-1 0 0,1 0 0 0 0,-1 0 1 0 0,-1 0-1 0 0,1 0 1 0 0,-1 0-1 0 0,1 0 1 0 0,-1 1-1 0 0,-1-1 0 0 0,1 1 1 0 0,-1 0-1 0 0,1 0 1 0 0,-1 0-1 0 0,0 1 1 0 0,-1-1-1 0 0,1 1 1 0 0,0 0-1 0 0,-1 0 0 0 0,0 1 1 0 0,0-1-1 0 0,0 1 1 0 0,0 0-1 0 0,0 0 1 0 0,0 1-1 0 0,0-1 1 0 0,-1 1-1 0 0,1 0 0 0 0,-1 1 1 0 0,1-1-1 0 0,0 1 1 0 0,-1 0-1 0 0,-1 1 19 0 0,-6 4-8 0 0,1 0-1 0 0,-1 1 0 0 0,1 0 1 0 0,0 1-1 0 0,0 1 1 0 0,1 0-1 0 0,0 1 1 0 0,0 0-1 0 0,1 0 1 0 0,1 1-1 0 0,-1 0 1 0 0,1 1-1 0 0,1 0 0 0 0,0 0 1 0 0,1 1-1 0 0,0 0 1 0 0,-4 11 8 0 0,0 0-51 0 0,2 1 1 0 0,1 0 0 0 0,1 1-1 0 0,0 0 1 0 0,2 0-1 0 0,1 0 1 0 0,2 1-1 0 0,0-1 1 0 0,1 1 0 0 0,3 16 50 0 0,-2-31-87 0 0,1 1 1 0 0,0-1 0 0 0,1 1-1 0 0,1-1 1 0 0,0 0 0 0 0,0 0-1 0 0,1 0 1 0 0,0-1 0 0 0,1 1-1 0 0,1-1 1 0 0,-1 0 0 0 0,1 0-1 0 0,1-1 1 0 0,0 0 0 0 0,0 0-1 0 0,1-1 1 0 0,0 1 0 0 0,0-2-1 0 0,1 1 1 0 0,4 2 86 0 0,96 49-2622 0 0,11-34-3510 0 0,-91-24 2631 0 0,-9 2-1092 0 0</inkml:trace>
  <inkml:trace contextRef="#ctx0" brushRef="#br0" timeOffset="2047.503">3040 627 5425 0 0,'0'0'4572'0'0,"0"0"-2758"0"0,0 0-881 0 0,0 0-81 0 0,0 0 32 0 0,0 0 30 0 0,0 0-2 0 0,0 0-25 0 0,-33 27-119 0 0,-105 86-225 0 0,66-29-46 0 0,69-79-490 0 0,-5 4-26 0 0,1 0 0 0 0,1 1 0 0 0,0-1 1 0 0,0 1-1 0 0,1 0 0 0 0,0 1 0 0 0,1 0 0 0 0,0-1 0 0 0,1 1 1 0 0,0 0-1 0 0,0 1 0 0 0,1-1 0 0 0,1 0 0 0 0,0 1 0 0 0,1-1 1 0 0,0 4 18 0 0,3-11-2 0 0,0 0 0 0 0,0-1 0 0 0,0 1 0 0 0,0-1 1 0 0,1 0-1 0 0,0 0 0 0 0,-1 0 0 0 0,1 0 0 0 0,0-1 0 0 0,1 0 1 0 0,-1 0-1 0 0,0 0 0 0 0,1 0 0 0 0,-1 0 0 0 0,1-1 1 0 0,-1 0-1 0 0,1 0 0 0 0,-1 0 0 0 0,1-1 0 0 0,0 1 0 0 0,0-1 1 0 0,-1 0-1 0 0,1-1 0 0 0,0 1 0 0 0,0-1 0 0 0,-1 0 1 0 0,1 0-1 0 0,-1 0 0 0 0,1-1 0 0 0,-1 1 0 0 0,1-1 0 0 0,-1 0 1 0 0,1-1 1 0 0,25-14 133 0 0,0-2 1 0 0,0-1-1 0 0,-2-1 1 0 0,-1-2 0 0 0,-1 0-1 0 0,0-2 1 0 0,-2-1-1 0 0,-1-1 1 0 0,1-4-134 0 0,34-34 135 0 0,-9 13 56 0 0,-57 89 132 0 0,2-18-333 0 0,1-1 1 0 0,1 1 0 0 0,1 0-1 0 0,1 0 1 0 0,0 0 0 0 0,1 0-1 0 0,2 1 10 0 0,-2-18-6 0 0,1 1-1 0 0,1 0 0 0 0,-1-1 1 0 0,0 1-1 0 0,1 0 1 0 0,-1-1-1 0 0,1 1 0 0 0,0-1 1 0 0,-1 1-1 0 0,2-1 0 0 0,-1 1 1 0 0,0-1-1 0 0,0 0 0 0 0,1 0 1 0 0,-1 1-1 0 0,1-1 0 0 0,-1 0 1 0 0,1 0-1 0 0,0-1 1 0 0,0 1-1 0 0,0 0 0 0 0,0 0 1 0 0,0-1-1 0 0,0 0 0 0 0,1 1 1 0 0,-1-1-1 0 0,0 0 0 0 0,1 0 1 0 0,-1 0-1 0 0,1 0 1 0 0,-1 0-1 0 0,1-1 0 0 0,0 1 1 0 0,-1-1-1 0 0,1 0 0 0 0,-1 0 1 0 0,2 0 6 0 0,3 0 32 0 0,-1 0 0 0 0,0 0 0 0 0,0-1 0 0 0,1 0 0 0 0,-1 0 0 0 0,0 0 0 0 0,0-1 1 0 0,0 0-1 0 0,0 0 0 0 0,-1-1 0 0 0,1 0 0 0 0,0 0 0 0 0,-1 0 0 0 0,0 0 0 0 0,4-4-32 0 0,154-181 587 0 0,-93 75-608 0 0,-79 129-48 0 0,1 1 0 0 0,0 0 1 0 0,1 0-1 0 0,1 1 0 0 0,0-1 0 0 0,1 1 1 0 0,2 1-1 0 0,-1-1 0 0 0,2 1 0 0 0,1-1 0 0 0,0 1 1 0 0,1-1-1 0 0,1 1 0 0 0,1 0 0 0 0,0-1 1 0 0,2 3 68 0 0,-3-16 0 0 0,1 0 1 0 0,-1 0 0 0 0,1 1-1 0 0,0-1 1 0 0,0 0-1 0 0,1 0 1 0 0,0-1 0 0 0,0 1-1 0 0,0 0 1 0 0,0-1 0 0 0,1 0-1 0 0,-1 0 1 0 0,1 0-1 0 0,0 0 1 0 0,1-1 0 0 0,-1 1-1 0 0,0-1 1 0 0,1 0 0 0 0,0 0-1 0 0,0-1 1 0 0,0 1-1 0 0,0-1 1 0 0,0 0 0 0 0,0-1-1 0 0,1 1 1 0 0,-1-1 0 0 0,0 0-1 0 0,1 0 1 0 0,-1-1-1 0 0,1 0 1 0 0,-1 0 0 0 0,1 0-1 0 0,-1 0 1 0 0,4-1-1 0 0,-2-5 81 0 0,1 0 0 0 0,-1 0 0 0 0,-1 0 0 0 0,1-1 0 0 0,-1 0 0 0 0,0 0 0 0 0,0 0 0 0 0,-1-1 1 0 0,0 0-1 0 0,-1 0 0 0 0,0 0 0 0 0,0 0 0 0 0,0-1 0 0 0,-1 0 0 0 0,1-6-81 0 0,-4 15 0 0 0,11-28 110 0 0,-3 2-82 0 0,0 1 1 0 0,2 0-1 0 0,1 1 0 0 0,1 0 1 0 0,1 1-1 0 0,0 0 0 0 0,2 1 0 0 0,1 1 1 0 0,1 0-1 0 0,0 2 0 0 0,2-1 1 0 0,13-9-29 0 0,-31 28-11 0 0,1-1 0 0 0,-1 1 1 0 0,1 0-1 0 0,-1 0 1 0 0,1 0-1 0 0,-1 1 1 0 0,1-1-1 0 0,0 0 0 0 0,0 0 1 0 0,-1 1-1 0 0,1-1 1 0 0,0 1-1 0 0,0 0 0 0 0,0 0 1 0 0,-1-1-1 0 0,1 1 1 0 0,0 0-1 0 0,0 0 0 0 0,0 1 1 0 0,0-1-1 0 0,-1 0 1 0 0,1 1-1 0 0,0-1 1 0 0,0 1-1 0 0,-1-1 0 0 0,1 1 1 0 0,0 0-1 0 0,-1 0 1 0 0,1 0-1 0 0,0 0 0 0 0,-1 0 1 0 0,0 0-1 0 0,1 0 1 0 0,-1 0-1 0 0,0 1 0 0 0,1-1 1 0 0,-1 0-1 0 0,0 1 1 0 0,1 1 10 0 0,29 72 26 0 0,-25-57-22 0 0,7 34 5 0 0,-1 1 0 0 0,-3 1 0 0 0,-2 0 0 0 0,-2 27-9 0 0,1-18-44 0 0,17 419-145 0 0,-23-463 263 0 0,-1 0 0 0 0,-1 0 1 0 0,0 0-1 0 0,-2-1 0 0 0,0 1 1 0 0,-1-1-1 0 0,-1 0 0 0 0,0 0 1 0 0,-2-1-1 0 0,0 0 0 0 0,0 0 1 0 0,-2-1-1 0 0,0 0 0 0 0,-1 0 1 0 0,-1-1-1 0 0,0-1 0 0 0,-1 0 1 0 0,0-1-1 0 0,-1 0 1 0 0,-1-1-1 0 0,0 0 0 0 0,0-2 1 0 0,-1 0-1 0 0,-4 1-74 0 0,12-5 140 0 0,-1-1 1 0 0,-1-1-1 0 0,1 0 1 0 0,0 0-1 0 0,-1-1 1 0 0,0 0-1 0 0,0-1 1 0 0,0 0-1 0 0,0 0 1 0 0,0-1-1 0 0,0-1 1 0 0,-2 1-141 0 0,8-4 16 0 0,1 1 0 0 0,-1-1 0 0 0,0 0 1 0 0,1 0-1 0 0,-1 0 0 0 0,1 0 0 0 0,0-1 0 0 0,0 1 1 0 0,1-1-1 0 0,-1 0 0 0 0,1 0 0 0 0,0 0 1 0 0,0 0-1 0 0,0 0 0 0 0,0-1 0 0 0,1 1 0 0 0,-1 0 1 0 0,1-1-1 0 0,0 1 0 0 0,1-1 0 0 0,-1 1 1 0 0,1-1-1 0 0,0 0 0 0 0,0 1 0 0 0,0-1 0 0 0,1 1 1 0 0,-1-1-1 0 0,1 1 0 0 0,0-1 0 0 0,1-2-16 0 0,4-17-58 0 0,1 0 0 0 0,0 1 0 0 0,2-1 0 0 0,1 2 0 0 0,1-1 0 0 0,0 1-1 0 0,2 1 1 0 0,1 0 0 0 0,0 1 0 0 0,13-13 58 0 0,29-38-2164 0 0,2 3 0 0 0,68-60 2164 0 0,-38 49-5255 0 0,1 5-4271 0 0,-50 45 4019 0 0</inkml:trace>
  <inkml:trace contextRef="#ctx0" brushRef="#br0" timeOffset="2401.71">1 1945 17548 0 0,'0'0'615'0'0,"31"-12"50"0"0,234-79 1085 0 0,57 19 2609 0 0,115-3-4359 0 0,185 4 1439 0 0,3 28 0 0 0,129 27-1439 0 0,-603 15-19 0 0,1816-61-1319 0 0,-1545 17-1625 0 0,-284 26-510 0 0,-2-3-3326 0 0,-44 6-5152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5:59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1044 93 1752 0 0,'0'0'1107'0'0,"0"0"47"0"0,0 0 78 0 0,0 0 258 0 0,0 0 263 0 0,0 0 156 0 0,0 0-49 0 0,0 0-147 0 0,0 0-208 0 0,0 0-268 0 0,0 0-272 0 0,6 8 847 0 0,-14 407 58 0 0,-41 42-1872 0 0,47-398-624 0 0,2-34-2181 0 0,0-21 2051 0 0,0-4-906 0 0,3-10-7076 0 0,-2 5 1970 0 0</inkml:trace>
  <inkml:trace contextRef="#ctx0" brushRef="#br0" timeOffset="263.218">459 288 12891 0 0,'0'0'1020'0'0,"0"0"-381"0"0,0 0-378 0 0,0 0 19 0 0,0 0 334 0 0,0 0 373 0 0,0 0 197 0 0,0 0 1 0 0,41-7-159 0 0,133-25-205 0 0,555-132 1171 0 0,-673 150-1992 0 0,115-27-987 0 0,-58 16-5123 0 0,-92 21 316 0 0,-8 4-4215 0 0</inkml:trace>
  <inkml:trace contextRef="#ctx0" brushRef="#br0" timeOffset="653.159">1669 612 4721 0 0,'0'0'1191'0'0,"0"0"-514"0"0,0 0-214 0 0,0 0 80 0 0,0 0 182 0 0,0 0 168 0 0,0 0 74 0 0,0 0-1 0 0,0 0-92 0 0,-29 36-173 0 0,-85 111-193 0 0,110-143-479 0 0,1 0-1 0 0,0 0 1 0 0,-1 0-1 0 0,1 0 1 0 0,1 0-1 0 0,-1 0 1 0 0,0 1-1 0 0,1-1 1 0 0,0 1-1 0 0,0 0 1 0 0,1 0-1 0 0,-1-1 1 0 0,1 1-1 0 0,0 0 1 0 0,0 0-1 0 0,0 6-28 0 0,1 4 75 0 0,-2-10-21 0 0,1 1-1 0 0,-1-1 1 0 0,1 1-1 0 0,0 0 1 0 0,1 0-1 0 0,-1-1 1 0 0,1 1-1 0 0,0 0 0 0 0,1 0 1 0 0,-1-1-1 0 0,1 1 1 0 0,0 0-1 0 0,1-1 1 0 0,-1 1-1 0 0,1-1 1 0 0,0 1-1 0 0,1-1 1 0 0,-1 0-1 0 0,1 0 1 0 0,0 0-1 0 0,0 0 0 0 0,1-1 1 0 0,-1 1-1 0 0,1-1 1 0 0,0 0-1 0 0,0 0 1 0 0,1 0-1 0 0,-1 0 1 0 0,1-1-1 0 0,0 0 1 0 0,0 0-1 0 0,0 0 1 0 0,0 0-1 0 0,4 1-53 0 0,0-3 168 0 0,-1 0 1 0 0,1 0-1 0 0,-1-1 1 0 0,1 0-1 0 0,0 0 0 0 0,-1-1 1 0 0,1 0-1 0 0,-1 0 1 0 0,0-1-1 0 0,1 0 0 0 0,-1-1 1 0 0,0 0-1 0 0,0 0 1 0 0,0-1-1 0 0,-1 0 0 0 0,1 0 1 0 0,-1 0-1 0 0,0-1 1 0 0,0-1-1 0 0,-1 1 0 0 0,1-1 1 0 0,-1 0-1 0 0,0 0 1 0 0,-1-1-1 0 0,0 0 0 0 0,0 0 1 0 0,1-1-169 0 0,4-8 141 0 0,0-1 0 0 0,-1 0 1 0 0,-1 0-1 0 0,0 0 0 0 0,-1-1 1 0 0,-1 0-1 0 0,-1-1 0 0 0,-1 1 1 0 0,0-1-1 0 0,-1 0 0 0 0,-1-18-141 0 0,-1 29-39 0 0,-1 0-1 0 0,0 1 0 0 0,-1-1 1 0 0,0 0-1 0 0,0 0 1 0 0,-1 0-1 0 0,0 1 0 0 0,0-1 1 0 0,0 1-1 0 0,-1-1 0 0 0,-1 1 1 0 0,1 0-1 0 0,-1 0 1 0 0,0 1-1 0 0,-1-1 0 0 0,1 1 1 0 0,-1 0-1 0 0,-1 0 0 0 0,1 0 1 0 0,-1 1-1 0 0,0 0 0 0 0,0 0 1 0 0,0 0-1 0 0,-1 1 1 0 0,0 0-1 0 0,0 0 0 0 0,0 1 1 0 0,0-1-1 0 0,0 2 0 0 0,-1-1 1 0 0,1 1-1 0 0,-1 0 1 0 0,0 1-1 0 0,0 0 0 0 0,-1 0 40 0 0,-2 0-267 0 0,0 1 0 0 0,0 1-1 0 0,0 0 1 0 0,0 0 0 0 0,0 1-1 0 0,0 1 1 0 0,1 0 0 0 0,-1 0-1 0 0,1 1 1 0 0,0 0 0 0 0,0 1 0 0 0,0 0-1 0 0,0 1 1 0 0,-3 3 267 0 0,-62 76-10623 0 0,66-66 4696 0 0</inkml:trace>
  <inkml:trace contextRef="#ctx0" brushRef="#br0" timeOffset="1107.417">2280 664 10178 0 0,'0'0'1402'0'0,"0"0"-365"0"0,0 0-158 0 0,0 0-48 0 0,0 0-103 0 0,0 0-120 0 0,0 0-118 0 0,0 0-118 0 0,-32 29-131 0 0,-97 94-123 0 0,124-119-118 0 0,0 0 0 0 0,1 0 0 0 0,-1 1 0 0 0,1-1 0 0 0,0 1 0 0 0,0 0 0 0 0,0 0 0 0 0,1 0 0 0 0,0 1 0 0 0,0-1 1 0 0,0 1-1 0 0,1 0 0 0 0,0-1 0 0 0,-1 4 0 0 0,-1 7-27 0 0,0-5-32 0 0,1 0-1 0 0,1 0 1 0 0,-1 1-1 0 0,2 0 1 0 0,0-1-1 0 0,0 1 1 0 0,1 0-1 0 0,1-1 1 0 0,-1 1-1 0 0,2 0 1 0 0,0-1-1 0 0,3 11 60 0 0,-4-17 9 0 0,1 0 1 0 0,0 1-1 0 0,0-1 0 0 0,1-1 0 0 0,-1 1 0 0 0,1 0 0 0 0,0-1 1 0 0,0 1-1 0 0,0-1 0 0 0,1 0 0 0 0,0 0 0 0 0,0 0 0 0 0,0 0 1 0 0,0-1-1 0 0,0 0 0 0 0,1 1 0 0 0,-1-2 0 0 0,1 1 0 0 0,0 0 1 0 0,0-1-1 0 0,0 0 0 0 0,0 0 0 0 0,0-1 0 0 0,0 1 0 0 0,1-1 1 0 0,-1 0-1 0 0,1-1 0 0 0,0 1-9 0 0,3-1 183 0 0,0-1 0 0 0,0 0 0 0 0,0 0 0 0 0,0-1 1 0 0,-1 0-1 0 0,1 0 0 0 0,0-1 0 0 0,-1 0 0 0 0,0-1 0 0 0,1 0 1 0 0,-1 0-1 0 0,-1-1 0 0 0,1 1 0 0 0,-1-2 0 0 0,0 1 0 0 0,0-1 1 0 0,5-6-184 0 0,99-123 1519 0 0,-89 104-1589 0 0,-2-2-1 0 0,-1 0 1 0 0,-2-1 0 0 0,-1-1 0 0 0,-2 0 0 0 0,-1-1 0 0 0,-2-1-1 0 0,-1 0 1 0 0,-3 0 0 0 0,0-1 0 0 0,-3 0 0 0 0,-1 0-1 0 0,-1 0 1 0 0,-3-1 0 0 0,-1 1 0 0 0,-5-27 70 0 0,7 60-19 0 0,0 0 1 0 0,-1-1-1 0 0,0 1 1 0 0,0-1-1 0 0,0 1 1 0 0,-1 0-1 0 0,1 0 0 0 0,-1 0 1 0 0,-1 0-1 0 0,1 0 1 0 0,-1 0-1 0 0,1 0 1 0 0,-1 1-1 0 0,-1-1 0 0 0,1 1 1 0 0,-1 0-1 0 0,1 0 1 0 0,-1 0-1 0 0,0 1 1 0 0,-1-1-1 0 0,1 1 1 0 0,0 0-1 0 0,-1 0 0 0 0,0 1 1 0 0,0-1-1 0 0,0 1 1 0 0,0 0-1 0 0,0 0 1 0 0,0 1-1 0 0,0-1 1 0 0,-1 1-1 0 0,1 0 0 0 0,-1 1 1 0 0,1-1-1 0 0,0 1 1 0 0,-1 0-1 0 0,-1 1 19 0 0,-6 4-8 0 0,1 0-1 0 0,-1 1 0 0 0,1 0 1 0 0,0 1-1 0 0,0 1 1 0 0,1 0-1 0 0,0 1 1 0 0,0 0-1 0 0,1 0 1 0 0,1 1-1 0 0,-1 0 1 0 0,1 1-1 0 0,1 0 0 0 0,0 0 1 0 0,1 1-1 0 0,0 0 1 0 0,-4 11 8 0 0,0 0-51 0 0,2 1 1 0 0,1 0 0 0 0,1 1-1 0 0,0 0 1 0 0,2 0-1 0 0,1 0 1 0 0,2 1-1 0 0,0-1 1 0 0,1 1 0 0 0,3 16 50 0 0,-2-31-87 0 0,1 1 1 0 0,0-1 0 0 0,1 1-1 0 0,1-1 1 0 0,0 0 0 0 0,0 0-1 0 0,1 0 1 0 0,0-1 0 0 0,1 1-1 0 0,1-1 1 0 0,-1 0 0 0 0,1 0-1 0 0,1-1 1 0 0,0 0 0 0 0,0 0-1 0 0,1-1 1 0 0,0 1 0 0 0,0-2-1 0 0,1 1 1 0 0,4 2 86 0 0,96 49-2622 0 0,11-34-3510 0 0,-91-24 2631 0 0,-9 2-1092 0 0</inkml:trace>
  <inkml:trace contextRef="#ctx0" brushRef="#br0" timeOffset="2047.503">3040 627 5425 0 0,'0'0'4572'0'0,"0"0"-2758"0"0,0 0-881 0 0,0 0-81 0 0,0 0 32 0 0,0 0 30 0 0,0 0-2 0 0,0 0-25 0 0,-33 27-119 0 0,-105 86-225 0 0,66-29-46 0 0,69-79-490 0 0,-5 4-26 0 0,1 0 0 0 0,1 1 0 0 0,0-1 1 0 0,0 1-1 0 0,1 0 0 0 0,0 1 0 0 0,1 0 0 0 0,0-1 0 0 0,1 1 1 0 0,0 0-1 0 0,0 1 0 0 0,1-1 0 0 0,1 0 0 0 0,0 1 0 0 0,1-1 1 0 0,0 4 18 0 0,3-11-2 0 0,0 0 0 0 0,0-1 0 0 0,0 1 0 0 0,0-1 1 0 0,1 0-1 0 0,0 0 0 0 0,-1 0 0 0 0,1 0 0 0 0,0-1 0 0 0,1 0 1 0 0,-1 0-1 0 0,0 0 0 0 0,1 0 0 0 0,-1 0 0 0 0,1-1 1 0 0,-1 0-1 0 0,1 0 0 0 0,-1 0 0 0 0,1-1 0 0 0,0 1 0 0 0,0-1 1 0 0,-1 0-1 0 0,1-1 0 0 0,0 1 0 0 0,0-1 0 0 0,-1 0 1 0 0,1 0-1 0 0,-1 0 0 0 0,1-1 0 0 0,-1 1 0 0 0,1-1 0 0 0,-1 0 1 0 0,1-1 1 0 0,25-14 133 0 0,0-2 1 0 0,0-1-1 0 0,-2-1 1 0 0,-1-2 0 0 0,-1 0-1 0 0,0-2 1 0 0,-2-1-1 0 0,-1-1 1 0 0,1-4-134 0 0,34-34 135 0 0,-9 13 56 0 0,-57 89 132 0 0,2-18-333 0 0,1-1 1 0 0,1 1 0 0 0,1 0-1 0 0,1 0 1 0 0,0 0 0 0 0,1 0-1 0 0,2 1 10 0 0,-2-18-6 0 0,1 1-1 0 0,1 0 0 0 0,-1-1 1 0 0,0 1-1 0 0,1 0 1 0 0,-1-1-1 0 0,1 1 0 0 0,0-1 1 0 0,-1 1-1 0 0,2-1 0 0 0,-1 1 1 0 0,0-1-1 0 0,0 0 0 0 0,1 0 1 0 0,-1 1-1 0 0,1-1 0 0 0,-1 0 1 0 0,1 0-1 0 0,0-1 1 0 0,0 1-1 0 0,0 0 0 0 0,0 0 1 0 0,0-1-1 0 0,0 0 0 0 0,1 1 1 0 0,-1-1-1 0 0,0 0 0 0 0,1 0 1 0 0,-1 0-1 0 0,1 0 1 0 0,-1 0-1 0 0,1-1 0 0 0,0 1 1 0 0,-1-1-1 0 0,1 0 0 0 0,-1 0 1 0 0,2 0 6 0 0,3 0 32 0 0,-1 0 0 0 0,0 0 0 0 0,0-1 0 0 0,1 0 0 0 0,-1 0 0 0 0,0 0 0 0 0,0-1 1 0 0,0 0-1 0 0,0 0 0 0 0,-1-1 0 0 0,1 0 0 0 0,0 0 0 0 0,-1 0 0 0 0,0 0 0 0 0,4-4-32 0 0,154-181 587 0 0,-93 75-608 0 0,-79 129-48 0 0,1 1 0 0 0,0 0 1 0 0,1 0-1 0 0,1 1 0 0 0,0-1 0 0 0,1 1 1 0 0,2 1-1 0 0,-1-1 0 0 0,2 1 0 0 0,1-1 0 0 0,0 1 1 0 0,1-1-1 0 0,1 1 0 0 0,1 0 0 0 0,0-1 1 0 0,2 3 68 0 0,-3-16 0 0 0,1 0 1 0 0,-1 0 0 0 0,1 1-1 0 0,0-1 1 0 0,0 0-1 0 0,1 0 1 0 0,0-1 0 0 0,0 1-1 0 0,0 0 1 0 0,0-1 0 0 0,1 0-1 0 0,-1 0 1 0 0,1 0-1 0 0,0 0 1 0 0,1-1 0 0 0,-1 1-1 0 0,0-1 1 0 0,1 0 0 0 0,0 0-1 0 0,0-1 1 0 0,0 1-1 0 0,0-1 1 0 0,0 0 0 0 0,0-1-1 0 0,1 1 1 0 0,-1-1 0 0 0,0 0-1 0 0,1 0 1 0 0,-1-1-1 0 0,1 0 1 0 0,-1 0 0 0 0,1 0-1 0 0,-1 0 1 0 0,4-1-1 0 0,-2-5 81 0 0,1 0 0 0 0,-1 0 0 0 0,-1 0 0 0 0,1-1 0 0 0,-1 0 0 0 0,0 0 0 0 0,0 0 0 0 0,-1-1 1 0 0,0 0-1 0 0,-1 0 0 0 0,0 0 0 0 0,0 0 0 0 0,0-1 0 0 0,-1 0 0 0 0,1-6-81 0 0,-4 15 0 0 0,11-28 110 0 0,-3 2-82 0 0,0 1 1 0 0,2 0-1 0 0,1 1 0 0 0,1 0 1 0 0,1 1-1 0 0,0 0 0 0 0,2 1 0 0 0,1 1 1 0 0,1 0-1 0 0,0 2 0 0 0,2-1 1 0 0,13-9-29 0 0,-31 28-11 0 0,1-1 0 0 0,-1 1 1 0 0,1 0-1 0 0,-1 0 1 0 0,1 0-1 0 0,-1 1 1 0 0,1-1-1 0 0,0 0 0 0 0,0 0 1 0 0,-1 1-1 0 0,1-1 1 0 0,0 1-1 0 0,0 0 0 0 0,0 0 1 0 0,-1-1-1 0 0,1 1 1 0 0,0 0-1 0 0,0 0 0 0 0,0 1 1 0 0,0-1-1 0 0,-1 0 1 0 0,1 1-1 0 0,0-1 1 0 0,0 1-1 0 0,-1-1 0 0 0,1 1 1 0 0,0 0-1 0 0,-1 0 1 0 0,1 0-1 0 0,0 0 0 0 0,-1 0 1 0 0,0 0-1 0 0,1 0 1 0 0,-1 0-1 0 0,0 1 0 0 0,1-1 1 0 0,-1 0-1 0 0,0 1 1 0 0,1 1 10 0 0,29 72 26 0 0,-25-57-22 0 0,7 34 5 0 0,-1 1 0 0 0,-3 1 0 0 0,-2 0 0 0 0,-2 27-9 0 0,1-18-44 0 0,17 419-145 0 0,-23-463 263 0 0,-1 0 0 0 0,-1 0 1 0 0,0 0-1 0 0,-2-1 0 0 0,0 1 1 0 0,-1-1-1 0 0,-1 0 0 0 0,0 0 1 0 0,-2-1-1 0 0,0 0 0 0 0,0 0 1 0 0,-2-1-1 0 0,0 0 0 0 0,-1 0 1 0 0,-1-1-1 0 0,0-1 0 0 0,-1 0 1 0 0,0-1-1 0 0,-1 0 1 0 0,-1-1-1 0 0,0 0 0 0 0,0-2 1 0 0,-1 0-1 0 0,-4 1-74 0 0,12-5 140 0 0,-1-1 1 0 0,-1-1-1 0 0,1 0 1 0 0,0 0-1 0 0,-1-1 1 0 0,0 0-1 0 0,0-1 1 0 0,0 0-1 0 0,0 0 1 0 0,0-1-1 0 0,0-1 1 0 0,-2 1-141 0 0,8-4 16 0 0,1 1 0 0 0,-1-1 0 0 0,0 0 1 0 0,1 0-1 0 0,-1 0 0 0 0,1 0 0 0 0,0-1 0 0 0,0 1 1 0 0,1-1-1 0 0,-1 0 0 0 0,1 0 0 0 0,0 0 1 0 0,0 0-1 0 0,0 0 0 0 0,0-1 0 0 0,1 1 0 0 0,-1 0 1 0 0,1-1-1 0 0,0 1 0 0 0,1-1 0 0 0,-1 1 1 0 0,1-1-1 0 0,0 0 0 0 0,0 1 0 0 0,0-1 0 0 0,1 1 1 0 0,-1-1-1 0 0,1 1 0 0 0,0-1 0 0 0,1-2-16 0 0,4-17-58 0 0,1 0 0 0 0,0 1 0 0 0,2-1 0 0 0,1 2 0 0 0,1-1 0 0 0,0 1-1 0 0,2 1 1 0 0,1 0 0 0 0,0 1 0 0 0,13-13 58 0 0,29-38-2164 0 0,2 3 0 0 0,68-60 2164 0 0,-38 49-5255 0 0,1 5-4271 0 0,-50 45 4019 0 0</inkml:trace>
  <inkml:trace contextRef="#ctx0" brushRef="#br0" timeOffset="2401.71">1 1945 17548 0 0,'0'0'615'0'0,"31"-12"50"0"0,234-79 1085 0 0,57 19 2609 0 0,115-3-4359 0 0,185 4 1439 0 0,3 28 0 0 0,129 27-1439 0 0,-603 15-19 0 0,1816-61-1319 0 0,-1545 17-1625 0 0,-284 26-510 0 0,-2-3-3326 0 0,-44 6-5152 0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11.6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429 356 0 0 0,'0'0'319'0'0,"0"0"410"0"0,0 0 237 0 0,0 0 81 0 0,0 0-26 0 0,0 0-115 0 0,0 0-129 0 0,0 0-114 0 0,0 0-86 0 0,1-4-71 0 0,-1 3-457 0 0,-1 0 0 0 0,1 0 0 0 0,0 0 0 0 0,-1 0 0 0 0,1 0 0 0 0,0 0 0 0 0,-1 0 0 0 0,1 0 0 0 0,-1 0 0 0 0,1 0 0 0 0,-1 0 0 0 0,0 0 0 0 0,1 0 0 0 0,-1 0 0 0 0,0 1 0 0 0,0-1 0 0 0,0 0 0 0 0,1 1 0 0 0,-1-1-1 0 0,0 0 1 0 0,0 1 0 0 0,0-1 0 0 0,0 1 0 0 0,0-1 0 0 0,0 1 0 0 0,0 0 0 0 0,0-1 0 0 0,0 1 0 0 0,0 0 0 0 0,-1 0 0 0 0,1 0 0 0 0,0 0 0 0 0,0 0 0 0 0,0 0 0 0 0,0 0 0 0 0,0 0 0 0 0,0 0 0 0 0,0 0 0 0 0,0 1 0 0 0,0-1 0 0 0,0 0 0 0 0,0 1 0 0 0,0-1 0 0 0,0 1 0 0 0,0-1 0 0 0,0 1 0 0 0,0-1 0 0 0,0 1 0 0 0,0 0 0 0 0,0 0 0 0 0,0-1-49 0 0,-340 132 5808 0 0,319-116-5998 0 0,90-5 457 0 0,-17-9-145 0 0,-40-2-122 0 0,1 0 0 0 0,-1 0 0 0 0,0 1 0 0 0,0 0 0 0 0,0 1 0 0 0,0 0 0 0 0,0 1-1 0 0,-1 0 1 0 0,1 0 0 0 0,-1 1 0 0 0,6 4 0 0 0,-15-6 8 0 0,0 0 0 0 0,0 0-1 0 0,0 0 1 0 0,0 0-1 0 0,-1 1 1 0 0,1-1-1 0 0,-1 0 1 0 0,0 1-1 0 0,1-1 1 0 0,-1 0-1 0 0,0 1 1 0 0,0-1-1 0 0,-1 0 1 0 0,1 1 0 0 0,0-1-1 0 0,-1 0 1 0 0,1 1-1 0 0,-1-1 1 0 0,0 0-1 0 0,0 0 1 0 0,0 0-1 0 0,0 0 1 0 0,0 0-1 0 0,0 0 1 0 0,-1 0 0 0 0,1 0-1 0 0,-1 0 1 0 0,1 0-1 0 0,-1-1 1 0 0,0 1-1 0 0,1-1 1 0 0,-1 1-1 0 0,0-1 1 0 0,0 0-1 0 0,0 1 1 0 0,0-1-1 0 0,0 0 1 0 0,-1 0 0 0 0,1-1-1 0 0,0 1 1 0 0,-1 0-8 0 0,-2 3-18 0 0,-198 168 295 0 0,168-113-251 0 0,37-58-25 0 0,0 1 0 0 0,-1 0 0 0 0,1-1 0 0 0,0 1 0 0 0,0-1 0 0 0,0 1-1 0 0,0-1 1 0 0,0 0 0 0 0,0 0 0 0 0,0 0 0 0 0,1 0 0 0 0,-1 0 0 0 0,0-1 0 0 0,1 1 0 0 0,-1-1-1 0 0,0 1 1 0 0,1-1 0 0 0,-1 0 0 0 0,0 0 0 0 0,1 0 0 0 0,1 0-1 0 0,88-12-1211 0 0,-37-21-4736 0 0,-34 15-21 0 0,-15 11 2465 0 0</inkml:trace>
  <inkml:trace contextRef="#ctx0" brushRef="#br0" timeOffset="287.953">286 32 3489 0 0,'0'0'1447'0'0,"0"0"-1002"0"0,0 0-210 0 0,0 0 282 0 0,0 0 373 0 0,0 0 273 0 0,0 0 144 0 0,-5 34 12 0 0,-15 111-119 0 0,-30 294 2565 0 0,37-356-3809 0 0,-11 113 49 0 0,27-66-2742 0 0,4-105-102 0 0,9-6-4966 0 0,-11-19 5448 0 0</inkml:trace>
  <inkml:trace contextRef="#ctx0" brushRef="#br0" timeOffset="1651.481">435 1004 3497 0 0,'0'0'1168'0'0,"0"0"-46"0"0,0 0 102 0 0,0 0 228 0 0,0 0 87 0 0,0 0-92 0 0,0 0-228 0 0,0 0-261 0 0,0 0-209 0 0,0 0-170 0 0,0 0-143 0 0,33-36-89 0 0,103-112-69 0 0,-23 15 277 0 0,-89 102-424 0 0,-1-2 1 0 0,-2 0-1 0 0,-1-1 0 0 0,-2-1 0 0 0,11-30-131 0 0,-31 45-1071 0 0,-21 44-290 0 0,9-4 1334 0 0,2 2 0 0 0,0-1 1 0 0,1 2-1 0 0,1-1 0 0 0,1 2 1 0 0,1-1-1 0 0,1 1 0 0 0,1 0 1 0 0,1 1-1 0 0,1-1 0 0 0,1 14 27 0 0,2-35 44 0 0,0 1 0 0 0,1-1 0 0 0,0 1 0 0 0,0-1 0 0 0,0 1 0 0 0,0 0 0 0 0,0-1 1 0 0,1 1-1 0 0,0-1 0 0 0,-1 1 0 0 0,1-1 0 0 0,1 0 0 0 0,-1 1 0 0 0,0-1 0 0 0,1 0 0 0 0,-1 0 0 0 0,1 0 0 0 0,0 0 0 0 0,0 0 0 0 0,1 0 0 0 0,-1 0 0 0 0,0-1 0 0 0,1 1 0 0 0,0-1 0 0 0,-1 0 0 0 0,1 0 0 0 0,0 0 0 0 0,0 0 0 0 0,0 0 0 0 0,0-1 0 0 0,1 1 0 0 0,-1-1 0 0 0,0 0 0 0 0,1 0 0 0 0,-1 0 0 0 0,1 0 0 0 0,-1-1 0 0 0,1 1 0 0 0,-1-1 0 0 0,1 0-44 0 0,3 0 111 0 0,0 0-1 0 0,0 0 1 0 0,0-1 0 0 0,-1 0 0 0 0,1 0 0 0 0,0-1 0 0 0,-1 0-1 0 0,1 0 1 0 0,-1-1 0 0 0,1 1 0 0 0,-1-1 0 0 0,0-1 0 0 0,0 1-1 0 0,-1-1 1 0 0,1 0 0 0 0,-1-1 0 0 0,0 1 0 0 0,0-1 0 0 0,1 0-111 0 0,106-140 144 0 0,-105 135-288 0 0,0-2 0 0 0,0 1 1 0 0,-2-1-1 0 0,1 0 0 0 0,-1 0 1 0 0,-1 0-1 0 0,0-1 0 0 0,-1 0 1 0 0,0 0-1 0 0,-1 1 0 0 0,0-5 144 0 0,-3 16-87 0 0,0 0 0 0 0,0 0-1 0 0,0 1 1 0 0,0-1-1 0 0,0 0 1 0 0,0 1 0 0 0,-1-1-1 0 0,1 1 1 0 0,0-1 0 0 0,0 1-1 0 0,0 0 1 0 0,-1-1-1 0 0,1 1 1 0 0,0 0 0 0 0,0 0-1 0 0,0 0 1 0 0,-1 0 0 0 0,1 0-1 0 0,0 0 1 0 0,0 0 0 0 0,-1 0-1 0 0,1 1 1 0 0,0-1-1 0 0,0 0 1 0 0,0 1 0 0 0,-1-1-1 0 0,1 1 1 0 0,0-1 0 0 0,0 1-1 0 0,0 0 1 0 0,0 0-1 0 0,0-1 1 0 0,0 1 0 0 0,0 0-1 0 0,0 0 1 0 0,0 0 0 0 0,0 0 87 0 0,-6 8 39 0 0,1 0 0 0 0,0 1 0 0 0,1-1 0 0 0,0 1 0 0 0,0 0 0 0 0,1 0 0 0 0,0 0 0 0 0,1 1 0 0 0,0 0 0 0 0,1-1 0 0 0,0 1 0 0 0,0 0 0 0 0,1 0 1 0 0,1 0-1 0 0,0 0 0 0 0,1 0 0 0 0,0 4-39 0 0,0-10 89 0 0,0-1 1 0 0,0 1-1 0 0,0-1 1 0 0,0 0-1 0 0,1 1 1 0 0,0-1 0 0 0,0 0-1 0 0,0 0 1 0 0,1 0-1 0 0,-1 0 1 0 0,1 0-1 0 0,0-1 1 0 0,0 1-1 0 0,0-1 1 0 0,0 0-1 0 0,1 0 1 0 0,0 0 0 0 0,-1 0-1 0 0,1 0 1 0 0,0-1-1 0 0,0 0 1 0 0,0 0-1 0 0,1 0 1 0 0,-1 0-1 0 0,0-1 1 0 0,1 1-1 0 0,-1-1 1 0 0,1 0-1 0 0,-1-1 1 0 0,1 1 0 0 0,-1-1-1 0 0,1 0 1 0 0,0 0-1 0 0,-1 0 1 0 0,1-1-1 0 0,-1 1 1 0 0,1-1-1 0 0,0 0 1 0 0,-1-1-1 0 0,0 1 1 0 0,1-1 0 0 0,0 0-90 0 0,24-16 319 0 0,0-2 0 0 0,-2 0 1 0 0,0-2-1 0 0,-2 0 1 0 0,0-2-1 0 0,-2-1 0 0 0,0-1 1 0 0,12-21-320 0 0,-31 42 6 0 0,7-6 14 0 0,0-1 0 0 0,-1-1 0 0 0,0 0 0 0 0,-1-1-1 0 0,-1 1 1 0 0,0-2 0 0 0,-1 1 0 0 0,0-1 0 0 0,-1 0-1 0 0,-1 0 1 0 0,-1-1 0 0 0,0 0 0 0 0,1-7-20 0 0,-7 22-22 0 0,1 0 1 0 0,0 0-1 0 0,0 0 1 0 0,0 1-1 0 0,-1-1 1 0 0,1 0-1 0 0,0 1 1 0 0,-1-1-1 0 0,1 1 1 0 0,-1 0-1 0 0,1-1 1 0 0,-1 1-1 0 0,1 0 1 0 0,0 0-1 0 0,-1 0 1 0 0,1 0-1 0 0,-1 0 1 0 0,1 0-1 0 0,-1 0 1 0 0,1 1-1 0 0,-1-1 1 0 0,1 0-1 0 0,0 1 1 0 0,-1-1-1 0 0,1 1 1 0 0,0 0-1 0 0,-1-1 1 0 0,1 1-1 0 0,0 0 1 0 0,0 0-1 0 0,-1 0 1 0 0,1 0 21 0 0,-14 11-154 0 0,2 1 0 0 0,0 0 0 0 0,0 1 0 0 0,1 0 0 0 0,1 1 0 0 0,0 0 1 0 0,1 1-1 0 0,0 0 0 0 0,2 1 0 0 0,0-1 0 0 0,1 2 0 0 0,0-1 0 0 0,0 7 154 0 0,3-8-428 0 0,0 0 0 0 0,0 0 0 0 0,2 0 0 0 0,0 1 0 0 0,1-1 0 0 0,0 1 0 0 0,3 15 428 0 0,-2-28-140 0 0,0 0 1 0 0,1-1-1 0 0,-1 1 0 0 0,1-1 1 0 0,0 1-1 0 0,0-1 1 0 0,0 1-1 0 0,1-1 1 0 0,-1 1-1 0 0,1-1 1 0 0,0 0-1 0 0,0 0 1 0 0,0 0-1 0 0,0 0 1 0 0,0 0-1 0 0,1-1 1 0 0,-1 1-1 0 0,1-1 0 0 0,0 1 1 0 0,0-1-1 0 0,0 0 1 0 0,0 0-1 0 0,0 0 1 0 0,0 0-1 0 0,0-1 1 0 0,1 1-1 0 0,-1-1 1 0 0,1 0 139 0 0,4 1-999 0 0,0 0 1 0 0,0 0 0 0 0,0-1-1 0 0,1 0 1 0 0,-1 0 0 0 0,0-1-1 0 0,1 0 1 0 0,-1-1 0 0 0,0 0-1 0 0,0 0 1 0 0,6-2 998 0 0,0-1-368 0 0</inkml:trace>
  <inkml:trace contextRef="#ctx0" brushRef="#br0" timeOffset="1890.558">1766 183 4361 0 0,'0'0'1159'0'0,"0"0"-34"0"0,0 0 37 0 0,0 0 128 0 0,0 0 42 0 0,0 0-73 0 0,0 0-156 0 0,0 0-196 0 0,-21 30-171 0 0,-66 99-191 0 0,47-37 65 0 0,32-64-709 0 0,0 1 0 0 0,2-1 0 0 0,2 2 0 0 0,0-1 0 0 0,2 0 0 0 0,1 1 1 0 0,2 23 98 0 0,36 37-3302 0 0,4-44-4794 0 0,-34-41 5825 0 0,-4 2 1043 0 0</inkml:trace>
  <inkml:trace contextRef="#ctx0" brushRef="#br0" timeOffset="2303.185">1735 573 1280 0 0,'0'0'1171'0'0,"0"0"-389"0"0,0 0-137 0 0,0 0 99 0 0,0 0 178 0 0,0 0 209 0 0,0 0 144 0 0,0 0 29 0 0,0 0-78 0 0,0 0-186 0 0,0 0-204 0 0,0 0-173 0 0,0 0-103 0 0,14-2-52 0 0,106-25 1232 0 0,-32 5-1188 0 0,-88 44-716 0 0,-50 70 287 0 0,34-70-3 0 0,13-20-91 0 0,0 1 0 0 0,1-1 0 0 0,-1 1 0 0 0,1 0 0 0 0,0 0 0 0 0,0 0 0 0 0,0 0 0 0 0,0 0 0 0 0,0 0 1 0 0,1 1-1 0 0,0-1 0 0 0,-1 1 0 0 0,1-1 0 0 0,0 1 0 0 0,1-1 0 0 0,-1 1 0 0 0,1 0 0 0 0,-1-1 0 0 0,1 1 0 0 0,0 0 0 0 0,1-1 0 0 0,-1 1 0 0 0,0-1 0 0 0,1 1 0 0 0,0 0 0 0 0,0-1 0 0 0,0 1 0 0 0,0-1 0 0 0,1 0 0 0 0,-1 1 0 0 0,1-1 0 0 0,0 0 0 0 0,0 0 0 0 0,0 0 0 0 0,3 3-29 0 0,0-4-20 0 0,0 1 0 0 0,1-1 0 0 0,-1 0-1 0 0,1-1 1 0 0,-1 1 0 0 0,1-1 0 0 0,0 0 0 0 0,0-1-1 0 0,0 1 1 0 0,-1-1 0 0 0,1 0 0 0 0,0-1-1 0 0,0 1 1 0 0,-1-1 0 0 0,1 0 0 0 0,0-1 0 0 0,3 0 20 0 0,30-24-8832 0 0,-36 22 533 0 0</inkml:trace>
  <inkml:trace contextRef="#ctx0" brushRef="#br0" timeOffset="2637.559">2187 459 2649 0 0,'0'0'2324'0'0,"0"0"-710"0"0,0 0-247 0 0,0 0 25 0 0,0 0-81 0 0,0 0-188 0 0,0 0-234 0 0,0 0-254 0 0,0 0-197 0 0,0 0-101 0 0,0 0-78 0 0,0 0-78 0 0,0 0 6 0 0,-10 23 38 0 0,-32 71 49 0 0,43-95-267 0 0,-1 1 1 0 0,1 0 0 0 0,0 0-1 0 0,-1 0 1 0 0,1 0 0 0 0,-1 0-1 0 0,1 0 1 0 0,0 0 0 0 0,-1 0-1 0 0,1 0 1 0 0,0 0 0 0 0,-1 0-1 0 0,1 0 1 0 0,-1 1 0 0 0,1-1-1 0 0,-1 0 1 0 0,1 0 0 0 0,0 1 0 0 0,-1-1-1 0 0,1 0 1 0 0,-1 1 0 0 0,1-1-1 0 0,-1 0 1 0 0,1 1 0 0 0,-1-1-1 0 0,0 1 1 0 0,1-1 0 0 0,-1 1-1 0 0,0-1 1 0 0,1 1 0 0 0,-1-1-1 0 0,0 1 1 0 0,1-1 0 0 0,-1 1-1 0 0,0 0 1 0 0,0-1 0 0 0,0 1-1 0 0,1-1 1 0 0,-1 1 0 0 0,0 0-1 0 0,0-1 1 0 0,0 1 0 0 0,0-1 0 0 0,0 1-1 0 0,0 0 1 0 0,0-1 0 0 0,-1 1-1 0 0,1-1 1 0 0,0 1 0 0 0,0 0-1 0 0,0-1 1 0 0,0 1 0 0 0,-1-1-1 0 0,1 1 1 0 0,0-1 0 0 0,-1 1-1 0 0,1-1 1 0 0,0 1 0 0 0,-1-1-1 0 0,1 1 1 0 0,-1-1 0 0 0,1 1-1 0 0,-1-1 1 0 0,1 0 0 0 0,-1 1-1 0 0,1-1 1 0 0,-1 0 0 0 0,1 1 0 0 0,-1-1-1 0 0,0 0-7 0 0,4 0 69 0 0,26 2 324 0 0,-23-2-318 0 0,1-1 1 0 0,-1 2-1 0 0,1-1 0 0 0,0 1 1 0 0,-1 0-1 0 0,1 0 0 0 0,-1 1 1 0 0,0 0-1 0 0,0 0 0 0 0,1 0 0 0 0,-1 1 1 0 0,-1 0-1 0 0,1 0 0 0 0,1 2-75 0 0,-5-1 69 0 0,0 0-1 0 0,0-1 0 0 0,-1 1 1 0 0,0 0-1 0 0,0 1 0 0 0,0-1 1 0 0,0 0-1 0 0,-1 0 0 0 0,1 0 1 0 0,-1 0-1 0 0,0 1 0 0 0,0-1 1 0 0,-1 0-1 0 0,1 0 0 0 0,-1 0 1 0 0,0 1-1 0 0,0-1 0 0 0,0 0 1 0 0,-1 0-1 0 0,0-1 0 0 0,1 1 1 0 0,-1 0-1 0 0,-1 0 0 0 0,1-1 1 0 0,0 1-1 0 0,-1-1 0 0 0,0 0 0 0 0,0 0 1 0 0,0 0-1 0 0,-2 2-68 0 0,-71 61-607 0 0,38-44-7062 0 0,35-22 3236 0 0,1 0-2166 0 0</inkml:trace>
  <inkml:trace contextRef="#ctx0" brushRef="#br0" timeOffset="2904.347">2368 186 10330 0 0,'0'0'760'0'0,"0"0"-6"0"0,0 0 270 0 0,0 0 304 0 0,0 0 117 0 0,0 0-70 0 0,0 0-238 0 0,0 0-279 0 0,6 35-222 0 0,21 107-208 0 0,-6-13 57 0 0,-17-100-476 0 0,2 1-157 0 0,-2 0 0 0 0,-2 0 0 0 0,0 1 0 0 0,-2-1 0 0 0,-2 0 1 0 0,-1 7 147 0 0,-27 34-2617 0 0,-5-36-6765 0 0,27-31 1699 0 0</inkml:trace>
  <inkml:trace contextRef="#ctx0" brushRef="#br0" timeOffset="3218.554">2622 544 7578 0 0,'0'0'3492'0'0,"0"0"-1271"0"0,0 0-598 0 0,0 0-144 0 0,0 0-202 0 0,0 0-280 0 0,0 0-217 0 0,31-10-173 0 0,99-27-135 0 0,27 7 219 0 0,-150 29-1452 0 0,26 1 399 0 0,-26 5-4018 0 0,-6 4-4933 0 0,-3-4 2912 0 0</inkml:trace>
  <inkml:trace contextRef="#ctx0" brushRef="#br0" timeOffset="3454.039">2683 735 4641 0 0,'0'0'2312'0'0,"0"0"-447"0"0,0 0-305 0 0,0 0-223 0 0,0 0-401 0 0,0 0-384 0 0,0 0-240 0 0,0 0-168 0 0,200-33-216 0 0,-178 26-520 0 0,-1-4-1281 0 0,-5 3-2248 0 0,-3 4-2880 0 0</inkml:trace>
  <inkml:trace contextRef="#ctx0" brushRef="#br0" timeOffset="4171.943">3029 293 2264 0 0,'0'0'1039'0'0,"0"0"179"0"0,0 0 293 0 0,0 0 205 0 0,0 0-7 0 0,0 0-142 0 0,0 0-190 0 0,0 0-162 0 0,32-10-167 0 0,102-33-199 0 0,-45 25 557 0 0,-68 19-1243 0 0,-20 1-142 0 0,0-1 0 0 0,0 1-1 0 0,0-1 1 0 0,0 1 0 0 0,0-1-1 0 0,0 1 1 0 0,0 0 0 0 0,0-1-1 0 0,-1 1 1 0 0,1 0-1 0 0,0 0 1 0 0,-1-1 0 0 0,0 1-1 0 0,1 0 1 0 0,-1 0 0 0 0,0 0-1 0 0,0 0 1 0 0,0 0 0 0 0,0-1-1 0 0,0 1 1 0 0,-1 0 0 0 0,1 0-1 0 0,0 0 1 0 0,-1 0 0 0 0,0-1-1 0 0,1 1 1 0 0,-1 0 0 0 0,0-1-1 0 0,0 1 1 0 0,0 0-1 0 0,0 0-20 0 0,-67 81 370 0 0,-16 28-74 0 0,82-106-260 0 0,0-1 0 0 0,0 1 0 0 0,0 0 0 0 0,1 0 0 0 0,0 0 0 0 0,0 0 0 0 0,0 0 0 0 0,1 1 1 0 0,0-1-1 0 0,0 0 0 0 0,0 0 0 0 0,1 0 0 0 0,-1 0 0 0 0,1 0 0 0 0,0 0 0 0 0,1 0 0 0 0,-1 0 0 0 0,1 0 0 0 0,0 0 0 0 0,0-1 0 0 0,0 1 0 0 0,2 1-36 0 0,2 2 73 0 0,0-1-1 0 0,1 1 0 0 0,0-2 1 0 0,0 1-1 0 0,1 0 0 0 0,-1-1 1 0 0,1-1-1 0 0,1 1 0 0 0,-1-2 1 0 0,1 1-1 0 0,0-1 0 0 0,0 0 0 0 0,0-1 1 0 0,1 0-1 0 0,-1 0 0 0 0,1-1 1 0 0,0 0-1 0 0,7 0-72 0 0,30-43-3006 0 0,-39 30 852 0 0,14-18-7868 0 0,-17 25 4721 0 0</inkml:trace>
  <inkml:trace contextRef="#ctx0" brushRef="#br0" timeOffset="4487.4">3544 131 5721 0 0,'0'0'1427'0'0,"0"0"-120"0"0,0 0-15 0 0,0 0 91 0 0,0 0-36 0 0,0 0-162 0 0,0 0-215 0 0,0 0-200 0 0,0 0-166 0 0,0 0-161 0 0,0 0-124 0 0,0 0-110 0 0,-10 32-64 0 0,-29 95-21 0 0,29-69 78 0 0,10-54-205 0 0,-1 0 1 0 0,1 0 0 0 0,0-1 0 0 0,0 1-1 0 0,1 0 1 0 0,-1-1 0 0 0,1 1 0 0 0,0 0-1 0 0,0-1 1 0 0,0 1 0 0 0,0-1-1 0 0,0 0 1 0 0,1 1 0 0 0,0-1 0 0 0,0 0-1 0 0,0 0 1 0 0,0 0 0 0 0,0 0-1 0 0,0 0 1 0 0,1 0 0 0 0,-1 0 0 0 0,1-1-1 0 0,0 0 1 0 0,0 1 0 0 0,0-1 0 0 0,0 0-1 0 0,0 0 1 0 0,1-1 0 0 0,-1 1-1 0 0,0-1 1 0 0,1 1 0 0 0,-1-1 0 0 0,1 0-1 0 0,2 0 3 0 0,84-6-4087 0 0,-41-28-7098 0 0,-44 26 9087 0 0</inkml:trace>
  <inkml:trace contextRef="#ctx0" brushRef="#br0" timeOffset="4722.991">3767 157 1224 0 0,'0'0'2247'0'0,"0"0"-473"0"0,0 0-47 0 0,0 0 114 0 0,0 0-17 0 0,0 0-138 0 0,0 0-255 0 0,0 0-256 0 0,0 0-239 0 0,-15 34-175 0 0,-48 109-151 0 0,28-47 261 0 0,24-67-892 0 0,1 0 0 0 0,1 1 0 0 0,1 0 0 0 0,2 0 0 0 0,1 1 0 0 0,2 0 0 0 0,1 0 0 0 0,1 0 0 0 0,2 16 21 0 0,17 4-2697 0 0,-6-39-1185 0 0,5-5-3436 0 0,-11-6 3297 0 0</inkml:trace>
  <inkml:trace contextRef="#ctx0" brushRef="#br0" timeOffset="5072.935">3818 393 0 0 0,'0'0'787'0'0,"0"0"162"0"0,0 0 136 0 0,0 0 46 0 0,0 0 30 0 0,0 0 5 0 0,0 0 5 0 0,0 0 74 0 0,0 0 86 0 0,0 0 88 0 0,0 0 45 0 0,0 0-63 0 0,0 0-136 0 0,5 1-203 0 0,-1 0-961 0 0,-4-1-59 0 0,1 0 1 0 0,-1 1-1 0 0,1-1 1 0 0,0 0-1 0 0,0 0 0 0 0,-1 1 1 0 0,1-1-1 0 0,0 0 1 0 0,-1 0-1 0 0,1 0 1 0 0,0 0-1 0 0,0 0 1 0 0,-1 0-1 0 0,1 0 0 0 0,0 0 1 0 0,0 0-1 0 0,-1 0 1 0 0,1-1-1 0 0,0 1 1 0 0,-1 0-1 0 0,1 0 1 0 0,0-1-1 0 0,-1 1 0 0 0,1 0 1 0 0,0-1-1 0 0,-1 1 1 0 0,1-1-1 0 0,-1 1 1 0 0,1-1-1 0 0,-1 1 1 0 0,1-1-1 0 0,-1 1 0 0 0,1-1 1 0 0,-1 1-1 0 0,1-1 1 0 0,-1 0-1 0 0,0 1 1 0 0,1-1-1 0 0,-1 0 1 0 0,0 1-1 0 0,0-1 0 0 0,1 0 1 0 0,-1 0-1 0 0,0 1 1 0 0,0-1-1 0 0,0 0 1 0 0,0 1-1 0 0,0-1 1 0 0,0 0-1 0 0,0 0-42 0 0,10-44 1557 0 0,34-90 273 0 0,-10 90-1722 0 0,-8 31-2904 0 0,-22 27-3194 0 0,-3-7-557 0 0,-1 0-475 0 0</inkml:trace>
  <inkml:trace contextRef="#ctx0" brushRef="#br0" timeOffset="5435.774">4074 194 2689 0 0,'0'0'1589'0'0,"0"0"-343"0"0,0 0-138 0 0,0 0-21 0 0,0 0-19 0 0,0 0-42 0 0,0 0-73 0 0,0 0-77 0 0,0 0-101 0 0,0 0-147 0 0,0 0-166 0 0,0 0-145 0 0,0 0-113 0 0,-12 14-78 0 0,-57 71 22 0 0,65-78-126 0 0,0-1 0 0 0,1 1-1 0 0,-1-1 1 0 0,2 1 0 0 0,-1 0 0 0 0,1 0 0 0 0,0 0 0 0 0,0 1 0 0 0,1-1 0 0 0,0 0 0 0 0,0 1-1 0 0,1 3-21 0 0,1-10 139 0 0,1 0 0 0 0,-1 0-1 0 0,1 0 1 0 0,-1 0-1 0 0,1 0 1 0 0,0-1 0 0 0,-1 1-1 0 0,1-1 1 0 0,0 1-1 0 0,-1-1 1 0 0,1 1 0 0 0,0-1-1 0 0,0 0 1 0 0,-1 0 0 0 0,1 0-1 0 0,0 0 1 0 0,0 0-1 0 0,-1-1 1 0 0,1 1 0 0 0,0 0-1 0 0,-1-1 1 0 0,1 1-1 0 0,0-1 1 0 0,-1 0 0 0 0,1 1-1 0 0,-1-1 1 0 0,1 0-1 0 0,-1 0 1 0 0,2-1-139 0 0,175-166 3015 0 0,-132 138-3165 0 0,-46 30-13 0 0,0 0-80 0 0,-22 49-3332 0 0,9-24-694 0 0,0-1-3985 0 0,10-19 3309 0 0</inkml:trace>
  <inkml:trace contextRef="#ctx0" brushRef="#br0" timeOffset="5789.035">4297 234 0 0 0,'0'0'499'0'0,"0"0"648"0"0,0 0 126 0 0,0 0-144 0 0,0 0-211 0 0,0 0-119 0 0,0 0-52 0 0,0 0-104 0 0,0 0-176 0 0,0 0-197 0 0,0 0-131 0 0,0 0-51 0 0,-10 13 69 0 0,-31 40 156 0 0,41-52-257 0 0,-1-1 1 0 0,1 1 0 0 0,-1 0 0 0 0,1-1 0 0 0,-1 1 0 0 0,1 0 0 0 0,0-1 0 0 0,-1 1 0 0 0,1 0 0 0 0,0 0 0 0 0,-1 0 0 0 0,1-1 0 0 0,0 1 0 0 0,0 0 0 0 0,0 0 0 0 0,0 0 0 0 0,0-1 0 0 0,0 1 0 0 0,0 0 0 0 0,0 0 0 0 0,0 0 0 0 0,0 0 0 0 0,0-1 0 0 0,0 1 0 0 0,1 0 0 0 0,-1 0 0 0 0,0 0 0 0 0,1-1 0 0 0,-1 1 0 0 0,1 0 0 0 0,-1 0 0 0 0,0-1 0 0 0,1 1 0 0 0,0 0 0 0 0,-1-1 0 0 0,1 1 0 0 0,-1-1 0 0 0,1 1 0 0 0,0-1 0 0 0,-1 1 0 0 0,1-1 0 0 0,0 1 0 0 0,0-1 0 0 0,-1 0 0 0 0,1 1 0 0 0,0-1 0 0 0,0 0 0 0 0,-1 0 0 0 0,1 1 0 0 0,0-1 0 0 0,0 0 0 0 0,0 0 0 0 0,0 0 0 0 0,-1 0 0 0 0,1 0 0 0 0,0 0 0 0 0,0 0 0 0 0,0-1 0 0 0,0 1 0 0 0,-1 0 0 0 0,1 0 0 0 0,0 0 0 0 0,0-1 0 0 0,-1 1 0 0 0,2-1-57 0 0,-1 1 234 0 0,6 0 127 0 0,-1 0 0 0 0,0 0 0 0 0,1-1 0 0 0,-1 0 0 0 0,0 0 0 0 0,0-1 0 0 0,0 0 0 0 0,0 0 1 0 0,0 0-1 0 0,0-1 0 0 0,-1 0 0 0 0,1 0 0 0 0,-1 0 0 0 0,1 0 0 0 0,-1-1 0 0 0,0 0 0 0 0,-1 0 0 0 0,1-1 0 0 0,-1 1 1 0 0,0-1-1 0 0,2-2-361 0 0,4-6 261 0 0,-1 3-221 0 0,0 0 0 0 0,-1 0 1 0 0,0-1-1 0 0,0 1 1 0 0,-1-2-1 0 0,-1 1 0 0 0,0-1 1 0 0,-1 0-1 0 0,0 0 1 0 0,0-1-1 0 0,-2 0 0 0 0,1 1 1 0 0,-2-1-1 0 0,0 0 0 0 0,1-13-40 0 0,-4 23-77 0 0,0-1-1 0 0,0 1 0 0 0,0 0 1 0 0,-1 0-1 0 0,1 1 0 0 0,-1-1 0 0 0,1 0 1 0 0,-1 0-1 0 0,0 1 0 0 0,0-1 1 0 0,0 1-1 0 0,-1 0 0 0 0,1-1 0 0 0,0 1 1 0 0,-1 0-1 0 0,0 1 0 0 0,1-1 0 0 0,-1 0 1 0 0,0 1-1 0 0,0-1 0 0 0,0 1 1 0 0,0 0-1 0 0,0 0 0 0 0,0 0 0 0 0,0 0 1 0 0,0 1-1 0 0,0-1 0 0 0,-1 1 1 0 0,1 0-1 0 0,0 0 0 0 0,0 0 0 0 0,-1 0 1 0 0,1 0-1 0 0,0 1 0 0 0,0 0 0 0 0,0 0 1 0 0,0-1-1 0 0,0 2 0 0 0,0-1 1 0 0,0 0-1 0 0,0 1 0 0 0,0-1 0 0 0,-1 2 78 0 0,-3 1-172 0 0,0 0 0 0 0,1 0 0 0 0,0 0 0 0 0,0 1 0 0 0,0 0 0 0 0,0 1 0 0 0,1-1 0 0 0,0 1 0 0 0,0 0 0 0 0,0 0 0 0 0,1 0 0 0 0,0 1 0 0 0,0 0 0 0 0,1 0 0 0 0,0 0 0 0 0,0 0 0 0 0,0 0 0 0 0,1 0 0 0 0,0 1 0 0 0,1-1 0 0 0,-1 1 0 0 0,2 0 0 0 0,-1-1 0 0 0,1 1 0 0 0,0 0-1 0 0,0-1 1 0 0,1 2 172 0 0,43 49-9807 0 0,-35-50 6625 0 0</inkml:trace>
  <inkml:trace contextRef="#ctx0" brushRef="#br0" timeOffset="6074.991">3870 580 2937 0 0,'0'0'5063'0'0,"0"0"-1755"0"0,0 0-1092 0 0,0 0-575 0 0,0 0-444 0 0,34 3-253 0 0,107 7-86 0 0,-78-8 65 0 0,0-2 1 0 0,0-3-1 0 0,50-9-923 0 0,-16 1 209 0 0,136-13-3137 0 0,-195 23-2266 0 0,-28 1 1711 0 0,2 0-6055 0 0</inkml:trace>
  <inkml:trace contextRef="#ctx0" brushRef="#br0" timeOffset="6495.123">4280 753 5145 0 0,'0'0'2543'0'0,"0"0"-1277"0"0,0 0-385 0 0,0 0 73 0 0,0 0-11 0 0,0 0-79 0 0,0 0-96 0 0,0 0-98 0 0,0 0-2 0 0,0 0-24 0 0,-31 12-52 0 0,-98 36-64 0 0,79-23 282 0 0,50-25-797 0 0,-1 0 1 0 0,0 0 0 0 0,1 1-1 0 0,-1-1 1 0 0,1 0-1 0 0,-1 1 1 0 0,1-1 0 0 0,-1 1-1 0 0,0-1 1 0 0,1 1-1 0 0,0-1 1 0 0,-1 1 0 0 0,1-1-1 0 0,-1 1 1 0 0,1-1-1 0 0,0 1 1 0 0,-1-1 0 0 0,1 1-1 0 0,0 0 1 0 0,-1-1-1 0 0,1 1 1 0 0,0 0 0 0 0,0-1-1 0 0,0 1 1 0 0,0 0-1 0 0,0-1 1 0 0,0 1 0 0 0,0 0-1 0 0,0-1 1 0 0,0 1 0 0 0,0 0-1 0 0,0 0 1 0 0,0-1-1 0 0,0 1 1 0 0,0 0 0 0 0,1-1-1 0 0,-1 1 1 0 0,0-1-1 0 0,0 1 1 0 0,1 0 0 0 0,-1-1-1 0 0,1 1 1 0 0,-1-1-1 0 0,0 1 1 0 0,1-1 0 0 0,-1 1-1 0 0,1-1 1 0 0,-1 1-1 0 0,1-1 1 0 0,-1 1 0 0 0,1-1-1 0 0,0 0 1 0 0,-1 1-1 0 0,1-1 1 0 0,0 0 0 0 0,-1 0-1 0 0,1 1 1 0 0,-1-1 0 0 0,1 0-1 0 0,0 0-13 0 0,45 17 291 0 0,-44-17-262 0 0,119 27 450 0 0,-46 11-105 0 0,-74-37-330 0 0,1 1 0 0 0,-1-1 0 0 0,1 1 0 0 0,-1-1 0 0 0,0 1-1 0 0,0 0 1 0 0,0 0 0 0 0,0 0 0 0 0,0 0 0 0 0,0-1 0 0 0,0 1 0 0 0,-1 0 0 0 0,1 0 0 0 0,-1 1 0 0 0,1-1 0 0 0,-1 0 0 0 0,0 0 0 0 0,0 0-1 0 0,0 0 1 0 0,0 0 0 0 0,0 0 0 0 0,0 0 0 0 0,0 0 0 0 0,-1 0 0 0 0,0 2-44 0 0,-3 1 70 0 0,0-1-1 0 0,0 1 1 0 0,0-1 0 0 0,-1 1-1 0 0,1-1 1 0 0,-1 0-1 0 0,0-1 1 0 0,-1 0 0 0 0,1 1-1 0 0,-1-2 1 0 0,1 1 0 0 0,-1-1-1 0 0,0 1 1 0 0,-2-1-70 0 0,-141 33-1838 0 0,116-32-2052 0 0,-1-3-3277 0 0,26 0-1276 0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4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1 607 3705 0 0,'0'0'465'0'0,"0"0"-233"0"0,0 0-70 0 0,0 0 247 0 0,0 0 479 0 0,0 0 394 0 0,0 0 185 0 0,0 0 2 0 0,0 0-132 0 0,0 0-154 0 0,0 0-136 0 0,16 0-162 0 0,112 0 1008 0 0,-100 0-1527 0 0,-1-1 0 0 0,1-2 0 0 0,0 0 0 0 0,-1-2 0 0 0,0-1 1 0 0,0-1-1 0 0,22-9-366 0 0,21-17 238 0 0,-1-2 0 0 0,-1-4 0 0 0,-3-2 0 0 0,30-26-238 0 0,-30 22 17 0 0,99-73-278 0 0,69-69 261 0 0,-233 187 0 0 0,0 1 0 0 0,0-1 1 0 0,0 0-1 0 0,0 1 0 0 0,0-1 1 0 0,0 1-1 0 0,0-1 0 0 0,0 1 0 0 0,0-1 1 0 0,1 0-1 0 0,-1 1 0 0 0,0-1 1 0 0,0 0-1 0 0,1 1 0 0 0,-1-1 1 0 0,0 1-1 0 0,0-1 0 0 0,1 0 0 0 0,-1 0 1 0 0,0 1-1 0 0,1-1 0 0 0,-1 0 1 0 0,1 0-1 0 0,-1 1 0 0 0,0-1 0 0 0,1 0 1 0 0,-1 0-1 0 0,1 0 0 0 0,-1 1 1 0 0,0-1-1 0 0,1 0 0 0 0,-1 0 0 0 0,1 0 1 0 0,-1 0-1 0 0,1 0 0 0 0,-1 0 1 0 0,0 0-1 0 0,1 0 0 0 0,-1 0 0 0 0,1 0 1 0 0,-1 0-1 0 0,1 0 0 0 0,-1-1 1 0 0,0 1-1 0 0,1 0 0 0 0,-1 0 0 0 0,1 0 1 0 0,-1-1-1 0 0,0 1 0 0 0,1 0 1 0 0,-1 0-1 0 0,0-1 0 0 0,1 1 0 0 0,-1 0 1 0 0,0-1-1 0 0,-16 51 407 0 0,12-40-310 0 0,-202 467 1782 0 0,201-460-1862 0 0,0 0 0 0 0,-1 0 0 0 0,0-1 1 0 0,-1 0-1 0 0,-1 0 0 0 0,-1-1 0 0 0,0 0 0 0 0,-1 0 0 0 0,-1-1 0 0 0,0 0 0 0 0,-1-1 0 0 0,-5 5-17 0 0,10-11-164 0 0,1-1-1 0 0,-1 0 0 0 0,-1 0 0 0 0,1-1 1 0 0,-1 1-1 0 0,0-2 0 0 0,0 1 1 0 0,0-1-1 0 0,-1 0 0 0 0,1-1 0 0 0,-1 0 1 0 0,0 0-1 0 0,0-1 0 0 0,0 0 0 0 0,0-1 1 0 0,-1 0-1 0 0,1 0 0 0 0,0-1 0 0 0,-9 0 165 0 0,15-3-198 0 0,0 0-1 0 0,0 0 0 0 0,0 0 0 0 0,0 0 0 0 0,1-1 1 0 0,-1 1-1 0 0,1-1 0 0 0,0 1 0 0 0,0-1 0 0 0,0 0 1 0 0,0 0-1 0 0,1 0 0 0 0,-1 0 0 0 0,1 0 0 0 0,0 0 1 0 0,0 0-1 0 0,1 0 0 0 0,-1 0 0 0 0,1-1 0 0 0,0 1 1 0 0,0 0-1 0 0,0 0 0 0 0,1-1 0 0 0,0 1 0 0 0,-1 0 1 0 0,2-1 198 0 0,-2-4-449 0 0,3-7-653 0 0,0 0-1 0 0,1 0 0 0 0,1 1 1 0 0,1 0-1 0 0,0 0 0 0 0,0 0 0 0 0,2 1 1 0 0,0 0-1 0 0,0 1 0 0 0,1-1 1 0 0,1 1-1 0 0,6-5 1103 0 0,-3-2-320 0 0</inkml:trace>
  <inkml:trace contextRef="#ctx0" brushRef="#br0" timeOffset="338.96">1499 264 4681 0 0,'0'0'2264'0'0,"0"0"-250"0"0,0 0-147 0 0,0 0 55 0 0,0 0 61 0 0,0 0-113 0 0,0 0-216 0 0,0 0-334 0 0,0 0-449 0 0,0 0-346 0 0,0 0-241 0 0,0 0-133 0 0,0 0-62 0 0,-2 6-53 0 0,-87 140-10 0 0,85-133-50 0 0,-1 0 0 0 0,2 1 0 0 0,0-1 0 0 0,0 1 1 0 0,1-1-1 0 0,1 1 0 0 0,0 0 0 0 0,1 0 1 0 0,0 0-1 0 0,2 8 24 0 0,-1-16-5 0 0,1 0 1 0 0,-1 0 0 0 0,1-1-1 0 0,0 1 1 0 0,0-1 0 0 0,0 0-1 0 0,1 1 1 0 0,0-1 0 0 0,0 0-1 0 0,0 0 1 0 0,0-1 0 0 0,1 1-1 0 0,0-1 1 0 0,0 0 0 0 0,0 0-1 0 0,1 0 1 0 0,-1 0 0 0 0,1-1-1 0 0,0 0 1 0 0,0 0 0 0 0,0 0-1 0 0,0 0 1 0 0,1-1 0 0 0,-1 0-1 0 0,1 0 1 0 0,2 0 4 0 0,2 1 72 0 0,1-2 0 0 0,0 1 0 0 0,-1-1 0 0 0,1 0 0 0 0,0-1 0 0 0,-1-1 0 0 0,1 1 0 0 0,0-2 0 0 0,0 1 0 0 0,-1-2 0 0 0,0 1 0 0 0,1-1 1 0 0,-1-1-1 0 0,0 0 0 0 0,0 0 0 0 0,-1-1 0 0 0,5-3-72 0 0,10-7 226 0 0,-1-1 0 0 0,0-1 0 0 0,-1-2 0 0 0,-1 0-1 0 0,-1-1 1 0 0,1-2-226 0 0,-9 10 52 0 0,-1 0 0 0 0,0-1-1 0 0,-1 0 1 0 0,0-1-1 0 0,-2 0 1 0 0,1 0 0 0 0,-2-1-1 0 0,0 0 1 0 0,0 0-1 0 0,-2-1 1 0 0,0 0-1 0 0,0 0 1 0 0,-2 0 0 0 0,0-1-1 0 0,-1 1 1 0 0,0-1-1 0 0,-2 1 1 0 0,0-1 0 0 0,0-2-52 0 0,-2 13-91 0 0,-1-1 0 0 0,1 1 0 0 0,-1 0 1 0 0,0 0-1 0 0,0 1 0 0 0,-1-1 1 0 0,1 1-1 0 0,-1-1 0 0 0,-1 1 0 0 0,1 0 1 0 0,-1 1-1 0 0,0-1 0 0 0,0 1 0 0 0,0 0 1 0 0,0 0-1 0 0,-1 1 0 0 0,1-1 1 0 0,-1 1-1 0 0,0 0 0 0 0,0 1 0 0 0,-1-1 91 0 0,-39-10-3403 0 0,1 8-3848 0 0,29 5-3812 0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7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6585 0 0,'0'0'3041'0'0,"0"0"-1454"0"0,0 0-247 0 0,0 0 206 0 0,0 0 21 0 0,0 0-123 0 0,0 0-137 0 0,0 0-158 0 0,32-3-185 0 0,101-10-207 0 0,-11-4 541 0 0,109-13-2122 0 0,-226 29-335 0 0,11-1 378 0 0,-13 2-3952 0 0,-1 0-4874 0 0,-8 0 4126 0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8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11210 0 0,'0'0'2089'0'0,"0"0"-243"0"0,0 0-283 0 0,0 0-210 0 0,0 0-199 0 0,35 2-231 0 0,112 4-138 0 0,-26-19 508 0 0,-83 4-979 0 0,156-32 838 0 0,-94 20-3014 0 0,-1 1-7294 0 0,-84 16-2108 0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5.9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770 0 4841 0 0,'0'0'1747'0'0,"0"0"-249"0"0,0 0-213 0 0,0 0-91 0 0,0 0 9 0 0,0 0 49 0 0,0 0-30 0 0,0 0-97 0 0,0 0-142 0 0,0 0-231 0 0,0 0-192 0 0,0 0-174 0 0,-14 35-150 0 0,-46 111-64 0 0,9-40 84 0 0,27-69-210 0 0,-1-1-1 0 0,-1-1 1 0 0,-2-2-1 0 0,-1 0 1 0 0,-2-2-1 0 0,-32 25-45 0 0,47-40-41 0 0,-1-2 1 0 0,0 0-1 0 0,0 0 0 0 0,-1-2 0 0 0,-1 0 0 0 0,0-1 0 0 0,-1-1 0 0 0,0-1 0 0 0,-1-1 0 0 0,1-1 1 0 0,-2 0-1 0 0,1-2 0 0 0,-1 0 0 0 0,1-2 0 0 0,-17 1 41 0 0,34-4-13 0 0,-1-1 0 0 0,1 0 0 0 0,0 0 0 0 0,0 0 0 0 0,0 0 0 0 0,0-1 0 0 0,0 1 0 0 0,0-1 0 0 0,0 0 0 0 0,0-1 0 0 0,1 1 1 0 0,-1 0-1 0 0,1-1 0 0 0,0 0 0 0 0,-1 0 0 0 0,1 0 0 0 0,1 0 0 0 0,-1-1 0 0 0,0 1 0 0 0,1-1 0 0 0,0 1 0 0 0,0-1 0 0 0,0 0 0 0 0,0 0 0 0 0,0 0 0 0 0,1 0 0 0 0,0 0 0 0 0,0 0 0 0 0,0 0 0 0 0,0-1 1 0 0,0 0 12 0 0,2-139-273 0 0,8 109 363 0 0,1 0-1 0 0,1 0 1 0 0,2 2-1 0 0,2 0 0 0 0,1 0 1 0 0,1 1-1 0 0,2 1 0 0 0,1 1 1 0 0,1 1-1 0 0,13-13-89 0 0,-30 36 36 0 0,0-1 0 0 0,1 1 0 0 0,0 1 0 0 0,0-1 0 0 0,0 0 0 0 0,1 1 0 0 0,0 0 0 0 0,0 1 0 0 0,0-1-1 0 0,0 1 1 0 0,1 0 0 0 0,0 1 0 0 0,0-1 0 0 0,0 1 0 0 0,0 1 0 0 0,0-1 0 0 0,0 1 0 0 0,1 1 0 0 0,-1-1 0 0 0,1 1 0 0 0,-1 1 0 0 0,1-1 0 0 0,0 1 0 0 0,1 1-36 0 0,-4 1 42 0 0,0 1 0 0 0,0 1 0 0 0,-1-1 0 0 0,1 1 0 0 0,-1-1 0 0 0,1 1 1 0 0,-1 1-1 0 0,-1-1 0 0 0,1 1 0 0 0,0-1 0 0 0,-1 1 0 0 0,0 0 0 0 0,0 0 0 0 0,-1 0 0 0 0,1 3-42 0 0,8 10 154 0 0,149 250 1129 0 0,-133-239-1253 0 0,1-2 0 0 0,2-1 0 0 0,0-1-1 0 0,2-1 1 0 0,8 3-30 0 0,-35-23-6 0 0,55 25-220 0 0,-42-22-3356 0 0,0 1-5086 0 0,-14-7-522 0 0</inkml:trace>
  <inkml:trace contextRef="#ctx0" brushRef="#br0" timeOffset="921.077">1053 571 0 0 0,'0'0'589'0'0,"0"0"380"0"0,0 0 127 0 0,0 0 77 0 0,0 0 108 0 0,0 0 103 0 0,0 0 56 0 0,0 0-26 0 0,1-6-95 0 0,4-25 1498 0 0,-15 43-1472 0 0,-95 191 166 0 0,-43 71-1440 0 0,135-248-67 0 0,13-25-16 0 0,0-1 0 0 0,0 0 45 0 0,0 0 63 0 0,6-12 316 0 0,214-334 953 0 0,-149 227-1088 0 0,-67 227-602 0 0,30 14 381 0 0,-30-110-40 0 0,-1 0 1 0 0,0 0 0 0 0,-1 0 0 0 0,0 1 0 0 0,-1-1 0 0 0,0 0 0 0 0,-1 1 0 0 0,-1-1 0 0 0,0 4-17 0 0,-1-14 51 0 0,0 0 1 0 0,0 0-1 0 0,0 0 1 0 0,0-1-1 0 0,0 1 1 0 0,0 0-1 0 0,-1-1 1 0 0,1 1-1 0 0,0-1 1 0 0,-1 0 0 0 0,1 0-1 0 0,-1 0 1 0 0,0 0-1 0 0,1-1 1 0 0,-1 1-1 0 0,0 0 1 0 0,1-1-1 0 0,-1 0 1 0 0,0 0-1 0 0,0 0 1 0 0,0 0-1 0 0,1 0 1 0 0,-1 0 0 0 0,0-1-1 0 0,1 0 1 0 0,-1 1-1 0 0,0-1 1 0 0,1 0-1 0 0,-1 0 1 0 0,1 0-1 0 0,-1-1 1 0 0,1 1-1 0 0,0 0 1 0 0,-3-2-52 0 0,-3-4-64 0 0,0 1 0 0 0,0-1-1 0 0,0 0 1 0 0,1-1 0 0 0,0 1 0 0 0,1-2 0 0 0,-1 1 0 0 0,2-1-1 0 0,-1 1 1 0 0,1-2 0 0 0,-2-4 64 0 0,-34-51-8685 0 0,38 61 4241 0 0,1 0-1928 0 0</inkml:trace>
  <inkml:trace contextRef="#ctx0" brushRef="#br0" timeOffset="1283.34">1211 615 3569 0 0,'0'0'1429'0'0,"0"0"-211"0"0,0 0 89 0 0,0 0 260 0 0,0 0 71 0 0,0 0-105 0 0,0 0-198 0 0,0 0-196 0 0,0 0-212 0 0,0 0-197 0 0,0 0-117 0 0,0 0-149 0 0,0 0-93 0 0,10 34-51 0 0,30 104-83 0 0,-9-53 293 0 0,-26-75-378 0 0,-5-7-96 0 0,1 0 0 0 0,0 0 0 0 0,0 0 0 0 0,0-1 0 0 0,0 1 0 0 0,0 0 1 0 0,1-1-1 0 0,-1 1 0 0 0,1-1 0 0 0,-1 1 0 0 0,1-1 0 0 0,0 0 0 0 0,0 0 0 0 0,0 0 1 0 0,0 0-1 0 0,1 0 0 0 0,-1 0 0 0 0,1-1 0 0 0,-1 1 0 0 0,1-1 0 0 0,-1 1 0 0 0,1-1 1 0 0,0 0-1 0 0,1 0-56 0 0,7-23 1489 0 0,5-34-827 0 0,2 0 0 0 0,3 2 0 0 0,25-48-662 0 0,17-35-943 0 0,-62 134 893 0 0,1 0-4420 0 0,-1 9-4486 0 0,-1-2-526 0 0</inkml:trace>
  <inkml:trace contextRef="#ctx0" brushRef="#br0" timeOffset="1749.177">1780 567 4313 0 0,'0'0'2527'0'0,"0"0"-601"0"0,0 0-214 0 0,0 0 23 0 0,0 0-70 0 0,0 0-304 0 0,0 0-303 0 0,0 0-238 0 0,0 0-239 0 0,0 0-131 0 0,0 0-101 0 0,0 0-90 0 0,-11 3-26 0 0,-3 0-122 0 0,1 1 1 0 0,-1 0-1 0 0,1 1 0 0 0,1 1 0 0 0,-1 0 0 0 0,1 1 0 0 0,0 0 0 0 0,0 1 0 0 0,1 0 0 0 0,-1 1-111 0 0,-48 50 276 0 0,60-59-283 0 0,-1 1-1 0 0,1-1 0 0 0,0 0 1 0 0,-1 1-1 0 0,1-1 1 0 0,0 0-1 0 0,-1 1 0 0 0,1-1 1 0 0,0 1-1 0 0,0-1 1 0 0,-1 0-1 0 0,1 1 0 0 0,0-1 1 0 0,0 1-1 0 0,0-1 0 0 0,0 1 1 0 0,0-1-1 0 0,0 0 1 0 0,0 1-1 0 0,-1-1 0 0 0,1 1 1 0 0,0-1-1 0 0,1 1 0 0 0,-1-1 1 0 0,0 1-1 0 0,0-1 1 0 0,0 1-1 0 0,0-1 0 0 0,0 1 1 0 0,0-1-1 0 0,0 0 0 0 0,1 1 1 0 0,-1-1-1 0 0,0 1 1 0 0,0-1-1 0 0,1 0 0 0 0,-1 1 1 0 0,0-1-1 0 0,1 0 1 0 0,-1 1-1 0 0,0-1 0 0 0,1 0 1 0 0,-1 1-1 0 0,0-1 0 0 0,1 0 1 0 0,-1 0-1 0 0,1 1 1 0 0,-1-1-1 0 0,1 0 0 0 0,-1 0 1 0 0,0 0-1 0 0,1 0 0 0 0,-1 0 1 0 0,1 0-1 0 0,-1 1 1 0 0,1-1-1 0 0,-1 0 0 0 0,1 0 1 0 0,-1 0-1 0 0,1-1 0 0 0,-1 1 1 0 0,1 0-1 0 0,-1 0 8 0 0,30 3-37 0 0,41-3-15 0 0,-71 2 79 0 0,1-1 0 0 0,0 1 0 0 0,0-1 0 0 0,-1 1 0 0 0,1-1 0 0 0,-1 1 0 0 0,0 0 0 0 0,1-1 0 0 0,-1 1 0 0 0,0 0 0 0 0,0-1 0 0 0,0 1 0 0 0,0 0 0 0 0,0-1 0 0 0,0 1 0 0 0,-1 0 0 0 0,1-1 0 0 0,0 1 0 0 0,-1-1-1 0 0,0 1 1 0 0,1 0 0 0 0,-1-1 0 0 0,0 1 0 0 0,1-1 0 0 0,-1 0 0 0 0,-1 1-27 0 0,-19 28 240 0 0,15-24-207 0 0,0 0 0 0 0,1 0 0 0 0,0 1 0 0 0,0 0 1 0 0,1 0-1 0 0,0 1 0 0 0,0-1 0 0 0,0 1 0 0 0,1 0 0 0 0,0-1 0 0 0,1 2 0 0 0,0-1 0 0 0,0 0 0 0 0,1 0 0 0 0,0 1 0 0 0,0-1 0 0 0,1 0 0 0 0,0 1-33 0 0,3-5-16 0 0,1-1 0 0 0,-1 0 1 0 0,1-1-1 0 0,0 1 0 0 0,0-1 0 0 0,0 0 0 0 0,0 0 0 0 0,0 0 0 0 0,1 0 0 0 0,-1-1 0 0 0,0 1 0 0 0,1-1 1 0 0,0-1-1 0 0,-1 1 0 0 0,1 0 0 0 0,-1-1 0 0 0,1 0 0 0 0,0 0 0 0 0,-1-1 0 0 0,1 1 0 0 0,-1-1 1 0 0,1 0-1 0 0,-1 0 0 0 0,1 0 0 0 0,3-2 16 0 0,49-18-2916 0 0,-23 2-6734 0 0,-27 14 1270 0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9.4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500 158 0 0 0,'0'0'954'0'0,"0"0"159"0"0,0 0 14 0 0,0 0-8 0 0,0 0 109 0 0,0 0 92 0 0,0 0-30 0 0,0 0-40 0 0,0 0-103 0 0,0 0-162 0 0,0 0-146 0 0,0 0-171 0 0,0 0-149 0 0,-21 13-92 0 0,-134 93 397 0 0,60-33-388 0 0,-68 30 688 0 0,98-55-586 0 0,65-47-540 0 0,1 0 1 0 0,-1 0 0 0 0,1 1-1 0 0,0-1 1 0 0,-1 0 0 0 0,1 0 0 0 0,0 0-1 0 0,0 0 1 0 0,0 0 0 0 0,0 0-1 0 0,0 0 1 0 0,0 0 0 0 0,0 0 0 0 0,1 0-1 0 0,-1 0 1 0 0,0-1 0 0 0,0 1-1 0 0,1-1 1 0 0,-1 1 0 0 0,0-1 0 0 0,1 1-1 0 0,-1-1 1 0 0,0 0 0 0 0,1 1-1 0 0,-1-1 1 0 0,0 0 0 0 0,1 0 0 0 0,-1 0-1 0 0,1 0 2 0 0,3 1 31 0 0,26 7 115 0 0,1-2 0 0 0,0-1 1 0 0,1-2-1 0 0,-1-1 0 0 0,1-1 0 0 0,19-4-146 0 0,6 3 363 0 0,183-11 577 0 0,-239 8-783 0 0,1 0 0 0 0,0 0 0 0 0,-1 1 0 0 0,1-2 0 0 0,-1 1 0 0 0,0 0 0 0 0,0 0 0 0 0,0-1 0 0 0,0 1 0 0 0,-1-1 0 0 0,1 0 0 0 0,-1 1 0 0 0,0-1 0 0 0,0 0 0 0 0,-1 0 0 0 0,1 0 0 0 0,-1 1 0 0 0,0-1 0 0 0,0 0 0 0 0,0 0 0 0 0,0 0 0 0 0,0 0 0 0 0,-1 0 0 0 0,0-1-157 0 0,1 3 60 0 0,-1-9-35 0 0,1 0 0 0 0,-1 0 0 0 0,-1 1 0 0 0,0-1 0 0 0,-1 0 1 0 0,0 1-1 0 0,-1 0 0 0 0,0 0 0 0 0,0 0 0 0 0,-1 0 0 0 0,0 1 0 0 0,-1-1 0 0 0,0 1 0 0 0,0 1 0 0 0,-1-1 1 0 0,0 1-1 0 0,-3-2-25 0 0,-15-18-696 0 0,-34-36-1093 0 0,14 28-7215 0 0,42 33 3885 0 0,1 2-1609 0 0</inkml:trace>
  <inkml:trace contextRef="#ctx0" brushRef="#br0" timeOffset="860.228">738 537 1320 0 0,'0'0'527'0'0,"0"0"-152"0"0,0 0 229 0 0,0 0 487 0 0,0 0 345 0 0,0 0 223 0 0,0 0 71 0 0,0 0-62 0 0,0 0-146 0 0,0 0-221 0 0,0 0-231 0 0,0 0-170 0 0,0 0-104 0 0,29-6-78 0 0,90-24-85 0 0,-56-4 149 0 0,-52 23-602 0 0,14-12-22 0 0,0-2 0 0 0,-2 0 1 0 0,0-2-1 0 0,-2-1 0 0 0,-1 0 0 0 0,-1-1 0 0 0,-2-2 1 0 0,1-3-159 0 0,-5-51-605 0 0,-14 84 511 0 0,0-1-1 0 0,0 1 1 0 0,-1-1-1 0 0,1 1 1 0 0,-1 0-1 0 0,1 0 1 0 0,-1 0-1 0 0,1 0 1 0 0,-1 0-1 0 0,0 0 1 0 0,0 0-1 0 0,1 0 1 0 0,-1 0-1 0 0,0 1 1 0 0,0-1-1 0 0,0 1 1 0 0,0-1-1 0 0,0 1 0 0 0,0 0 1 0 0,0 0-1 0 0,0 0 1 0 0,1 0-1 0 0,-1 0 1 0 0,0 0-1 0 0,0 1 1 0 0,0-1-1 0 0,0 1 1 0 0,0-1-1 0 0,0 1 1 0 0,0 0-1 0 0,1-1 1 0 0,-1 1-1 0 0,0 0 1 0 0,1 0-1 0 0,-1 0 1 0 0,0 1-1 0 0,1-1 1 0 0,0 0-1 0 0,-1 1 1 0 0,0 0 94 0 0,-12 10-187 0 0,0 0 0 0 0,0 2 0 0 0,1-1 1 0 0,1 2-1 0 0,1 0 0 0 0,0 0 1 0 0,1 1-1 0 0,0 0 0 0 0,1 0 1 0 0,1 1-1 0 0,1 1 0 0 0,1-1 0 0 0,-4 14 187 0 0,9-26 105 0 0,0-1 0 0 0,0 1 0 0 0,0 0 0 0 0,1 0 0 0 0,0 0 0 0 0,0 0 0 0 0,0 0 0 0 0,0 0-1 0 0,1-1 1 0 0,0 1 0 0 0,0 0 0 0 0,0 0 0 0 0,0-1 0 0 0,1 1 0 0 0,0-1 0 0 0,0 1 0 0 0,0-1-1 0 0,1 0 1 0 0,-1 1 0 0 0,1-1 0 0 0,0 0 0 0 0,0-1 0 0 0,1 1 0 0 0,-1-1 0 0 0,1 1 0 0 0,-1-1-1 0 0,1 0 1 0 0,0 0 0 0 0,0-1 0 0 0,1 1 0 0 0,-1-1 0 0 0,0 0 0 0 0,1 0 0 0 0,-1 0 0 0 0,1-1-1 0 0,0 0 1 0 0,0 0 0 0 0,-1 0 0 0 0,1 0 0 0 0,2 0-105 0 0,16 0 248 0 0,0-1 1 0 0,0-1-1 0 0,1-1 1 0 0,-1 0-1 0 0,-1-2 0 0 0,1-1 1 0 0,-1-1-1 0 0,1 0 0 0 0,-2-2 1 0 0,1-1-1 0 0,-1 0 1 0 0,0-2-1 0 0,-1 0 0 0 0,-1-1 1 0 0,0-2-1 0 0,0 1 1 0 0,-1-2-1 0 0,-1-1 0 0 0,0 0 1 0 0,2-5-249 0 0,-13 16-42 0 0,-1 0 1 0 0,-1 0 0 0 0,1 0 0 0 0,-1-1-1 0 0,0 1 1 0 0,0-1 0 0 0,0 0 0 0 0,-1-1-1 0 0,0 1 1 0 0,0 0 0 0 0,-1-1-1 0 0,0 1 1 0 0,0-1 0 0 0,0 0 0 0 0,-1 0-1 0 0,0 0 1 0 0,0 0 0 0 0,-1 0 0 0 0,0-1 41 0 0,-1 6-96 0 0,0 1 0 0 0,0 0 0 0 0,0-1 0 0 0,-1 1 0 0 0,1 0 0 0 0,0 0 0 0 0,0 0 0 0 0,-1 0 0 0 0,1 0 0 0 0,-1 0 0 0 0,1 1 0 0 0,-1-1 1 0 0,1 0-1 0 0,-1 1 0 0 0,1-1 0 0 0,-1 1 0 0 0,0-1 0 0 0,1 1 0 0 0,-1 0 0 0 0,0 0 0 0 0,1 0 0 0 0,-1 0 0 0 0,0 0 0 0 0,1 0 0 0 0,-1 0 1 0 0,0 1-1 0 0,1-1 0 0 0,-1 0 0 0 0,0 1 0 0 0,1 0 0 0 0,-1-1 0 0 0,1 1 0 0 0,-1 0 0 0 0,1 0 0 0 0,-1 0 0 0 0,1 0 0 0 0,0 0 1 0 0,-1 0-1 0 0,1 0 0 0 0,-1 1 96 0 0,-5 3-88 0 0,-1 1 1 0 0,1 0 0 0 0,1 1 0 0 0,-1-1-1 0 0,1 1 1 0 0,0 0 0 0 0,1 1 0 0 0,-1 0-1 0 0,2 0 1 0 0,-1 0 0 0 0,1 0 0 0 0,0 1-1 0 0,1-1 1 0 0,0 1 0 0 0,0 0-1 0 0,1 0 1 0 0,0 0 0 0 0,0 0 0 0 0,1 0-1 0 0,1 1 1 0 0,-1-1 0 0 0,2 0 0 0 0,0 6 87 0 0,0-12 48 0 0,0 1 0 0 0,1-1 0 0 0,0 0 0 0 0,-1 0 0 0 0,1 0 0 0 0,1 0 0 0 0,-1-1 0 0 0,0 1 0 0 0,0 0 0 0 0,1-1 0 0 0,0 0 0 0 0,-1 1 0 0 0,1-1 0 0 0,0 0 0 0 0,0 0 0 0 0,0-1 0 0 0,1 1 0 0 0,-1-1 0 0 0,0 1 0 0 0,0-1 0 0 0,1 0 0 0 0,-1 0 1 0 0,1-1-1 0 0,-1 1 0 0 0,1-1 0 0 0,-1 0-48 0 0,95-2 2046 0 0,-74-6-1655 0 0,0-1 0 0 0,-1-1 0 0 0,-1-1 1 0 0,1-1-1 0 0,-2-1 0 0 0,0-1 0 0 0,15-12-391 0 0,0 2 114 0 0,0-1 0 0 0,-2-2 0 0 0,-1-1 1 0 0,-1-2-1 0 0,-2-1 0 0 0,-1-1 0 0 0,-1-2 0 0 0,19-31-114 0 0,-36 34 170 0 0,-29 43-761 0 0,6 0 421 0 0,0 0-1 0 0,1 2 1 0 0,1-1 0 0 0,0 1-1 0 0,1 1 1 0 0,1 0 0 0 0,0 0-1 0 0,1 1 1 0 0,0-1 0 0 0,2 2-1 0 0,0-1 1 0 0,0 1 0 0 0,2-1-1 0 0,0 1 1 0 0,1 0 0 0 0,0 0-1 0 0,2 0 1 0 0,0 1 170 0 0,1-14-153 0 0,1 0 1 0 0,-1 0-1 0 0,1 0 1 0 0,0 0-1 0 0,0 0 1 0 0,1 0-1 0 0,-1 0 1 0 0,1-1-1 0 0,0 0 1 0 0,0 1-1 0 0,0-1 1 0 0,0 0-1 0 0,1 0 1 0 0,-1-1-1 0 0,1 1 1 0 0,0-1-1 0 0,0 1 1 0 0,0-1-1 0 0,0 0 1 0 0,0-1-1 0 0,0 1 1 0 0,0-1-1 0 0,0 0 1 0 0,1 0-1 0 0,-1 0 1 0 0,1 0-1 0 0,0-1 153 0 0,47 5-9119 0 0,-45-9 4534 0 0,-7 0 3647 0 0</inkml:trace>
  <inkml:trace contextRef="#ctx0" brushRef="#br0" timeOffset="1132.685">274 733 5209 0 0,'0'0'1894'0'0,"0"0"-1394"0"0,0 0-301 0 0,0 0 405 0 0,0 0 629 0 0,0 0 366 0 0,0 0 15 0 0,0 0-178 0 0,0 0-259 0 0,38 1-182 0 0,125 7-142 0 0,53-21 1259 0 0,137-26 122 0 0,314-33-2834 0 0,-498 45-2523 0 0,-60 4-5132 0 0,-95 19 6284 0 0,13-1-5739 0 0</inkml:trace>
  <inkml:trace contextRef="#ctx0" brushRef="#br0" timeOffset="1784.199">819 1020 2545 0 0,'0'0'916'0'0,"0"0"-57"0"0,0 0 89 0 0,0 0 92 0 0,0 0-18 0 0,0 0-90 0 0,0 0-109 0 0,0 0-86 0 0,0 0-75 0 0,-34 25-73 0 0,-108 79-25 0 0,16-12 1158 0 0,-33 22 1641 0 0,160-114-3355 0 0,-1 0 0 0 0,0 0 0 0 0,1 0 0 0 0,-1 0 0 0 0,1 0 0 0 0,-1 0 0 0 0,0 0 0 0 0,1 1 0 0 0,-1-1 0 0 0,0 0 0 0 0,1 0 0 0 0,-1 0 0 0 0,0 1 0 0 0,1-1 0 0 0,-1 0 0 0 0,0 0 0 0 0,1 1 0 0 0,-1-1 0 0 0,0 0 0 0 0,0 1 0 0 0,1-1 0 0 0,-1 0 0 0 0,0 1 0 0 0,0-1 0 0 0,0 0 0 0 0,0 1 0 0 0,1-1 0 0 0,-1 0-1 0 0,0 1 1 0 0,0-1 0 0 0,0 1 0 0 0,0-1 0 0 0,0 0 0 0 0,0 1 0 0 0,0-1 0 0 0,0 0 0 0 0,0 1 0 0 0,0-1 0 0 0,0 1 0 0 0,0-1 0 0 0,0 0 0 0 0,-1 1 0 0 0,1-1 0 0 0,0 1 0 0 0,0-1 0 0 0,0 0 0 0 0,0 1 0 0 0,-1-1 0 0 0,1 0 0 0 0,0 1 0 0 0,0-1 0 0 0,-1 0 0 0 0,1 0 0 0 0,0 1 0 0 0,0-1 0 0 0,-1 0 0 0 0,1 0 0 0 0,0 1 0 0 0,-1-1 0 0 0,1 0 0 0 0,-1 0 0 0 0,1 0 0 0 0,0 0-8 0 0,40 1 310 0 0,-32-1-196 0 0,95-5 301 0 0,-1-4 0 0 0,0-5-1 0 0,4-6-414 0 0,43-5 144 0 0,-29-1-318 0 0,-119 24 208 0 0,-1 1-1 0 0,0-1 1 0 0,0 0 0 0 0,1 1 0 0 0,-1-1 0 0 0,0 1 0 0 0,-1-1 0 0 0,1 1 0 0 0,0-1 0 0 0,0 0-1 0 0,-1 1 1 0 0,1-1 0 0 0,0 1 0 0 0,-1-1 0 0 0,0 1 0 0 0,1-1 0 0 0,-1 1 0 0 0,0 0 0 0 0,0-1-1 0 0,0 1 1 0 0,0 0 0 0 0,0-1 0 0 0,0 1 0 0 0,0 0 0 0 0,0 0 0 0 0,0 0 0 0 0,-1 0-1 0 0,1 0 1 0 0,0 0 0 0 0,-1 1 0 0 0,1-1 0 0 0,-1 0 0 0 0,1 1 0 0 0,-1-1 0 0 0,1 1 0 0 0,-1-1-34 0 0,-1-1 67 0 0,-240-153 685 0 0,209 132-755 0 0,-54-53-1082 0 0,86 73 1068 0 0,0-1-2527 0 0,2 3-8070 0 0,0 1 3975 0 0</inkml:trace>
  <inkml:trace contextRef="#ctx0" brushRef="#br0" timeOffset="2131.124">1472 777 8146 0 0,'0'0'2103'0'0,"0"0"-287"0"0,0 0-205 0 0,0 0-244 0 0,0 0-344 0 0,0 0-287 0 0,0 0-172 0 0,0 0-126 0 0,0 0-101 0 0,0 0-90 0 0,0 0-88 0 0,0 0-66 0 0,-20 33-57 0 0,-65 105-16 0 0,18-15-81 0 0,61-110 24 0 0,1-1 0 0 0,0 1 1 0 0,1 0-1 0 0,0 0 1 0 0,1 0-1 0 0,0 0 0 0 0,1 1 1 0 0,1-1-1 0 0,0 1 1 0 0,1-1-1 0 0,1 5 37 0 0,-1-14-5 0 0,1 0-1 0 0,0 0 1 0 0,-1 0 0 0 0,2 0-1 0 0,-1-1 1 0 0,0 1 0 0 0,1 0-1 0 0,0-1 1 0 0,0 0 0 0 0,0 1-1 0 0,0-1 1 0 0,0 0 0 0 0,1 0-1 0 0,-1 0 1 0 0,1 0 0 0 0,0 0-1 0 0,0-1 1 0 0,0 1 0 0 0,0-1-1 0 0,0 0 1 0 0,1 0 0 0 0,-1 0-1 0 0,1 0 1 0 0,-1 0 0 0 0,1-1-1 0 0,0 0 1 0 0,-1 0 0 0 0,1 0-1 0 0,1 0 6 0 0,123 7-19 0 0,-97-8-58 0 0,-26 0-227 0 0,26-3-233 0 0,-17-8-5459 0 0,-13 8 1976 0 0,-1 0 2538 0 0,-1 2 337 0 0,1 0-3352 0 0</inkml:trace>
  <inkml:trace contextRef="#ctx0" brushRef="#br0" timeOffset="2378.413">1069 1115 7058 0 0,'0'0'872'0'0,"0"0"-224"0"0,0 0 272 0 0,0 0 208 0 0,0 0-23 0 0,0 0-41 0 0,0 0-160 0 0,0 0-224 0 0,0 0-200 0 0,206-11-224 0 0,-167 11-136 0 0,3-3-136 0 0,-1-1-192 0 0,7 0-344 0 0,0-3-736 0 0,-12 3-1521 0 0,-8 1-4832 0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36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1872 0 0,'0'0'1674'0'0,"0"0"-932"0"0,0 0-204 0 0,0 0 307 0 0,0 0 309 0 0,0 0 177 0 0,0 0 2 0 0,0 0-64 0 0,0 0-110 0 0,0 0-129 0 0,0 0-145 0 0,34 3-153 0 0,107 7-134 0 0,-49-14 306 0 0,178-22-506 0 0,-258 24-1495 0 0,21 0 1734 0 0,-21 1-4769 0 0,-1 1-4942 0 0,-14 0 6276 0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36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7314 0 0,'0'0'498'0'0,"0"0"-332"0"0,0 0 30 0 0,0 0 423 0 0,0 0 402 0 0,0 0 95 0 0,0 0-21 0 0,0 0-128 0 0,0 0-157 0 0,0 0-168 0 0,0 0-201 0 0,35 0-149 0 0,110 0-112 0 0,50-21-723 0 0,-129 9-3186 0 0,-46 9-539 0 0,-5-1-2549 0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43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1041 918 2232 0 0,'0'0'1885'0'0,"0"0"-801"0"0,0 0-220 0 0,0 0 186 0 0,0 0 219 0 0,0 0 96 0 0,0 0-30 0 0,0 0-132 0 0,0 0-208 0 0,0 0-239 0 0,0 0-212 0 0,0 0-145 0 0,0 0-122 0 0,-30 20-58 0 0,-91 63-11 0 0,85-45 215 0 0,37-33-350 0 0,1-2-35 0 0,0 0 1 0 0,-1 0 0 0 0,2 0-1 0 0,-1 0 1 0 0,0 0 0 0 0,0-1 0 0 0,1 1-1 0 0,0-1 1 0 0,-1 0 0 0 0,1 1-1 0 0,0-1 1 0 0,0-1 0 0 0,0 1-1 0 0,0 0 1 0 0,0-1 0 0 0,1 1-1 0 0,-1-1 1 0 0,0 0 0 0 0,1 0-1 0 0,-1-1 1 0 0,1 1 0 0 0,-1-1-1 0 0,1 1 1 0 0,-1-1 0 0 0,1 0-1 0 0,-1 0 1 0 0,1-1 0 0 0,2 0-39 0 0,11 3 124 0 0,151 28 137 0 0,-161-28-252 0 0,-5-2 23 0 0,0 0 0 0 0,0 0 1 0 0,0 0-1 0 0,0 0 0 0 0,1 0 0 0 0,-1 0 1 0 0,0 1-1 0 0,0-1 0 0 0,0 1 1 0 0,0-1-1 0 0,0 1 0 0 0,0 0 1 0 0,0 0-1 0 0,0 0 0 0 0,0 0 1 0 0,0 0-1 0 0,-1 0 0 0 0,1 1 0 0 0,0-1 1 0 0,-1 1-1 0 0,1-1 0 0 0,-1 1 1 0 0,1-1-1 0 0,-1 1 0 0 0,0 0 1 0 0,0 0-1 0 0,0 0 0 0 0,0-1 1 0 0,0 1-1 0 0,0 0 0 0 0,0 0 0 0 0,-1 0 1 0 0,1 1-1 0 0,-1-1 0 0 0,1 0 1 0 0,-1 0-1 0 0,0 0 0 0 0,0 0 1 0 0,0 0-1 0 0,0 1 0 0 0,0-1 1 0 0,0 0-1 0 0,-1 0 0 0 0,1 0 0 0 0,-1 0 1 0 0,1 0-1 0 0,-1 1-32 0 0,-8 5 45 0 0,0 1 0 0 0,0-1 0 0 0,-1 0 1 0 0,0-1-1 0 0,0 0 0 0 0,-1-1 0 0 0,0 0 0 0 0,0-1 0 0 0,-7 3-45 0 0,-65 22-2597 0 0,60-22 1106 0 0,-8 0-1821 0 0,3-1-3334 0 0,18-4 1110 0 0</inkml:trace>
  <inkml:trace contextRef="#ctx0" brushRef="#br0" timeOffset="235.125">896 962 3457 0 0,'0'0'1964'0'0,"0"0"66"0"0,0 0 80 0 0,0 0-34 0 0,0 0-237 0 0,0 0-304 0 0,0 0-251 0 0,0 0-209 0 0,0 0-170 0 0,0 0-191 0 0,0 0-172 0 0,0 0-118 0 0,0 0-96 0 0,34-3-64 0 0,108-6-56 0 0,50 5-1258 0 0,-121 5-3482 0 0,-30-1-4184 0 0,-30 0 2259 0 0</inkml:trace>
  <inkml:trace contextRef="#ctx0" brushRef="#br0" timeOffset="486.015">1431 1113 3977 0 0,'0'0'1288'0'0,"0"0"48"0"0,0 0 329 0 0,0 0 135 0 0,0 0-312 0 0,0 0-335 0 0,0 0-417 0 0,0 0-296 0 0,0 0-176 0 0,208-15-216 0 0,-187 11-168 0 0,2 4-232 0 0,-2 0-344 0 0,-3-3-440 0 0,-3 3-657 0 0,-2 0-911 0 0,-6-4-969 0 0,0 4-48 0 0</inkml:trace>
  <inkml:trace contextRef="#ctx0" brushRef="#br0" timeOffset="970.684">1849 940 5513 0 0,'0'0'2095'0'0,"0"0"-808"0"0,0 0-301 0 0,0 0 102 0 0,0 0 78 0 0,0 0-69 0 0,0 0-181 0 0,0 0-182 0 0,0 0-155 0 0,0 0-121 0 0,0 0-46 0 0,0 0-34 0 0,22 0 5 0 0,68 0 39 0 0,28 11 2212 0 0,-116-11-2609 0 0,-1 0 0 0 0,1 0 0 0 0,0 0 0 0 0,-1 1 0 0 0,1-1 0 0 0,0 0 0 0 0,-1 1 0 0 0,1 0 0 0 0,-1-1 0 0 0,1 1 0 0 0,-1 0 0 0 0,1 0-1 0 0,-1 0 1 0 0,1 0 0 0 0,-1 0 0 0 0,0 0 0 0 0,0 0 0 0 0,1 0 0 0 0,-1 0 0 0 0,0 1 0 0 0,0-1 0 0 0,0 0 0 0 0,0 1 0 0 0,-1-1 0 0 0,1 1 0 0 0,0-1 0 0 0,-1 1-1 0 0,1 0 1 0 0,0-1 0 0 0,-1 1 0 0 0,0-1 0 0 0,1 1 0 0 0,-1 0 0 0 0,0-1 0 0 0,0 1 0 0 0,0 0 0 0 0,0-1 0 0 0,0 1 0 0 0,-1 0 0 0 0,1-1 0 0 0,0 1 0 0 0,-1 0-1 0 0,0 0-23 0 0,-68 75 516 0 0,69-77-525 0 0,-1 1-1 0 0,0-1 1 0 0,1 1 0 0 0,-1-1-1 0 0,0 1 1 0 0,1-1 0 0 0,-1 1-1 0 0,0 0 1 0 0,1 0 0 0 0,-1-1-1 0 0,1 1 1 0 0,0 0 0 0 0,-1 0-1 0 0,1-1 1 0 0,-1 1 0 0 0,1 0 0 0 0,0 0-1 0 0,0 0 1 0 0,-1 0 0 0 0,1-1-1 0 0,0 1 1 0 0,0 0 0 0 0,0 0-1 0 0,0 0 1 0 0,0 0 0 0 0,0 0-1 0 0,0 0 1 0 0,1-1 0 0 0,-1 1-1 0 0,0 0 1 0 0,0 0 0 0 0,1 0-1 0 0,-1 0 1 0 0,0-1 0 0 0,1 1-1 0 0,-1 0 1 0 0,1 0 0 0 0,-1-1-1 0 0,1 1 1 0 0,-1 0 0 0 0,1-1-1 0 0,0 1 1 0 0,-1 0 0 0 0,1-1-1 0 0,0 1 1 0 0,-1-1 0 0 0,1 1 0 0 0,0-1-1 0 0,0 0 1 0 0,-1 1 0 0 0,1-1-1 0 0,0 0 1 0 0,0 1 0 0 0,1-1 8 0 0,113 44-136 0 0,-112-43 165 0 0,0 0 0 0 0,0 0 0 0 0,0 0 0 0 0,0 1 0 0 0,0-1 0 0 0,0 1 0 0 0,0 0 0 0 0,0 0 0 0 0,-1-1 0 0 0,1 2 0 0 0,-1-1 0 0 0,1 0 0 0 0,-1 1 0 0 0,0-1 0 0 0,0 1 0 0 0,0-1 0 0 0,0 1 0 0 0,-1 0 0 0 0,1 0 0 0 0,-1 0 0 0 0,1 0 0 0 0,-1 0 1 0 0,0 0-1 0 0,0 0 0 0 0,-1 0 0 0 0,1 1 0 0 0,-1-1 0 0 0,1 0 0 0 0,-1 0 0 0 0,0 1 0 0 0,0-1 0 0 0,0 0 0 0 0,-1 1 0 0 0,1-1 0 0 0,-1 0 0 0 0,0 0 0 0 0,0 0 0 0 0,0 0 0 0 0,0 0 0 0 0,-1 0 0 0 0,1 0 0 0 0,-1 0 0 0 0,1 0 0 0 0,-1 0 0 0 0,-1 0-29 0 0,-97 49 878 0 0,31-42-2597 0 0,46-9-1521 0 0,-1-1-3520 0 0,13 0-4218 0 0</inkml:trace>
  <inkml:trace contextRef="#ctx0" brushRef="#br0" timeOffset="-4669.383">516 86 616 0 0,'0'0'1810'0'0,"0"0"-150"0"0,0 0 1 0 0,0 0 83 0 0,0 0 54 0 0,0 0-29 0 0,0 0-179 0 0,0 0-286 0 0,0 0-297 0 0,0 0-269 0 0,0 0-245 0 0,0-3-169 0 0,-4 91 2774 0 0,-46 140-2159 0 0,33-159-2083 0 0,15-40-7029 0 0,2-27 2557 0 0,2 0 3985 0 0,-2-2 1111 0 0,3 1-2947 0 0</inkml:trace>
  <inkml:trace contextRef="#ctx0" brushRef="#br0" timeOffset="-4333.453">807 93 3913 0 0,'0'0'1001'0'0,"0"0"26"0"0,0 0 128 0 0,0 0 240 0 0,0 0 184 0 0,0 0 28 0 0,0 0-123 0 0,0 0-242 0 0,0 0-324 0 0,0 0-330 0 0,0 0-246 0 0,0 0-172 0 0,0 0-61 0 0,-21 23-11 0 0,-60 72 7 0 0,67-67 6 0 0,24-24 15 0 0,-5-3-79 0 0,85 14 436 0 0,-67-13-403 0 0,0 2 1 0 0,-1 0-1 0 0,0 1 0 0 0,0 1 0 0 0,0 1 0 0 0,-1 1 0 0 0,7 4-80 0 0,-26-9 65 0 0,0 0-1 0 0,-1 0 1 0 0,1 0-1 0 0,0 0 1 0 0,-1 0 0 0 0,0 0-1 0 0,0 1 1 0 0,0-1-1 0 0,0 0 1 0 0,0 1-1 0 0,-1-1 1 0 0,0 0 0 0 0,1 1-1 0 0,-1-1 1 0 0,0 1-1 0 0,-1-1 1 0 0,1 1-1 0 0,-1-1 1 0 0,1 0 0 0 0,-1 1-1 0 0,0-1 1 0 0,0 0-1 0 0,0 0 1 0 0,-1 1-1 0 0,1-1 1 0 0,-1 0 0 0 0,0 0-1 0 0,0 0 1 0 0,0-1-1 0 0,0 1 1 0 0,0 0-1 0 0,-1-1 1 0 0,1 0 0 0 0,-1 1-1 0 0,0-1 1 0 0,0 0-65 0 0,-70 59-1104 0 0,45-46-2487 0 0,-1-6-4449 0 0,21-9 389 0 0</inkml:trace>
  <inkml:trace contextRef="#ctx0" brushRef="#br0" timeOffset="-4080.928">746 34 3513 0 0,'0'0'1341'0'0,"0"0"137"0"0,0 0 109 0 0,0 0 24 0 0,0 0-96 0 0,0 0-211 0 0,0 0-253 0 0,0 0-208 0 0,0 0-160 0 0,0 0-162 0 0,0 0-127 0 0,0 0-116 0 0,0 0-107 0 0,34 3-64 0 0,105 11-48 0 0,-36 13-674 0 0,-24-14-3601 0 0,-1-7-4643 0 0,-61-6 6093 0 0</inkml:trace>
  <inkml:trace contextRef="#ctx0" brushRef="#br0" timeOffset="-3852.019">1411 38 232 0 0,'0'0'1527'0'0,"0"0"-167"0"0,0 0-33 0 0,0 0 44 0 0,0 0-40 0 0,0 0-125 0 0,0 0-193 0 0,0 0-231 0 0,-34 29-194 0 0,-104 91-185 0 0,77-50-7 0 0,57-60-343 0 0,2-7-16 0 0,-1 1 0 0 0,1 1 0 0 0,-1-1 0 0 0,1 0 0 0 0,0 0 0 0 0,1 1 0 0 0,-1-1 0 0 0,1 1 0 0 0,0 0 0 0 0,0-1 0 0 0,0 1 0 0 0,1 0 0 0 0,0-1 0 0 0,0 1 0 0 0,0 0 0 0 0,0 0 0 0 0,1-1 0 0 0,-1 1 0 0 0,1 0 0 0 0,1-1 0 0 0,-1 1 0 0 0,1-1 0 0 0,-1 1 0 0 0,1-1 0 0 0,0 0 0 0 0,1 0 0 0 0,-1 0 0 0 0,1 0 0 0 0,0 0 0 0 0,0 0 0 0 0,0-1 0 0 0,0 1 0 0 0,1-1 0 0 0,-1 0 0 0 0,1 0 0 0 0,0 0 0 0 0,0-1 0 0 0,0 1 0 0 0,0-1 0 0 0,0 0 0 0 0,1 0 0 0 0,-1 0-37 0 0,8 0 285 0 0,1-1 1 0 0,-1 0 0 0 0,0-1-1 0 0,0 0 1 0 0,1 0 0 0 0,-1-2-1 0 0,0 1 1 0 0,0-2-1 0 0,0 0 1 0 0,0 0 0 0 0,-1-1-1 0 0,1 0 1 0 0,-1-1 0 0 0,0 0-1 0 0,0-1 1 0 0,-1 0-1 0 0,1-1 1 0 0,-1 0 0 0 0,-1-1-1 0 0,0 0 1 0 0,0 0 0 0 0,0-1-1 0 0,0-1-285 0 0,54-83 1224 0 0,-61 90-1233 0 0,-1-1-1 0 0,1 0 0 0 0,-1 1 1 0 0,0-1-1 0 0,0 0 0 0 0,0 0 1 0 0,0 1-1 0 0,-1-1 0 0 0,0 0 0 0 0,0 0 1 0 0,0 0-1 0 0,0 0 0 0 0,0 0 1 0 0,-1 1-1 0 0,1-1 0 0 0,-1 0 0 0 0,0 0 1 0 0,-1 1-1 0 0,1-1 0 0 0,-1 0 1 0 0,1 1-1 0 0,-1 0 0 0 0,0-1 0 0 0,0 1 1 0 0,0 0-1 0 0,-1 0 0 0 0,1 0 1 0 0,-1 0-1 0 0,-2-2 10 0 0,0 2-216 0 0,1 0 1 0 0,0 0-1 0 0,0 0 1 0 0,-1 1-1 0 0,1 0 0 0 0,-1 0 1 0 0,0 0-1 0 0,0 0 1 0 0,0 1-1 0 0,0 0 0 0 0,0 0 1 0 0,0 0-1 0 0,0 1 1 0 0,0-1-1 0 0,-1 1 216 0 0,-62 18-7852 0 0,60-15 5546 0 0,-8 2-4957 0 0</inkml:trace>
  <inkml:trace contextRef="#ctx0" brushRef="#br0" timeOffset="-3054.878">1733 281 4369 0 0,'0'0'2212'0'0,"0"0"-875"0"0,0 0-282 0 0,0 0 177 0 0,0 0 151 0 0,0 0-130 0 0,0 0-236 0 0,0 0-248 0 0,0 0-217 0 0,0 0-132 0 0,0 0-152 0 0,0 0-125 0 0,0 0-47 0 0,34-3-85 0 0,106-7-89 0 0,-49 1-1231 0 0,-69 6-1766 0 0,4 2-3427 0 0,-19 1 1349 0 0</inkml:trace>
  <inkml:trace contextRef="#ctx0" brushRef="#br0" timeOffset="-2513.955">2206 78 4745 0 0,'0'0'2044'0'0,"0"0"-330"0"0,0 0-183 0 0,0 0-64 0 0,0 0-203 0 0,0 0-291 0 0,0 0-261 0 0,0 0-219 0 0,0 0-94 0 0,0 0-43 0 0,0 0-39 0 0,0 0 14 0 0,0 0 39 0 0,22-4 46 0 0,109-21 469 0 0,-120 23-750 0 0,-1 0 0 0 0,0 0-1 0 0,1 2 1 0 0,-1-1 0 0 0,1 1-1 0 0,-1 1 1 0 0,1 0 0 0 0,-1 0-1 0 0,1 1 1 0 0,-1 0 0 0 0,0 1 0 0 0,2 1-135 0 0,-11-2 23 0 0,0 1 1 0 0,-1-1 0 0 0,1 1 0 0 0,-1-1 0 0 0,0 1-1 0 0,0-1 1 0 0,0 1 0 0 0,0-1 0 0 0,0 1-1 0 0,0-1 1 0 0,-1 1 0 0 0,1-1 0 0 0,-1 1 0 0 0,1-1-1 0 0,-1 0 1 0 0,0 1 0 0 0,0-1 0 0 0,0 0 0 0 0,-1 0-1 0 0,1 0 1 0 0,0 0 0 0 0,-1 0 0 0 0,1 0 0 0 0,-1 0-1 0 0,0 0 1 0 0,0 0 0 0 0,0-1 0 0 0,0 1 0 0 0,0-1-1 0 0,0 1 1 0 0,0-1 0 0 0,-1 1-24 0 0,-102 81 134 0 0,79-65-111 0 0,1 1 0 0 0,1 2 0 0 0,1 0-1 0 0,0 1 1 0 0,-5 10-23 0 0,25-29 1 0 0,0 0-1 0 0,1 1 1 0 0,0-1-1 0 0,-1 1 1 0 0,1 0-1 0 0,1 0 1 0 0,-1 0-1 0 0,0 0 1 0 0,1 0-1 0 0,0 0 1 0 0,0 0-1 0 0,0 0 1 0 0,1 0 0 0 0,-1 1-1 0 0,1-1 1 0 0,0 0-1 0 0,0 0 1 0 0,0 1-1 0 0,1-1 1 0 0,0 0-1 0 0,-1 0 1 0 0,2 0-1 0 0,-1 1 1 0 0,0-1-1 0 0,1 0 1 0 0,0-1-1 0 0,0 1 1 0 0,0 0 0 0 0,0 0-1 0 0,0-1 1 0 0,1 1-1 0 0,0-1 1 0 0,0 0-1 0 0,-1 0 1 0 0,2 0-1 0 0,-1 0 1 0 0,0-1-1 0 0,1 1 1 0 0,-1-1-1 0 0,3 1 0 0 0,-1 1-66 0 0,1-1-1 0 0,0 0 0 0 0,0-1 1 0 0,0 1-1 0 0,1-1 1 0 0,-1 0-1 0 0,1-1 0 0 0,-1 1 1 0 0,1-1-1 0 0,-1-1 0 0 0,1 1 1 0 0,-1-1-1 0 0,1 0 0 0 0,0-1 1 0 0,-1 1-1 0 0,1-1 0 0 0,-1-1 1 0 0,1 1-1 0 0,-1-1 1 0 0,1 0-1 0 0,3-2 67 0 0,34-20-3328 0 0,-3-7-3492 0 0,-30 21 2596 0 0,-3 5-669 0 0</inkml:trace>
  <inkml:trace contextRef="#ctx0" brushRef="#br0" timeOffset="-2233.674">2808 5 4329 0 0,'0'0'2036'0'0,"0"0"-399"0"0,0 0-69 0 0,0 0 116 0 0,0 0-51 0 0,0 0-194 0 0,0 0-223 0 0,0 0-216 0 0,0 0-184 0 0,0 0-170 0 0,0 0-147 0 0,0 0-125 0 0,0 0-90 0 0,-17 31-69 0 0,-53 95-65 0 0,50-78 24 0 0,20-46-176 0 0,0 0 0 0 0,0 0 0 0 0,0 0 0 0 0,0-1 0 0 0,0 1 0 0 0,0 0 0 0 0,0 0 0 0 0,0 0 0 0 0,1 0 0 0 0,-1-1 0 0 0,1 1 0 0 0,-1 0 0 0 0,1 0 0 0 0,0-1-1 0 0,0 1 1 0 0,0 0 0 0 0,-1-1 0 0 0,2 1 0 0 0,-1-1 0 0 0,0 1 0 0 0,0-1 0 0 0,0 1 0 0 0,1-1 0 0 0,-1 0 0 0 0,1 0 0 0 0,-1 0 0 0 0,1 0 0 0 0,-1 0 0 0 0,1 0 0 0 0,0 0 0 0 0,-1 0 0 0 0,1-1 0 0 0,0 1 0 0 0,0-1 0 0 0,-1 1-1 0 0,1-1 1 0 0,0 0 0 0 0,0 1 0 0 0,0-1 0 0 0,0 0 0 0 0,0 0 2 0 0,128-4-1305 0 0,-91-12-3190 0 0,-10-11-5678 0 0,-25 23 6530 0 0</inkml:trace>
  <inkml:trace contextRef="#ctx0" brushRef="#br0" timeOffset="-2038.001">3033 12 1600 0 0,'0'0'2433'0'0,"0"0"-398"0"0,0 0-288 0 0,0 0-131 0 0,0 0-57 0 0,0 0-10 0 0,0 0-104 0 0,0 0-226 0 0,0 0-251 0 0,0 0-263 0 0,0 0-193 0 0,0 0-108 0 0,0 0-67 0 0,-13 34-26 0 0,-38 105-30 0 0,26-35 201 0 0,16 39-2030 0 0,7-94-2584 0 0,-1 0-4581 0 0,3-37 3903 0 0</inkml:trace>
  <inkml:trace contextRef="#ctx0" brushRef="#br0" timeOffset="-982.371">260 767 0 0 0,'0'0'299'0'0,"0"0"957"0"0,0 0 311 0 0,0 0 9 0 0,35-3-73 0 0,111-7-81 0 0,167-5 4949 0 0,-57 2-4824 0 0,229-19-570 0 0,-100 6-821 0 0,-128 22 732 0 0,114-26 1728 0 0,-191 18-2494 0 0,127 9-122 0 0,-183 3-1848 0 0,-124 0 861 0 0,0-6-10718 0 0,0 5 5945 0 0</inkml:trace>
  <inkml:trace contextRef="#ctx0" brushRef="#br0" timeOffset="30676.992">222 30 0 0 0,'0'0'812'0'0,"0"0"263"0"0,0 0 184 0 0,0 0 168 0 0,0 0 67 0 0,0 0-79 0 0,0 0-196 0 0,0 0-295 0 0,0 0-289 0 0,-5-6-231 0 0,-14-18-151 0 0,0 51 491 0 0,-15 63 606 0 0,4 1-1 0 0,4 1 1 0 0,-7 57-1350 0 0,9 2 228 0 0,7 1-1 0 0,6 0 1 0 0,8 48-228 0 0,3-179-7 0 0,1 0 0 0 0,1 0 0 0 0,2 1 0 0 0,0-1 0 0 0,0-1-1 0 0,2 1 1 0 0,1-1 0 0 0,0 0 0 0 0,2 0 0 0 0,6 10 7 0 0,-10-20-122 0 0,1 0-1 0 0,1-1 1 0 0,0 1-1 0 0,0-1 1 0 0,0-1-1 0 0,1 1 1 0 0,1-1-1 0 0,0-1 1 0 0,0 1-1 0 0,0-1 1 0 0,1-1-1 0 0,0 0 1 0 0,0 0-1 0 0,0-1 1 0 0,1-1-1 0 0,0 1 1 0 0,0-2-1 0 0,0 1 1 0 0,0-2-1 0 0,2 1 123 0 0,70 3-3289 0 0,-27-8-2098 0 0,-25-1 191 0 0</inkml:trace>
  <inkml:trace contextRef="#ctx0" brushRef="#br0" timeOffset="31409.686">3136 71 288 0 0,'0'0'919'0'0,"0"0"-28"0"0,0 0 50 0 0,0 0 120 0 0,0 0 109 0 0,0 0 49 0 0,0 0-133 0 0,0 0-281 0 0,0 0-300 0 0,0 0-205 0 0,0 0-24 0 0,0 0 113 0 0,0 0 210 0 0,6 12 172 0 0,69 162 2440 0 0,-55-80-2918 0 0,-5 1 1 0 0,-4 0-1 0 0,-4 1 0 0 0,-4 1 1 0 0,-6 21-294 0 0,3-79 27 0 0,-1-4-17 0 0,-1-1 0 0 0,-2 0 1 0 0,-2 1-1 0 0,-1-2 0 0 0,-2 1 1 0 0,-1-1-1 0 0,-1-1 0 0 0,-2 0 0 0 0,-1 0 1 0 0,-2-1-1 0 0,-11 17-10 0 0,16-31-179 0 0,0-1-1 0 0,-1 1 1 0 0,-1-2-1 0 0,-1 0 1 0 0,0 0-1 0 0,0-1 1 0 0,-2-1 0 0 0,0-1 179 0 0,-49 22-6369 0 0,55-32 2405 0 0,2-2-306 0 0</inkml:trace>
  <inkml:trace contextRef="#ctx0" brushRef="#br0" timeOffset="31889.468">3489 700 144 0 0,'0'0'1135'0'0,"0"0"-383"0"0,0 0-188 0 0,0 0 4 0 0,0 0 83 0 0,0 0 28 0 0,0 0-50 0 0,0 0-52 0 0,0 0-72 0 0,0 0-30 0 0,0 0 25 0 0,0 0 41 0 0,0 0 3 0 0,-4 27-5 0 0,-13 82 1 0 0,12-77 5358 0 0,7-43-2279 0 0,-1 8-4336 0 0,13-41 1047 0 0,3 0 0 0 0,2 2 1 0 0,1 0-1 0 0,2 1 1 0 0,2 1-1 0 0,2 1 1 0 0,1 2-1 0 0,2 0 1 0 0,7-5-331 0 0,-5 19-2070 0 0,4 31-10196 0 0,-24-1 6280 0 0,-6-6 5191 0 0</inkml:trace>
  <inkml:trace contextRef="#ctx0" brushRef="#br0" timeOffset="32291.116">4003 428 0 0 0,'0'0'1043'0'0,"0"0"122"0"0,0 0 101 0 0,0 0 29 0 0,0 0-95 0 0,0 0-67 0 0,0 0-72 0 0,0 0-89 0 0,0 0-116 0 0,0 0-161 0 0,-31 28-195 0 0,-92 85-149 0 0,87-73-108 0 0,35-37-193 0 0,-1-1 0 0 0,1 1 0 0 0,0 0 0 0 0,-1 0 0 0 0,1 0 0 0 0,0 0 0 0 0,1 0 0 0 0,-1 0 0 0 0,1 0-1 0 0,-1 0 1 0 0,1 1 0 0 0,0-1 0 0 0,0 0 0 0 0,0 0 0 0 0,0 0 0 0 0,1 0 0 0 0,0 0 0 0 0,-1 0 0 0 0,1 0 0 0 0,0 0 0 0 0,0 0 0 0 0,1 0 0 0 0,-1 0 0 0 0,0 0 0 0 0,1 0 0 0 0,0-1 0 0 0,0 1 0 0 0,0-1 0 0 0,0 1 0 0 0,0-1 0 0 0,0 0 0 0 0,0 0 0 0 0,1 0 0 0 0,-1 0 0 0 0,1 0 0 0 0,0-1 0 0 0,-1 1-1 0 0,1-1 1 0 0,0 1 0 0 0,0-1 0 0 0,0 0 0 0 0,0 0 0 0 0,2 0-50 0 0,3-1 288 0 0,0 0 1 0 0,0-1-1 0 0,0 0 0 0 0,0-1 0 0 0,-1 1 0 0 0,1-1 0 0 0,0-1 0 0 0,-1 1 1 0 0,0-1-1 0 0,1-1 0 0 0,-1 1 0 0 0,-1-1 0 0 0,1-1 0 0 0,0 1 0 0 0,-1-1 1 0 0,1-1-289 0 0,16-15 174 0 0,-1-2 0 0 0,-1-1 0 0 0,-1 0 0 0 0,-2-2 0 0 0,0 0 1 0 0,-1-2-175 0 0,2 0 35 0 0,-42 120-1844 0 0,22-90 1732 0 0,0 0-1 0 0,0 0 1 0 0,0 0-1 0 0,1 1 0 0 0,-1-1 1 0 0,1 0-1 0 0,0 0 0 0 0,-1 1 1 0 0,1-1-1 0 0,0 0 0 0 0,0 1 1 0 0,0-1-1 0 0,1 0 0 0 0,-1 0 1 0 0,1 1-1 0 0,-1-1 0 0 0,1 0 1 0 0,0 0-1 0 0,-1 0 1 0 0,1 1-1 0 0,0-1 0 0 0,1 0 1 0 0,-1 0-1 0 0,0 0 0 0 0,1-1 1 0 0,-1 1-1 0 0,1 0 0 0 0,-1 0 1 0 0,1-1-1 0 0,0 1 0 0 0,-1-1 1 0 0,1 0-1 0 0,0 1 1 0 0,0-1-1 0 0,0 0 0 0 0,0 0 1 0 0,0 0-1 0 0,1 0 0 0 0,-1-1 1 0 0,0 1-1 0 0,0-1 0 0 0,1 1 1 0 0,-1-1-1 0 0,0 0 0 0 0,1 1 78 0 0,10-2-1341 0 0,1 0-1 0 0,-1-1 0 0 0,0 0 0 0 0,1-1 1 0 0,-1-1-1 0 0,-1 0 0 0 0,1 0 0 0 0,0-1 0 0 0,7-5 1342 0 0,-6 5-2240 0 0</inkml:trace>
  <inkml:trace contextRef="#ctx0" brushRef="#br0" timeOffset="32707.677">4436 480 0 0 0,'0'0'380'0'0,"0"0"458"0"0,0 0 112 0 0,0 0 93 0 0,0 0 24 0 0,0 0-64 0 0,0 0-136 0 0,0 0-168 0 0,0 0-152 0 0,0 0-95 0 0,0 0-27 0 0,0 0 26 0 0,0 0 33 0 0,-8 26-3 0 0,-21 81 18 0 0,29-106-480 0 0,-1 0 0 0 0,0 0 0 0 0,1 0 0 0 0,-1 0 0 0 0,1 0 0 0 0,-1 0 0 0 0,1 0 0 0 0,0 0 0 0 0,-1 1 0 0 0,1-1 0 0 0,0 0 0 0 0,0 0 0 0 0,0 0 0 0 0,0 0 0 0 0,0 0 0 0 0,0 1 0 0 0,0-1 0 0 0,0 0 0 0 0,0 0 0 0 0,0 0 0 0 0,1 0 0 0 0,-1 0-1 0 0,0 1 1 0 0,1-1 0 0 0,-1 0 0 0 0,1 0 0 0 0,0 0 0 0 0,-1 0 0 0 0,1 0 0 0 0,0-1 0 0 0,-1 1 0 0 0,1 0 0 0 0,0 0 0 0 0,0 0 0 0 0,0 0 0 0 0,0-1 0 0 0,-1 1 0 0 0,1 0 0 0 0,0-1 0 0 0,1 1-19 0 0,4 2 209 0 0,0 0 68 0 0,0 1-1 0 0,-1-2 0 0 0,1 1 1 0 0,0 0-1 0 0,1-1 0 0 0,-1 0 1 0 0,0-1-1 0 0,1 1 0 0 0,-1-1 1 0 0,1-1-1 0 0,-1 1 0 0 0,1-1 1 0 0,-1 0-1 0 0,1 0 0 0 0,-1-1 1 0 0,1 0-1 0 0,-1 0 0 0 0,0-1 1 0 0,1 1-1 0 0,-1-1 0 0 0,0-1 1 0 0,0 1-1 0 0,0-1 0 0 0,5-3-276 0 0,9-6 518 0 0,0 0 1 0 0,-1-1-1 0 0,-1-1 0 0 0,0-1 0 0 0,-1-1 0 0 0,8-8-518 0 0,-11 9 118 0 0,0-1 0 0 0,-1 0 0 0 0,-1 0-1 0 0,-1-1 1 0 0,0-1 0 0 0,-1 0 0 0 0,0 0 0 0 0,-2-1-1 0 0,0 0 1 0 0,-2-1 0 0 0,0 1 0 0 0,-1-1 0 0 0,-1-1-1 0 0,0 1 1 0 0,-2 0 0 0 0,-1-1 0 0 0,0 1 0 0 0,-2-14-118 0 0,1 27-21 0 0,-1 1 0 0 0,0 0 0 0 0,0 0 1 0 0,-1 0-1 0 0,0 0 0 0 0,0 0 0 0 0,0 0 1 0 0,0 1-1 0 0,-1-1 0 0 0,0 1 0 0 0,0-1 1 0 0,-1 1-1 0 0,0 0 0 0 0,1 0 0 0 0,-2 1 1 0 0,1-1-1 0 0,0 1 0 0 0,-1 0 0 0 0,0 0 1 0 0,0 0-1 0 0,0 1 0 0 0,0 0 0 0 0,-1 0 1 0 0,1 0-1 0 0,-1 1 0 0 0,0-1 0 0 0,0 1 1 0 0,0 1-1 0 0,0-1 0 0 0,0 1 0 0 0,0 0 1 0 0,0 0-1 0 0,0 1 0 0 0,-1 0 0 0 0,1 0 1 0 0,0 0-1 0 0,0 1 0 0 0,0 0 0 0 0,0 0 1 0 0,0 1-1 0 0,0 0 0 0 0,0 0 0 0 0,-2 1 21 0 0,-1 3-30 0 0,0 0 0 0 0,0 1 0 0 0,1 0 0 0 0,0 1 0 0 0,0-1 1 0 0,1 2-1 0 0,0-1 0 0 0,0 1 0 0 0,1 0 0 0 0,0 0 0 0 0,1 1 0 0 0,0 0 0 0 0,0 0 0 0 0,1 0 0 0 0,0 1 0 0 0,1-1 0 0 0,0 1 0 0 0,1 0 0 0 0,0-1 0 0 0,1 1 0 0 0,0 0 0 0 0,1 0 0 0 0,0 0 0 0 0,0 0 0 0 0,2 7 30 0 0,1-10 11 0 0,1 1 0 0 0,0 0 0 0 0,0-1 0 0 0,1 0 0 0 0,0 0 0 0 0,0 0 0 0 0,1 0 1 0 0,0-1-1 0 0,0 0 0 0 0,0 0 0 0 0,1-1 0 0 0,0 0 0 0 0,1 0 0 0 0,-1-1 0 0 0,1 1 0 0 0,0-2 0 0 0,1 1 0 0 0,-1-1 0 0 0,1 0 0 0 0,0-1 0 0 0,0 0 1 0 0,0-1-1 0 0,9 2-11 0 0,20 6 76 0 0,0-2 0 0 0,1-2 0 0 0,0-1 0 0 0,0-2 0 0 0,1-2 0 0 0,-1-1 0 0 0,0-2 0 0 0,15-4-76 0 0,187-34-3280 0 0,-230 38 2143 0 0,21-5-1813 0 0,-16-3-5699 0 0,-13 7 2428 0 0</inkml:trace>
  <inkml:trace contextRef="#ctx0" brushRef="#br0" timeOffset="32958.091">3313 1028 6457 0 0,'0'0'5875'0'0,"0"0"-4052"0"0,0 0-1367 0 0,0 0-160 0 0,0 0 88 0 0,0 0 118 0 0,0 0 153 0 0,0 0 98 0 0,0 0-26 0 0,0 0-42 0 0,35 12-73 0 0,120 33-61 0 0,-142-42-468 0 0,1 0-1 0 0,-1-2 1 0 0,1 1-1 0 0,-1-2 1 0 0,1 0-1 0 0,-1 0 1 0 0,1-2-1 0 0,-1 1 1 0 0,1-2-1 0 0,0 0-82 0 0,19-3 197 0 0,605-115 1663 0 0,-624 119-1998 0 0,502-84-507 0 0,-343 70-3689 0 0,-1 10-5743 0 0,-143 6 2613 0 0</inkml:trace>
  <inkml:trace contextRef="#ctx0" brushRef="#br0" timeOffset="34173.049">4469 1271 1488 0 0,'0'0'2095'0'0,"0"0"-897"0"0,0 0-459 0 0,0 0-82 0 0,0 0 70 0 0,0 0 93 0 0,0 0 122 0 0,0 0 146 0 0,0 0 18 0 0,-35 11-90 0 0,-105 35-177 0 0,40 0 1100 0 0,98-44-1875 0 0,0-2-29 0 0,1 1 0 0 0,-1-1 1 0 0,0 1-1 0 0,1 0 0 0 0,-1-1 0 0 0,1 1 0 0 0,-1 0 0 0 0,1 0 0 0 0,0 0 1 0 0,-1 0-1 0 0,1 0 0 0 0,0 1 0 0 0,0-1 0 0 0,-1 0 0 0 0,1 1 0 0 0,0-1 0 0 0,1 0 1 0 0,-1 1-1 0 0,0-1 0 0 0,0 1 0 0 0,0-1 0 0 0,1 1 0 0 0,-1 0 0 0 0,1-1 1 0 0,0 1-1 0 0,-1 0 0 0 0,1-1 0 0 0,0 1 0 0 0,0 0 0 0 0,0 0 0 0 0,0 1-35 0 0,35 16-10 0 0,157 32 358 0 0,-190-51-301 0 0,0 0 1 0 0,0 1-1 0 0,0-1 1 0 0,-1 1-1 0 0,1-1 0 0 0,0 1 1 0 0,-1 0-1 0 0,1-1 1 0 0,0 1-1 0 0,-1 0 1 0 0,1 0-1 0 0,-1 0 0 0 0,1 0 1 0 0,-1 1-1 0 0,0-1 1 0 0,1 0-1 0 0,-1 1 1 0 0,0-1-1 0 0,0 1 1 0 0,0-1-1 0 0,0 1 0 0 0,0-1 1 0 0,0 1-1 0 0,-1 0 1 0 0,1-1-1 0 0,0 1 1 0 0,-1 0-1 0 0,1 0 0 0 0,-1-1 1 0 0,0 1-1 0 0,0 0 1 0 0,1 0-1 0 0,-1 0 1 0 0,0 0-1 0 0,-1-1 1 0 0,1 1-1 0 0,0 0 0 0 0,0 0 1 0 0,-1 0-1 0 0,1-1 1 0 0,-1 1-1 0 0,0 0 1 0 0,1 0-1 0 0,-1-1 0 0 0,0 1 1 0 0,0-1-1 0 0,0 1 1 0 0,0-1-1 0 0,0 1 1 0 0,0-1-1 0 0,-1 0 1 0 0,1 1-1 0 0,0-1 0 0 0,-1 0 1 0 0,1 0-1 0 0,-2 1-47 0 0,-24 15 186 0 0,-1 0 0 0 0,0-2 0 0 0,-2-1 0 0 0,0-2 0 0 0,-28 8-186 0 0,-89 2-6237 0 0,141-28-1356 0 0,6 5 1692 0 0</inkml:trace>
  <inkml:trace contextRef="#ctx0" brushRef="#br0" timeOffset="34588.193">4682 1109 3641 0 0,'0'0'2562'0'0,"0"0"-794"0"0,0 0-262 0 0,0 0 185 0 0,0 0 81 0 0,0 0-116 0 0,0 0-217 0 0,0 0-226 0 0,0 0-194 0 0,0 0-235 0 0,0 0-237 0 0,0 0-195 0 0,32-10-162 0 0,94-29-71 0 0,-70 29-2 0 0,-54 12-117 0 0,-1-1 0 0 0,0 1-1 0 0,0 0 1 0 0,1-1 0 0 0,-1 1-1 0 0,0 0 1 0 0,0 0-1 0 0,-1 0 1 0 0,1-1 0 0 0,0 1-1 0 0,0 0 1 0 0,-1 0 0 0 0,0 0-1 0 0,1 1 1 0 0,-1-1 0 0 0,0 0-1 0 0,0 0 1 0 0,0 0-1 0 0,0 0 1 0 0,0 0 0 0 0,0 0-1 0 0,-1 0 1 0 0,1 0 0 0 0,-1 0-1 0 0,0 0 1 0 0,1 0 0 0 0,-1 0-1 0 0,0 0 1 0 0,0-1 0 0 0,0 1-1 0 0,0 0 1 0 0,0 0-1 0 0,-1-1 1 0 0,1 1 0 0 0,-1-1-1 0 0,1 1 1 0 0,-1-1 0 0 0,-127 142 147 0 0,120-134-120 0 0,7-8-22 0 0,0 1 0 0 0,1-1 0 0 0,-1 1 0 0 0,0-1 0 0 0,1 1 0 0 0,-1 0 0 0 0,1 0 0 0 0,0-1-1 0 0,-1 1 1 0 0,1 0 0 0 0,0 0 0 0 0,0 1 0 0 0,0-1 0 0 0,1 0 0 0 0,-1 0 0 0 0,1 0 0 0 0,-1 0 0 0 0,1 1 0 0 0,-1-1 0 0 0,1 0 0 0 0,0 1 0 0 0,0 1-5 0 0,2-2 21 0 0,0-1 1 0 0,0 1-1 0 0,0 0 1 0 0,1-1-1 0 0,-1 0 1 0 0,0 1-1 0 0,0-1 1 0 0,1 0-1 0 0,-1 0 0 0 0,1-1 1 0 0,-1 1-1 0 0,1 0 1 0 0,-1-1-1 0 0,1 1 1 0 0,0-1-1 0 0,-1 0 1 0 0,1 0-1 0 0,-1 0 1 0 0,1 0-1 0 0,0-1 1 0 0,-1 1-1 0 0,3-1-21 0 0,2 1 69 0 0,153-14 299 0 0,-81 3-2308 0 0,-47 10-7884 0 0,-26 1 33 0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39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2 133 0 0 0,'0'0'707'0'0,"0"0"444"0"0,0 0 172 0 0,0 0-15 0 0,0 0-94 0 0,0 0-156 0 0,0 0-169 0 0,-2-4 1451 0 0,81-4 5471 0 0,39-24-5670 0 0,-94 24-1651 0 0,40-11 41 0 0,183-42 183 0 0,-205 60-1508 0 0,-37 12-3670 0 0,-13 11-6328 0 0,0-18 5165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6:06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584 70 3825 0 0,'0'0'2015'0'0,"0"0"-1056"0"0,0 0-363 0 0,0 0 12 0 0,0 0 167 0 0,0 0 188 0 0,0 0 140 0 0,0 0 17 0 0,0 0-85 0 0,-33-8-156 0 0,-106-26-174 0 0,55 29 273 0 0,65 10-798 0 0,-1 2 1 0 0,1-1 0 0 0,0 2-1 0 0,1 1 1 0 0,0 0 0 0 0,0 1 0 0 0,1 1-1 0 0,1 1 1 0 0,0 0 0 0 0,0 1-1 0 0,1 1 1 0 0,1 0 0 0 0,0 1 0 0 0,1 1-1 0 0,1 0 1 0 0,0 0 0 0 0,1 1-1 0 0,-1 4-180 0 0,9-16 36 0 0,-1 0-1 0 0,1 1 0 0 0,0 0 0 0 0,0-1 0 0 0,1 1 0 0 0,-1 0 1 0 0,1 0-1 0 0,1 0 0 0 0,-1 1 0 0 0,1-1 0 0 0,0 0 0 0 0,0 1 0 0 0,1-1 1 0 0,0 0-1 0 0,0 1 0 0 0,1-1 0 0 0,-1 0 0 0 0,2 1 0 0 0,-1-1 1 0 0,0 0-1 0 0,1 0 0 0 0,0 0 0 0 0,1 0 0 0 0,-1 0 0 0 0,1 0 1 0 0,0-1-1 0 0,1 1 0 0 0,-1-1 0 0 0,1 0 0 0 0,0 0 0 0 0,0 0 1 0 0,1-1-1 0 0,0 1 0 0 0,-1-1 0 0 0,1 0 0 0 0,1-1 0 0 0,-1 1 1 0 0,5 2-36 0 0,8-4 143 0 0,0-2 1 0 0,0 1 0 0 0,0-2-1 0 0,0 0 1 0 0,0-2 0 0 0,0 0-1 0 0,0 0 1 0 0,-1-2 0 0 0,0 0-1 0 0,0-1 1 0 0,0-1 0 0 0,0-1-1 0 0,-1 0 1 0 0,-1-1 0 0 0,1 0 0 0 0,-2-1-1 0 0,1-1 1 0 0,-1-1 0 0 0,9-9-144 0 0,24-21 223 0 0,-2-3 0 0 0,-2-1-1 0 0,-1-2 1 0 0,-3-1 0 0 0,-2-3-223 0 0,-1-17 513 0 0,-36 68-401 0 0,0 1 13 0 0,0 0-14 0 0,0 0-15 0 0,-15 27-91 0 0,-63 187 263 0 0,66-149-240 0 0,3 0 1 0 0,2 0-1 0 0,4 0 1 0 0,3 27-29 0 0,-4 66-17 0 0,1 63-2202 0 0,15-198-1654 0 0,5-14-5751 0 0,-13-8 19 0 0</inkml:trace>
  <inkml:trace contextRef="#ctx0" brushRef="#br0" timeOffset="315.43">1002 774 17124 0 0,'0'0'742'0'0,"0"0"-157"0"0,0 0 15 0 0,0 0 135 0 0,0 0 35 0 0,0 0-91 0 0,0 0-179 0 0,0 0-170 0 0,0 0-129 0 0,0 0-102 0 0,0 0-62 0 0,-3 23-57 0 0,-8 71-47 0 0,8-49-2339 0 0,4-35-8190 0 0,-1-9 1283 0 0</inkml:trace>
  <inkml:trace contextRef="#ctx0" brushRef="#br0" timeOffset="566.735">1444 19 13427 0 0,'0'0'2587'0'0,"0"0"-1855"0"0,0 0-622 0 0,0 0-20 0 0,0 0 185 0 0,0 0 197 0 0,0 0 156 0 0,0 0 107 0 0,0 0-7 0 0,0 0-66 0 0,0 0-93 0 0,0 0-118 0 0,3 12-106 0 0,36 167 1238 0 0,-31-97-1381 0 0,-5 1-1 0 0,-3-1 0 0 0,-3 0 1 0 0,-15 80-202 0 0,6 3-1290 0 0,26-139-2172 0 0,7-23-7239 0 0,-15-3 1954 0 0</inkml:trace>
  <inkml:trace contextRef="#ctx0" brushRef="#br0" timeOffset="1246.778">2086 899 10682 0 0,'0'0'808'0'0,"0"0"-282"0"0,0 0-151 0 0,0 0 70 0 0,0 0 93 0 0,0 0 12 0 0,0 0-78 0 0,0 0-122 0 0,-14 34-111 0 0,-46 104-106 0 0,20-46-169 0 0,29-73-222 0 0,-3 6-752 0 0,10-9-9243 0 0,4-16 6692 0 0</inkml:trace>
  <inkml:trace contextRef="#ctx0" brushRef="#br0" timeOffset="1792.499">3099 192 3129 0 0,'0'0'1836'0'0,"0"0"-404"0"0,0 0 25 0 0,0 0 127 0 0,0 0 99 0 0,0 0-13 0 0,0 0-139 0 0,0 0-158 0 0,0 0-171 0 0,-33-12-199 0 0,-106-34-204 0 0,61 36 99 0 0,68 13-763 0 0,-6 1-72 0 0,0 1 0 0 0,0 1 0 0 0,0 0 0 0 0,1 1 0 0 0,0 1 0 0 0,0 0 0 0 0,0 1 0 0 0,2 1 0 0 0,-1 0 0 0 0,1 1 0 0 0,0 0-1 0 0,1 1 1 0 0,1 0 0 0 0,0 1 0 0 0,0 0 0 0 0,2 1 0 0 0,-1 0 0 0 0,2 1 0 0 0,0 0 0 0 0,1 0 0 0 0,0 1 0 0 0,1-1 0 0 0,1 1 0 0 0,0 1 0 0 0,2-1 0 0 0,-3 15-63 0 0,5-26-12 0 0,1-1 1 0 0,-1 0-1 0 0,1 0 1 0 0,0 0-1 0 0,0 0 1 0 0,0 1 0 0 0,0-1-1 0 0,1 0 1 0 0,-1 0-1 0 0,1 0 1 0 0,0 0-1 0 0,1 0 1 0 0,-1 0 0 0 0,1 0-1 0 0,-1 0 1 0 0,1 0-1 0 0,0-1 1 0 0,1 1-1 0 0,-1-1 1 0 0,1 1 0 0 0,-1-1-1 0 0,1 0 1 0 0,0 0-1 0 0,0 0 1 0 0,0 0-1 0 0,1-1 1 0 0,-1 1-1 0 0,3 0 12 0 0,7 2 39 0 0,0-2 0 0 0,1 1-1 0 0,-1-2 1 0 0,1 0 0 0 0,0 0-1 0 0,0-1 1 0 0,-1-1-1 0 0,1 0 1 0 0,0-1 0 0 0,0-1-1 0 0,-1 0 1 0 0,1-1-1 0 0,-1 0 1 0 0,0-1 0 0 0,1 0-1 0 0,-2-1 1 0 0,1-1-1 0 0,-1 0 1 0 0,0-1 0 0 0,4-3-39 0 0,33-15 167 0 0,-1-2 1 0 0,-1-3 0 0 0,-2-1 0 0 0,-1-3 0 0 0,30-30-168 0 0,-14 5 717 0 0,-69 89 674 0 0,-17 24-1289 0 0,2 2-1 0 0,3 0 1 0 0,2 2 0 0 0,3 0-1 0 0,2 1 1 0 0,3 0 0 0 0,2 1-1 0 0,1 38-101 0 0,-10 39 45 0 0,1 24-4582 0 0,17-152 1383 0 0,5-3-5448 0 0,-1-6-731 0 0</inkml:trace>
  <inkml:trace contextRef="#ctx0" brushRef="#br0" timeOffset="2041.936">3537 936 18724 0 0,'0'0'1271'0'0,"0"0"-676"0"0,0 0-267 0 0,0 0 48 0 0,0 0 56 0 0,0 0-8 0 0,0 0-111 0 0,0 0-120 0 0,0 0-95 0 0,0 0-95 0 0,0 0-64 0 0,0 0-81 0 0,0 0-113 0 0,-3 17-175 0 0,-9 52-374 0 0,10-44-5055 0 0,4-23 727 0 0,-2-1-4942 0 0</inkml:trace>
  <inkml:trace contextRef="#ctx0" brushRef="#br0" timeOffset="2512.989">3824 328 12579 0 0,'0'0'3316'0'0,"0"0"-2067"0"0,0 0-537 0 0,0 0 3 0 0,0 0 85 0 0,0 0-12 0 0,0 0-131 0 0,0 0-98 0 0,0 0-109 0 0,0 0-77 0 0,35-29-53 0 0,112-88-70 0 0,-62 70 53 0 0,-66 42-221 0 0,12-5 41 0 0,0 1 0 0 0,0 2 0 0 0,1 1 0 0 0,0 2 0 0 0,0 1-1 0 0,2 1-122 0 0,-32 2 2 0 0,0 0-1 0 0,-1 0 1 0 0,1 1-1 0 0,-1-1 1 0 0,1 1-1 0 0,0-1 1 0 0,-1 1-1 0 0,1-1 1 0 0,-1 1-1 0 0,1 0 0 0 0,-1 0 1 0 0,0 0-1 0 0,1 0 1 0 0,-1 0-1 0 0,0 0 1 0 0,0 0-1 0 0,0 0 1 0 0,1 1-1 0 0,-1-1 1 0 0,-1 0-1 0 0,1 1 0 0 0,0-1 1 0 0,0 0-1 0 0,0 1 1 0 0,-1-1-1 0 0,1 1 1 0 0,0 0-1 0 0,-1-1 1 0 0,0 1-1 0 0,1-1 1 0 0,-1 1-1 0 0,0 0 1 0 0,0-1-1 0 0,0 1 0 0 0,0 0 1 0 0,0 0-2 0 0,-7 64 75 0 0,-4-39-47 0 0,0-1-1 0 0,-2-1 0 0 0,-1 0 0 0 0,0 0 0 0 0,-2-2 0 0 0,-1 1 0 0 0,-7 4-27 0 0,6-4 5 0 0,-143 201 146 0 0,156-216-152 0 0,1 0 1 0 0,0 0 0 0 0,0 1-1 0 0,1-1 1 0 0,1 1 0 0 0,-1 0-1 0 0,2 0 1 0 0,-1 0-1 0 0,1 0 1 0 0,1 0 0 0 0,0 1-1 0 0,0-1 1 0 0,1 0 0 0 0,1 6 0 0 0,2-10 16 0 0,0-1 1 0 0,0 1 0 0 0,0-1 0 0 0,0 1 0 0 0,1-2 0 0 0,0 1 0 0 0,0 0-1 0 0,1-1 1 0 0,-1 0 0 0 0,1 0 0 0 0,0-1 0 0 0,0 1 0 0 0,0-1 0 0 0,0 0-1 0 0,1-1 1 0 0,-1 0 0 0 0,1 0 0 0 0,-1 0 0 0 0,1-1 0 0 0,0 0 0 0 0,0 0-1 0 0,-1-1 1 0 0,1 1 0 0 0,0-2 0 0 0,1 1-17 0 0,39 0 42 0 0,-1-2 1 0 0,1-3-1 0 0,0-1 1 0 0,-1-2-1 0 0,0-3 1 0 0,-1-1-1 0 0,0-2 1 0 0,22-12-43 0 0,109-51-9067 0 0,-154 65-2481 0 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39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9698 0 0,'0'0'1106'0'0,"0"0"-513"0"0,0 0-73 0 0,0 0 360 0 0,0 0 371 0 0,0 0 167 0 0,0 0-76 0 0,0 0-197 0 0,0 0-211 0 0,0 0-209 0 0,0 0-158 0 0,35 2-147 0 0,113 4-116 0 0,-43-17 123 0 0,43-14-38 0 0,-29 6-3872 0 0,-41 4-6647 0 0,-65 11 2024 0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40.1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95 435 4257 0 0,'0'0'1096'0'0,"0"0"-354"0"0,0 0-176 0 0,0 0 195 0 0,0 0 284 0 0,0 0 185 0 0,0 0-1 0 0,0 0-147 0 0,0 0-203 0 0,0 0-204 0 0,0 0-169 0 0,0 0-166 0 0,-8 26-114 0 0,-44 128 33 0 0,43-131-188 0 0,5-14-58 0 0,0 1 1 0 0,0 0-1 0 0,1 0 1 0 0,0 0-1 0 0,0 1 0 0 0,2-1 1 0 0,-1 1-1 0 0,1-1 0 0 0,1 1 1 0 0,-1-1-1 0 0,2 1 1 0 0,0 5-14 0 0,2-12 63 0 0,0 0 0 0 0,0-1 1 0 0,1 0-1 0 0,-1 1 0 0 0,0-1 1 0 0,1 0-1 0 0,0-1 0 0 0,0 1 1 0 0,0-1-1 0 0,0 0 0 0 0,0 0 1 0 0,0 0-1 0 0,1 0 0 0 0,-1-1 1 0 0,1 0-1 0 0,-1 0 0 0 0,1 0 1 0 0,-1 0-1 0 0,1-1 0 0 0,0 1 1 0 0,-1-1-1 0 0,2 0-63 0 0,11 0 36 0 0,1 1-1 0 0,-1-2 1 0 0,1-1 0 0 0,-1 0-1 0 0,1-1 1 0 0,-1 0-1 0 0,0-2 1 0 0,0 0 0 0 0,-1-1-1 0 0,11-5-35 0 0,34-24-2628 0 0,-20 9-3211 0 0,-27 17 2346 0 0,0 1-1421 0 0</inkml:trace>
  <inkml:trace contextRef="#ctx0" brushRef="#br0" timeOffset="213.898">673 288 4953 0 0,'0'0'1920'0'0,"0"0"-526"0"0,0 0-148 0 0,0 0 159 0 0,0 0 101 0 0,0 0-87 0 0,0 0-192 0 0,-23 33-256 0 0,-73 109-248 0 0,42-30 163 0 0,30-47-991 0 0,3 1 0 0 0,2 1 0 0 0,4 0 0 0 0,2 1 0 0 0,1 18 105 0 0,8 18-3284 0 0,4-34-7346 0 0,0-59 7419 0 0</inkml:trace>
  <inkml:trace contextRef="#ctx0" brushRef="#br0" timeOffset="734.818">911 538 952 0 0,'0'0'2086'0'0,"0"0"-292"0"0,0 0-151 0 0,0 0 50 0 0,0 0 12 0 0,0 0-160 0 0,0 0-214 0 0,0 0-281 0 0,0 0-223 0 0,0 0-167 0 0,0 0-152 0 0,0 0-84 0 0,0 0-86 0 0,30-17-45 0 0,92-49 12 0 0,-47 42 317 0 0,67 18 239 0 0,-141 6-860 0 0,0 0-1 0 0,0 0 1 0 0,1 1-1 0 0,-1-1 1 0 0,0 1 0 0 0,0-1-1 0 0,0 1 1 0 0,0-1-1 0 0,0 1 1 0 0,0 0-1 0 0,0-1 1 0 0,0 1-1 0 0,0 0 1 0 0,-1 0-1 0 0,1 0 1 0 0,0 0-1 0 0,0 0 1 0 0,-1 0-1 0 0,1 0 1 0 0,-1 0-1 0 0,1 0 1 0 0,-1 0 0 0 0,1 0-1 0 0,-1 0 1 0 0,1 0-1 0 0,-1 0 1 0 0,0 0-1 0 0,0 1 1 0 0,0-1-1 0 0,1 0 1 0 0,-1 0-1 0 0,0 0 1 0 0,-1 1-1 0 0,1-1 1 0 0,0 0-1 0 0,0 0 1 0 0,0 0 0 0 0,-1 0-1 0 0,1 1 1 0 0,0-1-1 0 0,-1 0 1 0 0,1 0-1 0 0,-1 0 1 0 0,0 0-1 0 0,0 1 0 0 0,-27 47 114 0 0,-145 127-234 0 0,144-145 89 0 0,-128 162 272 0 0,152-187-229 0 0,1 1-1 0 0,1-1 1 0 0,-1 0-1 0 0,1 1 0 0 0,0 0 1 0 0,0 0-1 0 0,1 0 0 0 0,0 0 1 0 0,1 0-1 0 0,-1 1 1 0 0,1-1-1 0 0,0 0 0 0 0,1 1 1 0 0,0-1-1 0 0,1 3-11 0 0,1-5 59 0 0,1 0 1 0 0,0-1-1 0 0,1 1 0 0 0,-1-1 1 0 0,1 0-1 0 0,0 0 0 0 0,0-1 1 0 0,0 1-1 0 0,1-1 0 0 0,-1 0 1 0 0,1 0-1 0 0,0 0 0 0 0,0 0 1 0 0,0-1-1 0 0,0 0 0 0 0,0 0 1 0 0,0-1-1 0 0,1 1 0 0 0,-1-1 0 0 0,0 0 1 0 0,1 0-1 0 0,-1-1 0 0 0,1 0 1 0 0,-1 0-1 0 0,1 0 0 0 0,-1-1 1 0 0,4 0-60 0 0,105-17 366 0 0,-85 8-949 0 0,11-5-2073 0 0,-14 3-5183 0 0,-19 8-2087 0 0</inkml:trace>
  <inkml:trace contextRef="#ctx0" brushRef="#br0" timeOffset="1852.84">1596 516 0 0 0,'0'209'0'0'0,"0"-206"0"0"0,1 33 700 0 0,5-16 3168 0 0,-4-25 5377 0 0,3-22-7223 0 0,38-139 2240 0 0,-32 138-4144 0 0,2 0 0 0 0,0 2 0 0 0,2 0 0 0 0,1 0 0 0 0,1 2 0 0 0,1 0 0 0 0,11-11-118 0 0,-14 18 19 0 0,49-36-90 0 0,-63 54 11 0 0,1 0 1 0 0,-1 0-1 0 0,1 1 0 0 0,-1-1 1 0 0,0 0-1 0 0,1 1 0 0 0,-1-1 1 0 0,0 0-1 0 0,0 1 0 0 0,0-1 1 0 0,0 1-1 0 0,0 0 0 0 0,0-1 1 0 0,-1 1-1 0 0,1 0 0 0 0,0 0 1 0 0,-1-1-1 0 0,1 1 0 0 0,-1 0 1 0 0,0 0-1 0 0,0 0 0 0 0,0-1 1 0 0,0 1-1 0 0,0 0 0 0 0,0 0 1 0 0,0 0-1 0 0,0 0 0 0 0,-1 0 1 0 0,1-1-1 0 0,-1 1 0 0 0,0 1 60 0 0,1 3-256 0 0,-6 54-2303 0 0,1-30-827 0 0,3 1-3762 0 0,2-24 1476 0 0</inkml:trace>
  <inkml:trace contextRef="#ctx0" brushRef="#br0" timeOffset="2280.635">2205 405 0 0 0,'0'0'1930'0'0,"0"0"-199"0"0,0 0-235 0 0,0 0-113 0 0,0 0-4 0 0,0 0-104 0 0,0 0-77 0 0,0 0-109 0 0,0 0-145 0 0,0 0-156 0 0,0 0-166 0 0,0 0-143 0 0,-27 12-106 0 0,-84 38-71 0 0,63-15 49 0 0,43-25-266 0 0,1-6-68 0 0,0 0 0 0 0,1 0 0 0 0,0 1 0 0 0,0 0-1 0 0,1 0 1 0 0,-1-1 0 0 0,1 2 0 0 0,0-1 0 0 0,0 0 0 0 0,1 0 0 0 0,-1 0 0 0 0,1 1 0 0 0,0-1 0 0 0,1 1 0 0 0,-1-1 0 0 0,1 1 0 0 0,0-1 0 0 0,1 1 0 0 0,-1-1 0 0 0,1 1 0 0 0,0-1 0 0 0,0 0-17 0 0,2-3 154 0 0,-1 0 1 0 0,1 0-1 0 0,0 0 0 0 0,-1-1 1 0 0,1 1-1 0 0,0-1 0 0 0,0 0 1 0 0,0 0-1 0 0,0 0 0 0 0,0 0 1 0 0,0 0-1 0 0,0-1 0 0 0,0 1 1 0 0,0-1-1 0 0,0 0 0 0 0,0 0 0 0 0,1 0 1 0 0,-1 0-1 0 0,0-1 0 0 0,0 1 1 0 0,0-1-1 0 0,0 0 0 0 0,0 0 1 0 0,0 0-1 0 0,0 0 0 0 0,0-1 1 0 0,-1 1-1 0 0,1-1-154 0 0,161-128 2359 0 0,-82 56-2017 0 0,-78 111-1660 0 0,-13 46-438 0 0,9-81 1581 0 0,0 0 0 0 0,0 0 1 0 0,0 0-1 0 0,0 0 1 0 0,0 0-1 0 0,1 0 1 0 0,-1 0-1 0 0,1 0 1 0 0,-1 0-1 0 0,1 0 1 0 0,0 0-1 0 0,0 0 1 0 0,0 0-1 0 0,0 0 0 0 0,0 0 1 0 0,0 0-1 0 0,1-1 1 0 0,-1 1-1 0 0,1-1 1 0 0,-1 1-1 0 0,1-1 1 0 0,-1 1-1 0 0,1-1 1 0 0,0 0-1 0 0,-1 0 0 0 0,1 0 1 0 0,0 0-1 0 0,0 0 1 0 0,0 0-1 0 0,0 0 1 0 0,0-1-1 0 0,0 1 1 0 0,0-1-1 0 0,0 1 1 0 0,0-1-1 0 0,1 0 1 0 0,-1 0-1 0 0,0 0 0 0 0,0 0 1 0 0,0 0-1 0 0,1-1 175 0 0,83-13-8309 0 0,-6-24 4112 0 0,-24-1 4114 0 0,-42 31 83 0 0</inkml:trace>
  <inkml:trace contextRef="#ctx0" brushRef="#br0" timeOffset="7334.805">2798 394 0 0 0,'0'0'709'0'0,"-3"-3"204"0"0,1 0-465 0 0,0 0 0 0 0,0 0 0 0 0,0 0 0 0 0,-1 0 0 0 0,1 1 0 0 0,-1-1 0 0 0,1 1 0 0 0,-1 0 0 0 0,0 0 0 0 0,0 0 0 0 0,0 0 0 0 0,0 0 0 0 0,-1 1 0 0 0,1-1 0 0 0,0 1 0 0 0,-1 0 0 0 0,1 0 0 0 0,-1 0 0 0 0,1 0 0 0 0,-1 1 0 0 0,-1-1-448 0 0,-7 2 205 0 0,0 1 0 0 0,0 0-1 0 0,0 1 1 0 0,0 1 0 0 0,0-1 0 0 0,1 2-1 0 0,0 0 1 0 0,0 0 0 0 0,0 1-1 0 0,0 0 1 0 0,1 1 0 0 0,0 0 0 0 0,0 0-1 0 0,1 1 1 0 0,0 1 0 0 0,-6 6-205 0 0,13-12 18 0 0,0-1 1 0 0,0 1-1 0 0,0-1 0 0 0,1 1 1 0 0,-1 0-1 0 0,1 0 1 0 0,0 0-1 0 0,-1 0 0 0 0,1 0 1 0 0,0 0-1 0 0,1 0 1 0 0,-1 0-1 0 0,1 0 1 0 0,-1 0-1 0 0,1 0 0 0 0,0 1 1 0 0,0-1-1 0 0,0 0 1 0 0,1 0-1 0 0,-1 0 0 0 0,1 0 1 0 0,-1 1-1 0 0,1-1 1 0 0,0 0-1 0 0,1 0 1 0 0,-1-1-1 0 0,0 1 0 0 0,1 0 1 0 0,-1 0-1 0 0,1-1 1 0 0,0 1-1 0 0,0 0 0 0 0,0-1 1 0 0,0 0-1 0 0,1 0 1 0 0,-1 0-1 0 0,1 0 1 0 0,-1 0-1 0 0,1 0 0 0 0,-1 0 1 0 0,1-1-1 0 0,0 1-18 0 0,12 2 261 0 0,0 0 0 0 0,0-1 0 0 0,1-1 0 0 0,-1 0 0 0 0,1-1 0 0 0,-1-1 0 0 0,1 0 0 0 0,-1-1-1 0 0,1-1 1 0 0,-1 0 0 0 0,0-1 0 0 0,1-1 0 0 0,-2-1 0 0 0,2 0-261 0 0,-4 1 166 0 0,0-1-1 0 0,-1 0 1 0 0,1-1 0 0 0,-1 0-1 0 0,0-1 1 0 0,-1-1 0 0 0,1 1-1 0 0,-1-1 1 0 0,2-4-166 0 0,6-6 209 0 0,-1-1-1 0 0,-1 0 1 0 0,-1-1 0 0 0,-1-1 0 0 0,-1 0-1 0 0,11-22-208 0 0,-18 26-116 0 0,0-1 0 0 0,-1 1 0 0 0,0-1 0 0 0,-2 0 0 0 0,0-1 0 0 0,-1 1 0 0 0,0 0 0 0 0,-2-1 0 0 0,0 1 0 0 0,-1-1 116 0 0,1 14-130 0 0,0 0-1 0 0,0 0 1 0 0,0 0 0 0 0,-1 0-1 0 0,1 0 1 0 0,-1 0-1 0 0,0 0 1 0 0,-1 0 0 0 0,1 0-1 0 0,-1 1 1 0 0,0-1 0 0 0,0 0-1 0 0,-1 1 1 0 0,1 0 0 0 0,-1-1-1 0 0,0 1 1 0 0,0 0-1 0 0,0 1 1 0 0,-1-1 0 0 0,1 0-1 0 0,-1 1 1 0 0,0 0 0 0 0,0 0-1 0 0,0 0 1 0 0,0 0-1 0 0,-1 1 1 0 0,1-1 0 0 0,-1 1-1 0 0,1 0 1 0 0,-1 1 0 0 0,0-1-1 0 0,0 1 1 0 0,0 0 0 0 0,0 0-1 0 0,0 1 1 0 0,0-1-1 0 0,0 1 1 0 0,0 0 0 0 0,0 0-1 0 0,0 1 1 0 0,0-1 0 0 0,0 1-1 0 0,0 1 1 0 0,1-1-1 0 0,-1 0 1 0 0,0 1 0 0 0,0 0-1 0 0,1 0 1 0 0,-3 2 130 0 0,-5 6 11 0 0,0 1 1 0 0,0 0-1 0 0,1 1 0 0 0,1 0 1 0 0,0 0-1 0 0,0 1 0 0 0,1 1 1 0 0,1 0-1 0 0,0 0 0 0 0,1 0 1 0 0,1 1-1 0 0,0 0 0 0 0,1 0 1 0 0,0 1-1 0 0,2-1 0 0 0,0 1 1 0 0,0 0-1 0 0,1 6-11 0 0,1-14 76 0 0,1 0 1 0 0,0 0-1 0 0,1 0 1 0 0,-1 1-1 0 0,1-1 1 0 0,1 0-1 0 0,0 0 1 0 0,0 0-1 0 0,0-1 1 0 0,1 1-1 0 0,0 0 1 0 0,1-1-1 0 0,0 0 1 0 0,0 0-1 0 0,0 0 1 0 0,1 0-1 0 0,0 0 1 0 0,0-1-1 0 0,1 0 1 0 0,-1 0-1 0 0,1-1 1 0 0,1 0-1 0 0,-1 0 0 0 0,1 0 1 0 0,0-1-1 0 0,3 2-76 0 0,2 1 118 0 0,1 0 0 0 0,0 0-1 0 0,0-2 1 0 0,1 1 0 0 0,0-2-1 0 0,0 0 1 0 0,0 0-1 0 0,0-1 1 0 0,1-1 0 0 0,8 0-118 0 0,90 1-6450 0 0,-98-3 1835 0 0,-5-3-1616 0 0</inkml:trace>
  <inkml:trace contextRef="#ctx0" brushRef="#br0" timeOffset="7600.85">3529 196 8002 0 0,'0'0'2125'0'0,"0"0"-955"0"0,0 0-130 0 0,0 0 257 0 0,0 0 128 0 0,0 0-88 0 0,0 0-252 0 0,0 0-261 0 0,-33 26-241 0 0,-102 85-178 0 0,37-16 10 0 0,-436 460-2044 0 0,530-552 1563 0 0,-54 63-778 0 0,29-17-3696 0 0,27-42 1387 0 0,2 1-5320 0 0,0-4 7470 0 0</inkml:trace>
  <inkml:trace contextRef="#ctx0" brushRef="#br0" timeOffset="8048.688">3626 660 2769 0 0,'0'0'2840'0'0,"0"0"-1054"0"0,0 0-498 0 0,0 0-41 0 0,0 0 61 0 0,0 0-18 0 0,0 0-114 0 0,0 0-181 0 0,0 0-157 0 0,0 0-153 0 0,0 0-134 0 0,-32 11-134 0 0,-102 35-105 0 0,57-11 261 0 0,-117 79 717 0 0,192-113-1308 0 0,1 0-1 0 0,0-1 0 0 0,0 1 0 0 0,0 0 0 0 0,0 0 0 0 0,0 0 1 0 0,0 0-1 0 0,0 0 0 0 0,0 0 0 0 0,1 0 0 0 0,-1 0 0 0 0,0 0 1 0 0,1 1-1 0 0,-1-1 0 0 0,0 0 0 0 0,1 0 0 0 0,0 1 1 0 0,-1-1-1 0 0,1 0 0 0 0,0 1 0 0 0,-1-1 0 0 0,1 0 0 0 0,0 1 1 0 0,0-1-1 0 0,0 0 0 0 0,0 1 0 0 0,1-1 0 0 0,-1 0 0 0 0,0 1 1 0 0,0-1-1 0 0,1 0 0 0 0,-1 1 0 0 0,1-1 0 0 0,-1 0 0 0 0,1 0 1 0 0,0 0-1 0 0,-1 1 0 0 0,1-1 0 0 0,0 0 0 0 0,0 0 0 0 0,0 0 1 0 0,0 0-1 0 0,0 0 0 0 0,0 0 0 0 0,0-1 0 0 0,0 1 0 0 0,0 0 1 0 0,0 0-1 0 0,0-1 0 0 0,0 1 0 0 0,1-1 0 0 0,-1 1 0 0 0,0-1 1 0 0,1 1-1 0 0,-1-1 0 0 0,0 0 0 0 0,0 0 0 0 0,2 1 19 0 0,166 43 26 0 0,-82-3 574 0 0,-87-39-544 0 0,0-1 1 0 0,0 1-1 0 0,0-1 0 0 0,0 1 1 0 0,0 0-1 0 0,0-1 1 0 0,0 1-1 0 0,0-1 0 0 0,-1 1 1 0 0,1 0-1 0 0,-1-1 1 0 0,1 1-1 0 0,-1-1 0 0 0,1 1 1 0 0,-1-1-1 0 0,0 1 1 0 0,0-1-1 0 0,0 0 0 0 0,0 1 1 0 0,0-1-1 0 0,0 0 1 0 0,0 0-1 0 0,0 0 0 0 0,-1 0 1 0 0,1 0-1 0 0,0 0 1 0 0,-1 0-1 0 0,1 0 0 0 0,-1 0 1 0 0,1-1-1 0 0,-1 1 1 0 0,1-1-1 0 0,-1 1 0 0 0,1-1 1 0 0,-1 1-1 0 0,1-1 1 0 0,-1 0-1 0 0,0 0 0 0 0,1 0 1 0 0,-1 0-1 0 0,0 0 1 0 0,1 0-1 0 0,-1 0 1 0 0,0 0-58 0 0,-9 3-13 0 0,-12 5-271 0 0,0-1 1 0 0,0-1-1 0 0,-1-1 0 0 0,0-1 1 0 0,1-1-1 0 0,-20 0 285 0 0,3-2-4273 0 0,0-1-3636 0 0,32 0 433 0 0</inkml:trace>
  <inkml:trace contextRef="#ctx0" brushRef="#br0" timeOffset="11687.866">3761 424 1272 0 0,'0'0'878'0'0,"0"0"-135"0"0,0 0 171 0 0,0 0 391 0 0,0 0 395 0 0,0 0 239 0 0,0 0 14 0 0,0 0-122 0 0,0 0-247 0 0,0 0-289 0 0,0 0-233 0 0,15 1-176 0 0,106-6 1374 0 0,23-13-125 0 0,-96 18-1695 0 0,-53 23 167 0 0,-57 45-53 0 0,41-45-478 0 0,15-17-56 0 0,-1-1 0 0 0,1 1-1 0 0,1 1 1 0 0,-1-1 0 0 0,1 1 0 0 0,0 0-1 0 0,0 1 1 0 0,1-1 0 0 0,0 1 0 0 0,1-1 0 0 0,-1 1-1 0 0,2 0 1 0 0,-1 1 0 0 0,1-1 0 0 0,0 0-1 0 0,0 5-19 0 0,4-10 30 0 0,0 0-1 0 0,0 0 0 0 0,1 0 1 0 0,-1-1-1 0 0,1 1 0 0 0,-1-1 0 0 0,1 1 1 0 0,0-1-1 0 0,0 0 0 0 0,0 0 1 0 0,0 0-1 0 0,0-1 0 0 0,1 1 0 0 0,-1-1 1 0 0,0 0-1 0 0,1 1 0 0 0,-1-2 1 0 0,1 1-1 0 0,0 0 0 0 0,-1-1 0 0 0,1 1 1 0 0,-1-1-1 0 0,1 0 0 0 0,0-1 1 0 0,-1 1-1 0 0,1 0 0 0 0,1-1-29 0 0,144-16-157 0 0,-86 0-8400 0 0,-51 14-3013 0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57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883 1 4825 0 0,'0'0'1098'0'0,"0"0"-292"0"0,0 0-64 0 0,0 0 198 0 0,0 0 320 0 0,0 0 267 0 0,0 0 0 0 0,0 0-209 0 0,0 0-324 0 0,0 0-349 0 0,0 0-250 0 0,-2-1-142 0 0,-14 13 504 0 0,11 0-508 0 0,-17 41-88 0 0,-4-2 1 0 0,-1-1-1 0 0,-2-1 1 0 0,-3-1 0 0 0,-2-2-1 0 0,-17 17-161 0 0,8-14-142 0 0,-1-3-1 0 0,-3-2 0 0 0,-1-2 0 0 0,-2-2 1 0 0,-2-2-1 0 0,-1-2 0 0 0,-2-3 1 0 0,-1-2-1 0 0,-31 10 143 0 0,7-22 291 0 0,77-21-304 0 0,1-1 0 0 0,0 1 1 0 0,0-1-1 0 0,0 0 0 0 0,0 0 1 0 0,0 0-1 0 0,1 0 0 0 0,-1-1 1 0 0,1 1-1 0 0,0 0 0 0 0,0-1 1 0 0,0 1-1 0 0,1-1 0 0 0,-1 1 1 0 0,1-1-1 0 0,0 1 0 0 0,-1-1 1 0 0,2 1-1 0 0,-1-1 0 0 0,0 1 1 0 0,1-1-1 0 0,-1 1 0 0 0,1 0 1 0 0,0-1-1 0 0,0 1 0 0 0,1 0 1 0 0,-1-1-1 0 0,2 0 13 0 0,8-24 38 0 0,2 0-1 0 0,1 2 1 0 0,2-1 0 0 0,0 2 0 0 0,2 0-1 0 0,0 1 1 0 0,12-9-38 0 0,-11 9 57 0 0,6-7 169 0 0,2 1-1 0 0,0 1 1 0 0,2 2 0 0 0,1 0-1 0 0,1 2 1 0 0,18-11-226 0 0,-46 36 45 0 0,0-1 0 0 0,1 1 0 0 0,-1-1 0 0 0,0 1 0 0 0,1 0 0 0 0,-1 0 0 0 0,0 0 0 0 0,1 0 0 0 0,-1 1 0 0 0,0 0 0 0 0,0-1 0 0 0,0 1 0 0 0,1 0 0 0 0,-1 1 0 0 0,0-1 0 0 0,0 0 0 0 0,0 1 0 0 0,-1 0 0 0 0,1-1 0 0 0,0 1 0 0 0,-1 0 0 0 0,1 1 0 0 0,-1-1 0 0 0,1 0 0 0 0,-1 1 0 0 0,0-1 0 0 0,0 1 0 0 0,0 0 0 0 0,-1 0 0 0 0,1 0 0 0 0,-1 0 0 0 0,1 0 0 0 0,-1 0 0 0 0,0 0 0 0 0,0 0 0 0 0,0 0 0 0 0,-1 0 0 0 0,1 1 0 0 0,0 1-45 0 0,8 15 113 0 0,5 9-77 0 0,1 0 1 0 0,1-2-1 0 0,1 1 0 0 0,1-2 0 0 0,2 0 0 0 0,1-2 0 0 0,0 0 0 0 0,2-1 0 0 0,1-1 0 0 0,0-2 1 0 0,2 0-1 0 0,0-2 0 0 0,1 0 0 0 0,6 1-36 0 0,-7-7-585 0 0,27 12-1107 0 0,-36-18-2371 0 0,1 0-3305 0 0,-13-3 70 0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58.3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3465 0 0,'0'0'2268'0'0,"0"0"-473"0"0,0 0-113 0 0,0 0 153 0 0,0 0 27 0 0,0 0-139 0 0,0 0-240 0 0,0 0-218 0 0,0 0-203 0 0,0 0-205 0 0,0 0-167 0 0,32 0-149 0 0,104 0-121 0 0,165-11 458 0 0,-269 11-2675 0 0,-25 0-2706 0 0,0 0-4171 0 0,-7 0 1822 0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58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11338 0 0,'0'0'1285'0'0,"0"0"-268"0"0,0 0 99 0 0,0 0 131 0 0,0 0-45 0 0,0 0-187 0 0,0 0-163 0 0,31 1-166 0 0,100 4-180 0 0,92-8 628 0 0,-162 1-4291 0 0,5 1-5373 0 0,-48 1-1181 0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04.1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1 114 4281 0 0,'0'0'2790'0'0,"0"0"-146"0"0,0 0-222 0 0,0 0-257 0 0,33-1-317 0 0,110-4-346 0 0,192-18 2579 0 0,294-11-2446 0 0,-25 2-5397 0 0,-530 24-45 0 0,-26 1-4082 0 0,-27 3-21 0 0</inkml:trace>
  <inkml:trace contextRef="#ctx0" brushRef="#br0" timeOffset="565.799">770 346 7554 0 0,'0'0'1604'0'0,"0"0"-336"0"0,0 0-189 0 0,0 0 15 0 0,0 0-74 0 0,0 0-208 0 0,0 0-209 0 0,0 0-154 0 0,0 0-95 0 0,0 0-54 0 0,0 0-53 0 0,0 0-31 0 0,-32 19-20 0 0,-101 61 4 0 0,61-20 302 0 0,66-54-460 0 0,0 0-1 0 0,1 1 1 0 0,-1-1-1 0 0,1 1 0 0 0,1 0 1 0 0,-1 1-1 0 0,1-1 1 0 0,1 1-1 0 0,-1 0 1 0 0,1 0-1 0 0,1 0 0 0 0,0 0 1 0 0,0 0-1 0 0,0 0 1 0 0,1 1-1 0 0,0-1 0 0 0,1 1 1 0 0,0 5-42 0 0,4-8 33 0 0,0-1 0 0 0,1 0 0 0 0,0 0 1 0 0,0 0-1 0 0,0 0 0 0 0,0-1 0 0 0,1 0 0 0 0,0 0 0 0 0,0 0 1 0 0,0-1-1 0 0,0 0 0 0 0,1 0 0 0 0,-1 0 0 0 0,1-1 0 0 0,0 0 1 0 0,0 0-1 0 0,0-1 0 0 0,0 0 0 0 0,0 0 0 0 0,0-1 1 0 0,0 1-1 0 0,0-2 0 0 0,0 1 0 0 0,2-1-33 0 0,15-3 286 0 0,0 0 1 0 0,-1-1-1 0 0,0-2 1 0 0,0 0-1 0 0,0-2 0 0 0,-1 0 1 0 0,0-2-1 0 0,-1 0 0 0 0,0-1 1 0 0,-1-1-1 0 0,0-1 1 0 0,-1-1-1 0 0,-1-1 0 0 0,0 0 1 0 0,-1-2-1 0 0,-1 0 0 0 0,0 0 1 0 0,-2-2-1 0 0,9-15-286 0 0,-10 19 32 0 0,-2-1-1 0 0,0-1 1 0 0,-1 0-1 0 0,-1 0 0 0 0,0-1 1 0 0,-2 0-1 0 0,0 0 1 0 0,-1-1-1 0 0,-1 0 1 0 0,-1 0-1 0 0,-1 0 0 0 0,0-1 1 0 0,-2 1-1 0 0,0-1-31 0 0,-1 18-27 0 0,1 0 1 0 0,-1 0-1 0 0,-1 0 0 0 0,1 0 0 0 0,0 0 0 0 0,0 1 0 0 0,-1-1 1 0 0,0 0-1 0 0,0 0 0 0 0,1 0 0 0 0,-2 1 0 0 0,1-1 0 0 0,0 0 0 0 0,0 1 1 0 0,-1-1-1 0 0,0 1 0 0 0,1 0 0 0 0,-1-1 0 0 0,0 1 0 0 0,0 0 1 0 0,0 0-1 0 0,0 0 0 0 0,-1 0 0 0 0,1 1 0 0 0,0-1 0 0 0,-1 1 1 0 0,1-1-1 0 0,-1 1 0 0 0,0 0 0 0 0,1 0 0 0 0,-1 0 0 0 0,0 0 0 0 0,0 0 1 0 0,0 1-1 0 0,1-1 0 0 0,-1 1 0 0 0,0 0 0 0 0,0 0 0 0 0,0 0 1 0 0,0 0-1 0 0,0 0 0 0 0,0 1 0 0 0,1-1 0 0 0,-1 1 0 0 0,0 0 0 0 0,0 0 1 0 0,0 0-1 0 0,1 0 0 0 0,-1 0 0 0 0,1 1 0 0 0,-1-1 0 0 0,1 1 1 0 0,-1-1-1 0 0,0 2 27 0 0,-7 12-28 0 0,0 1 0 0 0,1 0 0 0 0,1 1 0 0 0,0 0 0 0 0,1 0 0 0 0,1 1 0 0 0,0 0 0 0 0,2 0 0 0 0,0 0 0 0 0,1 1 0 0 0,1-1 0 0 0,0 1 0 0 0,2-1 0 0 0,0 1 0 0 0,1 0 0 0 0,1-1 0 0 0,1 4 28 0 0,-1-10-28 0 0,0 0 0 0 0,1 0 0 0 0,1 0 0 0 0,-1-1 0 0 0,2 0 0 0 0,0 0 0 0 0,0 0 0 0 0,1 0 0 0 0,0-1 0 0 0,1 1 0 0 0,0-2-1 0 0,1 1 1 0 0,0-1 0 0 0,0 0 0 0 0,1-1 0 0 0,0 0 0 0 0,5 3 28 0 0,-11-9-204 0 0,-1-1 0 0 0,0 1-1 0 0,1-1 1 0 0,-1 0-1 0 0,1 0 1 0 0,0 0-1 0 0,-1-1 1 0 0,1 1-1 0 0,0-1 1 0 0,-1 1-1 0 0,1-1 1 0 0,0 0-1 0 0,-1 0 1 0 0,1 0-1 0 0,0 0 1 0 0,0-1-1 0 0,-1 1 1 0 0,1-1-1 0 0,0 1 1 0 0,-1-1-1 0 0,1 0 1 0 0,-1 0-1 0 0,2-1 205 0 0,33-23-10420 0 0,-29 18 3024 0 0</inkml:trace>
  <inkml:trace contextRef="#ctx0" brushRef="#br0" timeOffset="886.45">1567 195 6601 0 0,'0'0'1225'0'0,"0"0"-306"0"0,0 0 159 0 0,0 0 325 0 0,0 0 186 0 0,0 0-16 0 0,0 0-180 0 0,0 0-301 0 0,0 0-301 0 0,-26 34-258 0 0,-78 106-189 0 0,59-59-9 0 0,42-76-304 0 0,0 1 0 0 0,0 0 0 0 0,0 0-1 0 0,1 0 1 0 0,-1 0 0 0 0,2 0 0 0 0,-1 0 0 0 0,1 1 0 0 0,-1-1 0 0 0,2 0-1 0 0,-1 1 1 0 0,1-1 0 0 0,0 1 0 0 0,0-1 0 0 0,1 1 0 0 0,0-1 0 0 0,0 1-1 0 0,0-1 1 0 0,1 0 0 0 0,0 0 0 0 0,0 0 0 0 0,1 0 0 0 0,0 0 0 0 0,0 0-1 0 0,0-1 1 0 0,0 1 0 0 0,1-1 0 0 0,0 0 0 0 0,4 4-31 0 0,2-3 87 0 0,0-1 0 0 0,0 0-1 0 0,0 0 1 0 0,1-1 0 0 0,0-1 0 0 0,0 1 0 0 0,0-2 0 0 0,0 0 0 0 0,0 0-1 0 0,0-1 1 0 0,1 0 0 0 0,-1-1 0 0 0,0 0 0 0 0,1-1 0 0 0,-1 0 0 0 0,1-1-87 0 0,-8 1-37 0 0,-1 1 0 0 0,1-1 1 0 0,0 0-1 0 0,0 0 1 0 0,0 0-1 0 0,0 0 1 0 0,-1-1-1 0 0,1 0 1 0 0,0 0-1 0 0,-1 0 1 0 0,0 0-1 0 0,1 0 1 0 0,-1 0-1 0 0,0-1 0 0 0,0 0 1 0 0,0 0-1 0 0,-1 0 1 0 0,3-2 36 0 0,5-18-3948 0 0,-6-4-5221 0 0,-4 22 1783 0 0</inkml:trace>
  <inkml:trace contextRef="#ctx0" brushRef="#br0" timeOffset="1144.208">1236 453 3377 0 0,'0'0'3272'0'0,"0"0"-1399"0"0,0 0-385 0 0,0 0-128 0 0,0 0-151 0 0,0 0-145 0 0,188-22-56 0 0,-159 18-112 0 0,1-3-192 0 0,5 3-215 0 0,-2 1-225 0 0,0-5-184 0 0,-2 1-208 0 0,-1-1-424 0 0,-1 1-705 0 0,-1-4-1255 0 0,-10 4-2065 0 0,-5 3-3481 0 0</inkml:trace>
  <inkml:trace contextRef="#ctx0" brushRef="#br0" timeOffset="2886.572">1853 173 0 0 0,'0'0'304'0'0,"0"0"984"0"0,0 0 351 0 0,0 0 70 0 0,0 0-58 0 0,0 0-114 0 0,0 0-144 0 0,0 0-148 0 0,0 0-115 0 0,0 0-83 0 0,5-3-106 0 0,68-20 2607 0 0,60 12-209 0 0,-137 26-2843 0 0,-25 15-133 0 0,21-23-326 0 0,0 1 0 0 0,1-1 1 0 0,-1 2-1 0 0,2-1 1 0 0,-1 1-1 0 0,1 0 0 0 0,1 0 1 0 0,-1 0-1 0 0,2 1 0 0 0,-4 8-37 0 0,8-17 2 0 0,0 0 0 0 0,-1 1-1 0 0,1-1 1 0 0,0 1-1 0 0,0-1 1 0 0,0 0-1 0 0,0 1 1 0 0,1-1 0 0 0,-1 0-1 0 0,0 1 1 0 0,1-1-1 0 0,-1 0 1 0 0,0 1 0 0 0,1-1-1 0 0,0 0 1 0 0,-1 1-1 0 0,1-1 1 0 0,0 0-1 0 0,-1 0 1 0 0,1 0 0 0 0,0 0-1 0 0,0 0 1 0 0,0 0-1 0 0,0 0 1 0 0,0 0-1 0 0,0 0 1 0 0,0 0 0 0 0,1-1-1 0 0,-1 1 1 0 0,0 0-1 0 0,0-1 1 0 0,1 1 0 0 0,-1-1-1 0 0,0 1 1 0 0,1-1-1 0 0,-1 0 1 0 0,0 1-1 0 0,1-1 1 0 0,-1 0 0 0 0,0 0-1 0 0,1 0 1 0 0,-1 0-1 0 0,1 0 1 0 0,0-1-2 0 0,68-5-320 0 0,-2-15-2426 0 0,-26 4-7055 0 0,-29 12 595 0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02.1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233 414 0 0 0,'0'0'348'0'0,"0"0"708"0"0,0 0 117 0 0,0 0-89 0 0,0 0-65 0 0,0 0-27 0 0,0 0-52 0 0,-6-3-85 0 0,-35-12 439 0 0,-14 56 695 0 0,42-26-1905 0 0,0 0 0 0 0,0 1-1 0 0,2 0 1 0 0,0 0-1 0 0,1 2 1 0 0,0-1 0 0 0,2 1-1 0 0,0 0 1 0 0,1 1 0 0 0,1 0-1 0 0,0 0 1 0 0,2 1-1 0 0,0-1 1 0 0,1 1 0 0 0,1 0-1 0 0,1 0 1 0 0,1 10-84 0 0,0-26 27 0 0,-1 0 1 0 0,1-1-1 0 0,0 1 0 0 0,0 0 0 0 0,0-1 1 0 0,1 1-1 0 0,0 0 0 0 0,-1-1 1 0 0,1 1-1 0 0,0-1 0 0 0,1 1 1 0 0,-1-1-1 0 0,0 1 0 0 0,1-1 0 0 0,0 0 1 0 0,0 0-1 0 0,0 0 0 0 0,0 0 1 0 0,1 0-1 0 0,-1 0 0 0 0,1 0 1 0 0,-1-1-1 0 0,1 1 0 0 0,0-1 0 0 0,0 0 1 0 0,0 0-1 0 0,1 0 0 0 0,-1 0 1 0 0,0-1-1 0 0,1 1 0 0 0,-1-1 1 0 0,1 0-1 0 0,-1 0 0 0 0,1 0 1 0 0,-1 0-1 0 0,4-1-27 0 0,7 1 225 0 0,0-2 0 0 0,-1 0 0 0 0,1 0 0 0 0,0-2 0 0 0,-1 1 0 0 0,0-2 0 0 0,1 0 0 0 0,-1 0 0 0 0,0-1 0 0 0,-1-1 0 0 0,0 0 0 0 0,0-1 1 0 0,0 0-1 0 0,3-3-225 0 0,146-128 1863 0 0,-129 109-1546 0 0,-1-2-1 0 0,-1-1 1 0 0,-2-2-1 0 0,-1-1 1 0 0,-2 0 0 0 0,-1-2-1 0 0,-2-1 1 0 0,-1-3-317 0 0,-17 31 11 0 0,0-1-1 0 0,0 1 1 0 0,-1-1 0 0 0,0 0 0 0 0,-1-1 0 0 0,0 1-1 0 0,-1 0 1 0 0,0-1 0 0 0,-1 1 0 0 0,0 0 0 0 0,-1-1 0 0 0,0 1-1 0 0,-1 0 1 0 0,0-1 0 0 0,-1 1 0 0 0,0 0 0 0 0,0 1-1 0 0,-2-1 1 0 0,1 0 0 0 0,-1 1 0 0 0,-1 0 0 0 0,0 0 0 0 0,0 1-1 0 0,-1 0 1 0 0,0 0 0 0 0,0 0 0 0 0,-9-7-11 0 0,11 11-42 0 0,1 0 0 0 0,-2 0 0 0 0,1 1 0 0 0,0-1 0 0 0,-1 1 1 0 0,1 0-1 0 0,-1 1 0 0 0,0-1 0 0 0,-1 1 0 0 0,1 1 0 0 0,-1-1 0 0 0,1 1 0 0 0,-1 0 0 0 0,1 0 1 0 0,-1 1-1 0 0,0 0 0 0 0,0 0 0 0 0,0 1 0 0 0,0-1 0 0 0,0 2 0 0 0,0-1 0 0 0,0 1 0 0 0,1 0 1 0 0,-1 0-1 0 0,0 1 0 0 0,0 0 0 0 0,-1 1 42 0 0,-2 5-10 0 0,0 1 0 0 0,1 1 0 0 0,0 0 0 0 0,0 0 1 0 0,2 1-1 0 0,-1 0 0 0 0,1 0 0 0 0,1 0 0 0 0,0 1 0 0 0,0 0 0 0 0,1 1 1 0 0,1-1-1 0 0,0 1 0 0 0,1 0 0 0 0,0 0 0 0 0,1 0 0 0 0,0 0 0 0 0,1 0 1 0 0,1 0-1 0 0,0 0 0 0 0,1 1 0 0 0,0-1 0 0 0,1 0 0 0 0,1 0 0 0 0,0 0 1 0 0,0 0-1 0 0,1-1 0 0 0,4 9 10 0 0,3-1 20 0 0,0-1 0 0 0,1 0 0 0 0,1-1 0 0 0,0 0 0 0 0,2-1 0 0 0,0 0 1 0 0,1-1-1 0 0,0-1 0 0 0,1 0 0 0 0,1-2 0 0 0,0 0 0 0 0,1-1 0 0 0,1 0 0 0 0,0-2 0 0 0,4 2-20 0 0,11-2-380 0 0,-19-9-2446 0 0,-14-2 9 0 0,-2-1-770 0 0,0 1-192 0 0,0-2-2720 0 0</inkml:trace>
  <inkml:trace contextRef="#ctx0" brushRef="#br0" timeOffset="431.118">879 61 4801 0 0,'0'0'1502'0'0,"0"0"-79"0"0,0 0-11 0 0,0 0 100 0 0,0 0 19 0 0,0 0-184 0 0,0 0-252 0 0,0 0-249 0 0,0 0-182 0 0,0 0-101 0 0,0 0-75 0 0,0 0-63 0 0,15-1-34 0 0,115-5 689 0 0,-71 23-903 0 0,-58-15-162 0 0,-1 1-1 0 0,1-1 0 0 0,-1 1 1 0 0,1-1-1 0 0,-1 1 0 0 0,0-1 1 0 0,0 1-1 0 0,0-1 0 0 0,-1 1 1 0 0,1 0-1 0 0,0-1 0 0 0,-1 1 0 0 0,0-1 1 0 0,1 0-1 0 0,-1 1 0 0 0,0-1 1 0 0,0 0-1 0 0,-1 1 0 0 0,1-1 1 0 0,0 0-1 0 0,-1 0 0 0 0,0 1-14 0 0,-105 130 704 0 0,105-131-672 0 0,1 1 1 0 0,-1-1-1 0 0,1 1 0 0 0,0-1 0 0 0,0 1 0 0 0,0 0 0 0 0,0-1 0 0 0,0 1 0 0 0,0 0 0 0 0,1 0 1 0 0,0 0-1 0 0,-1 0 0 0 0,1-1 0 0 0,0 1 0 0 0,0 0 0 0 0,1 0 0 0 0,-1 0 0 0 0,1 0 0 0 0,-1-1 0 0 0,1 1 1 0 0,0 0-1 0 0,0 0 0 0 0,0-1 0 0 0,0 1 0 0 0,0-1 0 0 0,1 1 0 0 0,-1-1 0 0 0,1 1 0 0 0,0-1 1 0 0,0 0-1 0 0,0 0 0 0 0,0 0 0 0 0,0 0 0 0 0,0 0 0 0 0,0 0 0 0 0,1-1 0 0 0,-1 1 0 0 0,1-1 0 0 0,-1 1 1 0 0,3 0-33 0 0,8 5 18 0 0,0-1 1 0 0,1 0 0 0 0,0-1-1 0 0,0 0 1 0 0,0-1 0 0 0,0-1-1 0 0,1 0 1 0 0,-1-1 0 0 0,1-1-1 0 0,0 0 1 0 0,2-1-19 0 0,-17 0-959 0 0,4 0-8831 0 0,-4 0-891 0 0</inkml:trace>
  <inkml:trace contextRef="#ctx0" brushRef="#br0" timeOffset="1365.807">1514 194 0 0 0,'0'0'1319'0'0,"0"0"-199"0"0,0 0-22 0 0,0 0 163 0 0,0 0 198 0 0,0 0 84 0 0,0 0-88 0 0,0 0-205 0 0,0 0-278 0 0,0 0-264 0 0,0 0-198 0 0,0 0-121 0 0,-24 32-49 0 0,-75 103-10 0 0,64-64 222 0 0,34-58-396 0 0,-1 2-31 0 0,0 0 0 0 0,2 0 0 0 0,-1 1 0 0 0,2-1 0 0 0,0 0 0 0 0,1 0 0 0 0,1 1 0 0 0,0-1 0 0 0,1-1-1 0 0,0 1 1 0 0,1 0 0 0 0,6 9-125 0 0,-8-15 113 0 0,1-1 0 0 0,1-1 0 0 0,0 1 1 0 0,0-1-1 0 0,0 0 0 0 0,1 0 0 0 0,0 0 0 0 0,0-1 0 0 0,1 0 0 0 0,0 0 0 0 0,0-1 0 0 0,0 1 0 0 0,1-2 0 0 0,0 1 0 0 0,-1-1 0 0 0,2 0 0 0 0,-1-1 0 0 0,0 0 0 0 0,1 0 0 0 0,-1 0 0 0 0,1-2 0 0 0,3 2-113 0 0,4-1 355 0 0,-1 0 0 0 0,1-1 0 0 0,-1-1 1 0 0,1 0-1 0 0,-1-1 0 0 0,1-1 0 0 0,-1 0 0 0 0,1-1 0 0 0,-1-1 0 0 0,0 0 1 0 0,-1-1-1 0 0,1 0 0 0 0,13-8-355 0 0,9-10 342 0 0,-1-2 0 0 0,-2-2 1 0 0,0-1-1 0 0,-2-1 0 0 0,19-23-342 0 0,-45 46-11 0 0,0 0 0 0 0,-1 0-1 0 0,1-1 1 0 0,-1 0 0 0 0,-1 0 0 0 0,1 0-1 0 0,-1 0 1 0 0,-1-1 0 0 0,1 0 0 0 0,-1 1 0 0 0,-1-1-1 0 0,0-1 1 0 0,0 1 0 0 0,0 0 0 0 0,-1-3 11 0 0,0 7-143 0 0,-2 0-1 0 0,1 0 1 0 0,0 1 0 0 0,-1-1 0 0 0,0 0 0 0 0,0 0 0 0 0,0 1 0 0 0,0-1 0 0 0,0 0 0 0 0,-1 1-1 0 0,0-1 1 0 0,0 1 0 0 0,0 0 0 0 0,0 0 0 0 0,0 0 0 0 0,-1 0 0 0 0,1 0 0 0 0,-1 0 0 0 0,0 0-1 0 0,0 1 1 0 0,0-1 0 0 0,-3-1 143 0 0,-68-27-6126 0 0,23 21-2442 0 0,29 6 1803 0 0</inkml:trace>
  <inkml:trace contextRef="#ctx0" brushRef="#br0" timeOffset="1687.164">1332 580 1976 0 0,'0'0'2134'0'0,"0"0"-51"0"0,0 0-64 0 0,0 0-121 0 0,0 0-156 0 0,0 0-146 0 0,0 0-154 0 0,31-8-154 0 0,97-24-158 0 0,-39 7 1064 0 0,24 5 95 0 0,-110 21-2279 0 0,0 0 0 0 0,0 0 0 0 0,-1 0 0 0 0,1 1 0 0 0,0-1 0 0 0,0 1 0 0 0,-1-1 0 0 0,1 1 0 0 0,-1 0 0 0 0,0 0 0 0 0,1 0 0 0 0,-1 0 0 0 0,0 1 0 0 0,0-1 0 0 0,0 0 0 0 0,0 1 0 0 0,-1 0 0 0 0,1-1 0 0 0,0 3-10 0 0,28 29 128 0 0,-21-30-100 0 0,0 0 1 0 0,0 0 0 0 0,0-1 0 0 0,1 0-1 0 0,-1-1 1 0 0,0 0 0 0 0,1 0-1 0 0,0-1 1 0 0,-1 0 0 0 0,1-1-1 0 0,0 0 1 0 0,8-2-29 0 0,71-11 89 0 0,-4-14-1466 0 0,-35 10-5076 0 0,-40 14 868 0 0,-1 2-3542 0 0</inkml:trace>
  <inkml:trace contextRef="#ctx0" brushRef="#br0" timeOffset="4132.868">1871 367 0 0 0,'0'0'704'0'0,"0"0"300"0"0,0 0 122 0 0,0 0 16 0 0,-1-34 7502 0 0,-134-50-4636 0 0,125 78-3861 0 0,0 1 1 0 0,0 0 0 0 0,0 1 0 0 0,-1 0 0 0 0,0 1 0 0 0,1 0 0 0 0,-1 0 0 0 0,0 1 0 0 0,0 1 0 0 0,-7-1-148 0 0,9 0-124 0 0,0 1 1 0 0,1-1 0 0 0,-1 2 0 0 0,0-1 0 0 0,0 1 0 0 0,0 0-1 0 0,0 1 1 0 0,1 0 0 0 0,-1 1 0 0 0,0-1 0 0 0,1 2-1 0 0,-1-1 1 0 0,1 1 0 0 0,0 1 0 0 0,0-1 0 0 0,0 1 0 0 0,0 1-1 0 0,1-1 1 0 0,-1 1 0 0 0,1 1 0 0 0,1-1 0 0 0,-1 1 0 0 0,1 0-1 0 0,0 1 1 0 0,-2 2 123 0 0,3 17-4277 0 0,5-20 1019 0 0,0-1-3634 0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2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20 64 0 0,'0'0'764'0'0,"0"0"-182"0"0,0 0 118 0 0,0 0 359 0 0,0 0 312 0 0,0 0 108 0 0,0 0-98 0 0,0 0-138 0 0,0 0-97 0 0,0 0-66 0 0,0 0-5 0 0,30 0-14 0 0,95 0-35 0 0,154-18 3408 0 0,-160 16-4660 0 0,-92 3-3611 0 0,0-1-4093 0 0,-27 0 4448 0 0,0 0 492 0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2.3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6089 0 0,'0'0'2369'0'0,"0"0"-1125"0"0,0 0-362 0 0,0 0 220 0 0,0 0 228 0 0,0 0-3 0 0,0 0-184 0 0,0 0-217 0 0,0 0-192 0 0,32-1-156 0 0,102-5-147 0 0,-90 4-321 0 0,102-5-368 0 0,-60 2-4965 0 0,-60 4-3 0 0,-6 1-2332 0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3.9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244 439 0 0 0,'0'0'924'0'0,"0"0"102"0"0,0 0-25 0 0,0 0-69 0 0,0 0-119 0 0,0 0-149 0 0,-22 13-153 0 0,-69 41-143 0 0,85-51-304 0 0,0 1 0 0 0,0-1 1 0 0,1 1-1 0 0,0 0 1 0 0,-1 1-1 0 0,2-1 0 0 0,-1 1 1 0 0,0 0-1 0 0,1 0 1 0 0,0 0-1 0 0,0 1 0 0 0,0 0 1 0 0,-1 3-65 0 0,-7 11 266 0 0,6-9-122 0 0,-1 0 1 0 0,1 0-1 0 0,0 1 1 0 0,1 0-1 0 0,1 0 1 0 0,0 0-1 0 0,1 0 1 0 0,0 1-1 0 0,-1 9-144 0 0,3-17 36 0 0,1-1 0 0 0,0 1 0 0 0,-1-1 0 0 0,2 0 0 0 0,-1 1 0 0 0,0-1-1 0 0,1 1 1 0 0,0-1 0 0 0,0 0 0 0 0,0 0 0 0 0,0 1 0 0 0,1-1 0 0 0,0 0 0 0 0,0 0 0 0 0,0 0 0 0 0,0-1 0 0 0,1 1-1 0 0,-1 0 1 0 0,1-1 0 0 0,0 1 0 0 0,0-1 0 0 0,0 0 0 0 0,0 0 0 0 0,1-1 0 0 0,-1 1 0 0 0,1 0 0 0 0,0-1-1 0 0,0 0 1 0 0,3 1-36 0 0,1 1 224 0 0,0-2-1 0 0,1 1 1 0 0,0-1-1 0 0,0 0 1 0 0,0-1-1 0 0,0 0 1 0 0,0 0-1 0 0,0-1 1 0 0,0 0-1 0 0,0-1 1 0 0,0 0-1 0 0,-1 0 1 0 0,1-1-1 0 0,0 0 1 0 0,0 0-1 0 0,-1-1 1 0 0,1 0 0 0 0,-1-1-1 0 0,0 0 1 0 0,8-5-224 0 0,142-116 2587 0 0,-155 122-2554 0 0,19-15 168 0 0,-2-1 0 0 0,0-1 0 0 0,-1-1 0 0 0,-2-1 0 0 0,0-1 0 0 0,-1 0 0 0 0,-1-1-1 0 0,-2 0 1 0 0,0-1 0 0 0,-1-1 0 0 0,-2 0 0 0 0,-1 0 0 0 0,0-1 0 0 0,-3 0 0 0 0,0-1 0 0 0,-1 1 0 0 0,0-19-201 0 0,-4 36-48 0 0,0 0 0 0 0,-1 0 0 0 0,0 0 0 0 0,-1 1 0 0 0,0-1 0 0 0,0 0 0 0 0,-1 0 0 0 0,0 1 0 0 0,-1-1 0 0 0,0 1 0 0 0,0 0 0 0 0,-1-1 0 0 0,-1 2 0 0 0,1-1-1 0 0,-1 0 1 0 0,-1 1 0 0 0,1 0 0 0 0,-2 0 0 0 0,1 1 0 0 0,-1 0 0 0 0,0 0 0 0 0,0 0 0 0 0,-1 1 0 0 0,0 0 0 0 0,0 0 0 0 0,-6-2 48 0 0,8 6-31 0 0,1 1-1 0 0,0-1 0 0 0,-1 1 1 0 0,0 1-1 0 0,1-1 1 0 0,-1 1-1 0 0,0 0 0 0 0,1 0 1 0 0,-1 1-1 0 0,1 0 0 0 0,-1 0 1 0 0,1 0-1 0 0,-1 0 0 0 0,1 1 1 0 0,-1 0-1 0 0,1 0 1 0 0,0 1-1 0 0,0-1 0 0 0,0 1 1 0 0,1 0-1 0 0,-1 0 0 0 0,0 1 1 0 0,1-1-1 0 0,0 1 0 0 0,-1 1 32 0 0,-7 7-11 0 0,1 1-1 0 0,0 0 0 0 0,1 0 0 0 0,0 1 0 0 0,1 1 1 0 0,0-1-1 0 0,-5 15 12 0 0,4-7 4 0 0,1 0 1 0 0,1 0 0 0 0,1 1-1 0 0,1 0 1 0 0,1 1 0 0 0,1-1-1 0 0,1 1 1 0 0,1 0-1 0 0,1 0 1 0 0,2 0 0 0 0,2 21-5 0 0,-1-35 31 0 0,0-1 0 0 0,0 0 0 0 0,1 0 0 0 0,0 0 0 0 0,1-1 0 0 0,0 1 0 0 0,1-1 0 0 0,-1 0 0 0 0,1 0 0 0 0,1 0 0 0 0,0-1 0 0 0,0 0 0 0 0,0 0 0 0 0,1 0 0 0 0,0-1 0 0 0,0 0 0 0 0,1-1 0 0 0,-1 1 0 0 0,1-1 0 0 0,1-1 0 0 0,6 4-31 0 0,5 0 151 0 0,-1 0 0 0 0,1-1 0 0 0,1-2 0 0 0,-1 0 0 0 0,1-1-1 0 0,0-1 1 0 0,0 0 0 0 0,0-2 0 0 0,5-1-151 0 0,116-10 680 0 0,-132 8-1225 0 0,82-24 1601 0 0,-63 14-4562 0 0,-2-3-5582 0 0,-25 14 363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29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884 74 0 0 0,'0'0'1158'0'0,"0"0"161"0"0,0 0 91 0 0,0 0 40 0 0,0 0 9 0 0,0 0-1 0 0,0 0-74 0 0,0 0-146 0 0,0 0-147 0 0,0 0-161 0 0,-18 17-144 0 0,-52 50-102 0 0,55-42-28 0 0,24-21-186 0 0,-7-3-325 0 0,14 4 277 0 0,0-1 0 0 0,1-1-1 0 0,-1 0 1 0 0,1-1 0 0 0,-1-1 0 0 0,1 0 0 0 0,-1-2 0 0 0,1 0-1 0 0,0 0 1 0 0,-1-2-422 0 0,219-55 1343 0 0,173-84 940 0 0,-408 142-2262 0 0,1 0-1 0 0,-1 0 1 0 0,1 0-1 0 0,-1 0 1 0 0,1 0-1 0 0,-1 0 1 0 0,1 0-1 0 0,-1 0 1 0 0,1 0-1 0 0,-1 0 0 0 0,0 0 1 0 0,1 1-1 0 0,-1-1 1 0 0,1 0-1 0 0,-1 0 1 0 0,1 0-1 0 0,-1 1 1 0 0,1-1-1 0 0,-1 0 1 0 0,0 0-1 0 0,1 1 1 0 0,-1-1-1 0 0,1 0 0 0 0,-1 1 1 0 0,0-1-1 0 0,0 0 1 0 0,1 1-1 0 0,-1-1 1 0 0,0 1-1 0 0,1-1 1 0 0,-1 1-1 0 0,0-1 1 0 0,0 1-1 0 0,0-1 1 0 0,0 0-1 0 0,0 1 1 0 0,1-1-1 0 0,-1 1 0 0 0,0-1 1 0 0,0 1-1 0 0,0-1 1 0 0,0 1-1 0 0,0-1 1 0 0,0 1-1 0 0,0-1 1 0 0,-1 1-1 0 0,1-1 1 0 0,0 1-1 0 0,0-1 1 0 0,0 1-1 0 0,0-1 0 0 0,-1 1 1 0 0,1-1-1 0 0,0 0 1 0 0,0 1-1 0 0,-1-1 1 0 0,1 1-1 0 0,0-1 1 0 0,-1 0-1 0 0,1 1 1 0 0,0-1-21 0 0,-15 44 63 0 0,13-38 40 0 0,-34 93 85 0 0,5 1 0 0 0,5 1 0 0 0,4 1 0 0 0,-8 99-188 0 0,-12 127 52 0 0,21-182 10 0 0,17-100 1347 0 0,-13-69-387 0 0,4 9-1006 0 0,0 0 0 0 0,0 1 0 0 0,-1 0 0 0 0,-1 1-1 0 0,0 1 1 0 0,-1 0 0 0 0,0 1 0 0 0,0 1 0 0 0,-1 1 0 0 0,0 0 0 0 0,-17-5-16 0 0,12 6-56 0 0,-1 1 1 0 0,0 1-1 0 0,0 1 0 0 0,0 1 1 0 0,0 0-1 0 0,-1 2 1 0 0,1 1-1 0 0,-1 1 0 0 0,1 1 1 0 0,0 1-1 0 0,0 1 1 0 0,-18 6 55 0 0,-8 4-136 0 0,1 2 0 0 0,0 3 1 0 0,1 1-1 0 0,1 3 0 0 0,-13 10 136 0 0,2-1-263 0 0,1 3-1 0 0,2 2 1 0 0,1 3-1 0 0,3 1 0 0 0,-38 41 264 0 0,32-12-1608 0 0,39-16-2599 0 0,40-42-8077 0 0,-19-12 10299 0 0,7 0-3636 0 0</inkml:trace>
  <inkml:trace contextRef="#ctx0" brushRef="#br0" timeOffset="267.184">965 752 19076 0 0,'0'0'1471'0'0,"0"0"-657"0"0,0 0-440 0 0,0 0-10 0 0,0 0 112 0 0,0 0 65 0 0,0 0-7 0 0,37-22-50 0 0,121-69-46 0 0,-43 47 175 0 0,-91 39-486 0 0,49-10 32 0 0,0 4-1 0 0,2 2 0 0 0,-1 4 1 0 0,0 3-1 0 0,27 4-158 0 0,-27 19-1698 0 0,-65-10-2579 0 0,-5 3-3676 0 0,-4-9-3399 0 0</inkml:trace>
  <inkml:trace contextRef="#ctx0" brushRef="#br0" timeOffset="944.452">1972 763 9930 0 0,'0'0'618'0'0,"0"0"-361"0"0,0 0-56 0 0,0 0 409 0 0,0 0 429 0 0,0 0 96 0 0,0 0-36 0 0,0 0-109 0 0,0 0-159 0 0,0 0-172 0 0,10 34-155 0 0,31 109-114 0 0,-30-45 146 0 0,-12-59-118 0 0,-1 0 1 0 0,-3-1-1 0 0,-1 0 0 0 0,-9 30-418 0 0,16-76 3509 0 0,4-29-2906 0 0,15-39-394 0 0,3 1 0 0 0,4 1 0 0 0,20-38-209 0 0,-24 70-20 0 0,1 1 0 0 0,2 1 0 0 0,1 1 0 0 0,33-34 20 0 0,-27 53-192 0 0,-25 53-142 0 0,-6 173-1483 0 0,10-171-1185 0 0,1-15-7201 0 0,-9-16 620 0 0</inkml:trace>
  <inkml:trace contextRef="#ctx0" brushRef="#br0" timeOffset="1187.172">2524 943 16371 0 0,'0'0'649'0'0,"0"0"-425"0"0,0 0-72 0 0,0 0 24 0 0,0 0 0 0 0,0 0-48 0 0,0 0-72 0 0,0 0-88 0 0,0 0-128 0 0,0 0-152 0 0,0 0-272 0 0,0 0-617 0 0,0 0-1327 0 0,0 0-1825 0 0,28 173-4409 0 0</inkml:trace>
  <inkml:trace contextRef="#ctx0" brushRef="#br0" timeOffset="1336.809">2456 571 17156 0 0,'0'0'1568'0'0,"0"0"-848"0"0,0 0-368 0 0,0 0-104 0 0,0 0-120 0 0,0 0-304 0 0,0 0-304 0 0,0 0-400 0 0,0 0-624 0 0,0 0-1097 0 0,0 0-2008 0 0,0 0-5313 0 0</inkml:trace>
  <inkml:trace contextRef="#ctx0" brushRef="#br0" timeOffset="1735.268">2966 708 17700 0 0,'0'0'1371'0'0,"0"0"-236"0"0,0 0-170 0 0,0 0-159 0 0,0 0-194 0 0,0 0-151 0 0,0 0-113 0 0,0 0-96 0 0,0 0-104 0 0,0 0-77 0 0,0 0-26 0 0,-31 28-46 0 0,-94 90-27 0 0,72-51-38 0 0,49-56 44 0 0,2-6-5 0 0,0 0 1 0 0,0-1-1 0 0,0 1 0 0 0,1 0 1 0 0,0 0-1 0 0,0 1 0 0 0,0-1 1 0 0,0 0-1 0 0,1 0 0 0 0,0 0 1 0 0,0 1-1 0 0,0-1 0 0 0,1 0 1 0 0,0 0-1 0 0,0 0 0 0 0,0 0 1 0 0,1 0-1 0 0,-1 0 0 0 0,1 0 1 0 0,0 0-1 0 0,1-1 0 0 0,-1 1 1 0 0,1-1-1 0 0,0 1 0 0 0,0-1 27 0 0,3 2 4 0 0,-1-1-1 0 0,1 0 0 0 0,0-1 0 0 0,0 1 1 0 0,0-1-1 0 0,1-1 0 0 0,-1 1 0 0 0,1-1 1 0 0,0 0-1 0 0,0-1 0 0 0,0 1 0 0 0,1-1 1 0 0,-1-1-1 0 0,0 1 0 0 0,1-1 1 0 0,-1-1-1 0 0,1 0 0 0 0,-1 0 0 0 0,1 0 1 0 0,4-1-4 0 0,11-4 96 0 0,0-1 1 0 0,-1-1-1 0 0,0-1 1 0 0,0 0-1 0 0,-1-2 1 0 0,0-1-1 0 0,0 0 1 0 0,-1-2-1 0 0,-1 0 1 0 0,0-1-1 0 0,-1-1 1 0 0,0-1-1 0 0,-2-1 1 0 0,8-8-97 0 0,-5 6 68 0 0,0 0 0 0 0,-1-1 0 0 0,-1 0 0 0 0,-1-2 0 0 0,-1 0 0 0 0,0-1 0 0 0,-2 0 0 0 0,-1-1 0 0 0,-1 0 0 0 0,-1-1 0 0 0,-1 0 0 0 0,-1-1 0 0 0,-2 0 0 0 0,0 0 0 0 0,-2-1 0 0 0,-1 1 0 0 0,0-1 0 0 0,-3-13-68 0 0,-1 27-37 0 0,-2 0 1 0 0,1 0-1 0 0,-2 0 1 0 0,0 0-1 0 0,0 1 1 0 0,-1 0-1 0 0,-1 0 0 0 0,0 0 1 0 0,-1 0-1 0 0,0 1 1 0 0,0 0-1 0 0,-1 1 1 0 0,-1 0-1 0 0,0 0 1 0 0,0 1-1 0 0,-1 0 0 0 0,0 0 1 0 0,0 1-1 0 0,-1 1 1 0 0,0-1-1 0 0,-1 2 1 0 0,-6-4 36 0 0,11 8-24 0 0,0-1 1 0 0,-1 1 0 0 0,1 0-1 0 0,-1 0 1 0 0,1 1 0 0 0,-1 0-1 0 0,1 0 1 0 0,-1 1-1 0 0,0 0 1 0 0,1 0 0 0 0,-1 1-1 0 0,1 0 1 0 0,-1 0 0 0 0,1 1-1 0 0,-1 0 1 0 0,1 0 0 0 0,0 1-1 0 0,0 0 1 0 0,0 0-1 0 0,0 1 1 0 0,1 0 0 0 0,-1 0-1 0 0,1 0 1 0 0,0 1 0 0 0,0 0-1 0 0,0 0 1 0 0,1 0 0 0 0,0 1-1 0 0,0 0 1 0 0,0 1 23 0 0,-6 7-55 0 0,0 0 0 0 0,1 1 0 0 0,1 1 0 0 0,1 0 1 0 0,0 0-1 0 0,1 0 0 0 0,0 1 0 0 0,2 0 0 0 0,0 0 0 0 0,1 1 1 0 0,0-1-1 0 0,1 10 55 0 0,1-13-86 0 0,2 1 0 0 0,-1-1 0 0 0,2 0 0 0 0,0 1 0 0 0,1-1 0 0 0,0 0 1 0 0,1 0-1 0 0,1 0 0 0 0,0-1 0 0 0,0 1 0 0 0,2-1 0 0 0,0 0 0 0 0,0 0 0 0 0,1 0 0 0 0,1-1 1 0 0,0-1-1 0 0,0 1 0 0 0,2-1 0 0 0,-1 0 0 0 0,1-1 0 0 0,1 0 0 0 0,-1-1 0 0 0,2 0 0 0 0,-1-1 1 0 0,10 5 85 0 0,-1-2-444 0 0,0-1 0 0 0,0-1 0 0 0,1-1 0 0 0,0-1 0 0 0,1 0 0 0 0,14 1 444 0 0,74 9-9356 0 0,-82-16-85 0 0</inkml:trace>
  <inkml:trace contextRef="#ctx0" brushRef="#br0" timeOffset="2929.138">3837 616 12419 0 0,'0'0'2840'0'0,"0"0"-1153"0"0,0 0-438 0 0,0 0-177 0 0,0 0-217 0 0,0 0-157 0 0,0 0-61 0 0,0 0-31 0 0,0 0-35 0 0,-33 7-67 0 0,-104 26-96 0 0,132-32-378 0 0,1 0-1 0 0,-1 0 0 0 0,1 0 0 0 0,-1 0 1 0 0,1 1-1 0 0,0 0 0 0 0,-1 0 0 0 0,1 0 1 0 0,0 1-1 0 0,0-1 0 0 0,1 1 0 0 0,-1 0 1 0 0,1 0-1 0 0,-1 0 0 0 0,1 0 1 0 0,0 1-1 0 0,-1 0-29 0 0,-4 7 82 0 0,-4 0-65 0 0,1 1 0 0 0,0 0 0 0 0,1 1 0 0 0,1 0 0 0 0,0 0-1 0 0,0 1 1 0 0,1 0 0 0 0,1 0 0 0 0,1 1 0 0 0,0 0-1 0 0,1 0 1 0 0,0 1 0 0 0,1 0 0 0 0,1-1 0 0 0,-1 13-17 0 0,5-24 1 0 0,-1-1 0 0 0,0 1 0 0 0,1 0 0 0 0,-1 0 0 0 0,1 0 0 0 0,0-1 0 0 0,1 1 1 0 0,-1-1-1 0 0,0 1 0 0 0,1-1 0 0 0,0 1 0 0 0,0-1 0 0 0,0 0 0 0 0,0 0 1 0 0,1 0-1 0 0,-1 0 0 0 0,1 0 0 0 0,0 0 0 0 0,-1-1 0 0 0,1 1 0 0 0,0-1 1 0 0,1 0-1 0 0,-1 0 0 0 0,0 0 0 0 0,1 0 0 0 0,-1-1 0 0 0,1 1 0 0 0,-1-1 0 0 0,1 0 1 0 0,0 0-1 0 0,0 0 0 0 0,-1-1 0 0 0,1 1 0 0 0,1-1-1 0 0,7 2 56 0 0,0-2 0 0 0,0 1 0 0 0,0-1 0 0 0,0-1 0 0 0,0 0 0 0 0,0-1 0 0 0,0 0 0 0 0,-1-1 0 0 0,1 0 0 0 0,7-4-56 0 0,14-8 91 0 0,-2-2-1 0 0,0-1 1 0 0,-1-2-1 0 0,-1 0 0 0 0,-1-3 1 0 0,0 0-1 0 0,-2-1 0 0 0,-1-2 1 0 0,2-4-91 0 0,44-58 224 0 0,-71 87-189 0 0,0 1-27 0 0,-8 27-507 0 0,6-22 480 0 0,-6 11-40 0 0,2 0 0 0 0,0 0-1 0 0,0 1 1 0 0,2 0-1 0 0,0 0 1 0 0,1 0-1 0 0,0 0 1 0 0,2 1 0 0 0,0-1-1 0 0,1 1 1 0 0,1 7 59 0 0,0-22 1 0 0,1 1 1 0 0,0 0 0 0 0,0-1-1 0 0,0 1 1 0 0,0-1 0 0 0,0 1-1 0 0,1-1 1 0 0,-1 0 0 0 0,1 0-1 0 0,0 0 1 0 0,0-1 0 0 0,0 1-1 0 0,0-1 1 0 0,1 1 0 0 0,-1-1-1 0 0,1 0 1 0 0,-1 0 0 0 0,1-1-1 0 0,0 1 1 0 0,-1-1 0 0 0,1 1 0 0 0,0-1-1 0 0,0-1 1 0 0,0 1 0 0 0,0 0-1 0 0,0-1 1 0 0,0 0 0 0 0,0 0-1 0 0,0 0 1 0 0,0-1 0 0 0,0 1-1 0 0,0-1 1 0 0,0 0 0 0 0,0 0-1 0 0,0 0 1 0 0,0 0 0 0 0,0-1-1 0 0,-1 0 1 0 0,1 0 0 0 0,-1 0-1 0 0,1 0 1 0 0,-1 0 0 0 0,1-1-2 0 0,17-14 99 0 0,-1-1 1 0 0,-1 0 0 0 0,-1-2 0 0 0,0 0-1 0 0,-2-1 1 0 0,0 0 0 0 0,2-7-100 0 0,41-52 11 0 0,-9 28-12 0 0,-45 55-1050 0 0,-5-2 1040 0 0,0-1 30 0 0,0 0 26 0 0,0 0 43 0 0,0 0 48 0 0,0 0 47 0 0,0 0 42 0 0,0 0 37 0 0,-1 5 2960 0 0,-7 13-3549 0 0,5-12 499 0 0,-20 68-293 0 0,14 22-256 0 0,9-93 362 0 0,1-1 0 0 0,-1 1 0 0 0,1-1-1 0 0,0 1 1 0 0,-1-1 0 0 0,1 1-1 0 0,0-1 1 0 0,0 1 0 0 0,1-1 0 0 0,-1 0-1 0 0,1 0 1 0 0,-1 0 0 0 0,1 1 0 0 0,-1-1-1 0 0,1-1 1 0 0,0 1 0 0 0,0 0 0 0 0,0 0-1 0 0,0-1 1 0 0,0 1 0 0 0,1-1-1 0 0,-1 0 1 0 0,0 0 0 0 0,1 1 0 0 0,-1-1-1 0 0,1-1 1 0 0,-1 1 0 0 0,1 0 0 0 0,-1-1-1 0 0,1 1 1 0 0,-1-1 0 0 0,1 0-1 0 0,0 0 1 0 0,-1 0 0 0 0,2 0 15 0 0,9-3 21 0 0,0 0 0 0 0,0 0 0 0 0,0-2 0 0 0,-1 1-1 0 0,1-2 1 0 0,-1 1 0 0 0,0-2 0 0 0,-1 0 0 0 0,1 0 0 0 0,-2-1 0 0 0,1 0 0 0 0,-1-1 0 0 0,0 0 0 0 0,-1-1 0 0 0,6-6-21 0 0,21-18 15 0 0,228-238 69 0 0,-255 263-71 0 0,-9 9-21 0 0,0 0 1 0 0,0 0-1 0 0,1 0 1 0 0,-1 1-1 0 0,0-1 1 0 0,0 0-1 0 0,1 0 0 0 0,-1 0 1 0 0,0 0-1 0 0,0 1 1 0 0,1-1-1 0 0,-1 0 1 0 0,0 0-1 0 0,0 0 0 0 0,1 0 1 0 0,-1 0-1 0 0,0 0 8 0 0,-16 36-30 0 0,2 1-1 0 0,0 0 1 0 0,3 1 0 0 0,1 1-1 0 0,2-1 1 0 0,2 1-1 0 0,1 1 1 0 0,2-1-1 0 0,2 1 1 0 0,2-1 0 0 0,1 2 30 0 0,3-5-8 0 0,2-1 0 0 0,2 0 0 0 0,1 0 0 0 0,2 0 1 0 0,1-2-1 0 0,1 0 0 0 0,2 0 0 0 0,6 7 8 0 0,50 115 8 0 0,-68-149-7 0 0,-1 0 1 0 0,0 0-1 0 0,0 0 1 0 0,0 1-1 0 0,-1-1 0 0 0,0 1 1 0 0,0-1-1 0 0,-1 1 1 0 0,1 0-1 0 0,-2-1 0 0 0,1 1 1 0 0,-1 0-1 0 0,0 0 1 0 0,0 0-1 0 0,-1 0 1 0 0,1-1-1 0 0,-2 1 0 0 0,1 0 1 0 0,-1-1-1 0 0,0 1 1 0 0,0-1-1 0 0,-1 1 1 0 0,0-1-1 0 0,0 0 0 0 0,0 0 1 0 0,-1 0-1 0 0,0-1 1 0 0,0 1-1 0 0,-1-1 0 0 0,1 0 1 0 0,-1 0-2 0 0,-20 9-74 0 0,0 0 0 0 0,-1-2 0 0 0,0-1 0 0 0,-1-1-1 0 0,0-2 1 0 0,0 0 0 0 0,-1-2 0 0 0,0-1 0 0 0,-19 1 74 0 0,-46-5 155 0 0,92-1-158 0 0,1-1-1 0 0,-1 1 1 0 0,0-1 0 0 0,1 0 0 0 0,-1 1 0 0 0,1-1 0 0 0,-1 0 0 0 0,1 0-1 0 0,-1 1 1 0 0,1-1 0 0 0,0 0 0 0 0,-1 0 0 0 0,1 0 0 0 0,0 1 0 0 0,0-1-1 0 0,0 0 1 0 0,-1 0 0 0 0,1 0 0 0 0,0 0 0 0 0,0 0 0 0 0,0 1-1 0 0,0-1 1 0 0,0 0 0 0 0,1 0 0 0 0,-1 0 0 0 0,0 0 0 0 0,0 0 0 0 0,0 1-1 0 0,1-1 1 0 0,-1 0 0 0 0,1 0 0 0 0,-1 1 0 0 0,0-1 0 0 0,1 0 0 0 0,-1 0-1 0 0,1 1 1 0 0,0-1 0 0 0,-1 0 0 0 0,1 1 0 0 0,-1-1 0 0 0,1 1-1 0 0,0-1 1 0 0,-1 1 0 0 0,1-1 0 0 0,0 1 0 0 0,0-1 0 0 0,0 1 3 0 0,377-341-1731 0 0,-373 336 1437 0 0,75-71-2803 0 0,-31 22-7062 0 0,-33 34-1402 0 0</inkml:trace>
  <inkml:trace contextRef="#ctx0" brushRef="#br0" timeOffset="3493.67">2554 325 15859 0 0,'0'0'2268'0'0,"0"0"-820"0"0,0 0-457 0 0,0 0-150 0 0,0 0-9 0 0,0 0 9 0 0,0 0-31 0 0,0 0-77 0 0,0 0-165 0 0,0 0-178 0 0,0 0-147 0 0,0 0-119 0 0,0 0-64 0 0,1 3-40 0 0,-1-3-50 0 0,4 16-4259 0 0,0-10 629 0 0,-1 1-4463 0 0,-1-3-1803 0 0</inkml:trace>
  <inkml:trace contextRef="#ctx0" brushRef="#br0" timeOffset="5084.187">0 1834 1136 0 0,'0'0'394'0'0,"0"0"-89"0"0,0 0 19 0 0,0 0 171 0 0,0 0 256 0 0,0 0 249 0 0,0 0 179 0 0,0 0 132 0 0,0 0 78 0 0,0 0 17 0 0,0 0-48 0 0,34-12-109 0 0,106-37-150 0 0,-45 35 298 0 0,-73 16-1089 0 0,602 7 3438 0 0,81-53-2051 0 0,400-88-1695 0 0,379-93-62 0 0,-860 128-7675 0 0,-521 81-2902 0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4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1 114 2665 0 0,'0'0'1725'0'0,"0"0"-118"0"0,0 0-81 0 0,0 0-58 0 0,0 0-110 0 0,35-3-155 0 0,112-13-120 0 0,127-32 2895 0 0,64 8-4270 0 0,-300 37-1418 0 0,17-1-6897 0 0,-46 4 2603 0 0</inkml:trace>
  <inkml:trace contextRef="#ctx0" brushRef="#br0" timeOffset="588.074">317 280 5521 0 0,'0'0'1783'0'0,"0"0"-607"0"0,0 0-226 0 0,0 0 74 0 0,0 0 95 0 0,0 0-25 0 0,0 0-129 0 0,0 0-163 0 0,0 0-190 0 0,0 0-171 0 0,0 0-125 0 0,-31 25-94 0 0,-98 76-70 0 0,71-35 20 0 0,52-57-150 0 0,1 0 0 0 0,1 0 0 0 0,0 0 0 0 0,0 0 1 0 0,1 1-1 0 0,0-1 0 0 0,0 1 0 0 0,1 0 0 0 0,1 0 0 0 0,0 0 1 0 0,0 0-1 0 0,1 0 0 0 0,0 8-22 0 0,2-13 50 0 0,1 0 0 0 0,0-1 0 0 0,0 1 0 0 0,0-1 0 0 0,0 0 0 0 0,1 0 0 0 0,-1 0 0 0 0,1-1 0 0 0,0 1 0 0 0,0-1 0 0 0,0 0 0 0 0,1 0 0 0 0,-1 0 0 0 0,1-1 0 0 0,0 1 0 0 0,0-1 0 0 0,-1 0 0 0 0,1-1 0 0 0,1 1 0 0 0,-1-1 0 0 0,0 0 0 0 0,0 0 0 0 0,0-1 0 0 0,1 1 0 0 0,-1-1 0 0 0,0 0 0 0 0,0-1 0 0 0,1 1 0 0 0,2-2-50 0 0,11-1 231 0 0,0-1 1 0 0,-1-1 0 0 0,1-1 0 0 0,-1-1 0 0 0,-1 0 0 0 0,1-1 0 0 0,-1-1 0 0 0,-1-1 0 0 0,1 0 0 0 0,-2-1 0 0 0,1-1-1 0 0,-2 0 1 0 0,0-1 0 0 0,0-1 0 0 0,-1 0 0 0 0,-1-1 0 0 0,0 0 0 0 0,-1-1 0 0 0,7-14-232 0 0,-6 13 20 0 0,-2-1-1 0 0,0 0 1 0 0,-1 0 0 0 0,-1-1 0 0 0,-1 0 0 0 0,-1-1-1 0 0,0 0 1 0 0,-2 0 0 0 0,0 0 0 0 0,-1 0 0 0 0,-1 0-1 0 0,-1-1 1 0 0,-1-9-20 0 0,1 25-60 0 0,-1-1 0 0 0,0 1 0 0 0,0 0 0 0 0,-1-1 0 0 0,0 1 0 0 0,0 0 0 0 0,0 0 0 0 0,0 0-1 0 0,-1 0 1 0 0,0 0 0 0 0,0 0 0 0 0,0 0 0 0 0,-1 0 0 0 0,1 1 0 0 0,-1-1 0 0 0,0 1 0 0 0,-1 0 0 0 0,1 0 0 0 0,-1 0 0 0 0,1 0 0 0 0,-1 1-1 0 0,0-1 1 0 0,-1 1 0 0 0,1 0 0 0 0,-1 0 0 0 0,1 1 0 0 0,-1-1 0 0 0,0 1 0 0 0,0 0 0 0 0,0 0 0 0 0,0 1 0 0 0,0-1 0 0 0,0 1-1 0 0,0 0 1 0 0,-1 1 0 0 0,1-1 0 0 0,0 1 0 0 0,0 0 0 0 0,-5 1 60 0 0,2 4-62 0 0,0 1 1 0 0,0 0-1 0 0,1 0 0 0 0,0 1 0 0 0,0 0 1 0 0,1 0-1 0 0,-1 1 0 0 0,1-1 0 0 0,1 1 1 0 0,0 1-1 0 0,0-1 0 0 0,1 1 1 0 0,-1 0-1 0 0,2 0 62 0 0,-3 1 2 0 0,0 0-1 0 0,1 0 1 0 0,0 1 0 0 0,1 0 0 0 0,0-1 0 0 0,1 1-1 0 0,0 0 1 0 0,1 1 0 0 0,0-1 0 0 0,1 0 0 0 0,0 1-1 0 0,1-1 1 0 0,0 1 0 0 0,1-1 0 0 0,0 0 0 0 0,1 1-1 0 0,0-1 1 0 0,0 0 0 0 0,2 0 0 0 0,-1 0 0 0 0,1 0-1 0 0,1-1 1 0 0,2 4-2 0 0,3 2 35 0 0,1-1 0 0 0,1 1 1 0 0,0-2-1 0 0,1 1 0 0 0,1-2 0 0 0,0 0 0 0 0,0-1 0 0 0,2 0 0 0 0,3 1-35 0 0,73 29-241 0 0,-91-42 267 0 0,16 2-3655 0 0,-4-12-9158 0 0,-11 6 9518 0 0</inkml:trace>
  <inkml:trace contextRef="#ctx0" brushRef="#br0" timeOffset="913.866">894 203 4481 0 0,'0'0'3091'0'0,"0"0"-1134"0"0,0 0-620 0 0,0 0-83 0 0,0 0 17 0 0,0 0-35 0 0,0 0-130 0 0,0 0-173 0 0,0 0-154 0 0,0 0-143 0 0,0 0-148 0 0,0 0-120 0 0,-16 32-108 0 0,-48 102-84 0 0,29-54 30 0 0,30-68-158 0 0,0 0 0 0 0,0 1 0 0 0,1 0-1 0 0,1 0 1 0 0,0 0 0 0 0,0 0 0 0 0,2 1 0 0 0,-1-1 0 0 0,2 0 0 0 0,0 1 0 0 0,1 5-48 0 0,1-16 57 0 0,1 1 0 0 0,0-1 0 0 0,0 1 0 0 0,0-1 0 0 0,0 0 0 0 0,1 0 0 0 0,-1 0 1 0 0,1-1-1 0 0,0 1 0 0 0,0-1 0 0 0,0 0 0 0 0,0 0 0 0 0,0 0 0 0 0,0-1 0 0 0,0 1 0 0 0,1-1 1 0 0,-1 0-1 0 0,1 0 0 0 0,-1-1 0 0 0,1 1 0 0 0,-1-1 0 0 0,1 0 0 0 0,-1 0 0 0 0,1-1 1 0 0,-1 1-1 0 0,0-1 0 0 0,1 0 0 0 0,-1 0 0 0 0,2-1-57 0 0,11-1-61 0 0,0-1 0 0 0,0-1 0 0 0,-1 0 1 0 0,1-2-1 0 0,-1 0 0 0 0,0 0 0 0 0,-1-2 0 0 0,8-5 61 0 0,-4-13-4175 0 0,-19 17-384 0 0,-3 0-3738 0 0,1 8 4053 0 0</inkml:trace>
  <inkml:trace contextRef="#ctx0" brushRef="#br0" timeOffset="1163.073">651 390 2601 0 0,'0'0'3051'0'0,"0"0"-481"0"0,0 0-207 0 0,0 0-257 0 0,0 0-434 0 0,0 0-406 0 0,0 0-258 0 0,0 0-181 0 0,0 0-130 0 0,0 0-114 0 0,34-1-120 0 0,108-4-126 0 0,22-9-1334 0 0,-101 6-9026 0 0,-49 7 1499 0 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9.4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361 0 0 0 0,'0'0'379'0'0,"0"0"526"0"0,0 0 139 0 0,0 0-58 0 0,0 0-155 0 0,0 0-146 0 0,0 0-117 0 0,0 0-105 0 0,0 0-71 0 0,0 0-26 0 0,-30 10 2 0 0,-96 28 19 0 0,47 2 1121 0 0,71-32-1363 0 0,0 0 1 0 0,0 0-1 0 0,1 1 1 0 0,1 0 0 0 0,-1 0-1 0 0,1 1 1 0 0,1-1-1 0 0,0 1 1 0 0,0 1-1 0 0,1-1 1 0 0,1 1-1 0 0,-1-1 1 0 0,2 1-1 0 0,-1 0 1 0 0,1 0-1 0 0,1 0 1 0 0,0 0-1 0 0,1 1 1 0 0,0-1-1 0 0,1 0 1 0 0,1 7-146 0 0,-3 8 155 0 0,9 418 71 0 0,-2-322-253 0 0,-5-86 50 0 0,-2 0 0 0 0,-2 0 1 0 0,0-1-1 0 0,-3 1 0 0 0,-1-1 0 0 0,-1 0 1 0 0,-4 4-24 0 0,-5 46 2045 0 0,67-71-978 0 0,103-14 229 0 0,-121 0-5096 0 0,0 0-3999 0 0,-27 0 2535 0 0</inkml:trace>
  <inkml:trace contextRef="#ctx0" brushRef="#br0" timeOffset="481.853">788 218 0 0 0,'0'0'749'0'0,"0"0"52"0"0,0 0 30 0 0,0 0 135 0 0,0 0 172 0 0,0 0 178 0 0,0 0 57 0 0,0 0-79 0 0,-25 36-211 0 0,-77 115-277 0 0,53-47 150 0 0,36-66-778 0 0,1 1 0 0 0,2 0 0 0 0,2 1 0 0 0,2-1-1 0 0,1 2 1 0 0,2-1 0 0 0,2 0 0 0 0,2 4-178 0 0,-1-32 29 0 0,0-1 1 0 0,1 0-1 0 0,1 1 0 0 0,-1-1 1 0 0,2 0-1 0 0,0 0 0 0 0,0 0 1 0 0,1 0-1 0 0,0-1 0 0 0,1 0 1 0 0,0 1-1 0 0,0-1 0 0 0,1-1 1 0 0,1 1-1 0 0,-1-1 0 0 0,2-1 1 0 0,-1 1-1 0 0,1-1 1 0 0,0 0-1 0 0,1-1 0 0 0,0 0 1 0 0,0 0-1 0 0,1-1 0 0 0,4 2-29 0 0,-5-6 179 0 0,0 0-1 0 0,1-2 1 0 0,-1 1 0 0 0,0-1-1 0 0,0 0 1 0 0,1-1 0 0 0,-1 0-1 0 0,0 0 1 0 0,0-1 0 0 0,0-1-1 0 0,0 1 1 0 0,-1-1-1 0 0,1-1 1 0 0,-1 1 0 0 0,1-2-1 0 0,-1 1 1 0 0,0-1 0 0 0,-1 0-1 0 0,1-1 1 0 0,-1 1 0 0 0,0-2-1 0 0,-1 1 1 0 0,1-1-1 0 0,-1 0 1 0 0,-1 0 0 0 0,1 0-1 0 0,-1-1 1 0 0,0 0 0 0 0,-1 0-1 0 0,0-1 1 0 0,0 1 0 0 0,-1-1-1 0 0,0 1 1 0 0,-1-1-1 0 0,1 0 1 0 0,-2 0 0 0 0,1 0-1 0 0,-1-1 1 0 0,-1-3-179 0 0,1 8-2 0 0,-1 0 0 0 0,0 1 1 0 0,0-1-1 0 0,0 0 0 0 0,-1 0 0 0 0,1 1 1 0 0,-1-1-1 0 0,0 0 0 0 0,-1 1 0 0 0,1-1 0 0 0,-1 1 1 0 0,0 0-1 0 0,0-1 0 0 0,0 1 0 0 0,-1 0 1 0 0,1 0-1 0 0,-1 0 0 0 0,0 1 0 0 0,0-1 0 0 0,0 1 1 0 0,-1-1-1 0 0,1 1 0 0 0,-1 0 0 0 0,0 0 1 0 0,0 1-1 0 0,0-1 0 0 0,-1 1 2 0 0,-5-5-273 0 0,-2 1-1 0 0,1 1 1 0 0,-1 0 0 0 0,1 1 0 0 0,-1 0-1 0 0,0 1 1 0 0,-1 0 0 0 0,1 0-1 0 0,-1 2 1 0 0,1 0 0 0 0,-1 0-1 0 0,1 1 1 0 0,-1 0 0 0 0,0 1-1 0 0,-2 1 274 0 0,-26 16-3358 0 0,16-1-2323 0 0,12-6-1539 0 0</inkml:trace>
  <inkml:trace contextRef="#ctx0" brushRef="#br0" timeOffset="8451.872">370 133 0 0 0,'0'0'316'0'0,"0"0"182"0"0,-8 0 66 0 0,-29 1 9 0 0,35 0-470 0 0,0-1 0 0 0,0 1-1 0 0,1 0 1 0 0,-1 0 0 0 0,0-1 0 0 0,1 1 0 0 0,-1 0-1 0 0,1 0 1 0 0,-1 1 0 0 0,1-1 0 0 0,-1 0-1 0 0,1 0 1 0 0,0 1 0 0 0,0-1 0 0 0,-1 1-1 0 0,1-1 1 0 0,0 1 0 0 0,0 0 0 0 0,1-1 0 0 0,-1 1-1 0 0,0 0 1 0 0,1-1 0 0 0,-1 1 0 0 0,1 0-1 0 0,-1 0 1 0 0,1 1-103 0 0,-2 3 294 0 0,-43 166 4446 0 0,19 94-1924 0 0,21-217-2550 0 0,3 0-1 0 0,1 1 0 0 0,3 0 0 0 0,2-1 1 0 0,2 0-1 0 0,2 0 0 0 0,3-1 0 0 0,1 0 1 0 0,10 22-266 0 0,-15-55-15 0 0,1-1 0 0 0,0 0 0 0 0,1 0 0 0 0,1-1 0 0 0,0 0 0 0 0,0 0 0 0 0,1-1 0 0 0,1-1 0 0 0,0 0 1 0 0,1-1-1 0 0,0 0 0 0 0,0 0 0 0 0,1-2 0 0 0,0 0 0 0 0,1 0 0 0 0,0-1 0 0 0,0-1 0 0 0,0-1 1 0 0,1 0-1 0 0,0-1 0 0 0,14 2 15 0 0,129 10-6194 0 0,-123-16 1474 0 0,-11 0 1086 0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22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1 953 0 0 0,'0'0'131'0'0,"1"30"273"0"0,8 145 611 0 0,-2-57 2348 0 0,3-92-1272 0 0,-10-26-1459 0 0,0-3 6931 0 0,-5-16-6976 0 0,-6-80 807 0 0,10 81-1282 0 0,1-1 0 0 0,1 0 1 0 0,0 1-1 0 0,2-1 1 0 0,0 1-1 0 0,1-1 0 0 0,1 1 1 0 0,0 0-1 0 0,2 1 1 0 0,0 0-1 0 0,6-11-112 0 0,-6 13 23 0 0,1 0 0 0 0,0 1-1 0 0,1 0 1 0 0,1 0 0 0 0,0 1 0 0 0,0 0 0 0 0,2 1-1 0 0,0 0 1 0 0,0 1 0 0 0,5-4-23 0 0,-6 6-69 0 0,-9 8 17 0 0,0-1 1 0 0,0 0-1 0 0,-1 0 0 0 0,1 1 1 0 0,0-1-1 0 0,0 1 1 0 0,1 0-1 0 0,-1 0 0 0 0,0-1 1 0 0,0 1-1 0 0,1 0 1 0 0,-1 1-1 0 0,0-1 0 0 0,1 0 1 0 0,-1 1-1 0 0,1 0 1 0 0,-1-1-1 0 0,1 1 1 0 0,-1 0-1 0 0,1 0 0 0 0,-1 0 1 0 0,1 0 51 0 0,8 55-7747 0 0,-7-34 1045 0 0,-2-16 3711 0 0</inkml:trace>
  <inkml:trace contextRef="#ctx0" brushRef="#br0" timeOffset="870.97">494 842 536 0 0,'0'0'1167'0'0,"0"0"-15"0"0,0 0 106 0 0,0 0 118 0 0,0 0 8 0 0,0 0-91 0 0,0 0-158 0 0,0 0-175 0 0,-31 21-171 0 0,-97 67-146 0 0,120-84-554 0 0,1 1-1 0 0,-1 0 1 0 0,1 0-1 0 0,1 1 0 0 0,-1 0 1 0 0,1 0-1 0 0,0 0 1 0 0,0 1-1 0 0,1 0 1 0 0,-1 0-1 0 0,2 1 1 0 0,-1 0-89 0 0,-5 9 149 0 0,6-11-102 0 0,0 0 0 0 0,0 1 1 0 0,0-1-1 0 0,1 1 0 0 0,0 0 0 0 0,1 0 0 0 0,-1 0 1 0 0,1 0-1 0 0,1 1 0 0 0,-1-1 0 0 0,1 0 0 0 0,1 1 0 0 0,-1-1 1 0 0,1 1-1 0 0,0-1 0 0 0,1 5-47 0 0,2-10 64 0 0,-1 1 1 0 0,0-2 0 0 0,1 1-1 0 0,-1 0 1 0 0,1 0-1 0 0,-1-1 1 0 0,1 1-1 0 0,0-1 1 0 0,0 0-1 0 0,-1 0 1 0 0,1 0-1 0 0,0 0 1 0 0,0 0 0 0 0,0-1-1 0 0,0 1 1 0 0,0-1-1 0 0,0 0 1 0 0,0 0-1 0 0,0 0 1 0 0,1 0-1 0 0,-1-1 1 0 0,0 1-1 0 0,0-1 1 0 0,0 1 0 0 0,1-2-65 0 0,14-4 310 0 0,-1-1 0 0 0,0-1 0 0 0,0-1 0 0 0,-1 0 0 0 0,0-1 0 0 0,0-1 1 0 0,-1-1-1 0 0,-1 0 0 0 0,13-13-310 0 0,125-150 1944 0 0,-146 162-1862 0 0,-4 18-333 0 0,-21 65 34 0 0,9 7-514 0 0,10-76 619 0 0,1 1 0 0 0,-1 0 0 0 0,0-1 0 0 0,1 1 0 0 0,0 0 0 0 0,-1-1-1 0 0,1 1 1 0 0,0-1 0 0 0,0 1 0 0 0,0-1 0 0 0,0 0 0 0 0,0 1 0 0 0,0-1 0 0 0,0 0 0 0 0,0 1 0 0 0,0-1 0 0 0,1 0 0 0 0,-1 0 0 0 0,1 0 0 0 0,-1 0 0 0 0,1-1 0 0 0,-1 1 0 0 0,1 0 0 0 0,-1 0 0 0 0,1-1 0 0 0,-1 1 0 0 0,1-1 0 0 0,0 0 112 0 0,76-4-9013 0 0,-15-34 2634 0 0,19-38 6017 0 0,-47 24 988 0 0,-33 27 4581 0 0,-39 26 322 0 0,30 4-5367 0 0,-1 1 0 0 0,1 0 0 0 0,0 1 0 0 0,0-1 0 0 0,0 1 0 0 0,1 0 0 0 0,1 1-1 0 0,-1 0 1 0 0,1 0 0 0 0,0 0 0 0 0,1 0 0 0 0,0 1 0 0 0,0 0 0 0 0,1 0 0 0 0,0 0-1 0 0,0 0 1 0 0,1 0 0 0 0,1 0 0 0 0,-1 1 0 0 0,2-1 0 0 0,-1 1-162 0 0,1-6 6 0 0,1 0-1 0 0,0 0 1 0 0,0 0 0 0 0,0 0-1 0 0,0 0 1 0 0,0 0 0 0 0,1-1 0 0 0,0 1-1 0 0,0 0 1 0 0,0-1 0 0 0,0 1-1 0 0,0-1 1 0 0,1 0 0 0 0,0 0-1 0 0,-1 0 1 0 0,1 0 0 0 0,0 0 0 0 0,0 0-1 0 0,1-1 1 0 0,-1 0 0 0 0,1 0-1 0 0,-1 0 1 0 0,1 0 0 0 0,-1 0 0 0 0,1 0-1 0 0,0-1 1 0 0,3 1-6 0 0,3 1 257 0 0,1 1 0 0 0,-1-2 1 0 0,1 0-1 0 0,0 0 0 0 0,0-1 0 0 0,0 0 0 0 0,0 0 0 0 0,0-2 1 0 0,0 1-1 0 0,0-1-257 0 0,1-5 220 0 0,0 1 1 0 0,0-2-1 0 0,0 1 1 0 0,0-1 0 0 0,-1-1-1 0 0,0 0 1 0 0,-1-1-1 0 0,0 0 1 0 0,-1-1-1 0 0,1 0 1 0 0,-2 0-1 0 0,1-1 1 0 0,-2 0 0 0 0,1 0-1 0 0,-1-1 1 0 0,-1 0-1 0 0,0 0 1 0 0,-1-1-1 0 0,-1 1 1 0 0,2-6-221 0 0,-4 13 4 0 0,5-7-81 0 0,-1 0 0 0 0,-1 0 0 0 0,0-1 1 0 0,0 0-1 0 0,-2 0 0 0 0,1 0 0 0 0,-2 0 0 0 0,0-1 0 0 0,0 1 0 0 0,-1-1 0 0 0,-1 1 0 0 0,0-1 0 0 0,-1 1 0 0 0,0-1 0 0 0,-1 1 0 0 0,-1 0 0 0 0,0 0 0 0 0,-1 0 0 0 0,0 0 0 0 0,-1 0 0 0 0,0 1 0 0 0,-1 0 0 0 0,-1 0 0 0 0,-1-2 77 0 0,3 9-87 0 0,1 1 0 0 0,0 0-1 0 0,-1 0 1 0 0,0 1-1 0 0,0 0 1 0 0,0-1 0 0 0,0 1-1 0 0,-1 1 1 0 0,1-1 0 0 0,-1 1-1 0 0,0 0 1 0 0,1 0-1 0 0,-1 1 1 0 0,0 0 0 0 0,0 0-1 0 0,0 0 1 0 0,0 1 0 0 0,0 0-1 0 0,0 0 1 0 0,0 0-1 0 0,0 1 1 0 0,0 0 0 0 0,0 0-1 0 0,0 0 1 0 0,0 1 0 0 0,1 0-1 0 0,-1 0 1 0 0,0 0-1 0 0,1 1 1 0 0,0 0 0 0 0,-2 1 87 0 0,0 1 9 0 0,0 1 0 0 0,1 0 1 0 0,0 0-1 0 0,0 0 1 0 0,0 0-1 0 0,1 1 0 0 0,0 0 1 0 0,0 0-1 0 0,1 1 1 0 0,0-1-1 0 0,0 1 0 0 0,1 0 1 0 0,0 0-1 0 0,0 0 1 0 0,1 0-1 0 0,0 1 0 0 0,1-1 1 0 0,-1 1-1 0 0,2-1 0 0 0,-1 1 1 0 0,1 0-1 0 0,0-1 1 0 0,1 1-1 0 0,0-1 0 0 0,1 1 1 0 0,0 0-10 0 0,5 6 125 0 0,1 0 0 0 0,0 0 0 0 0,1 0 0 0 0,1-1-1 0 0,0-1 1 0 0,1 0 0 0 0,1 0 0 0 0,0-1 0 0 0,0 0 0 0 0,1-1 0 0 0,1-1 0 0 0,0 0 0 0 0,0-1 0 0 0,1 0 0 0 0,0-2 0 0 0,11 5-125 0 0,148 43 1237 0 0,-135-51-1661 0 0,-15-7-2746 0 0,-19-5-1901 0 0,-4 3-1365 0 0,1 4 709 0 0</inkml:trace>
  <inkml:trace contextRef="#ctx0" brushRef="#br0" timeOffset="1137.975">1702 584 8194 0 0,'0'0'2108'0'0,"0"0"-497"0"0,0 0-110 0 0,0 0 50 0 0,0 0-118 0 0,0 0-250 0 0,0 0-280 0 0,0 0-274 0 0,0 0-215 0 0,-25 32-167 0 0,-77 101-97 0 0,-185 239-480 0 0,170-243-1453 0 0,51-59-3220 0 0,36-40-2901 0 0,22-22 3000 0 0</inkml:trace>
  <inkml:trace contextRef="#ctx0" brushRef="#br0" timeOffset="1603.143">1703 1067 4105 0 0,'0'0'2195'0'0,"0"0"-121"0"0,0 0-66 0 0,0 0-111 0 0,0 0-186 0 0,0 0-284 0 0,0 0-264 0 0,0 0-253 0 0,0 0-253 0 0,0 0-143 0 0,0 0-126 0 0,0 0-90 0 0,-23 14-11 0 0,-74 47-75 0 0,32-7 190 0 0,32-22-567 0 0,65-24-910 0 0,79-7 750 0 0,-108 0 352 0 0,0 0 1 0 0,0 0-1 0 0,0 0 1 0 0,-1 0-1 0 0,1 1 1 0 0,-1-1-1 0 0,1 1 1 0 0,-1 0-1 0 0,1 0 1 0 0,-1 0 0 0 0,0 0-1 0 0,0 0 1 0 0,0 1-1 0 0,0-1 1 0 0,0 0-1 0 0,-1 1 1 0 0,1 0-1 0 0,-1-1 1 0 0,0 1-1 0 0,1 0 1 0 0,-1 0-1 0 0,0-1 1 0 0,-1 1 0 0 0,1 0-1 0 0,0 0 1 0 0,-1 0-1 0 0,0 0 1 0 0,0 0-1 0 0,0 0 1 0 0,0 0-1 0 0,0 0 1 0 0,0 0-1 0 0,-1 0 1 0 0,1 0-1 0 0,-1 0 1 0 0,0 0 0 0 0,0 0-1 0 0,0 0 1 0 0,0-1-1 0 0,-1 1 1 0 0,1 0-1 0 0,-1-1 1 0 0,0 1-1 0 0,1-1 1 0 0,-1 0-1 0 0,0 1 1 0 0,-1-1-1 0 0,1 0 1 0 0,0 0-1 0 0,0 0 1 0 0,-1-1 0 0 0,1 1-1 0 0,-1 0 1 0 0,0-1-28 0 0,-88 58 276 0 0,82-56-440 0 0,-47 12 43 0 0,16-11-3715 0 0,37-4 2822 0 0,-2 1-376 0 0,2-3-4448 0 0,-1-1-2245 0 0</inkml:trace>
  <inkml:trace contextRef="#ctx0" brushRef="#br0" timeOffset="3552.162">1849 794 0 0 0,'0'0'1135'0'0,"0"0"141"0"0,0 0 127 0 0,0 0 103 0 0,0 0-13 0 0,0 0-158 0 0,0 0-256 0 0,0 0-269 0 0,0 0-214 0 0,0 0-104 0 0,0 0 8 0 0,0 0 71 0 0,0 0 60 0 0,6-2 32 0 0,67-21 1461 0 0,41-13-33 0 0,-61 31-1601 0 0,-53 31-306 0 0,-86 66-55 0 0,86-91-153 0 0,-1 1 1 0 0,0 0-1 0 0,0-1 1 0 0,1 1-1 0 0,-1 0 1 0 0,1-1-1 0 0,0 1 1 0 0,-1 0-1 0 0,1 0 1 0 0,0 0-1 0 0,0-1 1 0 0,0 1-1 0 0,0 0 1 0 0,0 0-1 0 0,1-1 1 0 0,-1 1-1 0 0,1 0 1 0 0,-1 0-1 0 0,1-1 1 0 0,-1 1-1 0 0,1 0 1 0 0,0-1-1 0 0,0 1 1 0 0,0-1-1 0 0,0 1 1 0 0,0-1-1 0 0,0 1 1 0 0,0-1-1 0 0,0 0 1 0 0,1 0-1 0 0,-1 1 1 0 0,0-1-1 0 0,1 0 1 0 0,-1 0-1 0 0,1 0 1 0 0,-1-1-1 0 0,1 1 1 0 0,0 0-1 0 0,-1 0 1 0 0,1-1-1 0 0,0 1 1 0 0,-1-1-1 0 0,1 0 1 0 0,0 1-1 0 0,0-1 1 0 0,0 0-1 0 0,-1 0 1 0 0,1 0-1 0 0,0 0 1 0 0,0-1 23 0 0,25 14-87 0 0,-24-10 118 0 0,-1 1-1 0 0,1 0 1 0 0,-1 0 0 0 0,1 0-1 0 0,-1 0 1 0 0,0 1-1 0 0,-1-1 1 0 0,1 0-1 0 0,-1 1 1 0 0,0-1-1 0 0,0 1 1 0 0,0 0-1 0 0,-1-1 1 0 0,1 1 0 0 0,-1 0-1 0 0,0-1 1 0 0,-1 1-1 0 0,1 0 1 0 0,-1-1-1 0 0,0 1 1 0 0,-1 2-31 0 0,-2 2-14 0 0,-1-1 0 0 0,0 0 0 0 0,0 0-1 0 0,-1 0 1 0 0,0-1 0 0 0,0 0 0 0 0,-1 0 0 0 0,0 0 0 0 0,0-1 0 0 0,-1 0 0 0 0,1 0 0 0 0,-1-1 0 0 0,-1 0-1 0 0,1-1 1 0 0,-1 0 0 0 0,-4 2 14 0 0,6-3-329 0 0,-11 4-3556 0 0,7-6-3762 0 0,8-1 1846 0 0</inkml:trace>
  <inkml:trace contextRef="#ctx0" brushRef="#br0" timeOffset="4949.439">2086 430 0 0 0,'0'0'668'0'0,"0"0"532"0"0,0 0 275 0 0,0 0 48 0 0,0 0-69 0 0,0 0-116 0 0,0 0-169 0 0,0 0-135 0 0,0 0-91 0 0,0 0-87 0 0,34 7-80 0 0,105 26-49 0 0,-77 0 323 0 0,-55-24-823 0 0,8 10-51 0 0,-1 2 0 0 0,0-1-1 0 0,-2 2 1 0 0,0 0 0 0 0,-1 0 0 0 0,-1 1-1 0 0,-2 0 1 0 0,0 0 0 0 0,-1 1-1 0 0,-2 0 1 0 0,0 1 0 0 0,-2-1-1 0 0,0 1 1 0 0,-2 0 0 0 0,-1 4-176 0 0,1-1-56 0 0,-2 0 1 0 0,-1 0-1 0 0,-1 0 0 0 0,-1 0 1 0 0,-2 0-1 0 0,0-1 1 0 0,-2 0-1 0 0,-1-1 1 0 0,-8 16 55 0 0,2-14-329 0 0,-1-1 0 0 0,-1 0 0 0 0,-2-1 0 0 0,0-1 0 0 0,-2-1 0 0 0,0-1 0 0 0,-2 0 0 0 0,-20 14 329 0 0,-124 84-9303 0 0,145-106 4662 0 0</inkml:trace>
  <inkml:trace contextRef="#ctx0" brushRef="#br0" timeOffset="6637.035">2968 463 0 0 0,'0'0'413'0'0,"0"0"314"0"0,0 0 260 0 0,0 0 252 0 0,0 0 164 0 0,0 0 11 0 0,0 0-105 0 0,0 0-170 0 0,0 0-195 0 0,0 0-169 0 0,0 0-163 0 0,-1 21-138 0 0,-6 70-97 0 0,-29 15 362 0 0,7-33-506 0 0,0-5-260 0 0,3 2 1 0 0,3 0-1 0 0,-9 56 27 0 0,30-22 1983 0 0,4-100-1859 0 0,1-1-1 0 0,0 1 0 0 0,0-1 0 0 0,0 0 0 0 0,1 0 0 0 0,-1 0 0 0 0,1 0 0 0 0,-1 0 0 0 0,1-1 0 0 0,0 0 0 0 0,0 0 0 0 0,0 0 1 0 0,0 0-1 0 0,0 0 0 0 0,1-1 0 0 0,-1 0 0 0 0,1 0 0 0 0,-1 0 0 0 0,0 0 0 0 0,1-1 0 0 0,-1 0 0 0 0,1 0 0 0 0,-1 0 0 0 0,1 0 1 0 0,-1-1-1 0 0,1 0 0 0 0,-1 0 0 0 0,4-1-123 0 0,11 1 170 0 0,115-20 360 0 0,-121 19-779 0 0,19-9-1350 0 0,-27-17-8936 0 0,-5 21 7145 0 0,0 3 328 0 0</inkml:trace>
  <inkml:trace contextRef="#ctx0" brushRef="#br0" timeOffset="6899.974">2423 849 3353 0 0,'0'0'1820'0'0,"0"0"-49"0"0,0 0-1 0 0,0 0 33 0 0,0 0-141 0 0,35-5-229 0 0,110-18-237 0 0,96 8 1902 0 0,-111 14-3219 0 0,-72 1-3065 0 0,-30 3-4986 0 0,-20-2 1745 0 0</inkml:trace>
  <inkml:trace contextRef="#ctx0" brushRef="#br0" timeOffset="7719.075">3237 378 0 0 0,'0'0'492'0'0,"0"0"551"0"0,0 0 125 0 0,0 0 87 0 0,0 0 32 0 0,0 0-65 0 0,0 0-138 0 0,0 0-185 0 0,0 0-138 0 0,0 0-54 0 0,0 0-12 0 0,0 0 38 0 0,0 0 6 0 0,8-1-21 0 0,112-9 2710 0 0,-104 9-3107 0 0,-13 1-278 0 0,1-1 0 0 0,-1 0 0 0 0,1 1-1 0 0,-1 0 1 0 0,1-1 0 0 0,-1 2 0 0 0,1-1 0 0 0,-1 0 0 0 0,1 1 0 0 0,-1-1 0 0 0,1 1 0 0 0,-1 0 0 0 0,0 0 0 0 0,1 0 0 0 0,-1 1 0 0 0,0-1 0 0 0,0 1 0 0 0,0 0 0 0 0,1 0-43 0 0,-4 1 48 0 0,1 0 0 0 0,-1 1 0 0 0,0-1 0 0 0,0 0 1 0 0,0 0-1 0 0,0 0 0 0 0,-1 0 0 0 0,1 0 0 0 0,-1 0 0 0 0,0 0 1 0 0,0 0-1 0 0,0 0 0 0 0,0 0 0 0 0,0 0 0 0 0,-1 0 0 0 0,1 0 1 0 0,-1-1-1 0 0,0 1 0 0 0,0-1 0 0 0,0 1 0 0 0,0-1 1 0 0,0 0-1 0 0,0 0 0 0 0,-3 2-48 0 0,-6 10 97 0 0,-18 19 36 0 0,24-29-117 0 0,0 1 0 0 0,0-1-1 0 0,1 2 1 0 0,0-1 0 0 0,0 0 0 0 0,0 1 0 0 0,0-1-1 0 0,1 1 1 0 0,0 0 0 0 0,0 1 0 0 0,0-1 0 0 0,1 0-1 0 0,0 1 1 0 0,0-1 0 0 0,1 1 0 0 0,-1 4-16 0 0,5-9-3 0 0,-1 0 0 0 0,1 0 0 0 0,-1-1 0 0 0,1 1 0 0 0,0-1 0 0 0,0 1 0 0 0,0-1 0 0 0,0 0 0 0 0,0 0 1 0 0,0-1-1 0 0,0 1 0 0 0,0-1 0 0 0,0 1 0 0 0,0-1 0 0 0,0 0 0 0 0,0 0 0 0 0,0 0 0 0 0,0 0 0 0 0,1-1 0 0 0,-1 1 0 0 0,2-2 3 0 0,67-22-4723 0 0,-42 12-3550 0 0,-22 8 2324 0 0</inkml:trace>
  <inkml:trace contextRef="#ctx0" brushRef="#br0" timeOffset="8639.968">3427 98 944 0 0,'0'0'1288'0'0,"0"0"-157"0"0,0 0 0 0 0,0 0 151 0 0,0 0 156 0 0,0 0 17 0 0,0 0-147 0 0,0 0-195 0 0,0 0-175 0 0,0 0-93 0 0,0 0-32 0 0,0 0-57 0 0,22-11-25 0 0,72-37-46 0 0,-25 20 878 0 0,-66 26-1518 0 0,1 0 0 0 0,-1 1-1 0 0,0 0 1 0 0,1 0 0 0 0,-1 0-1 0 0,1 0 1 0 0,-1 1 0 0 0,1-1 0 0 0,-1 1-1 0 0,1 0 1 0 0,0 0 0 0 0,-1 0 0 0 0,1 0-1 0 0,-1 1 1 0 0,1-1 0 0 0,-1 1-1 0 0,1 0 1 0 0,-1 0 0 0 0,1 0 0 0 0,-1 1-1 0 0,0-1 1 0 0,0 1 0 0 0,1 0 0 0 0,-1 0-1 0 0,0 0 1 0 0,-1 0 0 0 0,1 0 0 0 0,0 1-1 0 0,-1-1 1 0 0,1 1 0 0 0,-1 0-1 0 0,0 0 1 0 0,0 0 0 0 0,0 0 0 0 0,0 0-1 0 0,0 0 1 0 0,-1 1-45 0 0,10 36 88 0 0,-1 0-1 0 0,-2 1 1 0 0,-2 0-1 0 0,-2 1 1 0 0,-2-1-1 0 0,-2 1 1 0 0,-2 19-88 0 0,1 4-6 0 0,-23 365-548 0 0,23 247 1951 0 0,1-677-1356 0 0,0 0 10 0 0,0 0-1 0 0,-20-7 3322 0 0,-11-4-3711 0 0,-143 3-2454 0 0,165 8 2037 0 0,-10-1-3188 0 0,7-2-4109 0 0,6 0-102 0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13.14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0 188 0 0 0,'0'0'160'0'0,"0"0"-3"0"0,0 0-9 0 0,0 0 0 0 0,0 0-20 0 0,0 0-46 0 0,0 0-19 0 0,0 0-9 0 0,0 0 32 0 0,0 0 78 0 0,5-5 45 0 0,-3 3-171 0 0,0-1 0 0 0,0 1 0 0 0,0 0 0 0 0,0 0 0 0 0,1 0-1 0 0,-1 0 1 0 0,0 1 0 0 0,1-1 0 0 0,-1 1 0 0 0,1-1 0 0 0,0 1 0 0 0,-1 0 0 0 0,1 0 0 0 0,0 0 0 0 0,0 0 0 0 0,0 1-1 0 0,0-1 1 0 0,0 1 0 0 0,0-1 0 0 0,0 1 0 0 0,1 0-38 0 0,184 33 2043 0 0,-17-22-1007 0 0,0-7-1 0 0,0-8 0 0 0,66-14-1035 0 0,-19 3 363 0 0,195-8 312 0 0,558-32 378 0 0,-423 49-447 0 0,326-21 151 0 0,-166-5-170 0 0,-36 47-571 0 0,-312-3 296 0 0,126-21-312 0 0,-19-14 315 0 0,155 6-119 0 0,1002 17 2332 0 0,-758 33-2059 0 0,-560-18-352 0 0,657 18 11 0 0,-102-41-165 0 0,-720 2-78 0 0,24-3-1126 0 0,0 8 0 0 0,6 7 1241 0 0,-25 18-5264 0 0,-129-20 3693 0 0,14 0-4426 0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14.9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48 0 0 0,'174'-6'0'0'0,"56"-3"529"0"0,-92-1-215 0 0,-1 5-1 0 0,15 8-313 0 0,-8-2 67 0 0,335 3 352 0 0,-75 3-299 0 0,381-7 1769 0 0,-503-21-1200 0 0,305 9-317 0 0,-277 27-266 0 0,115-15 800 0 0,175 55-693 0 0,-228-47 103 0 0,-331-6-263 0 0,161 7 333 0 0,1-8 0 0 0,5-10-386 0 0,683-54 433 0 0,-853 60-481 0 0,11-3-339 0 0,0 3 0 0 0,1 2 0 0 0,0 1 0 0 0,32 7 387 0 0,-26 9-3150 0 0,-37-11 385 0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27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0 4425 0 0,'0'0'1659'0'0,"0"0"-156"0"0,0 0-187 0 0,0 0-35 0 0,0 0 47 0 0,0 0-8 0 0,0 0-76 0 0,0 0-166 0 0,0 0-187 0 0,0 0-140 0 0,0 0-99 0 0,0 0-76 0 0,-5 18-75 0 0,-31 133 512 0 0,24-15-539 0 0,12-134-470 0 0,0 1 0 0 0,0-1 0 0 0,1 0 0 0 0,-1 0 0 0 0,0 0 0 0 0,1 0 0 0 0,0 0 0 0 0,-1 0 0 0 0,1 0 0 0 0,0-1 0 0 0,0 1 0 0 0,0 0 0 0 0,0 0 0 0 0,0-1 0 0 0,1 1 0 0 0,-1 0 0 0 0,0-1 0 0 0,1 1 0 0 0,-1-1 0 0 0,1 0 0 0 0,-1 1 0 0 0,1-1 0 0 0,0 0 1 0 0,0 0-1 0 0,0 0 0 0 0,-1 0 0 0 0,1-1 0 0 0,0 1 0 0 0,0 0 0 0 0,0-1 0 0 0,0 1 0 0 0,0-1 0 0 0,0 0 0 0 0,0 1 0 0 0,0-1 0 0 0,1 0 0 0 0,-1 0 0 0 0,0-1 0 0 0,0 1 0 0 0,2-1-4 0 0,76-31 670 0 0,89-100-282 0 0,-167 132-391 0 0,0 1 0 0 0,0-1 0 0 0,0 1 1 0 0,-1-1-1 0 0,1 1 0 0 0,0 0 0 0 0,0-1 0 0 0,-1 1 0 0 0,1 0 0 0 0,-1 0 0 0 0,1 0 0 0 0,-1 0 0 0 0,1 0 0 0 0,-1 1 0 0 0,1-1 0 0 0,-1 0 1 0 0,0 1-1 0 0,0-1 0 0 0,0 1 0 0 0,0-1 0 0 0,0 1 0 0 0,0 0 0 0 0,0-1 0 0 0,0 1 0 0 0,-1 0 0 0 0,1 0 0 0 0,-1-1 0 0 0,1 1 0 0 0,-1 0 0 0 0,0 0 1 0 0,0 0-1 0 0,1 0 0 0 0,-1-1 0 0 0,-1 1 0 0 0,1 0 0 0 0,0 0 0 0 0,0 1 3 0 0,3 11 43 0 0,3 4 40 0 0,-6-13-51 0 0,1 0 1 0 0,-1 0-1 0 0,1-1 1 0 0,1 1 0 0 0,-1 0-1 0 0,1 0 1 0 0,-1-1-1 0 0,1 1 1 0 0,1-1 0 0 0,-1 1-1 0 0,1-1 1 0 0,-1 0-1 0 0,1 0 1 0 0,0 0 0 0 0,1 0-1 0 0,-1-1 1 0 0,1 1 0 0 0,0-1-1 0 0,-1 0 1 0 0,1 0-1 0 0,1 0 1 0 0,-1-1 0 0 0,0 0-1 0 0,1 1 1 0 0,-1-1-1 0 0,1-1 1 0 0,0 1 0 0 0,-1-1-1 0 0,1 0 1 0 0,0 0-1 0 0,4 1-32 0 0,-1-4 98 0 0,-1 0-1 0 0,0 0 0 0 0,-1-1 0 0 0,1 0 0 0 0,0 0 0 0 0,-1 0 0 0 0,1-1 0 0 0,-1 0 0 0 0,0 0 0 0 0,0-1 0 0 0,-1 0 1 0 0,1 0-1 0 0,-1 0 0 0 0,0 0 0 0 0,-1-1 0 0 0,1 0 0 0 0,-1 0 0 0 0,0 0 0 0 0,-1-1 0 0 0,1 1 0 0 0,-1-1 1 0 0,-1 0-1 0 0,1 0 0 0 0,-1 0 0 0 0,0 0 0 0 0,-1 0 0 0 0,1 0 0 0 0,-2 0 0 0 0,1-1 0 0 0,-1 1 0 0 0,0-1 0 0 0,0 1 1 0 0,-1 0-1 0 0,0 0 0 0 0,0-1 0 0 0,-2-2-97 0 0,2 6-96 0 0,-1 0 0 0 0,1 0 0 0 0,-1 1 0 0 0,-1-1 0 0 0,1 0 0 0 0,0 1 0 0 0,-1-1 0 0 0,0 1 0 0 0,1 0 0 0 0,-2-1 0 0 0,1 1 0 0 0,0 1 0 0 0,0-1 0 0 0,-1 0 0 0 0,1 1 0 0 0,-1 0 0 0 0,0 0 96 0 0,-11-2-4486 0 0,0 7-3926 0 0,12 0-2653 0 0</inkml:trace>
  <inkml:trace contextRef="#ctx0" brushRef="#br0" timeOffset="537.138">824 405 2593 0 0,'0'0'2187'0'0,"0"0"233"0"0,0 0 173 0 0,0 0-54 0 0,0 0-407 0 0,0 0-515 0 0,0 0-456 0 0,0 0-356 0 0,34-17-172 0 0,102-55-121 0 0,-80 24 124 0 0,-52 38-497 0 0,0 1-58 0 0,-1 1 0 0 0,1-1 0 0 0,-2 1 0 0 0,1-1 0 0 0,-1 0 1 0 0,0 0-1 0 0,-1 0 0 0 0,0 0 0 0 0,-1 0 0 0 0,0-7-81 0 0,0 14-12 0 0,0-1-1 0 0,0 0 1 0 0,-1 1 0 0 0,1-1 0 0 0,-1 1-1 0 0,1-1 1 0 0,-1 0 0 0 0,0 1 0 0 0,0 0-1 0 0,0-1 1 0 0,0 1 0 0 0,-1-1 0 0 0,1 1-1 0 0,-1 0 1 0 0,1 0 0 0 0,-1 0 0 0 0,0 0-1 0 0,0 0 1 0 0,0 0 0 0 0,0 1-1 0 0,0-1 1 0 0,0 1 0 0 0,0-1 0 0 0,0 1-1 0 0,-1 0 1 0 0,1-1 0 0 0,0 1 0 0 0,-1 1-1 0 0,1-1 1 0 0,-1 0 0 0 0,0 0 0 0 0,1 1-1 0 0,-1 0 1 0 0,1-1 0 0 0,-1 1 0 0 0,0 0-1 0 0,-1 0 13 0 0,-3 3-46 0 0,0-1-1 0 0,0 1 1 0 0,0 0-1 0 0,0 1 1 0 0,1-1-1 0 0,-1 1 0 0 0,1 1 1 0 0,0-1-1 0 0,0 1 1 0 0,1 0-1 0 0,-1 0 1 0 0,1 1-1 0 0,0 0 0 0 0,0 0 1 0 0,1 0-1 0 0,0 0 1 0 0,0 1-1 0 0,0 0 1 0 0,1 1 46 0 0,-2-2-28 0 0,-3 7-43 0 0,0 1-1 0 0,0-1 0 0 0,1 1 1 0 0,1 1-1 0 0,0-1 1 0 0,1 1-1 0 0,1 0 0 0 0,0 0 1 0 0,1 1-1 0 0,1-1 0 0 0,0 1 1 0 0,1-1-1 0 0,1 14 72 0 0,1-24-36 0 0,0 0-1 0 0,-1 0 0 0 0,2-1 1 0 0,-1 1-1 0 0,0 0 0 0 0,1-1 0 0 0,0 1 1 0 0,0-1-1 0 0,1 0 0 0 0,-1 0 1 0 0,1 1-1 0 0,0-2 0 0 0,0 1 1 0 0,0 0-1 0 0,0-1 0 0 0,1 1 0 0 0,-1-1 1 0 0,1 0-1 0 0,0 0 0 0 0,0 0 1 0 0,0-1-1 0 0,1 1 0 0 0,-1-1 1 0 0,0 0-1 0 0,1-1 0 0 0,0 1 37 0 0,125 20-831 0 0,-35-35-2224 0 0,-36-5-3257 0 0,-55 17 5800 0 0,20-7-6305 0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23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14 313 0 0 0,'0'0'852'0'0,"0"0"-342"0"0,0 0-260 0 0,0 0-151 0 0,0 0-7 0 0,0 0 139 0 0,0 0 182 0 0,0 0 131 0 0,0 0 39 0 0,0 0-44 0 0,0 0-54 0 0,-1 21-55 0 0,-3 146 766 0 0,26 300 1213 0 0,-35-114-1511 0 0,4-272-4 0 0,4-76 1810 0 0,2-22-1069 0 0,2-24-1638 0 0,2 0 0 0 0,2-1-1 0 0,2 1 1 0 0,1 1 0 0 0,3-1-1 0 0,0 1 1 0 0,3 1 0 0 0,6-10 3 0 0,18-54-50 0 0,5 1 0 0 0,4 3 0 0 0,4 2 1 0 0,5 2-1 0 0,3 2 0 0 0,41-46 50 0 0,-86 122 53 0 0,2 1 0 0 0,0 0 1 0 0,1 0-1 0 0,1 2 0 0 0,0 0 0 0 0,1 1 0 0 0,3-2-53 0 0,-19 15 9 0 0,0 0-1 0 0,0 0 0 0 0,0 1 1 0 0,0-1-1 0 0,0 0 0 0 0,-1 0 1 0 0,1 1-1 0 0,0-1 0 0 0,0 1 1 0 0,0-1-1 0 0,-1 1 1 0 0,1-1-1 0 0,0 1 0 0 0,0-1 1 0 0,-1 1-1 0 0,1 0 0 0 0,-1-1 1 0 0,1 1-1 0 0,0 0 0 0 0,-1 0 1 0 0,1-1-1 0 0,-1 1 1 0 0,0 0-1 0 0,1 0 0 0 0,-1 0 1 0 0,0 0-1 0 0,1 0 0 0 0,-1-1 1 0 0,0 1-1 0 0,0 0 0 0 0,0 0 1 0 0,0 0-1 0 0,0 0 1 0 0,0 0-1 0 0,0 0 0 0 0,0 0 1 0 0,0 0-1 0 0,0 0 0 0 0,0-1 1 0 0,-1 1-1 0 0,1 0 0 0 0,-1 1-8 0 0,1-2 9 0 0,-1 72 514 0 0,-4-1 0 0 0,-3 0 0 0 0,-3 0-1 0 0,-3-1 1 0 0,-7 14-523 0 0,-5 30 451 0 0,-31 100 242 0 0,54-208-716 0 0,0 1-1 0 0,0-1 0 0 0,-1 0 0 0 0,1 0 0 0 0,-1-1 0 0 0,-1 1 0 0 0,1-1 1 0 0,-1 0-1 0 0,0 0 0 0 0,0 0 0 0 0,-1-1 0 0 0,1 0 0 0 0,-1 0 0 0 0,0 0 1 0 0,0-1-1 0 0,0 1 0 0 0,-1-2 0 0 0,1 1 0 0 0,-1-1 0 0 0,1 0 1 0 0,-1 0-1 0 0,0-1 0 0 0,0 1 0 0 0,0-2 0 0 0,0 1 0 0 0,-2-1 24 0 0,1 0-268 0 0,0 0 0 0 0,-1 0-1 0 0,1-1 1 0 0,0 0 0 0 0,0-1-1 0 0,0 0 1 0 0,1 0 0 0 0,-1 0-1 0 0,0-1 1 0 0,1-1 0 0 0,0 1-1 0 0,0-1 1 0 0,0 0 0 0 0,0-1-1 0 0,0 1 1 0 0,1-1 0 0 0,0-1-1 0 0,0 1 1 0 0,0-1 0 0 0,-1-2 268 0 0,-4-5-1259 0 0,1 0 1 0 0,1 0 0 0 0,0-1-1 0 0,1 0 1 0 0,1-1-1 0 0,0 0 1 0 0,0 0 0 0 0,2 0-1 0 0,0-1 1 0 0,-2-13 1258 0 0,4 10-359 0 0</inkml:trace>
  <inkml:trace contextRef="#ctx0" brushRef="#br0" timeOffset="1171.523">577 950 8594 0 0,'0'0'1279'0'0,"0"0"-791"0"0,0 0-232 0 0,0 0 192 0 0,0 0 423 0 0,0 0 280 0 0,0 0 84 0 0,0 0-67 0 0,0 0-210 0 0,0 0-218 0 0,0 0-196 0 0,0 0-171 0 0,0 0-90 0 0,35-19-76 0 0,110-61-19 0 0,-62 17 200 0 0,-64 45-308 0 0,-1-1 0 0 0,0 0-1 0 0,-2-2 1 0 0,0 0 0 0 0,-2-1 0 0 0,0 0 0 0 0,-1-1 0 0 0,-2 0 0 0 0,0-1 0 0 0,3-11-80 0 0,-13 31-17 0 0,1 1-1 0 0,0-1 1 0 0,-1 1 0 0 0,0-1 0 0 0,0 0 0 0 0,0 1 0 0 0,0-1 0 0 0,-1 0 0 0 0,1 0 0 0 0,-1 0 0 0 0,0 0 0 0 0,0 1-1 0 0,0-1 1 0 0,-1 0 0 0 0,0 0 0 0 0,1 0 0 0 0,-1 1 0 0 0,0-1 0 0 0,-1 0 0 0 0,1 1 0 0 0,-1-1 0 0 0,1 1 0 0 0,-1-1 0 0 0,0 1-1 0 0,-1 0 1 0 0,1 0 0 0 0,0 0 0 0 0,-1 0 0 0 0,0 0 0 0 0,1 1 0 0 0,-1-1 0 0 0,0 1 0 0 0,0-1 0 0 0,-1 1 0 0 0,1 0 0 0 0,0 0-1 0 0,-2 0 18 0 0,-2 1-84 0 0,1 1-1 0 0,0 0 0 0 0,-1 0 0 0 0,1 1 0 0 0,0-1 0 0 0,-1 1 1 0 0,1 1-1 0 0,0-1 0 0 0,0 1 0 0 0,0 0 0 0 0,0 0 0 0 0,1 1 1 0 0,-1 0-1 0 0,0 0 0 0 0,1 0 0 0 0,0 1 0 0 0,0-1 1 0 0,0 1-1 0 0,0 1 0 0 0,1-1 0 0 0,-4 4 85 0 0,-2 2-27 0 0,2 1 1 0 0,-1-1-1 0 0,1 1 1 0 0,1 1-1 0 0,0 0 1 0 0,1-1-1 0 0,0 2 1 0 0,0-1-1 0 0,-2 13 27 0 0,6-22 0 0 0,0 0-1 0 0,1-1 0 0 0,-1 2 1 0 0,1-1-1 0 0,0 0 1 0 0,0 0-1 0 0,0 0 1 0 0,0 0-1 0 0,1 1 1 0 0,-1-1-1 0 0,1 0 1 0 0,0 1-1 0 0,0-1 1 0 0,0 0-1 0 0,0 1 1 0 0,0-1-1 0 0,1 0 1 0 0,0 1-1 0 0,0-1 0 0 0,0 0 1 0 0,0 0-1 0 0,0 0 1 0 0,0 0-1 0 0,1 0 1 0 0,0 0-1 0 0,-1 0 1 0 0,1 0-1 0 0,0 0 1 0 0,0-1-1 0 0,1 1 1 0 0,-1-1-1 0 0,1 0 1 0 0,-1 1-1 0 0,1-1 1 0 0,0 0-1 0 0,-1-1 1 0 0,1 1-1 0 0,0 0 0 0 0,0-1 1 0 0,0 0-1 0 0,0 0 1 0 0,1 1-1 0 0,0-1 1 0 0,20-1 143 0 0,0-1-1 0 0,0 0 1 0 0,0-2-1 0 0,0-1 1 0 0,0-1-1 0 0,0 0 1 0 0,-1-2-1 0 0,0-1 1 0 0,-1-1-1 0 0,0-1 1 0 0,0-1-1 0 0,-1 0 1 0 0,7-6-143 0 0,87-41 185 0 0,-114 58-184 0 0,-1 0-1 0 0,1 0 1 0 0,-1 0-1 0 0,1 0 1 0 0,-1 0-1 0 0,1 0 1 0 0,-1 0-1 0 0,0 0 1 0 0,1 0-1 0 0,-1 0 1 0 0,1 0-1 0 0,-1 1 1 0 0,0-1 0 0 0,1 0-1 0 0,-1 0 1 0 0,1 0-1 0 0,-1 1 1 0 0,0-1-1 0 0,1 0 1 0 0,-1 1-1 0 0,0-1 1 0 0,1 0-1 0 0,-1 1 1 0 0,0-1-1 0 0,1 0 1 0 0,-1 1-1 0 0,0-1 1 0 0,0 0-1 0 0,0 1 1 0 0,1-1-1 0 0,-1 1 1 0 0,0-1 0 0 0,0 1-1 0 0,0-1 1 0 0,0 0-1 0 0,0 1 1 0 0,0-1-1 0 0,0 1 1 0 0,0-1-1 0 0,0 1 1 0 0,0-1-1 0 0,0 1 1 0 0,0-1-1 0 0,0 0 1 0 0,0 1-1 0 0,0-1 1 0 0,0 1-1 0 0,-1-1 1 0 0,1 0-1 0 0,0 1 1 0 0,0-1 0 0 0,0 1-1 0 0,-1-1 1 0 0,1 0-1 0 0,0 1 1 0 0,-1-1-1 0 0,1 0 1 0 0,0 1-1 0 0,-1-1 1 0 0,1 0-1 0 0,0 1 1 0 0,-1-1-1 0 0,1 0 1 0 0,0 0-1 0 0,-1 0 1 0 0,1 1-1 0 0,-21 37 175 0 0,18-34-162 0 0,-126 194 331 0 0,126-195-349 0 0,1 1 0 0 0,0-1 0 0 0,0 0 0 0 0,1 1 0 0 0,-1 0 0 0 0,1-1 0 0 0,-1 1 0 0 0,1 0 0 0 0,0 0 0 0 0,0-1 1 0 0,1 1-1 0 0,-1 0 0 0 0,1 0 0 0 0,0 0 0 0 0,0 0 0 0 0,0 0 0 0 0,1 0 0 0 0,-1 0 0 0 0,1 0 0 0 0,0 0 0 0 0,0-1 0 0 0,0 1 0 0 0,1 0 0 0 0,-1-1 0 0 0,1 1 0 0 0,0-1 0 0 0,0 1 1 0 0,0-1-1 0 0,1 0 0 0 0,-1 0 0 0 0,1 0 0 0 0,-1 0 0 0 0,1 0 0 0 0,0-1 0 0 0,0 1 0 0 0,0-1 0 0 0,1 0 0 0 0,-1 1 0 0 0,1-2 0 0 0,-1 1 0 0 0,4 1 5 0 0,9 4 35 0 0,2 0-1 0 0,-1-2 0 0 0,1 0 1 0 0,-1-1-1 0 0,1 0 0 0 0,0-2 1 0 0,1 0-1 0 0,-1-1 1 0 0,6-1-35 0 0,-7-3 56 0 0,-1 0 1 0 0,0-1 0 0 0,-1 0 0 0 0,1-1 0 0 0,-1-1 0 0 0,0-1 0 0 0,0 0 0 0 0,-1-1 0 0 0,0 0-1 0 0,0-1 1 0 0,-1-1 0 0 0,0 0 0 0 0,0-1 0 0 0,-2 0 0 0 0,1-1 0 0 0,-1 0 0 0 0,-1-1-1 0 0,0 0 1 0 0,-1 0 0 0 0,0-2-57 0 0,0 1 59 0 0,0 0 0 0 0,-1 0 0 0 0,0-1 0 0 0,-1 0 0 0 0,-1 0 0 0 0,-1-1 0 0 0,0 1 0 0 0,-1-1 1 0 0,0-1-1 0 0,-2 1 0 0 0,0 0 0 0 0,0-1 0 0 0,-2 1 0 0 0,0-1 0 0 0,-1-1-59 0 0,1 17-12 0 0,-1-1 1 0 0,1 0 0 0 0,-1 0-1 0 0,0 0 1 0 0,0 1 0 0 0,0-1-1 0 0,0 0 1 0 0,0 1 0 0 0,0-1-1 0 0,0 1 1 0 0,0-1-1 0 0,-1 1 1 0 0,1 0 0 0 0,0-1-1 0 0,-1 1 1 0 0,1 0 0 0 0,-1 0-1 0 0,0 0 1 0 0,1 0 0 0 0,-1 0-1 0 0,0 1 1 0 0,1-1 0 0 0,-1 0-1 0 0,0 1 1 0 0,0-1 0 0 0,0 1-1 0 0,0 0 1 0 0,0-1 0 0 0,1 1-1 0 0,-1 0 1 0 0,0 0-1 0 0,0 0 1 0 0,0 1 0 0 0,0-1-1 0 0,0 0 1 0 0,0 1 0 0 0,1-1-1 0 0,-1 1 1 0 0,0 0 0 0 0,0-1-1 0 0,1 1 1 0 0,-1 0 0 0 0,0 0-1 0 0,1 0 1 0 0,-2 1 11 0 0,-4 8-92 0 0,1 0 1 0 0,-1 1-1 0 0,2 0 1 0 0,-1 0-1 0 0,1 0 0 0 0,1 1 1 0 0,0 0-1 0 0,1 0 1 0 0,0 0-1 0 0,1 0 0 0 0,0 0 1 0 0,1 0-1 0 0,0 1 0 0 0,1-1 1 0 0,1 0-1 0 0,0 3 92 0 0,3-5 5 0 0,0-1 0 0 0,0-1-1 0 0,1 1 1 0 0,0-1 0 0 0,0 0 0 0 0,1 0-1 0 0,0 0 1 0 0,0-1 0 0 0,1 0-1 0 0,0 0 1 0 0,1 0 0 0 0,-1-1-1 0 0,1 0 1 0 0,0-1 0 0 0,1 0 0 0 0,-1 0-1 0 0,1-1 1 0 0,0 0 0 0 0,7 2-5 0 0,-5-1 62 0 0,0-2 1 0 0,1 1-1 0 0,-1-2 0 0 0,1 1 1 0 0,0-1-1 0 0,0-1 1 0 0,0 0-1 0 0,0-1 1 0 0,-1 0-1 0 0,1-1 0 0 0,2-1-62 0 0,-7-1 66 0 0,0-1 0 0 0,0 1 0 0 0,0-1 0 0 0,-1-1-1 0 0,0 1 1 0 0,0-1 0 0 0,0 0 0 0 0,0-1-1 0 0,-1 0 1 0 0,0 1 0 0 0,0-2 0 0 0,0 1-1 0 0,-1 0 1 0 0,0-1 0 0 0,0 0 0 0 0,1-6-66 0 0,115-298 609 0 0,-113 298-965 0 0,-7 35-435 0 0,-1-6 889 0 0,1 17-105 0 0,-2-16 1 0 0,1 1 0 0 0,1-1-1 0 0,1 0 1 0 0,0 1 0 0 0,2-1 0 0 0,-1 0-1 0 0,2 0 1 0 0,1-1 0 0 0,0 1 0 0 0,1-1-1 0 0,0 0 1 0 0,6 9 6 0 0,-9-19 7 0 0,0-1-1 0 0,0 1 0 0 0,0-1 1 0 0,1 0-1 0 0,0 0 1 0 0,0 0-1 0 0,1 0 0 0 0,-1-1 1 0 0,1 0-1 0 0,0 0 1 0 0,0 0-1 0 0,0 0 0 0 0,0-1 1 0 0,1 0-1 0 0,0 0 0 0 0,-1 0 1 0 0,1-1-1 0 0,0 0 1 0 0,0 0-1 0 0,0-1 0 0 0,1 1 1 0 0,-1-1-1 0 0,0-1 1 0 0,1 1-7 0 0,-2-3 58 0 0,-1 0 1 0 0,0-1 0 0 0,1 1 0 0 0,-1-1 0 0 0,0 0 0 0 0,-1 0 0 0 0,1 0 0 0 0,0-1-1 0 0,-1 1 1 0 0,0-1 0 0 0,0 0 0 0 0,0 0 0 0 0,0 0 0 0 0,-1 0 0 0 0,1-1 0 0 0,-1 1-1 0 0,0-1 1 0 0,0 0-59 0 0,4-5 86 0 0,108-262 1337 0 0,-114 272-1461 0 0,0 0-1 0 0,0 0 1 0 0,1 0 0 0 0,-1 0-1 0 0,0 0 1 0 0,0 0 0 0 0,0 0-1 0 0,1 0 1 0 0,-1 0 0 0 0,0 0-1 0 0,0 0 1 0 0,1 0-1 0 0,-1 0 1 0 0,0 0 0 0 0,0 0-1 0 0,0 0 1 0 0,1 0 0 0 0,-1 0-1 0 0,0 0 1 0 0,0 0 0 0 0,1 0-1 0 0,-1 0 1 0 0,0 0 0 0 0,0 0-1 0 0,0-1 1 0 0,1 1-1 0 0,-1 0 1 0 0,0 0 0 0 0,0 0-1 0 0,0 0 1 0 0,0 0 0 0 0,1-1-1 0 0,-1 1 1 0 0,0 0 0 0 0,0 0-1 0 0,0 0 1 0 0,0-1 0 0 0,0 1 38 0 0,-1 34-3405 0 0,0-18-5835 0 0,1-12-739 0 0</inkml:trace>
  <inkml:trace contextRef="#ctx0" brushRef="#br0" timeOffset="1585.174">2744 541 18588 0 0,'0'0'960'0'0,"0"0"-352"0"0,0 0-304 0 0,0 0 32 0 0,0 0-88 0 0,0 0-71 0 0,0 0-81 0 0,0 0-112 0 0,-53 195-64 0 0,53-169-209 0 0,3 0-223 0 0,3-4-320 0 0,7-4-784 0 0,-2 1-1225 0 0,-6-8-1880 0 0,1-7-5689 0 0</inkml:trace>
  <inkml:trace contextRef="#ctx0" brushRef="#br0" timeOffset="1822.272">2645 203 14003 0 0,'0'0'3217'0'0,"0"0"-3161"0"0,0 0-248 0 0,0 0-272 0 0,0 0-241 0 0,0 0-231 0 0,0 0-248 0 0,0 0-432 0 0,0 0-857 0 0,0 0-1256 0 0,0 0-2248 0 0</inkml:trace>
  <inkml:trace contextRef="#ctx0" brushRef="#br0" timeOffset="2100.625">3083 475 11386 0 0,'0'0'3632'0'0,"0"0"-1950"0"0,0 0-726 0 0,0 0-205 0 0,0 0-207 0 0,0 0-184 0 0,0 0-157 0 0,0 0-74 0 0,0 0-28 0 0,0 0-53 0 0,0 0-36 0 0,0 0-36 0 0,-14 26-6 0 0,-41 85 6 0 0,40-37-8 0 0,17-60 24 0 0,-3-7 50 0 0,0 0 0 0 0,1 0 0 0 0,1 0 1 0 0,-1 0-1 0 0,1 0 0 0 0,0-1 1 0 0,0 1-1 0 0,1 0 0 0 0,0 0 1 0 0,0 0-1 0 0,1-1 0 0 0,0 0 0 0 0,0 1 1 0 0,0-1-1 0 0,1 0 0 0 0,0 0 1 0 0,0-1-1 0 0,1 1 0 0 0,-1-1 1 0 0,1 0-1 0 0,0 0 0 0 0,0-1 0 0 0,1 1 1 0 0,0-1-1 0 0,0 0 0 0 0,0-1 1 0 0,0 1-1 0 0,0-1 0 0 0,0 0 1 0 0,1-1-1 0 0,0 0 0 0 0,4 1-42 0 0,-9-3 118 0 0,1 0-1 0 0,-1-1 1 0 0,1 0-1 0 0,-1 1 0 0 0,1-1 1 0 0,-1 0-1 0 0,1 0 1 0 0,-1-1-1 0 0,0 1 1 0 0,0 0-1 0 0,1-1 1 0 0,-1 1-1 0 0,0-1 1 0 0,0 0-1 0 0,0 0 1 0 0,-1 1-1 0 0,1-1 1 0 0,0-1-1 0 0,-1 1 1 0 0,1 0-1 0 0,-1 0 0 0 0,0 0 1 0 0,0-1-1 0 0,0 1 1 0 0,0-1-1 0 0,0 1 1 0 0,0-1-1 0 0,-1 1 1 0 0,1-1-1 0 0,-1-1-117 0 0,9-82 821 0 0,-9 79-802 0 0,1-7-3 0 0,-1 1 0 0 0,-1-1 0 0 0,0 0 0 0 0,-1 1 0 0 0,0-1 0 0 0,-1 1 0 0 0,0-1 0 0 0,-1 1 0 0 0,-2-2-16 0 0,2 5-160 0 0,0 0 0 0 0,-1 0 0 0 0,0 1 1 0 0,-1-1-1 0 0,0 1 0 0 0,-1 1 0 0 0,0-1 0 0 0,0 1 1 0 0,-1 0-1 0 0,1 1 0 0 0,-5-3 160 0 0,-14 4-4117 0 0,10 10-4811 0 0,10 0-1816 0 0</inkml:trace>
  <inkml:trace contextRef="#ctx0" brushRef="#br0" timeOffset="2421.957">3311 648 15187 0 0,'0'0'1238'0'0,"0"0"-407"0"0,0 0-282 0 0,0 0-107 0 0,0 0-44 0 0,0 0-40 0 0,0 0-61 0 0,0 0-91 0 0,0 0-105 0 0,0 0-84 0 0,0 0-47 0 0,7 29 39 0 0,21 89 19 0 0,0-68 77 0 0,-21-45-81 0 0,3 1 176 0 0,0-1 0 0 0,1 0 0 0 0,0-1 0 0 0,0 0 0 0 0,0-1 0 0 0,0 0 1 0 0,0-1-1 0 0,1 0 0 0 0,-1 0 0 0 0,1-1 0 0 0,-1-1 0 0 0,1 0 0 0 0,0-1 0 0 0,-1 0 0 0 0,3-1-200 0 0,0-2 128 0 0,1 0 0 0 0,-2-1 1 0 0,1 0-1 0 0,0-2 0 0 0,-1 1 0 0 0,0-2 1 0 0,-1 1-1 0 0,0-2 0 0 0,0 0 0 0 0,0 0 1 0 0,-1-1-1 0 0,-1 0 0 0 0,0-1 0 0 0,0 0 1 0 0,-1-1-1 0 0,-1 0 0 0 0,1 0 1 0 0,-2-1-1 0 0,0 0 0 0 0,-1-1 0 0 0,0 1 1 0 0,-1-1-1 0 0,4-14-128 0 0,8-49-993 0 0,-15 60-2840 0 0,-2 0-3536 0 0,0 10-3778 0 0</inkml:trace>
  <inkml:trace contextRef="#ctx0" brushRef="#br0" timeOffset="2756.246">4187 497 12131 0 0,'0'0'2340'0'0,"0"0"-403"0"0,0 0-428 0 0,0 0-406 0 0,0 0-328 0 0,0 0-206 0 0,0 0-114 0 0,0 0-103 0 0,0 0-104 0 0,0 0-94 0 0,0 0-60 0 0,0 0-48 0 0,0 0-32 0 0,-31 20-31 0 0,-96 59-39 0 0,91-45-188 0 0,36-31 215 0 0,1 0 1 0 0,0 1 0 0 0,0-1-1 0 0,0 0 1 0 0,1 0-1 0 0,-1 0 1 0 0,1 0 0 0 0,0 0-1 0 0,0 0 1 0 0,0 0-1 0 0,0 0 1 0 0,0-1 0 0 0,0 1-1 0 0,1-1 1 0 0,0 0-1 0 0,-1 0 1 0 0,1 0 0 0 0,0 0-1 0 0,0 0 1 0 0,0 0-1 0 0,0-1 1 0 0,0 1 0 0 0,0-1-1 0 0,1 0 1 0 0,-1 0-1 0 0,0 0 1 0 0,1-1 0 0 0,-1 1-1 0 0,1-1 29 0 0,27 14 14 0 0,-26-13 44 0 0,-1 1-1 0 0,0 0 0 0 0,0 1 0 0 0,0-1 1 0 0,-1 1-1 0 0,1 0 0 0 0,-1-1 0 0 0,1 2 1 0 0,-1-1-1 0 0,0 0 0 0 0,0 1 0 0 0,0-1 0 0 0,-1 1 1 0 0,1 0-1 0 0,-1 0 0 0 0,0 0 0 0 0,0 0 1 0 0,0 0-1 0 0,0 1 0 0 0,-1-1 0 0 0,0 0 1 0 0,0 1-1 0 0,0-1 0 0 0,0 2-57 0 0,-2 0 91 0 0,0-1 0 0 0,0 1 1 0 0,0-1-1 0 0,-1 0 0 0 0,1 0 0 0 0,-1 0 1 0 0,-1 0-1 0 0,1 0 0 0 0,-1 0 0 0 0,0 0 1 0 0,0-1-1 0 0,0 1 0 0 0,0-1 0 0 0,-1 0 1 0 0,0 0-1 0 0,0 0 0 0 0,0 0 0 0 0,0-1 0 0 0,0 0 1 0 0,-1 0-1 0 0,0 0 0 0 0,0 0 0 0 0,0-1-91 0 0,-60 26-1231 0 0,3-19-4565 0 0,51-9 113 0 0,3 0-5111 0 0</inkml:trace>
  <inkml:trace contextRef="#ctx0" brushRef="#br0" timeOffset="3001.745">4456 0 17300 0 0,'0'0'1413'0'0,"0"0"-399"0"0,0 0-242 0 0,0 0-33 0 0,0 0 29 0 0,0 0-30 0 0,0 0-77 0 0,0 0-100 0 0,-12 35-122 0 0,-35 112-101 0 0,25-34 87 0 0,18 189-309 0 0,6-167-44 0 0,0-66-3346 0 0,-2-2-9841 0 0,0-62 4148 0 0</inkml:trace>
  <inkml:trace contextRef="#ctx0" brushRef="#br0" timeOffset="3502.548">4594 571 6337 0 0,'0'0'2078'0'0,"0"0"-491"0"0,0 0-257 0 0,0 0-102 0 0,0 0-90 0 0,0 0-173 0 0,0 0-149 0 0,0 0-76 0 0,0 0-154 0 0,-14 32-137 0 0,-42 97-97 0 0,42-74 99 0 0,15-52-370 0 0,1 0 0 0 0,0-1 1 0 0,0 1-1 0 0,0 0 0 0 0,1-1 0 0 0,-1 0 0 0 0,0 1 0 0 0,1-1 0 0 0,0 0 0 0 0,0 0 0 0 0,-1 0 1 0 0,1-1-1 0 0,0 1 0 0 0,0-1 0 0 0,1 1 0 0 0,-1-1 0 0 0,0 0 0 0 0,0 0 0 0 0,1 0 0 0 0,-1-1 0 0 0,0 1 1 0 0,1-1-1 0 0,-1 0 0 0 0,0 0 0 0 0,1 0 0 0 0,-1 0 0 0 0,1-1 0 0 0,-1 1 0 0 0,0-1 0 0 0,1 0 1 0 0,-1 0-1 0 0,0 0 0 0 0,1-1-81 0 0,14-4 255 0 0,-1-1 1 0 0,0 0-1 0 0,0-1 1 0 0,-1-1 0 0 0,0-1-1 0 0,-1 0 1 0 0,0-1-1 0 0,-1-1 1 0 0,0 0-1 0 0,0 0 1 0 0,-1-2 0 0 0,2-3-256 0 0,11-9 199 0 0,77-73 276 0 0,-101 100-485 0 0,0 0 0 0 0,0-1 1 0 0,-1 1-1 0 0,1 0 1 0 0,0 0-1 0 0,-1 0 1 0 0,1 0-1 0 0,-1 0 1 0 0,1 1-1 0 0,-1-1 1 0 0,0 0-1 0 0,1 1 1 0 0,-1-1-1 0 0,0 1 0 0 0,0-1 1 0 0,0 1-1 0 0,0 0 1 0 0,0-1-1 0 0,-1 1 1 0 0,1 0-1 0 0,0 0 1 0 0,-1 0-1 0 0,1-1 1 0 0,-1 1-1 0 0,0 0 1 0 0,0 0-1 0 0,1 0 0 0 0,-1 0 1 0 0,0 0-1 0 0,-1 0 1 0 0,1 0-1 0 0,0-1 1 0 0,-1 2 9 0 0,1-3-1 0 0,13 239-274 0 0,-2-173 64 0 0,2 1 0 0 0,4-1 1 0 0,12 30 210 0 0,-20-69 47 0 0,-1 0 1 0 0,-1 1 0 0 0,-2 0-1 0 0,0 0 1 0 0,-2 0-1 0 0,-2 0 1 0 0,0 19-48 0 0,-3-42 17 0 0,0 0 1 0 0,-1 0-1 0 0,1 0 1 0 0,-1-1-1 0 0,0 1 0 0 0,0-1 1 0 0,0 0-1 0 0,-1 0 1 0 0,0 0-1 0 0,1 0 0 0 0,-1 0 1 0 0,0-1-1 0 0,-1 0 1 0 0,1 0-1 0 0,-1 0 0 0 0,1-1 1 0 0,-1 1-1 0 0,0-1 1 0 0,0 0-1 0 0,0 0 0 0 0,0-1 1 0 0,0 1-1 0 0,-1-1 1 0 0,1 0-1 0 0,0-1 0 0 0,0 1 1 0 0,-1-1-1 0 0,1 0 1 0 0,0-1-1 0 0,-1 1 0 0 0,1-1 1 0 0,0 0-1 0 0,0 0 1 0 0,-1-1-1 0 0,1 1 0 0 0,0-1 1 0 0,1 0-1 0 0,-1-1 1 0 0,0 1-1 0 0,0-1 0 0 0,1 0 1 0 0,0 0-1 0 0,-1 0 1 0 0,-1-3-18 0 0,-1-3-28 0 0,1-1 0 0 0,1 1 1 0 0,-1-1-1 0 0,2 0 1 0 0,-1-1-1 0 0,1 1 0 0 0,1-1 1 0 0,0 1-1 0 0,0-1 1 0 0,1 0-1 0 0,1 0 0 0 0,0 0 1 0 0,0-1-1 0 0,1 1 1 0 0,0 0-1 0 0,1 0 1 0 0,1 0-1 0 0,0 0 0 0 0,0 0 1 0 0,1 0-1 0 0,0 0 1 0 0,1 1-1 0 0,0 0 0 0 0,0-1 1 0 0,2 1-1 0 0,-1 1 1 0 0,1-1-1 0 0,0 1 0 0 0,1 0 1 0 0,0 1-1 0 0,1-1 1 0 0,1 0 27 0 0,99-105-2532 0 0,-68 80-857 0 0,0 4-3534 0 0,-19 17-3701 0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40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305 376 0 0 0,'0'0'707'0'0,"0"0"-92"0"0,0 0 131 0 0,0 0 303 0 0,0 0 247 0 0,0 0 231 0 0,0 0 97 0 0,0 0-83 0 0,0 0-121 0 0,0 0-172 0 0,0 0-209 0 0,34-13-193 0 0,106-43-188 0 0,-51-1 328 0 0,-79 49-772 0 0,0 0 0 0 0,-1-1 0 0 0,0 0 0 0 0,-1 0 0 0 0,0-1 0 0 0,0 0 0 0 0,-1-1 0 0 0,-1 0 0 0 0,1 0 0 0 0,-2 0 0 0 0,0-1 0 0 0,0 1 0 0 0,-1-1 0 0 0,0-1 0 0 0,-1 1-1 0 0,0 0 1 0 0,-1-1 0 0 0,0-8-214 0 0,-2 20 21 0 0,0 0-1 0 0,0-1 0 0 0,0 1 0 0 0,1 0 0 0 0,-2-1 1 0 0,1 1-1 0 0,0 0 0 0 0,0-1 0 0 0,0 1 0 0 0,0 0 1 0 0,-1-1-1 0 0,1 1 0 0 0,-1 0 0 0 0,1 0 0 0 0,-1 0 1 0 0,1-1-1 0 0,-1 1 0 0 0,0 0 0 0 0,0 0 0 0 0,1 0 0 0 0,-1 0 1 0 0,0 0-1 0 0,0 0 0 0 0,0 0 0 0 0,0 0 0 0 0,0 1 1 0 0,0-1-1 0 0,0 0 0 0 0,0 1 0 0 0,-1-1 0 0 0,1 0 1 0 0,0 1-1 0 0,0 0 0 0 0,-1-1 0 0 0,1 1 0 0 0,0 0 1 0 0,0-1-1 0 0,-1 1 0 0 0,1 0 0 0 0,0 0 0 0 0,-1 0 1 0 0,1 0-1 0 0,0 0 0 0 0,-1 0 0 0 0,1 1 0 0 0,0-1 0 0 0,0 0 1 0 0,-1 1-1 0 0,1-1 0 0 0,0 1 0 0 0,0-1 0 0 0,0 1 1 0 0,-1 0-1 0 0,1-1 0 0 0,0 1 0 0 0,0 0 0 0 0,0 0 1 0 0,0 0-1 0 0,0 0 0 0 0,0 0 0 0 0,1 0 0 0 0,-1 0 1 0 0,0 0-1 0 0,0 1-20 0 0,-11 34-6 0 0,2 0 1 0 0,1 1 0 0 0,2 1 0 0 0,2-1 0 0 0,1 1-1 0 0,2 0 1 0 0,3 33 5 0 0,-2-30-19 0 0,0-1 15 0 0,2 76-71 0 0,-4 0 0 0 0,-6 0 0 0 0,-5 0-1 0 0,-5-2 1 0 0,-4 0 0 0 0,-33 87 75 0 0,52-184-19 0 0,-2 0 0 0 0,0-1 0 0 0,-1 0 0 0 0,0-1-1 0 0,-1 1 1 0 0,-1-1 0 0 0,0-1 0 0 0,-2 0 0 0 0,1 0 0 0 0,-2-1 0 0 0,1 0 0 0 0,-2-1 0 0 0,0-1 0 0 0,0 0-1 0 0,-1 0 1 0 0,0-2 0 0 0,-1 1 0 0 0,0-2 0 0 0,0 0 0 0 0,-1-1 0 0 0,0-1 0 0 0,-1 0 0 0 0,1-1 0 0 0,-1 0-1 0 0,0-2 1 0 0,0 0 0 0 0,0-1 0 0 0,-8 0 19 0 0,21-3 30 0 0,1 1 0 0 0,-1 0 0 0 0,0-1 0 0 0,1 0 0 0 0,-1 0 0 0 0,1 0 0 0 0,-1 0 0 0 0,1-1-1 0 0,0 0 1 0 0,0 1 0 0 0,-1-1 0 0 0,1 0 0 0 0,0 0 0 0 0,1-1 0 0 0,-1 1 0 0 0,0-1 0 0 0,1 1 0 0 0,-1-1 0 0 0,1 0 0 0 0,0 0 0 0 0,0 0-1 0 0,0 0 1 0 0,0 0 0 0 0,0 0 0 0 0,1-1 0 0 0,0 1 0 0 0,-1 0 0 0 0,1-1 0 0 0,0 0 0 0 0,1 1 0 0 0,-1-3-30 0 0,-1-4 50 0 0,1 0 0 0 0,1-1 0 0 0,0 1 1 0 0,0 0-1 0 0,1-1 0 0 0,0 1 0 0 0,1 0 0 0 0,0 0 1 0 0,0 0-1 0 0,4-8-50 0 0,12-19 58 0 0,1 0 0 0 0,2 1 0 0 0,1 1 0 0 0,2 1 0 0 0,1 1 1 0 0,2 2-1 0 0,1 0 0 0 0,1 2 0 0 0,2 1 0 0 0,0 1 0 0 0,2 2 0 0 0,8-3-58 0 0,133-69-2022 0 0,-134 82-2693 0 0,0 1-3906 0 0,-31 10 2452 0 0</inkml:trace>
  <inkml:trace contextRef="#ctx0" brushRef="#br0" timeOffset="284.206">990 593 9706 0 0,'0'0'879'0'0,"0"0"-96"0"0,0 0 30 0 0,0 0 169 0 0,0 0 126 0 0,0 0-9 0 0,0 0-100 0 0,-31 28-162 0 0,-94 88-213 0 0,68-43-22 0 0,52-58-493 0 0,-1-2-35 0 0,1 0 0 0 0,1 1 0 0 0,0 0-1 0 0,1 0 1 0 0,0 0 0 0 0,1 0 0 0 0,1 0-1 0 0,0 0 1 0 0,1 0 0 0 0,0 1-74 0 0,0-9 56 0 0,1-1 0 0 0,-1 1 0 0 0,1-1 1 0 0,1 1-1 0 0,-1-1 0 0 0,1 1 0 0 0,-1-1 0 0 0,2 0 0 0 0,-1 0 1 0 0,0 0-1 0 0,1 0 0 0 0,0 0 0 0 0,0 0 0 0 0,1-1 0 0 0,-1 1 0 0 0,1-1 1 0 0,0 0-1 0 0,0 0 0 0 0,0-1 0 0 0,1 1 0 0 0,-1-1 0 0 0,1 0 1 0 0,0 0-1 0 0,0 0 0 0 0,0-1 0 0 0,2 1-56 0 0,-4-2 107 0 0,0 0 0 0 0,-1-1 0 0 0,1 1 0 0 0,0-1 0 0 0,0 0-1 0 0,0 0 1 0 0,0 0 0 0 0,1 0 0 0 0,-1 0 0 0 0,0 0 0 0 0,0-1 0 0 0,-1 0 0 0 0,1 1 0 0 0,0-1-1 0 0,0 0 1 0 0,0 0 0 0 0,0-1 0 0 0,-1 1 0 0 0,1-1 0 0 0,-1 1 0 0 0,1-1 0 0 0,-1 0 0 0 0,1 0 0 0 0,-1 0-1 0 0,0 0 1 0 0,0 0 0 0 0,0-1 0 0 0,1 0-107 0 0,46-77 994 0 0,-47 75-983 0 0,5-9-132 0 0,0-1-1 0 0,-2 1 0 0 0,1-1 1 0 0,-2 0-1 0 0,0-1 0 0 0,-1 1 1 0 0,-1-1-1 0 0,0 1 0 0 0,-1-1 1 0 0,-1 0-1 0 0,0 1 0 0 0,-1-1 1 0 0,-1-5 121 0 0,-12-3-3342 0 0,2 21-7443 0 0,7 3 1756 0 0</inkml:trace>
  <inkml:trace contextRef="#ctx0" brushRef="#br0" timeOffset="600.077">1104 888 7786 0 0,'0'0'1940'0'0,"0"0"-608"0"0,0 0-473 0 0,0 0-183 0 0,0 0-102 0 0,0 0-57 0 0,0 0 35 0 0,0 0 42 0 0,0 0-18 0 0,0 0-32 0 0,0 0-29 0 0,0 0-16 0 0,0 0-2 0 0,10 24 5 0 0,29 74-1 0 0,-38-95-417 0 0,0 0 1 0 0,-1 0-1 0 0,1 1 1 0 0,1-1-1 0 0,-1 0 1 0 0,0 0-1 0 0,1 0 1 0 0,-1-1-1 0 0,1 1 1 0 0,0 0-1 0 0,0 0 1 0 0,0-1-1 0 0,0 0 1 0 0,1 1-1 0 0,-1-1 1 0 0,0 0 0 0 0,1 0-1 0 0,0 0 1 0 0,0 0-1 0 0,-1 0 1 0 0,1-1-1 0 0,2 1-84 0 0,2 1 335 0 0,-3-1-149 0 0,0-1-1 0 0,1 0 1 0 0,-1 0 0 0 0,0 0 0 0 0,1 0-1 0 0,-1-1 1 0 0,0 0 0 0 0,1 0 0 0 0,-1 0 0 0 0,0 0-1 0 0,1-1 1 0 0,-1 1 0 0 0,0-1 0 0 0,1 0 0 0 0,-1-1-1 0 0,0 1 1 0 0,0-1 0 0 0,0 0 0 0 0,0 0-1 0 0,0 0 1 0 0,-1 0 0 0 0,1 0 0 0 0,0-1 0 0 0,-1 0-1 0 0,0 0 1 0 0,0 0 0 0 0,0 0 0 0 0,0 0 0 0 0,1-2-186 0 0,12-18 238 0 0,0-1 0 0 0,-2-1 0 0 0,-1 0 0 0 0,0-1 0 0 0,-2-1 0 0 0,-1 0 1 0 0,0-4-239 0 0,-5 0-527 0 0,-4 18-2649 0 0,-1 13 801 0 0,0 0-1095 0 0,0 0-2472 0 0,3 0-5153 0 0</inkml:trace>
  <inkml:trace contextRef="#ctx0" brushRef="#br0" timeOffset="982.373">1592 1068 8946 0 0,'0'0'2986'0'0,"0"0"-823"0"0,0 0-307 0 0,0 0-55 0 0,0 0-226 0 0,0 0-299 0 0,0 0-254 0 0,0 0-206 0 0,0 0-136 0 0,0 0-117 0 0,0 0-107 0 0,0 0-101 0 0,0 0-81 0 0,16-26-44 0 0,50-84-64 0 0,23-18 36 0 0,-81 179-3111 0 0,-9-27 2662 0 0,7 60-371 0 0,-6-82 631 0 0,1 0 1 0 0,0 1 0 0 0,0-1-1 0 0,0 0 1 0 0,0 0-1 0 0,0 0 1 0 0,1 1 0 0 0,-1-1-1 0 0,0-1 1 0 0,1 1 0 0 0,0 0-1 0 0,-1 0 1 0 0,1 0 0 0 0,0-1-1 0 0,0 1 1 0 0,0-1-1 0 0,0 0 1 0 0,0 1 0 0 0,0-1-1 0 0,1 0 1 0 0,-1 0 0 0 0,0 0-1 0 0,0-1 1 0 0,1 1 0 0 0,-1 0-1 0 0,1-1 1 0 0,-1 0-1 0 0,1 1 1 0 0,-1-1 0 0 0,0 0-1 0 0,2-1-13 0 0,1 2 163 0 0,0-1-1 0 0,0-1 1 0 0,-1 1-1 0 0,1-1 1 0 0,0 1-1 0 0,0-1 1 0 0,-1-1 0 0 0,1 1-1 0 0,0-1 1 0 0,-1 0-1 0 0,0 0 1 0 0,1 0-1 0 0,-1 0 1 0 0,0-1-1 0 0,0 0 1 0 0,0 1-1 0 0,0-2 1 0 0,-1 1-1 0 0,1 0 1 0 0,-1-1-1 0 0,0 1 1 0 0,2-4-163 0 0,35-57 973 0 0,12-12-5031 0 0,-40 67 175 0 0,-3 3-3987 0 0,-5 2-2883 0 0</inkml:trace>
  <inkml:trace contextRef="#ctx0" brushRef="#br0" timeOffset="1421.2">2220 799 7786 0 0,'0'0'3180'0'0,"0"0"-959"0"0,0 0-609 0 0,0 0-417 0 0,0 0-369 0 0,0 0-237 0 0,0 0-94 0 0,0 0-74 0 0,0 0-83 0 0,0 0-78 0 0,0 0-55 0 0,0 0-29 0 0,0 0-19 0 0,-21 33-2 0 0,-61 102-15 0 0,62-88 3 0 0,20-43-50 0 0,1 0 1 0 0,0 0-1 0 0,0 0 1 0 0,0 1-1 0 0,0-2 1 0 0,1 1-1 0 0,-1 0 1 0 0,1 0 0 0 0,0 0-1 0 0,1-1 1 0 0,-1 1-1 0 0,0-1 1 0 0,1 0-1 0 0,0 0 1 0 0,0 0-1 0 0,0 0 1 0 0,0 0-1 0 0,0 0 1 0 0,1-1-1 0 0,-1 0 1 0 0,1 0-1 0 0,-1 0 1 0 0,1 0-1 0 0,0 0 1 0 0,0-1-1 0 0,0 1 1 0 0,0-1-1 0 0,0 0 1 0 0,0 0-1 0 0,0-1 1 0 0,0 1-1 0 0,1-1 1 0 0,-1 0-1 0 0,4 0-93 0 0,4 0 254 0 0,1-1 0 0 0,-1 0 0 0 0,0 0 0 0 0,0-1 0 0 0,0-1 0 0 0,0 0-1 0 0,0 0 1 0 0,0-1 0 0 0,-1-1 0 0 0,0 0 0 0 0,0 0 0 0 0,0-1 0 0 0,0-1 0 0 0,-1 0-1 0 0,4-4-253 0 0,12-10 220 0 0,-1-1 0 0 0,-1-1-1 0 0,-2-1 1 0 0,0-1 0 0 0,3-6-220 0 0,-8 10-47 0 0,-1-1 1 0 0,-1 0-1 0 0,-1-1 1 0 0,0-1-1 0 0,-2-1 1 0 0,-1 1-1 0 0,-1-2 1 0 0,-1 1 0 0 0,-1-1-1 0 0,-2-1 1 0 0,0 0-1 0 0,-2 1 1 0 0,-1-1-1 0 0,-1-1 1 0 0,-1 1-1 0 0,-2 0 1 0 0,0 0-1 0 0,-3-11 47 0 0,3 30-50 0 0,-1 1 0 0 0,1 0-1 0 0,-1 0 1 0 0,0 0-1 0 0,-1 1 1 0 0,1-1-1 0 0,-1 0 1 0 0,-1 1-1 0 0,1 0 1 0 0,-1 0 0 0 0,0 0-1 0 0,-1 0 1 0 0,1 0-1 0 0,-1 1 1 0 0,0 0-1 0 0,-1 0 1 0 0,1 1 0 0 0,-1-1-1 0 0,0 1 1 0 0,0 0-1 0 0,0 0 1 0 0,-1 1-1 0 0,1 0 1 0 0,-1 0-1 0 0,1 1 1 0 0,-1 0 0 0 0,0 0-1 0 0,0 0 1 0 0,0 1-1 0 0,-1 0 1 0 0,1 0-1 0 0,0 1 1 0 0,0 0-1 0 0,-7 1 51 0 0,-1 1-42 0 0,0 1 0 0 0,1 0-1 0 0,-1 2 1 0 0,1-1-1 0 0,0 2 1 0 0,0 0-1 0 0,0 0 1 0 0,1 2-1 0 0,0-1 1 0 0,0 2 0 0 0,1 0-1 0 0,0 0 1 0 0,1 1-1 0 0,0 0 1 0 0,0 1-1 0 0,1 0 1 0 0,1 1-1 0 0,0 0 1 0 0,1 1 0 0 0,0 0-1 0 0,0 0 1 0 0,2 0-1 0 0,-1 1 1 0 0,2 0-1 0 0,0 0 1 0 0,1 1-1 0 0,0 0 1 0 0,1-1 0 0 0,0 4 42 0 0,2-6-5 0 0,0-1 0 0 0,1 1 1 0 0,0-1-1 0 0,1 1 0 0 0,0-1 1 0 0,1 1-1 0 0,0-1 0 0 0,1 0 1 0 0,0 0-1 0 0,1 0 0 0 0,0 0 1 0 0,1 0-1 0 0,0-1 1 0 0,1 0-1 0 0,0 0 0 0 0,0 0 1 0 0,1-1-1 0 0,0 0 0 0 0,1 0 1 0 0,0-1-1 0 0,0 0 0 0 0,1-1 1 0 0,5 4 4 0 0,13 7 52 0 0,0-2 1 0 0,1-1-1 0 0,1-2 0 0 0,1 0 1 0 0,0-2-1 0 0,0-1 1 0 0,4-1-53 0 0,27 6-90 0 0,1-4 0 0 0,1-2 0 0 0,0-3-1 0 0,57-1 91 0 0,20-5-2768 0 0,-83 0-2213 0 0,-20 0-5859 0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45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0 563 0 0 0,'7'4'211'0'0,"58"14"2976"0"0,-54-18-2666 0 0,1 0-1 0 0,-1-1 1 0 0,1-1-1 0 0,-1 0 1 0 0,1 0 0 0 0,-1-1-1 0 0,0-1 1 0 0,0 0-1 0 0,-1 0 1 0 0,1-1 0 0 0,-1 0-1 0 0,0-1 1 0 0,0 0-1 0 0,2-3-520 0 0,42-31 616 0 0,-1-3-1 0 0,-3-2 1 0 0,-1-3-1 0 0,36-46-615 0 0,-80 88 25 0 0,-1 0-1 0 0,1 0 1 0 0,-1-1 0 0 0,-1 1-1 0 0,1-1 1 0 0,-1 0 0 0 0,0 0-1 0 0,0 0 1 0 0,-1 0-1 0 0,0 0 1 0 0,-1-1 0 0 0,1 1-1 0 0,-1-1 1 0 0,-1 1 0 0 0,1-8-25 0 0,-2 13-148 0 0,0 0 0 0 0,0 0 0 0 0,-1 1 0 0 0,1-1 0 0 0,0 0 0 0 0,-1 1 0 0 0,1-1 1 0 0,-1 1-1 0 0,0 0 0 0 0,1-1 0 0 0,-1 1 0 0 0,0 0 0 0 0,0 0 0 0 0,0 0 0 0 0,0 0 1 0 0,0 0-1 0 0,0 0 0 0 0,0 1 0 0 0,0-1 0 0 0,0 1 0 0 0,0-1 0 0 0,0 1 0 0 0,0 0 1 0 0,0 0-1 0 0,0 0 0 0 0,0 0 0 0 0,-1 0 0 0 0,1 1 0 0 0,0-1 0 0 0,0 0 0 0 0,0 1 1 0 0,0 0-1 0 0,0-1 0 0 0,0 1 0 0 0,0 0 0 0 0,0 0 0 0 0,0 0 0 0 0,1 0 0 0 0,-1 1 1 0 0,0-1-1 0 0,1 0 0 0 0,-1 1 0 0 0,0-1 148 0 0,-8 7-118 0 0,1 0 1 0 0,-1 1-1 0 0,2 0 0 0 0,-1 1 1 0 0,1 0-1 0 0,1 0 1 0 0,-1 0-1 0 0,2 1 1 0 0,-1 0-1 0 0,2 0 0 0 0,0 1 1 0 0,0 0-1 0 0,1 0 1 0 0,0 0 117 0 0,1-3 102 0 0,1 1 1 0 0,-1 0 0 0 0,2 0-1 0 0,0-1 1 0 0,0 1-1 0 0,0 0 1 0 0,1 0 0 0 0,1 0-1 0 0,0 0 1 0 0,0 0 0 0 0,1 0-1 0 0,0-1 1 0 0,1 1 0 0 0,0-1-1 0 0,0 1 1 0 0,1-1 0 0 0,1 0-1 0 0,0 1-102 0 0,2-2 155 0 0,1-1-1 0 0,0 0 1 0 0,0-1 0 0 0,1 0-1 0 0,-1 0 1 0 0,1-1-1 0 0,0 0 1 0 0,1 0-1 0 0,-1-1 1 0 0,1 0 0 0 0,0-1-1 0 0,0 0 1 0 0,0-1-1 0 0,0 0 1 0 0,1 0-1 0 0,-1-1 1 0 0,1-1 0 0 0,-1 0-1 0 0,0 0 1 0 0,1-1-1 0 0,3 0-154 0 0,8-3 159 0 0,0-1 0 0 0,0 0 0 0 0,-1-2-1 0 0,1 0 1 0 0,-1-2 0 0 0,-1 0 0 0 0,0-1 0 0 0,0-2-1 0 0,-1 1 1 0 0,0-2 0 0 0,-1-1 0 0 0,-1 0 0 0 0,0-1-1 0 0,-1-1 1 0 0,1-3-159 0 0,2 3-82 0 0,-2-2 1 0 0,0 0-1 0 0,0-1 0 0 0,-2 0 0 0 0,0-1 1 0 0,-2-1-1 0 0,0-1 0 0 0,-1 0 0 0 0,-2 0 0 0 0,0-1 1 0 0,-1 0-1 0 0,-1-1 0 0 0,3-21 82 0 0,-10 1-346 0 0,-1 43 317 0 0,0 1-1 0 0,0-1 1 0 0,0 0-1 0 0,0 0 1 0 0,0 1 0 0 0,-1-1-1 0 0,1 0 1 0 0,0 0-1 0 0,0 1 1 0 0,0-1-1 0 0,-1 0 1 0 0,1 1-1 0 0,0-1 1 0 0,-1 0 0 0 0,1 1-1 0 0,-1-1 1 0 0,1 1-1 0 0,-1-1 1 0 0,1 0-1 0 0,-1 1 1 0 0,1-1-1 0 0,-1 1 1 0 0,1 0-1 0 0,-1-1 1 0 0,0 1 0 0 0,1-1-1 0 0,-1 1 1 0 0,0 0-1 0 0,1-1 1 0 0,-1 1-1 0 0,0 0 1 0 0,1 0-1 0 0,-1 0 1 0 0,0 0 0 0 0,0-1-1 0 0,1 1 1 0 0,-1 0-1 0 0,0 0 1 0 0,1 0-1 0 0,-1 0 1 0 0,0 1-1 0 0,0-1 1 0 0,1 0-1 0 0,-1 0 1 0 0,0 0 0 0 0,0 1-1 0 0,1-1 1 0 0,-1 0-1 0 0,0 1 1 0 0,1-1-1 0 0,-1 0 1 0 0,1 1-1 0 0,-1-1 1 0 0,0 1-1 0 0,1-1 30 0 0,-7 7-193 0 0,1-1-1 0 0,0 1 0 0 0,1 0 1 0 0,-1 1-1 0 0,1 0 0 0 0,1-1 0 0 0,0 1 1 0 0,0 1-1 0 0,0-1 0 0 0,1 1 0 0 0,-1 2 194 0 0,-5 12 159 0 0,1 1 0 0 0,1-1-1 0 0,2 1 1 0 0,0 0 0 0 0,1 1 0 0 0,1-1-1 0 0,2 1 1 0 0,0-1 0 0 0,2 1-1 0 0,0 0 1 0 0,4 13-159 0 0,-2-29 123 0 0,1-1 1 0 0,0 1-1 0 0,0-1 0 0 0,1 0 0 0 0,0 0 1 0 0,0 0-1 0 0,1-1 0 0 0,0 0 0 0 0,0 0 1 0 0,1-1-1 0 0,-1 1 0 0 0,2-2 1 0 0,-1 1-1 0 0,1-1 0 0 0,-1 0 0 0 0,2 0 1 0 0,-1-1-1 0 0,0 0 0 0 0,1 0 0 0 0,0-1 1 0 0,-1 0-1 0 0,1-1 0 0 0,0 0 1 0 0,1-1-1 0 0,-1 1 0 0 0,0-2 0 0 0,0 1 1 0 0,1-1-1 0 0,-1-1 0 0 0,0 0 0 0 0,0 0 1 0 0,0 0-1 0 0,1-1 0 0 0,-2-1 0 0 0,1 0 1 0 0,0 0-1 0 0,8-4-123 0 0,3-2 86 0 0,0-1-1 0 0,0 0 1 0 0,-1-2 0 0 0,-1 0-1 0 0,0-1 1 0 0,0 0 0 0 0,-2-2-1 0 0,0 0 1 0 0,0-1 0 0 0,-1-1 0 0 0,-1 0-1 0 0,-1 0 1 0 0,-1-2 0 0 0,0 0-1 0 0,-1 0 1 0 0,4-12-86 0 0,-9 16-57 0 0,0-1 1 0 0,-1 0-1 0 0,0 0 1 0 0,-2 0-1 0 0,0 0 1 0 0,-1 0-1 0 0,0-1 1 0 0,-1 1-1 0 0,-1-1 1 0 0,-2-9 56 0 0,3 23-2 0 0,-1 0 1 0 0,0 0 0 0 0,-1 1 0 0 0,1-1 0 0 0,0 0 0 0 0,-1 1 0 0 0,0-1 0 0 0,1 0 0 0 0,-1 1-1 0 0,0-1 1 0 0,0 1 0 0 0,-1-1 0 0 0,1 1 0 0 0,0 0 0 0 0,-1-1 0 0 0,1 1 0 0 0,-1 0 0 0 0,0 0-1 0 0,0 0 1 0 0,0 0 0 0 0,0 0 0 0 0,0 1 0 0 0,0-1 0 0 0,-1 1 0 0 0,1-1 0 0 0,0 1 0 0 0,-1 0-1 0 0,1 0 1 0 0,-1 0 0 0 0,1 0 0 0 0,-1 0 0 0 0,0 0 0 0 0,1 1 0 0 0,-1-1 0 0 0,0 1 0 0 0,1 0-1 0 0,-1 0 1 0 0,0 0 0 0 0,0 0 0 0 0,1 1 0 0 0,-1-1 0 0 0,-2 1 1 0 0,-4 7 0 0 0,0 1 0 0 0,0 0-1 0 0,1 0 1 0 0,0 1 0 0 0,1 0 0 0 0,0 0 0 0 0,1 1 0 0 0,0-1 0 0 0,0 2 0 0 0,1-1 0 0 0,-3 11 0 0 0,1-7 38 0 0,1 1 1 0 0,0 0 0 0 0,2 0-1 0 0,-1 1 1 0 0,2-1 0 0 0,0 1 0 0 0,1 0-1 0 0,1 0 1 0 0,1 0 0 0 0,0 0 0 0 0,1 0-1 0 0,1-1 1 0 0,0 1 0 0 0,1 0-1 0 0,1-1 1 0 0,1 1 0 0 0,0-1 0 0 0,1 0-1 0 0,1-1 1 0 0,0 0 0 0 0,1 0 0 0 0,1 0-1 0 0,1-1 1 0 0,5 7-39 0 0,56 35-1078 0 0,-43-45-1600 0 0,3-8-3417 0 0,-22-3 124 0 0</inkml:trace>
  <inkml:trace contextRef="#ctx0" brushRef="#br0" timeOffset="1398.437">2121 3 1120 0 0,'0'0'748'0'0,"0"0"-151"0"0,0 0-60 0 0,0 0 54 0 0,0 0 116 0 0,0 0 66 0 0,0 0 25 0 0,0 0 47 0 0,0 0-17 0 0,0 0-48 0 0,0 0-49 0 0,0 0-85 0 0,0 0-45 0 0,-21 20-25 0 0,-66 60-22 0 0,42-10 481 0 0,29-34-775 0 0,2 1 0 0 0,2 0 0 0 0,1 1 0 0 0,2 1 0 0 0,2 0 0 0 0,1 0 0 0 0,3 0 0 0 0,0 0 0 0 0,3 1 0 0 0,2 18-260 0 0,-2-53-65 0 0,0 1 0 0 0,0-1-1 0 0,0 1 1 0 0,1-1-1 0 0,-1 0 1 0 0,1 1 0 0 0,0-1-1 0 0,1 0 1 0 0,-1 0 0 0 0,1 0-1 0 0,0 0 1 0 0,1 0 0 0 0,-1 0-1 0 0,1 0 1 0 0,0-1 0 0 0,0 1-1 0 0,0-1 1 0 0,1 0 0 0 0,-1 0-1 0 0,1 0 1 0 0,0-1 0 0 0,0 1-1 0 0,1-1 1 0 0,-1 0 0 0 0,1 0-1 0 0,-1 0 1 0 0,1-1-1 0 0,0 0 1 0 0,0 0 0 0 0,0 0-1 0 0,0 0 1 0 0,0-1 0 0 0,1 0-1 0 0,-1 0 1 0 0,0 0 0 0 0,1-1-1 0 0,-1 1 1 0 0,1-1 0 0 0,0-1 65 0 0,65-38-8689 0 0,-58 31 4859 0 0</inkml:trace>
  <inkml:trace contextRef="#ctx0" brushRef="#br0" timeOffset="1711.633">2480 132 4065 0 0,'0'0'1494'0'0,"0"0"-741"0"0,0 0-140 0 0,0 0 120 0 0,0 0 175 0 0,0 0 144 0 0,0 0 8 0 0,-32 28-110 0 0,-99 86-183 0 0,86-59-7 0 0,42-46-605 0 0,2-8-123 0 0,0 1 1 0 0,0 0 0 0 0,0-1 0 0 0,0 1 0 0 0,1 0 0 0 0,-1-1 0 0 0,1 1 0 0 0,-1 0 0 0 0,1 0 0 0 0,0 0 0 0 0,-1-1 0 0 0,1 1 0 0 0,0 0 0 0 0,0 0 0 0 0,0 0 0 0 0,0 0 0 0 0,1-1 0 0 0,-1 1 0 0 0,0 0 0 0 0,1 0 0 0 0,-1 0 0 0 0,1-1 0 0 0,0 1 0 0 0,0 0 0 0 0,0-1 0 0 0,-1 1 0 0 0,1-1 0 0 0,1 1 0 0 0,-1-1 0 0 0,0 1 0 0 0,0-1 0 0 0,0 0 0 0 0,1 1 0 0 0,-1-1 0 0 0,1 0 0 0 0,-1 0 0 0 0,1 0 0 0 0,-1 0 0 0 0,1 0 0 0 0,0-1 0 0 0,-1 1 0 0 0,1 0 0 0 0,0-1 0 0 0,0 1 0 0 0,0-1 0 0 0,-1 0 0 0 0,1 1 0 0 0,0-1 0 0 0,1 0-33 0 0,224 15 1220 0 0,-226-15-1193 0 0,1 0-1 0 0,0 1 1 0 0,0-1 0 0 0,-1 1-1 0 0,1 0 1 0 0,0 0 0 0 0,-1 0-1 0 0,1-1 1 0 0,-1 1 0 0 0,1 1-1 0 0,-1-1 1 0 0,0 0 0 0 0,1 0-1 0 0,-1 0 1 0 0,0 1 0 0 0,0-1-1 0 0,0 1 1 0 0,0-1 0 0 0,0 1-1 0 0,0-1 1 0 0,0 1 0 0 0,0 0-1 0 0,-1-1 1 0 0,1 1 0 0 0,-1 0-1 0 0,1 0 1 0 0,-1-1 0 0 0,0 1-1 0 0,1 0 1 0 0,-1 0 0 0 0,0 0-1 0 0,0-1 1 0 0,0 1 0 0 0,-1 0-1 0 0,1 0 1 0 0,0 0 0 0 0,-1-1-1 0 0,1 1 1 0 0,-1 0 0 0 0,1 0-27 0 0,-35 66 986 0 0,-59 18-1556 0 0,21-45-3249 0 0,48-30 545 0 0,9-6-1657 0 0,9-5-674 0 0</inkml:trace>
  <inkml:trace contextRef="#ctx0" brushRef="#br0" timeOffset="1946.294">2355 202 5105 0 0,'0'0'1663'0'0,"0"0"-344"0"0,0 0-305 0 0,0 0-197 0 0,0 0-166 0 0,0 0-134 0 0,0 0-30 0 0,0 0 67 0 0,0 0 138 0 0,0 0 88 0 0,0 0-11 0 0,0 0-71 0 0,0 0-126 0 0,17 2-97 0 0,118 3 338 0 0,-21-22-2332 0 0,-46 6-6937 0 0,-57 10 5014 0 0,-3 1-67 0 0</inkml:trace>
  <inkml:trace contextRef="#ctx0" brushRef="#br0" timeOffset="2329.82">2918 269 2280 0 0,'0'0'2113'0'0,"0"0"-550"0"0,0 0-272 0 0,0 0-11 0 0,0 0 16 0 0,0 0-49 0 0,0 0-77 0 0,0 0-111 0 0,0 0-139 0 0,0 0-148 0 0,0 0-154 0 0,0 0-121 0 0,0 0-106 0 0,-21 12-102 0 0,-63 41-69 0 0,53-18 35 0 0,31-29-276 0 0,1-1 7 0 0,1-1 0 0 0,0 0 1 0 0,-1 1-1 0 0,1-1 0 0 0,1 0 1 0 0,-1 0-1 0 0,1-1 0 0 0,-1 1 1 0 0,1 0-1 0 0,0-1 0 0 0,1 0 0 0 0,-1 0 1 0 0,0 0-1 0 0,1 0 0 0 0,0 0 1 0 0,0 0-1 0 0,0-1 0 0 0,0 0 1 0 0,0 0-1 0 0,0 0 0 0 0,0-1 1 0 0,1 1-1 0 0,-1-1 0 0 0,4 1 14 0 0,17 10-25 0 0,-20-9 52 0 0,0-2 1 0 0,-1 0 0 0 0,1 1 0 0 0,-1 0 1 0 0,0 0-1 0 0,0 0 0 0 0,1 0 0 0 0,-2 1 1 0 0,1-1-1 0 0,0 1 0 0 0,0 0 0 0 0,-1 0 1 0 0,0 1-1 0 0,1-1 0 0 0,-1 1 0 0 0,-1-1 1 0 0,1 1-1 0 0,0 0 0 0 0,-1 0 0 0 0,0 0 1 0 0,0 1-1 0 0,0-1 0 0 0,0 0 0 0 0,-1 1 1 0 0,0-1-1 0 0,0 1 0 0 0,0 0 0 0 0,0-1 1 0 0,-1 1-1 0 0,0 2-28 0 0,-4-1 47 0 0,-1 1 1 0 0,0-1 0 0 0,-1 0-1 0 0,0-1 1 0 0,0 0-1 0 0,0 1 1 0 0,0-2 0 0 0,-1 1-1 0 0,0-1 1 0 0,1 0-1 0 0,-2 0 1 0 0,-3 1-48 0 0,-2 2-91 0 0,-52 12-968 0 0,42-16-1910 0 0,1-3-3905 0 0,16 0-436 0 0</inkml:trace>
  <inkml:trace contextRef="#ctx0" brushRef="#br0" timeOffset="2661.547">3089 33 10218 0 0,'0'0'802'0'0,"0"0"-516"0"0,0 0-75 0 0,0 0 372 0 0,0 0 305 0 0,0 0 163 0 0,0 0 63 0 0,0 0-50 0 0,0 0-117 0 0,0 0-175 0 0,0 0-171 0 0,0 0-146 0 0,20 33-80 0 0,63 103-46 0 0,-19-36 350 0 0,-57-84-642 0 0,-1-1 1 0 0,-1 1-1 0 0,0 0 0 0 0,-1 0 1 0 0,-1 0-1 0 0,0 0 0 0 0,-1 1 1 0 0,-1 0-1 0 0,-1-1 0 0 0,0 7-37 0 0,-1-15-19 0 0,0 0-1 0 0,-1 1 0 0 0,1-1 1 0 0,-1 0-1 0 0,-1 0 0 0 0,0-1 1 0 0,0 1-1 0 0,0 0 0 0 0,-1-1 1 0 0,0 0-1 0 0,-1 0 0 0 0,1 0 0 0 0,-1 0 1 0 0,-1-1-1 0 0,1 0 0 0 0,-1 0 1 0 0,0 0-1 0 0,-6 3 20 0 0,-128 82-1547 0 0,131-86 1170 0 0,-51 25-2235 0 0,19-17-4914 0 0,32-12 3239 0 0,3-1 242 0 0</inkml:trace>
  <inkml:trace contextRef="#ctx0" brushRef="#br0" timeOffset="2952.178">3588 342 6473 0 0,'0'0'2196'0'0,"0"0"-511"0"0,0 0-22 0 0,0 0 42 0 0,0 0-193 0 0,0 0-248 0 0,0 0-232 0 0,0 0-158 0 0,33 1-121 0 0,106 1-167 0 0,86-1-917 0 0,-215 1-1636 0 0,-8 0-6348 0 0,-2-2-815 0 0</inkml:trace>
  <inkml:trace contextRef="#ctx0" brushRef="#br0" timeOffset="3197.307">3682 648 7570 0 0,'0'0'2688'0'0,"0"0"-1167"0"0,0 0-233 0 0,0 0-80 0 0,0 0-208 0 0,0 0-128 0 0,199-8-71 0 0,-164 1-121 0 0,3 3-136 0 0,-1 1-168 0 0,-2-1-240 0 0,4 4-360 0 0,-4 0-440 0 0,-2 0-985 0 0,-11 0-1695 0 0,-5 0-7243 0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03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41 339 3425 0 0,'0'0'1104'0'0,"0"0"-239"0"0,0 0-112 0 0,0 0-24 0 0,0 0-73 0 0,0 0-122 0 0,0 0-134 0 0,0 0-93 0 0,0 0-41 0 0,0 0-16 0 0,0 0-12 0 0,-3 21-10 0 0,-16 147 482 0 0,0 272-631 0 0,27-427-6361 0 0,2-26 1920 0 0,-4 3 4626 0 0,-2 2-428 0 0</inkml:trace>
  <inkml:trace contextRef="#ctx0" brushRef="#br0" timeOffset="590.956">483 409 3361 0 0,'0'0'795'0'0,"0"0"-81"0"0,0 0 151 0 0,0 0 173 0 0,0 0 101 0 0,0 0-53 0 0,0 0-175 0 0,0 0-142 0 0,0 0-119 0 0,0 0-95 0 0,0 0-22 0 0,0 0-8 0 0,0 0 8 0 0,-4-1-17 0 0,-4 0-435 0 0,-1 1 1 0 0,1 0 0 0 0,0 0-1 0 0,-1 1 1 0 0,1 0 0 0 0,0 0-1 0 0,0 1 1 0 0,-1 0 0 0 0,1 1-1 0 0,1 0 1 0 0,-1 0 0 0 0,0 0-1 0 0,1 1 1 0 0,-1 0 0 0 0,1 1-1 0 0,1 0 1 0 0,-1 0 0 0 0,0 0-1 0 0,1 1 1 0 0,0 0-1 0 0,1 0 1 0 0,-1 0 0 0 0,1 1-1 0 0,0 0 1 0 0,1 0 0 0 0,-2 3-82 0 0,2 55-270 0 0,39-28 741 0 0,79 30 248 0 0,-108-62-660 0 0,0 0 0 0 0,0 0 0 0 0,-1 0 1 0 0,0 1-1 0 0,0 0 0 0 0,0 0 0 0 0,-1 0 0 0 0,1 0 1 0 0,-2 1-1 0 0,1 0 0 0 0,-1 0 0 0 0,0 0 0 0 0,0 0 0 0 0,-1 0 1 0 0,0 1-1 0 0,0-1 0 0 0,-1 1 0 0 0,0-1 0 0 0,0 1 0 0 0,-1-1 1 0 0,0 1-1 0 0,0 0 0 0 0,-1-1 0 0 0,0 1 0 0 0,0-1 0 0 0,0 1 1 0 0,-2 0-60 0 0,2-3-4 0 0,-1 0 1 0 0,0 0-1 0 0,-1 0 1 0 0,1 0-1 0 0,-1 0 1 0 0,0-1 0 0 0,0 1-1 0 0,0-1 1 0 0,-1 0-1 0 0,0 0 1 0 0,0 0-1 0 0,0 0 1 0 0,0-1 0 0 0,0 1-1 0 0,-1-1 1 0 0,1 0-1 0 0,-1-1 1 0 0,0 1-1 0 0,0-1 1 0 0,0 0-1 0 0,0 0 1 0 0,0 0 0 0 0,-1-1-1 0 0,1 0 1 0 0,0 0-1 0 0,-2 0 4 0 0,-27-5-3559 0 0,12-22-7645 0 0,21 19 7426 0 0</inkml:trace>
  <inkml:trace contextRef="#ctx0" brushRef="#br0" timeOffset="921.871">414 372 3849 0 0,'0'0'1900'0'0,"0"0"-407"0"0,0 0-109 0 0,0 0 87 0 0,0 0-19 0 0,0 0-196 0 0,0 0-263 0 0,0 0-263 0 0,0 0-203 0 0,0 0-129 0 0,0 0-82 0 0,0 0-12 0 0,0 0 61 0 0,4 2 62 0 0,74 18 2271 0 0,36-34-1906 0 0,-47-5-933 0 0,-28 9-2436 0 0,0-2-6732 0 0,-28 9 981 0 0</inkml:trace>
  <inkml:trace contextRef="#ctx0" brushRef="#br0" timeOffset="1419.802">851 461 3049 0 0,'0'0'1315'0'0,"0"0"-541"0"0,0 0-129 0 0,0 0 141 0 0,0 0 176 0 0,0 0 88 0 0,0 0-53 0 0,0 0-105 0 0,0 0-156 0 0,0 0-162 0 0,-21 32-139 0 0,-64 101-105 0 0,43-37 253 0 0,40-88-523 0 0,-3 5 58 0 0,0 0 0 0 0,1 0 0 0 0,1 0-1 0 0,0 1 1 0 0,1-1 0 0 0,0 1 0 0 0,1 0 0 0 0,1-1 0 0 0,0 1 0 0 0,1 6-118 0 0,0-18 63 0 0,0 1 0 0 0,0-1 0 0 0,0 1 0 0 0,0-1 0 0 0,0 1 0 0 0,0-1 0 0 0,1 0 0 0 0,0 1 0 0 0,-1-1 0 0 0,1 0 0 0 0,0 0 0 0 0,0 0 0 0 0,0 0 0 0 0,0-1 0 0 0,0 1 0 0 0,0 0 1 0 0,1-1-1 0 0,-1 0 0 0 0,1 1 0 0 0,-1-1 0 0 0,1 0 0 0 0,-1 0 0 0 0,1-1 0 0 0,-1 1 0 0 0,1 0 0 0 0,0-1 0 0 0,0 1 0 0 0,-1-1 0 0 0,1 0 0 0 0,0 0 0 0 0,0 0 0 0 0,-1-1 0 0 0,1 1 0 0 0,0 0-63 0 0,91-29 2471 0 0,-77 22-2300 0 0,-1-2 0 0 0,-1 0 0 0 0,0-1 0 0 0,0 0 0 0 0,-1-2 0 0 0,0 1 0 0 0,-1-2 0 0 0,0 0 0 0 0,-1 0 0 0 0,0-1 0 0 0,-1 0 0 0 0,-1-1-1 0 0,0-1 1 0 0,-1 1 0 0 0,-1-2 0 0 0,-1 1 0 0 0,0-1 0 0 0,-1 0 0 0 0,0 0 0 0 0,-2-1 0 0 0,0 0 0 0 0,-1 1 0 0 0,-1-1 0 0 0,0-2-171 0 0,-3 17-109 0 0,1 0-1 0 0,-1 1 1 0 0,1-1 0 0 0,-1 0 0 0 0,0 0 0 0 0,0 0 0 0 0,0 0 0 0 0,-1 1 0 0 0,1-1 0 0 0,-1 1 0 0 0,1-1 0 0 0,-1 1 0 0 0,0-1 0 0 0,0 1 0 0 0,0 0-1 0 0,0 0 1 0 0,-1 0 0 0 0,1 0 0 0 0,0 0 0 0 0,-1 1 0 0 0,1-1 0 0 0,-1 1 0 0 0,0-1 0 0 0,1 1 0 0 0,-1 0 0 0 0,0 0 0 0 0,0 0 0 0 0,0 0-1 0 0,-2 0 110 0 0,-45-5-4469 0 0,6 9-3291 0 0,24 4 69 0 0</inkml:trace>
  <inkml:trace contextRef="#ctx0" brushRef="#br0" timeOffset="2720.939">1280 428 0 0 0,'0'0'327'0'0,"0"0"-99"0"0,0 0 15 0 0,0 0 147 0 0,0 0 152 0 0,0 0 56 0 0,0 0-29 0 0,0 0-56 0 0,0 0-72 0 0,0 0-31 0 0,0 0 10 0 0,0 0 11 0 0,0 0 30 0 0,1 16 13 0 0,11 119 1521 0 0,-12-127-2850 0 0,0 1 4892 0 0,0-19 1935 0 0,-1-1-5715 0 0,0-10-14 0 0,1 0-1 0 0,1 0 1 0 0,1 0-1 0 0,1 1 1 0 0,0-1-1 0 0,2 1 1 0 0,0 0-1 0 0,3-6-242 0 0,60-96 321 0 0,-68 121-355 0 0,1 0 0 0 0,0-1 0 0 0,-1 1 0 0 0,1 0 0 0 0,0 0 0 0 0,0 0 1 0 0,0 0-1 0 0,0 0 0 0 0,0 1 0 0 0,0-1 0 0 0,0 0 0 0 0,0 0 0 0 0,0 1 1 0 0,0-1-1 0 0,0 0 0 0 0,1 1 0 0 0,-1-1 0 0 0,0 1 0 0 0,0 0 1 0 0,1-1-1 0 0,-1 1 0 0 0,0 0 0 0 0,1 0 0 0 0,-1 0 0 0 0,0 0 0 0 0,1 0 1 0 0,-1 0-1 0 0,0 0 0 0 0,0 0 0 0 0,1 0 0 0 0,-1 1 0 0 0,0-1 0 0 0,1 0 1 0 0,-1 1-1 0 0,0 0 0 0 0,0-1 0 0 0,0 1 0 0 0,0-1 0 0 0,1 1 1 0 0,-1 0-1 0 0,0 0 0 0 0,0 0 0 0 0,0 0 0 0 0,-1 0 0 0 0,1 0 0 0 0,0 0 1 0 0,0 0 33 0 0,9 16-922 0 0,16 22-2555 0 0,-4-28-6566 0 0,-17-11 6362 0 0</inkml:trace>
  <inkml:trace contextRef="#ctx0" brushRef="#br0" timeOffset="3155.871">1727 262 0 0 0,'0'0'273'0'0,"0"0"972"0"0,0 0 379 0 0,0 0-2 0 0,0 0-150 0 0,0 0-185 0 0,0 0-207 0 0,0 0-150 0 0,0 0-122 0 0,0 0-91 0 0,0 0-94 0 0,0 0-103 0 0,0 0-101 0 0,-26 24-88 0 0,-79 78-75 0 0,59-40 75 0 0,28 11-58 0 0,20-72-177 0 0,0 0 0 0 0,0 0 0 0 0,0 0 0 0 0,0 0 0 0 0,1 0 0 0 0,-1 0 0 0 0,0-1 0 0 0,0 1 0 0 0,1-1 0 0 0,-1 0 0 0 0,0 1 0 0 0,1-1 0 0 0,-1 0 0 0 0,0 0-1 0 0,1-1 1 0 0,-1 1 0 0 0,0 0 0 0 0,0-1 0 0 0,1 1 0 0 0,-1-1 0 0 0,0 0 0 0 0,0 0 0 0 0,0 0 0 0 0,0 0 0 0 0,0 0 0 0 0,1-1-96 0 0,133-147 1812 0 0,-80 79-1622 0 0,-34 44-261 0 0,-22 26 35 0 0,0 0-64 0 0,0 0-128 0 0,-2 8-495 0 0,-9 16 336 0 0,6-13 280 0 0,0 0-1 0 0,0 0 0 0 0,1 0 0 0 0,1 0 0 0 0,0 1 1 0 0,0-1-1 0 0,1 1 0 0 0,1 0 0 0 0,0-1 1 0 0,0 1-1 0 0,1 0 0 0 0,1 2 108 0 0,0-12-171 0 0,1 0 0 0 0,0 0 0 0 0,0-1 0 0 0,0 1 0 0 0,0-1 0 0 0,0 1 0 0 0,1-1 0 0 0,-1 0 0 0 0,0 1 0 0 0,1-1 0 0 0,-1 0 0 0 0,0-1 0 0 0,1 1 0 0 0,-1 0 0 0 0,1-1 0 0 0,0 0 0 0 0,-1 1 0 0 0,1-1-1 0 0,-1 0 1 0 0,1 0 0 0 0,0 0 0 0 0,-1-1 0 0 0,1 1 0 0 0,-1-1 0 0 0,1 1 0 0 0,-1-1 0 0 0,1 0 0 0 0,-1 0 0 0 0,1 0 171 0 0,79-49-9719 0 0,-70 45 8928 0 0</inkml:trace>
  <inkml:trace contextRef="#ctx0" brushRef="#br0" timeOffset="3504.491">2056 247 80 0 0,'0'0'1388'0'0,"0"0"-5"0"0,0 0-73 0 0,0 0-11 0 0,0 0-104 0 0,0 0-151 0 0,0 0-156 0 0,0 0-208 0 0,0 0-190 0 0,0 0-177 0 0,0 0-153 0 0,0 0-77 0 0,-19 20-15 0 0,-57 60 19 0 0,58-49 139 0 0,20-29-167 0 0,1 2 97 0 0,1-1-1 0 0,-1 1 1 0 0,1-1 0 0 0,-1 0-1 0 0,1 0 1 0 0,0-1-1 0 0,0 1 1 0 0,0-1 0 0 0,0 0-1 0 0,1 0 1 0 0,-1 0 0 0 0,0-1-1 0 0,1 1 1 0 0,-1-1 0 0 0,1 0-1 0 0,0 0 1 0 0,-1-1-1 0 0,1 0 1 0 0,0 1 0 0 0,-1-1-1 0 0,1-1 1 0 0,0 1 0 0 0,0-1-1 0 0,-1 0 1 0 0,1 0 0 0 0,-1 0-1 0 0,1-1 1 0 0,-1 1-1 0 0,0-1 1 0 0,1 0 0 0 0,-1 0-1 0 0,0-1 1 0 0,0 1 0 0 0,0-1-1 0 0,-1 0 1 0 0,1 0 0 0 0,1-2-156 0 0,9-6 141 0 0,-1 0 1 0 0,1-1 0 0 0,-2-1 0 0 0,0 0 0 0 0,-1 0-1 0 0,0-1 1 0 0,-1-1 0 0 0,0 0 0 0 0,-1 0 0 0 0,-1-1-1 0 0,-1 0 1 0 0,0-1 0 0 0,-1 1 0 0 0,-1-1 0 0 0,0 0-1 0 0,-1-1 1 0 0,-1 1 0 0 0,0-7-142 0 0,-2 21-45 0 0,-1 0 0 0 0,1 0-1 0 0,-1-1 1 0 0,0 1 0 0 0,0 0-1 0 0,0-1 1 0 0,0 1 0 0 0,0 0 0 0 0,-1-1-1 0 0,1 1 1 0 0,-1 0 0 0 0,0 0-1 0 0,0 0 1 0 0,0-1 0 0 0,-1 1 0 0 0,1 0-1 0 0,-1 0 1 0 0,1 1 0 0 0,-1-1-1 0 0,0 0 1 0 0,0 1 0 0 0,0-1 0 0 0,-1 1-1 0 0,1-1 1 0 0,-1 1 0 0 0,1 0 0 0 0,-1 0-1 0 0,0 0 1 0 0,1 0 0 0 0,-1 1-1 0 0,0-1 1 0 0,0 1 0 0 0,0 0 0 0 0,-1 0-1 0 0,1 0 1 0 0,0 0 0 0 0,0 0-1 0 0,-1 1 1 0 0,1-1 0 0 0,0 1 0 0 0,-1 0-1 0 0,-2 0 46 0 0,-2 3-122 0 0,0 1 0 0 0,-1-1 0 0 0,1 1 0 0 0,1 1 0 0 0,-1 0 0 0 0,1 0 0 0 0,0 0 0 0 0,0 1 0 0 0,0 0 0 0 0,1 0 0 0 0,0 1 0 0 0,0 0 0 0 0,0 0 0 0 0,1 0 0 0 0,0 1 0 0 0,1-1 0 0 0,0 1 0 0 0,0 0 0 0 0,0 1 0 0 0,1-1 0 0 0,0 0 0 0 0,0 6 122 0 0,1-9-216 0 0,0 1 1 0 0,0 0 0 0 0,0-1 0 0 0,1 1-1 0 0,0 0 1 0 0,0 0 0 0 0,1 0-1 0 0,-1 0 1 0 0,1 0 0 0 0,1 0 0 0 0,-1 0-1 0 0,1-1 1 0 0,0 1 0 0 0,0 0-1 0 0,1 0 1 0 0,-1-1 0 0 0,1 1 0 0 0,1 0-1 0 0,-1-1 1 0 0,1 0 0 0 0,0 0-1 0 0,0 0 1 0 0,1 0 0 0 0,-1 0 0 0 0,1 0-1 0 0,0-1 1 0 0,0 0 0 0 0,1 0-1 0 0,-1 0 1 0 0,1 0 0 0 0,0-1 0 0 0,0 0-1 0 0,0 0 1 0 0,0 0 0 0 0,0-1-1 0 0,1 1 1 0 0,0-1 215 0 0,108 21-6076 0 0,-96-20 5640 0 0</inkml:trace>
  <inkml:trace contextRef="#ctx0" brushRef="#br0" timeOffset="3837.749">1390 730 168 0 0,'0'0'4121'0'0,"0"0"-1799"0"0,0 0-470 0 0,0 0-2 0 0,0 0-114 0 0,0 0-255 0 0,0 0-243 0 0,33-7-175 0 0,105-21-160 0 0,257-66 1860 0 0,-313 77-2773 0 0,114-18-3931 0 0,-174 32 2043 0 0,24-1-6910 0 0,-34 4 3968 0 0</inkml:trace>
  <inkml:trace contextRef="#ctx0" brushRef="#br0" timeOffset="4253.045">1902 818 5385 0 0,'0'0'1567'0'0,"0"0"-89"0"0,0 0 26 0 0,0 0-5 0 0,0 0-167 0 0,0 0-226 0 0,0 0-251 0 0,0 0-227 0 0,0 0-205 0 0,0 0-197 0 0,0 0-134 0 0,0 0-44 0 0,-25 13-20 0 0,-73 38-12 0 0,74-37-30 0 0,75-1 397 0 0,-11-7-138 0 0,-31-6-218 0 0,0 1-1 0 0,-1 0 1 0 0,1 0 0 0 0,-1 1 0 0 0,1 0 0 0 0,-1 0 0 0 0,0 1 0 0 0,0 0 0 0 0,0 1-1 0 0,0-1 1 0 0,-1 2 0 0 0,1-1 0 0 0,-1 1 0 0 0,2 2-27 0 0,-7-5 70 0 0,-1 0-1 0 0,1 0 1 0 0,-1 0-1 0 0,0 1 1 0 0,1-1-1 0 0,-1 0 1 0 0,0 1-1 0 0,-1-1 1 0 0,1 1-1 0 0,0-1 1 0 0,-1 1 0 0 0,0 0-1 0 0,1-1 1 0 0,-1 1-1 0 0,0-1 1 0 0,0 1-1 0 0,0 0 1 0 0,-1-1-1 0 0,1 1 1 0 0,-1-1-1 0 0,1 1 1 0 0,-1-1 0 0 0,0 1-1 0 0,0-1 1 0 0,0 1-1 0 0,0-1 1 0 0,0 0-1 0 0,-1 0 1 0 0,1 0-1 0 0,-1 1 1 0 0,0-1-1 0 0,1 0 1 0 0,-1-1 0 0 0,-2 3-70 0 0,-7 5 78 0 0,0-1 1 0 0,0 1 0 0 0,-1-2-1 0 0,0 0 1 0 0,0 0 0 0 0,-1-1-1 0 0,0-1 1 0 0,0 0 0 0 0,0-1-1 0 0,-12 2-78 0 0,-83 6-4841 0 0,80-9-3287 0 0,19-2 769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8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183 137 19308 0 0,'0'0'475'0'0,"0"0"-91"0"0,0 0-27 0 0,0 0 74 0 0,0 0 79 0 0,0 0 22 0 0,0 0-39 0 0,0 0-67 0 0,0 0-96 0 0,0 0-87 0 0,-28 32-75 0 0,-88 101-63 0 0,80-75 4 0 0,36-49-86 0 0,0-6-8 0 0,-1-1 0 0 0,1 1 0 0 0,-1 0 0 0 0,1 0 0 0 0,0 0 0 0 0,0 0 0 0 0,0 0 0 0 0,0 0 0 0 0,1 0 0 0 0,-1 0 0 0 0,1 0-1 0 0,0-1 1 0 0,0 1 0 0 0,0 0 0 0 0,0 0 0 0 0,0-1 0 0 0,1 1 0 0 0,-1-1 0 0 0,1 1 0 0 0,0-1 0 0 0,0 1 0 0 0,0-1-1 0 0,0 0 1 0 0,0 0 0 0 0,0 0 0 0 0,0 0 0 0 0,1 0 0 0 0,-1-1 0 0 0,0 1 0 0 0,1-1 0 0 0,0 0 0 0 0,-1 1 0 0 0,1-1 0 0 0,0 0-1 0 0,0-1 1 0 0,0 1 0 0 0,-1 0 0 0 0,3-1-15 0 0,25 7 78 0 0,0-2 0 0 0,1-1 0 0 0,-1-2 0 0 0,1-1 0 0 0,0-1 0 0 0,26-4-78 0 0,88-26-364 0 0,-88 4-3702 0 0,-39 13-5285 0 0,-13 9-1717 0 0</inkml:trace>
  <inkml:trace contextRef="#ctx0" brushRef="#br0" timeOffset="196.398">787 1 17652 0 0,'0'0'1061'0'0,"0"0"-63"0"0,0 0 50 0 0,0 0 108 0 0,0 0-34 0 0,0 0-130 0 0,-22 36-134 0 0,-73 121-100 0 0,-17 48 898 0 0,36-70-1298 0 0,15-29-256 0 0,5 3-1 0 0,-22 62-101 0 0,64-131-556 0 0,1 0-1 0 0,1 1 1 0 0,3 0 0 0 0,1 1-1 0 0,0 30 557 0 0,9-28-2175 0 0,7-18-6583 0 0,-5-18-2692 0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11.6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429 356 0 0 0,'0'0'319'0'0,"0"0"410"0"0,0 0 237 0 0,0 0 81 0 0,0 0-26 0 0,0 0-115 0 0,0 0-129 0 0,0 0-114 0 0,0 0-86 0 0,1-4-71 0 0,-1 3-457 0 0,-1 0 0 0 0,1 0 0 0 0,0 0 0 0 0,-1 0 0 0 0,1 0 0 0 0,0 0 0 0 0,-1 0 0 0 0,1 0 0 0 0,-1 0 0 0 0,1 0 0 0 0,-1 0 0 0 0,0 0 0 0 0,1 0 0 0 0,-1 0 0 0 0,0 1 0 0 0,0-1 0 0 0,0 0 0 0 0,1 1 0 0 0,-1-1-1 0 0,0 0 1 0 0,0 1 0 0 0,0-1 0 0 0,0 1 0 0 0,0-1 0 0 0,0 1 0 0 0,0 0 0 0 0,0-1 0 0 0,0 1 0 0 0,0 0 0 0 0,-1 0 0 0 0,1 0 0 0 0,0 0 0 0 0,0 0 0 0 0,0 0 0 0 0,0 0 0 0 0,0 0 0 0 0,0 0 0 0 0,0 0 0 0 0,0 1 0 0 0,0-1 0 0 0,0 0 0 0 0,0 1 0 0 0,0-1 0 0 0,0 1 0 0 0,0-1 0 0 0,0 1 0 0 0,0-1 0 0 0,0 1 0 0 0,0 0 0 0 0,0 0 0 0 0,0-1-49 0 0,-340 132 5808 0 0,319-116-5998 0 0,90-5 457 0 0,-17-9-145 0 0,-40-2-122 0 0,1 0 0 0 0,-1 0 0 0 0,0 1 0 0 0,0 0 0 0 0,0 1 0 0 0,0 0 0 0 0,0 1-1 0 0,-1 0 1 0 0,1 0 0 0 0,-1 1 0 0 0,6 4 0 0 0,-15-6 8 0 0,0 0 0 0 0,0 0-1 0 0,0 0 1 0 0,0 0-1 0 0,-1 1 1 0 0,1-1-1 0 0,-1 0 1 0 0,0 1-1 0 0,1-1 1 0 0,-1 0-1 0 0,0 1 1 0 0,0-1-1 0 0,-1 0 1 0 0,1 1 0 0 0,0-1-1 0 0,-1 0 1 0 0,1 1-1 0 0,-1-1 1 0 0,0 0-1 0 0,0 0 1 0 0,0 0-1 0 0,0 0 1 0 0,0 0-1 0 0,0 0 1 0 0,-1 0 0 0 0,1 0-1 0 0,-1 0 1 0 0,1 0-1 0 0,-1-1 1 0 0,0 1-1 0 0,1-1 1 0 0,-1 1-1 0 0,0-1 1 0 0,0 0-1 0 0,0 1 1 0 0,0-1-1 0 0,0 0 1 0 0,-1 0 0 0 0,1-1-1 0 0,0 1 1 0 0,-1 0-8 0 0,-2 3-18 0 0,-198 168 295 0 0,168-113-251 0 0,37-58-25 0 0,0 1 0 0 0,-1 0 0 0 0,1-1 0 0 0,0 1 0 0 0,0-1 0 0 0,0 1-1 0 0,0-1 1 0 0,0 0 0 0 0,0 0 0 0 0,0 0 0 0 0,1 0 0 0 0,-1 0 0 0 0,0-1 0 0 0,1 1 0 0 0,-1-1-1 0 0,0 1 1 0 0,1-1 0 0 0,-1 0 0 0 0,0 0 0 0 0,1 0 0 0 0,1 0-1 0 0,88-12-1211 0 0,-37-21-4736 0 0,-34 15-21 0 0,-15 11 2465 0 0</inkml:trace>
  <inkml:trace contextRef="#ctx0" brushRef="#br0" timeOffset="287.953">286 32 3489 0 0,'0'0'1447'0'0,"0"0"-1002"0"0,0 0-210 0 0,0 0 282 0 0,0 0 373 0 0,0 0 273 0 0,0 0 144 0 0,-5 34 12 0 0,-15 111-119 0 0,-30 294 2565 0 0,37-356-3809 0 0,-11 113 49 0 0,27-66-2742 0 0,4-105-102 0 0,9-6-4966 0 0,-11-19 5448 0 0</inkml:trace>
  <inkml:trace contextRef="#ctx0" brushRef="#br0" timeOffset="1651.481">435 1004 3497 0 0,'0'0'1168'0'0,"0"0"-46"0"0,0 0 102 0 0,0 0 228 0 0,0 0 87 0 0,0 0-92 0 0,0 0-228 0 0,0 0-261 0 0,0 0-209 0 0,0 0-170 0 0,0 0-143 0 0,33-36-89 0 0,103-112-69 0 0,-23 15 277 0 0,-89 102-424 0 0,-1-2 1 0 0,-2 0-1 0 0,-1-1 0 0 0,-2-1 0 0 0,11-30-131 0 0,-31 45-1071 0 0,-21 44-290 0 0,9-4 1334 0 0,2 2 0 0 0,0-1 1 0 0,1 2-1 0 0,1-1 0 0 0,1 2 1 0 0,1-1-1 0 0,1 1 0 0 0,1 0 1 0 0,1 1-1 0 0,1-1 0 0 0,1 14 27 0 0,2-35 44 0 0,0 1 0 0 0,1-1 0 0 0,0 1 0 0 0,0-1 0 0 0,0 1 0 0 0,0 0 0 0 0,0-1 1 0 0,1 1-1 0 0,0-1 0 0 0,-1 1 0 0 0,1-1 0 0 0,1 0 0 0 0,-1 1 0 0 0,0-1 0 0 0,1 0 0 0 0,-1 0 0 0 0,1 0 0 0 0,0 0 0 0 0,0 0 0 0 0,1 0 0 0 0,-1 0 0 0 0,0-1 0 0 0,1 1 0 0 0,0-1 0 0 0,-1 0 0 0 0,1 0 0 0 0,0 0 0 0 0,0 0 0 0 0,0 0 0 0 0,0-1 0 0 0,1 1 0 0 0,-1-1 0 0 0,0 0 0 0 0,1 0 0 0 0,-1 0 0 0 0,1 0 0 0 0,-1-1 0 0 0,1 1 0 0 0,-1-1 0 0 0,1 0-44 0 0,3 0 111 0 0,0 0-1 0 0,0 0 1 0 0,0-1 0 0 0,-1 0 0 0 0,1 0 0 0 0,0-1 0 0 0,-1 0-1 0 0,1 0 1 0 0,-1-1 0 0 0,1 1 0 0 0,-1-1 0 0 0,0-1 0 0 0,0 1-1 0 0,-1-1 1 0 0,1 0 0 0 0,-1-1 0 0 0,0 1 0 0 0,0-1 0 0 0,1 0-111 0 0,106-140 144 0 0,-105 135-288 0 0,0-2 0 0 0,0 1 1 0 0,-2-1-1 0 0,1 0 0 0 0,-1 0 1 0 0,-1 0-1 0 0,0-1 0 0 0,-1 0 1 0 0,0 0-1 0 0,-1 1 0 0 0,0-5 144 0 0,-3 16-87 0 0,0 0 0 0 0,0 0-1 0 0,0 1 1 0 0,0-1-1 0 0,0 0 1 0 0,0 1 0 0 0,-1-1-1 0 0,1 1 1 0 0,0-1 0 0 0,0 1-1 0 0,0 0 1 0 0,-1-1-1 0 0,1 1 1 0 0,0 0 0 0 0,0 0-1 0 0,0 0 1 0 0,-1 0 0 0 0,1 0-1 0 0,0 0 1 0 0,0 0 0 0 0,-1 0-1 0 0,1 1 1 0 0,0-1-1 0 0,0 0 1 0 0,0 1 0 0 0,-1-1-1 0 0,1 1 1 0 0,0-1 0 0 0,0 1-1 0 0,0 0 1 0 0,0 0-1 0 0,0-1 1 0 0,0 1 0 0 0,0 0-1 0 0,0 0 1 0 0,0 0 0 0 0,0 0 87 0 0,-6 8 39 0 0,1 0 0 0 0,0 1 0 0 0,1-1 0 0 0,0 1 0 0 0,0 0 0 0 0,1 0 0 0 0,0 0 0 0 0,1 1 0 0 0,0 0 0 0 0,1-1 0 0 0,0 1 0 0 0,0 0 0 0 0,1 0 1 0 0,1 0-1 0 0,0 0 0 0 0,1 0 0 0 0,0 4-39 0 0,0-10 89 0 0,0-1 1 0 0,0 1-1 0 0,0-1 1 0 0,0 0-1 0 0,1 1 1 0 0,0-1 0 0 0,0 0-1 0 0,0 0 1 0 0,1 0-1 0 0,-1 0 1 0 0,1 0-1 0 0,0-1 1 0 0,0 1-1 0 0,0-1 1 0 0,0 0-1 0 0,1 0 1 0 0,0 0 0 0 0,-1 0-1 0 0,1 0 1 0 0,0-1-1 0 0,0 0 1 0 0,0 0-1 0 0,1 0 1 0 0,-1 0-1 0 0,0-1 1 0 0,1 1-1 0 0,-1-1 1 0 0,1 0-1 0 0,-1-1 1 0 0,1 1 0 0 0,-1-1-1 0 0,1 0 1 0 0,0 0-1 0 0,-1 0 1 0 0,1-1-1 0 0,-1 1 1 0 0,1-1-1 0 0,0 0 1 0 0,-1-1-1 0 0,0 1 1 0 0,1-1 0 0 0,0 0-90 0 0,24-16 319 0 0,0-2 0 0 0,-2 0 1 0 0,0-2-1 0 0,-2 0 1 0 0,0-2-1 0 0,-2-1 0 0 0,0-1 1 0 0,12-21-320 0 0,-31 42 6 0 0,7-6 14 0 0,0-1 0 0 0,-1-1 0 0 0,0 0 0 0 0,-1-1-1 0 0,-1 1 1 0 0,0-2 0 0 0,-1 1 0 0 0,0-1 0 0 0,-1 0-1 0 0,-1 0 1 0 0,-1-1 0 0 0,0 0 0 0 0,1-7-20 0 0,-7 22-22 0 0,1 0 1 0 0,0 0-1 0 0,0 0 1 0 0,0 1-1 0 0,-1-1 1 0 0,1 0-1 0 0,0 1 1 0 0,-1-1-1 0 0,1 1 1 0 0,-1 0-1 0 0,1-1 1 0 0,-1 1-1 0 0,1 0 1 0 0,0 0-1 0 0,-1 0 1 0 0,1 0-1 0 0,-1 0 1 0 0,1 0-1 0 0,-1 0 1 0 0,1 1-1 0 0,-1-1 1 0 0,1 0-1 0 0,0 1 1 0 0,-1-1-1 0 0,1 1 1 0 0,0 0-1 0 0,-1-1 1 0 0,1 1-1 0 0,0 0 1 0 0,0 0-1 0 0,-1 0 1 0 0,1 0 21 0 0,-14 11-154 0 0,2 1 0 0 0,0 0 0 0 0,0 1 0 0 0,1 0 0 0 0,1 1 0 0 0,0 0 1 0 0,1 1-1 0 0,0 0 0 0 0,2 1 0 0 0,0-1 0 0 0,1 2 0 0 0,0-1 0 0 0,0 7 154 0 0,3-8-428 0 0,0 0 0 0 0,0 0 0 0 0,2 0 0 0 0,0 1 0 0 0,1-1 0 0 0,0 1 0 0 0,3 15 428 0 0,-2-28-140 0 0,0 0 1 0 0,1-1-1 0 0,-1 1 0 0 0,1-1 1 0 0,0 1-1 0 0,0-1 1 0 0,0 1-1 0 0,1-1 1 0 0,-1 1-1 0 0,1-1 1 0 0,0 0-1 0 0,0 0 1 0 0,0 0-1 0 0,0 0 1 0 0,0 0-1 0 0,1-1 1 0 0,-1 1-1 0 0,1-1 0 0 0,0 1 1 0 0,0-1-1 0 0,0 0 1 0 0,0 0-1 0 0,0 0 1 0 0,0 0-1 0 0,0-1 1 0 0,1 1-1 0 0,-1-1 1 0 0,1 0 139 0 0,4 1-999 0 0,0 0 1 0 0,0 0 0 0 0,0-1-1 0 0,1 0 1 0 0,-1 0 0 0 0,0-1-1 0 0,1 0 1 0 0,-1-1 0 0 0,0 0-1 0 0,0 0 1 0 0,6-2 998 0 0,0-1-368 0 0</inkml:trace>
  <inkml:trace contextRef="#ctx0" brushRef="#br0" timeOffset="1890.558">1766 183 4361 0 0,'0'0'1159'0'0,"0"0"-34"0"0,0 0 37 0 0,0 0 128 0 0,0 0 42 0 0,0 0-73 0 0,0 0-156 0 0,0 0-196 0 0,-21 30-171 0 0,-66 99-191 0 0,47-37 65 0 0,32-64-709 0 0,0 1 0 0 0,2-1 0 0 0,2 2 0 0 0,0-1 0 0 0,2 0 0 0 0,1 1 1 0 0,2 23 98 0 0,36 37-3302 0 0,4-44-4794 0 0,-34-41 5825 0 0,-4 2 1043 0 0</inkml:trace>
  <inkml:trace contextRef="#ctx0" brushRef="#br0" timeOffset="2303.185">1735 573 1280 0 0,'0'0'1171'0'0,"0"0"-389"0"0,0 0-137 0 0,0 0 99 0 0,0 0 178 0 0,0 0 209 0 0,0 0 144 0 0,0 0 29 0 0,0 0-78 0 0,0 0-186 0 0,0 0-204 0 0,0 0-173 0 0,0 0-103 0 0,14-2-52 0 0,106-25 1232 0 0,-32 5-1188 0 0,-88 44-716 0 0,-50 70 287 0 0,34-70-3 0 0,13-20-91 0 0,0 1 0 0 0,1-1 0 0 0,-1 1 0 0 0,1 0 0 0 0,0 0 0 0 0,0 0 0 0 0,0 0 0 0 0,0 0 0 0 0,0 0 1 0 0,1 1-1 0 0,0-1 0 0 0,-1 1 0 0 0,1-1 0 0 0,0 1 0 0 0,1-1 0 0 0,-1 1 0 0 0,1 0 0 0 0,-1-1 0 0 0,1 1 0 0 0,0 0 0 0 0,1-1 0 0 0,-1 1 0 0 0,0-1 0 0 0,1 1 0 0 0,0 0 0 0 0,0-1 0 0 0,0 1 0 0 0,0-1 0 0 0,1 0 0 0 0,-1 1 0 0 0,1-1 0 0 0,0 0 0 0 0,0 0 0 0 0,0 0 0 0 0,3 3-29 0 0,0-4-20 0 0,0 1 0 0 0,1-1 0 0 0,-1 0-1 0 0,1-1 1 0 0,-1 1 0 0 0,1-1 0 0 0,0 0 0 0 0,0-1-1 0 0,0 1 1 0 0,-1-1 0 0 0,1 0 0 0 0,0-1-1 0 0,0 1 1 0 0,-1-1 0 0 0,1 0 0 0 0,0-1 0 0 0,3 0 20 0 0,30-24-8832 0 0,-36 22 533 0 0</inkml:trace>
  <inkml:trace contextRef="#ctx0" brushRef="#br0" timeOffset="2637.559">2187 459 2649 0 0,'0'0'2324'0'0,"0"0"-710"0"0,0 0-247 0 0,0 0 25 0 0,0 0-81 0 0,0 0-188 0 0,0 0-234 0 0,0 0-254 0 0,0 0-197 0 0,0 0-101 0 0,0 0-78 0 0,0 0-78 0 0,0 0 6 0 0,-10 23 38 0 0,-32 71 49 0 0,43-95-267 0 0,-1 1 1 0 0,1 0 0 0 0,0 0-1 0 0,-1 0 1 0 0,1 0 0 0 0,-1 0-1 0 0,1 0 1 0 0,0 0 0 0 0,-1 0-1 0 0,1 0 1 0 0,0 0 0 0 0,-1 0-1 0 0,1 0 1 0 0,-1 1 0 0 0,1-1-1 0 0,-1 0 1 0 0,1 0 0 0 0,0 1 0 0 0,-1-1-1 0 0,1 0 1 0 0,-1 1 0 0 0,1-1-1 0 0,-1 0 1 0 0,1 1 0 0 0,-1-1-1 0 0,0 1 1 0 0,1-1 0 0 0,-1 1-1 0 0,0-1 1 0 0,1 1 0 0 0,-1-1-1 0 0,0 1 1 0 0,1-1 0 0 0,-1 1-1 0 0,0 0 1 0 0,0-1 0 0 0,0 1-1 0 0,1-1 1 0 0,-1 1 0 0 0,0 0-1 0 0,0-1 1 0 0,0 1 0 0 0,0-1 0 0 0,0 1-1 0 0,0 0 1 0 0,0-1 0 0 0,-1 1-1 0 0,1-1 1 0 0,0 1 0 0 0,0 0-1 0 0,0-1 1 0 0,0 1 0 0 0,-1-1-1 0 0,1 1 1 0 0,0-1 0 0 0,-1 1-1 0 0,1-1 1 0 0,0 1 0 0 0,-1-1-1 0 0,1 1 1 0 0,-1-1 0 0 0,1 1-1 0 0,-1-1 1 0 0,1 0 0 0 0,-1 1-1 0 0,1-1 1 0 0,-1 0 0 0 0,1 1 0 0 0,-1-1-1 0 0,0 0-7 0 0,4 0 69 0 0,26 2 324 0 0,-23-2-318 0 0,1-1 1 0 0,-1 2-1 0 0,1-1 0 0 0,0 1 1 0 0,-1 0-1 0 0,1 0 0 0 0,-1 1 1 0 0,0 0-1 0 0,0 0 0 0 0,1 0 0 0 0,-1 1 1 0 0,-1 0-1 0 0,1 0 0 0 0,1 2-75 0 0,-5-1 69 0 0,0 0-1 0 0,0-1 0 0 0,-1 1 1 0 0,0 0-1 0 0,0 1 0 0 0,0-1 1 0 0,0 0-1 0 0,-1 0 0 0 0,1 0 1 0 0,-1 0-1 0 0,0 1 0 0 0,0-1 1 0 0,-1 0-1 0 0,1 0 0 0 0,-1 0 1 0 0,0 1-1 0 0,0-1 0 0 0,0 0 1 0 0,-1 0-1 0 0,0-1 0 0 0,1 1 1 0 0,-1 0-1 0 0,-1 0 0 0 0,1-1 1 0 0,0 1-1 0 0,-1-1 0 0 0,0 0 0 0 0,0 0 1 0 0,0 0-1 0 0,-2 2-68 0 0,-71 61-607 0 0,38-44-7062 0 0,35-22 3236 0 0,1 0-2166 0 0</inkml:trace>
  <inkml:trace contextRef="#ctx0" brushRef="#br0" timeOffset="2904.347">2368 186 10330 0 0,'0'0'760'0'0,"0"0"-6"0"0,0 0 270 0 0,0 0 304 0 0,0 0 117 0 0,0 0-70 0 0,0 0-238 0 0,0 0-279 0 0,6 35-222 0 0,21 107-208 0 0,-6-13 57 0 0,-17-100-476 0 0,2 1-157 0 0,-2 0 0 0 0,-2 0 0 0 0,0 1 0 0 0,-2-1 0 0 0,-2 0 1 0 0,-1 7 147 0 0,-27 34-2617 0 0,-5-36-6765 0 0,27-31 1699 0 0</inkml:trace>
  <inkml:trace contextRef="#ctx0" brushRef="#br0" timeOffset="3218.554">2622 544 7578 0 0,'0'0'3492'0'0,"0"0"-1271"0"0,0 0-598 0 0,0 0-144 0 0,0 0-202 0 0,0 0-280 0 0,0 0-217 0 0,31-10-173 0 0,99-27-135 0 0,27 7 219 0 0,-150 29-1452 0 0,26 1 399 0 0,-26 5-4018 0 0,-6 4-4933 0 0,-3-4 2912 0 0</inkml:trace>
  <inkml:trace contextRef="#ctx0" brushRef="#br0" timeOffset="3454.039">2683 735 4641 0 0,'0'0'2312'0'0,"0"0"-447"0"0,0 0-305 0 0,0 0-223 0 0,0 0-401 0 0,0 0-384 0 0,0 0-240 0 0,0 0-168 0 0,200-33-216 0 0,-178 26-520 0 0,-1-4-1281 0 0,-5 3-2248 0 0,-3 4-2880 0 0</inkml:trace>
  <inkml:trace contextRef="#ctx0" brushRef="#br0" timeOffset="4171.943">3029 293 2264 0 0,'0'0'1039'0'0,"0"0"179"0"0,0 0 293 0 0,0 0 205 0 0,0 0-7 0 0,0 0-142 0 0,0 0-190 0 0,0 0-162 0 0,32-10-167 0 0,102-33-199 0 0,-45 25 557 0 0,-68 19-1243 0 0,-20 1-142 0 0,0-1 0 0 0,0 1-1 0 0,0-1 1 0 0,0 1 0 0 0,0-1-1 0 0,0 1 1 0 0,0 0 0 0 0,0-1-1 0 0,-1 1 1 0 0,1 0-1 0 0,0 0 1 0 0,-1-1 0 0 0,0 1-1 0 0,1 0 1 0 0,-1 0 0 0 0,0 0-1 0 0,0 0 1 0 0,0 0 0 0 0,0-1-1 0 0,0 1 1 0 0,-1 0 0 0 0,1 0-1 0 0,0 0 1 0 0,-1 0 0 0 0,0-1-1 0 0,1 1 1 0 0,-1 0 0 0 0,0-1-1 0 0,0 1 1 0 0,0 0-1 0 0,0 0-20 0 0,-67 81 370 0 0,-16 28-74 0 0,82-106-260 0 0,0-1 0 0 0,0 1 0 0 0,0 0 0 0 0,1 0 0 0 0,0 0 0 0 0,0 0 0 0 0,0 0 0 0 0,1 1 1 0 0,0-1-1 0 0,0 0 0 0 0,0 0 0 0 0,1 0 0 0 0,-1 0 0 0 0,1 0 0 0 0,0 0 0 0 0,1 0 0 0 0,-1 0 0 0 0,1 0 0 0 0,0 0 0 0 0,0-1 0 0 0,0 1 0 0 0,2 1-36 0 0,2 2 73 0 0,0-1-1 0 0,1 1 0 0 0,0-2 1 0 0,0 1-1 0 0,1 0 0 0 0,-1-1 1 0 0,1-1-1 0 0,1 1 0 0 0,-1-2 1 0 0,1 1-1 0 0,0-1 0 0 0,0 0 0 0 0,0-1 1 0 0,1 0-1 0 0,-1 0 0 0 0,1-1 1 0 0,0 0-1 0 0,7 0-72 0 0,30-43-3006 0 0,-39 30 852 0 0,14-18-7868 0 0,-17 25 4721 0 0</inkml:trace>
  <inkml:trace contextRef="#ctx0" brushRef="#br0" timeOffset="4487.4">3544 131 5721 0 0,'0'0'1427'0'0,"0"0"-120"0"0,0 0-15 0 0,0 0 91 0 0,0 0-36 0 0,0 0-162 0 0,0 0-215 0 0,0 0-200 0 0,0 0-166 0 0,0 0-161 0 0,0 0-124 0 0,0 0-110 0 0,-10 32-64 0 0,-29 95-21 0 0,29-69 78 0 0,10-54-205 0 0,-1 0 1 0 0,1 0 0 0 0,0-1 0 0 0,0 1-1 0 0,1 0 1 0 0,-1-1 0 0 0,1 1 0 0 0,0 0-1 0 0,0-1 1 0 0,0 1 0 0 0,0-1-1 0 0,0 0 1 0 0,1 1 0 0 0,0-1 0 0 0,0 0-1 0 0,0 0 1 0 0,0 0 0 0 0,0 0-1 0 0,0 0 1 0 0,1 0 0 0 0,-1 0 0 0 0,1-1-1 0 0,0 0 1 0 0,0 1 0 0 0,0-1 0 0 0,0 0-1 0 0,0 0 1 0 0,1-1 0 0 0,-1 1-1 0 0,0-1 1 0 0,1 1 0 0 0,-1-1 0 0 0,1 0-1 0 0,2 0 3 0 0,84-6-4087 0 0,-41-28-7098 0 0,-44 26 9087 0 0</inkml:trace>
  <inkml:trace contextRef="#ctx0" brushRef="#br0" timeOffset="4722.991">3767 157 1224 0 0,'0'0'2247'0'0,"0"0"-473"0"0,0 0-47 0 0,0 0 114 0 0,0 0-17 0 0,0 0-138 0 0,0 0-255 0 0,0 0-256 0 0,0 0-239 0 0,-15 34-175 0 0,-48 109-151 0 0,28-47 261 0 0,24-67-892 0 0,1 0 0 0 0,1 1 0 0 0,1 0 0 0 0,2 0 0 0 0,1 1 0 0 0,2 0 0 0 0,1 0 0 0 0,1 0 0 0 0,2 16 21 0 0,17 4-2697 0 0,-6-39-1185 0 0,5-5-3436 0 0,-11-6 3297 0 0</inkml:trace>
  <inkml:trace contextRef="#ctx0" brushRef="#br0" timeOffset="5072.935">3818 393 0 0 0,'0'0'787'0'0,"0"0"162"0"0,0 0 136 0 0,0 0 46 0 0,0 0 30 0 0,0 0 5 0 0,0 0 5 0 0,0 0 74 0 0,0 0 86 0 0,0 0 88 0 0,0 0 45 0 0,0 0-63 0 0,0 0-136 0 0,5 1-203 0 0,-1 0-961 0 0,-4-1-59 0 0,1 0 1 0 0,-1 1-1 0 0,1-1 1 0 0,0 0-1 0 0,0 0 0 0 0,-1 1 1 0 0,1-1-1 0 0,0 0 1 0 0,-1 0-1 0 0,1 0 1 0 0,0 0-1 0 0,0 0 1 0 0,-1 0-1 0 0,1 0 0 0 0,0 0 1 0 0,0 0-1 0 0,-1 0 1 0 0,1-1-1 0 0,0 1 1 0 0,-1 0-1 0 0,1 0 1 0 0,0-1-1 0 0,-1 1 0 0 0,1 0 1 0 0,0-1-1 0 0,-1 1 1 0 0,1-1-1 0 0,-1 1 1 0 0,1-1-1 0 0,-1 1 1 0 0,1-1-1 0 0,-1 1 0 0 0,1-1 1 0 0,-1 1-1 0 0,1-1 1 0 0,-1 0-1 0 0,0 1 1 0 0,1-1-1 0 0,-1 0 1 0 0,0 1-1 0 0,0-1 0 0 0,1 0 1 0 0,-1 0-1 0 0,0 1 1 0 0,0-1-1 0 0,0 0 1 0 0,0 1-1 0 0,0-1 1 0 0,0 0-1 0 0,0 0-42 0 0,10-44 1557 0 0,34-90 273 0 0,-10 90-1722 0 0,-8 31-2904 0 0,-22 27-3194 0 0,-3-7-557 0 0,-1 0-475 0 0</inkml:trace>
  <inkml:trace contextRef="#ctx0" brushRef="#br0" timeOffset="5435.774">4074 194 2689 0 0,'0'0'1589'0'0,"0"0"-343"0"0,0 0-138 0 0,0 0-21 0 0,0 0-19 0 0,0 0-42 0 0,0 0-73 0 0,0 0-77 0 0,0 0-101 0 0,0 0-147 0 0,0 0-166 0 0,0 0-145 0 0,0 0-113 0 0,-12 14-78 0 0,-57 71 22 0 0,65-78-126 0 0,0-1 0 0 0,1 1-1 0 0,-1-1 1 0 0,2 1 0 0 0,-1 0 0 0 0,1 0 0 0 0,0 0 0 0 0,0 1 0 0 0,1-1 0 0 0,0 0 0 0 0,0 1-1 0 0,1 3-21 0 0,1-10 139 0 0,1 0 0 0 0,-1 0-1 0 0,1 0 1 0 0,-1 0-1 0 0,1 0 1 0 0,0-1 0 0 0,-1 1-1 0 0,1-1 1 0 0,0 1-1 0 0,-1-1 1 0 0,1 1 0 0 0,0-1-1 0 0,0 0 1 0 0,-1 0 0 0 0,1 0-1 0 0,0 0 1 0 0,0 0-1 0 0,-1-1 1 0 0,1 1 0 0 0,0 0-1 0 0,-1-1 1 0 0,1 1-1 0 0,0-1 1 0 0,-1 0 0 0 0,1 1-1 0 0,-1-1 1 0 0,1 0-1 0 0,-1 0 1 0 0,2-1-139 0 0,175-166 3015 0 0,-132 138-3165 0 0,-46 30-13 0 0,0 0-80 0 0,-22 49-3332 0 0,9-24-694 0 0,0-1-3985 0 0,10-19 3309 0 0</inkml:trace>
  <inkml:trace contextRef="#ctx0" brushRef="#br0" timeOffset="5789.035">4297 234 0 0 0,'0'0'499'0'0,"0"0"648"0"0,0 0 126 0 0,0 0-144 0 0,0 0-211 0 0,0 0-119 0 0,0 0-52 0 0,0 0-104 0 0,0 0-176 0 0,0 0-197 0 0,0 0-131 0 0,0 0-51 0 0,-10 13 69 0 0,-31 40 156 0 0,41-52-257 0 0,-1-1 1 0 0,1 1 0 0 0,-1 0 0 0 0,1-1 0 0 0,-1 1 0 0 0,1 0 0 0 0,0-1 0 0 0,-1 1 0 0 0,1 0 0 0 0,0 0 0 0 0,-1 0 0 0 0,1-1 0 0 0,0 1 0 0 0,0 0 0 0 0,0 0 0 0 0,0 0 0 0 0,0-1 0 0 0,0 1 0 0 0,0 0 0 0 0,0 0 0 0 0,0 0 0 0 0,0 0 0 0 0,0-1 0 0 0,0 1 0 0 0,1 0 0 0 0,-1 0 0 0 0,0 0 0 0 0,1-1 0 0 0,-1 1 0 0 0,1 0 0 0 0,-1 0 0 0 0,0-1 0 0 0,1 1 0 0 0,0 0 0 0 0,-1-1 0 0 0,1 1 0 0 0,-1-1 0 0 0,1 1 0 0 0,0-1 0 0 0,-1 1 0 0 0,1-1 0 0 0,0 1 0 0 0,0-1 0 0 0,-1 0 0 0 0,1 1 0 0 0,0-1 0 0 0,0 0 0 0 0,-1 0 0 0 0,1 1 0 0 0,0-1 0 0 0,0 0 0 0 0,0 0 0 0 0,0 0 0 0 0,-1 0 0 0 0,1 0 0 0 0,0 0 0 0 0,0 0 0 0 0,0-1 0 0 0,0 1 0 0 0,-1 0 0 0 0,1 0 0 0 0,0 0 0 0 0,0-1 0 0 0,-1 1 0 0 0,2-1-57 0 0,-1 1 234 0 0,6 0 127 0 0,-1 0 0 0 0,0 0 0 0 0,1-1 0 0 0,-1 0 0 0 0,0 0 0 0 0,0-1 0 0 0,0 0 0 0 0,0 0 1 0 0,0 0-1 0 0,0-1 0 0 0,-1 0 0 0 0,1 0 0 0 0,-1 0 0 0 0,1 0 0 0 0,-1-1 0 0 0,0 0 0 0 0,-1 0 0 0 0,1-1 0 0 0,-1 1 1 0 0,0-1-1 0 0,2-2-361 0 0,4-6 261 0 0,-1 3-221 0 0,0 0 0 0 0,-1 0 1 0 0,0-1-1 0 0,0 1 1 0 0,-1-2-1 0 0,-1 1 0 0 0,0-1 1 0 0,-1 0-1 0 0,0 0 1 0 0,0-1-1 0 0,-2 0 0 0 0,1 1 1 0 0,-2-1-1 0 0,0 0 0 0 0,1-13-40 0 0,-4 23-77 0 0,0-1-1 0 0,0 1 0 0 0,0 0 1 0 0,-1 0-1 0 0,1 1 0 0 0,-1-1 0 0 0,1 0 1 0 0,-1 0-1 0 0,0 1 0 0 0,0-1 1 0 0,0 1-1 0 0,-1 0 0 0 0,1-1 0 0 0,0 1 1 0 0,-1 0-1 0 0,0 1 0 0 0,1-1 0 0 0,-1 0 1 0 0,0 1-1 0 0,0-1 0 0 0,0 1 1 0 0,0 0-1 0 0,0 0 0 0 0,0 0 0 0 0,0 0 1 0 0,0 1-1 0 0,0-1 0 0 0,-1 1 1 0 0,1 0-1 0 0,0 0 0 0 0,0 0 0 0 0,-1 0 1 0 0,1 0-1 0 0,0 1 0 0 0,0 0 0 0 0,0 0 1 0 0,0-1-1 0 0,0 2 0 0 0,0-1 1 0 0,0 0-1 0 0,0 1 0 0 0,0-1 0 0 0,-1 2 78 0 0,-3 1-172 0 0,0 0 0 0 0,1 0 0 0 0,0 0 0 0 0,0 1 0 0 0,0 0 0 0 0,0 1 0 0 0,1-1 0 0 0,0 1 0 0 0,0 0 0 0 0,0 0 0 0 0,1 0 0 0 0,0 1 0 0 0,0 0 0 0 0,1 0 0 0 0,0 0 0 0 0,0 0 0 0 0,0 0 0 0 0,1 0 0 0 0,0 1 0 0 0,1-1 0 0 0,-1 1 0 0 0,2 0 0 0 0,-1-1 0 0 0,1 1 0 0 0,0 0-1 0 0,0-1 1 0 0,1 2 172 0 0,43 49-9807 0 0,-35-50 6625 0 0</inkml:trace>
  <inkml:trace contextRef="#ctx0" brushRef="#br0" timeOffset="6074.991">3870 580 2937 0 0,'0'0'5063'0'0,"0"0"-1755"0"0,0 0-1092 0 0,0 0-575 0 0,0 0-444 0 0,34 3-253 0 0,107 7-86 0 0,-78-8 65 0 0,0-2 1 0 0,0-3-1 0 0,50-9-923 0 0,-16 1 209 0 0,136-13-3137 0 0,-195 23-2266 0 0,-28 1 1711 0 0,2 0-6055 0 0</inkml:trace>
  <inkml:trace contextRef="#ctx0" brushRef="#br0" timeOffset="6495.123">4280 753 5145 0 0,'0'0'2543'0'0,"0"0"-1277"0"0,0 0-385 0 0,0 0 73 0 0,0 0-11 0 0,0 0-79 0 0,0 0-96 0 0,0 0-98 0 0,0 0-2 0 0,0 0-24 0 0,-31 12-52 0 0,-98 36-64 0 0,79-23 282 0 0,50-25-797 0 0,-1 0 1 0 0,0 0 0 0 0,1 1-1 0 0,-1-1 1 0 0,1 0-1 0 0,-1 1 1 0 0,1-1 0 0 0,-1 1-1 0 0,0-1 1 0 0,1 1-1 0 0,0-1 1 0 0,-1 1 0 0 0,1-1-1 0 0,-1 1 1 0 0,1-1-1 0 0,0 1 1 0 0,-1-1 0 0 0,1 1-1 0 0,0 0 1 0 0,-1-1-1 0 0,1 1 1 0 0,0 0 0 0 0,0-1-1 0 0,0 1 1 0 0,0 0-1 0 0,0-1 1 0 0,0 1 0 0 0,0 0-1 0 0,0-1 1 0 0,0 1 0 0 0,0 0-1 0 0,0 0 1 0 0,0-1-1 0 0,0 1 1 0 0,0 0 0 0 0,1-1-1 0 0,-1 1 1 0 0,0-1-1 0 0,0 1 1 0 0,1 0 0 0 0,-1-1-1 0 0,1 1 1 0 0,-1-1-1 0 0,0 1 1 0 0,1-1 0 0 0,-1 1-1 0 0,1-1 1 0 0,-1 1-1 0 0,1-1 1 0 0,-1 1 0 0 0,1-1-1 0 0,0 0 1 0 0,-1 1-1 0 0,1-1 1 0 0,0 0 0 0 0,-1 0-1 0 0,1 1 1 0 0,-1-1 0 0 0,1 0-1 0 0,0 0-13 0 0,45 17 291 0 0,-44-17-262 0 0,119 27 450 0 0,-46 11-105 0 0,-74-37-330 0 0,1 1 0 0 0,-1-1 0 0 0,1 1 0 0 0,-1-1 0 0 0,0 1-1 0 0,0 0 1 0 0,0 0 0 0 0,0 0 0 0 0,0 0 0 0 0,0-1 0 0 0,0 1 0 0 0,-1 0 0 0 0,1 0 0 0 0,-1 1 0 0 0,1-1 0 0 0,-1 0 0 0 0,0 0 0 0 0,0 0-1 0 0,0 0 1 0 0,0 0 0 0 0,0 0 0 0 0,0 0 0 0 0,0 0 0 0 0,-1 0 0 0 0,0 2-44 0 0,-3 1 70 0 0,0-1-1 0 0,0 1 1 0 0,0-1 0 0 0,-1 1-1 0 0,1-1 1 0 0,-1 0-1 0 0,0-1 1 0 0,-1 0 0 0 0,1 1-1 0 0,-1-2 1 0 0,1 1 0 0 0,-1-1-1 0 0,0 1 1 0 0,-2-1-70 0 0,-141 33-1838 0 0,116-32-2052 0 0,-1-3-3277 0 0,26 0-1276 0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4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1 607 3705 0 0,'0'0'465'0'0,"0"0"-233"0"0,0 0-70 0 0,0 0 247 0 0,0 0 479 0 0,0 0 394 0 0,0 0 185 0 0,0 0 2 0 0,0 0-132 0 0,0 0-154 0 0,0 0-136 0 0,16 0-162 0 0,112 0 1008 0 0,-100 0-1527 0 0,-1-1 0 0 0,1-2 0 0 0,0 0 0 0 0,-1-2 0 0 0,0-1 1 0 0,0-1-1 0 0,22-9-366 0 0,21-17 238 0 0,-1-2 0 0 0,-1-4 0 0 0,-3-2 0 0 0,30-26-238 0 0,-30 22 17 0 0,99-73-278 0 0,69-69 261 0 0,-233 187 0 0 0,0 1 0 0 0,0-1 1 0 0,0 0-1 0 0,0 1 0 0 0,0-1 1 0 0,0 1-1 0 0,0-1 0 0 0,0 1 0 0 0,0-1 1 0 0,1 0-1 0 0,-1 1 0 0 0,0-1 1 0 0,0 0-1 0 0,1 1 0 0 0,-1-1 1 0 0,0 1-1 0 0,0-1 0 0 0,1 0 0 0 0,-1 0 1 0 0,0 1-1 0 0,1-1 0 0 0,-1 0 1 0 0,1 0-1 0 0,-1 1 0 0 0,0-1 0 0 0,1 0 1 0 0,-1 0-1 0 0,1 0 0 0 0,-1 1 1 0 0,0-1-1 0 0,1 0 0 0 0,-1 0 0 0 0,1 0 1 0 0,-1 0-1 0 0,1 0 0 0 0,-1 0 1 0 0,0 0-1 0 0,1 0 0 0 0,-1 0 0 0 0,1 0 1 0 0,-1 0-1 0 0,1 0 0 0 0,-1-1 1 0 0,0 1-1 0 0,1 0 0 0 0,-1 0 0 0 0,1 0 1 0 0,-1-1-1 0 0,0 1 0 0 0,1 0 1 0 0,-1 0-1 0 0,0-1 0 0 0,1 1 0 0 0,-1 0 1 0 0,0-1-1 0 0,-16 51 407 0 0,12-40-310 0 0,-202 467 1782 0 0,201-460-1862 0 0,0 0 0 0 0,-1 0 0 0 0,0-1 1 0 0,-1 0-1 0 0,-1 0 0 0 0,-1-1 0 0 0,0 0 0 0 0,-1 0 0 0 0,-1-1 0 0 0,0 0 0 0 0,-1-1 0 0 0,-5 5-17 0 0,10-11-164 0 0,1-1-1 0 0,-1 0 0 0 0,-1 0 0 0 0,1-1 1 0 0,-1 1-1 0 0,0-2 0 0 0,0 1 1 0 0,0-1-1 0 0,-1 0 0 0 0,1-1 0 0 0,-1 0 1 0 0,0 0-1 0 0,0-1 0 0 0,0 0 0 0 0,0-1 1 0 0,-1 0-1 0 0,1 0 0 0 0,0-1 0 0 0,-9 0 165 0 0,15-3-198 0 0,0 0-1 0 0,0 0 0 0 0,0 0 0 0 0,0 0 0 0 0,1-1 1 0 0,-1 1-1 0 0,1-1 0 0 0,0 1 0 0 0,0-1 0 0 0,0 0 1 0 0,0 0-1 0 0,1 0 0 0 0,-1 0 0 0 0,1 0 0 0 0,0 0 1 0 0,0 0-1 0 0,1 0 0 0 0,-1 0 0 0 0,1-1 0 0 0,0 1 1 0 0,0 0-1 0 0,0 0 0 0 0,1-1 0 0 0,0 1 0 0 0,-1 0 1 0 0,2-1 198 0 0,-2-4-449 0 0,3-7-653 0 0,0 0-1 0 0,1 0 0 0 0,1 1 1 0 0,1 0-1 0 0,0 0 0 0 0,0 0 0 0 0,2 1 1 0 0,0 0-1 0 0,0 1 0 0 0,1-1 1 0 0,1 1-1 0 0,6-5 1103 0 0,-3-2-320 0 0</inkml:trace>
  <inkml:trace contextRef="#ctx0" brushRef="#br0" timeOffset="338.96">1499 264 4681 0 0,'0'0'2264'0'0,"0"0"-250"0"0,0 0-147 0 0,0 0 55 0 0,0 0 61 0 0,0 0-113 0 0,0 0-216 0 0,0 0-334 0 0,0 0-449 0 0,0 0-346 0 0,0 0-241 0 0,0 0-133 0 0,0 0-62 0 0,-2 6-53 0 0,-87 140-10 0 0,85-133-50 0 0,-1 0 0 0 0,2 1 0 0 0,0-1 0 0 0,0 1 1 0 0,1-1-1 0 0,1 1 0 0 0,0 0 0 0 0,1 0 1 0 0,0 0-1 0 0,2 8 24 0 0,-1-16-5 0 0,1 0 1 0 0,-1 0 0 0 0,1-1-1 0 0,0 1 1 0 0,0-1 0 0 0,0 0-1 0 0,1 1 1 0 0,0-1 0 0 0,0 0-1 0 0,0 0 1 0 0,0-1 0 0 0,1 1-1 0 0,0-1 1 0 0,0 0 0 0 0,0 0-1 0 0,1 0 1 0 0,-1 0 0 0 0,1-1-1 0 0,0 0 1 0 0,0 0 0 0 0,0 0-1 0 0,0 0 1 0 0,1-1 0 0 0,-1 0-1 0 0,1 0 1 0 0,2 0 4 0 0,2 1 72 0 0,1-2 0 0 0,0 1 0 0 0,-1-1 0 0 0,1 0 0 0 0,0-1 0 0 0,-1-1 0 0 0,1 1 0 0 0,0-2 0 0 0,0 1 0 0 0,-1-2 0 0 0,0 1 0 0 0,1-1 1 0 0,-1-1-1 0 0,0 0 0 0 0,0 0 0 0 0,-1-1 0 0 0,5-3-72 0 0,10-7 226 0 0,-1-1 0 0 0,0-1 0 0 0,-1-2 0 0 0,-1 0-1 0 0,-1-1 1 0 0,1-2-226 0 0,-9 10 52 0 0,-1 0 0 0 0,0-1-1 0 0,-1 0 1 0 0,0-1-1 0 0,-2 0 1 0 0,1 0 0 0 0,-2-1-1 0 0,0 0 1 0 0,0 0-1 0 0,-2-1 1 0 0,0 0-1 0 0,0 0 1 0 0,-2 0 0 0 0,0-1-1 0 0,-1 1 1 0 0,0-1-1 0 0,-2 1 1 0 0,0-1 0 0 0,0-2-52 0 0,-2 13-91 0 0,-1-1 0 0 0,1 1 0 0 0,-1 0 1 0 0,0 0-1 0 0,0 1 0 0 0,-1-1 1 0 0,1 1-1 0 0,-1-1 0 0 0,-1 1 0 0 0,1 0 1 0 0,-1 1-1 0 0,0-1 0 0 0,0 1 0 0 0,0 0 1 0 0,0 0-1 0 0,-1 1 0 0 0,1-1 1 0 0,-1 1-1 0 0,0 0 0 0 0,0 1 0 0 0,-1-1 91 0 0,-39-10-3403 0 0,1 8-3848 0 0,29 5-3812 0 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7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6585 0 0,'0'0'3041'0'0,"0"0"-1454"0"0,0 0-247 0 0,0 0 206 0 0,0 0 21 0 0,0 0-123 0 0,0 0-137 0 0,0 0-158 0 0,32-3-185 0 0,101-10-207 0 0,-11-4 541 0 0,109-13-2122 0 0,-226 29-335 0 0,11-1 378 0 0,-13 2-3952 0 0,-1 0-4874 0 0,-8 0 4126 0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8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11210 0 0,'0'0'2089'0'0,"0"0"-243"0"0,0 0-283 0 0,0 0-210 0 0,0 0-199 0 0,35 2-231 0 0,112 4-138 0 0,-26-19 508 0 0,-83 4-979 0 0,156-32 838 0 0,-94 20-3014 0 0,-1 1-7294 0 0,-84 16-2108 0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5.9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770 0 4841 0 0,'0'0'1747'0'0,"0"0"-249"0"0,0 0-213 0 0,0 0-91 0 0,0 0 9 0 0,0 0 49 0 0,0 0-30 0 0,0 0-97 0 0,0 0-142 0 0,0 0-231 0 0,0 0-192 0 0,0 0-174 0 0,-14 35-150 0 0,-46 111-64 0 0,9-40 84 0 0,27-69-210 0 0,-1-1-1 0 0,-1-1 1 0 0,-2-2-1 0 0,-1 0 1 0 0,-2-2-1 0 0,-32 25-45 0 0,47-40-41 0 0,-1-2 1 0 0,0 0-1 0 0,0 0 0 0 0,-1-2 0 0 0,-1 0 0 0 0,0-1 0 0 0,-1-1 0 0 0,0-1 0 0 0,-1-1 0 0 0,1-1 1 0 0,-2 0-1 0 0,1-2 0 0 0,-1 0 0 0 0,1-2 0 0 0,-17 1 41 0 0,34-4-13 0 0,-1-1 0 0 0,1 0 0 0 0,0 0 0 0 0,0 0 0 0 0,0 0 0 0 0,0-1 0 0 0,0 1 0 0 0,0-1 0 0 0,0 0 0 0 0,0-1 0 0 0,1 1 1 0 0,-1 0-1 0 0,1-1 0 0 0,0 0 0 0 0,-1 0 0 0 0,1 0 0 0 0,1 0 0 0 0,-1-1 0 0 0,0 1 0 0 0,1-1 0 0 0,0 1 0 0 0,0-1 0 0 0,0 0 0 0 0,0 0 0 0 0,0 0 0 0 0,1 0 0 0 0,0 0 0 0 0,0 0 0 0 0,0 0 0 0 0,0-1 1 0 0,0 0 12 0 0,2-139-273 0 0,8 109 363 0 0,1 0-1 0 0,1 0 1 0 0,2 2-1 0 0,2 0 0 0 0,1 0 1 0 0,1 1-1 0 0,2 1 0 0 0,1 1 1 0 0,1 1-1 0 0,13-13-89 0 0,-30 36 36 0 0,0-1 0 0 0,1 1 0 0 0,0 1 0 0 0,0-1 0 0 0,0 0 0 0 0,1 1 0 0 0,0 0 0 0 0,0 1 0 0 0,0-1-1 0 0,0 1 1 0 0,1 0 0 0 0,0 1 0 0 0,0-1 0 0 0,0 1 0 0 0,0 1 0 0 0,0-1 0 0 0,0 1 0 0 0,1 1 0 0 0,-1-1 0 0 0,1 1 0 0 0,-1 1 0 0 0,1-1 0 0 0,0 1 0 0 0,1 1-36 0 0,-4 1 42 0 0,0 1 0 0 0,0 1 0 0 0,-1-1 0 0 0,1 1 0 0 0,-1-1 0 0 0,1 1 1 0 0,-1 1-1 0 0,-1-1 0 0 0,1 1 0 0 0,0-1 0 0 0,-1 1 0 0 0,0 0 0 0 0,0 0 0 0 0,-1 0 0 0 0,1 3-42 0 0,8 10 154 0 0,149 250 1129 0 0,-133-239-1253 0 0,1-2 0 0 0,2-1 0 0 0,0-1-1 0 0,2-1 1 0 0,8 3-30 0 0,-35-23-6 0 0,55 25-220 0 0,-42-22-3356 0 0,0 1-5086 0 0,-14-7-522 0 0</inkml:trace>
  <inkml:trace contextRef="#ctx0" brushRef="#br0" timeOffset="921.077">1053 571 0 0 0,'0'0'589'0'0,"0"0"380"0"0,0 0 127 0 0,0 0 77 0 0,0 0 108 0 0,0 0 103 0 0,0 0 56 0 0,0 0-26 0 0,1-6-95 0 0,4-25 1498 0 0,-15 43-1472 0 0,-95 191 166 0 0,-43 71-1440 0 0,135-248-67 0 0,13-25-16 0 0,0-1 0 0 0,0 0 45 0 0,0 0 63 0 0,6-12 316 0 0,214-334 953 0 0,-149 227-1088 0 0,-67 227-602 0 0,30 14 381 0 0,-30-110-40 0 0,-1 0 1 0 0,0 0 0 0 0,-1 0 0 0 0,0 1 0 0 0,-1-1 0 0 0,0 0 0 0 0,-1 1 0 0 0,-1-1 0 0 0,0 4-17 0 0,-1-14 51 0 0,0 0 1 0 0,0 0-1 0 0,0 0 1 0 0,0-1-1 0 0,0 1 1 0 0,0 0-1 0 0,-1-1 1 0 0,1 1-1 0 0,0-1 1 0 0,-1 0 0 0 0,1 0-1 0 0,-1 0 1 0 0,0 0-1 0 0,1-1 1 0 0,-1 1-1 0 0,0 0 1 0 0,1-1-1 0 0,-1 0 1 0 0,0 0-1 0 0,0 0 1 0 0,0 0-1 0 0,1 0 1 0 0,-1 0 0 0 0,0-1-1 0 0,1 0 1 0 0,-1 1-1 0 0,0-1 1 0 0,1 0-1 0 0,-1 0 1 0 0,1 0-1 0 0,-1-1 1 0 0,1 1-1 0 0,0 0 1 0 0,-3-2-52 0 0,-3-4-64 0 0,0 1 0 0 0,0-1-1 0 0,0 0 1 0 0,1-1 0 0 0,0 1 0 0 0,1-2 0 0 0,-1 1 0 0 0,2-1-1 0 0,-1 1 1 0 0,1-2 0 0 0,-2-4 64 0 0,-34-51-8685 0 0,38 61 4241 0 0,1 0-1928 0 0</inkml:trace>
  <inkml:trace contextRef="#ctx0" brushRef="#br0" timeOffset="1283.34">1211 615 3569 0 0,'0'0'1429'0'0,"0"0"-211"0"0,0 0 89 0 0,0 0 260 0 0,0 0 71 0 0,0 0-105 0 0,0 0-198 0 0,0 0-196 0 0,0 0-212 0 0,0 0-197 0 0,0 0-117 0 0,0 0-149 0 0,0 0-93 0 0,10 34-51 0 0,30 104-83 0 0,-9-53 293 0 0,-26-75-378 0 0,-5-7-96 0 0,1 0 0 0 0,0 0 0 0 0,0 0 0 0 0,0-1 0 0 0,0 1 0 0 0,0 0 1 0 0,1-1-1 0 0,-1 1 0 0 0,1-1 0 0 0,-1 1 0 0 0,1-1 0 0 0,0 0 0 0 0,0 0 0 0 0,0 0 1 0 0,0 0-1 0 0,1 0 0 0 0,-1 0 0 0 0,1-1 0 0 0,-1 1 0 0 0,1-1 0 0 0,-1 1 0 0 0,1-1 1 0 0,0 0-1 0 0,1 0-56 0 0,7-23 1489 0 0,5-34-827 0 0,2 0 0 0 0,3 2 0 0 0,25-48-662 0 0,17-35-943 0 0,-62 134 893 0 0,1 0-4420 0 0,-1 9-4486 0 0,-1-2-526 0 0</inkml:trace>
  <inkml:trace contextRef="#ctx0" brushRef="#br0" timeOffset="1749.177">1780 567 4313 0 0,'0'0'2527'0'0,"0"0"-601"0"0,0 0-214 0 0,0 0 23 0 0,0 0-70 0 0,0 0-304 0 0,0 0-303 0 0,0 0-238 0 0,0 0-239 0 0,0 0-131 0 0,0 0-101 0 0,0 0-90 0 0,-11 3-26 0 0,-3 0-122 0 0,1 1 1 0 0,-1 0-1 0 0,1 1 0 0 0,1 1 0 0 0,-1 0 0 0 0,1 1 0 0 0,0 0 0 0 0,0 1 0 0 0,1 0 0 0 0,-1 1-111 0 0,-48 50 276 0 0,60-59-283 0 0,-1 1-1 0 0,1-1 0 0 0,0 0 1 0 0,-1 1-1 0 0,1-1 1 0 0,0 0-1 0 0,-1 1 0 0 0,1-1 1 0 0,0 1-1 0 0,0-1 1 0 0,-1 0-1 0 0,1 1 0 0 0,0-1 1 0 0,0 1-1 0 0,0-1 0 0 0,0 1 1 0 0,0-1-1 0 0,0 0 1 0 0,0 1-1 0 0,-1-1 0 0 0,1 1 1 0 0,0-1-1 0 0,1 1 0 0 0,-1-1 1 0 0,0 1-1 0 0,0-1 1 0 0,0 1-1 0 0,0-1 0 0 0,0 1 1 0 0,0-1-1 0 0,0 0 0 0 0,1 1 1 0 0,-1-1-1 0 0,0 1 1 0 0,0-1-1 0 0,1 0 0 0 0,-1 1 1 0 0,0-1-1 0 0,1 0 1 0 0,-1 1-1 0 0,0-1 0 0 0,1 0 1 0 0,-1 1-1 0 0,0-1 0 0 0,1 0 1 0 0,-1 0-1 0 0,1 1 1 0 0,-1-1-1 0 0,1 0 0 0 0,-1 0 1 0 0,0 0-1 0 0,1 0 0 0 0,-1 0 1 0 0,1 0-1 0 0,-1 1 1 0 0,1-1-1 0 0,-1 0 0 0 0,1 0 1 0 0,-1 0-1 0 0,1-1 0 0 0,-1 1 1 0 0,1 0-1 0 0,-1 0 8 0 0,30 3-37 0 0,41-3-15 0 0,-71 2 79 0 0,1-1 0 0 0,0 1 0 0 0,0-1 0 0 0,-1 1 0 0 0,1-1 0 0 0,-1 1 0 0 0,0 0 0 0 0,1-1 0 0 0,-1 1 0 0 0,0 0 0 0 0,0-1 0 0 0,0 1 0 0 0,0 0 0 0 0,0-1 0 0 0,0 1 0 0 0,-1 0 0 0 0,1-1 0 0 0,0 1 0 0 0,-1-1-1 0 0,0 1 1 0 0,1 0 0 0 0,-1-1 0 0 0,0 1 0 0 0,1-1 0 0 0,-1 0 0 0 0,-1 1-27 0 0,-19 28 240 0 0,15-24-207 0 0,0 0 0 0 0,1 0 0 0 0,0 1 0 0 0,0 0 1 0 0,1 0-1 0 0,0 1 0 0 0,0-1 0 0 0,0 1 0 0 0,1 0 0 0 0,0-1 0 0 0,1 2 0 0 0,0-1 0 0 0,0 0 0 0 0,1 0 0 0 0,0 1 0 0 0,0-1 0 0 0,1 0 0 0 0,0 1-33 0 0,3-5-16 0 0,1-1 0 0 0,-1 0 1 0 0,1-1-1 0 0,0 1 0 0 0,0-1 0 0 0,0 0 0 0 0,0 0 0 0 0,0 0 0 0 0,1 0 0 0 0,-1-1 0 0 0,0 1 0 0 0,1-1 1 0 0,0-1-1 0 0,-1 1 0 0 0,1 0 0 0 0,-1-1 0 0 0,1 0 0 0 0,0 0 0 0 0,-1-1 0 0 0,1 1 0 0 0,-1-1 1 0 0,1 0-1 0 0,-1 0 0 0 0,1 0 0 0 0,3-2 16 0 0,49-18-2916 0 0,-23 2-6734 0 0,-27 14 1270 0 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9.4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500 158 0 0 0,'0'0'954'0'0,"0"0"159"0"0,0 0 14 0 0,0 0-8 0 0,0 0 109 0 0,0 0 92 0 0,0 0-30 0 0,0 0-40 0 0,0 0-103 0 0,0 0-162 0 0,0 0-146 0 0,0 0-171 0 0,0 0-149 0 0,-21 13-92 0 0,-134 93 397 0 0,60-33-388 0 0,-68 30 688 0 0,98-55-586 0 0,65-47-540 0 0,1 0 1 0 0,-1 0 0 0 0,1 1-1 0 0,0-1 1 0 0,-1 0 0 0 0,1 0 0 0 0,0 0-1 0 0,0 0 1 0 0,0 0 0 0 0,0 0-1 0 0,0 0 1 0 0,0 0 0 0 0,0 0 0 0 0,1 0-1 0 0,-1 0 1 0 0,0-1 0 0 0,0 1-1 0 0,1-1 1 0 0,-1 1 0 0 0,0-1 0 0 0,1 1-1 0 0,-1-1 1 0 0,0 0 0 0 0,1 1-1 0 0,-1-1 1 0 0,0 0 0 0 0,1 0 0 0 0,-1 0-1 0 0,1 0 2 0 0,3 1 31 0 0,26 7 115 0 0,1-2 0 0 0,0-1 1 0 0,1-2-1 0 0,-1-1 0 0 0,1-1 0 0 0,19-4-146 0 0,6 3 363 0 0,183-11 577 0 0,-239 8-783 0 0,1 0 0 0 0,0 0 0 0 0,-1 1 0 0 0,1-2 0 0 0,-1 1 0 0 0,0 0 0 0 0,0 0 0 0 0,0-1 0 0 0,0 1 0 0 0,-1-1 0 0 0,1 0 0 0 0,-1 1 0 0 0,0-1 0 0 0,0 0 0 0 0,-1 0 0 0 0,1 0 0 0 0,-1 1 0 0 0,0-1 0 0 0,0 0 0 0 0,0 0 0 0 0,0 0 0 0 0,0 0 0 0 0,-1 0 0 0 0,0-1-157 0 0,1 3 60 0 0,-1-9-35 0 0,1 0 0 0 0,-1 0 0 0 0,-1 1 0 0 0,0-1 0 0 0,-1 0 1 0 0,0 1-1 0 0,-1 0 0 0 0,0 0 0 0 0,0 0 0 0 0,-1 0 0 0 0,0 1 0 0 0,-1-1 0 0 0,0 1 0 0 0,0 1 0 0 0,-1-1 1 0 0,0 1-1 0 0,-3-2-25 0 0,-15-18-696 0 0,-34-36-1093 0 0,14 28-7215 0 0,42 33 3885 0 0,1 2-1609 0 0</inkml:trace>
  <inkml:trace contextRef="#ctx0" brushRef="#br0" timeOffset="860.228">738 537 1320 0 0,'0'0'527'0'0,"0"0"-152"0"0,0 0 229 0 0,0 0 487 0 0,0 0 345 0 0,0 0 223 0 0,0 0 71 0 0,0 0-62 0 0,0 0-146 0 0,0 0-221 0 0,0 0-231 0 0,0 0-170 0 0,0 0-104 0 0,29-6-78 0 0,90-24-85 0 0,-56-4 149 0 0,-52 23-602 0 0,14-12-22 0 0,0-2 0 0 0,-2 0 1 0 0,0-2-1 0 0,-2-1 0 0 0,-1 0 0 0 0,-1-1 0 0 0,-2-2 1 0 0,1-3-159 0 0,-5-51-605 0 0,-14 84 511 0 0,0-1-1 0 0,0 1 1 0 0,-1-1-1 0 0,1 1 1 0 0,-1 0-1 0 0,1 0 1 0 0,-1 0-1 0 0,1 0 1 0 0,-1 0-1 0 0,0 0 1 0 0,0 0-1 0 0,1 0 1 0 0,-1 0-1 0 0,0 1 1 0 0,0-1-1 0 0,0 1 1 0 0,0-1-1 0 0,0 1 0 0 0,0 0 1 0 0,0 0-1 0 0,0 0 1 0 0,1 0-1 0 0,-1 0 1 0 0,0 0-1 0 0,0 1 1 0 0,0-1-1 0 0,0 1 1 0 0,0-1-1 0 0,0 1 1 0 0,0 0-1 0 0,1-1 1 0 0,-1 1-1 0 0,0 0 1 0 0,1 0-1 0 0,-1 0 1 0 0,0 1-1 0 0,1-1 1 0 0,0 0-1 0 0,-1 1 1 0 0,0 0 94 0 0,-12 10-187 0 0,0 0 0 0 0,0 2 0 0 0,1-1 1 0 0,1 2-1 0 0,1 0 0 0 0,0 0 1 0 0,1 1-1 0 0,0 0 0 0 0,1 0 1 0 0,1 1-1 0 0,1 1 0 0 0,1-1 0 0 0,-4 14 187 0 0,9-26 105 0 0,0-1 0 0 0,0 1 0 0 0,0 0 0 0 0,1 0 0 0 0,0 0 0 0 0,0 0 0 0 0,0 0 0 0 0,0 0-1 0 0,1-1 1 0 0,0 1 0 0 0,0 0 0 0 0,0 0 0 0 0,0-1 0 0 0,1 1 0 0 0,0-1 0 0 0,0 1 0 0 0,0-1-1 0 0,1 0 1 0 0,-1 1 0 0 0,1-1 0 0 0,0 0 0 0 0,0-1 0 0 0,1 1 0 0 0,-1-1 0 0 0,1 1 0 0 0,-1-1-1 0 0,1 0 1 0 0,0 0 0 0 0,0-1 0 0 0,1 1 0 0 0,-1-1 0 0 0,0 0 0 0 0,1 0 0 0 0,-1 0 0 0 0,1-1-1 0 0,0 0 1 0 0,0 0 0 0 0,-1 0 0 0 0,1 0 0 0 0,2 0-105 0 0,16 0 248 0 0,0-1 1 0 0,0-1-1 0 0,1-1 1 0 0,-1 0-1 0 0,-1-2 0 0 0,1-1 1 0 0,-1-1-1 0 0,1 0 0 0 0,-2-2 1 0 0,1-1-1 0 0,-1 0 1 0 0,0-2-1 0 0,-1 0 0 0 0,-1-1 1 0 0,0-2-1 0 0,0 1 1 0 0,-1-2-1 0 0,-1-1 0 0 0,0 0 1 0 0,2-5-249 0 0,-13 16-42 0 0,-1 0 1 0 0,-1 0 0 0 0,1 0 0 0 0,-1-1-1 0 0,0 1 1 0 0,0-1 0 0 0,0 0 0 0 0,-1-1-1 0 0,0 1 1 0 0,0 0 0 0 0,-1-1-1 0 0,0 1 1 0 0,0-1 0 0 0,0 0 0 0 0,-1 0-1 0 0,0 0 1 0 0,0 0 0 0 0,-1 0 0 0 0,0-1 41 0 0,-1 6-96 0 0,0 1 0 0 0,0 0 0 0 0,0-1 0 0 0,-1 1 0 0 0,1 0 0 0 0,0 0 0 0 0,0 0 0 0 0,-1 0 0 0 0,1 0 0 0 0,-1 0 0 0 0,1 1 0 0 0,-1-1 1 0 0,1 0-1 0 0,-1 1 0 0 0,1-1 0 0 0,-1 1 0 0 0,0-1 0 0 0,1 1 0 0 0,-1 0 0 0 0,0 0 0 0 0,1 0 0 0 0,-1 0 0 0 0,0 0 0 0 0,1 0 0 0 0,-1 0 1 0 0,0 1-1 0 0,1-1 0 0 0,-1 0 0 0 0,0 1 0 0 0,1 0 0 0 0,-1-1 0 0 0,1 1 0 0 0,-1 0 0 0 0,1 0 0 0 0,-1 0 0 0 0,1 0 0 0 0,0 0 1 0 0,-1 0-1 0 0,1 0 0 0 0,-1 1 96 0 0,-5 3-88 0 0,-1 1 1 0 0,1 0 0 0 0,1 1 0 0 0,-1-1-1 0 0,1 1 1 0 0,0 0 0 0 0,1 1 0 0 0,-1 0-1 0 0,2 0 1 0 0,-1 0 0 0 0,1 0 0 0 0,0 1-1 0 0,1-1 1 0 0,0 1 0 0 0,0 0-1 0 0,1 0 1 0 0,0 0 0 0 0,0 0 0 0 0,1 0-1 0 0,1 1 1 0 0,-1-1 0 0 0,2 0 0 0 0,0 6 87 0 0,0-12 48 0 0,0 1 0 0 0,1-1 0 0 0,0 0 0 0 0,-1 0 0 0 0,1 0 0 0 0,1 0 0 0 0,-1-1 0 0 0,0 1 0 0 0,0 0 0 0 0,1-1 0 0 0,0 0 0 0 0,-1 1 0 0 0,1-1 0 0 0,0 0 0 0 0,0 0 0 0 0,0-1 0 0 0,1 1 0 0 0,-1-1 0 0 0,0 1 0 0 0,0-1 0 0 0,1 0 0 0 0,-1 0 1 0 0,1-1-1 0 0,-1 1 0 0 0,1-1 0 0 0,-1 0-48 0 0,95-2 2046 0 0,-74-6-1655 0 0,0-1 0 0 0,-1-1 0 0 0,-1-1 1 0 0,1-1-1 0 0,-2-1 0 0 0,0-1 0 0 0,15-12-391 0 0,0 2 114 0 0,0-1 0 0 0,-2-2 0 0 0,-1-1 1 0 0,-1-2-1 0 0,-2-1 0 0 0,-1-1 0 0 0,-1-2 0 0 0,19-31-114 0 0,-36 34 170 0 0,-29 43-761 0 0,6 0 421 0 0,0 0-1 0 0,1 2 1 0 0,1-1 0 0 0,0 1-1 0 0,1 1 1 0 0,1 0 0 0 0,0 0-1 0 0,1 1 1 0 0,0-1 0 0 0,2 2-1 0 0,0-1 1 0 0,0 1 0 0 0,2-1-1 0 0,0 1 1 0 0,1 0 0 0 0,0 0-1 0 0,2 0 1 0 0,0 1 170 0 0,1-14-153 0 0,1 0 1 0 0,-1 0-1 0 0,1 0 1 0 0,0 0-1 0 0,0 0 1 0 0,1 0-1 0 0,-1 0 1 0 0,1-1-1 0 0,0 0 1 0 0,0 1-1 0 0,0-1 1 0 0,0 0-1 0 0,1 0 1 0 0,-1-1-1 0 0,1 1 1 0 0,0-1-1 0 0,0 1 1 0 0,0-1-1 0 0,0 0 1 0 0,0-1-1 0 0,0 1 1 0 0,0-1-1 0 0,0 0 1 0 0,1 0-1 0 0,-1 0 1 0 0,1 0-1 0 0,0-1 153 0 0,47 5-9119 0 0,-45-9 4534 0 0,-7 0 3647 0 0</inkml:trace>
  <inkml:trace contextRef="#ctx0" brushRef="#br0" timeOffset="1132.685">274 733 5209 0 0,'0'0'1894'0'0,"0"0"-1394"0"0,0 0-301 0 0,0 0 405 0 0,0 0 629 0 0,0 0 366 0 0,0 0 15 0 0,0 0-178 0 0,0 0-259 0 0,38 1-182 0 0,125 7-142 0 0,53-21 1259 0 0,137-26 122 0 0,314-33-2834 0 0,-498 45-2523 0 0,-60 4-5132 0 0,-95 19 6284 0 0,13-1-5739 0 0</inkml:trace>
  <inkml:trace contextRef="#ctx0" brushRef="#br0" timeOffset="1784.199">819 1020 2545 0 0,'0'0'916'0'0,"0"0"-57"0"0,0 0 89 0 0,0 0 92 0 0,0 0-18 0 0,0 0-90 0 0,0 0-109 0 0,0 0-86 0 0,0 0-75 0 0,-34 25-73 0 0,-108 79-25 0 0,16-12 1158 0 0,-33 22 1641 0 0,160-114-3355 0 0,-1 0 0 0 0,0 0 0 0 0,1 0 0 0 0,-1 0 0 0 0,1 0 0 0 0,-1 0 0 0 0,0 0 0 0 0,1 1 0 0 0,-1-1 0 0 0,0 0 0 0 0,1 0 0 0 0,-1 0 0 0 0,0 1 0 0 0,1-1 0 0 0,-1 0 0 0 0,0 0 0 0 0,1 1 0 0 0,-1-1 0 0 0,0 0 0 0 0,0 1 0 0 0,1-1 0 0 0,-1 0 0 0 0,0 1 0 0 0,0-1 0 0 0,0 0 0 0 0,0 1 0 0 0,1-1 0 0 0,-1 0-1 0 0,0 1 1 0 0,0-1 0 0 0,0 1 0 0 0,0-1 0 0 0,0 0 0 0 0,0 1 0 0 0,0-1 0 0 0,0 0 0 0 0,0 1 0 0 0,0-1 0 0 0,0 1 0 0 0,0-1 0 0 0,0 0 0 0 0,-1 1 0 0 0,1-1 0 0 0,0 1 0 0 0,0-1 0 0 0,0 0 0 0 0,0 1 0 0 0,-1-1 0 0 0,1 0 0 0 0,0 1 0 0 0,0-1 0 0 0,-1 0 0 0 0,1 0 0 0 0,0 1 0 0 0,0-1 0 0 0,-1 0 0 0 0,1 0 0 0 0,0 1 0 0 0,-1-1 0 0 0,1 0 0 0 0,-1 0 0 0 0,1 0 0 0 0,0 0-8 0 0,40 1 310 0 0,-32-1-196 0 0,95-5 301 0 0,-1-4 0 0 0,0-5-1 0 0,4-6-414 0 0,43-5 144 0 0,-29-1-318 0 0,-119 24 208 0 0,-1 1-1 0 0,0-1 1 0 0,0 0 0 0 0,1 1 0 0 0,-1-1 0 0 0,0 1 0 0 0,-1-1 0 0 0,1 1 0 0 0,0-1 0 0 0,0 0-1 0 0,-1 1 1 0 0,1-1 0 0 0,0 1 0 0 0,-1-1 0 0 0,0 1 0 0 0,1-1 0 0 0,-1 1 0 0 0,0 0 0 0 0,0-1-1 0 0,0 1 1 0 0,0 0 0 0 0,0-1 0 0 0,0 1 0 0 0,0 0 0 0 0,0 0 0 0 0,0 0 0 0 0,-1 0-1 0 0,1 0 1 0 0,0 0 0 0 0,-1 1 0 0 0,1-1 0 0 0,-1 0 0 0 0,1 1 0 0 0,-1-1 0 0 0,1 1 0 0 0,-1-1-34 0 0,-1-1 67 0 0,-240-153 685 0 0,209 132-755 0 0,-54-53-1082 0 0,86 73 1068 0 0,0-1-2527 0 0,2 3-8070 0 0,0 1 3975 0 0</inkml:trace>
  <inkml:trace contextRef="#ctx0" brushRef="#br0" timeOffset="2131.124">1472 777 8146 0 0,'0'0'2103'0'0,"0"0"-287"0"0,0 0-205 0 0,0 0-244 0 0,0 0-344 0 0,0 0-287 0 0,0 0-172 0 0,0 0-126 0 0,0 0-101 0 0,0 0-90 0 0,0 0-88 0 0,0 0-66 0 0,-20 33-57 0 0,-65 105-16 0 0,18-15-81 0 0,61-110 24 0 0,1-1 0 0 0,0 1 1 0 0,1 0-1 0 0,0 0 1 0 0,1 0-1 0 0,0 0 0 0 0,1 1 1 0 0,1-1-1 0 0,0 1 1 0 0,1-1-1 0 0,1 5 37 0 0,-1-14-5 0 0,1 0-1 0 0,0 0 1 0 0,-1 0 0 0 0,2 0-1 0 0,-1-1 1 0 0,0 1 0 0 0,1 0-1 0 0,0-1 1 0 0,0 0 0 0 0,0 1-1 0 0,0-1 1 0 0,0 0 0 0 0,1 0-1 0 0,-1 0 1 0 0,1 0 0 0 0,0 0-1 0 0,0-1 1 0 0,0 1 0 0 0,0-1-1 0 0,0 0 1 0 0,1 0 0 0 0,-1 0-1 0 0,1 0 1 0 0,-1 0 0 0 0,1-1-1 0 0,0 0 1 0 0,-1 0 0 0 0,1 0-1 0 0,1 0 6 0 0,123 7-19 0 0,-97-8-58 0 0,-26 0-227 0 0,26-3-233 0 0,-17-8-5459 0 0,-13 8 1976 0 0,-1 0 2538 0 0,-1 2 337 0 0,1 0-3352 0 0</inkml:trace>
  <inkml:trace contextRef="#ctx0" brushRef="#br0" timeOffset="2378.413">1069 1115 7058 0 0,'0'0'872'0'0,"0"0"-224"0"0,0 0 272 0 0,0 0 208 0 0,0 0-23 0 0,0 0-41 0 0,0 0-160 0 0,0 0-224 0 0,0 0-200 0 0,206-11-224 0 0,-167 11-136 0 0,3-3-136 0 0,-1-1-192 0 0,7 0-344 0 0,0-3-736 0 0,-12 3-1521 0 0,-8 1-4832 0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36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1872 0 0,'0'0'1674'0'0,"0"0"-932"0"0,0 0-204 0 0,0 0 307 0 0,0 0 309 0 0,0 0 177 0 0,0 0 2 0 0,0 0-64 0 0,0 0-110 0 0,0 0-129 0 0,0 0-145 0 0,34 3-153 0 0,107 7-134 0 0,-49-14 306 0 0,178-22-506 0 0,-258 24-1495 0 0,21 0 1734 0 0,-21 1-4769 0 0,-1 1-4942 0 0,-14 0 6276 0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36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7314 0 0,'0'0'498'0'0,"0"0"-332"0"0,0 0 30 0 0,0 0 423 0 0,0 0 402 0 0,0 0 95 0 0,0 0-21 0 0,0 0-128 0 0,0 0-157 0 0,0 0-168 0 0,0 0-201 0 0,35 0-149 0 0,110 0-112 0 0,50-21-723 0 0,-129 9-3186 0 0,-46 9-539 0 0,-5-1-2549 0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43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1041 918 2232 0 0,'0'0'1885'0'0,"0"0"-801"0"0,0 0-220 0 0,0 0 186 0 0,0 0 219 0 0,0 0 96 0 0,0 0-30 0 0,0 0-132 0 0,0 0-208 0 0,0 0-239 0 0,0 0-212 0 0,0 0-145 0 0,0 0-122 0 0,-30 20-58 0 0,-91 63-11 0 0,85-45 215 0 0,37-33-350 0 0,1-2-35 0 0,0 0 1 0 0,-1 0 0 0 0,2 0-1 0 0,-1 0 1 0 0,0 0 0 0 0,0-1 0 0 0,1 1-1 0 0,0-1 1 0 0,-1 0 0 0 0,1 1-1 0 0,0-1 1 0 0,0-1 0 0 0,0 1-1 0 0,0 0 1 0 0,0-1 0 0 0,1 1-1 0 0,-1-1 1 0 0,0 0 0 0 0,1 0-1 0 0,-1-1 1 0 0,1 1 0 0 0,-1-1-1 0 0,1 1 1 0 0,-1-1 0 0 0,1 0-1 0 0,-1 0 1 0 0,1-1 0 0 0,2 0-39 0 0,11 3 124 0 0,151 28 137 0 0,-161-28-252 0 0,-5-2 23 0 0,0 0 0 0 0,0 0 1 0 0,0 0-1 0 0,0 0 0 0 0,1 0 0 0 0,-1 0 1 0 0,0 1-1 0 0,0-1 0 0 0,0 1 1 0 0,0-1-1 0 0,0 1 0 0 0,0 0 1 0 0,0 0-1 0 0,0 0 0 0 0,0 0 1 0 0,0 0-1 0 0,-1 0 0 0 0,1 1 0 0 0,0-1 1 0 0,-1 1-1 0 0,1-1 0 0 0,-1 1 1 0 0,1-1-1 0 0,-1 1 0 0 0,0 0 1 0 0,0 0-1 0 0,0 0 0 0 0,0-1 1 0 0,0 1-1 0 0,0 0 0 0 0,0 0 0 0 0,-1 0 1 0 0,1 1-1 0 0,-1-1 0 0 0,1 0 1 0 0,-1 0-1 0 0,0 0 0 0 0,0 0 1 0 0,0 0-1 0 0,0 1 0 0 0,0-1 1 0 0,0 0-1 0 0,-1 0 0 0 0,1 0 0 0 0,-1 0 1 0 0,1 0-1 0 0,-1 1-32 0 0,-8 5 45 0 0,0 1 0 0 0,0-1 0 0 0,-1 0 1 0 0,0-1-1 0 0,0 0 0 0 0,-1-1 0 0 0,0 0 0 0 0,0-1 0 0 0,-7 3-45 0 0,-65 22-2597 0 0,60-22 1106 0 0,-8 0-1821 0 0,3-1-3334 0 0,18-4 1110 0 0</inkml:trace>
  <inkml:trace contextRef="#ctx0" brushRef="#br0" timeOffset="235.125">896 962 3457 0 0,'0'0'1964'0'0,"0"0"66"0"0,0 0 80 0 0,0 0-34 0 0,0 0-237 0 0,0 0-304 0 0,0 0-251 0 0,0 0-209 0 0,0 0-170 0 0,0 0-191 0 0,0 0-172 0 0,0 0-118 0 0,0 0-96 0 0,34-3-64 0 0,108-6-56 0 0,50 5-1258 0 0,-121 5-3482 0 0,-30-1-4184 0 0,-30 0 2259 0 0</inkml:trace>
  <inkml:trace contextRef="#ctx0" brushRef="#br0" timeOffset="486.015">1431 1113 3977 0 0,'0'0'1288'0'0,"0"0"48"0"0,0 0 329 0 0,0 0 135 0 0,0 0-312 0 0,0 0-335 0 0,0 0-417 0 0,0 0-296 0 0,0 0-176 0 0,208-15-216 0 0,-187 11-168 0 0,2 4-232 0 0,-2 0-344 0 0,-3-3-440 0 0,-3 3-657 0 0,-2 0-911 0 0,-6-4-969 0 0,0 4-48 0 0</inkml:trace>
  <inkml:trace contextRef="#ctx0" brushRef="#br0" timeOffset="970.684">1849 940 5513 0 0,'0'0'2095'0'0,"0"0"-808"0"0,0 0-301 0 0,0 0 102 0 0,0 0 78 0 0,0 0-69 0 0,0 0-181 0 0,0 0-182 0 0,0 0-155 0 0,0 0-121 0 0,0 0-46 0 0,0 0-34 0 0,22 0 5 0 0,68 0 39 0 0,28 11 2212 0 0,-116-11-2609 0 0,-1 0 0 0 0,1 0 0 0 0,0 0 0 0 0,-1 1 0 0 0,1-1 0 0 0,0 0 0 0 0,-1 1 0 0 0,1 0 0 0 0,-1-1 0 0 0,1 1 0 0 0,-1 0 0 0 0,1 0-1 0 0,-1 0 1 0 0,1 0 0 0 0,-1 0 0 0 0,0 0 0 0 0,0 0 0 0 0,1 0 0 0 0,-1 0 0 0 0,0 1 0 0 0,0-1 0 0 0,0 0 0 0 0,0 1 0 0 0,-1-1 0 0 0,1 1 0 0 0,0-1 0 0 0,-1 1-1 0 0,1 0 1 0 0,0-1 0 0 0,-1 1 0 0 0,0-1 0 0 0,1 1 0 0 0,-1 0 0 0 0,0-1 0 0 0,0 1 0 0 0,0 0 0 0 0,0-1 0 0 0,0 1 0 0 0,-1 0 0 0 0,1-1 0 0 0,0 1 0 0 0,-1 0-1 0 0,0 0-23 0 0,-68 75 516 0 0,69-77-525 0 0,-1 1-1 0 0,0-1 1 0 0,1 1 0 0 0,-1-1-1 0 0,0 1 1 0 0,1-1 0 0 0,-1 1-1 0 0,0 0 1 0 0,1 0 0 0 0,-1-1-1 0 0,1 1 1 0 0,0 0 0 0 0,-1 0-1 0 0,1-1 1 0 0,-1 1 0 0 0,1 0 0 0 0,0 0-1 0 0,0 0 1 0 0,-1 0 0 0 0,1-1-1 0 0,0 1 1 0 0,0 0 0 0 0,0 0-1 0 0,0 0 1 0 0,0 0 0 0 0,0 0-1 0 0,0 0 1 0 0,1-1 0 0 0,-1 1-1 0 0,0 0 1 0 0,0 0 0 0 0,1 0-1 0 0,-1 0 1 0 0,0-1 0 0 0,1 1-1 0 0,-1 0 1 0 0,1 0 0 0 0,-1-1-1 0 0,1 1 1 0 0,-1 0 0 0 0,1-1-1 0 0,0 1 1 0 0,-1 0 0 0 0,1-1-1 0 0,0 1 1 0 0,-1-1 0 0 0,1 1 0 0 0,0-1-1 0 0,0 0 1 0 0,-1 1 0 0 0,1-1-1 0 0,0 0 1 0 0,0 1 0 0 0,1-1 8 0 0,113 44-136 0 0,-112-43 165 0 0,0 0 0 0 0,0 0 0 0 0,0 0 0 0 0,0 1 0 0 0,0-1 0 0 0,0 1 0 0 0,0 0 0 0 0,0 0 0 0 0,-1-1 0 0 0,1 2 0 0 0,-1-1 0 0 0,1 0 0 0 0,-1 1 0 0 0,0-1 0 0 0,0 1 0 0 0,0-1 0 0 0,0 1 0 0 0,-1 0 0 0 0,1 0 0 0 0,-1 0 0 0 0,1 0 0 0 0,-1 0 1 0 0,0 0-1 0 0,0 0 0 0 0,-1 0 0 0 0,1 1 0 0 0,-1-1 0 0 0,1 0 0 0 0,-1 0 0 0 0,0 1 0 0 0,0-1 0 0 0,0 0 0 0 0,-1 1 0 0 0,1-1 0 0 0,-1 0 0 0 0,0 0 0 0 0,0 0 0 0 0,0 0 0 0 0,0 0 0 0 0,-1 0 0 0 0,1 0 0 0 0,-1 0 0 0 0,1 0 0 0 0,-1 0 0 0 0,-1 0-29 0 0,-97 49 878 0 0,31-42-2597 0 0,46-9-1521 0 0,-1-1-3520 0 0,13 0-4218 0 0</inkml:trace>
  <inkml:trace contextRef="#ctx0" brushRef="#br0" timeOffset="-4669.383">516 86 616 0 0,'0'0'1810'0'0,"0"0"-150"0"0,0 0 1 0 0,0 0 83 0 0,0 0 54 0 0,0 0-29 0 0,0 0-179 0 0,0 0-286 0 0,0 0-297 0 0,0 0-269 0 0,0 0-245 0 0,0-3-169 0 0,-4 91 2774 0 0,-46 140-2159 0 0,33-159-2083 0 0,15-40-7029 0 0,2-27 2557 0 0,2 0 3985 0 0,-2-2 1111 0 0,3 1-2947 0 0</inkml:trace>
  <inkml:trace contextRef="#ctx0" brushRef="#br0" timeOffset="-4333.453">807 93 3913 0 0,'0'0'1001'0'0,"0"0"26"0"0,0 0 128 0 0,0 0 240 0 0,0 0 184 0 0,0 0 28 0 0,0 0-123 0 0,0 0-242 0 0,0 0-324 0 0,0 0-330 0 0,0 0-246 0 0,0 0-172 0 0,0 0-61 0 0,-21 23-11 0 0,-60 72 7 0 0,67-67 6 0 0,24-24 15 0 0,-5-3-79 0 0,85 14 436 0 0,-67-13-403 0 0,0 2 1 0 0,-1 0-1 0 0,0 1 0 0 0,0 1 0 0 0,0 1 0 0 0,-1 1 0 0 0,7 4-80 0 0,-26-9 65 0 0,0 0-1 0 0,-1 0 1 0 0,1 0-1 0 0,0 0 1 0 0,-1 0 0 0 0,0 0-1 0 0,0 1 1 0 0,0-1-1 0 0,0 0 1 0 0,0 1-1 0 0,-1-1 1 0 0,0 0 0 0 0,1 1-1 0 0,-1-1 1 0 0,0 1-1 0 0,-1-1 1 0 0,1 1-1 0 0,-1-1 1 0 0,1 0 0 0 0,-1 1-1 0 0,0-1 1 0 0,0 0-1 0 0,0 0 1 0 0,-1 1-1 0 0,1-1 1 0 0,-1 0 0 0 0,0 0-1 0 0,0 0 1 0 0,0-1-1 0 0,0 1 1 0 0,0 0-1 0 0,-1-1 1 0 0,1 0 0 0 0,-1 1-1 0 0,0-1 1 0 0,0 0-65 0 0,-70 59-1104 0 0,45-46-2487 0 0,-1-6-4449 0 0,21-9 389 0 0</inkml:trace>
  <inkml:trace contextRef="#ctx0" brushRef="#br0" timeOffset="-4080.928">746 34 3513 0 0,'0'0'1341'0'0,"0"0"137"0"0,0 0 109 0 0,0 0 24 0 0,0 0-96 0 0,0 0-211 0 0,0 0-253 0 0,0 0-208 0 0,0 0-160 0 0,0 0-162 0 0,0 0-127 0 0,0 0-116 0 0,0 0-107 0 0,34 3-64 0 0,105 11-48 0 0,-36 13-674 0 0,-24-14-3601 0 0,-1-7-4643 0 0,-61-6 6093 0 0</inkml:trace>
  <inkml:trace contextRef="#ctx0" brushRef="#br0" timeOffset="-3852.019">1411 38 232 0 0,'0'0'1527'0'0,"0"0"-167"0"0,0 0-33 0 0,0 0 44 0 0,0 0-40 0 0,0 0-125 0 0,0 0-193 0 0,0 0-231 0 0,-34 29-194 0 0,-104 91-185 0 0,77-50-7 0 0,57-60-343 0 0,2-7-16 0 0,-1 1 0 0 0,1 1 0 0 0,-1-1 0 0 0,1 0 0 0 0,0 0 0 0 0,1 1 0 0 0,-1-1 0 0 0,1 1 0 0 0,0 0 0 0 0,0-1 0 0 0,0 1 0 0 0,1 0 0 0 0,0-1 0 0 0,0 1 0 0 0,0 0 0 0 0,0 0 0 0 0,1-1 0 0 0,-1 1 0 0 0,1 0 0 0 0,1-1 0 0 0,-1 1 0 0 0,1-1 0 0 0,-1 1 0 0 0,1-1 0 0 0,0 0 0 0 0,1 0 0 0 0,-1 0 0 0 0,1 0 0 0 0,0 0 0 0 0,0 0 0 0 0,0-1 0 0 0,0 1 0 0 0,1-1 0 0 0,-1 0 0 0 0,1 0 0 0 0,0 0 0 0 0,0-1 0 0 0,0 1 0 0 0,0-1 0 0 0,0 0 0 0 0,1 0 0 0 0,-1 0-37 0 0,8 0 285 0 0,1-1 1 0 0,-1 0 0 0 0,0-1-1 0 0,0 0 1 0 0,1 0 0 0 0,-1-2-1 0 0,0 1 1 0 0,0-2-1 0 0,0 0 1 0 0,0 0 0 0 0,-1-1-1 0 0,1 0 1 0 0,-1-1 0 0 0,0 0-1 0 0,0-1 1 0 0,-1 0-1 0 0,1-1 1 0 0,-1 0 0 0 0,-1-1-1 0 0,0 0 1 0 0,0 0 0 0 0,0-1-1 0 0,0-1-285 0 0,54-83 1224 0 0,-61 90-1233 0 0,-1-1-1 0 0,1 0 0 0 0,-1 1 1 0 0,0-1-1 0 0,0 0 0 0 0,0 0 1 0 0,0 1-1 0 0,-1-1 0 0 0,0 0 0 0 0,0 0 1 0 0,0 0-1 0 0,0 0 0 0 0,0 0 1 0 0,-1 1-1 0 0,1-1 0 0 0,-1 0 0 0 0,0 0 1 0 0,-1 1-1 0 0,1-1 0 0 0,-1 0 1 0 0,1 1-1 0 0,-1 0 0 0 0,0-1 0 0 0,0 1 1 0 0,0 0-1 0 0,-1 0 0 0 0,1 0 1 0 0,-1 0-1 0 0,-2-2 10 0 0,0 2-216 0 0,1 0 1 0 0,0 0-1 0 0,0 0 1 0 0,-1 1-1 0 0,1 0 0 0 0,-1 0 1 0 0,0 0-1 0 0,0 0 1 0 0,0 1-1 0 0,0 0 0 0 0,0 0 1 0 0,0 0-1 0 0,0 1 1 0 0,0-1-1 0 0,-1 1 216 0 0,-62 18-7852 0 0,60-15 5546 0 0,-8 2-4957 0 0</inkml:trace>
  <inkml:trace contextRef="#ctx0" brushRef="#br0" timeOffset="-3054.878">1733 281 4369 0 0,'0'0'2212'0'0,"0"0"-875"0"0,0 0-282 0 0,0 0 177 0 0,0 0 151 0 0,0 0-130 0 0,0 0-236 0 0,0 0-248 0 0,0 0-217 0 0,0 0-132 0 0,0 0-152 0 0,0 0-125 0 0,0 0-47 0 0,34-3-85 0 0,106-7-89 0 0,-49 1-1231 0 0,-69 6-1766 0 0,4 2-3427 0 0,-19 1 1349 0 0</inkml:trace>
  <inkml:trace contextRef="#ctx0" brushRef="#br0" timeOffset="-2513.955">2206 78 4745 0 0,'0'0'2044'0'0,"0"0"-330"0"0,0 0-183 0 0,0 0-64 0 0,0 0-203 0 0,0 0-291 0 0,0 0-261 0 0,0 0-219 0 0,0 0-94 0 0,0 0-43 0 0,0 0-39 0 0,0 0 14 0 0,0 0 39 0 0,22-4 46 0 0,109-21 469 0 0,-120 23-750 0 0,-1 0 0 0 0,0 0-1 0 0,1 2 1 0 0,-1-1 0 0 0,1 1-1 0 0,-1 1 1 0 0,1 0 0 0 0,-1 0-1 0 0,1 1 1 0 0,-1 0 0 0 0,0 1 0 0 0,2 1-135 0 0,-11-2 23 0 0,0 1 1 0 0,-1-1 0 0 0,1 1 0 0 0,-1-1 0 0 0,0 1-1 0 0,0-1 1 0 0,0 1 0 0 0,0-1 0 0 0,0 1-1 0 0,0-1 1 0 0,-1 1 0 0 0,1-1 0 0 0,-1 1 0 0 0,1-1-1 0 0,-1 0 1 0 0,0 1 0 0 0,0-1 0 0 0,0 0 0 0 0,-1 0-1 0 0,1 0 1 0 0,0 0 0 0 0,-1 0 0 0 0,1 0 0 0 0,-1 0-1 0 0,0 0 1 0 0,0 0 0 0 0,0-1 0 0 0,0 1 0 0 0,0-1-1 0 0,0 1 1 0 0,0-1 0 0 0,-1 1-24 0 0,-102 81 134 0 0,79-65-111 0 0,1 1 0 0 0,1 2 0 0 0,1 0-1 0 0,0 1 1 0 0,-5 10-23 0 0,25-29 1 0 0,0 0-1 0 0,1 1 1 0 0,0-1-1 0 0,-1 1 1 0 0,1 0-1 0 0,1 0 1 0 0,-1 0-1 0 0,0 0 1 0 0,1 0-1 0 0,0 0 1 0 0,0 0-1 0 0,0 0 1 0 0,1 0 0 0 0,-1 1-1 0 0,1-1 1 0 0,0 0-1 0 0,0 0 1 0 0,0 1-1 0 0,1-1 1 0 0,0 0-1 0 0,-1 0 1 0 0,2 0-1 0 0,-1 1 1 0 0,0-1-1 0 0,1 0 1 0 0,0-1-1 0 0,0 1 1 0 0,0 0 0 0 0,0 0-1 0 0,0-1 1 0 0,1 1-1 0 0,0-1 1 0 0,0 0-1 0 0,-1 0 1 0 0,2 0-1 0 0,-1 0 1 0 0,0-1-1 0 0,1 1 1 0 0,-1-1-1 0 0,3 1 0 0 0,-1 1-66 0 0,1-1-1 0 0,0 0 0 0 0,0-1 1 0 0,0 1-1 0 0,1-1 1 0 0,-1 0-1 0 0,1-1 0 0 0,-1 1 1 0 0,1-1-1 0 0,-1-1 0 0 0,1 1 1 0 0,-1-1-1 0 0,1 0 0 0 0,0-1 1 0 0,-1 1-1 0 0,1-1 0 0 0,-1-1 1 0 0,1 1-1 0 0,-1-1 1 0 0,1 0-1 0 0,3-2 67 0 0,34-20-3328 0 0,-3-7-3492 0 0,-30 21 2596 0 0,-3 5-669 0 0</inkml:trace>
  <inkml:trace contextRef="#ctx0" brushRef="#br0" timeOffset="-2233.674">2808 5 4329 0 0,'0'0'2036'0'0,"0"0"-399"0"0,0 0-69 0 0,0 0 116 0 0,0 0-51 0 0,0 0-194 0 0,0 0-223 0 0,0 0-216 0 0,0 0-184 0 0,0 0-170 0 0,0 0-147 0 0,0 0-125 0 0,0 0-90 0 0,-17 31-69 0 0,-53 95-65 0 0,50-78 24 0 0,20-46-176 0 0,0 0 0 0 0,0 0 0 0 0,0 0 0 0 0,0-1 0 0 0,0 1 0 0 0,0 0 0 0 0,0 0 0 0 0,0 0 0 0 0,1 0 0 0 0,-1-1 0 0 0,1 1 0 0 0,-1 0 0 0 0,1 0 0 0 0,0-1-1 0 0,0 1 1 0 0,0 0 0 0 0,-1-1 0 0 0,2 1 0 0 0,-1-1 0 0 0,0 1 0 0 0,0-1 0 0 0,0 1 0 0 0,1-1 0 0 0,-1 0 0 0 0,1 0 0 0 0,-1 0 0 0 0,1 0 0 0 0,-1 0 0 0 0,1 0 0 0 0,0 0 0 0 0,-1 0 0 0 0,1-1 0 0 0,0 1 0 0 0,0-1 0 0 0,-1 1-1 0 0,1-1 1 0 0,0 0 0 0 0,0 1 0 0 0,0-1 0 0 0,0 0 0 0 0,0 0 2 0 0,128-4-1305 0 0,-91-12-3190 0 0,-10-11-5678 0 0,-25 23 6530 0 0</inkml:trace>
  <inkml:trace contextRef="#ctx0" brushRef="#br0" timeOffset="-2038.001">3033 12 1600 0 0,'0'0'2433'0'0,"0"0"-398"0"0,0 0-288 0 0,0 0-131 0 0,0 0-57 0 0,0 0-10 0 0,0 0-104 0 0,0 0-226 0 0,0 0-251 0 0,0 0-263 0 0,0 0-193 0 0,0 0-108 0 0,0 0-67 0 0,-13 34-26 0 0,-38 105-30 0 0,26-35 201 0 0,16 39-2030 0 0,7-94-2584 0 0,-1 0-4581 0 0,3-37 3903 0 0</inkml:trace>
  <inkml:trace contextRef="#ctx0" brushRef="#br0" timeOffset="-982.371">260 767 0 0 0,'0'0'299'0'0,"0"0"957"0"0,0 0 311 0 0,0 0 9 0 0,35-3-73 0 0,111-7-81 0 0,167-5 4949 0 0,-57 2-4824 0 0,229-19-570 0 0,-100 6-821 0 0,-128 22 732 0 0,114-26 1728 0 0,-191 18-2494 0 0,127 9-122 0 0,-183 3-1848 0 0,-124 0 861 0 0,0-6-10718 0 0,0 5 5945 0 0</inkml:trace>
  <inkml:trace contextRef="#ctx0" brushRef="#br0" timeOffset="30676.992">222 30 0 0 0,'0'0'812'0'0,"0"0"263"0"0,0 0 184 0 0,0 0 168 0 0,0 0 67 0 0,0 0-79 0 0,0 0-196 0 0,0 0-295 0 0,0 0-289 0 0,-5-6-231 0 0,-14-18-151 0 0,0 51 491 0 0,-15 63 606 0 0,4 1-1 0 0,4 1 1 0 0,-7 57-1350 0 0,9 2 228 0 0,7 1-1 0 0,6 0 1 0 0,8 48-228 0 0,3-179-7 0 0,1 0 0 0 0,1 0 0 0 0,2 1 0 0 0,0-1 0 0 0,0-1-1 0 0,2 1 1 0 0,1-1 0 0 0,0 0 0 0 0,2 0 0 0 0,6 10 7 0 0,-10-20-122 0 0,1 0-1 0 0,1-1 1 0 0,0 1-1 0 0,0-1 1 0 0,0-1-1 0 0,1 1 1 0 0,1-1-1 0 0,0-1 1 0 0,0 1-1 0 0,0-1 1 0 0,1-1-1 0 0,0 0 1 0 0,0 0-1 0 0,0-1 1 0 0,1-1-1 0 0,0 1 1 0 0,0-2-1 0 0,0 1 1 0 0,0-2-1 0 0,2 1 123 0 0,70 3-3289 0 0,-27-8-2098 0 0,-25-1 191 0 0</inkml:trace>
  <inkml:trace contextRef="#ctx0" brushRef="#br0" timeOffset="31409.686">3136 71 288 0 0,'0'0'919'0'0,"0"0"-28"0"0,0 0 50 0 0,0 0 120 0 0,0 0 109 0 0,0 0 49 0 0,0 0-133 0 0,0 0-281 0 0,0 0-300 0 0,0 0-205 0 0,0 0-24 0 0,0 0 113 0 0,0 0 210 0 0,6 12 172 0 0,69 162 2440 0 0,-55-80-2918 0 0,-5 1 1 0 0,-4 0-1 0 0,-4 1 0 0 0,-4 1 1 0 0,-6 21-294 0 0,3-79 27 0 0,-1-4-17 0 0,-1-1 0 0 0,-2 0 1 0 0,-2 1-1 0 0,-1-2 0 0 0,-2 1 1 0 0,-1-1-1 0 0,-1-1 0 0 0,-2 0 0 0 0,-1 0 1 0 0,-2-1-1 0 0,-11 17-10 0 0,16-31-179 0 0,0-1-1 0 0,-1 1 1 0 0,-1-2-1 0 0,-1 0 1 0 0,0 0-1 0 0,0-1 1 0 0,-2-1 0 0 0,0-1 179 0 0,-49 22-6369 0 0,55-32 2405 0 0,2-2-306 0 0</inkml:trace>
  <inkml:trace contextRef="#ctx0" brushRef="#br0" timeOffset="31889.468">3489 700 144 0 0,'0'0'1135'0'0,"0"0"-383"0"0,0 0-188 0 0,0 0 4 0 0,0 0 83 0 0,0 0 28 0 0,0 0-50 0 0,0 0-52 0 0,0 0-72 0 0,0 0-30 0 0,0 0 25 0 0,0 0 41 0 0,0 0 3 0 0,-4 27-5 0 0,-13 82 1 0 0,12-77 5358 0 0,7-43-2279 0 0,-1 8-4336 0 0,13-41 1047 0 0,3 0 0 0 0,2 2 1 0 0,1 0-1 0 0,2 1 1 0 0,2 1-1 0 0,2 1 1 0 0,1 2-1 0 0,2 0 1 0 0,7-5-331 0 0,-5 19-2070 0 0,4 31-10196 0 0,-24-1 6280 0 0,-6-6 5191 0 0</inkml:trace>
  <inkml:trace contextRef="#ctx0" brushRef="#br0" timeOffset="32291.116">4003 428 0 0 0,'0'0'1043'0'0,"0"0"122"0"0,0 0 101 0 0,0 0 29 0 0,0 0-95 0 0,0 0-67 0 0,0 0-72 0 0,0 0-89 0 0,0 0-116 0 0,0 0-161 0 0,-31 28-195 0 0,-92 85-149 0 0,87-73-108 0 0,35-37-193 0 0,-1-1 0 0 0,1 1 0 0 0,0 0 0 0 0,-1 0 0 0 0,1 0 0 0 0,0 0 0 0 0,1 0 0 0 0,-1 0 0 0 0,1 0-1 0 0,-1 0 1 0 0,1 1 0 0 0,0-1 0 0 0,0 0 0 0 0,0 0 0 0 0,0 0 0 0 0,1 0 0 0 0,0 0 0 0 0,-1 0 0 0 0,1 0 0 0 0,0 0 0 0 0,0 0 0 0 0,1 0 0 0 0,-1 0 0 0 0,0 0 0 0 0,1 0 0 0 0,0-1 0 0 0,0 1 0 0 0,0-1 0 0 0,0 1 0 0 0,0-1 0 0 0,0 0 0 0 0,0 0 0 0 0,1 0 0 0 0,-1 0 0 0 0,1 0 0 0 0,0-1 0 0 0,-1 1-1 0 0,1-1 1 0 0,0 1 0 0 0,0-1 0 0 0,0 0 0 0 0,0 0 0 0 0,2 0-50 0 0,3-1 288 0 0,0 0 1 0 0,0-1-1 0 0,0 0 0 0 0,0-1 0 0 0,-1 1 0 0 0,1-1 0 0 0,0-1 0 0 0,-1 1 1 0 0,0-1-1 0 0,1-1 0 0 0,-1 1 0 0 0,-1-1 0 0 0,1-1 0 0 0,0 1 0 0 0,-1-1 1 0 0,1-1-289 0 0,16-15 174 0 0,-1-2 0 0 0,-1-1 0 0 0,-1 0 0 0 0,-2-2 0 0 0,0 0 1 0 0,-1-2-175 0 0,2 0 35 0 0,-42 120-1844 0 0,22-90 1732 0 0,0 0-1 0 0,0 0 1 0 0,0 0-1 0 0,1 1 0 0 0,-1-1 1 0 0,1 0-1 0 0,0 0 0 0 0,-1 1 1 0 0,1-1-1 0 0,0 0 0 0 0,0 1 1 0 0,0-1-1 0 0,1 0 0 0 0,-1 0 1 0 0,1 1-1 0 0,-1-1 0 0 0,1 0 1 0 0,0 0-1 0 0,-1 0 1 0 0,1 1-1 0 0,0-1 0 0 0,1 0 1 0 0,-1 0-1 0 0,0 0 0 0 0,1-1 1 0 0,-1 1-1 0 0,1 0 0 0 0,-1 0 1 0 0,1-1-1 0 0,0 1 0 0 0,-1-1 1 0 0,1 0-1 0 0,0 1 1 0 0,0-1-1 0 0,0 0 0 0 0,0 0 1 0 0,0 0-1 0 0,1 0 0 0 0,-1-1 1 0 0,0 1-1 0 0,0-1 0 0 0,1 1 1 0 0,-1-1-1 0 0,0 0 0 0 0,1 1 78 0 0,10-2-1341 0 0,1 0-1 0 0,-1-1 0 0 0,0 0 0 0 0,1-1 1 0 0,-1-1-1 0 0,-1 0 0 0 0,1 0 0 0 0,0-1 0 0 0,7-5 1342 0 0,-6 5-2240 0 0</inkml:trace>
  <inkml:trace contextRef="#ctx0" brushRef="#br0" timeOffset="32707.677">4436 480 0 0 0,'0'0'380'0'0,"0"0"458"0"0,0 0 112 0 0,0 0 93 0 0,0 0 24 0 0,0 0-64 0 0,0 0-136 0 0,0 0-168 0 0,0 0-152 0 0,0 0-95 0 0,0 0-27 0 0,0 0 26 0 0,0 0 33 0 0,-8 26-3 0 0,-21 81 18 0 0,29-106-480 0 0,-1 0 0 0 0,0 0 0 0 0,1 0 0 0 0,-1 0 0 0 0,1 0 0 0 0,-1 0 0 0 0,1 0 0 0 0,0 0 0 0 0,-1 1 0 0 0,1-1 0 0 0,0 0 0 0 0,0 0 0 0 0,0 0 0 0 0,0 0 0 0 0,0 0 0 0 0,0 1 0 0 0,0-1 0 0 0,0 0 0 0 0,0 0 0 0 0,0 0 0 0 0,1 0 0 0 0,-1 0-1 0 0,0 1 1 0 0,1-1 0 0 0,-1 0 0 0 0,1 0 0 0 0,0 0 0 0 0,-1 0 0 0 0,1 0 0 0 0,0-1 0 0 0,-1 1 0 0 0,1 0 0 0 0,0 0 0 0 0,0 0 0 0 0,0 0 0 0 0,0-1 0 0 0,-1 1 0 0 0,1 0 0 0 0,0-1 0 0 0,1 1-19 0 0,4 2 209 0 0,0 0 68 0 0,0 1-1 0 0,-1-2 0 0 0,1 1 1 0 0,0 0-1 0 0,1-1 0 0 0,-1 0 1 0 0,0-1-1 0 0,1 1 0 0 0,-1-1 1 0 0,1-1-1 0 0,-1 1 0 0 0,1-1 1 0 0,-1 0-1 0 0,1 0 0 0 0,-1-1 1 0 0,1 0-1 0 0,-1 0 0 0 0,0-1 1 0 0,1 1-1 0 0,-1-1 0 0 0,0-1 1 0 0,0 1-1 0 0,0-1 0 0 0,5-3-276 0 0,9-6 518 0 0,0 0 1 0 0,-1-1-1 0 0,-1-1 0 0 0,0-1 0 0 0,-1-1 0 0 0,8-8-518 0 0,-11 9 118 0 0,0-1 0 0 0,-1 0 0 0 0,-1 0-1 0 0,-1-1 1 0 0,0-1 0 0 0,-1 0 0 0 0,0 0 0 0 0,-2-1-1 0 0,0 0 1 0 0,-2-1 0 0 0,0 1 0 0 0,-1-1 0 0 0,-1-1-1 0 0,0 1 1 0 0,-2 0 0 0 0,-1-1 0 0 0,0 1 0 0 0,-2-14-118 0 0,1 27-21 0 0,-1 1 0 0 0,0 0 0 0 0,0 0 1 0 0,-1 0-1 0 0,0 0 0 0 0,0 0 0 0 0,0 0 1 0 0,0 1-1 0 0,-1-1 0 0 0,0 1 0 0 0,0-1 1 0 0,-1 1-1 0 0,0 0 0 0 0,1 0 0 0 0,-2 1 1 0 0,1-1-1 0 0,0 1 0 0 0,-1 0 0 0 0,0 0 1 0 0,0 0-1 0 0,0 1 0 0 0,0 0 0 0 0,-1 0 1 0 0,1 0-1 0 0,-1 1 0 0 0,0-1 0 0 0,0 1 1 0 0,0 1-1 0 0,0-1 0 0 0,0 1 0 0 0,0 0 1 0 0,0 0-1 0 0,0 1 0 0 0,-1 0 0 0 0,1 0 1 0 0,0 0-1 0 0,0 1 0 0 0,0 0 0 0 0,0 0 1 0 0,0 1-1 0 0,0 0 0 0 0,0 0 0 0 0,-2 1 21 0 0,-1 3-30 0 0,0 0 0 0 0,0 1 0 0 0,1 0 0 0 0,0 1 0 0 0,0-1 1 0 0,1 2-1 0 0,0-1 0 0 0,0 1 0 0 0,1 0 0 0 0,0 0 0 0 0,1 1 0 0 0,0 0 0 0 0,0 0 0 0 0,1 0 0 0 0,0 1 0 0 0,1-1 0 0 0,0 1 0 0 0,1 0 0 0 0,0-1 0 0 0,1 1 0 0 0,0 0 0 0 0,1 0 0 0 0,0 0 0 0 0,0 0 0 0 0,2 7 30 0 0,1-10 11 0 0,1 1 0 0 0,0 0 0 0 0,0-1 0 0 0,1 0 0 0 0,0 0 0 0 0,0 0 0 0 0,1 0 1 0 0,0-1-1 0 0,0 0 0 0 0,0 0 0 0 0,1-1 0 0 0,0 0 0 0 0,1 0 0 0 0,-1-1 0 0 0,1 1 0 0 0,0-2 0 0 0,1 1 0 0 0,-1-1 0 0 0,1 0 0 0 0,0-1 0 0 0,0 0 1 0 0,0-1-1 0 0,9 2-11 0 0,20 6 76 0 0,0-2 0 0 0,1-2 0 0 0,0-1 0 0 0,0-2 0 0 0,1-2 0 0 0,-1-1 0 0 0,0-2 0 0 0,15-4-76 0 0,187-34-3280 0 0,-230 38 2143 0 0,21-5-1813 0 0,-16-3-5699 0 0,-13 7 2428 0 0</inkml:trace>
  <inkml:trace contextRef="#ctx0" brushRef="#br0" timeOffset="32958.091">3313 1028 6457 0 0,'0'0'5875'0'0,"0"0"-4052"0"0,0 0-1367 0 0,0 0-160 0 0,0 0 88 0 0,0 0 118 0 0,0 0 153 0 0,0 0 98 0 0,0 0-26 0 0,0 0-42 0 0,35 12-73 0 0,120 33-61 0 0,-142-42-468 0 0,1 0-1 0 0,-1-2 1 0 0,1 1-1 0 0,-1-2 1 0 0,1 0-1 0 0,-1 0 1 0 0,1-2-1 0 0,-1 1 1 0 0,1-2-1 0 0,0 0-82 0 0,19-3 197 0 0,605-115 1663 0 0,-624 119-1998 0 0,502-84-507 0 0,-343 70-3689 0 0,-1 10-5743 0 0,-143 6 2613 0 0</inkml:trace>
  <inkml:trace contextRef="#ctx0" brushRef="#br0" timeOffset="34173.049">4469 1271 1488 0 0,'0'0'2095'0'0,"0"0"-897"0"0,0 0-459 0 0,0 0-82 0 0,0 0 70 0 0,0 0 93 0 0,0 0 122 0 0,0 0 146 0 0,0 0 18 0 0,-35 11-90 0 0,-105 35-177 0 0,40 0 1100 0 0,98-44-1875 0 0,0-2-29 0 0,1 1 0 0 0,-1-1 1 0 0,0 1-1 0 0,1 0 0 0 0,-1-1 0 0 0,1 1 0 0 0,-1 0 0 0 0,1 0 0 0 0,0 0 1 0 0,-1 0-1 0 0,1 0 0 0 0,0 1 0 0 0,0-1 0 0 0,-1 0 0 0 0,1 1 0 0 0,0-1 0 0 0,1 0 1 0 0,-1 1-1 0 0,0-1 0 0 0,0 1 0 0 0,0-1 0 0 0,1 1 0 0 0,-1 0 0 0 0,1-1 1 0 0,0 1-1 0 0,-1 0 0 0 0,1-1 0 0 0,0 1 0 0 0,0 0 0 0 0,0 0 0 0 0,0 1-35 0 0,35 16-10 0 0,157 32 358 0 0,-190-51-301 0 0,0 0 1 0 0,0 1-1 0 0,0-1 1 0 0,-1 1-1 0 0,1-1 0 0 0,0 1 1 0 0,-1 0-1 0 0,1-1 1 0 0,0 1-1 0 0,-1 0 1 0 0,1 0-1 0 0,-1 0 0 0 0,1 0 1 0 0,-1 1-1 0 0,0-1 1 0 0,1 0-1 0 0,-1 1 1 0 0,0-1-1 0 0,0 1 1 0 0,0-1-1 0 0,0 1 0 0 0,0-1 1 0 0,0 1-1 0 0,-1 0 1 0 0,1-1-1 0 0,0 1 1 0 0,-1 0-1 0 0,1 0 0 0 0,-1-1 1 0 0,0 1-1 0 0,0 0 1 0 0,1 0-1 0 0,-1 0 1 0 0,0 0-1 0 0,-1-1 1 0 0,1 1-1 0 0,0 0 0 0 0,0 0 1 0 0,-1 0-1 0 0,1-1 1 0 0,-1 1-1 0 0,0 0 1 0 0,1 0-1 0 0,-1-1 0 0 0,0 1 1 0 0,0-1-1 0 0,0 1 1 0 0,0-1-1 0 0,0 1 1 0 0,0-1-1 0 0,-1 0 1 0 0,1 1-1 0 0,0-1 0 0 0,-1 0 1 0 0,1 0-1 0 0,-2 1-47 0 0,-24 15 186 0 0,-1 0 0 0 0,0-2 0 0 0,-2-1 0 0 0,0-2 0 0 0,-28 8-186 0 0,-89 2-6237 0 0,141-28-1356 0 0,6 5 1692 0 0</inkml:trace>
  <inkml:trace contextRef="#ctx0" brushRef="#br0" timeOffset="34588.193">4682 1109 3641 0 0,'0'0'2562'0'0,"0"0"-794"0"0,0 0-262 0 0,0 0 185 0 0,0 0 81 0 0,0 0-116 0 0,0 0-217 0 0,0 0-226 0 0,0 0-194 0 0,0 0-235 0 0,0 0-237 0 0,0 0-195 0 0,32-10-162 0 0,94-29-71 0 0,-70 29-2 0 0,-54 12-117 0 0,-1-1 0 0 0,0 1-1 0 0,0 0 1 0 0,1-1 0 0 0,-1 1-1 0 0,0 0 1 0 0,0 0-1 0 0,-1 0 1 0 0,1-1 0 0 0,0 1-1 0 0,0 0 1 0 0,-1 0 0 0 0,0 0-1 0 0,1 1 1 0 0,-1-1 0 0 0,0 0-1 0 0,0 0 1 0 0,0 0-1 0 0,0 0 1 0 0,0 0 0 0 0,0 0-1 0 0,-1 0 1 0 0,1 0 0 0 0,-1 0-1 0 0,0 0 1 0 0,1 0 0 0 0,-1 0-1 0 0,0 0 1 0 0,0-1 0 0 0,0 1-1 0 0,0 0 1 0 0,0 0-1 0 0,-1-1 1 0 0,1 1 0 0 0,-1-1-1 0 0,1 1 1 0 0,-1-1 0 0 0,-127 142 147 0 0,120-134-120 0 0,7-8-22 0 0,0 1 0 0 0,1-1 0 0 0,-1 1 0 0 0,0-1 0 0 0,1 1 0 0 0,-1 0 0 0 0,1 0 0 0 0,0-1-1 0 0,-1 1 1 0 0,1 0 0 0 0,0 0 0 0 0,0 1 0 0 0,0-1 0 0 0,1 0 0 0 0,-1 0 0 0 0,1 0 0 0 0,-1 0 0 0 0,1 1 0 0 0,-1-1 0 0 0,1 0 0 0 0,0 1 0 0 0,0 1-5 0 0,2-2 21 0 0,0-1 1 0 0,0 1-1 0 0,0 0 1 0 0,1-1-1 0 0,-1 0 1 0 0,0 1-1 0 0,0-1 1 0 0,1 0-1 0 0,-1 0 0 0 0,1-1 1 0 0,-1 1-1 0 0,1 0 1 0 0,-1-1-1 0 0,1 1 1 0 0,0-1-1 0 0,-1 0 1 0 0,1 0-1 0 0,-1 0 1 0 0,1 0-1 0 0,0-1 1 0 0,-1 1-1 0 0,3-1-21 0 0,2 1 69 0 0,153-14 299 0 0,-81 3-2308 0 0,-47 10-7884 0 0,-26 1 33 0 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39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2 133 0 0 0,'0'0'707'0'0,"0"0"444"0"0,0 0 172 0 0,0 0-15 0 0,0 0-94 0 0,0 0-156 0 0,0 0-169 0 0,-2-4 1451 0 0,81-4 5471 0 0,39-24-5670 0 0,-94 24-1651 0 0,40-11 41 0 0,183-42 183 0 0,-205 60-1508 0 0,-37 12-3670 0 0,-13 11-6328 0 0,0-18 5165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569 108 2657 0 0,'0'0'3311'0'0,"0"0"-1120"0"0,0 0-284 0 0,0 0-86 0 0,0 0-40 0 0,0 0-160 0 0,0 0-233 0 0,0 0-197 0 0,0 0-184 0 0,0 0-156 0 0,-32-18-137 0 0,-101-53-116 0 0,130 69-563 0 0,0 0 1 0 0,0 0-1 0 0,0 0 1 0 0,-1 0-1 0 0,1 1 1 0 0,0-1-1 0 0,-1 1 1 0 0,1 0-1 0 0,-1 0 1 0 0,1 0-1 0 0,-1 1 1 0 0,0-1-1 0 0,1 1 1 0 0,-1 0-1 0 0,0 0 0 0 0,1 0 1 0 0,-1 0-1 0 0,0 1 1 0 0,1-1-1 0 0,-1 1 1 0 0,1 0-1 0 0,-1 0 1 0 0,-2 2-36 0 0,-6 2 143 0 0,-8 2-24 0 0,0 2 0 0 0,1 1-1 0 0,1 0 1 0 0,0 1 0 0 0,0 1 0 0 0,1 1 0 0 0,0 0 0 0 0,1 1 0 0 0,1 1 0 0 0,0 0 0 0 0,2 2 0 0 0,-1-1 0 0 0,2 1-1 0 0,0 1 1 0 0,1 0 0 0 0,1 1 0 0 0,1 0 0 0 0,-1 4-119 0 0,5-11 9 0 0,1-1 0 0 0,1 1 0 0 0,0 0 0 0 0,1 0 0 0 0,0 0 0 0 0,0 1 0 0 0,2-1 0 0 0,-1 0 0 0 0,2 0 0 0 0,0 6-9 0 0,0-13 3 0 0,-1 0-1 0 0,1 0 1 0 0,0 0-1 0 0,1 0 1 0 0,-1-1-1 0 0,1 1 1 0 0,0-1-1 0 0,0 1 1 0 0,1-1-1 0 0,-1 0 1 0 0,1 0-1 0 0,0 0 1 0 0,0 0-1 0 0,0 0 1 0 0,1 0-1 0 0,-1-1 1 0 0,1 0-1 0 0,0 0 1 0 0,0 0-1 0 0,0 0 1 0 0,0 0-1 0 0,0-1 1 0 0,1 0-1 0 0,-1 0 1 0 0,1 0-1 0 0,0-1 1 0 0,-1 1-3 0 0,17 1 23 0 0,0-2 1 0 0,-1 0 0 0 0,1-1 0 0 0,0 0 0 0 0,0-2 0 0 0,-1-1 0 0 0,1-1 0 0 0,-1 0 0 0 0,0-1 0 0 0,0-2 0 0 0,-1 0 0 0 0,1-1 0 0 0,-2 0 0 0 0,1-2-1 0 0,-1 0 1 0 0,9-8-24 0 0,0 4 11 0 0,66-40 81 0 0,-2-4 0 0 0,-3-4 0 0 0,73-68-92 0 0,-144 118 266 0 0,-24 22 167 0 0,-3 3-441 0 0,-167 272 805 0 0,146-236-797 0 0,2 2-1 0 0,3 1 0 0 0,1 1 0 0 0,4 1 1 0 0,1 1-1 0 0,3 0 0 0 0,2 2 0 0 0,3 0 1 0 0,0 16 0 0 0,12-29-2513 0 0,18-34-2643 0 0,-6-8-1589 0 0,-5-2-2758 0 0</inkml:trace>
  <inkml:trace contextRef="#ctx0" brushRef="#br0" timeOffset="245.709">1096 804 13843 0 0,'0'0'3891'0'0,"0"0"-2400"0"0,0 0-629 0 0,0 0 23 0 0,0 0-54 0 0,0 0-175 0 0,0 0-195 0 0,0 0-173 0 0,0 0-132 0 0,0 0-103 0 0,0 0-74 0 0,0 0-63 0 0,0 0-86 0 0,-6 21-134 0 0,-16 65-204 0 0,22-62-3409 0 0,6-25 1276 0 0,-5 0-2069 0 0,1 1-6256 0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39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9698 0 0,'0'0'1106'0'0,"0"0"-513"0"0,0 0-73 0 0,0 0 360 0 0,0 0 371 0 0,0 0 167 0 0,0 0-76 0 0,0 0-197 0 0,0 0-211 0 0,0 0-209 0 0,0 0-158 0 0,35 2-147 0 0,113 4-116 0 0,-43-17 123 0 0,43-14-38 0 0,-29 6-3872 0 0,-41 4-6647 0 0,-65 11 2024 0 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40.1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95 435 4257 0 0,'0'0'1096'0'0,"0"0"-354"0"0,0 0-176 0 0,0 0 195 0 0,0 0 284 0 0,0 0 185 0 0,0 0-1 0 0,0 0-147 0 0,0 0-203 0 0,0 0-204 0 0,0 0-169 0 0,0 0-166 0 0,-8 26-114 0 0,-44 128 33 0 0,43-131-188 0 0,5-14-58 0 0,0 1 1 0 0,0 0-1 0 0,1 0 1 0 0,0 0-1 0 0,0 1 0 0 0,2-1 1 0 0,-1 1-1 0 0,1-1 0 0 0,1 1 1 0 0,-1-1-1 0 0,2 1 1 0 0,0 5-14 0 0,2-12 63 0 0,0 0 0 0 0,0-1 1 0 0,1 0-1 0 0,-1 1 0 0 0,0-1 1 0 0,1 0-1 0 0,0-1 0 0 0,0 1 1 0 0,0-1-1 0 0,0 0 0 0 0,0 0 1 0 0,0 0-1 0 0,1 0 0 0 0,-1-1 1 0 0,1 0-1 0 0,-1 0 0 0 0,1 0 1 0 0,-1 0-1 0 0,1-1 0 0 0,0 1 1 0 0,-1-1-1 0 0,2 0-63 0 0,11 0 36 0 0,1 1-1 0 0,-1-2 1 0 0,1-1 0 0 0,-1 0-1 0 0,1-1 1 0 0,-1 0-1 0 0,0-2 1 0 0,0 0 0 0 0,-1-1-1 0 0,11-5-35 0 0,34-24-2628 0 0,-20 9-3211 0 0,-27 17 2346 0 0,0 1-1421 0 0</inkml:trace>
  <inkml:trace contextRef="#ctx0" brushRef="#br0" timeOffset="213.898">673 288 4953 0 0,'0'0'1920'0'0,"0"0"-526"0"0,0 0-148 0 0,0 0 159 0 0,0 0 101 0 0,0 0-87 0 0,0 0-192 0 0,-23 33-256 0 0,-73 109-248 0 0,42-30 163 0 0,30-47-991 0 0,3 1 0 0 0,2 1 0 0 0,4 0 0 0 0,2 1 0 0 0,1 18 105 0 0,8 18-3284 0 0,4-34-7346 0 0,0-59 7419 0 0</inkml:trace>
  <inkml:trace contextRef="#ctx0" brushRef="#br0" timeOffset="734.818">911 538 952 0 0,'0'0'2086'0'0,"0"0"-292"0"0,0 0-151 0 0,0 0 50 0 0,0 0 12 0 0,0 0-160 0 0,0 0-214 0 0,0 0-281 0 0,0 0-223 0 0,0 0-167 0 0,0 0-152 0 0,0 0-84 0 0,0 0-86 0 0,30-17-45 0 0,92-49 12 0 0,-47 42 317 0 0,67 18 239 0 0,-141 6-860 0 0,0 0-1 0 0,0 0 1 0 0,1 1-1 0 0,-1-1 1 0 0,0 1 0 0 0,0-1-1 0 0,0 1 1 0 0,0-1-1 0 0,0 1 1 0 0,0 0-1 0 0,0-1 1 0 0,0 1-1 0 0,0 0 1 0 0,-1 0-1 0 0,1 0 1 0 0,0 0-1 0 0,0 0 1 0 0,-1 0-1 0 0,1 0 1 0 0,-1 0-1 0 0,1 0 1 0 0,-1 0 0 0 0,1 0-1 0 0,-1 0 1 0 0,1 0-1 0 0,-1 0 1 0 0,0 0-1 0 0,0 1 1 0 0,0-1-1 0 0,1 0 1 0 0,-1 0-1 0 0,0 0 1 0 0,-1 1-1 0 0,1-1 1 0 0,0 0-1 0 0,0 0 1 0 0,0 0 0 0 0,-1 0-1 0 0,1 1 1 0 0,0-1-1 0 0,-1 0 1 0 0,1 0-1 0 0,-1 0 1 0 0,0 0-1 0 0,0 1 0 0 0,-27 47 114 0 0,-145 127-234 0 0,144-145 89 0 0,-128 162 272 0 0,152-187-229 0 0,1 1-1 0 0,1-1 1 0 0,-1 0-1 0 0,1 1 0 0 0,0 0 1 0 0,0 0-1 0 0,1 0 0 0 0,0 0 1 0 0,1 0-1 0 0,-1 1 1 0 0,1-1-1 0 0,0 0 0 0 0,1 1 1 0 0,0-1-1 0 0,1 3-11 0 0,1-5 59 0 0,1 0 1 0 0,0-1-1 0 0,1 1 0 0 0,-1-1 1 0 0,1 0-1 0 0,0 0 0 0 0,0-1 1 0 0,0 1-1 0 0,1-1 0 0 0,-1 0 1 0 0,1 0-1 0 0,0 0 0 0 0,0 0 1 0 0,0-1-1 0 0,0 0 0 0 0,0 0 1 0 0,0-1-1 0 0,1 1 0 0 0,-1-1 0 0 0,0 0 1 0 0,1 0-1 0 0,-1-1 0 0 0,1 0 1 0 0,-1 0-1 0 0,1 0 0 0 0,-1-1 1 0 0,4 0-60 0 0,105-17 366 0 0,-85 8-949 0 0,11-5-2073 0 0,-14 3-5183 0 0,-19 8-2087 0 0</inkml:trace>
  <inkml:trace contextRef="#ctx0" brushRef="#br0" timeOffset="1852.84">1596 516 0 0 0,'0'209'0'0'0,"0"-206"0"0"0,1 33 700 0 0,5-16 3168 0 0,-4-25 5377 0 0,3-22-7223 0 0,38-139 2240 0 0,-32 138-4144 0 0,2 0 0 0 0,0 2 0 0 0,2 0 0 0 0,1 0 0 0 0,1 2 0 0 0,1 0 0 0 0,11-11-118 0 0,-14 18 19 0 0,49-36-90 0 0,-63 54 11 0 0,1 0 1 0 0,-1 0-1 0 0,1 1 0 0 0,-1-1 1 0 0,0 0-1 0 0,1 1 0 0 0,-1-1 1 0 0,0 0-1 0 0,0 1 0 0 0,0-1 1 0 0,0 1-1 0 0,0 0 0 0 0,0-1 1 0 0,-1 1-1 0 0,1 0 0 0 0,0 0 1 0 0,-1-1-1 0 0,1 1 0 0 0,-1 0 1 0 0,0 0-1 0 0,0 0 0 0 0,0-1 1 0 0,0 1-1 0 0,0 0 0 0 0,0 0 1 0 0,0 0-1 0 0,0 0 0 0 0,-1 0 1 0 0,1-1-1 0 0,-1 1 0 0 0,0 1 60 0 0,1 3-256 0 0,-6 54-2303 0 0,1-30-827 0 0,3 1-3762 0 0,2-24 1476 0 0</inkml:trace>
  <inkml:trace contextRef="#ctx0" brushRef="#br0" timeOffset="2280.635">2205 405 0 0 0,'0'0'1930'0'0,"0"0"-199"0"0,0 0-235 0 0,0 0-113 0 0,0 0-4 0 0,0 0-104 0 0,0 0-77 0 0,0 0-109 0 0,0 0-145 0 0,0 0-156 0 0,0 0-166 0 0,0 0-143 0 0,-27 12-106 0 0,-84 38-71 0 0,63-15 49 0 0,43-25-266 0 0,1-6-68 0 0,0 0 0 0 0,1 0 0 0 0,0 1 0 0 0,0 0-1 0 0,1 0 1 0 0,-1-1 0 0 0,1 2 0 0 0,0-1 0 0 0,0 0 0 0 0,1 0 0 0 0,-1 0 0 0 0,1 1 0 0 0,0-1 0 0 0,1 1 0 0 0,-1-1 0 0 0,1 1 0 0 0,0-1 0 0 0,1 1 0 0 0,-1-1 0 0 0,1 1 0 0 0,0-1 0 0 0,0 0-17 0 0,2-3 154 0 0,-1 0 1 0 0,1 0-1 0 0,0 0 0 0 0,-1-1 1 0 0,1 1-1 0 0,0-1 0 0 0,0 0 1 0 0,0 0-1 0 0,0 0 0 0 0,0 0 1 0 0,0 0-1 0 0,0-1 0 0 0,0 1 1 0 0,0-1-1 0 0,0 0 0 0 0,0 0 0 0 0,1 0 1 0 0,-1 0-1 0 0,0-1 0 0 0,0 1 1 0 0,0-1-1 0 0,0 0 0 0 0,0 0 1 0 0,0 0-1 0 0,0 0 0 0 0,0-1 1 0 0,-1 1-1 0 0,1-1-154 0 0,161-128 2359 0 0,-82 56-2017 0 0,-78 111-1660 0 0,-13 46-438 0 0,9-81 1581 0 0,0 0 0 0 0,0 0 1 0 0,0 0-1 0 0,0 0 1 0 0,0 0-1 0 0,1 0 1 0 0,-1 0-1 0 0,1 0 1 0 0,-1 0-1 0 0,1 0 1 0 0,0 0-1 0 0,0 0 1 0 0,0 0-1 0 0,0 0 0 0 0,0 0 1 0 0,0 0-1 0 0,1-1 1 0 0,-1 1-1 0 0,1-1 1 0 0,-1 1-1 0 0,1-1 1 0 0,-1 1-1 0 0,1-1 1 0 0,0 0-1 0 0,-1 0 0 0 0,1 0 1 0 0,0 0-1 0 0,0 0 1 0 0,0 0-1 0 0,0 0 1 0 0,0-1-1 0 0,0 1 1 0 0,0-1-1 0 0,0 1 1 0 0,0-1-1 0 0,1 0 1 0 0,-1 0-1 0 0,0 0 0 0 0,0 0 1 0 0,0 0-1 0 0,1-1 175 0 0,83-13-8309 0 0,-6-24 4112 0 0,-24-1 4114 0 0,-42 31 83 0 0</inkml:trace>
  <inkml:trace contextRef="#ctx0" brushRef="#br0" timeOffset="7334.805">2798 394 0 0 0,'0'0'709'0'0,"-3"-3"204"0"0,1 0-465 0 0,0 0 0 0 0,0 0 0 0 0,0 0 0 0 0,-1 0 0 0 0,1 1 0 0 0,-1-1 0 0 0,1 1 0 0 0,-1 0 0 0 0,0 0 0 0 0,0 0 0 0 0,0 0 0 0 0,0 0 0 0 0,-1 1 0 0 0,1-1 0 0 0,0 1 0 0 0,-1 0 0 0 0,1 0 0 0 0,-1 0 0 0 0,1 0 0 0 0,-1 1 0 0 0,-1-1-448 0 0,-7 2 205 0 0,0 1 0 0 0,0 0-1 0 0,0 1 1 0 0,0 1 0 0 0,0-1 0 0 0,1 2-1 0 0,0 0 1 0 0,0 0 0 0 0,0 1-1 0 0,0 0 1 0 0,1 1 0 0 0,0 0 0 0 0,0 0-1 0 0,1 1 1 0 0,0 1 0 0 0,-6 6-205 0 0,13-12 18 0 0,0-1 1 0 0,0 1-1 0 0,0-1 0 0 0,1 1 1 0 0,-1 0-1 0 0,1 0 1 0 0,0 0-1 0 0,-1 0 0 0 0,1 0 1 0 0,0 0-1 0 0,1 0 1 0 0,-1 0-1 0 0,1 0 1 0 0,-1 0-1 0 0,1 0 0 0 0,0 1 1 0 0,0-1-1 0 0,0 0 1 0 0,1 0-1 0 0,-1 0 0 0 0,1 0 1 0 0,-1 1-1 0 0,1-1 1 0 0,0 0-1 0 0,1 0 1 0 0,-1-1-1 0 0,0 1 0 0 0,1 0 1 0 0,-1 0-1 0 0,1-1 1 0 0,0 1-1 0 0,0 0 0 0 0,0-1 1 0 0,0 0-1 0 0,1 0 1 0 0,-1 0-1 0 0,1 0 1 0 0,-1 0-1 0 0,1 0 0 0 0,-1 0 1 0 0,1-1-1 0 0,0 1-18 0 0,12 2 261 0 0,0 0 0 0 0,0-1 0 0 0,1-1 0 0 0,-1 0 0 0 0,1-1 0 0 0,-1-1 0 0 0,1 0 0 0 0,-1-1-1 0 0,1-1 1 0 0,-1 0 0 0 0,0-1 0 0 0,1-1 0 0 0,-2-1 0 0 0,2 0-261 0 0,-4 1 166 0 0,0-1-1 0 0,-1 0 1 0 0,1-1 0 0 0,-1 0-1 0 0,0-1 1 0 0,-1-1 0 0 0,1 1-1 0 0,-1-1 1 0 0,2-4-166 0 0,6-6 209 0 0,-1-1-1 0 0,-1 0 1 0 0,-1-1 0 0 0,-1-1 0 0 0,-1 0-1 0 0,11-22-208 0 0,-18 26-116 0 0,0-1 0 0 0,-1 1 0 0 0,0-1 0 0 0,-2 0 0 0 0,0-1 0 0 0,-1 1 0 0 0,0 0 0 0 0,-2-1 0 0 0,0 1 0 0 0,-1-1 116 0 0,1 14-130 0 0,0 0-1 0 0,0 0 1 0 0,0 0 0 0 0,-1 0-1 0 0,1 0 1 0 0,-1 0-1 0 0,0 0 1 0 0,-1 0 0 0 0,1 0-1 0 0,-1 1 1 0 0,0-1 0 0 0,0 0-1 0 0,-1 1 1 0 0,1 0 0 0 0,-1-1-1 0 0,0 1 1 0 0,0 0-1 0 0,0 1 1 0 0,-1-1 0 0 0,1 0-1 0 0,-1 1 1 0 0,0 0 0 0 0,0 0-1 0 0,0 0 1 0 0,0 0-1 0 0,-1 1 1 0 0,1-1 0 0 0,-1 1-1 0 0,1 0 1 0 0,-1 1 0 0 0,0-1-1 0 0,0 1 1 0 0,0 0 0 0 0,0 0-1 0 0,0 1 1 0 0,0-1-1 0 0,0 1 1 0 0,0 0 0 0 0,0 0-1 0 0,0 1 1 0 0,0-1 0 0 0,0 1-1 0 0,0 1 1 0 0,1-1-1 0 0,-1 0 1 0 0,0 1 0 0 0,0 0-1 0 0,1 0 1 0 0,-3 2 130 0 0,-5 6 11 0 0,0 1 1 0 0,0 0-1 0 0,1 1 0 0 0,1 0 1 0 0,0 0-1 0 0,0 1 0 0 0,1 1 1 0 0,1 0-1 0 0,0 0 0 0 0,1 0 1 0 0,1 1-1 0 0,0 0 0 0 0,1 0 1 0 0,0 1-1 0 0,2-1 0 0 0,0 1 1 0 0,0 0-1 0 0,1 6-11 0 0,1-14 76 0 0,1 0 1 0 0,0 0-1 0 0,1 0 1 0 0,-1 1-1 0 0,1-1 1 0 0,1 0-1 0 0,0 0 1 0 0,0 0-1 0 0,0-1 1 0 0,1 1-1 0 0,0 0 1 0 0,1-1-1 0 0,0 0 1 0 0,0 0-1 0 0,0 0 1 0 0,1 0-1 0 0,0 0 1 0 0,0-1-1 0 0,1 0 1 0 0,-1 0-1 0 0,1-1 1 0 0,1 0-1 0 0,-1 0 0 0 0,1 0 1 0 0,0-1-1 0 0,3 2-76 0 0,2 1 118 0 0,1 0 0 0 0,0 0-1 0 0,0-2 1 0 0,1 1 0 0 0,0-2-1 0 0,0 0 1 0 0,0 0-1 0 0,0-1 1 0 0,1-1 0 0 0,8 0-118 0 0,90 1-6450 0 0,-98-3 1835 0 0,-5-3-1616 0 0</inkml:trace>
  <inkml:trace contextRef="#ctx0" brushRef="#br0" timeOffset="7600.85">3529 196 8002 0 0,'0'0'2125'0'0,"0"0"-955"0"0,0 0-130 0 0,0 0 257 0 0,0 0 128 0 0,0 0-88 0 0,0 0-252 0 0,0 0-261 0 0,-33 26-241 0 0,-102 85-178 0 0,37-16 10 0 0,-436 460-2044 0 0,530-552 1563 0 0,-54 63-778 0 0,29-17-3696 0 0,27-42 1387 0 0,2 1-5320 0 0,0-4 7470 0 0</inkml:trace>
  <inkml:trace contextRef="#ctx0" brushRef="#br0" timeOffset="8048.688">3626 660 2769 0 0,'0'0'2840'0'0,"0"0"-1054"0"0,0 0-498 0 0,0 0-41 0 0,0 0 61 0 0,0 0-18 0 0,0 0-114 0 0,0 0-181 0 0,0 0-157 0 0,0 0-153 0 0,0 0-134 0 0,-32 11-134 0 0,-102 35-105 0 0,57-11 261 0 0,-117 79 717 0 0,192-113-1308 0 0,1 0-1 0 0,0-1 0 0 0,0 1 0 0 0,0 0 0 0 0,0 0 0 0 0,0 0 1 0 0,0 0-1 0 0,0 0 0 0 0,0 0 0 0 0,1 0 0 0 0,-1 0 0 0 0,0 0 1 0 0,1 1-1 0 0,-1-1 0 0 0,0 0 0 0 0,1 0 0 0 0,0 1 1 0 0,-1-1-1 0 0,1 0 0 0 0,0 1 0 0 0,-1-1 0 0 0,1 0 0 0 0,0 1 1 0 0,0-1-1 0 0,0 0 0 0 0,0 1 0 0 0,1-1 0 0 0,-1 0 0 0 0,0 1 1 0 0,0-1-1 0 0,1 0 0 0 0,-1 1 0 0 0,1-1 0 0 0,-1 0 0 0 0,1 0 1 0 0,0 0-1 0 0,-1 1 0 0 0,1-1 0 0 0,0 0 0 0 0,0 0 0 0 0,0 0 1 0 0,0 0-1 0 0,0 0 0 0 0,0 0 0 0 0,0-1 0 0 0,0 1 0 0 0,0 0 1 0 0,0 0-1 0 0,0-1 0 0 0,0 1 0 0 0,1-1 0 0 0,-1 1 0 0 0,0-1 1 0 0,1 1-1 0 0,-1-1 0 0 0,0 0 0 0 0,0 0 0 0 0,2 1 19 0 0,166 43 26 0 0,-82-3 574 0 0,-87-39-544 0 0,0-1 1 0 0,0 1-1 0 0,0-1 0 0 0,0 1 1 0 0,0 0-1 0 0,0-1 1 0 0,0 1-1 0 0,0-1 0 0 0,-1 1 1 0 0,1 0-1 0 0,-1-1 1 0 0,1 1-1 0 0,-1-1 0 0 0,1 1 1 0 0,-1-1-1 0 0,0 1 1 0 0,0-1-1 0 0,0 0 0 0 0,0 1 1 0 0,0-1-1 0 0,0 0 1 0 0,0 0-1 0 0,0 0 0 0 0,-1 0 1 0 0,1 0-1 0 0,0 0 1 0 0,-1 0-1 0 0,1 0 0 0 0,-1 0 1 0 0,1-1-1 0 0,-1 1 1 0 0,1-1-1 0 0,-1 1 0 0 0,1-1 1 0 0,-1 1-1 0 0,1-1 1 0 0,-1 0-1 0 0,0 0 0 0 0,1 0 1 0 0,-1 0-1 0 0,0 0 1 0 0,1 0-1 0 0,-1 0 1 0 0,0 0-58 0 0,-9 3-13 0 0,-12 5-271 0 0,0-1 1 0 0,0-1-1 0 0,-1-1 0 0 0,0-1 1 0 0,1-1-1 0 0,-20 0 285 0 0,3-2-4273 0 0,0-1-3636 0 0,32 0 433 0 0</inkml:trace>
  <inkml:trace contextRef="#ctx0" brushRef="#br0" timeOffset="11687.866">3761 424 1272 0 0,'0'0'878'0'0,"0"0"-135"0"0,0 0 171 0 0,0 0 391 0 0,0 0 395 0 0,0 0 239 0 0,0 0 14 0 0,0 0-122 0 0,0 0-247 0 0,0 0-289 0 0,0 0-233 0 0,15 1-176 0 0,106-6 1374 0 0,23-13-125 0 0,-96 18-1695 0 0,-53 23 167 0 0,-57 45-53 0 0,41-45-478 0 0,15-17-56 0 0,-1-1 0 0 0,1 1-1 0 0,1 1 1 0 0,-1-1 0 0 0,1 1 0 0 0,0 0-1 0 0,0 1 1 0 0,1-1 0 0 0,0 1 0 0 0,1-1 0 0 0,-1 1-1 0 0,2 0 1 0 0,-1 1 0 0 0,1-1 0 0 0,0 0-1 0 0,0 5-19 0 0,4-10 30 0 0,0 0-1 0 0,0 0 0 0 0,1 0 1 0 0,-1-1-1 0 0,1 1 0 0 0,-1-1 0 0 0,1 1 1 0 0,0-1-1 0 0,0 0 0 0 0,0 0 1 0 0,0 0-1 0 0,0-1 0 0 0,1 1 0 0 0,-1-1 1 0 0,0 0-1 0 0,1 1 0 0 0,-1-2 1 0 0,1 1-1 0 0,0 0 0 0 0,-1-1 0 0 0,1 1 1 0 0,-1-1-1 0 0,1 0 0 0 0,0-1 1 0 0,-1 1-1 0 0,1 0 0 0 0,1-1-29 0 0,144-16-157 0 0,-86 0-8400 0 0,-51 14-3013 0 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57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883 1 4825 0 0,'0'0'1098'0'0,"0"0"-292"0"0,0 0-64 0 0,0 0 198 0 0,0 0 320 0 0,0 0 267 0 0,0 0 0 0 0,0 0-209 0 0,0 0-324 0 0,0 0-349 0 0,0 0-250 0 0,-2-1-142 0 0,-14 13 504 0 0,11 0-508 0 0,-17 41-88 0 0,-4-2 1 0 0,-1-1-1 0 0,-2-1 1 0 0,-3-1 0 0 0,-2-2-1 0 0,-17 17-161 0 0,8-14-142 0 0,-1-3-1 0 0,-3-2 0 0 0,-1-2 0 0 0,-2-2 1 0 0,-2-2-1 0 0,-1-2 0 0 0,-2-3 1 0 0,-1-2-1 0 0,-31 10 143 0 0,7-22 291 0 0,77-21-304 0 0,1-1 0 0 0,0 1 1 0 0,0-1-1 0 0,0 0 0 0 0,0 0 1 0 0,0 0-1 0 0,1 0 0 0 0,-1-1 1 0 0,1 1-1 0 0,0 0 0 0 0,0-1 1 0 0,0 1-1 0 0,1-1 0 0 0,-1 1 1 0 0,1-1-1 0 0,0 1 0 0 0,-1-1 1 0 0,2 1-1 0 0,-1-1 0 0 0,0 1 1 0 0,1-1-1 0 0,-1 1 0 0 0,1 0 1 0 0,0-1-1 0 0,0 1 0 0 0,1 0 1 0 0,-1-1-1 0 0,2 0 13 0 0,8-24 38 0 0,2 0-1 0 0,1 2 1 0 0,2-1 0 0 0,0 2 0 0 0,2 0-1 0 0,0 1 1 0 0,12-9-38 0 0,-11 9 57 0 0,6-7 169 0 0,2 1-1 0 0,0 1 1 0 0,2 2 0 0 0,1 0-1 0 0,1 2 1 0 0,18-11-226 0 0,-46 36 45 0 0,0-1 0 0 0,1 1 0 0 0,-1-1 0 0 0,0 1 0 0 0,1 0 0 0 0,-1 0 0 0 0,0 0 0 0 0,1 0 0 0 0,-1 1 0 0 0,0 0 0 0 0,0-1 0 0 0,0 1 0 0 0,1 0 0 0 0,-1 1 0 0 0,0-1 0 0 0,0 0 0 0 0,0 1 0 0 0,-1 0 0 0 0,1-1 0 0 0,0 1 0 0 0,-1 0 0 0 0,1 1 0 0 0,-1-1 0 0 0,1 0 0 0 0,-1 1 0 0 0,0-1 0 0 0,0 1 0 0 0,0 0 0 0 0,-1 0 0 0 0,1 0 0 0 0,-1 0 0 0 0,1 0 0 0 0,-1 0 0 0 0,0 0 0 0 0,0 0 0 0 0,0 0 0 0 0,-1 0 0 0 0,1 1 0 0 0,0 1-45 0 0,8 15 113 0 0,5 9-77 0 0,1 0 1 0 0,1-2-1 0 0,1 1 0 0 0,1-2 0 0 0,2 0 0 0 0,1-2 0 0 0,0 0 0 0 0,2-1 0 0 0,1-1 0 0 0,0-2 1 0 0,2 0-1 0 0,0-2 0 0 0,1 0 0 0 0,6 1-36 0 0,-7-7-585 0 0,27 12-1107 0 0,-36-18-2371 0 0,1 0-3305 0 0,-13-3 70 0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58.3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3465 0 0,'0'0'2268'0'0,"0"0"-473"0"0,0 0-113 0 0,0 0 153 0 0,0 0 27 0 0,0 0-139 0 0,0 0-240 0 0,0 0-218 0 0,0 0-203 0 0,0 0-205 0 0,0 0-167 0 0,32 0-149 0 0,104 0-121 0 0,165-11 458 0 0,-269 11-2675 0 0,-25 0-2706 0 0,0 0-4171 0 0,-7 0 1822 0 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58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11338 0 0,'0'0'1285'0'0,"0"0"-268"0"0,0 0 99 0 0,0 0 131 0 0,0 0-45 0 0,0 0-187 0 0,0 0-163 0 0,31 1-166 0 0,100 4-180 0 0,92-8 628 0 0,-162 1-4291 0 0,5 1-5373 0 0,-48 1-1181 0 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04.1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1 114 4281 0 0,'0'0'2790'0'0,"0"0"-146"0"0,0 0-222 0 0,0 0-257 0 0,33-1-317 0 0,110-4-346 0 0,192-18 2579 0 0,294-11-2446 0 0,-25 2-5397 0 0,-530 24-45 0 0,-26 1-4082 0 0,-27 3-21 0 0</inkml:trace>
  <inkml:trace contextRef="#ctx0" brushRef="#br0" timeOffset="565.799">770 346 7554 0 0,'0'0'1604'0'0,"0"0"-336"0"0,0 0-189 0 0,0 0 15 0 0,0 0-74 0 0,0 0-208 0 0,0 0-209 0 0,0 0-154 0 0,0 0-95 0 0,0 0-54 0 0,0 0-53 0 0,0 0-31 0 0,-32 19-20 0 0,-101 61 4 0 0,61-20 302 0 0,66-54-460 0 0,0 0-1 0 0,1 1 1 0 0,-1-1-1 0 0,1 1 0 0 0,1 0 1 0 0,-1 1-1 0 0,1-1 1 0 0,1 1-1 0 0,-1 0 1 0 0,1 0-1 0 0,1 0 0 0 0,0 0 1 0 0,0 0-1 0 0,0 0 1 0 0,1 1-1 0 0,0-1 0 0 0,1 1 1 0 0,0 5-42 0 0,4-8 33 0 0,0-1 0 0 0,1 0 0 0 0,0 0 1 0 0,0 0-1 0 0,0 0 0 0 0,0-1 0 0 0,1 0 0 0 0,0 0 0 0 0,0 0 1 0 0,0-1-1 0 0,0 0 0 0 0,1 0 0 0 0,-1 0 0 0 0,1-1 0 0 0,0 0 1 0 0,0 0-1 0 0,0-1 0 0 0,0 0 0 0 0,0 0 0 0 0,0-1 1 0 0,0 1-1 0 0,0-2 0 0 0,0 1 0 0 0,2-1-33 0 0,15-3 286 0 0,0 0 1 0 0,-1-1-1 0 0,0-2 1 0 0,0 0-1 0 0,0-2 0 0 0,-1 0 1 0 0,0-2-1 0 0,-1 0 0 0 0,0-1 1 0 0,-1-1-1 0 0,0-1 1 0 0,-1-1-1 0 0,-1-1 0 0 0,0 0 1 0 0,-1-2-1 0 0,-1 0 0 0 0,0 0 1 0 0,-2-2-1 0 0,9-15-286 0 0,-10 19 32 0 0,-2-1-1 0 0,0-1 1 0 0,-1 0-1 0 0,-1 0 0 0 0,0-1 1 0 0,-2 0-1 0 0,0 0 1 0 0,-1-1-1 0 0,-1 0 1 0 0,-1 0-1 0 0,-1 0 0 0 0,0-1 1 0 0,-2 1-1 0 0,0-1-31 0 0,-1 18-27 0 0,1 0 1 0 0,-1 0-1 0 0,-1 0 0 0 0,1 0 0 0 0,0 0 0 0 0,0 1 0 0 0,-1-1 1 0 0,0 0-1 0 0,0 0 0 0 0,1 0 0 0 0,-2 1 0 0 0,1-1 0 0 0,0 0 0 0 0,0 1 1 0 0,-1-1-1 0 0,0 1 0 0 0,1 0 0 0 0,-1-1 0 0 0,0 1 0 0 0,0 0 1 0 0,0 0-1 0 0,0 0 0 0 0,-1 0 0 0 0,1 1 0 0 0,0-1 0 0 0,-1 1 1 0 0,1-1-1 0 0,-1 1 0 0 0,0 0 0 0 0,1 0 0 0 0,-1 0 0 0 0,0 0 0 0 0,0 0 1 0 0,0 1-1 0 0,1-1 0 0 0,-1 1 0 0 0,0 0 0 0 0,0 0 0 0 0,0 0 1 0 0,0 0-1 0 0,0 0 0 0 0,0 1 0 0 0,1-1 0 0 0,-1 1 0 0 0,0 0 0 0 0,0 0 1 0 0,0 0-1 0 0,1 0 0 0 0,-1 0 0 0 0,1 1 0 0 0,-1-1 0 0 0,1 1 1 0 0,-1-1-1 0 0,0 2 27 0 0,-7 12-28 0 0,0 1 0 0 0,1 0 0 0 0,1 1 0 0 0,0 0 0 0 0,1 0 0 0 0,1 1 0 0 0,0 0 0 0 0,2 0 0 0 0,0 0 0 0 0,1 1 0 0 0,1-1 0 0 0,0 1 0 0 0,2-1 0 0 0,0 1 0 0 0,1 0 0 0 0,1-1 0 0 0,1 4 28 0 0,-1-10-28 0 0,0 0 0 0 0,1 0 0 0 0,1 0 0 0 0,-1-1 0 0 0,2 0 0 0 0,0 0 0 0 0,0 0 0 0 0,1 0 0 0 0,0-1 0 0 0,1 1 0 0 0,0-2-1 0 0,1 1 1 0 0,0-1 0 0 0,0 0 0 0 0,1-1 0 0 0,0 0 0 0 0,5 3 28 0 0,-11-9-204 0 0,-1-1 0 0 0,0 1-1 0 0,1-1 1 0 0,-1 0-1 0 0,1 0 1 0 0,0 0-1 0 0,-1-1 1 0 0,1 1-1 0 0,0-1 1 0 0,-1 1-1 0 0,1-1 1 0 0,0 0-1 0 0,-1 0 1 0 0,1 0-1 0 0,0 0 1 0 0,0-1-1 0 0,-1 1 1 0 0,1-1-1 0 0,0 1 1 0 0,-1-1-1 0 0,1 0 1 0 0,-1 0-1 0 0,2-1 205 0 0,33-23-10420 0 0,-29 18 3024 0 0</inkml:trace>
  <inkml:trace contextRef="#ctx0" brushRef="#br0" timeOffset="886.45">1567 195 6601 0 0,'0'0'1225'0'0,"0"0"-306"0"0,0 0 159 0 0,0 0 325 0 0,0 0 186 0 0,0 0-16 0 0,0 0-180 0 0,0 0-301 0 0,0 0-301 0 0,-26 34-258 0 0,-78 106-189 0 0,59-59-9 0 0,42-76-304 0 0,0 1 0 0 0,0 0 0 0 0,0 0-1 0 0,1 0 1 0 0,-1 0 0 0 0,2 0 0 0 0,-1 0 0 0 0,1 1 0 0 0,-1-1 0 0 0,2 0-1 0 0,-1 1 1 0 0,1-1 0 0 0,0 1 0 0 0,0-1 0 0 0,1 1 0 0 0,0-1 0 0 0,0 1-1 0 0,0-1 1 0 0,1 0 0 0 0,0 0 0 0 0,0 0 0 0 0,1 0 0 0 0,0 0 0 0 0,0 0-1 0 0,0-1 1 0 0,0 1 0 0 0,1-1 0 0 0,0 0 0 0 0,4 4-31 0 0,2-3 87 0 0,0-1 0 0 0,0 0-1 0 0,0 0 1 0 0,1-1 0 0 0,0-1 0 0 0,0 1 0 0 0,0-2 0 0 0,0 0 0 0 0,0 0-1 0 0,0-1 1 0 0,1 0 0 0 0,-1-1 0 0 0,0 0 0 0 0,1-1 0 0 0,-1 0 0 0 0,1-1-87 0 0,-8 1-37 0 0,-1 1 0 0 0,1-1 1 0 0,0 0-1 0 0,0 0 1 0 0,0 0-1 0 0,0 0 1 0 0,-1-1-1 0 0,1 0 1 0 0,0 0-1 0 0,-1 0 1 0 0,0 0-1 0 0,1 0 1 0 0,-1 0-1 0 0,0-1 0 0 0,0 0 1 0 0,0 0-1 0 0,-1 0 1 0 0,3-2 36 0 0,5-18-3948 0 0,-6-4-5221 0 0,-4 22 1783 0 0</inkml:trace>
  <inkml:trace contextRef="#ctx0" brushRef="#br0" timeOffset="1144.208">1236 453 3377 0 0,'0'0'3272'0'0,"0"0"-1399"0"0,0 0-385 0 0,0 0-128 0 0,0 0-151 0 0,0 0-145 0 0,188-22-56 0 0,-159 18-112 0 0,1-3-192 0 0,5 3-215 0 0,-2 1-225 0 0,0-5-184 0 0,-2 1-208 0 0,-1-1-424 0 0,-1 1-705 0 0,-1-4-1255 0 0,-10 4-2065 0 0,-5 3-3481 0 0</inkml:trace>
  <inkml:trace contextRef="#ctx0" brushRef="#br0" timeOffset="2886.572">1853 173 0 0 0,'0'0'304'0'0,"0"0"984"0"0,0 0 351 0 0,0 0 70 0 0,0 0-58 0 0,0 0-114 0 0,0 0-144 0 0,0 0-148 0 0,0 0-115 0 0,0 0-83 0 0,5-3-106 0 0,68-20 2607 0 0,60 12-209 0 0,-137 26-2843 0 0,-25 15-133 0 0,21-23-326 0 0,0 1 0 0 0,1-1 1 0 0,-1 2-1 0 0,2-1 1 0 0,-1 1-1 0 0,1 0 0 0 0,1 0 1 0 0,-1 0-1 0 0,2 1 0 0 0,-4 8-37 0 0,8-17 2 0 0,0 0 0 0 0,-1 1-1 0 0,1-1 1 0 0,0 1-1 0 0,0-1 1 0 0,0 0-1 0 0,0 1 1 0 0,1-1 0 0 0,-1 0-1 0 0,0 1 1 0 0,1-1-1 0 0,-1 0 1 0 0,0 1 0 0 0,1-1-1 0 0,0 0 1 0 0,-1 1-1 0 0,1-1 1 0 0,0 0-1 0 0,-1 0 1 0 0,1 0 0 0 0,0 0-1 0 0,0 0 1 0 0,0 0-1 0 0,0 0 1 0 0,0 0-1 0 0,0 0 1 0 0,0 0 0 0 0,1-1-1 0 0,-1 1 1 0 0,0 0-1 0 0,0-1 1 0 0,1 1 0 0 0,-1-1-1 0 0,0 1 1 0 0,1-1-1 0 0,-1 0 1 0 0,0 1-1 0 0,1-1 1 0 0,-1 0 0 0 0,0 0-1 0 0,1 0 1 0 0,-1 0-1 0 0,1 0 1 0 0,0-1-2 0 0,68-5-320 0 0,-2-15-2426 0 0,-26 4-7055 0 0,-29 12 595 0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02.1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233 414 0 0 0,'0'0'348'0'0,"0"0"708"0"0,0 0 117 0 0,0 0-89 0 0,0 0-65 0 0,0 0-27 0 0,0 0-52 0 0,-6-3-85 0 0,-35-12 439 0 0,-14 56 695 0 0,42-26-1905 0 0,0 0 0 0 0,0 1-1 0 0,2 0 1 0 0,0 0-1 0 0,1 2 1 0 0,0-1 0 0 0,2 1-1 0 0,0 0 1 0 0,1 1 0 0 0,1 0-1 0 0,0 0 1 0 0,2 1-1 0 0,0-1 1 0 0,1 1 0 0 0,1 0-1 0 0,1 0 1 0 0,1 10-84 0 0,0-26 27 0 0,-1 0 1 0 0,1-1-1 0 0,0 1 0 0 0,0 0 0 0 0,0-1 1 0 0,1 1-1 0 0,0 0 0 0 0,-1-1 1 0 0,1 1-1 0 0,0-1 0 0 0,1 1 1 0 0,-1-1-1 0 0,0 1 0 0 0,1-1 0 0 0,0 0 1 0 0,0 0-1 0 0,0 0 0 0 0,0 0 1 0 0,1 0-1 0 0,-1 0 0 0 0,1 0 1 0 0,-1-1-1 0 0,1 1 0 0 0,0-1 0 0 0,0 0 1 0 0,0 0-1 0 0,1 0 0 0 0,-1 0 1 0 0,0-1-1 0 0,1 1 0 0 0,-1-1 1 0 0,1 0-1 0 0,-1 0 0 0 0,1 0 1 0 0,-1 0-1 0 0,4-1-27 0 0,7 1 225 0 0,0-2 0 0 0,-1 0 0 0 0,1 0 0 0 0,0-2 0 0 0,-1 1 0 0 0,0-2 0 0 0,1 0 0 0 0,-1 0 0 0 0,0-1 0 0 0,-1-1 0 0 0,0 0 0 0 0,0-1 1 0 0,0 0-1 0 0,3-3-225 0 0,146-128 1863 0 0,-129 109-1546 0 0,-1-2-1 0 0,-1-1 1 0 0,-2-2-1 0 0,-1-1 1 0 0,-2 0 0 0 0,-1-2-1 0 0,-2-1 1 0 0,-1-3-317 0 0,-17 31 11 0 0,0-1-1 0 0,0 1 1 0 0,-1-1 0 0 0,0 0 0 0 0,-1-1 0 0 0,0 1-1 0 0,-1 0 1 0 0,0-1 0 0 0,-1 1 0 0 0,0 0 0 0 0,-1-1 0 0 0,0 1-1 0 0,-1 0 1 0 0,0-1 0 0 0,-1 1 0 0 0,0 0 0 0 0,0 1-1 0 0,-2-1 1 0 0,1 0 0 0 0,-1 1 0 0 0,-1 0 0 0 0,0 0 0 0 0,0 1-1 0 0,-1 0 1 0 0,0 0 0 0 0,0 0 0 0 0,-9-7-11 0 0,11 11-42 0 0,1 0 0 0 0,-2 0 0 0 0,1 1 0 0 0,0-1 0 0 0,-1 1 1 0 0,1 0-1 0 0,-1 1 0 0 0,0-1 0 0 0,-1 1 0 0 0,1 1 0 0 0,-1-1 0 0 0,1 1 0 0 0,-1 0 0 0 0,1 0 1 0 0,-1 1-1 0 0,0 0 0 0 0,0 0 0 0 0,0 1 0 0 0,0-1 0 0 0,0 2 0 0 0,0-1 0 0 0,0 1 0 0 0,1 0 1 0 0,-1 0-1 0 0,0 1 0 0 0,0 0 0 0 0,-1 1 42 0 0,-2 5-10 0 0,0 1 0 0 0,1 1 0 0 0,0 0 0 0 0,0 0 1 0 0,2 1-1 0 0,-1 0 0 0 0,1 0 0 0 0,1 0 0 0 0,0 1 0 0 0,0 0 0 0 0,1 1 1 0 0,1-1-1 0 0,0 1 0 0 0,1 0 0 0 0,0 0 0 0 0,1 0 0 0 0,0 0 0 0 0,1 0 1 0 0,1 0-1 0 0,0 0 0 0 0,1 1 0 0 0,0-1 0 0 0,1 0 0 0 0,1 0 0 0 0,0 0 1 0 0,0 0-1 0 0,1-1 0 0 0,4 9 10 0 0,3-1 20 0 0,0-1 0 0 0,1 0 0 0 0,1-1 0 0 0,0 0 0 0 0,2-1 0 0 0,0 0 1 0 0,1-1-1 0 0,0-1 0 0 0,1 0 0 0 0,1-2 0 0 0,0 0 0 0 0,1-1 0 0 0,1 0 0 0 0,0-2 0 0 0,4 2-20 0 0,11-2-380 0 0,-19-9-2446 0 0,-14-2 9 0 0,-2-1-770 0 0,0 1-192 0 0,0-2-2720 0 0</inkml:trace>
  <inkml:trace contextRef="#ctx0" brushRef="#br0" timeOffset="431.118">879 61 4801 0 0,'0'0'1502'0'0,"0"0"-79"0"0,0 0-11 0 0,0 0 100 0 0,0 0 19 0 0,0 0-184 0 0,0 0-252 0 0,0 0-249 0 0,0 0-182 0 0,0 0-101 0 0,0 0-75 0 0,0 0-63 0 0,15-1-34 0 0,115-5 689 0 0,-71 23-903 0 0,-58-15-162 0 0,-1 1-1 0 0,1-1 0 0 0,-1 1 1 0 0,1-1-1 0 0,-1 1 0 0 0,0-1 1 0 0,0 1-1 0 0,0-1 0 0 0,-1 1 1 0 0,1 0-1 0 0,0-1 0 0 0,-1 1 0 0 0,0-1 1 0 0,1 0-1 0 0,-1 1 0 0 0,0-1 1 0 0,0 0-1 0 0,-1 1 0 0 0,1-1 1 0 0,0 0-1 0 0,-1 0 0 0 0,0 1-14 0 0,-105 130 704 0 0,105-131-672 0 0,1 1 1 0 0,-1-1-1 0 0,1 1 0 0 0,0-1 0 0 0,0 1 0 0 0,0 0 0 0 0,0-1 0 0 0,0 1 0 0 0,0 0 0 0 0,1 0 1 0 0,0 0-1 0 0,-1 0 0 0 0,1-1 0 0 0,0 1 0 0 0,0 0 0 0 0,1 0 0 0 0,-1 0 0 0 0,1 0 0 0 0,-1-1 0 0 0,1 1 1 0 0,0 0-1 0 0,0 0 0 0 0,0-1 0 0 0,0 1 0 0 0,0-1 0 0 0,1 1 0 0 0,-1-1 0 0 0,1 1 0 0 0,0-1 1 0 0,0 0-1 0 0,0 0 0 0 0,0 0 0 0 0,0 0 0 0 0,0 0 0 0 0,0 0 0 0 0,1-1 0 0 0,-1 1 0 0 0,1-1 0 0 0,-1 1 1 0 0,3 0-33 0 0,8 5 18 0 0,0-1 1 0 0,1 0 0 0 0,0-1-1 0 0,0 0 1 0 0,0-1 0 0 0,0-1-1 0 0,1 0 1 0 0,-1-1 0 0 0,1-1-1 0 0,0 0 1 0 0,2-1-19 0 0,-17 0-959 0 0,4 0-8831 0 0,-4 0-891 0 0</inkml:trace>
  <inkml:trace contextRef="#ctx0" brushRef="#br0" timeOffset="1365.807">1514 194 0 0 0,'0'0'1319'0'0,"0"0"-199"0"0,0 0-22 0 0,0 0 163 0 0,0 0 198 0 0,0 0 84 0 0,0 0-88 0 0,0 0-205 0 0,0 0-278 0 0,0 0-264 0 0,0 0-198 0 0,0 0-121 0 0,-24 32-49 0 0,-75 103-10 0 0,64-64 222 0 0,34-58-396 0 0,-1 2-31 0 0,0 0 0 0 0,2 0 0 0 0,-1 1 0 0 0,2-1 0 0 0,0 0 0 0 0,1 0 0 0 0,1 1 0 0 0,0-1 0 0 0,1-1-1 0 0,0 1 1 0 0,1 0 0 0 0,6 9-125 0 0,-8-15 113 0 0,1-1 0 0 0,1-1 0 0 0,0 1 1 0 0,0-1-1 0 0,0 0 0 0 0,1 0 0 0 0,0 0 0 0 0,0-1 0 0 0,1 0 0 0 0,0 0 0 0 0,0-1 0 0 0,0 1 0 0 0,1-2 0 0 0,0 1 0 0 0,-1-1 0 0 0,2 0 0 0 0,-1-1 0 0 0,0 0 0 0 0,1 0 0 0 0,-1 0 0 0 0,1-2 0 0 0,3 2-113 0 0,4-1 355 0 0,-1 0 0 0 0,1-1 0 0 0,-1-1 1 0 0,1 0-1 0 0,-1-1 0 0 0,1-1 0 0 0,-1 0 0 0 0,1-1 0 0 0,-1-1 0 0 0,0 0 1 0 0,-1-1-1 0 0,1 0 0 0 0,13-8-355 0 0,9-10 342 0 0,-1-2 0 0 0,-2-2 1 0 0,0-1-1 0 0,-2-1 0 0 0,19-23-342 0 0,-45 46-11 0 0,0 0 0 0 0,-1 0-1 0 0,1-1 1 0 0,-1 0 0 0 0,-1 0 0 0 0,1 0-1 0 0,-1 0 1 0 0,-1-1 0 0 0,1 0 0 0 0,-1 1 0 0 0,-1-1-1 0 0,0-1 1 0 0,0 1 0 0 0,0 0 0 0 0,-1-3 11 0 0,0 7-143 0 0,-2 0-1 0 0,1 0 1 0 0,0 1 0 0 0,-1-1 0 0 0,0 0 0 0 0,0 0 0 0 0,0 1 0 0 0,0-1 0 0 0,0 0 0 0 0,-1 1-1 0 0,0-1 1 0 0,0 1 0 0 0,0 0 0 0 0,0 0 0 0 0,0 0 0 0 0,-1 0 0 0 0,1 0 0 0 0,-1 0 0 0 0,0 0-1 0 0,0 1 1 0 0,0-1 0 0 0,-3-1 143 0 0,-68-27-6126 0 0,23 21-2442 0 0,29 6 1803 0 0</inkml:trace>
  <inkml:trace contextRef="#ctx0" brushRef="#br0" timeOffset="1687.164">1332 580 1976 0 0,'0'0'2134'0'0,"0"0"-51"0"0,0 0-64 0 0,0 0-121 0 0,0 0-156 0 0,0 0-146 0 0,0 0-154 0 0,31-8-154 0 0,97-24-158 0 0,-39 7 1064 0 0,24 5 95 0 0,-110 21-2279 0 0,0 0 0 0 0,0 0 0 0 0,-1 0 0 0 0,1 1 0 0 0,0-1 0 0 0,0 1 0 0 0,-1-1 0 0 0,1 1 0 0 0,-1 0 0 0 0,0 0 0 0 0,1 0 0 0 0,-1 0 0 0 0,0 1 0 0 0,0-1 0 0 0,0 0 0 0 0,0 1 0 0 0,-1 0 0 0 0,1-1 0 0 0,0 3-10 0 0,28 29 128 0 0,-21-30-100 0 0,0 0 1 0 0,0 0 0 0 0,0-1 0 0 0,1 0-1 0 0,-1-1 1 0 0,0 0 0 0 0,1 0-1 0 0,0-1 1 0 0,-1 0 0 0 0,1-1-1 0 0,0 0 1 0 0,8-2-29 0 0,71-11 89 0 0,-4-14-1466 0 0,-35 10-5076 0 0,-40 14 868 0 0,-1 2-3542 0 0</inkml:trace>
  <inkml:trace contextRef="#ctx0" brushRef="#br0" timeOffset="4132.868">1871 367 0 0 0,'0'0'704'0'0,"0"0"300"0"0,0 0 122 0 0,0 0 16 0 0,-1-34 7502 0 0,-134-50-4636 0 0,125 78-3861 0 0,0 1 1 0 0,0 0 0 0 0,0 1 0 0 0,-1 0 0 0 0,0 1 0 0 0,1 0 0 0 0,-1 0 0 0 0,0 1 0 0 0,0 1 0 0 0,-7-1-148 0 0,9 0-124 0 0,0 1 1 0 0,1-1 0 0 0,-1 2 0 0 0,0-1 0 0 0,0 1 0 0 0,0 0-1 0 0,0 1 1 0 0,1 0 0 0 0,-1 1 0 0 0,0-1 0 0 0,1 2-1 0 0,-1-1 1 0 0,1 1 0 0 0,0 1 0 0 0,0-1 0 0 0,0 1 0 0 0,0 1-1 0 0,1-1 1 0 0,-1 1 0 0 0,1 1 0 0 0,1-1 0 0 0,-1 1 0 0 0,1 0-1 0 0,0 1 1 0 0,-2 2 123 0 0,3 17-4277 0 0,5-20 1019 0 0,0-1-3634 0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2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20 64 0 0,'0'0'764'0'0,"0"0"-182"0"0,0 0 118 0 0,0 0 359 0 0,0 0 312 0 0,0 0 108 0 0,0 0-98 0 0,0 0-138 0 0,0 0-97 0 0,0 0-66 0 0,0 0-5 0 0,30 0-14 0 0,95 0-35 0 0,154-18 3408 0 0,-160 16-4660 0 0,-92 3-3611 0 0,0-1-4093 0 0,-27 0 4448 0 0,0 0 492 0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2.3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6089 0 0,'0'0'2369'0'0,"0"0"-1125"0"0,0 0-362 0 0,0 0 220 0 0,0 0 228 0 0,0 0-3 0 0,0 0-184 0 0,0 0-217 0 0,0 0-192 0 0,32-1-156 0 0,102-5-147 0 0,-90 4-321 0 0,102-5-368 0 0,-60 2-4965 0 0,-60 4-3 0 0,-6 1-2332 0 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3.9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244 439 0 0 0,'0'0'924'0'0,"0"0"102"0"0,0 0-25 0 0,0 0-69 0 0,0 0-119 0 0,0 0-149 0 0,-22 13-153 0 0,-69 41-143 0 0,85-51-304 0 0,0 1 0 0 0,0-1 1 0 0,1 1-1 0 0,0 0 1 0 0,-1 1-1 0 0,2-1 0 0 0,-1 1 1 0 0,0 0-1 0 0,1 0 1 0 0,0 0-1 0 0,0 1 0 0 0,0 0 1 0 0,-1 3-65 0 0,-7 11 266 0 0,6-9-122 0 0,-1 0 1 0 0,1 0-1 0 0,0 1 1 0 0,1 0-1 0 0,1 0 1 0 0,0 0-1 0 0,1 0 1 0 0,0 1-1 0 0,-1 9-144 0 0,3-17 36 0 0,1-1 0 0 0,0 1 0 0 0,-1-1 0 0 0,2 0 0 0 0,-1 1 0 0 0,0-1-1 0 0,1 1 1 0 0,0-1 0 0 0,0 0 0 0 0,0 0 0 0 0,0 1 0 0 0,1-1 0 0 0,0 0 0 0 0,0 0 0 0 0,0 0 0 0 0,0-1 0 0 0,1 1-1 0 0,-1 0 1 0 0,1-1 0 0 0,0 1 0 0 0,0-1 0 0 0,0 0 0 0 0,0 0 0 0 0,1-1 0 0 0,-1 1 0 0 0,1 0 0 0 0,0-1-1 0 0,0 0 1 0 0,3 1-36 0 0,1 1 224 0 0,0-2-1 0 0,1 1 1 0 0,0-1-1 0 0,0 0 1 0 0,0-1-1 0 0,0 0 1 0 0,0 0-1 0 0,0-1 1 0 0,0 0-1 0 0,0-1 1 0 0,0 0-1 0 0,-1 0 1 0 0,1-1-1 0 0,0 0 1 0 0,0 0-1 0 0,-1-1 1 0 0,1 0 0 0 0,-1-1-1 0 0,0 0 1 0 0,8-5-224 0 0,142-116 2587 0 0,-155 122-2554 0 0,19-15 168 0 0,-2-1 0 0 0,0-1 0 0 0,-1-1 0 0 0,-2-1 0 0 0,0-1 0 0 0,-1 0 0 0 0,-1-1-1 0 0,-2 0 1 0 0,0-1 0 0 0,-1-1 0 0 0,-2 0 0 0 0,-1 0 0 0 0,0-1 0 0 0,-3 0 0 0 0,0-1 0 0 0,-1 1 0 0 0,0-19-201 0 0,-4 36-48 0 0,0 0 0 0 0,-1 0 0 0 0,0 0 0 0 0,-1 1 0 0 0,0-1 0 0 0,0 0 0 0 0,-1 0 0 0 0,0 1 0 0 0,-1-1 0 0 0,0 1 0 0 0,0 0 0 0 0,-1-1 0 0 0,-1 2 0 0 0,1-1-1 0 0,-1 0 1 0 0,-1 1 0 0 0,1 0 0 0 0,-2 0 0 0 0,1 1 0 0 0,-1 0 0 0 0,0 0 0 0 0,0 0 0 0 0,-1 1 0 0 0,0 0 0 0 0,0 0 0 0 0,-6-2 48 0 0,8 6-31 0 0,1 1-1 0 0,0-1 0 0 0,-1 1 1 0 0,0 1-1 0 0,1-1 1 0 0,-1 1-1 0 0,0 0 0 0 0,1 0 1 0 0,-1 1-1 0 0,1 0 0 0 0,-1 0 1 0 0,1 0-1 0 0,-1 0 0 0 0,1 1 1 0 0,-1 0-1 0 0,1 0 1 0 0,0 1-1 0 0,0-1 0 0 0,0 1 1 0 0,1 0-1 0 0,-1 0 0 0 0,0 1 1 0 0,1-1-1 0 0,0 1 0 0 0,-1 1 32 0 0,-7 7-11 0 0,1 1-1 0 0,0 0 0 0 0,1 0 0 0 0,0 1 0 0 0,1 1 1 0 0,0-1-1 0 0,-5 15 12 0 0,4-7 4 0 0,1 0 1 0 0,1 0 0 0 0,1 1-1 0 0,1 0 1 0 0,1 1 0 0 0,1-1-1 0 0,1 1 1 0 0,1 0-1 0 0,1 0 1 0 0,2 0 0 0 0,2 21-5 0 0,-1-35 31 0 0,0-1 0 0 0,0 0 0 0 0,1 0 0 0 0,0 0 0 0 0,1-1 0 0 0,0 1 0 0 0,1-1 0 0 0,-1 0 0 0 0,1 0 0 0 0,1 0 0 0 0,0-1 0 0 0,0 0 0 0 0,0 0 0 0 0,1 0 0 0 0,0-1 0 0 0,0 0 0 0 0,1-1 0 0 0,-1 1 0 0 0,1-1 0 0 0,1-1 0 0 0,6 4-31 0 0,5 0 151 0 0,-1 0 0 0 0,1-1 0 0 0,1-2 0 0 0,-1 0 0 0 0,1-1-1 0 0,0-1 1 0 0,0 0 0 0 0,0-2 0 0 0,5-1-151 0 0,116-10 680 0 0,-132 8-1225 0 0,82-24 1601 0 0,-63 14-4562 0 0,-2-3-5582 0 0,-25 14 363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6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695 89 6025 0 0,'0'0'2334'0'0,"0"0"-830"0"0,0 0-289 0 0,0 0-58 0 0,0 0 22 0 0,0 0 14 0 0,0 0-37 0 0,-33-14-119 0 0,-102-43-133 0 0,58 39 199 0 0,64 19-923 0 0,-9 4-39 0 0,-1 0 1 0 0,1 1 0 0 0,0 1 0 0 0,1 1-1 0 0,-1 1 1 0 0,2 1 0 0 0,-1 1 0 0 0,1 0 0 0 0,1 2-1 0 0,0 0 1 0 0,1 1 0 0 0,1 1 0 0 0,0 1-1 0 0,1 0 1 0 0,0 1 0 0 0,2 1 0 0 0,-11 17-142 0 0,15-24 43 0 0,1 1 0 0 0,1 1 0 0 0,0-1 0 0 0,1 2 0 0 0,0-1 0 0 0,1 1 0 0 0,0 0 0 0 0,1 0 0 0 0,1 0 0 0 0,0 1 0 0 0,1 0 0 0 0,1-1 0 0 0,0 1 0 0 0,1 0 0 0 0,0 0 0 0 0,2 2-43 0 0,2-8 41 0 0,1-1 0 0 0,0 0 0 0 0,1 0 1 0 0,-1 0-1 0 0,2 0 0 0 0,-1-1 0 0 0,1 1 0 0 0,0-2 1 0 0,1 1-1 0 0,0-1 0 0 0,0 0 0 0 0,0 0 0 0 0,1 0 1 0 0,-1-1-1 0 0,1-1 0 0 0,0 1 0 0 0,1-1 0 0 0,-1-1 1 0 0,1 1-1 0 0,0-2 0 0 0,0 1 0 0 0,0-1 0 0 0,0 0 1 0 0,0-1-1 0 0,0 0 0 0 0,1-1 0 0 0,-1 0 0 0 0,3 0-41 0 0,9 1 75 0 0,0-1-1 0 0,0-1 1 0 0,0-1 0 0 0,-1 0-1 0 0,1-2 1 0 0,0 0-1 0 0,-1-2 1 0 0,0 0-1 0 0,0-1 1 0 0,-1-1-1 0 0,14-8-74 0 0,3-5 96 0 0,-1-1-1 0 0,-1-2 0 0 0,-1-1 0 0 0,-1-1 0 0 0,-1-2 1 0 0,-2-1-1 0 0,-1-2 0 0 0,-1-1 0 0 0,-2 0 0 0 0,-1-2 0 0 0,0-3-95 0 0,71-137 448 0 0,-150 304-112 0 0,6 1 0 0 0,6 2-1 0 0,1 21-335 0 0,23-68-270 0 0,5 1-1 0 0,3 1 1 0 0,3 0 0 0 0,5 0-1 0 0,4 11 271 0 0,4-94-4147 0 0,7-23-10731 0 0,-9 11 8695 0 0</inkml:trace>
  <inkml:trace contextRef="#ctx0" brushRef="#br0" timeOffset="256.568">1293 789 20732 0 0,'0'0'626'0'0,"0"0"-262"0"0,0 0-80 0 0,0 0 104 0 0,0 0 83 0 0,0 0 9 0 0,0 0-96 0 0,0 0-116 0 0,0 0-100 0 0,0 0-88 0 0,0 0-58 0 0,0 0-65 0 0,0 0-75 0 0,-2 25-78 0 0,-8 80-137 0 0,6-73-171 0 0,5-26-2799 0 0,1-2-3736 0 0,-1-3 1180 0 0,0-1-1013 0 0</inkml:trace>
  <inkml:trace contextRef="#ctx0" brushRef="#br0" timeOffset="728.574">1448 281 14867 0 0,'0'0'1052'0'0,"0"0"-30"0"0,0 0-50 0 0,0 0 44 0 0,0 0 17 0 0,0 0-88 0 0,0 0-105 0 0,0 0-102 0 0,31-23-98 0 0,101-67-93 0 0,-38 44 281 0 0,-75 40-654 0 0,122-25 788 0 0,-140 31-959 0 0,0 0 0 0 0,0 0 0 0 0,1 0 0 0 0,-1 0 0 0 0,0 1 0 0 0,0-1 0 0 0,0 0 0 0 0,1 0 0 0 0,-1 1 0 0 0,0-1 0 0 0,0 1 0 0 0,0-1 0 0 0,0 1 0 0 0,0-1 0 0 0,0 1 0 0 0,0 0 0 0 0,0-1 1 0 0,0 1-1 0 0,0 0 0 0 0,0 0 0 0 0,0 0 0 0 0,0 0 0 0 0,-1 0 0 0 0,1 0 0 0 0,0 0 0 0 0,-1 0 0 0 0,1 0 0 0 0,0 0 0 0 0,-1 0 0 0 0,0 0 0 0 0,1 1 0 0 0,-1-1 0 0 0,0 0 0 0 0,1 0 0 0 0,-1 0 0 0 0,0 1 0 0 0,0-1 0 0 0,0 0 0 0 0,0 0 0 0 0,0 1 0 0 0,0-1 0 0 0,-1 0 0 0 0,1 0 0 0 0,0 0 0 0 0,-1 1 0 0 0,1-1 0 0 0,0 0 0 0 0,-1 0 0 0 0,0 0-3 0 0,-26 57 147 0 0,-163 137 166 0 0,188-193-314 0 0,1 0 0 0 0,-1-1-1 0 0,1 1 1 0 0,-1 0 0 0 0,1 1 0 0 0,0-1-1 0 0,0 0 1 0 0,0 0 0 0 0,0 0 0 0 0,0 1-1 0 0,0-1 1 0 0,1 0 0 0 0,-1 1-1 0 0,1-1 1 0 0,0 1 0 0 0,-1-1 0 0 0,1 1-1 0 0,0-1 1 0 0,1 1 0 0 0,-1-1 0 0 0,0 0-1 0 0,1 1 1 0 0,-1-1 0 0 0,1 1-1 0 0,0-1 1 0 0,0 0 0 0 0,0 0 0 0 0,0 1-1 0 0,0-1 1 0 0,0 0 0 0 0,0 0 0 0 0,1 0-1 0 0,-1 0 1 0 0,1 0 0 0 0,0-1 0 0 0,-1 1-1 0 0,1 0 1 0 0,0-1 0 0 0,0 1-1 0 0,0-1 1 0 0,0 0 0 0 0,0 1 0 0 0,2-1 1 0 0,264 129 40 0 0,-263-127-36 0 0,0 0 0 0 0,0 0 0 0 0,0 0 1 0 0,-1 1-1 0 0,0-1 0 0 0,0 1 0 0 0,0 0 0 0 0,0 0 1 0 0,0 1-1 0 0,-1-1 0 0 0,0 1 0 0 0,0 0 1 0 0,0 0-1 0 0,0 0 0 0 0,-1 0 0 0 0,0 0 1 0 0,0 0-1 0 0,-1 1 0 0 0,1-1 0 0 0,-1 1 0 0 0,0-1 1 0 0,0 1-1 0 0,-1-1 0 0 0,0 1 0 0 0,0 0 1 0 0,0-1-1 0 0,-1 1 0 0 0,1-1 0 0 0,-1 1 1 0 0,-1-1-1 0 0,1 1 0 0 0,-1-1 0 0 0,0 0 0 0 0,0 1 1 0 0,-2 1-5 0 0,-13 14-3 0 0,-1 0 1 0 0,-1-1-1 0 0,0-2 1 0 0,-2 0 0 0 0,0-1-1 0 0,-1 0 1 0 0,-1-2-1 0 0,0-1 1 0 0,-1-1 0 0 0,-1-1-1 0 0,0-1 1 0 0,0-1-1 0 0,-1-1 1 0 0,0-2 0 0 0,-10 2 2 0 0,-35 5-914 0 0,40-13-1907 0 0,31-3-3707 0 0,5-6-30 0 0,2 4-2963 0 0</inkml:trace>
  <inkml:trace contextRef="#ctx0" brushRef="#br0" timeOffset="1248.53">2598 833 19044 0 0,'0'0'775'0'0,"0"0"-274"0"0,0 0-98 0 0,0 0 52 0 0,0 0 20 0 0,0 0-69 0 0,0 0-70 0 0,0 0-95 0 0,0 0-91 0 0,-27 32-63 0 0,-86 101-163 0 0,69-77-563 0 0,37-33-1341 0 0,7-12-3663 0 0,0-8 3268 0 0,0 0-8465 0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4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1 114 2665 0 0,'0'0'1725'0'0,"0"0"-118"0"0,0 0-81 0 0,0 0-58 0 0,0 0-110 0 0,35-3-155 0 0,112-13-120 0 0,127-32 2895 0 0,64 8-4270 0 0,-300 37-1418 0 0,17-1-6897 0 0,-46 4 2603 0 0</inkml:trace>
  <inkml:trace contextRef="#ctx0" brushRef="#br0" timeOffset="588.074">317 280 5521 0 0,'0'0'1783'0'0,"0"0"-607"0"0,0 0-226 0 0,0 0 74 0 0,0 0 95 0 0,0 0-25 0 0,0 0-129 0 0,0 0-163 0 0,0 0-190 0 0,0 0-171 0 0,0 0-125 0 0,-31 25-94 0 0,-98 76-70 0 0,71-35 20 0 0,52-57-150 0 0,1 0 0 0 0,1 0 0 0 0,0 0 0 0 0,0 0 1 0 0,1 1-1 0 0,0-1 0 0 0,0 1 0 0 0,1 0 0 0 0,1 0 0 0 0,0 0 1 0 0,0 0-1 0 0,1 0 0 0 0,0 8-22 0 0,2-13 50 0 0,1 0 0 0 0,0-1 0 0 0,0 1 0 0 0,0-1 0 0 0,0 0 0 0 0,1 0 0 0 0,-1 0 0 0 0,1-1 0 0 0,0 1 0 0 0,0-1 0 0 0,0 0 0 0 0,1 0 0 0 0,-1 0 0 0 0,1-1 0 0 0,0 1 0 0 0,0-1 0 0 0,-1 0 0 0 0,1-1 0 0 0,1 1 0 0 0,-1-1 0 0 0,0 0 0 0 0,0 0 0 0 0,0-1 0 0 0,1 1 0 0 0,-1-1 0 0 0,0 0 0 0 0,0-1 0 0 0,1 1 0 0 0,2-2-50 0 0,11-1 231 0 0,0-1 1 0 0,-1-1 0 0 0,1-1 0 0 0,-1-1 0 0 0,-1 0 0 0 0,1-1 0 0 0,-1-1 0 0 0,-1-1 0 0 0,1 0 0 0 0,-2-1 0 0 0,1-1-1 0 0,-2 0 1 0 0,0-1 0 0 0,0-1 0 0 0,-1 0 0 0 0,-1-1 0 0 0,0 0 0 0 0,-1-1 0 0 0,7-14-232 0 0,-6 13 20 0 0,-2-1-1 0 0,0 0 1 0 0,-1 0 0 0 0,-1-1 0 0 0,-1 0 0 0 0,-1-1-1 0 0,0 0 1 0 0,-2 0 0 0 0,0 0 0 0 0,-1 0 0 0 0,-1 0-1 0 0,-1-1 1 0 0,-1-9-20 0 0,1 25-60 0 0,-1-1 0 0 0,0 1 0 0 0,0 0 0 0 0,-1-1 0 0 0,0 1 0 0 0,0 0 0 0 0,0 0 0 0 0,0 0-1 0 0,-1 0 1 0 0,0 0 0 0 0,0 0 0 0 0,0 0 0 0 0,-1 0 0 0 0,1 1 0 0 0,-1-1 0 0 0,0 1 0 0 0,-1 0 0 0 0,1 0 0 0 0,-1 0 0 0 0,1 0 0 0 0,-1 1-1 0 0,0-1 1 0 0,-1 1 0 0 0,1 0 0 0 0,-1 0 0 0 0,1 1 0 0 0,-1-1 0 0 0,0 1 0 0 0,0 0 0 0 0,0 0 0 0 0,0 1 0 0 0,0-1 0 0 0,0 1-1 0 0,0 0 1 0 0,-1 1 0 0 0,1-1 0 0 0,0 1 0 0 0,0 0 0 0 0,-5 1 60 0 0,2 4-62 0 0,0 1 1 0 0,0 0-1 0 0,1 0 0 0 0,0 1 0 0 0,0 0 1 0 0,1 0-1 0 0,-1 1 0 0 0,1-1 0 0 0,1 1 1 0 0,0 1-1 0 0,0-1 0 0 0,1 1 1 0 0,-1 0-1 0 0,2 0 62 0 0,-3 1 2 0 0,0 0-1 0 0,1 0 1 0 0,0 1 0 0 0,1 0 0 0 0,0-1 0 0 0,1 1-1 0 0,0 0 1 0 0,1 1 0 0 0,0-1 0 0 0,1 0 0 0 0,0 1-1 0 0,1-1 1 0 0,0 1 0 0 0,1-1 0 0 0,0 0 0 0 0,1 1-1 0 0,0-1 1 0 0,0 0 0 0 0,2 0 0 0 0,-1 0 0 0 0,1 0-1 0 0,1-1 1 0 0,2 4-2 0 0,3 2 35 0 0,1-1 0 0 0,1 1 1 0 0,0-2-1 0 0,1 1 0 0 0,1-2 0 0 0,0 0 0 0 0,0-1 0 0 0,2 0 0 0 0,3 1-35 0 0,73 29-241 0 0,-91-42 267 0 0,16 2-3655 0 0,-4-12-9158 0 0,-11 6 9518 0 0</inkml:trace>
  <inkml:trace contextRef="#ctx0" brushRef="#br0" timeOffset="913.866">894 203 4481 0 0,'0'0'3091'0'0,"0"0"-1134"0"0,0 0-620 0 0,0 0-83 0 0,0 0 17 0 0,0 0-35 0 0,0 0-130 0 0,0 0-173 0 0,0 0-154 0 0,0 0-143 0 0,0 0-148 0 0,0 0-120 0 0,-16 32-108 0 0,-48 102-84 0 0,29-54 30 0 0,30-68-158 0 0,0 0 0 0 0,0 1 0 0 0,1 0-1 0 0,1 0 1 0 0,0 0 0 0 0,0 0 0 0 0,2 1 0 0 0,-1-1 0 0 0,2 0 0 0 0,0 1 0 0 0,1 5-48 0 0,1-16 57 0 0,1 1 0 0 0,0-1 0 0 0,0 1 0 0 0,0-1 0 0 0,0 0 0 0 0,1 0 0 0 0,-1 0 1 0 0,1-1-1 0 0,0 1 0 0 0,0-1 0 0 0,0 0 0 0 0,0 0 0 0 0,0 0 0 0 0,0-1 0 0 0,0 1 0 0 0,1-1 1 0 0,-1 0-1 0 0,1 0 0 0 0,-1-1 0 0 0,1 1 0 0 0,-1-1 0 0 0,1 0 0 0 0,-1 0 0 0 0,1-1 1 0 0,-1 1-1 0 0,0-1 0 0 0,1 0 0 0 0,-1 0 0 0 0,2-1-57 0 0,11-1-61 0 0,0-1 0 0 0,0-1 0 0 0,-1 0 1 0 0,1-2-1 0 0,-1 0 0 0 0,0 0 0 0 0,-1-2 0 0 0,8-5 61 0 0,-4-13-4175 0 0,-19 17-384 0 0,-3 0-3738 0 0,1 8 4053 0 0</inkml:trace>
  <inkml:trace contextRef="#ctx0" brushRef="#br0" timeOffset="1163.073">651 390 2601 0 0,'0'0'3051'0'0,"0"0"-481"0"0,0 0-207 0 0,0 0-257 0 0,0 0-434 0 0,0 0-406 0 0,0 0-258 0 0,0 0-181 0 0,0 0-130 0 0,0 0-114 0 0,34-1-120 0 0,108-4-126 0 0,22-9-1334 0 0,-101 6-9026 0 0,-49 7 1499 0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9.4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361 0 0 0 0,'0'0'379'0'0,"0"0"526"0"0,0 0 139 0 0,0 0-58 0 0,0 0-155 0 0,0 0-146 0 0,0 0-117 0 0,0 0-105 0 0,0 0-71 0 0,0 0-26 0 0,-30 10 2 0 0,-96 28 19 0 0,47 2 1121 0 0,71-32-1363 0 0,0 0 1 0 0,0 0-1 0 0,1 1 1 0 0,1 0 0 0 0,-1 0-1 0 0,1 1 1 0 0,1-1-1 0 0,0 1 1 0 0,0 1-1 0 0,1-1 1 0 0,1 1-1 0 0,-1-1 1 0 0,2 1-1 0 0,-1 0 1 0 0,1 0-1 0 0,1 0 1 0 0,0 0-1 0 0,1 1 1 0 0,0-1-1 0 0,1 0 1 0 0,1 7-146 0 0,-3 8 155 0 0,9 418 71 0 0,-2-322-253 0 0,-5-86 50 0 0,-2 0 0 0 0,-2 0 1 0 0,0-1-1 0 0,-3 1 0 0 0,-1-1 0 0 0,-1 0 1 0 0,-4 4-24 0 0,-5 46 2045 0 0,67-71-978 0 0,103-14 229 0 0,-121 0-5096 0 0,0 0-3999 0 0,-27 0 2535 0 0</inkml:trace>
  <inkml:trace contextRef="#ctx0" brushRef="#br0" timeOffset="481.853">788 218 0 0 0,'0'0'749'0'0,"0"0"52"0"0,0 0 30 0 0,0 0 135 0 0,0 0 172 0 0,0 0 178 0 0,0 0 57 0 0,0 0-79 0 0,-25 36-211 0 0,-77 115-277 0 0,53-47 150 0 0,36-66-778 0 0,1 1 0 0 0,2 0 0 0 0,2 1 0 0 0,2-1-1 0 0,1 2 1 0 0,2-1 0 0 0,2 0 0 0 0,2 4-178 0 0,-1-32 29 0 0,0-1 1 0 0,1 0-1 0 0,1 1 0 0 0,-1-1 1 0 0,2 0-1 0 0,0 0 0 0 0,0 0 1 0 0,1 0-1 0 0,0-1 0 0 0,1 0 1 0 0,0 1-1 0 0,0-1 0 0 0,1-1 1 0 0,1 1-1 0 0,-1-1 0 0 0,2-1 1 0 0,-1 1-1 0 0,1-1 1 0 0,0 0-1 0 0,1-1 0 0 0,0 0 1 0 0,0 0-1 0 0,1-1 0 0 0,4 2-29 0 0,-5-6 179 0 0,0 0-1 0 0,1-2 1 0 0,-1 1 0 0 0,0-1-1 0 0,0 0 1 0 0,1-1 0 0 0,-1 0-1 0 0,0 0 1 0 0,0-1 0 0 0,0-1-1 0 0,0 1 1 0 0,-1-1-1 0 0,1-1 1 0 0,-1 1 0 0 0,1-2-1 0 0,-1 1 1 0 0,0-1 0 0 0,-1 0-1 0 0,1-1 1 0 0,-1 1 0 0 0,0-2-1 0 0,-1 1 1 0 0,1-1-1 0 0,-1 0 1 0 0,-1 0 0 0 0,1 0-1 0 0,-1-1 1 0 0,0 0 0 0 0,-1 0-1 0 0,0-1 1 0 0,0 1 0 0 0,-1-1-1 0 0,0 1 1 0 0,-1-1-1 0 0,1 0 1 0 0,-2 0 0 0 0,1 0-1 0 0,-1-1 1 0 0,-1-3-179 0 0,1 8-2 0 0,-1 0 0 0 0,0 1 1 0 0,0-1-1 0 0,0 0 0 0 0,-1 0 0 0 0,1 1 1 0 0,-1-1-1 0 0,0 0 0 0 0,-1 1 0 0 0,1-1 0 0 0,-1 1 1 0 0,0 0-1 0 0,0-1 0 0 0,0 1 0 0 0,-1 0 1 0 0,1 0-1 0 0,-1 0 0 0 0,0 1 0 0 0,0-1 0 0 0,0 1 1 0 0,-1-1-1 0 0,1 1 0 0 0,-1 0 0 0 0,0 0 1 0 0,0 1-1 0 0,0-1 0 0 0,-1 1 2 0 0,-5-5-273 0 0,-2 1-1 0 0,1 1 1 0 0,-1 0 0 0 0,1 1 0 0 0,-1 0-1 0 0,0 1 1 0 0,-1 0 0 0 0,1 0-1 0 0,-1 2 1 0 0,1 0 0 0 0,-1 0-1 0 0,1 1 1 0 0,-1 0 0 0 0,0 1-1 0 0,-2 1 274 0 0,-26 16-3358 0 0,16-1-2323 0 0,12-6-1539 0 0</inkml:trace>
  <inkml:trace contextRef="#ctx0" brushRef="#br0" timeOffset="8451.872">370 133 0 0 0,'0'0'316'0'0,"0"0"182"0"0,-8 0 66 0 0,-29 1 9 0 0,35 0-470 0 0,0-1 0 0 0,0 1-1 0 0,1 0 1 0 0,-1 0 0 0 0,0-1 0 0 0,1 1 0 0 0,-1 0-1 0 0,1 0 1 0 0,-1 1 0 0 0,1-1 0 0 0,-1 0-1 0 0,1 0 1 0 0,0 1 0 0 0,0-1 0 0 0,-1 1-1 0 0,1-1 1 0 0,0 1 0 0 0,0 0 0 0 0,1-1 0 0 0,-1 1-1 0 0,0 0 1 0 0,1-1 0 0 0,-1 1 0 0 0,1 0-1 0 0,-1 0 1 0 0,1 1-103 0 0,-2 3 294 0 0,-43 166 4446 0 0,19 94-1924 0 0,21-217-2550 0 0,3 0-1 0 0,1 1 0 0 0,3 0 0 0 0,2-1 1 0 0,2 0-1 0 0,2 0 0 0 0,3-1 0 0 0,1 0 1 0 0,10 22-266 0 0,-15-55-15 0 0,1-1 0 0 0,0 0 0 0 0,1 0 0 0 0,1-1 0 0 0,0 0 0 0 0,0 0 0 0 0,1-1 0 0 0,1-1 0 0 0,0 0 1 0 0,1-1-1 0 0,0 0 0 0 0,0 0 0 0 0,1-2 0 0 0,0 0 0 0 0,1 0 0 0 0,0-1 0 0 0,0-1 0 0 0,0-1 1 0 0,1 0-1 0 0,0-1 0 0 0,14 2 15 0 0,129 10-6194 0 0,-123-16 1474 0 0,-11 0 1086 0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22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1 953 0 0 0,'0'0'131'0'0,"1"30"273"0"0,8 145 611 0 0,-2-57 2348 0 0,3-92-1272 0 0,-10-26-1459 0 0,0-3 6931 0 0,-5-16-6976 0 0,-6-80 807 0 0,10 81-1282 0 0,1-1 0 0 0,1 0 1 0 0,0 1-1 0 0,2-1 1 0 0,0 1-1 0 0,1-1 0 0 0,1 1 1 0 0,0 0-1 0 0,2 1 1 0 0,0 0-1 0 0,6-11-112 0 0,-6 13 23 0 0,1 0 0 0 0,0 1-1 0 0,1 0 1 0 0,1 0 0 0 0,0 1 0 0 0,0 0 0 0 0,2 1-1 0 0,0 0 1 0 0,0 1 0 0 0,5-4-23 0 0,-6 6-69 0 0,-9 8 17 0 0,0-1 1 0 0,0 0-1 0 0,-1 0 0 0 0,1 1 1 0 0,0-1-1 0 0,0 1 1 0 0,1 0-1 0 0,-1 0 0 0 0,0-1 1 0 0,0 1-1 0 0,1 0 1 0 0,-1 1-1 0 0,0-1 0 0 0,1 0 1 0 0,-1 1-1 0 0,1 0 1 0 0,-1-1-1 0 0,1 1 1 0 0,-1 0-1 0 0,1 0 0 0 0,-1 0 1 0 0,1 0 51 0 0,8 55-7747 0 0,-7-34 1045 0 0,-2-16 3711 0 0</inkml:trace>
  <inkml:trace contextRef="#ctx0" brushRef="#br0" timeOffset="870.97">494 842 536 0 0,'0'0'1167'0'0,"0"0"-15"0"0,0 0 106 0 0,0 0 118 0 0,0 0 8 0 0,0 0-91 0 0,0 0-158 0 0,0 0-175 0 0,-31 21-171 0 0,-97 67-146 0 0,120-84-554 0 0,1 1-1 0 0,-1 0 1 0 0,1 0-1 0 0,1 1 0 0 0,-1 0 1 0 0,1 0-1 0 0,0 0 1 0 0,0 1-1 0 0,1 0 1 0 0,-1 0-1 0 0,2 1 1 0 0,-1 0-89 0 0,-5 9 149 0 0,6-11-102 0 0,0 0 0 0 0,0 1 1 0 0,0-1-1 0 0,1 1 0 0 0,0 0 0 0 0,1 0 0 0 0,-1 0 1 0 0,1 0-1 0 0,1 1 0 0 0,-1-1 0 0 0,1 0 0 0 0,1 1 0 0 0,-1-1 1 0 0,1 1-1 0 0,0-1 0 0 0,1 5-47 0 0,2-10 64 0 0,-1 1 1 0 0,0-2 0 0 0,1 1-1 0 0,-1 0 1 0 0,1 0-1 0 0,-1-1 1 0 0,1 1-1 0 0,0-1 1 0 0,0 0-1 0 0,-1 0 1 0 0,1 0-1 0 0,0 0 1 0 0,0 0 0 0 0,0-1-1 0 0,0 1 1 0 0,0-1-1 0 0,0 0 1 0 0,0 0-1 0 0,0 0 1 0 0,1 0-1 0 0,-1-1 1 0 0,0 1-1 0 0,0-1 1 0 0,0 1 0 0 0,1-2-65 0 0,14-4 310 0 0,-1-1 0 0 0,0-1 0 0 0,0-1 0 0 0,-1 0 0 0 0,0-1 0 0 0,0-1 1 0 0,-1-1-1 0 0,-1 0 0 0 0,13-13-310 0 0,125-150 1944 0 0,-146 162-1862 0 0,-4 18-333 0 0,-21 65 34 0 0,9 7-514 0 0,10-76 619 0 0,1 1 0 0 0,-1 0 0 0 0,0-1 0 0 0,1 1 0 0 0,0 0 0 0 0,-1-1-1 0 0,1 1 1 0 0,0-1 0 0 0,0 1 0 0 0,0-1 0 0 0,0 0 0 0 0,0 1 0 0 0,0-1 0 0 0,0 0 0 0 0,0 1 0 0 0,0-1 0 0 0,1 0 0 0 0,-1 0 0 0 0,1 0 0 0 0,-1 0 0 0 0,1-1 0 0 0,-1 1 0 0 0,1 0 0 0 0,-1 0 0 0 0,1-1 0 0 0,-1 1 0 0 0,1-1 0 0 0,0 0 112 0 0,76-4-9013 0 0,-15-34 2634 0 0,19-38 6017 0 0,-47 24 988 0 0,-33 27 4581 0 0,-39 26 322 0 0,30 4-5367 0 0,-1 1 0 0 0,1 0 0 0 0,0 1 0 0 0,0-1 0 0 0,0 1 0 0 0,1 0 0 0 0,1 1-1 0 0,-1 0 1 0 0,1 0 0 0 0,0 0 0 0 0,1 0 0 0 0,0 1 0 0 0,0 0 0 0 0,1 0 0 0 0,0 0-1 0 0,0 0 1 0 0,1 0 0 0 0,1 0 0 0 0,-1 1 0 0 0,2-1 0 0 0,-1 1-162 0 0,1-6 6 0 0,1 0-1 0 0,0 0 1 0 0,0 0 0 0 0,0 0-1 0 0,0 0 1 0 0,0 0 0 0 0,1-1 0 0 0,0 1-1 0 0,0 0 1 0 0,0-1 0 0 0,0 1-1 0 0,0-1 1 0 0,1 0 0 0 0,0 0-1 0 0,-1 0 1 0 0,1 0 0 0 0,0 0 0 0 0,0 0-1 0 0,1-1 1 0 0,-1 0 0 0 0,1 0-1 0 0,-1 0 1 0 0,1 0 0 0 0,-1 0 0 0 0,1 0-1 0 0,0-1 1 0 0,3 1-6 0 0,3 1 257 0 0,1 1 0 0 0,-1-2 1 0 0,1 0-1 0 0,0 0 0 0 0,0-1 0 0 0,0 0 0 0 0,0 0 0 0 0,0-2 1 0 0,0 1-1 0 0,0-1-257 0 0,1-5 220 0 0,0 1 1 0 0,0-2-1 0 0,0 1 1 0 0,0-1 0 0 0,-1-1-1 0 0,0 0 1 0 0,-1-1-1 0 0,0 0 1 0 0,-1-1-1 0 0,1 0 1 0 0,-2 0-1 0 0,1-1 1 0 0,-2 0 0 0 0,1 0-1 0 0,-1-1 1 0 0,-1 0-1 0 0,0 0 1 0 0,-1-1-1 0 0,-1 1 1 0 0,2-6-221 0 0,-4 13 4 0 0,5-7-81 0 0,-1 0 0 0 0,-1 0 0 0 0,0-1 1 0 0,0 0-1 0 0,-2 0 0 0 0,1 0 0 0 0,-2 0 0 0 0,0-1 0 0 0,0 1 0 0 0,-1-1 0 0 0,-1 1 0 0 0,0-1 0 0 0,-1 1 0 0 0,0-1 0 0 0,-1 1 0 0 0,-1 0 0 0 0,0 0 0 0 0,-1 0 0 0 0,0 0 0 0 0,-1 0 0 0 0,0 1 0 0 0,-1 0 0 0 0,-1 0 0 0 0,-1-2 77 0 0,3 9-87 0 0,1 1 0 0 0,0 0-1 0 0,-1 0 1 0 0,0 1-1 0 0,0 0 1 0 0,0-1 0 0 0,0 1-1 0 0,-1 1 1 0 0,1-1 0 0 0,-1 1-1 0 0,0 0 1 0 0,1 0-1 0 0,-1 1 1 0 0,0 0 0 0 0,0 0-1 0 0,0 0 1 0 0,0 1 0 0 0,0 0-1 0 0,0 0 1 0 0,0 0-1 0 0,0 1 1 0 0,0 0 0 0 0,0 0-1 0 0,0 0 1 0 0,0 1 0 0 0,1 0-1 0 0,-1 0 1 0 0,0 0-1 0 0,1 1 1 0 0,0 0 0 0 0,-2 1 87 0 0,0 1 9 0 0,0 1 0 0 0,1 0 1 0 0,0 0-1 0 0,0 0 1 0 0,0 0-1 0 0,1 1 0 0 0,0 0 1 0 0,0 0-1 0 0,1 1 1 0 0,0-1-1 0 0,0 1 0 0 0,1 0 1 0 0,0 0-1 0 0,0 0 1 0 0,1 0-1 0 0,0 1 0 0 0,1-1 1 0 0,-1 1-1 0 0,2-1 0 0 0,-1 1 1 0 0,1 0-1 0 0,0-1 1 0 0,1 1-1 0 0,0-1 0 0 0,1 1 1 0 0,0 0-10 0 0,5 6 125 0 0,1 0 0 0 0,0 0 0 0 0,1 0 0 0 0,1-1-1 0 0,0-1 1 0 0,1 0 0 0 0,1 0 0 0 0,0-1 0 0 0,0 0 0 0 0,1-1 0 0 0,1-1 0 0 0,0 0 0 0 0,0-1 0 0 0,1 0 0 0 0,0-2 0 0 0,11 5-125 0 0,148 43 1237 0 0,-135-51-1661 0 0,-15-7-2746 0 0,-19-5-1901 0 0,-4 3-1365 0 0,1 4 709 0 0</inkml:trace>
  <inkml:trace contextRef="#ctx0" brushRef="#br0" timeOffset="1137.975">1702 584 8194 0 0,'0'0'2108'0'0,"0"0"-497"0"0,0 0-110 0 0,0 0 50 0 0,0 0-118 0 0,0 0-250 0 0,0 0-280 0 0,0 0-274 0 0,0 0-215 0 0,-25 32-167 0 0,-77 101-97 0 0,-185 239-480 0 0,170-243-1453 0 0,51-59-3220 0 0,36-40-2901 0 0,22-22 3000 0 0</inkml:trace>
  <inkml:trace contextRef="#ctx0" brushRef="#br0" timeOffset="1603.143">1703 1067 4105 0 0,'0'0'2195'0'0,"0"0"-121"0"0,0 0-66 0 0,0 0-111 0 0,0 0-186 0 0,0 0-284 0 0,0 0-264 0 0,0 0-253 0 0,0 0-253 0 0,0 0-143 0 0,0 0-126 0 0,0 0-90 0 0,-23 14-11 0 0,-74 47-75 0 0,32-7 190 0 0,32-22-567 0 0,65-24-910 0 0,79-7 750 0 0,-108 0 352 0 0,0 0 1 0 0,0 0-1 0 0,0 0 1 0 0,-1 0-1 0 0,1 1 1 0 0,-1-1-1 0 0,1 1 1 0 0,-1 0-1 0 0,1 0 1 0 0,-1 0 0 0 0,0 0-1 0 0,0 0 1 0 0,0 1-1 0 0,0-1 1 0 0,0 0-1 0 0,-1 1 1 0 0,1 0-1 0 0,-1-1 1 0 0,0 1-1 0 0,1 0 1 0 0,-1 0-1 0 0,0-1 1 0 0,-1 1 0 0 0,1 0-1 0 0,0 0 1 0 0,-1 0-1 0 0,0 0 1 0 0,0 0-1 0 0,0 0 1 0 0,0 0-1 0 0,0 0 1 0 0,0 0-1 0 0,-1 0 1 0 0,1 0-1 0 0,-1 0 1 0 0,0 0 0 0 0,0 0-1 0 0,0 0 1 0 0,0-1-1 0 0,-1 1 1 0 0,1 0-1 0 0,-1-1 1 0 0,0 1-1 0 0,1-1 1 0 0,-1 0-1 0 0,0 1 1 0 0,-1-1-1 0 0,1 0 1 0 0,0 0-1 0 0,0 0 1 0 0,-1-1 0 0 0,1 1-1 0 0,-1 0 1 0 0,0-1-28 0 0,-88 58 276 0 0,82-56-440 0 0,-47 12 43 0 0,16-11-3715 0 0,37-4 2822 0 0,-2 1-376 0 0,2-3-4448 0 0,-1-1-2245 0 0</inkml:trace>
  <inkml:trace contextRef="#ctx0" brushRef="#br0" timeOffset="3552.162">1849 794 0 0 0,'0'0'1135'0'0,"0"0"141"0"0,0 0 127 0 0,0 0 103 0 0,0 0-13 0 0,0 0-158 0 0,0 0-256 0 0,0 0-269 0 0,0 0-214 0 0,0 0-104 0 0,0 0 8 0 0,0 0 71 0 0,0 0 60 0 0,6-2 32 0 0,67-21 1461 0 0,41-13-33 0 0,-61 31-1601 0 0,-53 31-306 0 0,-86 66-55 0 0,86-91-153 0 0,-1 1 1 0 0,0 0-1 0 0,0-1 1 0 0,1 1-1 0 0,-1 0 1 0 0,1-1-1 0 0,0 1 1 0 0,-1 0-1 0 0,1 0 1 0 0,0 0-1 0 0,0-1 1 0 0,0 1-1 0 0,0 0 1 0 0,0 0-1 0 0,1-1 1 0 0,-1 1-1 0 0,1 0 1 0 0,-1 0-1 0 0,1-1 1 0 0,-1 1-1 0 0,1 0 1 0 0,0-1-1 0 0,0 1 1 0 0,0-1-1 0 0,0 1 1 0 0,0-1-1 0 0,0 1 1 0 0,0-1-1 0 0,0 0 1 0 0,1 0-1 0 0,-1 1 1 0 0,0-1-1 0 0,1 0 1 0 0,-1 0-1 0 0,1 0 1 0 0,-1-1-1 0 0,1 1 1 0 0,0 0-1 0 0,-1 0 1 0 0,1-1-1 0 0,0 1 1 0 0,-1-1-1 0 0,1 0 1 0 0,0 1-1 0 0,0-1 1 0 0,0 0-1 0 0,-1 0 1 0 0,1 0-1 0 0,0 0 1 0 0,0-1 23 0 0,25 14-87 0 0,-24-10 118 0 0,-1 1-1 0 0,1 0 1 0 0,-1 0 0 0 0,1 0-1 0 0,-1 0 1 0 0,0 1-1 0 0,-1-1 1 0 0,1 0-1 0 0,-1 1 1 0 0,0-1-1 0 0,0 1 1 0 0,0 0-1 0 0,-1-1 1 0 0,1 1 0 0 0,-1 0-1 0 0,0-1 1 0 0,-1 1-1 0 0,1 0 1 0 0,-1-1-1 0 0,0 1 1 0 0,-1 2-31 0 0,-2 2-14 0 0,-1-1 0 0 0,0 0 0 0 0,0 0-1 0 0,-1 0 1 0 0,0-1 0 0 0,0 0 0 0 0,-1 0 0 0 0,0 0 0 0 0,0-1 0 0 0,-1 0 0 0 0,1 0 0 0 0,-1-1 0 0 0,-1 0-1 0 0,1-1 1 0 0,-1 0 0 0 0,-4 2 14 0 0,6-3-329 0 0,-11 4-3556 0 0,7-6-3762 0 0,8-1 1846 0 0</inkml:trace>
  <inkml:trace contextRef="#ctx0" brushRef="#br0" timeOffset="4949.439">2086 430 0 0 0,'0'0'668'0'0,"0"0"532"0"0,0 0 275 0 0,0 0 48 0 0,0 0-69 0 0,0 0-116 0 0,0 0-169 0 0,0 0-135 0 0,0 0-91 0 0,0 0-87 0 0,34 7-80 0 0,105 26-49 0 0,-77 0 323 0 0,-55-24-823 0 0,8 10-51 0 0,-1 2 0 0 0,0-1-1 0 0,-2 2 1 0 0,0 0 0 0 0,-1 0 0 0 0,-1 1-1 0 0,-2 0 1 0 0,0 0 0 0 0,-1 1-1 0 0,-2 0 1 0 0,0 1 0 0 0,-2-1-1 0 0,0 1 1 0 0,-2 0 0 0 0,-1 4-176 0 0,1-1-56 0 0,-2 0 1 0 0,-1 0-1 0 0,-1 0 0 0 0,-1 0 1 0 0,-2 0-1 0 0,0-1 1 0 0,-2 0-1 0 0,-1-1 1 0 0,-8 16 55 0 0,2-14-329 0 0,-1-1 0 0 0,-1 0 0 0 0,-2-1 0 0 0,0-1 0 0 0,-2-1 0 0 0,0-1 0 0 0,-2 0 0 0 0,-20 14 329 0 0,-124 84-9303 0 0,145-106 4662 0 0</inkml:trace>
  <inkml:trace contextRef="#ctx0" brushRef="#br0" timeOffset="6637.035">2968 463 0 0 0,'0'0'413'0'0,"0"0"314"0"0,0 0 260 0 0,0 0 252 0 0,0 0 164 0 0,0 0 11 0 0,0 0-105 0 0,0 0-170 0 0,0 0-195 0 0,0 0-169 0 0,0 0-163 0 0,-1 21-138 0 0,-6 70-97 0 0,-29 15 362 0 0,7-33-506 0 0,0-5-260 0 0,3 2 1 0 0,3 0-1 0 0,-9 56 27 0 0,30-22 1983 0 0,4-100-1859 0 0,1-1-1 0 0,0 1 0 0 0,0-1 0 0 0,0 0 0 0 0,1 0 0 0 0,-1 0 0 0 0,1 0 0 0 0,-1 0 0 0 0,1-1 0 0 0,0 0 0 0 0,0 0 0 0 0,0 0 1 0 0,0 0-1 0 0,0 0 0 0 0,1-1 0 0 0,-1 0 0 0 0,1 0 0 0 0,-1 0 0 0 0,0 0 0 0 0,1-1 0 0 0,-1 0 0 0 0,1 0 0 0 0,-1 0 0 0 0,1 0 1 0 0,-1-1-1 0 0,1 0 0 0 0,-1 0 0 0 0,4-1-123 0 0,11 1 170 0 0,115-20 360 0 0,-121 19-779 0 0,19-9-1350 0 0,-27-17-8936 0 0,-5 21 7145 0 0,0 3 328 0 0</inkml:trace>
  <inkml:trace contextRef="#ctx0" brushRef="#br0" timeOffset="6899.974">2423 849 3353 0 0,'0'0'1820'0'0,"0"0"-49"0"0,0 0-1 0 0,0 0 33 0 0,0 0-141 0 0,35-5-229 0 0,110-18-237 0 0,96 8 1902 0 0,-111 14-3219 0 0,-72 1-3065 0 0,-30 3-4986 0 0,-20-2 1745 0 0</inkml:trace>
  <inkml:trace contextRef="#ctx0" brushRef="#br0" timeOffset="7719.075">3237 378 0 0 0,'0'0'492'0'0,"0"0"551"0"0,0 0 125 0 0,0 0 87 0 0,0 0 32 0 0,0 0-65 0 0,0 0-138 0 0,0 0-185 0 0,0 0-138 0 0,0 0-54 0 0,0 0-12 0 0,0 0 38 0 0,0 0 6 0 0,8-1-21 0 0,112-9 2710 0 0,-104 9-3107 0 0,-13 1-278 0 0,1-1 0 0 0,-1 0 0 0 0,1 1-1 0 0,-1 0 1 0 0,1-1 0 0 0,-1 2 0 0 0,1-1 0 0 0,-1 0 0 0 0,1 1 0 0 0,-1-1 0 0 0,1 1 0 0 0,-1 0 0 0 0,0 0 0 0 0,1 0 0 0 0,-1 1 0 0 0,0-1 0 0 0,0 1 0 0 0,0 0 0 0 0,1 0-43 0 0,-4 1 48 0 0,1 0 0 0 0,-1 1 0 0 0,0-1 0 0 0,0 0 1 0 0,0 0-1 0 0,0 0 0 0 0,-1 0 0 0 0,1 0 0 0 0,-1 0 0 0 0,0 0 1 0 0,0 0-1 0 0,0 0 0 0 0,0 0 0 0 0,0 0 0 0 0,-1 0 0 0 0,1 0 1 0 0,-1-1-1 0 0,0 1 0 0 0,0-1 0 0 0,0 1 0 0 0,0-1 1 0 0,0 0-1 0 0,0 0 0 0 0,-3 2-48 0 0,-6 10 97 0 0,-18 19 36 0 0,24-29-117 0 0,0 1 0 0 0,0-1-1 0 0,1 2 1 0 0,0-1 0 0 0,0 0 0 0 0,0 1 0 0 0,0-1-1 0 0,1 1 1 0 0,0 0 0 0 0,0 1 0 0 0,0-1 0 0 0,1 0-1 0 0,0 1 1 0 0,0-1 0 0 0,1 1 0 0 0,-1 4-16 0 0,5-9-3 0 0,-1 0 0 0 0,1 0 0 0 0,-1-1 0 0 0,1 1 0 0 0,0-1 0 0 0,0 1 0 0 0,0-1 0 0 0,0 0 0 0 0,0 0 1 0 0,0-1-1 0 0,0 1 0 0 0,0-1 0 0 0,0 1 0 0 0,0-1 0 0 0,0 0 0 0 0,0 0 0 0 0,0 0 0 0 0,0 0 0 0 0,1-1 0 0 0,-1 1 0 0 0,2-2 3 0 0,67-22-4723 0 0,-42 12-3550 0 0,-22 8 2324 0 0</inkml:trace>
  <inkml:trace contextRef="#ctx0" brushRef="#br0" timeOffset="8639.968">3427 98 944 0 0,'0'0'1288'0'0,"0"0"-157"0"0,0 0 0 0 0,0 0 151 0 0,0 0 156 0 0,0 0 17 0 0,0 0-147 0 0,0 0-195 0 0,0 0-175 0 0,0 0-93 0 0,0 0-32 0 0,0 0-57 0 0,22-11-25 0 0,72-37-46 0 0,-25 20 878 0 0,-66 26-1518 0 0,1 0 0 0 0,-1 1-1 0 0,0 0 1 0 0,1 0 0 0 0,-1 0-1 0 0,1 0 1 0 0,-1 1 0 0 0,1-1 0 0 0,-1 1-1 0 0,1 0 1 0 0,0 0 0 0 0,-1 0 0 0 0,1 0-1 0 0,-1 1 1 0 0,1-1 0 0 0,-1 1-1 0 0,1 0 1 0 0,-1 0 0 0 0,1 0 0 0 0,-1 1-1 0 0,0-1 1 0 0,0 1 0 0 0,1 0 0 0 0,-1 0-1 0 0,0 0 1 0 0,-1 0 0 0 0,1 0 0 0 0,0 1-1 0 0,-1-1 1 0 0,1 1 0 0 0,-1 0-1 0 0,0 0 1 0 0,0 0 0 0 0,0 0 0 0 0,0 0-1 0 0,0 0 1 0 0,-1 1-45 0 0,10 36 88 0 0,-1 0-1 0 0,-2 1 1 0 0,-2 0-1 0 0,-2 1 1 0 0,-2-1-1 0 0,-2 1 1 0 0,-2 19-88 0 0,1 4-6 0 0,-23 365-548 0 0,23 247 1951 0 0,1-677-1356 0 0,0 0 10 0 0,0 0-1 0 0,-20-7 3322 0 0,-11-4-3711 0 0,-143 3-2454 0 0,165 8 2037 0 0,-10-1-3188 0 0,7-2-4109 0 0,6 0-102 0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35.5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45 0 0 0,'0'0'328'0'0,"0"0"404"0"0,0 0 354 0 0,0 0 307 0 0,0 0 170 0 0,0 0 46 0 0,0 0-29 0 0,0 0-124 0 0,0 0-162 0 0,0 0-127 0 0,21 0-140 0 0,107 0 731 0 0,115-19 2204 0 0,-178 8-3783 0 0,1 0-1867 0 0,-21 8-6828 0 0,-44 4 3566 0 0,-1 1 3659 0 0,0-2 828 0 0,0 4-1763 0 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35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4745 0 0,'0'0'2251'0'0,"0"0"-574"0"0,0 0-405 0 0,0 0 15 0 0,0 0 148 0 0,0 0 68 0 0,0 0-130 0 0,0 0-239 0 0,0 0-229 0 0,0 0-176 0 0,0 0-137 0 0,36-4-118 0 0,113-11-63 0 0,114-25 1016 0 0,-199 32-1702 0 0,9 0-1766 0 0,-23 6-5566 0 0,-37 2-1461 0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38.9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474 494 1848 0 0,'0'0'1542'0'0,"0"0"-984"0"0,0 0-232 0 0,0 0 297 0 0,0 0 289 0 0,0 0 172 0 0,0 0 2 0 0,0 0-95 0 0,-1 31-183 0 0,-7 100-224 0 0,-29 163 238 0 0,36-256-1223 0 0,-2 32-288 0 0,7-23-7579 0 0,-2-43 6442 0 0</inkml:trace>
  <inkml:trace contextRef="#ctx0" brushRef="#br0" timeOffset="257.889">732 509 2176 0 0,'0'0'1641'0'0,"0"0"-248"0"0,0 0-120 0 0,0 0 90 0 0,0 0 70 0 0,0 0-24 0 0,0 0-153 0 0,0 0-223 0 0,0 0-167 0 0,0 0-141 0 0,0 0-115 0 0,0 0-94 0 0,0 0-41 0 0,29-3-19 0 0,94-10-17 0 0,15 10 770 0 0,-42 25-949 0 0,-94-21-262 0 0,0 0 1 0 0,0 0-1 0 0,0 0 1 0 0,0 1-1 0 0,0-1 1 0 0,0 1 0 0 0,-1-1-1 0 0,1 1 1 0 0,-1 0-1 0 0,1-1 1 0 0,-1 1 0 0 0,0 0-1 0 0,1 0 1 0 0,-1 0-1 0 0,0 0 1 0 0,0 0 0 0 0,-1 0-1 0 0,1 1 1 0 0,0-1-1 0 0,-1 0 1 0 0,1 0-1 0 0,-1 1 1 0 0,1-1 0 0 0,-1 0-1 0 0,0 0 1 0 0,0 1-1 0 0,0-1 1 0 0,-1 0 0 0 0,1 1-1 0 0,0-1 1 0 0,-1 0-1 0 0,0 0 1 0 0,1 0-1 0 0,-1 1 1 0 0,0-1 0 0 0,0 0-1 0 0,0 0 1 0 0,0 0-1 0 0,-1 0 1 0 0,1 0 0 0 0,-1 0 1 0 0,-258 324-103 0 0,256-320 129 0 0,0 1 0 0 0,1-1 1 0 0,-1 0-1 0 0,1 1 0 0 0,0 0 0 0 0,1 0 1 0 0,0-1-1 0 0,0 2 0 0 0,0-1 0 0 0,1 0 0 0 0,0 0 1 0 0,0 0-1 0 0,1 1 0 0 0,0-1 0 0 0,1 5-26 0 0,2-6 56 0 0,0 1-1 0 0,1-1 0 0 0,0 0 1 0 0,0 0-1 0 0,1 0 0 0 0,0 0 0 0 0,0-1 1 0 0,0 0-1 0 0,0 0 0 0 0,1 0 1 0 0,0 0-1 0 0,0-1 0 0 0,0 0 1 0 0,0-1-1 0 0,5 3-55 0 0,-4-3-44 0 0,-1 0 0 0 0,1 0-1 0 0,0-1 1 0 0,0 0 0 0 0,-1 0 0 0 0,2 0 0 0 0,-1-1 0 0 0,0 0-1 0 0,0-1 1 0 0,0 1 0 0 0,0-2 0 0 0,1 1 0 0 0,-1-1 0 0 0,6-1 44 0 0,24-7-2879 0 0,-4-6-3340 0 0,-23 8-1444 0 0</inkml:trace>
  <inkml:trace contextRef="#ctx0" brushRef="#br0" timeOffset="258.889">1443 744 0 0 0,'0'0'264'0'0,"0"0"599"0"0,0 0 405 0 0,0 0 287 0 0,0 0 174 0 0,0 0 28 0 0,0 0-110 0 0,0 0-172 0 0,0 0-162 0 0,0 0-125 0 0,0 0-104 0 0,0 0-104 0 0,-6 0 1555 0 0,11-27-1768 0 0,1 0 0 0 0,1 0 1 0 0,1 1-1 0 0,1 0 0 0 0,1 0 0 0 0,2 1 0 0 0,12-19-767 0 0,-16 29 60 0 0,1 0 0 0 0,0 0 1 0 0,1 1-1 0 0,1 0 0 0 0,0 1 1 0 0,1 0-1 0 0,0 1 1 0 0,1 0-1 0 0,1 1 0 0 0,0 1 1 0 0,5-4-61 0 0,10 6-811 0 0,-29 30-2414 0 0,-7 12-2620 0 0,0-9-4719 0 0,6-17 7317 0 0</inkml:trace>
  <inkml:trace contextRef="#ctx0" brushRef="#br0" timeOffset="629.27">1973 413 0 0 0,'0'0'1470'0'0,"0"0"109"0"0,0 0 125 0 0,0 0 35 0 0,0 0-127 0 0,0 0-259 0 0,0 0-249 0 0,0 0-192 0 0,0 0-129 0 0,0 0-138 0 0,0 0-96 0 0,0 0-97 0 0,0 0-90 0 0,-33 23-95 0 0,-97 74-66 0 0,81-48-23 0 0,47-41-150 0 0,0-6-7 0 0,1 0-1 0 0,0 0 1 0 0,0 0 0 0 0,0 0 0 0 0,0 1-1 0 0,0-1 1 0 0,0 0 0 0 0,1 1-1 0 0,-1-1 1 0 0,1 1 0 0 0,0-1 0 0 0,0 1-1 0 0,-1-1 1 0 0,2 1 0 0 0,-1-1 0 0 0,0 0-1 0 0,0 1 1 0 0,1-1 0 0 0,-1 1-1 0 0,1-1 1 0 0,0 0 0 0 0,0 1 0 0 0,0-1-1 0 0,0 0 1 0 0,0 0 0 0 0,0 0 0 0 0,1 0-1 0 0,-1 0 1 0 0,1 0 0 0 0,-1 0-1 0 0,1 0 1 0 0,0 0 0 0 0,0-1 0 0 0,0 1-1 0 0,0-1 1 0 0,0 1 0 0 0,0-1 0 0 0,0 0-1 0 0,0 0 1 0 0,1 0 0 0 0,-1 0-1 0 0,0 0 1 0 0,1-1 0 0 0,-1 1 0 0 0,0-1-1 0 0,3 1-20 0 0,3-3 215 0 0,-1 0-1 0 0,1 0 0 0 0,0-1 0 0 0,-1 0 0 0 0,1-1 1 0 0,-1 1-1 0 0,0-1 0 0 0,0-1 0 0 0,-1 0 0 0 0,1 0 1 0 0,-1 0-1 0 0,0 0 0 0 0,0-1 0 0 0,-1 0 1 0 0,0 0-1 0 0,0-1-214 0 0,35-30 341 0 0,-15 16-288 0 0,88-54-244 0 0,-105 120-1557 0 0,-9-28 1231 0 0,-1 38-6982 0 0,32-35-2170 0 0,-27-17 9580 0 0</inkml:trace>
  <inkml:trace contextRef="#ctx0" brushRef="#br0" timeOffset="1061.66">2352 468 0 0 0,'0'0'604'0'0,"0"0"716"0"0,0 0 7 0 0,0 0-217 0 0,0 0-191 0 0,0 0-136 0 0,0 0-47 0 0,0 0-57 0 0,0 0-81 0 0,0 0-122 0 0,-18 5-143 0 0,-58 18-131 0 0,73-22-197 0 0,-1 1-1 0 0,1-1 0 0 0,1 1 0 0 0,-1 0 1 0 0,0 0-1 0 0,0 0 0 0 0,1 0 0 0 0,-1 1 1 0 0,1-1-1 0 0,-1 1 0 0 0,1-1 0 0 0,0 1 1 0 0,0 0-1 0 0,0 0 0 0 0,1 0 0 0 0,-1 0 1 0 0,1 0-1 0 0,0 0 0 0 0,0 1 1 0 0,0-1-1 0 0,0 0 0 0 0,0 1 0 0 0,0-1 1 0 0,1 1-1 0 0,0-1 0 0 0,0 0 0 0 0,0 1 1 0 0,0-1-1 0 0,0 1 0 0 0,1 0-4 0 0,-1 2-32 0 0,0-3 29 0 0,1-1 0 0 0,-1 0 1 0 0,1 1-1 0 0,0-1 0 0 0,0 1 0 0 0,0-1 0 0 0,0 0 0 0 0,0 0 0 0 0,0 0 0 0 0,0 1 0 0 0,1-1 0 0 0,-1 0 0 0 0,1-1 0 0 0,0 1 0 0 0,-1 0 1 0 0,1 0-1 0 0,0-1 0 0 0,0 1 0 0 0,0-1 0 0 0,0 1 0 0 0,0-1 0 0 0,0 0 0 0 0,1 0 0 0 0,-1 0 0 0 0,0 0 0 0 0,1 0 0 0 0,-1-1 1 0 0,0 1-1 0 0,1-1 0 0 0,0 1 3 0 0,75 8 2309 0 0,-67-10-1816 0 0,1-1 1 0 0,-1 0-1 0 0,0 0 1 0 0,1-1-1 0 0,-1 0 0 0 0,0-1 1 0 0,-1 0-1 0 0,1-1 1 0 0,-1 0-1 0 0,0-1 0 0 0,0 0 1 0 0,0-1-1 0 0,-1 0 0 0 0,1-1-493 0 0,116-116 2084 0 0,-116 115-2044 0 0,-1-1-1 0 0,0-1 0 0 0,0 0 0 0 0,-1 0 1 0 0,0 0-1 0 0,-1-1 0 0 0,-1 0 0 0 0,0-1 0 0 0,0 0 1 0 0,-2 1-1 0 0,1-2 0 0 0,-1 1 0 0 0,-1 0 1 0 0,-1-1-1 0 0,0 1 0 0 0,0-1 0 0 0,-2 0 1 0 0,1 0-1 0 0,-2-5-39 0 0,-1 14-22 0 0,1 0 1 0 0,-1 1-1 0 0,0-1 0 0 0,-1 1 1 0 0,1-1-1 0 0,-1 1 1 0 0,0 0-1 0 0,0 0 0 0 0,0 0 1 0 0,0 1-1 0 0,-1-1 0 0 0,0 1 1 0 0,1-1-1 0 0,-1 1 1 0 0,0 0-1 0 0,-1 1 0 0 0,1-1 1 0 0,0 1-1 0 0,-1 0 1 0 0,1 0-1 0 0,-1 0 0 0 0,0 1 1 0 0,0-1-1 0 0,0 1 0 0 0,0 0 1 0 0,0 1-1 0 0,1-1 1 0 0,-1 1-1 0 0,0 0 0 0 0,0 0 1 0 0,0 1-1 0 0,0-1 1 0 0,0 1-1 0 0,0 0 0 0 0,0 1 1 0 0,0-1-1 0 0,0 1 0 0 0,1 0 1 0 0,-1 0-1 0 0,1 0 1 0 0,0 1-1 0 0,-1-1 0 0 0,-2 3 22 0 0,-2 1-21 0 0,0 1-1 0 0,0-1 1 0 0,0 2-1 0 0,1-1 1 0 0,0 1 0 0 0,1 0-1 0 0,-1 1 1 0 0,2-1-1 0 0,-1 1 1 0 0,1 1-1 0 0,1-1 1 0 0,-1 1-1 0 0,2 0 1 0 0,-1 1-1 0 0,2-1 1 0 0,-1 1-1 0 0,1-1 1 0 0,1 1-1 0 0,0 0 1 0 0,0 0 0 0 0,1 5 21 0 0,1-10-10 0 0,-1-1 1 0 0,1 1-1 0 0,0 0 1 0 0,1 0 0 0 0,0-1-1 0 0,0 1 1 0 0,0 0-1 0 0,0-1 1 0 0,1 1 0 0 0,0-1-1 0 0,0 0 1 0 0,0 0-1 0 0,1 1 1 0 0,0-1 0 0 0,0-1-1 0 0,0 1 1 0 0,1 0 0 0 0,-1-1-1 0 0,1 0 1 0 0,0 0-1 0 0,0 0 1 0 0,1 0 0 0 0,-1-1-1 0 0,3 2 10 0 0,8 4-56 0 0,1-1 0 0 0,0-1-1 0 0,0 0 1 0 0,0-1 0 0 0,1-1-1 0 0,0-1 1 0 0,0 0 0 0 0,0-1 0 0 0,1-1-1 0 0,-1 0 1 0 0,6-2 56 0 0,68 2-4215 0 0,-70-2-729 0 0,-5-4-4814 0 0</inkml:trace>
  <inkml:trace contextRef="#ctx0" brushRef="#br0" timeOffset="1450.036">3136 332 1304 0 0,'0'0'1801'0'0,"0"0"-69"0"0,0 0 102 0 0,0 0 45 0 0,0 0-175 0 0,0 0-255 0 0,0 0-265 0 0,0 0-255 0 0,0 0-210 0 0,-31 23-179 0 0,-98 75-176 0 0,-232 171 298 0 0,-5-19-980 0 0,204-142-2346 0 0,62-29-7134 0 0,89-70 6477 0 0</inkml:trace>
  <inkml:trace contextRef="#ctx0" brushRef="#br0" timeOffset="2198.837">2893 822 0 0 0,'0'0'396'0'0,"0"0"912"0"0,0 0 206 0 0,0 0-112 0 0,0 0-131 0 0,0 0-126 0 0,0 0-79 0 0,0 0-10 0 0,0 0 79 0 0,0 0 20 0 0,0 0-59 0 0,0 0-116 0 0,-6 0-162 0 0,-162 62 2780 0 0,65-10-3415 0 0,102-51-199 0 0,0-1 0 0 0,0 0 0 0 0,0 1 0 0 0,0-1 1 0 0,1 1-1 0 0,-1-1 0 0 0,0 1 0 0 0,0 0 0 0 0,0-1 1 0 0,1 1-1 0 0,-1 0 0 0 0,0 0 0 0 0,1-1 1 0 0,-1 1-1 0 0,0 0 0 0 0,1 0 0 0 0,-1 0 0 0 0,1 0 1 0 0,0 0-1 0 0,-1 0 0 0 0,1-1 0 0 0,0 1 0 0 0,-1 0 1 0 0,1 0-1 0 0,0 0 0 0 0,0 0 0 0 0,0 0 1 0 0,0 0-1 0 0,0 0 0 0 0,0 0 0 0 0,0 0 0 0 0,0 0 1 0 0,0 0-1 0 0,1 0 0 0 0,-1 0 0 0 0,0 0 0 0 0,1 0 1 0 0,-1 0-1 0 0,0 0 0 0 0,1 0 0 0 0,-1 0 1 0 0,1 0-1 0 0,0 0 16 0 0,79 9-7 0 0,-71-11 11 0 0,0 0-1 0 0,1 2 0 0 0,-1-1 1 0 0,0 1-1 0 0,0 0 0 0 0,1 1 1 0 0,-1 0-1 0 0,0 0 0 0 0,-1 1 1 0 0,1 0-1 0 0,0 1 1 0 0,-1 0-1 0 0,0 0 0 0 0,1 1 1 0 0,-2 0-1 0 0,1 0 0 0 0,-1 1 1 0 0,0 0-1 0 0,0 0 0 0 0,0 1 1 0 0,1 2-4 0 0,-7-5 39 0 0,-1-1 0 0 0,0 0 0 0 0,1 1 0 0 0,-1-1 0 0 0,-1 1 0 0 0,1-1 0 0 0,0 0 0 0 0,-1 1 0 0 0,0-1 0 0 0,0 0 0 0 0,0 1 0 0 0,0-1 0 0 0,0 0 0 0 0,-1 0 1 0 0,1 0-1 0 0,-1 0 0 0 0,0 0 0 0 0,0 0 0 0 0,0-1 0 0 0,0 1 0 0 0,0-1 0 0 0,-1 1 0 0 0,1-1 0 0 0,-1 0 0 0 0,0 0 0 0 0,0 0 0 0 0,1 0 0 0 0,-1 0 0 0 0,0-1 0 0 0,-1 1 0 0 0,1-1 0 0 0,0 0 0 0 0,0 0 0 0 0,0 0 1 0 0,-1 0-1 0 0,1-1 0 0 0,-3 1-39 0 0,-1 3-1 0 0,-109 23-479 0 0,36-26-4232 0 0,79-1 4630 0 0,-17-3-8991 0 0,12 3 4468 0 0</inkml:trace>
  <inkml:trace contextRef="#ctx0" brushRef="#br0" timeOffset="3161.09">3083 586 480 0 0,'0'0'1628'0'0,"0"0"37"0"0,0 0 110 0 0,0 0 128 0 0,0 0-4 0 0,0 0-196 0 0,0 0-305 0 0,0 0-326 0 0,0 0-285 0 0,0 0-216 0 0,0 0-113 0 0,0 0-12 0 0,0 0 31 0 0,5-1 45 0 0,197-27 2890 0 0,-207 50-3266 0 0,-93 63-392 0 0,97-83 212 0 0,1-1 0 0 0,-1 1 0 0 0,1 0 0 0 0,0 0-1 0 0,0 0 1 0 0,-1 0 0 0 0,1-1 0 0 0,0 1 0 0 0,1 0 0 0 0,-1 0-1 0 0,0 0 1 0 0,1 0 0 0 0,-1-1 0 0 0,1 1 0 0 0,-1 0 0 0 0,1 0-1 0 0,0-1 1 0 0,-1 1 0 0 0,1 0 0 0 0,0-1 0 0 0,0 1-1 0 0,1-1 1 0 0,-1 1 0 0 0,0-1 0 0 0,0 0 0 0 0,1 0 0 0 0,-1 1-1 0 0,0-1 1 0 0,1 0 0 0 0,-1 0 0 0 0,1 0 0 0 0,0 0 0 0 0,-1-1-1 0 0,1 1 35 0 0,11 12-9 0 0,-10-11 27 0 0,-1 1 0 0 0,0 1 0 0 0,0-1 0 0 0,0 0 0 0 0,-1 0 0 0 0,1 1 0 0 0,-1-1 0 0 0,0 1 0 0 0,0-1-1 0 0,0 1 1 0 0,0-1 0 0 0,0 1 0 0 0,-1 0 0 0 0,0-1 0 0 0,0 1 0 0 0,0 0 0 0 0,0 0 0 0 0,0-1 0 0 0,-1 1 0 0 0,0 0-1 0 0,1-1 1 0 0,-1 1 0 0 0,-1-1 0 0 0,1 1 0 0 0,0-1 0 0 0,-1 1 0 0 0,0-1 0 0 0,0 0 0 0 0,0 0 0 0 0,0 0 0 0 0,0 0-1 0 0,-1 0 1 0 0,1-1 0 0 0,-1 1 0 0 0,0 0 0 0 0,0-1 0 0 0,0 0 0 0 0,0 0 0 0 0,0 0 0 0 0,0 0 0 0 0,0 0 0 0 0,-1-1-1 0 0,1 0 1 0 0,-1 1 0 0 0,1-1 0 0 0,-1 0 0 0 0,1-1 0 0 0,-1 1 0 0 0,-1-1-18 0 0,-50 10-489 0 0,21-13-3379 0 0,24-4-4427 0 0,7 4 1144 0 0</inkml:trace>
  <inkml:trace contextRef="#ctx0" brushRef="#br0" timeOffset="3965.071">3283 1 0 0 0,'0'0'319'0'0,"0"0"425"0"0,0 0 444 0 0,0 0 271 0 0,0 0 120 0 0,0 0-37 0 0,0 0-126 0 0,0 0-86 0 0,0 0-111 0 0,0 0-168 0 0,32 11-174 0 0,97 40-165 0 0,-63-3 253 0 0,-59-38-804 0 0,4 11-47 0 0,-1 1 0 0 0,-1 0-1 0 0,0 0 1 0 0,-2 1 0 0 0,0 0 0 0 0,-2 1 0 0 0,-1-1 0 0 0,0 1 0 0 0,-2 0-1 0 0,-1 0 1 0 0,-1 0 0 0 0,0 0 0 0 0,-3 1-114 0 0,1 17-66 0 0,-2-1 0 0 0,-2 0-1 0 0,-2 0 1 0 0,-1 0 0 0 0,-2-1 0 0 0,-2 0-1 0 0,-2-1 1 0 0,-2-1 0 0 0,-12 21 66 0 0,9-22-238 0 0,-1-1 0 0 0,-2-2 0 0 0,-1 0 0 0 0,-2-1-1 0 0,-1-2 1 0 0,-23 19 238 0 0,23-25-1103 0 0,-1-2-1 0 0,-1-1 1 0 0,-1-1-1 0 0,-27 13 1104 0 0,-3-1-5602 0 0,39-21 1601 0 0</inkml:trace>
  <inkml:trace contextRef="#ctx0" brushRef="#br0" timeOffset="4714.859">272 96 0 0 0,'0'0'705'0'0,"0"0"209"0"0,0 0-35 0 0,0 0-60 0 0,0 0-56 0 0,0 0-13 0 0,-28 33 27 0 0,-85 102 36 0 0,52-37 993 0 0,49-69-1033 0 0,0 1 0 0 0,2 0 1 0 0,1 0-1 0 0,1 1 0 0 0,2 0 0 0 0,1 1 1 0 0,-1 28-774 0 0,5-12 417 0 0,2-1 1 0 0,2 1-1 0 0,2-1 1 0 0,10 45-418 0 0,-10-69 25 0 0,1 18-74 0 0,2 0 1 0 0,2 0 0 0 0,2-1 0 0 0,2-1 0 0 0,1 0 0 0 0,2 0 0 0 0,1-2 0 0 0,4 2 48 0 0,72 72-3609 0 0,-17-53-5113 0 0,-58-46 6104 0 0</inkml:trace>
  <inkml:trace contextRef="#ctx0" brushRef="#br0" timeOffset="6151.09">4132 93 0 0 0,'0'0'469'0'0,"0"0"429"0"0,0 0 332 0 0,0 0 129 0 0,0 0-33 0 0,0 0-169 0 0,0 0-241 0 0,0 0-223 0 0,0 0-166 0 0,0 0-149 0 0,-6 35-104 0 0,-19 113-55 0 0,-6-36 122 0 0,21-91-297 0 0,-134 274 255 0 0,129-264-130 0 0,7-17 231 0 0,1 0 0 0 0,0 0 0 0 0,1 1 0 0 0,1 0 0 0 0,0 0 0 0 0,1 1 0 0 0,1-1 0 0 0,0 1 0 0 0,0 10-400 0 0,4-23 74 0 0,-1 0-1 0 0,0 0 1 0 0,1 0 0 0 0,0-1 0 0 0,0 1-1 0 0,0 0 1 0 0,0 0 0 0 0,0-1 0 0 0,0 1-1 0 0,1-1 1 0 0,-1 1 0 0 0,1-1 0 0 0,-1 0-1 0 0,1 1 1 0 0,0-1 0 0 0,0 0 0 0 0,0 0-1 0 0,0 0 1 0 0,1-1 0 0 0,-1 1 0 0 0,0 0-1 0 0,1-1 1 0 0,-1 0 0 0 0,1 1-1 0 0,0-1 1 0 0,-1 0 0 0 0,1 0 0 0 0,0 0-1 0 0,0-1 1 0 0,-1 1 0 0 0,4-1-74 0 0,97 8 1355 0 0,-90-8-1254 0 0,140-37 1002 0 0,-34-14-1132 0 0,-103 31-3932 0 0,-15 3-6727 0 0,-1 13 6622 0 0</inkml:trace>
  <inkml:trace contextRef="#ctx0" brushRef="#br0" timeOffset="6395.26">3712 553 3777 0 0,'0'0'1680'0'0,"0"0"257"0"0,0 0 111 0 0,0 0 16 0 0,0 0-367 0 0,0 0-393 0 0,199-15-288 0 0,-158 11-232 0 0,7 1-159 0 0,3-1-185 0 0,6 0-184 0 0,2-3-224 0 0,0-4-304 0 0,0 4-552 0 0,-2-4-1081 0 0,-13 3-1904 0 0,-16 5-7041 0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13.14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0 188 0 0 0,'0'0'160'0'0,"0"0"-3"0"0,0 0-9 0 0,0 0 0 0 0,0 0-20 0 0,0 0-46 0 0,0 0-19 0 0,0 0-9 0 0,0 0 32 0 0,0 0 78 0 0,5-5 45 0 0,-3 3-171 0 0,0-1 0 0 0,0 1 0 0 0,0 0 0 0 0,0 0 0 0 0,1 0-1 0 0,-1 0 1 0 0,0 1 0 0 0,1-1 0 0 0,-1 1 0 0 0,1-1 0 0 0,0 1 0 0 0,-1 0 0 0 0,1 0 0 0 0,0 0 0 0 0,0 0 0 0 0,0 1-1 0 0,0-1 1 0 0,0 1 0 0 0,0-1 0 0 0,0 1 0 0 0,1 0-38 0 0,184 33 2043 0 0,-17-22-1007 0 0,0-7-1 0 0,0-8 0 0 0,66-14-1035 0 0,-19 3 363 0 0,195-8 312 0 0,558-32 378 0 0,-423 49-447 0 0,326-21 151 0 0,-166-5-170 0 0,-36 47-571 0 0,-312-3 296 0 0,126-21-312 0 0,-19-14 315 0 0,155 6-119 0 0,1002 17 2332 0 0,-758 33-2059 0 0,-560-18-352 0 0,657 18 11 0 0,-102-41-165 0 0,-720 2-78 0 0,24-3-1126 0 0,0 8 0 0 0,6 7 1241 0 0,-25 18-5264 0 0,-129-20 3693 0 0,14 0-4426 0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14.9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48 0 0 0,'174'-6'0'0'0,"56"-3"529"0"0,-92-1-215 0 0,-1 5-1 0 0,15 8-313 0 0,-8-2 67 0 0,335 3 352 0 0,-75 3-299 0 0,381-7 1769 0 0,-503-21-1200 0 0,305 9-317 0 0,-277 27-266 0 0,115-15 800 0 0,175 55-693 0 0,-228-47 103 0 0,-331-6-263 0 0,161 7 333 0 0,1-8 0 0 0,5-10-386 0 0,683-54 433 0 0,-853 60-481 0 0,11-3-339 0 0,0 3 0 0 0,1 2 0 0 0,0 1 0 0 0,32 7 387 0 0,-26 9-3150 0 0,-37-11 385 0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27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0 4425 0 0,'0'0'1659'0'0,"0"0"-156"0"0,0 0-187 0 0,0 0-35 0 0,0 0 47 0 0,0 0-8 0 0,0 0-76 0 0,0 0-166 0 0,0 0-187 0 0,0 0-140 0 0,0 0-99 0 0,0 0-76 0 0,-5 18-75 0 0,-31 133 512 0 0,24-15-539 0 0,12-134-470 0 0,0 1 0 0 0,0-1 0 0 0,1 0 0 0 0,-1 0 0 0 0,0 0 0 0 0,1 0 0 0 0,0 0 0 0 0,-1 0 0 0 0,1 0 0 0 0,0-1 0 0 0,0 1 0 0 0,0 0 0 0 0,0 0 0 0 0,0-1 0 0 0,1 1 0 0 0,-1 0 0 0 0,0-1 0 0 0,1 1 0 0 0,-1-1 0 0 0,1 0 0 0 0,-1 1 0 0 0,1-1 0 0 0,0 0 1 0 0,0 0-1 0 0,0 0 0 0 0,-1 0 0 0 0,1-1 0 0 0,0 1 0 0 0,0 0 0 0 0,0-1 0 0 0,0 1 0 0 0,0-1 0 0 0,0 0 0 0 0,0 1 0 0 0,0-1 0 0 0,1 0 0 0 0,-1 0 0 0 0,0-1 0 0 0,0 1 0 0 0,2-1-4 0 0,76-31 670 0 0,89-100-282 0 0,-167 132-391 0 0,0 1 0 0 0,0-1 0 0 0,0 1 1 0 0,-1-1-1 0 0,1 1 0 0 0,0 0 0 0 0,0-1 0 0 0,-1 1 0 0 0,1 0 0 0 0,-1 0 0 0 0,1 0 0 0 0,-1 0 0 0 0,1 0 0 0 0,-1 1 0 0 0,1-1 0 0 0,-1 0 1 0 0,0 1-1 0 0,0-1 0 0 0,0 1 0 0 0,0-1 0 0 0,0 1 0 0 0,0 0 0 0 0,0-1 0 0 0,0 1 0 0 0,-1 0 0 0 0,1 0 0 0 0,-1-1 0 0 0,1 1 0 0 0,-1 0 0 0 0,0 0 1 0 0,0 0-1 0 0,1 0 0 0 0,-1-1 0 0 0,-1 1 0 0 0,1 0 0 0 0,0 0 0 0 0,0 1 3 0 0,3 11 43 0 0,3 4 40 0 0,-6-13-51 0 0,1 0 1 0 0,-1 0-1 0 0,1-1 1 0 0,1 1 0 0 0,-1 0-1 0 0,1 0 1 0 0,-1-1-1 0 0,1 1 1 0 0,1-1 0 0 0,-1 1-1 0 0,1-1 1 0 0,-1 0-1 0 0,1 0 1 0 0,0 0 0 0 0,1 0-1 0 0,-1-1 1 0 0,1 1 0 0 0,0-1-1 0 0,-1 0 1 0 0,1 0-1 0 0,1 0 1 0 0,-1-1 0 0 0,0 0-1 0 0,1 1 1 0 0,-1-1-1 0 0,1-1 1 0 0,0 1 0 0 0,-1-1-1 0 0,1 0 1 0 0,0 0-1 0 0,4 1-32 0 0,-1-4 98 0 0,-1 0-1 0 0,0 0 0 0 0,-1-1 0 0 0,1 0 0 0 0,0 0 0 0 0,-1 0 0 0 0,1-1 0 0 0,-1 0 0 0 0,0 0 0 0 0,0-1 0 0 0,-1 0 1 0 0,1 0-1 0 0,-1 0 0 0 0,0 0 0 0 0,-1-1 0 0 0,1 0 0 0 0,-1 0 0 0 0,0 0 0 0 0,-1-1 0 0 0,1 1 0 0 0,-1-1 1 0 0,-1 0-1 0 0,1 0 0 0 0,-1 0 0 0 0,0 0 0 0 0,-1 0 0 0 0,1 0 0 0 0,-2 0 0 0 0,1-1 0 0 0,-1 1 0 0 0,0-1 0 0 0,0 1 1 0 0,-1 0-1 0 0,0 0 0 0 0,0-1 0 0 0,-2-2-97 0 0,2 6-96 0 0,-1 0 0 0 0,1 0 0 0 0,-1 1 0 0 0,-1-1 0 0 0,1 0 0 0 0,0 1 0 0 0,-1-1 0 0 0,0 1 0 0 0,1 0 0 0 0,-2-1 0 0 0,1 1 0 0 0,0 1 0 0 0,0-1 0 0 0,-1 0 0 0 0,1 1 0 0 0,-1 0 0 0 0,0 0 96 0 0,-11-2-4486 0 0,0 7-3926 0 0,12 0-2653 0 0</inkml:trace>
  <inkml:trace contextRef="#ctx0" brushRef="#br0" timeOffset="537.138">824 405 2593 0 0,'0'0'2187'0'0,"0"0"233"0"0,0 0 173 0 0,0 0-54 0 0,0 0-407 0 0,0 0-515 0 0,0 0-456 0 0,0 0-356 0 0,34-17-172 0 0,102-55-121 0 0,-80 24 124 0 0,-52 38-497 0 0,0 1-58 0 0,-1 1 0 0 0,1-1 0 0 0,-2 1 0 0 0,1-1 0 0 0,-1 0 1 0 0,0 0-1 0 0,-1 0 0 0 0,0 0 0 0 0,-1 0 0 0 0,0-7-81 0 0,0 14-12 0 0,0-1-1 0 0,0 0 1 0 0,-1 1 0 0 0,1-1 0 0 0,-1 1-1 0 0,1-1 1 0 0,-1 0 0 0 0,0 1 0 0 0,0 0-1 0 0,0-1 1 0 0,0 1 0 0 0,-1-1 0 0 0,1 1-1 0 0,-1 0 1 0 0,1 0 0 0 0,-1 0 0 0 0,0 0-1 0 0,0 0 1 0 0,0 0 0 0 0,0 1-1 0 0,0-1 1 0 0,0 1 0 0 0,0-1 0 0 0,0 1-1 0 0,-1 0 1 0 0,1-1 0 0 0,0 1 0 0 0,-1 1-1 0 0,1-1 1 0 0,-1 0 0 0 0,0 0 0 0 0,1 1-1 0 0,-1 0 1 0 0,1-1 0 0 0,-1 1 0 0 0,0 0-1 0 0,-1 0 13 0 0,-3 3-46 0 0,0-1-1 0 0,0 1 1 0 0,0 0-1 0 0,0 1 1 0 0,1-1-1 0 0,-1 1 0 0 0,1 1 1 0 0,0-1-1 0 0,0 1 1 0 0,1 0-1 0 0,-1 0 1 0 0,1 1-1 0 0,0 0 0 0 0,0 0 1 0 0,1 0-1 0 0,0 0 1 0 0,0 1-1 0 0,0 0 1 0 0,1 1 46 0 0,-2-2-28 0 0,-3 7-43 0 0,0 1-1 0 0,0-1 0 0 0,1 1 1 0 0,1 1-1 0 0,0-1 1 0 0,1 1-1 0 0,1 0 0 0 0,0 0 1 0 0,1 1-1 0 0,1-1 0 0 0,0 1 1 0 0,1-1-1 0 0,1 14 72 0 0,1-24-36 0 0,0 0-1 0 0,-1 0 0 0 0,2-1 1 0 0,-1 1-1 0 0,0 0 0 0 0,1-1 0 0 0,0 1 1 0 0,0-1-1 0 0,1 0 0 0 0,-1 0 1 0 0,1 1-1 0 0,0-2 0 0 0,0 1 1 0 0,0 0-1 0 0,0-1 0 0 0,1 1 0 0 0,-1-1 1 0 0,1 0-1 0 0,0 0 0 0 0,0 0 1 0 0,0-1-1 0 0,1 1 0 0 0,-1-1 1 0 0,0 0-1 0 0,1-1 0 0 0,0 1 37 0 0,125 20-831 0 0,-35-35-2224 0 0,-36-5-3257 0 0,-55 17 5800 0 0,20-7-6305 0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23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14 313 0 0 0,'0'0'852'0'0,"0"0"-342"0"0,0 0-260 0 0,0 0-151 0 0,0 0-7 0 0,0 0 139 0 0,0 0 182 0 0,0 0 131 0 0,0 0 39 0 0,0 0-44 0 0,0 0-54 0 0,-1 21-55 0 0,-3 146 766 0 0,26 300 1213 0 0,-35-114-1511 0 0,4-272-4 0 0,4-76 1810 0 0,2-22-1069 0 0,2-24-1638 0 0,2 0 0 0 0,2-1-1 0 0,2 1 1 0 0,1 1 0 0 0,3-1-1 0 0,0 1 1 0 0,3 1 0 0 0,6-10 3 0 0,18-54-50 0 0,5 1 0 0 0,4 3 0 0 0,4 2 1 0 0,5 2-1 0 0,3 2 0 0 0,41-46 50 0 0,-86 122 53 0 0,2 1 0 0 0,0 0 1 0 0,1 0-1 0 0,1 2 0 0 0,0 0 0 0 0,1 1 0 0 0,3-2-53 0 0,-19 15 9 0 0,0 0-1 0 0,0 0 0 0 0,0 1 1 0 0,0-1-1 0 0,0 0 0 0 0,-1 0 1 0 0,1 1-1 0 0,0-1 0 0 0,0 1 1 0 0,0-1-1 0 0,-1 1 1 0 0,1-1-1 0 0,0 1 0 0 0,0-1 1 0 0,-1 1-1 0 0,1 0 0 0 0,-1-1 1 0 0,1 1-1 0 0,0 0 0 0 0,-1 0 1 0 0,1-1-1 0 0,-1 1 1 0 0,0 0-1 0 0,1 0 0 0 0,-1 0 1 0 0,0 0-1 0 0,1 0 0 0 0,-1-1 1 0 0,0 1-1 0 0,0 0 0 0 0,0 0 1 0 0,0 0-1 0 0,0 0 1 0 0,0 0-1 0 0,0 0 0 0 0,0 0 1 0 0,0 0-1 0 0,0 0 0 0 0,0-1 1 0 0,-1 1-1 0 0,1 0 0 0 0,-1 1-8 0 0,1-2 9 0 0,-1 72 514 0 0,-4-1 0 0 0,-3 0 0 0 0,-3 0-1 0 0,-3-1 1 0 0,-7 14-523 0 0,-5 30 451 0 0,-31 100 242 0 0,54-208-716 0 0,0 1-1 0 0,0-1 0 0 0,-1 0 0 0 0,1 0 0 0 0,-1-1 0 0 0,-1 1 0 0 0,1-1 1 0 0,-1 0-1 0 0,0 0 0 0 0,0 0 0 0 0,-1-1 0 0 0,1 0 0 0 0,-1 0 0 0 0,0 0 1 0 0,0-1-1 0 0,0 1 0 0 0,-1-2 0 0 0,1 1 0 0 0,-1-1 0 0 0,1 0 1 0 0,-1 0-1 0 0,0-1 0 0 0,0 1 0 0 0,0-2 0 0 0,0 1 0 0 0,-2-1 24 0 0,1 0-268 0 0,0 0 0 0 0,-1 0-1 0 0,1-1 1 0 0,0 0 0 0 0,0-1-1 0 0,0 0 1 0 0,1 0 0 0 0,-1 0-1 0 0,0-1 1 0 0,1-1 0 0 0,0 1-1 0 0,0-1 1 0 0,0 0 0 0 0,0-1-1 0 0,0 1 1 0 0,1-1 0 0 0,0-1-1 0 0,0 1 1 0 0,0-1 0 0 0,-1-2 268 0 0,-4-5-1259 0 0,1 0 1 0 0,1 0 0 0 0,0-1-1 0 0,1 0 1 0 0,1-1-1 0 0,0 0 1 0 0,0 0 0 0 0,2 0-1 0 0,0-1 1 0 0,-2-13 1258 0 0,4 10-359 0 0</inkml:trace>
  <inkml:trace contextRef="#ctx0" brushRef="#br0" timeOffset="1171.523">577 950 8594 0 0,'0'0'1279'0'0,"0"0"-791"0"0,0 0-232 0 0,0 0 192 0 0,0 0 423 0 0,0 0 280 0 0,0 0 84 0 0,0 0-67 0 0,0 0-210 0 0,0 0-218 0 0,0 0-196 0 0,0 0-171 0 0,0 0-90 0 0,35-19-76 0 0,110-61-19 0 0,-62 17 200 0 0,-64 45-308 0 0,-1-1 0 0 0,0 0-1 0 0,-2-2 1 0 0,0 0 0 0 0,-2-1 0 0 0,0 0 0 0 0,-1-1 0 0 0,-2 0 0 0 0,0-1 0 0 0,3-11-80 0 0,-13 31-17 0 0,1 1-1 0 0,0-1 1 0 0,-1 1 0 0 0,0-1 0 0 0,0 0 0 0 0,0 1 0 0 0,0-1 0 0 0,-1 0 0 0 0,1 0 0 0 0,-1 0 0 0 0,0 0 0 0 0,0 1-1 0 0,0-1 1 0 0,-1 0 0 0 0,0 0 0 0 0,1 0 0 0 0,-1 1 0 0 0,0-1 0 0 0,-1 0 0 0 0,1 1 0 0 0,-1-1 0 0 0,1 1 0 0 0,-1-1 0 0 0,0 1-1 0 0,-1 0 1 0 0,1 0 0 0 0,0 0 0 0 0,-1 0 0 0 0,0 0 0 0 0,1 1 0 0 0,-1-1 0 0 0,0 1 0 0 0,0-1 0 0 0,-1 1 0 0 0,1 0 0 0 0,0 0-1 0 0,-2 0 18 0 0,-2 1-84 0 0,1 1-1 0 0,0 0 0 0 0,-1 0 0 0 0,1 1 0 0 0,0-1 0 0 0,-1 1 1 0 0,1 1-1 0 0,0-1 0 0 0,0 1 0 0 0,0 0 0 0 0,0 0 0 0 0,1 1 1 0 0,-1 0-1 0 0,0 0 0 0 0,1 0 0 0 0,0 1 0 0 0,0-1 1 0 0,0 1-1 0 0,0 1 0 0 0,1-1 0 0 0,-4 4 85 0 0,-2 2-27 0 0,2 1 1 0 0,-1-1-1 0 0,1 1 1 0 0,1 1-1 0 0,0 0 1 0 0,1-1-1 0 0,0 2 1 0 0,0-1-1 0 0,-2 13 27 0 0,6-22 0 0 0,0 0-1 0 0,1-1 0 0 0,-1 2 1 0 0,1-1-1 0 0,0 0 1 0 0,0 0-1 0 0,0 0 1 0 0,0 0-1 0 0,1 1 1 0 0,-1-1-1 0 0,1 0 1 0 0,0 1-1 0 0,0-1 1 0 0,0 0-1 0 0,0 1 1 0 0,0-1-1 0 0,1 0 1 0 0,0 1-1 0 0,0-1 0 0 0,0 0 1 0 0,0 0-1 0 0,0 0 1 0 0,0 0-1 0 0,1 0 1 0 0,0 0-1 0 0,-1 0 1 0 0,1 0-1 0 0,0 0 1 0 0,0-1-1 0 0,1 1 1 0 0,-1-1-1 0 0,1 0 1 0 0,-1 1-1 0 0,1-1 1 0 0,0 0-1 0 0,-1-1 1 0 0,1 1-1 0 0,0 0 0 0 0,0-1 1 0 0,0 0-1 0 0,0 0 1 0 0,1 1-1 0 0,0-1 1 0 0,20-1 143 0 0,0-1-1 0 0,0 0 1 0 0,0-2-1 0 0,0-1 1 0 0,0-1-1 0 0,0 0 1 0 0,-1-2-1 0 0,0-1 1 0 0,-1-1-1 0 0,0-1 1 0 0,0-1-1 0 0,-1 0 1 0 0,7-6-143 0 0,87-41 185 0 0,-114 58-184 0 0,-1 0-1 0 0,1 0 1 0 0,-1 0-1 0 0,1 0 1 0 0,-1 0-1 0 0,1 0 1 0 0,-1 0-1 0 0,0 0 1 0 0,1 0-1 0 0,-1 0 1 0 0,1 0-1 0 0,-1 1 1 0 0,0-1 0 0 0,1 0-1 0 0,-1 0 1 0 0,1 0-1 0 0,-1 1 1 0 0,0-1-1 0 0,1 0 1 0 0,-1 1-1 0 0,0-1 1 0 0,1 0-1 0 0,-1 1 1 0 0,0-1-1 0 0,1 0 1 0 0,-1 1-1 0 0,0-1 1 0 0,0 0-1 0 0,0 1 1 0 0,1-1-1 0 0,-1 1 1 0 0,0-1 0 0 0,0 1-1 0 0,0-1 1 0 0,0 0-1 0 0,0 1 1 0 0,0-1-1 0 0,0 1 1 0 0,0-1-1 0 0,0 1 1 0 0,0-1-1 0 0,0 1 1 0 0,0-1-1 0 0,0 0 1 0 0,0 1-1 0 0,0-1 1 0 0,0 1-1 0 0,-1-1 1 0 0,1 0-1 0 0,0 1 1 0 0,0-1 0 0 0,0 1-1 0 0,-1-1 1 0 0,1 0-1 0 0,0 1 1 0 0,-1-1-1 0 0,1 0 1 0 0,0 1-1 0 0,-1-1 1 0 0,1 0-1 0 0,0 1 1 0 0,-1-1-1 0 0,1 0 1 0 0,0 0-1 0 0,-1 0 1 0 0,1 1-1 0 0,-21 37 175 0 0,18-34-162 0 0,-126 194 331 0 0,126-195-349 0 0,1 1 0 0 0,0-1 0 0 0,0 0 0 0 0,1 1 0 0 0,-1 0 0 0 0,1-1 0 0 0,-1 1 0 0 0,1 0 0 0 0,0 0 0 0 0,0-1 1 0 0,1 1-1 0 0,-1 0 0 0 0,1 0 0 0 0,0 0 0 0 0,0 0 0 0 0,0 0 0 0 0,1 0 0 0 0,-1 0 0 0 0,1 0 0 0 0,0 0 0 0 0,0-1 0 0 0,0 1 0 0 0,1 0 0 0 0,-1-1 0 0 0,1 1 0 0 0,0-1 0 0 0,0 1 1 0 0,0-1-1 0 0,1 0 0 0 0,-1 0 0 0 0,1 0 0 0 0,-1 0 0 0 0,1 0 0 0 0,0-1 0 0 0,0 1 0 0 0,0-1 0 0 0,1 0 0 0 0,-1 1 0 0 0,1-2 0 0 0,-1 1 0 0 0,4 1 5 0 0,9 4 35 0 0,2 0-1 0 0,-1-2 0 0 0,1 0 1 0 0,-1-1-1 0 0,1 0 0 0 0,0-2 1 0 0,1 0-1 0 0,-1-1 1 0 0,6-1-35 0 0,-7-3 56 0 0,-1 0 1 0 0,0-1 0 0 0,-1 0 0 0 0,1-1 0 0 0,-1-1 0 0 0,0-1 0 0 0,0 0 0 0 0,-1-1 0 0 0,0 0-1 0 0,0-1 1 0 0,-1-1 0 0 0,0 0 0 0 0,0-1 0 0 0,-2 0 0 0 0,1-1 0 0 0,-1 0 0 0 0,-1-1-1 0 0,0 0 1 0 0,-1 0 0 0 0,0-2-57 0 0,0 1 59 0 0,0 0 0 0 0,-1 0 0 0 0,0-1 0 0 0,-1 0 0 0 0,-1 0 0 0 0,-1-1 0 0 0,0 1 0 0 0,-1-1 1 0 0,0-1-1 0 0,-2 1 0 0 0,0 0 0 0 0,0-1 0 0 0,-2 1 0 0 0,0-1 0 0 0,-1-1-59 0 0,1 17-12 0 0,-1-1 1 0 0,1 0 0 0 0,-1 0-1 0 0,0 0 1 0 0,0 1 0 0 0,0-1-1 0 0,0 0 1 0 0,0 1 0 0 0,0-1-1 0 0,0 1 1 0 0,0-1-1 0 0,-1 1 1 0 0,1 0 0 0 0,0-1-1 0 0,-1 1 1 0 0,1 0 0 0 0,-1 0-1 0 0,0 0 1 0 0,1 0 0 0 0,-1 0-1 0 0,0 1 1 0 0,1-1 0 0 0,-1 0-1 0 0,0 1 1 0 0,0-1 0 0 0,0 1-1 0 0,0 0 1 0 0,0-1 0 0 0,1 1-1 0 0,-1 0 1 0 0,0 0-1 0 0,0 0 1 0 0,0 1 0 0 0,0-1-1 0 0,0 0 1 0 0,0 1 0 0 0,1-1-1 0 0,-1 1 1 0 0,0 0 0 0 0,0-1-1 0 0,1 1 1 0 0,-1 0 0 0 0,0 0-1 0 0,1 0 1 0 0,-2 1 11 0 0,-4 8-92 0 0,1 0 1 0 0,-1 1-1 0 0,2 0 1 0 0,-1 0-1 0 0,1 0 0 0 0,1 1 1 0 0,0 0-1 0 0,1 0 1 0 0,0 0-1 0 0,1 0 0 0 0,0 0 1 0 0,1 0-1 0 0,0 1 0 0 0,1-1 1 0 0,1 0-1 0 0,0 3 92 0 0,3-5 5 0 0,0-1 0 0 0,0-1-1 0 0,1 1 1 0 0,0-1 0 0 0,0 0 0 0 0,1 0-1 0 0,0 0 1 0 0,0-1 0 0 0,1 0-1 0 0,0 0 1 0 0,1 0 0 0 0,-1-1-1 0 0,1 0 1 0 0,0-1 0 0 0,1 0 0 0 0,-1 0-1 0 0,1-1 1 0 0,0 0 0 0 0,7 2-5 0 0,-5-1 62 0 0,0-2 1 0 0,1 1-1 0 0,-1-2 0 0 0,1 1 1 0 0,0-1-1 0 0,0-1 1 0 0,0 0-1 0 0,0-1 1 0 0,-1 0-1 0 0,1-1 0 0 0,2-1-62 0 0,-7-1 66 0 0,0-1 0 0 0,0 1 0 0 0,0-1 0 0 0,-1-1-1 0 0,0 1 1 0 0,0-1 0 0 0,0 0 0 0 0,0-1-1 0 0,-1 0 1 0 0,0 1 0 0 0,0-2 0 0 0,0 1-1 0 0,-1 0 1 0 0,0-1 0 0 0,0 0 0 0 0,1-6-66 0 0,115-298 609 0 0,-113 298-965 0 0,-7 35-435 0 0,-1-6 889 0 0,1 17-105 0 0,-2-16 1 0 0,1 1 0 0 0,1-1-1 0 0,1 0 1 0 0,0 1 0 0 0,2-1 0 0 0,-1 0-1 0 0,2 0 1 0 0,1-1 0 0 0,0 1 0 0 0,1-1-1 0 0,0 0 1 0 0,6 9 6 0 0,-9-19 7 0 0,0-1-1 0 0,0 1 0 0 0,0-1 1 0 0,1 0-1 0 0,0 0 1 0 0,0 0-1 0 0,1 0 0 0 0,-1-1 1 0 0,1 0-1 0 0,0 0 1 0 0,0 0-1 0 0,0 0 0 0 0,0-1 1 0 0,1 0-1 0 0,0 0 0 0 0,-1 0 1 0 0,1-1-1 0 0,0 0 1 0 0,0 0-1 0 0,0-1 0 0 0,1 1 1 0 0,-1-1-1 0 0,0-1 1 0 0,1 1-7 0 0,-2-3 58 0 0,-1 0 1 0 0,0-1 0 0 0,1 1 0 0 0,-1-1 0 0 0,0 0 0 0 0,-1 0 0 0 0,1 0 0 0 0,0-1-1 0 0,-1 1 1 0 0,0-1 0 0 0,0 0 0 0 0,0 0 0 0 0,0 0 0 0 0,-1 0 0 0 0,1-1 0 0 0,-1 1-1 0 0,0-1 1 0 0,0 0-59 0 0,4-5 86 0 0,108-262 1337 0 0,-114 272-1461 0 0,0 0-1 0 0,0 0 1 0 0,1 0 0 0 0,-1 0-1 0 0,0 0 1 0 0,0 0 0 0 0,0 0-1 0 0,1 0 1 0 0,-1 0 0 0 0,0 0-1 0 0,0 0 1 0 0,1 0-1 0 0,-1 0 1 0 0,0 0 0 0 0,0 0-1 0 0,0 0 1 0 0,1 0 0 0 0,-1 0-1 0 0,0 0 1 0 0,0 0 0 0 0,1 0-1 0 0,-1 0 1 0 0,0 0 0 0 0,0 0-1 0 0,0-1 1 0 0,1 1-1 0 0,-1 0 1 0 0,0 0 0 0 0,0 0-1 0 0,0 0 1 0 0,0 0 0 0 0,1-1-1 0 0,-1 1 1 0 0,0 0 0 0 0,0 0-1 0 0,0 0 1 0 0,0-1 0 0 0,0 1 38 0 0,-1 34-3405 0 0,0-18-5835 0 0,1-12-739 0 0</inkml:trace>
  <inkml:trace contextRef="#ctx0" brushRef="#br0" timeOffset="1585.174">2744 541 18588 0 0,'0'0'960'0'0,"0"0"-352"0"0,0 0-304 0 0,0 0 32 0 0,0 0-88 0 0,0 0-71 0 0,0 0-81 0 0,0 0-112 0 0,-53 195-64 0 0,53-169-209 0 0,3 0-223 0 0,3-4-320 0 0,7-4-784 0 0,-2 1-1225 0 0,-6-8-1880 0 0,1-7-5689 0 0</inkml:trace>
  <inkml:trace contextRef="#ctx0" brushRef="#br0" timeOffset="1822.272">2645 203 14003 0 0,'0'0'3217'0'0,"0"0"-3161"0"0,0 0-248 0 0,0 0-272 0 0,0 0-241 0 0,0 0-231 0 0,0 0-248 0 0,0 0-432 0 0,0 0-857 0 0,0 0-1256 0 0,0 0-2248 0 0</inkml:trace>
  <inkml:trace contextRef="#ctx0" brushRef="#br0" timeOffset="2100.625">3083 475 11386 0 0,'0'0'3632'0'0,"0"0"-1950"0"0,0 0-726 0 0,0 0-205 0 0,0 0-207 0 0,0 0-184 0 0,0 0-157 0 0,0 0-74 0 0,0 0-28 0 0,0 0-53 0 0,0 0-36 0 0,0 0-36 0 0,-14 26-6 0 0,-41 85 6 0 0,40-37-8 0 0,17-60 24 0 0,-3-7 50 0 0,0 0 0 0 0,1 0 0 0 0,1 0 1 0 0,-1 0-1 0 0,1 0 0 0 0,0-1 1 0 0,0 1-1 0 0,1 0 0 0 0,0 0 1 0 0,0 0-1 0 0,1-1 0 0 0,0 0 0 0 0,0 1 1 0 0,0-1-1 0 0,1 0 0 0 0,0 0 1 0 0,0-1-1 0 0,1 1 0 0 0,-1-1 1 0 0,1 0-1 0 0,0 0 0 0 0,0-1 0 0 0,1 1 1 0 0,0-1-1 0 0,0 0 0 0 0,0-1 1 0 0,0 1-1 0 0,0-1 0 0 0,0 0 1 0 0,1-1-1 0 0,0 0 0 0 0,4 1-42 0 0,-9-3 118 0 0,1 0-1 0 0,-1-1 1 0 0,1 0-1 0 0,-1 1 0 0 0,1-1 1 0 0,-1 0-1 0 0,1 0 1 0 0,-1-1-1 0 0,0 1 1 0 0,0 0-1 0 0,1-1 1 0 0,-1 1-1 0 0,0-1 1 0 0,0 0-1 0 0,0 0 1 0 0,-1 1-1 0 0,1-1 1 0 0,0-1-1 0 0,-1 1 1 0 0,1 0-1 0 0,-1 0 0 0 0,0 0 1 0 0,0-1-1 0 0,0 1 1 0 0,0-1-1 0 0,0 1 1 0 0,0-1-1 0 0,-1 1 1 0 0,1-1-1 0 0,-1-1-117 0 0,9-82 821 0 0,-9 79-802 0 0,1-7-3 0 0,-1 1 0 0 0,-1-1 0 0 0,0 0 0 0 0,-1 1 0 0 0,0-1 0 0 0,-1 1 0 0 0,0-1 0 0 0,-1 1 0 0 0,-2-2-16 0 0,2 5-160 0 0,0 0 0 0 0,-1 0 0 0 0,0 1 1 0 0,-1-1-1 0 0,0 1 0 0 0,-1 1 0 0 0,0-1 0 0 0,0 1 1 0 0,-1 0-1 0 0,1 1 0 0 0,-5-3 160 0 0,-14 4-4117 0 0,10 10-4811 0 0,10 0-1816 0 0</inkml:trace>
  <inkml:trace contextRef="#ctx0" brushRef="#br0" timeOffset="2421.957">3311 648 15187 0 0,'0'0'1238'0'0,"0"0"-407"0"0,0 0-282 0 0,0 0-107 0 0,0 0-44 0 0,0 0-40 0 0,0 0-61 0 0,0 0-91 0 0,0 0-105 0 0,0 0-84 0 0,0 0-47 0 0,7 29 39 0 0,21 89 19 0 0,0-68 77 0 0,-21-45-81 0 0,3 1 176 0 0,0-1 0 0 0,1 0 0 0 0,0-1 0 0 0,0 0 0 0 0,0-1 0 0 0,0 0 1 0 0,0-1-1 0 0,1 0 0 0 0,-1 0 0 0 0,1-1 0 0 0,-1-1 0 0 0,1 0 0 0 0,0-1 0 0 0,-1 0 0 0 0,3-1-200 0 0,0-2 128 0 0,1 0 0 0 0,-2-1 1 0 0,1 0-1 0 0,0-2 0 0 0,-1 1 0 0 0,0-2 1 0 0,-1 1-1 0 0,0-2 0 0 0,0 0 0 0 0,0 0 1 0 0,-1-1-1 0 0,-1 0 0 0 0,0-1 0 0 0,0 0 1 0 0,-1-1-1 0 0,-1 0 0 0 0,1 0 1 0 0,-2-1-1 0 0,0 0 0 0 0,-1-1 0 0 0,0 1 1 0 0,-1-1-1 0 0,4-14-128 0 0,8-49-993 0 0,-15 60-2840 0 0,-2 0-3536 0 0,0 10-3778 0 0</inkml:trace>
  <inkml:trace contextRef="#ctx0" brushRef="#br0" timeOffset="2756.246">4187 497 12131 0 0,'0'0'2340'0'0,"0"0"-403"0"0,0 0-428 0 0,0 0-406 0 0,0 0-328 0 0,0 0-206 0 0,0 0-114 0 0,0 0-103 0 0,0 0-104 0 0,0 0-94 0 0,0 0-60 0 0,0 0-48 0 0,0 0-32 0 0,-31 20-31 0 0,-96 59-39 0 0,91-45-188 0 0,36-31 215 0 0,1 0 1 0 0,0 1 0 0 0,0-1-1 0 0,0 0 1 0 0,1 0-1 0 0,-1 0 1 0 0,1 0 0 0 0,0 0-1 0 0,0 0 1 0 0,0 0-1 0 0,0 0 1 0 0,0-1 0 0 0,0 1-1 0 0,1-1 1 0 0,0 0-1 0 0,-1 0 1 0 0,1 0 0 0 0,0 0-1 0 0,0 0 1 0 0,0 0-1 0 0,0-1 1 0 0,0 1 0 0 0,0-1-1 0 0,1 0 1 0 0,-1 0-1 0 0,0 0 1 0 0,1-1 0 0 0,-1 1-1 0 0,1-1 29 0 0,27 14 14 0 0,-26-13 44 0 0,-1 1-1 0 0,0 0 0 0 0,0 1 0 0 0,0-1 1 0 0,-1 1-1 0 0,1 0 0 0 0,-1-1 0 0 0,1 2 1 0 0,-1-1-1 0 0,0 0 0 0 0,0 1 0 0 0,0-1 0 0 0,-1 1 1 0 0,1 0-1 0 0,-1 0 0 0 0,0 0 0 0 0,0 0 1 0 0,0 0-1 0 0,0 1 0 0 0,-1-1 0 0 0,0 0 1 0 0,0 1-1 0 0,0-1 0 0 0,0 2-57 0 0,-2 0 91 0 0,0-1 0 0 0,0 1 1 0 0,0-1-1 0 0,-1 0 0 0 0,1 0 0 0 0,-1 0 1 0 0,-1 0-1 0 0,1 0 0 0 0,-1 0 0 0 0,0 0 1 0 0,0-1-1 0 0,0 1 0 0 0,0-1 0 0 0,-1 0 1 0 0,0 0-1 0 0,0 0 0 0 0,0 0 0 0 0,0-1 0 0 0,0 0 1 0 0,-1 0-1 0 0,0 0 0 0 0,0 0 0 0 0,0-1-91 0 0,-60 26-1231 0 0,3-19-4565 0 0,51-9 113 0 0,3 0-5111 0 0</inkml:trace>
  <inkml:trace contextRef="#ctx0" brushRef="#br0" timeOffset="3001.745">4456 0 17300 0 0,'0'0'1413'0'0,"0"0"-399"0"0,0 0-242 0 0,0 0-33 0 0,0 0 29 0 0,0 0-30 0 0,0 0-77 0 0,0 0-100 0 0,-12 35-122 0 0,-35 112-101 0 0,25-34 87 0 0,18 189-309 0 0,6-167-44 0 0,0-66-3346 0 0,-2-2-9841 0 0,0-62 4148 0 0</inkml:trace>
  <inkml:trace contextRef="#ctx0" brushRef="#br0" timeOffset="3502.548">4594 571 6337 0 0,'0'0'2078'0'0,"0"0"-491"0"0,0 0-257 0 0,0 0-102 0 0,0 0-90 0 0,0 0-173 0 0,0 0-149 0 0,0 0-76 0 0,0 0-154 0 0,-14 32-137 0 0,-42 97-97 0 0,42-74 99 0 0,15-52-370 0 0,1 0 0 0 0,0-1 1 0 0,0 1-1 0 0,0 0 0 0 0,1-1 0 0 0,-1 0 0 0 0,0 1 0 0 0,1-1 0 0 0,0 0 0 0 0,0 0 0 0 0,-1 0 1 0 0,1-1-1 0 0,0 1 0 0 0,0-1 0 0 0,1 1 0 0 0,-1-1 0 0 0,0 0 0 0 0,0 0 0 0 0,1 0 0 0 0,-1-1 0 0 0,0 1 1 0 0,1-1-1 0 0,-1 0 0 0 0,0 0 0 0 0,1 0 0 0 0,-1 0 0 0 0,1-1 0 0 0,-1 1 0 0 0,0-1 0 0 0,1 0 1 0 0,-1 0-1 0 0,0 0 0 0 0,1-1-81 0 0,14-4 255 0 0,-1-1 1 0 0,0 0-1 0 0,0-1 1 0 0,-1-1 0 0 0,0-1-1 0 0,-1 0 1 0 0,0-1-1 0 0,-1-1 1 0 0,0 0-1 0 0,0 0 1 0 0,-1-2 0 0 0,2-3-256 0 0,11-9 199 0 0,77-73 276 0 0,-101 100-485 0 0,0 0 0 0 0,0-1 1 0 0,-1 1-1 0 0,1 0 1 0 0,0 0-1 0 0,-1 0 1 0 0,1 0-1 0 0,-1 0 1 0 0,1 1-1 0 0,-1-1 1 0 0,0 0-1 0 0,1 1 1 0 0,-1-1-1 0 0,0 1 0 0 0,0-1 1 0 0,0 1-1 0 0,0 0 1 0 0,0-1-1 0 0,-1 1 1 0 0,1 0-1 0 0,0 0 1 0 0,-1 0-1 0 0,1-1 1 0 0,-1 1-1 0 0,0 0 1 0 0,0 0-1 0 0,1 0 0 0 0,-1 0 1 0 0,0 0-1 0 0,-1 0 1 0 0,1 0-1 0 0,0-1 1 0 0,-1 2 9 0 0,1-3-1 0 0,13 239-274 0 0,-2-173 64 0 0,2 1 0 0 0,4-1 1 0 0,12 30 210 0 0,-20-69 47 0 0,-1 0 1 0 0,-1 1 0 0 0,-2 0-1 0 0,0 0 1 0 0,-2 0-1 0 0,-2 0 1 0 0,0 19-48 0 0,-3-42 17 0 0,0 0 1 0 0,-1 0-1 0 0,1 0 1 0 0,-1-1-1 0 0,0 1 0 0 0,0-1 1 0 0,0 0-1 0 0,-1 0 1 0 0,0 0-1 0 0,1 0 0 0 0,-1 0 1 0 0,0-1-1 0 0,-1 0 1 0 0,1 0-1 0 0,-1 0 0 0 0,1-1 1 0 0,-1 1-1 0 0,0-1 1 0 0,0 0-1 0 0,0 0 0 0 0,0-1 1 0 0,0 1-1 0 0,-1-1 1 0 0,1 0-1 0 0,0-1 0 0 0,0 1 1 0 0,-1-1-1 0 0,1 0 1 0 0,0-1-1 0 0,-1 1 0 0 0,1-1 1 0 0,0 0-1 0 0,0 0 1 0 0,-1-1-1 0 0,1 1 0 0 0,0-1 1 0 0,1 0-1 0 0,-1-1 1 0 0,0 1-1 0 0,0-1 0 0 0,1 0 1 0 0,0 0-1 0 0,-1 0 1 0 0,-1-3-18 0 0,-1-3-28 0 0,1-1 0 0 0,1 1 1 0 0,-1-1-1 0 0,2 0 1 0 0,-1-1-1 0 0,1 1 0 0 0,1-1 1 0 0,0 1-1 0 0,0-1 1 0 0,1 0-1 0 0,1 0 0 0 0,0 0 1 0 0,0-1-1 0 0,1 1 1 0 0,0 0-1 0 0,1 0 1 0 0,1 0-1 0 0,0 0 0 0 0,0 0 1 0 0,1 0-1 0 0,0 0 1 0 0,1 1-1 0 0,0 0 0 0 0,0-1 1 0 0,2 1-1 0 0,-1 1 1 0 0,1-1-1 0 0,0 1 0 0 0,1 0 1 0 0,0 1-1 0 0,1-1 1 0 0,1 0 27 0 0,99-105-2532 0 0,-68 80-857 0 0,0 4-3534 0 0,-19 17-3701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26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665 1 11234 0 0,'0'0'695'0'0,"0"0"-200"0"0,0 0-160 0 0,0 0 93 0 0,0 0 247 0 0,0 0 206 0 0,0 0 103 0 0,0 0-65 0 0,0 0-195 0 0,0 0-184 0 0,0 0-89 0 0,0 9-16 0 0,8 732 3100 0 0,-6-469-3900 0 0,-28-190-2896 0 0,15-78-3821 0 0,7-4 2048 0 0,0 0-1555 0 0</inkml:trace>
  <inkml:trace contextRef="#ctx0" brushRef="#br0" timeOffset="250.116">1 270 14531 0 0,'0'0'394'0'0,"0"0"-112"0"0,0 0 70 0 0,0 0 251 0 0,32-10 185 0 0,104-31 64 0 0,315-74 2836 0 0,-335 87-3785 0 0,1 5-1 0 0,66-2 98 0 0,-3 16-9950 0 0,-153 9-827 0 0</inkml:trace>
  <inkml:trace contextRef="#ctx0" brushRef="#br0" timeOffset="4788.698">1488 719 1728 0 0,'0'0'1730'0'0,"0"0"-424"0"0,0 0-130 0 0,0 0 103 0 0,0 0 44 0 0,0 0-106 0 0,0 0-199 0 0,0 0-221 0 0,0 0-138 0 0,-32 17-100 0 0,-98 52-81 0 0,69-17 94 0 0,55-40-451 0 0,0-2 9 0 0,0 0 0 0 0,1 0 0 0 0,1 0 0 0 0,-1 1-1 0 0,2-1 1 0 0,-1 1 0 0 0,2 0 0 0 0,-1 0 0 0 0,1 0 0 0 0,1 1 0 0 0,0 2-130 0 0,1-9 44 0 0,0-1 1 0 0,0 1-1 0 0,1 0 1 0 0,-1 0-1 0 0,1 0 1 0 0,0-1 0 0 0,0 1-1 0 0,1 0 1 0 0,0-1-1 0 0,0 1 1 0 0,0-1-1 0 0,0 0 1 0 0,0 1-1 0 0,1-1 1 0 0,0 0-1 0 0,0-1 1 0 0,0 1-1 0 0,0 0 1 0 0,1-1-1 0 0,-1 0 1 0 0,1 0 0 0 0,0 0-1 0 0,0 0 1 0 0,0 0-1 0 0,0-1 1 0 0,0 0-1 0 0,1 1-44 0 0,2-1 139 0 0,-1 0 1 0 0,0 0-1 0 0,0-1 0 0 0,1 0 1 0 0,-1 0-1 0 0,1 0 0 0 0,-1-1 0 0 0,1 0 1 0 0,-1 0-1 0 0,1 0 0 0 0,-1-1 0 0 0,1 0 1 0 0,-1-1-1 0 0,0 1 0 0 0,0-1 0 0 0,1 0 1 0 0,-1-1-1 0 0,0 1 0 0 0,-1-1 1 0 0,1-1-1 0 0,0 1 0 0 0,-1-1 0 0 0,0 0 1 0 0,0 0-1 0 0,0 0 0 0 0,0-1 0 0 0,-1 1 1 0 0,3-5-140 0 0,1-2 100 0 0,-1-1-1 0 0,0 1 1 0 0,-1-1 0 0 0,0-1 0 0 0,-1 1 0 0 0,-1-1 0 0 0,0 0 0 0 0,0 0-1 0 0,-2 0 1 0 0,1 0 0 0 0,-2-1 0 0 0,0 1 0 0 0,0-1 0 0 0,-1 1 0 0 0,-1-1-1 0 0,0-2-99 0 0,-1 6-133 0 0,0 0 0 0 0,-1 0 0 0 0,0 1 0 0 0,0-1 0 0 0,-1 1 1 0 0,0-1-1 0 0,-1 1 0 0 0,0 1 0 0 0,0-1 0 0 0,-1 1 0 0 0,0-1 0 0 0,0 2 0 0 0,-1-1 0 0 0,-3-2 133 0 0,-22-1-3815 0 0,1 21-5596 0 0,26-2 2407 0 0</inkml:trace>
  <inkml:trace contextRef="#ctx0" brushRef="#br0" timeOffset="5266.273">1829 763 5401 0 0,'0'0'2959'0'0,"0"0"-1209"0"0,0 0-651 0 0,0 0-232 0 0,0 0-110 0 0,0 0-87 0 0,0 0-46 0 0,0 0-71 0 0,0 0-106 0 0,-32 27-121 0 0,-97 85-136 0 0,78-47-108 0 0,48-53-81 0 0,1-8-9 0 0,0-1 1 0 0,0 1-1 0 0,1-1 1 0 0,-1 1-1 0 0,1 0 1 0 0,0 0-1 0 0,0 0 1 0 0,0 0-1 0 0,0 0 0 0 0,1 0 1 0 0,0 0-1 0 0,0 0 1 0 0,0 0-1 0 0,0 0 1 0 0,0 0-1 0 0,1 0 1 0 0,0 0-1 0 0,0 0 0 0 0,0 0 1 0 0,0 0-1 0 0,1-1 1 0 0,-1 1-1 0 0,1 0 1 0 0,0-1-1 0 0,0 1 1 0 0,0-1-1 0 0,1 0 0 0 0,-1 0 1 0 0,1 0-1 0 0,0 0 1 0 0,0 0-1 0 0,0 0 1 0 0,0-1-1 0 0,0 1 1 0 0,1-1-1 0 0,-1 0 0 0 0,1 0 1 0 0,-1 0-1 0 0,1-1 1 0 0,0 1-1 0 0,-1-1 1 0 0,4 1 7 0 0,14-3 289 0 0,0 0-1 0 0,0-1 1 0 0,0-2 0 0 0,0 0 0 0 0,-1-1 0 0 0,0-1 0 0 0,0-1 0 0 0,0-1 0 0 0,-1 0 0 0 0,0-2 0 0 0,-1 0 0 0 0,0-1 0 0 0,0-1 0 0 0,-2 0-1 0 0,1-1 1 0 0,-1-1 0 0 0,-1-2-289 0 0,26-19 250 0 0,-3-2 0 0 0,0-2 0 0 0,-3-1 0 0 0,-1-2 0 0 0,-2-2 0 0 0,-3 0 0 0 0,17-34-250 0 0,-29 50-177 0 0,-1-1 0 0 0,-2-1 0 0 0,-1 0 0 0 0,-1-1 0 0 0,-2 0 0 0 0,-1-1-1 0 0,-1 0 1 0 0,-2-1 0 0 0,-1 1 0 0 0,-1-1 0 0 0,-2 0 0 0 0,-2 0 0 0 0,-1 0 0 0 0,-2-5 177 0 0,3 33-62 0 0,0-1 0 0 0,-1 0 0 0 0,0 1 0 0 0,0-1 0 0 0,-1 0 0 0 0,0 1 0 0 0,0 0 0 0 0,0-1 0 0 0,-1 1 0 0 0,1 0 0 0 0,-1 0 0 0 0,0 0 0 0 0,-1 1 0 0 0,1-1 0 0 0,-1 1 0 0 0,0-1 0 0 0,0 1 0 0 0,0 1 0 0 0,-1-1 0 0 0,1 0 0 0 0,-1 1 0 0 0,0 0 0 0 0,0 0 0 0 0,0 1 0 0 0,0-1-1 0 0,-5 0 64 0 0,1 2-17 0 0,0 0 0 0 0,0 1 0 0 0,0 1 0 0 0,1-1 0 0 0,-1 1 1 0 0,0 1-1 0 0,0 0 0 0 0,0 0 0 0 0,1 1 0 0 0,-1 0 1 0 0,1 0-1 0 0,0 1 0 0 0,0 0 0 0 0,0 0 0 0 0,1 1 1 0 0,-1 0-1 0 0,1 1 0 0 0,-4 3 16 0 0,-108 125 559 0 0,101-110-512 0 0,2 1-1 0 0,0 1 1 0 0,2 0-1 0 0,1 1 0 0 0,1 0 1 0 0,1 1-1 0 0,2 1 1 0 0,0-1-1 0 0,2 1 0 0 0,1 1 1 0 0,2-1-1 0 0,1 1 1 0 0,1 0-1 0 0,1 0 1 0 0,2 0-1 0 0,2 11-46 0 0,2-26-24 0 0,0 0-1 0 0,0-1 1 0 0,2 1 0 0 0,0-1-1 0 0,0 0 1 0 0,1-1 0 0 0,1 1-1 0 0,0-2 1 0 0,1 1 0 0 0,0-1-1 0 0,1-1 1 0 0,1 0 0 0 0,-1-1-1 0 0,2 0 1 0 0,-1 0 0 0 0,1-1-1 0 0,1-1 1 0 0,0-1 0 0 0,0 0-1 0 0,3 1 25 0 0,-2-1-180 0 0,1-1 0 0 0,-1-1-1 0 0,1 0 1 0 0,0-1-1 0 0,0-1 1 0 0,1-1 0 0 0,-1 0-1 0 0,6 0 181 0 0,29-2-3461 0 0,-3-5-3935 0 0,-29 1 1187 0 0</inkml:trace>
  <inkml:trace contextRef="#ctx0" brushRef="#br0" timeOffset="6311.914">2784 597 7762 0 0,'0'0'2347'0'0,"0"0"-327"0"0,0 0-302 0 0,0 0-248 0 0,0 0-297 0 0,0 0-239 0 0,0 0-147 0 0,0 0-151 0 0,-31 16-163 0 0,-100 53-133 0 0,66-17-31 0 0,57-41-255 0 0,-2 1-33 0 0,1 1 0 0 0,1 0 0 0 0,0 1 0 0 0,1-1 0 0 0,0 2 0 0 0,1-1 0 0 0,0 1 0 0 0,2 0 0 0 0,0 0 0 0 0,0 0 0 0 0,1 1 0 0 0,1-1 0 0 0,0 9-21 0 0,2-20 0 0 0,1-1 0 0 0,-1 1 1 0 0,1-1-1 0 0,-1 1 0 0 0,1 0 0 0 0,0-1 0 0 0,0 1 0 0 0,1-1 0 0 0,-1 0 0 0 0,1 1 0 0 0,-1-1 0 0 0,1 0 0 0 0,0 0 0 0 0,1 0 0 0 0,-1 0 1 0 0,0-1-1 0 0,1 1 0 0 0,-1 0 0 0 0,1-1 0 0 0,0 0 0 0 0,0 0 0 0 0,0 0 0 0 0,0 0 0 0 0,0 0 0 0 0,0 0 0 0 0,1-1 0 0 0,-1 1 0 0 0,1-1 1 0 0,-1 0-1 0 0,1 0 0 0 0,-1-1 0 0 0,1 1 0 0 0,1-1 0 0 0,5 2 69 0 0,0-1 1 0 0,0 0-1 0 0,0-1 0 0 0,0 0 1 0 0,0-1-1 0 0,0 0 0 0 0,0-1 1 0 0,0 0-1 0 0,0 0 0 0 0,0-1 1 0 0,7-3-70 0 0,14-12 88 0 0,-1-2 0 0 0,-1-1 1 0 0,-1-1-1 0 0,-1-1 0 0 0,-1-1 0 0 0,0-2 1 0 0,-2-1-1 0 0,-2 0 0 0 0,0-2 0 0 0,-2-1 1 0 0,2-4-89 0 0,28-32-104 0 0,-53 92-416 0 0,-6 0 510 0 0,-1-3-6 0 0,2 1 0 0 0,0 1 0 0 0,2-1 0 0 0,0 1 0 0 0,2 0 0 0 0,1 1 0 0 0,0-1 0 0 0,2 8 16 0 0,1-31 2 0 0,1 0 0 0 0,-1 0 0 0 0,0 0 0 0 0,1 0 0 0 0,-1 0 1 0 0,1 0-1 0 0,-1 0 0 0 0,1 0 0 0 0,0 0 0 0 0,0 0 0 0 0,0-1 0 0 0,0 1 0 0 0,0 0 0 0 0,0-1 0 0 0,1 1 0 0 0,-1 0 0 0 0,0-1 0 0 0,1 0 0 0 0,-1 1 0 0 0,1-1 0 0 0,0 0 0 0 0,-1 0 1 0 0,1 0-1 0 0,0 0 0 0 0,0 0 0 0 0,-1 0 0 0 0,1 0 0 0 0,0-1 0 0 0,0 1 0 0 0,0-1 0 0 0,0 1 0 0 0,0-1 0 0 0,0 0 0 0 0,0 0 0 0 0,0 0 0 0 0,0 0 0 0 0,0 0 0 0 0,0 0 0 0 0,2-1-2 0 0,76-25 623 0 0,-60 11-504 0 0,0-1 1 0 0,-1-1-1 0 0,0-1 1 0 0,-2 0-1 0 0,0-1 1 0 0,-1-1-1 0 0,8-15-119 0 0,91-182-72 0 0,-106 206-642 0 0,-15 34-166 0 0,4-13 1047 0 0,-4 11-166 0 0,1 0 0 0 0,1 0 0 0 0,1 0-1 0 0,1 1 1 0 0,1-1 0 0 0,1 1 0 0 0,0 0 0 0 0,2-1-1 0 0,1 1 1 0 0,0-1-1 0 0,-2-17 27 0 0,-1-1-1 0 0,1 1 1 0 0,0-1-1 0 0,0 1 1 0 0,0-1-1 0 0,0 0 0 0 0,0 0 1 0 0,1 0-1 0 0,0 1 1 0 0,-1-2-1 0 0,1 1 1 0 0,0 0-1 0 0,1 0 1 0 0,-1 0-1 0 0,0-1 1 0 0,1 1-1 0 0,0-1 1 0 0,-1 0-1 0 0,1 0 1 0 0,0 0-1 0 0,0 0 0 0 0,0-1 1 0 0,0 1-1 0 0,0-1 1 0 0,1 1-1 0 0,-1-1 1 0 0,0 0-1 0 0,1 0 1 0 0,-1-1-1 0 0,1 1 1 0 0,-1-1-1 0 0,4 0-26 0 0,46-66 975 0 0,-15-5-783 0 0,-14 21-126 0 0,3 1 0 0 0,2 1 0 0 0,2 2 0 0 0,27-31-66 0 0,-28 62-172 0 0,-24 48-44 0 0,-23 391 628 0 0,16 31-504 0 0,-1-422 117 0 0,-2 0-1 0 0,-1 0 0 0 0,-1-1 1 0 0,-2 1-1 0 0,-2-2 1 0 0,-1 1-1 0 0,-1-1 1 0 0,-1-1-1 0 0,-2 0 1 0 0,-1-1-1 0 0,-1-1 1 0 0,-2-1-1 0 0,0 0 1 0 0,-2-1-1 0 0,-1-1 1 0 0,-1-1-1 0 0,-1-2 1 0 0,-1 0-1 0 0,-1-1 0 0 0,-13 7-24 0 0,36-26 31 0 0,0 0-1 0 0,0 0 0 0 0,0 0 0 0 0,0 0 0 0 0,-1-1 0 0 0,1 1 0 0 0,0-1 0 0 0,-1 0 0 0 0,0 0 0 0 0,1 0 0 0 0,-1 0 0 0 0,1-1 1 0 0,-1 1-1 0 0,0-1 0 0 0,0 0 0 0 0,1 0 0 0 0,-1-1 0 0 0,-3 0-30 0 0,0-51 181 0 0,11 27-169 0 0,2 1 0 0 0,0-1-1 0 0,2 1 1 0 0,0 0 0 0 0,2 1 0 0 0,0 0-1 0 0,2 0 1 0 0,0 2 0 0 0,14-20-12 0 0,34-58-445 0 0,4 3 1 0 0,4 2-1 0 0,5 4 1 0 0,3 2-1 0 0,4 5 1 0 0,3 2-1 0 0,18-7 445 0 0,54-16-3880 0 0,-99 77-181 0 0,-1 7-3338 0 0,-34 15 1004 0 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40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305 376 0 0 0,'0'0'707'0'0,"0"0"-92"0"0,0 0 131 0 0,0 0 303 0 0,0 0 247 0 0,0 0 231 0 0,0 0 97 0 0,0 0-83 0 0,0 0-121 0 0,0 0-172 0 0,0 0-209 0 0,34-13-193 0 0,106-43-188 0 0,-51-1 328 0 0,-79 49-772 0 0,0 0 0 0 0,-1-1 0 0 0,0 0 0 0 0,-1 0 0 0 0,0-1 0 0 0,0 0 0 0 0,-1-1 0 0 0,-1 0 0 0 0,1 0 0 0 0,-2 0 0 0 0,0-1 0 0 0,0 1 0 0 0,-1-1 0 0 0,0-1 0 0 0,-1 1-1 0 0,0 0 1 0 0,-1-1 0 0 0,0-8-214 0 0,-2 20 21 0 0,0 0-1 0 0,0-1 0 0 0,0 1 0 0 0,1 0 0 0 0,-2-1 1 0 0,1 1-1 0 0,0 0 0 0 0,0-1 0 0 0,0 1 0 0 0,0 0 1 0 0,-1-1-1 0 0,1 1 0 0 0,-1 0 0 0 0,1 0 0 0 0,-1 0 1 0 0,1-1-1 0 0,-1 1 0 0 0,0 0 0 0 0,0 0 0 0 0,1 0 0 0 0,-1 0 1 0 0,0 0-1 0 0,0 0 0 0 0,0 0 0 0 0,0 0 0 0 0,0 1 1 0 0,0-1-1 0 0,0 0 0 0 0,0 1 0 0 0,-1-1 0 0 0,1 0 1 0 0,0 1-1 0 0,0 0 0 0 0,-1-1 0 0 0,1 1 0 0 0,0 0 1 0 0,0-1-1 0 0,-1 1 0 0 0,1 0 0 0 0,0 0 0 0 0,-1 0 1 0 0,1 0-1 0 0,0 0 0 0 0,-1 0 0 0 0,1 1 0 0 0,0-1 0 0 0,0 0 1 0 0,-1 1-1 0 0,1-1 0 0 0,0 1 0 0 0,0-1 0 0 0,0 1 1 0 0,-1 0-1 0 0,1-1 0 0 0,0 1 0 0 0,0 0 0 0 0,0 0 1 0 0,0 0-1 0 0,0 0 0 0 0,0 0 0 0 0,1 0 0 0 0,-1 0 1 0 0,0 0-1 0 0,0 1-20 0 0,-11 34-6 0 0,2 0 1 0 0,1 1 0 0 0,2 1 0 0 0,2-1 0 0 0,1 1-1 0 0,2 0 1 0 0,3 33 5 0 0,-2-30-19 0 0,0-1 15 0 0,2 76-71 0 0,-4 0 0 0 0,-6 0 0 0 0,-5 0-1 0 0,-5-2 1 0 0,-4 0 0 0 0,-33 87 75 0 0,52-184-19 0 0,-2 0 0 0 0,0-1 0 0 0,-1 0 0 0 0,0-1-1 0 0,-1 1 1 0 0,-1-1 0 0 0,0-1 0 0 0,-2 0 0 0 0,1 0 0 0 0,-2-1 0 0 0,1 0 0 0 0,-2-1 0 0 0,0-1 0 0 0,0 0-1 0 0,-1 0 1 0 0,0-2 0 0 0,-1 1 0 0 0,0-2 0 0 0,0 0 0 0 0,-1-1 0 0 0,0-1 0 0 0,-1 0 0 0 0,1-1 0 0 0,-1 0-1 0 0,0-2 1 0 0,0 0 0 0 0,0-1 0 0 0,-8 0 19 0 0,21-3 30 0 0,1 1 0 0 0,-1 0 0 0 0,0-1 0 0 0,1 0 0 0 0,-1 0 0 0 0,1 0 0 0 0,-1 0 0 0 0,1-1-1 0 0,0 0 1 0 0,0 1 0 0 0,-1-1 0 0 0,1 0 0 0 0,0 0 0 0 0,1-1 0 0 0,-1 1 0 0 0,0-1 0 0 0,1 1 0 0 0,-1-1 0 0 0,1 0 0 0 0,0 0 0 0 0,0 0-1 0 0,0 0 1 0 0,0 0 0 0 0,0 0 0 0 0,1-1 0 0 0,0 1 0 0 0,-1 0 0 0 0,1-1 0 0 0,0 0 0 0 0,1 1 0 0 0,-1-3-30 0 0,-1-4 50 0 0,1 0 0 0 0,1-1 0 0 0,0 1 1 0 0,0 0-1 0 0,1-1 0 0 0,0 1 0 0 0,1 0 0 0 0,0 0 1 0 0,0 0-1 0 0,4-8-50 0 0,12-19 58 0 0,1 0 0 0 0,2 1 0 0 0,1 1 0 0 0,2 1 0 0 0,1 1 1 0 0,2 2-1 0 0,1 0 0 0 0,1 2 0 0 0,2 1 0 0 0,0 1 0 0 0,2 2 0 0 0,8-3-58 0 0,133-69-2022 0 0,-134 82-2693 0 0,0 1-3906 0 0,-31 10 2452 0 0</inkml:trace>
  <inkml:trace contextRef="#ctx0" brushRef="#br0" timeOffset="284.206">990 593 9706 0 0,'0'0'879'0'0,"0"0"-96"0"0,0 0 30 0 0,0 0 169 0 0,0 0 126 0 0,0 0-9 0 0,0 0-100 0 0,-31 28-162 0 0,-94 88-213 0 0,68-43-22 0 0,52-58-493 0 0,-1-2-35 0 0,1 0 0 0 0,1 1 0 0 0,0 0-1 0 0,1 0 1 0 0,0 0 0 0 0,1 0 0 0 0,1 0-1 0 0,0 0 1 0 0,1 0 0 0 0,0 1-74 0 0,0-9 56 0 0,1-1 0 0 0,-1 1 0 0 0,1-1 1 0 0,1 1-1 0 0,-1-1 0 0 0,1 1 0 0 0,-1-1 0 0 0,2 0 0 0 0,-1 0 1 0 0,0 0-1 0 0,1 0 0 0 0,0 0 0 0 0,0 0 0 0 0,1-1 0 0 0,-1 1 0 0 0,1-1 1 0 0,0 0-1 0 0,0 0 0 0 0,0-1 0 0 0,1 1 0 0 0,-1-1 0 0 0,1 0 1 0 0,0 0-1 0 0,0 0 0 0 0,0-1 0 0 0,2 1-56 0 0,-4-2 107 0 0,0 0 0 0 0,-1-1 0 0 0,1 1 0 0 0,0-1 0 0 0,0 0-1 0 0,0 0 1 0 0,0 0 0 0 0,1 0 0 0 0,-1 0 0 0 0,0 0 0 0 0,0-1 0 0 0,-1 0 0 0 0,1 1 0 0 0,0-1-1 0 0,0 0 1 0 0,0 0 0 0 0,0-1 0 0 0,-1 1 0 0 0,1-1 0 0 0,-1 1 0 0 0,1-1 0 0 0,-1 0 0 0 0,1 0 0 0 0,-1 0-1 0 0,0 0 1 0 0,0 0 0 0 0,0-1 0 0 0,1 0-107 0 0,46-77 994 0 0,-47 75-983 0 0,5-9-132 0 0,0-1-1 0 0,-2 1 0 0 0,1-1 1 0 0,-2 0-1 0 0,0-1 0 0 0,-1 1 1 0 0,-1-1-1 0 0,0 1 0 0 0,-1-1 1 0 0,-1 0-1 0 0,0 1 0 0 0,-1-1 1 0 0,-1-5 121 0 0,-12-3-3342 0 0,2 21-7443 0 0,7 3 1756 0 0</inkml:trace>
  <inkml:trace contextRef="#ctx0" brushRef="#br0" timeOffset="600.077">1104 888 7786 0 0,'0'0'1940'0'0,"0"0"-608"0"0,0 0-473 0 0,0 0-183 0 0,0 0-102 0 0,0 0-57 0 0,0 0 35 0 0,0 0 42 0 0,0 0-18 0 0,0 0-32 0 0,0 0-29 0 0,0 0-16 0 0,0 0-2 0 0,10 24 5 0 0,29 74-1 0 0,-38-95-417 0 0,0 0 1 0 0,-1 0-1 0 0,1 1 1 0 0,1-1-1 0 0,-1 0 1 0 0,0 0-1 0 0,1 0 1 0 0,-1-1-1 0 0,1 1 1 0 0,0 0-1 0 0,0 0 1 0 0,0-1-1 0 0,0 0 1 0 0,1 1-1 0 0,-1-1 1 0 0,0 0 0 0 0,1 0-1 0 0,0 0 1 0 0,0 0-1 0 0,-1 0 1 0 0,1-1-1 0 0,2 1-84 0 0,2 1 335 0 0,-3-1-149 0 0,0-1-1 0 0,1 0 1 0 0,-1 0 0 0 0,0 0 0 0 0,1 0-1 0 0,-1-1 1 0 0,0 0 0 0 0,1 0 0 0 0,-1 0 0 0 0,0 0-1 0 0,1-1 1 0 0,-1 1 0 0 0,0-1 0 0 0,1 0 0 0 0,-1-1-1 0 0,0 1 1 0 0,0-1 0 0 0,0 0 0 0 0,0 0-1 0 0,0 0 1 0 0,-1 0 0 0 0,1 0 0 0 0,0-1 0 0 0,-1 0-1 0 0,0 0 1 0 0,0 0 0 0 0,0 0 0 0 0,0 0 0 0 0,1-2-186 0 0,12-18 238 0 0,0-1 0 0 0,-2-1 0 0 0,-1 0 0 0 0,0-1 0 0 0,-2-1 0 0 0,-1 0 1 0 0,0-4-239 0 0,-5 0-527 0 0,-4 18-2649 0 0,-1 13 801 0 0,0 0-1095 0 0,0 0-2472 0 0,3 0-5153 0 0</inkml:trace>
  <inkml:trace contextRef="#ctx0" brushRef="#br0" timeOffset="982.373">1592 1068 8946 0 0,'0'0'2986'0'0,"0"0"-823"0"0,0 0-307 0 0,0 0-55 0 0,0 0-226 0 0,0 0-299 0 0,0 0-254 0 0,0 0-206 0 0,0 0-136 0 0,0 0-117 0 0,0 0-107 0 0,0 0-101 0 0,0 0-81 0 0,16-26-44 0 0,50-84-64 0 0,23-18 36 0 0,-81 179-3111 0 0,-9-27 2662 0 0,7 60-371 0 0,-6-82 631 0 0,1 0 1 0 0,0 1 0 0 0,0-1-1 0 0,0 0 1 0 0,0 0-1 0 0,0 0 1 0 0,1 1 0 0 0,-1-1-1 0 0,0-1 1 0 0,1 1 0 0 0,0 0-1 0 0,-1 0 1 0 0,1 0 0 0 0,0-1-1 0 0,0 1 1 0 0,0-1-1 0 0,0 0 1 0 0,0 1 0 0 0,0-1-1 0 0,1 0 1 0 0,-1 0 0 0 0,0 0-1 0 0,0-1 1 0 0,1 1 0 0 0,-1 0-1 0 0,1-1 1 0 0,-1 0-1 0 0,1 1 1 0 0,-1-1 0 0 0,0 0-1 0 0,2-1-13 0 0,1 2 163 0 0,0-1-1 0 0,0-1 1 0 0,-1 1-1 0 0,1-1 1 0 0,0 1-1 0 0,0-1 1 0 0,-1-1 0 0 0,1 1-1 0 0,0-1 1 0 0,-1 0-1 0 0,0 0 1 0 0,1 0-1 0 0,-1 0 1 0 0,0-1-1 0 0,0 0 1 0 0,0 1-1 0 0,0-2 1 0 0,-1 1-1 0 0,1 0 1 0 0,-1-1-1 0 0,0 1 1 0 0,2-4-163 0 0,35-57 973 0 0,12-12-5031 0 0,-40 67 175 0 0,-3 3-3987 0 0,-5 2-2883 0 0</inkml:trace>
  <inkml:trace contextRef="#ctx0" brushRef="#br0" timeOffset="1421.2">2220 799 7786 0 0,'0'0'3180'0'0,"0"0"-959"0"0,0 0-609 0 0,0 0-417 0 0,0 0-369 0 0,0 0-237 0 0,0 0-94 0 0,0 0-74 0 0,0 0-83 0 0,0 0-78 0 0,0 0-55 0 0,0 0-29 0 0,0 0-19 0 0,-21 33-2 0 0,-61 102-15 0 0,62-88 3 0 0,20-43-50 0 0,1 0 1 0 0,0 0-1 0 0,0 0 1 0 0,0 1-1 0 0,0-2 1 0 0,1 1-1 0 0,-1 0 1 0 0,1 0 0 0 0,0 0-1 0 0,1-1 1 0 0,-1 1-1 0 0,0-1 1 0 0,1 0-1 0 0,0 0 1 0 0,0 0-1 0 0,0 0 1 0 0,0 0-1 0 0,0 0 1 0 0,1-1-1 0 0,-1 0 1 0 0,1 0-1 0 0,-1 0 1 0 0,1 0-1 0 0,0 0 1 0 0,0-1-1 0 0,0 1 1 0 0,0-1-1 0 0,0 0 1 0 0,0 0-1 0 0,0-1 1 0 0,0 1-1 0 0,1-1 1 0 0,-1 0-1 0 0,4 0-93 0 0,4 0 254 0 0,1-1 0 0 0,-1 0 0 0 0,0 0 0 0 0,0-1 0 0 0,0-1 0 0 0,0 0-1 0 0,0 0 1 0 0,0-1 0 0 0,-1-1 0 0 0,0 0 0 0 0,0 0 0 0 0,0-1 0 0 0,0-1 0 0 0,-1 0-1 0 0,4-4-253 0 0,12-10 220 0 0,-1-1 0 0 0,-1-1-1 0 0,-2-1 1 0 0,0-1 0 0 0,3-6-220 0 0,-8 10-47 0 0,-1-1 1 0 0,-1 0-1 0 0,-1-1 1 0 0,0-1-1 0 0,-2-1 1 0 0,-1 1-1 0 0,-1-2 1 0 0,-1 1 0 0 0,-1-1-1 0 0,-2-1 1 0 0,0 0-1 0 0,-2 1 1 0 0,-1-1-1 0 0,-1-1 1 0 0,-1 1-1 0 0,-2 0 1 0 0,0 0-1 0 0,-3-11 47 0 0,3 30-50 0 0,-1 1 0 0 0,1 0-1 0 0,-1 0 1 0 0,0 0-1 0 0,-1 1 1 0 0,1-1-1 0 0,-1 0 1 0 0,-1 1-1 0 0,1 0 1 0 0,-1 0 0 0 0,0 0-1 0 0,-1 0 1 0 0,1 0-1 0 0,-1 1 1 0 0,0 0-1 0 0,-1 0 1 0 0,1 1 0 0 0,-1-1-1 0 0,0 1 1 0 0,0 0-1 0 0,0 0 1 0 0,-1 1-1 0 0,1 0 1 0 0,-1 0-1 0 0,1 1 1 0 0,-1 0 0 0 0,0 0-1 0 0,0 0 1 0 0,0 1-1 0 0,-1 0 1 0 0,1 0-1 0 0,0 1 1 0 0,0 0-1 0 0,-7 1 51 0 0,-1 1-42 0 0,0 1 0 0 0,1 0-1 0 0,-1 2 1 0 0,1-1-1 0 0,0 2 1 0 0,0 0-1 0 0,0 0 1 0 0,1 2-1 0 0,0-1 1 0 0,0 2 0 0 0,1 0-1 0 0,0 0 1 0 0,1 1-1 0 0,0 0 1 0 0,0 1-1 0 0,1 0 1 0 0,1 1-1 0 0,0 0 1 0 0,1 1 0 0 0,0 0-1 0 0,0 0 1 0 0,2 0-1 0 0,-1 1 1 0 0,2 0-1 0 0,0 0 1 0 0,1 1-1 0 0,0 0 1 0 0,1-1 0 0 0,0 4 42 0 0,2-6-5 0 0,0-1 0 0 0,1 1 1 0 0,0-1-1 0 0,1 1 0 0 0,0-1 1 0 0,1 1-1 0 0,0-1 0 0 0,1 0 1 0 0,0 0-1 0 0,1 0 0 0 0,0 0 1 0 0,1 0-1 0 0,0-1 1 0 0,1 0-1 0 0,0 0 0 0 0,0 0 1 0 0,1-1-1 0 0,0 0 0 0 0,1 0 1 0 0,0-1-1 0 0,0 0 0 0 0,1-1 1 0 0,5 4 4 0 0,13 7 52 0 0,0-2 1 0 0,1-1-1 0 0,1-2 0 0 0,1 0 1 0 0,0-2-1 0 0,0-1 1 0 0,4-1-53 0 0,27 6-90 0 0,1-4 0 0 0,1-2 0 0 0,0-3-1 0 0,57-1 91 0 0,20-5-2768 0 0,-83 0-2213 0 0,-20 0-5859 0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45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0 563 0 0 0,'7'4'211'0'0,"58"14"2976"0"0,-54-18-2666 0 0,1 0-1 0 0,-1-1 1 0 0,1-1-1 0 0,-1 0 1 0 0,1 0 0 0 0,-1-1-1 0 0,0-1 1 0 0,0 0-1 0 0,-1 0 1 0 0,1-1 0 0 0,-1 0-1 0 0,0-1 1 0 0,0 0-1 0 0,2-3-520 0 0,42-31 616 0 0,-1-3-1 0 0,-3-2 1 0 0,-1-3-1 0 0,36-46-615 0 0,-80 88 25 0 0,-1 0-1 0 0,1 0 1 0 0,-1-1 0 0 0,-1 1-1 0 0,1-1 1 0 0,-1 0 0 0 0,0 0-1 0 0,0 0 1 0 0,-1 0-1 0 0,0 0 1 0 0,-1-1 0 0 0,1 1-1 0 0,-1-1 1 0 0,-1 1 0 0 0,1-8-25 0 0,-2 13-148 0 0,0 0 0 0 0,0 0 0 0 0,-1 1 0 0 0,1-1 0 0 0,0 0 0 0 0,-1 1 0 0 0,1-1 1 0 0,-1 1-1 0 0,0 0 0 0 0,1-1 0 0 0,-1 1 0 0 0,0 0 0 0 0,0 0 0 0 0,0 0 0 0 0,0 0 1 0 0,0 0-1 0 0,0 0 0 0 0,0 1 0 0 0,0-1 0 0 0,0 1 0 0 0,0-1 0 0 0,0 1 0 0 0,0 0 1 0 0,0 0-1 0 0,0 0 0 0 0,0 0 0 0 0,-1 0 0 0 0,1 1 0 0 0,0-1 0 0 0,0 0 0 0 0,0 1 1 0 0,0 0-1 0 0,0-1 0 0 0,0 1 0 0 0,0 0 0 0 0,0 0 0 0 0,0 0 0 0 0,1 0 0 0 0,-1 1 1 0 0,0-1-1 0 0,1 0 0 0 0,-1 1 0 0 0,0-1 148 0 0,-8 7-118 0 0,1 0 1 0 0,-1 1-1 0 0,2 0 0 0 0,-1 1 1 0 0,1 0-1 0 0,1 0 1 0 0,-1 0-1 0 0,2 1 1 0 0,-1 0-1 0 0,2 0 0 0 0,0 1 1 0 0,0 0-1 0 0,1 0 1 0 0,0 0 117 0 0,1-3 102 0 0,1 1 1 0 0,-1 0 0 0 0,2 0-1 0 0,0-1 1 0 0,0 1-1 0 0,0 0 1 0 0,1 0 0 0 0,1 0-1 0 0,0 0 1 0 0,0 0 0 0 0,1 0-1 0 0,0-1 1 0 0,1 1 0 0 0,0-1-1 0 0,0 1 1 0 0,1-1 0 0 0,1 0-1 0 0,0 1-102 0 0,2-2 155 0 0,1-1-1 0 0,0 0 1 0 0,0-1 0 0 0,1 0-1 0 0,-1 0 1 0 0,1-1-1 0 0,0 0 1 0 0,1 0-1 0 0,-1-1 1 0 0,1 0 0 0 0,0-1-1 0 0,0 0 1 0 0,0-1-1 0 0,0 0 1 0 0,1 0-1 0 0,-1-1 1 0 0,1-1 0 0 0,-1 0-1 0 0,0 0 1 0 0,1-1-1 0 0,3 0-154 0 0,8-3 159 0 0,0-1 0 0 0,0 0 0 0 0,-1-2-1 0 0,1 0 1 0 0,-1-2 0 0 0,-1 0 0 0 0,0-1 0 0 0,0-2-1 0 0,-1 1 1 0 0,0-2 0 0 0,-1-1 0 0 0,-1 0 0 0 0,0-1-1 0 0,-1-1 1 0 0,1-3-159 0 0,2 3-82 0 0,-2-2 1 0 0,0 0-1 0 0,0-1 0 0 0,-2 0 0 0 0,0-1 1 0 0,-2-1-1 0 0,0-1 0 0 0,-1 0 0 0 0,-2 0 0 0 0,0-1 1 0 0,-1 0-1 0 0,-1-1 0 0 0,3-21 82 0 0,-10 1-346 0 0,-1 43 317 0 0,0 1-1 0 0,0-1 1 0 0,0 0-1 0 0,0 0 1 0 0,0 1 0 0 0,-1-1-1 0 0,1 0 1 0 0,0 0-1 0 0,0 1 1 0 0,0-1-1 0 0,-1 0 1 0 0,1 1-1 0 0,0-1 1 0 0,-1 0 0 0 0,1 1-1 0 0,-1-1 1 0 0,1 1-1 0 0,-1-1 1 0 0,1 0-1 0 0,-1 1 1 0 0,1-1-1 0 0,-1 1 1 0 0,1 0-1 0 0,-1-1 1 0 0,0 1 0 0 0,1-1-1 0 0,-1 1 1 0 0,0 0-1 0 0,1-1 1 0 0,-1 1-1 0 0,0 0 1 0 0,1 0-1 0 0,-1 0 1 0 0,0 0 0 0 0,0-1-1 0 0,1 1 1 0 0,-1 0-1 0 0,0 0 1 0 0,1 0-1 0 0,-1 0 1 0 0,0 1-1 0 0,0-1 1 0 0,1 0-1 0 0,-1 0 1 0 0,0 0 0 0 0,0 1-1 0 0,1-1 1 0 0,-1 0-1 0 0,0 1 1 0 0,1-1-1 0 0,-1 0 1 0 0,1 1-1 0 0,-1-1 1 0 0,0 1-1 0 0,1-1 30 0 0,-7 7-193 0 0,1-1-1 0 0,0 1 0 0 0,1 0 1 0 0,-1 1-1 0 0,1 0 0 0 0,1-1 0 0 0,0 1 1 0 0,0 1-1 0 0,0-1 0 0 0,1 1 0 0 0,-1 2 194 0 0,-5 12 159 0 0,1 1 0 0 0,1-1-1 0 0,2 1 1 0 0,0 0 0 0 0,1 1 0 0 0,1-1-1 0 0,2 1 1 0 0,0-1 0 0 0,2 1-1 0 0,0 0 1 0 0,4 13-159 0 0,-2-29 123 0 0,1-1 1 0 0,0 1-1 0 0,0-1 0 0 0,1 0 0 0 0,0 0 1 0 0,0 0-1 0 0,1-1 0 0 0,0 0 0 0 0,0 0 1 0 0,1-1-1 0 0,-1 1 0 0 0,2-2 1 0 0,-1 1-1 0 0,1-1 0 0 0,-1 0 0 0 0,2 0 1 0 0,-1-1-1 0 0,0 0 0 0 0,1 0 0 0 0,0-1 1 0 0,-1 0-1 0 0,1-1 0 0 0,0 0 1 0 0,1-1-1 0 0,-1 1 0 0 0,0-2 0 0 0,0 1 1 0 0,1-1-1 0 0,-1-1 0 0 0,0 0 0 0 0,0 0 1 0 0,0 0-1 0 0,1-1 0 0 0,-2-1 0 0 0,1 0 1 0 0,0 0-1 0 0,8-4-123 0 0,3-2 86 0 0,0-1-1 0 0,0 0 1 0 0,-1-2 0 0 0,-1 0-1 0 0,0-1 1 0 0,0 0 0 0 0,-2-2-1 0 0,0 0 1 0 0,0-1 0 0 0,-1-1 0 0 0,-1 0-1 0 0,-1 0 1 0 0,-1-2 0 0 0,0 0-1 0 0,-1 0 1 0 0,4-12-86 0 0,-9 16-57 0 0,0-1 1 0 0,-1 0-1 0 0,0 0 1 0 0,-2 0-1 0 0,0 0 1 0 0,-1 0-1 0 0,0-1 1 0 0,-1 1-1 0 0,-1-1 1 0 0,-2-9 56 0 0,3 23-2 0 0,-1 0 1 0 0,0 0 0 0 0,-1 1 0 0 0,1-1 0 0 0,0 0 0 0 0,-1 1 0 0 0,0-1 0 0 0,1 0 0 0 0,-1 1-1 0 0,0-1 1 0 0,0 1 0 0 0,-1-1 0 0 0,1 1 0 0 0,0 0 0 0 0,-1-1 0 0 0,1 1 0 0 0,-1 0 0 0 0,0 0-1 0 0,0 0 1 0 0,0 0 0 0 0,0 0 0 0 0,0 1 0 0 0,0-1 0 0 0,-1 1 0 0 0,1-1 0 0 0,0 1 0 0 0,-1 0-1 0 0,1 0 1 0 0,-1 0 0 0 0,1 0 0 0 0,-1 0 0 0 0,0 0 0 0 0,1 1 0 0 0,-1-1 0 0 0,0 1 0 0 0,1 0-1 0 0,-1 0 1 0 0,0 0 0 0 0,0 0 0 0 0,1 1 0 0 0,-1-1 0 0 0,-2 1 1 0 0,-4 7 0 0 0,0 1 0 0 0,0 0-1 0 0,1 0 1 0 0,0 1 0 0 0,1 0 0 0 0,0 0 0 0 0,1 1 0 0 0,0-1 0 0 0,0 2 0 0 0,1-1 0 0 0,-3 11 0 0 0,1-7 38 0 0,1 1 1 0 0,0 0 0 0 0,2 0-1 0 0,-1 1 1 0 0,2-1 0 0 0,0 1 0 0 0,1 0-1 0 0,1 0 1 0 0,1 0 0 0 0,0 0 0 0 0,1 0-1 0 0,1-1 1 0 0,0 1 0 0 0,1 0-1 0 0,1-1 1 0 0,1 1 0 0 0,0-1 0 0 0,1 0-1 0 0,1-1 1 0 0,0 0 0 0 0,1 0 0 0 0,1 0-1 0 0,1-1 1 0 0,5 7-39 0 0,56 35-1078 0 0,-43-45-1600 0 0,3-8-3417 0 0,-22-3 124 0 0</inkml:trace>
  <inkml:trace contextRef="#ctx0" brushRef="#br0" timeOffset="1398.437">2121 3 1120 0 0,'0'0'748'0'0,"0"0"-151"0"0,0 0-60 0 0,0 0 54 0 0,0 0 116 0 0,0 0 66 0 0,0 0 25 0 0,0 0 47 0 0,0 0-17 0 0,0 0-48 0 0,0 0-49 0 0,0 0-85 0 0,0 0-45 0 0,-21 20-25 0 0,-66 60-22 0 0,42-10 481 0 0,29-34-775 0 0,2 1 0 0 0,2 0 0 0 0,1 1 0 0 0,2 1 0 0 0,2 0 0 0 0,1 0 0 0 0,3 0 0 0 0,0 0 0 0 0,3 1 0 0 0,2 18-260 0 0,-2-53-65 0 0,0 1 0 0 0,0-1-1 0 0,0 1 1 0 0,1-1-1 0 0,-1 0 1 0 0,1 1 0 0 0,0-1-1 0 0,1 0 1 0 0,-1 0 0 0 0,1 0-1 0 0,0 0 1 0 0,1 0 0 0 0,-1 0-1 0 0,1 0 1 0 0,0-1 0 0 0,0 1-1 0 0,0-1 1 0 0,1 0 0 0 0,-1 0-1 0 0,1 0 1 0 0,0-1 0 0 0,0 1-1 0 0,1-1 1 0 0,-1 0 0 0 0,1 0-1 0 0,-1 0 1 0 0,1-1-1 0 0,0 0 1 0 0,0 0 0 0 0,0 0-1 0 0,0 0 1 0 0,0-1 0 0 0,1 0-1 0 0,-1 0 1 0 0,0 0 0 0 0,1-1-1 0 0,-1 1 1 0 0,1-1 0 0 0,0-1 65 0 0,65-38-8689 0 0,-58 31 4859 0 0</inkml:trace>
  <inkml:trace contextRef="#ctx0" brushRef="#br0" timeOffset="1711.633">2480 132 4065 0 0,'0'0'1494'0'0,"0"0"-741"0"0,0 0-140 0 0,0 0 120 0 0,0 0 175 0 0,0 0 144 0 0,0 0 8 0 0,-32 28-110 0 0,-99 86-183 0 0,86-59-7 0 0,42-46-605 0 0,2-8-123 0 0,0 1 1 0 0,0 0 0 0 0,0-1 0 0 0,0 1 0 0 0,1 0 0 0 0,-1-1 0 0 0,1 1 0 0 0,-1 0 0 0 0,1 0 0 0 0,0 0 0 0 0,-1-1 0 0 0,1 1 0 0 0,0 0 0 0 0,0 0 0 0 0,0 0 0 0 0,0 0 0 0 0,1-1 0 0 0,-1 1 0 0 0,0 0 0 0 0,1 0 0 0 0,-1 0 0 0 0,1-1 0 0 0,0 1 0 0 0,0 0 0 0 0,0-1 0 0 0,-1 1 0 0 0,1-1 0 0 0,1 1 0 0 0,-1-1 0 0 0,0 1 0 0 0,0-1 0 0 0,0 0 0 0 0,1 1 0 0 0,-1-1 0 0 0,1 0 0 0 0,-1 0 0 0 0,1 0 0 0 0,-1 0 0 0 0,1 0 0 0 0,0-1 0 0 0,-1 1 0 0 0,1 0 0 0 0,0-1 0 0 0,0 1 0 0 0,0-1 0 0 0,-1 0 0 0 0,1 1 0 0 0,0-1 0 0 0,1 0-33 0 0,224 15 1220 0 0,-226-15-1193 0 0,1 0-1 0 0,0 1 1 0 0,0-1 0 0 0,-1 1-1 0 0,1 0 1 0 0,0 0 0 0 0,-1 0-1 0 0,1-1 1 0 0,-1 1 0 0 0,1 1-1 0 0,-1-1 1 0 0,0 0 0 0 0,1 0-1 0 0,-1 0 1 0 0,0 1 0 0 0,0-1-1 0 0,0 1 1 0 0,0-1 0 0 0,0 1-1 0 0,0-1 1 0 0,0 1 0 0 0,0 0-1 0 0,-1-1 1 0 0,1 1 0 0 0,-1 0-1 0 0,1 0 1 0 0,-1-1 0 0 0,0 1-1 0 0,1 0 1 0 0,-1 0 0 0 0,0 0-1 0 0,0-1 1 0 0,0 1 0 0 0,-1 0-1 0 0,1 0 1 0 0,0 0 0 0 0,-1-1-1 0 0,1 1 1 0 0,-1 0 0 0 0,1 0-27 0 0,-35 66 986 0 0,-59 18-1556 0 0,21-45-3249 0 0,48-30 545 0 0,9-6-1657 0 0,9-5-674 0 0</inkml:trace>
  <inkml:trace contextRef="#ctx0" brushRef="#br0" timeOffset="1946.294">2355 202 5105 0 0,'0'0'1663'0'0,"0"0"-344"0"0,0 0-305 0 0,0 0-197 0 0,0 0-166 0 0,0 0-134 0 0,0 0-30 0 0,0 0 67 0 0,0 0 138 0 0,0 0 88 0 0,0 0-11 0 0,0 0-71 0 0,0 0-126 0 0,17 2-97 0 0,118 3 338 0 0,-21-22-2332 0 0,-46 6-6937 0 0,-57 10 5014 0 0,-3 1-67 0 0</inkml:trace>
  <inkml:trace contextRef="#ctx0" brushRef="#br0" timeOffset="2329.82">2918 269 2280 0 0,'0'0'2113'0'0,"0"0"-550"0"0,0 0-272 0 0,0 0-11 0 0,0 0 16 0 0,0 0-49 0 0,0 0-77 0 0,0 0-111 0 0,0 0-139 0 0,0 0-148 0 0,0 0-154 0 0,0 0-121 0 0,0 0-106 0 0,-21 12-102 0 0,-63 41-69 0 0,53-18 35 0 0,31-29-276 0 0,1-1 7 0 0,1-1 0 0 0,0 0 1 0 0,-1 1-1 0 0,1-1 0 0 0,1 0 1 0 0,-1 0-1 0 0,1-1 0 0 0,-1 1 1 0 0,1 0-1 0 0,0-1 0 0 0,1 0 0 0 0,-1 0 1 0 0,0 0-1 0 0,1 0 0 0 0,0 0 1 0 0,0 0-1 0 0,0-1 0 0 0,0 0 1 0 0,0 0-1 0 0,0 0 0 0 0,0-1 1 0 0,1 1-1 0 0,-1-1 0 0 0,4 1 14 0 0,17 10-25 0 0,-20-9 52 0 0,0-2 1 0 0,-1 0 0 0 0,1 1 0 0 0,-1 0 1 0 0,0 0-1 0 0,0 0 0 0 0,1 0 0 0 0,-2 1 1 0 0,1-1-1 0 0,0 1 0 0 0,0 0 0 0 0,-1 0 1 0 0,0 1-1 0 0,1-1 0 0 0,-1 1 0 0 0,-1-1 1 0 0,1 1-1 0 0,0 0 0 0 0,-1 0 0 0 0,0 0 1 0 0,0 1-1 0 0,0-1 0 0 0,0 0 0 0 0,-1 1 1 0 0,0-1-1 0 0,0 1 0 0 0,0 0 0 0 0,0-1 1 0 0,-1 1-1 0 0,0 2-28 0 0,-4-1 47 0 0,-1 1 1 0 0,0-1 0 0 0,-1 0-1 0 0,0-1 1 0 0,0 0-1 0 0,0 1 1 0 0,0-2 0 0 0,-1 1-1 0 0,0-1 1 0 0,1 0-1 0 0,-2 0 1 0 0,-3 1-48 0 0,-2 2-91 0 0,-52 12-968 0 0,42-16-1910 0 0,1-3-3905 0 0,16 0-436 0 0</inkml:trace>
  <inkml:trace contextRef="#ctx0" brushRef="#br0" timeOffset="2661.547">3089 33 10218 0 0,'0'0'802'0'0,"0"0"-516"0"0,0 0-75 0 0,0 0 372 0 0,0 0 305 0 0,0 0 163 0 0,0 0 63 0 0,0 0-50 0 0,0 0-117 0 0,0 0-175 0 0,0 0-171 0 0,0 0-146 0 0,20 33-80 0 0,63 103-46 0 0,-19-36 350 0 0,-57-84-642 0 0,-1-1 1 0 0,-1 1-1 0 0,0 0 0 0 0,-1 0 1 0 0,-1 0-1 0 0,0 0 0 0 0,-1 1 1 0 0,-1 0-1 0 0,-1-1 0 0 0,0 7-37 0 0,-1-15-19 0 0,0 0-1 0 0,-1 1 0 0 0,1-1 1 0 0,-1 0-1 0 0,-1 0 0 0 0,0-1 1 0 0,0 1-1 0 0,0 0 0 0 0,-1-1 1 0 0,0 0-1 0 0,-1 0 0 0 0,1 0 0 0 0,-1 0 1 0 0,-1-1-1 0 0,1 0 0 0 0,-1 0 1 0 0,0 0-1 0 0,-6 3 20 0 0,-128 82-1547 0 0,131-86 1170 0 0,-51 25-2235 0 0,19-17-4914 0 0,32-12 3239 0 0,3-1 242 0 0</inkml:trace>
  <inkml:trace contextRef="#ctx0" brushRef="#br0" timeOffset="2952.178">3588 342 6473 0 0,'0'0'2196'0'0,"0"0"-511"0"0,0 0-22 0 0,0 0 42 0 0,0 0-193 0 0,0 0-248 0 0,0 0-232 0 0,0 0-158 0 0,33 1-121 0 0,106 1-167 0 0,86-1-917 0 0,-215 1-1636 0 0,-8 0-6348 0 0,-2-2-815 0 0</inkml:trace>
  <inkml:trace contextRef="#ctx0" brushRef="#br0" timeOffset="3197.307">3682 648 7570 0 0,'0'0'2688'0'0,"0"0"-1167"0"0,0 0-233 0 0,0 0-80 0 0,0 0-208 0 0,0 0-128 0 0,199-8-71 0 0,-164 1-121 0 0,3 3-136 0 0,-1 1-168 0 0,-2-1-240 0 0,4 4-360 0 0,-4 0-440 0 0,-2 0-985 0 0,-11 0-1695 0 0,-5 0-7243 0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03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41 339 3425 0 0,'0'0'1104'0'0,"0"0"-239"0"0,0 0-112 0 0,0 0-24 0 0,0 0-73 0 0,0 0-122 0 0,0 0-134 0 0,0 0-93 0 0,0 0-41 0 0,0 0-16 0 0,0 0-12 0 0,-3 21-10 0 0,-16 147 482 0 0,0 272-631 0 0,27-427-6361 0 0,2-26 1920 0 0,-4 3 4626 0 0,-2 2-428 0 0</inkml:trace>
  <inkml:trace contextRef="#ctx0" brushRef="#br0" timeOffset="590.956">483 409 3361 0 0,'0'0'795'0'0,"0"0"-81"0"0,0 0 151 0 0,0 0 173 0 0,0 0 101 0 0,0 0-53 0 0,0 0-175 0 0,0 0-142 0 0,0 0-119 0 0,0 0-95 0 0,0 0-22 0 0,0 0-8 0 0,0 0 8 0 0,-4-1-17 0 0,-4 0-435 0 0,-1 1 1 0 0,1 0 0 0 0,0 0-1 0 0,-1 1 1 0 0,1 0 0 0 0,0 0-1 0 0,0 1 1 0 0,-1 0 0 0 0,1 1-1 0 0,1 0 1 0 0,-1 0 0 0 0,0 0-1 0 0,1 1 1 0 0,-1 0 0 0 0,1 1-1 0 0,1 0 1 0 0,-1 0 0 0 0,0 0-1 0 0,1 1 1 0 0,0 0-1 0 0,1 0 1 0 0,-1 0 0 0 0,1 1-1 0 0,0 0 1 0 0,1 0 0 0 0,-2 3-82 0 0,2 55-270 0 0,39-28 741 0 0,79 30 248 0 0,-108-62-660 0 0,0 0 0 0 0,0 0 0 0 0,-1 0 1 0 0,0 1-1 0 0,0 0 0 0 0,0 0 0 0 0,-1 0 0 0 0,1 0 1 0 0,-2 1-1 0 0,1 0 0 0 0,-1 0 0 0 0,0 0 0 0 0,0 0 0 0 0,-1 0 1 0 0,0 1-1 0 0,0-1 0 0 0,-1 1 0 0 0,0-1 0 0 0,0 1 0 0 0,-1-1 1 0 0,0 1-1 0 0,0 0 0 0 0,-1-1 0 0 0,0 1 0 0 0,0-1 0 0 0,0 1 1 0 0,-2 0-60 0 0,2-3-4 0 0,-1 0 1 0 0,0 0-1 0 0,-1 0 1 0 0,1 0-1 0 0,-1 0 1 0 0,0-1 0 0 0,0 1-1 0 0,0-1 1 0 0,-1 0-1 0 0,0 0 1 0 0,0 0-1 0 0,0 0 1 0 0,0-1 0 0 0,0 1-1 0 0,-1-1 1 0 0,1 0-1 0 0,-1-1 1 0 0,0 1-1 0 0,0-1 1 0 0,0 0-1 0 0,0 0 1 0 0,0 0 0 0 0,-1-1-1 0 0,1 0 1 0 0,0 0-1 0 0,-2 0 4 0 0,-27-5-3559 0 0,12-22-7645 0 0,21 19 7426 0 0</inkml:trace>
  <inkml:trace contextRef="#ctx0" brushRef="#br0" timeOffset="921.871">414 372 3849 0 0,'0'0'1900'0'0,"0"0"-407"0"0,0 0-109 0 0,0 0 87 0 0,0 0-19 0 0,0 0-196 0 0,0 0-263 0 0,0 0-263 0 0,0 0-203 0 0,0 0-129 0 0,0 0-82 0 0,0 0-12 0 0,0 0 61 0 0,4 2 62 0 0,74 18 2271 0 0,36-34-1906 0 0,-47-5-933 0 0,-28 9-2436 0 0,0-2-6732 0 0,-28 9 981 0 0</inkml:trace>
  <inkml:trace contextRef="#ctx0" brushRef="#br0" timeOffset="1419.802">851 461 3049 0 0,'0'0'1315'0'0,"0"0"-541"0"0,0 0-129 0 0,0 0 141 0 0,0 0 176 0 0,0 0 88 0 0,0 0-53 0 0,0 0-105 0 0,0 0-156 0 0,0 0-162 0 0,-21 32-139 0 0,-64 101-105 0 0,43-37 253 0 0,40-88-523 0 0,-3 5 58 0 0,0 0 0 0 0,1 0 0 0 0,1 0-1 0 0,0 1 1 0 0,1-1 0 0 0,0 1 0 0 0,1 0 0 0 0,1-1 0 0 0,0 1 0 0 0,1 6-118 0 0,0-18 63 0 0,0 1 0 0 0,0-1 0 0 0,0 1 0 0 0,0-1 0 0 0,0 1 0 0 0,0-1 0 0 0,1 0 0 0 0,0 1 0 0 0,-1-1 0 0 0,1 0 0 0 0,0 0 0 0 0,0 0 0 0 0,0 0 0 0 0,0-1 0 0 0,0 1 0 0 0,0 0 1 0 0,1-1-1 0 0,-1 0 0 0 0,1 1 0 0 0,-1-1 0 0 0,1 0 0 0 0,-1 0 0 0 0,1-1 0 0 0,-1 1 0 0 0,1 0 0 0 0,0-1 0 0 0,0 1 0 0 0,-1-1 0 0 0,1 0 0 0 0,0 0 0 0 0,0 0 0 0 0,-1-1 0 0 0,1 1 0 0 0,0 0-63 0 0,91-29 2471 0 0,-77 22-2300 0 0,-1-2 0 0 0,-1 0 0 0 0,0-1 0 0 0,0 0 0 0 0,-1-2 0 0 0,0 1 0 0 0,-1-2 0 0 0,0 0 0 0 0,-1 0 0 0 0,0-1 0 0 0,-1 0 0 0 0,-1-1-1 0 0,0-1 1 0 0,-1 1 0 0 0,-1-2 0 0 0,-1 1 0 0 0,0-1 0 0 0,-1 0 0 0 0,0 0 0 0 0,-2-1 0 0 0,0 0 0 0 0,-1 1 0 0 0,-1-1 0 0 0,0-2-171 0 0,-3 17-109 0 0,1 0-1 0 0,-1 1 1 0 0,1-1 0 0 0,-1 0 0 0 0,0 0 0 0 0,0 0 0 0 0,0 0 0 0 0,-1 1 0 0 0,1-1 0 0 0,-1 1 0 0 0,1-1 0 0 0,-1 1 0 0 0,0-1 0 0 0,0 1 0 0 0,0 0-1 0 0,0 0 1 0 0,-1 0 0 0 0,1 0 0 0 0,0 0 0 0 0,-1 1 0 0 0,1-1 0 0 0,-1 1 0 0 0,0-1 0 0 0,1 1 0 0 0,-1 0 0 0 0,0 0 0 0 0,0 0 0 0 0,0 0-1 0 0,-2 0 110 0 0,-45-5-4469 0 0,6 9-3291 0 0,24 4 69 0 0</inkml:trace>
  <inkml:trace contextRef="#ctx0" brushRef="#br0" timeOffset="2720.939">1280 428 0 0 0,'0'0'327'0'0,"0"0"-99"0"0,0 0 15 0 0,0 0 147 0 0,0 0 152 0 0,0 0 56 0 0,0 0-29 0 0,0 0-56 0 0,0 0-72 0 0,0 0-31 0 0,0 0 10 0 0,0 0 11 0 0,0 0 30 0 0,1 16 13 0 0,11 119 1521 0 0,-12-127-2850 0 0,0 1 4892 0 0,0-19 1935 0 0,-1-1-5715 0 0,0-10-14 0 0,1 0-1 0 0,1 0 1 0 0,1 0-1 0 0,1 1 1 0 0,0-1-1 0 0,2 1 1 0 0,0 0-1 0 0,3-6-242 0 0,60-96 321 0 0,-68 121-355 0 0,1 0 0 0 0,0-1 0 0 0,-1 1 0 0 0,1 0 0 0 0,0 0 0 0 0,0 0 1 0 0,0 0-1 0 0,0 0 0 0 0,0 1 0 0 0,0-1 0 0 0,0 0 0 0 0,0 0 0 0 0,0 1 1 0 0,0-1-1 0 0,0 0 0 0 0,1 1 0 0 0,-1-1 0 0 0,0 1 0 0 0,0 0 1 0 0,1-1-1 0 0,-1 1 0 0 0,0 0 0 0 0,1 0 0 0 0,-1 0 0 0 0,0 0 0 0 0,1 0 1 0 0,-1 0-1 0 0,0 0 0 0 0,0 0 0 0 0,1 0 0 0 0,-1 1 0 0 0,0-1 0 0 0,1 0 1 0 0,-1 1-1 0 0,0 0 0 0 0,0-1 0 0 0,0 1 0 0 0,0-1 0 0 0,1 1 1 0 0,-1 0-1 0 0,0 0 0 0 0,0 0 0 0 0,0 0 0 0 0,-1 0 0 0 0,1 0 0 0 0,0 0 1 0 0,0 0 33 0 0,9 16-922 0 0,16 22-2555 0 0,-4-28-6566 0 0,-17-11 6362 0 0</inkml:trace>
  <inkml:trace contextRef="#ctx0" brushRef="#br0" timeOffset="3155.871">1727 262 0 0 0,'0'0'273'0'0,"0"0"972"0"0,0 0 379 0 0,0 0-2 0 0,0 0-150 0 0,0 0-185 0 0,0 0-207 0 0,0 0-150 0 0,0 0-122 0 0,0 0-91 0 0,0 0-94 0 0,0 0-103 0 0,0 0-101 0 0,-26 24-88 0 0,-79 78-75 0 0,59-40 75 0 0,28 11-58 0 0,20-72-177 0 0,0 0 0 0 0,0 0 0 0 0,0 0 0 0 0,0 0 0 0 0,1 0 0 0 0,-1 0 0 0 0,0-1 0 0 0,0 1 0 0 0,1-1 0 0 0,-1 0 0 0 0,0 1 0 0 0,1-1 0 0 0,-1 0 0 0 0,0 0-1 0 0,1-1 1 0 0,-1 1 0 0 0,0 0 0 0 0,0-1 0 0 0,1 1 0 0 0,-1-1 0 0 0,0 0 0 0 0,0 0 0 0 0,0 0 0 0 0,0 0 0 0 0,0 0 0 0 0,1-1-96 0 0,133-147 1812 0 0,-80 79-1622 0 0,-34 44-261 0 0,-22 26 35 0 0,0 0-64 0 0,0 0-128 0 0,-2 8-495 0 0,-9 16 336 0 0,6-13 280 0 0,0 0-1 0 0,0 0 0 0 0,1 0 0 0 0,1 0 0 0 0,0 1 1 0 0,0-1-1 0 0,1 1 0 0 0,1 0 0 0 0,0-1 1 0 0,0 1-1 0 0,1 0 0 0 0,1 2 108 0 0,0-12-171 0 0,1 0 0 0 0,0 0 0 0 0,0-1 0 0 0,0 1 0 0 0,0-1 0 0 0,0 1 0 0 0,1-1 0 0 0,-1 0 0 0 0,0 1 0 0 0,1-1 0 0 0,-1 0 0 0 0,0-1 0 0 0,1 1 0 0 0,-1 0 0 0 0,1-1 0 0 0,0 0 0 0 0,-1 1 0 0 0,1-1-1 0 0,-1 0 1 0 0,1 0 0 0 0,0 0 0 0 0,-1-1 0 0 0,1 1 0 0 0,-1-1 0 0 0,1 1 0 0 0,-1-1 0 0 0,1 0 0 0 0,-1 0 0 0 0,1 0 171 0 0,79-49-9719 0 0,-70 45 8928 0 0</inkml:trace>
  <inkml:trace contextRef="#ctx0" brushRef="#br0" timeOffset="3504.491">2056 247 80 0 0,'0'0'1388'0'0,"0"0"-5"0"0,0 0-73 0 0,0 0-11 0 0,0 0-104 0 0,0 0-151 0 0,0 0-156 0 0,0 0-208 0 0,0 0-190 0 0,0 0-177 0 0,0 0-153 0 0,0 0-77 0 0,-19 20-15 0 0,-57 60 19 0 0,58-49 139 0 0,20-29-167 0 0,1 2 97 0 0,1-1-1 0 0,-1 1 1 0 0,1-1 0 0 0,-1 0-1 0 0,1 0 1 0 0,0-1-1 0 0,0 1 1 0 0,0-1 0 0 0,0 0-1 0 0,1 0 1 0 0,-1 0 0 0 0,0-1-1 0 0,1 1 1 0 0,-1-1 0 0 0,1 0-1 0 0,0 0 1 0 0,-1-1-1 0 0,1 0 1 0 0,0 1 0 0 0,-1-1-1 0 0,1-1 1 0 0,0 1 0 0 0,0-1-1 0 0,-1 0 1 0 0,1 0 0 0 0,-1 0-1 0 0,1-1 1 0 0,-1 1-1 0 0,0-1 1 0 0,1 0 0 0 0,-1 0-1 0 0,0-1 1 0 0,0 1 0 0 0,0-1-1 0 0,-1 0 1 0 0,1 0 0 0 0,1-2-156 0 0,9-6 141 0 0,-1 0 1 0 0,1-1 0 0 0,-2-1 0 0 0,0 0 0 0 0,-1 0-1 0 0,0-1 1 0 0,-1-1 0 0 0,0 0 0 0 0,-1 0 0 0 0,-1-1-1 0 0,-1 0 1 0 0,0-1 0 0 0,-1 1 0 0 0,-1-1 0 0 0,0 0-1 0 0,-1-1 1 0 0,-1 1 0 0 0,0-7-142 0 0,-2 21-45 0 0,-1 0 0 0 0,1 0-1 0 0,-1-1 1 0 0,0 1 0 0 0,0 0-1 0 0,0-1 1 0 0,0 1 0 0 0,0 0 0 0 0,-1-1-1 0 0,1 1 1 0 0,-1 0 0 0 0,0 0-1 0 0,0 0 1 0 0,0-1 0 0 0,-1 1 0 0 0,1 0-1 0 0,-1 0 1 0 0,1 1 0 0 0,-1-1-1 0 0,0 0 1 0 0,0 1 0 0 0,0-1 0 0 0,-1 1-1 0 0,1-1 1 0 0,-1 1 0 0 0,1 0 0 0 0,-1 0-1 0 0,0 0 1 0 0,1 0 0 0 0,-1 1-1 0 0,0-1 1 0 0,0 1 0 0 0,0 0 0 0 0,-1 0-1 0 0,1 0 1 0 0,0 0 0 0 0,0 0-1 0 0,-1 1 1 0 0,1-1 0 0 0,0 1 0 0 0,-1 0-1 0 0,-2 0 46 0 0,-2 3-122 0 0,0 1 0 0 0,-1-1 0 0 0,1 1 0 0 0,1 1 0 0 0,-1 0 0 0 0,1 0 0 0 0,0 0 0 0 0,0 1 0 0 0,0 0 0 0 0,1 0 0 0 0,0 1 0 0 0,0 0 0 0 0,0 0 0 0 0,1 0 0 0 0,0 1 0 0 0,1-1 0 0 0,0 1 0 0 0,0 0 0 0 0,0 1 0 0 0,1-1 0 0 0,0 0 0 0 0,0 6 122 0 0,1-9-216 0 0,0 1 1 0 0,0 0 0 0 0,0-1 0 0 0,1 1-1 0 0,0 0 1 0 0,0 0 0 0 0,1 0-1 0 0,-1 0 1 0 0,1 0 0 0 0,1 0 0 0 0,-1 0-1 0 0,1-1 1 0 0,0 1 0 0 0,0 0-1 0 0,1 0 1 0 0,-1-1 0 0 0,1 1 0 0 0,1 0-1 0 0,-1-1 1 0 0,1 0 0 0 0,0 0-1 0 0,0 0 1 0 0,1 0 0 0 0,-1 0 0 0 0,1 0-1 0 0,0-1 1 0 0,0 0 0 0 0,1 0-1 0 0,-1 0 1 0 0,1 0 0 0 0,0-1 0 0 0,0 0-1 0 0,0 0 1 0 0,0 0 0 0 0,0-1-1 0 0,1 1 1 0 0,0-1 215 0 0,108 21-6076 0 0,-96-20 5640 0 0</inkml:trace>
  <inkml:trace contextRef="#ctx0" brushRef="#br0" timeOffset="3837.749">1390 730 168 0 0,'0'0'4121'0'0,"0"0"-1799"0"0,0 0-470 0 0,0 0-2 0 0,0 0-114 0 0,0 0-255 0 0,0 0-243 0 0,33-7-175 0 0,105-21-160 0 0,257-66 1860 0 0,-313 77-2773 0 0,114-18-3931 0 0,-174 32 2043 0 0,24-1-6910 0 0,-34 4 3968 0 0</inkml:trace>
  <inkml:trace contextRef="#ctx0" brushRef="#br0" timeOffset="4253.045">1902 818 5385 0 0,'0'0'1567'0'0,"0"0"-89"0"0,0 0 26 0 0,0 0-5 0 0,0 0-167 0 0,0 0-226 0 0,0 0-251 0 0,0 0-227 0 0,0 0-205 0 0,0 0-197 0 0,0 0-134 0 0,0 0-44 0 0,-25 13-20 0 0,-73 38-12 0 0,74-37-30 0 0,75-1 397 0 0,-11-7-138 0 0,-31-6-218 0 0,0 1-1 0 0,-1 0 1 0 0,1 0 0 0 0,-1 1 0 0 0,1 0 0 0 0,-1 0 0 0 0,0 1 0 0 0,0 0 0 0 0,0 1-1 0 0,0-1 1 0 0,-1 2 0 0 0,1-1 0 0 0,-1 1 0 0 0,2 2-27 0 0,-7-5 70 0 0,-1 0-1 0 0,1 0 1 0 0,-1 0-1 0 0,0 1 1 0 0,1-1-1 0 0,-1 0 1 0 0,0 1-1 0 0,-1-1 1 0 0,1 1-1 0 0,0-1 1 0 0,-1 1 0 0 0,0 0-1 0 0,1-1 1 0 0,-1 1-1 0 0,0-1 1 0 0,0 1-1 0 0,0 0 1 0 0,-1-1-1 0 0,1 1 1 0 0,-1-1-1 0 0,1 1 1 0 0,-1-1 0 0 0,0 1-1 0 0,0-1 1 0 0,0 1-1 0 0,0-1 1 0 0,0 0-1 0 0,-1 0 1 0 0,1 0-1 0 0,-1 1 1 0 0,0-1-1 0 0,1 0 1 0 0,-1-1 0 0 0,-2 3-70 0 0,-7 5 78 0 0,0-1 1 0 0,0 1 0 0 0,-1-2-1 0 0,0 0 1 0 0,0 0 0 0 0,-1-1-1 0 0,0-1 1 0 0,0 0 0 0 0,0-1-1 0 0,-12 2-78 0 0,-83 6-4841 0 0,80-9-3287 0 0,19-2 769 0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11.6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429 356 0 0 0,'0'0'319'0'0,"0"0"410"0"0,0 0 237 0 0,0 0 81 0 0,0 0-26 0 0,0 0-115 0 0,0 0-129 0 0,0 0-114 0 0,0 0-86 0 0,1-4-71 0 0,-1 3-457 0 0,-1 0 0 0 0,1 0 0 0 0,0 0 0 0 0,-1 0 0 0 0,1 0 0 0 0,0 0 0 0 0,-1 0 0 0 0,1 0 0 0 0,-1 0 0 0 0,1 0 0 0 0,-1 0 0 0 0,0 0 0 0 0,1 0 0 0 0,-1 0 0 0 0,0 1 0 0 0,0-1 0 0 0,0 0 0 0 0,1 1 0 0 0,-1-1-1 0 0,0 0 1 0 0,0 1 0 0 0,0-1 0 0 0,0 1 0 0 0,0-1 0 0 0,0 1 0 0 0,0 0 0 0 0,0-1 0 0 0,0 1 0 0 0,0 0 0 0 0,-1 0 0 0 0,1 0 0 0 0,0 0 0 0 0,0 0 0 0 0,0 0 0 0 0,0 0 0 0 0,0 0 0 0 0,0 0 0 0 0,0 0 0 0 0,0 1 0 0 0,0-1 0 0 0,0 0 0 0 0,0 1 0 0 0,0-1 0 0 0,0 1 0 0 0,0-1 0 0 0,0 1 0 0 0,0-1 0 0 0,0 1 0 0 0,0 0 0 0 0,0 0 0 0 0,0-1-49 0 0,-340 132 5808 0 0,319-116-5998 0 0,90-5 457 0 0,-17-9-145 0 0,-40-2-122 0 0,1 0 0 0 0,-1 0 0 0 0,0 1 0 0 0,0 0 0 0 0,0 1 0 0 0,0 0 0 0 0,0 1-1 0 0,-1 0 1 0 0,1 0 0 0 0,-1 1 0 0 0,6 4 0 0 0,-15-6 8 0 0,0 0 0 0 0,0 0-1 0 0,0 0 1 0 0,0 0-1 0 0,-1 1 1 0 0,1-1-1 0 0,-1 0 1 0 0,0 1-1 0 0,1-1 1 0 0,-1 0-1 0 0,0 1 1 0 0,0-1-1 0 0,-1 0 1 0 0,1 1 0 0 0,0-1-1 0 0,-1 0 1 0 0,1 1-1 0 0,-1-1 1 0 0,0 0-1 0 0,0 0 1 0 0,0 0-1 0 0,0 0 1 0 0,0 0-1 0 0,0 0 1 0 0,-1 0 0 0 0,1 0-1 0 0,-1 0 1 0 0,1 0-1 0 0,-1-1 1 0 0,0 1-1 0 0,1-1 1 0 0,-1 1-1 0 0,0-1 1 0 0,0 0-1 0 0,0 1 1 0 0,0-1-1 0 0,0 0 1 0 0,-1 0 0 0 0,1-1-1 0 0,0 1 1 0 0,-1 0-8 0 0,-2 3-18 0 0,-198 168 295 0 0,168-113-251 0 0,37-58-25 0 0,0 1 0 0 0,-1 0 0 0 0,1-1 0 0 0,0 1 0 0 0,0-1 0 0 0,0 1-1 0 0,0-1 1 0 0,0 0 0 0 0,0 0 0 0 0,0 0 0 0 0,1 0 0 0 0,-1 0 0 0 0,0-1 0 0 0,1 1 0 0 0,-1-1-1 0 0,0 1 1 0 0,1-1 0 0 0,-1 0 0 0 0,0 0 0 0 0,1 0 0 0 0,1 0-1 0 0,88-12-1211 0 0,-37-21-4736 0 0,-34 15-21 0 0,-15 11 2465 0 0</inkml:trace>
  <inkml:trace contextRef="#ctx0" brushRef="#br0" timeOffset="287.953">286 32 3489 0 0,'0'0'1447'0'0,"0"0"-1002"0"0,0 0-210 0 0,0 0 282 0 0,0 0 373 0 0,0 0 273 0 0,0 0 144 0 0,-5 34 12 0 0,-15 111-119 0 0,-30 294 2565 0 0,37-356-3809 0 0,-11 113 49 0 0,27-66-2742 0 0,4-105-102 0 0,9-6-4966 0 0,-11-19 5448 0 0</inkml:trace>
  <inkml:trace contextRef="#ctx0" brushRef="#br0" timeOffset="1651.481">435 1004 3497 0 0,'0'0'1168'0'0,"0"0"-46"0"0,0 0 102 0 0,0 0 228 0 0,0 0 87 0 0,0 0-92 0 0,0 0-228 0 0,0 0-261 0 0,0 0-209 0 0,0 0-170 0 0,0 0-143 0 0,33-36-89 0 0,103-112-69 0 0,-23 15 277 0 0,-89 102-424 0 0,-1-2 1 0 0,-2 0-1 0 0,-1-1 0 0 0,-2-1 0 0 0,11-30-131 0 0,-31 45-1071 0 0,-21 44-290 0 0,9-4 1334 0 0,2 2 0 0 0,0-1 1 0 0,1 2-1 0 0,1-1 0 0 0,1 2 1 0 0,1-1-1 0 0,1 1 0 0 0,1 0 1 0 0,1 1-1 0 0,1-1 0 0 0,1 14 27 0 0,2-35 44 0 0,0 1 0 0 0,1-1 0 0 0,0 1 0 0 0,0-1 0 0 0,0 1 0 0 0,0 0 0 0 0,0-1 1 0 0,1 1-1 0 0,0-1 0 0 0,-1 1 0 0 0,1-1 0 0 0,1 0 0 0 0,-1 1 0 0 0,0-1 0 0 0,1 0 0 0 0,-1 0 0 0 0,1 0 0 0 0,0 0 0 0 0,0 0 0 0 0,1 0 0 0 0,-1 0 0 0 0,0-1 0 0 0,1 1 0 0 0,0-1 0 0 0,-1 0 0 0 0,1 0 0 0 0,0 0 0 0 0,0 0 0 0 0,0 0 0 0 0,0-1 0 0 0,1 1 0 0 0,-1-1 0 0 0,0 0 0 0 0,1 0 0 0 0,-1 0 0 0 0,1 0 0 0 0,-1-1 0 0 0,1 1 0 0 0,-1-1 0 0 0,1 0-44 0 0,3 0 111 0 0,0 0-1 0 0,0 0 1 0 0,0-1 0 0 0,-1 0 0 0 0,1 0 0 0 0,0-1 0 0 0,-1 0-1 0 0,1 0 1 0 0,-1-1 0 0 0,1 1 0 0 0,-1-1 0 0 0,0-1 0 0 0,0 1-1 0 0,-1-1 1 0 0,1 0 0 0 0,-1-1 0 0 0,0 1 0 0 0,0-1 0 0 0,1 0-111 0 0,106-140 144 0 0,-105 135-288 0 0,0-2 0 0 0,0 1 1 0 0,-2-1-1 0 0,1 0 0 0 0,-1 0 1 0 0,-1 0-1 0 0,0-1 0 0 0,-1 0 1 0 0,0 0-1 0 0,-1 1 0 0 0,0-5 144 0 0,-3 16-87 0 0,0 0 0 0 0,0 0-1 0 0,0 1 1 0 0,0-1-1 0 0,0 0 1 0 0,0 1 0 0 0,-1-1-1 0 0,1 1 1 0 0,0-1 0 0 0,0 1-1 0 0,0 0 1 0 0,-1-1-1 0 0,1 1 1 0 0,0 0 0 0 0,0 0-1 0 0,0 0 1 0 0,-1 0 0 0 0,1 0-1 0 0,0 0 1 0 0,0 0 0 0 0,-1 0-1 0 0,1 1 1 0 0,0-1-1 0 0,0 0 1 0 0,0 1 0 0 0,-1-1-1 0 0,1 1 1 0 0,0-1 0 0 0,0 1-1 0 0,0 0 1 0 0,0 0-1 0 0,0-1 1 0 0,0 1 0 0 0,0 0-1 0 0,0 0 1 0 0,0 0 0 0 0,0 0 87 0 0,-6 8 39 0 0,1 0 0 0 0,0 1 0 0 0,1-1 0 0 0,0 1 0 0 0,0 0 0 0 0,1 0 0 0 0,0 0 0 0 0,1 1 0 0 0,0 0 0 0 0,1-1 0 0 0,0 1 0 0 0,0 0 0 0 0,1 0 1 0 0,1 0-1 0 0,0 0 0 0 0,1 0 0 0 0,0 4-39 0 0,0-10 89 0 0,0-1 1 0 0,0 1-1 0 0,0-1 1 0 0,0 0-1 0 0,1 1 1 0 0,0-1 0 0 0,0 0-1 0 0,0 0 1 0 0,1 0-1 0 0,-1 0 1 0 0,1 0-1 0 0,0-1 1 0 0,0 1-1 0 0,0-1 1 0 0,0 0-1 0 0,1 0 1 0 0,0 0 0 0 0,-1 0-1 0 0,1 0 1 0 0,0-1-1 0 0,0 0 1 0 0,0 0-1 0 0,1 0 1 0 0,-1 0-1 0 0,0-1 1 0 0,1 1-1 0 0,-1-1 1 0 0,1 0-1 0 0,-1-1 1 0 0,1 1 0 0 0,-1-1-1 0 0,1 0 1 0 0,0 0-1 0 0,-1 0 1 0 0,1-1-1 0 0,-1 1 1 0 0,1-1-1 0 0,0 0 1 0 0,-1-1-1 0 0,0 1 1 0 0,1-1 0 0 0,0 0-90 0 0,24-16 319 0 0,0-2 0 0 0,-2 0 1 0 0,0-2-1 0 0,-2 0 1 0 0,0-2-1 0 0,-2-1 0 0 0,0-1 1 0 0,12-21-320 0 0,-31 42 6 0 0,7-6 14 0 0,0-1 0 0 0,-1-1 0 0 0,0 0 0 0 0,-1-1-1 0 0,-1 1 1 0 0,0-2 0 0 0,-1 1 0 0 0,0-1 0 0 0,-1 0-1 0 0,-1 0 1 0 0,-1-1 0 0 0,0 0 0 0 0,1-7-20 0 0,-7 22-22 0 0,1 0 1 0 0,0 0-1 0 0,0 0 1 0 0,0 1-1 0 0,-1-1 1 0 0,1 0-1 0 0,0 1 1 0 0,-1-1-1 0 0,1 1 1 0 0,-1 0-1 0 0,1-1 1 0 0,-1 1-1 0 0,1 0 1 0 0,0 0-1 0 0,-1 0 1 0 0,1 0-1 0 0,-1 0 1 0 0,1 0-1 0 0,-1 0 1 0 0,1 1-1 0 0,-1-1 1 0 0,1 0-1 0 0,0 1 1 0 0,-1-1-1 0 0,1 1 1 0 0,0 0-1 0 0,-1-1 1 0 0,1 1-1 0 0,0 0 1 0 0,0 0-1 0 0,-1 0 1 0 0,1 0 21 0 0,-14 11-154 0 0,2 1 0 0 0,0 0 0 0 0,0 1 0 0 0,1 0 0 0 0,1 1 0 0 0,0 0 1 0 0,1 1-1 0 0,0 0 0 0 0,2 1 0 0 0,0-1 0 0 0,1 2 0 0 0,0-1 0 0 0,0 7 154 0 0,3-8-428 0 0,0 0 0 0 0,0 0 0 0 0,2 0 0 0 0,0 1 0 0 0,1-1 0 0 0,0 1 0 0 0,3 15 428 0 0,-2-28-140 0 0,0 0 1 0 0,1-1-1 0 0,-1 1 0 0 0,1-1 1 0 0,0 1-1 0 0,0-1 1 0 0,0 1-1 0 0,1-1 1 0 0,-1 1-1 0 0,1-1 1 0 0,0 0-1 0 0,0 0 1 0 0,0 0-1 0 0,0 0 1 0 0,0 0-1 0 0,1-1 1 0 0,-1 1-1 0 0,1-1 0 0 0,0 1 1 0 0,0-1-1 0 0,0 0 1 0 0,0 0-1 0 0,0 0 1 0 0,0 0-1 0 0,0-1 1 0 0,1 1-1 0 0,-1-1 1 0 0,1 0 139 0 0,4 1-999 0 0,0 0 1 0 0,0 0 0 0 0,0-1-1 0 0,1 0 1 0 0,-1 0 0 0 0,0-1-1 0 0,1 0 1 0 0,-1-1 0 0 0,0 0-1 0 0,0 0 1 0 0,6-2 998 0 0,0-1-368 0 0</inkml:trace>
  <inkml:trace contextRef="#ctx0" brushRef="#br0" timeOffset="1890.558">1766 183 4361 0 0,'0'0'1159'0'0,"0"0"-34"0"0,0 0 37 0 0,0 0 128 0 0,0 0 42 0 0,0 0-73 0 0,0 0-156 0 0,0 0-196 0 0,-21 30-171 0 0,-66 99-191 0 0,47-37 65 0 0,32-64-709 0 0,0 1 0 0 0,2-1 0 0 0,2 2 0 0 0,0-1 0 0 0,2 0 0 0 0,1 1 1 0 0,2 23 98 0 0,36 37-3302 0 0,4-44-4794 0 0,-34-41 5825 0 0,-4 2 1043 0 0</inkml:trace>
  <inkml:trace contextRef="#ctx0" brushRef="#br0" timeOffset="2303.185">1735 573 1280 0 0,'0'0'1171'0'0,"0"0"-389"0"0,0 0-137 0 0,0 0 99 0 0,0 0 178 0 0,0 0 209 0 0,0 0 144 0 0,0 0 29 0 0,0 0-78 0 0,0 0-186 0 0,0 0-204 0 0,0 0-173 0 0,0 0-103 0 0,14-2-52 0 0,106-25 1232 0 0,-32 5-1188 0 0,-88 44-716 0 0,-50 70 287 0 0,34-70-3 0 0,13-20-91 0 0,0 1 0 0 0,1-1 0 0 0,-1 1 0 0 0,1 0 0 0 0,0 0 0 0 0,0 0 0 0 0,0 0 0 0 0,0 0 0 0 0,0 0 1 0 0,1 1-1 0 0,0-1 0 0 0,-1 1 0 0 0,1-1 0 0 0,0 1 0 0 0,1-1 0 0 0,-1 1 0 0 0,1 0 0 0 0,-1-1 0 0 0,1 1 0 0 0,0 0 0 0 0,1-1 0 0 0,-1 1 0 0 0,0-1 0 0 0,1 1 0 0 0,0 0 0 0 0,0-1 0 0 0,0 1 0 0 0,0-1 0 0 0,1 0 0 0 0,-1 1 0 0 0,1-1 0 0 0,0 0 0 0 0,0 0 0 0 0,0 0 0 0 0,3 3-29 0 0,0-4-20 0 0,0 1 0 0 0,1-1 0 0 0,-1 0-1 0 0,1-1 1 0 0,-1 1 0 0 0,1-1 0 0 0,0 0 0 0 0,0-1-1 0 0,0 1 1 0 0,-1-1 0 0 0,1 0 0 0 0,0-1-1 0 0,0 1 1 0 0,-1-1 0 0 0,1 0 0 0 0,0-1 0 0 0,3 0 20 0 0,30-24-8832 0 0,-36 22 533 0 0</inkml:trace>
  <inkml:trace contextRef="#ctx0" brushRef="#br0" timeOffset="2637.559">2187 459 2649 0 0,'0'0'2324'0'0,"0"0"-710"0"0,0 0-247 0 0,0 0 25 0 0,0 0-81 0 0,0 0-188 0 0,0 0-234 0 0,0 0-254 0 0,0 0-197 0 0,0 0-101 0 0,0 0-78 0 0,0 0-78 0 0,0 0 6 0 0,-10 23 38 0 0,-32 71 49 0 0,43-95-267 0 0,-1 1 1 0 0,1 0 0 0 0,0 0-1 0 0,-1 0 1 0 0,1 0 0 0 0,-1 0-1 0 0,1 0 1 0 0,0 0 0 0 0,-1 0-1 0 0,1 0 1 0 0,0 0 0 0 0,-1 0-1 0 0,1 0 1 0 0,-1 1 0 0 0,1-1-1 0 0,-1 0 1 0 0,1 0 0 0 0,0 1 0 0 0,-1-1-1 0 0,1 0 1 0 0,-1 1 0 0 0,1-1-1 0 0,-1 0 1 0 0,1 1 0 0 0,-1-1-1 0 0,0 1 1 0 0,1-1 0 0 0,-1 1-1 0 0,0-1 1 0 0,1 1 0 0 0,-1-1-1 0 0,0 1 1 0 0,1-1 0 0 0,-1 1-1 0 0,0 0 1 0 0,0-1 0 0 0,0 1-1 0 0,1-1 1 0 0,-1 1 0 0 0,0 0-1 0 0,0-1 1 0 0,0 1 0 0 0,0-1 0 0 0,0 1-1 0 0,0 0 1 0 0,0-1 0 0 0,-1 1-1 0 0,1-1 1 0 0,0 1 0 0 0,0 0-1 0 0,0-1 1 0 0,0 1 0 0 0,-1-1-1 0 0,1 1 1 0 0,0-1 0 0 0,-1 1-1 0 0,1-1 1 0 0,0 1 0 0 0,-1-1-1 0 0,1 1 1 0 0,-1-1 0 0 0,1 1-1 0 0,-1-1 1 0 0,1 0 0 0 0,-1 1-1 0 0,1-1 1 0 0,-1 0 0 0 0,1 1 0 0 0,-1-1-1 0 0,0 0-7 0 0,4 0 69 0 0,26 2 324 0 0,-23-2-318 0 0,1-1 1 0 0,-1 2-1 0 0,1-1 0 0 0,0 1 1 0 0,-1 0-1 0 0,1 0 0 0 0,-1 1 1 0 0,0 0-1 0 0,0 0 0 0 0,1 0 0 0 0,-1 1 1 0 0,-1 0-1 0 0,1 0 0 0 0,1 2-75 0 0,-5-1 69 0 0,0 0-1 0 0,0-1 0 0 0,-1 1 1 0 0,0 0-1 0 0,0 1 0 0 0,0-1 1 0 0,0 0-1 0 0,-1 0 0 0 0,1 0 1 0 0,-1 0-1 0 0,0 1 0 0 0,0-1 1 0 0,-1 0-1 0 0,1 0 0 0 0,-1 0 1 0 0,0 1-1 0 0,0-1 0 0 0,0 0 1 0 0,-1 0-1 0 0,0-1 0 0 0,1 1 1 0 0,-1 0-1 0 0,-1 0 0 0 0,1-1 1 0 0,0 1-1 0 0,-1-1 0 0 0,0 0 0 0 0,0 0 1 0 0,0 0-1 0 0,-2 2-68 0 0,-71 61-607 0 0,38-44-7062 0 0,35-22 3236 0 0,1 0-2166 0 0</inkml:trace>
  <inkml:trace contextRef="#ctx0" brushRef="#br0" timeOffset="2904.347">2368 186 10330 0 0,'0'0'760'0'0,"0"0"-6"0"0,0 0 270 0 0,0 0 304 0 0,0 0 117 0 0,0 0-70 0 0,0 0-238 0 0,0 0-279 0 0,6 35-222 0 0,21 107-208 0 0,-6-13 57 0 0,-17-100-476 0 0,2 1-157 0 0,-2 0 0 0 0,-2 0 0 0 0,0 1 0 0 0,-2-1 0 0 0,-2 0 1 0 0,-1 7 147 0 0,-27 34-2617 0 0,-5-36-6765 0 0,27-31 1699 0 0</inkml:trace>
  <inkml:trace contextRef="#ctx0" brushRef="#br0" timeOffset="3218.554">2622 544 7578 0 0,'0'0'3492'0'0,"0"0"-1271"0"0,0 0-598 0 0,0 0-144 0 0,0 0-202 0 0,0 0-280 0 0,0 0-217 0 0,31-10-173 0 0,99-27-135 0 0,27 7 219 0 0,-150 29-1452 0 0,26 1 399 0 0,-26 5-4018 0 0,-6 4-4933 0 0,-3-4 2912 0 0</inkml:trace>
  <inkml:trace contextRef="#ctx0" brushRef="#br0" timeOffset="3454.039">2683 735 4641 0 0,'0'0'2312'0'0,"0"0"-447"0"0,0 0-305 0 0,0 0-223 0 0,0 0-401 0 0,0 0-384 0 0,0 0-240 0 0,0 0-168 0 0,200-33-216 0 0,-178 26-520 0 0,-1-4-1281 0 0,-5 3-2248 0 0,-3 4-2880 0 0</inkml:trace>
  <inkml:trace contextRef="#ctx0" brushRef="#br0" timeOffset="4171.943">3029 293 2264 0 0,'0'0'1039'0'0,"0"0"179"0"0,0 0 293 0 0,0 0 205 0 0,0 0-7 0 0,0 0-142 0 0,0 0-190 0 0,0 0-162 0 0,32-10-167 0 0,102-33-199 0 0,-45 25 557 0 0,-68 19-1243 0 0,-20 1-142 0 0,0-1 0 0 0,0 1-1 0 0,0-1 1 0 0,0 1 0 0 0,0-1-1 0 0,0 1 1 0 0,0 0 0 0 0,0-1-1 0 0,-1 1 1 0 0,1 0-1 0 0,0 0 1 0 0,-1-1 0 0 0,0 1-1 0 0,1 0 1 0 0,-1 0 0 0 0,0 0-1 0 0,0 0 1 0 0,0 0 0 0 0,0-1-1 0 0,0 1 1 0 0,-1 0 0 0 0,1 0-1 0 0,0 0 1 0 0,-1 0 0 0 0,0-1-1 0 0,1 1 1 0 0,-1 0 0 0 0,0-1-1 0 0,0 1 1 0 0,0 0-1 0 0,0 0-20 0 0,-67 81 370 0 0,-16 28-74 0 0,82-106-260 0 0,0-1 0 0 0,0 1 0 0 0,0 0 0 0 0,1 0 0 0 0,0 0 0 0 0,0 0 0 0 0,0 0 0 0 0,1 1 1 0 0,0-1-1 0 0,0 0 0 0 0,0 0 0 0 0,1 0 0 0 0,-1 0 0 0 0,1 0 0 0 0,0 0 0 0 0,1 0 0 0 0,-1 0 0 0 0,1 0 0 0 0,0 0 0 0 0,0-1 0 0 0,0 1 0 0 0,2 1-36 0 0,2 2 73 0 0,0-1-1 0 0,1 1 0 0 0,0-2 1 0 0,0 1-1 0 0,1 0 0 0 0,-1-1 1 0 0,1-1-1 0 0,1 1 0 0 0,-1-2 1 0 0,1 1-1 0 0,0-1 0 0 0,0 0 0 0 0,0-1 1 0 0,1 0-1 0 0,-1 0 0 0 0,1-1 1 0 0,0 0-1 0 0,7 0-72 0 0,30-43-3006 0 0,-39 30 852 0 0,14-18-7868 0 0,-17 25 4721 0 0</inkml:trace>
  <inkml:trace contextRef="#ctx0" brushRef="#br0" timeOffset="4487.4">3544 131 5721 0 0,'0'0'1427'0'0,"0"0"-120"0"0,0 0-15 0 0,0 0 91 0 0,0 0-36 0 0,0 0-162 0 0,0 0-215 0 0,0 0-200 0 0,0 0-166 0 0,0 0-161 0 0,0 0-124 0 0,0 0-110 0 0,-10 32-64 0 0,-29 95-21 0 0,29-69 78 0 0,10-54-205 0 0,-1 0 1 0 0,1 0 0 0 0,0-1 0 0 0,0 1-1 0 0,1 0 1 0 0,-1-1 0 0 0,1 1 0 0 0,0 0-1 0 0,0-1 1 0 0,0 1 0 0 0,0-1-1 0 0,0 0 1 0 0,1 1 0 0 0,0-1 0 0 0,0 0-1 0 0,0 0 1 0 0,0 0 0 0 0,0 0-1 0 0,0 0 1 0 0,1 0 0 0 0,-1 0 0 0 0,1-1-1 0 0,0 0 1 0 0,0 1 0 0 0,0-1 0 0 0,0 0-1 0 0,0 0 1 0 0,1-1 0 0 0,-1 1-1 0 0,0-1 1 0 0,1 1 0 0 0,-1-1 0 0 0,1 0-1 0 0,2 0 3 0 0,84-6-4087 0 0,-41-28-7098 0 0,-44 26 9087 0 0</inkml:trace>
  <inkml:trace contextRef="#ctx0" brushRef="#br0" timeOffset="4722.991">3767 157 1224 0 0,'0'0'2247'0'0,"0"0"-473"0"0,0 0-47 0 0,0 0 114 0 0,0 0-17 0 0,0 0-138 0 0,0 0-255 0 0,0 0-256 0 0,0 0-239 0 0,-15 34-175 0 0,-48 109-151 0 0,28-47 261 0 0,24-67-892 0 0,1 0 0 0 0,1 1 0 0 0,1 0 0 0 0,2 0 0 0 0,1 1 0 0 0,2 0 0 0 0,1 0 0 0 0,1 0 0 0 0,2 16 21 0 0,17 4-2697 0 0,-6-39-1185 0 0,5-5-3436 0 0,-11-6 3297 0 0</inkml:trace>
  <inkml:trace contextRef="#ctx0" brushRef="#br0" timeOffset="5072.935">3818 393 0 0 0,'0'0'787'0'0,"0"0"162"0"0,0 0 136 0 0,0 0 46 0 0,0 0 30 0 0,0 0 5 0 0,0 0 5 0 0,0 0 74 0 0,0 0 86 0 0,0 0 88 0 0,0 0 45 0 0,0 0-63 0 0,0 0-136 0 0,5 1-203 0 0,-1 0-961 0 0,-4-1-59 0 0,1 0 1 0 0,-1 1-1 0 0,1-1 1 0 0,0 0-1 0 0,0 0 0 0 0,-1 1 1 0 0,1-1-1 0 0,0 0 1 0 0,-1 0-1 0 0,1 0 1 0 0,0 0-1 0 0,0 0 1 0 0,-1 0-1 0 0,1 0 0 0 0,0 0 1 0 0,0 0-1 0 0,-1 0 1 0 0,1-1-1 0 0,0 1 1 0 0,-1 0-1 0 0,1 0 1 0 0,0-1-1 0 0,-1 1 0 0 0,1 0 1 0 0,0-1-1 0 0,-1 1 1 0 0,1-1-1 0 0,-1 1 1 0 0,1-1-1 0 0,-1 1 1 0 0,1-1-1 0 0,-1 1 0 0 0,1-1 1 0 0,-1 1-1 0 0,1-1 1 0 0,-1 0-1 0 0,0 1 1 0 0,1-1-1 0 0,-1 0 1 0 0,0 1-1 0 0,0-1 0 0 0,1 0 1 0 0,-1 0-1 0 0,0 1 1 0 0,0-1-1 0 0,0 0 1 0 0,0 1-1 0 0,0-1 1 0 0,0 0-1 0 0,0 0-42 0 0,10-44 1557 0 0,34-90 273 0 0,-10 90-1722 0 0,-8 31-2904 0 0,-22 27-3194 0 0,-3-7-557 0 0,-1 0-475 0 0</inkml:trace>
  <inkml:trace contextRef="#ctx0" brushRef="#br0" timeOffset="5435.774">4074 194 2689 0 0,'0'0'1589'0'0,"0"0"-343"0"0,0 0-138 0 0,0 0-21 0 0,0 0-19 0 0,0 0-42 0 0,0 0-73 0 0,0 0-77 0 0,0 0-101 0 0,0 0-147 0 0,0 0-166 0 0,0 0-145 0 0,0 0-113 0 0,-12 14-78 0 0,-57 71 22 0 0,65-78-126 0 0,0-1 0 0 0,1 1-1 0 0,-1-1 1 0 0,2 1 0 0 0,-1 0 0 0 0,1 0 0 0 0,0 0 0 0 0,0 1 0 0 0,1-1 0 0 0,0 0 0 0 0,0 1-1 0 0,1 3-21 0 0,1-10 139 0 0,1 0 0 0 0,-1 0-1 0 0,1 0 1 0 0,-1 0-1 0 0,1 0 1 0 0,0-1 0 0 0,-1 1-1 0 0,1-1 1 0 0,0 1-1 0 0,-1-1 1 0 0,1 1 0 0 0,0-1-1 0 0,0 0 1 0 0,-1 0 0 0 0,1 0-1 0 0,0 0 1 0 0,0 0-1 0 0,-1-1 1 0 0,1 1 0 0 0,0 0-1 0 0,-1-1 1 0 0,1 1-1 0 0,0-1 1 0 0,-1 0 0 0 0,1 1-1 0 0,-1-1 1 0 0,1 0-1 0 0,-1 0 1 0 0,2-1-139 0 0,175-166 3015 0 0,-132 138-3165 0 0,-46 30-13 0 0,0 0-80 0 0,-22 49-3332 0 0,9-24-694 0 0,0-1-3985 0 0,10-19 3309 0 0</inkml:trace>
  <inkml:trace contextRef="#ctx0" brushRef="#br0" timeOffset="5789.035">4297 234 0 0 0,'0'0'499'0'0,"0"0"648"0"0,0 0 126 0 0,0 0-144 0 0,0 0-211 0 0,0 0-119 0 0,0 0-52 0 0,0 0-104 0 0,0 0-176 0 0,0 0-197 0 0,0 0-131 0 0,0 0-51 0 0,-10 13 69 0 0,-31 40 156 0 0,41-52-257 0 0,-1-1 1 0 0,1 1 0 0 0,-1 0 0 0 0,1-1 0 0 0,-1 1 0 0 0,1 0 0 0 0,0-1 0 0 0,-1 1 0 0 0,1 0 0 0 0,0 0 0 0 0,-1 0 0 0 0,1-1 0 0 0,0 1 0 0 0,0 0 0 0 0,0 0 0 0 0,0 0 0 0 0,0-1 0 0 0,0 1 0 0 0,0 0 0 0 0,0 0 0 0 0,0 0 0 0 0,0 0 0 0 0,0-1 0 0 0,0 1 0 0 0,1 0 0 0 0,-1 0 0 0 0,0 0 0 0 0,1-1 0 0 0,-1 1 0 0 0,1 0 0 0 0,-1 0 0 0 0,0-1 0 0 0,1 1 0 0 0,0 0 0 0 0,-1-1 0 0 0,1 1 0 0 0,-1-1 0 0 0,1 1 0 0 0,0-1 0 0 0,-1 1 0 0 0,1-1 0 0 0,0 1 0 0 0,0-1 0 0 0,-1 0 0 0 0,1 1 0 0 0,0-1 0 0 0,0 0 0 0 0,-1 0 0 0 0,1 1 0 0 0,0-1 0 0 0,0 0 0 0 0,0 0 0 0 0,0 0 0 0 0,-1 0 0 0 0,1 0 0 0 0,0 0 0 0 0,0 0 0 0 0,0-1 0 0 0,0 1 0 0 0,-1 0 0 0 0,1 0 0 0 0,0 0 0 0 0,0-1 0 0 0,-1 1 0 0 0,2-1-57 0 0,-1 1 234 0 0,6 0 127 0 0,-1 0 0 0 0,0 0 0 0 0,1-1 0 0 0,-1 0 0 0 0,0 0 0 0 0,0-1 0 0 0,0 0 0 0 0,0 0 1 0 0,0 0-1 0 0,0-1 0 0 0,-1 0 0 0 0,1 0 0 0 0,-1 0 0 0 0,1 0 0 0 0,-1-1 0 0 0,0 0 0 0 0,-1 0 0 0 0,1-1 0 0 0,-1 1 1 0 0,0-1-1 0 0,2-2-361 0 0,4-6 261 0 0,-1 3-221 0 0,0 0 0 0 0,-1 0 1 0 0,0-1-1 0 0,0 1 1 0 0,-1-2-1 0 0,-1 1 0 0 0,0-1 1 0 0,-1 0-1 0 0,0 0 1 0 0,0-1-1 0 0,-2 0 0 0 0,1 1 1 0 0,-2-1-1 0 0,0 0 0 0 0,1-13-40 0 0,-4 23-77 0 0,0-1-1 0 0,0 1 0 0 0,0 0 1 0 0,-1 0-1 0 0,1 1 0 0 0,-1-1 0 0 0,1 0 1 0 0,-1 0-1 0 0,0 1 0 0 0,0-1 1 0 0,0 1-1 0 0,-1 0 0 0 0,1-1 0 0 0,0 1 1 0 0,-1 0-1 0 0,0 1 0 0 0,1-1 0 0 0,-1 0 1 0 0,0 1-1 0 0,0-1 0 0 0,0 1 1 0 0,0 0-1 0 0,0 0 0 0 0,0 0 0 0 0,0 0 1 0 0,0 1-1 0 0,0-1 0 0 0,-1 1 1 0 0,1 0-1 0 0,0 0 0 0 0,0 0 0 0 0,-1 0 1 0 0,1 0-1 0 0,0 1 0 0 0,0 0 0 0 0,0 0 1 0 0,0-1-1 0 0,0 2 0 0 0,0-1 1 0 0,0 0-1 0 0,0 1 0 0 0,0-1 0 0 0,-1 2 78 0 0,-3 1-172 0 0,0 0 0 0 0,1 0 0 0 0,0 0 0 0 0,0 1 0 0 0,0 0 0 0 0,0 1 0 0 0,1-1 0 0 0,0 1 0 0 0,0 0 0 0 0,0 0 0 0 0,1 0 0 0 0,0 1 0 0 0,0 0 0 0 0,1 0 0 0 0,0 0 0 0 0,0 0 0 0 0,0 0 0 0 0,1 0 0 0 0,0 1 0 0 0,1-1 0 0 0,-1 1 0 0 0,2 0 0 0 0,-1-1 0 0 0,1 1 0 0 0,0 0-1 0 0,0-1 1 0 0,1 2 172 0 0,43 49-9807 0 0,-35-50 6625 0 0</inkml:trace>
  <inkml:trace contextRef="#ctx0" brushRef="#br0" timeOffset="6074.991">3870 580 2937 0 0,'0'0'5063'0'0,"0"0"-1755"0"0,0 0-1092 0 0,0 0-575 0 0,0 0-444 0 0,34 3-253 0 0,107 7-86 0 0,-78-8 65 0 0,0-2 1 0 0,0-3-1 0 0,50-9-923 0 0,-16 1 209 0 0,136-13-3137 0 0,-195 23-2266 0 0,-28 1 1711 0 0,2 0-6055 0 0</inkml:trace>
  <inkml:trace contextRef="#ctx0" brushRef="#br0" timeOffset="6495.123">4280 753 5145 0 0,'0'0'2543'0'0,"0"0"-1277"0"0,0 0-385 0 0,0 0 73 0 0,0 0-11 0 0,0 0-79 0 0,0 0-96 0 0,0 0-98 0 0,0 0-2 0 0,0 0-24 0 0,-31 12-52 0 0,-98 36-64 0 0,79-23 282 0 0,50-25-797 0 0,-1 0 1 0 0,0 0 0 0 0,1 1-1 0 0,-1-1 1 0 0,1 0-1 0 0,-1 1 1 0 0,1-1 0 0 0,-1 1-1 0 0,0-1 1 0 0,1 1-1 0 0,0-1 1 0 0,-1 1 0 0 0,1-1-1 0 0,-1 1 1 0 0,1-1-1 0 0,0 1 1 0 0,-1-1 0 0 0,1 1-1 0 0,0 0 1 0 0,-1-1-1 0 0,1 1 1 0 0,0 0 0 0 0,0-1-1 0 0,0 1 1 0 0,0 0-1 0 0,0-1 1 0 0,0 1 0 0 0,0 0-1 0 0,0-1 1 0 0,0 1 0 0 0,0 0-1 0 0,0 0 1 0 0,0-1-1 0 0,0 1 1 0 0,0 0 0 0 0,1-1-1 0 0,-1 1 1 0 0,0-1-1 0 0,0 1 1 0 0,1 0 0 0 0,-1-1-1 0 0,1 1 1 0 0,-1-1-1 0 0,0 1 1 0 0,1-1 0 0 0,-1 1-1 0 0,1-1 1 0 0,-1 1-1 0 0,1-1 1 0 0,-1 1 0 0 0,1-1-1 0 0,0 0 1 0 0,-1 1-1 0 0,1-1 1 0 0,0 0 0 0 0,-1 0-1 0 0,1 1 1 0 0,-1-1 0 0 0,1 0-1 0 0,0 0-13 0 0,45 17 291 0 0,-44-17-262 0 0,119 27 450 0 0,-46 11-105 0 0,-74-37-330 0 0,1 1 0 0 0,-1-1 0 0 0,1 1 0 0 0,-1-1 0 0 0,0 1-1 0 0,0 0 1 0 0,0 0 0 0 0,0 0 0 0 0,0 0 0 0 0,0-1 0 0 0,0 1 0 0 0,-1 0 0 0 0,1 0 0 0 0,-1 1 0 0 0,1-1 0 0 0,-1 0 0 0 0,0 0 0 0 0,0 0-1 0 0,0 0 1 0 0,0 0 0 0 0,0 0 0 0 0,0 0 0 0 0,0 0 0 0 0,-1 0 0 0 0,0 2-44 0 0,-3 1 70 0 0,0-1-1 0 0,0 1 1 0 0,0-1 0 0 0,-1 1-1 0 0,1-1 1 0 0,-1 0-1 0 0,0-1 1 0 0,-1 0 0 0 0,1 1-1 0 0,-1-2 1 0 0,1 1 0 0 0,-1-1-1 0 0,0 1 1 0 0,-2-1-70 0 0,-141 33-1838 0 0,116-32-2052 0 0,-1-3-3277 0 0,26 0-1276 0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4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1 607 3705 0 0,'0'0'465'0'0,"0"0"-233"0"0,0 0-70 0 0,0 0 247 0 0,0 0 479 0 0,0 0 394 0 0,0 0 185 0 0,0 0 2 0 0,0 0-132 0 0,0 0-154 0 0,0 0-136 0 0,16 0-162 0 0,112 0 1008 0 0,-100 0-1527 0 0,-1-1 0 0 0,1-2 0 0 0,0 0 0 0 0,-1-2 0 0 0,0-1 1 0 0,0-1-1 0 0,22-9-366 0 0,21-17 238 0 0,-1-2 0 0 0,-1-4 0 0 0,-3-2 0 0 0,30-26-238 0 0,-30 22 17 0 0,99-73-278 0 0,69-69 261 0 0,-233 187 0 0 0,0 1 0 0 0,0-1 1 0 0,0 0-1 0 0,0 1 0 0 0,0-1 1 0 0,0 1-1 0 0,0-1 0 0 0,0 1 0 0 0,0-1 1 0 0,1 0-1 0 0,-1 1 0 0 0,0-1 1 0 0,0 0-1 0 0,1 1 0 0 0,-1-1 1 0 0,0 1-1 0 0,0-1 0 0 0,1 0 0 0 0,-1 0 1 0 0,0 1-1 0 0,1-1 0 0 0,-1 0 1 0 0,1 0-1 0 0,-1 1 0 0 0,0-1 0 0 0,1 0 1 0 0,-1 0-1 0 0,1 0 0 0 0,-1 1 1 0 0,0-1-1 0 0,1 0 0 0 0,-1 0 0 0 0,1 0 1 0 0,-1 0-1 0 0,1 0 0 0 0,-1 0 1 0 0,0 0-1 0 0,1 0 0 0 0,-1 0 0 0 0,1 0 1 0 0,-1 0-1 0 0,1 0 0 0 0,-1-1 1 0 0,0 1-1 0 0,1 0 0 0 0,-1 0 0 0 0,1 0 1 0 0,-1-1-1 0 0,0 1 0 0 0,1 0 1 0 0,-1 0-1 0 0,0-1 0 0 0,1 1 0 0 0,-1 0 1 0 0,0-1-1 0 0,-16 51 407 0 0,12-40-310 0 0,-202 467 1782 0 0,201-460-1862 0 0,0 0 0 0 0,-1 0 0 0 0,0-1 1 0 0,-1 0-1 0 0,-1 0 0 0 0,-1-1 0 0 0,0 0 0 0 0,-1 0 0 0 0,-1-1 0 0 0,0 0 0 0 0,-1-1 0 0 0,-5 5-17 0 0,10-11-164 0 0,1-1-1 0 0,-1 0 0 0 0,-1 0 0 0 0,1-1 1 0 0,-1 1-1 0 0,0-2 0 0 0,0 1 1 0 0,0-1-1 0 0,-1 0 0 0 0,1-1 0 0 0,-1 0 1 0 0,0 0-1 0 0,0-1 0 0 0,0 0 0 0 0,0-1 1 0 0,-1 0-1 0 0,1 0 0 0 0,0-1 0 0 0,-9 0 165 0 0,15-3-198 0 0,0 0-1 0 0,0 0 0 0 0,0 0 0 0 0,0 0 0 0 0,1-1 1 0 0,-1 1-1 0 0,1-1 0 0 0,0 1 0 0 0,0-1 0 0 0,0 0 1 0 0,0 0-1 0 0,1 0 0 0 0,-1 0 0 0 0,1 0 0 0 0,0 0 1 0 0,0 0-1 0 0,1 0 0 0 0,-1 0 0 0 0,1-1 0 0 0,0 1 1 0 0,0 0-1 0 0,0 0 0 0 0,1-1 0 0 0,0 1 0 0 0,-1 0 1 0 0,2-1 198 0 0,-2-4-449 0 0,3-7-653 0 0,0 0-1 0 0,1 0 0 0 0,1 1 1 0 0,1 0-1 0 0,0 0 0 0 0,0 0 0 0 0,2 1 1 0 0,0 0-1 0 0,0 1 0 0 0,1-1 1 0 0,1 1-1 0 0,6-5 1103 0 0,-3-2-320 0 0</inkml:trace>
  <inkml:trace contextRef="#ctx0" brushRef="#br0" timeOffset="338.96">1499 264 4681 0 0,'0'0'2264'0'0,"0"0"-250"0"0,0 0-147 0 0,0 0 55 0 0,0 0 61 0 0,0 0-113 0 0,0 0-216 0 0,0 0-334 0 0,0 0-449 0 0,0 0-346 0 0,0 0-241 0 0,0 0-133 0 0,0 0-62 0 0,-2 6-53 0 0,-87 140-10 0 0,85-133-50 0 0,-1 0 0 0 0,2 1 0 0 0,0-1 0 0 0,0 1 1 0 0,1-1-1 0 0,1 1 0 0 0,0 0 0 0 0,1 0 1 0 0,0 0-1 0 0,2 8 24 0 0,-1-16-5 0 0,1 0 1 0 0,-1 0 0 0 0,1-1-1 0 0,0 1 1 0 0,0-1 0 0 0,0 0-1 0 0,1 1 1 0 0,0-1 0 0 0,0 0-1 0 0,0 0 1 0 0,0-1 0 0 0,1 1-1 0 0,0-1 1 0 0,0 0 0 0 0,0 0-1 0 0,1 0 1 0 0,-1 0 0 0 0,1-1-1 0 0,0 0 1 0 0,0 0 0 0 0,0 0-1 0 0,0 0 1 0 0,1-1 0 0 0,-1 0-1 0 0,1 0 1 0 0,2 0 4 0 0,2 1 72 0 0,1-2 0 0 0,0 1 0 0 0,-1-1 0 0 0,1 0 0 0 0,0-1 0 0 0,-1-1 0 0 0,1 1 0 0 0,0-2 0 0 0,0 1 0 0 0,-1-2 0 0 0,0 1 0 0 0,1-1 1 0 0,-1-1-1 0 0,0 0 0 0 0,0 0 0 0 0,-1-1 0 0 0,5-3-72 0 0,10-7 226 0 0,-1-1 0 0 0,0-1 0 0 0,-1-2 0 0 0,-1 0-1 0 0,-1-1 1 0 0,1-2-226 0 0,-9 10 52 0 0,-1 0 0 0 0,0-1-1 0 0,-1 0 1 0 0,0-1-1 0 0,-2 0 1 0 0,1 0 0 0 0,-2-1-1 0 0,0 0 1 0 0,0 0-1 0 0,-2-1 1 0 0,0 0-1 0 0,0 0 1 0 0,-2 0 0 0 0,0-1-1 0 0,-1 1 1 0 0,0-1-1 0 0,-2 1 1 0 0,0-1 0 0 0,0-2-52 0 0,-2 13-91 0 0,-1-1 0 0 0,1 1 0 0 0,-1 0 1 0 0,0 0-1 0 0,0 1 0 0 0,-1-1 1 0 0,1 1-1 0 0,-1-1 0 0 0,-1 1 0 0 0,1 0 1 0 0,-1 1-1 0 0,0-1 0 0 0,0 1 0 0 0,0 0 1 0 0,0 0-1 0 0,-1 1 0 0 0,1-1 1 0 0,-1 1-1 0 0,0 0 0 0 0,0 1 0 0 0,-1-1 91 0 0,-39-10-3403 0 0,1 8-3848 0 0,29 5-3812 0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7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6585 0 0,'0'0'3041'0'0,"0"0"-1454"0"0,0 0-247 0 0,0 0 206 0 0,0 0 21 0 0,0 0-123 0 0,0 0-137 0 0,0 0-158 0 0,32-3-185 0 0,101-10-207 0 0,-11-4 541 0 0,109-13-2122 0 0,-226 29-335 0 0,11-1 378 0 0,-13 2-3952 0 0,-1 0-4874 0 0,-8 0 4126 0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8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11210 0 0,'0'0'2089'0'0,"0"0"-243"0"0,0 0-283 0 0,0 0-210 0 0,0 0-199 0 0,35 2-231 0 0,112 4-138 0 0,-26-19 508 0 0,-83 4-979 0 0,156-32 838 0 0,-94 20-3014 0 0,-1 1-7294 0 0,-84 16-2108 0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5.9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770 0 4841 0 0,'0'0'1747'0'0,"0"0"-249"0"0,0 0-213 0 0,0 0-91 0 0,0 0 9 0 0,0 0 49 0 0,0 0-30 0 0,0 0-97 0 0,0 0-142 0 0,0 0-231 0 0,0 0-192 0 0,0 0-174 0 0,-14 35-150 0 0,-46 111-64 0 0,9-40 84 0 0,27-69-210 0 0,-1-1-1 0 0,-1-1 1 0 0,-2-2-1 0 0,-1 0 1 0 0,-2-2-1 0 0,-32 25-45 0 0,47-40-41 0 0,-1-2 1 0 0,0 0-1 0 0,0 0 0 0 0,-1-2 0 0 0,-1 0 0 0 0,0-1 0 0 0,-1-1 0 0 0,0-1 0 0 0,-1-1 0 0 0,1-1 1 0 0,-2 0-1 0 0,1-2 0 0 0,-1 0 0 0 0,1-2 0 0 0,-17 1 41 0 0,34-4-13 0 0,-1-1 0 0 0,1 0 0 0 0,0 0 0 0 0,0 0 0 0 0,0 0 0 0 0,0-1 0 0 0,0 1 0 0 0,0-1 0 0 0,0 0 0 0 0,0-1 0 0 0,1 1 1 0 0,-1 0-1 0 0,1-1 0 0 0,0 0 0 0 0,-1 0 0 0 0,1 0 0 0 0,1 0 0 0 0,-1-1 0 0 0,0 1 0 0 0,1-1 0 0 0,0 1 0 0 0,0-1 0 0 0,0 0 0 0 0,0 0 0 0 0,0 0 0 0 0,1 0 0 0 0,0 0 0 0 0,0 0 0 0 0,0 0 0 0 0,0-1 1 0 0,0 0 12 0 0,2-139-273 0 0,8 109 363 0 0,1 0-1 0 0,1 0 1 0 0,2 2-1 0 0,2 0 0 0 0,1 0 1 0 0,1 1-1 0 0,2 1 0 0 0,1 1 1 0 0,1 1-1 0 0,13-13-89 0 0,-30 36 36 0 0,0-1 0 0 0,1 1 0 0 0,0 1 0 0 0,0-1 0 0 0,0 0 0 0 0,1 1 0 0 0,0 0 0 0 0,0 1 0 0 0,0-1-1 0 0,0 1 1 0 0,1 0 0 0 0,0 1 0 0 0,0-1 0 0 0,0 1 0 0 0,0 1 0 0 0,0-1 0 0 0,0 1 0 0 0,1 1 0 0 0,-1-1 0 0 0,1 1 0 0 0,-1 1 0 0 0,1-1 0 0 0,0 1 0 0 0,1 1-36 0 0,-4 1 42 0 0,0 1 0 0 0,0 1 0 0 0,-1-1 0 0 0,1 1 0 0 0,-1-1 0 0 0,1 1 1 0 0,-1 1-1 0 0,-1-1 0 0 0,1 1 0 0 0,0-1 0 0 0,-1 1 0 0 0,0 0 0 0 0,0 0 0 0 0,-1 0 0 0 0,1 3-42 0 0,8 10 154 0 0,149 250 1129 0 0,-133-239-1253 0 0,1-2 0 0 0,2-1 0 0 0,0-1-1 0 0,2-1 1 0 0,8 3-30 0 0,-35-23-6 0 0,55 25-220 0 0,-42-22-3356 0 0,0 1-5086 0 0,-14-7-522 0 0</inkml:trace>
  <inkml:trace contextRef="#ctx0" brushRef="#br0" timeOffset="921.077">1053 571 0 0 0,'0'0'589'0'0,"0"0"380"0"0,0 0 127 0 0,0 0 77 0 0,0 0 108 0 0,0 0 103 0 0,0 0 56 0 0,0 0-26 0 0,1-6-95 0 0,4-25 1498 0 0,-15 43-1472 0 0,-95 191 166 0 0,-43 71-1440 0 0,135-248-67 0 0,13-25-16 0 0,0-1 0 0 0,0 0 45 0 0,0 0 63 0 0,6-12 316 0 0,214-334 953 0 0,-149 227-1088 0 0,-67 227-602 0 0,30 14 381 0 0,-30-110-40 0 0,-1 0 1 0 0,0 0 0 0 0,-1 0 0 0 0,0 1 0 0 0,-1-1 0 0 0,0 0 0 0 0,-1 1 0 0 0,-1-1 0 0 0,0 4-17 0 0,-1-14 51 0 0,0 0 1 0 0,0 0-1 0 0,0 0 1 0 0,0-1-1 0 0,0 1 1 0 0,0 0-1 0 0,-1-1 1 0 0,1 1-1 0 0,0-1 1 0 0,-1 0 0 0 0,1 0-1 0 0,-1 0 1 0 0,0 0-1 0 0,1-1 1 0 0,-1 1-1 0 0,0 0 1 0 0,1-1-1 0 0,-1 0 1 0 0,0 0-1 0 0,0 0 1 0 0,0 0-1 0 0,1 0 1 0 0,-1 0 0 0 0,0-1-1 0 0,1 0 1 0 0,-1 1-1 0 0,0-1 1 0 0,1 0-1 0 0,-1 0 1 0 0,1 0-1 0 0,-1-1 1 0 0,1 1-1 0 0,0 0 1 0 0,-3-2-52 0 0,-3-4-64 0 0,0 1 0 0 0,0-1-1 0 0,0 0 1 0 0,1-1 0 0 0,0 1 0 0 0,1-2 0 0 0,-1 1 0 0 0,2-1-1 0 0,-1 1 1 0 0,1-2 0 0 0,-2-4 64 0 0,-34-51-8685 0 0,38 61 4241 0 0,1 0-1928 0 0</inkml:trace>
  <inkml:trace contextRef="#ctx0" brushRef="#br0" timeOffset="1283.34">1211 615 3569 0 0,'0'0'1429'0'0,"0"0"-211"0"0,0 0 89 0 0,0 0 260 0 0,0 0 71 0 0,0 0-105 0 0,0 0-198 0 0,0 0-196 0 0,0 0-212 0 0,0 0-197 0 0,0 0-117 0 0,0 0-149 0 0,0 0-93 0 0,10 34-51 0 0,30 104-83 0 0,-9-53 293 0 0,-26-75-378 0 0,-5-7-96 0 0,1 0 0 0 0,0 0 0 0 0,0 0 0 0 0,0-1 0 0 0,0 1 0 0 0,0 0 1 0 0,1-1-1 0 0,-1 1 0 0 0,1-1 0 0 0,-1 1 0 0 0,1-1 0 0 0,0 0 0 0 0,0 0 0 0 0,0 0 1 0 0,0 0-1 0 0,1 0 0 0 0,-1 0 0 0 0,1-1 0 0 0,-1 1 0 0 0,1-1 0 0 0,-1 1 0 0 0,1-1 1 0 0,0 0-1 0 0,1 0-56 0 0,7-23 1489 0 0,5-34-827 0 0,2 0 0 0 0,3 2 0 0 0,25-48-662 0 0,17-35-943 0 0,-62 134 893 0 0,1 0-4420 0 0,-1 9-4486 0 0,-1-2-526 0 0</inkml:trace>
  <inkml:trace contextRef="#ctx0" brushRef="#br0" timeOffset="1749.177">1780 567 4313 0 0,'0'0'2527'0'0,"0"0"-601"0"0,0 0-214 0 0,0 0 23 0 0,0 0-70 0 0,0 0-304 0 0,0 0-303 0 0,0 0-238 0 0,0 0-239 0 0,0 0-131 0 0,0 0-101 0 0,0 0-90 0 0,-11 3-26 0 0,-3 0-122 0 0,1 1 1 0 0,-1 0-1 0 0,1 1 0 0 0,1 1 0 0 0,-1 0 0 0 0,1 1 0 0 0,0 0 0 0 0,0 1 0 0 0,1 0 0 0 0,-1 1-111 0 0,-48 50 276 0 0,60-59-283 0 0,-1 1-1 0 0,1-1 0 0 0,0 0 1 0 0,-1 1-1 0 0,1-1 1 0 0,0 0-1 0 0,-1 1 0 0 0,1-1 1 0 0,0 1-1 0 0,0-1 1 0 0,-1 0-1 0 0,1 1 0 0 0,0-1 1 0 0,0 1-1 0 0,0-1 0 0 0,0 1 1 0 0,0-1-1 0 0,0 0 1 0 0,0 1-1 0 0,-1-1 0 0 0,1 1 1 0 0,0-1-1 0 0,1 1 0 0 0,-1-1 1 0 0,0 1-1 0 0,0-1 1 0 0,0 1-1 0 0,0-1 0 0 0,0 1 1 0 0,0-1-1 0 0,0 0 0 0 0,1 1 1 0 0,-1-1-1 0 0,0 1 1 0 0,0-1-1 0 0,1 0 0 0 0,-1 1 1 0 0,0-1-1 0 0,1 0 1 0 0,-1 1-1 0 0,0-1 0 0 0,1 0 1 0 0,-1 1-1 0 0,0-1 0 0 0,1 0 1 0 0,-1 0-1 0 0,1 1 1 0 0,-1-1-1 0 0,1 0 0 0 0,-1 0 1 0 0,0 0-1 0 0,1 0 0 0 0,-1 0 1 0 0,1 0-1 0 0,-1 1 1 0 0,1-1-1 0 0,-1 0 0 0 0,1 0 1 0 0,-1 0-1 0 0,1-1 0 0 0,-1 1 1 0 0,1 0-1 0 0,-1 0 8 0 0,30 3-37 0 0,41-3-15 0 0,-71 2 79 0 0,1-1 0 0 0,0 1 0 0 0,0-1 0 0 0,-1 1 0 0 0,1-1 0 0 0,-1 1 0 0 0,0 0 0 0 0,1-1 0 0 0,-1 1 0 0 0,0 0 0 0 0,0-1 0 0 0,0 1 0 0 0,0 0 0 0 0,0-1 0 0 0,0 1 0 0 0,-1 0 0 0 0,1-1 0 0 0,0 1 0 0 0,-1-1-1 0 0,0 1 1 0 0,1 0 0 0 0,-1-1 0 0 0,0 1 0 0 0,1-1 0 0 0,-1 0 0 0 0,-1 1-27 0 0,-19 28 240 0 0,15-24-207 0 0,0 0 0 0 0,1 0 0 0 0,0 1 0 0 0,0 0 1 0 0,1 0-1 0 0,0 1 0 0 0,0-1 0 0 0,0 1 0 0 0,1 0 0 0 0,0-1 0 0 0,1 2 0 0 0,0-1 0 0 0,0 0 0 0 0,1 0 0 0 0,0 1 0 0 0,0-1 0 0 0,1 0 0 0 0,0 1-33 0 0,3-5-16 0 0,1-1 0 0 0,-1 0 1 0 0,1-1-1 0 0,0 1 0 0 0,0-1 0 0 0,0 0 0 0 0,0 0 0 0 0,0 0 0 0 0,1 0 0 0 0,-1-1 0 0 0,0 1 0 0 0,1-1 1 0 0,0-1-1 0 0,-1 1 0 0 0,1 0 0 0 0,-1-1 0 0 0,1 0 0 0 0,0 0 0 0 0,-1-1 0 0 0,1 1 0 0 0,-1-1 1 0 0,1 0-1 0 0,-1 0 0 0 0,1 0 0 0 0,3-2 16 0 0,49-18-2916 0 0,-23 2-6734 0 0,-27 14 1270 0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9.4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500 158 0 0 0,'0'0'954'0'0,"0"0"159"0"0,0 0 14 0 0,0 0-8 0 0,0 0 109 0 0,0 0 92 0 0,0 0-30 0 0,0 0-40 0 0,0 0-103 0 0,0 0-162 0 0,0 0-146 0 0,0 0-171 0 0,0 0-149 0 0,-21 13-92 0 0,-134 93 397 0 0,60-33-388 0 0,-68 30 688 0 0,98-55-586 0 0,65-47-540 0 0,1 0 1 0 0,-1 0 0 0 0,1 1-1 0 0,0-1 1 0 0,-1 0 0 0 0,1 0 0 0 0,0 0-1 0 0,0 0 1 0 0,0 0 0 0 0,0 0-1 0 0,0 0 1 0 0,0 0 0 0 0,0 0 0 0 0,1 0-1 0 0,-1 0 1 0 0,0-1 0 0 0,0 1-1 0 0,1-1 1 0 0,-1 1 0 0 0,0-1 0 0 0,1 1-1 0 0,-1-1 1 0 0,0 0 0 0 0,1 1-1 0 0,-1-1 1 0 0,0 0 0 0 0,1 0 0 0 0,-1 0-1 0 0,1 0 2 0 0,3 1 31 0 0,26 7 115 0 0,1-2 0 0 0,0-1 1 0 0,1-2-1 0 0,-1-1 0 0 0,1-1 0 0 0,19-4-146 0 0,6 3 363 0 0,183-11 577 0 0,-239 8-783 0 0,1 0 0 0 0,0 0 0 0 0,-1 1 0 0 0,1-2 0 0 0,-1 1 0 0 0,0 0 0 0 0,0 0 0 0 0,0-1 0 0 0,0 1 0 0 0,-1-1 0 0 0,1 0 0 0 0,-1 1 0 0 0,0-1 0 0 0,0 0 0 0 0,-1 0 0 0 0,1 0 0 0 0,-1 1 0 0 0,0-1 0 0 0,0 0 0 0 0,0 0 0 0 0,0 0 0 0 0,0 0 0 0 0,-1 0 0 0 0,0-1-157 0 0,1 3 60 0 0,-1-9-35 0 0,1 0 0 0 0,-1 0 0 0 0,-1 1 0 0 0,0-1 0 0 0,-1 0 1 0 0,0 1-1 0 0,-1 0 0 0 0,0 0 0 0 0,0 0 0 0 0,-1 0 0 0 0,0 1 0 0 0,-1-1 0 0 0,0 1 0 0 0,0 1 0 0 0,-1-1 1 0 0,0 1-1 0 0,-3-2-25 0 0,-15-18-696 0 0,-34-36-1093 0 0,14 28-7215 0 0,42 33 3885 0 0,1 2-1609 0 0</inkml:trace>
  <inkml:trace contextRef="#ctx0" brushRef="#br0" timeOffset="860.228">738 537 1320 0 0,'0'0'527'0'0,"0"0"-152"0"0,0 0 229 0 0,0 0 487 0 0,0 0 345 0 0,0 0 223 0 0,0 0 71 0 0,0 0-62 0 0,0 0-146 0 0,0 0-221 0 0,0 0-231 0 0,0 0-170 0 0,0 0-104 0 0,29-6-78 0 0,90-24-85 0 0,-56-4 149 0 0,-52 23-602 0 0,14-12-22 0 0,0-2 0 0 0,-2 0 1 0 0,0-2-1 0 0,-2-1 0 0 0,-1 0 0 0 0,-1-1 0 0 0,-2-2 1 0 0,1-3-159 0 0,-5-51-605 0 0,-14 84 511 0 0,0-1-1 0 0,0 1 1 0 0,-1-1-1 0 0,1 1 1 0 0,-1 0-1 0 0,1 0 1 0 0,-1 0-1 0 0,1 0 1 0 0,-1 0-1 0 0,0 0 1 0 0,0 0-1 0 0,1 0 1 0 0,-1 0-1 0 0,0 1 1 0 0,0-1-1 0 0,0 1 1 0 0,0-1-1 0 0,0 1 0 0 0,0 0 1 0 0,0 0-1 0 0,0 0 1 0 0,1 0-1 0 0,-1 0 1 0 0,0 0-1 0 0,0 1 1 0 0,0-1-1 0 0,0 1 1 0 0,0-1-1 0 0,0 1 1 0 0,0 0-1 0 0,1-1 1 0 0,-1 1-1 0 0,0 0 1 0 0,1 0-1 0 0,-1 0 1 0 0,0 1-1 0 0,1-1 1 0 0,0 0-1 0 0,-1 1 1 0 0,0 0 94 0 0,-12 10-187 0 0,0 0 0 0 0,0 2 0 0 0,1-1 1 0 0,1 2-1 0 0,1 0 0 0 0,0 0 1 0 0,1 1-1 0 0,0 0 0 0 0,1 0 1 0 0,1 1-1 0 0,1 1 0 0 0,1-1 0 0 0,-4 14 187 0 0,9-26 105 0 0,0-1 0 0 0,0 1 0 0 0,0 0 0 0 0,1 0 0 0 0,0 0 0 0 0,0 0 0 0 0,0 0 0 0 0,0 0-1 0 0,1-1 1 0 0,0 1 0 0 0,0 0 0 0 0,0 0 0 0 0,0-1 0 0 0,1 1 0 0 0,0-1 0 0 0,0 1 0 0 0,0-1-1 0 0,1 0 1 0 0,-1 1 0 0 0,1-1 0 0 0,0 0 0 0 0,0-1 0 0 0,1 1 0 0 0,-1-1 0 0 0,1 1 0 0 0,-1-1-1 0 0,1 0 1 0 0,0 0 0 0 0,0-1 0 0 0,1 1 0 0 0,-1-1 0 0 0,0 0 0 0 0,1 0 0 0 0,-1 0 0 0 0,1-1-1 0 0,0 0 1 0 0,0 0 0 0 0,-1 0 0 0 0,1 0 0 0 0,2 0-105 0 0,16 0 248 0 0,0-1 1 0 0,0-1-1 0 0,1-1 1 0 0,-1 0-1 0 0,-1-2 0 0 0,1-1 1 0 0,-1-1-1 0 0,1 0 0 0 0,-2-2 1 0 0,1-1-1 0 0,-1 0 1 0 0,0-2-1 0 0,-1 0 0 0 0,-1-1 1 0 0,0-2-1 0 0,0 1 1 0 0,-1-2-1 0 0,-1-1 0 0 0,0 0 1 0 0,2-5-249 0 0,-13 16-42 0 0,-1 0 1 0 0,-1 0 0 0 0,1 0 0 0 0,-1-1-1 0 0,0 1 1 0 0,0-1 0 0 0,0 0 0 0 0,-1-1-1 0 0,0 1 1 0 0,0 0 0 0 0,-1-1-1 0 0,0 1 1 0 0,0-1 0 0 0,0 0 0 0 0,-1 0-1 0 0,0 0 1 0 0,0 0 0 0 0,-1 0 0 0 0,0-1 41 0 0,-1 6-96 0 0,0 1 0 0 0,0 0 0 0 0,0-1 0 0 0,-1 1 0 0 0,1 0 0 0 0,0 0 0 0 0,0 0 0 0 0,-1 0 0 0 0,1 0 0 0 0,-1 0 0 0 0,1 1 0 0 0,-1-1 1 0 0,1 0-1 0 0,-1 1 0 0 0,1-1 0 0 0,-1 1 0 0 0,0-1 0 0 0,1 1 0 0 0,-1 0 0 0 0,0 0 0 0 0,1 0 0 0 0,-1 0 0 0 0,0 0 0 0 0,1 0 0 0 0,-1 0 1 0 0,0 1-1 0 0,1-1 0 0 0,-1 0 0 0 0,0 1 0 0 0,1 0 0 0 0,-1-1 0 0 0,1 1 0 0 0,-1 0 0 0 0,1 0 0 0 0,-1 0 0 0 0,1 0 0 0 0,0 0 1 0 0,-1 0-1 0 0,1 0 0 0 0,-1 1 96 0 0,-5 3-88 0 0,-1 1 1 0 0,1 0 0 0 0,1 1 0 0 0,-1-1-1 0 0,1 1 1 0 0,0 0 0 0 0,1 1 0 0 0,-1 0-1 0 0,2 0 1 0 0,-1 0 0 0 0,1 0 0 0 0,0 1-1 0 0,1-1 1 0 0,0 1 0 0 0,0 0-1 0 0,1 0 1 0 0,0 0 0 0 0,0 0 0 0 0,1 0-1 0 0,1 1 1 0 0,-1-1 0 0 0,2 0 0 0 0,0 6 87 0 0,0-12 48 0 0,0 1 0 0 0,1-1 0 0 0,0 0 0 0 0,-1 0 0 0 0,1 0 0 0 0,1 0 0 0 0,-1-1 0 0 0,0 1 0 0 0,0 0 0 0 0,1-1 0 0 0,0 0 0 0 0,-1 1 0 0 0,1-1 0 0 0,0 0 0 0 0,0 0 0 0 0,0-1 0 0 0,1 1 0 0 0,-1-1 0 0 0,0 1 0 0 0,0-1 0 0 0,1 0 0 0 0,-1 0 1 0 0,1-1-1 0 0,-1 1 0 0 0,1-1 0 0 0,-1 0-48 0 0,95-2 2046 0 0,-74-6-1655 0 0,0-1 0 0 0,-1-1 0 0 0,-1-1 1 0 0,1-1-1 0 0,-2-1 0 0 0,0-1 0 0 0,15-12-391 0 0,0 2 114 0 0,0-1 0 0 0,-2-2 0 0 0,-1-1 1 0 0,-1-2-1 0 0,-2-1 0 0 0,-1-1 0 0 0,-1-2 0 0 0,19-31-114 0 0,-36 34 170 0 0,-29 43-761 0 0,6 0 421 0 0,0 0-1 0 0,1 2 1 0 0,1-1 0 0 0,0 1-1 0 0,1 1 1 0 0,1 0 0 0 0,0 0-1 0 0,1 1 1 0 0,0-1 0 0 0,2 2-1 0 0,0-1 1 0 0,0 1 0 0 0,2-1-1 0 0,0 1 1 0 0,1 0 0 0 0,0 0-1 0 0,2 0 1 0 0,0 1 170 0 0,1-14-153 0 0,1 0 1 0 0,-1 0-1 0 0,1 0 1 0 0,0 0-1 0 0,0 0 1 0 0,1 0-1 0 0,-1 0 1 0 0,1-1-1 0 0,0 0 1 0 0,0 1-1 0 0,0-1 1 0 0,0 0-1 0 0,1 0 1 0 0,-1-1-1 0 0,1 1 1 0 0,0-1-1 0 0,0 1 1 0 0,0-1-1 0 0,0 0 1 0 0,0-1-1 0 0,0 1 1 0 0,0-1-1 0 0,0 0 1 0 0,1 0-1 0 0,-1 0 1 0 0,1 0-1 0 0,0-1 153 0 0,47 5-9119 0 0,-45-9 4534 0 0,-7 0 3647 0 0</inkml:trace>
  <inkml:trace contextRef="#ctx0" brushRef="#br0" timeOffset="1132.685">274 733 5209 0 0,'0'0'1894'0'0,"0"0"-1394"0"0,0 0-301 0 0,0 0 405 0 0,0 0 629 0 0,0 0 366 0 0,0 0 15 0 0,0 0-178 0 0,0 0-259 0 0,38 1-182 0 0,125 7-142 0 0,53-21 1259 0 0,137-26 122 0 0,314-33-2834 0 0,-498 45-2523 0 0,-60 4-5132 0 0,-95 19 6284 0 0,13-1-5739 0 0</inkml:trace>
  <inkml:trace contextRef="#ctx0" brushRef="#br0" timeOffset="1784.199">819 1020 2545 0 0,'0'0'916'0'0,"0"0"-57"0"0,0 0 89 0 0,0 0 92 0 0,0 0-18 0 0,0 0-90 0 0,0 0-109 0 0,0 0-86 0 0,0 0-75 0 0,-34 25-73 0 0,-108 79-25 0 0,16-12 1158 0 0,-33 22 1641 0 0,160-114-3355 0 0,-1 0 0 0 0,0 0 0 0 0,1 0 0 0 0,-1 0 0 0 0,1 0 0 0 0,-1 0 0 0 0,0 0 0 0 0,1 1 0 0 0,-1-1 0 0 0,0 0 0 0 0,1 0 0 0 0,-1 0 0 0 0,0 1 0 0 0,1-1 0 0 0,-1 0 0 0 0,0 0 0 0 0,1 1 0 0 0,-1-1 0 0 0,0 0 0 0 0,0 1 0 0 0,1-1 0 0 0,-1 0 0 0 0,0 1 0 0 0,0-1 0 0 0,0 0 0 0 0,0 1 0 0 0,1-1 0 0 0,-1 0-1 0 0,0 1 1 0 0,0-1 0 0 0,0 1 0 0 0,0-1 0 0 0,0 0 0 0 0,0 1 0 0 0,0-1 0 0 0,0 0 0 0 0,0 1 0 0 0,0-1 0 0 0,0 1 0 0 0,0-1 0 0 0,0 0 0 0 0,-1 1 0 0 0,1-1 0 0 0,0 1 0 0 0,0-1 0 0 0,0 0 0 0 0,0 1 0 0 0,-1-1 0 0 0,1 0 0 0 0,0 1 0 0 0,0-1 0 0 0,-1 0 0 0 0,1 0 0 0 0,0 1 0 0 0,0-1 0 0 0,-1 0 0 0 0,1 0 0 0 0,0 1 0 0 0,-1-1 0 0 0,1 0 0 0 0,-1 0 0 0 0,1 0 0 0 0,0 0-8 0 0,40 1 310 0 0,-32-1-196 0 0,95-5 301 0 0,-1-4 0 0 0,0-5-1 0 0,4-6-414 0 0,43-5 144 0 0,-29-1-318 0 0,-119 24 208 0 0,-1 1-1 0 0,0-1 1 0 0,0 0 0 0 0,1 1 0 0 0,-1-1 0 0 0,0 1 0 0 0,-1-1 0 0 0,1 1 0 0 0,0-1 0 0 0,0 0-1 0 0,-1 1 1 0 0,1-1 0 0 0,0 1 0 0 0,-1-1 0 0 0,0 1 0 0 0,1-1 0 0 0,-1 1 0 0 0,0 0 0 0 0,0-1-1 0 0,0 1 1 0 0,0 0 0 0 0,0-1 0 0 0,0 1 0 0 0,0 0 0 0 0,0 0 0 0 0,0 0 0 0 0,-1 0-1 0 0,1 0 1 0 0,0 0 0 0 0,-1 1 0 0 0,1-1 0 0 0,-1 0 0 0 0,1 1 0 0 0,-1-1 0 0 0,1 1 0 0 0,-1-1-34 0 0,-1-1 67 0 0,-240-153 685 0 0,209 132-755 0 0,-54-53-1082 0 0,86 73 1068 0 0,0-1-2527 0 0,2 3-8070 0 0,0 1 3975 0 0</inkml:trace>
  <inkml:trace contextRef="#ctx0" brushRef="#br0" timeOffset="2131.124">1472 777 8146 0 0,'0'0'2103'0'0,"0"0"-287"0"0,0 0-205 0 0,0 0-244 0 0,0 0-344 0 0,0 0-287 0 0,0 0-172 0 0,0 0-126 0 0,0 0-101 0 0,0 0-90 0 0,0 0-88 0 0,0 0-66 0 0,-20 33-57 0 0,-65 105-16 0 0,18-15-81 0 0,61-110 24 0 0,1-1 0 0 0,0 1 1 0 0,1 0-1 0 0,0 0 1 0 0,1 0-1 0 0,0 0 0 0 0,1 1 1 0 0,1-1-1 0 0,0 1 1 0 0,1-1-1 0 0,1 5 37 0 0,-1-14-5 0 0,1 0-1 0 0,0 0 1 0 0,-1 0 0 0 0,2 0-1 0 0,-1-1 1 0 0,0 1 0 0 0,1 0-1 0 0,0-1 1 0 0,0 0 0 0 0,0 1-1 0 0,0-1 1 0 0,0 0 0 0 0,1 0-1 0 0,-1 0 1 0 0,1 0 0 0 0,0 0-1 0 0,0-1 1 0 0,0 1 0 0 0,0-1-1 0 0,0 0 1 0 0,1 0 0 0 0,-1 0-1 0 0,1 0 1 0 0,-1 0 0 0 0,1-1-1 0 0,0 0 1 0 0,-1 0 0 0 0,1 0-1 0 0,1 0 6 0 0,123 7-19 0 0,-97-8-58 0 0,-26 0-227 0 0,26-3-233 0 0,-17-8-5459 0 0,-13 8 1976 0 0,-1 0 2538 0 0,-1 2 337 0 0,1 0-3352 0 0</inkml:trace>
  <inkml:trace contextRef="#ctx0" brushRef="#br0" timeOffset="2378.413">1069 1115 7058 0 0,'0'0'872'0'0,"0"0"-224"0"0,0 0 272 0 0,0 0 208 0 0,0 0-23 0 0,0 0-41 0 0,0 0-160 0 0,0 0-224 0 0,0 0-200 0 0,206-11-224 0 0,-167 11-136 0 0,3-3-136 0 0,-1-1-192 0 0,7 0-344 0 0,0-3-736 0 0,-12 3-1521 0 0,-8 1-4832 0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36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1872 0 0,'0'0'1674'0'0,"0"0"-932"0"0,0 0-204 0 0,0 0 307 0 0,0 0 309 0 0,0 0 177 0 0,0 0 2 0 0,0 0-64 0 0,0 0-110 0 0,0 0-129 0 0,0 0-145 0 0,34 3-153 0 0,107 7-134 0 0,-49-14 306 0 0,178-22-506 0 0,-258 24-1495 0 0,21 0 1734 0 0,-21 1-4769 0 0,-1 1-4942 0 0,-14 0 6276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5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496 118 4465 0 0,'0'0'1571'0'0,"0"0"-261"0"0,0 0-114 0 0,0 0 79 0 0,0 0 222 0 0,0 0 130 0 0,0 0-74 0 0,0 0-236 0 0,0 0-247 0 0,0 0-245 0 0,0 0-194 0 0,-12-5-133 0 0,-37-14-121 0 0,45 17-315 0 0,0 1 0 0 0,0 0 0 0 0,0 1 0 0 0,-1-1 0 0 0,1 1 0 0 0,0 0 0 0 0,0 0 0 0 0,0 0 0 0 0,0 0 0 0 0,0 1 0 0 0,0 0 0 0 0,0-1 0 0 0,0 2 0 0 0,0-1 0 0 0,0 0 0 0 0,0 1 0 0 0,-2 1-62 0 0,-14 4 298 0 0,-18 7 0 0 0,1 1-1 0 0,0 2 0 0 0,2 1 1 0 0,-16 12-298 0 0,-13 6 313 0 0,59-35-306 0 0,1 1-1 0 0,-1-1 1 0 0,1 1-1 0 0,0 1 0 0 0,0-1 1 0 0,0 1-1 0 0,0-1 1 0 0,0 1-1 0 0,1 0 0 0 0,-1 0 1 0 0,1 1-1 0 0,0-1 1 0 0,0 1-1 0 0,0 0 1 0 0,0-1-1 0 0,1 1 0 0 0,-1 1 1 0 0,1-1-1 0 0,0 0 1 0 0,0 0-1 0 0,1 1 0 0 0,-1-1 1 0 0,1 1-1 0 0,0-1 1 0 0,0 1-1 0 0,1 0 0 0 0,-1-1 1 0 0,1 1-1 0 0,0 0 1 0 0,0 0-1 0 0,1 0-6 0 0,61 29 200 0 0,93-1 175 0 0,-127-30-346 0 0,0 1 0 0 0,0 1 0 0 0,-1 2 0 0 0,0 0 0 0 0,0 2-1 0 0,-1 1 1 0 0,0 1 0 0 0,-1 2 0 0 0,0 0 0 0 0,15 12-29 0 0,-34-21 27 0 0,-1 1 0 0 0,1 0-1 0 0,-1 0 1 0 0,0 1-1 0 0,-1 0 1 0 0,1-1 0 0 0,-1 2-1 0 0,-1-1 1 0 0,1 0 0 0 0,-1 1-1 0 0,0-1 1 0 0,0 1-1 0 0,-1 0 1 0 0,1 0 0 0 0,-2 0-1 0 0,1 0 1 0 0,-1 1 0 0 0,0-1-1 0 0,-1 0 1 0 0,1 0-1 0 0,-2 1 1 0 0,1-1 0 0 0,-1 0-1 0 0,0 1 1 0 0,0-1 0 0 0,-1 0-1 0 0,0 0 1 0 0,0 0-1 0 0,-1 0 1 0 0,-1 2-27 0 0,-2 3-22 0 0,0 0 1 0 0,-2 0-1 0 0,1 0 0 0 0,-1-1 0 0 0,-1-1 1 0 0,0 1-1 0 0,0-1 0 0 0,-1-1 0 0 0,0 0 1 0 0,-7 5 21 0 0,-84 49-1952 0 0,64-49-2408 0 0,-1-4-5290 0 0,31-9 1900 0 0</inkml:trace>
  <inkml:trace contextRef="#ctx0" brushRef="#br0" timeOffset="253.336">404 144 11282 0 0,'0'0'1683'0'0,"0"0"-453"0"0,0 0-271 0 0,0 0 60 0 0,0 0 80 0 0,0 0-46 0 0,0 0-99 0 0,0 0-153 0 0,0 0-121 0 0,0 0-93 0 0,35-7-125 0 0,114-21-89 0 0,136-41 483 0 0,-266 64-1292 0 0,82-19-769 0 0,-34 14-8256 0 0,-50 9-1595 0 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36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7314 0 0,'0'0'498'0'0,"0"0"-332"0"0,0 0 30 0 0,0 0 423 0 0,0 0 402 0 0,0 0 95 0 0,0 0-21 0 0,0 0-128 0 0,0 0-157 0 0,0 0-168 0 0,0 0-201 0 0,35 0-149 0 0,110 0-112 0 0,50-21-723 0 0,-129 9-3186 0 0,-46 9-539 0 0,-5-1-2549 0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43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1041 918 2232 0 0,'0'0'1885'0'0,"0"0"-801"0"0,0 0-220 0 0,0 0 186 0 0,0 0 219 0 0,0 0 96 0 0,0 0-30 0 0,0 0-132 0 0,0 0-208 0 0,0 0-239 0 0,0 0-212 0 0,0 0-145 0 0,0 0-122 0 0,-30 20-58 0 0,-91 63-11 0 0,85-45 215 0 0,37-33-350 0 0,1-2-35 0 0,0 0 1 0 0,-1 0 0 0 0,2 0-1 0 0,-1 0 1 0 0,0 0 0 0 0,0-1 0 0 0,1 1-1 0 0,0-1 1 0 0,-1 0 0 0 0,1 1-1 0 0,0-1 1 0 0,0-1 0 0 0,0 1-1 0 0,0 0 1 0 0,0-1 0 0 0,1 1-1 0 0,-1-1 1 0 0,0 0 0 0 0,1 0-1 0 0,-1-1 1 0 0,1 1 0 0 0,-1-1-1 0 0,1 1 1 0 0,-1-1 0 0 0,1 0-1 0 0,-1 0 1 0 0,1-1 0 0 0,2 0-39 0 0,11 3 124 0 0,151 28 137 0 0,-161-28-252 0 0,-5-2 23 0 0,0 0 0 0 0,0 0 1 0 0,0 0-1 0 0,0 0 0 0 0,1 0 0 0 0,-1 0 1 0 0,0 1-1 0 0,0-1 0 0 0,0 1 1 0 0,0-1-1 0 0,0 1 0 0 0,0 0 1 0 0,0 0-1 0 0,0 0 0 0 0,0 0 1 0 0,0 0-1 0 0,-1 0 0 0 0,1 1 0 0 0,0-1 1 0 0,-1 1-1 0 0,1-1 0 0 0,-1 1 1 0 0,1-1-1 0 0,-1 1 0 0 0,0 0 1 0 0,0 0-1 0 0,0 0 0 0 0,0-1 1 0 0,0 1-1 0 0,0 0 0 0 0,0 0 0 0 0,-1 0 1 0 0,1 1-1 0 0,-1-1 0 0 0,1 0 1 0 0,-1 0-1 0 0,0 0 0 0 0,0 0 1 0 0,0 0-1 0 0,0 1 0 0 0,0-1 1 0 0,0 0-1 0 0,-1 0 0 0 0,1 0 0 0 0,-1 0 1 0 0,1 0-1 0 0,-1 1-32 0 0,-8 5 45 0 0,0 1 0 0 0,0-1 0 0 0,-1 0 1 0 0,0-1-1 0 0,0 0 0 0 0,-1-1 0 0 0,0 0 0 0 0,0-1 0 0 0,-7 3-45 0 0,-65 22-2597 0 0,60-22 1106 0 0,-8 0-1821 0 0,3-1-3334 0 0,18-4 1110 0 0</inkml:trace>
  <inkml:trace contextRef="#ctx0" brushRef="#br0" timeOffset="235.125">896 962 3457 0 0,'0'0'1964'0'0,"0"0"66"0"0,0 0 80 0 0,0 0-34 0 0,0 0-237 0 0,0 0-304 0 0,0 0-251 0 0,0 0-209 0 0,0 0-170 0 0,0 0-191 0 0,0 0-172 0 0,0 0-118 0 0,0 0-96 0 0,34-3-64 0 0,108-6-56 0 0,50 5-1258 0 0,-121 5-3482 0 0,-30-1-4184 0 0,-30 0 2259 0 0</inkml:trace>
  <inkml:trace contextRef="#ctx0" brushRef="#br0" timeOffset="486.015">1431 1113 3977 0 0,'0'0'1288'0'0,"0"0"48"0"0,0 0 329 0 0,0 0 135 0 0,0 0-312 0 0,0 0-335 0 0,0 0-417 0 0,0 0-296 0 0,0 0-176 0 0,208-15-216 0 0,-187 11-168 0 0,2 4-232 0 0,-2 0-344 0 0,-3-3-440 0 0,-3 3-657 0 0,-2 0-911 0 0,-6-4-969 0 0,0 4-48 0 0</inkml:trace>
  <inkml:trace contextRef="#ctx0" brushRef="#br0" timeOffset="970.684">1849 940 5513 0 0,'0'0'2095'0'0,"0"0"-808"0"0,0 0-301 0 0,0 0 102 0 0,0 0 78 0 0,0 0-69 0 0,0 0-181 0 0,0 0-182 0 0,0 0-155 0 0,0 0-121 0 0,0 0-46 0 0,0 0-34 0 0,22 0 5 0 0,68 0 39 0 0,28 11 2212 0 0,-116-11-2609 0 0,-1 0 0 0 0,1 0 0 0 0,0 0 0 0 0,-1 1 0 0 0,1-1 0 0 0,0 0 0 0 0,-1 1 0 0 0,1 0 0 0 0,-1-1 0 0 0,1 1 0 0 0,-1 0 0 0 0,1 0-1 0 0,-1 0 1 0 0,1 0 0 0 0,-1 0 0 0 0,0 0 0 0 0,0 0 0 0 0,1 0 0 0 0,-1 0 0 0 0,0 1 0 0 0,0-1 0 0 0,0 0 0 0 0,0 1 0 0 0,-1-1 0 0 0,1 1 0 0 0,0-1 0 0 0,-1 1-1 0 0,1 0 1 0 0,0-1 0 0 0,-1 1 0 0 0,0-1 0 0 0,1 1 0 0 0,-1 0 0 0 0,0-1 0 0 0,0 1 0 0 0,0 0 0 0 0,0-1 0 0 0,0 1 0 0 0,-1 0 0 0 0,1-1 0 0 0,0 1 0 0 0,-1 0-1 0 0,0 0-23 0 0,-68 75 516 0 0,69-77-525 0 0,-1 1-1 0 0,0-1 1 0 0,1 1 0 0 0,-1-1-1 0 0,0 1 1 0 0,1-1 0 0 0,-1 1-1 0 0,0 0 1 0 0,1 0 0 0 0,-1-1-1 0 0,1 1 1 0 0,0 0 0 0 0,-1 0-1 0 0,1-1 1 0 0,-1 1 0 0 0,1 0 0 0 0,0 0-1 0 0,0 0 1 0 0,-1 0 0 0 0,1-1-1 0 0,0 1 1 0 0,0 0 0 0 0,0 0-1 0 0,0 0 1 0 0,0 0 0 0 0,0 0-1 0 0,0 0 1 0 0,1-1 0 0 0,-1 1-1 0 0,0 0 1 0 0,0 0 0 0 0,1 0-1 0 0,-1 0 1 0 0,0-1 0 0 0,1 1-1 0 0,-1 0 1 0 0,1 0 0 0 0,-1-1-1 0 0,1 1 1 0 0,-1 0 0 0 0,1-1-1 0 0,0 1 1 0 0,-1 0 0 0 0,1-1-1 0 0,0 1 1 0 0,-1-1 0 0 0,1 1 0 0 0,0-1-1 0 0,0 0 1 0 0,-1 1 0 0 0,1-1-1 0 0,0 0 1 0 0,0 1 0 0 0,1-1 8 0 0,113 44-136 0 0,-112-43 165 0 0,0 0 0 0 0,0 0 0 0 0,0 0 0 0 0,0 1 0 0 0,0-1 0 0 0,0 1 0 0 0,0 0 0 0 0,0 0 0 0 0,-1-1 0 0 0,1 2 0 0 0,-1-1 0 0 0,1 0 0 0 0,-1 1 0 0 0,0-1 0 0 0,0 1 0 0 0,0-1 0 0 0,0 1 0 0 0,-1 0 0 0 0,1 0 0 0 0,-1 0 0 0 0,1 0 0 0 0,-1 0 1 0 0,0 0-1 0 0,0 0 0 0 0,-1 0 0 0 0,1 1 0 0 0,-1-1 0 0 0,1 0 0 0 0,-1 0 0 0 0,0 1 0 0 0,0-1 0 0 0,0 0 0 0 0,-1 1 0 0 0,1-1 0 0 0,-1 0 0 0 0,0 0 0 0 0,0 0 0 0 0,0 0 0 0 0,0 0 0 0 0,-1 0 0 0 0,1 0 0 0 0,-1 0 0 0 0,1 0 0 0 0,-1 0 0 0 0,-1 0-29 0 0,-97 49 878 0 0,31-42-2597 0 0,46-9-1521 0 0,-1-1-3520 0 0,13 0-4218 0 0</inkml:trace>
  <inkml:trace contextRef="#ctx0" brushRef="#br0" timeOffset="-4669.383">516 86 616 0 0,'0'0'1810'0'0,"0"0"-150"0"0,0 0 1 0 0,0 0 83 0 0,0 0 54 0 0,0 0-29 0 0,0 0-179 0 0,0 0-286 0 0,0 0-297 0 0,0 0-269 0 0,0 0-245 0 0,0-3-169 0 0,-4 91 2774 0 0,-46 140-2159 0 0,33-159-2083 0 0,15-40-7029 0 0,2-27 2557 0 0,2 0 3985 0 0,-2-2 1111 0 0,3 1-2947 0 0</inkml:trace>
  <inkml:trace contextRef="#ctx0" brushRef="#br0" timeOffset="-4333.453">807 93 3913 0 0,'0'0'1001'0'0,"0"0"26"0"0,0 0 128 0 0,0 0 240 0 0,0 0 184 0 0,0 0 28 0 0,0 0-123 0 0,0 0-242 0 0,0 0-324 0 0,0 0-330 0 0,0 0-246 0 0,0 0-172 0 0,0 0-61 0 0,-21 23-11 0 0,-60 72 7 0 0,67-67 6 0 0,24-24 15 0 0,-5-3-79 0 0,85 14 436 0 0,-67-13-403 0 0,0 2 1 0 0,-1 0-1 0 0,0 1 0 0 0,0 1 0 0 0,0 1 0 0 0,-1 1 0 0 0,7 4-80 0 0,-26-9 65 0 0,0 0-1 0 0,-1 0 1 0 0,1 0-1 0 0,0 0 1 0 0,-1 0 0 0 0,0 0-1 0 0,0 1 1 0 0,0-1-1 0 0,0 0 1 0 0,0 1-1 0 0,-1-1 1 0 0,0 0 0 0 0,1 1-1 0 0,-1-1 1 0 0,0 1-1 0 0,-1-1 1 0 0,1 1-1 0 0,-1-1 1 0 0,1 0 0 0 0,-1 1-1 0 0,0-1 1 0 0,0 0-1 0 0,0 0 1 0 0,-1 1-1 0 0,1-1 1 0 0,-1 0 0 0 0,0 0-1 0 0,0 0 1 0 0,0-1-1 0 0,0 1 1 0 0,0 0-1 0 0,-1-1 1 0 0,1 0 0 0 0,-1 1-1 0 0,0-1 1 0 0,0 0-65 0 0,-70 59-1104 0 0,45-46-2487 0 0,-1-6-4449 0 0,21-9 389 0 0</inkml:trace>
  <inkml:trace contextRef="#ctx0" brushRef="#br0" timeOffset="-4080.928">746 34 3513 0 0,'0'0'1341'0'0,"0"0"137"0"0,0 0 109 0 0,0 0 24 0 0,0 0-96 0 0,0 0-211 0 0,0 0-253 0 0,0 0-208 0 0,0 0-160 0 0,0 0-162 0 0,0 0-127 0 0,0 0-116 0 0,0 0-107 0 0,34 3-64 0 0,105 11-48 0 0,-36 13-674 0 0,-24-14-3601 0 0,-1-7-4643 0 0,-61-6 6093 0 0</inkml:trace>
  <inkml:trace contextRef="#ctx0" brushRef="#br0" timeOffset="-3852.019">1411 38 232 0 0,'0'0'1527'0'0,"0"0"-167"0"0,0 0-33 0 0,0 0 44 0 0,0 0-40 0 0,0 0-125 0 0,0 0-193 0 0,0 0-231 0 0,-34 29-194 0 0,-104 91-185 0 0,77-50-7 0 0,57-60-343 0 0,2-7-16 0 0,-1 1 0 0 0,1 1 0 0 0,-1-1 0 0 0,1 0 0 0 0,0 0 0 0 0,1 1 0 0 0,-1-1 0 0 0,1 1 0 0 0,0 0 0 0 0,0-1 0 0 0,0 1 0 0 0,1 0 0 0 0,0-1 0 0 0,0 1 0 0 0,0 0 0 0 0,0 0 0 0 0,1-1 0 0 0,-1 1 0 0 0,1 0 0 0 0,1-1 0 0 0,-1 1 0 0 0,1-1 0 0 0,-1 1 0 0 0,1-1 0 0 0,0 0 0 0 0,1 0 0 0 0,-1 0 0 0 0,1 0 0 0 0,0 0 0 0 0,0 0 0 0 0,0-1 0 0 0,0 1 0 0 0,1-1 0 0 0,-1 0 0 0 0,1 0 0 0 0,0 0 0 0 0,0-1 0 0 0,0 1 0 0 0,0-1 0 0 0,0 0 0 0 0,1 0 0 0 0,-1 0-37 0 0,8 0 285 0 0,1-1 1 0 0,-1 0 0 0 0,0-1-1 0 0,0 0 1 0 0,1 0 0 0 0,-1-2-1 0 0,0 1 1 0 0,0-2-1 0 0,0 0 1 0 0,0 0 0 0 0,-1-1-1 0 0,1 0 1 0 0,-1-1 0 0 0,0 0-1 0 0,0-1 1 0 0,-1 0-1 0 0,1-1 1 0 0,-1 0 0 0 0,-1-1-1 0 0,0 0 1 0 0,0 0 0 0 0,0-1-1 0 0,0-1-285 0 0,54-83 1224 0 0,-61 90-1233 0 0,-1-1-1 0 0,1 0 0 0 0,-1 1 1 0 0,0-1-1 0 0,0 0 0 0 0,0 0 1 0 0,0 1-1 0 0,-1-1 0 0 0,0 0 0 0 0,0 0 1 0 0,0 0-1 0 0,0 0 0 0 0,0 0 1 0 0,-1 1-1 0 0,1-1 0 0 0,-1 0 0 0 0,0 0 1 0 0,-1 1-1 0 0,1-1 0 0 0,-1 0 1 0 0,1 1-1 0 0,-1 0 0 0 0,0-1 0 0 0,0 1 1 0 0,0 0-1 0 0,-1 0 0 0 0,1 0 1 0 0,-1 0-1 0 0,-2-2 10 0 0,0 2-216 0 0,1 0 1 0 0,0 0-1 0 0,0 0 1 0 0,-1 1-1 0 0,1 0 0 0 0,-1 0 1 0 0,0 0-1 0 0,0 0 1 0 0,0 1-1 0 0,0 0 0 0 0,0 0 1 0 0,0 0-1 0 0,0 1 1 0 0,0-1-1 0 0,-1 1 216 0 0,-62 18-7852 0 0,60-15 5546 0 0,-8 2-4957 0 0</inkml:trace>
  <inkml:trace contextRef="#ctx0" brushRef="#br0" timeOffset="-3054.878">1733 281 4369 0 0,'0'0'2212'0'0,"0"0"-875"0"0,0 0-282 0 0,0 0 177 0 0,0 0 151 0 0,0 0-130 0 0,0 0-236 0 0,0 0-248 0 0,0 0-217 0 0,0 0-132 0 0,0 0-152 0 0,0 0-125 0 0,0 0-47 0 0,34-3-85 0 0,106-7-89 0 0,-49 1-1231 0 0,-69 6-1766 0 0,4 2-3427 0 0,-19 1 1349 0 0</inkml:trace>
  <inkml:trace contextRef="#ctx0" brushRef="#br0" timeOffset="-2513.955">2206 78 4745 0 0,'0'0'2044'0'0,"0"0"-330"0"0,0 0-183 0 0,0 0-64 0 0,0 0-203 0 0,0 0-291 0 0,0 0-261 0 0,0 0-219 0 0,0 0-94 0 0,0 0-43 0 0,0 0-39 0 0,0 0 14 0 0,0 0 39 0 0,22-4 46 0 0,109-21 469 0 0,-120 23-750 0 0,-1 0 0 0 0,0 0-1 0 0,1 2 1 0 0,-1-1 0 0 0,1 1-1 0 0,-1 1 1 0 0,1 0 0 0 0,-1 0-1 0 0,1 1 1 0 0,-1 0 0 0 0,0 1 0 0 0,2 1-135 0 0,-11-2 23 0 0,0 1 1 0 0,-1-1 0 0 0,1 1 0 0 0,-1-1 0 0 0,0 1-1 0 0,0-1 1 0 0,0 1 0 0 0,0-1 0 0 0,0 1-1 0 0,0-1 1 0 0,-1 1 0 0 0,1-1 0 0 0,-1 1 0 0 0,1-1-1 0 0,-1 0 1 0 0,0 1 0 0 0,0-1 0 0 0,0 0 0 0 0,-1 0-1 0 0,1 0 1 0 0,0 0 0 0 0,-1 0 0 0 0,1 0 0 0 0,-1 0-1 0 0,0 0 1 0 0,0 0 0 0 0,0-1 0 0 0,0 1 0 0 0,0-1-1 0 0,0 1 1 0 0,0-1 0 0 0,-1 1-24 0 0,-102 81 134 0 0,79-65-111 0 0,1 1 0 0 0,1 2 0 0 0,1 0-1 0 0,0 1 1 0 0,-5 10-23 0 0,25-29 1 0 0,0 0-1 0 0,1 1 1 0 0,0-1-1 0 0,-1 1 1 0 0,1 0-1 0 0,1 0 1 0 0,-1 0-1 0 0,0 0 1 0 0,1 0-1 0 0,0 0 1 0 0,0 0-1 0 0,0 0 1 0 0,1 0 0 0 0,-1 1-1 0 0,1-1 1 0 0,0 0-1 0 0,0 0 1 0 0,0 1-1 0 0,1-1 1 0 0,0 0-1 0 0,-1 0 1 0 0,2 0-1 0 0,-1 1 1 0 0,0-1-1 0 0,1 0 1 0 0,0-1-1 0 0,0 1 1 0 0,0 0 0 0 0,0 0-1 0 0,0-1 1 0 0,1 1-1 0 0,0-1 1 0 0,0 0-1 0 0,-1 0 1 0 0,2 0-1 0 0,-1 0 1 0 0,0-1-1 0 0,1 1 1 0 0,-1-1-1 0 0,3 1 0 0 0,-1 1-66 0 0,1-1-1 0 0,0 0 0 0 0,0-1 1 0 0,0 1-1 0 0,1-1 1 0 0,-1 0-1 0 0,1-1 0 0 0,-1 1 1 0 0,1-1-1 0 0,-1-1 0 0 0,1 1 1 0 0,-1-1-1 0 0,1 0 0 0 0,0-1 1 0 0,-1 1-1 0 0,1-1 0 0 0,-1-1 1 0 0,1 1-1 0 0,-1-1 1 0 0,1 0-1 0 0,3-2 67 0 0,34-20-3328 0 0,-3-7-3492 0 0,-30 21 2596 0 0,-3 5-669 0 0</inkml:trace>
  <inkml:trace contextRef="#ctx0" brushRef="#br0" timeOffset="-2233.674">2808 5 4329 0 0,'0'0'2036'0'0,"0"0"-399"0"0,0 0-69 0 0,0 0 116 0 0,0 0-51 0 0,0 0-194 0 0,0 0-223 0 0,0 0-216 0 0,0 0-184 0 0,0 0-170 0 0,0 0-147 0 0,0 0-125 0 0,0 0-90 0 0,-17 31-69 0 0,-53 95-65 0 0,50-78 24 0 0,20-46-176 0 0,0 0 0 0 0,0 0 0 0 0,0 0 0 0 0,0-1 0 0 0,0 1 0 0 0,0 0 0 0 0,0 0 0 0 0,0 0 0 0 0,1 0 0 0 0,-1-1 0 0 0,1 1 0 0 0,-1 0 0 0 0,1 0 0 0 0,0-1-1 0 0,0 1 1 0 0,0 0 0 0 0,-1-1 0 0 0,2 1 0 0 0,-1-1 0 0 0,0 1 0 0 0,0-1 0 0 0,0 1 0 0 0,1-1 0 0 0,-1 0 0 0 0,1 0 0 0 0,-1 0 0 0 0,1 0 0 0 0,-1 0 0 0 0,1 0 0 0 0,0 0 0 0 0,-1 0 0 0 0,1-1 0 0 0,0 1 0 0 0,0-1 0 0 0,-1 1-1 0 0,1-1 1 0 0,0 0 0 0 0,0 1 0 0 0,0-1 0 0 0,0 0 0 0 0,0 0 2 0 0,128-4-1305 0 0,-91-12-3190 0 0,-10-11-5678 0 0,-25 23 6530 0 0</inkml:trace>
  <inkml:trace contextRef="#ctx0" brushRef="#br0" timeOffset="-2038.001">3033 12 1600 0 0,'0'0'2433'0'0,"0"0"-398"0"0,0 0-288 0 0,0 0-131 0 0,0 0-57 0 0,0 0-10 0 0,0 0-104 0 0,0 0-226 0 0,0 0-251 0 0,0 0-263 0 0,0 0-193 0 0,0 0-108 0 0,0 0-67 0 0,-13 34-26 0 0,-38 105-30 0 0,26-35 201 0 0,16 39-2030 0 0,7-94-2584 0 0,-1 0-4581 0 0,3-37 3903 0 0</inkml:trace>
  <inkml:trace contextRef="#ctx0" brushRef="#br0" timeOffset="-982.371">260 767 0 0 0,'0'0'299'0'0,"0"0"957"0"0,0 0 311 0 0,0 0 9 0 0,35-3-73 0 0,111-7-81 0 0,167-5 4949 0 0,-57 2-4824 0 0,229-19-570 0 0,-100 6-821 0 0,-128 22 732 0 0,114-26 1728 0 0,-191 18-2494 0 0,127 9-122 0 0,-183 3-1848 0 0,-124 0 861 0 0,0-6-10718 0 0,0 5 5945 0 0</inkml:trace>
  <inkml:trace contextRef="#ctx0" brushRef="#br0" timeOffset="30676.992">222 30 0 0 0,'0'0'812'0'0,"0"0"263"0"0,0 0 184 0 0,0 0 168 0 0,0 0 67 0 0,0 0-79 0 0,0 0-196 0 0,0 0-295 0 0,0 0-289 0 0,-5-6-231 0 0,-14-18-151 0 0,0 51 491 0 0,-15 63 606 0 0,4 1-1 0 0,4 1 1 0 0,-7 57-1350 0 0,9 2 228 0 0,7 1-1 0 0,6 0 1 0 0,8 48-228 0 0,3-179-7 0 0,1 0 0 0 0,1 0 0 0 0,2 1 0 0 0,0-1 0 0 0,0-1-1 0 0,2 1 1 0 0,1-1 0 0 0,0 0 0 0 0,2 0 0 0 0,6 10 7 0 0,-10-20-122 0 0,1 0-1 0 0,1-1 1 0 0,0 1-1 0 0,0-1 1 0 0,0-1-1 0 0,1 1 1 0 0,1-1-1 0 0,0-1 1 0 0,0 1-1 0 0,0-1 1 0 0,1-1-1 0 0,0 0 1 0 0,0 0-1 0 0,0-1 1 0 0,1-1-1 0 0,0 1 1 0 0,0-2-1 0 0,0 1 1 0 0,0-2-1 0 0,2 1 123 0 0,70 3-3289 0 0,-27-8-2098 0 0,-25-1 191 0 0</inkml:trace>
  <inkml:trace contextRef="#ctx0" brushRef="#br0" timeOffset="31409.686">3136 71 288 0 0,'0'0'919'0'0,"0"0"-28"0"0,0 0 50 0 0,0 0 120 0 0,0 0 109 0 0,0 0 49 0 0,0 0-133 0 0,0 0-281 0 0,0 0-300 0 0,0 0-205 0 0,0 0-24 0 0,0 0 113 0 0,0 0 210 0 0,6 12 172 0 0,69 162 2440 0 0,-55-80-2918 0 0,-5 1 1 0 0,-4 0-1 0 0,-4 1 0 0 0,-4 1 1 0 0,-6 21-294 0 0,3-79 27 0 0,-1-4-17 0 0,-1-1 0 0 0,-2 0 1 0 0,-2 1-1 0 0,-1-2 0 0 0,-2 1 1 0 0,-1-1-1 0 0,-1-1 0 0 0,-2 0 0 0 0,-1 0 1 0 0,-2-1-1 0 0,-11 17-10 0 0,16-31-179 0 0,0-1-1 0 0,-1 1 1 0 0,-1-2-1 0 0,-1 0 1 0 0,0 0-1 0 0,0-1 1 0 0,-2-1 0 0 0,0-1 179 0 0,-49 22-6369 0 0,55-32 2405 0 0,2-2-306 0 0</inkml:trace>
  <inkml:trace contextRef="#ctx0" brushRef="#br0" timeOffset="31889.468">3489 700 144 0 0,'0'0'1135'0'0,"0"0"-383"0"0,0 0-188 0 0,0 0 4 0 0,0 0 83 0 0,0 0 28 0 0,0 0-50 0 0,0 0-52 0 0,0 0-72 0 0,0 0-30 0 0,0 0 25 0 0,0 0 41 0 0,0 0 3 0 0,-4 27-5 0 0,-13 82 1 0 0,12-77 5358 0 0,7-43-2279 0 0,-1 8-4336 0 0,13-41 1047 0 0,3 0 0 0 0,2 2 1 0 0,1 0-1 0 0,2 1 1 0 0,2 1-1 0 0,2 1 1 0 0,1 2-1 0 0,2 0 1 0 0,7-5-331 0 0,-5 19-2070 0 0,4 31-10196 0 0,-24-1 6280 0 0,-6-6 5191 0 0</inkml:trace>
  <inkml:trace contextRef="#ctx0" brushRef="#br0" timeOffset="32291.116">4003 428 0 0 0,'0'0'1043'0'0,"0"0"122"0"0,0 0 101 0 0,0 0 29 0 0,0 0-95 0 0,0 0-67 0 0,0 0-72 0 0,0 0-89 0 0,0 0-116 0 0,0 0-161 0 0,-31 28-195 0 0,-92 85-149 0 0,87-73-108 0 0,35-37-193 0 0,-1-1 0 0 0,1 1 0 0 0,0 0 0 0 0,-1 0 0 0 0,1 0 0 0 0,0 0 0 0 0,1 0 0 0 0,-1 0 0 0 0,1 0-1 0 0,-1 0 1 0 0,1 1 0 0 0,0-1 0 0 0,0 0 0 0 0,0 0 0 0 0,0 0 0 0 0,1 0 0 0 0,0 0 0 0 0,-1 0 0 0 0,1 0 0 0 0,0 0 0 0 0,0 0 0 0 0,1 0 0 0 0,-1 0 0 0 0,0 0 0 0 0,1 0 0 0 0,0-1 0 0 0,0 1 0 0 0,0-1 0 0 0,0 1 0 0 0,0-1 0 0 0,0 0 0 0 0,0 0 0 0 0,1 0 0 0 0,-1 0 0 0 0,1 0 0 0 0,0-1 0 0 0,-1 1-1 0 0,1-1 1 0 0,0 1 0 0 0,0-1 0 0 0,0 0 0 0 0,0 0 0 0 0,2 0-50 0 0,3-1 288 0 0,0 0 1 0 0,0-1-1 0 0,0 0 0 0 0,0-1 0 0 0,-1 1 0 0 0,1-1 0 0 0,0-1 0 0 0,-1 1 1 0 0,0-1-1 0 0,1-1 0 0 0,-1 1 0 0 0,-1-1 0 0 0,1-1 0 0 0,0 1 0 0 0,-1-1 1 0 0,1-1-289 0 0,16-15 174 0 0,-1-2 0 0 0,-1-1 0 0 0,-1 0 0 0 0,-2-2 0 0 0,0 0 1 0 0,-1-2-175 0 0,2 0 35 0 0,-42 120-1844 0 0,22-90 1732 0 0,0 0-1 0 0,0 0 1 0 0,0 0-1 0 0,1 1 0 0 0,-1-1 1 0 0,1 0-1 0 0,0 0 0 0 0,-1 1 1 0 0,1-1-1 0 0,0 0 0 0 0,0 1 1 0 0,0-1-1 0 0,1 0 0 0 0,-1 0 1 0 0,1 1-1 0 0,-1-1 0 0 0,1 0 1 0 0,0 0-1 0 0,-1 0 1 0 0,1 1-1 0 0,0-1 0 0 0,1 0 1 0 0,-1 0-1 0 0,0 0 0 0 0,1-1 1 0 0,-1 1-1 0 0,1 0 0 0 0,-1 0 1 0 0,1-1-1 0 0,0 1 0 0 0,-1-1 1 0 0,1 0-1 0 0,0 1 1 0 0,0-1-1 0 0,0 0 0 0 0,0 0 1 0 0,0 0-1 0 0,1 0 0 0 0,-1-1 1 0 0,0 1-1 0 0,0-1 0 0 0,1 1 1 0 0,-1-1-1 0 0,0 0 0 0 0,1 1 78 0 0,10-2-1341 0 0,1 0-1 0 0,-1-1 0 0 0,0 0 0 0 0,1-1 1 0 0,-1-1-1 0 0,-1 0 0 0 0,1 0 0 0 0,0-1 0 0 0,7-5 1342 0 0,-6 5-2240 0 0</inkml:trace>
  <inkml:trace contextRef="#ctx0" brushRef="#br0" timeOffset="32707.677">4436 480 0 0 0,'0'0'380'0'0,"0"0"458"0"0,0 0 112 0 0,0 0 93 0 0,0 0 24 0 0,0 0-64 0 0,0 0-136 0 0,0 0-168 0 0,0 0-152 0 0,0 0-95 0 0,0 0-27 0 0,0 0 26 0 0,0 0 33 0 0,-8 26-3 0 0,-21 81 18 0 0,29-106-480 0 0,-1 0 0 0 0,0 0 0 0 0,1 0 0 0 0,-1 0 0 0 0,1 0 0 0 0,-1 0 0 0 0,1 0 0 0 0,0 0 0 0 0,-1 1 0 0 0,1-1 0 0 0,0 0 0 0 0,0 0 0 0 0,0 0 0 0 0,0 0 0 0 0,0 0 0 0 0,0 1 0 0 0,0-1 0 0 0,0 0 0 0 0,0 0 0 0 0,0 0 0 0 0,1 0 0 0 0,-1 0-1 0 0,0 1 1 0 0,1-1 0 0 0,-1 0 0 0 0,1 0 0 0 0,0 0 0 0 0,-1 0 0 0 0,1 0 0 0 0,0-1 0 0 0,-1 1 0 0 0,1 0 0 0 0,0 0 0 0 0,0 0 0 0 0,0 0 0 0 0,0-1 0 0 0,-1 1 0 0 0,1 0 0 0 0,0-1 0 0 0,1 1-19 0 0,4 2 209 0 0,0 0 68 0 0,0 1-1 0 0,-1-2 0 0 0,1 1 1 0 0,0 0-1 0 0,1-1 0 0 0,-1 0 1 0 0,0-1-1 0 0,1 1 0 0 0,-1-1 1 0 0,1-1-1 0 0,-1 1 0 0 0,1-1 1 0 0,-1 0-1 0 0,1 0 0 0 0,-1-1 1 0 0,1 0-1 0 0,-1 0 0 0 0,0-1 1 0 0,1 1-1 0 0,-1-1 0 0 0,0-1 1 0 0,0 1-1 0 0,0-1 0 0 0,5-3-276 0 0,9-6 518 0 0,0 0 1 0 0,-1-1-1 0 0,-1-1 0 0 0,0-1 0 0 0,-1-1 0 0 0,8-8-518 0 0,-11 9 118 0 0,0-1 0 0 0,-1 0 0 0 0,-1 0-1 0 0,-1-1 1 0 0,0-1 0 0 0,-1 0 0 0 0,0 0 0 0 0,-2-1-1 0 0,0 0 1 0 0,-2-1 0 0 0,0 1 0 0 0,-1-1 0 0 0,-1-1-1 0 0,0 1 1 0 0,-2 0 0 0 0,-1-1 0 0 0,0 1 0 0 0,-2-14-118 0 0,1 27-21 0 0,-1 1 0 0 0,0 0 0 0 0,0 0 1 0 0,-1 0-1 0 0,0 0 0 0 0,0 0 0 0 0,0 0 1 0 0,0 1-1 0 0,-1-1 0 0 0,0 1 0 0 0,0-1 1 0 0,-1 1-1 0 0,0 0 0 0 0,1 0 0 0 0,-2 1 1 0 0,1-1-1 0 0,0 1 0 0 0,-1 0 0 0 0,0 0 1 0 0,0 0-1 0 0,0 1 0 0 0,0 0 0 0 0,-1 0 1 0 0,1 0-1 0 0,-1 1 0 0 0,0-1 0 0 0,0 1 1 0 0,0 1-1 0 0,0-1 0 0 0,0 1 0 0 0,0 0 1 0 0,0 0-1 0 0,0 1 0 0 0,-1 0 0 0 0,1 0 1 0 0,0 0-1 0 0,0 1 0 0 0,0 0 0 0 0,0 0 1 0 0,0 1-1 0 0,0 0 0 0 0,0 0 0 0 0,-2 1 21 0 0,-1 3-30 0 0,0 0 0 0 0,0 1 0 0 0,1 0 0 0 0,0 1 0 0 0,0-1 1 0 0,1 2-1 0 0,0-1 0 0 0,0 1 0 0 0,1 0 0 0 0,0 0 0 0 0,1 1 0 0 0,0 0 0 0 0,0 0 0 0 0,1 0 0 0 0,0 1 0 0 0,1-1 0 0 0,0 1 0 0 0,1 0 0 0 0,0-1 0 0 0,1 1 0 0 0,0 0 0 0 0,1 0 0 0 0,0 0 0 0 0,0 0 0 0 0,2 7 30 0 0,1-10 11 0 0,1 1 0 0 0,0 0 0 0 0,0-1 0 0 0,1 0 0 0 0,0 0 0 0 0,0 0 0 0 0,1 0 1 0 0,0-1-1 0 0,0 0 0 0 0,0 0 0 0 0,1-1 0 0 0,0 0 0 0 0,1 0 0 0 0,-1-1 0 0 0,1 1 0 0 0,0-2 0 0 0,1 1 0 0 0,-1-1 0 0 0,1 0 0 0 0,0-1 0 0 0,0 0 1 0 0,0-1-1 0 0,9 2-11 0 0,20 6 76 0 0,0-2 0 0 0,1-2 0 0 0,0-1 0 0 0,0-2 0 0 0,1-2 0 0 0,-1-1 0 0 0,0-2 0 0 0,15-4-76 0 0,187-34-3280 0 0,-230 38 2143 0 0,21-5-1813 0 0,-16-3-5699 0 0,-13 7 2428 0 0</inkml:trace>
  <inkml:trace contextRef="#ctx0" brushRef="#br0" timeOffset="32958.091">3313 1028 6457 0 0,'0'0'5875'0'0,"0"0"-4052"0"0,0 0-1367 0 0,0 0-160 0 0,0 0 88 0 0,0 0 118 0 0,0 0 153 0 0,0 0 98 0 0,0 0-26 0 0,0 0-42 0 0,35 12-73 0 0,120 33-61 0 0,-142-42-468 0 0,1 0-1 0 0,-1-2 1 0 0,1 1-1 0 0,-1-2 1 0 0,1 0-1 0 0,-1 0 1 0 0,1-2-1 0 0,-1 1 1 0 0,1-2-1 0 0,0 0-82 0 0,19-3 197 0 0,605-115 1663 0 0,-624 119-1998 0 0,502-84-507 0 0,-343 70-3689 0 0,-1 10-5743 0 0,-143 6 2613 0 0</inkml:trace>
  <inkml:trace contextRef="#ctx0" brushRef="#br0" timeOffset="34173.049">4469 1271 1488 0 0,'0'0'2095'0'0,"0"0"-897"0"0,0 0-459 0 0,0 0-82 0 0,0 0 70 0 0,0 0 93 0 0,0 0 122 0 0,0 0 146 0 0,0 0 18 0 0,-35 11-90 0 0,-105 35-177 0 0,40 0 1100 0 0,98-44-1875 0 0,0-2-29 0 0,1 1 0 0 0,-1-1 1 0 0,0 1-1 0 0,1 0 0 0 0,-1-1 0 0 0,1 1 0 0 0,-1 0 0 0 0,1 0 0 0 0,0 0 1 0 0,-1 0-1 0 0,1 0 0 0 0,0 1 0 0 0,0-1 0 0 0,-1 0 0 0 0,1 1 0 0 0,0-1 0 0 0,1 0 1 0 0,-1 1-1 0 0,0-1 0 0 0,0 1 0 0 0,0-1 0 0 0,1 1 0 0 0,-1 0 0 0 0,1-1 1 0 0,0 1-1 0 0,-1 0 0 0 0,1-1 0 0 0,0 1 0 0 0,0 0 0 0 0,0 0 0 0 0,0 1-35 0 0,35 16-10 0 0,157 32 358 0 0,-190-51-301 0 0,0 0 1 0 0,0 1-1 0 0,0-1 1 0 0,-1 1-1 0 0,1-1 0 0 0,0 1 1 0 0,-1 0-1 0 0,1-1 1 0 0,0 1-1 0 0,-1 0 1 0 0,1 0-1 0 0,-1 0 0 0 0,1 0 1 0 0,-1 1-1 0 0,0-1 1 0 0,1 0-1 0 0,-1 1 1 0 0,0-1-1 0 0,0 1 1 0 0,0-1-1 0 0,0 1 0 0 0,0-1 1 0 0,0 1-1 0 0,-1 0 1 0 0,1-1-1 0 0,0 1 1 0 0,-1 0-1 0 0,1 0 0 0 0,-1-1 1 0 0,0 1-1 0 0,0 0 1 0 0,1 0-1 0 0,-1 0 1 0 0,0 0-1 0 0,-1-1 1 0 0,1 1-1 0 0,0 0 0 0 0,0 0 1 0 0,-1 0-1 0 0,1-1 1 0 0,-1 1-1 0 0,0 0 1 0 0,1 0-1 0 0,-1-1 0 0 0,0 1 1 0 0,0-1-1 0 0,0 1 1 0 0,0-1-1 0 0,0 1 1 0 0,0-1-1 0 0,-1 0 1 0 0,1 1-1 0 0,0-1 0 0 0,-1 0 1 0 0,1 0-1 0 0,-2 1-47 0 0,-24 15 186 0 0,-1 0 0 0 0,0-2 0 0 0,-2-1 0 0 0,0-2 0 0 0,-28 8-186 0 0,-89 2-6237 0 0,141-28-1356 0 0,6 5 1692 0 0</inkml:trace>
  <inkml:trace contextRef="#ctx0" brushRef="#br0" timeOffset="34588.193">4682 1109 3641 0 0,'0'0'2562'0'0,"0"0"-794"0"0,0 0-262 0 0,0 0 185 0 0,0 0 81 0 0,0 0-116 0 0,0 0-217 0 0,0 0-226 0 0,0 0-194 0 0,0 0-235 0 0,0 0-237 0 0,0 0-195 0 0,32-10-162 0 0,94-29-71 0 0,-70 29-2 0 0,-54 12-117 0 0,-1-1 0 0 0,0 1-1 0 0,0 0 1 0 0,1-1 0 0 0,-1 1-1 0 0,0 0 1 0 0,0 0-1 0 0,-1 0 1 0 0,1-1 0 0 0,0 1-1 0 0,0 0 1 0 0,-1 0 0 0 0,0 0-1 0 0,1 1 1 0 0,-1-1 0 0 0,0 0-1 0 0,0 0 1 0 0,0 0-1 0 0,0 0 1 0 0,0 0 0 0 0,0 0-1 0 0,-1 0 1 0 0,1 0 0 0 0,-1 0-1 0 0,0 0 1 0 0,1 0 0 0 0,-1 0-1 0 0,0 0 1 0 0,0-1 0 0 0,0 1-1 0 0,0 0 1 0 0,0 0-1 0 0,-1-1 1 0 0,1 1 0 0 0,-1-1-1 0 0,1 1 1 0 0,-1-1 0 0 0,-127 142 147 0 0,120-134-120 0 0,7-8-22 0 0,0 1 0 0 0,1-1 0 0 0,-1 1 0 0 0,0-1 0 0 0,1 1 0 0 0,-1 0 0 0 0,1 0 0 0 0,0-1-1 0 0,-1 1 1 0 0,1 0 0 0 0,0 0 0 0 0,0 1 0 0 0,0-1 0 0 0,1 0 0 0 0,-1 0 0 0 0,1 0 0 0 0,-1 0 0 0 0,1 1 0 0 0,-1-1 0 0 0,1 0 0 0 0,0 1 0 0 0,0 1-5 0 0,2-2 21 0 0,0-1 1 0 0,0 1-1 0 0,0 0 1 0 0,1-1-1 0 0,-1 0 1 0 0,0 1-1 0 0,0-1 1 0 0,1 0-1 0 0,-1 0 0 0 0,1-1 1 0 0,-1 1-1 0 0,1 0 1 0 0,-1-1-1 0 0,1 1 1 0 0,0-1-1 0 0,-1 0 1 0 0,1 0-1 0 0,-1 0 1 0 0,1 0-1 0 0,0-1 1 0 0,-1 1-1 0 0,3-1-21 0 0,2 1 69 0 0,153-14 299 0 0,-81 3-2308 0 0,-47 10-7884 0 0,-26 1 33 0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39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2 133 0 0 0,'0'0'707'0'0,"0"0"444"0"0,0 0 172 0 0,0 0-15 0 0,0 0-94 0 0,0 0-156 0 0,0 0-169 0 0,-2-4 1451 0 0,81-4 5471 0 0,39-24-5670 0 0,-94 24-1651 0 0,40-11 41 0 0,183-42 183 0 0,-205 60-1508 0 0,-37 12-3670 0 0,-13 11-6328 0 0,0-18 5165 0 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39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9698 0 0,'0'0'1106'0'0,"0"0"-513"0"0,0 0-73 0 0,0 0 360 0 0,0 0 371 0 0,0 0 167 0 0,0 0-76 0 0,0 0-197 0 0,0 0-211 0 0,0 0-209 0 0,0 0-158 0 0,35 2-147 0 0,113 4-116 0 0,-43-17 123 0 0,43-14-38 0 0,-29 6-3872 0 0,-41 4-6647 0 0,-65 11 2024 0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40.1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95 435 4257 0 0,'0'0'1096'0'0,"0"0"-354"0"0,0 0-176 0 0,0 0 195 0 0,0 0 284 0 0,0 0 185 0 0,0 0-1 0 0,0 0-147 0 0,0 0-203 0 0,0 0-204 0 0,0 0-169 0 0,0 0-166 0 0,-8 26-114 0 0,-44 128 33 0 0,43-131-188 0 0,5-14-58 0 0,0 1 1 0 0,0 0-1 0 0,1 0 1 0 0,0 0-1 0 0,0 1 0 0 0,2-1 1 0 0,-1 1-1 0 0,1-1 0 0 0,1 1 1 0 0,-1-1-1 0 0,2 1 1 0 0,0 5-14 0 0,2-12 63 0 0,0 0 0 0 0,0-1 1 0 0,1 0-1 0 0,-1 1 0 0 0,0-1 1 0 0,1 0-1 0 0,0-1 0 0 0,0 1 1 0 0,0-1-1 0 0,0 0 0 0 0,0 0 1 0 0,0 0-1 0 0,1 0 0 0 0,-1-1 1 0 0,1 0-1 0 0,-1 0 0 0 0,1 0 1 0 0,-1 0-1 0 0,1-1 0 0 0,0 1 1 0 0,-1-1-1 0 0,2 0-63 0 0,11 0 36 0 0,1 1-1 0 0,-1-2 1 0 0,1-1 0 0 0,-1 0-1 0 0,1-1 1 0 0,-1 0-1 0 0,0-2 1 0 0,0 0 0 0 0,-1-1-1 0 0,11-5-35 0 0,34-24-2628 0 0,-20 9-3211 0 0,-27 17 2346 0 0,0 1-1421 0 0</inkml:trace>
  <inkml:trace contextRef="#ctx0" brushRef="#br0" timeOffset="213.898">673 288 4953 0 0,'0'0'1920'0'0,"0"0"-526"0"0,0 0-148 0 0,0 0 159 0 0,0 0 101 0 0,0 0-87 0 0,0 0-192 0 0,-23 33-256 0 0,-73 109-248 0 0,42-30 163 0 0,30-47-991 0 0,3 1 0 0 0,2 1 0 0 0,4 0 0 0 0,2 1 0 0 0,1 18 105 0 0,8 18-3284 0 0,4-34-7346 0 0,0-59 7419 0 0</inkml:trace>
  <inkml:trace contextRef="#ctx0" brushRef="#br0" timeOffset="734.818">911 538 952 0 0,'0'0'2086'0'0,"0"0"-292"0"0,0 0-151 0 0,0 0 50 0 0,0 0 12 0 0,0 0-160 0 0,0 0-214 0 0,0 0-281 0 0,0 0-223 0 0,0 0-167 0 0,0 0-152 0 0,0 0-84 0 0,0 0-86 0 0,30-17-45 0 0,92-49 12 0 0,-47 42 317 0 0,67 18 239 0 0,-141 6-860 0 0,0 0-1 0 0,0 0 1 0 0,1 1-1 0 0,-1-1 1 0 0,0 1 0 0 0,0-1-1 0 0,0 1 1 0 0,0-1-1 0 0,0 1 1 0 0,0 0-1 0 0,0-1 1 0 0,0 1-1 0 0,0 0 1 0 0,-1 0-1 0 0,1 0 1 0 0,0 0-1 0 0,0 0 1 0 0,-1 0-1 0 0,1 0 1 0 0,-1 0-1 0 0,1 0 1 0 0,-1 0 0 0 0,1 0-1 0 0,-1 0 1 0 0,1 0-1 0 0,-1 0 1 0 0,0 0-1 0 0,0 1 1 0 0,0-1-1 0 0,1 0 1 0 0,-1 0-1 0 0,0 0 1 0 0,-1 1-1 0 0,1-1 1 0 0,0 0-1 0 0,0 0 1 0 0,0 0 0 0 0,-1 0-1 0 0,1 1 1 0 0,0-1-1 0 0,-1 0 1 0 0,1 0-1 0 0,-1 0 1 0 0,0 0-1 0 0,0 1 0 0 0,-27 47 114 0 0,-145 127-234 0 0,144-145 89 0 0,-128 162 272 0 0,152-187-229 0 0,1 1-1 0 0,1-1 1 0 0,-1 0-1 0 0,1 1 0 0 0,0 0 1 0 0,0 0-1 0 0,1 0 0 0 0,0 0 1 0 0,1 0-1 0 0,-1 1 1 0 0,1-1-1 0 0,0 0 0 0 0,1 1 1 0 0,0-1-1 0 0,1 3-11 0 0,1-5 59 0 0,1 0 1 0 0,0-1-1 0 0,1 1 0 0 0,-1-1 1 0 0,1 0-1 0 0,0 0 0 0 0,0-1 1 0 0,0 1-1 0 0,1-1 0 0 0,-1 0 1 0 0,1 0-1 0 0,0 0 0 0 0,0 0 1 0 0,0-1-1 0 0,0 0 0 0 0,0 0 1 0 0,0-1-1 0 0,1 1 0 0 0,-1-1 0 0 0,0 0 1 0 0,1 0-1 0 0,-1-1 0 0 0,1 0 1 0 0,-1 0-1 0 0,1 0 0 0 0,-1-1 1 0 0,4 0-60 0 0,105-17 366 0 0,-85 8-949 0 0,11-5-2073 0 0,-14 3-5183 0 0,-19 8-2087 0 0</inkml:trace>
  <inkml:trace contextRef="#ctx0" brushRef="#br0" timeOffset="1852.84">1596 516 0 0 0,'0'209'0'0'0,"0"-206"0"0"0,1 33 700 0 0,5-16 3168 0 0,-4-25 5377 0 0,3-22-7223 0 0,38-139 2240 0 0,-32 138-4144 0 0,2 0 0 0 0,0 2 0 0 0,2 0 0 0 0,1 0 0 0 0,1 2 0 0 0,1 0 0 0 0,11-11-118 0 0,-14 18 19 0 0,49-36-90 0 0,-63 54 11 0 0,1 0 1 0 0,-1 0-1 0 0,1 1 0 0 0,-1-1 1 0 0,0 0-1 0 0,1 1 0 0 0,-1-1 1 0 0,0 0-1 0 0,0 1 0 0 0,0-1 1 0 0,0 1-1 0 0,0 0 0 0 0,0-1 1 0 0,-1 1-1 0 0,1 0 0 0 0,0 0 1 0 0,-1-1-1 0 0,1 1 0 0 0,-1 0 1 0 0,0 0-1 0 0,0 0 0 0 0,0-1 1 0 0,0 1-1 0 0,0 0 0 0 0,0 0 1 0 0,0 0-1 0 0,0 0 0 0 0,-1 0 1 0 0,1-1-1 0 0,-1 1 0 0 0,0 1 60 0 0,1 3-256 0 0,-6 54-2303 0 0,1-30-827 0 0,3 1-3762 0 0,2-24 1476 0 0</inkml:trace>
  <inkml:trace contextRef="#ctx0" brushRef="#br0" timeOffset="2280.635">2205 405 0 0 0,'0'0'1930'0'0,"0"0"-199"0"0,0 0-235 0 0,0 0-113 0 0,0 0-4 0 0,0 0-104 0 0,0 0-77 0 0,0 0-109 0 0,0 0-145 0 0,0 0-156 0 0,0 0-166 0 0,0 0-143 0 0,-27 12-106 0 0,-84 38-71 0 0,63-15 49 0 0,43-25-266 0 0,1-6-68 0 0,0 0 0 0 0,1 0 0 0 0,0 1 0 0 0,0 0-1 0 0,1 0 1 0 0,-1-1 0 0 0,1 2 0 0 0,0-1 0 0 0,0 0 0 0 0,1 0 0 0 0,-1 0 0 0 0,1 1 0 0 0,0-1 0 0 0,1 1 0 0 0,-1-1 0 0 0,1 1 0 0 0,0-1 0 0 0,1 1 0 0 0,-1-1 0 0 0,1 1 0 0 0,0-1 0 0 0,0 0-17 0 0,2-3 154 0 0,-1 0 1 0 0,1 0-1 0 0,0 0 0 0 0,-1-1 1 0 0,1 1-1 0 0,0-1 0 0 0,0 0 1 0 0,0 0-1 0 0,0 0 0 0 0,0 0 1 0 0,0 0-1 0 0,0-1 0 0 0,0 1 1 0 0,0-1-1 0 0,0 0 0 0 0,0 0 0 0 0,1 0 1 0 0,-1 0-1 0 0,0-1 0 0 0,0 1 1 0 0,0-1-1 0 0,0 0 0 0 0,0 0 1 0 0,0 0-1 0 0,0 0 0 0 0,0-1 1 0 0,-1 1-1 0 0,1-1-154 0 0,161-128 2359 0 0,-82 56-2017 0 0,-78 111-1660 0 0,-13 46-438 0 0,9-81 1581 0 0,0 0 0 0 0,0 0 1 0 0,0 0-1 0 0,0 0 1 0 0,0 0-1 0 0,1 0 1 0 0,-1 0-1 0 0,1 0 1 0 0,-1 0-1 0 0,1 0 1 0 0,0 0-1 0 0,0 0 1 0 0,0 0-1 0 0,0 0 0 0 0,0 0 1 0 0,0 0-1 0 0,1-1 1 0 0,-1 1-1 0 0,1-1 1 0 0,-1 1-1 0 0,1-1 1 0 0,-1 1-1 0 0,1-1 1 0 0,0 0-1 0 0,-1 0 0 0 0,1 0 1 0 0,0 0-1 0 0,0 0 1 0 0,0 0-1 0 0,0 0 1 0 0,0-1-1 0 0,0 1 1 0 0,0-1-1 0 0,0 1 1 0 0,0-1-1 0 0,1 0 1 0 0,-1 0-1 0 0,0 0 0 0 0,0 0 1 0 0,0 0-1 0 0,1-1 175 0 0,83-13-8309 0 0,-6-24 4112 0 0,-24-1 4114 0 0,-42 31 83 0 0</inkml:trace>
  <inkml:trace contextRef="#ctx0" brushRef="#br0" timeOffset="7334.805">2798 394 0 0 0,'0'0'709'0'0,"-3"-3"204"0"0,1 0-465 0 0,0 0 0 0 0,0 0 0 0 0,0 0 0 0 0,-1 0 0 0 0,1 1 0 0 0,-1-1 0 0 0,1 1 0 0 0,-1 0 0 0 0,0 0 0 0 0,0 0 0 0 0,0 0 0 0 0,0 0 0 0 0,-1 1 0 0 0,1-1 0 0 0,0 1 0 0 0,-1 0 0 0 0,1 0 0 0 0,-1 0 0 0 0,1 0 0 0 0,-1 1 0 0 0,-1-1-448 0 0,-7 2 205 0 0,0 1 0 0 0,0 0-1 0 0,0 1 1 0 0,0 1 0 0 0,0-1 0 0 0,1 2-1 0 0,0 0 1 0 0,0 0 0 0 0,0 1-1 0 0,0 0 1 0 0,1 1 0 0 0,0 0 0 0 0,0 0-1 0 0,1 1 1 0 0,0 1 0 0 0,-6 6-205 0 0,13-12 18 0 0,0-1 1 0 0,0 1-1 0 0,0-1 0 0 0,1 1 1 0 0,-1 0-1 0 0,1 0 1 0 0,0 0-1 0 0,-1 0 0 0 0,1 0 1 0 0,0 0-1 0 0,1 0 1 0 0,-1 0-1 0 0,1 0 1 0 0,-1 0-1 0 0,1 0 0 0 0,0 1 1 0 0,0-1-1 0 0,0 0 1 0 0,1 0-1 0 0,-1 0 0 0 0,1 0 1 0 0,-1 1-1 0 0,1-1 1 0 0,0 0-1 0 0,1 0 1 0 0,-1-1-1 0 0,0 1 0 0 0,1 0 1 0 0,-1 0-1 0 0,1-1 1 0 0,0 1-1 0 0,0 0 0 0 0,0-1 1 0 0,0 0-1 0 0,1 0 1 0 0,-1 0-1 0 0,1 0 1 0 0,-1 0-1 0 0,1 0 0 0 0,-1 0 1 0 0,1-1-1 0 0,0 1-18 0 0,12 2 261 0 0,0 0 0 0 0,0-1 0 0 0,1-1 0 0 0,-1 0 0 0 0,1-1 0 0 0,-1-1 0 0 0,1 0 0 0 0,-1-1-1 0 0,1-1 1 0 0,-1 0 0 0 0,0-1 0 0 0,1-1 0 0 0,-2-1 0 0 0,2 0-261 0 0,-4 1 166 0 0,0-1-1 0 0,-1 0 1 0 0,1-1 0 0 0,-1 0-1 0 0,0-1 1 0 0,-1-1 0 0 0,1 1-1 0 0,-1-1 1 0 0,2-4-166 0 0,6-6 209 0 0,-1-1-1 0 0,-1 0 1 0 0,-1-1 0 0 0,-1-1 0 0 0,-1 0-1 0 0,11-22-208 0 0,-18 26-116 0 0,0-1 0 0 0,-1 1 0 0 0,0-1 0 0 0,-2 0 0 0 0,0-1 0 0 0,-1 1 0 0 0,0 0 0 0 0,-2-1 0 0 0,0 1 0 0 0,-1-1 116 0 0,1 14-130 0 0,0 0-1 0 0,0 0 1 0 0,0 0 0 0 0,-1 0-1 0 0,1 0 1 0 0,-1 0-1 0 0,0 0 1 0 0,-1 0 0 0 0,1 0-1 0 0,-1 1 1 0 0,0-1 0 0 0,0 0-1 0 0,-1 1 1 0 0,1 0 0 0 0,-1-1-1 0 0,0 1 1 0 0,0 0-1 0 0,0 1 1 0 0,-1-1 0 0 0,1 0-1 0 0,-1 1 1 0 0,0 0 0 0 0,0 0-1 0 0,0 0 1 0 0,0 0-1 0 0,-1 1 1 0 0,1-1 0 0 0,-1 1-1 0 0,1 0 1 0 0,-1 1 0 0 0,0-1-1 0 0,0 1 1 0 0,0 0 0 0 0,0 0-1 0 0,0 1 1 0 0,0-1-1 0 0,0 1 1 0 0,0 0 0 0 0,0 0-1 0 0,0 1 1 0 0,0-1 0 0 0,0 1-1 0 0,0 1 1 0 0,1-1-1 0 0,-1 0 1 0 0,0 1 0 0 0,0 0-1 0 0,1 0 1 0 0,-3 2 130 0 0,-5 6 11 0 0,0 1 1 0 0,0 0-1 0 0,1 1 0 0 0,1 0 1 0 0,0 0-1 0 0,0 1 0 0 0,1 1 1 0 0,1 0-1 0 0,0 0 0 0 0,1 0 1 0 0,1 1-1 0 0,0 0 0 0 0,1 0 1 0 0,0 1-1 0 0,2-1 0 0 0,0 1 1 0 0,0 0-1 0 0,1 6-11 0 0,1-14 76 0 0,1 0 1 0 0,0 0-1 0 0,1 0 1 0 0,-1 1-1 0 0,1-1 1 0 0,1 0-1 0 0,0 0 1 0 0,0 0-1 0 0,0-1 1 0 0,1 1-1 0 0,0 0 1 0 0,1-1-1 0 0,0 0 1 0 0,0 0-1 0 0,0 0 1 0 0,1 0-1 0 0,0 0 1 0 0,0-1-1 0 0,1 0 1 0 0,-1 0-1 0 0,1-1 1 0 0,1 0-1 0 0,-1 0 0 0 0,1 0 1 0 0,0-1-1 0 0,3 2-76 0 0,2 1 118 0 0,1 0 0 0 0,0 0-1 0 0,0-2 1 0 0,1 1 0 0 0,0-2-1 0 0,0 0 1 0 0,0 0-1 0 0,0-1 1 0 0,1-1 0 0 0,8 0-118 0 0,90 1-6450 0 0,-98-3 1835 0 0,-5-3-1616 0 0</inkml:trace>
  <inkml:trace contextRef="#ctx0" brushRef="#br0" timeOffset="7600.85">3529 196 8002 0 0,'0'0'2125'0'0,"0"0"-955"0"0,0 0-130 0 0,0 0 257 0 0,0 0 128 0 0,0 0-88 0 0,0 0-252 0 0,0 0-261 0 0,-33 26-241 0 0,-102 85-178 0 0,37-16 10 0 0,-436 460-2044 0 0,530-552 1563 0 0,-54 63-778 0 0,29-17-3696 0 0,27-42 1387 0 0,2 1-5320 0 0,0-4 7470 0 0</inkml:trace>
  <inkml:trace contextRef="#ctx0" brushRef="#br0" timeOffset="8048.688">3626 660 2769 0 0,'0'0'2840'0'0,"0"0"-1054"0"0,0 0-498 0 0,0 0-41 0 0,0 0 61 0 0,0 0-18 0 0,0 0-114 0 0,0 0-181 0 0,0 0-157 0 0,0 0-153 0 0,0 0-134 0 0,-32 11-134 0 0,-102 35-105 0 0,57-11 261 0 0,-117 79 717 0 0,192-113-1308 0 0,1 0-1 0 0,0-1 0 0 0,0 1 0 0 0,0 0 0 0 0,0 0 0 0 0,0 0 1 0 0,0 0-1 0 0,0 0 0 0 0,0 0 0 0 0,1 0 0 0 0,-1 0 0 0 0,0 0 1 0 0,1 1-1 0 0,-1-1 0 0 0,0 0 0 0 0,1 0 0 0 0,0 1 1 0 0,-1-1-1 0 0,1 0 0 0 0,0 1 0 0 0,-1-1 0 0 0,1 0 0 0 0,0 1 1 0 0,0-1-1 0 0,0 0 0 0 0,0 1 0 0 0,1-1 0 0 0,-1 0 0 0 0,0 1 1 0 0,0-1-1 0 0,1 0 0 0 0,-1 1 0 0 0,1-1 0 0 0,-1 0 0 0 0,1 0 1 0 0,0 0-1 0 0,-1 1 0 0 0,1-1 0 0 0,0 0 0 0 0,0 0 0 0 0,0 0 1 0 0,0 0-1 0 0,0 0 0 0 0,0 0 0 0 0,0-1 0 0 0,0 1 0 0 0,0 0 1 0 0,0 0-1 0 0,0-1 0 0 0,0 1 0 0 0,1-1 0 0 0,-1 1 0 0 0,0-1 1 0 0,1 1-1 0 0,-1-1 0 0 0,0 0 0 0 0,0 0 0 0 0,2 1 19 0 0,166 43 26 0 0,-82-3 574 0 0,-87-39-544 0 0,0-1 1 0 0,0 1-1 0 0,0-1 0 0 0,0 1 1 0 0,0 0-1 0 0,0-1 1 0 0,0 1-1 0 0,0-1 0 0 0,-1 1 1 0 0,1 0-1 0 0,-1-1 1 0 0,1 1-1 0 0,-1-1 0 0 0,1 1 1 0 0,-1-1-1 0 0,0 1 1 0 0,0-1-1 0 0,0 0 0 0 0,0 1 1 0 0,0-1-1 0 0,0 0 1 0 0,0 0-1 0 0,0 0 0 0 0,-1 0 1 0 0,1 0-1 0 0,0 0 1 0 0,-1 0-1 0 0,1 0 0 0 0,-1 0 1 0 0,1-1-1 0 0,-1 1 1 0 0,1-1-1 0 0,-1 1 0 0 0,1-1 1 0 0,-1 1-1 0 0,1-1 1 0 0,-1 0-1 0 0,0 0 0 0 0,1 0 1 0 0,-1 0-1 0 0,0 0 1 0 0,1 0-1 0 0,-1 0 1 0 0,0 0-58 0 0,-9 3-13 0 0,-12 5-271 0 0,0-1 1 0 0,0-1-1 0 0,-1-1 0 0 0,0-1 1 0 0,1-1-1 0 0,-20 0 285 0 0,3-2-4273 0 0,0-1-3636 0 0,32 0 433 0 0</inkml:trace>
  <inkml:trace contextRef="#ctx0" brushRef="#br0" timeOffset="11687.866">3761 424 1272 0 0,'0'0'878'0'0,"0"0"-135"0"0,0 0 171 0 0,0 0 391 0 0,0 0 395 0 0,0 0 239 0 0,0 0 14 0 0,0 0-122 0 0,0 0-247 0 0,0 0-289 0 0,0 0-233 0 0,15 1-176 0 0,106-6 1374 0 0,23-13-125 0 0,-96 18-1695 0 0,-53 23 167 0 0,-57 45-53 0 0,41-45-478 0 0,15-17-56 0 0,-1-1 0 0 0,1 1-1 0 0,1 1 1 0 0,-1-1 0 0 0,1 1 0 0 0,0 0-1 0 0,0 1 1 0 0,1-1 0 0 0,0 1 0 0 0,1-1 0 0 0,-1 1-1 0 0,2 0 1 0 0,-1 1 0 0 0,1-1 0 0 0,0 0-1 0 0,0 5-19 0 0,4-10 30 0 0,0 0-1 0 0,0 0 0 0 0,1 0 1 0 0,-1-1-1 0 0,1 1 0 0 0,-1-1 0 0 0,1 1 1 0 0,0-1-1 0 0,0 0 0 0 0,0 0 1 0 0,0 0-1 0 0,0-1 0 0 0,1 1 0 0 0,-1-1 1 0 0,0 0-1 0 0,1 1 0 0 0,-1-2 1 0 0,1 1-1 0 0,0 0 0 0 0,-1-1 0 0 0,1 1 1 0 0,-1-1-1 0 0,1 0 0 0 0,0-1 1 0 0,-1 1-1 0 0,1 0 0 0 0,1-1-29 0 0,144-16-157 0 0,-86 0-8400 0 0,-51 14-3013 0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57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883 1 4825 0 0,'0'0'1098'0'0,"0"0"-292"0"0,0 0-64 0 0,0 0 198 0 0,0 0 320 0 0,0 0 267 0 0,0 0 0 0 0,0 0-209 0 0,0 0-324 0 0,0 0-349 0 0,0 0-250 0 0,-2-1-142 0 0,-14 13 504 0 0,11 0-508 0 0,-17 41-88 0 0,-4-2 1 0 0,-1-1-1 0 0,-2-1 1 0 0,-3-1 0 0 0,-2-2-1 0 0,-17 17-161 0 0,8-14-142 0 0,-1-3-1 0 0,-3-2 0 0 0,-1-2 0 0 0,-2-2 1 0 0,-2-2-1 0 0,-1-2 0 0 0,-2-3 1 0 0,-1-2-1 0 0,-31 10 143 0 0,7-22 291 0 0,77-21-304 0 0,1-1 0 0 0,0 1 1 0 0,0-1-1 0 0,0 0 0 0 0,0 0 1 0 0,0 0-1 0 0,1 0 0 0 0,-1-1 1 0 0,1 1-1 0 0,0 0 0 0 0,0-1 1 0 0,0 1-1 0 0,1-1 0 0 0,-1 1 1 0 0,1-1-1 0 0,0 1 0 0 0,-1-1 1 0 0,2 1-1 0 0,-1-1 0 0 0,0 1 1 0 0,1-1-1 0 0,-1 1 0 0 0,1 0 1 0 0,0-1-1 0 0,0 1 0 0 0,1 0 1 0 0,-1-1-1 0 0,2 0 13 0 0,8-24 38 0 0,2 0-1 0 0,1 2 1 0 0,2-1 0 0 0,0 2 0 0 0,2 0-1 0 0,0 1 1 0 0,12-9-38 0 0,-11 9 57 0 0,6-7 169 0 0,2 1-1 0 0,0 1 1 0 0,2 2 0 0 0,1 0-1 0 0,1 2 1 0 0,18-11-226 0 0,-46 36 45 0 0,0-1 0 0 0,1 1 0 0 0,-1-1 0 0 0,0 1 0 0 0,1 0 0 0 0,-1 0 0 0 0,0 0 0 0 0,1 0 0 0 0,-1 1 0 0 0,0 0 0 0 0,0-1 0 0 0,0 1 0 0 0,1 0 0 0 0,-1 1 0 0 0,0-1 0 0 0,0 0 0 0 0,0 1 0 0 0,-1 0 0 0 0,1-1 0 0 0,0 1 0 0 0,-1 0 0 0 0,1 1 0 0 0,-1-1 0 0 0,1 0 0 0 0,-1 1 0 0 0,0-1 0 0 0,0 1 0 0 0,0 0 0 0 0,-1 0 0 0 0,1 0 0 0 0,-1 0 0 0 0,1 0 0 0 0,-1 0 0 0 0,0 0 0 0 0,0 0 0 0 0,0 0 0 0 0,-1 0 0 0 0,1 1 0 0 0,0 1-45 0 0,8 15 113 0 0,5 9-77 0 0,1 0 1 0 0,1-2-1 0 0,1 1 0 0 0,1-2 0 0 0,2 0 0 0 0,1-2 0 0 0,0 0 0 0 0,2-1 0 0 0,1-1 0 0 0,0-2 1 0 0,2 0-1 0 0,0-2 0 0 0,1 0 0 0 0,6 1-36 0 0,-7-7-585 0 0,27 12-1107 0 0,-36-18-2371 0 0,1 0-3305 0 0,-13-3 70 0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58.3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3465 0 0,'0'0'2268'0'0,"0"0"-473"0"0,0 0-113 0 0,0 0 153 0 0,0 0 27 0 0,0 0-139 0 0,0 0-240 0 0,0 0-218 0 0,0 0-203 0 0,0 0-205 0 0,0 0-167 0 0,32 0-149 0 0,104 0-121 0 0,165-11 458 0 0,-269 11-2675 0 0,-25 0-2706 0 0,0 0-4171 0 0,-7 0 1822 0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58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11338 0 0,'0'0'1285'0'0,"0"0"-268"0"0,0 0 99 0 0,0 0 131 0 0,0 0-45 0 0,0 0-187 0 0,0 0-163 0 0,31 1-166 0 0,100 4-180 0 0,92-8 628 0 0,-162 1-4291 0 0,5 1-5373 0 0,-48 1-1181 0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04.1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1 114 4281 0 0,'0'0'2790'0'0,"0"0"-146"0"0,0 0-222 0 0,0 0-257 0 0,33-1-317 0 0,110-4-346 0 0,192-18 2579 0 0,294-11-2446 0 0,-25 2-5397 0 0,-530 24-45 0 0,-26 1-4082 0 0,-27 3-21 0 0</inkml:trace>
  <inkml:trace contextRef="#ctx0" brushRef="#br0" timeOffset="565.799">770 346 7554 0 0,'0'0'1604'0'0,"0"0"-336"0"0,0 0-189 0 0,0 0 15 0 0,0 0-74 0 0,0 0-208 0 0,0 0-209 0 0,0 0-154 0 0,0 0-95 0 0,0 0-54 0 0,0 0-53 0 0,0 0-31 0 0,-32 19-20 0 0,-101 61 4 0 0,61-20 302 0 0,66-54-460 0 0,0 0-1 0 0,1 1 1 0 0,-1-1-1 0 0,1 1 0 0 0,1 0 1 0 0,-1 1-1 0 0,1-1 1 0 0,1 1-1 0 0,-1 0 1 0 0,1 0-1 0 0,1 0 0 0 0,0 0 1 0 0,0 0-1 0 0,0 0 1 0 0,1 1-1 0 0,0-1 0 0 0,1 1 1 0 0,0 5-42 0 0,4-8 33 0 0,0-1 0 0 0,1 0 0 0 0,0 0 1 0 0,0 0-1 0 0,0 0 0 0 0,0-1 0 0 0,1 0 0 0 0,0 0 0 0 0,0 0 1 0 0,0-1-1 0 0,0 0 0 0 0,1 0 0 0 0,-1 0 0 0 0,1-1 0 0 0,0 0 1 0 0,0 0-1 0 0,0-1 0 0 0,0 0 0 0 0,0 0 0 0 0,0-1 1 0 0,0 1-1 0 0,0-2 0 0 0,0 1 0 0 0,2-1-33 0 0,15-3 286 0 0,0 0 1 0 0,-1-1-1 0 0,0-2 1 0 0,0 0-1 0 0,0-2 0 0 0,-1 0 1 0 0,0-2-1 0 0,-1 0 0 0 0,0-1 1 0 0,-1-1-1 0 0,0-1 1 0 0,-1-1-1 0 0,-1-1 0 0 0,0 0 1 0 0,-1-2-1 0 0,-1 0 0 0 0,0 0 1 0 0,-2-2-1 0 0,9-15-286 0 0,-10 19 32 0 0,-2-1-1 0 0,0-1 1 0 0,-1 0-1 0 0,-1 0 0 0 0,0-1 1 0 0,-2 0-1 0 0,0 0 1 0 0,-1-1-1 0 0,-1 0 1 0 0,-1 0-1 0 0,-1 0 0 0 0,0-1 1 0 0,-2 1-1 0 0,0-1-31 0 0,-1 18-27 0 0,1 0 1 0 0,-1 0-1 0 0,-1 0 0 0 0,1 0 0 0 0,0 0 0 0 0,0 1 0 0 0,-1-1 1 0 0,0 0-1 0 0,0 0 0 0 0,1 0 0 0 0,-2 1 0 0 0,1-1 0 0 0,0 0 0 0 0,0 1 1 0 0,-1-1-1 0 0,0 1 0 0 0,1 0 0 0 0,-1-1 0 0 0,0 1 0 0 0,0 0 1 0 0,0 0-1 0 0,0 0 0 0 0,-1 0 0 0 0,1 1 0 0 0,0-1 0 0 0,-1 1 1 0 0,1-1-1 0 0,-1 1 0 0 0,0 0 0 0 0,1 0 0 0 0,-1 0 0 0 0,0 0 0 0 0,0 0 1 0 0,0 1-1 0 0,1-1 0 0 0,-1 1 0 0 0,0 0 0 0 0,0 0 0 0 0,0 0 1 0 0,0 0-1 0 0,0 0 0 0 0,0 1 0 0 0,1-1 0 0 0,-1 1 0 0 0,0 0 0 0 0,0 0 1 0 0,0 0-1 0 0,1 0 0 0 0,-1 0 0 0 0,1 1 0 0 0,-1-1 0 0 0,1 1 1 0 0,-1-1-1 0 0,0 2 27 0 0,-7 12-28 0 0,0 1 0 0 0,1 0 0 0 0,1 1 0 0 0,0 0 0 0 0,1 0 0 0 0,1 1 0 0 0,0 0 0 0 0,2 0 0 0 0,0 0 0 0 0,1 1 0 0 0,1-1 0 0 0,0 1 0 0 0,2-1 0 0 0,0 1 0 0 0,1 0 0 0 0,1-1 0 0 0,1 4 28 0 0,-1-10-28 0 0,0 0 0 0 0,1 0 0 0 0,1 0 0 0 0,-1-1 0 0 0,2 0 0 0 0,0 0 0 0 0,0 0 0 0 0,1 0 0 0 0,0-1 0 0 0,1 1 0 0 0,0-2-1 0 0,1 1 1 0 0,0-1 0 0 0,0 0 0 0 0,1-1 0 0 0,0 0 0 0 0,5 3 28 0 0,-11-9-204 0 0,-1-1 0 0 0,0 1-1 0 0,1-1 1 0 0,-1 0-1 0 0,1 0 1 0 0,0 0-1 0 0,-1-1 1 0 0,1 1-1 0 0,0-1 1 0 0,-1 1-1 0 0,1-1 1 0 0,0 0-1 0 0,-1 0 1 0 0,1 0-1 0 0,0 0 1 0 0,0-1-1 0 0,-1 1 1 0 0,1-1-1 0 0,0 1 1 0 0,-1-1-1 0 0,1 0 1 0 0,-1 0-1 0 0,2-1 205 0 0,33-23-10420 0 0,-29 18 3024 0 0</inkml:trace>
  <inkml:trace contextRef="#ctx0" brushRef="#br0" timeOffset="886.45">1567 195 6601 0 0,'0'0'1225'0'0,"0"0"-306"0"0,0 0 159 0 0,0 0 325 0 0,0 0 186 0 0,0 0-16 0 0,0 0-180 0 0,0 0-301 0 0,0 0-301 0 0,-26 34-258 0 0,-78 106-189 0 0,59-59-9 0 0,42-76-304 0 0,0 1 0 0 0,0 0 0 0 0,0 0-1 0 0,1 0 1 0 0,-1 0 0 0 0,2 0 0 0 0,-1 0 0 0 0,1 1 0 0 0,-1-1 0 0 0,2 0-1 0 0,-1 1 1 0 0,1-1 0 0 0,0 1 0 0 0,0-1 0 0 0,1 1 0 0 0,0-1 0 0 0,0 1-1 0 0,0-1 1 0 0,1 0 0 0 0,0 0 0 0 0,0 0 0 0 0,1 0 0 0 0,0 0 0 0 0,0 0-1 0 0,0-1 1 0 0,0 1 0 0 0,1-1 0 0 0,0 0 0 0 0,4 4-31 0 0,2-3 87 0 0,0-1 0 0 0,0 0-1 0 0,0 0 1 0 0,1-1 0 0 0,0-1 0 0 0,0 1 0 0 0,0-2 0 0 0,0 0 0 0 0,0 0-1 0 0,0-1 1 0 0,1 0 0 0 0,-1-1 0 0 0,0 0 0 0 0,1-1 0 0 0,-1 0 0 0 0,1-1-87 0 0,-8 1-37 0 0,-1 1 0 0 0,1-1 1 0 0,0 0-1 0 0,0 0 1 0 0,0 0-1 0 0,0 0 1 0 0,-1-1-1 0 0,1 0 1 0 0,0 0-1 0 0,-1 0 1 0 0,0 0-1 0 0,1 0 1 0 0,-1 0-1 0 0,0-1 0 0 0,0 0 1 0 0,0 0-1 0 0,-1 0 1 0 0,3-2 36 0 0,5-18-3948 0 0,-6-4-5221 0 0,-4 22 1783 0 0</inkml:trace>
  <inkml:trace contextRef="#ctx0" brushRef="#br0" timeOffset="1144.208">1236 453 3377 0 0,'0'0'3272'0'0,"0"0"-1399"0"0,0 0-385 0 0,0 0-128 0 0,0 0-151 0 0,0 0-145 0 0,188-22-56 0 0,-159 18-112 0 0,1-3-192 0 0,5 3-215 0 0,-2 1-225 0 0,0-5-184 0 0,-2 1-208 0 0,-1-1-424 0 0,-1 1-705 0 0,-1-4-1255 0 0,-10 4-2065 0 0,-5 3-3481 0 0</inkml:trace>
  <inkml:trace contextRef="#ctx0" brushRef="#br0" timeOffset="2886.572">1853 173 0 0 0,'0'0'304'0'0,"0"0"984"0"0,0 0 351 0 0,0 0 70 0 0,0 0-58 0 0,0 0-114 0 0,0 0-144 0 0,0 0-148 0 0,0 0-115 0 0,0 0-83 0 0,5-3-106 0 0,68-20 2607 0 0,60 12-209 0 0,-137 26-2843 0 0,-25 15-133 0 0,21-23-326 0 0,0 1 0 0 0,1-1 1 0 0,-1 2-1 0 0,2-1 1 0 0,-1 1-1 0 0,1 0 0 0 0,1 0 1 0 0,-1 0-1 0 0,2 1 0 0 0,-4 8-37 0 0,8-17 2 0 0,0 0 0 0 0,-1 1-1 0 0,1-1 1 0 0,0 1-1 0 0,0-1 1 0 0,0 0-1 0 0,0 1 1 0 0,1-1 0 0 0,-1 0-1 0 0,0 1 1 0 0,1-1-1 0 0,-1 0 1 0 0,0 1 0 0 0,1-1-1 0 0,0 0 1 0 0,-1 1-1 0 0,1-1 1 0 0,0 0-1 0 0,-1 0 1 0 0,1 0 0 0 0,0 0-1 0 0,0 0 1 0 0,0 0-1 0 0,0 0 1 0 0,0 0-1 0 0,0 0 1 0 0,0 0 0 0 0,1-1-1 0 0,-1 1 1 0 0,0 0-1 0 0,0-1 1 0 0,1 1 0 0 0,-1-1-1 0 0,0 1 1 0 0,1-1-1 0 0,-1 0 1 0 0,0 1-1 0 0,1-1 1 0 0,-1 0 0 0 0,0 0-1 0 0,1 0 1 0 0,-1 0-1 0 0,1 0 1 0 0,0-1-2 0 0,68-5-320 0 0,-2-15-2426 0 0,-26 4-7055 0 0,-29 12 595 0 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02.1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233 414 0 0 0,'0'0'348'0'0,"0"0"708"0"0,0 0 117 0 0,0 0-89 0 0,0 0-65 0 0,0 0-27 0 0,0 0-52 0 0,-6-3-85 0 0,-35-12 439 0 0,-14 56 695 0 0,42-26-1905 0 0,0 0 0 0 0,0 1-1 0 0,2 0 1 0 0,0 0-1 0 0,1 2 1 0 0,0-1 0 0 0,2 1-1 0 0,0 0 1 0 0,1 1 0 0 0,1 0-1 0 0,0 0 1 0 0,2 1-1 0 0,0-1 1 0 0,1 1 0 0 0,1 0-1 0 0,1 0 1 0 0,1 10-84 0 0,0-26 27 0 0,-1 0 1 0 0,1-1-1 0 0,0 1 0 0 0,0 0 0 0 0,0-1 1 0 0,1 1-1 0 0,0 0 0 0 0,-1-1 1 0 0,1 1-1 0 0,0-1 0 0 0,1 1 1 0 0,-1-1-1 0 0,0 1 0 0 0,1-1 0 0 0,0 0 1 0 0,0 0-1 0 0,0 0 0 0 0,0 0 1 0 0,1 0-1 0 0,-1 0 0 0 0,1 0 1 0 0,-1-1-1 0 0,1 1 0 0 0,0-1 0 0 0,0 0 1 0 0,0 0-1 0 0,1 0 0 0 0,-1 0 1 0 0,0-1-1 0 0,1 1 0 0 0,-1-1 1 0 0,1 0-1 0 0,-1 0 0 0 0,1 0 1 0 0,-1 0-1 0 0,4-1-27 0 0,7 1 225 0 0,0-2 0 0 0,-1 0 0 0 0,1 0 0 0 0,0-2 0 0 0,-1 1 0 0 0,0-2 0 0 0,1 0 0 0 0,-1 0 0 0 0,0-1 0 0 0,-1-1 0 0 0,0 0 0 0 0,0-1 1 0 0,0 0-1 0 0,3-3-225 0 0,146-128 1863 0 0,-129 109-1546 0 0,-1-2-1 0 0,-1-1 1 0 0,-2-2-1 0 0,-1-1 1 0 0,-2 0 0 0 0,-1-2-1 0 0,-2-1 1 0 0,-1-3-317 0 0,-17 31 11 0 0,0-1-1 0 0,0 1 1 0 0,-1-1 0 0 0,0 0 0 0 0,-1-1 0 0 0,0 1-1 0 0,-1 0 1 0 0,0-1 0 0 0,-1 1 0 0 0,0 0 0 0 0,-1-1 0 0 0,0 1-1 0 0,-1 0 1 0 0,0-1 0 0 0,-1 1 0 0 0,0 0 0 0 0,0 1-1 0 0,-2-1 1 0 0,1 0 0 0 0,-1 1 0 0 0,-1 0 0 0 0,0 0 0 0 0,0 1-1 0 0,-1 0 1 0 0,0 0 0 0 0,0 0 0 0 0,-9-7-11 0 0,11 11-42 0 0,1 0 0 0 0,-2 0 0 0 0,1 1 0 0 0,0-1 0 0 0,-1 1 1 0 0,1 0-1 0 0,-1 1 0 0 0,0-1 0 0 0,-1 1 0 0 0,1 1 0 0 0,-1-1 0 0 0,1 1 0 0 0,-1 0 0 0 0,1 0 1 0 0,-1 1-1 0 0,0 0 0 0 0,0 0 0 0 0,0 1 0 0 0,0-1 0 0 0,0 2 0 0 0,0-1 0 0 0,0 1 0 0 0,1 0 1 0 0,-1 0-1 0 0,0 1 0 0 0,0 0 0 0 0,-1 1 42 0 0,-2 5-10 0 0,0 1 0 0 0,1 1 0 0 0,0 0 0 0 0,0 0 1 0 0,2 1-1 0 0,-1 0 0 0 0,1 0 0 0 0,1 0 0 0 0,0 1 0 0 0,0 0 0 0 0,1 1 1 0 0,1-1-1 0 0,0 1 0 0 0,1 0 0 0 0,0 0 0 0 0,1 0 0 0 0,0 0 0 0 0,1 0 1 0 0,1 0-1 0 0,0 0 0 0 0,1 1 0 0 0,0-1 0 0 0,1 0 0 0 0,1 0 0 0 0,0 0 1 0 0,0 0-1 0 0,1-1 0 0 0,4 9 10 0 0,3-1 20 0 0,0-1 0 0 0,1 0 0 0 0,1-1 0 0 0,0 0 0 0 0,2-1 0 0 0,0 0 1 0 0,1-1-1 0 0,0-1 0 0 0,1 0 0 0 0,1-2 0 0 0,0 0 0 0 0,1-1 0 0 0,1 0 0 0 0,0-2 0 0 0,4 2-20 0 0,11-2-380 0 0,-19-9-2446 0 0,-14-2 9 0 0,-2-1-770 0 0,0 1-192 0 0,0-2-2720 0 0</inkml:trace>
  <inkml:trace contextRef="#ctx0" brushRef="#br0" timeOffset="431.118">879 61 4801 0 0,'0'0'1502'0'0,"0"0"-79"0"0,0 0-11 0 0,0 0 100 0 0,0 0 19 0 0,0 0-184 0 0,0 0-252 0 0,0 0-249 0 0,0 0-182 0 0,0 0-101 0 0,0 0-75 0 0,0 0-63 0 0,15-1-34 0 0,115-5 689 0 0,-71 23-903 0 0,-58-15-162 0 0,-1 1-1 0 0,1-1 0 0 0,-1 1 1 0 0,1-1-1 0 0,-1 1 0 0 0,0-1 1 0 0,0 1-1 0 0,0-1 0 0 0,-1 1 1 0 0,1 0-1 0 0,0-1 0 0 0,-1 1 0 0 0,0-1 1 0 0,1 0-1 0 0,-1 1 0 0 0,0-1 1 0 0,0 0-1 0 0,-1 1 0 0 0,1-1 1 0 0,0 0-1 0 0,-1 0 0 0 0,0 1-14 0 0,-105 130 704 0 0,105-131-672 0 0,1 1 1 0 0,-1-1-1 0 0,1 1 0 0 0,0-1 0 0 0,0 1 0 0 0,0 0 0 0 0,0-1 0 0 0,0 1 0 0 0,0 0 0 0 0,1 0 1 0 0,0 0-1 0 0,-1 0 0 0 0,1-1 0 0 0,0 1 0 0 0,0 0 0 0 0,1 0 0 0 0,-1 0 0 0 0,1 0 0 0 0,-1-1 0 0 0,1 1 1 0 0,0 0-1 0 0,0 0 0 0 0,0-1 0 0 0,0 1 0 0 0,0-1 0 0 0,1 1 0 0 0,-1-1 0 0 0,1 1 0 0 0,0-1 1 0 0,0 0-1 0 0,0 0 0 0 0,0 0 0 0 0,0 0 0 0 0,0 0 0 0 0,0 0 0 0 0,1-1 0 0 0,-1 1 0 0 0,1-1 0 0 0,-1 1 1 0 0,3 0-33 0 0,8 5 18 0 0,0-1 1 0 0,1 0 0 0 0,0-1-1 0 0,0 0 1 0 0,0-1 0 0 0,0-1-1 0 0,1 0 1 0 0,-1-1 0 0 0,1-1-1 0 0,0 0 1 0 0,2-1-19 0 0,-17 0-959 0 0,4 0-8831 0 0,-4 0-891 0 0</inkml:trace>
  <inkml:trace contextRef="#ctx0" brushRef="#br0" timeOffset="1365.807">1514 194 0 0 0,'0'0'1319'0'0,"0"0"-199"0"0,0 0-22 0 0,0 0 163 0 0,0 0 198 0 0,0 0 84 0 0,0 0-88 0 0,0 0-205 0 0,0 0-278 0 0,0 0-264 0 0,0 0-198 0 0,0 0-121 0 0,-24 32-49 0 0,-75 103-10 0 0,64-64 222 0 0,34-58-396 0 0,-1 2-31 0 0,0 0 0 0 0,2 0 0 0 0,-1 1 0 0 0,2-1 0 0 0,0 0 0 0 0,1 0 0 0 0,1 1 0 0 0,0-1 0 0 0,1-1-1 0 0,0 1 1 0 0,1 0 0 0 0,6 9-125 0 0,-8-15 113 0 0,1-1 0 0 0,1-1 0 0 0,0 1 1 0 0,0-1-1 0 0,0 0 0 0 0,1 0 0 0 0,0 0 0 0 0,0-1 0 0 0,1 0 0 0 0,0 0 0 0 0,0-1 0 0 0,0 1 0 0 0,1-2 0 0 0,0 1 0 0 0,-1-1 0 0 0,2 0 0 0 0,-1-1 0 0 0,0 0 0 0 0,1 0 0 0 0,-1 0 0 0 0,1-2 0 0 0,3 2-113 0 0,4-1 355 0 0,-1 0 0 0 0,1-1 0 0 0,-1-1 1 0 0,1 0-1 0 0,-1-1 0 0 0,1-1 0 0 0,-1 0 0 0 0,1-1 0 0 0,-1-1 0 0 0,0 0 1 0 0,-1-1-1 0 0,1 0 0 0 0,13-8-355 0 0,9-10 342 0 0,-1-2 0 0 0,-2-2 1 0 0,0-1-1 0 0,-2-1 0 0 0,19-23-342 0 0,-45 46-11 0 0,0 0 0 0 0,-1 0-1 0 0,1-1 1 0 0,-1 0 0 0 0,-1 0 0 0 0,1 0-1 0 0,-1 0 1 0 0,-1-1 0 0 0,1 0 0 0 0,-1 1 0 0 0,-1-1-1 0 0,0-1 1 0 0,0 1 0 0 0,0 0 0 0 0,-1-3 11 0 0,0 7-143 0 0,-2 0-1 0 0,1 0 1 0 0,0 1 0 0 0,-1-1 0 0 0,0 0 0 0 0,0 0 0 0 0,0 1 0 0 0,0-1 0 0 0,0 0 0 0 0,-1 1-1 0 0,0-1 1 0 0,0 1 0 0 0,0 0 0 0 0,0 0 0 0 0,0 0 0 0 0,-1 0 0 0 0,1 0 0 0 0,-1 0 0 0 0,0 0-1 0 0,0 1 1 0 0,0-1 0 0 0,-3-1 143 0 0,-68-27-6126 0 0,23 21-2442 0 0,29 6 1803 0 0</inkml:trace>
  <inkml:trace contextRef="#ctx0" brushRef="#br0" timeOffset="1687.164">1332 580 1976 0 0,'0'0'2134'0'0,"0"0"-51"0"0,0 0-64 0 0,0 0-121 0 0,0 0-156 0 0,0 0-146 0 0,0 0-154 0 0,31-8-154 0 0,97-24-158 0 0,-39 7 1064 0 0,24 5 95 0 0,-110 21-2279 0 0,0 0 0 0 0,0 0 0 0 0,-1 0 0 0 0,1 1 0 0 0,0-1 0 0 0,0 1 0 0 0,-1-1 0 0 0,1 1 0 0 0,-1 0 0 0 0,0 0 0 0 0,1 0 0 0 0,-1 0 0 0 0,0 1 0 0 0,0-1 0 0 0,0 0 0 0 0,0 1 0 0 0,-1 0 0 0 0,1-1 0 0 0,0 3-10 0 0,28 29 128 0 0,-21-30-100 0 0,0 0 1 0 0,0 0 0 0 0,0-1 0 0 0,1 0-1 0 0,-1-1 1 0 0,0 0 0 0 0,1 0-1 0 0,0-1 1 0 0,-1 0 0 0 0,1-1-1 0 0,0 0 1 0 0,8-2-29 0 0,71-11 89 0 0,-4-14-1466 0 0,-35 10-5076 0 0,-40 14 868 0 0,-1 2-3542 0 0</inkml:trace>
  <inkml:trace contextRef="#ctx0" brushRef="#br0" timeOffset="4132.868">1871 367 0 0 0,'0'0'704'0'0,"0"0"300"0"0,0 0 122 0 0,0 0 16 0 0,-1-34 7502 0 0,-134-50-4636 0 0,125 78-3861 0 0,0 1 1 0 0,0 0 0 0 0,0 1 0 0 0,-1 0 0 0 0,0 1 0 0 0,1 0 0 0 0,-1 0 0 0 0,0 1 0 0 0,0 1 0 0 0,-7-1-148 0 0,9 0-124 0 0,0 1 1 0 0,1-1 0 0 0,-1 2 0 0 0,0-1 0 0 0,0 1 0 0 0,0 0-1 0 0,0 1 1 0 0,1 0 0 0 0,-1 1 0 0 0,0-1 0 0 0,1 2-1 0 0,-1-1 1 0 0,1 1 0 0 0,0 1 0 0 0,0-1 0 0 0,0 1 0 0 0,0 1-1 0 0,1-1 1 0 0,-1 1 0 0 0,1 1 0 0 0,1-1 0 0 0,-1 1 0 0 0,1 0-1 0 0,0 1 1 0 0,-2 2 123 0 0,3 17-4277 0 0,5-20 1019 0 0,0-1-3634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8.7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467 0 1416 0 0,'0'0'1173'0'0,"0"0"121"0"0,0 0 225 0 0,0 0 171 0 0,0 0-16 0 0,0 0-164 0 0,0 0-248 0 0,0 0-177 0 0,0 0-62 0 0,0 0-70 0 0,0 0-78 0 0,0 0-100 0 0,-32 19-104 0 0,-100 59-77 0 0,38 2 429 0 0,73-61-904 0 0,2 2 0 0 0,0 0-1 0 0,2 0 1 0 0,0 2 0 0 0,2 0-1 0 0,0 1 1 0 0,2 1 0 0 0,0 0 0 0 0,2 0-1 0 0,1 1 1 0 0,1 1 0 0 0,1 0-1 0 0,1 0 1 0 0,2 0 0 0 0,1 1-1 0 0,0 0 1 0 0,3 0 0 0 0,0 27-119 0 0,4-46 63 0 0,-1-1 0 0 0,1 0 0 0 0,0 0 1 0 0,1 0-1 0 0,0 0 0 0 0,0-1 0 0 0,0 1 0 0 0,1-1 1 0 0,0 0-1 0 0,1-1 0 0 0,0 1 0 0 0,0-1 0 0 0,0 0 1 0 0,0 0-1 0 0,1-1 0 0 0,0 0 0 0 0,1 0 0 0 0,-1-1 1 0 0,1 0-1 0 0,-1 0 0 0 0,1 0 0 0 0,0-1 0 0 0,1-1 1 0 0,-1 1-1 0 0,0-1 0 0 0,1-1 0 0 0,-1 1 0 0 0,1-2 1 0 0,0 1-1 0 0,-1-1 0 0 0,1 0 0 0 0,0-1 0 0 0,-1 0 1 0 0,1 0-1 0 0,-1-1 0 0 0,1 0 0 0 0,-1-1 0 0 0,0 1 1 0 0,0-2-1 0 0,0 1 0 0 0,4-4-63 0 0,0 4 84 0 0,0-1-1 0 0,0-1 1 0 0,-1 0-1 0 0,0 0 1 0 0,0-1-1 0 0,0-1 1 0 0,-1 0-1 0 0,0 0 1 0 0,0-1-1 0 0,-1 0 1 0 0,0-1-1 0 0,0 0 1 0 0,-1 0 0 0 0,0-1-1 0 0,-1 0 1 0 0,0 0-1 0 0,-1-1 1 0 0,0 0-1 0 0,0 0 1 0 0,-1-1-1 0 0,-1 1 1 0 0,0-1-1 0 0,-1 0 1 0 0,0 0-1 0 0,0-1-83 0 0,-4 8-25 0 0,1 0-1 0 0,-1 0 0 0 0,0 0 0 0 0,-1 0 0 0 0,1 0 0 0 0,-1 0 1 0 0,0 0-1 0 0,0 1 0 0 0,0-1 0 0 0,-1 1 0 0 0,1 0 0 0 0,-1-1 1 0 0,0 1-1 0 0,-1 0 0 0 0,1 1 0 0 0,-1-1 0 0 0,0 1 0 0 0,1-1 1 0 0,-1 1-1 0 0,-1 0 0 0 0,1 0 0 0 0,0 1 0 0 0,-1 0 0 0 0,1-1 0 0 0,-6 0 26 0 0,-128-29-1845 0 0,38 47-1955 0 0,43 21-6380 0 0,42-22 1298 0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2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20 64 0 0,'0'0'764'0'0,"0"0"-182"0"0,0 0 118 0 0,0 0 359 0 0,0 0 312 0 0,0 0 108 0 0,0 0-98 0 0,0 0-138 0 0,0 0-97 0 0,0 0-66 0 0,0 0-5 0 0,30 0-14 0 0,95 0-35 0 0,154-18 3408 0 0,-160 16-4660 0 0,-92 3-3611 0 0,0-1-4093 0 0,-27 0 4448 0 0,0 0 492 0 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2.3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6089 0 0,'0'0'2369'0'0,"0"0"-1125"0"0,0 0-362 0 0,0 0 220 0 0,0 0 228 0 0,0 0-3 0 0,0 0-184 0 0,0 0-217 0 0,0 0-192 0 0,32-1-156 0 0,102-5-147 0 0,-90 4-321 0 0,102-5-368 0 0,-60 2-4965 0 0,-60 4-3 0 0,-6 1-2332 0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3.9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244 439 0 0 0,'0'0'924'0'0,"0"0"102"0"0,0 0-25 0 0,0 0-69 0 0,0 0-119 0 0,0 0-149 0 0,-22 13-153 0 0,-69 41-143 0 0,85-51-304 0 0,0 1 0 0 0,0-1 1 0 0,1 1-1 0 0,0 0 1 0 0,-1 1-1 0 0,2-1 0 0 0,-1 1 1 0 0,0 0-1 0 0,1 0 1 0 0,0 0-1 0 0,0 1 0 0 0,0 0 1 0 0,-1 3-65 0 0,-7 11 266 0 0,6-9-122 0 0,-1 0 1 0 0,1 0-1 0 0,0 1 1 0 0,1 0-1 0 0,1 0 1 0 0,0 0-1 0 0,1 0 1 0 0,0 1-1 0 0,-1 9-144 0 0,3-17 36 0 0,1-1 0 0 0,0 1 0 0 0,-1-1 0 0 0,2 0 0 0 0,-1 1 0 0 0,0-1-1 0 0,1 1 1 0 0,0-1 0 0 0,0 0 0 0 0,0 0 0 0 0,0 1 0 0 0,1-1 0 0 0,0 0 0 0 0,0 0 0 0 0,0 0 0 0 0,0-1 0 0 0,1 1-1 0 0,-1 0 1 0 0,1-1 0 0 0,0 1 0 0 0,0-1 0 0 0,0 0 0 0 0,0 0 0 0 0,1-1 0 0 0,-1 1 0 0 0,1 0 0 0 0,0-1-1 0 0,0 0 1 0 0,3 1-36 0 0,1 1 224 0 0,0-2-1 0 0,1 1 1 0 0,0-1-1 0 0,0 0 1 0 0,0-1-1 0 0,0 0 1 0 0,0 0-1 0 0,0-1 1 0 0,0 0-1 0 0,0-1 1 0 0,0 0-1 0 0,-1 0 1 0 0,1-1-1 0 0,0 0 1 0 0,0 0-1 0 0,-1-1 1 0 0,1 0 0 0 0,-1-1-1 0 0,0 0 1 0 0,8-5-224 0 0,142-116 2587 0 0,-155 122-2554 0 0,19-15 168 0 0,-2-1 0 0 0,0-1 0 0 0,-1-1 0 0 0,-2-1 0 0 0,0-1 0 0 0,-1 0 0 0 0,-1-1-1 0 0,-2 0 1 0 0,0-1 0 0 0,-1-1 0 0 0,-2 0 0 0 0,-1 0 0 0 0,0-1 0 0 0,-3 0 0 0 0,0-1 0 0 0,-1 1 0 0 0,0-19-201 0 0,-4 36-48 0 0,0 0 0 0 0,-1 0 0 0 0,0 0 0 0 0,-1 1 0 0 0,0-1 0 0 0,0 0 0 0 0,-1 0 0 0 0,0 1 0 0 0,-1-1 0 0 0,0 1 0 0 0,0 0 0 0 0,-1-1 0 0 0,-1 2 0 0 0,1-1-1 0 0,-1 0 1 0 0,-1 1 0 0 0,1 0 0 0 0,-2 0 0 0 0,1 1 0 0 0,-1 0 0 0 0,0 0 0 0 0,0 0 0 0 0,-1 1 0 0 0,0 0 0 0 0,0 0 0 0 0,-6-2 48 0 0,8 6-31 0 0,1 1-1 0 0,0-1 0 0 0,-1 1 1 0 0,0 1-1 0 0,1-1 1 0 0,-1 1-1 0 0,0 0 0 0 0,1 0 1 0 0,-1 1-1 0 0,1 0 0 0 0,-1 0 1 0 0,1 0-1 0 0,-1 0 0 0 0,1 1 1 0 0,-1 0-1 0 0,1 0 1 0 0,0 1-1 0 0,0-1 0 0 0,0 1 1 0 0,1 0-1 0 0,-1 0 0 0 0,0 1 1 0 0,1-1-1 0 0,0 1 0 0 0,-1 1 32 0 0,-7 7-11 0 0,1 1-1 0 0,0 0 0 0 0,1 0 0 0 0,0 1 0 0 0,1 1 1 0 0,0-1-1 0 0,-5 15 12 0 0,4-7 4 0 0,1 0 1 0 0,1 0 0 0 0,1 1-1 0 0,1 0 1 0 0,1 1 0 0 0,1-1-1 0 0,1 1 1 0 0,1 0-1 0 0,1 0 1 0 0,2 0 0 0 0,2 21-5 0 0,-1-35 31 0 0,0-1 0 0 0,0 0 0 0 0,1 0 0 0 0,0 0 0 0 0,1-1 0 0 0,0 1 0 0 0,1-1 0 0 0,-1 0 0 0 0,1 0 0 0 0,1 0 0 0 0,0-1 0 0 0,0 0 0 0 0,0 0 0 0 0,1 0 0 0 0,0-1 0 0 0,0 0 0 0 0,1-1 0 0 0,-1 1 0 0 0,1-1 0 0 0,1-1 0 0 0,6 4-31 0 0,5 0 151 0 0,-1 0 0 0 0,1-1 0 0 0,1-2 0 0 0,-1 0 0 0 0,1-1-1 0 0,0-1 1 0 0,0 0 0 0 0,0-2 0 0 0,5-1-151 0 0,116-10 680 0 0,-132 8-1225 0 0,82-24 1601 0 0,-63 14-4562 0 0,-2-3-5582 0 0,-25 14 363 0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4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1 114 2665 0 0,'0'0'1725'0'0,"0"0"-118"0"0,0 0-81 0 0,0 0-58 0 0,0 0-110 0 0,35-3-155 0 0,112-13-120 0 0,127-32 2895 0 0,64 8-4270 0 0,-300 37-1418 0 0,17-1-6897 0 0,-46 4 2603 0 0</inkml:trace>
  <inkml:trace contextRef="#ctx0" brushRef="#br0" timeOffset="588.074">317 280 5521 0 0,'0'0'1783'0'0,"0"0"-607"0"0,0 0-226 0 0,0 0 74 0 0,0 0 95 0 0,0 0-25 0 0,0 0-129 0 0,0 0-163 0 0,0 0-190 0 0,0 0-171 0 0,0 0-125 0 0,-31 25-94 0 0,-98 76-70 0 0,71-35 20 0 0,52-57-150 0 0,1 0 0 0 0,1 0 0 0 0,0 0 0 0 0,0 0 1 0 0,1 1-1 0 0,0-1 0 0 0,0 1 0 0 0,1 0 0 0 0,1 0 0 0 0,0 0 1 0 0,0 0-1 0 0,1 0 0 0 0,0 8-22 0 0,2-13 50 0 0,1 0 0 0 0,0-1 0 0 0,0 1 0 0 0,0-1 0 0 0,0 0 0 0 0,1 0 0 0 0,-1 0 0 0 0,1-1 0 0 0,0 1 0 0 0,0-1 0 0 0,0 0 0 0 0,1 0 0 0 0,-1 0 0 0 0,1-1 0 0 0,0 1 0 0 0,0-1 0 0 0,-1 0 0 0 0,1-1 0 0 0,1 1 0 0 0,-1-1 0 0 0,0 0 0 0 0,0 0 0 0 0,0-1 0 0 0,1 1 0 0 0,-1-1 0 0 0,0 0 0 0 0,0-1 0 0 0,1 1 0 0 0,2-2-50 0 0,11-1 231 0 0,0-1 1 0 0,-1-1 0 0 0,1-1 0 0 0,-1-1 0 0 0,-1 0 0 0 0,1-1 0 0 0,-1-1 0 0 0,-1-1 0 0 0,1 0 0 0 0,-2-1 0 0 0,1-1-1 0 0,-2 0 1 0 0,0-1 0 0 0,0-1 0 0 0,-1 0 0 0 0,-1-1 0 0 0,0 0 0 0 0,-1-1 0 0 0,7-14-232 0 0,-6 13 20 0 0,-2-1-1 0 0,0 0 1 0 0,-1 0 0 0 0,-1-1 0 0 0,-1 0 0 0 0,-1-1-1 0 0,0 0 1 0 0,-2 0 0 0 0,0 0 0 0 0,-1 0 0 0 0,-1 0-1 0 0,-1-1 1 0 0,-1-9-20 0 0,1 25-60 0 0,-1-1 0 0 0,0 1 0 0 0,0 0 0 0 0,-1-1 0 0 0,0 1 0 0 0,0 0 0 0 0,0 0 0 0 0,0 0-1 0 0,-1 0 1 0 0,0 0 0 0 0,0 0 0 0 0,0 0 0 0 0,-1 0 0 0 0,1 1 0 0 0,-1-1 0 0 0,0 1 0 0 0,-1 0 0 0 0,1 0 0 0 0,-1 0 0 0 0,1 0 0 0 0,-1 1-1 0 0,0-1 1 0 0,-1 1 0 0 0,1 0 0 0 0,-1 0 0 0 0,1 1 0 0 0,-1-1 0 0 0,0 1 0 0 0,0 0 0 0 0,0 0 0 0 0,0 1 0 0 0,0-1 0 0 0,0 1-1 0 0,0 0 1 0 0,-1 1 0 0 0,1-1 0 0 0,0 1 0 0 0,0 0 0 0 0,-5 1 60 0 0,2 4-62 0 0,0 1 1 0 0,0 0-1 0 0,1 0 0 0 0,0 1 0 0 0,0 0 1 0 0,1 0-1 0 0,-1 1 0 0 0,1-1 0 0 0,1 1 1 0 0,0 1-1 0 0,0-1 0 0 0,1 1 1 0 0,-1 0-1 0 0,2 0 62 0 0,-3 1 2 0 0,0 0-1 0 0,1 0 1 0 0,0 1 0 0 0,1 0 0 0 0,0-1 0 0 0,1 1-1 0 0,0 0 1 0 0,1 1 0 0 0,0-1 0 0 0,1 0 0 0 0,0 1-1 0 0,1-1 1 0 0,0 1 0 0 0,1-1 0 0 0,0 0 0 0 0,1 1-1 0 0,0-1 1 0 0,0 0 0 0 0,2 0 0 0 0,-1 0 0 0 0,1 0-1 0 0,1-1 1 0 0,2 4-2 0 0,3 2 35 0 0,1-1 0 0 0,1 1 1 0 0,0-2-1 0 0,1 1 0 0 0,1-2 0 0 0,0 0 0 0 0,0-1 0 0 0,2 0 0 0 0,3 1-35 0 0,73 29-241 0 0,-91-42 267 0 0,16 2-3655 0 0,-4-12-9158 0 0,-11 6 9518 0 0</inkml:trace>
  <inkml:trace contextRef="#ctx0" brushRef="#br0" timeOffset="913.866">894 203 4481 0 0,'0'0'3091'0'0,"0"0"-1134"0"0,0 0-620 0 0,0 0-83 0 0,0 0 17 0 0,0 0-35 0 0,0 0-130 0 0,0 0-173 0 0,0 0-154 0 0,0 0-143 0 0,0 0-148 0 0,0 0-120 0 0,-16 32-108 0 0,-48 102-84 0 0,29-54 30 0 0,30-68-158 0 0,0 0 0 0 0,0 1 0 0 0,1 0-1 0 0,1 0 1 0 0,0 0 0 0 0,0 0 0 0 0,2 1 0 0 0,-1-1 0 0 0,2 0 0 0 0,0 1 0 0 0,1 5-48 0 0,1-16 57 0 0,1 1 0 0 0,0-1 0 0 0,0 1 0 0 0,0-1 0 0 0,0 0 0 0 0,1 0 0 0 0,-1 0 1 0 0,1-1-1 0 0,0 1 0 0 0,0-1 0 0 0,0 0 0 0 0,0 0 0 0 0,0 0 0 0 0,0-1 0 0 0,0 1 0 0 0,1-1 1 0 0,-1 0-1 0 0,1 0 0 0 0,-1-1 0 0 0,1 1 0 0 0,-1-1 0 0 0,1 0 0 0 0,-1 0 0 0 0,1-1 1 0 0,-1 1-1 0 0,0-1 0 0 0,1 0 0 0 0,-1 0 0 0 0,2-1-57 0 0,11-1-61 0 0,0-1 0 0 0,0-1 0 0 0,-1 0 1 0 0,1-2-1 0 0,-1 0 0 0 0,0 0 0 0 0,-1-2 0 0 0,8-5 61 0 0,-4-13-4175 0 0,-19 17-384 0 0,-3 0-3738 0 0,1 8 4053 0 0</inkml:trace>
  <inkml:trace contextRef="#ctx0" brushRef="#br0" timeOffset="1163.073">651 390 2601 0 0,'0'0'3051'0'0,"0"0"-481"0"0,0 0-207 0 0,0 0-257 0 0,0 0-434 0 0,0 0-406 0 0,0 0-258 0 0,0 0-181 0 0,0 0-130 0 0,0 0-114 0 0,34-1-120 0 0,108-4-126 0 0,22-9-1334 0 0,-101 6-9026 0 0,-49 7 1499 0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9.4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361 0 0 0 0,'0'0'379'0'0,"0"0"526"0"0,0 0 139 0 0,0 0-58 0 0,0 0-155 0 0,0 0-146 0 0,0 0-117 0 0,0 0-105 0 0,0 0-71 0 0,0 0-26 0 0,-30 10 2 0 0,-96 28 19 0 0,47 2 1121 0 0,71-32-1363 0 0,0 0 1 0 0,0 0-1 0 0,1 1 1 0 0,1 0 0 0 0,-1 0-1 0 0,1 1 1 0 0,1-1-1 0 0,0 1 1 0 0,0 1-1 0 0,1-1 1 0 0,1 1-1 0 0,-1-1 1 0 0,2 1-1 0 0,-1 0 1 0 0,1 0-1 0 0,1 0 1 0 0,0 0-1 0 0,1 1 1 0 0,0-1-1 0 0,1 0 1 0 0,1 7-146 0 0,-3 8 155 0 0,9 418 71 0 0,-2-322-253 0 0,-5-86 50 0 0,-2 0 0 0 0,-2 0 1 0 0,0-1-1 0 0,-3 1 0 0 0,-1-1 0 0 0,-1 0 1 0 0,-4 4-24 0 0,-5 46 2045 0 0,67-71-978 0 0,103-14 229 0 0,-121 0-5096 0 0,0 0-3999 0 0,-27 0 2535 0 0</inkml:trace>
  <inkml:trace contextRef="#ctx0" brushRef="#br0" timeOffset="481.853">788 218 0 0 0,'0'0'749'0'0,"0"0"52"0"0,0 0 30 0 0,0 0 135 0 0,0 0 172 0 0,0 0 178 0 0,0 0 57 0 0,0 0-79 0 0,-25 36-211 0 0,-77 115-277 0 0,53-47 150 0 0,36-66-778 0 0,1 1 0 0 0,2 0 0 0 0,2 1 0 0 0,2-1-1 0 0,1 2 1 0 0,2-1 0 0 0,2 0 0 0 0,2 4-178 0 0,-1-32 29 0 0,0-1 1 0 0,1 0-1 0 0,1 1 0 0 0,-1-1 1 0 0,2 0-1 0 0,0 0 0 0 0,0 0 1 0 0,1 0-1 0 0,0-1 0 0 0,1 0 1 0 0,0 1-1 0 0,0-1 0 0 0,1-1 1 0 0,1 1-1 0 0,-1-1 0 0 0,2-1 1 0 0,-1 1-1 0 0,1-1 1 0 0,0 0-1 0 0,1-1 0 0 0,0 0 1 0 0,0 0-1 0 0,1-1 0 0 0,4 2-29 0 0,-5-6 179 0 0,0 0-1 0 0,1-2 1 0 0,-1 1 0 0 0,0-1-1 0 0,0 0 1 0 0,1-1 0 0 0,-1 0-1 0 0,0 0 1 0 0,0-1 0 0 0,0-1-1 0 0,0 1 1 0 0,-1-1-1 0 0,1-1 1 0 0,-1 1 0 0 0,1-2-1 0 0,-1 1 1 0 0,0-1 0 0 0,-1 0-1 0 0,1-1 1 0 0,-1 1 0 0 0,0-2-1 0 0,-1 1 1 0 0,1-1-1 0 0,-1 0 1 0 0,-1 0 0 0 0,1 0-1 0 0,-1-1 1 0 0,0 0 0 0 0,-1 0-1 0 0,0-1 1 0 0,0 1 0 0 0,-1-1-1 0 0,0 1 1 0 0,-1-1-1 0 0,1 0 1 0 0,-2 0 0 0 0,1 0-1 0 0,-1-1 1 0 0,-1-3-179 0 0,1 8-2 0 0,-1 0 0 0 0,0 1 1 0 0,0-1-1 0 0,0 0 0 0 0,-1 0 0 0 0,1 1 1 0 0,-1-1-1 0 0,0 0 0 0 0,-1 1 0 0 0,1-1 0 0 0,-1 1 1 0 0,0 0-1 0 0,0-1 0 0 0,0 1 0 0 0,-1 0 1 0 0,1 0-1 0 0,-1 0 0 0 0,0 1 0 0 0,0-1 0 0 0,0 1 1 0 0,-1-1-1 0 0,1 1 0 0 0,-1 0 0 0 0,0 0 1 0 0,0 1-1 0 0,0-1 0 0 0,-1 1 2 0 0,-5-5-273 0 0,-2 1-1 0 0,1 1 1 0 0,-1 0 0 0 0,1 1 0 0 0,-1 0-1 0 0,0 1 1 0 0,-1 0 0 0 0,1 0-1 0 0,-1 2 1 0 0,1 0 0 0 0,-1 0-1 0 0,1 1 1 0 0,-1 0 0 0 0,0 1-1 0 0,-2 1 274 0 0,-26 16-3358 0 0,16-1-2323 0 0,12-6-1539 0 0</inkml:trace>
  <inkml:trace contextRef="#ctx0" brushRef="#br0" timeOffset="8451.872">370 133 0 0 0,'0'0'316'0'0,"0"0"182"0"0,-8 0 66 0 0,-29 1 9 0 0,35 0-470 0 0,0-1 0 0 0,0 1-1 0 0,1 0 1 0 0,-1 0 0 0 0,0-1 0 0 0,1 1 0 0 0,-1 0-1 0 0,1 0 1 0 0,-1 1 0 0 0,1-1 0 0 0,-1 0-1 0 0,1 0 1 0 0,0 1 0 0 0,0-1 0 0 0,-1 1-1 0 0,1-1 1 0 0,0 1 0 0 0,0 0 0 0 0,1-1 0 0 0,-1 1-1 0 0,0 0 1 0 0,1-1 0 0 0,-1 1 0 0 0,1 0-1 0 0,-1 0 1 0 0,1 1-103 0 0,-2 3 294 0 0,-43 166 4446 0 0,19 94-1924 0 0,21-217-2550 0 0,3 0-1 0 0,1 1 0 0 0,3 0 0 0 0,2-1 1 0 0,2 0-1 0 0,2 0 0 0 0,3-1 0 0 0,1 0 1 0 0,10 22-266 0 0,-15-55-15 0 0,1-1 0 0 0,0 0 0 0 0,1 0 0 0 0,1-1 0 0 0,0 0 0 0 0,0 0 0 0 0,1-1 0 0 0,1-1 0 0 0,0 0 1 0 0,1-1-1 0 0,0 0 0 0 0,0 0 0 0 0,1-2 0 0 0,0 0 0 0 0,1 0 0 0 0,0-1 0 0 0,0-1 0 0 0,0-1 1 0 0,1 0-1 0 0,0-1 0 0 0,14 2 15 0 0,129 10-6194 0 0,-123-16 1474 0 0,-11 0 1086 0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22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1 953 0 0 0,'0'0'131'0'0,"1"30"273"0"0,8 145 611 0 0,-2-57 2348 0 0,3-92-1272 0 0,-10-26-1459 0 0,0-3 6931 0 0,-5-16-6976 0 0,-6-80 807 0 0,10 81-1282 0 0,1-1 0 0 0,1 0 1 0 0,0 1-1 0 0,2-1 1 0 0,0 1-1 0 0,1-1 0 0 0,1 1 1 0 0,0 0-1 0 0,2 1 1 0 0,0 0-1 0 0,6-11-112 0 0,-6 13 23 0 0,1 0 0 0 0,0 1-1 0 0,1 0 1 0 0,1 0 0 0 0,0 1 0 0 0,0 0 0 0 0,2 1-1 0 0,0 0 1 0 0,0 1 0 0 0,5-4-23 0 0,-6 6-69 0 0,-9 8 17 0 0,0-1 1 0 0,0 0-1 0 0,-1 0 0 0 0,1 1 1 0 0,0-1-1 0 0,0 1 1 0 0,1 0-1 0 0,-1 0 0 0 0,0-1 1 0 0,0 1-1 0 0,1 0 1 0 0,-1 1-1 0 0,0-1 0 0 0,1 0 1 0 0,-1 1-1 0 0,1 0 1 0 0,-1-1-1 0 0,1 1 1 0 0,-1 0-1 0 0,1 0 0 0 0,-1 0 1 0 0,1 0 51 0 0,8 55-7747 0 0,-7-34 1045 0 0,-2-16 3711 0 0</inkml:trace>
  <inkml:trace contextRef="#ctx0" brushRef="#br0" timeOffset="870.97">494 842 536 0 0,'0'0'1167'0'0,"0"0"-15"0"0,0 0 106 0 0,0 0 118 0 0,0 0 8 0 0,0 0-91 0 0,0 0-158 0 0,0 0-175 0 0,-31 21-171 0 0,-97 67-146 0 0,120-84-554 0 0,1 1-1 0 0,-1 0 1 0 0,1 0-1 0 0,1 1 0 0 0,-1 0 1 0 0,1 0-1 0 0,0 0 1 0 0,0 1-1 0 0,1 0 1 0 0,-1 0-1 0 0,2 1 1 0 0,-1 0-89 0 0,-5 9 149 0 0,6-11-102 0 0,0 0 0 0 0,0 1 1 0 0,0-1-1 0 0,1 1 0 0 0,0 0 0 0 0,1 0 0 0 0,-1 0 1 0 0,1 0-1 0 0,1 1 0 0 0,-1-1 0 0 0,1 0 0 0 0,1 1 0 0 0,-1-1 1 0 0,1 1-1 0 0,0-1 0 0 0,1 5-47 0 0,2-10 64 0 0,-1 1 1 0 0,0-2 0 0 0,1 1-1 0 0,-1 0 1 0 0,1 0-1 0 0,-1-1 1 0 0,1 1-1 0 0,0-1 1 0 0,0 0-1 0 0,-1 0 1 0 0,1 0-1 0 0,0 0 1 0 0,0 0 0 0 0,0-1-1 0 0,0 1 1 0 0,0-1-1 0 0,0 0 1 0 0,0 0-1 0 0,0 0 1 0 0,1 0-1 0 0,-1-1 1 0 0,0 1-1 0 0,0-1 1 0 0,0 1 0 0 0,1-2-65 0 0,14-4 310 0 0,-1-1 0 0 0,0-1 0 0 0,0-1 0 0 0,-1 0 0 0 0,0-1 0 0 0,0-1 1 0 0,-1-1-1 0 0,-1 0 0 0 0,13-13-310 0 0,125-150 1944 0 0,-146 162-1862 0 0,-4 18-333 0 0,-21 65 34 0 0,9 7-514 0 0,10-76 619 0 0,1 1 0 0 0,-1 0 0 0 0,0-1 0 0 0,1 1 0 0 0,0 0 0 0 0,-1-1-1 0 0,1 1 1 0 0,0-1 0 0 0,0 1 0 0 0,0-1 0 0 0,0 0 0 0 0,0 1 0 0 0,0-1 0 0 0,0 0 0 0 0,0 1 0 0 0,0-1 0 0 0,1 0 0 0 0,-1 0 0 0 0,1 0 0 0 0,-1 0 0 0 0,1-1 0 0 0,-1 1 0 0 0,1 0 0 0 0,-1 0 0 0 0,1-1 0 0 0,-1 1 0 0 0,1-1 0 0 0,0 0 112 0 0,76-4-9013 0 0,-15-34 2634 0 0,19-38 6017 0 0,-47 24 988 0 0,-33 27 4581 0 0,-39 26 322 0 0,30 4-5367 0 0,-1 1 0 0 0,1 0 0 0 0,0 1 0 0 0,0-1 0 0 0,0 1 0 0 0,1 0 0 0 0,1 1-1 0 0,-1 0 1 0 0,1 0 0 0 0,0 0 0 0 0,1 0 0 0 0,0 1 0 0 0,0 0 0 0 0,1 0 0 0 0,0 0-1 0 0,0 0 1 0 0,1 0 0 0 0,1 0 0 0 0,-1 1 0 0 0,2-1 0 0 0,-1 1-162 0 0,1-6 6 0 0,1 0-1 0 0,0 0 1 0 0,0 0 0 0 0,0 0-1 0 0,0 0 1 0 0,0 0 0 0 0,1-1 0 0 0,0 1-1 0 0,0 0 1 0 0,0-1 0 0 0,0 1-1 0 0,0-1 1 0 0,1 0 0 0 0,0 0-1 0 0,-1 0 1 0 0,1 0 0 0 0,0 0 0 0 0,0 0-1 0 0,1-1 1 0 0,-1 0 0 0 0,1 0-1 0 0,-1 0 1 0 0,1 0 0 0 0,-1 0 0 0 0,1 0-1 0 0,0-1 1 0 0,3 1-6 0 0,3 1 257 0 0,1 1 0 0 0,-1-2 1 0 0,1 0-1 0 0,0 0 0 0 0,0-1 0 0 0,0 0 0 0 0,0 0 0 0 0,0-2 1 0 0,0 1-1 0 0,0-1-257 0 0,1-5 220 0 0,0 1 1 0 0,0-2-1 0 0,0 1 1 0 0,0-1 0 0 0,-1-1-1 0 0,0 0 1 0 0,-1-1-1 0 0,0 0 1 0 0,-1-1-1 0 0,1 0 1 0 0,-2 0-1 0 0,1-1 1 0 0,-2 0 0 0 0,1 0-1 0 0,-1-1 1 0 0,-1 0-1 0 0,0 0 1 0 0,-1-1-1 0 0,-1 1 1 0 0,2-6-221 0 0,-4 13 4 0 0,5-7-81 0 0,-1 0 0 0 0,-1 0 0 0 0,0-1 1 0 0,0 0-1 0 0,-2 0 0 0 0,1 0 0 0 0,-2 0 0 0 0,0-1 0 0 0,0 1 0 0 0,-1-1 0 0 0,-1 1 0 0 0,0-1 0 0 0,-1 1 0 0 0,0-1 0 0 0,-1 1 0 0 0,-1 0 0 0 0,0 0 0 0 0,-1 0 0 0 0,0 0 0 0 0,-1 0 0 0 0,0 1 0 0 0,-1 0 0 0 0,-1 0 0 0 0,-1-2 77 0 0,3 9-87 0 0,1 1 0 0 0,0 0-1 0 0,-1 0 1 0 0,0 1-1 0 0,0 0 1 0 0,0-1 0 0 0,0 1-1 0 0,-1 1 1 0 0,1-1 0 0 0,-1 1-1 0 0,0 0 1 0 0,1 0-1 0 0,-1 1 1 0 0,0 0 0 0 0,0 0-1 0 0,0 0 1 0 0,0 1 0 0 0,0 0-1 0 0,0 0 1 0 0,0 0-1 0 0,0 1 1 0 0,0 0 0 0 0,0 0-1 0 0,0 0 1 0 0,0 1 0 0 0,1 0-1 0 0,-1 0 1 0 0,0 0-1 0 0,1 1 1 0 0,0 0 0 0 0,-2 1 87 0 0,0 1 9 0 0,0 1 0 0 0,1 0 1 0 0,0 0-1 0 0,0 0 1 0 0,0 0-1 0 0,1 1 0 0 0,0 0 1 0 0,0 0-1 0 0,1 1 1 0 0,0-1-1 0 0,0 1 0 0 0,1 0 1 0 0,0 0-1 0 0,0 0 1 0 0,1 0-1 0 0,0 1 0 0 0,1-1 1 0 0,-1 1-1 0 0,2-1 0 0 0,-1 1 1 0 0,1 0-1 0 0,0-1 1 0 0,1 1-1 0 0,0-1 0 0 0,1 1 1 0 0,0 0-10 0 0,5 6 125 0 0,1 0 0 0 0,0 0 0 0 0,1 0 0 0 0,1-1-1 0 0,0-1 1 0 0,1 0 0 0 0,1 0 0 0 0,0-1 0 0 0,0 0 0 0 0,1-1 0 0 0,1-1 0 0 0,0 0 0 0 0,0-1 0 0 0,1 0 0 0 0,0-2 0 0 0,11 5-125 0 0,148 43 1237 0 0,-135-51-1661 0 0,-15-7-2746 0 0,-19-5-1901 0 0,-4 3-1365 0 0,1 4 709 0 0</inkml:trace>
  <inkml:trace contextRef="#ctx0" brushRef="#br0" timeOffset="1137.975">1702 584 8194 0 0,'0'0'2108'0'0,"0"0"-497"0"0,0 0-110 0 0,0 0 50 0 0,0 0-118 0 0,0 0-250 0 0,0 0-280 0 0,0 0-274 0 0,0 0-215 0 0,-25 32-167 0 0,-77 101-97 0 0,-185 239-480 0 0,170-243-1453 0 0,51-59-3220 0 0,36-40-2901 0 0,22-22 3000 0 0</inkml:trace>
  <inkml:trace contextRef="#ctx0" brushRef="#br0" timeOffset="1603.143">1703 1067 4105 0 0,'0'0'2195'0'0,"0"0"-121"0"0,0 0-66 0 0,0 0-111 0 0,0 0-186 0 0,0 0-284 0 0,0 0-264 0 0,0 0-253 0 0,0 0-253 0 0,0 0-143 0 0,0 0-126 0 0,0 0-90 0 0,-23 14-11 0 0,-74 47-75 0 0,32-7 190 0 0,32-22-567 0 0,65-24-910 0 0,79-7 750 0 0,-108 0 352 0 0,0 0 1 0 0,0 0-1 0 0,0 0 1 0 0,-1 0-1 0 0,1 1 1 0 0,-1-1-1 0 0,1 1 1 0 0,-1 0-1 0 0,1 0 1 0 0,-1 0 0 0 0,0 0-1 0 0,0 0 1 0 0,0 1-1 0 0,0-1 1 0 0,0 0-1 0 0,-1 1 1 0 0,1 0-1 0 0,-1-1 1 0 0,0 1-1 0 0,1 0 1 0 0,-1 0-1 0 0,0-1 1 0 0,-1 1 0 0 0,1 0-1 0 0,0 0 1 0 0,-1 0-1 0 0,0 0 1 0 0,0 0-1 0 0,0 0 1 0 0,0 0-1 0 0,0 0 1 0 0,0 0-1 0 0,-1 0 1 0 0,1 0-1 0 0,-1 0 1 0 0,0 0 0 0 0,0 0-1 0 0,0 0 1 0 0,0-1-1 0 0,-1 1 1 0 0,1 0-1 0 0,-1-1 1 0 0,0 1-1 0 0,1-1 1 0 0,-1 0-1 0 0,0 1 1 0 0,-1-1-1 0 0,1 0 1 0 0,0 0-1 0 0,0 0 1 0 0,-1-1 0 0 0,1 1-1 0 0,-1 0 1 0 0,0-1-28 0 0,-88 58 276 0 0,82-56-440 0 0,-47 12 43 0 0,16-11-3715 0 0,37-4 2822 0 0,-2 1-376 0 0,2-3-4448 0 0,-1-1-2245 0 0</inkml:trace>
  <inkml:trace contextRef="#ctx0" brushRef="#br0" timeOffset="3552.162">1849 794 0 0 0,'0'0'1135'0'0,"0"0"141"0"0,0 0 127 0 0,0 0 103 0 0,0 0-13 0 0,0 0-158 0 0,0 0-256 0 0,0 0-269 0 0,0 0-214 0 0,0 0-104 0 0,0 0 8 0 0,0 0 71 0 0,0 0 60 0 0,6-2 32 0 0,67-21 1461 0 0,41-13-33 0 0,-61 31-1601 0 0,-53 31-306 0 0,-86 66-55 0 0,86-91-153 0 0,-1 1 1 0 0,0 0-1 0 0,0-1 1 0 0,1 1-1 0 0,-1 0 1 0 0,1-1-1 0 0,0 1 1 0 0,-1 0-1 0 0,1 0 1 0 0,0 0-1 0 0,0-1 1 0 0,0 1-1 0 0,0 0 1 0 0,0 0-1 0 0,1-1 1 0 0,-1 1-1 0 0,1 0 1 0 0,-1 0-1 0 0,1-1 1 0 0,-1 1-1 0 0,1 0 1 0 0,0-1-1 0 0,0 1 1 0 0,0-1-1 0 0,0 1 1 0 0,0-1-1 0 0,0 1 1 0 0,0-1-1 0 0,0 0 1 0 0,1 0-1 0 0,-1 1 1 0 0,0-1-1 0 0,1 0 1 0 0,-1 0-1 0 0,1 0 1 0 0,-1-1-1 0 0,1 1 1 0 0,0 0-1 0 0,-1 0 1 0 0,1-1-1 0 0,0 1 1 0 0,-1-1-1 0 0,1 0 1 0 0,0 1-1 0 0,0-1 1 0 0,0 0-1 0 0,-1 0 1 0 0,1 0-1 0 0,0 0 1 0 0,0-1 23 0 0,25 14-87 0 0,-24-10 118 0 0,-1 1-1 0 0,1 0 1 0 0,-1 0 0 0 0,1 0-1 0 0,-1 0 1 0 0,0 1-1 0 0,-1-1 1 0 0,1 0-1 0 0,-1 1 1 0 0,0-1-1 0 0,0 1 1 0 0,0 0-1 0 0,-1-1 1 0 0,1 1 0 0 0,-1 0-1 0 0,0-1 1 0 0,-1 1-1 0 0,1 0 1 0 0,-1-1-1 0 0,0 1 1 0 0,-1 2-31 0 0,-2 2-14 0 0,-1-1 0 0 0,0 0 0 0 0,0 0-1 0 0,-1 0 1 0 0,0-1 0 0 0,0 0 0 0 0,-1 0 0 0 0,0 0 0 0 0,0-1 0 0 0,-1 0 0 0 0,1 0 0 0 0,-1-1 0 0 0,-1 0-1 0 0,1-1 1 0 0,-1 0 0 0 0,-4 2 14 0 0,6-3-329 0 0,-11 4-3556 0 0,7-6-3762 0 0,8-1 1846 0 0</inkml:trace>
  <inkml:trace contextRef="#ctx0" brushRef="#br0" timeOffset="4949.439">2086 430 0 0 0,'0'0'668'0'0,"0"0"532"0"0,0 0 275 0 0,0 0 48 0 0,0 0-69 0 0,0 0-116 0 0,0 0-169 0 0,0 0-135 0 0,0 0-91 0 0,0 0-87 0 0,34 7-80 0 0,105 26-49 0 0,-77 0 323 0 0,-55-24-823 0 0,8 10-51 0 0,-1 2 0 0 0,0-1-1 0 0,-2 2 1 0 0,0 0 0 0 0,-1 0 0 0 0,-1 1-1 0 0,-2 0 1 0 0,0 0 0 0 0,-1 1-1 0 0,-2 0 1 0 0,0 1 0 0 0,-2-1-1 0 0,0 1 1 0 0,-2 0 0 0 0,-1 4-176 0 0,1-1-56 0 0,-2 0 1 0 0,-1 0-1 0 0,-1 0 0 0 0,-1 0 1 0 0,-2 0-1 0 0,0-1 1 0 0,-2 0-1 0 0,-1-1 1 0 0,-8 16 55 0 0,2-14-329 0 0,-1-1 0 0 0,-1 0 0 0 0,-2-1 0 0 0,0-1 0 0 0,-2-1 0 0 0,0-1 0 0 0,-2 0 0 0 0,-20 14 329 0 0,-124 84-9303 0 0,145-106 4662 0 0</inkml:trace>
  <inkml:trace contextRef="#ctx0" brushRef="#br0" timeOffset="6637.035">2968 463 0 0 0,'0'0'413'0'0,"0"0"314"0"0,0 0 260 0 0,0 0 252 0 0,0 0 164 0 0,0 0 11 0 0,0 0-105 0 0,0 0-170 0 0,0 0-195 0 0,0 0-169 0 0,0 0-163 0 0,-1 21-138 0 0,-6 70-97 0 0,-29 15 362 0 0,7-33-506 0 0,0-5-260 0 0,3 2 1 0 0,3 0-1 0 0,-9 56 27 0 0,30-22 1983 0 0,4-100-1859 0 0,1-1-1 0 0,0 1 0 0 0,0-1 0 0 0,0 0 0 0 0,1 0 0 0 0,-1 0 0 0 0,1 0 0 0 0,-1 0 0 0 0,1-1 0 0 0,0 0 0 0 0,0 0 0 0 0,0 0 1 0 0,0 0-1 0 0,0 0 0 0 0,1-1 0 0 0,-1 0 0 0 0,1 0 0 0 0,-1 0 0 0 0,0 0 0 0 0,1-1 0 0 0,-1 0 0 0 0,1 0 0 0 0,-1 0 0 0 0,1 0 1 0 0,-1-1-1 0 0,1 0 0 0 0,-1 0 0 0 0,4-1-123 0 0,11 1 170 0 0,115-20 360 0 0,-121 19-779 0 0,19-9-1350 0 0,-27-17-8936 0 0,-5 21 7145 0 0,0 3 328 0 0</inkml:trace>
  <inkml:trace contextRef="#ctx0" brushRef="#br0" timeOffset="6899.974">2423 849 3353 0 0,'0'0'1820'0'0,"0"0"-49"0"0,0 0-1 0 0,0 0 33 0 0,0 0-141 0 0,35-5-229 0 0,110-18-237 0 0,96 8 1902 0 0,-111 14-3219 0 0,-72 1-3065 0 0,-30 3-4986 0 0,-20-2 1745 0 0</inkml:trace>
  <inkml:trace contextRef="#ctx0" brushRef="#br0" timeOffset="7719.075">3237 378 0 0 0,'0'0'492'0'0,"0"0"551"0"0,0 0 125 0 0,0 0 87 0 0,0 0 32 0 0,0 0-65 0 0,0 0-138 0 0,0 0-185 0 0,0 0-138 0 0,0 0-54 0 0,0 0-12 0 0,0 0 38 0 0,0 0 6 0 0,8-1-21 0 0,112-9 2710 0 0,-104 9-3107 0 0,-13 1-278 0 0,1-1 0 0 0,-1 0 0 0 0,1 1-1 0 0,-1 0 1 0 0,1-1 0 0 0,-1 2 0 0 0,1-1 0 0 0,-1 0 0 0 0,1 1 0 0 0,-1-1 0 0 0,1 1 0 0 0,-1 0 0 0 0,0 0 0 0 0,1 0 0 0 0,-1 1 0 0 0,0-1 0 0 0,0 1 0 0 0,0 0 0 0 0,1 0-43 0 0,-4 1 48 0 0,1 0 0 0 0,-1 1 0 0 0,0-1 0 0 0,0 0 1 0 0,0 0-1 0 0,0 0 0 0 0,-1 0 0 0 0,1 0 0 0 0,-1 0 0 0 0,0 0 1 0 0,0 0-1 0 0,0 0 0 0 0,0 0 0 0 0,0 0 0 0 0,-1 0 0 0 0,1 0 1 0 0,-1-1-1 0 0,0 1 0 0 0,0-1 0 0 0,0 1 0 0 0,0-1 1 0 0,0 0-1 0 0,0 0 0 0 0,-3 2-48 0 0,-6 10 97 0 0,-18 19 36 0 0,24-29-117 0 0,0 1 0 0 0,0-1-1 0 0,1 2 1 0 0,0-1 0 0 0,0 0 0 0 0,0 1 0 0 0,0-1-1 0 0,1 1 1 0 0,0 0 0 0 0,0 1 0 0 0,0-1 0 0 0,1 0-1 0 0,0 1 1 0 0,0-1 0 0 0,1 1 0 0 0,-1 4-16 0 0,5-9-3 0 0,-1 0 0 0 0,1 0 0 0 0,-1-1 0 0 0,1 1 0 0 0,0-1 0 0 0,0 1 0 0 0,0-1 0 0 0,0 0 0 0 0,0 0 1 0 0,0-1-1 0 0,0 1 0 0 0,0-1 0 0 0,0 1 0 0 0,0-1 0 0 0,0 0 0 0 0,0 0 0 0 0,0 0 0 0 0,0 0 0 0 0,1-1 0 0 0,-1 1 0 0 0,2-2 3 0 0,67-22-4723 0 0,-42 12-3550 0 0,-22 8 2324 0 0</inkml:trace>
  <inkml:trace contextRef="#ctx0" brushRef="#br0" timeOffset="8639.968">3427 98 944 0 0,'0'0'1288'0'0,"0"0"-157"0"0,0 0 0 0 0,0 0 151 0 0,0 0 156 0 0,0 0 17 0 0,0 0-147 0 0,0 0-195 0 0,0 0-175 0 0,0 0-93 0 0,0 0-32 0 0,0 0-57 0 0,22-11-25 0 0,72-37-46 0 0,-25 20 878 0 0,-66 26-1518 0 0,1 0 0 0 0,-1 1-1 0 0,0 0 1 0 0,1 0 0 0 0,-1 0-1 0 0,1 0 1 0 0,-1 1 0 0 0,1-1 0 0 0,-1 1-1 0 0,1 0 1 0 0,0 0 0 0 0,-1 0 0 0 0,1 0-1 0 0,-1 1 1 0 0,1-1 0 0 0,-1 1-1 0 0,1 0 1 0 0,-1 0 0 0 0,1 0 0 0 0,-1 1-1 0 0,0-1 1 0 0,0 1 0 0 0,1 0 0 0 0,-1 0-1 0 0,0 0 1 0 0,-1 0 0 0 0,1 0 0 0 0,0 1-1 0 0,-1-1 1 0 0,1 1 0 0 0,-1 0-1 0 0,0 0 1 0 0,0 0 0 0 0,0 0 0 0 0,0 0-1 0 0,0 0 1 0 0,-1 1-45 0 0,10 36 88 0 0,-1 0-1 0 0,-2 1 1 0 0,-2 0-1 0 0,-2 1 1 0 0,-2-1-1 0 0,-2 1 1 0 0,-2 19-88 0 0,1 4-6 0 0,-23 365-548 0 0,23 247 1951 0 0,1-677-1356 0 0,0 0 10 0 0,0 0-1 0 0,-20-7 3322 0 0,-11-4-3711 0 0,-143 3-2454 0 0,165 8 2037 0 0,-10-1-3188 0 0,7-2-4109 0 0,6 0-102 0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35.5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45 0 0 0,'0'0'328'0'0,"0"0"404"0"0,0 0 354 0 0,0 0 307 0 0,0 0 170 0 0,0 0 46 0 0,0 0-29 0 0,0 0-124 0 0,0 0-162 0 0,0 0-127 0 0,21 0-140 0 0,107 0 731 0 0,115-19 2204 0 0,-178 8-3783 0 0,1 0-1867 0 0,-21 8-6828 0 0,-44 4 3566 0 0,-1 1 3659 0 0,0-2 828 0 0,0 4-1763 0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35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4745 0 0,'0'0'2251'0'0,"0"0"-574"0"0,0 0-405 0 0,0 0 15 0 0,0 0 148 0 0,0 0 68 0 0,0 0-130 0 0,0 0-239 0 0,0 0-229 0 0,0 0-176 0 0,0 0-137 0 0,36-4-118 0 0,113-11-63 0 0,114-25 1016 0 0,-199 32-1702 0 0,9 0-1766 0 0,-23 6-5566 0 0,-37 2-1461 0 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38.9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474 494 1848 0 0,'0'0'1542'0'0,"0"0"-984"0"0,0 0-232 0 0,0 0 297 0 0,0 0 289 0 0,0 0 172 0 0,0 0 2 0 0,0 0-95 0 0,-1 31-183 0 0,-7 100-224 0 0,-29 163 238 0 0,36-256-1223 0 0,-2 32-288 0 0,7-23-7579 0 0,-2-43 6442 0 0</inkml:trace>
  <inkml:trace contextRef="#ctx0" brushRef="#br0" timeOffset="257.889">732 509 2176 0 0,'0'0'1641'0'0,"0"0"-248"0"0,0 0-120 0 0,0 0 90 0 0,0 0 70 0 0,0 0-24 0 0,0 0-153 0 0,0 0-223 0 0,0 0-167 0 0,0 0-141 0 0,0 0-115 0 0,0 0-94 0 0,0 0-41 0 0,29-3-19 0 0,94-10-17 0 0,15 10 770 0 0,-42 25-949 0 0,-94-21-262 0 0,0 0 1 0 0,0 0-1 0 0,0 0 1 0 0,0 1-1 0 0,0-1 1 0 0,0 1 0 0 0,-1-1-1 0 0,1 1 1 0 0,-1 0-1 0 0,1-1 1 0 0,-1 1 0 0 0,0 0-1 0 0,1 0 1 0 0,-1 0-1 0 0,0 0 1 0 0,0 0 0 0 0,-1 0-1 0 0,1 1 1 0 0,0-1-1 0 0,-1 0 1 0 0,1 0-1 0 0,-1 1 1 0 0,1-1 0 0 0,-1 0-1 0 0,0 0 1 0 0,0 1-1 0 0,0-1 1 0 0,-1 0 0 0 0,1 1-1 0 0,0-1 1 0 0,-1 0-1 0 0,0 0 1 0 0,1 0-1 0 0,-1 1 1 0 0,0-1 0 0 0,0 0-1 0 0,0 0 1 0 0,0 0-1 0 0,-1 0 1 0 0,1 0 0 0 0,-1 0 1 0 0,-258 324-103 0 0,256-320 129 0 0,0 1 0 0 0,1-1 1 0 0,-1 0-1 0 0,1 1 0 0 0,0 0 0 0 0,1 0 1 0 0,0-1-1 0 0,0 2 0 0 0,0-1 0 0 0,1 0 0 0 0,0 0 1 0 0,0 0-1 0 0,1 1 0 0 0,0-1 0 0 0,1 5-26 0 0,2-6 56 0 0,0 1-1 0 0,1-1 0 0 0,0 0 1 0 0,0 0-1 0 0,1 0 0 0 0,0 0 0 0 0,0-1 1 0 0,0 0-1 0 0,0 0 0 0 0,1 0 1 0 0,0 0-1 0 0,0-1 0 0 0,0 0 1 0 0,0-1-1 0 0,5 3-55 0 0,-4-3-44 0 0,-1 0 0 0 0,1 0-1 0 0,0-1 1 0 0,0 0 0 0 0,-1 0 0 0 0,2 0 0 0 0,-1-1 0 0 0,0 0-1 0 0,0-1 1 0 0,0 1 0 0 0,0-2 0 0 0,1 1 0 0 0,-1-1 0 0 0,6-1 44 0 0,24-7-2879 0 0,-4-6-3340 0 0,-23 8-1444 0 0</inkml:trace>
  <inkml:trace contextRef="#ctx0" brushRef="#br0" timeOffset="258.889">1443 744 0 0 0,'0'0'264'0'0,"0"0"599"0"0,0 0 405 0 0,0 0 287 0 0,0 0 174 0 0,0 0 28 0 0,0 0-110 0 0,0 0-172 0 0,0 0-162 0 0,0 0-125 0 0,0 0-104 0 0,0 0-104 0 0,-6 0 1555 0 0,11-27-1768 0 0,1 0 0 0 0,1 0 1 0 0,1 1-1 0 0,1 0 0 0 0,1 0 0 0 0,2 1 0 0 0,12-19-767 0 0,-16 29 60 0 0,1 0 0 0 0,0 0 1 0 0,1 1-1 0 0,1 0 0 0 0,0 1 1 0 0,1 0-1 0 0,0 1 1 0 0,1 0-1 0 0,1 1 0 0 0,0 1 1 0 0,5-4-61 0 0,10 6-811 0 0,-29 30-2414 0 0,-7 12-2620 0 0,0-9-4719 0 0,6-17 7317 0 0</inkml:trace>
  <inkml:trace contextRef="#ctx0" brushRef="#br0" timeOffset="629.27">1973 413 0 0 0,'0'0'1470'0'0,"0"0"109"0"0,0 0 125 0 0,0 0 35 0 0,0 0-127 0 0,0 0-259 0 0,0 0-249 0 0,0 0-192 0 0,0 0-129 0 0,0 0-138 0 0,0 0-96 0 0,0 0-97 0 0,0 0-90 0 0,-33 23-95 0 0,-97 74-66 0 0,81-48-23 0 0,47-41-150 0 0,0-6-7 0 0,1 0-1 0 0,0 0 1 0 0,0 0 0 0 0,0 0 0 0 0,0 1-1 0 0,0-1 1 0 0,0 0 0 0 0,1 1-1 0 0,-1-1 1 0 0,1 1 0 0 0,0-1 0 0 0,0 1-1 0 0,-1-1 1 0 0,2 1 0 0 0,-1-1 0 0 0,0 0-1 0 0,0 1 1 0 0,1-1 0 0 0,-1 1-1 0 0,1-1 1 0 0,0 0 0 0 0,0 1 0 0 0,0-1-1 0 0,0 0 1 0 0,0 0 0 0 0,0 0 0 0 0,1 0-1 0 0,-1 0 1 0 0,1 0 0 0 0,-1 0-1 0 0,1 0 1 0 0,0 0 0 0 0,0-1 0 0 0,0 1-1 0 0,0-1 1 0 0,0 1 0 0 0,0-1 0 0 0,0 0-1 0 0,0 0 1 0 0,1 0 0 0 0,-1 0-1 0 0,0 0 1 0 0,1-1 0 0 0,-1 1 0 0 0,0-1-1 0 0,3 1-20 0 0,3-3 215 0 0,-1 0-1 0 0,1 0 0 0 0,0-1 0 0 0,-1 0 0 0 0,1-1 1 0 0,-1 1-1 0 0,0-1 0 0 0,0-1 0 0 0,-1 0 0 0 0,1 0 1 0 0,-1 0-1 0 0,0 0 0 0 0,0-1 0 0 0,-1 0 1 0 0,0 0-1 0 0,0-1-214 0 0,35-30 341 0 0,-15 16-288 0 0,88-54-244 0 0,-105 120-1557 0 0,-9-28 1231 0 0,-1 38-6982 0 0,32-35-2170 0 0,-27-17 9580 0 0</inkml:trace>
  <inkml:trace contextRef="#ctx0" brushRef="#br0" timeOffset="1061.66">2352 468 0 0 0,'0'0'604'0'0,"0"0"716"0"0,0 0 7 0 0,0 0-217 0 0,0 0-191 0 0,0 0-136 0 0,0 0-47 0 0,0 0-57 0 0,0 0-81 0 0,0 0-122 0 0,-18 5-143 0 0,-58 18-131 0 0,73-22-197 0 0,-1 1-1 0 0,1-1 0 0 0,1 1 0 0 0,-1 0 1 0 0,0 0-1 0 0,0 0 0 0 0,1 0 0 0 0,-1 1 1 0 0,1-1-1 0 0,-1 1 0 0 0,1-1 0 0 0,0 1 1 0 0,0 0-1 0 0,0 0 0 0 0,1 0 0 0 0,-1 0 1 0 0,1 0-1 0 0,0 0 0 0 0,0 1 1 0 0,0-1-1 0 0,0 0 0 0 0,0 1 0 0 0,0-1 1 0 0,1 1-1 0 0,0-1 0 0 0,0 0 0 0 0,0 1 1 0 0,0-1-1 0 0,0 1 0 0 0,1 0-4 0 0,-1 2-32 0 0,0-3 29 0 0,1-1 0 0 0,-1 0 1 0 0,1 1-1 0 0,0-1 0 0 0,0 1 0 0 0,0-1 0 0 0,0 0 0 0 0,0 0 0 0 0,0 0 0 0 0,0 1 0 0 0,1-1 0 0 0,-1 0 0 0 0,1-1 0 0 0,0 1 0 0 0,-1 0 1 0 0,1 0-1 0 0,0-1 0 0 0,0 1 0 0 0,0-1 0 0 0,0 1 0 0 0,0-1 0 0 0,0 0 0 0 0,1 0 0 0 0,-1 0 0 0 0,0 0 0 0 0,1 0 0 0 0,-1-1 1 0 0,0 1-1 0 0,1-1 0 0 0,0 1 3 0 0,75 8 2309 0 0,-67-10-1816 0 0,1-1 1 0 0,-1 0-1 0 0,0 0 1 0 0,1-1-1 0 0,-1 0 0 0 0,0-1 1 0 0,-1 0-1 0 0,1-1 1 0 0,-1 0-1 0 0,0-1 0 0 0,0 0 1 0 0,0-1-1 0 0,-1 0 0 0 0,1-1-493 0 0,116-116 2084 0 0,-116 115-2044 0 0,-1-1-1 0 0,0-1 0 0 0,0 0 0 0 0,-1 0 1 0 0,0 0-1 0 0,-1-1 0 0 0,-1 0 0 0 0,0-1 0 0 0,0 0 1 0 0,-2 1-1 0 0,1-2 0 0 0,-1 1 0 0 0,-1 0 1 0 0,-1-1-1 0 0,0 1 0 0 0,0-1 0 0 0,-2 0 1 0 0,1 0-1 0 0,-2-5-39 0 0,-1 14-22 0 0,1 0 1 0 0,-1 1-1 0 0,0-1 0 0 0,-1 1 1 0 0,1-1-1 0 0,-1 1 1 0 0,0 0-1 0 0,0 0 0 0 0,0 0 1 0 0,0 1-1 0 0,-1-1 0 0 0,0 1 1 0 0,1-1-1 0 0,-1 1 1 0 0,0 0-1 0 0,-1 1 0 0 0,1-1 1 0 0,0 1-1 0 0,-1 0 1 0 0,1 0-1 0 0,-1 0 0 0 0,0 1 1 0 0,0-1-1 0 0,0 1 0 0 0,0 0 1 0 0,0 1-1 0 0,1-1 1 0 0,-1 1-1 0 0,0 0 0 0 0,0 0 1 0 0,0 1-1 0 0,0-1 1 0 0,0 1-1 0 0,0 0 0 0 0,0 1 1 0 0,0-1-1 0 0,0 1 0 0 0,1 0 1 0 0,-1 0-1 0 0,1 0 1 0 0,0 1-1 0 0,-1-1 0 0 0,-2 3 22 0 0,-2 1-21 0 0,0 1-1 0 0,0-1 1 0 0,0 2-1 0 0,1-1 1 0 0,0 1 0 0 0,1 0-1 0 0,-1 1 1 0 0,2-1-1 0 0,-1 1 1 0 0,1 1-1 0 0,1-1 1 0 0,-1 1-1 0 0,2 0 1 0 0,-1 1-1 0 0,2-1 1 0 0,-1 1-1 0 0,1-1 1 0 0,1 1-1 0 0,0 0 1 0 0,0 0 0 0 0,1 5 21 0 0,1-10-10 0 0,-1-1 1 0 0,1 1-1 0 0,0 0 1 0 0,1 0 0 0 0,0-1-1 0 0,0 1 1 0 0,0 0-1 0 0,0-1 1 0 0,1 1 0 0 0,0-1-1 0 0,0 0 1 0 0,0 0-1 0 0,1 1 1 0 0,0-1 0 0 0,0-1-1 0 0,0 1 1 0 0,1 0 0 0 0,-1-1-1 0 0,1 0 1 0 0,0 0-1 0 0,0 0 1 0 0,1 0 0 0 0,-1-1-1 0 0,3 2 10 0 0,8 4-56 0 0,1-1 0 0 0,0-1-1 0 0,0 0 1 0 0,0-1 0 0 0,1-1-1 0 0,0-1 1 0 0,0 0 0 0 0,0-1 0 0 0,1-1-1 0 0,-1 0 1 0 0,6-2 56 0 0,68 2-4215 0 0,-70-2-729 0 0,-5-4-4814 0 0</inkml:trace>
  <inkml:trace contextRef="#ctx0" brushRef="#br0" timeOffset="1450.036">3136 332 1304 0 0,'0'0'1801'0'0,"0"0"-69"0"0,0 0 102 0 0,0 0 45 0 0,0 0-175 0 0,0 0-255 0 0,0 0-265 0 0,0 0-255 0 0,0 0-210 0 0,-31 23-179 0 0,-98 75-176 0 0,-232 171 298 0 0,-5-19-980 0 0,204-142-2346 0 0,62-29-7134 0 0,89-70 6477 0 0</inkml:trace>
  <inkml:trace contextRef="#ctx0" brushRef="#br0" timeOffset="2198.837">2893 822 0 0 0,'0'0'396'0'0,"0"0"912"0"0,0 0 206 0 0,0 0-112 0 0,0 0-131 0 0,0 0-126 0 0,0 0-79 0 0,0 0-10 0 0,0 0 79 0 0,0 0 20 0 0,0 0-59 0 0,0 0-116 0 0,-6 0-162 0 0,-162 62 2780 0 0,65-10-3415 0 0,102-51-199 0 0,0-1 0 0 0,0 0 0 0 0,0 1 0 0 0,0-1 1 0 0,1 1-1 0 0,-1-1 0 0 0,0 1 0 0 0,0 0 0 0 0,0-1 1 0 0,1 1-1 0 0,-1 0 0 0 0,0 0 0 0 0,1-1 1 0 0,-1 1-1 0 0,0 0 0 0 0,1 0 0 0 0,-1 0 0 0 0,1 0 1 0 0,0 0-1 0 0,-1 0 0 0 0,1-1 0 0 0,0 1 0 0 0,-1 0 1 0 0,1 0-1 0 0,0 0 0 0 0,0 0 0 0 0,0 0 1 0 0,0 0-1 0 0,0 0 0 0 0,0 0 0 0 0,0 0 0 0 0,0 0 1 0 0,0 0-1 0 0,1 0 0 0 0,-1 0 0 0 0,0 0 0 0 0,1 0 1 0 0,-1 0-1 0 0,0 0 0 0 0,1 0 0 0 0,-1 0 1 0 0,1 0-1 0 0,0 0 16 0 0,79 9-7 0 0,-71-11 11 0 0,0 0-1 0 0,1 2 0 0 0,-1-1 1 0 0,0 1-1 0 0,0 0 0 0 0,1 1 1 0 0,-1 0-1 0 0,0 0 0 0 0,-1 1 1 0 0,1 0-1 0 0,0 1 1 0 0,-1 0-1 0 0,0 0 0 0 0,1 1 1 0 0,-2 0-1 0 0,1 0 0 0 0,-1 1 1 0 0,0 0-1 0 0,0 0 0 0 0,0 1 1 0 0,1 2-4 0 0,-7-5 39 0 0,-1-1 0 0 0,0 0 0 0 0,1 1 0 0 0,-1-1 0 0 0,-1 1 0 0 0,1-1 0 0 0,0 0 0 0 0,-1 1 0 0 0,0-1 0 0 0,0 0 0 0 0,0 1 0 0 0,0-1 0 0 0,0 0 0 0 0,-1 0 1 0 0,1 0-1 0 0,-1 0 0 0 0,0 0 0 0 0,0 0 0 0 0,0-1 0 0 0,0 1 0 0 0,0-1 0 0 0,-1 1 0 0 0,1-1 0 0 0,-1 0 0 0 0,0 0 0 0 0,0 0 0 0 0,1 0 0 0 0,-1 0 0 0 0,0-1 0 0 0,-1 1 0 0 0,1-1 0 0 0,0 0 0 0 0,0 0 0 0 0,0 0 1 0 0,-1 0-1 0 0,1-1 0 0 0,-3 1-39 0 0,-1 3-1 0 0,-109 23-479 0 0,36-26-4232 0 0,79-1 4630 0 0,-17-3-8991 0 0,12 3 4468 0 0</inkml:trace>
  <inkml:trace contextRef="#ctx0" brushRef="#br0" timeOffset="3161.09">3083 586 480 0 0,'0'0'1628'0'0,"0"0"37"0"0,0 0 110 0 0,0 0 128 0 0,0 0-4 0 0,0 0-196 0 0,0 0-305 0 0,0 0-326 0 0,0 0-285 0 0,0 0-216 0 0,0 0-113 0 0,0 0-12 0 0,0 0 31 0 0,5-1 45 0 0,197-27 2890 0 0,-207 50-3266 0 0,-93 63-392 0 0,97-83 212 0 0,1-1 0 0 0,-1 1 0 0 0,1 0 0 0 0,0 0-1 0 0,0 0 1 0 0,-1 0 0 0 0,1-1 0 0 0,0 1 0 0 0,1 0 0 0 0,-1 0-1 0 0,0 0 1 0 0,1 0 0 0 0,-1-1 0 0 0,1 1 0 0 0,-1 0 0 0 0,1 0-1 0 0,0-1 1 0 0,-1 1 0 0 0,1 0 0 0 0,0-1 0 0 0,0 1-1 0 0,1-1 1 0 0,-1 1 0 0 0,0-1 0 0 0,0 0 0 0 0,1 0 0 0 0,-1 1-1 0 0,0-1 1 0 0,1 0 0 0 0,-1 0 0 0 0,1 0 0 0 0,0 0 0 0 0,-1-1-1 0 0,1 1 35 0 0,11 12-9 0 0,-10-11 27 0 0,-1 1 0 0 0,0 1 0 0 0,0-1 0 0 0,0 0 0 0 0,-1 0 0 0 0,1 1 0 0 0,-1-1 0 0 0,0 1 0 0 0,0-1-1 0 0,0 1 1 0 0,0-1 0 0 0,0 1 0 0 0,-1 0 0 0 0,0-1 0 0 0,0 1 0 0 0,0 0 0 0 0,0 0 0 0 0,0-1 0 0 0,-1 1 0 0 0,0 0-1 0 0,1-1 1 0 0,-1 1 0 0 0,-1-1 0 0 0,1 1 0 0 0,0-1 0 0 0,-1 1 0 0 0,0-1 0 0 0,0 0 0 0 0,0 0 0 0 0,0 0 0 0 0,0 0-1 0 0,-1 0 1 0 0,1-1 0 0 0,-1 1 0 0 0,0 0 0 0 0,0-1 0 0 0,0 0 0 0 0,0 0 0 0 0,0 0 0 0 0,0 0 0 0 0,0 0 0 0 0,-1-1-1 0 0,1 0 1 0 0,-1 1 0 0 0,1-1 0 0 0,-1 0 0 0 0,1-1 0 0 0,-1 1 0 0 0,-1-1-18 0 0,-50 10-489 0 0,21-13-3379 0 0,24-4-4427 0 0,7 4 1144 0 0</inkml:trace>
  <inkml:trace contextRef="#ctx0" brushRef="#br0" timeOffset="3965.071">3283 1 0 0 0,'0'0'319'0'0,"0"0"425"0"0,0 0 444 0 0,0 0 271 0 0,0 0 120 0 0,0 0-37 0 0,0 0-126 0 0,0 0-86 0 0,0 0-111 0 0,0 0-168 0 0,32 11-174 0 0,97 40-165 0 0,-63-3 253 0 0,-59-38-804 0 0,4 11-47 0 0,-1 1 0 0 0,-1 0-1 0 0,0 0 1 0 0,-2 1 0 0 0,0 0 0 0 0,-2 1 0 0 0,-1-1 0 0 0,0 1 0 0 0,-2 0-1 0 0,-1 0 1 0 0,-1 0 0 0 0,0 0 0 0 0,-3 1-114 0 0,1 17-66 0 0,-2-1 0 0 0,-2 0-1 0 0,-2 0 1 0 0,-1 0 0 0 0,-2-1 0 0 0,-2 0-1 0 0,-2-1 1 0 0,-2-1 0 0 0,-12 21 66 0 0,9-22-238 0 0,-1-1 0 0 0,-2-2 0 0 0,-1 0 0 0 0,-2-1-1 0 0,-1-2 1 0 0,-23 19 238 0 0,23-25-1103 0 0,-1-2-1 0 0,-1-1 1 0 0,-1-1-1 0 0,-27 13 1104 0 0,-3-1-5602 0 0,39-21 1601 0 0</inkml:trace>
  <inkml:trace contextRef="#ctx0" brushRef="#br0" timeOffset="4714.859">272 96 0 0 0,'0'0'705'0'0,"0"0"209"0"0,0 0-35 0 0,0 0-60 0 0,0 0-56 0 0,0 0-13 0 0,-28 33 27 0 0,-85 102 36 0 0,52-37 993 0 0,49-69-1033 0 0,0 1 0 0 0,2 0 1 0 0,1 0-1 0 0,1 1 0 0 0,2 0 0 0 0,1 1 1 0 0,-1 28-774 0 0,5-12 417 0 0,2-1 1 0 0,2 1-1 0 0,2-1 1 0 0,10 45-418 0 0,-10-69 25 0 0,1 18-74 0 0,2 0 1 0 0,2 0 0 0 0,2-1 0 0 0,2-1 0 0 0,1 0 0 0 0,2 0 0 0 0,1-2 0 0 0,4 2 48 0 0,72 72-3609 0 0,-17-53-5113 0 0,-58-46 6104 0 0</inkml:trace>
  <inkml:trace contextRef="#ctx0" brushRef="#br0" timeOffset="6151.09">4132 93 0 0 0,'0'0'469'0'0,"0"0"429"0"0,0 0 332 0 0,0 0 129 0 0,0 0-33 0 0,0 0-169 0 0,0 0-241 0 0,0 0-223 0 0,0 0-166 0 0,0 0-149 0 0,-6 35-104 0 0,-19 113-55 0 0,-6-36 122 0 0,21-91-297 0 0,-134 274 255 0 0,129-264-130 0 0,7-17 231 0 0,1 0 0 0 0,0 0 0 0 0,1 1 0 0 0,1 0 0 0 0,0 0 0 0 0,1 1 0 0 0,1-1 0 0 0,0 1 0 0 0,0 10-400 0 0,4-23 74 0 0,-1 0-1 0 0,0 0 1 0 0,1 0 0 0 0,0-1 0 0 0,0 1-1 0 0,0 0 1 0 0,0 0 0 0 0,0-1 0 0 0,0 1-1 0 0,1-1 1 0 0,-1 1 0 0 0,1-1 0 0 0,-1 0-1 0 0,1 1 1 0 0,0-1 0 0 0,0 0 0 0 0,0 0-1 0 0,0 0 1 0 0,1-1 0 0 0,-1 1 0 0 0,0 0-1 0 0,1-1 1 0 0,-1 0 0 0 0,1 1-1 0 0,0-1 1 0 0,-1 0 0 0 0,1 0 0 0 0,0 0-1 0 0,0-1 1 0 0,-1 1 0 0 0,4-1-74 0 0,97 8 1355 0 0,-90-8-1254 0 0,140-37 1002 0 0,-34-14-1132 0 0,-103 31-3932 0 0,-15 3-6727 0 0,-1 13 6622 0 0</inkml:trace>
  <inkml:trace contextRef="#ctx0" brushRef="#br0" timeOffset="6395.26">3712 553 3777 0 0,'0'0'1680'0'0,"0"0"257"0"0,0 0 111 0 0,0 0 16 0 0,0 0-367 0 0,0 0-393 0 0,199-15-288 0 0,-158 11-232 0 0,7 1-159 0 0,3-1-185 0 0,6 0-184 0 0,2-3-224 0 0,0-4-304 0 0,0 4-552 0 0,-2-4-1081 0 0,-13 3-1904 0 0,-16 5-7041 0 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50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78 203 0 0 0,'0'0'93'0'0,"5"-1"8455"0"0,20-2-5154 0 0,185 3 1388 0 0,-59 0-4222 0 0,-58-7-379 0 0,51-16-1025 0 0,-137 22-4154 0 0,-19 6-3438 0 0,3-1 5843 0 0,4 0 1906 0 0</inkml:trace>
  <inkml:trace contextRef="#ctx0" brushRef="#br0" timeOffset="6229.896">0 600 0 0 0,'0'0'597'0'0,"0"0"97"0"0,1-2 70 0 0,31-10 6026 0 0,-24 12-6742 0 0,70 0 1719 0 0,-7 2-1523 0 0,-1-2 0 0 0,1-4 0 0 0,-1-3 0 0 0,0-3 0 0 0,15-7-244 0 0,12-9-3698 0 0,-95 25 2689 0 0,-1 1-4202 0 0,-1 0 3249 0 0</inkml:trace>
  <inkml:trace contextRef="#ctx0" brushRef="#br0" timeOffset="6983.54">438 8 0 0 0,'0'0'1048'0'0,"0"0"24"0"0,0 0-13 0 0,0 0 48 0 0,0 0 63 0 0,0 0-7 0 0,0 0-99 0 0,0 0-200 0 0,0 0-193 0 0,0 0-180 0 0,0 0-126 0 0,0 0-53 0 0,0 0-2 0 0,-7-2 32 0 0,-22-2 60 0 0,21 2 30 0 0,8 2-13 0 0,0 0-53 0 0,12 12 1036 0 0,1 3-957 0 0,0-1 1 0 0,2 0-1 0 0,0-1 0 0 0,0-1 0 0 0,1 0 1 0 0,0-1-1 0 0,1-1 0 0 0,0 0 1 0 0,5 1-446 0 0,4 1 52 0 0,-1 2 1 0 0,0 1-1 0 0,-1 1 1 0 0,-1 1-1 0 0,-1 1 1 0 0,0 1 0 0 0,16 19-53 0 0,-4 18-71 0 0,-24 2 534 0 0,-10-57-406 0 0,-6 14 231 0 0,-110 103 446 0 0,-175 128 138 0 0,260-210-1134 0 0,32-21-2633 0 0,16-11-7440 0 0,-11-4 3049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9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21 122 0 0 0,'0'0'1222'0'0,"0"0"342"0"0,0 0 215 0 0,0 0 32 0 0,0 0-73 0 0,0 0-61 0 0,0 0-70 0 0,0 0-112 0 0,0 0-133 0 0,0 0-160 0 0,2-3-165 0 0,9-16 560 0 0,-11 19-1023 0 0,0 0-147 0 0,0 0-115 0 0,6 16 422 0 0,6 23-520 0 0,-1 1 1 0 0,-3 0 0 0 0,-1 1 0 0 0,-2-1 0 0 0,-1 1-1 0 0,-3 0 1 0 0,-1 0 0 0 0,-2 4-215 0 0,1 5 25 0 0,0-5-2 0 0,-3 0 0 0 0,-1 0 0 0 0,-3-1 1 0 0,-1 1-1 0 0,-15 41-23 0 0,9-58 313 0 0,15-28-303 0 0,1 0 0 0 0,-1-1 0 0 0,0 1 0 0 0,0-1 0 0 0,0 1 0 0 0,0 0 0 0 0,0-1 0 0 0,1 1 0 0 0,-1-1 1 0 0,0 1-1 0 0,0-1 0 0 0,0 1 0 0 0,0-1 0 0 0,0 1 0 0 0,0 0 0 0 0,0-1 0 0 0,0 1 0 0 0,-1-1 0 0 0,1 1 0 0 0,0-1 0 0 0,0 1 0 0 0,0 0 0 0 0,0-1 0 0 0,-1 1 0 0 0,1 0 1 0 0,0-1-1 0 0,0 1 0 0 0,-1-1 0 0 0,1 1 0 0 0,0 0 0 0 0,0-1 0 0 0,-1 1 0 0 0,1 0 0 0 0,0 0 0 0 0,-1-1 0 0 0,1 1 0 0 0,-1 0 0 0 0,1 0 0 0 0,0 0 0 0 0,-1-1 0 0 0,1 1 1 0 0,-1 0-1 0 0,1 0 0 0 0,0 0 0 0 0,-1 0 0 0 0,1 0 0 0 0,-1 0 0 0 0,1 0 0 0 0,-1 0 0 0 0,1 0 0 0 0,-1 0 0 0 0,1 0 0 0 0,0 0 0 0 0,-1 0 0 0 0,1 0 0 0 0,-1 0 0 0 0,1 0 1 0 0,0 1-1 0 0,-1-1 0 0 0,1 0 0 0 0,-1 0 0 0 0,1 1 0 0 0,0-1 0 0 0,-1 0 0 0 0,1 0 0 0 0,0 1 0 0 0,-1-1 0 0 0,1 0 0 0 0,0 1 0 0 0,-1-1-10 0 0,0-34 33 0 0,0-1 1 0 0,3 1-1 0 0,1-1 0 0 0,1 1 0 0 0,2 0 1 0 0,1 0-1 0 0,2 1 0 0 0,1 0 0 0 0,2 0 1 0 0,1 1-1 0 0,1 1 0 0 0,2 0 0 0 0,14-21-33 0 0,-13 24-6 0 0,0 0-1 0 0,2 1 0 0 0,1 1 0 0 0,1 0 0 0 0,1 2 0 0 0,2 1 1 0 0,0 0-1 0 0,20-13 7 0 0,-36 29 7 0 0,1 1 0 0 0,-1 0 0 0 0,1 1 0 0 0,0 0 1 0 0,1 0-1 0 0,-1 1 0 0 0,1 0 0 0 0,0 1 0 0 0,0 0 0 0 0,0 0 1 0 0,0 1-1 0 0,0 1 0 0 0,1 0 0 0 0,-1 0 0 0 0,0 1 0 0 0,9 0-7 0 0,-15 3 21 0 0,0 1 0 0 0,0-1 0 0 0,0 0 0 0 0,-1 1 0 0 0,0 0 0 0 0,1 0 0 0 0,-1 0 0 0 0,-1 0 0 0 0,1 0 0 0 0,-1 1 0 0 0,0-1 0 0 0,0 1 0 0 0,0 0 0 0 0,0-1 0 0 0,-1 1 0 0 0,0 0 0 0 0,0 0 0 0 0,0 0 0 0 0,0 0 0 0 0,-1 0 0 0 0,0 0 0 0 0,0 0 0 0 0,-1 0 0 0 0,1 0 0 0 0,-1 0 0 0 0,-1 4-21 0 0,-1 5 22 0 0,0-1 0 0 0,0 1 0 0 0,-1-1 0 0 0,-1 0 0 0 0,0-1 1 0 0,-1 1-1 0 0,-1-1 0 0 0,1 0 0 0 0,-2-1 0 0 0,0 1 0 0 0,0-1 0 0 0,-1-1 0 0 0,0 0 1 0 0,-1 0-1 0 0,0-1 0 0 0,-1 0 0 0 0,-10 6-22 0 0,11-9-120 0 0,-1 0 0 0 0,-1-1-1 0 0,1-1 1 0 0,-1 0 0 0 0,1 0 0 0 0,-1-1 0 0 0,0-1 0 0 0,0 0 0 0 0,0 0 0 0 0,-1-1-1 0 0,1-1 1 0 0,0 0 0 0 0,-3-1 120 0 0,-25-19-3126 0 0,32-11-7241 0 0,8 23 994 0 0</inkml:trace>
  <inkml:trace contextRef="#ctx0" brushRef="#br0" timeOffset="516.193">645 387 7202 0 0,'0'0'1513'0'0,"0"0"1"0"0,0 0 268 0 0,0 0 231 0 0,0 0-72 0 0,0 0-257 0 0,0 0-301 0 0,0 0-301 0 0,0 0-253 0 0,0 0-181 0 0,0 0-126 0 0,0 0-69 0 0,0 0-15 0 0,19-22-38 0 0,62-70-26 0 0,15-22 528 0 0,-14 25-618 0 0,6 24-7 0 0,-88 64-276 0 0,1 1-1 0 0,-1-1 1 0 0,1 1-1 0 0,-1 0 1 0 0,1-1-1 0 0,-1 1 1 0 0,1 0-1 0 0,-1 0 1 0 0,1 0-1 0 0,0-1 1 0 0,-1 1-1 0 0,1 0 1 0 0,-1 0 0 0 0,1 0-1 0 0,0 0 1 0 0,-1 0-1 0 0,1 0 1 0 0,-1 0-1 0 0,1 0 1 0 0,0 0-1 0 0,-1 0 1 0 0,1 0-1 0 0,-1 0 1 0 0,1 1-1 0 0,-1-1 1 0 0,1 0-1 0 0,0 0 1 0 0,-1 1-1 0 0,1-1 1 0 0,-1 0-1 0 0,1 1 1 0 0,-1-1-1 0 0,0 0 1 0 0,1 1-1 0 0,-1-1 1 0 0,1 1-1 0 0,-1-1 1 0 0,0 1-1 0 0,1-1 1 0 0,-1 1-1 0 0,0-1 1 0 0,1 1-1 0 0,-1-1 1 0 0,0 1-1 0 0,0-1 1 0 0,1 1-1 0 0,-1 0 1 0 0,0-1-1 0 0,0 1 1 0 0,0-1-1 0 0,0 1 1 0 0,0-1-1 0 0,0 1 1 0 0,0 0-1 0 0,0-1 1 0 0,0 1-1 0 0,0-1 1 0 0,0 1-1 0 0,-1 0 1 0 0,1-1-1 0 0,0 1 1 0 0,0-1-1 0 0,0 1 1 0 0,-1-1-1 0 0,1 1 0 0 0,0 7 50 0 0,-7 117 401 0 0,9-122-441 0 0,1-1 0 0 0,-1 1-1 0 0,1-1 1 0 0,-1 0 0 0 0,1 0 0 0 0,0 0 0 0 0,0 0 0 0 0,0 0 0 0 0,0 0-1 0 0,0-1 1 0 0,1 0 0 0 0,-1 1 0 0 0,0-1 0 0 0,1-1 0 0 0,-1 1-1 0 0,0 0 1 0 0,1-1 0 0 0,-1 0 0 0 0,1 1 0 0 0,-1-1 0 0 0,1-1 0 0 0,-1 1-1 0 0,1 0 1 0 0,-1-1 0 0 0,1 0 0 0 0,-1 0 0 0 0,0 0 0 0 0,1 0 0 0 0,-1 0-1 0 0,0-1 1 0 0,2-1-10 0 0,204-91 287 0 0,-97 50-215 0 0,-66 32-49 0 0,-40 54 105 0 0,-6-22-171 0 0,-1-9 20 0 0,1-1 0 0 0,0 1 1 0 0,0-1-1 0 0,1 1 0 0 0,1 0 0 0 0,0-1 1 0 0,0 0-1 0 0,1 1 0 0 0,4 8 23 0 0,-5-16-165 0 0,-1 0-1 0 0,1 0 0 0 0,0 0 1 0 0,1 0-1 0 0,-1-1 1 0 0,1 1-1 0 0,-1-1 0 0 0,1 0 1 0 0,-1 0-1 0 0,1 0 1 0 0,0 0-1 0 0,0 0 1 0 0,0 0-1 0 0,0-1 0 0 0,1 1 1 0 0,-1-1-1 0 0,0 0 1 0 0,1 0-1 0 0,-1 0 0 0 0,0-1 1 0 0,3 1 165 0 0,10 2-2013 0 0,-1-1-2782 0 0,-1 0-4379 0 0,-9-2 2291 0 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1:02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0 0 0,'0'0'1374'0'0,"0"0"-62"0"0,0 0-57 0 0,0 0 125 0 0,0 0 178 0 0,0 0 102 0 0,0 0-68 0 0,0 0-163 0 0,0 0-172 0 0,0 0-179 0 0,0 0-128 0 0,0 0-94 0 0,0 0-84 0 0,24 0-75 0 0,154-8 902 0 0,55-6-88 0 0,-215 12-1603 0 0,-1 0-3869 0 0,-16 2 1902 0 0,-1 0-888 0 0,-1 0-1629 0 0,0 0-2069 0 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1:03.1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44 4497 0 0,'0'0'3029'0'0,"0"0"-1230"0"0,0 0-255 0 0,0 0 168 0 0,0 0-9 0 0,0 0-166 0 0,0 0-220 0 0,0 0-216 0 0,0 0-256 0 0,0 0-218 0 0,34 3-112 0 0,108 6-97 0 0,-17-21 389 0 0,-84 2-693 0 0,-2 3-446 0 0,38-6-1042 0 0,-28 3-7500 0 0,-37 6-2111 0 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1:00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708 118 2240 0 0,'0'0'1794'0'0,"0"0"-895"0"0,0 0-454 0 0,0 0 100 0 0,0 0 360 0 0,0 0 399 0 0,0 0 186 0 0,0 0-134 0 0,0 0-319 0 0,0 0-371 0 0,0 0-255 0 0,-10 27-148 0 0,-33 86-90 0 0,-13-7 249 0 0,36-77-322 0 0,-2-1 0 0 0,-1-1 0 0 0,-1-1 0 0 0,-2-1 1 0 0,0-2-1 0 0,-1 0 0 0 0,-2-2 0 0 0,-5 3-100 0 0,14-10 47 0 0,-2 0 0 0 0,1-1 1 0 0,-2-1-1 0 0,0-1 0 0 0,0-1 0 0 0,-1-1 0 0 0,0-1 0 0 0,0-1 1 0 0,-1-1-1 0 0,0-1 0 0 0,-10 0-47 0 0,32-5 23 0 0,0 1 1 0 0,1-1-1 0 0,-1 0 0 0 0,0 0 1 0 0,0 0-1 0 0,0-1 0 0 0,0 1 1 0 0,0-1-1 0 0,1 1 0 0 0,-1-1 0 0 0,0 0 1 0 0,0 0-1 0 0,1 0 0 0 0,-1 0 1 0 0,1-1-1 0 0,-1 1 0 0 0,1-1 1 0 0,-1 1-1 0 0,1-1 0 0 0,0 0 1 0 0,0 0-1 0 0,0 0 0 0 0,0 0 1 0 0,0 0-1 0 0,0-1 0 0 0,1 1 1 0 0,-1 0-1 0 0,1-1 0 0 0,0 1 1 0 0,-1-1-1 0 0,1 0 0 0 0,0 1 1 0 0,0-1-1 0 0,1 0 0 0 0,-1 0 1 0 0,1 0-1 0 0,-1 1 0 0 0,1-1 0 0 0,0 0 1 0 0,0 0-1 0 0,0 0-23 0 0,3-13 56 0 0,0 1 1 0 0,1 0-1 0 0,0 0 0 0 0,1 0 0 0 0,1 0 1 0 0,0 1-1 0 0,1 0 0 0 0,1 0 0 0 0,0 1 1 0 0,1 0-1 0 0,10-12-56 0 0,-3 3 164 0 0,0 0 1 0 0,1 1 0 0 0,1 1-1 0 0,1 1 1 0 0,1 0-1 0 0,1 1 1 0 0,0 2-1 0 0,7-3-164 0 0,-25 16 14 0 0,1 2 0 0 0,-1-1 0 0 0,1 0 0 0 0,-1 1 0 0 0,1-1 0 0 0,0 1 0 0 0,0 0 0 0 0,0 0 0 0 0,0 1 0 0 0,0-1 0 0 0,0 1 0 0 0,0 0 0 0 0,0 0 0 0 0,0 0-1 0 0,0 1 1 0 0,0-1 0 0 0,0 1 0 0 0,0 0 0 0 0,-1 0 0 0 0,1 0 0 0 0,0 1 0 0 0,0-1 0 0 0,-1 1 0 0 0,1 0 0 0 0,-1 0 0 0 0,1 0 0 0 0,-1 0 0 0 0,0 1 0 0 0,1 0-14 0 0,77 97 330 0 0,-61-70-265 0 0,14 18 37 0 0,-20-24-13 0 0,1-1 0 0 0,1-1 1 0 0,1 0-1 0 0,1-2 0 0 0,1 0 1 0 0,1-1-1 0 0,0 0 1 0 0,1-2-1 0 0,1-1 0 0 0,10 6-89 0 0,10-11-959 0 0,-33-11-3372 0 0,0 0-4036 0 0,-9 0 2068 0 0</inkml:trace>
  <inkml:trace contextRef="#ctx0" brushRef="#br0" timeOffset="704.147">1303 0 0 0 0,'0'0'936'0'0,"0"0"358"0"0,0 0-1 0 0,0 0 36 0 0,0 0 94 0 0,0 0 42 0 0,0 0-74 0 0,0 0-162 0 0,0 0-165 0 0,0 0-153 0 0,0 0-129 0 0,0 0-119 0 0,0 0-88 0 0,-20 13-51 0 0,-61 42-24 0 0,76-52-418 0 0,1-1 0 0 0,0 1 0 0 0,0 1 0 0 0,0-1 0 0 0,0 0 0 0 0,1 1-1 0 0,-1 0 1 0 0,1 0 0 0 0,0 0 0 0 0,0 0 0 0 0,0 0 0 0 0,1 1 0 0 0,-1-1 0 0 0,1 1-1 0 0,-1 3-81 0 0,-4 8 286 0 0,-11 28-29 0 0,1 1-1 0 0,3 1 1 0 0,1 0-1 0 0,3 1 1 0 0,1 0-1 0 0,3 0 1 0 0,1 1 0 0 0,3 0-1 0 0,2-1 1 0 0,2 10-257 0 0,-2-51-38 0 0,0 1 0 0 0,0-1 0 0 0,1 0 0 0 0,-1 1 0 0 0,2-1 0 0 0,-1 0 0 0 0,0 0 1 0 0,1 0-1 0 0,1 0 0 0 0,-1 0 0 0 0,1 0 0 0 0,-1 0 0 0 0,2-1 0 0 0,-1 1 0 0 0,1-1 0 0 0,-1 0 0 0 0,2 0 1 0 0,-1 0-1 0 0,0-1 0 0 0,1 0 0 0 0,0 1 0 0 0,0-2 0 0 0,0 1 0 0 0,0 0 0 0 0,1-1 0 0 0,-1 0 0 0 0,1 0 0 0 0,0-1 1 0 0,0 0-1 0 0,0 0 0 0 0,0 0 0 0 0,0-1 0 0 0,7 1 38 0 0,52-18-4769 0 0,-26-11-4204 0 0,-29 19 4507 0 0</inkml:trace>
  <inkml:trace contextRef="#ctx0" brushRef="#br0" timeOffset="1116.56">1373 350 144 0 0,'0'0'3691'0'0,"0"0"-2249"0"0,0 0-743 0 0,0 0 69 0 0,0 0 319 0 0,0 0 273 0 0,0 0 17 0 0,0 0-153 0 0,0 0-239 0 0,0 0-235 0 0,0 0-169 0 0,0 0-93 0 0,26-2-39 0 0,129-7 419 0 0,-61 13 291 0 0,-93-2-1135 0 0,0-1 1 0 0,0 1 0 0 0,0 0 0 0 0,0 0 0 0 0,-1 0-1 0 0,1 0 1 0 0,0 0 0 0 0,-1 0 0 0 0,0 0 0 0 0,1 0-1 0 0,-1 0 1 0 0,0 0 0 0 0,0 0 0 0 0,0 1 0 0 0,-1-1-1 0 0,1 0 1 0 0,0 0 0 0 0,-1 0 0 0 0,1 0 0 0 0,-1 0-1 0 0,0 0 1 0 0,0-1 0 0 0,1 1 0 0 0,-1 0 0 0 0,-1 0-1 0 0,1 0 1 0 0,0-1 0 0 0,0 1 0 0 0,-1 0 0 0 0,1-1-1 0 0,0 0 1 0 0,-1 1-25 0 0,-205 203 866 0 0,204-203-832 0 0,0 0 0 0 0,0 1 1 0 0,1-1-1 0 0,-1 0 0 0 0,1 1 1 0 0,0-1-1 0 0,-1 1 0 0 0,1 0 1 0 0,0 0-1 0 0,0 0 0 0 0,1 0 1 0 0,-1 0-1 0 0,1 0 0 0 0,-1 0 1 0 0,1 1-1 0 0,0-1 0 0 0,0 0 0 0 0,1 1 1 0 0,-1-1-1 0 0,1 1 0 0 0,0-1 1 0 0,-1 1-1 0 0,2-1 0 0 0,-1 1 1 0 0,0-1-1 0 0,1 0 0 0 0,-1 1 1 0 0,1-1-1 0 0,0 1 0 0 0,0-1 1 0 0,0 0-1 0 0,1 0 0 0 0,-1 0 1 0 0,1 1-1 0 0,0-1 0 0 0,0-1 1 0 0,0 1-1 0 0,1 1-34 0 0,5 0 4 0 0,1-1 1 0 0,0 0-1 0 0,0 0 0 0 0,0-1 1 0 0,0 0-1 0 0,0-1 0 0 0,0 0 1 0 0,0-1-1 0 0,1 1 1 0 0,-1-2-1 0 0,0 1 0 0 0,0-1 1 0 0,1-1-1 0 0,-1 0 0 0 0,0 0 1 0 0,0-1-1 0 0,1 0-4 0 0,43-18-5018 0 0,-3-4-7478 0 0,-42 20 9901 0 0</inkml:trace>
  <inkml:trace contextRef="#ctx0" brushRef="#br0" timeOffset="1536.401">2065 336 5633 0 0,'0'0'2083'0'0,"0"0"-360"0"0,0 0-157 0 0,0 0-19 0 0,0 0-79 0 0,0 0-203 0 0,0 0-233 0 0,0 0-240 0 0,0 0-252 0 0,0 0-176 0 0,0 0-132 0 0,0 0-90 0 0,-25 13-57 0 0,-74 42-29 0 0,72-34-9 0 0,28-19-57 0 0,0 0 0 0 0,0 0 0 0 0,-1 0 0 0 0,2 0 0 0 0,-1 0 0 0 0,0 0 0 0 0,0-1 1 0 0,1 1-1 0 0,-1 0 0 0 0,0-1 0 0 0,1 1 0 0 0,0 0 0 0 0,-1-1 0 0 0,1 0 0 0 0,0 1 0 0 0,0-1 1 0 0,0 0-1 0 0,0 0 0 0 0,0 0 0 0 0,0 0 0 0 0,0-1 0 0 0,0 1 0 0 0,0 0 0 0 0,1-1 0 0 0,-1 0 1 0 0,0 1-1 0 0,0-1 0 0 0,0 0 0 0 0,1 0 0 0 0,-1 0 0 0 0,1 0 10 0 0,13 3-31 0 0,75 34 97 0 0,-89-36-4 0 0,1 1 1 0 0,-1-1-1 0 0,0 1 1 0 0,1-1-1 0 0,-1 1 1 0 0,0 0-1 0 0,0 0 1 0 0,0 0-1 0 0,0 0 1 0 0,-1 0-1 0 0,1 0 1 0 0,-1 1-1 0 0,1-1 1 0 0,-1 0-1 0 0,0 1 1 0 0,1-1-1 0 0,-1 1 1 0 0,-1 0-1 0 0,1-1 1 0 0,0 1-1 0 0,-1 0 1 0 0,1-1-1 0 0,-1 1 1 0 0,0 0-1 0 0,0 0 1 0 0,0-1-1 0 0,0 1 1 0 0,0 0-1 0 0,-1 0 1 0 0,1-1 0 0 0,-1 1-1 0 0,0 1-62 0 0,-63 51 613 0 0,-40-6-1548 0 0,31-29-4687 0 0,60-19-2692 0 0,8-1 2269 0 0</inkml:trace>
  <inkml:trace contextRef="#ctx0" brushRef="#br0" timeOffset="1832.79">2275 93 7178 0 0,'0'0'1611'0'0,"0"0"-350"0"0,0 0-242 0 0,0 0-47 0 0,0 0 66 0 0,0 0 58 0 0,0 0-17 0 0,0 0-87 0 0,0 0-152 0 0,0 0-116 0 0,0 0-38 0 0,0 0-58 0 0,0 0-53 0 0,16 26-56 0 0,50 84-66 0 0,13 53 858 0 0,-73-152-1337 0 0,-2 0-1 0 0,1 1 1 0 0,-2-1 0 0 0,1 1 0 0 0,-2 0-1 0 0,0 0 1 0 0,0 0 0 0 0,-1 0-1 0 0,0 0 1 0 0,-1 0 0 0 0,-1 1-1 0 0,0-1 1 0 0,0 0 0 0 0,-1 0-1 0 0,-1 0 1 0 0,0 0 0 0 0,0-1 0 0 0,-2 1-1 0 0,1-1 1 0 0,-1 0 0 0 0,-1 0-1 0 0,0-1 1 0 0,0 1 0 0 0,-1-1-1 0 0,-1-1 1 0 0,1 1 0 0 0,-2-1 0 0 0,1 0-1 0 0,-1-1 27 0 0,-85 52-2760 0 0,60-45-1365 0 0,0-6-4309 0 0,25-9 2534 0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1:05.4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0 0 0,'0'0'1575'0'0,"0"0"-345"0"0,0 0-457 0 0,0 0-322 0 0,0 0-116 0 0,0 0 83 0 0,0 0 164 0 0,0 0 163 0 0,0 0 153 0 0,0 0 83 0 0,0 0 21 0 0,10-1-29 0 0,68-12 764 0 0,135-6 1646 0 0,-209 20-3378 0 0,1 0-1 0 0,-1 0 1 0 0,0 0 0 0 0,0 0-1 0 0,1 1 1 0 0,-1 0-1 0 0,0 0 1 0 0,0 0 0 0 0,-1 0-1 0 0,1 0 1 0 0,0 1-1 0 0,-1 0 1 0 0,1 0 0 0 0,-1 0-1 0 0,0 0 1 0 0,0 0-1 0 0,0 1 1 0 0,-1-1 0 0 0,1 1-1 0 0,-1 0 1 0 0,0-1-1 0 0,0 1 1 0 0,0 0 0 0 0,0 1-1 0 0,-1-1 1 0 0,1 0 0 0 0,-1 0-1 0 0,0 1 1 0 0,-1-1-1 0 0,1 0 1 0 0,-1 1-5 0 0,-2 8 71 0 0,-1 0 0 0 0,0 1-1 0 0,-1-2 1 0 0,-1 1 0 0 0,0 0 0 0 0,0-1 0 0 0,-1 0 0 0 0,-1 0-1 0 0,0-1 1 0 0,-1 0 0 0 0,0 0 0 0 0,-1 0 0 0 0,-1 0-71 0 0,-22 33 52 0 0,20-26-12 0 0,-31 43 85 0 0,3 1 0 0 0,3 1 0 0 0,3 3 1 0 0,-9 27-126 0 0,41-90 18 0 0,0 0 0 0 0,0 0 1 0 0,0 1-1 0 0,0-1 1 0 0,1 0-1 0 0,-1 1 0 0 0,1-1 1 0 0,0 1-1 0 0,0 0 1 0 0,0-1-1 0 0,1 1 0 0 0,-1 0 1 0 0,1-1-1 0 0,0 1 1 0 0,0 0-1 0 0,0 0 0 0 0,0-1 1 0 0,1 1-1 0 0,-1 0 0 0 0,1-1 1 0 0,0 1-1 0 0,0-1 1 0 0,1 1-1 0 0,-1-1 0 0 0,1 1 1 0 0,-1-1-1 0 0,1 0 1 0 0,0 1-1 0 0,0-1 0 0 0,1 0 1 0 0,-1-1-1 0 0,1 1 1 0 0,-1 0-1 0 0,2 0-18 0 0,9-1 82 0 0,1-1 0 0 0,-1 0 0 0 0,1-2 0 0 0,-1 1 0 0 0,0-1 0 0 0,1-1 0 0 0,-1-1 0 0 0,0 0 0 0 0,0 0 0 0 0,0-1 0 0 0,-1-1 0 0 0,0 0 0 0 0,1-1 0 0 0,-2 0 0 0 0,1-1 0 0 0,-1 0 0 0 0,2-2-82 0 0,22-10-536 0 0,8-12-2101 0 0,-19 12-4545 0 0,-14 14-1222 0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1:05.7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74 343 6409 0 0,'0'0'464'0'0,"0"0"-6"0"0,0 0 138 0 0,0 0 256 0 0,0 0 270 0 0,0 0 138 0 0,0 0-73 0 0,0 0-181 0 0,0 0-233 0 0,0 0-209 0 0,0 0-150 0 0,-11 32-113 0 0,-33 99-78 0 0,31-61 98 0 0,12-65-288 0 0,-1 0 1 0 0,1 1-1 0 0,1-1 0 0 0,-1 0 0 0 0,1 1 0 0 0,0-1 1 0 0,0 1-1 0 0,0-1 0 0 0,1 0 0 0 0,0 1 0 0 0,0-1 1 0 0,0 0-1 0 0,1 1 0 0 0,0-1 0 0 0,0 0 1 0 0,0 0-1 0 0,0-1 0 0 0,1 1 0 0 0,0 0 0 0 0,0-1 1 0 0,0 1-1 0 0,0-1 0 0 0,1 0 0 0 0,0 0 0 0 0,0-1 1 0 0,0 1-1 0 0,0-1 0 0 0,1 1 0 0 0,-1-1 1 0 0,1-1-1 0 0,-1 1 0 0 0,2 0-33 0 0,79 10 814 0 0,-78-13-903 0 0,0-1 0 0 0,0 0 0 0 0,0 0 0 0 0,0 0 0 0 0,0-1 0 0 0,-1 0 0 0 0,1 0 0 0 0,0-1 0 0 0,-1 0 0 0 0,0 0 0 0 0,1 0 0 0 0,-1-1 0 0 0,0 0 0 0 0,-1 0 0 0 0,1 0 0 0 0,-1-1 0 0 0,2-2 89 0 0,16-20-4391 0 0,-10 7-2560 0 0,-9 12 1979 0 0</inkml:trace>
  <inkml:trace contextRef="#ctx0" brushRef="#br0" timeOffset="252.438">359 273 2737 0 0,'0'0'637'0'0,"0"0"-73"0"0,0 0 160 0 0,0 0 298 0 0,0 0 271 0 0,0 0 110 0 0,-9 31-28 0 0,-30 98-130 0 0,-96 261 2451 0 0,71-213-3596 0 0,57-159-221 0 0,1-1 0 0 0,1 1 0 0 0,0 0 0 0 0,2 0 0 0 0,0 0 0 0 0,1 1 0 0 0,1-1 0 0 0,1 1 0 0 0,0 0 121 0 0,0-18-92 0 0,0 0-1 0 0,0 1 1 0 0,1-1 0 0 0,-1 0-1 0 0,0 1 1 0 0,1-1 0 0 0,-1 0-1 0 0,1 1 1 0 0,-1-1 0 0 0,1 0-1 0 0,0 0 1 0 0,-1 1 0 0 0,1-1-1 0 0,0 0 1 0 0,0 0 0 0 0,0 0-1 0 0,0 0 1 0 0,0 0 0 0 0,0 0-1 0 0,0 0 1 0 0,0-1 0 0 0,0 1-1 0 0,0 0 1 0 0,1 0 0 0 0,-1-1-1 0 0,0 1 1 0 0,1-1 0 0 0,-1 1-1 0 0,0-1 1 0 0,1 0 0 0 0,-1 0-1 0 0,0 1 1 0 0,1-1 0 0 0,-1 0-1 0 0,0 0 1 0 0,1 0 0 0 0,-1 0-1 0 0,1-1 93 0 0,48-17-8602 0 0,-42 10 7006 0 0</inkml:trace>
  <inkml:trace contextRef="#ctx0" brushRef="#br0" timeOffset="614.644">567 770 0 0 0,'0'0'747'0'0,"0"0"378"0"0,0 0 172 0 0,0 0 68 0 0,0 0-54 0 0,0 0-137 0 0,0 0-107 0 0,0 0-106 0 0,0 0-57 0 0,0 0 39 0 0,0 0 148 0 0,5 16 177 0 0,15 48 125 0 0,-19-65-1293 0 0,-1 1 0 0 0,1 0 0 0 0,0 0 0 0 0,0 0 0 0 0,0 0 0 0 0,0-1 1 0 0,-1 1-1 0 0,1 0 0 0 0,0-1 0 0 0,0 1 0 0 0,-1-1 0 0 0,1 1 0 0 0,0-1 0 0 0,-1 1 0 0 0,1-1 1 0 0,0 1-1 0 0,-1-1 0 0 0,1 1 0 0 0,-1-1 0 0 0,1 0 0 0 0,-1 0 0 0 0,1 1 0 0 0,-1-1 0 0 0,0 0 1 0 0,1 0-1 0 0,-1 1 0 0 0,0-1 0 0 0,1 0 0 0 0,-1 0 0 0 0,0 0 0 0 0,0 1 0 0 0,0-1 0 0 0,0 0 1 0 0,0 0-1 0 0,0 0 0 0 0,0 0 0 0 0,0 0 0 0 0,0 1 0 0 0,0-1 0 0 0,-1 0 0 0 0,1 0 1 0 0,0 0-1 0 0,0 1 0 0 0,-1-2-100 0 0,5-25 199 0 0,1 0 1 0 0,1 1-1 0 0,2 0 1 0 0,0 0-1 0 0,2 0 1 0 0,0 1-1 0 0,2 1 1 0 0,1-1-1 0 0,1 2 0 0 0,1 0 1 0 0,1 1-1 0 0,1 1 1 0 0,1 0-1 0 0,16-15-199 0 0,-16 19-66 0 0,40-22-1696 0 0,-38 69-7237 0 0,-16-20 2753 0 0,-2-5 1476 0 0</inkml:trace>
  <inkml:trace contextRef="#ctx0" brushRef="#br0" timeOffset="1001.886">1177 421 760 0 0,'0'0'1315'0'0,"0"0"-68"0"0,0 0 108 0 0,0 0 293 0 0,0 0 185 0 0,0 0-88 0 0,-33 27-260 0 0,-101 87-385 0 0,78-49 150 0 0,55-63-1216 0 0,-1 0 0 0 0,1 0 1 0 0,0 0-1 0 0,0 0 1 0 0,1 1-1 0 0,-1-1 0 0 0,0 0 1 0 0,1 1-1 0 0,-1-1 1 0 0,1 0-1 0 0,0 1 1 0 0,0-1-1 0 0,0 0 0 0 0,0 1 1 0 0,0-1-1 0 0,1 1 1 0 0,-1-1-1 0 0,0 0 0 0 0,1 1 1 0 0,0-1-1 0 0,0 0 1 0 0,0 0-1 0 0,0 0 1 0 0,0 1-1 0 0,0-1 0 0 0,0 0 1 0 0,1 0-1 0 0,-1-1 1 0 0,1 1-1 0 0,-1 0 0 0 0,1 0 1 0 0,0-1-1 0 0,0 1 1 0 0,0-1-1 0 0,-1 1 0 0 0,2-1 1 0 0,-1 0-1 0 0,0 0 1 0 0,0 0-1 0 0,0 0 1 0 0,0 0-1 0 0,1 0 0 0 0,-1-1 1 0 0,0 1-1 0 0,1-1 1 0 0,0 0-35 0 0,4 1 179 0 0,1-1 1 0 0,-1-1 0 0 0,1 1-1 0 0,-1-1 1 0 0,1-1 0 0 0,-1 1-1 0 0,0-1 1 0 0,0 0 0 0 0,0-1-1 0 0,0 0 1 0 0,0 0 0 0 0,-1-1-1 0 0,1 1 1 0 0,-1-1 0 0 0,0-1-1 0 0,0 1 1 0 0,0-1 0 0 0,3-4-180 0 0,131-145 1773 0 0,-138 152-1676 0 0,13-15-409 0 0,-11 36-736 0 0,-8 14 832 0 0,3-29 180 0 0,0-1-1 0 0,1 0 1 0 0,-1 0 0 0 0,1 1 0 0 0,-1-1 0 0 0,1 0 0 0 0,0 1-1 0 0,0-1 1 0 0,1 0 0 0 0,-1 1 0 0 0,1-1 0 0 0,-1 0 0 0 0,1 1 0 0 0,0-1-1 0 0,0 0 1 0 0,1 0 0 0 0,-1 0 0 0 0,1 0 0 0 0,-1 0 0 0 0,1 0-1 0 0,0-1 1 0 0,0 1 0 0 0,2 1 36 0 0,0 0-165 0 0,0 0-1 0 0,1-1 0 0 0,-1 0 1 0 0,1 0-1 0 0,0 0 0 0 0,-1-1 1 0 0,2 1-1 0 0,-1-1 0 0 0,0 0 1 0 0,0-1-1 0 0,1 1 1 0 0,-1-1-1 0 0,0 0 0 0 0,2 0 166 0 0,48-11-9417 0 0,-47 3 3136 0 0</inkml:trace>
  <inkml:trace contextRef="#ctx0" brushRef="#br0" timeOffset="1471.512">1699 376 2088 0 0,'0'0'1713'0'0,"0"0"-618"0"0,0 0-167 0 0,0 0 81 0 0,0 0 6 0 0,0 0-85 0 0,0 0-113 0 0,0 0-159 0 0,0 0-130 0 0,0 0-88 0 0,0 0-76 0 0,-22 32-57 0 0,-69 95-43 0 0,68-84-62 0 0,28-31-21 0 0,-2-9-111 0 0,5 3 199 0 0,0-1 0 0 0,1 1 0 0 0,-1-2 0 0 0,1 1 0 0 0,0-1 0 0 0,0-1 0 0 0,0 1 0 0 0,1-1 0 0 0,-1-1 0 0 0,1 0 0 0 0,0 0 0 0 0,-1-1 0 0 0,1-1 0 0 0,0 1 0 0 0,0-1 0 0 0,0-1-1 0 0,-1 0 1 0 0,4-1-269 0 0,8-2 446 0 0,0-2 0 0 0,-1 0 0 0 0,0-1 0 0 0,0-1 0 0 0,0-1 0 0 0,-1-1 0 0 0,-1-1 0 0 0,1 0 0 0 0,-2-2 0 0 0,0 0 0 0 0,0 0 0 0 0,9-11-446 0 0,59-62 756 0 0,-75 76-714 0 0,1 0 0 0 0,-1-1 0 0 0,-1 0 0 0 0,0-1 0 0 0,-1 0 0 0 0,0 0 0 0 0,-1-1 0 0 0,0 0 0 0 0,-1 0 0 0 0,0 0 0 0 0,-1-1 0 0 0,-1 0 0 0 0,0 0 0 0 0,-1 0 0 0 0,-1-1 1 0 0,0 1-1 0 0,0-1 0 0 0,-2-8-42 0 0,-1 16-32 0 0,0 0 0 0 0,-1 1 0 0 0,1-1 1 0 0,-2 0-1 0 0,1 1 0 0 0,-1-1 1 0 0,0 1-1 0 0,0 0 0 0 0,0 0 0 0 0,-1 0 1 0 0,0 1-1 0 0,0-1 0 0 0,-1 1 1 0 0,1 0-1 0 0,-1 0 0 0 0,0 1 1 0 0,-1-1-1 0 0,1 1 0 0 0,-1 0 0 0 0,0 0 1 0 0,0 1-1 0 0,0 0 0 0 0,0 0 1 0 0,-1 0-1 0 0,1 1 0 0 0,-1 0 1 0 0,1 0-1 0 0,-1 1 0 0 0,0 0 0 0 0,0 0 1 0 0,0 0-1 0 0,1 1 0 0 0,-1 0 1 0 0,0 1-1 0 0,0-1 0 0 0,0 1 0 0 0,0 0 1 0 0,1 1-1 0 0,-1 0 0 0 0,0 0 1 0 0,1 0-1 0 0,0 1 0 0 0,-1 0 1 0 0,-3 3 31 0 0,0-2-24 0 0,1 1 1 0 0,0 1 0 0 0,0-1 0 0 0,1 2-1 0 0,-1-1 1 0 0,2 1 0 0 0,-1 0 0 0 0,1 1-1 0 0,0 0 1 0 0,0 0 0 0 0,1 0 0 0 0,0 1-1 0 0,0 0 1 0 0,1 0 0 0 0,0 1 0 0 0,1-1-1 0 0,0 1 1 0 0,1 0 0 0 0,0 0 0 0 0,0 0-1 0 0,1 0 1 0 0,0 1 0 0 0,1-1 0 0 0,0 1-1 0 0,1-1 1 0 0,0 1 0 0 0,1-1 0 0 0,0 1-1 0 0,1-1 1 0 0,2 9 23 0 0,-1-10 12 0 0,1-1-1 0 0,1 1 0 0 0,0-1 1 0 0,0 0-1 0 0,0-1 1 0 0,1 1-1 0 0,0-1 1 0 0,1 0-1 0 0,0-1 1 0 0,0 1-1 0 0,0-1 1 0 0,1-1-1 0 0,-1 1 1 0 0,1-1-1 0 0,1-1 1 0 0,-1 0-1 0 0,1 0 0 0 0,8 3-11 0 0,4 0 33 0 0,1-1-1 0 0,1 0 0 0 0,-1-2 0 0 0,1-1 0 0 0,0 0 0 0 0,0-2 0 0 0,5-1-32 0 0,-11 1-307 0 0,1-1 0 0 0,-1 0 1 0 0,1-2-1 0 0,-1 0 0 0 0,0-1 0 0 0,0-1 1 0 0,0 0-1 0 0,15-7 307 0 0,33-21-5114 0 0,-25 10-2970 0 0,-24 13 1083 0 0</inkml:trace>
  <inkml:trace contextRef="#ctx0" brushRef="#br0" timeOffset="1721.518">3185 1 10154 0 0,'0'0'1502'0'0,"0"0"-142"0"0,0 0 88 0 0,0 0 46 0 0,0 0-160 0 0,0 0-169 0 0,0 0-195 0 0,-33 21-201 0 0,-107 66-191 0 0,35-7 90 0 0,-683 600-971 0 0,448-410-1004 0 0,185-151-3243 0 0,150-115 3681 0 0,-7 7-1866 0 0,9-2-5017 0 0,3-9 3826 0 0</inkml:trace>
  <inkml:trace contextRef="#ctx0" brushRef="#br0" timeOffset="2165.661">2907 697 4305 0 0,'0'0'2883'0'0,"0"0"-709"0"0,0 0-516 0 0,0 0-261 0 0,0 0-171 0 0,0 0-174 0 0,0 0-138 0 0,0 0-148 0 0,0 0-132 0 0,0 0-154 0 0,0 0-144 0 0,0 0-88 0 0,-33 13-92 0 0,-102 44-44 0 0,51-14 126 0 0,-120 69 16 0 0,95-46-443 0 0,109-66 173 0 0,-1 0 0 0 0,1 0 0 0 0,0 0 0 0 0,-1 0 0 0 0,1 0 1 0 0,0 0-1 0 0,-1 0 0 0 0,1 0 0 0 0,-1 1 0 0 0,1-1 0 0 0,0 0 0 0 0,0 0 0 0 0,-1 0 0 0 0,1 1 0 0 0,0-1 0 0 0,-1 0 0 0 0,1 0 1 0 0,0 1-1 0 0,0-1 0 0 0,-1 0 0 0 0,1 1 0 0 0,0-1 0 0 0,0 0 0 0 0,0 1 0 0 0,-1-1 0 0 0,1 0 0 0 0,0 1 0 0 0,0-1 0 0 0,0 1 1 0 0,0-1-1 0 0,0 0 0 0 0,0 1 0 0 0,0-1 0 0 0,0 0 0 0 0,0 1 0 0 0,0-1 0 0 0,0 1 0 0 0,0-1 0 0 0,0 0 0 0 0,0 1 1 0 0,0-1-1 0 0,0 0 0 0 0,1 1 0 0 0,-1-1 0 0 0,0 1 0 0 0,0-1 0 0 0,0 0 0 0 0,0 1 0 0 0,1-1 0 0 0,-1 0 0 0 0,0 0 0 0 0,0 1 1 0 0,1-1-1 0 0,-1 0 0 0 0,0 0 0 0 0,1 1 0 0 0,-1-1 0 0 0,0 0 0 0 0,1 0 0 0 0,-1 0 0 0 0,0 1 0 0 0,1-1 0 0 0,-1 0 1 0 0,0 0-1 0 0,1 0 0 0 0,-1 0 0 0 0,1 0 0 0 0,-1 0 16 0 0,33 1-330 0 0,-24-1 344 0 0,250-7-360 0 0,-254 7 375 0 0,0 0 0 0 0,-1 1 1 0 0,1-1-1 0 0,0 1 0 0 0,-1 0 1 0 0,1 0-1 0 0,-1 0 0 0 0,1 1 1 0 0,-1 0-1 0 0,0-1 0 0 0,0 2 1 0 0,0-1-1 0 0,0 0 0 0 0,0 1 1 0 0,0 0-1 0 0,-1 0 0 0 0,1 0 1 0 0,-1 0-1 0 0,0 0 0 0 0,0 1 1 0 0,0-1-1 0 0,0 1 0 0 0,0 0 1 0 0,-1 0-1 0 0,0 0 0 0 0,0 0 1 0 0,0 1-1 0 0,0-1 0 0 0,-1 0 1 0 0,1 1-1 0 0,-1-1 0 0 0,-1 1 1 0 0,1-1-1 0 0,0 1 0 0 0,-1 0-28 0 0,-3 1 122 0 0,-1 0 1 0 0,1-1-1 0 0,-1 1 1 0 0,0-1-1 0 0,0 0 1 0 0,-1 0 0 0 0,0-1-1 0 0,0 1 1 0 0,0-1-1 0 0,0 0 1 0 0,0 0-1 0 0,-1-1 1 0 0,0 0 0 0 0,0 0-1 0 0,-5 2-123 0 0,-8 5 79 0 0,0-2 0 0 0,-1 0 0 0 0,1-1 0 0 0,-1-1 0 0 0,-1-1 1 0 0,1-1-1 0 0,-3 0-79 0 0,-90 3-2502 0 0,88-14-2857 0 0,19 4 14 0 0,2 2-1783 0 0</inkml:trace>
  <inkml:trace contextRef="#ctx0" brushRef="#br0" timeOffset="3280.536">3213 439 48 0 0,'0'0'2122'0'0,"0"0"-655"0"0,0 0-346 0 0,0 0 48 0 0,0 0 215 0 0,0 0 127 0 0,0 0-32 0 0,0 0-199 0 0,0 0-257 0 0,0 0-228 0 0,0 0-171 0 0,0 0-120 0 0,0 0-66 0 0,20 0-5 0 0,131 1 1399 0 0,-86 18-819 0 0,-64-19-991 0 0,0 1 1 0 0,1-1-1 0 0,-1 1 1 0 0,0 0-1 0 0,0-1 1 0 0,0 1 0 0 0,0 0-1 0 0,0 0 1 0 0,0 0-1 0 0,0 0 1 0 0,-1-1 0 0 0,1 1-1 0 0,0 1 1 0 0,0-1-1 0 0,-1 0 1 0 0,1 0-1 0 0,-1 0 1 0 0,1 0 0 0 0,-1 0-1 0 0,1 1 1 0 0,-1-1-1 0 0,0 0 1 0 0,1 0-1 0 0,-1 0 1 0 0,0 1 0 0 0,0-1-1 0 0,0 0 1 0 0,0 1-1 0 0,0-1 1 0 0,0 0 0 0 0,-1 0-1 0 0,1 1 1 0 0,0-1-1 0 0,-1 0 1 0 0,1 0-1 0 0,0 0 1 0 0,-1 1 0 0 0,0-1-1 0 0,1 0 1 0 0,-1 0-1 0 0,0 0 1 0 0,1 0-1 0 0,-1 0-22 0 0,-36 43 611 0 0,13-22-429 0 0,15-15-37 0 0,0 1 0 0 0,0 0 1 0 0,1 0-1 0 0,0 1 0 0 0,0 0 0 0 0,1 1 0 0 0,1-1 0 0 0,-1 1 1 0 0,0 4-146 0 0,6-13 11 0 0,1 0 1 0 0,-1 0 0 0 0,1 0 0 0 0,0 0 0 0 0,-1 0 0 0 0,1 0 0 0 0,0 0 0 0 0,0 0 0 0 0,0 0 0 0 0,0 0-1 0 0,0 0 1 0 0,0 1 0 0 0,0-1 0 0 0,0 0 0 0 0,0 0 0 0 0,0 0 0 0 0,1 0 0 0 0,-1 0 0 0 0,0 0 0 0 0,1 0-1 0 0,-1 0 1 0 0,1 0 0 0 0,-1 0 0 0 0,1 0 0 0 0,0 0 0 0 0,-1 0 0 0 0,1-1 0 0 0,0 1 0 0 0,-1 0 0 0 0,1 0-1 0 0,0-1 1 0 0,0 1 0 0 0,0 0 0 0 0,0-1 0 0 0,0 1 0 0 0,0-1 0 0 0,0 1 0 0 0,0-1 0 0 0,0 1-1 0 0,0-1 1 0 0,0 0 0 0 0,0 0 0 0 0,0 1 0 0 0,0-1 0 0 0,0 0 0 0 0,0 0 0 0 0,1 0-12 0 0,59 0 393 0 0,-55 0-361 0 0,227-58-2243 0 0,-201 49-259 0 0,-12 3-2201 0 0,-4 2-6210 0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13.14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0 188 0 0 0,'0'0'160'0'0,"0"0"-3"0"0,0 0-9 0 0,0 0 0 0 0,0 0-20 0 0,0 0-46 0 0,0 0-19 0 0,0 0-9 0 0,0 0 32 0 0,0 0 78 0 0,5-5 45 0 0,-3 3-171 0 0,0-1 0 0 0,0 1 0 0 0,0 0 0 0 0,0 0 0 0 0,1 0-1 0 0,-1 0 1 0 0,0 1 0 0 0,1-1 0 0 0,-1 1 0 0 0,1-1 0 0 0,0 1 0 0 0,-1 0 0 0 0,1 0 0 0 0,0 0 0 0 0,0 0 0 0 0,0 1-1 0 0,0-1 1 0 0,0 1 0 0 0,0-1 0 0 0,0 1 0 0 0,1 0-38 0 0,184 33 2043 0 0,-17-22-1007 0 0,0-7-1 0 0,0-8 0 0 0,66-14-1035 0 0,-19 3 363 0 0,195-8 312 0 0,558-32 378 0 0,-423 49-447 0 0,326-21 151 0 0,-166-5-170 0 0,-36 47-571 0 0,-312-3 296 0 0,126-21-312 0 0,-19-14 315 0 0,155 6-119 0 0,1002 17 2332 0 0,-758 33-2059 0 0,-560-18-352 0 0,657 18 11 0 0,-102-41-165 0 0,-720 2-78 0 0,24-3-1126 0 0,0 8 0 0 0,6 7 1241 0 0,-25 18-5264 0 0,-129-20 3693 0 0,14 0-4426 0 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14.9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48 0 0 0,'174'-6'0'0'0,"56"-3"529"0"0,-92-1-215 0 0,-1 5-1 0 0,15 8-313 0 0,-8-2 67 0 0,335 3 352 0 0,-75 3-299 0 0,381-7 1769 0 0,-503-21-1200 0 0,305 9-317 0 0,-277 27-266 0 0,115-15 800 0 0,175 55-693 0 0,-228-47 103 0 0,-331-6-263 0 0,161 7 333 0 0,1-8 0 0 0,5-10-386 0 0,683-54 433 0 0,-853 60-481 0 0,11-3-339 0 0,0 3 0 0 0,1 2 0 0 0,0 1 0 0 0,32 7 387 0 0,-26 9-3150 0 0,-37-11 385 0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27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0 4425 0 0,'0'0'1659'0'0,"0"0"-156"0"0,0 0-187 0 0,0 0-35 0 0,0 0 47 0 0,0 0-8 0 0,0 0-76 0 0,0 0-166 0 0,0 0-187 0 0,0 0-140 0 0,0 0-99 0 0,0 0-76 0 0,-5 18-75 0 0,-31 133 512 0 0,24-15-539 0 0,12-134-470 0 0,0 1 0 0 0,0-1 0 0 0,1 0 0 0 0,-1 0 0 0 0,0 0 0 0 0,1 0 0 0 0,0 0 0 0 0,-1 0 0 0 0,1 0 0 0 0,0-1 0 0 0,0 1 0 0 0,0 0 0 0 0,0 0 0 0 0,0-1 0 0 0,1 1 0 0 0,-1 0 0 0 0,0-1 0 0 0,1 1 0 0 0,-1-1 0 0 0,1 0 0 0 0,-1 1 0 0 0,1-1 0 0 0,0 0 1 0 0,0 0-1 0 0,0 0 0 0 0,-1 0 0 0 0,1-1 0 0 0,0 1 0 0 0,0 0 0 0 0,0-1 0 0 0,0 1 0 0 0,0-1 0 0 0,0 0 0 0 0,0 1 0 0 0,0-1 0 0 0,1 0 0 0 0,-1 0 0 0 0,0-1 0 0 0,0 1 0 0 0,2-1-4 0 0,76-31 670 0 0,89-100-282 0 0,-167 132-391 0 0,0 1 0 0 0,0-1 0 0 0,0 1 1 0 0,-1-1-1 0 0,1 1 0 0 0,0 0 0 0 0,0-1 0 0 0,-1 1 0 0 0,1 0 0 0 0,-1 0 0 0 0,1 0 0 0 0,-1 0 0 0 0,1 0 0 0 0,-1 1 0 0 0,1-1 0 0 0,-1 0 1 0 0,0 1-1 0 0,0-1 0 0 0,0 1 0 0 0,0-1 0 0 0,0 1 0 0 0,0 0 0 0 0,0-1 0 0 0,0 1 0 0 0,-1 0 0 0 0,1 0 0 0 0,-1-1 0 0 0,1 1 0 0 0,-1 0 0 0 0,0 0 1 0 0,0 0-1 0 0,1 0 0 0 0,-1-1 0 0 0,-1 1 0 0 0,1 0 0 0 0,0 0 0 0 0,0 1 3 0 0,3 11 43 0 0,3 4 40 0 0,-6-13-51 0 0,1 0 1 0 0,-1 0-1 0 0,1-1 1 0 0,1 1 0 0 0,-1 0-1 0 0,1 0 1 0 0,-1-1-1 0 0,1 1 1 0 0,1-1 0 0 0,-1 1-1 0 0,1-1 1 0 0,-1 0-1 0 0,1 0 1 0 0,0 0 0 0 0,1 0-1 0 0,-1-1 1 0 0,1 1 0 0 0,0-1-1 0 0,-1 0 1 0 0,1 0-1 0 0,1 0 1 0 0,-1-1 0 0 0,0 0-1 0 0,1 1 1 0 0,-1-1-1 0 0,1-1 1 0 0,0 1 0 0 0,-1-1-1 0 0,1 0 1 0 0,0 0-1 0 0,4 1-32 0 0,-1-4 98 0 0,-1 0-1 0 0,0 0 0 0 0,-1-1 0 0 0,1 0 0 0 0,0 0 0 0 0,-1 0 0 0 0,1-1 0 0 0,-1 0 0 0 0,0 0 0 0 0,0-1 0 0 0,-1 0 1 0 0,1 0-1 0 0,-1 0 0 0 0,0 0 0 0 0,-1-1 0 0 0,1 0 0 0 0,-1 0 0 0 0,0 0 0 0 0,-1-1 0 0 0,1 1 0 0 0,-1-1 1 0 0,-1 0-1 0 0,1 0 0 0 0,-1 0 0 0 0,0 0 0 0 0,-1 0 0 0 0,1 0 0 0 0,-2 0 0 0 0,1-1 0 0 0,-1 1 0 0 0,0-1 0 0 0,0 1 1 0 0,-1 0-1 0 0,0 0 0 0 0,0-1 0 0 0,-2-2-97 0 0,2 6-96 0 0,-1 0 0 0 0,1 0 0 0 0,-1 1 0 0 0,-1-1 0 0 0,1 0 0 0 0,0 1 0 0 0,-1-1 0 0 0,0 1 0 0 0,1 0 0 0 0,-2-1 0 0 0,1 1 0 0 0,0 1 0 0 0,0-1 0 0 0,-1 0 0 0 0,1 1 0 0 0,-1 0 0 0 0,0 0 96 0 0,-11-2-4486 0 0,0 7-3926 0 0,12 0-2653 0 0</inkml:trace>
  <inkml:trace contextRef="#ctx0" brushRef="#br0" timeOffset="537.138">824 405 2593 0 0,'0'0'2187'0'0,"0"0"233"0"0,0 0 173 0 0,0 0-54 0 0,0 0-407 0 0,0 0-515 0 0,0 0-456 0 0,0 0-356 0 0,34-17-172 0 0,102-55-121 0 0,-80 24 124 0 0,-52 38-497 0 0,0 1-58 0 0,-1 1 0 0 0,1-1 0 0 0,-2 1 0 0 0,1-1 0 0 0,-1 0 1 0 0,0 0-1 0 0,-1 0 0 0 0,0 0 0 0 0,-1 0 0 0 0,0-7-81 0 0,0 14-12 0 0,0-1-1 0 0,0 0 1 0 0,-1 1 0 0 0,1-1 0 0 0,-1 1-1 0 0,1-1 1 0 0,-1 0 0 0 0,0 1 0 0 0,0 0-1 0 0,0-1 1 0 0,0 1 0 0 0,-1-1 0 0 0,1 1-1 0 0,-1 0 1 0 0,1 0 0 0 0,-1 0 0 0 0,0 0-1 0 0,0 0 1 0 0,0 0 0 0 0,0 1-1 0 0,0-1 1 0 0,0 1 0 0 0,0-1 0 0 0,0 1-1 0 0,-1 0 1 0 0,1-1 0 0 0,0 1 0 0 0,-1 1-1 0 0,1-1 1 0 0,-1 0 0 0 0,0 0 0 0 0,1 1-1 0 0,-1 0 1 0 0,1-1 0 0 0,-1 1 0 0 0,0 0-1 0 0,-1 0 13 0 0,-3 3-46 0 0,0-1-1 0 0,0 1 1 0 0,0 0-1 0 0,0 1 1 0 0,1-1-1 0 0,-1 1 0 0 0,1 1 1 0 0,0-1-1 0 0,0 1 1 0 0,1 0-1 0 0,-1 0 1 0 0,1 1-1 0 0,0 0 0 0 0,0 0 1 0 0,1 0-1 0 0,0 0 1 0 0,0 1-1 0 0,0 0 1 0 0,1 1 46 0 0,-2-2-28 0 0,-3 7-43 0 0,0 1-1 0 0,0-1 0 0 0,1 1 1 0 0,1 1-1 0 0,0-1 1 0 0,1 1-1 0 0,1 0 0 0 0,0 0 1 0 0,1 1-1 0 0,1-1 0 0 0,0 1 1 0 0,1-1-1 0 0,1 14 72 0 0,1-24-36 0 0,0 0-1 0 0,-1 0 0 0 0,2-1 1 0 0,-1 1-1 0 0,0 0 0 0 0,1-1 0 0 0,0 1 1 0 0,0-1-1 0 0,1 0 0 0 0,-1 0 1 0 0,1 1-1 0 0,0-2 0 0 0,0 1 1 0 0,0 0-1 0 0,0-1 0 0 0,1 1 0 0 0,-1-1 1 0 0,1 0-1 0 0,0 0 0 0 0,0 0 1 0 0,0-1-1 0 0,1 1 0 0 0,-1-1 1 0 0,0 0-1 0 0,1-1 0 0 0,0 1 37 0 0,125 20-831 0 0,-35-35-2224 0 0,-36-5-3257 0 0,-55 17 5800 0 0,20-7-6305 0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23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14 313 0 0 0,'0'0'852'0'0,"0"0"-342"0"0,0 0-260 0 0,0 0-151 0 0,0 0-7 0 0,0 0 139 0 0,0 0 182 0 0,0 0 131 0 0,0 0 39 0 0,0 0-44 0 0,0 0-54 0 0,-1 21-55 0 0,-3 146 766 0 0,26 300 1213 0 0,-35-114-1511 0 0,4-272-4 0 0,4-76 1810 0 0,2-22-1069 0 0,2-24-1638 0 0,2 0 0 0 0,2-1-1 0 0,2 1 1 0 0,1 1 0 0 0,3-1-1 0 0,0 1 1 0 0,3 1 0 0 0,6-10 3 0 0,18-54-50 0 0,5 1 0 0 0,4 3 0 0 0,4 2 1 0 0,5 2-1 0 0,3 2 0 0 0,41-46 50 0 0,-86 122 53 0 0,2 1 0 0 0,0 0 1 0 0,1 0-1 0 0,1 2 0 0 0,0 0 0 0 0,1 1 0 0 0,3-2-53 0 0,-19 15 9 0 0,0 0-1 0 0,0 0 0 0 0,0 1 1 0 0,0-1-1 0 0,0 0 0 0 0,-1 0 1 0 0,1 1-1 0 0,0-1 0 0 0,0 1 1 0 0,0-1-1 0 0,-1 1 1 0 0,1-1-1 0 0,0 1 0 0 0,0-1 1 0 0,-1 1-1 0 0,1 0 0 0 0,-1-1 1 0 0,1 1-1 0 0,0 0 0 0 0,-1 0 1 0 0,1-1-1 0 0,-1 1 1 0 0,0 0-1 0 0,1 0 0 0 0,-1 0 1 0 0,0 0-1 0 0,1 0 0 0 0,-1-1 1 0 0,0 1-1 0 0,0 0 0 0 0,0 0 1 0 0,0 0-1 0 0,0 0 1 0 0,0 0-1 0 0,0 0 0 0 0,0 0 1 0 0,0 0-1 0 0,0 0 0 0 0,0-1 1 0 0,-1 1-1 0 0,1 0 0 0 0,-1 1-8 0 0,1-2 9 0 0,-1 72 514 0 0,-4-1 0 0 0,-3 0 0 0 0,-3 0-1 0 0,-3-1 1 0 0,-7 14-523 0 0,-5 30 451 0 0,-31 100 242 0 0,54-208-716 0 0,0 1-1 0 0,0-1 0 0 0,-1 0 0 0 0,1 0 0 0 0,-1-1 0 0 0,-1 1 0 0 0,1-1 1 0 0,-1 0-1 0 0,0 0 0 0 0,0 0 0 0 0,-1-1 0 0 0,1 0 0 0 0,-1 0 0 0 0,0 0 1 0 0,0-1-1 0 0,0 1 0 0 0,-1-2 0 0 0,1 1 0 0 0,-1-1 0 0 0,1 0 1 0 0,-1 0-1 0 0,0-1 0 0 0,0 1 0 0 0,0-2 0 0 0,0 1 0 0 0,-2-1 24 0 0,1 0-268 0 0,0 0 0 0 0,-1 0-1 0 0,1-1 1 0 0,0 0 0 0 0,0-1-1 0 0,0 0 1 0 0,1 0 0 0 0,-1 0-1 0 0,0-1 1 0 0,1-1 0 0 0,0 1-1 0 0,0-1 1 0 0,0 0 0 0 0,0-1-1 0 0,0 1 1 0 0,1-1 0 0 0,0-1-1 0 0,0 1 1 0 0,0-1 0 0 0,-1-2 268 0 0,-4-5-1259 0 0,1 0 1 0 0,1 0 0 0 0,0-1-1 0 0,1 0 1 0 0,1-1-1 0 0,0 0 1 0 0,0 0 0 0 0,2 0-1 0 0,0-1 1 0 0,-2-13 1258 0 0,4 10-359 0 0</inkml:trace>
  <inkml:trace contextRef="#ctx0" brushRef="#br0" timeOffset="1171.523">577 950 8594 0 0,'0'0'1279'0'0,"0"0"-791"0"0,0 0-232 0 0,0 0 192 0 0,0 0 423 0 0,0 0 280 0 0,0 0 84 0 0,0 0-67 0 0,0 0-210 0 0,0 0-218 0 0,0 0-196 0 0,0 0-171 0 0,0 0-90 0 0,35-19-76 0 0,110-61-19 0 0,-62 17 200 0 0,-64 45-308 0 0,-1-1 0 0 0,0 0-1 0 0,-2-2 1 0 0,0 0 0 0 0,-2-1 0 0 0,0 0 0 0 0,-1-1 0 0 0,-2 0 0 0 0,0-1 0 0 0,3-11-80 0 0,-13 31-17 0 0,1 1-1 0 0,0-1 1 0 0,-1 1 0 0 0,0-1 0 0 0,0 0 0 0 0,0 1 0 0 0,0-1 0 0 0,-1 0 0 0 0,1 0 0 0 0,-1 0 0 0 0,0 0 0 0 0,0 1-1 0 0,0-1 1 0 0,-1 0 0 0 0,0 0 0 0 0,1 0 0 0 0,-1 1 0 0 0,0-1 0 0 0,-1 0 0 0 0,1 1 0 0 0,-1-1 0 0 0,1 1 0 0 0,-1-1 0 0 0,0 1-1 0 0,-1 0 1 0 0,1 0 0 0 0,0 0 0 0 0,-1 0 0 0 0,0 0 0 0 0,1 1 0 0 0,-1-1 0 0 0,0 1 0 0 0,0-1 0 0 0,-1 1 0 0 0,1 0 0 0 0,0 0-1 0 0,-2 0 18 0 0,-2 1-84 0 0,1 1-1 0 0,0 0 0 0 0,-1 0 0 0 0,1 1 0 0 0,0-1 0 0 0,-1 1 1 0 0,1 1-1 0 0,0-1 0 0 0,0 1 0 0 0,0 0 0 0 0,0 0 0 0 0,1 1 1 0 0,-1 0-1 0 0,0 0 0 0 0,1 0 0 0 0,0 1 0 0 0,0-1 1 0 0,0 1-1 0 0,0 1 0 0 0,1-1 0 0 0,-4 4 85 0 0,-2 2-27 0 0,2 1 1 0 0,-1-1-1 0 0,1 1 1 0 0,1 1-1 0 0,0 0 1 0 0,1-1-1 0 0,0 2 1 0 0,0-1-1 0 0,-2 13 27 0 0,6-22 0 0 0,0 0-1 0 0,1-1 0 0 0,-1 2 1 0 0,1-1-1 0 0,0 0 1 0 0,0 0-1 0 0,0 0 1 0 0,0 0-1 0 0,1 1 1 0 0,-1-1-1 0 0,1 0 1 0 0,0 1-1 0 0,0-1 1 0 0,0 0-1 0 0,0 1 1 0 0,0-1-1 0 0,1 0 1 0 0,0 1-1 0 0,0-1 0 0 0,0 0 1 0 0,0 0-1 0 0,0 0 1 0 0,0 0-1 0 0,1 0 1 0 0,0 0-1 0 0,-1 0 1 0 0,1 0-1 0 0,0 0 1 0 0,0-1-1 0 0,1 1 1 0 0,-1-1-1 0 0,1 0 1 0 0,-1 1-1 0 0,1-1 1 0 0,0 0-1 0 0,-1-1 1 0 0,1 1-1 0 0,0 0 0 0 0,0-1 1 0 0,0 0-1 0 0,0 0 1 0 0,1 1-1 0 0,0-1 1 0 0,20-1 143 0 0,0-1-1 0 0,0 0 1 0 0,0-2-1 0 0,0-1 1 0 0,0-1-1 0 0,0 0 1 0 0,-1-2-1 0 0,0-1 1 0 0,-1-1-1 0 0,0-1 1 0 0,0-1-1 0 0,-1 0 1 0 0,7-6-143 0 0,87-41 185 0 0,-114 58-184 0 0,-1 0-1 0 0,1 0 1 0 0,-1 0-1 0 0,1 0 1 0 0,-1 0-1 0 0,1 0 1 0 0,-1 0-1 0 0,0 0 1 0 0,1 0-1 0 0,-1 0 1 0 0,1 0-1 0 0,-1 1 1 0 0,0-1 0 0 0,1 0-1 0 0,-1 0 1 0 0,1 0-1 0 0,-1 1 1 0 0,0-1-1 0 0,1 0 1 0 0,-1 1-1 0 0,0-1 1 0 0,1 0-1 0 0,-1 1 1 0 0,0-1-1 0 0,1 0 1 0 0,-1 1-1 0 0,0-1 1 0 0,0 0-1 0 0,0 1 1 0 0,1-1-1 0 0,-1 1 1 0 0,0-1 0 0 0,0 1-1 0 0,0-1 1 0 0,0 0-1 0 0,0 1 1 0 0,0-1-1 0 0,0 1 1 0 0,0-1-1 0 0,0 1 1 0 0,0-1-1 0 0,0 1 1 0 0,0-1-1 0 0,0 0 1 0 0,0 1-1 0 0,0-1 1 0 0,0 1-1 0 0,-1-1 1 0 0,1 0-1 0 0,0 1 1 0 0,0-1 0 0 0,0 1-1 0 0,-1-1 1 0 0,1 0-1 0 0,0 1 1 0 0,-1-1-1 0 0,1 0 1 0 0,0 1-1 0 0,-1-1 1 0 0,1 0-1 0 0,0 1 1 0 0,-1-1-1 0 0,1 0 1 0 0,0 0-1 0 0,-1 0 1 0 0,1 1-1 0 0,-21 37 175 0 0,18-34-162 0 0,-126 194 331 0 0,126-195-349 0 0,1 1 0 0 0,0-1 0 0 0,0 0 0 0 0,1 1 0 0 0,-1 0 0 0 0,1-1 0 0 0,-1 1 0 0 0,1 0 0 0 0,0 0 0 0 0,0-1 1 0 0,1 1-1 0 0,-1 0 0 0 0,1 0 0 0 0,0 0 0 0 0,0 0 0 0 0,0 0 0 0 0,1 0 0 0 0,-1 0 0 0 0,1 0 0 0 0,0 0 0 0 0,0-1 0 0 0,0 1 0 0 0,1 0 0 0 0,-1-1 0 0 0,1 1 0 0 0,0-1 0 0 0,0 1 1 0 0,0-1-1 0 0,1 0 0 0 0,-1 0 0 0 0,1 0 0 0 0,-1 0 0 0 0,1 0 0 0 0,0-1 0 0 0,0 1 0 0 0,0-1 0 0 0,1 0 0 0 0,-1 1 0 0 0,1-2 0 0 0,-1 1 0 0 0,4 1 5 0 0,9 4 35 0 0,2 0-1 0 0,-1-2 0 0 0,1 0 1 0 0,-1-1-1 0 0,1 0 0 0 0,0-2 1 0 0,1 0-1 0 0,-1-1 1 0 0,6-1-35 0 0,-7-3 56 0 0,-1 0 1 0 0,0-1 0 0 0,-1 0 0 0 0,1-1 0 0 0,-1-1 0 0 0,0-1 0 0 0,0 0 0 0 0,-1-1 0 0 0,0 0-1 0 0,0-1 1 0 0,-1-1 0 0 0,0 0 0 0 0,0-1 0 0 0,-2 0 0 0 0,1-1 0 0 0,-1 0 0 0 0,-1-1-1 0 0,0 0 1 0 0,-1 0 0 0 0,0-2-57 0 0,0 1 59 0 0,0 0 0 0 0,-1 0 0 0 0,0-1 0 0 0,-1 0 0 0 0,-1 0 0 0 0,-1-1 0 0 0,0 1 0 0 0,-1-1 1 0 0,0-1-1 0 0,-2 1 0 0 0,0 0 0 0 0,0-1 0 0 0,-2 1 0 0 0,0-1 0 0 0,-1-1-59 0 0,1 17-12 0 0,-1-1 1 0 0,1 0 0 0 0,-1 0-1 0 0,0 0 1 0 0,0 1 0 0 0,0-1-1 0 0,0 0 1 0 0,0 1 0 0 0,0-1-1 0 0,0 1 1 0 0,0-1-1 0 0,-1 1 1 0 0,1 0 0 0 0,0-1-1 0 0,-1 1 1 0 0,1 0 0 0 0,-1 0-1 0 0,0 0 1 0 0,1 0 0 0 0,-1 0-1 0 0,0 1 1 0 0,1-1 0 0 0,-1 0-1 0 0,0 1 1 0 0,0-1 0 0 0,0 1-1 0 0,0 0 1 0 0,0-1 0 0 0,1 1-1 0 0,-1 0 1 0 0,0 0-1 0 0,0 0 1 0 0,0 1 0 0 0,0-1-1 0 0,0 0 1 0 0,0 1 0 0 0,1-1-1 0 0,-1 1 1 0 0,0 0 0 0 0,0-1-1 0 0,1 1 1 0 0,-1 0 0 0 0,0 0-1 0 0,1 0 1 0 0,-2 1 11 0 0,-4 8-92 0 0,1 0 1 0 0,-1 1-1 0 0,2 0 1 0 0,-1 0-1 0 0,1 0 0 0 0,1 1 1 0 0,0 0-1 0 0,1 0 1 0 0,0 0-1 0 0,1 0 0 0 0,0 0 1 0 0,1 0-1 0 0,0 1 0 0 0,1-1 1 0 0,1 0-1 0 0,0 3 92 0 0,3-5 5 0 0,0-1 0 0 0,0-1-1 0 0,1 1 1 0 0,0-1 0 0 0,0 0 0 0 0,1 0-1 0 0,0 0 1 0 0,0-1 0 0 0,1 0-1 0 0,0 0 1 0 0,1 0 0 0 0,-1-1-1 0 0,1 0 1 0 0,0-1 0 0 0,1 0 0 0 0,-1 0-1 0 0,1-1 1 0 0,0 0 0 0 0,7 2-5 0 0,-5-1 62 0 0,0-2 1 0 0,1 1-1 0 0,-1-2 0 0 0,1 1 1 0 0,0-1-1 0 0,0-1 1 0 0,0 0-1 0 0,0-1 1 0 0,-1 0-1 0 0,1-1 0 0 0,2-1-62 0 0,-7-1 66 0 0,0-1 0 0 0,0 1 0 0 0,0-1 0 0 0,-1-1-1 0 0,0 1 1 0 0,0-1 0 0 0,0 0 0 0 0,0-1-1 0 0,-1 0 1 0 0,0 1 0 0 0,0-2 0 0 0,0 1-1 0 0,-1 0 1 0 0,0-1 0 0 0,0 0 0 0 0,1-6-66 0 0,115-298 609 0 0,-113 298-965 0 0,-7 35-435 0 0,-1-6 889 0 0,1 17-105 0 0,-2-16 1 0 0,1 1 0 0 0,1-1-1 0 0,1 0 1 0 0,0 1 0 0 0,2-1 0 0 0,-1 0-1 0 0,2 0 1 0 0,1-1 0 0 0,0 1 0 0 0,1-1-1 0 0,0 0 1 0 0,6 9 6 0 0,-9-19 7 0 0,0-1-1 0 0,0 1 0 0 0,0-1 1 0 0,1 0-1 0 0,0 0 1 0 0,0 0-1 0 0,1 0 0 0 0,-1-1 1 0 0,1 0-1 0 0,0 0 1 0 0,0 0-1 0 0,0 0 0 0 0,0-1 1 0 0,1 0-1 0 0,0 0 0 0 0,-1 0 1 0 0,1-1-1 0 0,0 0 1 0 0,0 0-1 0 0,0-1 0 0 0,1 1 1 0 0,-1-1-1 0 0,0-1 1 0 0,1 1-7 0 0,-2-3 58 0 0,-1 0 1 0 0,0-1 0 0 0,1 1 0 0 0,-1-1 0 0 0,0 0 0 0 0,-1 0 0 0 0,1 0 0 0 0,0-1-1 0 0,-1 1 1 0 0,0-1 0 0 0,0 0 0 0 0,0 0 0 0 0,0 0 0 0 0,-1 0 0 0 0,1-1 0 0 0,-1 1-1 0 0,0-1 1 0 0,0 0-59 0 0,4-5 86 0 0,108-262 1337 0 0,-114 272-1461 0 0,0 0-1 0 0,0 0 1 0 0,1 0 0 0 0,-1 0-1 0 0,0 0 1 0 0,0 0 0 0 0,0 0-1 0 0,1 0 1 0 0,-1 0 0 0 0,0 0-1 0 0,0 0 1 0 0,1 0-1 0 0,-1 0 1 0 0,0 0 0 0 0,0 0-1 0 0,0 0 1 0 0,1 0 0 0 0,-1 0-1 0 0,0 0 1 0 0,0 0 0 0 0,1 0-1 0 0,-1 0 1 0 0,0 0 0 0 0,0 0-1 0 0,0-1 1 0 0,1 1-1 0 0,-1 0 1 0 0,0 0 0 0 0,0 0-1 0 0,0 0 1 0 0,0 0 0 0 0,1-1-1 0 0,-1 1 1 0 0,0 0 0 0 0,0 0-1 0 0,0 0 1 0 0,0-1 0 0 0,0 1 38 0 0,-1 34-3405 0 0,0-18-5835 0 0,1-12-739 0 0</inkml:trace>
  <inkml:trace contextRef="#ctx0" brushRef="#br0" timeOffset="1585.174">2744 541 18588 0 0,'0'0'960'0'0,"0"0"-352"0"0,0 0-304 0 0,0 0 32 0 0,0 0-88 0 0,0 0-71 0 0,0 0-81 0 0,0 0-112 0 0,-53 195-64 0 0,53-169-209 0 0,3 0-223 0 0,3-4-320 0 0,7-4-784 0 0,-2 1-1225 0 0,-6-8-1880 0 0,1-7-5689 0 0</inkml:trace>
  <inkml:trace contextRef="#ctx0" brushRef="#br0" timeOffset="1822.272">2645 203 14003 0 0,'0'0'3217'0'0,"0"0"-3161"0"0,0 0-248 0 0,0 0-272 0 0,0 0-241 0 0,0 0-231 0 0,0 0-248 0 0,0 0-432 0 0,0 0-857 0 0,0 0-1256 0 0,0 0-2248 0 0</inkml:trace>
  <inkml:trace contextRef="#ctx0" brushRef="#br0" timeOffset="2100.625">3083 475 11386 0 0,'0'0'3632'0'0,"0"0"-1950"0"0,0 0-726 0 0,0 0-205 0 0,0 0-207 0 0,0 0-184 0 0,0 0-157 0 0,0 0-74 0 0,0 0-28 0 0,0 0-53 0 0,0 0-36 0 0,0 0-36 0 0,-14 26-6 0 0,-41 85 6 0 0,40-37-8 0 0,17-60 24 0 0,-3-7 50 0 0,0 0 0 0 0,1 0 0 0 0,1 0 1 0 0,-1 0-1 0 0,1 0 0 0 0,0-1 1 0 0,0 1-1 0 0,1 0 0 0 0,0 0 1 0 0,0 0-1 0 0,1-1 0 0 0,0 0 0 0 0,0 1 1 0 0,0-1-1 0 0,1 0 0 0 0,0 0 1 0 0,0-1-1 0 0,1 1 0 0 0,-1-1 1 0 0,1 0-1 0 0,0 0 0 0 0,0-1 0 0 0,1 1 1 0 0,0-1-1 0 0,0 0 0 0 0,0-1 1 0 0,0 1-1 0 0,0-1 0 0 0,0 0 1 0 0,1-1-1 0 0,0 0 0 0 0,4 1-42 0 0,-9-3 118 0 0,1 0-1 0 0,-1-1 1 0 0,1 0-1 0 0,-1 1 0 0 0,1-1 1 0 0,-1 0-1 0 0,1 0 1 0 0,-1-1-1 0 0,0 1 1 0 0,0 0-1 0 0,1-1 1 0 0,-1 1-1 0 0,0-1 1 0 0,0 0-1 0 0,0 0 1 0 0,-1 1-1 0 0,1-1 1 0 0,0-1-1 0 0,-1 1 1 0 0,1 0-1 0 0,-1 0 0 0 0,0 0 1 0 0,0-1-1 0 0,0 1 1 0 0,0-1-1 0 0,0 1 1 0 0,0-1-1 0 0,-1 1 1 0 0,1-1-1 0 0,-1-1-117 0 0,9-82 821 0 0,-9 79-802 0 0,1-7-3 0 0,-1 1 0 0 0,-1-1 0 0 0,0 0 0 0 0,-1 1 0 0 0,0-1 0 0 0,-1 1 0 0 0,0-1 0 0 0,-1 1 0 0 0,-2-2-16 0 0,2 5-160 0 0,0 0 0 0 0,-1 0 0 0 0,0 1 1 0 0,-1-1-1 0 0,0 1 0 0 0,-1 1 0 0 0,0-1 0 0 0,0 1 1 0 0,-1 0-1 0 0,1 1 0 0 0,-5-3 160 0 0,-14 4-4117 0 0,10 10-4811 0 0,10 0-1816 0 0</inkml:trace>
  <inkml:trace contextRef="#ctx0" brushRef="#br0" timeOffset="2421.957">3311 648 15187 0 0,'0'0'1238'0'0,"0"0"-407"0"0,0 0-282 0 0,0 0-107 0 0,0 0-44 0 0,0 0-40 0 0,0 0-61 0 0,0 0-91 0 0,0 0-105 0 0,0 0-84 0 0,0 0-47 0 0,7 29 39 0 0,21 89 19 0 0,0-68 77 0 0,-21-45-81 0 0,3 1 176 0 0,0-1 0 0 0,1 0 0 0 0,0-1 0 0 0,0 0 0 0 0,0-1 0 0 0,0 0 1 0 0,0-1-1 0 0,1 0 0 0 0,-1 0 0 0 0,1-1 0 0 0,-1-1 0 0 0,1 0 0 0 0,0-1 0 0 0,-1 0 0 0 0,3-1-200 0 0,0-2 128 0 0,1 0 0 0 0,-2-1 1 0 0,1 0-1 0 0,0-2 0 0 0,-1 1 0 0 0,0-2 1 0 0,-1 1-1 0 0,0-2 0 0 0,0 0 0 0 0,0 0 1 0 0,-1-1-1 0 0,-1 0 0 0 0,0-1 0 0 0,0 0 1 0 0,-1-1-1 0 0,-1 0 0 0 0,1 0 1 0 0,-2-1-1 0 0,0 0 0 0 0,-1-1 0 0 0,0 1 1 0 0,-1-1-1 0 0,4-14-128 0 0,8-49-993 0 0,-15 60-2840 0 0,-2 0-3536 0 0,0 10-3778 0 0</inkml:trace>
  <inkml:trace contextRef="#ctx0" brushRef="#br0" timeOffset="2756.246">4187 497 12131 0 0,'0'0'2340'0'0,"0"0"-403"0"0,0 0-428 0 0,0 0-406 0 0,0 0-328 0 0,0 0-206 0 0,0 0-114 0 0,0 0-103 0 0,0 0-104 0 0,0 0-94 0 0,0 0-60 0 0,0 0-48 0 0,0 0-32 0 0,-31 20-31 0 0,-96 59-39 0 0,91-45-188 0 0,36-31 215 0 0,1 0 1 0 0,0 1 0 0 0,0-1-1 0 0,0 0 1 0 0,1 0-1 0 0,-1 0 1 0 0,1 0 0 0 0,0 0-1 0 0,0 0 1 0 0,0 0-1 0 0,0 0 1 0 0,0-1 0 0 0,0 1-1 0 0,1-1 1 0 0,0 0-1 0 0,-1 0 1 0 0,1 0 0 0 0,0 0-1 0 0,0 0 1 0 0,0 0-1 0 0,0-1 1 0 0,0 1 0 0 0,0-1-1 0 0,1 0 1 0 0,-1 0-1 0 0,0 0 1 0 0,1-1 0 0 0,-1 1-1 0 0,1-1 29 0 0,27 14 14 0 0,-26-13 44 0 0,-1 1-1 0 0,0 0 0 0 0,0 1 0 0 0,0-1 1 0 0,-1 1-1 0 0,1 0 0 0 0,-1-1 0 0 0,1 2 1 0 0,-1-1-1 0 0,0 0 0 0 0,0 1 0 0 0,0-1 0 0 0,-1 1 1 0 0,1 0-1 0 0,-1 0 0 0 0,0 0 0 0 0,0 0 1 0 0,0 0-1 0 0,0 1 0 0 0,-1-1 0 0 0,0 0 1 0 0,0 1-1 0 0,0-1 0 0 0,0 2-57 0 0,-2 0 91 0 0,0-1 0 0 0,0 1 1 0 0,0-1-1 0 0,-1 0 0 0 0,1 0 0 0 0,-1 0 1 0 0,-1 0-1 0 0,1 0 0 0 0,-1 0 0 0 0,0 0 1 0 0,0-1-1 0 0,0 1 0 0 0,0-1 0 0 0,-1 0 1 0 0,0 0-1 0 0,0 0 0 0 0,0 0 0 0 0,0-1 0 0 0,0 0 1 0 0,-1 0-1 0 0,0 0 0 0 0,0 0 0 0 0,0-1-91 0 0,-60 26-1231 0 0,3-19-4565 0 0,51-9 113 0 0,3 0-5111 0 0</inkml:trace>
  <inkml:trace contextRef="#ctx0" brushRef="#br0" timeOffset="3001.745">4456 0 17300 0 0,'0'0'1413'0'0,"0"0"-399"0"0,0 0-242 0 0,0 0-33 0 0,0 0 29 0 0,0 0-30 0 0,0 0-77 0 0,0 0-100 0 0,-12 35-122 0 0,-35 112-101 0 0,25-34 87 0 0,18 189-309 0 0,6-167-44 0 0,0-66-3346 0 0,-2-2-9841 0 0,0-62 4148 0 0</inkml:trace>
  <inkml:trace contextRef="#ctx0" brushRef="#br0" timeOffset="3502.548">4594 571 6337 0 0,'0'0'2078'0'0,"0"0"-491"0"0,0 0-257 0 0,0 0-102 0 0,0 0-90 0 0,0 0-173 0 0,0 0-149 0 0,0 0-76 0 0,0 0-154 0 0,-14 32-137 0 0,-42 97-97 0 0,42-74 99 0 0,15-52-370 0 0,1 0 0 0 0,0-1 1 0 0,0 1-1 0 0,0 0 0 0 0,1-1 0 0 0,-1 0 0 0 0,0 1 0 0 0,1-1 0 0 0,0 0 0 0 0,0 0 0 0 0,-1 0 1 0 0,1-1-1 0 0,0 1 0 0 0,0-1 0 0 0,1 1 0 0 0,-1-1 0 0 0,0 0 0 0 0,0 0 0 0 0,1 0 0 0 0,-1-1 0 0 0,0 1 1 0 0,1-1-1 0 0,-1 0 0 0 0,0 0 0 0 0,1 0 0 0 0,-1 0 0 0 0,1-1 0 0 0,-1 1 0 0 0,0-1 0 0 0,1 0 1 0 0,-1 0-1 0 0,0 0 0 0 0,1-1-81 0 0,14-4 255 0 0,-1-1 1 0 0,0 0-1 0 0,0-1 1 0 0,-1-1 0 0 0,0-1-1 0 0,-1 0 1 0 0,0-1-1 0 0,-1-1 1 0 0,0 0-1 0 0,0 0 1 0 0,-1-2 0 0 0,2-3-256 0 0,11-9 199 0 0,77-73 276 0 0,-101 100-485 0 0,0 0 0 0 0,0-1 1 0 0,-1 1-1 0 0,1 0 1 0 0,0 0-1 0 0,-1 0 1 0 0,1 0-1 0 0,-1 0 1 0 0,1 1-1 0 0,-1-1 1 0 0,0 0-1 0 0,1 1 1 0 0,-1-1-1 0 0,0 1 0 0 0,0-1 1 0 0,0 1-1 0 0,0 0 1 0 0,0-1-1 0 0,-1 1 1 0 0,1 0-1 0 0,0 0 1 0 0,-1 0-1 0 0,1-1 1 0 0,-1 1-1 0 0,0 0 1 0 0,0 0-1 0 0,1 0 0 0 0,-1 0 1 0 0,0 0-1 0 0,-1 0 1 0 0,1 0-1 0 0,0-1 1 0 0,-1 2 9 0 0,1-3-1 0 0,13 239-274 0 0,-2-173 64 0 0,2 1 0 0 0,4-1 1 0 0,12 30 210 0 0,-20-69 47 0 0,-1 0 1 0 0,-1 1 0 0 0,-2 0-1 0 0,0 0 1 0 0,-2 0-1 0 0,-2 0 1 0 0,0 19-48 0 0,-3-42 17 0 0,0 0 1 0 0,-1 0-1 0 0,1 0 1 0 0,-1-1-1 0 0,0 1 0 0 0,0-1 1 0 0,0 0-1 0 0,-1 0 1 0 0,0 0-1 0 0,1 0 0 0 0,-1 0 1 0 0,0-1-1 0 0,-1 0 1 0 0,1 0-1 0 0,-1 0 0 0 0,1-1 1 0 0,-1 1-1 0 0,0-1 1 0 0,0 0-1 0 0,0 0 0 0 0,0-1 1 0 0,0 1-1 0 0,-1-1 1 0 0,1 0-1 0 0,0-1 0 0 0,0 1 1 0 0,-1-1-1 0 0,1 0 1 0 0,0-1-1 0 0,-1 1 0 0 0,1-1 1 0 0,0 0-1 0 0,0 0 1 0 0,-1-1-1 0 0,1 1 0 0 0,0-1 1 0 0,1 0-1 0 0,-1-1 1 0 0,0 1-1 0 0,0-1 0 0 0,1 0 1 0 0,0 0-1 0 0,-1 0 1 0 0,-1-3-18 0 0,-1-3-28 0 0,1-1 0 0 0,1 1 1 0 0,-1-1-1 0 0,2 0 1 0 0,-1-1-1 0 0,1 1 0 0 0,1-1 1 0 0,0 1-1 0 0,0-1 1 0 0,1 0-1 0 0,1 0 0 0 0,0 0 1 0 0,0-1-1 0 0,1 1 1 0 0,0 0-1 0 0,1 0 1 0 0,1 0-1 0 0,0 0 0 0 0,0 0 1 0 0,1 0-1 0 0,0 0 1 0 0,1 1-1 0 0,0 0 0 0 0,0-1 1 0 0,2 1-1 0 0,-1 1 1 0 0,1-1-1 0 0,0 1 0 0 0,1 0 1 0 0,0 1-1 0 0,1-1 1 0 0,1 0 27 0 0,99-105-2532 0 0,-68 80-857 0 0,0 4-3534 0 0,-19 17-3701 0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40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305 376 0 0 0,'0'0'707'0'0,"0"0"-92"0"0,0 0 131 0 0,0 0 303 0 0,0 0 247 0 0,0 0 231 0 0,0 0 97 0 0,0 0-83 0 0,0 0-121 0 0,0 0-172 0 0,0 0-209 0 0,34-13-193 0 0,106-43-188 0 0,-51-1 328 0 0,-79 49-772 0 0,0 0 0 0 0,-1-1 0 0 0,0 0 0 0 0,-1 0 0 0 0,0-1 0 0 0,0 0 0 0 0,-1-1 0 0 0,-1 0 0 0 0,1 0 0 0 0,-2 0 0 0 0,0-1 0 0 0,0 1 0 0 0,-1-1 0 0 0,0-1 0 0 0,-1 1-1 0 0,0 0 1 0 0,-1-1 0 0 0,0-8-214 0 0,-2 20 21 0 0,0 0-1 0 0,0-1 0 0 0,0 1 0 0 0,1 0 0 0 0,-2-1 1 0 0,1 1-1 0 0,0 0 0 0 0,0-1 0 0 0,0 1 0 0 0,0 0 1 0 0,-1-1-1 0 0,1 1 0 0 0,-1 0 0 0 0,1 0 0 0 0,-1 0 1 0 0,1-1-1 0 0,-1 1 0 0 0,0 0 0 0 0,0 0 0 0 0,1 0 0 0 0,-1 0 1 0 0,0 0-1 0 0,0 0 0 0 0,0 0 0 0 0,0 0 0 0 0,0 1 1 0 0,0-1-1 0 0,0 0 0 0 0,0 1 0 0 0,-1-1 0 0 0,1 0 1 0 0,0 1-1 0 0,0 0 0 0 0,-1-1 0 0 0,1 1 0 0 0,0 0 1 0 0,0-1-1 0 0,-1 1 0 0 0,1 0 0 0 0,0 0 0 0 0,-1 0 1 0 0,1 0-1 0 0,0 0 0 0 0,-1 0 0 0 0,1 1 0 0 0,0-1 0 0 0,0 0 1 0 0,-1 1-1 0 0,1-1 0 0 0,0 1 0 0 0,0-1 0 0 0,0 1 1 0 0,-1 0-1 0 0,1-1 0 0 0,0 1 0 0 0,0 0 0 0 0,0 0 1 0 0,0 0-1 0 0,0 0 0 0 0,0 0 0 0 0,1 0 0 0 0,-1 0 1 0 0,0 0-1 0 0,0 1-20 0 0,-11 34-6 0 0,2 0 1 0 0,1 1 0 0 0,2 1 0 0 0,2-1 0 0 0,1 1-1 0 0,2 0 1 0 0,3 33 5 0 0,-2-30-19 0 0,0-1 15 0 0,2 76-71 0 0,-4 0 0 0 0,-6 0 0 0 0,-5 0-1 0 0,-5-2 1 0 0,-4 0 0 0 0,-33 87 75 0 0,52-184-19 0 0,-2 0 0 0 0,0-1 0 0 0,-1 0 0 0 0,0-1-1 0 0,-1 1 1 0 0,-1-1 0 0 0,0-1 0 0 0,-2 0 0 0 0,1 0 0 0 0,-2-1 0 0 0,1 0 0 0 0,-2-1 0 0 0,0-1 0 0 0,0 0-1 0 0,-1 0 1 0 0,0-2 0 0 0,-1 1 0 0 0,0-2 0 0 0,0 0 0 0 0,-1-1 0 0 0,0-1 0 0 0,-1 0 0 0 0,1-1 0 0 0,-1 0-1 0 0,0-2 1 0 0,0 0 0 0 0,0-1 0 0 0,-8 0 19 0 0,21-3 30 0 0,1 1 0 0 0,-1 0 0 0 0,0-1 0 0 0,1 0 0 0 0,-1 0 0 0 0,1 0 0 0 0,-1 0 0 0 0,1-1-1 0 0,0 0 1 0 0,0 1 0 0 0,-1-1 0 0 0,1 0 0 0 0,0 0 0 0 0,1-1 0 0 0,-1 1 0 0 0,0-1 0 0 0,1 1 0 0 0,-1-1 0 0 0,1 0 0 0 0,0 0 0 0 0,0 0-1 0 0,0 0 1 0 0,0 0 0 0 0,0 0 0 0 0,1-1 0 0 0,0 1 0 0 0,-1 0 0 0 0,1-1 0 0 0,0 0 0 0 0,1 1 0 0 0,-1-3-30 0 0,-1-4 50 0 0,1 0 0 0 0,1-1 0 0 0,0 1 1 0 0,0 0-1 0 0,1-1 0 0 0,0 1 0 0 0,1 0 0 0 0,0 0 1 0 0,0 0-1 0 0,4-8-50 0 0,12-19 58 0 0,1 0 0 0 0,2 1 0 0 0,1 1 0 0 0,2 1 0 0 0,1 1 1 0 0,2 2-1 0 0,1 0 0 0 0,1 2 0 0 0,2 1 0 0 0,0 1 0 0 0,2 2 0 0 0,8-3-58 0 0,133-69-2022 0 0,-134 82-2693 0 0,0 1-3906 0 0,-31 10 2452 0 0</inkml:trace>
  <inkml:trace contextRef="#ctx0" brushRef="#br0" timeOffset="284.206">990 593 9706 0 0,'0'0'879'0'0,"0"0"-96"0"0,0 0 30 0 0,0 0 169 0 0,0 0 126 0 0,0 0-9 0 0,0 0-100 0 0,-31 28-162 0 0,-94 88-213 0 0,68-43-22 0 0,52-58-493 0 0,-1-2-35 0 0,1 0 0 0 0,1 1 0 0 0,0 0-1 0 0,1 0 1 0 0,0 0 0 0 0,1 0 0 0 0,1 0-1 0 0,0 0 1 0 0,1 0 0 0 0,0 1-74 0 0,0-9 56 0 0,1-1 0 0 0,-1 1 0 0 0,1-1 1 0 0,1 1-1 0 0,-1-1 0 0 0,1 1 0 0 0,-1-1 0 0 0,2 0 0 0 0,-1 0 1 0 0,0 0-1 0 0,1 0 0 0 0,0 0 0 0 0,0 0 0 0 0,1-1 0 0 0,-1 1 0 0 0,1-1 1 0 0,0 0-1 0 0,0 0 0 0 0,0-1 0 0 0,1 1 0 0 0,-1-1 0 0 0,1 0 1 0 0,0 0-1 0 0,0 0 0 0 0,0-1 0 0 0,2 1-56 0 0,-4-2 107 0 0,0 0 0 0 0,-1-1 0 0 0,1 1 0 0 0,0-1 0 0 0,0 0-1 0 0,0 0 1 0 0,0 0 0 0 0,1 0 0 0 0,-1 0 0 0 0,0 0 0 0 0,0-1 0 0 0,-1 0 0 0 0,1 1 0 0 0,0-1-1 0 0,0 0 1 0 0,0 0 0 0 0,0-1 0 0 0,-1 1 0 0 0,1-1 0 0 0,-1 1 0 0 0,1-1 0 0 0,-1 0 0 0 0,1 0 0 0 0,-1 0-1 0 0,0 0 1 0 0,0 0 0 0 0,0-1 0 0 0,1 0-107 0 0,46-77 994 0 0,-47 75-983 0 0,5-9-132 0 0,0-1-1 0 0,-2 1 0 0 0,1-1 1 0 0,-2 0-1 0 0,0-1 0 0 0,-1 1 1 0 0,-1-1-1 0 0,0 1 0 0 0,-1-1 1 0 0,-1 0-1 0 0,0 1 0 0 0,-1-1 1 0 0,-1-5 121 0 0,-12-3-3342 0 0,2 21-7443 0 0,7 3 1756 0 0</inkml:trace>
  <inkml:trace contextRef="#ctx0" brushRef="#br0" timeOffset="600.077">1104 888 7786 0 0,'0'0'1940'0'0,"0"0"-608"0"0,0 0-473 0 0,0 0-183 0 0,0 0-102 0 0,0 0-57 0 0,0 0 35 0 0,0 0 42 0 0,0 0-18 0 0,0 0-32 0 0,0 0-29 0 0,0 0-16 0 0,0 0-2 0 0,10 24 5 0 0,29 74-1 0 0,-38-95-417 0 0,0 0 1 0 0,-1 0-1 0 0,1 1 1 0 0,1-1-1 0 0,-1 0 1 0 0,0 0-1 0 0,1 0 1 0 0,-1-1-1 0 0,1 1 1 0 0,0 0-1 0 0,0 0 1 0 0,0-1-1 0 0,0 0 1 0 0,1 1-1 0 0,-1-1 1 0 0,0 0 0 0 0,1 0-1 0 0,0 0 1 0 0,0 0-1 0 0,-1 0 1 0 0,1-1-1 0 0,2 1-84 0 0,2 1 335 0 0,-3-1-149 0 0,0-1-1 0 0,1 0 1 0 0,-1 0 0 0 0,0 0 0 0 0,1 0-1 0 0,-1-1 1 0 0,0 0 0 0 0,1 0 0 0 0,-1 0 0 0 0,0 0-1 0 0,1-1 1 0 0,-1 1 0 0 0,0-1 0 0 0,1 0 0 0 0,-1-1-1 0 0,0 1 1 0 0,0-1 0 0 0,0 0 0 0 0,0 0-1 0 0,0 0 1 0 0,-1 0 0 0 0,1 0 0 0 0,0-1 0 0 0,-1 0-1 0 0,0 0 1 0 0,0 0 0 0 0,0 0 0 0 0,0 0 0 0 0,1-2-186 0 0,12-18 238 0 0,0-1 0 0 0,-2-1 0 0 0,-1 0 0 0 0,0-1 0 0 0,-2-1 0 0 0,-1 0 1 0 0,0-4-239 0 0,-5 0-527 0 0,-4 18-2649 0 0,-1 13 801 0 0,0 0-1095 0 0,0 0-2472 0 0,3 0-5153 0 0</inkml:trace>
  <inkml:trace contextRef="#ctx0" brushRef="#br0" timeOffset="982.373">1592 1068 8946 0 0,'0'0'2986'0'0,"0"0"-823"0"0,0 0-307 0 0,0 0-55 0 0,0 0-226 0 0,0 0-299 0 0,0 0-254 0 0,0 0-206 0 0,0 0-136 0 0,0 0-117 0 0,0 0-107 0 0,0 0-101 0 0,0 0-81 0 0,16-26-44 0 0,50-84-64 0 0,23-18 36 0 0,-81 179-3111 0 0,-9-27 2662 0 0,7 60-371 0 0,-6-82 631 0 0,1 0 1 0 0,0 1 0 0 0,0-1-1 0 0,0 0 1 0 0,0 0-1 0 0,0 0 1 0 0,1 1 0 0 0,-1-1-1 0 0,0-1 1 0 0,1 1 0 0 0,0 0-1 0 0,-1 0 1 0 0,1 0 0 0 0,0-1-1 0 0,0 1 1 0 0,0-1-1 0 0,0 0 1 0 0,0 1 0 0 0,0-1-1 0 0,1 0 1 0 0,-1 0 0 0 0,0 0-1 0 0,0-1 1 0 0,1 1 0 0 0,-1 0-1 0 0,1-1 1 0 0,-1 0-1 0 0,1 1 1 0 0,-1-1 0 0 0,0 0-1 0 0,2-1-13 0 0,1 2 163 0 0,0-1-1 0 0,0-1 1 0 0,-1 1-1 0 0,1-1 1 0 0,0 1-1 0 0,0-1 1 0 0,-1-1 0 0 0,1 1-1 0 0,0-1 1 0 0,-1 0-1 0 0,0 0 1 0 0,1 0-1 0 0,-1 0 1 0 0,0-1-1 0 0,0 0 1 0 0,0 1-1 0 0,0-2 1 0 0,-1 1-1 0 0,1 0 1 0 0,-1-1-1 0 0,0 1 1 0 0,2-4-163 0 0,35-57 973 0 0,12-12-5031 0 0,-40 67 175 0 0,-3 3-3987 0 0,-5 2-2883 0 0</inkml:trace>
  <inkml:trace contextRef="#ctx0" brushRef="#br0" timeOffset="1421.2">2220 799 7786 0 0,'0'0'3180'0'0,"0"0"-959"0"0,0 0-609 0 0,0 0-417 0 0,0 0-369 0 0,0 0-237 0 0,0 0-94 0 0,0 0-74 0 0,0 0-83 0 0,0 0-78 0 0,0 0-55 0 0,0 0-29 0 0,0 0-19 0 0,-21 33-2 0 0,-61 102-15 0 0,62-88 3 0 0,20-43-50 0 0,1 0 1 0 0,0 0-1 0 0,0 0 1 0 0,0 1-1 0 0,0-2 1 0 0,1 1-1 0 0,-1 0 1 0 0,1 0 0 0 0,0 0-1 0 0,1-1 1 0 0,-1 1-1 0 0,0-1 1 0 0,1 0-1 0 0,0 0 1 0 0,0 0-1 0 0,0 0 1 0 0,0 0-1 0 0,0 0 1 0 0,1-1-1 0 0,-1 0 1 0 0,1 0-1 0 0,-1 0 1 0 0,1 0-1 0 0,0 0 1 0 0,0-1-1 0 0,0 1 1 0 0,0-1-1 0 0,0 0 1 0 0,0 0-1 0 0,0-1 1 0 0,0 1-1 0 0,1-1 1 0 0,-1 0-1 0 0,4 0-93 0 0,4 0 254 0 0,1-1 0 0 0,-1 0 0 0 0,0 0 0 0 0,0-1 0 0 0,0-1 0 0 0,0 0-1 0 0,0 0 1 0 0,0-1 0 0 0,-1-1 0 0 0,0 0 0 0 0,0 0 0 0 0,0-1 0 0 0,0-1 0 0 0,-1 0-1 0 0,4-4-253 0 0,12-10 220 0 0,-1-1 0 0 0,-1-1-1 0 0,-2-1 1 0 0,0-1 0 0 0,3-6-220 0 0,-8 10-47 0 0,-1-1 1 0 0,-1 0-1 0 0,-1-1 1 0 0,0-1-1 0 0,-2-1 1 0 0,-1 1-1 0 0,-1-2 1 0 0,-1 1 0 0 0,-1-1-1 0 0,-2-1 1 0 0,0 0-1 0 0,-2 1 1 0 0,-1-1-1 0 0,-1-1 1 0 0,-1 1-1 0 0,-2 0 1 0 0,0 0-1 0 0,-3-11 47 0 0,3 30-50 0 0,-1 1 0 0 0,1 0-1 0 0,-1 0 1 0 0,0 0-1 0 0,-1 1 1 0 0,1-1-1 0 0,-1 0 1 0 0,-1 1-1 0 0,1 0 1 0 0,-1 0 0 0 0,0 0-1 0 0,-1 0 1 0 0,1 0-1 0 0,-1 1 1 0 0,0 0-1 0 0,-1 0 1 0 0,1 1 0 0 0,-1-1-1 0 0,0 1 1 0 0,0 0-1 0 0,0 0 1 0 0,-1 1-1 0 0,1 0 1 0 0,-1 0-1 0 0,1 1 1 0 0,-1 0 0 0 0,0 0-1 0 0,0 0 1 0 0,0 1-1 0 0,-1 0 1 0 0,1 0-1 0 0,0 1 1 0 0,0 0-1 0 0,-7 1 51 0 0,-1 1-42 0 0,0 1 0 0 0,1 0-1 0 0,-1 2 1 0 0,1-1-1 0 0,0 2 1 0 0,0 0-1 0 0,0 0 1 0 0,1 2-1 0 0,0-1 1 0 0,0 2 0 0 0,1 0-1 0 0,0 0 1 0 0,1 1-1 0 0,0 0 1 0 0,0 1-1 0 0,1 0 1 0 0,1 1-1 0 0,0 0 1 0 0,1 1 0 0 0,0 0-1 0 0,0 0 1 0 0,2 0-1 0 0,-1 1 1 0 0,2 0-1 0 0,0 0 1 0 0,1 1-1 0 0,0 0 1 0 0,1-1 0 0 0,0 4 42 0 0,2-6-5 0 0,0-1 0 0 0,1 1 1 0 0,0-1-1 0 0,1 1 0 0 0,0-1 1 0 0,1 1-1 0 0,0-1 0 0 0,1 0 1 0 0,0 0-1 0 0,1 0 0 0 0,0 0 1 0 0,1 0-1 0 0,0-1 1 0 0,1 0-1 0 0,0 0 0 0 0,0 0 1 0 0,1-1-1 0 0,0 0 0 0 0,1 0 1 0 0,0-1-1 0 0,0 0 0 0 0,1-1 1 0 0,5 4 4 0 0,13 7 52 0 0,0-2 1 0 0,1-1-1 0 0,1-2 0 0 0,1 0 1 0 0,0-2-1 0 0,0-1 1 0 0,4-1-53 0 0,27 6-90 0 0,1-4 0 0 0,1-2 0 0 0,0-3-1 0 0,57-1 91 0 0,20-5-2768 0 0,-83 0-2213 0 0,-20 0-5859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6:06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584 70 3825 0 0,'0'0'2015'0'0,"0"0"-1056"0"0,0 0-363 0 0,0 0 12 0 0,0 0 167 0 0,0 0 188 0 0,0 0 140 0 0,0 0 17 0 0,0 0-85 0 0,-33-8-156 0 0,-106-26-174 0 0,55 29 273 0 0,65 10-798 0 0,-1 2 1 0 0,1-1 0 0 0,0 2-1 0 0,1 1 1 0 0,0 0 0 0 0,0 1 0 0 0,1 1-1 0 0,1 1 1 0 0,0 0 0 0 0,0 1-1 0 0,1 1 1 0 0,1 0 0 0 0,0 1 0 0 0,1 1-1 0 0,1 0 1 0 0,0 0 0 0 0,1 1-1 0 0,-1 4-180 0 0,9-16 36 0 0,-1 0-1 0 0,1 1 0 0 0,0 0 0 0 0,0-1 0 0 0,1 1 0 0 0,-1 0 1 0 0,1 0-1 0 0,1 0 0 0 0,-1 1 0 0 0,1-1 0 0 0,0 0 0 0 0,0 1 0 0 0,1-1 1 0 0,0 0-1 0 0,0 1 0 0 0,1-1 0 0 0,-1 0 0 0 0,2 1 0 0 0,-1-1 1 0 0,0 0-1 0 0,1 0 0 0 0,0 0 0 0 0,1 0 0 0 0,-1 0 0 0 0,1 0 1 0 0,0-1-1 0 0,1 1 0 0 0,-1-1 0 0 0,1 0 0 0 0,0 0 0 0 0,0 0 1 0 0,1-1-1 0 0,0 1 0 0 0,-1-1 0 0 0,1 0 0 0 0,1-1 0 0 0,-1 1 1 0 0,5 2-36 0 0,8-4 143 0 0,0-2 1 0 0,0 1 0 0 0,0-2-1 0 0,0 0 1 0 0,0-2 0 0 0,0 0-1 0 0,0 0 1 0 0,-1-2 0 0 0,0 0-1 0 0,0-1 1 0 0,0-1 0 0 0,0-1-1 0 0,-1 0 1 0 0,-1-1 0 0 0,1 0 0 0 0,-2-1-1 0 0,1-1 1 0 0,-1-1 0 0 0,9-9-144 0 0,24-21 223 0 0,-2-3 0 0 0,-2-1-1 0 0,-1-2 1 0 0,-3-1 0 0 0,-2-3-223 0 0,-1-17 513 0 0,-36 68-401 0 0,0 1 13 0 0,0 0-14 0 0,0 0-15 0 0,-15 27-91 0 0,-63 187 263 0 0,66-149-240 0 0,3 0 1 0 0,2 0-1 0 0,4 0 1 0 0,3 27-29 0 0,-4 66-17 0 0,1 63-2202 0 0,15-198-1654 0 0,5-14-5751 0 0,-13-8 19 0 0</inkml:trace>
  <inkml:trace contextRef="#ctx0" brushRef="#br0" timeOffset="315.43">1002 774 17124 0 0,'0'0'742'0'0,"0"0"-157"0"0,0 0 15 0 0,0 0 135 0 0,0 0 35 0 0,0 0-91 0 0,0 0-179 0 0,0 0-170 0 0,0 0-129 0 0,0 0-102 0 0,0 0-62 0 0,-3 23-57 0 0,-8 71-47 0 0,8-49-2339 0 0,4-35-8190 0 0,-1-9 1283 0 0</inkml:trace>
  <inkml:trace contextRef="#ctx0" brushRef="#br0" timeOffset="566.735">1444 19 13427 0 0,'0'0'2587'0'0,"0"0"-1855"0"0,0 0-622 0 0,0 0-20 0 0,0 0 185 0 0,0 0 197 0 0,0 0 156 0 0,0 0 107 0 0,0 0-7 0 0,0 0-66 0 0,0 0-93 0 0,0 0-118 0 0,3 12-106 0 0,36 167 1238 0 0,-31-97-1381 0 0,-5 1-1 0 0,-3-1 0 0 0,-3 0 1 0 0,-15 80-202 0 0,6 3-1290 0 0,26-139-2172 0 0,7-23-7239 0 0,-15-3 1954 0 0</inkml:trace>
  <inkml:trace contextRef="#ctx0" brushRef="#br0" timeOffset="1246.778">2086 899 10682 0 0,'0'0'808'0'0,"0"0"-282"0"0,0 0-151 0 0,0 0 70 0 0,0 0 93 0 0,0 0 12 0 0,0 0-78 0 0,0 0-122 0 0,-14 34-111 0 0,-46 104-106 0 0,20-46-169 0 0,29-73-222 0 0,-3 6-752 0 0,10-9-9243 0 0,4-16 6692 0 0</inkml:trace>
  <inkml:trace contextRef="#ctx0" brushRef="#br0" timeOffset="1792.499">3099 192 3129 0 0,'0'0'1836'0'0,"0"0"-404"0"0,0 0 25 0 0,0 0 127 0 0,0 0 99 0 0,0 0-13 0 0,0 0-139 0 0,0 0-158 0 0,0 0-171 0 0,-33-12-199 0 0,-106-34-204 0 0,61 36 99 0 0,68 13-763 0 0,-6 1-72 0 0,0 1 0 0 0,0 1 0 0 0,0 0 0 0 0,1 1 0 0 0,0 1 0 0 0,0 0 0 0 0,0 1 0 0 0,2 1 0 0 0,-1 0 0 0 0,1 1 0 0 0,0 0-1 0 0,1 1 1 0 0,1 0 0 0 0,0 1 0 0 0,0 0 0 0 0,2 1 0 0 0,-1 0 0 0 0,2 1 0 0 0,0 0 0 0 0,1 0 0 0 0,0 1 0 0 0,1-1 0 0 0,1 1 0 0 0,0 1 0 0 0,2-1 0 0 0,-3 15-63 0 0,5-26-12 0 0,1-1 1 0 0,-1 0-1 0 0,1 0 1 0 0,0 0-1 0 0,0 0 1 0 0,0 1 0 0 0,0-1-1 0 0,1 0 1 0 0,-1 0-1 0 0,1 0 1 0 0,0 0-1 0 0,1 0 1 0 0,-1 0 0 0 0,1 0-1 0 0,-1 0 1 0 0,1 0-1 0 0,0-1 1 0 0,1 1-1 0 0,-1-1 1 0 0,1 1 0 0 0,-1-1-1 0 0,1 0 1 0 0,0 0-1 0 0,0 0 1 0 0,0 0-1 0 0,1-1 1 0 0,-1 1-1 0 0,3 0 12 0 0,7 2 39 0 0,0-2 0 0 0,1 1-1 0 0,-1-2 1 0 0,1 0 0 0 0,0 0-1 0 0,0-1 1 0 0,-1-1-1 0 0,1 0 1 0 0,0-1 0 0 0,0-1-1 0 0,-1 0 1 0 0,1-1-1 0 0,-1 0 1 0 0,0-1 0 0 0,1 0-1 0 0,-2-1 1 0 0,1-1-1 0 0,-1 0 1 0 0,0-1 0 0 0,4-3-39 0 0,33-15 167 0 0,-1-2 1 0 0,-1-3 0 0 0,-2-1 0 0 0,-1-3 0 0 0,30-30-168 0 0,-14 5 717 0 0,-69 89 674 0 0,-17 24-1289 0 0,2 2-1 0 0,3 0 1 0 0,2 2 0 0 0,3 0-1 0 0,2 1 1 0 0,3 0 0 0 0,2 1-1 0 0,1 38-101 0 0,-10 39 45 0 0,1 24-4582 0 0,17-152 1383 0 0,5-3-5448 0 0,-1-6-731 0 0</inkml:trace>
  <inkml:trace contextRef="#ctx0" brushRef="#br0" timeOffset="2041.936">3537 936 18724 0 0,'0'0'1271'0'0,"0"0"-676"0"0,0 0-267 0 0,0 0 48 0 0,0 0 56 0 0,0 0-8 0 0,0 0-111 0 0,0 0-120 0 0,0 0-95 0 0,0 0-95 0 0,0 0-64 0 0,0 0-81 0 0,0 0-113 0 0,-3 17-175 0 0,-9 52-374 0 0,10-44-5055 0 0,4-23 727 0 0,-2-1-4942 0 0</inkml:trace>
  <inkml:trace contextRef="#ctx0" brushRef="#br0" timeOffset="2512.989">3824 328 12579 0 0,'0'0'3316'0'0,"0"0"-2067"0"0,0 0-537 0 0,0 0 3 0 0,0 0 85 0 0,0 0-12 0 0,0 0-131 0 0,0 0-98 0 0,0 0-109 0 0,0 0-77 0 0,35-29-53 0 0,112-88-70 0 0,-62 70 53 0 0,-66 42-221 0 0,12-5 41 0 0,0 1 0 0 0,0 2 0 0 0,1 1 0 0 0,0 2 0 0 0,0 1-1 0 0,2 1-122 0 0,-32 2 2 0 0,0 0-1 0 0,-1 0 1 0 0,1 1-1 0 0,-1-1 1 0 0,1 1-1 0 0,0-1 1 0 0,-1 1-1 0 0,1-1 1 0 0,-1 1-1 0 0,1 0 0 0 0,-1 0 1 0 0,0 0-1 0 0,1 0 1 0 0,-1 0-1 0 0,0 0 1 0 0,0 0-1 0 0,0 0 1 0 0,1 1-1 0 0,-1-1 1 0 0,-1 0-1 0 0,1 1 0 0 0,0-1 1 0 0,0 0-1 0 0,0 1 1 0 0,-1-1-1 0 0,1 1 1 0 0,0 0-1 0 0,-1-1 1 0 0,0 1-1 0 0,1-1 1 0 0,-1 1-1 0 0,0 0 1 0 0,0-1-1 0 0,0 1 0 0 0,0 0 1 0 0,0 0-2 0 0,-7 64 75 0 0,-4-39-47 0 0,0-1-1 0 0,-2-1 0 0 0,-1 0 0 0 0,0 0 0 0 0,-2-2 0 0 0,-1 1 0 0 0,-7 4-27 0 0,6-4 5 0 0,-143 201 146 0 0,156-216-152 0 0,1 0 1 0 0,0 0 0 0 0,0 1-1 0 0,1-1 1 0 0,1 1 0 0 0,-1 0-1 0 0,2 0 1 0 0,-1 0-1 0 0,1 0 1 0 0,1 0 0 0 0,0 1-1 0 0,0-1 1 0 0,1 0 0 0 0,1 6 0 0 0,2-10 16 0 0,0-1 1 0 0,0 1 0 0 0,0-1 0 0 0,0 1 0 0 0,1-2 0 0 0,0 1 0 0 0,0 0-1 0 0,1-1 1 0 0,-1 0 0 0 0,1 0 0 0 0,0-1 0 0 0,0 1 0 0 0,0-1 0 0 0,0 0-1 0 0,1-1 1 0 0,-1 0 0 0 0,1 0 0 0 0,-1 0 0 0 0,1-1 0 0 0,0 0 0 0 0,0 0-1 0 0,-1-1 1 0 0,1 1 0 0 0,0-2 0 0 0,1 1-17 0 0,39 0 42 0 0,-1-2 1 0 0,1-3-1 0 0,0-1 1 0 0,-1-2-1 0 0,0-3 1 0 0,-1-1-1 0 0,0-2 1 0 0,22-12-43 0 0,109-51-9067 0 0,-154 65-2481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7.5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227 0 2000 0 0,'0'0'2756'0'0,"0"0"-1352"0"0,0 0-394 0 0,0 0 44 0 0,0 0 155 0 0,0 0 108 0 0,0 0-28 0 0,0 0-40 0 0,0 0-66 0 0,0 0-108 0 0,0 0-124 0 0,0 0-182 0 0,0 0-143 0 0,4 23-67 0 0,13 74-47 0 0,-3 7 217 0 0,-4 0 1 0 0,-4 1-1 0 0,-5 0 1 0 0,-6 13-730 0 0,5-116-34 0 0,-15 118-249 0 0,-8-76-2604 0 0,14-38 7 0 0,-5-1-7426 0 0,11-5 4815 0 0</inkml:trace>
  <inkml:trace contextRef="#ctx0" brushRef="#br0" timeOffset="251.774">0 405 6481 0 0,'0'0'2079'0'0,"0"0"-829"0"0,0 0-155 0 0,0 0 109 0 0,0 0 51 0 0,0 0-64 0 0,0 0-101 0 0,32 4-129 0 0,103 8-127 0 0,87-5 1125 0 0,-67-18-2707 0 0,-104 4-2535 0 0,-2-1-4098 0 0,-32 4-606 0 0</inkml:trace>
  <inkml:trace contextRef="#ctx0" brushRef="#br0" timeOffset="520.013">709 409 5961 0 0,'0'0'1494'0'0,"0"0"-307"0"0,0 0-218 0 0,0 0-7 0 0,0 0-27 0 0,0 0-84 0 0,0 0-119 0 0,-10 32-123 0 0,-30 98-47 0 0,39-129-537 0 0,0 1 0 0 0,0-1 0 0 0,0 0 0 0 0,1 1 0 0 0,-1-1 0 0 0,0 1 0 0 0,1-1 0 0 0,-1 1 0 0 0,1-1 0 0 0,0 1 0 0 0,-1-1 0 0 0,1 1 0 0 0,0-1 0 0 0,0 1 0 0 0,0 0 0 0 0,0-1 0 0 0,0 1 0 0 0,0-1 0 0 0,0 1 0 0 0,1-1-1 0 0,-1 1 1 0 0,1-1 0 0 0,-1 1 0 0 0,1-1 0 0 0,-1 1 0 0 0,1-1 0 0 0,0 1 0 0 0,0-1 0 0 0,0 0 0 0 0,0 1 0 0 0,0-1 0 0 0,0 0 0 0 0,0 0 0 0 0,0 0 0 0 0,0 0 0 0 0,0 0 0 0 0,1 0 0 0 0,-1 0 0 0 0,2 0-25 0 0,2 2 201 0 0,5 2 118 0 0,0-1 0 0 0,1 0 1 0 0,-1-1-1 0 0,1 0 1 0 0,-1-1-1 0 0,1 0 1 0 0,0-1-1 0 0,0 0 1 0 0,0-1-1 0 0,-1 0 0 0 0,1 0 1 0 0,0-1-1 0 0,0-1 1 0 0,0 0-1 0 0,-1 0 1 0 0,1-1-1 0 0,-1 0 0 0 0,0-1 1 0 0,0-1-1 0 0,0 1 1 0 0,1-2-320 0 0,0 2 125 0 0,0-1 0 0 0,0-1 0 0 0,-1 1 1 0 0,0-2-1 0 0,0 0 0 0 0,0 0 0 0 0,-1 0 1 0 0,0-1-1 0 0,0-1 0 0 0,-1 1 0 0 0,0-1 1 0 0,0-1-1 0 0,-1 0 0 0 0,-1 0 0 0 0,0 0 1 0 0,0-1-1 0 0,-1 1 0 0 0,0-1 0 0 0,0-1 1 0 0,-2 1-1 0 0,1-1 0 0 0,-2 1 0 0 0,1-1 1 0 0,-1-3-126 0 0,-5 8-76 0 0,0-1 0 0 0,-1 1 0 0 0,0 0 0 0 0,0 0 1 0 0,-1 0-1 0 0,0 1 0 0 0,0-1 0 0 0,0 1 0 0 0,-1 0 1 0 0,0 1-1 0 0,0-1 0 0 0,0 1 0 0 0,-1 1 0 0 0,1-1 1 0 0,-1 1-1 0 0,0 0 0 0 0,-1 1 0 0 0,1-1 0 0 0,-1 1 1 0 0,1 1-1 0 0,-1 0 0 0 0,0 0 0 0 0,0 0 0 0 0,0 1 0 0 0,0 0 1 0 0,-2 1 75 0 0,-75-11-2909 0 0,30 15-5978 0 0,35 2-2225 0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7:45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0 563 0 0 0,'7'4'211'0'0,"58"14"2976"0"0,-54-18-2666 0 0,1 0-1 0 0,-1-1 1 0 0,1-1-1 0 0,-1 0 1 0 0,1 0 0 0 0,-1-1-1 0 0,0-1 1 0 0,0 0-1 0 0,-1 0 1 0 0,1-1 0 0 0,-1 0-1 0 0,0-1 1 0 0,0 0-1 0 0,2-3-520 0 0,42-31 616 0 0,-1-3-1 0 0,-3-2 1 0 0,-1-3-1 0 0,36-46-615 0 0,-80 88 25 0 0,-1 0-1 0 0,1 0 1 0 0,-1-1 0 0 0,-1 1-1 0 0,1-1 1 0 0,-1 0 0 0 0,0 0-1 0 0,0 0 1 0 0,-1 0-1 0 0,0 0 1 0 0,-1-1 0 0 0,1 1-1 0 0,-1-1 1 0 0,-1 1 0 0 0,1-8-25 0 0,-2 13-148 0 0,0 0 0 0 0,0 0 0 0 0,-1 1 0 0 0,1-1 0 0 0,0 0 0 0 0,-1 1 0 0 0,1-1 1 0 0,-1 1-1 0 0,0 0 0 0 0,1-1 0 0 0,-1 1 0 0 0,0 0 0 0 0,0 0 0 0 0,0 0 0 0 0,0 0 1 0 0,0 0-1 0 0,0 0 0 0 0,0 1 0 0 0,0-1 0 0 0,0 1 0 0 0,0-1 0 0 0,0 1 0 0 0,0 0 1 0 0,0 0-1 0 0,0 0 0 0 0,0 0 0 0 0,-1 0 0 0 0,1 1 0 0 0,0-1 0 0 0,0 0 0 0 0,0 1 1 0 0,0 0-1 0 0,0-1 0 0 0,0 1 0 0 0,0 0 0 0 0,0 0 0 0 0,0 0 0 0 0,1 0 0 0 0,-1 1 1 0 0,0-1-1 0 0,1 0 0 0 0,-1 1 0 0 0,0-1 148 0 0,-8 7-118 0 0,1 0 1 0 0,-1 1-1 0 0,2 0 0 0 0,-1 1 1 0 0,1 0-1 0 0,1 0 1 0 0,-1 0-1 0 0,2 1 1 0 0,-1 0-1 0 0,2 0 0 0 0,0 1 1 0 0,0 0-1 0 0,1 0 1 0 0,0 0 117 0 0,1-3 102 0 0,1 1 1 0 0,-1 0 0 0 0,2 0-1 0 0,0-1 1 0 0,0 1-1 0 0,0 0 1 0 0,1 0 0 0 0,1 0-1 0 0,0 0 1 0 0,0 0 0 0 0,1 0-1 0 0,0-1 1 0 0,1 1 0 0 0,0-1-1 0 0,0 1 1 0 0,1-1 0 0 0,1 0-1 0 0,0 1-102 0 0,2-2 155 0 0,1-1-1 0 0,0 0 1 0 0,0-1 0 0 0,1 0-1 0 0,-1 0 1 0 0,1-1-1 0 0,0 0 1 0 0,1 0-1 0 0,-1-1 1 0 0,1 0 0 0 0,0-1-1 0 0,0 0 1 0 0,0-1-1 0 0,0 0 1 0 0,1 0-1 0 0,-1-1 1 0 0,1-1 0 0 0,-1 0-1 0 0,0 0 1 0 0,1-1-1 0 0,3 0-154 0 0,8-3 159 0 0,0-1 0 0 0,0 0 0 0 0,-1-2-1 0 0,1 0 1 0 0,-1-2 0 0 0,-1 0 0 0 0,0-1 0 0 0,0-2-1 0 0,-1 1 1 0 0,0-2 0 0 0,-1-1 0 0 0,-1 0 0 0 0,0-1-1 0 0,-1-1 1 0 0,1-3-159 0 0,2 3-82 0 0,-2-2 1 0 0,0 0-1 0 0,0-1 0 0 0,-2 0 0 0 0,0-1 1 0 0,-2-1-1 0 0,0-1 0 0 0,-1 0 0 0 0,-2 0 0 0 0,0-1 1 0 0,-1 0-1 0 0,-1-1 0 0 0,3-21 82 0 0,-10 1-346 0 0,-1 43 317 0 0,0 1-1 0 0,0-1 1 0 0,0 0-1 0 0,0 0 1 0 0,0 1 0 0 0,-1-1-1 0 0,1 0 1 0 0,0 0-1 0 0,0 1 1 0 0,0-1-1 0 0,-1 0 1 0 0,1 1-1 0 0,0-1 1 0 0,-1 0 0 0 0,1 1-1 0 0,-1-1 1 0 0,1 1-1 0 0,-1-1 1 0 0,1 0-1 0 0,-1 1 1 0 0,1-1-1 0 0,-1 1 1 0 0,1 0-1 0 0,-1-1 1 0 0,0 1 0 0 0,1-1-1 0 0,-1 1 1 0 0,0 0-1 0 0,1-1 1 0 0,-1 1-1 0 0,0 0 1 0 0,1 0-1 0 0,-1 0 1 0 0,0 0 0 0 0,0-1-1 0 0,1 1 1 0 0,-1 0-1 0 0,0 0 1 0 0,1 0-1 0 0,-1 0 1 0 0,0 1-1 0 0,0-1 1 0 0,1 0-1 0 0,-1 0 1 0 0,0 0 0 0 0,0 1-1 0 0,1-1 1 0 0,-1 0-1 0 0,0 1 1 0 0,1-1-1 0 0,-1 0 1 0 0,1 1-1 0 0,-1-1 1 0 0,0 1-1 0 0,1-1 30 0 0,-7 7-193 0 0,1-1-1 0 0,0 1 0 0 0,1 0 1 0 0,-1 1-1 0 0,1 0 0 0 0,1-1 0 0 0,0 1 1 0 0,0 1-1 0 0,0-1 0 0 0,1 1 0 0 0,-1 2 194 0 0,-5 12 159 0 0,1 1 0 0 0,1-1-1 0 0,2 1 1 0 0,0 0 0 0 0,1 1 0 0 0,1-1-1 0 0,2 1 1 0 0,0-1 0 0 0,2 1-1 0 0,0 0 1 0 0,4 13-159 0 0,-2-29 123 0 0,1-1 1 0 0,0 1-1 0 0,0-1 0 0 0,1 0 0 0 0,0 0 1 0 0,0 0-1 0 0,1-1 0 0 0,0 0 0 0 0,0 0 1 0 0,1-1-1 0 0,-1 1 0 0 0,2-2 1 0 0,-1 1-1 0 0,1-1 0 0 0,-1 0 0 0 0,2 0 1 0 0,-1-1-1 0 0,0 0 0 0 0,1 0 0 0 0,0-1 1 0 0,-1 0-1 0 0,1-1 0 0 0,0 0 1 0 0,1-1-1 0 0,-1 1 0 0 0,0-2 0 0 0,0 1 1 0 0,1-1-1 0 0,-1-1 0 0 0,0 0 0 0 0,0 0 1 0 0,0 0-1 0 0,1-1 0 0 0,-2-1 0 0 0,1 0 1 0 0,0 0-1 0 0,8-4-123 0 0,3-2 86 0 0,0-1-1 0 0,0 0 1 0 0,-1-2 0 0 0,-1 0-1 0 0,0-1 1 0 0,0 0 0 0 0,-2-2-1 0 0,0 0 1 0 0,0-1 0 0 0,-1-1 0 0 0,-1 0-1 0 0,-1 0 1 0 0,-1-2 0 0 0,0 0-1 0 0,-1 0 1 0 0,4-12-86 0 0,-9 16-57 0 0,0-1 1 0 0,-1 0-1 0 0,0 0 1 0 0,-2 0-1 0 0,0 0 1 0 0,-1 0-1 0 0,0-1 1 0 0,-1 1-1 0 0,-1-1 1 0 0,-2-9 56 0 0,3 23-2 0 0,-1 0 1 0 0,0 0 0 0 0,-1 1 0 0 0,1-1 0 0 0,0 0 0 0 0,-1 1 0 0 0,0-1 0 0 0,1 0 0 0 0,-1 1-1 0 0,0-1 1 0 0,0 1 0 0 0,-1-1 0 0 0,1 1 0 0 0,0 0 0 0 0,-1-1 0 0 0,1 1 0 0 0,-1 0 0 0 0,0 0-1 0 0,0 0 1 0 0,0 0 0 0 0,0 0 0 0 0,0 1 0 0 0,0-1 0 0 0,-1 1 0 0 0,1-1 0 0 0,0 1 0 0 0,-1 0-1 0 0,1 0 1 0 0,-1 0 0 0 0,1 0 0 0 0,-1 0 0 0 0,0 0 0 0 0,1 1 0 0 0,-1-1 0 0 0,0 1 0 0 0,1 0-1 0 0,-1 0 1 0 0,0 0 0 0 0,0 0 0 0 0,1 1 0 0 0,-1-1 0 0 0,-2 1 1 0 0,-4 7 0 0 0,0 1 0 0 0,0 0-1 0 0,1 0 1 0 0,0 1 0 0 0,1 0 0 0 0,0 0 0 0 0,1 1 0 0 0,0-1 0 0 0,0 2 0 0 0,1-1 0 0 0,-3 11 0 0 0,1-7 38 0 0,1 1 1 0 0,0 0 0 0 0,2 0-1 0 0,-1 1 1 0 0,2-1 0 0 0,0 1 0 0 0,1 0-1 0 0,1 0 1 0 0,1 0 0 0 0,0 0 0 0 0,1 0-1 0 0,1-1 1 0 0,0 1 0 0 0,1 0-1 0 0,1-1 1 0 0,1 1 0 0 0,0-1 0 0 0,1 0-1 0 0,1-1 1 0 0,0 0 0 0 0,1 0 0 0 0,1 0-1 0 0,1-1 1 0 0,5 7-39 0 0,56 35-1078 0 0,-43-45-1600 0 0,3-8-3417 0 0,-22-3 124 0 0</inkml:trace>
  <inkml:trace contextRef="#ctx0" brushRef="#br0" timeOffset="1398.437">2121 3 1120 0 0,'0'0'748'0'0,"0"0"-151"0"0,0 0-60 0 0,0 0 54 0 0,0 0 116 0 0,0 0 66 0 0,0 0 25 0 0,0 0 47 0 0,0 0-17 0 0,0 0-48 0 0,0 0-49 0 0,0 0-85 0 0,0 0-45 0 0,-21 20-25 0 0,-66 60-22 0 0,42-10 481 0 0,29-34-775 0 0,2 1 0 0 0,2 0 0 0 0,1 1 0 0 0,2 1 0 0 0,2 0 0 0 0,1 0 0 0 0,3 0 0 0 0,0 0 0 0 0,3 1 0 0 0,2 18-260 0 0,-2-53-65 0 0,0 1 0 0 0,0-1-1 0 0,0 1 1 0 0,1-1-1 0 0,-1 0 1 0 0,1 1 0 0 0,0-1-1 0 0,1 0 1 0 0,-1 0 0 0 0,1 0-1 0 0,0 0 1 0 0,1 0 0 0 0,-1 0-1 0 0,1 0 1 0 0,0-1 0 0 0,0 1-1 0 0,0-1 1 0 0,1 0 0 0 0,-1 0-1 0 0,1 0 1 0 0,0-1 0 0 0,0 1-1 0 0,1-1 1 0 0,-1 0 0 0 0,1 0-1 0 0,-1 0 1 0 0,1-1-1 0 0,0 0 1 0 0,0 0 0 0 0,0 0-1 0 0,0 0 1 0 0,0-1 0 0 0,1 0-1 0 0,-1 0 1 0 0,0 0 0 0 0,1-1-1 0 0,-1 1 1 0 0,1-1 0 0 0,0-1 65 0 0,65-38-8689 0 0,-58 31 4859 0 0</inkml:trace>
  <inkml:trace contextRef="#ctx0" brushRef="#br0" timeOffset="1711.633">2480 132 4065 0 0,'0'0'1494'0'0,"0"0"-741"0"0,0 0-140 0 0,0 0 120 0 0,0 0 175 0 0,0 0 144 0 0,0 0 8 0 0,-32 28-110 0 0,-99 86-183 0 0,86-59-7 0 0,42-46-605 0 0,2-8-123 0 0,0 1 1 0 0,0 0 0 0 0,0-1 0 0 0,0 1 0 0 0,1 0 0 0 0,-1-1 0 0 0,1 1 0 0 0,-1 0 0 0 0,1 0 0 0 0,0 0 0 0 0,-1-1 0 0 0,1 1 0 0 0,0 0 0 0 0,0 0 0 0 0,0 0 0 0 0,0 0 0 0 0,1-1 0 0 0,-1 1 0 0 0,0 0 0 0 0,1 0 0 0 0,-1 0 0 0 0,1-1 0 0 0,0 1 0 0 0,0 0 0 0 0,0-1 0 0 0,-1 1 0 0 0,1-1 0 0 0,1 1 0 0 0,-1-1 0 0 0,0 1 0 0 0,0-1 0 0 0,0 0 0 0 0,1 1 0 0 0,-1-1 0 0 0,1 0 0 0 0,-1 0 0 0 0,1 0 0 0 0,-1 0 0 0 0,1 0 0 0 0,0-1 0 0 0,-1 1 0 0 0,1 0 0 0 0,0-1 0 0 0,0 1 0 0 0,0-1 0 0 0,-1 0 0 0 0,1 1 0 0 0,0-1 0 0 0,1 0-33 0 0,224 15 1220 0 0,-226-15-1193 0 0,1 0-1 0 0,0 1 1 0 0,0-1 0 0 0,-1 1-1 0 0,1 0 1 0 0,0 0 0 0 0,-1 0-1 0 0,1-1 1 0 0,-1 1 0 0 0,1 1-1 0 0,-1-1 1 0 0,0 0 0 0 0,1 0-1 0 0,-1 0 1 0 0,0 1 0 0 0,0-1-1 0 0,0 1 1 0 0,0-1 0 0 0,0 1-1 0 0,0-1 1 0 0,0 1 0 0 0,0 0-1 0 0,-1-1 1 0 0,1 1 0 0 0,-1 0-1 0 0,1 0 1 0 0,-1-1 0 0 0,0 1-1 0 0,1 0 1 0 0,-1 0 0 0 0,0 0-1 0 0,0-1 1 0 0,0 1 0 0 0,-1 0-1 0 0,1 0 1 0 0,0 0 0 0 0,-1-1-1 0 0,1 1 1 0 0,-1 0 0 0 0,1 0-27 0 0,-35 66 986 0 0,-59 18-1556 0 0,21-45-3249 0 0,48-30 545 0 0,9-6-1657 0 0,9-5-674 0 0</inkml:trace>
  <inkml:trace contextRef="#ctx0" brushRef="#br0" timeOffset="1946.294">2355 202 5105 0 0,'0'0'1663'0'0,"0"0"-344"0"0,0 0-305 0 0,0 0-197 0 0,0 0-166 0 0,0 0-134 0 0,0 0-30 0 0,0 0 67 0 0,0 0 138 0 0,0 0 88 0 0,0 0-11 0 0,0 0-71 0 0,0 0-126 0 0,17 2-97 0 0,118 3 338 0 0,-21-22-2332 0 0,-46 6-6937 0 0,-57 10 5014 0 0,-3 1-67 0 0</inkml:trace>
  <inkml:trace contextRef="#ctx0" brushRef="#br0" timeOffset="2329.82">2918 269 2280 0 0,'0'0'2113'0'0,"0"0"-550"0"0,0 0-272 0 0,0 0-11 0 0,0 0 16 0 0,0 0-49 0 0,0 0-77 0 0,0 0-111 0 0,0 0-139 0 0,0 0-148 0 0,0 0-154 0 0,0 0-121 0 0,0 0-106 0 0,-21 12-102 0 0,-63 41-69 0 0,53-18 35 0 0,31-29-276 0 0,1-1 7 0 0,1-1 0 0 0,0 0 1 0 0,-1 1-1 0 0,1-1 0 0 0,1 0 1 0 0,-1 0-1 0 0,1-1 0 0 0,-1 1 1 0 0,1 0-1 0 0,0-1 0 0 0,1 0 0 0 0,-1 0 1 0 0,0 0-1 0 0,1 0 0 0 0,0 0 1 0 0,0 0-1 0 0,0-1 0 0 0,0 0 1 0 0,0 0-1 0 0,0 0 0 0 0,0-1 1 0 0,1 1-1 0 0,-1-1 0 0 0,4 1 14 0 0,17 10-25 0 0,-20-9 52 0 0,0-2 1 0 0,-1 0 0 0 0,1 1 0 0 0,-1 0 1 0 0,0 0-1 0 0,0 0 0 0 0,1 0 0 0 0,-2 1 1 0 0,1-1-1 0 0,0 1 0 0 0,0 0 0 0 0,-1 0 1 0 0,0 1-1 0 0,1-1 0 0 0,-1 1 0 0 0,-1-1 1 0 0,1 1-1 0 0,0 0 0 0 0,-1 0 0 0 0,0 0 1 0 0,0 1-1 0 0,0-1 0 0 0,0 0 0 0 0,-1 1 1 0 0,0-1-1 0 0,0 1 0 0 0,0 0 0 0 0,0-1 1 0 0,-1 1-1 0 0,0 2-28 0 0,-4-1 47 0 0,-1 1 1 0 0,0-1 0 0 0,-1 0-1 0 0,0-1 1 0 0,0 0-1 0 0,0 1 1 0 0,0-2 0 0 0,-1 1-1 0 0,0-1 1 0 0,1 0-1 0 0,-2 0 1 0 0,-3 1-48 0 0,-2 2-91 0 0,-52 12-968 0 0,42-16-1910 0 0,1-3-3905 0 0,16 0-436 0 0</inkml:trace>
  <inkml:trace contextRef="#ctx0" brushRef="#br0" timeOffset="2661.547">3089 33 10218 0 0,'0'0'802'0'0,"0"0"-516"0"0,0 0-75 0 0,0 0 372 0 0,0 0 305 0 0,0 0 163 0 0,0 0 63 0 0,0 0-50 0 0,0 0-117 0 0,0 0-175 0 0,0 0-171 0 0,0 0-146 0 0,20 33-80 0 0,63 103-46 0 0,-19-36 350 0 0,-57-84-642 0 0,-1-1 1 0 0,-1 1-1 0 0,0 0 0 0 0,-1 0 1 0 0,-1 0-1 0 0,0 0 0 0 0,-1 1 1 0 0,-1 0-1 0 0,-1-1 0 0 0,0 7-37 0 0,-1-15-19 0 0,0 0-1 0 0,-1 1 0 0 0,1-1 1 0 0,-1 0-1 0 0,-1 0 0 0 0,0-1 1 0 0,0 1-1 0 0,0 0 0 0 0,-1-1 1 0 0,0 0-1 0 0,-1 0 0 0 0,1 0 0 0 0,-1 0 1 0 0,-1-1-1 0 0,1 0 0 0 0,-1 0 1 0 0,0 0-1 0 0,-6 3 20 0 0,-128 82-1547 0 0,131-86 1170 0 0,-51 25-2235 0 0,19-17-4914 0 0,32-12 3239 0 0,3-1 242 0 0</inkml:trace>
  <inkml:trace contextRef="#ctx0" brushRef="#br0" timeOffset="2952.178">3588 342 6473 0 0,'0'0'2196'0'0,"0"0"-511"0"0,0 0-22 0 0,0 0 42 0 0,0 0-193 0 0,0 0-248 0 0,0 0-232 0 0,0 0-158 0 0,33 1-121 0 0,106 1-167 0 0,86-1-917 0 0,-215 1-1636 0 0,-8 0-6348 0 0,-2-2-815 0 0</inkml:trace>
  <inkml:trace contextRef="#ctx0" brushRef="#br0" timeOffset="3197.307">3682 648 7570 0 0,'0'0'2688'0'0,"0"0"-1167"0"0,0 0-233 0 0,0 0-80 0 0,0 0-208 0 0,0 0-128 0 0,199-8-71 0 0,-164 1-121 0 0,3 3-136 0 0,-1 1-168 0 0,-2-1-240 0 0,4 4-360 0 0,-4 0-440 0 0,-2 0-985 0 0,-11 0-1695 0 0,-5 0-7243 0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03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41 339 3425 0 0,'0'0'1104'0'0,"0"0"-239"0"0,0 0-112 0 0,0 0-24 0 0,0 0-73 0 0,0 0-122 0 0,0 0-134 0 0,0 0-93 0 0,0 0-41 0 0,0 0-16 0 0,0 0-12 0 0,-3 21-10 0 0,-16 147 482 0 0,0 272-631 0 0,27-427-6361 0 0,2-26 1920 0 0,-4 3 4626 0 0,-2 2-428 0 0</inkml:trace>
  <inkml:trace contextRef="#ctx0" brushRef="#br0" timeOffset="590.956">483 409 3361 0 0,'0'0'795'0'0,"0"0"-81"0"0,0 0 151 0 0,0 0 173 0 0,0 0 101 0 0,0 0-53 0 0,0 0-175 0 0,0 0-142 0 0,0 0-119 0 0,0 0-95 0 0,0 0-22 0 0,0 0-8 0 0,0 0 8 0 0,-4-1-17 0 0,-4 0-435 0 0,-1 1 1 0 0,1 0 0 0 0,0 0-1 0 0,-1 1 1 0 0,1 0 0 0 0,0 0-1 0 0,0 1 1 0 0,-1 0 0 0 0,1 1-1 0 0,1 0 1 0 0,-1 0 0 0 0,0 0-1 0 0,1 1 1 0 0,-1 0 0 0 0,1 1-1 0 0,1 0 1 0 0,-1 0 0 0 0,0 0-1 0 0,1 1 1 0 0,0 0-1 0 0,1 0 1 0 0,-1 0 0 0 0,1 1-1 0 0,0 0 1 0 0,1 0 0 0 0,-2 3-82 0 0,2 55-270 0 0,39-28 741 0 0,79 30 248 0 0,-108-62-660 0 0,0 0 0 0 0,0 0 0 0 0,-1 0 1 0 0,0 1-1 0 0,0 0 0 0 0,0 0 0 0 0,-1 0 0 0 0,1 0 1 0 0,-2 1-1 0 0,1 0 0 0 0,-1 0 0 0 0,0 0 0 0 0,0 0 0 0 0,-1 0 1 0 0,0 1-1 0 0,0-1 0 0 0,-1 1 0 0 0,0-1 0 0 0,0 1 0 0 0,-1-1 1 0 0,0 1-1 0 0,0 0 0 0 0,-1-1 0 0 0,0 1 0 0 0,0-1 0 0 0,0 1 1 0 0,-2 0-60 0 0,2-3-4 0 0,-1 0 1 0 0,0 0-1 0 0,-1 0 1 0 0,1 0-1 0 0,-1 0 1 0 0,0-1 0 0 0,0 1-1 0 0,0-1 1 0 0,-1 0-1 0 0,0 0 1 0 0,0 0-1 0 0,0 0 1 0 0,0-1 0 0 0,0 1-1 0 0,-1-1 1 0 0,1 0-1 0 0,-1-1 1 0 0,0 1-1 0 0,0-1 1 0 0,0 0-1 0 0,0 0 1 0 0,0 0 0 0 0,-1-1-1 0 0,1 0 1 0 0,0 0-1 0 0,-2 0 4 0 0,-27-5-3559 0 0,12-22-7645 0 0,21 19 7426 0 0</inkml:trace>
  <inkml:trace contextRef="#ctx0" brushRef="#br0" timeOffset="921.871">414 372 3849 0 0,'0'0'1900'0'0,"0"0"-407"0"0,0 0-109 0 0,0 0 87 0 0,0 0-19 0 0,0 0-196 0 0,0 0-263 0 0,0 0-263 0 0,0 0-203 0 0,0 0-129 0 0,0 0-82 0 0,0 0-12 0 0,0 0 61 0 0,4 2 62 0 0,74 18 2271 0 0,36-34-1906 0 0,-47-5-933 0 0,-28 9-2436 0 0,0-2-6732 0 0,-28 9 981 0 0</inkml:trace>
  <inkml:trace contextRef="#ctx0" brushRef="#br0" timeOffset="1419.802">851 461 3049 0 0,'0'0'1315'0'0,"0"0"-541"0"0,0 0-129 0 0,0 0 141 0 0,0 0 176 0 0,0 0 88 0 0,0 0-53 0 0,0 0-105 0 0,0 0-156 0 0,0 0-162 0 0,-21 32-139 0 0,-64 101-105 0 0,43-37 253 0 0,40-88-523 0 0,-3 5 58 0 0,0 0 0 0 0,1 0 0 0 0,1 0-1 0 0,0 1 1 0 0,1-1 0 0 0,0 1 0 0 0,1 0 0 0 0,1-1 0 0 0,0 1 0 0 0,1 6-118 0 0,0-18 63 0 0,0 1 0 0 0,0-1 0 0 0,0 1 0 0 0,0-1 0 0 0,0 1 0 0 0,0-1 0 0 0,1 0 0 0 0,0 1 0 0 0,-1-1 0 0 0,1 0 0 0 0,0 0 0 0 0,0 0 0 0 0,0 0 0 0 0,0-1 0 0 0,0 1 0 0 0,0 0 1 0 0,1-1-1 0 0,-1 0 0 0 0,1 1 0 0 0,-1-1 0 0 0,1 0 0 0 0,-1 0 0 0 0,1-1 0 0 0,-1 1 0 0 0,1 0 0 0 0,0-1 0 0 0,0 1 0 0 0,-1-1 0 0 0,1 0 0 0 0,0 0 0 0 0,0 0 0 0 0,-1-1 0 0 0,1 1 0 0 0,0 0-63 0 0,91-29 2471 0 0,-77 22-2300 0 0,-1-2 0 0 0,-1 0 0 0 0,0-1 0 0 0,0 0 0 0 0,-1-2 0 0 0,0 1 0 0 0,-1-2 0 0 0,0 0 0 0 0,-1 0 0 0 0,0-1 0 0 0,-1 0 0 0 0,-1-1-1 0 0,0-1 1 0 0,-1 1 0 0 0,-1-2 0 0 0,-1 1 0 0 0,0-1 0 0 0,-1 0 0 0 0,0 0 0 0 0,-2-1 0 0 0,0 0 0 0 0,-1 1 0 0 0,-1-1 0 0 0,0-2-171 0 0,-3 17-109 0 0,1 0-1 0 0,-1 1 1 0 0,1-1 0 0 0,-1 0 0 0 0,0 0 0 0 0,0 0 0 0 0,0 0 0 0 0,-1 1 0 0 0,1-1 0 0 0,-1 1 0 0 0,1-1 0 0 0,-1 1 0 0 0,0-1 0 0 0,0 1 0 0 0,0 0-1 0 0,0 0 1 0 0,-1 0 0 0 0,1 0 0 0 0,0 0 0 0 0,-1 1 0 0 0,1-1 0 0 0,-1 1 0 0 0,0-1 0 0 0,1 1 0 0 0,-1 0 0 0 0,0 0 0 0 0,0 0 0 0 0,0 0-1 0 0,-2 0 110 0 0,-45-5-4469 0 0,6 9-3291 0 0,24 4 69 0 0</inkml:trace>
  <inkml:trace contextRef="#ctx0" brushRef="#br0" timeOffset="2720.939">1280 428 0 0 0,'0'0'327'0'0,"0"0"-99"0"0,0 0 15 0 0,0 0 147 0 0,0 0 152 0 0,0 0 56 0 0,0 0-29 0 0,0 0-56 0 0,0 0-72 0 0,0 0-31 0 0,0 0 10 0 0,0 0 11 0 0,0 0 30 0 0,1 16 13 0 0,11 119 1521 0 0,-12-127-2850 0 0,0 1 4892 0 0,0-19 1935 0 0,-1-1-5715 0 0,0-10-14 0 0,1 0-1 0 0,1 0 1 0 0,1 0-1 0 0,1 1 1 0 0,0-1-1 0 0,2 1 1 0 0,0 0-1 0 0,3-6-242 0 0,60-96 321 0 0,-68 121-355 0 0,1 0 0 0 0,0-1 0 0 0,-1 1 0 0 0,1 0 0 0 0,0 0 0 0 0,0 0 1 0 0,0 0-1 0 0,0 0 0 0 0,0 1 0 0 0,0-1 0 0 0,0 0 0 0 0,0 0 0 0 0,0 1 1 0 0,0-1-1 0 0,0 0 0 0 0,1 1 0 0 0,-1-1 0 0 0,0 1 0 0 0,0 0 1 0 0,1-1-1 0 0,-1 1 0 0 0,0 0 0 0 0,1 0 0 0 0,-1 0 0 0 0,0 0 0 0 0,1 0 1 0 0,-1 0-1 0 0,0 0 0 0 0,0 0 0 0 0,1 0 0 0 0,-1 1 0 0 0,0-1 0 0 0,1 0 1 0 0,-1 1-1 0 0,0 0 0 0 0,0-1 0 0 0,0 1 0 0 0,0-1 0 0 0,1 1 1 0 0,-1 0-1 0 0,0 0 0 0 0,0 0 0 0 0,0 0 0 0 0,-1 0 0 0 0,1 0 0 0 0,0 0 1 0 0,0 0 33 0 0,9 16-922 0 0,16 22-2555 0 0,-4-28-6566 0 0,-17-11 6362 0 0</inkml:trace>
  <inkml:trace contextRef="#ctx0" brushRef="#br0" timeOffset="3155.871">1727 262 0 0 0,'0'0'273'0'0,"0"0"972"0"0,0 0 379 0 0,0 0-2 0 0,0 0-150 0 0,0 0-185 0 0,0 0-207 0 0,0 0-150 0 0,0 0-122 0 0,0 0-91 0 0,0 0-94 0 0,0 0-103 0 0,0 0-101 0 0,-26 24-88 0 0,-79 78-75 0 0,59-40 75 0 0,28 11-58 0 0,20-72-177 0 0,0 0 0 0 0,0 0 0 0 0,0 0 0 0 0,0 0 0 0 0,1 0 0 0 0,-1 0 0 0 0,0-1 0 0 0,0 1 0 0 0,1-1 0 0 0,-1 0 0 0 0,0 1 0 0 0,1-1 0 0 0,-1 0 0 0 0,0 0-1 0 0,1-1 1 0 0,-1 1 0 0 0,0 0 0 0 0,0-1 0 0 0,1 1 0 0 0,-1-1 0 0 0,0 0 0 0 0,0 0 0 0 0,0 0 0 0 0,0 0 0 0 0,0 0 0 0 0,1-1-96 0 0,133-147 1812 0 0,-80 79-1622 0 0,-34 44-261 0 0,-22 26 35 0 0,0 0-64 0 0,0 0-128 0 0,-2 8-495 0 0,-9 16 336 0 0,6-13 280 0 0,0 0-1 0 0,0 0 0 0 0,1 0 0 0 0,1 0 0 0 0,0 1 1 0 0,0-1-1 0 0,1 1 0 0 0,1 0 0 0 0,0-1 1 0 0,0 1-1 0 0,1 0 0 0 0,1 2 108 0 0,0-12-171 0 0,1 0 0 0 0,0 0 0 0 0,0-1 0 0 0,0 1 0 0 0,0-1 0 0 0,0 1 0 0 0,1-1 0 0 0,-1 0 0 0 0,0 1 0 0 0,1-1 0 0 0,-1 0 0 0 0,0-1 0 0 0,1 1 0 0 0,-1 0 0 0 0,1-1 0 0 0,0 0 0 0 0,-1 1 0 0 0,1-1-1 0 0,-1 0 1 0 0,1 0 0 0 0,0 0 0 0 0,-1-1 0 0 0,1 1 0 0 0,-1-1 0 0 0,1 1 0 0 0,-1-1 0 0 0,1 0 0 0 0,-1 0 0 0 0,1 0 171 0 0,79-49-9719 0 0,-70 45 8928 0 0</inkml:trace>
  <inkml:trace contextRef="#ctx0" brushRef="#br0" timeOffset="3504.491">2056 247 80 0 0,'0'0'1388'0'0,"0"0"-5"0"0,0 0-73 0 0,0 0-11 0 0,0 0-104 0 0,0 0-151 0 0,0 0-156 0 0,0 0-208 0 0,0 0-190 0 0,0 0-177 0 0,0 0-153 0 0,0 0-77 0 0,-19 20-15 0 0,-57 60 19 0 0,58-49 139 0 0,20-29-167 0 0,1 2 97 0 0,1-1-1 0 0,-1 1 1 0 0,1-1 0 0 0,-1 0-1 0 0,1 0 1 0 0,0-1-1 0 0,0 1 1 0 0,0-1 0 0 0,0 0-1 0 0,1 0 1 0 0,-1 0 0 0 0,0-1-1 0 0,1 1 1 0 0,-1-1 0 0 0,1 0-1 0 0,0 0 1 0 0,-1-1-1 0 0,1 0 1 0 0,0 1 0 0 0,-1-1-1 0 0,1-1 1 0 0,0 1 0 0 0,0-1-1 0 0,-1 0 1 0 0,1 0 0 0 0,-1 0-1 0 0,1-1 1 0 0,-1 1-1 0 0,0-1 1 0 0,1 0 0 0 0,-1 0-1 0 0,0-1 1 0 0,0 1 0 0 0,0-1-1 0 0,-1 0 1 0 0,1 0 0 0 0,1-2-156 0 0,9-6 141 0 0,-1 0 1 0 0,1-1 0 0 0,-2-1 0 0 0,0 0 0 0 0,-1 0-1 0 0,0-1 1 0 0,-1-1 0 0 0,0 0 0 0 0,-1 0 0 0 0,-1-1-1 0 0,-1 0 1 0 0,0-1 0 0 0,-1 1 0 0 0,-1-1 0 0 0,0 0-1 0 0,-1-1 1 0 0,-1 1 0 0 0,0-7-142 0 0,-2 21-45 0 0,-1 0 0 0 0,1 0-1 0 0,-1-1 1 0 0,0 1 0 0 0,0 0-1 0 0,0-1 1 0 0,0 1 0 0 0,0 0 0 0 0,-1-1-1 0 0,1 1 1 0 0,-1 0 0 0 0,0 0-1 0 0,0 0 1 0 0,0-1 0 0 0,-1 1 0 0 0,1 0-1 0 0,-1 0 1 0 0,1 1 0 0 0,-1-1-1 0 0,0 0 1 0 0,0 1 0 0 0,0-1 0 0 0,-1 1-1 0 0,1-1 1 0 0,-1 1 0 0 0,1 0 0 0 0,-1 0-1 0 0,0 0 1 0 0,1 0 0 0 0,-1 1-1 0 0,0-1 1 0 0,0 1 0 0 0,0 0 0 0 0,-1 0-1 0 0,1 0 1 0 0,0 0 0 0 0,0 0-1 0 0,-1 1 1 0 0,1-1 0 0 0,0 1 0 0 0,-1 0-1 0 0,-2 0 46 0 0,-2 3-122 0 0,0 1 0 0 0,-1-1 0 0 0,1 1 0 0 0,1 1 0 0 0,-1 0 0 0 0,1 0 0 0 0,0 0 0 0 0,0 1 0 0 0,0 0 0 0 0,1 0 0 0 0,0 1 0 0 0,0 0 0 0 0,0 0 0 0 0,1 0 0 0 0,0 1 0 0 0,1-1 0 0 0,0 1 0 0 0,0 0 0 0 0,0 1 0 0 0,1-1 0 0 0,0 0 0 0 0,0 6 122 0 0,1-9-216 0 0,0 1 1 0 0,0 0 0 0 0,0-1 0 0 0,1 1-1 0 0,0 0 1 0 0,0 0 0 0 0,1 0-1 0 0,-1 0 1 0 0,1 0 0 0 0,1 0 0 0 0,-1 0-1 0 0,1-1 1 0 0,0 1 0 0 0,0 0-1 0 0,1 0 1 0 0,-1-1 0 0 0,1 1 0 0 0,1 0-1 0 0,-1-1 1 0 0,1 0 0 0 0,0 0-1 0 0,0 0 1 0 0,1 0 0 0 0,-1 0 0 0 0,1 0-1 0 0,0-1 1 0 0,0 0 0 0 0,1 0-1 0 0,-1 0 1 0 0,1 0 0 0 0,0-1 0 0 0,0 0-1 0 0,0 0 1 0 0,0 0 0 0 0,0-1-1 0 0,1 1 1 0 0,0-1 215 0 0,108 21-6076 0 0,-96-20 5640 0 0</inkml:trace>
  <inkml:trace contextRef="#ctx0" brushRef="#br0" timeOffset="3837.749">1390 730 168 0 0,'0'0'4121'0'0,"0"0"-1799"0"0,0 0-470 0 0,0 0-2 0 0,0 0-114 0 0,0 0-255 0 0,0 0-243 0 0,33-7-175 0 0,105-21-160 0 0,257-66 1860 0 0,-313 77-2773 0 0,114-18-3931 0 0,-174 32 2043 0 0,24-1-6910 0 0,-34 4 3968 0 0</inkml:trace>
  <inkml:trace contextRef="#ctx0" brushRef="#br0" timeOffset="4253.045">1902 818 5385 0 0,'0'0'1567'0'0,"0"0"-89"0"0,0 0 26 0 0,0 0-5 0 0,0 0-167 0 0,0 0-226 0 0,0 0-251 0 0,0 0-227 0 0,0 0-205 0 0,0 0-197 0 0,0 0-134 0 0,0 0-44 0 0,-25 13-20 0 0,-73 38-12 0 0,74-37-30 0 0,75-1 397 0 0,-11-7-138 0 0,-31-6-218 0 0,0 1-1 0 0,-1 0 1 0 0,1 0 0 0 0,-1 1 0 0 0,1 0 0 0 0,-1 0 0 0 0,0 1 0 0 0,0 0 0 0 0,0 1-1 0 0,0-1 1 0 0,-1 2 0 0 0,1-1 0 0 0,-1 1 0 0 0,2 2-27 0 0,-7-5 70 0 0,-1 0-1 0 0,1 0 1 0 0,-1 0-1 0 0,0 1 1 0 0,1-1-1 0 0,-1 0 1 0 0,0 1-1 0 0,-1-1 1 0 0,1 1-1 0 0,0-1 1 0 0,-1 1 0 0 0,0 0-1 0 0,1-1 1 0 0,-1 1-1 0 0,0-1 1 0 0,0 1-1 0 0,0 0 1 0 0,-1-1-1 0 0,1 1 1 0 0,-1-1-1 0 0,1 1 1 0 0,-1-1 0 0 0,0 1-1 0 0,0-1 1 0 0,0 1-1 0 0,0-1 1 0 0,0 0-1 0 0,-1 0 1 0 0,1 0-1 0 0,-1 1 1 0 0,0-1-1 0 0,1 0 1 0 0,-1-1 0 0 0,-2 3-70 0 0,-7 5 78 0 0,0-1 1 0 0,0 1 0 0 0,-1-2-1 0 0,0 0 1 0 0,0 0 0 0 0,-1-1-1 0 0,0-1 1 0 0,0 0 0 0 0,0-1-1 0 0,-12 2-78 0 0,-83 6-4841 0 0,80-9-3287 0 0,19-2 769 0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11.6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429 356 0 0 0,'0'0'319'0'0,"0"0"410"0"0,0 0 237 0 0,0 0 81 0 0,0 0-26 0 0,0 0-115 0 0,0 0-129 0 0,0 0-114 0 0,0 0-86 0 0,1-4-71 0 0,-1 3-457 0 0,-1 0 0 0 0,1 0 0 0 0,0 0 0 0 0,-1 0 0 0 0,1 0 0 0 0,0 0 0 0 0,-1 0 0 0 0,1 0 0 0 0,-1 0 0 0 0,1 0 0 0 0,-1 0 0 0 0,0 0 0 0 0,1 0 0 0 0,-1 0 0 0 0,0 1 0 0 0,0-1 0 0 0,0 0 0 0 0,1 1 0 0 0,-1-1-1 0 0,0 0 1 0 0,0 1 0 0 0,0-1 0 0 0,0 1 0 0 0,0-1 0 0 0,0 1 0 0 0,0 0 0 0 0,0-1 0 0 0,0 1 0 0 0,0 0 0 0 0,-1 0 0 0 0,1 0 0 0 0,0 0 0 0 0,0 0 0 0 0,0 0 0 0 0,0 0 0 0 0,0 0 0 0 0,0 0 0 0 0,0 0 0 0 0,0 1 0 0 0,0-1 0 0 0,0 0 0 0 0,0 1 0 0 0,0-1 0 0 0,0 1 0 0 0,0-1 0 0 0,0 1 0 0 0,0-1 0 0 0,0 1 0 0 0,0 0 0 0 0,0 0 0 0 0,0-1-49 0 0,-340 132 5808 0 0,319-116-5998 0 0,90-5 457 0 0,-17-9-145 0 0,-40-2-122 0 0,1 0 0 0 0,-1 0 0 0 0,0 1 0 0 0,0 0 0 0 0,0 1 0 0 0,0 0 0 0 0,0 1-1 0 0,-1 0 1 0 0,1 0 0 0 0,-1 1 0 0 0,6 4 0 0 0,-15-6 8 0 0,0 0 0 0 0,0 0-1 0 0,0 0 1 0 0,0 0-1 0 0,-1 1 1 0 0,1-1-1 0 0,-1 0 1 0 0,0 1-1 0 0,1-1 1 0 0,-1 0-1 0 0,0 1 1 0 0,0-1-1 0 0,-1 0 1 0 0,1 1 0 0 0,0-1-1 0 0,-1 0 1 0 0,1 1-1 0 0,-1-1 1 0 0,0 0-1 0 0,0 0 1 0 0,0 0-1 0 0,0 0 1 0 0,0 0-1 0 0,0 0 1 0 0,-1 0 0 0 0,1 0-1 0 0,-1 0 1 0 0,1 0-1 0 0,-1-1 1 0 0,0 1-1 0 0,1-1 1 0 0,-1 1-1 0 0,0-1 1 0 0,0 0-1 0 0,0 1 1 0 0,0-1-1 0 0,0 0 1 0 0,-1 0 0 0 0,1-1-1 0 0,0 1 1 0 0,-1 0-8 0 0,-2 3-18 0 0,-198 168 295 0 0,168-113-251 0 0,37-58-25 0 0,0 1 0 0 0,-1 0 0 0 0,1-1 0 0 0,0 1 0 0 0,0-1 0 0 0,0 1-1 0 0,0-1 1 0 0,0 0 0 0 0,0 0 0 0 0,0 0 0 0 0,1 0 0 0 0,-1 0 0 0 0,0-1 0 0 0,1 1 0 0 0,-1-1-1 0 0,0 1 1 0 0,1-1 0 0 0,-1 0 0 0 0,0 0 0 0 0,1 0 0 0 0,1 0-1 0 0,88-12-1211 0 0,-37-21-4736 0 0,-34 15-21 0 0,-15 11 2465 0 0</inkml:trace>
  <inkml:trace contextRef="#ctx0" brushRef="#br0" timeOffset="287.953">286 32 3489 0 0,'0'0'1447'0'0,"0"0"-1002"0"0,0 0-210 0 0,0 0 282 0 0,0 0 373 0 0,0 0 273 0 0,0 0 144 0 0,-5 34 12 0 0,-15 111-119 0 0,-30 294 2565 0 0,37-356-3809 0 0,-11 113 49 0 0,27-66-2742 0 0,4-105-102 0 0,9-6-4966 0 0,-11-19 5448 0 0</inkml:trace>
  <inkml:trace contextRef="#ctx0" brushRef="#br0" timeOffset="1651.481">435 1004 3497 0 0,'0'0'1168'0'0,"0"0"-46"0"0,0 0 102 0 0,0 0 228 0 0,0 0 87 0 0,0 0-92 0 0,0 0-228 0 0,0 0-261 0 0,0 0-209 0 0,0 0-170 0 0,0 0-143 0 0,33-36-89 0 0,103-112-69 0 0,-23 15 277 0 0,-89 102-424 0 0,-1-2 1 0 0,-2 0-1 0 0,-1-1 0 0 0,-2-1 0 0 0,11-30-131 0 0,-31 45-1071 0 0,-21 44-290 0 0,9-4 1334 0 0,2 2 0 0 0,0-1 1 0 0,1 2-1 0 0,1-1 0 0 0,1 2 1 0 0,1-1-1 0 0,1 1 0 0 0,1 0 1 0 0,1 1-1 0 0,1-1 0 0 0,1 14 27 0 0,2-35 44 0 0,0 1 0 0 0,1-1 0 0 0,0 1 0 0 0,0-1 0 0 0,0 1 0 0 0,0 0 0 0 0,0-1 1 0 0,1 1-1 0 0,0-1 0 0 0,-1 1 0 0 0,1-1 0 0 0,1 0 0 0 0,-1 1 0 0 0,0-1 0 0 0,1 0 0 0 0,-1 0 0 0 0,1 0 0 0 0,0 0 0 0 0,0 0 0 0 0,1 0 0 0 0,-1 0 0 0 0,0-1 0 0 0,1 1 0 0 0,0-1 0 0 0,-1 0 0 0 0,1 0 0 0 0,0 0 0 0 0,0 0 0 0 0,0 0 0 0 0,0-1 0 0 0,1 1 0 0 0,-1-1 0 0 0,0 0 0 0 0,1 0 0 0 0,-1 0 0 0 0,1 0 0 0 0,-1-1 0 0 0,1 1 0 0 0,-1-1 0 0 0,1 0-44 0 0,3 0 111 0 0,0 0-1 0 0,0 0 1 0 0,0-1 0 0 0,-1 0 0 0 0,1 0 0 0 0,0-1 0 0 0,-1 0-1 0 0,1 0 1 0 0,-1-1 0 0 0,1 1 0 0 0,-1-1 0 0 0,0-1 0 0 0,0 1-1 0 0,-1-1 1 0 0,1 0 0 0 0,-1-1 0 0 0,0 1 0 0 0,0-1 0 0 0,1 0-111 0 0,106-140 144 0 0,-105 135-288 0 0,0-2 0 0 0,0 1 1 0 0,-2-1-1 0 0,1 0 0 0 0,-1 0 1 0 0,-1 0-1 0 0,0-1 0 0 0,-1 0 1 0 0,0 0-1 0 0,-1 1 0 0 0,0-5 144 0 0,-3 16-87 0 0,0 0 0 0 0,0 0-1 0 0,0 1 1 0 0,0-1-1 0 0,0 0 1 0 0,0 1 0 0 0,-1-1-1 0 0,1 1 1 0 0,0-1 0 0 0,0 1-1 0 0,0 0 1 0 0,-1-1-1 0 0,1 1 1 0 0,0 0 0 0 0,0 0-1 0 0,0 0 1 0 0,-1 0 0 0 0,1 0-1 0 0,0 0 1 0 0,0 0 0 0 0,-1 0-1 0 0,1 1 1 0 0,0-1-1 0 0,0 0 1 0 0,0 1 0 0 0,-1-1-1 0 0,1 1 1 0 0,0-1 0 0 0,0 1-1 0 0,0 0 1 0 0,0 0-1 0 0,0-1 1 0 0,0 1 0 0 0,0 0-1 0 0,0 0 1 0 0,0 0 0 0 0,0 0 87 0 0,-6 8 39 0 0,1 0 0 0 0,0 1 0 0 0,1-1 0 0 0,0 1 0 0 0,0 0 0 0 0,1 0 0 0 0,0 0 0 0 0,1 1 0 0 0,0 0 0 0 0,1-1 0 0 0,0 1 0 0 0,0 0 0 0 0,1 0 1 0 0,1 0-1 0 0,0 0 0 0 0,1 0 0 0 0,0 4-39 0 0,0-10 89 0 0,0-1 1 0 0,0 1-1 0 0,0-1 1 0 0,0 0-1 0 0,1 1 1 0 0,0-1 0 0 0,0 0-1 0 0,0 0 1 0 0,1 0-1 0 0,-1 0 1 0 0,1 0-1 0 0,0-1 1 0 0,0 1-1 0 0,0-1 1 0 0,0 0-1 0 0,1 0 1 0 0,0 0 0 0 0,-1 0-1 0 0,1 0 1 0 0,0-1-1 0 0,0 0 1 0 0,0 0-1 0 0,1 0 1 0 0,-1 0-1 0 0,0-1 1 0 0,1 1-1 0 0,-1-1 1 0 0,1 0-1 0 0,-1-1 1 0 0,1 1 0 0 0,-1-1-1 0 0,1 0 1 0 0,0 0-1 0 0,-1 0 1 0 0,1-1-1 0 0,-1 1 1 0 0,1-1-1 0 0,0 0 1 0 0,-1-1-1 0 0,0 1 1 0 0,1-1 0 0 0,0 0-90 0 0,24-16 319 0 0,0-2 0 0 0,-2 0 1 0 0,0-2-1 0 0,-2 0 1 0 0,0-2-1 0 0,-2-1 0 0 0,0-1 1 0 0,12-21-320 0 0,-31 42 6 0 0,7-6 14 0 0,0-1 0 0 0,-1-1 0 0 0,0 0 0 0 0,-1-1-1 0 0,-1 1 1 0 0,0-2 0 0 0,-1 1 0 0 0,0-1 0 0 0,-1 0-1 0 0,-1 0 1 0 0,-1-1 0 0 0,0 0 0 0 0,1-7-20 0 0,-7 22-22 0 0,1 0 1 0 0,0 0-1 0 0,0 0 1 0 0,0 1-1 0 0,-1-1 1 0 0,1 0-1 0 0,0 1 1 0 0,-1-1-1 0 0,1 1 1 0 0,-1 0-1 0 0,1-1 1 0 0,-1 1-1 0 0,1 0 1 0 0,0 0-1 0 0,-1 0 1 0 0,1 0-1 0 0,-1 0 1 0 0,1 0-1 0 0,-1 0 1 0 0,1 1-1 0 0,-1-1 1 0 0,1 0-1 0 0,0 1 1 0 0,-1-1-1 0 0,1 1 1 0 0,0 0-1 0 0,-1-1 1 0 0,1 1-1 0 0,0 0 1 0 0,0 0-1 0 0,-1 0 1 0 0,1 0 21 0 0,-14 11-154 0 0,2 1 0 0 0,0 0 0 0 0,0 1 0 0 0,1 0 0 0 0,1 1 0 0 0,0 0 1 0 0,1 1-1 0 0,0 0 0 0 0,2 1 0 0 0,0-1 0 0 0,1 2 0 0 0,0-1 0 0 0,0 7 154 0 0,3-8-428 0 0,0 0 0 0 0,0 0 0 0 0,2 0 0 0 0,0 1 0 0 0,1-1 0 0 0,0 1 0 0 0,3 15 428 0 0,-2-28-140 0 0,0 0 1 0 0,1-1-1 0 0,-1 1 0 0 0,1-1 1 0 0,0 1-1 0 0,0-1 1 0 0,0 1-1 0 0,1-1 1 0 0,-1 1-1 0 0,1-1 1 0 0,0 0-1 0 0,0 0 1 0 0,0 0-1 0 0,0 0 1 0 0,0 0-1 0 0,1-1 1 0 0,-1 1-1 0 0,1-1 0 0 0,0 1 1 0 0,0-1-1 0 0,0 0 1 0 0,0 0-1 0 0,0 0 1 0 0,0 0-1 0 0,0-1 1 0 0,1 1-1 0 0,-1-1 1 0 0,1 0 139 0 0,4 1-999 0 0,0 0 1 0 0,0 0 0 0 0,0-1-1 0 0,1 0 1 0 0,-1 0 0 0 0,0-1-1 0 0,1 0 1 0 0,-1-1 0 0 0,0 0-1 0 0,0 0 1 0 0,6-2 998 0 0,0-1-368 0 0</inkml:trace>
  <inkml:trace contextRef="#ctx0" brushRef="#br0" timeOffset="1890.558">1766 183 4361 0 0,'0'0'1159'0'0,"0"0"-34"0"0,0 0 37 0 0,0 0 128 0 0,0 0 42 0 0,0 0-73 0 0,0 0-156 0 0,0 0-196 0 0,-21 30-171 0 0,-66 99-191 0 0,47-37 65 0 0,32-64-709 0 0,0 1 0 0 0,2-1 0 0 0,2 2 0 0 0,0-1 0 0 0,2 0 0 0 0,1 1 1 0 0,2 23 98 0 0,36 37-3302 0 0,4-44-4794 0 0,-34-41 5825 0 0,-4 2 1043 0 0</inkml:trace>
  <inkml:trace contextRef="#ctx0" brushRef="#br0" timeOffset="2303.185">1735 573 1280 0 0,'0'0'1171'0'0,"0"0"-389"0"0,0 0-137 0 0,0 0 99 0 0,0 0 178 0 0,0 0 209 0 0,0 0 144 0 0,0 0 29 0 0,0 0-78 0 0,0 0-186 0 0,0 0-204 0 0,0 0-173 0 0,0 0-103 0 0,14-2-52 0 0,106-25 1232 0 0,-32 5-1188 0 0,-88 44-716 0 0,-50 70 287 0 0,34-70-3 0 0,13-20-91 0 0,0 1 0 0 0,1-1 0 0 0,-1 1 0 0 0,1 0 0 0 0,0 0 0 0 0,0 0 0 0 0,0 0 0 0 0,0 0 0 0 0,0 0 1 0 0,1 1-1 0 0,0-1 0 0 0,-1 1 0 0 0,1-1 0 0 0,0 1 0 0 0,1-1 0 0 0,-1 1 0 0 0,1 0 0 0 0,-1-1 0 0 0,1 1 0 0 0,0 0 0 0 0,1-1 0 0 0,-1 1 0 0 0,0-1 0 0 0,1 1 0 0 0,0 0 0 0 0,0-1 0 0 0,0 1 0 0 0,0-1 0 0 0,1 0 0 0 0,-1 1 0 0 0,1-1 0 0 0,0 0 0 0 0,0 0 0 0 0,0 0 0 0 0,3 3-29 0 0,0-4-20 0 0,0 1 0 0 0,1-1 0 0 0,-1 0-1 0 0,1-1 1 0 0,-1 1 0 0 0,1-1 0 0 0,0 0 0 0 0,0-1-1 0 0,0 1 1 0 0,-1-1 0 0 0,1 0 0 0 0,0-1-1 0 0,0 1 1 0 0,-1-1 0 0 0,1 0 0 0 0,0-1 0 0 0,3 0 20 0 0,30-24-8832 0 0,-36 22 533 0 0</inkml:trace>
  <inkml:trace contextRef="#ctx0" brushRef="#br0" timeOffset="2637.559">2187 459 2649 0 0,'0'0'2324'0'0,"0"0"-710"0"0,0 0-247 0 0,0 0 25 0 0,0 0-81 0 0,0 0-188 0 0,0 0-234 0 0,0 0-254 0 0,0 0-197 0 0,0 0-101 0 0,0 0-78 0 0,0 0-78 0 0,0 0 6 0 0,-10 23 38 0 0,-32 71 49 0 0,43-95-267 0 0,-1 1 1 0 0,1 0 0 0 0,0 0-1 0 0,-1 0 1 0 0,1 0 0 0 0,-1 0-1 0 0,1 0 1 0 0,0 0 0 0 0,-1 0-1 0 0,1 0 1 0 0,0 0 0 0 0,-1 0-1 0 0,1 0 1 0 0,-1 1 0 0 0,1-1-1 0 0,-1 0 1 0 0,1 0 0 0 0,0 1 0 0 0,-1-1-1 0 0,1 0 1 0 0,-1 1 0 0 0,1-1-1 0 0,-1 0 1 0 0,1 1 0 0 0,-1-1-1 0 0,0 1 1 0 0,1-1 0 0 0,-1 1-1 0 0,0-1 1 0 0,1 1 0 0 0,-1-1-1 0 0,0 1 1 0 0,1-1 0 0 0,-1 1-1 0 0,0 0 1 0 0,0-1 0 0 0,0 1-1 0 0,1-1 1 0 0,-1 1 0 0 0,0 0-1 0 0,0-1 1 0 0,0 1 0 0 0,0-1 0 0 0,0 1-1 0 0,0 0 1 0 0,0-1 0 0 0,-1 1-1 0 0,1-1 1 0 0,0 1 0 0 0,0 0-1 0 0,0-1 1 0 0,0 1 0 0 0,-1-1-1 0 0,1 1 1 0 0,0-1 0 0 0,-1 1-1 0 0,1-1 1 0 0,0 1 0 0 0,-1-1-1 0 0,1 1 1 0 0,-1-1 0 0 0,1 1-1 0 0,-1-1 1 0 0,1 0 0 0 0,-1 1-1 0 0,1-1 1 0 0,-1 0 0 0 0,1 1 0 0 0,-1-1-1 0 0,0 0-7 0 0,4 0 69 0 0,26 2 324 0 0,-23-2-318 0 0,1-1 1 0 0,-1 2-1 0 0,1-1 0 0 0,0 1 1 0 0,-1 0-1 0 0,1 0 0 0 0,-1 1 1 0 0,0 0-1 0 0,0 0 0 0 0,1 0 0 0 0,-1 1 1 0 0,-1 0-1 0 0,1 0 0 0 0,1 2-75 0 0,-5-1 69 0 0,0 0-1 0 0,0-1 0 0 0,-1 1 1 0 0,0 0-1 0 0,0 1 0 0 0,0-1 1 0 0,0 0-1 0 0,-1 0 0 0 0,1 0 1 0 0,-1 0-1 0 0,0 1 0 0 0,0-1 1 0 0,-1 0-1 0 0,1 0 0 0 0,-1 0 1 0 0,0 1-1 0 0,0-1 0 0 0,0 0 1 0 0,-1 0-1 0 0,0-1 0 0 0,1 1 1 0 0,-1 0-1 0 0,-1 0 0 0 0,1-1 1 0 0,0 1-1 0 0,-1-1 0 0 0,0 0 0 0 0,0 0 1 0 0,0 0-1 0 0,-2 2-68 0 0,-71 61-607 0 0,38-44-7062 0 0,35-22 3236 0 0,1 0-2166 0 0</inkml:trace>
  <inkml:trace contextRef="#ctx0" brushRef="#br0" timeOffset="2904.347">2368 186 10330 0 0,'0'0'760'0'0,"0"0"-6"0"0,0 0 270 0 0,0 0 304 0 0,0 0 117 0 0,0 0-70 0 0,0 0-238 0 0,0 0-279 0 0,6 35-222 0 0,21 107-208 0 0,-6-13 57 0 0,-17-100-476 0 0,2 1-157 0 0,-2 0 0 0 0,-2 0 0 0 0,0 1 0 0 0,-2-1 0 0 0,-2 0 1 0 0,-1 7 147 0 0,-27 34-2617 0 0,-5-36-6765 0 0,27-31 1699 0 0</inkml:trace>
  <inkml:trace contextRef="#ctx0" brushRef="#br0" timeOffset="3218.554">2622 544 7578 0 0,'0'0'3492'0'0,"0"0"-1271"0"0,0 0-598 0 0,0 0-144 0 0,0 0-202 0 0,0 0-280 0 0,0 0-217 0 0,31-10-173 0 0,99-27-135 0 0,27 7 219 0 0,-150 29-1452 0 0,26 1 399 0 0,-26 5-4018 0 0,-6 4-4933 0 0,-3-4 2912 0 0</inkml:trace>
  <inkml:trace contextRef="#ctx0" brushRef="#br0" timeOffset="3454.039">2683 735 4641 0 0,'0'0'2312'0'0,"0"0"-447"0"0,0 0-305 0 0,0 0-223 0 0,0 0-401 0 0,0 0-384 0 0,0 0-240 0 0,0 0-168 0 0,200-33-216 0 0,-178 26-520 0 0,-1-4-1281 0 0,-5 3-2248 0 0,-3 4-2880 0 0</inkml:trace>
  <inkml:trace contextRef="#ctx0" brushRef="#br0" timeOffset="4171.943">3029 293 2264 0 0,'0'0'1039'0'0,"0"0"179"0"0,0 0 293 0 0,0 0 205 0 0,0 0-7 0 0,0 0-142 0 0,0 0-190 0 0,0 0-162 0 0,32-10-167 0 0,102-33-199 0 0,-45 25 557 0 0,-68 19-1243 0 0,-20 1-142 0 0,0-1 0 0 0,0 1-1 0 0,0-1 1 0 0,0 1 0 0 0,0-1-1 0 0,0 1 1 0 0,0 0 0 0 0,0-1-1 0 0,-1 1 1 0 0,1 0-1 0 0,0 0 1 0 0,-1-1 0 0 0,0 1-1 0 0,1 0 1 0 0,-1 0 0 0 0,0 0-1 0 0,0 0 1 0 0,0 0 0 0 0,0-1-1 0 0,0 1 1 0 0,-1 0 0 0 0,1 0-1 0 0,0 0 1 0 0,-1 0 0 0 0,0-1-1 0 0,1 1 1 0 0,-1 0 0 0 0,0-1-1 0 0,0 1 1 0 0,0 0-1 0 0,0 0-20 0 0,-67 81 370 0 0,-16 28-74 0 0,82-106-260 0 0,0-1 0 0 0,0 1 0 0 0,0 0 0 0 0,1 0 0 0 0,0 0 0 0 0,0 0 0 0 0,0 0 0 0 0,1 1 1 0 0,0-1-1 0 0,0 0 0 0 0,0 0 0 0 0,1 0 0 0 0,-1 0 0 0 0,1 0 0 0 0,0 0 0 0 0,1 0 0 0 0,-1 0 0 0 0,1 0 0 0 0,0 0 0 0 0,0-1 0 0 0,0 1 0 0 0,2 1-36 0 0,2 2 73 0 0,0-1-1 0 0,1 1 0 0 0,0-2 1 0 0,0 1-1 0 0,1 0 0 0 0,-1-1 1 0 0,1-1-1 0 0,1 1 0 0 0,-1-2 1 0 0,1 1-1 0 0,0-1 0 0 0,0 0 0 0 0,0-1 1 0 0,1 0-1 0 0,-1 0 0 0 0,1-1 1 0 0,0 0-1 0 0,7 0-72 0 0,30-43-3006 0 0,-39 30 852 0 0,14-18-7868 0 0,-17 25 4721 0 0</inkml:trace>
  <inkml:trace contextRef="#ctx0" brushRef="#br0" timeOffset="4487.4">3544 131 5721 0 0,'0'0'1427'0'0,"0"0"-120"0"0,0 0-15 0 0,0 0 91 0 0,0 0-36 0 0,0 0-162 0 0,0 0-215 0 0,0 0-200 0 0,0 0-166 0 0,0 0-161 0 0,0 0-124 0 0,0 0-110 0 0,-10 32-64 0 0,-29 95-21 0 0,29-69 78 0 0,10-54-205 0 0,-1 0 1 0 0,1 0 0 0 0,0-1 0 0 0,0 1-1 0 0,1 0 1 0 0,-1-1 0 0 0,1 1 0 0 0,0 0-1 0 0,0-1 1 0 0,0 1 0 0 0,0-1-1 0 0,0 0 1 0 0,1 1 0 0 0,0-1 0 0 0,0 0-1 0 0,0 0 1 0 0,0 0 0 0 0,0 0-1 0 0,0 0 1 0 0,1 0 0 0 0,-1 0 0 0 0,1-1-1 0 0,0 0 1 0 0,0 1 0 0 0,0-1 0 0 0,0 0-1 0 0,0 0 1 0 0,1-1 0 0 0,-1 1-1 0 0,0-1 1 0 0,1 1 0 0 0,-1-1 0 0 0,1 0-1 0 0,2 0 3 0 0,84-6-4087 0 0,-41-28-7098 0 0,-44 26 9087 0 0</inkml:trace>
  <inkml:trace contextRef="#ctx0" brushRef="#br0" timeOffset="4722.991">3767 157 1224 0 0,'0'0'2247'0'0,"0"0"-473"0"0,0 0-47 0 0,0 0 114 0 0,0 0-17 0 0,0 0-138 0 0,0 0-255 0 0,0 0-256 0 0,0 0-239 0 0,-15 34-175 0 0,-48 109-151 0 0,28-47 261 0 0,24-67-892 0 0,1 0 0 0 0,1 1 0 0 0,1 0 0 0 0,2 0 0 0 0,1 1 0 0 0,2 0 0 0 0,1 0 0 0 0,1 0 0 0 0,2 16 21 0 0,17 4-2697 0 0,-6-39-1185 0 0,5-5-3436 0 0,-11-6 3297 0 0</inkml:trace>
  <inkml:trace contextRef="#ctx0" brushRef="#br0" timeOffset="5072.935">3818 393 0 0 0,'0'0'787'0'0,"0"0"162"0"0,0 0 136 0 0,0 0 46 0 0,0 0 30 0 0,0 0 5 0 0,0 0 5 0 0,0 0 74 0 0,0 0 86 0 0,0 0 88 0 0,0 0 45 0 0,0 0-63 0 0,0 0-136 0 0,5 1-203 0 0,-1 0-961 0 0,-4-1-59 0 0,1 0 1 0 0,-1 1-1 0 0,1-1 1 0 0,0 0-1 0 0,0 0 0 0 0,-1 1 1 0 0,1-1-1 0 0,0 0 1 0 0,-1 0-1 0 0,1 0 1 0 0,0 0-1 0 0,0 0 1 0 0,-1 0-1 0 0,1 0 0 0 0,0 0 1 0 0,0 0-1 0 0,-1 0 1 0 0,1-1-1 0 0,0 1 1 0 0,-1 0-1 0 0,1 0 1 0 0,0-1-1 0 0,-1 1 0 0 0,1 0 1 0 0,0-1-1 0 0,-1 1 1 0 0,1-1-1 0 0,-1 1 1 0 0,1-1-1 0 0,-1 1 1 0 0,1-1-1 0 0,-1 1 0 0 0,1-1 1 0 0,-1 1-1 0 0,1-1 1 0 0,-1 0-1 0 0,0 1 1 0 0,1-1-1 0 0,-1 0 1 0 0,0 1-1 0 0,0-1 0 0 0,1 0 1 0 0,-1 0-1 0 0,0 1 1 0 0,0-1-1 0 0,0 0 1 0 0,0 1-1 0 0,0-1 1 0 0,0 0-1 0 0,0 0-42 0 0,10-44 1557 0 0,34-90 273 0 0,-10 90-1722 0 0,-8 31-2904 0 0,-22 27-3194 0 0,-3-7-557 0 0,-1 0-475 0 0</inkml:trace>
  <inkml:trace contextRef="#ctx0" brushRef="#br0" timeOffset="5435.774">4074 194 2689 0 0,'0'0'1589'0'0,"0"0"-343"0"0,0 0-138 0 0,0 0-21 0 0,0 0-19 0 0,0 0-42 0 0,0 0-73 0 0,0 0-77 0 0,0 0-101 0 0,0 0-147 0 0,0 0-166 0 0,0 0-145 0 0,0 0-113 0 0,-12 14-78 0 0,-57 71 22 0 0,65-78-126 0 0,0-1 0 0 0,1 1-1 0 0,-1-1 1 0 0,2 1 0 0 0,-1 0 0 0 0,1 0 0 0 0,0 0 0 0 0,0 1 0 0 0,1-1 0 0 0,0 0 0 0 0,0 1-1 0 0,1 3-21 0 0,1-10 139 0 0,1 0 0 0 0,-1 0-1 0 0,1 0 1 0 0,-1 0-1 0 0,1 0 1 0 0,0-1 0 0 0,-1 1-1 0 0,1-1 1 0 0,0 1-1 0 0,-1-1 1 0 0,1 1 0 0 0,0-1-1 0 0,0 0 1 0 0,-1 0 0 0 0,1 0-1 0 0,0 0 1 0 0,0 0-1 0 0,-1-1 1 0 0,1 1 0 0 0,0 0-1 0 0,-1-1 1 0 0,1 1-1 0 0,0-1 1 0 0,-1 0 0 0 0,1 1-1 0 0,-1-1 1 0 0,1 0-1 0 0,-1 0 1 0 0,2-1-139 0 0,175-166 3015 0 0,-132 138-3165 0 0,-46 30-13 0 0,0 0-80 0 0,-22 49-3332 0 0,9-24-694 0 0,0-1-3985 0 0,10-19 3309 0 0</inkml:trace>
  <inkml:trace contextRef="#ctx0" brushRef="#br0" timeOffset="5789.035">4297 234 0 0 0,'0'0'499'0'0,"0"0"648"0"0,0 0 126 0 0,0 0-144 0 0,0 0-211 0 0,0 0-119 0 0,0 0-52 0 0,0 0-104 0 0,0 0-176 0 0,0 0-197 0 0,0 0-131 0 0,0 0-51 0 0,-10 13 69 0 0,-31 40 156 0 0,41-52-257 0 0,-1-1 1 0 0,1 1 0 0 0,-1 0 0 0 0,1-1 0 0 0,-1 1 0 0 0,1 0 0 0 0,0-1 0 0 0,-1 1 0 0 0,1 0 0 0 0,0 0 0 0 0,-1 0 0 0 0,1-1 0 0 0,0 1 0 0 0,0 0 0 0 0,0 0 0 0 0,0 0 0 0 0,0-1 0 0 0,0 1 0 0 0,0 0 0 0 0,0 0 0 0 0,0 0 0 0 0,0 0 0 0 0,0-1 0 0 0,0 1 0 0 0,1 0 0 0 0,-1 0 0 0 0,0 0 0 0 0,1-1 0 0 0,-1 1 0 0 0,1 0 0 0 0,-1 0 0 0 0,0-1 0 0 0,1 1 0 0 0,0 0 0 0 0,-1-1 0 0 0,1 1 0 0 0,-1-1 0 0 0,1 1 0 0 0,0-1 0 0 0,-1 1 0 0 0,1-1 0 0 0,0 1 0 0 0,0-1 0 0 0,-1 0 0 0 0,1 1 0 0 0,0-1 0 0 0,0 0 0 0 0,-1 0 0 0 0,1 1 0 0 0,0-1 0 0 0,0 0 0 0 0,0 0 0 0 0,0 0 0 0 0,-1 0 0 0 0,1 0 0 0 0,0 0 0 0 0,0 0 0 0 0,0-1 0 0 0,0 1 0 0 0,-1 0 0 0 0,1 0 0 0 0,0 0 0 0 0,0-1 0 0 0,-1 1 0 0 0,2-1-57 0 0,-1 1 234 0 0,6 0 127 0 0,-1 0 0 0 0,0 0 0 0 0,1-1 0 0 0,-1 0 0 0 0,0 0 0 0 0,0-1 0 0 0,0 0 0 0 0,0 0 1 0 0,0 0-1 0 0,0-1 0 0 0,-1 0 0 0 0,1 0 0 0 0,-1 0 0 0 0,1 0 0 0 0,-1-1 0 0 0,0 0 0 0 0,-1 0 0 0 0,1-1 0 0 0,-1 1 1 0 0,0-1-1 0 0,2-2-361 0 0,4-6 261 0 0,-1 3-221 0 0,0 0 0 0 0,-1 0 1 0 0,0-1-1 0 0,0 1 1 0 0,-1-2-1 0 0,-1 1 0 0 0,0-1 1 0 0,-1 0-1 0 0,0 0 1 0 0,0-1-1 0 0,-2 0 0 0 0,1 1 1 0 0,-2-1-1 0 0,0 0 0 0 0,1-13-40 0 0,-4 23-77 0 0,0-1-1 0 0,0 1 0 0 0,0 0 1 0 0,-1 0-1 0 0,1 1 0 0 0,-1-1 0 0 0,1 0 1 0 0,-1 0-1 0 0,0 1 0 0 0,0-1 1 0 0,0 1-1 0 0,-1 0 0 0 0,1-1 0 0 0,0 1 1 0 0,-1 0-1 0 0,0 1 0 0 0,1-1 0 0 0,-1 0 1 0 0,0 1-1 0 0,0-1 0 0 0,0 1 1 0 0,0 0-1 0 0,0 0 0 0 0,0 0 0 0 0,0 0 1 0 0,0 1-1 0 0,0-1 0 0 0,-1 1 1 0 0,1 0-1 0 0,0 0 0 0 0,0 0 0 0 0,-1 0 1 0 0,1 0-1 0 0,0 1 0 0 0,0 0 0 0 0,0 0 1 0 0,0-1-1 0 0,0 2 0 0 0,0-1 1 0 0,0 0-1 0 0,0 1 0 0 0,0-1 0 0 0,-1 2 78 0 0,-3 1-172 0 0,0 0 0 0 0,1 0 0 0 0,0 0 0 0 0,0 1 0 0 0,0 0 0 0 0,0 1 0 0 0,1-1 0 0 0,0 1 0 0 0,0 0 0 0 0,0 0 0 0 0,1 0 0 0 0,0 1 0 0 0,0 0 0 0 0,1 0 0 0 0,0 0 0 0 0,0 0 0 0 0,0 0 0 0 0,1 0 0 0 0,0 1 0 0 0,1-1 0 0 0,-1 1 0 0 0,2 0 0 0 0,-1-1 0 0 0,1 1 0 0 0,0 0-1 0 0,0-1 1 0 0,1 2 172 0 0,43 49-9807 0 0,-35-50 6625 0 0</inkml:trace>
  <inkml:trace contextRef="#ctx0" brushRef="#br0" timeOffset="6074.991">3870 580 2937 0 0,'0'0'5063'0'0,"0"0"-1755"0"0,0 0-1092 0 0,0 0-575 0 0,0 0-444 0 0,34 3-253 0 0,107 7-86 0 0,-78-8 65 0 0,0-2 1 0 0,0-3-1 0 0,50-9-923 0 0,-16 1 209 0 0,136-13-3137 0 0,-195 23-2266 0 0,-28 1 1711 0 0,2 0-6055 0 0</inkml:trace>
  <inkml:trace contextRef="#ctx0" brushRef="#br0" timeOffset="6495.123">4280 753 5145 0 0,'0'0'2543'0'0,"0"0"-1277"0"0,0 0-385 0 0,0 0 73 0 0,0 0-11 0 0,0 0-79 0 0,0 0-96 0 0,0 0-98 0 0,0 0-2 0 0,0 0-24 0 0,-31 12-52 0 0,-98 36-64 0 0,79-23 282 0 0,50-25-797 0 0,-1 0 1 0 0,0 0 0 0 0,1 1-1 0 0,-1-1 1 0 0,1 0-1 0 0,-1 1 1 0 0,1-1 0 0 0,-1 1-1 0 0,0-1 1 0 0,1 1-1 0 0,0-1 1 0 0,-1 1 0 0 0,1-1-1 0 0,-1 1 1 0 0,1-1-1 0 0,0 1 1 0 0,-1-1 0 0 0,1 1-1 0 0,0 0 1 0 0,-1-1-1 0 0,1 1 1 0 0,0 0 0 0 0,0-1-1 0 0,0 1 1 0 0,0 0-1 0 0,0-1 1 0 0,0 1 0 0 0,0 0-1 0 0,0-1 1 0 0,0 1 0 0 0,0 0-1 0 0,0 0 1 0 0,0-1-1 0 0,0 1 1 0 0,0 0 0 0 0,1-1-1 0 0,-1 1 1 0 0,0-1-1 0 0,0 1 1 0 0,1 0 0 0 0,-1-1-1 0 0,1 1 1 0 0,-1-1-1 0 0,0 1 1 0 0,1-1 0 0 0,-1 1-1 0 0,1-1 1 0 0,-1 1-1 0 0,1-1 1 0 0,-1 1 0 0 0,1-1-1 0 0,0 0 1 0 0,-1 1-1 0 0,1-1 1 0 0,0 0 0 0 0,-1 0-1 0 0,1 1 1 0 0,-1-1 0 0 0,1 0-1 0 0,0 0-13 0 0,45 17 291 0 0,-44-17-262 0 0,119 27 450 0 0,-46 11-105 0 0,-74-37-330 0 0,1 1 0 0 0,-1-1 0 0 0,1 1 0 0 0,-1-1 0 0 0,0 1-1 0 0,0 0 1 0 0,0 0 0 0 0,0 0 0 0 0,0 0 0 0 0,0-1 0 0 0,0 1 0 0 0,-1 0 0 0 0,1 0 0 0 0,-1 1 0 0 0,1-1 0 0 0,-1 0 0 0 0,0 0 0 0 0,0 0-1 0 0,0 0 1 0 0,0 0 0 0 0,0 0 0 0 0,0 0 0 0 0,0 0 0 0 0,-1 0 0 0 0,0 2-44 0 0,-3 1 70 0 0,0-1-1 0 0,0 1 1 0 0,0-1 0 0 0,-1 1-1 0 0,1-1 1 0 0,-1 0-1 0 0,0-1 1 0 0,-1 0 0 0 0,1 1-1 0 0,-1-2 1 0 0,1 1 0 0 0,-1-1-1 0 0,0 1 1 0 0,-2-1-70 0 0,-141 33-1838 0 0,116-32-2052 0 0,-1-3-3277 0 0,26 0-1276 0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4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1 607 3705 0 0,'0'0'465'0'0,"0"0"-233"0"0,0 0-70 0 0,0 0 247 0 0,0 0 479 0 0,0 0 394 0 0,0 0 185 0 0,0 0 2 0 0,0 0-132 0 0,0 0-154 0 0,0 0-136 0 0,16 0-162 0 0,112 0 1008 0 0,-100 0-1527 0 0,-1-1 0 0 0,1-2 0 0 0,0 0 0 0 0,-1-2 0 0 0,0-1 1 0 0,0-1-1 0 0,22-9-366 0 0,21-17 238 0 0,-1-2 0 0 0,-1-4 0 0 0,-3-2 0 0 0,30-26-238 0 0,-30 22 17 0 0,99-73-278 0 0,69-69 261 0 0,-233 187 0 0 0,0 1 0 0 0,0-1 1 0 0,0 0-1 0 0,0 1 0 0 0,0-1 1 0 0,0 1-1 0 0,0-1 0 0 0,0 1 0 0 0,0-1 1 0 0,1 0-1 0 0,-1 1 0 0 0,0-1 1 0 0,0 0-1 0 0,1 1 0 0 0,-1-1 1 0 0,0 1-1 0 0,0-1 0 0 0,1 0 0 0 0,-1 0 1 0 0,0 1-1 0 0,1-1 0 0 0,-1 0 1 0 0,1 0-1 0 0,-1 1 0 0 0,0-1 0 0 0,1 0 1 0 0,-1 0-1 0 0,1 0 0 0 0,-1 1 1 0 0,0-1-1 0 0,1 0 0 0 0,-1 0 0 0 0,1 0 1 0 0,-1 0-1 0 0,1 0 0 0 0,-1 0 1 0 0,0 0-1 0 0,1 0 0 0 0,-1 0 0 0 0,1 0 1 0 0,-1 0-1 0 0,1 0 0 0 0,-1-1 1 0 0,0 1-1 0 0,1 0 0 0 0,-1 0 0 0 0,1 0 1 0 0,-1-1-1 0 0,0 1 0 0 0,1 0 1 0 0,-1 0-1 0 0,0-1 0 0 0,1 1 0 0 0,-1 0 1 0 0,0-1-1 0 0,-16 51 407 0 0,12-40-310 0 0,-202 467 1782 0 0,201-460-1862 0 0,0 0 0 0 0,-1 0 0 0 0,0-1 1 0 0,-1 0-1 0 0,-1 0 0 0 0,-1-1 0 0 0,0 0 0 0 0,-1 0 0 0 0,-1-1 0 0 0,0 0 0 0 0,-1-1 0 0 0,-5 5-17 0 0,10-11-164 0 0,1-1-1 0 0,-1 0 0 0 0,-1 0 0 0 0,1-1 1 0 0,-1 1-1 0 0,0-2 0 0 0,0 1 1 0 0,0-1-1 0 0,-1 0 0 0 0,1-1 0 0 0,-1 0 1 0 0,0 0-1 0 0,0-1 0 0 0,0 0 0 0 0,0-1 1 0 0,-1 0-1 0 0,1 0 0 0 0,0-1 0 0 0,-9 0 165 0 0,15-3-198 0 0,0 0-1 0 0,0 0 0 0 0,0 0 0 0 0,0 0 0 0 0,1-1 1 0 0,-1 1-1 0 0,1-1 0 0 0,0 1 0 0 0,0-1 0 0 0,0 0 1 0 0,0 0-1 0 0,1 0 0 0 0,-1 0 0 0 0,1 0 0 0 0,0 0 1 0 0,0 0-1 0 0,1 0 0 0 0,-1 0 0 0 0,1-1 0 0 0,0 1 1 0 0,0 0-1 0 0,0 0 0 0 0,1-1 0 0 0,0 1 0 0 0,-1 0 1 0 0,2-1 198 0 0,-2-4-449 0 0,3-7-653 0 0,0 0-1 0 0,1 0 0 0 0,1 1 1 0 0,1 0-1 0 0,0 0 0 0 0,0 0 0 0 0,2 1 1 0 0,0 0-1 0 0,0 1 0 0 0,1-1 1 0 0,1 1-1 0 0,6-5 1103 0 0,-3-2-320 0 0</inkml:trace>
  <inkml:trace contextRef="#ctx0" brushRef="#br0" timeOffset="338.96">1499 264 4681 0 0,'0'0'2264'0'0,"0"0"-250"0"0,0 0-147 0 0,0 0 55 0 0,0 0 61 0 0,0 0-113 0 0,0 0-216 0 0,0 0-334 0 0,0 0-449 0 0,0 0-346 0 0,0 0-241 0 0,0 0-133 0 0,0 0-62 0 0,-2 6-53 0 0,-87 140-10 0 0,85-133-50 0 0,-1 0 0 0 0,2 1 0 0 0,0-1 0 0 0,0 1 1 0 0,1-1-1 0 0,1 1 0 0 0,0 0 0 0 0,1 0 1 0 0,0 0-1 0 0,2 8 24 0 0,-1-16-5 0 0,1 0 1 0 0,-1 0 0 0 0,1-1-1 0 0,0 1 1 0 0,0-1 0 0 0,0 0-1 0 0,1 1 1 0 0,0-1 0 0 0,0 0-1 0 0,0 0 1 0 0,0-1 0 0 0,1 1-1 0 0,0-1 1 0 0,0 0 0 0 0,0 0-1 0 0,1 0 1 0 0,-1 0 0 0 0,1-1-1 0 0,0 0 1 0 0,0 0 0 0 0,0 0-1 0 0,0 0 1 0 0,1-1 0 0 0,-1 0-1 0 0,1 0 1 0 0,2 0 4 0 0,2 1 72 0 0,1-2 0 0 0,0 1 0 0 0,-1-1 0 0 0,1 0 0 0 0,0-1 0 0 0,-1-1 0 0 0,1 1 0 0 0,0-2 0 0 0,0 1 0 0 0,-1-2 0 0 0,0 1 0 0 0,1-1 1 0 0,-1-1-1 0 0,0 0 0 0 0,0 0 0 0 0,-1-1 0 0 0,5-3-72 0 0,10-7 226 0 0,-1-1 0 0 0,0-1 0 0 0,-1-2 0 0 0,-1 0-1 0 0,-1-1 1 0 0,1-2-226 0 0,-9 10 52 0 0,-1 0 0 0 0,0-1-1 0 0,-1 0 1 0 0,0-1-1 0 0,-2 0 1 0 0,1 0 0 0 0,-2-1-1 0 0,0 0 1 0 0,0 0-1 0 0,-2-1 1 0 0,0 0-1 0 0,0 0 1 0 0,-2 0 0 0 0,0-1-1 0 0,-1 1 1 0 0,0-1-1 0 0,-2 1 1 0 0,0-1 0 0 0,0-2-52 0 0,-2 13-91 0 0,-1-1 0 0 0,1 1 0 0 0,-1 0 1 0 0,0 0-1 0 0,0 1 0 0 0,-1-1 1 0 0,1 1-1 0 0,-1-1 0 0 0,-1 1 0 0 0,1 0 1 0 0,-1 1-1 0 0,0-1 0 0 0,0 1 0 0 0,0 0 1 0 0,0 0-1 0 0,-1 1 0 0 0,1-1 1 0 0,-1 1-1 0 0,0 0 0 0 0,0 1 0 0 0,-1-1 91 0 0,-39-10-3403 0 0,1 8-3848 0 0,29 5-3812 0 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7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6585 0 0,'0'0'3041'0'0,"0"0"-1454"0"0,0 0-247 0 0,0 0 206 0 0,0 0 21 0 0,0 0-123 0 0,0 0-137 0 0,0 0-158 0 0,32-3-185 0 0,101-10-207 0 0,-11-4 541 0 0,109-13-2122 0 0,-226 29-335 0 0,11-1 378 0 0,-13 2-3952 0 0,-1 0-4874 0 0,-8 0 4126 0 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8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11210 0 0,'0'0'2089'0'0,"0"0"-243"0"0,0 0-283 0 0,0 0-210 0 0,0 0-199 0 0,35 2-231 0 0,112 4-138 0 0,-26-19 508 0 0,-83 4-979 0 0,156-32 838 0 0,-94 20-3014 0 0,-1 1-7294 0 0,-84 16-2108 0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5.9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770 0 4841 0 0,'0'0'1747'0'0,"0"0"-249"0"0,0 0-213 0 0,0 0-91 0 0,0 0 9 0 0,0 0 49 0 0,0 0-30 0 0,0 0-97 0 0,0 0-142 0 0,0 0-231 0 0,0 0-192 0 0,0 0-174 0 0,-14 35-150 0 0,-46 111-64 0 0,9-40 84 0 0,27-69-210 0 0,-1-1-1 0 0,-1-1 1 0 0,-2-2-1 0 0,-1 0 1 0 0,-2-2-1 0 0,-32 25-45 0 0,47-40-41 0 0,-1-2 1 0 0,0 0-1 0 0,0 0 0 0 0,-1-2 0 0 0,-1 0 0 0 0,0-1 0 0 0,-1-1 0 0 0,0-1 0 0 0,-1-1 0 0 0,1-1 1 0 0,-2 0-1 0 0,1-2 0 0 0,-1 0 0 0 0,1-2 0 0 0,-17 1 41 0 0,34-4-13 0 0,-1-1 0 0 0,1 0 0 0 0,0 0 0 0 0,0 0 0 0 0,0 0 0 0 0,0-1 0 0 0,0 1 0 0 0,0-1 0 0 0,0 0 0 0 0,0-1 0 0 0,1 1 1 0 0,-1 0-1 0 0,1-1 0 0 0,0 0 0 0 0,-1 0 0 0 0,1 0 0 0 0,1 0 0 0 0,-1-1 0 0 0,0 1 0 0 0,1-1 0 0 0,0 1 0 0 0,0-1 0 0 0,0 0 0 0 0,0 0 0 0 0,0 0 0 0 0,1 0 0 0 0,0 0 0 0 0,0 0 0 0 0,0 0 0 0 0,0-1 1 0 0,0 0 12 0 0,2-139-273 0 0,8 109 363 0 0,1 0-1 0 0,1 0 1 0 0,2 2-1 0 0,2 0 0 0 0,1 0 1 0 0,1 1-1 0 0,2 1 0 0 0,1 1 1 0 0,1 1-1 0 0,13-13-89 0 0,-30 36 36 0 0,0-1 0 0 0,1 1 0 0 0,0 1 0 0 0,0-1 0 0 0,0 0 0 0 0,1 1 0 0 0,0 0 0 0 0,0 1 0 0 0,0-1-1 0 0,0 1 1 0 0,1 0 0 0 0,0 1 0 0 0,0-1 0 0 0,0 1 0 0 0,0 1 0 0 0,0-1 0 0 0,0 1 0 0 0,1 1 0 0 0,-1-1 0 0 0,1 1 0 0 0,-1 1 0 0 0,1-1 0 0 0,0 1 0 0 0,1 1-36 0 0,-4 1 42 0 0,0 1 0 0 0,0 1 0 0 0,-1-1 0 0 0,1 1 0 0 0,-1-1 0 0 0,1 1 1 0 0,-1 1-1 0 0,-1-1 0 0 0,1 1 0 0 0,0-1 0 0 0,-1 1 0 0 0,0 0 0 0 0,0 0 0 0 0,-1 0 0 0 0,1 3-42 0 0,8 10 154 0 0,149 250 1129 0 0,-133-239-1253 0 0,1-2 0 0 0,2-1 0 0 0,0-1-1 0 0,2-1 1 0 0,8 3-30 0 0,-35-23-6 0 0,55 25-220 0 0,-42-22-3356 0 0,0 1-5086 0 0,-14-7-522 0 0</inkml:trace>
  <inkml:trace contextRef="#ctx0" brushRef="#br0" timeOffset="921.077">1053 571 0 0 0,'0'0'589'0'0,"0"0"380"0"0,0 0 127 0 0,0 0 77 0 0,0 0 108 0 0,0 0 103 0 0,0 0 56 0 0,0 0-26 0 0,1-6-95 0 0,4-25 1498 0 0,-15 43-1472 0 0,-95 191 166 0 0,-43 71-1440 0 0,135-248-67 0 0,13-25-16 0 0,0-1 0 0 0,0 0 45 0 0,0 0 63 0 0,6-12 316 0 0,214-334 953 0 0,-149 227-1088 0 0,-67 227-602 0 0,30 14 381 0 0,-30-110-40 0 0,-1 0 1 0 0,0 0 0 0 0,-1 0 0 0 0,0 1 0 0 0,-1-1 0 0 0,0 0 0 0 0,-1 1 0 0 0,-1-1 0 0 0,0 4-17 0 0,-1-14 51 0 0,0 0 1 0 0,0 0-1 0 0,0 0 1 0 0,0-1-1 0 0,0 1 1 0 0,0 0-1 0 0,-1-1 1 0 0,1 1-1 0 0,0-1 1 0 0,-1 0 0 0 0,1 0-1 0 0,-1 0 1 0 0,0 0-1 0 0,1-1 1 0 0,-1 1-1 0 0,0 0 1 0 0,1-1-1 0 0,-1 0 1 0 0,0 0-1 0 0,0 0 1 0 0,0 0-1 0 0,1 0 1 0 0,-1 0 0 0 0,0-1-1 0 0,1 0 1 0 0,-1 1-1 0 0,0-1 1 0 0,1 0-1 0 0,-1 0 1 0 0,1 0-1 0 0,-1-1 1 0 0,1 1-1 0 0,0 0 1 0 0,-3-2-52 0 0,-3-4-64 0 0,0 1 0 0 0,0-1-1 0 0,0 0 1 0 0,1-1 0 0 0,0 1 0 0 0,1-2 0 0 0,-1 1 0 0 0,2-1-1 0 0,-1 1 1 0 0,1-2 0 0 0,-2-4 64 0 0,-34-51-8685 0 0,38 61 4241 0 0,1 0-1928 0 0</inkml:trace>
  <inkml:trace contextRef="#ctx0" brushRef="#br0" timeOffset="1283.34">1211 615 3569 0 0,'0'0'1429'0'0,"0"0"-211"0"0,0 0 89 0 0,0 0 260 0 0,0 0 71 0 0,0 0-105 0 0,0 0-198 0 0,0 0-196 0 0,0 0-212 0 0,0 0-197 0 0,0 0-117 0 0,0 0-149 0 0,0 0-93 0 0,10 34-51 0 0,30 104-83 0 0,-9-53 293 0 0,-26-75-378 0 0,-5-7-96 0 0,1 0 0 0 0,0 0 0 0 0,0 0 0 0 0,0-1 0 0 0,0 1 0 0 0,0 0 1 0 0,1-1-1 0 0,-1 1 0 0 0,1-1 0 0 0,-1 1 0 0 0,1-1 0 0 0,0 0 0 0 0,0 0 0 0 0,0 0 1 0 0,0 0-1 0 0,1 0 0 0 0,-1 0 0 0 0,1-1 0 0 0,-1 1 0 0 0,1-1 0 0 0,-1 1 0 0 0,1-1 1 0 0,0 0-1 0 0,1 0-56 0 0,7-23 1489 0 0,5-34-827 0 0,2 0 0 0 0,3 2 0 0 0,25-48-662 0 0,17-35-943 0 0,-62 134 893 0 0,1 0-4420 0 0,-1 9-4486 0 0,-1-2-526 0 0</inkml:trace>
  <inkml:trace contextRef="#ctx0" brushRef="#br0" timeOffset="1749.177">1780 567 4313 0 0,'0'0'2527'0'0,"0"0"-601"0"0,0 0-214 0 0,0 0 23 0 0,0 0-70 0 0,0 0-304 0 0,0 0-303 0 0,0 0-238 0 0,0 0-239 0 0,0 0-131 0 0,0 0-101 0 0,0 0-90 0 0,-11 3-26 0 0,-3 0-122 0 0,1 1 1 0 0,-1 0-1 0 0,1 1 0 0 0,1 1 0 0 0,-1 0 0 0 0,1 1 0 0 0,0 0 0 0 0,0 1 0 0 0,1 0 0 0 0,-1 1-111 0 0,-48 50 276 0 0,60-59-283 0 0,-1 1-1 0 0,1-1 0 0 0,0 0 1 0 0,-1 1-1 0 0,1-1 1 0 0,0 0-1 0 0,-1 1 0 0 0,1-1 1 0 0,0 1-1 0 0,0-1 1 0 0,-1 0-1 0 0,1 1 0 0 0,0-1 1 0 0,0 1-1 0 0,0-1 0 0 0,0 1 1 0 0,0-1-1 0 0,0 0 1 0 0,0 1-1 0 0,-1-1 0 0 0,1 1 1 0 0,0-1-1 0 0,1 1 0 0 0,-1-1 1 0 0,0 1-1 0 0,0-1 1 0 0,0 1-1 0 0,0-1 0 0 0,0 1 1 0 0,0-1-1 0 0,0 0 0 0 0,1 1 1 0 0,-1-1-1 0 0,0 1 1 0 0,0-1-1 0 0,1 0 0 0 0,-1 1 1 0 0,0-1-1 0 0,1 0 1 0 0,-1 1-1 0 0,0-1 0 0 0,1 0 1 0 0,-1 1-1 0 0,0-1 0 0 0,1 0 1 0 0,-1 0-1 0 0,1 1 1 0 0,-1-1-1 0 0,1 0 0 0 0,-1 0 1 0 0,0 0-1 0 0,1 0 0 0 0,-1 0 1 0 0,1 0-1 0 0,-1 1 1 0 0,1-1-1 0 0,-1 0 0 0 0,1 0 1 0 0,-1 0-1 0 0,1-1 0 0 0,-1 1 1 0 0,1 0-1 0 0,-1 0 8 0 0,30 3-37 0 0,41-3-15 0 0,-71 2 79 0 0,1-1 0 0 0,0 1 0 0 0,0-1 0 0 0,-1 1 0 0 0,1-1 0 0 0,-1 1 0 0 0,0 0 0 0 0,1-1 0 0 0,-1 1 0 0 0,0 0 0 0 0,0-1 0 0 0,0 1 0 0 0,0 0 0 0 0,0-1 0 0 0,0 1 0 0 0,-1 0 0 0 0,1-1 0 0 0,0 1 0 0 0,-1-1-1 0 0,0 1 1 0 0,1 0 0 0 0,-1-1 0 0 0,0 1 0 0 0,1-1 0 0 0,-1 0 0 0 0,-1 1-27 0 0,-19 28 240 0 0,15-24-207 0 0,0 0 0 0 0,1 0 0 0 0,0 1 0 0 0,0 0 1 0 0,1 0-1 0 0,0 1 0 0 0,0-1 0 0 0,0 1 0 0 0,1 0 0 0 0,0-1 0 0 0,1 2 0 0 0,0-1 0 0 0,0 0 0 0 0,1 0 0 0 0,0 1 0 0 0,0-1 0 0 0,1 0 0 0 0,0 1-33 0 0,3-5-16 0 0,1-1 0 0 0,-1 0 1 0 0,1-1-1 0 0,0 1 0 0 0,0-1 0 0 0,0 0 0 0 0,0 0 0 0 0,0 0 0 0 0,1 0 0 0 0,-1-1 0 0 0,0 1 0 0 0,1-1 1 0 0,0-1-1 0 0,-1 1 0 0 0,1 0 0 0 0,-1-1 0 0 0,1 0 0 0 0,0 0 0 0 0,-1-1 0 0 0,1 1 0 0 0,-1-1 1 0 0,1 0-1 0 0,-1 0 0 0 0,1 0 0 0 0,3-2 16 0 0,49-18-2916 0 0,-23 2-6734 0 0,-27 14 1270 0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29.4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500 158 0 0 0,'0'0'954'0'0,"0"0"159"0"0,0 0 14 0 0,0 0-8 0 0,0 0 109 0 0,0 0 92 0 0,0 0-30 0 0,0 0-40 0 0,0 0-103 0 0,0 0-162 0 0,0 0-146 0 0,0 0-171 0 0,0 0-149 0 0,-21 13-92 0 0,-134 93 397 0 0,60-33-388 0 0,-68 30 688 0 0,98-55-586 0 0,65-47-540 0 0,1 0 1 0 0,-1 0 0 0 0,1 1-1 0 0,0-1 1 0 0,-1 0 0 0 0,1 0 0 0 0,0 0-1 0 0,0 0 1 0 0,0 0 0 0 0,0 0-1 0 0,0 0 1 0 0,0 0 0 0 0,0 0 0 0 0,1 0-1 0 0,-1 0 1 0 0,0-1 0 0 0,0 1-1 0 0,1-1 1 0 0,-1 1 0 0 0,0-1 0 0 0,1 1-1 0 0,-1-1 1 0 0,0 0 0 0 0,1 1-1 0 0,-1-1 1 0 0,0 0 0 0 0,1 0 0 0 0,-1 0-1 0 0,1 0 2 0 0,3 1 31 0 0,26 7 115 0 0,1-2 0 0 0,0-1 1 0 0,1-2-1 0 0,-1-1 0 0 0,1-1 0 0 0,19-4-146 0 0,6 3 363 0 0,183-11 577 0 0,-239 8-783 0 0,1 0 0 0 0,0 0 0 0 0,-1 1 0 0 0,1-2 0 0 0,-1 1 0 0 0,0 0 0 0 0,0 0 0 0 0,0-1 0 0 0,0 1 0 0 0,-1-1 0 0 0,1 0 0 0 0,-1 1 0 0 0,0-1 0 0 0,0 0 0 0 0,-1 0 0 0 0,1 0 0 0 0,-1 1 0 0 0,0-1 0 0 0,0 0 0 0 0,0 0 0 0 0,0 0 0 0 0,0 0 0 0 0,-1 0 0 0 0,0-1-157 0 0,1 3 60 0 0,-1-9-35 0 0,1 0 0 0 0,-1 0 0 0 0,-1 1 0 0 0,0-1 0 0 0,-1 0 1 0 0,0 1-1 0 0,-1 0 0 0 0,0 0 0 0 0,0 0 0 0 0,-1 0 0 0 0,0 1 0 0 0,-1-1 0 0 0,0 1 0 0 0,0 1 0 0 0,-1-1 1 0 0,0 1-1 0 0,-3-2-25 0 0,-15-18-696 0 0,-34-36-1093 0 0,14 28-7215 0 0,42 33 3885 0 0,1 2-1609 0 0</inkml:trace>
  <inkml:trace contextRef="#ctx0" brushRef="#br0" timeOffset="860.228">738 537 1320 0 0,'0'0'527'0'0,"0"0"-152"0"0,0 0 229 0 0,0 0 487 0 0,0 0 345 0 0,0 0 223 0 0,0 0 71 0 0,0 0-62 0 0,0 0-146 0 0,0 0-221 0 0,0 0-231 0 0,0 0-170 0 0,0 0-104 0 0,29-6-78 0 0,90-24-85 0 0,-56-4 149 0 0,-52 23-602 0 0,14-12-22 0 0,0-2 0 0 0,-2 0 1 0 0,0-2-1 0 0,-2-1 0 0 0,-1 0 0 0 0,-1-1 0 0 0,-2-2 1 0 0,1-3-159 0 0,-5-51-605 0 0,-14 84 511 0 0,0-1-1 0 0,0 1 1 0 0,-1-1-1 0 0,1 1 1 0 0,-1 0-1 0 0,1 0 1 0 0,-1 0-1 0 0,1 0 1 0 0,-1 0-1 0 0,0 0 1 0 0,0 0-1 0 0,1 0 1 0 0,-1 0-1 0 0,0 1 1 0 0,0-1-1 0 0,0 1 1 0 0,0-1-1 0 0,0 1 0 0 0,0 0 1 0 0,0 0-1 0 0,0 0 1 0 0,1 0-1 0 0,-1 0 1 0 0,0 0-1 0 0,0 1 1 0 0,0-1-1 0 0,0 1 1 0 0,0-1-1 0 0,0 1 1 0 0,0 0-1 0 0,1-1 1 0 0,-1 1-1 0 0,0 0 1 0 0,1 0-1 0 0,-1 0 1 0 0,0 1-1 0 0,1-1 1 0 0,0 0-1 0 0,-1 1 1 0 0,0 0 94 0 0,-12 10-187 0 0,0 0 0 0 0,0 2 0 0 0,1-1 1 0 0,1 2-1 0 0,1 0 0 0 0,0 0 1 0 0,1 1-1 0 0,0 0 0 0 0,1 0 1 0 0,1 1-1 0 0,1 1 0 0 0,1-1 0 0 0,-4 14 187 0 0,9-26 105 0 0,0-1 0 0 0,0 1 0 0 0,0 0 0 0 0,1 0 0 0 0,0 0 0 0 0,0 0 0 0 0,0 0 0 0 0,0 0-1 0 0,1-1 1 0 0,0 1 0 0 0,0 0 0 0 0,0 0 0 0 0,0-1 0 0 0,1 1 0 0 0,0-1 0 0 0,0 1 0 0 0,0-1-1 0 0,1 0 1 0 0,-1 1 0 0 0,1-1 0 0 0,0 0 0 0 0,0-1 0 0 0,1 1 0 0 0,-1-1 0 0 0,1 1 0 0 0,-1-1-1 0 0,1 0 1 0 0,0 0 0 0 0,0-1 0 0 0,1 1 0 0 0,-1-1 0 0 0,0 0 0 0 0,1 0 0 0 0,-1 0 0 0 0,1-1-1 0 0,0 0 1 0 0,0 0 0 0 0,-1 0 0 0 0,1 0 0 0 0,2 0-105 0 0,16 0 248 0 0,0-1 1 0 0,0-1-1 0 0,1-1 1 0 0,-1 0-1 0 0,-1-2 0 0 0,1-1 1 0 0,-1-1-1 0 0,1 0 0 0 0,-2-2 1 0 0,1-1-1 0 0,-1 0 1 0 0,0-2-1 0 0,-1 0 0 0 0,-1-1 1 0 0,0-2-1 0 0,0 1 1 0 0,-1-2-1 0 0,-1-1 0 0 0,0 0 1 0 0,2-5-249 0 0,-13 16-42 0 0,-1 0 1 0 0,-1 0 0 0 0,1 0 0 0 0,-1-1-1 0 0,0 1 1 0 0,0-1 0 0 0,0 0 0 0 0,-1-1-1 0 0,0 1 1 0 0,0 0 0 0 0,-1-1-1 0 0,0 1 1 0 0,0-1 0 0 0,0 0 0 0 0,-1 0-1 0 0,0 0 1 0 0,0 0 0 0 0,-1 0 0 0 0,0-1 41 0 0,-1 6-96 0 0,0 1 0 0 0,0 0 0 0 0,0-1 0 0 0,-1 1 0 0 0,1 0 0 0 0,0 0 0 0 0,0 0 0 0 0,-1 0 0 0 0,1 0 0 0 0,-1 0 0 0 0,1 1 0 0 0,-1-1 1 0 0,1 0-1 0 0,-1 1 0 0 0,1-1 0 0 0,-1 1 0 0 0,0-1 0 0 0,1 1 0 0 0,-1 0 0 0 0,0 0 0 0 0,1 0 0 0 0,-1 0 0 0 0,0 0 0 0 0,1 0 0 0 0,-1 0 1 0 0,0 1-1 0 0,1-1 0 0 0,-1 0 0 0 0,0 1 0 0 0,1 0 0 0 0,-1-1 0 0 0,1 1 0 0 0,-1 0 0 0 0,1 0 0 0 0,-1 0 0 0 0,1 0 0 0 0,0 0 1 0 0,-1 0-1 0 0,1 0 0 0 0,-1 1 96 0 0,-5 3-88 0 0,-1 1 1 0 0,1 0 0 0 0,1 1 0 0 0,-1-1-1 0 0,1 1 1 0 0,0 0 0 0 0,1 1 0 0 0,-1 0-1 0 0,2 0 1 0 0,-1 0 0 0 0,1 0 0 0 0,0 1-1 0 0,1-1 1 0 0,0 1 0 0 0,0 0-1 0 0,1 0 1 0 0,0 0 0 0 0,0 0 0 0 0,1 0-1 0 0,1 1 1 0 0,-1-1 0 0 0,2 0 0 0 0,0 6 87 0 0,0-12 48 0 0,0 1 0 0 0,1-1 0 0 0,0 0 0 0 0,-1 0 0 0 0,1 0 0 0 0,1 0 0 0 0,-1-1 0 0 0,0 1 0 0 0,0 0 0 0 0,1-1 0 0 0,0 0 0 0 0,-1 1 0 0 0,1-1 0 0 0,0 0 0 0 0,0 0 0 0 0,0-1 0 0 0,1 1 0 0 0,-1-1 0 0 0,0 1 0 0 0,0-1 0 0 0,1 0 0 0 0,-1 0 1 0 0,1-1-1 0 0,-1 1 0 0 0,1-1 0 0 0,-1 0-48 0 0,95-2 2046 0 0,-74-6-1655 0 0,0-1 0 0 0,-1-1 0 0 0,-1-1 1 0 0,1-1-1 0 0,-2-1 0 0 0,0-1 0 0 0,15-12-391 0 0,0 2 114 0 0,0-1 0 0 0,-2-2 0 0 0,-1-1 1 0 0,-1-2-1 0 0,-2-1 0 0 0,-1-1 0 0 0,-1-2 0 0 0,19-31-114 0 0,-36 34 170 0 0,-29 43-761 0 0,6 0 421 0 0,0 0-1 0 0,1 2 1 0 0,1-1 0 0 0,0 1-1 0 0,1 1 1 0 0,1 0 0 0 0,0 0-1 0 0,1 1 1 0 0,0-1 0 0 0,2 2-1 0 0,0-1 1 0 0,0 1 0 0 0,2-1-1 0 0,0 1 1 0 0,1 0 0 0 0,0 0-1 0 0,2 0 1 0 0,0 1 170 0 0,1-14-153 0 0,1 0 1 0 0,-1 0-1 0 0,1 0 1 0 0,0 0-1 0 0,0 0 1 0 0,1 0-1 0 0,-1 0 1 0 0,1-1-1 0 0,0 0 1 0 0,0 1-1 0 0,0-1 1 0 0,0 0-1 0 0,1 0 1 0 0,-1-1-1 0 0,1 1 1 0 0,0-1-1 0 0,0 1 1 0 0,0-1-1 0 0,0 0 1 0 0,0-1-1 0 0,0 1 1 0 0,0-1-1 0 0,0 0 1 0 0,1 0-1 0 0,-1 0 1 0 0,1 0-1 0 0,0-1 153 0 0,47 5-9119 0 0,-45-9 4534 0 0,-7 0 3647 0 0</inkml:trace>
  <inkml:trace contextRef="#ctx0" brushRef="#br0" timeOffset="1132.685">274 733 5209 0 0,'0'0'1894'0'0,"0"0"-1394"0"0,0 0-301 0 0,0 0 405 0 0,0 0 629 0 0,0 0 366 0 0,0 0 15 0 0,0 0-178 0 0,0 0-259 0 0,38 1-182 0 0,125 7-142 0 0,53-21 1259 0 0,137-26 122 0 0,314-33-2834 0 0,-498 45-2523 0 0,-60 4-5132 0 0,-95 19 6284 0 0,13-1-5739 0 0</inkml:trace>
  <inkml:trace contextRef="#ctx0" brushRef="#br0" timeOffset="1784.199">819 1020 2545 0 0,'0'0'916'0'0,"0"0"-57"0"0,0 0 89 0 0,0 0 92 0 0,0 0-18 0 0,0 0-90 0 0,0 0-109 0 0,0 0-86 0 0,0 0-75 0 0,-34 25-73 0 0,-108 79-25 0 0,16-12 1158 0 0,-33 22 1641 0 0,160-114-3355 0 0,-1 0 0 0 0,0 0 0 0 0,1 0 0 0 0,-1 0 0 0 0,1 0 0 0 0,-1 0 0 0 0,0 0 0 0 0,1 1 0 0 0,-1-1 0 0 0,0 0 0 0 0,1 0 0 0 0,-1 0 0 0 0,0 1 0 0 0,1-1 0 0 0,-1 0 0 0 0,0 0 0 0 0,1 1 0 0 0,-1-1 0 0 0,0 0 0 0 0,0 1 0 0 0,1-1 0 0 0,-1 0 0 0 0,0 1 0 0 0,0-1 0 0 0,0 0 0 0 0,0 1 0 0 0,1-1 0 0 0,-1 0-1 0 0,0 1 1 0 0,0-1 0 0 0,0 1 0 0 0,0-1 0 0 0,0 0 0 0 0,0 1 0 0 0,0-1 0 0 0,0 0 0 0 0,0 1 0 0 0,0-1 0 0 0,0 1 0 0 0,0-1 0 0 0,0 0 0 0 0,-1 1 0 0 0,1-1 0 0 0,0 1 0 0 0,0-1 0 0 0,0 0 0 0 0,0 1 0 0 0,-1-1 0 0 0,1 0 0 0 0,0 1 0 0 0,0-1 0 0 0,-1 0 0 0 0,1 0 0 0 0,0 1 0 0 0,0-1 0 0 0,-1 0 0 0 0,1 0 0 0 0,0 1 0 0 0,-1-1 0 0 0,1 0 0 0 0,-1 0 0 0 0,1 0 0 0 0,0 0-8 0 0,40 1 310 0 0,-32-1-196 0 0,95-5 301 0 0,-1-4 0 0 0,0-5-1 0 0,4-6-414 0 0,43-5 144 0 0,-29-1-318 0 0,-119 24 208 0 0,-1 1-1 0 0,0-1 1 0 0,0 0 0 0 0,1 1 0 0 0,-1-1 0 0 0,0 1 0 0 0,-1-1 0 0 0,1 1 0 0 0,0-1 0 0 0,0 0-1 0 0,-1 1 1 0 0,1-1 0 0 0,0 1 0 0 0,-1-1 0 0 0,0 1 0 0 0,1-1 0 0 0,-1 1 0 0 0,0 0 0 0 0,0-1-1 0 0,0 1 1 0 0,0 0 0 0 0,0-1 0 0 0,0 1 0 0 0,0 0 0 0 0,0 0 0 0 0,0 0 0 0 0,-1 0-1 0 0,1 0 1 0 0,0 0 0 0 0,-1 1 0 0 0,1-1 0 0 0,-1 0 0 0 0,1 1 0 0 0,-1-1 0 0 0,1 1 0 0 0,-1-1-34 0 0,-1-1 67 0 0,-240-153 685 0 0,209 132-755 0 0,-54-53-1082 0 0,86 73 1068 0 0,0-1-2527 0 0,2 3-8070 0 0,0 1 3975 0 0</inkml:trace>
  <inkml:trace contextRef="#ctx0" brushRef="#br0" timeOffset="2131.124">1472 777 8146 0 0,'0'0'2103'0'0,"0"0"-287"0"0,0 0-205 0 0,0 0-244 0 0,0 0-344 0 0,0 0-287 0 0,0 0-172 0 0,0 0-126 0 0,0 0-101 0 0,0 0-90 0 0,0 0-88 0 0,0 0-66 0 0,-20 33-57 0 0,-65 105-16 0 0,18-15-81 0 0,61-110 24 0 0,1-1 0 0 0,0 1 1 0 0,1 0-1 0 0,0 0 1 0 0,1 0-1 0 0,0 0 0 0 0,1 1 1 0 0,1-1-1 0 0,0 1 1 0 0,1-1-1 0 0,1 5 37 0 0,-1-14-5 0 0,1 0-1 0 0,0 0 1 0 0,-1 0 0 0 0,2 0-1 0 0,-1-1 1 0 0,0 1 0 0 0,1 0-1 0 0,0-1 1 0 0,0 0 0 0 0,0 1-1 0 0,0-1 1 0 0,0 0 0 0 0,1 0-1 0 0,-1 0 1 0 0,1 0 0 0 0,0 0-1 0 0,0-1 1 0 0,0 1 0 0 0,0-1-1 0 0,0 0 1 0 0,1 0 0 0 0,-1 0-1 0 0,1 0 1 0 0,-1 0 0 0 0,1-1-1 0 0,0 0 1 0 0,-1 0 0 0 0,1 0-1 0 0,1 0 6 0 0,123 7-19 0 0,-97-8-58 0 0,-26 0-227 0 0,26-3-233 0 0,-17-8-5459 0 0,-13 8 1976 0 0,-1 0 2538 0 0,-1 2 337 0 0,1 0-3352 0 0</inkml:trace>
  <inkml:trace contextRef="#ctx0" brushRef="#br0" timeOffset="2378.413">1069 1115 7058 0 0,'0'0'872'0'0,"0"0"-224"0"0,0 0 272 0 0,0 0 208 0 0,0 0-23 0 0,0 0-41 0 0,0 0-160 0 0,0 0-224 0 0,0 0-200 0 0,206-11-224 0 0,-167 11-136 0 0,3-3-136 0 0,-1-1-192 0 0,7 0-344 0 0,0-3-736 0 0,-12 3-1521 0 0,-8 1-4832 0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36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1872 0 0,'0'0'1674'0'0,"0"0"-932"0"0,0 0-204 0 0,0 0 307 0 0,0 0 309 0 0,0 0 177 0 0,0 0 2 0 0,0 0-64 0 0,0 0-110 0 0,0 0-129 0 0,0 0-145 0 0,34 3-153 0 0,107 7-134 0 0,-49-14 306 0 0,178-22-506 0 0,-258 24-1495 0 0,21 0 1734 0 0,-21 1-4769 0 0,-1 1-4942 0 0,-14 0 6276 0 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36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7314 0 0,'0'0'498'0'0,"0"0"-332"0"0,0 0 30 0 0,0 0 423 0 0,0 0 402 0 0,0 0 95 0 0,0 0-21 0 0,0 0-128 0 0,0 0-157 0 0,0 0-168 0 0,0 0-201 0 0,35 0-149 0 0,110 0-112 0 0,50-21-723 0 0,-129 9-3186 0 0,-46 9-539 0 0,-5-1-2549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16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 1711 9618 0 0,'0'0'-77'0'0,"0"0"-201"0"0,0 0 44 0 0,0 0 228 0 0,0 0 258 0 0,0 0 204 0 0,0 0 166 0 0,0 0 166 0 0,0 0 108 0 0,34 34 22 0 0,107 104-37 0 0,-136-132-785 0 0,-1-1-1 0 0,1 0 0 0 0,0 0 1 0 0,0 0-1 0 0,1-1 1 0 0,-1 0-1 0 0,1 0 0 0 0,0 0 1 0 0,0-1-1 0 0,1 0 1 0 0,-1 0-1 0 0,0 0 0 0 0,1-1 1 0 0,7 2-96 0 0,4-1 282 0 0,8 3 12 0 0,0-2 0 0 0,0 0-1 0 0,0-2 1 0 0,1-1 0 0 0,-1-1 0 0 0,0-2 0 0 0,1 0-1 0 0,-1-2 1 0 0,0 0 0 0 0,-1-2 0 0 0,1-1-1 0 0,-1-1 1 0 0,0-1 0 0 0,-1-2 0 0 0,0 0 0 0 0,-1-1-1 0 0,5-5-293 0 0,37-24 296 0 0,-2-3 0 0 0,-1-3 0 0 0,-3-2 0 0 0,-2-3-1 0 0,14-19-295 0 0,94-105 733 0 0,111-154-733 0 0,-90 67 427 0 0,109-212-427 0 0,-162 254 146 0 0,-59 120 106 0 0,-70 128-237 0 0,1 271 389 0 0,-15-26-322 0 0,-32 171-82 0 0,33-373 12 0 0,-3 0-1 0 0,-3 0 0 0 0,-4-2 0 0 0,-2 0 1 0 0,-16 33-12 0 0,25-73-9 0 0,-1-1 1 0 0,-1 0-1 0 0,-2-1 1 0 0,0-1-1 0 0,-2 0 1 0 0,-1-2-1 0 0,0 0 1 0 0,-2 0-1 0 0,0-2 1 0 0,-2-1-1 0 0,0-1 1 0 0,-2-1-1 0 0,1 0 1 0 0,-6 0 8 0 0,7-6-30 0 0,-1-1 0 0 0,0-1 0 0 0,-1-2 1 0 0,0 0-1 0 0,0-1 0 0 0,-1-2 0 0 0,1-1 1 0 0,-1 0-1 0 0,0-2 0 0 0,-1-1 0 0 0,1-2 0 0 0,-8-1 30 0 0,22 1-81 0 0,0-2 1 0 0,0 0-1 0 0,0 0 0 0 0,1-1 0 0 0,-1 0 0 0 0,1-1 0 0 0,0-1 0 0 0,0 0 0 0 0,1 0 1 0 0,0-1-1 0 0,0 0 0 0 0,0-1 0 0 0,1 0 0 0 0,0 0 0 0 0,1-1 0 0 0,0 0 0 0 0,-6-8 81 0 0,7 7-624 0 0,1 0 0 0 0,-1-1 0 0 0,2 1-1 0 0,0-1 1 0 0,0 0 0 0 0,1 0 0 0 0,0-1-1 0 0,1 1 1 0 0,0-1 0 0 0,1 0 0 0 0,-1-9 624 0 0,2-64-9370 0 0,1 60 3415 0 0</inkml:trace>
  <inkml:trace contextRef="#ctx0" brushRef="#br0" timeOffset="877.858">3124 596 3321 0 0,'0'0'1220'0'0,"0"0"-444"0"0,0 0-145 0 0,0 0 54 0 0,0 0 129 0 0,0 0 137 0 0,0 0 154 0 0,0 0 118 0 0,0 0 22 0 0,0 0-101 0 0,0 0-220 0 0,0 0-251 0 0,0 0-202 0 0,7-16-119 0 0,19-48-32 0 0,-20 48 12 0 0,-4 25 909 0 0,-2 284 3100 0 0,1-164-3923 0 0,1-6-218 0 0,-5 1-1 0 0,-14 81-199 0 0,2-113 15 0 0,-4 0 0 0 0,-3-2 0 0 0,-16 33-14 0 0,7-60-907 0 0,33-85-4140 0 0,0 0 3753 0 0,24-94-9900 0 0,-23 97 6999 0 0</inkml:trace>
  <inkml:trace contextRef="#ctx0" brushRef="#br0" timeOffset="1198.541">2557 688 6745 0 0,'0'0'975'0'0,"0"0"-340"0"0,0 0-245 0 0,0 0 72 0 0,0 0 314 0 0,0 0 311 0 0,0 0 199 0 0,0 0 21 0 0,0 0-104 0 0,0 0-143 0 0,39-11-133 0 0,125-35-130 0 0,95-19 1808 0 0,249-97-442 0 0,-445 139-2281 0 0,-44 15-381 0 0,0 0 1 0 0,1 2 0 0 0,0 0 0 0 0,0 1-1 0 0,0 1 1 0 0,0 1 0 0 0,7 0 498 0 0,-27 3-226 0 0,1 0 0 0 0,0 0 0 0 0,-1 0 0 0 0,1 0 0 0 0,-1 0 0 0 0,1 0 0 0 0,0 0 0 0 0,-1 0 0 0 0,1 0 0 0 0,0 1 0 0 0,-1-1 1 0 0,1 0-1 0 0,-1 0 0 0 0,1 1 0 0 0,0-1 0 0 0,-1 0 0 0 0,1 1 0 0 0,-1-1 0 0 0,1 0 0 0 0,-1 1 0 0 0,1-1 0 0 0,-1 1 0 0 0,0-1 0 0 0,1 1 0 0 0,-1-1 0 0 0,1 1 0 0 0,-1-1 0 0 0,0 1 0 0 0,0 0 0 0 0,1-1 0 0 0,-1 1 0 0 0,0-1 0 0 0,0 1 0 0 0,0 0 0 0 0,1-1 0 0 0,-1 1 0 0 0,0 0 1 0 0,0-1-1 0 0,0 1 0 0 0,0-1 0 0 0,0 1 0 0 0,0 0 0 0 0,0-1 0 0 0,-1 1 0 0 0,1 0 0 0 0,0-1 0 0 0,0 1 226 0 0,0 4-2007 0 0,0 3-4178 0 0</inkml:trace>
  <inkml:trace contextRef="#ctx0" brushRef="#br0" timeOffset="1448.623">2533 1903 7530 0 0,'0'0'1367'0'0,"0"0"-450"0"0,0 0-49 0 0,0 0 250 0 0,0 0 275 0 0,0 0 113 0 0,0 0 4 0 0,0 0-75 0 0,0 0-170 0 0,36 1-188 0 0,117 1-209 0 0,-143-2-770 0 0,0-1 1 0 0,0 1 0 0 0,0-2-1 0 0,1 0 1 0 0,-1 0 0 0 0,-1 0-1 0 0,1-2 1 0 0,0 1 0 0 0,-1-1-1 0 0,6-3-98 0 0,13-6 227 0 0,269-116 1106 0 0,156-76-2758 0 0,-382 179-1418 0 0,-24 12-4486 0 0,-25 9-3666 0 0</inkml:trace>
  <inkml:trace contextRef="#ctx0" brushRef="#br0" timeOffset="3644.493">4549 1811 1576 0 0,'0'0'758'0'0,"0"0"-409"0"0,0 0-127 0 0,0 0 120 0 0,0 0 225 0 0,0 0 261 0 0,0 0 237 0 0,0 0 157 0 0,0 0 89 0 0,0 0-5 0 0,0 0-90 0 0,0 0-138 0 0,0 0-146 0 0,24 18-90 0 0,77 53-37 0 0,-98-69-742 0 0,0 0-1 0 0,0 0 1 0 0,0 0-1 0 0,0 0 1 0 0,1-1 0 0 0,-1 1-1 0 0,0-1 1 0 0,1 0-1 0 0,-1 0 1 0 0,0 0 0 0 0,1 0-1 0 0,0-1 1 0 0,-1 1-1 0 0,1-1 1 0 0,-1 0 0 0 0,1 0-1 0 0,-1 0 1 0 0,1 0-1 0 0,0-1 1 0 0,-1 0-1 0 0,4 0-62 0 0,5-2 242 0 0,19-7 65 0 0,0-1 0 0 0,-1-2 0 0 0,0-1-1 0 0,-1-1 1 0 0,0-2 0 0 0,-1 0 0 0 0,-1-2-1 0 0,-1-1 1 0 0,-1-1 0 0 0,-1-1-1 0 0,5-8-306 0 0,49-48 319 0 0,-3-4-1 0 0,-4-2 1 0 0,-4-4-1 0 0,-1-6-318 0 0,71-105 828 0 0,-95 155-150 0 0,-27 60-512 0 0,-7 19-31 0 0,-1 1 0 0 0,-1 0 0 0 0,-3 0 0 0 0,0 1 0 0 0,-3 0 0 0 0,-1-1 0 0 0,-4 25-135 0 0,0-10 58 0 0,-2 0-1 0 0,-2 0 1 0 0,-2-1 0 0 0,-3-1 0 0 0,-15 37-58 0 0,19-60 27 0 0,-2-2 0 0 0,0 0 0 0 0,-1 0 0 0 0,-1-1 0 0 0,-2-1 0 0 0,-13 16-27 0 0,21-30 2 0 0,1 1 1 0 0,-2-1-1 0 0,1 0 1 0 0,-1-1-1 0 0,0 0 1 0 0,-1-1-1 0 0,1 1 1 0 0,-1-2-1 0 0,-1 0 1 0 0,1 0-1 0 0,-1 0 1 0 0,1-2-1 0 0,-1 1 1 0 0,-1-1-1 0 0,1-1 1 0 0,0 0-1 0 0,-3 0-2 0 0,4-2-43 0 0,-1 0 0 0 0,1 0 0 0 0,-1-1 0 0 0,1 0 0 0 0,0-1-1 0 0,-1 0 1 0 0,1-1 0 0 0,0 0 0 0 0,0 0 0 0 0,0-1 0 0 0,1-1 0 0 0,-1 1 0 0 0,1-2 0 0 0,0 1 0 0 0,0-1-1 0 0,1 0 1 0 0,0-1 0 0 0,-6-6 43 0 0,9 8-195 0 0,1 0 0 0 0,0 0 0 0 0,1-1 0 0 0,-1 1-1 0 0,1-1 1 0 0,0 0 0 0 0,1 0 0 0 0,-1 0 0 0 0,1 0-1 0 0,0-1 1 0 0,1 1 0 0 0,0 0 0 0 0,0-1 0 0 0,0 1-1 0 0,0-1 1 0 0,1 1 0 0 0,0-1 0 0 0,1 1 0 0 0,0-1-1 0 0,0-3 196 0 0,29-52-4798 0 0,1 29-2920 0 0,-18 21 1181 0 0</inkml:trace>
  <inkml:trace contextRef="#ctx0" brushRef="#br0" timeOffset="4967.206">5781 1656 24 0 0,'0'0'1122'0'0,"0"0"154"0"0,0 0 272 0 0,0 0 194 0 0,0 0 42 0 0,0 0-93 0 0,0 0-166 0 0,0 0-154 0 0,0 0-118 0 0,33 6-143 0 0,107 17-126 0 0,-60-31 357 0 0,-66 1-1026 0 0,4 0-131 0 0,-1-1-1 0 0,0 0 1 0 0,0-2 0 0 0,-1 0-1 0 0,0-1 1 0 0,0 0-1 0 0,-2-1 1 0 0,1-1-1 0 0,-2 0 1 0 0,1-1 0 0 0,-2-1-1 0 0,0 0 1 0 0,-1-1-1 0 0,0 0 1 0 0,-2 0-1 0 0,1-1 1 0 0,5-17-184 0 0,-13 30-15 0 0,0 0 0 0 0,0 0 0 0 0,0 0-1 0 0,-1-1 1 0 0,0 1 0 0 0,0-1 0 0 0,0 1 0 0 0,0-1 0 0 0,-1 1-1 0 0,1-1 1 0 0,-1 1 0 0 0,0-1 0 0 0,-1 0 0 0 0,1 1 0 0 0,-1-1-1 0 0,0 1 1 0 0,0-1 0 0 0,0 1 0 0 0,-1 0 0 0 0,1-1 0 0 0,-1 1 0 0 0,0 0-1 0 0,-1 0 1 0 0,1 0 0 0 0,-1 0 0 0 0,1 1 0 0 0,-1-1 0 0 0,0 1-1 0 0,0-1 1 0 0,-1 1 0 0 0,1 0 0 0 0,-1 0 0 0 0,-1-1 15 0 0,-3 1-91 0 0,0 1 0 0 0,0-1 0 0 0,0 1 0 0 0,0 0 0 0 0,0 1 0 0 0,0 0 0 0 0,0 0 0 0 0,-1 1 0 0 0,1 0 0 0 0,0 1 0 0 0,0 0 0 0 0,0 0 0 0 0,-1 0 0 0 0,1 1 0 0 0,0 0 0 0 0,1 1 0 0 0,-1 0 0 0 0,0 0 0 0 0,1 1 0 0 0,0 0 0 0 0,-1 0 0 0 0,2 0 0 0 0,-1 1 0 0 0,0 0 0 0 0,-1 3 91 0 0,-8 5-32 0 0,1 1 0 0 0,0 0 1 0 0,1 2-1 0 0,1-1 0 0 0,1 2 0 0 0,0 0 1 0 0,1 0-1 0 0,1 1 0 0 0,-7 15 32 0 0,10-16-40 0 0,0 1-1 0 0,1 0 0 0 0,1 0 1 0 0,1 0-1 0 0,0 0 1 0 0,1 1-1 0 0,1 0 0 0 0,1 1 41 0 0,1-13 8 0 0,0 0-1 0 0,0 1 0 0 0,1-1 1 0 0,0 0-1 0 0,0 0 0 0 0,1 0 1 0 0,0 0-1 0 0,0 0 0 0 0,0 0 1 0 0,1-1-1 0 0,0 1 0 0 0,0-1 0 0 0,1 0 1 0 0,0 1-1 0 0,0-2 0 0 0,1 1 1 0 0,-1 0-1 0 0,1-1 0 0 0,0 0 1 0 0,1 0-1 0 0,-1 0 0 0 0,2-1-7 0 0,5 4 99 0 0,1-1 0 0 0,0-1 0 0 0,0 0 0 0 0,1-1 0 0 0,-1 0 0 0 0,1-1 0 0 0,0-1 0 0 0,1 0 0 0 0,-1-1 0 0 0,0 0 0 0 0,1-1 0 0 0,-1-1 0 0 0,1 0 0 0 0,-1-1 0 0 0,1-1 0 0 0,2-1-99 0 0,13-3 199 0 0,0 0 0 0 0,0-3 0 0 0,0 0 0 0 0,-1-2 0 0 0,-1-1 0 0 0,0-1 0 0 0,4-4-199 0 0,9-9 148 0 0,-1-1 0 0 0,-1-3 0 0 0,-2-1-1 0 0,-1-1 1 0 0,-1-2 0 0 0,-2-2 0 0 0,-1-1 0 0 0,23-37-148 0 0,118-135 403 0 0,-173 208-399 0 0,0 1 1 0 0,1-1-1 0 0,0 0 1 0 0,-1 1-1 0 0,1-1 0 0 0,-1 1 1 0 0,1-1-1 0 0,0 1 1 0 0,-1 0-1 0 0,1-1 1 0 0,0 1-1 0 0,-1 0 1 0 0,1-1-1 0 0,0 1 1 0 0,0 0-1 0 0,-1 0 1 0 0,1 0-1 0 0,0-1 1 0 0,0 1-1 0 0,-1 0 1 0 0,1 0-1 0 0,0 0 1 0 0,0 0-1 0 0,-1 0 1 0 0,1 1-1 0 0,0-1 1 0 0,0 0-1 0 0,-1 0 0 0 0,1 0 1 0 0,0 1-1 0 0,0-1 1 0 0,-1 0-1 0 0,1 1 1 0 0,0-1-1 0 0,-1 1 1 0 0,1-1-1 0 0,-1 0 1 0 0,1 1-1 0 0,0 0 1 0 0,-1-1-1 0 0,1 1 1 0 0,-1-1-1 0 0,1 1 1 0 0,-1 0-1 0 0,0-1 1 0 0,1 1-1 0 0,-1 0 1 0 0,0-1-1 0 0,1 1 1 0 0,-1 0-1 0 0,0-1 0 0 0,0 2-4 0 0,14 43 192 0 0,-13-42-168 0 0,8 41 187 0 0,-3 1 1 0 0,-1 0 0 0 0,-3 0 0 0 0,-2 40-212 0 0,-1-76 15 0 0,0 0 1 0 0,-1-1 0 0 0,0 1 0 0 0,-1 0 0 0 0,0-1 0 0 0,0 0 0 0 0,-1 0 0 0 0,0 0 0 0 0,0 0 0 0 0,-1 0 0 0 0,0-1 0 0 0,0 0 0 0 0,-1 0 0 0 0,0 0 0 0 0,0-1 0 0 0,-1 1 0 0 0,1-2-1 0 0,-1 1 1 0 0,-7 4-16 0 0,-9 5-94 0 0,0-2 1 0 0,-1 0-1 0 0,0-1 0 0 0,-1-1 0 0 0,-24 6 94 0 0,-1-12-514 0 0,49-5 220 0 0,36-22-664 0 0,-14 12 967 0 0,-1 1 1 0 0,1 1-1 0 0,1 1 0 0 0,-1 1 0 0 0,1 1 0 0 0,0 1 0 0 0,0 1 1 0 0,1 1-1 0 0,21 0-9 0 0,-24 1 61 0 0,-1-2 0 0 0,1 0 1 0 0,0-1-1 0 0,-1-1 0 0 0,0-1 0 0 0,0-1 0 0 0,-1 0 1 0 0,0-1-1 0 0,0-1 0 0 0,-1-1 0 0 0,0-1 1 0 0,0 0-1 0 0,-1-1 0 0 0,-1-1 0 0 0,0 0 1 0 0,-1-1-1 0 0,0-1 0 0 0,-2 0 0 0 0,1-1 1 0 0,-2 0-1 0 0,0-1 0 0 0,-1 0 0 0 0,0-1 0 0 0,0-4-61 0 0,87-149 251 0 0,-95 167-256 0 0,1 0 0 0 0,-1 1 0 0 0,1 0 0 0 0,0 0 0 0 0,0 0 0 0 0,0 0 0 0 0,0 0 0 0 0,0 0 0 0 0,1 1 0 0 0,-1 0 0 0 0,1-1 0 0 0,0 1 0 0 0,-1 1 0 0 0,1-1 0 0 0,0 1 0 0 0,0-1 0 0 0,0 1 0 0 0,0 0 0 0 0,1 0 0 0 0,-1 1 0 0 0,0-1 0 0 0,0 1-1 0 0,0 0 1 0 0,1 0 0 0 0,-1 0 0 0 0,0 1 0 0 0,0 0 0 0 0,0-1 0 0 0,0 2 0 0 0,0-1 0 0 0,0 0 0 0 0,0 1 0 0 0,0-1 0 0 0,0 1 0 0 0,0 0 0 0 0,-1 1 0 0 0,1-1 0 0 0,-1 1 0 0 0,0-1 0 0 0,1 1 0 0 0,-1 0 0 0 0,-1 0 0 0 0,1 0 0 0 0,1 2 5 0 0,0 0 36 0 0,0 1-1 0 0,0 1 1 0 0,-1-1 0 0 0,0 1-1 0 0,0-1 1 0 0,0 1 0 0 0,-1 0 0 0 0,0 0-1 0 0,0 0 1 0 0,0 0 0 0 0,-1 0-1 0 0,-1 1 1 0 0,1-1 0 0 0,-1 0 0 0 0,0 0-1 0 0,-1 1 1 0 0,1-1 0 0 0,-1 0 0 0 0,-1 0-1 0 0,0 0 1 0 0,0 0 0 0 0,-2 6-36 0 0,-2 4 45 0 0,-1-1 0 0 0,0 0 1 0 0,-1 0-1 0 0,-1 0 0 0 0,0-1 1 0 0,-1-1-1 0 0,-1 1 0 0 0,0-2 0 0 0,-2 1-45 0 0,-163 126 23 0 0,85-99-183 0 0,269-68-173 0 0,-142 23 661 0 0,0-3 1 0 0,-1 0-1 0 0,0-3 1 0 0,-1 0 0 0 0,11-7-329 0 0,76-60-26 0 0,-64-9-4362 0 0,-40 55-4624 0 0,-11 19-2281 0 0</inkml:trace>
  <inkml:trace contextRef="#ctx0" brushRef="#br0" timeOffset="5236.997">8214 1306 20588 0 0,'0'0'627'0'0,"0"0"-279"0"0,0 0-54 0 0,0 0 79 0 0,0 0 10 0 0,0 0-83 0 0,0 0-112 0 0,0 0-92 0 0,0 0-52 0 0,2 32-29 0 0,4 100-35 0 0,-2-8-1154 0 0,-4-92-1632 0 0,-2-17-6576 0 0,0-11-492 0 0</inkml:trace>
  <inkml:trace contextRef="#ctx0" brushRef="#br0" timeOffset="5483.922">8145 1104 11755 0 0,'0'0'768'0'0,"0"0"-312"0"0,0 0-160 0 0,0 0-40 0 0,0 0-96 0 0,0 0-176 0 0,0 0-216 0 0,0 0-336 0 0,0 0-665 0 0,0 0-1839 0 0,0 0-5498 0 0</inkml:trace>
  <inkml:trace contextRef="#ctx0" brushRef="#br0" timeOffset="5741.054">8518 1200 11354 0 0,'0'0'4247'0'0,"0"0"-2460"0"0,0 0-800 0 0,0 0-87 0 0,0 0-113 0 0,0 0-205 0 0,0 0-184 0 0,0 0-123 0 0,0 0-99 0 0,0 0-83 0 0,-14 32-33 0 0,-42 100-37 0 0,41-61-44 0 0,16-60 11 0 0,-1-4 9 0 0,0-1 0 0 0,1 1 0 0 0,0-1 0 0 0,0 1 0 0 0,0-1 0 0 0,1 0 0 0 0,0 0 0 0 0,0 0 0 0 0,1 0 0 0 0,0 0 0 0 0,0 0 0 0 0,0 0 0 0 0,0-1 0 0 0,1 0 0 0 0,0 1 0 0 0,0-1 0 0 0,1-1 0 0 0,-1 1 0 0 0,1-1 0 0 0,0 0 0 0 0,0 0 0 0 0,0 0 0 0 0,1 0 0 0 0,0-1 0 0 0,-1 0 0 0 0,1 0 0 0 0,0-1 0 0 0,0 0 0 0 0,0 0 0 0 0,1 0 0 0 0,-1-1 0 0 0,0 0 0 0 0,2 0 1 0 0,1-1 103 0 0,0 0 0 0 0,-1-1 1 0 0,1 0-1 0 0,0 0 0 0 0,-1-1 1 0 0,1 0-1 0 0,-1-1 0 0 0,0 0 0 0 0,1 0 1 0 0,-2-1-1 0 0,1 0 0 0 0,0 0 1 0 0,-1-1-1 0 0,0 0 0 0 0,0 0 1 0 0,0-1-1 0 0,4-4-103 0 0,0 1 118 0 0,0-1 0 0 0,0-1 0 0 0,-1 0 0 0 0,0 0 1 0 0,-1-1-1 0 0,-1 0 0 0 0,1-1 0 0 0,-2 0 0 0 0,0 0 0 0 0,0-1 0 0 0,-2 1 0 0 0,1-1 0 0 0,-2-1 1 0 0,0 1-1 0 0,-1-1 0 0 0,0 1 0 0 0,-1-1 0 0 0,0 0 0 0 0,-2 0 0 0 0,0 0 0 0 0,0 0 0 0 0,-1 0 1 0 0,-2-4-119 0 0,1 14-50 0 0,0 0 0 0 0,0 0 0 0 0,-1 1 0 0 0,1-1 0 0 0,-1 1 0 0 0,0-1 0 0 0,0 1 0 0 0,-1 0 0 0 0,1 0 0 0 0,-1 0 0 0 0,0 1 0 0 0,0-1 0 0 0,0 1 0 0 0,-1 0 1 0 0,1 0-1 0 0,-1 1 0 0 0,1-1 0 0 0,-1 1 0 0 0,0 0 0 0 0,0 0 0 0 0,0 0 0 0 0,0 1 0 0 0,0 0 0 0 0,-1 0 0 0 0,1 0 0 0 0,-2 1 50 0 0,0-1-554 0 0,1 1 0 0 0,-1 0 0 0 0,0 0 0 0 0,0 1 0 0 0,1 0 0 0 0,-1 0 0 0 0,1 0 0 0 0,-1 1 0 0 0,1 0 0 0 0,-1 0 0 0 0,1 1 0 0 0,0 0 0 0 0,-1 0 554 0 0,-12 8-6107 0 0,8-3-4987 0 0</inkml:trace>
  <inkml:trace contextRef="#ctx0" brushRef="#br0" timeOffset="6037.432">8999 1572 12899 0 0,'0'0'1871'0'0,"0"0"-398"0"0,0 0-14 0 0,0 0-49 0 0,0 0-262 0 0,0 0-279 0 0,0 0-219 0 0,0 0-151 0 0,0 0-97 0 0,0 0-82 0 0,0 0-76 0 0,23-34-62 0 0,75-102-58 0 0,7-18 152 0 0,-42 88-570 0 0,-56 114-691 0 0,-7-26 897 0 0,-1-16 60 0 0,0 0 0 0 0,0 0-1 0 0,1 1 1 0 0,0-1 0 0 0,0 0 0 0 0,1 1-1 0 0,0-1 1 0 0,0 0 0 0 0,0 0 0 0 0,1 1 0 0 0,0-1-1 0 0,0 0 1 0 0,1-1 0 0 0,-1 1 0 0 0,1 0-1 0 0,0-1 1 0 0,1 1 0 0 0,-1-1 0 0 0,1 0-1 0 0,0 0 1 0 0,1-1 0 0 0,1 3 28 0 0,1-3 91 0 0,-1 1 0 0 0,1-1 0 0 0,0-1 0 0 0,0 1 0 0 0,0-1 0 0 0,0-1 0 0 0,0 1 0 0 0,1-1 0 0 0,-1 0 0 0 0,1-1-1 0 0,0 0 1 0 0,-1 0 0 0 0,1-1 0 0 0,0 1 0 0 0,0-2 0 0 0,-1 1 0 0 0,1-1 0 0 0,0 0 0 0 0,-1-1 0 0 0,1 0 0 0 0,-1 0 0 0 0,1-1 0 0 0,-1 0 0 0 0,0 0 0 0 0,6-4-91 0 0,4-5 191 0 0,-1-2-1 0 0,1 0 1 0 0,-2 0 0 0 0,0-2 0 0 0,-1 0 0 0 0,-1-1-1 0 0,0 0 1 0 0,-1-1 0 0 0,-1 0 0 0 0,-1 0 0 0 0,-1-2-1 0 0,0 1 1 0 0,4-18-191 0 0,32-91-8777 0 0,-35 99 4660 0 0,-4 9-7821 0 0</inkml:trace>
  <inkml:trace contextRef="#ctx0" brushRef="#br0" timeOffset="6993.355">0 2485 632 0 0,'0'0'1343'0'0,"0"0"-579"0"0,41 2-265 0 0,133 9-62 0 0,343-6 2360 0 0,568-41 6253 0 0,3-57-5103 0 0,545-66-2613 0 0,18-2-1145 0 0,1329-60-653 0 0,-1581 171-1837 0 0,-807 45-6973 0 0,-495 5 321 0 0</inkml:trace>
  <inkml:trace contextRef="#ctx0" brushRef="#br0" timeOffset="7841.44">10696 997 9594 0 0,'0'0'683'0'0,"0"0"-268"0"0,0 0-123 0 0,0 0 137 0 0,0 0 265 0 0,0 0 320 0 0,0 0 140 0 0,0 0-67 0 0,0 0-174 0 0,0 0-280 0 0,0 0-192 0 0,0 0-66 0 0,-10 12-35 0 0,-44 57 352 0 0,54-69-655 0 0,1 1 0 0 0,-1-1 0 0 0,0 1 0 0 0,0-1 0 0 0,0 1 0 0 0,1-1 0 0 0,-1 1 0 0 0,0-1 0 0 0,1 1 0 0 0,-1-1 0 0 0,0 1 0 0 0,1-1-1 0 0,-1 0 1 0 0,1 1 0 0 0,-1-1 0 0 0,1 0 0 0 0,-1 1 0 0 0,1-1 0 0 0,-1 0 0 0 0,1 1 0 0 0,-1-1 0 0 0,1 0 0 0 0,-1 0 0 0 0,1 0 0 0 0,-1 0 0 0 0,1 0 0 0 0,0 1 0 0 0,-1-1 0 0 0,1 0 0 0 0,-1 0 0 0 0,1 0 0 0 0,-1 0 0 0 0,1-1 0 0 0,0 1 0 0 0,-1 0-1 0 0,1 0 1 0 0,-1 0 0 0 0,1 0 0 0 0,-1 0 0 0 0,1-1 0 0 0,-1 1 0 0 0,1 0 0 0 0,-1-1 0 0 0,1 1 0 0 0,-1 0 0 0 0,1-1 0 0 0,-1 1 0 0 0,1 0 0 0 0,-1-1 0 0 0,0 1 0 0 0,1-1 0 0 0,-1 1 0 0 0,0-1 0 0 0,1 1 0 0 0,-1-1 0 0 0,0 1 0 0 0,0-1 0 0 0,0 1 0 0 0,1-1-38 0 0,75-57 2310 0 0,-75 57-2077 0 0,-1 1-15 0 0,0 0-62 0 0,0 0-43 0 0,-8 15-1678 0 0,8-5 396 0 0,0 9-3715 0 0,2-8-5967 0 0,-2-7 5364 0 0</inkml:trace>
  <inkml:trace contextRef="#ctx0" brushRef="#br0" timeOffset="8429.014">10617 1502 6681 0 0,'0'0'933'0'0,"0"0"-115"0"0,0 0 5 0 0,0 0 164 0 0,0 0 101 0 0,0 0 13 0 0,0 0-46 0 0,0 0-163 0 0,0 0-225 0 0,0 0-183 0 0,0 0-111 0 0,0 0-29 0 0,0 0 43 0 0,0 2 36 0 0,0-1-378 0 0,0-1 0 0 0,0 1 0 0 0,0-1 0 0 0,0 1 0 0 0,1 0 0 0 0,-1-1 0 0 0,0 1 0 0 0,0-1 0 0 0,1 1 0 0 0,-1-1 0 0 0,0 1-1 0 0,1-1 1 0 0,-1 1 0 0 0,1-1 0 0 0,-1 1 0 0 0,0-1 0 0 0,1 1 0 0 0,-1-1 0 0 0,1 0 0 0 0,-1 1 0 0 0,1-1 0 0 0,-1 0 0 0 0,1 0 0 0 0,0 1 0 0 0,-1-1 0 0 0,1 0 0 0 0,-1 0 0 0 0,1 0 0 0 0,-1 1 0 0 0,1-1 0 0 0,0 0 0 0 0,-1 0 0 0 0,1 0 0 0 0,-1 0 0 0 0,1 0 0 0 0,0 0 0 0 0,-1 0 0 0 0,1-1 0 0 0,0 1 0 0 0,-1 0 0 0 0,1 0 0 0 0,-1 0 0 0 0,1-1 0 0 0,-1 1 0 0 0,1 0 0 0 0,-1 0 0 0 0,1-1 0 0 0,-1 1 0 0 0,1-1 0 0 0,-1 1 0 0 0,1 0 0 0 0,-1-1 0 0 0,1 1 0 0 0,-1-1 0 0 0,0 1 0 0 0,1-1 0 0 0,-1 1 0 0 0,0-1 0 0 0,1 1 0 0 0,-1-1 0 0 0,0 0 0 0 0,0 1-45 0 0,33-34 1143 0 0,-32 33-997 0 0,-1 1 41 0 0,0 0 18 0 0,0 0-21 0 0,0 0-5 0 0,0 0-17 0 0,0 0-6 0 0,0 0 14 0 0,-15 14-80 0 0,16-22-976 0 0,0 1 2843 0 0,-2 3-3611 0 0,-1 2-3698 0 0,-3 2-5187 0 0,0 0 4546 0 0</inkml:trace>
  <inkml:trace contextRef="#ctx0" brushRef="#br0" timeOffset="40388.989">10197 1060 0 0 0,'0'0'855'0'0,"0"0"265"0"0,0 0 123 0 0,0 0-8 0 0,0 0-119 0 0,0 0-72 0 0,0 0-70 0 0,0 0-69 0 0,3-3 2 0 0,6-10 26 0 0,-3 6 3552 0 0,-7 3 2879 0 0,-12 5-7986 0 0,5-2 669 0 0,0 1-1 0 0,1 1 1 0 0,-1-1 0 0 0,1 1-1 0 0,-1 0 1 0 0,1 0-1 0 0,0 1 1 0 0,-1 0-1 0 0,1 1 1 0 0,0 0-1 0 0,0 0 1 0 0,-5 3-47 0 0,9-3 2 0 0,1 1 0 0 0,0-1 0 0 0,0 1 0 0 0,0-1 0 0 0,0 1 0 0 0,0 0 0 0 0,1 0 0 0 0,0 0 0 0 0,0 0 0 0 0,0 0 0 0 0,0 0 0 0 0,1 0 0 0 0,-1 0 0 0 0,1 0 0 0 0,0 0-1 0 0,0 0 1 0 0,0 1 0 0 0,1-1 0 0 0,0 3-2 0 0,49 48 288 0 0,-43-49-259 0 0,0 1 0 0 0,-1-1 0 0 0,0 1 0 0 0,-1 1 0 0 0,1-1 0 0 0,-1 1 0 0 0,-1-1 0 0 0,0 1 0 0 0,0 1-1 0 0,0-1 1 0 0,-1 1 0 0 0,0 1-29 0 0,-2-8 6 0 0,1 3 63 0 0,-1 0 0 0 0,1 0 0 0 0,-1 0 0 0 0,0 0 0 0 0,-1 0 0 0 0,1 0 0 0 0,-1 1 0 0 0,0-1 0 0 0,0 0 0 0 0,-1 0 0 0 0,1 0-1 0 0,-1 1 1 0 0,0-1 0 0 0,-1 0 0 0 0,0 0-69 0 0,-14 32 395 0 0,13-33-340 0 0,-1 1 1 0 0,0-1-1 0 0,1 0 0 0 0,-2 0 1 0 0,1 0-1 0 0,0-1 0 0 0,-1 1 1 0 0,1-1-1 0 0,-1 0 0 0 0,0-1 1 0 0,0 1-1 0 0,0-1 0 0 0,0 0 1 0 0,-1 0-1 0 0,1 0 0 0 0,-1-1 0 0 0,1 0 1 0 0,-1 0-1 0 0,1 0 0 0 0,-1-1 1 0 0,-2 0-56 0 0,5 1-43 0 0,0-1 1 0 0,-1 0-1 0 0,1 0 1 0 0,0 0-1 0 0,0-1 1 0 0,-1 1-1 0 0,1-1 1 0 0,0 0-1 0 0,0 0 1 0 0,0 0-1 0 0,0 0 0 0 0,0 0 1 0 0,0-1-1 0 0,0 1 1 0 0,0-1-1 0 0,1 0 1 0 0,-1 0-1 0 0,0 0 1 0 0,-1-1 42 0 0,-11-24-4711 0 0,10 12-6544 0 0,5 7 2642 0 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8:43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1041 918 2232 0 0,'0'0'1885'0'0,"0"0"-801"0"0,0 0-220 0 0,0 0 186 0 0,0 0 219 0 0,0 0 96 0 0,0 0-30 0 0,0 0-132 0 0,0 0-208 0 0,0 0-239 0 0,0 0-212 0 0,0 0-145 0 0,0 0-122 0 0,-30 20-58 0 0,-91 63-11 0 0,85-45 215 0 0,37-33-350 0 0,1-2-35 0 0,0 0 1 0 0,-1 0 0 0 0,2 0-1 0 0,-1 0 1 0 0,0 0 0 0 0,0-1 0 0 0,1 1-1 0 0,0-1 1 0 0,-1 0 0 0 0,1 1-1 0 0,0-1 1 0 0,0-1 0 0 0,0 1-1 0 0,0 0 1 0 0,0-1 0 0 0,1 1-1 0 0,-1-1 1 0 0,0 0 0 0 0,1 0-1 0 0,-1-1 1 0 0,1 1 0 0 0,-1-1-1 0 0,1 1 1 0 0,-1-1 0 0 0,1 0-1 0 0,-1 0 1 0 0,1-1 0 0 0,2 0-39 0 0,11 3 124 0 0,151 28 137 0 0,-161-28-252 0 0,-5-2 23 0 0,0 0 0 0 0,0 0 1 0 0,0 0-1 0 0,0 0 0 0 0,1 0 0 0 0,-1 0 1 0 0,0 1-1 0 0,0-1 0 0 0,0 1 1 0 0,0-1-1 0 0,0 1 0 0 0,0 0 1 0 0,0 0-1 0 0,0 0 0 0 0,0 0 1 0 0,0 0-1 0 0,-1 0 0 0 0,1 1 0 0 0,0-1 1 0 0,-1 1-1 0 0,1-1 0 0 0,-1 1 1 0 0,1-1-1 0 0,-1 1 0 0 0,0 0 1 0 0,0 0-1 0 0,0 0 0 0 0,0-1 1 0 0,0 1-1 0 0,0 0 0 0 0,0 0 0 0 0,-1 0 1 0 0,1 1-1 0 0,-1-1 0 0 0,1 0 1 0 0,-1 0-1 0 0,0 0 0 0 0,0 0 1 0 0,0 0-1 0 0,0 1 0 0 0,0-1 1 0 0,0 0-1 0 0,-1 0 0 0 0,1 0 0 0 0,-1 0 1 0 0,1 0-1 0 0,-1 1-32 0 0,-8 5 45 0 0,0 1 0 0 0,0-1 0 0 0,-1 0 1 0 0,0-1-1 0 0,0 0 0 0 0,-1-1 0 0 0,0 0 0 0 0,0-1 0 0 0,-7 3-45 0 0,-65 22-2597 0 0,60-22 1106 0 0,-8 0-1821 0 0,3-1-3334 0 0,18-4 1110 0 0</inkml:trace>
  <inkml:trace contextRef="#ctx0" brushRef="#br0" timeOffset="235.125">896 962 3457 0 0,'0'0'1964'0'0,"0"0"66"0"0,0 0 80 0 0,0 0-34 0 0,0 0-237 0 0,0 0-304 0 0,0 0-251 0 0,0 0-209 0 0,0 0-170 0 0,0 0-191 0 0,0 0-172 0 0,0 0-118 0 0,0 0-96 0 0,34-3-64 0 0,108-6-56 0 0,50 5-1258 0 0,-121 5-3482 0 0,-30-1-4184 0 0,-30 0 2259 0 0</inkml:trace>
  <inkml:trace contextRef="#ctx0" brushRef="#br0" timeOffset="486.015">1431 1113 3977 0 0,'0'0'1288'0'0,"0"0"48"0"0,0 0 329 0 0,0 0 135 0 0,0 0-312 0 0,0 0-335 0 0,0 0-417 0 0,0 0-296 0 0,0 0-176 0 0,208-15-216 0 0,-187 11-168 0 0,2 4-232 0 0,-2 0-344 0 0,-3-3-440 0 0,-3 3-657 0 0,-2 0-911 0 0,-6-4-969 0 0,0 4-48 0 0</inkml:trace>
  <inkml:trace contextRef="#ctx0" brushRef="#br0" timeOffset="970.684">1849 940 5513 0 0,'0'0'2095'0'0,"0"0"-808"0"0,0 0-301 0 0,0 0 102 0 0,0 0 78 0 0,0 0-69 0 0,0 0-181 0 0,0 0-182 0 0,0 0-155 0 0,0 0-121 0 0,0 0-46 0 0,0 0-34 0 0,22 0 5 0 0,68 0 39 0 0,28 11 2212 0 0,-116-11-2609 0 0,-1 0 0 0 0,1 0 0 0 0,0 0 0 0 0,-1 1 0 0 0,1-1 0 0 0,0 0 0 0 0,-1 1 0 0 0,1 0 0 0 0,-1-1 0 0 0,1 1 0 0 0,-1 0 0 0 0,1 0-1 0 0,-1 0 1 0 0,1 0 0 0 0,-1 0 0 0 0,0 0 0 0 0,0 0 0 0 0,1 0 0 0 0,-1 0 0 0 0,0 1 0 0 0,0-1 0 0 0,0 0 0 0 0,0 1 0 0 0,-1-1 0 0 0,1 1 0 0 0,0-1 0 0 0,-1 1-1 0 0,1 0 1 0 0,0-1 0 0 0,-1 1 0 0 0,0-1 0 0 0,1 1 0 0 0,-1 0 0 0 0,0-1 0 0 0,0 1 0 0 0,0 0 0 0 0,0-1 0 0 0,0 1 0 0 0,-1 0 0 0 0,1-1 0 0 0,0 1 0 0 0,-1 0-1 0 0,0 0-23 0 0,-68 75 516 0 0,69-77-525 0 0,-1 1-1 0 0,0-1 1 0 0,1 1 0 0 0,-1-1-1 0 0,0 1 1 0 0,1-1 0 0 0,-1 1-1 0 0,0 0 1 0 0,1 0 0 0 0,-1-1-1 0 0,1 1 1 0 0,0 0 0 0 0,-1 0-1 0 0,1-1 1 0 0,-1 1 0 0 0,1 0 0 0 0,0 0-1 0 0,0 0 1 0 0,-1 0 0 0 0,1-1-1 0 0,0 1 1 0 0,0 0 0 0 0,0 0-1 0 0,0 0 1 0 0,0 0 0 0 0,0 0-1 0 0,0 0 1 0 0,1-1 0 0 0,-1 1-1 0 0,0 0 1 0 0,0 0 0 0 0,1 0-1 0 0,-1 0 1 0 0,0-1 0 0 0,1 1-1 0 0,-1 0 1 0 0,1 0 0 0 0,-1-1-1 0 0,1 1 1 0 0,-1 0 0 0 0,1-1-1 0 0,0 1 1 0 0,-1 0 0 0 0,1-1-1 0 0,0 1 1 0 0,-1-1 0 0 0,1 1 0 0 0,0-1-1 0 0,0 0 1 0 0,-1 1 0 0 0,1-1-1 0 0,0 0 1 0 0,0 1 0 0 0,1-1 8 0 0,113 44-136 0 0,-112-43 165 0 0,0 0 0 0 0,0 0 0 0 0,0 0 0 0 0,0 1 0 0 0,0-1 0 0 0,0 1 0 0 0,0 0 0 0 0,0 0 0 0 0,-1-1 0 0 0,1 2 0 0 0,-1-1 0 0 0,1 0 0 0 0,-1 1 0 0 0,0-1 0 0 0,0 1 0 0 0,0-1 0 0 0,0 1 0 0 0,-1 0 0 0 0,1 0 0 0 0,-1 0 0 0 0,1 0 0 0 0,-1 0 1 0 0,0 0-1 0 0,0 0 0 0 0,-1 0 0 0 0,1 1 0 0 0,-1-1 0 0 0,1 0 0 0 0,-1 0 0 0 0,0 1 0 0 0,0-1 0 0 0,0 0 0 0 0,-1 1 0 0 0,1-1 0 0 0,-1 0 0 0 0,0 0 0 0 0,0 0 0 0 0,0 0 0 0 0,0 0 0 0 0,-1 0 0 0 0,1 0 0 0 0,-1 0 0 0 0,1 0 0 0 0,-1 0 0 0 0,-1 0-29 0 0,-97 49 878 0 0,31-42-2597 0 0,46-9-1521 0 0,-1-1-3520 0 0,13 0-4218 0 0</inkml:trace>
  <inkml:trace contextRef="#ctx0" brushRef="#br0" timeOffset="-4669.383">516 86 616 0 0,'0'0'1810'0'0,"0"0"-150"0"0,0 0 1 0 0,0 0 83 0 0,0 0 54 0 0,0 0-29 0 0,0 0-179 0 0,0 0-286 0 0,0 0-297 0 0,0 0-269 0 0,0 0-245 0 0,0-3-169 0 0,-4 91 2774 0 0,-46 140-2159 0 0,33-159-2083 0 0,15-40-7029 0 0,2-27 2557 0 0,2 0 3985 0 0,-2-2 1111 0 0,3 1-2947 0 0</inkml:trace>
  <inkml:trace contextRef="#ctx0" brushRef="#br0" timeOffset="-4333.453">807 93 3913 0 0,'0'0'1001'0'0,"0"0"26"0"0,0 0 128 0 0,0 0 240 0 0,0 0 184 0 0,0 0 28 0 0,0 0-123 0 0,0 0-242 0 0,0 0-324 0 0,0 0-330 0 0,0 0-246 0 0,0 0-172 0 0,0 0-61 0 0,-21 23-11 0 0,-60 72 7 0 0,67-67 6 0 0,24-24 15 0 0,-5-3-79 0 0,85 14 436 0 0,-67-13-403 0 0,0 2 1 0 0,-1 0-1 0 0,0 1 0 0 0,0 1 0 0 0,0 1 0 0 0,-1 1 0 0 0,7 4-80 0 0,-26-9 65 0 0,0 0-1 0 0,-1 0 1 0 0,1 0-1 0 0,0 0 1 0 0,-1 0 0 0 0,0 0-1 0 0,0 1 1 0 0,0-1-1 0 0,0 0 1 0 0,0 1-1 0 0,-1-1 1 0 0,0 0 0 0 0,1 1-1 0 0,-1-1 1 0 0,0 1-1 0 0,-1-1 1 0 0,1 1-1 0 0,-1-1 1 0 0,1 0 0 0 0,-1 1-1 0 0,0-1 1 0 0,0 0-1 0 0,0 0 1 0 0,-1 1-1 0 0,1-1 1 0 0,-1 0 0 0 0,0 0-1 0 0,0 0 1 0 0,0-1-1 0 0,0 1 1 0 0,0 0-1 0 0,-1-1 1 0 0,1 0 0 0 0,-1 1-1 0 0,0-1 1 0 0,0 0-65 0 0,-70 59-1104 0 0,45-46-2487 0 0,-1-6-4449 0 0,21-9 389 0 0</inkml:trace>
  <inkml:trace contextRef="#ctx0" brushRef="#br0" timeOffset="-4080.928">746 34 3513 0 0,'0'0'1341'0'0,"0"0"137"0"0,0 0 109 0 0,0 0 24 0 0,0 0-96 0 0,0 0-211 0 0,0 0-253 0 0,0 0-208 0 0,0 0-160 0 0,0 0-162 0 0,0 0-127 0 0,0 0-116 0 0,0 0-107 0 0,34 3-64 0 0,105 11-48 0 0,-36 13-674 0 0,-24-14-3601 0 0,-1-7-4643 0 0,-61-6 6093 0 0</inkml:trace>
  <inkml:trace contextRef="#ctx0" brushRef="#br0" timeOffset="-3852.019">1411 38 232 0 0,'0'0'1527'0'0,"0"0"-167"0"0,0 0-33 0 0,0 0 44 0 0,0 0-40 0 0,0 0-125 0 0,0 0-193 0 0,0 0-231 0 0,-34 29-194 0 0,-104 91-185 0 0,77-50-7 0 0,57-60-343 0 0,2-7-16 0 0,-1 1 0 0 0,1 1 0 0 0,-1-1 0 0 0,1 0 0 0 0,0 0 0 0 0,1 1 0 0 0,-1-1 0 0 0,1 1 0 0 0,0 0 0 0 0,0-1 0 0 0,0 1 0 0 0,1 0 0 0 0,0-1 0 0 0,0 1 0 0 0,0 0 0 0 0,0 0 0 0 0,1-1 0 0 0,-1 1 0 0 0,1 0 0 0 0,1-1 0 0 0,-1 1 0 0 0,1-1 0 0 0,-1 1 0 0 0,1-1 0 0 0,0 0 0 0 0,1 0 0 0 0,-1 0 0 0 0,1 0 0 0 0,0 0 0 0 0,0 0 0 0 0,0-1 0 0 0,0 1 0 0 0,1-1 0 0 0,-1 0 0 0 0,1 0 0 0 0,0 0 0 0 0,0-1 0 0 0,0 1 0 0 0,0-1 0 0 0,0 0 0 0 0,1 0 0 0 0,-1 0-37 0 0,8 0 285 0 0,1-1 1 0 0,-1 0 0 0 0,0-1-1 0 0,0 0 1 0 0,1 0 0 0 0,-1-2-1 0 0,0 1 1 0 0,0-2-1 0 0,0 0 1 0 0,0 0 0 0 0,-1-1-1 0 0,1 0 1 0 0,-1-1 0 0 0,0 0-1 0 0,0-1 1 0 0,-1 0-1 0 0,1-1 1 0 0,-1 0 0 0 0,-1-1-1 0 0,0 0 1 0 0,0 0 0 0 0,0-1-1 0 0,0-1-285 0 0,54-83 1224 0 0,-61 90-1233 0 0,-1-1-1 0 0,1 0 0 0 0,-1 1 1 0 0,0-1-1 0 0,0 0 0 0 0,0 0 1 0 0,0 1-1 0 0,-1-1 0 0 0,0 0 0 0 0,0 0 1 0 0,0 0-1 0 0,0 0 0 0 0,0 0 1 0 0,-1 1-1 0 0,1-1 0 0 0,-1 0 0 0 0,0 0 1 0 0,-1 1-1 0 0,1-1 0 0 0,-1 0 1 0 0,1 1-1 0 0,-1 0 0 0 0,0-1 0 0 0,0 1 1 0 0,0 0-1 0 0,-1 0 0 0 0,1 0 1 0 0,-1 0-1 0 0,-2-2 10 0 0,0 2-216 0 0,1 0 1 0 0,0 0-1 0 0,0 0 1 0 0,-1 1-1 0 0,1 0 0 0 0,-1 0 1 0 0,0 0-1 0 0,0 0 1 0 0,0 1-1 0 0,0 0 0 0 0,0 0 1 0 0,0 0-1 0 0,0 1 1 0 0,0-1-1 0 0,-1 1 216 0 0,-62 18-7852 0 0,60-15 5546 0 0,-8 2-4957 0 0</inkml:trace>
  <inkml:trace contextRef="#ctx0" brushRef="#br0" timeOffset="-3054.878">1733 281 4369 0 0,'0'0'2212'0'0,"0"0"-875"0"0,0 0-282 0 0,0 0 177 0 0,0 0 151 0 0,0 0-130 0 0,0 0-236 0 0,0 0-248 0 0,0 0-217 0 0,0 0-132 0 0,0 0-152 0 0,0 0-125 0 0,0 0-47 0 0,34-3-85 0 0,106-7-89 0 0,-49 1-1231 0 0,-69 6-1766 0 0,4 2-3427 0 0,-19 1 1349 0 0</inkml:trace>
  <inkml:trace contextRef="#ctx0" brushRef="#br0" timeOffset="-2513.955">2206 78 4745 0 0,'0'0'2044'0'0,"0"0"-330"0"0,0 0-183 0 0,0 0-64 0 0,0 0-203 0 0,0 0-291 0 0,0 0-261 0 0,0 0-219 0 0,0 0-94 0 0,0 0-43 0 0,0 0-39 0 0,0 0 14 0 0,0 0 39 0 0,22-4 46 0 0,109-21 469 0 0,-120 23-750 0 0,-1 0 0 0 0,0 0-1 0 0,1 2 1 0 0,-1-1 0 0 0,1 1-1 0 0,-1 1 1 0 0,1 0 0 0 0,-1 0-1 0 0,1 1 1 0 0,-1 0 0 0 0,0 1 0 0 0,2 1-135 0 0,-11-2 23 0 0,0 1 1 0 0,-1-1 0 0 0,1 1 0 0 0,-1-1 0 0 0,0 1-1 0 0,0-1 1 0 0,0 1 0 0 0,0-1 0 0 0,0 1-1 0 0,0-1 1 0 0,-1 1 0 0 0,1-1 0 0 0,-1 1 0 0 0,1-1-1 0 0,-1 0 1 0 0,0 1 0 0 0,0-1 0 0 0,0 0 0 0 0,-1 0-1 0 0,1 0 1 0 0,0 0 0 0 0,-1 0 0 0 0,1 0 0 0 0,-1 0-1 0 0,0 0 1 0 0,0 0 0 0 0,0-1 0 0 0,0 1 0 0 0,0-1-1 0 0,0 1 1 0 0,0-1 0 0 0,-1 1-24 0 0,-102 81 134 0 0,79-65-111 0 0,1 1 0 0 0,1 2 0 0 0,1 0-1 0 0,0 1 1 0 0,-5 10-23 0 0,25-29 1 0 0,0 0-1 0 0,1 1 1 0 0,0-1-1 0 0,-1 1 1 0 0,1 0-1 0 0,1 0 1 0 0,-1 0-1 0 0,0 0 1 0 0,1 0-1 0 0,0 0 1 0 0,0 0-1 0 0,0 0 1 0 0,1 0 0 0 0,-1 1-1 0 0,1-1 1 0 0,0 0-1 0 0,0 0 1 0 0,0 1-1 0 0,1-1 1 0 0,0 0-1 0 0,-1 0 1 0 0,2 0-1 0 0,-1 1 1 0 0,0-1-1 0 0,1 0 1 0 0,0-1-1 0 0,0 1 1 0 0,0 0 0 0 0,0 0-1 0 0,0-1 1 0 0,1 1-1 0 0,0-1 1 0 0,0 0-1 0 0,-1 0 1 0 0,2 0-1 0 0,-1 0 1 0 0,0-1-1 0 0,1 1 1 0 0,-1-1-1 0 0,3 1 0 0 0,-1 1-66 0 0,1-1-1 0 0,0 0 0 0 0,0-1 1 0 0,0 1-1 0 0,1-1 1 0 0,-1 0-1 0 0,1-1 0 0 0,-1 1 1 0 0,1-1-1 0 0,-1-1 0 0 0,1 1 1 0 0,-1-1-1 0 0,1 0 0 0 0,0-1 1 0 0,-1 1-1 0 0,1-1 0 0 0,-1-1 1 0 0,1 1-1 0 0,-1-1 1 0 0,1 0-1 0 0,3-2 67 0 0,34-20-3328 0 0,-3-7-3492 0 0,-30 21 2596 0 0,-3 5-669 0 0</inkml:trace>
  <inkml:trace contextRef="#ctx0" brushRef="#br0" timeOffset="-2233.674">2808 5 4329 0 0,'0'0'2036'0'0,"0"0"-399"0"0,0 0-69 0 0,0 0 116 0 0,0 0-51 0 0,0 0-194 0 0,0 0-223 0 0,0 0-216 0 0,0 0-184 0 0,0 0-170 0 0,0 0-147 0 0,0 0-125 0 0,0 0-90 0 0,-17 31-69 0 0,-53 95-65 0 0,50-78 24 0 0,20-46-176 0 0,0 0 0 0 0,0 0 0 0 0,0 0 0 0 0,0-1 0 0 0,0 1 0 0 0,0 0 0 0 0,0 0 0 0 0,0 0 0 0 0,1 0 0 0 0,-1-1 0 0 0,1 1 0 0 0,-1 0 0 0 0,1 0 0 0 0,0-1-1 0 0,0 1 1 0 0,0 0 0 0 0,-1-1 0 0 0,2 1 0 0 0,-1-1 0 0 0,0 1 0 0 0,0-1 0 0 0,0 1 0 0 0,1-1 0 0 0,-1 0 0 0 0,1 0 0 0 0,-1 0 0 0 0,1 0 0 0 0,-1 0 0 0 0,1 0 0 0 0,0 0 0 0 0,-1 0 0 0 0,1-1 0 0 0,0 1 0 0 0,0-1 0 0 0,-1 1-1 0 0,1-1 1 0 0,0 0 0 0 0,0 1 0 0 0,0-1 0 0 0,0 0 0 0 0,0 0 2 0 0,128-4-1305 0 0,-91-12-3190 0 0,-10-11-5678 0 0,-25 23 6530 0 0</inkml:trace>
  <inkml:trace contextRef="#ctx0" brushRef="#br0" timeOffset="-2038.001">3033 12 1600 0 0,'0'0'2433'0'0,"0"0"-398"0"0,0 0-288 0 0,0 0-131 0 0,0 0-57 0 0,0 0-10 0 0,0 0-104 0 0,0 0-226 0 0,0 0-251 0 0,0 0-263 0 0,0 0-193 0 0,0 0-108 0 0,0 0-67 0 0,-13 34-26 0 0,-38 105-30 0 0,26-35 201 0 0,16 39-2030 0 0,7-94-2584 0 0,-1 0-4581 0 0,3-37 3903 0 0</inkml:trace>
  <inkml:trace contextRef="#ctx0" brushRef="#br0" timeOffset="-982.371">260 767 0 0 0,'0'0'299'0'0,"0"0"957"0"0,0 0 311 0 0,0 0 9 0 0,35-3-73 0 0,111-7-81 0 0,167-5 4949 0 0,-57 2-4824 0 0,229-19-570 0 0,-100 6-821 0 0,-128 22 732 0 0,114-26 1728 0 0,-191 18-2494 0 0,127 9-122 0 0,-183 3-1848 0 0,-124 0 861 0 0,0-6-10718 0 0,0 5 5945 0 0</inkml:trace>
  <inkml:trace contextRef="#ctx0" brushRef="#br0" timeOffset="30676.992">222 30 0 0 0,'0'0'812'0'0,"0"0"263"0"0,0 0 184 0 0,0 0 168 0 0,0 0 67 0 0,0 0-79 0 0,0 0-196 0 0,0 0-295 0 0,0 0-289 0 0,-5-6-231 0 0,-14-18-151 0 0,0 51 491 0 0,-15 63 606 0 0,4 1-1 0 0,4 1 1 0 0,-7 57-1350 0 0,9 2 228 0 0,7 1-1 0 0,6 0 1 0 0,8 48-228 0 0,3-179-7 0 0,1 0 0 0 0,1 0 0 0 0,2 1 0 0 0,0-1 0 0 0,0-1-1 0 0,2 1 1 0 0,1-1 0 0 0,0 0 0 0 0,2 0 0 0 0,6 10 7 0 0,-10-20-122 0 0,1 0-1 0 0,1-1 1 0 0,0 1-1 0 0,0-1 1 0 0,0-1-1 0 0,1 1 1 0 0,1-1-1 0 0,0-1 1 0 0,0 1-1 0 0,0-1 1 0 0,1-1-1 0 0,0 0 1 0 0,0 0-1 0 0,0-1 1 0 0,1-1-1 0 0,0 1 1 0 0,0-2-1 0 0,0 1 1 0 0,0-2-1 0 0,2 1 123 0 0,70 3-3289 0 0,-27-8-2098 0 0,-25-1 191 0 0</inkml:trace>
  <inkml:trace contextRef="#ctx0" brushRef="#br0" timeOffset="31409.686">3136 71 288 0 0,'0'0'919'0'0,"0"0"-28"0"0,0 0 50 0 0,0 0 120 0 0,0 0 109 0 0,0 0 49 0 0,0 0-133 0 0,0 0-281 0 0,0 0-300 0 0,0 0-205 0 0,0 0-24 0 0,0 0 113 0 0,0 0 210 0 0,6 12 172 0 0,69 162 2440 0 0,-55-80-2918 0 0,-5 1 1 0 0,-4 0-1 0 0,-4 1 0 0 0,-4 1 1 0 0,-6 21-294 0 0,3-79 27 0 0,-1-4-17 0 0,-1-1 0 0 0,-2 0 1 0 0,-2 1-1 0 0,-1-2 0 0 0,-2 1 1 0 0,-1-1-1 0 0,-1-1 0 0 0,-2 0 0 0 0,-1 0 1 0 0,-2-1-1 0 0,-11 17-10 0 0,16-31-179 0 0,0-1-1 0 0,-1 1 1 0 0,-1-2-1 0 0,-1 0 1 0 0,0 0-1 0 0,0-1 1 0 0,-2-1 0 0 0,0-1 179 0 0,-49 22-6369 0 0,55-32 2405 0 0,2-2-306 0 0</inkml:trace>
  <inkml:trace contextRef="#ctx0" brushRef="#br0" timeOffset="31889.468">3489 700 144 0 0,'0'0'1135'0'0,"0"0"-383"0"0,0 0-188 0 0,0 0 4 0 0,0 0 83 0 0,0 0 28 0 0,0 0-50 0 0,0 0-52 0 0,0 0-72 0 0,0 0-30 0 0,0 0 25 0 0,0 0 41 0 0,0 0 3 0 0,-4 27-5 0 0,-13 82 1 0 0,12-77 5358 0 0,7-43-2279 0 0,-1 8-4336 0 0,13-41 1047 0 0,3 0 0 0 0,2 2 1 0 0,1 0-1 0 0,2 1 1 0 0,2 1-1 0 0,2 1 1 0 0,1 2-1 0 0,2 0 1 0 0,7-5-331 0 0,-5 19-2070 0 0,4 31-10196 0 0,-24-1 6280 0 0,-6-6 5191 0 0</inkml:trace>
  <inkml:trace contextRef="#ctx0" brushRef="#br0" timeOffset="32291.116">4003 428 0 0 0,'0'0'1043'0'0,"0"0"122"0"0,0 0 101 0 0,0 0 29 0 0,0 0-95 0 0,0 0-67 0 0,0 0-72 0 0,0 0-89 0 0,0 0-116 0 0,0 0-161 0 0,-31 28-195 0 0,-92 85-149 0 0,87-73-108 0 0,35-37-193 0 0,-1-1 0 0 0,1 1 0 0 0,0 0 0 0 0,-1 0 0 0 0,1 0 0 0 0,0 0 0 0 0,1 0 0 0 0,-1 0 0 0 0,1 0-1 0 0,-1 0 1 0 0,1 1 0 0 0,0-1 0 0 0,0 0 0 0 0,0 0 0 0 0,0 0 0 0 0,1 0 0 0 0,0 0 0 0 0,-1 0 0 0 0,1 0 0 0 0,0 0 0 0 0,0 0 0 0 0,1 0 0 0 0,-1 0 0 0 0,0 0 0 0 0,1 0 0 0 0,0-1 0 0 0,0 1 0 0 0,0-1 0 0 0,0 1 0 0 0,0-1 0 0 0,0 0 0 0 0,0 0 0 0 0,1 0 0 0 0,-1 0 0 0 0,1 0 0 0 0,0-1 0 0 0,-1 1-1 0 0,1-1 1 0 0,0 1 0 0 0,0-1 0 0 0,0 0 0 0 0,0 0 0 0 0,2 0-50 0 0,3-1 288 0 0,0 0 1 0 0,0-1-1 0 0,0 0 0 0 0,0-1 0 0 0,-1 1 0 0 0,1-1 0 0 0,0-1 0 0 0,-1 1 1 0 0,0-1-1 0 0,1-1 0 0 0,-1 1 0 0 0,-1-1 0 0 0,1-1 0 0 0,0 1 0 0 0,-1-1 1 0 0,1-1-289 0 0,16-15 174 0 0,-1-2 0 0 0,-1-1 0 0 0,-1 0 0 0 0,-2-2 0 0 0,0 0 1 0 0,-1-2-175 0 0,2 0 35 0 0,-42 120-1844 0 0,22-90 1732 0 0,0 0-1 0 0,0 0 1 0 0,0 0-1 0 0,1 1 0 0 0,-1-1 1 0 0,1 0-1 0 0,0 0 0 0 0,-1 1 1 0 0,1-1-1 0 0,0 0 0 0 0,0 1 1 0 0,0-1-1 0 0,1 0 0 0 0,-1 0 1 0 0,1 1-1 0 0,-1-1 0 0 0,1 0 1 0 0,0 0-1 0 0,-1 0 1 0 0,1 1-1 0 0,0-1 0 0 0,1 0 1 0 0,-1 0-1 0 0,0 0 0 0 0,1-1 1 0 0,-1 1-1 0 0,1 0 0 0 0,-1 0 1 0 0,1-1-1 0 0,0 1 0 0 0,-1-1 1 0 0,1 0-1 0 0,0 1 1 0 0,0-1-1 0 0,0 0 0 0 0,0 0 1 0 0,0 0-1 0 0,1 0 0 0 0,-1-1 1 0 0,0 1-1 0 0,0-1 0 0 0,1 1 1 0 0,-1-1-1 0 0,0 0 0 0 0,1 1 78 0 0,10-2-1341 0 0,1 0-1 0 0,-1-1 0 0 0,0 0 0 0 0,1-1 1 0 0,-1-1-1 0 0,-1 0 0 0 0,1 0 0 0 0,0-1 0 0 0,7-5 1342 0 0,-6 5-2240 0 0</inkml:trace>
  <inkml:trace contextRef="#ctx0" brushRef="#br0" timeOffset="32707.677">4436 480 0 0 0,'0'0'380'0'0,"0"0"458"0"0,0 0 112 0 0,0 0 93 0 0,0 0 24 0 0,0 0-64 0 0,0 0-136 0 0,0 0-168 0 0,0 0-152 0 0,0 0-95 0 0,0 0-27 0 0,0 0 26 0 0,0 0 33 0 0,-8 26-3 0 0,-21 81 18 0 0,29-106-480 0 0,-1 0 0 0 0,0 0 0 0 0,1 0 0 0 0,-1 0 0 0 0,1 0 0 0 0,-1 0 0 0 0,1 0 0 0 0,0 0 0 0 0,-1 1 0 0 0,1-1 0 0 0,0 0 0 0 0,0 0 0 0 0,0 0 0 0 0,0 0 0 0 0,0 0 0 0 0,0 1 0 0 0,0-1 0 0 0,0 0 0 0 0,0 0 0 0 0,0 0 0 0 0,1 0 0 0 0,-1 0-1 0 0,0 1 1 0 0,1-1 0 0 0,-1 0 0 0 0,1 0 0 0 0,0 0 0 0 0,-1 0 0 0 0,1 0 0 0 0,0-1 0 0 0,-1 1 0 0 0,1 0 0 0 0,0 0 0 0 0,0 0 0 0 0,0 0 0 0 0,0-1 0 0 0,-1 1 0 0 0,1 0 0 0 0,0-1 0 0 0,1 1-19 0 0,4 2 209 0 0,0 0 68 0 0,0 1-1 0 0,-1-2 0 0 0,1 1 1 0 0,0 0-1 0 0,1-1 0 0 0,-1 0 1 0 0,0-1-1 0 0,1 1 0 0 0,-1-1 1 0 0,1-1-1 0 0,-1 1 0 0 0,1-1 1 0 0,-1 0-1 0 0,1 0 0 0 0,-1-1 1 0 0,1 0-1 0 0,-1 0 0 0 0,0-1 1 0 0,1 1-1 0 0,-1-1 0 0 0,0-1 1 0 0,0 1-1 0 0,0-1 0 0 0,5-3-276 0 0,9-6 518 0 0,0 0 1 0 0,-1-1-1 0 0,-1-1 0 0 0,0-1 0 0 0,-1-1 0 0 0,8-8-518 0 0,-11 9 118 0 0,0-1 0 0 0,-1 0 0 0 0,-1 0-1 0 0,-1-1 1 0 0,0-1 0 0 0,-1 0 0 0 0,0 0 0 0 0,-2-1-1 0 0,0 0 1 0 0,-2-1 0 0 0,0 1 0 0 0,-1-1 0 0 0,-1-1-1 0 0,0 1 1 0 0,-2 0 0 0 0,-1-1 0 0 0,0 1 0 0 0,-2-14-118 0 0,1 27-21 0 0,-1 1 0 0 0,0 0 0 0 0,0 0 1 0 0,-1 0-1 0 0,0 0 0 0 0,0 0 0 0 0,0 0 1 0 0,0 1-1 0 0,-1-1 0 0 0,0 1 0 0 0,0-1 1 0 0,-1 1-1 0 0,0 0 0 0 0,1 0 0 0 0,-2 1 1 0 0,1-1-1 0 0,0 1 0 0 0,-1 0 0 0 0,0 0 1 0 0,0 0-1 0 0,0 1 0 0 0,0 0 0 0 0,-1 0 1 0 0,1 0-1 0 0,-1 1 0 0 0,0-1 0 0 0,0 1 1 0 0,0 1-1 0 0,0-1 0 0 0,0 1 0 0 0,0 0 1 0 0,0 0-1 0 0,0 1 0 0 0,-1 0 0 0 0,1 0 1 0 0,0 0-1 0 0,0 1 0 0 0,0 0 0 0 0,0 0 1 0 0,0 1-1 0 0,0 0 0 0 0,0 0 0 0 0,-2 1 21 0 0,-1 3-30 0 0,0 0 0 0 0,0 1 0 0 0,1 0 0 0 0,0 1 0 0 0,0-1 1 0 0,1 2-1 0 0,0-1 0 0 0,0 1 0 0 0,1 0 0 0 0,0 0 0 0 0,1 1 0 0 0,0 0 0 0 0,0 0 0 0 0,1 0 0 0 0,0 1 0 0 0,1-1 0 0 0,0 1 0 0 0,1 0 0 0 0,0-1 0 0 0,1 1 0 0 0,0 0 0 0 0,1 0 0 0 0,0 0 0 0 0,0 0 0 0 0,2 7 30 0 0,1-10 11 0 0,1 1 0 0 0,0 0 0 0 0,0-1 0 0 0,1 0 0 0 0,0 0 0 0 0,0 0 0 0 0,1 0 1 0 0,0-1-1 0 0,0 0 0 0 0,0 0 0 0 0,1-1 0 0 0,0 0 0 0 0,1 0 0 0 0,-1-1 0 0 0,1 1 0 0 0,0-2 0 0 0,1 1 0 0 0,-1-1 0 0 0,1 0 0 0 0,0-1 0 0 0,0 0 1 0 0,0-1-1 0 0,9 2-11 0 0,20 6 76 0 0,0-2 0 0 0,1-2 0 0 0,0-1 0 0 0,0-2 0 0 0,1-2 0 0 0,-1-1 0 0 0,0-2 0 0 0,15-4-76 0 0,187-34-3280 0 0,-230 38 2143 0 0,21-5-1813 0 0,-16-3-5699 0 0,-13 7 2428 0 0</inkml:trace>
  <inkml:trace contextRef="#ctx0" brushRef="#br0" timeOffset="32958.091">3313 1028 6457 0 0,'0'0'5875'0'0,"0"0"-4052"0"0,0 0-1367 0 0,0 0-160 0 0,0 0 88 0 0,0 0 118 0 0,0 0 153 0 0,0 0 98 0 0,0 0-26 0 0,0 0-42 0 0,35 12-73 0 0,120 33-61 0 0,-142-42-468 0 0,1 0-1 0 0,-1-2 1 0 0,1 1-1 0 0,-1-2 1 0 0,1 0-1 0 0,-1 0 1 0 0,1-2-1 0 0,-1 1 1 0 0,1-2-1 0 0,0 0-82 0 0,19-3 197 0 0,605-115 1663 0 0,-624 119-1998 0 0,502-84-507 0 0,-343 70-3689 0 0,-1 10-5743 0 0,-143 6 2613 0 0</inkml:trace>
  <inkml:trace contextRef="#ctx0" brushRef="#br0" timeOffset="34173.049">4469 1271 1488 0 0,'0'0'2095'0'0,"0"0"-897"0"0,0 0-459 0 0,0 0-82 0 0,0 0 70 0 0,0 0 93 0 0,0 0 122 0 0,0 0 146 0 0,0 0 18 0 0,-35 11-90 0 0,-105 35-177 0 0,40 0 1100 0 0,98-44-1875 0 0,0-2-29 0 0,1 1 0 0 0,-1-1 1 0 0,0 1-1 0 0,1 0 0 0 0,-1-1 0 0 0,1 1 0 0 0,-1 0 0 0 0,1 0 0 0 0,0 0 1 0 0,-1 0-1 0 0,1 0 0 0 0,0 1 0 0 0,0-1 0 0 0,-1 0 0 0 0,1 1 0 0 0,0-1 0 0 0,1 0 1 0 0,-1 1-1 0 0,0-1 0 0 0,0 1 0 0 0,0-1 0 0 0,1 1 0 0 0,-1 0 0 0 0,1-1 1 0 0,0 1-1 0 0,-1 0 0 0 0,1-1 0 0 0,0 1 0 0 0,0 0 0 0 0,0 0 0 0 0,0 1-35 0 0,35 16-10 0 0,157 32 358 0 0,-190-51-301 0 0,0 0 1 0 0,0 1-1 0 0,0-1 1 0 0,-1 1-1 0 0,1-1 0 0 0,0 1 1 0 0,-1 0-1 0 0,1-1 1 0 0,0 1-1 0 0,-1 0 1 0 0,1 0-1 0 0,-1 0 0 0 0,1 0 1 0 0,-1 1-1 0 0,0-1 1 0 0,1 0-1 0 0,-1 1 1 0 0,0-1-1 0 0,0 1 1 0 0,0-1-1 0 0,0 1 0 0 0,0-1 1 0 0,0 1-1 0 0,-1 0 1 0 0,1-1-1 0 0,0 1 1 0 0,-1 0-1 0 0,1 0 0 0 0,-1-1 1 0 0,0 1-1 0 0,0 0 1 0 0,1 0-1 0 0,-1 0 1 0 0,0 0-1 0 0,-1-1 1 0 0,1 1-1 0 0,0 0 0 0 0,0 0 1 0 0,-1 0-1 0 0,1-1 1 0 0,-1 1-1 0 0,0 0 1 0 0,1 0-1 0 0,-1-1 0 0 0,0 1 1 0 0,0-1-1 0 0,0 1 1 0 0,0-1-1 0 0,0 1 1 0 0,0-1-1 0 0,-1 0 1 0 0,1 1-1 0 0,0-1 0 0 0,-1 0 1 0 0,1 0-1 0 0,-2 1-47 0 0,-24 15 186 0 0,-1 0 0 0 0,0-2 0 0 0,-2-1 0 0 0,0-2 0 0 0,-28 8-186 0 0,-89 2-6237 0 0,141-28-1356 0 0,6 5 1692 0 0</inkml:trace>
  <inkml:trace contextRef="#ctx0" brushRef="#br0" timeOffset="34588.193">4682 1109 3641 0 0,'0'0'2562'0'0,"0"0"-794"0"0,0 0-262 0 0,0 0 185 0 0,0 0 81 0 0,0 0-116 0 0,0 0-217 0 0,0 0-226 0 0,0 0-194 0 0,0 0-235 0 0,0 0-237 0 0,0 0-195 0 0,32-10-162 0 0,94-29-71 0 0,-70 29-2 0 0,-54 12-117 0 0,-1-1 0 0 0,0 1-1 0 0,0 0 1 0 0,1-1 0 0 0,-1 1-1 0 0,0 0 1 0 0,0 0-1 0 0,-1 0 1 0 0,1-1 0 0 0,0 1-1 0 0,0 0 1 0 0,-1 0 0 0 0,0 0-1 0 0,1 1 1 0 0,-1-1 0 0 0,0 0-1 0 0,0 0 1 0 0,0 0-1 0 0,0 0 1 0 0,0 0 0 0 0,0 0-1 0 0,-1 0 1 0 0,1 0 0 0 0,-1 0-1 0 0,0 0 1 0 0,1 0 0 0 0,-1 0-1 0 0,0 0 1 0 0,0-1 0 0 0,0 1-1 0 0,0 0 1 0 0,0 0-1 0 0,-1-1 1 0 0,1 1 0 0 0,-1-1-1 0 0,1 1 1 0 0,-1-1 0 0 0,-127 142 147 0 0,120-134-120 0 0,7-8-22 0 0,0 1 0 0 0,1-1 0 0 0,-1 1 0 0 0,0-1 0 0 0,1 1 0 0 0,-1 0 0 0 0,1 0 0 0 0,0-1-1 0 0,-1 1 1 0 0,1 0 0 0 0,0 0 0 0 0,0 1 0 0 0,0-1 0 0 0,1 0 0 0 0,-1 0 0 0 0,1 0 0 0 0,-1 0 0 0 0,1 1 0 0 0,-1-1 0 0 0,1 0 0 0 0,0 1 0 0 0,0 1-5 0 0,2-2 21 0 0,0-1 1 0 0,0 1-1 0 0,0 0 1 0 0,1-1-1 0 0,-1 0 1 0 0,0 1-1 0 0,0-1 1 0 0,1 0-1 0 0,-1 0 0 0 0,1-1 1 0 0,-1 1-1 0 0,1 0 1 0 0,-1-1-1 0 0,1 1 1 0 0,0-1-1 0 0,-1 0 1 0 0,1 0-1 0 0,-1 0 1 0 0,1 0-1 0 0,0-1 1 0 0,-1 1-1 0 0,3-1-21 0 0,2 1 69 0 0,153-14 299 0 0,-81 3-2308 0 0,-47 10-7884 0 0,-26 1 33 0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39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2 133 0 0 0,'0'0'707'0'0,"0"0"444"0"0,0 0 172 0 0,0 0-15 0 0,0 0-94 0 0,0 0-156 0 0,0 0-169 0 0,-2-4 1451 0 0,81-4 5471 0 0,39-24-5670 0 0,-94 24-1651 0 0,40-11 41 0 0,183-42 183 0 0,-205 60-1508 0 0,-37 12-3670 0 0,-13 11-6328 0 0,0-18 5165 0 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39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9698 0 0,'0'0'1106'0'0,"0"0"-513"0"0,0 0-73 0 0,0 0 360 0 0,0 0 371 0 0,0 0 167 0 0,0 0-76 0 0,0 0-197 0 0,0 0-211 0 0,0 0-209 0 0,0 0-158 0 0,35 2-147 0 0,113 4-116 0 0,-43-17 123 0 0,43-14-38 0 0,-29 6-3872 0 0,-41 4-6647 0 0,-65 11 2024 0 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40.1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95 435 4257 0 0,'0'0'1096'0'0,"0"0"-354"0"0,0 0-176 0 0,0 0 195 0 0,0 0 284 0 0,0 0 185 0 0,0 0-1 0 0,0 0-147 0 0,0 0-203 0 0,0 0-204 0 0,0 0-169 0 0,0 0-166 0 0,-8 26-114 0 0,-44 128 33 0 0,43-131-188 0 0,5-14-58 0 0,0 1 1 0 0,0 0-1 0 0,1 0 1 0 0,0 0-1 0 0,0 1 0 0 0,2-1 1 0 0,-1 1-1 0 0,1-1 0 0 0,1 1 1 0 0,-1-1-1 0 0,2 1 1 0 0,0 5-14 0 0,2-12 63 0 0,0 0 0 0 0,0-1 1 0 0,1 0-1 0 0,-1 1 0 0 0,0-1 1 0 0,1 0-1 0 0,0-1 0 0 0,0 1 1 0 0,0-1-1 0 0,0 0 0 0 0,0 0 1 0 0,0 0-1 0 0,1 0 0 0 0,-1-1 1 0 0,1 0-1 0 0,-1 0 0 0 0,1 0 1 0 0,-1 0-1 0 0,1-1 0 0 0,0 1 1 0 0,-1-1-1 0 0,2 0-63 0 0,11 0 36 0 0,1 1-1 0 0,-1-2 1 0 0,1-1 0 0 0,-1 0-1 0 0,1-1 1 0 0,-1 0-1 0 0,0-2 1 0 0,0 0 0 0 0,-1-1-1 0 0,11-5-35 0 0,34-24-2628 0 0,-20 9-3211 0 0,-27 17 2346 0 0,0 1-1421 0 0</inkml:trace>
  <inkml:trace contextRef="#ctx0" brushRef="#br0" timeOffset="213.898">673 288 4953 0 0,'0'0'1920'0'0,"0"0"-526"0"0,0 0-148 0 0,0 0 159 0 0,0 0 101 0 0,0 0-87 0 0,0 0-192 0 0,-23 33-256 0 0,-73 109-248 0 0,42-30 163 0 0,30-47-991 0 0,3 1 0 0 0,2 1 0 0 0,4 0 0 0 0,2 1 0 0 0,1 18 105 0 0,8 18-3284 0 0,4-34-7346 0 0,0-59 7419 0 0</inkml:trace>
  <inkml:trace contextRef="#ctx0" brushRef="#br0" timeOffset="734.818">911 538 952 0 0,'0'0'2086'0'0,"0"0"-292"0"0,0 0-151 0 0,0 0 50 0 0,0 0 12 0 0,0 0-160 0 0,0 0-214 0 0,0 0-281 0 0,0 0-223 0 0,0 0-167 0 0,0 0-152 0 0,0 0-84 0 0,0 0-86 0 0,30-17-45 0 0,92-49 12 0 0,-47 42 317 0 0,67 18 239 0 0,-141 6-860 0 0,0 0-1 0 0,0 0 1 0 0,1 1-1 0 0,-1-1 1 0 0,0 1 0 0 0,0-1-1 0 0,0 1 1 0 0,0-1-1 0 0,0 1 1 0 0,0 0-1 0 0,0-1 1 0 0,0 1-1 0 0,0 0 1 0 0,-1 0-1 0 0,1 0 1 0 0,0 0-1 0 0,0 0 1 0 0,-1 0-1 0 0,1 0 1 0 0,-1 0-1 0 0,1 0 1 0 0,-1 0 0 0 0,1 0-1 0 0,-1 0 1 0 0,1 0-1 0 0,-1 0 1 0 0,0 0-1 0 0,0 1 1 0 0,0-1-1 0 0,1 0 1 0 0,-1 0-1 0 0,0 0 1 0 0,-1 1-1 0 0,1-1 1 0 0,0 0-1 0 0,0 0 1 0 0,0 0 0 0 0,-1 0-1 0 0,1 1 1 0 0,0-1-1 0 0,-1 0 1 0 0,1 0-1 0 0,-1 0 1 0 0,0 0-1 0 0,0 1 0 0 0,-27 47 114 0 0,-145 127-234 0 0,144-145 89 0 0,-128 162 272 0 0,152-187-229 0 0,1 1-1 0 0,1-1 1 0 0,-1 0-1 0 0,1 1 0 0 0,0 0 1 0 0,0 0-1 0 0,1 0 0 0 0,0 0 1 0 0,1 0-1 0 0,-1 1 1 0 0,1-1-1 0 0,0 0 0 0 0,1 1 1 0 0,0-1-1 0 0,1 3-11 0 0,1-5 59 0 0,1 0 1 0 0,0-1-1 0 0,1 1 0 0 0,-1-1 1 0 0,1 0-1 0 0,0 0 0 0 0,0-1 1 0 0,0 1-1 0 0,1-1 0 0 0,-1 0 1 0 0,1 0-1 0 0,0 0 0 0 0,0 0 1 0 0,0-1-1 0 0,0 0 0 0 0,0 0 1 0 0,0-1-1 0 0,1 1 0 0 0,-1-1 0 0 0,0 0 1 0 0,1 0-1 0 0,-1-1 0 0 0,1 0 1 0 0,-1 0-1 0 0,1 0 0 0 0,-1-1 1 0 0,4 0-60 0 0,105-17 366 0 0,-85 8-949 0 0,11-5-2073 0 0,-14 3-5183 0 0,-19 8-2087 0 0</inkml:trace>
  <inkml:trace contextRef="#ctx0" brushRef="#br0" timeOffset="1852.84">1596 516 0 0 0,'0'209'0'0'0,"0"-206"0"0"0,1 33 700 0 0,5-16 3168 0 0,-4-25 5377 0 0,3-22-7223 0 0,38-139 2240 0 0,-32 138-4144 0 0,2 0 0 0 0,0 2 0 0 0,2 0 0 0 0,1 0 0 0 0,1 2 0 0 0,1 0 0 0 0,11-11-118 0 0,-14 18 19 0 0,49-36-90 0 0,-63 54 11 0 0,1 0 1 0 0,-1 0-1 0 0,1 1 0 0 0,-1-1 1 0 0,0 0-1 0 0,1 1 0 0 0,-1-1 1 0 0,0 0-1 0 0,0 1 0 0 0,0-1 1 0 0,0 1-1 0 0,0 0 0 0 0,0-1 1 0 0,-1 1-1 0 0,1 0 0 0 0,0 0 1 0 0,-1-1-1 0 0,1 1 0 0 0,-1 0 1 0 0,0 0-1 0 0,0 0 0 0 0,0-1 1 0 0,0 1-1 0 0,0 0 0 0 0,0 0 1 0 0,0 0-1 0 0,0 0 0 0 0,-1 0 1 0 0,1-1-1 0 0,-1 1 0 0 0,0 1 60 0 0,1 3-256 0 0,-6 54-2303 0 0,1-30-827 0 0,3 1-3762 0 0,2-24 1476 0 0</inkml:trace>
  <inkml:trace contextRef="#ctx0" brushRef="#br0" timeOffset="2280.635">2205 405 0 0 0,'0'0'1930'0'0,"0"0"-199"0"0,0 0-235 0 0,0 0-113 0 0,0 0-4 0 0,0 0-104 0 0,0 0-77 0 0,0 0-109 0 0,0 0-145 0 0,0 0-156 0 0,0 0-166 0 0,0 0-143 0 0,-27 12-106 0 0,-84 38-71 0 0,63-15 49 0 0,43-25-266 0 0,1-6-68 0 0,0 0 0 0 0,1 0 0 0 0,0 1 0 0 0,0 0-1 0 0,1 0 1 0 0,-1-1 0 0 0,1 2 0 0 0,0-1 0 0 0,0 0 0 0 0,1 0 0 0 0,-1 0 0 0 0,1 1 0 0 0,0-1 0 0 0,1 1 0 0 0,-1-1 0 0 0,1 1 0 0 0,0-1 0 0 0,1 1 0 0 0,-1-1 0 0 0,1 1 0 0 0,0-1 0 0 0,0 0-17 0 0,2-3 154 0 0,-1 0 1 0 0,1 0-1 0 0,0 0 0 0 0,-1-1 1 0 0,1 1-1 0 0,0-1 0 0 0,0 0 1 0 0,0 0-1 0 0,0 0 0 0 0,0 0 1 0 0,0 0-1 0 0,0-1 0 0 0,0 1 1 0 0,0-1-1 0 0,0 0 0 0 0,0 0 0 0 0,1 0 1 0 0,-1 0-1 0 0,0-1 0 0 0,0 1 1 0 0,0-1-1 0 0,0 0 0 0 0,0 0 1 0 0,0 0-1 0 0,0 0 0 0 0,0-1 1 0 0,-1 1-1 0 0,1-1-154 0 0,161-128 2359 0 0,-82 56-2017 0 0,-78 111-1660 0 0,-13 46-438 0 0,9-81 1581 0 0,0 0 0 0 0,0 0 1 0 0,0 0-1 0 0,0 0 1 0 0,0 0-1 0 0,1 0 1 0 0,-1 0-1 0 0,1 0 1 0 0,-1 0-1 0 0,1 0 1 0 0,0 0-1 0 0,0 0 1 0 0,0 0-1 0 0,0 0 0 0 0,0 0 1 0 0,0 0-1 0 0,1-1 1 0 0,-1 1-1 0 0,1-1 1 0 0,-1 1-1 0 0,1-1 1 0 0,-1 1-1 0 0,1-1 1 0 0,0 0-1 0 0,-1 0 0 0 0,1 0 1 0 0,0 0-1 0 0,0 0 1 0 0,0 0-1 0 0,0 0 1 0 0,0-1-1 0 0,0 1 1 0 0,0-1-1 0 0,0 1 1 0 0,0-1-1 0 0,1 0 1 0 0,-1 0-1 0 0,0 0 0 0 0,0 0 1 0 0,0 0-1 0 0,1-1 175 0 0,83-13-8309 0 0,-6-24 4112 0 0,-24-1 4114 0 0,-42 31 83 0 0</inkml:trace>
  <inkml:trace contextRef="#ctx0" brushRef="#br0" timeOffset="7334.805">2798 394 0 0 0,'0'0'709'0'0,"-3"-3"204"0"0,1 0-465 0 0,0 0 0 0 0,0 0 0 0 0,0 0 0 0 0,-1 0 0 0 0,1 1 0 0 0,-1-1 0 0 0,1 1 0 0 0,-1 0 0 0 0,0 0 0 0 0,0 0 0 0 0,0 0 0 0 0,0 0 0 0 0,-1 1 0 0 0,1-1 0 0 0,0 1 0 0 0,-1 0 0 0 0,1 0 0 0 0,-1 0 0 0 0,1 0 0 0 0,-1 1 0 0 0,-1-1-448 0 0,-7 2 205 0 0,0 1 0 0 0,0 0-1 0 0,0 1 1 0 0,0 1 0 0 0,0-1 0 0 0,1 2-1 0 0,0 0 1 0 0,0 0 0 0 0,0 1-1 0 0,0 0 1 0 0,1 1 0 0 0,0 0 0 0 0,0 0-1 0 0,1 1 1 0 0,0 1 0 0 0,-6 6-205 0 0,13-12 18 0 0,0-1 1 0 0,0 1-1 0 0,0-1 0 0 0,1 1 1 0 0,-1 0-1 0 0,1 0 1 0 0,0 0-1 0 0,-1 0 0 0 0,1 0 1 0 0,0 0-1 0 0,1 0 1 0 0,-1 0-1 0 0,1 0 1 0 0,-1 0-1 0 0,1 0 0 0 0,0 1 1 0 0,0-1-1 0 0,0 0 1 0 0,1 0-1 0 0,-1 0 0 0 0,1 0 1 0 0,-1 1-1 0 0,1-1 1 0 0,0 0-1 0 0,1 0 1 0 0,-1-1-1 0 0,0 1 0 0 0,1 0 1 0 0,-1 0-1 0 0,1-1 1 0 0,0 1-1 0 0,0 0 0 0 0,0-1 1 0 0,0 0-1 0 0,1 0 1 0 0,-1 0-1 0 0,1 0 1 0 0,-1 0-1 0 0,1 0 0 0 0,-1 0 1 0 0,1-1-1 0 0,0 1-18 0 0,12 2 261 0 0,0 0 0 0 0,0-1 0 0 0,1-1 0 0 0,-1 0 0 0 0,1-1 0 0 0,-1-1 0 0 0,1 0 0 0 0,-1-1-1 0 0,1-1 1 0 0,-1 0 0 0 0,0-1 0 0 0,1-1 0 0 0,-2-1 0 0 0,2 0-261 0 0,-4 1 166 0 0,0-1-1 0 0,-1 0 1 0 0,1-1 0 0 0,-1 0-1 0 0,0-1 1 0 0,-1-1 0 0 0,1 1-1 0 0,-1-1 1 0 0,2-4-166 0 0,6-6 209 0 0,-1-1-1 0 0,-1 0 1 0 0,-1-1 0 0 0,-1-1 0 0 0,-1 0-1 0 0,11-22-208 0 0,-18 26-116 0 0,0-1 0 0 0,-1 1 0 0 0,0-1 0 0 0,-2 0 0 0 0,0-1 0 0 0,-1 1 0 0 0,0 0 0 0 0,-2-1 0 0 0,0 1 0 0 0,-1-1 116 0 0,1 14-130 0 0,0 0-1 0 0,0 0 1 0 0,0 0 0 0 0,-1 0-1 0 0,1 0 1 0 0,-1 0-1 0 0,0 0 1 0 0,-1 0 0 0 0,1 0-1 0 0,-1 1 1 0 0,0-1 0 0 0,0 0-1 0 0,-1 1 1 0 0,1 0 0 0 0,-1-1-1 0 0,0 1 1 0 0,0 0-1 0 0,0 1 1 0 0,-1-1 0 0 0,1 0-1 0 0,-1 1 1 0 0,0 0 0 0 0,0 0-1 0 0,0 0 1 0 0,0 0-1 0 0,-1 1 1 0 0,1-1 0 0 0,-1 1-1 0 0,1 0 1 0 0,-1 1 0 0 0,0-1-1 0 0,0 1 1 0 0,0 0 0 0 0,0 0-1 0 0,0 1 1 0 0,0-1-1 0 0,0 1 1 0 0,0 0 0 0 0,0 0-1 0 0,0 1 1 0 0,0-1 0 0 0,0 1-1 0 0,0 1 1 0 0,1-1-1 0 0,-1 0 1 0 0,0 1 0 0 0,0 0-1 0 0,1 0 1 0 0,-3 2 130 0 0,-5 6 11 0 0,0 1 1 0 0,0 0-1 0 0,1 1 0 0 0,1 0 1 0 0,0 0-1 0 0,0 1 0 0 0,1 1 1 0 0,1 0-1 0 0,0 0 0 0 0,1 0 1 0 0,1 1-1 0 0,0 0 0 0 0,1 0 1 0 0,0 1-1 0 0,2-1 0 0 0,0 1 1 0 0,0 0-1 0 0,1 6-11 0 0,1-14 76 0 0,1 0 1 0 0,0 0-1 0 0,1 0 1 0 0,-1 1-1 0 0,1-1 1 0 0,1 0-1 0 0,0 0 1 0 0,0 0-1 0 0,0-1 1 0 0,1 1-1 0 0,0 0 1 0 0,1-1-1 0 0,0 0 1 0 0,0 0-1 0 0,0 0 1 0 0,1 0-1 0 0,0 0 1 0 0,0-1-1 0 0,1 0 1 0 0,-1 0-1 0 0,1-1 1 0 0,1 0-1 0 0,-1 0 0 0 0,1 0 1 0 0,0-1-1 0 0,3 2-76 0 0,2 1 118 0 0,1 0 0 0 0,0 0-1 0 0,0-2 1 0 0,1 1 0 0 0,0-2-1 0 0,0 0 1 0 0,0 0-1 0 0,0-1 1 0 0,1-1 0 0 0,8 0-118 0 0,90 1-6450 0 0,-98-3 1835 0 0,-5-3-1616 0 0</inkml:trace>
  <inkml:trace contextRef="#ctx0" brushRef="#br0" timeOffset="7600.85">3529 196 8002 0 0,'0'0'2125'0'0,"0"0"-955"0"0,0 0-130 0 0,0 0 257 0 0,0 0 128 0 0,0 0-88 0 0,0 0-252 0 0,0 0-261 0 0,-33 26-241 0 0,-102 85-178 0 0,37-16 10 0 0,-436 460-2044 0 0,530-552 1563 0 0,-54 63-778 0 0,29-17-3696 0 0,27-42 1387 0 0,2 1-5320 0 0,0-4 7470 0 0</inkml:trace>
  <inkml:trace contextRef="#ctx0" brushRef="#br0" timeOffset="8048.688">3626 660 2769 0 0,'0'0'2840'0'0,"0"0"-1054"0"0,0 0-498 0 0,0 0-41 0 0,0 0 61 0 0,0 0-18 0 0,0 0-114 0 0,0 0-181 0 0,0 0-157 0 0,0 0-153 0 0,0 0-134 0 0,-32 11-134 0 0,-102 35-105 0 0,57-11 261 0 0,-117 79 717 0 0,192-113-1308 0 0,1 0-1 0 0,0-1 0 0 0,0 1 0 0 0,0 0 0 0 0,0 0 0 0 0,0 0 1 0 0,0 0-1 0 0,0 0 0 0 0,0 0 0 0 0,1 0 0 0 0,-1 0 0 0 0,0 0 1 0 0,1 1-1 0 0,-1-1 0 0 0,0 0 0 0 0,1 0 0 0 0,0 1 1 0 0,-1-1-1 0 0,1 0 0 0 0,0 1 0 0 0,-1-1 0 0 0,1 0 0 0 0,0 1 1 0 0,0-1-1 0 0,0 0 0 0 0,0 1 0 0 0,1-1 0 0 0,-1 0 0 0 0,0 1 1 0 0,0-1-1 0 0,1 0 0 0 0,-1 1 0 0 0,1-1 0 0 0,-1 0 0 0 0,1 0 1 0 0,0 0-1 0 0,-1 1 0 0 0,1-1 0 0 0,0 0 0 0 0,0 0 0 0 0,0 0 1 0 0,0 0-1 0 0,0 0 0 0 0,0 0 0 0 0,0-1 0 0 0,0 1 0 0 0,0 0 1 0 0,0 0-1 0 0,0-1 0 0 0,0 1 0 0 0,1-1 0 0 0,-1 1 0 0 0,0-1 1 0 0,1 1-1 0 0,-1-1 0 0 0,0 0 0 0 0,0 0 0 0 0,2 1 19 0 0,166 43 26 0 0,-82-3 574 0 0,-87-39-544 0 0,0-1 1 0 0,0 1-1 0 0,0-1 0 0 0,0 1 1 0 0,0 0-1 0 0,0-1 1 0 0,0 1-1 0 0,0-1 0 0 0,-1 1 1 0 0,1 0-1 0 0,-1-1 1 0 0,1 1-1 0 0,-1-1 0 0 0,1 1 1 0 0,-1-1-1 0 0,0 1 1 0 0,0-1-1 0 0,0 0 0 0 0,0 1 1 0 0,0-1-1 0 0,0 0 1 0 0,0 0-1 0 0,0 0 0 0 0,-1 0 1 0 0,1 0-1 0 0,0 0 1 0 0,-1 0-1 0 0,1 0 0 0 0,-1 0 1 0 0,1-1-1 0 0,-1 1 1 0 0,1-1-1 0 0,-1 1 0 0 0,1-1 1 0 0,-1 1-1 0 0,1-1 1 0 0,-1 0-1 0 0,0 0 0 0 0,1 0 1 0 0,-1 0-1 0 0,0 0 1 0 0,1 0-1 0 0,-1 0 1 0 0,0 0-58 0 0,-9 3-13 0 0,-12 5-271 0 0,0-1 1 0 0,0-1-1 0 0,-1-1 0 0 0,0-1 1 0 0,1-1-1 0 0,-20 0 285 0 0,3-2-4273 0 0,0-1-3636 0 0,32 0 433 0 0</inkml:trace>
  <inkml:trace contextRef="#ctx0" brushRef="#br0" timeOffset="11687.866">3761 424 1272 0 0,'0'0'878'0'0,"0"0"-135"0"0,0 0 171 0 0,0 0 391 0 0,0 0 395 0 0,0 0 239 0 0,0 0 14 0 0,0 0-122 0 0,0 0-247 0 0,0 0-289 0 0,0 0-233 0 0,15 1-176 0 0,106-6 1374 0 0,23-13-125 0 0,-96 18-1695 0 0,-53 23 167 0 0,-57 45-53 0 0,41-45-478 0 0,15-17-56 0 0,-1-1 0 0 0,1 1-1 0 0,1 1 1 0 0,-1-1 0 0 0,1 1 0 0 0,0 0-1 0 0,0 1 1 0 0,1-1 0 0 0,0 1 0 0 0,1-1 0 0 0,-1 1-1 0 0,2 0 1 0 0,-1 1 0 0 0,1-1 0 0 0,0 0-1 0 0,0 5-19 0 0,4-10 30 0 0,0 0-1 0 0,0 0 0 0 0,1 0 1 0 0,-1-1-1 0 0,1 1 0 0 0,-1-1 0 0 0,1 1 1 0 0,0-1-1 0 0,0 0 0 0 0,0 0 1 0 0,0 0-1 0 0,0-1 0 0 0,1 1 0 0 0,-1-1 1 0 0,0 0-1 0 0,1 1 0 0 0,-1-2 1 0 0,1 1-1 0 0,0 0 0 0 0,-1-1 0 0 0,1 1 1 0 0,-1-1-1 0 0,1 0 0 0 0,0-1 1 0 0,-1 1-1 0 0,1 0 0 0 0,1-1-29 0 0,144-16-157 0 0,-86 0-8400 0 0,-51 14-3013 0 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57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883 1 4825 0 0,'0'0'1098'0'0,"0"0"-292"0"0,0 0-64 0 0,0 0 198 0 0,0 0 320 0 0,0 0 267 0 0,0 0 0 0 0,0 0-209 0 0,0 0-324 0 0,0 0-349 0 0,0 0-250 0 0,-2-1-142 0 0,-14 13 504 0 0,11 0-508 0 0,-17 41-88 0 0,-4-2 1 0 0,-1-1-1 0 0,-2-1 1 0 0,-3-1 0 0 0,-2-2-1 0 0,-17 17-161 0 0,8-14-142 0 0,-1-3-1 0 0,-3-2 0 0 0,-1-2 0 0 0,-2-2 1 0 0,-2-2-1 0 0,-1-2 0 0 0,-2-3 1 0 0,-1-2-1 0 0,-31 10 143 0 0,7-22 291 0 0,77-21-304 0 0,1-1 0 0 0,0 1 1 0 0,0-1-1 0 0,0 0 0 0 0,0 0 1 0 0,0 0-1 0 0,1 0 0 0 0,-1-1 1 0 0,1 1-1 0 0,0 0 0 0 0,0-1 1 0 0,0 1-1 0 0,1-1 0 0 0,-1 1 1 0 0,1-1-1 0 0,0 1 0 0 0,-1-1 1 0 0,2 1-1 0 0,-1-1 0 0 0,0 1 1 0 0,1-1-1 0 0,-1 1 0 0 0,1 0 1 0 0,0-1-1 0 0,0 1 0 0 0,1 0 1 0 0,-1-1-1 0 0,2 0 13 0 0,8-24 38 0 0,2 0-1 0 0,1 2 1 0 0,2-1 0 0 0,0 2 0 0 0,2 0-1 0 0,0 1 1 0 0,12-9-38 0 0,-11 9 57 0 0,6-7 169 0 0,2 1-1 0 0,0 1 1 0 0,2 2 0 0 0,1 0-1 0 0,1 2 1 0 0,18-11-226 0 0,-46 36 45 0 0,0-1 0 0 0,1 1 0 0 0,-1-1 0 0 0,0 1 0 0 0,1 0 0 0 0,-1 0 0 0 0,0 0 0 0 0,1 0 0 0 0,-1 1 0 0 0,0 0 0 0 0,0-1 0 0 0,0 1 0 0 0,1 0 0 0 0,-1 1 0 0 0,0-1 0 0 0,0 0 0 0 0,0 1 0 0 0,-1 0 0 0 0,1-1 0 0 0,0 1 0 0 0,-1 0 0 0 0,1 1 0 0 0,-1-1 0 0 0,1 0 0 0 0,-1 1 0 0 0,0-1 0 0 0,0 1 0 0 0,0 0 0 0 0,-1 0 0 0 0,1 0 0 0 0,-1 0 0 0 0,1 0 0 0 0,-1 0 0 0 0,0 0 0 0 0,0 0 0 0 0,0 0 0 0 0,-1 0 0 0 0,1 1 0 0 0,0 1-45 0 0,8 15 113 0 0,5 9-77 0 0,1 0 1 0 0,1-2-1 0 0,1 1 0 0 0,1-2 0 0 0,2 0 0 0 0,1-2 0 0 0,0 0 0 0 0,2-1 0 0 0,1-1 0 0 0,0-2 1 0 0,2 0-1 0 0,0-2 0 0 0,1 0 0 0 0,6 1-36 0 0,-7-7-585 0 0,27 12-1107 0 0,-36-18-2371 0 0,1 0-3305 0 0,-13-3 70 0 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58.3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3465 0 0,'0'0'2268'0'0,"0"0"-473"0"0,0 0-113 0 0,0 0 153 0 0,0 0 27 0 0,0 0-139 0 0,0 0-240 0 0,0 0-218 0 0,0 0-203 0 0,0 0-205 0 0,0 0-167 0 0,32 0-149 0 0,104 0-121 0 0,165-11 458 0 0,-269 11-2675 0 0,-25 0-2706 0 0,0 0-4171 0 0,-7 0 1822 0 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39:58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11338 0 0,'0'0'1285'0'0,"0"0"-268"0"0,0 0 99 0 0,0 0 131 0 0,0 0-45 0 0,0 0-187 0 0,0 0-163 0 0,31 1-166 0 0,100 4-180 0 0,92-8 628 0 0,-162 1-4291 0 0,5 1-5373 0 0,-48 1-1181 0 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04.1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1 114 4281 0 0,'0'0'2790'0'0,"0"0"-146"0"0,0 0-222 0 0,0 0-257 0 0,33-1-317 0 0,110-4-346 0 0,192-18 2579 0 0,294-11-2446 0 0,-25 2-5397 0 0,-530 24-45 0 0,-26 1-4082 0 0,-27 3-21 0 0</inkml:trace>
  <inkml:trace contextRef="#ctx0" brushRef="#br0" timeOffset="565.799">770 346 7554 0 0,'0'0'1604'0'0,"0"0"-336"0"0,0 0-189 0 0,0 0 15 0 0,0 0-74 0 0,0 0-208 0 0,0 0-209 0 0,0 0-154 0 0,0 0-95 0 0,0 0-54 0 0,0 0-53 0 0,0 0-31 0 0,-32 19-20 0 0,-101 61 4 0 0,61-20 302 0 0,66-54-460 0 0,0 0-1 0 0,1 1 1 0 0,-1-1-1 0 0,1 1 0 0 0,1 0 1 0 0,-1 1-1 0 0,1-1 1 0 0,1 1-1 0 0,-1 0 1 0 0,1 0-1 0 0,1 0 0 0 0,0 0 1 0 0,0 0-1 0 0,0 0 1 0 0,1 1-1 0 0,0-1 0 0 0,1 1 1 0 0,0 5-42 0 0,4-8 33 0 0,0-1 0 0 0,1 0 0 0 0,0 0 1 0 0,0 0-1 0 0,0 0 0 0 0,0-1 0 0 0,1 0 0 0 0,0 0 0 0 0,0 0 1 0 0,0-1-1 0 0,0 0 0 0 0,1 0 0 0 0,-1 0 0 0 0,1-1 0 0 0,0 0 1 0 0,0 0-1 0 0,0-1 0 0 0,0 0 0 0 0,0 0 0 0 0,0-1 1 0 0,0 1-1 0 0,0-2 0 0 0,0 1 0 0 0,2-1-33 0 0,15-3 286 0 0,0 0 1 0 0,-1-1-1 0 0,0-2 1 0 0,0 0-1 0 0,0-2 0 0 0,-1 0 1 0 0,0-2-1 0 0,-1 0 0 0 0,0-1 1 0 0,-1-1-1 0 0,0-1 1 0 0,-1-1-1 0 0,-1-1 0 0 0,0 0 1 0 0,-1-2-1 0 0,-1 0 0 0 0,0 0 1 0 0,-2-2-1 0 0,9-15-286 0 0,-10 19 32 0 0,-2-1-1 0 0,0-1 1 0 0,-1 0-1 0 0,-1 0 0 0 0,0-1 1 0 0,-2 0-1 0 0,0 0 1 0 0,-1-1-1 0 0,-1 0 1 0 0,-1 0-1 0 0,-1 0 0 0 0,0-1 1 0 0,-2 1-1 0 0,0-1-31 0 0,-1 18-27 0 0,1 0 1 0 0,-1 0-1 0 0,-1 0 0 0 0,1 0 0 0 0,0 0 0 0 0,0 1 0 0 0,-1-1 1 0 0,0 0-1 0 0,0 0 0 0 0,1 0 0 0 0,-2 1 0 0 0,1-1 0 0 0,0 0 0 0 0,0 1 1 0 0,-1-1-1 0 0,0 1 0 0 0,1 0 0 0 0,-1-1 0 0 0,0 1 0 0 0,0 0 1 0 0,0 0-1 0 0,0 0 0 0 0,-1 0 0 0 0,1 1 0 0 0,0-1 0 0 0,-1 1 1 0 0,1-1-1 0 0,-1 1 0 0 0,0 0 0 0 0,1 0 0 0 0,-1 0 0 0 0,0 0 0 0 0,0 0 1 0 0,0 1-1 0 0,1-1 0 0 0,-1 1 0 0 0,0 0 0 0 0,0 0 0 0 0,0 0 1 0 0,0 0-1 0 0,0 0 0 0 0,0 1 0 0 0,1-1 0 0 0,-1 1 0 0 0,0 0 0 0 0,0 0 1 0 0,0 0-1 0 0,1 0 0 0 0,-1 0 0 0 0,1 1 0 0 0,-1-1 0 0 0,1 1 1 0 0,-1-1-1 0 0,0 2 27 0 0,-7 12-28 0 0,0 1 0 0 0,1 0 0 0 0,1 1 0 0 0,0 0 0 0 0,1 0 0 0 0,1 1 0 0 0,0 0 0 0 0,2 0 0 0 0,0 0 0 0 0,1 1 0 0 0,1-1 0 0 0,0 1 0 0 0,2-1 0 0 0,0 1 0 0 0,1 0 0 0 0,1-1 0 0 0,1 4 28 0 0,-1-10-28 0 0,0 0 0 0 0,1 0 0 0 0,1 0 0 0 0,-1-1 0 0 0,2 0 0 0 0,0 0 0 0 0,0 0 0 0 0,1 0 0 0 0,0-1 0 0 0,1 1 0 0 0,0-2-1 0 0,1 1 1 0 0,0-1 0 0 0,0 0 0 0 0,1-1 0 0 0,0 0 0 0 0,5 3 28 0 0,-11-9-204 0 0,-1-1 0 0 0,0 1-1 0 0,1-1 1 0 0,-1 0-1 0 0,1 0 1 0 0,0 0-1 0 0,-1-1 1 0 0,1 1-1 0 0,0-1 1 0 0,-1 1-1 0 0,1-1 1 0 0,0 0-1 0 0,-1 0 1 0 0,1 0-1 0 0,0 0 1 0 0,0-1-1 0 0,-1 1 1 0 0,1-1-1 0 0,0 1 1 0 0,-1-1-1 0 0,1 0 1 0 0,-1 0-1 0 0,2-1 205 0 0,33-23-10420 0 0,-29 18 3024 0 0</inkml:trace>
  <inkml:trace contextRef="#ctx0" brushRef="#br0" timeOffset="886.45">1567 195 6601 0 0,'0'0'1225'0'0,"0"0"-306"0"0,0 0 159 0 0,0 0 325 0 0,0 0 186 0 0,0 0-16 0 0,0 0-180 0 0,0 0-301 0 0,0 0-301 0 0,-26 34-258 0 0,-78 106-189 0 0,59-59-9 0 0,42-76-304 0 0,0 1 0 0 0,0 0 0 0 0,0 0-1 0 0,1 0 1 0 0,-1 0 0 0 0,2 0 0 0 0,-1 0 0 0 0,1 1 0 0 0,-1-1 0 0 0,2 0-1 0 0,-1 1 1 0 0,1-1 0 0 0,0 1 0 0 0,0-1 0 0 0,1 1 0 0 0,0-1 0 0 0,0 1-1 0 0,0-1 1 0 0,1 0 0 0 0,0 0 0 0 0,0 0 0 0 0,1 0 0 0 0,0 0 0 0 0,0 0-1 0 0,0-1 1 0 0,0 1 0 0 0,1-1 0 0 0,0 0 0 0 0,4 4-31 0 0,2-3 87 0 0,0-1 0 0 0,0 0-1 0 0,0 0 1 0 0,1-1 0 0 0,0-1 0 0 0,0 1 0 0 0,0-2 0 0 0,0 0 0 0 0,0 0-1 0 0,0-1 1 0 0,1 0 0 0 0,-1-1 0 0 0,0 0 0 0 0,1-1 0 0 0,-1 0 0 0 0,1-1-87 0 0,-8 1-37 0 0,-1 1 0 0 0,1-1 1 0 0,0 0-1 0 0,0 0 1 0 0,0 0-1 0 0,0 0 1 0 0,-1-1-1 0 0,1 0 1 0 0,0 0-1 0 0,-1 0 1 0 0,0 0-1 0 0,1 0 1 0 0,-1 0-1 0 0,0-1 0 0 0,0 0 1 0 0,0 0-1 0 0,-1 0 1 0 0,3-2 36 0 0,5-18-3948 0 0,-6-4-5221 0 0,-4 22 1783 0 0</inkml:trace>
  <inkml:trace contextRef="#ctx0" brushRef="#br0" timeOffset="1144.208">1236 453 3377 0 0,'0'0'3272'0'0,"0"0"-1399"0"0,0 0-385 0 0,0 0-128 0 0,0 0-151 0 0,0 0-145 0 0,188-22-56 0 0,-159 18-112 0 0,1-3-192 0 0,5 3-215 0 0,-2 1-225 0 0,0-5-184 0 0,-2 1-208 0 0,-1-1-424 0 0,-1 1-705 0 0,-1-4-1255 0 0,-10 4-2065 0 0,-5 3-3481 0 0</inkml:trace>
  <inkml:trace contextRef="#ctx0" brushRef="#br0" timeOffset="2886.572">1853 173 0 0 0,'0'0'304'0'0,"0"0"984"0"0,0 0 351 0 0,0 0 70 0 0,0 0-58 0 0,0 0-114 0 0,0 0-144 0 0,0 0-148 0 0,0 0-115 0 0,0 0-83 0 0,5-3-106 0 0,68-20 2607 0 0,60 12-209 0 0,-137 26-2843 0 0,-25 15-133 0 0,21-23-326 0 0,0 1 0 0 0,1-1 1 0 0,-1 2-1 0 0,2-1 1 0 0,-1 1-1 0 0,1 0 0 0 0,1 0 1 0 0,-1 0-1 0 0,2 1 0 0 0,-4 8-37 0 0,8-17 2 0 0,0 0 0 0 0,-1 1-1 0 0,1-1 1 0 0,0 1-1 0 0,0-1 1 0 0,0 0-1 0 0,0 1 1 0 0,1-1 0 0 0,-1 0-1 0 0,0 1 1 0 0,1-1-1 0 0,-1 0 1 0 0,0 1 0 0 0,1-1-1 0 0,0 0 1 0 0,-1 1-1 0 0,1-1 1 0 0,0 0-1 0 0,-1 0 1 0 0,1 0 0 0 0,0 0-1 0 0,0 0 1 0 0,0 0-1 0 0,0 0 1 0 0,0 0-1 0 0,0 0 1 0 0,0 0 0 0 0,1-1-1 0 0,-1 1 1 0 0,0 0-1 0 0,0-1 1 0 0,1 1 0 0 0,-1-1-1 0 0,0 1 1 0 0,1-1-1 0 0,-1 0 1 0 0,0 1-1 0 0,1-1 1 0 0,-1 0 0 0 0,0 0-1 0 0,1 0 1 0 0,-1 0-1 0 0,1 0 1 0 0,0-1-2 0 0,68-5-320 0 0,-2-15-2426 0 0,-26 4-7055 0 0,-29 12 595 0 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02.1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233 414 0 0 0,'0'0'348'0'0,"0"0"708"0"0,0 0 117 0 0,0 0-89 0 0,0 0-65 0 0,0 0-27 0 0,0 0-52 0 0,-6-3-85 0 0,-35-12 439 0 0,-14 56 695 0 0,42-26-1905 0 0,0 0 0 0 0,0 1-1 0 0,2 0 1 0 0,0 0-1 0 0,1 2 1 0 0,0-1 0 0 0,2 1-1 0 0,0 0 1 0 0,1 1 0 0 0,1 0-1 0 0,0 0 1 0 0,2 1-1 0 0,0-1 1 0 0,1 1 0 0 0,1 0-1 0 0,1 0 1 0 0,1 10-84 0 0,0-26 27 0 0,-1 0 1 0 0,1-1-1 0 0,0 1 0 0 0,0 0 0 0 0,0-1 1 0 0,1 1-1 0 0,0 0 0 0 0,-1-1 1 0 0,1 1-1 0 0,0-1 0 0 0,1 1 1 0 0,-1-1-1 0 0,0 1 0 0 0,1-1 0 0 0,0 0 1 0 0,0 0-1 0 0,0 0 0 0 0,0 0 1 0 0,1 0-1 0 0,-1 0 0 0 0,1 0 1 0 0,-1-1-1 0 0,1 1 0 0 0,0-1 0 0 0,0 0 1 0 0,0 0-1 0 0,1 0 0 0 0,-1 0 1 0 0,0-1-1 0 0,1 1 0 0 0,-1-1 1 0 0,1 0-1 0 0,-1 0 0 0 0,1 0 1 0 0,-1 0-1 0 0,4-1-27 0 0,7 1 225 0 0,0-2 0 0 0,-1 0 0 0 0,1 0 0 0 0,0-2 0 0 0,-1 1 0 0 0,0-2 0 0 0,1 0 0 0 0,-1 0 0 0 0,0-1 0 0 0,-1-1 0 0 0,0 0 0 0 0,0-1 1 0 0,0 0-1 0 0,3-3-225 0 0,146-128 1863 0 0,-129 109-1546 0 0,-1-2-1 0 0,-1-1 1 0 0,-2-2-1 0 0,-1-1 1 0 0,-2 0 0 0 0,-1-2-1 0 0,-2-1 1 0 0,-1-3-317 0 0,-17 31 11 0 0,0-1-1 0 0,0 1 1 0 0,-1-1 0 0 0,0 0 0 0 0,-1-1 0 0 0,0 1-1 0 0,-1 0 1 0 0,0-1 0 0 0,-1 1 0 0 0,0 0 0 0 0,-1-1 0 0 0,0 1-1 0 0,-1 0 1 0 0,0-1 0 0 0,-1 1 0 0 0,0 0 0 0 0,0 1-1 0 0,-2-1 1 0 0,1 0 0 0 0,-1 1 0 0 0,-1 0 0 0 0,0 0 0 0 0,0 1-1 0 0,-1 0 1 0 0,0 0 0 0 0,0 0 0 0 0,-9-7-11 0 0,11 11-42 0 0,1 0 0 0 0,-2 0 0 0 0,1 1 0 0 0,0-1 0 0 0,-1 1 1 0 0,1 0-1 0 0,-1 1 0 0 0,0-1 0 0 0,-1 1 0 0 0,1 1 0 0 0,-1-1 0 0 0,1 1 0 0 0,-1 0 0 0 0,1 0 1 0 0,-1 1-1 0 0,0 0 0 0 0,0 0 0 0 0,0 1 0 0 0,0-1 0 0 0,0 2 0 0 0,0-1 0 0 0,0 1 0 0 0,1 0 1 0 0,-1 0-1 0 0,0 1 0 0 0,0 0 0 0 0,-1 1 42 0 0,-2 5-10 0 0,0 1 0 0 0,1 1 0 0 0,0 0 0 0 0,0 0 1 0 0,2 1-1 0 0,-1 0 0 0 0,1 0 0 0 0,1 0 0 0 0,0 1 0 0 0,0 0 0 0 0,1 1 1 0 0,1-1-1 0 0,0 1 0 0 0,1 0 0 0 0,0 0 0 0 0,1 0 0 0 0,0 0 0 0 0,1 0 1 0 0,1 0-1 0 0,0 0 0 0 0,1 1 0 0 0,0-1 0 0 0,1 0 0 0 0,1 0 0 0 0,0 0 1 0 0,0 0-1 0 0,1-1 0 0 0,4 9 10 0 0,3-1 20 0 0,0-1 0 0 0,1 0 0 0 0,1-1 0 0 0,0 0 0 0 0,2-1 0 0 0,0 0 1 0 0,1-1-1 0 0,0-1 0 0 0,1 0 0 0 0,1-2 0 0 0,0 0 0 0 0,1-1 0 0 0,1 0 0 0 0,0-2 0 0 0,4 2-20 0 0,11-2-380 0 0,-19-9-2446 0 0,-14-2 9 0 0,-2-1-770 0 0,0 1-192 0 0,0-2-2720 0 0</inkml:trace>
  <inkml:trace contextRef="#ctx0" brushRef="#br0" timeOffset="431.118">879 61 4801 0 0,'0'0'1502'0'0,"0"0"-79"0"0,0 0-11 0 0,0 0 100 0 0,0 0 19 0 0,0 0-184 0 0,0 0-252 0 0,0 0-249 0 0,0 0-182 0 0,0 0-101 0 0,0 0-75 0 0,0 0-63 0 0,15-1-34 0 0,115-5 689 0 0,-71 23-903 0 0,-58-15-162 0 0,-1 1-1 0 0,1-1 0 0 0,-1 1 1 0 0,1-1-1 0 0,-1 1 0 0 0,0-1 1 0 0,0 1-1 0 0,0-1 0 0 0,-1 1 1 0 0,1 0-1 0 0,0-1 0 0 0,-1 1 0 0 0,0-1 1 0 0,1 0-1 0 0,-1 1 0 0 0,0-1 1 0 0,0 0-1 0 0,-1 1 0 0 0,1-1 1 0 0,0 0-1 0 0,-1 0 0 0 0,0 1-14 0 0,-105 130 704 0 0,105-131-672 0 0,1 1 1 0 0,-1-1-1 0 0,1 1 0 0 0,0-1 0 0 0,0 1 0 0 0,0 0 0 0 0,0-1 0 0 0,0 1 0 0 0,0 0 0 0 0,1 0 1 0 0,0 0-1 0 0,-1 0 0 0 0,1-1 0 0 0,0 1 0 0 0,0 0 0 0 0,1 0 0 0 0,-1 0 0 0 0,1 0 0 0 0,-1-1 0 0 0,1 1 1 0 0,0 0-1 0 0,0 0 0 0 0,0-1 0 0 0,0 1 0 0 0,0-1 0 0 0,1 1 0 0 0,-1-1 0 0 0,1 1 0 0 0,0-1 1 0 0,0 0-1 0 0,0 0 0 0 0,0 0 0 0 0,0 0 0 0 0,0 0 0 0 0,0 0 0 0 0,1-1 0 0 0,-1 1 0 0 0,1-1 0 0 0,-1 1 1 0 0,3 0-33 0 0,8 5 18 0 0,0-1 1 0 0,1 0 0 0 0,0-1-1 0 0,0 0 1 0 0,0-1 0 0 0,0-1-1 0 0,1 0 1 0 0,-1-1 0 0 0,1-1-1 0 0,0 0 1 0 0,2-1-19 0 0,-17 0-959 0 0,4 0-8831 0 0,-4 0-891 0 0</inkml:trace>
  <inkml:trace contextRef="#ctx0" brushRef="#br0" timeOffset="1365.807">1514 194 0 0 0,'0'0'1319'0'0,"0"0"-199"0"0,0 0-22 0 0,0 0 163 0 0,0 0 198 0 0,0 0 84 0 0,0 0-88 0 0,0 0-205 0 0,0 0-278 0 0,0 0-264 0 0,0 0-198 0 0,0 0-121 0 0,-24 32-49 0 0,-75 103-10 0 0,64-64 222 0 0,34-58-396 0 0,-1 2-31 0 0,0 0 0 0 0,2 0 0 0 0,-1 1 0 0 0,2-1 0 0 0,0 0 0 0 0,1 0 0 0 0,1 1 0 0 0,0-1 0 0 0,1-1-1 0 0,0 1 1 0 0,1 0 0 0 0,6 9-125 0 0,-8-15 113 0 0,1-1 0 0 0,1-1 0 0 0,0 1 1 0 0,0-1-1 0 0,0 0 0 0 0,1 0 0 0 0,0 0 0 0 0,0-1 0 0 0,1 0 0 0 0,0 0 0 0 0,0-1 0 0 0,0 1 0 0 0,1-2 0 0 0,0 1 0 0 0,-1-1 0 0 0,2 0 0 0 0,-1-1 0 0 0,0 0 0 0 0,1 0 0 0 0,-1 0 0 0 0,1-2 0 0 0,3 2-113 0 0,4-1 355 0 0,-1 0 0 0 0,1-1 0 0 0,-1-1 1 0 0,1 0-1 0 0,-1-1 0 0 0,1-1 0 0 0,-1 0 0 0 0,1-1 0 0 0,-1-1 0 0 0,0 0 1 0 0,-1-1-1 0 0,1 0 0 0 0,13-8-355 0 0,9-10 342 0 0,-1-2 0 0 0,-2-2 1 0 0,0-1-1 0 0,-2-1 0 0 0,19-23-342 0 0,-45 46-11 0 0,0 0 0 0 0,-1 0-1 0 0,1-1 1 0 0,-1 0 0 0 0,-1 0 0 0 0,1 0-1 0 0,-1 0 1 0 0,-1-1 0 0 0,1 0 0 0 0,-1 1 0 0 0,-1-1-1 0 0,0-1 1 0 0,0 1 0 0 0,0 0 0 0 0,-1-3 11 0 0,0 7-143 0 0,-2 0-1 0 0,1 0 1 0 0,0 1 0 0 0,-1-1 0 0 0,0 0 0 0 0,0 0 0 0 0,0 1 0 0 0,0-1 0 0 0,0 0 0 0 0,-1 1-1 0 0,0-1 1 0 0,0 1 0 0 0,0 0 0 0 0,0 0 0 0 0,0 0 0 0 0,-1 0 0 0 0,1 0 0 0 0,-1 0 0 0 0,0 0-1 0 0,0 1 1 0 0,0-1 0 0 0,-3-1 143 0 0,-68-27-6126 0 0,23 21-2442 0 0,29 6 1803 0 0</inkml:trace>
  <inkml:trace contextRef="#ctx0" brushRef="#br0" timeOffset="1687.164">1332 580 1976 0 0,'0'0'2134'0'0,"0"0"-51"0"0,0 0-64 0 0,0 0-121 0 0,0 0-156 0 0,0 0-146 0 0,0 0-154 0 0,31-8-154 0 0,97-24-158 0 0,-39 7 1064 0 0,24 5 95 0 0,-110 21-2279 0 0,0 0 0 0 0,0 0 0 0 0,-1 0 0 0 0,1 1 0 0 0,0-1 0 0 0,0 1 0 0 0,-1-1 0 0 0,1 1 0 0 0,-1 0 0 0 0,0 0 0 0 0,1 0 0 0 0,-1 0 0 0 0,0 1 0 0 0,0-1 0 0 0,0 0 0 0 0,0 1 0 0 0,-1 0 0 0 0,1-1 0 0 0,0 3-10 0 0,28 29 128 0 0,-21-30-100 0 0,0 0 1 0 0,0 0 0 0 0,0-1 0 0 0,1 0-1 0 0,-1-1 1 0 0,0 0 0 0 0,1 0-1 0 0,0-1 1 0 0,-1 0 0 0 0,1-1-1 0 0,0 0 1 0 0,8-2-29 0 0,71-11 89 0 0,-4-14-1466 0 0,-35 10-5076 0 0,-40 14 868 0 0,-1 2-3542 0 0</inkml:trace>
  <inkml:trace contextRef="#ctx0" brushRef="#br0" timeOffset="4132.868">1871 367 0 0 0,'0'0'704'0'0,"0"0"300"0"0,0 0 122 0 0,0 0 16 0 0,-1-34 7502 0 0,-134-50-4636 0 0,125 78-3861 0 0,0 1 1 0 0,0 0 0 0 0,0 1 0 0 0,-1 0 0 0 0,0 1 0 0 0,1 0 0 0 0,-1 0 0 0 0,0 1 0 0 0,0 1 0 0 0,-7-1-148 0 0,9 0-124 0 0,0 1 1 0 0,1-1 0 0 0,-1 2 0 0 0,0-1 0 0 0,0 1 0 0 0,0 0-1 0 0,0 1 1 0 0,1 0 0 0 0,-1 1 0 0 0,0-1 0 0 0,1 2-1 0 0,-1-1 1 0 0,1 1 0 0 0,0 1 0 0 0,0-1 0 0 0,0 1 0 0 0,0 1-1 0 0,1-1 1 0 0,-1 1 0 0 0,1 1 0 0 0,1-1 0 0 0,-1 1 0 0 0,1 0-1 0 0,0 1 1 0 0,-2 2 123 0 0,3 17-4277 0 0,5-20 1019 0 0,0-1-3634 0 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2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20 64 0 0,'0'0'764'0'0,"0"0"-182"0"0,0 0 118 0 0,0 0 359 0 0,0 0 312 0 0,0 0 108 0 0,0 0-98 0 0,0 0-138 0 0,0 0-97 0 0,0 0-66 0 0,0 0-5 0 0,30 0-14 0 0,95 0-35 0 0,154-18 3408 0 0,-160 16-4660 0 0,-92 3-3611 0 0,0-1-4093 0 0,-27 0 4448 0 0,0 0 492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2:49.2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553 315 0 0 0,'0'0'215'0'0,"0"0"821"0"0,0 0 463 0 0,0 0 236 0 0,0 0 156 0 0,0 0 31 0 0,0 0-122 0 0,0 0-195 0 0,0 0-257 0 0,0 0-277 0 0,0 0-244 0 0,-5-1-189 0 0,3 1-567 0 0,0 0 0 0 0,0 1 0 0 0,0-1 0 0 0,0 0 0 0 0,0 1 0 0 0,0-1 0 0 0,0 1-1 0 0,0 0 1 0 0,0-1 0 0 0,0 1 0 0 0,0 0 0 0 0,1 0 0 0 0,-1 0 0 0 0,0 1 0 0 0,1-1 0 0 0,-1 0-1 0 0,0 1 1 0 0,1-1 0 0 0,0 1 0 0 0,-1-1 0 0 0,1 1 0 0 0,0-1 0 0 0,0 1 0 0 0,0 0-1 0 0,0 0 1 0 0,0 0 0 0 0,0 1-71 0 0,-1 0 67 0 0,-175 195 1464 0 0,51-94-3871 0 0,79-75-1681 0 0,1-5-3751 0 0,33-19 2806 0 0</inkml:trace>
  <inkml:trace contextRef="#ctx0" brushRef="#br0" timeOffset="415.514">0 392 3769 0 0,'0'0'1320'0'0,"0"0"-2"0"0,0 0 138 0 0,0 0 163 0 0,0 0 73 0 0,0 0-101 0 0,0 0-209 0 0,0 0-227 0 0,0 0-182 0 0,0 0-138 0 0,0 0-92 0 0,33 1-84 0 0,102 3-67 0 0,-36 16 554 0 0,-72-9-846 0 0,41 14 14 0 0,-2 3-1 0 0,0 3 1 0 0,19 14-314 0 0,-71-36-39 0 0,-9-8-16 0 0,-1 1 1 0 0,1 0 0 0 0,-1 0-1 0 0,0 0 1 0 0,0 0 0 0 0,0 1-1 0 0,0 0 1 0 0,0 0 0 0 0,0 0-1 0 0,-1 0 1 0 0,0 1 0 0 0,1-1-1 0 0,-1 1 1 0 0,-1 0 0 0 0,1 0 0 0 0,0 0-1 0 0,-1 0 1 0 0,0 0 0 0 0,0 0-1 0 0,0 1 1 0 0,0-1 0 0 0,-1 1-1 0 0,0 0 1 0 0,0-1 0 0 0,0 3 54 0 0,-3-5-76 0 0,0-1 0 0 0,0 1 0 0 0,0-1 0 0 0,-1 1 0 0 0,1-1 0 0 0,0 0 0 0 0,-1 0 0 0 0,1 1 0 0 0,-1-2 1 0 0,0 1-1 0 0,1 0 0 0 0,-1-1 0 0 0,1 1 0 0 0,-1-1 0 0 0,0 0 0 0 0,1 1 0 0 0,-1-1 0 0 0,0-1 0 0 0,0 1 0 0 0,1 0 1 0 0,-1-1-1 0 0,0 1 0 0 0,1-1 0 0 0,-1 0 0 0 0,-1-1 76 0 0,-69-76-1204 0 0,37 10-2398 0 0,34 65 3753 0 0,-2 4-12085 0 0,4 0 10327 0 0</inkml:trace>
  <inkml:trace contextRef="#ctx0" brushRef="#br0" timeOffset="697.229">565 477 2529 0 0,'0'0'1625'0'0,"0"0"-363"0"0,0 0-129 0 0,0 0 109 0 0,0 0 61 0 0,0 0-107 0 0,-33 10-221 0 0,-105 34-236 0 0,-73 20 769 0 0,62-20-1800 0 0,131-35-1970 0 0,15-4-6091 0 0,3-4 5748 0 0</inkml:trace>
  <inkml:trace contextRef="#ctx0" brushRef="#br0" timeOffset="1001.189">310 149 960 0 0,'0'0'543'0'0,"0"0"38"0"0,0 0 388 0 0,0 0 503 0 0,0 0 347 0 0,0 0 88 0 0,0 0-157 0 0,0 0-269 0 0,0 0-248 0 0,0 0-222 0 0,0 0-135 0 0,7 33-63 0 0,23 102-42 0 0,-19-81-140 0 0,-3 0 0 0 0,-2 0 0 0 0,-3 1 0 0 0,-3 50-631 0 0,1 38-142 0 0,6-100-1159 0 0,-1-29-1729 0 0,1-4-3707 0 0,-1-7-763 0 0</inkml:trace>
  <inkml:trace contextRef="#ctx0" brushRef="#br0" timeOffset="2155.06">1232 76 288 0 0,'0'0'524'0'0,"0"0"-77"0"0,0 0 176 0 0,0 0 356 0 0,0 0 354 0 0,0 0 261 0 0,0 0 30 0 0,0 0-141 0 0,0 0-173 0 0,0 0-207 0 0,0 0-179 0 0,0 0-120 0 0,-14-13-88 0 0,-43-36-65 0 0,23 36 449 0 0,26 14-693 0 0,-70 50 489 0 0,72-47-869 0 0,0 0-1 0 0,0 0 1 0 0,0 0-1 0 0,1 1 1 0 0,0 0-1 0 0,0 0 0 0 0,0 0 1 0 0,0 0-1 0 0,1 1 1 0 0,0 0-1 0 0,0 0 1 0 0,1 0-1 0 0,0 0 1 0 0,0 1-1 0 0,0-1 1 0 0,1 1-1 0 0,0 0 1 0 0,0 0-1 0 0,0-1 0 0 0,1 1 1 0 0,0 0-1 0 0,1 1 1 0 0,-1-1-1 0 0,1 0 1 0 0,1 5-27 0 0,3-6 62 0 0,-1 0 0 0 0,1 0 0 0 0,0-1 0 0 0,1 0 0 0 0,0 1 0 0 0,-1-1 0 0 0,2-1 0 0 0,-1 1 1 0 0,0-1-1 0 0,1 0 0 0 0,0 0 0 0 0,0-1 0 0 0,0 1 0 0 0,0-1 0 0 0,4 1-62 0 0,17 11 193 0 0,1 1-49 0 0,-16-11-111 0 0,-1 0 0 0 0,1 1 0 0 0,-1 0 0 0 0,0 1 0 0 0,-1 0 0 0 0,0 0 0 0 0,0 1 0 0 0,0 1 0 0 0,-1 0 0 0 0,0 0 0 0 0,-1 0 0 0 0,0 1 0 0 0,-1 1 0 0 0,0-1 0 0 0,0 1 0 0 0,-1 0 0 0 0,0 1 0 0 0,-1-1 0 0 0,-1 1 0 0 0,0 0 0 0 0,0 1-1 0 0,0 6-32 0 0,-3-14 38 0 0,-1 1 0 0 0,0-1 0 0 0,0 1 0 0 0,0-1 0 0 0,-1 0 0 0 0,0 1 0 0 0,0-1 0 0 0,0 0 0 0 0,0 1 0 0 0,-1-1 0 0 0,0 0 0 0 0,0 0 0 0 0,-1 0 0 0 0,1-1 0 0 0,-1 1 0 0 0,0 0 0 0 0,0-1 0 0 0,0 0 0 0 0,-1 0 0 0 0,0 0 0 0 0,0 0 0 0 0,0 0 0 0 0,0-1 0 0 0,0 0 0 0 0,-1 0 0 0 0,1 0 0 0 0,-6 2-38 0 0,3 0-29 0 0,-1 0 0 0 0,0-1-1 0 0,0 0 1 0 0,-1-1 0 0 0,1 1 0 0 0,-1-2 0 0 0,1 1-1 0 0,-1-1 1 0 0,0 0 0 0 0,0-1 0 0 0,0 0 0 0 0,0-1-1 0 0,0 0 1 0 0,0 0 0 0 0,0-1 0 0 0,0 0 0 0 0,0 0-1 0 0,1-1 1 0 0,-1 0 29 0 0,3-2-317 0 0,1 0 0 0 0,-1-1 1 0 0,1 1-1 0 0,1-1 0 0 0,-1 0 0 0 0,0 0 0 0 0,1 0 0 0 0,0 0 0 0 0,1-1 0 0 0,-1 0 0 0 0,1 0 0 0 0,0 0 1 0 0,0 0-1 0 0,1 0 0 0 0,0-1 0 0 0,0 1 0 0 0,0-1 0 0 0,1 1 0 0 0,0-1 0 0 0,0 0 0 0 0,1 1 0 0 0,0-1 1 0 0,0 0-1 0 0,0-2 317 0 0,2 0-587 0 0,-1-1 0 0 0,2 0 0 0 0,-1 1 0 0 0,1 0 0 0 0,0-1 0 0 0,1 1 0 0 0,0 0 0 0 0,1 1 0 0 0,0-1 0 0 0,0 1 0 0 0,1 0 0 0 0,0 0 0 0 0,0 1 0 0 0,1-1 0 0 0,0 1 0 0 0,0 1 0 0 0,0-1 0 0 0,1 1 0 0 0,0 1 0 0 0,0-1 0 0 0,2 1 587 0 0,0-3 0 0 0</inkml:trace>
  <inkml:trace contextRef="#ctx0" brushRef="#br0" timeOffset="2911.198">1090 389 0 0 0,'0'0'461'0'0,"0"0"349"0"0,0 0 102 0 0,0 0-50 0 0,0 0-93 0 0,0 0-51 0 0,0 0-100 0 0,0 0-63 0 0,0 0-17 0 0,-3-2-8 0 0,0 1-321 0 0,0 0-1 0 0,0 1 0 0 0,1-1 0 0 0,-1 1 0 0 0,0-1 1 0 0,0 1-1 0 0,0 0 0 0 0,0 0 0 0 0,0 0 0 0 0,0 0 1 0 0,0 1-1 0 0,0-1 0 0 0,0 1 0 0 0,0 0 0 0 0,0 0 1 0 0,0 0-1 0 0,1 0 0 0 0,-1 0 0 0 0,0 0 0 0 0,1 1 1 0 0,-1 0-1 0 0,1-1 0 0 0,-1 1 0 0 0,1 0 0 0 0,0 0 0 0 0,0 0 1 0 0,0 0-1 0 0,0 1 0 0 0,0-1 0 0 0,0 1 0 0 0,1-1 1 0 0,-1 2-209 0 0,-3 3 94 0 0,1 0 0 0 0,0 0 0 0 0,1 1 0 0 0,0 0 0 0 0,0 0 0 0 0,1 0 1 0 0,0 0-1 0 0,0 0 0 0 0,0 0 0 0 0,1 0 0 0 0,0 8-94 0 0,1-10 139 0 0,1-1 0 0 0,-1 1 1 0 0,1-1-1 0 0,0 1 0 0 0,0-1 0 0 0,0 0 0 0 0,1 1 0 0 0,0-1 0 0 0,0 0 1 0 0,0 0-1 0 0,0 0 0 0 0,1 0 0 0 0,0 0 0 0 0,0-1 0 0 0,3 3-139 0 0,51 53 1049 0 0,-50-56-997 0 0,-1 1 0 0 0,0 0 0 0 0,0 1 0 0 0,0-1 0 0 0,0 1 0 0 0,-1 0 0 0 0,0 1 0 0 0,0-1 0 0 0,-1 1 0 0 0,0 0 0 0 0,0 0 0 0 0,-1 0 0 0 0,1 0 0 0 0,-2 1 0 0 0,1 0 0 0 0,-1-1 0 0 0,0 1 0 0 0,-1 0 0 0 0,1 2-52 0 0,-1-3 57 0 0,-1-1 0 0 0,1 0 1 0 0,-1 1-1 0 0,0-1 1 0 0,-1 1-1 0 0,1-1 0 0 0,-1 0 1 0 0,-1 0-1 0 0,1 1 1 0 0,-1-1-1 0 0,0 0 1 0 0,-1 0-1 0 0,1 0 0 0 0,-1-1 1 0 0,0 1-1 0 0,0-1 1 0 0,-1 1-1 0 0,0-1 0 0 0,0 0 1 0 0,0 0-1 0 0,-1-1 1 0 0,-3 4-58 0 0,-5 2 72 0 0,3 1-67 0 0,-1-2-1 0 0,0 0 1 0 0,-1 0 0 0 0,1-1 0 0 0,-2 0 0 0 0,1-1 0 0 0,-1-1 0 0 0,0 0-1 0 0,0-1 1 0 0,-1 0 0 0 0,0-1 0 0 0,0 0 0 0 0,0-1 0 0 0,-5 0-5 0 0,18-3-151 0 0,0-1 1 0 0,0 1-1 0 0,0-1 1 0 0,0 1-1 0 0,0-1 1 0 0,0 1-1 0 0,0-1 1 0 0,1 0-1 0 0,-1 1 1 0 0,0-1 0 0 0,0 0-1 0 0,0 1 1 0 0,1-1-1 0 0,-1 0 1 0 0,0 0-1 0 0,1 0 1 0 0,-1 0-1 0 0,1 0 1 0 0,-1 0-1 0 0,1 0 1 0 0,-1 0 0 0 0,1 0-1 0 0,0 0 1 0 0,0 0-1 0 0,-1 0 1 0 0,1 0-1 0 0,0 0 1 0 0,0 0-1 0 0,0-1 1 0 0,0 1-1 0 0,0 0 1 0 0,0 0-1 0 0,0 0 1 0 0,1 0 150 0 0,1-24-8962 0 0,1 17 3042 0 0</inkml:trace>
  <inkml:trace contextRef="#ctx0" brushRef="#br0" timeOffset="3389.425">1626 160 2889 0 0,'0'0'1451'0'0,"0"0"-208"0"0,0 0-5 0 0,0 0 125 0 0,0 0 42 0 0,0 0-84 0 0,0 0-195 0 0,0 0-233 0 0,0 0-232 0 0,0 0-185 0 0,0 0-147 0 0,-28 35-98 0 0,-85 106-59 0 0,79-73 43 0 0,34-57-157 0 0,-1-4-20 0 0,0-1-1 0 0,0 1 1 0 0,1 0-1 0 0,0-1 0 0 0,0 1 1 0 0,0 0-1 0 0,1-1 1 0 0,0 1-1 0 0,0 0 1 0 0,1-1-1 0 0,0 1 0 0 0,0-1 1 0 0,0 0-1 0 0,1 0 1 0 0,0 0-1 0 0,0 0 1 0 0,1 0-1 0 0,0 0 1 0 0,0-1-1 0 0,0 0 0 0 0,0 0 1 0 0,1 0-1 0 0,0 0 1 0 0,0-1-1 0 0,0 0 1 0 0,0 0-1 0 0,1 0 0 0 0,4 2-37 0 0,-3-3 163 0 0,1-1 0 0 0,0 1 0 0 0,0-1 0 0 0,0-1 0 0 0,0 1 0 0 0,0-1 0 0 0,0-1-1 0 0,0 1 1 0 0,0-2 0 0 0,1 1 0 0 0,-1-1 0 0 0,0 0 0 0 0,0-1 0 0 0,0 1 0 0 0,0-2 0 0 0,-1 1-1 0 0,1-1 1 0 0,0 0 0 0 0,-1-1 0 0 0,0 0 0 0 0,0 0 0 0 0,0-1 0 0 0,0 1 0 0 0,2-4-163 0 0,12-9 224 0 0,-2 0 1 0 0,0-1 0 0 0,-1-1 0 0 0,-1 0-1 0 0,-1-2 1 0 0,-1 0 0 0 0,2-3-225 0 0,-10 12 49 0 0,-1 0 1 0 0,0-1-1 0 0,0 1 0 0 0,-1-1 1 0 0,-1 0-1 0 0,0 0 0 0 0,-1-1 1 0 0,0 1-1 0 0,-1-1 0 0 0,0 0 1 0 0,-2 1-1 0 0,1-9-49 0 0,-2 18-71 0 0,0 0 0 0 0,1 0 0 0 0,-1 0 0 0 0,0 0 0 0 0,-1 0 0 0 0,1 0 0 0 0,-1 0 0 0 0,0 0 0 0 0,0 0 0 0 0,0 1 0 0 0,0-1 0 0 0,-1 1 0 0 0,1-1 0 0 0,-1 1 0 0 0,0 0 0 0 0,0 0 0 0 0,0 0 0 0 0,0 1 1 0 0,-1-1-1 0 0,1 1 0 0 0,-1 0 0 0 0,1 0 0 0 0,-1 0 0 0 0,0 0 0 0 0,0 0 0 0 0,0 1 0 0 0,0 0 0 0 0,-3-1 71 0 0,-3-1-519 0 0,1 1 0 0 0,-1 1 0 0 0,0-1 1 0 0,0 1-1 0 0,1 1 0 0 0,-1 0 0 0 0,0 0 1 0 0,0 1-1 0 0,0 0 0 0 0,1 1 0 0 0,-1 0 1 0 0,-1 1 518 0 0,-48 22-8425 0 0,40-14 2868 0 0</inkml:trace>
  <inkml:trace contextRef="#ctx0" brushRef="#br0" timeOffset="3769.308">1657 576 0 0 0,'0'0'1111'0'0,"0"0"411"0"0,0 0 247 0 0,0 0 113 0 0,0 0-87 0 0,0 0-171 0 0,0 0-246 0 0,-32 34-287 0 0,-99 106-275 0 0,82-68 9 0 0,46-60-663 0 0,1-9-97 0 0,0 1-1 0 0,0-1 1 0 0,1 0 0 0 0,-1 1-1 0 0,1-1 1 0 0,0 1 0 0 0,0 0-1 0 0,0-1 1 0 0,1 1 0 0 0,-1 0-1 0 0,1-1 1 0 0,0 1 0 0 0,0 0 0 0 0,0 0-1 0 0,0-1 1 0 0,1 1 0 0 0,0 0-1 0 0,0 0 1 0 0,0-1 0 0 0,0 1-1 0 0,0-1 1 0 0,1 1 0 0 0,-1-1-1 0 0,1 0 1 0 0,0 1 0 0 0,0-1-1 0 0,0 0 1 0 0,1 0 0 0 0,-1 0-1 0 0,1-1 1 0 0,-1 1 0 0 0,1 0-1 0 0,0-1 1 0 0,0 0 0 0 0,0 0-1 0 0,0 0 1 0 0,1 0 0 0 0,-1 0 0 0 0,0-1-1 0 0,1 1 1 0 0,-1-1 0 0 0,1 0-1 0 0,0 0 1 0 0,1 0-65 0 0,11-2 367 0 0,0-1-1 0 0,0-1 1 0 0,0-1 0 0 0,-1 0 0 0 0,1-1-1 0 0,-1 0 1 0 0,0-1 0 0 0,0-1 0 0 0,-1-1-1 0 0,0 0 1 0 0,0-1 0 0 0,-1 0 0 0 0,0-1-1 0 0,0 0 1 0 0,-1-1 0 0 0,-1 0 0 0 0,0-1-1 0 0,9-13-366 0 0,-13 19 79 0 0,-1-1-1 0 0,0 0 0 0 0,-1 0 1 0 0,1-1-1 0 0,-1 1 0 0 0,0-1 1 0 0,-1-1-1 0 0,0 1 0 0 0,-1 0 1 0 0,1-1-1 0 0,-2 0 1 0 0,1 0-1 0 0,-1 0 0 0 0,0 0 1 0 0,-1 0-1 0 0,0-5-78 0 0,-3 10-80 0 0,1 1 0 0 0,-1-1-1 0 0,-1 1 1 0 0,1 0 0 0 0,0 0 0 0 0,-1 0 0 0 0,0 0-1 0 0,0 0 1 0 0,1 1 0 0 0,-1-1 0 0 0,-1 1 0 0 0,1 0-1 0 0,0 0 1 0 0,-1 0 0 0 0,1 0 0 0 0,-1 1 0 0 0,1-1 0 0 0,-1 1-1 0 0,0 0 1 0 0,0 0 0 0 0,0 0 0 0 0,1 1 0 0 0,-1-1-1 0 0,0 1 1 0 0,0 0 0 0 0,0 0 0 0 0,0 0 0 0 0,0 1-1 0 0,0-1 1 0 0,0 1 0 0 0,0 0 80 0 0,-58 11-4407 0 0,24 5-4305 0 0,24-9-359 0 0</inkml:trace>
  <inkml:trace contextRef="#ctx0" brushRef="#br0" timeOffset="4079.286">2066 779 12467 0 0,'0'0'1569'0'0,"0"0"-400"0"0,0 0-47 0 0,0 0 79 0 0,0 0-53 0 0,0 0-142 0 0,0 0-197 0 0,0 0-191 0 0,0 0-160 0 0,0 0-152 0 0,0 0-89 0 0,0 0-61 0 0,0 0-44 0 0,-3 15-41 0 0,-12 69-139 0 0,15-73-409 0 0,1-10-4259 0 0,1-2-4872 0 0,0-2 2068 0 0</inkml:trace>
  <inkml:trace contextRef="#ctx0" brushRef="#br0" timeOffset="4470.937">2509 274 10250 0 0,'0'0'1754'0'0,"0"0"-391"0"0,0 0-118 0 0,0 0 80 0 0,0 0-45 0 0,0 0-149 0 0,0 0-188 0 0,0 0-194 0 0,0 0-169 0 0,0 0-141 0 0,0 0-108 0 0,0 0-90 0 0,-32 26-78 0 0,-99 79-60 0 0,86-59 25 0 0,44-44-130 0 0,0-1 1 0 0,0 1-1 0 0,0 0 1 0 0,0-1-1 0 0,0 1 1 0 0,0 0-1 0 0,0 0 0 0 0,1 0 1 0 0,-1-1-1 0 0,1 1 1 0 0,-1 0-1 0 0,1 0 1 0 0,0 0-1 0 0,0 0 1 0 0,0 0-1 0 0,0 0 1 0 0,0 0-1 0 0,0 0 1 0 0,0 0-1 0 0,1 0 1 0 0,-1 0-1 0 0,1 0 0 0 0,-1 0 1 0 0,1-1-1 0 0,0 1 1 0 0,0 0-1 0 0,0 0 1 0 0,0-1-1 0 0,0 1 1 0 0,0 0-1 0 0,0-1 1 0 0,0 1-1 0 0,1-1 1 0 0,-1 0-1 0 0,1 1 1 0 0,-1-1-1 0 0,1 0 0 0 0,-1 0 1 0 0,1 0-1 0 0,0 0 1 0 0,-1 0-1 0 0,1 0 1 0 0,0 0-1 0 0,0-1 1 0 0,0 1-1 0 0,0-1 1 0 0,0 1 1 0 0,72 12-1 0 0,-62-12 1 0 0,-1 0-1 0 0,1 0 1 0 0,-1 1-1 0 0,1 1 1 0 0,-1 0-1 0 0,0 1 1 0 0,0 0-1 0 0,0 0 1 0 0,-1 1-1 0 0,1 1 1 0 0,-1-1-1 0 0,5 5 1 0 0,-11-3 33 0 0,1-1 1 0 0,-1 0-1 0 0,0 1 0 0 0,0 0 1 0 0,-1 0-1 0 0,0 0 0 0 0,0 0 1 0 0,-1 1-1 0 0,0-1 0 0 0,0 1 1 0 0,0 0-1 0 0,-1-1 0 0 0,-1 1 1 0 0,1 0-1 0 0,-1 0 0 0 0,0 0 1 0 0,-1-1-1 0 0,0 1 0 0 0,-1 1-33 0 0,1 0-65 0 0,-2-1-1 0 0,1 0 1 0 0,-1 0-1 0 0,-1 0 0 0 0,0-1 1 0 0,0 1-1 0 0,0-1 0 0 0,-1 0 1 0 0,0 0-1 0 0,0 0 1 0 0,0-1-1 0 0,-1 0 0 0 0,0 0 1 0 0,-1 0-1 0 0,1-1 0 0 0,-1 0 1 0 0,0 0-1 0 0,0 0 1 0 0,-6 2 65 0 0,-25-4-5734 0 0,16-6-5072 0 0,16 0 6013 0 0</inkml:trace>
  <inkml:trace contextRef="#ctx0" brushRef="#br0" timeOffset="4717.142">2395 363 11162 0 0,'0'0'2120'0'0,"0"0"-355"0"0,0 0-200 0 0,0 0-100 0 0,0 0-197 0 0,0 0-201 0 0,37-16-148 0 0,119-47-119 0 0,-46 28 334 0 0,74-5-1060 0 0,-105 35-9846 0 0,-67 5-1611 0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2.3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6089 0 0,'0'0'2369'0'0,"0"0"-1125"0"0,0 0-362 0 0,0 0 220 0 0,0 0 228 0 0,0 0-3 0 0,0 0-184 0 0,0 0-217 0 0,0 0-192 0 0,32-1-156 0 0,102-5-147 0 0,-90 4-321 0 0,102-5-368 0 0,-60 2-4965 0 0,-60 4-3 0 0,-6 1-2332 0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3.9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244 439 0 0 0,'0'0'924'0'0,"0"0"102"0"0,0 0-25 0 0,0 0-69 0 0,0 0-119 0 0,0 0-149 0 0,-22 13-153 0 0,-69 41-143 0 0,85-51-304 0 0,0 1 0 0 0,0-1 1 0 0,1 1-1 0 0,0 0 1 0 0,-1 1-1 0 0,2-1 0 0 0,-1 1 1 0 0,0 0-1 0 0,1 0 1 0 0,0 0-1 0 0,0 1 0 0 0,0 0 1 0 0,-1 3-65 0 0,-7 11 266 0 0,6-9-122 0 0,-1 0 1 0 0,1 0-1 0 0,0 1 1 0 0,1 0-1 0 0,1 0 1 0 0,0 0-1 0 0,1 0 1 0 0,0 1-1 0 0,-1 9-144 0 0,3-17 36 0 0,1-1 0 0 0,0 1 0 0 0,-1-1 0 0 0,2 0 0 0 0,-1 1 0 0 0,0-1-1 0 0,1 1 1 0 0,0-1 0 0 0,0 0 0 0 0,0 0 0 0 0,0 1 0 0 0,1-1 0 0 0,0 0 0 0 0,0 0 0 0 0,0 0 0 0 0,0-1 0 0 0,1 1-1 0 0,-1 0 1 0 0,1-1 0 0 0,0 1 0 0 0,0-1 0 0 0,0 0 0 0 0,0 0 0 0 0,1-1 0 0 0,-1 1 0 0 0,1 0 0 0 0,0-1-1 0 0,0 0 1 0 0,3 1-36 0 0,1 1 224 0 0,0-2-1 0 0,1 1 1 0 0,0-1-1 0 0,0 0 1 0 0,0-1-1 0 0,0 0 1 0 0,0 0-1 0 0,0-1 1 0 0,0 0-1 0 0,0-1 1 0 0,0 0-1 0 0,-1 0 1 0 0,1-1-1 0 0,0 0 1 0 0,0 0-1 0 0,-1-1 1 0 0,1 0 0 0 0,-1-1-1 0 0,0 0 1 0 0,8-5-224 0 0,142-116 2587 0 0,-155 122-2554 0 0,19-15 168 0 0,-2-1 0 0 0,0-1 0 0 0,-1-1 0 0 0,-2-1 0 0 0,0-1 0 0 0,-1 0 0 0 0,-1-1-1 0 0,-2 0 1 0 0,0-1 0 0 0,-1-1 0 0 0,-2 0 0 0 0,-1 0 0 0 0,0-1 0 0 0,-3 0 0 0 0,0-1 0 0 0,-1 1 0 0 0,0-19-201 0 0,-4 36-48 0 0,0 0 0 0 0,-1 0 0 0 0,0 0 0 0 0,-1 1 0 0 0,0-1 0 0 0,0 0 0 0 0,-1 0 0 0 0,0 1 0 0 0,-1-1 0 0 0,0 1 0 0 0,0 0 0 0 0,-1-1 0 0 0,-1 2 0 0 0,1-1-1 0 0,-1 0 1 0 0,-1 1 0 0 0,1 0 0 0 0,-2 0 0 0 0,1 1 0 0 0,-1 0 0 0 0,0 0 0 0 0,0 0 0 0 0,-1 1 0 0 0,0 0 0 0 0,0 0 0 0 0,-6-2 48 0 0,8 6-31 0 0,1 1-1 0 0,0-1 0 0 0,-1 1 1 0 0,0 1-1 0 0,1-1 1 0 0,-1 1-1 0 0,0 0 0 0 0,1 0 1 0 0,-1 1-1 0 0,1 0 0 0 0,-1 0 1 0 0,1 0-1 0 0,-1 0 0 0 0,1 1 1 0 0,-1 0-1 0 0,1 0 1 0 0,0 1-1 0 0,0-1 0 0 0,0 1 1 0 0,1 0-1 0 0,-1 0 0 0 0,0 1 1 0 0,1-1-1 0 0,0 1 0 0 0,-1 1 32 0 0,-7 7-11 0 0,1 1-1 0 0,0 0 0 0 0,1 0 0 0 0,0 1 0 0 0,1 1 1 0 0,0-1-1 0 0,-5 15 12 0 0,4-7 4 0 0,1 0 1 0 0,1 0 0 0 0,1 1-1 0 0,1 0 1 0 0,1 1 0 0 0,1-1-1 0 0,1 1 1 0 0,1 0-1 0 0,1 0 1 0 0,2 0 0 0 0,2 21-5 0 0,-1-35 31 0 0,0-1 0 0 0,0 0 0 0 0,1 0 0 0 0,0 0 0 0 0,1-1 0 0 0,0 1 0 0 0,1-1 0 0 0,-1 0 0 0 0,1 0 0 0 0,1 0 0 0 0,0-1 0 0 0,0 0 0 0 0,0 0 0 0 0,1 0 0 0 0,0-1 0 0 0,0 0 0 0 0,1-1 0 0 0,-1 1 0 0 0,1-1 0 0 0,1-1 0 0 0,6 4-31 0 0,5 0 151 0 0,-1 0 0 0 0,1-1 0 0 0,1-2 0 0 0,-1 0 0 0 0,1-1-1 0 0,0-1 1 0 0,0 0 0 0 0,0-2 0 0 0,5-1-151 0 0,116-10 680 0 0,-132 8-1225 0 0,82-24 1601 0 0,-63 14-4562 0 0,-2-3-5582 0 0,-25 14 363 0 0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4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1 114 2665 0 0,'0'0'1725'0'0,"0"0"-118"0"0,0 0-81 0 0,0 0-58 0 0,0 0-110 0 0,35-3-155 0 0,112-13-120 0 0,127-32 2895 0 0,64 8-4270 0 0,-300 37-1418 0 0,17-1-6897 0 0,-46 4 2603 0 0</inkml:trace>
  <inkml:trace contextRef="#ctx0" brushRef="#br0" timeOffset="588.074">317 280 5521 0 0,'0'0'1783'0'0,"0"0"-607"0"0,0 0-226 0 0,0 0 74 0 0,0 0 95 0 0,0 0-25 0 0,0 0-129 0 0,0 0-163 0 0,0 0-190 0 0,0 0-171 0 0,0 0-125 0 0,-31 25-94 0 0,-98 76-70 0 0,71-35 20 0 0,52-57-150 0 0,1 0 0 0 0,1 0 0 0 0,0 0 0 0 0,0 0 1 0 0,1 1-1 0 0,0-1 0 0 0,0 1 0 0 0,1 0 0 0 0,1 0 0 0 0,0 0 1 0 0,0 0-1 0 0,1 0 0 0 0,0 8-22 0 0,2-13 50 0 0,1 0 0 0 0,0-1 0 0 0,0 1 0 0 0,0-1 0 0 0,0 0 0 0 0,1 0 0 0 0,-1 0 0 0 0,1-1 0 0 0,0 1 0 0 0,0-1 0 0 0,0 0 0 0 0,1 0 0 0 0,-1 0 0 0 0,1-1 0 0 0,0 1 0 0 0,0-1 0 0 0,-1 0 0 0 0,1-1 0 0 0,1 1 0 0 0,-1-1 0 0 0,0 0 0 0 0,0 0 0 0 0,0-1 0 0 0,1 1 0 0 0,-1-1 0 0 0,0 0 0 0 0,0-1 0 0 0,1 1 0 0 0,2-2-50 0 0,11-1 231 0 0,0-1 1 0 0,-1-1 0 0 0,1-1 0 0 0,-1-1 0 0 0,-1 0 0 0 0,1-1 0 0 0,-1-1 0 0 0,-1-1 0 0 0,1 0 0 0 0,-2-1 0 0 0,1-1-1 0 0,-2 0 1 0 0,0-1 0 0 0,0-1 0 0 0,-1 0 0 0 0,-1-1 0 0 0,0 0 0 0 0,-1-1 0 0 0,7-14-232 0 0,-6 13 20 0 0,-2-1-1 0 0,0 0 1 0 0,-1 0 0 0 0,-1-1 0 0 0,-1 0 0 0 0,-1-1-1 0 0,0 0 1 0 0,-2 0 0 0 0,0 0 0 0 0,-1 0 0 0 0,-1 0-1 0 0,-1-1 1 0 0,-1-9-20 0 0,1 25-60 0 0,-1-1 0 0 0,0 1 0 0 0,0 0 0 0 0,-1-1 0 0 0,0 1 0 0 0,0 0 0 0 0,0 0 0 0 0,0 0-1 0 0,-1 0 1 0 0,0 0 0 0 0,0 0 0 0 0,0 0 0 0 0,-1 0 0 0 0,1 1 0 0 0,-1-1 0 0 0,0 1 0 0 0,-1 0 0 0 0,1 0 0 0 0,-1 0 0 0 0,1 0 0 0 0,-1 1-1 0 0,0-1 1 0 0,-1 1 0 0 0,1 0 0 0 0,-1 0 0 0 0,1 1 0 0 0,-1-1 0 0 0,0 1 0 0 0,0 0 0 0 0,0 0 0 0 0,0 1 0 0 0,0-1 0 0 0,0 1-1 0 0,0 0 1 0 0,-1 1 0 0 0,1-1 0 0 0,0 1 0 0 0,0 0 0 0 0,-5 1 60 0 0,2 4-62 0 0,0 1 1 0 0,0 0-1 0 0,1 0 0 0 0,0 1 0 0 0,0 0 1 0 0,1 0-1 0 0,-1 1 0 0 0,1-1 0 0 0,1 1 1 0 0,0 1-1 0 0,0-1 0 0 0,1 1 1 0 0,-1 0-1 0 0,2 0 62 0 0,-3 1 2 0 0,0 0-1 0 0,1 0 1 0 0,0 1 0 0 0,1 0 0 0 0,0-1 0 0 0,1 1-1 0 0,0 0 1 0 0,1 1 0 0 0,0-1 0 0 0,1 0 0 0 0,0 1-1 0 0,1-1 1 0 0,0 1 0 0 0,1-1 0 0 0,0 0 0 0 0,1 1-1 0 0,0-1 1 0 0,0 0 0 0 0,2 0 0 0 0,-1 0 0 0 0,1 0-1 0 0,1-1 1 0 0,2 4-2 0 0,3 2 35 0 0,1-1 0 0 0,1 1 1 0 0,0-2-1 0 0,1 1 0 0 0,1-2 0 0 0,0 0 0 0 0,0-1 0 0 0,2 0 0 0 0,3 1-35 0 0,73 29-241 0 0,-91-42 267 0 0,16 2-3655 0 0,-4-12-9158 0 0,-11 6 9518 0 0</inkml:trace>
  <inkml:trace contextRef="#ctx0" brushRef="#br0" timeOffset="913.866">894 203 4481 0 0,'0'0'3091'0'0,"0"0"-1134"0"0,0 0-620 0 0,0 0-83 0 0,0 0 17 0 0,0 0-35 0 0,0 0-130 0 0,0 0-173 0 0,0 0-154 0 0,0 0-143 0 0,0 0-148 0 0,0 0-120 0 0,-16 32-108 0 0,-48 102-84 0 0,29-54 30 0 0,30-68-158 0 0,0 0 0 0 0,0 1 0 0 0,1 0-1 0 0,1 0 1 0 0,0 0 0 0 0,0 0 0 0 0,2 1 0 0 0,-1-1 0 0 0,2 0 0 0 0,0 1 0 0 0,1 5-48 0 0,1-16 57 0 0,1 1 0 0 0,0-1 0 0 0,0 1 0 0 0,0-1 0 0 0,0 0 0 0 0,1 0 0 0 0,-1 0 1 0 0,1-1-1 0 0,0 1 0 0 0,0-1 0 0 0,0 0 0 0 0,0 0 0 0 0,0 0 0 0 0,0-1 0 0 0,0 1 0 0 0,1-1 1 0 0,-1 0-1 0 0,1 0 0 0 0,-1-1 0 0 0,1 1 0 0 0,-1-1 0 0 0,1 0 0 0 0,-1 0 0 0 0,1-1 1 0 0,-1 1-1 0 0,0-1 0 0 0,1 0 0 0 0,-1 0 0 0 0,2-1-57 0 0,11-1-61 0 0,0-1 0 0 0,0-1 0 0 0,-1 0 1 0 0,1-2-1 0 0,-1 0 0 0 0,0 0 0 0 0,-1-2 0 0 0,8-5 61 0 0,-4-13-4175 0 0,-19 17-384 0 0,-3 0-3738 0 0,1 8 4053 0 0</inkml:trace>
  <inkml:trace contextRef="#ctx0" brushRef="#br0" timeOffset="1163.073">651 390 2601 0 0,'0'0'3051'0'0,"0"0"-481"0"0,0 0-207 0 0,0 0-257 0 0,0 0-434 0 0,0 0-406 0 0,0 0-258 0 0,0 0-181 0 0,0 0-130 0 0,0 0-114 0 0,34-1-120 0 0,108-4-126 0 0,22-9-1334 0 0,-101 6-9026 0 0,-49 7 1499 0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19.4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361 0 0 0 0,'0'0'379'0'0,"0"0"526"0"0,0 0 139 0 0,0 0-58 0 0,0 0-155 0 0,0 0-146 0 0,0 0-117 0 0,0 0-105 0 0,0 0-71 0 0,0 0-26 0 0,-30 10 2 0 0,-96 28 19 0 0,47 2 1121 0 0,71-32-1363 0 0,0 0 1 0 0,0 0-1 0 0,1 1 1 0 0,1 0 0 0 0,-1 0-1 0 0,1 1 1 0 0,1-1-1 0 0,0 1 1 0 0,0 1-1 0 0,1-1 1 0 0,1 1-1 0 0,-1-1 1 0 0,2 1-1 0 0,-1 0 1 0 0,1 0-1 0 0,1 0 1 0 0,0 0-1 0 0,1 1 1 0 0,0-1-1 0 0,1 0 1 0 0,1 7-146 0 0,-3 8 155 0 0,9 418 71 0 0,-2-322-253 0 0,-5-86 50 0 0,-2 0 0 0 0,-2 0 1 0 0,0-1-1 0 0,-3 1 0 0 0,-1-1 0 0 0,-1 0 1 0 0,-4 4-24 0 0,-5 46 2045 0 0,67-71-978 0 0,103-14 229 0 0,-121 0-5096 0 0,0 0-3999 0 0,-27 0 2535 0 0</inkml:trace>
  <inkml:trace contextRef="#ctx0" brushRef="#br0" timeOffset="481.853">788 218 0 0 0,'0'0'749'0'0,"0"0"52"0"0,0 0 30 0 0,0 0 135 0 0,0 0 172 0 0,0 0 178 0 0,0 0 57 0 0,0 0-79 0 0,-25 36-211 0 0,-77 115-277 0 0,53-47 150 0 0,36-66-778 0 0,1 1 0 0 0,2 0 0 0 0,2 1 0 0 0,2-1-1 0 0,1 2 1 0 0,2-1 0 0 0,2 0 0 0 0,2 4-178 0 0,-1-32 29 0 0,0-1 1 0 0,1 0-1 0 0,1 1 0 0 0,-1-1 1 0 0,2 0-1 0 0,0 0 0 0 0,0 0 1 0 0,1 0-1 0 0,0-1 0 0 0,1 0 1 0 0,0 1-1 0 0,0-1 0 0 0,1-1 1 0 0,1 1-1 0 0,-1-1 0 0 0,2-1 1 0 0,-1 1-1 0 0,1-1 1 0 0,0 0-1 0 0,1-1 0 0 0,0 0 1 0 0,0 0-1 0 0,1-1 0 0 0,4 2-29 0 0,-5-6 179 0 0,0 0-1 0 0,1-2 1 0 0,-1 1 0 0 0,0-1-1 0 0,0 0 1 0 0,1-1 0 0 0,-1 0-1 0 0,0 0 1 0 0,0-1 0 0 0,0-1-1 0 0,0 1 1 0 0,-1-1-1 0 0,1-1 1 0 0,-1 1 0 0 0,1-2-1 0 0,-1 1 1 0 0,0-1 0 0 0,-1 0-1 0 0,1-1 1 0 0,-1 1 0 0 0,0-2-1 0 0,-1 1 1 0 0,1-1-1 0 0,-1 0 1 0 0,-1 0 0 0 0,1 0-1 0 0,-1-1 1 0 0,0 0 0 0 0,-1 0-1 0 0,0-1 1 0 0,0 1 0 0 0,-1-1-1 0 0,0 1 1 0 0,-1-1-1 0 0,1 0 1 0 0,-2 0 0 0 0,1 0-1 0 0,-1-1 1 0 0,-1-3-179 0 0,1 8-2 0 0,-1 0 0 0 0,0 1 1 0 0,0-1-1 0 0,0 0 0 0 0,-1 0 0 0 0,1 1 1 0 0,-1-1-1 0 0,0 0 0 0 0,-1 1 0 0 0,1-1 0 0 0,-1 1 1 0 0,0 0-1 0 0,0-1 0 0 0,0 1 0 0 0,-1 0 1 0 0,1 0-1 0 0,-1 0 0 0 0,0 1 0 0 0,0-1 0 0 0,0 1 1 0 0,-1-1-1 0 0,1 1 0 0 0,-1 0 0 0 0,0 0 1 0 0,0 1-1 0 0,0-1 0 0 0,-1 1 2 0 0,-5-5-273 0 0,-2 1-1 0 0,1 1 1 0 0,-1 0 0 0 0,1 1 0 0 0,-1 0-1 0 0,0 1 1 0 0,-1 0 0 0 0,1 0-1 0 0,-1 2 1 0 0,1 0 0 0 0,-1 0-1 0 0,1 1 1 0 0,-1 0 0 0 0,0 1-1 0 0,-2 1 274 0 0,-26 16-3358 0 0,16-1-2323 0 0,12-6-1539 0 0</inkml:trace>
  <inkml:trace contextRef="#ctx0" brushRef="#br0" timeOffset="8451.872">370 133 0 0 0,'0'0'316'0'0,"0"0"182"0"0,-8 0 66 0 0,-29 1 9 0 0,35 0-470 0 0,0-1 0 0 0,0 1-1 0 0,1 0 1 0 0,-1 0 0 0 0,0-1 0 0 0,1 1 0 0 0,-1 0-1 0 0,1 0 1 0 0,-1 1 0 0 0,1-1 0 0 0,-1 0-1 0 0,1 0 1 0 0,0 1 0 0 0,0-1 0 0 0,-1 1-1 0 0,1-1 1 0 0,0 1 0 0 0,0 0 0 0 0,1-1 0 0 0,-1 1-1 0 0,0 0 1 0 0,1-1 0 0 0,-1 1 0 0 0,1 0-1 0 0,-1 0 1 0 0,1 1-103 0 0,-2 3 294 0 0,-43 166 4446 0 0,19 94-1924 0 0,21-217-2550 0 0,3 0-1 0 0,1 1 0 0 0,3 0 0 0 0,2-1 1 0 0,2 0-1 0 0,2 0 0 0 0,3-1 0 0 0,1 0 1 0 0,10 22-266 0 0,-15-55-15 0 0,1-1 0 0 0,0 0 0 0 0,1 0 0 0 0,1-1 0 0 0,0 0 0 0 0,0 0 0 0 0,1-1 0 0 0,1-1 0 0 0,0 0 1 0 0,1-1-1 0 0,0 0 0 0 0,0 0 0 0 0,1-2 0 0 0,0 0 0 0 0,1 0 0 0 0,0-1 0 0 0,0-1 0 0 0,0-1 1 0 0,1 0-1 0 0,0-1 0 0 0,14 2 15 0 0,129 10-6194 0 0,-123-16 1474 0 0,-11 0 1086 0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22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1 953 0 0 0,'0'0'131'0'0,"1"30"273"0"0,8 145 611 0 0,-2-57 2348 0 0,3-92-1272 0 0,-10-26-1459 0 0,0-3 6931 0 0,-5-16-6976 0 0,-6-80 807 0 0,10 81-1282 0 0,1-1 0 0 0,1 0 1 0 0,0 1-1 0 0,2-1 1 0 0,0 1-1 0 0,1-1 0 0 0,1 1 1 0 0,0 0-1 0 0,2 1 1 0 0,0 0-1 0 0,6-11-112 0 0,-6 13 23 0 0,1 0 0 0 0,0 1-1 0 0,1 0 1 0 0,1 0 0 0 0,0 1 0 0 0,0 0 0 0 0,2 1-1 0 0,0 0 1 0 0,0 1 0 0 0,5-4-23 0 0,-6 6-69 0 0,-9 8 17 0 0,0-1 1 0 0,0 0-1 0 0,-1 0 0 0 0,1 1 1 0 0,0-1-1 0 0,0 1 1 0 0,1 0-1 0 0,-1 0 0 0 0,0-1 1 0 0,0 1-1 0 0,1 0 1 0 0,-1 1-1 0 0,0-1 0 0 0,1 0 1 0 0,-1 1-1 0 0,1 0 1 0 0,-1-1-1 0 0,1 1 1 0 0,-1 0-1 0 0,1 0 0 0 0,-1 0 1 0 0,1 0 51 0 0,8 55-7747 0 0,-7-34 1045 0 0,-2-16 3711 0 0</inkml:trace>
  <inkml:trace contextRef="#ctx0" brushRef="#br0" timeOffset="870.97">494 842 536 0 0,'0'0'1167'0'0,"0"0"-15"0"0,0 0 106 0 0,0 0 118 0 0,0 0 8 0 0,0 0-91 0 0,0 0-158 0 0,0 0-175 0 0,-31 21-171 0 0,-97 67-146 0 0,120-84-554 0 0,1 1-1 0 0,-1 0 1 0 0,1 0-1 0 0,1 1 0 0 0,-1 0 1 0 0,1 0-1 0 0,0 0 1 0 0,0 1-1 0 0,1 0 1 0 0,-1 0-1 0 0,2 1 1 0 0,-1 0-89 0 0,-5 9 149 0 0,6-11-102 0 0,0 0 0 0 0,0 1 1 0 0,0-1-1 0 0,1 1 0 0 0,0 0 0 0 0,1 0 0 0 0,-1 0 1 0 0,1 0-1 0 0,1 1 0 0 0,-1-1 0 0 0,1 0 0 0 0,1 1 0 0 0,-1-1 1 0 0,1 1-1 0 0,0-1 0 0 0,1 5-47 0 0,2-10 64 0 0,-1 1 1 0 0,0-2 0 0 0,1 1-1 0 0,-1 0 1 0 0,1 0-1 0 0,-1-1 1 0 0,1 1-1 0 0,0-1 1 0 0,0 0-1 0 0,-1 0 1 0 0,1 0-1 0 0,0 0 1 0 0,0 0 0 0 0,0-1-1 0 0,0 1 1 0 0,0-1-1 0 0,0 0 1 0 0,0 0-1 0 0,0 0 1 0 0,1 0-1 0 0,-1-1 1 0 0,0 1-1 0 0,0-1 1 0 0,0 1 0 0 0,1-2-65 0 0,14-4 310 0 0,-1-1 0 0 0,0-1 0 0 0,0-1 0 0 0,-1 0 0 0 0,0-1 0 0 0,0-1 1 0 0,-1-1-1 0 0,-1 0 0 0 0,13-13-310 0 0,125-150 1944 0 0,-146 162-1862 0 0,-4 18-333 0 0,-21 65 34 0 0,9 7-514 0 0,10-76 619 0 0,1 1 0 0 0,-1 0 0 0 0,0-1 0 0 0,1 1 0 0 0,0 0 0 0 0,-1-1-1 0 0,1 1 1 0 0,0-1 0 0 0,0 1 0 0 0,0-1 0 0 0,0 0 0 0 0,0 1 0 0 0,0-1 0 0 0,0 0 0 0 0,0 1 0 0 0,0-1 0 0 0,1 0 0 0 0,-1 0 0 0 0,1 0 0 0 0,-1 0 0 0 0,1-1 0 0 0,-1 1 0 0 0,1 0 0 0 0,-1 0 0 0 0,1-1 0 0 0,-1 1 0 0 0,1-1 0 0 0,0 0 112 0 0,76-4-9013 0 0,-15-34 2634 0 0,19-38 6017 0 0,-47 24 988 0 0,-33 27 4581 0 0,-39 26 322 0 0,30 4-5367 0 0,-1 1 0 0 0,1 0 0 0 0,0 1 0 0 0,0-1 0 0 0,0 1 0 0 0,1 0 0 0 0,1 1-1 0 0,-1 0 1 0 0,1 0 0 0 0,0 0 0 0 0,1 0 0 0 0,0 1 0 0 0,0 0 0 0 0,1 0 0 0 0,0 0-1 0 0,0 0 1 0 0,1 0 0 0 0,1 0 0 0 0,-1 1 0 0 0,2-1 0 0 0,-1 1-162 0 0,1-6 6 0 0,1 0-1 0 0,0 0 1 0 0,0 0 0 0 0,0 0-1 0 0,0 0 1 0 0,0 0 0 0 0,1-1 0 0 0,0 1-1 0 0,0 0 1 0 0,0-1 0 0 0,0 1-1 0 0,0-1 1 0 0,1 0 0 0 0,0 0-1 0 0,-1 0 1 0 0,1 0 0 0 0,0 0 0 0 0,0 0-1 0 0,1-1 1 0 0,-1 0 0 0 0,1 0-1 0 0,-1 0 1 0 0,1 0 0 0 0,-1 0 0 0 0,1 0-1 0 0,0-1 1 0 0,3 1-6 0 0,3 1 257 0 0,1 1 0 0 0,-1-2 1 0 0,1 0-1 0 0,0 0 0 0 0,0-1 0 0 0,0 0 0 0 0,0 0 0 0 0,0-2 1 0 0,0 1-1 0 0,0-1-257 0 0,1-5 220 0 0,0 1 1 0 0,0-2-1 0 0,0 1 1 0 0,0-1 0 0 0,-1-1-1 0 0,0 0 1 0 0,-1-1-1 0 0,0 0 1 0 0,-1-1-1 0 0,1 0 1 0 0,-2 0-1 0 0,1-1 1 0 0,-2 0 0 0 0,1 0-1 0 0,-1-1 1 0 0,-1 0-1 0 0,0 0 1 0 0,-1-1-1 0 0,-1 1 1 0 0,2-6-221 0 0,-4 13 4 0 0,5-7-81 0 0,-1 0 0 0 0,-1 0 0 0 0,0-1 1 0 0,0 0-1 0 0,-2 0 0 0 0,1 0 0 0 0,-2 0 0 0 0,0-1 0 0 0,0 1 0 0 0,-1-1 0 0 0,-1 1 0 0 0,0-1 0 0 0,-1 1 0 0 0,0-1 0 0 0,-1 1 0 0 0,-1 0 0 0 0,0 0 0 0 0,-1 0 0 0 0,0 0 0 0 0,-1 0 0 0 0,0 1 0 0 0,-1 0 0 0 0,-1 0 0 0 0,-1-2 77 0 0,3 9-87 0 0,1 1 0 0 0,0 0-1 0 0,-1 0 1 0 0,0 1-1 0 0,0 0 1 0 0,0-1 0 0 0,0 1-1 0 0,-1 1 1 0 0,1-1 0 0 0,-1 1-1 0 0,0 0 1 0 0,1 0-1 0 0,-1 1 1 0 0,0 0 0 0 0,0 0-1 0 0,0 0 1 0 0,0 1 0 0 0,0 0-1 0 0,0 0 1 0 0,0 0-1 0 0,0 1 1 0 0,0 0 0 0 0,0 0-1 0 0,0 0 1 0 0,0 1 0 0 0,1 0-1 0 0,-1 0 1 0 0,0 0-1 0 0,1 1 1 0 0,0 0 0 0 0,-2 1 87 0 0,0 1 9 0 0,0 1 0 0 0,1 0 1 0 0,0 0-1 0 0,0 0 1 0 0,0 0-1 0 0,1 1 0 0 0,0 0 1 0 0,0 0-1 0 0,1 1 1 0 0,0-1-1 0 0,0 1 0 0 0,1 0 1 0 0,0 0-1 0 0,0 0 1 0 0,1 0-1 0 0,0 1 0 0 0,1-1 1 0 0,-1 1-1 0 0,2-1 0 0 0,-1 1 1 0 0,1 0-1 0 0,0-1 1 0 0,1 1-1 0 0,0-1 0 0 0,1 1 1 0 0,0 0-10 0 0,5 6 125 0 0,1 0 0 0 0,0 0 0 0 0,1 0 0 0 0,1-1-1 0 0,0-1 1 0 0,1 0 0 0 0,1 0 0 0 0,0-1 0 0 0,0 0 0 0 0,1-1 0 0 0,1-1 0 0 0,0 0 0 0 0,0-1 0 0 0,1 0 0 0 0,0-2 0 0 0,11 5-125 0 0,148 43 1237 0 0,-135-51-1661 0 0,-15-7-2746 0 0,-19-5-1901 0 0,-4 3-1365 0 0,1 4 709 0 0</inkml:trace>
  <inkml:trace contextRef="#ctx0" brushRef="#br0" timeOffset="1137.975">1702 584 8194 0 0,'0'0'2108'0'0,"0"0"-497"0"0,0 0-110 0 0,0 0 50 0 0,0 0-118 0 0,0 0-250 0 0,0 0-280 0 0,0 0-274 0 0,0 0-215 0 0,-25 32-167 0 0,-77 101-97 0 0,-185 239-480 0 0,170-243-1453 0 0,51-59-3220 0 0,36-40-2901 0 0,22-22 3000 0 0</inkml:trace>
  <inkml:trace contextRef="#ctx0" brushRef="#br0" timeOffset="1603.143">1703 1067 4105 0 0,'0'0'2195'0'0,"0"0"-121"0"0,0 0-66 0 0,0 0-111 0 0,0 0-186 0 0,0 0-284 0 0,0 0-264 0 0,0 0-253 0 0,0 0-253 0 0,0 0-143 0 0,0 0-126 0 0,0 0-90 0 0,-23 14-11 0 0,-74 47-75 0 0,32-7 190 0 0,32-22-567 0 0,65-24-910 0 0,79-7 750 0 0,-108 0 352 0 0,0 0 1 0 0,0 0-1 0 0,0 0 1 0 0,-1 0-1 0 0,1 1 1 0 0,-1-1-1 0 0,1 1 1 0 0,-1 0-1 0 0,1 0 1 0 0,-1 0 0 0 0,0 0-1 0 0,0 0 1 0 0,0 1-1 0 0,0-1 1 0 0,0 0-1 0 0,-1 1 1 0 0,1 0-1 0 0,-1-1 1 0 0,0 1-1 0 0,1 0 1 0 0,-1 0-1 0 0,0-1 1 0 0,-1 1 0 0 0,1 0-1 0 0,0 0 1 0 0,-1 0-1 0 0,0 0 1 0 0,0 0-1 0 0,0 0 1 0 0,0 0-1 0 0,0 0 1 0 0,0 0-1 0 0,-1 0 1 0 0,1 0-1 0 0,-1 0 1 0 0,0 0 0 0 0,0 0-1 0 0,0 0 1 0 0,0-1-1 0 0,-1 1 1 0 0,1 0-1 0 0,-1-1 1 0 0,0 1-1 0 0,1-1 1 0 0,-1 0-1 0 0,0 1 1 0 0,-1-1-1 0 0,1 0 1 0 0,0 0-1 0 0,0 0 1 0 0,-1-1 0 0 0,1 1-1 0 0,-1 0 1 0 0,0-1-28 0 0,-88 58 276 0 0,82-56-440 0 0,-47 12 43 0 0,16-11-3715 0 0,37-4 2822 0 0,-2 1-376 0 0,2-3-4448 0 0,-1-1-2245 0 0</inkml:trace>
  <inkml:trace contextRef="#ctx0" brushRef="#br0" timeOffset="3552.162">1849 794 0 0 0,'0'0'1135'0'0,"0"0"141"0"0,0 0 127 0 0,0 0 103 0 0,0 0-13 0 0,0 0-158 0 0,0 0-256 0 0,0 0-269 0 0,0 0-214 0 0,0 0-104 0 0,0 0 8 0 0,0 0 71 0 0,0 0 60 0 0,6-2 32 0 0,67-21 1461 0 0,41-13-33 0 0,-61 31-1601 0 0,-53 31-306 0 0,-86 66-55 0 0,86-91-153 0 0,-1 1 1 0 0,0 0-1 0 0,0-1 1 0 0,1 1-1 0 0,-1 0 1 0 0,1-1-1 0 0,0 1 1 0 0,-1 0-1 0 0,1 0 1 0 0,0 0-1 0 0,0-1 1 0 0,0 1-1 0 0,0 0 1 0 0,0 0-1 0 0,1-1 1 0 0,-1 1-1 0 0,1 0 1 0 0,-1 0-1 0 0,1-1 1 0 0,-1 1-1 0 0,1 0 1 0 0,0-1-1 0 0,0 1 1 0 0,0-1-1 0 0,0 1 1 0 0,0-1-1 0 0,0 1 1 0 0,0-1-1 0 0,0 0 1 0 0,1 0-1 0 0,-1 1 1 0 0,0-1-1 0 0,1 0 1 0 0,-1 0-1 0 0,1 0 1 0 0,-1-1-1 0 0,1 1 1 0 0,0 0-1 0 0,-1 0 1 0 0,1-1-1 0 0,0 1 1 0 0,-1-1-1 0 0,1 0 1 0 0,0 1-1 0 0,0-1 1 0 0,0 0-1 0 0,-1 0 1 0 0,1 0-1 0 0,0 0 1 0 0,0-1 23 0 0,25 14-87 0 0,-24-10 118 0 0,-1 1-1 0 0,1 0 1 0 0,-1 0 0 0 0,1 0-1 0 0,-1 0 1 0 0,0 1-1 0 0,-1-1 1 0 0,1 0-1 0 0,-1 1 1 0 0,0-1-1 0 0,0 1 1 0 0,0 0-1 0 0,-1-1 1 0 0,1 1 0 0 0,-1 0-1 0 0,0-1 1 0 0,-1 1-1 0 0,1 0 1 0 0,-1-1-1 0 0,0 1 1 0 0,-1 2-31 0 0,-2 2-14 0 0,-1-1 0 0 0,0 0 0 0 0,0 0-1 0 0,-1 0 1 0 0,0-1 0 0 0,0 0 0 0 0,-1 0 0 0 0,0 0 0 0 0,0-1 0 0 0,-1 0 0 0 0,1 0 0 0 0,-1-1 0 0 0,-1 0-1 0 0,1-1 1 0 0,-1 0 0 0 0,-4 2 14 0 0,6-3-329 0 0,-11 4-3556 0 0,7-6-3762 0 0,8-1 1846 0 0</inkml:trace>
  <inkml:trace contextRef="#ctx0" brushRef="#br0" timeOffset="4949.439">2086 430 0 0 0,'0'0'668'0'0,"0"0"532"0"0,0 0 275 0 0,0 0 48 0 0,0 0-69 0 0,0 0-116 0 0,0 0-169 0 0,0 0-135 0 0,0 0-91 0 0,0 0-87 0 0,34 7-80 0 0,105 26-49 0 0,-77 0 323 0 0,-55-24-823 0 0,8 10-51 0 0,-1 2 0 0 0,0-1-1 0 0,-2 2 1 0 0,0 0 0 0 0,-1 0 0 0 0,-1 1-1 0 0,-2 0 1 0 0,0 0 0 0 0,-1 1-1 0 0,-2 0 1 0 0,0 1 0 0 0,-2-1-1 0 0,0 1 1 0 0,-2 0 0 0 0,-1 4-176 0 0,1-1-56 0 0,-2 0 1 0 0,-1 0-1 0 0,-1 0 0 0 0,-1 0 1 0 0,-2 0-1 0 0,0-1 1 0 0,-2 0-1 0 0,-1-1 1 0 0,-8 16 55 0 0,2-14-329 0 0,-1-1 0 0 0,-1 0 0 0 0,-2-1 0 0 0,0-1 0 0 0,-2-1 0 0 0,0-1 0 0 0,-2 0 0 0 0,-20 14 329 0 0,-124 84-9303 0 0,145-106 4662 0 0</inkml:trace>
  <inkml:trace contextRef="#ctx0" brushRef="#br0" timeOffset="6637.035">2968 463 0 0 0,'0'0'413'0'0,"0"0"314"0"0,0 0 260 0 0,0 0 252 0 0,0 0 164 0 0,0 0 11 0 0,0 0-105 0 0,0 0-170 0 0,0 0-195 0 0,0 0-169 0 0,0 0-163 0 0,-1 21-138 0 0,-6 70-97 0 0,-29 15 362 0 0,7-33-506 0 0,0-5-260 0 0,3 2 1 0 0,3 0-1 0 0,-9 56 27 0 0,30-22 1983 0 0,4-100-1859 0 0,1-1-1 0 0,0 1 0 0 0,0-1 0 0 0,0 0 0 0 0,1 0 0 0 0,-1 0 0 0 0,1 0 0 0 0,-1 0 0 0 0,1-1 0 0 0,0 0 0 0 0,0 0 0 0 0,0 0 1 0 0,0 0-1 0 0,0 0 0 0 0,1-1 0 0 0,-1 0 0 0 0,1 0 0 0 0,-1 0 0 0 0,0 0 0 0 0,1-1 0 0 0,-1 0 0 0 0,1 0 0 0 0,-1 0 0 0 0,1 0 1 0 0,-1-1-1 0 0,1 0 0 0 0,-1 0 0 0 0,4-1-123 0 0,11 1 170 0 0,115-20 360 0 0,-121 19-779 0 0,19-9-1350 0 0,-27-17-8936 0 0,-5 21 7145 0 0,0 3 328 0 0</inkml:trace>
  <inkml:trace contextRef="#ctx0" brushRef="#br0" timeOffset="6899.974">2423 849 3353 0 0,'0'0'1820'0'0,"0"0"-49"0"0,0 0-1 0 0,0 0 33 0 0,0 0-141 0 0,35-5-229 0 0,110-18-237 0 0,96 8 1902 0 0,-111 14-3219 0 0,-72 1-3065 0 0,-30 3-4986 0 0,-20-2 1745 0 0</inkml:trace>
  <inkml:trace contextRef="#ctx0" brushRef="#br0" timeOffset="7719.075">3237 378 0 0 0,'0'0'492'0'0,"0"0"551"0"0,0 0 125 0 0,0 0 87 0 0,0 0 32 0 0,0 0-65 0 0,0 0-138 0 0,0 0-185 0 0,0 0-138 0 0,0 0-54 0 0,0 0-12 0 0,0 0 38 0 0,0 0 6 0 0,8-1-21 0 0,112-9 2710 0 0,-104 9-3107 0 0,-13 1-278 0 0,1-1 0 0 0,-1 0 0 0 0,1 1-1 0 0,-1 0 1 0 0,1-1 0 0 0,-1 2 0 0 0,1-1 0 0 0,-1 0 0 0 0,1 1 0 0 0,-1-1 0 0 0,1 1 0 0 0,-1 0 0 0 0,0 0 0 0 0,1 0 0 0 0,-1 1 0 0 0,0-1 0 0 0,0 1 0 0 0,0 0 0 0 0,1 0-43 0 0,-4 1 48 0 0,1 0 0 0 0,-1 1 0 0 0,0-1 0 0 0,0 0 1 0 0,0 0-1 0 0,0 0 0 0 0,-1 0 0 0 0,1 0 0 0 0,-1 0 0 0 0,0 0 1 0 0,0 0-1 0 0,0 0 0 0 0,0 0 0 0 0,0 0 0 0 0,-1 0 0 0 0,1 0 1 0 0,-1-1-1 0 0,0 1 0 0 0,0-1 0 0 0,0 1 0 0 0,0-1 1 0 0,0 0-1 0 0,0 0 0 0 0,-3 2-48 0 0,-6 10 97 0 0,-18 19 36 0 0,24-29-117 0 0,0 1 0 0 0,0-1-1 0 0,1 2 1 0 0,0-1 0 0 0,0 0 0 0 0,0 1 0 0 0,0-1-1 0 0,1 1 1 0 0,0 0 0 0 0,0 1 0 0 0,0-1 0 0 0,1 0-1 0 0,0 1 1 0 0,0-1 0 0 0,1 1 0 0 0,-1 4-16 0 0,5-9-3 0 0,-1 0 0 0 0,1 0 0 0 0,-1-1 0 0 0,1 1 0 0 0,0-1 0 0 0,0 1 0 0 0,0-1 0 0 0,0 0 0 0 0,0 0 1 0 0,0-1-1 0 0,0 1 0 0 0,0-1 0 0 0,0 1 0 0 0,0-1 0 0 0,0 0 0 0 0,0 0 0 0 0,0 0 0 0 0,0 0 0 0 0,1-1 0 0 0,-1 1 0 0 0,2-2 3 0 0,67-22-4723 0 0,-42 12-3550 0 0,-22 8 2324 0 0</inkml:trace>
  <inkml:trace contextRef="#ctx0" brushRef="#br0" timeOffset="8639.968">3427 98 944 0 0,'0'0'1288'0'0,"0"0"-157"0"0,0 0 0 0 0,0 0 151 0 0,0 0 156 0 0,0 0 17 0 0,0 0-147 0 0,0 0-195 0 0,0 0-175 0 0,0 0-93 0 0,0 0-32 0 0,0 0-57 0 0,22-11-25 0 0,72-37-46 0 0,-25 20 878 0 0,-66 26-1518 0 0,1 0 0 0 0,-1 1-1 0 0,0 0 1 0 0,1 0 0 0 0,-1 0-1 0 0,1 0 1 0 0,-1 1 0 0 0,1-1 0 0 0,-1 1-1 0 0,1 0 1 0 0,0 0 0 0 0,-1 0 0 0 0,1 0-1 0 0,-1 1 1 0 0,1-1 0 0 0,-1 1-1 0 0,1 0 1 0 0,-1 0 0 0 0,1 0 0 0 0,-1 1-1 0 0,0-1 1 0 0,0 1 0 0 0,1 0 0 0 0,-1 0-1 0 0,0 0 1 0 0,-1 0 0 0 0,1 0 0 0 0,0 1-1 0 0,-1-1 1 0 0,1 1 0 0 0,-1 0-1 0 0,0 0 1 0 0,0 0 0 0 0,0 0 0 0 0,0 0-1 0 0,0 0 1 0 0,-1 1-45 0 0,10 36 88 0 0,-1 0-1 0 0,-2 1 1 0 0,-2 0-1 0 0,-2 1 1 0 0,-2-1-1 0 0,-2 1 1 0 0,-2 19-88 0 0,1 4-6 0 0,-23 365-548 0 0,23 247 1951 0 0,1-677-1356 0 0,0 0 10 0 0,0 0-1 0 0,-20-7 3322 0 0,-11-4-3711 0 0,-143 3-2454 0 0,165 8 2037 0 0,-10-1-3188 0 0,7-2-4109 0 0,6 0-102 0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35.5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45 0 0 0,'0'0'328'0'0,"0"0"404"0"0,0 0 354 0 0,0 0 307 0 0,0 0 170 0 0,0 0 46 0 0,0 0-29 0 0,0 0-124 0 0,0 0-162 0 0,0 0-127 0 0,21 0-140 0 0,107 0 731 0 0,115-19 2204 0 0,-178 8-3783 0 0,1 0-1867 0 0,-21 8-6828 0 0,-44 4 3566 0 0,-1 1 3659 0 0,0-2 828 0 0,0 4-1763 0 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35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4745 0 0,'0'0'2251'0'0,"0"0"-574"0"0,0 0-405 0 0,0 0 15 0 0,0 0 148 0 0,0 0 68 0 0,0 0-130 0 0,0 0-239 0 0,0 0-229 0 0,0 0-176 0 0,0 0-137 0 0,36-4-118 0 0,113-11-63 0 0,114-25 1016 0 0,-199 32-1702 0 0,9 0-1766 0 0,-23 6-5566 0 0,-37 2-1461 0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38.9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474 494 1848 0 0,'0'0'1542'0'0,"0"0"-984"0"0,0 0-232 0 0,0 0 297 0 0,0 0 289 0 0,0 0 172 0 0,0 0 2 0 0,0 0-95 0 0,-1 31-183 0 0,-7 100-224 0 0,-29 163 238 0 0,36-256-1223 0 0,-2 32-288 0 0,7-23-7579 0 0,-2-43 6442 0 0</inkml:trace>
  <inkml:trace contextRef="#ctx0" brushRef="#br0" timeOffset="257.889">732 509 2176 0 0,'0'0'1641'0'0,"0"0"-248"0"0,0 0-120 0 0,0 0 90 0 0,0 0 70 0 0,0 0-24 0 0,0 0-153 0 0,0 0-223 0 0,0 0-167 0 0,0 0-141 0 0,0 0-115 0 0,0 0-94 0 0,0 0-41 0 0,29-3-19 0 0,94-10-17 0 0,15 10 770 0 0,-42 25-949 0 0,-94-21-262 0 0,0 0 1 0 0,0 0-1 0 0,0 0 1 0 0,0 1-1 0 0,0-1 1 0 0,0 1 0 0 0,-1-1-1 0 0,1 1 1 0 0,-1 0-1 0 0,1-1 1 0 0,-1 1 0 0 0,0 0-1 0 0,1 0 1 0 0,-1 0-1 0 0,0 0 1 0 0,0 0 0 0 0,-1 0-1 0 0,1 1 1 0 0,0-1-1 0 0,-1 0 1 0 0,1 0-1 0 0,-1 1 1 0 0,1-1 0 0 0,-1 0-1 0 0,0 0 1 0 0,0 1-1 0 0,0-1 1 0 0,-1 0 0 0 0,1 1-1 0 0,0-1 1 0 0,-1 0-1 0 0,0 0 1 0 0,1 0-1 0 0,-1 1 1 0 0,0-1 0 0 0,0 0-1 0 0,0 0 1 0 0,0 0-1 0 0,-1 0 1 0 0,1 0 0 0 0,-1 0 1 0 0,-258 324-103 0 0,256-320 129 0 0,0 1 0 0 0,1-1 1 0 0,-1 0-1 0 0,1 1 0 0 0,0 0 0 0 0,1 0 1 0 0,0-1-1 0 0,0 2 0 0 0,0-1 0 0 0,1 0 0 0 0,0 0 1 0 0,0 0-1 0 0,1 1 0 0 0,0-1 0 0 0,1 5-26 0 0,2-6 56 0 0,0 1-1 0 0,1-1 0 0 0,0 0 1 0 0,0 0-1 0 0,1 0 0 0 0,0 0 0 0 0,0-1 1 0 0,0 0-1 0 0,0 0 0 0 0,1 0 1 0 0,0 0-1 0 0,0-1 0 0 0,0 0 1 0 0,0-1-1 0 0,5 3-55 0 0,-4-3-44 0 0,-1 0 0 0 0,1 0-1 0 0,0-1 1 0 0,0 0 0 0 0,-1 0 0 0 0,2 0 0 0 0,-1-1 0 0 0,0 0-1 0 0,0-1 1 0 0,0 1 0 0 0,0-2 0 0 0,1 1 0 0 0,-1-1 0 0 0,6-1 44 0 0,24-7-2879 0 0,-4-6-3340 0 0,-23 8-1444 0 0</inkml:trace>
  <inkml:trace contextRef="#ctx0" brushRef="#br0" timeOffset="258.889">1443 744 0 0 0,'0'0'264'0'0,"0"0"599"0"0,0 0 405 0 0,0 0 287 0 0,0 0 174 0 0,0 0 28 0 0,0 0-110 0 0,0 0-172 0 0,0 0-162 0 0,0 0-125 0 0,0 0-104 0 0,0 0-104 0 0,-6 0 1555 0 0,11-27-1768 0 0,1 0 0 0 0,1 0 1 0 0,1 1-1 0 0,1 0 0 0 0,1 0 0 0 0,2 1 0 0 0,12-19-767 0 0,-16 29 60 0 0,1 0 0 0 0,0 0 1 0 0,1 1-1 0 0,1 0 0 0 0,0 1 1 0 0,1 0-1 0 0,0 1 1 0 0,1 0-1 0 0,1 1 0 0 0,0 1 1 0 0,5-4-61 0 0,10 6-811 0 0,-29 30-2414 0 0,-7 12-2620 0 0,0-9-4719 0 0,6-17 7317 0 0</inkml:trace>
  <inkml:trace contextRef="#ctx0" brushRef="#br0" timeOffset="629.27">1973 413 0 0 0,'0'0'1470'0'0,"0"0"109"0"0,0 0 125 0 0,0 0 35 0 0,0 0-127 0 0,0 0-259 0 0,0 0-249 0 0,0 0-192 0 0,0 0-129 0 0,0 0-138 0 0,0 0-96 0 0,0 0-97 0 0,0 0-90 0 0,-33 23-95 0 0,-97 74-66 0 0,81-48-23 0 0,47-41-150 0 0,0-6-7 0 0,1 0-1 0 0,0 0 1 0 0,0 0 0 0 0,0 0 0 0 0,0 1-1 0 0,0-1 1 0 0,0 0 0 0 0,1 1-1 0 0,-1-1 1 0 0,1 1 0 0 0,0-1 0 0 0,0 1-1 0 0,-1-1 1 0 0,2 1 0 0 0,-1-1 0 0 0,0 0-1 0 0,0 1 1 0 0,1-1 0 0 0,-1 1-1 0 0,1-1 1 0 0,0 0 0 0 0,0 1 0 0 0,0-1-1 0 0,0 0 1 0 0,0 0 0 0 0,0 0 0 0 0,1 0-1 0 0,-1 0 1 0 0,1 0 0 0 0,-1 0-1 0 0,1 0 1 0 0,0 0 0 0 0,0-1 0 0 0,0 1-1 0 0,0-1 1 0 0,0 1 0 0 0,0-1 0 0 0,0 0-1 0 0,0 0 1 0 0,1 0 0 0 0,-1 0-1 0 0,0 0 1 0 0,1-1 0 0 0,-1 1 0 0 0,0-1-1 0 0,3 1-20 0 0,3-3 215 0 0,-1 0-1 0 0,1 0 0 0 0,0-1 0 0 0,-1 0 0 0 0,1-1 1 0 0,-1 1-1 0 0,0-1 0 0 0,0-1 0 0 0,-1 0 0 0 0,1 0 1 0 0,-1 0-1 0 0,0 0 0 0 0,0-1 0 0 0,-1 0 1 0 0,0 0-1 0 0,0-1-214 0 0,35-30 341 0 0,-15 16-288 0 0,88-54-244 0 0,-105 120-1557 0 0,-9-28 1231 0 0,-1 38-6982 0 0,32-35-2170 0 0,-27-17 9580 0 0</inkml:trace>
  <inkml:trace contextRef="#ctx0" brushRef="#br0" timeOffset="1061.66">2352 468 0 0 0,'0'0'604'0'0,"0"0"716"0"0,0 0 7 0 0,0 0-217 0 0,0 0-191 0 0,0 0-136 0 0,0 0-47 0 0,0 0-57 0 0,0 0-81 0 0,0 0-122 0 0,-18 5-143 0 0,-58 18-131 0 0,73-22-197 0 0,-1 1-1 0 0,1-1 0 0 0,1 1 0 0 0,-1 0 1 0 0,0 0-1 0 0,0 0 0 0 0,1 0 0 0 0,-1 1 1 0 0,1-1-1 0 0,-1 1 0 0 0,1-1 0 0 0,0 1 1 0 0,0 0-1 0 0,0 0 0 0 0,1 0 0 0 0,-1 0 1 0 0,1 0-1 0 0,0 0 0 0 0,0 1 1 0 0,0-1-1 0 0,0 0 0 0 0,0 1 0 0 0,0-1 1 0 0,1 1-1 0 0,0-1 0 0 0,0 0 0 0 0,0 1 1 0 0,0-1-1 0 0,0 1 0 0 0,1 0-4 0 0,-1 2-32 0 0,0-3 29 0 0,1-1 0 0 0,-1 0 1 0 0,1 1-1 0 0,0-1 0 0 0,0 1 0 0 0,0-1 0 0 0,0 0 0 0 0,0 0 0 0 0,0 0 0 0 0,0 1 0 0 0,1-1 0 0 0,-1 0 0 0 0,1-1 0 0 0,0 1 0 0 0,-1 0 1 0 0,1 0-1 0 0,0-1 0 0 0,0 1 0 0 0,0-1 0 0 0,0 1 0 0 0,0-1 0 0 0,0 0 0 0 0,1 0 0 0 0,-1 0 0 0 0,0 0 0 0 0,1 0 0 0 0,-1-1 1 0 0,0 1-1 0 0,1-1 0 0 0,0 1 3 0 0,75 8 2309 0 0,-67-10-1816 0 0,1-1 1 0 0,-1 0-1 0 0,0 0 1 0 0,1-1-1 0 0,-1 0 0 0 0,0-1 1 0 0,-1 0-1 0 0,1-1 1 0 0,-1 0-1 0 0,0-1 0 0 0,0 0 1 0 0,0-1-1 0 0,-1 0 0 0 0,1-1-493 0 0,116-116 2084 0 0,-116 115-2044 0 0,-1-1-1 0 0,0-1 0 0 0,0 0 0 0 0,-1 0 1 0 0,0 0-1 0 0,-1-1 0 0 0,-1 0 0 0 0,0-1 0 0 0,0 0 1 0 0,-2 1-1 0 0,1-2 0 0 0,-1 1 0 0 0,-1 0 1 0 0,-1-1-1 0 0,0 1 0 0 0,0-1 0 0 0,-2 0 1 0 0,1 0-1 0 0,-2-5-39 0 0,-1 14-22 0 0,1 0 1 0 0,-1 1-1 0 0,0-1 0 0 0,-1 1 1 0 0,1-1-1 0 0,-1 1 1 0 0,0 0-1 0 0,0 0 0 0 0,0 0 1 0 0,0 1-1 0 0,-1-1 0 0 0,0 1 1 0 0,1-1-1 0 0,-1 1 1 0 0,0 0-1 0 0,-1 1 0 0 0,1-1 1 0 0,0 1-1 0 0,-1 0 1 0 0,1 0-1 0 0,-1 0 0 0 0,0 1 1 0 0,0-1-1 0 0,0 1 0 0 0,0 0 1 0 0,0 1-1 0 0,1-1 1 0 0,-1 1-1 0 0,0 0 0 0 0,0 0 1 0 0,0 1-1 0 0,0-1 1 0 0,0 1-1 0 0,0 0 0 0 0,0 1 1 0 0,0-1-1 0 0,0 1 0 0 0,1 0 1 0 0,-1 0-1 0 0,1 0 1 0 0,0 1-1 0 0,-1-1 0 0 0,-2 3 22 0 0,-2 1-21 0 0,0 1-1 0 0,0-1 1 0 0,0 2-1 0 0,1-1 1 0 0,0 1 0 0 0,1 0-1 0 0,-1 1 1 0 0,2-1-1 0 0,-1 1 1 0 0,1 1-1 0 0,1-1 1 0 0,-1 1-1 0 0,2 0 1 0 0,-1 1-1 0 0,2-1 1 0 0,-1 1-1 0 0,1-1 1 0 0,1 1-1 0 0,0 0 1 0 0,0 0 0 0 0,1 5 21 0 0,1-10-10 0 0,-1-1 1 0 0,1 1-1 0 0,0 0 1 0 0,1 0 0 0 0,0-1-1 0 0,0 1 1 0 0,0 0-1 0 0,0-1 1 0 0,1 1 0 0 0,0-1-1 0 0,0 0 1 0 0,0 0-1 0 0,1 1 1 0 0,0-1 0 0 0,0-1-1 0 0,0 1 1 0 0,1 0 0 0 0,-1-1-1 0 0,1 0 1 0 0,0 0-1 0 0,0 0 1 0 0,1 0 0 0 0,-1-1-1 0 0,3 2 10 0 0,8 4-56 0 0,1-1 0 0 0,0-1-1 0 0,0 0 1 0 0,0-1 0 0 0,1-1-1 0 0,0-1 1 0 0,0 0 0 0 0,0-1 0 0 0,1-1-1 0 0,-1 0 1 0 0,6-2 56 0 0,68 2-4215 0 0,-70-2-729 0 0,-5-4-4814 0 0</inkml:trace>
  <inkml:trace contextRef="#ctx0" brushRef="#br0" timeOffset="1450.036">3136 332 1304 0 0,'0'0'1801'0'0,"0"0"-69"0"0,0 0 102 0 0,0 0 45 0 0,0 0-175 0 0,0 0-255 0 0,0 0-265 0 0,0 0-255 0 0,0 0-210 0 0,-31 23-179 0 0,-98 75-176 0 0,-232 171 298 0 0,-5-19-980 0 0,204-142-2346 0 0,62-29-7134 0 0,89-70 6477 0 0</inkml:trace>
  <inkml:trace contextRef="#ctx0" brushRef="#br0" timeOffset="2198.837">2893 822 0 0 0,'0'0'396'0'0,"0"0"912"0"0,0 0 206 0 0,0 0-112 0 0,0 0-131 0 0,0 0-126 0 0,0 0-79 0 0,0 0-10 0 0,0 0 79 0 0,0 0 20 0 0,0 0-59 0 0,0 0-116 0 0,-6 0-162 0 0,-162 62 2780 0 0,65-10-3415 0 0,102-51-199 0 0,0-1 0 0 0,0 0 0 0 0,0 1 0 0 0,0-1 1 0 0,1 1-1 0 0,-1-1 0 0 0,0 1 0 0 0,0 0 0 0 0,0-1 1 0 0,1 1-1 0 0,-1 0 0 0 0,0 0 0 0 0,1-1 1 0 0,-1 1-1 0 0,0 0 0 0 0,1 0 0 0 0,-1 0 0 0 0,1 0 1 0 0,0 0-1 0 0,-1 0 0 0 0,1-1 0 0 0,0 1 0 0 0,-1 0 1 0 0,1 0-1 0 0,0 0 0 0 0,0 0 0 0 0,0 0 1 0 0,0 0-1 0 0,0 0 0 0 0,0 0 0 0 0,0 0 0 0 0,0 0 1 0 0,0 0-1 0 0,1 0 0 0 0,-1 0 0 0 0,0 0 0 0 0,1 0 1 0 0,-1 0-1 0 0,0 0 0 0 0,1 0 0 0 0,-1 0 1 0 0,1 0-1 0 0,0 0 16 0 0,79 9-7 0 0,-71-11 11 0 0,0 0-1 0 0,1 2 0 0 0,-1-1 1 0 0,0 1-1 0 0,0 0 0 0 0,1 1 1 0 0,-1 0-1 0 0,0 0 0 0 0,-1 1 1 0 0,1 0-1 0 0,0 1 1 0 0,-1 0-1 0 0,0 0 0 0 0,1 1 1 0 0,-2 0-1 0 0,1 0 0 0 0,-1 1 1 0 0,0 0-1 0 0,0 0 0 0 0,0 1 1 0 0,1 2-4 0 0,-7-5 39 0 0,-1-1 0 0 0,0 0 0 0 0,1 1 0 0 0,-1-1 0 0 0,-1 1 0 0 0,1-1 0 0 0,0 0 0 0 0,-1 1 0 0 0,0-1 0 0 0,0 0 0 0 0,0 1 0 0 0,0-1 0 0 0,0 0 0 0 0,-1 0 1 0 0,1 0-1 0 0,-1 0 0 0 0,0 0 0 0 0,0 0 0 0 0,0-1 0 0 0,0 1 0 0 0,0-1 0 0 0,-1 1 0 0 0,1-1 0 0 0,-1 0 0 0 0,0 0 0 0 0,0 0 0 0 0,1 0 0 0 0,-1 0 0 0 0,0-1 0 0 0,-1 1 0 0 0,1-1 0 0 0,0 0 0 0 0,0 0 0 0 0,0 0 1 0 0,-1 0-1 0 0,1-1 0 0 0,-3 1-39 0 0,-1 3-1 0 0,-109 23-479 0 0,36-26-4232 0 0,79-1 4630 0 0,-17-3-8991 0 0,12 3 4468 0 0</inkml:trace>
  <inkml:trace contextRef="#ctx0" brushRef="#br0" timeOffset="3161.09">3083 586 480 0 0,'0'0'1628'0'0,"0"0"37"0"0,0 0 110 0 0,0 0 128 0 0,0 0-4 0 0,0 0-196 0 0,0 0-305 0 0,0 0-326 0 0,0 0-285 0 0,0 0-216 0 0,0 0-113 0 0,0 0-12 0 0,0 0 31 0 0,5-1 45 0 0,197-27 2890 0 0,-207 50-3266 0 0,-93 63-392 0 0,97-83 212 0 0,1-1 0 0 0,-1 1 0 0 0,1 0 0 0 0,0 0-1 0 0,0 0 1 0 0,-1 0 0 0 0,1-1 0 0 0,0 1 0 0 0,1 0 0 0 0,-1 0-1 0 0,0 0 1 0 0,1 0 0 0 0,-1-1 0 0 0,1 1 0 0 0,-1 0 0 0 0,1 0-1 0 0,0-1 1 0 0,-1 1 0 0 0,1 0 0 0 0,0-1 0 0 0,0 1-1 0 0,1-1 1 0 0,-1 1 0 0 0,0-1 0 0 0,0 0 0 0 0,1 0 0 0 0,-1 1-1 0 0,0-1 1 0 0,1 0 0 0 0,-1 0 0 0 0,1 0 0 0 0,0 0 0 0 0,-1-1-1 0 0,1 1 35 0 0,11 12-9 0 0,-10-11 27 0 0,-1 1 0 0 0,0 1 0 0 0,0-1 0 0 0,0 0 0 0 0,-1 0 0 0 0,1 1 0 0 0,-1-1 0 0 0,0 1 0 0 0,0-1-1 0 0,0 1 1 0 0,0-1 0 0 0,0 1 0 0 0,-1 0 0 0 0,0-1 0 0 0,0 1 0 0 0,0 0 0 0 0,0 0 0 0 0,0-1 0 0 0,-1 1 0 0 0,0 0-1 0 0,1-1 1 0 0,-1 1 0 0 0,-1-1 0 0 0,1 1 0 0 0,0-1 0 0 0,-1 1 0 0 0,0-1 0 0 0,0 0 0 0 0,0 0 0 0 0,0 0 0 0 0,0 0-1 0 0,-1 0 1 0 0,1-1 0 0 0,-1 1 0 0 0,0 0 0 0 0,0-1 0 0 0,0 0 0 0 0,0 0 0 0 0,0 0 0 0 0,0 0 0 0 0,0 0 0 0 0,-1-1-1 0 0,1 0 1 0 0,-1 1 0 0 0,1-1 0 0 0,-1 0 0 0 0,1-1 0 0 0,-1 1 0 0 0,-1-1-18 0 0,-50 10-489 0 0,21-13-3379 0 0,24-4-4427 0 0,7 4 1144 0 0</inkml:trace>
  <inkml:trace contextRef="#ctx0" brushRef="#br0" timeOffset="3965.071">3283 1 0 0 0,'0'0'319'0'0,"0"0"425"0"0,0 0 444 0 0,0 0 271 0 0,0 0 120 0 0,0 0-37 0 0,0 0-126 0 0,0 0-86 0 0,0 0-111 0 0,0 0-168 0 0,32 11-174 0 0,97 40-165 0 0,-63-3 253 0 0,-59-38-804 0 0,4 11-47 0 0,-1 1 0 0 0,-1 0-1 0 0,0 0 1 0 0,-2 1 0 0 0,0 0 0 0 0,-2 1 0 0 0,-1-1 0 0 0,0 1 0 0 0,-2 0-1 0 0,-1 0 1 0 0,-1 0 0 0 0,0 0 0 0 0,-3 1-114 0 0,1 17-66 0 0,-2-1 0 0 0,-2 0-1 0 0,-2 0 1 0 0,-1 0 0 0 0,-2-1 0 0 0,-2 0-1 0 0,-2-1 1 0 0,-2-1 0 0 0,-12 21 66 0 0,9-22-238 0 0,-1-1 0 0 0,-2-2 0 0 0,-1 0 0 0 0,-2-1-1 0 0,-1-2 1 0 0,-23 19 238 0 0,23-25-1103 0 0,-1-2-1 0 0,-1-1 1 0 0,-1-1-1 0 0,-27 13 1104 0 0,-3-1-5602 0 0,39-21 1601 0 0</inkml:trace>
  <inkml:trace contextRef="#ctx0" brushRef="#br0" timeOffset="4714.859">272 96 0 0 0,'0'0'705'0'0,"0"0"209"0"0,0 0-35 0 0,0 0-60 0 0,0 0-56 0 0,0 0-13 0 0,-28 33 27 0 0,-85 102 36 0 0,52-37 993 0 0,49-69-1033 0 0,0 1 0 0 0,2 0 1 0 0,1 0-1 0 0,1 1 0 0 0,2 0 0 0 0,1 1 1 0 0,-1 28-774 0 0,5-12 417 0 0,2-1 1 0 0,2 1-1 0 0,2-1 1 0 0,10 45-418 0 0,-10-69 25 0 0,1 18-74 0 0,2 0 1 0 0,2 0 0 0 0,2-1 0 0 0,2-1 0 0 0,1 0 0 0 0,2 0 0 0 0,1-2 0 0 0,4 2 48 0 0,72 72-3609 0 0,-17-53-5113 0 0,-58-46 6104 0 0</inkml:trace>
  <inkml:trace contextRef="#ctx0" brushRef="#br0" timeOffset="6151.09">4132 93 0 0 0,'0'0'469'0'0,"0"0"429"0"0,0 0 332 0 0,0 0 129 0 0,0 0-33 0 0,0 0-169 0 0,0 0-241 0 0,0 0-223 0 0,0 0-166 0 0,0 0-149 0 0,-6 35-104 0 0,-19 113-55 0 0,-6-36 122 0 0,21-91-297 0 0,-134 274 255 0 0,129-264-130 0 0,7-17 231 0 0,1 0 0 0 0,0 0 0 0 0,1 1 0 0 0,1 0 0 0 0,0 0 0 0 0,1 1 0 0 0,1-1 0 0 0,0 1 0 0 0,0 10-400 0 0,4-23 74 0 0,-1 0-1 0 0,0 0 1 0 0,1 0 0 0 0,0-1 0 0 0,0 1-1 0 0,0 0 1 0 0,0 0 0 0 0,0-1 0 0 0,0 1-1 0 0,1-1 1 0 0,-1 1 0 0 0,1-1 0 0 0,-1 0-1 0 0,1 1 1 0 0,0-1 0 0 0,0 0 0 0 0,0 0-1 0 0,0 0 1 0 0,1-1 0 0 0,-1 1 0 0 0,0 0-1 0 0,1-1 1 0 0,-1 0 0 0 0,1 1-1 0 0,0-1 1 0 0,-1 0 0 0 0,1 0 0 0 0,0 0-1 0 0,0-1 1 0 0,-1 1 0 0 0,4-1-74 0 0,97 8 1355 0 0,-90-8-1254 0 0,140-37 1002 0 0,-34-14-1132 0 0,-103 31-3932 0 0,-15 3-6727 0 0,-1 13 6622 0 0</inkml:trace>
  <inkml:trace contextRef="#ctx0" brushRef="#br0" timeOffset="6395.26">3712 553 3777 0 0,'0'0'1680'0'0,"0"0"257"0"0,0 0 111 0 0,0 0 16 0 0,0 0-367 0 0,0 0-393 0 0,199-15-288 0 0,-158 11-232 0 0,7 1-159 0 0,3-1-185 0 0,6 0-184 0 0,2-3-224 0 0,0-4-304 0 0,0 4-552 0 0,-2-4-1081 0 0,-13 3-1904 0 0,-16 5-7041 0 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0:50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78 203 0 0 0,'0'0'93'0'0,"5"-1"8455"0"0,20-2-5154 0 0,185 3 1388 0 0,-59 0-4222 0 0,-58-7-379 0 0,51-16-1025 0 0,-137 22-4154 0 0,-19 6-3438 0 0,3-1 5843 0 0,4 0 1906 0 0</inkml:trace>
  <inkml:trace contextRef="#ctx0" brushRef="#br0" timeOffset="6229.896">0 600 0 0 0,'0'0'597'0'0,"0"0"97"0"0,1-2 70 0 0,31-10 6026 0 0,-24 12-6742 0 0,70 0 1719 0 0,-7 2-1523 0 0,-1-2 0 0 0,1-4 0 0 0,-1-3 0 0 0,0-3 0 0 0,15-7-244 0 0,12-9-3698 0 0,-95 25 2689 0 0,-1 1-4202 0 0,-1 0 3249 0 0</inkml:trace>
  <inkml:trace contextRef="#ctx0" brushRef="#br0" timeOffset="6983.54">438 8 0 0 0,'0'0'1048'0'0,"0"0"24"0"0,0 0-13 0 0,0 0 48 0 0,0 0 63 0 0,0 0-7 0 0,0 0-99 0 0,0 0-200 0 0,0 0-193 0 0,0 0-180 0 0,0 0-126 0 0,0 0-53 0 0,0 0-2 0 0,-7-2 32 0 0,-22-2 60 0 0,21 2 30 0 0,8 2-13 0 0,0 0-53 0 0,12 12 1036 0 0,1 3-957 0 0,0-1 1 0 0,2 0-1 0 0,0-1 0 0 0,0-1 0 0 0,1 0 1 0 0,0-1-1 0 0,1-1 0 0 0,0 0 1 0 0,5 1-446 0 0,4 1 52 0 0,-1 2 1 0 0,0 1-1 0 0,-1 1 1 0 0,-1 1-1 0 0,-1 1 1 0 0,0 1 0 0 0,16 19-53 0 0,-4 18-71 0 0,-24 2 534 0 0,-10-57-406 0 0,-6 14 231 0 0,-110 103 446 0 0,-175 128 138 0 0,260-210-1134 0 0,32-21-2633 0 0,16-11-7440 0 0,-11-4 3049 0 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1:02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0 0 0,'0'0'1374'0'0,"0"0"-62"0"0,0 0-57 0 0,0 0 125 0 0,0 0 178 0 0,0 0 102 0 0,0 0-68 0 0,0 0-163 0 0,0 0-172 0 0,0 0-179 0 0,0 0-128 0 0,0 0-94 0 0,0 0-84 0 0,24 0-75 0 0,154-8 902 0 0,55-6-88 0 0,-215 12-1603 0 0,-1 0-3869 0 0,-16 2 1902 0 0,-1 0-888 0 0,-1 0-1629 0 0,0 0-2069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03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12 600 424 0 0,'0'0'766'0'0,"0"0"-42"0"0,0 0 168 0 0,0 0 280 0 0,0 0 194 0 0,0 0 31 0 0,0 0-140 0 0,0 0-201 0 0,0 0-181 0 0,0 0-178 0 0,0 0-105 0 0,0 0-47 0 0,0 0-7 0 0,-2 30 12 0 0,-7 90 1 0 0,16-50 925 0 0,-6-67-1371 0 0,1-1 0 0 0,0 1 1 0 0,0-1-1 0 0,0 0 0 0 0,0 0 1 0 0,0 1-1 0 0,1-2 0 0 0,-1 1 0 0 0,1 0 1 0 0,-1 0-1 0 0,1-1 0 0 0,0 1 0 0 0,-1-1 1 0 0,1 0-1 0 0,0 0 0 0 0,0 0 1 0 0,0 0-1 0 0,0 0 0 0 0,0-1 0 0 0,0 1 1 0 0,0-1-1 0 0,0 0 0 0 0,0 0 1 0 0,0 0-1 0 0,0 0 0 0 0,0-1 0 0 0,0 1 1 0 0,0-1-1 0 0,0 0 0 0 0,0 0 1 0 0,0 0-1 0 0,0 0 0 0 0,-1 0 0 0 0,1 0 1 0 0,0-1-1 0 0,-1 0 0 0 0,1 1 0 0 0,-1-1 1 0 0,1 0-1 0 0,-1 0 0 0 0,0 0 1 0 0,0-1-1 0 0,0 1 0 0 0,0 0 0 0 0,0-1 1 0 0,-1 1-1 0 0,1-1 0 0 0,-1 0 1 0 0,1 1-1 0 0,-1-1 0 0 0,0 0 0 0 0,0 0 1 0 0,0-1-106 0 0,4-13-37 0 0,-1 1 1 0 0,-1-1 0 0 0,0 0 0 0 0,-2 0-1 0 0,1 0 1 0 0,-2 0 0 0 0,0 0-1 0 0,-2-8 37 0 0,1 18-117 0 0,1 1-167 0 0,0 0 1 0 0,-1 1-1 0 0,0-1 1 0 0,-1 1-1 0 0,1-1 1 0 0,-1 0-1 0 0,0 1 1 0 0,0 0 0 0 0,-1 0-1 0 0,1-1 1 0 0,-1 1-1 0 0,0 1 1 0 0,-1-1-1 0 0,1 0 1 0 0,-3-1 283 0 0,-50-18-8943 0 0,53 26 8778 0 0,1 0 1 0 0,-1 0 0 0 0,1 0-1 0 0,-1 0 1 0 0,1 0-1 0 0,0 0 1 0 0,-1 1 0 0 0,1-1-1 0 0,0 1 1 0 0,1 0-1 0 0,-1-1 1 0 0,0 1 0 0 0,1 0-1 0 0,0 0 1 0 0,0 0-1 0 0,-1 0 1 0 0,2 0 0 0 0,-1 0-1 0 0,0 1 1 0 0,1-1-1 0 0,-1 0 1 0 0,1 1 164 0 0,0-2 107 0 0,-1 1 0 0 0,1-1 0 0 0,0 0 0 0 0,0 0 0 0 0,0 1 0 0 0,1-1 0 0 0,-1 0 0 0 0,0 0 0 0 0,1 0 0 0 0,-1 1 0 0 0,1-1 0 0 0,0 0 0 0 0,0 0 0 0 0,0 0 0 0 0,0 0 0 0 0,0 0 0 0 0,0 0 0 0 0,0 0 0 0 0,1-1 0 0 0,-1 1 0 0 0,1 0 0 0 0,-1-1 0 0 0,1 1 0 0 0,0-1 0 0 0,0 1 0 0 0,-1-1 0 0 0,1 0 0 0 0,0 0 0 0 0,0 0 1 0 0,0 0-1 0 0,0 0 0 0 0,1 0 0 0 0,-1-1 0 0 0,0 1 0 0 0,0 0 0 0 0,0-1 0 0 0,1 0 0 0 0,-1 0 0 0 0,0 0 0 0 0,0 0 0 0 0,1 0 0 0 0,-1 0 0 0 0,0 0 0 0 0,0-1 0 0 0,0 1 0 0 0,1-1 0 0 0,-1 1 0 0 0,0-1 0 0 0,2-1-107 0 0,9-1 563 0 0,-1-1 0 0 0,1 0-1 0 0,-1 0 1 0 0,0-1 0 0 0,0-1 0 0 0,-1 0 0 0 0,0-1 0 0 0,0 0 0 0 0,0 0 0 0 0,-1-2 0 0 0,0 1-1 0 0,-1-1 1 0 0,0 0 0 0 0,7-10-563 0 0,21-22 253 0 0,-2-1 0 0 0,-2-2 0 0 0,-2-1-1 0 0,-1-1 1 0 0,-3-2 0 0 0,-2-1 0 0 0,0-6-253 0 0,-18 39 63 0 0,-1 1 1 0 0,-1-1-1 0 0,0 0 0 0 0,-1-1 1 0 0,0 1-1 0 0,-1-1 0 0 0,-1 0 1 0 0,-1-16-64 0 0,-1 32 134 0 0,-6 24-120 0 0,-4 20-42 0 0,1 1 0 0 0,3 0 0 0 0,1 0 1 0 0,2 1-1 0 0,2-1 0 0 0,4 24 28 0 0,-3 30-209 0 0,-29 516-465 0 0,29-603 685 0 0,0 3 38 0 0,-1-1 0 0 0,0 0 0 0 0,0 1 0 0 0,-1-1 0 0 0,-1 0 0 0 0,0 0 0 0 0,-1 0 0 0 0,0-1 0 0 0,-1 1 0 0 0,0-1 0 0 0,-1 0 0 0 0,-5 6-49 0 0,10-16 37 0 0,-1 0 0 0 0,1 0 0 0 0,-1 0-1 0 0,0-1 1 0 0,0 1 0 0 0,0 0 0 0 0,0-1 0 0 0,0 1 0 0 0,0-1 0 0 0,-1 0-1 0 0,1 0 1 0 0,0 0 0 0 0,-1 0 0 0 0,1 0 0 0 0,0 0 0 0 0,-1-1 0 0 0,1 1-1 0 0,-1-1 1 0 0,1 0 0 0 0,-1 0 0 0 0,1 1 0 0 0,-1-2 0 0 0,1 1 0 0 0,-1 0 0 0 0,1 0-1 0 0,-1-1 1 0 0,1 0 0 0 0,-1 1 0 0 0,1-1 0 0 0,-1 0 0 0 0,1 0 0 0 0,0 0-1 0 0,0 0 1 0 0,-1-1 0 0 0,1 1 0 0 0,0-1 0 0 0,0 1 0 0 0,0-1 0 0 0,1 0-1 0 0,-1 1 1 0 0,0-1 0 0 0,1 0 0 0 0,-1 0 0 0 0,1-1 0 0 0,-1 1 0 0 0,1 0 0 0 0,0 0-1 0 0,0-1 1 0 0,0 1 0 0 0,0 0 0 0 0,1-1 0 0 0,-1 1 0 0 0,0-2-37 0 0,-2-18-1 0 0,0 0 0 0 0,2-1 0 0 0,0 1 0 0 0,2 0 1 0 0,0 0-1 0 0,2 0 0 0 0,0-1 0 0 0,1 2 0 0 0,1-1 1 0 0,2 1-1 0 0,0-1 0 0 0,1 2 0 0 0,10-19 1 0 0,35-59-3579 0 0,8 9-5013 0 0,-45 69 484 0 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1:03.1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44 4497 0 0,'0'0'3029'0'0,"0"0"-1230"0"0,0 0-255 0 0,0 0 168 0 0,0 0-9 0 0,0 0-166 0 0,0 0-220 0 0,0 0-216 0 0,0 0-256 0 0,0 0-218 0 0,34 3-112 0 0,108 6-97 0 0,-17-21 389 0 0,-84 2-693 0 0,-2 3-446 0 0,38-6-1042 0 0,-28 3-7500 0 0,-37 6-2111 0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1:00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708 118 2240 0 0,'0'0'1794'0'0,"0"0"-895"0"0,0 0-454 0 0,0 0 100 0 0,0 0 360 0 0,0 0 399 0 0,0 0 186 0 0,0 0-134 0 0,0 0-319 0 0,0 0-371 0 0,0 0-255 0 0,-10 27-148 0 0,-33 86-90 0 0,-13-7 249 0 0,36-77-322 0 0,-2-1 0 0 0,-1-1 0 0 0,-1-1 0 0 0,-2-1 1 0 0,0-2-1 0 0,-1 0 0 0 0,-2-2 0 0 0,-5 3-100 0 0,14-10 47 0 0,-2 0 0 0 0,1-1 1 0 0,-2-1-1 0 0,0-1 0 0 0,0-1 0 0 0,-1-1 0 0 0,0-1 0 0 0,0-1 1 0 0,-1-1-1 0 0,0-1 0 0 0,-10 0-47 0 0,32-5 23 0 0,0 1 1 0 0,1-1-1 0 0,-1 0 0 0 0,0 0 1 0 0,0 0-1 0 0,0-1 0 0 0,0 1 1 0 0,0-1-1 0 0,1 1 0 0 0,-1-1 0 0 0,0 0 1 0 0,0 0-1 0 0,1 0 0 0 0,-1 0 1 0 0,1-1-1 0 0,-1 1 0 0 0,1-1 1 0 0,-1 1-1 0 0,1-1 0 0 0,0 0 1 0 0,0 0-1 0 0,0 0 0 0 0,0 0 1 0 0,0 0-1 0 0,0-1 0 0 0,1 1 1 0 0,-1 0-1 0 0,1-1 0 0 0,0 1 1 0 0,-1-1-1 0 0,1 0 0 0 0,0 1 1 0 0,0-1-1 0 0,1 0 0 0 0,-1 0 1 0 0,1 0-1 0 0,-1 1 0 0 0,1-1 0 0 0,0 0 1 0 0,0 0-1 0 0,0 0-23 0 0,3-13 56 0 0,0 1 1 0 0,1 0-1 0 0,0 0 0 0 0,1 0 0 0 0,1 0 1 0 0,0 1-1 0 0,1 0 0 0 0,1 0 0 0 0,0 1 1 0 0,1 0-1 0 0,10-12-56 0 0,-3 3 164 0 0,0 0 1 0 0,1 1 0 0 0,1 1-1 0 0,1 1 1 0 0,1 0-1 0 0,1 1 1 0 0,0 2-1 0 0,7-3-164 0 0,-25 16 14 0 0,1 2 0 0 0,-1-1 0 0 0,1 0 0 0 0,-1 1 0 0 0,1-1 0 0 0,0 1 0 0 0,0 0 0 0 0,0 0 0 0 0,0 1 0 0 0,0-1 0 0 0,0 1 0 0 0,0 0 0 0 0,0 0 0 0 0,0 0-1 0 0,0 1 1 0 0,0-1 0 0 0,0 1 0 0 0,0 0 0 0 0,-1 0 0 0 0,1 0 0 0 0,0 1 0 0 0,0-1 0 0 0,-1 1 0 0 0,1 0 0 0 0,-1 0 0 0 0,1 0 0 0 0,-1 0 0 0 0,0 1 0 0 0,1 0-14 0 0,77 97 330 0 0,-61-70-265 0 0,14 18 37 0 0,-20-24-13 0 0,1-1 0 0 0,1-1 1 0 0,1 0-1 0 0,1-2 0 0 0,1 0 1 0 0,1-1-1 0 0,0 0 1 0 0,1-2-1 0 0,1-1 0 0 0,10 6-89 0 0,10-11-959 0 0,-33-11-3372 0 0,0 0-4036 0 0,-9 0 2068 0 0</inkml:trace>
  <inkml:trace contextRef="#ctx0" brushRef="#br0" timeOffset="704.147">1303 0 0 0 0,'0'0'936'0'0,"0"0"358"0"0,0 0-1 0 0,0 0 36 0 0,0 0 94 0 0,0 0 42 0 0,0 0-74 0 0,0 0-162 0 0,0 0-165 0 0,0 0-153 0 0,0 0-129 0 0,0 0-119 0 0,0 0-88 0 0,-20 13-51 0 0,-61 42-24 0 0,76-52-418 0 0,1-1 0 0 0,0 1 0 0 0,0 1 0 0 0,0-1 0 0 0,0 0 0 0 0,1 1-1 0 0,-1 0 1 0 0,1 0 0 0 0,0 0 0 0 0,0 0 0 0 0,0 0 0 0 0,1 1 0 0 0,-1-1 0 0 0,1 1-1 0 0,-1 3-81 0 0,-4 8 286 0 0,-11 28-29 0 0,1 1-1 0 0,3 1 1 0 0,1 0-1 0 0,3 1 1 0 0,1 0-1 0 0,3 0 1 0 0,1 1 0 0 0,3 0-1 0 0,2-1 1 0 0,2 10-257 0 0,-2-51-38 0 0,0 1 0 0 0,0-1 0 0 0,1 0 0 0 0,-1 1 0 0 0,2-1 0 0 0,-1 0 0 0 0,0 0 1 0 0,1 0-1 0 0,1 0 0 0 0,-1 0 0 0 0,1 0 0 0 0,-1 0 0 0 0,2-1 0 0 0,-1 1 0 0 0,1-1 0 0 0,-1 0 0 0 0,2 0 1 0 0,-1 0-1 0 0,0-1 0 0 0,1 0 0 0 0,0 1 0 0 0,0-2 0 0 0,0 1 0 0 0,0 0 0 0 0,1-1 0 0 0,-1 0 0 0 0,1 0 0 0 0,0-1 1 0 0,0 0-1 0 0,0 0 0 0 0,0 0 0 0 0,0-1 0 0 0,7 1 38 0 0,52-18-4769 0 0,-26-11-4204 0 0,-29 19 4507 0 0</inkml:trace>
  <inkml:trace contextRef="#ctx0" brushRef="#br0" timeOffset="1116.56">1373 350 144 0 0,'0'0'3691'0'0,"0"0"-2249"0"0,0 0-743 0 0,0 0 69 0 0,0 0 319 0 0,0 0 273 0 0,0 0 17 0 0,0 0-153 0 0,0 0-239 0 0,0 0-235 0 0,0 0-169 0 0,0 0-93 0 0,26-2-39 0 0,129-7 419 0 0,-61 13 291 0 0,-93-2-1135 0 0,0-1 1 0 0,0 1 0 0 0,0 0 0 0 0,0 0 0 0 0,-1 0-1 0 0,1 0 1 0 0,0 0 0 0 0,-1 0 0 0 0,0 0 0 0 0,1 0-1 0 0,-1 0 1 0 0,0 0 0 0 0,0 0 0 0 0,0 1 0 0 0,-1-1-1 0 0,1 0 1 0 0,0 0 0 0 0,-1 0 0 0 0,1 0 0 0 0,-1 0-1 0 0,0 0 1 0 0,0-1 0 0 0,1 1 0 0 0,-1 0 0 0 0,-1 0-1 0 0,1 0 1 0 0,0-1 0 0 0,0 1 0 0 0,-1 0 0 0 0,1-1-1 0 0,0 0 1 0 0,-1 1-25 0 0,-205 203 866 0 0,204-203-832 0 0,0 0 0 0 0,0 1 1 0 0,1-1-1 0 0,-1 0 0 0 0,1 1 1 0 0,0-1-1 0 0,-1 1 0 0 0,1 0 1 0 0,0 0-1 0 0,0 0 0 0 0,1 0 1 0 0,-1 0-1 0 0,1 0 0 0 0,-1 0 1 0 0,1 1-1 0 0,0-1 0 0 0,0 0 0 0 0,1 1 1 0 0,-1-1-1 0 0,1 1 0 0 0,0-1 1 0 0,-1 1-1 0 0,2-1 0 0 0,-1 1 1 0 0,0-1-1 0 0,1 0 0 0 0,-1 1 1 0 0,1-1-1 0 0,0 1 0 0 0,0-1 1 0 0,0 0-1 0 0,1 0 0 0 0,-1 0 1 0 0,1 1-1 0 0,0-1 0 0 0,0-1 1 0 0,0 1-1 0 0,1 1-34 0 0,5 0 4 0 0,1-1 1 0 0,0 0-1 0 0,0 0 0 0 0,0-1 1 0 0,0 0-1 0 0,0-1 0 0 0,0 0 1 0 0,0-1-1 0 0,1 1 1 0 0,-1-2-1 0 0,0 1 0 0 0,0-1 1 0 0,1-1-1 0 0,-1 0 0 0 0,0 0 1 0 0,0-1-1 0 0,1 0-4 0 0,43-18-5018 0 0,-3-4-7478 0 0,-42 20 9901 0 0</inkml:trace>
  <inkml:trace contextRef="#ctx0" brushRef="#br0" timeOffset="1536.401">2065 336 5633 0 0,'0'0'2083'0'0,"0"0"-360"0"0,0 0-157 0 0,0 0-19 0 0,0 0-79 0 0,0 0-203 0 0,0 0-233 0 0,0 0-240 0 0,0 0-252 0 0,0 0-176 0 0,0 0-132 0 0,0 0-90 0 0,-25 13-57 0 0,-74 42-29 0 0,72-34-9 0 0,28-19-57 0 0,0 0 0 0 0,0 0 0 0 0,-1 0 0 0 0,2 0 0 0 0,-1 0 0 0 0,0 0 0 0 0,0-1 1 0 0,1 1-1 0 0,-1 0 0 0 0,0-1 0 0 0,1 1 0 0 0,0 0 0 0 0,-1-1 0 0 0,1 0 0 0 0,0 1 0 0 0,0-1 1 0 0,0 0-1 0 0,0 0 0 0 0,0 0 0 0 0,0 0 0 0 0,0-1 0 0 0,0 1 0 0 0,0 0 0 0 0,1-1 0 0 0,-1 0 1 0 0,0 1-1 0 0,0-1 0 0 0,0 0 0 0 0,1 0 0 0 0,-1 0 0 0 0,1 0 10 0 0,13 3-31 0 0,75 34 97 0 0,-89-36-4 0 0,1 1 1 0 0,-1-1-1 0 0,0 1 1 0 0,1-1-1 0 0,-1 1 1 0 0,0 0-1 0 0,0 0 1 0 0,0 0-1 0 0,0 0 1 0 0,-1 0-1 0 0,1 0 1 0 0,-1 1-1 0 0,1-1 1 0 0,-1 0-1 0 0,0 1 1 0 0,1-1-1 0 0,-1 1 1 0 0,-1 0-1 0 0,1-1 1 0 0,0 1-1 0 0,-1 0 1 0 0,1-1-1 0 0,-1 1 1 0 0,0 0-1 0 0,0 0 1 0 0,0-1-1 0 0,0 1 1 0 0,0 0-1 0 0,-1 0 1 0 0,1-1 0 0 0,-1 1-1 0 0,0 1-62 0 0,-63 51 613 0 0,-40-6-1548 0 0,31-29-4687 0 0,60-19-2692 0 0,8-1 2269 0 0</inkml:trace>
  <inkml:trace contextRef="#ctx0" brushRef="#br0" timeOffset="1832.79">2275 93 7178 0 0,'0'0'1611'0'0,"0"0"-350"0"0,0 0-242 0 0,0 0-47 0 0,0 0 66 0 0,0 0 58 0 0,0 0-17 0 0,0 0-87 0 0,0 0-152 0 0,0 0-116 0 0,0 0-38 0 0,0 0-58 0 0,0 0-53 0 0,16 26-56 0 0,50 84-66 0 0,13 53 858 0 0,-73-152-1337 0 0,-2 0-1 0 0,1 1 1 0 0,-2-1 0 0 0,1 1 0 0 0,-2 0-1 0 0,0 0 1 0 0,0 0 0 0 0,-1 0-1 0 0,0 0 1 0 0,-1 0 0 0 0,-1 1-1 0 0,0-1 1 0 0,0 0 0 0 0,-1 0-1 0 0,-1 0 1 0 0,0 0 0 0 0,0-1 0 0 0,-2 1-1 0 0,1-1 1 0 0,-1 0 0 0 0,-1 0-1 0 0,0-1 1 0 0,0 1 0 0 0,-1-1-1 0 0,-1-1 1 0 0,1 1 0 0 0,-2-1 0 0 0,1 0-1 0 0,-1-1 27 0 0,-85 52-2760 0 0,60-45-1365 0 0,0-6-4309 0 0,25-9 2534 0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1:05.4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0 0 0,'0'0'1575'0'0,"0"0"-345"0"0,0 0-457 0 0,0 0-322 0 0,0 0-116 0 0,0 0 83 0 0,0 0 164 0 0,0 0 163 0 0,0 0 153 0 0,0 0 83 0 0,0 0 21 0 0,10-1-29 0 0,68-12 764 0 0,135-6 1646 0 0,-209 20-3378 0 0,1 0-1 0 0,-1 0 1 0 0,0 0 0 0 0,0 0-1 0 0,1 1 1 0 0,-1 0-1 0 0,0 0 1 0 0,0 0 0 0 0,-1 0-1 0 0,1 0 1 0 0,0 1-1 0 0,-1 0 1 0 0,1 0 0 0 0,-1 0-1 0 0,0 0 1 0 0,0 0-1 0 0,0 1 1 0 0,-1-1 0 0 0,1 1-1 0 0,-1 0 1 0 0,0-1-1 0 0,0 1 1 0 0,0 0 0 0 0,0 1-1 0 0,-1-1 1 0 0,1 0 0 0 0,-1 0-1 0 0,0 1 1 0 0,-1-1-1 0 0,1 0 1 0 0,-1 1-5 0 0,-2 8 71 0 0,-1 0 0 0 0,0 1-1 0 0,-1-2 1 0 0,-1 1 0 0 0,0 0 0 0 0,0-1 0 0 0,-1 0 0 0 0,-1 0-1 0 0,0-1 1 0 0,-1 0 0 0 0,0 0 0 0 0,-1 0 0 0 0,-1 0-71 0 0,-22 33 52 0 0,20-26-12 0 0,-31 43 85 0 0,3 1 0 0 0,3 1 0 0 0,3 3 1 0 0,-9 27-126 0 0,41-90 18 0 0,0 0 0 0 0,0 0 1 0 0,0 1-1 0 0,0-1 1 0 0,1 0-1 0 0,-1 1 0 0 0,1-1 1 0 0,0 1-1 0 0,0 0 1 0 0,0-1-1 0 0,1 1 0 0 0,-1 0 1 0 0,1-1-1 0 0,0 1 1 0 0,0 0-1 0 0,0 0 0 0 0,0-1 1 0 0,1 1-1 0 0,-1 0 0 0 0,1-1 1 0 0,0 1-1 0 0,0-1 1 0 0,1 1-1 0 0,-1-1 0 0 0,1 1 1 0 0,-1-1-1 0 0,1 0 1 0 0,0 1-1 0 0,0-1 0 0 0,1 0 1 0 0,-1-1-1 0 0,1 1 1 0 0,-1 0-1 0 0,2 0-18 0 0,9-1 82 0 0,1-1 0 0 0,-1 0 0 0 0,1-2 0 0 0,-1 1 0 0 0,0-1 0 0 0,1-1 0 0 0,-1-1 0 0 0,0 0 0 0 0,0 0 0 0 0,0-1 0 0 0,-1-1 0 0 0,0 0 0 0 0,1-1 0 0 0,-2 0 0 0 0,1-1 0 0 0,-1 0 0 0 0,2-2-82 0 0,22-10-536 0 0,8-12-2101 0 0,-19 12-4545 0 0,-14 14-1222 0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1:05.7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74 343 6409 0 0,'0'0'464'0'0,"0"0"-6"0"0,0 0 138 0 0,0 0 256 0 0,0 0 270 0 0,0 0 138 0 0,0 0-73 0 0,0 0-181 0 0,0 0-233 0 0,0 0-209 0 0,0 0-150 0 0,-11 32-113 0 0,-33 99-78 0 0,31-61 98 0 0,12-65-288 0 0,-1 0 1 0 0,1 1-1 0 0,1-1 0 0 0,-1 0 0 0 0,1 1 0 0 0,0-1 1 0 0,0 1-1 0 0,0-1 0 0 0,1 0 0 0 0,0 1 0 0 0,0-1 1 0 0,0 0-1 0 0,1 1 0 0 0,0-1 0 0 0,0 0 1 0 0,0 0-1 0 0,0-1 0 0 0,1 1 0 0 0,0 0 0 0 0,0-1 1 0 0,0 1-1 0 0,0-1 0 0 0,1 0 0 0 0,0 0 0 0 0,0-1 1 0 0,0 1-1 0 0,0-1 0 0 0,1 1 0 0 0,-1-1 1 0 0,1-1-1 0 0,-1 1 0 0 0,2 0-33 0 0,79 10 814 0 0,-78-13-903 0 0,0-1 0 0 0,0 0 0 0 0,0 0 0 0 0,0 0 0 0 0,0-1 0 0 0,-1 0 0 0 0,1 0 0 0 0,0-1 0 0 0,-1 0 0 0 0,0 0 0 0 0,1 0 0 0 0,-1-1 0 0 0,0 0 0 0 0,-1 0 0 0 0,1 0 0 0 0,-1-1 0 0 0,2-2 89 0 0,16-20-4391 0 0,-10 7-2560 0 0,-9 12 1979 0 0</inkml:trace>
  <inkml:trace contextRef="#ctx0" brushRef="#br0" timeOffset="252.438">359 273 2737 0 0,'0'0'637'0'0,"0"0"-73"0"0,0 0 160 0 0,0 0 298 0 0,0 0 271 0 0,0 0 110 0 0,-9 31-28 0 0,-30 98-130 0 0,-96 261 2451 0 0,71-213-3596 0 0,57-159-221 0 0,1-1 0 0 0,1 1 0 0 0,0 0 0 0 0,2 0 0 0 0,0 0 0 0 0,1 1 0 0 0,1-1 0 0 0,1 1 0 0 0,0 0 121 0 0,0-18-92 0 0,0 0-1 0 0,0 1 1 0 0,1-1 0 0 0,-1 0-1 0 0,0 1 1 0 0,1-1 0 0 0,-1 0-1 0 0,1 1 1 0 0,-1-1 0 0 0,1 0-1 0 0,0 0 1 0 0,-1 1 0 0 0,1-1-1 0 0,0 0 1 0 0,0 0 0 0 0,0 0-1 0 0,0 0 1 0 0,0 0 0 0 0,0 0-1 0 0,0 0 1 0 0,0-1 0 0 0,0 1-1 0 0,0 0 1 0 0,1 0 0 0 0,-1-1-1 0 0,0 1 1 0 0,1-1 0 0 0,-1 1-1 0 0,0-1 1 0 0,1 0 0 0 0,-1 0-1 0 0,0 1 1 0 0,1-1 0 0 0,-1 0-1 0 0,0 0 1 0 0,1 0 0 0 0,-1 0-1 0 0,1-1 93 0 0,48-17-8602 0 0,-42 10 7006 0 0</inkml:trace>
  <inkml:trace contextRef="#ctx0" brushRef="#br0" timeOffset="614.644">567 770 0 0 0,'0'0'747'0'0,"0"0"378"0"0,0 0 172 0 0,0 0 68 0 0,0 0-54 0 0,0 0-137 0 0,0 0-107 0 0,0 0-106 0 0,0 0-57 0 0,0 0 39 0 0,0 0 148 0 0,5 16 177 0 0,15 48 125 0 0,-19-65-1293 0 0,-1 1 0 0 0,1 0 0 0 0,0 0 0 0 0,0 0 0 0 0,0 0 0 0 0,0-1 1 0 0,-1 1-1 0 0,1 0 0 0 0,0-1 0 0 0,0 1 0 0 0,-1-1 0 0 0,1 1 0 0 0,0-1 0 0 0,-1 1 0 0 0,1-1 1 0 0,0 1-1 0 0,-1-1 0 0 0,1 1 0 0 0,-1-1 0 0 0,1 0 0 0 0,-1 0 0 0 0,1 1 0 0 0,-1-1 0 0 0,0 0 1 0 0,1 0-1 0 0,-1 1 0 0 0,0-1 0 0 0,1 0 0 0 0,-1 0 0 0 0,0 0 0 0 0,0 1 0 0 0,0-1 0 0 0,0 0 1 0 0,0 0-1 0 0,0 0 0 0 0,0 0 0 0 0,0 0 0 0 0,0 1 0 0 0,0-1 0 0 0,-1 0 0 0 0,1 0 1 0 0,0 0-1 0 0,0 1 0 0 0,-1-2-100 0 0,5-25 199 0 0,1 0 1 0 0,1 1-1 0 0,2 0 1 0 0,0 0-1 0 0,2 0 1 0 0,0 1-1 0 0,2 1 1 0 0,1-1-1 0 0,1 2 0 0 0,1 0 1 0 0,1 1-1 0 0,1 1 1 0 0,1 0-1 0 0,16-15-199 0 0,-16 19-66 0 0,40-22-1696 0 0,-38 69-7237 0 0,-16-20 2753 0 0,-2-5 1476 0 0</inkml:trace>
  <inkml:trace contextRef="#ctx0" brushRef="#br0" timeOffset="1001.886">1177 421 760 0 0,'0'0'1315'0'0,"0"0"-68"0"0,0 0 108 0 0,0 0 293 0 0,0 0 185 0 0,0 0-88 0 0,-33 27-260 0 0,-101 87-385 0 0,78-49 150 0 0,55-63-1216 0 0,-1 0 0 0 0,1 0 1 0 0,0 0-1 0 0,0 0 1 0 0,1 1-1 0 0,-1-1 0 0 0,0 0 1 0 0,1 1-1 0 0,-1-1 1 0 0,1 0-1 0 0,0 1 1 0 0,0-1-1 0 0,0 0 0 0 0,0 1 1 0 0,0-1-1 0 0,1 1 1 0 0,-1-1-1 0 0,0 0 0 0 0,1 1 1 0 0,0-1-1 0 0,0 0 1 0 0,0 0-1 0 0,0 0 1 0 0,0 1-1 0 0,0-1 0 0 0,0 0 1 0 0,1 0-1 0 0,-1-1 1 0 0,1 1-1 0 0,-1 0 0 0 0,1 0 1 0 0,0-1-1 0 0,0 1 1 0 0,0-1-1 0 0,-1 1 0 0 0,2-1 1 0 0,-1 0-1 0 0,0 0 1 0 0,0 0-1 0 0,0 0 1 0 0,0 0-1 0 0,1 0 0 0 0,-1-1 1 0 0,0 1-1 0 0,1-1 1 0 0,0 0-35 0 0,4 1 179 0 0,1-1 1 0 0,-1-1 0 0 0,1 1-1 0 0,-1-1 1 0 0,1-1 0 0 0,-1 1-1 0 0,0-1 1 0 0,0 0 0 0 0,0-1-1 0 0,0 0 1 0 0,0 0 0 0 0,-1-1-1 0 0,1 1 1 0 0,-1-1 0 0 0,0-1-1 0 0,0 1 1 0 0,0-1 0 0 0,3-4-180 0 0,131-145 1773 0 0,-138 152-1676 0 0,13-15-409 0 0,-11 36-736 0 0,-8 14 832 0 0,3-29 180 0 0,0-1-1 0 0,1 0 1 0 0,-1 0 0 0 0,1 1 0 0 0,-1-1 0 0 0,1 0 0 0 0,0 1-1 0 0,0-1 1 0 0,1 0 0 0 0,-1 1 0 0 0,1-1 0 0 0,-1 0 0 0 0,1 1 0 0 0,0-1-1 0 0,0 0 1 0 0,1 0 0 0 0,-1 0 0 0 0,1 0 0 0 0,-1 0 0 0 0,1 0-1 0 0,0-1 1 0 0,0 1 0 0 0,2 1 36 0 0,0 0-165 0 0,0 0-1 0 0,1-1 0 0 0,-1 0 1 0 0,1 0-1 0 0,0 0 0 0 0,-1-1 1 0 0,2 1-1 0 0,-1-1 0 0 0,0 0 1 0 0,0-1-1 0 0,1 1 1 0 0,-1-1-1 0 0,0 0 0 0 0,2 0 166 0 0,48-11-9417 0 0,-47 3 3136 0 0</inkml:trace>
  <inkml:trace contextRef="#ctx0" brushRef="#br0" timeOffset="1471.512">1699 376 2088 0 0,'0'0'1713'0'0,"0"0"-618"0"0,0 0-167 0 0,0 0 81 0 0,0 0 6 0 0,0 0-85 0 0,0 0-113 0 0,0 0-159 0 0,0 0-130 0 0,0 0-88 0 0,0 0-76 0 0,-22 32-57 0 0,-69 95-43 0 0,68-84-62 0 0,28-31-21 0 0,-2-9-111 0 0,5 3 199 0 0,0-1 0 0 0,1 1 0 0 0,-1-2 0 0 0,1 1 0 0 0,0-1 0 0 0,0-1 0 0 0,0 1 0 0 0,1-1 0 0 0,-1-1 0 0 0,1 0 0 0 0,0 0 0 0 0,-1-1 0 0 0,1-1 0 0 0,0 1 0 0 0,0-1 0 0 0,0-1-1 0 0,-1 0 1 0 0,4-1-269 0 0,8-2 446 0 0,0-2 0 0 0,-1 0 0 0 0,0-1 0 0 0,0-1 0 0 0,0-1 0 0 0,-1-1 0 0 0,-1-1 0 0 0,1 0 0 0 0,-2-2 0 0 0,0 0 0 0 0,0 0 0 0 0,9-11-446 0 0,59-62 756 0 0,-75 76-714 0 0,1 0 0 0 0,-1-1 0 0 0,-1 0 0 0 0,0-1 0 0 0,-1 0 0 0 0,0 0 0 0 0,-1-1 0 0 0,0 0 0 0 0,-1 0 0 0 0,0 0 0 0 0,-1-1 0 0 0,-1 0 0 0 0,0 0 0 0 0,-1 0 0 0 0,-1-1 1 0 0,0 1-1 0 0,0-1 0 0 0,-2-8-42 0 0,-1 16-32 0 0,0 0 0 0 0,-1 1 0 0 0,1-1 1 0 0,-2 0-1 0 0,1 1 0 0 0,-1-1 1 0 0,0 1-1 0 0,0 0 0 0 0,0 0 0 0 0,-1 0 1 0 0,0 1-1 0 0,0-1 0 0 0,-1 1 1 0 0,1 0-1 0 0,-1 0 0 0 0,0 1 1 0 0,-1-1-1 0 0,1 1 0 0 0,-1 0 0 0 0,0 0 1 0 0,0 1-1 0 0,0 0 0 0 0,0 0 1 0 0,-1 0-1 0 0,1 1 0 0 0,-1 0 1 0 0,1 0-1 0 0,-1 1 0 0 0,0 0 0 0 0,0 0 1 0 0,0 0-1 0 0,1 1 0 0 0,-1 0 1 0 0,0 1-1 0 0,0-1 0 0 0,0 1 0 0 0,0 0 1 0 0,1 1-1 0 0,-1 0 0 0 0,0 0 1 0 0,1 0-1 0 0,0 1 0 0 0,-1 0 1 0 0,-3 3 31 0 0,0-2-24 0 0,1 1 1 0 0,0 1 0 0 0,0-1 0 0 0,1 2-1 0 0,-1-1 1 0 0,2 1 0 0 0,-1 0 0 0 0,1 1-1 0 0,0 0 1 0 0,0 0 0 0 0,1 0 0 0 0,0 1-1 0 0,0 0 1 0 0,1 0 0 0 0,0 1 0 0 0,1-1-1 0 0,0 1 1 0 0,1 0 0 0 0,0 0 0 0 0,0 0-1 0 0,1 0 1 0 0,0 1 0 0 0,1-1 0 0 0,0 1-1 0 0,1-1 1 0 0,0 1 0 0 0,1-1 0 0 0,0 1-1 0 0,1-1 1 0 0,2 9 23 0 0,-1-10 12 0 0,1-1-1 0 0,1 1 0 0 0,0-1 1 0 0,0 0-1 0 0,0-1 1 0 0,1 1-1 0 0,0-1 1 0 0,1 0-1 0 0,0-1 1 0 0,0 1-1 0 0,0-1 1 0 0,1-1-1 0 0,-1 1 1 0 0,1-1-1 0 0,1-1 1 0 0,-1 0-1 0 0,1 0 0 0 0,8 3-11 0 0,4 0 33 0 0,1-1-1 0 0,1 0 0 0 0,-1-2 0 0 0,1-1 0 0 0,0 0 0 0 0,0-2 0 0 0,5-1-32 0 0,-11 1-307 0 0,1-1 0 0 0,-1 0 1 0 0,1-2-1 0 0,-1 0 0 0 0,0-1 0 0 0,0-1 1 0 0,0 0-1 0 0,15-7 307 0 0,33-21-5114 0 0,-25 10-2970 0 0,-24 13 1083 0 0</inkml:trace>
  <inkml:trace contextRef="#ctx0" brushRef="#br0" timeOffset="1721.518">3185 1 10154 0 0,'0'0'1502'0'0,"0"0"-142"0"0,0 0 88 0 0,0 0 46 0 0,0 0-160 0 0,0 0-169 0 0,0 0-195 0 0,-33 21-201 0 0,-107 66-191 0 0,35-7 90 0 0,-683 600-971 0 0,448-410-1004 0 0,185-151-3243 0 0,150-115 3681 0 0,-7 7-1866 0 0,9-2-5017 0 0,3-9 3826 0 0</inkml:trace>
  <inkml:trace contextRef="#ctx0" brushRef="#br0" timeOffset="2165.661">2907 697 4305 0 0,'0'0'2883'0'0,"0"0"-709"0"0,0 0-516 0 0,0 0-261 0 0,0 0-171 0 0,0 0-174 0 0,0 0-138 0 0,0 0-148 0 0,0 0-132 0 0,0 0-154 0 0,0 0-144 0 0,0 0-88 0 0,-33 13-92 0 0,-102 44-44 0 0,51-14 126 0 0,-120 69 16 0 0,95-46-443 0 0,109-66 173 0 0,-1 0 0 0 0,1 0 0 0 0,0 0 0 0 0,-1 0 0 0 0,1 0 1 0 0,0 0-1 0 0,-1 0 0 0 0,1 0 0 0 0,-1 1 0 0 0,1-1 0 0 0,0 0 0 0 0,0 0 0 0 0,-1 0 0 0 0,1 1 0 0 0,0-1 0 0 0,-1 0 0 0 0,1 0 1 0 0,0 1-1 0 0,0-1 0 0 0,-1 0 0 0 0,1 1 0 0 0,0-1 0 0 0,0 0 0 0 0,0 1 0 0 0,-1-1 0 0 0,1 0 0 0 0,0 1 0 0 0,0-1 0 0 0,0 1 1 0 0,0-1-1 0 0,0 0 0 0 0,0 1 0 0 0,0-1 0 0 0,0 0 0 0 0,0 1 0 0 0,0-1 0 0 0,0 1 0 0 0,0-1 0 0 0,0 0 0 0 0,0 1 1 0 0,0-1-1 0 0,0 0 0 0 0,1 1 0 0 0,-1-1 0 0 0,0 1 0 0 0,0-1 0 0 0,0 0 0 0 0,0 1 0 0 0,1-1 0 0 0,-1 0 0 0 0,0 0 0 0 0,0 1 1 0 0,1-1-1 0 0,-1 0 0 0 0,0 0 0 0 0,1 1 0 0 0,-1-1 0 0 0,0 0 0 0 0,1 0 0 0 0,-1 0 0 0 0,0 1 0 0 0,1-1 0 0 0,-1 0 1 0 0,0 0-1 0 0,1 0 0 0 0,-1 0 0 0 0,1 0 0 0 0,-1 0 16 0 0,33 1-330 0 0,-24-1 344 0 0,250-7-360 0 0,-254 7 375 0 0,0 0 0 0 0,-1 1 1 0 0,1-1-1 0 0,0 1 0 0 0,-1 0 1 0 0,1 0-1 0 0,-1 0 0 0 0,1 1 1 0 0,-1 0-1 0 0,0-1 0 0 0,0 2 1 0 0,0-1-1 0 0,0 0 0 0 0,0 1 1 0 0,0 0-1 0 0,-1 0 0 0 0,1 0 1 0 0,-1 0-1 0 0,0 0 0 0 0,0 1 1 0 0,0-1-1 0 0,0 1 0 0 0,0 0 1 0 0,-1 0-1 0 0,0 0 0 0 0,0 0 1 0 0,0 1-1 0 0,0-1 0 0 0,-1 0 1 0 0,1 1-1 0 0,-1-1 0 0 0,-1 1 1 0 0,1-1-1 0 0,0 1 0 0 0,-1 0-28 0 0,-3 1 122 0 0,-1 0 1 0 0,1-1-1 0 0,-1 1 1 0 0,0-1-1 0 0,0 0 1 0 0,-1 0 0 0 0,0-1-1 0 0,0 1 1 0 0,0-1-1 0 0,0 0 1 0 0,0 0-1 0 0,-1-1 1 0 0,0 0 0 0 0,0 0-1 0 0,-5 2-123 0 0,-8 5 79 0 0,0-2 0 0 0,-1 0 0 0 0,1-1 0 0 0,-1-1 0 0 0,-1-1 1 0 0,1-1-1 0 0,-3 0-79 0 0,-90 3-2502 0 0,88-14-2857 0 0,19 4 14 0 0,2 2-1783 0 0</inkml:trace>
  <inkml:trace contextRef="#ctx0" brushRef="#br0" timeOffset="3280.536">3213 439 48 0 0,'0'0'2122'0'0,"0"0"-655"0"0,0 0-346 0 0,0 0 48 0 0,0 0 215 0 0,0 0 127 0 0,0 0-32 0 0,0 0-199 0 0,0 0-257 0 0,0 0-228 0 0,0 0-171 0 0,0 0-120 0 0,0 0-66 0 0,20 0-5 0 0,131 1 1399 0 0,-86 18-819 0 0,-64-19-991 0 0,0 1 1 0 0,1-1-1 0 0,-1 1 1 0 0,0 0-1 0 0,0-1 1 0 0,0 1 0 0 0,0 0-1 0 0,0 0 1 0 0,0 0-1 0 0,0 0 1 0 0,-1-1 0 0 0,1 1-1 0 0,0 1 1 0 0,0-1-1 0 0,-1 0 1 0 0,1 0-1 0 0,-1 0 1 0 0,1 0 0 0 0,-1 0-1 0 0,1 1 1 0 0,-1-1-1 0 0,0 0 1 0 0,1 0-1 0 0,-1 0 1 0 0,0 1 0 0 0,0-1-1 0 0,0 0 1 0 0,0 1-1 0 0,0-1 1 0 0,0 0 0 0 0,-1 0-1 0 0,1 1 1 0 0,0-1-1 0 0,-1 0 1 0 0,1 0-1 0 0,0 0 1 0 0,-1 1 0 0 0,0-1-1 0 0,1 0 1 0 0,-1 0-1 0 0,0 0 1 0 0,1 0-1 0 0,-1 0-22 0 0,-36 43 611 0 0,13-22-429 0 0,15-15-37 0 0,0 1 0 0 0,0 0 1 0 0,1 0-1 0 0,0 1 0 0 0,0 0 0 0 0,1 1 0 0 0,1-1 0 0 0,-1 1 1 0 0,0 4-146 0 0,6-13 11 0 0,1 0 1 0 0,-1 0 0 0 0,1 0 0 0 0,0 0 0 0 0,-1 0 0 0 0,1 0 0 0 0,0 0 0 0 0,0 0 0 0 0,0 0 0 0 0,0 0-1 0 0,0 0 1 0 0,0 1 0 0 0,0-1 0 0 0,0 0 0 0 0,0 0 0 0 0,0 0 0 0 0,1 0 0 0 0,-1 0 0 0 0,0 0 0 0 0,1 0-1 0 0,-1 0 1 0 0,1 0 0 0 0,-1 0 0 0 0,1 0 0 0 0,0 0 0 0 0,-1 0 0 0 0,1-1 0 0 0,0 1 0 0 0,-1 0 0 0 0,1 0-1 0 0,0-1 1 0 0,0 1 0 0 0,0 0 0 0 0,0-1 0 0 0,0 1 0 0 0,0-1 0 0 0,0 1 0 0 0,0-1 0 0 0,0 1-1 0 0,0-1 1 0 0,0 0 0 0 0,0 0 0 0 0,0 1 0 0 0,0-1 0 0 0,0 0 0 0 0,0 0 0 0 0,1 0-12 0 0,59 0 393 0 0,-55 0-361 0 0,227-58-2243 0 0,-201 49-259 0 0,-12 3-2201 0 0,-4 2-6210 0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1:26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524 667 3849 0 0,'0'0'1635'0'0,"0"0"-224"0"0,0 0-382 0 0,0 0-279 0 0,0 0-145 0 0,0 0-42 0 0,0 0-24 0 0,0 0 49 0 0,0 0 77 0 0,0 0 58 0 0,0 0 43 0 0,9-24-37 0 0,25-75-75 0 0,-25 52 1582 0 0,-10 46-2187 0 0,0-1-1 0 0,1 1 1 0 0,-1-1-1 0 0,0 1 1 0 0,0-1 0 0 0,0 1-1 0 0,0 0 1 0 0,0 0-1 0 0,0-1 1 0 0,-1 1-1 0 0,1 0 1 0 0,0 0-1 0 0,0 0 1 0 0,-1 0-1 0 0,1 1 1 0 0,-1-1 0 0 0,1 0-1 0 0,-1 0 1 0 0,1 1-1 0 0,-1-1 1 0 0,0 1-1 0 0,1 0 1 0 0,-1-1-1 0 0,1 1 1 0 0,-1 0-1 0 0,0 0 1 0 0,1 0 0 0 0,-1 0-1 0 0,0 0 1 0 0,1 0-1 0 0,-1 0 1 0 0,-1 1-49 0 0,-62 5-595 0 0,-54 45 532 0 0,93-39 94 0 0,1 0 0 0 0,0 2-1 0 0,1 1 1 0 0,0 1 0 0 0,-12 11-31 0 0,34-26-15 0 0,0 1 1 0 0,0-1-1 0 0,0 0 0 0 0,1 1 1 0 0,-1-1-1 0 0,0 1 1 0 0,1-1-1 0 0,-1 1 1 0 0,1 0-1 0 0,-1 0 0 0 0,1 0 1 0 0,0 0-1 0 0,0 0 1 0 0,0 0-1 0 0,0 0 1 0 0,0 0-1 0 0,0 0 0 0 0,1 0 1 0 0,-1 1-1 0 0,1-1 1 0 0,-1 0-1 0 0,1 0 0 0 0,0 1 1 0 0,0-1-1 0 0,0 0 1 0 0,0 1-1 0 0,0-1 1 0 0,1 0-1 0 0,-1 0 0 0 0,1 1 1 0 0,-1-1-1 0 0,1 0 1 0 0,0 0-1 0 0,0 0 0 0 0,0 0 1 0 0,0 0-1 0 0,0 0 1 0 0,1 0-1 0 0,-1 0 1 0 0,0 0-1 0 0,1-1 0 0 0,-1 1 1 0 0,1 0-1 0 0,0-1 1 0 0,0 1 14 0 0,10 5 12 0 0,1-1 1 0 0,0 0 0 0 0,0 0-1 0 0,1-1 1 0 0,-1-1 0 0 0,1-1-1 0 0,0 0 1 0 0,0 0-1 0 0,5-1-12 0 0,59 15-19 0 0,-77-17 22 0 0,1 0 0 0 0,-1 1 0 0 0,0-1-1 0 0,0 1 1 0 0,0-1 0 0 0,0 1-1 0 0,0 0 1 0 0,0-1 0 0 0,0 1 0 0 0,0 0-1 0 0,0 0 1 0 0,0 0 0 0 0,0 0 0 0 0,-1 0-1 0 0,1-1 1 0 0,0 1 0 0 0,-1 1-1 0 0,1-1 1 0 0,0 0 0 0 0,-1 0 0 0 0,1 0-1 0 0,-1 0 1 0 0,0 0 0 0 0,1 0 0 0 0,-1 1-1 0 0,0-1 1 0 0,0 0 0 0 0,0 0-1 0 0,0 0 1 0 0,0 1 0 0 0,0-1 0 0 0,0 0-1 0 0,0 0 1 0 0,0 1 0 0 0,0-1 0 0 0,-1 0-1 0 0,1 0 1 0 0,-1 0 0 0 0,1 0-1 0 0,-1 0 1 0 0,1 1 0 0 0,-1-1 0 0 0,0 0-1 0 0,1 0 1 0 0,-1 0 0 0 0,0-1 0 0 0,0 2-3 0 0,-38 46 306 0 0,-211 166 224 0 0,233-198-467 0 0,6-7-22 0 0,0 0 0 0 0,1 1-1 0 0,0 0 1 0 0,1 1 0 0 0,0 0 0 0 0,1 0 0 0 0,0 1 0 0 0,0 0 0 0 0,2 0 0 0 0,-4 8-41 0 0,9-16 7 0 0,1 1 0 0 0,-1-1 1 0 0,1 1-1 0 0,0-1 1 0 0,0 0-1 0 0,0 1 0 0 0,0-1 1 0 0,1 1-1 0 0,0-1 1 0 0,0 0-1 0 0,0 1 0 0 0,0-1 1 0 0,1 0-1 0 0,0 0 1 0 0,0 0-1 0 0,0 0 0 0 0,0 0 1 0 0,0 0-1 0 0,1-1 1 0 0,0 1-1 0 0,0-1 0 0 0,0 0 1 0 0,0 0-1 0 0,0 0 0 0 0,1 0 1 0 0,0 0-8 0 0,5 5 16 0 0,1-1 0 0 0,1 0-1 0 0,-1-1 1 0 0,1 0 0 0 0,0-1 0 0 0,0 0 0 0 0,1-1 0 0 0,-1 0-1 0 0,2 0-15 0 0,-2-2-158 0 0,0-1 0 0 0,1 0 0 0 0,-1 0 0 0 0,0-1 0 0 0,0-1 0 0 0,1 1 0 0 0,-1-2 0 0 0,0 0-1 0 0,0 0 1 0 0,0-1 0 0 0,0-1 0 0 0,-1 1 0 0 0,1-2 0 0 0,-1 1 0 0 0,0-2 0 0 0,0 1-1 0 0,-1-1 1 0 0,1-1 0 0 0,2-2 158 0 0,47-42-4918 0 0,-9-4-3632 0 0,-37 39 6021 0 0</inkml:trace>
  <inkml:trace contextRef="#ctx0" brushRef="#br0" timeOffset="269.948">329 1 8210 0 0,'0'0'-99'0'0,"0"0"-141"0"0,0 0-29 0 0,0 0 89 0 0,0 0 152 0 0,-11 30 134 0 0,-34 102 86 0 0,28-1 550 0 0,16 87 2477 0 0,27 196-3219 0 0,-3-87 328 0 0,-15 199-724 0 0,-12-455-374 0 0,-3 1 0 0 0,-4-1-1 0 0,-6 18 771 0 0,-30 106-7924 0 0,40-166 6574 0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1:31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3897 0 0,'0'0'1826'0'0,"0"0"-215"0"0,0 0-15 0 0,0 0 96 0 0,0 0-34 0 0,0 0-220 0 0,0 0-259 0 0,0 0-215 0 0,0 0-179 0 0,0 0-131 0 0,0 0-94 0 0,0 0-52 0 0,31-3-29 0 0,96-9-33 0 0,68 2 1427 0 0,-182 9-3161 0 0,12-1 3969 0 0,-12 1-2719 0 0,-5 1-3672 0 0,-8-1-10476 0 0,-3 1 9561 0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1:31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27 320 0 0,'0'0'3261'0'0,"0"0"-1267"0"0,0 0-267 0 0,0 0 268 0 0,0 0 180 0 0,0 0-41 0 0,0 0-310 0 0,0 0-356 0 0,0 0-303 0 0,0 0-237 0 0,32 6-81 0 0,102 17-86 0 0,-42-30 367 0 0,77-25-257 0 0,-133 24-4264 0 0,-1 0-3549 0 0,-28 8-4129 0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1:35.0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419 482 0 0 0,'0'0'1600'0'0,"0"0"-437"0"0,0 0-185 0 0,0 0 10 0 0,0 0 82 0 0,0 0 87 0 0,0 0 82 0 0,0 0-31 0 0,0 0-121 0 0,0 0-144 0 0,0 0-143 0 0,-24 8-109 0 0,-76 31-85 0 0,48 3 189 0 0,42-28-558 0 0,-14 16 65 0 0,1 2 1 0 0,2 0-1 0 0,1 0 0 0 0,2 2 1 0 0,1 1-1 0 0,-7 22-302 0 0,-35 129 336 0 0,51-153-332 0 0,1 0 0 0 0,2 0 0 0 0,2 1 0 0 0,0 0 1 0 0,3 0-1 0 0,0 0 0 0 0,5 24-4 0 0,-4-53 24 0 0,0 0 0 0 0,0 0 1 0 0,0 0-1 0 0,1 0 0 0 0,-1 0 0 0 0,1 0 0 0 0,1 0 0 0 0,-1 0 1 0 0,1-1-1 0 0,-1 1 0 0 0,1-1 0 0 0,0 0 0 0 0,1 0 1 0 0,-1 0-1 0 0,1 0 0 0 0,0-1 0 0 0,0 1 0 0 0,0-1 1 0 0,0 0-1 0 0,1 0 0 0 0,-1 0 0 0 0,1-1 0 0 0,0 0 1 0 0,-1 0-1 0 0,1 0 0 0 0,0 0 0 0 0,0-1 0 0 0,1 0 1 0 0,-1 0-1 0 0,2 0-24 0 0,6 0 149 0 0,0 0-1 0 0,-1-1 1 0 0,1-1 0 0 0,0 0 0 0 0,-1 0-1 0 0,1-2 1 0 0,-1 1 0 0 0,1-2 0 0 0,-1 1 0 0 0,0-2-1 0 0,-1 0 1 0 0,3-1-149 0 0,10-5 196 0 0,0-1 1 0 0,-1-1-1 0 0,0-2 0 0 0,-1 0 0 0 0,-1-1 0 0 0,0-1 0 0 0,-2-1 1 0 0,0-1-1 0 0,4-6-196 0 0,-18 20 21 0 0,-2 0 0 0 0,1-1 0 0 0,-1 1-1 0 0,1-1 1 0 0,-1 1 0 0 0,-1-1 0 0 0,1 0 0 0 0,-1 0 0 0 0,0 0 0 0 0,-1 0 0 0 0,1-1 0 0 0,-1 1 0 0 0,-1 0 0 0 0,1-1 0 0 0,-1 1 0 0 0,0 0-1 0 0,0-1 1 0 0,-1 1 0 0 0,0-1 0 0 0,0 1 0 0 0,0 0 0 0 0,-1 0 0 0 0,0 0 0 0 0,0 0 0 0 0,-1 0 0 0 0,1 0 0 0 0,-1 0 0 0 0,-1 1-1 0 0,1-1 1 0 0,-1 1 0 0 0,0 0 0 0 0,0 0 0 0 0,0 1 0 0 0,-1-1 0 0 0,-2-1-21 0 0,-4-1-176 0 0,-1 1 0 0 0,0 0 0 0 0,0 1 0 0 0,0 0 0 0 0,0 1 0 0 0,-1 0 0 0 0,1 1 0 0 0,-1 1 0 0 0,0 0-1 0 0,0 0 1 0 0,0 2 0 0 0,0-1 0 0 0,0 2 0 0 0,0 0 0 0 0,0 0 0 0 0,0 1 0 0 0,1 1 0 0 0,-1 0 0 0 0,-4 2 176 0 0,-64 30-3726 0 0,10 17-3606 0 0,56-39-15 0 0</inkml:trace>
  <inkml:trace contextRef="#ctx0" brushRef="#br0" timeOffset="381.425">1030 714 0 0 0,'0'0'311'0'0,"0"0"406"0"0,0 0 245 0 0,0 0 213 0 0,0 0 188 0 0,-33 14 61 0 0,-109 51-25 0 0,56-4 478 0 0,69-43-1408 0 0,2-5-248 0 0,0 0 1 0 0,1 2-1 0 0,1-1 0 0 0,0 2 1 0 0,1 0-1 0 0,1 0 0 0 0,0 1 1 0 0,1 0-1 0 0,1 1 1 0 0,1 0-1 0 0,0 0 0 0 0,1 1 1 0 0,2 0-1 0 0,-1 1 0 0 0,2-1 1 0 0,1 1-1 0 0,0 0 1 0 0,2-1-1 0 0,0 1 0 0 0,1 1-221 0 0,2-14 105 0 0,-1 0 1 0 0,1 0-1 0 0,1 0 0 0 0,0-1 0 0 0,0 1 0 0 0,0-1 0 0 0,0 0 0 0 0,1 1 1 0 0,0-2-1 0 0,1 1 0 0 0,-1 0 0 0 0,1-1 0 0 0,0 0 0 0 0,1 0 0 0 0,-1 0 1 0 0,1-1-1 0 0,0 0 0 0 0,0 0 0 0 0,0 0 0 0 0,0-1 0 0 0,1 0 0 0 0,-1 0 1 0 0,1-1-1 0 0,0 0 0 0 0,0 0 0 0 0,0 0 0 0 0,0-1 0 0 0,1 0-105 0 0,11 2 331 0 0,0 0-1 0 0,1-2 1 0 0,-1 0-1 0 0,1-2 0 0 0,-1 0 1 0 0,0-1-1 0 0,1-1 1 0 0,-1 0-1 0 0,0-2 0 0 0,0 0-330 0 0,10-6 216 0 0,1-1 0 0 0,-1-1 0 0 0,-1-2 1 0 0,0 0-1 0 0,-2-2 0 0 0,1-1 0 0 0,-2-1 0 0 0,-1-2 0 0 0,0 0 0 0 0,-2-1 0 0 0,17-21-216 0 0,-33 35-40 0 0,1 0 0 0 0,-1 0 1 0 0,0 0-1 0 0,-1-1 0 0 0,0 1 1 0 0,0-1-1 0 0,-1-1 0 0 0,0 1 1 0 0,-1-1-1 0 0,0 1 0 0 0,0-1 0 0 0,-1 0 1 0 0,0 0-1 0 0,-1 0 0 0 0,0 0 1 0 0,-1 0-1 0 0,0-1 0 0 0,0 1 0 0 0,-1 0 1 0 0,0 0-1 0 0,-1 0 0 0 0,-1 0 1 0 0,1 0-1 0 0,-1 1 0 0 0,-1-1 1 0 0,0 1-1 0 0,0 0 0 0 0,-1 0 0 0 0,0 0 1 0 0,0 0-1 0 0,-1 1 0 0 0,-1 0 1 0 0,1 0-1 0 0,-1 1 0 0 0,-1-1 40 0 0,-3-1-263 0 0,1 1 0 0 0,-1 1 0 0 0,0 0 1 0 0,-1 1-1 0 0,0 0 0 0 0,0 0 0 0 0,0 2 0 0 0,-1-1 0 0 0,1 2 0 0 0,-1-1 0 0 0,0 2 0 0 0,-7-1 263 0 0,9 2-968 0 0,1 0 1 0 0,-1 1-1 0 0,0 0 0 0 0,0 1 0 0 0,1 1 0 0 0,-1-1 1 0 0,0 2-1 0 0,1-1 0 0 0,-10 5 968 0 0,-5 4-7702 0 0</inkml:trace>
  <inkml:trace contextRef="#ctx0" brushRef="#br0" timeOffset="1583.617">1544 633 0 0 0,'0'0'172'0'0,"0"0"287"0"0,0 0 126 0 0,0 0 25 0 0,0 0 49 0 0,0 0 69 0 0,0 0 61 0 0,-7 34 7 0 0,-21 108-67 0 0,3 1 2056 0 0,36-202 6087 0 0,53-128-6719 0 0,-48 156-2042 0 0,1 1-1 0 0,1 1 0 0 0,2 0 1 0 0,1 1-1 0 0,1 1 0 0 0,2 1 1 0 0,16-13-111 0 0,11 6-548 0 0,-50 56-266 0 0,-2 36-1388 0 0,0-28-1187 0 0,1-1-3767 0 0,1-20 3581 0 0,3-5 1149 0 0</inkml:trace>
  <inkml:trace contextRef="#ctx0" brushRef="#br0" timeOffset="1966.852">2035 533 552 0 0,'0'0'1356'0'0,"0"0"9"0"0,0 0 122 0 0,0 0 140 0 0,0 0-32 0 0,0 0-202 0 0,0 0-290 0 0,0 0-301 0 0,0 0-257 0 0,-31 27-197 0 0,-96 85-136 0 0,84-54-63 0 0,42-49-134 0 0,0-7 10 0 0,0 1 0 0 0,0-1 0 0 0,0 1 0 0 0,1-1 0 0 0,-1 1 0 0 0,0 0 0 0 0,1-1 1 0 0,0 1-1 0 0,0 0 0 0 0,0-1 0 0 0,0 1 0 0 0,0 0 0 0 0,0-1 0 0 0,1 1 0 0 0,-1 0 0 0 0,1-1 0 0 0,0 1 0 0 0,0 0 0 0 0,0-1 0 0 0,0 0 0 0 0,0 1 0 0 0,0-1 0 0 0,1 1 0 0 0,-1-1 0 0 0,1 0 0 0 0,0 0 0 0 0,-1 0 0 0 0,1 0 0 0 0,0 0 0 0 0,0-1 0 0 0,0 1 0 0 0,1 0 0 0 0,-1-1 0 0 0,0 1 0 0 0,1-1 0 0 0,-1 0 0 0 0,0 0 0 0 0,1 0 0 0 0,0 0 0 0 0,-1 0 0 0 0,1-1 0 0 0,0 1-25 0 0,9-4 360 0 0,-1-1 0 0 0,0 0 0 0 0,1 0 0 0 0,-2-1 0 0 0,1-1-1 0 0,0 0 1 0 0,-1 0 0 0 0,0-1 0 0 0,-1 0 0 0 0,1-1 0 0 0,-2 0-1 0 0,1-1 1 0 0,-1 1 0 0 0,0-2 0 0 0,-1 1 0 0 0,0-1 0 0 0,0 0 0 0 0,-1 0-1 0 0,2-6-359 0 0,-2 7 130 0 0,62-83 525 0 0,-66 155-1975 0 0,-4-33 919 0 0,1-26 195 0 0,0 0 1 0 0,0 0-1 0 0,1 0 0 0 0,0 1 1 0 0,-1-1-1 0 0,1 0 1 0 0,1 0-1 0 0,-1 0 0 0 0,0 0 1 0 0,1 0-1 0 0,0 0 1 0 0,0 0-1 0 0,0 0 0 0 0,1 0 1 0 0,-1 0-1 0 0,1 0 0 0 0,0-1 1 0 0,0 1-1 0 0,0-1 1 0 0,2 2 205 0 0,-2-2-378 0 0,1 0 1 0 0,-1-1 0 0 0,1 0 0 0 0,0 1 0 0 0,0-1-1 0 0,0 0 1 0 0,0 0 0 0 0,1 0 0 0 0,-1-1-1 0 0,0 1 1 0 0,1-1 0 0 0,-1 0 0 0 0,1 0 0 0 0,-1 0-1 0 0,1 0 1 0 0,0-1 0 0 0,-1 1 0 0 0,1-1 0 0 0,0 0-1 0 0,1 0 378 0 0,26-1-5832 0 0,-20-2 3820 0 0</inkml:trace>
  <inkml:trace contextRef="#ctx0" brushRef="#br0" timeOffset="2719.265">3409 275 6425 0 0,'0'0'2594'0'0,"0"0"-289"0"0,0 0-123 0 0,0 0-181 0 0,0 0-375 0 0,0 0-375 0 0,0 0-307 0 0,0 0-224 0 0,0 0-169 0 0,-35 29-131 0 0,-109 89-101 0 0,44-25 148 0 0,-505 440-85 0 0,405-362-1038 0 0,74-52-2846 0 0,121-114 2573 0 0,-7 9-282 0 0,9-3-7755 0 0,3-10 2043 0 0</inkml:trace>
  <inkml:trace contextRef="#ctx0" brushRef="#br0" timeOffset="3405.458">3182 927 0 0 0,'0'0'1231'0'0,"0"0"863"0"0,0 0 240 0 0,0 0 31 0 0,0 0-77 0 0,0 0-269 0 0,0 0-332 0 0,0 0-347 0 0,0 0-347 0 0,0 0-275 0 0,0 0-215 0 0,0 0-106 0 0,0 0-23 0 0,-8 3 6 0 0,-100 50 887 0 0,-47 49-1010 0 0,154-102-269 0 0,0 0 0 0 0,0 1 0 0 0,0-1-1 0 0,0 1 1 0 0,0-1 0 0 0,0 0 0 0 0,0 1 0 0 0,0 0 0 0 0,0-1 0 0 0,1 1-1 0 0,-1 0 1 0 0,0-1 0 0 0,0 1 0 0 0,0 0 0 0 0,1 0 0 0 0,-1 0 0 0 0,0-1 0 0 0,1 1-1 0 0,-1 0 1 0 0,1 0 0 0 0,-1 0 0 0 0,1 0 0 0 0,0 0 0 0 0,-1 0 0 0 0,1 0-1 0 0,0 0 1 0 0,0 0 0 0 0,0 0 0 0 0,-1 0 0 0 0,1 1 0 0 0,0-1 0 0 0,0 0-1 0 0,1 0 1 0 0,-1 0 0 0 0,0 0 0 0 0,0 0 0 0 0,0 0 0 0 0,1 0 0 0 0,-1 0-1 0 0,0 0 1 0 0,1 0 0 0 0,-1 0 0 0 0,1 0 0 0 0,0 0 0 0 0,-1 0 0 0 0,1-1-1 0 0,0 1 1 0 0,-1 0 0 0 0,1 0 0 0 0,0 0 0 0 0,0-1 0 0 0,-1 1 0 0 0,1 0 0 0 0,0-1-1 0 0,0 1 1 0 0,0-1 0 0 0,0 1 0 0 0,0-1 0 0 0,0 0 0 0 0,0 1 0 0 0,0-1-1 0 0,0 0 1 0 0,0 0 0 0 0,0 1 0 0 0,0-1 0 0 0,1 0 0 0 0,-1 0 0 0 0,0 0-1 0 0,1-1 13 0 0,78 13-89 0 0,-66-12 79 0 0,-1 1 0 0 0,0 0 0 0 0,0 2 0 0 0,0-1 0 0 0,0 1 0 0 0,0 1 0 0 0,0 1 0 0 0,-1-1 0 0 0,0 2 0 0 0,4 2 10 0 0,-13-7 17 0 0,0 1 1 0 0,-1 0-1 0 0,1 0 0 0 0,-1 0 1 0 0,1 0-1 0 0,-1 0 0 0 0,0 0 1 0 0,0 1-1 0 0,0-1 0 0 0,0 1 0 0 0,0-1 1 0 0,-1 1-1 0 0,1 0 0 0 0,-1 0 1 0 0,1-1-1 0 0,-1 1 0 0 0,0 0 1 0 0,0 0-1 0 0,-1 0 0 0 0,1 1 0 0 0,-1-1 1 0 0,1 0-1 0 0,-1 0 0 0 0,0 0 1 0 0,0 0-1 0 0,0 0 0 0 0,-1 1 1 0 0,1-1-1 0 0,-1 0 0 0 0,0 0 0 0 0,1 0 1 0 0,-1 0-1 0 0,-1 0 0 0 0,1 0 1 0 0,0 0-1 0 0,-2 2-17 0 0,-10 5-40 0 0,0-1 0 0 0,-1 0 0 0 0,0-1 0 0 0,0-1 1 0 0,-1 0-1 0 0,0-1 0 0 0,0 0 0 0 0,0-1 0 0 0,0-1 0 0 0,-12 2 40 0 0,-52 1-7882 0 0,74-8 3072 0 0,1-2-1942 0 0</inkml:trace>
  <inkml:trace contextRef="#ctx0" brushRef="#br0" timeOffset="3971.293">3343 817 2361 0 0,'0'0'2008'0'0,"0"0"46"0"0,0 0 185 0 0,0 0 25 0 0,0 0-209 0 0,0 0-369 0 0,0 0-327 0 0,0 0-212 0 0,0 0-141 0 0,0 0-113 0 0,0 0-107 0 0,0 0-76 0 0,0 0-69 0 0,14-3-76 0 0,90-13 738 0 0,-102 17-1300 0 0,1 0 0 0 0,-1 1 0 0 0,0-1 0 0 0,1 1 0 0 0,-1-1 1 0 0,0 1-1 0 0,0-1 0 0 0,0 1 0 0 0,0 0 0 0 0,0 0 0 0 0,0 0 0 0 0,-1 0 0 0 0,1 1 0 0 0,-1-1 1 0 0,1 0-1 0 0,-1 1 0 0 0,0-1 0 0 0,0 1 0 0 0,0-1 0 0 0,0 1 0 0 0,0-1 0 0 0,-1 1 0 0 0,1 0 1 0 0,-1-1-1 0 0,0 1 0 0 0,0 0 0 0 0,0-1 0 0 0,0 1 0 0 0,0 0 0 0 0,0-1 0 0 0,-1 1 0 0 0,1 0 0 0 0,-1-1 1 0 0,0 1-1 0 0,0 0 0 0 0,0-1 0 0 0,0 0 0 0 0,-1 2-3 0 0,1 3 69 0 0,0-2-22 0 0,-1 0 1 0 0,0 0 0 0 0,0 0 0 0 0,0 0 0 0 0,-1 0 0 0 0,0-1-1 0 0,0 1 1 0 0,0-1 0 0 0,0 0 0 0 0,-1 0 0 0 0,1 0 0 0 0,-1 0-1 0 0,0 0 1 0 0,0-1 0 0 0,-3 1-48 0 0,-27 32 161 0 0,31-32-141 0 0,3-4-17 0 0,0 1 0 0 0,0 0-1 0 0,0-1 1 0 0,0 1-1 0 0,0-1 1 0 0,0 1 0 0 0,0 0-1 0 0,1-1 1 0 0,-1 1-1 0 0,0-1 1 0 0,0 1 0 0 0,1-1-1 0 0,-1 1 1 0 0,0-1-1 0 0,1 1 1 0 0,-1-1 0 0 0,0 1-1 0 0,1-1 1 0 0,-1 0-1 0 0,1 1 1 0 0,-1-1-1 0 0,1 1 1 0 0,-1-1 0 0 0,1 0-1 0 0,-1 1 1 0 0,1-1-1 0 0,-1 0 1 0 0,1 0 0 0 0,-1 0-1 0 0,1 1 1 0 0,-1-1-1 0 0,1 0 1 0 0,0 0 0 0 0,-1 0-1 0 0,1 0 1 0 0,-1 0-1 0 0,1 0 1 0 0,0 0-1 0 0,-1 0 1 0 0,1 0 0 0 0,-1 0-1 0 0,1 0 1 0 0,-1-1-1 0 0,1 1 1 0 0,0 0 0 0 0,-1 0-1 0 0,1 0 1 0 0,-1-1-1 0 0,1 1 1 0 0,-1 0-3 0 0,1 0 4 0 0,19 0 20 0 0,-10 1-48 0 0,0-1 1 0 0,1 0-1 0 0,-1 0 1 0 0,0-1-1 0 0,0-1 1 0 0,0 1-1 0 0,0-2 1 0 0,-1 1-1 0 0,1-1 1 0 0,-1-1-1 0 0,1 0 24 0 0,6-7-2988 0 0,-10 7-1083 0 0,-2 0-3792 0 0,-2 1-1276 0 0</inkml:trace>
  <inkml:trace contextRef="#ctx0" brushRef="#br0" timeOffset="14577.042">2564 511 0 0 0,'0'0'863'0'0,"0"0"126"0"0,0 0 36 0 0,0 0-49 0 0,0 0-32 0 0,-1-5-26 0 0,0 2-690 0 0,-18-26 2731 0 0,-64 37-161 0 0,75-3-2791 0 0,-1 0 1 0 0,1 0 0 0 0,-1 1-1 0 0,2 0 1 0 0,-1 0 0 0 0,1 1-1 0 0,0 0 1 0 0,0 0-1 0 0,0 0 1 0 0,1 1 0 0 0,1 0-1 0 0,-1 1 1 0 0,1-1 0 0 0,1 1-1 0 0,-1 0 1 0 0,2 0 0 0 0,-1 0-1 0 0,1 1 1 0 0,0-1-1 0 0,1 1 1 0 0,0 0 0 0 0,1-1-1 0 0,0 1 1 0 0,1 0 0 0 0,0 5-8 0 0,2-12 36 0 0,1 1 0 0 0,0-1 0 0 0,0 1 0 0 0,0-1 0 0 0,0 0 0 0 0,1 0 0 0 0,-1-1 0 0 0,1 1 1 0 0,0-1-1 0 0,0 0 0 0 0,0 1 0 0 0,0-2 0 0 0,0 1 0 0 0,0 0 0 0 0,0-1 0 0 0,1 0 1 0 0,-1 0-1 0 0,0 0 0 0 0,1-1 0 0 0,-1 1 0 0 0,1-1 0 0 0,-1 0 0 0 0,1 0 0 0 0,0-1-36 0 0,1 1 184 0 0,1 0-1 0 0,0 0 1 0 0,0-1-1 0 0,-1 0 1 0 0,1-1 0 0 0,-1 0-1 0 0,1 0 1 0 0,-1 0-1 0 0,0 0 1 0 0,0-1-1 0 0,0 0 1 0 0,0-1-1 0 0,0 1 1 0 0,-1-1-1 0 0,1 0 1 0 0,-1-1-1 0 0,0 1 1 0 0,1-2-184 0 0,51-54 1456 0 0,-3-3 0 0 0,-3-2 1 0 0,43-71-1457 0 0,-84 120 0 0 0,0-1 0 0 0,-1-1 1 0 0,-1 1-1 0 0,-1-1 0 0 0,0 0 1 0 0,-2-1-1 0 0,0 0 0 0 0,-1 0 0 0 0,-1 0 1 0 0,0 0-1 0 0,-2 0 0 0 0,0-1 1 0 0,-1-3-1 0 0,0 18-36 0 0,-1 1 0 0 0,1-1 0 0 0,-1 1-1 0 0,1-1 1 0 0,-1 1 0 0 0,0 0 0 0 0,-1-1 0 0 0,1 1 0 0 0,-1 0 0 0 0,0 0 0 0 0,0 0 0 0 0,0 0 0 0 0,-1 0 0 0 0,1 0 0 0 0,-1 1 0 0 0,0-1 0 0 0,0 1 0 0 0,0 0-1 0 0,0 0 1 0 0,-1 0 0 0 0,1 0 0 0 0,-1 1 0 0 0,0-1 0 0 0,0 1 0 0 0,0 0 0 0 0,0 0 0 0 0,0 0 0 0 0,0 1 0 0 0,0 0 0 0 0,-1-1 0 0 0,1 1 0 0 0,0 1 0 0 0,-1-1-1 0 0,1 1 1 0 0,-1-1 0 0 0,1 1 0 0 0,-1 1 0 0 0,1-1 0 0 0,-1 1 0 0 0,1-1 0 0 0,0 1 0 0 0,-1 0 0 0 0,1 1 0 0 0,0-1 0 0 0,0 1 0 0 0,-3 1 36 0 0,-9 10-19 0 0,0 0 0 0 0,1 0 0 0 0,0 2 0 0 0,2 0 1 0 0,-1 1-1 0 0,2 0 0 0 0,0 0 0 0 0,1 2 0 0 0,1-1 1 0 0,0 1-1 0 0,2 1 0 0 0,0 0 0 0 0,1 0 0 0 0,0 0 0 0 0,2 1 1 0 0,0 0-1 0 0,2 0 0 0 0,-1 7 19 0 0,2-19 10 0 0,0 0 1 0 0,0 0-1 0 0,1 0 0 0 0,0 0 1 0 0,1 0-1 0 0,-1 0 0 0 0,1 1 1 0 0,1-1-1 0 0,0 0 0 0 0,0 0 0 0 0,1 0 1 0 0,-1 0-1 0 0,2 0 0 0 0,-1 0 1 0 0,1-1-1 0 0,0 1 0 0 0,1-1 1 0 0,0 1-1 0 0,0-1 0 0 0,1-1 1 0 0,-1 1-1 0 0,1-1 0 0 0,2 2-10 0 0,9 2 112 0 0,1-1 1 0 0,0 0-1 0 0,0-1 0 0 0,1-1 0 0 0,0 0 0 0 0,1-2 0 0 0,-1 0 0 0 0,1-1 0 0 0,0 0 1 0 0,0-2-1 0 0,1-1 0 0 0,-1 0 0 0 0,0-1 0 0 0,17-3-112 0 0,-23 3-26 0 0,0-1-1 0 0,-1-1 1 0 0,0 0 0 0 0,1-1-1 0 0,-1 0 1 0 0,0-1 0 0 0,0-1-1 0 0,-1 1 1 0 0,1-2 0 0 0,8-5 26 0 0,33-24-9282 0 0,-47 30-1328 0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1:28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677 45 3665 0 0,'0'0'464'0'0,"0"0"-173"0"0,0 0-74 0 0,0 0 91 0 0,0 0 151 0 0,0 0 192 0 0,0 0 158 0 0,-20 34 46 0 0,-63 107-63 0 0,32-52 190 0 0,25-40-574 0 0,-2-1 0 0 0,-3-1 0 0 0,-1-2 0 0 0,-34 36-408 0 0,52-65 94 0 0,-1-1-1 0 0,0 0 1 0 0,-1-2-1 0 0,0 0 0 0 0,-1 0 1 0 0,0-2-1 0 0,-1 0 1 0 0,-1-1-1 0 0,0-1 1 0 0,-19 7-94 0 0,34-14 74 0 0,0-1 1 0 0,0 0-1 0 0,0 1 1 0 0,0-2-1 0 0,0 1 0 0 0,0 0 1 0 0,0-1-1 0 0,-1 0 1 0 0,1 0-1 0 0,0 0 1 0 0,0 0-1 0 0,0-1 1 0 0,0 0-1 0 0,-1 0 0 0 0,1 0 1 0 0,0 0-1 0 0,1 0 1 0 0,-1-1-1 0 0,0 0 1 0 0,0 0-1 0 0,1 0 0 0 0,-1 0 1 0 0,1-1-1 0 0,-1 1 1 0 0,1-1-1 0 0,0 0 1 0 0,0 0-1 0 0,0 0 0 0 0,1 0 1 0 0,-1 0-1 0 0,1-1 1 0 0,-1 1-1 0 0,1-1 1 0 0,0 0-1 0 0,1 0 0 0 0,-1 1 1 0 0,0-5-75 0 0,-1-11 43 0 0,1-1 0 0 0,2 1 0 0 0,0 0 0 0 0,0-1 0 0 0,2 1 0 0 0,1 0 0 0 0,0 0 0 0 0,1 0 1 0 0,1 0-1 0 0,1 1 0 0 0,1-1 0 0 0,0 2 0 0 0,1-1 0 0 0,1 1 0 0 0,1 0 0 0 0,1 1 0 0 0,0 0 0 0 0,1 1 0 0 0,0 0 0 0 0,5-3-43 0 0,-14 12 3 0 0,1 1-1 0 0,1 0 1 0 0,-1-1-1 0 0,1 2 1 0 0,-1-1 0 0 0,2 0-1 0 0,-1 1 1 0 0,0 0-1 0 0,1 0 1 0 0,0 1-1 0 0,-1 0 1 0 0,1 0-1 0 0,1 0 1 0 0,-1 0-1 0 0,0 1 1 0 0,1 0-1 0 0,-1 1 1 0 0,1-1-1 0 0,4 1-2 0 0,-6 2 83 0 0,0 1 0 0 0,0 1-1 0 0,-1-1 1 0 0,1 1 0 0 0,-1-1-1 0 0,0 1 1 0 0,0 0 0 0 0,0 1 0 0 0,0-1-1 0 0,-1 1 1 0 0,1 0 0 0 0,-1-1-1 0 0,0 2 1 0 0,1 1-83 0 0,50 59 1187 0 0,3-1-1 0 0,3-3 1 0 0,2-3-1 0 0,24 15-1186 0 0,148 84 1059 0 0,-145-110-333 0 0,-97-70-3678 0 0,2 3-7909 0 0,4 13 1262 0 0</inkml:trace>
  <inkml:trace contextRef="#ctx0" brushRef="#br0" timeOffset="585.964">1325 60 0 0 0,'0'0'964'0'0,"0"0"308"0"0,0 0 107 0 0,0 0 96 0 0,0 0 156 0 0,0 0 56 0 0,0 0-54 0 0,0 0-150 0 0,0 0-226 0 0,0 0-252 0 0,0 0-205 0 0,-32 33-156 0 0,-98 106-120 0 0,87-75-69 0 0,28-21-114 0 0,2 1 1 0 0,1 0 0 0 0,3 0-1 0 0,1 1 1 0 0,3 1-1 0 0,1-1 1 0 0,3 1-1 0 0,1 1-341 0 0,32 86 123 0 0,-30-128-190 0 0,0 0 0 0 0,0-1-1 0 0,1 1 1 0 0,-1-1 0 0 0,1 0 0 0 0,0 0 0 0 0,0 0-1 0 0,0 0 1 0 0,1 0 0 0 0,-1-1 0 0 0,1 1 0 0 0,0-1-1 0 0,0 0 1 0 0,0 0 0 0 0,1-1 0 0 0,-1 1-1 0 0,1-1 1 0 0,-1 0 0 0 0,1 0 0 0 0,0 0 0 0 0,0-1-1 0 0,-1 1 1 0 0,1-1 0 0 0,0-1 0 0 0,4 1 67 0 0,64-34-5039 0 0,-15-25-4529 0 0,-47 42 6791 0 0</inkml:trace>
  <inkml:trace contextRef="#ctx0" brushRef="#br0" timeOffset="2349.424">2266 1 168 0 0,'0'0'1215'0'0,"0"0"-232"0"0,0 0-171 0 0,0 0 88 0 0,0 0 286 0 0,0 0 294 0 0,0 0 107 0 0,0 0-189 0 0,0 0-319 0 0,0 0-285 0 0,0 0-147 0 0,0 0-19 0 0,0 0 45 0 0,7 0 15 0 0,65 27 1120 0 0,-56-11-1584 0 0,0 1 0 0 0,-1 0 0 0 0,-1 0-1 0 0,-1 2 1 0 0,0-1 0 0 0,-1 2 0 0 0,-1 0 0 0 0,-1 0 0 0 0,-1 1-1 0 0,-1 0 1 0 0,-1 1 0 0 0,0-1 0 0 0,-2 2-224 0 0,1 5 11 0 0,-2-1 0 0 0,-1 1 0 0 0,-1 0 0 0 0,-1 0 0 0 0,-1 0-1 0 0,-2-1 1 0 0,-1 1 0 0 0,-1 0 0 0 0,-2-1 0 0 0,0 0 0 0 0,-2 0 0 0 0,-1-1 0 0 0,-1 0 0 0 0,-1 0 0 0 0,-1-1 0 0 0,-4 5-11 0 0,-100 114-1491 0 0,68-105-2430 0 0,-3-7-4769 0 0,39-27 3661 0 0</inkml:trace>
  <inkml:trace contextRef="#ctx0" brushRef="#br0" timeOffset="34907.459">1667 273 0 0 0,'0'0'229'0'0,"0"0"829"0"0,0 0 220 0 0,0 0-65 0 0,0 0-126 0 0,0 0-143 0 0,0 0-137 0 0,0 0-93 0 0,-2 0-14 0 0,-53-3 7769 0 0,-8-1-6424 0 0,-34 25-353 0 0,80-13-583 0 0,17-8-1096 0 0,0 0 3 0 0,4 26 319 0 0,2 110 347 0 0,-6-132-683 0 0,0-1 0 0 0,0 1 0 0 0,0-1-1 0 0,1 0 1 0 0,0 1 0 0 0,-1-1 0 0 0,1 0-1 0 0,1 1 1 0 0,-1-1 0 0 0,0 0-1 0 0,1 0 1 0 0,-1 0 0 0 0,1 0 0 0 0,0 0-1 0 0,0-1 1 0 0,0 1 0 0 0,1 0-1 0 0,-1-1 1 0 0,0 0 0 0 0,1 1 0 0 0,0-1-1 0 0,-1 0 1 0 0,3 1 1 0 0,49 7 478 0 0,-35-10-391 0 0,-16-1-79 0 0,0 1 0 0 0,0-1 1 0 0,0 1-1 0 0,0 0 0 0 0,0 0 1 0 0,0 0-1 0 0,0 0 1 0 0,0 0-1 0 0,1 1 0 0 0,-1-1 1 0 0,0 1-1 0 0,0 0 0 0 0,0 0 1 0 0,-1 0-1 0 0,1 1 1 0 0,0-1-1 0 0,0 1 0 0 0,-1-1 1 0 0,1 1-1 0 0,-1 0 0 0 0,1 0 1 0 0,-1 0-1 0 0,0 0 1 0 0,1 1-9 0 0,28 109 117 0 0,-31-32 258 0 0,0-77-338 0 0,0-1 0 0 0,-1 1 0 0 0,1 0 0 0 0,-1 0 0 0 0,0-1 0 0 0,0 1 0 0 0,0-1 0 0 0,0 1 0 0 0,0-1 0 0 0,0 1 0 0 0,-1-1 0 0 0,1 0 0 0 0,-1 1 0 0 0,0-1 0 0 0,0 0 0 0 0,0 0 0 0 0,0 0 1 0 0,0-1-1 0 0,0 1 0 0 0,0 0 0 0 0,0-1 0 0 0,-1 1 0 0 0,1-1 0 0 0,-1 0 0 0 0,1 0 0 0 0,-1 0 0 0 0,1 0 0 0 0,-2 0-37 0 0,-86 18 285 0 0,63-16-310 0 0,-32 2-1270 0 0,62-31-9834 0 0,1 22 5555 0 0,0 0-1345 0 0</inkml:trace>
  <inkml:trace contextRef="#ctx0" brushRef="#br0" timeOffset="35728.587">2010 509 0 0 0,'0'0'802'0'0,"0"0"26"0"0,0 0-37 0 0,0 0-13 0 0,0 0 60 0 0,0 0 25 0 0,-3-1-27 0 0,-5 0-601 0 0,1 0 0 0 0,0 0 1 0 0,0 1-1 0 0,-1 0 0 0 0,1 1 1 0 0,0 0-1 0 0,0 0 0 0 0,-1 0 1 0 0,1 1-1 0 0,0 0 0 0 0,0 0 0 0 0,1 1 1 0 0,-1 0-1 0 0,0 0 0 0 0,1 1 1 0 0,0 0-1 0 0,-3 1-235 0 0,-7 4 429 0 0,-16 16-504 0 0,32-25 11 0 0,8 19-41 0 0,22-3 285 0 0,-21-12-193 0 0,1 1 0 0 0,-2 0 0 0 0,1 0 0 0 0,0 1-1 0 0,-1 0 1 0 0,0 0 0 0 0,-1 1 0 0 0,1 0 0 0 0,-1 1 0 0 0,4 5 13 0 0,-7-8 189 0 0,0 1 0 0 0,-1 0-1 0 0,1 0 1 0 0,-1 1 0 0 0,-1-1-1 0 0,1 1 1 0 0,-1-1 0 0 0,0 1-1 0 0,0 0 1 0 0,-1 0 0 0 0,0-1 0 0 0,0 1-1 0 0,-1 0 1 0 0,0 6-189 0 0,0-10 100 0 0,0-1 0 0 0,-1 1 0 0 0,1-1 0 0 0,0 1 0 0 0,-1-1 0 0 0,0 1 0 0 0,0-1 0 0 0,1 0 0 0 0,-2 1 0 0 0,1-1 0 0 0,0 0 0 0 0,0 0 0 0 0,-1 0 0 0 0,1 0 0 0 0,-1 0 0 0 0,1 0 0 0 0,-1 0 0 0 0,0 0-1 0 0,0-1 1 0 0,0 1 0 0 0,0-1 0 0 0,0 1 0 0 0,0-1 0 0 0,0 0 0 0 0,0 0 0 0 0,-1 0 0 0 0,1 0 0 0 0,0 0 0 0 0,-1 0 0 0 0,1-1 0 0 0,-1 1 0 0 0,0-1-100 0 0,-89 6 287 0 0,72-6-348 0 0,6 0-655 0 0,-42-5 868 0 0,41-4-3415 0 0,4-6-3993 0 0,10 11 2302 0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9:14.9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924 0 6417 0 0,'0'0'306'0'0,"0"0"-214"0"0,0 0-148 0 0,0 0 20 0 0,0 0 152 0 0,0 0 244 0 0,0 0 204 0 0,0 0 73 0 0,0 0-18 0 0,-23 33-112 0 0,-76 110-118 0 0,22 6 140 0 0,5 13 16 0 0,-8-3 0 0 0,-6-4 0 0 0,-59 74-545 0 0,111-183 327 0 0,-3-2 1 0 0,-2-1-1 0 0,-1-2 1 0 0,-2-1-1 0 0,-15 7-327 0 0,17-27 1986 0 0,41-40-792 0 0,92-138-1214 0 0,416-525-23 0 0,-238 264 280 0 0,-256 394 114 0 0,-14 23-146 0 0,-1 2-59 0 0,0 0-132 0 0,0 2-119 0 0,-17 133 487 0 0,10-41-281 0 0,3 0 1 0 0,5 1-1 0 0,4-1 1 0 0,4 0 0 0 0,5 1-102 0 0,-3-30 132 0 0,-3 1 0 0 0,-2-1 0 0 0,-4 1 0 0 0,-3 36-132 0 0,1-99 73 0 0,0-1 0 0 0,0 0 0 0 0,0 1 1 0 0,0-1-1 0 0,-1 1 0 0 0,1-1 0 0 0,-1 0 0 0 0,1 1 1 0 0,-1-1-1 0 0,0 0 0 0 0,0 1 0 0 0,0-1 0 0 0,0 0 1 0 0,0 0-1 0 0,-1 0 0 0 0,1 0 0 0 0,-1 0 1 0 0,1 0-1 0 0,-1 0 0 0 0,0-1 0 0 0,0 1 0 0 0,1-1 1 0 0,-1 1-1 0 0,0-1 0 0 0,0 1 0 0 0,-1-1 0 0 0,1 0 1 0 0,0 0-1 0 0,0 0 0 0 0,-1 0 0 0 0,1-1 0 0 0,0 1 1 0 0,-1-1-1 0 0,1 1 0 0 0,0-1 0 0 0,-1 0 1 0 0,1 0-1 0 0,-1 0 0 0 0,1 0 0 0 0,-1 0 0 0 0,1-1 1 0 0,0 1-1 0 0,-1-1 0 0 0,1 1 0 0 0,0-1 0 0 0,-1 0 1 0 0,1 0-1 0 0,-1 0-73 0 0,-31-14 24 0 0,0-1 0 0 0,0-1 1 0 0,2-2-1 0 0,0-2 0 0 0,-9-8-24 0 0,-53-33-124 0 0,-230-143-1504 0 0,316 200 1196 0 0,0 1 0 0 0,-1 1 0 0 0,1 0-1 0 0,-1 0 1 0 0,0 0 0 0 0,1 1 0 0 0,-1 1 0 0 0,0 0 0 0 0,0 0 0 0 0,-1 0 0 0 0,-2 1 432 0 0,-2 11-9021 0 0,13-4 1813 0 0</inkml:trace>
  <inkml:trace contextRef="#ctx0" brushRef="#br0" timeOffset="957.114">1177 1208 2184 0 0,'0'0'1373'0'0,"0"0"-94"0"0,0 0 66 0 0,0 0 110 0 0,0 0 38 0 0,0 0-118 0 0,0 0-150 0 0,0 0-125 0 0,0 0-153 0 0,0 0-124 0 0,0 0-119 0 0,0 0-117 0 0,19-36-96 0 0,59-110-54 0 0,-17 33 550 0 0,32-44-251 0 0,-92 156-829 0 0,-1 1-88 0 0,0 0-139 0 0,-1 26-1436 0 0,-3 20 1768 0 0,1-32 13 0 0,0 0 1 0 0,1 0-1 0 0,1 0 1 0 0,0 0-1 0 0,0 0 1 0 0,2 0-1 0 0,-1 1 1 0 0,2-1-1 0 0,0 0 0 0 0,1 0 1 0 0,0 0-1 0 0,1-1 1 0 0,1 1-1 0 0,0-1 1 0 0,1 0-1 0 0,0 0 0 0 0,1-1 1 0 0,0 1-1 0 0,5 4-25 0 0,-10-15 106 0 0,0 0 0 0 0,0-1 0 0 0,0 1-1 0 0,1 0 1 0 0,-1-1 0 0 0,0 0 0 0 0,0 0 0 0 0,1 0-1 0 0,-1 0 1 0 0,1 0 0 0 0,-1 0 0 0 0,1 0 0 0 0,-1-1-1 0 0,1 1 1 0 0,0-1 0 0 0,-1 0 0 0 0,1 0 0 0 0,-1 0-1 0 0,1 0 1 0 0,0 0 0 0 0,-1-1 0 0 0,1 1 0 0 0,-1-1-1 0 0,1 0 1 0 0,-1 1 0 0 0,1-1 0 0 0,-1 0 0 0 0,1 0-1 0 0,-1-1 1 0 0,0 1 0 0 0,0-1 0 0 0,0 1 0 0 0,1-1-1 0 0,-1 1 1 0 0,-1-1 0 0 0,3-2-106 0 0,56-77 2299 0 0,35-158-1787 0 0,-91 231-1718 0 0,8 9-10892 0 0,-10 2 2096 0 0</inkml:trace>
  <inkml:trace contextRef="#ctx0" brushRef="#br0" timeOffset="1560.197">2119 829 7426 0 0,'0'0'1915'0'0,"0"0"-310"0"0,0 0-230 0 0,0 0-216 0 0,0 0-287 0 0,0 0-278 0 0,0 0-163 0 0,0 0-74 0 0,0 0-40 0 0,0 0-43 0 0,0 0-43 0 0,0 0-45 0 0,-34 20-31 0 0,-103 66-22 0 0,132-84-125 0 0,1 0 0 0 0,0 0 0 0 0,0 1 0 0 0,0 0 0 0 0,1 0-1 0 0,-1 0 1 0 0,1 0 0 0 0,-1 0 0 0 0,1 0 0 0 0,0 1 0 0 0,1 0-1 0 0,-1 0 1 0 0,0 0 0 0 0,1 0 0 0 0,0 0 0 0 0,0 0 0 0 0,0 2-8 0 0,-3 7 10 0 0,-1-1-65 0 0,1 1 0 0 0,1-1-1 0 0,0 1 1 0 0,0 0-1 0 0,2 0 1 0 0,-1 0 0 0 0,2 0-1 0 0,0 1 1 0 0,0-1-1 0 0,1 0 1 0 0,1 3 55 0 0,0-14 57 0 0,0 0 1 0 0,1 0-1 0 0,-1 0 0 0 0,0 0 1 0 0,1 0-1 0 0,-1-1 1 0 0,1 1-1 0 0,0-1 0 0 0,-1 1 1 0 0,1-1-1 0 0,0 1 0 0 0,0-1 1 0 0,0 0-1 0 0,0 0 1 0 0,0 0-1 0 0,0 0 0 0 0,0-1 1 0 0,0 1-1 0 0,0 0 0 0 0,1-1 1 0 0,-1 1-1 0 0,0-1 1 0 0,0 0-1 0 0,1 0 0 0 0,-1 0 1 0 0,0 0-1 0 0,0 0 0 0 0,1 0 1 0 0,-1-1-1 0 0,0 1 1 0 0,0-1-1 0 0,0 0 0 0 0,0 1 1 0 0,1-1-1 0 0,-1 0 1 0 0,0 0-1 0 0,0 0 0 0 0,-1-1 1 0 0,3 0-58 0 0,110-124 2424 0 0,-37 32-2085 0 0,10 17-366 0 0,-86 76 9 0 0,1 1 0 0 0,-1-1 1 0 0,0 1-1 0 0,0 0 0 0 0,0-1 0 0 0,1 1 0 0 0,-1 0 0 0 0,0 0 0 0 0,0 0 0 0 0,1 0 0 0 0,-1 0 1 0 0,0 0-1 0 0,0 0 0 0 0,0 1 0 0 0,1-1 0 0 0,-1 0 0 0 0,0 1 0 0 0,0-1 0 0 0,0 1 0 0 0,0-1 0 0 0,1 1 1 0 0,-1-1-1 0 0,0 1 0 0 0,0 0 0 0 0,0-1 0 0 0,0 1 0 0 0,-1 0 0 0 0,1 0 0 0 0,0 0 0 0 0,0 0 0 0 0,0 0 1 0 0,-1 0-1 0 0,1 0 0 0 0,0 0 0 0 0,-1 0 0 0 0,1 0 0 0 0,-1 0 0 0 0,0 1 0 0 0,1-1 0 0 0,-1 0 1 0 0,0 0-1 0 0,1 1 18 0 0,11 59-91 0 0,-11-51 57 0 0,8 101-162 0 0,-4 0 0 0 0,-11 108 196 0 0,5-186 24 0 0,-2 0 0 0 0,-2 0 0 0 0,-1 0 0 0 0,-1 0 0 0 0,-2-1 0 0 0,-1 0 0 0 0,-1-1 0 0 0,-2 0 0 0 0,-2-1 0 0 0,0 0 0 0 0,-5 4-24 0 0,15-27 52 0 0,0-1 0 0 0,0 0 0 0 0,0 0-1 0 0,0 0 1 0 0,-1-1 0 0 0,0 0 0 0 0,0 0 0 0 0,-1 0 0 0 0,1-1-1 0 0,-1 0 1 0 0,0 0 0 0 0,0-1 0 0 0,0 0 0 0 0,-1 0 0 0 0,1-1-1 0 0,-1 0 1 0 0,0 0 0 0 0,1-1 0 0 0,-1 1 0 0 0,0-2 0 0 0,0 1-1 0 0,0-1 1 0 0,-7-1-52 0 0,10-2 41 0 0,1-1-1 0 0,-1 1 1 0 0,1-1-1 0 0,0 0 1 0 0,0 0-1 0 0,0-1 1 0 0,0 1-1 0 0,1-1 1 0 0,0 0-1 0 0,0 0 1 0 0,0 0-1 0 0,0 0 1 0 0,1 0-1 0 0,0-1 1 0 0,0 1-1 0 0,1-1 1 0 0,-1 1-1 0 0,1-1 1 0 0,0 0-1 0 0,1 0 1 0 0,-1 1-1 0 0,1-1 1 0 0,0 0-1 0 0,1 0 1 0 0,0-2-41 0 0,-1-21-49 0 0,2 0 1 0 0,0 0 0 0 0,2 0-1 0 0,2 1 1 0 0,0-1 0 0 0,2 1 0 0 0,1 1-1 0 0,1 0 1 0 0,2 0 0 0 0,8-14 48 0 0,41-64-1773 0 0,-37 72-1278 0 0,1 2-3638 0 0,-14 19-3919 0 0</inkml:trace>
  <inkml:trace contextRef="#ctx0" brushRef="#br0" timeOffset="2142.58">2462 891 8730 0 0,'0'0'1376'0'0,"0"0"-481"0"0,0 0-84 0 0,0 0 169 0 0,0 0 40 0 0,0 0-113 0 0,0 0-167 0 0,0 0-180 0 0,-9 33-147 0 0,-24 101-119 0 0,25-61 98 0 0,8-69-325 0 0,0 0 0 0 0,0-1-1 0 0,1 1 1 0 0,-1 0 0 0 0,1 0-1 0 0,0 0 1 0 0,0 0 0 0 0,1-1-1 0 0,-1 1 1 0 0,1 0 0 0 0,0-1-1 0 0,0 1 1 0 0,0-1-1 0 0,0 0 1 0 0,0 0 0 0 0,1 0-1 0 0,-1 0 1 0 0,1 0 0 0 0,0 0-1 0 0,0-1 1 0 0,0 1 0 0 0,0-1-1 0 0,1 0 1 0 0,-1 0 0 0 0,1 0-1 0 0,-1 0 1 0 0,1-1 0 0 0,-1 1-1 0 0,1-1 1 0 0,0 0 0 0 0,0 0-1 0 0,0 0 1 0 0,0-1 0 0 0,0 1-1 0 0,0-1 1 0 0,0 0 0 0 0,-1 0-1 0 0,1-1 1 0 0,0 1-1 0 0,0-1 1 0 0,0 0 0 0 0,0 0-1 0 0,0 0 1 0 0,-1 0 0 0 0,1 0-1 0 0,0-1 1 0 0,-1 0 0 0 0,1 0-1 0 0,1-1-66 0 0,10-9 250 0 0,0-1-1 0 0,0-1 1 0 0,-1-1-1 0 0,-1 1 1 0 0,0-2-1 0 0,-1 0 1 0 0,-1 0-1 0 0,7-16-249 0 0,50-63 97 0 0,-47 63-115 0 0,-27 65-1615 0 0,2-20 1447 0 0,0 1 0 0 0,0-1 0 0 0,1 1 0 0 0,1 0 0 0 0,0 0 0 0 0,1 1 0 0 0,1-1 0 0 0,0 0 0 0 0,1 3 186 0 0,1-13-2 0 0,0-1 0 0 0,1 1 0 0 0,-1-1 0 0 0,1 0 0 0 0,0 0 0 0 0,0 0 0 0 0,0 0 0 0 0,1 0 0 0 0,-1 0 0 0 0,1-1 0 0 0,-1 0 0 0 0,1 0 0 0 0,0 0 0 0 0,0 0 0 0 0,-1 0 0 0 0,2-1 0 0 0,-1 0 0 0 0,0 0 0 0 0,0 0 0 0 0,0 0 0 0 0,0 0 0 0 0,1-1 0 0 0,-1 0 0 0 0,0 0 0 0 0,0 0 0 0 0,1-1 0 0 0,-1 1-1 0 0,0-1 1 0 0,0 0 0 0 0,0 0 0 0 0,2-1 2 0 0,7-2 150 0 0,0 0 0 0 0,0-2-1 0 0,0 1 1 0 0,0-1 0 0 0,-1-1-1 0 0,0-1 1 0 0,0 1 0 0 0,-1-2-1 0 0,0 0 1 0 0,0 0 0 0 0,-1-1-1 0 0,0 0 1 0 0,7-10-150 0 0,133-156 955 0 0,-133 154-926 0 0,-2 0-1 0 0,0-1 1 0 0,-2-1 0 0 0,0 0 0 0 0,-2-1-1 0 0,-1 0 1 0 0,0-1 0 0 0,-2 0 0 0 0,-1 0-1 0 0,-2-1 1 0 0,0 0 0 0 0,-2 0-1 0 0,0-17-28 0 0,-2 42-16 0 0,-1 0 0 0 0,1-1 0 0 0,-1 1 0 0 0,0-1 0 0 0,0 1-1 0 0,0-1 1 0 0,-1 1 0 0 0,1 0 0 0 0,0-1 0 0 0,-1 1 0 0 0,0 0-1 0 0,1-1 1 0 0,-1 1 0 0 0,0 0 0 0 0,0 0 0 0 0,0-1 0 0 0,-1 1-1 0 0,1 0 1 0 0,0 0 0 0 0,-1 0 0 0 0,1 1 0 0 0,-1-1 0 0 0,0 0-1 0 0,0 1 1 0 0,1-1 0 0 0,-1 1 0 0 0,0-1 0 0 0,0 1 0 0 0,0 0-1 0 0,-1 0 1 0 0,1 0 0 0 0,0 0 0 0 0,0 0 0 0 0,-1 0 0 0 0,1 1-1 0 0,0-1 1 0 0,-1 1 0 0 0,1-1 0 0 0,-1 1 0 0 0,1 0-1 0 0,0 0 1 0 0,-1 0 0 0 0,1 0 0 0 0,-1 1 0 0 0,1-1 0 0 0,0 1-1 0 0,-1-1 1 0 0,-1 2 16 0 0,-6 4-95 0 0,0 1-1 0 0,0 0 0 0 0,0 0 1 0 0,1 1-1 0 0,1 0 1 0 0,-1 1-1 0 0,1 0 0 0 0,0 0 1 0 0,1 1-1 0 0,0-1 1 0 0,1 2-1 0 0,0-1 0 0 0,-4 11 96 0 0,-1 2-102 0 0,1 0 0 0 0,0 1 0 0 0,2 0 0 0 0,1 0 0 0 0,1 1 0 0 0,1 0 0 0 0,1 0 0 0 0,2 0 0 0 0,0 0 0 0 0,1 9 102 0 0,1-22-25 0 0,1 0-1 0 0,0 0 0 0 0,0 0 1 0 0,1 0-1 0 0,1 0 0 0 0,0-1 1 0 0,0 1-1 0 0,1-1 0 0 0,1 0 1 0 0,0 0-1 0 0,1 0 0 0 0,-1 0 1 0 0,2-1-1 0 0,0 0 1 0 0,0-1-1 0 0,1 1 0 0 0,0-1 1 0 0,0-1-1 0 0,1 0 0 0 0,0 0 1 0 0,1 0-1 0 0,6 2 26 0 0,-7-5-26 0 0,0 0 0 0 0,1-1 0 0 0,-1 0 0 0 0,1-1 0 0 0,0 0-1 0 0,0-1 1 0 0,0 0 0 0 0,0 0 0 0 0,1-1 0 0 0,-1-1 0 0 0,0 1 0 0 0,1-2 0 0 0,-1 1 0 0 0,0-2 0 0 0,0 1 0 0 0,0-1-1 0 0,8-3 27 0 0,41-19-3664 0 0,-7-12-4945 0 0,-41 25 2566 0 0</inkml:trace>
  <inkml:trace contextRef="#ctx0" brushRef="#br0" timeOffset="2790.324">3724 855 7810 0 0,'0'0'3755'0'0,"0"0"-1762"0"0,0 0-632 0 0,0 0-162 0 0,0 0-203 0 0,0 0-201 0 0,0 0-176 0 0,0 0-127 0 0,0 0-112 0 0,0 0-141 0 0,-31 18-90 0 0,-96 58-50 0 0,63-23 8 0 0,60-48-125 0 0,-1 0 1 0 0,1 0-1 0 0,1 1 1 0 0,-1-1 0 0 0,1 1-1 0 0,0 0 1 0 0,0 0-1 0 0,0 0 1 0 0,1 1 0 0 0,0-1-1 0 0,1 1 1 0 0,-1-1-1 0 0,1 1 1 0 0,0-1 0 0 0,1 1-1 0 0,-1 0 1 0 0,1-1-1 0 0,1 1 1 0 0,-1 0 0 0 0,1-1-1 0 0,1 1 18 0 0,1-4 33 0 0,1 1 0 0 0,0-1 1 0 0,1 0-1 0 0,-1-1 0 0 0,0 1 0 0 0,1-1 0 0 0,0 0 0 0 0,-1 0 1 0 0,1 0-1 0 0,0-1 0 0 0,0 1 0 0 0,0-1 0 0 0,0-1 0 0 0,0 1 0 0 0,0-1 1 0 0,0 1-1 0 0,0-1 0 0 0,0-1 0 0 0,1 1 0 0 0,-1-1 0 0 0,1 0-33 0 0,11-3 140 0 0,0-1 1 0 0,0 0-1 0 0,-1-1 0 0 0,1-1 0 0 0,-1 0 0 0 0,-1-1 0 0 0,0-1 1 0 0,0-1-1 0 0,0 0 0 0 0,-1-1 0 0 0,-1 0 0 0 0,0-1 0 0 0,0-1 0 0 0,-2 0 1 0 0,6-7-141 0 0,30-26 239 0 0,-16 23-411 0 0,-32 115-299 0 0,1-91 472 0 0,0 1-1 0 0,0-1 0 0 0,0 1 1 0 0,0-1-1 0 0,1 1 1 0 0,-1 0-1 0 0,1-1 0 0 0,-1 1 1 0 0,1-1-1 0 0,-1 0 0 0 0,1 1 1 0 0,0-1-1 0 0,0 0 0 0 0,0 1 1 0 0,0-1-1 0 0,0 0 1 0 0,0 0-1 0 0,0 1 0 0 0,0-1 1 0 0,0 0-1 0 0,0 0 0 0 0,1-1 1 0 0,-1 1-1 0 0,0 0 0 0 0,1 0 1 0 0,-1 0-1 0 0,1-1 1 0 0,-1 1-1 0 0,1-1 0 0 0,-1 1 1 0 0,1-1-1 0 0,-1 0 0 0 0,1 0 1 0 0,-1 1-1 0 0,1-1 0 0 0,0 0 1 0 0,-1 0-1 0 0,1-1 1 0 0,-1 1-1 0 0,1 0 0 0 0,0-1 0 0 0,59-28 711 0 0,-34-1-413 0 0,-2-1 1 0 0,-1-1-1 0 0,-1-1 1 0 0,-2-1-1 0 0,11-27-298 0 0,-27 54-8 0 0,-1-2 1 0 0,0 1-1 0 0,-1 0 0 0 0,0-1 0 0 0,-1 1 0 0 0,1-1 0 0 0,-1 0 1 0 0,-1 0-1 0 0,0 0 0 0 0,0 0 0 0 0,-1 0 0 0 0,0 0 1 0 0,-1 0-1 0 0,0-1 8 0 0,0 8-31 0 0,0 1-1 0 0,0-1 1 0 0,-1 1 0 0 0,1-1 0 0 0,-1 1-1 0 0,1 0 1 0 0,-1 0 0 0 0,1-1 0 0 0,-1 1 0 0 0,0 0-1 0 0,0 0 1 0 0,1 1 0 0 0,-1-1 0 0 0,0 0-1 0 0,0 1 1 0 0,0-1 0 0 0,0 1 0 0 0,0-1 0 0 0,0 1-1 0 0,0 0 1 0 0,0 0 0 0 0,0 0 0 0 0,0 0-1 0 0,0 0 1 0 0,0 0 0 0 0,0 1 0 0 0,0-1 0 0 0,0 1-1 0 0,0-1 1 0 0,1 1 0 0 0,-1 0 0 0 0,0-1-1 0 0,0 1 1 0 0,0 0 0 0 0,1 0 0 0 0,-1 1-1 0 0,0-1 1 0 0,1 0 0 0 0,-1 0 0 0 0,1 1 0 0 0,-1 0 31 0 0,-4 3-66 0 0,0-1 1 0 0,0 1 0 0 0,0 0-1 0 0,1 1 1 0 0,0-1-1 0 0,0 1 1 0 0,0 0 0 0 0,1 0-1 0 0,0 1 1 0 0,0-1 0 0 0,1 1-1 0 0,0 0 1 0 0,0 0 0 0 0,0 0-1 0 0,1 0 1 0 0,0 1 0 0 0,0-1-1 0 0,1 0 1 0 0,0 1 0 0 0,1-1-1 0 0,-1 1 1 0 0,1 0 0 0 0,1-1-1 0 0,-1 1 1 0 0,1-1 0 0 0,1 1-1 0 0,-1-1 1 0 0,1 0-1 0 0,3 7 66 0 0,20 16 401 0 0,2 0-1 0 0,1-2 1 0 0,1 0-1 0 0,1-3 0 0 0,9 5-400 0 0,40 15 192 0 0,-77-43-397 0 0,-1 0-2190 0 0,0-2-7973 0 0,-1 0 186 0 0</inkml:trace>
  <inkml:trace contextRef="#ctx0" brushRef="#br0" timeOffset="9227.375">5919 762 1680 0 0,'0'0'1815'0'0,"0"0"-156"0"0,0 0 39 0 0,0 0 183 0 0,0 0 34 0 0,0 0-118 0 0,0 0-248 0 0,0 0-281 0 0,0 0-235 0 0,0 0-208 0 0,0 0-163 0 0,-18 2-87 0 0,-56 8-41 0 0,65-9-370 0 0,-1 2 0 0 0,1-1 0 0 0,0 1 0 0 0,-1 1 0 0 0,1-1 0 0 0,1 2 0 0 0,-1-1 0 0 0,1 1-1 0 0,0 1 1 0 0,0-1 0 0 0,-2 3-164 0 0,1-2 109 0 0,-9 8 3 0 0,0 0 0 0 0,0 1-1 0 0,2 0 1 0 0,0 2 0 0 0,0 0 0 0 0,2 0-1 0 0,0 2 1 0 0,1 0 0 0 0,1 0 0 0 0,1 1-1 0 0,0 0 1 0 0,2 1 0 0 0,0 1 0 0 0,2-1-1 0 0,-1 6-111 0 0,6-23 11 0 0,0 1 0 0 0,1 0 0 0 0,-1-1 0 0 0,1 1 0 0 0,0 0 0 0 0,1 0 0 0 0,-1 0 0 0 0,1 0 0 0 0,0 0 0 0 0,0 0 0 0 0,1 0 0 0 0,-1 0 0 0 0,1-1 0 0 0,0 1 0 0 0,0 0 0 0 0,1 0 0 0 0,0-1 0 0 0,-1 1 0 0 0,1 0 0 0 0,1-1 0 0 0,-1 0 0 0 0,1 0 0 0 0,0 0 0 0 0,0 0 0 0 0,0 0-1 0 0,0 0 1 0 0,1-1 0 0 0,-1 1 0 0 0,1-1 0 0 0,0 0 0 0 0,0 0 0 0 0,0 0 0 0 0,0-1 0 0 0,1 0 0 0 0,-1 0 0 0 0,1 0 0 0 0,-1 0 0 0 0,1 0 0 0 0,0-1 0 0 0,0 0 0 0 0,1 0-11 0 0,12-2 116 0 0,0-1 0 0 0,-1-1 0 0 0,1 0 0 0 0,-1-2 0 0 0,0 0 0 0 0,0-1 0 0 0,0 0-1 0 0,-1-1 1 0 0,0-1 0 0 0,0-1 0 0 0,-1 0 0 0 0,0-1 0 0 0,-1-1 0 0 0,0 0 0 0 0,-1-1 0 0 0,0 0 0 0 0,-1-1 0 0 0,6-7-116 0 0,12-14 182 0 0,-1-2-1 0 0,-2-1 1 0 0,-1 0 0 0 0,5-14-182 0 0,-24 40 92 0 0,0-1-1 0 0,-1 0 1 0 0,-1 0 0 0 0,0 0 0 0 0,-1-1-1 0 0,0 0 1 0 0,0 0 0 0 0,-2 0 0 0 0,0 0-1 0 0,1-10-91 0 0,-3 22 115 0 0,-11 28-392 0 0,6-12 254 0 0,1 0 1 0 0,1 0 0 0 0,1 1-1 0 0,0-1 1 0 0,0 1-1 0 0,2-1 1 0 0,0 1 0 0 0,1-1-1 0 0,0 1 1 0 0,2 3 22 0 0,-2-12-38 0 0,1 0 0 0 0,0 0 1 0 0,0 0-1 0 0,0-1 0 0 0,1 1 1 0 0,0-1-1 0 0,0 0 0 0 0,1 0 1 0 0,0 0-1 0 0,0 0 0 0 0,0 0 0 0 0,1-1 1 0 0,0 0-1 0 0,0 0 0 0 0,0 0 1 0 0,1-1-1 0 0,-1 1 0 0 0,1-1 1 0 0,0-1-1 0 0,0 1 0 0 0,1-1 0 0 0,-1 0 1 0 0,5 1 37 0 0,4 1-390 0 0,1-1 0 0 0,-1-1 1 0 0,1-1-1 0 0,0 0 1 0 0,0-1-1 0 0,0 0 0 0 0,0-2 1 0 0,-1 0-1 0 0,8-1 390 0 0,32-7-4023 0 0,-3-2-3795 0 0,-31 7-2241 0 0</inkml:trace>
  <inkml:trace contextRef="#ctx0" brushRef="#br0" timeOffset="9477.374">6847 707 11490 0 0,'0'0'2536'0'0,"0"0"-325"0"0,0 0-376 0 0,0 0-375 0 0,0 0-400 0 0,0 0-299 0 0,0 0-149 0 0,0 0-100 0 0,0 0-99 0 0,-34 16-109 0 0,-105 52-108 0 0,74-17-59 0 0,60-41-128 0 0,0-3-32 0 0,1-1 0 0 0,0 1 0 0 0,0 0 0 0 0,1 1 0 0 0,0-1 0 0 0,0 1-1 0 0,1-1 1 0 0,0 1 0 0 0,0 0 0 0 0,1 0 0 0 0,0-1 0 0 0,0 1 0 0 0,1 0 0 0 0,0 0 0 0 0,0 0 0 0 0,1 0 0 0 0,0 0 0 0 0,1 0 0 0 0,-1 0 0 0 0,1-1 0 0 0,1 1 0 0 0,0 0 0 0 0,0-1 0 0 0,0 0 0 0 0,1 0 0 0 0,1 1 23 0 0,5 1-157 0 0,0-1 1 0 0,0-1 0 0 0,1 0-1 0 0,0 0 1 0 0,0-1-1 0 0,1 0 1 0 0,-1-1-1 0 0,1-1 1 0 0,1 1 0 0 0,-1-2-1 0 0,0 0 1 0 0,1-1-1 0 0,0 0 1 0 0,0 0-1 0 0,-1-2 1 0 0,1 1 0 0 0,0-2-1 0 0,0 0 1 0 0,0 0-1 0 0,7-3 157 0 0,74-15-5454 0 0,-36-2-3543 0 0,-42 14 3640 0 0</inkml:trace>
  <inkml:trace contextRef="#ctx0" brushRef="#br0" timeOffset="9781.361">7425 715 4433 0 0,'0'0'2440'0'0,"0"0"-95"0"0,0 0-53 0 0,0 0-174 0 0,0 0-339 0 0,0 0-353 0 0,0 0-302 0 0,0 0-234 0 0,0 0-179 0 0,0 0-135 0 0,0 0-99 0 0,-35 14-89 0 0,-107 46-48 0 0,69-10 81 0 0,63-38-334 0 0,0-2-64 0 0,2 0 0 0 0,-1 0 0 0 0,1 1 0 0 0,1 0 0 0 0,0 0 0 0 0,1 1 0 0 0,0 0 0 0 0,0 0 0 0 0,1 0 0 0 0,1 0 0 0 0,0 1 0 0 0,1 0 0 0 0,0 0 0 0 0,1 0 0 0 0,1 0 0 0 0,0 1-23 0 0,0-10-5 0 0,1 0 0 0 0,0 0 0 0 0,0-1 0 0 0,0 1 0 0 0,0 0 0 0 0,1-1 0 0 0,-1 1 0 0 0,1 0 0 0 0,0-1 0 0 0,0 1 0 0 0,1-1 0 0 0,-1 1 0 0 0,1-1 0 0 0,-1 1 0 0 0,1-1 0 0 0,0 0 0 0 0,0 0 0 0 0,1 0 0 0 0,-1 0 0 0 0,1 0 0 0 0,-1-1 0 0 0,1 1 0 0 0,0-1 0 0 0,0 1 0 0 0,0-1 0 0 0,0 0 0 0 0,0 0 0 0 0,2 0 5 0 0,10 3-35 0 0,0 0 0 0 0,1-1 0 0 0,-1-1 0 0 0,1-1 0 0 0,0 0 0 0 0,0-1 0 0 0,-1 0 0 0 0,1-1 0 0 0,0-1 0 0 0,5-2 35 0 0,-16 3-38 0 0,97-21-3998 0 0,-76 14-1038 0 0,-9 3-5599 0 0</inkml:trace>
  <inkml:trace contextRef="#ctx0" brushRef="#br0" timeOffset="10694.351">7734 969 0 0 0,'0'0'1596'0'0,"0"0"-163"0"0,0 0 86 0 0,0 0 390 0 0,0 0 264 0 0,0 0-21 0 0,0 0-123 0 0,0 0-200 0 0,0 0-274 0 0,0 0-241 0 0,0 0-199 0 0,0 0-199 0 0,0 0-156 0 0,29 10-138 0 0,90 31-101 0 0,-117-40-488 0 0,1 0 0 0 0,-1 0 1 0 0,1 0-1 0 0,-1 0 0 0 0,1 0 0 0 0,-1-1 0 0 0,1 1 0 0 0,-1-1 0 0 0,1 0 0 0 0,-1 1 1 0 0,1-1-1 0 0,0 0 0 0 0,-1-1 0 0 0,1 1 0 0 0,0 0 0 0 0,-1-1 0 0 0,1 1 0 0 0,-1-1 1 0 0,1 0-1 0 0,-1 0 0 0 0,0 0 0 0 0,1 0 0 0 0,1-2-33 0 0,5-2 188 0 0,0 0-96 0 0,0 1 0 0 0,0-2 1 0 0,0 1-1 0 0,-1-1 0 0 0,0 0 1 0 0,0-1-1 0 0,-1 0 0 0 0,1 0 0 0 0,-2-1 1 0 0,1 0-1 0 0,-1 0 0 0 0,0 0 1 0 0,-1-1-1 0 0,0 0 0 0 0,0 0 1 0 0,-1 0-1 0 0,0-1 0 0 0,-1 1 0 0 0,0-1 1 0 0,0 0-1 0 0,-1 0 0 0 0,0 0 1 0 0,-1 0-1 0 0,0-2-92 0 0,-3 6-114 0 0,0 0 1 0 0,0 0-1 0 0,0 0 0 0 0,-1 1 1 0 0,0-1-1 0 0,0 1 0 0 0,0 0 0 0 0,-1 0 1 0 0,0 0-1 0 0,0 0 0 0 0,0 0 1 0 0,0 1-1 0 0,-1 0 0 0 0,0 0 1 0 0,0 0-1 0 0,0 0 0 0 0,0 1 1 0 0,0 0-1 0 0,-1 0 0 0 0,0 1 1 0 0,1-1-1 0 0,-1 1 0 0 0,0 0 1 0 0,0 1-1 0 0,0-1 0 0 0,0 1 1 0 0,-1 0-1 0 0,1 1 0 0 0,0 0 0 0 0,0 0 1 0 0,0 0-1 0 0,-1 1 0 0 0,1-1 1 0 0,0 2-1 0 0,0-1 0 0 0,0 1 1 0 0,0-1-1 0 0,0 2 0 0 0,0-1 1 0 0,1 1-1 0 0,-3 1 114 0 0,-1 3-19 0 0,1 0 1 0 0,1 0-1 0 0,-1 1 1 0 0,1 0-1 0 0,0 1 1 0 0,1 0-1 0 0,0 0 0 0 0,1 0 1 0 0,-1 0-1 0 0,2 1 1 0 0,-1 0-1 0 0,1 0 1 0 0,1 0-1 0 0,0 0 0 0 0,1 1 1 0 0,0 0-1 0 0,0-1 1 0 0,1 1-1 0 0,0 0 1 0 0,1-1-1 0 0,0 1 1 0 0,1 0-1 0 0,0 0 0 0 0,1-1 1 0 0,2 8 18 0 0,-2-9 80 0 0,1-1 1 0 0,0 1-1 0 0,1-1 1 0 0,0 0-1 0 0,1 0 1 0 0,-1 0-1 0 0,1 0 1 0 0,1-1-1 0 0,-1 0 1 0 0,1 0-1 0 0,1 0 1 0 0,-1-1-1 0 0,1 0 0 0 0,0 0 1 0 0,0-1-1 0 0,1 0 1 0 0,0 0-1 0 0,0-1 1 0 0,0 0-1 0 0,0 0 1 0 0,1-1-1 0 0,2 1-80 0 0,9 2 192 0 0,0 0-1 0 0,0-2 0 0 0,0 0 1 0 0,0-1-1 0 0,1-1 1 0 0,-1-1-1 0 0,1-1 0 0 0,0-1 1 0 0,8-2-192 0 0,10-7 211 0 0,0-1 0 0 0,0-2 0 0 0,-2-2 0 0 0,0-2 0 0 0,-1-1 0 0 0,0-1 0 0 0,-2-3 0 0 0,0 0 0 0 0,-2-2 0 0 0,0-2 0 0 0,12-14-211 0 0,-43 40 2 0 0,152-152 428 0 0,-139 134-436 0 0,-1-2-1 0 0,-1 1 1 0 0,0-1-1 0 0,-2-1 1 0 0,0 0-1 0 0,-2-1 0 0 0,0 0 1 0 0,-1 0-1 0 0,-1 0 1 0 0,-2-1-1 0 0,0 0 0 0 0,-1 0 1 0 0,-1 0-1 0 0,-1 0 1 0 0,-2-1-1 0 0,0 1 0 0 0,-2-5 7 0 0,3 21-37 0 0,0 1-1 0 0,0-1 0 0 0,-1 0 1 0 0,0 0-1 0 0,0 1 0 0 0,-1-1 1 0 0,0 0-1 0 0,0 1 0 0 0,0 0 1 0 0,-1-1-1 0 0,0 1 0 0 0,0 0 0 0 0,-1 0 1 0 0,1 1-1 0 0,-1-1 0 0 0,-1 1 1 0 0,1 0-1 0 0,-1 0 0 0 0,0 0 1 0 0,0 0-1 0 0,0 1 0 0 0,0 0 0 0 0,-1 0 1 0 0,0 1-1 0 0,0-1 0 0 0,0 1 1 0 0,0 1-1 0 0,0-1 0 0 0,-1 1 1 0 0,0 0 37 0 0,0 3-38 0 0,0 0 1 0 0,1 0-1 0 0,-1 0 1 0 0,0 1-1 0 0,0 0 1 0 0,1 1-1 0 0,-1 0 1 0 0,1 0-1 0 0,0 0 1 0 0,0 1-1 0 0,0-1 1 0 0,0 2-1 0 0,1-1 1 0 0,-1 0-1 0 0,1 1 1 0 0,0 0-1 0 0,0 1 1 0 0,1-1-1 0 0,0 1 1 0 0,0-1-1 0 0,0 1 1 0 0,1 0-1 0 0,-2 4 38 0 0,-6 11 9 0 0,1 0 1 0 0,2 0-1 0 0,0 1 0 0 0,1 0 0 0 0,1 0 1 0 0,-2 16-10 0 0,4 134 168 0 0,9-145-102 0 0,0 0 0 0 0,2 0 1 0 0,1-1-1 0 0,1 0 0 0 0,1 0 1 0 0,2-1-1 0 0,0-1 0 0 0,1 0 0 0 0,2 0 1 0 0,0-2-1 0 0,2 0 0 0 0,0 0 1 0 0,2-2-1 0 0,15 14-66 0 0,39 32-862 0 0,-57-61-939 0 0,-5-5-2948 0 0,-4 0-2905 0 0,-3 0-2056 0 0</inkml:trace>
  <inkml:trace contextRef="#ctx0" brushRef="#br0" timeOffset="11393.397">9037 1005 2024 0 0,'0'0'2932'0'0,"0"0"-1"0"0,0 0-93 0 0,0 0-315 0 0,0 0-474 0 0,0 0-374 0 0,0 0-288 0 0,0 0-224 0 0,0 0-174 0 0,33 1-163 0 0,104-1-132 0 0,-69-18 142 0 0,-58 10-618 0 0,4 1-97 0 0,0-2 0 0 0,-1 1 0 0 0,0-2-1 0 0,0 0 1 0 0,-1 0 0 0 0,0-1 0 0 0,-1-1 0 0 0,0 0 0 0 0,-1 0 0 0 0,-1-1 0 0 0,0 0 0 0 0,0-1-1 0 0,-2 0 1 0 0,5-11-121 0 0,-11 21-84 0 0,0 1-1 0 0,-1-1 1 0 0,1 1-1 0 0,-1-1 1 0 0,0 1-1 0 0,0-1 1 0 0,-1 1 0 0 0,1-1-1 0 0,-1 1 1 0 0,1-1-1 0 0,-1 1 1 0 0,0 0-1 0 0,-1-1 1 0 0,1 1-1 0 0,-1 0 1 0 0,1 0-1 0 0,-1 0 1 0 0,0 0-1 0 0,0 0 1 0 0,0 0-1 0 0,0 0 1 0 0,-1 1-1 0 0,1-1 1 0 0,-1 1 0 0 0,1-1-1 0 0,-1 1 1 0 0,0 0-1 0 0,0 0 1 0 0,0 1-1 0 0,0-1 1 0 0,-1 0-1 0 0,1 1 1 0 0,0 0-1 0 0,0 0 1 0 0,-1 0-1 0 0,1 0 1 0 0,-1 0-1 0 0,1 1 1 0 0,-1 0-1 0 0,1 0 1 0 0,-1 0 0 0 0,1 0-1 0 0,-1 0 1 0 0,1 0-1 0 0,-1 1 1 0 0,1 0-1 0 0,-1 0 1 0 0,1 0-1 0 0,-1 0 1 0 0,1 0-1 0 0,0 1 1 0 0,0-1-1 0 0,0 1 1 0 0,0 0-1 0 0,0 0 1 0 0,-2 2 84 0 0,-8 3-229 0 0,0 1 1 0 0,1 1-1 0 0,0 0 1 0 0,1 1-1 0 0,0 0 1 0 0,0 1-1 0 0,1 0 1 0 0,0 0-1 0 0,1 1 1 0 0,0 0-1 0 0,1 1 1 0 0,1 0-1 0 0,0 0 0 0 0,0 1 1 0 0,1 0-1 0 0,1 0 1 0 0,1 0-1 0 0,0 1 1 0 0,0-1-1 0 0,2 1 1 0 0,0 0-1 0 0,0 11 229 0 0,2-21 79 0 0,1 0 0 0 0,-1 1 0 0 0,1-1 0 0 0,0 0 0 0 0,1 1 0 0 0,-1-1 0 0 0,1 0 0 0 0,0 0 0 0 0,0 0 0 0 0,1 0 0 0 0,-1-1 0 0 0,1 1 0 0 0,0-1 0 0 0,1 1 0 0 0,-1-1 0 0 0,1 0 0 0 0,-1 0 0 0 0,1 0 0 0 0,0-1 0 0 0,1 0 0 0 0,-1 1 0 0 0,1-1 0 0 0,-1-1 0 0 0,1 1 0 0 0,0-1 0 0 0,0 0 0 0 0,0 0 0 0 0,0 0 0 0 0,0-1 0 0 0,6 1-79 0 0,3 2 351 0 0,0-2-1 0 0,0 0 1 0 0,0 0-1 0 0,0-1 1 0 0,0-1-1 0 0,1-1 1 0 0,-1 0-1 0 0,0 0 1 0 0,0-2-1 0 0,0 0 1 0 0,7-2-351 0 0,19-13 320 0 0,0-2 1 0 0,-1-2 0 0 0,-2-1 0 0 0,0-2 0 0 0,-2-2 0 0 0,-1-1 0 0 0,-1-1-1 0 0,-1-2 1 0 0,9-13-321 0 0,-6 9 49 0 0,-23 25-66 0 0,-1-1-1 0 0,0 0 0 0 0,-1-1 1 0 0,0 0-1 0 0,0-1 1 0 0,-1 0-1 0 0,-1-1 0 0 0,0 1 1 0 0,-1-1-1 0 0,-1-1 1 0 0,0 0-1 0 0,-1 0 1 0 0,-1 0-1 0 0,0 0 0 0 0,-1 0 1 0 0,0-2 17 0 0,-3 15-26 0 0,0 0 1 0 0,0 1-1 0 0,-1-1 1 0 0,1 0-1 0 0,-1 0 1 0 0,1 1 0 0 0,-1-1-1 0 0,1 1 1 0 0,-1-1-1 0 0,0 0 1 0 0,0 1-1 0 0,1-1 1 0 0,-1 1-1 0 0,0 0 1 0 0,-1-1-1 0 0,1 1 1 0 0,0 0-1 0 0,0 0 1 0 0,-1 0-1 0 0,1-1 1 0 0,0 1 0 0 0,-1 0-1 0 0,1 1 1 0 0,-1-1-1 0 0,1 0 1 0 0,-1 0-1 0 0,0 1 1 0 0,1-1-1 0 0,-1 1 1 0 0,0-1-1 0 0,1 1 1 0 0,-1 0-1 0 0,0 0 1 0 0,1 0 0 0 0,-1 0-1 0 0,0 0 1 0 0,0 0-1 0 0,0 0 26 0 0,-68 13-886 0 0,59-10 862 0 0,1 0 0 0 0,0 1 0 0 0,1 0-1 0 0,-1 1 1 0 0,1 0 0 0 0,0 1 0 0 0,0 0 0 0 0,0 0-1 0 0,1 1 1 0 0,0 0 0 0 0,0 0 0 0 0,1 1 0 0 0,0 0 0 0 0,0 0-1 0 0,1 1 1 0 0,0-1 0 0 0,0 1 0 0 0,1 1 0 0 0,0-1 0 0 0,1 1-1 0 0,0 0 1 0 0,1 0 0 0 0,0 0 0 0 0,-1 5 24 0 0,6-10 19 0 0,0-1 1 0 0,0 0-1 0 0,0 0 1 0 0,1 0 0 0 0,0 0-1 0 0,-1 0 1 0 0,2 0-1 0 0,-1-1 1 0 0,0 1-1 0 0,0-1 1 0 0,1 0-1 0 0,0 0 1 0 0,0 0-1 0 0,0-1 1 0 0,0 1-1 0 0,0-1 1 0 0,0 0-1 0 0,1 0 1 0 0,-1 0-1 0 0,1-1 1 0 0,-1 0-1 0 0,1 0 1 0 0,-1 0-1 0 0,1 0 1 0 0,0 0 0 0 0,0-1-1 0 0,1 0-19 0 0,6 3 52 0 0,82 13 275 0 0,50 16 263 0 0,-140-29-573 0 0,1-1 0 0 0,-1 1-1 0 0,0 0 1 0 0,0 0 0 0 0,0 0-1 0 0,0 1 1 0 0,0 0 0 0 0,-1-1 0 0 0,1 1-1 0 0,-1 0 1 0 0,0 1 0 0 0,0-1-1 0 0,-1 0 1 0 0,1 1 0 0 0,-1 0 0 0 0,0 0-1 0 0,0-1 1 0 0,-1 1 0 0 0,1 0-1 0 0,-1 0 1 0 0,0 0 0 0 0,-1 1 0 0 0,1-1-1 0 0,-1 0 1 0 0,0 0 0 0 0,0 0-1 0 0,-1 0 1 0 0,1 1 0 0 0,-1-1-1 0 0,0 0 1 0 0,-1 0 0 0 0,1 0 0 0 0,-1 0-1 0 0,0-1 1 0 0,0 1 0 0 0,-2 2-17 0 0,-9 32-279 0 0,-3 7-1631 0 0,9-15-8755 0 0,6-26-45 0 0</inkml:trace>
  <inkml:trace contextRef="#ctx0" brushRef="#br0" timeOffset="12425.446">10460 700 7314 0 0,'0'0'2349'0'0,"0"0"-96"0"0,0 0-135 0 0,0 0-187 0 0,0 0-335 0 0,-31 13-337 0 0,-98 46-256 0 0,51-2 218 0 0,68-46-1048 0 0,2-1-109 0 0,-1 0 0 0 0,1 1 1 0 0,1-1-1 0 0,0 1 0 0 0,1 1 1 0 0,0-1-1 0 0,0 1 1 0 0,1 0-1 0 0,1 1 0 0 0,0-1 1 0 0,1 1-1 0 0,0-1 1 0 0,1 1-1 0 0,1 0 0 0 0,-1 0 1 0 0,2 0-1 0 0,0 0 0 0 0,2 11-64 0 0,-1-19 30 0 0,1-1 0 0 0,-1 1-1 0 0,1-1 1 0 0,0 0 0 0 0,1 0-1 0 0,-1 0 1 0 0,0 0 0 0 0,1 0-1 0 0,0-1 1 0 0,0 1 0 0 0,0-1-1 0 0,1 0 1 0 0,-1 0 0 0 0,1 0-1 0 0,0 0 1 0 0,-1-1-1 0 0,1 1 1 0 0,1-1 0 0 0,-1 0-1 0 0,0 0 1 0 0,0 0 0 0 0,1-1-1 0 0,-1 0 1 0 0,1 0 0 0 0,-1 0-1 0 0,1 0 1 0 0,-1 0 0 0 0,1-1-1 0 0,0 0 1 0 0,1 0-30 0 0,6 0 143 0 0,1 0-1 0 0,-1-1 1 0 0,1-1 0 0 0,-1 0-1 0 0,1 0 1 0 0,-1-1 0 0 0,0-1 0 0 0,0 0-1 0 0,0 0 1 0 0,7-5-143 0 0,8-8 155 0 0,-2-1 1 0 0,0-1-1 0 0,-1-1 1 0 0,-1-1-1 0 0,-1-1 1 0 0,-1-1-1 0 0,-1-1 1 0 0,-1-1-1 0 0,-1 0 1 0 0,13-27-156 0 0,-4 7 139 0 0,-27 44-91 0 0,0 1-14 0 0,0 0-18 0 0,0 0-60 0 0,-10 15-855 0 0,3 0 850 0 0,1 1-1 0 0,1 0 1 0 0,0 0-1 0 0,1 0 1 0 0,1 1-1 0 0,1-1 0 0 0,-1 15 50 0 0,3-25-5 0 0,0 0-1 0 0,1 0 0 0 0,-1-1 0 0 0,1 1 0 0 0,0 0 0 0 0,1 0 0 0 0,-1-1 1 0 0,1 1-1 0 0,0-1 0 0 0,1 1 0 0 0,-1-1 0 0 0,1 0 0 0 0,0 0 1 0 0,0 0-1 0 0,1 0 0 0 0,-1 0 0 0 0,1-1 0 0 0,0 0 0 0 0,1 0 1 0 0,-1 0-1 0 0,1 0 0 0 0,-1-1 0 0 0,6 3 6 0 0,5 2 28 0 0,1-2 1 0 0,0 0-1 0 0,0 0 0 0 0,0-2 0 0 0,1 0 1 0 0,0-1-1 0 0,0-1 0 0 0,0 0 0 0 0,0-1 0 0 0,0-1 1 0 0,11-2-29 0 0,-10-1 42 0 0,1-1 1 0 0,-1-1-1 0 0,0 0 1 0 0,0-2-1 0 0,0 0 1 0 0,-1-1-1 0 0,0-1 1 0 0,0 0-1 0 0,-1-1 1 0 0,-1-1-1 0 0,0-1 0 0 0,0 0 1 0 0,-1-1-1 0 0,0 0 1 0 0,-1-1-1 0 0,-1-1 1 0 0,-1 0-1 0 0,0 0 1 0 0,0-1-1 0 0,1-5-42 0 0,11-13 16 0 0,-2-1 0 0 0,-1-1 0 0 0,-2-1 0 0 0,-1-1-1 0 0,-2 0 1 0 0,5-21-16 0 0,-12 28-52 0 0,-1 0 1 0 0,-2-1-1 0 0,0 1 0 0 0,-3-1 0 0 0,0-13 52 0 0,-1 28-19 0 0,-1 0 1 0 0,0 0-1 0 0,-1 1 0 0 0,-1-1 0 0 0,0 0 0 0 0,-2 1 1 0 0,0-1-1 0 0,0 1 0 0 0,-2 0 0 0 0,0 0 1 0 0,-1-1 18 0 0,6 17 3 0 0,-19-28-41 0 0,-1 46-485 0 0,10 19 546 0 0,2 0-1 0 0,2 1 1 0 0,1 0-1 0 0,2 0 1 0 0,2 0-1 0 0,1 1 1 0 0,3 20-23 0 0,-1-12 58 0 0,1-7 4 0 0,2 0 1 0 0,3 0-1 0 0,0 0 0 0 0,3-1 1 0 0,1 0-1 0 0,2-1 0 0 0,7 14-62 0 0,-15-37-18 0 0,0 0-1 0 0,1 0 1 0 0,1-1 0 0 0,0 0-1 0 0,1 0 1 0 0,0-1-1 0 0,2 0 1 0 0,-1 0-1 0 0,1-1 1 0 0,1 0 0 0 0,0-1-1 0 0,1 0 1 0 0,0-1-1 0 0,0 0 1 0 0,1-1-1 0 0,7 3 19 0 0,-19-11-38 0 0,-1-1-1 0 0,1 1 0 0 0,-1-1 0 0 0,1 1 0 0 0,-1-1 0 0 0,1 0 0 0 0,0 1 0 0 0,-1-1 0 0 0,1 0 1 0 0,0 1-1 0 0,-1-1 0 0 0,1 0 0 0 0,0 0 0 0 0,-1 0 0 0 0,1 0 0 0 0,0 0 0 0 0,-1 0 0 0 0,1 0 1 0 0,0 0-1 0 0,-1 0 0 0 0,1 0 0 0 0,0 0 0 0 0,-1 0 0 0 0,1 0 0 0 0,0 0 0 0 0,-1 0 0 0 0,1-1 1 0 0,0 1-1 0 0,-1 0 0 0 0,1-1 0 0 0,-1 1 0 0 0,1 0 0 0 0,0-1 0 0 0,-1 1 0 0 0,1-1 0 0 0,-1 1 0 0 0,1-1 1 0 0,-1 1-1 0 0,1-1 0 0 0,-1 1 0 0 0,0-1 0 0 0,1 1 0 0 0,-1-1 0 0 0,0 0 0 0 0,1 1 0 0 0,-1-1 1 0 0,0 0-1 0 0,0 1 0 0 0,0-1 0 0 0,1 0 0 0 0,-1 1 0 0 0,0-1 0 0 0,0 0 0 0 0,0 1 0 0 0,0-1 1 0 0,0 0-1 0 0,0 0 0 0 0,0 0 39 0 0,-16-41-4914 0 0,-26-12-8484 0 0,30 43 8316 0 0</inkml:trace>
  <inkml:trace contextRef="#ctx0" brushRef="#br0" timeOffset="12671.795">10913 615 9546 0 0,'0'0'1919'0'0,"0"0"-167"0"0,0 0 54 0 0,0 0-113 0 0,0 0-333 0 0,0 0-321 0 0,0 0-207 0 0,34 3-123 0 0,110 6-106 0 0,102-6 1526 0 0,-32-14-1119 0 0,-106 3-4536 0 0,-55 6-2010 0 0,-1 1-3567 0 0,-34 1 2870 0 0</inkml:trace>
  <inkml:trace contextRef="#ctx0" brushRef="#br0" timeOffset="12844.941">12018 832 5993 0 0,'0'0'3465'0'0,"0"0"-1865"0"0,0 0-319 0 0,0 0-265 0 0,0 0-264 0 0,0 0-304 0 0,0 0-200 0 0,-2 203-96 0 0,2-177-64 0 0,0-4-40 0 0,2-4-32 0 0,1 1-88 0 0,3-1-168 0 0,-1-7-280 0 0,-3 4-568 0 0,2-8-1177 0 0,1 1-1928 0 0,-5-8-2536 0 0</inkml:trace>
  <inkml:trace contextRef="#ctx0" brushRef="#br0" timeOffset="13072.789">11918 505 0 0 0,'0'0'0'0'0</inkml:trace>
  <inkml:trace contextRef="#ctx0" brushRef="#br0" timeOffset="13343.017">12327 751 10514 0 0,'0'0'1755'0'0,"0"0"-779"0"0,0 0-277 0 0,0 0-65 0 0,0 0-177 0 0,0 0-218 0 0,0 0-156 0 0,0 0-94 0 0,0 0-70 0 0,-14 35-95 0 0,-40 110-67 0 0,40-74-182 0 0,15-57 303 0 0,-2-9 162 0 0,1 0 0 0 0,0-1 0 0 0,0 1 0 0 0,0 0 0 0 0,1 0-1 0 0,-1 0 1 0 0,1 0 0 0 0,0-1 0 0 0,1 1 0 0 0,-1 0 0 0 0,1-1 0 0 0,0 1 0 0 0,0-1 0 0 0,0 1-1 0 0,1-1 1 0 0,-1 0 0 0 0,1 0 0 0 0,0 0 0 0 0,1-1 0 0 0,-1 1 0 0 0,0-1 0 0 0,1 0 0 0 0,0 1-1 0 0,0-2 1 0 0,0 1 0 0 0,0 0 0 0 0,0-1 0 0 0,0 0 0 0 0,1 0 0 0 0,-1 0 0 0 0,1 0 0 0 0,0-1-1 0 0,-1 0 1 0 0,3 1-40 0 0,-1-3 324 0 0,-1 1-1 0 0,1-1 0 0 0,-1 0 0 0 0,1 0 0 0 0,-1-1 1 0 0,0 0-1 0 0,1 0 0 0 0,-1 0 0 0 0,0 0 0 0 0,0-1 1 0 0,0 0-1 0 0,-1 0 0 0 0,1 0 0 0 0,-1-1 0 0 0,0 0 1 0 0,0 0-1 0 0,0 0 0 0 0,0 0 0 0 0,0 0 0 0 0,2-5-323 0 0,3-2 237 0 0,-1 0 0 0 0,1 0-1 0 0,-2-1 1 0 0,0 0 0 0 0,-1-1-1 0 0,0 1 1 0 0,0-1-1 0 0,-2 0 1 0 0,1-1 0 0 0,-2 1-1 0 0,0-1 1 0 0,0 0 0 0 0,-1 0-1 0 0,-1 0 1 0 0,-1 1 0 0 0,0-14-237 0 0,0 22-18 0 0,-1 1 0 0 0,0-1 0 0 0,0 1 0 0 0,0-1 0 0 0,0 1 0 0 0,-1-1 0 0 0,1 1 0 0 0,-1-1 0 0 0,0 1 0 0 0,-1 0 0 0 0,1 0 0 0 0,-1 0 0 0 0,1 1 0 0 0,-1-1 1 0 0,0 0-1 0 0,-1 1 0 0 0,1 0 0 0 0,-1 0 0 0 0,1 0 0 0 0,-1 0 0 0 0,0 0 0 0 0,0 1 0 0 0,0 0 18 0 0,1 0-325 0 0,0 1 0 0 0,0 0 0 0 0,0 0 0 0 0,0 0 1 0 0,0 1-1 0 0,0-1 0 0 0,0 1 0 0 0,0 0 0 0 0,0-1 0 0 0,0 1 0 0 0,0 1 0 0 0,0-1 0 0 0,-1 0 0 0 0,1 1 1 0 0,0 0-1 0 0,0-1 0 0 0,0 1 0 0 0,1 0 0 0 0,-1 1 0 0 0,0-1 0 0 0,0 0 0 0 0,-1 2 325 0 0,-29 19-10731 0 0,23-14 3117 0 0</inkml:trace>
  <inkml:trace contextRef="#ctx0" brushRef="#br0" timeOffset="13654.34">12719 972 17364 0 0,'0'0'1765'0'0,"0"0"-351"0"0,0 0-232 0 0,0 0-334 0 0,0 0-320 0 0,0 0-203 0 0,30-31-114 0 0,95-98-56 0 0,-27 42 122 0 0,-46 44-133 0 0,-45 76-925 0 0,-10-13 765 0 0,-6 100-157 0 0,10-116 186 0 0,0 0 0 0 0,0 0 0 0 0,0-1 0 0 0,0 1 0 0 0,0-1 0 0 0,1 1 1 0 0,-1-1-1 0 0,1 1 0 0 0,0-1 0 0 0,0 0 0 0 0,0 0 0 0 0,1 0 0 0 0,-1 0 0 0 0,1 0 0 0 0,0 0 0 0 0,0-1 0 0 0,0 1 0 0 0,0-1 1 0 0,0 0-1 0 0,0 0 0 0 0,0 0 0 0 0,1 0 0 0 0,-1-1 0 0 0,1 1 0 0 0,0-1 0 0 0,-1 0 0 0 0,1 0 0 0 0,0 0 0 0 0,3 0-13 0 0,5 0 130 0 0,1 0-1 0 0,-1-1 0 0 0,1 0 1 0 0,-1-1-1 0 0,0 0 0 0 0,0-1 1 0 0,0-1-1 0 0,0 0 0 0 0,0 0 0 0 0,0-1 1 0 0,0-1-1 0 0,-1 0 0 0 0,0 0 1 0 0,0-1-1 0 0,-1-1 0 0 0,0 0 1 0 0,0 0-1 0 0,0-1 0 0 0,-1 0 1 0 0,0-1-1 0 0,0 0 0 0 0,-1 0 1 0 0,-1-1-1 0 0,1 0 0 0 0,-1 0 0 0 0,0-3-129 0 0,8-55-1455 0 0,-29 25-7424 0 0,6 32-2034 0 0</inkml:trace>
  <inkml:trace contextRef="#ctx0" brushRef="#br0" timeOffset="14206.315">11981 505 1352 0 0,'0'0'2712'0'0,"0"0"-100"0"0,0 0-193 0 0,0 0-328 0 0,0 0-358 0 0,0 0-284 0 0,0 0-264 0 0,0 0-293 0 0,0 0-277 0 0,0 0-234 0 0,0 0-162 0 0,0 0-97 0 0,0 0-28 0 0,-11 6 30 0 0,-32 21 39 0 0,82-21 1748 0 0,25-41-1889 0 0,-64 34-1290 0 0,0 1-1651 0 0,0 0-3072 0 0,0 0-3927 0 0</inkml:trace>
  <inkml:trace contextRef="#ctx0" brushRef="#br0" timeOffset="15653.751">14602 814 0 0 0,'0'0'932'0'0,"0"0"554"0"0,0 0 366 0 0,0 0 102 0 0,0 0-67 0 0,0 0-209 0 0,0 0-187 0 0,0 0-164 0 0,0 0-168 0 0,0 0-179 0 0,0 0-179 0 0,0 0-107 0 0,-22-3-59 0 0,-68-7-11 0 0,41 23 292 0 0,40-6-707 0 0,-1 1-97 0 0,0 0 0 0 0,0 0 0 0 0,0 1 0 0 0,1 0 0 0 0,1 0 0 0 0,-1 1 0 0 0,2 0 1 0 0,-1 1-1 0 0,1-1 0 0 0,1 2 0 0 0,0-1 0 0 0,1 1 0 0 0,0-1 0 0 0,0 2 0 0 0,1-1 0 0 0,1 0 0 0 0,0 1 0 0 0,1-1 0 0 0,0 1 0 0 0,1 0 0 0 0,1 0 0 0 0,0 9-112 0 0,1-19 60 0 0,-1 0 0 0 0,1 0 0 0 0,0 0 0 0 0,0 0 0 0 0,0 0 0 0 0,0-1 0 0 0,0 1-1 0 0,1 0 1 0 0,-1 0 0 0 0,1-1 0 0 0,0 1 0 0 0,-1-1 0 0 0,1 1 0 0 0,1-1 0 0 0,-1 0 0 0 0,0 0 0 0 0,0 0 0 0 0,1 0 0 0 0,-1 0 0 0 0,1-1 0 0 0,0 1 0 0 0,0-1 0 0 0,-1 1 0 0 0,1-1 0 0 0,0 0 0 0 0,0 0 0 0 0,0 0 0 0 0,0-1 0 0 0,0 1-1 0 0,0-1 1 0 0,0 0 0 0 0,0 1 0 0 0,1-1 0 0 0,-1-1 0 0 0,0 1 0 0 0,0 0 0 0 0,0-1 0 0 0,0 1 0 0 0,0-1 0 0 0,0 0 0 0 0,0 0 0 0 0,0 0 0 0 0,-1-1 0 0 0,1 1 0 0 0,0-1 0 0 0,-1 1 0 0 0,1-1-60 0 0,23-15 146 0 0,-1-1 0 0 0,-1-1 0 0 0,-1-1 1 0 0,-1-1-1 0 0,0-1 0 0 0,-2-1 0 0 0,0-1 0 0 0,5-11-146 0 0,53-49 159 0 0,-77 85-177 0 0,1 1-1 0 0,-1-1 1 0 0,0 1 0 0 0,0 0-1 0 0,0 0 1 0 0,0 0 0 0 0,0-1-1 0 0,0 1 1 0 0,0 0 0 0 0,-1 0-1 0 0,1 0 1 0 0,-1 0 0 0 0,1 0-1 0 0,-1 0 1 0 0,0 0 0 0 0,0 0-1 0 0,0 1 1 0 0,0-1 0 0 0,0 0 0 0 0,0 0-1 0 0,-1 0 1 0 0,1 0 0 0 0,-1 1 18 0 0,1 1-24 0 0,-1 22 24 0 0,0-20 0 0 0,0 1-1 0 0,0-1 1 0 0,1 1 0 0 0,-1 0-1 0 0,2 0 1 0 0,-1-1 0 0 0,1 1-1 0 0,0 0 1 0 0,0-1 0 0 0,0 1-1 0 0,1-1 1 0 0,0 0 0 0 0,1 1-1 0 0,-1-1 1 0 0,1 0 0 0 0,0 0 0 0 0,1 0-1 0 0,0-1 1 0 0,-1 1 0 0 0,2-1-1 0 0,-1 0 1 0 0,5 4 0 0 0,-5-7 25 0 0,1-1 1 0 0,0 1-1 0 0,-1-1 0 0 0,1 0 0 0 0,0 0 1 0 0,0-1-1 0 0,-1 0 0 0 0,1 1 1 0 0,0-1-1 0 0,0-1 0 0 0,0 1 0 0 0,-1-1 1 0 0,1 0-1 0 0,0 0 0 0 0,-1 0 1 0 0,1-1-1 0 0,-1 0 0 0 0,1 0 1 0 0,-1 0-1 0 0,0 0 0 0 0,0-1 0 0 0,0 1 1 0 0,0-1-1 0 0,0 0 0 0 0,0 0 1 0 0,-1-1-1 0 0,1 1 0 0 0,-1-1 0 0 0,1-1-25 0 0,60-57 274 0 0,116-96-193 0 0,-171 151-102 0 0,-2 2 0 0 0,0-1-1 0 0,0 1 1 0 0,1 0 0 0 0,0 1-1 0 0,0 0 1 0 0,0 0 0 0 0,0 1-1 0 0,0 0 1 0 0,1 0-1 0 0,0 1 1 0 0,-1 0 0 0 0,1 0-1 0 0,3 1 22 0 0,-10 3-17 0 0,1 1 0 0 0,-1-1-1 0 0,0 1 1 0 0,0 0-1 0 0,1 0 1 0 0,-2 0-1 0 0,1 0 1 0 0,0 0-1 0 0,-1 0 1 0 0,1 1-1 0 0,-1-1 1 0 0,0 1-1 0 0,0-1 1 0 0,0 0-1 0 0,-1 1 1 0 0,1 0 0 0 0,-1-1-1 0 0,0 1 1 0 0,0-1-1 0 0,0 1 1 0 0,-1 2 17 0 0,3 8 3 0 0,-1 0 1 0 0,0 0 0 0 0,-2 0 0 0 0,1 0-1 0 0,-2 0 1 0 0,1 0 0 0 0,-2 0 0 0 0,0-1-1 0 0,-1 1 1 0 0,0-1 0 0 0,-1 0 0 0 0,0 0-1 0 0,-1 0 1 0 0,-1-1 0 0 0,0 0-1 0 0,-1 0 1 0 0,0-1 0 0 0,0 0 0 0 0,-1 0-1 0 0,-1-1 1 0 0,0 0 0 0 0,0-1 0 0 0,-1 0-1 0 0,0 0 1 0 0,-5 2-4 0 0,7-7-50 0 0,0 1-1 0 0,0-2 0 0 0,0 1 1 0 0,0-1-1 0 0,-1 0 1 0 0,1-1-1 0 0,-1 0 1 0 0,1-1-1 0 0,-1 0 1 0 0,0-1-1 0 0,-3 1 51 0 0,18-9-1066 0 0,31 0 1061 0 0,1 1-1 0 0,-1 3 1 0 0,2 1-1 0 0,31 2 6 0 0,83-9-5883 0 0,-109 6-5549 0 0,-32 1 5091 0 0</inkml:trace>
  <inkml:trace contextRef="#ctx0" brushRef="#br0" timeOffset="16535.034">16487 895 2232 0 0,'0'0'1350'0'0,"0"0"104"0"0,0 0 254 0 0,0 0 207 0 0,0 0 10 0 0,0 0-182 0 0,0 0-234 0 0,0 0-166 0 0,0 0-179 0 0,0 0-178 0 0,0 0-198 0 0,0 0-184 0 0,-33 7-150 0 0,-103 27-85 0 0,59 4 173 0 0,68-30-448 0 0,-2 0-9 0 0,0 0-1 0 0,0 1 1 0 0,1 1 0 0 0,0-1-1 0 0,1 2 1 0 0,0-1-1 0 0,1 2 1 0 0,0-1-1 0 0,0 1 1 0 0,1 0 0 0 0,1 0-1 0 0,0 1 1 0 0,1 0-1 0 0,0 0 1 0 0,1 0-1 0 0,1 1 1 0 0,-1 4-85 0 0,4-15 35 0 0,1-1-1 0 0,-1 1 1 0 0,1 0 0 0 0,-1-1-1 0 0,1 1 1 0 0,0-1 0 0 0,0 1-1 0 0,0-1 1 0 0,1 0 0 0 0,-1 1-1 0 0,0-1 1 0 0,1 0 0 0 0,0 0-1 0 0,-1 0 1 0 0,1 0 0 0 0,0 0-1 0 0,0 0 1 0 0,0-1 0 0 0,0 1-1 0 0,0-1 1 0 0,1 1 0 0 0,-1-1-1 0 0,0 0 1 0 0,1 0 0 0 0,-1 0-1 0 0,1 0 1 0 0,-1 0 0 0 0,1 0-1 0 0,0-1 1 0 0,-1 1 0 0 0,1-1-1 0 0,-1 0 1 0 0,1 0 0 0 0,0 0-1 0 0,-1 0 1 0 0,1 0-35 0 0,101-13 1279 0 0,-44-11-823 0 0,-1-3-1 0 0,-1-2 1 0 0,25-19-456 0 0,105-62 651 0 0,-187 109-645 0 0,0 0 1 0 0,1 0-1 0 0,-1 0 1 0 0,1 0-1 0 0,-1 1 1 0 0,1-1-1 0 0,-1 0 1 0 0,1 1-1 0 0,-1-1 1 0 0,1 1-1 0 0,0 0 1 0 0,-1-1-1 0 0,1 1 1 0 0,-1 0-1 0 0,1 0 1 0 0,0 0-1 0 0,-1 0 1 0 0,1 0-1 0 0,0 0 1 0 0,-1 1-1 0 0,1-1 1 0 0,0 1-1 0 0,-1-1 1 0 0,1 1-1 0 0,-1-1 1 0 0,1 1-1 0 0,-1 0 1 0 0,1 0-1 0 0,-1 0 1 0 0,0 0-1 0 0,1 0 0 0 0,-1 0 1 0 0,0 0-1 0 0,0 0 1 0 0,0 0-1 0 0,0 0 1 0 0,0 1-1 0 0,0-1 1 0 0,0 1-1 0 0,0-1 1 0 0,0 0-1 0 0,-1 1 1 0 0,1 0-1 0 0,0 0-6 0 0,7 19 49 0 0,1 0-1 0 0,1-1 0 0 0,1 0 1 0 0,1-1-1 0 0,0 0 1 0 0,2 0-1 0 0,10 11-48 0 0,-19-27-111 0 0,-1 1-1 0 0,1-1 1 0 0,0 0 0 0 0,0 0-1 0 0,0-1 1 0 0,0 1-1 0 0,1-1 1 0 0,-1 0 0 0 0,1-1-1 0 0,-1 1 1 0 0,1-1-1 0 0,-1 0 1 0 0,1-1 0 0 0,0 1-1 0 0,0-1 1 0 0,1 0 111 0 0,26-4-5193 0 0,-1-4-5664 0 0,-24 4 1902 0 0</inkml:trace>
  <inkml:trace contextRef="#ctx0" brushRef="#br0" timeOffset="17359.029">17942 759 4889 0 0,'0'0'2566'0'0,"0"0"-1335"0"0,0 0-254 0 0,0 0 49 0 0,0 0 12 0 0,0 0-93 0 0,0 0-109 0 0,0 0-84 0 0,0 0-41 0 0,0 0-8 0 0,0 0-12 0 0,0 0-36 0 0,0 0-49 0 0,7 8-55 0 0,-3-3-487 0 0,1 0 45 0 0,0 1-1 0 0,0 0 1 0 0,-1 1-1 0 0,1-1 1 0 0,-1 1-1 0 0,-1 0 1 0 0,1 0-1 0 0,-1 0 1 0 0,-1 0-1 0 0,1 0 1 0 0,0 5-109 0 0,41 207 1208 0 0,-42-208-1160 0 0,-1 0-6 0 0,1-1 0 0 0,0 0 0 0 0,1 1 0 0 0,0-1 0 0 0,0 0 0 0 0,1 0 0 0 0,1-1 0 0 0,0 1 0 0 0,0-1 0 0 0,0 0 0 0 0,5 4-42 0 0,-9-13 83 0 0,1 0 1 0 0,0 0 0 0 0,-1 0 0 0 0,1 0 0 0 0,0 0-1 0 0,-1 0 1 0 0,1 0 0 0 0,0-1 0 0 0,-1 1 0 0 0,1-1 0 0 0,0 1-1 0 0,-1-1 1 0 0,1 0 0 0 0,-1 1 0 0 0,1-1 0 0 0,-1 0-1 0 0,1 0 1 0 0,-1 0 0 0 0,0 0 0 0 0,1 0 0 0 0,-1-1 0 0 0,0 1-1 0 0,0 0 1 0 0,0 0 0 0 0,0-1 0 0 0,0 1 0 0 0,0-1-1 0 0,0 1 1 0 0,-1-1 0 0 0,1 1 0 0 0,0-1-84 0 0,2-3 103 0 0,201-273 1590 0 0,-177 236-1964 0 0,-2-2 0 0 0,-2-1 1 0 0,-1 0-1 0 0,-3-2 0 0 0,-2 0 0 0 0,0-10 271 0 0,-16 54-3201 0 0,-1 10-12532 0 0,0-6 16665 0 0,0 4-6852 0 0</inkml:trace>
  <inkml:trace contextRef="#ctx0" brushRef="#br0" timeOffset="17790.76">18735 994 48 0 0,'0'0'1695'0'0,"0"0"115"0"0,0 0 264 0 0,0 0 117 0 0,0 0-187 0 0,0 0-278 0 0,0 0-202 0 0,0 0-168 0 0,35-21-178 0 0,107-68-182 0 0,-66 30 461 0 0,-71 55-1303 0 0,0-1 1 0 0,0 0-1 0 0,-1 0 1 0 0,1 0-1 0 0,-1 0 1 0 0,-1-1-1 0 0,1 1 1 0 0,-1-1-1 0 0,0 0 1 0 0,0 0-1 0 0,-1 0 1 0 0,1 0-1 0 0,-2-1 1 0 0,1 1-1 0 0,-1-1 1 0 0,1 1-1 0 0,-2-1 1 0 0,1 0-1 0 0,-1 1 1 0 0,0-1-1 0 0,-1-5-154 0 0,-1 10-3 0 0,1 0 1 0 0,-1 1-1 0 0,0-1 0 0 0,0 0 0 0 0,0 1 0 0 0,0-1 0 0 0,0 1 0 0 0,-1 0 1 0 0,1 0-1 0 0,0 0 0 0 0,-1 0 0 0 0,1 0 0 0 0,0 0 0 0 0,-1 0 1 0 0,1 1-1 0 0,-1 0 0 0 0,0-1 0 0 0,1 1 0 0 0,-1 0 0 0 0,1 0 1 0 0,-1 0-1 0 0,1 1 0 0 0,-1-1 0 0 0,1 0 3 0 0,-1 0-30 0 0,-13 3-35 0 0,1 0 0 0 0,0 1 0 0 0,0 1 0 0 0,0 0 1 0 0,1 1-1 0 0,0 1 0 0 0,0 0 0 0 0,1 1 0 0 0,-1 0 1 0 0,2 1-1 0 0,-1 0 0 0 0,1 1 0 0 0,1 1 0 0 0,0 0 1 0 0,0 0-1 0 0,1 1 0 0 0,-7 11 65 0 0,10-12-22 0 0,1 1 1 0 0,0-1-1 0 0,1 1 0 0 0,1 1 1 0 0,-1-1-1 0 0,2 1 1 0 0,0-1-1 0 0,0 1 0 0 0,1 0 1 0 0,1 0-1 0 0,0 0 0 0 0,1 0 1 0 0,0 0-1 0 0,2 6 22 0 0,-2-12 11 0 0,1-1-1 0 0,0 1 0 0 0,1-1 1 0 0,-1 0-1 0 0,1 1 1 0 0,0-1-1 0 0,1 0 0 0 0,0 0 1 0 0,0 0-1 0 0,0-1 1 0 0,0 1-1 0 0,1-1 0 0 0,0 0 1 0 0,0 1-1 0 0,1-2 1 0 0,-1 1-1 0 0,1-1 0 0 0,0 1 1 0 0,0-1-1 0 0,0-1 1 0 0,1 1-1 0 0,0-1 0 0 0,-1 0 1 0 0,1 0-1 0 0,0 0-10 0 0,12 4 99 0 0,0 0-1 0 0,0-1 0 0 0,0-1 1 0 0,1 0-1 0 0,0-2 0 0 0,0 0 0 0 0,18 0-98 0 0,-9-3-30 0 0,-1-1 0 0 0,0-1-1 0 0,0-1 1 0 0,0-2-1 0 0,0 0 1 0 0,-1-2-1 0 0,1-1 1 0 0,-2-1-1 0 0,1-2 1 0 0,-1 0-1 0 0,-1-2 1 0 0,0 0-1 0 0,-1-2 31 0 0,31-28-2379 0 0,-22 10-5705 0 0,-22 21-1805 0 0</inkml:trace>
  <inkml:trace contextRef="#ctx0" brushRef="#br0" timeOffset="18242.111">19869 737 0 0 0,'0'0'1203'0'0,"0"0"272"0"0,0 0 352 0 0,0 0 144 0 0,0 0-79 0 0,0 0-133 0 0,0 0-208 0 0,0 0-156 0 0,0 0-186 0 0,0 0-192 0 0,0 0-142 0 0,0 0-81 0 0,0 0-32 0 0,-19-6-16 0 0,-60-16-43 0 0,74 21-611 0 0,1-1 1 0 0,-1 1-1 0 0,1 0 0 0 0,-1 1 1 0 0,1-1-1 0 0,-1 1 1 0 0,0 0-1 0 0,1 0 1 0 0,-1 0-1 0 0,0 1 0 0 0,1 0 1 0 0,-1 0-1 0 0,1 0 1 0 0,-1 0-1 0 0,1 1 1 0 0,0-1-1 0 0,-1 1 0 0 0,0 1-92 0 0,-10 4 236 0 0,6-4-185 0 0,-1 0 0 0 0,1 1 0 0 0,0 1 1 0 0,0 0-1 0 0,0 0 0 0 0,0 0 0 0 0,1 1 0 0 0,0 1 1 0 0,0-1-1 0 0,1 1 0 0 0,0 0 0 0 0,0 1 0 0 0,0 0 1 0 0,1 0-1 0 0,1 0 0 0 0,-1 1 0 0 0,1 0 0 0 0,1 0 1 0 0,-1 0-1 0 0,2 1 0 0 0,-1-1 0 0 0,1 1 0 0 0,-1 6-51 0 0,3-9 17 0 0,0 1 0 0 0,1 0 0 0 0,0-1 0 0 0,0 1 0 0 0,0 0 0 0 0,1-1-1 0 0,0 1 1 0 0,0-1 0 0 0,1 1 0 0 0,0-1 0 0 0,1 0 0 0 0,-1 1-1 0 0,1-1 1 0 0,1 0 0 0 0,-1-1 0 0 0,1 1 0 0 0,0-1 0 0 0,1 1 0 0 0,0-1-1 0 0,0-1 1 0 0,0 1 0 0 0,0-1 0 0 0,1 0 0 0 0,0 0 0 0 0,0 0-1 0 0,1-1 1 0 0,-1 0 0 0 0,1 0 0 0 0,0-1 0 0 0,1 1-17 0 0,8 2-35 0 0,1-1 0 0 0,0-1 1 0 0,-1 0-1 0 0,1-2 0 0 0,1 0 0 0 0,-1-1 1 0 0,0 0-1 0 0,0-1 0 0 0,0-1 1 0 0,1-1-1 0 0,-1-1 0 0 0,15-4 35 0 0,-13 2-439 0 0,-1-1-1 0 0,0-1 1 0 0,0 0-1 0 0,0-2 1 0 0,-1 0 0 0 0,-1-1-1 0 0,6-4 440 0 0,79-64-5953 0 0,-7-5-4997 0 0,-77 64 8585 0 0</inkml:trace>
  <inkml:trace contextRef="#ctx0" brushRef="#br0" timeOffset="18495.398">20438 288 10458 0 0,'0'0'3217'0'0,"0"0"-1967"0"0,0 0-640 0 0,0 0 86 0 0,0 0 118 0 0,0 0 61 0 0,0 0 4 0 0,0 0-80 0 0,-14 32-27 0 0,-43 104-67 0 0,13 9 696 0 0,37-105-1176 0 0,-3 12-119 0 0,2 0 1 0 0,2 0-1 0 0,2 1 1 0 0,3 0-1 0 0,5 46-106 0 0,30 18-761 0 0,-2-77-2037 0 0,-23-35 1283 0 0,-8-5-2505 0 0,0 0-3783 0 0,-1 0 1467 0 0</inkml:trace>
  <inkml:trace contextRef="#ctx0" brushRef="#br0" timeOffset="18645.506">20024 832 7466 0 0,'0'0'2143'0'0,"0"0"-890"0"0,0 0-147 0 0,0 0 111 0 0,0 0-76 0 0,0 0-200 0 0,0 0-186 0 0,35-12-121 0 0,113-38-46 0 0,-50 31 419 0 0,128 16-526 0 0,-139 19-3619 0 0,-32 0-6537 0 0,-52-15 8777 0 0,6 3-4123 0 0</inkml:trace>
  <inkml:trace contextRef="#ctx0" brushRef="#br0" timeOffset="18886.202">20823 766 6929 0 0,'0'0'2838'0'0,"0"0"-788"0"0,0 0-403 0 0,0 0-304 0 0,0 0-335 0 0,0 0-258 0 0,0 0-141 0 0,0 0-43 0 0,0 0-9 0 0,0 0-27 0 0,0 0-85 0 0,0 0-71 0 0,-21 33-45 0 0,-61 100-14 0 0,61-84 43 0 0,22-44-262 0 0,-1 0 0 0 0,1 0-1 0 0,0-1 1 0 0,0 1-1 0 0,0 0 1 0 0,1 0 0 0 0,0-1-1 0 0,0 1 1 0 0,0-1-1 0 0,0 0 1 0 0,1 1 0 0 0,0-1-1 0 0,0 0 1 0 0,0 0-1 0 0,0-1 1 0 0,1 1 0 0 0,-1-1-1 0 0,1 0 1 0 0,0 1 0 0 0,0-2-1 0 0,0 1 1 0 0,0 0-1 0 0,0-1 1 0 0,1 0 0 0 0,-1 0-1 0 0,1 0 1 0 0,0 0-1 0 0,-1-1 1 0 0,1 0 0 0 0,0 0-1 0 0,0 0 1 0 0,0-1-1 0 0,0 1 1 0 0,0-1 0 0 0,0 0-1 0 0,0-1 1 0 0,-1 1-1 0 0,1-1 1 0 0,0 0 0 0 0,0 0-1 0 0,0-1 1 0 0,-1 1-1 0 0,1-1 1 0 0,-1 0 0 0 0,1 0-1 0 0,-1-1 1 0 0,0 1-1 0 0,1-2-95 0 0,2 0-13 0 0,0-2 0 0 0,0 1-1 0 0,-1-1 1 0 0,0 0 0 0 0,0 0-1 0 0,0-1 1 0 0,-1 1 0 0 0,0-1-1 0 0,0-1 1 0 0,-1 1 0 0 0,0-1-1 0 0,0 1 1 0 0,-1-1 0 0 0,0 0-1 0 0,0-1 1 0 0,-1 1 0 0 0,0 0-1 0 0,0-1 1 0 0,-1 1 0 0 0,0-1-1 0 0,-1 1 1 0 0,0-1 0 0 0,0 1-1 0 0,-1-1 1 0 0,0 0 0 0 0,0 1-1 0 0,-1 0 1 0 0,0-1 0 0 0,-1 1-1 0 0,1 0 1 0 0,-2 0 0 0 0,1 0-1 0 0,-1 0 1 0 0,0 1 0 0 0,-1 0-1 0 0,0 0 1 0 0,-2-3 13 0 0,-43-29-2800 0 0,31 32-1333 0 0,-2 4-4525 0 0,14 3-495 0 0</inkml:trace>
  <inkml:trace contextRef="#ctx0" brushRef="#br0" timeOffset="19165.435">21200 1105 8402 0 0,'0'0'4430'0'0,"0"0"-2145"0"0,0 0-617 0 0,0 0-42 0 0,0 0-206 0 0,0 0-248 0 0,0 0-161 0 0,0 0-97 0 0,0 0-82 0 0,0 0-88 0 0,0 0-120 0 0,0 0-119 0 0,0 0-83 0 0,-7-25-77 0 0,-21-77-42 0 0,27 99-285 0 0,1 0 0 0 0,-1 0-1 0 0,1 0 1 0 0,-1 0 0 0 0,1 0-1 0 0,0 0 1 0 0,0 1 0 0 0,0-1 0 0 0,0 0-1 0 0,1 0 1 0 0,-1 0 0 0 0,1 0 0 0 0,0 0-1 0 0,0 0 1 0 0,0 0 0 0 0,0 1 0 0 0,0-1-1 0 0,1 0 1 0 0,-1 1 0 0 0,1-1 0 0 0,0 1-1 0 0,0-2-17 0 0,5-5 65 0 0,12-15-41 0 0,1 0-1 0 0,2 1 1 0 0,0 2 0 0 0,1 0 0 0 0,1 1-1 0 0,0 2 1 0 0,2 0 0 0 0,0 2 0 0 0,1 0-1 0 0,1 2 1 0 0,21-7-24 0 0,99-33-736 0 0,-45 41-3564 0 0,-93 13 2985 0 0,14 1-7644 0 0,-15 2-2742 0 0</inkml:trace>
  <inkml:trace contextRef="#ctx0" brushRef="#br0" timeOffset="21240.232">0 2003 1024 0 0,'0'0'952'0'0,"0"0"-612"0"0,0 0-265 0 0,0 0 73 0 0,0 0 103 0 0,0 0 45 0 0,0 0 39 0 0,35-6 58 0 0,111-19 45 0 0,97 1 1838 0 0,637-13 1305 0 0,-218 11-3317 0 0,248-47 2969 0 0,-82-5-2360 0 0,949-39-514 0 0,-899 90-195 0 0,394 5-72 0 0,-740-4 513 0 0,-122 5 294 0 0,421 3 56 0 0,-19 18-702 0 0,-183 11-35 0 0,556 7 99 0 0,134-14-358 0 0,-530-15 124 0 0,1138 7 89 0 0,-1407-4-2 0 0,155-10 56 0 0,675-1 1022 0 0,641 12 1423 0 0,-113 58-2318 0 0,-1477-30-4076 0 0,-3 2-3805 0 0,-320-18-3580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04.3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0 935 1184 0 0,'0'0'1627'0'0,"0"0"-62"0"0,0 0 114 0 0,0 0 197 0 0,0 0-14 0 0,0 0-193 0 0,0 0-284 0 0,0 0-264 0 0,0 0-194 0 0,0 0-79 0 0,0 0 10 0 0,0 0 34 0 0,0 0 32 0 0,15-11 1334 0 0,36-55-1157 0 0,3 2 0 0 0,3 2 0 0 0,20-14-1101 0 0,16 3 54 0 0,-83 99-185 0 0,-11 2 193 0 0,0-21-52 0 0,0 1 0 0 0,0-1 0 0 0,1 1 0 0 0,0-1 0 0 0,0 0 0 0 0,1 1 0 0 0,0-1-1 0 0,0 0 1 0 0,1 0 0 0 0,0 1 0 0 0,0-1 0 0 0,1-1 0 0 0,1 3-10 0 0,-1-7 10 0 0,0 0 0 0 0,1 0 0 0 0,-1 0 1 0 0,1-1-1 0 0,-1 0 0 0 0,1 1 0 0 0,0-1 0 0 0,0-1 1 0 0,-1 1-1 0 0,1 0 0 0 0,0-1 0 0 0,0 0 1 0 0,0 0-1 0 0,-1 0 0 0 0,1 0 0 0 0,0-1 0 0 0,0 0 1 0 0,0 1-1 0 0,-1-1 0 0 0,1 0 0 0 0,0-1 0 0 0,-1 1 1 0 0,1-1-1 0 0,-1 0 0 0 0,0 0 0 0 0,1 0 0 0 0,-1 0 1 0 0,0 0-1 0 0,0-1 0 0 0,2-2-10 0 0,14-5 3 0 0,161-81 99 0 0,-179 90-101 0 0,0 0-1 0 0,0 1 1 0 0,0-1 0 0 0,-1 0 0 0 0,1 1 0 0 0,0-1 0 0 0,0 1 0 0 0,0-1 0 0 0,0 1 0 0 0,0-1 0 0 0,0 1 0 0 0,0 0 0 0 0,0 0 0 0 0,1-1 0 0 0,-1 1 0 0 0,0 0 0 0 0,0 0-1 0 0,0 0 1 0 0,0 0 0 0 0,0 0 0 0 0,0 0 0 0 0,0 1 0 0 0,0-1 0 0 0,0 0 0 0 0,0 0 0 0 0,0 1 0 0 0,0-1 0 0 0,0 1 0 0 0,0-1 0 0 0,0 1 0 0 0,0-1 0 0 0,0 1 0 0 0,0 0 0 0 0,0-1-1 0 0,0 1 1 0 0,-1 0 0 0 0,1 0 0 0 0,0 0 0 0 0,0-1 0 0 0,-1 1 0 0 0,1 0 0 0 0,-1 0 0 0 0,1 0 0 0 0,-1 0 0 0 0,1 0 0 0 0,-1 0 0 0 0,0 0 0 0 0,1 0 0 0 0,-1 0 0 0 0,0 0-1 0 0,0 1 1 0 0,0-1 0 0 0,0 0 0 0 0,0 0 0 0 0,0 0 0 0 0,0 0 0 0 0,0 0 0 0 0,0 0 0 0 0,0 0 0 0 0,-1 0 0 0 0,1 1-1 0 0,-27 107 181 0 0,22-72-1968 0 0,36-37-8618 0 0,-22-3 4948 0 0,-3-1-1635 0 0</inkml:trace>
  <inkml:trace contextRef="#ctx0" brushRef="#br0" timeOffset="376.581">1038 663 3097 0 0,'0'0'2284'0'0,"0"0"-154"0"0,0 0 49 0 0,0 0-12 0 0,0 0-313 0 0,0 0-382 0 0,0 0-410 0 0,0 0-290 0 0,0 0-180 0 0,0 0-146 0 0,0 0-85 0 0,0 0-34 0 0,0 0-39 0 0,-20 14-64 0 0,-64 45-52 0 0,76-54-158 0 0,0 1-1 0 0,0 0 1 0 0,0 0 0 0 0,1 1-1 0 0,0 0 1 0 0,0 0 0 0 0,1 1 0 0 0,0-1-1 0 0,0 1 1 0 0,-3 7-14 0 0,-2 2-2 0 0,10-16 1 0 0,0 0 0 0 0,0 0 0 0 0,0 0 0 0 0,0 0 0 0 0,0 0 0 0 0,1 0 0 0 0,-1 0 0 0 0,0 0 0 0 0,0 0 0 0 0,1 0 0 0 0,-1 1 0 0 0,1-1 0 0 0,-1 0 0 0 0,1 0 0 0 0,-1 1 1 0 0,1-1-1 0 0,0 0 0 0 0,-1 0 0 0 0,1 1 0 0 0,0-1 0 0 0,0 0 0 0 0,0 1 0 0 0,0-1 0 0 0,0 0 0 0 0,1 1 0 0 0,-1-1 0 0 0,0 0 0 0 0,0 1 0 0 0,1-1 0 0 0,-1 0 0 0 0,1 0 1 0 0,-1 1-1 0 0,1-1 0 0 0,0 0 0 0 0,-1 0 0 0 0,1 0 0 0 0,0 0 0 0 0,0 0 0 0 0,0 0 0 0 0,0 0 0 0 0,0 0 0 0 0,0 0 0 0 0,0 0 0 0 0,0 0 0 0 0,0-1 0 0 0,0 1 0 0 0,1 0 1 0 0,-1-1-1 0 0,0 1 0 0 0,0-1 0 0 0,1 0 0 0 0,-1 1 0 0 0,0-1 0 0 0,1 0 1 0 0,15-2 159 0 0,0-2 0 0 0,0 0 0 0 0,0-1 0 0 0,-1-1 0 0 0,1 0 1 0 0,-2-1-1 0 0,1-1 0 0 0,-1 0 0 0 0,0-1 0 0 0,0-1 0 0 0,-1 0 0 0 0,-1-1 1 0 0,6-6-160 0 0,29-19 365 0 0,33-15 157 0 0,-80 51-519 0 0,1 1 0 0 0,0 0 0 0 0,-1-1 0 0 0,1 1 0 0 0,-1 0 0 0 0,1 0 0 0 0,-1 0-1 0 0,1 0 1 0 0,-1 1 0 0 0,0-1 0 0 0,0 0 0 0 0,1 0 0 0 0,-1 1 0 0 0,0-1 0 0 0,0 1 0 0 0,0-1-1 0 0,-1 1 1 0 0,1-1 0 0 0,0 1 0 0 0,0 0 0 0 0,-1-1 0 0 0,1 1 0 0 0,-1 0 0 0 0,1-1-1 0 0,-1 1 1 0 0,0 0 0 0 0,0 0 0 0 0,0 0 0 0 0,0-1 0 0 0,0 1 0 0 0,0 0 0 0 0,0 0-3 0 0,2 9-23 0 0,26 37-1350 0 0,4-36-4456 0 0,-17-12-2122 0 0,-9 0 567 0 0</inkml:trace>
  <inkml:trace contextRef="#ctx0" brushRef="#br0" timeOffset="747.016">1646 494 3657 0 0,'0'0'3132'0'0,"0"0"-756"0"0,0 0-472 0 0,0 0-201 0 0,0 0-260 0 0,0 0-291 0 0,0 0-225 0 0,0 0-181 0 0,0 0-164 0 0,0 0-132 0 0,-32 19-125 0 0,-95 62-122 0 0,74-32 8 0 0,52-48-223 0 0,-1 0 1 0 0,1 0 0 0 0,0 0 0 0 0,0 0 0 0 0,-1 0-1 0 0,1 0 1 0 0,0 0 0 0 0,0 0 0 0 0,0 1-1 0 0,0-1 1 0 0,1 0 0 0 0,-1 1 0 0 0,0-1 0 0 0,0 1-1 0 0,1-1 1 0 0,-1 0 0 0 0,1 1 0 0 0,-1 0-1 0 0,1-1 1 0 0,0 1 0 0 0,-1-1 0 0 0,1 1 0 0 0,0-1-1 0 0,0 1 1 0 0,0-1 0 0 0,0 1 0 0 0,1 0-1 0 0,-1-1 1 0 0,0 1 0 0 0,1-1 0 0 0,-1 1 0 0 0,1-1-1 0 0,-1 1 1 0 0,1-1 0 0 0,0 1 0 0 0,-1-1-1 0 0,1 0 1 0 0,0 1 0 0 0,0-1 0 0 0,0 0 0 0 0,0 0-1 0 0,0 0 1 0 0,1 0 0 0 0,-1 0 0 0 0,0 0-1 0 0,0 0 1 0 0,1 0 0 0 0,-1 0 0 0 0,0 0 0 0 0,1-1-1 0 0,-1 1 1 0 0,1-1 0 0 0,0 1 11 0 0,108 15 21 0 0,-109-16-16 0 0,0 0 1 0 0,0 0-1 0 0,0 0 0 0 0,0 1 0 0 0,0-1 1 0 0,0 0-1 0 0,-1 1 0 0 0,1-1 0 0 0,0 1 1 0 0,0-1-1 0 0,0 1 0 0 0,-1 0 0 0 0,1-1 1 0 0,0 1-1 0 0,-1 0 0 0 0,1-1 0 0 0,0 1 1 0 0,-1 0-1 0 0,1 0 0 0 0,-1-1 0 0 0,1 1 1 0 0,-1 0-1 0 0,1 0 0 0 0,-1 0 0 0 0,0 0 1 0 0,0 0-1 0 0,1 0 0 0 0,-1 0 0 0 0,0-1 1 0 0,0 1-1 0 0,0 0 0 0 0,0 0 0 0 0,0 0 1 0 0,0 0-1 0 0,0 0 0 0 0,0 0 0 0 0,0 0 1 0 0,-1 0-1 0 0,1 0 0 0 0,0 0 0 0 0,-1 0 1 0 0,1 0-1 0 0,0-1 0 0 0,-1 1 0 0 0,1 0-5 0 0,-5 5-74 0 0,0 0 1 0 0,-1-1-1 0 0,1 0 0 0 0,-1 0 0 0 0,0-1 0 0 0,0 0 1 0 0,-1 0-1 0 0,1 0 0 0 0,-1-1 0 0 0,0 0 0 0 0,0 0 1 0 0,0 0-1 0 0,0-1 0 0 0,-3 1 74 0 0,-8 3-664 0 0,16-5 491 0 0,-39 12-2370 0 0,14-9-6020 0 0,21-4 3066 0 0</inkml:trace>
  <inkml:trace contextRef="#ctx0" brushRef="#br0" timeOffset="1078.328">1997 508 632 0 0,'0'0'1702'0'0,"0"0"101"0"0,0 0 283 0 0,0 0 366 0 0,0 0 78 0 0,0 0-193 0 0,0 0-353 0 0,0 0-541 0 0,0 0-492 0 0,0 0-352 0 0,0 0-182 0 0,0 0-52 0 0,0 0-35 0 0,-10 6-38 0 0,-80 43 276 0 0,25-1-712 0 0,66-46 115 0 0,0 0 0 0 0,0-1 0 0 0,0 1 0 0 0,0 0-1 0 0,1-1 1 0 0,-1 1 0 0 0,0-1 0 0 0,1 0 0 0 0,-1 0 0 0 0,1 1 0 0 0,-1-1 0 0 0,1 0 0 0 0,0 0-1 0 0,-1 0 1 0 0,1-1 0 0 0,0 1 0 0 0,0 0 0 0 0,-1-1 0 0 0,1 1 0 0 0,0-1 0 0 0,0 1-1 0 0,0-1 1 0 0,0 0 0 0 0,0 0 0 0 0,0 0 0 0 0,0 0 0 0 0,0 0 0 0 0,0 0 0 0 0,-1 0 0 0 0,1-1-1 0 0,0 1 1 0 0,2-1 29 0 0,-3 1-18 0 0,3-1 43 0 0,0 0 0 0 0,-1 0-1 0 0,1 0 1 0 0,0 1-1 0 0,0 0 1 0 0,0 0 0 0 0,0 0-1 0 0,0 1 1 0 0,0-1-1 0 0,0 1 1 0 0,0 0 0 0 0,0 0-1 0 0,0 0 1 0 0,0 0-1 0 0,-1 1 1 0 0,1-1 0 0 0,-1 1-1 0 0,1 0 1 0 0,-1 1-1 0 0,1-1 1 0 0,-1 0 0 0 0,0 1-1 0 0,0 0 1 0 0,0-1-1 0 0,-1 1 1 0 0,1 0-1 0 0,-1 1 1 0 0,1-1 0 0 0,-1 0-1 0 0,0 1 1 0 0,-1-1-1 0 0,1 1 1 0 0,0 0 0 0 0,-1-1-25 0 0,-3 6 81 0 0,-1 0 0 0 0,-1 0 0 0 0,1-1 0 0 0,-2 1 0 0 0,1-1 1 0 0,-1 0-1 0 0,0-1 0 0 0,0 1 0 0 0,-1-1 0 0 0,0 0 0 0 0,-1 0 1 0 0,1-1-1 0 0,-1 0 0 0 0,0 0 0 0 0,-1 0 0 0 0,0-1 0 0 0,1 0 1 0 0,-2-1-1 0 0,1 0 0 0 0,0 0 0 0 0,-6 1-81 0 0,-9 3-1336 0 0,15-9-2380 0 0,3-2-4312 0 0,5 0-830 0 0</inkml:trace>
  <inkml:trace contextRef="#ctx0" brushRef="#br0" timeOffset="1502.355">2202 0 12043 0 0,'0'0'1173'0'0,"0"0"-33"0"0,0 0 161 0 0,0 0 72 0 0,0 0-99 0 0,0 0-158 0 0,0 0-142 0 0,14 36-113 0 0,46 115-93 0 0,-6-51 446 0 0,-36-72-971 0 0,-2 0-1 0 0,-1 1 1 0 0,-1 0 0 0 0,-2 1 0 0 0,-1 1-1 0 0,-1 0 1 0 0,-1 0 0 0 0,-2 1-1 0 0,0 12-242 0 0,-5-26-52 0 0,-1 0 0 0 0,-1 0-1 0 0,-1 0 1 0 0,-1 0 0 0 0,0 0-1 0 0,-1 0 1 0 0,-1-1 0 0 0,-1 0-1 0 0,0 1 1 0 0,-1-2 0 0 0,-1 1-1 0 0,-1-1 1 0 0,0 0 0 0 0,-1 0-1 0 0,0-1 1 0 0,-9 9 52 0 0,-106 86-3014 0 0,66-71-3257 0 0,21-15-1374 0 0,21-12-9 0 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9:14.9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924 0 6417 0 0,'0'0'306'0'0,"0"0"-214"0"0,0 0-148 0 0,0 0 20 0 0,0 0 152 0 0,0 0 244 0 0,0 0 204 0 0,0 0 73 0 0,0 0-18 0 0,-23 33-112 0 0,-76 110-118 0 0,22 6 140 0 0,5 13 16 0 0,-8-3 0 0 0,-6-4 0 0 0,-59 74-545 0 0,111-183 327 0 0,-3-2 1 0 0,-2-1-1 0 0,-1-2 1 0 0,-2-1-1 0 0,-15 7-327 0 0,17-27 1986 0 0,41-40-792 0 0,92-138-1214 0 0,416-525-23 0 0,-238 264 280 0 0,-256 394 114 0 0,-14 23-146 0 0,-1 2-59 0 0,0 0-132 0 0,0 2-119 0 0,-17 133 487 0 0,10-41-281 0 0,3 0 1 0 0,5 1-1 0 0,4-1 1 0 0,4 0 0 0 0,5 1-102 0 0,-3-30 132 0 0,-3 1 0 0 0,-2-1 0 0 0,-4 1 0 0 0,-3 36-132 0 0,1-99 73 0 0,0-1 0 0 0,0 0 0 0 0,0 1 1 0 0,0-1-1 0 0,-1 1 0 0 0,1-1 0 0 0,-1 0 0 0 0,1 1 1 0 0,-1-1-1 0 0,0 0 0 0 0,0 1 0 0 0,0-1 0 0 0,0 0 1 0 0,0 0-1 0 0,-1 0 0 0 0,1 0 0 0 0,-1 0 1 0 0,1 0-1 0 0,-1 0 0 0 0,0-1 0 0 0,0 1 0 0 0,1-1 1 0 0,-1 1-1 0 0,0-1 0 0 0,0 1 0 0 0,-1-1 0 0 0,1 0 1 0 0,0 0-1 0 0,0 0 0 0 0,-1 0 0 0 0,1-1 0 0 0,0 1 1 0 0,-1-1-1 0 0,1 1 0 0 0,0-1 0 0 0,-1 0 1 0 0,1 0-1 0 0,-1 0 0 0 0,1 0 0 0 0,-1 0 0 0 0,1-1 1 0 0,0 1-1 0 0,-1-1 0 0 0,1 1 0 0 0,0-1 0 0 0,-1 0 1 0 0,1 0-1 0 0,-1 0-73 0 0,-31-14 24 0 0,0-1 0 0 0,0-1 1 0 0,2-2-1 0 0,0-2 0 0 0,-9-8-24 0 0,-53-33-124 0 0,-230-143-1504 0 0,316 200 1196 0 0,0 1 0 0 0,-1 1 0 0 0,1 0-1 0 0,-1 0 1 0 0,0 0 0 0 0,1 1 0 0 0,-1 1 0 0 0,0 0 0 0 0,0 0 0 0 0,-1 0 0 0 0,-2 1 432 0 0,-2 11-9021 0 0,13-4 1813 0 0</inkml:trace>
  <inkml:trace contextRef="#ctx0" brushRef="#br0" timeOffset="957.114">1177 1208 2184 0 0,'0'0'1373'0'0,"0"0"-94"0"0,0 0 66 0 0,0 0 110 0 0,0 0 38 0 0,0 0-118 0 0,0 0-150 0 0,0 0-125 0 0,0 0-153 0 0,0 0-124 0 0,0 0-119 0 0,0 0-117 0 0,19-36-96 0 0,59-110-54 0 0,-17 33 550 0 0,32-44-251 0 0,-92 156-829 0 0,-1 1-88 0 0,0 0-139 0 0,-1 26-1436 0 0,-3 20 1768 0 0,1-32 13 0 0,0 0 1 0 0,1 0-1 0 0,1 0 1 0 0,0 0-1 0 0,0 0 1 0 0,2 0-1 0 0,-1 1 1 0 0,2-1-1 0 0,0 0 0 0 0,1 0 1 0 0,0 0-1 0 0,1-1 1 0 0,1 1-1 0 0,0-1 1 0 0,1 0-1 0 0,0 0 0 0 0,1-1 1 0 0,0 1-1 0 0,5 4-25 0 0,-10-15 106 0 0,0 0 0 0 0,0-1 0 0 0,0 1-1 0 0,1 0 1 0 0,-1-1 0 0 0,0 0 0 0 0,0 0 0 0 0,1 0-1 0 0,-1 0 1 0 0,1 0 0 0 0,-1 0 0 0 0,1 0 0 0 0,-1-1-1 0 0,1 1 1 0 0,0-1 0 0 0,-1 0 0 0 0,1 0 0 0 0,-1 0-1 0 0,1 0 1 0 0,0 0 0 0 0,-1-1 0 0 0,1 1 0 0 0,-1-1-1 0 0,1 0 1 0 0,-1 1 0 0 0,1-1 0 0 0,-1 0 0 0 0,1 0-1 0 0,-1-1 1 0 0,0 1 0 0 0,0-1 0 0 0,0 1 0 0 0,1-1-1 0 0,-1 1 1 0 0,-1-1 0 0 0,3-2-106 0 0,56-77 2299 0 0,35-158-1787 0 0,-91 231-1718 0 0,8 9-10892 0 0,-10 2 2096 0 0</inkml:trace>
  <inkml:trace contextRef="#ctx0" brushRef="#br0" timeOffset="1560.197">2119 829 7426 0 0,'0'0'1915'0'0,"0"0"-310"0"0,0 0-230 0 0,0 0-216 0 0,0 0-287 0 0,0 0-278 0 0,0 0-163 0 0,0 0-74 0 0,0 0-40 0 0,0 0-43 0 0,0 0-43 0 0,0 0-45 0 0,-34 20-31 0 0,-103 66-22 0 0,132-84-125 0 0,1 0 0 0 0,0 0 0 0 0,0 1 0 0 0,0 0 0 0 0,1 0-1 0 0,-1 0 1 0 0,1 0 0 0 0,-1 0 0 0 0,1 0 0 0 0,0 1 0 0 0,1 0-1 0 0,-1 0 1 0 0,0 0 0 0 0,1 0 0 0 0,0 0 0 0 0,0 0 0 0 0,0 2-8 0 0,-3 7 10 0 0,-1-1-65 0 0,1 1 0 0 0,1-1-1 0 0,0 1 1 0 0,0 0-1 0 0,2 0 1 0 0,-1 0 0 0 0,2 0-1 0 0,0 1 1 0 0,0-1-1 0 0,1 0 1 0 0,1 3 55 0 0,0-14 57 0 0,0 0 1 0 0,1 0-1 0 0,-1 0 0 0 0,0 0 1 0 0,1 0-1 0 0,-1-1 1 0 0,1 1-1 0 0,0-1 0 0 0,-1 1 1 0 0,1-1-1 0 0,0 1 0 0 0,0-1 1 0 0,0 0-1 0 0,0 0 1 0 0,0 0-1 0 0,0 0 0 0 0,0-1 1 0 0,0 1-1 0 0,0 0 0 0 0,1-1 1 0 0,-1 1-1 0 0,0-1 1 0 0,0 0-1 0 0,1 0 0 0 0,-1 0 1 0 0,0 0-1 0 0,0 0 0 0 0,1 0 1 0 0,-1-1-1 0 0,0 1 1 0 0,0-1-1 0 0,0 0 0 0 0,0 1 1 0 0,1-1-1 0 0,-1 0 1 0 0,0 0-1 0 0,0 0 0 0 0,-1-1 1 0 0,3 0-58 0 0,110-124 2424 0 0,-37 32-2085 0 0,10 17-366 0 0,-86 76 9 0 0,1 1 0 0 0,-1-1 1 0 0,0 1-1 0 0,0 0 0 0 0,0-1 0 0 0,1 1 0 0 0,-1 0 0 0 0,0 0 0 0 0,0 0 0 0 0,1 0 0 0 0,-1 0 1 0 0,0 0-1 0 0,0 0 0 0 0,0 1 0 0 0,1-1 0 0 0,-1 0 0 0 0,0 1 0 0 0,0-1 0 0 0,0 1 0 0 0,0-1 0 0 0,1 1 1 0 0,-1-1-1 0 0,0 1 0 0 0,0 0 0 0 0,0-1 0 0 0,0 1 0 0 0,-1 0 0 0 0,1 0 0 0 0,0 0 0 0 0,0 0 0 0 0,0 0 1 0 0,-1 0-1 0 0,1 0 0 0 0,0 0 0 0 0,-1 0 0 0 0,1 0 0 0 0,-1 0 0 0 0,0 1 0 0 0,1-1 0 0 0,-1 0 1 0 0,0 0-1 0 0,1 1 18 0 0,11 59-91 0 0,-11-51 57 0 0,8 101-162 0 0,-4 0 0 0 0,-11 108 196 0 0,5-186 24 0 0,-2 0 0 0 0,-2 0 0 0 0,-1 0 0 0 0,-1 0 0 0 0,-2-1 0 0 0,-1 0 0 0 0,-1-1 0 0 0,-2 0 0 0 0,-2-1 0 0 0,0 0 0 0 0,-5 4-24 0 0,15-27 52 0 0,0-1 0 0 0,0 0 0 0 0,0 0-1 0 0,0 0 1 0 0,-1-1 0 0 0,0 0 0 0 0,0 0 0 0 0,-1 0 0 0 0,1-1-1 0 0,-1 0 1 0 0,0 0 0 0 0,0-1 0 0 0,0 0 0 0 0,-1 0 0 0 0,1-1-1 0 0,-1 0 1 0 0,0 0 0 0 0,1-1 0 0 0,-1 1 0 0 0,0-2 0 0 0,0 1-1 0 0,0-1 1 0 0,-7-1-52 0 0,10-2 41 0 0,1-1-1 0 0,-1 1 1 0 0,1-1-1 0 0,0 0 1 0 0,0 0-1 0 0,0-1 1 0 0,0 1-1 0 0,1-1 1 0 0,0 0-1 0 0,0 0 1 0 0,0 0-1 0 0,0 0 1 0 0,1 0-1 0 0,0-1 1 0 0,0 1-1 0 0,1-1 1 0 0,-1 1-1 0 0,1-1 1 0 0,0 0-1 0 0,1 0 1 0 0,-1 1-1 0 0,1-1 1 0 0,0 0-1 0 0,1 0 1 0 0,0-2-41 0 0,-1-21-49 0 0,2 0 1 0 0,0 0 0 0 0,2 0-1 0 0,2 1 1 0 0,0-1 0 0 0,2 1 0 0 0,1 1-1 0 0,1 0 1 0 0,2 0 0 0 0,8-14 48 0 0,41-64-1773 0 0,-37 72-1278 0 0,1 2-3638 0 0,-14 19-3919 0 0</inkml:trace>
  <inkml:trace contextRef="#ctx0" brushRef="#br0" timeOffset="2142.58">2462 891 8730 0 0,'0'0'1376'0'0,"0"0"-481"0"0,0 0-84 0 0,0 0 169 0 0,0 0 40 0 0,0 0-113 0 0,0 0-167 0 0,0 0-180 0 0,-9 33-147 0 0,-24 101-119 0 0,25-61 98 0 0,8-69-325 0 0,0 0 0 0 0,0-1-1 0 0,1 1 1 0 0,-1 0 0 0 0,1 0-1 0 0,0 0 1 0 0,0 0 0 0 0,1-1-1 0 0,-1 1 1 0 0,1 0 0 0 0,0-1-1 0 0,0 1 1 0 0,0-1-1 0 0,0 0 1 0 0,0 0 0 0 0,1 0-1 0 0,-1 0 1 0 0,1 0 0 0 0,0 0-1 0 0,0-1 1 0 0,0 1 0 0 0,0-1-1 0 0,1 0 1 0 0,-1 0 0 0 0,1 0-1 0 0,-1 0 1 0 0,1-1 0 0 0,-1 1-1 0 0,1-1 1 0 0,0 0 0 0 0,0 0-1 0 0,0 0 1 0 0,0-1 0 0 0,0 1-1 0 0,0-1 1 0 0,0 0 0 0 0,-1 0-1 0 0,1-1 1 0 0,0 1-1 0 0,0-1 1 0 0,0 0 0 0 0,0 0-1 0 0,0 0 1 0 0,-1 0 0 0 0,1 0-1 0 0,0-1 1 0 0,-1 0 0 0 0,1 0-1 0 0,1-1-66 0 0,10-9 250 0 0,0-1-1 0 0,0-1 1 0 0,-1-1-1 0 0,-1 1 1 0 0,0-2-1 0 0,-1 0 1 0 0,-1 0-1 0 0,7-16-249 0 0,50-63 97 0 0,-47 63-115 0 0,-27 65-1615 0 0,2-20 1447 0 0,0 1 0 0 0,0-1 0 0 0,1 1 0 0 0,1 0 0 0 0,0 0 0 0 0,1 1 0 0 0,1-1 0 0 0,0 0 0 0 0,1 3 186 0 0,1-13-2 0 0,0-1 0 0 0,1 1 0 0 0,-1-1 0 0 0,1 0 0 0 0,0 0 0 0 0,0 0 0 0 0,0 0 0 0 0,1 0 0 0 0,-1 0 0 0 0,1-1 0 0 0,-1 0 0 0 0,1 0 0 0 0,0 0 0 0 0,0 0 0 0 0,-1 0 0 0 0,2-1 0 0 0,-1 0 0 0 0,0 0 0 0 0,0 0 0 0 0,0 0 0 0 0,0 0 0 0 0,1-1 0 0 0,-1 0 0 0 0,0 0 0 0 0,0 0 0 0 0,1-1 0 0 0,-1 1-1 0 0,0-1 1 0 0,0 0 0 0 0,0 0 0 0 0,2-1 2 0 0,7-2 150 0 0,0 0 0 0 0,0-2-1 0 0,0 1 1 0 0,0-1 0 0 0,-1-1-1 0 0,0-1 1 0 0,0 1 0 0 0,-1-2-1 0 0,0 0 1 0 0,0 0 0 0 0,-1-1-1 0 0,0 0 1 0 0,7-10-150 0 0,133-156 955 0 0,-133 154-926 0 0,-2 0-1 0 0,0-1 1 0 0,-2-1 0 0 0,0 0 0 0 0,-2-1-1 0 0,-1 0 1 0 0,0-1 0 0 0,-2 0 0 0 0,-1 0-1 0 0,-2-1 1 0 0,0 0 0 0 0,-2 0-1 0 0,0-17-28 0 0,-2 42-16 0 0,-1 0 0 0 0,1-1 0 0 0,-1 1 0 0 0,0-1 0 0 0,0 1-1 0 0,0-1 1 0 0,-1 1 0 0 0,1 0 0 0 0,0-1 0 0 0,-1 1 0 0 0,0 0-1 0 0,1-1 1 0 0,-1 1 0 0 0,0 0 0 0 0,0 0 0 0 0,0-1 0 0 0,-1 1-1 0 0,1 0 1 0 0,0 0 0 0 0,-1 0 0 0 0,1 1 0 0 0,-1-1 0 0 0,0 0-1 0 0,0 1 1 0 0,1-1 0 0 0,-1 1 0 0 0,0-1 0 0 0,0 1 0 0 0,0 0-1 0 0,-1 0 1 0 0,1 0 0 0 0,0 0 0 0 0,0 0 0 0 0,-1 0 0 0 0,1 1-1 0 0,0-1 1 0 0,-1 1 0 0 0,1-1 0 0 0,-1 1 0 0 0,1 0-1 0 0,0 0 1 0 0,-1 0 0 0 0,1 0 0 0 0,-1 1 0 0 0,1-1 0 0 0,0 1-1 0 0,-1-1 1 0 0,-1 2 16 0 0,-6 4-95 0 0,0 1-1 0 0,0 0 0 0 0,0 0 1 0 0,1 1-1 0 0,1 0 1 0 0,-1 1-1 0 0,1 0 0 0 0,0 0 1 0 0,1 1-1 0 0,0-1 1 0 0,1 2-1 0 0,0-1 0 0 0,-4 11 96 0 0,-1 2-102 0 0,1 0 0 0 0,0 1 0 0 0,2 0 0 0 0,1 0 0 0 0,1 1 0 0 0,1 0 0 0 0,1 0 0 0 0,2 0 0 0 0,0 0 0 0 0,1 9 102 0 0,1-22-25 0 0,1 0-1 0 0,0 0 0 0 0,0 0 1 0 0,1 0-1 0 0,1 0 0 0 0,0-1 1 0 0,0 1-1 0 0,1-1 0 0 0,1 0 1 0 0,0 0-1 0 0,1 0 0 0 0,-1 0 1 0 0,2-1-1 0 0,0 0 1 0 0,0-1-1 0 0,1 1 0 0 0,0-1 1 0 0,0-1-1 0 0,1 0 0 0 0,0 0 1 0 0,1 0-1 0 0,6 2 26 0 0,-7-5-26 0 0,0 0 0 0 0,1-1 0 0 0,-1 0 0 0 0,1-1 0 0 0,0 0-1 0 0,0-1 1 0 0,0 0 0 0 0,0 0 0 0 0,1-1 0 0 0,-1-1 0 0 0,0 1 0 0 0,1-2 0 0 0,-1 1 0 0 0,0-2 0 0 0,0 1 0 0 0,0-1-1 0 0,8-3 27 0 0,41-19-3664 0 0,-7-12-4945 0 0,-41 25 2566 0 0</inkml:trace>
  <inkml:trace contextRef="#ctx0" brushRef="#br0" timeOffset="2790.324">3724 855 7810 0 0,'0'0'3755'0'0,"0"0"-1762"0"0,0 0-632 0 0,0 0-162 0 0,0 0-203 0 0,0 0-201 0 0,0 0-176 0 0,0 0-127 0 0,0 0-112 0 0,0 0-141 0 0,-31 18-90 0 0,-96 58-50 0 0,63-23 8 0 0,60-48-125 0 0,-1 0 1 0 0,1 0-1 0 0,1 1 1 0 0,-1-1 0 0 0,1 1-1 0 0,0 0 1 0 0,0 0-1 0 0,0 0 1 0 0,1 1 0 0 0,0-1-1 0 0,1 1 1 0 0,-1-1-1 0 0,1 1 1 0 0,0-1 0 0 0,1 1-1 0 0,-1 0 1 0 0,1-1-1 0 0,1 1 1 0 0,-1 0 0 0 0,1-1-1 0 0,1 1 18 0 0,1-4 33 0 0,1 1 0 0 0,0-1 1 0 0,1 0-1 0 0,-1-1 0 0 0,0 1 0 0 0,1-1 0 0 0,0 0 0 0 0,-1 0 1 0 0,1 0-1 0 0,0-1 0 0 0,0 1 0 0 0,0-1 0 0 0,0-1 0 0 0,0 1 0 0 0,0-1 1 0 0,0 1-1 0 0,0-1 0 0 0,0-1 0 0 0,1 1 0 0 0,-1-1 0 0 0,1 0-33 0 0,11-3 140 0 0,0-1 1 0 0,0 0-1 0 0,-1-1 0 0 0,1-1 0 0 0,-1 0 0 0 0,-1-1 0 0 0,0-1 1 0 0,0-1-1 0 0,0 0 0 0 0,-1-1 0 0 0,-1 0 0 0 0,0-1 0 0 0,0-1 0 0 0,-2 0 1 0 0,6-7-141 0 0,30-26 239 0 0,-16 23-411 0 0,-32 115-299 0 0,1-91 472 0 0,0 1-1 0 0,0-1 0 0 0,0 1 1 0 0,0-1-1 0 0,1 1 1 0 0,-1 0-1 0 0,1-1 0 0 0,-1 1 1 0 0,1-1-1 0 0,-1 0 0 0 0,1 1 1 0 0,0-1-1 0 0,0 0 0 0 0,0 1 1 0 0,0-1-1 0 0,0 0 1 0 0,0 0-1 0 0,0 1 0 0 0,0-1 1 0 0,0 0-1 0 0,0 0 0 0 0,1-1 1 0 0,-1 1-1 0 0,0 0 0 0 0,1 0 1 0 0,-1 0-1 0 0,1-1 1 0 0,-1 1-1 0 0,1-1 0 0 0,-1 1 1 0 0,1-1-1 0 0,-1 0 0 0 0,1 0 1 0 0,-1 1-1 0 0,1-1 0 0 0,0 0 1 0 0,-1 0-1 0 0,1-1 1 0 0,-1 1-1 0 0,1 0 0 0 0,0-1 0 0 0,59-28 711 0 0,-34-1-413 0 0,-2-1 1 0 0,-1-1-1 0 0,-1-1 1 0 0,-2-1-1 0 0,11-27-298 0 0,-27 54-8 0 0,-1-2 1 0 0,0 1-1 0 0,-1 0 0 0 0,0-1 0 0 0,-1 1 0 0 0,1-1 0 0 0,-1 0 1 0 0,-1 0-1 0 0,0 0 0 0 0,0 0 0 0 0,-1 0 0 0 0,0 0 1 0 0,-1 0-1 0 0,0-1 8 0 0,0 8-31 0 0,0 1-1 0 0,0-1 1 0 0,-1 1 0 0 0,1-1 0 0 0,-1 1-1 0 0,1 0 1 0 0,-1 0 0 0 0,1-1 0 0 0,-1 1 0 0 0,0 0-1 0 0,0 0 1 0 0,1 1 0 0 0,-1-1 0 0 0,0 0-1 0 0,0 1 1 0 0,0-1 0 0 0,0 1 0 0 0,0-1 0 0 0,0 1-1 0 0,0 0 1 0 0,0 0 0 0 0,0 0 0 0 0,0 0-1 0 0,0 0 1 0 0,0 0 0 0 0,0 1 0 0 0,0-1 0 0 0,0 1-1 0 0,0-1 1 0 0,1 1 0 0 0,-1 0 0 0 0,0-1-1 0 0,0 1 1 0 0,0 0 0 0 0,1 0 0 0 0,-1 1-1 0 0,0-1 1 0 0,1 0 0 0 0,-1 0 0 0 0,1 1 0 0 0,-1 0 31 0 0,-4 3-66 0 0,0-1 1 0 0,0 1 0 0 0,0 0-1 0 0,1 1 1 0 0,0-1-1 0 0,0 1 1 0 0,0 0 0 0 0,1 0-1 0 0,0 1 1 0 0,0-1 0 0 0,1 1-1 0 0,0 0 1 0 0,0 0 0 0 0,0 0-1 0 0,1 0 1 0 0,0 1 0 0 0,0-1-1 0 0,1 0 1 0 0,0 1 0 0 0,1-1-1 0 0,-1 1 1 0 0,1 0 0 0 0,1-1-1 0 0,-1 1 1 0 0,1-1 0 0 0,1 1-1 0 0,-1-1 1 0 0,1 0-1 0 0,3 7 66 0 0,20 16 401 0 0,2 0-1 0 0,1-2 1 0 0,1 0-1 0 0,1-3 0 0 0,9 5-400 0 0,40 15 192 0 0,-77-43-397 0 0,-1 0-2190 0 0,0-2-7973 0 0,-1 0 186 0 0</inkml:trace>
  <inkml:trace contextRef="#ctx0" brushRef="#br0" timeOffset="9227.375">5919 762 1680 0 0,'0'0'1815'0'0,"0"0"-156"0"0,0 0 39 0 0,0 0 183 0 0,0 0 34 0 0,0 0-118 0 0,0 0-248 0 0,0 0-281 0 0,0 0-235 0 0,0 0-208 0 0,0 0-163 0 0,-18 2-87 0 0,-56 8-41 0 0,65-9-370 0 0,-1 2 0 0 0,1-1 0 0 0,0 1 0 0 0,-1 1 0 0 0,1-1 0 0 0,1 2 0 0 0,-1-1 0 0 0,1 1-1 0 0,0 1 1 0 0,0-1 0 0 0,-2 3-164 0 0,1-2 109 0 0,-9 8 3 0 0,0 0 0 0 0,0 1-1 0 0,2 0 1 0 0,0 2 0 0 0,0 0 0 0 0,2 0-1 0 0,0 2 1 0 0,1 0 0 0 0,1 0 0 0 0,1 1-1 0 0,0 0 1 0 0,2 1 0 0 0,0 1 0 0 0,2-1-1 0 0,-1 6-111 0 0,6-23 11 0 0,0 1 0 0 0,1 0 0 0 0,-1-1 0 0 0,1 1 0 0 0,0 0 0 0 0,1 0 0 0 0,-1 0 0 0 0,1 0 0 0 0,0 0 0 0 0,0 0 0 0 0,1 0 0 0 0,-1 0 0 0 0,1-1 0 0 0,0 1 0 0 0,0 0 0 0 0,1 0 0 0 0,0-1 0 0 0,-1 1 0 0 0,1 0 0 0 0,1-1 0 0 0,-1 0 0 0 0,1 0 0 0 0,0 0 0 0 0,0 0 0 0 0,0 0-1 0 0,0 0 1 0 0,1-1 0 0 0,-1 1 0 0 0,1-1 0 0 0,0 0 0 0 0,0 0 0 0 0,0 0 0 0 0,0-1 0 0 0,1 0 0 0 0,-1 0 0 0 0,1 0 0 0 0,-1 0 0 0 0,1 0 0 0 0,0-1 0 0 0,0 0 0 0 0,1 0-11 0 0,12-2 116 0 0,0-1 0 0 0,-1-1 0 0 0,1 0 0 0 0,-1-2 0 0 0,0 0 0 0 0,0-1 0 0 0,0 0-1 0 0,-1-1 1 0 0,0-1 0 0 0,0-1 0 0 0,-1 0 0 0 0,0-1 0 0 0,-1-1 0 0 0,0 0 0 0 0,-1-1 0 0 0,0 0 0 0 0,-1-1 0 0 0,6-7-116 0 0,12-14 182 0 0,-1-2-1 0 0,-2-1 1 0 0,-1 0 0 0 0,5-14-182 0 0,-24 40 92 0 0,0-1-1 0 0,-1 0 1 0 0,-1 0 0 0 0,0 0 0 0 0,-1-1-1 0 0,0 0 1 0 0,0 0 0 0 0,-2 0 0 0 0,0 0-1 0 0,1-10-91 0 0,-3 22 115 0 0,-11 28-392 0 0,6-12 254 0 0,1 0 1 0 0,1 0 0 0 0,1 1-1 0 0,0-1 1 0 0,0 1-1 0 0,2-1 1 0 0,0 1 0 0 0,1-1-1 0 0,0 1 1 0 0,2 3 22 0 0,-2-12-38 0 0,1 0 0 0 0,0 0 1 0 0,0 0-1 0 0,0-1 0 0 0,1 1 1 0 0,0-1-1 0 0,0 0 0 0 0,1 0 1 0 0,0 0-1 0 0,0 0 0 0 0,0 0 0 0 0,1-1 1 0 0,0 0-1 0 0,0 0 0 0 0,0 0 1 0 0,1-1-1 0 0,-1 1 0 0 0,1-1 1 0 0,0-1-1 0 0,0 1 0 0 0,1-1 0 0 0,-1 0 1 0 0,5 1 37 0 0,4 1-390 0 0,1-1 0 0 0,-1-1 1 0 0,1-1-1 0 0,0 0 1 0 0,0-1-1 0 0,0 0 0 0 0,0-2 1 0 0,-1 0-1 0 0,8-1 390 0 0,32-7-4023 0 0,-3-2-3795 0 0,-31 7-2241 0 0</inkml:trace>
  <inkml:trace contextRef="#ctx0" brushRef="#br0" timeOffset="9477.374">6847 707 11490 0 0,'0'0'2536'0'0,"0"0"-325"0"0,0 0-376 0 0,0 0-375 0 0,0 0-400 0 0,0 0-299 0 0,0 0-149 0 0,0 0-100 0 0,0 0-99 0 0,-34 16-109 0 0,-105 52-108 0 0,74-17-59 0 0,60-41-128 0 0,0-3-32 0 0,1-1 0 0 0,0 1 0 0 0,0 0 0 0 0,1 1 0 0 0,0-1 0 0 0,0 1-1 0 0,1-1 1 0 0,0 1 0 0 0,0 0 0 0 0,1 0 0 0 0,0-1 0 0 0,0 1 0 0 0,1 0 0 0 0,0 0 0 0 0,0 0 0 0 0,1 0 0 0 0,0 0 0 0 0,1 0 0 0 0,-1 0 0 0 0,1-1 0 0 0,1 1 0 0 0,0 0 0 0 0,0-1 0 0 0,0 0 0 0 0,1 0 0 0 0,1 1 23 0 0,5 1-157 0 0,0-1 1 0 0,0-1 0 0 0,1 0-1 0 0,0 0 1 0 0,0-1-1 0 0,1 0 1 0 0,-1-1-1 0 0,1-1 1 0 0,1 1 0 0 0,-1-2-1 0 0,0 0 1 0 0,1-1-1 0 0,0 0 1 0 0,0 0-1 0 0,-1-2 1 0 0,1 1 0 0 0,0-2-1 0 0,0 0 1 0 0,0 0-1 0 0,7-3 157 0 0,74-15-5454 0 0,-36-2-3543 0 0,-42 14 3640 0 0</inkml:trace>
  <inkml:trace contextRef="#ctx0" brushRef="#br0" timeOffset="9781.361">7425 715 4433 0 0,'0'0'2440'0'0,"0"0"-95"0"0,0 0-53 0 0,0 0-174 0 0,0 0-339 0 0,0 0-353 0 0,0 0-302 0 0,0 0-234 0 0,0 0-179 0 0,0 0-135 0 0,0 0-99 0 0,-35 14-89 0 0,-107 46-48 0 0,69-10 81 0 0,63-38-334 0 0,0-2-64 0 0,2 0 0 0 0,-1 0 0 0 0,1 1 0 0 0,1 0 0 0 0,0 0 0 0 0,1 1 0 0 0,0 0 0 0 0,0 0 0 0 0,1 0 0 0 0,1 0 0 0 0,0 1 0 0 0,1 0 0 0 0,0 0 0 0 0,1 0 0 0 0,1 0 0 0 0,0 1-23 0 0,0-10-5 0 0,1 0 0 0 0,0 0 0 0 0,0-1 0 0 0,0 1 0 0 0,0 0 0 0 0,1-1 0 0 0,-1 1 0 0 0,1 0 0 0 0,0-1 0 0 0,0 1 0 0 0,1-1 0 0 0,-1 1 0 0 0,1-1 0 0 0,-1 1 0 0 0,1-1 0 0 0,0 0 0 0 0,0 0 0 0 0,1 0 0 0 0,-1 0 0 0 0,1 0 0 0 0,-1-1 0 0 0,1 1 0 0 0,0-1 0 0 0,0 1 0 0 0,0-1 0 0 0,0 0 0 0 0,0 0 0 0 0,2 0 5 0 0,10 3-35 0 0,0 0 0 0 0,1-1 0 0 0,-1-1 0 0 0,1-1 0 0 0,0 0 0 0 0,0-1 0 0 0,-1 0 0 0 0,1-1 0 0 0,0-1 0 0 0,5-2 35 0 0,-16 3-38 0 0,97-21-3998 0 0,-76 14-1038 0 0,-9 3-5599 0 0</inkml:trace>
  <inkml:trace contextRef="#ctx0" brushRef="#br0" timeOffset="10694.351">7734 969 0 0 0,'0'0'1596'0'0,"0"0"-163"0"0,0 0 86 0 0,0 0 390 0 0,0 0 264 0 0,0 0-21 0 0,0 0-123 0 0,0 0-200 0 0,0 0-274 0 0,0 0-241 0 0,0 0-199 0 0,0 0-199 0 0,0 0-156 0 0,29 10-138 0 0,90 31-101 0 0,-117-40-488 0 0,1 0 0 0 0,-1 0 1 0 0,1 0-1 0 0,-1 0 0 0 0,1 0 0 0 0,-1-1 0 0 0,1 1 0 0 0,-1-1 0 0 0,1 0 0 0 0,-1 1 1 0 0,1-1-1 0 0,0 0 0 0 0,-1-1 0 0 0,1 1 0 0 0,0 0 0 0 0,-1-1 0 0 0,1 1 0 0 0,-1-1 1 0 0,1 0-1 0 0,-1 0 0 0 0,0 0 0 0 0,1 0 0 0 0,1-2-33 0 0,5-2 188 0 0,0 0-96 0 0,0 1 0 0 0,0-2 1 0 0,0 1-1 0 0,-1-1 0 0 0,0 0 1 0 0,0-1-1 0 0,-1 0 0 0 0,1 0 0 0 0,-2-1 1 0 0,1 0-1 0 0,-1 0 0 0 0,0 0 1 0 0,-1-1-1 0 0,0 0 0 0 0,0 0 1 0 0,-1 0-1 0 0,0-1 0 0 0,-1 1 0 0 0,0-1 1 0 0,0 0-1 0 0,-1 0 0 0 0,0 0 1 0 0,-1 0-1 0 0,0-2-92 0 0,-3 6-114 0 0,0 0 1 0 0,0 0-1 0 0,0 0 0 0 0,-1 1 1 0 0,0-1-1 0 0,0 1 0 0 0,0 0 0 0 0,-1 0 1 0 0,0 0-1 0 0,0 0 0 0 0,0 0 1 0 0,0 1-1 0 0,-1 0 0 0 0,0 0 1 0 0,0 0-1 0 0,0 0 0 0 0,0 1 1 0 0,0 0-1 0 0,-1 0 0 0 0,0 1 1 0 0,1-1-1 0 0,-1 1 0 0 0,0 0 1 0 0,0 1-1 0 0,0-1 0 0 0,0 1 1 0 0,-1 0-1 0 0,1 1 0 0 0,0 0 0 0 0,0 0 1 0 0,0 0-1 0 0,-1 1 0 0 0,1-1 1 0 0,0 2-1 0 0,0-1 0 0 0,0 1 1 0 0,0-1-1 0 0,0 2 0 0 0,0-1 1 0 0,1 1-1 0 0,-3 1 114 0 0,-1 3-19 0 0,1 0 1 0 0,1 0-1 0 0,-1 1 1 0 0,1 0-1 0 0,0 1 1 0 0,1 0-1 0 0,0 0 0 0 0,1 0 1 0 0,-1 0-1 0 0,2 1 1 0 0,-1 0-1 0 0,1 0 1 0 0,1 0-1 0 0,0 0 0 0 0,1 1 1 0 0,0 0-1 0 0,0-1 1 0 0,1 1-1 0 0,0 0 1 0 0,1-1-1 0 0,0 1 1 0 0,1 0-1 0 0,0 0 0 0 0,1-1 1 0 0,2 8 18 0 0,-2-9 80 0 0,1-1 1 0 0,0 1-1 0 0,1-1 1 0 0,0 0-1 0 0,1 0 1 0 0,-1 0-1 0 0,1 0 1 0 0,1-1-1 0 0,-1 0 1 0 0,1 0-1 0 0,1 0 1 0 0,-1-1-1 0 0,1 0 0 0 0,0 0 1 0 0,0-1-1 0 0,1 0 1 0 0,0 0-1 0 0,0-1 1 0 0,0 0-1 0 0,0 0 1 0 0,1-1-1 0 0,2 1-80 0 0,9 2 192 0 0,0 0-1 0 0,0-2 0 0 0,0 0 1 0 0,0-1-1 0 0,1-1 1 0 0,-1-1-1 0 0,1-1 0 0 0,0-1 1 0 0,8-2-192 0 0,10-7 211 0 0,0-1 0 0 0,0-2 0 0 0,-2-2 0 0 0,0-2 0 0 0,-1-1 0 0 0,0-1 0 0 0,-2-3 0 0 0,0 0 0 0 0,-2-2 0 0 0,0-2 0 0 0,12-14-211 0 0,-43 40 2 0 0,152-152 428 0 0,-139 134-436 0 0,-1-2-1 0 0,-1 1 1 0 0,0-1-1 0 0,-2-1 1 0 0,0 0-1 0 0,-2-1 0 0 0,0 0 1 0 0,-1 0-1 0 0,-1 0 1 0 0,-2-1-1 0 0,0 0 0 0 0,-1 0 1 0 0,-1 0-1 0 0,-1 0 1 0 0,-2-1-1 0 0,0 1 0 0 0,-2-5 7 0 0,3 21-37 0 0,0 1-1 0 0,0-1 0 0 0,-1 0 1 0 0,0 0-1 0 0,0 1 0 0 0,-1-1 1 0 0,0 0-1 0 0,0 1 0 0 0,0 0 1 0 0,-1-1-1 0 0,0 1 0 0 0,0 0 0 0 0,-1 0 1 0 0,1 1-1 0 0,-1-1 0 0 0,-1 1 1 0 0,1 0-1 0 0,-1 0 0 0 0,0 0 1 0 0,0 0-1 0 0,0 1 0 0 0,0 0 0 0 0,-1 0 1 0 0,0 1-1 0 0,0-1 0 0 0,0 1 1 0 0,0 1-1 0 0,0-1 0 0 0,-1 1 1 0 0,0 0 37 0 0,0 3-38 0 0,0 0 1 0 0,1 0-1 0 0,-1 0 1 0 0,0 1-1 0 0,0 0 1 0 0,1 1-1 0 0,-1 0 1 0 0,1 0-1 0 0,0 0 1 0 0,0 1-1 0 0,0-1 1 0 0,0 2-1 0 0,1-1 1 0 0,-1 0-1 0 0,1 1 1 0 0,0 0-1 0 0,0 1 1 0 0,1-1-1 0 0,0 1 1 0 0,0-1-1 0 0,0 1 1 0 0,1 0-1 0 0,-2 4 38 0 0,-6 11 9 0 0,1 0 1 0 0,2 0-1 0 0,0 1 0 0 0,1 0 0 0 0,1 0 1 0 0,-2 16-10 0 0,4 134 168 0 0,9-145-102 0 0,0 0 0 0 0,2 0 1 0 0,1-1-1 0 0,1 0 0 0 0,1 0 1 0 0,2-1-1 0 0,0-1 0 0 0,1 0 0 0 0,2 0 1 0 0,0-2-1 0 0,2 0 0 0 0,0 0 1 0 0,2-2-1 0 0,15 14-66 0 0,39 32-862 0 0,-57-61-939 0 0,-5-5-2948 0 0,-4 0-2905 0 0,-3 0-2056 0 0</inkml:trace>
  <inkml:trace contextRef="#ctx0" brushRef="#br0" timeOffset="11393.397">9037 1005 2024 0 0,'0'0'2932'0'0,"0"0"-1"0"0,0 0-93 0 0,0 0-315 0 0,0 0-474 0 0,0 0-374 0 0,0 0-288 0 0,0 0-224 0 0,0 0-174 0 0,33 1-163 0 0,104-1-132 0 0,-69-18 142 0 0,-58 10-618 0 0,4 1-97 0 0,0-2 0 0 0,-1 1 0 0 0,0-2-1 0 0,0 0 1 0 0,-1 0 0 0 0,0-1 0 0 0,-1-1 0 0 0,0 0 0 0 0,-1 0 0 0 0,-1-1 0 0 0,0 0 0 0 0,0-1-1 0 0,-2 0 1 0 0,5-11-121 0 0,-11 21-84 0 0,0 1-1 0 0,-1-1 1 0 0,1 1-1 0 0,-1-1 1 0 0,0 1-1 0 0,0-1 1 0 0,-1 1 0 0 0,1-1-1 0 0,-1 1 1 0 0,1-1-1 0 0,-1 1 1 0 0,0 0-1 0 0,-1-1 1 0 0,1 1-1 0 0,-1 0 1 0 0,1 0-1 0 0,-1 0 1 0 0,0 0-1 0 0,0 0 1 0 0,0 0-1 0 0,0 0 1 0 0,-1 1-1 0 0,1-1 1 0 0,-1 1 0 0 0,1-1-1 0 0,-1 1 1 0 0,0 0-1 0 0,0 0 1 0 0,0 1-1 0 0,0-1 1 0 0,-1 0-1 0 0,1 1 1 0 0,0 0-1 0 0,0 0 1 0 0,-1 0-1 0 0,1 0 1 0 0,-1 0-1 0 0,1 1 1 0 0,-1 0-1 0 0,1 0 1 0 0,-1 0 0 0 0,1 0-1 0 0,-1 0 1 0 0,1 0-1 0 0,-1 1 1 0 0,1 0-1 0 0,-1 0 1 0 0,1 0-1 0 0,-1 0 1 0 0,1 0-1 0 0,0 1 1 0 0,0-1-1 0 0,0 1 1 0 0,0 0-1 0 0,0 0 1 0 0,-2 2 84 0 0,-8 3-229 0 0,0 1 1 0 0,1 1-1 0 0,0 0 1 0 0,1 1-1 0 0,0 0 1 0 0,0 1-1 0 0,1 0 1 0 0,0 0-1 0 0,1 1 1 0 0,0 0-1 0 0,1 1 1 0 0,1 0-1 0 0,0 0 0 0 0,0 1 1 0 0,1 0-1 0 0,1 0 1 0 0,1 0-1 0 0,0 1 1 0 0,0-1-1 0 0,2 1 1 0 0,0 0-1 0 0,0 11 229 0 0,2-21 79 0 0,1 0 0 0 0,-1 1 0 0 0,1-1 0 0 0,0 0 0 0 0,1 1 0 0 0,-1-1 0 0 0,1 0 0 0 0,0 0 0 0 0,0 0 0 0 0,1 0 0 0 0,-1-1 0 0 0,1 1 0 0 0,0-1 0 0 0,1 1 0 0 0,-1-1 0 0 0,1 0 0 0 0,-1 0 0 0 0,1 0 0 0 0,0-1 0 0 0,1 0 0 0 0,-1 1 0 0 0,1-1 0 0 0,-1-1 0 0 0,1 1 0 0 0,0-1 0 0 0,0 0 0 0 0,0 0 0 0 0,0 0 0 0 0,0-1 0 0 0,6 1-79 0 0,3 2 351 0 0,0-2-1 0 0,0 0 1 0 0,0 0-1 0 0,0-1 1 0 0,0-1-1 0 0,1-1 1 0 0,-1 0-1 0 0,0 0 1 0 0,0-2-1 0 0,0 0 1 0 0,7-2-351 0 0,19-13 320 0 0,0-2 1 0 0,-1-2 0 0 0,-2-1 0 0 0,0-2 0 0 0,-2-2 0 0 0,-1-1 0 0 0,-1-1-1 0 0,-1-2 1 0 0,9-13-321 0 0,-6 9 49 0 0,-23 25-66 0 0,-1-1-1 0 0,0 0 0 0 0,-1-1 1 0 0,0 0-1 0 0,0-1 1 0 0,-1 0-1 0 0,-1-1 0 0 0,0 1 1 0 0,-1-1-1 0 0,-1-1 1 0 0,0 0-1 0 0,-1 0 1 0 0,-1 0-1 0 0,0 0 0 0 0,-1 0 1 0 0,0-2 17 0 0,-3 15-26 0 0,0 0 1 0 0,0 1-1 0 0,-1-1 1 0 0,1 0-1 0 0,-1 0 1 0 0,1 1 0 0 0,-1-1-1 0 0,1 1 1 0 0,-1-1-1 0 0,0 0 1 0 0,0 1-1 0 0,1-1 1 0 0,-1 1-1 0 0,0 0 1 0 0,-1-1-1 0 0,1 1 1 0 0,0 0-1 0 0,0 0 1 0 0,-1 0-1 0 0,1-1 1 0 0,0 1 0 0 0,-1 0-1 0 0,1 1 1 0 0,-1-1-1 0 0,1 0 1 0 0,-1 0-1 0 0,0 1 1 0 0,1-1-1 0 0,-1 1 1 0 0,0-1-1 0 0,1 1 1 0 0,-1 0-1 0 0,0 0 1 0 0,1 0 0 0 0,-1 0-1 0 0,0 0 1 0 0,0 0-1 0 0,0 0 26 0 0,-68 13-886 0 0,59-10 862 0 0,1 0 0 0 0,0 1 0 0 0,1 0-1 0 0,-1 1 1 0 0,1 0 0 0 0,0 1 0 0 0,0 0 0 0 0,0 0-1 0 0,1 1 1 0 0,0 0 0 0 0,0 0 0 0 0,1 1 0 0 0,0 0 0 0 0,0 0-1 0 0,1 1 1 0 0,0-1 0 0 0,0 1 0 0 0,1 1 0 0 0,0-1 0 0 0,1 1-1 0 0,0 0 1 0 0,1 0 0 0 0,0 0 0 0 0,-1 5 24 0 0,6-10 19 0 0,0-1 1 0 0,0 0-1 0 0,0 0 1 0 0,1 0 0 0 0,0 0-1 0 0,-1 0 1 0 0,2 0-1 0 0,-1-1 1 0 0,0 1-1 0 0,0-1 1 0 0,1 0-1 0 0,0 0 1 0 0,0 0-1 0 0,0-1 1 0 0,0 1-1 0 0,0-1 1 0 0,0 0-1 0 0,1 0 1 0 0,-1 0-1 0 0,1-1 1 0 0,-1 0-1 0 0,1 0 1 0 0,-1 0-1 0 0,1 0 1 0 0,0 0 0 0 0,0-1-1 0 0,1 0-19 0 0,6 3 52 0 0,82 13 275 0 0,50 16 263 0 0,-140-29-573 0 0,1-1 0 0 0,-1 1-1 0 0,0 0 1 0 0,0 0 0 0 0,0 0-1 0 0,0 1 1 0 0,0 0 0 0 0,-1-1 0 0 0,1 1-1 0 0,-1 0 1 0 0,0 1 0 0 0,0-1-1 0 0,-1 0 1 0 0,1 1 0 0 0,-1 0 0 0 0,0 0-1 0 0,0-1 1 0 0,-1 1 0 0 0,1 0-1 0 0,-1 0 1 0 0,0 0 0 0 0,-1 1 0 0 0,1-1-1 0 0,-1 0 1 0 0,0 0 0 0 0,0 0-1 0 0,-1 0 1 0 0,1 1 0 0 0,-1-1-1 0 0,0 0 1 0 0,-1 0 0 0 0,1 0 0 0 0,-1 0-1 0 0,0-1 1 0 0,0 1 0 0 0,-2 2-17 0 0,-9 32-279 0 0,-3 7-1631 0 0,9-15-8755 0 0,6-26-45 0 0</inkml:trace>
  <inkml:trace contextRef="#ctx0" brushRef="#br0" timeOffset="12425.446">10460 700 7314 0 0,'0'0'2349'0'0,"0"0"-96"0"0,0 0-135 0 0,0 0-187 0 0,0 0-335 0 0,-31 13-337 0 0,-98 46-256 0 0,51-2 218 0 0,68-46-1048 0 0,2-1-109 0 0,-1 0 0 0 0,1 1 1 0 0,1-1-1 0 0,0 1 0 0 0,1 1 1 0 0,0-1-1 0 0,0 1 1 0 0,1 0-1 0 0,1 1 0 0 0,0-1 1 0 0,1 1-1 0 0,0-1 1 0 0,1 1-1 0 0,1 0 0 0 0,-1 0 1 0 0,2 0-1 0 0,0 0 0 0 0,2 11-64 0 0,-1-19 30 0 0,1-1 0 0 0,-1 1-1 0 0,1-1 1 0 0,0 0 0 0 0,1 0-1 0 0,-1 0 1 0 0,0 0 0 0 0,1 0-1 0 0,0-1 1 0 0,0 1 0 0 0,0-1-1 0 0,1 0 1 0 0,-1 0 0 0 0,1 0-1 0 0,0 0 1 0 0,-1-1-1 0 0,1 1 1 0 0,1-1 0 0 0,-1 0-1 0 0,0 0 1 0 0,0 0 0 0 0,1-1-1 0 0,-1 0 1 0 0,1 0 0 0 0,-1 0-1 0 0,1 0 1 0 0,-1 0 0 0 0,1-1-1 0 0,0 0 1 0 0,1 0-30 0 0,6 0 143 0 0,1 0-1 0 0,-1-1 1 0 0,1-1 0 0 0,-1 0-1 0 0,1 0 1 0 0,-1-1 0 0 0,0-1 0 0 0,0 0-1 0 0,0 0 1 0 0,7-5-143 0 0,8-8 155 0 0,-2-1 1 0 0,0-1-1 0 0,-1-1 1 0 0,-1-1-1 0 0,-1-1 1 0 0,-1-1-1 0 0,-1-1 1 0 0,-1-1-1 0 0,-1 0 1 0 0,13-27-156 0 0,-4 7 139 0 0,-27 44-91 0 0,0 1-14 0 0,0 0-18 0 0,0 0-60 0 0,-10 15-855 0 0,3 0 850 0 0,1 1-1 0 0,1 0 1 0 0,0 0-1 0 0,1 0 1 0 0,1 1-1 0 0,1-1 0 0 0,-1 15 50 0 0,3-25-5 0 0,0 0-1 0 0,1 0 0 0 0,-1-1 0 0 0,1 1 0 0 0,0 0 0 0 0,1 0 0 0 0,-1-1 1 0 0,1 1-1 0 0,0-1 0 0 0,1 1 0 0 0,-1-1 0 0 0,1 0 0 0 0,0 0 1 0 0,0 0-1 0 0,1 0 0 0 0,-1 0 0 0 0,1-1 0 0 0,0 0 0 0 0,1 0 1 0 0,-1 0-1 0 0,1 0 0 0 0,-1-1 0 0 0,6 3 6 0 0,5 2 28 0 0,1-2 1 0 0,0 0-1 0 0,0 0 0 0 0,0-2 0 0 0,1 0 1 0 0,0-1-1 0 0,0-1 0 0 0,0 0 0 0 0,0-1 0 0 0,0-1 1 0 0,11-2-29 0 0,-10-1 42 0 0,1-1 1 0 0,-1-1-1 0 0,0 0 1 0 0,0-2-1 0 0,0 0 1 0 0,-1-1-1 0 0,0-1 1 0 0,0 0-1 0 0,-1-1 1 0 0,-1-1-1 0 0,0-1 0 0 0,0 0 1 0 0,-1-1-1 0 0,0 0 1 0 0,-1-1-1 0 0,-1-1 1 0 0,-1 0-1 0 0,0 0 1 0 0,0-1-1 0 0,1-5-42 0 0,11-13 16 0 0,-2-1 0 0 0,-1-1 0 0 0,-2-1 0 0 0,-1-1-1 0 0,-2 0 1 0 0,5-21-16 0 0,-12 28-52 0 0,-1 0 1 0 0,-2-1-1 0 0,0 1 0 0 0,-3-1 0 0 0,0-13 52 0 0,-1 28-19 0 0,-1 0 1 0 0,0 0-1 0 0,-1 1 0 0 0,-1-1 0 0 0,0 0 0 0 0,-2 1 1 0 0,0-1-1 0 0,0 1 0 0 0,-2 0 0 0 0,0 0 1 0 0,-1-1 18 0 0,6 17 3 0 0,-19-28-41 0 0,-1 46-485 0 0,10 19 546 0 0,2 0-1 0 0,2 1 1 0 0,1 0-1 0 0,2 0 1 0 0,2 0-1 0 0,1 1 1 0 0,3 20-23 0 0,-1-12 58 0 0,1-7 4 0 0,2 0 1 0 0,3 0-1 0 0,0 0 0 0 0,3-1 1 0 0,1 0-1 0 0,2-1 0 0 0,7 14-62 0 0,-15-37-18 0 0,0 0-1 0 0,1 0 1 0 0,1-1 0 0 0,0 0-1 0 0,1 0 1 0 0,0-1-1 0 0,2 0 1 0 0,-1 0-1 0 0,1-1 1 0 0,1 0 0 0 0,0-1-1 0 0,1 0 1 0 0,0-1-1 0 0,0 0 1 0 0,1-1-1 0 0,7 3 19 0 0,-19-11-38 0 0,-1-1-1 0 0,1 1 0 0 0,-1-1 0 0 0,1 1 0 0 0,-1-1 0 0 0,1 0 0 0 0,0 1 0 0 0,-1-1 0 0 0,1 0 1 0 0,0 1-1 0 0,-1-1 0 0 0,1 0 0 0 0,0 0 0 0 0,-1 0 0 0 0,1 0 0 0 0,0 0 0 0 0,-1 0 0 0 0,1 0 1 0 0,0 0-1 0 0,-1 0 0 0 0,1 0 0 0 0,0 0 0 0 0,-1 0 0 0 0,1 0 0 0 0,0 0 0 0 0,-1 0 0 0 0,1-1 1 0 0,0 1-1 0 0,-1 0 0 0 0,1-1 0 0 0,-1 1 0 0 0,1 0 0 0 0,0-1 0 0 0,-1 1 0 0 0,1-1 0 0 0,-1 1 0 0 0,1-1 1 0 0,-1 1-1 0 0,1-1 0 0 0,-1 1 0 0 0,0-1 0 0 0,1 1 0 0 0,-1-1 0 0 0,0 0 0 0 0,1 1 0 0 0,-1-1 1 0 0,0 0-1 0 0,0 1 0 0 0,0-1 0 0 0,1 0 0 0 0,-1 1 0 0 0,0-1 0 0 0,0 0 0 0 0,0 1 0 0 0,0-1 1 0 0,0 0-1 0 0,0 0 0 0 0,0 0 39 0 0,-16-41-4914 0 0,-26-12-8484 0 0,30 43 8316 0 0</inkml:trace>
  <inkml:trace contextRef="#ctx0" brushRef="#br0" timeOffset="12671.795">10913 615 9546 0 0,'0'0'1919'0'0,"0"0"-167"0"0,0 0 54 0 0,0 0-113 0 0,0 0-333 0 0,0 0-321 0 0,0 0-207 0 0,34 3-123 0 0,110 6-106 0 0,102-6 1526 0 0,-32-14-1119 0 0,-106 3-4536 0 0,-55 6-2010 0 0,-1 1-3567 0 0,-34 1 2870 0 0</inkml:trace>
  <inkml:trace contextRef="#ctx0" brushRef="#br0" timeOffset="12844.941">12018 832 5993 0 0,'0'0'3465'0'0,"0"0"-1865"0"0,0 0-319 0 0,0 0-265 0 0,0 0-264 0 0,0 0-304 0 0,0 0-200 0 0,-2 203-96 0 0,2-177-64 0 0,0-4-40 0 0,2-4-32 0 0,1 1-88 0 0,3-1-168 0 0,-1-7-280 0 0,-3 4-568 0 0,2-8-1177 0 0,1 1-1928 0 0,-5-8-2536 0 0</inkml:trace>
  <inkml:trace contextRef="#ctx0" brushRef="#br0" timeOffset="13072.789">11918 505 0 0 0,'0'0'0'0'0</inkml:trace>
  <inkml:trace contextRef="#ctx0" brushRef="#br0" timeOffset="13343.017">12327 751 10514 0 0,'0'0'1755'0'0,"0"0"-779"0"0,0 0-277 0 0,0 0-65 0 0,0 0-177 0 0,0 0-218 0 0,0 0-156 0 0,0 0-94 0 0,0 0-70 0 0,-14 35-95 0 0,-40 110-67 0 0,40-74-182 0 0,15-57 303 0 0,-2-9 162 0 0,1 0 0 0 0,0-1 0 0 0,0 1 0 0 0,0 0 0 0 0,1 0-1 0 0,-1 0 1 0 0,1 0 0 0 0,0-1 0 0 0,1 1 0 0 0,-1 0 0 0 0,1-1 0 0 0,0 1 0 0 0,0-1 0 0 0,0 1-1 0 0,1-1 1 0 0,-1 0 0 0 0,1 0 0 0 0,0 0 0 0 0,1-1 0 0 0,-1 1 0 0 0,0-1 0 0 0,1 0 0 0 0,0 1-1 0 0,0-2 1 0 0,0 1 0 0 0,0 0 0 0 0,0-1 0 0 0,0 0 0 0 0,1 0 0 0 0,-1 0 0 0 0,1 0 0 0 0,0-1-1 0 0,-1 0 1 0 0,3 1-40 0 0,-1-3 324 0 0,-1 1-1 0 0,1-1 0 0 0,-1 0 0 0 0,1 0 0 0 0,-1-1 1 0 0,0 0-1 0 0,1 0 0 0 0,-1 0 0 0 0,0 0 0 0 0,0-1 1 0 0,0 0-1 0 0,-1 0 0 0 0,1 0 0 0 0,-1-1 0 0 0,0 0 1 0 0,0 0-1 0 0,0 0 0 0 0,0 0 0 0 0,0 0 0 0 0,2-5-323 0 0,3-2 237 0 0,-1 0 0 0 0,1 0-1 0 0,-2-1 1 0 0,0 0 0 0 0,-1-1-1 0 0,0 1 1 0 0,0-1-1 0 0,-2 0 1 0 0,1-1 0 0 0,-2 1-1 0 0,0-1 1 0 0,0 0 0 0 0,-1 0-1 0 0,-1 0 1 0 0,-1 1 0 0 0,0-14-237 0 0,0 22-18 0 0,-1 1 0 0 0,0-1 0 0 0,0 1 0 0 0,0-1 0 0 0,0 1 0 0 0,-1-1 0 0 0,1 1 0 0 0,-1-1 0 0 0,0 1 0 0 0,-1 0 0 0 0,1 0 0 0 0,-1 0 0 0 0,1 1 0 0 0,-1-1 1 0 0,0 0-1 0 0,-1 1 0 0 0,1 0 0 0 0,-1 0 0 0 0,1 0 0 0 0,-1 0 0 0 0,0 0 0 0 0,0 1 0 0 0,0 0 18 0 0,1 0-325 0 0,0 1 0 0 0,0 0 0 0 0,0 0 0 0 0,0 0 1 0 0,0 1-1 0 0,0-1 0 0 0,0 1 0 0 0,0 0 0 0 0,0-1 0 0 0,0 1 0 0 0,0 1 0 0 0,0-1 0 0 0,-1 0 0 0 0,1 1 1 0 0,0 0-1 0 0,0-1 0 0 0,0 1 0 0 0,1 0 0 0 0,-1 1 0 0 0,0-1 0 0 0,0 0 0 0 0,-1 2 325 0 0,-29 19-10731 0 0,23-14 3117 0 0</inkml:trace>
  <inkml:trace contextRef="#ctx0" brushRef="#br0" timeOffset="13654.34">12719 972 17364 0 0,'0'0'1765'0'0,"0"0"-351"0"0,0 0-232 0 0,0 0-334 0 0,0 0-320 0 0,0 0-203 0 0,30-31-114 0 0,95-98-56 0 0,-27 42 122 0 0,-46 44-133 0 0,-45 76-925 0 0,-10-13 765 0 0,-6 100-157 0 0,10-116 186 0 0,0 0 0 0 0,0 0 0 0 0,0-1 0 0 0,0 1 0 0 0,0-1 0 0 0,1 1 1 0 0,-1-1-1 0 0,1 1 0 0 0,0-1 0 0 0,0 0 0 0 0,0 0 0 0 0,1 0 0 0 0,-1 0 0 0 0,1 0 0 0 0,0 0 0 0 0,0-1 0 0 0,0 1 0 0 0,0-1 1 0 0,0 0-1 0 0,0 0 0 0 0,0 0 0 0 0,1 0 0 0 0,-1-1 0 0 0,1 1 0 0 0,0-1 0 0 0,-1 0 0 0 0,1 0 0 0 0,0 0 0 0 0,3 0-13 0 0,5 0 130 0 0,1 0-1 0 0,-1-1 0 0 0,1 0 1 0 0,-1-1-1 0 0,0 0 0 0 0,0-1 1 0 0,0-1-1 0 0,0 0 0 0 0,0 0 0 0 0,0-1 1 0 0,0-1-1 0 0,-1 0 0 0 0,0 0 1 0 0,0-1-1 0 0,-1-1 0 0 0,0 0 1 0 0,0 0-1 0 0,0-1 0 0 0,-1 0 1 0 0,0-1-1 0 0,0 0 0 0 0,-1 0 1 0 0,-1-1-1 0 0,1 0 0 0 0,-1 0 0 0 0,0-3-129 0 0,8-55-1455 0 0,-29 25-7424 0 0,6 32-2034 0 0</inkml:trace>
  <inkml:trace contextRef="#ctx0" brushRef="#br0" timeOffset="14206.315">11981 505 1352 0 0,'0'0'2712'0'0,"0"0"-100"0"0,0 0-193 0 0,0 0-328 0 0,0 0-358 0 0,0 0-284 0 0,0 0-264 0 0,0 0-293 0 0,0 0-277 0 0,0 0-234 0 0,0 0-162 0 0,0 0-97 0 0,0 0-28 0 0,-11 6 30 0 0,-32 21 39 0 0,82-21 1748 0 0,25-41-1889 0 0,-64 34-1290 0 0,0 1-1651 0 0,0 0-3072 0 0,0 0-3927 0 0</inkml:trace>
  <inkml:trace contextRef="#ctx0" brushRef="#br0" timeOffset="15653.751">14602 814 0 0 0,'0'0'932'0'0,"0"0"554"0"0,0 0 366 0 0,0 0 102 0 0,0 0-67 0 0,0 0-209 0 0,0 0-187 0 0,0 0-164 0 0,0 0-168 0 0,0 0-179 0 0,0 0-179 0 0,0 0-107 0 0,-22-3-59 0 0,-68-7-11 0 0,41 23 292 0 0,40-6-707 0 0,-1 1-97 0 0,0 0 0 0 0,0 0 0 0 0,0 1 0 0 0,1 0 0 0 0,1 0 0 0 0,-1 1 0 0 0,2 0 1 0 0,-1 1-1 0 0,1-1 0 0 0,1 2 0 0 0,0-1 0 0 0,1 1 0 0 0,0-1 0 0 0,0 2 0 0 0,1-1 0 0 0,1 0 0 0 0,0 1 0 0 0,1-1 0 0 0,0 1 0 0 0,1 0 0 0 0,1 0 0 0 0,0 9-112 0 0,1-19 60 0 0,-1 0 0 0 0,1 0 0 0 0,0 0 0 0 0,0 0 0 0 0,0 0 0 0 0,0-1 0 0 0,0 1-1 0 0,1 0 1 0 0,-1 0 0 0 0,1-1 0 0 0,0 1 0 0 0,-1-1 0 0 0,1 1 0 0 0,1-1 0 0 0,-1 0 0 0 0,0 0 0 0 0,0 0 0 0 0,1 0 0 0 0,-1 0 0 0 0,1-1 0 0 0,0 1 0 0 0,0-1 0 0 0,-1 1 0 0 0,1-1 0 0 0,0 0 0 0 0,0 0 0 0 0,0 0 0 0 0,0-1 0 0 0,0 1-1 0 0,0-1 1 0 0,0 0 0 0 0,0 1 0 0 0,1-1 0 0 0,-1-1 0 0 0,0 1 0 0 0,0 0 0 0 0,0-1 0 0 0,0 1 0 0 0,0-1 0 0 0,0 0 0 0 0,0 0 0 0 0,0 0 0 0 0,-1-1 0 0 0,1 1 0 0 0,0-1 0 0 0,-1 1 0 0 0,1-1-60 0 0,23-15 146 0 0,-1-1 0 0 0,-1-1 0 0 0,-1-1 1 0 0,-1-1-1 0 0,0-1 0 0 0,-2-1 0 0 0,0-1 0 0 0,5-11-146 0 0,53-49 159 0 0,-77 85-177 0 0,1 1-1 0 0,-1-1 1 0 0,0 1 0 0 0,0 0-1 0 0,0 0 1 0 0,0 0 0 0 0,0-1-1 0 0,0 1 1 0 0,0 0 0 0 0,-1 0-1 0 0,1 0 1 0 0,-1 0 0 0 0,1 0-1 0 0,-1 0 1 0 0,0 0 0 0 0,0 0-1 0 0,0 1 1 0 0,0-1 0 0 0,0 0 0 0 0,0 0-1 0 0,-1 0 1 0 0,1 0 0 0 0,-1 1 18 0 0,1 1-24 0 0,-1 22 24 0 0,0-20 0 0 0,0 1-1 0 0,0-1 1 0 0,1 1 0 0 0,-1 0-1 0 0,2 0 1 0 0,-1-1 0 0 0,1 1-1 0 0,0 0 1 0 0,0-1 0 0 0,0 1-1 0 0,1-1 1 0 0,0 0 0 0 0,1 1-1 0 0,-1-1 1 0 0,1 0 0 0 0,0 0 0 0 0,1 0-1 0 0,0-1 1 0 0,-1 1 0 0 0,2-1-1 0 0,-1 0 1 0 0,5 4 0 0 0,-5-7 25 0 0,1-1 1 0 0,0 1-1 0 0,-1-1 0 0 0,1 0 0 0 0,0 0 1 0 0,0-1-1 0 0,-1 0 0 0 0,1 1 1 0 0,0-1-1 0 0,0-1 0 0 0,0 1 0 0 0,-1-1 1 0 0,1 0-1 0 0,0 0 0 0 0,-1 0 1 0 0,1-1-1 0 0,-1 0 0 0 0,1 0 1 0 0,-1 0-1 0 0,0 0 0 0 0,0-1 0 0 0,0 1 1 0 0,0-1-1 0 0,0 0 0 0 0,0 0 1 0 0,-1-1-1 0 0,1 1 0 0 0,-1-1 0 0 0,1-1-25 0 0,60-57 274 0 0,116-96-193 0 0,-171 151-102 0 0,-2 2 0 0 0,0-1-1 0 0,0 1 1 0 0,1 0 0 0 0,0 1-1 0 0,0 0 1 0 0,0 0 0 0 0,0 1-1 0 0,0 0 1 0 0,1 0-1 0 0,0 1 1 0 0,-1 0 0 0 0,1 0-1 0 0,3 1 22 0 0,-10 3-17 0 0,1 1 0 0 0,-1-1-1 0 0,0 1 1 0 0,0 0-1 0 0,1 0 1 0 0,-2 0-1 0 0,1 0 1 0 0,0 0-1 0 0,-1 0 1 0 0,1 1-1 0 0,-1-1 1 0 0,0 1-1 0 0,0-1 1 0 0,0 0-1 0 0,-1 1 1 0 0,1 0 0 0 0,-1-1-1 0 0,0 1 1 0 0,0-1-1 0 0,0 1 1 0 0,-1 2 17 0 0,3 8 3 0 0,-1 0 1 0 0,0 0 0 0 0,-2 0 0 0 0,1 0-1 0 0,-2 0 1 0 0,1 0 0 0 0,-2 0 0 0 0,0-1-1 0 0,-1 1 1 0 0,0-1 0 0 0,-1 0 0 0 0,0 0-1 0 0,-1 0 1 0 0,-1-1 0 0 0,0 0-1 0 0,-1 0 1 0 0,0-1 0 0 0,0 0 0 0 0,-1 0-1 0 0,-1-1 1 0 0,0 0 0 0 0,0-1 0 0 0,-1 0-1 0 0,0 0 1 0 0,-5 2-4 0 0,7-7-50 0 0,0 1-1 0 0,0-2 0 0 0,0 1 1 0 0,0-1-1 0 0,-1 0 1 0 0,1-1-1 0 0,-1 0 1 0 0,1-1-1 0 0,-1 0 1 0 0,0-1-1 0 0,-3 1 51 0 0,18-9-1066 0 0,31 0 1061 0 0,1 1-1 0 0,-1 3 1 0 0,2 1-1 0 0,31 2 6 0 0,83-9-5883 0 0,-109 6-5549 0 0,-32 1 5091 0 0</inkml:trace>
  <inkml:trace contextRef="#ctx0" brushRef="#br0" timeOffset="16535.034">16487 895 2232 0 0,'0'0'1350'0'0,"0"0"104"0"0,0 0 254 0 0,0 0 207 0 0,0 0 10 0 0,0 0-182 0 0,0 0-234 0 0,0 0-166 0 0,0 0-179 0 0,0 0-178 0 0,0 0-198 0 0,0 0-184 0 0,-33 7-150 0 0,-103 27-85 0 0,59 4 173 0 0,68-30-448 0 0,-2 0-9 0 0,0 0-1 0 0,0 1 1 0 0,1 1 0 0 0,0-1-1 0 0,1 2 1 0 0,0-1-1 0 0,1 2 1 0 0,0-1-1 0 0,0 1 1 0 0,1 0 0 0 0,1 0-1 0 0,0 1 1 0 0,1 0-1 0 0,0 0 1 0 0,1 0-1 0 0,1 1 1 0 0,-1 4-85 0 0,4-15 35 0 0,1-1-1 0 0,-1 1 1 0 0,1 0 0 0 0,-1-1-1 0 0,1 1 1 0 0,0-1 0 0 0,0 1-1 0 0,0-1 1 0 0,1 0 0 0 0,-1 1-1 0 0,0-1 1 0 0,1 0 0 0 0,0 0-1 0 0,-1 0 1 0 0,1 0 0 0 0,0 0-1 0 0,0 0 1 0 0,0-1 0 0 0,0 1-1 0 0,0-1 1 0 0,1 1 0 0 0,-1-1-1 0 0,0 0 1 0 0,1 0 0 0 0,-1 0-1 0 0,1 0 1 0 0,-1 0 0 0 0,1 0-1 0 0,0-1 1 0 0,-1 1 0 0 0,1-1-1 0 0,-1 0 1 0 0,1 0 0 0 0,0 0-1 0 0,-1 0 1 0 0,1 0-35 0 0,101-13 1279 0 0,-44-11-823 0 0,-1-3-1 0 0,-1-2 1 0 0,25-19-456 0 0,105-62 651 0 0,-187 109-645 0 0,0 0 1 0 0,1 0-1 0 0,-1 0 1 0 0,1 0-1 0 0,-1 1 1 0 0,1-1-1 0 0,-1 0 1 0 0,1 1-1 0 0,-1-1 1 0 0,1 1-1 0 0,0 0 1 0 0,-1-1-1 0 0,1 1 1 0 0,-1 0-1 0 0,1 0 1 0 0,0 0-1 0 0,-1 0 1 0 0,1 0-1 0 0,0 0 1 0 0,-1 1-1 0 0,1-1 1 0 0,0 1-1 0 0,-1-1 1 0 0,1 1-1 0 0,-1-1 1 0 0,1 1-1 0 0,-1 0 1 0 0,1 0-1 0 0,-1 0 1 0 0,0 0-1 0 0,1 0 0 0 0,-1 0 1 0 0,0 0-1 0 0,0 0 1 0 0,0 0-1 0 0,0 0 1 0 0,0 1-1 0 0,0-1 1 0 0,0 1-1 0 0,0-1 1 0 0,0 0-1 0 0,-1 1 1 0 0,1 0-1 0 0,0 0-6 0 0,7 19 49 0 0,1 0-1 0 0,1-1 0 0 0,1 0 1 0 0,1-1-1 0 0,0 0 1 0 0,2 0-1 0 0,10 11-48 0 0,-19-27-111 0 0,-1 1-1 0 0,1-1 1 0 0,0 0 0 0 0,0 0-1 0 0,0-1 1 0 0,0 1-1 0 0,1-1 1 0 0,-1 0 0 0 0,1-1-1 0 0,-1 1 1 0 0,1-1-1 0 0,-1 0 1 0 0,1-1 0 0 0,0 1-1 0 0,0-1 1 0 0,1 0 111 0 0,26-4-5193 0 0,-1-4-5664 0 0,-24 4 1902 0 0</inkml:trace>
  <inkml:trace contextRef="#ctx0" brushRef="#br0" timeOffset="17359.029">17942 759 4889 0 0,'0'0'2566'0'0,"0"0"-1335"0"0,0 0-254 0 0,0 0 49 0 0,0 0 12 0 0,0 0-93 0 0,0 0-109 0 0,0 0-84 0 0,0 0-41 0 0,0 0-8 0 0,0 0-12 0 0,0 0-36 0 0,0 0-49 0 0,7 8-55 0 0,-3-3-487 0 0,1 0 45 0 0,0 1-1 0 0,0 0 1 0 0,-1 1-1 0 0,1-1 1 0 0,-1 1-1 0 0,-1 0 1 0 0,1 0-1 0 0,-1 0 1 0 0,-1 0-1 0 0,1 0 1 0 0,0 5-109 0 0,41 207 1208 0 0,-42-208-1160 0 0,-1 0-6 0 0,1-1 0 0 0,0 0 0 0 0,1 1 0 0 0,0-1 0 0 0,0 0 0 0 0,1 0 0 0 0,1-1 0 0 0,0 1 0 0 0,0-1 0 0 0,0 0 0 0 0,5 4-42 0 0,-9-13 83 0 0,1 0 1 0 0,0 0 0 0 0,-1 0 0 0 0,1 0 0 0 0,0 0-1 0 0,-1 0 1 0 0,1 0 0 0 0,0-1 0 0 0,-1 1 0 0 0,1-1 0 0 0,0 1-1 0 0,-1-1 1 0 0,1 0 0 0 0,-1 1 0 0 0,1-1 0 0 0,-1 0-1 0 0,1 0 1 0 0,-1 0 0 0 0,0 0 0 0 0,1 0 0 0 0,-1-1 0 0 0,0 1-1 0 0,0 0 1 0 0,0 0 0 0 0,0-1 0 0 0,0 1 0 0 0,0-1-1 0 0,0 1 1 0 0,-1-1 0 0 0,1 1 0 0 0,0-1-84 0 0,2-3 103 0 0,201-273 1590 0 0,-177 236-1964 0 0,-2-2 0 0 0,-2-1 1 0 0,-1 0-1 0 0,-3-2 0 0 0,-2 0 0 0 0,0-10 271 0 0,-16 54-3201 0 0,-1 10-12532 0 0,0-6 16665 0 0,0 4-6852 0 0</inkml:trace>
  <inkml:trace contextRef="#ctx0" brushRef="#br0" timeOffset="17790.76">18735 994 48 0 0,'0'0'1695'0'0,"0"0"115"0"0,0 0 264 0 0,0 0 117 0 0,0 0-187 0 0,0 0-278 0 0,0 0-202 0 0,0 0-168 0 0,35-21-178 0 0,107-68-182 0 0,-66 30 461 0 0,-71 55-1303 0 0,0-1 1 0 0,0 0-1 0 0,-1 0 1 0 0,1 0-1 0 0,-1 0 1 0 0,-1-1-1 0 0,1 1 1 0 0,-1-1-1 0 0,0 0 1 0 0,0 0-1 0 0,-1 0 1 0 0,1 0-1 0 0,-2-1 1 0 0,1 1-1 0 0,-1-1 1 0 0,1 1-1 0 0,-2-1 1 0 0,1 0-1 0 0,-1 1 1 0 0,0-1-1 0 0,-1-5-154 0 0,-1 10-3 0 0,1 0 1 0 0,-1 1-1 0 0,0-1 0 0 0,0 0 0 0 0,0 1 0 0 0,0-1 0 0 0,0 1 0 0 0,-1 0 1 0 0,1 0-1 0 0,0 0 0 0 0,-1 0 0 0 0,1 0 0 0 0,0 0 0 0 0,-1 0 1 0 0,1 1-1 0 0,-1 0 0 0 0,0-1 0 0 0,1 1 0 0 0,-1 0 0 0 0,1 0 1 0 0,-1 0-1 0 0,1 1 0 0 0,-1-1 0 0 0,1 0 3 0 0,-1 0-30 0 0,-13 3-35 0 0,1 0 0 0 0,0 1 0 0 0,0 1 0 0 0,0 0 1 0 0,1 1-1 0 0,0 1 0 0 0,0 0 0 0 0,1 1 0 0 0,-1 0 1 0 0,2 1-1 0 0,-1 0 0 0 0,1 1 0 0 0,1 1 0 0 0,0 0 1 0 0,0 0-1 0 0,1 1 0 0 0,-7 11 65 0 0,10-12-22 0 0,1 1 1 0 0,0-1-1 0 0,1 1 0 0 0,1 1 1 0 0,-1-1-1 0 0,2 1 1 0 0,0-1-1 0 0,0 1 0 0 0,1 0 1 0 0,1 0-1 0 0,0 0 0 0 0,1 0 1 0 0,0 0-1 0 0,2 6 22 0 0,-2-12 11 0 0,1-1-1 0 0,0 1 0 0 0,1-1 1 0 0,-1 0-1 0 0,1 1 1 0 0,0-1-1 0 0,1 0 0 0 0,0 0 1 0 0,0 0-1 0 0,0-1 1 0 0,0 1-1 0 0,1-1 0 0 0,0 0 1 0 0,0 1-1 0 0,1-2 1 0 0,-1 1-1 0 0,1-1 0 0 0,0 1 1 0 0,0-1-1 0 0,0-1 1 0 0,1 1-1 0 0,0-1 0 0 0,-1 0 1 0 0,1 0-1 0 0,0 0-10 0 0,12 4 99 0 0,0 0-1 0 0,0-1 0 0 0,0-1 1 0 0,1 0-1 0 0,0-2 0 0 0,0 0 0 0 0,18 0-98 0 0,-9-3-30 0 0,-1-1 0 0 0,0-1-1 0 0,0-1 1 0 0,0-2-1 0 0,0 0 1 0 0,-1-2-1 0 0,1-1 1 0 0,-2-1-1 0 0,1-2 1 0 0,-1 0-1 0 0,-1-2 1 0 0,0 0-1 0 0,-1-2 31 0 0,31-28-2379 0 0,-22 10-5705 0 0,-22 21-1805 0 0</inkml:trace>
  <inkml:trace contextRef="#ctx0" brushRef="#br0" timeOffset="18242.111">19869 737 0 0 0,'0'0'1203'0'0,"0"0"272"0"0,0 0 352 0 0,0 0 144 0 0,0 0-79 0 0,0 0-133 0 0,0 0-208 0 0,0 0-156 0 0,0 0-186 0 0,0 0-192 0 0,0 0-142 0 0,0 0-81 0 0,0 0-32 0 0,-19-6-16 0 0,-60-16-43 0 0,74 21-611 0 0,1-1 1 0 0,-1 1-1 0 0,1 0 0 0 0,-1 1 1 0 0,1-1-1 0 0,-1 1 1 0 0,0 0-1 0 0,1 0 1 0 0,-1 0-1 0 0,0 1 0 0 0,1 0 1 0 0,-1 0-1 0 0,1 0 1 0 0,-1 0-1 0 0,1 1 1 0 0,0-1-1 0 0,-1 1 0 0 0,0 1-92 0 0,-10 4 236 0 0,6-4-185 0 0,-1 0 0 0 0,1 1 0 0 0,0 1 1 0 0,0 0-1 0 0,0 0 0 0 0,0 0 0 0 0,1 1 0 0 0,0 1 1 0 0,0-1-1 0 0,1 1 0 0 0,0 0 0 0 0,0 1 0 0 0,0 0 1 0 0,1 0-1 0 0,1 0 0 0 0,-1 1 0 0 0,1 0 0 0 0,1 0 1 0 0,-1 0-1 0 0,2 1 0 0 0,-1-1 0 0 0,1 1 0 0 0,-1 6-51 0 0,3-9 17 0 0,0 1 0 0 0,1 0 0 0 0,0-1 0 0 0,0 1 0 0 0,0 0 0 0 0,1-1-1 0 0,0 1 1 0 0,0-1 0 0 0,1 1 0 0 0,0-1 0 0 0,1 0 0 0 0,-1 1-1 0 0,1-1 1 0 0,1 0 0 0 0,-1-1 0 0 0,1 1 0 0 0,0-1 0 0 0,1 1 0 0 0,0-1-1 0 0,0-1 1 0 0,0 1 0 0 0,0-1 0 0 0,1 0 0 0 0,0 0 0 0 0,0 0-1 0 0,1-1 1 0 0,-1 0 0 0 0,1 0 0 0 0,0-1 0 0 0,1 1-17 0 0,8 2-35 0 0,1-1 0 0 0,0-1 1 0 0,-1 0-1 0 0,1-2 0 0 0,1 0 0 0 0,-1-1 1 0 0,0 0-1 0 0,0-1 0 0 0,0-1 1 0 0,1-1-1 0 0,-1-1 0 0 0,15-4 35 0 0,-13 2-439 0 0,-1-1-1 0 0,0-1 1 0 0,0 0-1 0 0,0-2 1 0 0,-1 0 0 0 0,-1-1-1 0 0,6-4 440 0 0,79-64-5953 0 0,-7-5-4997 0 0,-77 64 8585 0 0</inkml:trace>
  <inkml:trace contextRef="#ctx0" brushRef="#br0" timeOffset="18495.398">20438 288 10458 0 0,'0'0'3217'0'0,"0"0"-1967"0"0,0 0-640 0 0,0 0 86 0 0,0 0 118 0 0,0 0 61 0 0,0 0 4 0 0,0 0-80 0 0,-14 32-27 0 0,-43 104-67 0 0,13 9 696 0 0,37-105-1176 0 0,-3 12-119 0 0,2 0 1 0 0,2 0-1 0 0,2 1 1 0 0,3 0-1 0 0,5 46-106 0 0,30 18-761 0 0,-2-77-2037 0 0,-23-35 1283 0 0,-8-5-2505 0 0,0 0-3783 0 0,-1 0 1467 0 0</inkml:trace>
  <inkml:trace contextRef="#ctx0" brushRef="#br0" timeOffset="18645.506">20024 832 7466 0 0,'0'0'2143'0'0,"0"0"-890"0"0,0 0-147 0 0,0 0 111 0 0,0 0-76 0 0,0 0-200 0 0,0 0-186 0 0,35-12-121 0 0,113-38-46 0 0,-50 31 419 0 0,128 16-526 0 0,-139 19-3619 0 0,-32 0-6537 0 0,-52-15 8777 0 0,6 3-4123 0 0</inkml:trace>
  <inkml:trace contextRef="#ctx0" brushRef="#br0" timeOffset="18886.202">20823 766 6929 0 0,'0'0'2838'0'0,"0"0"-788"0"0,0 0-403 0 0,0 0-304 0 0,0 0-335 0 0,0 0-258 0 0,0 0-141 0 0,0 0-43 0 0,0 0-9 0 0,0 0-27 0 0,0 0-85 0 0,0 0-71 0 0,-21 33-45 0 0,-61 100-14 0 0,61-84 43 0 0,22-44-262 0 0,-1 0 0 0 0,1 0-1 0 0,0-1 1 0 0,0 1-1 0 0,0 0 1 0 0,1 0 0 0 0,0-1-1 0 0,0 1 1 0 0,0-1-1 0 0,0 0 1 0 0,1 1 0 0 0,0-1-1 0 0,0 0 1 0 0,0 0-1 0 0,0-1 1 0 0,1 1 0 0 0,-1-1-1 0 0,1 0 1 0 0,0 1 0 0 0,0-2-1 0 0,0 1 1 0 0,0 0-1 0 0,0-1 1 0 0,1 0 0 0 0,-1 0-1 0 0,1 0 1 0 0,0 0-1 0 0,-1-1 1 0 0,1 0 0 0 0,0 0-1 0 0,0 0 1 0 0,0-1-1 0 0,0 1 1 0 0,0-1 0 0 0,0 0-1 0 0,0-1 1 0 0,-1 1-1 0 0,1-1 1 0 0,0 0 0 0 0,0 0-1 0 0,0-1 1 0 0,-1 1-1 0 0,1-1 1 0 0,-1 0 0 0 0,1 0-1 0 0,-1-1 1 0 0,0 1-1 0 0,1-2-95 0 0,2 0-13 0 0,0-2 0 0 0,0 1-1 0 0,-1-1 1 0 0,0 0 0 0 0,0 0-1 0 0,0-1 1 0 0,-1 1 0 0 0,0-1-1 0 0,0-1 1 0 0,-1 1 0 0 0,0-1-1 0 0,0 1 1 0 0,-1-1 0 0 0,0 0-1 0 0,0-1 1 0 0,-1 1 0 0 0,0 0-1 0 0,0-1 1 0 0,-1 1 0 0 0,0-1-1 0 0,-1 1 1 0 0,0-1 0 0 0,0 1-1 0 0,-1-1 1 0 0,0 0 0 0 0,0 1-1 0 0,-1 0 1 0 0,0-1 0 0 0,-1 1-1 0 0,1 0 1 0 0,-2 0 0 0 0,1 0-1 0 0,-1 0 1 0 0,0 1 0 0 0,-1 0-1 0 0,0 0 1 0 0,-2-3 13 0 0,-43-29-2800 0 0,31 32-1333 0 0,-2 4-4525 0 0,14 3-495 0 0</inkml:trace>
  <inkml:trace contextRef="#ctx0" brushRef="#br0" timeOffset="19165.435">21200 1105 8402 0 0,'0'0'4430'0'0,"0"0"-2145"0"0,0 0-617 0 0,0 0-42 0 0,0 0-206 0 0,0 0-248 0 0,0 0-161 0 0,0 0-97 0 0,0 0-82 0 0,0 0-88 0 0,0 0-120 0 0,0 0-119 0 0,0 0-83 0 0,-7-25-77 0 0,-21-77-42 0 0,27 99-285 0 0,1 0 0 0 0,-1 0-1 0 0,1 0 1 0 0,-1 0 0 0 0,1 0-1 0 0,0 0 1 0 0,0 1 0 0 0,0-1 0 0 0,0 0-1 0 0,1 0 1 0 0,-1 0 0 0 0,1 0 0 0 0,0 0-1 0 0,0 0 1 0 0,0 0 0 0 0,0 1 0 0 0,0-1-1 0 0,1 0 1 0 0,-1 1 0 0 0,1-1 0 0 0,0 1-1 0 0,0-2-17 0 0,5-5 65 0 0,12-15-41 0 0,1 0-1 0 0,2 1 1 0 0,0 2 0 0 0,1 0 0 0 0,1 1-1 0 0,0 2 1 0 0,2 0 0 0 0,0 2 0 0 0,1 0-1 0 0,1 2 1 0 0,21-7-24 0 0,99-33-736 0 0,-45 41-3564 0 0,-93 13 2985 0 0,14 1-7644 0 0,-15 2-2742 0 0</inkml:trace>
  <inkml:trace contextRef="#ctx0" brushRef="#br0" timeOffset="21240.232">0 2003 1024 0 0,'0'0'952'0'0,"0"0"-612"0"0,0 0-265 0 0,0 0 73 0 0,0 0 103 0 0,0 0 45 0 0,0 0 39 0 0,35-6 58 0 0,111-19 45 0 0,97 1 1838 0 0,637-13 1305 0 0,-218 11-3317 0 0,248-47 2969 0 0,-82-5-2360 0 0,949-39-514 0 0,-899 90-195 0 0,394 5-72 0 0,-740-4 513 0 0,-122 5 294 0 0,421 3 56 0 0,-19 18-702 0 0,-183 11-35 0 0,556 7 99 0 0,134-14-358 0 0,-530-15 124 0 0,1138 7 89 0 0,-1407-4-2 0 0,155-10 56 0 0,675-1 1022 0 0,641 12 1423 0 0,-113 58-2318 0 0,-1477-30-4076 0 0,-3 2-3805 0 0,-320-18-3580 0 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19:14.9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924 0 6417 0 0,'0'0'306'0'0,"0"0"-214"0"0,0 0-148 0 0,0 0 20 0 0,0 0 152 0 0,0 0 244 0 0,0 0 204 0 0,0 0 73 0 0,0 0-18 0 0,-23 33-112 0 0,-76 110-118 0 0,22 6 140 0 0,5 13 16 0 0,-8-3 0 0 0,-6-4 0 0 0,-59 74-545 0 0,111-183 327 0 0,-3-2 1 0 0,-2-1-1 0 0,-1-2 1 0 0,-2-1-1 0 0,-15 7-327 0 0,17-27 1986 0 0,41-40-792 0 0,92-138-1214 0 0,416-525-23 0 0,-238 264 280 0 0,-256 394 114 0 0,-14 23-146 0 0,-1 2-59 0 0,0 0-132 0 0,0 2-119 0 0,-17 133 487 0 0,10-41-281 0 0,3 0 1 0 0,5 1-1 0 0,4-1 1 0 0,4 0 0 0 0,5 1-102 0 0,-3-30 132 0 0,-3 1 0 0 0,-2-1 0 0 0,-4 1 0 0 0,-3 36-132 0 0,1-99 73 0 0,0-1 0 0 0,0 0 0 0 0,0 1 1 0 0,0-1-1 0 0,-1 1 0 0 0,1-1 0 0 0,-1 0 0 0 0,1 1 1 0 0,-1-1-1 0 0,0 0 0 0 0,0 1 0 0 0,0-1 0 0 0,0 0 1 0 0,0 0-1 0 0,-1 0 0 0 0,1 0 0 0 0,-1 0 1 0 0,1 0-1 0 0,-1 0 0 0 0,0-1 0 0 0,0 1 0 0 0,1-1 1 0 0,-1 1-1 0 0,0-1 0 0 0,0 1 0 0 0,-1-1 0 0 0,1 0 1 0 0,0 0-1 0 0,0 0 0 0 0,-1 0 0 0 0,1-1 0 0 0,0 1 1 0 0,-1-1-1 0 0,1 1 0 0 0,0-1 0 0 0,-1 0 1 0 0,1 0-1 0 0,-1 0 0 0 0,1 0 0 0 0,-1 0 0 0 0,1-1 1 0 0,0 1-1 0 0,-1-1 0 0 0,1 1 0 0 0,0-1 0 0 0,-1 0 1 0 0,1 0-1 0 0,-1 0-73 0 0,-31-14 24 0 0,0-1 0 0 0,0-1 1 0 0,2-2-1 0 0,0-2 0 0 0,-9-8-24 0 0,-53-33-124 0 0,-230-143-1504 0 0,316 200 1196 0 0,0 1 0 0 0,-1 1 0 0 0,1 0-1 0 0,-1 0 1 0 0,0 0 0 0 0,1 1 0 0 0,-1 1 0 0 0,0 0 0 0 0,0 0 0 0 0,-1 0 0 0 0,-2 1 432 0 0,-2 11-9021 0 0,13-4 1813 0 0</inkml:trace>
  <inkml:trace contextRef="#ctx0" brushRef="#br0" timeOffset="957.114">1177 1208 2184 0 0,'0'0'1373'0'0,"0"0"-94"0"0,0 0 66 0 0,0 0 110 0 0,0 0 38 0 0,0 0-118 0 0,0 0-150 0 0,0 0-125 0 0,0 0-153 0 0,0 0-124 0 0,0 0-119 0 0,0 0-117 0 0,19-36-96 0 0,59-110-54 0 0,-17 33 550 0 0,32-44-251 0 0,-92 156-829 0 0,-1 1-88 0 0,0 0-139 0 0,-1 26-1436 0 0,-3 20 1768 0 0,1-32 13 0 0,0 0 1 0 0,1 0-1 0 0,1 0 1 0 0,0 0-1 0 0,0 0 1 0 0,2 0-1 0 0,-1 1 1 0 0,2-1-1 0 0,0 0 0 0 0,1 0 1 0 0,0 0-1 0 0,1-1 1 0 0,1 1-1 0 0,0-1 1 0 0,1 0-1 0 0,0 0 0 0 0,1-1 1 0 0,0 1-1 0 0,5 4-25 0 0,-10-15 106 0 0,0 0 0 0 0,0-1 0 0 0,0 1-1 0 0,1 0 1 0 0,-1-1 0 0 0,0 0 0 0 0,0 0 0 0 0,1 0-1 0 0,-1 0 1 0 0,1 0 0 0 0,-1 0 0 0 0,1 0 0 0 0,-1-1-1 0 0,1 1 1 0 0,0-1 0 0 0,-1 0 0 0 0,1 0 0 0 0,-1 0-1 0 0,1 0 1 0 0,0 0 0 0 0,-1-1 0 0 0,1 1 0 0 0,-1-1-1 0 0,1 0 1 0 0,-1 1 0 0 0,1-1 0 0 0,-1 0 0 0 0,1 0-1 0 0,-1-1 1 0 0,0 1 0 0 0,0-1 0 0 0,0 1 0 0 0,1-1-1 0 0,-1 1 1 0 0,-1-1 0 0 0,3-2-106 0 0,56-77 2299 0 0,35-158-1787 0 0,-91 231-1718 0 0,8 9-10892 0 0,-10 2 2096 0 0</inkml:trace>
  <inkml:trace contextRef="#ctx0" brushRef="#br0" timeOffset="1560.197">2119 829 7426 0 0,'0'0'1915'0'0,"0"0"-310"0"0,0 0-230 0 0,0 0-216 0 0,0 0-287 0 0,0 0-278 0 0,0 0-163 0 0,0 0-74 0 0,0 0-40 0 0,0 0-43 0 0,0 0-43 0 0,0 0-45 0 0,-34 20-31 0 0,-103 66-22 0 0,132-84-125 0 0,1 0 0 0 0,0 0 0 0 0,0 1 0 0 0,0 0 0 0 0,1 0-1 0 0,-1 0 1 0 0,1 0 0 0 0,-1 0 0 0 0,1 0 0 0 0,0 1 0 0 0,1 0-1 0 0,-1 0 1 0 0,0 0 0 0 0,1 0 0 0 0,0 0 0 0 0,0 0 0 0 0,0 2-8 0 0,-3 7 10 0 0,-1-1-65 0 0,1 1 0 0 0,1-1-1 0 0,0 1 1 0 0,0 0-1 0 0,2 0 1 0 0,-1 0 0 0 0,2 0-1 0 0,0 1 1 0 0,0-1-1 0 0,1 0 1 0 0,1 3 55 0 0,0-14 57 0 0,0 0 1 0 0,1 0-1 0 0,-1 0 0 0 0,0 0 1 0 0,1 0-1 0 0,-1-1 1 0 0,1 1-1 0 0,0-1 0 0 0,-1 1 1 0 0,1-1-1 0 0,0 1 0 0 0,0-1 1 0 0,0 0-1 0 0,0 0 1 0 0,0 0-1 0 0,0 0 0 0 0,0-1 1 0 0,0 1-1 0 0,0 0 0 0 0,1-1 1 0 0,-1 1-1 0 0,0-1 1 0 0,0 0-1 0 0,1 0 0 0 0,-1 0 1 0 0,0 0-1 0 0,0 0 0 0 0,1 0 1 0 0,-1-1-1 0 0,0 1 1 0 0,0-1-1 0 0,0 0 0 0 0,0 1 1 0 0,1-1-1 0 0,-1 0 1 0 0,0 0-1 0 0,0 0 0 0 0,-1-1 1 0 0,3 0-58 0 0,110-124 2424 0 0,-37 32-2085 0 0,10 17-366 0 0,-86 76 9 0 0,1 1 0 0 0,-1-1 1 0 0,0 1-1 0 0,0 0 0 0 0,0-1 0 0 0,1 1 0 0 0,-1 0 0 0 0,0 0 0 0 0,0 0 0 0 0,1 0 0 0 0,-1 0 1 0 0,0 0-1 0 0,0 0 0 0 0,0 1 0 0 0,1-1 0 0 0,-1 0 0 0 0,0 1 0 0 0,0-1 0 0 0,0 1 0 0 0,0-1 0 0 0,1 1 1 0 0,-1-1-1 0 0,0 1 0 0 0,0 0 0 0 0,0-1 0 0 0,0 1 0 0 0,-1 0 0 0 0,1 0 0 0 0,0 0 0 0 0,0 0 0 0 0,0 0 1 0 0,-1 0-1 0 0,1 0 0 0 0,0 0 0 0 0,-1 0 0 0 0,1 0 0 0 0,-1 0 0 0 0,0 1 0 0 0,1-1 0 0 0,-1 0 1 0 0,0 0-1 0 0,1 1 18 0 0,11 59-91 0 0,-11-51 57 0 0,8 101-162 0 0,-4 0 0 0 0,-11 108 196 0 0,5-186 24 0 0,-2 0 0 0 0,-2 0 0 0 0,-1 0 0 0 0,-1 0 0 0 0,-2-1 0 0 0,-1 0 0 0 0,-1-1 0 0 0,-2 0 0 0 0,-2-1 0 0 0,0 0 0 0 0,-5 4-24 0 0,15-27 52 0 0,0-1 0 0 0,0 0 0 0 0,0 0-1 0 0,0 0 1 0 0,-1-1 0 0 0,0 0 0 0 0,0 0 0 0 0,-1 0 0 0 0,1-1-1 0 0,-1 0 1 0 0,0 0 0 0 0,0-1 0 0 0,0 0 0 0 0,-1 0 0 0 0,1-1-1 0 0,-1 0 1 0 0,0 0 0 0 0,1-1 0 0 0,-1 1 0 0 0,0-2 0 0 0,0 1-1 0 0,0-1 1 0 0,-7-1-52 0 0,10-2 41 0 0,1-1-1 0 0,-1 1 1 0 0,1-1-1 0 0,0 0 1 0 0,0 0-1 0 0,0-1 1 0 0,0 1-1 0 0,1-1 1 0 0,0 0-1 0 0,0 0 1 0 0,0 0-1 0 0,0 0 1 0 0,1 0-1 0 0,0-1 1 0 0,0 1-1 0 0,1-1 1 0 0,-1 1-1 0 0,1-1 1 0 0,0 0-1 0 0,1 0 1 0 0,-1 1-1 0 0,1-1 1 0 0,0 0-1 0 0,1 0 1 0 0,0-2-41 0 0,-1-21-49 0 0,2 0 1 0 0,0 0 0 0 0,2 0-1 0 0,2 1 1 0 0,0-1 0 0 0,2 1 0 0 0,1 1-1 0 0,1 0 1 0 0,2 0 0 0 0,8-14 48 0 0,41-64-1773 0 0,-37 72-1278 0 0,1 2-3638 0 0,-14 19-3919 0 0</inkml:trace>
  <inkml:trace contextRef="#ctx0" brushRef="#br0" timeOffset="2142.58">2462 891 8730 0 0,'0'0'1376'0'0,"0"0"-481"0"0,0 0-84 0 0,0 0 169 0 0,0 0 40 0 0,0 0-113 0 0,0 0-167 0 0,0 0-180 0 0,-9 33-147 0 0,-24 101-119 0 0,25-61 98 0 0,8-69-325 0 0,0 0 0 0 0,0-1-1 0 0,1 1 1 0 0,-1 0 0 0 0,1 0-1 0 0,0 0 1 0 0,0 0 0 0 0,1-1-1 0 0,-1 1 1 0 0,1 0 0 0 0,0-1-1 0 0,0 1 1 0 0,0-1-1 0 0,0 0 1 0 0,0 0 0 0 0,1 0-1 0 0,-1 0 1 0 0,1 0 0 0 0,0 0-1 0 0,0-1 1 0 0,0 1 0 0 0,0-1-1 0 0,1 0 1 0 0,-1 0 0 0 0,1 0-1 0 0,-1 0 1 0 0,1-1 0 0 0,-1 1-1 0 0,1-1 1 0 0,0 0 0 0 0,0 0-1 0 0,0 0 1 0 0,0-1 0 0 0,0 1-1 0 0,0-1 1 0 0,0 0 0 0 0,-1 0-1 0 0,1-1 1 0 0,0 1-1 0 0,0-1 1 0 0,0 0 0 0 0,0 0-1 0 0,0 0 1 0 0,-1 0 0 0 0,1 0-1 0 0,0-1 1 0 0,-1 0 0 0 0,1 0-1 0 0,1-1-66 0 0,10-9 250 0 0,0-1-1 0 0,0-1 1 0 0,-1-1-1 0 0,-1 1 1 0 0,0-2-1 0 0,-1 0 1 0 0,-1 0-1 0 0,7-16-249 0 0,50-63 97 0 0,-47 63-115 0 0,-27 65-1615 0 0,2-20 1447 0 0,0 1 0 0 0,0-1 0 0 0,1 1 0 0 0,1 0 0 0 0,0 0 0 0 0,1 1 0 0 0,1-1 0 0 0,0 0 0 0 0,1 3 186 0 0,1-13-2 0 0,0-1 0 0 0,1 1 0 0 0,-1-1 0 0 0,1 0 0 0 0,0 0 0 0 0,0 0 0 0 0,0 0 0 0 0,1 0 0 0 0,-1 0 0 0 0,1-1 0 0 0,-1 0 0 0 0,1 0 0 0 0,0 0 0 0 0,0 0 0 0 0,-1 0 0 0 0,2-1 0 0 0,-1 0 0 0 0,0 0 0 0 0,0 0 0 0 0,0 0 0 0 0,0 0 0 0 0,1-1 0 0 0,-1 0 0 0 0,0 0 0 0 0,0 0 0 0 0,1-1 0 0 0,-1 1-1 0 0,0-1 1 0 0,0 0 0 0 0,0 0 0 0 0,2-1 2 0 0,7-2 150 0 0,0 0 0 0 0,0-2-1 0 0,0 1 1 0 0,0-1 0 0 0,-1-1-1 0 0,0-1 1 0 0,0 1 0 0 0,-1-2-1 0 0,0 0 1 0 0,0 0 0 0 0,-1-1-1 0 0,0 0 1 0 0,7-10-150 0 0,133-156 955 0 0,-133 154-926 0 0,-2 0-1 0 0,0-1 1 0 0,-2-1 0 0 0,0 0 0 0 0,-2-1-1 0 0,-1 0 1 0 0,0-1 0 0 0,-2 0 0 0 0,-1 0-1 0 0,-2-1 1 0 0,0 0 0 0 0,-2 0-1 0 0,0-17-28 0 0,-2 42-16 0 0,-1 0 0 0 0,1-1 0 0 0,-1 1 0 0 0,0-1 0 0 0,0 1-1 0 0,0-1 1 0 0,-1 1 0 0 0,1 0 0 0 0,0-1 0 0 0,-1 1 0 0 0,0 0-1 0 0,1-1 1 0 0,-1 1 0 0 0,0 0 0 0 0,0 0 0 0 0,0-1 0 0 0,-1 1-1 0 0,1 0 1 0 0,0 0 0 0 0,-1 0 0 0 0,1 1 0 0 0,-1-1 0 0 0,0 0-1 0 0,0 1 1 0 0,1-1 0 0 0,-1 1 0 0 0,0-1 0 0 0,0 1 0 0 0,0 0-1 0 0,-1 0 1 0 0,1 0 0 0 0,0 0 0 0 0,0 0 0 0 0,-1 0 0 0 0,1 1-1 0 0,0-1 1 0 0,-1 1 0 0 0,1-1 0 0 0,-1 1 0 0 0,1 0-1 0 0,0 0 1 0 0,-1 0 0 0 0,1 0 0 0 0,-1 1 0 0 0,1-1 0 0 0,0 1-1 0 0,-1-1 1 0 0,-1 2 16 0 0,-6 4-95 0 0,0 1-1 0 0,0 0 0 0 0,0 0 1 0 0,1 1-1 0 0,1 0 1 0 0,-1 1-1 0 0,1 0 0 0 0,0 0 1 0 0,1 1-1 0 0,0-1 1 0 0,1 2-1 0 0,0-1 0 0 0,-4 11 96 0 0,-1 2-102 0 0,1 0 0 0 0,0 1 0 0 0,2 0 0 0 0,1 0 0 0 0,1 1 0 0 0,1 0 0 0 0,1 0 0 0 0,2 0 0 0 0,0 0 0 0 0,1 9 102 0 0,1-22-25 0 0,1 0-1 0 0,0 0 0 0 0,0 0 1 0 0,1 0-1 0 0,1 0 0 0 0,0-1 1 0 0,0 1-1 0 0,1-1 0 0 0,1 0 1 0 0,0 0-1 0 0,1 0 0 0 0,-1 0 1 0 0,2-1-1 0 0,0 0 1 0 0,0-1-1 0 0,1 1 0 0 0,0-1 1 0 0,0-1-1 0 0,1 0 0 0 0,0 0 1 0 0,1 0-1 0 0,6 2 26 0 0,-7-5-26 0 0,0 0 0 0 0,1-1 0 0 0,-1 0 0 0 0,1-1 0 0 0,0 0-1 0 0,0-1 1 0 0,0 0 0 0 0,0 0 0 0 0,1-1 0 0 0,-1-1 0 0 0,0 1 0 0 0,1-2 0 0 0,-1 1 0 0 0,0-2 0 0 0,0 1 0 0 0,0-1-1 0 0,8-3 27 0 0,41-19-3664 0 0,-7-12-4945 0 0,-41 25 2566 0 0</inkml:trace>
  <inkml:trace contextRef="#ctx0" brushRef="#br0" timeOffset="2790.324">3724 855 7810 0 0,'0'0'3755'0'0,"0"0"-1762"0"0,0 0-632 0 0,0 0-162 0 0,0 0-203 0 0,0 0-201 0 0,0 0-176 0 0,0 0-127 0 0,0 0-112 0 0,0 0-141 0 0,-31 18-90 0 0,-96 58-50 0 0,63-23 8 0 0,60-48-125 0 0,-1 0 1 0 0,1 0-1 0 0,1 1 1 0 0,-1-1 0 0 0,1 1-1 0 0,0 0 1 0 0,0 0-1 0 0,0 0 1 0 0,1 1 0 0 0,0-1-1 0 0,1 1 1 0 0,-1-1-1 0 0,1 1 1 0 0,0-1 0 0 0,1 1-1 0 0,-1 0 1 0 0,1-1-1 0 0,1 1 1 0 0,-1 0 0 0 0,1-1-1 0 0,1 1 18 0 0,1-4 33 0 0,1 1 0 0 0,0-1 1 0 0,1 0-1 0 0,-1-1 0 0 0,0 1 0 0 0,1-1 0 0 0,0 0 0 0 0,-1 0 1 0 0,1 0-1 0 0,0-1 0 0 0,0 1 0 0 0,0-1 0 0 0,0-1 0 0 0,0 1 0 0 0,0-1 1 0 0,0 1-1 0 0,0-1 0 0 0,0-1 0 0 0,1 1 0 0 0,-1-1 0 0 0,1 0-33 0 0,11-3 140 0 0,0-1 1 0 0,0 0-1 0 0,-1-1 0 0 0,1-1 0 0 0,-1 0 0 0 0,-1-1 0 0 0,0-1 1 0 0,0-1-1 0 0,0 0 0 0 0,-1-1 0 0 0,-1 0 0 0 0,0-1 0 0 0,0-1 0 0 0,-2 0 1 0 0,6-7-141 0 0,30-26 239 0 0,-16 23-411 0 0,-32 115-299 0 0,1-91 472 0 0,0 1-1 0 0,0-1 0 0 0,0 1 1 0 0,0-1-1 0 0,1 1 1 0 0,-1 0-1 0 0,1-1 0 0 0,-1 1 1 0 0,1-1-1 0 0,-1 0 0 0 0,1 1 1 0 0,0-1-1 0 0,0 0 0 0 0,0 1 1 0 0,0-1-1 0 0,0 0 1 0 0,0 0-1 0 0,0 1 0 0 0,0-1 1 0 0,0 0-1 0 0,0 0 0 0 0,1-1 1 0 0,-1 1-1 0 0,0 0 0 0 0,1 0 1 0 0,-1 0-1 0 0,1-1 1 0 0,-1 1-1 0 0,1-1 0 0 0,-1 1 1 0 0,1-1-1 0 0,-1 0 0 0 0,1 0 1 0 0,-1 1-1 0 0,1-1 0 0 0,0 0 1 0 0,-1 0-1 0 0,1-1 1 0 0,-1 1-1 0 0,1 0 0 0 0,0-1 0 0 0,59-28 711 0 0,-34-1-413 0 0,-2-1 1 0 0,-1-1-1 0 0,-1-1 1 0 0,-2-1-1 0 0,11-27-298 0 0,-27 54-8 0 0,-1-2 1 0 0,0 1-1 0 0,-1 0 0 0 0,0-1 0 0 0,-1 1 0 0 0,1-1 0 0 0,-1 0 1 0 0,-1 0-1 0 0,0 0 0 0 0,0 0 0 0 0,-1 0 0 0 0,0 0 1 0 0,-1 0-1 0 0,0-1 8 0 0,0 8-31 0 0,0 1-1 0 0,0-1 1 0 0,-1 1 0 0 0,1-1 0 0 0,-1 1-1 0 0,1 0 1 0 0,-1 0 0 0 0,1-1 0 0 0,-1 1 0 0 0,0 0-1 0 0,0 0 1 0 0,1 1 0 0 0,-1-1 0 0 0,0 0-1 0 0,0 1 1 0 0,0-1 0 0 0,0 1 0 0 0,0-1 0 0 0,0 1-1 0 0,0 0 1 0 0,0 0 0 0 0,0 0 0 0 0,0 0-1 0 0,0 0 1 0 0,0 0 0 0 0,0 1 0 0 0,0-1 0 0 0,0 1-1 0 0,0-1 1 0 0,1 1 0 0 0,-1 0 0 0 0,0-1-1 0 0,0 1 1 0 0,0 0 0 0 0,1 0 0 0 0,-1 1-1 0 0,0-1 1 0 0,1 0 0 0 0,-1 0 0 0 0,1 1 0 0 0,-1 0 31 0 0,-4 3-66 0 0,0-1 1 0 0,0 1 0 0 0,0 0-1 0 0,1 1 1 0 0,0-1-1 0 0,0 1 1 0 0,0 0 0 0 0,1 0-1 0 0,0 1 1 0 0,0-1 0 0 0,1 1-1 0 0,0 0 1 0 0,0 0 0 0 0,0 0-1 0 0,1 0 1 0 0,0 1 0 0 0,0-1-1 0 0,1 0 1 0 0,0 1 0 0 0,1-1-1 0 0,-1 1 1 0 0,1 0 0 0 0,1-1-1 0 0,-1 1 1 0 0,1-1 0 0 0,1 1-1 0 0,-1-1 1 0 0,1 0-1 0 0,3 7 66 0 0,20 16 401 0 0,2 0-1 0 0,1-2 1 0 0,1 0-1 0 0,1-3 0 0 0,9 5-400 0 0,40 15 192 0 0,-77-43-397 0 0,-1 0-2190 0 0,0-2-7973 0 0,-1 0 186 0 0</inkml:trace>
  <inkml:trace contextRef="#ctx0" brushRef="#br0" timeOffset="9227.375">5919 762 1680 0 0,'0'0'1815'0'0,"0"0"-156"0"0,0 0 39 0 0,0 0 183 0 0,0 0 34 0 0,0 0-118 0 0,0 0-248 0 0,0 0-281 0 0,0 0-235 0 0,0 0-208 0 0,0 0-163 0 0,-18 2-87 0 0,-56 8-41 0 0,65-9-370 0 0,-1 2 0 0 0,1-1 0 0 0,0 1 0 0 0,-1 1 0 0 0,1-1 0 0 0,1 2 0 0 0,-1-1 0 0 0,1 1-1 0 0,0 1 1 0 0,0-1 0 0 0,-2 3-164 0 0,1-2 109 0 0,-9 8 3 0 0,0 0 0 0 0,0 1-1 0 0,2 0 1 0 0,0 2 0 0 0,0 0 0 0 0,2 0-1 0 0,0 2 1 0 0,1 0 0 0 0,1 0 0 0 0,1 1-1 0 0,0 0 1 0 0,2 1 0 0 0,0 1 0 0 0,2-1-1 0 0,-1 6-111 0 0,6-23 11 0 0,0 1 0 0 0,1 0 0 0 0,-1-1 0 0 0,1 1 0 0 0,0 0 0 0 0,1 0 0 0 0,-1 0 0 0 0,1 0 0 0 0,0 0 0 0 0,0 0 0 0 0,1 0 0 0 0,-1 0 0 0 0,1-1 0 0 0,0 1 0 0 0,0 0 0 0 0,1 0 0 0 0,0-1 0 0 0,-1 1 0 0 0,1 0 0 0 0,1-1 0 0 0,-1 0 0 0 0,1 0 0 0 0,0 0 0 0 0,0 0 0 0 0,0 0-1 0 0,0 0 1 0 0,1-1 0 0 0,-1 1 0 0 0,1-1 0 0 0,0 0 0 0 0,0 0 0 0 0,0 0 0 0 0,0-1 0 0 0,1 0 0 0 0,-1 0 0 0 0,1 0 0 0 0,-1 0 0 0 0,1 0 0 0 0,0-1 0 0 0,0 0 0 0 0,1 0-11 0 0,12-2 116 0 0,0-1 0 0 0,-1-1 0 0 0,1 0 0 0 0,-1-2 0 0 0,0 0 0 0 0,0-1 0 0 0,0 0-1 0 0,-1-1 1 0 0,0-1 0 0 0,0-1 0 0 0,-1 0 0 0 0,0-1 0 0 0,-1-1 0 0 0,0 0 0 0 0,-1-1 0 0 0,0 0 0 0 0,-1-1 0 0 0,6-7-116 0 0,12-14 182 0 0,-1-2-1 0 0,-2-1 1 0 0,-1 0 0 0 0,5-14-182 0 0,-24 40 92 0 0,0-1-1 0 0,-1 0 1 0 0,-1 0 0 0 0,0 0 0 0 0,-1-1-1 0 0,0 0 1 0 0,0 0 0 0 0,-2 0 0 0 0,0 0-1 0 0,1-10-91 0 0,-3 22 115 0 0,-11 28-392 0 0,6-12 254 0 0,1 0 1 0 0,1 0 0 0 0,1 1-1 0 0,0-1 1 0 0,0 1-1 0 0,2-1 1 0 0,0 1 0 0 0,1-1-1 0 0,0 1 1 0 0,2 3 22 0 0,-2-12-38 0 0,1 0 0 0 0,0 0 1 0 0,0 0-1 0 0,0-1 0 0 0,1 1 1 0 0,0-1-1 0 0,0 0 0 0 0,1 0 1 0 0,0 0-1 0 0,0 0 0 0 0,0 0 0 0 0,1-1 1 0 0,0 0-1 0 0,0 0 0 0 0,0 0 1 0 0,1-1-1 0 0,-1 1 0 0 0,1-1 1 0 0,0-1-1 0 0,0 1 0 0 0,1-1 0 0 0,-1 0 1 0 0,5 1 37 0 0,4 1-390 0 0,1-1 0 0 0,-1-1 1 0 0,1-1-1 0 0,0 0 1 0 0,0-1-1 0 0,0 0 0 0 0,0-2 1 0 0,-1 0-1 0 0,8-1 390 0 0,32-7-4023 0 0,-3-2-3795 0 0,-31 7-2241 0 0</inkml:trace>
  <inkml:trace contextRef="#ctx0" brushRef="#br0" timeOffset="9477.374">6847 707 11490 0 0,'0'0'2536'0'0,"0"0"-325"0"0,0 0-376 0 0,0 0-375 0 0,0 0-400 0 0,0 0-299 0 0,0 0-149 0 0,0 0-100 0 0,0 0-99 0 0,-34 16-109 0 0,-105 52-108 0 0,74-17-59 0 0,60-41-128 0 0,0-3-32 0 0,1-1 0 0 0,0 1 0 0 0,0 0 0 0 0,1 1 0 0 0,0-1 0 0 0,0 1-1 0 0,1-1 1 0 0,0 1 0 0 0,0 0 0 0 0,1 0 0 0 0,0-1 0 0 0,0 1 0 0 0,1 0 0 0 0,0 0 0 0 0,0 0 0 0 0,1 0 0 0 0,0 0 0 0 0,1 0 0 0 0,-1 0 0 0 0,1-1 0 0 0,1 1 0 0 0,0 0 0 0 0,0-1 0 0 0,0 0 0 0 0,1 0 0 0 0,1 1 23 0 0,5 1-157 0 0,0-1 1 0 0,0-1 0 0 0,1 0-1 0 0,0 0 1 0 0,0-1-1 0 0,1 0 1 0 0,-1-1-1 0 0,1-1 1 0 0,1 1 0 0 0,-1-2-1 0 0,0 0 1 0 0,1-1-1 0 0,0 0 1 0 0,0 0-1 0 0,-1-2 1 0 0,1 1 0 0 0,0-2-1 0 0,0 0 1 0 0,0 0-1 0 0,7-3 157 0 0,74-15-5454 0 0,-36-2-3543 0 0,-42 14 3640 0 0</inkml:trace>
  <inkml:trace contextRef="#ctx0" brushRef="#br0" timeOffset="9781.361">7425 715 4433 0 0,'0'0'2440'0'0,"0"0"-95"0"0,0 0-53 0 0,0 0-174 0 0,0 0-339 0 0,0 0-353 0 0,0 0-302 0 0,0 0-234 0 0,0 0-179 0 0,0 0-135 0 0,0 0-99 0 0,-35 14-89 0 0,-107 46-48 0 0,69-10 81 0 0,63-38-334 0 0,0-2-64 0 0,2 0 0 0 0,-1 0 0 0 0,1 1 0 0 0,1 0 0 0 0,0 0 0 0 0,1 1 0 0 0,0 0 0 0 0,0 0 0 0 0,1 0 0 0 0,1 0 0 0 0,0 1 0 0 0,1 0 0 0 0,0 0 0 0 0,1 0 0 0 0,1 0 0 0 0,0 1-23 0 0,0-10-5 0 0,1 0 0 0 0,0 0 0 0 0,0-1 0 0 0,0 1 0 0 0,0 0 0 0 0,1-1 0 0 0,-1 1 0 0 0,1 0 0 0 0,0-1 0 0 0,0 1 0 0 0,1-1 0 0 0,-1 1 0 0 0,1-1 0 0 0,-1 1 0 0 0,1-1 0 0 0,0 0 0 0 0,0 0 0 0 0,1 0 0 0 0,-1 0 0 0 0,1 0 0 0 0,-1-1 0 0 0,1 1 0 0 0,0-1 0 0 0,0 1 0 0 0,0-1 0 0 0,0 0 0 0 0,0 0 0 0 0,2 0 5 0 0,10 3-35 0 0,0 0 0 0 0,1-1 0 0 0,-1-1 0 0 0,1-1 0 0 0,0 0 0 0 0,0-1 0 0 0,-1 0 0 0 0,1-1 0 0 0,0-1 0 0 0,5-2 35 0 0,-16 3-38 0 0,97-21-3998 0 0,-76 14-1038 0 0,-9 3-5599 0 0</inkml:trace>
  <inkml:trace contextRef="#ctx0" brushRef="#br0" timeOffset="10694.351">7734 969 0 0 0,'0'0'1596'0'0,"0"0"-163"0"0,0 0 86 0 0,0 0 390 0 0,0 0 264 0 0,0 0-21 0 0,0 0-123 0 0,0 0-200 0 0,0 0-274 0 0,0 0-241 0 0,0 0-199 0 0,0 0-199 0 0,0 0-156 0 0,29 10-138 0 0,90 31-101 0 0,-117-40-488 0 0,1 0 0 0 0,-1 0 1 0 0,1 0-1 0 0,-1 0 0 0 0,1 0 0 0 0,-1-1 0 0 0,1 1 0 0 0,-1-1 0 0 0,1 0 0 0 0,-1 1 1 0 0,1-1-1 0 0,0 0 0 0 0,-1-1 0 0 0,1 1 0 0 0,0 0 0 0 0,-1-1 0 0 0,1 1 0 0 0,-1-1 1 0 0,1 0-1 0 0,-1 0 0 0 0,0 0 0 0 0,1 0 0 0 0,1-2-33 0 0,5-2 188 0 0,0 0-96 0 0,0 1 0 0 0,0-2 1 0 0,0 1-1 0 0,-1-1 0 0 0,0 0 1 0 0,0-1-1 0 0,-1 0 0 0 0,1 0 0 0 0,-2-1 1 0 0,1 0-1 0 0,-1 0 0 0 0,0 0 1 0 0,-1-1-1 0 0,0 0 0 0 0,0 0 1 0 0,-1 0-1 0 0,0-1 0 0 0,-1 1 0 0 0,0-1 1 0 0,0 0-1 0 0,-1 0 0 0 0,0 0 1 0 0,-1 0-1 0 0,0-2-92 0 0,-3 6-114 0 0,0 0 1 0 0,0 0-1 0 0,0 0 0 0 0,-1 1 1 0 0,0-1-1 0 0,0 1 0 0 0,0 0 0 0 0,-1 0 1 0 0,0 0-1 0 0,0 0 0 0 0,0 0 1 0 0,0 1-1 0 0,-1 0 0 0 0,0 0 1 0 0,0 0-1 0 0,0 0 0 0 0,0 1 1 0 0,0 0-1 0 0,-1 0 0 0 0,0 1 1 0 0,1-1-1 0 0,-1 1 0 0 0,0 0 1 0 0,0 1-1 0 0,0-1 0 0 0,0 1 1 0 0,-1 0-1 0 0,1 1 0 0 0,0 0 0 0 0,0 0 1 0 0,0 0-1 0 0,-1 1 0 0 0,1-1 1 0 0,0 2-1 0 0,0-1 0 0 0,0 1 1 0 0,0-1-1 0 0,0 2 0 0 0,0-1 1 0 0,1 1-1 0 0,-3 1 114 0 0,-1 3-19 0 0,1 0 1 0 0,1 0-1 0 0,-1 1 1 0 0,1 0-1 0 0,0 1 1 0 0,1 0-1 0 0,0 0 0 0 0,1 0 1 0 0,-1 0-1 0 0,2 1 1 0 0,-1 0-1 0 0,1 0 1 0 0,1 0-1 0 0,0 0 0 0 0,1 1 1 0 0,0 0-1 0 0,0-1 1 0 0,1 1-1 0 0,0 0 1 0 0,1-1-1 0 0,0 1 1 0 0,1 0-1 0 0,0 0 0 0 0,1-1 1 0 0,2 8 18 0 0,-2-9 80 0 0,1-1 1 0 0,0 1-1 0 0,1-1 1 0 0,0 0-1 0 0,1 0 1 0 0,-1 0-1 0 0,1 0 1 0 0,1-1-1 0 0,-1 0 1 0 0,1 0-1 0 0,1 0 1 0 0,-1-1-1 0 0,1 0 0 0 0,0 0 1 0 0,0-1-1 0 0,1 0 1 0 0,0 0-1 0 0,0-1 1 0 0,0 0-1 0 0,0 0 1 0 0,1-1-1 0 0,2 1-80 0 0,9 2 192 0 0,0 0-1 0 0,0-2 0 0 0,0 0 1 0 0,0-1-1 0 0,1-1 1 0 0,-1-1-1 0 0,1-1 0 0 0,0-1 1 0 0,8-2-192 0 0,10-7 211 0 0,0-1 0 0 0,0-2 0 0 0,-2-2 0 0 0,0-2 0 0 0,-1-1 0 0 0,0-1 0 0 0,-2-3 0 0 0,0 0 0 0 0,-2-2 0 0 0,0-2 0 0 0,12-14-211 0 0,-43 40 2 0 0,152-152 428 0 0,-139 134-436 0 0,-1-2-1 0 0,-1 1 1 0 0,0-1-1 0 0,-2-1 1 0 0,0 0-1 0 0,-2-1 0 0 0,0 0 1 0 0,-1 0-1 0 0,-1 0 1 0 0,-2-1-1 0 0,0 0 0 0 0,-1 0 1 0 0,-1 0-1 0 0,-1 0 1 0 0,-2-1-1 0 0,0 1 0 0 0,-2-5 7 0 0,3 21-37 0 0,0 1-1 0 0,0-1 0 0 0,-1 0 1 0 0,0 0-1 0 0,0 1 0 0 0,-1-1 1 0 0,0 0-1 0 0,0 1 0 0 0,0 0 1 0 0,-1-1-1 0 0,0 1 0 0 0,0 0 0 0 0,-1 0 1 0 0,1 1-1 0 0,-1-1 0 0 0,-1 1 1 0 0,1 0-1 0 0,-1 0 0 0 0,0 0 1 0 0,0 0-1 0 0,0 1 0 0 0,0 0 0 0 0,-1 0 1 0 0,0 1-1 0 0,0-1 0 0 0,0 1 1 0 0,0 1-1 0 0,0-1 0 0 0,-1 1 1 0 0,0 0 37 0 0,0 3-38 0 0,0 0 1 0 0,1 0-1 0 0,-1 0 1 0 0,0 1-1 0 0,0 0 1 0 0,1 1-1 0 0,-1 0 1 0 0,1 0-1 0 0,0 0 1 0 0,0 1-1 0 0,0-1 1 0 0,0 2-1 0 0,1-1 1 0 0,-1 0-1 0 0,1 1 1 0 0,0 0-1 0 0,0 1 1 0 0,1-1-1 0 0,0 1 1 0 0,0-1-1 0 0,0 1 1 0 0,1 0-1 0 0,-2 4 38 0 0,-6 11 9 0 0,1 0 1 0 0,2 0-1 0 0,0 1 0 0 0,1 0 0 0 0,1 0 1 0 0,-2 16-10 0 0,4 134 168 0 0,9-145-102 0 0,0 0 0 0 0,2 0 1 0 0,1-1-1 0 0,1 0 0 0 0,1 0 1 0 0,2-1-1 0 0,0-1 0 0 0,1 0 0 0 0,2 0 1 0 0,0-2-1 0 0,2 0 0 0 0,0 0 1 0 0,2-2-1 0 0,15 14-66 0 0,39 32-862 0 0,-57-61-939 0 0,-5-5-2948 0 0,-4 0-2905 0 0,-3 0-2056 0 0</inkml:trace>
  <inkml:trace contextRef="#ctx0" brushRef="#br0" timeOffset="11393.397">9037 1005 2024 0 0,'0'0'2932'0'0,"0"0"-1"0"0,0 0-93 0 0,0 0-315 0 0,0 0-474 0 0,0 0-374 0 0,0 0-288 0 0,0 0-224 0 0,0 0-174 0 0,33 1-163 0 0,104-1-132 0 0,-69-18 142 0 0,-58 10-618 0 0,4 1-97 0 0,0-2 0 0 0,-1 1 0 0 0,0-2-1 0 0,0 0 1 0 0,-1 0 0 0 0,0-1 0 0 0,-1-1 0 0 0,0 0 0 0 0,-1 0 0 0 0,-1-1 0 0 0,0 0 0 0 0,0-1-1 0 0,-2 0 1 0 0,5-11-121 0 0,-11 21-84 0 0,0 1-1 0 0,-1-1 1 0 0,1 1-1 0 0,-1-1 1 0 0,0 1-1 0 0,0-1 1 0 0,-1 1 0 0 0,1-1-1 0 0,-1 1 1 0 0,1-1-1 0 0,-1 1 1 0 0,0 0-1 0 0,-1-1 1 0 0,1 1-1 0 0,-1 0 1 0 0,1 0-1 0 0,-1 0 1 0 0,0 0-1 0 0,0 0 1 0 0,0 0-1 0 0,0 0 1 0 0,-1 1-1 0 0,1-1 1 0 0,-1 1 0 0 0,1-1-1 0 0,-1 1 1 0 0,0 0-1 0 0,0 0 1 0 0,0 1-1 0 0,0-1 1 0 0,-1 0-1 0 0,1 1 1 0 0,0 0-1 0 0,0 0 1 0 0,-1 0-1 0 0,1 0 1 0 0,-1 0-1 0 0,1 1 1 0 0,-1 0-1 0 0,1 0 1 0 0,-1 0 0 0 0,1 0-1 0 0,-1 0 1 0 0,1 0-1 0 0,-1 1 1 0 0,1 0-1 0 0,-1 0 1 0 0,1 0-1 0 0,-1 0 1 0 0,1 0-1 0 0,0 1 1 0 0,0-1-1 0 0,0 1 1 0 0,0 0-1 0 0,0 0 1 0 0,-2 2 84 0 0,-8 3-229 0 0,0 1 1 0 0,1 1-1 0 0,0 0 1 0 0,1 1-1 0 0,0 0 1 0 0,0 1-1 0 0,1 0 1 0 0,0 0-1 0 0,1 1 1 0 0,0 0-1 0 0,1 1 1 0 0,1 0-1 0 0,0 0 0 0 0,0 1 1 0 0,1 0-1 0 0,1 0 1 0 0,1 0-1 0 0,0 1 1 0 0,0-1-1 0 0,2 1 1 0 0,0 0-1 0 0,0 11 229 0 0,2-21 79 0 0,1 0 0 0 0,-1 1 0 0 0,1-1 0 0 0,0 0 0 0 0,1 1 0 0 0,-1-1 0 0 0,1 0 0 0 0,0 0 0 0 0,0 0 0 0 0,1 0 0 0 0,-1-1 0 0 0,1 1 0 0 0,0-1 0 0 0,1 1 0 0 0,-1-1 0 0 0,1 0 0 0 0,-1 0 0 0 0,1 0 0 0 0,0-1 0 0 0,1 0 0 0 0,-1 1 0 0 0,1-1 0 0 0,-1-1 0 0 0,1 1 0 0 0,0-1 0 0 0,0 0 0 0 0,0 0 0 0 0,0 0 0 0 0,0-1 0 0 0,6 1-79 0 0,3 2 351 0 0,0-2-1 0 0,0 0 1 0 0,0 0-1 0 0,0-1 1 0 0,0-1-1 0 0,1-1 1 0 0,-1 0-1 0 0,0 0 1 0 0,0-2-1 0 0,0 0 1 0 0,7-2-351 0 0,19-13 320 0 0,0-2 1 0 0,-1-2 0 0 0,-2-1 0 0 0,0-2 0 0 0,-2-2 0 0 0,-1-1 0 0 0,-1-1-1 0 0,-1-2 1 0 0,9-13-321 0 0,-6 9 49 0 0,-23 25-66 0 0,-1-1-1 0 0,0 0 0 0 0,-1-1 1 0 0,0 0-1 0 0,0-1 1 0 0,-1 0-1 0 0,-1-1 0 0 0,0 1 1 0 0,-1-1-1 0 0,-1-1 1 0 0,0 0-1 0 0,-1 0 1 0 0,-1 0-1 0 0,0 0 0 0 0,-1 0 1 0 0,0-2 17 0 0,-3 15-26 0 0,0 0 1 0 0,0 1-1 0 0,-1-1 1 0 0,1 0-1 0 0,-1 0 1 0 0,1 1 0 0 0,-1-1-1 0 0,1 1 1 0 0,-1-1-1 0 0,0 0 1 0 0,0 1-1 0 0,1-1 1 0 0,-1 1-1 0 0,0 0 1 0 0,-1-1-1 0 0,1 1 1 0 0,0 0-1 0 0,0 0 1 0 0,-1 0-1 0 0,1-1 1 0 0,0 1 0 0 0,-1 0-1 0 0,1 1 1 0 0,-1-1-1 0 0,1 0 1 0 0,-1 0-1 0 0,0 1 1 0 0,1-1-1 0 0,-1 1 1 0 0,0-1-1 0 0,1 1 1 0 0,-1 0-1 0 0,0 0 1 0 0,1 0 0 0 0,-1 0-1 0 0,0 0 1 0 0,0 0-1 0 0,0 0 26 0 0,-68 13-886 0 0,59-10 862 0 0,1 0 0 0 0,0 1 0 0 0,1 0-1 0 0,-1 1 1 0 0,1 0 0 0 0,0 1 0 0 0,0 0 0 0 0,0 0-1 0 0,1 1 1 0 0,0 0 0 0 0,0 0 0 0 0,1 1 0 0 0,0 0 0 0 0,0 0-1 0 0,1 1 1 0 0,0-1 0 0 0,0 1 0 0 0,1 1 0 0 0,0-1 0 0 0,1 1-1 0 0,0 0 1 0 0,1 0 0 0 0,0 0 0 0 0,-1 5 24 0 0,6-10 19 0 0,0-1 1 0 0,0 0-1 0 0,0 0 1 0 0,1 0 0 0 0,0 0-1 0 0,-1 0 1 0 0,2 0-1 0 0,-1-1 1 0 0,0 1-1 0 0,0-1 1 0 0,1 0-1 0 0,0 0 1 0 0,0 0-1 0 0,0-1 1 0 0,0 1-1 0 0,0-1 1 0 0,0 0-1 0 0,1 0 1 0 0,-1 0-1 0 0,1-1 1 0 0,-1 0-1 0 0,1 0 1 0 0,-1 0-1 0 0,1 0 1 0 0,0 0 0 0 0,0-1-1 0 0,1 0-19 0 0,6 3 52 0 0,82 13 275 0 0,50 16 263 0 0,-140-29-573 0 0,1-1 0 0 0,-1 1-1 0 0,0 0 1 0 0,0 0 0 0 0,0 0-1 0 0,0 1 1 0 0,0 0 0 0 0,-1-1 0 0 0,1 1-1 0 0,-1 0 1 0 0,0 1 0 0 0,0-1-1 0 0,-1 0 1 0 0,1 1 0 0 0,-1 0 0 0 0,0 0-1 0 0,0-1 1 0 0,-1 1 0 0 0,1 0-1 0 0,-1 0 1 0 0,0 0 0 0 0,-1 1 0 0 0,1-1-1 0 0,-1 0 1 0 0,0 0 0 0 0,0 0-1 0 0,-1 0 1 0 0,1 1 0 0 0,-1-1-1 0 0,0 0 1 0 0,-1 0 0 0 0,1 0 0 0 0,-1 0-1 0 0,0-1 1 0 0,0 1 0 0 0,-2 2-17 0 0,-9 32-279 0 0,-3 7-1631 0 0,9-15-8755 0 0,6-26-45 0 0</inkml:trace>
  <inkml:trace contextRef="#ctx0" brushRef="#br0" timeOffset="12425.446">10460 700 7314 0 0,'0'0'2349'0'0,"0"0"-96"0"0,0 0-135 0 0,0 0-187 0 0,0 0-335 0 0,-31 13-337 0 0,-98 46-256 0 0,51-2 218 0 0,68-46-1048 0 0,2-1-109 0 0,-1 0 0 0 0,1 1 1 0 0,1-1-1 0 0,0 1 0 0 0,1 1 1 0 0,0-1-1 0 0,0 1 1 0 0,1 0-1 0 0,1 1 0 0 0,0-1 1 0 0,1 1-1 0 0,0-1 1 0 0,1 1-1 0 0,1 0 0 0 0,-1 0 1 0 0,2 0-1 0 0,0 0 0 0 0,2 11-64 0 0,-1-19 30 0 0,1-1 0 0 0,-1 1-1 0 0,1-1 1 0 0,0 0 0 0 0,1 0-1 0 0,-1 0 1 0 0,0 0 0 0 0,1 0-1 0 0,0-1 1 0 0,0 1 0 0 0,0-1-1 0 0,1 0 1 0 0,-1 0 0 0 0,1 0-1 0 0,0 0 1 0 0,-1-1-1 0 0,1 1 1 0 0,1-1 0 0 0,-1 0-1 0 0,0 0 1 0 0,0 0 0 0 0,1-1-1 0 0,-1 0 1 0 0,1 0 0 0 0,-1 0-1 0 0,1 0 1 0 0,-1 0 0 0 0,1-1-1 0 0,0 0 1 0 0,1 0-30 0 0,6 0 143 0 0,1 0-1 0 0,-1-1 1 0 0,1-1 0 0 0,-1 0-1 0 0,1 0 1 0 0,-1-1 0 0 0,0-1 0 0 0,0 0-1 0 0,0 0 1 0 0,7-5-143 0 0,8-8 155 0 0,-2-1 1 0 0,0-1-1 0 0,-1-1 1 0 0,-1-1-1 0 0,-1-1 1 0 0,-1-1-1 0 0,-1-1 1 0 0,-1-1-1 0 0,-1 0 1 0 0,13-27-156 0 0,-4 7 139 0 0,-27 44-91 0 0,0 1-14 0 0,0 0-18 0 0,0 0-60 0 0,-10 15-855 0 0,3 0 850 0 0,1 1-1 0 0,1 0 1 0 0,0 0-1 0 0,1 0 1 0 0,1 1-1 0 0,1-1 0 0 0,-1 15 50 0 0,3-25-5 0 0,0 0-1 0 0,1 0 0 0 0,-1-1 0 0 0,1 1 0 0 0,0 0 0 0 0,1 0 0 0 0,-1-1 1 0 0,1 1-1 0 0,0-1 0 0 0,1 1 0 0 0,-1-1 0 0 0,1 0 0 0 0,0 0 1 0 0,0 0-1 0 0,1 0 0 0 0,-1 0 0 0 0,1-1 0 0 0,0 0 0 0 0,1 0 1 0 0,-1 0-1 0 0,1 0 0 0 0,-1-1 0 0 0,6 3 6 0 0,5 2 28 0 0,1-2 1 0 0,0 0-1 0 0,0 0 0 0 0,0-2 0 0 0,1 0 1 0 0,0-1-1 0 0,0-1 0 0 0,0 0 0 0 0,0-1 0 0 0,0-1 1 0 0,11-2-29 0 0,-10-1 42 0 0,1-1 1 0 0,-1-1-1 0 0,0 0 1 0 0,0-2-1 0 0,0 0 1 0 0,-1-1-1 0 0,0-1 1 0 0,0 0-1 0 0,-1-1 1 0 0,-1-1-1 0 0,0-1 0 0 0,0 0 1 0 0,-1-1-1 0 0,0 0 1 0 0,-1-1-1 0 0,-1-1 1 0 0,-1 0-1 0 0,0 0 1 0 0,0-1-1 0 0,1-5-42 0 0,11-13 16 0 0,-2-1 0 0 0,-1-1 0 0 0,-2-1 0 0 0,-1-1-1 0 0,-2 0 1 0 0,5-21-16 0 0,-12 28-52 0 0,-1 0 1 0 0,-2-1-1 0 0,0 1 0 0 0,-3-1 0 0 0,0-13 52 0 0,-1 28-19 0 0,-1 0 1 0 0,0 0-1 0 0,-1 1 0 0 0,-1-1 0 0 0,0 0 0 0 0,-2 1 1 0 0,0-1-1 0 0,0 1 0 0 0,-2 0 0 0 0,0 0 1 0 0,-1-1 18 0 0,6 17 3 0 0,-19-28-41 0 0,-1 46-485 0 0,10 19 546 0 0,2 0-1 0 0,2 1 1 0 0,1 0-1 0 0,2 0 1 0 0,2 0-1 0 0,1 1 1 0 0,3 20-23 0 0,-1-12 58 0 0,1-7 4 0 0,2 0 1 0 0,3 0-1 0 0,0 0 0 0 0,3-1 1 0 0,1 0-1 0 0,2-1 0 0 0,7 14-62 0 0,-15-37-18 0 0,0 0-1 0 0,1 0 1 0 0,1-1 0 0 0,0 0-1 0 0,1 0 1 0 0,0-1-1 0 0,2 0 1 0 0,-1 0-1 0 0,1-1 1 0 0,1 0 0 0 0,0-1-1 0 0,1 0 1 0 0,0-1-1 0 0,0 0 1 0 0,1-1-1 0 0,7 3 19 0 0,-19-11-38 0 0,-1-1-1 0 0,1 1 0 0 0,-1-1 0 0 0,1 1 0 0 0,-1-1 0 0 0,1 0 0 0 0,0 1 0 0 0,-1-1 0 0 0,1 0 1 0 0,0 1-1 0 0,-1-1 0 0 0,1 0 0 0 0,0 0 0 0 0,-1 0 0 0 0,1 0 0 0 0,0 0 0 0 0,-1 0 0 0 0,1 0 1 0 0,0 0-1 0 0,-1 0 0 0 0,1 0 0 0 0,0 0 0 0 0,-1 0 0 0 0,1 0 0 0 0,0 0 0 0 0,-1 0 0 0 0,1-1 1 0 0,0 1-1 0 0,-1 0 0 0 0,1-1 0 0 0,-1 1 0 0 0,1 0 0 0 0,0-1 0 0 0,-1 1 0 0 0,1-1 0 0 0,-1 1 0 0 0,1-1 1 0 0,-1 1-1 0 0,1-1 0 0 0,-1 1 0 0 0,0-1 0 0 0,1 1 0 0 0,-1-1 0 0 0,0 0 0 0 0,1 1 0 0 0,-1-1 1 0 0,0 0-1 0 0,0 1 0 0 0,0-1 0 0 0,1 0 0 0 0,-1 1 0 0 0,0-1 0 0 0,0 0 0 0 0,0 1 0 0 0,0-1 1 0 0,0 0-1 0 0,0 0 0 0 0,0 0 39 0 0,-16-41-4914 0 0,-26-12-8484 0 0,30 43 8316 0 0</inkml:trace>
  <inkml:trace contextRef="#ctx0" brushRef="#br0" timeOffset="12671.795">10913 615 9546 0 0,'0'0'1919'0'0,"0"0"-167"0"0,0 0 54 0 0,0 0-113 0 0,0 0-333 0 0,0 0-321 0 0,0 0-207 0 0,34 3-123 0 0,110 6-106 0 0,102-6 1526 0 0,-32-14-1119 0 0,-106 3-4536 0 0,-55 6-2010 0 0,-1 1-3567 0 0,-34 1 2870 0 0</inkml:trace>
  <inkml:trace contextRef="#ctx0" brushRef="#br0" timeOffset="12844.941">12018 832 5993 0 0,'0'0'3465'0'0,"0"0"-1865"0"0,0 0-319 0 0,0 0-265 0 0,0 0-264 0 0,0 0-304 0 0,0 0-200 0 0,-2 203-96 0 0,2-177-64 0 0,0-4-40 0 0,2-4-32 0 0,1 1-88 0 0,3-1-168 0 0,-1-7-280 0 0,-3 4-568 0 0,2-8-1177 0 0,1 1-1928 0 0,-5-8-2536 0 0</inkml:trace>
  <inkml:trace contextRef="#ctx0" brushRef="#br0" timeOffset="13072.789">11918 505 0 0 0,'0'0'0'0'0</inkml:trace>
  <inkml:trace contextRef="#ctx0" brushRef="#br0" timeOffset="13343.017">12327 751 10514 0 0,'0'0'1755'0'0,"0"0"-779"0"0,0 0-277 0 0,0 0-65 0 0,0 0-177 0 0,0 0-218 0 0,0 0-156 0 0,0 0-94 0 0,0 0-70 0 0,-14 35-95 0 0,-40 110-67 0 0,40-74-182 0 0,15-57 303 0 0,-2-9 162 0 0,1 0 0 0 0,0-1 0 0 0,0 1 0 0 0,0 0 0 0 0,1 0-1 0 0,-1 0 1 0 0,1 0 0 0 0,0-1 0 0 0,1 1 0 0 0,-1 0 0 0 0,1-1 0 0 0,0 1 0 0 0,0-1 0 0 0,0 1-1 0 0,1-1 1 0 0,-1 0 0 0 0,1 0 0 0 0,0 0 0 0 0,1-1 0 0 0,-1 1 0 0 0,0-1 0 0 0,1 0 0 0 0,0 1-1 0 0,0-2 1 0 0,0 1 0 0 0,0 0 0 0 0,0-1 0 0 0,0 0 0 0 0,1 0 0 0 0,-1 0 0 0 0,1 0 0 0 0,0-1-1 0 0,-1 0 1 0 0,3 1-40 0 0,-1-3 324 0 0,-1 1-1 0 0,1-1 0 0 0,-1 0 0 0 0,1 0 0 0 0,-1-1 1 0 0,0 0-1 0 0,1 0 0 0 0,-1 0 0 0 0,0 0 0 0 0,0-1 1 0 0,0 0-1 0 0,-1 0 0 0 0,1 0 0 0 0,-1-1 0 0 0,0 0 1 0 0,0 0-1 0 0,0 0 0 0 0,0 0 0 0 0,0 0 0 0 0,2-5-323 0 0,3-2 237 0 0,-1 0 0 0 0,1 0-1 0 0,-2-1 1 0 0,0 0 0 0 0,-1-1-1 0 0,0 1 1 0 0,0-1-1 0 0,-2 0 1 0 0,1-1 0 0 0,-2 1-1 0 0,0-1 1 0 0,0 0 0 0 0,-1 0-1 0 0,-1 0 1 0 0,-1 1 0 0 0,0-14-237 0 0,0 22-18 0 0,-1 1 0 0 0,0-1 0 0 0,0 1 0 0 0,0-1 0 0 0,0 1 0 0 0,-1-1 0 0 0,1 1 0 0 0,-1-1 0 0 0,0 1 0 0 0,-1 0 0 0 0,1 0 0 0 0,-1 0 0 0 0,1 1 0 0 0,-1-1 1 0 0,0 0-1 0 0,-1 1 0 0 0,1 0 0 0 0,-1 0 0 0 0,1 0 0 0 0,-1 0 0 0 0,0 0 0 0 0,0 1 0 0 0,0 0 18 0 0,1 0-325 0 0,0 1 0 0 0,0 0 0 0 0,0 0 0 0 0,0 0 1 0 0,0 1-1 0 0,0-1 0 0 0,0 1 0 0 0,0 0 0 0 0,0-1 0 0 0,0 1 0 0 0,0 1 0 0 0,0-1 0 0 0,-1 0 0 0 0,1 1 1 0 0,0 0-1 0 0,0-1 0 0 0,0 1 0 0 0,1 0 0 0 0,-1 1 0 0 0,0-1 0 0 0,0 0 0 0 0,-1 2 325 0 0,-29 19-10731 0 0,23-14 3117 0 0</inkml:trace>
  <inkml:trace contextRef="#ctx0" brushRef="#br0" timeOffset="13654.34">12719 972 17364 0 0,'0'0'1765'0'0,"0"0"-351"0"0,0 0-232 0 0,0 0-334 0 0,0 0-320 0 0,0 0-203 0 0,30-31-114 0 0,95-98-56 0 0,-27 42 122 0 0,-46 44-133 0 0,-45 76-925 0 0,-10-13 765 0 0,-6 100-157 0 0,10-116 186 0 0,0 0 0 0 0,0 0 0 0 0,0-1 0 0 0,0 1 0 0 0,0-1 0 0 0,1 1 1 0 0,-1-1-1 0 0,1 1 0 0 0,0-1 0 0 0,0 0 0 0 0,0 0 0 0 0,1 0 0 0 0,-1 0 0 0 0,1 0 0 0 0,0 0 0 0 0,0-1 0 0 0,0 1 0 0 0,0-1 1 0 0,0 0-1 0 0,0 0 0 0 0,0 0 0 0 0,1 0 0 0 0,-1-1 0 0 0,1 1 0 0 0,0-1 0 0 0,-1 0 0 0 0,1 0 0 0 0,0 0 0 0 0,3 0-13 0 0,5 0 130 0 0,1 0-1 0 0,-1-1 0 0 0,1 0 1 0 0,-1-1-1 0 0,0 0 0 0 0,0-1 1 0 0,0-1-1 0 0,0 0 0 0 0,0 0 0 0 0,0-1 1 0 0,0-1-1 0 0,-1 0 0 0 0,0 0 1 0 0,0-1-1 0 0,-1-1 0 0 0,0 0 1 0 0,0 0-1 0 0,0-1 0 0 0,-1 0 1 0 0,0-1-1 0 0,0 0 0 0 0,-1 0 1 0 0,-1-1-1 0 0,1 0 0 0 0,-1 0 0 0 0,0-3-129 0 0,8-55-1455 0 0,-29 25-7424 0 0,6 32-2034 0 0</inkml:trace>
  <inkml:trace contextRef="#ctx0" brushRef="#br0" timeOffset="14206.315">11981 505 1352 0 0,'0'0'2712'0'0,"0"0"-100"0"0,0 0-193 0 0,0 0-328 0 0,0 0-358 0 0,0 0-284 0 0,0 0-264 0 0,0 0-293 0 0,0 0-277 0 0,0 0-234 0 0,0 0-162 0 0,0 0-97 0 0,0 0-28 0 0,-11 6 30 0 0,-32 21 39 0 0,82-21 1748 0 0,25-41-1889 0 0,-64 34-1290 0 0,0 1-1651 0 0,0 0-3072 0 0,0 0-3927 0 0</inkml:trace>
  <inkml:trace contextRef="#ctx0" brushRef="#br0" timeOffset="15653.751">14602 814 0 0 0,'0'0'932'0'0,"0"0"554"0"0,0 0 366 0 0,0 0 102 0 0,0 0-67 0 0,0 0-209 0 0,0 0-187 0 0,0 0-164 0 0,0 0-168 0 0,0 0-179 0 0,0 0-179 0 0,0 0-107 0 0,-22-3-59 0 0,-68-7-11 0 0,41 23 292 0 0,40-6-707 0 0,-1 1-97 0 0,0 0 0 0 0,0 0 0 0 0,0 1 0 0 0,1 0 0 0 0,1 0 0 0 0,-1 1 0 0 0,2 0 1 0 0,-1 1-1 0 0,1-1 0 0 0,1 2 0 0 0,0-1 0 0 0,1 1 0 0 0,0-1 0 0 0,0 2 0 0 0,1-1 0 0 0,1 0 0 0 0,0 1 0 0 0,1-1 0 0 0,0 1 0 0 0,1 0 0 0 0,1 0 0 0 0,0 9-112 0 0,1-19 60 0 0,-1 0 0 0 0,1 0 0 0 0,0 0 0 0 0,0 0 0 0 0,0 0 0 0 0,0-1 0 0 0,0 1-1 0 0,1 0 1 0 0,-1 0 0 0 0,1-1 0 0 0,0 1 0 0 0,-1-1 0 0 0,1 1 0 0 0,1-1 0 0 0,-1 0 0 0 0,0 0 0 0 0,0 0 0 0 0,1 0 0 0 0,-1 0 0 0 0,1-1 0 0 0,0 1 0 0 0,0-1 0 0 0,-1 1 0 0 0,1-1 0 0 0,0 0 0 0 0,0 0 0 0 0,0 0 0 0 0,0-1 0 0 0,0 1-1 0 0,0-1 1 0 0,0 0 0 0 0,0 1 0 0 0,1-1 0 0 0,-1-1 0 0 0,0 1 0 0 0,0 0 0 0 0,0-1 0 0 0,0 1 0 0 0,0-1 0 0 0,0 0 0 0 0,0 0 0 0 0,0 0 0 0 0,-1-1 0 0 0,1 1 0 0 0,0-1 0 0 0,-1 1 0 0 0,1-1-60 0 0,23-15 146 0 0,-1-1 0 0 0,-1-1 0 0 0,-1-1 1 0 0,-1-1-1 0 0,0-1 0 0 0,-2-1 0 0 0,0-1 0 0 0,5-11-146 0 0,53-49 159 0 0,-77 85-177 0 0,1 1-1 0 0,-1-1 1 0 0,0 1 0 0 0,0 0-1 0 0,0 0 1 0 0,0 0 0 0 0,0-1-1 0 0,0 1 1 0 0,0 0 0 0 0,-1 0-1 0 0,1 0 1 0 0,-1 0 0 0 0,1 0-1 0 0,-1 0 1 0 0,0 0 0 0 0,0 0-1 0 0,0 1 1 0 0,0-1 0 0 0,0 0 0 0 0,0 0-1 0 0,-1 0 1 0 0,1 0 0 0 0,-1 1 18 0 0,1 1-24 0 0,-1 22 24 0 0,0-20 0 0 0,0 1-1 0 0,0-1 1 0 0,1 1 0 0 0,-1 0-1 0 0,2 0 1 0 0,-1-1 0 0 0,1 1-1 0 0,0 0 1 0 0,0-1 0 0 0,0 1-1 0 0,1-1 1 0 0,0 0 0 0 0,1 1-1 0 0,-1-1 1 0 0,1 0 0 0 0,0 0 0 0 0,1 0-1 0 0,0-1 1 0 0,-1 1 0 0 0,2-1-1 0 0,-1 0 1 0 0,5 4 0 0 0,-5-7 25 0 0,1-1 1 0 0,0 1-1 0 0,-1-1 0 0 0,1 0 0 0 0,0 0 1 0 0,0-1-1 0 0,-1 0 0 0 0,1 1 1 0 0,0-1-1 0 0,0-1 0 0 0,0 1 0 0 0,-1-1 1 0 0,1 0-1 0 0,0 0 0 0 0,-1 0 1 0 0,1-1-1 0 0,-1 0 0 0 0,1 0 1 0 0,-1 0-1 0 0,0 0 0 0 0,0-1 0 0 0,0 1 1 0 0,0-1-1 0 0,0 0 0 0 0,0 0 1 0 0,-1-1-1 0 0,1 1 0 0 0,-1-1 0 0 0,1-1-25 0 0,60-57 274 0 0,116-96-193 0 0,-171 151-102 0 0,-2 2 0 0 0,0-1-1 0 0,0 1 1 0 0,1 0 0 0 0,0 1-1 0 0,0 0 1 0 0,0 0 0 0 0,0 1-1 0 0,0 0 1 0 0,1 0-1 0 0,0 1 1 0 0,-1 0 0 0 0,1 0-1 0 0,3 1 22 0 0,-10 3-17 0 0,1 1 0 0 0,-1-1-1 0 0,0 1 1 0 0,0 0-1 0 0,1 0 1 0 0,-2 0-1 0 0,1 0 1 0 0,0 0-1 0 0,-1 0 1 0 0,1 1-1 0 0,-1-1 1 0 0,0 1-1 0 0,0-1 1 0 0,0 0-1 0 0,-1 1 1 0 0,1 0 0 0 0,-1-1-1 0 0,0 1 1 0 0,0-1-1 0 0,0 1 1 0 0,-1 2 17 0 0,3 8 3 0 0,-1 0 1 0 0,0 0 0 0 0,-2 0 0 0 0,1 0-1 0 0,-2 0 1 0 0,1 0 0 0 0,-2 0 0 0 0,0-1-1 0 0,-1 1 1 0 0,0-1 0 0 0,-1 0 0 0 0,0 0-1 0 0,-1 0 1 0 0,-1-1 0 0 0,0 0-1 0 0,-1 0 1 0 0,0-1 0 0 0,0 0 0 0 0,-1 0-1 0 0,-1-1 1 0 0,0 0 0 0 0,0-1 0 0 0,-1 0-1 0 0,0 0 1 0 0,-5 2-4 0 0,7-7-50 0 0,0 1-1 0 0,0-2 0 0 0,0 1 1 0 0,0-1-1 0 0,-1 0 1 0 0,1-1-1 0 0,-1 0 1 0 0,1-1-1 0 0,-1 0 1 0 0,0-1-1 0 0,-3 1 51 0 0,18-9-1066 0 0,31 0 1061 0 0,1 1-1 0 0,-1 3 1 0 0,2 1-1 0 0,31 2 6 0 0,83-9-5883 0 0,-109 6-5549 0 0,-32 1 5091 0 0</inkml:trace>
  <inkml:trace contextRef="#ctx0" brushRef="#br0" timeOffset="16535.034">16487 895 2232 0 0,'0'0'1350'0'0,"0"0"104"0"0,0 0 254 0 0,0 0 207 0 0,0 0 10 0 0,0 0-182 0 0,0 0-234 0 0,0 0-166 0 0,0 0-179 0 0,0 0-178 0 0,0 0-198 0 0,0 0-184 0 0,-33 7-150 0 0,-103 27-85 0 0,59 4 173 0 0,68-30-448 0 0,-2 0-9 0 0,0 0-1 0 0,0 1 1 0 0,1 1 0 0 0,0-1-1 0 0,1 2 1 0 0,0-1-1 0 0,1 2 1 0 0,0-1-1 0 0,0 1 1 0 0,1 0 0 0 0,1 0-1 0 0,0 1 1 0 0,1 0-1 0 0,0 0 1 0 0,1 0-1 0 0,1 1 1 0 0,-1 4-85 0 0,4-15 35 0 0,1-1-1 0 0,-1 1 1 0 0,1 0 0 0 0,-1-1-1 0 0,1 1 1 0 0,0-1 0 0 0,0 1-1 0 0,0-1 1 0 0,1 0 0 0 0,-1 1-1 0 0,0-1 1 0 0,1 0 0 0 0,0 0-1 0 0,-1 0 1 0 0,1 0 0 0 0,0 0-1 0 0,0 0 1 0 0,0-1 0 0 0,0 1-1 0 0,0-1 1 0 0,1 1 0 0 0,-1-1-1 0 0,0 0 1 0 0,1 0 0 0 0,-1 0-1 0 0,1 0 1 0 0,-1 0 0 0 0,1 0-1 0 0,0-1 1 0 0,-1 1 0 0 0,1-1-1 0 0,-1 0 1 0 0,1 0 0 0 0,0 0-1 0 0,-1 0 1 0 0,1 0-35 0 0,101-13 1279 0 0,-44-11-823 0 0,-1-3-1 0 0,-1-2 1 0 0,25-19-456 0 0,105-62 651 0 0,-187 109-645 0 0,0 0 1 0 0,1 0-1 0 0,-1 0 1 0 0,1 0-1 0 0,-1 1 1 0 0,1-1-1 0 0,-1 0 1 0 0,1 1-1 0 0,-1-1 1 0 0,1 1-1 0 0,0 0 1 0 0,-1-1-1 0 0,1 1 1 0 0,-1 0-1 0 0,1 0 1 0 0,0 0-1 0 0,-1 0 1 0 0,1 0-1 0 0,0 0 1 0 0,-1 1-1 0 0,1-1 1 0 0,0 1-1 0 0,-1-1 1 0 0,1 1-1 0 0,-1-1 1 0 0,1 1-1 0 0,-1 0 1 0 0,1 0-1 0 0,-1 0 1 0 0,0 0-1 0 0,1 0 0 0 0,-1 0 1 0 0,0 0-1 0 0,0 0 1 0 0,0 0-1 0 0,0 0 1 0 0,0 1-1 0 0,0-1 1 0 0,0 1-1 0 0,0-1 1 0 0,0 0-1 0 0,-1 1 1 0 0,1 0-1 0 0,0 0-6 0 0,7 19 49 0 0,1 0-1 0 0,1-1 0 0 0,1 0 1 0 0,1-1-1 0 0,0 0 1 0 0,2 0-1 0 0,10 11-48 0 0,-19-27-111 0 0,-1 1-1 0 0,1-1 1 0 0,0 0 0 0 0,0 0-1 0 0,0-1 1 0 0,0 1-1 0 0,1-1 1 0 0,-1 0 0 0 0,1-1-1 0 0,-1 1 1 0 0,1-1-1 0 0,-1 0 1 0 0,1-1 0 0 0,0 1-1 0 0,0-1 1 0 0,1 0 111 0 0,26-4-5193 0 0,-1-4-5664 0 0,-24 4 1902 0 0</inkml:trace>
  <inkml:trace contextRef="#ctx0" brushRef="#br0" timeOffset="17359.029">17942 759 4889 0 0,'0'0'2566'0'0,"0"0"-1335"0"0,0 0-254 0 0,0 0 49 0 0,0 0 12 0 0,0 0-93 0 0,0 0-109 0 0,0 0-84 0 0,0 0-41 0 0,0 0-8 0 0,0 0-12 0 0,0 0-36 0 0,0 0-49 0 0,7 8-55 0 0,-3-3-487 0 0,1 0 45 0 0,0 1-1 0 0,0 0 1 0 0,-1 1-1 0 0,1-1 1 0 0,-1 1-1 0 0,-1 0 1 0 0,1 0-1 0 0,-1 0 1 0 0,-1 0-1 0 0,1 0 1 0 0,0 5-109 0 0,41 207 1208 0 0,-42-208-1160 0 0,-1 0-6 0 0,1-1 0 0 0,0 0 0 0 0,1 1 0 0 0,0-1 0 0 0,0 0 0 0 0,1 0 0 0 0,1-1 0 0 0,0 1 0 0 0,0-1 0 0 0,0 0 0 0 0,5 4-42 0 0,-9-13 83 0 0,1 0 1 0 0,0 0 0 0 0,-1 0 0 0 0,1 0 0 0 0,0 0-1 0 0,-1 0 1 0 0,1 0 0 0 0,0-1 0 0 0,-1 1 0 0 0,1-1 0 0 0,0 1-1 0 0,-1-1 1 0 0,1 0 0 0 0,-1 1 0 0 0,1-1 0 0 0,-1 0-1 0 0,1 0 1 0 0,-1 0 0 0 0,0 0 0 0 0,1 0 0 0 0,-1-1 0 0 0,0 1-1 0 0,0 0 1 0 0,0 0 0 0 0,0-1 0 0 0,0 1 0 0 0,0-1-1 0 0,0 1 1 0 0,-1-1 0 0 0,1 1 0 0 0,0-1-84 0 0,2-3 103 0 0,201-273 1590 0 0,-177 236-1964 0 0,-2-2 0 0 0,-2-1 1 0 0,-1 0-1 0 0,-3-2 0 0 0,-2 0 0 0 0,0-10 271 0 0,-16 54-3201 0 0,-1 10-12532 0 0,0-6 16665 0 0,0 4-6852 0 0</inkml:trace>
  <inkml:trace contextRef="#ctx0" brushRef="#br0" timeOffset="17790.76">18735 994 48 0 0,'0'0'1695'0'0,"0"0"115"0"0,0 0 264 0 0,0 0 117 0 0,0 0-187 0 0,0 0-278 0 0,0 0-202 0 0,0 0-168 0 0,35-21-178 0 0,107-68-182 0 0,-66 30 461 0 0,-71 55-1303 0 0,0-1 1 0 0,0 0-1 0 0,-1 0 1 0 0,1 0-1 0 0,-1 0 1 0 0,-1-1-1 0 0,1 1 1 0 0,-1-1-1 0 0,0 0 1 0 0,0 0-1 0 0,-1 0 1 0 0,1 0-1 0 0,-2-1 1 0 0,1 1-1 0 0,-1-1 1 0 0,1 1-1 0 0,-2-1 1 0 0,1 0-1 0 0,-1 1 1 0 0,0-1-1 0 0,-1-5-154 0 0,-1 10-3 0 0,1 0 1 0 0,-1 1-1 0 0,0-1 0 0 0,0 0 0 0 0,0 1 0 0 0,0-1 0 0 0,0 1 0 0 0,-1 0 1 0 0,1 0-1 0 0,0 0 0 0 0,-1 0 0 0 0,1 0 0 0 0,0 0 0 0 0,-1 0 1 0 0,1 1-1 0 0,-1 0 0 0 0,0-1 0 0 0,1 1 0 0 0,-1 0 0 0 0,1 0 1 0 0,-1 0-1 0 0,1 1 0 0 0,-1-1 0 0 0,1 0 3 0 0,-1 0-30 0 0,-13 3-35 0 0,1 0 0 0 0,0 1 0 0 0,0 1 0 0 0,0 0 1 0 0,1 1-1 0 0,0 1 0 0 0,0 0 0 0 0,1 1 0 0 0,-1 0 1 0 0,2 1-1 0 0,-1 0 0 0 0,1 1 0 0 0,1 1 0 0 0,0 0 1 0 0,0 0-1 0 0,1 1 0 0 0,-7 11 65 0 0,10-12-22 0 0,1 1 1 0 0,0-1-1 0 0,1 1 0 0 0,1 1 1 0 0,-1-1-1 0 0,2 1 1 0 0,0-1-1 0 0,0 1 0 0 0,1 0 1 0 0,1 0-1 0 0,0 0 0 0 0,1 0 1 0 0,0 0-1 0 0,2 6 22 0 0,-2-12 11 0 0,1-1-1 0 0,0 1 0 0 0,1-1 1 0 0,-1 0-1 0 0,1 1 1 0 0,0-1-1 0 0,1 0 0 0 0,0 0 1 0 0,0 0-1 0 0,0-1 1 0 0,0 1-1 0 0,1-1 0 0 0,0 0 1 0 0,0 1-1 0 0,1-2 1 0 0,-1 1-1 0 0,1-1 0 0 0,0 1 1 0 0,0-1-1 0 0,0-1 1 0 0,1 1-1 0 0,0-1 0 0 0,-1 0 1 0 0,1 0-1 0 0,0 0-10 0 0,12 4 99 0 0,0 0-1 0 0,0-1 0 0 0,0-1 1 0 0,1 0-1 0 0,0-2 0 0 0,0 0 0 0 0,18 0-98 0 0,-9-3-30 0 0,-1-1 0 0 0,0-1-1 0 0,0-1 1 0 0,0-2-1 0 0,0 0 1 0 0,-1-2-1 0 0,1-1 1 0 0,-2-1-1 0 0,1-2 1 0 0,-1 0-1 0 0,-1-2 1 0 0,0 0-1 0 0,-1-2 31 0 0,31-28-2379 0 0,-22 10-5705 0 0,-22 21-1805 0 0</inkml:trace>
  <inkml:trace contextRef="#ctx0" brushRef="#br0" timeOffset="18242.111">19869 737 0 0 0,'0'0'1203'0'0,"0"0"272"0"0,0 0 352 0 0,0 0 144 0 0,0 0-79 0 0,0 0-133 0 0,0 0-208 0 0,0 0-156 0 0,0 0-186 0 0,0 0-192 0 0,0 0-142 0 0,0 0-81 0 0,0 0-32 0 0,-19-6-16 0 0,-60-16-43 0 0,74 21-611 0 0,1-1 1 0 0,-1 1-1 0 0,1 0 0 0 0,-1 1 1 0 0,1-1-1 0 0,-1 1 1 0 0,0 0-1 0 0,1 0 1 0 0,-1 0-1 0 0,0 1 0 0 0,1 0 1 0 0,-1 0-1 0 0,1 0 1 0 0,-1 0-1 0 0,1 1 1 0 0,0-1-1 0 0,-1 1 0 0 0,0 1-92 0 0,-10 4 236 0 0,6-4-185 0 0,-1 0 0 0 0,1 1 0 0 0,0 1 1 0 0,0 0-1 0 0,0 0 0 0 0,0 0 0 0 0,1 1 0 0 0,0 1 1 0 0,0-1-1 0 0,1 1 0 0 0,0 0 0 0 0,0 1 0 0 0,0 0 1 0 0,1 0-1 0 0,1 0 0 0 0,-1 1 0 0 0,1 0 0 0 0,1 0 1 0 0,-1 0-1 0 0,2 1 0 0 0,-1-1 0 0 0,1 1 0 0 0,-1 6-51 0 0,3-9 17 0 0,0 1 0 0 0,1 0 0 0 0,0-1 0 0 0,0 1 0 0 0,0 0 0 0 0,1-1-1 0 0,0 1 1 0 0,0-1 0 0 0,1 1 0 0 0,0-1 0 0 0,1 0 0 0 0,-1 1-1 0 0,1-1 1 0 0,1 0 0 0 0,-1-1 0 0 0,1 1 0 0 0,0-1 0 0 0,1 1 0 0 0,0-1-1 0 0,0-1 1 0 0,0 1 0 0 0,0-1 0 0 0,1 0 0 0 0,0 0 0 0 0,0 0-1 0 0,1-1 1 0 0,-1 0 0 0 0,1 0 0 0 0,0-1 0 0 0,1 1-17 0 0,8 2-35 0 0,1-1 0 0 0,0-1 1 0 0,-1 0-1 0 0,1-2 0 0 0,1 0 0 0 0,-1-1 1 0 0,0 0-1 0 0,0-1 0 0 0,0-1 1 0 0,1-1-1 0 0,-1-1 0 0 0,15-4 35 0 0,-13 2-439 0 0,-1-1-1 0 0,0-1 1 0 0,0 0-1 0 0,0-2 1 0 0,-1 0 0 0 0,-1-1-1 0 0,6-4 440 0 0,79-64-5953 0 0,-7-5-4997 0 0,-77 64 8585 0 0</inkml:trace>
  <inkml:trace contextRef="#ctx0" brushRef="#br0" timeOffset="18495.398">20438 288 10458 0 0,'0'0'3217'0'0,"0"0"-1967"0"0,0 0-640 0 0,0 0 86 0 0,0 0 118 0 0,0 0 61 0 0,0 0 4 0 0,0 0-80 0 0,-14 32-27 0 0,-43 104-67 0 0,13 9 696 0 0,37-105-1176 0 0,-3 12-119 0 0,2 0 1 0 0,2 0-1 0 0,2 1 1 0 0,3 0-1 0 0,5 46-106 0 0,30 18-761 0 0,-2-77-2037 0 0,-23-35 1283 0 0,-8-5-2505 0 0,0 0-3783 0 0,-1 0 1467 0 0</inkml:trace>
  <inkml:trace contextRef="#ctx0" brushRef="#br0" timeOffset="18645.506">20024 832 7466 0 0,'0'0'2143'0'0,"0"0"-890"0"0,0 0-147 0 0,0 0 111 0 0,0 0-76 0 0,0 0-200 0 0,0 0-186 0 0,35-12-121 0 0,113-38-46 0 0,-50 31 419 0 0,128 16-526 0 0,-139 19-3619 0 0,-32 0-6537 0 0,-52-15 8777 0 0,6 3-4123 0 0</inkml:trace>
  <inkml:trace contextRef="#ctx0" brushRef="#br0" timeOffset="18886.202">20823 766 6929 0 0,'0'0'2838'0'0,"0"0"-788"0"0,0 0-403 0 0,0 0-304 0 0,0 0-335 0 0,0 0-258 0 0,0 0-141 0 0,0 0-43 0 0,0 0-9 0 0,0 0-27 0 0,0 0-85 0 0,0 0-71 0 0,-21 33-45 0 0,-61 100-14 0 0,61-84 43 0 0,22-44-262 0 0,-1 0 0 0 0,1 0-1 0 0,0-1 1 0 0,0 1-1 0 0,0 0 1 0 0,1 0 0 0 0,0-1-1 0 0,0 1 1 0 0,0-1-1 0 0,0 0 1 0 0,1 1 0 0 0,0-1-1 0 0,0 0 1 0 0,0 0-1 0 0,0-1 1 0 0,1 1 0 0 0,-1-1-1 0 0,1 0 1 0 0,0 1 0 0 0,0-2-1 0 0,0 1 1 0 0,0 0-1 0 0,0-1 1 0 0,1 0 0 0 0,-1 0-1 0 0,1 0 1 0 0,0 0-1 0 0,-1-1 1 0 0,1 0 0 0 0,0 0-1 0 0,0 0 1 0 0,0-1-1 0 0,0 1 1 0 0,0-1 0 0 0,0 0-1 0 0,0-1 1 0 0,-1 1-1 0 0,1-1 1 0 0,0 0 0 0 0,0 0-1 0 0,0-1 1 0 0,-1 1-1 0 0,1-1 1 0 0,-1 0 0 0 0,1 0-1 0 0,-1-1 1 0 0,0 1-1 0 0,1-2-95 0 0,2 0-13 0 0,0-2 0 0 0,0 1-1 0 0,-1-1 1 0 0,0 0 0 0 0,0 0-1 0 0,0-1 1 0 0,-1 1 0 0 0,0-1-1 0 0,0-1 1 0 0,-1 1 0 0 0,0-1-1 0 0,0 1 1 0 0,-1-1 0 0 0,0 0-1 0 0,0-1 1 0 0,-1 1 0 0 0,0 0-1 0 0,0-1 1 0 0,-1 1 0 0 0,0-1-1 0 0,-1 1 1 0 0,0-1 0 0 0,0 1-1 0 0,-1-1 1 0 0,0 0 0 0 0,0 1-1 0 0,-1 0 1 0 0,0-1 0 0 0,-1 1-1 0 0,1 0 1 0 0,-2 0 0 0 0,1 0-1 0 0,-1 0 1 0 0,0 1 0 0 0,-1 0-1 0 0,0 0 1 0 0,-2-3 13 0 0,-43-29-2800 0 0,31 32-1333 0 0,-2 4-4525 0 0,14 3-495 0 0</inkml:trace>
  <inkml:trace contextRef="#ctx0" brushRef="#br0" timeOffset="19165.435">21200 1105 8402 0 0,'0'0'4430'0'0,"0"0"-2145"0"0,0 0-617 0 0,0 0-42 0 0,0 0-206 0 0,0 0-248 0 0,0 0-161 0 0,0 0-97 0 0,0 0-82 0 0,0 0-88 0 0,0 0-120 0 0,0 0-119 0 0,0 0-83 0 0,-7-25-77 0 0,-21-77-42 0 0,27 99-285 0 0,1 0 0 0 0,-1 0-1 0 0,1 0 1 0 0,-1 0 0 0 0,1 0-1 0 0,0 0 1 0 0,0 1 0 0 0,0-1 0 0 0,0 0-1 0 0,1 0 1 0 0,-1 0 0 0 0,1 0 0 0 0,0 0-1 0 0,0 0 1 0 0,0 0 0 0 0,0 1 0 0 0,0-1-1 0 0,1 0 1 0 0,-1 1 0 0 0,1-1 0 0 0,0 1-1 0 0,0-2-17 0 0,5-5 65 0 0,12-15-41 0 0,1 0-1 0 0,2 1 1 0 0,0 2 0 0 0,1 0 0 0 0,1 1-1 0 0,0 2 1 0 0,2 0 0 0 0,0 2 0 0 0,1 0-1 0 0,1 2 1 0 0,21-7-24 0 0,99-33-736 0 0,-45 41-3564 0 0,-93 13 2985 0 0,14 1-7644 0 0,-15 2-2742 0 0</inkml:trace>
  <inkml:trace contextRef="#ctx0" brushRef="#br0" timeOffset="21240.232">0 2003 1024 0 0,'0'0'952'0'0,"0"0"-612"0"0,0 0-265 0 0,0 0 73 0 0,0 0 103 0 0,0 0 45 0 0,0 0 39 0 0,35-6 58 0 0,111-19 45 0 0,97 1 1838 0 0,637-13 1305 0 0,-218 11-3317 0 0,248-47 2969 0 0,-82-5-2360 0 0,949-39-514 0 0,-899 90-195 0 0,394 5-72 0 0,-740-4 513 0 0,-122 5 294 0 0,421 3 56 0 0,-19 18-702 0 0,-183 11-35 0 0,556 7 99 0 0,134-14-358 0 0,-530-15 124 0 0,1138 7 89 0 0,-1407-4-2 0 0,155-10 56 0 0,675-1 1022 0 0,641 12 1423 0 0,-113 58-2318 0 0,-1477-30-4076 0 0,-3 2-3805 0 0,-320-18-3580 0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1:40.6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9220 603 2681 0 0,'0'0'2293'0'0,"0"0"-1072"0"0,0 0-276 0 0,0 0 141 0 0,0 0 347 0 0,0 0 254 0 0,0 0 94 0 0,0 0-79 0 0,0 0-234 0 0,-6-33-220 0 0,-25-100-209 0 0,31 131-994 0 0,0-1 0 0 0,-1 0 1 0 0,1 1-1 0 0,-1-1 0 0 0,0 1 0 0 0,0-1 0 0 0,0 1 1 0 0,0-1-1 0 0,0 1 0 0 0,0-1 0 0 0,-1 1 1 0 0,1 0-1 0 0,-1 0 0 0 0,0 0 0 0 0,0 0 0 0 0,1 0 1 0 0,-1 0-1 0 0,0 0 0 0 0,-1 1 0 0 0,1-1 0 0 0,0 1 1 0 0,0-1-1 0 0,-1 1 0 0 0,1 0 0 0 0,-1 0 0 0 0,1 0 1 0 0,-1 0-1 0 0,1 1-45 0 0,-9-4 236 0 0,-3 0-98 0 0,-1 0 1 0 0,1 0-1 0 0,-1 2 1 0 0,0-1-1 0 0,0 2 1 0 0,0 0-1 0 0,1 1 1 0 0,-1 1-1 0 0,0 0 0 0 0,0 1 1 0 0,0 0-1 0 0,0 1 1 0 0,1 1-1 0 0,0 0 1 0 0,0 1-1 0 0,0 1 1 0 0,0 0-1 0 0,-2 2-138 0 0,-9 6 41 0 0,1 0 0 0 0,1 1 0 0 0,0 2 0 0 0,1 0 0 0 0,1 1 1 0 0,1 1-1 0 0,0 1 0 0 0,1 1 0 0 0,-4 8-41 0 0,13-15 1 0 0,1 0 1 0 0,0 1 0 0 0,0 0-1 0 0,2 0 1 0 0,0 1 0 0 0,1 0-1 0 0,0 0 1 0 0,1 1 0 0 0,1-1-1 0 0,1 1 1 0 0,-1 9-2 0 0,3-18-3 0 0,1 0 0 0 0,-1 0 1 0 0,1 0-1 0 0,1 0 0 0 0,0 0 0 0 0,0 0 0 0 0,0 0 1 0 0,1 0-1 0 0,1-1 0 0 0,-1 1 0 0 0,1-1 0 0 0,0 0 0 0 0,1 1 1 0 0,-1-1-1 0 0,1-1 0 0 0,1 1 0 0 0,0-1 0 0 0,0 1 0 0 0,0-1 1 0 0,0-1-1 0 0,1 1 0 0 0,0-1 0 0 0,0 0 0 0 0,1 0 1 0 0,3 2 2 0 0,5-1 58 0 0,0 0 1 0 0,1-2 0 0 0,-1 0 0 0 0,1 0-1 0 0,0-2 1 0 0,-1 0 0 0 0,1 0 0 0 0,0-2 0 0 0,0 0-1 0 0,0-1 1 0 0,0 0 0 0 0,0-1 0 0 0,0-1-1 0 0,7-3-58 0 0,21-6 159 0 0,0-3-1 0 0,-2-1 0 0 0,0-3 1 0 0,-1-1-1 0 0,-1-2 0 0 0,-1-1 1 0 0,-1-3-1 0 0,-1 0 0 0 0,-1-3 1 0 0,-2-1-1 0 0,25-27-158 0 0,-43 40 96 0 0,0 0 1 0 0,-1 0-1 0 0,0-1 1 0 0,-2-1-1 0 0,0-1 0 0 0,-1 1 1 0 0,-1-2-1 0 0,7-19-96 0 0,-12 10 915 0 0,-21 49-875 0 0,-2 15-22 0 0,1 0 0 0 0,2 1-1 0 0,2 1 1 0 0,1 0 0 0 0,2 2-18 0 0,-5 37 31 0 0,4 0 0 0 0,3 0-1 0 0,3 40-30 0 0,-6 63 44 0 0,6-142-47 0 0,0 24-56 0 0,-3 0-1 0 0,-3-1 1 0 0,-15 51 59 0 0,19-77-2158 0 0,25-38-2762 0 0,6-16-721 0 0,-11 7-1298 0 0,-4 6-633 0 0</inkml:trace>
  <inkml:trace contextRef="#ctx0" brushRef="#br0" timeOffset="211.69">9887 1129 16307 0 0,'0'0'1146'0'0,"0"0"-242"0"0,0 0 6 0 0,0 0 129 0 0,0 0-14 0 0,0 0-182 0 0,0 0-259 0 0,0 0-222 0 0,0 0-145 0 0,0 0-112 0 0,0 0-70 0 0,0 0-59 0 0,-7 34-77 0 0,-22 103-55 0 0,27-128 138 0 0,-2 35-973 0 0,8-39 313 0 0,7 5-3071 0 0,-2-6-3149 0 0,-6-4-3964 0 0</inkml:trace>
  <inkml:trace contextRef="#ctx0" brushRef="#br0" timeOffset="615.269">10234 573 13243 0 0,'0'0'1696'0'0,"0"0"-181"0"0,0 0-259 0 0,0 0-123 0 0,0 0-102 0 0,0 0-113 0 0,0 0-127 0 0,0 0-172 0 0,0 0-195 0 0,0 0-158 0 0,0 0-105 0 0,0 0-48 0 0,0 0-7 0 0,25-18-25 0 0,80-57-21 0 0,-19 43 24 0 0,-66 29-65 0 0,4-1 4 0 0,19-6 4 0 0,-1 2 1 0 0,1 3-1 0 0,1 1 0 0 0,-1 2 1 0 0,26 3-28 0 0,-64-1-12 0 0,0 0 1 0 0,0 0 0 0 0,0 1 0 0 0,-1 0-1 0 0,1 0 1 0 0,0 0 0 0 0,-1 1-1 0 0,1-1 1 0 0,-1 1 0 0 0,0 0 0 0 0,1 1-1 0 0,-1-1 1 0 0,0 1 0 0 0,0-1-1 0 0,-1 1 1 0 0,1 0 0 0 0,-1 1 0 0 0,1-1-1 0 0,-1 1 1 0 0,0-1 0 0 0,0 1-1 0 0,0 0 1 0 0,-1 0 0 0 0,1 0 0 0 0,-1 0-1 0 0,0 1 1 0 0,0-1 0 0 0,-1 1-1 0 0,1-1 1 0 0,-1 1 0 0 0,0 0 0 0 0,0-1-1 0 0,-1 1 1 0 0,1 0 0 0 0,-1 0-1 0 0,0-1 1 0 0,0 1 0 0 0,-1 0 0 0 0,0 0-1 0 0,1-1 1 0 0,-2 3 11 0 0,-5 11-21 0 0,-1-1 0 0 0,-1 0 0 0 0,-1-1 1 0 0,0 0-1 0 0,-1 0 0 0 0,0-1 0 0 0,-5 3 21 0 0,2 0-13 0 0,-61 69-4 0 0,55-67 73 0 0,1 0 1 0 0,1 2-1 0 0,1 0 1 0 0,1 2 0 0 0,1-1-1 0 0,0 2 1 0 0,-9 23-57 0 0,22-43 15 0 0,1 1 1 0 0,-1-1-1 0 0,1 0 0 0 0,0 1 1 0 0,0-1-1 0 0,1 1 0 0 0,0-1 1 0 0,0 1-1 0 0,0-1 0 0 0,0 1 1 0 0,1-1-1 0 0,0 1 0 0 0,0-1 1 0 0,1 0-1 0 0,-1 1 0 0 0,1-1 1 0 0,0 0-1 0 0,0 0 0 0 0,1 0 1 0 0,0 0-1 0 0,0-1 0 0 0,0 1 1 0 0,0-1-1 0 0,1 0 0 0 0,-1 0 1 0 0,1 0-1 0 0,0 0 0 0 0,0 0 1 0 0,1-1-1 0 0,-1 0 0 0 0,1 0 1 0 0,0 0-1 0 0,4 2-15 0 0,8 3 76 0 0,-1 0-1 0 0,2-1 1 0 0,-1-1-1 0 0,1 0 1 0 0,0-1-1 0 0,0-1 1 0 0,0-1-1 0 0,0-1 1 0 0,11 0-76 0 0,32 0 12 0 0,0-3 0 0 0,0-2 0 0 0,0-3 0 0 0,39-10-12 0 0,-28-2-3640 0 0,-3-6-3576 0 0,-44 13-4819 0 0</inkml:trace>
  <inkml:trace contextRef="#ctx0" brushRef="#br0" timeOffset="-3471.744">734 1453 2208 0 0,'0'0'1972'0'0,"0"0"-1248"0"0,0 0-592 0 0,0 0-71 0 0,0 0 144 0 0,0 0 308 0 0,0 0 381 0 0,0 0 319 0 0,0 0 216 0 0,0 0 48 0 0,0 0-78 0 0,18 16-143 0 0,62 49-176 0 0,-76-62-981 0 0,1 0-1 0 0,0 0 1 0 0,0-1 0 0 0,1 0 0 0 0,-1 0-1 0 0,0 0 1 0 0,1 0 0 0 0,0-1-1 0 0,-1 0 1 0 0,1 0 0 0 0,-1-1-1 0 0,1 1 1 0 0,0-1 0 0 0,0 0-1 0 0,0-1-98 0 0,14 1 314 0 0,21 0 133 0 0,1-1 1 0 0,0-3 0 0 0,-1-1-1 0 0,0-2 1 0 0,0-2 0 0 0,-1-2-1 0 0,0-1 1 0 0,0-2 0 0 0,6-5-448 0 0,54-32 261 0 0,-2-5 1 0 0,-3-4 0 0 0,-3-3-1 0 0,-2-5 1 0 0,-3-4 0 0 0,-4-3-1 0 0,-3-4 1 0 0,-4-3 0 0 0,-3-3-1 0 0,56-88-261 0 0,159-242 200 0 0,-252 366-168 0 0,83-86 179 0 0,-118 134-213 0 0,0 0 0 0 0,0 0 0 0 0,1 0 0 0 0,-1 0 0 0 0,1 0 0 0 0,-1 0 0 0 0,0 1 0 0 0,1-1 0 0 0,0 0 0 0 0,-1 1 1 0 0,1 0-1 0 0,-1-1 0 0 0,1 1 0 0 0,0 0 0 0 0,-1 0 0 0 0,1 0 0 0 0,-1 0 0 0 0,1 0 0 0 0,0 0 0 0 0,-1 0 0 0 0,1 0 0 0 0,0 1 0 0 0,-1-1 0 0 0,1 1 0 0 0,-1-1 0 0 0,1 1 0 0 0,-1 0 0 0 0,1-1 0 0 0,-1 1 0 0 0,1 0 0 0 0,-1 0 1 0 0,0 0-1 0 0,0 0 0 0 0,1 0 0 0 0,-1 0 0 0 0,0 1 0 0 0,0-1 0 0 0,0 0 0 0 0,0 1 0 0 0,0-1 0 0 0,-1 0 0 0 0,1 1 0 0 0,0-1 0 0 0,0 2 2 0 0,28 73 29 0 0,-29-75-24 0 0,23 97 88 0 0,-4 0-1 0 0,-5 1 1 0 0,-3 1 0 0 0,-5 30-93 0 0,-3-91 67 0 0,-2 0 0 0 0,-2 0 0 0 0,-2 0 0 0 0,-1 0 0 0 0,-2 0 0 0 0,-2-1 0 0 0,-1 0 0 0 0,-4 6-67 0 0,0-13 18 0 0,-1-1 1 0 0,-1-1-1 0 0,-1-1 1 0 0,-2 0-1 0 0,-1-1 1 0 0,-1-1 0 0 0,-1 0-1 0 0,-1-2 1 0 0,-1-1-1 0 0,-2 0 1 0 0,0-2-1 0 0,-1-1 1 0 0,-1-1-1 0 0,-1-1 1 0 0,0-2-1 0 0,-1 0 1 0 0,-1-2-1 0 0,-27 8-18 0 0,-6 2-194 0 0,-1-3-1 0 0,-1-3 1 0 0,-1-2-1 0 0,0-4 1 0 0,-1-2-1 0 0,0-4 1 0 0,-16-2 194 0 0,73-3-204 0 0,-45-11-1653 0 0,45-26-2630 0 0,31-10-5338 0 0,-8 27 2926 0 0</inkml:trace>
  <inkml:trace contextRef="#ctx0" brushRef="#br0" timeOffset="-2405">3138 1332 11923 0 0,'0'0'1184'0'0,"0"0"-755"0"0,0 0-199 0 0,0 0 247 0 0,0 0 209 0 0,0 0 134 0 0,0 0 100 0 0,32-1 52 0 0,101-5-17 0 0,1-24 1139 0 0,-116 26-1929 0 0,1-2 0 0 0,-1 0 0 0 0,-1 0 0 0 0,1-2 0 0 0,-1 0 1 0 0,0-1-1 0 0,-1-1 0 0 0,0-1 0 0 0,0 0 0 0 0,-1-1 0 0 0,-1 0 0 0 0,0-1 0 0 0,-1-1 1 0 0,0 0-1 0 0,-1-1 0 0 0,-1 0 0 0 0,10-17-165 0 0,-20 30-12 0 0,0 0 1 0 0,0-1-1 0 0,1 1 1 0 0,-2 0-1 0 0,1-1 1 0 0,0 1-1 0 0,0-1 1 0 0,-1 1-1 0 0,1-1 1 0 0,-1 1-1 0 0,0-1 1 0 0,0 1-1 0 0,0-1 1 0 0,0 0-1 0 0,0 1 0 0 0,-1-1 1 0 0,1 1-1 0 0,-1-1 1 0 0,1 1-1 0 0,-1-1 1 0 0,0 1-1 0 0,0 0 1 0 0,0-1-1 0 0,0 1 1 0 0,-1 0-1 0 0,1 0 1 0 0,-1 0-1 0 0,1 0 1 0 0,-1 0-1 0 0,0 0 0 0 0,0 0 1 0 0,1 0-1 0 0,-1 1 1 0 0,0-1-1 0 0,-1 1 1 0 0,1 0-1 0 0,0-1 1 0 0,0 1-1 0 0,-1 0 1 0 0,1 0-1 0 0,0 0 1 0 0,-3 0 11 0 0,-3-2-121 0 0,-1 1 1 0 0,-1 0 0 0 0,1 1 0 0 0,0 0-1 0 0,0 0 1 0 0,0 0 0 0 0,-1 2 0 0 0,1-1-1 0 0,0 1 1 0 0,0 0 0 0 0,-5 2 120 0 0,-5 4-106 0 0,1 0 0 0 0,1 1 1 0 0,-1 1-1 0 0,1 1 0 0 0,1 0 0 0 0,0 2 0 0 0,0-1 1 0 0,1 2-1 0 0,1 0 0 0 0,0 1 0 0 0,1 0 0 0 0,-10 15 106 0 0,14-20-39 0 0,1 1-1 0 0,0 1 0 0 0,0 0 0 0 0,1 0 0 0 0,1 0 1 0 0,0 1-1 0 0,0 0 0 0 0,1 0 0 0 0,1 1 0 0 0,0-1 1 0 0,1 1-1 0 0,0 0 0 0 0,1 0 0 0 0,0 0 0 0 0,1 0 1 0 0,1 0-1 0 0,0 1 0 0 0,0-1 0 0 0,2 3 40 0 0,2-9 27 0 0,1 1 0 0 0,0-1 0 0 0,0 0-1 0 0,0-1 1 0 0,1 1 0 0 0,0-1 0 0 0,1 0-1 0 0,-1 0 1 0 0,1-1 0 0 0,0 0 0 0 0,0 0 0 0 0,1-1-1 0 0,0 0 1 0 0,-1 0 0 0 0,1-1 0 0 0,0 0 0 0 0,1 0-1 0 0,-1-1 1 0 0,0 0 0 0 0,1 0 0 0 0,0-1-1 0 0,-1-1 1 0 0,1 1 0 0 0,8-1-27 0 0,24-4 323 0 0,1-1-1 0 0,-1-2 1 0 0,-1-1 0 0 0,1-3 0 0 0,-1-1-1 0 0,-1-2 1 0 0,-1-1 0 0 0,0-3 0 0 0,-1-1-1 0 0,0-1 1 0 0,27-22-323 0 0,2 4 224 0 0,219-134 378 0 0,-214 142-505 0 0,-61 36-261 0 0,-10-5 159 0 0,0-1 25 0 0,0 0 12 0 0,0 0 5 0 0,0 0-5 0 0,0 0-3 0 0,0 0 21 0 0,0 0 27 0 0,0 0 23 0 0,0 0 32 0 0,0 0 15 0 0,0 0 2 0 0,0 0 44 0 0,0 0 25 0 0,0 0 5 0 0,-21 0 509 0 0,14 0-731 0 0,-2-1-45 0 0,0 1 0 0 0,1 0-1 0 0,-1 0 1 0 0,0 1 0 0 0,1 1 0 0 0,-1-1-1 0 0,1 1 1 0 0,-1 1 0 0 0,1 0 0 0 0,0 0-1 0 0,-3 2 45 0 0,-3 2-99 0 0,0 2-1 0 0,1 0 0 0 0,0 1 1 0 0,1 0-1 0 0,0 0 0 0 0,1 2 0 0 0,0-1 1 0 0,0 1-1 0 0,1 1 0 0 0,1 0 1 0 0,0 0-1 0 0,-5 12 100 0 0,13-22-21 0 0,-1 0 1 0 0,1 1-1 0 0,0-1 0 0 0,0 0 1 0 0,0 1-1 0 0,0-1 1 0 0,1 0-1 0 0,-1 1 0 0 0,1-1 1 0 0,0 1-1 0 0,0-1 0 0 0,0 0 1 0 0,1 1-1 0 0,-1-1 1 0 0,1 1-1 0 0,0-1 0 0 0,0 0 1 0 0,0 0-1 0 0,0 1 0 0 0,0-1 1 0 0,1 0-1 0 0,-1 0 0 0 0,1 0 1 0 0,0 0-1 0 0,0-1 1 0 0,0 1-1 0 0,0 0 0 0 0,1-1 1 0 0,-1 1-1 0 0,1-1 0 0 0,0 0 1 0 0,-1 0-1 0 0,1 0 0 0 0,0 0 1 0 0,0 0 20 0 0,7 3-11 0 0,0 0-1 0 0,1 0 1 0 0,-1-1 0 0 0,1 0-1 0 0,0-1 1 0 0,0 0 0 0 0,0-1 0 0 0,0 0-1 0 0,0 0 1 0 0,5-1 11 0 0,19 1 66 0 0,0-1 1 0 0,1-1-1 0 0,-1-2 0 0 0,0-2 1 0 0,0-1-1 0 0,0-1 0 0 0,15-7-66 0 0,33-20 288 0 0,-1-4 0 0 0,-2-3 0 0 0,-2-4 0 0 0,-1-3-1 0 0,-3-3 1 0 0,30-29-288 0 0,-79 60 6 0 0,0 0 0 0 0,-1-2 0 0 0,-1-1-1 0 0,-1-1 1 0 0,-1-1 0 0 0,-1 0 0 0 0,-1-2 0 0 0,-1 0-1 0 0,-1-1 1 0 0,-2-1 0 0 0,-1-1 0 0 0,-1 0-1 0 0,-1 0 1 0 0,-2-1 0 0 0,-1-1 0 0 0,-1 0 0 0 0,-2 0-1 0 0,2-29-5 0 0,-7 49-25 0 0,1 1 7 0 0,0-1 0 0 0,-1 1 1 0 0,-1 0-1 0 0,1-1 0 0 0,-1 1 0 0 0,-1 0 0 0 0,0 0 1 0 0,-1-1-1 0 0,0 1 0 0 0,0 0 0 0 0,-1 0 0 0 0,0 0 1 0 0,-1 1-1 0 0,0-1 0 0 0,-1 1 0 0 0,0 0 0 0 0,0 0 1 0 0,-1 1-1 0 0,0-1 0 0 0,-3-2 18 0 0,6 9-17 0 0,0 0-1 0 0,0 0 1 0 0,-1 0 0 0 0,1 0-1 0 0,-1 1 1 0 0,0-1 0 0 0,1 1-1 0 0,-1 0 1 0 0,0 0 0 0 0,0 0 0 0 0,0 1-1 0 0,0-1 1 0 0,0 1 0 0 0,0 0-1 0 0,0 0 1 0 0,1 0 0 0 0,-1 1-1 0 0,0 0 1 0 0,0-1 0 0 0,0 1-1 0 0,0 0 1 0 0,1 1 0 0 0,-1-1-1 0 0,0 1 1 0 0,1 0 0 0 0,-1-1 0 0 0,1 1-1 0 0,0 1 1 0 0,0-1 0 0 0,0 1-1 0 0,0-1 1 0 0,0 1 0 0 0,0 0-1 0 0,-1 2 18 0 0,-7 7-23 0 0,0 1-1 0 0,1 0 1 0 0,0 0-1 0 0,2 1 1 0 0,-1 1-1 0 0,2-1 0 0 0,-5 12 24 0 0,-1 13-34 0 0,2 0 0 0 0,2 1 0 0 0,1 0 0 0 0,2 1 0 0 0,2 0 0 0 0,1 0 0 0 0,3 0 0 0 0,3 23 34 0 0,3-13-28 0 0,2-1-1 0 0,3 0 1 0 0,2-1-1 0 0,2 0 0 0 0,2-1 1 0 0,2-1-1 0 0,2-1 1 0 0,2 0-1 0 0,5 2 29 0 0,-4-8 5 0 0,-19-33-14 0 0,0 0 0 0 0,0 1 1 0 0,-1 0-1 0 0,0 0 1 0 0,0 0-1 0 0,-1 0 0 0 0,0 1 1 0 0,0-1-1 0 0,-1 1 1 0 0,0 0-1 0 0,-1 0 0 0 0,0 1 9 0 0,-1-9-24 0 0,-4 0-184 0 0,-1-1-1 0 0,0 0 1 0 0,0 0-1 0 0,1 0 1 0 0,-1 0-1 0 0,0 0 1 0 0,1-1-1 0 0,-1 0 1 0 0,0 0-1 0 0,1-1 1 0 0,-1 1-1 0 0,1-1 1 0 0,0 0-1 0 0,0 0 1 0 0,-1 0-1 0 0,1 0 1 0 0,-2-3 208 0 0,-46-33-4784 0 0,19 12-3537 0 0,21 18 197 0 0</inkml:trace>
  <inkml:trace contextRef="#ctx0" brushRef="#br0" timeOffset="-2184">4522 835 14883 0 0,'0'0'759'0'0,"0"0"-283"0"0,0 0 30 0 0,0 0 276 0 0,0 0 172 0 0,0 0 29 0 0,33 0-62 0 0,105 0-74 0 0,414-11 3170 0 0,-218 16-3820 0 0,-193 16-4165 0 0,-140-21 3725 0 0,13 3-2562 0 0,-4 1-4272 0 0,-1 0-4155 0 0</inkml:trace>
  <inkml:trace contextRef="#ctx0" brushRef="#br0" timeOffset="-2004.094">5995 1074 15859 0 0,'0'0'2233'0'0,"0"0"-2073"0"0,0 0-40 0 0,0 0 32 0 0,0 0 8 0 0,0 0-64 0 0,0 0-88 0 0,0 0-144 0 0,5 188-392 0 0,-5-166-464 0 0,0 0-921 0 0,2-7-1944 0 0,-2-4-7505 0 0</inkml:trace>
  <inkml:trace contextRef="#ctx0" brushRef="#br0" timeOffset="-1836.422">5905 654 21669 0 0,'0'0'808'0'0,"0"0"-336"0"0,0 0-232 0 0,0 0-104 0 0,0 0-216 0 0,0 0-328 0 0,0 0-400 0 0,0 0-505 0 0,0 0-951 0 0,0 0-1961 0 0,0 0-8082 0 0</inkml:trace>
  <inkml:trace contextRef="#ctx0" brushRef="#br0" timeOffset="-1268.159">6523 953 6873 0 0,'0'0'1359'0'0,"0"0"-273"0"0,0 0-112 0 0,0 0-21 0 0,0 0-63 0 0,0 0-77 0 0,0 0-91 0 0,0 0-130 0 0,0 0-164 0 0,0 0-152 0 0,0 0-120 0 0,0 0-67 0 0,-22 19-37 0 0,-70 60 18 0 0,57-26 125 0 0,33-42-141 0 0,0 2-23 0 0,-1-1 1 0 0,2 2-1 0 0,0-1 1 0 0,0 0-1 0 0,1 0 0 0 0,1 0 1 0 0,0 0-1 0 0,1 0 1 0 0,0 0-1 0 0,2 5-31 0 0,-2-13 51 0 0,-1 0-1 0 0,1 0 1 0 0,0-1 0 0 0,1 1-1 0 0,-1-1 1 0 0,1 1 0 0 0,0-1-1 0 0,0 0 1 0 0,0 0 0 0 0,0 0-1 0 0,1-1 1 0 0,-1 1 0 0 0,1-1-1 0 0,0 1 1 0 0,0-1 0 0 0,0-1-1 0 0,1 1 1 0 0,-1 0 0 0 0,1-1-1 0 0,-1 0 1 0 0,1 0-1 0 0,0-1 1 0 0,0 1 0 0 0,0-1-1 0 0,0 0 1 0 0,0 0 0 0 0,0-1-1 0 0,1 1-50 0 0,2-1 214 0 0,-1 0-1 0 0,1 0 0 0 0,0-1 1 0 0,-1 0-1 0 0,1-1 0 0 0,0 1 1 0 0,-1-1-1 0 0,0-1 0 0 0,1 1 1 0 0,-1-1-1 0 0,0-1 0 0 0,0 1 1 0 0,-1-1-1 0 0,1 0 0 0 0,-1-1 1 0 0,0 0-1 0 0,0 0 0 0 0,0 0 1 0 0,-1 0-1 0 0,1-1 0 0 0,-2 0 1 0 0,1 0-1 0 0,0-1 0 0 0,-1 1 1 0 0,0-1-1 0 0,-1 0 0 0 0,0 0 1 0 0,0 0-1 0 0,0-1-213 0 0,1-4 71 0 0,0 0 1 0 0,-1-1-1 0 0,0 1 0 0 0,-1-1 1 0 0,-1 1-1 0 0,0-1 1 0 0,0 0-1 0 0,-2 0 0 0 0,1 1 1 0 0,-2-1-1 0 0,0 0 0 0 0,0 1 1 0 0,-1-1-1 0 0,-4-11-71 0 0,4 15-199 0 0,-1 0 1 0 0,-1 0-1 0 0,1 0 0 0 0,-1 0 0 0 0,-1 1 1 0 0,1 0-1 0 0,-1 0 0 0 0,-1 0 1 0 0,0 1-1 0 0,0 0 0 0 0,0 0 0 0 0,-5-3 199 0 0,-18-4-3671 0 0,9 10-4561 0 0,7 3-1980 0 0</inkml:trace>
  <inkml:trace contextRef="#ctx0" brushRef="#br0" timeOffset="-855.987">6906 1391 17420 0 0,'0'0'2078'0'0,"0"0"-801"0"0,0 0-278 0 0,0 0-41 0 0,0 0-122 0 0,0 0-132 0 0,0 0-131 0 0,0 0-127 0 0,0 0-89 0 0,0 0-110 0 0,0 0-87 0 0,0 0-52 0 0,0 0-48 0 0,8-28-11 0 0,27-88-23 0 0,3 39-152 0 0,-37 73-7 0 0,1 0-1 0 0,0 1 1 0 0,1-1 0 0 0,-1 0-1 0 0,1 1 1 0 0,-1 0-1 0 0,1 0 1 0 0,0 0-1 0 0,0 0 1 0 0,0 0 0 0 0,1 0-1 0 0,-1 1 1 0 0,1 0-1 0 0,-1-1 1 0 0,1 1 0 0 0,0 1-1 0 0,0-1 1 0 0,0 0-1 0 0,0 1 1 0 0,0 0-1 0 0,0 0 1 0 0,0 0 0 0 0,0 1 133 0 0,17 55-1169 0 0,-20-50 1212 0 0,1 0 0 0 0,0 0 0 0 0,0-1 0 0 0,0 1 0 0 0,0-1 0 0 0,1 1 0 0 0,0-1 0 0 0,0 0 0 0 0,0 0 0 0 0,0 0 0 0 0,1 0-1 0 0,0 0 1 0 0,-1-1 0 0 0,1 0 0 0 0,0 1 0 0 0,1-2 0 0 0,-1 1 0 0 0,1 0 0 0 0,-1-1 0 0 0,1 0 0 0 0,0 0 0 0 0,-1 0 0 0 0,1-1 0 0 0,0 1 0 0 0,0-1-1 0 0,0 0 1 0 0,1-1 0 0 0,-1 1 0 0 0,0-1 0 0 0,0 0 0 0 0,0-1 0 0 0,3 1-43 0 0,9-2 186 0 0,1 0-1 0 0,-1 0 1 0 0,0-2 0 0 0,0 0 0 0 0,0-1-1 0 0,-1-1 1 0 0,0 0 0 0 0,0-1 0 0 0,0-1-1 0 0,-1-1 1 0 0,0 0 0 0 0,0-1 0 0 0,-1 0-1 0 0,-1-1 1 0 0,0-1 0 0 0,0 0-1 0 0,-1 0 1 0 0,-1-2 0 0 0,0 1 0 0 0,0-1-1 0 0,-2-1 1 0 0,3-5-186 0 0,11-70-1651 0 0,-28 53-9465 0 0,2 28-1440 0 0</inkml:trace>
  <inkml:trace contextRef="#ctx0" brushRef="#br0" timeOffset="10035.41">1 2337 0 0 0,'0'0'811'0'0,"0"0"182"0"0,0 0-58 0 0,0 0-161 0 0,0 0-143 0 0,0 0-110 0 0,0 0-86 0 0,0 0-48 0 0,6-15-46 0 0,21-45 8 0 0,6 34 281 0 0,-24 23-446 0 0,39-12 181 0 0,0 2-1 0 0,1 2 1 0 0,1 3 0 0 0,-1 1-1 0 0,1 3 1 0 0,0 2 0 0 0,0 2 0 0 0,0 2-1 0 0,43 8-364 0 0,107-2 283 0 0,840-11 2173 0 0,-497-30-2026 0 0,-276 10-294 0 0,709-43 118 0 0,-289 54-84 0 0,241-13 126 0 0,145-58 170 0 0,-259 33-233 0 0,171-22-147 0 0,1097-35-58 0 0,-995 103-45 0 0,-335 6 128 0 0,-3 0-3157 0 0,-655 4-756 0 0,-34 7-2403 0 0,-44-7 4053 0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1:40.6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9220 603 2681 0 0,'0'0'2293'0'0,"0"0"-1072"0"0,0 0-276 0 0,0 0 141 0 0,0 0 347 0 0,0 0 254 0 0,0 0 94 0 0,0 0-79 0 0,0 0-234 0 0,-6-33-220 0 0,-25-100-209 0 0,31 131-994 0 0,0-1 0 0 0,-1 0 1 0 0,1 1-1 0 0,-1-1 0 0 0,0 1 0 0 0,0-1 0 0 0,0 1 1 0 0,0-1-1 0 0,0 1 0 0 0,0-1 0 0 0,-1 1 1 0 0,1 0-1 0 0,-1 0 0 0 0,0 0 0 0 0,0 0 0 0 0,1 0 1 0 0,-1 0-1 0 0,0 0 0 0 0,-1 1 0 0 0,1-1 0 0 0,0 1 1 0 0,0-1-1 0 0,-1 1 0 0 0,1 0 0 0 0,-1 0 0 0 0,1 0 1 0 0,-1 0-1 0 0,1 1-45 0 0,-9-4 236 0 0,-3 0-98 0 0,-1 0 1 0 0,1 0-1 0 0,-1 2 1 0 0,0-1-1 0 0,0 2 1 0 0,0 0-1 0 0,1 1 1 0 0,-1 1-1 0 0,0 0 0 0 0,0 1 1 0 0,0 0-1 0 0,0 1 1 0 0,1 1-1 0 0,0 0 1 0 0,0 1-1 0 0,0 1 1 0 0,0 0-1 0 0,-2 2-138 0 0,-9 6 41 0 0,1 0 0 0 0,1 1 0 0 0,0 2 0 0 0,1 0 0 0 0,1 1 1 0 0,1 1-1 0 0,0 1 0 0 0,1 1 0 0 0,-4 8-41 0 0,13-15 1 0 0,1 0 1 0 0,0 1 0 0 0,0 0-1 0 0,2 0 1 0 0,0 1 0 0 0,1 0-1 0 0,0 0 1 0 0,1 1 0 0 0,1-1-1 0 0,1 1 1 0 0,-1 9-2 0 0,3-18-3 0 0,1 0 0 0 0,-1 0 1 0 0,1 0-1 0 0,1 0 0 0 0,0 0 0 0 0,0 0 0 0 0,0 0 1 0 0,1 0-1 0 0,1-1 0 0 0,-1 1 0 0 0,1-1 0 0 0,0 0 0 0 0,1 1 1 0 0,-1-1-1 0 0,1-1 0 0 0,1 1 0 0 0,0-1 0 0 0,0 1 0 0 0,0-1 1 0 0,0-1-1 0 0,1 1 0 0 0,0-1 0 0 0,0 0 0 0 0,1 0 1 0 0,3 2 2 0 0,5-1 58 0 0,0 0 1 0 0,1-2 0 0 0,-1 0 0 0 0,1 0-1 0 0,0-2 1 0 0,-1 0 0 0 0,1 0 0 0 0,0-2 0 0 0,0 0-1 0 0,0-1 1 0 0,0 0 0 0 0,0-1 0 0 0,0-1-1 0 0,7-3-58 0 0,21-6 159 0 0,0-3-1 0 0,-2-1 0 0 0,0-3 1 0 0,-1-1-1 0 0,-1-2 0 0 0,-1-1 1 0 0,-1-3-1 0 0,-1 0 0 0 0,-1-3 1 0 0,-2-1-1 0 0,25-27-158 0 0,-43 40 96 0 0,0 0 1 0 0,-1 0-1 0 0,0-1 1 0 0,-2-1-1 0 0,0-1 0 0 0,-1 1 1 0 0,-1-2-1 0 0,7-19-96 0 0,-12 10 915 0 0,-21 49-875 0 0,-2 15-22 0 0,1 0 0 0 0,2 1-1 0 0,2 1 1 0 0,1 0 0 0 0,2 2-18 0 0,-5 37 31 0 0,4 0 0 0 0,3 0-1 0 0,3 40-30 0 0,-6 63 44 0 0,6-142-47 0 0,0 24-56 0 0,-3 0-1 0 0,-3-1 1 0 0,-15 51 59 0 0,19-77-2158 0 0,25-38-2762 0 0,6-16-721 0 0,-11 7-1298 0 0,-4 6-633 0 0</inkml:trace>
  <inkml:trace contextRef="#ctx0" brushRef="#br0" timeOffset="211.69">9887 1129 16307 0 0,'0'0'1146'0'0,"0"0"-242"0"0,0 0 6 0 0,0 0 129 0 0,0 0-14 0 0,0 0-182 0 0,0 0-259 0 0,0 0-222 0 0,0 0-145 0 0,0 0-112 0 0,0 0-70 0 0,0 0-59 0 0,-7 34-77 0 0,-22 103-55 0 0,27-128 138 0 0,-2 35-973 0 0,8-39 313 0 0,7 5-3071 0 0,-2-6-3149 0 0,-6-4-3964 0 0</inkml:trace>
  <inkml:trace contextRef="#ctx0" brushRef="#br0" timeOffset="615.269">10234 573 13243 0 0,'0'0'1696'0'0,"0"0"-181"0"0,0 0-259 0 0,0 0-123 0 0,0 0-102 0 0,0 0-113 0 0,0 0-127 0 0,0 0-172 0 0,0 0-195 0 0,0 0-158 0 0,0 0-105 0 0,0 0-48 0 0,0 0-7 0 0,25-18-25 0 0,80-57-21 0 0,-19 43 24 0 0,-66 29-65 0 0,4-1 4 0 0,19-6 4 0 0,-1 2 1 0 0,1 3-1 0 0,1 1 0 0 0,-1 2 1 0 0,26 3-28 0 0,-64-1-12 0 0,0 0 1 0 0,0 0 0 0 0,0 1 0 0 0,-1 0-1 0 0,1 0 1 0 0,0 0 0 0 0,-1 1-1 0 0,1-1 1 0 0,-1 1 0 0 0,0 0 0 0 0,1 1-1 0 0,-1-1 1 0 0,0 1 0 0 0,0-1-1 0 0,-1 1 1 0 0,1 0 0 0 0,-1 1 0 0 0,1-1-1 0 0,-1 1 1 0 0,0-1 0 0 0,0 1-1 0 0,0 0 1 0 0,-1 0 0 0 0,1 0 0 0 0,-1 0-1 0 0,0 1 1 0 0,0-1 0 0 0,-1 1-1 0 0,1-1 1 0 0,-1 1 0 0 0,0 0 0 0 0,0-1-1 0 0,-1 1 1 0 0,1 0 0 0 0,-1 0-1 0 0,0-1 1 0 0,0 1 0 0 0,-1 0 0 0 0,0 0-1 0 0,1-1 1 0 0,-2 3 11 0 0,-5 11-21 0 0,-1-1 0 0 0,-1 0 0 0 0,-1-1 1 0 0,0 0-1 0 0,-1 0 0 0 0,0-1 0 0 0,-5 3 21 0 0,2 0-13 0 0,-61 69-4 0 0,55-67 73 0 0,1 0 1 0 0,1 2-1 0 0,1 0 1 0 0,1 2 0 0 0,1-1-1 0 0,0 2 1 0 0,-9 23-57 0 0,22-43 15 0 0,1 1 1 0 0,-1-1-1 0 0,1 0 0 0 0,0 1 1 0 0,0-1-1 0 0,1 1 0 0 0,0-1 1 0 0,0 1-1 0 0,0-1 0 0 0,0 1 1 0 0,1-1-1 0 0,0 1 0 0 0,0-1 1 0 0,1 0-1 0 0,-1 1 0 0 0,1-1 1 0 0,0 0-1 0 0,0 0 0 0 0,1 0 1 0 0,0 0-1 0 0,0-1 0 0 0,0 1 1 0 0,0-1-1 0 0,1 0 0 0 0,-1 0 1 0 0,1 0-1 0 0,0 0 0 0 0,0 0 1 0 0,1-1-1 0 0,-1 0 0 0 0,1 0 1 0 0,0 0-1 0 0,4 2-15 0 0,8 3 76 0 0,-1 0-1 0 0,2-1 1 0 0,-1-1-1 0 0,1 0 1 0 0,0-1-1 0 0,0-1 1 0 0,0-1-1 0 0,0-1 1 0 0,11 0-76 0 0,32 0 12 0 0,0-3 0 0 0,0-2 0 0 0,0-3 0 0 0,39-10-12 0 0,-28-2-3640 0 0,-3-6-3576 0 0,-44 13-4819 0 0</inkml:trace>
  <inkml:trace contextRef="#ctx0" brushRef="#br0" timeOffset="-3471.744">734 1453 2208 0 0,'0'0'1972'0'0,"0"0"-1248"0"0,0 0-592 0 0,0 0-71 0 0,0 0 144 0 0,0 0 308 0 0,0 0 381 0 0,0 0 319 0 0,0 0 216 0 0,0 0 48 0 0,0 0-78 0 0,18 16-143 0 0,62 49-176 0 0,-76-62-981 0 0,1 0-1 0 0,0 0 1 0 0,0-1 0 0 0,1 0 0 0 0,-1 0-1 0 0,0 0 1 0 0,1 0 0 0 0,0-1-1 0 0,-1 0 1 0 0,1 0 0 0 0,-1-1-1 0 0,1 1 1 0 0,0-1 0 0 0,0 0-1 0 0,0-1-98 0 0,14 1 314 0 0,21 0 133 0 0,1-1 1 0 0,0-3 0 0 0,-1-1-1 0 0,0-2 1 0 0,0-2 0 0 0,-1-2-1 0 0,0-1 1 0 0,0-2 0 0 0,6-5-448 0 0,54-32 261 0 0,-2-5 1 0 0,-3-4 0 0 0,-3-3-1 0 0,-2-5 1 0 0,-3-4 0 0 0,-4-3-1 0 0,-3-4 1 0 0,-4-3 0 0 0,-3-3-1 0 0,56-88-261 0 0,159-242 200 0 0,-252 366-168 0 0,83-86 179 0 0,-118 134-213 0 0,0 0 0 0 0,0 0 0 0 0,1 0 0 0 0,-1 0 0 0 0,1 0 0 0 0,-1 0 0 0 0,0 1 0 0 0,1-1 0 0 0,0 0 0 0 0,-1 1 1 0 0,1 0-1 0 0,-1-1 0 0 0,1 1 0 0 0,0 0 0 0 0,-1 0 0 0 0,1 0 0 0 0,-1 0 0 0 0,1 0 0 0 0,0 0 0 0 0,-1 0 0 0 0,1 0 0 0 0,0 1 0 0 0,-1-1 0 0 0,1 1 0 0 0,-1-1 0 0 0,1 1 0 0 0,-1 0 0 0 0,1-1 0 0 0,-1 1 0 0 0,1 0 0 0 0,-1 0 1 0 0,0 0-1 0 0,0 0 0 0 0,1 0 0 0 0,-1 0 0 0 0,0 1 0 0 0,0-1 0 0 0,0 0 0 0 0,0 1 0 0 0,0-1 0 0 0,-1 0 0 0 0,1 1 0 0 0,0-1 0 0 0,0 2 2 0 0,28 73 29 0 0,-29-75-24 0 0,23 97 88 0 0,-4 0-1 0 0,-5 1 1 0 0,-3 1 0 0 0,-5 30-93 0 0,-3-91 67 0 0,-2 0 0 0 0,-2 0 0 0 0,-2 0 0 0 0,-1 0 0 0 0,-2 0 0 0 0,-2-1 0 0 0,-1 0 0 0 0,-4 6-67 0 0,0-13 18 0 0,-1-1 1 0 0,-1-1-1 0 0,-1-1 1 0 0,-2 0-1 0 0,-1-1 1 0 0,-1-1 0 0 0,-1 0-1 0 0,-1-2 1 0 0,-1-1-1 0 0,-2 0 1 0 0,0-2-1 0 0,-1-1 1 0 0,-1-1-1 0 0,-1-1 1 0 0,0-2-1 0 0,-1 0 1 0 0,-1-2-1 0 0,-27 8-18 0 0,-6 2-194 0 0,-1-3-1 0 0,-1-3 1 0 0,-1-2-1 0 0,0-4 1 0 0,-1-2-1 0 0,0-4 1 0 0,-16-2 194 0 0,73-3-204 0 0,-45-11-1653 0 0,45-26-2630 0 0,31-10-5338 0 0,-8 27 2926 0 0</inkml:trace>
  <inkml:trace contextRef="#ctx0" brushRef="#br0" timeOffset="-2405">3138 1332 11923 0 0,'0'0'1184'0'0,"0"0"-755"0"0,0 0-199 0 0,0 0 247 0 0,0 0 209 0 0,0 0 134 0 0,0 0 100 0 0,32-1 52 0 0,101-5-17 0 0,1-24 1139 0 0,-116 26-1929 0 0,1-2 0 0 0,-1 0 0 0 0,-1 0 0 0 0,1-2 0 0 0,-1 0 1 0 0,0-1-1 0 0,-1-1 0 0 0,0-1 0 0 0,0 0 0 0 0,-1-1 0 0 0,-1 0 0 0 0,0-1 0 0 0,-1-1 1 0 0,0 0-1 0 0,-1-1 0 0 0,-1 0 0 0 0,10-17-165 0 0,-20 30-12 0 0,0 0 1 0 0,0-1-1 0 0,1 1 1 0 0,-2 0-1 0 0,1-1 1 0 0,0 1-1 0 0,0-1 1 0 0,-1 1-1 0 0,1-1 1 0 0,-1 1-1 0 0,0-1 1 0 0,0 1-1 0 0,0-1 1 0 0,0 0-1 0 0,0 1 0 0 0,-1-1 1 0 0,1 1-1 0 0,-1-1 1 0 0,1 1-1 0 0,-1-1 1 0 0,0 1-1 0 0,0 0 1 0 0,0-1-1 0 0,0 1 1 0 0,-1 0-1 0 0,1 0 1 0 0,-1 0-1 0 0,1 0 1 0 0,-1 0-1 0 0,0 0 0 0 0,0 0 1 0 0,1 0-1 0 0,-1 1 1 0 0,0-1-1 0 0,-1 1 1 0 0,1 0-1 0 0,0-1 1 0 0,0 1-1 0 0,-1 0 1 0 0,1 0-1 0 0,0 0 1 0 0,-3 0 11 0 0,-3-2-121 0 0,-1 1 1 0 0,-1 0 0 0 0,1 1 0 0 0,0 0-1 0 0,0 0 1 0 0,0 0 0 0 0,-1 2 0 0 0,1-1-1 0 0,0 1 1 0 0,0 0 0 0 0,-5 2 120 0 0,-5 4-106 0 0,1 0 0 0 0,1 1 1 0 0,-1 1-1 0 0,1 1 0 0 0,1 0 0 0 0,0 2 0 0 0,0-1 1 0 0,1 2-1 0 0,1 0 0 0 0,0 1 0 0 0,1 0 0 0 0,-10 15 106 0 0,14-20-39 0 0,1 1-1 0 0,0 1 0 0 0,0 0 0 0 0,1 0 0 0 0,1 0 1 0 0,0 1-1 0 0,0 0 0 0 0,1 0 0 0 0,1 1 0 0 0,0-1 1 0 0,1 1-1 0 0,0 0 0 0 0,1 0 0 0 0,0 0 0 0 0,1 0 1 0 0,1 0-1 0 0,0 1 0 0 0,0-1 0 0 0,2 3 40 0 0,2-9 27 0 0,1 1 0 0 0,0-1 0 0 0,0 0-1 0 0,0-1 1 0 0,1 1 0 0 0,0-1 0 0 0,1 0-1 0 0,-1 0 1 0 0,1-1 0 0 0,0 0 0 0 0,0 0 0 0 0,1-1-1 0 0,0 0 1 0 0,-1 0 0 0 0,1-1 0 0 0,0 0 0 0 0,1 0-1 0 0,-1-1 1 0 0,0 0 0 0 0,1 0 0 0 0,0-1-1 0 0,-1-1 1 0 0,1 1 0 0 0,8-1-27 0 0,24-4 323 0 0,1-1-1 0 0,-1-2 1 0 0,-1-1 0 0 0,1-3 0 0 0,-1-1-1 0 0,-1-2 1 0 0,-1-1 0 0 0,0-3 0 0 0,-1-1-1 0 0,0-1 1 0 0,27-22-323 0 0,2 4 224 0 0,219-134 378 0 0,-214 142-505 0 0,-61 36-261 0 0,-10-5 159 0 0,0-1 25 0 0,0 0 12 0 0,0 0 5 0 0,0 0-5 0 0,0 0-3 0 0,0 0 21 0 0,0 0 27 0 0,0 0 23 0 0,0 0 32 0 0,0 0 15 0 0,0 0 2 0 0,0 0 44 0 0,0 0 25 0 0,0 0 5 0 0,-21 0 509 0 0,14 0-731 0 0,-2-1-45 0 0,0 1 0 0 0,1 0-1 0 0,-1 0 1 0 0,0 1 0 0 0,1 1 0 0 0,-1-1-1 0 0,1 1 1 0 0,-1 1 0 0 0,1 0 0 0 0,0 0-1 0 0,-3 2 45 0 0,-3 2-99 0 0,0 2-1 0 0,1 0 0 0 0,0 1 1 0 0,1 0-1 0 0,0 0 0 0 0,1 2 0 0 0,0-1 1 0 0,0 1-1 0 0,1 1 0 0 0,1 0 1 0 0,0 0-1 0 0,-5 12 100 0 0,13-22-21 0 0,-1 0 1 0 0,1 1-1 0 0,0-1 0 0 0,0 0 1 0 0,0 1-1 0 0,0-1 1 0 0,1 0-1 0 0,-1 1 0 0 0,1-1 1 0 0,0 1-1 0 0,0-1 0 0 0,0 0 1 0 0,1 1-1 0 0,-1-1 1 0 0,1 1-1 0 0,0-1 0 0 0,0 0 1 0 0,0 0-1 0 0,0 1 0 0 0,0-1 1 0 0,1 0-1 0 0,-1 0 0 0 0,1 0 1 0 0,0 0-1 0 0,0-1 1 0 0,0 1-1 0 0,0 0 0 0 0,1-1 1 0 0,-1 1-1 0 0,1-1 0 0 0,0 0 1 0 0,-1 0-1 0 0,1 0 0 0 0,0 0 1 0 0,0 0 20 0 0,7 3-11 0 0,0 0-1 0 0,1 0 1 0 0,-1-1 0 0 0,1 0-1 0 0,0-1 1 0 0,0 0 0 0 0,0-1 0 0 0,0 0-1 0 0,0 0 1 0 0,5-1 11 0 0,19 1 66 0 0,0-1 1 0 0,1-1-1 0 0,-1-2 0 0 0,0-2 1 0 0,0-1-1 0 0,0-1 0 0 0,15-7-66 0 0,33-20 288 0 0,-1-4 0 0 0,-2-3 0 0 0,-2-4 0 0 0,-1-3-1 0 0,-3-3 1 0 0,30-29-288 0 0,-79 60 6 0 0,0 0 0 0 0,-1-2 0 0 0,-1-1-1 0 0,-1-1 1 0 0,-1-1 0 0 0,-1 0 0 0 0,-1-2 0 0 0,-1 0-1 0 0,-1-1 1 0 0,-2-1 0 0 0,-1-1 0 0 0,-1 0-1 0 0,-1 0 1 0 0,-2-1 0 0 0,-1-1 0 0 0,-1 0 0 0 0,-2 0-1 0 0,2-29-5 0 0,-7 49-25 0 0,1 1 7 0 0,0-1 0 0 0,-1 1 1 0 0,-1 0-1 0 0,1-1 0 0 0,-1 1 0 0 0,-1 0 0 0 0,0 0 1 0 0,-1-1-1 0 0,0 1 0 0 0,0 0 0 0 0,-1 0 0 0 0,0 0 1 0 0,-1 1-1 0 0,0-1 0 0 0,-1 1 0 0 0,0 0 0 0 0,0 0 1 0 0,-1 1-1 0 0,0-1 0 0 0,-3-2 18 0 0,6 9-17 0 0,0 0-1 0 0,0 0 1 0 0,-1 0 0 0 0,1 0-1 0 0,-1 1 1 0 0,0-1 0 0 0,1 1-1 0 0,-1 0 1 0 0,0 0 0 0 0,0 0 0 0 0,0 1-1 0 0,0-1 1 0 0,0 1 0 0 0,0 0-1 0 0,0 0 1 0 0,1 0 0 0 0,-1 1-1 0 0,0 0 1 0 0,0-1 0 0 0,0 1-1 0 0,0 0 1 0 0,1 1 0 0 0,-1-1-1 0 0,0 1 1 0 0,1 0 0 0 0,-1-1 0 0 0,1 1-1 0 0,0 1 1 0 0,0-1 0 0 0,0 1-1 0 0,0-1 1 0 0,0 1 0 0 0,0 0-1 0 0,-1 2 18 0 0,-7 7-23 0 0,0 1-1 0 0,1 0 1 0 0,0 0-1 0 0,2 1 1 0 0,-1 1-1 0 0,2-1 0 0 0,-5 12 24 0 0,-1 13-34 0 0,2 0 0 0 0,2 1 0 0 0,1 0 0 0 0,2 1 0 0 0,2 0 0 0 0,1 0 0 0 0,3 0 0 0 0,3 23 34 0 0,3-13-28 0 0,2-1-1 0 0,3 0 1 0 0,2-1-1 0 0,2 0 0 0 0,2-1 1 0 0,2-1-1 0 0,2-1 1 0 0,2 0-1 0 0,5 2 29 0 0,-4-8 5 0 0,-19-33-14 0 0,0 0 0 0 0,0 1 1 0 0,-1 0-1 0 0,0 0 1 0 0,0 0-1 0 0,-1 0 0 0 0,0 1 1 0 0,0-1-1 0 0,-1 1 1 0 0,0 0-1 0 0,-1 0 0 0 0,0 1 9 0 0,-1-9-24 0 0,-4 0-184 0 0,-1-1-1 0 0,0 0 1 0 0,0 0-1 0 0,1 0 1 0 0,-1 0-1 0 0,0 0 1 0 0,1-1-1 0 0,-1 0 1 0 0,0 0-1 0 0,1-1 1 0 0,-1 1-1 0 0,1-1 1 0 0,0 0-1 0 0,0 0 1 0 0,-1 0-1 0 0,1 0 1 0 0,-2-3 208 0 0,-46-33-4784 0 0,19 12-3537 0 0,21 18 197 0 0</inkml:trace>
  <inkml:trace contextRef="#ctx0" brushRef="#br0" timeOffset="-2184">4522 835 14883 0 0,'0'0'759'0'0,"0"0"-283"0"0,0 0 30 0 0,0 0 276 0 0,0 0 172 0 0,0 0 29 0 0,33 0-62 0 0,105 0-74 0 0,414-11 3170 0 0,-218 16-3820 0 0,-193 16-4165 0 0,-140-21 3725 0 0,13 3-2562 0 0,-4 1-4272 0 0,-1 0-4155 0 0</inkml:trace>
  <inkml:trace contextRef="#ctx0" brushRef="#br0" timeOffset="-2004.094">5995 1074 15859 0 0,'0'0'2233'0'0,"0"0"-2073"0"0,0 0-40 0 0,0 0 32 0 0,0 0 8 0 0,0 0-64 0 0,0 0-88 0 0,0 0-144 0 0,5 188-392 0 0,-5-166-464 0 0,0 0-921 0 0,2-7-1944 0 0,-2-4-7505 0 0</inkml:trace>
  <inkml:trace contextRef="#ctx0" brushRef="#br0" timeOffset="-1836.422">5905 654 21669 0 0,'0'0'808'0'0,"0"0"-336"0"0,0 0-232 0 0,0 0-104 0 0,0 0-216 0 0,0 0-328 0 0,0 0-400 0 0,0 0-505 0 0,0 0-951 0 0,0 0-1961 0 0,0 0-8082 0 0</inkml:trace>
  <inkml:trace contextRef="#ctx0" brushRef="#br0" timeOffset="-1268.159">6523 953 6873 0 0,'0'0'1359'0'0,"0"0"-273"0"0,0 0-112 0 0,0 0-21 0 0,0 0-63 0 0,0 0-77 0 0,0 0-91 0 0,0 0-130 0 0,0 0-164 0 0,0 0-152 0 0,0 0-120 0 0,0 0-67 0 0,-22 19-37 0 0,-70 60 18 0 0,57-26 125 0 0,33-42-141 0 0,0 2-23 0 0,-1-1 1 0 0,2 2-1 0 0,0-1 1 0 0,0 0-1 0 0,1 0 0 0 0,1 0 1 0 0,0 0-1 0 0,1 0 1 0 0,0 0-1 0 0,2 5-31 0 0,-2-13 51 0 0,-1 0-1 0 0,1 0 1 0 0,0-1 0 0 0,1 1-1 0 0,-1-1 1 0 0,1 1 0 0 0,0-1-1 0 0,0 0 1 0 0,0 0 0 0 0,0 0-1 0 0,1-1 1 0 0,-1 1 0 0 0,1-1-1 0 0,0 1 1 0 0,0-1 0 0 0,0-1-1 0 0,1 1 1 0 0,-1 0 0 0 0,1-1-1 0 0,-1 0 1 0 0,1 0-1 0 0,0-1 1 0 0,0 1 0 0 0,0-1-1 0 0,0 0 1 0 0,0 0 0 0 0,0-1-1 0 0,1 1-50 0 0,2-1 214 0 0,-1 0-1 0 0,1 0 0 0 0,0-1 1 0 0,-1 0-1 0 0,1-1 0 0 0,0 1 1 0 0,-1-1-1 0 0,0-1 0 0 0,1 1 1 0 0,-1-1-1 0 0,0-1 0 0 0,0 1 1 0 0,-1-1-1 0 0,1 0 0 0 0,-1-1 1 0 0,0 0-1 0 0,0 0 0 0 0,0 0 1 0 0,-1 0-1 0 0,1-1 0 0 0,-2 0 1 0 0,1 0-1 0 0,0-1 0 0 0,-1 1 1 0 0,0-1-1 0 0,-1 0 0 0 0,0 0 1 0 0,0 0-1 0 0,0-1-213 0 0,1-4 71 0 0,0 0 1 0 0,-1-1-1 0 0,0 1 0 0 0,-1-1 1 0 0,-1 1-1 0 0,0-1 1 0 0,0 0-1 0 0,-2 0 0 0 0,1 1 1 0 0,-2-1-1 0 0,0 0 0 0 0,0 1 1 0 0,-1-1-1 0 0,-4-11-71 0 0,4 15-199 0 0,-1 0 1 0 0,-1 0-1 0 0,1 0 0 0 0,-1 0 0 0 0,-1 1 1 0 0,1 0-1 0 0,-1 0 0 0 0,-1 0 1 0 0,0 1-1 0 0,0 0 0 0 0,0 0 0 0 0,-5-3 199 0 0,-18-4-3671 0 0,9 10-4561 0 0,7 3-1980 0 0</inkml:trace>
  <inkml:trace contextRef="#ctx0" brushRef="#br0" timeOffset="-855.987">6906 1391 17420 0 0,'0'0'2078'0'0,"0"0"-801"0"0,0 0-278 0 0,0 0-41 0 0,0 0-122 0 0,0 0-132 0 0,0 0-131 0 0,0 0-127 0 0,0 0-89 0 0,0 0-110 0 0,0 0-87 0 0,0 0-52 0 0,0 0-48 0 0,8-28-11 0 0,27-88-23 0 0,3 39-152 0 0,-37 73-7 0 0,1 0-1 0 0,0 1 1 0 0,1-1 0 0 0,-1 0-1 0 0,1 1 1 0 0,-1 0-1 0 0,1 0 1 0 0,0 0-1 0 0,0 0 1 0 0,0 0 0 0 0,1 0-1 0 0,-1 1 1 0 0,1 0-1 0 0,-1-1 1 0 0,1 1 0 0 0,0 1-1 0 0,0-1 1 0 0,0 0-1 0 0,0 1 1 0 0,0 0-1 0 0,0 0 1 0 0,0 0 0 0 0,0 1 133 0 0,17 55-1169 0 0,-20-50 1212 0 0,1 0 0 0 0,0 0 0 0 0,0-1 0 0 0,0 1 0 0 0,0-1 0 0 0,1 1 0 0 0,0-1 0 0 0,0 0 0 0 0,0 0 0 0 0,0 0 0 0 0,1 0-1 0 0,0 0 1 0 0,-1-1 0 0 0,1 0 0 0 0,0 1 0 0 0,1-2 0 0 0,-1 1 0 0 0,1 0 0 0 0,-1-1 0 0 0,1 0 0 0 0,0 0 0 0 0,-1 0 0 0 0,1-1 0 0 0,0 1 0 0 0,0-1-1 0 0,0 0 1 0 0,1-1 0 0 0,-1 1 0 0 0,0-1 0 0 0,0 0 0 0 0,0-1 0 0 0,3 1-43 0 0,9-2 186 0 0,1 0-1 0 0,-1 0 1 0 0,0-2 0 0 0,0 0 0 0 0,0-1-1 0 0,-1-1 1 0 0,0 0 0 0 0,0-1 0 0 0,0-1-1 0 0,-1-1 1 0 0,0 0 0 0 0,0-1 0 0 0,-1 0-1 0 0,-1-1 1 0 0,0-1 0 0 0,0 0-1 0 0,-1 0 1 0 0,-1-2 0 0 0,0 1 0 0 0,0-1-1 0 0,-2-1 1 0 0,3-5-186 0 0,11-70-1651 0 0,-28 53-9465 0 0,2 28-1440 0 0</inkml:trace>
  <inkml:trace contextRef="#ctx0" brushRef="#br0" timeOffset="10035.41">1 2337 0 0 0,'0'0'811'0'0,"0"0"182"0"0,0 0-58 0 0,0 0-161 0 0,0 0-143 0 0,0 0-110 0 0,0 0-86 0 0,0 0-48 0 0,6-15-46 0 0,21-45 8 0 0,6 34 281 0 0,-24 23-446 0 0,39-12 181 0 0,0 2-1 0 0,1 2 1 0 0,1 3 0 0 0,-1 1-1 0 0,1 3 1 0 0,0 2 0 0 0,0 2 0 0 0,0 2-1 0 0,43 8-364 0 0,107-2 283 0 0,840-11 2173 0 0,-497-30-2026 0 0,-276 10-294 0 0,709-43 118 0 0,-289 54-84 0 0,241-13 126 0 0,145-58 170 0 0,-259 33-233 0 0,171-22-147 0 0,1097-35-58 0 0,-995 103-45 0 0,-335 6 128 0 0,-3 0-3157 0 0,-655 4-756 0 0,-34 7-2403 0 0,-44-7 4053 0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2:10.8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7469 13443 0 0,'0'0'303'0'0,"0"0"-61"0"0,0 0-95 0 0,0 0 1 0 0,0 0 60 0 0,0 0 128 0 0,0 0 130 0 0,0 0 67 0 0,0 0 30 0 0,0 0-31 0 0,0 34-55 0 0,1 111-41 0 0,18-14 468 0 0,-9-94-565 0 0,-2-1 178 0 0,3 1-1 0 0,0-1 0 0 0,3-1 0 0 0,13 26-516 0 0,-23-52 55 0 0,1 0 0 0 0,0-1 0 0 0,0 1-1 0 0,1-1 1 0 0,0 0 0 0 0,0 0 0 0 0,1-1 0 0 0,0 0 0 0 0,1 0 0 0 0,-1-1 0 0 0,1 1-1 0 0,1-2 1 0 0,-1 1 0 0 0,1-1 0 0 0,0-1 0 0 0,0 1 0 0 0,0-1 0 0 0,0-1 0 0 0,1 0-1 0 0,4 0-54 0 0,-7-1 56 0 0,0-1 0 0 0,0 0 0 0 0,1-1-1 0 0,-1 0 1 0 0,0 0 0 0 0,1 0 0 0 0,-1-1 0 0 0,0 0-1 0 0,0-1 1 0 0,0 1 0 0 0,0-1 0 0 0,0-1-1 0 0,0 0 1 0 0,0 1 0 0 0,-1-2 0 0 0,1 1 0 0 0,-1-1-1 0 0,0 0 1 0 0,0 0 0 0 0,-1-1 0 0 0,1 0-1 0 0,1-2-55 0 0,22-22 120 0 0,-2-2 0 0 0,-1-1 0 0 0,-1-1-1 0 0,-2-2 1 0 0,-1 0 0 0 0,11-26-120 0 0,44-68-225 0 0,-76 127 209 0 0,0 0-1 0 0,0 0 1 0 0,1 0 0 0 0,-1 0 0 0 0,0 0-1 0 0,1 0 1 0 0,-1 1 0 0 0,1-1 0 0 0,0 1 0 0 0,-1-1-1 0 0,1 1 1 0 0,0-1 0 0 0,0 1 0 0 0,0 0-1 0 0,0 0 1 0 0,0 0 0 0 0,0 0 0 0 0,1 0-1 0 0,-1 1 1 0 0,0-1 0 0 0,0 0 0 0 0,0 1 0 0 0,1 0-1 0 0,-1 0 1 0 0,0-1 0 0 0,1 1 0 0 0,-1 1-1 0 0,0-1 1 0 0,0 0 0 0 0,1 1 0 0 0,-1-1 0 0 0,0 1-1 0 0,0-1 1 0 0,1 1 0 0 0,-1 0 0 0 0,0 0-1 0 0,0 0 1 0 0,0 0 0 0 0,0 0 0 0 0,0 1 0 0 0,-1-1-1 0 0,1 1 1 0 0,0-1 0 0 0,-1 1 0 0 0,1-1-1 0 0,-1 1 1 0 0,1 0 0 0 0,0 1 16 0 0,6 8 39 0 0,2 0 1 0 0,-1 0-1 0 0,1-1 1 0 0,1 0-1 0 0,0 0 0 0 0,1-1 1 0 0,-1-1-1 0 0,2 0 1 0 0,-1-1-1 0 0,1 0 0 0 0,0-1 1 0 0,0 0-1 0 0,1-1 1 0 0,0 0-1 0 0,0-2 0 0 0,0 1 1 0 0,0-2-1 0 0,0 0 1 0 0,1 0-1 0 0,11-1-39 0 0,-15-5 150 0 0,0 0-1 0 0,0-1 1 0 0,0 0-1 0 0,-1 0 1 0 0,1-1 0 0 0,-1-1-1 0 0,-1 0 1 0 0,1 0-1 0 0,-1-1 1 0 0,-1 0-1 0 0,1 0 1 0 0,-1-1-1 0 0,-1 0 1 0 0,0 0 0 0 0,0-1-1 0 0,-1 0 1 0 0,0 0-1 0 0,0-1 1 0 0,-1 0-1 0 0,1-5-149 0 0,7-16 193 0 0,-2 0-1 0 0,-2-1 1 0 0,-1 0-1 0 0,-1 0 1 0 0,-2-1-1 0 0,-1 0 1 0 0,-1 0-1 0 0,-3 0 0 0 0,0 0 1 0 0,-6-34-193 0 0,4 48-3 0 0,-1 0-1 0 0,-1 0 1 0 0,-1 0 0 0 0,-1 1-1 0 0,0 0 1 0 0,-1 0-1 0 0,-1 0 1 0 0,-4-4 3 0 0,1 15-3923 0 0,13 27-942 0 0,8 5-533 0 0,-5-12-45 0 0,2 2-3786 0 0</inkml:trace>
  <inkml:trace contextRef="#ctx0" brushRef="#br0" timeOffset="243.552">1857 7277 16940 0 0,'0'0'496'0'0,"0"0"-184"0"0,0 0 80 0 0,0 0 120 0 0,0 0 48 0 0,0 0-88 0 0,0 0-136 0 0,16 199-144 0 0,-10-169-96 0 0,7-5-112 0 0,-1-2-72 0 0,-1 2-120 0 0,2-6-176 0 0,2-5-344 0 0,-4-2-576 0 0,2-5-993 0 0,-6 0-2112 0 0,-3-7-6465 0 0</inkml:trace>
  <inkml:trace contextRef="#ctx0" brushRef="#br0" timeOffset="503.798">1590 6766 12851 0 0,'0'0'-872'0'0,"0"0"-713"0"0,0 0-1559 0 0,0 0-865 0 0,0 0 768 0 0</inkml:trace>
  <inkml:trace contextRef="#ctx0" brushRef="#br0" timeOffset="712.211">2094 5985 11434 0 0,'0'0'505'0'0,"0"0"-121"0"0,0 0 46 0 0,0 0 245 0 0,0 0 285 0 0,0 0 223 0 0,0 0 40 0 0,0 0-168 0 0,0 0-237 0 0,0 0-197 0 0,0 0-127 0 0,16 34-86 0 0,50 110-50 0 0,-4 6 436 0 0,115 240 55 0 0,34 157-1239 0 0,-188-498-2263 0 0,-22-48 1618 0 0,-1-1-340 0 0,0 0-410 0 0,0-12-8250 0 0,0 9 5117 0 0</inkml:trace>
  <inkml:trace contextRef="#ctx0" brushRef="#br0" timeOffset="957.384">2074 6946 10930 0 0,'0'0'1029'0'0,"0"0"-407"0"0,0 0 51 0 0,0 0 249 0 0,0 0 131 0 0,0 0-16 0 0,0 0-51 0 0,0 0-65 0 0,34-26-125 0 0,111-85-151 0 0,-39 20 187 0 0,62-82-495 0 0,-75 43-2961 0 0,-60 68-1537 0 0,-14 20-2727 0 0,-12 22-222 0 0</inkml:trace>
  <inkml:trace contextRef="#ctx0" brushRef="#br0" timeOffset="1315.293">2724 5772 7794 0 0,'0'0'1885'0'0,"0"0"-1463"0"0,0 0-234 0 0,0 0 320 0 0,0 0 309 0 0,0 0 257 0 0,2 31 162 0 0,11 104 11 0 0,45 155 2334 0 0,-36-205-2782 0 0,4-1 0 0 0,31 67-799 0 0,-44-122 39 0 0,1-1 0 0 0,1 0 0 0 0,2-1 1 0 0,0-1-1 0 0,8 8-39 0 0,-23-31 25 0 0,0 1 1 0 0,-1-1 0 0 0,1-1-1 0 0,0 1 1 0 0,0 0 0 0 0,1 0-1 0 0,-1-1 1 0 0,1 1 0 0 0,-1-1-1 0 0,1 0 1 0 0,0 0-1 0 0,0 0 1 0 0,0 0 0 0 0,0 0-1 0 0,0 0 1 0 0,0-1 0 0 0,0 0-1 0 0,0 0 1 0 0,1 0 0 0 0,-1 0-1 0 0,1 0 1 0 0,-1 0 0 0 0,0-1-1 0 0,1 0 1 0 0,-1 0 0 0 0,1 0-1 0 0,-1 0 1 0 0,1 0-1 0 0,-1-1 1 0 0,1 1 0 0 0,-1-1-1 0 0,1 0 1 0 0,-1 0 0 0 0,0 0-1 0 0,0-1 1 0 0,1 1 0 0 0,-1-1-1 0 0,0 1 1 0 0,1-2-26 0 0,72-168 1444 0 0,-70 158-1414 0 0,2-9 4 0 0,2 0 1 0 0,1 0-1 0 0,0 1 1 0 0,2 1-1 0 0,0 0 1 0 0,2 0-1 0 0,0 2 1 0 0,1 0-1 0 0,7-7-34 0 0,-21 24 1 0 0,-1 0 0 0 0,0-1 0 0 0,1 1 0 0 0,-1 0 0 0 0,1 0 0 0 0,0 0 0 0 0,-1 0 0 0 0,1 1 0 0 0,0-1 0 0 0,-1 0 0 0 0,1 1 0 0 0,0-1 0 0 0,0 1 0 0 0,0-1 0 0 0,0 1 0 0 0,-1 0 0 0 0,1 0 0 0 0,0 0 0 0 0,0 0 0 0 0,0 0 0 0 0,0 0 0 0 0,0 0 0 0 0,0 1-1 0 0,-1-1 1 0 0,1 1 0 0 0,0 0 0 0 0,0-1 0 0 0,-1 1 0 0 0,1 0 0 0 0,0 0 0 0 0,-1 0 0 0 0,1 0 0 0 0,-1 0 0 0 0,1 0 0 0 0,-1 0 0 0 0,1 1 0 0 0,-1-1 0 0 0,0 1-1 0 0,39 70 254 0 0,-28-47-229 0 0,-7-14-56 0 0,0 0-1 0 0,1 0 0 0 0,1 0 0 0 0,0-1 0 0 0,0 0 0 0 0,1 0 0 0 0,1-1 1 0 0,-1 0-1 0 0,1 0 0 0 0,1-1 0 0 0,8 6 32 0 0,48-2-5352 0 0,-56-16 196 0 0,-3-3-5712 0 0</inkml:trace>
  <inkml:trace contextRef="#ctx0" brushRef="#br0" timeOffset="2049.822">4642 5584 0 0 0,'0'0'688'0'0,"0"0"598"0"0,0 0 406 0 0,0 0 307 0 0,0 0 148 0 0,0 0-12 0 0,0 0-110 0 0,0 0-246 0 0,0 0-268 0 0,0 0-267 0 0,0 0-242 0 0,0 0-191 0 0,0 0-141 0 0,-32 33-131 0 0,-97 106-115 0 0,90-72-88 0 0,34-42-245 0 0,0 0 0 0 0,2 0 0 0 0,0 1 0 0 0,2-1 0 0 0,1 1 0 0 0,3 23-91 0 0,-2-43-86 0 0,1 0 0 0 0,0 0 0 0 0,0 0 0 0 0,1 0 0 0 0,0-1 0 0 0,0 1 0 0 0,0-1 0 0 0,0 0 0 0 0,1 0 0 0 0,0 0 0 0 0,0 0 0 0 0,0-1 0 0 0,0 1 0 0 0,1-1 0 0 0,0 0 0 0 0,0-1 0 0 0,0 1 0 0 0,0-1 0 0 0,1 0 0 0 0,-1 0 0 0 0,1-1 0 0 0,0 1 0 0 0,0-1 1 0 0,0-1-1 0 0,0 1 0 0 0,0-1 0 0 0,0 0 0 0 0,0 0 0 0 0,0-1 0 0 0,1 0 0 0 0,-1 0 0 0 0,0 0 0 0 0,0-1 0 0 0,0 0 0 0 0,0 0 0 0 0,0 0 0 0 0,0-1 0 0 0,0 0 0 0 0,0 0 0 0 0,0-1 0 0 0,1 0 86 0 0,72-39-3808 0 0,-31 9-1949 0 0,-22 14-1987 0 0</inkml:trace>
  <inkml:trace contextRef="#ctx0" brushRef="#br0" timeOffset="2323.813">5233 5363 7266 0 0,'0'0'1591'0'0,"0"0"-1062"0"0,0 0-245 0 0,-13 36 97 0 0,-39 116 93 0 0,37-60 317 0 0,16-74-570 0 0,-1-11-82 0 0,0 0 1 0 0,1 0-1 0 0,-1 0 0 0 0,1 0 0 0 0,1 0 1 0 0,0-1-1 0 0,0 1 0 0 0,0 0 0 0 0,1-1 0 0 0,-1 0 1 0 0,2 1-1 0 0,-1-1 0 0 0,1 0 0 0 0,0-1 1 0 0,0 1-1 0 0,0-1 0 0 0,1 1 0 0 0,0-1 1 0 0,0-1-1 0 0,0 1 0 0 0,0-1 0 0 0,1 0 0 0 0,0 0 1 0 0,0 0-1 0 0,0-1 0 0 0,0 0 0 0 0,1 0 1 0 0,-1-1-1 0 0,1 0 0 0 0,0 0 0 0 0,-1 0 0 0 0,1-1 1 0 0,0 0-1 0 0,0 0 0 0 0,1-1-139 0 0,-2 1 195 0 0,0 0-1 0 0,0-1 1 0 0,0 0 0 0 0,0 0-1 0 0,0 0 1 0 0,0-1 0 0 0,0 0-1 0 0,0 0 1 0 0,0-1 0 0 0,-1 1-1 0 0,1-1 1 0 0,0-1 0 0 0,-1 1-1 0 0,1-1 1 0 0,-1 0 0 0 0,0 0-1 0 0,0 0 1 0 0,0-1 0 0 0,0 0-1 0 0,-1 0 1 0 0,1 0-1 0 0,-1 0 1 0 0,0-1-195 0 0,8-14 266 0 0,0-1 0 0 0,-1 0 0 0 0,-1 0 0 0 0,-1-1 0 0 0,-1 0 0 0 0,-1-1 0 0 0,-1 1 0 0 0,0-2 0 0 0,-2 1 0 0 0,-1 0 0 0 0,0-1 0 0 0,-2 0 0 0 0,0 1 0 0 0,-2-1 0 0 0,-1 0 0 0 0,-1-6-266 0 0,1 16-70 0 0,-1 1 0 0 0,0 0 1 0 0,0-1-1 0 0,-1 1 1 0 0,-1 0-1 0 0,0 1 0 0 0,0-1 1 0 0,-1 1-1 0 0,-1 0 1 0 0,0 1-1 0 0,-1-1 0 0 0,1 2 1 0 0,-2-1-1 0 0,0 1 0 0 0,-3-3 70 0 0,10 11-184 0 0,0-1 0 0 0,0 0 0 0 0,-1 1 0 0 0,1 0 0 0 0,0-1 0 0 0,-1 1 0 0 0,1 0-1 0 0,-1 0 1 0 0,1 1 0 0 0,-1-1 0 0 0,0 1 0 0 0,1-1 0 0 0,-1 1 0 0 0,0 0-1 0 0,0 0 1 0 0,1 0 0 0 0,-1 0 0 0 0,0 0 0 0 0,1 0 0 0 0,-1 1 0 0 0,0 0-1 0 0,1-1 1 0 0,-1 1 0 0 0,1 0 0 0 0,-3 1 184 0 0,-28 33-10812 0 0,28-23 2129 0 0</inkml:trace>
  <inkml:trace contextRef="#ctx0" brushRef="#br0" timeOffset="2703.286">5730 5705 9242 0 0,'0'0'1598'0'0,"0"0"-502"0"0,0 0 17 0 0,0 0 281 0 0,0 0 50 0 0,0 0-195 0 0,0 0-189 0 0,1-37-180 0 0,4-116-145 0 0,8 45 406 0 0,-6 60-811 0 0,3 0-1 0 0,2 0 0 0 0,2 1 0 0 0,19-41-329 0 0,-15 57-284 0 0,-18 31 264 0 0,0-1 1 0 0,1 1-1 0 0,-1-1 1 0 0,1 1-1 0 0,-1 0 1 0 0,0-1 0 0 0,1 1-1 0 0,-1 0 1 0 0,1 0-1 0 0,-1-1 1 0 0,1 1-1 0 0,-1 0 1 0 0,1 0-1 0 0,-1 0 1 0 0,1-1 0 0 0,-1 1-1 0 0,1 0 1 0 0,0 0-1 0 0,-1 0 1 0 0,1 0-1 0 0,-1 0 1 0 0,1 0-1 0 0,-1 0 1 0 0,1 0 0 0 0,-1 1-1 0 0,1-1 1 0 0,-1 0-1 0 0,1 0 1 0 0,-1 0-1 0 0,1 0 1 0 0,-1 1 0 0 0,1-1-1 0 0,-1 0 1 0 0,1 1-1 0 0,-1-1 1 0 0,1 0-1 0 0,-1 1 1 0 0,0-1-1 0 0,1 0 1 0 0,-1 1 0 0 0,0-1-1 0 0,1 1 1 0 0,-1-1-1 0 0,0 1 1 0 0,1-1-1 0 0,-1 1 1 0 0,0-1-1 0 0,0 1 1 0 0,0-1 0 0 0,0 1-1 0 0,1-1 1 0 0,-1 1-1 0 0,0-1 1 0 0,0 1-1 0 0,0-1 1 0 0,0 1-1 0 0,0 0 20 0 0,17 47-116 0 0,-16-42 120 0 0,0 0 1 0 0,0 0-1 0 0,0 0 1 0 0,1 0-1 0 0,0 0 1 0 0,0 0-1 0 0,1 0 0 0 0,0-1 1 0 0,0 1-1 0 0,0-1 1 0 0,1 0-1 0 0,-1 0 1 0 0,1 0-1 0 0,0 0 1 0 0,1-1-1 0 0,-1 1 1 0 0,1-1-1 0 0,0 0 0 0 0,0-1 1 0 0,0 1-1 0 0,0-1 1 0 0,1 0-1 0 0,-1 0 1 0 0,1-1-1 0 0,0 0 1 0 0,0 0-1 0 0,0 0 0 0 0,3 0-4 0 0,-4-2 121 0 0,0 0 0 0 0,-1 0-1 0 0,1-1 1 0 0,0 1 0 0 0,0-1-1 0 0,-1-1 1 0 0,1 1 0 0 0,0-1-1 0 0,-1 1 1 0 0,0-1 0 0 0,1 0-1 0 0,-1-1 1 0 0,0 1 0 0 0,0-1-1 0 0,0 0 1 0 0,0 0 0 0 0,-1 0-1 0 0,1 0 1 0 0,-1-1-1 0 0,0 0 1 0 0,0 1 0 0 0,0-1-1 0 0,0-1-120 0 0,56-102 1904 0 0,-57 101-1866 0 0,12-28 117 0 0,-1 0-1 0 0,-3-1 0 0 0,0 0 0 0 0,-2-1 0 0 0,-2 0 0 0 0,-1-3-154 0 0,4-73-3321 0 0,-6 87-1513 0 0,-1 14-3255 0 0,0 7-2193 0 0</inkml:trace>
  <inkml:trace contextRef="#ctx0" brushRef="#br0" timeOffset="3090.307">6781 4531 4513 0 0,'0'0'2056'0'0,"0"0"-347"0"0,0 0 70 0 0,0 0 84 0 0,0 0-205 0 0,0 0-307 0 0,0 0-210 0 0,0 0-99 0 0,-33 12-79 0 0,-105 41-103 0 0,68-8 270 0 0,62-34-903 0 0,1-5-100 0 0,0 1 0 0 0,1 0-1 0 0,1 0 1 0 0,-1 0-1 0 0,1 0 1 0 0,0 1-1 0 0,1 0 1 0 0,0 0 0 0 0,0 0-1 0 0,0 1 1 0 0,1-1-1 0 0,1 1 1 0 0,-2 6-127 0 0,6-12 3 0 0,1 0 0 0 0,-1 1 0 0 0,1-1 0 0 0,0-1 0 0 0,0 1 1 0 0,0 0-1 0 0,0-1 0 0 0,1 1 0 0 0,-1-1 0 0 0,0 0 0 0 0,1 0 0 0 0,0 0 0 0 0,-1-1 0 0 0,1 1 0 0 0,0-1 1 0 0,0 0-1 0 0,0 0 0 0 0,0 0 0 0 0,0-1 0 0 0,0 1 0 0 0,0-1 0 0 0,0 0 0 0 0,0 0 0 0 0,0 0 0 0 0,1-1-3 0 0,174 2 678 0 0,-175-2-627 0 0,0 1 1 0 0,0 0 0 0 0,0 0-1 0 0,0 0 1 0 0,0 1 0 0 0,0 0-1 0 0,0-1 1 0 0,0 1-1 0 0,0 1 1 0 0,-1-1 0 0 0,1 0-1 0 0,0 1 1 0 0,-1 0-1 0 0,1 0 1 0 0,-1 0 0 0 0,0 0-1 0 0,1 1 1 0 0,-1-1 0 0 0,0 1-1 0 0,0 0 1 0 0,-1 0-1 0 0,1 0 1 0 0,-1 0 0 0 0,1 0-1 0 0,-1 0 1 0 0,0 1 0 0 0,0-1-1 0 0,0 1 1 0 0,-1 0-1 0 0,1-1 1 0 0,-1 1 0 0 0,0 0-1 0 0,0 0 1 0 0,-1 0-1 0 0,1 0 1 0 0,-1 0 0 0 0,1 0-1 0 0,-1 0 1 0 0,0 0 0 0 0,-1 0-1 0 0,1 0 1 0 0,-1 0-1 0 0,0 0 1 0 0,0 1-52 0 0,-4 7-122 0 0,-1 0 1 0 0,-1 0-1 0 0,0-1 1 0 0,0 0-1 0 0,-1 0 1 0 0,0 0-1 0 0,-1-1 1 0 0,0 0-1 0 0,-1-1 1 0 0,0 0-1 0 0,0-1 0 0 0,-1 0 1 0 0,0 0-1 0 0,-9 4 122 0 0,-22 8-4422 0 0,14-10-5744 0 0,19-6 1492 0 0</inkml:trace>
  <inkml:trace contextRef="#ctx0" brushRef="#br0" timeOffset="3489.476">7017 3920 8146 0 0,'0'0'1855'0'0,"0"0"-15"0"0,0 0 86 0 0,0 0-18 0 0,0 0-282 0 0,0 0-350 0 0,0 0-270 0 0,0 0-214 0 0,0 0-121 0 0,0 0-19 0 0,0 0-11 0 0,0 0-12 0 0,0 0-43 0 0,13 15-95 0 0,42 52-93 0 0,-15 22 171 0 0,-30-57-446 0 0,146 405-409 0 0,-144-397-517 0 0,1 4-5242 0 0,-12-36-3426 0 0,-1-4 941 0 0</inkml:trace>
  <inkml:trace contextRef="#ctx0" brushRef="#br0" timeOffset="3717.895">6836 4472 11658 0 0,'0'0'713'0'0,"0"0"-213"0"0,0 0 12 0 0,0 0 103 0 0,0 0 57 0 0,0 0-4 0 0,0 0 19 0 0,33-29-16 0 0,107-91-73 0 0,-25 44 223 0 0,105-42-524 0 0,-68 49-6096 0 0,-95 44-2509 0 0,-41 20 4003 0 0</inkml:trace>
  <inkml:trace contextRef="#ctx0" brushRef="#br0" timeOffset="4067.773">7771 3949 2449 0 0,'0'0'1150'0'0,"0"0"-449"0"0,0 0-244 0 0,0 0-126 0 0,0 0-81 0 0,0 0 49 0 0,0 0 151 0 0,0 0 168 0 0,0 0 117 0 0,0 0-31 0 0,0 0-87 0 0,0 0-64 0 0,0 0-33 0 0,-18 18 31 0 0,-58 60 28 0 0,57-59-329 0 0,1 0 1 0 0,1 1-1 0 0,1 2 1 0 0,0-1-1 0 0,2 2 1 0 0,0 0 0 0 0,2 0-1 0 0,-2 6-250 0 0,-4 47-2 0 0,18-74 6 0 0,-1 0 0 0 0,1 0 0 0 0,1 0 0 0 0,-1 0 0 0 0,0 0 0 0 0,0 0 0 0 0,1 0 0 0 0,-1 0 0 0 0,1 0 0 0 0,0 0 0 0 0,-1 0 0 0 0,1 0 0 0 0,0 0 0 0 0,0-1 0 0 0,0 1 0 0 0,0 0 0 0 0,1-1 0 0 0,-1 1 0 0 0,0-1 0 0 0,1 1 1 0 0,-1-1-1 0 0,1 1 0 0 0,-1-1 0 0 0,1 0 0 0 0,0 0 0 0 0,0 0 0 0 0,-1 0 0 0 0,1 0 0 0 0,0 0 0 0 0,0-1 0 0 0,0 1 0 0 0,0 0 0 0 0,0-1 0 0 0,0 0 0 0 0,2 1-4 0 0,7-3 337 0 0,0 0 0 0 0,1-1 0 0 0,-1 0 0 0 0,-1-1 1 0 0,1 0-1 0 0,0-1 0 0 0,-1 0 0 0 0,0-1 0 0 0,0 0 0 0 0,-1 0 0 0 0,1-1 1 0 0,-2 0-1 0 0,1-1 0 0 0,-1 0 0 0 0,0 0 0 0 0,0-1 0 0 0,-1 0 1 0 0,0 0-1 0 0,-1-1 0 0 0,0 0 0 0 0,1-3-337 0 0,52-81 1605 0 0,-32 49-1346 0 0,1 1 0 0 0,2 2 0 0 0,2 1 0 0 0,14-12-259 0 0,-45 52-10 0 0,0 0 0 0 0,-1 1 1 0 0,1-1-1 0 0,0 1 0 0 0,0-1 1 0 0,-1 1-1 0 0,1-1 1 0 0,0 1-1 0 0,0 0 0 0 0,0 0 1 0 0,0-1-1 0 0,0 1 0 0 0,0 0 1 0 0,-1 0-1 0 0,1 0 1 0 0,0 0-1 0 0,0 0 0 0 0,0 0 1 0 0,0 0-1 0 0,0 0 0 0 0,0 0 1 0 0,0 0-1 0 0,0 0 1 0 0,-1 1-1 0 0,1-1 0 0 0,0 0 1 0 0,0 1-1 0 0,0-1 0 0 0,0 1 1 0 0,-1-1-1 0 0,1 1 1 0 0,0-1-1 0 0,0 1 0 0 0,-1-1 1 0 0,1 1-1 0 0,0 0 0 0 0,-1-1 1 0 0,1 1-1 0 0,-1 0 1 0 0,1 0-1 0 0,-1-1 0 0 0,1 1 1 0 0,-1 0-1 0 0,0 0 1 0 0,1 0-1 0 0,-1 0 0 0 0,0-1 1 0 0,0 1-1 0 0,1 1 10 0 0,19 51-682 0 0,-18-45 439 0 0,5 14-938 0 0,11 33-2561 0 0,-1-22-6293 0 0,-13-25 3562 0 0</inkml:trace>
  <inkml:trace contextRef="#ctx0" brushRef="#br0" timeOffset="4420.997">8149 4067 10474 0 0,'0'0'1539'0'0,"0"0"-311"0"0,0 0-93 0 0,0 0-58 0 0,0 0-89 0 0,0 0-104 0 0,0 0-102 0 0,0 0-144 0 0,0 0-158 0 0,14-36-154 0 0,48-115-126 0 0,25-22 41 0 0,-66 143-523 0 0,-21 30 74 0 0,0 15-629 0 0,0-10 808 0 0,-1-1-2 0 0,-1 0 0 0 0,2-1 0 0 0,-1 1 0 0 0,0 0 0 0 0,1 0 0 0 0,0 0 0 0 0,0 0 0 0 0,0 0 0 0 0,0 0 0 0 0,1 0 0 0 0,-1 0 0 0 0,1 0 0 0 0,0 0 0 0 0,0 0 0 0 0,0 0 0 0 0,1-1 0 0 0,0 1 0 0 0,-1 0-1 0 0,1-1 1 0 0,1 1 0 0 0,-1-1 0 0 0,0 0 0 0 0,1 0 0 0 0,-1 0 0 0 0,1 0 0 0 0,0 0 0 0 0,0-1 0 0 0,0 1 0 0 0,1-1 0 0 0,-1 0 0 0 0,0 0 0 0 0,1 0 0 0 0,0 0 0 0 0,-1 0 0 0 0,1-1 0 0 0,0 0 0 0 0,0 1 31 0 0,4-4 268 0 0,-1-1 0 0 0,0 1 0 0 0,0-1 1 0 0,0 0-1 0 0,0-1 0 0 0,-1 0 0 0 0,1 0 1 0 0,-1 0-1 0 0,0-1 0 0 0,0 0 0 0 0,-1 0 1 0 0,1 0-1 0 0,-1-1 0 0 0,-1 0 0 0 0,1 0 0 0 0,-1 0 1 0 0,1 0-1 0 0,-2-1 0 0 0,1 0 0 0 0,-1 1 1 0 0,2-7-269 0 0,12-15 563 0 0,64-137 285 0 0,-65 107-3291 0 0,-6-2-3781 0 0,-8 45-111 0 0,1 3-3195 0 0</inkml:trace>
  <inkml:trace contextRef="#ctx0" brushRef="#br0" timeOffset="4713.213">8815 2579 12891 0 0,'0'0'4610'0'0,"0"0"-3387"0"0,0 0-960 0 0,0 0 9 0 0,0 0 72 0 0,0 0 49 0 0,0 0 45 0 0,5 35 24 0 0,17 111-15 0 0,8-38 268 0 0,112 269-7 0 0,-52-177-3199 0 0,-88-190 1035 0 0,-2-2-5026 0 0,0-4-2526 0 0</inkml:trace>
  <inkml:trace contextRef="#ctx0" brushRef="#br0" timeOffset="4954.287">8528 3257 9522 0 0,'0'0'4064'0'0,"0"0"-2053"0"0,0 0-791 0 0,0 0-297 0 0,29-35-339 0 0,98-112-249 0 0,-4 38-2 0 0,259-133 502 0 0,-223 156-2434 0 0,-106 61-1616 0 0,1 1-3423 0 0,-15 7-1737 0 0</inkml:trace>
  <inkml:trace contextRef="#ctx0" brushRef="#br0" timeOffset="9289.549">10711 2491 720 0 0,'0'0'1954'0'0,"0"0"-603"0"0,0 0-252 0 0,0 0 80 0 0,0 0 198 0 0,0 0 165 0 0,0 0 33 0 0,0 0-83 0 0,0 0-193 0 0,0 0-252 0 0,0 0-208 0 0,-22 1-192 0 0,-71 7-150 0 0,42 21 128 0 0,42-19-487 0 0,-9 12 40 0 0,0 0 1 0 0,1 1-1 0 0,2 1 1 0 0,0 0-1 0 0,2 1 0 0 0,1 1 1 0 0,1 0-1 0 0,-5 18-178 0 0,5-13 53 0 0,1 0 1 0 0,1 1-1 0 0,2 0 0 0 0,1 1 1 0 0,2 0-1 0 0,1 0 0 0 0,1 24-53 0 0,1-54 3 0 0,1 1-1 0 0,0-1 0 0 0,0 0 0 0 0,0 0 0 0 0,0 0 0 0 0,1 0 0 0 0,-1 0 1 0 0,1 0-1 0 0,0 0 0 0 0,-1 0 0 0 0,1 0 0 0 0,1-1 0 0 0,-1 1 0 0 0,0 0 1 0 0,1 0-1 0 0,-1-1 0 0 0,1 1 0 0 0,0-1 0 0 0,0 1 0 0 0,0-1 0 0 0,0 0 1 0 0,0 0-1 0 0,0 0 0 0 0,1 0 0 0 0,-1 0 0 0 0,1-1 0 0 0,0 1 0 0 0,-1-1 1 0 0,1 1-1 0 0,0-1 0 0 0,0 0 0 0 0,0 0 0 0 0,0 0 0 0 0,-1 0 0 0 0,1-1 0 0 0,1 1 1 0 0,-1-1-1 0 0,0 0 0 0 0,0 0 0 0 0,0 0 0 0 0,0 0 0 0 0,0-1 0 0 0,0 1-2 0 0,8-5 188 0 0,-1 0-1 0 0,1-1 0 0 0,-1 0 1 0 0,-1 0-1 0 0,1-1 0 0 0,-1 0 1 0 0,0-1-1 0 0,0 0 0 0 0,-1-1 1 0 0,0 1-1 0 0,-1-2 0 0 0,0 1 1 0 0,0-1-1 0 0,-1 0 0 0 0,0-2-187 0 0,49-74 708 0 0,-4-2 0 0 0,-3-2 0 0 0,-5-2 0 0 0,23-72-708 0 0,-12 9 397 0 0,-54 155-427 0 0,1 0 0 0 0,0 0 1 0 0,0-1-1 0 0,0 1 0 0 0,0 0 0 0 0,-1 0 0 0 0,1 0 0 0 0,0 1 1 0 0,0-1-1 0 0,0 0 0 0 0,0 0 0 0 0,-1 0 0 0 0,1 1 1 0 0,0-1-1 0 0,0 0 0 0 0,-1 1 0 0 0,1-1 0 0 0,0 0 0 0 0,0 1 1 0 0,-1-1-1 0 0,1 1 0 0 0,0-1 0 0 0,-1 1 0 0 0,1 0 0 0 0,-1-1 1 0 0,1 1-1 0 0,-1 0 0 0 0,1-1 0 0 0,-1 1 0 0 0,1 0 0 0 0,-1-1 1 0 0,0 1-1 0 0,1 0 0 0 0,-1 0 0 0 0,0 0 0 0 0,0-1 1 0 0,1 1-1 0 0,-1 0 0 0 0,0 0 0 0 0,0 0 0 0 0,0 0 0 0 0,0-1 1 0 0,0 1-1 0 0,0 0 0 0 0,0 0 0 0 0,-1 0 0 0 0,1 0 0 0 0,0-1 1 0 0,0 1-1 0 0,-1 0 30 0 0,4 6-147 0 0,12 29-752 0 0,23 44-2766 0 0,-3-35-4575 0 0,-23-34 1962 0 0,-5-3 1686 0 0</inkml:trace>
  <inkml:trace contextRef="#ctx0" brushRef="#br0" timeOffset="9674.823">11159 2568 9978 0 0,'0'0'1395'0'0,"0"0"-63"0"0,0 0 95 0 0,0 0 92 0 0,0 0-153 0 0,0 0-275 0 0,11-36-242 0 0,39-114-191 0 0,-6 50 161 0 0,33-25-112 0 0,-68 136-1249 0 0,8 44 371 0 0,-17-49 177 0 0,0-1 1 0 0,1 1-1 0 0,-1-1 0 0 0,1 1 1 0 0,1-1-1 0 0,-1 0 1 0 0,1 1-1 0 0,0-1 1 0 0,0 0-1 0 0,0 0 1 0 0,1 0-1 0 0,0 0 0 0 0,0 0 1 0 0,0-1-1 0 0,0 0 1 0 0,1 1-1 0 0,0-1 1 0 0,0 0-1 0 0,0-1 0 0 0,0 1 1 0 0,0-1-1 0 0,1 0 1 0 0,0 0-1 0 0,0 0 1 0 0,-1 0-1 0 0,2-1 1 0 0,-1 0-1 0 0,0 0 0 0 0,0 0 1 0 0,1-1-1 0 0,-1 0 1 0 0,1 0-7 0 0,1-3 184 0 0,0 0 0 0 0,0 0 0 0 0,0-1 0 0 0,0 0 0 0 0,-1 0 0 0 0,1-1 0 0 0,-1 0 0 0 0,1 0 0 0 0,-1 0 0 0 0,-1-1 0 0 0,1 0 0 0 0,-1 0 0 0 0,1-1 0 0 0,-2 1 0 0 0,1-1 0 0 0,-1 0 0 0 0,1 0 0 0 0,-2-1 0 0 0,1 1 0 0 0,-1-1 0 0 0,0 0 0 0 0,0 0 0 0 0,-1 0 0 0 0,1-1-184 0 0,10-19 178 0 0,45-104 584 0 0,-28 57-3432 0 0,5 4-9472 0 0,-29 58 964 0 0</inkml:trace>
  <inkml:trace contextRef="#ctx0" brushRef="#br0" timeOffset="10176.238">12116 1711 6897 0 0,'0'0'2880'0'0,"0"0"-1305"0"0,0 0-398 0 0,0 0-55 0 0,0 0-183 0 0,0 0-287 0 0,0 0-244 0 0,0 0-149 0 0,-32 23-58 0 0,-98 78-41 0 0,75-37-31 0 0,49-49-112 0 0,0-2-49 0 0,1 1 0 0 0,0 0 0 0 0,0 0 0 0 0,2 0 0 0 0,0 0 0 0 0,0 1 0 0 0,2 0 1 0 0,-1-1-1 0 0,2 1 0 0 0,0 3 32 0 0,1-15 12 0 0,0-1 1 0 0,0 0-1 0 0,1 0 1 0 0,-1-1-1 0 0,0 1 1 0 0,1 0-1 0 0,-1 0 1 0 0,1-1-1 0 0,0 1 1 0 0,-1-1-1 0 0,1 1 1 0 0,0-1-1 0 0,0 0 1 0 0,0 1-1 0 0,0-1 1 0 0,0 0-1 0 0,0 0 1 0 0,1-1-1 0 0,-1 1 1 0 0,0 0-1 0 0,0-1 1 0 0,0 1-1 0 0,1-1 0 0 0,-1 0 1 0 0,0 0-1 0 0,1 0 1 0 0,-1 0-1 0 0,0 0 1 0 0,1 0-1 0 0,-1-1 1 0 0,0 1-1 0 0,0-1 1 0 0,1 0-1 0 0,-1 1 1 0 0,0-1-1 0 0,0 0 1 0 0,0 0-1 0 0,0 0 1 0 0,0-1-1 0 0,0 1 1 0 0,0 0-1 0 0,-1-1 1 0 0,1 1-1 0 0,0-1-12 0 0,19-16 597 0 0,-1-1 0 0 0,-1-1-1 0 0,-1 0 1 0 0,0-2 0 0 0,-2 0 0 0 0,4-7-597 0 0,50-63 1271 0 0,-53 73-1176 0 0,-12 11-54 0 0,1-1 0 0 0,-1 1 1 0 0,2 1-1 0 0,-1-1 0 0 0,1 1 1 0 0,1 1-1 0 0,-1-1 0 0 0,1 1 1 0 0,0 0-1 0 0,0 1 0 0 0,1 0 1 0 0,0 0-1 0 0,0 1 0 0 0,0 0 1 0 0,0 1-1 0 0,0 0 0 0 0,1 0 1 0 0,0 1-1 0 0,-1 0 0 0 0,1 1 1 0 0,2 0-42 0 0,-5 3 6 0 0,-1 1 0 0 0,0 1 0 0 0,-1-1 0 0 0,1 1-1 0 0,0 0 1 0 0,-1 1 0 0 0,0-1 0 0 0,0 1 0 0 0,0 0 0 0 0,-1 0 0 0 0,0 1 0 0 0,0-1 0 0 0,0 1 0 0 0,0 0 0 0 0,-1 0 0 0 0,1 3-6 0 0,4 4 10 0 0,12 23-20 0 0,-2 1 0 0 0,-2 0 1 0 0,-1 1-1 0 0,-2 1 0 0 0,1 10 10 0 0,7 17-26 0 0,23 69-129 0 0,-6 2 0 0 0,6 63 155 0 0,-33-139 31 0 0,-3 0 0 0 0,-2 1 0 0 0,-3 0 1 0 0,-3-1-1 0 0,-4 16-31 0 0,4-73 15 0 0,0 1-1 0 0,0 0 1 0 0,0 0 0 0 0,-1 0 0 0 0,0-1 0 0 0,1 1 0 0 0,-2 0-1 0 0,1-1 1 0 0,-1 1 0 0 0,1-1 0 0 0,-1 1 0 0 0,-1-1 0 0 0,1 0-1 0 0,0 0 1 0 0,-1 0 0 0 0,0 0 0 0 0,0 0 0 0 0,0-1-1 0 0,-1 1 1 0 0,1-1 0 0 0,-1 0 0 0 0,0 0 0 0 0,0 0 0 0 0,0 0-1 0 0,0-1 1 0 0,0 0 0 0 0,0 1 0 0 0,-1-2 0 0 0,1 1 0 0 0,-1 0-1 0 0,1-1 1 0 0,-1 0 0 0 0,0 0 0 0 0,-3 0-15 0 0,3-3 23 0 0,1-1 1 0 0,0 0-1 0 0,0 0 0 0 0,0 0 1 0 0,0 0-1 0 0,1-1 0 0 0,0 0 0 0 0,-1 1 1 0 0,1-1-1 0 0,0 0 0 0 0,1-1 1 0 0,-1 1-1 0 0,1 0 0 0 0,0-1 1 0 0,0 1-1 0 0,0-1 0 0 0,0 0 1 0 0,1 0-1 0 0,0 1 0 0 0,0-1 1 0 0,0 0-1 0 0,1-1-23 0 0,-3-4 20 0 0,-8-45-179 0 0,3 0 0 0 0,1 0-1 0 0,4-1 1 0 0,1 0-1 0 0,4-6 160 0 0,-2 37-219 0 0,11-138-2646 0 0,4 57-5446 0 0,-10 70-2551 0 0</inkml:trace>
  <inkml:trace contextRef="#ctx0" brushRef="#br0" timeOffset="11057.677">12884 1434 4449 0 0,'0'0'1608'0'0,"0"0"-130"0"0,0 0-35 0 0,0 0-1 0 0,0 0-163 0 0,0 0-263 0 0,0 0-231 0 0,0 0-145 0 0,0 0-96 0 0,0 0-86 0 0,0 0-79 0 0,0 0-55 0 0,0 0-4 0 0,-10 24 11 0 0,-28 72 18 0 0,37-95-331 0 0,0 1-1 0 0,0-1 1 0 0,1 1 0 0 0,-1-1 0 0 0,0 1-1 0 0,1-1 1 0 0,-1 1 0 0 0,1 0 0 0 0,0-1-1 0 0,-1 1 1 0 0,1 0 0 0 0,0-1 0 0 0,0 1-1 0 0,0 0 1 0 0,0-1 0 0 0,1 1 0 0 0,-1-1-1 0 0,0 1 1 0 0,1 0 0 0 0,-1-1 0 0 0,1 1-1 0 0,-1-1 1 0 0,1 1 0 0 0,0-1-1 0 0,-1 1 1 0 0,1-1 0 0 0,0 1 0 0 0,0-1-1 0 0,0 0 1 0 0,1 1-18 0 0,3 3 125 0 0,-2 0-12 0 0,1-1 0 0 0,-1 0 0 0 0,1-1 0 0 0,0 1 0 0 0,1-1 0 0 0,-1 1 0 0 0,1-1 0 0 0,-1 0 0 0 0,1-1 0 0 0,0 1 0 0 0,0-1 0 0 0,0 0 0 0 0,0 0 0 0 0,1-1 0 0 0,-1 0 0 0 0,0 0 0 0 0,1 0 0 0 0,-1 0 0 0 0,0-1 0 0 0,1 0 0 0 0,-1 0 0 0 0,1 0 0 0 0,-1-1 0 0 0,1 0 0 0 0,-1 0 0 0 0,0 0-1 0 0,1-1 1 0 0,-1 1 0 0 0,0-1 0 0 0,0-1 0 0 0,0 1 0 0 0,-1-1 0 0 0,1 1 0 0 0,0-2-113 0 0,15-15 281 0 0,-2 0 0 0 0,0-2 0 0 0,-1 0 0 0 0,0-1 0 0 0,-2-1 0 0 0,-1 0 0 0 0,-1-1 0 0 0,-1 0-1 0 0,1-7-280 0 0,32-57 178 0 0,-28 64-614 0 0,-17 24 172 0 0,0 0-53 0 0,10 18-738 0 0,79 113 542 0 0,-84-126 533 0 0,1 0 0 0 0,-1 0-1 0 0,1 0 1 0 0,0 0 0 0 0,0-1 0 0 0,0 0-1 0 0,1 0 1 0 0,-1-1 0 0 0,1 0 0 0 0,0 0 0 0 0,0 0-1 0 0,0-1 1 0 0,0 0 0 0 0,0-1 0 0 0,1 1-1 0 0,-1-2 1 0 0,1 1 0 0 0,-1-1 0 0 0,0 0-1 0 0,1 0-19 0 0,0-3 104 0 0,0-1-1 0 0,0 0 0 0 0,0 0 1 0 0,-1-1-1 0 0,0 0 0 0 0,0 0 0 0 0,0-1 1 0 0,-1 0-1 0 0,0 0 0 0 0,0-1 1 0 0,0 1-1 0 0,-1-1 0 0 0,0 0 0 0 0,-1-1 1 0 0,1 1-1 0 0,-1-1 0 0 0,-1 0 1 0 0,1-2-104 0 0,4-3 127 0 0,26-48 86 0 0,-4-1-1 0 0,-2-2 0 0 0,-3 0 1 0 0,-3-2-1 0 0,2-18-212 0 0,-14 41-4 0 0,-1-1 1 0 0,-3 0-1 0 0,-2 0 1 0 0,-1 0-1 0 0,-3-1 1 0 0,-1 1-1 0 0,-3 0 1 0 0,-1-4 3 0 0,4 34-23 0 0,-1 0 0 0 0,0 0 0 0 0,0 0 0 0 0,-2 0 0 0 0,0 1-1 0 0,0-1 1 0 0,-1 1 0 0 0,-1 0 0 0 0,0 1 0 0 0,-1-1 0 0 0,0 1 0 0 0,-1 0 0 0 0,0 1 0 0 0,-1 0 0 0 0,0 0-1 0 0,-1 1 1 0 0,0 0 0 0 0,-1 1 0 0 0,-3-3 23 0 0,10 11-20 0 0,0-1 1 0 0,0 0-1 0 0,0 1 0 0 0,0 0 0 0 0,0 0 0 0 0,0 0 0 0 0,0 1 1 0 0,0-1-1 0 0,0 1 0 0 0,0 0 0 0 0,0 0 0 0 0,-1 1 0 0 0,1-1 0 0 0,0 1 1 0 0,0 0-1 0 0,0 0 0 0 0,0 0 0 0 0,0 0 0 0 0,1 1 0 0 0,-1 0 1 0 0,0 0-1 0 0,0 0 0 0 0,1 0 0 0 0,0 0 0 0 0,-1 1 0 0 0,1-1 1 0 0,0 1-1 0 0,0 0 0 0 0,0 0 0 0 0,0 0 0 0 0,1 0 0 0 0,0 1 1 0 0,-1-1-1 0 0,1 2 20 0 0,-5 5-39 0 0,1 0 0 0 0,1 1 1 0 0,0 0-1 0 0,0 0 0 0 0,1 0 1 0 0,1 1-1 0 0,0-1 0 0 0,0 1 0 0 0,1 0 1 0 0,0 0-1 0 0,1 4 39 0 0,1 3 2 0 0,0-1-1 0 0,2 0 1 0 0,0-1-1 0 0,1 1 1 0 0,0 0-1 0 0,2-1 1 0 0,0 1-1 0 0,1-1 1 0 0,0-1 0 0 0,2 1-1 0 0,0-1 1 0 0,7 11-2 0 0,18 23 36 0 0,1 0 0 0 0,3-2 0 0 0,2-2 1 0 0,2-2-1 0 0,2-1 0 0 0,34 25-36 0 0,-77-68 0 0 0,77 51-395 0 0,-19-48-3984 0 0,-35-24-1325 0 0,-13 10-495 0 0,-4 4-701 0 0</inkml:trace>
  <inkml:trace contextRef="#ctx0" brushRef="#br0" timeOffset="11720.203">14364 554 9490 0 0,'0'0'1008'0'0,"0"0"34"0"0,0 0 22 0 0,0 0 10 0 0,0 0-152 0 0,0 0-221 0 0,0 0-155 0 0,-27 37-118 0 0,-84 113-94 0 0,57-51 118 0 0,50-87-398 0 0,-1-1-7 0 0,0 0 0 0 0,1 1 1 0 0,1-1-1 0 0,0 1 0 0 0,0-1 0 0 0,1 1 1 0 0,1 0-1 0 0,0 0 0 0 0,0 0 1 0 0,1 0-1 0 0,1-1 0 0 0,0 5-47 0 0,0-14 16 0 0,0 0 0 0 0,-1 0 0 0 0,1 0 0 0 0,0 0 0 0 0,0 0 0 0 0,1-1 0 0 0,-1 1 0 0 0,0 0 0 0 0,0 0 0 0 0,1-1 0 0 0,-1 1 0 0 0,1-1 0 0 0,0 1 0 0 0,-1-1 0 0 0,1 0 0 0 0,0 0 0 0 0,0 1 0 0 0,-1-1 0 0 0,1 0 0 0 0,0-1 0 0 0,0 1 0 0 0,0 0 0 0 0,1-1 0 0 0,-1 1 0 0 0,0-1 0 0 0,0 1 0 0 0,0-1 0 0 0,0 0 0 0 0,0 0 0 0 0,1 0 0 0 0,-1 0 0 0 0,0 0 0 0 0,0-1 0 0 0,0 1 0 0 0,0-1 0 0 0,2 0-16 0 0,70-37 1165 0 0,-23-21-1301 0 0,-2-2 0 0 0,-2-2 0 0 0,-4-2 0 0 0,-2-3 0 0 0,-3 0 0 0 0,8-28 136 0 0,-46 96-69 0 0,0 0 1 0 0,0 1 0 0 0,0-1-1 0 0,0 0 1 0 0,1 0 0 0 0,-1 0 0 0 0,0 0-1 0 0,0 1 1 0 0,0-1 0 0 0,0 0-1 0 0,0 0 1 0 0,1 0 0 0 0,-1 0 0 0 0,0 0-1 0 0,0 1 1 0 0,0-1 0 0 0,1 0-1 0 0,-1 0 1 0 0,0 0 0 0 0,0 0-1 0 0,1 0 1 0 0,-1 0 0 0 0,0 0 0 0 0,0 0-1 0 0,0 0 1 0 0,1 0 0 0 0,-1 0-1 0 0,0 0 69 0 0,-8 44-312 0 0,3-22 185 0 0,2 81-223 0 0,4-101 359 0 0,0-1 1 0 0,0 1 0 0 0,0 0 0 0 0,0 0-1 0 0,0-1 1 0 0,0 1 0 0 0,0-1-1 0 0,1 1 1 0 0,-1-1 0 0 0,1 1-1 0 0,-1-1 1 0 0,1 0 0 0 0,-1 0-1 0 0,1 1 1 0 0,0-1 0 0 0,-1 0 0 0 0,1-1-1 0 0,0 1 1 0 0,0 0 0 0 0,0 0-1 0 0,0-1 1 0 0,-1 1 0 0 0,1-1-1 0 0,0 0 1 0 0,0 0 0 0 0,0 1-1 0 0,0-1 1 0 0,0 0 0 0 0,0-1 0 0 0,0 1-1 0 0,0 0 1 0 0,0 0 0 0 0,0-1-1 0 0,0 0 1 0 0,0 1 0 0 0,0-1-10 0 0,66-33 1548 0 0,3-40 198 0 0,-42 45-1520 0 0,-2-1-1 0 0,-1-1 0 0 0,-1-1 1 0 0,-2-1-1 0 0,-1-1 0 0 0,-2-2 1 0 0,-1 0-1 0 0,-2 0 1 0 0,-2-2-1 0 0,-1 0 0 0 0,4-22-225 0 0,-15 52-17 0 0,-1 1 0 0 0,1-1 0 0 0,-2 0-1 0 0,1 1 1 0 0,-1-1 0 0 0,0 0-1 0 0,-1 0 1 0 0,0 0 0 0 0,0 0 0 0 0,-1 0-1 0 0,0 0 1 0 0,0 0 0 0 0,-1 0-1 0 0,0 1 1 0 0,0-1 0 0 0,-1 0 0 0 0,0 1-1 0 0,0 0 1 0 0,-1 0 0 0 0,0 0 0 0 0,0 0-1 0 0,-1-1 18 0 0,-2 7-61 0 0,1 0-1 0 0,-1 1 1 0 0,0 0-1 0 0,1 0 1 0 0,-1 0 0 0 0,0 0-1 0 0,1 1 1 0 0,-1 0-1 0 0,1 1 1 0 0,-1 0-1 0 0,1 0 1 0 0,-1 0-1 0 0,1 1 1 0 0,0-1-1 0 0,0 1 1 0 0,0 1-1 0 0,1-1 1 0 0,-1 1 0 0 0,1 0-1 0 0,0 1 1 0 0,0-1-1 0 0,0 1 1 0 0,1 0-1 0 0,-1 0 1 0 0,-3 6 61 0 0,4-7-25 0 0,-2 0-27 0 0,0 1 1 0 0,0-1 0 0 0,1 1-1 0 0,0 1 1 0 0,-1-1 0 0 0,2 1-1 0 0,-1 0 1 0 0,1 0 0 0 0,0 0 0 0 0,0 1-1 0 0,0 0 1 0 0,1-1 0 0 0,0 1-1 0 0,1 0 1 0 0,-1 1 0 0 0,1-1-1 0 0,1 0 1 0 0,-1 1 0 0 0,1-1-1 0 0,1 0 1 0 0,-1 5 51 0 0,4-8-17 0 0,0 0-1 0 0,0-1 1 0 0,0 0-1 0 0,0 0 1 0 0,1 0-1 0 0,-1 0 1 0 0,1 0 0 0 0,0-1-1 0 0,0 1 1 0 0,0-1-1 0 0,0 0 1 0 0,0 0-1 0 0,0-1 1 0 0,1 1 0 0 0,-1-1-1 0 0,1 0 1 0 0,-1 0-1 0 0,1 0 1 0 0,-1-1-1 0 0,1 0 1 0 0,-1 0-1 0 0,1 0 1 0 0,-1 0 0 0 0,1-1-1 0 0,-1 1 1 0 0,1-1-1 0 0,0-1 18 0 0,10 2 126 0 0,238-37 2310 0 0,-248 37-2352 0 0,1-1-1 0 0,0 1 1 0 0,-1 0-1 0 0,1 0 1 0 0,0 1-1 0 0,-1-1 1 0 0,1 1-1 0 0,0 1 1 0 0,-1-1-1 0 0,1 1 1 0 0,-1 0-1 0 0,0 0 1 0 0,0 0-1 0 0,0 1 1 0 0,0 0-1 0 0,0 0 1 0 0,0 0-1 0 0,-1 1 1 0 0,1-1-1 0 0,-1 1 1 0 0,0 0-1 0 0,0 0 1 0 0,0 1-1 0 0,-1-1 1 0 0,0 1-1 0 0,2 2-83 0 0,66 153 295 0 0,-21-129-2891 0 0,-30-28-1390 0 0,1-3-4067 0 0,-11 0-877 0 0</inkml:trace>
  <inkml:trace contextRef="#ctx0" brushRef="#br0" timeOffset="22409.25">5553 8224 576 0 0,'0'0'2002'0'0,"0"0"-1033"0"0,0 0-292 0 0,0 0 56 0 0,0 0 67 0 0,0 0 19 0 0,-32 36-44 0 0,-102 120-74 0 0,83-78-106 0 0,28-20-67 0 0,3 2 0 0 0,2 0 1 0 0,4 2-1 0 0,1-1 0 0 0,4 2 0 0 0,2 9-528 0 0,5-55 123 0 0,-1-9-63 0 0,1 0 1 0 0,0 0-1 0 0,1 1 0 0 0,0-1 0 0 0,0 0 0 0 0,1 1 0 0 0,0-1 0 0 0,1 1 1 0 0,-1-1-1 0 0,1 0 0 0 0,1 1 0 0 0,0-1 0 0 0,0 0 0 0 0,1 0 1 0 0,0 0-1 0 0,0 0 0 0 0,1-1 0 0 0,0 1 0 0 0,0-1 0 0 0,0 0 0 0 0,1 0 1 0 0,0 0-1 0 0,1-1 0 0 0,0 1-60 0 0,-1-5 52 0 0,0 0 1 0 0,0 0-1 0 0,0-1 1 0 0,1 0-1 0 0,-1 0 1 0 0,0 0-1 0 0,1 0 1 0 0,-1-1-1 0 0,0 0 0 0 0,0 0 1 0 0,1-1-1 0 0,-1 1 1 0 0,0-1-1 0 0,1 0 1 0 0,-1-1-1 0 0,0 1 1 0 0,0-1-1 0 0,0 0 1 0 0,0 0-1 0 0,-1 0 0 0 0,1-1 1 0 0,0 0-1 0 0,-1 0 1 0 0,1 0-53 0 0,91-93 1573 0 0,-52 20-1068 0 0,-2-3 0 0 0,-4-2 0 0 0,-4-1 0 0 0,-3-1 0 0 0,-4-2 0 0 0,-4-1-1 0 0,7-58-504 0 0,-1 27 130 0 0,-23 99-183 0 0,2 25-227 0 0,1 23 473 0 0,1 0 0 0 0,2-1 0 0 0,1 0 0 0 0,1-1 0 0 0,6 8-193 0 0,-12-23 17 0 0,-1 0-1 0 0,2-1 1 0 0,0 0 0 0 0,1 0 0 0 0,0 0-1 0 0,0-2 1 0 0,1 1 0 0 0,1-1-1 0 0,0-1 1 0 0,0 0 0 0 0,1-1 0 0 0,0 0-1 0 0,0-1 1 0 0,1 0 0 0 0,0-1-1 0 0,0-1 1 0 0,5 1-17 0 0,3-1 4 0 0,0 0 0 0 0,0-2-1 0 0,0-1 1 0 0,0 0 0 0 0,0-2-1 0 0,0 0 1 0 0,0-2 0 0 0,0-1 0 0 0,0 0-1 0 0,0-1 1 0 0,-1-2 0 0 0,1 0-1 0 0,-1-1-3 0 0,99-49-4238 0 0,-93 40-962 0 0,-7 7-5477 0 0</inkml:trace>
  <inkml:trace contextRef="#ctx0" brushRef="#br0" timeOffset="22980.184">6610 7712 1464 0 0,'0'0'2127'0'0,"0"0"-822"0"0,0 0-106 0 0,0 0 220 0 0,0 0 134 0 0,-23 37-22 0 0,-70 117-129 0 0,56-56 380 0 0,35-78-1425 0 0,0-12-248 0 0,0 1 1 0 0,0-1-1 0 0,1 1 0 0 0,0 0 1 0 0,1 0-1 0 0,-1 0 1 0 0,2 0-1 0 0,-1 0 0 0 0,1-1 1 0 0,1 1-1 0 0,0 0 0 0 0,0-1 1 0 0,0 1-1 0 0,1-1 0 0 0,0 1 1 0 0,1-1-1 0 0,0 0 0 0 0,0-1 1 0 0,1 1-1 0 0,0-1 1 0 0,0 0-1 0 0,1 0 0 0 0,0 0 1 0 0,2 1-110 0 0,2 0 23 0 0,0-1 1 0 0,0 0-1 0 0,1 0 1 0 0,0-1-1 0 0,0-1 0 0 0,1 0 1 0 0,-1-1-1 0 0,1 0 1 0 0,0 0-1 0 0,0-1 1 0 0,0-1-1 0 0,1 0 1 0 0,-1-1-1 0 0,0 0 1 0 0,1-1-1 0 0,-1 0 1 0 0,1-1-1 0 0,-1 0 1 0 0,0-1-1 0 0,1-1 1 0 0,-1 0-1 0 0,0 0 1 0 0,-1-1-1 0 0,1-1 1 0 0,-1 0-1 0 0,0-1 1 0 0,0 0-1 0 0,5-3-23 0 0,140-136-3123 0 0,-67 35-7796 0 0,-75 93 7540 0 0</inkml:trace>
  <inkml:trace contextRef="#ctx0" brushRef="#br0" timeOffset="23277.357">7320 7230 2905 0 0,'0'0'2457'0'0,"0"0"-1324"0"0,0 0-245 0 0,0 0 192 0 0,-19 31 152 0 0,-59 104 2 0 0,37-25 829 0 0,35-89-1850 0 0,2 0 0 0 0,1 1 0 0 0,0 0 0 0 0,1-1 0 0 0,2 1 0 0 0,0 0 0 0 0,2 0 0 0 0,0 0 0 0 0,1-1 0 0 0,1 1-213 0 0,-2-17 37 0 0,1 0 0 0 0,-1 0 0 0 0,1 0 0 0 0,0-1 0 0 0,0 1 1 0 0,0-1-1 0 0,1 1 0 0 0,-1-1 0 0 0,1 0 0 0 0,0-1 0 0 0,0 1 0 0 0,1-1 0 0 0,-1 1 0 0 0,1-1 0 0 0,0-1 1 0 0,-1 1-1 0 0,1-1 0 0 0,1 0 0 0 0,-1 0 0 0 0,0 0 0 0 0,0 0 0 0 0,1-1 0 0 0,-1 0 0 0 0,1 0 0 0 0,-1-1 1 0 0,1 0-38 0 0,9 1 140 0 0,-1 0 0 0 0,0-2 1 0 0,1 0-1 0 0,-1 0 1 0 0,0-1-1 0 0,0-1 1 0 0,0 0-1 0 0,0-1 0 0 0,6-3-140 0 0,2-4 349 0 0,0-1-1 0 0,-1 0 0 0 0,0-2 1 0 0,-1 0-1 0 0,-1-1 0 0 0,0-1 1 0 0,-1-1-1 0 0,-1 0 0 0 0,0-2 1 0 0,11-16-349 0 0,64-101 327 0 0,-58 43-927 0 0,-28 61-2191 0 0,-5 0-3747 0 0,-1 24-3558 0 0</inkml:trace>
  <inkml:trace contextRef="#ctx0" brushRef="#br0" timeOffset="24548.116">8101 7311 1744 0 0,'0'0'1455'0'0,"0"0"135"0"0,0 0 381 0 0,0 0 303 0 0,0 0-98 0 0,24-32-339 0 0,76-104-358 0 0,-33 19 552 0 0,-55 92-1754 0 0,0 0 0 0 0,-2 0 0 0 0,-1-1 0 0 0,-1 0 1 0 0,-1-1-1 0 0,-1 0 0 0 0,-1 0 0 0 0,-2 0 0 0 0,-1-1 0 0 0,-1 1 1 0 0,-1-9-278 0 0,-1 32-3 0 0,0 1 0 0 0,-1-1 0 0 0,1 0 0 0 0,0 1 0 0 0,-1-1 0 0 0,0 1 0 0 0,0-1 1 0 0,0 1-1 0 0,0 0 0 0 0,-1 0 0 0 0,1 0 0 0 0,-1 0 0 0 0,1 0 0 0 0,-1 1 0 0 0,0-1 1 0 0,0 1-1 0 0,-1 0 0 0 0,1 0 0 0 0,0 0 0 0 0,-1 0 0 0 0,1 0 0 0 0,-1 1 0 0 0,1 0 1 0 0,-1 0-1 0 0,0 0 0 0 0,0 0 0 0 0,1 0 0 0 0,-1 1 0 0 0,0-1 0 0 0,0 1 1 0 0,0 0-1 0 0,0 0 0 0 0,0 1 0 0 0,1-1 0 0 0,-1 1 0 0 0,0 0 0 0 0,0 0 0 0 0,1 0 1 0 0,-1 0-1 0 0,0 1 0 0 0,1 0 0 0 0,-1-1 0 0 0,1 1 0 0 0,0 0 0 0 0,0 1 0 0 0,-1 0 3 0 0,-8 11-106 0 0,1 1 0 0 0,1 0 0 0 0,0 1 0 0 0,1 1 0 0 0,1-1 0 0 0,1 1 0 0 0,0 0 0 0 0,1 1 0 0 0,1 0-1 0 0,0 0 1 0 0,1 0 0 0 0,2 0 0 0 0,0 1 0 0 0,0-1 0 0 0,2 1 0 0 0,1 11 106 0 0,-2-7-103 0 0,1-1 0 0 0,1 1 1 0 0,1-1-1 0 0,1 1 0 0 0,1-1 1 0 0,1 0-1 0 0,4 10 103 0 0,-6-23-7 0 0,0-1 0 0 0,1 1 0 0 0,0 0 1 0 0,0-1-1 0 0,1 0 0 0 0,0 0 0 0 0,0 0 0 0 0,1 0 1 0 0,0-1-1 0 0,1 0 0 0 0,-1 0 0 0 0,1-1 0 0 0,1 0 1 0 0,-1 0-1 0 0,1 0 0 0 0,0-1 0 0 0,0-1 0 0 0,8 4 7 0 0,-9-5 106 0 0,0-1-1 0 0,1 0 0 0 0,-1-1 0 0 0,1 1 1 0 0,0-2-1 0 0,-1 1 0 0 0,1-1 0 0 0,0 0 1 0 0,-1-1-1 0 0,1 1 0 0 0,0-2 0 0 0,-1 1 1 0 0,1-1-1 0 0,-1 0 0 0 0,1 0 0 0 0,-1-1 1 0 0,0 0-1 0 0,0-1 0 0 0,0 1 1 0 0,-1-1-1 0 0,4-3-105 0 0,122-114 1842 0 0,-68 36-1190 0 0,-3-2 0 0 0,-4-3 0 0 0,-4-3-1 0 0,9-27-651 0 0,-40 77 25 0 0,-2-1 0 0 0,-1-1 0 0 0,-3 0-1 0 0,-1-1 1 0 0,-2-1 0 0 0,-3 0 0 0 0,-2 0-1 0 0,-1-1 1 0 0,-1-42-25 0 0,-20-93-372 0 0,13 173 352 0 0,-2 0 1 0 0,0 0-1 0 0,0 1 0 0 0,0-1 0 0 0,-1 1 0 0 0,-1-1 0 0 0,0 1 0 0 0,0 1 0 0 0,-1-1 0 0 0,0 1 0 0 0,0 0 0 0 0,-1 0 0 0 0,0 0 0 0 0,0 1 0 0 0,-1 0 0 0 0,-5-4 20 0 0,8 8-26 0 0,1 1 0 0 0,-1-1 0 0 0,0 1 0 0 0,1 0 0 0 0,-1 0 0 0 0,0 1 0 0 0,0-1 0 0 0,-1 1 0 0 0,1 0 0 0 0,0 0 0 0 0,0 1 0 0 0,0-1 0 0 0,-1 1 0 0 0,1 1 0 0 0,0-1 1 0 0,0 1-1 0 0,-1-1 0 0 0,1 1 0 0 0,0 1 0 0 0,0-1 0 0 0,0 1 0 0 0,0 0 0 0 0,1 0 0 0 0,-1 1 0 0 0,0-1 0 0 0,1 1 0 0 0,0 0 0 0 0,-1 0 0 0 0,1 0 0 0 0,0 1 0 0 0,1-1 0 0 0,-1 1 0 0 0,-2 3 26 0 0,-10 19-24 0 0,0 0 0 0 0,2 0 0 0 0,1 2 0 0 0,1 0 0 0 0,1 0 0 0 0,2 1 0 0 0,1 0 0 0 0,1 1 1 0 0,1-1-1 0 0,2 1 0 0 0,1 1 0 0 0,2-1 0 0 0,0 0 0 0 0,2 1 0 0 0,4 19 24 0 0,-5-32 19 0 0,1-1 0 0 0,1 0 0 0 0,1 0 0 0 0,0 1 0 0 0,1-2 0 0 0,1 1 0 0 0,1 0 0 0 0,0-1 0 0 0,1 0 0 0 0,0 0 0 0 0,2-1 0 0 0,0 0 0 0 0,0-1 0 0 0,2 0 0 0 0,-1 0 0 0 0,2-1 0 0 0,0 0 0 0 0,0-1 0 0 0,1-1 0 0 0,1 0 0 0 0,0-1 0 0 0,0 0 0 0 0,1-1 0 0 0,1 0 0 0 0,-1-2 0 0 0,1 0 0 0 0,0 0 0 0 0,1-2 0 0 0,-1 0 0 0 0,1 0 0 0 0,0-2 0 0 0,4 0-19 0 0,-4-2 75 0 0,0-2 0 0 0,-1 0 1 0 0,0-1-1 0 0,1 0 0 0 0,-1-2 0 0 0,0 0 0 0 0,0 0 0 0 0,-1-2 1 0 0,1 0-1 0 0,-1 0 0 0 0,0-2 0 0 0,-1 0 0 0 0,0 0 0 0 0,2-3-75 0 0,23-17 145 0 0,-2-1-1 0 0,0-3 0 0 0,-2 0 0 0 0,-2-3 1 0 0,-1 0-1 0 0,6-12-144 0 0,-23 29-10 0 0,-1-1 0 0 0,0 0 0 0 0,-2-1 0 0 0,0 0 0 0 0,-1-1 0 0 0,-1 0 1 0 0,-1-1-1 0 0,-1 0 0 0 0,-1-1 0 0 0,-1 1 0 0 0,-1-1 0 0 0,-1 0 0 0 0,-1-1 0 0 0,0-22 10 0 0,-4 43-65 0 0,1 0 0 0 0,0-1 0 0 0,-1 1 0 0 0,0 0 0 0 0,0 0 0 0 0,0 0 0 0 0,0 0 0 0 0,0 0 0 0 0,-1 0-1 0 0,0 0 1 0 0,1 0 0 0 0,-1 1 0 0 0,0-1 0 0 0,0 0 0 0 0,0 1 0 0 0,-1 0 0 0 0,1-1 0 0 0,0 1 0 0 0,-1 0 0 0 0,0 0 0 0 0,1 1 0 0 0,-1-1 0 0 0,0 0 0 0 0,0 1-1 0 0,0 0 1 0 0,0-1 0 0 0,0 1 0 0 0,0 0 0 0 0,0 1 0 0 0,-1-1 0 0 0,1 1 0 0 0,0-1 0 0 0,0 1 0 0 0,-1 0 0 0 0,1 0 0 0 0,0 0 0 0 0,0 1 0 0 0,-1-1-1 0 0,1 1 1 0 0,0 0 0 0 0,0 0 0 0 0,0 0 0 0 0,0 0 0 0 0,0 0 0 0 0,0 1 0 0 0,0-1 0 0 0,0 1 0 0 0,0 0 65 0 0,-11 8-153 0 0,1 1 1 0 0,-1 1-1 0 0,2 0 0 0 0,0 1 1 0 0,0 0-1 0 0,1 1 0 0 0,1 0 1 0 0,0 0-1 0 0,1 1 1 0 0,1 1-1 0 0,0-1 0 0 0,1 1 1 0 0,1 0-1 0 0,0 1 0 0 0,2 0 1 0 0,0 0-1 0 0,0 0 0 0 0,2 0 1 0 0,0 1-1 0 0,0 13 153 0 0,2-23-10 0 0,1-1 0 0 0,-1 1 0 0 0,1-1 0 0 0,0 1 0 0 0,1-1 0 0 0,0 0 0 0 0,0 1 0 0 0,1-1-1 0 0,0 0 1 0 0,0 0 0 0 0,0-1 0 0 0,1 1 0 0 0,0-1 0 0 0,0 0 0 0 0,1 0 0 0 0,0 0 0 0 0,0 0 0 0 0,0-1 0 0 0,1 0 0 0 0,0 0 0 0 0,0 0-1 0 0,0-1 1 0 0,0 0 0 0 0,1 0 0 0 0,-1-1 0 0 0,1 0 0 0 0,0 0 0 0 0,0 0 0 0 0,0-1 0 0 0,1 0 0 0 0,-1 0 0 0 0,0-1 0 0 0,1 0-1 0 0,6 0 11 0 0,-1 0 166 0 0,0-1-1 0 0,0 0 1 0 0,1-1-1 0 0,-1 0 1 0 0,0-1-1 0 0,0-1 1 0 0,0 0-1 0 0,-1-1 1 0 0,1 0-1 0 0,-1-1 1 0 0,0 0-1 0 0,6-4-165 0 0,16-14 228 0 0,-1-1 1 0 0,-1-1-1 0 0,-1-2 0 0 0,-2-2 0 0 0,-1 0 0 0 0,-1-2 0 0 0,-1-1 1 0 0,-2 0-1 0 0,-1-2 0 0 0,-2-1 0 0 0,-2-1 0 0 0,13-30-228 0 0,-17 37 28 0 0,0-1-1 0 0,-2 0 0 0 0,-1-1 1 0 0,-2 0-1 0 0,0 0 1 0 0,-3-2-1 0 0,0 1 0 0 0,-2 0 1 0 0,-1-9-28 0 0,-15-61-158 0 0,10 99 116 0 0,0 0 1 0 0,0 0-1 0 0,-1 0 1 0 0,1 0 0 0 0,0 0-1 0 0,-1 0 1 0 0,0 0-1 0 0,0 1 1 0 0,0-1-1 0 0,0 1 1 0 0,0-1-1 0 0,0 1 1 0 0,-1 0-1 0 0,1 0 1 0 0,-1 0 0 0 0,1 0-1 0 0,-1 0 1 0 0,0 0-1 0 0,0 1 1 0 0,0-1-1 0 0,0 1 1 0 0,0 0-1 0 0,0 0 1 0 0,0 0 0 0 0,0 0-1 0 0,0 1 1 0 0,-1-1-1 0 0,1 1 1 0 0,0 0-1 0 0,-1 0 42 0 0,-5 1-144 0 0,0 1-1 0 0,1 1 0 0 0,-1-1 0 0 0,0 1 1 0 0,1 1-1 0 0,0-1 0 0 0,0 2 1 0 0,0-1-1 0 0,0 1 0 0 0,1 0 1 0 0,-1 1-1 0 0,1-1 0 0 0,1 1 0 0 0,-1 1 1 0 0,1-1-1 0 0,0 1 0 0 0,1 1 1 0 0,-1-1-1 0 0,2 1 0 0 0,-1-1 1 0 0,1 1-1 0 0,0 1 0 0 0,0-1 1 0 0,1 0-1 0 0,0 1 0 0 0,1 0 0 0 0,0 0 1 0 0,0 0-1 0 0,1 0 0 0 0,0 0 1 0 0,1 0-1 0 0,0 7 145 0 0,0-14-15 0 0,1 0 1 0 0,-1 0-1 0 0,1 0 0 0 0,0 0 1 0 0,-1 0-1 0 0,1 0 0 0 0,0 0 1 0 0,0-1-1 0 0,0 1 0 0 0,0 0 1 0 0,0-1-1 0 0,1 1 0 0 0,-1-1 1 0 0,1 1-1 0 0,-1-1 1 0 0,1 0-1 0 0,-1 1 0 0 0,1-1 1 0 0,-1 0-1 0 0,1 0 0 0 0,0 0 1 0 0,0 0-1 0 0,0 0 0 0 0,-1-1 1 0 0,1 1-1 0 0,0-1 0 0 0,0 1 1 0 0,0-1-1 0 0,0 0 0 0 0,0 1 1 0 0,0-1-1 0 0,0 0 0 0 0,0 0 1 0 0,0 0-1 0 0,0-1 1 0 0,1 1 14 0 0,74-17 836 0 0,165-117 1619 0 0,-241 132-2426 0 0,0 1-1 0 0,1 0 0 0 0,-1 0 0 0 0,0 0 0 0 0,0 0 0 0 0,0 0 0 0 0,1 1 0 0 0,-1-1 0 0 0,0 0 0 0 0,1 0 0 0 0,-1 1 0 0 0,0-1 0 0 0,1 1 0 0 0,-1 0 0 0 0,1-1 0 0 0,-1 1 0 0 0,1 0 0 0 0,-1 0 0 0 0,1 0 0 0 0,-1 0 0 0 0,1 0 0 0 0,0 0 0 0 0,-1 0 0 0 0,1 0 0 0 0,-1 1 0 0 0,0-1 0 0 0,1 0 0 0 0,-1 1 0 0 0,1 0 0 0 0,-1-1 0 0 0,0 1 0 0 0,1 0 0 0 0,-1-1 0 0 0,0 1 0 0 0,1 0 0 0 0,-1 0 0 0 0,0 0 0 0 0,0 0 0 0 0,0 1 0 0 0,0-1 0 0 0,0 0 0 0 0,0 0 0 0 0,0 0 0 0 0,-1 1 0 0 0,1-1 0 0 0,0 1 0 0 0,-1-1 0 0 0,1 0 0 0 0,-1 1 0 0 0,1 0-28 0 0,3 70 431 0 0,12 44-1887 0 0,-14-112 947 0 0,0-1 1 0 0,0 1 0 0 0,1 0-1 0 0,0-1 1 0 0,-1 0 0 0 0,1 0 0 0 0,0 1-1 0 0,0-2 1 0 0,1 1 0 0 0,-1 0-1 0 0,1-1 1 0 0,-1 1 0 0 0,1-1 0 0 0,0 0-1 0 0,0 0 1 0 0,0-1 0 0 0,2 1 508 0 0,8 3-4941 0 0,-4-2-1334 0 0</inkml:trace>
  <inkml:trace contextRef="#ctx0" brushRef="#br0" timeOffset="25564.207">10739 5333 4185 0 0,'0'0'1187'0'0,"0"0"-106"0"0,0 0 21 0 0,0 0 13 0 0,0 0-35 0 0,-15 32-110 0 0,-44 101-148 0 0,42-61 235 0 0,18-59-780 0 0,-1-8-153 0 0,1 0-1 0 0,0 0 0 0 0,0 0 1 0 0,1-1-1 0 0,0 1 1 0 0,-1 0-1 0 0,2-1 0 0 0,-1 1 1 0 0,0-1-1 0 0,1 0 1 0 0,0 0-1 0 0,0 0 1 0 0,0 0-1 0 0,0 0 0 0 0,1-1 1 0 0,-1 0-1 0 0,1 1 1 0 0,0-1-1 0 0,0 0 1 0 0,0-1-1 0 0,1 1 0 0 0,-1-1 1 0 0,1 0-1 0 0,-1 0 1 0 0,1 0-1 0 0,-1-1 1 0 0,1 1-1 0 0,0-1 0 0 0,0 0 1 0 0,0-1-1 0 0,0 1 1 0 0,0-1-1 0 0,0 0 0 0 0,0 0 1 0 0,0-1-1 0 0,0 1 1 0 0,-1-1-1 0 0,1 0 1 0 0,0 0-1 0 0,0-1 0 0 0,-1 0 1 0 0,1 1-1 0 0,0-2 1 0 0,-1 1-1 0 0,0 0 1 0 0,0-1-1 0 0,1 0 0 0 0,-1 0 1 0 0,-1 0-1 0 0,1 0 1 0 0,0-1-1 0 0,-1 1 0 0 0,3-5-123 0 0,5-7 201 0 0,-1-1 0 0 0,0-1 0 0 0,-1 0-1 0 0,-1 0 1 0 0,0 0 0 0 0,-2-1 0 0 0,0 0-1 0 0,-1 0 1 0 0,-1-1 0 0 0,0 0 0 0 0,-2 0-1 0 0,0 1 1 0 0,-1-17-201 0 0,10-51-185 0 0,7 101-1398 0 0,15 57 1225 0 0,35 56 318 0 0,-65-124 61 0 0,0 0 1 0 0,1 0-1 0 0,-1-1 0 0 0,1 0 0 0 0,0 0 0 0 0,0 0 0 0 0,1 0 0 0 0,-1 0 1 0 0,1-1-1 0 0,-1 0 0 0 0,1 0 0 0 0,0 0 0 0 0,-1 0 0 0 0,1-1 0 0 0,0 0 1 0 0,0 0-1 0 0,0 0 0 0 0,0 0 0 0 0,1-1 0 0 0,-1 0 0 0 0,0 0 0 0 0,0-1 1 0 0,0 1-1 0 0,0-1 0 0 0,0 0 0 0 0,2-1-21 0 0,4-3 122 0 0,-1 0 0 0 0,1-1 0 0 0,-1 0 0 0 0,0-1 0 0 0,-1 0 0 0 0,1 0 0 0 0,-1-1 0 0 0,-1-1 0 0 0,0 1 0 0 0,0-1 0 0 0,0-1 0 0 0,2-5-122 0 0,16-23 370 0 0,-3-1 0 0 0,-1-1-1 0 0,-1-1 1 0 0,-3-1 0 0 0,10-34-370 0 0,-11 10 103 0 0,-3-1 1 0 0,-2 0-1 0 0,-4-1 1 0 0,-3 0-1 0 0,-2 0 1 0 0,-4-1-1 0 0,-4-21-103 0 0,4 65-11 0 0,-2-22-84 0 0,-2 0-1 0 0,-2 0 0 0 0,-2 1 1 0 0,-2 0-1 0 0,-2 0 1 0 0,-13-28 95 0 0,20 55-41 0 0,-2 0 0 0 0,0 1 0 0 0,0 0 0 0 0,-2 1 0 0 0,0 0 0 0 0,-1 0 0 0 0,-1 1 1 0 0,0 1-1 0 0,-1 0 0 0 0,-1 0 0 0 0,-1 2 0 0 0,1-1 0 0 0,-2 2 0 0 0,0 0 0 0 0,-16-8 41 0 0,30 18-36 0 0,0 1 0 0 0,-1 0-1 0 0,1 0 1 0 0,-1 0 0 0 0,0 0-1 0 0,1 0 1 0 0,-1 0 0 0 0,0 1-1 0 0,1-1 1 0 0,-1 1 0 0 0,0 0-1 0 0,0 0 1 0 0,0 0 0 0 0,1 0-1 0 0,-1 0 1 0 0,0 1 0 0 0,1-1-1 0 0,-1 1 1 0 0,0 0 0 0 0,1 0-1 0 0,-1 0 1 0 0,0 0 0 0 0,1 0-1 0 0,0 0 1 0 0,-1 1 36 0 0,-1 11-67 0 0,0 1 0 0 0,1-1 0 0 0,1 1 0 0 0,0-1 0 0 0,1 1-1 0 0,1 0 1 0 0,0-1 0 0 0,2 14 67 0 0,-1 0 0 0 0,4 13 60 0 0,1 0 1 0 0,2-1-1 0 0,2 0 0 0 0,2 0 1 0 0,1-1-1 0 0,18 35-60 0 0,-1-8 78 0 0,1-1 0 0 0,4-3-1 0 0,3 0 1 0 0,2-2-1 0 0,11 8-77 0 0,12 7 254 0 0,4-3-1 0 0,45 35-253 0 0,18-14-38 0 0,-85-76 36 0 0,-48-38-486 0 0,-52-50-4547 0 0,12 31-6013 0 0,33 33 4597 0 0</inkml:trace>
  <inkml:trace contextRef="#ctx0" brushRef="#br0" timeOffset="25827.213">10949 4936 11282 0 0,'0'0'834'0'0,"0"0"-30"0"0,0 0 158 0 0,0 0 257 0 0,0 0 59 0 0,0 0-144 0 0,0 0-162 0 0,30-25-137 0 0,100-81-121 0 0,145-95 1653 0 0,16 9-1669 0 0,-88 79-5076 0 0,-183 104 2300 0 0,0 0-3911 0 0,-12 5-4489 0 0</inkml:trace>
  <inkml:trace contextRef="#ctx0" brushRef="#br0" timeOffset="26074.25">12250 4512 1400 0 0,'0'0'240'0'0,"0"0"-104"0"0,0 0-8 0 0,0 0-8 0 0,0 0-32 0 0,0 0-72 0 0,0 0-72 0 0,76 192-64 0 0,-71-177-240 0 0,1-8-512 0 0,-1 0 152 0 0,-3-3 720 0 0</inkml:trace>
  <inkml:trace contextRef="#ctx0" brushRef="#br0" timeOffset="26249.476">12081 4115 16612 0 0,'0'0'696'0'0,"0"0"-608"0"0,0 0-32 0 0,0 0-40 0 0,0 0-192 0 0,0 0-416 0 0,0 0-185 0 0,0 0-111 0 0,0 0-120 0 0,0 0-24 0 0,0 0-401 0 0,0 0-967 0 0,0 0-1513 0 0,0 0-1336 0 0</inkml:trace>
  <inkml:trace contextRef="#ctx0" brushRef="#br0" timeOffset="26431.245">12709 3949 9594 0 0,'0'0'2829'0'0,"0"0"-1742"0"0,0 0-429 0 0,0 0-35 0 0,0 0-136 0 0,0 0-128 0 0,0 0-81 0 0,0 0-19 0 0,0 0-23 0 0,-18 35-10 0 0,-48 109-13 0 0,58-90-37 0 0,12-47-74 0 0,0 1 0 0 0,1-1 1 0 0,1 1-1 0 0,-1-1 0 0 0,1-1 0 0 0,0 1 1 0 0,1-1-1 0 0,-1 0 0 0 0,1-1 0 0 0,1 1 0 0 0,-1-1 1 0 0,1-1-1 0 0,-1 0 0 0 0,1 0 0 0 0,0 0 1 0 0,1-1-1 0 0,-1 0 0 0 0,1 0 0 0 0,-1-1 0 0 0,1-1 1 0 0,0 1-1 0 0,0-1 0 0 0,6-1-102 0 0,-7 1 170 0 0,1-1 0 0 0,-1 0 0 0 0,1-1 0 0 0,-1 0 0 0 0,0 0 0 0 0,1-1 0 0 0,-1 0-1 0 0,0-1 1 0 0,0 1 0 0 0,0-2 0 0 0,0 1 0 0 0,-1-1 0 0 0,1 0 0 0 0,-1-1 0 0 0,0 1 0 0 0,0-2 0 0 0,0 1 0 0 0,-1-1 0 0 0,0 0-1 0 0,0 0 1 0 0,-1 0 0 0 0,1-1-170 0 0,0-3 45 0 0,0-1 0 0 0,-1 1 0 0 0,0-1 0 0 0,-1 1 0 0 0,0-1 0 0 0,0-1 0 0 0,-1 1-1 0 0,-1 0 1 0 0,0-1 0 0 0,-1 0 0 0 0,0 1 0 0 0,0-1 0 0 0,-1 0 0 0 0,-1 1 0 0 0,0-1 0 0 0,-1 1 0 0 0,0-1-1 0 0,-1 1 1 0 0,0-1 0 0 0,0 1 0 0 0,-1 0 0 0 0,-1 1 0 0 0,0-1 0 0 0,-1 1 0 0 0,0 0 0 0 0,0 0 0 0 0,-1 0-1 0 0,0 1 1 0 0,-1 0 0 0 0,0 1 0 0 0,0 0 0 0 0,-1 0 0 0 0,-3-2-45 0 0,7 6-176 0 0,0-1 1 0 0,-1 2 0 0 0,0-1-1 0 0,0 0 1 0 0,0 1-1 0 0,0 0 1 0 0,-1 1-1 0 0,1 0 1 0 0,-1-1-1 0 0,1 2 1 0 0,-1-1-1 0 0,0 1 1 0 0,0 0 0 0 0,-1 1 175 0 0,5 0-363 0 0,-1 0 0 0 0,1 0 0 0 0,0 0 0 0 0,0 1 0 0 0,0-1 0 0 0,0 1 0 0 0,-1 0 0 0 0,1 0 0 0 0,0 0 0 0 0,1 1 0 0 0,-1-1 0 0 0,0 1 0 0 0,0-1 0 0 0,1 1 0 0 0,-1 0 0 0 0,0 0 0 0 0,1 0 0 0 0,0 1 0 0 0,-2 1 363 0 0,-7 10-5492 0 0,3-2-4259 0 0</inkml:trace>
  <inkml:trace contextRef="#ctx0" brushRef="#br0" timeOffset="26777.807">13145 4037 6177 0 0,'0'0'3712'0'0,"0"0"-1560"0"0,0 0-477 0 0,0 0-152 0 0,0 0-246 0 0,0 0-248 0 0,0 0-106 0 0,0 0-96 0 0,0 0-118 0 0,0 0-109 0 0,26-35-127 0 0,81-112-105 0 0,-51 51 154 0 0,29-132 252 0 0,-68 172-969 0 0,-17 55-37 0 0,3 28-1008 0 0,-2-21 1249 0 0,0 0 0 0 0,0 0 0 0 0,1 0-1 0 0,0-1 1 0 0,0 1 0 0 0,0-1 0 0 0,1 1 0 0 0,0-1 0 0 0,0 0 0 0 0,0 0 0 0 0,0 0 0 0 0,1 0 0 0 0,0 0 0 0 0,0-1-1 0 0,0 0 1 0 0,1 0 0 0 0,-1 0 0 0 0,1 0 0 0 0,0-1 0 0 0,0 0 0 0 0,1 0 0 0 0,-1 0 0 0 0,0-1 0 0 0,1 1-1 0 0,0-1 1 0 0,-1-1 0 0 0,1 1 0 0 0,5 0-9 0 0,-3-2 112 0 0,1-1-1 0 0,-1 1 0 0 0,1-2 1 0 0,0 1-1 0 0,-1-1 0 0 0,0 0 1 0 0,1-1-1 0 0,-1 0 0 0 0,0 0 1 0 0,-1-1-1 0 0,1 0 0 0 0,0-1 1 0 0,-1 1-1 0 0,0-1 0 0 0,0-1 1 0 0,-1 1-1 0 0,1-1 1 0 0,-1 0-1 0 0,0-1 0 0 0,-1 1 1 0 0,4-6-112 0 0,2-3-25 0 0,-1 0 1 0 0,0-1 0 0 0,-1 0 0 0 0,0-1 0 0 0,-2 0-1 0 0,0 0 1 0 0,0-1 0 0 0,-2 0 0 0 0,3-14 24 0 0,-6-5-2704 0 0,-9 16-7422 0 0,2 16-488 0 0</inkml:trace>
  <inkml:trace contextRef="#ctx0" brushRef="#br0" timeOffset="27624.192">12223 4527 0 0 0,'0'-3'532'0'0,"0"-38"4142"0"0,0 40-4515 0 0,0 1 0 0 0,0-1 0 0 0,0 1 0 0 0,0-1 0 0 0,0 1-1 0 0,0 0 1 0 0,0-1 0 0 0,0 1 0 0 0,1-1 0 0 0,-1 1 0 0 0,0-1-1 0 0,0 1 1 0 0,0-1 0 0 0,1 1 0 0 0,-1 0 0 0 0,0-1-1 0 0,1 1 1 0 0,-1 0 0 0 0,0-1 0 0 0,1 1 0 0 0,-1 0 0 0 0,1-1-1 0 0,-1 1 1 0 0,0 0 0 0 0,1 0 0 0 0,-1-1 0 0 0,1 1 0 0 0,-1 0-1 0 0,1 0 1 0 0,-1 0 0 0 0,1 0 0 0 0,-1-1 0 0 0,1 1 0 0 0,-1 0-1 0 0,1 0 1 0 0,-1 0 0 0 0,1 0 0 0 0,-1 0 0 0 0,1 0-1 0 0,-1 0 1 0 0,1 1 0 0 0,-1-1 0 0 0,0 0 0 0 0,1 0 0 0 0,-1 0-1 0 0,1 0 1 0 0,-1 1 0 0 0,1-1 0 0 0,-1 0 0 0 0,1 0 0 0 0,-1 1-1 0 0,0-1 1 0 0,1 0 0 0 0,-1 1 0 0 0,0-1 0 0 0,1 0-1 0 0,-1 1 1 0 0,0-1 0 0 0,1 1 0 0 0,-1-1 0 0 0,0 1 0 0 0,0-1-1 0 0,0 0 1 0 0,1 1-159 0 0,53 147 4726 0 0,-37-94-4281 0 0,-5-21-604 0 0,5 14 169 0 0,-14-32-3637 0 0,-1 0-3321 0 0,-2-14-2870 0 0</inkml:trace>
  <inkml:trace contextRef="#ctx0" brushRef="#br0" timeOffset="53733.047">2219 3150 2176 0 0,'0'0'1273'0'0,"0"0"-29"0"0,0 0 32 0 0,0 0 145 0 0,0 0 227 0 0,0 0 140 0 0,0 0-81 0 0,0 0-257 0 0,0 0-332 0 0,0 0-288 0 0,0 0-237 0 0,-3-5-189 0 0,-9-13-184 0 0,12 28 388 0 0,190 369 2498 0 0,102 290-2858 0 0,-247-545-689 0 0,-5 3 0 0 0,-6 1 1 0 0,-6 1-1 0 0,-3 13 441 0 0,-12-71-3168 0 0,-7-58 115 0 0,-1-15-5324 0 0,-5-1 3628 0 0</inkml:trace>
  <inkml:trace contextRef="#ctx0" brushRef="#br0" timeOffset="54153.222">1730 3463 14227 0 0,'0'0'748'0'0,"0"0"-181"0"0,0 0-204 0 0,0 0-106 0 0,0 0 30 0 0,0 0 117 0 0,-3-31 127 0 0,0-102 38 0 0,29 60-21 0 0,33-1-234 0 0,2 4-1 0 0,4 2 0 0 0,3 3 1 0 0,2 2-1 0 0,19-8-313 0 0,-54 40 20 0 0,1 1 1 0 0,1 2-1 0 0,1 1 0 0 0,1 3 0 0 0,1 1 0 0 0,2 1 1 0 0,0 3-1 0 0,1 1 0 0 0,1 2 0 0 0,0 3 0 0 0,1 1 1 0 0,1 2-1 0 0,-1 2 0 0 0,31-1-20 0 0,-66 9-16 0 0,0-1 0 0 0,-1 1 1 0 0,1 1-1 0 0,0 0 0 0 0,0 0 0 0 0,0 1 0 0 0,-1 0 1 0 0,1 0-1 0 0,-1 1 0 0 0,0 1 0 0 0,1-1 0 0 0,-2 2 0 0 0,1-1 1 0 0,0 1-1 0 0,-1 0 0 0 0,0 1 0 0 0,0 0 0 0 0,0 1 1 0 0,-1-1-1 0 0,0 1 0 0 0,-1 0 0 0 0,1 1 0 0 0,-1 0 1 0 0,-1 0-1 0 0,1 0 0 0 0,-1 1 0 0 0,-1 0 0 0 0,3 7 16 0 0,0 18 5 0 0,-2 1-1 0 0,-1-1 1 0 0,-2 1 0 0 0,-1 1-1 0 0,-2-1 1 0 0,-1 0-1 0 0,-2-1 1 0 0,-2 1-1 0 0,-1-1 1 0 0,-1 0 0 0 0,-2 0-1 0 0,-1-1 1 0 0,-2 0-1 0 0,-17 30-4 0 0,-60 129 506 0 0,-9-3 0 0 0,-67 89-506 0 0,-4 8 1506 0 0,162-272-1423 0 0,-1-1-5 0 0,1 1 0 0 0,0 1-1 0 0,1-1 1 0 0,0 1 0 0 0,1 0 0 0 0,1 1-1 0 0,1 0 1 0 0,0-1 0 0 0,1 1-1 0 0,0 3-77 0 0,4-15 1 0 0,1-1 0 0 0,-1 1 0 0 0,1-1 0 0 0,0 1 0 0 0,0-1 0 0 0,0 0-1 0 0,0 0 1 0 0,1 0 0 0 0,-1 0 0 0 0,1 0 0 0 0,0-1 0 0 0,0 1 0 0 0,0-1-1 0 0,0 0 1 0 0,0 0 0 0 0,0 0 0 0 0,1 0 0 0 0,-1 0 0 0 0,1-1 0 0 0,-1 1-1 0 0,1-1 1 0 0,-1 0 0 0 0,1 0 0 0 0,0 0 0 0 0,0-1 0 0 0,0 1 0 0 0,-1-1 0 0 0,1 0-1 0 0,0 0 1 0 0,3-1-1 0 0,-6 1 1 0 0,56 5 61 0 0,1-3 0 0 0,-1-3 1 0 0,1-2-1 0 0,-1-3 0 0 0,0-2 0 0 0,41-11-62 0 0,-20 4-90 0 0,0 3 0 0 0,1 4 0 0 0,9 3 90 0 0,28 28-2159 0 0,-82-4-1889 0 0,-1 6-4536 0 0,-23-14-105 0 0</inkml:trace>
  <inkml:trace contextRef="#ctx0" brushRef="#br0" timeOffset="54736.889">3874 3728 5609 0 0,'0'0'788'0'0,"0"0"-133"0"0,0 0-100 0 0,0 0 48 0 0,0 0 85 0 0,-18 37 51 0 0,-53 120 5 0 0,66-147-636 0 0,1-1 1 0 0,1 1-1 0 0,0 0 1 0 0,0 0-1 0 0,1 0 1 0 0,0 1-1 0 0,1-1 1 0 0,0 0-1 0 0,1 1 0 0 0,1 7-108 0 0,-1 8 294 0 0,-2-11-127 0 0,1 0 1 0 0,1 0-1 0 0,0 0 1 0 0,1-1-1 0 0,1 1 1 0 0,0 0 0 0 0,1 0-1 0 0,0-1 1 0 0,1 1-1 0 0,1-1 1 0 0,0 0 0 0 0,1 0-1 0 0,1-1 1 0 0,0 0-1 0 0,1 0 1 0 0,0 0 0 0 0,1-1-1 0 0,8 8-167 0 0,-13-16 94 0 0,0-1 0 0 0,0 0 0 0 0,1 0-1 0 0,0 0 1 0 0,0-1 0 0 0,-1 1 0 0 0,1-1 0 0 0,1 0 0 0 0,-1-1-1 0 0,0 1 1 0 0,0-1 0 0 0,1 0 0 0 0,-1-1 0 0 0,0 1-1 0 0,1-1 1 0 0,-1 0 0 0 0,1 0 0 0 0,-1 0 0 0 0,0-1 0 0 0,1 0-1 0 0,-1 0 1 0 0,0-1 0 0 0,0 1 0 0 0,0-1 0 0 0,0 0 0 0 0,0 0-1 0 0,4-3-93 0 0,6-3 308 0 0,-1-1 0 0 0,0 0 0 0 0,-1-1 0 0 0,0-1-1 0 0,-1 0 1 0 0,0 0 0 0 0,-1-1 0 0 0,6-8-308 0 0,-7 8 185 0 0,0 0 0 0 0,-1-1-1 0 0,0 0 1 0 0,-1 0 0 0 0,-1-1 0 0 0,0 0 0 0 0,-1-1-1 0 0,0 1 1 0 0,-1-1 0 0 0,-1 0 0 0 0,-1 0 0 0 0,0-1-1 0 0,0 1 1 0 0,-2-1 0 0 0,0 1 0 0 0,-1-1 0 0 0,0 0-1 0 0,-1 1 1 0 0,-4-16-185 0 0,2 21-3 0 0,0 0 0 0 0,-1 0 0 0 0,0 0 0 0 0,-1 1 0 0 0,0 0 0 0 0,0 0 0 0 0,-1 0-1 0 0,0 0 1 0 0,-1 1 0 0 0,0 0 0 0 0,0 1 0 0 0,0-1 0 0 0,-1 1 0 0 0,0 1 0 0 0,-1-1 0 0 0,0 1 0 0 0,0 1-1 0 0,0 0 1 0 0,-6-3 3 0 0,3 3-247 0 0,1 0-1 0 0,-2 1 0 0 0,1 0 1 0 0,0 0-1 0 0,-1 1 0 0 0,1 1 1 0 0,-1 0-1 0 0,0 1 0 0 0,0 1 1 0 0,0 0-1 0 0,0 0 0 0 0,0 1 1 0 0,1 1-1 0 0,-1 0 0 0 0,-10 3 248 0 0,-36 21-3455 0 0,25-2-3463 0 0,19-12-2217 0 0</inkml:trace>
  <inkml:trace contextRef="#ctx0" brushRef="#br0" timeOffset="55104.829">4176 2491 11763 0 0,'0'0'1747'0'0,"0"0"-327"0"0,0 0-439 0 0,0 0-331 0 0,0 0-233 0 0,0 0-66 0 0,0 0 61 0 0,0 0 92 0 0,0 0 55 0 0,7 36 1 0 0,23 113-38 0 0,8-51 214 0 0,-27-79-554 0 0,288 464 2250 0 0,-277-440-2376 0 0,29 53-54 0 0,-4 1-1 0 0,-4 3 1 0 0,5 30-2 0 0,-16-9-2031 0 0,-23-106-821 0 0,-5-14-1709 0 0,-1-4-5022 0 0,-3 2 5313 0 0</inkml:trace>
  <inkml:trace contextRef="#ctx0" brushRef="#br0" timeOffset="55351.23">4032 3643 12363 0 0,'0'0'4097'0'0,"0"0"-3121"0"0,0 0-938 0 0,0 0 82 0 0,0 0 191 0 0,0 0 95 0 0,35-24 32 0 0,111-81 37 0 0,57-57 783 0 0,164-121-1720 0 0,-207 179-3471 0 0,-52 40-6038 0 0,-81 48 3855 0 0</inkml:trace>
  <inkml:trace contextRef="#ctx0" brushRef="#br0" timeOffset="56005.268">5233 2760 4081 0 0,'0'0'1482'0'0,"0"0"-178"0"0,0 0 1 0 0,0 0 22 0 0,0 0-165 0 0,-24 33-290 0 0,-76 108-260 0 0,34-9 279 0 0,46-83-733 0 0,3 2 0 0 0,2 0-1 0 0,2 0 1 0 0,2 1 0 0 0,3 1 0 0 0,1-1-1 0 0,2 33-157 0 0,5-82-7 0 0,-1 1 0 0 0,1-1 1 0 0,0 0-1 0 0,0 0 0 0 0,0 0 0 0 0,0 0 0 0 0,0 0 0 0 0,1 1 0 0 0,-1-1 0 0 0,1 0 0 0 0,0 0 0 0 0,0 0 0 0 0,0 0 0 0 0,0 0 0 0 0,1-1 0 0 0,-1 1 1 0 0,1 0-1 0 0,-1 0 0 0 0,1-1 0 0 0,0 1 0 0 0,0-1 0 0 0,0 0 0 0 0,1 0 0 0 0,-1 1 0 0 0,1-1 0 0 0,-1-1 0 0 0,1 1 0 0 0,-1 0 0 0 0,1-1 1 0 0,0 1-1 0 0,0-1 0 0 0,0 0 0 0 0,0 0 0 0 0,0 0 0 0 0,0 0 0 0 0,0 0 0 0 0,0-1 0 0 0,0 0 0 0 0,0 1 0 0 0,0-1 0 0 0,2 0 7 0 0,3-3 191 0 0,0 0 0 0 0,-1-1 0 0 0,1 0 0 0 0,-1 0 0 0 0,0 0 0 0 0,0-1 0 0 0,0 0 0 0 0,0-1-1 0 0,-1 1 1 0 0,0-1 0 0 0,0-1 0 0 0,-1 1 0 0 0,1-1 0 0 0,-1 0 0 0 0,-1 0 0 0 0,1 0 0 0 0,-1-1 0 0 0,-1 1 0 0 0,1-1-1 0 0,0-4-190 0 0,4-3 172 0 0,27-60 542 0 0,-2-1-1 0 0,18-69-713 0 0,-5 16 132 0 0,-44 123-140 0 0,-2 2-9 0 0,1 1-1 0 0,0-1 0 0 0,0 1 0 0 0,0 0 0 0 0,0 0 0 0 0,1-1 0 0 0,-1 1 0 0 0,1 0 0 0 0,0 0 1 0 0,0 0-1 0 0,0 0 0 0 0,0 1 0 0 0,0-1 0 0 0,1 1 0 0 0,-1-1 0 0 0,1 1 0 0 0,0 0 0 0 0,-1 0 1 0 0,1 0-1 0 0,0 0 0 0 0,0 0 0 0 0,0 1 0 0 0,1-1 0 0 0,1 0 18 0 0,-2 4-33 0 0,-1-1-1 0 0,1 1 1 0 0,0 0-1 0 0,-1 0 1 0 0,1 0-1 0 0,-1 0 1 0 0,1 0-1 0 0,-1 1 1 0 0,0-1-1 0 0,0 0 1 0 0,0 1-1 0 0,0 0 1 0 0,-1 0 0 0 0,1-1-1 0 0,-1 1 1 0 0,0 0-1 0 0,0 0 1 0 0,0 0-1 0 0,0 0 1 0 0,0 1 33 0 0,6 11-120 0 0,9 15-149 0 0,-13-20 183 0 0,1 0 1 0 0,0-1-1 0 0,1 1 0 0 0,0-1 0 0 0,1 0 0 0 0,0 0 0 0 0,0 0 0 0 0,0-1 1 0 0,1 0-1 0 0,1 0 0 0 0,-1-1 0 0 0,1 0 0 0 0,1 0 0 0 0,-1-1 1 0 0,1 0-1 0 0,0 0 0 0 0,0-1 0 0 0,1-1 0 0 0,0 1 0 0 0,0-1 0 0 0,6 1 86 0 0,-8-4 75 0 0,0 0-1 0 0,0 0 0 0 0,0-1 0 0 0,0 0 1 0 0,0 0-1 0 0,0-1 0 0 0,-1 0 0 0 0,1 0 1 0 0,0-1-1 0 0,0 0 0 0 0,-1-1 0 0 0,1 1 1 0 0,-1-1-1 0 0,0-1 0 0 0,0 1 0 0 0,0-1 0 0 0,0-1 1 0 0,-1 1-1 0 0,0-1 0 0 0,0 0 0 0 0,0-1 1 0 0,0 1-1 0 0,-1-1 0 0 0,0 0 0 0 0,0-1 1 0 0,-1 1-1 0 0,3-6-74 0 0,25-42 499 0 0,-3-1-1 0 0,-3-2 1 0 0,-2-1 0 0 0,-3-1 0 0 0,-2-1 0 0 0,-3 0-1 0 0,-2-1 1 0 0,-4-1 0 0 0,-1 0 0 0 0,-4-1-1 0 0,-2 1 1 0 0,-6-60-499 0 0,0 73-46 0 0,-3 0 0 0 0,-2 0-1 0 0,-2 0 1 0 0,-2 1 0 0 0,-2 0 0 0 0,-2 1 0 0 0,-2 1-1 0 0,-3 1 1 0 0,-1 0 0 0 0,-2 2 0 0 0,-2 1-1 0 0,-14-17 47 0 0,35 51 14 0 0,0 1 0 0 0,-1-1 0 0 0,0 1 0 0 0,0 0 0 0 0,-1 0 0 0 0,0 1 0 0 0,0 0 0 0 0,0 0 0 0 0,-1 1 0 0 0,1 0 0 0 0,-1 0 0 0 0,-1 0-1 0 0,1 1 1 0 0,-1 1 0 0 0,1 0 0 0 0,-1 0 0 0 0,0 0 0 0 0,-6 0-14 0 0,12 3-12 0 0,1 0 1 0 0,-1 0-1 0 0,1 1 0 0 0,-1-1 1 0 0,1 1-1 0 0,-1-1 0 0 0,1 1 1 0 0,0 0-1 0 0,-1 0 1 0 0,1 0-1 0 0,0 0 0 0 0,-1 1 1 0 0,1-1-1 0 0,0 1 0 0 0,0-1 1 0 0,0 1-1 0 0,0 0 0 0 0,1-1 1 0 0,-1 1-1 0 0,0 0 0 0 0,1 0 1 0 0,-1 0-1 0 0,1 1 0 0 0,0-1 1 0 0,0 0-1 0 0,-1 0 0 0 0,2 1 1 0 0,-1-1-1 0 0,0 1 0 0 0,0-1 1 0 0,1 1 11 0 0,-14 82-172 0 0,14-49 175 0 0,1-1 1 0 0,2 0 0 0 0,2 1 0 0 0,1-1 0 0 0,2-1 0 0 0,1 1-1 0 0,1-2 1 0 0,16 33-4 0 0,3 6 43 0 0,4-1 0 0 0,3-2 0 0 0,2-1 0 0 0,4-3 0 0 0,2-1 0 0 0,4-2 0 0 0,2-2 0 0 0,2-2 0 0 0,59 49-43 0 0,-78-79-10 0 0,112 116-277 0 0,-131-119-631 0 0,-41-12-4790 0 0,-21-13-4573 0 0,36 0 3808 0 0</inkml:trace>
  <inkml:trace contextRef="#ctx0" brushRef="#br0" timeOffset="56252.731">5417 2561 14555 0 0,'0'0'702'0'0,"0"0"-154"0"0,0 0 68 0 0,0 0 203 0 0,0 0 108 0 0,0 0-45 0 0,0 0-69 0 0,0 0-84 0 0,37-28-70 0 0,118-88-44 0 0,33-13 709 0 0,97-55-748 0 0,-95 68-2810 0 0,-150 90-150 0 0,-14 12-2825 0 0,-17 9 528 0 0,-2 1-4576 0 0</inkml:trace>
  <inkml:trace contextRef="#ctx0" brushRef="#br0" timeOffset="56487.082">6538 2266 16692 0 0,'0'0'472'0'0,"0"0"-200"0"0,0 0-16 0 0,0 0 72 0 0,0 0-16 0 0,0 0-64 0 0,83 199-40 0 0,-68-177-80 0 0,-1 0-80 0 0,-1-3-56 0 0,2-8-96 0 0,0 0-184 0 0,-1-4-256 0 0,-3-3-536 0 0,-3 0-993 0 0,1-4-1736 0 0,-5 0-7249 0 0</inkml:trace>
  <inkml:trace contextRef="#ctx0" brushRef="#br0" timeOffset="56733.269">6334 1799 18780 0 0,'0'0'248'0'0,"0"0"-384"0"0,0 0-272 0 0,0 0-168 0 0,0 0-120 0 0,0 0-80 0 0,0 0-273 0 0,0 0-927 0 0,0 0-2801 0 0,0 0-3857 0 0</inkml:trace>
  <inkml:trace contextRef="#ctx0" brushRef="#br0" timeOffset="57100.348">7195 1784 6073 0 0,'0'0'2397'0'0,"0"0"-227"0"0,0 0-297 0 0,0 0-306 0 0,0 0-321 0 0,0 0-226 0 0,0 0-125 0 0,0 0-119 0 0,0 0-160 0 0,0 0-188 0 0,0 0-146 0 0,-19 35-119 0 0,-59 108-69 0 0,50-59-1 0 0,27-70-74 0 0,0 1 7 0 0,0 0-1 0 0,2 0 1 0 0,0 0 0 0 0,0 0-1 0 0,1 0 1 0 0,1 0-1 0 0,0 0 1 0 0,2-1 0 0 0,0 2-26 0 0,-3-11 20 0 0,0 1 1 0 0,0-1 0 0 0,1 1 0 0 0,0-1 0 0 0,0 0 0 0 0,0 0 0 0 0,1 0 0 0 0,0 0 0 0 0,0-1 0 0 0,0 0 0 0 0,0 1-1 0 0,1-2 1 0 0,-1 1 0 0 0,1 0 0 0 0,0-1 0 0 0,0 0 0 0 0,1 0 0 0 0,-1 0 0 0 0,0-1 0 0 0,1 0 0 0 0,0 0 0 0 0,0 0-1 0 0,-1-1 1 0 0,2 0-21 0 0,1 0 130 0 0,1-1 0 0 0,-1 0 0 0 0,1 0 0 0 0,0-1 0 0 0,-1 0 0 0 0,1 0 0 0 0,-1-1-1 0 0,0 0 1 0 0,0-1 0 0 0,0 0 0 0 0,0 0 0 0 0,0-1 0 0 0,0 0 0 0 0,-1 0 0 0 0,0-1 0 0 0,0 0-1 0 0,0 0 1 0 0,0 0 0 0 0,-1-1 0 0 0,0 0 0 0 0,0-1 0 0 0,-1 1 0 0 0,1-1 0 0 0,-1 0-1 0 0,3-7-129 0 0,5-7 250 0 0,-1-1 0 0 0,-1 0-1 0 0,-1 0 1 0 0,0-1-1 0 0,-2-1 1 0 0,-1 1 0 0 0,-1-1-1 0 0,1-14-249 0 0,-3 16 82 0 0,-2 0-1 0 0,0 0 1 0 0,-1 0-1 0 0,-1 0 1 0 0,-2 0 0 0 0,0 0-1 0 0,-5-22-81 0 0,5 35-38 0 0,0 1-1 0 0,-1-1 1 0 0,0 0 0 0 0,-1 1-1 0 0,0 0 1 0 0,0 0-1 0 0,-1 0 1 0 0,0 0-1 0 0,0 0 1 0 0,-1 1 0 0 0,0 0-1 0 0,0 1 1 0 0,0-1-1 0 0,-1 1 1 0 0,0 0-1 0 0,-1 1 1 0 0,1 0 0 0 0,-1 0-1 0 0,0 0 1 0 0,-4-1 38 0 0,6 3-164 0 0,-1 0 0 0 0,0 0 0 0 0,0 1 0 0 0,0 0 0 0 0,0 0 0 0 0,0 1 0 0 0,0 0 0 0 0,-1 0 0 0 0,1 1 0 0 0,0 0 0 0 0,0 0 0 0 0,-1 0 0 0 0,1 1 0 0 0,0 0 0 0 0,-5 2 164 0 0,-21 15-4181 0 0,8 15-4616 0 0,17-17-1256 0 0</inkml:trace>
  <inkml:trace contextRef="#ctx0" brushRef="#br0" timeOffset="60622.096">7718 1331 6625 0 0,'0'0'1435'0'0,"0"0"-566"0"0,0 0-404 0 0,0 0-102 0 0,0 0 121 0 0,0 0 175 0 0,0 0 145 0 0,0 0 71 0 0,0 0-35 0 0,0 0-92 0 0,0 0-113 0 0,5 30-102 0 0,18 97-79 0 0,6 140 1051 0 0,-7-99-1441 0 0,-3-86-1791 0 0,-11-49-4710 0 0,-7-30 4780 0 0,-1-2-4073 0 0,0-1 3923 0 0</inkml:trace>
  <inkml:trace contextRef="#ctx0" brushRef="#br0" timeOffset="61006.814">7775 1526 0 0 0,'0'0'1135'0'0,"0"0"397"0"0,0 0 55 0 0,0 0 15 0 0,0 0 29 0 0,0 0-23 0 0,0 0-119 0 0,0 0-245 0 0,0 0-324 0 0,0 0-350 0 0,0 0-265 0 0,0 0-132 0 0,-6-3-41 0 0,-20-10 24 0 0,31 56 963 0 0,6-29-758 0 0,0-1 0 0 0,1 0-1 0 0,0-1 1 0 0,1 0 0 0 0,1-1-1 0 0,-1-1 1 0 0,2 0 0 0 0,-1 0-1 0 0,16 6-360 0 0,-12-5 35 0 0,0 0 0 0 0,1-1-1 0 0,0-1 1 0 0,0-1 0 0 0,1-1-1 0 0,0-1 1 0 0,0 0 0 0 0,1-1-35 0 0,-17-4 84 0 0,-1 0 1 0 0,0-1-1 0 0,0 1 1 0 0,1-1-1 0 0,-1 1 1 0 0,0-1-1 0 0,1 0 1 0 0,-1-1-1 0 0,1 1 1 0 0,-1 0-1 0 0,0-1 1 0 0,0 0-1 0 0,1 1 1 0 0,-1-2-1 0 0,0 1 1 0 0,0 0-1 0 0,0 0 1 0 0,0-1-1 0 0,0 0 1 0 0,0 1-1 0 0,0-1 1 0 0,-1 0-1 0 0,1-1 1 0 0,-1 1-1 0 0,1 0 0 0 0,-1-1 1 0 0,0 1-1 0 0,1-3-83 0 0,7-18 460 0 0,-1-1 0 0 0,-1 0 1 0 0,-1 0-1 0 0,-1-1 1 0 0,-2 0-1 0 0,0 0 1 0 0,-2 0-1 0 0,0 0 1 0 0,-2 0-1 0 0,-2-16-461 0 0,2 7 265 0 0,3-24-28 0 0,-4-1 0 0 0,-2 1 0 0 0,-3-1 0 0 0,-2 2-1 0 0,-4-7-236 0 0,-24-52-648 0 0,32 97-839 0 0,4 7-3389 0 0,0 7 992 0 0,0 1-7936 0 0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8:23.0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976 195 3201 0 0,'0'0'1053'0'0,"0"0"-498"0"0,0 0-231 0 0,0 0 208 0 0,0 0 374 0 0,0 0 255 0 0,0 0 86 0 0,0 0-152 0 0,0 0-255 0 0,0 0-194 0 0,0 0-119 0 0,-8 16-67 0 0,-52 116 912 0 0,37-81-950 0 0,-3-1 1 0 0,-1 0-1 0 0,-2-2 1 0 0,-3-2-1 0 0,-2 0 1 0 0,-1-3-1 0 0,-2 0 0 0 0,-16 10-422 0 0,22-23 157 0 0,-1-1 0 0 0,-2-1 0 0 0,-1-2 0 0 0,-1-2 0 0 0,-1-1 0 0 0,-2-2 0 0 0,0-1 0 0 0,0-2 0 0 0,-2-2 0 0 0,-38 10-157 0 0,75-24 51 0 0,-1 0-1 0 0,0 0 1 0 0,0-1 0 0 0,0 1 0 0 0,0-1-1 0 0,0 0 1 0 0,0-1 0 0 0,-1 1-1 0 0,1-1 1 0 0,0 0 0 0 0,0 0 0 0 0,0 0-1 0 0,-1-1 1 0 0,1 0 0 0 0,0 0-1 0 0,0 0 1 0 0,0-1 0 0 0,0 0 0 0 0,0 0-1 0 0,1 0 1 0 0,-1 0 0 0 0,1-1-1 0 0,-1 1 1 0 0,1-1 0 0 0,0-1 0 0 0,0 1-1 0 0,0 0 1 0 0,0-1 0 0 0,1 0-1 0 0,-1 0 1 0 0,1 0 0 0 0,0 0 0 0 0,0-1-1 0 0,1 1 1 0 0,-1-1 0 0 0,1 1-1 0 0,0-1 1 0 0,0 0 0 0 0,-1-4-51 0 0,3-10 15 0 0,0 1 0 0 0,1-1 0 0 0,1 0 0 0 0,1 1 0 0 0,0 0 0 0 0,2-1 0 0 0,0 1 0 0 0,1 1 0 0 0,0-1 0 0 0,2 1 0 0 0,0 0 0 0 0,1 1 0 0 0,0 0 0 0 0,9-9-15 0 0,-10 8 38 0 0,1 2 0 0 0,0-1-1 0 0,1 2 1 0 0,1-1-1 0 0,0 1 1 0 0,1 1-1 0 0,1 0 1 0 0,0 1-1 0 0,1 0 1 0 0,0 1 0 0 0,0 0-1 0 0,1 1 1 0 0,1 1-38 0 0,-10 7 9 0 0,-1 1 1 0 0,1 0-1 0 0,-1 1 1 0 0,1-1-1 0 0,-1 1 1 0 0,1 0-1 0 0,0 0 1 0 0,-1 1-1 0 0,1-1 1 0 0,-1 1-1 0 0,1 1 1 0 0,-1-1-1 0 0,0 1 1 0 0,0 0-1 0 0,1 0 1 0 0,-1 0-1 0 0,0 1 1 0 0,-1-1-1 0 0,1 1 1 0 0,0 1-1 0 0,-1-1 1 0 0,2 2-10 0 0,83 93 488 0 0,114 217 670 0 0,-136-245-1017 0 0,-22-18-2517 0 0,-36-46-2557 0 0,-2-4-3379 0 0,-6-2 392 0 0</inkml:trace>
  <inkml:trace contextRef="#ctx0" brushRef="#br0" timeOffset="649">1383 714 4897 0 0,'0'0'890'0'0,"0"0"-341"0"0,0 0-148 0 0,0 0 153 0 0,0 0 273 0 0,0 0 249 0 0,0 0 148 0 0,0 0 50 0 0,0 0-39 0 0,0 0-118 0 0,0 0-175 0 0,0 0-190 0 0,0 0-152 0 0,18 5-97 0 0,59 12-32 0 0,63-13 1501 0 0,-17-19-1488 0 0,-102 9-695 0 0,26-11-930 0 0,-18 0-4259 0 0,-27 15 4418 0 0,3-3-9054 0 0,-5 5 8038 0 0</inkml:trace>
  <inkml:trace contextRef="#ctx0" brushRef="#br0" timeOffset="897.912">1329 1042 6273 0 0,'0'0'1062'0'0,"0"0"-81"0"0,0 0 2 0 0,0 0 191 0 0,0 0 174 0 0,0 0 75 0 0,0 0-17 0 0,0 0-163 0 0,0 0-184 0 0,0 0-165 0 0,0 0-132 0 0,0 0-121 0 0,0 0-114 0 0,32 7-119 0 0,102 19-116 0 0,-55-29-37 0 0,-62-1-222 0 0,34-8-284 0 0,27-5-1360 0 0,-26 8-7014 0 0,-38 6-1652 0 0</inkml:trace>
  <inkml:trace contextRef="#ctx0" brushRef="#br0" timeOffset="83688.034">2778 545 704 0 0,'0'0'1152'0'0,"0"0"-98"0"0,0 0-23 0 0,0 0 64 0 0,0 0 94 0 0,0 0 38 0 0,0 0-61 0 0,0 0-98 0 0,0 0-134 0 0,0 0-198 0 0,0 0-152 0 0,-14 4-129 0 0,-44 15-86 0 0,12 16 399 0 0,37-22-508 0 0,0-2-182 0 0,1 0 0 0 0,0 1 0 0 0,1 0-1 0 0,0 0 1 0 0,0 1 0 0 0,2-1-1 0 0,0 2 1 0 0,0-1 0 0 0,1 0 0 0 0,1 1-1 0 0,0 0 1 0 0,1 0 0 0 0,0 0 0 0 0,1 0-1 0 0,1 0 1 0 0,0 0 0 0 0,2 7-78 0 0,-2-17 5 0 0,1 0 1 0 0,0 0-1 0 0,1 0 0 0 0,-1 0 1 0 0,1-1-1 0 0,0 1 0 0 0,-1 0 1 0 0,2-1-1 0 0,-1 0 0 0 0,0 1 1 0 0,1-1-1 0 0,-1 0 0 0 0,1 0 1 0 0,0 0-1 0 0,0 0 0 0 0,0-1 1 0 0,0 1-1 0 0,1-1 0 0 0,-1 0 1 0 0,1 0-1 0 0,-1 0 0 0 0,1 0 1 0 0,0-1-1 0 0,0 0 0 0 0,0 1 1 0 0,0-1-1 0 0,0-1 0 0 0,0 1 1 0 0,0 0-1 0 0,0-1 0 0 0,0 0 1 0 0,0 0-1 0 0,0 0 0 0 0,0-1 1 0 0,0 1-1 0 0,0-1 0 0 0,0 0 1 0 0,0 0-1 0 0,0 0 0 0 0,-1-1 1 0 0,1 1-1 0 0,0-1 0 0 0,0 0-5 0 0,25-17 195 0 0,-1-1-1 0 0,-1-1 0 0 0,0-2 1 0 0,-2 0-1 0 0,-1-2 0 0 0,-1-1 1 0 0,-1 0-1 0 0,5-11-194 0 0,-18 26 46 0 0,11-12-18 0 0,0 0 0 0 0,-2-1 0 0 0,-1-2 0 0 0,-1 1 0 0 0,-2-2 0 0 0,0 0 0 0 0,-2 0 0 0 0,0-2 0 0 0,-2 1 0 0 0,-2-1 1 0 0,0-1-1 0 0,-2 1 0 0 0,-1-1 0 0 0,-2 0 0 0 0,0-1 0 0 0,-2 1 0 0 0,-2 0 0 0 0,-3-21-28 0 0,4 44-13 0 0,0 1-1 0 0,-1 0 1 0 0,0 0 0 0 0,0-1-1 0 0,-1 1 1 0 0,0 0-1 0 0,0 0 1 0 0,0 1 0 0 0,0-1-1 0 0,-1 0 1 0 0,0 1 0 0 0,-1-1-1 0 0,1 1 1 0 0,-1 0 0 0 0,0 0-1 0 0,0 0 1 0 0,-1 1-1 0 0,1-1 1 0 0,-1 1 0 0 0,0 0-1 0 0,0 1 1 0 0,0-1 0 0 0,-1 1-1 0 0,1 0 1 0 0,-1 0-1 0 0,0 1 1 0 0,0 0 0 0 0,0 0-1 0 0,0 0 1 0 0,0 0 0 0 0,0 1-1 0 0,0 0 1 0 0,0 1 0 0 0,-1-1-1 0 0,1 1 1 0 0,0 0-1 0 0,-1 1 1 0 0,1-1 0 0 0,0 1-1 0 0,-6 2 14 0 0,0 5 38 0 0,0 0 0 0 0,0 1 0 0 0,1 1-1 0 0,0 0 1 0 0,1 0 0 0 0,0 1 0 0 0,0 1-1 0 0,1-1 1 0 0,1 1 0 0 0,0 1 0 0 0,1 0-1 0 0,0 0 1 0 0,1 0 0 0 0,0 1 0 0 0,1-1-1 0 0,-2 13-37 0 0,1-13 41 0 0,1 0 0 0 0,1 1 0 0 0,1-1 0 0 0,0 1 0 0 0,0 0 0 0 0,1 0 0 0 0,1 1 0 0 0,1-1 0 0 0,0 0 0 0 0,1 0 0 0 0,0 0 0 0 0,1 0 0 0 0,0 0 0 0 0,1 0 0 0 0,1 0 0 0 0,0-1 0 0 0,1 1 0 0 0,1-1 0 0 0,0 0 0 0 0,1-1 0 0 0,0 0 0 0 0,0 0 0 0 0,2 0 0 0 0,-1-1 0 0 0,1 0 0 0 0,1-1 0 0 0,0 0 0 0 0,1 0 0 0 0,0-1 0 0 0,6 4-41 0 0,119 37-258 0 0,-40-50-2842 0 0,-68-10-965 0 0,-13 3-1387 0 0,-6 3-421 0 0</inkml:trace>
  <inkml:trace contextRef="#ctx0" brushRef="#br0" timeOffset="84474.008">3218 725 864 0 0,'0'0'1703'0'0,"0"0"-182"0"0,0 0 290 0 0,0 0 245 0 0,0 0 10 0 0,0 0-191 0 0,0 0-244 0 0,0 0-228 0 0,33-13-238 0 0,102-43-222 0 0,-25-7 740 0 0,-86 45-1458 0 0,-1 0 1 0 0,-1-2-1 0 0,-1 0 0 0 0,-1-1 0 0 0,0-2 0 0 0,9-15-225 0 0,-24 32 11 0 0,-1 0-1 0 0,0-1 0 0 0,-1 1 0 0 0,1-1 0 0 0,-1 1 1 0 0,-1-1-1 0 0,1 0 0 0 0,-1 0 0 0 0,0 0 1 0 0,-1 0-1 0 0,0 0 0 0 0,0-1 0 0 0,0 1 0 0 0,-1 0 1 0 0,0-1-1 0 0,-1 1 0 0 0,1 0 0 0 0,-1-1-10 0 0,-1 6-87 0 0,1 1-1 0 0,-1-1 0 0 0,1 1 0 0 0,-1 0 0 0 0,0 0 1 0 0,1 0-1 0 0,-1-1 0 0 0,0 2 0 0 0,0-1 0 0 0,0 0 1 0 0,0 0-1 0 0,0 1 0 0 0,0-1 0 0 0,0 1 1 0 0,0-1-1 0 0,0 1 0 0 0,0 0 0 0 0,0 0 0 0 0,0 0 1 0 0,0 0-1 0 0,0 0 0 0 0,0 0 0 0 0,0 1 1 0 0,0-1-1 0 0,0 1 0 0 0,0-1 0 0 0,0 1 0 0 0,0 0 1 0 0,0 0-1 0 0,0 0 0 0 0,1 0 0 0 0,-1 0 0 0 0,0 0 1 0 0,1 0-1 0 0,-1 1 0 0 0,1-1 0 0 0,-1 1 1 0 0,1-1-1 0 0,-1 1 0 0 0,1 0 88 0 0,-12 9-45 0 0,1 1 0 0 0,1 0 0 0 0,0 1-1 0 0,0 0 1 0 0,2 1 0 0 0,-1 0 0 0 0,2 0 0 0 0,0 1 0 0 0,1 0 0 0 0,0 0-1 0 0,1 1 1 0 0,1 0 0 0 0,0 0 0 0 0,2 1 0 0 0,-1-1 0 0 0,2 1 0 0 0,0-1 0 0 0,2 1-1 0 0,0 10 46 0 0,1-22 42 0 0,0 1 0 0 0,1 0 0 0 0,-1-1 0 0 0,2 1 0 0 0,-1-1-1 0 0,0 1 1 0 0,1-1 0 0 0,0 0 0 0 0,1 0 0 0 0,-1 0-1 0 0,1 0 1 0 0,0-1 0 0 0,0 0 0 0 0,0 0 0 0 0,0 0 0 0 0,1 0-1 0 0,0 0 1 0 0,0-1 0 0 0,0 0 0 0 0,0 0 0 0 0,0 0 0 0 0,0-1-1 0 0,1 0 1 0 0,4 2-42 0 0,0-1 142 0 0,1 0 1 0 0,0 0-1 0 0,0-1 0 0 0,1 0 1 0 0,-1-1-1 0 0,0 0 0 0 0,1-1 0 0 0,-1 0 1 0 0,0 0-1 0 0,1-2 0 0 0,-1 1 1 0 0,8-3-143 0 0,5-5 152 0 0,0-1 1 0 0,-1-1 0 0 0,0 0 0 0 0,-1-2 0 0 0,-1-1-1 0 0,0-1 1 0 0,0 0 0 0 0,-2-1 0 0 0,0-2 0 0 0,-1 0-1 0 0,-1-1 1 0 0,0 0 0 0 0,-1-1 0 0 0,12-22-153 0 0,-22 33 28 0 0,1 0 0 0 0,-1-1 0 0 0,-1 0 1 0 0,0 0-1 0 0,0 0 0 0 0,-1 0 0 0 0,0-1 1 0 0,-1 1-1 0 0,0-1 0 0 0,-1 0 0 0 0,0 0 0 0 0,-1-3-27 0 0,-1 13-35 0 0,-1 0 1 0 0,0 0 0 0 0,0 0 0 0 0,0 0-1 0 0,0 0 1 0 0,0 1 0 0 0,0-1 0 0 0,0 0-1 0 0,0 1 1 0 0,-1-1 0 0 0,1 1 0 0 0,0-1-1 0 0,0 1 1 0 0,0-1 0 0 0,-1 1 0 0 0,1 0-1 0 0,0 0 1 0 0,0 0 0 0 0,-1-1 0 0 0,1 1-1 0 0,0 0 1 0 0,0 1 0 0 0,-1-1 0 0 0,1 0-1 0 0,0 0 1 0 0,0 1 0 0 0,-1-1 0 0 0,1 0-1 0 0,0 1 1 0 0,0-1 0 0 0,0 1 0 0 0,0 0-1 0 0,-1-1 1 0 0,1 1 0 0 0,0 0 0 0 0,0-1 0 0 0,0 1-1 0 0,1 0 1 0 0,-1 0 0 0 0,0 0 0 0 0,0 0 33 0 0,-11 10-64 0 0,0 0 1 0 0,1 0 0 0 0,1 1 0 0 0,0 0 0 0 0,0 1 0 0 0,1 0 0 0 0,1 1 0 0 0,0 0 0 0 0,1 0 0 0 0,1 1 0 0 0,0-1 0 0 0,1 1 0 0 0,0 1 0 0 0,1-1 0 0 0,1 1 0 0 0,0 0 0 0 0,2-1 0 0 0,-1 14 63 0 0,4-24 32 0 0,0 0 0 0 0,0 0 0 0 0,0 0 0 0 0,0 0 0 0 0,1-1 0 0 0,0 1 0 0 0,0-1 0 0 0,1 1 0 0 0,-1-1 0 0 0,1 0 0 0 0,0-1 0 0 0,0 1 0 0 0,0 0 0 0 0,0-1 0 0 0,1 0 0 0 0,-1 0 0 0 0,1-1 0 0 0,0 1 0 0 0,0-1 0 0 0,0 0 0 0 0,0 0 0 0 0,0 0 0 0 0,0-1 0 0 0,0 0 0 0 0,1 0 0 0 0,-1 0 0 0 0,0-1 0 0 0,1 0 0 0 0,-1 0 0 0 0,2 0-32 0 0,15-3 129 0 0,0 0 1 0 0,0-2-1 0 0,-1-1 1 0 0,0 0-1 0 0,0-1 1 0 0,0-2-1 0 0,-1 0 0 0 0,0-1 1 0 0,-1-1-1 0 0,0-1 1 0 0,-1 0-1 0 0,0-2 1 0 0,-1 0-1 0 0,-1-1 1 0 0,7-7-130 0 0,1-3-24 0 0,0 0 0 0 0,-2-1 0 0 0,-1-2 0 0 0,-1 0 0 0 0,-1-1 0 0 0,-1-1 0 0 0,10-25 24 0 0,-20-1-114 0 0,-43 61-631 0 0,21 6 704 0 0,2 0 0 0 0,0 1-1 0 0,0 1 1 0 0,1 0 0 0 0,0 1 0 0 0,1 0 0 0 0,1 0 0 0 0,0 1 0 0 0,1 0 0 0 0,1 1 0 0 0,-3 7 41 0 0,5-9-34 0 0,1 1-1 0 0,0 0 1 0 0,1 0 0 0 0,0 0 0 0 0,1 0 0 0 0,1 1 0 0 0,0-1 0 0 0,1 1 0 0 0,1 3 34 0 0,2-13-216 0 0,0 1-1 0 0,1-1 1 0 0,-1 1-1 0 0,1-1 1 0 0,0 0 0 0 0,1-1-1 0 0,-1 1 1 0 0,1-1 0 0 0,0 0-1 0 0,1 0 1 0 0,-1 0 0 0 0,1-1-1 0 0,0 1 1 0 0,0-2 0 0 0,0 1-1 0 0,1-1 1 0 0,-1 0 0 0 0,1 0-1 0 0,0 0 1 0 0,0-1 0 0 0,0 0-1 0 0,2 0 217 0 0,39 9-9511 0 0,-39-11 4087 0 0</inkml:trace>
  <inkml:trace contextRef="#ctx0" brushRef="#br0" timeOffset="84794.045">2079 1130 7482 0 0,'0'0'1477'0'0,"0"0"-1074"0"0,0 0-48 0 0,0 0 574 0 0,0 0 240 0 0,37 0 1 0 0,123 0-32 0 0,85-22 2172 0 0,281-44 335 0 0,351-30-1985 0 0,-502 82-1578 0 0,3 0-2627 0 0,-129-5-8909 0 0,-217 15 2633 0 0</inkml:trace>
  <inkml:trace contextRef="#ctx0" brushRef="#br0" timeOffset="85460.051">3198 1388 2881 0 0,'0'0'1452'0'0,"0"0"-609"0"0,0 0-199 0 0,0 0 89 0 0,0 0 168 0 0,0 0 129 0 0,0 0 91 0 0,0 0-26 0 0,0 0-137 0 0,0 0-221 0 0,0 0-233 0 0,0 0-184 0 0,0 0-92 0 0,-28 19 4 0 0,-86 60 29 0 0,108-75-208 0 0,0-1 0 0 0,-1 1 0 0 0,1 0 0 0 0,1 1 0 0 0,-1 0 0 0 0,1 0 0 0 0,0 0 0 0 0,0 0 0 0 0,0 1 0 0 0,1-1 0 0 0,0 1 0 0 0,0 0 0 0 0,0 1-53 0 0,-4 9 118 0 0,4-11-115 0 0,2 0-1 0 0,-1 0 1 0 0,0 0 0 0 0,1 0-1 0 0,0 1 1 0 0,1-1 0 0 0,-1 1-1 0 0,1-1 1 0 0,0 1 0 0 0,0 0-1 0 0,1-1 1 0 0,-1 1 0 0 0,1 0-1 0 0,1-1 1 0 0,-1 1 0 0 0,1 0-1 0 0,0 0 1 0 0,0-1 0 0 0,1 1-1 0 0,-1-1 1 0 0,1 1 0 0 0,0-1-1 0 0,1 0 1 0 0,0 0 0 0 0,1 2-3 0 0,2 0 83 0 0,1-1 0 0 0,1-1 0 0 0,-1 1 0 0 0,1-1-1 0 0,0-1 1 0 0,0 1 0 0 0,0-1 0 0 0,1-1 0 0 0,-1 1 0 0 0,1-1 0 0 0,0-1 0 0 0,0 0 0 0 0,0 0 0 0 0,0-1 0 0 0,0 0 0 0 0,0 0 0 0 0,1-1-1 0 0,-1 0 1 0 0,0-1 0 0 0,0 0 0 0 0,7-2-83 0 0,8-2 278 0 0,0-1-1 0 0,0 0 1 0 0,-1-2 0 0 0,0-1-1 0 0,0-1 1 0 0,-1-1 0 0 0,12-8-278 0 0,-6 2 141 0 0,-1-1 0 0 0,-1-1 0 0 0,-1-1 1 0 0,0-1-1 0 0,-1-1 0 0 0,-2-2 0 0 0,0 0 1 0 0,-2-1-1 0 0,0-1 0 0 0,-2-1 1 0 0,-1-1-1 0 0,-1 0 0 0 0,9-26-141 0 0,-20 43-45 0 0,-2 0 0 0 0,0 0 0 0 0,0-1 0 0 0,-1 1 0 0 0,0-1 0 0 0,-1 0-1 0 0,0 1 1 0 0,-1-1 0 0 0,0 0 0 0 0,-1 0 0 0 0,-1 1 0 0 0,1-1 0 0 0,-2 1 0 0 0,0-1 0 0 0,0 1 0 0 0,-1 0 0 0 0,0 0 0 0 0,-1 0 0 0 0,0 1-1 0 0,-5-7 46 0 0,6 13-9 0 0,0 0-1 0 0,0 0 0 0 0,0 1 0 0 0,0 0 0 0 0,-1 0 0 0 0,1 0 0 0 0,-1 0 0 0 0,0 1 0 0 0,0-1 1 0 0,0 1-1 0 0,0 0 0 0 0,0 1 0 0 0,0-1 0 0 0,0 1 0 0 0,-1 0 0 0 0,1 1 0 0 0,0-1 0 0 0,-1 1 1 0 0,1 0-1 0 0,-1 0 0 0 0,1 1 0 0 0,0 0 0 0 0,-1 0 0 0 0,1 0 0 0 0,0 0 0 0 0,0 1 1 0 0,-1 0-1 0 0,1 0 0 0 0,1 0 0 0 0,-1 1 0 0 0,0-1 0 0 0,1 1 0 0 0,-1 0 0 0 0,1 1 0 0 0,0-1 1 0 0,0 1-1 0 0,0 0 0 0 0,0 0 0 0 0,1 0 0 0 0,0 0 0 0 0,-3 5 10 0 0,-12 10 20 0 0,1 1-1 0 0,1 1 1 0 0,0 0 0 0 0,2 1-1 0 0,0 1 1 0 0,2 0 0 0 0,1 1-1 0 0,0 0 1 0 0,2 1 0 0 0,1 0-1 0 0,1 0 1 0 0,1 1 0 0 0,1 0-1 0 0,1 0 1 0 0,2 0 0 0 0,0 12-20 0 0,3-28 15 0 0,0-1 0 0 0,0 1 0 0 0,1 0 0 0 0,1-1 0 0 0,0 1 0 0 0,0-1 0 0 0,1 0 0 0 0,0 0 0 0 0,0 0-1 0 0,1-1 1 0 0,0 1 0 0 0,1-1 0 0 0,0 0 0 0 0,0-1 0 0 0,0 1 0 0 0,1-1 0 0 0,0-1 0 0 0,1 1 0 0 0,0-1 0 0 0,0 0 0 0 0,0-1 0 0 0,0 0 0 0 0,1 0 0 0 0,0-1 0 0 0,0 0 0 0 0,2 0-15 0 0,4 1-305 0 0,0 0 1 0 0,0-1-1 0 0,1 0 0 0 0,-1-1 0 0 0,1-1 1 0 0,0-1-1 0 0,-1 0 0 0 0,1-1 1 0 0,0-1-1 0 0,0 0 0 0 0,-1-1 0 0 0,1-1 1 0 0,-1 0-1 0 0,1-1 0 0 0,-1-1 1 0 0,0 0 304 0 0,36-20-7199 0 0,-34 13-459 0 0</inkml:trace>
  <inkml:trace contextRef="#ctx0" brushRef="#br0" timeOffset="85756.975">4170 1149 13331 0 0,'0'0'521'0'0,"0"0"-126"0"0,0 0-14 0 0,0 0 152 0 0,0 0 131 0 0,0 0 80 0 0,0 0 19 0 0,-26 35-83 0 0,-78 109-136 0 0,54-58 141 0 0,43-72-632 0 0,1 1 0 0 0,1 0-1 0 0,1 0 1 0 0,0 0-1 0 0,1 1 1 0 0,0-1 0 0 0,1 1-1 0 0,1 0 1 0 0,1 6-53 0 0,0-15 15 0 0,0-1 0 0 0,1 0 0 0 0,0 0 0 0 0,1 0 1 0 0,-1 0-1 0 0,1 0 0 0 0,0 0 0 0 0,1 0 0 0 0,-1-1 1 0 0,1 1-1 0 0,0-1 0 0 0,0 1 0 0 0,1-1 0 0 0,0 0 0 0 0,0-1 1 0 0,0 1-1 0 0,0 0 0 0 0,1-1 0 0 0,0 0 0 0 0,0 0 0 0 0,0-1 1 0 0,0 0-1 0 0,0 1 0 0 0,7 1-15 0 0,13 4 181 0 0,0-1 0 0 0,1-1 0 0 0,0-1 0 0 0,0-1 0 0 0,1-2 0 0 0,0 0 0 0 0,-1-2 0 0 0,1-1 0 0 0,0-1 0 0 0,14-4-181 0 0,-32 5 13 0 0,1 0 1 0 0,-1-1-1 0 0,0 0 1 0 0,0-1-1 0 0,0 0 1 0 0,0-1-1 0 0,-1 1 1 0 0,1-2-1 0 0,-1 1 1 0 0,1-1-1 0 0,-1 0 1 0 0,-1-1 0 0 0,1 0-1 0 0,7-6-13 0 0,-15 10-104 0 0,1 1 0 0 0,-1-1 1 0 0,0 0-1 0 0,1 0 0 0 0,-1 1 0 0 0,0-1 0 0 0,1 0 0 0 0,-1 0 0 0 0,0 0 1 0 0,0 0-1 0 0,0 1 0 0 0,1-1 0 0 0,-1 0 0 0 0,0 0 0 0 0,0 0 1 0 0,0 0-1 0 0,-1 0 0 0 0,1 1 0 0 0,0-1 0 0 0,0 0 0 0 0,0 0 1 0 0,-1 0-1 0 0,1 0 0 0 0,0 1 0 0 0,-1-1 0 0 0,1 0 0 0 0,-1 0 0 0 0,1 1 1 0 0,-1-1-1 0 0,1 0 0 0 0,-1 1 0 0 0,1-1 0 0 0,-1 0 0 0 0,0 1 1 0 0,1-1-1 0 0,-1 1 0 0 0,0-1 0 0 0,1 1 0 0 0,-1-1 0 0 0,0 1 1 0 0,0 0-1 0 0,0-1 0 0 0,0 1 104 0 0,-21-12-7956 0 0,13 11-1701 0 0</inkml:trace>
  <inkml:trace contextRef="#ctx0" brushRef="#br0" timeOffset="86001.017">3649 1502 8602 0 0,'0'0'2846'0'0,"0"0"-1350"0"0,0 0-318 0 0,0 0-23 0 0,0 0-147 0 0,33-5-267 0 0,108-19-155 0 0,333-45 1569 0 0,-309 46-9467 0 0,-131 19-3471 0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2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58 251 1176 0 0,'0'0'908'0'0,"0"0"-888"0"0,0 0-318 0 0,0 0 266 0 0,0 0 498 0 0,0 0 413 0 0,0 0 202 0 0,0 0 56 0 0,0 0-1 0 0,0 0-42 0 0,0 0-67 0 0,29 3-95 0 0,92 7-113 0 0,145-16 3266 0 0,-40-20-3554 0 0,-146 14-1313 0 0,-30 0-4551 0 0,-44 11 2970 0 0,-6 1-2386 0 0,0 0 4738 0 0,0 0-1712 0 0</inkml:trace>
  <inkml:trace contextRef="#ctx0" brushRef="#br0" timeOffset="285.739">1 531 7858 0 0,'0'0'-479'0'0,"0"0"-120"0"0,0 0 226 0 0,0 0 1013 0 0,0 0 380 0 0,0 0 92 0 0,0 0-17 0 0,30-1-60 0 0,100-5-119 0 0,333-20 1415 0 0,-324 22-6401 0 0,-110 2 925 0 0,-2 1-3252 0 0,-22 1 5453 0 0</inkml:trace>
  <inkml:trace contextRef="#ctx0" brushRef="#br0" timeOffset="735.12">314 1 1632 0 0,'0'0'910'0'0,"0"0"-397"0"0,0 0-237 0 0,0 0-73 0 0,0 0 72 0 0,0 0 188 0 0,0 0 257 0 0,0 0 223 0 0,0 0 125 0 0,0 0 13 0 0,0 0-72 0 0,0 0-121 0 0,0 0-112 0 0,16 6-55 0 0,112 40 1168 0 0,92 42 497 0 0,-210-86-2363 0 0,-1 1 1 0 0,0 1 0 0 0,0-1 0 0 0,0 2 0 0 0,0-1-1 0 0,0 1 1 0 0,-1 0 0 0 0,0 1 0 0 0,0 0-1 0 0,-1 0 1 0 0,1 1 0 0 0,-2 0 0 0 0,1 0 0 0 0,-1 1-1 0 0,0-1 1 0 0,0 1 0 0 0,-1 1 0 0 0,0-1-1 0 0,0 1 1 0 0,-1 0 0 0 0,0 0 0 0 0,-1 0 0 0 0,0 0-1 0 0,0 1 1 0 0,-1 0 0 0 0,0-1 0 0 0,-1 1-1 0 0,0 0 1 0 0,-1 3-24 0 0,-3-3 115 0 0,-2 1 0 0 0,1-1 0 0 0,-1-1 0 0 0,-1 1 0 0 0,0-1 0 0 0,0 0 0 0 0,-1 0 0 0 0,0-1 0 0 0,0 0 0 0 0,-1 0 0 0 0,0 0-1 0 0,0-1 1 0 0,-3 1-115 0 0,-11 12 135 0 0,1 0-163 0 0,-15 12-276 0 0,2 1 0 0 0,1 2 0 0 0,2 2 0 0 0,1 1 0 0 0,2 0 0 0 0,-6 15 304 0 0,18-1-4863 0 0,12-31-845 0 0,0-12 60 0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4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1327 433 2761 0 0,'0'0'2212'0'0,"0"0"-1436"0"0,0 0-649 0 0,0 0-44 0 0,0 0 277 0 0,0 0 391 0 0,0 0 331 0 0,0 0 137 0 0,0 0-76 0 0,0 0-211 0 0,0 0-221 0 0,0 0-208 0 0,-15 29-142 0 0,-48 95-92 0 0,-35 46 349 0 0,73-137-583 0 0,-2-1 0 0 0,-1-1 0 0 0,-1-1 0 0 0,-2-2 0 0 0,-1-1 0 0 0,-1-2 0 0 0,-1-1 0 0 0,-1-2 0 0 0,-8 3-35 0 0,29-17 16 0 0,0-1 0 0 0,0 0-1 0 0,0-1 1 0 0,-1-1 0 0 0,1 0 0 0 0,-1-1 0 0 0,0-1-1 0 0,-1 0 1 0 0,1-1 0 0 0,0-1 0 0 0,-1 0-1 0 0,-14-2-15 0 0,27 1 21 0 0,-1 0-1 0 0,0-1 0 0 0,0 1 0 0 0,0-1 1 0 0,1 0-1 0 0,-1 0 0 0 0,0-1 0 0 0,1 1 1 0 0,-1-1-1 0 0,1 1 0 0 0,0-1 0 0 0,-1 0 1 0 0,1 0-1 0 0,0-1 0 0 0,0 1 0 0 0,0-1 0 0 0,1 1 1 0 0,-1-1-1 0 0,0 0 0 0 0,1 0 0 0 0,0 0 1 0 0,0-1-1 0 0,0 1 0 0 0,0 0 0 0 0,0-1 1 0 0,1 1-1 0 0,-1-1 0 0 0,1 1 0 0 0,0-1 1 0 0,0 0-1 0 0,1 0 0 0 0,-1-2-20 0 0,0-2 6 0 0,1-1 0 0 0,-1 1 1 0 0,2-1-1 0 0,-1 0 0 0 0,1 1 0 0 0,1-1 1 0 0,-1 1-1 0 0,2-1 0 0 0,-1 1 0 0 0,1 0 1 0 0,0 0-1 0 0,1 0 0 0 0,-1 0 0 0 0,2 0-6 0 0,5-9 123 0 0,1 0-1 0 0,0 1 0 0 0,1 1 1 0 0,1-1-1 0 0,1 2 1 0 0,0 0-1 0 0,1 1 0 0 0,0 0 1 0 0,1 1-1 0 0,0 1 1 0 0,1 0-1 0 0,0 2 0 0 0,1-1 1 0 0,0 2-1 0 0,0 1 0 0 0,1 0 1 0 0,0 1-1 0 0,0 1 1 0 0,1 1-1 0 0,-1 1 0 0 0,1 0 1 0 0,6 2-123 0 0,0 3 198 0 0,0 2 1 0 0,0 1-1 0 0,0 1 1 0 0,0 1-1 0 0,-1 1 1 0 0,0 1-1 0 0,-1 2 1 0 0,0 0-1 0 0,0 2 1 0 0,-1 0 0 0 0,-1 2-1 0 0,-1 0 1 0 0,0 1-1 0 0,9 11-198 0 0,71 68 490 0 0,-64-47-1255 0 0,-19-55-8699 0 0,-12 0 4913 0 0,-2 3-1778 0 0</inkml:trace>
  <inkml:trace contextRef="#ctx0" brushRef="#br0" timeOffset="516.011">1892 717 5753 0 0,'0'0'1150'0'0,"0"0"-10"0"0,0 0 148 0 0,0 0 138 0 0,0 0 5 0 0,0 0-172 0 0,0 0-276 0 0,0 0-232 0 0,0 0-187 0 0,0 0-163 0 0,0 0-142 0 0,0 0-95 0 0,-28 33-61 0 0,-81 106-29 0 0,106-137-69 0 0,1 0-1 0 0,-1 0 1 0 0,1 0 0 0 0,0 1-1 0 0,0-1 1 0 0,0 1-1 0 0,0-1 1 0 0,0 1-1 0 0,1 0 1 0 0,-1-1-1 0 0,1 1 1 0 0,0 0 0 0 0,-1 0-1 0 0,1 0 1 0 0,1 0-1 0 0,-1 0 1 0 0,0 1-1 0 0,1-1 1 0 0,0 0 0 0 0,-1 0-1 0 0,1 0 1 0 0,0 1-5 0 0,2 6 27 0 0,-3-6-8 0 0,1 0 0 0 0,-1 0 1 0 0,1 0-1 0 0,0 0 0 0 0,0 1 0 0 0,0-1 0 0 0,1 0 0 0 0,0 0 0 0 0,-1 0 0 0 0,1 0 0 0 0,1 0 0 0 0,-1 0 0 0 0,1 0 0 0 0,-1 0 0 0 0,1-1 1 0 0,0 1-1 0 0,0 0 0 0 0,1-1 0 0 0,-1 0 0 0 0,1 1 0 0 0,0-1 0 0 0,0 0 0 0 0,0 0 0 0 0,0-1 0 0 0,0 1 0 0 0,1-1 0 0 0,-1 1 0 0 0,1-1 1 0 0,-1 0-1 0 0,1 0 0 0 0,0-1 0 0 0,0 1 0 0 0,0-1 0 0 0,0 0 0 0 0,0 0 0 0 0,3 0-19 0 0,2-1 85 0 0,-1 0 0 0 0,1-1 1 0 0,-1 0-1 0 0,0 0 0 0 0,0-1 0 0 0,1 0 0 0 0,-1 0 1 0 0,-1-1-1 0 0,1 0 0 0 0,0-1 0 0 0,-1 0 0 0 0,1 0 1 0 0,-1 0-1 0 0,0-1 0 0 0,-1 0 0 0 0,1 0 0 0 0,3-5-85 0 0,27-25 156 0 0,-2-2-1 0 0,-1-1 0 0 0,-2-2 0 0 0,-1-2 0 0 0,-3 0 0 0 0,-1-2 0 0 0,-2-1 1 0 0,-2-1-1 0 0,3-14-155 0 0,-18 39-34 0 0,0 0 1 0 0,-1 0-1 0 0,-1 0 1 0 0,-1-1-1 0 0,-1 0 1 0 0,-1 0-1 0 0,0 0 1 0 0,-2-1 0 0 0,-1 1-1 0 0,-1 0 1 0 0,-2-15 33 0 0,1 29-17 0 0,0 0 1 0 0,0 0-1 0 0,-1 0 1 0 0,0 0-1 0 0,0 0 1 0 0,0 1-1 0 0,-1-1 1 0 0,-1 1-1 0 0,1 0 1 0 0,-1 0 0 0 0,0 1-1 0 0,-4-4 17 0 0,7 7-6 0 0,-1 1 0 0 0,1-1-1 0 0,-1 1 1 0 0,0 0 0 0 0,0 0-1 0 0,0 0 1 0 0,0 0 0 0 0,0 0-1 0 0,0 1 1 0 0,0-1 0 0 0,0 1-1 0 0,-1 0 1 0 0,1 0 0 0 0,0 0-1 0 0,-1 1 1 0 0,1-1 0 0 0,-1 1 0 0 0,1 0-1 0 0,-1 0 1 0 0,1 0 0 0 0,-1 0-1 0 0,1 0 1 0 0,-1 1 0 0 0,1 0-1 0 0,-1 0 1 0 0,1 0 0 0 0,0 0-1 0 0,0 0 1 0 0,-1 1 0 0 0,-1 1 6 0 0,-4 4-2 0 0,0 1-1 0 0,1 0 1 0 0,0 1 0 0 0,1 0 0 0 0,0 0-1 0 0,0 0 1 0 0,1 1 0 0 0,0 0 0 0 0,1 1-1 0 0,0-1 1 0 0,0 1 0 0 0,1 0 0 0 0,0 2 2 0 0,-8 22 72 0 0,2 0 0 0 0,1 2 1 0 0,1-1-1 0 0,2 1 1 0 0,2 0-1 0 0,1 0 1 0 0,3 0-1 0 0,0 0 1 0 0,4 19-73 0 0,0-31-26 0 0,1 1 0 0 0,1-1 0 0 0,2 0 0 0 0,0 0 0 0 0,2-1 0 0 0,0 0 1 0 0,2-1-1 0 0,0 0 0 0 0,2-1 0 0 0,8 11 26 0 0,26 6-2556 0 0,-8-50-4197 0 0,-14-13-1302 0 0,-20 16 5404 0 0</inkml:trace>
  <inkml:trace contextRef="#ctx0" brushRef="#br0" timeOffset="833.481">2726 312 9506 0 0,'0'0'1415'0'0,"0"0"-716"0"0,0 0-171 0 0,0 0 155 0 0,0 0 164 0 0,0 0 94 0 0,0 0-18 0 0,0 0-48 0 0,-13 31-106 0 0,-37 102-146 0 0,8 22 380 0 0,36-125-939 0 0,1-1 0 0 0,1 1 0 0 0,1 0 0 0 0,2 1 0 0 0,2 18-64 0 0,0-44 45 0 0,0 1 0 0 0,1-1 0 0 0,0 0 1 0 0,0 0-1 0 0,0 0 0 0 0,1 0 0 0 0,0 0 0 0 0,0 0 0 0 0,0-1 0 0 0,0 0 0 0 0,1 1 0 0 0,-1-1 1 0 0,1 0-1 0 0,0-1 0 0 0,1 1 0 0 0,-1-1 0 0 0,0 0 0 0 0,1 0 0 0 0,0 0 0 0 0,0 0 0 0 0,0-1 1 0 0,0 0-1 0 0,0 0 0 0 0,0 0 0 0 0,1-1 0 0 0,-1 0 0 0 0,0 0 0 0 0,1 0 0 0 0,-1-1 0 0 0,1 1 0 0 0,-1-1 1 0 0,1-1-1 0 0,-1 1 0 0 0,1-1 0 0 0,-1 0 0 0 0,1 0 0 0 0,-1 0 0 0 0,0-1 0 0 0,0 0 0 0 0,3-1-45 0 0,129-45 84 0 0,-109 15-4266 0 0,-33 6-7340 0 0,1 20 6206 0 0</inkml:trace>
  <inkml:trace contextRef="#ctx0" brushRef="#br0" timeOffset="1140.776">2416 643 4313 0 0,'0'0'2863'0'0,"0"0"-1410"0"0,0 0-215 0 0,0 0 55 0 0,0 0-117 0 0,35-5-267 0 0,110-15-251 0 0,143-11 1585 0 0,-116 20-5520 0 0,-123 5-6118 0 0,-34 5 5921 0 0</inkml:trace>
  <inkml:trace contextRef="#ctx0" brushRef="#br0" timeOffset="1905.553">362 146 0 0 0,'0'0'775'0'0,"0"0"542"0"0,0 0 148 0 0,0 0-21 0 0,0 0-46 0 0,0 0-67 0 0,0 0-92 0 0,0 0-89 0 0,0 0-45 0 0,-6-19-89 0 0,-18-55-80 0 0,23 71-808 0 0,1 1 1 0 0,-1-1-1 0 0,0 1 0 0 0,0-1 0 0 0,0 1 0 0 0,0 0 1 0 0,0 0-1 0 0,-1 0 0 0 0,1-1 0 0 0,-1 1 0 0 0,1 0 1 0 0,-1 1-1 0 0,0-1 0 0 0,0 0 0 0 0,0 0 0 0 0,0 1 1 0 0,0-1-1 0 0,0 1 0 0 0,0 0 0 0 0,0 0 0 0 0,-1 0 1 0 0,1 0-1 0 0,-1 0 0 0 0,1 0 0 0 0,0 0 0 0 0,-2 0-128 0 0,-10-3 567 0 0,9 3-521 0 0,0 1 0 0 0,0 0 0 0 0,-1-1 0 0 0,1 2 0 0 0,0-1 0 0 0,-1 0 1 0 0,1 1-1 0 0,0 0 0 0 0,0 1 0 0 0,-1-1 0 0 0,1 1 0 0 0,0 0 0 0 0,1 0 0 0 0,-1 0 1 0 0,0 1-1 0 0,0 0 0 0 0,1 0 0 0 0,0 0 0 0 0,0 0 0 0 0,0 1 0 0 0,0-1 0 0 0,0 1 1 0 0,1 0-1 0 0,-1 0 0 0 0,1 1 0 0 0,0-1 0 0 0,0 1 0 0 0,1-1 0 0 0,-1 1 1 0 0,1 0-1 0 0,0 0 0 0 0,1 0 0 0 0,-1 0 0 0 0,1 0 0 0 0,0 1 0 0 0,0-1 0 0 0,0 0 1 0 0,1 1-1 0 0,0 4-46 0 0,-1 56 180 0 0,3 0 0 0 0,2-1 0 0 0,3 1 0 0 0,4-1-1 0 0,11 40-179 0 0,14 87 250 0 0,-17-54 18 0 0,-6 1 0 0 0,-5 0 0 0 0,-8 45-268 0 0,-2-164 61 0 0,0 0 0 0 0,-1 0 0 0 0,-2 0 0 0 0,0 0 0 0 0,-1-1 0 0 0,0 0 0 0 0,-2 0 0 0 0,0-1 0 0 0,-2 0 0 0 0,0 0 0 0 0,-2 2-61 0 0,-61 50 210 0 0,9-54-369 0 0,62-16 69 0 0,1 0 0 0 0,0 0 1 0 0,-1 0-1 0 0,1 0 0 0 0,0 0 0 0 0,0 0 1 0 0,-1-1-1 0 0,1 1 0 0 0,0 0 0 0 0,0-1 1 0 0,0 1-1 0 0,-1-1 0 0 0,1 1 0 0 0,0-1 1 0 0,0 0-1 0 0,0 0 0 0 0,0 1 0 0 0,0-1 1 0 0,0 0-1 0 0,0 0 0 0 0,0 0 0 0 0,1 0 1 0 0,-1 0-1 0 0,0 0 0 0 0,0 0 0 0 0,1 0 1 0 0,-1 0-1 0 0,1 0 0 0 0,-1-1 0 0 0,1 1 1 0 0,-1 0-1 0 0,1 0 0 0 0,0-1 0 0 0,0 1 1 0 0,-1 0 89 0 0,0-31-6952 0 0,1 21 3037 0 0,0 3-3627 0 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7.1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0 107 0 0 0,'0'0'388'0'0,"0"0"675"0"0,0 0 389 0 0,0 0 175 0 0,0 0 15 0 0,0 0-122 0 0,0 0-214 0 0,0 0-262 0 0,0 0-274 0 0,0 0-218 0 0,0 0-87 0 0,0 0 63 0 0,3 0 175 0 0,180-23 5638 0 0,-171 21-6184 0 0,56-9 14 0 0,-1-3 1 0 0,-1-3-1 0 0,37-15-171 0 0,-95 29 328 0 0,-6-2-9331 0 0,-22 8 1967 0 0,9-2 2675 0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7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4609 0 0,'0'0'1862'0'0,"0"0"-395"0"0,0 0-182 0 0,0 0 122 0 0,0 0 54 0 0,0 0-17 0 0,0 0-120 0 0,0 0-196 0 0,0 0-131 0 0,0 0-149 0 0,0 0-128 0 0,0 0-123 0 0,0 0-130 0 0,32 3-116 0 0,99 7-82 0 0,-23-23 78 0 0,88-15-625 0 0,-131 21-3076 0 0,0 1-4778 0 0,-49 2-687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2:59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381 28 0 0 0,'0'0'159'0'0,"0"0"557"0"0,0 0 392 0 0,0 0 346 0 0,0 0 246 0 0,0 0 54 0 0,0 0-126 0 0,0 0-228 0 0,0 0-222 0 0,0 0-224 0 0,-8-6-157 0 0,-30-15-98 0 0,36 21-616 0 0,-1 0 1 0 0,1-1 0 0 0,0 1-1 0 0,0 0 1 0 0,0 0-1 0 0,-1 1 1 0 0,1-1-1 0 0,0 0 1 0 0,0 1-1 0 0,0-1 1 0 0,0 1-1 0 0,-1 0 1 0 0,1 0 0 0 0,0-1-1 0 0,0 1 1 0 0,1 1-1 0 0,-1-1 1 0 0,0 0-1 0 0,0 0 1 0 0,0 1-1 0 0,1-1 1 0 0,-2 2-84 0 0,-2 1 258 0 0,-19 17 141 0 0,1 0 1 0 0,1 2-1 0 0,1 1 0 0 0,1 1 0 0 0,1 0 0 0 0,1 2 0 0 0,1 0 0 0 0,2 0 0 0 0,1 2 0 0 0,1 0 0 0 0,1 0 0 0 0,-7 28-399 0 0,9-25 121 0 0,1 0-1 0 0,1 0 1 0 0,2 1-1 0 0,1 0 1 0 0,1 0 0 0 0,2 0-1 0 0,2 1 1 0 0,3 26-121 0 0,0-45 8 0 0,1-1 1 0 0,1-1 0 0 0,0 1 0 0 0,1-1 0 0 0,0 0 0 0 0,1 0 0 0 0,0 0 0 0 0,1-1 0 0 0,1-1 0 0 0,0 1 0 0 0,0-1-1 0 0,1-1 1 0 0,1 0 0 0 0,0 0 0 0 0,0-1 0 0 0,0 0 0 0 0,1-1 0 0 0,1 0 0 0 0,0-1 0 0 0,0-1 0 0 0,0 0 0 0 0,0 0-1 0 0,1-2 1 0 0,0 0 0 0 0,0 0 0 0 0,0-1 0 0 0,1-1 0 0 0,-1 0 0 0 0,0-1 0 0 0,1-1 0 0 0,0 0-9 0 0,62-4-1723 0 0,-29-10-3248 0 0,-33 7-323 0 0,-3 3-4391 0 0</inkml:trace>
  <inkml:trace contextRef="#ctx0" brushRef="#br0" timeOffset="844.32">783 521 0 0 0,'0'0'1064'0'0,"0"0"297"0"0,0 0 242 0 0,0 0 102 0 0,0 0-44 0 0,0 0-94 0 0,0 0-107 0 0,0 0-128 0 0,0 0-146 0 0,0 0-141 0 0,0 0-118 0 0,-5-7-109 0 0,-28-34 613 0 0,25 39-1231 0 0,0 0 1 0 0,0 0-1 0 0,0 1 1 0 0,1 0 0 0 0,-1 0-1 0 0,-1 1 1 0 0,1 0-1 0 0,0 1 1 0 0,0 0-1 0 0,1 0 1 0 0,-1 0 0 0 0,0 1-1 0 0,0 0 1 0 0,1 1-1 0 0,-1 0 1 0 0,1 0-1 0 0,0 1 1 0 0,-1-1 0 0 0,2 1-1 0 0,-5 3-200 0 0,3 0 47 0 0,0 0-1 0 0,1 0 0 0 0,-1 1 1 0 0,1 0-1 0 0,1 0 0 0 0,0 0 1 0 0,0 1-1 0 0,0 0 0 0 0,1 0 1 0 0,0 1-1 0 0,1-1 0 0 0,0 1 1 0 0,1 0-1 0 0,0 0 1 0 0,1 1-1 0 0,0-1 0 0 0,0 0 1 0 0,1 1-1 0 0,0-1 0 0 0,1 1 1 0 0,0-1-1 0 0,1 1 0 0 0,0-1 1 0 0,1 1-1 0 0,2 9-46 0 0,-2-14 30 0 0,1 0 1 0 0,0 0-1 0 0,0 0 0 0 0,0 0 0 0 0,1 0 1 0 0,0-1-1 0 0,0 0 0 0 0,0 1 1 0 0,1-2-1 0 0,0 1 0 0 0,0 0 0 0 0,0-1 1 0 0,0 0-1 0 0,1 0 0 0 0,-1-1 1 0 0,1 1-1 0 0,0-1 0 0 0,0 0 0 0 0,1-1 1 0 0,-1 0-1 0 0,0 0 0 0 0,1 0 1 0 0,-1-1-1 0 0,1 0 0 0 0,0 0 0 0 0,-1 0 1 0 0,7-1-31 0 0,-3 0-150 0 0,0-1 0 0 0,0-1 0 0 0,0 1 1 0 0,0-2-1 0 0,-1 1 0 0 0,1-1 1 0 0,-1-1-1 0 0,0 1 0 0 0,0-2 0 0 0,0 1 1 0 0,0-1-1 0 0,-1-1 0 0 0,0 1 1 0 0,0-1-1 0 0,6-7 150 0 0,25-22-3717 0 0,-15 12-4431 0 0,-15 15-889 0 0</inkml:trace>
  <inkml:trace contextRef="#ctx0" brushRef="#br0" timeOffset="1276.559">934 793 2088 0 0,'0'0'1114'0'0,"0"0"-71"0"0,0 0 227 0 0,0 0 270 0 0,0 0 128 0 0,0 0-25 0 0,0 0-116 0 0,0 0-168 0 0,0 0-184 0 0,0 0-187 0 0,0 0-166 0 0,0 0-138 0 0,26-2-107 0 0,81-10-62 0 0,-51-7 371 0 0,-47 15-784 0 0,0 0-1 0 0,-1-1 1 0 0,0-1 0 0 0,0 1 0 0 0,0-1 0 0 0,0-1-1 0 0,-1 1 1 0 0,0-1 0 0 0,-1-1 0 0 0,1 1 0 0 0,-1-1 0 0 0,-1 0-1 0 0,1 0 1 0 0,-2-1 0 0 0,1 0 0 0 0,-1 0 0 0 0,3-7-102 0 0,-7 14-7 0 0,1 0 1 0 0,0 1-1 0 0,0-1 1 0 0,-1 0 0 0 0,1 1-1 0 0,-1-1 1 0 0,0 0-1 0 0,1 0 1 0 0,-1 1-1 0 0,0-1 1 0 0,0 0-1 0 0,0 0 1 0 0,0 0 0 0 0,0 1-1 0 0,-1-1 1 0 0,1 0-1 0 0,-1 0 1 0 0,1 0-1 0 0,-1 1 1 0 0,1-1-1 0 0,-1 0 1 0 0,0 1 0 0 0,0-1-1 0 0,0 1 1 0 0,0-1-1 0 0,0 1 1 0 0,0-1-1 0 0,0 1 1 0 0,0 0-1 0 0,-1-1 1 0 0,1 1-1 0 0,-1 0 1 0 0,1 0 0 0 0,-1 0-1 0 0,1 0 1 0 0,-1 0-1 0 0,1 0 1 0 0,-1 1-1 0 0,0-1 1 0 0,1 1-1 0 0,-1-1 1 0 0,0 1 0 0 0,0-1-1 0 0,1 1 1 0 0,-1 0-1 0 0,0 0 1 0 0,0 0-1 0 0,0 0 7 0 0,-10 1-87 0 0,1 2 0 0 0,0-1-1 0 0,0 2 1 0 0,0-1-1 0 0,0 2 1 0 0,1-1 0 0 0,-1 1-1 0 0,1 1 1 0 0,0 0 0 0 0,1 0-1 0 0,-1 1 1 0 0,1 0-1 0 0,1 1 1 0 0,-1 0 0 0 0,1 0-1 0 0,1 1 1 0 0,-1 0-1 0 0,1 0 1 0 0,1 1 0 0 0,0 0-1 0 0,-1 2 88 0 0,2-5-119 0 0,1-1-1 0 0,0 1 0 0 0,0 0 1 0 0,0 1-1 0 0,1-1 0 0 0,0 1 0 0 0,0-1 1 0 0,1 1-1 0 0,0 0 0 0 0,0 0 1 0 0,1 0-1 0 0,0 0 0 0 0,0 0 1 0 0,1 0-1 0 0,0 1 0 0 0,1 1 120 0 0,1-6-136 0 0,1-1 0 0 0,0 0 1 0 0,0 0-1 0 0,0 0 0 0 0,0 0 0 0 0,1 0 0 0 0,-1-1 0 0 0,1 1 0 0 0,-1-1 0 0 0,1 0 1 0 0,0 0-1 0 0,0 0 0 0 0,0-1 0 0 0,0 0 0 0 0,0 1 0 0 0,0-1 0 0 0,0-1 0 0 0,1 1 1 0 0,-1 0-1 0 0,0-1 0 0 0,1 0 0 0 0,-1 0 0 0 0,0 0 0 0 0,2-1 136 0 0,-2 1-181 0 0,61 1-3736 0 0,-1-9-3983 0 0,-50 5 6589 0 0</inkml:trace>
  <inkml:trace contextRef="#ctx0" brushRef="#br0" timeOffset="1730.548">1311 827 0 0 0,'0'0'931'0'0,"0"0"568"0"0,0 0 219 0 0,0 0 129 0 0,0 0 46 0 0,0 0-82 0 0,0 0-130 0 0,0 0-136 0 0,0 0-132 0 0,0 0-149 0 0,0 0-160 0 0,0 0-194 0 0,0 0-199 0 0,11-7-133 0 0,83-67 1151 0 0,12-58-506 0 0,-81 87-1001 0 0,-25 45-228 0 0,0 0-33 0 0,0 0-54 0 0,-6 23-302 0 0,2 75 386 0 0,6-94 73 0 0,1 0 1 0 0,0 0 0 0 0,0 0-1 0 0,0 0 1 0 0,1 0-1 0 0,-1-1 1 0 0,1 0 0 0 0,0 1-1 0 0,0-1 1 0 0,0-1 0 0 0,1 1-1 0 0,-1-1 1 0 0,0 1 0 0 0,1-1-1 0 0,0 0 1 0 0,-1-1-1 0 0,1 1 1 0 0,0-1 0 0 0,0 0-1 0 0,0 0 1 0 0,0-1 0 0 0,0 1-1 0 0,0-1 1 0 0,0 0 0 0 0,0-1-1 0 0,0 1 1 0 0,0-1-1 0 0,0 0 1 0 0,0 0 0 0 0,0 0-1 0 0,-1-1 1 0 0,4-1-65 0 0,8-4 48 0 0,0-1-1 0 0,0-1 1 0 0,0-1 0 0 0,-1 0-1 0 0,-1-1 1 0 0,0 0-1 0 0,0-1 1 0 0,-1-1 0 0 0,-1 0-1 0 0,0-1-47 0 0,26-40-3052 0 0,-9-5-4294 0 0,-23 44 1714 0 0,0 3-2419 0 0</inkml:trace>
  <inkml:trace contextRef="#ctx0" brushRef="#br0" timeOffset="1983.705">2071 39 7034 0 0,'0'0'3096'0'0,"0"0"-1486"0"0,0 0-374 0 0,0 0 246 0 0,0 0 205 0 0,0 0-135 0 0,0 0-250 0 0,0 0-267 0 0,0 0-242 0 0,0 0-162 0 0,0 0-118 0 0,0 33-105 0 0,0 104-90 0 0,21 131 771 0 0,-6-139-1101 0 0,-9-85-168 0 0,1 9-836 0 0,-8-18-2555 0 0,-8-28-2027 0 0,5-6-1134 0 0,1-1 55 0 0</inkml:trace>
  <inkml:trace contextRef="#ctx0" brushRef="#br0" timeOffset="2233.153">1814 436 9282 0 0,'0'0'1766'0'0,"0"0"-295"0"0,0 0-79 0 0,0 0-120 0 0,0 0-225 0 0,0 0-169 0 0,0 0-70 0 0,0 0-48 0 0,35 0-57 0 0,110-3-96 0 0,91 0 730 0 0,-152 16-2486 0 0,-57-6-2488 0 0,0 1-4624 0 0,-20-8 3943 0 0,-3 0 360 0 0</inkml:trace>
  <inkml:trace contextRef="#ctx0" brushRef="#br0" timeOffset="2928.793">2333 558 0 0 0,'0'0'749'0'0,"0"0"742"0"0,0 0 398 0 0,0 0 182 0 0,0 0 51 0 0,0 0-47 0 0,0 0-135 0 0,0 0-227 0 0,0 0-245 0 0,33 0-233 0 0,103 2-243 0 0,-68-16 412 0 0,-64 13-1316 0 0,0-1 0 0 0,0 1-1 0 0,0-1 1 0 0,0 0-1 0 0,0 0 1 0 0,-1-1 0 0 0,1 1-1 0 0,0-1 1 0 0,-1 0-1 0 0,0 0 1 0 0,0 0 0 0 0,0 0-1 0 0,0 0 1 0 0,0-1-1 0 0,-1 1 1 0 0,0-1-1 0 0,1 0 1 0 0,-1 0 0 0 0,-1 0-1 0 0,1 0 1 0 0,0 0-1 0 0,-1 0 1 0 0,0 0 0 0 0,0 0-1 0 0,0-1 1 0 0,-1 1-1 0 0,1 0 1 0 0,-1-5-88 0 0,-2 6-32 0 0,0 0 1 0 0,0 1-1 0 0,0-1 1 0 0,-1 0-1 0 0,1 1 1 0 0,-1 0-1 0 0,1 0 1 0 0,-1 0-1 0 0,0 0 1 0 0,0 0-1 0 0,0 0 1 0 0,0 1-1 0 0,0-1 0 0 0,0 1 1 0 0,0 0-1 0 0,-1 0 1 0 0,1 0-1 0 0,0 0 1 0 0,-1 1-1 0 0,1-1 1 0 0,0 1-1 0 0,-1 0 1 0 0,1 0-1 0 0,-1 0 1 0 0,1 0-1 0 0,0 1 1 0 0,-1-1-1 0 0,-2 2 32 0 0,-3-2-152 0 0,-1 2-162 0 0,0 1 1 0 0,1 0-1 0 0,-1 0 0 0 0,1 1 1 0 0,0 0-1 0 0,0 0 0 0 0,0 1 1 0 0,0 1-1 0 0,1-1 0 0 0,0 1 1 0 0,0 1-1 0 0,0 0 0 0 0,1 0 1 0 0,0 0-1 0 0,1 1 0 0 0,-1 0 0 0 0,1 0 1 0 0,1 0-1 0 0,-4 9 314 0 0,5-11-193 0 0,2 1 0 0 0,-1 0-1 0 0,1-1 1 0 0,0 1 0 0 0,0 0-1 0 0,1 0 1 0 0,0 1 0 0 0,0-1 0 0 0,0 0-1 0 0,1 0 1 0 0,0 0 0 0 0,1 1-1 0 0,0-1 1 0 0,0 1 193 0 0,1-3 74 0 0,1 0 0 0 0,0-1 0 0 0,0 1 0 0 0,1-1 0 0 0,-1 0 0 0 0,1 1 0 0 0,0-2 0 0 0,0 1 0 0 0,0 0 0 0 0,0-1 0 0 0,1 0 0 0 0,-1 0 0 0 0,1 0 0 0 0,0 0 0 0 0,0-1 0 0 0,0 0 0 0 0,0 0 1 0 0,0 0-1 0 0,1-1 0 0 0,-1 1 0 0 0,0-1 0 0 0,1-1-74 0 0,11 3 519 0 0,0-1 0 0 0,0 0 0 0 0,1-2-1 0 0,-1 0 1 0 0,0-1 0 0 0,0 0 0 0 0,0-2 0 0 0,0 0 0 0 0,0 0 0 0 0,-1-2 0 0 0,1 0 0 0 0,-1-1 0 0 0,11-6-519 0 0,-10 4 250 0 0,-1 0 0 0 0,0-2 0 0 0,0 0 1 0 0,-1 0-1 0 0,0-2 0 0 0,-1 0 0 0 0,0 0 0 0 0,4-6-250 0 0,114-140 637 0 0,-125 146-630 0 0,-2 5-10 0 0,0 0 0 0 0,-1 0 0 0 0,0 0 0 0 0,0 0 0 0 0,0-1 0 0 0,-1 1 0 0 0,-1-1 0 0 0,1 0 0 0 0,-1 0-1 0 0,0 0 1 0 0,-1 0 0 0 0,0 0 0 0 0,0 0 0 0 0,-1-3 3 0 0,-2 9-36 0 0,-1 0 0 0 0,0 0 0 0 0,1 1 0 0 0,-1-1 0 0 0,0 0 0 0 0,0 1 0 0 0,0 0 0 0 0,0 0 0 0 0,0 0 0 0 0,0 0 0 0 0,-1 0-1 0 0,1 0 1 0 0,0 1 0 0 0,0 0 0 0 0,-1-1 0 0 0,1 1 0 0 0,0 1 0 0 0,0-1 0 0 0,-1 0 0 0 0,1 1 0 0 0,0 0 0 0 0,0-1 0 0 0,0 1 0 0 0,-1 1 36 0 0,-1 0-41 0 0,0 0 1 0 0,0 0-1 0 0,1 0 1 0 0,-1 1-1 0 0,1 0 0 0 0,-1 0 1 0 0,1 0-1 0 0,0 0 1 0 0,0 1-1 0 0,1-1 1 0 0,-1 1-1 0 0,1 0 1 0 0,0 0-1 0 0,0 0 1 0 0,0 1-1 0 0,0-1 0 0 0,1 1 1 0 0,0 0-1 0 0,-1-1 1 0 0,2 1-1 0 0,-1 0 1 0 0,1 0-1 0 0,0 0 1 0 0,0 1-1 0 0,0-1 41 0 0,2-2-4 0 0,0-1 0 0 0,1 1 0 0 0,-1 0-1 0 0,1-1 1 0 0,-1 1 0 0 0,1-1 0 0 0,0 1-1 0 0,0-1 1 0 0,0 0 0 0 0,0 0 0 0 0,0 0 0 0 0,0 0-1 0 0,1 0 1 0 0,-1-1 0 0 0,1 1 0 0 0,0 0 0 0 0,-1-1-1 0 0,1 0 1 0 0,2 1 4 0 0,8 6 76 0 0,-2-1-13 0 0,-1-2 47 0 0,0 1 1 0 0,0 0-1 0 0,0 1 0 0 0,0 0 0 0 0,-1 0 0 0 0,-1 1 0 0 0,1 0 0 0 0,-1 1 0 0 0,-1 0 0 0 0,1 0 1 0 0,-1 1-1 0 0,-1-1 0 0 0,0 2 0 0 0,0-1 0 0 0,-1 1 0 0 0,-1-1 0 0 0,2 6-110 0 0,6 134 718 0 0,-13-148-802 0 0,2-1 1 0 0,-1 1-1 0 0,0 0 0 0 0,0 0 1 0 0,0-1-1 0 0,1 1 0 0 0,-1 0 1 0 0,1 0-1 0 0,-1-1 1 0 0,1 1-1 0 0,0-1 0 0 0,0 1 1 0 0,0-1-1 0 0,0 1 1 0 0,0-1-1 0 0,0 1 0 0 0,0-1 1 0 0,0 0-1 0 0,0 1 1 0 0,1-1-1 0 0,-1 0 0 0 0,0 0 1 0 0,1 0-1 0 0,-1 0 1 0 0,1 0-1 0 0,0-1 0 0 0,1 2 84 0 0,13 0-4254 0 0,3-4-3764 0 0,-11-1-1100 0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9.3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292 82 0 0 0,'0'0'701'0'0,"0"0"193"0"0,0 0 77 0 0,0 0-51 0 0,0 0-109 0 0,0 0-136 0 0,0 0-127 0 0,-18-12-96 0 0,-59-37-37 0 0,26 29 2068 0 0,41 20-1934 0 0,-14 37-213 0 0,16 60 1210 0 0,9-83-1171 0 0,51 258 3466 0 0,87 152-1369 0 0,-124-378-2236 0 0,-2 1-1 0 0,-1 0 1 0 0,-3 1 0 0 0,-2 0-1 0 0,-2 1 1 0 0,-1 30-236 0 0,-4-74 61 0 0,1 0 0 0 0,0 1 0 0 0,-1-1 0 0 0,0 0 0 0 0,0 0 1 0 0,-1 1-1 0 0,1-1 0 0 0,-1 0 0 0 0,0 0 0 0 0,0 0 0 0 0,-1 0 0 0 0,0 0 0 0 0,0 0 0 0 0,0 0 1 0 0,0-1-1 0 0,-1 1 0 0 0,0 0 0 0 0,0-1 0 0 0,0 0 0 0 0,0 0 0 0 0,-1 0 0 0 0,1 0 1 0 0,-1-1-1 0 0,0 1 0 0 0,0-1 0 0 0,-1 0 0 0 0,1 0 0 0 0,-1 0 0 0 0,0 0-61 0 0,-10 1 81 0 0,1 1 0 0 0,-1-2 0 0 0,1 0-1 0 0,-1 0 1 0 0,0-2 0 0 0,0 0 0 0 0,-1 0 0 0 0,1-2 0 0 0,0 0-1 0 0,-4-1-80 0 0,13 2-77 0 0,-1-1-1 0 0,1 0 1 0 0,-1 0-1 0 0,1-1 0 0 0,-1 0 1 0 0,1 0-1 0 0,0-1 1 0 0,0 1-1 0 0,0-1 0 0 0,0-1 1 0 0,1 1-1 0 0,-1-1 1 0 0,1 0-1 0 0,0 0 0 0 0,0 0 1 0 0,0-1-1 0 0,1 0 1 0 0,-1 0-1 0 0,1 0 1 0 0,1 0-1 0 0,-2-3 78 0 0,-2-21-4061 0 0,13-4-3375 0 0,-3 25-1421 0 0</inkml:trace>
  <inkml:trace contextRef="#ctx0" brushRef="#br0" timeOffset="5285.567">815 756 0 0 0,'0'0'137'0'0,"0"0"351"0"0,0 0 207 0 0,0 0 133 0 0,0 0 73 0 0,0 0 8 0 0,0 0-11 0 0,0 0-19 0 0,-34 22-67 0 0,-105 70-124 0 0,84-41 130 0 0,51-40-653 0 0,0-1 28 0 0,0-1 1 0 0,0 1-1 0 0,1 0 0 0 0,0 0 1 0 0,1 0-1 0 0,0 0 0 0 0,0 1 1 0 0,1-1-1 0 0,1 0 1 0 0,-1 1-1 0 0,2-1-193 0 0,1-6 106 0 0,0 0 1 0 0,0-1-1 0 0,1 1 0 0 0,-1-1 1 0 0,1 1-1 0 0,0-1 0 0 0,0 0 1 0 0,0 0-1 0 0,1 0 0 0 0,-1-1 1 0 0,1 1-1 0 0,-1-1 1 0 0,1 0-1 0 0,0 0 0 0 0,0 0 1 0 0,0 0-1 0 0,0-1 0 0 0,0 0 1 0 0,0 0-1 0 0,1 0 0 0 0,-1 0 1 0 0,0 0-1 0 0,0-1 1 0 0,1 0-1 0 0,-1 0 0 0 0,0 0 1 0 0,1 0-1 0 0,-1-1 0 0 0,0 0 1 0 0,0 0-1 0 0,1 0 0 0 0,2-1-106 0 0,-4 2 90 0 0,16-5 158 0 0,-1 0 0 0 0,0-2 1 0 0,0 0-1 0 0,0 0 0 0 0,-1-2 0 0 0,0 0 1 0 0,0-1-1 0 0,-2-1 0 0 0,1 0 1 0 0,-1-1-1 0 0,-1-1 0 0 0,5-6-248 0 0,-13 15 56 0 0,15-13 40 0 0,0-2 0 0 0,-1 0 1 0 0,-2-1-1 0 0,0 0 0 0 0,0-2 0 0 0,-2 0 1 0 0,-1-1-1 0 0,-1 0 0 0 0,-1-1 0 0 0,-1-1 1 0 0,-1 0-1 0 0,-1-1 0 0 0,-1 0 0 0 0,-2 0 1 0 0,0-1-1 0 0,-2 0 0 0 0,-1 0 0 0 0,1-25-96 0 0,-5 37-109 0 0,-1 1 0 0 0,0 0 0 0 0,-1 0 0 0 0,0 0 0 0 0,-1 0 0 0 0,-1 0 0 0 0,0 1 0 0 0,-1-1-1 0 0,0 1 1 0 0,-3-3 109 0 0,6 11-44 0 0,-1 0-1 0 0,0 1 1 0 0,0 0 0 0 0,0-1-1 0 0,-1 1 1 0 0,1 0-1 0 0,-1 1 1 0 0,0-1-1 0 0,0 1 1 0 0,0-1 0 0 0,-1 1-1 0 0,1 1 1 0 0,-1-1-1 0 0,0 1 1 0 0,1-1-1 0 0,-1 1 1 0 0,0 1-1 0 0,0-1 1 0 0,-1 1 0 0 0,1 0-1 0 0,0 0 1 0 0,0 0-1 0 0,-1 1 1 0 0,1-1-1 0 0,0 1 1 0 0,-1 1 0 0 0,1-1-1 0 0,-3 1 45 0 0,-2 3 15 0 0,0 0-1 0 0,1 0 1 0 0,0 1-1 0 0,0 0 1 0 0,0 1-1 0 0,0 0 1 0 0,1 0-1 0 0,0 1 1 0 0,0 0 0 0 0,1 0-1 0 0,0 1 1 0 0,0 0-1 0 0,1 0 1 0 0,0 1-1 0 0,0 0 1 0 0,1 0-1 0 0,0 0 1 0 0,1 0-1 0 0,0 1 1 0 0,0 0-15 0 0,-2 4 88 0 0,0 0 0 0 0,0 0 0 0 0,2 1 0 0 0,0-1 0 0 0,0 1 0 0 0,2 0 0 0 0,0 0 0 0 0,0 1 0 0 0,2-1 0 0 0,-1 0 0 0 0,2 0 0 0 0,0 0-1 0 0,1 1 1 0 0,1-1 0 0 0,0-1 0 0 0,1 1 0 0 0,1 0 0 0 0,0-1 0 0 0,0 0 0 0 0,2 0 0 0 0,0 0 0 0 0,0-1 0 0 0,1 0 0 0 0,1-1 0 0 0,0 0 0 0 0,1 0 0 0 0,1 0-88 0 0,7 5 50 0 0,1-1 1 0 0,0-1-1 0 0,1-1 0 0 0,0 0 0 0 0,1-2 1 0 0,0 0-1 0 0,1-2 0 0 0,1 0 1 0 0,0-1-1 0 0,15 3-50 0 0,8-8-1672 0 0,-32-5-1615 0 0,-1-2-3487 0 0,-8 3-932 0 0</inkml:trace>
  <inkml:trace contextRef="#ctx0" brushRef="#br0" timeOffset="6103.666">1290 944 3753 0 0,'0'0'865'0'0,"0"0"121"0"0,0 0 432 0 0,0 0 451 0 0,0 0 72 0 0,0 0-144 0 0,0 0-218 0 0,0 0-242 0 0,0 0-220 0 0,0 0-218 0 0,0 0-196 0 0,0 0-128 0 0,0 0-81 0 0,35-14-47 0 0,109-46-44 0 0,-75 15 138 0 0,-60 34-434 0 0,9-5-56 0 0,-1-1-1 0 0,-1-1 0 0 0,0 0 1 0 0,-2-2-1 0 0,0 1 1 0 0,-1-2-1 0 0,-1 0 1 0 0,-1 0-1 0 0,-1-1 0 0 0,0 0 1 0 0,2-12-51 0 0,-12 33-39 0 0,1 0-1 0 0,-1 0 1 0 0,0 0 0 0 0,1 0-1 0 0,-1 0 1 0 0,0 0 0 0 0,1 0 0 0 0,-1 0-1 0 0,0 0 1 0 0,0 0 0 0 0,0 0-1 0 0,0 0 1 0 0,0 0 0 0 0,0 0 0 0 0,0 0-1 0 0,0 0 1 0 0,0 0 0 0 0,-1 0-1 0 0,1 0 1 0 0,0 0 0 0 0,-1 0 0 0 0,1 0-1 0 0,-1 0 1 0 0,1 0 0 0 0,-1 0-1 0 0,1 0 1 0 0,-1 0 0 0 0,1 0 0 0 0,-1 1-1 0 0,0-1 1 0 0,0 0 0 0 0,1 0-1 0 0,-1 1 1 0 0,0-1 0 0 0,0 1-1 0 0,0-1 1 0 0,0 1 0 0 0,0-1 0 0 0,0 1-1 0 0,0-1 1 0 0,0 1 0 0 0,0 0-1 0 0,0-1 1 0 0,0 1 0 0 0,0 0 0 0 0,0 0-1 0 0,0 0 1 0 0,0 0 0 0 0,0 0-1 0 0,0 0 1 0 0,0 0 0 0 0,0 0 0 0 0,0 0-1 0 0,0 1 1 0 0,0-1 0 0 0,0 0-1 0 0,0 1 1 0 0,0-1 0 0 0,0 1 0 0 0,0-1-1 0 0,0 1 1 0 0,0-1 0 0 0,0 1 39 0 0,-9 5-111 0 0,1 1 0 0 0,0-1-1 0 0,1 1 1 0 0,-1 1 0 0 0,1-1 0 0 0,1 2 0 0 0,-1-1 0 0 0,1 1 0 0 0,1 0 0 0 0,-4 6 111 0 0,2-5 10 0 0,1 2 0 0 0,0-1 0 0 0,0 1 0 0 0,1 0 0 0 0,1 1 0 0 0,0-1 0 0 0,0 1 0 0 0,2 0 0 0 0,-1 0 0 0 0,2 0 0 0 0,0 1 0 0 0,0-1 0 0 0,1 1 0 0 0,1-1 1 0 0,1 11-11 0 0,3-17 87 0 0,0 0 0 0 0,0-1 1 0 0,1 1-1 0 0,0-1 0 0 0,0-1 1 0 0,1 1-1 0 0,0-1 0 0 0,0 0 1 0 0,0 0-1 0 0,1 0 1 0 0,-1-1-1 0 0,1 0 0 0 0,0-1 1 0 0,0 1-1 0 0,0-1 0 0 0,1-1 1 0 0,-1 1-1 0 0,1-1 1 0 0,-1 0-1 0 0,1-1 0 0 0,0 0 1 0 0,0 0-1 0 0,0-1 0 0 0,0 0 1 0 0,-1 0-1 0 0,1-1 1 0 0,0 0-1 0 0,0 0 0 0 0,2-2-87 0 0,8-1 123 0 0,1-2 0 0 0,-1 0-1 0 0,0-1 1 0 0,0-1 0 0 0,-1 0 0 0 0,0-1-1 0 0,9-8-122 0 0,2 0 24 0 0,0-2-1 0 0,-1 0 1 0 0,-2-2-1 0 0,0-1 0 0 0,-1-1 1 0 0,-1-1-1 0 0,4-8-23 0 0,-23 28-93 0 0,0-1 0 0 0,0 0-1 0 0,0-1 1 0 0,-1 1-1 0 0,0-1 1 0 0,0 0 0 0 0,0 1-1 0 0,-1-1 1 0 0,0 0 0 0 0,0-1-1 0 0,0 1 1 0 0,-1 0 0 0 0,0 0-1 0 0,0-1 1 0 0,-1 1 0 0 0,0-1-1 0 0,0 1 1 0 0,0-2 93 0 0,-40 5-2903 0 0,31 8 2758 0 0,1 1 1 0 0,1-1 0 0 0,-1 1 0 0 0,1 1 0 0 0,0-1-1 0 0,0 1 1 0 0,1 0 0 0 0,0 1 0 0 0,0 0 0 0 0,1 0-1 0 0,0 0 1 0 0,0 0 0 0 0,1 1 0 0 0,0 0-1 0 0,-2 8 145 0 0,3-13 61 0 0,2 0-1 0 0,-1 1 0 0 0,0-1 0 0 0,1 1 1 0 0,0-1-1 0 0,0 1 0 0 0,0 0 1 0 0,1-1-1 0 0,-1 1 0 0 0,1 0 0 0 0,0-1 1 0 0,1 1-1 0 0,-1 0 0 0 0,1-1 0 0 0,0 1 1 0 0,0 0-1 0 0,0-1 0 0 0,1 1 0 0 0,-1-1 1 0 0,1 0-1 0 0,0 0 0 0 0,1 1 0 0 0,-1-1 1 0 0,1-1-1 0 0,0 1 0 0 0,-1 0 0 0 0,2-1 1 0 0,-1 1-1 0 0,0-1 0 0 0,1 0 0 0 0,-1 0 1 0 0,1 0-1 0 0,0 0 0 0 0,0-1 0 0 0,0 0 1 0 0,0 0-1 0 0,1 0 0 0 0,-1 0 0 0 0,5 1-60 0 0,4-1 210 0 0,0 0 1 0 0,0 0-1 0 0,0-1 0 0 0,0-1 0 0 0,0 0 0 0 0,0-1 0 0 0,-1-1 0 0 0,1 1 0 0 0,0-2 1 0 0,0 0-1 0 0,-1-1 0 0 0,0 0 0 0 0,1-1 0 0 0,-2 0 0 0 0,1-1 0 0 0,0 0 0 0 0,-1-1 0 0 0,1-1-210 0 0,5-1 5 0 0,0 0-1 0 0,-1-1 0 0 0,0-1 0 0 0,0 0 0 0 0,-2-2 0 0 0,1 1 1 0 0,-2-2-1 0 0,0 0 0 0 0,0 0 0 0 0,-1-1 0 0 0,-1-1 0 0 0,-1 0 1 0 0,0 0-1 0 0,-1-1 0 0 0,0-1 0 0 0,4-16-4 0 0,-12 34-16 0 0,-1-1 0 0 0,1 1-1 0 0,-1-1 1 0 0,1 1 0 0 0,-1-1 0 0 0,1 0-1 0 0,-1 1 1 0 0,0-1 0 0 0,1 0-1 0 0,-1 1 1 0 0,0-1 0 0 0,0 0 0 0 0,1 0-1 0 0,-1 1 1 0 0,0-1 0 0 0,0 0 0 0 0,0 0-1 0 0,0 1 1 0 0,0-1 0 0 0,0 0-1 0 0,0 0 1 0 0,0 1 0 0 0,0-1 0 0 0,0 0-1 0 0,-1 0 1 0 0,1 1 0 0 0,0-1 0 0 0,0 0-1 0 0,-1 0 1 0 0,1 1 0 0 0,0-1-1 0 0,-1 0 1 0 0,1 1 0 0 0,-1-1 0 0 0,1 1-1 0 0,-1-1 1 0 0,1 1 0 0 0,-1-1 0 0 0,0 1-1 0 0,1-1 1 0 0,-1 1 0 0 0,1-1-1 0 0,-1 1 1 0 0,0-1 0 0 0,1 1 0 0 0,-1 0-1 0 0,0 0 1 0 0,0-1 0 0 0,1 1 0 0 0,-1 0-1 0 0,0 0 1 0 0,0 0 0 0 0,1 0 0 0 0,-1 0-1 0 0,0 0 1 0 0,0 0 0 0 0,1 0-1 0 0,-1 0 1 0 0,0 0 0 0 0,0 0 16 0 0,-54 59-459 0 0,47-49 513 0 0,1 1 0 0 0,0 0 0 0 0,1 0 0 0 0,0 1-1 0 0,1 0 1 0 0,0 0 0 0 0,1 0 0 0 0,1 1 0 0 0,0-1 0 0 0,0 1-1 0 0,1 0 1 0 0,1 0 0 0 0,0 0 0 0 0,0 0 0 0 0,2-1 0 0 0,1 11-54 0 0,-1-15 36 0 0,1-1-1 0 0,0 0 1 0 0,1 0 0 0 0,0 0 0 0 0,0 0 0 0 0,1-1-1 0 0,-1 1 1 0 0,2-1 0 0 0,-1 0 0 0 0,0 0 0 0 0,1 0 0 0 0,0-1-1 0 0,1 1 1 0 0,-1-1 0 0 0,1 0 0 0 0,0-1 0 0 0,0 0 0 0 0,1 0-1 0 0,-1 0 1 0 0,2 0-36 0 0,10 6 5 0 0,1-2 1 0 0,0 0-1 0 0,1-1 0 0 0,-1 0 1 0 0,1-2-1 0 0,16 2-5 0 0,47 1-1661 0 0,-28-8-6478 0 0,-49 0 6399 0 0,8 0-7854 0 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3:26.8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1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2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3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4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6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7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8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9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10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11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12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13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14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15">9271 858 0 0 0,'0'0'0'0'0,"0"0"0"0"0,0 0 0 0 0,0 0 0 0 0,0 0 0 0 0,0 0 0 0 0,0 0 0 0 0,0 0 0 0 0,0 0 0 0 0,0 0 0 0 0,0 0 0 0 0,0 0 0 0 0</inkml:trace>
  <inkml:trace contextRef="#ctx0" brushRef="#br0" timeOffset="16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1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8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9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20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21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22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23">19282 792 8378 0 0,'0'0'4689'0'0,"0"0"-4121"0"0,0 0-232 0 0,0 0 40 0 0,0 0-80 0 0,0 0-144 0 0,0 0-128 0 0,0 0-192 0 0,0 0-496 0 0,0 0-808 0 0,44 195-1289 0 0,-36-191-1488 0 0,-5-1-1256 0 0</inkml:trace>
  <inkml:trace contextRef="#ctx0" brushRef="#br0" timeOffset="24">19328 343 6401 0 0,'0'0'3665'0'0,"0"0"-4273"0"0,0 0-688 0 0,0 0-785 0 0,0 0-831 0 0,0 0-257 0 0</inkml:trace>
  <inkml:trace contextRef="#ctx0" brushRef="#br0" timeOffset="25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2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27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28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29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8:23.0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976 195 3201 0 0,'0'0'1053'0'0,"0"0"-498"0"0,0 0-231 0 0,0 0 208 0 0,0 0 374 0 0,0 0 255 0 0,0 0 86 0 0,0 0-152 0 0,0 0-255 0 0,0 0-194 0 0,0 0-119 0 0,-8 16-67 0 0,-52 116 912 0 0,37-81-950 0 0,-3-1 1 0 0,-1 0-1 0 0,-2-2 1 0 0,-3-2-1 0 0,-2 0 1 0 0,-1-3-1 0 0,-2 0 0 0 0,-16 10-422 0 0,22-23 157 0 0,-1-1 0 0 0,-2-1 0 0 0,-1-2 0 0 0,-1-2 0 0 0,-1-1 0 0 0,-2-2 0 0 0,0-1 0 0 0,0-2 0 0 0,-2-2 0 0 0,-38 10-157 0 0,75-24 51 0 0,-1 0-1 0 0,0 0 1 0 0,0-1 0 0 0,0 1 0 0 0,0-1-1 0 0,0 0 1 0 0,0-1 0 0 0,-1 1-1 0 0,1-1 1 0 0,0 0 0 0 0,0 0 0 0 0,0 0-1 0 0,-1-1 1 0 0,1 0 0 0 0,0 0-1 0 0,0 0 1 0 0,0-1 0 0 0,0 0 0 0 0,0 0-1 0 0,1 0 1 0 0,-1 0 0 0 0,1-1-1 0 0,-1 1 1 0 0,1-1 0 0 0,0-1 0 0 0,0 1-1 0 0,0 0 1 0 0,0-1 0 0 0,1 0-1 0 0,-1 0 1 0 0,1 0 0 0 0,0 0 0 0 0,0-1-1 0 0,1 1 1 0 0,-1-1 0 0 0,1 1-1 0 0,0-1 1 0 0,0 0 0 0 0,-1-4-51 0 0,3-10 15 0 0,0 1 0 0 0,1-1 0 0 0,1 0 0 0 0,1 1 0 0 0,0 0 0 0 0,2-1 0 0 0,0 1 0 0 0,1 1 0 0 0,0-1 0 0 0,2 1 0 0 0,0 0 0 0 0,1 1 0 0 0,0 0 0 0 0,9-9-15 0 0,-10 8 38 0 0,1 2 0 0 0,0-1-1 0 0,1 2 1 0 0,1-1-1 0 0,0 1 1 0 0,1 1-1 0 0,1 0 1 0 0,0 1-1 0 0,1 0 1 0 0,0 1 0 0 0,0 0-1 0 0,1 1 1 0 0,1 1-38 0 0,-10 7 9 0 0,-1 1 1 0 0,1 0-1 0 0,-1 1 1 0 0,1-1-1 0 0,-1 1 1 0 0,1 0-1 0 0,0 0 1 0 0,-1 1-1 0 0,1-1 1 0 0,-1 1-1 0 0,1 1 1 0 0,-1-1-1 0 0,0 1 1 0 0,0 0-1 0 0,1 0 1 0 0,-1 0-1 0 0,0 1 1 0 0,-1-1-1 0 0,1 1 1 0 0,0 1-1 0 0,-1-1 1 0 0,2 2-10 0 0,83 93 488 0 0,114 217 670 0 0,-136-245-1017 0 0,-22-18-2517 0 0,-36-46-2557 0 0,-2-4-3379 0 0,-6-2 392 0 0</inkml:trace>
  <inkml:trace contextRef="#ctx0" brushRef="#br0" timeOffset="649">1383 714 4897 0 0,'0'0'890'0'0,"0"0"-341"0"0,0 0-148 0 0,0 0 153 0 0,0 0 273 0 0,0 0 249 0 0,0 0 148 0 0,0 0 50 0 0,0 0-39 0 0,0 0-118 0 0,0 0-175 0 0,0 0-190 0 0,0 0-152 0 0,18 5-97 0 0,59 12-32 0 0,63-13 1501 0 0,-17-19-1488 0 0,-102 9-695 0 0,26-11-930 0 0,-18 0-4259 0 0,-27 15 4418 0 0,3-3-9054 0 0,-5 5 8038 0 0</inkml:trace>
  <inkml:trace contextRef="#ctx0" brushRef="#br0" timeOffset="897.912">1329 1042 6273 0 0,'0'0'1062'0'0,"0"0"-81"0"0,0 0 2 0 0,0 0 191 0 0,0 0 174 0 0,0 0 75 0 0,0 0-17 0 0,0 0-163 0 0,0 0-184 0 0,0 0-165 0 0,0 0-132 0 0,0 0-121 0 0,0 0-114 0 0,32 7-119 0 0,102 19-116 0 0,-55-29-37 0 0,-62-1-222 0 0,34-8-284 0 0,27-5-1360 0 0,-26 8-7014 0 0,-38 6-1652 0 0</inkml:trace>
  <inkml:trace contextRef="#ctx0" brushRef="#br0" timeOffset="83688.034">2778 545 704 0 0,'0'0'1152'0'0,"0"0"-98"0"0,0 0-23 0 0,0 0 64 0 0,0 0 94 0 0,0 0 38 0 0,0 0-61 0 0,0 0-98 0 0,0 0-134 0 0,0 0-198 0 0,0 0-152 0 0,-14 4-129 0 0,-44 15-86 0 0,12 16 399 0 0,37-22-508 0 0,0-2-182 0 0,1 0 0 0 0,0 1 0 0 0,1 0-1 0 0,0 0 1 0 0,0 1 0 0 0,2-1-1 0 0,0 2 1 0 0,0-1 0 0 0,1 0 0 0 0,1 1-1 0 0,0 0 1 0 0,1 0 0 0 0,0 0 0 0 0,1 0-1 0 0,1 0 1 0 0,0 0 0 0 0,2 7-78 0 0,-2-17 5 0 0,1 0 1 0 0,0 0-1 0 0,1 0 0 0 0,-1 0 1 0 0,1-1-1 0 0,0 1 0 0 0,-1 0 1 0 0,2-1-1 0 0,-1 0 0 0 0,0 1 1 0 0,1-1-1 0 0,-1 0 0 0 0,1 0 1 0 0,0 0-1 0 0,0 0 0 0 0,0-1 1 0 0,0 1-1 0 0,1-1 0 0 0,-1 0 1 0 0,1 0-1 0 0,-1 0 0 0 0,1 0 1 0 0,0-1-1 0 0,0 0 0 0 0,0 1 1 0 0,0-1-1 0 0,0-1 0 0 0,0 1 1 0 0,0 0-1 0 0,0-1 0 0 0,0 0 1 0 0,0 0-1 0 0,0 0 0 0 0,0-1 1 0 0,0 1-1 0 0,0-1 0 0 0,0 0 1 0 0,0 0-1 0 0,0 0 0 0 0,-1-1 1 0 0,1 1-1 0 0,0-1 0 0 0,0 0-5 0 0,25-17 195 0 0,-1-1-1 0 0,-1-1 0 0 0,0-2 1 0 0,-2 0-1 0 0,-1-2 0 0 0,-1-1 1 0 0,-1 0-1 0 0,5-11-194 0 0,-18 26 46 0 0,11-12-18 0 0,0 0 0 0 0,-2-1 0 0 0,-1-2 0 0 0,-1 1 0 0 0,-2-2 0 0 0,0 0 0 0 0,-2 0 0 0 0,0-2 0 0 0,-2 1 0 0 0,-2-1 1 0 0,0-1-1 0 0,-2 1 0 0 0,-1-1 0 0 0,-2 0 0 0 0,0-1 0 0 0,-2 1 0 0 0,-2 0 0 0 0,-3-21-28 0 0,4 44-13 0 0,0 1-1 0 0,-1 0 1 0 0,0 0 0 0 0,0-1-1 0 0,-1 1 1 0 0,0 0-1 0 0,0 0 1 0 0,0 1 0 0 0,0-1-1 0 0,-1 0 1 0 0,0 1 0 0 0,-1-1-1 0 0,1 1 1 0 0,-1 0 0 0 0,0 0-1 0 0,0 0 1 0 0,-1 1-1 0 0,1-1 1 0 0,-1 1 0 0 0,0 0-1 0 0,0 1 1 0 0,0-1 0 0 0,-1 1-1 0 0,1 0 1 0 0,-1 0-1 0 0,0 1 1 0 0,0 0 0 0 0,0 0-1 0 0,0 0 1 0 0,0 0 0 0 0,0 1-1 0 0,0 0 1 0 0,0 1 0 0 0,-1-1-1 0 0,1 1 1 0 0,0 0-1 0 0,-1 1 1 0 0,1-1 0 0 0,0 1-1 0 0,-6 2 14 0 0,0 5 38 0 0,0 0 0 0 0,0 1 0 0 0,1 1-1 0 0,0 0 1 0 0,1 0 0 0 0,0 1 0 0 0,0 1-1 0 0,1-1 1 0 0,1 1 0 0 0,0 1 0 0 0,1 0-1 0 0,0 0 1 0 0,1 0 0 0 0,0 1 0 0 0,1-1-1 0 0,-2 13-37 0 0,1-13 41 0 0,1 0 0 0 0,1 1 0 0 0,1-1 0 0 0,0 1 0 0 0,0 0 0 0 0,1 0 0 0 0,1 1 0 0 0,1-1 0 0 0,0 0 0 0 0,1 0 0 0 0,0 0 0 0 0,1 0 0 0 0,0 0 0 0 0,1 0 0 0 0,1 0 0 0 0,0-1 0 0 0,1 1 0 0 0,1-1 0 0 0,0 0 0 0 0,1-1 0 0 0,0 0 0 0 0,0 0 0 0 0,2 0 0 0 0,-1-1 0 0 0,1 0 0 0 0,1-1 0 0 0,0 0 0 0 0,1 0 0 0 0,0-1 0 0 0,6 4-41 0 0,119 37-258 0 0,-40-50-2842 0 0,-68-10-965 0 0,-13 3-1387 0 0,-6 3-421 0 0</inkml:trace>
  <inkml:trace contextRef="#ctx0" brushRef="#br0" timeOffset="84474.008">3218 725 864 0 0,'0'0'1703'0'0,"0"0"-182"0"0,0 0 290 0 0,0 0 245 0 0,0 0 10 0 0,0 0-191 0 0,0 0-244 0 0,0 0-228 0 0,33-13-238 0 0,102-43-222 0 0,-25-7 740 0 0,-86 45-1458 0 0,-1 0 1 0 0,-1-2-1 0 0,-1 0 0 0 0,-1-1 0 0 0,0-2 0 0 0,9-15-225 0 0,-24 32 11 0 0,-1 0-1 0 0,0-1 0 0 0,-1 1 0 0 0,1-1 0 0 0,-1 1 1 0 0,-1-1-1 0 0,1 0 0 0 0,-1 0 0 0 0,0 0 1 0 0,-1 0-1 0 0,0 0 0 0 0,0-1 0 0 0,0 1 0 0 0,-1 0 1 0 0,0-1-1 0 0,-1 1 0 0 0,1 0 0 0 0,-1-1-10 0 0,-1 6-87 0 0,1 1-1 0 0,-1-1 0 0 0,1 1 0 0 0,-1 0 0 0 0,0 0 1 0 0,1 0-1 0 0,-1-1 0 0 0,0 2 0 0 0,0-1 0 0 0,0 0 1 0 0,0 0-1 0 0,0 1 0 0 0,0-1 0 0 0,0 1 1 0 0,0-1-1 0 0,0 1 0 0 0,0 0 0 0 0,0 0 0 0 0,0 0 1 0 0,0 0-1 0 0,0 0 0 0 0,0 0 0 0 0,0 1 1 0 0,0-1-1 0 0,0 1 0 0 0,0-1 0 0 0,0 1 0 0 0,0 0 1 0 0,0 0-1 0 0,0 0 0 0 0,1 0 0 0 0,-1 0 0 0 0,0 0 1 0 0,1 0-1 0 0,-1 1 0 0 0,1-1 0 0 0,-1 1 1 0 0,1-1-1 0 0,-1 1 0 0 0,1 0 88 0 0,-12 9-45 0 0,1 1 0 0 0,1 0 0 0 0,0 1-1 0 0,0 0 1 0 0,2 1 0 0 0,-1 0 0 0 0,2 0 0 0 0,0 1 0 0 0,1 0 0 0 0,0 0-1 0 0,1 1 1 0 0,1 0 0 0 0,0 0 0 0 0,2 1 0 0 0,-1-1 0 0 0,2 1 0 0 0,0-1 0 0 0,2 1-1 0 0,0 10 46 0 0,1-22 42 0 0,0 1 0 0 0,1 0 0 0 0,-1-1 0 0 0,2 1 0 0 0,-1-1-1 0 0,0 1 1 0 0,1-1 0 0 0,0 0 0 0 0,1 0 0 0 0,-1 0-1 0 0,1 0 1 0 0,0-1 0 0 0,0 0 0 0 0,0 0 0 0 0,0 0 0 0 0,1 0-1 0 0,0 0 1 0 0,0-1 0 0 0,0 0 0 0 0,0 0 0 0 0,0 0 0 0 0,0-1-1 0 0,1 0 1 0 0,4 2-42 0 0,0-1 142 0 0,1 0 1 0 0,0 0-1 0 0,0-1 0 0 0,1 0 1 0 0,-1-1-1 0 0,0 0 0 0 0,1-1 0 0 0,-1 0 1 0 0,0 0-1 0 0,1-2 0 0 0,-1 1 1 0 0,8-3-143 0 0,5-5 152 0 0,0-1 1 0 0,-1-1 0 0 0,0 0 0 0 0,-1-2 0 0 0,-1-1-1 0 0,0-1 1 0 0,0 0 0 0 0,-2-1 0 0 0,0-2 0 0 0,-1 0-1 0 0,-1-1 1 0 0,0 0 0 0 0,-1-1 0 0 0,12-22-153 0 0,-22 33 28 0 0,1 0 0 0 0,-1-1 0 0 0,-1 0 1 0 0,0 0-1 0 0,0 0 0 0 0,-1 0 0 0 0,0-1 1 0 0,-1 1-1 0 0,0-1 0 0 0,-1 0 0 0 0,0 0 0 0 0,-1-3-27 0 0,-1 13-35 0 0,-1 0 1 0 0,0 0 0 0 0,0 0 0 0 0,0 0-1 0 0,0 0 1 0 0,0 1 0 0 0,0-1 0 0 0,0 0-1 0 0,0 1 1 0 0,-1-1 0 0 0,1 1 0 0 0,0-1-1 0 0,0 1 1 0 0,0-1 0 0 0,-1 1 0 0 0,1 0-1 0 0,0 0 1 0 0,0 0 0 0 0,-1-1 0 0 0,1 1-1 0 0,0 0 1 0 0,0 1 0 0 0,-1-1 0 0 0,1 0-1 0 0,0 0 1 0 0,0 1 0 0 0,-1-1 0 0 0,1 0-1 0 0,0 1 1 0 0,0-1 0 0 0,0 1 0 0 0,0 0-1 0 0,-1-1 1 0 0,1 1 0 0 0,0 0 0 0 0,0-1 0 0 0,0 1-1 0 0,1 0 1 0 0,-1 0 0 0 0,0 0 0 0 0,0 0 33 0 0,-11 10-64 0 0,0 0 1 0 0,1 0 0 0 0,1 1 0 0 0,0 0 0 0 0,0 1 0 0 0,1 0 0 0 0,1 1 0 0 0,0 0 0 0 0,1 0 0 0 0,1 1 0 0 0,0-1 0 0 0,1 1 0 0 0,0 1 0 0 0,1-1 0 0 0,1 1 0 0 0,0 0 0 0 0,2-1 0 0 0,-1 14 63 0 0,4-24 32 0 0,0 0 0 0 0,0 0 0 0 0,0 0 0 0 0,0 0 0 0 0,1-1 0 0 0,0 1 0 0 0,0-1 0 0 0,1 1 0 0 0,-1-1 0 0 0,1 0 0 0 0,0-1 0 0 0,0 1 0 0 0,0 0 0 0 0,0-1 0 0 0,1 0 0 0 0,-1 0 0 0 0,1-1 0 0 0,0 1 0 0 0,0-1 0 0 0,0 0 0 0 0,0 0 0 0 0,0 0 0 0 0,0-1 0 0 0,0 0 0 0 0,1 0 0 0 0,-1 0 0 0 0,0-1 0 0 0,1 0 0 0 0,-1 0 0 0 0,2 0-32 0 0,15-3 129 0 0,0 0 1 0 0,0-2-1 0 0,-1-1 1 0 0,0 0-1 0 0,0-1 1 0 0,0-2-1 0 0,-1 0 0 0 0,0-1 1 0 0,-1-1-1 0 0,0-1 1 0 0,-1 0-1 0 0,0-2 1 0 0,-1 0-1 0 0,-1-1 1 0 0,7-7-130 0 0,1-3-24 0 0,0 0 0 0 0,-2-1 0 0 0,-1-2 0 0 0,-1 0 0 0 0,-1-1 0 0 0,-1-1 0 0 0,10-25 24 0 0,-20-1-114 0 0,-43 61-631 0 0,21 6 704 0 0,2 0 0 0 0,0 1-1 0 0,0 1 1 0 0,1 0 0 0 0,0 1 0 0 0,1 0 0 0 0,1 0 0 0 0,0 1 0 0 0,1 0 0 0 0,1 1 0 0 0,-3 7 41 0 0,5-9-34 0 0,1 1-1 0 0,0 0 1 0 0,1 0 0 0 0,0 0 0 0 0,1 0 0 0 0,1 1 0 0 0,0-1 0 0 0,1 1 0 0 0,1 3 34 0 0,2-13-216 0 0,0 1-1 0 0,1-1 1 0 0,-1 1-1 0 0,1-1 1 0 0,0 0 0 0 0,1-1-1 0 0,-1 1 1 0 0,1-1 0 0 0,0 0-1 0 0,1 0 1 0 0,-1 0 0 0 0,1-1-1 0 0,0 1 1 0 0,0-2 0 0 0,0 1-1 0 0,1-1 1 0 0,-1 0 0 0 0,1 0-1 0 0,0 0 1 0 0,0-1 0 0 0,0 0-1 0 0,2 0 217 0 0,39 9-9511 0 0,-39-11 4087 0 0</inkml:trace>
  <inkml:trace contextRef="#ctx0" brushRef="#br0" timeOffset="84794.045">2079 1130 7482 0 0,'0'0'1477'0'0,"0"0"-1074"0"0,0 0-48 0 0,0 0 574 0 0,0 0 240 0 0,37 0 1 0 0,123 0-32 0 0,85-22 2172 0 0,281-44 335 0 0,351-30-1985 0 0,-502 82-1578 0 0,3 0-2627 0 0,-129-5-8909 0 0,-217 15 2633 0 0</inkml:trace>
  <inkml:trace contextRef="#ctx0" brushRef="#br0" timeOffset="85460.051">3198 1388 2881 0 0,'0'0'1452'0'0,"0"0"-609"0"0,0 0-199 0 0,0 0 89 0 0,0 0 168 0 0,0 0 129 0 0,0 0 91 0 0,0 0-26 0 0,0 0-137 0 0,0 0-221 0 0,0 0-233 0 0,0 0-184 0 0,0 0-92 0 0,-28 19 4 0 0,-86 60 29 0 0,108-75-208 0 0,0-1 0 0 0,-1 1 0 0 0,1 0 0 0 0,1 1 0 0 0,-1 0 0 0 0,1 0 0 0 0,0 0 0 0 0,0 0 0 0 0,0 1 0 0 0,1-1 0 0 0,0 1 0 0 0,0 0 0 0 0,0 1-53 0 0,-4 9 118 0 0,4-11-115 0 0,2 0-1 0 0,-1 0 1 0 0,0 0 0 0 0,1 0-1 0 0,0 1 1 0 0,1-1 0 0 0,-1 1-1 0 0,1-1 1 0 0,0 1 0 0 0,0 0-1 0 0,1-1 1 0 0,-1 1 0 0 0,1 0-1 0 0,1-1 1 0 0,-1 1 0 0 0,1 0-1 0 0,0 0 1 0 0,0-1 0 0 0,1 1-1 0 0,-1-1 1 0 0,1 1 0 0 0,0-1-1 0 0,1 0 1 0 0,0 0 0 0 0,1 2-3 0 0,2 0 83 0 0,1-1 0 0 0,1-1 0 0 0,-1 1 0 0 0,1-1-1 0 0,0-1 1 0 0,0 1 0 0 0,0-1 0 0 0,1-1 0 0 0,-1 1 0 0 0,1-1 0 0 0,0-1 0 0 0,0 0 0 0 0,0 0 0 0 0,0-1 0 0 0,0 0 0 0 0,0 0 0 0 0,1-1-1 0 0,-1 0 1 0 0,0-1 0 0 0,0 0 0 0 0,7-2-83 0 0,8-2 278 0 0,0-1-1 0 0,0 0 1 0 0,-1-2 0 0 0,0-1-1 0 0,0-1 1 0 0,-1-1 0 0 0,12-8-278 0 0,-6 2 141 0 0,-1-1 0 0 0,-1-1 0 0 0,-1-1 1 0 0,0-1-1 0 0,-1-1 0 0 0,-2-2 0 0 0,0 0 1 0 0,-2-1-1 0 0,0-1 0 0 0,-2-1 1 0 0,-1-1-1 0 0,-1 0 0 0 0,9-26-141 0 0,-20 43-45 0 0,-2 0 0 0 0,0 0 0 0 0,0-1 0 0 0,-1 1 0 0 0,0-1 0 0 0,-1 0-1 0 0,0 1 1 0 0,-1-1 0 0 0,0 0 0 0 0,-1 0 0 0 0,-1 1 0 0 0,1-1 0 0 0,-2 1 0 0 0,0-1 0 0 0,0 1 0 0 0,-1 0 0 0 0,0 0 0 0 0,-1 0 0 0 0,0 1-1 0 0,-5-7 46 0 0,6 13-9 0 0,0 0-1 0 0,0 0 0 0 0,0 1 0 0 0,0 0 0 0 0,-1 0 0 0 0,1 0 0 0 0,-1 0 0 0 0,0 1 0 0 0,0-1 1 0 0,0 1-1 0 0,0 0 0 0 0,0 1 0 0 0,0-1 0 0 0,0 1 0 0 0,-1 0 0 0 0,1 1 0 0 0,0-1 0 0 0,-1 1 1 0 0,1 0-1 0 0,-1 0 0 0 0,1 1 0 0 0,0 0 0 0 0,-1 0 0 0 0,1 0 0 0 0,0 0 0 0 0,0 1 1 0 0,-1 0-1 0 0,1 0 0 0 0,1 0 0 0 0,-1 1 0 0 0,0-1 0 0 0,1 1 0 0 0,-1 0 0 0 0,1 1 0 0 0,0-1 1 0 0,0 1-1 0 0,0 0 0 0 0,0 0 0 0 0,1 0 0 0 0,0 0 0 0 0,-3 5 10 0 0,-12 10 20 0 0,1 1-1 0 0,1 1 1 0 0,0 0 0 0 0,2 1-1 0 0,0 1 1 0 0,2 0 0 0 0,1 1-1 0 0,0 0 1 0 0,2 1 0 0 0,1 0-1 0 0,1 0 1 0 0,1 1 0 0 0,1 0-1 0 0,1 0 1 0 0,2 0 0 0 0,0 12-20 0 0,3-28 15 0 0,0-1 0 0 0,0 1 0 0 0,1 0 0 0 0,1-1 0 0 0,0 1 0 0 0,0-1 0 0 0,1 0 0 0 0,0 0 0 0 0,0 0-1 0 0,1-1 1 0 0,0 1 0 0 0,1-1 0 0 0,0 0 0 0 0,0-1 0 0 0,0 1 0 0 0,1-1 0 0 0,0-1 0 0 0,1 1 0 0 0,0-1 0 0 0,0 0 0 0 0,0-1 0 0 0,0 0 0 0 0,1 0 0 0 0,0-1 0 0 0,0 0 0 0 0,2 0-15 0 0,4 1-305 0 0,0 0 1 0 0,0-1-1 0 0,1 0 0 0 0,-1-1 0 0 0,1-1 1 0 0,0-1-1 0 0,-1 0 0 0 0,1-1 1 0 0,0-1-1 0 0,0 0 0 0 0,-1-1 0 0 0,1-1 1 0 0,-1 0-1 0 0,1-1 0 0 0,-1-1 1 0 0,0 0 304 0 0,36-20-7199 0 0,-34 13-459 0 0</inkml:trace>
  <inkml:trace contextRef="#ctx0" brushRef="#br0" timeOffset="85756.975">4170 1149 13331 0 0,'0'0'521'0'0,"0"0"-126"0"0,0 0-14 0 0,0 0 152 0 0,0 0 131 0 0,0 0 80 0 0,0 0 19 0 0,-26 35-83 0 0,-78 109-136 0 0,54-58 141 0 0,43-72-632 0 0,1 1 0 0 0,1 0-1 0 0,1 0 1 0 0,0 0-1 0 0,1 1 1 0 0,0-1 0 0 0,1 1-1 0 0,1 0 1 0 0,1 6-53 0 0,0-15 15 0 0,0-1 0 0 0,1 0 0 0 0,0 0 0 0 0,1 0 1 0 0,-1 0-1 0 0,1 0 0 0 0,0 0 0 0 0,1 0 0 0 0,-1-1 1 0 0,1 1-1 0 0,0-1 0 0 0,0 1 0 0 0,1-1 0 0 0,0 0 0 0 0,0-1 1 0 0,0 1-1 0 0,0 0 0 0 0,1-1 0 0 0,0 0 0 0 0,0 0 0 0 0,0-1 1 0 0,0 0-1 0 0,0 1 0 0 0,7 1-15 0 0,13 4 181 0 0,0-1 0 0 0,1-1 0 0 0,0-1 0 0 0,0-1 0 0 0,1-2 0 0 0,0 0 0 0 0,-1-2 0 0 0,1-1 0 0 0,0-1 0 0 0,14-4-181 0 0,-32 5 13 0 0,1 0 1 0 0,-1-1-1 0 0,0 0 1 0 0,0-1-1 0 0,0 0 1 0 0,0-1-1 0 0,-1 1 1 0 0,1-2-1 0 0,-1 1 1 0 0,1-1-1 0 0,-1 0 1 0 0,-1-1 0 0 0,1 0-1 0 0,7-6-13 0 0,-15 10-104 0 0,1 1 0 0 0,-1-1 1 0 0,0 0-1 0 0,1 0 0 0 0,-1 1 0 0 0,0-1 0 0 0,1 0 0 0 0,-1 0 0 0 0,0 0 1 0 0,0 0-1 0 0,0 1 0 0 0,1-1 0 0 0,-1 0 0 0 0,0 0 0 0 0,0 0 1 0 0,0 0-1 0 0,-1 0 0 0 0,1 1 0 0 0,0-1 0 0 0,0 0 0 0 0,0 0 1 0 0,-1 0-1 0 0,1 0 0 0 0,0 1 0 0 0,-1-1 0 0 0,1 0 0 0 0,-1 0 0 0 0,1 1 1 0 0,-1-1-1 0 0,1 0 0 0 0,-1 1 0 0 0,1-1 0 0 0,-1 0 0 0 0,0 1 1 0 0,1-1-1 0 0,-1 1 0 0 0,0-1 0 0 0,1 1 0 0 0,-1-1 0 0 0,0 1 1 0 0,0 0-1 0 0,0-1 0 0 0,0 1 104 0 0,-21-12-7956 0 0,13 11-1701 0 0</inkml:trace>
  <inkml:trace contextRef="#ctx0" brushRef="#br0" timeOffset="86001.017">3649 1502 8602 0 0,'0'0'2846'0'0,"0"0"-1350"0"0,0 0-318 0 0,0 0-23 0 0,0 0-147 0 0,33-5-267 0 0,108-19-155 0 0,333-45 1569 0 0,-309 46-9467 0 0,-131 19-3471 0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2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58 251 1176 0 0,'0'0'908'0'0,"0"0"-888"0"0,0 0-318 0 0,0 0 266 0 0,0 0 498 0 0,0 0 413 0 0,0 0 202 0 0,0 0 56 0 0,0 0-1 0 0,0 0-42 0 0,0 0-67 0 0,29 3-95 0 0,92 7-113 0 0,145-16 3266 0 0,-40-20-3554 0 0,-146 14-1313 0 0,-30 0-4551 0 0,-44 11 2970 0 0,-6 1-2386 0 0,0 0 4738 0 0,0 0-1712 0 0</inkml:trace>
  <inkml:trace contextRef="#ctx0" brushRef="#br0" timeOffset="285.739">1 531 7858 0 0,'0'0'-479'0'0,"0"0"-120"0"0,0 0 226 0 0,0 0 1013 0 0,0 0 380 0 0,0 0 92 0 0,0 0-17 0 0,30-1-60 0 0,100-5-119 0 0,333-20 1415 0 0,-324 22-6401 0 0,-110 2 925 0 0,-2 1-3252 0 0,-22 1 5453 0 0</inkml:trace>
  <inkml:trace contextRef="#ctx0" brushRef="#br0" timeOffset="735.12">314 1 1632 0 0,'0'0'910'0'0,"0"0"-397"0"0,0 0-237 0 0,0 0-73 0 0,0 0 72 0 0,0 0 188 0 0,0 0 257 0 0,0 0 223 0 0,0 0 125 0 0,0 0 13 0 0,0 0-72 0 0,0 0-121 0 0,0 0-112 0 0,16 6-55 0 0,112 40 1168 0 0,92 42 497 0 0,-210-86-2363 0 0,-1 1 1 0 0,0 1 0 0 0,0-1 0 0 0,0 2 0 0 0,0-1-1 0 0,0 1 1 0 0,-1 0 0 0 0,0 1 0 0 0,0 0-1 0 0,-1 0 1 0 0,1 1 0 0 0,-2 0 0 0 0,1 0 0 0 0,-1 1-1 0 0,0-1 1 0 0,0 1 0 0 0,-1 1 0 0 0,0-1-1 0 0,0 1 1 0 0,-1 0 0 0 0,0 0 0 0 0,-1 0 0 0 0,0 0-1 0 0,0 1 1 0 0,-1 0 0 0 0,0-1 0 0 0,-1 1-1 0 0,0 0 1 0 0,-1 3-24 0 0,-3-3 115 0 0,-2 1 0 0 0,1-1 0 0 0,-1-1 0 0 0,-1 1 0 0 0,0-1 0 0 0,0 0 0 0 0,-1 0 0 0 0,0-1 0 0 0,0 0 0 0 0,-1 0 0 0 0,0 0-1 0 0,0-1 1 0 0,-3 1-115 0 0,-11 12 135 0 0,1 0-163 0 0,-15 12-276 0 0,2 1 0 0 0,1 2 0 0 0,2 2 0 0 0,1 1 0 0 0,2 0 0 0 0,-6 15 304 0 0,18-1-4863 0 0,12-31-845 0 0,0-12 60 0 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4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1327 433 2761 0 0,'0'0'2212'0'0,"0"0"-1436"0"0,0 0-649 0 0,0 0-44 0 0,0 0 277 0 0,0 0 391 0 0,0 0 331 0 0,0 0 137 0 0,0 0-76 0 0,0 0-211 0 0,0 0-221 0 0,0 0-208 0 0,-15 29-142 0 0,-48 95-92 0 0,-35 46 349 0 0,73-137-583 0 0,-2-1 0 0 0,-1-1 0 0 0,-1-1 0 0 0,-2-2 0 0 0,-1-1 0 0 0,-1-2 0 0 0,-1-1 0 0 0,-1-2 0 0 0,-8 3-35 0 0,29-17 16 0 0,0-1 0 0 0,0 0-1 0 0,0-1 1 0 0,-1-1 0 0 0,1 0 0 0 0,-1-1 0 0 0,0-1-1 0 0,-1 0 1 0 0,1-1 0 0 0,0-1 0 0 0,-1 0-1 0 0,-14-2-15 0 0,27 1 21 0 0,-1 0-1 0 0,0-1 0 0 0,0 1 0 0 0,0-1 1 0 0,1 0-1 0 0,-1 0 0 0 0,0-1 0 0 0,1 1 1 0 0,-1-1-1 0 0,1 1 0 0 0,0-1 0 0 0,-1 0 1 0 0,1 0-1 0 0,0-1 0 0 0,0 1 0 0 0,0-1 0 0 0,1 1 1 0 0,-1-1-1 0 0,0 0 0 0 0,1 0 0 0 0,0 0 1 0 0,0-1-1 0 0,0 1 0 0 0,0 0 0 0 0,0-1 1 0 0,1 1-1 0 0,-1-1 0 0 0,1 1 0 0 0,0-1 1 0 0,0 0-1 0 0,1 0 0 0 0,-1-2-20 0 0,0-2 6 0 0,1-1 0 0 0,-1 1 1 0 0,2-1-1 0 0,-1 0 0 0 0,1 1 0 0 0,1-1 1 0 0,-1 1-1 0 0,2-1 0 0 0,-1 1 0 0 0,1 0 1 0 0,0 0-1 0 0,1 0 0 0 0,-1 0 0 0 0,2 0-6 0 0,5-9 123 0 0,1 0-1 0 0,0 1 0 0 0,1 1 1 0 0,1-1-1 0 0,1 2 1 0 0,0 0-1 0 0,1 1 0 0 0,0 0 1 0 0,1 1-1 0 0,0 1 1 0 0,1 0-1 0 0,0 2 0 0 0,1-1 1 0 0,0 2-1 0 0,0 1 0 0 0,1 0 1 0 0,0 1-1 0 0,0 1 1 0 0,1 1-1 0 0,-1 1 0 0 0,1 0 1 0 0,6 2-123 0 0,0 3 198 0 0,0 2 1 0 0,0 1-1 0 0,0 1 1 0 0,0 1-1 0 0,-1 1 1 0 0,0 1-1 0 0,-1 2 1 0 0,0 0-1 0 0,0 2 1 0 0,-1 0 0 0 0,-1 2-1 0 0,-1 0 1 0 0,0 1-1 0 0,9 11-198 0 0,71 68 490 0 0,-64-47-1255 0 0,-19-55-8699 0 0,-12 0 4913 0 0,-2 3-1778 0 0</inkml:trace>
  <inkml:trace contextRef="#ctx0" brushRef="#br0" timeOffset="516.011">1892 717 5753 0 0,'0'0'1150'0'0,"0"0"-10"0"0,0 0 148 0 0,0 0 138 0 0,0 0 5 0 0,0 0-172 0 0,0 0-276 0 0,0 0-232 0 0,0 0-187 0 0,0 0-163 0 0,0 0-142 0 0,0 0-95 0 0,-28 33-61 0 0,-81 106-29 0 0,106-137-69 0 0,1 0-1 0 0,-1 0 1 0 0,1 0 0 0 0,0 1-1 0 0,0-1 1 0 0,0 1-1 0 0,0-1 1 0 0,0 1-1 0 0,1 0 1 0 0,-1-1-1 0 0,1 1 1 0 0,0 0 0 0 0,-1 0-1 0 0,1 0 1 0 0,1 0-1 0 0,-1 0 1 0 0,0 1-1 0 0,1-1 1 0 0,0 0 0 0 0,-1 0-1 0 0,1 0 1 0 0,0 1-5 0 0,2 6 27 0 0,-3-6-8 0 0,1 0 0 0 0,-1 0 1 0 0,1 0-1 0 0,0 0 0 0 0,0 1 0 0 0,0-1 0 0 0,1 0 0 0 0,0 0 0 0 0,-1 0 0 0 0,1 0 0 0 0,1 0 0 0 0,-1 0 0 0 0,1 0 0 0 0,-1 0 0 0 0,1-1 1 0 0,0 1-1 0 0,0 0 0 0 0,1-1 0 0 0,-1 0 0 0 0,1 1 0 0 0,0-1 0 0 0,0 0 0 0 0,0 0 0 0 0,0-1 0 0 0,0 1 0 0 0,1-1 0 0 0,-1 1 0 0 0,1-1 1 0 0,-1 0-1 0 0,1 0 0 0 0,0-1 0 0 0,0 1 0 0 0,0-1 0 0 0,0 0 0 0 0,0 0 0 0 0,3 0-19 0 0,2-1 85 0 0,-1 0 0 0 0,1-1 1 0 0,-1 0-1 0 0,0 0 0 0 0,0-1 0 0 0,1 0 0 0 0,-1 0 1 0 0,-1-1-1 0 0,1 0 0 0 0,0-1 0 0 0,-1 0 0 0 0,1 0 1 0 0,-1 0-1 0 0,0-1 0 0 0,-1 0 0 0 0,1 0 0 0 0,3-5-85 0 0,27-25 156 0 0,-2-2-1 0 0,-1-1 0 0 0,-2-2 0 0 0,-1-2 0 0 0,-3 0 0 0 0,-1-2 0 0 0,-2-1 1 0 0,-2-1-1 0 0,3-14-155 0 0,-18 39-34 0 0,0 0 1 0 0,-1 0-1 0 0,-1 0 1 0 0,-1-1-1 0 0,-1 0 1 0 0,-1 0-1 0 0,0 0 1 0 0,-2-1 0 0 0,-1 1-1 0 0,-1 0 1 0 0,-2-15 33 0 0,1 29-17 0 0,0 0 1 0 0,0 0-1 0 0,-1 0 1 0 0,0 0-1 0 0,0 0 1 0 0,0 1-1 0 0,-1-1 1 0 0,-1 1-1 0 0,1 0 1 0 0,-1 0 0 0 0,0 1-1 0 0,-4-4 17 0 0,7 7-6 0 0,-1 1 0 0 0,1-1-1 0 0,-1 1 1 0 0,0 0 0 0 0,0 0-1 0 0,0 0 1 0 0,0 0 0 0 0,0 0-1 0 0,0 1 1 0 0,0-1 0 0 0,0 1-1 0 0,-1 0 1 0 0,1 0 0 0 0,0 0-1 0 0,-1 1 1 0 0,1-1 0 0 0,-1 1 0 0 0,1 0-1 0 0,-1 0 1 0 0,1 0 0 0 0,-1 0-1 0 0,1 0 1 0 0,-1 1 0 0 0,1 0-1 0 0,-1 0 1 0 0,1 0 0 0 0,0 0-1 0 0,0 0 1 0 0,-1 1 0 0 0,-1 1 6 0 0,-4 4-2 0 0,0 1-1 0 0,1 0 1 0 0,0 1 0 0 0,1 0 0 0 0,0 0-1 0 0,0 0 1 0 0,1 1 0 0 0,0 0 0 0 0,1 1-1 0 0,0-1 1 0 0,0 1 0 0 0,1 0 0 0 0,0 2 2 0 0,-8 22 72 0 0,2 0 0 0 0,1 2 1 0 0,1-1-1 0 0,2 1 1 0 0,2 0-1 0 0,1 0 1 0 0,3 0-1 0 0,0 0 1 0 0,4 19-73 0 0,0-31-26 0 0,1 1 0 0 0,1-1 0 0 0,2 0 0 0 0,0 0 0 0 0,2-1 0 0 0,0 0 1 0 0,2-1-1 0 0,0 0 0 0 0,2-1 0 0 0,8 11 26 0 0,26 6-2556 0 0,-8-50-4197 0 0,-14-13-1302 0 0,-20 16 5404 0 0</inkml:trace>
  <inkml:trace contextRef="#ctx0" brushRef="#br0" timeOffset="833.481">2726 312 9506 0 0,'0'0'1415'0'0,"0"0"-716"0"0,0 0-171 0 0,0 0 155 0 0,0 0 164 0 0,0 0 94 0 0,0 0-18 0 0,0 0-48 0 0,-13 31-106 0 0,-37 102-146 0 0,8 22 380 0 0,36-125-939 0 0,1-1 0 0 0,1 1 0 0 0,1 0 0 0 0,2 1 0 0 0,2 18-64 0 0,0-44 45 0 0,0 1 0 0 0,1-1 0 0 0,0 0 1 0 0,0 0-1 0 0,0 0 0 0 0,1 0 0 0 0,0 0 0 0 0,0 0 0 0 0,0-1 0 0 0,0 0 0 0 0,1 1 0 0 0,-1-1 1 0 0,1 0-1 0 0,0-1 0 0 0,1 1 0 0 0,-1-1 0 0 0,0 0 0 0 0,1 0 0 0 0,0 0 0 0 0,0 0 0 0 0,0-1 1 0 0,0 0-1 0 0,0 0 0 0 0,0 0 0 0 0,1-1 0 0 0,-1 0 0 0 0,0 0 0 0 0,1 0 0 0 0,-1-1 0 0 0,1 1 0 0 0,-1-1 1 0 0,1-1-1 0 0,-1 1 0 0 0,1-1 0 0 0,-1 0 0 0 0,1 0 0 0 0,-1 0 0 0 0,0-1 0 0 0,0 0 0 0 0,3-1-45 0 0,129-45 84 0 0,-109 15-4266 0 0,-33 6-7340 0 0,1 20 6206 0 0</inkml:trace>
  <inkml:trace contextRef="#ctx0" brushRef="#br0" timeOffset="1140.776">2416 643 4313 0 0,'0'0'2863'0'0,"0"0"-1410"0"0,0 0-215 0 0,0 0 55 0 0,0 0-117 0 0,35-5-267 0 0,110-15-251 0 0,143-11 1585 0 0,-116 20-5520 0 0,-123 5-6118 0 0,-34 5 5921 0 0</inkml:trace>
  <inkml:trace contextRef="#ctx0" brushRef="#br0" timeOffset="1905.553">362 146 0 0 0,'0'0'775'0'0,"0"0"542"0"0,0 0 148 0 0,0 0-21 0 0,0 0-46 0 0,0 0-67 0 0,0 0-92 0 0,0 0-89 0 0,0 0-45 0 0,-6-19-89 0 0,-18-55-80 0 0,23 71-808 0 0,1 1 1 0 0,-1-1-1 0 0,0 1 0 0 0,0-1 0 0 0,0 1 0 0 0,0 0 1 0 0,0 0-1 0 0,-1 0 0 0 0,1-1 0 0 0,-1 1 0 0 0,1 0 1 0 0,-1 1-1 0 0,0-1 0 0 0,0 0 0 0 0,0 0 0 0 0,0 1 1 0 0,0-1-1 0 0,0 1 0 0 0,0 0 0 0 0,0 0 0 0 0,-1 0 1 0 0,1 0-1 0 0,-1 0 0 0 0,1 0 0 0 0,0 0 0 0 0,-2 0-128 0 0,-10-3 567 0 0,9 3-521 0 0,0 1 0 0 0,0 0 0 0 0,-1-1 0 0 0,1 2 0 0 0,0-1 0 0 0,-1 0 1 0 0,1 1-1 0 0,0 0 0 0 0,0 1 0 0 0,-1-1 0 0 0,1 1 0 0 0,0 0 0 0 0,1 0 0 0 0,-1 0 1 0 0,0 1-1 0 0,0 0 0 0 0,1 0 0 0 0,0 0 0 0 0,0 0 0 0 0,0 1 0 0 0,0-1 0 0 0,0 1 1 0 0,1 0-1 0 0,-1 0 0 0 0,1 1 0 0 0,0-1 0 0 0,0 1 0 0 0,1-1 0 0 0,-1 1 1 0 0,1 0-1 0 0,0 0 0 0 0,1 0 0 0 0,-1 0 0 0 0,1 0 0 0 0,0 1 0 0 0,0-1 0 0 0,0 0 1 0 0,1 1-1 0 0,0 4-46 0 0,-1 56 180 0 0,3 0 0 0 0,2-1 0 0 0,3 1 0 0 0,4-1-1 0 0,11 40-179 0 0,14 87 250 0 0,-17-54 18 0 0,-6 1 0 0 0,-5 0 0 0 0,-8 45-268 0 0,-2-164 61 0 0,0 0 0 0 0,-1 0 0 0 0,-2 0 0 0 0,0 0 0 0 0,-1-1 0 0 0,0 0 0 0 0,-2 0 0 0 0,0-1 0 0 0,-2 0 0 0 0,0 0 0 0 0,-2 2-61 0 0,-61 50 210 0 0,9-54-369 0 0,62-16 69 0 0,1 0 0 0 0,0 0 1 0 0,-1 0-1 0 0,1 0 0 0 0,0 0 0 0 0,0 0 1 0 0,-1-1-1 0 0,1 1 0 0 0,0 0 0 0 0,0-1 1 0 0,0 1-1 0 0,-1-1 0 0 0,1 1 0 0 0,0-1 1 0 0,0 0-1 0 0,0 0 0 0 0,0 1 0 0 0,0-1 1 0 0,0 0-1 0 0,0 0 0 0 0,0 0 0 0 0,1 0 1 0 0,-1 0-1 0 0,0 0 0 0 0,0 0 0 0 0,1 0 1 0 0,-1 0-1 0 0,1 0 0 0 0,-1-1 0 0 0,1 1 1 0 0,-1 0-1 0 0,1 0 0 0 0,0-1 0 0 0,0 1 1 0 0,-1 0 89 0 0,0-31-6952 0 0,1 21 3037 0 0,0 3-3627 0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7.1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0 107 0 0 0,'0'0'388'0'0,"0"0"675"0"0,0 0 389 0 0,0 0 175 0 0,0 0 15 0 0,0 0-122 0 0,0 0-214 0 0,0 0-262 0 0,0 0-274 0 0,0 0-218 0 0,0 0-87 0 0,0 0 63 0 0,3 0 175 0 0,180-23 5638 0 0,-171 21-6184 0 0,56-9 14 0 0,-1-3 1 0 0,-1-3-1 0 0,37-15-171 0 0,-95 29 328 0 0,-6-2-9331 0 0,-22 8 1967 0 0,9-2 2675 0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7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4609 0 0,'0'0'1862'0'0,"0"0"-395"0"0,0 0-182 0 0,0 0 122 0 0,0 0 54 0 0,0 0-17 0 0,0 0-120 0 0,0 0-196 0 0,0 0-131 0 0,0 0-149 0 0,0 0-128 0 0,0 0-123 0 0,0 0-130 0 0,32 3-116 0 0,99 7-82 0 0,-23-23 78 0 0,88-15-625 0 0,-131 21-3076 0 0,0 1-4778 0 0,-49 2-687 0 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9.3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292 82 0 0 0,'0'0'701'0'0,"0"0"193"0"0,0 0 77 0 0,0 0-51 0 0,0 0-109 0 0,0 0-136 0 0,0 0-127 0 0,-18-12-96 0 0,-59-37-37 0 0,26 29 2068 0 0,41 20-1934 0 0,-14 37-213 0 0,16 60 1210 0 0,9-83-1171 0 0,51 258 3466 0 0,87 152-1369 0 0,-124-378-2236 0 0,-2 1-1 0 0,-1 0 1 0 0,-3 1 0 0 0,-2 0-1 0 0,-2 1 1 0 0,-1 30-236 0 0,-4-74 61 0 0,1 0 0 0 0,0 1 0 0 0,-1-1 0 0 0,0 0 0 0 0,0 0 1 0 0,-1 1-1 0 0,1-1 0 0 0,-1 0 0 0 0,0 0 0 0 0,0 0 0 0 0,-1 0 0 0 0,0 0 0 0 0,0 0 0 0 0,0 0 1 0 0,0-1-1 0 0,-1 1 0 0 0,0 0 0 0 0,0-1 0 0 0,0 0 0 0 0,0 0 0 0 0,-1 0 0 0 0,1 0 1 0 0,-1-1-1 0 0,0 1 0 0 0,0-1 0 0 0,-1 0 0 0 0,1 0 0 0 0,-1 0 0 0 0,0 0-61 0 0,-10 1 81 0 0,1 1 0 0 0,-1-2 0 0 0,1 0-1 0 0,-1 0 1 0 0,0-2 0 0 0,0 0 0 0 0,-1 0 0 0 0,1-2 0 0 0,0 0-1 0 0,-4-1-80 0 0,13 2-77 0 0,-1-1-1 0 0,1 0 1 0 0,-1 0-1 0 0,1-1 0 0 0,-1 0 1 0 0,1 0-1 0 0,0-1 1 0 0,0 1-1 0 0,0-1 0 0 0,0-1 1 0 0,1 1-1 0 0,-1-1 1 0 0,1 0-1 0 0,0 0 0 0 0,0 0 1 0 0,0-1-1 0 0,1 0 1 0 0,-1 0-1 0 0,1 0 1 0 0,1 0-1 0 0,-2-3 78 0 0,-2-21-4061 0 0,13-4-3375 0 0,-3 25-1421 0 0</inkml:trace>
  <inkml:trace contextRef="#ctx0" brushRef="#br0" timeOffset="5285.567">815 756 0 0 0,'0'0'137'0'0,"0"0"351"0"0,0 0 207 0 0,0 0 133 0 0,0 0 73 0 0,0 0 8 0 0,0 0-11 0 0,0 0-19 0 0,-34 22-67 0 0,-105 70-124 0 0,84-41 130 0 0,51-40-653 0 0,0-1 28 0 0,0-1 1 0 0,0 1-1 0 0,1 0 0 0 0,0 0 1 0 0,1 0-1 0 0,0 0 0 0 0,0 1 1 0 0,1-1-1 0 0,1 0 1 0 0,-1 1-1 0 0,2-1-193 0 0,1-6 106 0 0,0 0 1 0 0,0-1-1 0 0,1 1 0 0 0,-1-1 1 0 0,1 1-1 0 0,0-1 0 0 0,0 0 1 0 0,0 0-1 0 0,1 0 0 0 0,-1-1 1 0 0,1 1-1 0 0,-1-1 1 0 0,1 0-1 0 0,0 0 0 0 0,0 0 1 0 0,0 0-1 0 0,0-1 0 0 0,0 0 1 0 0,0 0-1 0 0,1 0 0 0 0,-1 0 1 0 0,0 0-1 0 0,0-1 1 0 0,1 0-1 0 0,-1 0 0 0 0,0 0 1 0 0,1 0-1 0 0,-1-1 0 0 0,0 0 1 0 0,0 0-1 0 0,1 0 0 0 0,2-1-106 0 0,-4 2 90 0 0,16-5 158 0 0,-1 0 0 0 0,0-2 1 0 0,0 0-1 0 0,0 0 0 0 0,-1-2 0 0 0,0 0 1 0 0,0-1-1 0 0,-2-1 0 0 0,1 0 1 0 0,-1-1-1 0 0,-1-1 0 0 0,5-6-248 0 0,-13 15 56 0 0,15-13 40 0 0,0-2 0 0 0,-1 0 1 0 0,-2-1-1 0 0,0 0 0 0 0,0-2 0 0 0,-2 0 1 0 0,-1-1-1 0 0,-1 0 0 0 0,-1-1 0 0 0,-1-1 1 0 0,-1 0-1 0 0,-1-1 0 0 0,-1 0 0 0 0,-2 0 1 0 0,0-1-1 0 0,-2 0 0 0 0,-1 0 0 0 0,1-25-96 0 0,-5 37-109 0 0,-1 1 0 0 0,0 0 0 0 0,-1 0 0 0 0,0 0 0 0 0,-1 0 0 0 0,-1 0 0 0 0,0 1 0 0 0,-1-1-1 0 0,0 1 1 0 0,-3-3 109 0 0,6 11-44 0 0,-1 0-1 0 0,0 1 1 0 0,0 0 0 0 0,0-1-1 0 0,-1 1 1 0 0,1 0-1 0 0,-1 1 1 0 0,0-1-1 0 0,0 1 1 0 0,0-1 0 0 0,-1 1-1 0 0,1 1 1 0 0,-1-1-1 0 0,0 1 1 0 0,1-1-1 0 0,-1 1 1 0 0,0 1-1 0 0,0-1 1 0 0,-1 1 0 0 0,1 0-1 0 0,0 0 1 0 0,0 0-1 0 0,-1 1 1 0 0,1-1-1 0 0,0 1 1 0 0,-1 1 0 0 0,1-1-1 0 0,-3 1 45 0 0,-2 3 15 0 0,0 0-1 0 0,1 0 1 0 0,0 1-1 0 0,0 0 1 0 0,0 1-1 0 0,0 0 1 0 0,1 0-1 0 0,0 1 1 0 0,0 0 0 0 0,1 0-1 0 0,0 1 1 0 0,0 0-1 0 0,1 0 1 0 0,0 1-1 0 0,0 0 1 0 0,1 0-1 0 0,0 0 1 0 0,1 0-1 0 0,0 1 1 0 0,0 0-15 0 0,-2 4 88 0 0,0 0 0 0 0,0 0 0 0 0,2 1 0 0 0,0-1 0 0 0,0 1 0 0 0,2 0 0 0 0,0 0 0 0 0,0 1 0 0 0,2-1 0 0 0,-1 0 0 0 0,2 0 0 0 0,0 0-1 0 0,1 1 1 0 0,1-1 0 0 0,0-1 0 0 0,1 1 0 0 0,1 0 0 0 0,0-1 0 0 0,0 0 0 0 0,2 0 0 0 0,0 0 0 0 0,0-1 0 0 0,1 0 0 0 0,1-1 0 0 0,0 0 0 0 0,1 0 0 0 0,1 0-88 0 0,7 5 50 0 0,1-1 1 0 0,0-1-1 0 0,1-1 0 0 0,0 0 0 0 0,1-2 1 0 0,0 0-1 0 0,1-2 0 0 0,1 0 1 0 0,0-1-1 0 0,15 3-50 0 0,8-8-1672 0 0,-32-5-1615 0 0,-1-2-3487 0 0,-8 3-932 0 0</inkml:trace>
  <inkml:trace contextRef="#ctx0" brushRef="#br0" timeOffset="6103.666">1290 944 3753 0 0,'0'0'865'0'0,"0"0"121"0"0,0 0 432 0 0,0 0 451 0 0,0 0 72 0 0,0 0-144 0 0,0 0-218 0 0,0 0-242 0 0,0 0-220 0 0,0 0-218 0 0,0 0-196 0 0,0 0-128 0 0,0 0-81 0 0,35-14-47 0 0,109-46-44 0 0,-75 15 138 0 0,-60 34-434 0 0,9-5-56 0 0,-1-1-1 0 0,-1-1 0 0 0,0 0 1 0 0,-2-2-1 0 0,0 1 1 0 0,-1-2-1 0 0,-1 0 1 0 0,-1 0-1 0 0,-1-1 0 0 0,0 0 1 0 0,2-12-51 0 0,-12 33-39 0 0,1 0-1 0 0,-1 0 1 0 0,0 0 0 0 0,1 0-1 0 0,-1 0 1 0 0,0 0 0 0 0,1 0 0 0 0,-1 0-1 0 0,0 0 1 0 0,0 0 0 0 0,0 0-1 0 0,0 0 1 0 0,0 0 0 0 0,0 0 0 0 0,0 0-1 0 0,0 0 1 0 0,0 0 0 0 0,-1 0-1 0 0,1 0 1 0 0,0 0 0 0 0,-1 0 0 0 0,1 0-1 0 0,-1 0 1 0 0,1 0 0 0 0,-1 0-1 0 0,1 0 1 0 0,-1 0 0 0 0,1 0 0 0 0,-1 1-1 0 0,0-1 1 0 0,0 0 0 0 0,1 0-1 0 0,-1 1 1 0 0,0-1 0 0 0,0 1-1 0 0,0-1 1 0 0,0 1 0 0 0,0-1 0 0 0,0 1-1 0 0,0-1 1 0 0,0 1 0 0 0,0 0-1 0 0,0-1 1 0 0,0 1 0 0 0,0 0 0 0 0,0 0-1 0 0,0 0 1 0 0,0 0 0 0 0,0 0-1 0 0,0 0 1 0 0,0 0 0 0 0,0 0 0 0 0,0 0-1 0 0,0 1 1 0 0,0-1 0 0 0,0 0-1 0 0,0 1 1 0 0,0-1 0 0 0,0 1 0 0 0,0-1-1 0 0,0 1 1 0 0,0-1 0 0 0,0 1 39 0 0,-9 5-111 0 0,1 1 0 0 0,0-1-1 0 0,1 1 1 0 0,-1 1 0 0 0,1-1 0 0 0,1 2 0 0 0,-1-1 0 0 0,1 1 0 0 0,1 0 0 0 0,-4 6 111 0 0,2-5 10 0 0,1 2 0 0 0,0-1 0 0 0,0 1 0 0 0,1 0 0 0 0,1 1 0 0 0,0-1 0 0 0,0 1 0 0 0,2 0 0 0 0,-1 0 0 0 0,2 0 0 0 0,0 1 0 0 0,0-1 0 0 0,1 1 0 0 0,1-1 1 0 0,1 11-11 0 0,3-17 87 0 0,0 0 0 0 0,0-1 1 0 0,1 1-1 0 0,0-1 0 0 0,0-1 1 0 0,1 1-1 0 0,0-1 0 0 0,0 0 1 0 0,0 0-1 0 0,1 0 1 0 0,-1-1-1 0 0,1 0 0 0 0,0-1 1 0 0,0 1-1 0 0,0-1 0 0 0,1-1 1 0 0,-1 1-1 0 0,1-1 1 0 0,-1 0-1 0 0,1-1 0 0 0,0 0 1 0 0,0 0-1 0 0,0-1 0 0 0,0 0 1 0 0,-1 0-1 0 0,1-1 1 0 0,0 0-1 0 0,0 0 0 0 0,2-2-87 0 0,8-1 123 0 0,1-2 0 0 0,-1 0-1 0 0,0-1 1 0 0,0-1 0 0 0,-1 0 0 0 0,0-1-1 0 0,9-8-122 0 0,2 0 24 0 0,0-2-1 0 0,-1 0 1 0 0,-2-2-1 0 0,0-1 0 0 0,-1-1 1 0 0,-1-1-1 0 0,4-8-23 0 0,-23 28-93 0 0,0-1 0 0 0,0 0-1 0 0,0-1 1 0 0,-1 1-1 0 0,0-1 1 0 0,0 0 0 0 0,0 1-1 0 0,-1-1 1 0 0,0 0 0 0 0,0-1-1 0 0,0 1 1 0 0,-1 0 0 0 0,0 0-1 0 0,0-1 1 0 0,-1 1 0 0 0,0-1-1 0 0,0 1 1 0 0,0-2 93 0 0,-40 5-2903 0 0,31 8 2758 0 0,1 1 1 0 0,1-1 0 0 0,-1 1 0 0 0,1 1 0 0 0,0-1-1 0 0,0 1 1 0 0,1 0 0 0 0,0 1 0 0 0,0 0 0 0 0,1 0-1 0 0,0 0 1 0 0,0 0 0 0 0,1 1 0 0 0,0 0-1 0 0,-2 8 145 0 0,3-13 61 0 0,2 0-1 0 0,-1 1 0 0 0,0-1 0 0 0,1 1 1 0 0,0-1-1 0 0,0 1 0 0 0,0 0 1 0 0,1-1-1 0 0,-1 1 0 0 0,1 0 0 0 0,0-1 1 0 0,1 1-1 0 0,-1 0 0 0 0,1-1 0 0 0,0 1 1 0 0,0 0-1 0 0,0-1 0 0 0,1 1 0 0 0,-1-1 1 0 0,1 0-1 0 0,0 0 0 0 0,1 1 0 0 0,-1-1 1 0 0,1-1-1 0 0,0 1 0 0 0,-1 0 0 0 0,2-1 1 0 0,-1 1-1 0 0,0-1 0 0 0,1 0 0 0 0,-1 0 1 0 0,1 0-1 0 0,0 0 0 0 0,0-1 0 0 0,0 0 1 0 0,0 0-1 0 0,1 0 0 0 0,-1 0 0 0 0,5 1-60 0 0,4-1 210 0 0,0 0 1 0 0,0 0-1 0 0,0-1 0 0 0,0-1 0 0 0,0 0 0 0 0,0-1 0 0 0,-1-1 0 0 0,1 1 0 0 0,0-2 1 0 0,0 0-1 0 0,-1-1 0 0 0,0 0 0 0 0,1-1 0 0 0,-2 0 0 0 0,1-1 0 0 0,0 0 0 0 0,-1-1 0 0 0,1-1-210 0 0,5-1 5 0 0,0 0-1 0 0,-1-1 0 0 0,0-1 0 0 0,0 0 0 0 0,-2-2 0 0 0,1 1 1 0 0,-2-2-1 0 0,0 0 0 0 0,0 0 0 0 0,-1-1 0 0 0,-1-1 0 0 0,-1 0 1 0 0,0 0-1 0 0,-1-1 0 0 0,0-1 0 0 0,4-16-4 0 0,-12 34-16 0 0,-1-1 0 0 0,1 1-1 0 0,-1-1 1 0 0,1 1 0 0 0,-1-1 0 0 0,1 0-1 0 0,-1 1 1 0 0,0-1 0 0 0,1 0-1 0 0,-1 1 1 0 0,0-1 0 0 0,0 0 0 0 0,1 0-1 0 0,-1 1 1 0 0,0-1 0 0 0,0 0 0 0 0,0 0-1 0 0,0 1 1 0 0,0-1 0 0 0,0 0-1 0 0,0 0 1 0 0,0 1 0 0 0,0-1 0 0 0,0 0-1 0 0,-1 0 1 0 0,1 1 0 0 0,0-1 0 0 0,0 0-1 0 0,-1 0 1 0 0,1 1 0 0 0,0-1-1 0 0,-1 0 1 0 0,1 1 0 0 0,-1-1 0 0 0,1 1-1 0 0,-1-1 1 0 0,1 1 0 0 0,-1-1 0 0 0,0 1-1 0 0,1-1 1 0 0,-1 1 0 0 0,1-1-1 0 0,-1 1 1 0 0,0-1 0 0 0,1 1 0 0 0,-1 0-1 0 0,0 0 1 0 0,0-1 0 0 0,1 1 0 0 0,-1 0-1 0 0,0 0 1 0 0,0 0 0 0 0,1 0 0 0 0,-1 0-1 0 0,0 0 1 0 0,0 0 0 0 0,1 0-1 0 0,-1 0 1 0 0,0 0 0 0 0,0 0 16 0 0,-54 59-459 0 0,47-49 513 0 0,1 1 0 0 0,0 0 0 0 0,1 0 0 0 0,0 1-1 0 0,1 0 1 0 0,0 0 0 0 0,1 0 0 0 0,1 1 0 0 0,0-1 0 0 0,0 1-1 0 0,1 0 1 0 0,1 0 0 0 0,0 0 0 0 0,0 0 0 0 0,2-1 0 0 0,1 11-54 0 0,-1-15 36 0 0,1-1-1 0 0,0 0 1 0 0,1 0 0 0 0,0 0 0 0 0,0 0 0 0 0,1-1-1 0 0,-1 1 1 0 0,2-1 0 0 0,-1 0 0 0 0,0 0 0 0 0,1 0 0 0 0,0-1-1 0 0,1 1 1 0 0,-1-1 0 0 0,1 0 0 0 0,0-1 0 0 0,0 0 0 0 0,1 0-1 0 0,-1 0 1 0 0,2 0-36 0 0,10 6 5 0 0,1-2 1 0 0,0 0-1 0 0,1-1 0 0 0,-1 0 1 0 0,1-2-1 0 0,16 2-5 0 0,47 1-1661 0 0,-28-8-6478 0 0,-49 0 6399 0 0,8 0-7854 0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12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0 685 0 0 0,'0'0'459'0'0,"0"0"442"0"0,0 0 53 0 0,0 0 7 0 0,0 0 100 0 0,0 0 130 0 0,34 23 122 0 0,107 72 85 0 0,-60-59 813 0 0,-63-35-1576 0 0,4 1-216 0 0,0-1 0 0 0,0-1 0 0 0,0-1 0 0 0,0-1 0 0 0,0-1-1 0 0,0-1 1 0 0,-1-1 0 0 0,1-1 0 0 0,-1 0 0 0 0,-1-2 0 0 0,1 0 0 0 0,-1-2 0 0 0,-1 0 0 0 0,1-1 0 0 0,-2-1 0 0 0,0-1 0 0 0,0 0 0 0 0,1-4-419 0 0,45-39 367 0 0,-3-4 0 0 0,-3-1 0 0 0,-2-4 0 0 0,-1-5-367 0 0,-54 69 5 0 0,57-72 122 0 0,10-13 118 0 0,3 3 0 0 0,42-34-245 0 0,-110 113 21 0 0,1 0-1 0 0,0 1 1 0 0,0-1-1 0 0,0 1 0 0 0,0 0 1 0 0,0 0-1 0 0,1 1 1 0 0,-1-1-1 0 0,1 1 1 0 0,-1 0-1 0 0,1 0 1 0 0,0 1-1 0 0,0-1 1 0 0,0 1-1 0 0,0 0 1 0 0,0 0-1 0 0,4 1-20 0 0,-6 1 17 0 0,0 1 0 0 0,-1 0 0 0 0,1 1 0 0 0,-1-1 0 0 0,1 0-1 0 0,-1 1 1 0 0,0 0 0 0 0,0-1 0 0 0,0 1 0 0 0,0 0 0 0 0,-1 0 0 0 0,1 0 0 0 0,-1 0-1 0 0,0 0 1 0 0,0 0 0 0 0,0 0 0 0 0,0 1 0 0 0,0-1 0 0 0,-1 0 0 0 0,1 0-1 0 0,-1 1 1 0 0,0-1 0 0 0,0 1-17 0 0,3 41 112 0 0,-2-1-1 0 0,-2 1 1 0 0,-1 0-1 0 0,-3 0 1 0 0,-2-1-1 0 0,-1 0 1 0 0,-3 0 0 0 0,-1-1-1 0 0,-2 0 1 0 0,-2-1-1 0 0,-3 1-111 0 0,9-23-37 0 0,-1 0-1 0 0,0-1 1 0 0,-2 0-1 0 0,0-1 0 0 0,-1-1 1 0 0,0 0-1 0 0,-2-1 1 0 0,0 0-1 0 0,0-1 1 0 0,-2-1-1 0 0,0-1 1 0 0,0 0-1 0 0,-1-2 0 0 0,-1 0 1 0 0,0-1-1 0 0,0 0 1 0 0,-1-2-1 0 0,0-1 1 0 0,-1-1-1 0 0,0 0 1 0 0,0-2-1 0 0,0 0 0 0 0,0-2 1 0 0,0 0-1 0 0,-7-1 38 0 0,-18-10-1808 0 0,42-23-2804 0 0,36-11-6275 0 0,-20 31 6455 0 0</inkml:trace>
  <inkml:trace contextRef="#ctx0" brushRef="#br0" timeOffset="299.859">1808 324 4569 0 0,'0'0'1120'0'0,"0"0"-157"0"0,0 0 23 0 0,0 0 262 0 0,-10 32 283 0 0,-32 102 133 0 0,9-46 894 0 0,28-77-2223 0 0,0 1 0 0 0,1-1 0 0 0,0 1 0 0 0,1 0 0 0 0,1 0 0 0 0,-1 0 0 0 0,2 0 0 0 0,0 0 0 0 0,0 0 0 0 0,1 6-335 0 0,1-15 49 0 0,-1 1 0 0 0,1 0-1 0 0,0 0 1 0 0,0-1 0 0 0,0 1 0 0 0,0 0-1 0 0,1-1 1 0 0,-1 1 0 0 0,1-1 0 0 0,0 0-1 0 0,0 1 1 0 0,0-1 0 0 0,1 0-1 0 0,-1 0 1 0 0,1-1 0 0 0,0 1 0 0 0,-1 0-1 0 0,1-1 1 0 0,0 0 0 0 0,1 1 0 0 0,-1-1-1 0 0,0-1 1 0 0,1 1 0 0 0,-1 0 0 0 0,1-1-1 0 0,-1 1 1 0 0,1-1 0 0 0,2 0-49 0 0,108 12 1162 0 0,-93-17-991 0 0,0-2 0 0 0,-1 1-1 0 0,0-2 1 0 0,0-1-1 0 0,-1-1 1 0 0,0 0 0 0 0,0-1-1 0 0,-1-1 1 0 0,-1-1 0 0 0,0 0-1 0 0,0-2 1 0 0,-1 0-1 0 0,-1 0 1 0 0,0-2 0 0 0,10-14-171 0 0,-16 20 53 0 0,-1 0 0 0 0,-1-1-1 0 0,1-1 1 0 0,-2 1 0 0 0,0-1 0 0 0,0 0 0 0 0,-1 0 0 0 0,0-1 0 0 0,-1 0 0 0 0,-1 1 0 0 0,0-1 0 0 0,-1 0 0 0 0,0-1 0 0 0,-1 1 0 0 0,0 0 0 0 0,-1-1 0 0 0,-1-1-53 0 0,1 10-36 0 0,-1 0 1 0 0,0 0 0 0 0,-1 0-1 0 0,1 0 1 0 0,-1 0-1 0 0,0 0 1 0 0,0 0-1 0 0,0 1 1 0 0,-1-1 0 0 0,0 1-1 0 0,0-1 1 0 0,0 1-1 0 0,0 0 1 0 0,-1 0 0 0 0,1 1-1 0 0,-1-1 1 0 0,0 1-1 0 0,0 0 1 0 0,0 0 0 0 0,-1 0-1 0 0,1 0 1 0 0,-1 1-1 0 0,0-1 1 0 0,1 1-1 0 0,-6-1 36 0 0,-129-17-1796 0 0,128 20 1481 0 0,1 1 1 0 0,0 0-1 0 0,-1 1 0 0 0,1 0 0 0 0,0 0 1 0 0,0 1-1 0 0,0 1 0 0 0,1 0 1 0 0,-1 0-1 0 0,1 1 0 0 0,-8 5 315 0 0,-53 46-9814 0 0,52-36 1796 0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14.2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776 0 3361 0 0,'0'0'1037'0'0,"0"0"-226"0"0,0 0-105 0 0,0 0 196 0 0,0 0 313 0 0,0 0 250 0 0,0 0 38 0 0,0 0-167 0 0,0 0-220 0 0,-13 38-252 0 0,-42 119-186 0 0,-15 12 744 0 0,52-138-1163 0 0,-2-1 0 0 0,0 0 1 0 0,-2-2-1 0 0,-2-1 0 0 0,0 0 1 0 0,-1-2-1 0 0,-2-1 1 0 0,-22 15-260 0 0,22-19 72 0 0,-1-1 0 0 0,-1-2 0 0 0,-1-1 1 0 0,0-2-1 0 0,-28 10-72 0 0,46-19 20 0 0,-1-1 0 0 0,1 0 0 0 0,-1-1 0 0 0,0 0-1 0 0,0-1 1 0 0,0 0 0 0 0,0-1 0 0 0,0-1 0 0 0,0 0 0 0 0,0-1 0 0 0,-2 0-20 0 0,12 0 2 0 0,0-1 1 0 0,0 1-1 0 0,0-1 1 0 0,0 1 0 0 0,0-1-1 0 0,1 0 1 0 0,-1 0-1 0 0,1 0 1 0 0,-1 0 0 0 0,1-1-1 0 0,0 1 1 0 0,0-1-1 0 0,0 1 1 0 0,0-1-1 0 0,0 0 1 0 0,1 0 0 0 0,-1 0-1 0 0,1 0 1 0 0,0 0-1 0 0,0 0 1 0 0,0 0 0 0 0,0 0-1 0 0,0 0 1 0 0,1 0-1 0 0,-1-1 1 0 0,1 1-1 0 0,0 0 1 0 0,0-1 0 0 0,0 1-3 0 0,16-95-218 0 0,3 58 281 0 0,2 0-1 0 0,1 1 1 0 0,2 1-1 0 0,2 1 1 0 0,1 1-1 0 0,2 2 1 0 0,1 1-1 0 0,15-11-62 0 0,-44 41 30 0 0,1 1-1 0 0,-1 0 1 0 0,1 0-1 0 0,0 0 1 0 0,0 0 0 0 0,0 0-1 0 0,0 0 1 0 0,0 1-1 0 0,0-1 1 0 0,1 1-1 0 0,-1 0 1 0 0,1-1 0 0 0,-1 1-1 0 0,1 0 1 0 0,-1 0-1 0 0,1 1 1 0 0,-1-1-1 0 0,1 0 1 0 0,0 1 0 0 0,-1 0-1 0 0,1-1 1 0 0,0 1-1 0 0,0 0 1 0 0,-1 0-1 0 0,1 1 1 0 0,0-1-1 0 0,-1 1 1 0 0,1-1 0 0 0,0 1-1 0 0,-1 0 1 0 0,1 0-1 0 0,-1 0 1 0 0,1 0-1 0 0,-1 0 1 0 0,0 1 0 0 0,1-1-1 0 0,-1 1 1 0 0,0-1-1 0 0,0 1 1 0 0,0 0-1 0 0,2 2-29 0 0,88 97 1191 0 0,64 33 30 0 0,9-38-333 0 0,-47-48-608 0 0,-97-41-763 0 0,14 4 418 0 0,-23-8-4040 0 0,-1-3-3900 0 0,-8 0-2901 0 0</inkml:trace>
  <inkml:trace contextRef="#ctx0" brushRef="#br0" timeOffset="310.993">1286 361 11570 0 0,'0'0'1043'0'0,"0"0"-411"0"0,0 0-194 0 0,0 0 198 0 0,0 0 239 0 0,0 0 102 0 0,0 0 12 0 0,0 0-33 0 0,0 0-95 0 0,0 0-140 0 0,34 7-123 0 0,109 20-111 0 0,11-17 515 0 0,101-10-534 0 0,-146 0-6047 0 0,-109 0 3479 0 0,0 0-2176 0 0,-4 0 761 0 0,-3 0-3268 0 0</inkml:trace>
  <inkml:trace contextRef="#ctx0" brushRef="#br0" timeOffset="494.9">1240 678 14987 0 0,'0'0'712'0'0,"0"0"-158"0"0,0 0 115 0 0,0 0 170 0 0,0 0 85 0 0,0 0 5 0 0,0 0-69 0 0,36 4-73 0 0,119 16-95 0 0,-8-21 544 0 0,-113-4-1039 0 0,283-21-1240 0 0,-262 26-2010 0 0,-18 0-5048 0 0,-20 0-3088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1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720 107 3889 0 0,'0'0'2316'0'0,"0"0"-855"0"0,0 0-320 0 0,0 0 205 0 0,0 0 318 0 0,0 0 118 0 0,0 0-194 0 0,0 0-402 0 0,0 0-441 0 0,0 0-318 0 0,0 0-174 0 0,-10 9-86 0 0,-170 155 165 0 0,144-134-1003 0 0,-1-2 1 0 0,-2-1-1 0 0,0-2 0 0 0,-18 6 671 0 0,-45 16-4587 0 0,33-22-2774 0 0,49-20 3695 0 0</inkml:trace>
  <inkml:trace contextRef="#ctx0" brushRef="#br0" timeOffset="245.95">0 313 272 0 0,'0'0'1244'0'0,"0"0"99"0"0,0 0 106 0 0,0 0 67 0 0,0 0 24 0 0,0 0-58 0 0,0 0-79 0 0,32-7-104 0 0,102-22-134 0 0,-43 21 700 0 0,-50 8-1072 0 0,7-1-152 0 0,-1 1 0 0 0,1 3-1 0 0,-1 2 1 0 0,0 2 0 0 0,18 6-641 0 0,57 34 161 0 0,-119-45-216 0 0,0-1 0 0 0,0 1-1 0 0,0 0 1 0 0,0 0 0 0 0,0 0 0 0 0,-1 1 0 0 0,1-1 0 0 0,-1 1-1 0 0,1-1 1 0 0,-1 1 0 0 0,0 0 0 0 0,0 0 0 0 0,-1 0 0 0 0,1 0-1 0 0,0 0 1 0 0,-1 1 0 0 0,0-1 0 0 0,0 0 0 0 0,1 3 55 0 0,-1-2 229 0 0,0-2-3113 0 0,-1-1-6550 0 0,0-1 3835 0 0</inkml:trace>
  <inkml:trace contextRef="#ctx0" brushRef="#br0" timeOffset="537.045">422 0 4057 0 0,'0'0'1111'0'0,"0"0"-26"0"0,0 0 220 0 0,0 0 327 0 0,0 0 228 0 0,0 0-31 0 0,0 0-236 0 0,-4 32-303 0 0,-11 102-326 0 0,12 28 909 0 0,6-29-1161 0 0,1-1-3470 0 0,-5-122 35 0 0,0-1-4955 0 0,1-6 1526 0 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15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408 255 4537 0 0,'0'0'1202'0'0,"0"0"74"0"0,0 0 185 0 0,0 0 164 0 0,0 0 86 0 0,0 0-83 0 0,-36 14-227 0 0,-116 50-265 0 0,67-6 128 0 0,72-43-1024 0 0,-3 1-16 0 0,1 1-1 0 0,1 0 1 0 0,1 0 0 0 0,1 2 0 0 0,0 0-1 0 0,-8 18-223 0 0,17-30 15 0 0,0-1 0 0 0,0 1 0 0 0,1 0 0 0 0,0 0-1 0 0,0 1 1 0 0,0-1 0 0 0,1 0 0 0 0,0 0 0 0 0,1 1 0 0 0,0-1-1 0 0,0 0 1 0 0,0 1 0 0 0,1-1 0 0 0,0 0 0 0 0,0 1-1 0 0,1-1 1 0 0,0 0 0 0 0,0 0 0 0 0,1 0 0 0 0,0 0 0 0 0,0-1-1 0 0,2 4-14 0 0,3-2-84 0 0,1 0 0 0 0,0-1-1 0 0,0 0 1 0 0,1 0-1 0 0,-1-1 1 0 0,1 0-1 0 0,1-1 1 0 0,-1 0 0 0 0,1 0-1 0 0,0-1 1 0 0,0-1-1 0 0,0 0 1 0 0,0 0-1 0 0,1-1 1 0 0,-1 0 0 0 0,1-1-1 0 0,-1-1 1 0 0,1 0-1 0 0,0 0 1 0 0,-1-1-1 0 0,8-2 85 0 0,-12 3-108 0 0,14-1-577 0 0,0-1 0 0 0,0-1 0 0 0,-1 0 0 0 0,1-2 0 0 0,-1-1-1 0 0,0 0 1 0 0,3-2 685 0 0,133-64-9783 0 0,-141 65 8498 0 0,14-9-119 0 0</inkml:trace>
  <inkml:trace contextRef="#ctx0" brushRef="#br0" timeOffset="267.941">985 325 0 0 0,'0'0'1408'0'0,"0"0"155"0"0,0 0-125 0 0,0 0-150 0 0,0 0-74 0 0,0 0 49 0 0,-33 11 53 0 0,-100 40-34 0 0,127-49-1159 0 0,1 0 1 0 0,0 0-1 0 0,0 0 1 0 0,0 0-1 0 0,0 1 1 0 0,0 0-1 0 0,0 0 1 0 0,1 0-1 0 0,0 1 1 0 0,-1 0-1 0 0,1 0 1 0 0,0 0-1 0 0,1 0 1 0 0,-1 0-1 0 0,-1 3-123 0 0,-4 6 360 0 0,-1-1-129 0 0,1 0 1 0 0,1 1-1 0 0,0 0 0 0 0,0 0 1 0 0,1 1-1 0 0,1-1 0 0 0,0 1 1 0 0,1 1-1 0 0,1-1 0 0 0,0 1 0 0 0,1 0 1 0 0,1 0-1 0 0,0 0 0 0 0,1 0 1 0 0,0 0-1 0 0,1 1-231 0 0,1-11 86 0 0,1 1 0 0 0,-1-1-1 0 0,1 0 1 0 0,0 0 0 0 0,0 0 0 0 0,0 0 0 0 0,1 0-1 0 0,0 0 1 0 0,0-1 0 0 0,0 1 0 0 0,1-1 0 0 0,-1 0-1 0 0,1 0 1 0 0,0 0 0 0 0,0 0 0 0 0,0-1 0 0 0,1 0-1 0 0,-1 0 1 0 0,1 0 0 0 0,0 0 0 0 0,-1-1 0 0 0,1 0 0 0 0,1 0-1 0 0,-1 0 1 0 0,0 0 0 0 0,0-1 0 0 0,1 0 0 0 0,-1 0-1 0 0,0 0 1 0 0,1-1 0 0 0,-1 0 0 0 0,5 0-86 0 0,1 0 195 0 0,0 0 1 0 0,0-1-1 0 0,0 0 1 0 0,0 0-1 0 0,0-1 1 0 0,0-1-1 0 0,-1 0 1 0 0,1 0-1 0 0,-1-1 1 0 0,1-1-1 0 0,-1 0 0 0 0,-1 0 1 0 0,1-1-1 0 0,5-4-195 0 0,-4 3 121 0 0,1-1 0 0 0,-1 0 0 0 0,-1 0 0 0 0,1-1 0 0 0,-2-1 0 0 0,1 0-1 0 0,-1 0 1 0 0,-1-1 0 0 0,0 0 0 0 0,0-1 0 0 0,-1 1 0 0 0,-1-1 0 0 0,0-1 0 0 0,0 1-1 0 0,-2-1 1 0 0,1 0 0 0 0,-1 0 0 0 0,-1 0 0 0 0,0-4-121 0 0,-2 11-26 0 0,0-1 0 0 0,-1 0 0 0 0,0 0 1 0 0,0 1-1 0 0,0-1 0 0 0,-1 0 0 0 0,0 0 0 0 0,0 1 1 0 0,-1-1-1 0 0,1 0 0 0 0,-1 1 0 0 0,-1 0 0 0 0,0-1 1 0 0,1 1-1 0 0,-2 0 0 0 0,1 0 0 0 0,-1 1 0 0 0,0-1 1 0 0,0 1-1 0 0,0 0 0 0 0,-1 0 0 0 0,0 0 0 0 0,0 0 1 0 0,0 1-1 0 0,-1 0 0 0 0,-2-1 26 0 0,4 2-167 0 0,-1 0 0 0 0,0 1-1 0 0,0 0 1 0 0,1 0 0 0 0,-1 1-1 0 0,0-1 1 0 0,-1 1 0 0 0,1 0 0 0 0,0 0-1 0 0,0 1 1 0 0,0-1 0 0 0,-1 1 0 0 0,1 0-1 0 0,0 1 1 0 0,0-1 0 0 0,-1 1 0 0 0,1 0-1 0 0,0 1 1 0 0,0-1 0 0 0,0 1-1 0 0,0 0 1 0 0,-4 2 167 0 0,-25 18-3918 0 0,3 7-3336 0 0,22-17-1687 0 0</inkml:trace>
  <inkml:trace contextRef="#ctx0" brushRef="#br0" timeOffset="683.523">1163 733 11947 0 0,'0'0'1728'0'0,"0"0"-348"0"0,0 0-54 0 0,0 0 53 0 0,0 0-96 0 0,0 0-191 0 0,0 0-221 0 0,0 0-218 0 0,0 0-163 0 0,0 0-130 0 0,0 0-60 0 0,0 0-32 0 0,0 0-45 0 0,32-35-49 0 0,98-108-31 0 0,-58 63 14 0 0,53-59-57 0 0,-121 134 135 0 0,-4 5-286 0 0,0 1-1 0 0,0-1 1 0 0,1 0 0 0 0,-1 0 0 0 0,0 0-1 0 0,0 1 1 0 0,0-1 0 0 0,1 0 0 0 0,-1 0-1 0 0,0 0 1 0 0,0 0 0 0 0,1 0 0 0 0,-1 1-1 0 0,0-1 1 0 0,1 0 0 0 0,-1 0 0 0 0,0 0-1 0 0,0 0 1 0 0,1 0 0 0 0,-1 0 0 0 0,0 0-1 0 0,1 0 1 0 0,-1 0 0 0 0,0 0 0 0 0,0 0-1 0 0,1 0 1 0 0,-1 0 0 0 0,0 0 0 0 0,1 0-1 0 0,-1-1 1 0 0,0 1 0 0 0,0 0 0 0 0,1 0-1 0 0,-1 0 1 0 0,0 0 0 0 0,0 0 0 0 0,1-1-1 0 0,-1 1 1 0 0,0 0 51 0 0,-30 154-609 0 0,30-151 610 0 0,-2 3 14 0 0,1 0-1 0 0,1-1 0 0 0,-1 1 1 0 0,1 0-1 0 0,0 0 1 0 0,0 0-1 0 0,1 0 0 0 0,0 0 1 0 0,0 0-1 0 0,0-1 0 0 0,1 1 1 0 0,0 0-1 0 0,0-1 1 0 0,0 1-1 0 0,1-1 0 0 0,-1 0 1 0 0,1 0-1 0 0,1 0 0 0 0,-1 0 1 0 0,1 0-1 0 0,0-1 0 0 0,0 1 1 0 0,0-1-1 0 0,0 0 1 0 0,1-1-1 0 0,-1 1 0 0 0,1-1 1 0 0,2 1-15 0 0,-1-1 146 0 0,1-1 1 0 0,-1 0 0 0 0,0-1-1 0 0,1 1 1 0 0,-1-1 0 0 0,1-1-1 0 0,-1 1 1 0 0,1-1 0 0 0,-1 0-1 0 0,1 0 1 0 0,-1-1 0 0 0,1 0-1 0 0,-1 0 1 0 0,0-1-1 0 0,1 0 1 0 0,-1 0 0 0 0,0 0-1 0 0,0-1 1 0 0,0 0 0 0 0,0 0-1 0 0,-1 0 1 0 0,1-1 0 0 0,-1 0-1 0 0,0 0 1 0 0,0 0 0 0 0,0-1-1 0 0,-1 1 1 0 0,1-1 0 0 0,-1 0-1 0 0,2-4-146 0 0,93-134-896 0 0,-77 102-1855 0 0,-6 15-4575 0 0,-10 15-1492 0 0</inkml:trace>
  <inkml:trace contextRef="#ctx0" brushRef="#br0" timeOffset="1089.796">2301 177 9410 0 0,'0'0'3323'0'0,"0"0"-1095"0"0,0 0-481 0 0,0 0-163 0 0,0 0-258 0 0,0 0-292 0 0,0 0-253 0 0,0 0-245 0 0,0 0-182 0 0,0 0-144 0 0,0 0-95 0 0,0 0-39 0 0,0 0-19 0 0,-14 4-30 0 0,-44 13 1 0 0,-8 30 17 0 0,51-30-89 0 0,14-15 31 0 0,0-1 0 0 0,0 1 0 0 0,0 0 0 0 0,0 0 0 0 0,0-1 1 0 0,0 1-1 0 0,1 0 0 0 0,-1 0 0 0 0,0 0 0 0 0,1 0 0 0 0,0 0 0 0 0,0 0 0 0 0,-1 0 1 0 0,1 0-1 0 0,0 0 0 0 0,1 0 0 0 0,-1 0 0 0 0,0 0 0 0 0,0 0 0 0 0,1 0 0 0 0,0 0 0 0 0,-1 0 1 0 0,1 0-1 0 0,0 0 0 0 0,0 0 0 0 0,0 0 0 0 0,0-1 0 0 0,0 1 0 0 0,0 0 0 0 0,0-1 1 0 0,1 1-1 0 0,-1-1 0 0 0,0 1 0 0 0,1-1 0 0 0,0 0 0 0 0,-1 0 0 0 0,1 1 0 0 0,0-1 0 0 0,-1 0 1 0 0,1-1-1 0 0,0 1 0 0 0,0 0 0 0 0,0 0 0 0 0,1 0 13 0 0,51 25-75 0 0,-38-20 128 0 0,1 2 0 0 0,-1 0 0 0 0,0 1 0 0 0,-1 1 0 0 0,0 0 0 0 0,-1 1 0 0 0,11 11-53 0 0,-22-20 50 0 0,-1 1-1 0 0,0-1 0 0 0,0 1 1 0 0,-1 0-1 0 0,1 0 0 0 0,0-1 1 0 0,-1 1-1 0 0,0 0 1 0 0,0 0-1 0 0,0 0 0 0 0,0 0 1 0 0,0 1-1 0 0,0-1 0 0 0,-1 0 1 0 0,0 0-1 0 0,0 0 1 0 0,0 1-1 0 0,0-1 0 0 0,0 0 1 0 0,0 0-1 0 0,-1 1 0 0 0,1-1 1 0 0,-1 0-1 0 0,0 0 0 0 0,0 0 1 0 0,-1 0-1 0 0,1 0 1 0 0,0 0-1 0 0,-1 0 0 0 0,0-1 1 0 0,1 1-1 0 0,-1 0 0 0 0,0-1 1 0 0,-2 2-50 0 0,-88 77 582 0 0,87-78-610 0 0,-109 66-258 0 0,34-32-3300 0 0,61-33 149 0 0,7-4-6627 0 0,10 0 2638 0 0</inkml:trace>
  <inkml:trace contextRef="#ctx0" brushRef="#br0" timeOffset="1336.795">2870 1 9650 0 0,'0'0'3928'0'0,"0"0"-1768"0"0,0 0-704 0 0,0 0-159 0 0,0 0-145 0 0,0 0-141 0 0,0 0-100 0 0,0 0-101 0 0,0 0-125 0 0,0 0-149 0 0,3 35-148 0 0,8 115-121 0 0,-26-52-16 0 0,7-80-218 0 0,-63 188 1 0 0,26-47-2770 0 0,22-134-500 0 0,3-13-5007 0 0,11-9-2111 0 0</inkml:trace>
  <inkml:trace contextRef="#ctx0" brushRef="#br0" timeOffset="1600.761">2483 336 11538 0 0,'0'0'1569'0'0,"0"0"-272"0"0,0 0-156 0 0,0 0-182 0 0,0 0-165 0 0,32-7-105 0 0,103-17-69 0 0,-2 18 593 0 0,26 12-1354 0 0,-55 10-7787 0 0,-82-10 1271 0 0,-7-5 1563 0 0</inkml:trace>
  <inkml:trace contextRef="#ctx0" brushRef="#br0" timeOffset="2821.225">3159 715 6577 0 0,'0'0'3249'0'0,"0"0"-1533"0"0,0 0-474 0 0,0 0 40 0 0,0 0 50 0 0,0 0-118 0 0,0 0-272 0 0,0 0-323 0 0,0 0-281 0 0,0 0-221 0 0,0 0-148 0 0,0 0-91 0 0,-5 5-74 0 0,-12 15-147 0 0,17-20 228 0 0,0 1 1 0 0,0-1-1 0 0,-1 1 0 0 0,1-1 1 0 0,0 0-1 0 0,0 1 1 0 0,0-1-1 0 0,0 1 0 0 0,0-1 1 0 0,0 1-1 0 0,0-1 0 0 0,0 0 1 0 0,0 1-1 0 0,0-1 1 0 0,0 1-1 0 0,0-1 0 0 0,0 0 1 0 0,0 1-1 0 0,1-1 1 0 0,-1 1-1 0 0,0-1 0 0 0,0 0 1 0 0,0 1-1 0 0,1-1 1 0 0,-1 1-1 0 0,0-1 0 0 0,0 0 1 0 0,1 1-1 0 0,-1-1 0 0 0,0 0 1 0 0,1 0-1 0 0,-1 1 1 0 0,0-1-1 0 0,1 0 0 0 0,-1 0 1 0 0,0 1-1 0 0,1-1 1 0 0,-1 0-1 0 0,1 0 0 0 0,-1 0 1 0 0,0 0-1 0 0,1 0 1 0 0,-1 1-1 0 0,1-1 0 0 0,-1 0 1 0 0,1 0-1 0 0,-1 0 1 0 0,0 0-1 0 0,1 0 0 0 0,-1 0 1 0 0,1-1-1 0 0,-1 1 0 0 0,1 0 1 0 0,-1 0 114 0 0,3 1-3991 0 0,4-1-3765 0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19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0 402 808 0 0,'0'0'570'0'0,"0"0"-148"0"0,0 0 64 0 0,0 0 358 0 0,0 0 412 0 0,0 0 290 0 0,0 0 110 0 0,0 0-49 0 0,0 0-102 0 0,0 0-162 0 0,0 0-154 0 0,0 0-155 0 0,35-9-142 0 0,109-29-96 0 0,-3 8 944 0 0,256 4-1053 0 0,-352 21-1413 0 0,-17-4-2547 0 0,-25 8 1297 0 0,-4 1-5947 0 0,-1 0 4698 0 0,-1 0 3691 0 0,0 0-2190 0 0</inkml:trace>
  <inkml:trace contextRef="#ctx0" brushRef="#br0" timeOffset="265.987">37 593 7242 0 0,'0'0'1104'0'0,"0"0"-411"0"0,0 0-190 0 0,0 0 57 0 0,0 0 200 0 0,0 0 229 0 0,0 0 107 0 0,0 0-5 0 0,0 0-126 0 0,0 0-215 0 0,0 0-198 0 0,31-3-129 0 0,100-10-106 0 0,127-30 614 0 0,-78 14-725 0 0,92-12-4912 0 0,-198 34-5243 0 0,-61 3 6422 0 0</inkml:trace>
  <inkml:trace contextRef="#ctx0" brushRef="#br0" timeOffset="695.946">394 1 6425 0 0,'0'0'827'0'0,"0"0"17"0"0,0 0 193 0 0,0 0 215 0 0,0 0 53 0 0,0 0-116 0 0,0 0-317 0 0,0 0-331 0 0,0 0-187 0 0,0 0-37 0 0,0 0 77 0 0,0 0 90 0 0,5 5 44 0 0,7 5-210 0 0,0 0 0 0 0,0-1 0 0 0,1 0-1 0 0,0-1 1 0 0,1-1 0 0 0,0 0 0 0 0,0-1 0 0 0,12 4-318 0 0,226 78 1407 0 0,-203-68-1338 0 0,-25-12-51 0 0,0 2 0 0 0,0 1 1 0 0,-1 0-1 0 0,0 2 0 0 0,-1 1 1 0 0,0 1-19 0 0,-18-11 0 0 0,0-1 0 0 0,0 1 1 0 0,0 0-1 0 0,-1 0 0 0 0,0 0 0 0 0,0 1 1 0 0,0-1-1 0 0,0 1 0 0 0,-1-1 0 0 0,1 1 1 0 0,-1 0-1 0 0,0 0 0 0 0,-1 0 1 0 0,1 0-1 0 0,-1 0 0 0 0,0 1 0 0 0,0-1 1 0 0,-1 0-1 0 0,1 1 0 0 0,-1-1 0 0 0,-1 0 1 0 0,1 0-1 0 0,-1 1 0 0 0,1-1 1 0 0,-2 0-1 0 0,1 0 0 0 0,0 0 0 0 0,-1 1 1 0 0,-1 0-1 0 0,-21 28 20 0 0,-1-1-1 0 0,-1-1 1 0 0,-2-2 0 0 0,-1 0 0 0 0,-2-2 0 0 0,-1-1 0 0 0,-1-2 0 0 0,-1-1 0 0 0,-3 0-20 0 0,-8 8-39 0 0,-187 115-3745 0 0,213-130 896 0 0,10-1-4894 0 0,7-8 1590 0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22.8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732 813 0 0 0,'0'0'371'0'0,"0"0"-122"0"0,0 0-21 0 0,0 0 116 0 0,0 0 143 0 0,0 0 130 0 0,0 0 90 0 0,0 0 20 0 0,0 0-48 0 0,-19 35-138 0 0,-62 110-183 0 0,17-46 41 0 0,33-63-178 0 0,-1-1 0 0 0,-1-2 1 0 0,-2-1-1 0 0,-2-2 0 0 0,-18 11-221 0 0,17-15 63 0 0,-2 0-1 0 0,0-3 0 0 0,-2-1 1 0 0,-36 12-63 0 0,-6-23 293 0 0,81-14-306 0 0,1-1 0 0 0,-1 1 1 0 0,1-1-1 0 0,0 1 0 0 0,0-1 0 0 0,1 0 0 0 0,-1 0 0 0 0,1 0 0 0 0,0 0 0 0 0,0 0 0 0 0,0 0 0 0 0,0 0 0 0 0,1 0 0 0 0,-1-1 1 0 0,1 1-1 0 0,0 0 0 0 0,1 0 0 0 0,-1 0 0 0 0,1-1 0 0 0,0 1 0 0 0,0 0 0 0 0,0-1 13 0 0,4-14-37 0 0,2 0 0 0 0,0 1-1 0 0,0-1 1 0 0,2 2 0 0 0,0-1-1 0 0,1 1 1 0 0,4-4 37 0 0,16-29 61 0 0,-22 34 1 0 0,2 0 1 0 0,-1 0-1 0 0,2 1 0 0 0,0 0 1 0 0,1 1-1 0 0,1 0 0 0 0,0 1 1 0 0,1 1-1 0 0,0 0 0 0 0,0 0 1 0 0,6-1-63 0 0,-16 11 83 0 0,0 0 1 0 0,0 0 0 0 0,0 1 0 0 0,0 0 0 0 0,0 0 0 0 0,0 0 0 0 0,0 0-1 0 0,0 1 1 0 0,1 0 0 0 0,-1 0 0 0 0,0 0 0 0 0,0 0 0 0 0,0 0 0 0 0,0 1 0 0 0,0 0-1 0 0,0 0 1 0 0,1 0 0 0 0,-2 0 0 0 0,1 1 0 0 0,0 0 0 0 0,0-1 0 0 0,0 1-1 0 0,-1 1 1 0 0,1-1 0 0 0,0 1-84 0 0,78 82 2797 0 0,-47-43-1362 0 0,114 127 274 0 0,-141-161-1798 0 0,85 70 333 0 0,-13-58-2885 0 0,-58-20-341 0 0,-6 0-2137 0 0,-9 0 111 0 0</inkml:trace>
  <inkml:trace contextRef="#ctx0" brushRef="#br0" timeOffset="697.391">1272 625 0 0 0,'0'0'487'0'0,"0"0"692"0"0,0 0 292 0 0,0 0 118 0 0,0 0 2 0 0,0 0-68 0 0,0 0-93 0 0,0 0-100 0 0,0 0-170 0 0,0 0-127 0 0,0 0-116 0 0,0 0-141 0 0,-25-10-65 0 0,-75-29-78 0 0,30 29 1772 0 0,64 46-1965 0 0,9-2-205 0 0,1-1 1 0 0,2 0-1 0 0,1 0 1 0 0,1 0 0 0 0,2-1-1 0 0,4 5-235 0 0,-2 1 231 0 0,21 64 193 0 0,-5 1 0 0 0,-5 1 0 0 0,-1 21-424 0 0,-12-40 397 0 0,-5 1 0 0 0,-4 68-397 0 0,-2-144 14 0 0,0-1 0 0 0,-1 0 0 0 0,1 1 1 0 0,-2-1-1 0 0,1 0 0 0 0,-1 0 0 0 0,-1-1 0 0 0,0 1 0 0 0,0-1 1 0 0,-1 1-1 0 0,1-1 0 0 0,-2 0 0 0 0,1-1 0 0 0,-1 0 1 0 0,-1 0-1 0 0,1 0 0 0 0,-1 0 0 0 0,0-1 0 0 0,0 0 0 0 0,-1-1 1 0 0,0 1-1 0 0,0-2 0 0 0,0 1 0 0 0,-1-1 0 0 0,1 0 1 0 0,-1-1-1 0 0,0 0 0 0 0,0 0 0 0 0,0-1 0 0 0,-1 0 1 0 0,1-1-1 0 0,0 0 0 0 0,-7 0-14 0 0,12-3-184 0 0,0 0-1 0 0,0 0 1 0 0,0-1 0 0 0,0 0 0 0 0,0 1-1 0 0,1-1 1 0 0,-1 0 0 0 0,1-1 0 0 0,0 1-1 0 0,0-1 1 0 0,0 1 0 0 0,0-1 0 0 0,0 0-1 0 0,1 0 1 0 0,0 0 0 0 0,0 0 0 0 0,0-1-1 0 0,0 1 1 0 0,1 0 0 0 0,-1-1 0 0 0,1 1-1 0 0,0-1 1 0 0,1 0 0 0 0,-1 1 0 0 0,1-1-1 0 0,0 0 1 0 0,0 1 0 0 0,0-1 0 0 0,1 0-1 0 0,0 1 1 0 0,0-3 184 0 0,8-40-4656 0 0,2 18-1441 0 0,-2 13-291 0 0</inkml:trace>
  <inkml:trace contextRef="#ctx0" brushRef="#br0" timeOffset="1275.345">1745 1026 7362 0 0,'0'0'898'0'0,"0"0"-103"0"0,0 0-63 0 0,0 0 125 0 0,0 0 68 0 0,0 0-6 0 0,0 0-67 0 0,0 0-121 0 0,0 0-131 0 0,0 0-161 0 0,0 0-166 0 0,0 0-119 0 0,0 0-68 0 0,-32 29-23 0 0,-97 91 2 0 0,84-56 15 0 0,44-52-60 0 0,-2-7 7 0 0,1 1 1 0 0,-1 0-1 0 0,1 0 0 0 0,1 0 0 0 0,-1 1 0 0 0,1-1 0 0 0,0 0 0 0 0,1 0 0 0 0,-1 1 0 0 0,1-1 0 0 0,1 1 0 0 0,-1-1 0 0 0,1 0 1 0 0,0 0-1 0 0,0 1 0 0 0,1-1 0 0 0,0 0 0 0 0,0 0 0 0 0,0 0 0 0 0,1-1 0 0 0,0 1 0 0 0,0 0 0 0 0,0-1 0 0 0,1 0 0 0 0,0 0 1 0 0,0 0-1 0 0,0 0 0 0 0,1-1 0 0 0,-1 1 0 0 0,1-1 0 0 0,0 0 0 0 0,0-1 0 0 0,1 1 0 0 0,-1-1 0 0 0,1 0 0 0 0,-1 0 0 0 0,1-1 1 0 0,0 0-1 0 0,3 1-27 0 0,5-4 188 0 0,-1-1 0 0 0,0 0 0 0 0,1-1 1 0 0,-1 0-1 0 0,0-2 0 0 0,-1 1 0 0 0,1-1 1 0 0,-1-1-1 0 0,0 0 0 0 0,0-1 0 0 0,-1 0 1 0 0,0-1-1 0 0,0 0 0 0 0,-1-1 1 0 0,0 0-1 0 0,0-1 0 0 0,-1 0 0 0 0,2-3-188 0 0,18-16 64 0 0,-1-2-1 0 0,-2 0 0 0 0,-1-2 0 0 0,-2-1 0 0 0,-1-1 0 0 0,-1-1 1 0 0,-3-1-1 0 0,5-13-63 0 0,-18 35-137 0 0,0 0 0 0 0,-2-1 1 0 0,1 0-1 0 0,-2 0 0 0 0,0 0 0 0 0,-1 0 1 0 0,-1 0-1 0 0,0 0 0 0 0,-2-10 137 0 0,1 18-90 0 0,0 1 0 0 0,0-1 0 0 0,0 1 0 0 0,-1-1 0 0 0,-1 1 0 0 0,1-1 0 0 0,-1 1 0 0 0,0 0 0 0 0,-1 0 0 0 0,1 1 0 0 0,-2-1 0 0 0,1 1 0 0 0,-1 0 0 0 0,1 0 0 0 0,-2 0 0 0 0,1 1 0 0 0,-1-1 0 0 0,1 1-1 0 0,-1 1 1 0 0,-5-4 90 0 0,6 5-23 0 0,0 1 0 0 0,0 0 0 0 0,1 0 0 0 0,-1 1 1 0 0,-1-1-1 0 0,1 1 0 0 0,0 0 0 0 0,0 0 0 0 0,0 0 0 0 0,0 1 0 0 0,-1 0 0 0 0,1 0 0 0 0,0 0 0 0 0,0 1 0 0 0,-1 0 0 0 0,1 0 0 0 0,0 0 0 0 0,0 1 0 0 0,0-1 0 0 0,0 1 0 0 0,0 0 0 0 0,1 1 0 0 0,-1-1 0 0 0,1 1 0 0 0,-1 0 0 0 0,1 0 0 0 0,0 0 0 0 0,0 1 0 0 0,0-1 0 0 0,-2 5 23 0 0,-3 1 11 0 0,1 1 0 0 0,0 0 0 0 0,0 0 0 0 0,1 1 0 0 0,1 0 0 0 0,0 1 0 0 0,1-1 0 0 0,0 1 0 0 0,0 0 0 0 0,1 0 0 0 0,1 1 0 0 0,-1 3-11 0 0,2-2 52 0 0,0 0 0 0 0,1 0 1 0 0,0 0-1 0 0,1 0 0 0 0,0 1 0 0 0,2-1 1 0 0,-1 0-1 0 0,2 0 0 0 0,0 0 0 0 0,0 0 0 0 0,2-1 1 0 0,-1 1-1 0 0,7 9-52 0 0,8 15 167 0 0,3-1 0 0 0,1 0 0 0 0,2-2-1 0 0,1-1 1 0 0,1-1 0 0 0,2-1 0 0 0,22 17-167 0 0,-44-42-411 0 0,2 2 184 0 0,-5-8-3675 0 0,2 0-3538 0 0,-5-1 360 0 0</inkml:trace>
  <inkml:trace contextRef="#ctx0" brushRef="#br0" timeOffset="1663.447">2560 702 11747 0 0,'0'0'725'0'0,"0"0"-41"0"0,0 0 31 0 0,0 0 160 0 0,0 0 94 0 0,-18 31-7 0 0,-57 100-127 0 0,20-12 514 0 0,45-90-1259 0 0,2 1-1 0 0,0-1 0 0 0,2 2 1 0 0,2-1-1 0 0,0 0 0 0 0,2 1 1 0 0,2 0-1 0 0,1 14-89 0 0,20 22-27 0 0,-18-64 76 0 0,-1 1 0 0 0,0-1-1 0 0,1 0 1 0 0,0 0 0 0 0,-1 0-1 0 0,1 0 1 0 0,1 0 0 0 0,-1 0-1 0 0,0-1 1 0 0,0 0 0 0 0,1 1-1 0 0,0-1 1 0 0,-1-1 0 0 0,1 1-1 0 0,0 0 1 0 0,0-1 0 0 0,0 0-1 0 0,0 0 1 0 0,0 0-1 0 0,0-1 1 0 0,0 1 0 0 0,0-1-1 0 0,4 0-48 0 0,106-14 1213 0 0,-3-13-1615 0 0,-101 12-4000 0 0,-8 3-5075 0 0,-2 10 1877 0 0</inkml:trace>
  <inkml:trace contextRef="#ctx0" brushRef="#br0" timeOffset="1892.514">2139 1045 11731 0 0,'0'0'1172'0'0,"0"0"-305"0"0,0 0-67 0 0,0 0 71 0 0,0 0 55 0 0,0 0-57 0 0,0 0-116 0 0,0 0-63 0 0,0 0-82 0 0,34-7-115 0 0,110-21-106 0 0,94-7 274 0 0,-117 22-1037 0 0,7 0-3593 0 0,-44 9-7073 0 0,-71 4 5601 0 0</inkml:trace>
  <inkml:trace contextRef="#ctx0" brushRef="#br0" timeOffset="2264.388">3109 1037 9842 0 0,'0'0'1961'0'0,"0"0"-647"0"0,0 0-252 0 0,0 0 162 0 0,0 0 65 0 0,0 0-81 0 0,0 0-140 0 0,0 0-158 0 0,0 0-150 0 0,0 0-163 0 0,0 0-127 0 0,0 0-142 0 0,33-1-82 0 0,102-5-50 0 0,-40-2 115 0 0,-64 5-824 0 0,32-3 490 0 0,-41 5-3530 0 0,0 0-3548 0 0,-22 1 1989 0 0,0 0-1372 0 0</inkml:trace>
  <inkml:trace contextRef="#ctx0" brushRef="#br0" timeOffset="2514.287">3149 1262 5825 0 0,'0'0'2177'0'0,"0"0"-241"0"0,0 0-288 0 0,0 0-143 0 0,0 0-345 0 0,0 0-216 0 0,188 3-112 0 0,-147-10-127 0 0,-1 0-169 0 0,4-4-216 0 0,-1 3-192 0 0,3-3-344 0 0,0 4-576 0 0,-2 0-1153 0 0,-13 3-2280 0 0,-9 0-6313 0 0</inkml:trace>
  <inkml:trace contextRef="#ctx0" brushRef="#br0" timeOffset="3460.503">4366 595 0 0 0,'0'0'749'0'0,"0"0"462"0"0,0 0 215 0 0,0 0 68 0 0,0 0 33 0 0,0 0-23 0 0,0 0-98 0 0,0 0-134 0 0,0 0-175 0 0,0 0-199 0 0,0 0-158 0 0,0 0-97 0 0,-23-30-58 0 0,-74-94 12 0 0,48 80 569 0 0,45 42-1106 0 0,1 1-1 0 0,-1-1 0 0 0,0 1 0 0 0,0 0 0 0 0,0 0 0 0 0,0 0 0 0 0,0 0 0 0 0,0 1 0 0 0,0 0 0 0 0,0-1 0 0 0,0 1 0 0 0,0 1 0 0 0,0-1 0 0 0,0 1 0 0 0,0-1 0 0 0,0 1 1 0 0,0 1-1 0 0,1-1 0 0 0,-1 0 0 0 0,0 1 0 0 0,0 0 0 0 0,1 0 0 0 0,-1 0 0 0 0,1 0 0 0 0,0 0 0 0 0,0 1 0 0 0,0-1 0 0 0,-2 3-59 0 0,-1 5 26 0 0,0 1-1 0 0,1-1 1 0 0,0 1-1 0 0,1 1 1 0 0,0-1-1 0 0,1 0 1 0 0,0 1-1 0 0,1 0 1 0 0,0 0-1 0 0,1 0 1 0 0,0-1 0 0 0,1 1-1 0 0,0 0 1 0 0,1 0-1 0 0,0 0 1 0 0,1 0-1 0 0,1 0 1 0 0,0-1-1 0 0,0 1 1 0 0,1-1-1 0 0,2 3-25 0 0,54 140 762 0 0,71 132 377 0 0,-112-246-1025 0 0,-2 1 0 0 0,-2 1 0 0 0,-1 0 0 0 0,-3 1 1 0 0,-1 0-1 0 0,-2 1 0 0 0,-2 0 0 0 0,-1 31-114 0 0,-3-65 36 0 0,-2-1 0 0 0,0 1 0 0 0,0-1 0 0 0,0 1 0 0 0,-1-1 0 0 0,-1 1 0 0 0,1-1 0 0 0,-2 0 0 0 0,1 0 0 0 0,-1 0 0 0 0,-1 0-1 0 0,1 0 1 0 0,-2-1 0 0 0,1 1 0 0 0,-1-1 0 0 0,0 0 0 0 0,-1 0 0 0 0,-6 6-36 0 0,5-6-66 0 0,-1-1 0 0 0,-1 0 0 0 0,1 0-1 0 0,-1-1 1 0 0,-1 0 0 0 0,1 0 0 0 0,-1-1 0 0 0,0-1 0 0 0,0 0 0 0 0,0 0 0 0 0,-1 0-1 0 0,1-2 1 0 0,-1 1 0 0 0,0-1 0 0 0,0-1 0 0 0,0 0 0 0 0,0 0 0 0 0,0-1-1 0 0,1-1 1 0 0,-1 0 0 0 0,0 0 0 0 0,0-1 66 0 0,8 1-208 0 0,1 0 0 0 0,-1 0 0 0 0,1-1 0 0 0,0 1 0 0 0,-1 0 0 0 0,1-1 1 0 0,0 0-1 0 0,0 0 0 0 0,0 1 0 0 0,0-1 0 0 0,0 0 0 0 0,1 0 0 0 0,-1-1 0 0 0,0 1 0 0 0,1 0 0 0 0,0-1 0 0 0,0 1 0 0 0,-1 0 0 0 0,1-1 0 0 0,1 1 0 0 0,-1-1 0 0 0,0-1 208 0 0,-4-38-9516 0 0,5 27 3096 0 0</inkml:trace>
  <inkml:trace contextRef="#ctx0" brushRef="#br0" timeOffset="3994.89">4933 919 3329 0 0,'0'0'1249'0'0,"0"0"-95"0"0,0 0-41 0 0,0 0 17 0 0,0 0 10 0 0,0 0-58 0 0,0 0-55 0 0,0 0-100 0 0,-33 13-127 0 0,-102 43-157 0 0,67-8 61 0 0,58-36-564 0 0,2-4-120 0 0,0 0 1 0 0,1 1-1 0 0,0 0 1 0 0,1 0-1 0 0,-1 1 1 0 0,2 0-1 0 0,0 0 1 0 0,0 0-1 0 0,0 0 1 0 0,1 1 0 0 0,1 0-1 0 0,0-1 1 0 0,1 2-1 0 0,0-1 1 0 0,0 0-1 0 0,1 0 1 0 0,1 0-1 0 0,0 1 1 0 0,0-1-1 0 0,1 0 1 0 0,0 0-1 0 0,1 1 1 0 0,3 7-21 0 0,-2-13 86 0 0,-1-1 1 0 0,1 0 0 0 0,1-1-1 0 0,-1 1 1 0 0,1-1 0 0 0,0 1-1 0 0,0-1 1 0 0,0 0-1 0 0,0 0 1 0 0,1-1 0 0 0,0 1-1 0 0,-1-1 1 0 0,1 0-1 0 0,0 0 1 0 0,1-1 0 0 0,-1 0-1 0 0,0 1 1 0 0,1-2 0 0 0,-1 1-1 0 0,1-1 1 0 0,0 0-1 0 0,0 0 1 0 0,-1 0 0 0 0,1-1-1 0 0,0 0 1 0 0,0 0 0 0 0,2-1-87 0 0,10 0 338 0 0,1-1 0 0 0,-1-1 1 0 0,0-1-1 0 0,0-1 1 0 0,-1 0-1 0 0,1-1 1 0 0,-1-1-1 0 0,0-1-338 0 0,18-11 122 0 0,-1-1-1 0 0,-1-2 0 0 0,-1-1 0 0 0,0-2 1 0 0,-2-1-1 0 0,-1-2 0 0 0,-2 0 0 0 0,0-2 1 0 0,-2-1-1 0 0,-1-1 0 0 0,-2-1 0 0 0,-1 0 1 0 0,12-29-122 0 0,-25 45-121 0 0,-2 0 1 0 0,1 0 0 0 0,-2-1-1 0 0,-1 0 1 0 0,0 0-1 0 0,-1 0 1 0 0,0 0 0 0 0,-2 0-1 0 0,0-1 1 0 0,-2 1 0 0 0,0 0-1 0 0,-3-17 121 0 0,3 30-25 0 0,0-1-1 0 0,0 1 1 0 0,-1 0-1 0 0,0 0 1 0 0,0 0-1 0 0,0 0 1 0 0,-1 0-1 0 0,0 0 1 0 0,0 1-1 0 0,0-1 0 0 0,0 1 1 0 0,-1 0-1 0 0,1 0 1 0 0,-1 0-1 0 0,0 0 1 0 0,0 1-1 0 0,-1 0 1 0 0,1 0-1 0 0,-1 0 1 0 0,0 0-1 0 0,0 0 1 0 0,0 1-1 0 0,0 0 1 0 0,0 0-1 0 0,0 1 0 0 0,0-1 1 0 0,-1 1-1 0 0,1 0 1 0 0,0 1-1 0 0,-1-1 1 0 0,1 1-1 0 0,-1 0 1 0 0,1 0-1 0 0,-1 1 1 0 0,1-1-1 0 0,0 1 1 0 0,-1 1-1 0 0,1-1 1 0 0,0 1-1 0 0,0 0 0 0 0,0 0 1 0 0,0 0-1 0 0,0 1 1 0 0,0-1-1 0 0,1 1 1 0 0,-1 1-1 0 0,1-1 1 0 0,-4 4 25 0 0,-6 5 7 0 0,0 1 1 0 0,1 1 0 0 0,1 0 0 0 0,0 1-1 0 0,1 0 1 0 0,0 1 0 0 0,2 0-1 0 0,0 1 1 0 0,0 0 0 0 0,2 1 0 0 0,0-1-1 0 0,1 1 1 0 0,0 0 0 0 0,2 1 0 0 0,0-1-1 0 0,2 1 1 0 0,0 0 0 0 0,0 0-1 0 0,2 15-7 0 0,3-23-27 0 0,-1-1-1 0 0,2 1 0 0 0,-1 0 1 0 0,1-1-1 0 0,1 1 0 0 0,0-1 0 0 0,1-1 1 0 0,0 1-1 0 0,0-1 0 0 0,1 0 1 0 0,0 0-1 0 0,0-1 0 0 0,1 0 0 0 0,0 0 1 0 0,1-1-1 0 0,0 0 0 0 0,0 0 1 0 0,0-1-1 0 0,1 0 0 0 0,8 3 28 0 0,73 33-5059 0 0,-72-35 264 0 0,-6-3-3806 0 0</inkml:trace>
  <inkml:trace contextRef="#ctx0" brushRef="#br0" timeOffset="4845.239">5419 1188 1488 0 0,'0'0'1703'0'0,"0"0"-468"0"0,0 0 186 0 0,0 0 536 0 0,0 0 178 0 0,0 0-69 0 0,0 0-193 0 0,0 0-321 0 0,0 0-277 0 0,0 0-224 0 0,0 0-220 0 0,0 0-159 0 0,0 0-103 0 0,27-7-59 0 0,84-25-61 0 0,-58 6 152 0 0,-45 17-466 0 0,171-130 664 0 0,-155 119-784 0 0,85-89-315 0 0,-101 80-323 0 0,-24 29-628 0 0,7 3 1109 0 0,0 0 0 0 0,1 1 0 0 0,-1 1 0 0 0,1-1 1 0 0,0 1-1 0 0,0 0 0 0 0,0 1 0 0 0,1 0 0 0 0,0 0 0 0 0,0 1 0 0 0,-2 3 142 0 0,8-9-14 0 0,-10 7-36 0 0,1 1-1 0 0,0 0 1 0 0,0 0 0 0 0,1 1 0 0 0,0 1-1 0 0,1-1 1 0 0,0 1 0 0 0,1 1-1 0 0,0-1 1 0 0,1 1 0 0 0,0 1 0 0 0,1-1-1 0 0,0 1 1 0 0,1 0 0 0 0,0 0 0 0 0,1 0-1 0 0,1 0 1 0 0,0 0 0 0 0,1 1-1 0 0,0 4 51 0 0,3-13 43 0 0,1-1 0 0 0,-1 1 0 0 0,1 0 0 0 0,0-1 0 0 0,1 1-1 0 0,-1-1 1 0 0,1 0 0 0 0,0 0 0 0 0,0-1 0 0 0,0 1 0 0 0,0-1-1 0 0,1 0 1 0 0,-1 0 0 0 0,1 0 0 0 0,0 0 0 0 0,0-1-1 0 0,0 0 1 0 0,0 0 0 0 0,0 0 0 0 0,0-1 0 0 0,1 0 0 0 0,-1 0-1 0 0,0 0 1 0 0,1 0 0 0 0,-1-1 0 0 0,1 0 0 0 0,1-1-43 0 0,6 3 183 0 0,-1-1 1 0 0,0-1-1 0 0,1 0 1 0 0,-1-1-1 0 0,0-1 1 0 0,1 0-1 0 0,-1 0 1 0 0,0-1-1 0 0,0 0 1 0 0,-1-1-1 0 0,1-1 0 0 0,2-1-183 0 0,30-18 144 0 0,-2-2 0 0 0,0-1 0 0 0,-2-2 0 0 0,-1-2 0 0 0,-2-2-1 0 0,10-12-143 0 0,-40 39-57 0 0,0 0 0 0 0,-1-1 0 0 0,1 0 0 0 0,-1 0 0 0 0,-1 0 0 0 0,0-1 0 0 0,0 0 0 0 0,0 0 0 0 0,-1 0 0 0 0,0-1 0 0 0,0 1 0 0 0,-1-1 0 0 0,0 0 0 0 0,-1 0 0 0 0,1-6 57 0 0,-4 13-47 0 0,0 1 0 0 0,0 0 0 0 0,0 0 0 0 0,0 0-1 0 0,0 1 1 0 0,0-1 0 0 0,-1 0 0 0 0,1 0 0 0 0,0 1-1 0 0,0-1 1 0 0,-1 0 0 0 0,1 1 0 0 0,-1-1 0 0 0,1 1-1 0 0,0 0 1 0 0,-1-1 0 0 0,1 1 0 0 0,-1 0-1 0 0,1 0 1 0 0,-1 0 0 0 0,1 0 0 0 0,-1 0 0 0 0,1 0-1 0 0,0 1 1 0 0,-1-1 0 0 0,1 0 0 0 0,-1 1 0 0 0,1-1-1 0 0,0 1 1 0 0,-1-1 0 0 0,1 1 0 0 0,0 0 0 0 0,0 0-1 0 0,-1-1 1 0 0,1 1 0 0 0,0 0 0 0 0,0 0 0 0 0,0 0-1 0 0,0 0 1 0 0,0 1 47 0 0,-11 5-47 0 0,1 2 1 0 0,1-1-1 0 0,-1 1 1 0 0,2 1-1 0 0,-1 0 0 0 0,1 1 1 0 0,0-1-1 0 0,1 2 1 0 0,1-1-1 0 0,0 1 0 0 0,0 0 1 0 0,1 0-1 0 0,1 1 1 0 0,0 0-1 0 0,0 0 0 0 0,2 0 1 0 0,-1 1-1 0 0,2-1 1 0 0,-1 9 46 0 0,5-15 39 0 0,0-1 1 0 0,0 0-1 0 0,1 1 1 0 0,-1-1 0 0 0,2 0-1 0 0,-1 0 1 0 0,1 0-1 0 0,-1-1 1 0 0,2 0 0 0 0,-1 1-1 0 0,0-1 1 0 0,1 0 0 0 0,0-1-1 0 0,0 1 1 0 0,1-1-1 0 0,-1 0 1 0 0,1-1 0 0 0,0 1-1 0 0,0-1 1 0 0,0 0-1 0 0,0-1 1 0 0,1 1 0 0 0,-1-1-1 0 0,1-1 1 0 0,-1 1 0 0 0,1-1-1 0 0,4 0-39 0 0,6 0 165 0 0,0-2 0 0 0,0 0 0 0 0,-1-1 0 0 0,1 0 0 0 0,0-2 0 0 0,-1 0 0 0 0,0-1 0 0 0,1 0 0 0 0,-2-1 0 0 0,1-1 0 0 0,-1-1 0 0 0,0 0 0 0 0,-1-1 0 0 0,0 0 0 0 0,0-1 0 0 0,-1-1 0 0 0,0 0 0 0 0,-1-1-1 0 0,0 0 1 0 0,2-5-165 0 0,109-121-34 0 0,-116 129-11 0 0,-1 0 1 0 0,0 0 0 0 0,-1-1-1 0 0,0 0 1 0 0,0 0-1 0 0,-1-1 1 0 0,-1 1-1 0 0,0-1 1 0 0,0 1-1 0 0,-1-1 1 0 0,0 0-1 0 0,-1 0 1 0 0,0 0-1 0 0,-1-1 1 0 0,0-3 44 0 0,0 13-13 0 0,-1 1 0 0 0,1 0 0 0 0,0-1 1 0 0,-1 1-1 0 0,1 0 0 0 0,-1-1 0 0 0,1 1 0 0 0,-1 0 0 0 0,0 0 0 0 0,1-1 0 0 0,-1 1 1 0 0,0 0-1 0 0,0 0 0 0 0,0 0 0 0 0,0 0 0 0 0,0 0 0 0 0,0 0 0 0 0,0 0 1 0 0,0 1-1 0 0,0-1 0 0 0,-1 0 0 0 0,1 1 0 0 0,0-1 0 0 0,0 0 0 0 0,-1 1 1 0 0,1-1-1 0 0,0 1 0 0 0,-1 0 0 0 0,1 0 0 0 0,0-1 0 0 0,-1 1 0 0 0,1 0 0 0 0,-1 0 1 0 0,1 0-1 0 0,0 0 0 0 0,-1 1 0 0 0,1-1 0 0 0,-1 0 0 0 0,1 0 0 0 0,0 1 1 0 0,-1-1 12 0 0,-54 22-328 0 0,46-16 328 0 0,0 0 0 0 0,0 1 0 0 0,0 0 0 0 0,1 1 0 0 0,0 0-1 0 0,1 1 1 0 0,0 0 0 0 0,0 0 0 0 0,1 0 0 0 0,0 1 0 0 0,0 0 0 0 0,1 1 0 0 0,1-1 0 0 0,0 1-1 0 0,0 0 1 0 0,1 0 0 0 0,0 1 0 0 0,1-1 0 0 0,1 1 0 0 0,0 0 0 0 0,0 0 0 0 0,1 0-1 0 0,0 1 1 0 0,2-4 30 0 0,-1 0 0 0 0,1 1 0 0 0,1-1 0 0 0,0 1-1 0 0,0-1 1 0 0,1 0 0 0 0,0 0 0 0 0,0 0-1 0 0,1-1 1 0 0,1 1 0 0 0,-1-1 0 0 0,1 0-1 0 0,1 0 1 0 0,-1 0 0 0 0,1-1 0 0 0,5 4-30 0 0,1 3-68 0 0,1-1 0 0 0,0-1 1 0 0,1 0-1 0 0,0-1 0 0 0,1-1 1 0 0,0 0-1 0 0,1-1 0 0 0,0 0 1 0 0,0-1-1 0 0,10 2 68 0 0,16 3-3970 0 0,2-4-3689 0 0,-33-9-1496 0 0</inkml:trace>
  <inkml:trace contextRef="#ctx0" brushRef="#br0" timeOffset="7421.386">4208 2134 0 0 0,'0'0'365'0'0,"0"0"172"0"0,0 0 289 0 0,0 0 273 0 0,0 0 167 0 0,0 0 87 0 0,0 0 46 0 0,0 0-86 0 0,0 0-126 0 0,0 0-166 0 0,23-13-215 0 0,74-40-118 0 0,-74 41-417 0 0,0-2 0 0 0,-1 0 0 0 0,-1-2 0 0 0,-1 0 0 0 0,0-1 1 0 0,-1-1-1 0 0,-1-1 0 0 0,0-1 0 0 0,-2 0 0 0 0,9-16-271 0 0,-21 32-7 0 0,1-2-35 0 0,0 0 0 0 0,-1 0 1 0 0,0 0-1 0 0,0 0 0 0 0,0-1 1 0 0,-1 1-1 0 0,1-1 1 0 0,-2 0-1 0 0,1 0 0 0 0,-1 0 1 0 0,0-1-1 0 0,0 1 0 0 0,-1 0 1 0 0,0-1-1 0 0,-1-1 42 0 0,-1 8-127 0 0,-1-1-1 0 0,1 1 1 0 0,-1 0-1 0 0,0 0 1 0 0,0-1 0 0 0,0 1-1 0 0,0 1 1 0 0,0-1-1 0 0,0 0 1 0 0,0 0-1 0 0,0 1 1 0 0,0-1 0 0 0,0 1-1 0 0,0 0 1 0 0,0 0-1 0 0,0-1 1 0 0,0 1 0 0 0,-1 1-1 0 0,1-1 1 0 0,0 0-1 0 0,0 0 1 0 0,0 1 0 0 0,0-1-1 0 0,0 1 1 0 0,0 0-1 0 0,0 0 1 0 0,0-1 0 0 0,-1 2 127 0 0,-8 5-87 0 0,1 0 1 0 0,0 1-1 0 0,0-1 1 0 0,1 2-1 0 0,0 0 1 0 0,1 0-1 0 0,0 0 1 0 0,0 1-1 0 0,1 0 1 0 0,0 1-1 0 0,1-1 1 0 0,0 1 0 0 0,1 1-1 0 0,0-1 1 0 0,1 1-1 0 0,0 0 1 0 0,1-1-1 0 0,0 5 87 0 0,1-12 102 0 0,1 1-1 0 0,1 0 1 0 0,-1-1-1 0 0,1 1 0 0 0,0 0 1 0 0,0 0-1 0 0,0-1 1 0 0,0 1-1 0 0,1 0 1 0 0,0 0-1 0 0,0-1 1 0 0,0 1-1 0 0,1-1 1 0 0,-1 1-1 0 0,1-1 0 0 0,0 1 1 0 0,1-1-1 0 0,-1 0 1 0 0,1 0-1 0 0,-1 0 1 0 0,1 0-1 0 0,0-1 1 0 0,1 1-1 0 0,-1-1 1 0 0,1 0-1 0 0,-1 0 0 0 0,1 0 1 0 0,0 0-1 0 0,0-1 1 0 0,0 1-1 0 0,1-1 1 0 0,-1 0-1 0 0,0 0 1 0 0,1-1-1 0 0,0 1 1 0 0,-1-1-1 0 0,1 0 0 0 0,0 0 1 0 0,-1-1-1 0 0,1 1 1 0 0,2-1-102 0 0,9-2 138 0 0,0 0 0 0 0,0-1 0 0 0,0-1 0 0 0,0-1-1 0 0,-1 0 1 0 0,1-1 0 0 0,-1-1 0 0 0,-1 0 0 0 0,1-1 0 0 0,-1 0 0 0 0,0-1 0 0 0,-1-1 0 0 0,0 0 0 0 0,-1-1 0 0 0,0 0 0 0 0,-1-1 0 0 0,0 0 0 0 0,-1-1 0 0 0,0 0-1 0 0,-1-1 1 0 0,7-12-138 0 0,-11 19-45 0 0,0 0-1 0 0,-1-1 0 0 0,0 0 1 0 0,0 0-1 0 0,0 0 0 0 0,-1-1 0 0 0,0 1 1 0 0,-1-1-1 0 0,0 1 0 0 0,0-1 1 0 0,0-9 45 0 0,-3 18-64 0 0,0-1 1 0 0,0 0 0 0 0,0 1 0 0 0,0-1-1 0 0,0 1 1 0 0,0-1 0 0 0,0 1 0 0 0,0-1 0 0 0,0 1-1 0 0,0 0 1 0 0,0-1 0 0 0,0 1 0 0 0,0 0-1 0 0,0 0 1 0 0,0 0 0 0 0,0 0 0 0 0,0 0-1 0 0,0 0 1 0 0,-1 0 0 0 0,1 0 0 0 0,0 0-1 0 0,0 0 1 0 0,0 1 0 0 0,0-1 0 0 0,0 1 0 0 0,0-1-1 0 0,0 0 1 0 0,0 1 0 0 0,0 0 0 0 0,0-1-1 0 0,0 1 1 0 0,0-1 0 0 0,1 1 0 0 0,-1 0-1 0 0,0 0 1 0 0,0 0 0 0 0,1-1 0 0 0,-1 1 0 0 0,0 0-1 0 0,1 0 1 0 0,-1 1 63 0 0,-7 7-28 0 0,1 1 1 0 0,0 0-1 0 0,1 0 0 0 0,0 1 0 0 0,0 0 1 0 0,1 0-1 0 0,1 0 0 0 0,0 0 0 0 0,0 1 1 0 0,1 0-1 0 0,1 0 0 0 0,0 0 0 0 0,0 0 0 0 0,1 0 1 0 0,1 0-1 0 0,0 4 28 0 0,2-12 91 0 0,0 0 0 0 0,0 0 1 0 0,1 0-1 0 0,-1-1 0 0 0,1 1 0 0 0,-1-1 0 0 0,1 0 0 0 0,0 0 1 0 0,0 0-1 0 0,1 0 0 0 0,-1-1 0 0 0,1 1 0 0 0,-1-1 1 0 0,1 0-1 0 0,0 1 0 0 0,0-2 0 0 0,0 1 0 0 0,0 0 1 0 0,0-1-1 0 0,0 0 0 0 0,0 0 0 0 0,1 0 0 0 0,-1-1 0 0 0,0 1 1 0 0,0-1-1 0 0,1 0 0 0 0,-1 0 0 0 0,0-1 0 0 0,1 1 1 0 0,-1-1-1 0 0,0 0 0 0 0,2 0-91 0 0,-1 1 152 0 0,5-3-10 0 0,0 1 1 0 0,0-2-1 0 0,-1 1 0 0 0,1-1 0 0 0,-1-1 1 0 0,0 1-1 0 0,0-2 0 0 0,-1 1 1 0 0,0-1-1 0 0,0 0 0 0 0,0-1 0 0 0,-1 0 1 0 0,2-2-143 0 0,2 1 6 0 0,-1-1 1 0 0,0-1 0 0 0,-1 0-1 0 0,0 0 1 0 0,0 0 0 0 0,-1-1-1 0 0,-1-1 1 0 0,0 1 0 0 0,0-1-1 0 0,-1 0 1 0 0,-1-1 0 0 0,0 1-1 0 0,0-1 1 0 0,-1 0 0 0 0,-1 0-1 0 0,-1-1 1 0 0,2-13-7 0 0,-4 26-50 0 0,0 0-1 0 0,0 0 1 0 0,0-1-1 0 0,-1 1 1 0 0,1 0-1 0 0,0 0 1 0 0,-1-1 0 0 0,1 1-1 0 0,-1 0 1 0 0,1 0-1 0 0,-1 0 1 0 0,1 0-1 0 0,-1 0 1 0 0,0 0 0 0 0,0 0-1 0 0,1 0 1 0 0,-1 0-1 0 0,0 0 1 0 0,0 0-1 0 0,0 0 1 0 0,0 1-1 0 0,0-1 1 0 0,0 0 0 0 0,0 1-1 0 0,-1-1 1 0 0,1 1-1 0 0,0-1 1 0 0,0 1-1 0 0,0-1 1 0 0,-1 1 0 0 0,1 0-1 0 0,0 0 1 0 0,0-1-1 0 0,-1 1 1 0 0,1 0-1 0 0,0 0 1 0 0,0 0-1 0 0,-1 0 1 0 0,1 1 0 0 0,0-1-1 0 0,0 0 1 0 0,-1 1-1 0 0,1-1 1 0 0,0 0-1 0 0,0 1 51 0 0,-58 22-1139 0 0,50-16 1118 0 0,0 0 0 0 0,0 0 0 0 0,1 1 0 0 0,0 0 0 0 0,0 1 0 0 0,0-1 0 0 0,2 1 0 0 0,-1 1 1 0 0,1 0-1 0 0,0-1 0 0 0,1 2 0 0 0,0-1 0 0 0,1 1 0 0 0,0-1 0 0 0,0 1 0 0 0,1 0 0 0 0,1 1 0 0 0,0-1 0 0 0,0 0 0 0 0,1 1 0 0 0,1-1 0 0 0,0 1 0 0 0,1-1 0 0 0,0 0 0 0 0,0 1 0 0 0,1 0 21 0 0,1-6-75 0 0,0 0 0 0 0,0 0-1 0 0,1-1 1 0 0,-1 1 0 0 0,1-1 0 0 0,0 0 0 0 0,1 0 0 0 0,0 0 0 0 0,-1-1-1 0 0,1 0 1 0 0,1 1 0 0 0,-1-2 0 0 0,0 1 0 0 0,1-1 0 0 0,0 1 0 0 0,0-2-1 0 0,6 3 76 0 0,65 22-4030 0 0,-44-22-1611 0 0,-23-2 3179 0 0</inkml:trace>
  <inkml:trace contextRef="#ctx0" brushRef="#br0" timeOffset="7716.559">5320 1965 0 0 0,'0'0'808'0'0,"0"0"75"0"0,0 0 68 0 0,0 0 42 0 0,0 0-14 0 0,0 0-36 0 0,0 0-95 0 0,0 0-82 0 0,0 0-86 0 0,0 0-71 0 0,0 0 1 0 0,0 0 37 0 0,0 0 109 0 0,1 31 163 0 0,8 91 136 0 0,4-91 97 0 0,-7-30-795 0 0,1-1 1 0 0,-1 0-1 0 0,1-1 1 0 0,0 1-1 0 0,-1-1 0 0 0,0 0 1 0 0,1-1-1 0 0,-1 0 1 0 0,0 0-1 0 0,1 0 0 0 0,-1 0 1 0 0,-1-1-1 0 0,6-3-357 0 0,-5 3 133 0 0,0 0-1 0 0,0 0 0 0 0,0 0 1 0 0,-1-1-1 0 0,1 0 0 0 0,-1 0 1 0 0,0 0-1 0 0,0-1 0 0 0,-1 1 1 0 0,1-1-1 0 0,-1 0 0 0 0,0 0 1 0 0,-1-1-1 0 0,1 1 0 0 0,-1-1 1 0 0,0 0-1 0 0,0 0 0 0 0,-1 0 1 0 0,1 0-1 0 0,-2-1 0 0 0,1 1 1 0 0,-1 0-1 0 0,0-1 0 0 0,0 1 1 0 0,0-1-1 0 0,-1-6-132 0 0,-3 9-69 0 0,0 0 0 0 0,0 0 0 0 0,0 0 0 0 0,-1 1 0 0 0,1-1 0 0 0,-1 1 0 0 0,0 0 0 0 0,0 0 0 0 0,0 0 0 0 0,-1 1 0 0 0,1-1 0 0 0,0 1 0 0 0,-1 0 0 0 0,0 0 0 0 0,1 0 0 0 0,-1 1 0 0 0,0 0 0 0 0,0 0 0 0 0,0 0 0 0 0,0 0 0 0 0,0 1 0 0 0,0 0 0 0 0,0 0 0 0 0,0 0 0 0 0,0 1 0 0 0,0 0 0 0 0,0 0 1 0 0,0 0-1 0 0,-4 2 69 0 0,-32 10-2599 0 0,15 2-3140 0 0,21-12 3696 0 0,-9 5-7262 0 0</inkml:trace>
  <inkml:trace contextRef="#ctx0" brushRef="#br0" timeOffset="8951.358">1415 1851 0 0 0,'0'0'923'0'0,"0"0"121"0"0,0 0 91 0 0,0 0 28 0 0,0 0-39 0 0,0 0-77 0 0,0 0-117 0 0,-15 16-113 0 0,-49 54-67 0 0,62-68-636 0 0,0 0 1 0 0,0 1 0 0 0,0-1 0 0 0,0 0 0 0 0,0 1-1 0 0,1 0 1 0 0,-1-1 0 0 0,1 1 0 0 0,0 0 0 0 0,0 0 0 0 0,0 0-1 0 0,0 0 1 0 0,0 0 0 0 0,0 0 0 0 0,1 0 0 0 0,0 0-1 0 0,-1 0 1 0 0,1 1 0 0 0,0-1 0 0 0,1 0 0 0 0,-1 0 0 0 0,1 1-115 0 0,0 10 701 0 0,-1-11-558 0 0,0 1 0 0 0,0 0 1 0 0,1 0-1 0 0,-1-1 0 0 0,1 1 0 0 0,0 0 0 0 0,0-1 1 0 0,1 1-1 0 0,-1-1 0 0 0,1 1 0 0 0,-1-1 0 0 0,1 0 1 0 0,0 0-1 0 0,0 1 0 0 0,1-1 0 0 0,-1-1 0 0 0,1 1 1 0 0,-1 0-1 0 0,1 0 0 0 0,0-1 0 0 0,0 0 0 0 0,0 0 1 0 0,0 0-1 0 0,1 0 0 0 0,-1 0 0 0 0,0 0 0 0 0,1-1 1 0 0,-1 0-1 0 0,1 1 0 0 0,0-1 0 0 0,-1-1 0 0 0,1 1 1 0 0,0 0-1 0 0,-1-1 0 0 0,1 0 0 0 0,0 0 0 0 0,1 0-143 0 0,5 0 173 0 0,1 0 0 0 0,-1-1 0 0 0,1 0-1 0 0,-1 0 1 0 0,1-1 0 0 0,-1-1 0 0 0,0 0-1 0 0,0 0 1 0 0,0-1 0 0 0,0 0 0 0 0,-1-1-1 0 0,0 0 1 0 0,0 0 0 0 0,0-1 0 0 0,3-3-173 0 0,-6 5 38 0 0,1 0 1 0 0,-1 0-1 0 0,0-1 1 0 0,-1 0-1 0 0,1 0 1 0 0,-1 0-1 0 0,0-1 1 0 0,-1 0-1 0 0,1 0 1 0 0,-1 0-1 0 0,0-1 1 0 0,0 1-1 0 0,-1-1 1 0 0,0 0-1 0 0,0 0 1 0 0,-1 0-1 0 0,0 0 1 0 0,0 0-1 0 0,-1-1 1 0 0,1 1-1 0 0,-2-1 1 0 0,1 1-1 0 0,-1-1 1 0 0,0 1-1 0 0,-1-5-38 0 0,-1 7-127 0 0,-1 1 0 0 0,1-1 0 0 0,-1 1 0 0 0,0 0 0 0 0,0 0 0 0 0,0 0 0 0 0,0 1-1 0 0,-1-1 1 0 0,0 1 0 0 0,1 0 0 0 0,-1 0 0 0 0,-1 0 0 0 0,1 0 0 0 0,0 1-1 0 0,-1 0 1 0 0,1 0 0 0 0,-1 0 0 0 0,1 0 0 0 0,-1 1 0 0 0,0-1 0 0 0,0 1-1 0 0,0 0 1 0 0,0 1 0 0 0,0-1 0 0 0,0 1 0 0 0,0 0 0 0 0,-2 1 127 0 0,-8-1-998 0 0,-29 1-3235 0 0,15 5-1439 0 0,9 1-1005 0 0</inkml:trace>
  <inkml:trace contextRef="#ctx0" brushRef="#br0" timeOffset="10028.528">1633 157 1184 0 0,'0'0'1846'0'0,"0"0"-636"0"0,0 0-217 0 0,0 0 37 0 0,0 0 91 0 0,0 0-5 0 0,0 0-113 0 0,0 0-160 0 0,0 0-188 0 0,0 0-195 0 0,0 0-170 0 0,0 0-116 0 0,0 0-24 0 0,-5 22 1347 0 0,-35 49 506 0 0,-29 72-617 0 0,68-139-1312 0 0,-1 1 1 0 0,1-1-1 0 0,1 1 1 0 0,-1-1-1 0 0,1 1 1 0 0,-1 0-1 0 0,1-1 1 0 0,0 1 0 0 0,1 0-1 0 0,-1-1 1 0 0,1 1-1 0 0,0-1 1 0 0,0 1-1 0 0,1-1 1 0 0,-1 0-1 0 0,1 1 1 0 0,0-1-1 0 0,0 0 1 0 0,1 0-1 0 0,-1 0 1 0 0,1 0-1 0 0,-1-1 1 0 0,1 1-1 0 0,1-1 1 0 0,-1 1-1 0 0,0-1 1 0 0,1 0-1 0 0,-1 0 1 0 0,1-1-1 0 0,0 1-74 0 0,75 15 1235 0 0,-75-17-1314 0 0,0-1-1 0 0,0 0 1 0 0,0 0 0 0 0,0 0 0 0 0,0-1-1 0 0,0 1 1 0 0,0-1 0 0 0,0 0-1 0 0,0 0 1 0 0,0-1 0 0 0,-1 1 0 0 0,1-1-1 0 0,0 0 1 0 0,-1 0 0 0 0,1 0-1 0 0,-1 0 1 0 0,0-1 0 0 0,0 1 0 0 0,0-1-1 0 0,0 0 1 0 0,0 1 0 0 0,2-4 79 0 0,-4-3-2305 0 0,-1 0-4563 0 0,-1 4 232 0 0,1 5 3758 0 0</inkml:trace>
  <inkml:trace contextRef="#ctx0" brushRef="#br0" timeOffset="10282.368">1277 316 5937 0 0,'0'0'1233'0'0,"0"0"-1"0"0,0 0 192 0 0,0 0 136 0 0,0 0-119 0 0,0 0-241 0 0,0 0-232 0 0,206-23-176 0 0,-163 16-167 0 0,-1 3-225 0 0,4-3-192 0 0,0 0-176 0 0,0-1-296 0 0,-3 5-441 0 0,1-1-767 0 0,0 0-1336 0 0,-15 4-1994 0 0,-8 0-2199 0 0</inkml:trace>
  <inkml:trace contextRef="#ctx0" brushRef="#br0" timeOffset="16080.322">4276 275 0 0 0,'0'0'328'0'0,"0"0"101"0"0,0 0 57 0 0,5 4 63 0 0,23 21 810 0 0,9-25 3870 0 0,16-34-3491 0 0,-41 25-1352 0 0,104-70 438 0 0,-99 69-803 0 0,-1-1 0 0 0,0-1 1 0 0,-1-1-1 0 0,0 0 0 0 0,-1-1 1 0 0,0-1-1 0 0,-2 0 0 0 0,4-6-21 0 0,-14 20-65 0 0,-1-1-1 0 0,0 0 1 0 0,0 0-1 0 0,0 0 0 0 0,0 0 1 0 0,-1 0-1 0 0,1 0 0 0 0,0 0 1 0 0,-1-1-1 0 0,0 1 0 0 0,1 0 1 0 0,-1 0-1 0 0,0 0 1 0 0,0 0-1 0 0,0-1 0 0 0,0 1 1 0 0,-1 0-1 0 0,1 0 0 0 0,-1 0 1 0 0,1 0-1 0 0,-1-1 0 0 0,0 1 1 0 0,0-1 65 0 0,-5 2-312 0 0,-1 0-1 0 0,1 0 1 0 0,0 1 0 0 0,-1 0 0 0 0,1 0-1 0 0,0 1 1 0 0,-1 0 0 0 0,1 0 0 0 0,0 0-1 0 0,0 1 1 0 0,0 0 0 0 0,0 0 0 0 0,0 0-1 0 0,0 1 1 0 0,1 0 0 0 0,-1 0 0 0 0,1 1-1 0 0,-2 1 313 0 0,1-1 24 0 0,-1 0 0 0 0,1 1-1 0 0,0 0 1 0 0,1 1 0 0 0,-1-1 0 0 0,1 1-1 0 0,0 0 1 0 0,1 1 0 0 0,-1-1-1 0 0,1 1 1 0 0,0-1 0 0 0,1 1-1 0 0,0 1 1 0 0,0-1 0 0 0,0 0-1 0 0,1 1 1 0 0,0-1 0 0 0,1 1-1 0 0,-1 0 1 0 0,2-1 0 0 0,-1 1-1 0 0,1 0 1 0 0,0 3-24 0 0,3-5 198 0 0,0 1 0 0 0,1-1 0 0 0,0 1 0 0 0,0-1 0 0 0,0-1 0 0 0,1 1 1 0 0,0 0-1 0 0,0-1 0 0 0,0 0 0 0 0,1 0 0 0 0,0-1 0 0 0,0 1 0 0 0,0-1 0 0 0,0-1 0 0 0,1 1 0 0 0,-1-1 0 0 0,1 0 0 0 0,0-1 0 0 0,0 1 0 0 0,0-1 1 0 0,0-1-1 0 0,0 1 0 0 0,1-1 0 0 0,-1 0 0 0 0,3-1-198 0 0,8 3 287 0 0,1-1 1 0 0,-1-1 0 0 0,0 0-1 0 0,1-2 1 0 0,-1 0-1 0 0,0-1 1 0 0,0 0-1 0 0,0-2 1 0 0,0 0 0 0 0,0-1-1 0 0,4-3-287 0 0,6-4 308 0 0,-8 4-246 0 0,-2 0 0 0 0,1 0 1 0 0,-1-2-1 0 0,0 0 0 0 0,-1-1 0 0 0,-1-1 0 0 0,0-1 0 0 0,0 0 0 0 0,8-10-62 0 0,-21 18-53 0 0,0 0-1 0 0,0 0 1 0 0,0 0 0 0 0,-1 0 0 0 0,1-1-1 0 0,-1 1 1 0 0,0-1 0 0 0,-1 0 0 0 0,0 0-1 0 0,0 1 1 0 0,0-1 0 0 0,0 0 0 0 0,-1 0-1 0 0,0 0 1 0 0,0 0 0 0 0,-1 0-1 0 0,0-1 54 0 0,1 5-66 0 0,-1 0-1 0 0,0 0 1 0 0,0-1-1 0 0,0 1 1 0 0,0 0-1 0 0,0 0 1 0 0,-1 0-1 0 0,1 0 1 0 0,-1 0-1 0 0,1 0 1 0 0,-1 1-1 0 0,1-1 1 0 0,-1 0-1 0 0,0 1 1 0 0,0 0-1 0 0,0-1 1 0 0,0 1-1 0 0,0 0 1 0 0,0 0-1 0 0,0 0 1 0 0,-1 0-1 0 0,1 0 0 0 0,0 0 1 0 0,0 1-1 0 0,-1-1 1 0 0,1 1-1 0 0,-1 0 1 0 0,1-1-1 0 0,0 1 1 0 0,-1 0-1 0 0,1 1 1 0 0,0-1-1 0 0,-1 0 1 0 0,1 1-1 0 0,-1-1 1 0 0,1 1-1 0 0,0 0 1 0 0,0-1-1 0 0,0 1 1 0 0,-1 0-1 0 0,1 1 1 0 0,0-1-1 0 0,0 0 1 0 0,0 0-1 0 0,0 1 1 0 0,1-1-1 0 0,-1 1 0 0 0,0 0 1 0 0,1 0-1 0 0,-2 1 67 0 0,-3 5-4 0 0,0 0-1 0 0,1 0 0 0 0,0 0 0 0 0,0 1 0 0 0,1 0 1 0 0,0 0-1 0 0,0 0 0 0 0,1 0 0 0 0,1 0 0 0 0,-1 1 0 0 0,1-1 1 0 0,1 1-1 0 0,0 0 0 0 0,0 0 0 0 0,1-1 0 0 0,0 1 1 0 0,1 0-1 0 0,1 6 5 0 0,1-10 138 0 0,0 0 0 0 0,0-1 0 0 0,1 1 0 0 0,-1-1 0 0 0,1 0 0 0 0,0 0 0 0 0,1 0 0 0 0,-1-1 0 0 0,1 1 0 0 0,0-1 0 0 0,0-1 0 0 0,0 1 0 0 0,0 0 0 0 0,1-1 0 0 0,0 0 0 0 0,0-1 0 0 0,-1 1-1 0 0,1-1 1 0 0,1 0 0 0 0,-1 0 0 0 0,0-1 0 0 0,0 0 0 0 0,1 0 0 0 0,-1-1 0 0 0,0 1 0 0 0,1-1 0 0 0,-1-1 0 0 0,1 1 0 0 0,-1-1 0 0 0,0 0 0 0 0,0-1 0 0 0,6-1-138 0 0,10-5 151 0 0,-1-1 0 0 0,0-1 0 0 0,0 0 0 0 0,-1-2 0 0 0,-1-1 0 0 0,0 0 0 0 0,6-6-151 0 0,1 0-32 0 0,-14 11-56 0 0,0-1 1 0 0,0 1 0 0 0,-1-2 0 0 0,0 0 0 0 0,-1 0 0 0 0,0-1-1 0 0,-1 0 1 0 0,0 0 0 0 0,0-1 0 0 0,-2-1 0 0 0,1 1 0 0 0,-2-1-1 0 0,1 0 1 0 0,1-9 87 0 0,-8 23-14 0 0,0 0 0 0 0,0 0 0 0 0,0-1 0 0 0,-1 1-1 0 0,1 0 1 0 0,0 0 0 0 0,0-1 0 0 0,-1 1 0 0 0,1 0 0 0 0,-1 0 0 0 0,1-1-1 0 0,-1 1 1 0 0,1 0 0 0 0,-1-1 0 0 0,1 1 0 0 0,-1-1 0 0 0,1 1-1 0 0,-1-1 1 0 0,0 1 0 0 0,1-1 0 0 0,-1 1 0 0 0,0-1 0 0 0,1 0 0 0 0,-1 1-1 0 0,0-1 1 0 0,0 0 0 0 0,1 1 0 0 0,-1-1 0 0 0,0 0 0 0 0,0 0-1 0 0,0 0 1 0 0,1 0 0 0 0,-1 0 0 0 0,0 0 0 0 0,0 0 0 0 0,0 0 0 0 0,0 0-1 0 0,1 0 1 0 0,-1 0 0 0 0,0-1 0 0 0,0 1 0 0 0,1 0 0 0 0,-1-1-1 0 0,0 1 1 0 0,0 0 0 0 0,1-1 0 0 0,-1 1 0 0 0,0-1 0 0 0,1 1-1 0 0,-1-1 1 0 0,1 1 0 0 0,-1-1 0 0 0,0 1 0 0 0,1-1 0 0 0,-1 0 0 0 0,1 1-1 0 0,0-1 1 0 0,-1 0 0 0 0,1 0 0 0 0,-1 1 0 0 0,1-1 0 0 0,0 0-1 0 0,0 0 1 0 0,0 1 0 0 0,-1-1 0 0 0,1 0 0 0 0,0 0 0 0 0,0 0 0 0 0,0 1-1 0 0,0-2 15 0 0,-12 16 140 0 0,1 1 0 0 0,0 1-1 0 0,1 0 1 0 0,1 0-1 0 0,1 0 1 0 0,0 1-1 0 0,1 1 1 0 0,1-1-1 0 0,0 1 1 0 0,1 0-1 0 0,1 0 1 0 0,1 1 0 0 0,1-1-1 0 0,0 7-139 0 0,3-19 76 0 0,-1 1 0 0 0,1-1 0 0 0,1 0 0 0 0,-1 0 0 0 0,1 0 0 0 0,0 0 0 0 0,0 0 0 0 0,1 0 0 0 0,0-1 0 0 0,0 1 0 0 0,0-1 0 0 0,1 1 0 0 0,0-1 0 0 0,0 0 0 0 0,0-1 0 0 0,0 1 0 0 0,1-1 0 0 0,0 0 0 0 0,0 0 0 0 0,0 0 0 0 0,0-1 0 0 0,1 1 0 0 0,-1-1 0 0 0,1-1 0 0 0,0 1 0 0 0,1 0-76 0 0,10 4-67 0 0,1-1 0 0 0,0 0 0 0 0,0-2 0 0 0,0 0-1 0 0,1-1 1 0 0,-1 0 0 0 0,1-2 0 0 0,6 0 67 0 0,-3-1-1100 0 0,6 1-1747 0 0,-10-3-2000 0 0,-6-1-2557 0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3:25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1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2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3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4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6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7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8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9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10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11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12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13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14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15">9271 858 0 0 0,'0'0'0'0'0,"0"0"0"0"0,0 0 0 0 0,0 0 0 0 0,0 0 0 0 0,0 0 0 0 0,0 0 0 0 0,0 0 0 0 0,0 0 0 0 0,0 0 0 0 0,0 0 0 0 0,0 0 0 0 0</inkml:trace>
  <inkml:trace contextRef="#ctx0" brushRef="#br0" timeOffset="16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1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8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9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20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21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22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23">19282 792 8378 0 0,'0'0'4689'0'0,"0"0"-4121"0"0,0 0-232 0 0,0 0 40 0 0,0 0-80 0 0,0 0-144 0 0,0 0-128 0 0,0 0-192 0 0,0 0-496 0 0,0 0-808 0 0,44 195-1289 0 0,-36-191-1488 0 0,-5-1-1256 0 0</inkml:trace>
  <inkml:trace contextRef="#ctx0" brushRef="#br0" timeOffset="24">19328 343 6401 0 0,'0'0'3665'0'0,"0"0"-4273"0"0,0 0-688 0 0,0 0-785 0 0,0 0-831 0 0,0 0-257 0 0</inkml:trace>
  <inkml:trace contextRef="#ctx0" brushRef="#br0" timeOffset="25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2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27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28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29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8:23.0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976 195 3201 0 0,'0'0'1053'0'0,"0"0"-498"0"0,0 0-231 0 0,0 0 208 0 0,0 0 374 0 0,0 0 255 0 0,0 0 86 0 0,0 0-152 0 0,0 0-255 0 0,0 0-194 0 0,0 0-119 0 0,-8 16-67 0 0,-52 116 912 0 0,37-81-950 0 0,-3-1 1 0 0,-1 0-1 0 0,-2-2 1 0 0,-3-2-1 0 0,-2 0 1 0 0,-1-3-1 0 0,-2 0 0 0 0,-16 10-422 0 0,22-23 157 0 0,-1-1 0 0 0,-2-1 0 0 0,-1-2 0 0 0,-1-2 0 0 0,-1-1 0 0 0,-2-2 0 0 0,0-1 0 0 0,0-2 0 0 0,-2-2 0 0 0,-38 10-157 0 0,75-24 51 0 0,-1 0-1 0 0,0 0 1 0 0,0-1 0 0 0,0 1 0 0 0,0-1-1 0 0,0 0 1 0 0,0-1 0 0 0,-1 1-1 0 0,1-1 1 0 0,0 0 0 0 0,0 0 0 0 0,0 0-1 0 0,-1-1 1 0 0,1 0 0 0 0,0 0-1 0 0,0 0 1 0 0,0-1 0 0 0,0 0 0 0 0,0 0-1 0 0,1 0 1 0 0,-1 0 0 0 0,1-1-1 0 0,-1 1 1 0 0,1-1 0 0 0,0-1 0 0 0,0 1-1 0 0,0 0 1 0 0,0-1 0 0 0,1 0-1 0 0,-1 0 1 0 0,1 0 0 0 0,0 0 0 0 0,0-1-1 0 0,1 1 1 0 0,-1-1 0 0 0,1 1-1 0 0,0-1 1 0 0,0 0 0 0 0,-1-4-51 0 0,3-10 15 0 0,0 1 0 0 0,1-1 0 0 0,1 0 0 0 0,1 1 0 0 0,0 0 0 0 0,2-1 0 0 0,0 1 0 0 0,1 1 0 0 0,0-1 0 0 0,2 1 0 0 0,0 0 0 0 0,1 1 0 0 0,0 0 0 0 0,9-9-15 0 0,-10 8 38 0 0,1 2 0 0 0,0-1-1 0 0,1 2 1 0 0,1-1-1 0 0,0 1 1 0 0,1 1-1 0 0,1 0 1 0 0,0 1-1 0 0,1 0 1 0 0,0 1 0 0 0,0 0-1 0 0,1 1 1 0 0,1 1-38 0 0,-10 7 9 0 0,-1 1 1 0 0,1 0-1 0 0,-1 1 1 0 0,1-1-1 0 0,-1 1 1 0 0,1 0-1 0 0,0 0 1 0 0,-1 1-1 0 0,1-1 1 0 0,-1 1-1 0 0,1 1 1 0 0,-1-1-1 0 0,0 1 1 0 0,0 0-1 0 0,1 0 1 0 0,-1 0-1 0 0,0 1 1 0 0,-1-1-1 0 0,1 1 1 0 0,0 1-1 0 0,-1-1 1 0 0,2 2-10 0 0,83 93 488 0 0,114 217 670 0 0,-136-245-1017 0 0,-22-18-2517 0 0,-36-46-2557 0 0,-2-4-3379 0 0,-6-2 392 0 0</inkml:trace>
  <inkml:trace contextRef="#ctx0" brushRef="#br0" timeOffset="649">1383 714 4897 0 0,'0'0'890'0'0,"0"0"-341"0"0,0 0-148 0 0,0 0 153 0 0,0 0 273 0 0,0 0 249 0 0,0 0 148 0 0,0 0 50 0 0,0 0-39 0 0,0 0-118 0 0,0 0-175 0 0,0 0-190 0 0,0 0-152 0 0,18 5-97 0 0,59 12-32 0 0,63-13 1501 0 0,-17-19-1488 0 0,-102 9-695 0 0,26-11-930 0 0,-18 0-4259 0 0,-27 15 4418 0 0,3-3-9054 0 0,-5 5 8038 0 0</inkml:trace>
  <inkml:trace contextRef="#ctx0" brushRef="#br0" timeOffset="897.912">1329 1042 6273 0 0,'0'0'1062'0'0,"0"0"-81"0"0,0 0 2 0 0,0 0 191 0 0,0 0 174 0 0,0 0 75 0 0,0 0-17 0 0,0 0-163 0 0,0 0-184 0 0,0 0-165 0 0,0 0-132 0 0,0 0-121 0 0,0 0-114 0 0,32 7-119 0 0,102 19-116 0 0,-55-29-37 0 0,-62-1-222 0 0,34-8-284 0 0,27-5-1360 0 0,-26 8-7014 0 0,-38 6-1652 0 0</inkml:trace>
  <inkml:trace contextRef="#ctx0" brushRef="#br0" timeOffset="83688.034">2778 545 704 0 0,'0'0'1152'0'0,"0"0"-98"0"0,0 0-23 0 0,0 0 64 0 0,0 0 94 0 0,0 0 38 0 0,0 0-61 0 0,0 0-98 0 0,0 0-134 0 0,0 0-198 0 0,0 0-152 0 0,-14 4-129 0 0,-44 15-86 0 0,12 16 399 0 0,37-22-508 0 0,0-2-182 0 0,1 0 0 0 0,0 1 0 0 0,1 0-1 0 0,0 0 1 0 0,0 1 0 0 0,2-1-1 0 0,0 2 1 0 0,0-1 0 0 0,1 0 0 0 0,1 1-1 0 0,0 0 1 0 0,1 0 0 0 0,0 0 0 0 0,1 0-1 0 0,1 0 1 0 0,0 0 0 0 0,2 7-78 0 0,-2-17 5 0 0,1 0 1 0 0,0 0-1 0 0,1 0 0 0 0,-1 0 1 0 0,1-1-1 0 0,0 1 0 0 0,-1 0 1 0 0,2-1-1 0 0,-1 0 0 0 0,0 1 1 0 0,1-1-1 0 0,-1 0 0 0 0,1 0 1 0 0,0 0-1 0 0,0 0 0 0 0,0-1 1 0 0,0 1-1 0 0,1-1 0 0 0,-1 0 1 0 0,1 0-1 0 0,-1 0 0 0 0,1 0 1 0 0,0-1-1 0 0,0 0 0 0 0,0 1 1 0 0,0-1-1 0 0,0-1 0 0 0,0 1 1 0 0,0 0-1 0 0,0-1 0 0 0,0 0 1 0 0,0 0-1 0 0,0 0 0 0 0,0-1 1 0 0,0 1-1 0 0,0-1 0 0 0,0 0 1 0 0,0 0-1 0 0,0 0 0 0 0,-1-1 1 0 0,1 1-1 0 0,0-1 0 0 0,0 0-5 0 0,25-17 195 0 0,-1-1-1 0 0,-1-1 0 0 0,0-2 1 0 0,-2 0-1 0 0,-1-2 0 0 0,-1-1 1 0 0,-1 0-1 0 0,5-11-194 0 0,-18 26 46 0 0,11-12-18 0 0,0 0 0 0 0,-2-1 0 0 0,-1-2 0 0 0,-1 1 0 0 0,-2-2 0 0 0,0 0 0 0 0,-2 0 0 0 0,0-2 0 0 0,-2 1 0 0 0,-2-1 1 0 0,0-1-1 0 0,-2 1 0 0 0,-1-1 0 0 0,-2 0 0 0 0,0-1 0 0 0,-2 1 0 0 0,-2 0 0 0 0,-3-21-28 0 0,4 44-13 0 0,0 1-1 0 0,-1 0 1 0 0,0 0 0 0 0,0-1-1 0 0,-1 1 1 0 0,0 0-1 0 0,0 0 1 0 0,0 1 0 0 0,0-1-1 0 0,-1 0 1 0 0,0 1 0 0 0,-1-1-1 0 0,1 1 1 0 0,-1 0 0 0 0,0 0-1 0 0,0 0 1 0 0,-1 1-1 0 0,1-1 1 0 0,-1 1 0 0 0,0 0-1 0 0,0 1 1 0 0,0-1 0 0 0,-1 1-1 0 0,1 0 1 0 0,-1 0-1 0 0,0 1 1 0 0,0 0 0 0 0,0 0-1 0 0,0 0 1 0 0,0 0 0 0 0,0 1-1 0 0,0 0 1 0 0,0 1 0 0 0,-1-1-1 0 0,1 1 1 0 0,0 0-1 0 0,-1 1 1 0 0,1-1 0 0 0,0 1-1 0 0,-6 2 14 0 0,0 5 38 0 0,0 0 0 0 0,0 1 0 0 0,1 1-1 0 0,0 0 1 0 0,1 0 0 0 0,0 1 0 0 0,0 1-1 0 0,1-1 1 0 0,1 1 0 0 0,0 1 0 0 0,1 0-1 0 0,0 0 1 0 0,1 0 0 0 0,0 1 0 0 0,1-1-1 0 0,-2 13-37 0 0,1-13 41 0 0,1 0 0 0 0,1 1 0 0 0,1-1 0 0 0,0 1 0 0 0,0 0 0 0 0,1 0 0 0 0,1 1 0 0 0,1-1 0 0 0,0 0 0 0 0,1 0 0 0 0,0 0 0 0 0,1 0 0 0 0,0 0 0 0 0,1 0 0 0 0,1 0 0 0 0,0-1 0 0 0,1 1 0 0 0,1-1 0 0 0,0 0 0 0 0,1-1 0 0 0,0 0 0 0 0,0 0 0 0 0,2 0 0 0 0,-1-1 0 0 0,1 0 0 0 0,1-1 0 0 0,0 0 0 0 0,1 0 0 0 0,0-1 0 0 0,6 4-41 0 0,119 37-258 0 0,-40-50-2842 0 0,-68-10-965 0 0,-13 3-1387 0 0,-6 3-421 0 0</inkml:trace>
  <inkml:trace contextRef="#ctx0" brushRef="#br0" timeOffset="84474.008">3218 725 864 0 0,'0'0'1703'0'0,"0"0"-182"0"0,0 0 290 0 0,0 0 245 0 0,0 0 10 0 0,0 0-191 0 0,0 0-244 0 0,0 0-228 0 0,33-13-238 0 0,102-43-222 0 0,-25-7 740 0 0,-86 45-1458 0 0,-1 0 1 0 0,-1-2-1 0 0,-1 0 0 0 0,-1-1 0 0 0,0-2 0 0 0,9-15-225 0 0,-24 32 11 0 0,-1 0-1 0 0,0-1 0 0 0,-1 1 0 0 0,1-1 0 0 0,-1 1 1 0 0,-1-1-1 0 0,1 0 0 0 0,-1 0 0 0 0,0 0 1 0 0,-1 0-1 0 0,0 0 0 0 0,0-1 0 0 0,0 1 0 0 0,-1 0 1 0 0,0-1-1 0 0,-1 1 0 0 0,1 0 0 0 0,-1-1-10 0 0,-1 6-87 0 0,1 1-1 0 0,-1-1 0 0 0,1 1 0 0 0,-1 0 0 0 0,0 0 1 0 0,1 0-1 0 0,-1-1 0 0 0,0 2 0 0 0,0-1 0 0 0,0 0 1 0 0,0 0-1 0 0,0 1 0 0 0,0-1 0 0 0,0 1 1 0 0,0-1-1 0 0,0 1 0 0 0,0 0 0 0 0,0 0 0 0 0,0 0 1 0 0,0 0-1 0 0,0 0 0 0 0,0 0 0 0 0,0 1 1 0 0,0-1-1 0 0,0 1 0 0 0,0-1 0 0 0,0 1 0 0 0,0 0 1 0 0,0 0-1 0 0,0 0 0 0 0,1 0 0 0 0,-1 0 0 0 0,0 0 1 0 0,1 0-1 0 0,-1 1 0 0 0,1-1 0 0 0,-1 1 1 0 0,1-1-1 0 0,-1 1 0 0 0,1 0 88 0 0,-12 9-45 0 0,1 1 0 0 0,1 0 0 0 0,0 1-1 0 0,0 0 1 0 0,2 1 0 0 0,-1 0 0 0 0,2 0 0 0 0,0 1 0 0 0,1 0 0 0 0,0 0-1 0 0,1 1 1 0 0,1 0 0 0 0,0 0 0 0 0,2 1 0 0 0,-1-1 0 0 0,2 1 0 0 0,0-1 0 0 0,2 1-1 0 0,0 10 46 0 0,1-22 42 0 0,0 1 0 0 0,1 0 0 0 0,-1-1 0 0 0,2 1 0 0 0,-1-1-1 0 0,0 1 1 0 0,1-1 0 0 0,0 0 0 0 0,1 0 0 0 0,-1 0-1 0 0,1 0 1 0 0,0-1 0 0 0,0 0 0 0 0,0 0 0 0 0,0 0 0 0 0,1 0-1 0 0,0 0 1 0 0,0-1 0 0 0,0 0 0 0 0,0 0 0 0 0,0 0 0 0 0,0-1-1 0 0,1 0 1 0 0,4 2-42 0 0,0-1 142 0 0,1 0 1 0 0,0 0-1 0 0,0-1 0 0 0,1 0 1 0 0,-1-1-1 0 0,0 0 0 0 0,1-1 0 0 0,-1 0 1 0 0,0 0-1 0 0,1-2 0 0 0,-1 1 1 0 0,8-3-143 0 0,5-5 152 0 0,0-1 1 0 0,-1-1 0 0 0,0 0 0 0 0,-1-2 0 0 0,-1-1-1 0 0,0-1 1 0 0,0 0 0 0 0,-2-1 0 0 0,0-2 0 0 0,-1 0-1 0 0,-1-1 1 0 0,0 0 0 0 0,-1-1 0 0 0,12-22-153 0 0,-22 33 28 0 0,1 0 0 0 0,-1-1 0 0 0,-1 0 1 0 0,0 0-1 0 0,0 0 0 0 0,-1 0 0 0 0,0-1 1 0 0,-1 1-1 0 0,0-1 0 0 0,-1 0 0 0 0,0 0 0 0 0,-1-3-27 0 0,-1 13-35 0 0,-1 0 1 0 0,0 0 0 0 0,0 0 0 0 0,0 0-1 0 0,0 0 1 0 0,0 1 0 0 0,0-1 0 0 0,0 0-1 0 0,0 1 1 0 0,-1-1 0 0 0,1 1 0 0 0,0-1-1 0 0,0 1 1 0 0,0-1 0 0 0,-1 1 0 0 0,1 0-1 0 0,0 0 1 0 0,0 0 0 0 0,-1-1 0 0 0,1 1-1 0 0,0 0 1 0 0,0 1 0 0 0,-1-1 0 0 0,1 0-1 0 0,0 0 1 0 0,0 1 0 0 0,-1-1 0 0 0,1 0-1 0 0,0 1 1 0 0,0-1 0 0 0,0 1 0 0 0,0 0-1 0 0,-1-1 1 0 0,1 1 0 0 0,0 0 0 0 0,0-1 0 0 0,0 1-1 0 0,1 0 1 0 0,-1 0 0 0 0,0 0 0 0 0,0 0 33 0 0,-11 10-64 0 0,0 0 1 0 0,1 0 0 0 0,1 1 0 0 0,0 0 0 0 0,0 1 0 0 0,1 0 0 0 0,1 1 0 0 0,0 0 0 0 0,1 0 0 0 0,1 1 0 0 0,0-1 0 0 0,1 1 0 0 0,0 1 0 0 0,1-1 0 0 0,1 1 0 0 0,0 0 0 0 0,2-1 0 0 0,-1 14 63 0 0,4-24 32 0 0,0 0 0 0 0,0 0 0 0 0,0 0 0 0 0,0 0 0 0 0,1-1 0 0 0,0 1 0 0 0,0-1 0 0 0,1 1 0 0 0,-1-1 0 0 0,1 0 0 0 0,0-1 0 0 0,0 1 0 0 0,0 0 0 0 0,0-1 0 0 0,1 0 0 0 0,-1 0 0 0 0,1-1 0 0 0,0 1 0 0 0,0-1 0 0 0,0 0 0 0 0,0 0 0 0 0,0 0 0 0 0,0-1 0 0 0,0 0 0 0 0,1 0 0 0 0,-1 0 0 0 0,0-1 0 0 0,1 0 0 0 0,-1 0 0 0 0,2 0-32 0 0,15-3 129 0 0,0 0 1 0 0,0-2-1 0 0,-1-1 1 0 0,0 0-1 0 0,0-1 1 0 0,0-2-1 0 0,-1 0 0 0 0,0-1 1 0 0,-1-1-1 0 0,0-1 1 0 0,-1 0-1 0 0,0-2 1 0 0,-1 0-1 0 0,-1-1 1 0 0,7-7-130 0 0,1-3-24 0 0,0 0 0 0 0,-2-1 0 0 0,-1-2 0 0 0,-1 0 0 0 0,-1-1 0 0 0,-1-1 0 0 0,10-25 24 0 0,-20-1-114 0 0,-43 61-631 0 0,21 6 704 0 0,2 0 0 0 0,0 1-1 0 0,0 1 1 0 0,1 0 0 0 0,0 1 0 0 0,1 0 0 0 0,1 0 0 0 0,0 1 0 0 0,1 0 0 0 0,1 1 0 0 0,-3 7 41 0 0,5-9-34 0 0,1 1-1 0 0,0 0 1 0 0,1 0 0 0 0,0 0 0 0 0,1 0 0 0 0,1 1 0 0 0,0-1 0 0 0,1 1 0 0 0,1 3 34 0 0,2-13-216 0 0,0 1-1 0 0,1-1 1 0 0,-1 1-1 0 0,1-1 1 0 0,0 0 0 0 0,1-1-1 0 0,-1 1 1 0 0,1-1 0 0 0,0 0-1 0 0,1 0 1 0 0,-1 0 0 0 0,1-1-1 0 0,0 1 1 0 0,0-2 0 0 0,0 1-1 0 0,1-1 1 0 0,-1 0 0 0 0,1 0-1 0 0,0 0 1 0 0,0-1 0 0 0,0 0-1 0 0,2 0 217 0 0,39 9-9511 0 0,-39-11 4087 0 0</inkml:trace>
  <inkml:trace contextRef="#ctx0" brushRef="#br0" timeOffset="84794.045">2079 1130 7482 0 0,'0'0'1477'0'0,"0"0"-1074"0"0,0 0-48 0 0,0 0 574 0 0,0 0 240 0 0,37 0 1 0 0,123 0-32 0 0,85-22 2172 0 0,281-44 335 0 0,351-30-1985 0 0,-502 82-1578 0 0,3 0-2627 0 0,-129-5-8909 0 0,-217 15 2633 0 0</inkml:trace>
  <inkml:trace contextRef="#ctx0" brushRef="#br0" timeOffset="85460.051">3198 1388 2881 0 0,'0'0'1452'0'0,"0"0"-609"0"0,0 0-199 0 0,0 0 89 0 0,0 0 168 0 0,0 0 129 0 0,0 0 91 0 0,0 0-26 0 0,0 0-137 0 0,0 0-221 0 0,0 0-233 0 0,0 0-184 0 0,0 0-92 0 0,-28 19 4 0 0,-86 60 29 0 0,108-75-208 0 0,0-1 0 0 0,-1 1 0 0 0,1 0 0 0 0,1 1 0 0 0,-1 0 0 0 0,1 0 0 0 0,0 0 0 0 0,0 0 0 0 0,0 1 0 0 0,1-1 0 0 0,0 1 0 0 0,0 0 0 0 0,0 1-53 0 0,-4 9 118 0 0,4-11-115 0 0,2 0-1 0 0,-1 0 1 0 0,0 0 0 0 0,1 0-1 0 0,0 1 1 0 0,1-1 0 0 0,-1 1-1 0 0,1-1 1 0 0,0 1 0 0 0,0 0-1 0 0,1-1 1 0 0,-1 1 0 0 0,1 0-1 0 0,1-1 1 0 0,-1 1 0 0 0,1 0-1 0 0,0 0 1 0 0,0-1 0 0 0,1 1-1 0 0,-1-1 1 0 0,1 1 0 0 0,0-1-1 0 0,1 0 1 0 0,0 0 0 0 0,1 2-3 0 0,2 0 83 0 0,1-1 0 0 0,1-1 0 0 0,-1 1 0 0 0,1-1-1 0 0,0-1 1 0 0,0 1 0 0 0,0-1 0 0 0,1-1 0 0 0,-1 1 0 0 0,1-1 0 0 0,0-1 0 0 0,0 0 0 0 0,0 0 0 0 0,0-1 0 0 0,0 0 0 0 0,0 0 0 0 0,1-1-1 0 0,-1 0 1 0 0,0-1 0 0 0,0 0 0 0 0,7-2-83 0 0,8-2 278 0 0,0-1-1 0 0,0 0 1 0 0,-1-2 0 0 0,0-1-1 0 0,0-1 1 0 0,-1-1 0 0 0,12-8-278 0 0,-6 2 141 0 0,-1-1 0 0 0,-1-1 0 0 0,-1-1 1 0 0,0-1-1 0 0,-1-1 0 0 0,-2-2 0 0 0,0 0 1 0 0,-2-1-1 0 0,0-1 0 0 0,-2-1 1 0 0,-1-1-1 0 0,-1 0 0 0 0,9-26-141 0 0,-20 43-45 0 0,-2 0 0 0 0,0 0 0 0 0,0-1 0 0 0,-1 1 0 0 0,0-1 0 0 0,-1 0-1 0 0,0 1 1 0 0,-1-1 0 0 0,0 0 0 0 0,-1 0 0 0 0,-1 1 0 0 0,1-1 0 0 0,-2 1 0 0 0,0-1 0 0 0,0 1 0 0 0,-1 0 0 0 0,0 0 0 0 0,-1 0 0 0 0,0 1-1 0 0,-5-7 46 0 0,6 13-9 0 0,0 0-1 0 0,0 0 0 0 0,0 1 0 0 0,0 0 0 0 0,-1 0 0 0 0,1 0 0 0 0,-1 0 0 0 0,0 1 0 0 0,0-1 1 0 0,0 1-1 0 0,0 0 0 0 0,0 1 0 0 0,0-1 0 0 0,0 1 0 0 0,-1 0 0 0 0,1 1 0 0 0,0-1 0 0 0,-1 1 1 0 0,1 0-1 0 0,-1 0 0 0 0,1 1 0 0 0,0 0 0 0 0,-1 0 0 0 0,1 0 0 0 0,0 0 0 0 0,0 1 1 0 0,-1 0-1 0 0,1 0 0 0 0,1 0 0 0 0,-1 1 0 0 0,0-1 0 0 0,1 1 0 0 0,-1 0 0 0 0,1 1 0 0 0,0-1 1 0 0,0 1-1 0 0,0 0 0 0 0,0 0 0 0 0,1 0 0 0 0,0 0 0 0 0,-3 5 10 0 0,-12 10 20 0 0,1 1-1 0 0,1 1 1 0 0,0 0 0 0 0,2 1-1 0 0,0 1 1 0 0,2 0 0 0 0,1 1-1 0 0,0 0 1 0 0,2 1 0 0 0,1 0-1 0 0,1 0 1 0 0,1 1 0 0 0,1 0-1 0 0,1 0 1 0 0,2 0 0 0 0,0 12-20 0 0,3-28 15 0 0,0-1 0 0 0,0 1 0 0 0,1 0 0 0 0,1-1 0 0 0,0 1 0 0 0,0-1 0 0 0,1 0 0 0 0,0 0 0 0 0,0 0-1 0 0,1-1 1 0 0,0 1 0 0 0,1-1 0 0 0,0 0 0 0 0,0-1 0 0 0,0 1 0 0 0,1-1 0 0 0,0-1 0 0 0,1 1 0 0 0,0-1 0 0 0,0 0 0 0 0,0-1 0 0 0,0 0 0 0 0,1 0 0 0 0,0-1 0 0 0,0 0 0 0 0,2 0-15 0 0,4 1-305 0 0,0 0 1 0 0,0-1-1 0 0,1 0 0 0 0,-1-1 0 0 0,1-1 1 0 0,0-1-1 0 0,-1 0 0 0 0,1-1 1 0 0,0-1-1 0 0,0 0 0 0 0,-1-1 0 0 0,1-1 1 0 0,-1 0-1 0 0,1-1 0 0 0,-1-1 1 0 0,0 0 304 0 0,36-20-7199 0 0,-34 13-459 0 0</inkml:trace>
  <inkml:trace contextRef="#ctx0" brushRef="#br0" timeOffset="85756.975">4170 1149 13331 0 0,'0'0'521'0'0,"0"0"-126"0"0,0 0-14 0 0,0 0 152 0 0,0 0 131 0 0,0 0 80 0 0,0 0 19 0 0,-26 35-83 0 0,-78 109-136 0 0,54-58 141 0 0,43-72-632 0 0,1 1 0 0 0,1 0-1 0 0,1 0 1 0 0,0 0-1 0 0,1 1 1 0 0,0-1 0 0 0,1 1-1 0 0,1 0 1 0 0,1 6-53 0 0,0-15 15 0 0,0-1 0 0 0,1 0 0 0 0,0 0 0 0 0,1 0 1 0 0,-1 0-1 0 0,1 0 0 0 0,0 0 0 0 0,1 0 0 0 0,-1-1 1 0 0,1 1-1 0 0,0-1 0 0 0,0 1 0 0 0,1-1 0 0 0,0 0 0 0 0,0-1 1 0 0,0 1-1 0 0,0 0 0 0 0,1-1 0 0 0,0 0 0 0 0,0 0 0 0 0,0-1 1 0 0,0 0-1 0 0,0 1 0 0 0,7 1-15 0 0,13 4 181 0 0,0-1 0 0 0,1-1 0 0 0,0-1 0 0 0,0-1 0 0 0,1-2 0 0 0,0 0 0 0 0,-1-2 0 0 0,1-1 0 0 0,0-1 0 0 0,14-4-181 0 0,-32 5 13 0 0,1 0 1 0 0,-1-1-1 0 0,0 0 1 0 0,0-1-1 0 0,0 0 1 0 0,0-1-1 0 0,-1 1 1 0 0,1-2-1 0 0,-1 1 1 0 0,1-1-1 0 0,-1 0 1 0 0,-1-1 0 0 0,1 0-1 0 0,7-6-13 0 0,-15 10-104 0 0,1 1 0 0 0,-1-1 1 0 0,0 0-1 0 0,1 0 0 0 0,-1 1 0 0 0,0-1 0 0 0,1 0 0 0 0,-1 0 0 0 0,0 0 1 0 0,0 0-1 0 0,0 1 0 0 0,1-1 0 0 0,-1 0 0 0 0,0 0 0 0 0,0 0 1 0 0,0 0-1 0 0,-1 0 0 0 0,1 1 0 0 0,0-1 0 0 0,0 0 0 0 0,0 0 1 0 0,-1 0-1 0 0,1 0 0 0 0,0 1 0 0 0,-1-1 0 0 0,1 0 0 0 0,-1 0 0 0 0,1 1 1 0 0,-1-1-1 0 0,1 0 0 0 0,-1 1 0 0 0,1-1 0 0 0,-1 0 0 0 0,0 1 1 0 0,1-1-1 0 0,-1 1 0 0 0,0-1 0 0 0,1 1 0 0 0,-1-1 0 0 0,0 1 1 0 0,0 0-1 0 0,0-1 0 0 0,0 1 104 0 0,-21-12-7956 0 0,13 11-1701 0 0</inkml:trace>
  <inkml:trace contextRef="#ctx0" brushRef="#br0" timeOffset="86001.017">3649 1502 8602 0 0,'0'0'2846'0'0,"0"0"-1350"0"0,0 0-318 0 0,0 0-23 0 0,0 0-147 0 0,33-5-267 0 0,108-19-155 0 0,333-45 1569 0 0,-309 46-9467 0 0,-131 19-3471 0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2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58 251 1176 0 0,'0'0'908'0'0,"0"0"-888"0"0,0 0-318 0 0,0 0 266 0 0,0 0 498 0 0,0 0 413 0 0,0 0 202 0 0,0 0 56 0 0,0 0-1 0 0,0 0-42 0 0,0 0-67 0 0,29 3-95 0 0,92 7-113 0 0,145-16 3266 0 0,-40-20-3554 0 0,-146 14-1313 0 0,-30 0-4551 0 0,-44 11 2970 0 0,-6 1-2386 0 0,0 0 4738 0 0,0 0-1712 0 0</inkml:trace>
  <inkml:trace contextRef="#ctx0" brushRef="#br0" timeOffset="285.739">1 531 7858 0 0,'0'0'-479'0'0,"0"0"-120"0"0,0 0 226 0 0,0 0 1013 0 0,0 0 380 0 0,0 0 92 0 0,0 0-17 0 0,30-1-60 0 0,100-5-119 0 0,333-20 1415 0 0,-324 22-6401 0 0,-110 2 925 0 0,-2 1-3252 0 0,-22 1 5453 0 0</inkml:trace>
  <inkml:trace contextRef="#ctx0" brushRef="#br0" timeOffset="735.12">314 1 1632 0 0,'0'0'910'0'0,"0"0"-397"0"0,0 0-237 0 0,0 0-73 0 0,0 0 72 0 0,0 0 188 0 0,0 0 257 0 0,0 0 223 0 0,0 0 125 0 0,0 0 13 0 0,0 0-72 0 0,0 0-121 0 0,0 0-112 0 0,16 6-55 0 0,112 40 1168 0 0,92 42 497 0 0,-210-86-2363 0 0,-1 1 1 0 0,0 1 0 0 0,0-1 0 0 0,0 2 0 0 0,0-1-1 0 0,0 1 1 0 0,-1 0 0 0 0,0 1 0 0 0,0 0-1 0 0,-1 0 1 0 0,1 1 0 0 0,-2 0 0 0 0,1 0 0 0 0,-1 1-1 0 0,0-1 1 0 0,0 1 0 0 0,-1 1 0 0 0,0-1-1 0 0,0 1 1 0 0,-1 0 0 0 0,0 0 0 0 0,-1 0 0 0 0,0 0-1 0 0,0 1 1 0 0,-1 0 0 0 0,0-1 0 0 0,-1 1-1 0 0,0 0 1 0 0,-1 3-24 0 0,-3-3 115 0 0,-2 1 0 0 0,1-1 0 0 0,-1-1 0 0 0,-1 1 0 0 0,0-1 0 0 0,0 0 0 0 0,-1 0 0 0 0,0-1 0 0 0,0 0 0 0 0,-1 0 0 0 0,0 0-1 0 0,0-1 1 0 0,-3 1-115 0 0,-11 12 135 0 0,1 0-163 0 0,-15 12-276 0 0,2 1 0 0 0,1 2 0 0 0,2 2 0 0 0,1 1 0 0 0,2 0 0 0 0,-6 15 304 0 0,18-1-4863 0 0,12-31-845 0 0,0-12 60 0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4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1327 433 2761 0 0,'0'0'2212'0'0,"0"0"-1436"0"0,0 0-649 0 0,0 0-44 0 0,0 0 277 0 0,0 0 391 0 0,0 0 331 0 0,0 0 137 0 0,0 0-76 0 0,0 0-211 0 0,0 0-221 0 0,0 0-208 0 0,-15 29-142 0 0,-48 95-92 0 0,-35 46 349 0 0,73-137-583 0 0,-2-1 0 0 0,-1-1 0 0 0,-1-1 0 0 0,-2-2 0 0 0,-1-1 0 0 0,-1-2 0 0 0,-1-1 0 0 0,-1-2 0 0 0,-8 3-35 0 0,29-17 16 0 0,0-1 0 0 0,0 0-1 0 0,0-1 1 0 0,-1-1 0 0 0,1 0 0 0 0,-1-1 0 0 0,0-1-1 0 0,-1 0 1 0 0,1-1 0 0 0,0-1 0 0 0,-1 0-1 0 0,-14-2-15 0 0,27 1 21 0 0,-1 0-1 0 0,0-1 0 0 0,0 1 0 0 0,0-1 1 0 0,1 0-1 0 0,-1 0 0 0 0,0-1 0 0 0,1 1 1 0 0,-1-1-1 0 0,1 1 0 0 0,0-1 0 0 0,-1 0 1 0 0,1 0-1 0 0,0-1 0 0 0,0 1 0 0 0,0-1 0 0 0,1 1 1 0 0,-1-1-1 0 0,0 0 0 0 0,1 0 0 0 0,0 0 1 0 0,0-1-1 0 0,0 1 0 0 0,0 0 0 0 0,0-1 1 0 0,1 1-1 0 0,-1-1 0 0 0,1 1 0 0 0,0-1 1 0 0,0 0-1 0 0,1 0 0 0 0,-1-2-20 0 0,0-2 6 0 0,1-1 0 0 0,-1 1 1 0 0,2-1-1 0 0,-1 0 0 0 0,1 1 0 0 0,1-1 1 0 0,-1 1-1 0 0,2-1 0 0 0,-1 1 0 0 0,1 0 1 0 0,0 0-1 0 0,1 0 0 0 0,-1 0 0 0 0,2 0-6 0 0,5-9 123 0 0,1 0-1 0 0,0 1 0 0 0,1 1 1 0 0,1-1-1 0 0,1 2 1 0 0,0 0-1 0 0,1 1 0 0 0,0 0 1 0 0,1 1-1 0 0,0 1 1 0 0,1 0-1 0 0,0 2 0 0 0,1-1 1 0 0,0 2-1 0 0,0 1 0 0 0,1 0 1 0 0,0 1-1 0 0,0 1 1 0 0,1 1-1 0 0,-1 1 0 0 0,1 0 1 0 0,6 2-123 0 0,0 3 198 0 0,0 2 1 0 0,0 1-1 0 0,0 1 1 0 0,0 1-1 0 0,-1 1 1 0 0,0 1-1 0 0,-1 2 1 0 0,0 0-1 0 0,0 2 1 0 0,-1 0 0 0 0,-1 2-1 0 0,-1 0 1 0 0,0 1-1 0 0,9 11-198 0 0,71 68 490 0 0,-64-47-1255 0 0,-19-55-8699 0 0,-12 0 4913 0 0,-2 3-1778 0 0</inkml:trace>
  <inkml:trace contextRef="#ctx0" brushRef="#br0" timeOffset="516.011">1892 717 5753 0 0,'0'0'1150'0'0,"0"0"-10"0"0,0 0 148 0 0,0 0 138 0 0,0 0 5 0 0,0 0-172 0 0,0 0-276 0 0,0 0-232 0 0,0 0-187 0 0,0 0-163 0 0,0 0-142 0 0,0 0-95 0 0,-28 33-61 0 0,-81 106-29 0 0,106-137-69 0 0,1 0-1 0 0,-1 0 1 0 0,1 0 0 0 0,0 1-1 0 0,0-1 1 0 0,0 1-1 0 0,0-1 1 0 0,0 1-1 0 0,1 0 1 0 0,-1-1-1 0 0,1 1 1 0 0,0 0 0 0 0,-1 0-1 0 0,1 0 1 0 0,1 0-1 0 0,-1 0 1 0 0,0 1-1 0 0,1-1 1 0 0,0 0 0 0 0,-1 0-1 0 0,1 0 1 0 0,0 1-5 0 0,2 6 27 0 0,-3-6-8 0 0,1 0 0 0 0,-1 0 1 0 0,1 0-1 0 0,0 0 0 0 0,0 1 0 0 0,0-1 0 0 0,1 0 0 0 0,0 0 0 0 0,-1 0 0 0 0,1 0 0 0 0,1 0 0 0 0,-1 0 0 0 0,1 0 0 0 0,-1 0 0 0 0,1-1 1 0 0,0 1-1 0 0,0 0 0 0 0,1-1 0 0 0,-1 0 0 0 0,1 1 0 0 0,0-1 0 0 0,0 0 0 0 0,0 0 0 0 0,0-1 0 0 0,0 1 0 0 0,1-1 0 0 0,-1 1 0 0 0,1-1 1 0 0,-1 0-1 0 0,1 0 0 0 0,0-1 0 0 0,0 1 0 0 0,0-1 0 0 0,0 0 0 0 0,0 0 0 0 0,3 0-19 0 0,2-1 85 0 0,-1 0 0 0 0,1-1 1 0 0,-1 0-1 0 0,0 0 0 0 0,0-1 0 0 0,1 0 0 0 0,-1 0 1 0 0,-1-1-1 0 0,1 0 0 0 0,0-1 0 0 0,-1 0 0 0 0,1 0 1 0 0,-1 0-1 0 0,0-1 0 0 0,-1 0 0 0 0,1 0 0 0 0,3-5-85 0 0,27-25 156 0 0,-2-2-1 0 0,-1-1 0 0 0,-2-2 0 0 0,-1-2 0 0 0,-3 0 0 0 0,-1-2 0 0 0,-2-1 1 0 0,-2-1-1 0 0,3-14-155 0 0,-18 39-34 0 0,0 0 1 0 0,-1 0-1 0 0,-1 0 1 0 0,-1-1-1 0 0,-1 0 1 0 0,-1 0-1 0 0,0 0 1 0 0,-2-1 0 0 0,-1 1-1 0 0,-1 0 1 0 0,-2-15 33 0 0,1 29-17 0 0,0 0 1 0 0,0 0-1 0 0,-1 0 1 0 0,0 0-1 0 0,0 0 1 0 0,0 1-1 0 0,-1-1 1 0 0,-1 1-1 0 0,1 0 1 0 0,-1 0 0 0 0,0 1-1 0 0,-4-4 17 0 0,7 7-6 0 0,-1 1 0 0 0,1-1-1 0 0,-1 1 1 0 0,0 0 0 0 0,0 0-1 0 0,0 0 1 0 0,0 0 0 0 0,0 0-1 0 0,0 1 1 0 0,0-1 0 0 0,0 1-1 0 0,-1 0 1 0 0,1 0 0 0 0,0 0-1 0 0,-1 1 1 0 0,1-1 0 0 0,-1 1 0 0 0,1 0-1 0 0,-1 0 1 0 0,1 0 0 0 0,-1 0-1 0 0,1 0 1 0 0,-1 1 0 0 0,1 0-1 0 0,-1 0 1 0 0,1 0 0 0 0,0 0-1 0 0,0 0 1 0 0,-1 1 0 0 0,-1 1 6 0 0,-4 4-2 0 0,0 1-1 0 0,1 0 1 0 0,0 1 0 0 0,1 0 0 0 0,0 0-1 0 0,0 0 1 0 0,1 1 0 0 0,0 0 0 0 0,1 1-1 0 0,0-1 1 0 0,0 1 0 0 0,1 0 0 0 0,0 2 2 0 0,-8 22 72 0 0,2 0 0 0 0,1 2 1 0 0,1-1-1 0 0,2 1 1 0 0,2 0-1 0 0,1 0 1 0 0,3 0-1 0 0,0 0 1 0 0,4 19-73 0 0,0-31-26 0 0,1 1 0 0 0,1-1 0 0 0,2 0 0 0 0,0 0 0 0 0,2-1 0 0 0,0 0 1 0 0,2-1-1 0 0,0 0 0 0 0,2-1 0 0 0,8 11 26 0 0,26 6-2556 0 0,-8-50-4197 0 0,-14-13-1302 0 0,-20 16 5404 0 0</inkml:trace>
  <inkml:trace contextRef="#ctx0" brushRef="#br0" timeOffset="833.481">2726 312 9506 0 0,'0'0'1415'0'0,"0"0"-716"0"0,0 0-171 0 0,0 0 155 0 0,0 0 164 0 0,0 0 94 0 0,0 0-18 0 0,0 0-48 0 0,-13 31-106 0 0,-37 102-146 0 0,8 22 380 0 0,36-125-939 0 0,1-1 0 0 0,1 1 0 0 0,1 0 0 0 0,2 1 0 0 0,2 18-64 0 0,0-44 45 0 0,0 1 0 0 0,1-1 0 0 0,0 0 1 0 0,0 0-1 0 0,0 0 0 0 0,1 0 0 0 0,0 0 0 0 0,0 0 0 0 0,0-1 0 0 0,0 0 0 0 0,1 1 0 0 0,-1-1 1 0 0,1 0-1 0 0,0-1 0 0 0,1 1 0 0 0,-1-1 0 0 0,0 0 0 0 0,1 0 0 0 0,0 0 0 0 0,0 0 0 0 0,0-1 1 0 0,0 0-1 0 0,0 0 0 0 0,0 0 0 0 0,1-1 0 0 0,-1 0 0 0 0,0 0 0 0 0,1 0 0 0 0,-1-1 0 0 0,1 1 0 0 0,-1-1 1 0 0,1-1-1 0 0,-1 1 0 0 0,1-1 0 0 0,-1 0 0 0 0,1 0 0 0 0,-1 0 0 0 0,0-1 0 0 0,0 0 0 0 0,3-1-45 0 0,129-45 84 0 0,-109 15-4266 0 0,-33 6-7340 0 0,1 20 6206 0 0</inkml:trace>
  <inkml:trace contextRef="#ctx0" brushRef="#br0" timeOffset="1140.776">2416 643 4313 0 0,'0'0'2863'0'0,"0"0"-1410"0"0,0 0-215 0 0,0 0 55 0 0,0 0-117 0 0,35-5-267 0 0,110-15-251 0 0,143-11 1585 0 0,-116 20-5520 0 0,-123 5-6118 0 0,-34 5 5921 0 0</inkml:trace>
  <inkml:trace contextRef="#ctx0" brushRef="#br0" timeOffset="1905.553">362 146 0 0 0,'0'0'775'0'0,"0"0"542"0"0,0 0 148 0 0,0 0-21 0 0,0 0-46 0 0,0 0-67 0 0,0 0-92 0 0,0 0-89 0 0,0 0-45 0 0,-6-19-89 0 0,-18-55-80 0 0,23 71-808 0 0,1 1 1 0 0,-1-1-1 0 0,0 1 0 0 0,0-1 0 0 0,0 1 0 0 0,0 0 1 0 0,0 0-1 0 0,-1 0 0 0 0,1-1 0 0 0,-1 1 0 0 0,1 0 1 0 0,-1 1-1 0 0,0-1 0 0 0,0 0 0 0 0,0 0 0 0 0,0 1 1 0 0,0-1-1 0 0,0 1 0 0 0,0 0 0 0 0,0 0 0 0 0,-1 0 1 0 0,1 0-1 0 0,-1 0 0 0 0,1 0 0 0 0,0 0 0 0 0,-2 0-128 0 0,-10-3 567 0 0,9 3-521 0 0,0 1 0 0 0,0 0 0 0 0,-1-1 0 0 0,1 2 0 0 0,0-1 0 0 0,-1 0 1 0 0,1 1-1 0 0,0 0 0 0 0,0 1 0 0 0,-1-1 0 0 0,1 1 0 0 0,0 0 0 0 0,1 0 0 0 0,-1 0 1 0 0,0 1-1 0 0,0 0 0 0 0,1 0 0 0 0,0 0 0 0 0,0 0 0 0 0,0 1 0 0 0,0-1 0 0 0,0 1 1 0 0,1 0-1 0 0,-1 0 0 0 0,1 1 0 0 0,0-1 0 0 0,0 1 0 0 0,1-1 0 0 0,-1 1 1 0 0,1 0-1 0 0,0 0 0 0 0,1 0 0 0 0,-1 0 0 0 0,1 0 0 0 0,0 1 0 0 0,0-1 0 0 0,0 0 1 0 0,1 1-1 0 0,0 4-46 0 0,-1 56 180 0 0,3 0 0 0 0,2-1 0 0 0,3 1 0 0 0,4-1-1 0 0,11 40-179 0 0,14 87 250 0 0,-17-54 18 0 0,-6 1 0 0 0,-5 0 0 0 0,-8 45-268 0 0,-2-164 61 0 0,0 0 0 0 0,-1 0 0 0 0,-2 0 0 0 0,0 0 0 0 0,-1-1 0 0 0,0 0 0 0 0,-2 0 0 0 0,0-1 0 0 0,-2 0 0 0 0,0 0 0 0 0,-2 2-61 0 0,-61 50 210 0 0,9-54-369 0 0,62-16 69 0 0,1 0 0 0 0,0 0 1 0 0,-1 0-1 0 0,1 0 0 0 0,0 0 0 0 0,0 0 1 0 0,-1-1-1 0 0,1 1 0 0 0,0 0 0 0 0,0-1 1 0 0,0 1-1 0 0,-1-1 0 0 0,1 1 0 0 0,0-1 1 0 0,0 0-1 0 0,0 0 0 0 0,0 1 0 0 0,0-1 1 0 0,0 0-1 0 0,0 0 0 0 0,0 0 0 0 0,1 0 1 0 0,-1 0-1 0 0,0 0 0 0 0,0 0 0 0 0,1 0 1 0 0,-1 0-1 0 0,1 0 0 0 0,-1-1 0 0 0,1 1 1 0 0,-1 0-1 0 0,1 0 0 0 0,0-1 0 0 0,0 1 1 0 0,-1 0 89 0 0,0-31-6952 0 0,1 21 3037 0 0,0 3-3627 0 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7.1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0 107 0 0 0,'0'0'388'0'0,"0"0"675"0"0,0 0 389 0 0,0 0 175 0 0,0 0 15 0 0,0 0-122 0 0,0 0-214 0 0,0 0-262 0 0,0 0-274 0 0,0 0-218 0 0,0 0-87 0 0,0 0 63 0 0,3 0 175 0 0,180-23 5638 0 0,-171 21-6184 0 0,56-9 14 0 0,-1-3 1 0 0,-1-3-1 0 0,37-15-171 0 0,-95 29 328 0 0,-6-2-9331 0 0,-22 8 1967 0 0,9-2 2675 0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7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4609 0 0,'0'0'1862'0'0,"0"0"-395"0"0,0 0-182 0 0,0 0 122 0 0,0 0 54 0 0,0 0-17 0 0,0 0-120 0 0,0 0-196 0 0,0 0-131 0 0,0 0-149 0 0,0 0-128 0 0,0 0-123 0 0,0 0-130 0 0,32 3-116 0 0,99 7-82 0 0,-23-23 78 0 0,88-15-625 0 0,-131 21-3076 0 0,0 1-4778 0 0,-49 2-687 0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9.3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292 82 0 0 0,'0'0'701'0'0,"0"0"193"0"0,0 0 77 0 0,0 0-51 0 0,0 0-109 0 0,0 0-136 0 0,0 0-127 0 0,-18-12-96 0 0,-59-37-37 0 0,26 29 2068 0 0,41 20-1934 0 0,-14 37-213 0 0,16 60 1210 0 0,9-83-1171 0 0,51 258 3466 0 0,87 152-1369 0 0,-124-378-2236 0 0,-2 1-1 0 0,-1 0 1 0 0,-3 1 0 0 0,-2 0-1 0 0,-2 1 1 0 0,-1 30-236 0 0,-4-74 61 0 0,1 0 0 0 0,0 1 0 0 0,-1-1 0 0 0,0 0 0 0 0,0 0 1 0 0,-1 1-1 0 0,1-1 0 0 0,-1 0 0 0 0,0 0 0 0 0,0 0 0 0 0,-1 0 0 0 0,0 0 0 0 0,0 0 0 0 0,0 0 1 0 0,0-1-1 0 0,-1 1 0 0 0,0 0 0 0 0,0-1 0 0 0,0 0 0 0 0,0 0 0 0 0,-1 0 0 0 0,1 0 1 0 0,-1-1-1 0 0,0 1 0 0 0,0-1 0 0 0,-1 0 0 0 0,1 0 0 0 0,-1 0 0 0 0,0 0-61 0 0,-10 1 81 0 0,1 1 0 0 0,-1-2 0 0 0,1 0-1 0 0,-1 0 1 0 0,0-2 0 0 0,0 0 0 0 0,-1 0 0 0 0,1-2 0 0 0,0 0-1 0 0,-4-1-80 0 0,13 2-77 0 0,-1-1-1 0 0,1 0 1 0 0,-1 0-1 0 0,1-1 0 0 0,-1 0 1 0 0,1 0-1 0 0,0-1 1 0 0,0 1-1 0 0,0-1 0 0 0,0-1 1 0 0,1 1-1 0 0,-1-1 1 0 0,1 0-1 0 0,0 0 0 0 0,0 0 1 0 0,0-1-1 0 0,1 0 1 0 0,-1 0-1 0 0,1 0 1 0 0,1 0-1 0 0,-2-3 78 0 0,-2-21-4061 0 0,13-4-3375 0 0,-3 25-1421 0 0</inkml:trace>
  <inkml:trace contextRef="#ctx0" brushRef="#br0" timeOffset="5285.567">815 756 0 0 0,'0'0'137'0'0,"0"0"351"0"0,0 0 207 0 0,0 0 133 0 0,0 0 73 0 0,0 0 8 0 0,0 0-11 0 0,0 0-19 0 0,-34 22-67 0 0,-105 70-124 0 0,84-41 130 0 0,51-40-653 0 0,0-1 28 0 0,0-1 1 0 0,0 1-1 0 0,1 0 0 0 0,0 0 1 0 0,1 0-1 0 0,0 0 0 0 0,0 1 1 0 0,1-1-1 0 0,1 0 1 0 0,-1 1-1 0 0,2-1-193 0 0,1-6 106 0 0,0 0 1 0 0,0-1-1 0 0,1 1 0 0 0,-1-1 1 0 0,1 1-1 0 0,0-1 0 0 0,0 0 1 0 0,0 0-1 0 0,1 0 0 0 0,-1-1 1 0 0,1 1-1 0 0,-1-1 1 0 0,1 0-1 0 0,0 0 0 0 0,0 0 1 0 0,0 0-1 0 0,0-1 0 0 0,0 0 1 0 0,0 0-1 0 0,1 0 0 0 0,-1 0 1 0 0,0 0-1 0 0,0-1 1 0 0,1 0-1 0 0,-1 0 0 0 0,0 0 1 0 0,1 0-1 0 0,-1-1 0 0 0,0 0 1 0 0,0 0-1 0 0,1 0 0 0 0,2-1-106 0 0,-4 2 90 0 0,16-5 158 0 0,-1 0 0 0 0,0-2 1 0 0,0 0-1 0 0,0 0 0 0 0,-1-2 0 0 0,0 0 1 0 0,0-1-1 0 0,-2-1 0 0 0,1 0 1 0 0,-1-1-1 0 0,-1-1 0 0 0,5-6-248 0 0,-13 15 56 0 0,15-13 40 0 0,0-2 0 0 0,-1 0 1 0 0,-2-1-1 0 0,0 0 0 0 0,0-2 0 0 0,-2 0 1 0 0,-1-1-1 0 0,-1 0 0 0 0,-1-1 0 0 0,-1-1 1 0 0,-1 0-1 0 0,-1-1 0 0 0,-1 0 0 0 0,-2 0 1 0 0,0-1-1 0 0,-2 0 0 0 0,-1 0 0 0 0,1-25-96 0 0,-5 37-109 0 0,-1 1 0 0 0,0 0 0 0 0,-1 0 0 0 0,0 0 0 0 0,-1 0 0 0 0,-1 0 0 0 0,0 1 0 0 0,-1-1-1 0 0,0 1 1 0 0,-3-3 109 0 0,6 11-44 0 0,-1 0-1 0 0,0 1 1 0 0,0 0 0 0 0,0-1-1 0 0,-1 1 1 0 0,1 0-1 0 0,-1 1 1 0 0,0-1-1 0 0,0 1 1 0 0,0-1 0 0 0,-1 1-1 0 0,1 1 1 0 0,-1-1-1 0 0,0 1 1 0 0,1-1-1 0 0,-1 1 1 0 0,0 1-1 0 0,0-1 1 0 0,-1 1 0 0 0,1 0-1 0 0,0 0 1 0 0,0 0-1 0 0,-1 1 1 0 0,1-1-1 0 0,0 1 1 0 0,-1 1 0 0 0,1-1-1 0 0,-3 1 45 0 0,-2 3 15 0 0,0 0-1 0 0,1 0 1 0 0,0 1-1 0 0,0 0 1 0 0,0 1-1 0 0,0 0 1 0 0,1 0-1 0 0,0 1 1 0 0,0 0 0 0 0,1 0-1 0 0,0 1 1 0 0,0 0-1 0 0,1 0 1 0 0,0 1-1 0 0,0 0 1 0 0,1 0-1 0 0,0 0 1 0 0,1 0-1 0 0,0 1 1 0 0,0 0-15 0 0,-2 4 88 0 0,0 0 0 0 0,0 0 0 0 0,2 1 0 0 0,0-1 0 0 0,0 1 0 0 0,2 0 0 0 0,0 0 0 0 0,0 1 0 0 0,2-1 0 0 0,-1 0 0 0 0,2 0 0 0 0,0 0-1 0 0,1 1 1 0 0,1-1 0 0 0,0-1 0 0 0,1 1 0 0 0,1 0 0 0 0,0-1 0 0 0,0 0 0 0 0,2 0 0 0 0,0 0 0 0 0,0-1 0 0 0,1 0 0 0 0,1-1 0 0 0,0 0 0 0 0,1 0 0 0 0,1 0-88 0 0,7 5 50 0 0,1-1 1 0 0,0-1-1 0 0,1-1 0 0 0,0 0 0 0 0,1-2 1 0 0,0 0-1 0 0,1-2 0 0 0,1 0 1 0 0,0-1-1 0 0,15 3-50 0 0,8-8-1672 0 0,-32-5-1615 0 0,-1-2-3487 0 0,-8 3-932 0 0</inkml:trace>
  <inkml:trace contextRef="#ctx0" brushRef="#br0" timeOffset="6103.666">1290 944 3753 0 0,'0'0'865'0'0,"0"0"121"0"0,0 0 432 0 0,0 0 451 0 0,0 0 72 0 0,0 0-144 0 0,0 0-218 0 0,0 0-242 0 0,0 0-220 0 0,0 0-218 0 0,0 0-196 0 0,0 0-128 0 0,0 0-81 0 0,35-14-47 0 0,109-46-44 0 0,-75 15 138 0 0,-60 34-434 0 0,9-5-56 0 0,-1-1-1 0 0,-1-1 0 0 0,0 0 1 0 0,-2-2-1 0 0,0 1 1 0 0,-1-2-1 0 0,-1 0 1 0 0,-1 0-1 0 0,-1-1 0 0 0,0 0 1 0 0,2-12-51 0 0,-12 33-39 0 0,1 0-1 0 0,-1 0 1 0 0,0 0 0 0 0,1 0-1 0 0,-1 0 1 0 0,0 0 0 0 0,1 0 0 0 0,-1 0-1 0 0,0 0 1 0 0,0 0 0 0 0,0 0-1 0 0,0 0 1 0 0,0 0 0 0 0,0 0 0 0 0,0 0-1 0 0,0 0 1 0 0,0 0 0 0 0,-1 0-1 0 0,1 0 1 0 0,0 0 0 0 0,-1 0 0 0 0,1 0-1 0 0,-1 0 1 0 0,1 0 0 0 0,-1 0-1 0 0,1 0 1 0 0,-1 0 0 0 0,1 0 0 0 0,-1 1-1 0 0,0-1 1 0 0,0 0 0 0 0,1 0-1 0 0,-1 1 1 0 0,0-1 0 0 0,0 1-1 0 0,0-1 1 0 0,0 1 0 0 0,0-1 0 0 0,0 1-1 0 0,0-1 1 0 0,0 1 0 0 0,0 0-1 0 0,0-1 1 0 0,0 1 0 0 0,0 0 0 0 0,0 0-1 0 0,0 0 1 0 0,0 0 0 0 0,0 0-1 0 0,0 0 1 0 0,0 0 0 0 0,0 0 0 0 0,0 0-1 0 0,0 1 1 0 0,0-1 0 0 0,0 0-1 0 0,0 1 1 0 0,0-1 0 0 0,0 1 0 0 0,0-1-1 0 0,0 1 1 0 0,0-1 0 0 0,0 1 39 0 0,-9 5-111 0 0,1 1 0 0 0,0-1-1 0 0,1 1 1 0 0,-1 1 0 0 0,1-1 0 0 0,1 2 0 0 0,-1-1 0 0 0,1 1 0 0 0,1 0 0 0 0,-4 6 111 0 0,2-5 10 0 0,1 2 0 0 0,0-1 0 0 0,0 1 0 0 0,1 0 0 0 0,1 1 0 0 0,0-1 0 0 0,0 1 0 0 0,2 0 0 0 0,-1 0 0 0 0,2 0 0 0 0,0 1 0 0 0,0-1 0 0 0,1 1 0 0 0,1-1 1 0 0,1 11-11 0 0,3-17 87 0 0,0 0 0 0 0,0-1 1 0 0,1 1-1 0 0,0-1 0 0 0,0-1 1 0 0,1 1-1 0 0,0-1 0 0 0,0 0 1 0 0,0 0-1 0 0,1 0 1 0 0,-1-1-1 0 0,1 0 0 0 0,0-1 1 0 0,0 1-1 0 0,0-1 0 0 0,1-1 1 0 0,-1 1-1 0 0,1-1 1 0 0,-1 0-1 0 0,1-1 0 0 0,0 0 1 0 0,0 0-1 0 0,0-1 0 0 0,0 0 1 0 0,-1 0-1 0 0,1-1 1 0 0,0 0-1 0 0,0 0 0 0 0,2-2-87 0 0,8-1 123 0 0,1-2 0 0 0,-1 0-1 0 0,0-1 1 0 0,0-1 0 0 0,-1 0 0 0 0,0-1-1 0 0,9-8-122 0 0,2 0 24 0 0,0-2-1 0 0,-1 0 1 0 0,-2-2-1 0 0,0-1 0 0 0,-1-1 1 0 0,-1-1-1 0 0,4-8-23 0 0,-23 28-93 0 0,0-1 0 0 0,0 0-1 0 0,0-1 1 0 0,-1 1-1 0 0,0-1 1 0 0,0 0 0 0 0,0 1-1 0 0,-1-1 1 0 0,0 0 0 0 0,0-1-1 0 0,0 1 1 0 0,-1 0 0 0 0,0 0-1 0 0,0-1 1 0 0,-1 1 0 0 0,0-1-1 0 0,0 1 1 0 0,0-2 93 0 0,-40 5-2903 0 0,31 8 2758 0 0,1 1 1 0 0,1-1 0 0 0,-1 1 0 0 0,1 1 0 0 0,0-1-1 0 0,0 1 1 0 0,1 0 0 0 0,0 1 0 0 0,0 0 0 0 0,1 0-1 0 0,0 0 1 0 0,0 0 0 0 0,1 1 0 0 0,0 0-1 0 0,-2 8 145 0 0,3-13 61 0 0,2 0-1 0 0,-1 1 0 0 0,0-1 0 0 0,1 1 1 0 0,0-1-1 0 0,0 1 0 0 0,0 0 1 0 0,1-1-1 0 0,-1 1 0 0 0,1 0 0 0 0,0-1 1 0 0,1 1-1 0 0,-1 0 0 0 0,1-1 0 0 0,0 1 1 0 0,0 0-1 0 0,0-1 0 0 0,1 1 0 0 0,-1-1 1 0 0,1 0-1 0 0,0 0 0 0 0,1 1 0 0 0,-1-1 1 0 0,1-1-1 0 0,0 1 0 0 0,-1 0 0 0 0,2-1 1 0 0,-1 1-1 0 0,0-1 0 0 0,1 0 0 0 0,-1 0 1 0 0,1 0-1 0 0,0 0 0 0 0,0-1 0 0 0,0 0 1 0 0,0 0-1 0 0,1 0 0 0 0,-1 0 0 0 0,5 1-60 0 0,4-1 210 0 0,0 0 1 0 0,0 0-1 0 0,0-1 0 0 0,0-1 0 0 0,0 0 0 0 0,0-1 0 0 0,-1-1 0 0 0,1 1 0 0 0,0-2 1 0 0,0 0-1 0 0,-1-1 0 0 0,0 0 0 0 0,1-1 0 0 0,-2 0 0 0 0,1-1 0 0 0,0 0 0 0 0,-1-1 0 0 0,1-1-210 0 0,5-1 5 0 0,0 0-1 0 0,-1-1 0 0 0,0-1 0 0 0,0 0 0 0 0,-2-2 0 0 0,1 1 1 0 0,-2-2-1 0 0,0 0 0 0 0,0 0 0 0 0,-1-1 0 0 0,-1-1 0 0 0,-1 0 1 0 0,0 0-1 0 0,-1-1 0 0 0,0-1 0 0 0,4-16-4 0 0,-12 34-16 0 0,-1-1 0 0 0,1 1-1 0 0,-1-1 1 0 0,1 1 0 0 0,-1-1 0 0 0,1 0-1 0 0,-1 1 1 0 0,0-1 0 0 0,1 0-1 0 0,-1 1 1 0 0,0-1 0 0 0,0 0 0 0 0,1 0-1 0 0,-1 1 1 0 0,0-1 0 0 0,0 0 0 0 0,0 0-1 0 0,0 1 1 0 0,0-1 0 0 0,0 0-1 0 0,0 0 1 0 0,0 1 0 0 0,0-1 0 0 0,0 0-1 0 0,-1 0 1 0 0,1 1 0 0 0,0-1 0 0 0,0 0-1 0 0,-1 0 1 0 0,1 1 0 0 0,0-1-1 0 0,-1 0 1 0 0,1 1 0 0 0,-1-1 0 0 0,1 1-1 0 0,-1-1 1 0 0,1 1 0 0 0,-1-1 0 0 0,0 1-1 0 0,1-1 1 0 0,-1 1 0 0 0,1-1-1 0 0,-1 1 1 0 0,0-1 0 0 0,1 1 0 0 0,-1 0-1 0 0,0 0 1 0 0,0-1 0 0 0,1 1 0 0 0,-1 0-1 0 0,0 0 1 0 0,0 0 0 0 0,1 0 0 0 0,-1 0-1 0 0,0 0 1 0 0,0 0 0 0 0,1 0-1 0 0,-1 0 1 0 0,0 0 0 0 0,0 0 16 0 0,-54 59-459 0 0,47-49 513 0 0,1 1 0 0 0,0 0 0 0 0,1 0 0 0 0,0 1-1 0 0,1 0 1 0 0,0 0 0 0 0,1 0 0 0 0,1 1 0 0 0,0-1 0 0 0,0 1-1 0 0,1 0 1 0 0,1 0 0 0 0,0 0 0 0 0,0 0 0 0 0,2-1 0 0 0,1 11-54 0 0,-1-15 36 0 0,1-1-1 0 0,0 0 1 0 0,1 0 0 0 0,0 0 0 0 0,0 0 0 0 0,1-1-1 0 0,-1 1 1 0 0,2-1 0 0 0,-1 0 0 0 0,0 0 0 0 0,1 0 0 0 0,0-1-1 0 0,1 1 1 0 0,-1-1 0 0 0,1 0 0 0 0,0-1 0 0 0,0 0 0 0 0,1 0-1 0 0,-1 0 1 0 0,2 0-36 0 0,10 6 5 0 0,1-2 1 0 0,0 0-1 0 0,1-1 0 0 0,-1 0 1 0 0,1-2-1 0 0,16 2-5 0 0,47 1-1661 0 0,-28-8-6478 0 0,-49 0 6399 0 0,8 0-7854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12.7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378 20 0 0 0,'0'0'592'0'0,"0"0"224"0"0,0 0 223 0 0,0 0 237 0 0,0 0 118 0 0,0 0-14 0 0,0 0-106 0 0,0 0-204 0 0,0 0-198 0 0,0 0-153 0 0,0 0-114 0 0,0 0-65 0 0,-17-4 11 0 0,-54-10-6 0 0,67 14-452 0 0,0-1-1 0 0,0 1 1 0 0,0-1 0 0 0,0 1-1 0 0,0 0 1 0 0,0 1-1 0 0,0-1 1 0 0,0 1-1 0 0,0 0 1 0 0,0 0-1 0 0,0 0 1 0 0,0 0-1 0 0,1 1 1 0 0,-1-1-1 0 0,0 1 1 0 0,1 0 0 0 0,0 0-1 0 0,-2 1-92 0 0,-12 6 267 0 0,-111 80 1503 0 0,128-34-1396 0 0,12-44-165 0 0,1 0 1 0 0,0-2-1 0 0,0 1 0 0 0,1-1 0 0 0,0-1 0 0 0,1-1 0 0 0,-1 0 0 0 0,1-1 0 0 0,1 0 1 0 0,-1-1-1 0 0,13 2-209 0 0,114 52 504 0 0,-135-55-470 0 0,-5-3-18 0 0,0 0 0 0 0,0 0 0 0 0,1 0 0 0 0,-1 0 0 0 0,0 0 0 0 0,0 1 0 0 0,0-1 0 0 0,0 1 0 0 0,-1-1 0 0 0,1 1 0 0 0,0 0 0 0 0,-1-1 0 0 0,1 1 0 0 0,-1 0-1 0 0,1 0 1 0 0,-1 0 0 0 0,0 0 0 0 0,0 1 0 0 0,0-1 0 0 0,0 0 0 0 0,0 0 0 0 0,-1 1 0 0 0,1-1 0 0 0,-1 0 0 0 0,1 1 0 0 0,-1-1 0 0 0,0 0 0 0 0,0 1 0 0 0,0-1 0 0 0,0 1-16 0 0,-48 30 430 0 0,-90 15-597 0 0,13-23-1193 0 0,82-28-1004 0 0,41 2 1921 0 0,-1 0 0 0 0,1 0 0 0 0,0 0 0 0 0,-1 0 0 0 0,1-1 0 0 0,0 1 0 0 0,0-1 0 0 0,0 0 0 0 0,0 0 0 0 0,0 0 0 0 0,0 0 0 0 0,0 0 0 0 0,1 0 0 0 0,-1 0 0 0 0,1 0 0 0 0,-1-1 0 0 0,1 1 0 0 0,0 0 0 0 0,0-1 0 0 0,0 1 0 0 0,0-3 443 0 0,-10-25-7244 0 0,10 26 7184 0 0</inkml:trace>
  <inkml:trace contextRef="#ctx0" brushRef="#br0" timeOffset="633.894">34 455 0 0 0,'0'0'815'0'0,"0"0"488"0"0,0 0 156 0 0,0 0-80 0 0,0 0-168 0 0,0 0-198 0 0,0 0-166 0 0,0 0-97 0 0,0 0-57 0 0,0 0-22 0 0,3-3-2 0 0,85-62 3432 0 0,72-2-2645 0 0,-132 62-2190 0 0,-28 5 95 0 0,-1 24-11902 0 0,-1-23 10088 0 0</inkml:trace>
  <inkml:trace contextRef="#ctx0" brushRef="#br0" timeOffset="1268.422">150 322 0 0 0,'0'0'375'0'0,"0"0"546"0"0,0 0 164 0 0,0 0-17 0 0,0 0-52 0 0,0 0-87 0 0,0 0-83 0 0,0 0-60 0 0,0 0-57 0 0,0 0-69 0 0,0 0-36 0 0,-11 9-52 0 0,-69 74 1266 0 0,74-73-1628 0 0,1-3-2 0 0,1 0 0 0 0,-1 1 0 0 0,2 0 0 0 0,-1-1 0 0 0,1 1-1 0 0,0 1 1 0 0,0-1 0 0 0,1 0 0 0 0,0 1 0 0 0,0-1 0 0 0,1 1 0 0 0,1-1 0 0 0,-1 1 0 0 0,1 4-208 0 0,3-9 92 0 0,-1 0 1 0 0,1 0-1 0 0,0-1 1 0 0,0 0-1 0 0,0 1 0 0 0,0-1 1 0 0,1 0-1 0 0,-1 0 1 0 0,1-1-1 0 0,0 1 1 0 0,0-1-1 0 0,0 0 1 0 0,0 0-1 0 0,0 0 0 0 0,0 0 1 0 0,0-1-1 0 0,1 0 1 0 0,-1 0-1 0 0,0 0 1 0 0,1 0-1 0 0,-1-1 1 0 0,1 1-1 0 0,-1-1 0 0 0,1 0 1 0 0,0-1-1 0 0,-1 1 1 0 0,0-1-1 0 0,5-1-92 0 0,-5 2 35 0 0,239-21 1004 0 0,-191 21-903 0 0,-59 36 781 0 0,-8-20-769 0 0,0 0 0 0 0,-1-1 0 0 0,-1 0 0 0 0,-1-2-1 0 0,0 0 1 0 0,-19 10-148 0 0,-22 17 328 0 0,-39 22 258 0 0,-16-3-602 0 0,97-61-1878 0 0,20-11-7721 0 0,0 6 54 0 0</inkml:trace>
  <inkml:trace contextRef="#ctx0" brushRef="#br0" timeOffset="2706.946">838 142 0 0 0,'0'0'268'0'0,"0"0"559"0"0,0 0 273 0 0,0 0 96 0 0,0 0-30 0 0,0 0-79 0 0,0 0-118 0 0,0 0-115 0 0,0 0-90 0 0,0 0-62 0 0,0 0-37 0 0,-16 10-23 0 0,-49 34-24 0 0,62-42-541 0 0,0 0 1 0 0,0 1-1 0 0,0-1 0 0 0,1 0 0 0 0,-1 1 0 0 0,1 0 0 0 0,-1 0 1 0 0,1 0-1 0 0,0-1 0 0 0,0 2 0 0 0,1-1 0 0 0,-1 0 0 0 0,0 0 0 0 0,1 1 1 0 0,0-1-1 0 0,0 1 0 0 0,0-1 0 0 0,0 1 0 0 0,1-1 0 0 0,-1 1 1 0 0,1 2-78 0 0,-1 7 190 0 0,-2-8-85 0 0,1 0 0 0 0,1 1 0 0 0,-1-1 0 0 0,1 1 0 0 0,0-1 0 0 0,0 1 0 0 0,0 0 0 0 0,1-1 0 0 0,0 1 0 0 0,0 0 0 0 0,1-1 0 0 0,-1 1 0 0 0,1 0 0 0 0,0-1 0 0 0,1 1 0 0 0,0-1 0 0 0,-1 1 0 0 0,2-1-1 0 0,-1 0 1 0 0,0 0 0 0 0,1 0 0 0 0,0 0 0 0 0,0 0 0 0 0,1-1 0 0 0,0 0 0 0 0,-1 1 0 0 0,1-1 0 0 0,0 0 0 0 0,1-1 0 0 0,-1 1 0 0 0,1-1 0 0 0,0 0 0 0 0,3 2-105 0 0,6-3 231 0 0,-1 0 0 0 0,0-1-1 0 0,1-1 1 0 0,-1 0 0 0 0,1-1 0 0 0,-1 0 0 0 0,0-1 0 0 0,1 0 0 0 0,-1-1 0 0 0,0-1 0 0 0,-1 0 0 0 0,1-1-1 0 0,-1 0 1 0 0,0-1 0 0 0,0-1 0 0 0,0 0 0 0 0,-1 0 0 0 0,0-1 0 0 0,-1 0 0 0 0,1-1 0 0 0,-2 0 0 0 0,7-7-231 0 0,-10 11 70 0 0,1 0 0 0 0,0 0 0 0 0,-1-1 1 0 0,0 0-1 0 0,-1 0 0 0 0,1-1 0 0 0,-1 1 1 0 0,0-1-1 0 0,-1 0 0 0 0,0 0 0 0 0,0-1 1 0 0,0 1-1 0 0,-1-1 0 0 0,0 0 0 0 0,-1 0 1 0 0,0 0-1 0 0,0 0 0 0 0,0 0 0 0 0,-1-1 1 0 0,0 1-1 0 0,-1 0 0 0 0,0-2-70 0 0,-3 4-90 0 0,-1 0-1 0 0,1 1 1 0 0,-1 0 0 0 0,0 0-1 0 0,0 0 1 0 0,-1 0-1 0 0,0 0 1 0 0,1 1-1 0 0,-2 0 1 0 0,1 0 0 0 0,0 0-1 0 0,-1 1 1 0 0,1 0-1 0 0,-1 0 1 0 0,0 0-1 0 0,0 1 1 0 0,0 0 0 0 0,-1 0-1 0 0,1 0 1 0 0,0 1-1 0 0,-1 0 1 0 0,1 0 0 0 0,-1 1-1 0 0,1 0 1 0 0,-3 0 90 0 0,-6-2-714 0 0,0 2 0 0 0,1 0 1 0 0,-1 0-1 0 0,0 1 0 0 0,1 1 1 0 0,-1 1-1 0 0,1 0 0 0 0,-11 4 714 0 0,-34 19-7648 0 0,38-12 508 0 0</inkml:trace>
  <inkml:trace contextRef="#ctx0" brushRef="#br0" timeOffset="3053.229">831 510 2144 0 0,'0'0'1900'0'0,"0"0"-53"0"0,0 0-19 0 0,0 0-70 0 0,0 0-169 0 0,0 0-228 0 0,0 0-236 0 0,0 0-207 0 0,0 0-181 0 0,-33 35-174 0 0,-96 111-186 0 0,96-91-143 0 0,32-50-196 0 0,1 0 0 0 0,-1 0 0 0 0,1 0 0 0 0,1 0 0 0 0,-1 0 0 0 0,1 0 0 0 0,-1 0 0 0 0,1 0 0 0 0,1 0 1 0 0,-1 0-1 0 0,1-1 0 0 0,0 1 0 0 0,0 0 0 0 0,0-1 0 0 0,0 0 0 0 0,1 1 0 0 0,0-1 0 0 0,0 0 0 0 0,0 0 0 0 0,1-1 0 0 0,-1 1 0 0 0,1-1 1 0 0,0 1-1 0 0,-1-1 0 0 0,2 0 0 0 0,-1 0 0 0 0,0-1 0 0 0,1 0 0 0 0,-1 1 0 0 0,1-1 0 0 0,1 0-38 0 0,2 1 154 0 0,2 0 1 0 0,-1-1-1 0 0,0 0 1 0 0,0 0-1 0 0,1-1 0 0 0,-1-1 1 0 0,1 1-1 0 0,-1-1 1 0 0,1-1-1 0 0,-1 0 0 0 0,1 0 1 0 0,-1-1-1 0 0,0 0 1 0 0,0-1-1 0 0,0 0 0 0 0,0 0 1 0 0,0-1-1 0 0,-1 0 1 0 0,1 0-1 0 0,2-3-154 0 0,8-5 249 0 0,-1-1 0 0 0,0-1 0 0 0,-1 0 0 0 0,-1-1 0 0 0,0-1 0 0 0,-1-1 0 0 0,0 0 0 0 0,-1-2-249 0 0,-10 15-56 0 0,0-1 0 0 0,-1 0 0 0 0,1 0 0 0 0,-1 0 0 0 0,0 0 1 0 0,0 0-1 0 0,-1-1 0 0 0,0 1 0 0 0,0-1 0 0 0,0 0 0 0 0,0 1 0 0 0,-1-1 1 0 0,0 0-1 0 0,0 0 0 0 0,-1 0 0 0 0,0 0 0 0 0,0 0 0 0 0,0 0 0 0 0,-1 0 0 0 0,1 0 1 0 0,-1 0-1 0 0,-1 1 0 0 0,1-1 0 0 0,-1 0 0 0 0,0 1 0 0 0,-1-1 0 0 0,1 1 0 0 0,-1-1 1 0 0,0 1-1 0 0,0 0 0 0 0,-1 0 0 0 0,1 1 0 0 0,-1-1 0 0 0,0 1 0 0 0,0-1 0 0 0,-1 1 1 0 0,1 1-1 0 0,-3-2 56 0 0,-56-18-3003 0 0,17 20-5831 0 0,33 3 153 0 0</inkml:trace>
  <inkml:trace contextRef="#ctx0" brushRef="#br0" timeOffset="3323.778">1252 709 6425 0 0,'0'0'2681'0'0,"0"0"-589"0"0,0 0-330 0 0,0 0-159 0 0,0 0-240 0 0,0 0-341 0 0,0 0-332 0 0,0 0-269 0 0,0 0-204 0 0,0 0-144 0 0,0 0-97 0 0,0 0-89 0 0,0 0-106 0 0,-6 15-156 0 0,-20 46-214 0 0,20-45-353 0 0,6-16-617 0 0,3 0-5577 0 0,-1 0-256 0 0</inkml:trace>
  <inkml:trace contextRef="#ctx0" brushRef="#br0" timeOffset="3693.116">1674 182 8178 0 0,'0'0'2012'0'0,"0"0"-202"0"0,0 0-187 0 0,0 0-213 0 0,0 0-253 0 0,0 0-253 0 0,-30 33-189 0 0,-92 106-156 0 0,54-35 172 0 0,59-86-698 0 0,1 0 1 0 0,1 0-1 0 0,0 1 1 0 0,1 0 0 0 0,2 0-1 0 0,0 0 1 0 0,0 1-1 0 0,2-1 1 0 0,1 1-1 0 0,0 0 1 0 0,1-1-1 0 0,2 6-32 0 0,1-18 17 0 0,0-1 0 0 0,1 1 1 0 0,0-1-1 0 0,0 0 1 0 0,1 0-1 0 0,0 0 1 0 0,0-1-1 0 0,0 0 1 0 0,0 0-1 0 0,1 0 1 0 0,0 0-1 0 0,0-1 1 0 0,0 0-1 0 0,1-1 1 0 0,-1 1-1 0 0,1-1 1 0 0,0 0-1 0 0,0-1 1 0 0,0 1-1 0 0,0-1 1 0 0,0-1-1 0 0,1 0 1 0 0,-1 0-1 0 0,0 0 0 0 0,1-1 1 0 0,-1 0-1 0 0,1 0 1 0 0,0-1-19 0 0,6 2 93 0 0,-1-1 1 0 0,0-1-1 0 0,0 0 0 0 0,1-1 1 0 0,-1 0-1 0 0,0-1 0 0 0,-1-1 1 0 0,1 0-1 0 0,-1 0 0 0 0,1-1 1 0 0,-1-1-1 0 0,0 0 1 0 0,-1-1-1 0 0,0 0 0 0 0,0 0 1 0 0,0-1-1 0 0,1-3-93 0 0,-10 9 39 0 0,1-1 0 0 0,0 1 0 0 0,0-1 0 0 0,-1 0 0 0 0,0 0 0 0 0,1-1 0 0 0,-1 1 0 0 0,0 0-1 0 0,-1-1 1 0 0,1 1 0 0 0,-1-1 0 0 0,1 1 0 0 0,-1-1 0 0 0,0 0 0 0 0,0 0 0 0 0,-1 1 0 0 0,1-1 0 0 0,-1 0 0 0 0,0 0 0 0 0,0 0 0 0 0,0 0 0 0 0,0 1 0 0 0,-1-1 0 0 0,0 0 0 0 0,0 0 0 0 0,0 0 0 0 0,0 1-1 0 0,0-1 1 0 0,-1 1 0 0 0,1-1 0 0 0,-1 1 0 0 0,0-1 0 0 0,0 1 0 0 0,0 0 0 0 0,-1 0 0 0 0,1 0 0 0 0,-1 0 0 0 0,0 0 0 0 0,0 0-39 0 0,-9-4-247 0 0,0 1 1 0 0,-1 0-1 0 0,1 1 0 0 0,-1 0 1 0 0,0 1-1 0 0,0 0 1 0 0,-1 1-1 0 0,1 1 0 0 0,-1 0 1 0 0,1 1-1 0 0,-1 0 0 0 0,0 1 1 0 0,1 1-1 0 0,-4 0 247 0 0,12-1-205 0 0,-36 7-4335 0 0,14 4-4064 0 0,13-3 2281 0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12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0 685 0 0 0,'0'0'459'0'0,"0"0"442"0"0,0 0 53 0 0,0 0 7 0 0,0 0 100 0 0,0 0 130 0 0,34 23 122 0 0,107 72 85 0 0,-60-59 813 0 0,-63-35-1576 0 0,4 1-216 0 0,0-1 0 0 0,0-1 0 0 0,0-1 0 0 0,0-1 0 0 0,0-1-1 0 0,0-1 1 0 0,-1-1 0 0 0,1-1 0 0 0,-1 0 0 0 0,-1-2 0 0 0,1 0 0 0 0,-1-2 0 0 0,-1 0 0 0 0,1-1 0 0 0,-2-1 0 0 0,0-1 0 0 0,0 0 0 0 0,1-4-419 0 0,45-39 367 0 0,-3-4 0 0 0,-3-1 0 0 0,-2-4 0 0 0,-1-5-367 0 0,-54 69 5 0 0,57-72 122 0 0,10-13 118 0 0,3 3 0 0 0,42-34-245 0 0,-110 113 21 0 0,1 0-1 0 0,0 1 1 0 0,0-1-1 0 0,0 1 0 0 0,0 0 1 0 0,0 0-1 0 0,1 1 1 0 0,-1-1-1 0 0,1 1 1 0 0,-1 0-1 0 0,1 0 1 0 0,0 1-1 0 0,0-1 1 0 0,0 1-1 0 0,0 0 1 0 0,0 0-1 0 0,4 1-20 0 0,-6 1 17 0 0,0 1 0 0 0,-1 0 0 0 0,1 1 0 0 0,-1-1 0 0 0,1 0-1 0 0,-1 1 1 0 0,0 0 0 0 0,0-1 0 0 0,0 1 0 0 0,0 0 0 0 0,-1 0 0 0 0,1 0 0 0 0,-1 0-1 0 0,0 0 1 0 0,0 0 0 0 0,0 0 0 0 0,0 1 0 0 0,0-1 0 0 0,-1 0 0 0 0,1 0-1 0 0,-1 1 1 0 0,0-1 0 0 0,0 1-17 0 0,3 41 112 0 0,-2-1-1 0 0,-2 1 1 0 0,-1 0-1 0 0,-3 0 1 0 0,-2-1-1 0 0,-1 0 1 0 0,-3 0 0 0 0,-1-1-1 0 0,-2 0 1 0 0,-2-1-1 0 0,-3 1-111 0 0,9-23-37 0 0,-1 0-1 0 0,0-1 1 0 0,-2 0-1 0 0,0-1 0 0 0,-1-1 1 0 0,0 0-1 0 0,-2-1 1 0 0,0 0-1 0 0,0-1 1 0 0,-2-1-1 0 0,0-1 1 0 0,0 0-1 0 0,-1-2 0 0 0,-1 0 1 0 0,0-1-1 0 0,0 0 1 0 0,-1-2-1 0 0,0-1 1 0 0,-1-1-1 0 0,0 0 1 0 0,0-2-1 0 0,0 0 0 0 0,0-2 1 0 0,0 0-1 0 0,-7-1 38 0 0,-18-10-1808 0 0,42-23-2804 0 0,36-11-6275 0 0,-20 31 6455 0 0</inkml:trace>
  <inkml:trace contextRef="#ctx0" brushRef="#br0" timeOffset="299.859">1808 324 4569 0 0,'0'0'1120'0'0,"0"0"-157"0"0,0 0 23 0 0,0 0 262 0 0,-10 32 283 0 0,-32 102 133 0 0,9-46 894 0 0,28-77-2223 0 0,0 1 0 0 0,1-1 0 0 0,0 1 0 0 0,1 0 0 0 0,1 0 0 0 0,-1 0 0 0 0,2 0 0 0 0,0 0 0 0 0,0 0 0 0 0,1 6-335 0 0,1-15 49 0 0,-1 1 0 0 0,1 0-1 0 0,0 0 1 0 0,0-1 0 0 0,0 1 0 0 0,0 0-1 0 0,1-1 1 0 0,-1 1 0 0 0,1-1 0 0 0,0 0-1 0 0,0 1 1 0 0,0-1 0 0 0,1 0-1 0 0,-1 0 1 0 0,1-1 0 0 0,0 1 0 0 0,-1 0-1 0 0,1-1 1 0 0,0 0 0 0 0,1 1 0 0 0,-1-1-1 0 0,0-1 1 0 0,1 1 0 0 0,-1 0 0 0 0,1-1-1 0 0,-1 1 1 0 0,1-1 0 0 0,2 0-49 0 0,108 12 1162 0 0,-93-17-991 0 0,0-2 0 0 0,-1 1-1 0 0,0-2 1 0 0,0-1-1 0 0,-1-1 1 0 0,0 0 0 0 0,0-1-1 0 0,-1-1 1 0 0,-1-1 0 0 0,0 0-1 0 0,0-2 1 0 0,-1 0-1 0 0,-1 0 1 0 0,0-2 0 0 0,10-14-171 0 0,-16 20 53 0 0,-1 0 0 0 0,-1-1-1 0 0,1-1 1 0 0,-2 1 0 0 0,0-1 0 0 0,0 0 0 0 0,-1 0 0 0 0,0-1 0 0 0,-1 0 0 0 0,-1 1 0 0 0,0-1 0 0 0,-1 0 0 0 0,0-1 0 0 0,-1 1 0 0 0,0 0 0 0 0,-1-1 0 0 0,-1-1-53 0 0,1 10-36 0 0,-1 0 1 0 0,0 0 0 0 0,-1 0-1 0 0,1 0 1 0 0,-1 0-1 0 0,0 0 1 0 0,0 0-1 0 0,0 1 1 0 0,-1-1 0 0 0,0 1-1 0 0,0-1 1 0 0,0 1-1 0 0,0 0 1 0 0,-1 0 0 0 0,1 1-1 0 0,-1-1 1 0 0,0 1-1 0 0,0 0 1 0 0,0 0 0 0 0,-1 0-1 0 0,1 0 1 0 0,-1 1-1 0 0,0-1 1 0 0,1 1-1 0 0,-6-1 36 0 0,-129-17-1796 0 0,128 20 1481 0 0,1 1 1 0 0,0 0-1 0 0,-1 1 0 0 0,1 0 0 0 0,0 0 1 0 0,0 1-1 0 0,0 1 0 0 0,1 0 1 0 0,-1 0-1 0 0,1 1 0 0 0,-8 5 315 0 0,-53 46-9814 0 0,52-36 1796 0 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14.2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776 0 3361 0 0,'0'0'1037'0'0,"0"0"-226"0"0,0 0-105 0 0,0 0 196 0 0,0 0 313 0 0,0 0 250 0 0,0 0 38 0 0,0 0-167 0 0,0 0-220 0 0,-13 38-252 0 0,-42 119-186 0 0,-15 12 744 0 0,52-138-1163 0 0,-2-1 0 0 0,0 0 1 0 0,-2-2-1 0 0,-2-1 0 0 0,0 0 1 0 0,-1-2-1 0 0,-2-1 1 0 0,-22 15-260 0 0,22-19 72 0 0,-1-1 0 0 0,-1-2 0 0 0,-1-1 1 0 0,0-2-1 0 0,-28 10-72 0 0,46-19 20 0 0,-1-1 0 0 0,1 0 0 0 0,-1-1 0 0 0,0 0-1 0 0,0-1 1 0 0,0 0 0 0 0,0-1 0 0 0,0-1 0 0 0,0 0 0 0 0,0-1 0 0 0,-2 0-20 0 0,12 0 2 0 0,0-1 1 0 0,0 1-1 0 0,0-1 1 0 0,0 1 0 0 0,0-1-1 0 0,1 0 1 0 0,-1 0-1 0 0,1 0 1 0 0,-1 0 0 0 0,1-1-1 0 0,0 1 1 0 0,0-1-1 0 0,0 1 1 0 0,0-1-1 0 0,0 0 1 0 0,1 0 0 0 0,-1 0-1 0 0,1 0 1 0 0,0 0-1 0 0,0 0 1 0 0,0 0 0 0 0,0 0-1 0 0,0 0 1 0 0,1 0-1 0 0,-1-1 1 0 0,1 1-1 0 0,0 0 1 0 0,0-1 0 0 0,0 1-3 0 0,16-95-218 0 0,3 58 281 0 0,2 0-1 0 0,1 1 1 0 0,2 1-1 0 0,2 1 1 0 0,1 1-1 0 0,2 2 1 0 0,1 1-1 0 0,15-11-62 0 0,-44 41 30 0 0,1 1-1 0 0,-1 0 1 0 0,1 0-1 0 0,0 0 1 0 0,0 0 0 0 0,0 0-1 0 0,0 0 1 0 0,0 1-1 0 0,0-1 1 0 0,1 1-1 0 0,-1 0 1 0 0,1-1 0 0 0,-1 1-1 0 0,1 0 1 0 0,-1 0-1 0 0,1 1 1 0 0,-1-1-1 0 0,1 0 1 0 0,0 1 0 0 0,-1 0-1 0 0,1-1 1 0 0,0 1-1 0 0,0 0 1 0 0,-1 0-1 0 0,1 1 1 0 0,0-1-1 0 0,-1 1 1 0 0,1-1 0 0 0,0 1-1 0 0,-1 0 1 0 0,1 0-1 0 0,-1 0 1 0 0,1 0-1 0 0,-1 0 1 0 0,0 1 0 0 0,1-1-1 0 0,-1 1 1 0 0,0-1-1 0 0,0 1 1 0 0,0 0-1 0 0,2 2-29 0 0,88 97 1191 0 0,64 33 30 0 0,9-38-333 0 0,-47-48-608 0 0,-97-41-763 0 0,14 4 418 0 0,-23-8-4040 0 0,-1-3-3900 0 0,-8 0-2901 0 0</inkml:trace>
  <inkml:trace contextRef="#ctx0" brushRef="#br0" timeOffset="310.993">1286 361 11570 0 0,'0'0'1043'0'0,"0"0"-411"0"0,0 0-194 0 0,0 0 198 0 0,0 0 239 0 0,0 0 102 0 0,0 0 12 0 0,0 0-33 0 0,0 0-95 0 0,0 0-140 0 0,34 7-123 0 0,109 20-111 0 0,11-17 515 0 0,101-10-534 0 0,-146 0-6047 0 0,-109 0 3479 0 0,0 0-2176 0 0,-4 0 761 0 0,-3 0-3268 0 0</inkml:trace>
  <inkml:trace contextRef="#ctx0" brushRef="#br0" timeOffset="494.9">1240 678 14987 0 0,'0'0'712'0'0,"0"0"-158"0"0,0 0 115 0 0,0 0 170 0 0,0 0 85 0 0,0 0 5 0 0,0 0-69 0 0,36 4-73 0 0,119 16-95 0 0,-8-21 544 0 0,-113-4-1039 0 0,283-21-1240 0 0,-262 26-2010 0 0,-18 0-5048 0 0,-20 0-3088 0 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15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408 255 4537 0 0,'0'0'1202'0'0,"0"0"74"0"0,0 0 185 0 0,0 0 164 0 0,0 0 86 0 0,0 0-83 0 0,-36 14-227 0 0,-116 50-265 0 0,67-6 128 0 0,72-43-1024 0 0,-3 1-16 0 0,1 1-1 0 0,1 0 1 0 0,1 0 0 0 0,1 2 0 0 0,0 0-1 0 0,-8 18-223 0 0,17-30 15 0 0,0-1 0 0 0,0 1 0 0 0,1 0 0 0 0,0 0-1 0 0,0 1 1 0 0,0-1 0 0 0,1 0 0 0 0,0 0 0 0 0,1 1 0 0 0,0-1-1 0 0,0 0 1 0 0,0 1 0 0 0,1-1 0 0 0,0 0 0 0 0,0 1-1 0 0,1-1 1 0 0,0 0 0 0 0,0 0 0 0 0,1 0 0 0 0,0 0 0 0 0,0-1-1 0 0,2 4-14 0 0,3-2-84 0 0,1 0 0 0 0,0-1-1 0 0,0 0 1 0 0,1 0-1 0 0,-1-1 1 0 0,1 0-1 0 0,1-1 1 0 0,-1 0 0 0 0,1 0-1 0 0,0-1 1 0 0,0-1-1 0 0,0 0 1 0 0,0 0-1 0 0,1-1 1 0 0,-1 0 0 0 0,1-1-1 0 0,-1-1 1 0 0,1 0-1 0 0,0 0 1 0 0,-1-1-1 0 0,8-2 85 0 0,-12 3-108 0 0,14-1-577 0 0,0-1 0 0 0,0-1 0 0 0,-1 0 0 0 0,1-2 0 0 0,-1-1-1 0 0,0 0 1 0 0,3-2 685 0 0,133-64-9783 0 0,-141 65 8498 0 0,14-9-119 0 0</inkml:trace>
  <inkml:trace contextRef="#ctx0" brushRef="#br0" timeOffset="267.941">985 325 0 0 0,'0'0'1408'0'0,"0"0"155"0"0,0 0-125 0 0,0 0-150 0 0,0 0-74 0 0,0 0 49 0 0,-33 11 53 0 0,-100 40-34 0 0,127-49-1159 0 0,1 0 1 0 0,0 0-1 0 0,0 0 1 0 0,0 0-1 0 0,0 1 1 0 0,0 0-1 0 0,0 0 1 0 0,1 0-1 0 0,0 1 1 0 0,-1 0-1 0 0,1 0 1 0 0,0 0-1 0 0,1 0 1 0 0,-1 0-1 0 0,-1 3-123 0 0,-4 6 360 0 0,-1-1-129 0 0,1 0 1 0 0,1 1-1 0 0,0 0 0 0 0,0 0 1 0 0,1 1-1 0 0,1-1 0 0 0,0 1 1 0 0,1 1-1 0 0,1-1 0 0 0,0 1 0 0 0,1 0 1 0 0,1 0-1 0 0,0 0 0 0 0,1 0 1 0 0,0 0-1 0 0,1 1-231 0 0,1-11 86 0 0,1 1 0 0 0,-1-1-1 0 0,1 0 1 0 0,0 0 0 0 0,0 0 0 0 0,0 0 0 0 0,1 0-1 0 0,0 0 1 0 0,0-1 0 0 0,0 1 0 0 0,1-1 0 0 0,-1 0-1 0 0,1 0 1 0 0,0 0 0 0 0,0 0 0 0 0,0-1 0 0 0,1 0-1 0 0,-1 0 1 0 0,1 0 0 0 0,0 0 0 0 0,-1-1 0 0 0,1 0 0 0 0,1 0-1 0 0,-1 0 1 0 0,0 0 0 0 0,0-1 0 0 0,1 0 0 0 0,-1 0-1 0 0,0 0 1 0 0,1-1 0 0 0,-1 0 0 0 0,5 0-86 0 0,1 0 195 0 0,0 0 1 0 0,0-1-1 0 0,0 0 1 0 0,0 0-1 0 0,0-1 1 0 0,0-1-1 0 0,-1 0 1 0 0,1 0-1 0 0,-1-1 1 0 0,1-1-1 0 0,-1 0 0 0 0,-1 0 1 0 0,1-1-1 0 0,5-4-195 0 0,-4 3 121 0 0,1-1 0 0 0,-1 0 0 0 0,-1 0 0 0 0,1-1 0 0 0,-2-1 0 0 0,1 0-1 0 0,-1 0 1 0 0,-1-1 0 0 0,0 0 0 0 0,0-1 0 0 0,-1 1 0 0 0,-1-1 0 0 0,0-1 0 0 0,0 1-1 0 0,-2-1 1 0 0,1 0 0 0 0,-1 0 0 0 0,-1 0 0 0 0,0-4-121 0 0,-2 11-26 0 0,0-1 0 0 0,-1 0 0 0 0,0 0 1 0 0,0 1-1 0 0,0-1 0 0 0,-1 0 0 0 0,0 0 0 0 0,0 1 1 0 0,-1-1-1 0 0,1 0 0 0 0,-1 1 0 0 0,-1 0 0 0 0,0-1 1 0 0,1 1-1 0 0,-2 0 0 0 0,1 0 0 0 0,-1 1 0 0 0,0-1 1 0 0,0 1-1 0 0,0 0 0 0 0,-1 0 0 0 0,0 0 0 0 0,0 0 1 0 0,0 1-1 0 0,-1 0 0 0 0,-2-1 26 0 0,4 2-167 0 0,-1 0 0 0 0,0 1-1 0 0,0 0 1 0 0,1 0 0 0 0,-1 1-1 0 0,0-1 1 0 0,-1 1 0 0 0,1 0 0 0 0,0 0-1 0 0,0 1 1 0 0,0-1 0 0 0,-1 1 0 0 0,1 0-1 0 0,0 1 1 0 0,0-1 0 0 0,-1 1 0 0 0,1 0-1 0 0,0 1 1 0 0,0-1 0 0 0,0 1-1 0 0,0 0 1 0 0,-4 2 167 0 0,-25 18-3918 0 0,3 7-3336 0 0,22-17-1687 0 0</inkml:trace>
  <inkml:trace contextRef="#ctx0" brushRef="#br0" timeOffset="683.523">1163 733 11947 0 0,'0'0'1728'0'0,"0"0"-348"0"0,0 0-54 0 0,0 0 53 0 0,0 0-96 0 0,0 0-191 0 0,0 0-221 0 0,0 0-218 0 0,0 0-163 0 0,0 0-130 0 0,0 0-60 0 0,0 0-32 0 0,0 0-45 0 0,32-35-49 0 0,98-108-31 0 0,-58 63 14 0 0,53-59-57 0 0,-121 134 135 0 0,-4 5-286 0 0,0 1-1 0 0,0-1 1 0 0,1 0 0 0 0,-1 0 0 0 0,0 0-1 0 0,0 1 1 0 0,0-1 0 0 0,1 0 0 0 0,-1 0-1 0 0,0 0 1 0 0,0 0 0 0 0,1 0 0 0 0,-1 1-1 0 0,0-1 1 0 0,1 0 0 0 0,-1 0 0 0 0,0 0-1 0 0,0 0 1 0 0,1 0 0 0 0,-1 0 0 0 0,0 0-1 0 0,1 0 1 0 0,-1 0 0 0 0,0 0 0 0 0,0 0-1 0 0,1 0 1 0 0,-1 0 0 0 0,0 0 0 0 0,1 0-1 0 0,-1-1 1 0 0,0 1 0 0 0,0 0 0 0 0,1 0-1 0 0,-1 0 1 0 0,0 0 0 0 0,0 0 0 0 0,1-1-1 0 0,-1 1 1 0 0,0 0 51 0 0,-30 154-609 0 0,30-151 610 0 0,-2 3 14 0 0,1 0-1 0 0,1-1 0 0 0,-1 1 1 0 0,1 0-1 0 0,0 0 1 0 0,0 0-1 0 0,1 0 0 0 0,0 0 1 0 0,0 0-1 0 0,0-1 0 0 0,1 1 1 0 0,0 0-1 0 0,0-1 1 0 0,0 1-1 0 0,1-1 0 0 0,-1 0 1 0 0,1 0-1 0 0,1 0 0 0 0,-1 0 1 0 0,1 0-1 0 0,0-1 0 0 0,0 1 1 0 0,0-1-1 0 0,0 0 1 0 0,1-1-1 0 0,-1 1 0 0 0,1-1 1 0 0,2 1-15 0 0,-1-1 146 0 0,1-1 1 0 0,-1 0 0 0 0,0-1-1 0 0,1 1 1 0 0,-1-1 0 0 0,1-1-1 0 0,-1 1 1 0 0,1-1 0 0 0,-1 0-1 0 0,1 0 1 0 0,-1-1 0 0 0,1 0-1 0 0,-1 0 1 0 0,0-1-1 0 0,1 0 1 0 0,-1 0 0 0 0,0 0-1 0 0,0-1 1 0 0,0 0 0 0 0,0 0-1 0 0,-1 0 1 0 0,1-1 0 0 0,-1 0-1 0 0,0 0 1 0 0,0 0 0 0 0,0-1-1 0 0,-1 1 1 0 0,1-1 0 0 0,-1 0-1 0 0,2-4-146 0 0,93-134-896 0 0,-77 102-1855 0 0,-6 15-4575 0 0,-10 15-1492 0 0</inkml:trace>
  <inkml:trace contextRef="#ctx0" brushRef="#br0" timeOffset="1089.796">2301 177 9410 0 0,'0'0'3323'0'0,"0"0"-1095"0"0,0 0-481 0 0,0 0-163 0 0,0 0-258 0 0,0 0-292 0 0,0 0-253 0 0,0 0-245 0 0,0 0-182 0 0,0 0-144 0 0,0 0-95 0 0,0 0-39 0 0,0 0-19 0 0,-14 4-30 0 0,-44 13 1 0 0,-8 30 17 0 0,51-30-89 0 0,14-15 31 0 0,0-1 0 0 0,0 1 0 0 0,0 0 0 0 0,0 0 0 0 0,0-1 1 0 0,0 1-1 0 0,1 0 0 0 0,-1 0 0 0 0,0 0 0 0 0,1 0 0 0 0,0 0 0 0 0,0 0 0 0 0,-1 0 1 0 0,1 0-1 0 0,0 0 0 0 0,1 0 0 0 0,-1 0 0 0 0,0 0 0 0 0,0 0 0 0 0,1 0 0 0 0,0 0 0 0 0,-1 0 1 0 0,1 0-1 0 0,0 0 0 0 0,0 0 0 0 0,0 0 0 0 0,0-1 0 0 0,0 1 0 0 0,0 0 0 0 0,0-1 1 0 0,1 1-1 0 0,-1-1 0 0 0,0 1 0 0 0,1-1 0 0 0,0 0 0 0 0,-1 0 0 0 0,1 1 0 0 0,0-1 0 0 0,-1 0 1 0 0,1-1-1 0 0,0 1 0 0 0,0 0 0 0 0,0 0 0 0 0,1 0 13 0 0,51 25-75 0 0,-38-20 128 0 0,1 2 0 0 0,-1 0 0 0 0,0 1 0 0 0,-1 1 0 0 0,0 0 0 0 0,-1 1 0 0 0,11 11-53 0 0,-22-20 50 0 0,-1 1-1 0 0,0-1 0 0 0,0 1 1 0 0,-1 0-1 0 0,1 0 0 0 0,0-1 1 0 0,-1 1-1 0 0,0 0 1 0 0,0 0-1 0 0,0 0 0 0 0,0 0 1 0 0,0 1-1 0 0,0-1 0 0 0,-1 0 1 0 0,0 0-1 0 0,0 0 1 0 0,0 1-1 0 0,0-1 0 0 0,0 0 1 0 0,0 0-1 0 0,-1 1 0 0 0,1-1 1 0 0,-1 0-1 0 0,0 0 0 0 0,0 0 1 0 0,-1 0-1 0 0,1 0 1 0 0,0 0-1 0 0,-1 0 0 0 0,0-1 1 0 0,1 1-1 0 0,-1 0 0 0 0,0-1 1 0 0,-2 2-50 0 0,-88 77 582 0 0,87-78-610 0 0,-109 66-258 0 0,34-32-3300 0 0,61-33 149 0 0,7-4-6627 0 0,10 0 2638 0 0</inkml:trace>
  <inkml:trace contextRef="#ctx0" brushRef="#br0" timeOffset="1336.795">2870 1 9650 0 0,'0'0'3928'0'0,"0"0"-1768"0"0,0 0-704 0 0,0 0-159 0 0,0 0-145 0 0,0 0-141 0 0,0 0-100 0 0,0 0-101 0 0,0 0-125 0 0,0 0-149 0 0,3 35-148 0 0,8 115-121 0 0,-26-52-16 0 0,7-80-218 0 0,-63 188 1 0 0,26-47-2770 0 0,22-134-500 0 0,3-13-5007 0 0,11-9-2111 0 0</inkml:trace>
  <inkml:trace contextRef="#ctx0" brushRef="#br0" timeOffset="1600.761">2483 336 11538 0 0,'0'0'1569'0'0,"0"0"-272"0"0,0 0-156 0 0,0 0-182 0 0,0 0-165 0 0,32-7-105 0 0,103-17-69 0 0,-2 18 593 0 0,26 12-1354 0 0,-55 10-7787 0 0,-82-10 1271 0 0,-7-5 1563 0 0</inkml:trace>
  <inkml:trace contextRef="#ctx0" brushRef="#br0" timeOffset="2821.225">3159 715 6577 0 0,'0'0'3249'0'0,"0"0"-1533"0"0,0 0-474 0 0,0 0 40 0 0,0 0 50 0 0,0 0-118 0 0,0 0-272 0 0,0 0-323 0 0,0 0-281 0 0,0 0-221 0 0,0 0-148 0 0,0 0-91 0 0,-5 5-74 0 0,-12 15-147 0 0,17-20 228 0 0,0 1 1 0 0,0-1-1 0 0,-1 1 0 0 0,1-1 1 0 0,0 0-1 0 0,0 1 1 0 0,0-1-1 0 0,0 1 0 0 0,0-1 1 0 0,0 1-1 0 0,0-1 0 0 0,0 0 1 0 0,0 1-1 0 0,0-1 1 0 0,0 1-1 0 0,0-1 0 0 0,0 0 1 0 0,0 1-1 0 0,1-1 1 0 0,-1 1-1 0 0,0-1 0 0 0,0 0 1 0 0,0 1-1 0 0,1-1 1 0 0,-1 1-1 0 0,0-1 0 0 0,0 0 1 0 0,1 1-1 0 0,-1-1 0 0 0,0 0 1 0 0,1 0-1 0 0,-1 1 1 0 0,0-1-1 0 0,1 0 0 0 0,-1 0 1 0 0,0 1-1 0 0,1-1 1 0 0,-1 0-1 0 0,1 0 0 0 0,-1 0 1 0 0,0 0-1 0 0,1 0 1 0 0,-1 1-1 0 0,1-1 0 0 0,-1 0 1 0 0,1 0-1 0 0,-1 0 1 0 0,0 0-1 0 0,1 0 0 0 0,-1 0 1 0 0,1-1-1 0 0,-1 1 0 0 0,1 0 1 0 0,-1 0 114 0 0,3 1-3991 0 0,4-1-3765 0 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19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0 402 808 0 0,'0'0'570'0'0,"0"0"-148"0"0,0 0 64 0 0,0 0 358 0 0,0 0 412 0 0,0 0 290 0 0,0 0 110 0 0,0 0-49 0 0,0 0-102 0 0,0 0-162 0 0,0 0-154 0 0,0 0-155 0 0,35-9-142 0 0,109-29-96 0 0,-3 8 944 0 0,256 4-1053 0 0,-352 21-1413 0 0,-17-4-2547 0 0,-25 8 1297 0 0,-4 1-5947 0 0,-1 0 4698 0 0,-1 0 3691 0 0,0 0-2190 0 0</inkml:trace>
  <inkml:trace contextRef="#ctx0" brushRef="#br0" timeOffset="265.987">37 593 7242 0 0,'0'0'1104'0'0,"0"0"-411"0"0,0 0-190 0 0,0 0 57 0 0,0 0 200 0 0,0 0 229 0 0,0 0 107 0 0,0 0-5 0 0,0 0-126 0 0,0 0-215 0 0,0 0-198 0 0,31-3-129 0 0,100-10-106 0 0,127-30 614 0 0,-78 14-725 0 0,92-12-4912 0 0,-198 34-5243 0 0,-61 3 6422 0 0</inkml:trace>
  <inkml:trace contextRef="#ctx0" brushRef="#br0" timeOffset="695.946">394 1 6425 0 0,'0'0'827'0'0,"0"0"17"0"0,0 0 193 0 0,0 0 215 0 0,0 0 53 0 0,0 0-116 0 0,0 0-317 0 0,0 0-331 0 0,0 0-187 0 0,0 0-37 0 0,0 0 77 0 0,0 0 90 0 0,5 5 44 0 0,7 5-210 0 0,0 0 0 0 0,0-1 0 0 0,1 0-1 0 0,0-1 1 0 0,1-1 0 0 0,0 0 0 0 0,0-1 0 0 0,12 4-318 0 0,226 78 1407 0 0,-203-68-1338 0 0,-25-12-51 0 0,0 2 0 0 0,0 1 1 0 0,-1 0-1 0 0,0 2 0 0 0,-1 1 1 0 0,0 1-19 0 0,-18-11 0 0 0,0-1 0 0 0,0 1 1 0 0,0 0-1 0 0,-1 0 0 0 0,0 0 0 0 0,0 1 1 0 0,0-1-1 0 0,0 1 0 0 0,-1-1 0 0 0,1 1 1 0 0,-1 0-1 0 0,0 0 0 0 0,-1 0 1 0 0,1 0-1 0 0,-1 0 0 0 0,0 1 0 0 0,0-1 1 0 0,-1 0-1 0 0,1 1 0 0 0,-1-1 0 0 0,-1 0 1 0 0,1 0-1 0 0,-1 1 0 0 0,1-1 1 0 0,-2 0-1 0 0,1 0 0 0 0,0 0 0 0 0,-1 1 1 0 0,-1 0-1 0 0,-21 28 20 0 0,-1-1-1 0 0,-1-1 1 0 0,-2-2 0 0 0,-1 0 0 0 0,-2-2 0 0 0,-1-1 0 0 0,-1-2 0 0 0,-1-1 0 0 0,-3 0-20 0 0,-8 8-39 0 0,-187 115-3745 0 0,213-130 896 0 0,10-1-4894 0 0,7-8 1590 0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22.8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732 813 0 0 0,'0'0'371'0'0,"0"0"-122"0"0,0 0-21 0 0,0 0 116 0 0,0 0 143 0 0,0 0 130 0 0,0 0 90 0 0,0 0 20 0 0,0 0-48 0 0,-19 35-138 0 0,-62 110-183 0 0,17-46 41 0 0,33-63-178 0 0,-1-1 0 0 0,-1-2 1 0 0,-2-1-1 0 0,-2-2 0 0 0,-18 11-221 0 0,17-15 63 0 0,-2 0-1 0 0,0-3 0 0 0,-2-1 1 0 0,-36 12-63 0 0,-6-23 293 0 0,81-14-306 0 0,1-1 0 0 0,-1 1 1 0 0,1-1-1 0 0,0 1 0 0 0,0-1 0 0 0,1 0 0 0 0,-1 0 0 0 0,1 0 0 0 0,0 0 0 0 0,0 0 0 0 0,0 0 0 0 0,0 0 0 0 0,1 0 0 0 0,-1-1 1 0 0,1 1-1 0 0,0 0 0 0 0,1 0 0 0 0,-1 0 0 0 0,1-1 0 0 0,0 1 0 0 0,0 0 0 0 0,0-1 13 0 0,4-14-37 0 0,2 0 0 0 0,0 1-1 0 0,0-1 1 0 0,2 2 0 0 0,0-1-1 0 0,1 1 1 0 0,4-4 37 0 0,16-29 61 0 0,-22 34 1 0 0,2 0 1 0 0,-1 0-1 0 0,2 1 0 0 0,0 0 1 0 0,1 1-1 0 0,1 0 0 0 0,0 1 1 0 0,1 1-1 0 0,0 0 0 0 0,0 0 1 0 0,6-1-63 0 0,-16 11 83 0 0,0 0 1 0 0,0 0 0 0 0,0 1 0 0 0,0 0 0 0 0,0 0 0 0 0,0 0 0 0 0,0 0-1 0 0,0 1 1 0 0,1 0 0 0 0,-1 0 0 0 0,0 0 0 0 0,0 0 0 0 0,0 0 0 0 0,0 1 0 0 0,0 0-1 0 0,0 0 1 0 0,1 0 0 0 0,-2 0 0 0 0,1 1 0 0 0,0 0 0 0 0,0-1 0 0 0,0 1-1 0 0,-1 1 1 0 0,1-1 0 0 0,0 1-84 0 0,78 82 2797 0 0,-47-43-1362 0 0,114 127 274 0 0,-141-161-1798 0 0,85 70 333 0 0,-13-58-2885 0 0,-58-20-341 0 0,-6 0-2137 0 0,-9 0 111 0 0</inkml:trace>
  <inkml:trace contextRef="#ctx0" brushRef="#br0" timeOffset="697.391">1272 625 0 0 0,'0'0'487'0'0,"0"0"692"0"0,0 0 292 0 0,0 0 118 0 0,0 0 2 0 0,0 0-68 0 0,0 0-93 0 0,0 0-100 0 0,0 0-170 0 0,0 0-127 0 0,0 0-116 0 0,0 0-141 0 0,-25-10-65 0 0,-75-29-78 0 0,30 29 1772 0 0,64 46-1965 0 0,9-2-205 0 0,1-1 1 0 0,2 0-1 0 0,1 0 1 0 0,1 0 0 0 0,2-1-1 0 0,4 5-235 0 0,-2 1 231 0 0,21 64 193 0 0,-5 1 0 0 0,-5 1 0 0 0,-1 21-424 0 0,-12-40 397 0 0,-5 1 0 0 0,-4 68-397 0 0,-2-144 14 0 0,0-1 0 0 0,-1 0 0 0 0,1 1 1 0 0,-2-1-1 0 0,1 0 0 0 0,-1 0 0 0 0,-1-1 0 0 0,0 1 0 0 0,0-1 1 0 0,-1 1-1 0 0,1-1 0 0 0,-2 0 0 0 0,1-1 0 0 0,-1 0 1 0 0,-1 0-1 0 0,1 0 0 0 0,-1 0 0 0 0,0-1 0 0 0,0 0 0 0 0,-1-1 1 0 0,0 1-1 0 0,0-2 0 0 0,0 1 0 0 0,-1-1 0 0 0,1 0 1 0 0,-1-1-1 0 0,0 0 0 0 0,0 0 0 0 0,0-1 0 0 0,-1 0 1 0 0,1-1-1 0 0,0 0 0 0 0,-7 0-14 0 0,12-3-184 0 0,0 0-1 0 0,0 0 1 0 0,0-1 0 0 0,0 0 0 0 0,0 1-1 0 0,1-1 1 0 0,-1 0 0 0 0,1-1 0 0 0,0 1-1 0 0,0-1 1 0 0,0 1 0 0 0,0-1 0 0 0,0 0-1 0 0,1 0 1 0 0,0 0 0 0 0,0 0 0 0 0,0-1-1 0 0,0 1 1 0 0,1 0 0 0 0,-1-1 0 0 0,1 1-1 0 0,0-1 1 0 0,1 0 0 0 0,-1 1 0 0 0,1-1-1 0 0,0 0 1 0 0,0 1 0 0 0,0-1 0 0 0,1 0-1 0 0,0 1 1 0 0,0-3 184 0 0,8-40-4656 0 0,2 18-1441 0 0,-2 13-291 0 0</inkml:trace>
  <inkml:trace contextRef="#ctx0" brushRef="#br0" timeOffset="1275.345">1745 1026 7362 0 0,'0'0'898'0'0,"0"0"-103"0"0,0 0-63 0 0,0 0 125 0 0,0 0 68 0 0,0 0-6 0 0,0 0-67 0 0,0 0-121 0 0,0 0-131 0 0,0 0-161 0 0,0 0-166 0 0,0 0-119 0 0,0 0-68 0 0,-32 29-23 0 0,-97 91 2 0 0,84-56 15 0 0,44-52-60 0 0,-2-7 7 0 0,1 1 1 0 0,-1 0-1 0 0,1 0 0 0 0,1 0 0 0 0,-1 1 0 0 0,1-1 0 0 0,0 0 0 0 0,1 0 0 0 0,-1 1 0 0 0,1-1 0 0 0,1 1 0 0 0,-1-1 0 0 0,1 0 1 0 0,0 0-1 0 0,0 1 0 0 0,1-1 0 0 0,0 0 0 0 0,0 0 0 0 0,0 0 0 0 0,1-1 0 0 0,0 1 0 0 0,0 0 0 0 0,0-1 0 0 0,1 0 0 0 0,0 0 1 0 0,0 0-1 0 0,0 0 0 0 0,1-1 0 0 0,-1 1 0 0 0,1-1 0 0 0,0 0 0 0 0,0-1 0 0 0,1 1 0 0 0,-1-1 0 0 0,1 0 0 0 0,-1 0 0 0 0,1-1 1 0 0,0 0-1 0 0,3 1-27 0 0,5-4 188 0 0,-1-1 0 0 0,0 0 0 0 0,1-1 1 0 0,-1 0-1 0 0,0-2 0 0 0,-1 1 0 0 0,1-1 1 0 0,-1-1-1 0 0,0 0 0 0 0,0-1 0 0 0,-1 0 1 0 0,0-1-1 0 0,0 0 0 0 0,-1-1 1 0 0,0 0-1 0 0,0-1 0 0 0,-1 0 0 0 0,2-3-188 0 0,18-16 64 0 0,-1-2-1 0 0,-2 0 0 0 0,-1-2 0 0 0,-2-1 0 0 0,-1-1 0 0 0,-1-1 1 0 0,-3-1-1 0 0,5-13-63 0 0,-18 35-137 0 0,0 0 0 0 0,-2-1 1 0 0,1 0-1 0 0,-2 0 0 0 0,0 0 0 0 0,-1 0 1 0 0,-1 0-1 0 0,0 0 0 0 0,-2-10 137 0 0,1 18-90 0 0,0 1 0 0 0,0-1 0 0 0,0 1 0 0 0,-1-1 0 0 0,-1 1 0 0 0,1-1 0 0 0,-1 1 0 0 0,0 0 0 0 0,-1 0 0 0 0,1 1 0 0 0,-2-1 0 0 0,1 1 0 0 0,-1 0 0 0 0,1 0 0 0 0,-2 0 0 0 0,1 1 0 0 0,-1-1 0 0 0,1 1-1 0 0,-1 1 1 0 0,-5-4 90 0 0,6 5-23 0 0,0 1 0 0 0,0 0 0 0 0,1 0 0 0 0,-1 1 1 0 0,-1-1-1 0 0,1 1 0 0 0,0 0 0 0 0,0 0 0 0 0,0 0 0 0 0,0 1 0 0 0,-1 0 0 0 0,1 0 0 0 0,0 0 0 0 0,0 1 0 0 0,-1 0 0 0 0,1 0 0 0 0,0 0 0 0 0,0 1 0 0 0,0-1 0 0 0,0 1 0 0 0,0 0 0 0 0,1 1 0 0 0,-1-1 0 0 0,1 1 0 0 0,-1 0 0 0 0,1 0 0 0 0,0 0 0 0 0,0 1 0 0 0,0-1 0 0 0,-2 5 23 0 0,-3 1 11 0 0,1 1 0 0 0,0 0 0 0 0,0 0 0 0 0,1 1 0 0 0,1 0 0 0 0,0 1 0 0 0,1-1 0 0 0,0 1 0 0 0,0 0 0 0 0,1 0 0 0 0,1 1 0 0 0,-1 3-11 0 0,2-2 52 0 0,0 0 0 0 0,1 0 1 0 0,0 0-1 0 0,1 0 0 0 0,0 1 0 0 0,2-1 1 0 0,-1 0-1 0 0,2 0 0 0 0,0 0 0 0 0,0 0 0 0 0,2-1 1 0 0,-1 1-1 0 0,7 9-52 0 0,8 15 167 0 0,3-1 0 0 0,1 0 0 0 0,2-2-1 0 0,1-1 1 0 0,1-1 0 0 0,2-1 0 0 0,22 17-167 0 0,-44-42-411 0 0,2 2 184 0 0,-5-8-3675 0 0,2 0-3538 0 0,-5-1 360 0 0</inkml:trace>
  <inkml:trace contextRef="#ctx0" brushRef="#br0" timeOffset="1663.447">2560 702 11747 0 0,'0'0'725'0'0,"0"0"-41"0"0,0 0 31 0 0,0 0 160 0 0,0 0 94 0 0,-18 31-7 0 0,-57 100-127 0 0,20-12 514 0 0,45-90-1259 0 0,2 1-1 0 0,0-1 0 0 0,2 2 1 0 0,2-1-1 0 0,0 0 0 0 0,2 1 1 0 0,2 0-1 0 0,1 14-89 0 0,20 22-27 0 0,-18-64 76 0 0,-1 1 0 0 0,0-1-1 0 0,1 0 1 0 0,0 0 0 0 0,-1 0-1 0 0,1 0 1 0 0,1 0 0 0 0,-1 0-1 0 0,0-1 1 0 0,0 0 0 0 0,1 1-1 0 0,0-1 1 0 0,-1-1 0 0 0,1 1-1 0 0,0 0 1 0 0,0-1 0 0 0,0 0-1 0 0,0 0 1 0 0,0 0-1 0 0,0-1 1 0 0,0 1 0 0 0,0-1-1 0 0,4 0-48 0 0,106-14 1213 0 0,-3-13-1615 0 0,-101 12-4000 0 0,-8 3-5075 0 0,-2 10 1877 0 0</inkml:trace>
  <inkml:trace contextRef="#ctx0" brushRef="#br0" timeOffset="1892.514">2139 1045 11731 0 0,'0'0'1172'0'0,"0"0"-305"0"0,0 0-67 0 0,0 0 71 0 0,0 0 55 0 0,0 0-57 0 0,0 0-116 0 0,0 0-63 0 0,0 0-82 0 0,34-7-115 0 0,110-21-106 0 0,94-7 274 0 0,-117 22-1037 0 0,7 0-3593 0 0,-44 9-7073 0 0,-71 4 5601 0 0</inkml:trace>
  <inkml:trace contextRef="#ctx0" brushRef="#br0" timeOffset="2264.388">3109 1037 9842 0 0,'0'0'1961'0'0,"0"0"-647"0"0,0 0-252 0 0,0 0 162 0 0,0 0 65 0 0,0 0-81 0 0,0 0-140 0 0,0 0-158 0 0,0 0-150 0 0,0 0-163 0 0,0 0-127 0 0,0 0-142 0 0,33-1-82 0 0,102-5-50 0 0,-40-2 115 0 0,-64 5-824 0 0,32-3 490 0 0,-41 5-3530 0 0,0 0-3548 0 0,-22 1 1989 0 0,0 0-1372 0 0</inkml:trace>
  <inkml:trace contextRef="#ctx0" brushRef="#br0" timeOffset="2514.287">3149 1262 5825 0 0,'0'0'2177'0'0,"0"0"-241"0"0,0 0-288 0 0,0 0-143 0 0,0 0-345 0 0,0 0-216 0 0,188 3-112 0 0,-147-10-127 0 0,-1 0-169 0 0,4-4-216 0 0,-1 3-192 0 0,3-3-344 0 0,0 4-576 0 0,-2 0-1153 0 0,-13 3-2280 0 0,-9 0-6313 0 0</inkml:trace>
  <inkml:trace contextRef="#ctx0" brushRef="#br0" timeOffset="3460.503">4366 595 0 0 0,'0'0'749'0'0,"0"0"462"0"0,0 0 215 0 0,0 0 68 0 0,0 0 33 0 0,0 0-23 0 0,0 0-98 0 0,0 0-134 0 0,0 0-175 0 0,0 0-199 0 0,0 0-158 0 0,0 0-97 0 0,-23-30-58 0 0,-74-94 12 0 0,48 80 569 0 0,45 42-1106 0 0,1 1-1 0 0,-1-1 0 0 0,0 1 0 0 0,0 0 0 0 0,0 0 0 0 0,0 0 0 0 0,0 0 0 0 0,0 1 0 0 0,0 0 0 0 0,0-1 0 0 0,0 1 0 0 0,0 1 0 0 0,0-1 0 0 0,0 1 0 0 0,0-1 0 0 0,0 1 1 0 0,0 1-1 0 0,1-1 0 0 0,-1 0 0 0 0,0 1 0 0 0,0 0 0 0 0,1 0 0 0 0,-1 0 0 0 0,1 0 0 0 0,0 0 0 0 0,0 1 0 0 0,0-1 0 0 0,-2 3-59 0 0,-1 5 26 0 0,0 1-1 0 0,1-1 1 0 0,0 1-1 0 0,1 1 1 0 0,0-1-1 0 0,1 0 1 0 0,0 1-1 0 0,1 0 1 0 0,0 0-1 0 0,1 0 1 0 0,0-1 0 0 0,1 1-1 0 0,0 0 1 0 0,1 0-1 0 0,0 0 1 0 0,1 0-1 0 0,1 0 1 0 0,0-1-1 0 0,0 1 1 0 0,1-1-1 0 0,2 3-25 0 0,54 140 762 0 0,71 132 377 0 0,-112-246-1025 0 0,-2 1 0 0 0,-2 1 0 0 0,-1 0 0 0 0,-3 1 1 0 0,-1 0-1 0 0,-2 1 0 0 0,-2 0 0 0 0,-1 31-114 0 0,-3-65 36 0 0,-2-1 0 0 0,0 1 0 0 0,0-1 0 0 0,0 1 0 0 0,-1-1 0 0 0,-1 1 0 0 0,1-1 0 0 0,-2 0 0 0 0,1 0 0 0 0,-1 0 0 0 0,-1 0-1 0 0,1 0 1 0 0,-2-1 0 0 0,1 1 0 0 0,-1-1 0 0 0,0 0 0 0 0,-1 0 0 0 0,-6 6-36 0 0,5-6-66 0 0,-1-1 0 0 0,-1 0 0 0 0,1 0-1 0 0,-1-1 1 0 0,-1 0 0 0 0,1 0 0 0 0,-1-1 0 0 0,0-1 0 0 0,0 0 0 0 0,0 0 0 0 0,-1 0-1 0 0,1-2 1 0 0,-1 1 0 0 0,0-1 0 0 0,0-1 0 0 0,0 0 0 0 0,0 0 0 0 0,0-1-1 0 0,1-1 1 0 0,-1 0 0 0 0,0 0 0 0 0,0-1 66 0 0,8 1-208 0 0,1 0 0 0 0,-1 0 0 0 0,1-1 0 0 0,0 1 0 0 0,-1 0 0 0 0,1-1 1 0 0,0 0-1 0 0,0 0 0 0 0,0 1 0 0 0,0-1 0 0 0,0 0 0 0 0,1 0 0 0 0,-1-1 0 0 0,0 1 0 0 0,1 0 0 0 0,0-1 0 0 0,0 1 0 0 0,-1 0 0 0 0,1-1 0 0 0,1 1 0 0 0,-1-1 0 0 0,0-1 208 0 0,-4-38-9516 0 0,5 27 3096 0 0</inkml:trace>
  <inkml:trace contextRef="#ctx0" brushRef="#br0" timeOffset="3994.89">4933 919 3329 0 0,'0'0'1249'0'0,"0"0"-95"0"0,0 0-41 0 0,0 0 17 0 0,0 0 10 0 0,0 0-58 0 0,0 0-55 0 0,0 0-100 0 0,-33 13-127 0 0,-102 43-157 0 0,67-8 61 0 0,58-36-564 0 0,2-4-120 0 0,0 0 1 0 0,1 1-1 0 0,0 0 1 0 0,1 0-1 0 0,-1 1 1 0 0,2 0-1 0 0,0 0 1 0 0,0 0-1 0 0,0 0 1 0 0,1 1 0 0 0,1 0-1 0 0,0-1 1 0 0,1 2-1 0 0,0-1 1 0 0,0 0-1 0 0,1 0 1 0 0,1 0-1 0 0,0 1 1 0 0,0-1-1 0 0,1 0 1 0 0,0 0-1 0 0,1 1 1 0 0,3 7-21 0 0,-2-13 86 0 0,-1-1 1 0 0,1 0 0 0 0,1-1-1 0 0,-1 1 1 0 0,1-1 0 0 0,0 1-1 0 0,0-1 1 0 0,0 0-1 0 0,0 0 1 0 0,1-1 0 0 0,0 1-1 0 0,-1-1 1 0 0,1 0-1 0 0,0 0 1 0 0,1-1 0 0 0,-1 0-1 0 0,0 1 1 0 0,1-2 0 0 0,-1 1-1 0 0,1-1 1 0 0,0 0-1 0 0,0 0 1 0 0,-1 0 0 0 0,1-1-1 0 0,0 0 1 0 0,0 0 0 0 0,2-1-87 0 0,10 0 338 0 0,1-1 0 0 0,-1-1 1 0 0,0-1-1 0 0,0-1 1 0 0,-1 0-1 0 0,1-1 1 0 0,-1-1-1 0 0,0-1-338 0 0,18-11 122 0 0,-1-1-1 0 0,-1-2 0 0 0,-1-1 0 0 0,0-2 1 0 0,-2-1-1 0 0,-1-2 0 0 0,-2 0 0 0 0,0-2 1 0 0,-2-1-1 0 0,-1-1 0 0 0,-2-1 0 0 0,-1 0 1 0 0,12-29-122 0 0,-25 45-121 0 0,-2 0 1 0 0,1 0 0 0 0,-2-1-1 0 0,-1 0 1 0 0,0 0-1 0 0,-1 0 1 0 0,0 0 0 0 0,-2 0-1 0 0,0-1 1 0 0,-2 1 0 0 0,0 0-1 0 0,-3-17 121 0 0,3 30-25 0 0,0-1-1 0 0,0 1 1 0 0,-1 0-1 0 0,0 0 1 0 0,0 0-1 0 0,0 0 1 0 0,-1 0-1 0 0,0 0 1 0 0,0 1-1 0 0,0-1 0 0 0,0 1 1 0 0,-1 0-1 0 0,1 0 1 0 0,-1 0-1 0 0,0 0 1 0 0,0 1-1 0 0,-1 0 1 0 0,1 0-1 0 0,-1 0 1 0 0,0 0-1 0 0,0 0 1 0 0,0 1-1 0 0,0 0 1 0 0,0 0-1 0 0,0 1 0 0 0,0-1 1 0 0,-1 1-1 0 0,1 0 1 0 0,0 1-1 0 0,-1-1 1 0 0,1 1-1 0 0,-1 0 1 0 0,1 0-1 0 0,-1 1 1 0 0,1-1-1 0 0,0 1 1 0 0,-1 1-1 0 0,1-1 1 0 0,0 1-1 0 0,0 0 0 0 0,0 0 1 0 0,0 0-1 0 0,0 1 1 0 0,0-1-1 0 0,1 1 1 0 0,-1 1-1 0 0,1-1 1 0 0,-4 4 25 0 0,-6 5 7 0 0,0 1 1 0 0,1 1 0 0 0,1 0 0 0 0,0 1-1 0 0,1 0 1 0 0,0 1 0 0 0,2 0-1 0 0,0 1 1 0 0,0 0 0 0 0,2 1 0 0 0,0-1-1 0 0,1 1 1 0 0,0 0 0 0 0,2 1 0 0 0,0-1-1 0 0,2 1 1 0 0,0 0 0 0 0,0 0-1 0 0,2 15-7 0 0,3-23-27 0 0,-1-1-1 0 0,2 1 0 0 0,-1 0 1 0 0,1-1-1 0 0,1 1 0 0 0,0-1 0 0 0,1-1 1 0 0,0 1-1 0 0,0-1 0 0 0,1 0 1 0 0,0 0-1 0 0,0-1 0 0 0,1 0 0 0 0,0 0 1 0 0,1-1-1 0 0,0 0 0 0 0,0 0 1 0 0,0-1-1 0 0,1 0 0 0 0,8 3 28 0 0,73 33-5059 0 0,-72-35 264 0 0,-6-3-3806 0 0</inkml:trace>
  <inkml:trace contextRef="#ctx0" brushRef="#br0" timeOffset="4845.239">5419 1188 1488 0 0,'0'0'1703'0'0,"0"0"-468"0"0,0 0 186 0 0,0 0 536 0 0,0 0 178 0 0,0 0-69 0 0,0 0-193 0 0,0 0-321 0 0,0 0-277 0 0,0 0-224 0 0,0 0-220 0 0,0 0-159 0 0,0 0-103 0 0,27-7-59 0 0,84-25-61 0 0,-58 6 152 0 0,-45 17-466 0 0,171-130 664 0 0,-155 119-784 0 0,85-89-315 0 0,-101 80-323 0 0,-24 29-628 0 0,7 3 1109 0 0,0 0 0 0 0,1 1 0 0 0,-1 1 0 0 0,1-1 1 0 0,0 1-1 0 0,0 0 0 0 0,0 1 0 0 0,1 0 0 0 0,0 0 0 0 0,0 1 0 0 0,-2 3 142 0 0,8-9-14 0 0,-10 7-36 0 0,1 1-1 0 0,0 0 1 0 0,0 0 0 0 0,1 1 0 0 0,0 1-1 0 0,1-1 1 0 0,0 1 0 0 0,1 1-1 0 0,0-1 1 0 0,1 1 0 0 0,0 1 0 0 0,1-1-1 0 0,0 1 1 0 0,1 0 0 0 0,0 0 0 0 0,1 0-1 0 0,1 0 1 0 0,0 0 0 0 0,1 1-1 0 0,0 4 51 0 0,3-13 43 0 0,1-1 0 0 0,-1 1 0 0 0,1 0 0 0 0,0-1 0 0 0,1 1-1 0 0,-1-1 1 0 0,1 0 0 0 0,0 0 0 0 0,0-1 0 0 0,0 1 0 0 0,0-1-1 0 0,1 0 1 0 0,-1 0 0 0 0,1 0 0 0 0,0 0 0 0 0,0-1-1 0 0,0 0 1 0 0,0 0 0 0 0,0 0 0 0 0,0-1 0 0 0,1 0 0 0 0,-1 0-1 0 0,0 0 1 0 0,1 0 0 0 0,-1-1 0 0 0,1 0 0 0 0,1-1-43 0 0,6 3 183 0 0,-1-1 1 0 0,0-1-1 0 0,1 0 1 0 0,-1-1-1 0 0,0-1 1 0 0,1 0-1 0 0,-1 0 1 0 0,0-1-1 0 0,0 0 1 0 0,-1-1-1 0 0,1-1 0 0 0,2-1-183 0 0,30-18 144 0 0,-2-2 0 0 0,0-1 0 0 0,-2-2 0 0 0,-1-2 0 0 0,-2-2-1 0 0,10-12-143 0 0,-40 39-57 0 0,0 0 0 0 0,-1-1 0 0 0,1 0 0 0 0,-1 0 0 0 0,-1 0 0 0 0,0-1 0 0 0,0 0 0 0 0,0 0 0 0 0,-1 0 0 0 0,0-1 0 0 0,0 1 0 0 0,-1-1 0 0 0,0 0 0 0 0,-1 0 0 0 0,1-6 57 0 0,-4 13-47 0 0,0 1 0 0 0,0 0 0 0 0,0 0 0 0 0,0 0-1 0 0,0 1 1 0 0,0-1 0 0 0,-1 0 0 0 0,1 0 0 0 0,0 1-1 0 0,0-1 1 0 0,-1 0 0 0 0,1 1 0 0 0,-1-1 0 0 0,1 1-1 0 0,0 0 1 0 0,-1-1 0 0 0,1 1 0 0 0,-1 0-1 0 0,1 0 1 0 0,-1 0 0 0 0,1 0 0 0 0,-1 0 0 0 0,1 0-1 0 0,0 1 1 0 0,-1-1 0 0 0,1 0 0 0 0,-1 1 0 0 0,1-1-1 0 0,0 1 1 0 0,-1-1 0 0 0,1 1 0 0 0,0 0 0 0 0,0 0-1 0 0,-1-1 1 0 0,1 1 0 0 0,0 0 0 0 0,0 0 0 0 0,0 0-1 0 0,0 0 1 0 0,0 1 47 0 0,-11 5-47 0 0,1 2 1 0 0,1-1-1 0 0,-1 1 1 0 0,2 1-1 0 0,-1 0 0 0 0,1 1 1 0 0,0-1-1 0 0,1 2 1 0 0,1-1-1 0 0,0 1 0 0 0,0 0 1 0 0,1 0-1 0 0,1 1 1 0 0,0 0-1 0 0,0 0 0 0 0,2 0 1 0 0,-1 1-1 0 0,2-1 1 0 0,-1 9 46 0 0,5-15 39 0 0,0-1 1 0 0,0 0-1 0 0,1 1 1 0 0,-1-1 0 0 0,2 0-1 0 0,-1 0 1 0 0,1 0-1 0 0,-1-1 1 0 0,2 0 0 0 0,-1 1-1 0 0,0-1 1 0 0,1 0 0 0 0,0-1-1 0 0,0 1 1 0 0,1-1-1 0 0,-1 0 1 0 0,1-1 0 0 0,0 1-1 0 0,0-1 1 0 0,0 0-1 0 0,0-1 1 0 0,1 1 0 0 0,-1-1-1 0 0,1-1 1 0 0,-1 1 0 0 0,1-1-1 0 0,4 0-39 0 0,6 0 165 0 0,0-2 0 0 0,0 0 0 0 0,-1-1 0 0 0,1 0 0 0 0,0-2 0 0 0,-1 0 0 0 0,0-1 0 0 0,1 0 0 0 0,-2-1 0 0 0,1-1 0 0 0,-1-1 0 0 0,0 0 0 0 0,-1-1 0 0 0,0 0 0 0 0,0-1 0 0 0,-1-1 0 0 0,0 0 0 0 0,-1-1-1 0 0,0 0 1 0 0,2-5-165 0 0,109-121-34 0 0,-116 129-11 0 0,-1 0 1 0 0,0 0 0 0 0,-1-1-1 0 0,0 0 1 0 0,0 0-1 0 0,-1-1 1 0 0,-1 1-1 0 0,0-1 1 0 0,0 1-1 0 0,-1-1 1 0 0,0 0-1 0 0,-1 0 1 0 0,0 0-1 0 0,-1-1 1 0 0,0-3 44 0 0,0 13-13 0 0,-1 1 0 0 0,1 0 0 0 0,0-1 1 0 0,-1 1-1 0 0,1 0 0 0 0,-1-1 0 0 0,1 1 0 0 0,-1 0 0 0 0,0 0 0 0 0,1-1 0 0 0,-1 1 1 0 0,0 0-1 0 0,0 0 0 0 0,0 0 0 0 0,0 0 0 0 0,0 0 0 0 0,0 0 0 0 0,0 0 1 0 0,0 1-1 0 0,0-1 0 0 0,-1 0 0 0 0,1 1 0 0 0,0-1 0 0 0,0 0 0 0 0,-1 1 1 0 0,1-1-1 0 0,0 1 0 0 0,-1 0 0 0 0,1 0 0 0 0,0-1 0 0 0,-1 1 0 0 0,1 0 0 0 0,-1 0 1 0 0,1 0-1 0 0,0 0 0 0 0,-1 1 0 0 0,1-1 0 0 0,-1 0 0 0 0,1 0 0 0 0,0 1 1 0 0,-1-1 12 0 0,-54 22-328 0 0,46-16 328 0 0,0 0 0 0 0,0 1 0 0 0,0 0 0 0 0,1 1 0 0 0,0 0-1 0 0,1 1 1 0 0,0 0 0 0 0,0 0 0 0 0,1 0 0 0 0,0 1 0 0 0,0 0 0 0 0,1 1 0 0 0,1-1 0 0 0,0 1-1 0 0,0 0 1 0 0,1 0 0 0 0,0 1 0 0 0,1-1 0 0 0,1 1 0 0 0,0 0 0 0 0,0 0 0 0 0,1 0-1 0 0,0 1 1 0 0,2-4 30 0 0,-1 0 0 0 0,1 1 0 0 0,1-1 0 0 0,0 1-1 0 0,0-1 1 0 0,1 0 0 0 0,0 0 0 0 0,0 0-1 0 0,1-1 1 0 0,1 1 0 0 0,-1-1 0 0 0,1 0-1 0 0,1 0 1 0 0,-1 0 0 0 0,1-1 0 0 0,5 4-30 0 0,1 3-68 0 0,1-1 0 0 0,0-1 1 0 0,1 0-1 0 0,0-1 0 0 0,1-1 1 0 0,0 0-1 0 0,1-1 0 0 0,0 0 1 0 0,0-1-1 0 0,10 2 68 0 0,16 3-3970 0 0,2-4-3689 0 0,-33-9-1496 0 0</inkml:trace>
  <inkml:trace contextRef="#ctx0" brushRef="#br0" timeOffset="7421.386">4208 2134 0 0 0,'0'0'365'0'0,"0"0"172"0"0,0 0 289 0 0,0 0 273 0 0,0 0 167 0 0,0 0 87 0 0,0 0 46 0 0,0 0-86 0 0,0 0-126 0 0,0 0-166 0 0,23-13-215 0 0,74-40-118 0 0,-74 41-417 0 0,0-2 0 0 0,-1 0 0 0 0,-1-2 0 0 0,-1 0 0 0 0,0-1 1 0 0,-1-1-1 0 0,-1-1 0 0 0,0-1 0 0 0,-2 0 0 0 0,9-16-271 0 0,-21 32-7 0 0,1-2-35 0 0,0 0 0 0 0,-1 0 1 0 0,0 0-1 0 0,0 0 0 0 0,0-1 1 0 0,-1 1-1 0 0,1-1 1 0 0,-2 0-1 0 0,1 0 0 0 0,-1 0 1 0 0,0-1-1 0 0,0 1 0 0 0,-1 0 1 0 0,0-1-1 0 0,-1-1 42 0 0,-1 8-127 0 0,-1-1-1 0 0,1 1 1 0 0,-1 0-1 0 0,0 0 1 0 0,0-1 0 0 0,0 1-1 0 0,0 1 1 0 0,0-1-1 0 0,0 0 1 0 0,0 0-1 0 0,0 1 1 0 0,0-1 0 0 0,0 1-1 0 0,0 0 1 0 0,0 0-1 0 0,0-1 1 0 0,0 1 0 0 0,-1 1-1 0 0,1-1 1 0 0,0 0-1 0 0,0 0 1 0 0,0 1 0 0 0,0-1-1 0 0,0 1 1 0 0,0 0-1 0 0,0 0 1 0 0,0-1 0 0 0,-1 2 127 0 0,-8 5-87 0 0,1 0 1 0 0,0 1-1 0 0,0-1 1 0 0,1 2-1 0 0,0 0 1 0 0,1 0-1 0 0,0 0 1 0 0,0 1-1 0 0,1 0 1 0 0,0 1-1 0 0,1-1 1 0 0,0 1 0 0 0,1 1-1 0 0,0-1 1 0 0,1 1-1 0 0,0 0 1 0 0,1-1-1 0 0,0 5 87 0 0,1-12 102 0 0,1 1-1 0 0,1 0 1 0 0,-1-1-1 0 0,1 1 0 0 0,0 0 1 0 0,0 0-1 0 0,0-1 1 0 0,0 1-1 0 0,1 0 1 0 0,0 0-1 0 0,0-1 1 0 0,0 1-1 0 0,1-1 1 0 0,-1 1-1 0 0,1-1 0 0 0,0 1 1 0 0,1-1-1 0 0,-1 0 1 0 0,1 0-1 0 0,-1 0 1 0 0,1 0-1 0 0,0-1 1 0 0,1 1-1 0 0,-1-1 1 0 0,1 0-1 0 0,-1 0 0 0 0,1 0 1 0 0,0 0-1 0 0,0-1 1 0 0,0 1-1 0 0,1-1 1 0 0,-1 0-1 0 0,0 0 1 0 0,1-1-1 0 0,0 1 1 0 0,-1-1-1 0 0,1 0 0 0 0,0 0 1 0 0,-1-1-1 0 0,1 1 1 0 0,2-1-102 0 0,9-2 138 0 0,0 0 0 0 0,0-1 0 0 0,0-1 0 0 0,0-1-1 0 0,-1 0 1 0 0,1-1 0 0 0,-1-1 0 0 0,-1 0 0 0 0,1-1 0 0 0,-1 0 0 0 0,0-1 0 0 0,-1-1 0 0 0,0 0 0 0 0,-1-1 0 0 0,0 0 0 0 0,-1-1 0 0 0,0 0 0 0 0,-1-1 0 0 0,0 0-1 0 0,-1-1 1 0 0,7-12-138 0 0,-11 19-45 0 0,0 0-1 0 0,-1-1 0 0 0,0 0 1 0 0,0 0-1 0 0,0 0 0 0 0,-1-1 0 0 0,0 1 1 0 0,-1-1-1 0 0,0 1 0 0 0,0-1 1 0 0,0-9 45 0 0,-3 18-64 0 0,0-1 1 0 0,0 0 0 0 0,0 1 0 0 0,0-1-1 0 0,0 1 1 0 0,0-1 0 0 0,0 1 0 0 0,0-1 0 0 0,0 1-1 0 0,0 0 1 0 0,0-1 0 0 0,0 1 0 0 0,0 0-1 0 0,0 0 1 0 0,0 0 0 0 0,0 0 0 0 0,0 0-1 0 0,0 0 1 0 0,-1 0 0 0 0,1 0 0 0 0,0 0-1 0 0,0 0 1 0 0,0 1 0 0 0,0-1 0 0 0,0 1 0 0 0,0-1-1 0 0,0 0 1 0 0,0 1 0 0 0,0 0 0 0 0,0-1-1 0 0,0 1 1 0 0,0-1 0 0 0,1 1 0 0 0,-1 0-1 0 0,0 0 1 0 0,0 0 0 0 0,1-1 0 0 0,-1 1 0 0 0,0 0-1 0 0,1 0 1 0 0,-1 1 63 0 0,-7 7-28 0 0,1 1 1 0 0,0 0-1 0 0,1 0 0 0 0,0 1 0 0 0,0 0 1 0 0,1 0-1 0 0,1 0 0 0 0,0 0 0 0 0,0 1 1 0 0,1 0-1 0 0,1 0 0 0 0,0 0 0 0 0,0 0 0 0 0,1 0 1 0 0,1 0-1 0 0,0 4 28 0 0,2-12 91 0 0,0 0 0 0 0,0 0 1 0 0,1 0-1 0 0,-1-1 0 0 0,1 1 0 0 0,-1-1 0 0 0,1 0 0 0 0,0 0 1 0 0,0 0-1 0 0,1 0 0 0 0,-1-1 0 0 0,1 1 0 0 0,-1-1 1 0 0,1 0-1 0 0,0 1 0 0 0,0-2 0 0 0,0 1 0 0 0,0 0 1 0 0,0-1-1 0 0,0 0 0 0 0,0 0 0 0 0,1 0 0 0 0,-1-1 0 0 0,0 1 1 0 0,0-1-1 0 0,1 0 0 0 0,-1 0 0 0 0,0-1 0 0 0,1 1 1 0 0,-1-1-1 0 0,0 0 0 0 0,2 0-91 0 0,-1 1 152 0 0,5-3-10 0 0,0 1 1 0 0,0-2-1 0 0,-1 1 0 0 0,1-1 0 0 0,-1-1 1 0 0,0 1-1 0 0,0-2 0 0 0,-1 1 1 0 0,0-1-1 0 0,0 0 0 0 0,0-1 0 0 0,-1 0 1 0 0,2-2-143 0 0,2 1 6 0 0,-1-1 1 0 0,0-1 0 0 0,-1 0-1 0 0,0 0 1 0 0,0 0 0 0 0,-1-1-1 0 0,-1-1 1 0 0,0 1 0 0 0,0-1-1 0 0,-1 0 1 0 0,-1-1 0 0 0,0 1-1 0 0,0-1 1 0 0,-1 0 0 0 0,-1 0-1 0 0,-1-1 1 0 0,2-13-7 0 0,-4 26-50 0 0,0 0-1 0 0,0 0 1 0 0,0-1-1 0 0,-1 1 1 0 0,1 0-1 0 0,0 0 1 0 0,-1-1 0 0 0,1 1-1 0 0,-1 0 1 0 0,1 0-1 0 0,-1 0 1 0 0,1 0-1 0 0,-1 0 1 0 0,0 0 0 0 0,0 0-1 0 0,1 0 1 0 0,-1 0-1 0 0,0 0 1 0 0,0 0-1 0 0,0 0 1 0 0,0 1-1 0 0,0-1 1 0 0,0 0 0 0 0,0 1-1 0 0,-1-1 1 0 0,1 1-1 0 0,0-1 1 0 0,0 1-1 0 0,0-1 1 0 0,-1 1 0 0 0,1 0-1 0 0,0 0 1 0 0,0-1-1 0 0,-1 1 1 0 0,1 0-1 0 0,0 0 1 0 0,0 0-1 0 0,-1 0 1 0 0,1 1 0 0 0,0-1-1 0 0,0 0 1 0 0,-1 1-1 0 0,1-1 1 0 0,0 0-1 0 0,0 1 51 0 0,-58 22-1139 0 0,50-16 1118 0 0,0 0 0 0 0,0 0 0 0 0,1 1 0 0 0,0 0 0 0 0,0 1 0 0 0,0-1 0 0 0,2 1 0 0 0,-1 1 1 0 0,1 0-1 0 0,0-1 0 0 0,1 2 0 0 0,0-1 0 0 0,1 1 0 0 0,0-1 0 0 0,0 1 0 0 0,1 0 0 0 0,1 1 0 0 0,0-1 0 0 0,0 0 0 0 0,1 1 0 0 0,1-1 0 0 0,0 1 0 0 0,1-1 0 0 0,0 0 0 0 0,0 1 0 0 0,1 0 21 0 0,1-6-75 0 0,0 0 0 0 0,0 0-1 0 0,1-1 1 0 0,-1 1 0 0 0,1-1 0 0 0,0 0 0 0 0,1 0 0 0 0,0 0 0 0 0,-1-1-1 0 0,1 0 1 0 0,1 1 0 0 0,-1-2 0 0 0,0 1 0 0 0,1-1 0 0 0,0 1 0 0 0,0-2-1 0 0,6 3 76 0 0,65 22-4030 0 0,-44-22-1611 0 0,-23-2 3179 0 0</inkml:trace>
  <inkml:trace contextRef="#ctx0" brushRef="#br0" timeOffset="7716.559">5320 1965 0 0 0,'0'0'808'0'0,"0"0"75"0"0,0 0 68 0 0,0 0 42 0 0,0 0-14 0 0,0 0-36 0 0,0 0-95 0 0,0 0-82 0 0,0 0-86 0 0,0 0-71 0 0,0 0 1 0 0,0 0 37 0 0,0 0 109 0 0,1 31 163 0 0,8 91 136 0 0,4-91 97 0 0,-7-30-795 0 0,1-1 1 0 0,-1 0-1 0 0,1-1 1 0 0,0 1-1 0 0,-1-1 0 0 0,0 0 1 0 0,1-1-1 0 0,-1 0 1 0 0,0 0-1 0 0,1 0 0 0 0,-1 0 1 0 0,-1-1-1 0 0,6-3-357 0 0,-5 3 133 0 0,0 0-1 0 0,0 0 0 0 0,0 0 1 0 0,-1-1-1 0 0,1 0 0 0 0,-1 0 1 0 0,0 0-1 0 0,0-1 0 0 0,-1 1 1 0 0,1-1-1 0 0,-1 0 0 0 0,0 0 1 0 0,-1-1-1 0 0,1 1 0 0 0,-1-1 1 0 0,0 0-1 0 0,0 0 0 0 0,-1 0 1 0 0,1 0-1 0 0,-2-1 0 0 0,1 1 1 0 0,-1 0-1 0 0,0-1 0 0 0,0 1 1 0 0,0-1-1 0 0,-1-6-132 0 0,-3 9-69 0 0,0 0 0 0 0,0 0 0 0 0,0 0 0 0 0,-1 1 0 0 0,1-1 0 0 0,-1 1 0 0 0,0 0 0 0 0,0 0 0 0 0,0 0 0 0 0,-1 1 0 0 0,1-1 0 0 0,0 1 0 0 0,-1 0 0 0 0,0 0 0 0 0,1 0 0 0 0,-1 1 0 0 0,0 0 0 0 0,0 0 0 0 0,0 0 0 0 0,0 0 0 0 0,0 1 0 0 0,0 0 0 0 0,0 0 0 0 0,0 0 0 0 0,0 1 0 0 0,0 0 0 0 0,0 0 1 0 0,0 0-1 0 0,-4 2 69 0 0,-32 10-2599 0 0,15 2-3140 0 0,21-12 3696 0 0,-9 5-7262 0 0</inkml:trace>
  <inkml:trace contextRef="#ctx0" brushRef="#br0" timeOffset="8951.358">1415 1851 0 0 0,'0'0'923'0'0,"0"0"121"0"0,0 0 91 0 0,0 0 28 0 0,0 0-39 0 0,0 0-77 0 0,0 0-117 0 0,-15 16-113 0 0,-49 54-67 0 0,62-68-636 0 0,0 0 1 0 0,0 1 0 0 0,0-1 0 0 0,0 0 0 0 0,0 1-1 0 0,1 0 1 0 0,-1-1 0 0 0,1 1 0 0 0,0 0 0 0 0,0 0 0 0 0,0 0-1 0 0,0 0 1 0 0,0 0 0 0 0,0 0 0 0 0,1 0 0 0 0,0 0-1 0 0,-1 0 1 0 0,1 1 0 0 0,0-1 0 0 0,1 0 0 0 0,-1 0 0 0 0,1 1-115 0 0,0 10 701 0 0,-1-11-558 0 0,0 1 0 0 0,0 0 1 0 0,1 0-1 0 0,-1-1 0 0 0,1 1 0 0 0,0 0 0 0 0,0-1 1 0 0,1 1-1 0 0,-1-1 0 0 0,1 1 0 0 0,-1-1 0 0 0,1 0 1 0 0,0 0-1 0 0,0 1 0 0 0,1-1 0 0 0,-1-1 0 0 0,1 1 1 0 0,-1 0-1 0 0,1 0 0 0 0,0-1 0 0 0,0 0 0 0 0,0 0 1 0 0,0 0-1 0 0,1 0 0 0 0,-1 0 0 0 0,0 0 0 0 0,1-1 1 0 0,-1 0-1 0 0,1 1 0 0 0,0-1 0 0 0,-1-1 0 0 0,1 1 1 0 0,0 0-1 0 0,-1-1 0 0 0,1 0 0 0 0,0 0 0 0 0,1 0-143 0 0,5 0 173 0 0,1 0 0 0 0,-1-1 0 0 0,1 0-1 0 0,-1 0 1 0 0,1-1 0 0 0,-1-1 0 0 0,0 0-1 0 0,0 0 1 0 0,0-1 0 0 0,0 0 0 0 0,-1-1-1 0 0,0 0 1 0 0,0 0 0 0 0,0-1 0 0 0,3-3-173 0 0,-6 5 38 0 0,1 0 1 0 0,-1 0-1 0 0,0-1 1 0 0,-1 0-1 0 0,1 0 1 0 0,-1 0-1 0 0,0-1 1 0 0,-1 0-1 0 0,1 0 1 0 0,-1 0-1 0 0,0-1 1 0 0,0 1-1 0 0,-1-1 1 0 0,0 0-1 0 0,0 0 1 0 0,-1 0-1 0 0,0 0 1 0 0,0 0-1 0 0,-1-1 1 0 0,1 1-1 0 0,-2-1 1 0 0,1 1-1 0 0,-1-1 1 0 0,0 1-1 0 0,-1-5-38 0 0,-1 7-127 0 0,-1 1 0 0 0,1-1 0 0 0,-1 1 0 0 0,0 0 0 0 0,0 0 0 0 0,0 0 0 0 0,0 1-1 0 0,-1-1 1 0 0,0 1 0 0 0,1 0 0 0 0,-1 0 0 0 0,-1 0 0 0 0,1 0 0 0 0,0 1-1 0 0,-1 0 1 0 0,1 0 0 0 0,-1 0 0 0 0,1 0 0 0 0,-1 1 0 0 0,0-1 0 0 0,0 1-1 0 0,0 0 1 0 0,0 1 0 0 0,0-1 0 0 0,0 1 0 0 0,0 0 0 0 0,-2 1 127 0 0,-8-1-998 0 0,-29 1-3235 0 0,15 5-1439 0 0,9 1-1005 0 0</inkml:trace>
  <inkml:trace contextRef="#ctx0" brushRef="#br0" timeOffset="10028.528">1633 157 1184 0 0,'0'0'1846'0'0,"0"0"-636"0"0,0 0-217 0 0,0 0 37 0 0,0 0 91 0 0,0 0-5 0 0,0 0-113 0 0,0 0-160 0 0,0 0-188 0 0,0 0-195 0 0,0 0-170 0 0,0 0-116 0 0,0 0-24 0 0,-5 22 1347 0 0,-35 49 506 0 0,-29 72-617 0 0,68-139-1312 0 0,-1 1 1 0 0,1-1-1 0 0,1 1 1 0 0,-1-1-1 0 0,1 1 1 0 0,-1 0-1 0 0,1-1 1 0 0,0 1 0 0 0,1 0-1 0 0,-1-1 1 0 0,1 1-1 0 0,0-1 1 0 0,0 1-1 0 0,1-1 1 0 0,-1 0-1 0 0,1 1 1 0 0,0-1-1 0 0,0 0 1 0 0,1 0-1 0 0,-1 0 1 0 0,1 0-1 0 0,-1-1 1 0 0,1 1-1 0 0,1-1 1 0 0,-1 1-1 0 0,0-1 1 0 0,1 0-1 0 0,-1 0 1 0 0,1-1-1 0 0,0 1-74 0 0,75 15 1235 0 0,-75-17-1314 0 0,0-1-1 0 0,0 0 1 0 0,0 0 0 0 0,0 0 0 0 0,0-1-1 0 0,0 1 1 0 0,0-1 0 0 0,0 0-1 0 0,0 0 1 0 0,0-1 0 0 0,-1 1 0 0 0,1-1-1 0 0,0 0 1 0 0,-1 0 0 0 0,1 0-1 0 0,-1 0 1 0 0,0-1 0 0 0,0 1 0 0 0,0-1-1 0 0,0 0 1 0 0,0 1 0 0 0,2-4 79 0 0,-4-3-2305 0 0,-1 0-4563 0 0,-1 4 232 0 0,1 5 3758 0 0</inkml:trace>
  <inkml:trace contextRef="#ctx0" brushRef="#br0" timeOffset="10282.368">1277 316 5937 0 0,'0'0'1233'0'0,"0"0"-1"0"0,0 0 192 0 0,0 0 136 0 0,0 0-119 0 0,0 0-241 0 0,0 0-232 0 0,206-23-176 0 0,-163 16-167 0 0,-1 3-225 0 0,4-3-192 0 0,0 0-176 0 0,0-1-296 0 0,-3 5-441 0 0,1-1-767 0 0,0 0-1336 0 0,-15 4-1994 0 0,-8 0-2199 0 0</inkml:trace>
  <inkml:trace contextRef="#ctx0" brushRef="#br0" timeOffset="16080.322">4276 275 0 0 0,'0'0'328'0'0,"0"0"101"0"0,0 0 57 0 0,5 4 63 0 0,23 21 810 0 0,9-25 3870 0 0,16-34-3491 0 0,-41 25-1352 0 0,104-70 438 0 0,-99 69-803 0 0,-1-1 0 0 0,0-1 1 0 0,-1-1-1 0 0,0 0 0 0 0,-1-1 1 0 0,0-1-1 0 0,-2 0 0 0 0,4-6-21 0 0,-14 20-65 0 0,-1-1-1 0 0,0 0 1 0 0,0 0-1 0 0,0 0 0 0 0,0 0 1 0 0,-1 0-1 0 0,1 0 0 0 0,0 0 1 0 0,-1-1-1 0 0,0 1 0 0 0,1 0 1 0 0,-1 0-1 0 0,0 0 1 0 0,0 0-1 0 0,0-1 0 0 0,0 1 1 0 0,-1 0-1 0 0,1 0 0 0 0,-1 0 1 0 0,1 0-1 0 0,-1-1 0 0 0,0 1 1 0 0,0-1 65 0 0,-5 2-312 0 0,-1 0-1 0 0,1 0 1 0 0,0 1 0 0 0,-1 0 0 0 0,1 0-1 0 0,0 1 1 0 0,-1 0 0 0 0,1 0 0 0 0,0 0-1 0 0,0 1 1 0 0,0 0 0 0 0,0 0 0 0 0,0 0-1 0 0,0 1 1 0 0,1 0 0 0 0,-1 0 0 0 0,1 1-1 0 0,-2 1 313 0 0,1-1 24 0 0,-1 0 0 0 0,1 1-1 0 0,0 0 1 0 0,1 1 0 0 0,-1-1 0 0 0,1 1-1 0 0,0 0 1 0 0,1 1 0 0 0,-1-1-1 0 0,1 1 1 0 0,0-1 0 0 0,1 1-1 0 0,0 1 1 0 0,0-1 0 0 0,0 0-1 0 0,1 1 1 0 0,0-1 0 0 0,1 1-1 0 0,-1 0 1 0 0,2-1 0 0 0,-1 1-1 0 0,1 0 1 0 0,0 3-24 0 0,3-5 198 0 0,0 1 0 0 0,1-1 0 0 0,0 1 0 0 0,0-1 0 0 0,0-1 0 0 0,1 1 1 0 0,0 0-1 0 0,0-1 0 0 0,0 0 0 0 0,1 0 0 0 0,0-1 0 0 0,0 1 0 0 0,0-1 0 0 0,0-1 0 0 0,1 1 0 0 0,-1-1 0 0 0,1 0 0 0 0,0-1 0 0 0,0 1 0 0 0,0-1 1 0 0,0-1-1 0 0,0 1 0 0 0,1-1 0 0 0,-1 0 0 0 0,3-1-198 0 0,8 3 287 0 0,1-1 1 0 0,-1-1 0 0 0,0 0-1 0 0,1-2 1 0 0,-1 0-1 0 0,0-1 1 0 0,0 0-1 0 0,0-2 1 0 0,0 0 0 0 0,0-1-1 0 0,4-3-287 0 0,6-4 308 0 0,-8 4-246 0 0,-2 0 0 0 0,1 0 1 0 0,-1-2-1 0 0,0 0 0 0 0,-1-1 0 0 0,-1-1 0 0 0,0-1 0 0 0,0 0 0 0 0,8-10-62 0 0,-21 18-53 0 0,0 0-1 0 0,0 0 1 0 0,0 0 0 0 0,-1 0 0 0 0,1-1-1 0 0,-1 1 1 0 0,0-1 0 0 0,-1 0 0 0 0,0 0-1 0 0,0 1 1 0 0,0-1 0 0 0,0 0 0 0 0,-1 0-1 0 0,0 0 1 0 0,0 0 0 0 0,-1 0-1 0 0,0-1 54 0 0,1 5-66 0 0,-1 0-1 0 0,0 0 1 0 0,0-1-1 0 0,0 1 1 0 0,0 0-1 0 0,0 0 1 0 0,-1 0-1 0 0,1 0 1 0 0,-1 0-1 0 0,1 0 1 0 0,-1 1-1 0 0,1-1 1 0 0,-1 0-1 0 0,0 1 1 0 0,0 0-1 0 0,0-1 1 0 0,0 1-1 0 0,0 0 1 0 0,0 0-1 0 0,0 0 1 0 0,-1 0-1 0 0,1 0 0 0 0,0 0 1 0 0,0 1-1 0 0,-1-1 1 0 0,1 1-1 0 0,-1 0 1 0 0,1-1-1 0 0,0 1 1 0 0,-1 0-1 0 0,1 1 1 0 0,0-1-1 0 0,-1 0 1 0 0,1 1-1 0 0,-1-1 1 0 0,1 1-1 0 0,0 0 1 0 0,0-1-1 0 0,0 1 1 0 0,-1 0-1 0 0,1 1 1 0 0,0-1-1 0 0,0 0 1 0 0,0 0-1 0 0,0 1 1 0 0,1-1-1 0 0,-1 1 0 0 0,0 0 1 0 0,1 0-1 0 0,-2 1 67 0 0,-3 5-4 0 0,0 0-1 0 0,1 0 0 0 0,0 0 0 0 0,0 1 0 0 0,1 0 1 0 0,0 0-1 0 0,0 0 0 0 0,1 0 0 0 0,1 0 0 0 0,-1 1 0 0 0,1-1 1 0 0,1 1-1 0 0,0 0 0 0 0,0 0 0 0 0,1-1 0 0 0,0 1 1 0 0,1 0-1 0 0,1 6 5 0 0,1-10 138 0 0,0 0 0 0 0,0-1 0 0 0,1 1 0 0 0,-1-1 0 0 0,1 0 0 0 0,0 0 0 0 0,1 0 0 0 0,-1-1 0 0 0,1 1 0 0 0,0-1 0 0 0,0-1 0 0 0,0 1 0 0 0,0 0 0 0 0,1-1 0 0 0,0 0 0 0 0,0-1 0 0 0,-1 1-1 0 0,1-1 1 0 0,1 0 0 0 0,-1 0 0 0 0,0-1 0 0 0,0 0 0 0 0,1 0 0 0 0,-1-1 0 0 0,0 1 0 0 0,1-1 0 0 0,-1-1 0 0 0,1 1 0 0 0,-1-1 0 0 0,0 0 0 0 0,0-1 0 0 0,6-1-138 0 0,10-5 151 0 0,-1-1 0 0 0,0-1 0 0 0,0 0 0 0 0,-1-2 0 0 0,-1-1 0 0 0,0 0 0 0 0,6-6-151 0 0,1 0-32 0 0,-14 11-56 0 0,0-1 1 0 0,0 1 0 0 0,-1-2 0 0 0,0 0 0 0 0,-1 0 0 0 0,0-1-1 0 0,-1 0 1 0 0,0 0 0 0 0,0-1 0 0 0,-2-1 0 0 0,1 1 0 0 0,-2-1-1 0 0,1 0 1 0 0,1-9 87 0 0,-8 23-14 0 0,0 0 0 0 0,0 0 0 0 0,0-1 0 0 0,-1 1-1 0 0,1 0 1 0 0,0 0 0 0 0,0-1 0 0 0,-1 1 0 0 0,1 0 0 0 0,-1 0 0 0 0,1-1-1 0 0,-1 1 1 0 0,1 0 0 0 0,-1-1 0 0 0,1 1 0 0 0,-1-1 0 0 0,1 1-1 0 0,-1-1 1 0 0,0 1 0 0 0,1-1 0 0 0,-1 1 0 0 0,0-1 0 0 0,1 0 0 0 0,-1 1-1 0 0,0-1 1 0 0,0 0 0 0 0,1 1 0 0 0,-1-1 0 0 0,0 0 0 0 0,0 0-1 0 0,0 0 1 0 0,1 0 0 0 0,-1 0 0 0 0,0 0 0 0 0,0 0 0 0 0,0 0 0 0 0,0 0-1 0 0,1 0 1 0 0,-1 0 0 0 0,0-1 0 0 0,0 1 0 0 0,1 0 0 0 0,-1-1-1 0 0,0 1 1 0 0,0 0 0 0 0,1-1 0 0 0,-1 1 0 0 0,0-1 0 0 0,1 1-1 0 0,-1-1 1 0 0,1 1 0 0 0,-1-1 0 0 0,0 1 0 0 0,1-1 0 0 0,-1 0 0 0 0,1 1-1 0 0,0-1 1 0 0,-1 0 0 0 0,1 0 0 0 0,-1 1 0 0 0,1-1 0 0 0,0 0-1 0 0,0 0 1 0 0,0 1 0 0 0,-1-1 0 0 0,1 0 0 0 0,0 0 0 0 0,0 0 0 0 0,0 1-1 0 0,0-2 15 0 0,-12 16 140 0 0,1 1 0 0 0,0 1-1 0 0,1 0 1 0 0,1 0-1 0 0,1 0 1 0 0,0 1-1 0 0,1 1 1 0 0,1-1-1 0 0,0 1 1 0 0,1 0-1 0 0,1 0 1 0 0,1 1 0 0 0,1-1-1 0 0,0 7-139 0 0,3-19 76 0 0,-1 1 0 0 0,1-1 0 0 0,1 0 0 0 0,-1 0 0 0 0,1 0 0 0 0,0 0 0 0 0,0 0 0 0 0,1 0 0 0 0,0-1 0 0 0,0 1 0 0 0,0-1 0 0 0,1 1 0 0 0,0-1 0 0 0,0 0 0 0 0,0-1 0 0 0,0 1 0 0 0,1-1 0 0 0,0 0 0 0 0,0 0 0 0 0,0 0 0 0 0,0-1 0 0 0,1 1 0 0 0,-1-1 0 0 0,1-1 0 0 0,0 1 0 0 0,1 0-76 0 0,10 4-67 0 0,1-1 0 0 0,0 0 0 0 0,0-2 0 0 0,0 0-1 0 0,1-1 1 0 0,-1 0 0 0 0,1-2 0 0 0,6 0 67 0 0,-3-1-1100 0 0,6 1-1747 0 0,-10-3-2000 0 0,-6-1-2557 0 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48.0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25 170 0 0 0,'0'0'755'0'0,"0"0"32"0"0,0 0 148 0 0,0 0 305 0 0,0 0 256 0 0,0 0 111 0 0,0 0-48 0 0,0 0-92 0 0,0 0-119 0 0,0 0-134 0 0,0 0-127 0 0,36 2-150 0 0,115 5-124 0 0,164-19 2141 0 0,56 0-2244 0 0,-303 12-1257 0 0,-70 0-7315 0 0,-24 1 896 0 0,15 2 3432 0 0</inkml:trace>
  <inkml:trace contextRef="#ctx0" brushRef="#br0" timeOffset="274.008">1 417 4809 0 0,'0'0'1331'0'0,"0"0"-420"0"0,0 0-275 0 0,0 0-1 0 0,0 0 130 0 0,0 0 171 0 0,0 0 161 0 0,0 0 74 0 0,0 0-36 0 0,0 0-103 0 0,0 0-140 0 0,0 0-124 0 0,29 5-85 0 0,96 14-72 0 0,55-19 814 0 0,-119-6-1047 0 0,320-15-310 0 0,-377 20-240 0 0,61-5-1661 0 0,-24-2-6766 0 0,-37 7 4652 0 0,-3 1-785 0 0</inkml:trace>
  <inkml:trace contextRef="#ctx0" brushRef="#br0" timeOffset="727.996">430 1 3953 0 0,'0'0'1279'0'0,"0"0"-175"0"0,0 0-204 0 0,0 0-46 0 0,0 0 41 0 0,0 0-62 0 0,0 0-61 0 0,0 0-65 0 0,0 0-33 0 0,0 0 58 0 0,0 0 31 0 0,0 0-5 0 0,0 0-15 0 0,11 10-11 0 0,87 67 1477 0 0,26-35-415 0 0,-49-16-1479 0 0,-45-18-273 0 0,0 2 0 0 0,0 1 0 0 0,-1 2 0 0 0,-1 0 0 0 0,0 2 0 0 0,-1 1-1 0 0,0 2 1 0 0,11 10-42 0 0,-35-27 5 0 0,-1 1 0 0 0,1 0-1 0 0,0 0 1 0 0,-1 0 0 0 0,0 0-1 0 0,1 0 1 0 0,-1 0-1 0 0,0 1 1 0 0,0-1 0 0 0,0 1-1 0 0,0 0 1 0 0,-1-1 0 0 0,1 1-1 0 0,-1 0 1 0 0,1 0-1 0 0,-1 0 1 0 0,0 0 0 0 0,0 0-1 0 0,-1 0 1 0 0,1 0 0 0 0,-1 1-1 0 0,1-1 1 0 0,-1 0 0 0 0,0 0-1 0 0,0 0 1 0 0,0 0-1 0 0,-1 1 1 0 0,1-1 0 0 0,-1 0-1 0 0,0 0 1 0 0,0 0 0 0 0,0 0-1 0 0,0 0 1 0 0,0 0-1 0 0,-1 0 1 0 0,1 0 0 0 0,-1-1-1 0 0,0 1-4 0 0,-14 13 103 0 0,-1 0-1 0 0,-1-1 0 0 0,0-1 1 0 0,-1-1-1 0 0,-1-1 0 0 0,-18 9-102 0 0,-56 37 236 0 0,58-32-859 0 0,-60 50 1210 0 0,71-46-3849 0 0,7 4-3750 0 0,15-27-3440 0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51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857 63 5017 0 0,'0'0'1355'0'0,"0"0"-75"0"0,0 0-126 0 0,0 0-138 0 0,0 0-48 0 0,0 0-35 0 0,0 0-101 0 0,0 0-180 0 0,0 0-203 0 0,0 0-146 0 0,0 0-38 0 0,0 0 37 0 0,0 0 85 0 0,-4 15 33 0 0,-50 199 1036 0 0,48-186-1375 0 0,-2 1 0 0 0,0-1 0 0 0,-2-1 0 0 0,-2 0 0 0 0,0 0 0 0 0,-2-1 0 0 0,0-1-1 0 0,-2 0 1 0 0,-1-1 0 0 0,-1-1 0 0 0,0 0 0 0 0,-2-2 0 0 0,-7 6-81 0 0,-7 2 31 0 0,-1-1 1 0 0,-2-3-1 0 0,0 0 1 0 0,-2-2-1 0 0,-1-2 0 0 0,0-2 1 0 0,-1-2-1 0 0,-24 6-31 0 0,51-18 69 0 0,0-1 0 0 0,0 0 0 0 0,0-2 0 0 0,-1 1 0 0 0,1-2 0 0 0,-1 0 1 0 0,1-1-1 0 0,-1 0 0 0 0,1-1 0 0 0,-1-1 0 0 0,-1 0-69 0 0,12 0 29 0 0,1 1-1 0 0,-1-1 1 0 0,1 0 0 0 0,0 0 0 0 0,0 0-1 0 0,0 0 1 0 0,0 0 0 0 0,0-1 0 0 0,0 1-1 0 0,1-1 1 0 0,-1 0 0 0 0,1 0 0 0 0,0 0-1 0 0,0 0 1 0 0,0 0 0 0 0,0-1-1 0 0,0 1 1 0 0,1 0 0 0 0,0-1 0 0 0,-1 1-1 0 0,1-1 1 0 0,0 0 0 0 0,1 1 0 0 0,-1-1-1 0 0,1 0 1 0 0,0 1 0 0 0,0-1 0 0 0,0 0-1 0 0,0-1-28 0 0,25-107 25 0 0,-7 81-1 0 0,1 0 0 0 0,2 1 0 0 0,0 1 0 0 0,3 2 1 0 0,0 0-1 0 0,1 1 0 0 0,17-11-24 0 0,-39 32 14 0 0,1 0 0 0 0,1 1 1 0 0,-1 0-1 0 0,1 0 0 0 0,-1 0 1 0 0,1 1-1 0 0,0 0 0 0 0,1 0 0 0 0,-1 0 1 0 0,0 0-1 0 0,1 1 0 0 0,-1 0 1 0 0,1 0-1 0 0,0 0 0 0 0,0 1 0 0 0,0 0 1 0 0,0 0-1 0 0,0 0 0 0 0,0 1 1 0 0,0 0-1 0 0,0 0 0 0 0,0 0 0 0 0,0 1 1 0 0,0 0-1 0 0,0 0 0 0 0,0 1 1 0 0,-1 0-1 0 0,1 0 0 0 0,0 0 0 0 0,-1 0 1 0 0,5 4-15 0 0,132 155 672 0 0,-113-135-557 0 0,2 0-1 0 0,1-2 1 0 0,0-1 0 0 0,2-2-1 0 0,0-1 1 0 0,10 3-115 0 0,55 28 281 0 0,-84-22-1881 0 0,-15-29 672 0 0,-1 3-1637 0 0,0-2-6661 0 0,1-1 1582 0 0</inkml:trace>
  <inkml:trace contextRef="#ctx0" brushRef="#br0" timeOffset="509.226">1645 1 6857 0 0,'0'0'1038'0'0,"0"0"-124"0"0,0 0-74 0 0,0 0 108 0 0,0 0 176 0 0,0 0 100 0 0,0 0 14 0 0,0 0-135 0 0,0 0-180 0 0,0 0-202 0 0,0 0-174 0 0,0 0-73 0 0,-12 24-58 0 0,-35 78 0 0 0,29-24 718 0 0,17-50-772 0 0,-8 18-209 0 0,-2 0 0 0 0,-2-1 0 0 0,-2-1 0 0 0,-2 0 0 0 0,-21 39-153 0 0,24-57 16 0 0,11-22-15 0 0,0 0 0 0 0,0 1 0 0 0,0 0 0 0 0,1-1 1 0 0,0 1-1 0 0,0 0 0 0 0,0 0 0 0 0,0 0 0 0 0,1 0 0 0 0,0 0 0 0 0,0 1 0 0 0,1-1 0 0 0,-1 0 0 0 0,1 0 1 0 0,0 3-2 0 0,2-5 16 0 0,0 0 1 0 0,0-1-1 0 0,0 0 1 0 0,1 1-1 0 0,-1-1 1 0 0,0 0 0 0 0,1 0-1 0 0,0 0 1 0 0,-1 0-1 0 0,1-1 1 0 0,0 1-1 0 0,0-1 1 0 0,0 0 0 0 0,0 0-1 0 0,0 0 1 0 0,0 0-1 0 0,0 0 1 0 0,1 0-1 0 0,-1-1 1 0 0,0 0 0 0 0,1 0-17 0 0,223-3 824 0 0,-160-19-2643 0 0,-57-3-3958 0 0,-9 7-3383 0 0,-1 17 3667 0 0</inkml:trace>
  <inkml:trace contextRef="#ctx0" brushRef="#br0" timeOffset="762.816">1175 336 6185 0 0,'0'0'2813'0'0,"0"0"-1135"0"0,0 0-531 0 0,0 0-85 0 0,0 0 95 0 0,0 0 11 0 0,0 0-63 0 0,0 0-126 0 0,0 0-125 0 0,0 0-101 0 0,34-3-86 0 0,108-6-83 0 0,72 6 993 0 0,37 25-4099 0 0,-208-22-1893 0 0,-16 0-2926 0 0,-14 0-110 0 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56.3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0 189 0 0 0,'0'0'954'0'0,"0"0"239"0"0,0 0 241 0 0,0 0 114 0 0,0 0-24 0 0,0 0-75 0 0,0 0-114 0 0,0 0-124 0 0,0 0-111 0 0,0 0-87 0 0,0 0-62 0 0,16 0-56 0 0,109-10 2042 0 0,178-17 286 0 0,-189 6-5181 0 0,-105 20-62 0 0,-7 1-2638 0 0,-1 0-4044 0 0,-2 0 5273 0 0</inkml:trace>
  <inkml:trace contextRef="#ctx0" brushRef="#br0" timeOffset="231.583">134 381 5281 0 0,'0'0'1299'0'0,"0"0"-295"0"0,0 0 47 0 0,0 0 304 0 0,0 0 184 0 0,0 0 23 0 0,0 0-155 0 0,0 0-200 0 0,0 0-220 0 0,0 0-253 0 0,0 0-169 0 0,0 0-117 0 0,37 3-52 0 0,116 8-55 0 0,-19-21-33 0 0,-25-1-2416 0 0,-73 5-1436 0 0,-1 0-3600 0 0,-18 2 456 0 0</inkml:trace>
  <inkml:trace contextRef="#ctx0" brushRef="#br0" timeOffset="1580.304">834 498 0 0 0,'0'0'185'0'0,"0"0"664"0"0,0 0 243 0 0,0 0 81 0 0,0 0 60 0 0,0 0 16 0 0,0 0-14 0 0,13 2-7 0 0,167-4 5099 0 0,-145-6-5701 0 0,0-1 1 0 0,0-2-1 0 0,-1-1 0 0 0,-1-1 0 0 0,0-2 0 0 0,-1-2 1 0 0,14-9-627 0 0,-28 13 118 0 0,0 0-1 0 0,0-1 1 0 0,-1-1 0 0 0,-1 0 0 0 0,-1-1 0 0 0,0-1 0 0 0,-1-1 0 0 0,12-18-118 0 0,-8-45 32 0 0,-18 79-115 0 0,0 0-1 0 0,0 0 0 0 0,0 0 0 0 0,-1 0 0 0 0,1 0 0 0 0,-1 0 0 0 0,1 0 0 0 0,-1 0 0 0 0,0 0 0 0 0,0 0 1 0 0,0 0-1 0 0,0 0 0 0 0,0 1 0 0 0,0-1 0 0 0,-1 0 0 0 0,1 1 0 0 0,-1-1 0 0 0,1 1 0 0 0,-1-1 1 0 0,1 1-1 0 0,-1 0 0 0 0,0-1 0 0 0,1 1 0 0 0,-1 0 0 0 0,0 0 0 0 0,0 0 0 0 0,0 1 0 0 0,0-1 1 0 0,0 0-1 0 0,0 1 0 0 0,0-1 0 0 0,0 1 0 0 0,0 0 0 0 0,-1 0 0 0 0,1 0 0 0 0,-2 0 84 0 0,-3 3-130 0 0,0 0 0 0 0,1 1-1 0 0,-1 0 1 0 0,0 0 0 0 0,1 0-1 0 0,0 1 1 0 0,0 0 0 0 0,0 1 0 0 0,1-1-1 0 0,0 1 1 0 0,0 0 0 0 0,0 0-1 0 0,1 0 1 0 0,0 1 0 0 0,0 0-1 0 0,0 0 1 0 0,1 0 0 0 0,0 0-1 0 0,1 0 1 0 0,-1 1 0 0 0,1-1 0 0 0,1 1-1 0 0,0-1 1 0 0,-1 4 130 0 0,0-2 67 0 0,1-1 1 0 0,-1 1 0 0 0,1-1-1 0 0,1 1 1 0 0,-1 0-1 0 0,1-1 1 0 0,1 1-1 0 0,0 0 1 0 0,0-1-1 0 0,1 1 1 0 0,0-1-1 0 0,0 1 1 0 0,1-1-1 0 0,2 5-67 0 0,2-3 159 0 0,0-1-1 0 0,1 0 0 0 0,-1 0 0 0 0,2-1 0 0 0,-1 0 1 0 0,1 0-1 0 0,1-1 0 0 0,-1 0 0 0 0,1-1 0 0 0,0 0 0 0 0,1-1 1 0 0,-1 0-1 0 0,1 0 0 0 0,0-1 0 0 0,0-1 0 0 0,1 0 0 0 0,-1 0 1 0 0,1-1-1 0 0,-1 0 0 0 0,1-1 0 0 0,0-1 0 0 0,-1 0 1 0 0,1 0-1 0 0,0-1 0 0 0,-1-1 0 0 0,1 0 0 0 0,-1 0 0 0 0,11-5-158 0 0,3 0 123 0 0,-1-1-1 0 0,0-1 1 0 0,-1-1-1 0 0,0-1 1 0 0,-1-1-1 0 0,0-1 1 0 0,-1-1-1 0 0,-1-1 1 0 0,0-1-1 0 0,-1-1 1 0 0,0 0-1 0 0,-2-1 1 0 0,0-1-1 0 0,0-3-122 0 0,-11 14-28 0 0,-2 1 0 0 0,1-1 0 0 0,-1 0 0 0 0,-1-1 0 0 0,1 1-1 0 0,-1-1 1 0 0,-1 1 0 0 0,1-1 0 0 0,-2 0 0 0 0,1 0 0 0 0,-1 0 0 0 0,0 0-1 0 0,-1 0 1 0 0,0 0 0 0 0,-1 0 0 0 0,0 0 0 0 0,-1-4 28 0 0,2 12-66 0 0,0-1 1 0 0,-1 0 0 0 0,1 0-1 0 0,-1 0 1 0 0,1 0 0 0 0,-1 0-1 0 0,0 1 1 0 0,0-1 0 0 0,1 0-1 0 0,-1 1 1 0 0,-1-1 0 0 0,1 1-1 0 0,0-1 1 0 0,0 1-1 0 0,-1-1 1 0 0,1 1 0 0 0,0 0-1 0 0,-1-1 1 0 0,1 1 0 0 0,-1 0-1 0 0,0 0 1 0 0,1 0 0 0 0,-1 1-1 0 0,0-1 1 0 0,0 0 0 0 0,0 1-1 0 0,1-1 1 0 0,-1 1 0 0 0,0-1-1 0 0,0 1 1 0 0,0 0 0 0 0,0 0-1 0 0,0 0 1 0 0,0 0 0 0 0,0 0-1 0 0,0 0 1 0 0,1 0-1 0 0,-1 1 1 0 0,0-1 0 0 0,0 1-1 0 0,0-1 1 0 0,0 1 0 0 0,1 0-1 0 0,-1 0 1 0 0,0 0 0 0 0,1 0-1 0 0,-1 0 1 0 0,0 0 0 0 0,0 1 65 0 0,-6 7-49 0 0,1 1 1 0 0,0 1-1 0 0,0-1 0 0 0,1 1 1 0 0,1 0-1 0 0,-1 1 1 0 0,2-1-1 0 0,0 1 1 0 0,0 0-1 0 0,1 0 0 0 0,0 1 1 0 0,1-1-1 0 0,1 0 1 0 0,0 1-1 0 0,0-1 1 0 0,2 1-1 0 0,-1-1 0 0 0,1 1 1 0 0,1 0 48 0 0,0-7 41 0 0,-1-1-1 0 0,1 0 1 0 0,0 1 0 0 0,0-1 0 0 0,1 0 0 0 0,-1 0 0 0 0,1 0-1 0 0,0 0 1 0 0,1-1 0 0 0,-1 1 0 0 0,1-1 0 0 0,0 0-1 0 0,0 0 1 0 0,0 0 0 0 0,1 0 0 0 0,-1-1 0 0 0,1 0-1 0 0,0 0 1 0 0,0 0 0 0 0,0 0 0 0 0,0-1 0 0 0,0 0 0 0 0,1 0-1 0 0,-1 0 1 0 0,2 0-41 0 0,9 2 222 0 0,1-1 0 0 0,-1 0 0 0 0,1-1 0 0 0,0 0-1 0 0,-1-1 1 0 0,1-2 0 0 0,0 1 0 0 0,2-2-222 0 0,10-4 148 0 0,1-2-1 0 0,-1 0 1 0 0,-1-2-1 0 0,0-1 1 0 0,-1-1-1 0 0,0-2 1 0 0,0-1-1 0 0,-2 0 1 0 0,0-2 0 0 0,-1-1-1 0 0,17-16-147 0 0,54-70 160 0 0,-91 98-180 0 0,0 0-1 0 0,0 0 1 0 0,0 0-1 0 0,-1-1 1 0 0,0 1 0 0 0,0-1-1 0 0,-1 0 1 0 0,0 0-1 0 0,0 0 1 0 0,0 0-1 0 0,-1-1 1 0 0,0 1 0 0 0,-1 0-1 0 0,1 0 1 0 0,-2-1-1 0 0,1-3 21 0 0,-2 9-36 0 0,0 0-1 0 0,0 0 1 0 0,0 0-1 0 0,0 0 0 0 0,0 1 1 0 0,0-1-1 0 0,-1 1 1 0 0,1-1-1 0 0,0 1 0 0 0,-1 0 1 0 0,0 0-1 0 0,1 0 1 0 0,-1 0-1 0 0,1 0 0 0 0,-1 1 1 0 0,0-1-1 0 0,1 1 1 0 0,-1 0-1 0 0,0 0 0 0 0,0 0 1 0 0,1 0-1 0 0,-1 0 0 0 0,0 0 1 0 0,1 1-1 0 0,-1-1 1 0 0,0 1-1 0 0,1 0 0 0 0,-1 0 1 0 0,1 0-1 0 0,-1 0 1 0 0,1 0-1 0 0,-1 1 0 0 0,1-1 1 0 0,0 1-1 0 0,0-1 1 0 0,0 1-1 0 0,0 0 0 0 0,-1 0 37 0 0,-7 7 3 0 0,0 0 0 0 0,1 0 0 0 0,0 1 0 0 0,0 0 0 0 0,1 1 0 0 0,1 0 0 0 0,0 0 0 0 0,0 1 0 0 0,1 0 0 0 0,0 0-1 0 0,1 0 1 0 0,1 1 0 0 0,0 0 0 0 0,0 0 0 0 0,1 0 0 0 0,1 0 0 0 0,0 0 0 0 0,1 0 0 0 0,1 1 0 0 0,0-1 0 0 0,0 1-1 0 0,2 2-2 0 0,1-6 5 0 0,1 0 0 0 0,1 0 0 0 0,-1 0-1 0 0,2-1 1 0 0,-1 0 0 0 0,1 0 0 0 0,0 0 0 0 0,1-1-1 0 0,0 0 1 0 0,1 0 0 0 0,0 0 0 0 0,0-1-1 0 0,0 0 1 0 0,1-1 0 0 0,0 0 0 0 0,0 0-1 0 0,1-1 1 0 0,-1 0 0 0 0,1-1 0 0 0,0 0-1 0 0,0-1 1 0 0,1 0 0 0 0,-1 0 0 0 0,1-1 0 0 0,0 0-1 0 0,-1-1 1 0 0,1-1 0 0 0,2 1-5 0 0,20-5-2675 0 0,-11-3-5298 0 0,-13 3-706 0 0</inkml:trace>
  <inkml:trace contextRef="#ctx0" brushRef="#br0" timeOffset="1877.231">3034 248 12427 0 0,'0'0'2161'0'0,"0"0"-750"0"0,0 0-356 0 0,0 0 46 0 0,0 0-40 0 0,0 0-146 0 0,0 0-160 0 0,0 0-163 0 0,0 0-115 0 0,0 0-134 0 0,34-1-115 0 0,105-1-89 0 0,59 1-1715 0 0,-125 1-7153 0 0,-57 0-1623 0 0</inkml:trace>
  <inkml:trace contextRef="#ctx0" brushRef="#br0" timeOffset="2850.399">3538 528 408 0 0,'0'0'1107'0'0,"0"0"-528"0"0,0 0 89 0 0,0 0 428 0 0,0 0 364 0 0,0 0 163 0 0,0 0 53 0 0,0 0-81 0 0,0 0-125 0 0,0 0-128 0 0,0 0-210 0 0,32 0-145 0 0,98-2-87 0 0,-57-14 345 0 0,-59 8-919 0 0,24-10 171 0 0,-1-1-1 0 0,0-2 0 0 0,-2-2 0 0 0,0-1 0 0 0,-2-2 0 0 0,12-12-496 0 0,-36 31-32 0 0,-1 1 0 0 0,0-2 0 0 0,-1 1 0 0 0,0-1 0 0 0,0 0 0 0 0,-1 0 0 0 0,1-1-1 0 0,-2 0 1 0 0,1 0 0 0 0,-1 0 0 0 0,-1-1 0 0 0,0 1 0 0 0,0-1 0 0 0,-1 0 0 0 0,0 0 0 0 0,-1-1 0 0 0,0 1 0 0 0,-1-1 0 0 0,0 1 0 0 0,0-7 32 0 0,-2 15-108 0 0,0 0 0 0 0,0 0 0 0 0,0 0 0 0 0,0 1 0 0 0,-1-1 0 0 0,1 0 0 0 0,0 1 0 0 0,-1-1 1 0 0,1 1-1 0 0,-1-1 0 0 0,0 1 0 0 0,1 0 0 0 0,-1 0 0 0 0,0 0 0 0 0,0 0 0 0 0,0 0 1 0 0,0 0-1 0 0,0 0 0 0 0,0 1 0 0 0,0-1 0 0 0,0 0 0 0 0,0 1 0 0 0,0 0 0 0 0,0 0 0 0 0,0-1 1 0 0,-1 1-1 0 0,1 1 0 0 0,0-1 0 0 0,0 0 0 0 0,0 0 0 0 0,0 1 0 0 0,0-1 0 0 0,0 1 0 0 0,0 0 1 0 0,0-1-1 0 0,0 1 0 0 0,0 0 0 0 0,0 0 0 0 0,0 1 0 0 0,0-1 0 0 0,1 0 0 0 0,-1 0 0 0 0,1 1 1 0 0,-1-1-1 0 0,1 1 0 0 0,-1-1 0 0 0,1 1 0 0 0,0 0 0 0 0,-1 0 108 0 0,-9 7-66 0 0,-1 1 0 0 0,1 0 0 0 0,1 0 0 0 0,0 1 0 0 0,1 1 0 0 0,0 0 0 0 0,0 0 1 0 0,1 1-1 0 0,1 0 0 0 0,0 0 0 0 0,1 1 0 0 0,0-1 0 0 0,1 1 0 0 0,1 1 0 0 0,0-1 0 0 0,1 1 0 0 0,1-1 0 0 0,0 1 0 0 0,1 0 0 0 0,0 0 0 0 0,1 0 0 0 0,1 2 66 0 0,3-9 158 0 0,1-1 0 0 0,0 1 0 0 0,0-1 0 0 0,0 0 0 0 0,1 0 0 0 0,0 0 0 0 0,1-1 0 0 0,-1 1 0 0 0,1-2 0 0 0,0 1 0 0 0,1-1 0 0 0,-1 0 0 0 0,1-1 0 0 0,0 1 0 0 0,0-2 0 0 0,1 1 0 0 0,-1-1 0 0 0,1 0 0 0 0,0-1 0 0 0,-1 0 0 0 0,1-1 0 0 0,0 1 0 0 0,0-2 0 0 0,0 1 0 0 0,0-1 0 0 0,9-1-158 0 0,20-2 315 0 0,0-1 0 0 0,0-2 0 0 0,0-2 0 0 0,-1-1 1 0 0,0-2-1 0 0,0-2 0 0 0,-2-1 0 0 0,1-2 0 0 0,-2-1 0 0 0,0-1 1 0 0,-2-3-1 0 0,7-5-315 0 0,-16 12 47 0 0,-2-1 0 0 0,1-1 0 0 0,-2-1 1 0 0,-1-1-1 0 0,0-1 0 0 0,-1 0 0 0 0,-1-2 0 0 0,13-19-47 0 0,-26 35-41 0 0,0-1 0 0 0,-1 0-1 0 0,0 1 1 0 0,0-1 0 0 0,0 0 0 0 0,-1 0-1 0 0,0 0 1 0 0,0-1 0 0 0,-1 1 0 0 0,1 0-1 0 0,-1-1 1 0 0,-1 1 0 0 0,1-1 0 0 0,-1 1-1 0 0,-1-7 42 0 0,1 12-44 0 0,-1-1-1 0 0,1 1 0 0 0,-1-1 0 0 0,0 1 0 0 0,0 0 0 0 0,1-1 1 0 0,-1 1-1 0 0,0 0 0 0 0,0 0 0 0 0,0 0 0 0 0,0 0 0 0 0,-1-1 1 0 0,1 1-1 0 0,0 1 0 0 0,0-1 0 0 0,0 0 0 0 0,-1 0 0 0 0,1 0 1 0 0,-1 1-1 0 0,1-1 0 0 0,0 1 0 0 0,-1-1 0 0 0,1 1 0 0 0,-1-1 1 0 0,1 1-1 0 0,-1 0 0 0 0,1 0 0 0 0,-1 0 0 0 0,0 0 0 0 0,1 0 1 0 0,-1 0-1 0 0,1 0 0 0 0,-1 0 0 0 0,1 1 0 0 0,-1-1 0 0 0,1 1 1 0 0,-1-1-1 0 0,1 1 0 0 0,0-1 0 0 0,-1 1 0 0 0,1 0 45 0 0,-59 30-861 0 0,49-24 840 0 0,-1 0-1 0 0,1 1 1 0 0,0 0 0 0 0,0 1-1 0 0,1 0 1 0 0,1 1-1 0 0,-1 0 1 0 0,2 0 0 0 0,-1 1-1 0 0,1 0 1 0 0,1 1-1 0 0,0-1 1 0 0,1 1 0 0 0,0 1-1 0 0,1-1 1 0 0,0 1-1 0 0,1 0 1 0 0,0 0 0 0 0,1 0-1 0 0,1 1 1 0 0,0-1-1 0 0,0 6 22 0 0,4-14 31 0 0,-1 0-1 0 0,0 0 0 0 0,1 0 1 0 0,0 0-1 0 0,0 0 0 0 0,1 0 0 0 0,-1 0 1 0 0,1-1-1 0 0,0 0 0 0 0,0 1 0 0 0,1-1 1 0 0,-1 0-1 0 0,1 0 0 0 0,0-1 0 0 0,0 1 1 0 0,0-1-1 0 0,0 0 0 0 0,1 0 1 0 0,-1 0-1 0 0,1-1 0 0 0,4 2-30 0 0,109 33 1152 0 0,-93-36-953 0 0,0-2 0 0 0,-1-1 1 0 0,1-1-1 0 0,0-1 0 0 0,-1-2 1 0 0,0 0-1 0 0,0-1 0 0 0,-1-1 1 0 0,0-2-1 0 0,0 0 1 0 0,-1-1-1 0 0,0-2 0 0 0,-1 0 1 0 0,13-11-200 0 0,-8 6 25 0 0,0-1 0 0 0,-1-1 1 0 0,0-1-1 0 0,-2-2 0 0 0,-1 0 1 0 0,-1-1-1 0 0,-1-1 0 0 0,-1-1 1 0 0,-1-1-1 0 0,7-14-25 0 0,-23 37-28 0 0,1-1 0 0 0,-1 1 0 0 0,0-1 0 0 0,0 1 0 0 0,0-1 0 0 0,-1 0 0 0 0,1 0 0 0 0,-1 1-1 0 0,0-1 1 0 0,0 0 0 0 0,-1 0 0 0 0,0 0 0 0 0,0 0 0 0 0,0 0 0 0 0,0 0 0 0 0,-1 0 0 0 0,0 0 0 0 0,0-1 28 0 0,-3 3-71 0 0,0 1 1 0 0,0 0 0 0 0,0 0-1 0 0,0 1 1 0 0,0-1 0 0 0,0 1-1 0 0,0 0 1 0 0,0 0-1 0 0,-1 0 1 0 0,1 1 0 0 0,0-1-1 0 0,-1 1 1 0 0,1 0 0 0 0,0 1-1 0 0,-1-1 1 0 0,1 1 0 0 0,0-1-1 0 0,-1 1 1 0 0,1 0-1 0 0,0 1 1 0 0,0-1 0 0 0,0 1-1 0 0,0 0 1 0 0,0 0 0 0 0,-3 2 70 0 0,-9 5-63 0 0,1 1 0 0 0,0 1 0 0 0,0 0 1 0 0,1 0-1 0 0,0 2 0 0 0,1 0 0 0 0,1 0 1 0 0,0 1-1 0 0,-1 3 63 0 0,7-10-4 0 0,1 0 1 0 0,0 0 0 0 0,1 1-1 0 0,0 0 1 0 0,0-1 0 0 0,1 1-1 0 0,0 1 1 0 0,0-1 0 0 0,1 0-1 0 0,0 1 1 0 0,0-1-1 0 0,1 1 1 0 0,0 0 0 0 0,1-1-1 0 0,0 1 1 0 0,0 0 0 0 0,1-1-1 0 0,0 1 1 0 0,1 0 0 0 0,0 2 3 0 0,3 0-3 0 0,1 0 1 0 0,0 0 0 0 0,1 0 0 0 0,0-1 0 0 0,1 0-1 0 0,0 0 1 0 0,0-1 0 0 0,1 0 0 0 0,0-1 0 0 0,1 0-1 0 0,0 0 1 0 0,0-1 0 0 0,1 0 0 0 0,-1-1 0 0 0,2 0-1 0 0,-1 0 1 0 0,0-2 0 0 0,1 1 0 0 0,0-2 0 0 0,7 2 2 0 0,62 0-4378 0 0,-55-5-2668 0 0,-13 0-1112 0 0</inkml:trace>
  <inkml:trace contextRef="#ctx0" brushRef="#br0" timeOffset="3151.2">5666 344 8706 0 0,'0'0'1574'0'0,"0"0"-143"0"0,0 0-58 0 0,0 0-74 0 0,0 0-207 0 0,0 0-159 0 0,0 0-128 0 0,0 0-130 0 0,0 0-128 0 0,0 0-135 0 0,0 0-80 0 0,0 0-22 0 0,-20 21-13 0 0,-62 66-13 0 0,54-32 166 0 0,28-46-364 0 0,-1-3-25 0 0,0-1-1 0 0,0 0 1 0 0,1 1 0 0 0,-1-1 0 0 0,1 1 0 0 0,1-1-1 0 0,-1 1 1 0 0,1-1 0 0 0,0 0 0 0 0,0 1 0 0 0,0-1-1 0 0,1 0 1 0 0,0 0 0 0 0,0 0 0 0 0,0 0-1 0 0,1 0 1 0 0,0 0 0 0 0,0-1 0 0 0,0 1 0 0 0,0-1-1 0 0,1 0 1 0 0,-1 0 0 0 0,1 0 0 0 0,0 0 0 0 0,0-1-1 0 0,1 1 1 0 0,-1-1 0 0 0,1 0 0 0 0,0-1 0 0 0,-1 1-1 0 0,1-1 1 0 0,0 0 0 0 0,1 0 0 0 0,4 1-61 0 0,-3-3 103 0 0,1-1 0 0 0,-1 0 0 0 0,0-1 0 0 0,0 0 0 0 0,1 0 0 0 0,-1 0 0 0 0,0-1 0 0 0,-1 0 0 0 0,1 0 0 0 0,0-1 0 0 0,-1 0 0 0 0,0 0 0 0 0,0-1 0 0 0,0 1 0 0 0,0-1 0 0 0,-1-1 0 0 0,0 1 0 0 0,0-1 0 0 0,0 0 0 0 0,-1 0 0 0 0,0 0 0 0 0,0 0 0 0 0,0-1 0 0 0,0-2-103 0 0,0 4-46 0 0,-1 0 0 0 0,0 0 0 0 0,-1-1-1 0 0,1 1 1 0 0,-1-1 0 0 0,0 1 0 0 0,0-1-1 0 0,-1 0 1 0 0,1 0 0 0 0,-1 1-1 0 0,-1-1 1 0 0,1 0 0 0 0,-1 0 0 0 0,0 0-1 0 0,0 0 1 0 0,-1 0 0 0 0,0 0 0 0 0,0 0-1 0 0,0 0 1 0 0,-1 1 0 0 0,-1-6 46 0 0,1 7-274 0 0,0 1 1 0 0,0-1-1 0 0,-1 0 1 0 0,1 1-1 0 0,-1 0 1 0 0,0 0-1 0 0,0 0 1 0 0,0 0-1 0 0,0 0 1 0 0,-1 0-1 0 0,1 1 1 0 0,-1-1-1 0 0,1 1 1 0 0,-1 0-1 0 0,0 0 1 0 0,0 1-1 0 0,0-1 1 0 0,0 1-1 0 0,0 0 1 0 0,-3-1 273 0 0,-17-1-4231 0 0,5 2-2872 0 0,3 1-267 0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3:25.1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1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2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3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4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6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7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8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9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10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11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12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13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14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15">9271 858 0 0 0,'0'0'0'0'0,"0"0"0"0"0,0 0 0 0 0,0 0 0 0 0,0 0 0 0 0,0 0 0 0 0,0 0 0 0 0,0 0 0 0 0,0 0 0 0 0,0 0 0 0 0,0 0 0 0 0,0 0 0 0 0</inkml:trace>
  <inkml:trace contextRef="#ctx0" brushRef="#br0" timeOffset="16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1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8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9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20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21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22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23">19282 792 8378 0 0,'0'0'4689'0'0,"0"0"-4121"0"0,0 0-232 0 0,0 0 40 0 0,0 0-80 0 0,0 0-144 0 0,0 0-128 0 0,0 0-192 0 0,0 0-496 0 0,0 0-808 0 0,44 195-1289 0 0,-36-191-1488 0 0,-5-1-1256 0 0</inkml:trace>
  <inkml:trace contextRef="#ctx0" brushRef="#br0" timeOffset="24">19328 343 6401 0 0,'0'0'3665'0'0,"0"0"-4273"0"0,0 0-688 0 0,0 0-785 0 0,0 0-831 0 0,0 0-257 0 0</inkml:trace>
  <inkml:trace contextRef="#ctx0" brushRef="#br0" timeOffset="25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2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27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28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29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8:23.0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976 195 3201 0 0,'0'0'1053'0'0,"0"0"-498"0"0,0 0-231 0 0,0 0 208 0 0,0 0 374 0 0,0 0 255 0 0,0 0 86 0 0,0 0-152 0 0,0 0-255 0 0,0 0-194 0 0,0 0-119 0 0,-8 16-67 0 0,-52 116 912 0 0,37-81-950 0 0,-3-1 1 0 0,-1 0-1 0 0,-2-2 1 0 0,-3-2-1 0 0,-2 0 1 0 0,-1-3-1 0 0,-2 0 0 0 0,-16 10-422 0 0,22-23 157 0 0,-1-1 0 0 0,-2-1 0 0 0,-1-2 0 0 0,-1-2 0 0 0,-1-1 0 0 0,-2-2 0 0 0,0-1 0 0 0,0-2 0 0 0,-2-2 0 0 0,-38 10-157 0 0,75-24 51 0 0,-1 0-1 0 0,0 0 1 0 0,0-1 0 0 0,0 1 0 0 0,0-1-1 0 0,0 0 1 0 0,0-1 0 0 0,-1 1-1 0 0,1-1 1 0 0,0 0 0 0 0,0 0 0 0 0,0 0-1 0 0,-1-1 1 0 0,1 0 0 0 0,0 0-1 0 0,0 0 1 0 0,0-1 0 0 0,0 0 0 0 0,0 0-1 0 0,1 0 1 0 0,-1 0 0 0 0,1-1-1 0 0,-1 1 1 0 0,1-1 0 0 0,0-1 0 0 0,0 1-1 0 0,0 0 1 0 0,0-1 0 0 0,1 0-1 0 0,-1 0 1 0 0,1 0 0 0 0,0 0 0 0 0,0-1-1 0 0,1 1 1 0 0,-1-1 0 0 0,1 1-1 0 0,0-1 1 0 0,0 0 0 0 0,-1-4-51 0 0,3-10 15 0 0,0 1 0 0 0,1-1 0 0 0,1 0 0 0 0,1 1 0 0 0,0 0 0 0 0,2-1 0 0 0,0 1 0 0 0,1 1 0 0 0,0-1 0 0 0,2 1 0 0 0,0 0 0 0 0,1 1 0 0 0,0 0 0 0 0,9-9-15 0 0,-10 8 38 0 0,1 2 0 0 0,0-1-1 0 0,1 2 1 0 0,1-1-1 0 0,0 1 1 0 0,1 1-1 0 0,1 0 1 0 0,0 1-1 0 0,1 0 1 0 0,0 1 0 0 0,0 0-1 0 0,1 1 1 0 0,1 1-38 0 0,-10 7 9 0 0,-1 1 1 0 0,1 0-1 0 0,-1 1 1 0 0,1-1-1 0 0,-1 1 1 0 0,1 0-1 0 0,0 0 1 0 0,-1 1-1 0 0,1-1 1 0 0,-1 1-1 0 0,1 1 1 0 0,-1-1-1 0 0,0 1 1 0 0,0 0-1 0 0,1 0 1 0 0,-1 0-1 0 0,0 1 1 0 0,-1-1-1 0 0,1 1 1 0 0,0 1-1 0 0,-1-1 1 0 0,2 2-10 0 0,83 93 488 0 0,114 217 670 0 0,-136-245-1017 0 0,-22-18-2517 0 0,-36-46-2557 0 0,-2-4-3379 0 0,-6-2 392 0 0</inkml:trace>
  <inkml:trace contextRef="#ctx0" brushRef="#br0" timeOffset="649">1383 714 4897 0 0,'0'0'890'0'0,"0"0"-341"0"0,0 0-148 0 0,0 0 153 0 0,0 0 273 0 0,0 0 249 0 0,0 0 148 0 0,0 0 50 0 0,0 0-39 0 0,0 0-118 0 0,0 0-175 0 0,0 0-190 0 0,0 0-152 0 0,18 5-97 0 0,59 12-32 0 0,63-13 1501 0 0,-17-19-1488 0 0,-102 9-695 0 0,26-11-930 0 0,-18 0-4259 0 0,-27 15 4418 0 0,3-3-9054 0 0,-5 5 8038 0 0</inkml:trace>
  <inkml:trace contextRef="#ctx0" brushRef="#br0" timeOffset="897.912">1329 1042 6273 0 0,'0'0'1062'0'0,"0"0"-81"0"0,0 0 2 0 0,0 0 191 0 0,0 0 174 0 0,0 0 75 0 0,0 0-17 0 0,0 0-163 0 0,0 0-184 0 0,0 0-165 0 0,0 0-132 0 0,0 0-121 0 0,0 0-114 0 0,32 7-119 0 0,102 19-116 0 0,-55-29-37 0 0,-62-1-222 0 0,34-8-284 0 0,27-5-1360 0 0,-26 8-7014 0 0,-38 6-1652 0 0</inkml:trace>
  <inkml:trace contextRef="#ctx0" brushRef="#br0" timeOffset="83688.034">2778 545 704 0 0,'0'0'1152'0'0,"0"0"-98"0"0,0 0-23 0 0,0 0 64 0 0,0 0 94 0 0,0 0 38 0 0,0 0-61 0 0,0 0-98 0 0,0 0-134 0 0,0 0-198 0 0,0 0-152 0 0,-14 4-129 0 0,-44 15-86 0 0,12 16 399 0 0,37-22-508 0 0,0-2-182 0 0,1 0 0 0 0,0 1 0 0 0,1 0-1 0 0,0 0 1 0 0,0 1 0 0 0,2-1-1 0 0,0 2 1 0 0,0-1 0 0 0,1 0 0 0 0,1 1-1 0 0,0 0 1 0 0,1 0 0 0 0,0 0 0 0 0,1 0-1 0 0,1 0 1 0 0,0 0 0 0 0,2 7-78 0 0,-2-17 5 0 0,1 0 1 0 0,0 0-1 0 0,1 0 0 0 0,-1 0 1 0 0,1-1-1 0 0,0 1 0 0 0,-1 0 1 0 0,2-1-1 0 0,-1 0 0 0 0,0 1 1 0 0,1-1-1 0 0,-1 0 0 0 0,1 0 1 0 0,0 0-1 0 0,0 0 0 0 0,0-1 1 0 0,0 1-1 0 0,1-1 0 0 0,-1 0 1 0 0,1 0-1 0 0,-1 0 0 0 0,1 0 1 0 0,0-1-1 0 0,0 0 0 0 0,0 1 1 0 0,0-1-1 0 0,0-1 0 0 0,0 1 1 0 0,0 0-1 0 0,0-1 0 0 0,0 0 1 0 0,0 0-1 0 0,0 0 0 0 0,0-1 1 0 0,0 1-1 0 0,0-1 0 0 0,0 0 1 0 0,0 0-1 0 0,0 0 0 0 0,-1-1 1 0 0,1 1-1 0 0,0-1 0 0 0,0 0-5 0 0,25-17 195 0 0,-1-1-1 0 0,-1-1 0 0 0,0-2 1 0 0,-2 0-1 0 0,-1-2 0 0 0,-1-1 1 0 0,-1 0-1 0 0,5-11-194 0 0,-18 26 46 0 0,11-12-18 0 0,0 0 0 0 0,-2-1 0 0 0,-1-2 0 0 0,-1 1 0 0 0,-2-2 0 0 0,0 0 0 0 0,-2 0 0 0 0,0-2 0 0 0,-2 1 0 0 0,-2-1 1 0 0,0-1-1 0 0,-2 1 0 0 0,-1-1 0 0 0,-2 0 0 0 0,0-1 0 0 0,-2 1 0 0 0,-2 0 0 0 0,-3-21-28 0 0,4 44-13 0 0,0 1-1 0 0,-1 0 1 0 0,0 0 0 0 0,0-1-1 0 0,-1 1 1 0 0,0 0-1 0 0,0 0 1 0 0,0 1 0 0 0,0-1-1 0 0,-1 0 1 0 0,0 1 0 0 0,-1-1-1 0 0,1 1 1 0 0,-1 0 0 0 0,0 0-1 0 0,0 0 1 0 0,-1 1-1 0 0,1-1 1 0 0,-1 1 0 0 0,0 0-1 0 0,0 1 1 0 0,0-1 0 0 0,-1 1-1 0 0,1 0 1 0 0,-1 0-1 0 0,0 1 1 0 0,0 0 0 0 0,0 0-1 0 0,0 0 1 0 0,0 0 0 0 0,0 1-1 0 0,0 0 1 0 0,0 1 0 0 0,-1-1-1 0 0,1 1 1 0 0,0 0-1 0 0,-1 1 1 0 0,1-1 0 0 0,0 1-1 0 0,-6 2 14 0 0,0 5 38 0 0,0 0 0 0 0,0 1 0 0 0,1 1-1 0 0,0 0 1 0 0,1 0 0 0 0,0 1 0 0 0,0 1-1 0 0,1-1 1 0 0,1 1 0 0 0,0 1 0 0 0,1 0-1 0 0,0 0 1 0 0,1 0 0 0 0,0 1 0 0 0,1-1-1 0 0,-2 13-37 0 0,1-13 41 0 0,1 0 0 0 0,1 1 0 0 0,1-1 0 0 0,0 1 0 0 0,0 0 0 0 0,1 0 0 0 0,1 1 0 0 0,1-1 0 0 0,0 0 0 0 0,1 0 0 0 0,0 0 0 0 0,1 0 0 0 0,0 0 0 0 0,1 0 0 0 0,1 0 0 0 0,0-1 0 0 0,1 1 0 0 0,1-1 0 0 0,0 0 0 0 0,1-1 0 0 0,0 0 0 0 0,0 0 0 0 0,2 0 0 0 0,-1-1 0 0 0,1 0 0 0 0,1-1 0 0 0,0 0 0 0 0,1 0 0 0 0,0-1 0 0 0,6 4-41 0 0,119 37-258 0 0,-40-50-2842 0 0,-68-10-965 0 0,-13 3-1387 0 0,-6 3-421 0 0</inkml:trace>
  <inkml:trace contextRef="#ctx0" brushRef="#br0" timeOffset="84474.008">3218 725 864 0 0,'0'0'1703'0'0,"0"0"-182"0"0,0 0 290 0 0,0 0 245 0 0,0 0 10 0 0,0 0-191 0 0,0 0-244 0 0,0 0-228 0 0,33-13-238 0 0,102-43-222 0 0,-25-7 740 0 0,-86 45-1458 0 0,-1 0 1 0 0,-1-2-1 0 0,-1 0 0 0 0,-1-1 0 0 0,0-2 0 0 0,9-15-225 0 0,-24 32 11 0 0,-1 0-1 0 0,0-1 0 0 0,-1 1 0 0 0,1-1 0 0 0,-1 1 1 0 0,-1-1-1 0 0,1 0 0 0 0,-1 0 0 0 0,0 0 1 0 0,-1 0-1 0 0,0 0 0 0 0,0-1 0 0 0,0 1 0 0 0,-1 0 1 0 0,0-1-1 0 0,-1 1 0 0 0,1 0 0 0 0,-1-1-10 0 0,-1 6-87 0 0,1 1-1 0 0,-1-1 0 0 0,1 1 0 0 0,-1 0 0 0 0,0 0 1 0 0,1 0-1 0 0,-1-1 0 0 0,0 2 0 0 0,0-1 0 0 0,0 0 1 0 0,0 0-1 0 0,0 1 0 0 0,0-1 0 0 0,0 1 1 0 0,0-1-1 0 0,0 1 0 0 0,0 0 0 0 0,0 0 0 0 0,0 0 1 0 0,0 0-1 0 0,0 0 0 0 0,0 0 0 0 0,0 1 1 0 0,0-1-1 0 0,0 1 0 0 0,0-1 0 0 0,0 1 0 0 0,0 0 1 0 0,0 0-1 0 0,0 0 0 0 0,1 0 0 0 0,-1 0 0 0 0,0 0 1 0 0,1 0-1 0 0,-1 1 0 0 0,1-1 0 0 0,-1 1 1 0 0,1-1-1 0 0,-1 1 0 0 0,1 0 88 0 0,-12 9-45 0 0,1 1 0 0 0,1 0 0 0 0,0 1-1 0 0,0 0 1 0 0,2 1 0 0 0,-1 0 0 0 0,2 0 0 0 0,0 1 0 0 0,1 0 0 0 0,0 0-1 0 0,1 1 1 0 0,1 0 0 0 0,0 0 0 0 0,2 1 0 0 0,-1-1 0 0 0,2 1 0 0 0,0-1 0 0 0,2 1-1 0 0,0 10 46 0 0,1-22 42 0 0,0 1 0 0 0,1 0 0 0 0,-1-1 0 0 0,2 1 0 0 0,-1-1-1 0 0,0 1 1 0 0,1-1 0 0 0,0 0 0 0 0,1 0 0 0 0,-1 0-1 0 0,1 0 1 0 0,0-1 0 0 0,0 0 0 0 0,0 0 0 0 0,0 0 0 0 0,1 0-1 0 0,0 0 1 0 0,0-1 0 0 0,0 0 0 0 0,0 0 0 0 0,0 0 0 0 0,0-1-1 0 0,1 0 1 0 0,4 2-42 0 0,0-1 142 0 0,1 0 1 0 0,0 0-1 0 0,0-1 0 0 0,1 0 1 0 0,-1-1-1 0 0,0 0 0 0 0,1-1 0 0 0,-1 0 1 0 0,0 0-1 0 0,1-2 0 0 0,-1 1 1 0 0,8-3-143 0 0,5-5 152 0 0,0-1 1 0 0,-1-1 0 0 0,0 0 0 0 0,-1-2 0 0 0,-1-1-1 0 0,0-1 1 0 0,0 0 0 0 0,-2-1 0 0 0,0-2 0 0 0,-1 0-1 0 0,-1-1 1 0 0,0 0 0 0 0,-1-1 0 0 0,12-22-153 0 0,-22 33 28 0 0,1 0 0 0 0,-1-1 0 0 0,-1 0 1 0 0,0 0-1 0 0,0 0 0 0 0,-1 0 0 0 0,0-1 1 0 0,-1 1-1 0 0,0-1 0 0 0,-1 0 0 0 0,0 0 0 0 0,-1-3-27 0 0,-1 13-35 0 0,-1 0 1 0 0,0 0 0 0 0,0 0 0 0 0,0 0-1 0 0,0 0 1 0 0,0 1 0 0 0,0-1 0 0 0,0 0-1 0 0,0 1 1 0 0,-1-1 0 0 0,1 1 0 0 0,0-1-1 0 0,0 1 1 0 0,0-1 0 0 0,-1 1 0 0 0,1 0-1 0 0,0 0 1 0 0,0 0 0 0 0,-1-1 0 0 0,1 1-1 0 0,0 0 1 0 0,0 1 0 0 0,-1-1 0 0 0,1 0-1 0 0,0 0 1 0 0,0 1 0 0 0,-1-1 0 0 0,1 0-1 0 0,0 1 1 0 0,0-1 0 0 0,0 1 0 0 0,0 0-1 0 0,-1-1 1 0 0,1 1 0 0 0,0 0 0 0 0,0-1 0 0 0,0 1-1 0 0,1 0 1 0 0,-1 0 0 0 0,0 0 0 0 0,0 0 33 0 0,-11 10-64 0 0,0 0 1 0 0,1 0 0 0 0,1 1 0 0 0,0 0 0 0 0,0 1 0 0 0,1 0 0 0 0,1 1 0 0 0,0 0 0 0 0,1 0 0 0 0,1 1 0 0 0,0-1 0 0 0,1 1 0 0 0,0 1 0 0 0,1-1 0 0 0,1 1 0 0 0,0 0 0 0 0,2-1 0 0 0,-1 14 63 0 0,4-24 32 0 0,0 0 0 0 0,0 0 0 0 0,0 0 0 0 0,0 0 0 0 0,1-1 0 0 0,0 1 0 0 0,0-1 0 0 0,1 1 0 0 0,-1-1 0 0 0,1 0 0 0 0,0-1 0 0 0,0 1 0 0 0,0 0 0 0 0,0-1 0 0 0,1 0 0 0 0,-1 0 0 0 0,1-1 0 0 0,0 1 0 0 0,0-1 0 0 0,0 0 0 0 0,0 0 0 0 0,0 0 0 0 0,0-1 0 0 0,0 0 0 0 0,1 0 0 0 0,-1 0 0 0 0,0-1 0 0 0,1 0 0 0 0,-1 0 0 0 0,2 0-32 0 0,15-3 129 0 0,0 0 1 0 0,0-2-1 0 0,-1-1 1 0 0,0 0-1 0 0,0-1 1 0 0,0-2-1 0 0,-1 0 0 0 0,0-1 1 0 0,-1-1-1 0 0,0-1 1 0 0,-1 0-1 0 0,0-2 1 0 0,-1 0-1 0 0,-1-1 1 0 0,7-7-130 0 0,1-3-24 0 0,0 0 0 0 0,-2-1 0 0 0,-1-2 0 0 0,-1 0 0 0 0,-1-1 0 0 0,-1-1 0 0 0,10-25 24 0 0,-20-1-114 0 0,-43 61-631 0 0,21 6 704 0 0,2 0 0 0 0,0 1-1 0 0,0 1 1 0 0,1 0 0 0 0,0 1 0 0 0,1 0 0 0 0,1 0 0 0 0,0 1 0 0 0,1 0 0 0 0,1 1 0 0 0,-3 7 41 0 0,5-9-34 0 0,1 1-1 0 0,0 0 1 0 0,1 0 0 0 0,0 0 0 0 0,1 0 0 0 0,1 1 0 0 0,0-1 0 0 0,1 1 0 0 0,1 3 34 0 0,2-13-216 0 0,0 1-1 0 0,1-1 1 0 0,-1 1-1 0 0,1-1 1 0 0,0 0 0 0 0,1-1-1 0 0,-1 1 1 0 0,1-1 0 0 0,0 0-1 0 0,1 0 1 0 0,-1 0 0 0 0,1-1-1 0 0,0 1 1 0 0,0-2 0 0 0,0 1-1 0 0,1-1 1 0 0,-1 0 0 0 0,1 0-1 0 0,0 0 1 0 0,0-1 0 0 0,0 0-1 0 0,2 0 217 0 0,39 9-9511 0 0,-39-11 4087 0 0</inkml:trace>
  <inkml:trace contextRef="#ctx0" brushRef="#br0" timeOffset="84794.045">2079 1130 7482 0 0,'0'0'1477'0'0,"0"0"-1074"0"0,0 0-48 0 0,0 0 574 0 0,0 0 240 0 0,37 0 1 0 0,123 0-32 0 0,85-22 2172 0 0,281-44 335 0 0,351-30-1985 0 0,-502 82-1578 0 0,3 0-2627 0 0,-129-5-8909 0 0,-217 15 2633 0 0</inkml:trace>
  <inkml:trace contextRef="#ctx0" brushRef="#br0" timeOffset="85460.051">3198 1388 2881 0 0,'0'0'1452'0'0,"0"0"-609"0"0,0 0-199 0 0,0 0 89 0 0,0 0 168 0 0,0 0 129 0 0,0 0 91 0 0,0 0-26 0 0,0 0-137 0 0,0 0-221 0 0,0 0-233 0 0,0 0-184 0 0,0 0-92 0 0,-28 19 4 0 0,-86 60 29 0 0,108-75-208 0 0,0-1 0 0 0,-1 1 0 0 0,1 0 0 0 0,1 1 0 0 0,-1 0 0 0 0,1 0 0 0 0,0 0 0 0 0,0 0 0 0 0,0 1 0 0 0,1-1 0 0 0,0 1 0 0 0,0 0 0 0 0,0 1-53 0 0,-4 9 118 0 0,4-11-115 0 0,2 0-1 0 0,-1 0 1 0 0,0 0 0 0 0,1 0-1 0 0,0 1 1 0 0,1-1 0 0 0,-1 1-1 0 0,1-1 1 0 0,0 1 0 0 0,0 0-1 0 0,1-1 1 0 0,-1 1 0 0 0,1 0-1 0 0,1-1 1 0 0,-1 1 0 0 0,1 0-1 0 0,0 0 1 0 0,0-1 0 0 0,1 1-1 0 0,-1-1 1 0 0,1 1 0 0 0,0-1-1 0 0,1 0 1 0 0,0 0 0 0 0,1 2-3 0 0,2 0 83 0 0,1-1 0 0 0,1-1 0 0 0,-1 1 0 0 0,1-1-1 0 0,0-1 1 0 0,0 1 0 0 0,0-1 0 0 0,1-1 0 0 0,-1 1 0 0 0,1-1 0 0 0,0-1 0 0 0,0 0 0 0 0,0 0 0 0 0,0-1 0 0 0,0 0 0 0 0,0 0 0 0 0,1-1-1 0 0,-1 0 1 0 0,0-1 0 0 0,0 0 0 0 0,7-2-83 0 0,8-2 278 0 0,0-1-1 0 0,0 0 1 0 0,-1-2 0 0 0,0-1-1 0 0,0-1 1 0 0,-1-1 0 0 0,12-8-278 0 0,-6 2 141 0 0,-1-1 0 0 0,-1-1 0 0 0,-1-1 1 0 0,0-1-1 0 0,-1-1 0 0 0,-2-2 0 0 0,0 0 1 0 0,-2-1-1 0 0,0-1 0 0 0,-2-1 1 0 0,-1-1-1 0 0,-1 0 0 0 0,9-26-141 0 0,-20 43-45 0 0,-2 0 0 0 0,0 0 0 0 0,0-1 0 0 0,-1 1 0 0 0,0-1 0 0 0,-1 0-1 0 0,0 1 1 0 0,-1-1 0 0 0,0 0 0 0 0,-1 0 0 0 0,-1 1 0 0 0,1-1 0 0 0,-2 1 0 0 0,0-1 0 0 0,0 1 0 0 0,-1 0 0 0 0,0 0 0 0 0,-1 0 0 0 0,0 1-1 0 0,-5-7 46 0 0,6 13-9 0 0,0 0-1 0 0,0 0 0 0 0,0 1 0 0 0,0 0 0 0 0,-1 0 0 0 0,1 0 0 0 0,-1 0 0 0 0,0 1 0 0 0,0-1 1 0 0,0 1-1 0 0,0 0 0 0 0,0 1 0 0 0,0-1 0 0 0,0 1 0 0 0,-1 0 0 0 0,1 1 0 0 0,0-1 0 0 0,-1 1 1 0 0,1 0-1 0 0,-1 0 0 0 0,1 1 0 0 0,0 0 0 0 0,-1 0 0 0 0,1 0 0 0 0,0 0 0 0 0,0 1 1 0 0,-1 0-1 0 0,1 0 0 0 0,1 0 0 0 0,-1 1 0 0 0,0-1 0 0 0,1 1 0 0 0,-1 0 0 0 0,1 1 0 0 0,0-1 1 0 0,0 1-1 0 0,0 0 0 0 0,0 0 0 0 0,1 0 0 0 0,0 0 0 0 0,-3 5 10 0 0,-12 10 20 0 0,1 1-1 0 0,1 1 1 0 0,0 0 0 0 0,2 1-1 0 0,0 1 1 0 0,2 0 0 0 0,1 1-1 0 0,0 0 1 0 0,2 1 0 0 0,1 0-1 0 0,1 0 1 0 0,1 1 0 0 0,1 0-1 0 0,1 0 1 0 0,2 0 0 0 0,0 12-20 0 0,3-28 15 0 0,0-1 0 0 0,0 1 0 0 0,1 0 0 0 0,1-1 0 0 0,0 1 0 0 0,0-1 0 0 0,1 0 0 0 0,0 0 0 0 0,0 0-1 0 0,1-1 1 0 0,0 1 0 0 0,1-1 0 0 0,0 0 0 0 0,0-1 0 0 0,0 1 0 0 0,1-1 0 0 0,0-1 0 0 0,1 1 0 0 0,0-1 0 0 0,0 0 0 0 0,0-1 0 0 0,0 0 0 0 0,1 0 0 0 0,0-1 0 0 0,0 0 0 0 0,2 0-15 0 0,4 1-305 0 0,0 0 1 0 0,0-1-1 0 0,1 0 0 0 0,-1-1 0 0 0,1-1 1 0 0,0-1-1 0 0,-1 0 0 0 0,1-1 1 0 0,0-1-1 0 0,0 0 0 0 0,-1-1 0 0 0,1-1 1 0 0,-1 0-1 0 0,1-1 0 0 0,-1-1 1 0 0,0 0 304 0 0,36-20-7199 0 0,-34 13-459 0 0</inkml:trace>
  <inkml:trace contextRef="#ctx0" brushRef="#br0" timeOffset="85756.975">4170 1149 13331 0 0,'0'0'521'0'0,"0"0"-126"0"0,0 0-14 0 0,0 0 152 0 0,0 0 131 0 0,0 0 80 0 0,0 0 19 0 0,-26 35-83 0 0,-78 109-136 0 0,54-58 141 0 0,43-72-632 0 0,1 1 0 0 0,1 0-1 0 0,1 0 1 0 0,0 0-1 0 0,1 1 1 0 0,0-1 0 0 0,1 1-1 0 0,1 0 1 0 0,1 6-53 0 0,0-15 15 0 0,0-1 0 0 0,1 0 0 0 0,0 0 0 0 0,1 0 1 0 0,-1 0-1 0 0,1 0 0 0 0,0 0 0 0 0,1 0 0 0 0,-1-1 1 0 0,1 1-1 0 0,0-1 0 0 0,0 1 0 0 0,1-1 0 0 0,0 0 0 0 0,0-1 1 0 0,0 1-1 0 0,0 0 0 0 0,1-1 0 0 0,0 0 0 0 0,0 0 0 0 0,0-1 1 0 0,0 0-1 0 0,0 1 0 0 0,7 1-15 0 0,13 4 181 0 0,0-1 0 0 0,1-1 0 0 0,0-1 0 0 0,0-1 0 0 0,1-2 0 0 0,0 0 0 0 0,-1-2 0 0 0,1-1 0 0 0,0-1 0 0 0,14-4-181 0 0,-32 5 13 0 0,1 0 1 0 0,-1-1-1 0 0,0 0 1 0 0,0-1-1 0 0,0 0 1 0 0,0-1-1 0 0,-1 1 1 0 0,1-2-1 0 0,-1 1 1 0 0,1-1-1 0 0,-1 0 1 0 0,-1-1 0 0 0,1 0-1 0 0,7-6-13 0 0,-15 10-104 0 0,1 1 0 0 0,-1-1 1 0 0,0 0-1 0 0,1 0 0 0 0,-1 1 0 0 0,0-1 0 0 0,1 0 0 0 0,-1 0 0 0 0,0 0 1 0 0,0 0-1 0 0,0 1 0 0 0,1-1 0 0 0,-1 0 0 0 0,0 0 0 0 0,0 0 1 0 0,0 0-1 0 0,-1 0 0 0 0,1 1 0 0 0,0-1 0 0 0,0 0 0 0 0,0 0 1 0 0,-1 0-1 0 0,1 0 0 0 0,0 1 0 0 0,-1-1 0 0 0,1 0 0 0 0,-1 0 0 0 0,1 1 1 0 0,-1-1-1 0 0,1 0 0 0 0,-1 1 0 0 0,1-1 0 0 0,-1 0 0 0 0,0 1 1 0 0,1-1-1 0 0,-1 1 0 0 0,0-1 0 0 0,1 1 0 0 0,-1-1 0 0 0,0 1 1 0 0,0 0-1 0 0,0-1 0 0 0,0 1 104 0 0,-21-12-7956 0 0,13 11-1701 0 0</inkml:trace>
  <inkml:trace contextRef="#ctx0" brushRef="#br0" timeOffset="86001.017">3649 1502 8602 0 0,'0'0'2846'0'0,"0"0"-1350"0"0,0 0-318 0 0,0 0-23 0 0,0 0-147 0 0,33-5-267 0 0,108-19-155 0 0,333-45 1569 0 0,-309 46-9467 0 0,-131 19-3471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19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298 0 3809 0 0,'0'0'1888'0'0,"0"0"-854"0"0,0 0-287 0 0,0 0 66 0 0,0 0 198 0 0,0 0 136 0 0,0 0 68 0 0,0 0-55 0 0,0 0-137 0 0,0 0-128 0 0,0 0-128 0 0,-27 19-127 0 0,-85 64-83 0 0,107-79-494 0 0,0 0 0 0 0,0 1 0 0 0,0-1 0 0 0,1 1-1 0 0,-1 0 1 0 0,1 1 0 0 0,0-1 0 0 0,1 0 0 0 0,-1 1 0 0 0,1 0-1 0 0,0 0 1 0 0,1 0 0 0 0,-1 2-63 0 0,-6 14 255 0 0,-6 4-47 0 0,2 0 0 0 0,1 0 0 0 0,1 2-1 0 0,1-1 1 0 0,2 1 0 0 0,0 1 0 0 0,2-1-1 0 0,2 1 1 0 0,0 0 0 0 0,2 1 0 0 0,1-1-1 0 0,1 0 1 0 0,4 23-208 0 0,0-39 3 0 0,1 0 0 0 0,0 0 0 0 0,1-1 0 0 0,0 1 0 0 0,1-1 0 0 0,1-1 0 0 0,0 1 0 0 0,0-1 0 0 0,1-1 0 0 0,0 1 0 0 0,1-1 0 0 0,0-1 0 0 0,1 0 0 0 0,0-1 0 0 0,1 0 0 0 0,-1 0 0 0 0,1-1 0 0 0,1-1 0 0 0,-1 0 0 0 0,1-1 0 0 0,0 0 0 0 0,0-1 0 0 0,1 0 0 0 0,9 1-3 0 0,-10-3-955 0 0,1 0 0 0 0,-1 0 0 0 0,1-1 0 0 0,0-1 0 0 0,-1 0 0 0 0,1-1 0 0 0,-1 0 0 0 0,1-1 0 0 0,-1-1 0 0 0,1 0 955 0 0,2-2-10449 0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2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58 251 1176 0 0,'0'0'908'0'0,"0"0"-888"0"0,0 0-318 0 0,0 0 266 0 0,0 0 498 0 0,0 0 413 0 0,0 0 202 0 0,0 0 56 0 0,0 0-1 0 0,0 0-42 0 0,0 0-67 0 0,29 3-95 0 0,92 7-113 0 0,145-16 3266 0 0,-40-20-3554 0 0,-146 14-1313 0 0,-30 0-4551 0 0,-44 11 2970 0 0,-6 1-2386 0 0,0 0 4738 0 0,0 0-1712 0 0</inkml:trace>
  <inkml:trace contextRef="#ctx0" brushRef="#br0" timeOffset="285.739">1 531 7858 0 0,'0'0'-479'0'0,"0"0"-120"0"0,0 0 226 0 0,0 0 1013 0 0,0 0 380 0 0,0 0 92 0 0,0 0-17 0 0,30-1-60 0 0,100-5-119 0 0,333-20 1415 0 0,-324 22-6401 0 0,-110 2 925 0 0,-2 1-3252 0 0,-22 1 5453 0 0</inkml:trace>
  <inkml:trace contextRef="#ctx0" brushRef="#br0" timeOffset="735.12">314 1 1632 0 0,'0'0'910'0'0,"0"0"-397"0"0,0 0-237 0 0,0 0-73 0 0,0 0 72 0 0,0 0 188 0 0,0 0 257 0 0,0 0 223 0 0,0 0 125 0 0,0 0 13 0 0,0 0-72 0 0,0 0-121 0 0,0 0-112 0 0,16 6-55 0 0,112 40 1168 0 0,92 42 497 0 0,-210-86-2363 0 0,-1 1 1 0 0,0 1 0 0 0,0-1 0 0 0,0 2 0 0 0,0-1-1 0 0,0 1 1 0 0,-1 0 0 0 0,0 1 0 0 0,0 0-1 0 0,-1 0 1 0 0,1 1 0 0 0,-2 0 0 0 0,1 0 0 0 0,-1 1-1 0 0,0-1 1 0 0,0 1 0 0 0,-1 1 0 0 0,0-1-1 0 0,0 1 1 0 0,-1 0 0 0 0,0 0 0 0 0,-1 0 0 0 0,0 0-1 0 0,0 1 1 0 0,-1 0 0 0 0,0-1 0 0 0,-1 1-1 0 0,0 0 1 0 0,-1 3-24 0 0,-3-3 115 0 0,-2 1 0 0 0,1-1 0 0 0,-1-1 0 0 0,-1 1 0 0 0,0-1 0 0 0,0 0 0 0 0,-1 0 0 0 0,0-1 0 0 0,0 0 0 0 0,-1 0 0 0 0,0 0-1 0 0,0-1 1 0 0,-3 1-115 0 0,-11 12 135 0 0,1 0-163 0 0,-15 12-276 0 0,2 1 0 0 0,1 2 0 0 0,2 2 0 0 0,1 1 0 0 0,2 0 0 0 0,-6 15 304 0 0,18-1-4863 0 0,12-31-845 0 0,0-12 60 0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4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1327 433 2761 0 0,'0'0'2212'0'0,"0"0"-1436"0"0,0 0-649 0 0,0 0-44 0 0,0 0 277 0 0,0 0 391 0 0,0 0 331 0 0,0 0 137 0 0,0 0-76 0 0,0 0-211 0 0,0 0-221 0 0,0 0-208 0 0,-15 29-142 0 0,-48 95-92 0 0,-35 46 349 0 0,73-137-583 0 0,-2-1 0 0 0,-1-1 0 0 0,-1-1 0 0 0,-2-2 0 0 0,-1-1 0 0 0,-1-2 0 0 0,-1-1 0 0 0,-1-2 0 0 0,-8 3-35 0 0,29-17 16 0 0,0-1 0 0 0,0 0-1 0 0,0-1 1 0 0,-1-1 0 0 0,1 0 0 0 0,-1-1 0 0 0,0-1-1 0 0,-1 0 1 0 0,1-1 0 0 0,0-1 0 0 0,-1 0-1 0 0,-14-2-15 0 0,27 1 21 0 0,-1 0-1 0 0,0-1 0 0 0,0 1 0 0 0,0-1 1 0 0,1 0-1 0 0,-1 0 0 0 0,0-1 0 0 0,1 1 1 0 0,-1-1-1 0 0,1 1 0 0 0,0-1 0 0 0,-1 0 1 0 0,1 0-1 0 0,0-1 0 0 0,0 1 0 0 0,0-1 0 0 0,1 1 1 0 0,-1-1-1 0 0,0 0 0 0 0,1 0 0 0 0,0 0 1 0 0,0-1-1 0 0,0 1 0 0 0,0 0 0 0 0,0-1 1 0 0,1 1-1 0 0,-1-1 0 0 0,1 1 0 0 0,0-1 1 0 0,0 0-1 0 0,1 0 0 0 0,-1-2-20 0 0,0-2 6 0 0,1-1 0 0 0,-1 1 1 0 0,2-1-1 0 0,-1 0 0 0 0,1 1 0 0 0,1-1 1 0 0,-1 1-1 0 0,2-1 0 0 0,-1 1 0 0 0,1 0 1 0 0,0 0-1 0 0,1 0 0 0 0,-1 0 0 0 0,2 0-6 0 0,5-9 123 0 0,1 0-1 0 0,0 1 0 0 0,1 1 1 0 0,1-1-1 0 0,1 2 1 0 0,0 0-1 0 0,1 1 0 0 0,0 0 1 0 0,1 1-1 0 0,0 1 1 0 0,1 0-1 0 0,0 2 0 0 0,1-1 1 0 0,0 2-1 0 0,0 1 0 0 0,1 0 1 0 0,0 1-1 0 0,0 1 1 0 0,1 1-1 0 0,-1 1 0 0 0,1 0 1 0 0,6 2-123 0 0,0 3 198 0 0,0 2 1 0 0,0 1-1 0 0,0 1 1 0 0,0 1-1 0 0,-1 1 1 0 0,0 1-1 0 0,-1 2 1 0 0,0 0-1 0 0,0 2 1 0 0,-1 0 0 0 0,-1 2-1 0 0,-1 0 1 0 0,0 1-1 0 0,9 11-198 0 0,71 68 490 0 0,-64-47-1255 0 0,-19-55-8699 0 0,-12 0 4913 0 0,-2 3-1778 0 0</inkml:trace>
  <inkml:trace contextRef="#ctx0" brushRef="#br0" timeOffset="516.011">1892 717 5753 0 0,'0'0'1150'0'0,"0"0"-10"0"0,0 0 148 0 0,0 0 138 0 0,0 0 5 0 0,0 0-172 0 0,0 0-276 0 0,0 0-232 0 0,0 0-187 0 0,0 0-163 0 0,0 0-142 0 0,0 0-95 0 0,-28 33-61 0 0,-81 106-29 0 0,106-137-69 0 0,1 0-1 0 0,-1 0 1 0 0,1 0 0 0 0,0 1-1 0 0,0-1 1 0 0,0 1-1 0 0,0-1 1 0 0,0 1-1 0 0,1 0 1 0 0,-1-1-1 0 0,1 1 1 0 0,0 0 0 0 0,-1 0-1 0 0,1 0 1 0 0,1 0-1 0 0,-1 0 1 0 0,0 1-1 0 0,1-1 1 0 0,0 0 0 0 0,-1 0-1 0 0,1 0 1 0 0,0 1-5 0 0,2 6 27 0 0,-3-6-8 0 0,1 0 0 0 0,-1 0 1 0 0,1 0-1 0 0,0 0 0 0 0,0 1 0 0 0,0-1 0 0 0,1 0 0 0 0,0 0 0 0 0,-1 0 0 0 0,1 0 0 0 0,1 0 0 0 0,-1 0 0 0 0,1 0 0 0 0,-1 0 0 0 0,1-1 1 0 0,0 1-1 0 0,0 0 0 0 0,1-1 0 0 0,-1 0 0 0 0,1 1 0 0 0,0-1 0 0 0,0 0 0 0 0,0 0 0 0 0,0-1 0 0 0,0 1 0 0 0,1-1 0 0 0,-1 1 0 0 0,1-1 1 0 0,-1 0-1 0 0,1 0 0 0 0,0-1 0 0 0,0 1 0 0 0,0-1 0 0 0,0 0 0 0 0,0 0 0 0 0,3 0-19 0 0,2-1 85 0 0,-1 0 0 0 0,1-1 1 0 0,-1 0-1 0 0,0 0 0 0 0,0-1 0 0 0,1 0 0 0 0,-1 0 1 0 0,-1-1-1 0 0,1 0 0 0 0,0-1 0 0 0,-1 0 0 0 0,1 0 1 0 0,-1 0-1 0 0,0-1 0 0 0,-1 0 0 0 0,1 0 0 0 0,3-5-85 0 0,27-25 156 0 0,-2-2-1 0 0,-1-1 0 0 0,-2-2 0 0 0,-1-2 0 0 0,-3 0 0 0 0,-1-2 0 0 0,-2-1 1 0 0,-2-1-1 0 0,3-14-155 0 0,-18 39-34 0 0,0 0 1 0 0,-1 0-1 0 0,-1 0 1 0 0,-1-1-1 0 0,-1 0 1 0 0,-1 0-1 0 0,0 0 1 0 0,-2-1 0 0 0,-1 1-1 0 0,-1 0 1 0 0,-2-15 33 0 0,1 29-17 0 0,0 0 1 0 0,0 0-1 0 0,-1 0 1 0 0,0 0-1 0 0,0 0 1 0 0,0 1-1 0 0,-1-1 1 0 0,-1 1-1 0 0,1 0 1 0 0,-1 0 0 0 0,0 1-1 0 0,-4-4 17 0 0,7 7-6 0 0,-1 1 0 0 0,1-1-1 0 0,-1 1 1 0 0,0 0 0 0 0,0 0-1 0 0,0 0 1 0 0,0 0 0 0 0,0 0-1 0 0,0 1 1 0 0,0-1 0 0 0,0 1-1 0 0,-1 0 1 0 0,1 0 0 0 0,0 0-1 0 0,-1 1 1 0 0,1-1 0 0 0,-1 1 0 0 0,1 0-1 0 0,-1 0 1 0 0,1 0 0 0 0,-1 0-1 0 0,1 0 1 0 0,-1 1 0 0 0,1 0-1 0 0,-1 0 1 0 0,1 0 0 0 0,0 0-1 0 0,0 0 1 0 0,-1 1 0 0 0,-1 1 6 0 0,-4 4-2 0 0,0 1-1 0 0,1 0 1 0 0,0 1 0 0 0,1 0 0 0 0,0 0-1 0 0,0 0 1 0 0,1 1 0 0 0,0 0 0 0 0,1 1-1 0 0,0-1 1 0 0,0 1 0 0 0,1 0 0 0 0,0 2 2 0 0,-8 22 72 0 0,2 0 0 0 0,1 2 1 0 0,1-1-1 0 0,2 1 1 0 0,2 0-1 0 0,1 0 1 0 0,3 0-1 0 0,0 0 1 0 0,4 19-73 0 0,0-31-26 0 0,1 1 0 0 0,1-1 0 0 0,2 0 0 0 0,0 0 0 0 0,2-1 0 0 0,0 0 1 0 0,2-1-1 0 0,0 0 0 0 0,2-1 0 0 0,8 11 26 0 0,26 6-2556 0 0,-8-50-4197 0 0,-14-13-1302 0 0,-20 16 5404 0 0</inkml:trace>
  <inkml:trace contextRef="#ctx0" brushRef="#br0" timeOffset="833.481">2726 312 9506 0 0,'0'0'1415'0'0,"0"0"-716"0"0,0 0-171 0 0,0 0 155 0 0,0 0 164 0 0,0 0 94 0 0,0 0-18 0 0,0 0-48 0 0,-13 31-106 0 0,-37 102-146 0 0,8 22 380 0 0,36-125-939 0 0,1-1 0 0 0,1 1 0 0 0,1 0 0 0 0,2 1 0 0 0,2 18-64 0 0,0-44 45 0 0,0 1 0 0 0,1-1 0 0 0,0 0 1 0 0,0 0-1 0 0,0 0 0 0 0,1 0 0 0 0,0 0 0 0 0,0 0 0 0 0,0-1 0 0 0,0 0 0 0 0,1 1 0 0 0,-1-1 1 0 0,1 0-1 0 0,0-1 0 0 0,1 1 0 0 0,-1-1 0 0 0,0 0 0 0 0,1 0 0 0 0,0 0 0 0 0,0 0 0 0 0,0-1 1 0 0,0 0-1 0 0,0 0 0 0 0,0 0 0 0 0,1-1 0 0 0,-1 0 0 0 0,0 0 0 0 0,1 0 0 0 0,-1-1 0 0 0,1 1 0 0 0,-1-1 1 0 0,1-1-1 0 0,-1 1 0 0 0,1-1 0 0 0,-1 0 0 0 0,1 0 0 0 0,-1 0 0 0 0,0-1 0 0 0,0 0 0 0 0,3-1-45 0 0,129-45 84 0 0,-109 15-4266 0 0,-33 6-7340 0 0,1 20 6206 0 0</inkml:trace>
  <inkml:trace contextRef="#ctx0" brushRef="#br0" timeOffset="1140.776">2416 643 4313 0 0,'0'0'2863'0'0,"0"0"-1410"0"0,0 0-215 0 0,0 0 55 0 0,0 0-117 0 0,35-5-267 0 0,110-15-251 0 0,143-11 1585 0 0,-116 20-5520 0 0,-123 5-6118 0 0,-34 5 5921 0 0</inkml:trace>
  <inkml:trace contextRef="#ctx0" brushRef="#br0" timeOffset="1905.553">362 146 0 0 0,'0'0'775'0'0,"0"0"542"0"0,0 0 148 0 0,0 0-21 0 0,0 0-46 0 0,0 0-67 0 0,0 0-92 0 0,0 0-89 0 0,0 0-45 0 0,-6-19-89 0 0,-18-55-80 0 0,23 71-808 0 0,1 1 1 0 0,-1-1-1 0 0,0 1 0 0 0,0-1 0 0 0,0 1 0 0 0,0 0 1 0 0,0 0-1 0 0,-1 0 0 0 0,1-1 0 0 0,-1 1 0 0 0,1 0 1 0 0,-1 1-1 0 0,0-1 0 0 0,0 0 0 0 0,0 0 0 0 0,0 1 1 0 0,0-1-1 0 0,0 1 0 0 0,0 0 0 0 0,0 0 0 0 0,-1 0 1 0 0,1 0-1 0 0,-1 0 0 0 0,1 0 0 0 0,0 0 0 0 0,-2 0-128 0 0,-10-3 567 0 0,9 3-521 0 0,0 1 0 0 0,0 0 0 0 0,-1-1 0 0 0,1 2 0 0 0,0-1 0 0 0,-1 0 1 0 0,1 1-1 0 0,0 0 0 0 0,0 1 0 0 0,-1-1 0 0 0,1 1 0 0 0,0 0 0 0 0,1 0 0 0 0,-1 0 1 0 0,0 1-1 0 0,0 0 0 0 0,1 0 0 0 0,0 0 0 0 0,0 0 0 0 0,0 1 0 0 0,0-1 0 0 0,0 1 1 0 0,1 0-1 0 0,-1 0 0 0 0,1 1 0 0 0,0-1 0 0 0,0 1 0 0 0,1-1 0 0 0,-1 1 1 0 0,1 0-1 0 0,0 0 0 0 0,1 0 0 0 0,-1 0 0 0 0,1 0 0 0 0,0 1 0 0 0,0-1 0 0 0,0 0 1 0 0,1 1-1 0 0,0 4-46 0 0,-1 56 180 0 0,3 0 0 0 0,2-1 0 0 0,3 1 0 0 0,4-1-1 0 0,11 40-179 0 0,14 87 250 0 0,-17-54 18 0 0,-6 1 0 0 0,-5 0 0 0 0,-8 45-268 0 0,-2-164 61 0 0,0 0 0 0 0,-1 0 0 0 0,-2 0 0 0 0,0 0 0 0 0,-1-1 0 0 0,0 0 0 0 0,-2 0 0 0 0,0-1 0 0 0,-2 0 0 0 0,0 0 0 0 0,-2 2-61 0 0,-61 50 210 0 0,9-54-369 0 0,62-16 69 0 0,1 0 0 0 0,0 0 1 0 0,-1 0-1 0 0,1 0 0 0 0,0 0 0 0 0,0 0 1 0 0,-1-1-1 0 0,1 1 0 0 0,0 0 0 0 0,0-1 1 0 0,0 1-1 0 0,-1-1 0 0 0,1 1 0 0 0,0-1 1 0 0,0 0-1 0 0,0 0 0 0 0,0 1 0 0 0,0-1 1 0 0,0 0-1 0 0,0 0 0 0 0,0 0 0 0 0,1 0 1 0 0,-1 0-1 0 0,0 0 0 0 0,0 0 0 0 0,1 0 1 0 0,-1 0-1 0 0,1 0 0 0 0,-1-1 0 0 0,1 1 1 0 0,-1 0-1 0 0,1 0 0 0 0,0-1 0 0 0,0 1 1 0 0,-1 0 89 0 0,0-31-6952 0 0,1 21 3037 0 0,0 3-3627 0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7.1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0 107 0 0 0,'0'0'388'0'0,"0"0"675"0"0,0 0 389 0 0,0 0 175 0 0,0 0 15 0 0,0 0-122 0 0,0 0-214 0 0,0 0-262 0 0,0 0-274 0 0,0 0-218 0 0,0 0-87 0 0,0 0 63 0 0,3 0 175 0 0,180-23 5638 0 0,-171 21-6184 0 0,56-9 14 0 0,-1-3 1 0 0,-1-3-1 0 0,37-15-171 0 0,-95 29 328 0 0,-6-2-9331 0 0,-22 8 1967 0 0,9-2 2675 0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7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4609 0 0,'0'0'1862'0'0,"0"0"-395"0"0,0 0-182 0 0,0 0 122 0 0,0 0 54 0 0,0 0-17 0 0,0 0-120 0 0,0 0-196 0 0,0 0-131 0 0,0 0-149 0 0,0 0-128 0 0,0 0-123 0 0,0 0-130 0 0,32 3-116 0 0,99 7-82 0 0,-23-23 78 0 0,88-15-625 0 0,-131 21-3076 0 0,0 1-4778 0 0,-49 2-687 0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9.3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292 82 0 0 0,'0'0'701'0'0,"0"0"193"0"0,0 0 77 0 0,0 0-51 0 0,0 0-109 0 0,0 0-136 0 0,0 0-127 0 0,-18-12-96 0 0,-59-37-37 0 0,26 29 2068 0 0,41 20-1934 0 0,-14 37-213 0 0,16 60 1210 0 0,9-83-1171 0 0,51 258 3466 0 0,87 152-1369 0 0,-124-378-2236 0 0,-2 1-1 0 0,-1 0 1 0 0,-3 1 0 0 0,-2 0-1 0 0,-2 1 1 0 0,-1 30-236 0 0,-4-74 61 0 0,1 0 0 0 0,0 1 0 0 0,-1-1 0 0 0,0 0 0 0 0,0 0 1 0 0,-1 1-1 0 0,1-1 0 0 0,-1 0 0 0 0,0 0 0 0 0,0 0 0 0 0,-1 0 0 0 0,0 0 0 0 0,0 0 0 0 0,0 0 1 0 0,0-1-1 0 0,-1 1 0 0 0,0 0 0 0 0,0-1 0 0 0,0 0 0 0 0,0 0 0 0 0,-1 0 0 0 0,1 0 1 0 0,-1-1-1 0 0,0 1 0 0 0,0-1 0 0 0,-1 0 0 0 0,1 0 0 0 0,-1 0 0 0 0,0 0-61 0 0,-10 1 81 0 0,1 1 0 0 0,-1-2 0 0 0,1 0-1 0 0,-1 0 1 0 0,0-2 0 0 0,0 0 0 0 0,-1 0 0 0 0,1-2 0 0 0,0 0-1 0 0,-4-1-80 0 0,13 2-77 0 0,-1-1-1 0 0,1 0 1 0 0,-1 0-1 0 0,1-1 0 0 0,-1 0 1 0 0,1 0-1 0 0,0-1 1 0 0,0 1-1 0 0,0-1 0 0 0,0-1 1 0 0,1 1-1 0 0,-1-1 1 0 0,1 0-1 0 0,0 0 0 0 0,0 0 1 0 0,0-1-1 0 0,1 0 1 0 0,-1 0-1 0 0,1 0 1 0 0,1 0-1 0 0,-2-3 78 0 0,-2-21-4061 0 0,13-4-3375 0 0,-3 25-1421 0 0</inkml:trace>
  <inkml:trace contextRef="#ctx0" brushRef="#br0" timeOffset="5285.567">815 756 0 0 0,'0'0'137'0'0,"0"0"351"0"0,0 0 207 0 0,0 0 133 0 0,0 0 73 0 0,0 0 8 0 0,0 0-11 0 0,0 0-19 0 0,-34 22-67 0 0,-105 70-124 0 0,84-41 130 0 0,51-40-653 0 0,0-1 28 0 0,0-1 1 0 0,0 1-1 0 0,1 0 0 0 0,0 0 1 0 0,1 0-1 0 0,0 0 0 0 0,0 1 1 0 0,1-1-1 0 0,1 0 1 0 0,-1 1-1 0 0,2-1-193 0 0,1-6 106 0 0,0 0 1 0 0,0-1-1 0 0,1 1 0 0 0,-1-1 1 0 0,1 1-1 0 0,0-1 0 0 0,0 0 1 0 0,0 0-1 0 0,1 0 0 0 0,-1-1 1 0 0,1 1-1 0 0,-1-1 1 0 0,1 0-1 0 0,0 0 0 0 0,0 0 1 0 0,0 0-1 0 0,0-1 0 0 0,0 0 1 0 0,0 0-1 0 0,1 0 0 0 0,-1 0 1 0 0,0 0-1 0 0,0-1 1 0 0,1 0-1 0 0,-1 0 0 0 0,0 0 1 0 0,1 0-1 0 0,-1-1 0 0 0,0 0 1 0 0,0 0-1 0 0,1 0 0 0 0,2-1-106 0 0,-4 2 90 0 0,16-5 158 0 0,-1 0 0 0 0,0-2 1 0 0,0 0-1 0 0,0 0 0 0 0,-1-2 0 0 0,0 0 1 0 0,0-1-1 0 0,-2-1 0 0 0,1 0 1 0 0,-1-1-1 0 0,-1-1 0 0 0,5-6-248 0 0,-13 15 56 0 0,15-13 40 0 0,0-2 0 0 0,-1 0 1 0 0,-2-1-1 0 0,0 0 0 0 0,0-2 0 0 0,-2 0 1 0 0,-1-1-1 0 0,-1 0 0 0 0,-1-1 0 0 0,-1-1 1 0 0,-1 0-1 0 0,-1-1 0 0 0,-1 0 0 0 0,-2 0 1 0 0,0-1-1 0 0,-2 0 0 0 0,-1 0 0 0 0,1-25-96 0 0,-5 37-109 0 0,-1 1 0 0 0,0 0 0 0 0,-1 0 0 0 0,0 0 0 0 0,-1 0 0 0 0,-1 0 0 0 0,0 1 0 0 0,-1-1-1 0 0,0 1 1 0 0,-3-3 109 0 0,6 11-44 0 0,-1 0-1 0 0,0 1 1 0 0,0 0 0 0 0,0-1-1 0 0,-1 1 1 0 0,1 0-1 0 0,-1 1 1 0 0,0-1-1 0 0,0 1 1 0 0,0-1 0 0 0,-1 1-1 0 0,1 1 1 0 0,-1-1-1 0 0,0 1 1 0 0,1-1-1 0 0,-1 1 1 0 0,0 1-1 0 0,0-1 1 0 0,-1 1 0 0 0,1 0-1 0 0,0 0 1 0 0,0 0-1 0 0,-1 1 1 0 0,1-1-1 0 0,0 1 1 0 0,-1 1 0 0 0,1-1-1 0 0,-3 1 45 0 0,-2 3 15 0 0,0 0-1 0 0,1 0 1 0 0,0 1-1 0 0,0 0 1 0 0,0 1-1 0 0,0 0 1 0 0,1 0-1 0 0,0 1 1 0 0,0 0 0 0 0,1 0-1 0 0,0 1 1 0 0,0 0-1 0 0,1 0 1 0 0,0 1-1 0 0,0 0 1 0 0,1 0-1 0 0,0 0 1 0 0,1 0-1 0 0,0 1 1 0 0,0 0-15 0 0,-2 4 88 0 0,0 0 0 0 0,0 0 0 0 0,2 1 0 0 0,0-1 0 0 0,0 1 0 0 0,2 0 0 0 0,0 0 0 0 0,0 1 0 0 0,2-1 0 0 0,-1 0 0 0 0,2 0 0 0 0,0 0-1 0 0,1 1 1 0 0,1-1 0 0 0,0-1 0 0 0,1 1 0 0 0,1 0 0 0 0,0-1 0 0 0,0 0 0 0 0,2 0 0 0 0,0 0 0 0 0,0-1 0 0 0,1 0 0 0 0,1-1 0 0 0,0 0 0 0 0,1 0 0 0 0,1 0-88 0 0,7 5 50 0 0,1-1 1 0 0,0-1-1 0 0,1-1 0 0 0,0 0 0 0 0,1-2 1 0 0,0 0-1 0 0,1-2 0 0 0,1 0 1 0 0,0-1-1 0 0,15 3-50 0 0,8-8-1672 0 0,-32-5-1615 0 0,-1-2-3487 0 0,-8 3-932 0 0</inkml:trace>
  <inkml:trace contextRef="#ctx0" brushRef="#br0" timeOffset="6103.666">1290 944 3753 0 0,'0'0'865'0'0,"0"0"121"0"0,0 0 432 0 0,0 0 451 0 0,0 0 72 0 0,0 0-144 0 0,0 0-218 0 0,0 0-242 0 0,0 0-220 0 0,0 0-218 0 0,0 0-196 0 0,0 0-128 0 0,0 0-81 0 0,35-14-47 0 0,109-46-44 0 0,-75 15 138 0 0,-60 34-434 0 0,9-5-56 0 0,-1-1-1 0 0,-1-1 0 0 0,0 0 1 0 0,-2-2-1 0 0,0 1 1 0 0,-1-2-1 0 0,-1 0 1 0 0,-1 0-1 0 0,-1-1 0 0 0,0 0 1 0 0,2-12-51 0 0,-12 33-39 0 0,1 0-1 0 0,-1 0 1 0 0,0 0 0 0 0,1 0-1 0 0,-1 0 1 0 0,0 0 0 0 0,1 0 0 0 0,-1 0-1 0 0,0 0 1 0 0,0 0 0 0 0,0 0-1 0 0,0 0 1 0 0,0 0 0 0 0,0 0 0 0 0,0 0-1 0 0,0 0 1 0 0,0 0 0 0 0,-1 0-1 0 0,1 0 1 0 0,0 0 0 0 0,-1 0 0 0 0,1 0-1 0 0,-1 0 1 0 0,1 0 0 0 0,-1 0-1 0 0,1 0 1 0 0,-1 0 0 0 0,1 0 0 0 0,-1 1-1 0 0,0-1 1 0 0,0 0 0 0 0,1 0-1 0 0,-1 1 1 0 0,0-1 0 0 0,0 1-1 0 0,0-1 1 0 0,0 1 0 0 0,0-1 0 0 0,0 1-1 0 0,0-1 1 0 0,0 1 0 0 0,0 0-1 0 0,0-1 1 0 0,0 1 0 0 0,0 0 0 0 0,0 0-1 0 0,0 0 1 0 0,0 0 0 0 0,0 0-1 0 0,0 0 1 0 0,0 0 0 0 0,0 0 0 0 0,0 0-1 0 0,0 1 1 0 0,0-1 0 0 0,0 0-1 0 0,0 1 1 0 0,0-1 0 0 0,0 1 0 0 0,0-1-1 0 0,0 1 1 0 0,0-1 0 0 0,0 1 39 0 0,-9 5-111 0 0,1 1 0 0 0,0-1-1 0 0,1 1 1 0 0,-1 1 0 0 0,1-1 0 0 0,1 2 0 0 0,-1-1 0 0 0,1 1 0 0 0,1 0 0 0 0,-4 6 111 0 0,2-5 10 0 0,1 2 0 0 0,0-1 0 0 0,0 1 0 0 0,1 0 0 0 0,1 1 0 0 0,0-1 0 0 0,0 1 0 0 0,2 0 0 0 0,-1 0 0 0 0,2 0 0 0 0,0 1 0 0 0,0-1 0 0 0,1 1 0 0 0,1-1 1 0 0,1 11-11 0 0,3-17 87 0 0,0 0 0 0 0,0-1 1 0 0,1 1-1 0 0,0-1 0 0 0,0-1 1 0 0,1 1-1 0 0,0-1 0 0 0,0 0 1 0 0,0 0-1 0 0,1 0 1 0 0,-1-1-1 0 0,1 0 0 0 0,0-1 1 0 0,0 1-1 0 0,0-1 0 0 0,1-1 1 0 0,-1 1-1 0 0,1-1 1 0 0,-1 0-1 0 0,1-1 0 0 0,0 0 1 0 0,0 0-1 0 0,0-1 0 0 0,0 0 1 0 0,-1 0-1 0 0,1-1 1 0 0,0 0-1 0 0,0 0 0 0 0,2-2-87 0 0,8-1 123 0 0,1-2 0 0 0,-1 0-1 0 0,0-1 1 0 0,0-1 0 0 0,-1 0 0 0 0,0-1-1 0 0,9-8-122 0 0,2 0 24 0 0,0-2-1 0 0,-1 0 1 0 0,-2-2-1 0 0,0-1 0 0 0,-1-1 1 0 0,-1-1-1 0 0,4-8-23 0 0,-23 28-93 0 0,0-1 0 0 0,0 0-1 0 0,0-1 1 0 0,-1 1-1 0 0,0-1 1 0 0,0 0 0 0 0,0 1-1 0 0,-1-1 1 0 0,0 0 0 0 0,0-1-1 0 0,0 1 1 0 0,-1 0 0 0 0,0 0-1 0 0,0-1 1 0 0,-1 1 0 0 0,0-1-1 0 0,0 1 1 0 0,0-2 93 0 0,-40 5-2903 0 0,31 8 2758 0 0,1 1 1 0 0,1-1 0 0 0,-1 1 0 0 0,1 1 0 0 0,0-1-1 0 0,0 1 1 0 0,1 0 0 0 0,0 1 0 0 0,0 0 0 0 0,1 0-1 0 0,0 0 1 0 0,0 0 0 0 0,1 1 0 0 0,0 0-1 0 0,-2 8 145 0 0,3-13 61 0 0,2 0-1 0 0,-1 1 0 0 0,0-1 0 0 0,1 1 1 0 0,0-1-1 0 0,0 1 0 0 0,0 0 1 0 0,1-1-1 0 0,-1 1 0 0 0,1 0 0 0 0,0-1 1 0 0,1 1-1 0 0,-1 0 0 0 0,1-1 0 0 0,0 1 1 0 0,0 0-1 0 0,0-1 0 0 0,1 1 0 0 0,-1-1 1 0 0,1 0-1 0 0,0 0 0 0 0,1 1 0 0 0,-1-1 1 0 0,1-1-1 0 0,0 1 0 0 0,-1 0 0 0 0,2-1 1 0 0,-1 1-1 0 0,0-1 0 0 0,1 0 0 0 0,-1 0 1 0 0,1 0-1 0 0,0 0 0 0 0,0-1 0 0 0,0 0 1 0 0,0 0-1 0 0,1 0 0 0 0,-1 0 0 0 0,5 1-60 0 0,4-1 210 0 0,0 0 1 0 0,0 0-1 0 0,0-1 0 0 0,0-1 0 0 0,0 0 0 0 0,0-1 0 0 0,-1-1 0 0 0,1 1 0 0 0,0-2 1 0 0,0 0-1 0 0,-1-1 0 0 0,0 0 0 0 0,1-1 0 0 0,-2 0 0 0 0,1-1 0 0 0,0 0 0 0 0,-1-1 0 0 0,1-1-210 0 0,5-1 5 0 0,0 0-1 0 0,-1-1 0 0 0,0-1 0 0 0,0 0 0 0 0,-2-2 0 0 0,1 1 1 0 0,-2-2-1 0 0,0 0 0 0 0,0 0 0 0 0,-1-1 0 0 0,-1-1 0 0 0,-1 0 1 0 0,0 0-1 0 0,-1-1 0 0 0,0-1 0 0 0,4-16-4 0 0,-12 34-16 0 0,-1-1 0 0 0,1 1-1 0 0,-1-1 1 0 0,1 1 0 0 0,-1-1 0 0 0,1 0-1 0 0,-1 1 1 0 0,0-1 0 0 0,1 0-1 0 0,-1 1 1 0 0,0-1 0 0 0,0 0 0 0 0,1 0-1 0 0,-1 1 1 0 0,0-1 0 0 0,0 0 0 0 0,0 0-1 0 0,0 1 1 0 0,0-1 0 0 0,0 0-1 0 0,0 0 1 0 0,0 1 0 0 0,0-1 0 0 0,0 0-1 0 0,-1 0 1 0 0,1 1 0 0 0,0-1 0 0 0,0 0-1 0 0,-1 0 1 0 0,1 1 0 0 0,0-1-1 0 0,-1 0 1 0 0,1 1 0 0 0,-1-1 0 0 0,1 1-1 0 0,-1-1 1 0 0,1 1 0 0 0,-1-1 0 0 0,0 1-1 0 0,1-1 1 0 0,-1 1 0 0 0,1-1-1 0 0,-1 1 1 0 0,0-1 0 0 0,1 1 0 0 0,-1 0-1 0 0,0 0 1 0 0,0-1 0 0 0,1 1 0 0 0,-1 0-1 0 0,0 0 1 0 0,0 0 0 0 0,1 0 0 0 0,-1 0-1 0 0,0 0 1 0 0,0 0 0 0 0,1 0-1 0 0,-1 0 1 0 0,0 0 0 0 0,0 0 16 0 0,-54 59-459 0 0,47-49 513 0 0,1 1 0 0 0,0 0 0 0 0,1 0 0 0 0,0 1-1 0 0,1 0 1 0 0,0 0 0 0 0,1 0 0 0 0,1 1 0 0 0,0-1 0 0 0,0 1-1 0 0,1 0 1 0 0,1 0 0 0 0,0 0 0 0 0,0 0 0 0 0,2-1 0 0 0,1 11-54 0 0,-1-15 36 0 0,1-1-1 0 0,0 0 1 0 0,1 0 0 0 0,0 0 0 0 0,0 0 0 0 0,1-1-1 0 0,-1 1 1 0 0,2-1 0 0 0,-1 0 0 0 0,0 0 0 0 0,1 0 0 0 0,0-1-1 0 0,1 1 1 0 0,-1-1 0 0 0,1 0 0 0 0,0-1 0 0 0,0 0 0 0 0,1 0-1 0 0,-1 0 1 0 0,2 0-36 0 0,10 6 5 0 0,1-2 1 0 0,0 0-1 0 0,1-1 0 0 0,-1 0 1 0 0,1-2-1 0 0,16 2-5 0 0,47 1-1661 0 0,-28-8-6478 0 0,-49 0 6399 0 0,8 0-7854 0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12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0 685 0 0 0,'0'0'459'0'0,"0"0"442"0"0,0 0 53 0 0,0 0 7 0 0,0 0 100 0 0,0 0 130 0 0,34 23 122 0 0,107 72 85 0 0,-60-59 813 0 0,-63-35-1576 0 0,4 1-216 0 0,0-1 0 0 0,0-1 0 0 0,0-1 0 0 0,0-1 0 0 0,0-1-1 0 0,0-1 1 0 0,-1-1 0 0 0,1-1 0 0 0,-1 0 0 0 0,-1-2 0 0 0,1 0 0 0 0,-1-2 0 0 0,-1 0 0 0 0,1-1 0 0 0,-2-1 0 0 0,0-1 0 0 0,0 0 0 0 0,1-4-419 0 0,45-39 367 0 0,-3-4 0 0 0,-3-1 0 0 0,-2-4 0 0 0,-1-5-367 0 0,-54 69 5 0 0,57-72 122 0 0,10-13 118 0 0,3 3 0 0 0,42-34-245 0 0,-110 113 21 0 0,1 0-1 0 0,0 1 1 0 0,0-1-1 0 0,0 1 0 0 0,0 0 1 0 0,0 0-1 0 0,1 1 1 0 0,-1-1-1 0 0,1 1 1 0 0,-1 0-1 0 0,1 0 1 0 0,0 1-1 0 0,0-1 1 0 0,0 1-1 0 0,0 0 1 0 0,0 0-1 0 0,4 1-20 0 0,-6 1 17 0 0,0 1 0 0 0,-1 0 0 0 0,1 1 0 0 0,-1-1 0 0 0,1 0-1 0 0,-1 1 1 0 0,0 0 0 0 0,0-1 0 0 0,0 1 0 0 0,0 0 0 0 0,-1 0 0 0 0,1 0 0 0 0,-1 0-1 0 0,0 0 1 0 0,0 0 0 0 0,0 0 0 0 0,0 1 0 0 0,0-1 0 0 0,-1 0 0 0 0,1 0-1 0 0,-1 1 1 0 0,0-1 0 0 0,0 1-17 0 0,3 41 112 0 0,-2-1-1 0 0,-2 1 1 0 0,-1 0-1 0 0,-3 0 1 0 0,-2-1-1 0 0,-1 0 1 0 0,-3 0 0 0 0,-1-1-1 0 0,-2 0 1 0 0,-2-1-1 0 0,-3 1-111 0 0,9-23-37 0 0,-1 0-1 0 0,0-1 1 0 0,-2 0-1 0 0,0-1 0 0 0,-1-1 1 0 0,0 0-1 0 0,-2-1 1 0 0,0 0-1 0 0,0-1 1 0 0,-2-1-1 0 0,0-1 1 0 0,0 0-1 0 0,-1-2 0 0 0,-1 0 1 0 0,0-1-1 0 0,0 0 1 0 0,-1-2-1 0 0,0-1 1 0 0,-1-1-1 0 0,0 0 1 0 0,0-2-1 0 0,0 0 0 0 0,0-2 1 0 0,0 0-1 0 0,-7-1 38 0 0,-18-10-1808 0 0,42-23-2804 0 0,36-11-6275 0 0,-20 31 6455 0 0</inkml:trace>
  <inkml:trace contextRef="#ctx0" brushRef="#br0" timeOffset="299.859">1808 324 4569 0 0,'0'0'1120'0'0,"0"0"-157"0"0,0 0 23 0 0,0 0 262 0 0,-10 32 283 0 0,-32 102 133 0 0,9-46 894 0 0,28-77-2223 0 0,0 1 0 0 0,1-1 0 0 0,0 1 0 0 0,1 0 0 0 0,1 0 0 0 0,-1 0 0 0 0,2 0 0 0 0,0 0 0 0 0,0 0 0 0 0,1 6-335 0 0,1-15 49 0 0,-1 1 0 0 0,1 0-1 0 0,0 0 1 0 0,0-1 0 0 0,0 1 0 0 0,0 0-1 0 0,1-1 1 0 0,-1 1 0 0 0,1-1 0 0 0,0 0-1 0 0,0 1 1 0 0,0-1 0 0 0,1 0-1 0 0,-1 0 1 0 0,1-1 0 0 0,0 1 0 0 0,-1 0-1 0 0,1-1 1 0 0,0 0 0 0 0,1 1 0 0 0,-1-1-1 0 0,0-1 1 0 0,1 1 0 0 0,-1 0 0 0 0,1-1-1 0 0,-1 1 1 0 0,1-1 0 0 0,2 0-49 0 0,108 12 1162 0 0,-93-17-991 0 0,0-2 0 0 0,-1 1-1 0 0,0-2 1 0 0,0-1-1 0 0,-1-1 1 0 0,0 0 0 0 0,0-1-1 0 0,-1-1 1 0 0,-1-1 0 0 0,0 0-1 0 0,0-2 1 0 0,-1 0-1 0 0,-1 0 1 0 0,0-2 0 0 0,10-14-171 0 0,-16 20 53 0 0,-1 0 0 0 0,-1-1-1 0 0,1-1 1 0 0,-2 1 0 0 0,0-1 0 0 0,0 0 0 0 0,-1 0 0 0 0,0-1 0 0 0,-1 0 0 0 0,-1 1 0 0 0,0-1 0 0 0,-1 0 0 0 0,0-1 0 0 0,-1 1 0 0 0,0 0 0 0 0,-1-1 0 0 0,-1-1-53 0 0,1 10-36 0 0,-1 0 1 0 0,0 0 0 0 0,-1 0-1 0 0,1 0 1 0 0,-1 0-1 0 0,0 0 1 0 0,0 0-1 0 0,0 1 1 0 0,-1-1 0 0 0,0 1-1 0 0,0-1 1 0 0,0 1-1 0 0,0 0 1 0 0,-1 0 0 0 0,1 1-1 0 0,-1-1 1 0 0,0 1-1 0 0,0 0 1 0 0,0 0 0 0 0,-1 0-1 0 0,1 0 1 0 0,-1 1-1 0 0,0-1 1 0 0,1 1-1 0 0,-6-1 36 0 0,-129-17-1796 0 0,128 20 1481 0 0,1 1 1 0 0,0 0-1 0 0,-1 1 0 0 0,1 0 0 0 0,0 0 1 0 0,0 1-1 0 0,0 1 0 0 0,1 0 1 0 0,-1 0-1 0 0,1 1 0 0 0,-8 5 315 0 0,-53 46-9814 0 0,52-36 1796 0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14.2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776 0 3361 0 0,'0'0'1037'0'0,"0"0"-226"0"0,0 0-105 0 0,0 0 196 0 0,0 0 313 0 0,0 0 250 0 0,0 0 38 0 0,0 0-167 0 0,0 0-220 0 0,-13 38-252 0 0,-42 119-186 0 0,-15 12 744 0 0,52-138-1163 0 0,-2-1 0 0 0,0 0 1 0 0,-2-2-1 0 0,-2-1 0 0 0,0 0 1 0 0,-1-2-1 0 0,-2-1 1 0 0,-22 15-260 0 0,22-19 72 0 0,-1-1 0 0 0,-1-2 0 0 0,-1-1 1 0 0,0-2-1 0 0,-28 10-72 0 0,46-19 20 0 0,-1-1 0 0 0,1 0 0 0 0,-1-1 0 0 0,0 0-1 0 0,0-1 1 0 0,0 0 0 0 0,0-1 0 0 0,0-1 0 0 0,0 0 0 0 0,0-1 0 0 0,-2 0-20 0 0,12 0 2 0 0,0-1 1 0 0,0 1-1 0 0,0-1 1 0 0,0 1 0 0 0,0-1-1 0 0,1 0 1 0 0,-1 0-1 0 0,1 0 1 0 0,-1 0 0 0 0,1-1-1 0 0,0 1 1 0 0,0-1-1 0 0,0 1 1 0 0,0-1-1 0 0,0 0 1 0 0,1 0 0 0 0,-1 0-1 0 0,1 0 1 0 0,0 0-1 0 0,0 0 1 0 0,0 0 0 0 0,0 0-1 0 0,0 0 1 0 0,1 0-1 0 0,-1-1 1 0 0,1 1-1 0 0,0 0 1 0 0,0-1 0 0 0,0 1-3 0 0,16-95-218 0 0,3 58 281 0 0,2 0-1 0 0,1 1 1 0 0,2 1-1 0 0,2 1 1 0 0,1 1-1 0 0,2 2 1 0 0,1 1-1 0 0,15-11-62 0 0,-44 41 30 0 0,1 1-1 0 0,-1 0 1 0 0,1 0-1 0 0,0 0 1 0 0,0 0 0 0 0,0 0-1 0 0,0 0 1 0 0,0 1-1 0 0,0-1 1 0 0,1 1-1 0 0,-1 0 1 0 0,1-1 0 0 0,-1 1-1 0 0,1 0 1 0 0,-1 0-1 0 0,1 1 1 0 0,-1-1-1 0 0,1 0 1 0 0,0 1 0 0 0,-1 0-1 0 0,1-1 1 0 0,0 1-1 0 0,0 0 1 0 0,-1 0-1 0 0,1 1 1 0 0,0-1-1 0 0,-1 1 1 0 0,1-1 0 0 0,0 1-1 0 0,-1 0 1 0 0,1 0-1 0 0,-1 0 1 0 0,1 0-1 0 0,-1 0 1 0 0,0 1 0 0 0,1-1-1 0 0,-1 1 1 0 0,0-1-1 0 0,0 1 1 0 0,0 0-1 0 0,2 2-29 0 0,88 97 1191 0 0,64 33 30 0 0,9-38-333 0 0,-47-48-608 0 0,-97-41-763 0 0,14 4 418 0 0,-23-8-4040 0 0,-1-3-3900 0 0,-8 0-2901 0 0</inkml:trace>
  <inkml:trace contextRef="#ctx0" brushRef="#br0" timeOffset="310.993">1286 361 11570 0 0,'0'0'1043'0'0,"0"0"-411"0"0,0 0-194 0 0,0 0 198 0 0,0 0 239 0 0,0 0 102 0 0,0 0 12 0 0,0 0-33 0 0,0 0-95 0 0,0 0-140 0 0,34 7-123 0 0,109 20-111 0 0,11-17 515 0 0,101-10-534 0 0,-146 0-6047 0 0,-109 0 3479 0 0,0 0-2176 0 0,-4 0 761 0 0,-3 0-3268 0 0</inkml:trace>
  <inkml:trace contextRef="#ctx0" brushRef="#br0" timeOffset="494.9">1240 678 14987 0 0,'0'0'712'0'0,"0"0"-158"0"0,0 0 115 0 0,0 0 170 0 0,0 0 85 0 0,0 0 5 0 0,0 0-69 0 0,36 4-73 0 0,119 16-95 0 0,-8-21 544 0 0,-113-4-1039 0 0,283-21-1240 0 0,-262 26-2010 0 0,-18 0-5048 0 0,-20 0-3088 0 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15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408 255 4537 0 0,'0'0'1202'0'0,"0"0"74"0"0,0 0 185 0 0,0 0 164 0 0,0 0 86 0 0,0 0-83 0 0,-36 14-227 0 0,-116 50-265 0 0,67-6 128 0 0,72-43-1024 0 0,-3 1-16 0 0,1 1-1 0 0,1 0 1 0 0,1 0 0 0 0,1 2 0 0 0,0 0-1 0 0,-8 18-223 0 0,17-30 15 0 0,0-1 0 0 0,0 1 0 0 0,1 0 0 0 0,0 0-1 0 0,0 1 1 0 0,0-1 0 0 0,1 0 0 0 0,0 0 0 0 0,1 1 0 0 0,0-1-1 0 0,0 0 1 0 0,0 1 0 0 0,1-1 0 0 0,0 0 0 0 0,0 1-1 0 0,1-1 1 0 0,0 0 0 0 0,0 0 0 0 0,1 0 0 0 0,0 0 0 0 0,0-1-1 0 0,2 4-14 0 0,3-2-84 0 0,1 0 0 0 0,0-1-1 0 0,0 0 1 0 0,1 0-1 0 0,-1-1 1 0 0,1 0-1 0 0,1-1 1 0 0,-1 0 0 0 0,1 0-1 0 0,0-1 1 0 0,0-1-1 0 0,0 0 1 0 0,0 0-1 0 0,1-1 1 0 0,-1 0 0 0 0,1-1-1 0 0,-1-1 1 0 0,1 0-1 0 0,0 0 1 0 0,-1-1-1 0 0,8-2 85 0 0,-12 3-108 0 0,14-1-577 0 0,0-1 0 0 0,0-1 0 0 0,-1 0 0 0 0,1-2 0 0 0,-1-1-1 0 0,0 0 1 0 0,3-2 685 0 0,133-64-9783 0 0,-141 65 8498 0 0,14-9-119 0 0</inkml:trace>
  <inkml:trace contextRef="#ctx0" brushRef="#br0" timeOffset="267.941">985 325 0 0 0,'0'0'1408'0'0,"0"0"155"0"0,0 0-125 0 0,0 0-150 0 0,0 0-74 0 0,0 0 49 0 0,-33 11 53 0 0,-100 40-34 0 0,127-49-1159 0 0,1 0 1 0 0,0 0-1 0 0,0 0 1 0 0,0 0-1 0 0,0 1 1 0 0,0 0-1 0 0,0 0 1 0 0,1 0-1 0 0,0 1 1 0 0,-1 0-1 0 0,1 0 1 0 0,0 0-1 0 0,1 0 1 0 0,-1 0-1 0 0,-1 3-123 0 0,-4 6 360 0 0,-1-1-129 0 0,1 0 1 0 0,1 1-1 0 0,0 0 0 0 0,0 0 1 0 0,1 1-1 0 0,1-1 0 0 0,0 1 1 0 0,1 1-1 0 0,1-1 0 0 0,0 1 0 0 0,1 0 1 0 0,1 0-1 0 0,0 0 0 0 0,1 0 1 0 0,0 0-1 0 0,1 1-231 0 0,1-11 86 0 0,1 1 0 0 0,-1-1-1 0 0,1 0 1 0 0,0 0 0 0 0,0 0 0 0 0,0 0 0 0 0,1 0-1 0 0,0 0 1 0 0,0-1 0 0 0,0 1 0 0 0,1-1 0 0 0,-1 0-1 0 0,1 0 1 0 0,0 0 0 0 0,0 0 0 0 0,0-1 0 0 0,1 0-1 0 0,-1 0 1 0 0,1 0 0 0 0,0 0 0 0 0,-1-1 0 0 0,1 0 0 0 0,1 0-1 0 0,-1 0 1 0 0,0 0 0 0 0,0-1 0 0 0,1 0 0 0 0,-1 0-1 0 0,0 0 1 0 0,1-1 0 0 0,-1 0 0 0 0,5 0-86 0 0,1 0 195 0 0,0 0 1 0 0,0-1-1 0 0,0 0 1 0 0,0 0-1 0 0,0-1 1 0 0,0-1-1 0 0,-1 0 1 0 0,1 0-1 0 0,-1-1 1 0 0,1-1-1 0 0,-1 0 0 0 0,-1 0 1 0 0,1-1-1 0 0,5-4-195 0 0,-4 3 121 0 0,1-1 0 0 0,-1 0 0 0 0,-1 0 0 0 0,1-1 0 0 0,-2-1 0 0 0,1 0-1 0 0,-1 0 1 0 0,-1-1 0 0 0,0 0 0 0 0,0-1 0 0 0,-1 1 0 0 0,-1-1 0 0 0,0-1 0 0 0,0 1-1 0 0,-2-1 1 0 0,1 0 0 0 0,-1 0 0 0 0,-1 0 0 0 0,0-4-121 0 0,-2 11-26 0 0,0-1 0 0 0,-1 0 0 0 0,0 0 1 0 0,0 1-1 0 0,0-1 0 0 0,-1 0 0 0 0,0 0 0 0 0,0 1 1 0 0,-1-1-1 0 0,1 0 0 0 0,-1 1 0 0 0,-1 0 0 0 0,0-1 1 0 0,1 1-1 0 0,-2 0 0 0 0,1 0 0 0 0,-1 1 0 0 0,0-1 1 0 0,0 1-1 0 0,0 0 0 0 0,-1 0 0 0 0,0 0 0 0 0,0 0 1 0 0,0 1-1 0 0,-1 0 0 0 0,-2-1 26 0 0,4 2-167 0 0,-1 0 0 0 0,0 1-1 0 0,0 0 1 0 0,1 0 0 0 0,-1 1-1 0 0,0-1 1 0 0,-1 1 0 0 0,1 0 0 0 0,0 0-1 0 0,0 1 1 0 0,0-1 0 0 0,-1 1 0 0 0,1 0-1 0 0,0 1 1 0 0,0-1 0 0 0,-1 1 0 0 0,1 0-1 0 0,0 1 1 0 0,0-1 0 0 0,0 1-1 0 0,0 0 1 0 0,-4 2 167 0 0,-25 18-3918 0 0,3 7-3336 0 0,22-17-1687 0 0</inkml:trace>
  <inkml:trace contextRef="#ctx0" brushRef="#br0" timeOffset="683.523">1163 733 11947 0 0,'0'0'1728'0'0,"0"0"-348"0"0,0 0-54 0 0,0 0 53 0 0,0 0-96 0 0,0 0-191 0 0,0 0-221 0 0,0 0-218 0 0,0 0-163 0 0,0 0-130 0 0,0 0-60 0 0,0 0-32 0 0,0 0-45 0 0,32-35-49 0 0,98-108-31 0 0,-58 63 14 0 0,53-59-57 0 0,-121 134 135 0 0,-4 5-286 0 0,0 1-1 0 0,0-1 1 0 0,1 0 0 0 0,-1 0 0 0 0,0 0-1 0 0,0 1 1 0 0,0-1 0 0 0,1 0 0 0 0,-1 0-1 0 0,0 0 1 0 0,0 0 0 0 0,1 0 0 0 0,-1 1-1 0 0,0-1 1 0 0,1 0 0 0 0,-1 0 0 0 0,0 0-1 0 0,0 0 1 0 0,1 0 0 0 0,-1 0 0 0 0,0 0-1 0 0,1 0 1 0 0,-1 0 0 0 0,0 0 0 0 0,0 0-1 0 0,1 0 1 0 0,-1 0 0 0 0,0 0 0 0 0,1 0-1 0 0,-1-1 1 0 0,0 1 0 0 0,0 0 0 0 0,1 0-1 0 0,-1 0 1 0 0,0 0 0 0 0,0 0 0 0 0,1-1-1 0 0,-1 1 1 0 0,0 0 51 0 0,-30 154-609 0 0,30-151 610 0 0,-2 3 14 0 0,1 0-1 0 0,1-1 0 0 0,-1 1 1 0 0,1 0-1 0 0,0 0 1 0 0,0 0-1 0 0,1 0 0 0 0,0 0 1 0 0,0 0-1 0 0,0-1 0 0 0,1 1 1 0 0,0 0-1 0 0,0-1 1 0 0,0 1-1 0 0,1-1 0 0 0,-1 0 1 0 0,1 0-1 0 0,1 0 0 0 0,-1 0 1 0 0,1 0-1 0 0,0-1 0 0 0,0 1 1 0 0,0-1-1 0 0,0 0 1 0 0,1-1-1 0 0,-1 1 0 0 0,1-1 1 0 0,2 1-15 0 0,-1-1 146 0 0,1-1 1 0 0,-1 0 0 0 0,0-1-1 0 0,1 1 1 0 0,-1-1 0 0 0,1-1-1 0 0,-1 1 1 0 0,1-1 0 0 0,-1 0-1 0 0,1 0 1 0 0,-1-1 0 0 0,1 0-1 0 0,-1 0 1 0 0,0-1-1 0 0,1 0 1 0 0,-1 0 0 0 0,0 0-1 0 0,0-1 1 0 0,0 0 0 0 0,0 0-1 0 0,-1 0 1 0 0,1-1 0 0 0,-1 0-1 0 0,0 0 1 0 0,0 0 0 0 0,0-1-1 0 0,-1 1 1 0 0,1-1 0 0 0,-1 0-1 0 0,2-4-146 0 0,93-134-896 0 0,-77 102-1855 0 0,-6 15-4575 0 0,-10 15-1492 0 0</inkml:trace>
  <inkml:trace contextRef="#ctx0" brushRef="#br0" timeOffset="1089.796">2301 177 9410 0 0,'0'0'3323'0'0,"0"0"-1095"0"0,0 0-481 0 0,0 0-163 0 0,0 0-258 0 0,0 0-292 0 0,0 0-253 0 0,0 0-245 0 0,0 0-182 0 0,0 0-144 0 0,0 0-95 0 0,0 0-39 0 0,0 0-19 0 0,-14 4-30 0 0,-44 13 1 0 0,-8 30 17 0 0,51-30-89 0 0,14-15 31 0 0,0-1 0 0 0,0 1 0 0 0,0 0 0 0 0,0 0 0 0 0,0-1 1 0 0,0 1-1 0 0,1 0 0 0 0,-1 0 0 0 0,0 0 0 0 0,1 0 0 0 0,0 0 0 0 0,0 0 0 0 0,-1 0 1 0 0,1 0-1 0 0,0 0 0 0 0,1 0 0 0 0,-1 0 0 0 0,0 0 0 0 0,0 0 0 0 0,1 0 0 0 0,0 0 0 0 0,-1 0 1 0 0,1 0-1 0 0,0 0 0 0 0,0 0 0 0 0,0 0 0 0 0,0-1 0 0 0,0 1 0 0 0,0 0 0 0 0,0-1 1 0 0,1 1-1 0 0,-1-1 0 0 0,0 1 0 0 0,1-1 0 0 0,0 0 0 0 0,-1 0 0 0 0,1 1 0 0 0,0-1 0 0 0,-1 0 1 0 0,1-1-1 0 0,0 1 0 0 0,0 0 0 0 0,0 0 0 0 0,1 0 13 0 0,51 25-75 0 0,-38-20 128 0 0,1 2 0 0 0,-1 0 0 0 0,0 1 0 0 0,-1 1 0 0 0,0 0 0 0 0,-1 1 0 0 0,11 11-53 0 0,-22-20 50 0 0,-1 1-1 0 0,0-1 0 0 0,0 1 1 0 0,-1 0-1 0 0,1 0 0 0 0,0-1 1 0 0,-1 1-1 0 0,0 0 1 0 0,0 0-1 0 0,0 0 0 0 0,0 0 1 0 0,0 1-1 0 0,0-1 0 0 0,-1 0 1 0 0,0 0-1 0 0,0 0 1 0 0,0 1-1 0 0,0-1 0 0 0,0 0 1 0 0,0 0-1 0 0,-1 1 0 0 0,1-1 1 0 0,-1 0-1 0 0,0 0 0 0 0,0 0 1 0 0,-1 0-1 0 0,1 0 1 0 0,0 0-1 0 0,-1 0 0 0 0,0-1 1 0 0,1 1-1 0 0,-1 0 0 0 0,0-1 1 0 0,-2 2-50 0 0,-88 77 582 0 0,87-78-610 0 0,-109 66-258 0 0,34-32-3300 0 0,61-33 149 0 0,7-4-6627 0 0,10 0 2638 0 0</inkml:trace>
  <inkml:trace contextRef="#ctx0" brushRef="#br0" timeOffset="1336.795">2870 1 9650 0 0,'0'0'3928'0'0,"0"0"-1768"0"0,0 0-704 0 0,0 0-159 0 0,0 0-145 0 0,0 0-141 0 0,0 0-100 0 0,0 0-101 0 0,0 0-125 0 0,0 0-149 0 0,3 35-148 0 0,8 115-121 0 0,-26-52-16 0 0,7-80-218 0 0,-63 188 1 0 0,26-47-2770 0 0,22-134-500 0 0,3-13-5007 0 0,11-9-2111 0 0</inkml:trace>
  <inkml:trace contextRef="#ctx0" brushRef="#br0" timeOffset="1600.761">2483 336 11538 0 0,'0'0'1569'0'0,"0"0"-272"0"0,0 0-156 0 0,0 0-182 0 0,0 0-165 0 0,32-7-105 0 0,103-17-69 0 0,-2 18 593 0 0,26 12-1354 0 0,-55 10-7787 0 0,-82-10 1271 0 0,-7-5 1563 0 0</inkml:trace>
  <inkml:trace contextRef="#ctx0" brushRef="#br0" timeOffset="2821.225">3159 715 6577 0 0,'0'0'3249'0'0,"0"0"-1533"0"0,0 0-474 0 0,0 0 40 0 0,0 0 50 0 0,0 0-118 0 0,0 0-272 0 0,0 0-323 0 0,0 0-281 0 0,0 0-221 0 0,0 0-148 0 0,0 0-91 0 0,-5 5-74 0 0,-12 15-147 0 0,17-20 228 0 0,0 1 1 0 0,0-1-1 0 0,-1 1 0 0 0,1-1 1 0 0,0 0-1 0 0,0 1 1 0 0,0-1-1 0 0,0 1 0 0 0,0-1 1 0 0,0 1-1 0 0,0-1 0 0 0,0 0 1 0 0,0 1-1 0 0,0-1 1 0 0,0 1-1 0 0,0-1 0 0 0,0 0 1 0 0,0 1-1 0 0,1-1 1 0 0,-1 1-1 0 0,0-1 0 0 0,0 0 1 0 0,0 1-1 0 0,1-1 1 0 0,-1 1-1 0 0,0-1 0 0 0,0 0 1 0 0,1 1-1 0 0,-1-1 0 0 0,0 0 1 0 0,1 0-1 0 0,-1 1 1 0 0,0-1-1 0 0,1 0 0 0 0,-1 0 1 0 0,0 1-1 0 0,1-1 1 0 0,-1 0-1 0 0,1 0 0 0 0,-1 0 1 0 0,0 0-1 0 0,1 0 1 0 0,-1 1-1 0 0,1-1 0 0 0,-1 0 1 0 0,1 0-1 0 0,-1 0 1 0 0,0 0-1 0 0,1 0 0 0 0,-1 0 1 0 0,1-1-1 0 0,-1 1 0 0 0,1 0 1 0 0,-1 0 114 0 0,3 1-3991 0 0,4-1-3765 0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19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0 402 808 0 0,'0'0'570'0'0,"0"0"-148"0"0,0 0 64 0 0,0 0 358 0 0,0 0 412 0 0,0 0 290 0 0,0 0 110 0 0,0 0-49 0 0,0 0-102 0 0,0 0-162 0 0,0 0-154 0 0,0 0-155 0 0,35-9-142 0 0,109-29-96 0 0,-3 8 944 0 0,256 4-1053 0 0,-352 21-1413 0 0,-17-4-2547 0 0,-25 8 1297 0 0,-4 1-5947 0 0,-1 0 4698 0 0,-1 0 3691 0 0,0 0-2190 0 0</inkml:trace>
  <inkml:trace contextRef="#ctx0" brushRef="#br0" timeOffset="265.987">37 593 7242 0 0,'0'0'1104'0'0,"0"0"-411"0"0,0 0-190 0 0,0 0 57 0 0,0 0 200 0 0,0 0 229 0 0,0 0 107 0 0,0 0-5 0 0,0 0-126 0 0,0 0-215 0 0,0 0-198 0 0,31-3-129 0 0,100-10-106 0 0,127-30 614 0 0,-78 14-725 0 0,92-12-4912 0 0,-198 34-5243 0 0,-61 3 6422 0 0</inkml:trace>
  <inkml:trace contextRef="#ctx0" brushRef="#br0" timeOffset="695.946">394 1 6425 0 0,'0'0'827'0'0,"0"0"17"0"0,0 0 193 0 0,0 0 215 0 0,0 0 53 0 0,0 0-116 0 0,0 0-317 0 0,0 0-331 0 0,0 0-187 0 0,0 0-37 0 0,0 0 77 0 0,0 0 90 0 0,5 5 44 0 0,7 5-210 0 0,0 0 0 0 0,0-1 0 0 0,1 0-1 0 0,0-1 1 0 0,1-1 0 0 0,0 0 0 0 0,0-1 0 0 0,12 4-318 0 0,226 78 1407 0 0,-203-68-1338 0 0,-25-12-51 0 0,0 2 0 0 0,0 1 1 0 0,-1 0-1 0 0,0 2 0 0 0,-1 1 1 0 0,0 1-19 0 0,-18-11 0 0 0,0-1 0 0 0,0 1 1 0 0,0 0-1 0 0,-1 0 0 0 0,0 0 0 0 0,0 1 1 0 0,0-1-1 0 0,0 1 0 0 0,-1-1 0 0 0,1 1 1 0 0,-1 0-1 0 0,0 0 0 0 0,-1 0 1 0 0,1 0-1 0 0,-1 0 0 0 0,0 1 0 0 0,0-1 1 0 0,-1 0-1 0 0,1 1 0 0 0,-1-1 0 0 0,-1 0 1 0 0,1 0-1 0 0,-1 1 0 0 0,1-1 1 0 0,-2 0-1 0 0,1 0 0 0 0,0 0 0 0 0,-1 1 1 0 0,-1 0-1 0 0,-21 28 20 0 0,-1-1-1 0 0,-1-1 1 0 0,-2-2 0 0 0,-1 0 0 0 0,-2-2 0 0 0,-1-1 0 0 0,-1-2 0 0 0,-1-1 0 0 0,-3 0-20 0 0,-8 8-39 0 0,-187 115-3745 0 0,213-130 896 0 0,10-1-4894 0 0,7-8 1590 0 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22.8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732 813 0 0 0,'0'0'371'0'0,"0"0"-122"0"0,0 0-21 0 0,0 0 116 0 0,0 0 143 0 0,0 0 130 0 0,0 0 90 0 0,0 0 20 0 0,0 0-48 0 0,-19 35-138 0 0,-62 110-183 0 0,17-46 41 0 0,33-63-178 0 0,-1-1 0 0 0,-1-2 1 0 0,-2-1-1 0 0,-2-2 0 0 0,-18 11-221 0 0,17-15 63 0 0,-2 0-1 0 0,0-3 0 0 0,-2-1 1 0 0,-36 12-63 0 0,-6-23 293 0 0,81-14-306 0 0,1-1 0 0 0,-1 1 1 0 0,1-1-1 0 0,0 1 0 0 0,0-1 0 0 0,1 0 0 0 0,-1 0 0 0 0,1 0 0 0 0,0 0 0 0 0,0 0 0 0 0,0 0 0 0 0,0 0 0 0 0,1 0 0 0 0,-1-1 1 0 0,1 1-1 0 0,0 0 0 0 0,1 0 0 0 0,-1 0 0 0 0,1-1 0 0 0,0 1 0 0 0,0 0 0 0 0,0-1 13 0 0,4-14-37 0 0,2 0 0 0 0,0 1-1 0 0,0-1 1 0 0,2 2 0 0 0,0-1-1 0 0,1 1 1 0 0,4-4 37 0 0,16-29 61 0 0,-22 34 1 0 0,2 0 1 0 0,-1 0-1 0 0,2 1 0 0 0,0 0 1 0 0,1 1-1 0 0,1 0 0 0 0,0 1 1 0 0,1 1-1 0 0,0 0 0 0 0,0 0 1 0 0,6-1-63 0 0,-16 11 83 0 0,0 0 1 0 0,0 0 0 0 0,0 1 0 0 0,0 0 0 0 0,0 0 0 0 0,0 0 0 0 0,0 0-1 0 0,0 1 1 0 0,1 0 0 0 0,-1 0 0 0 0,0 0 0 0 0,0 0 0 0 0,0 0 0 0 0,0 1 0 0 0,0 0-1 0 0,0 0 1 0 0,1 0 0 0 0,-2 0 0 0 0,1 1 0 0 0,0 0 0 0 0,0-1 0 0 0,0 1-1 0 0,-1 1 1 0 0,1-1 0 0 0,0 1-84 0 0,78 82 2797 0 0,-47-43-1362 0 0,114 127 274 0 0,-141-161-1798 0 0,85 70 333 0 0,-13-58-2885 0 0,-58-20-341 0 0,-6 0-2137 0 0,-9 0 111 0 0</inkml:trace>
  <inkml:trace contextRef="#ctx0" brushRef="#br0" timeOffset="697.391">1272 625 0 0 0,'0'0'487'0'0,"0"0"692"0"0,0 0 292 0 0,0 0 118 0 0,0 0 2 0 0,0 0-68 0 0,0 0-93 0 0,0 0-100 0 0,0 0-170 0 0,0 0-127 0 0,0 0-116 0 0,0 0-141 0 0,-25-10-65 0 0,-75-29-78 0 0,30 29 1772 0 0,64 46-1965 0 0,9-2-205 0 0,1-1 1 0 0,2 0-1 0 0,1 0 1 0 0,1 0 0 0 0,2-1-1 0 0,4 5-235 0 0,-2 1 231 0 0,21 64 193 0 0,-5 1 0 0 0,-5 1 0 0 0,-1 21-424 0 0,-12-40 397 0 0,-5 1 0 0 0,-4 68-397 0 0,-2-144 14 0 0,0-1 0 0 0,-1 0 0 0 0,1 1 1 0 0,-2-1-1 0 0,1 0 0 0 0,-1 0 0 0 0,-1-1 0 0 0,0 1 0 0 0,0-1 1 0 0,-1 1-1 0 0,1-1 0 0 0,-2 0 0 0 0,1-1 0 0 0,-1 0 1 0 0,-1 0-1 0 0,1 0 0 0 0,-1 0 0 0 0,0-1 0 0 0,0 0 0 0 0,-1-1 1 0 0,0 1-1 0 0,0-2 0 0 0,0 1 0 0 0,-1-1 0 0 0,1 0 1 0 0,-1-1-1 0 0,0 0 0 0 0,0 0 0 0 0,0-1 0 0 0,-1 0 1 0 0,1-1-1 0 0,0 0 0 0 0,-7 0-14 0 0,12-3-184 0 0,0 0-1 0 0,0 0 1 0 0,0-1 0 0 0,0 0 0 0 0,0 1-1 0 0,1-1 1 0 0,-1 0 0 0 0,1-1 0 0 0,0 1-1 0 0,0-1 1 0 0,0 1 0 0 0,0-1 0 0 0,0 0-1 0 0,1 0 1 0 0,0 0 0 0 0,0 0 0 0 0,0-1-1 0 0,0 1 1 0 0,1 0 0 0 0,-1-1 0 0 0,1 1-1 0 0,0-1 1 0 0,1 0 0 0 0,-1 1 0 0 0,1-1-1 0 0,0 0 1 0 0,0 1 0 0 0,0-1 0 0 0,1 0-1 0 0,0 1 1 0 0,0-3 184 0 0,8-40-4656 0 0,2 18-1441 0 0,-2 13-291 0 0</inkml:trace>
  <inkml:trace contextRef="#ctx0" brushRef="#br0" timeOffset="1275.345">1745 1026 7362 0 0,'0'0'898'0'0,"0"0"-103"0"0,0 0-63 0 0,0 0 125 0 0,0 0 68 0 0,0 0-6 0 0,0 0-67 0 0,0 0-121 0 0,0 0-131 0 0,0 0-161 0 0,0 0-166 0 0,0 0-119 0 0,0 0-68 0 0,-32 29-23 0 0,-97 91 2 0 0,84-56 15 0 0,44-52-60 0 0,-2-7 7 0 0,1 1 1 0 0,-1 0-1 0 0,1 0 0 0 0,1 0 0 0 0,-1 1 0 0 0,1-1 0 0 0,0 0 0 0 0,1 0 0 0 0,-1 1 0 0 0,1-1 0 0 0,1 1 0 0 0,-1-1 0 0 0,1 0 1 0 0,0 0-1 0 0,0 1 0 0 0,1-1 0 0 0,0 0 0 0 0,0 0 0 0 0,0 0 0 0 0,1-1 0 0 0,0 1 0 0 0,0 0 0 0 0,0-1 0 0 0,1 0 0 0 0,0 0 1 0 0,0 0-1 0 0,0 0 0 0 0,1-1 0 0 0,-1 1 0 0 0,1-1 0 0 0,0 0 0 0 0,0-1 0 0 0,1 1 0 0 0,-1-1 0 0 0,1 0 0 0 0,-1 0 0 0 0,1-1 1 0 0,0 0-1 0 0,3 1-27 0 0,5-4 188 0 0,-1-1 0 0 0,0 0 0 0 0,1-1 1 0 0,-1 0-1 0 0,0-2 0 0 0,-1 1 0 0 0,1-1 1 0 0,-1-1-1 0 0,0 0 0 0 0,0-1 0 0 0,-1 0 1 0 0,0-1-1 0 0,0 0 0 0 0,-1-1 1 0 0,0 0-1 0 0,0-1 0 0 0,-1 0 0 0 0,2-3-188 0 0,18-16 64 0 0,-1-2-1 0 0,-2 0 0 0 0,-1-2 0 0 0,-2-1 0 0 0,-1-1 0 0 0,-1-1 1 0 0,-3-1-1 0 0,5-13-63 0 0,-18 35-137 0 0,0 0 0 0 0,-2-1 1 0 0,1 0-1 0 0,-2 0 0 0 0,0 0 0 0 0,-1 0 1 0 0,-1 0-1 0 0,0 0 0 0 0,-2-10 137 0 0,1 18-90 0 0,0 1 0 0 0,0-1 0 0 0,0 1 0 0 0,-1-1 0 0 0,-1 1 0 0 0,1-1 0 0 0,-1 1 0 0 0,0 0 0 0 0,-1 0 0 0 0,1 1 0 0 0,-2-1 0 0 0,1 1 0 0 0,-1 0 0 0 0,1 0 0 0 0,-2 0 0 0 0,1 1 0 0 0,-1-1 0 0 0,1 1-1 0 0,-1 1 1 0 0,-5-4 90 0 0,6 5-23 0 0,0 1 0 0 0,0 0 0 0 0,1 0 0 0 0,-1 1 1 0 0,-1-1-1 0 0,1 1 0 0 0,0 0 0 0 0,0 0 0 0 0,0 0 0 0 0,0 1 0 0 0,-1 0 0 0 0,1 0 0 0 0,0 0 0 0 0,0 1 0 0 0,-1 0 0 0 0,1 0 0 0 0,0 0 0 0 0,0 1 0 0 0,0-1 0 0 0,0 1 0 0 0,0 0 0 0 0,1 1 0 0 0,-1-1 0 0 0,1 1 0 0 0,-1 0 0 0 0,1 0 0 0 0,0 0 0 0 0,0 1 0 0 0,0-1 0 0 0,-2 5 23 0 0,-3 1 11 0 0,1 1 0 0 0,0 0 0 0 0,0 0 0 0 0,1 1 0 0 0,1 0 0 0 0,0 1 0 0 0,1-1 0 0 0,0 1 0 0 0,0 0 0 0 0,1 0 0 0 0,1 1 0 0 0,-1 3-11 0 0,2-2 52 0 0,0 0 0 0 0,1 0 1 0 0,0 0-1 0 0,1 0 0 0 0,0 1 0 0 0,2-1 1 0 0,-1 0-1 0 0,2 0 0 0 0,0 0 0 0 0,0 0 0 0 0,2-1 1 0 0,-1 1-1 0 0,7 9-52 0 0,8 15 167 0 0,3-1 0 0 0,1 0 0 0 0,2-2-1 0 0,1-1 1 0 0,1-1 0 0 0,2-1 0 0 0,22 17-167 0 0,-44-42-411 0 0,2 2 184 0 0,-5-8-3675 0 0,2 0-3538 0 0,-5-1 360 0 0</inkml:trace>
  <inkml:trace contextRef="#ctx0" brushRef="#br0" timeOffset="1663.447">2560 702 11747 0 0,'0'0'725'0'0,"0"0"-41"0"0,0 0 31 0 0,0 0 160 0 0,0 0 94 0 0,-18 31-7 0 0,-57 100-127 0 0,20-12 514 0 0,45-90-1259 0 0,2 1-1 0 0,0-1 0 0 0,2 2 1 0 0,2-1-1 0 0,0 0 0 0 0,2 1 1 0 0,2 0-1 0 0,1 14-89 0 0,20 22-27 0 0,-18-64 76 0 0,-1 1 0 0 0,0-1-1 0 0,1 0 1 0 0,0 0 0 0 0,-1 0-1 0 0,1 0 1 0 0,1 0 0 0 0,-1 0-1 0 0,0-1 1 0 0,0 0 0 0 0,1 1-1 0 0,0-1 1 0 0,-1-1 0 0 0,1 1-1 0 0,0 0 1 0 0,0-1 0 0 0,0 0-1 0 0,0 0 1 0 0,0 0-1 0 0,0-1 1 0 0,0 1 0 0 0,0-1-1 0 0,4 0-48 0 0,106-14 1213 0 0,-3-13-1615 0 0,-101 12-4000 0 0,-8 3-5075 0 0,-2 10 1877 0 0</inkml:trace>
  <inkml:trace contextRef="#ctx0" brushRef="#br0" timeOffset="1892.514">2139 1045 11731 0 0,'0'0'1172'0'0,"0"0"-305"0"0,0 0-67 0 0,0 0 71 0 0,0 0 55 0 0,0 0-57 0 0,0 0-116 0 0,0 0-63 0 0,0 0-82 0 0,34-7-115 0 0,110-21-106 0 0,94-7 274 0 0,-117 22-1037 0 0,7 0-3593 0 0,-44 9-7073 0 0,-71 4 5601 0 0</inkml:trace>
  <inkml:trace contextRef="#ctx0" brushRef="#br0" timeOffset="2264.388">3109 1037 9842 0 0,'0'0'1961'0'0,"0"0"-647"0"0,0 0-252 0 0,0 0 162 0 0,0 0 65 0 0,0 0-81 0 0,0 0-140 0 0,0 0-158 0 0,0 0-150 0 0,0 0-163 0 0,0 0-127 0 0,0 0-142 0 0,33-1-82 0 0,102-5-50 0 0,-40-2 115 0 0,-64 5-824 0 0,32-3 490 0 0,-41 5-3530 0 0,0 0-3548 0 0,-22 1 1989 0 0,0 0-1372 0 0</inkml:trace>
  <inkml:trace contextRef="#ctx0" brushRef="#br0" timeOffset="2514.287">3149 1262 5825 0 0,'0'0'2177'0'0,"0"0"-241"0"0,0 0-288 0 0,0 0-143 0 0,0 0-345 0 0,0 0-216 0 0,188 3-112 0 0,-147-10-127 0 0,-1 0-169 0 0,4-4-216 0 0,-1 3-192 0 0,3-3-344 0 0,0 4-576 0 0,-2 0-1153 0 0,-13 3-2280 0 0,-9 0-6313 0 0</inkml:trace>
  <inkml:trace contextRef="#ctx0" brushRef="#br0" timeOffset="3460.503">4366 595 0 0 0,'0'0'749'0'0,"0"0"462"0"0,0 0 215 0 0,0 0 68 0 0,0 0 33 0 0,0 0-23 0 0,0 0-98 0 0,0 0-134 0 0,0 0-175 0 0,0 0-199 0 0,0 0-158 0 0,0 0-97 0 0,-23-30-58 0 0,-74-94 12 0 0,48 80 569 0 0,45 42-1106 0 0,1 1-1 0 0,-1-1 0 0 0,0 1 0 0 0,0 0 0 0 0,0 0 0 0 0,0 0 0 0 0,0 0 0 0 0,0 1 0 0 0,0 0 0 0 0,0-1 0 0 0,0 1 0 0 0,0 1 0 0 0,0-1 0 0 0,0 1 0 0 0,0-1 0 0 0,0 1 1 0 0,0 1-1 0 0,1-1 0 0 0,-1 0 0 0 0,0 1 0 0 0,0 0 0 0 0,1 0 0 0 0,-1 0 0 0 0,1 0 0 0 0,0 0 0 0 0,0 1 0 0 0,0-1 0 0 0,-2 3-59 0 0,-1 5 26 0 0,0 1-1 0 0,1-1 1 0 0,0 1-1 0 0,1 1 1 0 0,0-1-1 0 0,1 0 1 0 0,0 1-1 0 0,1 0 1 0 0,0 0-1 0 0,1 0 1 0 0,0-1 0 0 0,1 1-1 0 0,0 0 1 0 0,1 0-1 0 0,0 0 1 0 0,1 0-1 0 0,1 0 1 0 0,0-1-1 0 0,0 1 1 0 0,1-1-1 0 0,2 3-25 0 0,54 140 762 0 0,71 132 377 0 0,-112-246-1025 0 0,-2 1 0 0 0,-2 1 0 0 0,-1 0 0 0 0,-3 1 1 0 0,-1 0-1 0 0,-2 1 0 0 0,-2 0 0 0 0,-1 31-114 0 0,-3-65 36 0 0,-2-1 0 0 0,0 1 0 0 0,0-1 0 0 0,0 1 0 0 0,-1-1 0 0 0,-1 1 0 0 0,1-1 0 0 0,-2 0 0 0 0,1 0 0 0 0,-1 0 0 0 0,-1 0-1 0 0,1 0 1 0 0,-2-1 0 0 0,1 1 0 0 0,-1-1 0 0 0,0 0 0 0 0,-1 0 0 0 0,-6 6-36 0 0,5-6-66 0 0,-1-1 0 0 0,-1 0 0 0 0,1 0-1 0 0,-1-1 1 0 0,-1 0 0 0 0,1 0 0 0 0,-1-1 0 0 0,0-1 0 0 0,0 0 0 0 0,0 0 0 0 0,-1 0-1 0 0,1-2 1 0 0,-1 1 0 0 0,0-1 0 0 0,0-1 0 0 0,0 0 0 0 0,0 0 0 0 0,0-1-1 0 0,1-1 1 0 0,-1 0 0 0 0,0 0 0 0 0,0-1 66 0 0,8 1-208 0 0,1 0 0 0 0,-1 0 0 0 0,1-1 0 0 0,0 1 0 0 0,-1 0 0 0 0,1-1 1 0 0,0 0-1 0 0,0 0 0 0 0,0 1 0 0 0,0-1 0 0 0,0 0 0 0 0,1 0 0 0 0,-1-1 0 0 0,0 1 0 0 0,1 0 0 0 0,0-1 0 0 0,0 1 0 0 0,-1 0 0 0 0,1-1 0 0 0,1 1 0 0 0,-1-1 0 0 0,0-1 208 0 0,-4-38-9516 0 0,5 27 3096 0 0</inkml:trace>
  <inkml:trace contextRef="#ctx0" brushRef="#br0" timeOffset="3994.89">4933 919 3329 0 0,'0'0'1249'0'0,"0"0"-95"0"0,0 0-41 0 0,0 0 17 0 0,0 0 10 0 0,0 0-58 0 0,0 0-55 0 0,0 0-100 0 0,-33 13-127 0 0,-102 43-157 0 0,67-8 61 0 0,58-36-564 0 0,2-4-120 0 0,0 0 1 0 0,1 1-1 0 0,0 0 1 0 0,1 0-1 0 0,-1 1 1 0 0,2 0-1 0 0,0 0 1 0 0,0 0-1 0 0,0 0 1 0 0,1 1 0 0 0,1 0-1 0 0,0-1 1 0 0,1 2-1 0 0,0-1 1 0 0,0 0-1 0 0,1 0 1 0 0,1 0-1 0 0,0 1 1 0 0,0-1-1 0 0,1 0 1 0 0,0 0-1 0 0,1 1 1 0 0,3 7-21 0 0,-2-13 86 0 0,-1-1 1 0 0,1 0 0 0 0,1-1-1 0 0,-1 1 1 0 0,1-1 0 0 0,0 1-1 0 0,0-1 1 0 0,0 0-1 0 0,0 0 1 0 0,1-1 0 0 0,0 1-1 0 0,-1-1 1 0 0,1 0-1 0 0,0 0 1 0 0,1-1 0 0 0,-1 0-1 0 0,0 1 1 0 0,1-2 0 0 0,-1 1-1 0 0,1-1 1 0 0,0 0-1 0 0,0 0 1 0 0,-1 0 0 0 0,1-1-1 0 0,0 0 1 0 0,0 0 0 0 0,2-1-87 0 0,10 0 338 0 0,1-1 0 0 0,-1-1 1 0 0,0-1-1 0 0,0-1 1 0 0,-1 0-1 0 0,1-1 1 0 0,-1-1-1 0 0,0-1-338 0 0,18-11 122 0 0,-1-1-1 0 0,-1-2 0 0 0,-1-1 0 0 0,0-2 1 0 0,-2-1-1 0 0,-1-2 0 0 0,-2 0 0 0 0,0-2 1 0 0,-2-1-1 0 0,-1-1 0 0 0,-2-1 0 0 0,-1 0 1 0 0,12-29-122 0 0,-25 45-121 0 0,-2 0 1 0 0,1 0 0 0 0,-2-1-1 0 0,-1 0 1 0 0,0 0-1 0 0,-1 0 1 0 0,0 0 0 0 0,-2 0-1 0 0,0-1 1 0 0,-2 1 0 0 0,0 0-1 0 0,-3-17 121 0 0,3 30-25 0 0,0-1-1 0 0,0 1 1 0 0,-1 0-1 0 0,0 0 1 0 0,0 0-1 0 0,0 0 1 0 0,-1 0-1 0 0,0 0 1 0 0,0 1-1 0 0,0-1 0 0 0,0 1 1 0 0,-1 0-1 0 0,1 0 1 0 0,-1 0-1 0 0,0 0 1 0 0,0 1-1 0 0,-1 0 1 0 0,1 0-1 0 0,-1 0 1 0 0,0 0-1 0 0,0 0 1 0 0,0 1-1 0 0,0 0 1 0 0,0 0-1 0 0,0 1 0 0 0,0-1 1 0 0,-1 1-1 0 0,1 0 1 0 0,0 1-1 0 0,-1-1 1 0 0,1 1-1 0 0,-1 0 1 0 0,1 0-1 0 0,-1 1 1 0 0,1-1-1 0 0,0 1 1 0 0,-1 1-1 0 0,1-1 1 0 0,0 1-1 0 0,0 0 0 0 0,0 0 1 0 0,0 0-1 0 0,0 1 1 0 0,0-1-1 0 0,1 1 1 0 0,-1 1-1 0 0,1-1 1 0 0,-4 4 25 0 0,-6 5 7 0 0,0 1 1 0 0,1 1 0 0 0,1 0 0 0 0,0 1-1 0 0,1 0 1 0 0,0 1 0 0 0,2 0-1 0 0,0 1 1 0 0,0 0 0 0 0,2 1 0 0 0,0-1-1 0 0,1 1 1 0 0,0 0 0 0 0,2 1 0 0 0,0-1-1 0 0,2 1 1 0 0,0 0 0 0 0,0 0-1 0 0,2 15-7 0 0,3-23-27 0 0,-1-1-1 0 0,2 1 0 0 0,-1 0 1 0 0,1-1-1 0 0,1 1 0 0 0,0-1 0 0 0,1-1 1 0 0,0 1-1 0 0,0-1 0 0 0,1 0 1 0 0,0 0-1 0 0,0-1 0 0 0,1 0 0 0 0,0 0 1 0 0,1-1-1 0 0,0 0 0 0 0,0 0 1 0 0,0-1-1 0 0,1 0 0 0 0,8 3 28 0 0,73 33-5059 0 0,-72-35 264 0 0,-6-3-3806 0 0</inkml:trace>
  <inkml:trace contextRef="#ctx0" brushRef="#br0" timeOffset="4845.239">5419 1188 1488 0 0,'0'0'1703'0'0,"0"0"-468"0"0,0 0 186 0 0,0 0 536 0 0,0 0 178 0 0,0 0-69 0 0,0 0-193 0 0,0 0-321 0 0,0 0-277 0 0,0 0-224 0 0,0 0-220 0 0,0 0-159 0 0,0 0-103 0 0,27-7-59 0 0,84-25-61 0 0,-58 6 152 0 0,-45 17-466 0 0,171-130 664 0 0,-155 119-784 0 0,85-89-315 0 0,-101 80-323 0 0,-24 29-628 0 0,7 3 1109 0 0,0 0 0 0 0,1 1 0 0 0,-1 1 0 0 0,1-1 1 0 0,0 1-1 0 0,0 0 0 0 0,0 1 0 0 0,1 0 0 0 0,0 0 0 0 0,0 1 0 0 0,-2 3 142 0 0,8-9-14 0 0,-10 7-36 0 0,1 1-1 0 0,0 0 1 0 0,0 0 0 0 0,1 1 0 0 0,0 1-1 0 0,1-1 1 0 0,0 1 0 0 0,1 1-1 0 0,0-1 1 0 0,1 1 0 0 0,0 1 0 0 0,1-1-1 0 0,0 1 1 0 0,1 0 0 0 0,0 0 0 0 0,1 0-1 0 0,1 0 1 0 0,0 0 0 0 0,1 1-1 0 0,0 4 51 0 0,3-13 43 0 0,1-1 0 0 0,-1 1 0 0 0,1 0 0 0 0,0-1 0 0 0,1 1-1 0 0,-1-1 1 0 0,1 0 0 0 0,0 0 0 0 0,0-1 0 0 0,0 1 0 0 0,0-1-1 0 0,1 0 1 0 0,-1 0 0 0 0,1 0 0 0 0,0 0 0 0 0,0-1-1 0 0,0 0 1 0 0,0 0 0 0 0,0 0 0 0 0,0-1 0 0 0,1 0 0 0 0,-1 0-1 0 0,0 0 1 0 0,1 0 0 0 0,-1-1 0 0 0,1 0 0 0 0,1-1-43 0 0,6 3 183 0 0,-1-1 1 0 0,0-1-1 0 0,1 0 1 0 0,-1-1-1 0 0,0-1 1 0 0,1 0-1 0 0,-1 0 1 0 0,0-1-1 0 0,0 0 1 0 0,-1-1-1 0 0,1-1 0 0 0,2-1-183 0 0,30-18 144 0 0,-2-2 0 0 0,0-1 0 0 0,-2-2 0 0 0,-1-2 0 0 0,-2-2-1 0 0,10-12-143 0 0,-40 39-57 0 0,0 0 0 0 0,-1-1 0 0 0,1 0 0 0 0,-1 0 0 0 0,-1 0 0 0 0,0-1 0 0 0,0 0 0 0 0,0 0 0 0 0,-1 0 0 0 0,0-1 0 0 0,0 1 0 0 0,-1-1 0 0 0,0 0 0 0 0,-1 0 0 0 0,1-6 57 0 0,-4 13-47 0 0,0 1 0 0 0,0 0 0 0 0,0 0 0 0 0,0 0-1 0 0,0 1 1 0 0,0-1 0 0 0,-1 0 0 0 0,1 0 0 0 0,0 1-1 0 0,0-1 1 0 0,-1 0 0 0 0,1 1 0 0 0,-1-1 0 0 0,1 1-1 0 0,0 0 1 0 0,-1-1 0 0 0,1 1 0 0 0,-1 0-1 0 0,1 0 1 0 0,-1 0 0 0 0,1 0 0 0 0,-1 0 0 0 0,1 0-1 0 0,0 1 1 0 0,-1-1 0 0 0,1 0 0 0 0,-1 1 0 0 0,1-1-1 0 0,0 1 1 0 0,-1-1 0 0 0,1 1 0 0 0,0 0 0 0 0,0 0-1 0 0,-1-1 1 0 0,1 1 0 0 0,0 0 0 0 0,0 0 0 0 0,0 0-1 0 0,0 0 1 0 0,0 1 47 0 0,-11 5-47 0 0,1 2 1 0 0,1-1-1 0 0,-1 1 1 0 0,2 1-1 0 0,-1 0 0 0 0,1 1 1 0 0,0-1-1 0 0,1 2 1 0 0,1-1-1 0 0,0 1 0 0 0,0 0 1 0 0,1 0-1 0 0,1 1 1 0 0,0 0-1 0 0,0 0 0 0 0,2 0 1 0 0,-1 1-1 0 0,2-1 1 0 0,-1 9 46 0 0,5-15 39 0 0,0-1 1 0 0,0 0-1 0 0,1 1 1 0 0,-1-1 0 0 0,2 0-1 0 0,-1 0 1 0 0,1 0-1 0 0,-1-1 1 0 0,2 0 0 0 0,-1 1-1 0 0,0-1 1 0 0,1 0 0 0 0,0-1-1 0 0,0 1 1 0 0,1-1-1 0 0,-1 0 1 0 0,1-1 0 0 0,0 1-1 0 0,0-1 1 0 0,0 0-1 0 0,0-1 1 0 0,1 1 0 0 0,-1-1-1 0 0,1-1 1 0 0,-1 1 0 0 0,1-1-1 0 0,4 0-39 0 0,6 0 165 0 0,0-2 0 0 0,0 0 0 0 0,-1-1 0 0 0,1 0 0 0 0,0-2 0 0 0,-1 0 0 0 0,0-1 0 0 0,1 0 0 0 0,-2-1 0 0 0,1-1 0 0 0,-1-1 0 0 0,0 0 0 0 0,-1-1 0 0 0,0 0 0 0 0,0-1 0 0 0,-1-1 0 0 0,0 0 0 0 0,-1-1-1 0 0,0 0 1 0 0,2-5-165 0 0,109-121-34 0 0,-116 129-11 0 0,-1 0 1 0 0,0 0 0 0 0,-1-1-1 0 0,0 0 1 0 0,0 0-1 0 0,-1-1 1 0 0,-1 1-1 0 0,0-1 1 0 0,0 1-1 0 0,-1-1 1 0 0,0 0-1 0 0,-1 0 1 0 0,0 0-1 0 0,-1-1 1 0 0,0-3 44 0 0,0 13-13 0 0,-1 1 0 0 0,1 0 0 0 0,0-1 1 0 0,-1 1-1 0 0,1 0 0 0 0,-1-1 0 0 0,1 1 0 0 0,-1 0 0 0 0,0 0 0 0 0,1-1 0 0 0,-1 1 1 0 0,0 0-1 0 0,0 0 0 0 0,0 0 0 0 0,0 0 0 0 0,0 0 0 0 0,0 0 0 0 0,0 0 1 0 0,0 1-1 0 0,0-1 0 0 0,-1 0 0 0 0,1 1 0 0 0,0-1 0 0 0,0 0 0 0 0,-1 1 1 0 0,1-1-1 0 0,0 1 0 0 0,-1 0 0 0 0,1 0 0 0 0,0-1 0 0 0,-1 1 0 0 0,1 0 0 0 0,-1 0 1 0 0,1 0-1 0 0,0 0 0 0 0,-1 1 0 0 0,1-1 0 0 0,-1 0 0 0 0,1 0 0 0 0,0 1 1 0 0,-1-1 12 0 0,-54 22-328 0 0,46-16 328 0 0,0 0 0 0 0,0 1 0 0 0,0 0 0 0 0,1 1 0 0 0,0 0-1 0 0,1 1 1 0 0,0 0 0 0 0,0 0 0 0 0,1 0 0 0 0,0 1 0 0 0,0 0 0 0 0,1 1 0 0 0,1-1 0 0 0,0 1-1 0 0,0 0 1 0 0,1 0 0 0 0,0 1 0 0 0,1-1 0 0 0,1 1 0 0 0,0 0 0 0 0,0 0 0 0 0,1 0-1 0 0,0 1 1 0 0,2-4 30 0 0,-1 0 0 0 0,1 1 0 0 0,1-1 0 0 0,0 1-1 0 0,0-1 1 0 0,1 0 0 0 0,0 0 0 0 0,0 0-1 0 0,1-1 1 0 0,1 1 0 0 0,-1-1 0 0 0,1 0-1 0 0,1 0 1 0 0,-1 0 0 0 0,1-1 0 0 0,5 4-30 0 0,1 3-68 0 0,1-1 0 0 0,0-1 1 0 0,1 0-1 0 0,0-1 0 0 0,1-1 1 0 0,0 0-1 0 0,1-1 0 0 0,0 0 1 0 0,0-1-1 0 0,10 2 68 0 0,16 3-3970 0 0,2-4-3689 0 0,-33-9-1496 0 0</inkml:trace>
  <inkml:trace contextRef="#ctx0" brushRef="#br0" timeOffset="7421.386">4208 2134 0 0 0,'0'0'365'0'0,"0"0"172"0"0,0 0 289 0 0,0 0 273 0 0,0 0 167 0 0,0 0 87 0 0,0 0 46 0 0,0 0-86 0 0,0 0-126 0 0,0 0-166 0 0,23-13-215 0 0,74-40-118 0 0,-74 41-417 0 0,0-2 0 0 0,-1 0 0 0 0,-1-2 0 0 0,-1 0 0 0 0,0-1 1 0 0,-1-1-1 0 0,-1-1 0 0 0,0-1 0 0 0,-2 0 0 0 0,9-16-271 0 0,-21 32-7 0 0,1-2-35 0 0,0 0 0 0 0,-1 0 1 0 0,0 0-1 0 0,0 0 0 0 0,0-1 1 0 0,-1 1-1 0 0,1-1 1 0 0,-2 0-1 0 0,1 0 0 0 0,-1 0 1 0 0,0-1-1 0 0,0 1 0 0 0,-1 0 1 0 0,0-1-1 0 0,-1-1 42 0 0,-1 8-127 0 0,-1-1-1 0 0,1 1 1 0 0,-1 0-1 0 0,0 0 1 0 0,0-1 0 0 0,0 1-1 0 0,0 1 1 0 0,0-1-1 0 0,0 0 1 0 0,0 0-1 0 0,0 1 1 0 0,0-1 0 0 0,0 1-1 0 0,0 0 1 0 0,0 0-1 0 0,0-1 1 0 0,0 1 0 0 0,-1 1-1 0 0,1-1 1 0 0,0 0-1 0 0,0 0 1 0 0,0 1 0 0 0,0-1-1 0 0,0 1 1 0 0,0 0-1 0 0,0 0 1 0 0,0-1 0 0 0,-1 2 127 0 0,-8 5-87 0 0,1 0 1 0 0,0 1-1 0 0,0-1 1 0 0,1 2-1 0 0,0 0 1 0 0,1 0-1 0 0,0 0 1 0 0,0 1-1 0 0,1 0 1 0 0,0 1-1 0 0,1-1 1 0 0,0 1 0 0 0,1 1-1 0 0,0-1 1 0 0,1 1-1 0 0,0 0 1 0 0,1-1-1 0 0,0 5 87 0 0,1-12 102 0 0,1 1-1 0 0,1 0 1 0 0,-1-1-1 0 0,1 1 0 0 0,0 0 1 0 0,0 0-1 0 0,0-1 1 0 0,0 1-1 0 0,1 0 1 0 0,0 0-1 0 0,0-1 1 0 0,0 1-1 0 0,1-1 1 0 0,-1 1-1 0 0,1-1 0 0 0,0 1 1 0 0,1-1-1 0 0,-1 0 1 0 0,1 0-1 0 0,-1 0 1 0 0,1 0-1 0 0,0-1 1 0 0,1 1-1 0 0,-1-1 1 0 0,1 0-1 0 0,-1 0 0 0 0,1 0 1 0 0,0 0-1 0 0,0-1 1 0 0,0 1-1 0 0,1-1 1 0 0,-1 0-1 0 0,0 0 1 0 0,1-1-1 0 0,0 1 1 0 0,-1-1-1 0 0,1 0 0 0 0,0 0 1 0 0,-1-1-1 0 0,1 1 1 0 0,2-1-102 0 0,9-2 138 0 0,0 0 0 0 0,0-1 0 0 0,0-1 0 0 0,0-1-1 0 0,-1 0 1 0 0,1-1 0 0 0,-1-1 0 0 0,-1 0 0 0 0,1-1 0 0 0,-1 0 0 0 0,0-1 0 0 0,-1-1 0 0 0,0 0 0 0 0,-1-1 0 0 0,0 0 0 0 0,-1-1 0 0 0,0 0 0 0 0,-1-1 0 0 0,0 0-1 0 0,-1-1 1 0 0,7-12-138 0 0,-11 19-45 0 0,0 0-1 0 0,-1-1 0 0 0,0 0 1 0 0,0 0-1 0 0,0 0 0 0 0,-1-1 0 0 0,0 1 1 0 0,-1-1-1 0 0,0 1 0 0 0,0-1 1 0 0,0-9 45 0 0,-3 18-64 0 0,0-1 1 0 0,0 0 0 0 0,0 1 0 0 0,0-1-1 0 0,0 1 1 0 0,0-1 0 0 0,0 1 0 0 0,0-1 0 0 0,0 1-1 0 0,0 0 1 0 0,0-1 0 0 0,0 1 0 0 0,0 0-1 0 0,0 0 1 0 0,0 0 0 0 0,0 0 0 0 0,0 0-1 0 0,0 0 1 0 0,-1 0 0 0 0,1 0 0 0 0,0 0-1 0 0,0 0 1 0 0,0 1 0 0 0,0-1 0 0 0,0 1 0 0 0,0-1-1 0 0,0 0 1 0 0,0 1 0 0 0,0 0 0 0 0,0-1-1 0 0,0 1 1 0 0,0-1 0 0 0,1 1 0 0 0,-1 0-1 0 0,0 0 1 0 0,0 0 0 0 0,1-1 0 0 0,-1 1 0 0 0,0 0-1 0 0,1 0 1 0 0,-1 1 63 0 0,-7 7-28 0 0,1 1 1 0 0,0 0-1 0 0,1 0 0 0 0,0 1 0 0 0,0 0 1 0 0,1 0-1 0 0,1 0 0 0 0,0 0 0 0 0,0 1 1 0 0,1 0-1 0 0,1 0 0 0 0,0 0 0 0 0,0 0 0 0 0,1 0 1 0 0,1 0-1 0 0,0 4 28 0 0,2-12 91 0 0,0 0 0 0 0,0 0 1 0 0,1 0-1 0 0,-1-1 0 0 0,1 1 0 0 0,-1-1 0 0 0,1 0 0 0 0,0 0 1 0 0,0 0-1 0 0,1 0 0 0 0,-1-1 0 0 0,1 1 0 0 0,-1-1 1 0 0,1 0-1 0 0,0 1 0 0 0,0-2 0 0 0,0 1 0 0 0,0 0 1 0 0,0-1-1 0 0,0 0 0 0 0,0 0 0 0 0,1 0 0 0 0,-1-1 0 0 0,0 1 1 0 0,0-1-1 0 0,1 0 0 0 0,-1 0 0 0 0,0-1 0 0 0,1 1 1 0 0,-1-1-1 0 0,0 0 0 0 0,2 0-91 0 0,-1 1 152 0 0,5-3-10 0 0,0 1 1 0 0,0-2-1 0 0,-1 1 0 0 0,1-1 0 0 0,-1-1 1 0 0,0 1-1 0 0,0-2 0 0 0,-1 1 1 0 0,0-1-1 0 0,0 0 0 0 0,0-1 0 0 0,-1 0 1 0 0,2-2-143 0 0,2 1 6 0 0,-1-1 1 0 0,0-1 0 0 0,-1 0-1 0 0,0 0 1 0 0,0 0 0 0 0,-1-1-1 0 0,-1-1 1 0 0,0 1 0 0 0,0-1-1 0 0,-1 0 1 0 0,-1-1 0 0 0,0 1-1 0 0,0-1 1 0 0,-1 0 0 0 0,-1 0-1 0 0,-1-1 1 0 0,2-13-7 0 0,-4 26-50 0 0,0 0-1 0 0,0 0 1 0 0,0-1-1 0 0,-1 1 1 0 0,1 0-1 0 0,0 0 1 0 0,-1-1 0 0 0,1 1-1 0 0,-1 0 1 0 0,1 0-1 0 0,-1 0 1 0 0,1 0-1 0 0,-1 0 1 0 0,0 0 0 0 0,0 0-1 0 0,1 0 1 0 0,-1 0-1 0 0,0 0 1 0 0,0 0-1 0 0,0 0 1 0 0,0 1-1 0 0,0-1 1 0 0,0 0 0 0 0,0 1-1 0 0,-1-1 1 0 0,1 1-1 0 0,0-1 1 0 0,0 1-1 0 0,0-1 1 0 0,-1 1 0 0 0,1 0-1 0 0,0 0 1 0 0,0-1-1 0 0,-1 1 1 0 0,1 0-1 0 0,0 0 1 0 0,0 0-1 0 0,-1 0 1 0 0,1 1 0 0 0,0-1-1 0 0,0 0 1 0 0,-1 1-1 0 0,1-1 1 0 0,0 0-1 0 0,0 1 51 0 0,-58 22-1139 0 0,50-16 1118 0 0,0 0 0 0 0,0 0 0 0 0,1 1 0 0 0,0 0 0 0 0,0 1 0 0 0,0-1 0 0 0,2 1 0 0 0,-1 1 1 0 0,1 0-1 0 0,0-1 0 0 0,1 2 0 0 0,0-1 0 0 0,1 1 0 0 0,0-1 0 0 0,0 1 0 0 0,1 0 0 0 0,1 1 0 0 0,0-1 0 0 0,0 0 0 0 0,1 1 0 0 0,1-1 0 0 0,0 1 0 0 0,1-1 0 0 0,0 0 0 0 0,0 1 0 0 0,1 0 21 0 0,1-6-75 0 0,0 0 0 0 0,0 0-1 0 0,1-1 1 0 0,-1 1 0 0 0,1-1 0 0 0,0 0 0 0 0,1 0 0 0 0,0 0 0 0 0,-1-1-1 0 0,1 0 1 0 0,1 1 0 0 0,-1-2 0 0 0,0 1 0 0 0,1-1 0 0 0,0 1 0 0 0,0-2-1 0 0,6 3 76 0 0,65 22-4030 0 0,-44-22-1611 0 0,-23-2 3179 0 0</inkml:trace>
  <inkml:trace contextRef="#ctx0" brushRef="#br0" timeOffset="7716.559">5320 1965 0 0 0,'0'0'808'0'0,"0"0"75"0"0,0 0 68 0 0,0 0 42 0 0,0 0-14 0 0,0 0-36 0 0,0 0-95 0 0,0 0-82 0 0,0 0-86 0 0,0 0-71 0 0,0 0 1 0 0,0 0 37 0 0,0 0 109 0 0,1 31 163 0 0,8 91 136 0 0,4-91 97 0 0,-7-30-795 0 0,1-1 1 0 0,-1 0-1 0 0,1-1 1 0 0,0 1-1 0 0,-1-1 0 0 0,0 0 1 0 0,1-1-1 0 0,-1 0 1 0 0,0 0-1 0 0,1 0 0 0 0,-1 0 1 0 0,-1-1-1 0 0,6-3-357 0 0,-5 3 133 0 0,0 0-1 0 0,0 0 0 0 0,0 0 1 0 0,-1-1-1 0 0,1 0 0 0 0,-1 0 1 0 0,0 0-1 0 0,0-1 0 0 0,-1 1 1 0 0,1-1-1 0 0,-1 0 0 0 0,0 0 1 0 0,-1-1-1 0 0,1 1 0 0 0,-1-1 1 0 0,0 0-1 0 0,0 0 0 0 0,-1 0 1 0 0,1 0-1 0 0,-2-1 0 0 0,1 1 1 0 0,-1 0-1 0 0,0-1 0 0 0,0 1 1 0 0,0-1-1 0 0,-1-6-132 0 0,-3 9-69 0 0,0 0 0 0 0,0 0 0 0 0,0 0 0 0 0,-1 1 0 0 0,1-1 0 0 0,-1 1 0 0 0,0 0 0 0 0,0 0 0 0 0,0 0 0 0 0,-1 1 0 0 0,1-1 0 0 0,0 1 0 0 0,-1 0 0 0 0,0 0 0 0 0,1 0 0 0 0,-1 1 0 0 0,0 0 0 0 0,0 0 0 0 0,0 0 0 0 0,0 0 0 0 0,0 1 0 0 0,0 0 0 0 0,0 0 0 0 0,0 0 0 0 0,0 1 0 0 0,0 0 0 0 0,0 0 1 0 0,0 0-1 0 0,-4 2 69 0 0,-32 10-2599 0 0,15 2-3140 0 0,21-12 3696 0 0,-9 5-7262 0 0</inkml:trace>
  <inkml:trace contextRef="#ctx0" brushRef="#br0" timeOffset="8951.358">1415 1851 0 0 0,'0'0'923'0'0,"0"0"121"0"0,0 0 91 0 0,0 0 28 0 0,0 0-39 0 0,0 0-77 0 0,0 0-117 0 0,-15 16-113 0 0,-49 54-67 0 0,62-68-636 0 0,0 0 1 0 0,0 1 0 0 0,0-1 0 0 0,0 0 0 0 0,0 1-1 0 0,1 0 1 0 0,-1-1 0 0 0,1 1 0 0 0,0 0 0 0 0,0 0 0 0 0,0 0-1 0 0,0 0 1 0 0,0 0 0 0 0,0 0 0 0 0,1 0 0 0 0,0 0-1 0 0,-1 0 1 0 0,1 1 0 0 0,0-1 0 0 0,1 0 0 0 0,-1 0 0 0 0,1 1-115 0 0,0 10 701 0 0,-1-11-558 0 0,0 1 0 0 0,0 0 1 0 0,1 0-1 0 0,-1-1 0 0 0,1 1 0 0 0,0 0 0 0 0,0-1 1 0 0,1 1-1 0 0,-1-1 0 0 0,1 1 0 0 0,-1-1 0 0 0,1 0 1 0 0,0 0-1 0 0,0 1 0 0 0,1-1 0 0 0,-1-1 0 0 0,1 1 1 0 0,-1 0-1 0 0,1 0 0 0 0,0-1 0 0 0,0 0 0 0 0,0 0 1 0 0,0 0-1 0 0,1 0 0 0 0,-1 0 0 0 0,0 0 0 0 0,1-1 1 0 0,-1 0-1 0 0,1 1 0 0 0,0-1 0 0 0,-1-1 0 0 0,1 1 1 0 0,0 0-1 0 0,-1-1 0 0 0,1 0 0 0 0,0 0 0 0 0,1 0-143 0 0,5 0 173 0 0,1 0 0 0 0,-1-1 0 0 0,1 0-1 0 0,-1 0 1 0 0,1-1 0 0 0,-1-1 0 0 0,0 0-1 0 0,0 0 1 0 0,0-1 0 0 0,0 0 0 0 0,-1-1-1 0 0,0 0 1 0 0,0 0 0 0 0,0-1 0 0 0,3-3-173 0 0,-6 5 38 0 0,1 0 1 0 0,-1 0-1 0 0,0-1 1 0 0,-1 0-1 0 0,1 0 1 0 0,-1 0-1 0 0,0-1 1 0 0,-1 0-1 0 0,1 0 1 0 0,-1 0-1 0 0,0-1 1 0 0,0 1-1 0 0,-1-1 1 0 0,0 0-1 0 0,0 0 1 0 0,-1 0-1 0 0,0 0 1 0 0,0 0-1 0 0,-1-1 1 0 0,1 1-1 0 0,-2-1 1 0 0,1 1-1 0 0,-1-1 1 0 0,0 1-1 0 0,-1-5-38 0 0,-1 7-127 0 0,-1 1 0 0 0,1-1 0 0 0,-1 1 0 0 0,0 0 0 0 0,0 0 0 0 0,0 0 0 0 0,0 1-1 0 0,-1-1 1 0 0,0 1 0 0 0,1 0 0 0 0,-1 0 0 0 0,-1 0 0 0 0,1 0 0 0 0,0 1-1 0 0,-1 0 1 0 0,1 0 0 0 0,-1 0 0 0 0,1 0 0 0 0,-1 1 0 0 0,0-1 0 0 0,0 1-1 0 0,0 0 1 0 0,0 1 0 0 0,0-1 0 0 0,0 1 0 0 0,0 0 0 0 0,-2 1 127 0 0,-8-1-998 0 0,-29 1-3235 0 0,15 5-1439 0 0,9 1-1005 0 0</inkml:trace>
  <inkml:trace contextRef="#ctx0" brushRef="#br0" timeOffset="10028.528">1633 157 1184 0 0,'0'0'1846'0'0,"0"0"-636"0"0,0 0-217 0 0,0 0 37 0 0,0 0 91 0 0,0 0-5 0 0,0 0-113 0 0,0 0-160 0 0,0 0-188 0 0,0 0-195 0 0,0 0-170 0 0,0 0-116 0 0,0 0-24 0 0,-5 22 1347 0 0,-35 49 506 0 0,-29 72-617 0 0,68-139-1312 0 0,-1 1 1 0 0,1-1-1 0 0,1 1 1 0 0,-1-1-1 0 0,1 1 1 0 0,-1 0-1 0 0,1-1 1 0 0,0 1 0 0 0,1 0-1 0 0,-1-1 1 0 0,1 1-1 0 0,0-1 1 0 0,0 1-1 0 0,1-1 1 0 0,-1 0-1 0 0,1 1 1 0 0,0-1-1 0 0,0 0 1 0 0,1 0-1 0 0,-1 0 1 0 0,1 0-1 0 0,-1-1 1 0 0,1 1-1 0 0,1-1 1 0 0,-1 1-1 0 0,0-1 1 0 0,1 0-1 0 0,-1 0 1 0 0,1-1-1 0 0,0 1-74 0 0,75 15 1235 0 0,-75-17-1314 0 0,0-1-1 0 0,0 0 1 0 0,0 0 0 0 0,0 0 0 0 0,0-1-1 0 0,0 1 1 0 0,0-1 0 0 0,0 0-1 0 0,0 0 1 0 0,0-1 0 0 0,-1 1 0 0 0,1-1-1 0 0,0 0 1 0 0,-1 0 0 0 0,1 0-1 0 0,-1 0 1 0 0,0-1 0 0 0,0 1 0 0 0,0-1-1 0 0,0 0 1 0 0,0 1 0 0 0,2-4 79 0 0,-4-3-2305 0 0,-1 0-4563 0 0,-1 4 232 0 0,1 5 3758 0 0</inkml:trace>
  <inkml:trace contextRef="#ctx0" brushRef="#br0" timeOffset="10282.368">1277 316 5937 0 0,'0'0'1233'0'0,"0"0"-1"0"0,0 0 192 0 0,0 0 136 0 0,0 0-119 0 0,0 0-241 0 0,0 0-232 0 0,206-23-176 0 0,-163 16-167 0 0,-1 3-225 0 0,4-3-192 0 0,0 0-176 0 0,0-1-296 0 0,-3 5-441 0 0,1-1-767 0 0,0 0-1336 0 0,-15 4-1994 0 0,-8 0-2199 0 0</inkml:trace>
  <inkml:trace contextRef="#ctx0" brushRef="#br0" timeOffset="16080.322">4276 275 0 0 0,'0'0'328'0'0,"0"0"101"0"0,0 0 57 0 0,5 4 63 0 0,23 21 810 0 0,9-25 3870 0 0,16-34-3491 0 0,-41 25-1352 0 0,104-70 438 0 0,-99 69-803 0 0,-1-1 0 0 0,0-1 1 0 0,-1-1-1 0 0,0 0 0 0 0,-1-1 1 0 0,0-1-1 0 0,-2 0 0 0 0,4-6-21 0 0,-14 20-65 0 0,-1-1-1 0 0,0 0 1 0 0,0 0-1 0 0,0 0 0 0 0,0 0 1 0 0,-1 0-1 0 0,1 0 0 0 0,0 0 1 0 0,-1-1-1 0 0,0 1 0 0 0,1 0 1 0 0,-1 0-1 0 0,0 0 1 0 0,0 0-1 0 0,0-1 0 0 0,0 1 1 0 0,-1 0-1 0 0,1 0 0 0 0,-1 0 1 0 0,1 0-1 0 0,-1-1 0 0 0,0 1 1 0 0,0-1 65 0 0,-5 2-312 0 0,-1 0-1 0 0,1 0 1 0 0,0 1 0 0 0,-1 0 0 0 0,1 0-1 0 0,0 1 1 0 0,-1 0 0 0 0,1 0 0 0 0,0 0-1 0 0,0 1 1 0 0,0 0 0 0 0,0 0 0 0 0,0 0-1 0 0,0 1 1 0 0,1 0 0 0 0,-1 0 0 0 0,1 1-1 0 0,-2 1 313 0 0,1-1 24 0 0,-1 0 0 0 0,1 1-1 0 0,0 0 1 0 0,1 1 0 0 0,-1-1 0 0 0,1 1-1 0 0,0 0 1 0 0,1 1 0 0 0,-1-1-1 0 0,1 1 1 0 0,0-1 0 0 0,1 1-1 0 0,0 1 1 0 0,0-1 0 0 0,0 0-1 0 0,1 1 1 0 0,0-1 0 0 0,1 1-1 0 0,-1 0 1 0 0,2-1 0 0 0,-1 1-1 0 0,1 0 1 0 0,0 3-24 0 0,3-5 198 0 0,0 1 0 0 0,1-1 0 0 0,0 1 0 0 0,0-1 0 0 0,0-1 0 0 0,1 1 1 0 0,0 0-1 0 0,0-1 0 0 0,0 0 0 0 0,1 0 0 0 0,0-1 0 0 0,0 1 0 0 0,0-1 0 0 0,0-1 0 0 0,1 1 0 0 0,-1-1 0 0 0,1 0 0 0 0,0-1 0 0 0,0 1 0 0 0,0-1 1 0 0,0-1-1 0 0,0 1 0 0 0,1-1 0 0 0,-1 0 0 0 0,3-1-198 0 0,8 3 287 0 0,1-1 1 0 0,-1-1 0 0 0,0 0-1 0 0,1-2 1 0 0,-1 0-1 0 0,0-1 1 0 0,0 0-1 0 0,0-2 1 0 0,0 0 0 0 0,0-1-1 0 0,4-3-287 0 0,6-4 308 0 0,-8 4-246 0 0,-2 0 0 0 0,1 0 1 0 0,-1-2-1 0 0,0 0 0 0 0,-1-1 0 0 0,-1-1 0 0 0,0-1 0 0 0,0 0 0 0 0,8-10-62 0 0,-21 18-53 0 0,0 0-1 0 0,0 0 1 0 0,0 0 0 0 0,-1 0 0 0 0,1-1-1 0 0,-1 1 1 0 0,0-1 0 0 0,-1 0 0 0 0,0 0-1 0 0,0 1 1 0 0,0-1 0 0 0,0 0 0 0 0,-1 0-1 0 0,0 0 1 0 0,0 0 0 0 0,-1 0-1 0 0,0-1 54 0 0,1 5-66 0 0,-1 0-1 0 0,0 0 1 0 0,0-1-1 0 0,0 1 1 0 0,0 0-1 0 0,0 0 1 0 0,-1 0-1 0 0,1 0 1 0 0,-1 0-1 0 0,1 0 1 0 0,-1 1-1 0 0,1-1 1 0 0,-1 0-1 0 0,0 1 1 0 0,0 0-1 0 0,0-1 1 0 0,0 1-1 0 0,0 0 1 0 0,0 0-1 0 0,0 0 1 0 0,-1 0-1 0 0,1 0 0 0 0,0 0 1 0 0,0 1-1 0 0,-1-1 1 0 0,1 1-1 0 0,-1 0 1 0 0,1-1-1 0 0,0 1 1 0 0,-1 0-1 0 0,1 1 1 0 0,0-1-1 0 0,-1 0 1 0 0,1 1-1 0 0,-1-1 1 0 0,1 1-1 0 0,0 0 1 0 0,0-1-1 0 0,0 1 1 0 0,-1 0-1 0 0,1 1 1 0 0,0-1-1 0 0,0 0 1 0 0,0 0-1 0 0,0 1 1 0 0,1-1-1 0 0,-1 1 0 0 0,0 0 1 0 0,1 0-1 0 0,-2 1 67 0 0,-3 5-4 0 0,0 0-1 0 0,1 0 0 0 0,0 0 0 0 0,0 1 0 0 0,1 0 1 0 0,0 0-1 0 0,0 0 0 0 0,1 0 0 0 0,1 0 0 0 0,-1 1 0 0 0,1-1 1 0 0,1 1-1 0 0,0 0 0 0 0,0 0 0 0 0,1-1 0 0 0,0 1 1 0 0,1 0-1 0 0,1 6 5 0 0,1-10 138 0 0,0 0 0 0 0,0-1 0 0 0,1 1 0 0 0,-1-1 0 0 0,1 0 0 0 0,0 0 0 0 0,1 0 0 0 0,-1-1 0 0 0,1 1 0 0 0,0-1 0 0 0,0-1 0 0 0,0 1 0 0 0,0 0 0 0 0,1-1 0 0 0,0 0 0 0 0,0-1 0 0 0,-1 1-1 0 0,1-1 1 0 0,1 0 0 0 0,-1 0 0 0 0,0-1 0 0 0,0 0 0 0 0,1 0 0 0 0,-1-1 0 0 0,0 1 0 0 0,1-1 0 0 0,-1-1 0 0 0,1 1 0 0 0,-1-1 0 0 0,0 0 0 0 0,0-1 0 0 0,6-1-138 0 0,10-5 151 0 0,-1-1 0 0 0,0-1 0 0 0,0 0 0 0 0,-1-2 0 0 0,-1-1 0 0 0,0 0 0 0 0,6-6-151 0 0,1 0-32 0 0,-14 11-56 0 0,0-1 1 0 0,0 1 0 0 0,-1-2 0 0 0,0 0 0 0 0,-1 0 0 0 0,0-1-1 0 0,-1 0 1 0 0,0 0 0 0 0,0-1 0 0 0,-2-1 0 0 0,1 1 0 0 0,-2-1-1 0 0,1 0 1 0 0,1-9 87 0 0,-8 23-14 0 0,0 0 0 0 0,0 0 0 0 0,0-1 0 0 0,-1 1-1 0 0,1 0 1 0 0,0 0 0 0 0,0-1 0 0 0,-1 1 0 0 0,1 0 0 0 0,-1 0 0 0 0,1-1-1 0 0,-1 1 1 0 0,1 0 0 0 0,-1-1 0 0 0,1 1 0 0 0,-1-1 0 0 0,1 1-1 0 0,-1-1 1 0 0,0 1 0 0 0,1-1 0 0 0,-1 1 0 0 0,0-1 0 0 0,1 0 0 0 0,-1 1-1 0 0,0-1 1 0 0,0 0 0 0 0,1 1 0 0 0,-1-1 0 0 0,0 0 0 0 0,0 0-1 0 0,0 0 1 0 0,1 0 0 0 0,-1 0 0 0 0,0 0 0 0 0,0 0 0 0 0,0 0 0 0 0,0 0-1 0 0,1 0 1 0 0,-1 0 0 0 0,0-1 0 0 0,0 1 0 0 0,1 0 0 0 0,-1-1-1 0 0,0 1 1 0 0,0 0 0 0 0,1-1 0 0 0,-1 1 0 0 0,0-1 0 0 0,1 1-1 0 0,-1-1 1 0 0,1 1 0 0 0,-1-1 0 0 0,0 1 0 0 0,1-1 0 0 0,-1 0 0 0 0,1 1-1 0 0,0-1 1 0 0,-1 0 0 0 0,1 0 0 0 0,-1 1 0 0 0,1-1 0 0 0,0 0-1 0 0,0 0 1 0 0,0 1 0 0 0,-1-1 0 0 0,1 0 0 0 0,0 0 0 0 0,0 0 0 0 0,0 1-1 0 0,0-2 15 0 0,-12 16 140 0 0,1 1 0 0 0,0 1-1 0 0,1 0 1 0 0,1 0-1 0 0,1 0 1 0 0,0 1-1 0 0,1 1 1 0 0,1-1-1 0 0,0 1 1 0 0,1 0-1 0 0,1 0 1 0 0,1 1 0 0 0,1-1-1 0 0,0 7-139 0 0,3-19 76 0 0,-1 1 0 0 0,1-1 0 0 0,1 0 0 0 0,-1 0 0 0 0,1 0 0 0 0,0 0 0 0 0,0 0 0 0 0,1 0 0 0 0,0-1 0 0 0,0 1 0 0 0,0-1 0 0 0,1 1 0 0 0,0-1 0 0 0,0 0 0 0 0,0-1 0 0 0,0 1 0 0 0,1-1 0 0 0,0 0 0 0 0,0 0 0 0 0,0 0 0 0 0,0-1 0 0 0,1 1 0 0 0,-1-1 0 0 0,1-1 0 0 0,0 1 0 0 0,1 0-76 0 0,10 4-67 0 0,1-1 0 0 0,0 0 0 0 0,0-2 0 0 0,0 0-1 0 0,1-1 1 0 0,-1 0 0 0 0,1-2 0 0 0,6 0 67 0 0,-3-1-1100 0 0,6 1-1747 0 0,-10-3-2000 0 0,-6-1-2557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24.0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118 1057 312 0 0,'0'0'1788'0'0,"0"0"-753"0"0,0 0-325 0 0,0 0-85 0 0,0 0-22 0 0,0 0-13 0 0,0 0-64 0 0,2 35-118 0 0,6 109-156 0 0,-15-36-91 0 0,3-97-148 0 0,3-7 93 0 0,0 0 1 0 0,0-1 0 0 0,-1 1-1 0 0,1-1 1 0 0,-1 0-1 0 0,0 1 1 0 0,0-1 0 0 0,0 0-1 0 0,0 0 1 0 0,0 0-1 0 0,-1 0 1 0 0,1-1-1 0 0,-1 1 1 0 0,0-1 0 0 0,0 1-1 0 0,0-1 1 0 0,0 0-1 0 0,0 0 1 0 0,-1 0 0 0 0,1-1-1 0 0,0 1 1 0 0,-1-1-1 0 0,1 0 1 0 0,-1 0 0 0 0,0 0-1 0 0,-2 1-106 0 0,4-3 143 0 0,0 1-1 0 0,-1 0 1 0 0,1-1-1 0 0,0 0 0 0 0,0 1 1 0 0,0-1-1 0 0,0 0 1 0 0,1 0-1 0 0,-1 0 1 0 0,0 0-1 0 0,0 0 1 0 0,0-1-1 0 0,1 1 1 0 0,-1 0-1 0 0,1-1 1 0 0,-1 1-1 0 0,1-1 1 0 0,0 0-1 0 0,-1 1 1 0 0,1-1-1 0 0,0 0 1 0 0,0 0-1 0 0,0 0 1 0 0,0 0-1 0 0,1 0 1 0 0,-1 0-1 0 0,0 0 1 0 0,1 0-1 0 0,0 0 0 0 0,-1 0 1 0 0,1 0-1 0 0,0 0 1 0 0,0-2-143 0 0,5-74 1495 0 0,5 54-1282 0 0,1 1-1 0 0,1 0 0 0 0,1 1 0 0 0,0 0 0 0 0,2 1 0 0 0,1 1 1 0 0,9-9-213 0 0,-22 24 27 0 0,24-30 205 0 0,1 2 0 0 0,2 0-1 0 0,1 2 1 0 0,1 1 0 0 0,2 2 0 0 0,1 1 0 0 0,1 2 0 0 0,1 1 0 0 0,1 2 0 0 0,29-12-232 0 0,12 23 427 0 0,-73 52-242 0 0,-9-25-155 0 0,-1 1 0 0 0,-1-1 0 0 0,-1-1 0 0 0,0 1-1 0 0,-1-1 1 0 0,0 0 0 0 0,-1-1 0 0 0,-1 0 0 0 0,0 0 0 0 0,-12 12-30 0 0,-13 19-223 0 0,-2-2 0 0 0,-2-1 0 0 0,-2-2 0 0 0,-1-1 0 0 0,-24 14 223 0 0,-67 31-7530 0 0,107-73-762 0 0,17-10 4495 0 0</inkml:trace>
  <inkml:trace contextRef="#ctx0" brushRef="#br0" timeOffset="437.192">503 1160 1992 0 0,'0'0'2241'0'0,"0"0"-41"0"0,0 0-48 0 0,0 0-104 0 0,0 0-293 0 0,0 0-317 0 0,0 0-249 0 0,0 0-183 0 0,34-8-185 0 0,103-26-182 0 0,-70 3 127 0 0,-59 23-622 0 0,6-3-27 0 0,0-1 0 0 0,-1-1 1 0 0,-1 0-1 0 0,0-1 1 0 0,0 0-1 0 0,-2-1 1 0 0,0 0-1 0 0,0 0 0 0 0,-2-1 1 0 0,0 0-1 0 0,0-1 1 0 0,-2 0-1 0 0,0 0 1 0 0,-1-1-1 0 0,-1 1 1 0 0,0-1-1 0 0,-2 0 0 0 0,1-7-117 0 0,-4 23-30 0 0,-1 0 0 0 0,1-1-1 0 0,0 1 1 0 0,-1 0-1 0 0,1 1 1 0 0,-1-1 0 0 0,1 0-1 0 0,-1 0 1 0 0,0 1-1 0 0,0-1 1 0 0,0 1 0 0 0,0-1-1 0 0,0 1 1 0 0,0 0 0 0 0,0 0-1 0 0,-1 0 1 0 0,1 0-1 0 0,0 0 1 0 0,0 1 0 0 0,-1-1-1 0 0,1 1 1 0 0,-1-1-1 0 0,1 1 1 0 0,0 0 0 0 0,-1 0-1 0 0,1 0 1 0 0,-1 0-1 0 0,1 0 1 0 0,-1 1 0 0 0,1-1-1 0 0,0 1 1 0 0,-1-1-1 0 0,1 1 1 0 0,0 0 0 0 0,0 0-1 0 0,-1 0 1 0 0,1 0-1 0 0,-2 2 31 0 0,0 0-43 0 0,0 0 0 0 0,0 0 0 0 0,1 1 0 0 0,-1 0 0 0 0,1 0 0 0 0,0 0 0 0 0,0 0 0 0 0,0 0 0 0 0,0 1 0 0 0,1-1 0 0 0,-1 1 0 0 0,1-1 0 0 0,1 1 0 0 0,-1 0 0 0 0,1 0 0 0 0,-1 0 0 0 0,1 0 0 0 0,1 0 0 0 0,-1 0 0 0 0,1 0 0 0 0,0 1 0 0 0,0-1 0 0 0,0 2 43 0 0,2-4-6 0 0,1 0 1 0 0,-1 0-1 0 0,1 0 0 0 0,-1 0 0 0 0,1 0 1 0 0,0-1-1 0 0,0 1 0 0 0,0-1 1 0 0,0 0-1 0 0,0 0 0 0 0,0 0 0 0 0,1 0 1 0 0,-1-1-1 0 0,1 1 0 0 0,0-1 1 0 0,-1 0-1 0 0,1 0 0 0 0,0 0 1 0 0,-1 0-1 0 0,3-1 6 0 0,9 4 89 0 0,27 6 210 0 0,-35-9-170 0 0,0 0 0 0 0,0 1-1 0 0,0-1 1 0 0,0 1 0 0 0,0 1 0 0 0,-1-1 0 0 0,1 1 0 0 0,-1 0-1 0 0,1 1 1 0 0,-1 0 0 0 0,5 4-129 0 0,-8-4 75 0 0,-1 1 1 0 0,0-1-1 0 0,0 1 1 0 0,0-1-1 0 0,0 1 1 0 0,-1 0-1 0 0,0 0 1 0 0,0 0-1 0 0,0 0 1 0 0,0 0-1 0 0,-1 0 1 0 0,0 0-1 0 0,0 0 0 0 0,0 0 1 0 0,-1 0-1 0 0,0 0 1 0 0,0 1-76 0 0,-40 101-987 0 0,32-90-979 0 0,8-12-2266 0 0,1-5-2391 0 0,0 0-903 0 0</inkml:trace>
  <inkml:trace contextRef="#ctx0" brushRef="#br0" timeOffset="764.967">1240 862 0 0 0,'0'0'3414'0'0,"0"0"-1491"0"0,0 0-513 0 0,0 0-17 0 0,0 0-94 0 0,0 0-256 0 0,0 0-248 0 0,0 0-217 0 0,0 0-165 0 0,-21 33-94 0 0,-62 103-45 0 0,59-75 173 0 0,24-52-292 0 0,0-7-55 0 0,0 1 0 0 0,0-1 0 0 0,1 1 1 0 0,-1-1-1 0 0,0 1 0 0 0,1 0 0 0 0,-1-1 1 0 0,1 0-1 0 0,0 1 0 0 0,0-1 0 0 0,0 1 0 0 0,0-1 1 0 0,1 0-1 0 0,-1 0 0 0 0,0 0 0 0 0,1 1 0 0 0,0-1 1 0 0,-1-1-1 0 0,1 1 0 0 0,0 0 0 0 0,0 0 0 0 0,0-1 1 0 0,0 1-1 0 0,0-1 0 0 0,0 1 0 0 0,1-1 0 0 0,-1 0 1 0 0,0 0-1 0 0,1 0 0 0 0,-1 0 0 0 0,1-1 1 0 0,-1 1-1 0 0,1-1 0 0 0,-1 1 0 0 0,1-1 0 0 0,-1 0 1 0 0,3 0-101 0 0,94-22 3079 0 0,-89 17-2940 0 0,0 1-1 0 0,0-1 1 0 0,-1-1 0 0 0,1 0 0 0 0,-2 0 0 0 0,1-1 0 0 0,-1 0-1 0 0,1 0 1 0 0,-2-1 0 0 0,1 0 0 0 0,-1-1 0 0 0,-1 0 0 0 0,0 0-1 0 0,0 0 1 0 0,0 0 0 0 0,-1-1 0 0 0,-1 0 0 0 0,0 0 0 0 0,1-5-139 0 0,-3 11-86 0 0,0 0 1 0 0,-1 0-1 0 0,0 0 0 0 0,0 0 1 0 0,0 0-1 0 0,0 0 1 0 0,-1-1-1 0 0,0 1 1 0 0,0 0-1 0 0,0-1 1 0 0,0 1-1 0 0,0 0 1 0 0,-1-1-1 0 0,0 1 1 0 0,0 0-1 0 0,0 0 1 0 0,-1 0-1 0 0,1 0 1 0 0,-1 0-1 0 0,0 0 1 0 0,0 0-1 0 0,0 0 1 0 0,0 1-1 0 0,-1-1 0 0 0,0 1 1 0 0,0 0-1 0 0,0 0 1 0 0,0 0-1 0 0,0 0 1 0 0,0 0-1 0 0,-3-1 86 0 0,-39-12-4395 0 0,14 13-3983 0 0,20 3 915 0 0</inkml:trace>
  <inkml:trace contextRef="#ctx0" brushRef="#br0" timeOffset="1316.031">1551 862 9042 0 0,'0'0'2022'0'0,"0"0"-410"0"0,0 0-294 0 0,0 0-169 0 0,0 0-261 0 0,0 0-203 0 0,0 0-80 0 0,0 0-48 0 0,0 0-6 0 0,0 0-44 0 0,0 0-102 0 0,0 0-92 0 0,0 0-80 0 0,-3 23-49 0 0,-15 145 52 0 0,17-148-246 0 0,-1 0 0 0 0,-1-1 0 0 0,-1 1 0 0 0,0-1 0 0 0,-2 0 0 0 0,0-1 0 0 0,-1 1 0 0 0,-1-1 0 0 0,0 0 0 0 0,-3 1 10 0 0,11-18 9 0 0,0-1 0 0 0,0 1 0 0 0,0 0 0 0 0,0-1 0 0 0,-1 1 0 0 0,1-1 0 0 0,0 1 0 0 0,0 0 0 0 0,-1-1 0 0 0,1 1 0 0 0,0-1 1 0 0,-1 1-1 0 0,1-1 0 0 0,-1 1 0 0 0,1-1 0 0 0,-1 1 0 0 0,1-1 0 0 0,-1 1 0 0 0,1-1 0 0 0,-1 0 0 0 0,1 1 0 0 0,-1-1 0 0 0,1 0 0 0 0,-1 1 0 0 0,0-1 0 0 0,1 0 0 0 0,-1 0 0 0 0,0 0 0 0 0,1 0 0 0 0,-1 1 0 0 0,0-1 0 0 0,1 0 0 0 0,-1 0 1 0 0,0 0-1 0 0,1 0 0 0 0,-1-1 0 0 0,1 1 0 0 0,-1 0 0 0 0,0 0 0 0 0,1 0 0 0 0,-1 0 0 0 0,0-1 0 0 0,1 1 0 0 0,-1 0 0 0 0,1 0 0 0 0,-1-1 0 0 0,1 1 0 0 0,-1-1 0 0 0,0 1 0 0 0,1 0 0 0 0,0-1 0 0 0,-1 1 0 0 0,1-1 0 0 0,-1 1 0 0 0,1-1 0 0 0,-1 1 1 0 0,1-1-1 0 0,0 0 0 0 0,0 1 0 0 0,-1-1 0 0 0,1 1 0 0 0,0-1 0 0 0,0 0 0 0 0,0 1 0 0 0,-1-1 0 0 0,1 0 0 0 0,0 1 0 0 0,0-1-9 0 0,-2-48 440 0 0,67-77-72 0 0,-51 100-276 0 0,1 1 0 0 0,1 1 0 0 0,1 0 0 0 0,2 1 0 0 0,0 1 0 0 0,1 1 0 0 0,1 1 0 0 0,1 1 0 0 0,0 0 0 0 0,2 2 0 0 0,0 0 0 0 0,1 2 0 0 0,7-3-92 0 0,-30 17 19 0 0,-1 0 0 0 0,1 1 0 0 0,0-1 0 0 0,-1 0 0 0 0,1 0-1 0 0,0 1 1 0 0,0-1 0 0 0,-1 1 0 0 0,1 0 0 0 0,0-1 0 0 0,0 1 0 0 0,0 0-1 0 0,-1 0 1 0 0,1 0 0 0 0,0 0 0 0 0,0 1 0 0 0,0-1 0 0 0,-1 0 0 0 0,1 1 0 0 0,0-1-1 0 0,0 1 1 0 0,-1 0 0 0 0,1-1 0 0 0,0 1 0 0 0,-1 0 0 0 0,1 0 0 0 0,-1 0-1 0 0,1 0 1 0 0,-1 0 0 0 0,0 1 0 0 0,1-1 0 0 0,-1 0 0 0 0,0 1 0 0 0,0-1 0 0 0,0 1-1 0 0,0-1 1 0 0,0 1 0 0 0,0-1 0 0 0,0 1 0 0 0,-1 0 0 0 0,2 1-19 0 0,0 4 0 0 0,0 0 0 0 0,0 0 0 0 0,0 0-1 0 0,-1 0 1 0 0,0 0 0 0 0,-1 1 0 0 0,1-1 0 0 0,-1 0 0 0 0,-1 1 0 0 0,1-1 0 0 0,-1 0 0 0 0,-1 0 0 0 0,1 0 0 0 0,-1 0 0 0 0,-1 0 0 0 0,1 0 0 0 0,-1 0 0 0 0,0-1 0 0 0,0 1 0 0 0,-1-1 0 0 0,0 0 0 0 0,0 0-1 0 0,-1 0 1 0 0,-4 4 0 0 0,-105 76-1798 0 0,26-51-6530 0 0,65-34-448 0 0,20-1 4080 0 0</inkml:trace>
  <inkml:trace contextRef="#ctx0" brushRef="#br0" timeOffset="1963.182">1917 891 0 0 0,'0'0'1504'0'0,"0"0"558"0"0,0 0 333 0 0,0 0 112 0 0,0 0-130 0 0,0 0-237 0 0,0 0-327 0 0,0 0-348 0 0,0 0-282 0 0,0 0-250 0 0,0 0-172 0 0,0 0-131 0 0,3 20-73 0 0,11 59-37 0 0,-14-79-494 0 0,0 1-1 0 0,0 0 1 0 0,0 0-1 0 0,0 0 1 0 0,0 0-1 0 0,0 0 1 0 0,0-1-1 0 0,0 1 1 0 0,1 0-1 0 0,-1 0 1 0 0,0 0-1 0 0,1 0 1 0 0,-1-1-1 0 0,0 1 1 0 0,1 0-1 0 0,-1 0 1 0 0,1-1-1 0 0,-1 1 1 0 0,1 0-1 0 0,0-1 1 0 0,-1 1-1 0 0,1-1 1 0 0,0 1-1 0 0,-1-1 1 0 0,1 1-1 0 0,0-1 1 0 0,0 1-1 0 0,-1-1 1 0 0,1 1 0 0 0,0-1-1 0 0,0 0 1 0 0,0 0-1 0 0,-1 1 1 0 0,1-1-1 0 0,0 0 1 0 0,0 0-1 0 0,0 0 1 0 0,0 0-1 0 0,0 0 1 0 0,0 0-1 0 0,-1 0 1 0 0,1 0-1 0 0,0-1 1 0 0,0 1-1 0 0,0 0 1 0 0,0 0-1 0 0,0-1-25 0 0,3 0 165 0 0,50-18 898 0 0,-28 8-972 0 0,-1-2-1 0 0,-1-1 0 0 0,0 0 1 0 0,-1-2-1 0 0,0-1 0 0 0,-1-1 1 0 0,10-11-91 0 0,-24 22 15 0 0,30-37-109 0 0,-38 44 36 0 0,0 0-20 0 0,-6 24-472 0 0,5-22 537 0 0,-17 60-666 0 0,18-60 664 0 0,0-1 1 0 0,0 1-1 0 0,0-1 1 0 0,0 0-1 0 0,0 1 1 0 0,0-1 0 0 0,0 1-1 0 0,0-1 1 0 0,1 0-1 0 0,-1 1 1 0 0,1-1-1 0 0,-1 0 1 0 0,1 1-1 0 0,0-1 1 0 0,-1 0 0 0 0,1 0-1 0 0,0 0 1 0 0,0 1-1 0 0,0-1 1 0 0,0 0-1 0 0,0 0 1 0 0,0 0 0 0 0,0 0-1 0 0,0-1 1 0 0,0 1-1 0 0,0 0 1 0 0,0 0-1 0 0,1-1 1 0 0,-1 1-1 0 0,0-1 1 0 0,1 1 0 0 0,-1-1-1 0 0,0 1 1 0 0,1-1-1 0 0,-1 0 1 0 0,0 0-1 0 0,1 0 1 0 0,-1 1-1 0 0,1-1 1 0 0,-1-1 0 0 0,0 1-1 0 0,1 0 1 0 0,-1 0 14 0 0,2 0-2 0 0,7 0 34 0 0,0 1 0 0 0,0-2 0 0 0,0 1 0 0 0,0-2 0 0 0,1 1 0 0 0,-2-1-1 0 0,1-1 1 0 0,0 0 0 0 0,0 0 0 0 0,1-2-32 0 0,14-7 88 0 0,-1-1 1 0 0,-1-1-1 0 0,0-1 0 0 0,0-1 0 0 0,-2-1 1 0 0,0-1-1 0 0,-1-1 0 0 0,-1 0 0 0 0,-1-2 0 0 0,-1 0 1 0 0,-1-1-1 0 0,0-1 0 0 0,-2 0 0 0 0,0-1 1 0 0,-2-1-1 0 0,-1 0 0 0 0,-1 0 0 0 0,5-20-88 0 0,-13-35-218 0 0,-2 79 199 0 0,0-1 0 0 0,0 0-1 0 0,0 1 1 0 0,-1-1 0 0 0,1 0-1 0 0,-1 0 1 0 0,1 1 0 0 0,-1-1-1 0 0,0 1 1 0 0,1-1 0 0 0,-1 1 0 0 0,0-1-1 0 0,0 1 1 0 0,0-1 0 0 0,0 1-1 0 0,0 0 1 0 0,-1-1 0 0 0,1 1-1 0 0,0 0 1 0 0,-1 0 0 0 0,1 0 0 0 0,0 0-1 0 0,-1 0 1 0 0,0 0 0 0 0,1 0-1 0 0,-1 1 1 0 0,1-1 0 0 0,-1 0-1 0 0,0 1 1 0 0,1 0 0 0 0,-1-1-1 0 0,0 1 1 0 0,1 0 0 0 0,-1 0 0 0 0,0 0-1 0 0,0 0 1 0 0,1 0 0 0 0,-1 0-1 0 0,0 0 1 0 0,0 1 0 0 0,1-1-1 0 0,-1 1 1 0 0,0-1 19 0 0,-6 5-36 0 0,-1 1 0 0 0,1 0-1 0 0,0 0 1 0 0,1 0 0 0 0,0 1 0 0 0,0 0-1 0 0,0 1 1 0 0,1-1 0 0 0,0 1-1 0 0,0 0 1 0 0,1 1 0 0 0,0-1 0 0 0,1 1-1 0 0,0 0 1 0 0,0 1 0 0 0,-1 3 36 0 0,2-6-15 0 0,-6 16 44 0 0,0 0 0 0 0,2 0 0 0 0,0 1 0 0 0,2 0 0 0 0,0 0 0 0 0,2 0 0 0 0,1 0 0 0 0,0 18-29 0 0,3-32 1 0 0,1-1 0 0 0,-1 1 0 0 0,1-1-1 0 0,1 0 1 0 0,0 0 0 0 0,0 0-1 0 0,1 0 1 0 0,0 0 0 0 0,0-1-1 0 0,1 1 1 0 0,0-1 0 0 0,1-1-1 0 0,0 1 1 0 0,0-1 0 0 0,0 0 0 0 0,1 0-1 0 0,0 0 1 0 0,0-1 0 0 0,1 0-1 0 0,0-1 1 0 0,0 0 0 0 0,0 0-1 0 0,5 1 0 0 0,28-1-2125 0 0,-27-8-1566 0 0,-2-2-3893 0 0,-5 2-1355 0 0</inkml:trace>
  <inkml:trace contextRef="#ctx0" brushRef="#br0" timeOffset="2233.055">2981 766 88 0 0,'0'0'4409'0'0,"0"0"-2153"0"0,0 0-327 0 0,0 0-33 0 0,0 0-207 0 0,0 0-425 0 0,0 0-432 0 0,0 0-360 0 0,0 0-192 0 0,0 0-160 0 0,0 0-104 0 0,0 0-160 0 0,0 0-256 0 0,0 0-600 0 0,-9-44-1233 0 0,5 44-1535 0 0,0 0-2546 0 0,3 0 4922 0 0</inkml:trace>
  <inkml:trace contextRef="#ctx0" brushRef="#br0" timeOffset="2480.629">2981 766 0 0 0</inkml:trace>
  <inkml:trace contextRef="#ctx0" brushRef="#br0" timeOffset="2836.979">2981 766 0 0 0,'52'-58'177'0'0,"-41"46"816"0"0,-11 12 618 0 0,0 0 173 0 0,-34 6 7670 0 0,-14 16-6175 0 0,-3 1-2000 0 0,-17 7 240 0 0,67-29-1524 0 0,1-1 0 0 0,-1 0 0 0 0,0 0 0 0 0,1 1 0 0 0,-1-1 0 0 0,0 1 0 0 0,1-1 0 0 0,-1 1 0 0 0,1-1 0 0 0,-1 1 0 0 0,1-1 0 0 0,-1 1 0 0 0,1-1 0 0 0,0 1 0 0 0,-1 0 0 0 0,1-1 0 0 0,0 1 0 0 0,-1 0 0 0 0,1-1 0 0 0,0 1-1 0 0,0 0 1 0 0,-1 0 0 0 0,1-1 0 0 0,0 1 0 0 0,0 0 0 0 0,0-1 0 0 0,0 1 0 0 0,0 0 0 0 0,0 0 0 0 0,0-1 0 0 0,0 1 0 0 0,1 0 0 0 0,-1 0 0 0 0,0-1 0 0 0,0 1 0 0 0,0 0 0 0 0,1-1 0 0 0,-1 1 0 0 0,0 0 0 0 0,1-1 0 0 0,-1 1 0 0 0,1-1 0 0 0,-1 1 0 0 0,1-1 0 0 0,-1 1 0 0 0,1-1-1 0 0,-1 1 1 0 0,1-1 0 0 0,-1 1 0 0 0,1-1 0 0 0,0 1 0 0 0,-1-1 0 0 0,1 0 0 0 0,0 1 0 0 0,-1-1 0 0 0,1 0 0 0 0,0 0 0 0 0,-1 0 0 0 0,1 1 0 0 0,0-1 0 0 0,0 0 0 0 0,-1 0 0 0 0,2 0 5 0 0,31 4 4 0 0,-22-3-8 0 0,0 0 1 0 0,1 1 0 0 0,-1 0 0 0 0,0 0-1 0 0,0 1 1 0 0,0 1 0 0 0,0 0 0 0 0,0 0-1 0 0,-1 1 1 0 0,0 1 0 0 0,8 4 3 0 0,-17-9 32 0 0,0 0 1 0 0,0 0 0 0 0,1 1-1 0 0,-1-1 1 0 0,0 0-1 0 0,0 0 1 0 0,0 1 0 0 0,0-1-1 0 0,0 1 1 0 0,-1-1-1 0 0,1 1 1 0 0,0-1-1 0 0,-1 1 1 0 0,1-1 0 0 0,-1 1-1 0 0,1 0 1 0 0,-1-1-1 0 0,0 1 1 0 0,0 0 0 0 0,0-1-1 0 0,0 1 1 0 0,0 0-1 0 0,0-1 1 0 0,0 1-1 0 0,0 0 1 0 0,-1-1 0 0 0,1 1-1 0 0,-1 0 1 0 0,1-1-1 0 0,-1 1 1 0 0,1-1 0 0 0,-1 1-1 0 0,0-1 1 0 0,0 1-1 0 0,0-1 1 0 0,0 0-1 0 0,0 1 1 0 0,0-1 0 0 0,0 0-1 0 0,-1 0 1 0 0,1 0-1 0 0,0 0 1 0 0,-1 0 0 0 0,1 0-1 0 0,0 0 1 0 0,-2 0-33 0 0,-71 39 599 0 0,-122 13-1067 0 0,154-44 84 0 0,-2 1-1640 0 0,18-1-5960 0 0,23-8 2832 0 0,2-1-681 0 0</inkml:trace>
  <inkml:trace contextRef="#ctx0" brushRef="#br0" timeOffset="3086.596">3322 751 13971 0 0,'0'0'1799'0'0,"0"0"-405"0"0,0 0-54 0 0,0 0-64 0 0,0 0-182 0 0,0 0-235 0 0,0 0-197 0 0,0 0-153 0 0,0 0-129 0 0,0 0-114 0 0,0 0-118 0 0,-18 32-72 0 0,-55 95-48 0 0,41-57-842 0 0,30-63-174 0 0,1-4-2161 0 0,1-2-3930 0 0,0-1-4061 0 0</inkml:trace>
  <inkml:trace contextRef="#ctx0" brushRef="#br0" timeOffset="3494.981">3498 733 11266 0 0,'0'0'2325'0'0,"0"0"-553"0"0,0 0-267 0 0,0 0-256 0 0,0 0-375 0 0,0 0-327 0 0,0 0-247 0 0,0 0-148 0 0,0 0-90 0 0,0 0-56 0 0,-19 31-52 0 0,-60 98-11 0 0,59-75-47 0 0,21-47 77 0 0,0-4 40 0 0,0-1 0 0 0,0 1-1 0 0,0 0 1 0 0,0-1-1 0 0,0 1 1 0 0,0-1 0 0 0,1 0-1 0 0,-1 1 1 0 0,1-1 0 0 0,0 0-1 0 0,0 0 1 0 0,0 0-1 0 0,0 0 1 0 0,0 0 0 0 0,0 0-1 0 0,0-1 1 0 0,1 1 0 0 0,-1-1-1 0 0,1 1 1 0 0,-1-1-1 0 0,1 0 1 0 0,-1 0 0 0 0,1 0-1 0 0,0-1 1 0 0,-1 1 0 0 0,1 0-1 0 0,0-1 1 0 0,0 0 0 0 0,-1 0-1 0 0,1 0 1 0 0,2 0-13 0 0,89-13 2062 0 0,-81 8-1872 0 0,-1-2 0 0 0,0 1 0 0 0,0-1 0 0 0,-1-1 0 0 0,1 0 0 0 0,-2-1 0 0 0,1 0 0 0 0,-2-1 0 0 0,1 0 0 0 0,-1 0 0 0 0,0-1 0 0 0,-1 0 0 0 0,-1-1 0 0 0,0 1 0 0 0,2-5-190 0 0,-7 11 12 0 0,0 0 0 0 0,-1 0 1 0 0,1 0-1 0 0,-1-1 0 0 0,0 1 0 0 0,0-1 1 0 0,-1 1-1 0 0,1-1 0 0 0,-1 1 0 0 0,-1-1 0 0 0,1 1 1 0 0,-1-1-1 0 0,0 1 0 0 0,0-1 0 0 0,0 1 0 0 0,-1-1 1 0 0,0 1-1 0 0,0 0 0 0 0,0 0 0 0 0,-1 0 0 0 0,-1-2-11 0 0,2 4-147 0 0,0 1 1 0 0,0 0-1 0 0,-1-1 1 0 0,1 1 0 0 0,-1 0-1 0 0,1 0 1 0 0,-1 0-1 0 0,0 1 1 0 0,0-1 0 0 0,0 1-1 0 0,0-1 1 0 0,0 1 0 0 0,0 0-1 0 0,0 0 1 0 0,0 1-1 0 0,0-1 1 0 0,-1 0 0 0 0,1 1-1 0 0,0 0 1 0 0,0 0-1 0 0,-1 0 1 0 0,1 0 0 0 0,0 0-1 0 0,-1 1 146 0 0,-33 15-5492 0 0,18 0-2210 0 0,12-8-999 0 0</inkml:trace>
  <inkml:trace contextRef="#ctx0" brushRef="#br0" timeOffset="3884.226">3804 943 10218 0 0,'0'0'2753'0'0,"0"0"-705"0"0,0 0-323 0 0,0 0-208 0 0,0 0-315 0 0,0 0-242 0 0,0 0-185 0 0,0 0-172 0 0,0 0-134 0 0,0 0-129 0 0,0 0-113 0 0,0 0-90 0 0,0 0-47 0 0,32-25-33 0 0,100-77-20 0 0,-72 56-23 0 0,-58 75-695 0 0,-5-13 620 0 0,1-14 57 0 0,1 0 1 0 0,0 0-1 0 0,0 0 1 0 0,0 0-1 0 0,0 0 1 0 0,0 0-1 0 0,1 0 1 0 0,-1 0-1 0 0,0 1 1 0 0,1-1-1 0 0,0 0 1 0 0,-1 0-1 0 0,1 1 1 0 0,0-1-1 0 0,0 0 1 0 0,1 1-1 0 0,-1-1 1 0 0,0 0-1 0 0,1 0 1 0 0,-1 1-1 0 0,1-1 0 0 0,0 0 1 0 0,0 0-1 0 0,-1 0 1 0 0,2 0-1 0 0,-1 0 1 0 0,0 0-1 0 0,0 0 1 0 0,1 0-1 0 0,-1 0 1 0 0,1-1-1 0 0,-1 1 1 0 0,1 0-1 0 0,0-1 1 0 0,-1 0-1 0 0,1 1 1 0 0,0-1-1 0 0,0 0 1 0 0,0 0-1 0 0,0 0 0 0 0,0 0 1 0 0,0 0-1 0 0,1 0 1 0 0,-1-1-1 0 0,0 1 1 0 0,0-1-1 0 0,1 0 1 0 0,-1 1 3 0 0,8-1 119 0 0,-1 0 86 0 0,-1 1 0 0 0,1-1-1 0 0,0-1 1 0 0,0 0-1 0 0,-1 0 1 0 0,1-1-1 0 0,-1 0 1 0 0,1 0-1 0 0,-1-1 1 0 0,0 0 0 0 0,4-2-205 0 0,0-1 47 0 0,-1 0 0 0 0,-1 0 0 0 0,1-1 0 0 0,-1 0 0 0 0,0-1 0 0 0,-1 0-1 0 0,1-1 1 0 0,-2 0 0 0 0,1-1 0 0 0,-1 1 0 0 0,-1-1 0 0 0,0-1 0 0 0,4-8-47 0 0,8-16-2186 0 0,-5 12-7257 0 0,-10 19-864 0 0</inkml:trace>
  <inkml:trace contextRef="#ctx0" brushRef="#br0" timeOffset="4185.033">4384 0 9530 0 0,'0'0'4432'0'0,"0"0"-2215"0"0,0 0-906 0 0,0 0-68 0 0,0 0 7 0 0,0 0-44 0 0,0 0-138 0 0,0 0-191 0 0,0 0-143 0 0,0 0-110 0 0,0 0-91 0 0,0 0-37 0 0,23 35-18 0 0,73 109-6 0 0,-71-109-140 0 0,-2 0 0 0 0,-1 2 0 0 0,-2 1 0 0 0,6 18-332 0 0,-13-20 61 0 0,-1 0-1 0 0,-2 1 1 0 0,-2 0-1 0 0,-1 1 1 0 0,-2 0-1 0 0,-2 0 0 0 0,-1 0 1 0 0,-2 0-1 0 0,-4 34-60 0 0,1-50-106 0 0,-1-1-1 0 0,-1 1 0 0 0,-1-1 0 0 0,-1 1 0 0 0,-1-2 1 0 0,0 1-1 0 0,-2-1 0 0 0,0-1 0 0 0,-2 0 0 0 0,0 0 1 0 0,-1-1-1 0 0,-1-1 0 0 0,0 1 107 0 0,-75 52-2724 0 0,55-53-1340 0 0,0-4-4579 0 0,18-9-2881 0 0</inkml:trace>
  <inkml:trace contextRef="#ctx0" brushRef="#br0" timeOffset="3244.991">3255 516 13883 0 0,'0'0'984'0'0,"0"0"-728"0"0,0 0-128 0 0,0 0-40 0 0,0 0-48 0 0,0 0-112 0 0,0 0-104 0 0,0 0-112 0 0,0 0-448 0 0,0 0-1048 0 0,0 0-2209 0 0,0 0-4337 0 0</inkml:trace>
  <inkml:trace contextRef="#ctx0" brushRef="#br0" timeOffset="4754.513">3294 457 11562 0 0,'0'0'2321'0'0,"0"0"-937"0"0,0 0-344 0 0,0 0-55 0 0,0 0-201 0 0,0 0-296 0 0,0 0-240 0 0,0 0-176 0 0,0 0-80 0 0,0 0-32 0 0,0 0-128 0 0,0 0-208 0 0,0 0-392 0 0,0 0-921 0 0,11 18-2095 0 0,-11-18-7771 0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48.0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25 170 0 0 0,'0'0'755'0'0,"0"0"32"0"0,0 0 148 0 0,0 0 305 0 0,0 0 256 0 0,0 0 111 0 0,0 0-48 0 0,0 0-92 0 0,0 0-119 0 0,0 0-134 0 0,0 0-127 0 0,36 2-150 0 0,115 5-124 0 0,164-19 2141 0 0,56 0-2244 0 0,-303 12-1257 0 0,-70 0-7315 0 0,-24 1 896 0 0,15 2 3432 0 0</inkml:trace>
  <inkml:trace contextRef="#ctx0" brushRef="#br0" timeOffset="274.008">1 417 4809 0 0,'0'0'1331'0'0,"0"0"-420"0"0,0 0-275 0 0,0 0-1 0 0,0 0 130 0 0,0 0 171 0 0,0 0 161 0 0,0 0 74 0 0,0 0-36 0 0,0 0-103 0 0,0 0-140 0 0,0 0-124 0 0,29 5-85 0 0,96 14-72 0 0,55-19 814 0 0,-119-6-1047 0 0,320-15-310 0 0,-377 20-240 0 0,61-5-1661 0 0,-24-2-6766 0 0,-37 7 4652 0 0,-3 1-785 0 0</inkml:trace>
  <inkml:trace contextRef="#ctx0" brushRef="#br0" timeOffset="727.996">430 1 3953 0 0,'0'0'1279'0'0,"0"0"-175"0"0,0 0-204 0 0,0 0-46 0 0,0 0 41 0 0,0 0-62 0 0,0 0-61 0 0,0 0-65 0 0,0 0-33 0 0,0 0 58 0 0,0 0 31 0 0,0 0-5 0 0,0 0-15 0 0,11 10-11 0 0,87 67 1477 0 0,26-35-415 0 0,-49-16-1479 0 0,-45-18-273 0 0,0 2 0 0 0,0 1 0 0 0,-1 2 0 0 0,-1 0 0 0 0,0 2 0 0 0,-1 1-1 0 0,0 2 1 0 0,11 10-42 0 0,-35-27 5 0 0,-1 1 0 0 0,1 0-1 0 0,0 0 1 0 0,-1 0 0 0 0,0 0-1 0 0,1 0 1 0 0,-1 0-1 0 0,0 1 1 0 0,0-1 0 0 0,0 1-1 0 0,0 0 1 0 0,-1-1 0 0 0,1 1-1 0 0,-1 0 1 0 0,1 0-1 0 0,-1 0 1 0 0,0 0 0 0 0,0 0-1 0 0,-1 0 1 0 0,1 0 0 0 0,-1 1-1 0 0,1-1 1 0 0,-1 0 0 0 0,0 0-1 0 0,0 0 1 0 0,0 0-1 0 0,-1 1 1 0 0,1-1 0 0 0,-1 0-1 0 0,0 0 1 0 0,0 0 0 0 0,0 0-1 0 0,0 0 1 0 0,0 0-1 0 0,-1 0 1 0 0,1 0 0 0 0,-1-1-1 0 0,0 1-4 0 0,-14 13 103 0 0,-1 0-1 0 0,-1-1 0 0 0,0-1 1 0 0,-1-1-1 0 0,-1-1 0 0 0,-18 9-102 0 0,-56 37 236 0 0,58-32-859 0 0,-60 50 1210 0 0,71-46-3849 0 0,7 4-3750 0 0,15-27-3440 0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51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857 63 5017 0 0,'0'0'1355'0'0,"0"0"-75"0"0,0 0-126 0 0,0 0-138 0 0,0 0-48 0 0,0 0-35 0 0,0 0-101 0 0,0 0-180 0 0,0 0-203 0 0,0 0-146 0 0,0 0-38 0 0,0 0 37 0 0,0 0 85 0 0,-4 15 33 0 0,-50 199 1036 0 0,48-186-1375 0 0,-2 1 0 0 0,0-1 0 0 0,-2-1 0 0 0,-2 0 0 0 0,0 0 0 0 0,-2-1 0 0 0,0-1-1 0 0,-2 0 1 0 0,-1-1 0 0 0,-1-1 0 0 0,0 0 0 0 0,-2-2 0 0 0,-7 6-81 0 0,-7 2 31 0 0,-1-1 1 0 0,-2-3-1 0 0,0 0 1 0 0,-2-2-1 0 0,-1-2 0 0 0,0-2 1 0 0,-1-2-1 0 0,-24 6-31 0 0,51-18 69 0 0,0-1 0 0 0,0 0 0 0 0,0-2 0 0 0,-1 1 0 0 0,1-2 0 0 0,-1 0 1 0 0,1-1-1 0 0,-1 0 0 0 0,1-1 0 0 0,-1-1 0 0 0,-1 0-69 0 0,12 0 29 0 0,1 1-1 0 0,-1-1 1 0 0,1 0 0 0 0,0 0 0 0 0,0 0-1 0 0,0 0 1 0 0,0 0 0 0 0,0-1 0 0 0,0 1-1 0 0,1-1 1 0 0,-1 0 0 0 0,1 0 0 0 0,0 0-1 0 0,0 0 1 0 0,0 0 0 0 0,0-1-1 0 0,0 1 1 0 0,1 0 0 0 0,0-1 0 0 0,-1 1-1 0 0,1-1 1 0 0,0 0 0 0 0,1 1 0 0 0,-1-1-1 0 0,1 0 1 0 0,0 1 0 0 0,0-1 0 0 0,0 0-1 0 0,0-1-28 0 0,25-107 25 0 0,-7 81-1 0 0,1 0 0 0 0,2 1 0 0 0,0 1 0 0 0,3 2 1 0 0,0 0-1 0 0,1 1 0 0 0,17-11-24 0 0,-39 32 14 0 0,1 0 0 0 0,1 1 1 0 0,-1 0-1 0 0,1 0 0 0 0,-1 0 1 0 0,1 1-1 0 0,0 0 0 0 0,1 0 0 0 0,-1 0 1 0 0,0 0-1 0 0,1 1 0 0 0,-1 0 1 0 0,1 0-1 0 0,0 0 0 0 0,0 1 0 0 0,0 0 1 0 0,0 0-1 0 0,0 0 0 0 0,0 1 1 0 0,0 0-1 0 0,0 0 0 0 0,0 0 0 0 0,0 1 1 0 0,0 0-1 0 0,0 0 0 0 0,0 1 1 0 0,-1 0-1 0 0,1 0 0 0 0,0 0 0 0 0,-1 0 1 0 0,5 4-15 0 0,132 155 672 0 0,-113-135-557 0 0,2 0-1 0 0,1-2 1 0 0,0-1 0 0 0,2-2-1 0 0,0-1 1 0 0,10 3-115 0 0,55 28 281 0 0,-84-22-1881 0 0,-15-29 672 0 0,-1 3-1637 0 0,0-2-6661 0 0,1-1 1582 0 0</inkml:trace>
  <inkml:trace contextRef="#ctx0" brushRef="#br0" timeOffset="509.226">1645 1 6857 0 0,'0'0'1038'0'0,"0"0"-124"0"0,0 0-74 0 0,0 0 108 0 0,0 0 176 0 0,0 0 100 0 0,0 0 14 0 0,0 0-135 0 0,0 0-180 0 0,0 0-202 0 0,0 0-174 0 0,0 0-73 0 0,-12 24-58 0 0,-35 78 0 0 0,29-24 718 0 0,17-50-772 0 0,-8 18-209 0 0,-2 0 0 0 0,-2-1 0 0 0,-2-1 0 0 0,-2 0 0 0 0,-21 39-153 0 0,24-57 16 0 0,11-22-15 0 0,0 0 0 0 0,0 1 0 0 0,0 0 0 0 0,1-1 1 0 0,0 1-1 0 0,0 0 0 0 0,0 0 0 0 0,0 0 0 0 0,1 0 0 0 0,0 0 0 0 0,0 1 0 0 0,1-1 0 0 0,-1 0 0 0 0,1 0 1 0 0,0 3-2 0 0,2-5 16 0 0,0 0 1 0 0,0-1-1 0 0,0 0 1 0 0,1 1-1 0 0,-1-1 1 0 0,0 0 0 0 0,1 0-1 0 0,0 0 1 0 0,-1 0-1 0 0,1-1 1 0 0,0 1-1 0 0,0-1 1 0 0,0 0 0 0 0,0 0-1 0 0,0 0 1 0 0,0 0-1 0 0,0 0 1 0 0,1 0-1 0 0,-1-1 1 0 0,0 0 0 0 0,1 0-17 0 0,223-3 824 0 0,-160-19-2643 0 0,-57-3-3958 0 0,-9 7-3383 0 0,-1 17 3667 0 0</inkml:trace>
  <inkml:trace contextRef="#ctx0" brushRef="#br0" timeOffset="762.816">1175 336 6185 0 0,'0'0'2813'0'0,"0"0"-1135"0"0,0 0-531 0 0,0 0-85 0 0,0 0 95 0 0,0 0 11 0 0,0 0-63 0 0,0 0-126 0 0,0 0-125 0 0,0 0-101 0 0,34-3-86 0 0,108-6-83 0 0,72 6 993 0 0,37 25-4099 0 0,-208-22-1893 0 0,-16 0-2926 0 0,-14 0-110 0 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56.3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0 189 0 0 0,'0'0'954'0'0,"0"0"239"0"0,0 0 241 0 0,0 0 114 0 0,0 0-24 0 0,0 0-75 0 0,0 0-114 0 0,0 0-124 0 0,0 0-111 0 0,0 0-87 0 0,0 0-62 0 0,16 0-56 0 0,109-10 2042 0 0,178-17 286 0 0,-189 6-5181 0 0,-105 20-62 0 0,-7 1-2638 0 0,-1 0-4044 0 0,-2 0 5273 0 0</inkml:trace>
  <inkml:trace contextRef="#ctx0" brushRef="#br0" timeOffset="231.583">134 381 5281 0 0,'0'0'1299'0'0,"0"0"-295"0"0,0 0 47 0 0,0 0 304 0 0,0 0 184 0 0,0 0 23 0 0,0 0-155 0 0,0 0-200 0 0,0 0-220 0 0,0 0-253 0 0,0 0-169 0 0,0 0-117 0 0,37 3-52 0 0,116 8-55 0 0,-19-21-33 0 0,-25-1-2416 0 0,-73 5-1436 0 0,-1 0-3600 0 0,-18 2 456 0 0</inkml:trace>
  <inkml:trace contextRef="#ctx0" brushRef="#br0" timeOffset="1580.304">834 498 0 0 0,'0'0'185'0'0,"0"0"664"0"0,0 0 243 0 0,0 0 81 0 0,0 0 60 0 0,0 0 16 0 0,0 0-14 0 0,13 2-7 0 0,167-4 5099 0 0,-145-6-5701 0 0,0-1 1 0 0,0-2-1 0 0,-1-1 0 0 0,-1-1 0 0 0,0-2 0 0 0,-1-2 1 0 0,14-9-627 0 0,-28 13 118 0 0,0 0-1 0 0,0-1 1 0 0,-1-1 0 0 0,-1 0 0 0 0,-1-1 0 0 0,0-1 0 0 0,-1-1 0 0 0,12-18-118 0 0,-8-45 32 0 0,-18 79-115 0 0,0 0-1 0 0,0 0 0 0 0,0 0 0 0 0,-1 0 0 0 0,1 0 0 0 0,-1 0 0 0 0,1 0 0 0 0,-1 0 0 0 0,0 0 0 0 0,0 0 1 0 0,0 0-1 0 0,0 0 0 0 0,0 1 0 0 0,0-1 0 0 0,-1 0 0 0 0,1 1 0 0 0,-1-1 0 0 0,1 1 0 0 0,-1-1 1 0 0,1 1-1 0 0,-1 0 0 0 0,0-1 0 0 0,1 1 0 0 0,-1 0 0 0 0,0 0 0 0 0,0 0 0 0 0,0 1 0 0 0,0-1 1 0 0,0 0-1 0 0,0 1 0 0 0,0-1 0 0 0,0 1 0 0 0,0 0 0 0 0,-1 0 0 0 0,1 0 0 0 0,-2 0 84 0 0,-3 3-130 0 0,0 0 0 0 0,1 1-1 0 0,-1 0 1 0 0,0 0 0 0 0,1 0-1 0 0,0 1 1 0 0,0 0 0 0 0,0 1 0 0 0,1-1-1 0 0,0 1 1 0 0,0 0 0 0 0,0 0-1 0 0,1 0 1 0 0,0 1 0 0 0,0 0-1 0 0,0 0 1 0 0,1 0 0 0 0,0 0-1 0 0,1 0 1 0 0,-1 1 0 0 0,1-1 0 0 0,1 1-1 0 0,0-1 1 0 0,-1 4 130 0 0,0-2 67 0 0,1-1 1 0 0,-1 1 0 0 0,1-1-1 0 0,1 1 1 0 0,-1 0-1 0 0,1-1 1 0 0,1 1-1 0 0,0 0 1 0 0,0-1-1 0 0,1 1 1 0 0,0-1-1 0 0,0 1 1 0 0,1-1-1 0 0,2 5-67 0 0,2-3 159 0 0,0-1-1 0 0,1 0 0 0 0,-1 0 0 0 0,2-1 0 0 0,-1 0 1 0 0,1 0-1 0 0,1-1 0 0 0,-1 0 0 0 0,1-1 0 0 0,0 0 0 0 0,1-1 1 0 0,-1 0-1 0 0,1 0 0 0 0,0-1 0 0 0,0-1 0 0 0,1 0 0 0 0,-1 0 1 0 0,1-1-1 0 0,-1 0 0 0 0,1-1 0 0 0,0-1 0 0 0,-1 0 1 0 0,1 0-1 0 0,0-1 0 0 0,-1-1 0 0 0,1 0 0 0 0,-1 0 0 0 0,11-5-158 0 0,3 0 123 0 0,-1-1-1 0 0,0-1 1 0 0,-1-1-1 0 0,0-1 1 0 0,-1-1-1 0 0,0-1 1 0 0,-1-1-1 0 0,-1-1 1 0 0,0-1-1 0 0,-1-1 1 0 0,0 0-1 0 0,-2-1 1 0 0,0-1-1 0 0,0-3-122 0 0,-11 14-28 0 0,-2 1 0 0 0,1-1 0 0 0,-1 0 0 0 0,-1-1 0 0 0,1 1-1 0 0,-1-1 1 0 0,-1 1 0 0 0,1-1 0 0 0,-2 0 0 0 0,1 0 0 0 0,-1 0 0 0 0,0 0-1 0 0,-1 0 1 0 0,0 0 0 0 0,-1 0 0 0 0,0 0 0 0 0,-1-4 28 0 0,2 12-66 0 0,0-1 1 0 0,-1 0 0 0 0,1 0-1 0 0,-1 0 1 0 0,1 0 0 0 0,-1 0-1 0 0,0 1 1 0 0,0-1 0 0 0,1 0-1 0 0,-1 1 1 0 0,-1-1 0 0 0,1 1-1 0 0,0-1 1 0 0,0 1-1 0 0,-1-1 1 0 0,1 1 0 0 0,0 0-1 0 0,-1-1 1 0 0,1 1 0 0 0,-1 0-1 0 0,0 0 1 0 0,1 0 0 0 0,-1 1-1 0 0,0-1 1 0 0,0 0 0 0 0,0 1-1 0 0,1-1 1 0 0,-1 1 0 0 0,0-1-1 0 0,0 1 1 0 0,0 0 0 0 0,0 0-1 0 0,0 0 1 0 0,0 0 0 0 0,0 0-1 0 0,0 0 1 0 0,1 0-1 0 0,-1 1 1 0 0,0-1 0 0 0,0 1-1 0 0,0-1 1 0 0,0 1 0 0 0,1 0-1 0 0,-1 0 1 0 0,0 0 0 0 0,1 0-1 0 0,-1 0 1 0 0,0 0 0 0 0,0 1 65 0 0,-6 7-49 0 0,1 1 1 0 0,0 1-1 0 0,0-1 0 0 0,1 1 1 0 0,1 0-1 0 0,-1 1 1 0 0,2-1-1 0 0,0 1 1 0 0,0 0-1 0 0,1 0 0 0 0,0 1 1 0 0,1-1-1 0 0,1 0 1 0 0,0 1-1 0 0,0-1 1 0 0,2 1-1 0 0,-1-1 0 0 0,1 1 1 0 0,1 0 48 0 0,0-7 41 0 0,-1-1-1 0 0,1 0 1 0 0,0 1 0 0 0,0-1 0 0 0,1 0 0 0 0,-1 0 0 0 0,1 0-1 0 0,0 0 1 0 0,1-1 0 0 0,-1 1 0 0 0,1-1 0 0 0,0 0-1 0 0,0 0 1 0 0,0 0 0 0 0,1 0 0 0 0,-1-1 0 0 0,1 0-1 0 0,0 0 1 0 0,0 0 0 0 0,0 0 0 0 0,0-1 0 0 0,0 0 0 0 0,1 0-1 0 0,-1 0 1 0 0,2 0-41 0 0,9 2 222 0 0,1-1 0 0 0,-1 0 0 0 0,1-1 0 0 0,0 0-1 0 0,-1-1 1 0 0,1-2 0 0 0,0 1 0 0 0,2-2-222 0 0,10-4 148 0 0,1-2-1 0 0,-1 0 1 0 0,-1-2-1 0 0,0-1 1 0 0,-1-1-1 0 0,0-2 1 0 0,0-1-1 0 0,-2 0 1 0 0,0-2 0 0 0,-1-1-1 0 0,17-16-147 0 0,54-70 160 0 0,-91 98-180 0 0,0 0-1 0 0,0 0 1 0 0,0 0-1 0 0,-1-1 1 0 0,0 1 0 0 0,0-1-1 0 0,-1 0 1 0 0,0 0-1 0 0,0 0 1 0 0,0 0-1 0 0,-1-1 1 0 0,0 1 0 0 0,-1 0-1 0 0,1 0 1 0 0,-2-1-1 0 0,1-3 21 0 0,-2 9-36 0 0,0 0-1 0 0,0 0 1 0 0,0 0-1 0 0,0 0 0 0 0,0 1 1 0 0,0-1-1 0 0,-1 1 1 0 0,1-1-1 0 0,0 1 0 0 0,-1 0 1 0 0,0 0-1 0 0,1 0 1 0 0,-1 0-1 0 0,1 0 0 0 0,-1 1 1 0 0,0-1-1 0 0,1 1 1 0 0,-1 0-1 0 0,0 0 0 0 0,0 0 1 0 0,1 0-1 0 0,-1 0 0 0 0,0 0 1 0 0,1 1-1 0 0,-1-1 1 0 0,0 1-1 0 0,1 0 0 0 0,-1 0 1 0 0,1 0-1 0 0,-1 0 1 0 0,1 0-1 0 0,-1 1 0 0 0,1-1 1 0 0,0 1-1 0 0,0-1 1 0 0,0 1-1 0 0,0 0 0 0 0,-1 0 37 0 0,-7 7 3 0 0,0 0 0 0 0,1 0 0 0 0,0 1 0 0 0,0 0 0 0 0,1 1 0 0 0,1 0 0 0 0,0 0 0 0 0,0 1 0 0 0,1 0 0 0 0,0 0-1 0 0,1 0 1 0 0,1 1 0 0 0,0 0 0 0 0,0 0 0 0 0,1 0 0 0 0,1 0 0 0 0,0 0 0 0 0,1 0 0 0 0,1 1 0 0 0,0-1 0 0 0,0 1-1 0 0,2 2-2 0 0,1-6 5 0 0,1 0 0 0 0,1 0 0 0 0,-1 0-1 0 0,2-1 1 0 0,-1 0 0 0 0,1 0 0 0 0,0 0 0 0 0,1-1-1 0 0,0 0 1 0 0,1 0 0 0 0,0 0 0 0 0,0-1-1 0 0,0 0 1 0 0,1-1 0 0 0,0 0 0 0 0,0 0-1 0 0,1-1 1 0 0,-1 0 0 0 0,1-1 0 0 0,0 0-1 0 0,0-1 1 0 0,1 0 0 0 0,-1 0 0 0 0,1-1 0 0 0,0 0-1 0 0,-1-1 1 0 0,1-1 0 0 0,2 1-5 0 0,20-5-2675 0 0,-11-3-5298 0 0,-13 3-706 0 0</inkml:trace>
  <inkml:trace contextRef="#ctx0" brushRef="#br0" timeOffset="1877.231">3034 248 12427 0 0,'0'0'2161'0'0,"0"0"-750"0"0,0 0-356 0 0,0 0 46 0 0,0 0-40 0 0,0 0-146 0 0,0 0-160 0 0,0 0-163 0 0,0 0-115 0 0,0 0-134 0 0,34-1-115 0 0,105-1-89 0 0,59 1-1715 0 0,-125 1-7153 0 0,-57 0-1623 0 0</inkml:trace>
  <inkml:trace contextRef="#ctx0" brushRef="#br0" timeOffset="2850.399">3538 528 408 0 0,'0'0'1107'0'0,"0"0"-528"0"0,0 0 89 0 0,0 0 428 0 0,0 0 364 0 0,0 0 163 0 0,0 0 53 0 0,0 0-81 0 0,0 0-125 0 0,0 0-128 0 0,0 0-210 0 0,32 0-145 0 0,98-2-87 0 0,-57-14 345 0 0,-59 8-919 0 0,24-10 171 0 0,-1-1-1 0 0,0-2 0 0 0,-2-2 0 0 0,0-1 0 0 0,-2-2 0 0 0,12-12-496 0 0,-36 31-32 0 0,-1 1 0 0 0,0-2 0 0 0,-1 1 0 0 0,0-1 0 0 0,0 0 0 0 0,-1 0 0 0 0,1-1-1 0 0,-2 0 1 0 0,1 0 0 0 0,-1 0 0 0 0,-1-1 0 0 0,0 1 0 0 0,0-1 0 0 0,-1 0 0 0 0,0 0 0 0 0,-1-1 0 0 0,0 1 0 0 0,-1-1 0 0 0,0 1 0 0 0,0-7 32 0 0,-2 15-108 0 0,0 0 0 0 0,0 0 0 0 0,0 0 0 0 0,0 1 0 0 0,-1-1 0 0 0,1 0 0 0 0,0 1 0 0 0,-1-1 1 0 0,1 1-1 0 0,-1-1 0 0 0,0 1 0 0 0,1 0 0 0 0,-1 0 0 0 0,0 0 0 0 0,0 0 0 0 0,0 0 1 0 0,0 0-1 0 0,0 0 0 0 0,0 1 0 0 0,0-1 0 0 0,0 0 0 0 0,0 1 0 0 0,0 0 0 0 0,0 0 0 0 0,0-1 1 0 0,-1 1-1 0 0,1 1 0 0 0,0-1 0 0 0,0 0 0 0 0,0 0 0 0 0,0 1 0 0 0,0-1 0 0 0,0 1 0 0 0,0 0 1 0 0,0-1-1 0 0,0 1 0 0 0,0 0 0 0 0,0 0 0 0 0,0 1 0 0 0,0-1 0 0 0,1 0 0 0 0,-1 0 0 0 0,1 1 1 0 0,-1-1-1 0 0,1 1 0 0 0,-1-1 0 0 0,1 1 0 0 0,0 0 0 0 0,-1 0 108 0 0,-9 7-66 0 0,-1 1 0 0 0,1 0 0 0 0,1 0 0 0 0,0 1 0 0 0,1 1 0 0 0,0 0 0 0 0,0 0 1 0 0,1 1-1 0 0,1 0 0 0 0,0 0 0 0 0,1 1 0 0 0,0-1 0 0 0,1 1 0 0 0,1 1 0 0 0,0-1 0 0 0,1 1 0 0 0,1-1 0 0 0,0 1 0 0 0,1 0 0 0 0,0 0 0 0 0,1 0 0 0 0,1 2 66 0 0,3-9 158 0 0,1-1 0 0 0,0 1 0 0 0,0-1 0 0 0,0 0 0 0 0,1 0 0 0 0,0 0 0 0 0,1-1 0 0 0,-1 1 0 0 0,1-2 0 0 0,0 1 0 0 0,1-1 0 0 0,-1 0 0 0 0,1-1 0 0 0,0 1 0 0 0,0-2 0 0 0,1 1 0 0 0,-1-1 0 0 0,1 0 0 0 0,0-1 0 0 0,-1 0 0 0 0,1-1 0 0 0,0 1 0 0 0,0-2 0 0 0,0 1 0 0 0,0-1 0 0 0,9-1-158 0 0,20-2 315 0 0,0-1 0 0 0,0-2 0 0 0,0-2 0 0 0,-1-1 1 0 0,0-2-1 0 0,0-2 0 0 0,-2-1 0 0 0,1-2 0 0 0,-2-1 0 0 0,0-1 1 0 0,-2-3-1 0 0,7-5-315 0 0,-16 12 47 0 0,-2-1 0 0 0,1-1 0 0 0,-2-1 1 0 0,-1-1-1 0 0,0-1 0 0 0,-1 0 0 0 0,-1-2 0 0 0,13-19-47 0 0,-26 35-41 0 0,0-1 0 0 0,-1 0-1 0 0,0 1 1 0 0,0-1 0 0 0,0 0 0 0 0,-1 0-1 0 0,0 0 1 0 0,0-1 0 0 0,-1 1 0 0 0,1 0-1 0 0,-1-1 1 0 0,-1 1 0 0 0,1-1 0 0 0,-1 1-1 0 0,-1-7 42 0 0,1 12-44 0 0,-1-1-1 0 0,1 1 0 0 0,-1-1 0 0 0,0 1 0 0 0,0 0 0 0 0,1-1 1 0 0,-1 1-1 0 0,0 0 0 0 0,0 0 0 0 0,0 0 0 0 0,0 0 0 0 0,-1-1 1 0 0,1 1-1 0 0,0 1 0 0 0,0-1 0 0 0,0 0 0 0 0,-1 0 0 0 0,1 0 1 0 0,-1 1-1 0 0,1-1 0 0 0,0 1 0 0 0,-1-1 0 0 0,1 1 0 0 0,-1-1 1 0 0,1 1-1 0 0,-1 0 0 0 0,1 0 0 0 0,-1 0 0 0 0,0 0 0 0 0,1 0 1 0 0,-1 0-1 0 0,1 0 0 0 0,-1 0 0 0 0,1 1 0 0 0,-1-1 0 0 0,1 1 1 0 0,-1-1-1 0 0,1 1 0 0 0,0-1 0 0 0,-1 1 0 0 0,1 0 45 0 0,-59 30-861 0 0,49-24 840 0 0,-1 0-1 0 0,1 1 1 0 0,0 0 0 0 0,0 1-1 0 0,1 0 1 0 0,1 1-1 0 0,-1 0 1 0 0,2 0 0 0 0,-1 1-1 0 0,1 0 1 0 0,1 1-1 0 0,0-1 1 0 0,1 1 0 0 0,0 1-1 0 0,1-1 1 0 0,0 1-1 0 0,1 0 1 0 0,0 0 0 0 0,1 0-1 0 0,1 1 1 0 0,0-1-1 0 0,0 6 22 0 0,4-14 31 0 0,-1 0-1 0 0,0 0 0 0 0,1 0 1 0 0,0 0-1 0 0,0 0 0 0 0,1 0 0 0 0,-1 0 1 0 0,1-1-1 0 0,0 0 0 0 0,0 1 0 0 0,1-1 1 0 0,-1 0-1 0 0,1 0 0 0 0,0-1 0 0 0,0 1 1 0 0,0-1-1 0 0,0 0 0 0 0,1 0 1 0 0,-1 0-1 0 0,1-1 0 0 0,4 2-30 0 0,109 33 1152 0 0,-93-36-953 0 0,0-2 0 0 0,-1-1 1 0 0,1-1-1 0 0,0-1 0 0 0,-1-2 1 0 0,0 0-1 0 0,0-1 0 0 0,-1-1 1 0 0,0-2-1 0 0,0 0 1 0 0,-1-1-1 0 0,0-2 0 0 0,-1 0 1 0 0,13-11-200 0 0,-8 6 25 0 0,0-1 0 0 0,-1-1 1 0 0,0-1-1 0 0,-2-2 0 0 0,-1 0 1 0 0,-1-1-1 0 0,-1-1 0 0 0,-1-1 1 0 0,-1-1-1 0 0,7-14-25 0 0,-23 37-28 0 0,1-1 0 0 0,-1 1 0 0 0,0-1 0 0 0,0 1 0 0 0,0-1 0 0 0,-1 0 0 0 0,1 0 0 0 0,-1 1-1 0 0,0-1 1 0 0,0 0 0 0 0,-1 0 0 0 0,0 0 0 0 0,0 0 0 0 0,0 0 0 0 0,0 0 0 0 0,-1 0 0 0 0,0 0 0 0 0,0-1 28 0 0,-3 3-71 0 0,0 1 1 0 0,0 0 0 0 0,0 0-1 0 0,0 1 1 0 0,0-1 0 0 0,0 1-1 0 0,0 0 1 0 0,0 0-1 0 0,-1 0 1 0 0,1 1 0 0 0,0-1-1 0 0,-1 1 1 0 0,1 0 0 0 0,0 1-1 0 0,-1-1 1 0 0,1 1 0 0 0,0-1-1 0 0,-1 1 1 0 0,1 0-1 0 0,0 1 1 0 0,0-1 0 0 0,0 1-1 0 0,0 0 1 0 0,0 0 0 0 0,-3 2 70 0 0,-9 5-63 0 0,1 1 0 0 0,0 1 0 0 0,0 0 1 0 0,1 0-1 0 0,0 2 0 0 0,1 0 0 0 0,1 0 1 0 0,0 1-1 0 0,-1 3 63 0 0,7-10-4 0 0,1 0 1 0 0,0 0 0 0 0,1 1-1 0 0,0 0 1 0 0,0-1 0 0 0,1 1-1 0 0,0 1 1 0 0,0-1 0 0 0,1 0-1 0 0,0 1 1 0 0,0-1-1 0 0,1 1 1 0 0,0 0 0 0 0,1-1-1 0 0,0 1 1 0 0,0 0 0 0 0,1-1-1 0 0,0 1 1 0 0,1 0 0 0 0,0 2 3 0 0,3 0-3 0 0,1 0 1 0 0,0 0 0 0 0,1 0 0 0 0,0-1 0 0 0,1 0-1 0 0,0 0 1 0 0,0-1 0 0 0,1 0 0 0 0,0-1 0 0 0,1 0-1 0 0,0 0 1 0 0,0-1 0 0 0,1 0 0 0 0,-1-1 0 0 0,2 0-1 0 0,-1 0 1 0 0,0-2 0 0 0,1 1 0 0 0,0-2 0 0 0,7 2 2 0 0,62 0-4378 0 0,-55-5-2668 0 0,-13 0-1112 0 0</inkml:trace>
  <inkml:trace contextRef="#ctx0" brushRef="#br0" timeOffset="3151.2">5666 344 8706 0 0,'0'0'1574'0'0,"0"0"-143"0"0,0 0-58 0 0,0 0-74 0 0,0 0-207 0 0,0 0-159 0 0,0 0-128 0 0,0 0-130 0 0,0 0-128 0 0,0 0-135 0 0,0 0-80 0 0,0 0-22 0 0,-20 21-13 0 0,-62 66-13 0 0,54-32 166 0 0,28-46-364 0 0,-1-3-25 0 0,0-1-1 0 0,0 0 1 0 0,1 1 0 0 0,-1-1 0 0 0,1 1 0 0 0,1-1-1 0 0,-1 1 1 0 0,1-1 0 0 0,0 0 0 0 0,0 1 0 0 0,0-1-1 0 0,1 0 1 0 0,0 0 0 0 0,0 0 0 0 0,0 0-1 0 0,1 0 1 0 0,0 0 0 0 0,0-1 0 0 0,0 1 0 0 0,0-1-1 0 0,1 0 1 0 0,-1 0 0 0 0,1 0 0 0 0,0 0 0 0 0,0-1-1 0 0,1 1 1 0 0,-1-1 0 0 0,1 0 0 0 0,0-1 0 0 0,-1 1-1 0 0,1-1 1 0 0,0 0 0 0 0,1 0 0 0 0,4 1-61 0 0,-3-3 103 0 0,1-1 0 0 0,-1 0 0 0 0,0-1 0 0 0,0 0 0 0 0,1 0 0 0 0,-1 0 0 0 0,0-1 0 0 0,-1 0 0 0 0,1 0 0 0 0,0-1 0 0 0,-1 0 0 0 0,0 0 0 0 0,0-1 0 0 0,0 1 0 0 0,0-1 0 0 0,-1-1 0 0 0,0 1 0 0 0,0-1 0 0 0,0 0 0 0 0,-1 0 0 0 0,0 0 0 0 0,0 0 0 0 0,0-1 0 0 0,0-2-103 0 0,0 4-46 0 0,-1 0 0 0 0,0 0 0 0 0,-1-1-1 0 0,1 1 1 0 0,-1-1 0 0 0,0 1 0 0 0,0-1-1 0 0,-1 0 1 0 0,1 0 0 0 0,-1 1-1 0 0,-1-1 1 0 0,1 0 0 0 0,-1 0 0 0 0,0 0-1 0 0,0 0 1 0 0,-1 0 0 0 0,0 0 0 0 0,0 0-1 0 0,0 0 1 0 0,-1 1 0 0 0,-1-6 46 0 0,1 7-274 0 0,0 1 1 0 0,0-1-1 0 0,-1 0 1 0 0,1 1-1 0 0,-1 0 1 0 0,0 0-1 0 0,0 0 1 0 0,0 0-1 0 0,0 0 1 0 0,-1 0-1 0 0,1 1 1 0 0,-1-1-1 0 0,1 1 1 0 0,-1 0-1 0 0,0 0 1 0 0,0 1-1 0 0,0-1 1 0 0,0 1-1 0 0,0 0 1 0 0,-3-1 273 0 0,-17-1-4231 0 0,5 2-2872 0 0,3 1-267 0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1:04.2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1 347 1672 0 0,'0'0'1270'0'0,"0"0"2"0"0,0 0 89 0 0,0 0 167 0 0,0 0 44 0 0,0 0-65 0 0,32 0-105 0 0,102 0-214 0 0,175 0 2364 0 0,110 0-2954 0 0,-291-13-3290 0 0,-118 7 19 0 0,-15 3-6769 0 0,0 3 7327 0 0</inkml:trace>
  <inkml:trace contextRef="#ctx0" brushRef="#br0" timeOffset="271.943">87 593 4593 0 0,'0'0'1916'0'0,"0"0"-963"0"0,0 0-401 0 0,0 0 143 0 0,0 0 266 0 0,0 0 157 0 0,0 0-15 0 0,0 0-83 0 0,0 0-83 0 0,32 5-93 0 0,102 15-73 0 0,6-19 410 0 0,-97-5-941 0 0,307-22 409 0 0,-118 0-4263 0 0,-134 8-7055 0 0,-81 15 7419 0 0</inkml:trace>
  <inkml:trace contextRef="#ctx0" brushRef="#br0" timeOffset="671.18">601 1 3721 0 0,'0'0'1677'0'0,"0"0"-683"0"0,0 0-154 0 0,0 0 112 0 0,0 0 137 0 0,0 0 103 0 0,0 0-41 0 0,0 0-135 0 0,0 0-128 0 0,0 0-140 0 0,0 0-97 0 0,0 0-69 0 0,-3 23-41 0 0,-6 73-15 0 0,9-93-495 0 0,0-1 1 0 0,0 1 0 0 0,1-1 0 0 0,-1 0 0 0 0,0 1 0 0 0,1-1 0 0 0,0 0 0 0 0,-1 1 0 0 0,1-1-1 0 0,0 0 1 0 0,0 0 0 0 0,0 1 0 0 0,0-1 0 0 0,1 0 0 0 0,-1 0 0 0 0,1 0 0 0 0,-1 0 0 0 0,1-1 0 0 0,0 1-1 0 0,-1 0 1 0 0,1-1 0 0 0,0 1 0 0 0,0-1 0 0 0,0 0 0 0 0,0 1 0 0 0,1-1 0 0 0,1 0-32 0 0,5 4 147 0 0,206 89 1642 0 0,314 100-898 0 0,-467-155-1165 0 0,-61-38 269 0 0,1 0-1 0 0,-2 0 0 0 0,1 1 0 0 0,0-1 1 0 0,0 0-1 0 0,0 1 0 0 0,0-1 0 0 0,-1 0 0 0 0,1 1 1 0 0,-1-1-1 0 0,1 1 0 0 0,-1-1 0 0 0,0 1 0 0 0,1 0 1 0 0,-1-1-1 0 0,0 1 0 0 0,0-1 0 0 0,0 1 0 0 0,0-1 1 0 0,0 1-1 0 0,0-1 0 0 0,-1 1 0 0 0,1 0 1 0 0,-1-1-1 0 0,1 1 0 0 0,-1-1 0 0 0,1 0 0 0 0,-1 1 1 0 0,0-1-1 0 0,0 1 0 0 0,1-1 0 0 0,-1 0 0 0 0,0 0 1 0 0,0 1-1 0 0,0-1 0 0 0,-1 0 0 0 0,1 0 0 0 0,0 0 1 0 0,0 0-1 0 0,-1 0 0 0 0,1 0 0 0 0,0-1 1 0 0,-1 1 5 0 0,-171 93-95 0 0,-345 117 72 0 0,506-206-530 0 0,-66 40 654 0 0,59-25-3447 0 0,7 5-4330 0 0,10-14-466 0 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1:07.4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0 752 0 0 0,'0'0'384'0'0,"0"0"580"0"0,0 0 169 0 0,0 0 32 0 0,0 0-6 0 0,0 0-23 0 0,30 6-30 0 0,93 18-59 0 0,-49-25 828 0 0,97-56 2649 0 0,-141 44-4123 0 0,206-101 1871 0 0,-178 87-2057 0 0,-1-2 0 0 0,-2-2 0 0 0,-1-3 1 0 0,14-14-216 0 0,-61 44 17 0 0,-1 0 0 0 0,0 0 0 0 0,-1-1 0 0 0,1 1 0 0 0,-1-1 0 0 0,1-1 0 0 0,-2 1 1 0 0,1-1-1 0 0,0 0 0 0 0,-1 0 0 0 0,0 0 0 0 0,-1 0 0 0 0,1-1 0 0 0,-1 0 0 0 0,-1 1 1 0 0,1-1-1 0 0,-1 0 0 0 0,0 0 0 0 0,-1-1 0 0 0,0 1 0 0 0,0 0 0 0 0,0 0 0 0 0,-1-1 1 0 0,0 1-1 0 0,-1-6-17 0 0,-1 11-86 0 0,0-1 0 0 0,-1 1 0 0 0,0 0 0 0 0,1-1 0 0 0,-1 1 0 0 0,0 0 0 0 0,0 1 0 0 0,0-1 0 0 0,0 0 0 0 0,0 1 0 0 0,0 0 0 0 0,-1 0 1 0 0,1 0-1 0 0,0 0 0 0 0,-1 0 0 0 0,1 0 0 0 0,-1 1 0 0 0,1 0 0 0 0,-1 0 0 0 0,1 0 0 0 0,-1 0 0 0 0,1 0 0 0 0,-4 1 86 0 0,2-1-141 0 0,-7 3-46 0 0,0 1-1 0 0,0-1 1 0 0,1 2 0 0 0,-1 0 0 0 0,1 0 0 0 0,0 1 0 0 0,0 0-1 0 0,1 1 1 0 0,-1 0 0 0 0,2 1 0 0 0,-1 0 0 0 0,1 0 0 0 0,0 1-1 0 0,1 0 1 0 0,0 1 0 0 0,0 0 0 0 0,1 0 0 0 0,1 1 0 0 0,-1-1-1 0 0,0 5 188 0 0,3-11-13 0 0,0 1-1 0 0,1 0 0 0 0,0 0 0 0 0,0 1 0 0 0,0-1 1 0 0,0 0-1 0 0,1 1 0 0 0,0 0 0 0 0,0 0 0 0 0,0-1 1 0 0,1 1-1 0 0,0 0 0 0 0,0 0 0 0 0,1 0 0 0 0,-1 0 1 0 0,1 0-1 0 0,1 1 0 0 0,-1-1 0 0 0,1 0 0 0 0,0 0 1 0 0,0-1-1 0 0,1 1 0 0 0,0 0 0 0 0,0 0 0 0 0,0-1 1 0 0,0 1-1 0 0,1-1 0 0 0,0 1 0 0 0,0-1 1 0 0,1 0-1 0 0,0 0 0 0 0,0 0 14 0 0,11 8 175 0 0,0 0 1 0 0,1-1-1 0 0,1-1 1 0 0,-1 0-1 0 0,2-2 0 0 0,0 0 1 0 0,0 0-1 0 0,0-2 1 0 0,1 0-1 0 0,0-2 1 0 0,0 0-1 0 0,1 0 0 0 0,-1-2 1 0 0,1-1-1 0 0,0 0 1 0 0,0-2-1 0 0,0 0 1 0 0,0-1-1 0 0,-1-1 0 0 0,1-1 1 0 0,0 0-1 0 0,-1-2 1 0 0,0 0-1 0 0,16-7-175 0 0,156-65 1241 0 0,-151 59-1108 0 0,-1-3 0 0 0,0-1-1 0 0,-2-2 1 0 0,-1-1 0 0 0,33-30-133 0 0,-60 47-3 0 0,0 0 0 0 0,-1 0 0 0 0,0 0 1 0 0,0-1-1 0 0,-1 0 0 0 0,-1-1 0 0 0,1 1 1 0 0,-1-1-1 0 0,-1-1 0 0 0,0 1 0 0 0,-1-1 1 0 0,1 0-1 0 0,-2 0 0 0 0,0 0 0 0 0,0 0 1 0 0,-1-1-1 0 0,-1 1 0 0 0,1-4 3 0 0,-3 12-44 0 0,0 0 0 0 0,0 0-1 0 0,0 0 1 0 0,0 0 0 0 0,0 0-1 0 0,-1 0 1 0 0,1 0 0 0 0,-1 1-1 0 0,0-1 1 0 0,1 0 0 0 0,-1 1 0 0 0,-1-1-1 0 0,1 1 1 0 0,0 0 0 0 0,-1 0-1 0 0,1 0 1 0 0,-1 0 0 0 0,1 0-1 0 0,-1 0 1 0 0,0 1 0 0 0,0-1 0 0 0,0 1-1 0 0,0 0 1 0 0,0 0 0 0 0,0 0-1 0 0,0 0 1 0 0,0 0 0 0 0,-1 1-1 0 0,1 0 1 0 0,0-1 0 0 0,0 1-1 0 0,0 0 1 0 0,-1 1 0 0 0,1-1 0 0 0,0 0-1 0 0,0 1 1 0 0,0 0 0 0 0,-1 0-1 0 0,1 0 1 0 0,0 0 0 0 0,0 0-1 0 0,1 1 1 0 0,-1-1 0 0 0,0 1-1 0 0,-1 0 45 0 0,-8 7-90 0 0,1 1-1 0 0,-1 0 0 0 0,2 0 0 0 0,-1 1 1 0 0,1 1-1 0 0,1 0 0 0 0,0 0 0 0 0,1 1 1 0 0,0-1-1 0 0,1 2 0 0 0,0-1 1 0 0,1 1-1 0 0,1 0 0 0 0,0 1 0 0 0,1-1 1 0 0,1 1-1 0 0,0 0 0 0 0,1 0 0 0 0,0 0 1 0 0,1 0-1 0 0,1 0 0 0 0,1 0 91 0 0,-1-8 25 0 0,1-1-1 0 0,-1 1 1 0 0,2-1-1 0 0,-1 0 1 0 0,1 1-1 0 0,0-1 1 0 0,0 0-1 0 0,1 0 1 0 0,-1 0-1 0 0,1-1 1 0 0,1 1-1 0 0,-1-1 1 0 0,1 1-1 0 0,0-1 1 0 0,0 0 0 0 0,1 0-1 0 0,-1-1 1 0 0,1 0-1 0 0,0 1 1 0 0,0-2-1 0 0,1 1 1 0 0,-1 0-1 0 0,1-1 1 0 0,0 0-1 0 0,0-1 1 0 0,0 1-1 0 0,0-1 1 0 0,5 1-25 0 0,10 3 236 0 0,0-1 1 0 0,0-1-1 0 0,1-1 0 0 0,-1-1 1 0 0,1-1-1 0 0,0-1 1 0 0,-1-1-1 0 0,2 0-236 0 0,6-5 272 0 0,0-1 1 0 0,0-1-1 0 0,0-2 1 0 0,-1 0-1 0 0,0-2 0 0 0,-1-1 1 0 0,-1-2-1 0 0,16-10-272 0 0,-29 17 85 0 0,14-5-36 0 0,0-2-1 0 0,-1-1 0 0 0,-1-1 0 0 0,-1-1 0 0 0,0-1 0 0 0,-1-1 0 0 0,-1-2 0 0 0,-2 0 0 0 0,0-1 1 0 0,-1 0-1 0 0,-1-2 0 0 0,-1 0 0 0 0,10-21-48 0 0,-7-40-470 0 0,-20 84 442 0 0,0 0-1 0 0,1 0 0 0 0,-1-1 1 0 0,0 1-1 0 0,-1 0 0 0 0,1 0 1 0 0,0 0-1 0 0,-1 0 0 0 0,1 0 1 0 0,-1 0-1 0 0,1-1 0 0 0,-1 1 1 0 0,0 0-1 0 0,0 1 0 0 0,0-1 1 0 0,0 0-1 0 0,-1 0 1 0 0,1 0-1 0 0,0 1 0 0 0,-1-1 1 0 0,1 0-1 0 0,-1 1 0 0 0,1-1 1 0 0,-1 1-1 0 0,0 0 0 0 0,0 0 1 0 0,1 0-1 0 0,-1-1 0 0 0,0 2 1 0 0,0-1-1 0 0,0 0 0 0 0,0 0 1 0 0,-1 1-1 0 0,1-1 1 0 0,0 1-1 0 0,0-1 0 0 0,0 1 29 0 0,-8 2-42 0 0,0 1 0 0 0,0-1-1 0 0,0 2 1 0 0,1-1 0 0 0,0 2-1 0 0,-1-1 1 0 0,2 1 0 0 0,-1 0 0 0 0,0 1-1 0 0,1 0 1 0 0,0 0 0 0 0,1 1-1 0 0,-1 0 1 0 0,1 1 0 0 0,0-1-1 0 0,1 1 1 0 0,0 0 0 0 0,0 1-1 0 0,1 0 1 0 0,0 0 0 0 0,1 0 0 0 0,0 0-1 0 0,0 1 1 0 0,1-1 0 0 0,-2 8 42 0 0,0-7 13 0 0,1-1 0 0 0,0 1-1 0 0,0 0 1 0 0,1 0 0 0 0,0 0 0 0 0,1 0 0 0 0,0 0 0 0 0,1 1 0 0 0,0-1 0 0 0,1 0 0 0 0,0 1 0 0 0,0-1 0 0 0,1 1 0 0 0,0-1 0 0 0,1 0 0 0 0,1 1 0 0 0,-1-1-1 0 0,1 0 1 0 0,1-1 0 0 0,0 1 0 0 0,1-1 0 0 0,-1 1 0 0 0,2-1 0 0 0,-1 0 0 0 0,1-1 0 0 0,1 0 0 0 0,-1 0 0 0 0,1 0 0 0 0,1-1 0 0 0,2 2-13 0 0,2-1-55 0 0,0-1 1 0 0,1 0-1 0 0,0-1 1 0 0,0-1-1 0 0,0 0 1 0 0,1 0 0 0 0,0-2-1 0 0,0 0 1 0 0,0 0-1 0 0,0-1 1 0 0,4-1 54 0 0,56-3-7775 0 0,-64 1-1347 0 0</inkml:trace>
  <inkml:trace contextRef="#ctx0" brushRef="#br0" timeOffset="315.289">3109 251 7554 0 0,'0'0'894'0'0,"0"0"-147"0"0,0 0 323 0 0,0 0 313 0 0,0 0 96 0 0,0 0-55 0 0,0 0-121 0 0,0 0-163 0 0,32 9-153 0 0,100 29-144 0 0,-6-22 900 0 0,195-13-489 0 0,-172-22-4042 0 0,-132 12 778 0 0,-12 5-1667 0 0,-2 1-4359 0 0,-3 1 2726 0 0</inkml:trace>
  <inkml:trace contextRef="#ctx0" brushRef="#br0" timeOffset="554.973">3198 509 5969 0 0,'0'0'3238'0'0,"0"0"-1561"0"0,0 0-317 0 0,0 0 44 0 0,0 0-58 0 0,0 0-154 0 0,0 0-198 0 0,32 4-86 0 0,105 13-84 0 0,11-12 783 0 0,46-9-1751 0 0,-130 0-2552 0 0,0 0-3786 0 0,-44 1-3771 0 0</inkml:trace>
  <inkml:trace contextRef="#ctx0" brushRef="#br0" timeOffset="4417.011">5328 222 0 0 0,'0'0'301'0'0,"0"0"208"0"0,0 0 171 0 0,0 0 141 0 0,0 0 79 0 0,0 0-18 0 0,0 0-79 0 0,0 0-136 0 0,-21 32-141 0 0,-67 100-135 0 0,-10 2 465 0 0,71-106-805 0 0,-1-2-1 0 0,0 0 1 0 0,-2-2 0 0 0,-1-2-1 0 0,-1 0 1 0 0,-1-3-1 0 0,-1 0 1 0 0,0-2-1 0 0,-1-2 1 0 0,-1-1 0 0 0,0-2-1 0 0,-1-1 1 0 0,-22 3-51 0 0,39-9 142 0 0,-1 0 0 0 0,0-1 0 0 0,-1-1 0 0 0,1-2 0 0 0,-1 0 0 0 0,1-1 0 0 0,-1-1 0 0 0,-19-3-142 0 0,37 2 89 0 0,-1 1-1 0 0,1-1 1 0 0,1-1-1 0 0,-1 1 1 0 0,0 0 0 0 0,0-1-1 0 0,1 0 1 0 0,0 0-1 0 0,-1 0 1 0 0,1 0 0 0 0,0 0-1 0 0,0-1 1 0 0,1 1 0 0 0,-1-1-1 0 0,1 0 1 0 0,0 0-1 0 0,0 0 1 0 0,0 0 0 0 0,0 0-1 0 0,1 0 1 0 0,0 0-1 0 0,0-1 1 0 0,0 1 0 0 0,0 0-1 0 0,0-1 1 0 0,1 1 0 0 0,0-1-1 0 0,0 1 1 0 0,0-1-1 0 0,1 1 1 0 0,-1 0 0 0 0,1-1-1 0 0,0 1 1 0 0,1 0-1 0 0,-1-1 1 0 0,1 1 0 0 0,-1 0-1 0 0,1 0 1 0 0,0 0 0 0 0,1 0-1 0 0,-1 1 1 0 0,1-1-1 0 0,-1 1 1 0 0,1-1 0 0 0,0 1-1 0 0,1 0 1 0 0,2-2-89 0 0,9-14 242 0 0,2 0 0 0 0,1 2 1 0 0,0 0-1 0 0,1 1 0 0 0,0 1 1 0 0,2 1-1 0 0,-1 1 0 0 0,2 0 1 0 0,0 2-1 0 0,0 0 0 0 0,1 2 1 0 0,0 0-1 0 0,1 2 0 0 0,0 0 1 0 0,0 2-1 0 0,0 0 0 0 0,1 2 1 0 0,0 1-1 0 0,-1 1 0 0 0,9 1-242 0 0,-21 2 126 0 0,1 2-1 0 0,-1-1 1 0 0,0 1-1 0 0,0 1 0 0 0,-1 0 1 0 0,1 1-1 0 0,-1 0 1 0 0,0 1-1 0 0,-1 0 1 0 0,1 1-1 0 0,3 4-125 0 0,13 7 262 0 0,174 179 1134 0 0,-186-184-1384 0 0,0-2-1 0 0,1 1 1 0 0,0-2-1 0 0,1-1 0 0 0,0 0 1 0 0,1-1-1 0 0,0 0 1 0 0,0-2-1 0 0,1 0 1 0 0,8 1-12 0 0,71 4-8041 0 0,-93-13 3234 0 0,0-2-3639 0 0</inkml:trace>
  <inkml:trace contextRef="#ctx0" brushRef="#br0" timeOffset="4870.055">6066 1 10810 0 0,'0'0'568'0'0,"0"0"-284"0"0,0 0 3 0 0,0 0 300 0 0,0 0 337 0 0,0 0 188 0 0,0 0-23 0 0,0 0-172 0 0,0 0-229 0 0,0 0-196 0 0,0 0-146 0 0,-6 32-141 0 0,-19 104-62 0 0,0-43 30 0 0,-10 9-38 0 0,-57 117-78 0 0,87-205-39 0 0,-2 1 10 0 0,0 0 1 0 0,2 0 0 0 0,0 1 0 0 0,1 0 0 0 0,0 0 0 0 0,1 0 0 0 0,1 1-1 0 0,1 5-28 0 0,1-19 39 0 0,0 0-1 0 0,0 0 0 0 0,1 0 0 0 0,0-1 1 0 0,0 1-1 0 0,0 0 0 0 0,0-1 0 0 0,0 1 0 0 0,0 0 1 0 0,0-1-1 0 0,1 1 0 0 0,0-1 0 0 0,-1 0 1 0 0,1 1-1 0 0,0-1 0 0 0,0 0 0 0 0,0 0 0 0 0,0 0 1 0 0,0-1-1 0 0,1 1 0 0 0,-1 0 0 0 0,1-1 1 0 0,-1 0-1 0 0,1 1 0 0 0,-1-1 0 0 0,1 0 1 0 0,0 0-1 0 0,0 0 0 0 0,1 0-38 0 0,86 10 1167 0 0,-76-11-1105 0 0,-1-1 0 0 0,1 0 0 0 0,-1-1 0 0 0,0 0 0 0 0,0-1 0 0 0,0-1 0 0 0,0 0 0 0 0,0-1 0 0 0,3-2-62 0 0,22-15-102 0 0,-11-16-3979 0 0,-24 23-1108 0 0,-2-2-3788 0 0,-1 13 5427 0 0</inkml:trace>
  <inkml:trace contextRef="#ctx0" brushRef="#br0" timeOffset="5186.068">5650 365 3617 0 0,'0'0'2334'0'0,"0"0"-506"0"0,0 0-188 0 0,0 0-58 0 0,0 0-92 0 0,0 0-110 0 0,0 0-164 0 0,0 0-197 0 0,0 0-144 0 0,0 0-60 0 0,0 0-51 0 0,0 0-61 0 0,15 0-55 0 0,246-6 1620 0 0,-152 1-2205 0 0,93-4-1147 0 0,-70 0-5566 0 0,-96 6 672 0 0,-11 2-2552 0 0</inkml:trace>
  <inkml:trace contextRef="#ctx0" brushRef="#br0" timeOffset="5617.002">6683 616 3961 0 0,'0'0'1556'0'0,"0"0"-340"0"0,0 0-54 0 0,0 0 204 0 0,0 0 145 0 0,0 0-32 0 0,0 0-170 0 0,0 0-190 0 0,0 0-135 0 0,0 0-122 0 0,35-5-126 0 0,110-12-100 0 0,31-10 907 0 0,36-10-1312 0 0,-144 11-1686 0 0,-49 12-2589 0 0,-4-3-5239 0 0,-12 12 4394 0 0</inkml:trace>
  <inkml:trace contextRef="#ctx0" brushRef="#br0" timeOffset="5882.972">6988 380 2072 0 0,'0'0'1101'0'0,"0"0"118"0"0,0 0 204 0 0,0 0 160 0 0,0 0 42 0 0,-8 37-34 0 0,-25 116-153 0 0,-23 202 2211 0 0,55-268-5114 0 0,22-63-1994 0 0,10-17-4140 0 0,-18-7 4421 0 0</inkml:trace>
  <inkml:trace contextRef="#ctx0" brushRef="#br0" timeOffset="6750.637">7448 767 0 0 0,'0'0'1476'0'0,"0"0"223"0"0,0 0 376 0 0,0 0 166 0 0,0 0-66 0 0,0 0-175 0 0,0 0-202 0 0,0 0-241 0 0,0 0-232 0 0,0 0-206 0 0,35-8-197 0 0,109-24-142 0 0,-50-6 625 0 0,-30 3-361 0 0,-23 14-650 0 0,-2-1 0 0 0,0-2 0 0 0,-2-1-1 0 0,-1-2 1 0 0,30-29-394 0 0,-57 47 16 0 0,-1 1 1 0 0,0-2-1 0 0,-1 1 0 0 0,0-1 1 0 0,0 0-1 0 0,-1 0 0 0 0,0-1 1 0 0,-1 0-1 0 0,-1 0 0 0 0,1 0 1 0 0,-2-1-1 0 0,0 1 0 0 0,0-1 1 0 0,-1 0-1 0 0,0 0 0 0 0,0-10-16 0 0,-3 20-38 0 0,0 1 0 0 0,1-1 0 0 0,-1 1 0 0 0,0-1 0 0 0,0 1 0 0 0,0-1 0 0 0,0 1-1 0 0,0-1 1 0 0,0 1 0 0 0,-1 0 0 0 0,1 0 0 0 0,0 0 0 0 0,-1-1 0 0 0,1 1-1 0 0,-1 0 1 0 0,1 1 0 0 0,-1-1 0 0 0,1 0 0 0 0,-1 0 0 0 0,0 1 0 0 0,1-1 0 0 0,-1 1-1 0 0,0-1 1 0 0,1 1 0 0 0,-1 0 0 0 0,0 0 0 0 0,0 0 0 0 0,1 0 0 0 0,-1 0 0 0 0,0 0-1 0 0,0 0 1 0 0,1 0 0 0 0,-1 1 0 0 0,0-1 0 0 0,1 1 0 0 0,-1-1 0 0 0,0 1 0 0 0,1 0-1 0 0,-1-1 1 0 0,1 1 0 0 0,-1 0 0 0 0,1 0 0 0 0,-1 0 0 0 0,1 0 0 0 0,0 1-1 0 0,-1-1 1 0 0,1 0 0 0 0,0 0 0 0 0,-1 2 38 0 0,-17 11-200 0 0,-1 2 1 0 0,2 0-1 0 0,0 1 1 0 0,1 0-1 0 0,1 2 0 0 0,1 0 1 0 0,0 1-1 0 0,2 0 1 0 0,-8 16 199 0 0,16-28 4 0 0,1-1 1 0 0,0 1 0 0 0,0 0-1 0 0,1 0 1 0 0,0 0 0 0 0,1 1-1 0 0,0-1 1 0 0,0 1 0 0 0,1-1-1 0 0,0 1 1 0 0,0 0 0 0 0,1-1-1 0 0,0 1 1 0 0,1 0 0 0 0,0 0-1 0 0,0-1 1 0 0,0 1 0 0 0,2-1-1 0 0,-1 1 1 0 0,1-1 0 0 0,0 0-1 0 0,0 0 1 0 0,1 0 0 0 0,0 0-1 0 0,1-1 1 0 0,0 0 0 0 0,0 0-1 0 0,0 0 1 0 0,1 0 0 0 0,0-1-1 0 0,0 0 1 0 0,1 0 0 0 0,0-1-1 0 0,0 1-4 0 0,14 5 150 0 0,0 0 0 0 0,0-2 0 0 0,1-1 0 0 0,0 0 0 0 0,1-1 0 0 0,0-2-1 0 0,0 0 1 0 0,0-2 0 0 0,0 0 0 0 0,0-2 0 0 0,1 0 0 0 0,-1-2 0 0 0,1 0 0 0 0,-1-2-1 0 0,0-1 1 0 0,0 0 0 0 0,0-2 0 0 0,7-3-150 0 0,8-3 69 0 0,-1-2 1 0 0,0-1-1 0 0,-2-2 1 0 0,0-1-1 0 0,-1-2 0 0 0,0-2 1 0 0,-2-1-1 0 0,-1-1 0 0 0,-1-2 1 0 0,17-18-70 0 0,-36 33-97 0 0,-1 0 0 0 0,0-1 0 0 0,0 0 1 0 0,-1-1-1 0 0,-1 0 0 0 0,0 0 0 0 0,-1-1 0 0 0,-1 0 0 0 0,0 0 1 0 0,0-1-1 0 0,-2 0 0 0 0,0 0 0 0 0,0 0 0 0 0,-2 0 1 0 0,1 0-1 0 0,-2-1 0 0 0,0-8 97 0 0,-2 21-53 0 0,0 0-1 0 0,0 0 1 0 0,0 0-1 0 0,0 0 1 0 0,-1 0-1 0 0,1 0 0 0 0,-1 1 1 0 0,0-1-1 0 0,1 0 1 0 0,-1 1-1 0 0,0 0 1 0 0,-1-1-1 0 0,1 1 1 0 0,0 0-1 0 0,-1 0 1 0 0,1 0-1 0 0,-1 0 1 0 0,0 1-1 0 0,1-1 1 0 0,-1 1-1 0 0,0-1 1 0 0,0 1-1 0 0,0 0 1 0 0,0 0-1 0 0,0 0 1 0 0,0 1-1 0 0,0-1 1 0 0,-1 1-1 0 0,1 0 1 0 0,0 0-1 0 0,0 0 1 0 0,0 0-1 0 0,0 0 1 0 0,-1 1-1 0 0,1-1 1 0 0,0 1-1 0 0,0 0 1 0 0,0 0-1 0 0,0 0 1 0 0,0 0-1 0 0,0 1 1 0 0,1-1-1 0 0,-1 1 1 0 0,0-1-1 0 0,1 1 1 0 0,-1 0-1 0 0,1 0 1 0 0,-1 1-1 0 0,1-1 54 0 0,-17 9-131 0 0,1 1-1 0 0,0 1 1 0 0,1 0-1 0 0,1 1 1 0 0,0 1-1 0 0,1 0 1 0 0,0 1-1 0 0,2 1 1 0 0,0 0-1 0 0,0 1 1 0 0,2 0-1 0 0,-2 6 132 0 0,10-19 4 0 0,1 1-1 0 0,1 0 0 0 0,-1 0 1 0 0,1 0-1 0 0,0 0 0 0 0,1 0 1 0 0,-1 0-1 0 0,1 0 0 0 0,0 0 1 0 0,1 0-1 0 0,-1 0 0 0 0,1 0 1 0 0,1 0-1 0 0,-1 0 0 0 0,1-1 0 0 0,0 1 1 0 0,0 0-1 0 0,0-1 0 0 0,1 1 1 0 0,0-1-1 0 0,0 0 0 0 0,1 0 1 0 0,-1 0-1 0 0,1 0 0 0 0,0-1 1 0 0,0 1-1 0 0,1-1 0 0 0,-1 0 0 0 0,1-1 1 0 0,0 1-1 0 0,0-1 0 0 0,2 2-3 0 0,11 6 191 0 0,0-1-1 0 0,0-1 1 0 0,1 0-1 0 0,1-2 1 0 0,-1 0-1 0 0,1-1 1 0 0,1 0-1 0 0,17 1-190 0 0,-12-6 135 0 0,0 0-1 0 0,0-2 0 0 0,0-1 1 0 0,0-1-1 0 0,-1-1 0 0 0,1-1 1 0 0,-1-2-1 0 0,0 0 1 0 0,-1-2-1 0 0,0 0 0 0 0,0-2 1 0 0,-1-1-1 0 0,0 0 0 0 0,-1-2 1 0 0,-1 0-1 0 0,0-2 1 0 0,-1 0-1 0 0,0-2 0 0 0,-2 0 1 0 0,0-1-1 0 0,-1 0 0 0 0,-1-1 1 0 0,-1-2-1 0 0,0 1 1 0 0,9-21-135 0 0,-19 30-38 0 0,0 0 0 0 0,-1 0 0 0 0,0 0 0 0 0,0-1 0 0 0,-1 1 0 0 0,-1-1 0 0 0,0 1 0 0 0,-1-1 0 0 0,-1 0 0 0 0,0 0 0 0 0,0-1 38 0 0,0 12-7 0 0,0 0 0 0 0,0 0-1 0 0,0-1 1 0 0,0 1 0 0 0,0 0 0 0 0,0 0-1 0 0,-1 0 1 0 0,1 0 0 0 0,-1 0 0 0 0,0 0-1 0 0,1 0 1 0 0,-1 0 0 0 0,0 0 0 0 0,0 0-1 0 0,0 1 1 0 0,0-1 0 0 0,0 0 0 0 0,-1 0-1 0 0,1 1 1 0 0,-1-1 0 0 0,1 1 0 0 0,-1-1-1 0 0,1 1 1 0 0,-1 0 0 0 0,0 0 0 0 0,1-1-1 0 0,-1 1 1 0 0,0 0 0 0 0,0 1 0 0 0,0-1 0 0 0,0 0-1 0 0,0 0 1 0 0,0 1 0 0 0,0 0 0 0 0,0-1-1 0 0,0 1 1 0 0,0 0 0 0 0,0 0 0 0 0,-1 0-1 0 0,1 0 1 0 0,0 0 0 0 0,-1 0 7 0 0,-86 33-209 0 0,73-20 206 0 0,-1 1 0 0 0,2 0 0 0 0,0 1 0 0 0,1 1 0 0 0,0 0 0 0 0,2 1 1 0 0,0 1-1 0 0,1 0 0 0 0,0 0 0 0 0,2 1 0 0 0,0 1 0 0 0,1-1 0 0 0,-4 18 3 0 0,9-28-1 0 0,1 1 0 0 0,0 0 0 0 0,1-1 0 0 0,0 1-1 0 0,1 0 1 0 0,0 0 0 0 0,0 0 0 0 0,1 0-1 0 0,0-1 1 0 0,1 1 0 0 0,0 0 0 0 0,0-1 0 0 0,1 1-1 0 0,1-1 1 0 0,-1 0 0 0 0,1 0 0 0 0,1 0 0 0 0,0-1-1 0 0,0 1 1 0 0,1-1 0 0 0,3 4 1 0 0,6 4-85 0 0,1 0 0 0 0,1-1-1 0 0,0-1 1 0 0,1 0 0 0 0,0-1 0 0 0,1-1 0 0 0,0-1 0 0 0,1-1-1 0 0,0-1 1 0 0,1 0 0 0 0,0-2 0 0 0,0 0 0 0 0,1-1 0 0 0,19 2 85 0 0,108 5-10599 0 0,-126-13 508 0 0</inkml:trace>
  <inkml:trace contextRef="#ctx0" brushRef="#br0" timeOffset="7037.753">9759 594 9146 0 0,'0'0'2199'0'0,"0"0"-808"0"0,0 0-320 0 0,0 0 3 0 0,0 0-30 0 0,0 0-11 0 0,0 0-31 0 0,0 0-75 0 0,0 0-119 0 0,0 0-132 0 0,0 0-139 0 0,0 0-98 0 0,-13 34-64 0 0,-39 107-50 0 0,51-138-300 0 0,-1-1 0 0 0,0 1-1 0 0,1-1 1 0 0,0 1 0 0 0,0 0-1 0 0,-1 0 1 0 0,2 0 0 0 0,-1-1-1 0 0,0 1 1 0 0,0 0 0 0 0,1 0-1 0 0,0 0 1 0 0,0 0 0 0 0,0 0-1 0 0,0 0 1 0 0,0 0 0 0 0,0 0-1 0 0,1 0 1 0 0,-1 0-1 0 0,1 0 1 0 0,0 0 0 0 0,1 1-25 0 0,1 3 110 0 0,1 0-12 0 0,0 0 0 0 0,1 0 1 0 0,-1-1-1 0 0,1 0 0 0 0,0 0 1 0 0,1 0-1 0 0,-1-1 0 0 0,1 1 1 0 0,0-1-1 0 0,1-1 1 0 0,-1 1-1 0 0,1-1 0 0 0,0 0 1 0 0,0-1-1 0 0,0 1 0 0 0,1-2 1 0 0,-1 1-1 0 0,1-1 0 0 0,-1 0 1 0 0,1 0-1 0 0,0-1 1 0 0,0 0-1 0 0,0 0 0 0 0,0-1 1 0 0,-1 0-1 0 0,1-1 0 0 0,0 0 1 0 0,0 0-1 0 0,0 0 0 0 0,-1-1 1 0 0,1 0-1 0 0,0-1 1 0 0,0 0-99 0 0,3-1 43 0 0,1-1 0 0 0,0-1 1 0 0,-1 0-1 0 0,0 0 1 0 0,0-1-1 0 0,-1 0 1 0 0,0-1-1 0 0,0 0 1 0 0,-1-1-1 0 0,0 0 1 0 0,0 0-1 0 0,-1-1 1 0 0,-1 0-1 0 0,1 0 0 0 0,-2-1 1 0 0,1 0-1 0 0,-1-1 1 0 0,-1 1-1 0 0,0-1 1 0 0,-1 0-1 0 0,0 0 1 0 0,1-10-44 0 0,-5 17-62 0 0,0 1 0 0 0,-1-1 1 0 0,1 0-1 0 0,-1 0 1 0 0,0 0-1 0 0,-1 0 0 0 0,1 0 1 0 0,-1 1-1 0 0,0-1 0 0 0,0 1 1 0 0,0-1-1 0 0,-1 1 1 0 0,1 0-1 0 0,-1 0 0 0 0,0 0 1 0 0,0 0-1 0 0,-1 0 0 0 0,1 1 1 0 0,-1-1-1 0 0,0 1 0 0 0,0 0 1 0 0,0 0-1 0 0,0 1 1 0 0,0-1-1 0 0,-1 1 0 0 0,1 0 1 0 0,-1 0-1 0 0,0 0 0 0 0,1 1 1 0 0,-1-1-1 0 0,-1 1 62 0 0,-79-12-3416 0 0,7 20-5020 0 0,55-1-2695 0 0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1:18.06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672 200 528 0 0,'0'0'1006'0'0,"0"0"303"0"0,0 0 170 0 0,7-31-34 0 0,21-96-192 0 0,-14 85-80 0 0,-11 65-1302 0 0,-3-18 208 0 0,5 84 679 0 0,-5-1 0 0 0,-3 1 0 0 0,-4-1 0 0 0,-3 0 0 0 0,-8 16-758 0 0,16-90 34 0 0,-190 1005 295 0 0,90-637-666 0 0,-17-5 0 0 0,-78 150 337 0 0,118-339 10 0 0,83-178 5067 0 0,3-11-5888 0 0,43 1 836 0 0,1660 23 1148 0 0,94 6-629 0 0,-1353-26-327 0 0,1260 43 1237 0 0,-994-21-890 0 0,1630 40 1263 0 0,-690-16-911 0 0,-1568-46-845 0 0,363 15 56 0 0,-325-13-106 0 0,-95-2 2226 0 0,-31-25-2135 0 0,19-42-96 0 0,4 0 0 0 0,2 2 0 0 0,3 1 0 0 0,25-38-16 0 0,31-68-24 0 0,249-671-425 0 0,67-62-422 0 0,-343 741 824 0 0,-59 150-3088 0 0,-182 10 3365 0 0,-889-53-744 0 0,-227-39 174 0 0,-2168-127 822 0 0,700 60-616 0 0,2482 134 108 0 0,-1121-77-236 0 0,1109 91-1471 0 0,-121 17 1733 0 0,355-3-1236 0 0,1 3-1 0 0,0 3 0 0 0,-40 12 1237 0 0,-77 50-11110 0 0,151-56 7493 0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8:23.0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976 195 3201 0 0,'0'0'1053'0'0,"0"0"-498"0"0,0 0-231 0 0,0 0 208 0 0,0 0 374 0 0,0 0 255 0 0,0 0 86 0 0,0 0-152 0 0,0 0-255 0 0,0 0-194 0 0,0 0-119 0 0,-8 16-67 0 0,-52 116 912 0 0,37-81-950 0 0,-3-1 1 0 0,-1 0-1 0 0,-2-2 1 0 0,-3-2-1 0 0,-2 0 1 0 0,-1-3-1 0 0,-2 0 0 0 0,-16 10-422 0 0,22-23 157 0 0,-1-1 0 0 0,-2-1 0 0 0,-1-2 0 0 0,-1-2 0 0 0,-1-1 0 0 0,-2-2 0 0 0,0-1 0 0 0,0-2 0 0 0,-2-2 0 0 0,-38 10-157 0 0,75-24 51 0 0,-1 0-1 0 0,0 0 1 0 0,0-1 0 0 0,0 1 0 0 0,0-1-1 0 0,0 0 1 0 0,0-1 0 0 0,-1 1-1 0 0,1-1 1 0 0,0 0 0 0 0,0 0 0 0 0,0 0-1 0 0,-1-1 1 0 0,1 0 0 0 0,0 0-1 0 0,0 0 1 0 0,0-1 0 0 0,0 0 0 0 0,0 0-1 0 0,1 0 1 0 0,-1 0 0 0 0,1-1-1 0 0,-1 1 1 0 0,1-1 0 0 0,0-1 0 0 0,0 1-1 0 0,0 0 1 0 0,0-1 0 0 0,1 0-1 0 0,-1 0 1 0 0,1 0 0 0 0,0 0 0 0 0,0-1-1 0 0,1 1 1 0 0,-1-1 0 0 0,1 1-1 0 0,0-1 1 0 0,0 0 0 0 0,-1-4-51 0 0,3-10 15 0 0,0 1 0 0 0,1-1 0 0 0,1 0 0 0 0,1 1 0 0 0,0 0 0 0 0,2-1 0 0 0,0 1 0 0 0,1 1 0 0 0,0-1 0 0 0,2 1 0 0 0,0 0 0 0 0,1 1 0 0 0,0 0 0 0 0,9-9-15 0 0,-10 8 38 0 0,1 2 0 0 0,0-1-1 0 0,1 2 1 0 0,1-1-1 0 0,0 1 1 0 0,1 1-1 0 0,1 0 1 0 0,0 1-1 0 0,1 0 1 0 0,0 1 0 0 0,0 0-1 0 0,1 1 1 0 0,1 1-38 0 0,-10 7 9 0 0,-1 1 1 0 0,1 0-1 0 0,-1 1 1 0 0,1-1-1 0 0,-1 1 1 0 0,1 0-1 0 0,0 0 1 0 0,-1 1-1 0 0,1-1 1 0 0,-1 1-1 0 0,1 1 1 0 0,-1-1-1 0 0,0 1 1 0 0,0 0-1 0 0,1 0 1 0 0,-1 0-1 0 0,0 1 1 0 0,-1-1-1 0 0,1 1 1 0 0,0 1-1 0 0,-1-1 1 0 0,2 2-10 0 0,83 93 488 0 0,114 217 670 0 0,-136-245-1017 0 0,-22-18-2517 0 0,-36-46-2557 0 0,-2-4-3379 0 0,-6-2 392 0 0</inkml:trace>
  <inkml:trace contextRef="#ctx0" brushRef="#br0" timeOffset="649">1383 714 4897 0 0,'0'0'890'0'0,"0"0"-341"0"0,0 0-148 0 0,0 0 153 0 0,0 0 273 0 0,0 0 249 0 0,0 0 148 0 0,0 0 50 0 0,0 0-39 0 0,0 0-118 0 0,0 0-175 0 0,0 0-190 0 0,0 0-152 0 0,18 5-97 0 0,59 12-32 0 0,63-13 1501 0 0,-17-19-1488 0 0,-102 9-695 0 0,26-11-930 0 0,-18 0-4259 0 0,-27 15 4418 0 0,3-3-9054 0 0,-5 5 8038 0 0</inkml:trace>
  <inkml:trace contextRef="#ctx0" brushRef="#br0" timeOffset="897.912">1329 1042 6273 0 0,'0'0'1062'0'0,"0"0"-81"0"0,0 0 2 0 0,0 0 191 0 0,0 0 174 0 0,0 0 75 0 0,0 0-17 0 0,0 0-163 0 0,0 0-184 0 0,0 0-165 0 0,0 0-132 0 0,0 0-121 0 0,0 0-114 0 0,32 7-119 0 0,102 19-116 0 0,-55-29-37 0 0,-62-1-222 0 0,34-8-284 0 0,27-5-1360 0 0,-26 8-7014 0 0,-38 6-1652 0 0</inkml:trace>
  <inkml:trace contextRef="#ctx0" brushRef="#br0" timeOffset="83688.034">2778 545 704 0 0,'0'0'1152'0'0,"0"0"-98"0"0,0 0-23 0 0,0 0 64 0 0,0 0 94 0 0,0 0 38 0 0,0 0-61 0 0,0 0-98 0 0,0 0-134 0 0,0 0-198 0 0,0 0-152 0 0,-14 4-129 0 0,-44 15-86 0 0,12 16 399 0 0,37-22-508 0 0,0-2-182 0 0,1 0 0 0 0,0 1 0 0 0,1 0-1 0 0,0 0 1 0 0,0 1 0 0 0,2-1-1 0 0,0 2 1 0 0,0-1 0 0 0,1 0 0 0 0,1 1-1 0 0,0 0 1 0 0,1 0 0 0 0,0 0 0 0 0,1 0-1 0 0,1 0 1 0 0,0 0 0 0 0,2 7-78 0 0,-2-17 5 0 0,1 0 1 0 0,0 0-1 0 0,1 0 0 0 0,-1 0 1 0 0,1-1-1 0 0,0 1 0 0 0,-1 0 1 0 0,2-1-1 0 0,-1 0 0 0 0,0 1 1 0 0,1-1-1 0 0,-1 0 0 0 0,1 0 1 0 0,0 0-1 0 0,0 0 0 0 0,0-1 1 0 0,0 1-1 0 0,1-1 0 0 0,-1 0 1 0 0,1 0-1 0 0,-1 0 0 0 0,1 0 1 0 0,0-1-1 0 0,0 0 0 0 0,0 1 1 0 0,0-1-1 0 0,0-1 0 0 0,0 1 1 0 0,0 0-1 0 0,0-1 0 0 0,0 0 1 0 0,0 0-1 0 0,0 0 0 0 0,0-1 1 0 0,0 1-1 0 0,0-1 0 0 0,0 0 1 0 0,0 0-1 0 0,0 0 0 0 0,-1-1 1 0 0,1 1-1 0 0,0-1 0 0 0,0 0-5 0 0,25-17 195 0 0,-1-1-1 0 0,-1-1 0 0 0,0-2 1 0 0,-2 0-1 0 0,-1-2 0 0 0,-1-1 1 0 0,-1 0-1 0 0,5-11-194 0 0,-18 26 46 0 0,11-12-18 0 0,0 0 0 0 0,-2-1 0 0 0,-1-2 0 0 0,-1 1 0 0 0,-2-2 0 0 0,0 0 0 0 0,-2 0 0 0 0,0-2 0 0 0,-2 1 0 0 0,-2-1 1 0 0,0-1-1 0 0,-2 1 0 0 0,-1-1 0 0 0,-2 0 0 0 0,0-1 0 0 0,-2 1 0 0 0,-2 0 0 0 0,-3-21-28 0 0,4 44-13 0 0,0 1-1 0 0,-1 0 1 0 0,0 0 0 0 0,0-1-1 0 0,-1 1 1 0 0,0 0-1 0 0,0 0 1 0 0,0 1 0 0 0,0-1-1 0 0,-1 0 1 0 0,0 1 0 0 0,-1-1-1 0 0,1 1 1 0 0,-1 0 0 0 0,0 0-1 0 0,0 0 1 0 0,-1 1-1 0 0,1-1 1 0 0,-1 1 0 0 0,0 0-1 0 0,0 1 1 0 0,0-1 0 0 0,-1 1-1 0 0,1 0 1 0 0,-1 0-1 0 0,0 1 1 0 0,0 0 0 0 0,0 0-1 0 0,0 0 1 0 0,0 0 0 0 0,0 1-1 0 0,0 0 1 0 0,0 1 0 0 0,-1-1-1 0 0,1 1 1 0 0,0 0-1 0 0,-1 1 1 0 0,1-1 0 0 0,0 1-1 0 0,-6 2 14 0 0,0 5 38 0 0,0 0 0 0 0,0 1 0 0 0,1 1-1 0 0,0 0 1 0 0,1 0 0 0 0,0 1 0 0 0,0 1-1 0 0,1-1 1 0 0,1 1 0 0 0,0 1 0 0 0,1 0-1 0 0,0 0 1 0 0,1 0 0 0 0,0 1 0 0 0,1-1-1 0 0,-2 13-37 0 0,1-13 41 0 0,1 0 0 0 0,1 1 0 0 0,1-1 0 0 0,0 1 0 0 0,0 0 0 0 0,1 0 0 0 0,1 1 0 0 0,1-1 0 0 0,0 0 0 0 0,1 0 0 0 0,0 0 0 0 0,1 0 0 0 0,0 0 0 0 0,1 0 0 0 0,1 0 0 0 0,0-1 0 0 0,1 1 0 0 0,1-1 0 0 0,0 0 0 0 0,1-1 0 0 0,0 0 0 0 0,0 0 0 0 0,2 0 0 0 0,-1-1 0 0 0,1 0 0 0 0,1-1 0 0 0,0 0 0 0 0,1 0 0 0 0,0-1 0 0 0,6 4-41 0 0,119 37-258 0 0,-40-50-2842 0 0,-68-10-965 0 0,-13 3-1387 0 0,-6 3-421 0 0</inkml:trace>
  <inkml:trace contextRef="#ctx0" brushRef="#br0" timeOffset="84474.008">3218 725 864 0 0,'0'0'1703'0'0,"0"0"-182"0"0,0 0 290 0 0,0 0 245 0 0,0 0 10 0 0,0 0-191 0 0,0 0-244 0 0,0 0-228 0 0,33-13-238 0 0,102-43-222 0 0,-25-7 740 0 0,-86 45-1458 0 0,-1 0 1 0 0,-1-2-1 0 0,-1 0 0 0 0,-1-1 0 0 0,0-2 0 0 0,9-15-225 0 0,-24 32 11 0 0,-1 0-1 0 0,0-1 0 0 0,-1 1 0 0 0,1-1 0 0 0,-1 1 1 0 0,-1-1-1 0 0,1 0 0 0 0,-1 0 0 0 0,0 0 1 0 0,-1 0-1 0 0,0 0 0 0 0,0-1 0 0 0,0 1 0 0 0,-1 0 1 0 0,0-1-1 0 0,-1 1 0 0 0,1 0 0 0 0,-1-1-10 0 0,-1 6-87 0 0,1 1-1 0 0,-1-1 0 0 0,1 1 0 0 0,-1 0 0 0 0,0 0 1 0 0,1 0-1 0 0,-1-1 0 0 0,0 2 0 0 0,0-1 0 0 0,0 0 1 0 0,0 0-1 0 0,0 1 0 0 0,0-1 0 0 0,0 1 1 0 0,0-1-1 0 0,0 1 0 0 0,0 0 0 0 0,0 0 0 0 0,0 0 1 0 0,0 0-1 0 0,0 0 0 0 0,0 0 0 0 0,0 1 1 0 0,0-1-1 0 0,0 1 0 0 0,0-1 0 0 0,0 1 0 0 0,0 0 1 0 0,0 0-1 0 0,0 0 0 0 0,1 0 0 0 0,-1 0 0 0 0,0 0 1 0 0,1 0-1 0 0,-1 1 0 0 0,1-1 0 0 0,-1 1 1 0 0,1-1-1 0 0,-1 1 0 0 0,1 0 88 0 0,-12 9-45 0 0,1 1 0 0 0,1 0 0 0 0,0 1-1 0 0,0 0 1 0 0,2 1 0 0 0,-1 0 0 0 0,2 0 0 0 0,0 1 0 0 0,1 0 0 0 0,0 0-1 0 0,1 1 1 0 0,1 0 0 0 0,0 0 0 0 0,2 1 0 0 0,-1-1 0 0 0,2 1 0 0 0,0-1 0 0 0,2 1-1 0 0,0 10 46 0 0,1-22 42 0 0,0 1 0 0 0,1 0 0 0 0,-1-1 0 0 0,2 1 0 0 0,-1-1-1 0 0,0 1 1 0 0,1-1 0 0 0,0 0 0 0 0,1 0 0 0 0,-1 0-1 0 0,1 0 1 0 0,0-1 0 0 0,0 0 0 0 0,0 0 0 0 0,0 0 0 0 0,1 0-1 0 0,0 0 1 0 0,0-1 0 0 0,0 0 0 0 0,0 0 0 0 0,0 0 0 0 0,0-1-1 0 0,1 0 1 0 0,4 2-42 0 0,0-1 142 0 0,1 0 1 0 0,0 0-1 0 0,0-1 0 0 0,1 0 1 0 0,-1-1-1 0 0,0 0 0 0 0,1-1 0 0 0,-1 0 1 0 0,0 0-1 0 0,1-2 0 0 0,-1 1 1 0 0,8-3-143 0 0,5-5 152 0 0,0-1 1 0 0,-1-1 0 0 0,0 0 0 0 0,-1-2 0 0 0,-1-1-1 0 0,0-1 1 0 0,0 0 0 0 0,-2-1 0 0 0,0-2 0 0 0,-1 0-1 0 0,-1-1 1 0 0,0 0 0 0 0,-1-1 0 0 0,12-22-153 0 0,-22 33 28 0 0,1 0 0 0 0,-1-1 0 0 0,-1 0 1 0 0,0 0-1 0 0,0 0 0 0 0,-1 0 0 0 0,0-1 1 0 0,-1 1-1 0 0,0-1 0 0 0,-1 0 0 0 0,0 0 0 0 0,-1-3-27 0 0,-1 13-35 0 0,-1 0 1 0 0,0 0 0 0 0,0 0 0 0 0,0 0-1 0 0,0 0 1 0 0,0 1 0 0 0,0-1 0 0 0,0 0-1 0 0,0 1 1 0 0,-1-1 0 0 0,1 1 0 0 0,0-1-1 0 0,0 1 1 0 0,0-1 0 0 0,-1 1 0 0 0,1 0-1 0 0,0 0 1 0 0,0 0 0 0 0,-1-1 0 0 0,1 1-1 0 0,0 0 1 0 0,0 1 0 0 0,-1-1 0 0 0,1 0-1 0 0,0 0 1 0 0,0 1 0 0 0,-1-1 0 0 0,1 0-1 0 0,0 1 1 0 0,0-1 0 0 0,0 1 0 0 0,0 0-1 0 0,-1-1 1 0 0,1 1 0 0 0,0 0 0 0 0,0-1 0 0 0,0 1-1 0 0,1 0 1 0 0,-1 0 0 0 0,0 0 0 0 0,0 0 33 0 0,-11 10-64 0 0,0 0 1 0 0,1 0 0 0 0,1 1 0 0 0,0 0 0 0 0,0 1 0 0 0,1 0 0 0 0,1 1 0 0 0,0 0 0 0 0,1 0 0 0 0,1 1 0 0 0,0-1 0 0 0,1 1 0 0 0,0 1 0 0 0,1-1 0 0 0,1 1 0 0 0,0 0 0 0 0,2-1 0 0 0,-1 14 63 0 0,4-24 32 0 0,0 0 0 0 0,0 0 0 0 0,0 0 0 0 0,0 0 0 0 0,1-1 0 0 0,0 1 0 0 0,0-1 0 0 0,1 1 0 0 0,-1-1 0 0 0,1 0 0 0 0,0-1 0 0 0,0 1 0 0 0,0 0 0 0 0,0-1 0 0 0,1 0 0 0 0,-1 0 0 0 0,1-1 0 0 0,0 1 0 0 0,0-1 0 0 0,0 0 0 0 0,0 0 0 0 0,0 0 0 0 0,0-1 0 0 0,0 0 0 0 0,1 0 0 0 0,-1 0 0 0 0,0-1 0 0 0,1 0 0 0 0,-1 0 0 0 0,2 0-32 0 0,15-3 129 0 0,0 0 1 0 0,0-2-1 0 0,-1-1 1 0 0,0 0-1 0 0,0-1 1 0 0,0-2-1 0 0,-1 0 0 0 0,0-1 1 0 0,-1-1-1 0 0,0-1 1 0 0,-1 0-1 0 0,0-2 1 0 0,-1 0-1 0 0,-1-1 1 0 0,7-7-130 0 0,1-3-24 0 0,0 0 0 0 0,-2-1 0 0 0,-1-2 0 0 0,-1 0 0 0 0,-1-1 0 0 0,-1-1 0 0 0,10-25 24 0 0,-20-1-114 0 0,-43 61-631 0 0,21 6 704 0 0,2 0 0 0 0,0 1-1 0 0,0 1 1 0 0,1 0 0 0 0,0 1 0 0 0,1 0 0 0 0,1 0 0 0 0,0 1 0 0 0,1 0 0 0 0,1 1 0 0 0,-3 7 41 0 0,5-9-34 0 0,1 1-1 0 0,0 0 1 0 0,1 0 0 0 0,0 0 0 0 0,1 0 0 0 0,1 1 0 0 0,0-1 0 0 0,1 1 0 0 0,1 3 34 0 0,2-13-216 0 0,0 1-1 0 0,1-1 1 0 0,-1 1-1 0 0,1-1 1 0 0,0 0 0 0 0,1-1-1 0 0,-1 1 1 0 0,1-1 0 0 0,0 0-1 0 0,1 0 1 0 0,-1 0 0 0 0,1-1-1 0 0,0 1 1 0 0,0-2 0 0 0,0 1-1 0 0,1-1 1 0 0,-1 0 0 0 0,1 0-1 0 0,0 0 1 0 0,0-1 0 0 0,0 0-1 0 0,2 0 217 0 0,39 9-9511 0 0,-39-11 4087 0 0</inkml:trace>
  <inkml:trace contextRef="#ctx0" brushRef="#br0" timeOffset="84794.045">2079 1130 7482 0 0,'0'0'1477'0'0,"0"0"-1074"0"0,0 0-48 0 0,0 0 574 0 0,0 0 240 0 0,37 0 1 0 0,123 0-32 0 0,85-22 2172 0 0,281-44 335 0 0,351-30-1985 0 0,-502 82-1578 0 0,3 0-2627 0 0,-129-5-8909 0 0,-217 15 2633 0 0</inkml:trace>
  <inkml:trace contextRef="#ctx0" brushRef="#br0" timeOffset="85460.051">3198 1388 2881 0 0,'0'0'1452'0'0,"0"0"-609"0"0,0 0-199 0 0,0 0 89 0 0,0 0 168 0 0,0 0 129 0 0,0 0 91 0 0,0 0-26 0 0,0 0-137 0 0,0 0-221 0 0,0 0-233 0 0,0 0-184 0 0,0 0-92 0 0,-28 19 4 0 0,-86 60 29 0 0,108-75-208 0 0,0-1 0 0 0,-1 1 0 0 0,1 0 0 0 0,1 1 0 0 0,-1 0 0 0 0,1 0 0 0 0,0 0 0 0 0,0 0 0 0 0,0 1 0 0 0,1-1 0 0 0,0 1 0 0 0,0 0 0 0 0,0 1-53 0 0,-4 9 118 0 0,4-11-115 0 0,2 0-1 0 0,-1 0 1 0 0,0 0 0 0 0,1 0-1 0 0,0 1 1 0 0,1-1 0 0 0,-1 1-1 0 0,1-1 1 0 0,0 1 0 0 0,0 0-1 0 0,1-1 1 0 0,-1 1 0 0 0,1 0-1 0 0,1-1 1 0 0,-1 1 0 0 0,1 0-1 0 0,0 0 1 0 0,0-1 0 0 0,1 1-1 0 0,-1-1 1 0 0,1 1 0 0 0,0-1-1 0 0,1 0 1 0 0,0 0 0 0 0,1 2-3 0 0,2 0 83 0 0,1-1 0 0 0,1-1 0 0 0,-1 1 0 0 0,1-1-1 0 0,0-1 1 0 0,0 1 0 0 0,0-1 0 0 0,1-1 0 0 0,-1 1 0 0 0,1-1 0 0 0,0-1 0 0 0,0 0 0 0 0,0 0 0 0 0,0-1 0 0 0,0 0 0 0 0,0 0 0 0 0,1-1-1 0 0,-1 0 1 0 0,0-1 0 0 0,0 0 0 0 0,7-2-83 0 0,8-2 278 0 0,0-1-1 0 0,0 0 1 0 0,-1-2 0 0 0,0-1-1 0 0,0-1 1 0 0,-1-1 0 0 0,12-8-278 0 0,-6 2 141 0 0,-1-1 0 0 0,-1-1 0 0 0,-1-1 1 0 0,0-1-1 0 0,-1-1 0 0 0,-2-2 0 0 0,0 0 1 0 0,-2-1-1 0 0,0-1 0 0 0,-2-1 1 0 0,-1-1-1 0 0,-1 0 0 0 0,9-26-141 0 0,-20 43-45 0 0,-2 0 0 0 0,0 0 0 0 0,0-1 0 0 0,-1 1 0 0 0,0-1 0 0 0,-1 0-1 0 0,0 1 1 0 0,-1-1 0 0 0,0 0 0 0 0,-1 0 0 0 0,-1 1 0 0 0,1-1 0 0 0,-2 1 0 0 0,0-1 0 0 0,0 1 0 0 0,-1 0 0 0 0,0 0 0 0 0,-1 0 0 0 0,0 1-1 0 0,-5-7 46 0 0,6 13-9 0 0,0 0-1 0 0,0 0 0 0 0,0 1 0 0 0,0 0 0 0 0,-1 0 0 0 0,1 0 0 0 0,-1 0 0 0 0,0 1 0 0 0,0-1 1 0 0,0 1-1 0 0,0 0 0 0 0,0 1 0 0 0,0-1 0 0 0,0 1 0 0 0,-1 0 0 0 0,1 1 0 0 0,0-1 0 0 0,-1 1 1 0 0,1 0-1 0 0,-1 0 0 0 0,1 1 0 0 0,0 0 0 0 0,-1 0 0 0 0,1 0 0 0 0,0 0 0 0 0,0 1 1 0 0,-1 0-1 0 0,1 0 0 0 0,1 0 0 0 0,-1 1 0 0 0,0-1 0 0 0,1 1 0 0 0,-1 0 0 0 0,1 1 0 0 0,0-1 1 0 0,0 1-1 0 0,0 0 0 0 0,0 0 0 0 0,1 0 0 0 0,0 0 0 0 0,-3 5 10 0 0,-12 10 20 0 0,1 1-1 0 0,1 1 1 0 0,0 0 0 0 0,2 1-1 0 0,0 1 1 0 0,2 0 0 0 0,1 1-1 0 0,0 0 1 0 0,2 1 0 0 0,1 0-1 0 0,1 0 1 0 0,1 1 0 0 0,1 0-1 0 0,1 0 1 0 0,2 0 0 0 0,0 12-20 0 0,3-28 15 0 0,0-1 0 0 0,0 1 0 0 0,1 0 0 0 0,1-1 0 0 0,0 1 0 0 0,0-1 0 0 0,1 0 0 0 0,0 0 0 0 0,0 0-1 0 0,1-1 1 0 0,0 1 0 0 0,1-1 0 0 0,0 0 0 0 0,0-1 0 0 0,0 1 0 0 0,1-1 0 0 0,0-1 0 0 0,1 1 0 0 0,0-1 0 0 0,0 0 0 0 0,0-1 0 0 0,0 0 0 0 0,1 0 0 0 0,0-1 0 0 0,0 0 0 0 0,2 0-15 0 0,4 1-305 0 0,0 0 1 0 0,0-1-1 0 0,1 0 0 0 0,-1-1 0 0 0,1-1 1 0 0,0-1-1 0 0,-1 0 0 0 0,1-1 1 0 0,0-1-1 0 0,0 0 0 0 0,-1-1 0 0 0,1-1 1 0 0,-1 0-1 0 0,1-1 0 0 0,-1-1 1 0 0,0 0 304 0 0,36-20-7199 0 0,-34 13-459 0 0</inkml:trace>
  <inkml:trace contextRef="#ctx0" brushRef="#br0" timeOffset="85756.975">4170 1149 13331 0 0,'0'0'521'0'0,"0"0"-126"0"0,0 0-14 0 0,0 0 152 0 0,0 0 131 0 0,0 0 80 0 0,0 0 19 0 0,-26 35-83 0 0,-78 109-136 0 0,54-58 141 0 0,43-72-632 0 0,1 1 0 0 0,1 0-1 0 0,1 0 1 0 0,0 0-1 0 0,1 1 1 0 0,0-1 0 0 0,1 1-1 0 0,1 0 1 0 0,1 6-53 0 0,0-15 15 0 0,0-1 0 0 0,1 0 0 0 0,0 0 0 0 0,1 0 1 0 0,-1 0-1 0 0,1 0 0 0 0,0 0 0 0 0,1 0 0 0 0,-1-1 1 0 0,1 1-1 0 0,0-1 0 0 0,0 1 0 0 0,1-1 0 0 0,0 0 0 0 0,0-1 1 0 0,0 1-1 0 0,0 0 0 0 0,1-1 0 0 0,0 0 0 0 0,0 0 0 0 0,0-1 1 0 0,0 0-1 0 0,0 1 0 0 0,7 1-15 0 0,13 4 181 0 0,0-1 0 0 0,1-1 0 0 0,0-1 0 0 0,0-1 0 0 0,1-2 0 0 0,0 0 0 0 0,-1-2 0 0 0,1-1 0 0 0,0-1 0 0 0,14-4-181 0 0,-32 5 13 0 0,1 0 1 0 0,-1-1-1 0 0,0 0 1 0 0,0-1-1 0 0,0 0 1 0 0,0-1-1 0 0,-1 1 1 0 0,1-2-1 0 0,-1 1 1 0 0,1-1-1 0 0,-1 0 1 0 0,-1-1 0 0 0,1 0-1 0 0,7-6-13 0 0,-15 10-104 0 0,1 1 0 0 0,-1-1 1 0 0,0 0-1 0 0,1 0 0 0 0,-1 1 0 0 0,0-1 0 0 0,1 0 0 0 0,-1 0 0 0 0,0 0 1 0 0,0 0-1 0 0,0 1 0 0 0,1-1 0 0 0,-1 0 0 0 0,0 0 0 0 0,0 0 1 0 0,0 0-1 0 0,-1 0 0 0 0,1 1 0 0 0,0-1 0 0 0,0 0 0 0 0,0 0 1 0 0,-1 0-1 0 0,1 0 0 0 0,0 1 0 0 0,-1-1 0 0 0,1 0 0 0 0,-1 0 0 0 0,1 1 1 0 0,-1-1-1 0 0,1 0 0 0 0,-1 1 0 0 0,1-1 0 0 0,-1 0 0 0 0,0 1 1 0 0,1-1-1 0 0,-1 1 0 0 0,0-1 0 0 0,1 1 0 0 0,-1-1 0 0 0,0 1 1 0 0,0 0-1 0 0,0-1 0 0 0,0 1 104 0 0,-21-12-7956 0 0,13 11-1701 0 0</inkml:trace>
  <inkml:trace contextRef="#ctx0" brushRef="#br0" timeOffset="86001.017">3649 1502 8602 0 0,'0'0'2846'0'0,"0"0"-1350"0"0,0 0-318 0 0,0 0-23 0 0,0 0-147 0 0,33-5-267 0 0,108-19-155 0 0,333-45 1569 0 0,-309 46-9467 0 0,-131 19-3471 0 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2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58 251 1176 0 0,'0'0'908'0'0,"0"0"-888"0"0,0 0-318 0 0,0 0 266 0 0,0 0 498 0 0,0 0 413 0 0,0 0 202 0 0,0 0 56 0 0,0 0-1 0 0,0 0-42 0 0,0 0-67 0 0,29 3-95 0 0,92 7-113 0 0,145-16 3266 0 0,-40-20-3554 0 0,-146 14-1313 0 0,-30 0-4551 0 0,-44 11 2970 0 0,-6 1-2386 0 0,0 0 4738 0 0,0 0-1712 0 0</inkml:trace>
  <inkml:trace contextRef="#ctx0" brushRef="#br0" timeOffset="285.739">1 531 7858 0 0,'0'0'-479'0'0,"0"0"-120"0"0,0 0 226 0 0,0 0 1013 0 0,0 0 380 0 0,0 0 92 0 0,0 0-17 0 0,30-1-60 0 0,100-5-119 0 0,333-20 1415 0 0,-324 22-6401 0 0,-110 2 925 0 0,-2 1-3252 0 0,-22 1 5453 0 0</inkml:trace>
  <inkml:trace contextRef="#ctx0" brushRef="#br0" timeOffset="735.12">314 1 1632 0 0,'0'0'910'0'0,"0"0"-397"0"0,0 0-237 0 0,0 0-73 0 0,0 0 72 0 0,0 0 188 0 0,0 0 257 0 0,0 0 223 0 0,0 0 125 0 0,0 0 13 0 0,0 0-72 0 0,0 0-121 0 0,0 0-112 0 0,16 6-55 0 0,112 40 1168 0 0,92 42 497 0 0,-210-86-2363 0 0,-1 1 1 0 0,0 1 0 0 0,0-1 0 0 0,0 2 0 0 0,0-1-1 0 0,0 1 1 0 0,-1 0 0 0 0,0 1 0 0 0,0 0-1 0 0,-1 0 1 0 0,1 1 0 0 0,-2 0 0 0 0,1 0 0 0 0,-1 1-1 0 0,0-1 1 0 0,0 1 0 0 0,-1 1 0 0 0,0-1-1 0 0,0 1 1 0 0,-1 0 0 0 0,0 0 0 0 0,-1 0 0 0 0,0 0-1 0 0,0 1 1 0 0,-1 0 0 0 0,0-1 0 0 0,-1 1-1 0 0,0 0 1 0 0,-1 3-24 0 0,-3-3 115 0 0,-2 1 0 0 0,1-1 0 0 0,-1-1 0 0 0,-1 1 0 0 0,0-1 0 0 0,0 0 0 0 0,-1 0 0 0 0,0-1 0 0 0,0 0 0 0 0,-1 0 0 0 0,0 0-1 0 0,0-1 1 0 0,-3 1-115 0 0,-11 12 135 0 0,1 0-163 0 0,-15 12-276 0 0,2 1 0 0 0,1 2 0 0 0,2 2 0 0 0,1 1 0 0 0,2 0 0 0 0,-6 15 304 0 0,18-1-4863 0 0,12-31-845 0 0,0-12 60 0 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4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1327 433 2761 0 0,'0'0'2212'0'0,"0"0"-1436"0"0,0 0-649 0 0,0 0-44 0 0,0 0 277 0 0,0 0 391 0 0,0 0 331 0 0,0 0 137 0 0,0 0-76 0 0,0 0-211 0 0,0 0-221 0 0,0 0-208 0 0,-15 29-142 0 0,-48 95-92 0 0,-35 46 349 0 0,73-137-583 0 0,-2-1 0 0 0,-1-1 0 0 0,-1-1 0 0 0,-2-2 0 0 0,-1-1 0 0 0,-1-2 0 0 0,-1-1 0 0 0,-1-2 0 0 0,-8 3-35 0 0,29-17 16 0 0,0-1 0 0 0,0 0-1 0 0,0-1 1 0 0,-1-1 0 0 0,1 0 0 0 0,-1-1 0 0 0,0-1-1 0 0,-1 0 1 0 0,1-1 0 0 0,0-1 0 0 0,-1 0-1 0 0,-14-2-15 0 0,27 1 21 0 0,-1 0-1 0 0,0-1 0 0 0,0 1 0 0 0,0-1 1 0 0,1 0-1 0 0,-1 0 0 0 0,0-1 0 0 0,1 1 1 0 0,-1-1-1 0 0,1 1 0 0 0,0-1 0 0 0,-1 0 1 0 0,1 0-1 0 0,0-1 0 0 0,0 1 0 0 0,0-1 0 0 0,1 1 1 0 0,-1-1-1 0 0,0 0 0 0 0,1 0 0 0 0,0 0 1 0 0,0-1-1 0 0,0 1 0 0 0,0 0 0 0 0,0-1 1 0 0,1 1-1 0 0,-1-1 0 0 0,1 1 0 0 0,0-1 1 0 0,0 0-1 0 0,1 0 0 0 0,-1-2-20 0 0,0-2 6 0 0,1-1 0 0 0,-1 1 1 0 0,2-1-1 0 0,-1 0 0 0 0,1 1 0 0 0,1-1 1 0 0,-1 1-1 0 0,2-1 0 0 0,-1 1 0 0 0,1 0 1 0 0,0 0-1 0 0,1 0 0 0 0,-1 0 0 0 0,2 0-6 0 0,5-9 123 0 0,1 0-1 0 0,0 1 0 0 0,1 1 1 0 0,1-1-1 0 0,1 2 1 0 0,0 0-1 0 0,1 1 0 0 0,0 0 1 0 0,1 1-1 0 0,0 1 1 0 0,1 0-1 0 0,0 2 0 0 0,1-1 1 0 0,0 2-1 0 0,0 1 0 0 0,1 0 1 0 0,0 1-1 0 0,0 1 1 0 0,1 1-1 0 0,-1 1 0 0 0,1 0 1 0 0,6 2-123 0 0,0 3 198 0 0,0 2 1 0 0,0 1-1 0 0,0 1 1 0 0,0 1-1 0 0,-1 1 1 0 0,0 1-1 0 0,-1 2 1 0 0,0 0-1 0 0,0 2 1 0 0,-1 0 0 0 0,-1 2-1 0 0,-1 0 1 0 0,0 1-1 0 0,9 11-198 0 0,71 68 490 0 0,-64-47-1255 0 0,-19-55-8699 0 0,-12 0 4913 0 0,-2 3-1778 0 0</inkml:trace>
  <inkml:trace contextRef="#ctx0" brushRef="#br0" timeOffset="516.011">1892 717 5753 0 0,'0'0'1150'0'0,"0"0"-10"0"0,0 0 148 0 0,0 0 138 0 0,0 0 5 0 0,0 0-172 0 0,0 0-276 0 0,0 0-232 0 0,0 0-187 0 0,0 0-163 0 0,0 0-142 0 0,0 0-95 0 0,-28 33-61 0 0,-81 106-29 0 0,106-137-69 0 0,1 0-1 0 0,-1 0 1 0 0,1 0 0 0 0,0 1-1 0 0,0-1 1 0 0,0 1-1 0 0,0-1 1 0 0,0 1-1 0 0,1 0 1 0 0,-1-1-1 0 0,1 1 1 0 0,0 0 0 0 0,-1 0-1 0 0,1 0 1 0 0,1 0-1 0 0,-1 0 1 0 0,0 1-1 0 0,1-1 1 0 0,0 0 0 0 0,-1 0-1 0 0,1 0 1 0 0,0 1-5 0 0,2 6 27 0 0,-3-6-8 0 0,1 0 0 0 0,-1 0 1 0 0,1 0-1 0 0,0 0 0 0 0,0 1 0 0 0,0-1 0 0 0,1 0 0 0 0,0 0 0 0 0,-1 0 0 0 0,1 0 0 0 0,1 0 0 0 0,-1 0 0 0 0,1 0 0 0 0,-1 0 0 0 0,1-1 1 0 0,0 1-1 0 0,0 0 0 0 0,1-1 0 0 0,-1 0 0 0 0,1 1 0 0 0,0-1 0 0 0,0 0 0 0 0,0 0 0 0 0,0-1 0 0 0,0 1 0 0 0,1-1 0 0 0,-1 1 0 0 0,1-1 1 0 0,-1 0-1 0 0,1 0 0 0 0,0-1 0 0 0,0 1 0 0 0,0-1 0 0 0,0 0 0 0 0,0 0 0 0 0,3 0-19 0 0,2-1 85 0 0,-1 0 0 0 0,1-1 1 0 0,-1 0-1 0 0,0 0 0 0 0,0-1 0 0 0,1 0 0 0 0,-1 0 1 0 0,-1-1-1 0 0,1 0 0 0 0,0-1 0 0 0,-1 0 0 0 0,1 0 1 0 0,-1 0-1 0 0,0-1 0 0 0,-1 0 0 0 0,1 0 0 0 0,3-5-85 0 0,27-25 156 0 0,-2-2-1 0 0,-1-1 0 0 0,-2-2 0 0 0,-1-2 0 0 0,-3 0 0 0 0,-1-2 0 0 0,-2-1 1 0 0,-2-1-1 0 0,3-14-155 0 0,-18 39-34 0 0,0 0 1 0 0,-1 0-1 0 0,-1 0 1 0 0,-1-1-1 0 0,-1 0 1 0 0,-1 0-1 0 0,0 0 1 0 0,-2-1 0 0 0,-1 1-1 0 0,-1 0 1 0 0,-2-15 33 0 0,1 29-17 0 0,0 0 1 0 0,0 0-1 0 0,-1 0 1 0 0,0 0-1 0 0,0 0 1 0 0,0 1-1 0 0,-1-1 1 0 0,-1 1-1 0 0,1 0 1 0 0,-1 0 0 0 0,0 1-1 0 0,-4-4 17 0 0,7 7-6 0 0,-1 1 0 0 0,1-1-1 0 0,-1 1 1 0 0,0 0 0 0 0,0 0-1 0 0,0 0 1 0 0,0 0 0 0 0,0 0-1 0 0,0 1 1 0 0,0-1 0 0 0,0 1-1 0 0,-1 0 1 0 0,1 0 0 0 0,0 0-1 0 0,-1 1 1 0 0,1-1 0 0 0,-1 1 0 0 0,1 0-1 0 0,-1 0 1 0 0,1 0 0 0 0,-1 0-1 0 0,1 0 1 0 0,-1 1 0 0 0,1 0-1 0 0,-1 0 1 0 0,1 0 0 0 0,0 0-1 0 0,0 0 1 0 0,-1 1 0 0 0,-1 1 6 0 0,-4 4-2 0 0,0 1-1 0 0,1 0 1 0 0,0 1 0 0 0,1 0 0 0 0,0 0-1 0 0,0 0 1 0 0,1 1 0 0 0,0 0 0 0 0,1 1-1 0 0,0-1 1 0 0,0 1 0 0 0,1 0 0 0 0,0 2 2 0 0,-8 22 72 0 0,2 0 0 0 0,1 2 1 0 0,1-1-1 0 0,2 1 1 0 0,2 0-1 0 0,1 0 1 0 0,3 0-1 0 0,0 0 1 0 0,4 19-73 0 0,0-31-26 0 0,1 1 0 0 0,1-1 0 0 0,2 0 0 0 0,0 0 0 0 0,2-1 0 0 0,0 0 1 0 0,2-1-1 0 0,0 0 0 0 0,2-1 0 0 0,8 11 26 0 0,26 6-2556 0 0,-8-50-4197 0 0,-14-13-1302 0 0,-20 16 5404 0 0</inkml:trace>
  <inkml:trace contextRef="#ctx0" brushRef="#br0" timeOffset="833.481">2726 312 9506 0 0,'0'0'1415'0'0,"0"0"-716"0"0,0 0-171 0 0,0 0 155 0 0,0 0 164 0 0,0 0 94 0 0,0 0-18 0 0,0 0-48 0 0,-13 31-106 0 0,-37 102-146 0 0,8 22 380 0 0,36-125-939 0 0,1-1 0 0 0,1 1 0 0 0,1 0 0 0 0,2 1 0 0 0,2 18-64 0 0,0-44 45 0 0,0 1 0 0 0,1-1 0 0 0,0 0 1 0 0,0 0-1 0 0,0 0 0 0 0,1 0 0 0 0,0 0 0 0 0,0 0 0 0 0,0-1 0 0 0,0 0 0 0 0,1 1 0 0 0,-1-1 1 0 0,1 0-1 0 0,0-1 0 0 0,1 1 0 0 0,-1-1 0 0 0,0 0 0 0 0,1 0 0 0 0,0 0 0 0 0,0 0 0 0 0,0-1 1 0 0,0 0-1 0 0,0 0 0 0 0,0 0 0 0 0,1-1 0 0 0,-1 0 0 0 0,0 0 0 0 0,1 0 0 0 0,-1-1 0 0 0,1 1 0 0 0,-1-1 1 0 0,1-1-1 0 0,-1 1 0 0 0,1-1 0 0 0,-1 0 0 0 0,1 0 0 0 0,-1 0 0 0 0,0-1 0 0 0,0 0 0 0 0,3-1-45 0 0,129-45 84 0 0,-109 15-4266 0 0,-33 6-7340 0 0,1 20 6206 0 0</inkml:trace>
  <inkml:trace contextRef="#ctx0" brushRef="#br0" timeOffset="1140.776">2416 643 4313 0 0,'0'0'2863'0'0,"0"0"-1410"0"0,0 0-215 0 0,0 0 55 0 0,0 0-117 0 0,35-5-267 0 0,110-15-251 0 0,143-11 1585 0 0,-116 20-5520 0 0,-123 5-6118 0 0,-34 5 5921 0 0</inkml:trace>
  <inkml:trace contextRef="#ctx0" brushRef="#br0" timeOffset="1905.553">362 146 0 0 0,'0'0'775'0'0,"0"0"542"0"0,0 0 148 0 0,0 0-21 0 0,0 0-46 0 0,0 0-67 0 0,0 0-92 0 0,0 0-89 0 0,0 0-45 0 0,-6-19-89 0 0,-18-55-80 0 0,23 71-808 0 0,1 1 1 0 0,-1-1-1 0 0,0 1 0 0 0,0-1 0 0 0,0 1 0 0 0,0 0 1 0 0,0 0-1 0 0,-1 0 0 0 0,1-1 0 0 0,-1 1 0 0 0,1 0 1 0 0,-1 1-1 0 0,0-1 0 0 0,0 0 0 0 0,0 0 0 0 0,0 1 1 0 0,0-1-1 0 0,0 1 0 0 0,0 0 0 0 0,0 0 0 0 0,-1 0 1 0 0,1 0-1 0 0,-1 0 0 0 0,1 0 0 0 0,0 0 0 0 0,-2 0-128 0 0,-10-3 567 0 0,9 3-521 0 0,0 1 0 0 0,0 0 0 0 0,-1-1 0 0 0,1 2 0 0 0,0-1 0 0 0,-1 0 1 0 0,1 1-1 0 0,0 0 0 0 0,0 1 0 0 0,-1-1 0 0 0,1 1 0 0 0,0 0 0 0 0,1 0 0 0 0,-1 0 1 0 0,0 1-1 0 0,0 0 0 0 0,1 0 0 0 0,0 0 0 0 0,0 0 0 0 0,0 1 0 0 0,0-1 0 0 0,0 1 1 0 0,1 0-1 0 0,-1 0 0 0 0,1 1 0 0 0,0-1 0 0 0,0 1 0 0 0,1-1 0 0 0,-1 1 1 0 0,1 0-1 0 0,0 0 0 0 0,1 0 0 0 0,-1 0 0 0 0,1 0 0 0 0,0 1 0 0 0,0-1 0 0 0,0 0 1 0 0,1 1-1 0 0,0 4-46 0 0,-1 56 180 0 0,3 0 0 0 0,2-1 0 0 0,3 1 0 0 0,4-1-1 0 0,11 40-179 0 0,14 87 250 0 0,-17-54 18 0 0,-6 1 0 0 0,-5 0 0 0 0,-8 45-268 0 0,-2-164 61 0 0,0 0 0 0 0,-1 0 0 0 0,-2 0 0 0 0,0 0 0 0 0,-1-1 0 0 0,0 0 0 0 0,-2 0 0 0 0,0-1 0 0 0,-2 0 0 0 0,0 0 0 0 0,-2 2-61 0 0,-61 50 210 0 0,9-54-369 0 0,62-16 69 0 0,1 0 0 0 0,0 0 1 0 0,-1 0-1 0 0,1 0 0 0 0,0 0 0 0 0,0 0 1 0 0,-1-1-1 0 0,1 1 0 0 0,0 0 0 0 0,0-1 1 0 0,0 1-1 0 0,-1-1 0 0 0,1 1 0 0 0,0-1 1 0 0,0 0-1 0 0,0 0 0 0 0,0 1 0 0 0,0-1 1 0 0,0 0-1 0 0,0 0 0 0 0,0 0 0 0 0,1 0 1 0 0,-1 0-1 0 0,0 0 0 0 0,0 0 0 0 0,1 0 1 0 0,-1 0-1 0 0,1 0 0 0 0,-1-1 0 0 0,1 1 1 0 0,-1 0-1 0 0,1 0 0 0 0,0-1 0 0 0,0 1 1 0 0,-1 0 89 0 0,0-31-6952 0 0,1 21 3037 0 0,0 3-3627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29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884 74 0 0 0,'0'0'1158'0'0,"0"0"161"0"0,0 0 91 0 0,0 0 40 0 0,0 0 9 0 0,0 0-1 0 0,0 0-74 0 0,0 0-146 0 0,0 0-147 0 0,0 0-161 0 0,-18 17-144 0 0,-52 50-102 0 0,55-42-28 0 0,24-21-186 0 0,-7-3-325 0 0,14 4 277 0 0,0-1 0 0 0,1-1-1 0 0,-1 0 1 0 0,1-1 0 0 0,-1-1 0 0 0,1 0 0 0 0,-1-2 0 0 0,1 0-1 0 0,0 0 1 0 0,-1-2-422 0 0,219-55 1343 0 0,173-84 940 0 0,-408 142-2262 0 0,1 0-1 0 0,-1 0 1 0 0,1 0-1 0 0,-1 0 1 0 0,1 0-1 0 0,-1 0 1 0 0,1 0-1 0 0,-1 0 1 0 0,1 0-1 0 0,-1 0 0 0 0,0 0 1 0 0,1 1-1 0 0,-1-1 1 0 0,1 0-1 0 0,-1 0 1 0 0,1 0-1 0 0,-1 1 1 0 0,1-1-1 0 0,-1 0 1 0 0,0 0-1 0 0,1 1 1 0 0,-1-1-1 0 0,1 0 0 0 0,-1 1 1 0 0,0-1-1 0 0,0 0 1 0 0,1 1-1 0 0,-1-1 1 0 0,0 1-1 0 0,1-1 1 0 0,-1 1-1 0 0,0-1 1 0 0,0 1-1 0 0,0-1 1 0 0,0 0-1 0 0,0 1 1 0 0,1-1-1 0 0,-1 1 0 0 0,0-1 1 0 0,0 1-1 0 0,0-1 1 0 0,0 1-1 0 0,0-1 1 0 0,0 1-1 0 0,0-1 1 0 0,-1 1-1 0 0,1-1 1 0 0,0 1-1 0 0,0-1 1 0 0,0 1-1 0 0,0-1 0 0 0,-1 1 1 0 0,1-1-1 0 0,0 0 1 0 0,0 1-1 0 0,-1-1 1 0 0,1 1-1 0 0,0-1 1 0 0,-1 0-1 0 0,1 1 1 0 0,0-1-21 0 0,-15 44 63 0 0,13-38 40 0 0,-34 93 85 0 0,5 1 0 0 0,5 1 0 0 0,4 1 0 0 0,-8 99-188 0 0,-12 127 52 0 0,21-182 10 0 0,17-100 1347 0 0,-13-69-387 0 0,4 9-1006 0 0,0 0 0 0 0,0 1 0 0 0,-1 0 0 0 0,-1 1-1 0 0,0 1 1 0 0,-1 0 0 0 0,0 1 0 0 0,0 1 0 0 0,-1 1 0 0 0,0 0 0 0 0,-17-5-16 0 0,12 6-56 0 0,-1 1 1 0 0,0 1-1 0 0,0 1 0 0 0,0 1 1 0 0,0 0-1 0 0,-1 2 1 0 0,1 1-1 0 0,-1 1 0 0 0,1 1 1 0 0,0 1-1 0 0,0 1 1 0 0,-18 6 55 0 0,-8 4-136 0 0,1 2 0 0 0,0 3 1 0 0,1 1-1 0 0,1 3 0 0 0,-13 10 136 0 0,2-1-263 0 0,1 3-1 0 0,2 2 1 0 0,1 3-1 0 0,3 1 0 0 0,-38 41 264 0 0,32-12-1608 0 0,39-16-2599 0 0,40-42-8077 0 0,-19-12 10299 0 0,7 0-3636 0 0</inkml:trace>
  <inkml:trace contextRef="#ctx0" brushRef="#br0" timeOffset="267.184">965 752 19076 0 0,'0'0'1471'0'0,"0"0"-657"0"0,0 0-440 0 0,0 0-10 0 0,0 0 112 0 0,0 0 65 0 0,0 0-7 0 0,37-22-50 0 0,121-69-46 0 0,-43 47 175 0 0,-91 39-486 0 0,49-10 32 0 0,0 4-1 0 0,2 2 0 0 0,-1 4 1 0 0,0 3-1 0 0,27 4-158 0 0,-27 19-1698 0 0,-65-10-2579 0 0,-5 3-3676 0 0,-4-9-3399 0 0</inkml:trace>
  <inkml:trace contextRef="#ctx0" brushRef="#br0" timeOffset="944.452">1972 763 9930 0 0,'0'0'618'0'0,"0"0"-361"0"0,0 0-56 0 0,0 0 409 0 0,0 0 429 0 0,0 0 96 0 0,0 0-36 0 0,0 0-109 0 0,0 0-159 0 0,0 0-172 0 0,10 34-155 0 0,31 109-114 0 0,-30-45 146 0 0,-12-59-118 0 0,-1 0 1 0 0,-3-1-1 0 0,-1 0 0 0 0,-9 30-418 0 0,16-76 3509 0 0,4-29-2906 0 0,15-39-394 0 0,3 1 0 0 0,4 1 0 0 0,20-38-209 0 0,-24 70-20 0 0,1 1 0 0 0,2 1 0 0 0,1 1 0 0 0,33-34 20 0 0,-27 53-192 0 0,-25 53-142 0 0,-6 173-1483 0 0,10-171-1185 0 0,1-15-7201 0 0,-9-16 620 0 0</inkml:trace>
  <inkml:trace contextRef="#ctx0" brushRef="#br0" timeOffset="1187.172">2524 943 16371 0 0,'0'0'649'0'0,"0"0"-425"0"0,0 0-72 0 0,0 0 24 0 0,0 0 0 0 0,0 0-48 0 0,0 0-72 0 0,0 0-88 0 0,0 0-128 0 0,0 0-152 0 0,0 0-272 0 0,0 0-617 0 0,0 0-1327 0 0,0 0-1825 0 0,28 173-4409 0 0</inkml:trace>
  <inkml:trace contextRef="#ctx0" brushRef="#br0" timeOffset="1336.809">2456 571 17156 0 0,'0'0'1568'0'0,"0"0"-848"0"0,0 0-368 0 0,0 0-104 0 0,0 0-120 0 0,0 0-304 0 0,0 0-304 0 0,0 0-400 0 0,0 0-624 0 0,0 0-1097 0 0,0 0-2008 0 0,0 0-5313 0 0</inkml:trace>
  <inkml:trace contextRef="#ctx0" brushRef="#br0" timeOffset="1735.268">2966 708 17700 0 0,'0'0'1371'0'0,"0"0"-236"0"0,0 0-170 0 0,0 0-159 0 0,0 0-194 0 0,0 0-151 0 0,0 0-113 0 0,0 0-96 0 0,0 0-104 0 0,0 0-77 0 0,0 0-26 0 0,-31 28-46 0 0,-94 90-27 0 0,72-51-38 0 0,49-56 44 0 0,2-6-5 0 0,0 0 1 0 0,0-1-1 0 0,0 1 0 0 0,1 0 1 0 0,0 0-1 0 0,0 1 0 0 0,0-1 1 0 0,0 0-1 0 0,1 0 0 0 0,0 0 1 0 0,0 1-1 0 0,0-1 0 0 0,1 0 1 0 0,0 0-1 0 0,0 0 0 0 0,0 0 1 0 0,1 0-1 0 0,-1 0 0 0 0,1 0 1 0 0,0 0-1 0 0,1-1 0 0 0,-1 1 1 0 0,1-1-1 0 0,0 1 0 0 0,0-1 27 0 0,3 2 4 0 0,-1-1-1 0 0,1 0 0 0 0,0-1 0 0 0,0 1 1 0 0,0-1-1 0 0,1-1 0 0 0,-1 1 0 0 0,1-1 1 0 0,0 0-1 0 0,0-1 0 0 0,0 1 0 0 0,1-1 1 0 0,-1-1-1 0 0,0 1 0 0 0,1-1 1 0 0,-1-1-1 0 0,1 0 0 0 0,-1 0 0 0 0,1 0 1 0 0,4-1-4 0 0,11-4 96 0 0,0-1 1 0 0,-1-1-1 0 0,0-1 1 0 0,0 0-1 0 0,-1-2 1 0 0,0-1-1 0 0,0 0 1 0 0,-1-2-1 0 0,-1 0 1 0 0,0-1-1 0 0,-1-1 1 0 0,0-1-1 0 0,-2-1 1 0 0,8-8-97 0 0,-5 6 68 0 0,0 0 0 0 0,-1-1 0 0 0,-1 0 0 0 0,-1-2 0 0 0,-1 0 0 0 0,0-1 0 0 0,-2 0 0 0 0,-1-1 0 0 0,-1 0 0 0 0,-1-1 0 0 0,-1 0 0 0 0,-1-1 0 0 0,-2 0 0 0 0,0 0 0 0 0,-2-1 0 0 0,-1 1 0 0 0,0-1 0 0 0,-3-13-68 0 0,-1 27-37 0 0,-2 0 1 0 0,1 0-1 0 0,-2 0 1 0 0,0 0-1 0 0,0 1 1 0 0,-1 0-1 0 0,-1 0 0 0 0,0 0 1 0 0,-1 0-1 0 0,0 1 1 0 0,0 0-1 0 0,-1 1 1 0 0,-1 0-1 0 0,0 0 1 0 0,0 1-1 0 0,-1 0 0 0 0,0 0 1 0 0,0 1-1 0 0,-1 1 1 0 0,0-1-1 0 0,-1 2 1 0 0,-6-4 36 0 0,11 8-24 0 0,0-1 1 0 0,-1 1 0 0 0,1 0-1 0 0,-1 0 1 0 0,1 1 0 0 0,-1 0-1 0 0,1 0 1 0 0,-1 1-1 0 0,0 0 1 0 0,1 0 0 0 0,-1 1-1 0 0,1 0 1 0 0,-1 0 0 0 0,1 1-1 0 0,-1 0 1 0 0,1 0 0 0 0,0 1-1 0 0,0 0 1 0 0,0 0-1 0 0,0 1 1 0 0,1 0 0 0 0,-1 0-1 0 0,1 0 1 0 0,0 1 0 0 0,0 0-1 0 0,0 0 1 0 0,1 0 0 0 0,0 1-1 0 0,0 0 1 0 0,0 1 23 0 0,-6 7-55 0 0,0 0 0 0 0,1 1 0 0 0,1 1 0 0 0,1 0 1 0 0,0 0-1 0 0,1 0 0 0 0,0 1 0 0 0,2 0 0 0 0,0 0 0 0 0,1 1 1 0 0,0-1-1 0 0,1 10 55 0 0,1-13-86 0 0,2 1 0 0 0,-1-1 0 0 0,2 0 0 0 0,0 1 0 0 0,1-1 0 0 0,0 0 1 0 0,1 0-1 0 0,1 0 0 0 0,0-1 0 0 0,0 1 0 0 0,2-1 0 0 0,0 0 0 0 0,0 0 0 0 0,1 0 0 0 0,1-1 1 0 0,0-1-1 0 0,0 1 0 0 0,2-1 0 0 0,-1 0 0 0 0,1-1 0 0 0,1 0 0 0 0,-1-1 0 0 0,2 0 0 0 0,-1-1 1 0 0,10 5 85 0 0,-1-2-444 0 0,0-1 0 0 0,0-1 0 0 0,1-1 0 0 0,0-1 0 0 0,1 0 0 0 0,14 1 444 0 0,74 9-9356 0 0,-82-16-85 0 0</inkml:trace>
  <inkml:trace contextRef="#ctx0" brushRef="#br0" timeOffset="2929.138">3837 616 12419 0 0,'0'0'2840'0'0,"0"0"-1153"0"0,0 0-438 0 0,0 0-177 0 0,0 0-217 0 0,0 0-157 0 0,0 0-61 0 0,0 0-31 0 0,0 0-35 0 0,-33 7-67 0 0,-104 26-96 0 0,132-32-378 0 0,1 0-1 0 0,-1 0 0 0 0,1 0 0 0 0,-1 0 1 0 0,1 1-1 0 0,0 0 0 0 0,-1 0 0 0 0,1 0 1 0 0,0 1-1 0 0,0-1 0 0 0,1 1 0 0 0,-1 0 1 0 0,1 0-1 0 0,-1 0 0 0 0,1 0 1 0 0,0 1-1 0 0,-1 0-29 0 0,-4 7 82 0 0,-4 0-65 0 0,1 1 0 0 0,0 0 0 0 0,1 1 0 0 0,1 0 0 0 0,0 0-1 0 0,0 1 1 0 0,1 0 0 0 0,1 0 0 0 0,1 1 0 0 0,0 0-1 0 0,1 0 1 0 0,0 1 0 0 0,1 0 0 0 0,1-1 0 0 0,-1 13-17 0 0,5-24 1 0 0,-1-1 0 0 0,0 1 0 0 0,1 0 0 0 0,-1 0 0 0 0,1 0 0 0 0,0-1 0 0 0,1 1 1 0 0,-1-1-1 0 0,0 1 0 0 0,1-1 0 0 0,0 1 0 0 0,0-1 0 0 0,0 0 0 0 0,0 0 1 0 0,1 0-1 0 0,-1 0 0 0 0,1 0 0 0 0,0 0 0 0 0,-1-1 0 0 0,1 1 0 0 0,0-1 1 0 0,1 0-1 0 0,-1 0 0 0 0,0 0 0 0 0,1 0 0 0 0,-1-1 0 0 0,1 1 0 0 0,-1-1 0 0 0,1 0 1 0 0,0 0-1 0 0,0 0 0 0 0,-1-1 0 0 0,1 1 0 0 0,1-1-1 0 0,7 2 56 0 0,0-2 0 0 0,0 1 0 0 0,0-1 0 0 0,0-1 0 0 0,0 0 0 0 0,0-1 0 0 0,0 0 0 0 0,-1-1 0 0 0,1 0 0 0 0,7-4-56 0 0,14-8 91 0 0,-2-2-1 0 0,0-1 1 0 0,-1-2-1 0 0,-1 0 0 0 0,-1-3 1 0 0,0 0-1 0 0,-2-1 0 0 0,-1-2 1 0 0,2-4-91 0 0,44-58 224 0 0,-71 87-189 0 0,0 1-27 0 0,-8 27-507 0 0,6-22 480 0 0,-6 11-40 0 0,2 0 0 0 0,0 0-1 0 0,0 1 1 0 0,2 0-1 0 0,0 0 1 0 0,1 0-1 0 0,0 0 1 0 0,2 1 0 0 0,0-1-1 0 0,1 1 1 0 0,1 7 59 0 0,0-22 1 0 0,1 1 1 0 0,0 0 0 0 0,0-1-1 0 0,0 1 1 0 0,0-1 0 0 0,0 1-1 0 0,1-1 1 0 0,-1 0 0 0 0,1 0-1 0 0,0 0 1 0 0,0-1 0 0 0,0 1-1 0 0,0-1 1 0 0,1 1 0 0 0,-1-1-1 0 0,1 0 1 0 0,-1 0 0 0 0,1-1-1 0 0,0 1 1 0 0,-1-1 0 0 0,1 1 0 0 0,0-1-1 0 0,0-1 1 0 0,0 1 0 0 0,0 0-1 0 0,0-1 1 0 0,0 0 0 0 0,0 0-1 0 0,0 0 1 0 0,0-1 0 0 0,0 1-1 0 0,0-1 1 0 0,0 0 0 0 0,0 0-1 0 0,0 0 1 0 0,0 0 0 0 0,0-1-1 0 0,-1 0 1 0 0,1 0 0 0 0,-1 0-1 0 0,1 0 1 0 0,-1 0 0 0 0,1-1-2 0 0,17-14 99 0 0,-1-1 1 0 0,-1 0 0 0 0,-1-2 0 0 0,0 0-1 0 0,-2-1 1 0 0,0 0 0 0 0,2-7-100 0 0,41-52 11 0 0,-9 28-12 0 0,-45 55-1050 0 0,-5-2 1040 0 0,0-1 30 0 0,0 0 26 0 0,0 0 43 0 0,0 0 48 0 0,0 0 47 0 0,0 0 42 0 0,0 0 37 0 0,-1 5 2960 0 0,-7 13-3549 0 0,5-12 499 0 0,-20 68-293 0 0,14 22-256 0 0,9-93 362 0 0,1-1 0 0 0,-1 1 0 0 0,1-1-1 0 0,0 1 1 0 0,-1-1 0 0 0,1 1-1 0 0,0-1 1 0 0,0 1 0 0 0,1-1 0 0 0,-1 0-1 0 0,1 0 1 0 0,-1 0 0 0 0,1 1 0 0 0,-1-1-1 0 0,1-1 1 0 0,0 1 0 0 0,0 0 0 0 0,0 0-1 0 0,0-1 1 0 0,0 1 0 0 0,1-1-1 0 0,-1 0 1 0 0,0 0 0 0 0,1 1 0 0 0,-1-1-1 0 0,1-1 1 0 0,-1 1 0 0 0,1 0 0 0 0,-1-1-1 0 0,1 1 1 0 0,-1-1 0 0 0,1 0-1 0 0,0 0 1 0 0,-1 0 0 0 0,2 0 15 0 0,9-3 21 0 0,0 0 0 0 0,0 0 0 0 0,0-2 0 0 0,-1 1-1 0 0,1-2 1 0 0,-1 1 0 0 0,0-2 0 0 0,-1 0 0 0 0,1 0 0 0 0,-2-1 0 0 0,1 0 0 0 0,-1-1 0 0 0,0 0 0 0 0,-1-1 0 0 0,6-6-21 0 0,21-18 15 0 0,228-238 69 0 0,-255 263-71 0 0,-9 9-21 0 0,0 0 1 0 0,0 0-1 0 0,1 0 1 0 0,-1 1-1 0 0,0-1 1 0 0,0 0-1 0 0,1 0 0 0 0,-1 0 1 0 0,0 0-1 0 0,0 1 1 0 0,1-1-1 0 0,-1 0 1 0 0,0 0-1 0 0,0 0 0 0 0,1 0 1 0 0,-1 0-1 0 0,0 0 8 0 0,-16 36-30 0 0,2 1-1 0 0,0 0 1 0 0,3 1 0 0 0,1 1-1 0 0,2-1 1 0 0,2 1-1 0 0,1 1 1 0 0,2-1-1 0 0,2 1 1 0 0,2-1 0 0 0,1 2 30 0 0,3-5-8 0 0,2-1 0 0 0,2 0 0 0 0,1 0 0 0 0,2 0 1 0 0,1-2-1 0 0,1 0 0 0 0,2 0 0 0 0,6 7 8 0 0,50 115 8 0 0,-68-149-7 0 0,-1 0 1 0 0,0 0-1 0 0,0 0 1 0 0,0 1-1 0 0,-1-1 0 0 0,0 1 1 0 0,0-1-1 0 0,-1 1 1 0 0,1 0-1 0 0,-2-1 0 0 0,1 1 1 0 0,-1 0-1 0 0,0 0 1 0 0,0 0-1 0 0,-1 0 1 0 0,1-1-1 0 0,-2 1 0 0 0,1 0 1 0 0,-1-1-1 0 0,0 1 1 0 0,0-1-1 0 0,-1 1 1 0 0,0-1-1 0 0,0 0 0 0 0,0 0 1 0 0,-1 0-1 0 0,0-1 1 0 0,0 1-1 0 0,-1-1 0 0 0,1 0 1 0 0,-1 0-2 0 0,-20 9-74 0 0,0 0 0 0 0,-1-2 0 0 0,0-1 0 0 0,-1-1-1 0 0,0-2 1 0 0,0 0 0 0 0,-1-2 0 0 0,0-1 0 0 0,-19 1 74 0 0,-46-5 155 0 0,92-1-158 0 0,1-1-1 0 0,-1 1 1 0 0,0-1 0 0 0,1 0 0 0 0,-1 1 0 0 0,1-1 0 0 0,-1 0 0 0 0,1 0-1 0 0,-1 1 1 0 0,1-1 0 0 0,0 0 0 0 0,-1 0 0 0 0,1 0 0 0 0,0 1 0 0 0,0-1-1 0 0,0 0 1 0 0,-1 0 0 0 0,1 0 0 0 0,0 0 0 0 0,0 0 0 0 0,0 1-1 0 0,0-1 1 0 0,0 0 0 0 0,1 0 0 0 0,-1 0 0 0 0,0 0 0 0 0,0 0 0 0 0,0 1-1 0 0,1-1 1 0 0,-1 0 0 0 0,1 0 0 0 0,-1 1 0 0 0,0-1 0 0 0,1 0 0 0 0,-1 0-1 0 0,1 1 1 0 0,0-1 0 0 0,-1 0 0 0 0,1 1 0 0 0,-1-1 0 0 0,1 1-1 0 0,0-1 1 0 0,-1 1 0 0 0,1-1 0 0 0,0 1 0 0 0,0-1 0 0 0,0 1 3 0 0,377-341-1731 0 0,-373 336 1437 0 0,75-71-2803 0 0,-31 22-7062 0 0,-33 34-1402 0 0</inkml:trace>
  <inkml:trace contextRef="#ctx0" brushRef="#br0" timeOffset="3493.67">2554 325 15859 0 0,'0'0'2268'0'0,"0"0"-820"0"0,0 0-457 0 0,0 0-150 0 0,0 0-9 0 0,0 0 9 0 0,0 0-31 0 0,0 0-77 0 0,0 0-165 0 0,0 0-178 0 0,0 0-147 0 0,0 0-119 0 0,0 0-64 0 0,1 3-40 0 0,-1-3-50 0 0,4 16-4259 0 0,0-10 629 0 0,-1 1-4463 0 0,-1-3-1803 0 0</inkml:trace>
  <inkml:trace contextRef="#ctx0" brushRef="#br0" timeOffset="5084.187">0 1834 1136 0 0,'0'0'394'0'0,"0"0"-89"0"0,0 0 19 0 0,0 0 171 0 0,0 0 256 0 0,0 0 249 0 0,0 0 179 0 0,0 0 132 0 0,0 0 78 0 0,0 0 17 0 0,0 0-48 0 0,34-12-109 0 0,106-37-150 0 0,-45 35 298 0 0,-73 16-1089 0 0,602 7 3438 0 0,81-53-2051 0 0,400-88-1695 0 0,379-93-62 0 0,-860 128-7675 0 0,-521 81-2902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20.1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171 191 7722 0 0,'0'0'973'0'0,"0"0"-125"0"0,0 0 61 0 0,0 0 211 0 0,0 0 180 0 0,0 0 34 0 0,0 0-115 0 0,0 0-196 0 0,-2 33-213 0 0,-7 106-195 0 0,18-31 249 0 0,-2-79-672 0 0,0 6-410 0 0,23 144 1165 0 0,-28-58-7153 0 0,-4-110 2116 0 0,1-7 29 0 0,1 0-1240 0 0</inkml:trace>
  <inkml:trace contextRef="#ctx0" brushRef="#br0" timeOffset="353.768">0 209 5089 0 0,'0'0'676'0'0,"0"0"184"0"0,0 0 382 0 0,0 0 356 0 0,0 0 138 0 0,0 0-90 0 0,0 0-237 0 0,36-22-243 0 0,115-68-188 0 0,-61 54 240 0 0,-72 33-923 0 0,-4 1-51 0 0,-1-2-78 0 0,0 1-1 0 0,0 0 0 0 0,0 1 0 0 0,0 1 1 0 0,0 0-1 0 0,0 1 0 0 0,1 0 0 0 0,-1 1 1 0 0,0 0-1 0 0,0 1 0 0 0,0 1 0 0 0,0 0 1 0 0,9 4-166 0 0,-18-5 12 0 0,-1 1 1 0 0,0-1 0 0 0,0 1-1 0 0,0 0 1 0 0,0 0-1 0 0,-1 0 1 0 0,1 0 0 0 0,-1 0-1 0 0,0 1 1 0 0,0-1 0 0 0,0 1-1 0 0,0 0 1 0 0,-1-1-1 0 0,1 1 1 0 0,-1 0 0 0 0,0 0-1 0 0,0 0 1 0 0,0 0-1 0 0,-1 0 1 0 0,0 0 0 0 0,1 0-1 0 0,-1 0 1 0 0,0 0 0 0 0,-1 0-1 0 0,1 0 1 0 0,-1 0-1 0 0,0 0-12 0 0,-40 104 158 0 0,11-68-178 0 0,-2 0-1 0 0,-2-3 1 0 0,-1 0-1 0 0,-33 25 21 0 0,-40 40 74 0 0,108-101-71 0 0,-3 0-2 0 0,1 1 0 0 0,-1-1 0 0 0,1 1 0 0 0,-1 0 0 0 0,1 0 0 0 0,0 0 0 0 0,0 0 0 0 0,0 1 0 0 0,0-1 0 0 0,0 0 0 0 0,0 1-1 0 0,1-1 1 0 0,-1 1 0 0 0,1 0 0 0 0,0-1 0 0 0,-1 1 0 0 0,1 0 0 0 0,1 0 0 0 0,-1 0 0 0 0,0 0 0 0 0,1 0 0 0 0,-1 0 0 0 0,1 0 0 0 0,0 0 0 0 0,0 0 0 0 0,0 0 0 0 0,1 0-1 0 0,-1 0 1 0 0,1 0 0 0 0,-1 0 0 0 0,1 0 0 0 0,0 0 0 0 0,0-1 0 0 0,1 2-1 0 0,15 5 93 0 0,1 0 0 0 0,1-2 0 0 0,-1 0-1 0 0,1-1 1 0 0,0-1 0 0 0,1-1 0 0 0,-1 0 0 0 0,1-2 0 0 0,0 0-1 0 0,12-1-92 0 0,130 21 150 0 0,-142-15-643 0 0,10 2-1806 0 0,-8-6-7037 0 0,-18-3-445 0 0</inkml:trace>
  <inkml:trace contextRef="#ctx0" brushRef="#br0" timeOffset="694.324">828 603 3873 0 0,'0'0'2710'0'0,"0"0"-981"0"0,0 0-546 0 0,0 0-208 0 0,0 0-171 0 0,0 0-174 0 0,0 0-114 0 0,0 0-47 0 0,0 0-6 0 0,0 0 21 0 0,-6 32 12 0 0,-16 96 9 0 0,21-127-492 0 0,1 0 1 0 0,-1-1 0 0 0,1 1 0 0 0,-1 0 0 0 0,0-1 0 0 0,1 1-1 0 0,-1 0 1 0 0,1 0 0 0 0,-1-1 0 0 0,1 1 0 0 0,0 0 0 0 0,-1 0-1 0 0,1 0 1 0 0,0-1 0 0 0,0 1 0 0 0,-1 0 0 0 0,1 0 0 0 0,0 0-1 0 0,0 0 1 0 0,0 0 0 0 0,0 0 0 0 0,0 0 0 0 0,0-1 0 0 0,0 1-1 0 0,1 0 1 0 0,-1 0 0 0 0,0 0 0 0 0,0 0 0 0 0,1 0 0 0 0,-1-1-1 0 0,0 1 1 0 0,1 0 0 0 0,-1 0 0 0 0,1 0 0 0 0,-1-1 0 0 0,1 1-1 0 0,0 0 1 0 0,-1-1 0 0 0,1 1 0 0 0,0-1 0 0 0,-1 1 0 0 0,1 0-1 0 0,0-1 1 0 0,-1 1 0 0 0,1-1 0 0 0,0 0 0 0 0,0 1 0 0 0,0-1-1 0 0,0 0 1 0 0,-1 1 0 0 0,1-1 0 0 0,0 0 0 0 0,0 0 0 0 0,0 0-1 0 0,0 0 1 0 0,0 0 0 0 0,0 0 0 0 0,0 0 0 0 0,-1 0 0 0 0,1 0-1 0 0,0 0 1 0 0,0-1-14 0 0,4 0 175 0 0,6 0-30 0 0,0 0 1 0 0,0-1 0 0 0,0 0-1 0 0,0-1 1 0 0,-1 0-1 0 0,0-1 1 0 0,0 0 0 0 0,0-1-1 0 0,0 0 1 0 0,0-1-1 0 0,-1 0 1 0 0,0 0 0 0 0,0-1-1 0 0,-1 0 1 0 0,0 0 0 0 0,0-1-1 0 0,-1 0 1 0 0,0 0-1 0 0,0-1 1 0 0,-1 0 0 0 0,0 0-1 0 0,0-1 1 0 0,-1 0-1 0 0,0 0 1 0 0,-1 0 0 0 0,0 0-1 0 0,-1-1 1 0 0,0 1 0 0 0,-1-1-1 0 0,0 0 1 0 0,-1 0-1 0 0,1-3-145 0 0,-3 11-87 0 0,1 0-1 0 0,0 1 1 0 0,-1-1-1 0 0,0 0 1 0 0,1 1-1 0 0,-1-1 0 0 0,0 0 1 0 0,0 1-1 0 0,-1-1 1 0 0,1 1-1 0 0,0 0 0 0 0,-1-1 1 0 0,0 1-1 0 0,1 0 1 0 0,-1 0-1 0 0,0 0 1 0 0,0 0-1 0 0,0 0 0 0 0,0 1 1 0 0,0-1-1 0 0,-1 0 1 0 0,1 1-1 0 0,-1 0 1 0 0,1-1-1 0 0,-1 1 0 0 0,1 0 1 0 0,-1 0-1 0 0,1 1 1 0 0,-1-1-1 0 0,-1 0 88 0 0,-52-6-9766 0 0,46 7 1631 0 0</inkml:trace>
  <inkml:trace contextRef="#ctx0" brushRef="#br0" timeOffset="959.841">1447 600 3889 0 0,'0'0'3833'0'0,"0"0"-1522"0"0,0 0-577 0 0,0 0-133 0 0,0 0-205 0 0,0 0-297 0 0,0 0-257 0 0,0 0-171 0 0,0 0-123 0 0,0 0-103 0 0,0 0-97 0 0,0 0-53 0 0,0 0-51 0 0,-28 19-65 0 0,-85 59-62 0 0,111-77-116 0 0,0-1-1 0 0,0 1 1 0 0,0-1-1 0 0,1 1 1 0 0,-1 0 0 0 0,0 0-1 0 0,0 0 1 0 0,1 0-1 0 0,-1 0 1 0 0,0 0-1 0 0,1 0 1 0 0,-1 1 0 0 0,1-1-1 0 0,0 1 1 0 0,-1-1-1 0 0,1 1 1 0 0,0-1-1 0 0,0 1 1 0 0,0 0-1 0 0,0-1 1 0 0,0 1 0 0 0,0 0-1 0 0,1 0 1 0 0,-1 0-1 0 0,1 0 1 0 0,-1 0-1 0 0,1 0 1 0 0,-1 0 0 0 0,1 0-1 0 0,0 0 1 0 0,0 1-1 0 0,2 4-47 0 0,0-3 14 0 0,1 0 0 0 0,0 0 0 0 0,0 0 0 0 0,0-1-1 0 0,1 1 1 0 0,-1-1 0 0 0,1 1 0 0 0,0-1 0 0 0,0 0 0 0 0,0 0 0 0 0,0-1 0 0 0,0 0 0 0 0,1 1 0 0 0,-1-1 0 0 0,1-1-1 0 0,0 1 1 0 0,-1-1 0 0 0,1 1 0 0 0,0-1 0 0 0,0-1 0 0 0,0 1 0 0 0,0-1 0 0 0,0 0 0 0 0,0 0 0 0 0,0 0 0 0 0,3-1 33 0 0,91-7-1916 0 0,-66-2-1855 0 0,-4-5-3843 0 0,-18 7 2252 0 0</inkml:trace>
  <inkml:trace contextRef="#ctx0" brushRef="#br0" timeOffset="1294.215">1810 132 10058 0 0,'0'0'1903'0'0,"0"0"-318"0"0,0 0-186 0 0,0 0-89 0 0,0 0-120 0 0,0 0-172 0 0,0 0-176 0 0,0 0-157 0 0,0 0-135 0 0,0 0-99 0 0,0 0-76 0 0,0 0-51 0 0,-10 35-51 0 0,-28 110-21 0 0,29-56 122 0 0,21 128-313 0 0,5-96-1071 0 0,-15-70-5839 0 0,-3-50 1975 0 0,0-1 1321 0 0,1 0-2811 0 0</inkml:trace>
  <inkml:trace contextRef="#ctx0" brushRef="#br0" timeOffset="1595.914">1837 500 120 0 0,'0'0'1023'0'0,"0"0"-36"0"0,0 0 169 0 0,0 0 284 0 0,0 0 202 0 0,0 0-2 0 0,0 0-175 0 0,0 0-236 0 0,0 0-208 0 0,0 0-132 0 0,0 0-6 0 0,0 0 52 0 0,-15 28 21 0 0,-43 86-13 0 0,58-114-923 0 0,-1 1 1 0 0,0-1-1 0 0,1 1 0 0 0,-1-1 1 0 0,0 1-1 0 0,1 0 0 0 0,-1-1 1 0 0,1 1-1 0 0,-1 0 0 0 0,1-1 1 0 0,0 1-1 0 0,-1 0 0 0 0,1 0 1 0 0,0-1-1 0 0,-1 1 0 0 0,1 0 1 0 0,0 0-1 0 0,0-1 0 0 0,0 1 1 0 0,-1 0-1 0 0,1 0 0 0 0,0 0 1 0 0,0-1-1 0 0,0 1 1 0 0,1 0-1 0 0,-1 0 0 0 0,0 0 1 0 0,0-1-1 0 0,0 1 0 0 0,0 0 1 0 0,1 0-1 0 0,-1 0 0 0 0,0-1 1 0 0,1 1-1 0 0,-1 0 0 0 0,1-1 1 0 0,-1 1-1 0 0,1 0 0 0 0,-1-1 1 0 0,1 1-1 0 0,-1-1 0 0 0,1 1 1 0 0,0 0-1 0 0,-1-1 0 0 0,1 0 1 0 0,0 1-1 0 0,-1-1 0 0 0,1 1 1 0 0,0-1-1 0 0,-1 0 1 0 0,1 1-1 0 0,0-1 0 0 0,0 0 1 0 0,0 0-1 0 0,-1 0 0 0 0,1 0 1 0 0,0 0-1 0 0,0 0 0 0 0,0 0 1 0 0,-1 0-1 0 0,1 0 0 0 0,0 0 1 0 0,0 0-1 0 0,0 0 0 0 0,-1 0 1 0 0,1-1-1 0 0,0 1 0 0 0,0 0 1 0 0,0-1-21 0 0,7 0 250 0 0,61 0 1073 0 0,127 9 185 0 0,-193-7-1906 0 0,27 3-1710 0 0,-23-6-2062 0 0,-3-3-3727 0 0,-4 4 1656 0 0</inkml:trace>
  <inkml:trace contextRef="#ctx0" brushRef="#br0" timeOffset="2103.949">2163 684 0 0 0,'0'0'537'0'0,"0"0"1444"0"0,0 0 750 0 0,0 0 226 0 0,0 0-131 0 0,0 0-340 0 0,0 0-450 0 0,0 0-473 0 0,0 0-417 0 0,0 0-316 0 0,33-13-199 0 0,99-41-140 0 0,-79 20 135 0 0,-49 28-513 0 0,26-73 701 0 0,-30 77-828 0 0,0 1-1 0 0,0-1 0 0 0,1 0 0 0 0,-1 0 1 0 0,0 0-1 0 0,-1 1 0 0 0,1-1 0 0 0,0 0 1 0 0,0 0-1 0 0,-1 1 0 0 0,1-1 0 0 0,-1 0 1 0 0,1 1-1 0 0,-1-1 0 0 0,0 0 0 0 0,0 1 1 0 0,0-1-1 0 0,0 1 0 0 0,0-1 0 0 0,0 1 1 0 0,0-1-1 0 0,0 1 0 0 0,-1 0 0 0 0,1 0 1 0 0,0 0-1 0 0,-1 0 0 0 0,1 0 0 0 0,-1 0 0 0 0,1 0 1 0 0,-1 0-1 0 0,0 0 0 0 0,1 1 0 0 0,-1-1 1 0 0,0 0-1 0 0,1 1 0 0 0,-1 0 0 0 0,0-1 1 0 0,0 1-1 0 0,1 0 0 0 0,-1 0 0 0 0,0 0 1 0 0,0 0-1 0 0,0 0 0 0 0,0 1 15 0 0,-7-1-113 0 0,0 1 1 0 0,1 0-1 0 0,-1 0 0 0 0,1 1 1 0 0,-1 0-1 0 0,1 1 0 0 0,0 0 1 0 0,0 0-1 0 0,0 0 0 0 0,0 1 1 0 0,1 1-1 0 0,-1-1 0 0 0,1 1 0 0 0,0 0 1 0 0,0 1-1 0 0,-5 5 113 0 0,4-5-410 0 0,0 1-1 0 0,1 0 1 0 0,-1 0 0 0 0,1 1-1 0 0,1 0 1 0 0,-1 0 0 0 0,1 0-1 0 0,1 1 1 0 0,0 0 0 0 0,0 0-1 0 0,0 0 1 0 0,1 1 0 0 0,1 0-1 0 0,0 0 1 0 0,0-1 0 0 0,1 2-1 0 0,0-1 1 0 0,0 0 0 0 0,1 8 410 0 0,1-15-1 0 0,0 1 1 0 0,1-1-1 0 0,0 0 1 0 0,-1 1-1 0 0,1-1 1 0 0,0 0-1 0 0,1 0 1 0 0,-1 0-1 0 0,0 1 1 0 0,1-2-1 0 0,0 1 1 0 0,0 0-1 0 0,0 0 1 0 0,0 0-1 0 0,0-1 1 0 0,0 1-1 0 0,1-1 1 0 0,-1 0-1 0 0,1 0 0 0 0,-1 0 1 0 0,1 0-1 0 0,0 0 1 0 0,0 0-1 0 0,0-1 1 0 0,0 1-1 0 0,0-1 1 0 0,1 0-1 0 0,-1 0 1 0 0,0 0-1 0 0,3 0 1 0 0,103 10 2710 0 0,-86-11-1949 0 0,0-2 0 0 0,0-1 0 0 0,-1-1 0 0 0,1-1 0 0 0,-1-1 0 0 0,0 0 0 0 0,19-10-761 0 0,-7 0 485 0 0,0-1 0 0 0,-2-1 1 0 0,0-2-1 0 0,-1-1 0 0 0,-1-2 1 0 0,-2 0-1 0 0,8-10-485 0 0,-20 18 138 0 0,26-23 139 0 0,-3-3 1 0 0,0 0 0 0 0,28-44-278 0 0,-58 72-28 0 0,0 1-1 0 0,-1-1 0 0 0,-1-1 1 0 0,-1 1-1 0 0,0-1 0 0 0,0-1 1 0 0,-1 1-1 0 0,-1-1 0 0 0,-1 0 0 0 0,0 0 1 0 0,-1 0-1 0 0,0 0 0 0 0,-1 0 1 0 0,-1 0-1 0 0,0-1 0 0 0,-3-13 29 0 0,2 25-10 0 0,1 0-1 0 0,-1 0 0 0 0,-1 0 0 0 0,1 0 0 0 0,0 0 1 0 0,-1 0-1 0 0,0 0 0 0 0,0 0 0 0 0,0 1 1 0 0,-1-1-1 0 0,1 1 0 0 0,-1 0 0 0 0,1-1 1 0 0,-1 1-1 0 0,0 0 0 0 0,-1 1 0 0 0,1-1 0 0 0,0 0 1 0 0,-1 1-1 0 0,1 0 0 0 0,-1 0 0 0 0,0 0 1 0 0,0 0-1 0 0,0 0 0 0 0,0 1 0 0 0,0 0 0 0 0,0 0 1 0 0,0 0-1 0 0,0 0 0 0 0,0 1 0 0 0,-1 0 1 0 0,1-1-1 0 0,0 1 0 0 0,0 1 0 0 0,0-1 1 0 0,-1 1-1 0 0,1 0 0 0 0,0 0 0 0 0,0 0 0 0 0,0 0 1 0 0,0 1-1 0 0,0-1 0 0 0,0 1 0 0 0,1 0 1 0 0,-1 0-1 0 0,0 1 0 0 0,1-1 0 0 0,0 1 0 0 0,0 0 1 0 0,-1-1-1 0 0,0 3 11 0 0,-8 11-44 0 0,1-1 0 0 0,0 2 1 0 0,1 0-1 0 0,1 0 0 0 0,1 0 0 0 0,0 1 1 0 0,1 1-1 0 0,1-1 0 0 0,1 1 0 0 0,1 0 1 0 0,0 0-1 0 0,1 0 0 0 0,2 1 0 0 0,0-1 1 0 0,0 1-1 0 0,2-1 0 0 0,1 1 1 0 0,0-1-1 0 0,1 0 0 0 0,1 0 0 0 0,1 0 1 0 0,1 0-1 0 0,0-1 0 0 0,2 0 0 0 0,8 15 44 0 0,-9-15-92 0 0,1-1 1 0 0,1 0-1 0 0,1 0 0 0 0,0-1 0 0 0,1-1 0 0 0,1 1 0 0 0,0-2 0 0 0,1 0 0 0 0,1 0 0 0 0,0-2 0 0 0,1 1 0 0 0,8 4 92 0 0,-18-14-722 0 0,40 18-158 0 0,-29-17-3969 0 0,3-3-6422 0 0,-17-1 8289 0 0</inkml:trace>
  <inkml:trace contextRef="#ctx0" brushRef="#br0" timeOffset="2349.972">2498 335 10434 0 0,'0'0'1160'0'0,"0"0"-183"0"0,0 0 143 0 0,0 0 192 0 0,217-19 81 0 0,-171 12-97 0 0,0-1-160 0 0,0 5-272 0 0,-1-5-328 0 0,1 1-264 0 0,0 3-184 0 0,-8-3-168 0 0,-1 7-320 0 0,-9-4-472 0 0,-1 1-840 0 0,-6-1-1769 0 0,-5 0-2120 0 0,-5 4-2841 0 0</inkml:trace>
  <inkml:trace contextRef="#ctx0" brushRef="#br0" timeOffset="2944.707">1994 320 0 0 0,'0'0'1846'0'0,"0"0"186"0"0,0 0 198 0 0,0 0 33 0 0,0 0-234 0 0,0 0-353 0 0,0 0-389 0 0,0 0-287 0 0,0 0-178 0 0,0 0-194 0 0,0 0-180 0 0,0 0-145 0 0,-14 14-130 0 0,-68 71-32 0 0,76-80-578 0 0,-49 46 381 0 0,38-33-3287 0 0,1 0-4421 0 0,14-14 2486 0 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7.1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0 107 0 0 0,'0'0'388'0'0,"0"0"675"0"0,0 0 389 0 0,0 0 175 0 0,0 0 15 0 0,0 0-122 0 0,0 0-214 0 0,0 0-262 0 0,0 0-274 0 0,0 0-218 0 0,0 0-87 0 0,0 0 63 0 0,3 0 175 0 0,180-23 5638 0 0,-171 21-6184 0 0,56-9 14 0 0,-1-3 1 0 0,-1-3-1 0 0,37-15-171 0 0,-95 29 328 0 0,-6-2-9331 0 0,-22 8 1967 0 0,9-2 2675 0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7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4609 0 0,'0'0'1862'0'0,"0"0"-395"0"0,0 0-182 0 0,0 0 122 0 0,0 0 54 0 0,0 0-17 0 0,0 0-120 0 0,0 0-196 0 0,0 0-131 0 0,0 0-149 0 0,0 0-128 0 0,0 0-123 0 0,0 0-130 0 0,32 3-116 0 0,99 7-82 0 0,-23-23 78 0 0,88-15-625 0 0,-131 21-3076 0 0,0 1-4778 0 0,-49 2-687 0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9:59.3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292 82 0 0 0,'0'0'701'0'0,"0"0"193"0"0,0 0 77 0 0,0 0-51 0 0,0 0-109 0 0,0 0-136 0 0,0 0-127 0 0,-18-12-96 0 0,-59-37-37 0 0,26 29 2068 0 0,41 20-1934 0 0,-14 37-213 0 0,16 60 1210 0 0,9-83-1171 0 0,51 258 3466 0 0,87 152-1369 0 0,-124-378-2236 0 0,-2 1-1 0 0,-1 0 1 0 0,-3 1 0 0 0,-2 0-1 0 0,-2 1 1 0 0,-1 30-236 0 0,-4-74 61 0 0,1 0 0 0 0,0 1 0 0 0,-1-1 0 0 0,0 0 0 0 0,0 0 1 0 0,-1 1-1 0 0,1-1 0 0 0,-1 0 0 0 0,0 0 0 0 0,0 0 0 0 0,-1 0 0 0 0,0 0 0 0 0,0 0 0 0 0,0 0 1 0 0,0-1-1 0 0,-1 1 0 0 0,0 0 0 0 0,0-1 0 0 0,0 0 0 0 0,0 0 0 0 0,-1 0 0 0 0,1 0 1 0 0,-1-1-1 0 0,0 1 0 0 0,0-1 0 0 0,-1 0 0 0 0,1 0 0 0 0,-1 0 0 0 0,0 0-61 0 0,-10 1 81 0 0,1 1 0 0 0,-1-2 0 0 0,1 0-1 0 0,-1 0 1 0 0,0-2 0 0 0,0 0 0 0 0,-1 0 0 0 0,1-2 0 0 0,0 0-1 0 0,-4-1-80 0 0,13 2-77 0 0,-1-1-1 0 0,1 0 1 0 0,-1 0-1 0 0,1-1 0 0 0,-1 0 1 0 0,1 0-1 0 0,0-1 1 0 0,0 1-1 0 0,0-1 0 0 0,0-1 1 0 0,1 1-1 0 0,-1-1 1 0 0,1 0-1 0 0,0 0 0 0 0,0 0 1 0 0,0-1-1 0 0,1 0 1 0 0,-1 0-1 0 0,1 0 1 0 0,1 0-1 0 0,-2-3 78 0 0,-2-21-4061 0 0,13-4-3375 0 0,-3 25-1421 0 0</inkml:trace>
  <inkml:trace contextRef="#ctx0" brushRef="#br0" timeOffset="5285.567">815 756 0 0 0,'0'0'137'0'0,"0"0"351"0"0,0 0 207 0 0,0 0 133 0 0,0 0 73 0 0,0 0 8 0 0,0 0-11 0 0,0 0-19 0 0,-34 22-67 0 0,-105 70-124 0 0,84-41 130 0 0,51-40-653 0 0,0-1 28 0 0,0-1 1 0 0,0 1-1 0 0,1 0 0 0 0,0 0 1 0 0,1 0-1 0 0,0 0 0 0 0,0 1 1 0 0,1-1-1 0 0,1 0 1 0 0,-1 1-1 0 0,2-1-193 0 0,1-6 106 0 0,0 0 1 0 0,0-1-1 0 0,1 1 0 0 0,-1-1 1 0 0,1 1-1 0 0,0-1 0 0 0,0 0 1 0 0,0 0-1 0 0,1 0 0 0 0,-1-1 1 0 0,1 1-1 0 0,-1-1 1 0 0,1 0-1 0 0,0 0 0 0 0,0 0 1 0 0,0 0-1 0 0,0-1 0 0 0,0 0 1 0 0,0 0-1 0 0,1 0 0 0 0,-1 0 1 0 0,0 0-1 0 0,0-1 1 0 0,1 0-1 0 0,-1 0 0 0 0,0 0 1 0 0,1 0-1 0 0,-1-1 0 0 0,0 0 1 0 0,0 0-1 0 0,1 0 0 0 0,2-1-106 0 0,-4 2 90 0 0,16-5 158 0 0,-1 0 0 0 0,0-2 1 0 0,0 0-1 0 0,0 0 0 0 0,-1-2 0 0 0,0 0 1 0 0,0-1-1 0 0,-2-1 0 0 0,1 0 1 0 0,-1-1-1 0 0,-1-1 0 0 0,5-6-248 0 0,-13 15 56 0 0,15-13 40 0 0,0-2 0 0 0,-1 0 1 0 0,-2-1-1 0 0,0 0 0 0 0,0-2 0 0 0,-2 0 1 0 0,-1-1-1 0 0,-1 0 0 0 0,-1-1 0 0 0,-1-1 1 0 0,-1 0-1 0 0,-1-1 0 0 0,-1 0 0 0 0,-2 0 1 0 0,0-1-1 0 0,-2 0 0 0 0,-1 0 0 0 0,1-25-96 0 0,-5 37-109 0 0,-1 1 0 0 0,0 0 0 0 0,-1 0 0 0 0,0 0 0 0 0,-1 0 0 0 0,-1 0 0 0 0,0 1 0 0 0,-1-1-1 0 0,0 1 1 0 0,-3-3 109 0 0,6 11-44 0 0,-1 0-1 0 0,0 1 1 0 0,0 0 0 0 0,0-1-1 0 0,-1 1 1 0 0,1 0-1 0 0,-1 1 1 0 0,0-1-1 0 0,0 1 1 0 0,0-1 0 0 0,-1 1-1 0 0,1 1 1 0 0,-1-1-1 0 0,0 1 1 0 0,1-1-1 0 0,-1 1 1 0 0,0 1-1 0 0,0-1 1 0 0,-1 1 0 0 0,1 0-1 0 0,0 0 1 0 0,0 0-1 0 0,-1 1 1 0 0,1-1-1 0 0,0 1 1 0 0,-1 1 0 0 0,1-1-1 0 0,-3 1 45 0 0,-2 3 15 0 0,0 0-1 0 0,1 0 1 0 0,0 1-1 0 0,0 0 1 0 0,0 1-1 0 0,0 0 1 0 0,1 0-1 0 0,0 1 1 0 0,0 0 0 0 0,1 0-1 0 0,0 1 1 0 0,0 0-1 0 0,1 0 1 0 0,0 1-1 0 0,0 0 1 0 0,1 0-1 0 0,0 0 1 0 0,1 0-1 0 0,0 1 1 0 0,0 0-15 0 0,-2 4 88 0 0,0 0 0 0 0,0 0 0 0 0,2 1 0 0 0,0-1 0 0 0,0 1 0 0 0,2 0 0 0 0,0 0 0 0 0,0 1 0 0 0,2-1 0 0 0,-1 0 0 0 0,2 0 0 0 0,0 0-1 0 0,1 1 1 0 0,1-1 0 0 0,0-1 0 0 0,1 1 0 0 0,1 0 0 0 0,0-1 0 0 0,0 0 0 0 0,2 0 0 0 0,0 0 0 0 0,0-1 0 0 0,1 0 0 0 0,1-1 0 0 0,0 0 0 0 0,1 0 0 0 0,1 0-88 0 0,7 5 50 0 0,1-1 1 0 0,0-1-1 0 0,1-1 0 0 0,0 0 0 0 0,1-2 1 0 0,0 0-1 0 0,1-2 0 0 0,1 0 1 0 0,0-1-1 0 0,15 3-50 0 0,8-8-1672 0 0,-32-5-1615 0 0,-1-2-3487 0 0,-8 3-932 0 0</inkml:trace>
  <inkml:trace contextRef="#ctx0" brushRef="#br0" timeOffset="6103.666">1290 944 3753 0 0,'0'0'865'0'0,"0"0"121"0"0,0 0 432 0 0,0 0 451 0 0,0 0 72 0 0,0 0-144 0 0,0 0-218 0 0,0 0-242 0 0,0 0-220 0 0,0 0-218 0 0,0 0-196 0 0,0 0-128 0 0,0 0-81 0 0,35-14-47 0 0,109-46-44 0 0,-75 15 138 0 0,-60 34-434 0 0,9-5-56 0 0,-1-1-1 0 0,-1-1 0 0 0,0 0 1 0 0,-2-2-1 0 0,0 1 1 0 0,-1-2-1 0 0,-1 0 1 0 0,-1 0-1 0 0,-1-1 0 0 0,0 0 1 0 0,2-12-51 0 0,-12 33-39 0 0,1 0-1 0 0,-1 0 1 0 0,0 0 0 0 0,1 0-1 0 0,-1 0 1 0 0,0 0 0 0 0,1 0 0 0 0,-1 0-1 0 0,0 0 1 0 0,0 0 0 0 0,0 0-1 0 0,0 0 1 0 0,0 0 0 0 0,0 0 0 0 0,0 0-1 0 0,0 0 1 0 0,0 0 0 0 0,-1 0-1 0 0,1 0 1 0 0,0 0 0 0 0,-1 0 0 0 0,1 0-1 0 0,-1 0 1 0 0,1 0 0 0 0,-1 0-1 0 0,1 0 1 0 0,-1 0 0 0 0,1 0 0 0 0,-1 1-1 0 0,0-1 1 0 0,0 0 0 0 0,1 0-1 0 0,-1 1 1 0 0,0-1 0 0 0,0 1-1 0 0,0-1 1 0 0,0 1 0 0 0,0-1 0 0 0,0 1-1 0 0,0-1 1 0 0,0 1 0 0 0,0 0-1 0 0,0-1 1 0 0,0 1 0 0 0,0 0 0 0 0,0 0-1 0 0,0 0 1 0 0,0 0 0 0 0,0 0-1 0 0,0 0 1 0 0,0 0 0 0 0,0 0 0 0 0,0 0-1 0 0,0 1 1 0 0,0-1 0 0 0,0 0-1 0 0,0 1 1 0 0,0-1 0 0 0,0 1 0 0 0,0-1-1 0 0,0 1 1 0 0,0-1 0 0 0,0 1 39 0 0,-9 5-111 0 0,1 1 0 0 0,0-1-1 0 0,1 1 1 0 0,-1 1 0 0 0,1-1 0 0 0,1 2 0 0 0,-1-1 0 0 0,1 1 0 0 0,1 0 0 0 0,-4 6 111 0 0,2-5 10 0 0,1 2 0 0 0,0-1 0 0 0,0 1 0 0 0,1 0 0 0 0,1 1 0 0 0,0-1 0 0 0,0 1 0 0 0,2 0 0 0 0,-1 0 0 0 0,2 0 0 0 0,0 1 0 0 0,0-1 0 0 0,1 1 0 0 0,1-1 1 0 0,1 11-11 0 0,3-17 87 0 0,0 0 0 0 0,0-1 1 0 0,1 1-1 0 0,0-1 0 0 0,0-1 1 0 0,1 1-1 0 0,0-1 0 0 0,0 0 1 0 0,0 0-1 0 0,1 0 1 0 0,-1-1-1 0 0,1 0 0 0 0,0-1 1 0 0,0 1-1 0 0,0-1 0 0 0,1-1 1 0 0,-1 1-1 0 0,1-1 1 0 0,-1 0-1 0 0,1-1 0 0 0,0 0 1 0 0,0 0-1 0 0,0-1 0 0 0,0 0 1 0 0,-1 0-1 0 0,1-1 1 0 0,0 0-1 0 0,0 0 0 0 0,2-2-87 0 0,8-1 123 0 0,1-2 0 0 0,-1 0-1 0 0,0-1 1 0 0,0-1 0 0 0,-1 0 0 0 0,0-1-1 0 0,9-8-122 0 0,2 0 24 0 0,0-2-1 0 0,-1 0 1 0 0,-2-2-1 0 0,0-1 0 0 0,-1-1 1 0 0,-1-1-1 0 0,4-8-23 0 0,-23 28-93 0 0,0-1 0 0 0,0 0-1 0 0,0-1 1 0 0,-1 1-1 0 0,0-1 1 0 0,0 0 0 0 0,0 1-1 0 0,-1-1 1 0 0,0 0 0 0 0,0-1-1 0 0,0 1 1 0 0,-1 0 0 0 0,0 0-1 0 0,0-1 1 0 0,-1 1 0 0 0,0-1-1 0 0,0 1 1 0 0,0-2 93 0 0,-40 5-2903 0 0,31 8 2758 0 0,1 1 1 0 0,1-1 0 0 0,-1 1 0 0 0,1 1 0 0 0,0-1-1 0 0,0 1 1 0 0,1 0 0 0 0,0 1 0 0 0,0 0 0 0 0,1 0-1 0 0,0 0 1 0 0,0 0 0 0 0,1 1 0 0 0,0 0-1 0 0,-2 8 145 0 0,3-13 61 0 0,2 0-1 0 0,-1 1 0 0 0,0-1 0 0 0,1 1 1 0 0,0-1-1 0 0,0 1 0 0 0,0 0 1 0 0,1-1-1 0 0,-1 1 0 0 0,1 0 0 0 0,0-1 1 0 0,1 1-1 0 0,-1 0 0 0 0,1-1 0 0 0,0 1 1 0 0,0 0-1 0 0,0-1 0 0 0,1 1 0 0 0,-1-1 1 0 0,1 0-1 0 0,0 0 0 0 0,1 1 0 0 0,-1-1 1 0 0,1-1-1 0 0,0 1 0 0 0,-1 0 0 0 0,2-1 1 0 0,-1 1-1 0 0,0-1 0 0 0,1 0 0 0 0,-1 0 1 0 0,1 0-1 0 0,0 0 0 0 0,0-1 0 0 0,0 0 1 0 0,0 0-1 0 0,1 0 0 0 0,-1 0 0 0 0,5 1-60 0 0,4-1 210 0 0,0 0 1 0 0,0 0-1 0 0,0-1 0 0 0,0-1 0 0 0,0 0 0 0 0,0-1 0 0 0,-1-1 0 0 0,1 1 0 0 0,0-2 1 0 0,0 0-1 0 0,-1-1 0 0 0,0 0 0 0 0,1-1 0 0 0,-2 0 0 0 0,1-1 0 0 0,0 0 0 0 0,-1-1 0 0 0,1-1-210 0 0,5-1 5 0 0,0 0-1 0 0,-1-1 0 0 0,0-1 0 0 0,0 0 0 0 0,-2-2 0 0 0,1 1 1 0 0,-2-2-1 0 0,0 0 0 0 0,0 0 0 0 0,-1-1 0 0 0,-1-1 0 0 0,-1 0 1 0 0,0 0-1 0 0,-1-1 0 0 0,0-1 0 0 0,4-16-4 0 0,-12 34-16 0 0,-1-1 0 0 0,1 1-1 0 0,-1-1 1 0 0,1 1 0 0 0,-1-1 0 0 0,1 0-1 0 0,-1 1 1 0 0,0-1 0 0 0,1 0-1 0 0,-1 1 1 0 0,0-1 0 0 0,0 0 0 0 0,1 0-1 0 0,-1 1 1 0 0,0-1 0 0 0,0 0 0 0 0,0 0-1 0 0,0 1 1 0 0,0-1 0 0 0,0 0-1 0 0,0 0 1 0 0,0 1 0 0 0,0-1 0 0 0,0 0-1 0 0,-1 0 1 0 0,1 1 0 0 0,0-1 0 0 0,0 0-1 0 0,-1 0 1 0 0,1 1 0 0 0,0-1-1 0 0,-1 0 1 0 0,1 1 0 0 0,-1-1 0 0 0,1 1-1 0 0,-1-1 1 0 0,1 1 0 0 0,-1-1 0 0 0,0 1-1 0 0,1-1 1 0 0,-1 1 0 0 0,1-1-1 0 0,-1 1 1 0 0,0-1 0 0 0,1 1 0 0 0,-1 0-1 0 0,0 0 1 0 0,0-1 0 0 0,1 1 0 0 0,-1 0-1 0 0,0 0 1 0 0,0 0 0 0 0,1 0 0 0 0,-1 0-1 0 0,0 0 1 0 0,0 0 0 0 0,1 0-1 0 0,-1 0 1 0 0,0 0 0 0 0,0 0 16 0 0,-54 59-459 0 0,47-49 513 0 0,1 1 0 0 0,0 0 0 0 0,1 0 0 0 0,0 1-1 0 0,1 0 1 0 0,0 0 0 0 0,1 0 0 0 0,1 1 0 0 0,0-1 0 0 0,0 1-1 0 0,1 0 1 0 0,1 0 0 0 0,0 0 0 0 0,0 0 0 0 0,2-1 0 0 0,1 11-54 0 0,-1-15 36 0 0,1-1-1 0 0,0 0 1 0 0,1 0 0 0 0,0 0 0 0 0,0 0 0 0 0,1-1-1 0 0,-1 1 1 0 0,2-1 0 0 0,-1 0 0 0 0,0 0 0 0 0,1 0 0 0 0,0-1-1 0 0,1 1 1 0 0,-1-1 0 0 0,1 0 0 0 0,0-1 0 0 0,0 0 0 0 0,1 0-1 0 0,-1 0 1 0 0,2 0-36 0 0,10 6 5 0 0,1-2 1 0 0,0 0-1 0 0,1-1 0 0 0,-1 0 1 0 0,1-2-1 0 0,16 2-5 0 0,47 1-1661 0 0,-28-8-6478 0 0,-49 0 6399 0 0,8 0-7854 0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12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0 685 0 0 0,'0'0'459'0'0,"0"0"442"0"0,0 0 53 0 0,0 0 7 0 0,0 0 100 0 0,0 0 130 0 0,34 23 122 0 0,107 72 85 0 0,-60-59 813 0 0,-63-35-1576 0 0,4 1-216 0 0,0-1 0 0 0,0-1 0 0 0,0-1 0 0 0,0-1 0 0 0,0-1-1 0 0,0-1 1 0 0,-1-1 0 0 0,1-1 0 0 0,-1 0 0 0 0,-1-2 0 0 0,1 0 0 0 0,-1-2 0 0 0,-1 0 0 0 0,1-1 0 0 0,-2-1 0 0 0,0-1 0 0 0,0 0 0 0 0,1-4-419 0 0,45-39 367 0 0,-3-4 0 0 0,-3-1 0 0 0,-2-4 0 0 0,-1-5-367 0 0,-54 69 5 0 0,57-72 122 0 0,10-13 118 0 0,3 3 0 0 0,42-34-245 0 0,-110 113 21 0 0,1 0-1 0 0,0 1 1 0 0,0-1-1 0 0,0 1 0 0 0,0 0 1 0 0,0 0-1 0 0,1 1 1 0 0,-1-1-1 0 0,1 1 1 0 0,-1 0-1 0 0,1 0 1 0 0,0 1-1 0 0,0-1 1 0 0,0 1-1 0 0,0 0 1 0 0,0 0-1 0 0,4 1-20 0 0,-6 1 17 0 0,0 1 0 0 0,-1 0 0 0 0,1 1 0 0 0,-1-1 0 0 0,1 0-1 0 0,-1 1 1 0 0,0 0 0 0 0,0-1 0 0 0,0 1 0 0 0,0 0 0 0 0,-1 0 0 0 0,1 0 0 0 0,-1 0-1 0 0,0 0 1 0 0,0 0 0 0 0,0 0 0 0 0,0 1 0 0 0,0-1 0 0 0,-1 0 0 0 0,1 0-1 0 0,-1 1 1 0 0,0-1 0 0 0,0 1-17 0 0,3 41 112 0 0,-2-1-1 0 0,-2 1 1 0 0,-1 0-1 0 0,-3 0 1 0 0,-2-1-1 0 0,-1 0 1 0 0,-3 0 0 0 0,-1-1-1 0 0,-2 0 1 0 0,-2-1-1 0 0,-3 1-111 0 0,9-23-37 0 0,-1 0-1 0 0,0-1 1 0 0,-2 0-1 0 0,0-1 0 0 0,-1-1 1 0 0,0 0-1 0 0,-2-1 1 0 0,0 0-1 0 0,0-1 1 0 0,-2-1-1 0 0,0-1 1 0 0,0 0-1 0 0,-1-2 0 0 0,-1 0 1 0 0,0-1-1 0 0,0 0 1 0 0,-1-2-1 0 0,0-1 1 0 0,-1-1-1 0 0,0 0 1 0 0,0-2-1 0 0,0 0 0 0 0,0-2 1 0 0,0 0-1 0 0,-7-1 38 0 0,-18-10-1808 0 0,42-23-2804 0 0,36-11-6275 0 0,-20 31 6455 0 0</inkml:trace>
  <inkml:trace contextRef="#ctx0" brushRef="#br0" timeOffset="299.859">1808 324 4569 0 0,'0'0'1120'0'0,"0"0"-157"0"0,0 0 23 0 0,0 0 262 0 0,-10 32 283 0 0,-32 102 133 0 0,9-46 894 0 0,28-77-2223 0 0,0 1 0 0 0,1-1 0 0 0,0 1 0 0 0,1 0 0 0 0,1 0 0 0 0,-1 0 0 0 0,2 0 0 0 0,0 0 0 0 0,0 0 0 0 0,1 6-335 0 0,1-15 49 0 0,-1 1 0 0 0,1 0-1 0 0,0 0 1 0 0,0-1 0 0 0,0 1 0 0 0,0 0-1 0 0,1-1 1 0 0,-1 1 0 0 0,1-1 0 0 0,0 0-1 0 0,0 1 1 0 0,0-1 0 0 0,1 0-1 0 0,-1 0 1 0 0,1-1 0 0 0,0 1 0 0 0,-1 0-1 0 0,1-1 1 0 0,0 0 0 0 0,1 1 0 0 0,-1-1-1 0 0,0-1 1 0 0,1 1 0 0 0,-1 0 0 0 0,1-1-1 0 0,-1 1 1 0 0,1-1 0 0 0,2 0-49 0 0,108 12 1162 0 0,-93-17-991 0 0,0-2 0 0 0,-1 1-1 0 0,0-2 1 0 0,0-1-1 0 0,-1-1 1 0 0,0 0 0 0 0,0-1-1 0 0,-1-1 1 0 0,-1-1 0 0 0,0 0-1 0 0,0-2 1 0 0,-1 0-1 0 0,-1 0 1 0 0,0-2 0 0 0,10-14-171 0 0,-16 20 53 0 0,-1 0 0 0 0,-1-1-1 0 0,1-1 1 0 0,-2 1 0 0 0,0-1 0 0 0,0 0 0 0 0,-1 0 0 0 0,0-1 0 0 0,-1 0 0 0 0,-1 1 0 0 0,0-1 0 0 0,-1 0 0 0 0,0-1 0 0 0,-1 1 0 0 0,0 0 0 0 0,-1-1 0 0 0,-1-1-53 0 0,1 10-36 0 0,-1 0 1 0 0,0 0 0 0 0,-1 0-1 0 0,1 0 1 0 0,-1 0-1 0 0,0 0 1 0 0,0 0-1 0 0,0 1 1 0 0,-1-1 0 0 0,0 1-1 0 0,0-1 1 0 0,0 1-1 0 0,0 0 1 0 0,-1 0 0 0 0,1 1-1 0 0,-1-1 1 0 0,0 1-1 0 0,0 0 1 0 0,0 0 0 0 0,-1 0-1 0 0,1 0 1 0 0,-1 1-1 0 0,0-1 1 0 0,1 1-1 0 0,-6-1 36 0 0,-129-17-1796 0 0,128 20 1481 0 0,1 1 1 0 0,0 0-1 0 0,-1 1 0 0 0,1 0 0 0 0,0 0 1 0 0,0 1-1 0 0,0 1 0 0 0,1 0 1 0 0,-1 0-1 0 0,1 1 0 0 0,-8 5 315 0 0,-53 46-9814 0 0,52-36 1796 0 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14.2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776 0 3361 0 0,'0'0'1037'0'0,"0"0"-226"0"0,0 0-105 0 0,0 0 196 0 0,0 0 313 0 0,0 0 250 0 0,0 0 38 0 0,0 0-167 0 0,0 0-220 0 0,-13 38-252 0 0,-42 119-186 0 0,-15 12 744 0 0,52-138-1163 0 0,-2-1 0 0 0,0 0 1 0 0,-2-2-1 0 0,-2-1 0 0 0,0 0 1 0 0,-1-2-1 0 0,-2-1 1 0 0,-22 15-260 0 0,22-19 72 0 0,-1-1 0 0 0,-1-2 0 0 0,-1-1 1 0 0,0-2-1 0 0,-28 10-72 0 0,46-19 20 0 0,-1-1 0 0 0,1 0 0 0 0,-1-1 0 0 0,0 0-1 0 0,0-1 1 0 0,0 0 0 0 0,0-1 0 0 0,0-1 0 0 0,0 0 0 0 0,0-1 0 0 0,-2 0-20 0 0,12 0 2 0 0,0-1 1 0 0,0 1-1 0 0,0-1 1 0 0,0 1 0 0 0,0-1-1 0 0,1 0 1 0 0,-1 0-1 0 0,1 0 1 0 0,-1 0 0 0 0,1-1-1 0 0,0 1 1 0 0,0-1-1 0 0,0 1 1 0 0,0-1-1 0 0,0 0 1 0 0,1 0 0 0 0,-1 0-1 0 0,1 0 1 0 0,0 0-1 0 0,0 0 1 0 0,0 0 0 0 0,0 0-1 0 0,0 0 1 0 0,1 0-1 0 0,-1-1 1 0 0,1 1-1 0 0,0 0 1 0 0,0-1 0 0 0,0 1-3 0 0,16-95-218 0 0,3 58 281 0 0,2 0-1 0 0,1 1 1 0 0,2 1-1 0 0,2 1 1 0 0,1 1-1 0 0,2 2 1 0 0,1 1-1 0 0,15-11-62 0 0,-44 41 30 0 0,1 1-1 0 0,-1 0 1 0 0,1 0-1 0 0,0 0 1 0 0,0 0 0 0 0,0 0-1 0 0,0 0 1 0 0,0 1-1 0 0,0-1 1 0 0,1 1-1 0 0,-1 0 1 0 0,1-1 0 0 0,-1 1-1 0 0,1 0 1 0 0,-1 0-1 0 0,1 1 1 0 0,-1-1-1 0 0,1 0 1 0 0,0 1 0 0 0,-1 0-1 0 0,1-1 1 0 0,0 1-1 0 0,0 0 1 0 0,-1 0-1 0 0,1 1 1 0 0,0-1-1 0 0,-1 1 1 0 0,1-1 0 0 0,0 1-1 0 0,-1 0 1 0 0,1 0-1 0 0,-1 0 1 0 0,1 0-1 0 0,-1 0 1 0 0,0 1 0 0 0,1-1-1 0 0,-1 1 1 0 0,0-1-1 0 0,0 1 1 0 0,0 0-1 0 0,2 2-29 0 0,88 97 1191 0 0,64 33 30 0 0,9-38-333 0 0,-47-48-608 0 0,-97-41-763 0 0,14 4 418 0 0,-23-8-4040 0 0,-1-3-3900 0 0,-8 0-2901 0 0</inkml:trace>
  <inkml:trace contextRef="#ctx0" brushRef="#br0" timeOffset="310.993">1286 361 11570 0 0,'0'0'1043'0'0,"0"0"-411"0"0,0 0-194 0 0,0 0 198 0 0,0 0 239 0 0,0 0 102 0 0,0 0 12 0 0,0 0-33 0 0,0 0-95 0 0,0 0-140 0 0,34 7-123 0 0,109 20-111 0 0,11-17 515 0 0,101-10-534 0 0,-146 0-6047 0 0,-109 0 3479 0 0,0 0-2176 0 0,-4 0 761 0 0,-3 0-3268 0 0</inkml:trace>
  <inkml:trace contextRef="#ctx0" brushRef="#br0" timeOffset="494.9">1240 678 14987 0 0,'0'0'712'0'0,"0"0"-158"0"0,0 0 115 0 0,0 0 170 0 0,0 0 85 0 0,0 0 5 0 0,0 0-69 0 0,36 4-73 0 0,119 16-95 0 0,-8-21 544 0 0,-113-4-1039 0 0,283-21-1240 0 0,-262 26-2010 0 0,-18 0-5048 0 0,-20 0-3088 0 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15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408 255 4537 0 0,'0'0'1202'0'0,"0"0"74"0"0,0 0 185 0 0,0 0 164 0 0,0 0 86 0 0,0 0-83 0 0,-36 14-227 0 0,-116 50-265 0 0,67-6 128 0 0,72-43-1024 0 0,-3 1-16 0 0,1 1-1 0 0,1 0 1 0 0,1 0 0 0 0,1 2 0 0 0,0 0-1 0 0,-8 18-223 0 0,17-30 15 0 0,0-1 0 0 0,0 1 0 0 0,1 0 0 0 0,0 0-1 0 0,0 1 1 0 0,0-1 0 0 0,1 0 0 0 0,0 0 0 0 0,1 1 0 0 0,0-1-1 0 0,0 0 1 0 0,0 1 0 0 0,1-1 0 0 0,0 0 0 0 0,0 1-1 0 0,1-1 1 0 0,0 0 0 0 0,0 0 0 0 0,1 0 0 0 0,0 0 0 0 0,0-1-1 0 0,2 4-14 0 0,3-2-84 0 0,1 0 0 0 0,0-1-1 0 0,0 0 1 0 0,1 0-1 0 0,-1-1 1 0 0,1 0-1 0 0,1-1 1 0 0,-1 0 0 0 0,1 0-1 0 0,0-1 1 0 0,0-1-1 0 0,0 0 1 0 0,0 0-1 0 0,1-1 1 0 0,-1 0 0 0 0,1-1-1 0 0,-1-1 1 0 0,1 0-1 0 0,0 0 1 0 0,-1-1-1 0 0,8-2 85 0 0,-12 3-108 0 0,14-1-577 0 0,0-1 0 0 0,0-1 0 0 0,-1 0 0 0 0,1-2 0 0 0,-1-1-1 0 0,0 0 1 0 0,3-2 685 0 0,133-64-9783 0 0,-141 65 8498 0 0,14-9-119 0 0</inkml:trace>
  <inkml:trace contextRef="#ctx0" brushRef="#br0" timeOffset="267.941">985 325 0 0 0,'0'0'1408'0'0,"0"0"155"0"0,0 0-125 0 0,0 0-150 0 0,0 0-74 0 0,0 0 49 0 0,-33 11 53 0 0,-100 40-34 0 0,127-49-1159 0 0,1 0 1 0 0,0 0-1 0 0,0 0 1 0 0,0 0-1 0 0,0 1 1 0 0,0 0-1 0 0,0 0 1 0 0,1 0-1 0 0,0 1 1 0 0,-1 0-1 0 0,1 0 1 0 0,0 0-1 0 0,1 0 1 0 0,-1 0-1 0 0,-1 3-123 0 0,-4 6 360 0 0,-1-1-129 0 0,1 0 1 0 0,1 1-1 0 0,0 0 0 0 0,0 0 1 0 0,1 1-1 0 0,1-1 0 0 0,0 1 1 0 0,1 1-1 0 0,1-1 0 0 0,0 1 0 0 0,1 0 1 0 0,1 0-1 0 0,0 0 0 0 0,1 0 1 0 0,0 0-1 0 0,1 1-231 0 0,1-11 86 0 0,1 1 0 0 0,-1-1-1 0 0,1 0 1 0 0,0 0 0 0 0,0 0 0 0 0,0 0 0 0 0,1 0-1 0 0,0 0 1 0 0,0-1 0 0 0,0 1 0 0 0,1-1 0 0 0,-1 0-1 0 0,1 0 1 0 0,0 0 0 0 0,0 0 0 0 0,0-1 0 0 0,1 0-1 0 0,-1 0 1 0 0,1 0 0 0 0,0 0 0 0 0,-1-1 0 0 0,1 0 0 0 0,1 0-1 0 0,-1 0 1 0 0,0 0 0 0 0,0-1 0 0 0,1 0 0 0 0,-1 0-1 0 0,0 0 1 0 0,1-1 0 0 0,-1 0 0 0 0,5 0-86 0 0,1 0 195 0 0,0 0 1 0 0,0-1-1 0 0,0 0 1 0 0,0 0-1 0 0,0-1 1 0 0,0-1-1 0 0,-1 0 1 0 0,1 0-1 0 0,-1-1 1 0 0,1-1-1 0 0,-1 0 0 0 0,-1 0 1 0 0,1-1-1 0 0,5-4-195 0 0,-4 3 121 0 0,1-1 0 0 0,-1 0 0 0 0,-1 0 0 0 0,1-1 0 0 0,-2-1 0 0 0,1 0-1 0 0,-1 0 1 0 0,-1-1 0 0 0,0 0 0 0 0,0-1 0 0 0,-1 1 0 0 0,-1-1 0 0 0,0-1 0 0 0,0 1-1 0 0,-2-1 1 0 0,1 0 0 0 0,-1 0 0 0 0,-1 0 0 0 0,0-4-121 0 0,-2 11-26 0 0,0-1 0 0 0,-1 0 0 0 0,0 0 1 0 0,0 1-1 0 0,0-1 0 0 0,-1 0 0 0 0,0 0 0 0 0,0 1 1 0 0,-1-1-1 0 0,1 0 0 0 0,-1 1 0 0 0,-1 0 0 0 0,0-1 1 0 0,1 1-1 0 0,-2 0 0 0 0,1 0 0 0 0,-1 1 0 0 0,0-1 1 0 0,0 1-1 0 0,0 0 0 0 0,-1 0 0 0 0,0 0 0 0 0,0 0 1 0 0,0 1-1 0 0,-1 0 0 0 0,-2-1 26 0 0,4 2-167 0 0,-1 0 0 0 0,0 1-1 0 0,0 0 1 0 0,1 0 0 0 0,-1 1-1 0 0,0-1 1 0 0,-1 1 0 0 0,1 0 0 0 0,0 0-1 0 0,0 1 1 0 0,0-1 0 0 0,-1 1 0 0 0,1 0-1 0 0,0 1 1 0 0,0-1 0 0 0,-1 1 0 0 0,1 0-1 0 0,0 1 1 0 0,0-1 0 0 0,0 1-1 0 0,0 0 1 0 0,-4 2 167 0 0,-25 18-3918 0 0,3 7-3336 0 0,22-17-1687 0 0</inkml:trace>
  <inkml:trace contextRef="#ctx0" brushRef="#br0" timeOffset="683.523">1163 733 11947 0 0,'0'0'1728'0'0,"0"0"-348"0"0,0 0-54 0 0,0 0 53 0 0,0 0-96 0 0,0 0-191 0 0,0 0-221 0 0,0 0-218 0 0,0 0-163 0 0,0 0-130 0 0,0 0-60 0 0,0 0-32 0 0,0 0-45 0 0,32-35-49 0 0,98-108-31 0 0,-58 63 14 0 0,53-59-57 0 0,-121 134 135 0 0,-4 5-286 0 0,0 1-1 0 0,0-1 1 0 0,1 0 0 0 0,-1 0 0 0 0,0 0-1 0 0,0 1 1 0 0,0-1 0 0 0,1 0 0 0 0,-1 0-1 0 0,0 0 1 0 0,0 0 0 0 0,1 0 0 0 0,-1 1-1 0 0,0-1 1 0 0,1 0 0 0 0,-1 0 0 0 0,0 0-1 0 0,0 0 1 0 0,1 0 0 0 0,-1 0 0 0 0,0 0-1 0 0,1 0 1 0 0,-1 0 0 0 0,0 0 0 0 0,0 0-1 0 0,1 0 1 0 0,-1 0 0 0 0,0 0 0 0 0,1 0-1 0 0,-1-1 1 0 0,0 1 0 0 0,0 0 0 0 0,1 0-1 0 0,-1 0 1 0 0,0 0 0 0 0,0 0 0 0 0,1-1-1 0 0,-1 1 1 0 0,0 0 51 0 0,-30 154-609 0 0,30-151 610 0 0,-2 3 14 0 0,1 0-1 0 0,1-1 0 0 0,-1 1 1 0 0,1 0-1 0 0,0 0 1 0 0,0 0-1 0 0,1 0 0 0 0,0 0 1 0 0,0 0-1 0 0,0-1 0 0 0,1 1 1 0 0,0 0-1 0 0,0-1 1 0 0,0 1-1 0 0,1-1 0 0 0,-1 0 1 0 0,1 0-1 0 0,1 0 0 0 0,-1 0 1 0 0,1 0-1 0 0,0-1 0 0 0,0 1 1 0 0,0-1-1 0 0,0 0 1 0 0,1-1-1 0 0,-1 1 0 0 0,1-1 1 0 0,2 1-15 0 0,-1-1 146 0 0,1-1 1 0 0,-1 0 0 0 0,0-1-1 0 0,1 1 1 0 0,-1-1 0 0 0,1-1-1 0 0,-1 1 1 0 0,1-1 0 0 0,-1 0-1 0 0,1 0 1 0 0,-1-1 0 0 0,1 0-1 0 0,-1 0 1 0 0,0-1-1 0 0,1 0 1 0 0,-1 0 0 0 0,0 0-1 0 0,0-1 1 0 0,0 0 0 0 0,0 0-1 0 0,-1 0 1 0 0,1-1 0 0 0,-1 0-1 0 0,0 0 1 0 0,0 0 0 0 0,0-1-1 0 0,-1 1 1 0 0,1-1 0 0 0,-1 0-1 0 0,2-4-146 0 0,93-134-896 0 0,-77 102-1855 0 0,-6 15-4575 0 0,-10 15-1492 0 0</inkml:trace>
  <inkml:trace contextRef="#ctx0" brushRef="#br0" timeOffset="1089.796">2301 177 9410 0 0,'0'0'3323'0'0,"0"0"-1095"0"0,0 0-481 0 0,0 0-163 0 0,0 0-258 0 0,0 0-292 0 0,0 0-253 0 0,0 0-245 0 0,0 0-182 0 0,0 0-144 0 0,0 0-95 0 0,0 0-39 0 0,0 0-19 0 0,-14 4-30 0 0,-44 13 1 0 0,-8 30 17 0 0,51-30-89 0 0,14-15 31 0 0,0-1 0 0 0,0 1 0 0 0,0 0 0 0 0,0 0 0 0 0,0-1 1 0 0,0 1-1 0 0,1 0 0 0 0,-1 0 0 0 0,0 0 0 0 0,1 0 0 0 0,0 0 0 0 0,0 0 0 0 0,-1 0 1 0 0,1 0-1 0 0,0 0 0 0 0,1 0 0 0 0,-1 0 0 0 0,0 0 0 0 0,0 0 0 0 0,1 0 0 0 0,0 0 0 0 0,-1 0 1 0 0,1 0-1 0 0,0 0 0 0 0,0 0 0 0 0,0 0 0 0 0,0-1 0 0 0,0 1 0 0 0,0 0 0 0 0,0-1 1 0 0,1 1-1 0 0,-1-1 0 0 0,0 1 0 0 0,1-1 0 0 0,0 0 0 0 0,-1 0 0 0 0,1 1 0 0 0,0-1 0 0 0,-1 0 1 0 0,1-1-1 0 0,0 1 0 0 0,0 0 0 0 0,0 0 0 0 0,1 0 13 0 0,51 25-75 0 0,-38-20 128 0 0,1 2 0 0 0,-1 0 0 0 0,0 1 0 0 0,-1 1 0 0 0,0 0 0 0 0,-1 1 0 0 0,11 11-53 0 0,-22-20 50 0 0,-1 1-1 0 0,0-1 0 0 0,0 1 1 0 0,-1 0-1 0 0,1 0 0 0 0,0-1 1 0 0,-1 1-1 0 0,0 0 1 0 0,0 0-1 0 0,0 0 0 0 0,0 0 1 0 0,0 1-1 0 0,0-1 0 0 0,-1 0 1 0 0,0 0-1 0 0,0 0 1 0 0,0 1-1 0 0,0-1 0 0 0,0 0 1 0 0,0 0-1 0 0,-1 1 0 0 0,1-1 1 0 0,-1 0-1 0 0,0 0 0 0 0,0 0 1 0 0,-1 0-1 0 0,1 0 1 0 0,0 0-1 0 0,-1 0 0 0 0,0-1 1 0 0,1 1-1 0 0,-1 0 0 0 0,0-1 1 0 0,-2 2-50 0 0,-88 77 582 0 0,87-78-610 0 0,-109 66-258 0 0,34-32-3300 0 0,61-33 149 0 0,7-4-6627 0 0,10 0 2638 0 0</inkml:trace>
  <inkml:trace contextRef="#ctx0" brushRef="#br0" timeOffset="1336.795">2870 1 9650 0 0,'0'0'3928'0'0,"0"0"-1768"0"0,0 0-704 0 0,0 0-159 0 0,0 0-145 0 0,0 0-141 0 0,0 0-100 0 0,0 0-101 0 0,0 0-125 0 0,0 0-149 0 0,3 35-148 0 0,8 115-121 0 0,-26-52-16 0 0,7-80-218 0 0,-63 188 1 0 0,26-47-2770 0 0,22-134-500 0 0,3-13-5007 0 0,11-9-2111 0 0</inkml:trace>
  <inkml:trace contextRef="#ctx0" brushRef="#br0" timeOffset="1600.761">2483 336 11538 0 0,'0'0'1569'0'0,"0"0"-272"0"0,0 0-156 0 0,0 0-182 0 0,0 0-165 0 0,32-7-105 0 0,103-17-69 0 0,-2 18 593 0 0,26 12-1354 0 0,-55 10-7787 0 0,-82-10 1271 0 0,-7-5 1563 0 0</inkml:trace>
  <inkml:trace contextRef="#ctx0" brushRef="#br0" timeOffset="2821.225">3159 715 6577 0 0,'0'0'3249'0'0,"0"0"-1533"0"0,0 0-474 0 0,0 0 40 0 0,0 0 50 0 0,0 0-118 0 0,0 0-272 0 0,0 0-323 0 0,0 0-281 0 0,0 0-221 0 0,0 0-148 0 0,0 0-91 0 0,-5 5-74 0 0,-12 15-147 0 0,17-20 228 0 0,0 1 1 0 0,0-1-1 0 0,-1 1 0 0 0,1-1 1 0 0,0 0-1 0 0,0 1 1 0 0,0-1-1 0 0,0 1 0 0 0,0-1 1 0 0,0 1-1 0 0,0-1 0 0 0,0 0 1 0 0,0 1-1 0 0,0-1 1 0 0,0 1-1 0 0,0-1 0 0 0,0 0 1 0 0,0 1-1 0 0,1-1 1 0 0,-1 1-1 0 0,0-1 0 0 0,0 0 1 0 0,0 1-1 0 0,1-1 1 0 0,-1 1-1 0 0,0-1 0 0 0,0 0 1 0 0,1 1-1 0 0,-1-1 0 0 0,0 0 1 0 0,1 0-1 0 0,-1 1 1 0 0,0-1-1 0 0,1 0 0 0 0,-1 0 1 0 0,0 1-1 0 0,1-1 1 0 0,-1 0-1 0 0,1 0 0 0 0,-1 0 1 0 0,0 0-1 0 0,1 0 1 0 0,-1 1-1 0 0,1-1 0 0 0,-1 0 1 0 0,1 0-1 0 0,-1 0 1 0 0,0 0-1 0 0,1 0 0 0 0,-1 0 1 0 0,1-1-1 0 0,-1 1 0 0 0,1 0 1 0 0,-1 0 114 0 0,3 1-3991 0 0,4-1-3765 0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19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0 402 808 0 0,'0'0'570'0'0,"0"0"-148"0"0,0 0 64 0 0,0 0 358 0 0,0 0 412 0 0,0 0 290 0 0,0 0 110 0 0,0 0-49 0 0,0 0-102 0 0,0 0-162 0 0,0 0-154 0 0,0 0-155 0 0,35-9-142 0 0,109-29-96 0 0,-3 8 944 0 0,256 4-1053 0 0,-352 21-1413 0 0,-17-4-2547 0 0,-25 8 1297 0 0,-4 1-5947 0 0,-1 0 4698 0 0,-1 0 3691 0 0,0 0-2190 0 0</inkml:trace>
  <inkml:trace contextRef="#ctx0" brushRef="#br0" timeOffset="265.987">37 593 7242 0 0,'0'0'1104'0'0,"0"0"-411"0"0,0 0-190 0 0,0 0 57 0 0,0 0 200 0 0,0 0 229 0 0,0 0 107 0 0,0 0-5 0 0,0 0-126 0 0,0 0-215 0 0,0 0-198 0 0,31-3-129 0 0,100-10-106 0 0,127-30 614 0 0,-78 14-725 0 0,92-12-4912 0 0,-198 34-5243 0 0,-61 3 6422 0 0</inkml:trace>
  <inkml:trace contextRef="#ctx0" brushRef="#br0" timeOffset="695.946">394 1 6425 0 0,'0'0'827'0'0,"0"0"17"0"0,0 0 193 0 0,0 0 215 0 0,0 0 53 0 0,0 0-116 0 0,0 0-317 0 0,0 0-331 0 0,0 0-187 0 0,0 0-37 0 0,0 0 77 0 0,0 0 90 0 0,5 5 44 0 0,7 5-210 0 0,0 0 0 0 0,0-1 0 0 0,1 0-1 0 0,0-1 1 0 0,1-1 0 0 0,0 0 0 0 0,0-1 0 0 0,12 4-318 0 0,226 78 1407 0 0,-203-68-1338 0 0,-25-12-51 0 0,0 2 0 0 0,0 1 1 0 0,-1 0-1 0 0,0 2 0 0 0,-1 1 1 0 0,0 1-19 0 0,-18-11 0 0 0,0-1 0 0 0,0 1 1 0 0,0 0-1 0 0,-1 0 0 0 0,0 0 0 0 0,0 1 1 0 0,0-1-1 0 0,0 1 0 0 0,-1-1 0 0 0,1 1 1 0 0,-1 0-1 0 0,0 0 0 0 0,-1 0 1 0 0,1 0-1 0 0,-1 0 0 0 0,0 1 0 0 0,0-1 1 0 0,-1 0-1 0 0,1 1 0 0 0,-1-1 0 0 0,-1 0 1 0 0,1 0-1 0 0,-1 1 0 0 0,1-1 1 0 0,-2 0-1 0 0,1 0 0 0 0,0 0 0 0 0,-1 1 1 0 0,-1 0-1 0 0,-21 28 20 0 0,-1-1-1 0 0,-1-1 1 0 0,-2-2 0 0 0,-1 0 0 0 0,-2-2 0 0 0,-1-1 0 0 0,-1-2 0 0 0,-1-1 0 0 0,-3 0-20 0 0,-8 8-39 0 0,-187 115-3745 0 0,213-130 896 0 0,10-1-4894 0 0,7-8 1590 0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22.8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732 813 0 0 0,'0'0'371'0'0,"0"0"-122"0"0,0 0-21 0 0,0 0 116 0 0,0 0 143 0 0,0 0 130 0 0,0 0 90 0 0,0 0 20 0 0,0 0-48 0 0,-19 35-138 0 0,-62 110-183 0 0,17-46 41 0 0,33-63-178 0 0,-1-1 0 0 0,-1-2 1 0 0,-2-1-1 0 0,-2-2 0 0 0,-18 11-221 0 0,17-15 63 0 0,-2 0-1 0 0,0-3 0 0 0,-2-1 1 0 0,-36 12-63 0 0,-6-23 293 0 0,81-14-306 0 0,1-1 0 0 0,-1 1 1 0 0,1-1-1 0 0,0 1 0 0 0,0-1 0 0 0,1 0 0 0 0,-1 0 0 0 0,1 0 0 0 0,0 0 0 0 0,0 0 0 0 0,0 0 0 0 0,0 0 0 0 0,1 0 0 0 0,-1-1 1 0 0,1 1-1 0 0,0 0 0 0 0,1 0 0 0 0,-1 0 0 0 0,1-1 0 0 0,0 1 0 0 0,0 0 0 0 0,0-1 13 0 0,4-14-37 0 0,2 0 0 0 0,0 1-1 0 0,0-1 1 0 0,2 2 0 0 0,0-1-1 0 0,1 1 1 0 0,4-4 37 0 0,16-29 61 0 0,-22 34 1 0 0,2 0 1 0 0,-1 0-1 0 0,2 1 0 0 0,0 0 1 0 0,1 1-1 0 0,1 0 0 0 0,0 1 1 0 0,1 1-1 0 0,0 0 0 0 0,0 0 1 0 0,6-1-63 0 0,-16 11 83 0 0,0 0 1 0 0,0 0 0 0 0,0 1 0 0 0,0 0 0 0 0,0 0 0 0 0,0 0 0 0 0,0 0-1 0 0,0 1 1 0 0,1 0 0 0 0,-1 0 0 0 0,0 0 0 0 0,0 0 0 0 0,0 0 0 0 0,0 1 0 0 0,0 0-1 0 0,0 0 1 0 0,1 0 0 0 0,-2 0 0 0 0,1 1 0 0 0,0 0 0 0 0,0-1 0 0 0,0 1-1 0 0,-1 1 1 0 0,1-1 0 0 0,0 1-84 0 0,78 82 2797 0 0,-47-43-1362 0 0,114 127 274 0 0,-141-161-1798 0 0,85 70 333 0 0,-13-58-2885 0 0,-58-20-341 0 0,-6 0-2137 0 0,-9 0 111 0 0</inkml:trace>
  <inkml:trace contextRef="#ctx0" brushRef="#br0" timeOffset="697.391">1272 625 0 0 0,'0'0'487'0'0,"0"0"692"0"0,0 0 292 0 0,0 0 118 0 0,0 0 2 0 0,0 0-68 0 0,0 0-93 0 0,0 0-100 0 0,0 0-170 0 0,0 0-127 0 0,0 0-116 0 0,0 0-141 0 0,-25-10-65 0 0,-75-29-78 0 0,30 29 1772 0 0,64 46-1965 0 0,9-2-205 0 0,1-1 1 0 0,2 0-1 0 0,1 0 1 0 0,1 0 0 0 0,2-1-1 0 0,4 5-235 0 0,-2 1 231 0 0,21 64 193 0 0,-5 1 0 0 0,-5 1 0 0 0,-1 21-424 0 0,-12-40 397 0 0,-5 1 0 0 0,-4 68-397 0 0,-2-144 14 0 0,0-1 0 0 0,-1 0 0 0 0,1 1 1 0 0,-2-1-1 0 0,1 0 0 0 0,-1 0 0 0 0,-1-1 0 0 0,0 1 0 0 0,0-1 1 0 0,-1 1-1 0 0,1-1 0 0 0,-2 0 0 0 0,1-1 0 0 0,-1 0 1 0 0,-1 0-1 0 0,1 0 0 0 0,-1 0 0 0 0,0-1 0 0 0,0 0 0 0 0,-1-1 1 0 0,0 1-1 0 0,0-2 0 0 0,0 1 0 0 0,-1-1 0 0 0,1 0 1 0 0,-1-1-1 0 0,0 0 0 0 0,0 0 0 0 0,0-1 0 0 0,-1 0 1 0 0,1-1-1 0 0,0 0 0 0 0,-7 0-14 0 0,12-3-184 0 0,0 0-1 0 0,0 0 1 0 0,0-1 0 0 0,0 0 0 0 0,0 1-1 0 0,1-1 1 0 0,-1 0 0 0 0,1-1 0 0 0,0 1-1 0 0,0-1 1 0 0,0 1 0 0 0,0-1 0 0 0,0 0-1 0 0,1 0 1 0 0,0 0 0 0 0,0 0 0 0 0,0-1-1 0 0,0 1 1 0 0,1 0 0 0 0,-1-1 0 0 0,1 1-1 0 0,0-1 1 0 0,1 0 0 0 0,-1 1 0 0 0,1-1-1 0 0,0 0 1 0 0,0 1 0 0 0,0-1 0 0 0,1 0-1 0 0,0 1 1 0 0,0-3 184 0 0,8-40-4656 0 0,2 18-1441 0 0,-2 13-291 0 0</inkml:trace>
  <inkml:trace contextRef="#ctx0" brushRef="#br0" timeOffset="1275.345">1745 1026 7362 0 0,'0'0'898'0'0,"0"0"-103"0"0,0 0-63 0 0,0 0 125 0 0,0 0 68 0 0,0 0-6 0 0,0 0-67 0 0,0 0-121 0 0,0 0-131 0 0,0 0-161 0 0,0 0-166 0 0,0 0-119 0 0,0 0-68 0 0,-32 29-23 0 0,-97 91 2 0 0,84-56 15 0 0,44-52-60 0 0,-2-7 7 0 0,1 1 1 0 0,-1 0-1 0 0,1 0 0 0 0,1 0 0 0 0,-1 1 0 0 0,1-1 0 0 0,0 0 0 0 0,1 0 0 0 0,-1 1 0 0 0,1-1 0 0 0,1 1 0 0 0,-1-1 0 0 0,1 0 1 0 0,0 0-1 0 0,0 1 0 0 0,1-1 0 0 0,0 0 0 0 0,0 0 0 0 0,0 0 0 0 0,1-1 0 0 0,0 1 0 0 0,0 0 0 0 0,0-1 0 0 0,1 0 0 0 0,0 0 1 0 0,0 0-1 0 0,0 0 0 0 0,1-1 0 0 0,-1 1 0 0 0,1-1 0 0 0,0 0 0 0 0,0-1 0 0 0,1 1 0 0 0,-1-1 0 0 0,1 0 0 0 0,-1 0 0 0 0,1-1 1 0 0,0 0-1 0 0,3 1-27 0 0,5-4 188 0 0,-1-1 0 0 0,0 0 0 0 0,1-1 1 0 0,-1 0-1 0 0,0-2 0 0 0,-1 1 0 0 0,1-1 1 0 0,-1-1-1 0 0,0 0 0 0 0,0-1 0 0 0,-1 0 1 0 0,0-1-1 0 0,0 0 0 0 0,-1-1 1 0 0,0 0-1 0 0,0-1 0 0 0,-1 0 0 0 0,2-3-188 0 0,18-16 64 0 0,-1-2-1 0 0,-2 0 0 0 0,-1-2 0 0 0,-2-1 0 0 0,-1-1 0 0 0,-1-1 1 0 0,-3-1-1 0 0,5-13-63 0 0,-18 35-137 0 0,0 0 0 0 0,-2-1 1 0 0,1 0-1 0 0,-2 0 0 0 0,0 0 0 0 0,-1 0 1 0 0,-1 0-1 0 0,0 0 0 0 0,-2-10 137 0 0,1 18-90 0 0,0 1 0 0 0,0-1 0 0 0,0 1 0 0 0,-1-1 0 0 0,-1 1 0 0 0,1-1 0 0 0,-1 1 0 0 0,0 0 0 0 0,-1 0 0 0 0,1 1 0 0 0,-2-1 0 0 0,1 1 0 0 0,-1 0 0 0 0,1 0 0 0 0,-2 0 0 0 0,1 1 0 0 0,-1-1 0 0 0,1 1-1 0 0,-1 1 1 0 0,-5-4 90 0 0,6 5-23 0 0,0 1 0 0 0,0 0 0 0 0,1 0 0 0 0,-1 1 1 0 0,-1-1-1 0 0,1 1 0 0 0,0 0 0 0 0,0 0 0 0 0,0 0 0 0 0,0 1 0 0 0,-1 0 0 0 0,1 0 0 0 0,0 0 0 0 0,0 1 0 0 0,-1 0 0 0 0,1 0 0 0 0,0 0 0 0 0,0 1 0 0 0,0-1 0 0 0,0 1 0 0 0,0 0 0 0 0,1 1 0 0 0,-1-1 0 0 0,1 1 0 0 0,-1 0 0 0 0,1 0 0 0 0,0 0 0 0 0,0 1 0 0 0,0-1 0 0 0,-2 5 23 0 0,-3 1 11 0 0,1 1 0 0 0,0 0 0 0 0,0 0 0 0 0,1 1 0 0 0,1 0 0 0 0,0 1 0 0 0,1-1 0 0 0,0 1 0 0 0,0 0 0 0 0,1 0 0 0 0,1 1 0 0 0,-1 3-11 0 0,2-2 52 0 0,0 0 0 0 0,1 0 1 0 0,0 0-1 0 0,1 0 0 0 0,0 1 0 0 0,2-1 1 0 0,-1 0-1 0 0,2 0 0 0 0,0 0 0 0 0,0 0 0 0 0,2-1 1 0 0,-1 1-1 0 0,7 9-52 0 0,8 15 167 0 0,3-1 0 0 0,1 0 0 0 0,2-2-1 0 0,1-1 1 0 0,1-1 0 0 0,2-1 0 0 0,22 17-167 0 0,-44-42-411 0 0,2 2 184 0 0,-5-8-3675 0 0,2 0-3538 0 0,-5-1 360 0 0</inkml:trace>
  <inkml:trace contextRef="#ctx0" brushRef="#br0" timeOffset="1663.447">2560 702 11747 0 0,'0'0'725'0'0,"0"0"-41"0"0,0 0 31 0 0,0 0 160 0 0,0 0 94 0 0,-18 31-7 0 0,-57 100-127 0 0,20-12 514 0 0,45-90-1259 0 0,2 1-1 0 0,0-1 0 0 0,2 2 1 0 0,2-1-1 0 0,0 0 0 0 0,2 1 1 0 0,2 0-1 0 0,1 14-89 0 0,20 22-27 0 0,-18-64 76 0 0,-1 1 0 0 0,0-1-1 0 0,1 0 1 0 0,0 0 0 0 0,-1 0-1 0 0,1 0 1 0 0,1 0 0 0 0,-1 0-1 0 0,0-1 1 0 0,0 0 0 0 0,1 1-1 0 0,0-1 1 0 0,-1-1 0 0 0,1 1-1 0 0,0 0 1 0 0,0-1 0 0 0,0 0-1 0 0,0 0 1 0 0,0 0-1 0 0,0-1 1 0 0,0 1 0 0 0,0-1-1 0 0,4 0-48 0 0,106-14 1213 0 0,-3-13-1615 0 0,-101 12-4000 0 0,-8 3-5075 0 0,-2 10 1877 0 0</inkml:trace>
  <inkml:trace contextRef="#ctx0" brushRef="#br0" timeOffset="1892.514">2139 1045 11731 0 0,'0'0'1172'0'0,"0"0"-305"0"0,0 0-67 0 0,0 0 71 0 0,0 0 55 0 0,0 0-57 0 0,0 0-116 0 0,0 0-63 0 0,0 0-82 0 0,34-7-115 0 0,110-21-106 0 0,94-7 274 0 0,-117 22-1037 0 0,7 0-3593 0 0,-44 9-7073 0 0,-71 4 5601 0 0</inkml:trace>
  <inkml:trace contextRef="#ctx0" brushRef="#br0" timeOffset="2264.388">3109 1037 9842 0 0,'0'0'1961'0'0,"0"0"-647"0"0,0 0-252 0 0,0 0 162 0 0,0 0 65 0 0,0 0-81 0 0,0 0-140 0 0,0 0-158 0 0,0 0-150 0 0,0 0-163 0 0,0 0-127 0 0,0 0-142 0 0,33-1-82 0 0,102-5-50 0 0,-40-2 115 0 0,-64 5-824 0 0,32-3 490 0 0,-41 5-3530 0 0,0 0-3548 0 0,-22 1 1989 0 0,0 0-1372 0 0</inkml:trace>
  <inkml:trace contextRef="#ctx0" brushRef="#br0" timeOffset="2514.287">3149 1262 5825 0 0,'0'0'2177'0'0,"0"0"-241"0"0,0 0-288 0 0,0 0-143 0 0,0 0-345 0 0,0 0-216 0 0,188 3-112 0 0,-147-10-127 0 0,-1 0-169 0 0,4-4-216 0 0,-1 3-192 0 0,3-3-344 0 0,0 4-576 0 0,-2 0-1153 0 0,-13 3-2280 0 0,-9 0-6313 0 0</inkml:trace>
  <inkml:trace contextRef="#ctx0" brushRef="#br0" timeOffset="3460.503">4366 595 0 0 0,'0'0'749'0'0,"0"0"462"0"0,0 0 215 0 0,0 0 68 0 0,0 0 33 0 0,0 0-23 0 0,0 0-98 0 0,0 0-134 0 0,0 0-175 0 0,0 0-199 0 0,0 0-158 0 0,0 0-97 0 0,-23-30-58 0 0,-74-94 12 0 0,48 80 569 0 0,45 42-1106 0 0,1 1-1 0 0,-1-1 0 0 0,0 1 0 0 0,0 0 0 0 0,0 0 0 0 0,0 0 0 0 0,0 0 0 0 0,0 1 0 0 0,0 0 0 0 0,0-1 0 0 0,0 1 0 0 0,0 1 0 0 0,0-1 0 0 0,0 1 0 0 0,0-1 0 0 0,0 1 1 0 0,0 1-1 0 0,1-1 0 0 0,-1 0 0 0 0,0 1 0 0 0,0 0 0 0 0,1 0 0 0 0,-1 0 0 0 0,1 0 0 0 0,0 0 0 0 0,0 1 0 0 0,0-1 0 0 0,-2 3-59 0 0,-1 5 26 0 0,0 1-1 0 0,1-1 1 0 0,0 1-1 0 0,1 1 1 0 0,0-1-1 0 0,1 0 1 0 0,0 1-1 0 0,1 0 1 0 0,0 0-1 0 0,1 0 1 0 0,0-1 0 0 0,1 1-1 0 0,0 0 1 0 0,1 0-1 0 0,0 0 1 0 0,1 0-1 0 0,1 0 1 0 0,0-1-1 0 0,0 1 1 0 0,1-1-1 0 0,2 3-25 0 0,54 140 762 0 0,71 132 377 0 0,-112-246-1025 0 0,-2 1 0 0 0,-2 1 0 0 0,-1 0 0 0 0,-3 1 1 0 0,-1 0-1 0 0,-2 1 0 0 0,-2 0 0 0 0,-1 31-114 0 0,-3-65 36 0 0,-2-1 0 0 0,0 1 0 0 0,0-1 0 0 0,0 1 0 0 0,-1-1 0 0 0,-1 1 0 0 0,1-1 0 0 0,-2 0 0 0 0,1 0 0 0 0,-1 0 0 0 0,-1 0-1 0 0,1 0 1 0 0,-2-1 0 0 0,1 1 0 0 0,-1-1 0 0 0,0 0 0 0 0,-1 0 0 0 0,-6 6-36 0 0,5-6-66 0 0,-1-1 0 0 0,-1 0 0 0 0,1 0-1 0 0,-1-1 1 0 0,-1 0 0 0 0,1 0 0 0 0,-1-1 0 0 0,0-1 0 0 0,0 0 0 0 0,0 0 0 0 0,-1 0-1 0 0,1-2 1 0 0,-1 1 0 0 0,0-1 0 0 0,0-1 0 0 0,0 0 0 0 0,0 0 0 0 0,0-1-1 0 0,1-1 1 0 0,-1 0 0 0 0,0 0 0 0 0,0-1 66 0 0,8 1-208 0 0,1 0 0 0 0,-1 0 0 0 0,1-1 0 0 0,0 1 0 0 0,-1 0 0 0 0,1-1 1 0 0,0 0-1 0 0,0 0 0 0 0,0 1 0 0 0,0-1 0 0 0,0 0 0 0 0,1 0 0 0 0,-1-1 0 0 0,0 1 0 0 0,1 0 0 0 0,0-1 0 0 0,0 1 0 0 0,-1 0 0 0 0,1-1 0 0 0,1 1 0 0 0,-1-1 0 0 0,0-1 208 0 0,-4-38-9516 0 0,5 27 3096 0 0</inkml:trace>
  <inkml:trace contextRef="#ctx0" brushRef="#br0" timeOffset="3994.89">4933 919 3329 0 0,'0'0'1249'0'0,"0"0"-95"0"0,0 0-41 0 0,0 0 17 0 0,0 0 10 0 0,0 0-58 0 0,0 0-55 0 0,0 0-100 0 0,-33 13-127 0 0,-102 43-157 0 0,67-8 61 0 0,58-36-564 0 0,2-4-120 0 0,0 0 1 0 0,1 1-1 0 0,0 0 1 0 0,1 0-1 0 0,-1 1 1 0 0,2 0-1 0 0,0 0 1 0 0,0 0-1 0 0,0 0 1 0 0,1 1 0 0 0,1 0-1 0 0,0-1 1 0 0,1 2-1 0 0,0-1 1 0 0,0 0-1 0 0,1 0 1 0 0,1 0-1 0 0,0 1 1 0 0,0-1-1 0 0,1 0 1 0 0,0 0-1 0 0,1 1 1 0 0,3 7-21 0 0,-2-13 86 0 0,-1-1 1 0 0,1 0 0 0 0,1-1-1 0 0,-1 1 1 0 0,1-1 0 0 0,0 1-1 0 0,0-1 1 0 0,0 0-1 0 0,0 0 1 0 0,1-1 0 0 0,0 1-1 0 0,-1-1 1 0 0,1 0-1 0 0,0 0 1 0 0,1-1 0 0 0,-1 0-1 0 0,0 1 1 0 0,1-2 0 0 0,-1 1-1 0 0,1-1 1 0 0,0 0-1 0 0,0 0 1 0 0,-1 0 0 0 0,1-1-1 0 0,0 0 1 0 0,0 0 0 0 0,2-1-87 0 0,10 0 338 0 0,1-1 0 0 0,-1-1 1 0 0,0-1-1 0 0,0-1 1 0 0,-1 0-1 0 0,1-1 1 0 0,-1-1-1 0 0,0-1-338 0 0,18-11 122 0 0,-1-1-1 0 0,-1-2 0 0 0,-1-1 0 0 0,0-2 1 0 0,-2-1-1 0 0,-1-2 0 0 0,-2 0 0 0 0,0-2 1 0 0,-2-1-1 0 0,-1-1 0 0 0,-2-1 0 0 0,-1 0 1 0 0,12-29-122 0 0,-25 45-121 0 0,-2 0 1 0 0,1 0 0 0 0,-2-1-1 0 0,-1 0 1 0 0,0 0-1 0 0,-1 0 1 0 0,0 0 0 0 0,-2 0-1 0 0,0-1 1 0 0,-2 1 0 0 0,0 0-1 0 0,-3-17 121 0 0,3 30-25 0 0,0-1-1 0 0,0 1 1 0 0,-1 0-1 0 0,0 0 1 0 0,0 0-1 0 0,0 0 1 0 0,-1 0-1 0 0,0 0 1 0 0,0 1-1 0 0,0-1 0 0 0,0 1 1 0 0,-1 0-1 0 0,1 0 1 0 0,-1 0-1 0 0,0 0 1 0 0,0 1-1 0 0,-1 0 1 0 0,1 0-1 0 0,-1 0 1 0 0,0 0-1 0 0,0 0 1 0 0,0 1-1 0 0,0 0 1 0 0,0 0-1 0 0,0 1 0 0 0,0-1 1 0 0,-1 1-1 0 0,1 0 1 0 0,0 1-1 0 0,-1-1 1 0 0,1 1-1 0 0,-1 0 1 0 0,1 0-1 0 0,-1 1 1 0 0,1-1-1 0 0,0 1 1 0 0,-1 1-1 0 0,1-1 1 0 0,0 1-1 0 0,0 0 0 0 0,0 0 1 0 0,0 0-1 0 0,0 1 1 0 0,0-1-1 0 0,1 1 1 0 0,-1 1-1 0 0,1-1 1 0 0,-4 4 25 0 0,-6 5 7 0 0,0 1 1 0 0,1 1 0 0 0,1 0 0 0 0,0 1-1 0 0,1 0 1 0 0,0 1 0 0 0,2 0-1 0 0,0 1 1 0 0,0 0 0 0 0,2 1 0 0 0,0-1-1 0 0,1 1 1 0 0,0 0 0 0 0,2 1 0 0 0,0-1-1 0 0,2 1 1 0 0,0 0 0 0 0,0 0-1 0 0,2 15-7 0 0,3-23-27 0 0,-1-1-1 0 0,2 1 0 0 0,-1 0 1 0 0,1-1-1 0 0,1 1 0 0 0,0-1 0 0 0,1-1 1 0 0,0 1-1 0 0,0-1 0 0 0,1 0 1 0 0,0 0-1 0 0,0-1 0 0 0,1 0 0 0 0,0 0 1 0 0,1-1-1 0 0,0 0 0 0 0,0 0 1 0 0,0-1-1 0 0,1 0 0 0 0,8 3 28 0 0,73 33-5059 0 0,-72-35 264 0 0,-6-3-3806 0 0</inkml:trace>
  <inkml:trace contextRef="#ctx0" brushRef="#br0" timeOffset="4845.239">5419 1188 1488 0 0,'0'0'1703'0'0,"0"0"-468"0"0,0 0 186 0 0,0 0 536 0 0,0 0 178 0 0,0 0-69 0 0,0 0-193 0 0,0 0-321 0 0,0 0-277 0 0,0 0-224 0 0,0 0-220 0 0,0 0-159 0 0,0 0-103 0 0,27-7-59 0 0,84-25-61 0 0,-58 6 152 0 0,-45 17-466 0 0,171-130 664 0 0,-155 119-784 0 0,85-89-315 0 0,-101 80-323 0 0,-24 29-628 0 0,7 3 1109 0 0,0 0 0 0 0,1 1 0 0 0,-1 1 0 0 0,1-1 1 0 0,0 1-1 0 0,0 0 0 0 0,0 1 0 0 0,1 0 0 0 0,0 0 0 0 0,0 1 0 0 0,-2 3 142 0 0,8-9-14 0 0,-10 7-36 0 0,1 1-1 0 0,0 0 1 0 0,0 0 0 0 0,1 1 0 0 0,0 1-1 0 0,1-1 1 0 0,0 1 0 0 0,1 1-1 0 0,0-1 1 0 0,1 1 0 0 0,0 1 0 0 0,1-1-1 0 0,0 1 1 0 0,1 0 0 0 0,0 0 0 0 0,1 0-1 0 0,1 0 1 0 0,0 0 0 0 0,1 1-1 0 0,0 4 51 0 0,3-13 43 0 0,1-1 0 0 0,-1 1 0 0 0,1 0 0 0 0,0-1 0 0 0,1 1-1 0 0,-1-1 1 0 0,1 0 0 0 0,0 0 0 0 0,0-1 0 0 0,0 1 0 0 0,0-1-1 0 0,1 0 1 0 0,-1 0 0 0 0,1 0 0 0 0,0 0 0 0 0,0-1-1 0 0,0 0 1 0 0,0 0 0 0 0,0 0 0 0 0,0-1 0 0 0,1 0 0 0 0,-1 0-1 0 0,0 0 1 0 0,1 0 0 0 0,-1-1 0 0 0,1 0 0 0 0,1-1-43 0 0,6 3 183 0 0,-1-1 1 0 0,0-1-1 0 0,1 0 1 0 0,-1-1-1 0 0,0-1 1 0 0,1 0-1 0 0,-1 0 1 0 0,0-1-1 0 0,0 0 1 0 0,-1-1-1 0 0,1-1 0 0 0,2-1-183 0 0,30-18 144 0 0,-2-2 0 0 0,0-1 0 0 0,-2-2 0 0 0,-1-2 0 0 0,-2-2-1 0 0,10-12-143 0 0,-40 39-57 0 0,0 0 0 0 0,-1-1 0 0 0,1 0 0 0 0,-1 0 0 0 0,-1 0 0 0 0,0-1 0 0 0,0 0 0 0 0,0 0 0 0 0,-1 0 0 0 0,0-1 0 0 0,0 1 0 0 0,-1-1 0 0 0,0 0 0 0 0,-1 0 0 0 0,1-6 57 0 0,-4 13-47 0 0,0 1 0 0 0,0 0 0 0 0,0 0 0 0 0,0 0-1 0 0,0 1 1 0 0,0-1 0 0 0,-1 0 0 0 0,1 0 0 0 0,0 1-1 0 0,0-1 1 0 0,-1 0 0 0 0,1 1 0 0 0,-1-1 0 0 0,1 1-1 0 0,0 0 1 0 0,-1-1 0 0 0,1 1 0 0 0,-1 0-1 0 0,1 0 1 0 0,-1 0 0 0 0,1 0 0 0 0,-1 0 0 0 0,1 0-1 0 0,0 1 1 0 0,-1-1 0 0 0,1 0 0 0 0,-1 1 0 0 0,1-1-1 0 0,0 1 1 0 0,-1-1 0 0 0,1 1 0 0 0,0 0 0 0 0,0 0-1 0 0,-1-1 1 0 0,1 1 0 0 0,0 0 0 0 0,0 0 0 0 0,0 0-1 0 0,0 0 1 0 0,0 1 47 0 0,-11 5-47 0 0,1 2 1 0 0,1-1-1 0 0,-1 1 1 0 0,2 1-1 0 0,-1 0 0 0 0,1 1 1 0 0,0-1-1 0 0,1 2 1 0 0,1-1-1 0 0,0 1 0 0 0,0 0 1 0 0,1 0-1 0 0,1 1 1 0 0,0 0-1 0 0,0 0 0 0 0,2 0 1 0 0,-1 1-1 0 0,2-1 1 0 0,-1 9 46 0 0,5-15 39 0 0,0-1 1 0 0,0 0-1 0 0,1 1 1 0 0,-1-1 0 0 0,2 0-1 0 0,-1 0 1 0 0,1 0-1 0 0,-1-1 1 0 0,2 0 0 0 0,-1 1-1 0 0,0-1 1 0 0,1 0 0 0 0,0-1-1 0 0,0 1 1 0 0,1-1-1 0 0,-1 0 1 0 0,1-1 0 0 0,0 1-1 0 0,0-1 1 0 0,0 0-1 0 0,0-1 1 0 0,1 1 0 0 0,-1-1-1 0 0,1-1 1 0 0,-1 1 0 0 0,1-1-1 0 0,4 0-39 0 0,6 0 165 0 0,0-2 0 0 0,0 0 0 0 0,-1-1 0 0 0,1 0 0 0 0,0-2 0 0 0,-1 0 0 0 0,0-1 0 0 0,1 0 0 0 0,-2-1 0 0 0,1-1 0 0 0,-1-1 0 0 0,0 0 0 0 0,-1-1 0 0 0,0 0 0 0 0,0-1 0 0 0,-1-1 0 0 0,0 0 0 0 0,-1-1-1 0 0,0 0 1 0 0,2-5-165 0 0,109-121-34 0 0,-116 129-11 0 0,-1 0 1 0 0,0 0 0 0 0,-1-1-1 0 0,0 0 1 0 0,0 0-1 0 0,-1-1 1 0 0,-1 1-1 0 0,0-1 1 0 0,0 1-1 0 0,-1-1 1 0 0,0 0-1 0 0,-1 0 1 0 0,0 0-1 0 0,-1-1 1 0 0,0-3 44 0 0,0 13-13 0 0,-1 1 0 0 0,1 0 0 0 0,0-1 1 0 0,-1 1-1 0 0,1 0 0 0 0,-1-1 0 0 0,1 1 0 0 0,-1 0 0 0 0,0 0 0 0 0,1-1 0 0 0,-1 1 1 0 0,0 0-1 0 0,0 0 0 0 0,0 0 0 0 0,0 0 0 0 0,0 0 0 0 0,0 0 0 0 0,0 0 1 0 0,0 1-1 0 0,0-1 0 0 0,-1 0 0 0 0,1 1 0 0 0,0-1 0 0 0,0 0 0 0 0,-1 1 1 0 0,1-1-1 0 0,0 1 0 0 0,-1 0 0 0 0,1 0 0 0 0,0-1 0 0 0,-1 1 0 0 0,1 0 0 0 0,-1 0 1 0 0,1 0-1 0 0,0 0 0 0 0,-1 1 0 0 0,1-1 0 0 0,-1 0 0 0 0,1 0 0 0 0,0 1 1 0 0,-1-1 12 0 0,-54 22-328 0 0,46-16 328 0 0,0 0 0 0 0,0 1 0 0 0,0 0 0 0 0,1 1 0 0 0,0 0-1 0 0,1 1 1 0 0,0 0 0 0 0,0 0 0 0 0,1 0 0 0 0,0 1 0 0 0,0 0 0 0 0,1 1 0 0 0,1-1 0 0 0,0 1-1 0 0,0 0 1 0 0,1 0 0 0 0,0 1 0 0 0,1-1 0 0 0,1 1 0 0 0,0 0 0 0 0,0 0 0 0 0,1 0-1 0 0,0 1 1 0 0,2-4 30 0 0,-1 0 0 0 0,1 1 0 0 0,1-1 0 0 0,0 1-1 0 0,0-1 1 0 0,1 0 0 0 0,0 0 0 0 0,0 0-1 0 0,1-1 1 0 0,1 1 0 0 0,-1-1 0 0 0,1 0-1 0 0,1 0 1 0 0,-1 0 0 0 0,1-1 0 0 0,5 4-30 0 0,1 3-68 0 0,1-1 0 0 0,0-1 1 0 0,1 0-1 0 0,0-1 0 0 0,1-1 1 0 0,0 0-1 0 0,1-1 0 0 0,0 0 1 0 0,0-1-1 0 0,10 2 68 0 0,16 3-3970 0 0,2-4-3689 0 0,-33-9-1496 0 0</inkml:trace>
  <inkml:trace contextRef="#ctx0" brushRef="#br0" timeOffset="7421.386">4208 2134 0 0 0,'0'0'365'0'0,"0"0"172"0"0,0 0 289 0 0,0 0 273 0 0,0 0 167 0 0,0 0 87 0 0,0 0 46 0 0,0 0-86 0 0,0 0-126 0 0,0 0-166 0 0,23-13-215 0 0,74-40-118 0 0,-74 41-417 0 0,0-2 0 0 0,-1 0 0 0 0,-1-2 0 0 0,-1 0 0 0 0,0-1 1 0 0,-1-1-1 0 0,-1-1 0 0 0,0-1 0 0 0,-2 0 0 0 0,9-16-271 0 0,-21 32-7 0 0,1-2-35 0 0,0 0 0 0 0,-1 0 1 0 0,0 0-1 0 0,0 0 0 0 0,0-1 1 0 0,-1 1-1 0 0,1-1 1 0 0,-2 0-1 0 0,1 0 0 0 0,-1 0 1 0 0,0-1-1 0 0,0 1 0 0 0,-1 0 1 0 0,0-1-1 0 0,-1-1 42 0 0,-1 8-127 0 0,-1-1-1 0 0,1 1 1 0 0,-1 0-1 0 0,0 0 1 0 0,0-1 0 0 0,0 1-1 0 0,0 1 1 0 0,0-1-1 0 0,0 0 1 0 0,0 0-1 0 0,0 1 1 0 0,0-1 0 0 0,0 1-1 0 0,0 0 1 0 0,0 0-1 0 0,0-1 1 0 0,0 1 0 0 0,-1 1-1 0 0,1-1 1 0 0,0 0-1 0 0,0 0 1 0 0,0 1 0 0 0,0-1-1 0 0,0 1 1 0 0,0 0-1 0 0,0 0 1 0 0,0-1 0 0 0,-1 2 127 0 0,-8 5-87 0 0,1 0 1 0 0,0 1-1 0 0,0-1 1 0 0,1 2-1 0 0,0 0 1 0 0,1 0-1 0 0,0 0 1 0 0,0 1-1 0 0,1 0 1 0 0,0 1-1 0 0,1-1 1 0 0,0 1 0 0 0,1 1-1 0 0,0-1 1 0 0,1 1-1 0 0,0 0 1 0 0,1-1-1 0 0,0 5 87 0 0,1-12 102 0 0,1 1-1 0 0,1 0 1 0 0,-1-1-1 0 0,1 1 0 0 0,0 0 1 0 0,0 0-1 0 0,0-1 1 0 0,0 1-1 0 0,1 0 1 0 0,0 0-1 0 0,0-1 1 0 0,0 1-1 0 0,1-1 1 0 0,-1 1-1 0 0,1-1 0 0 0,0 1 1 0 0,1-1-1 0 0,-1 0 1 0 0,1 0-1 0 0,-1 0 1 0 0,1 0-1 0 0,0-1 1 0 0,1 1-1 0 0,-1-1 1 0 0,1 0-1 0 0,-1 0 0 0 0,1 0 1 0 0,0 0-1 0 0,0-1 1 0 0,0 1-1 0 0,1-1 1 0 0,-1 0-1 0 0,0 0 1 0 0,1-1-1 0 0,0 1 1 0 0,-1-1-1 0 0,1 0 0 0 0,0 0 1 0 0,-1-1-1 0 0,1 1 1 0 0,2-1-102 0 0,9-2 138 0 0,0 0 0 0 0,0-1 0 0 0,0-1 0 0 0,0-1-1 0 0,-1 0 1 0 0,1-1 0 0 0,-1-1 0 0 0,-1 0 0 0 0,1-1 0 0 0,-1 0 0 0 0,0-1 0 0 0,-1-1 0 0 0,0 0 0 0 0,-1-1 0 0 0,0 0 0 0 0,-1-1 0 0 0,0 0 0 0 0,-1-1 0 0 0,0 0-1 0 0,-1-1 1 0 0,7-12-138 0 0,-11 19-45 0 0,0 0-1 0 0,-1-1 0 0 0,0 0 1 0 0,0 0-1 0 0,0 0 0 0 0,-1-1 0 0 0,0 1 1 0 0,-1-1-1 0 0,0 1 0 0 0,0-1 1 0 0,0-9 45 0 0,-3 18-64 0 0,0-1 1 0 0,0 0 0 0 0,0 1 0 0 0,0-1-1 0 0,0 1 1 0 0,0-1 0 0 0,0 1 0 0 0,0-1 0 0 0,0 1-1 0 0,0 0 1 0 0,0-1 0 0 0,0 1 0 0 0,0 0-1 0 0,0 0 1 0 0,0 0 0 0 0,0 0 0 0 0,0 0-1 0 0,0 0 1 0 0,-1 0 0 0 0,1 0 0 0 0,0 0-1 0 0,0 0 1 0 0,0 1 0 0 0,0-1 0 0 0,0 1 0 0 0,0-1-1 0 0,0 0 1 0 0,0 1 0 0 0,0 0 0 0 0,0-1-1 0 0,0 1 1 0 0,0-1 0 0 0,1 1 0 0 0,-1 0-1 0 0,0 0 1 0 0,0 0 0 0 0,1-1 0 0 0,-1 1 0 0 0,0 0-1 0 0,1 0 1 0 0,-1 1 63 0 0,-7 7-28 0 0,1 1 1 0 0,0 0-1 0 0,1 0 0 0 0,0 1 0 0 0,0 0 1 0 0,1 0-1 0 0,1 0 0 0 0,0 0 0 0 0,0 1 1 0 0,1 0-1 0 0,1 0 0 0 0,0 0 0 0 0,0 0 0 0 0,1 0 1 0 0,1 0-1 0 0,0 4 28 0 0,2-12 91 0 0,0 0 0 0 0,0 0 1 0 0,1 0-1 0 0,-1-1 0 0 0,1 1 0 0 0,-1-1 0 0 0,1 0 0 0 0,0 0 1 0 0,0 0-1 0 0,1 0 0 0 0,-1-1 0 0 0,1 1 0 0 0,-1-1 1 0 0,1 0-1 0 0,0 1 0 0 0,0-2 0 0 0,0 1 0 0 0,0 0 1 0 0,0-1-1 0 0,0 0 0 0 0,0 0 0 0 0,1 0 0 0 0,-1-1 0 0 0,0 1 1 0 0,0-1-1 0 0,1 0 0 0 0,-1 0 0 0 0,0-1 0 0 0,1 1 1 0 0,-1-1-1 0 0,0 0 0 0 0,2 0-91 0 0,-1 1 152 0 0,5-3-10 0 0,0 1 1 0 0,0-2-1 0 0,-1 1 0 0 0,1-1 0 0 0,-1-1 1 0 0,0 1-1 0 0,0-2 0 0 0,-1 1 1 0 0,0-1-1 0 0,0 0 0 0 0,0-1 0 0 0,-1 0 1 0 0,2-2-143 0 0,2 1 6 0 0,-1-1 1 0 0,0-1 0 0 0,-1 0-1 0 0,0 0 1 0 0,0 0 0 0 0,-1-1-1 0 0,-1-1 1 0 0,0 1 0 0 0,0-1-1 0 0,-1 0 1 0 0,-1-1 0 0 0,0 1-1 0 0,0-1 1 0 0,-1 0 0 0 0,-1 0-1 0 0,-1-1 1 0 0,2-13-7 0 0,-4 26-50 0 0,0 0-1 0 0,0 0 1 0 0,0-1-1 0 0,-1 1 1 0 0,1 0-1 0 0,0 0 1 0 0,-1-1 0 0 0,1 1-1 0 0,-1 0 1 0 0,1 0-1 0 0,-1 0 1 0 0,1 0-1 0 0,-1 0 1 0 0,0 0 0 0 0,0 0-1 0 0,1 0 1 0 0,-1 0-1 0 0,0 0 1 0 0,0 0-1 0 0,0 0 1 0 0,0 1-1 0 0,0-1 1 0 0,0 0 0 0 0,0 1-1 0 0,-1-1 1 0 0,1 1-1 0 0,0-1 1 0 0,0 1-1 0 0,0-1 1 0 0,-1 1 0 0 0,1 0-1 0 0,0 0 1 0 0,0-1-1 0 0,-1 1 1 0 0,1 0-1 0 0,0 0 1 0 0,0 0-1 0 0,-1 0 1 0 0,1 1 0 0 0,0-1-1 0 0,0 0 1 0 0,-1 1-1 0 0,1-1 1 0 0,0 0-1 0 0,0 1 51 0 0,-58 22-1139 0 0,50-16 1118 0 0,0 0 0 0 0,0 0 0 0 0,1 1 0 0 0,0 0 0 0 0,0 1 0 0 0,0-1 0 0 0,2 1 0 0 0,-1 1 1 0 0,1 0-1 0 0,0-1 0 0 0,1 2 0 0 0,0-1 0 0 0,1 1 0 0 0,0-1 0 0 0,0 1 0 0 0,1 0 0 0 0,1 1 0 0 0,0-1 0 0 0,0 0 0 0 0,1 1 0 0 0,1-1 0 0 0,0 1 0 0 0,1-1 0 0 0,0 0 0 0 0,0 1 0 0 0,1 0 21 0 0,1-6-75 0 0,0 0 0 0 0,0 0-1 0 0,1-1 1 0 0,-1 1 0 0 0,1-1 0 0 0,0 0 0 0 0,1 0 0 0 0,0 0 0 0 0,-1-1-1 0 0,1 0 1 0 0,1 1 0 0 0,-1-2 0 0 0,0 1 0 0 0,1-1 0 0 0,0 1 0 0 0,0-2-1 0 0,6 3 76 0 0,65 22-4030 0 0,-44-22-1611 0 0,-23-2 3179 0 0</inkml:trace>
  <inkml:trace contextRef="#ctx0" brushRef="#br0" timeOffset="7716.559">5320 1965 0 0 0,'0'0'808'0'0,"0"0"75"0"0,0 0 68 0 0,0 0 42 0 0,0 0-14 0 0,0 0-36 0 0,0 0-95 0 0,0 0-82 0 0,0 0-86 0 0,0 0-71 0 0,0 0 1 0 0,0 0 37 0 0,0 0 109 0 0,1 31 163 0 0,8 91 136 0 0,4-91 97 0 0,-7-30-795 0 0,1-1 1 0 0,-1 0-1 0 0,1-1 1 0 0,0 1-1 0 0,-1-1 0 0 0,0 0 1 0 0,1-1-1 0 0,-1 0 1 0 0,0 0-1 0 0,1 0 0 0 0,-1 0 1 0 0,-1-1-1 0 0,6-3-357 0 0,-5 3 133 0 0,0 0-1 0 0,0 0 0 0 0,0 0 1 0 0,-1-1-1 0 0,1 0 0 0 0,-1 0 1 0 0,0 0-1 0 0,0-1 0 0 0,-1 1 1 0 0,1-1-1 0 0,-1 0 0 0 0,0 0 1 0 0,-1-1-1 0 0,1 1 0 0 0,-1-1 1 0 0,0 0-1 0 0,0 0 0 0 0,-1 0 1 0 0,1 0-1 0 0,-2-1 0 0 0,1 1 1 0 0,-1 0-1 0 0,0-1 0 0 0,0 1 1 0 0,0-1-1 0 0,-1-6-132 0 0,-3 9-69 0 0,0 0 0 0 0,0 0 0 0 0,0 0 0 0 0,-1 1 0 0 0,1-1 0 0 0,-1 1 0 0 0,0 0 0 0 0,0 0 0 0 0,0 0 0 0 0,-1 1 0 0 0,1-1 0 0 0,0 1 0 0 0,-1 0 0 0 0,0 0 0 0 0,1 0 0 0 0,-1 1 0 0 0,0 0 0 0 0,0 0 0 0 0,0 0 0 0 0,0 0 0 0 0,0 1 0 0 0,0 0 0 0 0,0 0 0 0 0,0 0 0 0 0,0 1 0 0 0,0 0 0 0 0,0 0 1 0 0,0 0-1 0 0,-4 2 69 0 0,-32 10-2599 0 0,15 2-3140 0 0,21-12 3696 0 0,-9 5-7262 0 0</inkml:trace>
  <inkml:trace contextRef="#ctx0" brushRef="#br0" timeOffset="8951.358">1415 1851 0 0 0,'0'0'923'0'0,"0"0"121"0"0,0 0 91 0 0,0 0 28 0 0,0 0-39 0 0,0 0-77 0 0,0 0-117 0 0,-15 16-113 0 0,-49 54-67 0 0,62-68-636 0 0,0 0 1 0 0,0 1 0 0 0,0-1 0 0 0,0 0 0 0 0,0 1-1 0 0,1 0 1 0 0,-1-1 0 0 0,1 1 0 0 0,0 0 0 0 0,0 0 0 0 0,0 0-1 0 0,0 0 1 0 0,0 0 0 0 0,0 0 0 0 0,1 0 0 0 0,0 0-1 0 0,-1 0 1 0 0,1 1 0 0 0,0-1 0 0 0,1 0 0 0 0,-1 0 0 0 0,1 1-115 0 0,0 10 701 0 0,-1-11-558 0 0,0 1 0 0 0,0 0 1 0 0,1 0-1 0 0,-1-1 0 0 0,1 1 0 0 0,0 0 0 0 0,0-1 1 0 0,1 1-1 0 0,-1-1 0 0 0,1 1 0 0 0,-1-1 0 0 0,1 0 1 0 0,0 0-1 0 0,0 1 0 0 0,1-1 0 0 0,-1-1 0 0 0,1 1 1 0 0,-1 0-1 0 0,1 0 0 0 0,0-1 0 0 0,0 0 0 0 0,0 0 1 0 0,0 0-1 0 0,1 0 0 0 0,-1 0 0 0 0,0 0 0 0 0,1-1 1 0 0,-1 0-1 0 0,1 1 0 0 0,0-1 0 0 0,-1-1 0 0 0,1 1 1 0 0,0 0-1 0 0,-1-1 0 0 0,1 0 0 0 0,0 0 0 0 0,1 0-143 0 0,5 0 173 0 0,1 0 0 0 0,-1-1 0 0 0,1 0-1 0 0,-1 0 1 0 0,1-1 0 0 0,-1-1 0 0 0,0 0-1 0 0,0 0 1 0 0,0-1 0 0 0,0 0 0 0 0,-1-1-1 0 0,0 0 1 0 0,0 0 0 0 0,0-1 0 0 0,3-3-173 0 0,-6 5 38 0 0,1 0 1 0 0,-1 0-1 0 0,0-1 1 0 0,-1 0-1 0 0,1 0 1 0 0,-1 0-1 0 0,0-1 1 0 0,-1 0-1 0 0,1 0 1 0 0,-1 0-1 0 0,0-1 1 0 0,0 1-1 0 0,-1-1 1 0 0,0 0-1 0 0,0 0 1 0 0,-1 0-1 0 0,0 0 1 0 0,0 0-1 0 0,-1-1 1 0 0,1 1-1 0 0,-2-1 1 0 0,1 1-1 0 0,-1-1 1 0 0,0 1-1 0 0,-1-5-38 0 0,-1 7-127 0 0,-1 1 0 0 0,1-1 0 0 0,-1 1 0 0 0,0 0 0 0 0,0 0 0 0 0,0 0 0 0 0,0 1-1 0 0,-1-1 1 0 0,0 1 0 0 0,1 0 0 0 0,-1 0 0 0 0,-1 0 0 0 0,1 0 0 0 0,0 1-1 0 0,-1 0 1 0 0,1 0 0 0 0,-1 0 0 0 0,1 0 0 0 0,-1 1 0 0 0,0-1 0 0 0,0 1-1 0 0,0 0 1 0 0,0 1 0 0 0,0-1 0 0 0,0 1 0 0 0,0 0 0 0 0,-2 1 127 0 0,-8-1-998 0 0,-29 1-3235 0 0,15 5-1439 0 0,9 1-1005 0 0</inkml:trace>
  <inkml:trace contextRef="#ctx0" brushRef="#br0" timeOffset="10028.528">1633 157 1184 0 0,'0'0'1846'0'0,"0"0"-636"0"0,0 0-217 0 0,0 0 37 0 0,0 0 91 0 0,0 0-5 0 0,0 0-113 0 0,0 0-160 0 0,0 0-188 0 0,0 0-195 0 0,0 0-170 0 0,0 0-116 0 0,0 0-24 0 0,-5 22 1347 0 0,-35 49 506 0 0,-29 72-617 0 0,68-139-1312 0 0,-1 1 1 0 0,1-1-1 0 0,1 1 1 0 0,-1-1-1 0 0,1 1 1 0 0,-1 0-1 0 0,1-1 1 0 0,0 1 0 0 0,1 0-1 0 0,-1-1 1 0 0,1 1-1 0 0,0-1 1 0 0,0 1-1 0 0,1-1 1 0 0,-1 0-1 0 0,1 1 1 0 0,0-1-1 0 0,0 0 1 0 0,1 0-1 0 0,-1 0 1 0 0,1 0-1 0 0,-1-1 1 0 0,1 1-1 0 0,1-1 1 0 0,-1 1-1 0 0,0-1 1 0 0,1 0-1 0 0,-1 0 1 0 0,1-1-1 0 0,0 1-74 0 0,75 15 1235 0 0,-75-17-1314 0 0,0-1-1 0 0,0 0 1 0 0,0 0 0 0 0,0 0 0 0 0,0-1-1 0 0,0 1 1 0 0,0-1 0 0 0,0 0-1 0 0,0 0 1 0 0,0-1 0 0 0,-1 1 0 0 0,1-1-1 0 0,0 0 1 0 0,-1 0 0 0 0,1 0-1 0 0,-1 0 1 0 0,0-1 0 0 0,0 1 0 0 0,0-1-1 0 0,0 0 1 0 0,0 1 0 0 0,2-4 79 0 0,-4-3-2305 0 0,-1 0-4563 0 0,-1 4 232 0 0,1 5 3758 0 0</inkml:trace>
  <inkml:trace contextRef="#ctx0" brushRef="#br0" timeOffset="10282.368">1277 316 5937 0 0,'0'0'1233'0'0,"0"0"-1"0"0,0 0 192 0 0,0 0 136 0 0,0 0-119 0 0,0 0-241 0 0,0 0-232 0 0,206-23-176 0 0,-163 16-167 0 0,-1 3-225 0 0,4-3-192 0 0,0 0-176 0 0,0-1-296 0 0,-3 5-441 0 0,1-1-767 0 0,0 0-1336 0 0,-15 4-1994 0 0,-8 0-2199 0 0</inkml:trace>
  <inkml:trace contextRef="#ctx0" brushRef="#br0" timeOffset="16080.322">4276 275 0 0 0,'0'0'328'0'0,"0"0"101"0"0,0 0 57 0 0,5 4 63 0 0,23 21 810 0 0,9-25 3870 0 0,16-34-3491 0 0,-41 25-1352 0 0,104-70 438 0 0,-99 69-803 0 0,-1-1 0 0 0,0-1 1 0 0,-1-1-1 0 0,0 0 0 0 0,-1-1 1 0 0,0-1-1 0 0,-2 0 0 0 0,4-6-21 0 0,-14 20-65 0 0,-1-1-1 0 0,0 0 1 0 0,0 0-1 0 0,0 0 0 0 0,0 0 1 0 0,-1 0-1 0 0,1 0 0 0 0,0 0 1 0 0,-1-1-1 0 0,0 1 0 0 0,1 0 1 0 0,-1 0-1 0 0,0 0 1 0 0,0 0-1 0 0,0-1 0 0 0,0 1 1 0 0,-1 0-1 0 0,1 0 0 0 0,-1 0 1 0 0,1 0-1 0 0,-1-1 0 0 0,0 1 1 0 0,0-1 65 0 0,-5 2-312 0 0,-1 0-1 0 0,1 0 1 0 0,0 1 0 0 0,-1 0 0 0 0,1 0-1 0 0,0 1 1 0 0,-1 0 0 0 0,1 0 0 0 0,0 0-1 0 0,0 1 1 0 0,0 0 0 0 0,0 0 0 0 0,0 0-1 0 0,0 1 1 0 0,1 0 0 0 0,-1 0 0 0 0,1 1-1 0 0,-2 1 313 0 0,1-1 24 0 0,-1 0 0 0 0,1 1-1 0 0,0 0 1 0 0,1 1 0 0 0,-1-1 0 0 0,1 1-1 0 0,0 0 1 0 0,1 1 0 0 0,-1-1-1 0 0,1 1 1 0 0,0-1 0 0 0,1 1-1 0 0,0 1 1 0 0,0-1 0 0 0,0 0-1 0 0,1 1 1 0 0,0-1 0 0 0,1 1-1 0 0,-1 0 1 0 0,2-1 0 0 0,-1 1-1 0 0,1 0 1 0 0,0 3-24 0 0,3-5 198 0 0,0 1 0 0 0,1-1 0 0 0,0 1 0 0 0,0-1 0 0 0,0-1 0 0 0,1 1 1 0 0,0 0-1 0 0,0-1 0 0 0,0 0 0 0 0,1 0 0 0 0,0-1 0 0 0,0 1 0 0 0,0-1 0 0 0,0-1 0 0 0,1 1 0 0 0,-1-1 0 0 0,1 0 0 0 0,0-1 0 0 0,0 1 0 0 0,0-1 1 0 0,0-1-1 0 0,0 1 0 0 0,1-1 0 0 0,-1 0 0 0 0,3-1-198 0 0,8 3 287 0 0,1-1 1 0 0,-1-1 0 0 0,0 0-1 0 0,1-2 1 0 0,-1 0-1 0 0,0-1 1 0 0,0 0-1 0 0,0-2 1 0 0,0 0 0 0 0,0-1-1 0 0,4-3-287 0 0,6-4 308 0 0,-8 4-246 0 0,-2 0 0 0 0,1 0 1 0 0,-1-2-1 0 0,0 0 0 0 0,-1-1 0 0 0,-1-1 0 0 0,0-1 0 0 0,0 0 0 0 0,8-10-62 0 0,-21 18-53 0 0,0 0-1 0 0,0 0 1 0 0,0 0 0 0 0,-1 0 0 0 0,1-1-1 0 0,-1 1 1 0 0,0-1 0 0 0,-1 0 0 0 0,0 0-1 0 0,0 1 1 0 0,0-1 0 0 0,0 0 0 0 0,-1 0-1 0 0,0 0 1 0 0,0 0 0 0 0,-1 0-1 0 0,0-1 54 0 0,1 5-66 0 0,-1 0-1 0 0,0 0 1 0 0,0-1-1 0 0,0 1 1 0 0,0 0-1 0 0,0 0 1 0 0,-1 0-1 0 0,1 0 1 0 0,-1 0-1 0 0,1 0 1 0 0,-1 1-1 0 0,1-1 1 0 0,-1 0-1 0 0,0 1 1 0 0,0 0-1 0 0,0-1 1 0 0,0 1-1 0 0,0 0 1 0 0,0 0-1 0 0,0 0 1 0 0,-1 0-1 0 0,1 0 0 0 0,0 0 1 0 0,0 1-1 0 0,-1-1 1 0 0,1 1-1 0 0,-1 0 1 0 0,1-1-1 0 0,0 1 1 0 0,-1 0-1 0 0,1 1 1 0 0,0-1-1 0 0,-1 0 1 0 0,1 1-1 0 0,-1-1 1 0 0,1 1-1 0 0,0 0 1 0 0,0-1-1 0 0,0 1 1 0 0,-1 0-1 0 0,1 1 1 0 0,0-1-1 0 0,0 0 1 0 0,0 0-1 0 0,0 1 1 0 0,1-1-1 0 0,-1 1 0 0 0,0 0 1 0 0,1 0-1 0 0,-2 1 67 0 0,-3 5-4 0 0,0 0-1 0 0,1 0 0 0 0,0 0 0 0 0,0 1 0 0 0,1 0 1 0 0,0 0-1 0 0,0 0 0 0 0,1 0 0 0 0,1 0 0 0 0,-1 1 0 0 0,1-1 1 0 0,1 1-1 0 0,0 0 0 0 0,0 0 0 0 0,1-1 0 0 0,0 1 1 0 0,1 0-1 0 0,1 6 5 0 0,1-10 138 0 0,0 0 0 0 0,0-1 0 0 0,1 1 0 0 0,-1-1 0 0 0,1 0 0 0 0,0 0 0 0 0,1 0 0 0 0,-1-1 0 0 0,1 1 0 0 0,0-1 0 0 0,0-1 0 0 0,0 1 0 0 0,0 0 0 0 0,1-1 0 0 0,0 0 0 0 0,0-1 0 0 0,-1 1-1 0 0,1-1 1 0 0,1 0 0 0 0,-1 0 0 0 0,0-1 0 0 0,0 0 0 0 0,1 0 0 0 0,-1-1 0 0 0,0 1 0 0 0,1-1 0 0 0,-1-1 0 0 0,1 1 0 0 0,-1-1 0 0 0,0 0 0 0 0,0-1 0 0 0,6-1-138 0 0,10-5 151 0 0,-1-1 0 0 0,0-1 0 0 0,0 0 0 0 0,-1-2 0 0 0,-1-1 0 0 0,0 0 0 0 0,6-6-151 0 0,1 0-32 0 0,-14 11-56 0 0,0-1 1 0 0,0 1 0 0 0,-1-2 0 0 0,0 0 0 0 0,-1 0 0 0 0,0-1-1 0 0,-1 0 1 0 0,0 0 0 0 0,0-1 0 0 0,-2-1 0 0 0,1 1 0 0 0,-2-1-1 0 0,1 0 1 0 0,1-9 87 0 0,-8 23-14 0 0,0 0 0 0 0,0 0 0 0 0,0-1 0 0 0,-1 1-1 0 0,1 0 1 0 0,0 0 0 0 0,0-1 0 0 0,-1 1 0 0 0,1 0 0 0 0,-1 0 0 0 0,1-1-1 0 0,-1 1 1 0 0,1 0 0 0 0,-1-1 0 0 0,1 1 0 0 0,-1-1 0 0 0,1 1-1 0 0,-1-1 1 0 0,0 1 0 0 0,1-1 0 0 0,-1 1 0 0 0,0-1 0 0 0,1 0 0 0 0,-1 1-1 0 0,0-1 1 0 0,0 0 0 0 0,1 1 0 0 0,-1-1 0 0 0,0 0 0 0 0,0 0-1 0 0,0 0 1 0 0,1 0 0 0 0,-1 0 0 0 0,0 0 0 0 0,0 0 0 0 0,0 0 0 0 0,0 0-1 0 0,1 0 1 0 0,-1 0 0 0 0,0-1 0 0 0,0 1 0 0 0,1 0 0 0 0,-1-1-1 0 0,0 1 1 0 0,0 0 0 0 0,1-1 0 0 0,-1 1 0 0 0,0-1 0 0 0,1 1-1 0 0,-1-1 1 0 0,1 1 0 0 0,-1-1 0 0 0,0 1 0 0 0,1-1 0 0 0,-1 0 0 0 0,1 1-1 0 0,0-1 1 0 0,-1 0 0 0 0,1 0 0 0 0,-1 1 0 0 0,1-1 0 0 0,0 0-1 0 0,0 0 1 0 0,0 1 0 0 0,-1-1 0 0 0,1 0 0 0 0,0 0 0 0 0,0 0 0 0 0,0 1-1 0 0,0-2 15 0 0,-12 16 140 0 0,1 1 0 0 0,0 1-1 0 0,1 0 1 0 0,1 0-1 0 0,1 0 1 0 0,0 1-1 0 0,1 1 1 0 0,1-1-1 0 0,0 1 1 0 0,1 0-1 0 0,1 0 1 0 0,1 1 0 0 0,1-1-1 0 0,0 7-139 0 0,3-19 76 0 0,-1 1 0 0 0,1-1 0 0 0,1 0 0 0 0,-1 0 0 0 0,1 0 0 0 0,0 0 0 0 0,0 0 0 0 0,1 0 0 0 0,0-1 0 0 0,0 1 0 0 0,0-1 0 0 0,1 1 0 0 0,0-1 0 0 0,0 0 0 0 0,0-1 0 0 0,0 1 0 0 0,1-1 0 0 0,0 0 0 0 0,0 0 0 0 0,0 0 0 0 0,0-1 0 0 0,1 1 0 0 0,-1-1 0 0 0,1-1 0 0 0,0 1 0 0 0,1 0-76 0 0,10 4-67 0 0,1-1 0 0 0,0 0 0 0 0,0-2 0 0 0,0 0-1 0 0,1-1 1 0 0,-1 0 0 0 0,1-2 0 0 0,6 0 67 0 0,-3-1-1100 0 0,6 1-1747 0 0,-10-3-2000 0 0,-6-1-2557 0 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48.0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25 170 0 0 0,'0'0'755'0'0,"0"0"32"0"0,0 0 148 0 0,0 0 305 0 0,0 0 256 0 0,0 0 111 0 0,0 0-48 0 0,0 0-92 0 0,0 0-119 0 0,0 0-134 0 0,0 0-127 0 0,36 2-150 0 0,115 5-124 0 0,164-19 2141 0 0,56 0-2244 0 0,-303 12-1257 0 0,-70 0-7315 0 0,-24 1 896 0 0,15 2 3432 0 0</inkml:trace>
  <inkml:trace contextRef="#ctx0" brushRef="#br0" timeOffset="274.008">1 417 4809 0 0,'0'0'1331'0'0,"0"0"-420"0"0,0 0-275 0 0,0 0-1 0 0,0 0 130 0 0,0 0 171 0 0,0 0 161 0 0,0 0 74 0 0,0 0-36 0 0,0 0-103 0 0,0 0-140 0 0,0 0-124 0 0,29 5-85 0 0,96 14-72 0 0,55-19 814 0 0,-119-6-1047 0 0,320-15-310 0 0,-377 20-240 0 0,61-5-1661 0 0,-24-2-6766 0 0,-37 7 4652 0 0,-3 1-785 0 0</inkml:trace>
  <inkml:trace contextRef="#ctx0" brushRef="#br0" timeOffset="727.996">430 1 3953 0 0,'0'0'1279'0'0,"0"0"-175"0"0,0 0-204 0 0,0 0-46 0 0,0 0 41 0 0,0 0-62 0 0,0 0-61 0 0,0 0-65 0 0,0 0-33 0 0,0 0 58 0 0,0 0 31 0 0,0 0-5 0 0,0 0-15 0 0,11 10-11 0 0,87 67 1477 0 0,26-35-415 0 0,-49-16-1479 0 0,-45-18-273 0 0,0 2 0 0 0,0 1 0 0 0,-1 2 0 0 0,-1 0 0 0 0,0 2 0 0 0,-1 1-1 0 0,0 2 1 0 0,11 10-42 0 0,-35-27 5 0 0,-1 1 0 0 0,1 0-1 0 0,0 0 1 0 0,-1 0 0 0 0,0 0-1 0 0,1 0 1 0 0,-1 0-1 0 0,0 1 1 0 0,0-1 0 0 0,0 1-1 0 0,0 0 1 0 0,-1-1 0 0 0,1 1-1 0 0,-1 0 1 0 0,1 0-1 0 0,-1 0 1 0 0,0 0 0 0 0,0 0-1 0 0,-1 0 1 0 0,1 0 0 0 0,-1 1-1 0 0,1-1 1 0 0,-1 0 0 0 0,0 0-1 0 0,0 0 1 0 0,0 0-1 0 0,-1 1 1 0 0,1-1 0 0 0,-1 0-1 0 0,0 0 1 0 0,0 0 0 0 0,0 0-1 0 0,0 0 1 0 0,0 0-1 0 0,-1 0 1 0 0,1 0 0 0 0,-1-1-1 0 0,0 1-4 0 0,-14 13 103 0 0,-1 0-1 0 0,-1-1 0 0 0,0-1 1 0 0,-1-1-1 0 0,-1-1 0 0 0,-18 9-102 0 0,-56 37 236 0 0,58-32-859 0 0,-60 50 1210 0 0,71-46-3849 0 0,7 4-3750 0 0,15-27-3440 0 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51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857 63 5017 0 0,'0'0'1355'0'0,"0"0"-75"0"0,0 0-126 0 0,0 0-138 0 0,0 0-48 0 0,0 0-35 0 0,0 0-101 0 0,0 0-180 0 0,0 0-203 0 0,0 0-146 0 0,0 0-38 0 0,0 0 37 0 0,0 0 85 0 0,-4 15 33 0 0,-50 199 1036 0 0,48-186-1375 0 0,-2 1 0 0 0,0-1 0 0 0,-2-1 0 0 0,-2 0 0 0 0,0 0 0 0 0,-2-1 0 0 0,0-1-1 0 0,-2 0 1 0 0,-1-1 0 0 0,-1-1 0 0 0,0 0 0 0 0,-2-2 0 0 0,-7 6-81 0 0,-7 2 31 0 0,-1-1 1 0 0,-2-3-1 0 0,0 0 1 0 0,-2-2-1 0 0,-1-2 0 0 0,0-2 1 0 0,-1-2-1 0 0,-24 6-31 0 0,51-18 69 0 0,0-1 0 0 0,0 0 0 0 0,0-2 0 0 0,-1 1 0 0 0,1-2 0 0 0,-1 0 1 0 0,1-1-1 0 0,-1 0 0 0 0,1-1 0 0 0,-1-1 0 0 0,-1 0-69 0 0,12 0 29 0 0,1 1-1 0 0,-1-1 1 0 0,1 0 0 0 0,0 0 0 0 0,0 0-1 0 0,0 0 1 0 0,0 0 0 0 0,0-1 0 0 0,0 1-1 0 0,1-1 1 0 0,-1 0 0 0 0,1 0 0 0 0,0 0-1 0 0,0 0 1 0 0,0 0 0 0 0,0-1-1 0 0,0 1 1 0 0,1 0 0 0 0,0-1 0 0 0,-1 1-1 0 0,1-1 1 0 0,0 0 0 0 0,1 1 0 0 0,-1-1-1 0 0,1 0 1 0 0,0 1 0 0 0,0-1 0 0 0,0 0-1 0 0,0-1-28 0 0,25-107 25 0 0,-7 81-1 0 0,1 0 0 0 0,2 1 0 0 0,0 1 0 0 0,3 2 1 0 0,0 0-1 0 0,1 1 0 0 0,17-11-24 0 0,-39 32 14 0 0,1 0 0 0 0,1 1 1 0 0,-1 0-1 0 0,1 0 0 0 0,-1 0 1 0 0,1 1-1 0 0,0 0 0 0 0,1 0 0 0 0,-1 0 1 0 0,0 0-1 0 0,1 1 0 0 0,-1 0 1 0 0,1 0-1 0 0,0 0 0 0 0,0 1 0 0 0,0 0 1 0 0,0 0-1 0 0,0 0 0 0 0,0 1 1 0 0,0 0-1 0 0,0 0 0 0 0,0 0 0 0 0,0 1 1 0 0,0 0-1 0 0,0 0 0 0 0,0 1 1 0 0,-1 0-1 0 0,1 0 0 0 0,0 0 0 0 0,-1 0 1 0 0,5 4-15 0 0,132 155 672 0 0,-113-135-557 0 0,2 0-1 0 0,1-2 1 0 0,0-1 0 0 0,2-2-1 0 0,0-1 1 0 0,10 3-115 0 0,55 28 281 0 0,-84-22-1881 0 0,-15-29 672 0 0,-1 3-1637 0 0,0-2-6661 0 0,1-1 1582 0 0</inkml:trace>
  <inkml:trace contextRef="#ctx0" brushRef="#br0" timeOffset="509.226">1645 1 6857 0 0,'0'0'1038'0'0,"0"0"-124"0"0,0 0-74 0 0,0 0 108 0 0,0 0 176 0 0,0 0 100 0 0,0 0 14 0 0,0 0-135 0 0,0 0-180 0 0,0 0-202 0 0,0 0-174 0 0,0 0-73 0 0,-12 24-58 0 0,-35 78 0 0 0,29-24 718 0 0,17-50-772 0 0,-8 18-209 0 0,-2 0 0 0 0,-2-1 0 0 0,-2-1 0 0 0,-2 0 0 0 0,-21 39-153 0 0,24-57 16 0 0,11-22-15 0 0,0 0 0 0 0,0 1 0 0 0,0 0 0 0 0,1-1 1 0 0,0 1-1 0 0,0 0 0 0 0,0 0 0 0 0,0 0 0 0 0,1 0 0 0 0,0 0 0 0 0,0 1 0 0 0,1-1 0 0 0,-1 0 0 0 0,1 0 1 0 0,0 3-2 0 0,2-5 16 0 0,0 0 1 0 0,0-1-1 0 0,0 0 1 0 0,1 1-1 0 0,-1-1 1 0 0,0 0 0 0 0,1 0-1 0 0,0 0 1 0 0,-1 0-1 0 0,1-1 1 0 0,0 1-1 0 0,0-1 1 0 0,0 0 0 0 0,0 0-1 0 0,0 0 1 0 0,0 0-1 0 0,0 0 1 0 0,1 0-1 0 0,-1-1 1 0 0,0 0 0 0 0,1 0-17 0 0,223-3 824 0 0,-160-19-2643 0 0,-57-3-3958 0 0,-9 7-3383 0 0,-1 17 3667 0 0</inkml:trace>
  <inkml:trace contextRef="#ctx0" brushRef="#br0" timeOffset="762.816">1175 336 6185 0 0,'0'0'2813'0'0,"0"0"-1135"0"0,0 0-531 0 0,0 0-85 0 0,0 0 95 0 0,0 0 11 0 0,0 0-63 0 0,0 0-126 0 0,0 0-125 0 0,0 0-101 0 0,34-3-86 0 0,108-6-83 0 0,72 6 993 0 0,37 25-4099 0 0,-208-22-1893 0 0,-16 0-2926 0 0,-14 0-110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36.7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340 57 0 0 0,'0'0'321'0'0,"0"0"221"0"0,0 0 169 0 0,0 0 162 0 0,0 0 134 0 0,0 0 68 0 0,0 0-24 0 0,0 0-26 0 0,0 0 21 0 0,0 0 62 0 0,10-3 94 0 0,99-24 2232 0 0,94 9-12 0 0,-24 10-1890 0 0,36 8-645 0 0,-214 0-870 0 0,0 0 0 0 0,0 0 0 0 0,0-1 0 0 0,-1 1 0 0 0,1 0 0 0 0,0 0 0 0 0,0 0 0 0 0,0 0 0 0 0,0 0 0 0 0,0 0-1 0 0,0 1 1 0 0,0-1 0 0 0,0 0 0 0 0,-1 0 0 0 0,1 0 0 0 0,0 1 0 0 0,0-1 0 0 0,0 1 0 0 0,0-1 0 0 0,-1 1 0 0 0,1-1 0 0 0,0 1 0 0 0,0-1 0 0 0,-1 1 0 0 0,1-1 0 0 0,0 1 0 0 0,-1 0-1 0 0,1-1 1 0 0,-1 1 0 0 0,1 0 0 0 0,-1 0 0 0 0,1 0 0 0 0,-1-1 0 0 0,0 1 0 0 0,1 0 0 0 0,-1 0 0 0 0,0 0 0 0 0,0 0 0 0 0,1 0 0 0 0,-1-1 0 0 0,0 1 0 0 0,0 0 0 0 0,0 0 0 0 0,0 0-1 0 0,0 0 1 0 0,0 0 0 0 0,0 0 0 0 0,-1 0 0 0 0,1 0 0 0 0,0-1 0 0 0,0 1 0 0 0,-1 0 0 0 0,1 0 0 0 0,0 0 0 0 0,-1 0 0 0 0,1-1 0 0 0,-1 2-17 0 0,-32 43 1116 0 0,29-41-1087 0 0,0 1 0 0 0,0 0 0 0 0,1 0 0 0 0,-1 1 0 0 0,1-1 0 0 0,0 0 0 0 0,1 1 0 0 0,-1 0 0 0 0,1 0 0 0 0,0 0 0 0 0,1 0 0 0 0,-1 0 0 0 0,1 0 0 0 0,1 0 1 0 0,-1 1-1 0 0,1-1 0 0 0,0 0 0 0 0,1 6-29 0 0,-27 485 268 0 0,18-392 412 0 0,8-103-545 0 0,-8-3 1898 0 0,-9-12-2023 0 0,0 0 1 0 0,-2 1-1 0 0,1 1 0 0 0,-2 1 0 0 0,1 1 0 0 0,-1 0 0 0 0,0 2 0 0 0,-1 0 0 0 0,0 1 0 0 0,0 2 0 0 0,-1 0 0 0 0,1 1 0 0 0,-1 1 1 0 0,1 0-1 0 0,-1 2 0 0 0,-16 2-10 0 0,-14 3-178 0 0,0 2 0 0 0,0 2 0 0 0,1 2 1 0 0,0 3-1 0 0,1 1 0 0 0,1 3 0 0 0,-10 7 178 0 0,-131 62-1871 0 0,188-81-2438 0 0,30-4 113 0 0,-27-2 3463 0 0,15-1-4382 0 0,-2-2-2535 0 0</inkml:trace>
  <inkml:trace contextRef="#ctx0" brushRef="#br0" timeOffset="478.052">484 495 7466 0 0,'0'0'3159'0'0,"0"0"-1860"0"0,0 0-416 0 0,0 0 214 0 0,0 0 177 0 0,32-11-71 0 0,107-32-200 0 0,103-20 1547 0 0,-162 45-1964 0 0,1 3 0 0 0,0 4 1 0 0,8 3-587 0 0,-19 7 365 0 0,-107 35-126 0 0,35-28-206 0 0,0 0 1 0 0,0 0-1 0 0,1 1 1 0 0,0-1-1 0 0,0 1 1 0 0,0-1-1 0 0,1 1 1 0 0,0-1-1 0 0,1 1 1 0 0,-1-1-1 0 0,1 1 0 0 0,0-1 1 0 0,1 0-1 0 0,0 1 1 0 0,0-1-1 0 0,0 0 1 0 0,1 0-1 0 0,-1 0 1 0 0,1 0-1 0 0,4 4-33 0 0,15 48 1483 0 0,-21-62-9871 0 0,-2-2 65 0 0,1 6 585 0 0</inkml:trace>
  <inkml:trace contextRef="#ctx0" brushRef="#br0" timeOffset="901.74">1395 756 6033 0 0,'0'0'1369'0'0,"0"0"-251"0"0,0 0-28 0 0,0 0 41 0 0,0 0 4 0 0,0 0-83 0 0,0 0-138 0 0,0 0-114 0 0,0 0-101 0 0,0 0-82 0 0,0 0-34 0 0,0 0 12 0 0,0 0 66 0 0,-5 23 106 0 0,-14 68 124 0 0,14-69 49 0 0,5-48 1486 0 0,2 1-2121 0 0,1-1 1 0 0,2 1 0 0 0,0 0-1 0 0,2 1 1 0 0,1-1 0 0 0,7-15-306 0 0,-6 16 118 0 0,-3 8-86 0 0,0-1-1 0 0,2 1 1 0 0,0 0-1 0 0,0 0 1 0 0,2 1-1 0 0,0 0 1 0 0,1 1 0 0 0,0 0-1 0 0,1 1 1 0 0,0 0-1 0 0,1 1 1 0 0,1 0-1 0 0,0 1 1 0 0,2 0-32 0 0,-15 10-61 0 0,0 0 0 0 0,0-1 0 0 0,0 1 0 0 0,0 0 0 0 0,0 1 0 0 0,0-1 0 0 0,1 0 0 0 0,-1 0 0 0 0,0 0 0 0 0,0 1 0 0 0,1-1 0 0 0,-1 1 0 0 0,1-1 0 0 0,-1 1 0 0 0,0-1 0 0 0,1 1 0 0 0,-1 0 0 0 0,1 0 0 0 0,-1 0 0 0 0,1 0 0 0 0,-1 0 0 0 0,1 0 1 0 0,-1 0-1 0 0,1 0 0 0 0,-1 0 0 0 0,0 1 0 0 0,1-1 0 0 0,-1 1 0 0 0,1-1 0 0 0,-1 1 0 0 0,0-1 0 0 0,1 1 0 0 0,-1 0 0 0 0,0 0 0 0 0,0 0 0 0 0,0 0 0 0 0,1 0 0 0 0,-1 0 0 0 0,0 0 0 0 0,0 0 0 0 0,-1 0 0 0 0,2 1 61 0 0,-1 11-1933 0 0,1 4-2897 0 0,1-6-3846 0 0,-1-4 1461 0 0</inkml:trace>
  <inkml:trace contextRef="#ctx0" brushRef="#br0" timeOffset="1152.365">1763 627 11779 0 0,'0'0'1688'0'0,"0"0"-528"0"0,0 0 48 0 0,0 0-55 0 0,0 0-233 0 0,0 0-296 0 0,0 0-280 0 0,0 0-208 0 0,0 0-96 0 0,0 0-96 0 0,0 0-112 0 0,-5 195-144 0 0,14-183-288 0 0,-4-9-472 0 0,7 1-953 0 0,-9-4-2000 0 0,3 0-6769 0 0</inkml:trace>
  <inkml:trace contextRef="#ctx0" brushRef="#br0" timeOffset="1301.422">1802 322 11074 0 0,'0'0'456'0'0,"0"0"-640"0"0,0 0-368 0 0,0 0-360 0 0,0 0-400 0 0,0 0-545 0 0,0 0-871 0 0,0 0-1257 0 0</inkml:trace>
  <inkml:trace contextRef="#ctx0" brushRef="#br0" timeOffset="1738.323">2157 513 10010 0 0,'0'0'2194'0'0,"0"0"-520"0"0,0 0-323 0 0,0 0-202 0 0,0 0-339 0 0,0 0-332 0 0,0 0-242 0 0,0 0-139 0 0,0 0-88 0 0,0 0-68 0 0,0 0-48 0 0,0 0-49 0 0,-24 33-34 0 0,-73 104-16 0 0,95-136 195 0 0,0 1-1 0 0,0 0 1 0 0,0 0-1 0 0,0 0 1 0 0,0 0-1 0 0,0 0 1 0 0,1 1-1 0 0,-1-1 1 0 0,1 0-1 0 0,0 1 1 0 0,0-1-1 0 0,0 1 1 0 0,0 0-1 0 0,0-1 1 0 0,0 1-1 0 0,0 0 1 0 0,1 0-1 0 0,0-1 1 0 0,-1 1-1 0 0,1 0 1 0 0,0 0-1 0 0,1-1 0 0 0,-1 1 1 0 0,0 0-1 0 0,1 2 12 0 0,2 2-56 0 0,0 1 131 0 0,1 0 0 0 0,0-1 0 0 0,1 0-1 0 0,0 0 1 0 0,0 0 0 0 0,0 0 0 0 0,1-1 0 0 0,0 0-1 0 0,0 0 1 0 0,0 0 0 0 0,1-1 0 0 0,0 0-1 0 0,0 0 1 0 0,0-1 0 0 0,1 0 0 0 0,-1 0-1 0 0,1-1 1 0 0,0 0 0 0 0,0 0 0 0 0,0-1 0 0 0,1 0-1 0 0,-1 0 1 0 0,0-1 0 0 0,1 0 0 0 0,-1-1-1 0 0,1 0 1 0 0,-1 0 0 0 0,6-1-75 0 0,-1-2 262 0 0,-1-1-1 0 0,0 0 1 0 0,0-1 0 0 0,0-1-1 0 0,0 0 1 0 0,-1 0-1 0 0,0-1 1 0 0,0 0 0 0 0,-1-1-1 0 0,0-1 1 0 0,0 1-1 0 0,-1-1 1 0 0,0-1 0 0 0,-1 0-1 0 0,0 0 1 0 0,0-1-1 0 0,-1 0 1 0 0,5-10-262 0 0,3 2 14 0 0,-1-1 0 0 0,-1 0-1 0 0,0 0 1 0 0,-2-2 0 0 0,0 1 0 0 0,-1-1-1 0 0,-2-1 1 0 0,0 0 0 0 0,-1 0 0 0 0,-2 0-1 0 0,0-1 1 0 0,-2 0 0 0 0,0 0 0 0 0,-2 0-1 0 0,0 0 1 0 0,-2-2-14 0 0,0 18-47 0 0,-1 0 0 0 0,0 0 0 0 0,0 1 0 0 0,-1-1 1 0 0,0 1-1 0 0,0-1 0 0 0,-1 1 0 0 0,0 0 0 0 0,0 0 0 0 0,0 1 0 0 0,-1-1 0 0 0,0 1 0 0 0,-1 0 0 0 0,1 0 1 0 0,-1 1-1 0 0,0-1 0 0 0,-1 1 0 0 0,1 1 0 0 0,-1-1 0 0 0,0 1 0 0 0,0 0 0 0 0,0 1 0 0 0,0 0 0 0 0,-1 0 0 0 0,0 0 1 0 0,1 1-1 0 0,-1 0 0 0 0,0 1 0 0 0,-8-1 47 0 0,4 1-41 0 0,1 1 1 0 0,-1 1-1 0 0,0 0 1 0 0,0 1 0 0 0,1 0-1 0 0,-1 1 1 0 0,1 0-1 0 0,0 1 1 0 0,0 0-1 0 0,0 0 1 0 0,0 2-1 0 0,1-1 1 0 0,0 1-1 0 0,0 1 1 0 0,0-1 0 0 0,1 2-1 0 0,0-1 1 0 0,-4 6 40 0 0,4-6-34 0 0,1-1 0 0 0,0 1 0 0 0,0 1 0 0 0,0-1 0 0 0,1 1 0 0 0,1 1 0 0 0,-1-1 0 0 0,2 1 0 0 0,-1 0 0 0 0,1 1 1 0 0,0-1-1 0 0,1 1 0 0 0,0 0 0 0 0,0 0 0 0 0,1 0 0 0 0,1 0 0 0 0,0 1 0 0 0,0-1 0 0 0,1 1 0 0 0,0 0 0 0 0,1-1 0 0 0,0 1 0 0 0,1 0 0 0 0,0-1 1 0 0,1 1-1 0 0,0-1 0 0 0,0 1 0 0 0,1-1 0 0 0,1 0 0 0 0,0 0 0 0 0,0 0 0 0 0,4 5 34 0 0,3-2-139 0 0,1 0 0 0 0,0-1-1 0 0,1 0 1 0 0,0-1 0 0 0,1 0-1 0 0,0-1 1 0 0,1-1 0 0 0,0 0 0 0 0,1-1-1 0 0,0-1 1 0 0,0 0 0 0 0,0-1-1 0 0,1-1 1 0 0,0-1 0 0 0,0 0-1 0 0,0-1 1 0 0,0-1 0 0 0,8 0 139 0 0,47 4-4024 0 0,-1-5-3312 0 0,-48-1 408 0 0</inkml:trace>
  <inkml:trace contextRef="#ctx0" brushRef="#br0" timeOffset="2761.843">3028 392 1456 0 0,'0'0'2254'0'0,"0"0"153"0"0,0 0 24 0 0,0 0-174 0 0,0 0-358 0 0,0 0-448 0 0,0 0-357 0 0,-31 16-306 0 0,-96 51-275 0 0,114-62-460 0 0,0 1-1 0 0,1 0 1 0 0,0 1 0 0 0,0 1-1 0 0,1 0 1 0 0,0 1 0 0 0,0 0-1 0 0,1 0 1 0 0,0 1-1 0 0,1 0 1 0 0,-6 8-53 0 0,12-15-4 0 0,0 0 0 0 0,0 1 0 0 0,0-1 0 0 0,0 0 0 0 0,1 1 0 0 0,0 0 0 0 0,-1 0 0 0 0,1 0 1 0 0,0 0-1 0 0,1 0 0 0 0,-1 0 0 0 0,1 0 0 0 0,0 0 0 0 0,0 1 0 0 0,0-1 0 0 0,1 1 0 0 0,-1-1 0 0 0,1 0 0 0 0,0 1 0 0 0,0-1 0 0 0,1 1 0 0 0,-1-1 0 0 0,1 0 1 0 0,0 1-1 0 0,0-1 0 0 0,1 0 0 0 0,-1 0 0 0 0,1 1 0 0 0,0-1 0 0 0,0-1 0 0 0,0 1 0 0 0,1 0 0 0 0,-1 0 0 0 0,1-1 0 0 0,0 1 0 0 0,0-1 0 0 0,0 0 0 0 0,0 0 0 0 0,1 0 1 0 0,-1-1-1 0 0,1 1 0 0 0,1 0 4 0 0,10 1 226 0 0,0-1 1 0 0,0 0 0 0 0,1-1 0 0 0,-1 0 0 0 0,1-2-1 0 0,-1 0 1 0 0,1 0 0 0 0,-1-2 0 0 0,1 1 0 0 0,-1-2-1 0 0,0 0 1 0 0,0-1 0 0 0,0-1 0 0 0,0 0 0 0 0,13-8-227 0 0,-7 2 345 0 0,0-2 1 0 0,0 0-1 0 0,-2-2 1 0 0,0 0 0 0 0,0-1-1 0 0,-2-1 1 0 0,4-5-346 0 0,112-88 592 0 0,-97 93-639 0 0,-37 22-33 0 0,-47 104-437 0 0,39-26-135 0 0,9-81 643 0 0,1 0 0 0 0,0 1-1 0 0,0-1 1 0 0,0 0-1 0 0,0 0 1 0 0,0 0 0 0 0,0 0-1 0 0,0 0 1 0 0,1 0-1 0 0,-1 0 1 0 0,1 0 0 0 0,0 0-1 0 0,-1-1 1 0 0,1 1-1 0 0,0-1 1 0 0,0 1 0 0 0,0-1-1 0 0,0 0 1 0 0,0 1-1 0 0,1-1 1 0 0,-1 0 0 0 0,0-1-1 0 0,0 1 1 0 0,1 0-1 0 0,-1-1 1 0 0,0 1 0 0 0,1-1-1 0 0,-1 0 1 0 0,0 1-1 0 0,1-1 1 0 0,-1 0 0 0 0,1-1-1 0 0,-1 1 10 0 0,11-3 91 0 0,0 0-1 0 0,-1-1 0 0 0,0 0 0 0 0,0-1 0 0 0,0 0 0 0 0,-1-1 1 0 0,0 0-1 0 0,0-1 0 0 0,0 0 0 0 0,-1-1 0 0 0,0 0 1 0 0,0-1-1 0 0,-1 1 0 0 0,0-2 0 0 0,7-9-90 0 0,13-10 180 0 0,60-57 104 0 0,-89 85-268 0 0,0 1-10 0 0,0 0-15 0 0,0 0-30 0 0,-11 23-310 0 0,8-19 323 0 0,0-1 1 0 0,0 1-1 0 0,0 0 0 0 0,1 0 1 0 0,-1 0-1 0 0,1 0 0 0 0,0 0 1 0 0,0 1-1 0 0,0-1 0 0 0,1 1 1 0 0,0-1-1 0 0,0 1 0 0 0,0 0 1 0 0,0-1-1 0 0,1 1 0 0 0,-1 0 1 0 0,1 0-1 0 0,1-1 0 0 0,-1 1 0 0 0,0 0 1 0 0,1 0-1 0 0,0-1 0 0 0,0 1 1 0 0,1-1-1 0 0,-1 1 0 0 0,1-1 1 0 0,0 1-1 0 0,0-1 0 0 0,1 0 1 0 0,-1 0-1 0 0,1 0 0 0 0,1 1 26 0 0,0-3 35 0 0,0-2-1 0 0,0 1 0 0 0,0 0 1 0 0,0-1-1 0 0,0 0 0 0 0,0 0 0 0 0,1 0 1 0 0,-1 0-1 0 0,0 0 0 0 0,0-1 0 0 0,0 0 1 0 0,0 0-1 0 0,-1 0 0 0 0,1-1 0 0 0,0 1 1 0 0,0-1-1 0 0,-1 0 0 0 0,1 0 0 0 0,-1 0 1 0 0,1 0-1 0 0,-1 0 0 0 0,0-1 1 0 0,0 0-1 0 0,0 0 0 0 0,0 0 0 0 0,0 0 1 0 0,-1 0-1 0 0,1-1-34 0 0,13-10 126 0 0,144-174 1506 0 0,-53 89-1469 0 0,-82 81-242 0 0,-25 36-1 0 0,9 219 88 0 0,13-118 31 0 0,10 129 72 0 0,-31-235-101 0 0,-1-1 0 0 0,0 1-1 0 0,-1-1 1 0 0,-1 1 0 0 0,0-1 0 0 0,0 1 0 0 0,-1-1 0 0 0,-1 0 0 0 0,0 0 0 0 0,-1 0 0 0 0,0-1 0 0 0,0 0 0 0 0,-1 0 0 0 0,-1 0 0 0 0,0-1-1 0 0,-5 6-9 0 0,-3-1 27 0 0,0-1 0 0 0,0 0 0 0 0,-2-1-1 0 0,0-1 1 0 0,0-1 0 0 0,-1 0 0 0 0,0-1-1 0 0,-1-1 1 0 0,0-1 0 0 0,0-1 0 0 0,-1 0-1 0 0,0-2 1 0 0,0 0 0 0 0,0-1 0 0 0,-1-1-1 0 0,1-1 1 0 0,-13-1-27 0 0,31-1 5 0 0,0 0-1 0 0,0 0 1 0 0,0 0-1 0 0,0 0 0 0 0,0-1 1 0 0,0 1-1 0 0,1-1 1 0 0,-1 1-1 0 0,0-1 1 0 0,0 0-1 0 0,0 0 0 0 0,0 0 1 0 0,1 0-1 0 0,-1 0 1 0 0,0 0-1 0 0,1 0 1 0 0,-1-1-1 0 0,1 1 1 0 0,0 0-1 0 0,-1-1 0 0 0,1 1 1 0 0,0-1-1 0 0,0 0 1 0 0,0 1-1 0 0,0-1 1 0 0,0 0-1 0 0,0 0 0 0 0,0 0 1 0 0,1 1-1 0 0,-1-1 1 0 0,0 0-1 0 0,1 0 1 0 0,0 0-1 0 0,0 0 1 0 0,-1 0-1 0 0,1 0 0 0 0,0 0 1 0 0,1-1-5 0 0,17-76-109 0 0,12 37-25 0 0,0 1 0 0 0,3 2 0 0 0,1 1 0 0 0,2 2 0 0 0,2 1 0 0 0,1 2 0 0 0,1 2 0 0 0,27-15 134 0 0,149-93-3478 0 0,-142 99-754 0 0,0 3-3729 0 0,-40 24-1240 0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0:56.3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0 189 0 0 0,'0'0'954'0'0,"0"0"239"0"0,0 0 241 0 0,0 0 114 0 0,0 0-24 0 0,0 0-75 0 0,0 0-114 0 0,0 0-124 0 0,0 0-111 0 0,0 0-87 0 0,0 0-62 0 0,16 0-56 0 0,109-10 2042 0 0,178-17 286 0 0,-189 6-5181 0 0,-105 20-62 0 0,-7 1-2638 0 0,-1 0-4044 0 0,-2 0 5273 0 0</inkml:trace>
  <inkml:trace contextRef="#ctx0" brushRef="#br0" timeOffset="231.583">134 381 5281 0 0,'0'0'1299'0'0,"0"0"-295"0"0,0 0 47 0 0,0 0 304 0 0,0 0 184 0 0,0 0 23 0 0,0 0-155 0 0,0 0-200 0 0,0 0-220 0 0,0 0-253 0 0,0 0-169 0 0,0 0-117 0 0,37 3-52 0 0,116 8-55 0 0,-19-21-33 0 0,-25-1-2416 0 0,-73 5-1436 0 0,-1 0-3600 0 0,-18 2 456 0 0</inkml:trace>
  <inkml:trace contextRef="#ctx0" brushRef="#br0" timeOffset="1580.304">834 498 0 0 0,'0'0'185'0'0,"0"0"664"0"0,0 0 243 0 0,0 0 81 0 0,0 0 60 0 0,0 0 16 0 0,0 0-14 0 0,13 2-7 0 0,167-4 5099 0 0,-145-6-5701 0 0,0-1 1 0 0,0-2-1 0 0,-1-1 0 0 0,-1-1 0 0 0,0-2 0 0 0,-1-2 1 0 0,14-9-627 0 0,-28 13 118 0 0,0 0-1 0 0,0-1 1 0 0,-1-1 0 0 0,-1 0 0 0 0,-1-1 0 0 0,0-1 0 0 0,-1-1 0 0 0,12-18-118 0 0,-8-45 32 0 0,-18 79-115 0 0,0 0-1 0 0,0 0 0 0 0,0 0 0 0 0,-1 0 0 0 0,1 0 0 0 0,-1 0 0 0 0,1 0 0 0 0,-1 0 0 0 0,0 0 0 0 0,0 0 1 0 0,0 0-1 0 0,0 0 0 0 0,0 1 0 0 0,0-1 0 0 0,-1 0 0 0 0,1 1 0 0 0,-1-1 0 0 0,1 1 0 0 0,-1-1 1 0 0,1 1-1 0 0,-1 0 0 0 0,0-1 0 0 0,1 1 0 0 0,-1 0 0 0 0,0 0 0 0 0,0 0 0 0 0,0 1 0 0 0,0-1 1 0 0,0 0-1 0 0,0 1 0 0 0,0-1 0 0 0,0 1 0 0 0,0 0 0 0 0,-1 0 0 0 0,1 0 0 0 0,-2 0 84 0 0,-3 3-130 0 0,0 0 0 0 0,1 1-1 0 0,-1 0 1 0 0,0 0 0 0 0,1 0-1 0 0,0 1 1 0 0,0 0 0 0 0,0 1 0 0 0,1-1-1 0 0,0 1 1 0 0,0 0 0 0 0,0 0-1 0 0,1 0 1 0 0,0 1 0 0 0,0 0-1 0 0,0 0 1 0 0,1 0 0 0 0,0 0-1 0 0,1 0 1 0 0,-1 1 0 0 0,1-1 0 0 0,1 1-1 0 0,0-1 1 0 0,-1 4 130 0 0,0-2 67 0 0,1-1 1 0 0,-1 1 0 0 0,1-1-1 0 0,1 1 1 0 0,-1 0-1 0 0,1-1 1 0 0,1 1-1 0 0,0 0 1 0 0,0-1-1 0 0,1 1 1 0 0,0-1-1 0 0,0 1 1 0 0,1-1-1 0 0,2 5-67 0 0,2-3 159 0 0,0-1-1 0 0,1 0 0 0 0,-1 0 0 0 0,2-1 0 0 0,-1 0 1 0 0,1 0-1 0 0,1-1 0 0 0,-1 0 0 0 0,1-1 0 0 0,0 0 0 0 0,1-1 1 0 0,-1 0-1 0 0,1 0 0 0 0,0-1 0 0 0,0-1 0 0 0,1 0 0 0 0,-1 0 1 0 0,1-1-1 0 0,-1 0 0 0 0,1-1 0 0 0,0-1 0 0 0,-1 0 1 0 0,1 0-1 0 0,0-1 0 0 0,-1-1 0 0 0,1 0 0 0 0,-1 0 0 0 0,11-5-158 0 0,3 0 123 0 0,-1-1-1 0 0,0-1 1 0 0,-1-1-1 0 0,0-1 1 0 0,-1-1-1 0 0,0-1 1 0 0,-1-1-1 0 0,-1-1 1 0 0,0-1-1 0 0,-1-1 1 0 0,0 0-1 0 0,-2-1 1 0 0,0-1-1 0 0,0-3-122 0 0,-11 14-28 0 0,-2 1 0 0 0,1-1 0 0 0,-1 0 0 0 0,-1-1 0 0 0,1 1-1 0 0,-1-1 1 0 0,-1 1 0 0 0,1-1 0 0 0,-2 0 0 0 0,1 0 0 0 0,-1 0 0 0 0,0 0-1 0 0,-1 0 1 0 0,0 0 0 0 0,-1 0 0 0 0,0 0 0 0 0,-1-4 28 0 0,2 12-66 0 0,0-1 1 0 0,-1 0 0 0 0,1 0-1 0 0,-1 0 1 0 0,1 0 0 0 0,-1 0-1 0 0,0 1 1 0 0,0-1 0 0 0,1 0-1 0 0,-1 1 1 0 0,-1-1 0 0 0,1 1-1 0 0,0-1 1 0 0,0 1-1 0 0,-1-1 1 0 0,1 1 0 0 0,0 0-1 0 0,-1-1 1 0 0,1 1 0 0 0,-1 0-1 0 0,0 0 1 0 0,1 0 0 0 0,-1 1-1 0 0,0-1 1 0 0,0 0 0 0 0,0 1-1 0 0,1-1 1 0 0,-1 1 0 0 0,0-1-1 0 0,0 1 1 0 0,0 0 0 0 0,0 0-1 0 0,0 0 1 0 0,0 0 0 0 0,0 0-1 0 0,0 0 1 0 0,1 0-1 0 0,-1 1 1 0 0,0-1 0 0 0,0 1-1 0 0,0-1 1 0 0,0 1 0 0 0,1 0-1 0 0,-1 0 1 0 0,0 0 0 0 0,1 0-1 0 0,-1 0 1 0 0,0 0 0 0 0,0 1 65 0 0,-6 7-49 0 0,1 1 1 0 0,0 1-1 0 0,0-1 0 0 0,1 1 1 0 0,1 0-1 0 0,-1 1 1 0 0,2-1-1 0 0,0 1 1 0 0,0 0-1 0 0,1 0 0 0 0,0 1 1 0 0,1-1-1 0 0,1 0 1 0 0,0 1-1 0 0,0-1 1 0 0,2 1-1 0 0,-1-1 0 0 0,1 1 1 0 0,1 0 48 0 0,0-7 41 0 0,-1-1-1 0 0,1 0 1 0 0,0 1 0 0 0,0-1 0 0 0,1 0 0 0 0,-1 0 0 0 0,1 0-1 0 0,0 0 1 0 0,1-1 0 0 0,-1 1 0 0 0,1-1 0 0 0,0 0-1 0 0,0 0 1 0 0,0 0 0 0 0,1 0 0 0 0,-1-1 0 0 0,1 0-1 0 0,0 0 1 0 0,0 0 0 0 0,0 0 0 0 0,0-1 0 0 0,0 0 0 0 0,1 0-1 0 0,-1 0 1 0 0,2 0-41 0 0,9 2 222 0 0,1-1 0 0 0,-1 0 0 0 0,1-1 0 0 0,0 0-1 0 0,-1-1 1 0 0,1-2 0 0 0,0 1 0 0 0,2-2-222 0 0,10-4 148 0 0,1-2-1 0 0,-1 0 1 0 0,-1-2-1 0 0,0-1 1 0 0,-1-1-1 0 0,0-2 1 0 0,0-1-1 0 0,-2 0 1 0 0,0-2 0 0 0,-1-1-1 0 0,17-16-147 0 0,54-70 160 0 0,-91 98-180 0 0,0 0-1 0 0,0 0 1 0 0,0 0-1 0 0,-1-1 1 0 0,0 1 0 0 0,0-1-1 0 0,-1 0 1 0 0,0 0-1 0 0,0 0 1 0 0,0 0-1 0 0,-1-1 1 0 0,0 1 0 0 0,-1 0-1 0 0,1 0 1 0 0,-2-1-1 0 0,1-3 21 0 0,-2 9-36 0 0,0 0-1 0 0,0 0 1 0 0,0 0-1 0 0,0 0 0 0 0,0 1 1 0 0,0-1-1 0 0,-1 1 1 0 0,1-1-1 0 0,0 1 0 0 0,-1 0 1 0 0,0 0-1 0 0,1 0 1 0 0,-1 0-1 0 0,1 0 0 0 0,-1 1 1 0 0,0-1-1 0 0,1 1 1 0 0,-1 0-1 0 0,0 0 0 0 0,0 0 1 0 0,1 0-1 0 0,-1 0 0 0 0,0 0 1 0 0,1 1-1 0 0,-1-1 1 0 0,0 1-1 0 0,1 0 0 0 0,-1 0 1 0 0,1 0-1 0 0,-1 0 1 0 0,1 0-1 0 0,-1 1 0 0 0,1-1 1 0 0,0 1-1 0 0,0-1 1 0 0,0 1-1 0 0,0 0 0 0 0,-1 0 37 0 0,-7 7 3 0 0,0 0 0 0 0,1 0 0 0 0,0 1 0 0 0,0 0 0 0 0,1 1 0 0 0,1 0 0 0 0,0 0 0 0 0,0 1 0 0 0,1 0 0 0 0,0 0-1 0 0,1 0 1 0 0,1 1 0 0 0,0 0 0 0 0,0 0 0 0 0,1 0 0 0 0,1 0 0 0 0,0 0 0 0 0,1 0 0 0 0,1 1 0 0 0,0-1 0 0 0,0 1-1 0 0,2 2-2 0 0,1-6 5 0 0,1 0 0 0 0,1 0 0 0 0,-1 0-1 0 0,2-1 1 0 0,-1 0 0 0 0,1 0 0 0 0,0 0 0 0 0,1-1-1 0 0,0 0 1 0 0,1 0 0 0 0,0 0 0 0 0,0-1-1 0 0,0 0 1 0 0,1-1 0 0 0,0 0 0 0 0,0 0-1 0 0,1-1 1 0 0,-1 0 0 0 0,1-1 0 0 0,0 0-1 0 0,0-1 1 0 0,1 0 0 0 0,-1 0 0 0 0,1-1 0 0 0,0 0-1 0 0,-1-1 1 0 0,1-1 0 0 0,2 1-5 0 0,20-5-2675 0 0,-11-3-5298 0 0,-13 3-706 0 0</inkml:trace>
  <inkml:trace contextRef="#ctx0" brushRef="#br0" timeOffset="1877.231">3034 248 12427 0 0,'0'0'2161'0'0,"0"0"-750"0"0,0 0-356 0 0,0 0 46 0 0,0 0-40 0 0,0 0-146 0 0,0 0-160 0 0,0 0-163 0 0,0 0-115 0 0,0 0-134 0 0,34-1-115 0 0,105-1-89 0 0,59 1-1715 0 0,-125 1-7153 0 0,-57 0-1623 0 0</inkml:trace>
  <inkml:trace contextRef="#ctx0" brushRef="#br0" timeOffset="2850.399">3538 528 408 0 0,'0'0'1107'0'0,"0"0"-528"0"0,0 0 89 0 0,0 0 428 0 0,0 0 364 0 0,0 0 163 0 0,0 0 53 0 0,0 0-81 0 0,0 0-125 0 0,0 0-128 0 0,0 0-210 0 0,32 0-145 0 0,98-2-87 0 0,-57-14 345 0 0,-59 8-919 0 0,24-10 171 0 0,-1-1-1 0 0,0-2 0 0 0,-2-2 0 0 0,0-1 0 0 0,-2-2 0 0 0,12-12-496 0 0,-36 31-32 0 0,-1 1 0 0 0,0-2 0 0 0,-1 1 0 0 0,0-1 0 0 0,0 0 0 0 0,-1 0 0 0 0,1-1-1 0 0,-2 0 1 0 0,1 0 0 0 0,-1 0 0 0 0,-1-1 0 0 0,0 1 0 0 0,0-1 0 0 0,-1 0 0 0 0,0 0 0 0 0,-1-1 0 0 0,0 1 0 0 0,-1-1 0 0 0,0 1 0 0 0,0-7 32 0 0,-2 15-108 0 0,0 0 0 0 0,0 0 0 0 0,0 0 0 0 0,0 1 0 0 0,-1-1 0 0 0,1 0 0 0 0,0 1 0 0 0,-1-1 1 0 0,1 1-1 0 0,-1-1 0 0 0,0 1 0 0 0,1 0 0 0 0,-1 0 0 0 0,0 0 0 0 0,0 0 0 0 0,0 0 1 0 0,0 0-1 0 0,0 0 0 0 0,0 1 0 0 0,0-1 0 0 0,0 0 0 0 0,0 1 0 0 0,0 0 0 0 0,0 0 0 0 0,0-1 1 0 0,-1 1-1 0 0,1 1 0 0 0,0-1 0 0 0,0 0 0 0 0,0 0 0 0 0,0 1 0 0 0,0-1 0 0 0,0 1 0 0 0,0 0 1 0 0,0-1-1 0 0,0 1 0 0 0,0 0 0 0 0,0 0 0 0 0,0 1 0 0 0,0-1 0 0 0,1 0 0 0 0,-1 0 0 0 0,1 1 1 0 0,-1-1-1 0 0,1 1 0 0 0,-1-1 0 0 0,1 1 0 0 0,0 0 0 0 0,-1 0 108 0 0,-9 7-66 0 0,-1 1 0 0 0,1 0 0 0 0,1 0 0 0 0,0 1 0 0 0,1 1 0 0 0,0 0 0 0 0,0 0 1 0 0,1 1-1 0 0,1 0 0 0 0,0 0 0 0 0,1 1 0 0 0,0-1 0 0 0,1 1 0 0 0,1 1 0 0 0,0-1 0 0 0,1 1 0 0 0,1-1 0 0 0,0 1 0 0 0,1 0 0 0 0,0 0 0 0 0,1 0 0 0 0,1 2 66 0 0,3-9 158 0 0,1-1 0 0 0,0 1 0 0 0,0-1 0 0 0,0 0 0 0 0,1 0 0 0 0,0 0 0 0 0,1-1 0 0 0,-1 1 0 0 0,1-2 0 0 0,0 1 0 0 0,1-1 0 0 0,-1 0 0 0 0,1-1 0 0 0,0 1 0 0 0,0-2 0 0 0,1 1 0 0 0,-1-1 0 0 0,1 0 0 0 0,0-1 0 0 0,-1 0 0 0 0,1-1 0 0 0,0 1 0 0 0,0-2 0 0 0,0 1 0 0 0,0-1 0 0 0,9-1-158 0 0,20-2 315 0 0,0-1 0 0 0,0-2 0 0 0,0-2 0 0 0,-1-1 1 0 0,0-2-1 0 0,0-2 0 0 0,-2-1 0 0 0,1-2 0 0 0,-2-1 0 0 0,0-1 1 0 0,-2-3-1 0 0,7-5-315 0 0,-16 12 47 0 0,-2-1 0 0 0,1-1 0 0 0,-2-1 1 0 0,-1-1-1 0 0,0-1 0 0 0,-1 0 0 0 0,-1-2 0 0 0,13-19-47 0 0,-26 35-41 0 0,0-1 0 0 0,-1 0-1 0 0,0 1 1 0 0,0-1 0 0 0,0 0 0 0 0,-1 0-1 0 0,0 0 1 0 0,0-1 0 0 0,-1 1 0 0 0,1 0-1 0 0,-1-1 1 0 0,-1 1 0 0 0,1-1 0 0 0,-1 1-1 0 0,-1-7 42 0 0,1 12-44 0 0,-1-1-1 0 0,1 1 0 0 0,-1-1 0 0 0,0 1 0 0 0,0 0 0 0 0,1-1 1 0 0,-1 1-1 0 0,0 0 0 0 0,0 0 0 0 0,0 0 0 0 0,0 0 0 0 0,-1-1 1 0 0,1 1-1 0 0,0 1 0 0 0,0-1 0 0 0,0 0 0 0 0,-1 0 0 0 0,1 0 1 0 0,-1 1-1 0 0,1-1 0 0 0,0 1 0 0 0,-1-1 0 0 0,1 1 0 0 0,-1-1 1 0 0,1 1-1 0 0,-1 0 0 0 0,1 0 0 0 0,-1 0 0 0 0,0 0 0 0 0,1 0 1 0 0,-1 0-1 0 0,1 0 0 0 0,-1 0 0 0 0,1 1 0 0 0,-1-1 0 0 0,1 1 1 0 0,-1-1-1 0 0,1 1 0 0 0,0-1 0 0 0,-1 1 0 0 0,1 0 45 0 0,-59 30-861 0 0,49-24 840 0 0,-1 0-1 0 0,1 1 1 0 0,0 0 0 0 0,0 1-1 0 0,1 0 1 0 0,1 1-1 0 0,-1 0 1 0 0,2 0 0 0 0,-1 1-1 0 0,1 0 1 0 0,1 1-1 0 0,0-1 1 0 0,1 1 0 0 0,0 1-1 0 0,1-1 1 0 0,0 1-1 0 0,1 0 1 0 0,0 0 0 0 0,1 0-1 0 0,1 1 1 0 0,0-1-1 0 0,0 6 22 0 0,4-14 31 0 0,-1 0-1 0 0,0 0 0 0 0,1 0 1 0 0,0 0-1 0 0,0 0 0 0 0,1 0 0 0 0,-1 0 1 0 0,1-1-1 0 0,0 0 0 0 0,0 1 0 0 0,1-1 1 0 0,-1 0-1 0 0,1 0 0 0 0,0-1 0 0 0,0 1 1 0 0,0-1-1 0 0,0 0 0 0 0,1 0 1 0 0,-1 0-1 0 0,1-1 0 0 0,4 2-30 0 0,109 33 1152 0 0,-93-36-953 0 0,0-2 0 0 0,-1-1 1 0 0,1-1-1 0 0,0-1 0 0 0,-1-2 1 0 0,0 0-1 0 0,0-1 0 0 0,-1-1 1 0 0,0-2-1 0 0,0 0 1 0 0,-1-1-1 0 0,0-2 0 0 0,-1 0 1 0 0,13-11-200 0 0,-8 6 25 0 0,0-1 0 0 0,-1-1 1 0 0,0-1-1 0 0,-2-2 0 0 0,-1 0 1 0 0,-1-1-1 0 0,-1-1 0 0 0,-1-1 1 0 0,-1-1-1 0 0,7-14-25 0 0,-23 37-28 0 0,1-1 0 0 0,-1 1 0 0 0,0-1 0 0 0,0 1 0 0 0,0-1 0 0 0,-1 0 0 0 0,1 0 0 0 0,-1 1-1 0 0,0-1 1 0 0,0 0 0 0 0,-1 0 0 0 0,0 0 0 0 0,0 0 0 0 0,0 0 0 0 0,0 0 0 0 0,-1 0 0 0 0,0 0 0 0 0,0-1 28 0 0,-3 3-71 0 0,0 1 1 0 0,0 0 0 0 0,0 0-1 0 0,0 1 1 0 0,0-1 0 0 0,0 1-1 0 0,0 0 1 0 0,0 0-1 0 0,-1 0 1 0 0,1 1 0 0 0,0-1-1 0 0,-1 1 1 0 0,1 0 0 0 0,0 1-1 0 0,-1-1 1 0 0,1 1 0 0 0,0-1-1 0 0,-1 1 1 0 0,1 0-1 0 0,0 1 1 0 0,0-1 0 0 0,0 1-1 0 0,0 0 1 0 0,0 0 0 0 0,-3 2 70 0 0,-9 5-63 0 0,1 1 0 0 0,0 1 0 0 0,0 0 1 0 0,1 0-1 0 0,0 2 0 0 0,1 0 0 0 0,1 0 1 0 0,0 1-1 0 0,-1 3 63 0 0,7-10-4 0 0,1 0 1 0 0,0 0 0 0 0,1 1-1 0 0,0 0 1 0 0,0-1 0 0 0,1 1-1 0 0,0 1 1 0 0,0-1 0 0 0,1 0-1 0 0,0 1 1 0 0,0-1-1 0 0,1 1 1 0 0,0 0 0 0 0,1-1-1 0 0,0 1 1 0 0,0 0 0 0 0,1-1-1 0 0,0 1 1 0 0,1 0 0 0 0,0 2 3 0 0,3 0-3 0 0,1 0 1 0 0,0 0 0 0 0,1 0 0 0 0,0-1 0 0 0,1 0-1 0 0,0 0 1 0 0,0-1 0 0 0,1 0 0 0 0,0-1 0 0 0,1 0-1 0 0,0 0 1 0 0,0-1 0 0 0,1 0 0 0 0,-1-1 0 0 0,2 0-1 0 0,-1 0 1 0 0,0-2 0 0 0,1 1 0 0 0,0-2 0 0 0,7 2 2 0 0,62 0-4378 0 0,-55-5-2668 0 0,-13 0-1112 0 0</inkml:trace>
  <inkml:trace contextRef="#ctx0" brushRef="#br0" timeOffset="3151.2">5666 344 8706 0 0,'0'0'1574'0'0,"0"0"-143"0"0,0 0-58 0 0,0 0-74 0 0,0 0-207 0 0,0 0-159 0 0,0 0-128 0 0,0 0-130 0 0,0 0-128 0 0,0 0-135 0 0,0 0-80 0 0,0 0-22 0 0,-20 21-13 0 0,-62 66-13 0 0,54-32 166 0 0,28-46-364 0 0,-1-3-25 0 0,0-1-1 0 0,0 0 1 0 0,1 1 0 0 0,-1-1 0 0 0,1 1 0 0 0,1-1-1 0 0,-1 1 1 0 0,1-1 0 0 0,0 0 0 0 0,0 1 0 0 0,0-1-1 0 0,1 0 1 0 0,0 0 0 0 0,0 0 0 0 0,0 0-1 0 0,1 0 1 0 0,0 0 0 0 0,0-1 0 0 0,0 1 0 0 0,0-1-1 0 0,1 0 1 0 0,-1 0 0 0 0,1 0 0 0 0,0 0 0 0 0,0-1-1 0 0,1 1 1 0 0,-1-1 0 0 0,1 0 0 0 0,0-1 0 0 0,-1 1-1 0 0,1-1 1 0 0,0 0 0 0 0,1 0 0 0 0,4 1-61 0 0,-3-3 103 0 0,1-1 0 0 0,-1 0 0 0 0,0-1 0 0 0,0 0 0 0 0,1 0 0 0 0,-1 0 0 0 0,0-1 0 0 0,-1 0 0 0 0,1 0 0 0 0,0-1 0 0 0,-1 0 0 0 0,0 0 0 0 0,0-1 0 0 0,0 1 0 0 0,0-1 0 0 0,-1-1 0 0 0,0 1 0 0 0,0-1 0 0 0,0 0 0 0 0,-1 0 0 0 0,0 0 0 0 0,0 0 0 0 0,0-1 0 0 0,0-2-103 0 0,0 4-46 0 0,-1 0 0 0 0,0 0 0 0 0,-1-1-1 0 0,1 1 1 0 0,-1-1 0 0 0,0 1 0 0 0,0-1-1 0 0,-1 0 1 0 0,1 0 0 0 0,-1 1-1 0 0,-1-1 1 0 0,1 0 0 0 0,-1 0 0 0 0,0 0-1 0 0,0 0 1 0 0,-1 0 0 0 0,0 0 0 0 0,0 0-1 0 0,0 0 1 0 0,-1 1 0 0 0,-1-6 46 0 0,1 7-274 0 0,0 1 1 0 0,0-1-1 0 0,-1 0 1 0 0,1 1-1 0 0,-1 0 1 0 0,0 0-1 0 0,0 0 1 0 0,0 0-1 0 0,0 0 1 0 0,-1 0-1 0 0,1 1 1 0 0,-1-1-1 0 0,1 1 1 0 0,-1 0-1 0 0,0 0 1 0 0,0 1-1 0 0,0-1 1 0 0,0 1-1 0 0,0 0 1 0 0,-3-1 273 0 0,-17-1-4231 0 0,5 2-2872 0 0,3 1-267 0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1:04.2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1 347 1672 0 0,'0'0'1270'0'0,"0"0"2"0"0,0 0 89 0 0,0 0 167 0 0,0 0 44 0 0,0 0-65 0 0,32 0-105 0 0,102 0-214 0 0,175 0 2364 0 0,110 0-2954 0 0,-291-13-3290 0 0,-118 7 19 0 0,-15 3-6769 0 0,0 3 7327 0 0</inkml:trace>
  <inkml:trace contextRef="#ctx0" brushRef="#br0" timeOffset="271.943">87 593 4593 0 0,'0'0'1916'0'0,"0"0"-963"0"0,0 0-401 0 0,0 0 143 0 0,0 0 266 0 0,0 0 157 0 0,0 0-15 0 0,0 0-83 0 0,0 0-83 0 0,32 5-93 0 0,102 15-73 0 0,6-19 410 0 0,-97-5-941 0 0,307-22 409 0 0,-118 0-4263 0 0,-134 8-7055 0 0,-81 15 7419 0 0</inkml:trace>
  <inkml:trace contextRef="#ctx0" brushRef="#br0" timeOffset="671.18">601 1 3721 0 0,'0'0'1677'0'0,"0"0"-683"0"0,0 0-154 0 0,0 0 112 0 0,0 0 137 0 0,0 0 103 0 0,0 0-41 0 0,0 0-135 0 0,0 0-128 0 0,0 0-140 0 0,0 0-97 0 0,0 0-69 0 0,-3 23-41 0 0,-6 73-15 0 0,9-93-495 0 0,0-1 1 0 0,0 1 0 0 0,1-1 0 0 0,-1 0 0 0 0,0 1 0 0 0,1-1 0 0 0,0 0 0 0 0,-1 1 0 0 0,1-1-1 0 0,0 0 1 0 0,0 0 0 0 0,0 1 0 0 0,0-1 0 0 0,1 0 0 0 0,-1 0 0 0 0,1 0 0 0 0,-1 0 0 0 0,1-1 0 0 0,0 1-1 0 0,-1 0 1 0 0,1-1 0 0 0,0 1 0 0 0,0-1 0 0 0,0 0 0 0 0,0 1 0 0 0,1-1 0 0 0,1 0-32 0 0,5 4 147 0 0,206 89 1642 0 0,314 100-898 0 0,-467-155-1165 0 0,-61-38 269 0 0,1 0-1 0 0,-2 0 0 0 0,1 1 0 0 0,0-1 1 0 0,0 0-1 0 0,0 1 0 0 0,0-1 0 0 0,-1 0 0 0 0,1 1 1 0 0,-1-1-1 0 0,1 1 0 0 0,-1-1 0 0 0,0 1 0 0 0,1 0 1 0 0,-1-1-1 0 0,0 1 0 0 0,0-1 0 0 0,0 1 0 0 0,0-1 1 0 0,0 1-1 0 0,0-1 0 0 0,-1 1 0 0 0,1 0 1 0 0,-1-1-1 0 0,1 1 0 0 0,-1-1 0 0 0,1 0 0 0 0,-1 1 1 0 0,0-1-1 0 0,0 1 0 0 0,1-1 0 0 0,-1 0 0 0 0,0 0 1 0 0,0 1-1 0 0,0-1 0 0 0,-1 0 0 0 0,1 0 0 0 0,0 0 1 0 0,0 0-1 0 0,-1 0 0 0 0,1 0 0 0 0,0-1 1 0 0,-1 1 5 0 0,-171 93-95 0 0,-345 117 72 0 0,506-206-530 0 0,-66 40 654 0 0,59-25-3447 0 0,7 5-4330 0 0,10-14-466 0 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1:07.4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0 752 0 0 0,'0'0'384'0'0,"0"0"580"0"0,0 0 169 0 0,0 0 32 0 0,0 0-6 0 0,0 0-23 0 0,30 6-30 0 0,93 18-59 0 0,-49-25 828 0 0,97-56 2649 0 0,-141 44-4123 0 0,206-101 1871 0 0,-178 87-2057 0 0,-1-2 0 0 0,-2-2 0 0 0,-1-3 1 0 0,14-14-216 0 0,-61 44 17 0 0,-1 0 0 0 0,0 0 0 0 0,-1-1 0 0 0,1 1 0 0 0,-1-1 0 0 0,1-1 0 0 0,-2 1 1 0 0,1-1-1 0 0,0 0 0 0 0,-1 0 0 0 0,0 0 0 0 0,-1 0 0 0 0,1-1 0 0 0,-1 0 0 0 0,-1 1 1 0 0,1-1-1 0 0,-1 0 0 0 0,0 0 0 0 0,-1-1 0 0 0,0 1 0 0 0,0 0 0 0 0,0 0 0 0 0,-1-1 1 0 0,0 1-1 0 0,-1-6-17 0 0,-1 11-86 0 0,0-1 0 0 0,-1 1 0 0 0,0 0 0 0 0,1-1 0 0 0,-1 1 0 0 0,0 0 0 0 0,0 1 0 0 0,0-1 0 0 0,0 0 0 0 0,0 1 0 0 0,0 0 0 0 0,-1 0 1 0 0,1 0-1 0 0,0 0 0 0 0,-1 0 0 0 0,1 0 0 0 0,-1 1 0 0 0,1 0 0 0 0,-1 0 0 0 0,1 0 0 0 0,-1 0 0 0 0,1 0 0 0 0,-4 1 86 0 0,2-1-141 0 0,-7 3-46 0 0,0 1-1 0 0,0-1 1 0 0,1 2 0 0 0,-1 0 0 0 0,1 0 0 0 0,0 1 0 0 0,0 0-1 0 0,1 1 1 0 0,-1 0 0 0 0,2 1 0 0 0,-1 0 0 0 0,1 0 0 0 0,0 1-1 0 0,1 0 1 0 0,0 1 0 0 0,0 0 0 0 0,1 0 0 0 0,1 1 0 0 0,-1-1-1 0 0,0 5 188 0 0,3-11-13 0 0,0 1-1 0 0,1 0 0 0 0,0 0 0 0 0,0 1 0 0 0,0-1 1 0 0,0 0-1 0 0,1 1 0 0 0,0 0 0 0 0,0 0 0 0 0,0-1 1 0 0,1 1-1 0 0,0 0 0 0 0,0 0 0 0 0,1 0 0 0 0,-1 0 1 0 0,1 0-1 0 0,1 1 0 0 0,-1-1 0 0 0,1 0 0 0 0,0 0 1 0 0,0-1-1 0 0,1 1 0 0 0,0 0 0 0 0,0 0 0 0 0,0-1 1 0 0,0 1-1 0 0,1-1 0 0 0,0 1 0 0 0,0-1 1 0 0,1 0-1 0 0,0 0 0 0 0,0 0 14 0 0,11 8 175 0 0,0 0 1 0 0,1-1-1 0 0,1-1 1 0 0,-1 0-1 0 0,2-2 0 0 0,0 0 1 0 0,0 0-1 0 0,0-2 1 0 0,1 0-1 0 0,0-2 1 0 0,0 0-1 0 0,1 0 0 0 0,-1-2 1 0 0,1-1-1 0 0,0 0 1 0 0,0-2-1 0 0,0 0 1 0 0,0-1-1 0 0,-1-1 0 0 0,1-1 1 0 0,0 0-1 0 0,-1-2 1 0 0,0 0-1 0 0,16-7-175 0 0,156-65 1241 0 0,-151 59-1108 0 0,-1-3 0 0 0,0-1-1 0 0,-2-2 1 0 0,-1-1 0 0 0,33-30-133 0 0,-60 47-3 0 0,0 0 0 0 0,-1 0 0 0 0,0 0 1 0 0,0-1-1 0 0,-1 0 0 0 0,-1-1 0 0 0,1 1 1 0 0,-1-1-1 0 0,-1-1 0 0 0,0 1 0 0 0,-1-1 1 0 0,1 0-1 0 0,-2 0 0 0 0,0 0 0 0 0,0 0 1 0 0,-1-1-1 0 0,-1 1 0 0 0,1-4 3 0 0,-3 12-44 0 0,0 0 0 0 0,0 0-1 0 0,0 0 1 0 0,0 0 0 0 0,0 0-1 0 0,-1 0 1 0 0,1 0 0 0 0,-1 1-1 0 0,0-1 1 0 0,1 0 0 0 0,-1 1 0 0 0,-1-1-1 0 0,1 1 1 0 0,0 0 0 0 0,-1 0-1 0 0,1 0 1 0 0,-1 0 0 0 0,1 0-1 0 0,-1 0 1 0 0,0 1 0 0 0,0-1 0 0 0,0 1-1 0 0,0 0 1 0 0,0 0 0 0 0,0 0-1 0 0,0 0 1 0 0,0 0 0 0 0,-1 1-1 0 0,1 0 1 0 0,0-1 0 0 0,0 1-1 0 0,0 0 1 0 0,-1 1 0 0 0,1-1 0 0 0,0 0-1 0 0,0 1 1 0 0,0 0 0 0 0,-1 0-1 0 0,1 0 1 0 0,0 0 0 0 0,0 0-1 0 0,1 1 1 0 0,-1-1 0 0 0,0 1-1 0 0,-1 0 45 0 0,-8 7-90 0 0,1 1-1 0 0,-1 0 0 0 0,2 0 0 0 0,-1 1 1 0 0,1 1-1 0 0,1 0 0 0 0,0 0 0 0 0,1 1 1 0 0,0-1-1 0 0,1 2 0 0 0,0-1 1 0 0,1 1-1 0 0,1 0 0 0 0,0 1 0 0 0,1-1 1 0 0,1 1-1 0 0,0 0 0 0 0,1 0 0 0 0,0 0 1 0 0,1 0-1 0 0,1 0 0 0 0,1 0 91 0 0,-1-8 25 0 0,1-1-1 0 0,-1 1 1 0 0,2-1-1 0 0,-1 0 1 0 0,1 1-1 0 0,0-1 1 0 0,0 0-1 0 0,1 0 1 0 0,-1 0-1 0 0,1-1 1 0 0,1 1-1 0 0,-1-1 1 0 0,1 1-1 0 0,0-1 1 0 0,0 0 0 0 0,1 0-1 0 0,-1-1 1 0 0,1 0-1 0 0,0 1 1 0 0,0-2-1 0 0,1 1 1 0 0,-1 0-1 0 0,1-1 1 0 0,0 0-1 0 0,0-1 1 0 0,0 1-1 0 0,0-1 1 0 0,5 1-25 0 0,10 3 236 0 0,0-1 1 0 0,0-1-1 0 0,1-1 0 0 0,-1-1 1 0 0,1-1-1 0 0,0-1 1 0 0,-1-1-1 0 0,2 0-236 0 0,6-5 272 0 0,0-1 1 0 0,0-1-1 0 0,0-2 1 0 0,-1 0-1 0 0,0-2 0 0 0,-1-1 1 0 0,-1-2-1 0 0,16-10-272 0 0,-29 17 85 0 0,14-5-36 0 0,0-2-1 0 0,-1-1 0 0 0,-1-1 0 0 0,-1-1 0 0 0,0-1 0 0 0,-1-1 0 0 0,-1-2 0 0 0,-2 0 0 0 0,0-1 1 0 0,-1 0-1 0 0,-1-2 0 0 0,-1 0 0 0 0,10-21-48 0 0,-7-40-470 0 0,-20 84 442 0 0,0 0-1 0 0,1 0 0 0 0,-1-1 1 0 0,0 1-1 0 0,-1 0 0 0 0,1 0 1 0 0,0 0-1 0 0,-1 0 0 0 0,1 0 1 0 0,-1 0-1 0 0,1-1 0 0 0,-1 1 1 0 0,0 0-1 0 0,0 1 0 0 0,0-1 1 0 0,0 0-1 0 0,-1 0 1 0 0,1 0-1 0 0,0 1 0 0 0,-1-1 1 0 0,1 0-1 0 0,-1 1 0 0 0,1-1 1 0 0,-1 1-1 0 0,0 0 0 0 0,0 0 1 0 0,1 0-1 0 0,-1-1 0 0 0,0 2 1 0 0,0-1-1 0 0,0 0 0 0 0,0 0 1 0 0,-1 1-1 0 0,1-1 1 0 0,0 1-1 0 0,0-1 0 0 0,0 1 29 0 0,-8 2-42 0 0,0 1 0 0 0,0-1-1 0 0,0 2 1 0 0,1-1 0 0 0,0 2-1 0 0,-1-1 1 0 0,2 1 0 0 0,-1 0 0 0 0,0 1-1 0 0,1 0 1 0 0,0 0 0 0 0,1 1-1 0 0,-1 0 1 0 0,1 1 0 0 0,0-1-1 0 0,1 1 1 0 0,0 0 0 0 0,0 1-1 0 0,1 0 1 0 0,0 0 0 0 0,1 0 0 0 0,0 0-1 0 0,0 1 1 0 0,1-1 0 0 0,-2 8 42 0 0,0-7 13 0 0,1-1 0 0 0,0 1-1 0 0,0 0 1 0 0,1 0 0 0 0,0 0 0 0 0,1 0 0 0 0,0 0 0 0 0,1 1 0 0 0,0-1 0 0 0,1 0 0 0 0,0 1 0 0 0,0-1 0 0 0,1 1 0 0 0,0-1 0 0 0,1 0 0 0 0,1 1 0 0 0,-1-1-1 0 0,1 0 1 0 0,1-1 0 0 0,0 1 0 0 0,1-1 0 0 0,-1 1 0 0 0,2-1 0 0 0,-1 0 0 0 0,1-1 0 0 0,1 0 0 0 0,-1 0 0 0 0,1 0 0 0 0,1-1 0 0 0,2 2-13 0 0,2-1-55 0 0,0-1 1 0 0,1 0-1 0 0,0-1 1 0 0,0-1-1 0 0,0 0 1 0 0,1 0 0 0 0,0-2-1 0 0,0 0 1 0 0,0 0-1 0 0,0-1 1 0 0,4-1 54 0 0,56-3-7775 0 0,-64 1-1347 0 0</inkml:trace>
  <inkml:trace contextRef="#ctx0" brushRef="#br0" timeOffset="315.289">3109 251 7554 0 0,'0'0'894'0'0,"0"0"-147"0"0,0 0 323 0 0,0 0 313 0 0,0 0 96 0 0,0 0-55 0 0,0 0-121 0 0,0 0-163 0 0,32 9-153 0 0,100 29-144 0 0,-6-22 900 0 0,195-13-489 0 0,-172-22-4042 0 0,-132 12 778 0 0,-12 5-1667 0 0,-2 1-4359 0 0,-3 1 2726 0 0</inkml:trace>
  <inkml:trace contextRef="#ctx0" brushRef="#br0" timeOffset="554.973">3198 509 5969 0 0,'0'0'3238'0'0,"0"0"-1561"0"0,0 0-317 0 0,0 0 44 0 0,0 0-58 0 0,0 0-154 0 0,0 0-198 0 0,32 4-86 0 0,105 13-84 0 0,11-12 783 0 0,46-9-1751 0 0,-130 0-2552 0 0,0 0-3786 0 0,-44 1-3771 0 0</inkml:trace>
  <inkml:trace contextRef="#ctx0" brushRef="#br0" timeOffset="4417.011">5328 222 0 0 0,'0'0'301'0'0,"0"0"208"0"0,0 0 171 0 0,0 0 141 0 0,0 0 79 0 0,0 0-18 0 0,0 0-79 0 0,0 0-136 0 0,-21 32-141 0 0,-67 100-135 0 0,-10 2 465 0 0,71-106-805 0 0,-1-2-1 0 0,0 0 1 0 0,-2-2 0 0 0,-1-2-1 0 0,-1 0 1 0 0,-1-3-1 0 0,-1 0 1 0 0,0-2-1 0 0,-1-2 1 0 0,-1-1 0 0 0,0-2-1 0 0,-1-1 1 0 0,-22 3-51 0 0,39-9 142 0 0,-1 0 0 0 0,0-1 0 0 0,-1-1 0 0 0,1-2 0 0 0,-1 0 0 0 0,1-1 0 0 0,-1-1 0 0 0,-19-3-142 0 0,37 2 89 0 0,-1 1-1 0 0,1-1 1 0 0,1-1-1 0 0,-1 1 1 0 0,0 0 0 0 0,0-1-1 0 0,1 0 1 0 0,0 0-1 0 0,-1 0 1 0 0,1 0 0 0 0,0 0-1 0 0,0-1 1 0 0,1 1 0 0 0,-1-1-1 0 0,1 0 1 0 0,0 0-1 0 0,0 0 1 0 0,0 0 0 0 0,0 0-1 0 0,1 0 1 0 0,0 0-1 0 0,0-1 1 0 0,0 1 0 0 0,0 0-1 0 0,0-1 1 0 0,1 1 0 0 0,0-1-1 0 0,0 1 1 0 0,0-1-1 0 0,1 1 1 0 0,-1 0 0 0 0,1-1-1 0 0,0 1 1 0 0,1 0-1 0 0,-1-1 1 0 0,1 1 0 0 0,-1 0-1 0 0,1 0 1 0 0,0 0 0 0 0,1 0-1 0 0,-1 1 1 0 0,1-1-1 0 0,-1 1 1 0 0,1-1 0 0 0,0 1-1 0 0,1 0 1 0 0,2-2-89 0 0,9-14 242 0 0,2 0 0 0 0,1 2 1 0 0,0 0-1 0 0,1 1 0 0 0,0 1 1 0 0,2 1-1 0 0,-1 1 0 0 0,2 0 1 0 0,0 2-1 0 0,0 0 0 0 0,1 2 1 0 0,0 0-1 0 0,1 2 0 0 0,0 0 1 0 0,0 2-1 0 0,0 0 0 0 0,1 2 1 0 0,0 1-1 0 0,-1 1 0 0 0,9 1-242 0 0,-21 2 126 0 0,1 2-1 0 0,-1-1 1 0 0,0 1-1 0 0,0 1 0 0 0,-1 0 1 0 0,1 1-1 0 0,-1 0 1 0 0,0 1-1 0 0,-1 0 1 0 0,1 1-1 0 0,3 4-125 0 0,13 7 262 0 0,174 179 1134 0 0,-186-184-1384 0 0,0-2-1 0 0,1 1 1 0 0,0-2-1 0 0,1-1 0 0 0,0 0 1 0 0,1-1-1 0 0,0 0 1 0 0,0-2-1 0 0,1 0 1 0 0,8 1-12 0 0,71 4-8041 0 0,-93-13 3234 0 0,0-2-3639 0 0</inkml:trace>
  <inkml:trace contextRef="#ctx0" brushRef="#br0" timeOffset="4870.055">6066 1 10810 0 0,'0'0'568'0'0,"0"0"-284"0"0,0 0 3 0 0,0 0 300 0 0,0 0 337 0 0,0 0 188 0 0,0 0-23 0 0,0 0-172 0 0,0 0-229 0 0,0 0-196 0 0,0 0-146 0 0,-6 32-141 0 0,-19 104-62 0 0,0-43 30 0 0,-10 9-38 0 0,-57 117-78 0 0,87-205-39 0 0,-2 1 10 0 0,0 0 1 0 0,2 0 0 0 0,0 1 0 0 0,1 0 0 0 0,0 0 0 0 0,1 0 0 0 0,1 1-1 0 0,1 5-28 0 0,1-19 39 0 0,0 0-1 0 0,0 0 0 0 0,1 0 0 0 0,0-1 1 0 0,0 1-1 0 0,0 0 0 0 0,0-1 0 0 0,0 1 0 0 0,0 0 1 0 0,0-1-1 0 0,1 1 0 0 0,0-1 0 0 0,-1 0 1 0 0,1 1-1 0 0,0-1 0 0 0,0 0 0 0 0,0 0 0 0 0,0 0 1 0 0,0-1-1 0 0,1 1 0 0 0,-1 0 0 0 0,1-1 1 0 0,-1 0-1 0 0,1 1 0 0 0,-1-1 0 0 0,1 0 1 0 0,0 0-1 0 0,0 0 0 0 0,1 0-38 0 0,86 10 1167 0 0,-76-11-1105 0 0,-1-1 0 0 0,1 0 0 0 0,-1-1 0 0 0,0 0 0 0 0,0-1 0 0 0,0-1 0 0 0,0 0 0 0 0,0-1 0 0 0,3-2-62 0 0,22-15-102 0 0,-11-16-3979 0 0,-24 23-1108 0 0,-2-2-3788 0 0,-1 13 5427 0 0</inkml:trace>
  <inkml:trace contextRef="#ctx0" brushRef="#br0" timeOffset="5186.068">5650 365 3617 0 0,'0'0'2334'0'0,"0"0"-506"0"0,0 0-188 0 0,0 0-58 0 0,0 0-92 0 0,0 0-110 0 0,0 0-164 0 0,0 0-197 0 0,0 0-144 0 0,0 0-60 0 0,0 0-51 0 0,0 0-61 0 0,15 0-55 0 0,246-6 1620 0 0,-152 1-2205 0 0,93-4-1147 0 0,-70 0-5566 0 0,-96 6 672 0 0,-11 2-2552 0 0</inkml:trace>
  <inkml:trace contextRef="#ctx0" brushRef="#br0" timeOffset="5617.002">6683 616 3961 0 0,'0'0'1556'0'0,"0"0"-340"0"0,0 0-54 0 0,0 0 204 0 0,0 0 145 0 0,0 0-32 0 0,0 0-170 0 0,0 0-190 0 0,0 0-135 0 0,0 0-122 0 0,35-5-126 0 0,110-12-100 0 0,31-10 907 0 0,36-10-1312 0 0,-144 11-1686 0 0,-49 12-2589 0 0,-4-3-5239 0 0,-12 12 4394 0 0</inkml:trace>
  <inkml:trace contextRef="#ctx0" brushRef="#br0" timeOffset="5882.972">6988 380 2072 0 0,'0'0'1101'0'0,"0"0"118"0"0,0 0 204 0 0,0 0 160 0 0,0 0 42 0 0,-8 37-34 0 0,-25 116-153 0 0,-23 202 2211 0 0,55-268-5114 0 0,22-63-1994 0 0,10-17-4140 0 0,-18-7 4421 0 0</inkml:trace>
  <inkml:trace contextRef="#ctx0" brushRef="#br0" timeOffset="6750.637">7448 767 0 0 0,'0'0'1476'0'0,"0"0"223"0"0,0 0 376 0 0,0 0 166 0 0,0 0-66 0 0,0 0-175 0 0,0 0-202 0 0,0 0-241 0 0,0 0-232 0 0,0 0-206 0 0,35-8-197 0 0,109-24-142 0 0,-50-6 625 0 0,-30 3-361 0 0,-23 14-650 0 0,-2-1 0 0 0,0-2 0 0 0,-2-1-1 0 0,-1-2 1 0 0,30-29-394 0 0,-57 47 16 0 0,-1 1 1 0 0,0-2-1 0 0,-1 1 0 0 0,0-1 1 0 0,0 0-1 0 0,-1 0 0 0 0,0-1 1 0 0,-1 0-1 0 0,-1 0 0 0 0,1 0 1 0 0,-2-1-1 0 0,0 1 0 0 0,0-1 1 0 0,-1 0-1 0 0,0 0 0 0 0,0-10-16 0 0,-3 20-38 0 0,0 1 0 0 0,1-1 0 0 0,-1 1 0 0 0,0-1 0 0 0,0 1 0 0 0,0-1 0 0 0,0 1-1 0 0,0-1 1 0 0,0 1 0 0 0,-1 0 0 0 0,1 0 0 0 0,0 0 0 0 0,-1-1 0 0 0,1 1-1 0 0,-1 0 1 0 0,1 1 0 0 0,-1-1 0 0 0,1 0 0 0 0,-1 0 0 0 0,0 1 0 0 0,1-1 0 0 0,-1 1-1 0 0,0-1 1 0 0,1 1 0 0 0,-1 0 0 0 0,0 0 0 0 0,0 0 0 0 0,1 0 0 0 0,-1 0 0 0 0,0 0-1 0 0,0 0 1 0 0,1 0 0 0 0,-1 1 0 0 0,0-1 0 0 0,1 1 0 0 0,-1-1 0 0 0,0 1 0 0 0,1 0-1 0 0,-1-1 1 0 0,1 1 0 0 0,-1 0 0 0 0,1 0 0 0 0,-1 0 0 0 0,1 0 0 0 0,0 1-1 0 0,-1-1 1 0 0,1 0 0 0 0,0 0 0 0 0,-1 2 38 0 0,-17 11-200 0 0,-1 2 1 0 0,2 0-1 0 0,0 1 1 0 0,1 0-1 0 0,1 2 0 0 0,1 0 1 0 0,0 1-1 0 0,2 0 1 0 0,-8 16 199 0 0,16-28 4 0 0,1-1 1 0 0,0 1 0 0 0,0 0-1 0 0,1 0 1 0 0,0 0 0 0 0,1 1-1 0 0,0-1 1 0 0,0 1 0 0 0,1-1-1 0 0,0 1 1 0 0,0 0 0 0 0,1-1-1 0 0,0 1 1 0 0,1 0 0 0 0,0 0-1 0 0,0-1 1 0 0,0 1 0 0 0,2-1-1 0 0,-1 1 1 0 0,1-1 0 0 0,0 0-1 0 0,0 0 1 0 0,1 0 0 0 0,0 0-1 0 0,1-1 1 0 0,0 0 0 0 0,0 0-1 0 0,0 0 1 0 0,1 0 0 0 0,0-1-1 0 0,0 0 1 0 0,1 0 0 0 0,0-1-1 0 0,0 1-4 0 0,14 5 150 0 0,0 0 0 0 0,0-2 0 0 0,1-1 0 0 0,0 0 0 0 0,1-1 0 0 0,0-2-1 0 0,0 0 1 0 0,0-2 0 0 0,0 0 0 0 0,0-2 0 0 0,1 0 0 0 0,-1-2 0 0 0,1 0 0 0 0,-1-2-1 0 0,0-1 1 0 0,0 0 0 0 0,0-2 0 0 0,7-3-150 0 0,8-3 69 0 0,-1-2 1 0 0,0-1-1 0 0,-2-2 1 0 0,0-1-1 0 0,-1-2 0 0 0,0-2 1 0 0,-2-1-1 0 0,-1-1 0 0 0,-1-2 1 0 0,17-18-70 0 0,-36 33-97 0 0,-1 0 0 0 0,0-1 0 0 0,0 0 1 0 0,-1-1-1 0 0,-1 0 0 0 0,0 0 0 0 0,-1-1 0 0 0,-1 0 0 0 0,0 0 1 0 0,0-1-1 0 0,-2 0 0 0 0,0 0 0 0 0,0 0 0 0 0,-2 0 1 0 0,1 0-1 0 0,-2-1 0 0 0,0-8 97 0 0,-2 21-53 0 0,0 0-1 0 0,0 0 1 0 0,0 0-1 0 0,0 0 1 0 0,-1 0-1 0 0,1 0 0 0 0,-1 1 1 0 0,0-1-1 0 0,1 0 1 0 0,-1 1-1 0 0,0 0 1 0 0,-1-1-1 0 0,1 1 1 0 0,0 0-1 0 0,-1 0 1 0 0,1 0-1 0 0,-1 0 1 0 0,0 1-1 0 0,1-1 1 0 0,-1 1-1 0 0,0-1 1 0 0,0 1-1 0 0,0 0 1 0 0,0 0-1 0 0,0 0 1 0 0,0 1-1 0 0,0-1 1 0 0,-1 1-1 0 0,1 0 1 0 0,0 0-1 0 0,0 0 1 0 0,0 0-1 0 0,0 0 1 0 0,-1 1-1 0 0,1-1 1 0 0,0 1-1 0 0,0 0 1 0 0,0 0-1 0 0,0 0 1 0 0,0 0-1 0 0,0 1 1 0 0,1-1-1 0 0,-1 1 1 0 0,0-1-1 0 0,1 1 1 0 0,-1 0-1 0 0,1 0 1 0 0,-1 1-1 0 0,1-1 54 0 0,-17 9-131 0 0,1 1-1 0 0,0 1 1 0 0,1 0-1 0 0,1 1 1 0 0,0 1-1 0 0,1 0 1 0 0,0 1-1 0 0,2 1 1 0 0,0 0-1 0 0,0 1 1 0 0,2 0-1 0 0,-2 6 132 0 0,10-19 4 0 0,1 1-1 0 0,1 0 0 0 0,-1 0 1 0 0,1 0-1 0 0,0 0 0 0 0,1 0 1 0 0,-1 0-1 0 0,1 0 0 0 0,0 0 1 0 0,1 0-1 0 0,-1 0 0 0 0,1 0 1 0 0,1 0-1 0 0,-1 0 0 0 0,1-1 0 0 0,0 1 1 0 0,0 0-1 0 0,0-1 0 0 0,1 1 1 0 0,0-1-1 0 0,0 0 0 0 0,1 0 1 0 0,-1 0-1 0 0,1 0 0 0 0,0-1 1 0 0,0 1-1 0 0,1-1 0 0 0,-1 0 0 0 0,1-1 1 0 0,0 1-1 0 0,0-1 0 0 0,2 2-3 0 0,11 6 191 0 0,0-1-1 0 0,0-1 1 0 0,1 0-1 0 0,1-2 1 0 0,-1 0-1 0 0,1-1 1 0 0,1 0-1 0 0,17 1-190 0 0,-12-6 135 0 0,0 0-1 0 0,0-2 0 0 0,0-1 1 0 0,0-1-1 0 0,-1-1 0 0 0,1-1 1 0 0,-1-2-1 0 0,0 0 1 0 0,-1-2-1 0 0,0 0 0 0 0,0-2 1 0 0,-1-1-1 0 0,0 0 0 0 0,-1-2 1 0 0,-1 0-1 0 0,0-2 1 0 0,-1 0-1 0 0,0-2 0 0 0,-2 0 1 0 0,0-1-1 0 0,-1 0 0 0 0,-1-1 1 0 0,-1-2-1 0 0,0 1 1 0 0,9-21-135 0 0,-19 30-38 0 0,0 0 0 0 0,-1 0 0 0 0,0 0 0 0 0,0-1 0 0 0,-1 1 0 0 0,-1-1 0 0 0,0 1 0 0 0,-1-1 0 0 0,-1 0 0 0 0,0 0 0 0 0,0-1 38 0 0,0 12-7 0 0,0 0 0 0 0,0 0-1 0 0,0-1 1 0 0,0 1 0 0 0,0 0 0 0 0,0 0-1 0 0,-1 0 1 0 0,1 0 0 0 0,-1 0 0 0 0,0 0-1 0 0,1 0 1 0 0,-1 0 0 0 0,0 0 0 0 0,0 0-1 0 0,0 1 1 0 0,0-1 0 0 0,0 0 0 0 0,-1 0-1 0 0,1 1 1 0 0,-1-1 0 0 0,1 1 0 0 0,-1-1-1 0 0,1 1 1 0 0,-1 0 0 0 0,0 0 0 0 0,1-1-1 0 0,-1 1 1 0 0,0 0 0 0 0,0 1 0 0 0,0-1 0 0 0,0 0-1 0 0,0 0 1 0 0,0 1 0 0 0,0 0 0 0 0,0-1-1 0 0,0 1 1 0 0,0 0 0 0 0,0 0 0 0 0,-1 0-1 0 0,1 0 1 0 0,0 0 0 0 0,-1 0 7 0 0,-86 33-209 0 0,73-20 206 0 0,-1 1 0 0 0,2 0 0 0 0,0 1 0 0 0,1 1 0 0 0,0 0 0 0 0,2 1 1 0 0,0 1-1 0 0,1 0 0 0 0,0 0 0 0 0,2 1 0 0 0,0 1 0 0 0,1-1 0 0 0,-4 18 3 0 0,9-28-1 0 0,1 1 0 0 0,0 0 0 0 0,1-1 0 0 0,0 1-1 0 0,1 0 1 0 0,0 0 0 0 0,0 0 0 0 0,1 0-1 0 0,0-1 1 0 0,1 1 0 0 0,0 0 0 0 0,0-1 0 0 0,1 1-1 0 0,1-1 1 0 0,-1 0 0 0 0,1 0 0 0 0,1 0 0 0 0,0-1-1 0 0,0 1 1 0 0,1-1 0 0 0,3 4 1 0 0,6 4-85 0 0,1 0 0 0 0,1-1-1 0 0,0-1 1 0 0,1 0 0 0 0,0-1 0 0 0,1-1 0 0 0,0-1 0 0 0,1-1-1 0 0,0-1 1 0 0,1 0 0 0 0,0-2 0 0 0,0 0 0 0 0,1-1 0 0 0,19 2 85 0 0,108 5-10599 0 0,-126-13 508 0 0</inkml:trace>
  <inkml:trace contextRef="#ctx0" brushRef="#br0" timeOffset="7037.753">9759 594 9146 0 0,'0'0'2199'0'0,"0"0"-808"0"0,0 0-320 0 0,0 0 3 0 0,0 0-30 0 0,0 0-11 0 0,0 0-31 0 0,0 0-75 0 0,0 0-119 0 0,0 0-132 0 0,0 0-139 0 0,0 0-98 0 0,-13 34-64 0 0,-39 107-50 0 0,51-138-300 0 0,-1-1 0 0 0,0 1-1 0 0,1-1 1 0 0,0 1 0 0 0,0 0-1 0 0,-1 0 1 0 0,2 0 0 0 0,-1-1-1 0 0,0 1 1 0 0,0 0 0 0 0,1 0-1 0 0,0 0 1 0 0,0 0 0 0 0,0 0-1 0 0,0 0 1 0 0,0 0 0 0 0,0 0-1 0 0,1 0 1 0 0,-1 0-1 0 0,1 0 1 0 0,0 0 0 0 0,1 1-25 0 0,1 3 110 0 0,1 0-12 0 0,0 0 0 0 0,1 0 1 0 0,-1-1-1 0 0,1 0 0 0 0,0 0 1 0 0,1 0-1 0 0,-1-1 0 0 0,1 1 1 0 0,0-1-1 0 0,1-1 1 0 0,-1 1-1 0 0,1-1 0 0 0,0 0 1 0 0,0-1-1 0 0,0 1 0 0 0,1-2 1 0 0,-1 1-1 0 0,1-1 0 0 0,-1 0 1 0 0,1 0-1 0 0,0-1 1 0 0,0 0-1 0 0,0 0 0 0 0,0-1 1 0 0,-1 0-1 0 0,1-1 0 0 0,0 0 1 0 0,0 0-1 0 0,0 0 0 0 0,-1-1 1 0 0,1 0-1 0 0,0-1 1 0 0,0 0-99 0 0,3-1 43 0 0,1-1 0 0 0,0-1 1 0 0,-1 0-1 0 0,0 0 1 0 0,0-1-1 0 0,-1 0 1 0 0,0-1-1 0 0,0 0 1 0 0,-1-1-1 0 0,0 0 1 0 0,0 0-1 0 0,-1-1 1 0 0,-1 0-1 0 0,1 0 0 0 0,-2-1 1 0 0,1 0-1 0 0,-1-1 1 0 0,-1 1-1 0 0,0-1 1 0 0,-1 0-1 0 0,0 0 1 0 0,1-10-44 0 0,-5 17-62 0 0,0 1 0 0 0,-1-1 1 0 0,1 0-1 0 0,-1 0 1 0 0,0 0-1 0 0,-1 0 0 0 0,1 0 1 0 0,-1 1-1 0 0,0-1 0 0 0,0 1 1 0 0,0-1-1 0 0,-1 1 1 0 0,1 0-1 0 0,-1 0 0 0 0,0 0 1 0 0,0 0-1 0 0,-1 0 0 0 0,1 1 1 0 0,-1-1-1 0 0,0 1 0 0 0,0 0 1 0 0,0 0-1 0 0,0 1 1 0 0,0-1-1 0 0,-1 1 0 0 0,1 0 1 0 0,-1 0-1 0 0,0 0 0 0 0,1 1 1 0 0,-1-1-1 0 0,-1 1 62 0 0,-79-12-3416 0 0,7 20-5020 0 0,55-1-2695 0 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1:18.06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672 200 528 0 0,'0'0'1006'0'0,"0"0"303"0"0,0 0 170 0 0,7-31-34 0 0,21-96-192 0 0,-14 85-80 0 0,-11 65-1302 0 0,-3-18 208 0 0,5 84 679 0 0,-5-1 0 0 0,-3 1 0 0 0,-4-1 0 0 0,-3 0 0 0 0,-8 16-758 0 0,16-90 34 0 0,-190 1005 295 0 0,90-637-666 0 0,-17-5 0 0 0,-78 150 337 0 0,118-339 10 0 0,83-178 5067 0 0,3-11-5888 0 0,43 1 836 0 0,1660 23 1148 0 0,94 6-629 0 0,-1353-26-327 0 0,1260 43 1237 0 0,-994-21-890 0 0,1630 40 1263 0 0,-690-16-911 0 0,-1568-46-845 0 0,363 15 56 0 0,-325-13-106 0 0,-95-2 2226 0 0,-31-25-2135 0 0,19-42-96 0 0,4 0 0 0 0,2 2 0 0 0,3 1 0 0 0,25-38-16 0 0,31-68-24 0 0,249-671-425 0 0,67-62-422 0 0,-343 741 824 0 0,-59 150-3088 0 0,-182 10 3365 0 0,-889-53-744 0 0,-227-39 174 0 0,-2168-127 822 0 0,700 60-616 0 0,2482 134 108 0 0,-1121-77-236 0 0,1109 91-1471 0 0,-121 17 1733 0 0,355-3-1236 0 0,1 3-1 0 0,0 3 0 0 0,-40 12 1237 0 0,-77 50-11110 0 0,151-56 7493 0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5:47.4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0 167 15507 0 0,'0'0'446'0'0,"0"0"-328"0"0,0 0-162 0 0,0 0 111 0 0,0 0 221 0 0,0 0 170 0 0,0 0 108 0 0,0 0 19 0 0,5 31-72 0 0,14 104-120 0 0,21 161 210 0 0,-39-289-587 0 0,-1 7 20 0 0,1 1-1 0 0,1-1 1 0 0,0 0 0 0 0,1 1-1 0 0,1-1 1 0 0,0-1 0 0 0,1 1 0 0 0,1 0-1 0 0,0-1 1 0 0,0 0 0 0 0,1-1 0 0 0,1 1-1 0 0,5 5-35 0 0,-12-17 71 0 0,1-1 0 0 0,0 1-1 0 0,-1-1 1 0 0,1 0 0 0 0,-1 0-1 0 0,1 1 1 0 0,-1-1 0 0 0,1 0-1 0 0,0-1 1 0 0,-1 1 0 0 0,1 0-1 0 0,-1 0 1 0 0,1-1 0 0 0,-1 1-1 0 0,1-1 1 0 0,-1 1 0 0 0,1-1 0 0 0,-1 1-1 0 0,1-1 1 0 0,-1 0 0 0 0,0 0-1 0 0,1 0 1 0 0,-1 0 0 0 0,0 0-1 0 0,0 0 1 0 0,0 0 0 0 0,0 0-1 0 0,0-1 1 0 0,0 1 0 0 0,0 0-1 0 0,0-1 1 0 0,0 1 0 0 0,0 0-1 0 0,-1-1 1 0 0,1 1 0 0 0,0-2-71 0 0,358-543 2514 0 0,-309 459-2726 0 0,31-45-3629 0 0,-55 107-190 0 0,-7 12-3929 0 0,-12 9-1035 0 0</inkml:trace>
  <inkml:trace contextRef="#ctx0" brushRef="#br0" timeOffset="268.331">1025 384 10362 0 0,'0'0'1383'0'0,"0"0"-685"0"0,0 0-5 0 0,0 0 357 0 0,0 0 161 0 0,0 0-22 0 0,0 0-103 0 0,35 0-151 0 0,110 2-146 0 0,-32-18 277 0 0,143-37 623 0 0,-144 29-4735 0 0,-1 1-9258 0 0,-102 23 5503 0 0</inkml:trace>
  <inkml:trace contextRef="#ctx0" brushRef="#br0" timeOffset="516.603">1095 719 9930 0 0,'0'0'640'0'0,"0"0"-152"0"0,0 0 185 0 0,0 0 159 0 0,0 0 72 0 0,203 4-88 0 0,-157-12-80 0 0,4 1-112 0 0,5-1-152 0 0,0-3-151 0 0,6 0-145 0 0,0 0-112 0 0,-1 0-168 0 0,-1 0-385 0 0,2 8-903 0 0,-17-5-2057 0 0,-16 8-7793 0 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5:43.4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341 913 9770 0 0,'0'0'943'0'0,"0"0"-174"0"0,0 0-192 0 0,0 0-16 0 0,0 0 134 0 0,-32 27 176 0 0,-102 89 108 0 0,126-110-847 0 0,0 1 0 0 0,1 1 0 0 0,-1-1 0 0 0,1 1 0 0 0,1 0 0 0 0,0 1 0 0 0,0 0 0 0 0,0 0 0 0 0,1 0 0 0 0,1 1 0 0 0,-2 3-132 0 0,-2 7 240 0 0,-8 14-77 0 0,1 0 1 0 0,3 1-1 0 0,0 0 1 0 0,3 1-1 0 0,1 0 1 0 0,1 1-1 0 0,2-1 0 0 0,2 1 1 0 0,1 0-1 0 0,2 0 1 0 0,2 5-164 0 0,0-31-164 0 0,2-1 0 0 0,-1 1 1 0 0,1-1-1 0 0,1 0 0 0 0,0-1 1 0 0,0 1-1 0 0,1-1 0 0 0,0 0 1 0 0,1 0-1 0 0,-1-1 0 0 0,2 0 1 0 0,-1 0-1 0 0,1-1 0 0 0,1 1 1 0 0,-1-2-1 0 0,1 1 0 0 0,0-1 1 0 0,1-1-1 0 0,-1 0 0 0 0,1 0 0 0 0,0-1 1 0 0,0 0-1 0 0,1-1 0 0 0,-1 0 1 0 0,1 0-1 0 0,-1-1 0 0 0,1-1 1 0 0,0 0-1 0 0,0 0 0 0 0,0-1 1 0 0,0 0-1 0 0,0-1 0 0 0,-1 0 1 0 0,1-1-1 0 0,0 0 0 0 0,-1-1 1 0 0,3-1 163 0 0,77-24-7305 0 0,-60 13 2011 0 0</inkml:trace>
  <inkml:trace contextRef="#ctx0" brushRef="#br0" timeOffset="250.574">951 1108 8682 0 0,'0'0'768'0'0,"0"0"-105"0"0,0 0-60 0 0,-19 34 33 0 0,-57 109 169 0 0,35-23 1021 0 0,39-112-1735 0 0,0-1 0 0 0,1 1 0 0 0,0 0 0 0 0,0-1 0 0 0,1 1 0 0 0,0 0 0 0 0,0 0 0 0 0,1-1 0 0 0,0 1 0 0 0,0 0 0 0 0,1-1 0 0 0,0 1 0 0 0,1-1 0 0 0,-1 0 0 0 0,1 0 0 0 0,1 0 0 0 0,-1 0 0 0 0,1 0 0 0 0,0-1 0 0 0,1 1-1 0 0,0-1 1 0 0,0 0 0 0 0,1 0-91 0 0,1 0 85 0 0,0-1 0 0 0,1 0-1 0 0,-1 0 1 0 0,1-1-1 0 0,0 0 1 0 0,0 0-1 0 0,1-1 1 0 0,-1 0-1 0 0,1 0 1 0 0,-1-1-1 0 0,1 0 1 0 0,0-1 0 0 0,0 0-1 0 0,0 0 1 0 0,0-1-1 0 0,0 0 1 0 0,0-1-1 0 0,-1 0 1 0 0,1 0-1 0 0,0-1 1 0 0,0 0-1 0 0,-1 0 1 0 0,1-1 0 0 0,-1 0-1 0 0,6-4-84 0 0,5-1 241 0 0,-1-1-1 0 0,0-1 1 0 0,-1-1-1 0 0,0 0 1 0 0,-1-2 0 0 0,0 1-1 0 0,-1-2 1 0 0,-1 0-1 0 0,0-1 1 0 0,12-16-241 0 0,-17 17 44 0 0,0 0-1 0 0,0 0 1 0 0,-2-1 0 0 0,1 0-1 0 0,-2 0 1 0 0,0-1-1 0 0,-1 0 1 0 0,-1 0 0 0 0,0 0-1 0 0,-1-1 1 0 0,-1 1-1 0 0,0-1 1 0 0,-2 0 0 0 0,1 1-1 0 0,-2-1 1 0 0,-1 0 0 0 0,-2-13-44 0 0,1 22-175 0 0,0-1 1 0 0,-1 1 0 0 0,0 0-1 0 0,0 0 1 0 0,-1 0 0 0 0,0 0 0 0 0,0 1-1 0 0,-1 0 1 0 0,0 0 0 0 0,0 0 0 0 0,-1 1-1 0 0,0 0 1 0 0,0 0 0 0 0,0 1-1 0 0,-1 0 1 0 0,0 0 0 0 0,0 0 0 0 0,0 1-1 0 0,-1 0 175 0 0,-107-23-7946 0 0,91 27 3272 0 0,10 0-731 0 0</inkml:trace>
  <inkml:trace contextRef="#ctx0" brushRef="#br0" timeOffset="737.199">1450 1568 11731 0 0,'0'0'2304'0'0,"0"0"-1024"0"0,0 0-358 0 0,0 0 41 0 0,0 0 25 0 0,0 0-41 0 0,0 0-95 0 0,0 0-179 0 0,0 0-179 0 0,0 0-125 0 0,9-32-89 0 0,32-102-29 0 0,22 3 264 0 0,-40 95-426 0 0,-11 15-77 0 0,1-1-1 0 0,2 1 0 0 0,0 1 1 0 0,1 1-1 0 0,0 0 0 0 0,14-11-11 0 0,-29 29-17 0 0,0 0-1 0 0,-1 0 1 0 0,1 0-1 0 0,0 0 0 0 0,0 0 1 0 0,0 0-1 0 0,0 1 1 0 0,0-1-1 0 0,0 0 1 0 0,0 0-1 0 0,0 1 1 0 0,0-1-1 0 0,0 0 1 0 0,0 1-1 0 0,0-1 0 0 0,0 1 1 0 0,0 0-1 0 0,1-1 1 0 0,-1 1-1 0 0,0 0 1 0 0,0 0-1 0 0,1 0 1 0 0,-1 0-1 0 0,0 0 1 0 0,0 0-1 0 0,0 0 0 0 0,1 0 1 0 0,-1 0-1 0 0,0 0 1 0 0,0 1-1 0 0,1-1 1 0 0,-1 0-1 0 0,0 1 1 0 0,0-1-1 0 0,0 1 1 0 0,0 0-1 0 0,0-1 0 0 0,0 1 1 0 0,0 0-1 0 0,0 0 1 0 0,0-1-1 0 0,0 1 1 0 0,0 0-1 0 0,0 0 1 0 0,-1 0-1 0 0,1 0 1 0 0,0 0-1 0 0,-1 0 0 0 0,1 0 1 0 0,-1 1-1 0 0,1-1 18 0 0,31 144 19 0 0,-31-144 10 0 0,0 0 0 0 0,1 0-1 0 0,-1 1 1 0 0,1-1 0 0 0,-1 0 0 0 0,1-1 0 0 0,-1 1 0 0 0,1 0-1 0 0,0 0 1 0 0,0-1 0 0 0,-1 1 0 0 0,1-1 0 0 0,0 1-1 0 0,0-1 1 0 0,0 0 0 0 0,-1 0 0 0 0,1 0 0 0 0,0 0 0 0 0,0 0-1 0 0,0 0 1 0 0,0 0 0 0 0,-1 0 0 0 0,1-1 0 0 0,0 1-1 0 0,0-1 1 0 0,-1 0 0 0 0,1 1 0 0 0,0-1 0 0 0,-1 0 0 0 0,1 0-1 0 0,-1 0 1 0 0,1 0 0 0 0,-1 0 0 0 0,1 0 0 0 0,-1 0-1 0 0,0-1 1 0 0,1 1 0 0 0,-1-1 0 0 0,0 1 0 0 0,0-1 0 0 0,0 1-1 0 0,0-1 1 0 0,0 1 0 0 0,-1-1 0 0 0,1 0 0 0 0,0 1-1 0 0,-1-1 1 0 0,1 0 0 0 0,-1 0 0 0 0,0 0 0 0 0,1 1-29 0 0,204-314 947 0 0,-141 229-902 0 0,-63 86-53 0 0,0 0 0 0 0,0 1-1 0 0,0-1 1 0 0,0 0 0 0 0,0 0 0 0 0,0 0 0 0 0,0 0 0 0 0,0 1 0 0 0,0-1 0 0 0,0 1-1 0 0,0-1 1 0 0,0 0 0 0 0,0 1 0 0 0,-1 0 0 0 0,1-1 0 0 0,0 1 0 0 0,0-1 0 0 0,0 1-1 0 0,-1 0 1 0 0,1-1 0 0 0,0 1 0 0 0,-1 0 0 0 0,1 0 0 0 0,-1 0 0 0 0,1 0-1 0 0,-1 0 1 0 0,1-1 0 0 0,-1 1 0 0 0,0 0 0 0 0,1 0 0 0 0,-1 0 0 0 0,0 0 0 0 0,0 0-1 0 0,0 0 1 0 0,0 0 0 0 0,0 0 0 0 0,0 0 0 0 0,0 0 0 0 0,0 0 0 0 0,0 0 0 0 0,0 0-1 0 0,-1 1 9 0 0,4 8 15 0 0,62 98-110 0 0,-62-105-154 0 0,1 0-1 0 0,-1 0 1 0 0,1 0-1 0 0,-1 0 1 0 0,1-1-1 0 0,0 0 1 0 0,0 0-1 0 0,0 0 1 0 0,0 0-1 0 0,0 0 0 0 0,1-1 1 0 0,-1 0-1 0 0,0 0 1 0 0,1 0-1 0 0,-1 0 1 0 0,1-1-1 0 0,1 0 250 0 0,25 0-4767 0 0,-9 0-3083 0 0,-11 0 819 0 0</inkml:trace>
  <inkml:trace contextRef="#ctx0" brushRef="#br0" timeOffset="1148.042">2632 961 5409 0 0,'0'0'1342'0'0,"0"0"-173"0"0,0 0-31 0 0,0 0 62 0 0,0 0-6 0 0,-2 34-110 0 0,-6 110-121 0 0,3 189 5890 0 0,-11-338-4015 0 0,9-26-2728 0 0,1-1 0 0 0,2 0-1 0 0,1 0 1 0 0,1 0 0 0 0,2 0 0 0 0,1 0-1 0 0,2 0 1 0 0,1 0 0 0 0,1 0-1 0 0,2 1 1 0 0,1 0 0 0 0,2 0 0 0 0,1 0-1 0 0,1 2 1 0 0,15-27-110 0 0,-14 26-16 0 0,1 0-1 0 0,2 1 1 0 0,1 1-1 0 0,1 0 1 0 0,1 2 0 0 0,2 0-1 0 0,0 1 1 0 0,2 1-1 0 0,0 1 1 0 0,19-13 16 0 0,-40 34 0 0 0,0 0 1 0 0,0 0-1 0 0,0 0 0 0 0,0 0 1 0 0,0 1-1 0 0,0-1 0 0 0,1 1 1 0 0,-1-1-1 0 0,1 1 0 0 0,-1 0 1 0 0,0 0-1 0 0,1 0 0 0 0,0 0 0 0 0,-1 0 1 0 0,1 1-1 0 0,0-1 0 0 0,-1 1 1 0 0,1 0-1 0 0,0 0 0 0 0,-1 0 1 0 0,1 0-1 0 0,0 0 0 0 0,0 0 1 0 0,-1 1-1 0 0,1-1 0 0 0,0 1 1 0 0,-1 0-1 0 0,1 0 0 0 0,-1 0 1 0 0,1 0-1 0 0,-1 0 0 0 0,1 0 1 0 0,-1 1-1 0 0,0-1 0 0 0,0 1 1 0 0,0 0-1 0 0,0 0 0 0 0,0 0 1 0 0,0 0-1 0 0,0 0 0 0 0,1 1 0 0 0,0 12 16 0 0,-1 0 0 0 0,0 0-1 0 0,-1 0 1 0 0,0 0-1 0 0,-1 0 1 0 0,-1 0 0 0 0,-1 0-1 0 0,0 0 1 0 0,0 0-1 0 0,-2 0 1 0 0,0 0 0 0 0,0-1-1 0 0,-2 0 1 0 0,-3 8-16 0 0,5-11-199 0 0,0 0 0 0 0,0 0 0 0 0,-2 0 0 0 0,1-1 1 0 0,-1 0-1 0 0,-1 0 0 0 0,1 0 0 0 0,-2-1 0 0 0,1 0 0 0 0,-2 0 0 0 0,1-1 0 0 0,-1 0 1 0 0,0 0-1 0 0,0-1 0 0 0,-1 0 0 0 0,-7 3 199 0 0,20-31-15983 0 0,1 13 10244 0 0</inkml:trace>
  <inkml:trace contextRef="#ctx0" brushRef="#br0" timeOffset="2040.005">3546 353 6681 0 0,'0'0'2070'0'0,"0"0"-225"0"0,0 0-169 0 0,0 0-181 0 0,0 0-284 0 0,-27 33-274 0 0,-89 103-188 0 0,94-110-509 0 0,0 0 1 0 0,1 2 0 0 0,2 0 0 0 0,1 1 0 0 0,-6 15-241 0 0,19-36 19 0 0,0 1 0 0 0,1 0 0 0 0,1 0 1 0 0,-1 0-1 0 0,1 0 0 0 0,1 0 0 0 0,0 1 0 0 0,0-1 0 0 0,1 1 1 0 0,0 0-1 0 0,1-1 0 0 0,0 1 0 0 0,1 8-19 0 0,1-14 33 0 0,1-1-1 0 0,0 1 1 0 0,0-1-1 0 0,0 0 1 0 0,0 0-1 0 0,0-1 1 0 0,1 1-1 0 0,-1-1 1 0 0,1 1-1 0 0,0-1 1 0 0,0 0-1 0 0,0-1 1 0 0,0 1-1 0 0,0-1 1 0 0,0 1-1 0 0,0-1 1 0 0,0-1-1 0 0,0 1 1 0 0,1 0-1 0 0,-1-1 1 0 0,0 0-1 0 0,1 0 1 0 0,-1 0-1 0 0,0-1 1 0 0,0 1-1 0 0,1-1 1 0 0,-1 0-1 0 0,0 0 1 0 0,0-1-1 0 0,0 1 1 0 0,0-1-1 0 0,3-1-32 0 0,11-8 212 0 0,-1 0-1 0 0,-1 0 0 0 0,0-2 0 0 0,-1 0 0 0 0,0 0 0 0 0,-1-2 0 0 0,0 0 1 0 0,-1 0-1 0 0,-1-1 0 0 0,0-1 0 0 0,1-5-211 0 0,16-17 122 0 0,135-190 23 0 0,-164 229-158 0 0,0 1 0 0 0,0-1 0 0 0,0 0 0 0 0,0 1 0 0 0,1-1 0 0 0,-1 0 0 0 0,0 1 0 0 0,0-1 0 0 0,0 0 0 0 0,0 1 0 0 0,0-1 0 0 0,1 0 0 0 0,-1 0 0 0 0,0 1 0 0 0,0-1 0 0 0,0 0 0 0 0,1 0 0 0 0,-1 1 0 0 0,0-1 0 0 0,0 0 0 0 0,1 0 0 0 0,-1 0 0 0 0,0 0 0 0 0,1 1 0 0 0,-1-1 0 0 0,0 0 0 0 0,1 0 0 0 0,-1 0 0 0 0,0 0 0 0 0,1 0 0 0 0,-1 0 0 0 0,0 0 0 0 0,1 0 0 0 0,-1 0 0 0 0,0 0 0 0 0,1 0 0 0 0,-1 0 0 0 0,1 0 13 0 0,-10 40-59 0 0,3 49-131 0 0,7-87 187 0 0,0 1-1 0 0,0-1 1 0 0,-1 0-1 0 0,1 1 1 0 0,1-1-1 0 0,-1 0 1 0 0,0 1-1 0 0,1-1 1 0 0,-1 0-1 0 0,1 0 0 0 0,-1 0 1 0 0,1 0-1 0 0,0 0 1 0 0,0-1-1 0 0,0 1 1 0 0,0 0-1 0 0,0-1 1 0 0,0 0-1 0 0,0 1 1 0 0,1-1-1 0 0,-1 0 1 0 0,1 0-1 0 0,-1 0 0 0 0,0 0 1 0 0,1-1-1 0 0,-1 1 1 0 0,1-1-1 0 0,0 0 1 0 0,-1 1-1 0 0,1-1 1 0 0,-1 0-1 0 0,3-1 4 0 0,2 1 50 0 0,0-1 0 0 0,0 0 0 0 0,1 0-1 0 0,-1-1 1 0 0,0 0 0 0 0,-1 0 0 0 0,1-1 0 0 0,0 0-1 0 0,-1 0 1 0 0,1 0 0 0 0,-1-1 0 0 0,0 0 0 0 0,0 0 0 0 0,-1-1-1 0 0,1 1 1 0 0,-1-1 0 0 0,3-3-50 0 0,17-15 95 0 0,-2-1 0 0 0,0-1-1 0 0,-1-1 1 0 0,-2-1 0 0 0,0 0 0 0 0,-2-2 0 0 0,-2 0 0 0 0,0-1-1 0 0,9-27-94 0 0,-20 41-84 0 0,-1 0 0 0 0,0 0 0 0 0,-2 0 0 0 0,0-1 0 0 0,0 1-1 0 0,-2-1 1 0 0,0 1 0 0 0,-2-16 84 0 0,1 29-33 0 0,1 0 0 0 0,-1 1 0 0 0,1-1 0 0 0,-1 0-1 0 0,0 0 1 0 0,0 0 0 0 0,-1 1 0 0 0,1-1 0 0 0,0 1 0 0 0,-1-1 0 0 0,0 1 0 0 0,1-1-1 0 0,-1 1 1 0 0,0 0 0 0 0,0 0 0 0 0,0 0 0 0 0,-1 0 0 0 0,1 0 0 0 0,0 0 0 0 0,-1 1 0 0 0,1-1-1 0 0,-1 1 1 0 0,1 0 0 0 0,-1 0 0 0 0,0-1 0 0 0,0 2 0 0 0,0-1 0 0 0,1 0 0 0 0,-1 1-1 0 0,0-1 1 0 0,0 1 0 0 0,0 0 0 0 0,0 0 0 0 0,0 0 0 0 0,0 0 0 0 0,0 0 0 0 0,0 1 0 0 0,1-1-1 0 0,-1 1 1 0 0,0 0 0 0 0,0 0 0 0 0,0 0 0 0 0,1 0 0 0 0,-1 1 0 0 0,1-1 0 0 0,-1 1-1 0 0,1-1 1 0 0,-1 1 0 0 0,1 0 0 0 0,0 0 0 0 0,0 0 0 0 0,0 0 0 0 0,0 0 0 0 0,0 1 33 0 0,-6 3-28 0 0,1 1 1 0 0,0 0 0 0 0,0 0-1 0 0,1 0 1 0 0,0 1-1 0 0,0 0 1 0 0,1 0 0 0 0,0 0-1 0 0,0 1 1 0 0,1 0 0 0 0,0 0-1 0 0,1 0 1 0 0,0 0-1 0 0,0 0 1 0 0,1 1 0 0 0,0-1-1 0 0,1 1 1 0 0,0 0 0 0 0,0 6 27 0 0,2-13 2 0 0,0 0 1 0 0,0 1-1 0 0,0-1 1 0 0,0 0-1 0 0,1 0 1 0 0,-1 0 0 0 0,1 0-1 0 0,0 0 1 0 0,-1 0-1 0 0,2-1 1 0 0,-1 1-1 0 0,0-1 1 0 0,0 1 0 0 0,1-1-1 0 0,-1 0 1 0 0,1 0-1 0 0,0 0 1 0 0,0 0-1 0 0,-1 0 1 0 0,1-1 0 0 0,0 1-1 0 0,1-1 1 0 0,-1 0-1 0 0,0 0 1 0 0,0 0 0 0 0,0 0-1 0 0,1-1 1 0 0,-1 1-1 0 0,0-1 1 0 0,1 0-1 0 0,0 0-2 0 0,105-10 567 0 0,46-41 1006 0 0,-154 51-1567 0 0,1-1 1 0 0,0 1-1 0 0,-1-1 1 0 0,1 1-1 0 0,-1 0 1 0 0,1-1-1 0 0,0 1 1 0 0,-1 0-1 0 0,1 0 1 0 0,0 0 0 0 0,-1 0-1 0 0,1 1 1 0 0,-1-1-1 0 0,1 0 1 0 0,0 1-1 0 0,-1-1 1 0 0,1 1-1 0 0,-1-1 1 0 0,1 1-1 0 0,-1 0 1 0 0,0 0-1 0 0,1 0 1 0 0,-1 0-1 0 0,0 0 1 0 0,1 0-1 0 0,-1 0 1 0 0,0 0 0 0 0,0 0-1 0 0,0 1-6 0 0,4 4 0 0 0,-1 0 0 0 0,1 1-1 0 0,0-2 1 0 0,1 1 0 0 0,-1-1 0 0 0,1 0-1 0 0,0 0 1 0 0,0 0 0 0 0,1-1 0 0 0,0 0-1 0 0,-1 0 1 0 0,1-1 0 0 0,0 0 0 0 0,1 0-1 0 0,-1-1 1 0 0,1 1 0 0 0,12 2 4 0 0,-1 0 1 0 0,1-2-1 0 0,0 0 1 0 0,0-1-1 0 0,0-1 0 0 0,1-1 1 0 0,1-1-5 0 0,-2 1 50 0 0,-8-2 103 0 0,0 0 0 0 0,0-1 0 0 0,0-1 0 0 0,0 0 0 0 0,-1 0 0 0 0,1-1 0 0 0,-1-1 0 0 0,0 0 0 0 0,-1 0 0 0 0,0-1 0 0 0,0 0 0 0 0,0-1 0 0 0,-1 0 0 0 0,0-1 0 0 0,0 0 0 0 0,-1 0 0 0 0,3-6-153 0 0,-4 7 107 0 0,-1 0 0 0 0,0 0 1 0 0,0-1-1 0 0,-1 0 0 0 0,0 0 0 0 0,-1-1 0 0 0,0 1 1 0 0,-1-1-1 0 0,1 0 0 0 0,-2 0 0 0 0,0 0 0 0 0,0 0 1 0 0,0 0-1 0 0,-1 0 0 0 0,-1-1 0 0 0,0 1 0 0 0,0 0 1 0 0,-2-7-108 0 0,0 14-7 0 0,1 0 1 0 0,-1 0 0 0 0,0 0 0 0 0,0 0-1 0 0,0 1 1 0 0,0-1 0 0 0,-1 1 0 0 0,1-1-1 0 0,-1 1 1 0 0,1 0 0 0 0,-1-1 0 0 0,0 1-1 0 0,0 1 1 0 0,0-1 0 0 0,0 0 0 0 0,0 1-1 0 0,0 0 1 0 0,-1-1 0 0 0,1 1 0 0 0,0 1-1 0 0,-1-1 1 0 0,1 0 0 0 0,-1 1 0 0 0,1 0-1 0 0,-1-1 1 0 0,1 1 0 0 0,-1 1-1 0 0,1-1 1 0 0,-1 0 0 0 0,1 1 0 0 0,0 0-1 0 0,-1 0 1 0 0,1 0 0 0 0,0 0 0 0 0,0 0-1 0 0,-1 1 1 0 0,1 0 0 0 0,0-1 0 0 0,-1 2 6 0 0,-9 7-35 0 0,2 1 1 0 0,0 0 0 0 0,0 0-1 0 0,1 1 1 0 0,0 1-1 0 0,1 0 1 0 0,0 0 0 0 0,1 0-1 0 0,1 1 1 0 0,0 0 0 0 0,1 1-1 0 0,0-1 1 0 0,1 1 0 0 0,1 0-1 0 0,1 1 1 0 0,0-1 0 0 0,-1 14 34 0 0,4-21-3 0 0,0 0 0 0 0,0 0 1 0 0,1 0-1 0 0,0 0 1 0 0,1 0-1 0 0,0 0 0 0 0,0 0 1 0 0,1 0-1 0 0,-1-1 1 0 0,2 1-1 0 0,-1-1 0 0 0,1 0 1 0 0,0 0-1 0 0,1 0 1 0 0,-1 0-1 0 0,1-1 0 0 0,1 0 1 0 0,-1 0-1 0 0,1 0 1 0 0,0-1-1 0 0,0 0 0 0 0,3 2 3 0 0,5 3-14 0 0,1 0 0 0 0,0-1 0 0 0,0-1 0 0 0,1 0 0 0 0,0-1 0 0 0,1-1 0 0 0,-1-1 0 0 0,1 0-1 0 0,17 3 15 0 0,89 7-1585 0 0,-41-12-7260 0 0,-59-3-2929 0 0</inkml:trace>
  <inkml:trace contextRef="#ctx0" brushRef="#br0" timeOffset="2783.855">2637 1690 12819 0 0,'0'0'1219'0'0,"0"0"-586"0"0,0 0-337 0 0,0 0 11 0 0,0 0 246 0 0,0 0 301 0 0,0 0 178 0 0,0 0 23 0 0,0 0-152 0 0,0 0-235 0 0,0 0-165 0 0,0 36-115 0 0,0 119-81 0 0,6 26 409 0 0,1 286-153 0 0,-8-465-534 0 0,1 1 0 0 0,0-1 0 0 0,1 0 0 0 0,-1 0 0 0 0,0 1 0 0 0,0-1 0 0 0,1 0 0 0 0,0 0 0 0 0,-1 0 1 0 0,1 1-1 0 0,0-1 0 0 0,0 0 0 0 0,0 0 0 0 0,0 0 0 0 0,0 0 0 0 0,1 0 0 0 0,-1-1 0 0 0,1 1 0 0 0,-1 0 1 0 0,1-1-1 0 0,-1 1 0 0 0,1-1 0 0 0,0 1 0 0 0,0-1 0 0 0,0 0 0 0 0,0 0 0 0 0,0 0 0 0 0,0 0 1 0 0,0 0-1 0 0,0 0 0 0 0,0 0 0 0 0,1-1 0 0 0,-1 1 0 0 0,0-1 0 0 0,0 0 0 0 0,1 1 0 0 0,-1-1 0 0 0,0 0 1 0 0,0-1-1 0 0,1 1 0 0 0,-1 0 0 0 0,0 0 0 0 0,0-1 0 0 0,1 0 0 0 0,1 0-29 0 0,113-56 1610 0 0,-97 45-1417 0 0,305-220 1253 0 0,-275 202-2138 0 0,-55 29-4364 0 0,-20-1-876 0 0,10 2-831 0 0,2 0-2168 0 0</inkml:trace>
  <inkml:trace contextRef="#ctx0" brushRef="#br0" timeOffset="3032.964">2232 2290 7794 0 0,'0'0'5307'0'0,"0"0"-3790"0"0,0 0-993 0 0,0 0 225 0 0,0 0 249 0 0,0 0 41 0 0,0 0-134 0 0,34-8-166 0 0,112-27-175 0 0,215-63 546 0 0,-287 78-1584 0 0,52-14-1739 0 0,-44 8-5510 0 0,-49 15-3113 0 0</inkml:trace>
  <inkml:trace contextRef="#ctx0" brushRef="#br0" timeOffset="3272.986">3699 1885 10346 0 0,'0'0'879'0'0,"0"0"-129"0"0,0 0 159 0 0,0 0 289 0 0,0 0 118 0 0,0 0-120 0 0,-20 32-182 0 0,-63 99-271 0 0,81-129-708 0 0,0 0 1 0 0,0 0-1 0 0,0 1 1 0 0,0-1-1 0 0,1 1 1 0 0,-1 0-1 0 0,1-1 1 0 0,-1 1-1 0 0,1 0 1 0 0,0 0-1 0 0,0-1 1 0 0,0 1-1 0 0,0 0 1 0 0,1 0-1 0 0,-1 0 1 0 0,1 0-1 0 0,0 1 1 0 0,0-1-1 0 0,0 0 1 0 0,0 0-1 0 0,0 0 1 0 0,1 0-1 0 0,0 1-35 0 0,1 3 110 0 0,1 0-4 0 0,0-1 0 0 0,0 0 0 0 0,0-1 0 0 0,1 1 0 0 0,0 0 0 0 0,0-1 0 0 0,1 0 0 0 0,-1 0 0 0 0,1 0 0 0 0,0-1 0 0 0,1 1 0 0 0,-1-1 0 0 0,1-1-1 0 0,-1 1 1 0 0,1-1 0 0 0,0 0 0 0 0,1 0 0 0 0,-1 0 0 0 0,0-1 0 0 0,1 0 0 0 0,-1-1 0 0 0,1 1 0 0 0,0-1 0 0 0,-1 0 0 0 0,1-1 0 0 0,0 0-1 0 0,0 0 1 0 0,1 0-106 0 0,5 0 214 0 0,0 0-1 0 0,-1 0 0 0 0,1-1 0 0 0,-1-1 1 0 0,1 0-1 0 0,-1-1 0 0 0,0 0 0 0 0,0-1 0 0 0,0 0 1 0 0,0-1-1 0 0,-1-1 0 0 0,1 1 0 0 0,-2-2 1 0 0,1 0-1 0 0,-1 0 0 0 0,0-1 0 0 0,3-2-213 0 0,-9 5 3 0 0,0-1 1 0 0,0 1-1 0 0,-1-1 0 0 0,0 0 0 0 0,0 0 0 0 0,0 0 0 0 0,0-1 1 0 0,-1 1-1 0 0,0-1 0 0 0,-1 1 0 0 0,1-1 0 0 0,-1 0 0 0 0,-1 0 0 0 0,1 1 1 0 0,-1-1-1 0 0,0 0 0 0 0,-1 0 0 0 0,0 1 0 0 0,0-1 0 0 0,0 0 1 0 0,-1 1-1 0 0,1-1 0 0 0,-2 1 0 0 0,1-1 0 0 0,-1 1 0 0 0,0 0 1 0 0,0 0-1 0 0,-1 0 0 0 0,1 1 0 0 0,-2-1 0 0 0,1 1 0 0 0,0 0 1 0 0,-1 0-1 0 0,0 0 0 0 0,0 1 0 0 0,0 0 0 0 0,-1 0 0 0 0,1 0 1 0 0,-1 0-1 0 0,0 1 0 0 0,0 0 0 0 0,-1 0 0 0 0,0 0-3 0 0,-96-20-3958 0 0,68 21-141 0 0,0 2-3542 0 0,15 0-2665 0 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5:49.1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568 529 3705 0 0,'0'0'1878'0'0,"0"0"-185"0"0,0 0-111 0 0,0 0-92 0 0,0 0-87 0 0,0 0-90 0 0,0 0-147 0 0,0 0-169 0 0,-31-9-147 0 0,-100-27-139 0 0,127 34-664 0 0,1 1 1 0 0,0 0-1 0 0,-1 0 1 0 0,1 0-1 0 0,-1 0 1 0 0,0 0-1 0 0,1 1 1 0 0,-1 0 0 0 0,1-1-1 0 0,-1 1 1 0 0,0 1-1 0 0,1-1 1 0 0,-1 0-1 0 0,0 1 1 0 0,1 0-1 0 0,-1 0 1 0 0,1 0 0 0 0,0 0-1 0 0,-4 2-47 0 0,-4 2 167 0 0,-12 6 5 0 0,0 1-1 0 0,1 1 0 0 0,1 1 0 0 0,0 0 0 0 0,0 2 0 0 0,2 0 0 0 0,0 2 0 0 0,1 0 0 0 0,0 0 0 0 0,2 2 0 0 0,0 0 0 0 0,1 1 0 0 0,2 1 0 0 0,0 0 0 0 0,1 1 0 0 0,-4 11-171 0 0,14-30 11 0 0,0-1 0 0 0,0 1 0 0 0,1 0 1 0 0,-1-1-1 0 0,1 1 0 0 0,0 0 0 0 0,0 0 0 0 0,0 0 0 0 0,0 0 0 0 0,1 0 0 0 0,0 0 1 0 0,0 0-1 0 0,0 0 0 0 0,0 1 0 0 0,0-1 0 0 0,1 0 0 0 0,0 0 0 0 0,0 0 0 0 0,0-1 1 0 0,0 1-1 0 0,1 0 0 0 0,-1 0 0 0 0,1-1 0 0 0,0 1 0 0 0,0 0 0 0 0,1-1 0 0 0,-1 0 1 0 0,1 0-1 0 0,-1 0 0 0 0,1 0 0 0 0,0 0 0 0 0,0 0 0 0 0,0-1 0 0 0,1 1 0 0 0,-1-1 1 0 0,0 0-1 0 0,1 0 0 0 0,0 0 0 0 0,-1 0 0 0 0,1-1 0 0 0,1 1-11 0 0,14-1 133 0 0,0-1-1 0 0,0 0 1 0 0,0-1 0 0 0,0-1-1 0 0,0-1 1 0 0,0-1 0 0 0,-1 0-1 0 0,1-2 1 0 0,-1 0 0 0 0,0-1-1 0 0,-1 0 1 0 0,0-2 0 0 0,0 0-1 0 0,-1-1 1 0 0,0 0 0 0 0,0-2-1 0 0,6-6-132 0 0,22-13 212 0 0,0-3-1 0 0,-2-1 0 0 0,-2-2 0 0 0,-2-2 1 0 0,26-33-212 0 0,37-47 646 0 0,-100 119-642 0 0,0 1 0 0 0,0-1-1 0 0,0 1 1 0 0,0-1-1 0 0,-1 1 1 0 0,1-1 0 0 0,0 1-1 0 0,0 0 1 0 0,-1 0-1 0 0,1-1 1 0 0,0 1 0 0 0,-1 0-1 0 0,1 0 1 0 0,0 0 0 0 0,-1-1-1 0 0,0 1 1 0 0,1 0-1 0 0,-1 0 1 0 0,1 0 0 0 0,-1 0-1 0 0,0 0 1 0 0,0 0-1 0 0,0 0 1 0 0,1 0 0 0 0,-1 0-1 0 0,0 0 1 0 0,0 0 0 0 0,0 0-1 0 0,0 0 1 0 0,-1 0-1 0 0,1 0 1 0 0,0 0 0 0 0,0 0-1 0 0,-1 0 1 0 0,1 0-1 0 0,0 0 1 0 0,-1 0 0 0 0,1 0-1 0 0,-1 0-3 0 0,1 7 34 0 0,0 51 113 0 0,-1-44-169 0 0,0 1 0 0 0,1 0 0 0 0,0 0 0 0 0,1-1 1 0 0,1 1-1 0 0,0-1 0 0 0,2 1 0 0 0,-1-1 0 0 0,2 0 0 0 0,0 0 0 0 0,1 0 0 0 0,0-1 0 0 0,1 0 1 0 0,1 0-1 0 0,0 0 22 0 0,-4-10-200 0 0,0 0 1 0 0,0-1 0 0 0,1 1-1 0 0,-1-1 1 0 0,1 1 0 0 0,-1-1-1 0 0,1-1 1 0 0,0 1-1 0 0,0-1 1 0 0,0 0 0 0 0,0 0-1 0 0,1 0 1 0 0,-1 0 0 0 0,1-1-1 0 0,-1 0 1 0 0,1-1 0 0 0,-1 1-1 0 0,1-1 1 0 0,-1 0 0 0 0,1 0-1 0 0,-1-1 1 0 0,1 1 0 0 0,-1-1-1 0 0,1 0 1 0 0,-1-1-1 0 0,1 0 1 0 0,4-2 199 0 0,83-45-13392 0 0,-76 37 7164 0 0</inkml:trace>
  <inkml:trace contextRef="#ctx0" brushRef="#br0" timeOffset="301.143">1627 146 11474 0 0,'0'0'2806'0'0,"0"0"-1223"0"0,0 0-672 0 0,0 0-179 0 0,0 0-7 0 0,0 0 89 0 0,0 0 75 0 0,0 0-60 0 0,-20 32-109 0 0,-64 100-149 0 0,73-114-407 0 0,0 0-1 0 0,0 1 1 0 0,2 1 0 0 0,0-1-1 0 0,2 2 1 0 0,-6 18-164 0 0,4-7 120 0 0,3-13-63 0 0,0 0 1 0 0,2 1 0 0 0,0-1 0 0 0,1 1-1 0 0,2 0 1 0 0,-1 0 0 0 0,3 13-58 0 0,1-25 5 0 0,1 0 1 0 0,0 0-1 0 0,0 0 1 0 0,1 0-1 0 0,0 0 1 0 0,1-1 0 0 0,0 0-1 0 0,0 0 1 0 0,0 0-1 0 0,1 0 1 0 0,0-1-1 0 0,0 0 1 0 0,1 0-1 0 0,0-1 1 0 0,-1 0 0 0 0,2 0-1 0 0,-1 0 1 0 0,1-1-1 0 0,0 0 1 0 0,-1-1-1 0 0,2 0 1 0 0,-1 0 0 0 0,0 0-1 0 0,1-1 1 0 0,-1-1-1 0 0,1 1 1 0 0,-1-1-1 0 0,1-1 1 0 0,0 1-1 0 0,8-2-5 0 0,3 2 20 0 0,0-2-1 0 0,-1 0 0 0 0,1 0 0 0 0,0-2 0 0 0,-1-1 0 0 0,18-5-19 0 0,75-55-51 0 0,-79 13-3949 0 0,-40-11-10129 0 0,3 54 8468 0 0</inkml:trace>
  <inkml:trace contextRef="#ctx0" brushRef="#br0" timeOffset="551.151">1084 485 12075 0 0,'0'0'1379'0'0,"0"0"-694"0"0,0 0 14 0 0,0 0 317 0 0,0 0 111 0 0,0 0-140 0 0,34 0-199 0 0,110 0-156 0 0,151-15 1011 0 0,38-36-2509 0 0,-229 34-3533 0 0,-2 1-4970 0 0,-70 12 2972 0 0</inkml:trace>
  <inkml:trace contextRef="#ctx0" brushRef="#br0" timeOffset="801.571">2498 445 1344 0 0,'0'0'2173'0'0,"0"0"117"0"0,0 0 159 0 0,0 0-47 0 0,0 0-257 0 0,0 0-326 0 0,0 0-316 0 0,0 0-279 0 0,32 3-228 0 0,104 12-166 0 0,0-19 974 0 0,-93-2-1657 0 0,-1-2 1 0 0,0-2-1 0 0,-1-2 0 0 0,0-1 0 0 0,2-4-147 0 0,-42 17-34 0 0,56-35-884 0 0,-42-3-4939 0 0,-15 27 353 0 0,0 3-3898 0 0</inkml:trace>
  <inkml:trace contextRef="#ctx0" brushRef="#br0" timeOffset="1047.53">2783 194 8242 0 0,'0'0'1996'0'0,"0"0"-531"0"0,0 0-264 0 0,0 0-34 0 0,0 0-99 0 0,0 32-138 0 0,-2 99-143 0 0,-16 75 1033 0 0,17-200-1992 0 0,0 14 89 0 0,0 1-1 0 0,1 0 1 0 0,1 0-1 0 0,1 0 0 0 0,1 0 1 0 0,3 13 83 0 0,17 12-4164 0 0,16-11-5329 0 0,-29-31 5147 0 0</inkml:trace>
  <inkml:trace contextRef="#ctx0" brushRef="#br0" timeOffset="1377.585">3540 36 14867 0 0,'0'0'1239'0'0,"0"0"-655"0"0,0 0-302 0 0,0 0 39 0 0,0 0 102 0 0,0 0 76 0 0,0 0-22 0 0,0 0-84 0 0,-10 33-93 0 0,-29 106-99 0 0,14 9 41 0 0,18 63-276 0 0,44-109-310 0 0,-36-100 357 0 0,1 1 0 0 0,-1-1 0 0 0,1 1 0 0 0,0-1 1 0 0,0 0-1 0 0,0 1 0 0 0,0-1 0 0 0,0 0 1 0 0,0-1-1 0 0,1 1 0 0 0,-1 0 0 0 0,0 0 0 0 0,1-1 1 0 0,0 0-1 0 0,-1 1 0 0 0,1-1 0 0 0,0 0 1 0 0,0 0-1 0 0,-1-1 0 0 0,1 1 0 0 0,0-1 0 0 0,0 1 1 0 0,0-1-1 0 0,0 0 0 0 0,0 0 0 0 0,0 0 1 0 0,0 0-1 0 0,0-1 0 0 0,-1 1 0 0 0,1-1 0 0 0,0 1 1 0 0,0-1-1 0 0,0 0 0 0 0,-1 0 0 0 0,1-1 1 0 0,1 1-14 0 0,9-9 285 0 0,1 0 1 0 0,-1 0 0 0 0,-1-1-1 0 0,0-1 1 0 0,0 0 0 0 0,-1 0-1 0 0,-1-1 1 0 0,0-1 0 0 0,3-7-286 0 0,23-27 683 0 0,162-257 138 0 0,-192 296-899 0 0,10-16-329 0 0,0 0 0 0 0,-2-2-1 0 0,-1 1 1 0 0,-1-2 0 0 0,-1 0-1 0 0,2-13 408 0 0,-12 31-2323 0 0,-1 10-1892 0 0,-1 2-3604 0 0,0 5 697 0 0</inkml:trace>
  <inkml:trace contextRef="#ctx0" brushRef="#br0" timeOffset="1619.206">4149 382 7001 0 0,'0'0'1369'0'0,"0"0"-164"0"0,0 0 86 0 0,0 0 66 0 0,0 0-132 0 0,0 0-195 0 0,0 0-185 0 0,0 0-182 0 0,0 0-149 0 0,-12 33-102 0 0,-37 103-67 0 0,37-70 328 0 0,13-62-563 0 0,0 0-1 0 0,0-1 0 0 0,1 1 1 0 0,-1 0-1 0 0,1-1 0 0 0,0 1 0 0 0,0-1 1 0 0,0 0-1 0 0,0 1 0 0 0,0-1 0 0 0,1 0 1 0 0,-1-1-1 0 0,1 1 0 0 0,0 0 1 0 0,0-1-1 0 0,0 1 0 0 0,0-1 0 0 0,1 0 1 0 0,-1 0-1 0 0,1 0 0 0 0,-1-1 0 0 0,1 1 1 0 0,-1-1-1 0 0,1 0 0 0 0,0 0 0 0 0,0 0 1 0 0,0 0-1 0 0,-1-1 0 0 0,1 1 1 0 0,0-1-1 0 0,0 0 0 0 0,0 0 0 0 0,1-1-109 0 0,3 1 217 0 0,1 0 0 0 0,0-1 0 0 0,-1 0 0 0 0,1-1-1 0 0,0 0 1 0 0,-1 0 0 0 0,0 0 0 0 0,1-1 0 0 0,-1-1 0 0 0,0 1-1 0 0,-1-2 1 0 0,1 1 0 0 0,-1-1 0 0 0,4-2-217 0 0,-6 2 23 0 0,0 0-1 0 0,0 1 1 0 0,0-2 0 0 0,0 1-1 0 0,-1 0 1 0 0,0-1 0 0 0,-1 0-1 0 0,1 0 1 0 0,-1 0 0 0 0,0 0-1 0 0,0-1 1 0 0,-1 1 0 0 0,0-1-1 0 0,0 0 1 0 0,-1 1 0 0 0,1-1-1 0 0,-2 0 1 0 0,1 0 0 0 0,-1 0-1 0 0,0 0 1 0 0,0 0 0 0 0,-1 0-1 0 0,1 1 1 0 0,-2-1 0 0 0,1 0-1 0 0,-1 0 1 0 0,0 1 0 0 0,0-1-1 0 0,-1 1 1 0 0,0 0 0 0 0,0-1-1 0 0,-1 1 1 0 0,1 1 0 0 0,-1-1-1 0 0,-1 0-22 0 0,-58-35-2320 0 0,39 36-1386 0 0,-2 3-4185 0 0,14 2-3557 0 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08.2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1 476 0 0 0,'0'0'312'0'0,"0"0"203"0"0,0 0-39 0 0,0 0-59 0 0,0 4 1036 0 0,38 28 2661 0 0,-31-28-3785 0 0,-1 0 0 0 0,2-1 0 0 0,-1 0 0 0 0,0 0-1 0 0,0-1 1 0 0,1 0 0 0 0,0 0 0 0 0,-1-1 0 0 0,1 0 0 0 0,0 0 0 0 0,-1-1 0 0 0,1 0 0 0 0,0 0 0 0 0,0 0-1 0 0,0-1 1 0 0,4-2-329 0 0,119-41 1935 0 0,-93 23-1634 0 0,-2-2-1 0 0,0-1 1 0 0,-2-2-1 0 0,-1-2 1 0 0,-1 0-1 0 0,-1-3 1 0 0,10-13-301 0 0,-39 42 18 0 0,15-13 139 0 0,-2-1 0 0 0,1 0 0 0 0,-2-1 0 0 0,0-1 0 0 0,-1 0 0 0 0,-1-1 0 0 0,0 0 0 0 0,-2-1 0 0 0,0 0 0 0 0,-1-1 0 0 0,-2 0-157 0 0,-6 20 10 0 0,-1 0 0 0 0,0 1-1 0 0,0-1 1 0 0,1 0 0 0 0,-1 1-1 0 0,0-1 1 0 0,0 0 0 0 0,0 1-1 0 0,0-1 1 0 0,0 0 0 0 0,0 0-1 0 0,0 1 1 0 0,0-1 0 0 0,0 0-1 0 0,0 1 1 0 0,0-1 0 0 0,-1 0-1 0 0,1 1 1 0 0,0-1 0 0 0,0 0-1 0 0,-1 1 1 0 0,1-1 0 0 0,0 1-1 0 0,-1-1 1 0 0,1 0 0 0 0,-1 1-1 0 0,1-1 1 0 0,-1 1 0 0 0,1-1-1 0 0,-1 1 1 0 0,1-1 0 0 0,-1 1-1 0 0,1 0 1 0 0,-1-1 0 0 0,0 1-1 0 0,1 0 1 0 0,-1-1 0 0 0,0 1 0 0 0,1 0-1 0 0,-1 0 1 0 0,0-1 0 0 0,1 1-1 0 0,-1 0 1 0 0,0 0 0 0 0,1 0-1 0 0,-1 0 1 0 0,0 0 0 0 0,0 0-1 0 0,1 0 1 0 0,-1 0 0 0 0,0 1-1 0 0,1-1 1 0 0,-1 0 0 0 0,0 0-1 0 0,0 1-9 0 0,-36 13-928 0 0,22-1 895 0 0,0 1-1 0 0,1 1 1 0 0,0 0-1 0 0,2 0 1 0 0,0 2 0 0 0,0 0-1 0 0,2 0 1 0 0,0 1-1 0 0,1 0 1 0 0,1 0-1 0 0,0 1 1 0 0,2 0 0 0 0,0 1-1 0 0,1-1 1 0 0,-1 10 33 0 0,4 121 197 0 0,3-143-175 0 0,1 0-1 0 0,0 0 1 0 0,1 0-1 0 0,0 0 1 0 0,0-1-1 0 0,0 1 1 0 0,1-1-1 0 0,0 0 1 0 0,0 0-1 0 0,0 0 1 0 0,1 0-1 0 0,0-1 1 0 0,0 0-1 0 0,1 0 1 0 0,-1 0-1 0 0,1-1 1 0 0,0 0-1 0 0,0 0 1 0 0,1 0-1 0 0,-1-1 1 0 0,1 0-1 0 0,-1 0 1 0 0,7 1-22 0 0,6 2 83 0 0,0-1 1 0 0,1 0-1 0 0,-1-2 1 0 0,1 0-1 0 0,0-1 1 0 0,0-2-1 0 0,0 0 1 0 0,5-1-84 0 0,25-7 116 0 0,0-2 0 0 0,0-3 0 0 0,-2-1 1 0 0,1-3-1 0 0,-2-2 0 0 0,-1-1 0 0 0,0-3 0 0 0,-2-2 0 0 0,0-2 0 0 0,-2-1 1 0 0,-1-3-1 0 0,33-31-116 0 0,-66 56 38 0 0,0 0 0 0 0,0 0 0 0 0,0 0 0 0 0,0-1 0 0 0,-1-1 1 0 0,0 1-1 0 0,-1-1 0 0 0,0 0 0 0 0,0 0 0 0 0,-1-1 0 0 0,0 0 1 0 0,0 0-1 0 0,-1 0 0 0 0,0 0 0 0 0,-1-1 0 0 0,0 1 0 0 0,0-1 1 0 0,-1 0-1 0 0,0 0 0 0 0,-1 0 0 0 0,0-7-38 0 0,-2 14-21 0 0,0-1 0 0 0,0 1 0 0 0,-1 0 0 0 0,1 0 0 0 0,-1 0 0 0 0,0 1-1 0 0,0-1 1 0 0,0 0 0 0 0,0 1 0 0 0,0-1 0 0 0,-1 1 0 0 0,1 0 0 0 0,-1-1 0 0 0,0 1 0 0 0,1 0-1 0 0,-1 1 1 0 0,0-1 0 0 0,0 0 0 0 0,0 1 0 0 0,0 0 0 0 0,0 0 0 0 0,-1 0 0 0 0,1 0 0 0 0,0 0-1 0 0,-1 1 1 0 0,1-1 0 0 0,0 1 0 0 0,-3 0 21 0 0,-96 8-828 0 0,90-3 803 0 0,0 1-1 0 0,1 0 1 0 0,0 1-1 0 0,0 1 1 0 0,0-1-1 0 0,1 2 0 0 0,0-1 1 0 0,1 2-1 0 0,0-1 1 0 0,0 1-1 0 0,1 1 1 0 0,0-1-1 0 0,1 1 1 0 0,0 1-1 0 0,1-1 1 0 0,0 1-1 0 0,1 0 1 0 0,0 0-1 0 0,1 1 1 0 0,0 0-1 0 0,1-1 1 0 0,1 1-1 0 0,0 0 1 0 0,0 0-1 0 0,2 1 0 0 0,0-1 1 0 0,0 0-1 0 0,2 12 26 0 0,-1-18 8 0 0,0 0 0 0 0,0 0 0 0 0,0 0 0 0 0,1 0 0 0 0,0-1 0 0 0,1 1 0 0 0,-1-1 0 0 0,1 1 0 0 0,0-1-1 0 0,1 0 1 0 0,0 0 0 0 0,0 0 0 0 0,0-1 0 0 0,0 1 0 0 0,1-1 0 0 0,0 0 0 0 0,0 0 0 0 0,0-1 0 0 0,1 0 0 0 0,0 1-1 0 0,0-2 1 0 0,0 1 0 0 0,0-1 0 0 0,0 0 0 0 0,1 0 0 0 0,-1-1 0 0 0,5 2-8 0 0,14 3 102 0 0,0-1 0 0 0,1 0 0 0 0,0-2 0 0 0,0-1 0 0 0,0-1 0 0 0,21-2-102 0 0,-17-4 107 0 0,-1-1 1 0 0,0-2-1 0 0,0-1 1 0 0,0-2-1 0 0,-1 0 1 0 0,0-2-1 0 0,-1-1 0 0 0,-1-1 1 0 0,0-2-1 0 0,-1 0 1 0 0,0-1-1 0 0,-2-2 1 0 0,0-1-1 0 0,-1 0 0 0 0,-1-2 1 0 0,15-19-108 0 0,-26 32 27 0 0,0-2-1 0 0,0 1 1 0 0,-1-1 0 0 0,-1-1-1 0 0,0 0 1 0 0,0 0 0 0 0,-1 0-1 0 0,0-1 1 0 0,-1 0 0 0 0,-1 0-1 0 0,0-1 1 0 0,-1 1 0 0 0,0-1-1 0 0,-1 0 1 0 0,-1 0 0 0 0,0 0-1 0 0,-1-6-26 0 0,-2 19-7 0 0,1 0-1 0 0,-1 0 1 0 0,0 0 0 0 0,1 0-1 0 0,-1 0 1 0 0,0 0-1 0 0,0 0 1 0 0,0 0-1 0 0,0 1 1 0 0,0-1-1 0 0,0 0 1 0 0,0 1-1 0 0,0-1 1 0 0,0 1-1 0 0,0-1 1 0 0,0 1 0 0 0,-1-1-1 0 0,1 1 1 0 0,0 0-1 0 0,0 0 1 0 0,0-1-1 0 0,-1 1 1 0 0,1 0-1 0 0,0 0 1 0 0,0 0-1 0 0,0 0 1 0 0,-1 0 0 0 0,1 1-1 0 0,0-1 1 0 0,0 0-1 0 0,0 1 1 0 0,-1-1-1 0 0,1 0 1 0 0,0 1-1 0 0,0 0 1 0 0,0-1-1 0 0,0 1 1 0 0,0-1 0 0 0,0 1-1 0 0,0 0 1 0 0,0 0-1 0 0,0 0 1 0 0,0 0-1 0 0,1-1 1 0 0,-1 1-1 0 0,0 0 1 0 0,0 0-1 0 0,1 1 1 0 0,-1-1 7 0 0,-12 17-22 0 0,2 0-1 0 0,0 1 1 0 0,0 0 0 0 0,2 1-1 0 0,1 0 1 0 0,0 0 0 0 0,1 1-1 0 0,2 0 1 0 0,0 0 0 0 0,1 1-1 0 0,1-1 1 0 0,1 1 0 0 0,1 0 0 0 0,1-1-1 0 0,1 7 23 0 0,-1-18-32 0 0,1 0 1 0 0,0-1-1 0 0,0 1 0 0 0,1-1 1 0 0,1 1-1 0 0,-1-1 0 0 0,2 0 0 0 0,-1 0 1 0 0,1 0-1 0 0,0 0 0 0 0,1-1 0 0 0,0 0 1 0 0,1 0-1 0 0,-1 0 0 0 0,2 0 0 0 0,-1-1 1 0 0,1 0-1 0 0,0-1 0 0 0,0 1 1 0 0,1-1-1 0 0,-1-1 0 0 0,2 1 0 0 0,6 3 32 0 0,0-2-599 0 0,0 1-1 0 0,0-2 0 0 0,0 0 0 0 0,1-1 1 0 0,0 0-1 0 0,0-2 0 0 0,0 1 0 0 0,14-1 600 0 0,38 1-9759 0 0,-47-4 3891 0 0</inkml:trace>
  <inkml:trace contextRef="#ctx0" brushRef="#br0" timeOffset="473.644">2585 343 0 0 0,'0'0'2123'0'0,"0"0"-469"0"0,0 0 185 0 0,0 0 321 0 0,0 0 45 0 0,0 0-221 0 0,0 0-258 0 0,0 0-208 0 0,0 0-206 0 0,0 0-197 0 0,35 2-162 0 0,110 6-166 0 0,-100-7-155 0 0,0-2 0 0 0,0-1-1 0 0,0-3 1 0 0,0-1 0 0 0,33-10-632 0 0,10-2 247 0 0,40-4-2043 0 0,-127 22 734 0 0,-7 11-4734 0 0,-1-3 905 0 0,-1-1-4346 0 0</inkml:trace>
  <inkml:trace contextRef="#ctx0" brushRef="#br0" timeOffset="673.006">2740 723 10530 0 0,'0'0'1150'0'0,"0"0"142"0"0,0 0 148 0 0,0 0 65 0 0,0 0-149 0 0,0 0-225 0 0,35 0-176 0 0,112 2-208 0 0,5-12 321 0 0,-70 4-1271 0 0,41-4-1878 0 0,-42 0-7468 0 0,-61 7 208 0 0</inkml:trace>
  <inkml:trace contextRef="#ctx0" brushRef="#br0" timeOffset="1602.075">4325 218 5769 0 0,'0'0'410'0'0,"0"0"-166"0"0,0 0 126 0 0,0 0 476 0 0,0 0 518 0 0,0 0 187 0 0,0 0-70 0 0,0 0-185 0 0,0 0-227 0 0,-4 33-212 0 0,-11 106-199 0 0,14-126-535 0 0,0 0 1 0 0,-2-1-1 0 0,1 1 0 0 0,-2 0 0 0 0,1-1 0 0 0,-2 0 0 0 0,0 0 0 0 0,0 0 0 0 0,-1-1 0 0 0,-1 1 0 0 0,0-1 0 0 0,0-1 0 0 0,-8 10-123 0 0,-1 1 135 0 0,-12 13-102 0 0,-2-1 0 0 0,-1-2-1 0 0,-1-1 1 0 0,-2-1-1 0 0,0-2 1 0 0,-2-1 0 0 0,-1-2-1 0 0,-1-2 1 0 0,-20 8-33 0 0,39-20 0 0 0,-1 0-1 0 0,0-2 1 0 0,-1 0 0 0 0,0-1-1 0 0,0-2 1 0 0,-1 0 0 0 0,1-1-1 0 0,-1-1 1 0 0,-12 0 0 0 0,32-3-7 0 0,0 0 1 0 0,-1 0-1 0 0,1 0 0 0 0,0 0 0 0 0,0-1 0 0 0,0 1 1 0 0,0-1-1 0 0,0 1 0 0 0,0-1 0 0 0,0 0 0 0 0,0 0 1 0 0,0 0-1 0 0,0 0 0 0 0,0 0 0 0 0,0 0 0 0 0,1-1 1 0 0,-1 1-1 0 0,1-1 0 0 0,-1 1 0 0 0,1-1 0 0 0,-1 1 1 0 0,1-1-1 0 0,0 0 0 0 0,-1 0 0 0 0,1 0 0 0 0,0 0 1 0 0,0 0-1 0 0,1 0 0 0 0,-1 0 0 0 0,0 0 0 0 0,1 0 1 0 0,-1 0-1 0 0,1 0 0 0 0,0 0 0 0 0,-1 0 0 0 0,1 0 1 0 0,0-2 6 0 0,19-81-414 0 0,-10 68 497 0 0,1 2 0 0 0,0-1 0 0 0,2 2 0 0 0,0-1 0 0 0,0 1 0 0 0,1 1 0 0 0,1 1 0 0 0,0-1 0 0 0,1 2 1 0 0,0 0-1 0 0,1 1 0 0 0,0 1 0 0 0,0 0 0 0 0,1 1 0 0 0,0 1 0 0 0,1 1 0 0 0,0 0 0 0 0,0 1 0 0 0,0 1 0 0 0,0 1 1 0 0,1 0-1 0 0,-1 1 0 0 0,9 1-83 0 0,-11 4 131 0 0,1 1 1 0 0,-1 0-1 0 0,0 1 1 0 0,-1 1-1 0 0,1 0 1 0 0,-1 2-1 0 0,-1-1 1 0 0,1 2-1 0 0,-1 0 0 0 0,-1 0 1 0 0,0 1-1 0 0,2 3-131 0 0,163 136 1471 0 0,-169-142-1545 0 0,1 0 0 0 0,1 0-1 0 0,-1-2 1 0 0,1 1 0 0 0,0-1-1 0 0,0-1 1 0 0,1 0-1 0 0,0 0 1 0 0,-1-1 0 0 0,1-1-1 0 0,0 0 1 0 0,5 0 74 0 0,52-4-10734 0 0,-57-1 125 0 0</inkml:trace>
  <inkml:trace contextRef="#ctx0" brushRef="#br0" timeOffset="2188.002">5210 1 7706 0 0,'0'0'884'0'0,"0"0"-316"0"0,0 0-183 0 0,0 0 273 0 0,0 0 397 0 0,0 0 318 0 0,0 0 162 0 0,0 0-145 0 0,0 0-306 0 0,0 0-276 0 0,0 0-215 0 0,1 36-131 0 0,-1 115-55 0 0,-14-10 592 0 0,-64 182-191 0 0,65-279-781 0 0,12-42-14 0 0,-1 1 1 0 0,1-1 0 0 0,-1 1-1 0 0,1 0 1 0 0,0-1-1 0 0,0 1 1 0 0,0 0-1 0 0,1 0 1 0 0,-1 0 0 0 0,1 0-1 0 0,-1 0 1 0 0,1 0-1 0 0,0 0 1 0 0,0 0-1 0 0,1 0 1 0 0,-1 0 0 0 0,0 0-1 0 0,1 0 1 0 0,0 0-1 0 0,0-1 1 0 0,0 1 0 0 0,0 0-1 0 0,0 0 1 0 0,0-1-1 0 0,1 1 1 0 0,-1 0-1 0 0,1-1 1 0 0,0 0 0 0 0,0 1-1 0 0,0-1 1 0 0,0 0-1 0 0,0 0 1 0 0,0 0 0 0 0,0 0-1 0 0,1 0 1 0 0,-1-1-1 0 0,1 1 1 0 0,2 0-14 0 0,12 2 100 0 0,1-2 1 0 0,-1 0-1 0 0,1-1 1 0 0,0-1-1 0 0,0 0 1 0 0,0-2-1 0 0,-1 0 1 0 0,1-1-1 0 0,-1 0 1 0 0,1-2-1 0 0,-1 0 0 0 0,15-7-100 0 0,60-38-1647 0 0,-84 35-1817 0 0,-8 3-1981 0 0,0 6 594 0 0,0 2-2205 0 0</inkml:trace>
  <inkml:trace contextRef="#ctx0" brushRef="#br0" timeOffset="2403.635">4597 395 11723 0 0,'0'0'549'0'0,"0"0"154"0"0,0 0 320 0 0,0 0 168 0 0,33 2-30 0 0,106 5-147 0 0,338-15 2705 0 0,-264-1-4159 0 0,-205 9 256 0 0,124-5-2768 0 0,-46-2-5885 0 0,-54 1 167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45.4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42 3185 0 0,'0'0'1707'0'0,"0"0"-266"0"0,0 0-119 0 0,0 0 90 0 0,0 0 123 0 0,0 0 14 0 0,0 0-86 0 0,0 0-198 0 0,0 0-215 0 0,0 0-205 0 0,0 0-169 0 0,0 0-115 0 0,0 0-95 0 0,-26-8-48 0 0,-80-20-38 0 0,103 27-355 0 0,1 0 1 0 0,-1 0-1 0 0,0 0 0 0 0,0 1 1 0 0,0-1-1 0 0,0 1 1 0 0,0 0-1 0 0,0 0 0 0 0,1 0 1 0 0,-1 0-1 0 0,0 0 1 0 0,0 1-1 0 0,0-1 0 0 0,0 1 1 0 0,0 0-1 0 0,0 0 1 0 0,1 0-1 0 0,-1 0 1 0 0,0 0-1 0 0,1 1 0 0 0,-1-1-25 0 0,-6 4 99 0 0,-13 7-34 0 0,0 0 0 0 0,1 2-1 0 0,0 0 1 0 0,1 1 0 0 0,1 1 0 0 0,0 1 0 0 0,1 1 0 0 0,1 0 0 0 0,1 1-1 0 0,0 1 1 0 0,2 0 0 0 0,0 2 0 0 0,2-1 0 0 0,0 1 0 0 0,1 1 0 0 0,1 0-1 0 0,1 1 1 0 0,2 0 0 0 0,-3 11-65 0 0,9-31 5 0 0,-1 1 1 0 0,0 0-1 0 0,1 0 0 0 0,0-1 0 0 0,0 1 1 0 0,0 0-1 0 0,1 0 0 0 0,0 0 0 0 0,0 0 0 0 0,0 0 1 0 0,0 0-1 0 0,1 0 0 0 0,0 0 0 0 0,0 0 0 0 0,0 0 1 0 0,0-1-1 0 0,1 1 0 0 0,0 0 0 0 0,0-1 1 0 0,0 0-1 0 0,1 1 0 0 0,-1-1 0 0 0,1 0 0 0 0,0 0 1 0 0,0 0-1 0 0,1 0 0 0 0,-1-1 0 0 0,1 0 1 0 0,0 1-1 0 0,0-1 0 0 0,0 0 0 0 0,0-1 0 0 0,0 1 1 0 0,0-1-1 0 0,2 1-5 0 0,6-1 62 0 0,1 1 0 0 0,-1-2 1 0 0,0 0-1 0 0,0 0 0 0 0,1-1 0 0 0,-1-1 1 0 0,0 0-1 0 0,1-1 0 0 0,-1 0 0 0 0,0 0 1 0 0,0-2-1 0 0,0 1 0 0 0,-1-2 0 0 0,0 1 1 0 0,1-2-1 0 0,2-1-62 0 0,163-114 556 0 0,-137 90-372 0 0,0-1-1 0 0,-3-2 1 0 0,-1-2 0 0 0,-1-1-1 0 0,-2-2 1 0 0,24-38-184 0 0,-39 37 931 0 0,-18 38-651 0 0,0 2-44 0 0,0 0-51 0 0,-5 17 9 0 0,-38 201 79 0 0,38-176-232 0 0,-22 350-261 0 0,17-313-3043 0 0,40-73-3256 0 0,-11-12-921 0 0,-9 2-1234 0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15.5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511 255 1448 0 0,'0'0'882'0'0,"0"0"74"0"0,0 0 188 0 0,0 0 177 0 0,0 0 100 0 0,0 0-59 0 0,0 0-141 0 0,0 0-104 0 0,0 0-110 0 0,0 0-119 0 0,0 0-120 0 0,0 0-112 0 0,0 0-75 0 0,-16 4-48 0 0,-99 33 670 0 0,27 7-515 0 0,-109 62 593 0 0,197-106-1286 0 0,-1 0-1 0 0,0 1 1 0 0,1-1 0 0 0,-1 1-1 0 0,1-1 1 0 0,-1 1-1 0 0,1-1 1 0 0,0 1 0 0 0,-1 0-1 0 0,1-1 1 0 0,-1 1-1 0 0,1-1 1 0 0,0 1 0 0 0,0 0-1 0 0,-1-1 1 0 0,1 1-1 0 0,0 0 1 0 0,0-1 0 0 0,0 1-1 0 0,0 0 1 0 0,0-1-1 0 0,0 1 1 0 0,0 0 0 0 0,0 0-1 0 0,0-1 1 0 0,0 1-1 0 0,0 0 1 0 0,0-1 0 0 0,0 1-1 0 0,0 0 1 0 0,1-1-1 0 0,-1 1 1 0 0,0 0 0 0 0,1-1-1 0 0,-1 1 1 0 0,0-1-1 0 0,1 1 1 0 0,-1 0 0 0 0,1-1-1 0 0,-1 1 1 0 0,1-1-1 0 0,-1 1 1 0 0,1-1 0 0 0,-1 0-1 0 0,1 1 1 0 0,-1-1-1 0 0,1 1 1 0 0,0-1 0 0 0,-1 0-1 0 0,1 0 1 0 0,0 1 5 0 0,36 19 115 0 0,47 20 255 0 0,-83-37-311 0 0,0 1 0 0 0,-1 0 0 0 0,1-1 1 0 0,-1 1-1 0 0,0 0 0 0 0,0 0 0 0 0,0-1 1 0 0,0 1-1 0 0,-1 0 0 0 0,1-1 0 0 0,-1 1 1 0 0,0 0-1 0 0,0-1 0 0 0,-1 1 0 0 0,1-1 1 0 0,-1 1-1 0 0,1-1 0 0 0,-1 0 0 0 0,0 0 1 0 0,0 1-1 0 0,-1-2 0 0 0,1 1 0 0 0,-1 0 1 0 0,1 0-1 0 0,-1-1 0 0 0,0 1 0 0 0,0-1-59 0 0,-6 10 116 0 0,-148 155 939 0 0,155-166-1046 0 0,0 0 1 0 0,1 1 0 0 0,-1-1 0 0 0,1 1 0 0 0,-1-1-1 0 0,1 1 1 0 0,0 0 0 0 0,0-1 0 0 0,-1 1 0 0 0,1 0 0 0 0,0 0-1 0 0,1 0 1 0 0,-1 0 0 0 0,0 0 0 0 0,1 0 0 0 0,-1 0-1 0 0,1 0 1 0 0,-1 0 0 0 0,1 0 0 0 0,0 1 0 0 0,0-1-1 0 0,0 0 1 0 0,0 0 0 0 0,0 0 0 0 0,1 0 0 0 0,-1 0 0 0 0,0 1-1 0 0,1-1 1 0 0,0 0 0 0 0,0 0 0 0 0,-1 0 0 0 0,1 0-1 0 0,0-1 1 0 0,0 1 0 0 0,1 0 0 0 0,-1 0 0 0 0,0-1 0 0 0,1 1-1 0 0,-1 0 1 0 0,1-1 0 0 0,-1 1 0 0 0,1-1 0 0 0,0 0-1 0 0,-1 0 1 0 0,1 0 0 0 0,0 1 0 0 0,0-2 0 0 0,0 1-1 0 0,0 0 1 0 0,0 0 0 0 0,0-1 0 0 0,0 1 0 0 0,1-1-10 0 0,215 69 796 0 0,-154-60-2457 0 0,-12-46-8509 0 0,-44 24 4952 0 0,-1 8-506 0 0</inkml:trace>
  <inkml:trace contextRef="#ctx0" brushRef="#br0" timeOffset="280.869">185 1 8346 0 0,'0'0'416'0'0,"0"0"-45"0"0,0 0 123 0 0,0 0 348 0 0,0 0 371 0 0,0 0 240 0 0,-1 34 79 0 0,-2 109-64 0 0,21 178 2845 0 0,-1-124-3614 0 0,-14-76-1073 0 0,-6 1 1 0 0,-5-1-1 0 0,-6 0 0 0 0,-22 86 374 0 0,35-200-400 0 0,-11 71-2389 0 0,13-52-1008 0 0,5-5-3358 0 0,-2-16 1644 0 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11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0 510 4633 0 0,'0'0'2601'0'0,"0"0"-1280"0"0,0 0-274 0 0,0 0 201 0 0,0 0 198 0 0,0 0-3 0 0,0 0-157 0 0,0 0-169 0 0,35-6-166 0 0,110-19-143 0 0,-7 8 953 0 0,172-9-813 0 0,-289 11-3505 0 0,-20-5-6198 0 0,-1 20 8363 0 0,0-5-8514 0 0</inkml:trace>
  <inkml:trace contextRef="#ctx0" brushRef="#br0" timeOffset="200.118">276 197 6569 0 0,'0'0'862'0'0,"0"0"-94"0"0,0 0 310 0 0,0 0 283 0 0,0 0 192 0 0,-2 37 34 0 0,-10 114-99 0 0,-1 16 1535 0 0,2 169-2277 0 0,23-273-2518 0 0,-5-44-2057 0 0,1-1-4532 0 0,-6-17 3288 0 0</inkml:trace>
  <inkml:trace contextRef="#ctx0" brushRef="#br0" timeOffset="3282.77">993 761 0 0 0,'0'0'304'0'0,"0"0"715"0"0,0 0 351 0 0,0 0 90 0 0,0 0-4 0 0,0 0-88 0 0,35-22-138 0 0,113-70-166 0 0,-24 0 1145 0 0,-95 69-1830 0 0,-1-1 1 0 0,-1-1-1 0 0,-1-1 0 0 0,-1-2 1 0 0,-1 0-1 0 0,-2-2 1 0 0,-1 0-1 0 0,13-25-379 0 0,-31 48 79 0 0,1 0-1 0 0,-1 0 1 0 0,-1 0-1 0 0,1-1 1 0 0,-1 1 0 0 0,-1-1-1 0 0,1 1 1 0 0,-1-1-1 0 0,-1 0 1 0 0,1 0-1 0 0,-1 1 1 0 0,-1-7-79 0 0,0 13-68 0 0,0 0 0 0 0,-1 0 1 0 0,1 1-1 0 0,0-1 0 0 0,-1 0 0 0 0,1 0 1 0 0,-1 1-1 0 0,1-1 0 0 0,-1 1 0 0 0,1-1 1 0 0,-1 1-1 0 0,0 0 0 0 0,1 0 0 0 0,-1-1 1 0 0,1 1-1 0 0,-1 0 0 0 0,1 1 0 0 0,-1-1 1 0 0,0 0-1 0 0,1 0 0 0 0,-1 1 0 0 0,1-1 1 0 0,-1 0-1 0 0,1 1 0 0 0,-1 0 0 0 0,1-1 1 0 0,-1 1-1 0 0,1 0 0 0 0,0 0 0 0 0,-1 0 1 0 0,0 0 67 0 0,-10 12-96 0 0,0-1-1 0 0,1 2 1 0 0,0-1 0 0 0,1 1 0 0 0,1 1 0 0 0,0 0 0 0 0,1 0 0 0 0,1 1 0 0 0,0 0 0 0 0,1 0 0 0 0,1 1 0 0 0,-1 4 96 0 0,-1 0 6 0 0,0 0 0 0 0,2 0 0 0 0,1 0-1 0 0,0 1 1 0 0,1 0 0 0 0,2-1 0 0 0,0 1 0 0 0,1 0-1 0 0,2 3-5 0 0,0-18 90 0 0,0 0 0 0 0,0 0 0 0 0,1 0 0 0 0,0-1 0 0 0,0 1 0 0 0,1-1 0 0 0,0 0 0 0 0,0 0 0 0 0,0 0 0 0 0,1-1 0 0 0,0 1 0 0 0,0-1 0 0 0,0 0 0 0 0,1-1 0 0 0,-1 1 0 0 0,1-1 0 0 0,0 0 0 0 0,1-1 0 0 0,-1 1 0 0 0,1-1 0 0 0,-1 0 0 0 0,1-1 0 0 0,0 0 0 0 0,0 0 0 0 0,0 0 0 0 0,0-1 0 0 0,0 0 0 0 0,1 0 0 0 0,-1-1 0 0 0,0 0 0 0 0,0 0 0 0 0,3-1-90 0 0,8 1 219 0 0,0-1 1 0 0,1-1 0 0 0,-1-1 0 0 0,-1 0 0 0 0,1-1-1 0 0,0-1 1 0 0,-1-1 0 0 0,0-1 0 0 0,0 0 0 0 0,-1-1-1 0 0,15-9-219 0 0,0 0 32 0 0,-1-1-1 0 0,-1-1 0 0 0,0-1 0 0 0,-2-2 1 0 0,0-1-1 0 0,-2-1 0 0 0,0-1 0 0 0,-2-1 1 0 0,-1-1-1 0 0,-1-1 0 0 0,-1-1 1 0 0,-2 0-1 0 0,0-2 0 0 0,-3 0 0 0 0,0-1 1 0 0,3-15-32 0 0,-17-22-961 0 0,-2 68 919 0 0,1-1 0 0 0,-1 1 0 0 0,0 0-1 0 0,0-1 1 0 0,0 1 0 0 0,0 0 0 0 0,0-1 0 0 0,0 1 0 0 0,0 0-1 0 0,0 0 1 0 0,0 0 0 0 0,0 0 0 0 0,-1 0 0 0 0,1 0 0 0 0,0 0-1 0 0,-1 0 1 0 0,1 0 0 0 0,-1 1 0 0 0,1-1 0 0 0,-1 1 0 0 0,1-1-1 0 0,-1 1 1 0 0,0 0 0 0 0,1-1 0 0 0,-1 1 0 0 0,1 0-1 0 0,-1 0 1 0 0,0 0 0 0 0,1 0 0 0 0,-1 0 0 0 0,1 1 0 0 0,-1-1-1 0 0,0 0 1 0 0,1 1 0 0 0,-1-1 0 0 0,1 1 0 0 0,-1-1 0 0 0,1 1-1 0 0,0 0 1 0 0,-2 0 42 0 0,-7 6-73 0 0,-1 1-1 0 0,1 0 1 0 0,0 0-1 0 0,1 1 0 0 0,-1 0 1 0 0,2 1-1 0 0,0 0 1 0 0,0 0-1 0 0,0 1 1 0 0,2 0-1 0 0,-4 6 74 0 0,6-11 0 0 0,-9 14 11 0 0,1 2 1 0 0,1 0-1 0 0,1 0 1 0 0,0 1 0 0 0,2 0-1 0 0,1 1 1 0 0,0-1-1 0 0,2 1 1 0 0,1 1-1 0 0,1-1 1 0 0,1 1-1 0 0,1 1-11 0 0,1-21 45 0 0,0 1 0 0 0,1-1-1 0 0,0 0 1 0 0,0 0-1 0 0,0 0 1 0 0,1 0 0 0 0,-1 0-1 0 0,1-1 1 0 0,0 1-1 0 0,1 0 1 0 0,-1-1 0 0 0,1 1-1 0 0,0-1 1 0 0,0 0-1 0 0,0 0 1 0 0,0 0 0 0 0,1-1-1 0 0,0 1 1 0 0,0-1-1 0 0,0 0 1 0 0,0 0 0 0 0,0 0-1 0 0,0 0 1 0 0,1-1-1 0 0,0 1 1 0 0,-1-1 0 0 0,1-1-1 0 0,0 1 1 0 0,0 0-1 0 0,0-1 1 0 0,2 0-45 0 0,8 2 205 0 0,0 0-1 0 0,1-1 1 0 0,-1-1-1 0 0,1 0 1 0 0,-1-1 0 0 0,1-1-1 0 0,-1 0 1 0 0,1-2 0 0 0,-1 1-1 0 0,1-2-204 0 0,34-13 260 0 0,0-2 0 0 0,-1-2-1 0 0,-1-2 1 0 0,-1-3 0 0 0,-1-1 0 0 0,-2-2-1 0 0,0-3 1 0 0,-3-1 0 0 0,0-2-1 0 0,-3-1 1 0 0,0-3 0 0 0,2-6-260 0 0,-29 34 19 0 0,0 0 1 0 0,-1 0-1 0 0,-1-1 0 0 0,1 0 1 0 0,-2-1-1 0 0,0 0 1 0 0,0 0-1 0 0,-1-1 0 0 0,-1 0 1 0 0,0 0-1 0 0,-1-1 0 0 0,-1 1 1 0 0,0-1-1 0 0,-1 0 1 0 0,-1 0-1 0 0,0-1 0 0 0,0-13-19 0 0,-4 26-6 0 0,0 1 1 0 0,0 0-1 0 0,0 0 0 0 0,0 0 0 0 0,0 0 0 0 0,0 0 1 0 0,0 1-1 0 0,-1-1 0 0 0,1 1 0 0 0,-1-1 0 0 0,1 1 1 0 0,-1 0-1 0 0,1 0 0 0 0,-1 0 0 0 0,0 0 0 0 0,0 0 1 0 0,1 1-1 0 0,-1-1 0 0 0,0 1 0 0 0,0 0 0 0 0,0 0 1 0 0,0 0-1 0 0,1 0 0 0 0,-1 0 0 0 0,0 1 0 0 0,0-1 1 0 0,0 1-1 0 0,1 0 0 0 0,-1 0 0 0 0,0 0 0 0 0,1 0 1 0 0,-1 0-1 0 0,1 0 0 0 0,-1 1 0 0 0,1-1 0 0 0,-1 1 1 0 0,-1 2 5 0 0,-16 11 4 0 0,1 0 1 0 0,0 2 0 0 0,1 1 0 0 0,1 0 0 0 0,0 1-1 0 0,2 0 1 0 0,0 2 0 0 0,1 0 0 0 0,1 0 0 0 0,1 1-1 0 0,1 1 1 0 0,1 0 0 0 0,2 0 0 0 0,0 1 0 0 0,1 0-1 0 0,1 1 1 0 0,1-1 0 0 0,2 1 0 0 0,0 0 0 0 0,1 5-5 0 0,2-22-8 0 0,0 0 0 0 0,0 1 0 0 0,1-1 0 0 0,0 0 0 0 0,1 0 0 0 0,-1 1 0 0 0,2-1 0 0 0,-1-1 0 0 0,1 1 0 0 0,0 0 0 0 0,1-1 0 0 0,-1 1 0 0 0,2-1 0 0 0,-1 0 0 0 0,1 0 0 0 0,0-1 0 0 0,0 1 0 0 0,1-1 0 0 0,0 0 0 0 0,0-1 0 0 0,0 1 0 0 0,1-1 0 0 0,3 2 8 0 0,1 0-88 0 0,0-1 1 0 0,1 0 0 0 0,-1-1-1 0 0,1 0 1 0 0,0-1 0 0 0,0 0-1 0 0,0-1 1 0 0,1 0 0 0 0,-1-1-1 0 0,1 0 1 0 0,1-1 87 0 0,84-20-5095 0 0,-58 0-2846 0 0,-28 9 629 0 0</inkml:trace>
  <inkml:trace contextRef="#ctx0" brushRef="#br0" timeOffset="3563.345">3089 437 3081 0 0,'0'0'1607'0'0,"0"0"-420"0"0,0 0-86 0 0,0 0 73 0 0,0 0 66 0 0,0 0 10 0 0,0 0-89 0 0,0 0-118 0 0,0 0-163 0 0,-17 33-133 0 0,-49 103-80 0 0,64-135-634 0 0,1 0 0 0 0,-1 1 0 0 0,1-1 0 0 0,0 1 0 0 0,0-1 0 0 0,0 1 0 0 0,-1 0 1 0 0,2 0-1 0 0,-1-1 0 0 0,0 1 0 0 0,0 0 0 0 0,1 0 0 0 0,-1 0 0 0 0,1 0 0 0 0,-1 0 0 0 0,1 0 0 0 0,0 0 0 0 0,0 0 0 0 0,0 0 0 0 0,0 0 1 0 0,0 0-1 0 0,0 0 0 0 0,0 0 0 0 0,1 0 0 0 0,-1 0 0 0 0,1 0 0 0 0,-1 0 0 0 0,1-1 0 0 0,0 1 0 0 0,0 0 0 0 0,0 0-33 0 0,3 3 233 0 0,4 1 16 0 0,0 1 0 0 0,0-1 1 0 0,1-1-1 0 0,0 0 1 0 0,0 0-1 0 0,0-1 1 0 0,0 0-1 0 0,1 0 1 0 0,-1-1-1 0 0,1 0 1 0 0,0-1-1 0 0,0 0 1 0 0,0-1-1 0 0,0 0 1 0 0,1 0-1 0 0,-1-1 1 0 0,0 0-1 0 0,0-1 1 0 0,0 0-1 0 0,0-1 1 0 0,0 0-1 0 0,0-1 1 0 0,0 0-1 0 0,0 0 1 0 0,8-5-250 0 0,-7 5 93 0 0,0-1 0 0 0,0 0 1 0 0,0 0-1 0 0,0-1 0 0 0,-1-1 0 0 0,0 0 0 0 0,0 0 1 0 0,0-1-1 0 0,-1 0 0 0 0,0-1 0 0 0,0 1 1 0 0,-1-2-1 0 0,0 0 0 0 0,0 0 0 0 0,-1 0 1 0 0,-1-1-1 0 0,1 1 0 0 0,-2-2 0 0 0,1 1 0 0 0,-1-1 1 0 0,-1 0-1 0 0,3-7-93 0 0,-8 13-62 0 0,1 1 0 0 0,0-1 0 0 0,-1 0 0 0 0,0 1 0 0 0,0-1 1 0 0,-1 1-1 0 0,1-1 0 0 0,-1 1 0 0 0,0 0 0 0 0,0 0 0 0 0,0 0 0 0 0,-1 0 0 0 0,1 0 0 0 0,-1 0 0 0 0,0 0 1 0 0,0 1-1 0 0,0-1 0 0 0,-1 1 0 0 0,1 0 0 0 0,-1 0 0 0 0,0 1 0 0 0,0-1 0 0 0,0 1 0 0 0,-2-2 62 0 0,-110-36-4862 0 0,65 39-600 0 0,39 1 2271 0 0,-6 0-6492 0 0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54.4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1152 0 0 0,'0'0'629'0'0,"0"0"536"0"0,0 0 263 0 0,0 0 54 0 0,0 0-9 0 0,0 0-38 0 0,0 0-40 0 0,35 0-65 0 0,111-2-105 0 0,-73-14 400 0 0,-60 8-1217 0 0,42-21 465 0 0,-2-3-1 0 0,-1-3 1 0 0,-2-1-1 0 0,-1-3 1 0 0,-2-1 0 0 0,40-47-873 0 0,-66 66 60 0 0,-2 0 1 0 0,0-1-1 0 0,-2-1 0 0 0,0-1 1 0 0,-2 0-1 0 0,0-1 1 0 0,-2-1-1 0 0,-1 0 0 0 0,-1-1 1 0 0,-1-2-61 0 0,-8 27-32 0 0,-1-1 0 0 0,1 1 0 0 0,-1-1 0 0 0,0 0 0 0 0,0 0 0 0 0,0 0 0 0 0,0 1 0 0 0,0-1 0 0 0,-1 0 0 0 0,0 0 0 0 0,1 0 0 0 0,-1 0 0 0 0,0 0 0 0 0,0 0 0 0 0,-1 0 0 0 0,1 0 0 0 0,-1 0 0 0 0,1 0 0 0 0,-1 0 0 0 0,0 0 0 0 0,0 0 0 0 0,0 0 0 0 0,0 1 0 0 0,-1-1 0 0 0,1 0 0 0 0,-1 1 0 0 0,0-1 0 0 0,1 1 0 0 0,-1 0 0 0 0,0 0 0 0 0,-1-1 0 0 0,1 1 0 0 0,0 0 1 0 0,-1 1-1 0 0,1-1 0 0 0,-1 0 0 0 0,1 1 0 0 0,-1-1 0 0 0,0 1 0 0 0,1 0 0 0 0,-1 0 0 0 0,0 0 0 0 0,0 0 0 0 0,0 1 0 0 0,0-1 0 0 0,0 1 0 0 0,0 0 0 0 0,0-1 0 0 0,0 1 0 0 0,-1 1 32 0 0,-4 2-131 0 0,0 1 1 0 0,1 0-1 0 0,-1 1 0 0 0,1 0 1 0 0,0 0-1 0 0,0 1 1 0 0,1 0-1 0 0,0 0 0 0 0,0 0 1 0 0,0 1-1 0 0,1-1 1 0 0,0 2-1 0 0,0-1 0 0 0,1 0 1 0 0,-3 8 130 0 0,3-9-56 0 0,-13 20-29 0 0,2 1 0 0 0,1 0 0 0 0,1 1 1 0 0,1 1-1 0 0,2 0 0 0 0,1 0 0 0 0,1 1 1 0 0,1 0-1 0 0,2 0 0 0 0,1 1 1 0 0,1 12 84 0 0,3-39 13 0 0,0-1 1 0 0,0 1-1 0 0,1 0 1 0 0,-1 0-1 0 0,1-1 1 0 0,0 1 0 0 0,0-1-1 0 0,0 1 1 0 0,1-1-1 0 0,-1 1 1 0 0,1-1-1 0 0,0 1 1 0 0,0-1 0 0 0,0 0-1 0 0,0 0 1 0 0,0 0-1 0 0,1 0 1 0 0,-1-1-1 0 0,1 1 1 0 0,0-1 0 0 0,0 1-1 0 0,0-1 1 0 0,0 0-1 0 0,0 0 1 0 0,1 0-1 0 0,-1-1 1 0 0,0 1 0 0 0,1-1-1 0 0,3 1-13 0 0,110 12 883 0 0,-94-17-726 0 0,-1-2-1 0 0,0 0 1 0 0,0-2 0 0 0,0 0 0 0 0,-1-2-1 0 0,0 0 1 0 0,-1-1 0 0 0,0-1 0 0 0,-1-1-1 0 0,0-1 1 0 0,11-10-157 0 0,10-2 82 0 0,-2-1-1 0 0,-1-3 0 0 0,-1 0 1 0 0,-1-3-1 0 0,-2-1 0 0 0,-2-1 1 0 0,24-33-82 0 0,-27-6-75 0 0,-29 72 52 0 0,0 0-1 0 0,0 0 1 0 0,0 0-1 0 0,0 1 1 0 0,-1-1 0 0 0,1 0-1 0 0,0 1 1 0 0,0-1-1 0 0,-1 1 1 0 0,1-1 0 0 0,0 1-1 0 0,-1 0 1 0 0,1 0-1 0 0,-1-1 1 0 0,1 1 0 0 0,0 0-1 0 0,-1 0 1 0 0,1 0-1 0 0,0 0 1 0 0,-1 1 0 0 0,1-1-1 0 0,-1 0 1 0 0,1 1 0 0 0,0-1-1 0 0,0 1 1 0 0,-1-1-1 0 0,1 1 1 0 0,0-1 0 0 0,0 1-1 0 0,-1 0 1 0 0,1 0-1 0 0,0-1 1 0 0,0 1 0 0 0,0 0-1 0 0,0 0 1 0 0,0 0-1 0 0,0 0 24 0 0,-11 9-30 0 0,-1 1-1 0 0,2 0 0 0 0,-1 1 0 0 0,1 0 1 0 0,1 1-1 0 0,1 0 0 0 0,-1 0 0 0 0,2 1 1 0 0,0 0-1 0 0,1 1 0 0 0,0-1 1 0 0,1 1-1 0 0,1 1 0 0 0,0-1 0 0 0,1 1 1 0 0,1 0-1 0 0,0 0 0 0 0,1 0 0 0 0,1 0 1 0 0,1 10 30 0 0,1-22 3 0 0,-1-1 0 0 0,2 1 0 0 0,-1-1 0 0 0,0 1 0 0 0,1-1 1 0 0,-1 0-1 0 0,1 1 0 0 0,0-1 0 0 0,0 0 0 0 0,0 0 0 0 0,1 0 1 0 0,-1-1-1 0 0,1 1 0 0 0,-1 0 0 0 0,1-1 0 0 0,0 0 0 0 0,0 1 1 0 0,0-1-1 0 0,0-1 0 0 0,1 1 0 0 0,-1 0 0 0 0,0-1 0 0 0,1 1 1 0 0,-1-1-1 0 0,4 0-3 0 0,93 14 594 0 0,-82-15-465 0 0,0-1-1 0 0,1-1 1 0 0,-1 0-1 0 0,0-1 0 0 0,0-1 1 0 0,-1-1-1 0 0,1 0 1 0 0,-1-2-1 0 0,0 0 1 0 0,0 0-1 0 0,-1-2 1 0 0,5-3-129 0 0,9-5 108 0 0,0-2-1 0 0,-2-1 1 0 0,0-1 0 0 0,-2-2 0 0 0,0 0 0 0 0,-2-2-1 0 0,0 0 1 0 0,-2-2 0 0 0,-1-1 0 0 0,-1 0 0 0 0,-1-1-1 0 0,4-12-107 0 0,-18 28 27 0 0,-1 0-1 0 0,0-1 1 0 0,-1 1-1 0 0,-1 0 1 0 0,0-1 0 0 0,-1 0-1 0 0,0 1 1 0 0,-1-1-1 0 0,-1-8-26 0 0,0 21-9 0 0,1 0 1 0 0,-1 0-1 0 0,1 0 1 0 0,-1 0-1 0 0,1 0 0 0 0,-1 0 1 0 0,0 0-1 0 0,1 0 1 0 0,-1 0-1 0 0,0 0 0 0 0,0 0 1 0 0,0 0-1 0 0,0 0 1 0 0,0 1-1 0 0,0-1 0 0 0,0 0 1 0 0,0 1-1 0 0,0-1 1 0 0,0 1-1 0 0,0-1 0 0 0,0 1 1 0 0,0-1-1 0 0,-1 1 0 0 0,1 0 1 0 0,0 0-1 0 0,0 0 1 0 0,0-1-1 0 0,-1 1 0 0 0,1 0 1 0 0,0 0-1 0 0,0 1 1 0 0,0-1-1 0 0,-1 0 0 0 0,1 0 1 0 0,0 1-1 0 0,0-1 1 0 0,0 0-1 0 0,0 1 0 0 0,-1-1 1 0 0,1 1-1 0 0,0 0 0 0 0,0-1 1 0 0,0 1-1 0 0,0 0 1 0 0,0-1-1 0 0,1 1 0 0 0,-1 0 1 0 0,0 0-1 0 0,0 0 1 0 0,0 0-1 0 0,1 0 0 0 0,-1 0 1 0 0,0 0-1 0 0,1 0 1 0 0,-1 0-1 0 0,1 0 0 0 0,0 1 9 0 0,-7 5-17 0 0,1 1 0 0 0,0 0 0 0 0,1 0-1 0 0,0 0 1 0 0,0 1 0 0 0,1 0-1 0 0,0 0 1 0 0,1 0 0 0 0,-1 1 0 0 0,2-1-1 0 0,-1 1 1 0 0,2-1 0 0 0,-1 1 0 0 0,1 0-1 0 0,1 0 1 0 0,0 0 0 0 0,0 0 0 0 0,1-1-1 0 0,0 1 1 0 0,0 0 0 0 0,1 0 0 0 0,1-1-1 0 0,0 1 1 0 0,0-1 0 0 0,1 0 0 0 0,0 0-1 0 0,0 0 1 0 0,1-1 0 0 0,0 1 0 0 0,1-1-1 0 0,0 0 1 0 0,0-1 0 0 0,0 1-1 0 0,4 2 19 0 0,4 1-112 0 0,0 0 0 0 0,1-1 0 0 0,0 0 0 0 0,0-2 0 0 0,1 0 0 0 0,0 0 0 0 0,0-1 0 0 0,1-1 0 0 0,0-1 0 0 0,0-1 0 0 0,0 0 1 0 0,6 0 110 0 0,47 2-3564 0 0,-25-12-4799 0 0,-33 3 2047 0 0</inkml:trace>
  <inkml:trace contextRef="#ctx0" brushRef="#br0" timeOffset="231.988">2365 567 7802 0 0,'0'0'973'0'0,"0"0"103"0"0,0 0 238 0 0,0 0 132 0 0,0 0-99 0 0,0 0-150 0 0,0 0-85 0 0,34 4-119 0 0,108 13-116 0 0,-107-13-544 0 0,0-2 0 0 0,0-2 0 0 0,0-1 0 0 0,1-1 0 0 0,16-5-333 0 0,2 1-146 0 0,39-10-1576 0 0,-41 6-4519 0 0,-42 10 1614 0 0,-5 0-2439 0 0</inkml:trace>
  <inkml:trace contextRef="#ctx0" brushRef="#br0" timeOffset="398.014">2427 861 2040 0 0,'0'0'2041'0'0,"0"0"-569"0"0,0 0-80 0 0,0 0 153 0 0,0 0-129 0 0,0 0-288 0 0,0 0-279 0 0,210 19-297 0 0,-171-27-208 0 0,7-3-248 0 0,2 0-264 0 0,3 0-360 0 0,-1 0-857 0 0,-8 0-1703 0 0,-18 4-4618 0 0</inkml:trace>
  <inkml:trace contextRef="#ctx0" brushRef="#br0" timeOffset="1068.552">3743 463 1808 0 0,'0'0'1445'0'0,"0"0"106"0"0,0 0 150 0 0,0 0 108 0 0,0 0-77 0 0,0 0-204 0 0,0 0-255 0 0,0 0-245 0 0,0 0-164 0 0,0 0-141 0 0,-27 34-123 0 0,-82 102-90 0 0,82-84-82 0 0,26-47-337 0 0,1-1 1 0 0,0 1-1 0 0,0-1 0 0 0,1 1 1 0 0,-1 0-1 0 0,1-1 1 0 0,0 1-1 0 0,0-1 1 0 0,1 0-1 0 0,-1 1 1 0 0,1-1-1 0 0,0 0 1 0 0,0 0-1 0 0,0 0 1 0 0,1 0-1 0 0,-1 0 0 0 0,1 0 1 0 0,0-1-1 0 0,0 1 1 0 0,0-1-1 0 0,1 0 1 0 0,-1 0-1 0 0,1 0 1 0 0,0-1-1 0 0,0 1 1 0 0,0-1-1 0 0,0 0 1 0 0,0 0-1 0 0,0 0 0 0 0,0 0 1 0 0,3 0-92 0 0,4 1 196 0 0,0-1 1 0 0,1 1-1 0 0,0-2 1 0 0,-1 0 0 0 0,1 0-1 0 0,0-1 1 0 0,0 0-1 0 0,-1-1 1 0 0,1 0-1 0 0,0-1 1 0 0,-1-1-1 0 0,0 1 1 0 0,1-2-1 0 0,-1 0 1 0 0,0 0-1 0 0,6-4-196 0 0,156-107 1211 0 0,-172 114-1201 0 0,17-12 34 0 0,-1-1 0 0 0,-1 0 1 0 0,0-2-1 0 0,-1 1 0 0 0,-1-2 0 0 0,0 0 1 0 0,-1-1-1 0 0,-1 0 0 0 0,-1-1 0 0 0,0 0 1 0 0,-2-1-1 0 0,0 0 0 0 0,-1 0 1 0 0,-1-1-1 0 0,-1 0 0 0 0,-1 0 0 0 0,-1 0 1 0 0,-1-1-1 0 0,0 0 0 0 0,-2 0 0 0 0,-1-14-44 0 0,-2 24-77 0 0,-1 0-1 0 0,0 0 1 0 0,-1 1-1 0 0,0-1 0 0 0,-1 1 1 0 0,0 0-1 0 0,-1 0 0 0 0,0 0 1 0 0,0 1-1 0 0,-2-1 1 0 0,1 2-1 0 0,-1-1 0 0 0,0 1 1 0 0,-1 1-1 0 0,0-1 1 0 0,-1 1-1 0 0,0 1 0 0 0,0 0 1 0 0,0 0-1 0 0,-1 1 1 0 0,0 0-1 0 0,0 1 0 0 0,0 1 1 0 0,-1-1-1 0 0,0 2 1 0 0,0 0-1 0 0,0 0 0 0 0,0 1 1 0 0,0 0-1 0 0,0 1 0 0 0,-1 1 1 0 0,1 0-1 0 0,0 0 1 0 0,-1 1-1 0 0,1 1 0 0 0,-11 3 78 0 0,11 0-8 0 0,0 1-1 0 0,1 0 0 0 0,0 1 0 0 0,0 0 1 0 0,0 1-1 0 0,1 0 0 0 0,0 0 0 0 0,1 1 1 0 0,0 1-1 0 0,1-1 0 0 0,0 1 0 0 0,0 1 1 0 0,1 0-1 0 0,0 0 0 0 0,1 0 0 0 0,0 1 1 0 0,1 0-1 0 0,0 0 0 0 0,1 0 0 0 0,0 0 1 0 0,1 1-1 0 0,1 0 0 0 0,0-1 0 0 0,0 1 1 0 0,1 1 8 0 0,1 1-2 0 0,-1-1 1 0 0,2 1-1 0 0,0-1 1 0 0,1 0-1 0 0,0 1 1 0 0,1-1-1 0 0,1 0 1 0 0,0 0-1 0 0,1-1 1 0 0,0 1-1 0 0,1-1 1 0 0,1 0-1 0 0,0-1 1 0 0,0 1-1 0 0,1-1 1 0 0,9 9 1 0 0,-1-6-74 0 0,1 0 0 0 0,0-2 0 0 0,1 0 0 0 0,0 0 0 0 0,1-2 0 0 0,0 0 0 0 0,1-1 0 0 0,0-2 0 0 0,1 0 0 0 0,0-1 0 0 0,0 0 0 0 0,0-2 0 0 0,1-1 0 0 0,0 0 0 0 0,0-2 1 0 0,0-1-1 0 0,0 0 0 0 0,0-2 0 0 0,0 0 0 0 0,6-2 74 0 0,73-35-6049 0 0,-42 0-3159 0 0,-53 35 7929 0 0,10-9-2799 0 0</inkml:trace>
  <inkml:trace contextRef="#ctx0" brushRef="#br0" timeOffset="1379.962">4666 36 8538 0 0,'0'0'1583'0'0,"0"0"-134"0"0,0 0-159 0 0,0 0-66 0 0,0 0-46 0 0,0 0-74 0 0,0 0-89 0 0,-28 35-133 0 0,-82 108-169 0 0,106-140-665 0 0,0 1 0 0 0,1 0 0 0 0,-1 0 0 0 0,1 1 0 0 0,0-1 0 0 0,1 1 0 0 0,-1-1 0 0 0,1 1 0 0 0,0 0 0 0 0,0 0 0 0 0,0 0 0 0 0,0 0-1 0 0,1 0 1 0 0,0 0 0 0 0,0 0 0 0 0,1 1 0 0 0,-1-1-48 0 0,1 9 132 0 0,-1-4-33 0 0,0 0 0 0 0,1 0 0 0 0,0 0 1 0 0,1 1-1 0 0,0-1 0 0 0,1 0 0 0 0,0 0 0 0 0,0-1 0 0 0,1 1 0 0 0,0 0 1 0 0,1-1-1 0 0,0 1 0 0 0,1-1 0 0 0,-1 0 0 0 0,2-1 0 0 0,-1 1 0 0 0,1-1 1 0 0,1 0-1 0 0,-1-1 0 0 0,1 1 0 0 0,1-1 0 0 0,-1-1 0 0 0,1 1 1 0 0,1-1-1 0 0,-1-1 0 0 0,7 4-99 0 0,-2-4 171 0 0,1 0-1 0 0,0 0 1 0 0,0-1 0 0 0,0-1 0 0 0,1-1 0 0 0,-1 0 0 0 0,1-1 0 0 0,-1 0-1 0 0,1-1 1 0 0,4-1-171 0 0,-1-2 90 0 0,0 0 0 0 0,-1-1 1 0 0,0 0-1 0 0,0-2 0 0 0,0 0 0 0 0,-1-1 0 0 0,0-1 0 0 0,0 0 1 0 0,-1-1-1 0 0,0-1 0 0 0,0 0 0 0 0,-1-1 0 0 0,-1-1 0 0 0,0 0 0 0 0,0 0 1 0 0,-1-2-1 0 0,-1 1 0 0 0,0-1 0 0 0,-1-1 0 0 0,3-6-90 0 0,-4 6-25 0 0,0-1 0 0 0,-1 0 0 0 0,-1-1 0 0 0,-1 1 0 0 0,0-1 0 0 0,-1 0 0 0 0,-1-1 0 0 0,0 0 0 0 0,-2 1 0 0 0,1-3 25 0 0,-3 14-112 0 0,1 0-1 0 0,-1 0 1 0 0,0 0-1 0 0,0 0 0 0 0,-1 0 1 0 0,0 0-1 0 0,0 0 1 0 0,0 0-1 0 0,-1 0 1 0 0,0 1-1 0 0,0-1 1 0 0,0 1-1 0 0,-1-1 1 0 0,1 1-1 0 0,-2 0 1 0 0,1 0-1 0 0,0 0 1 0 0,-1 0-1 0 0,0 1 1 0 0,0-1-1 0 0,0 1 1 0 0,-1 0-1 0 0,1 0 1 0 0,-1 1-1 0 0,0-1 1 0 0,0 1-1 0 0,0 0 1 0 0,-1 1-1 0 0,1-1 1 0 0,-1 1-1 0 0,-2-1 113 0 0,-3 0-445 0 0,0 1 1 0 0,0 0-1 0 0,0 1 0 0 0,0 0 0 0 0,-1 0 1 0 0,1 1-1 0 0,0 1 0 0 0,0 0 0 0 0,0 1 1 0 0,0 0-1 0 0,0 0 0 0 0,0 1 0 0 0,-3 2 445 0 0,-83 34-9965 0 0,68-26 3438 0 0</inkml:trace>
  <inkml:trace contextRef="#ctx0" brushRef="#br0" timeOffset="1664.154">4463 482 3649 0 0,'0'0'2580'0'0,"0"0"-122"0"0,0 0-97 0 0,0 0-184 0 0,0 0-339 0 0,0 0-316 0 0,0 0-266 0 0,0 0-249 0 0,0 0-221 0 0,32-25-205 0 0,99-76-170 0 0,-42 35 258 0 0,-75 58-526 0 0,-9 4-110 0 0,0 0 0 0 0,1 0 0 0 0,0 1-1 0 0,0-1 1 0 0,0 1 0 0 0,0 1 0 0 0,0-1 0 0 0,1 1 0 0 0,-1 0 0 0 0,1 0 0 0 0,0 1 0 0 0,-1 0 0 0 0,1 0-1 0 0,0 1 1 0 0,0 0 0 0 0,0 0 0 0 0,-1 0 0 0 0,5 1-33 0 0,54 53 252 0 0,-52-44-219 0 0,0-1 0 0 0,1-1 1 0 0,0 0-1 0 0,0-1 0 0 0,1 0 0 0 0,0-1 0 0 0,0-1 1 0 0,0 0-1 0 0,9 1-33 0 0,109 5-288 0 0,-77-26-4973 0 0,-49 13 3525 0 0,0-1-1223 0 0,-1 0-1810 0 0,3 0-2799 0 0</inkml:trace>
  <inkml:trace contextRef="#ctx0" brushRef="#br0" timeOffset="2000.944">3375 1005 4529 0 0,'0'0'1691'0'0,"0"0"-24"0"0,0 0 1 0 0,36-2 41 0 0,116-4-141 0 0,274-45 4089 0 0,173-30-2075 0 0,2 33-3330 0 0,-358 39-2064 0 0,-164 7-1890 0 0,1 2-4229 0 0,-53 0-947 0 0</inkml:trace>
  <inkml:trace contextRef="#ctx0" brushRef="#br0" timeOffset="6782.134">4073 1281 944 0 0,'0'0'648'0'0,"0"0"-78"0"0,0 0 85 0 0,0 0 217 0 0,0 0 228 0 0,0 0 150 0 0,0 0 5 0 0,-29 34-73 0 0,-87 109-128 0 0,66-65 247 0 0,45-63-1022 0 0,2-11-199 0 0,1-1-1 0 0,1 0 1 0 0,-1 1 0 0 0,0-1-1 0 0,1 1 1 0 0,-1 0-1 0 0,1-1 1 0 0,0 1-1 0 0,1 0 1 0 0,-1 0-1 0 0,1 0 1 0 0,-1 0-1 0 0,1-1 1 0 0,0 1-1 0 0,0 0 1 0 0,1 0 0 0 0,-1 0-1 0 0,1 0 1 0 0,0 0-1 0 0,0-1 1 0 0,0 1-1 0 0,1 0 1 0 0,-1-1-1 0 0,1 1 1 0 0,0-1-1 0 0,0 0 1 0 0,0 1-1 0 0,0-1 1 0 0,0 0 0 0 0,1 0-1 0 0,0 0 1 0 0,-1-1-1 0 0,1 1 1 0 0,0-1-1 0 0,1 1 1 0 0,-1-1-1 0 0,0 0 1 0 0,0 0-1 0 0,4 1-79 0 0,6-1 217 0 0,-1 0 0 0 0,1-1-1 0 0,0 0 1 0 0,-1-1-1 0 0,1 0 1 0 0,0-1 0 0 0,-1-1-1 0 0,1 0 1 0 0,-1-1-1 0 0,0 0 1 0 0,0-1 0 0 0,0 0-1 0 0,0-1 1 0 0,0 0-1 0 0,-1-1 1 0 0,0 0 0 0 0,0-1-217 0 0,19-13 461 0 0,-1-1 0 0 0,-1-1 1 0 0,0-2-1 0 0,-2 0 1 0 0,10-15-462 0 0,-18 22 74 0 0,-1-1 0 0 0,-1-1 1 0 0,0-1-1 0 0,-2 0 0 0 0,0-1 1 0 0,-2-1-1 0 0,0 0 0 0 0,-1 0 1 0 0,-2-1-1 0 0,0 0 0 0 0,-1-1 1 0 0,-2 0-1 0 0,0 0 0 0 0,-2-1 1 0 0,1-10-75 0 0,-5 27-16 0 0,2-3-73 0 0,0 0 0 0 0,-2 0 1 0 0,1-1-1 0 0,-1 1 0 0 0,-1 0 0 0 0,0 0 0 0 0,0 0 0 0 0,-2 0 1 0 0,1 0-1 0 0,-1 0 0 0 0,0 1 0 0 0,-1-1 0 0 0,-1 1 0 0 0,1 0 1 0 0,-2 0-1 0 0,1 0 0 0 0,-3-1 89 0 0,6 9-27 0 0,-1 0-1 0 0,0-1 1 0 0,0 1-1 0 0,0 0 1 0 0,0 0 0 0 0,-1 1-1 0 0,1-1 1 0 0,0 1-1 0 0,-1 0 1 0 0,1 0 0 0 0,-1 0-1 0 0,0 0 1 0 0,1 0-1 0 0,-1 1 1 0 0,1 0 0 0 0,-1 0-1 0 0,0 0 1 0 0,1 0 0 0 0,-1 0-1 0 0,0 1 1 0 0,1-1-1 0 0,-1 1 1 0 0,1 0 0 0 0,-1 0-1 0 0,1 1 1 0 0,-1-1-1 0 0,1 1 1 0 0,0-1 0 0 0,-1 1 27 0 0,-85 66-124 0 0,73-51 165 0 0,1 0-1 0 0,1 1 1 0 0,0 0-1 0 0,2 1 0 0 0,0 1 1 0 0,1 0-1 0 0,1 0 1 0 0,0 1-1 0 0,2 1 0 0 0,1-1 1 0 0,0 1-1 0 0,2 1 1 0 0,0-1-1 0 0,2 1 0 0 0,0 0 1 0 0,2-1-1 0 0,1 16-40 0 0,1-30 75 0 0,0 0-1 0 0,1-1 1 0 0,-1 1-1 0 0,2 0 1 0 0,-1-1-1 0 0,1 1 1 0 0,1-1-1 0 0,-1 0 1 0 0,1 0-1 0 0,1 0 1 0 0,-1-1-1 0 0,1 0 1 0 0,0 1-1 0 0,0-2 1 0 0,1 1-1 0 0,0 0 1 0 0,0-1-1 0 0,0 0 1 0 0,0-1 0 0 0,1 1-1 0 0,0-1 1 0 0,1 0-75 0 0,9 5 173 0 0,0-1 1 0 0,1 0 0 0 0,-1-2 0 0 0,1 0 0 0 0,1-1 0 0 0,-1 0-1 0 0,1-2 1 0 0,15 1-174 0 0,195 4 460 0 0,-163-23-3008 0 0,-58 5-4687 0 0,-7 9-3631 0 0</inkml:trace>
  <inkml:trace contextRef="#ctx0" brushRef="#br0" timeOffset="7199.003">4992 909 12667 0 0,'0'0'1801'0'0,"0"0"-682"0"0,0 0-333 0 0,0 0 38 0 0,0 0 84 0 0,0 0-8 0 0,0 0-91 0 0,0 0-167 0 0,0 0-160 0 0,0 0-121 0 0,0 0-97 0 0,0 0-64 0 0,0 0-46 0 0,-10 24-14 0 0,-29 75-24 0 0,-25 50 121 0 0,51-113-225 0 0,-16 83-39 0 0,29-113 25 0 0,0 0-1 0 0,0 0 1 0 0,0 0-1 0 0,1 0 0 0 0,0 0 1 0 0,0 0-1 0 0,1 0 1 0 0,0 0-1 0 0,0-1 0 0 0,0 1 1 0 0,1-1-1 0 0,-1 1 1 0 0,1-1-1 0 0,0 0 0 0 0,1 0 1 0 0,0 0-1 0 0,-1-1 1 0 0,1 1-1 0 0,1-1 0 0 0,-1 0 1 0 0,2 1 2 0 0,7 2 66 0 0,1 0 1 0 0,0-1-1 0 0,0-1 1 0 0,1 0-1 0 0,-1-1 1 0 0,1 0-1 0 0,0-1 1 0 0,0-1-1 0 0,0 0 1 0 0,1-2-1 0 0,-1 1 1 0 0,0-2-1 0 0,1 0 1 0 0,-1-1-1 0 0,1 0-66 0 0,-10 1-24 0 0,0 1 0 0 0,-1-1 0 0 0,1 0 0 0 0,0-1 0 0 0,-1 1 0 0 0,1-1 0 0 0,-1 0 0 0 0,1-1 0 0 0,-1 1 0 0 0,0-1 0 0 0,0 0 0 0 0,0 0 0 0 0,-1-1 0 0 0,1 1 0 0 0,3-5 24 0 0,5-29-4298 0 0,-13 30 2009 0 0,-2-12-7630 0 0,-1 15 3447 0 0</inkml:trace>
  <inkml:trace contextRef="#ctx0" brushRef="#br0" timeOffset="7453.554">4592 1244 12995 0 0,'0'0'1168'0'0,"0"0"-136"0"0,0 0 8 0 0,0 0 33 0 0,0 0-193 0 0,195 0-96 0 0,-147 0-72 0 0,2-4-136 0 0,9-3-104 0 0,-2-4-216 0 0,5 4-224 0 0,5-4-288 0 0,-3-1-568 0 0,-1 1-1224 0 0,-15 4-2769 0 0,-19 3-7410 0 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08.2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1 476 0 0 0,'0'0'312'0'0,"0"0"203"0"0,0 0-39 0 0,0 0-59 0 0,0 4 1036 0 0,38 28 2661 0 0,-31-28-3785 0 0,-1 0 0 0 0,2-1 0 0 0,-1 0 0 0 0,0 0-1 0 0,0-1 1 0 0,1 0 0 0 0,0 0 0 0 0,-1-1 0 0 0,1 0 0 0 0,0 0 0 0 0,-1-1 0 0 0,1 0 0 0 0,0 0 0 0 0,0 0-1 0 0,0-1 1 0 0,4-2-329 0 0,119-41 1935 0 0,-93 23-1634 0 0,-2-2-1 0 0,0-1 1 0 0,-2-2-1 0 0,-1-2 1 0 0,-1 0-1 0 0,-1-3 1 0 0,10-13-301 0 0,-39 42 18 0 0,15-13 139 0 0,-2-1 0 0 0,1 0 0 0 0,-2-1 0 0 0,0-1 0 0 0,-1 0 0 0 0,-1-1 0 0 0,0 0 0 0 0,-2-1 0 0 0,0 0 0 0 0,-1-1 0 0 0,-2 0-157 0 0,-6 20 10 0 0,-1 0 0 0 0,0 1-1 0 0,0-1 1 0 0,1 0 0 0 0,-1 1-1 0 0,0-1 1 0 0,0 0 0 0 0,0 1-1 0 0,0-1 1 0 0,0 0 0 0 0,0 0-1 0 0,0 1 1 0 0,0-1 0 0 0,0 0-1 0 0,0 1 1 0 0,0-1 0 0 0,-1 0-1 0 0,1 1 1 0 0,0-1 0 0 0,0 0-1 0 0,-1 1 1 0 0,1-1 0 0 0,0 1-1 0 0,-1-1 1 0 0,1 0 0 0 0,-1 1-1 0 0,1-1 1 0 0,-1 1 0 0 0,1-1-1 0 0,-1 1 1 0 0,1-1 0 0 0,-1 1-1 0 0,1 0 1 0 0,-1-1 0 0 0,0 1-1 0 0,1 0 1 0 0,-1-1 0 0 0,0 1 0 0 0,1 0-1 0 0,-1 0 1 0 0,0-1 0 0 0,1 1-1 0 0,-1 0 1 0 0,0 0 0 0 0,1 0-1 0 0,-1 0 1 0 0,0 0 0 0 0,0 0-1 0 0,1 0 1 0 0,-1 0 0 0 0,0 1-1 0 0,1-1 1 0 0,-1 0 0 0 0,0 0-1 0 0,0 1-9 0 0,-36 13-928 0 0,22-1 895 0 0,0 1-1 0 0,1 1 1 0 0,0 0-1 0 0,2 0 1 0 0,0 2 0 0 0,0 0-1 0 0,2 0 1 0 0,0 1-1 0 0,1 0 1 0 0,1 0-1 0 0,0 1 1 0 0,2 0 0 0 0,0 1-1 0 0,1-1 1 0 0,-1 10 33 0 0,4 121 197 0 0,3-143-175 0 0,1 0-1 0 0,0 0 1 0 0,1 0-1 0 0,0 0 1 0 0,0-1-1 0 0,0 1 1 0 0,1-1-1 0 0,0 0 1 0 0,0 0-1 0 0,0 0 1 0 0,1 0-1 0 0,0-1 1 0 0,0 0-1 0 0,1 0 1 0 0,-1 0-1 0 0,1-1 1 0 0,0 0-1 0 0,0 0 1 0 0,1 0-1 0 0,-1-1 1 0 0,1 0-1 0 0,-1 0 1 0 0,7 1-22 0 0,6 2 83 0 0,0-1 1 0 0,1 0-1 0 0,-1-2 1 0 0,1 0-1 0 0,0-1 1 0 0,0-2-1 0 0,0 0 1 0 0,5-1-84 0 0,25-7 116 0 0,0-2 0 0 0,0-3 0 0 0,-2-1 1 0 0,1-3-1 0 0,-2-2 0 0 0,-1-1 0 0 0,0-3 0 0 0,-2-2 0 0 0,0-2 0 0 0,-2-1 1 0 0,-1-3-1 0 0,33-31-116 0 0,-66 56 38 0 0,0 0 0 0 0,0 0 0 0 0,0 0 0 0 0,0-1 0 0 0,-1-1 1 0 0,0 1-1 0 0,-1-1 0 0 0,0 0 0 0 0,0 0 0 0 0,-1-1 0 0 0,0 0 1 0 0,0 0-1 0 0,-1 0 0 0 0,0 0 0 0 0,-1-1 0 0 0,0 1 0 0 0,0-1 1 0 0,-1 0-1 0 0,0 0 0 0 0,-1 0 0 0 0,0-7-38 0 0,-2 14-21 0 0,0-1 0 0 0,0 1 0 0 0,-1 0 0 0 0,1 0 0 0 0,-1 0 0 0 0,0 1-1 0 0,0-1 1 0 0,0 0 0 0 0,0 1 0 0 0,0-1 0 0 0,-1 1 0 0 0,1 0 0 0 0,-1-1 0 0 0,0 1 0 0 0,1 0-1 0 0,-1 1 1 0 0,0-1 0 0 0,0 0 0 0 0,0 1 0 0 0,0 0 0 0 0,0 0 0 0 0,-1 0 0 0 0,1 0 0 0 0,0 0-1 0 0,-1 1 1 0 0,1-1 0 0 0,0 1 0 0 0,-3 0 21 0 0,-96 8-828 0 0,90-3 803 0 0,0 1-1 0 0,1 0 1 0 0,0 1-1 0 0,0 1 1 0 0,0-1-1 0 0,1 2 0 0 0,0-1 1 0 0,1 2-1 0 0,0-1 1 0 0,0 1-1 0 0,1 1 1 0 0,0-1-1 0 0,1 1 1 0 0,0 1-1 0 0,1-1 1 0 0,0 1-1 0 0,1 0 1 0 0,0 0-1 0 0,1 1 1 0 0,0 0-1 0 0,1-1 1 0 0,1 1-1 0 0,0 0 1 0 0,0 0-1 0 0,2 1 0 0 0,0-1 1 0 0,0 0-1 0 0,2 12 26 0 0,-1-18 8 0 0,0 0 0 0 0,0 0 0 0 0,0 0 0 0 0,1 0 0 0 0,0-1 0 0 0,1 1 0 0 0,-1-1 0 0 0,1 1 0 0 0,0-1-1 0 0,1 0 1 0 0,0 0 0 0 0,0 0 0 0 0,0-1 0 0 0,0 1 0 0 0,1-1 0 0 0,0 0 0 0 0,0 0 0 0 0,0-1 0 0 0,1 0 0 0 0,0 1-1 0 0,0-2 1 0 0,0 1 0 0 0,0-1 0 0 0,0 0 0 0 0,1 0 0 0 0,-1-1 0 0 0,5 2-8 0 0,14 3 102 0 0,0-1 0 0 0,1 0 0 0 0,0-2 0 0 0,0-1 0 0 0,0-1 0 0 0,21-2-102 0 0,-17-4 107 0 0,-1-1 1 0 0,0-2-1 0 0,0-1 1 0 0,0-2-1 0 0,-1 0 1 0 0,0-2-1 0 0,-1-1 0 0 0,-1-1 1 0 0,0-2-1 0 0,-1 0 1 0 0,0-1-1 0 0,-2-2 1 0 0,0-1-1 0 0,-1 0 0 0 0,-1-2 1 0 0,15-19-108 0 0,-26 32 27 0 0,0-2-1 0 0,0 1 1 0 0,-1-1 0 0 0,-1-1-1 0 0,0 0 1 0 0,0 0 0 0 0,-1 0-1 0 0,0-1 1 0 0,-1 0 0 0 0,-1 0-1 0 0,0-1 1 0 0,-1 1 0 0 0,0-1-1 0 0,-1 0 1 0 0,-1 0 0 0 0,0 0-1 0 0,-1-6-26 0 0,-2 19-7 0 0,1 0-1 0 0,-1 0 1 0 0,0 0 0 0 0,1 0-1 0 0,-1 0 1 0 0,0 0-1 0 0,0 0 1 0 0,0 0-1 0 0,0 1 1 0 0,0-1-1 0 0,0 0 1 0 0,0 1-1 0 0,0-1 1 0 0,0 1-1 0 0,0-1 1 0 0,0 1 0 0 0,-1-1-1 0 0,1 1 1 0 0,0 0-1 0 0,0 0 1 0 0,0-1-1 0 0,-1 1 1 0 0,1 0-1 0 0,0 0 1 0 0,0 0-1 0 0,0 0 1 0 0,-1 0 0 0 0,1 1-1 0 0,0-1 1 0 0,0 0-1 0 0,0 1 1 0 0,-1-1-1 0 0,1 0 1 0 0,0 1-1 0 0,0 0 1 0 0,0-1-1 0 0,0 1 1 0 0,0-1 0 0 0,0 1-1 0 0,0 0 1 0 0,0 0-1 0 0,0 0 1 0 0,0 0-1 0 0,1-1 1 0 0,-1 1-1 0 0,0 0 1 0 0,0 0-1 0 0,1 1 1 0 0,-1-1 7 0 0,-12 17-22 0 0,2 0-1 0 0,0 1 1 0 0,0 0 0 0 0,2 1-1 0 0,1 0 1 0 0,0 0 0 0 0,1 1-1 0 0,2 0 1 0 0,0 0 0 0 0,1 1-1 0 0,1-1 1 0 0,1 1 0 0 0,1 0 0 0 0,1-1-1 0 0,1 7 23 0 0,-1-18-32 0 0,1 0 1 0 0,0-1-1 0 0,0 1 0 0 0,1-1 1 0 0,1 1-1 0 0,-1-1 0 0 0,2 0 0 0 0,-1 0 1 0 0,1 0-1 0 0,0 0 0 0 0,1-1 0 0 0,0 0 1 0 0,1 0-1 0 0,-1 0 0 0 0,2 0 0 0 0,-1-1 1 0 0,1 0-1 0 0,0-1 0 0 0,0 1 1 0 0,1-1-1 0 0,-1-1 0 0 0,2 1 0 0 0,6 3 32 0 0,0-2-599 0 0,0 1-1 0 0,0-2 0 0 0,0 0 0 0 0,1-1 1 0 0,0 0-1 0 0,0-2 0 0 0,0 1 0 0 0,14-1 600 0 0,38 1-9759 0 0,-47-4 3891 0 0</inkml:trace>
  <inkml:trace contextRef="#ctx0" brushRef="#br0" timeOffset="473.644">2585 343 0 0 0,'0'0'2123'0'0,"0"0"-469"0"0,0 0 185 0 0,0 0 321 0 0,0 0 45 0 0,0 0-221 0 0,0 0-258 0 0,0 0-208 0 0,0 0-206 0 0,0 0-197 0 0,35 2-162 0 0,110 6-166 0 0,-100-7-155 0 0,0-2 0 0 0,0-1-1 0 0,0-3 1 0 0,0-1 0 0 0,33-10-632 0 0,10-2 247 0 0,40-4-2043 0 0,-127 22 734 0 0,-7 11-4734 0 0,-1-3 905 0 0,-1-1-4346 0 0</inkml:trace>
  <inkml:trace contextRef="#ctx0" brushRef="#br0" timeOffset="673.006">2740 723 10530 0 0,'0'0'1150'0'0,"0"0"142"0"0,0 0 148 0 0,0 0 65 0 0,0 0-149 0 0,0 0-225 0 0,35 0-176 0 0,112 2-208 0 0,5-12 321 0 0,-70 4-1271 0 0,41-4-1878 0 0,-42 0-7468 0 0,-61 7 208 0 0</inkml:trace>
  <inkml:trace contextRef="#ctx0" brushRef="#br0" timeOffset="1602.075">4325 218 5769 0 0,'0'0'410'0'0,"0"0"-166"0"0,0 0 126 0 0,0 0 476 0 0,0 0 518 0 0,0 0 187 0 0,0 0-70 0 0,0 0-185 0 0,0 0-227 0 0,-4 33-212 0 0,-11 106-199 0 0,14-126-535 0 0,0 0 1 0 0,-2-1-1 0 0,1 1 0 0 0,-2 0 0 0 0,1-1 0 0 0,-2 0 0 0 0,0 0 0 0 0,0 0 0 0 0,-1-1 0 0 0,-1 1 0 0 0,0-1 0 0 0,0-1 0 0 0,-8 10-123 0 0,-1 1 135 0 0,-12 13-102 0 0,-2-1 0 0 0,-1-2-1 0 0,-1-1 1 0 0,-2-1-1 0 0,0-2 1 0 0,-2-1 0 0 0,-1-2-1 0 0,-1-2 1 0 0,-20 8-33 0 0,39-20 0 0 0,-1 0-1 0 0,0-2 1 0 0,-1 0 0 0 0,0-1-1 0 0,0-2 1 0 0,-1 0 0 0 0,1-1-1 0 0,-1-1 1 0 0,-12 0 0 0 0,32-3-7 0 0,0 0 1 0 0,-1 0-1 0 0,1 0 0 0 0,0 0 0 0 0,0-1 0 0 0,0 1 1 0 0,0-1-1 0 0,0 1 0 0 0,0-1 0 0 0,0 0 0 0 0,0 0 1 0 0,0 0-1 0 0,0 0 0 0 0,0 0 0 0 0,0 0 0 0 0,1-1 1 0 0,-1 1-1 0 0,1-1 0 0 0,-1 1 0 0 0,1-1 0 0 0,-1 1 1 0 0,1-1-1 0 0,0 0 0 0 0,-1 0 0 0 0,1 0 0 0 0,0 0 1 0 0,0 0-1 0 0,1 0 0 0 0,-1 0 0 0 0,0 0 0 0 0,1 0 1 0 0,-1 0-1 0 0,1 0 0 0 0,0 0 0 0 0,-1 0 0 0 0,1 0 1 0 0,0-2 6 0 0,19-81-414 0 0,-10 68 497 0 0,1 2 0 0 0,0-1 0 0 0,2 2 0 0 0,0-1 0 0 0,0 1 0 0 0,1 1 0 0 0,1 1 0 0 0,0-1 0 0 0,1 2 1 0 0,0 0-1 0 0,1 1 0 0 0,0 1 0 0 0,0 0 0 0 0,1 1 0 0 0,0 1 0 0 0,1 1 0 0 0,0 0 0 0 0,0 1 0 0 0,0 1 0 0 0,0 1 1 0 0,1 0-1 0 0,-1 1 0 0 0,9 1-83 0 0,-11 4 131 0 0,1 1 1 0 0,-1 0-1 0 0,0 1 1 0 0,-1 1-1 0 0,1 0 1 0 0,-1 2-1 0 0,-1-1 1 0 0,1 2-1 0 0,-1 0 0 0 0,-1 0 1 0 0,0 1-1 0 0,2 3-131 0 0,163 136 1471 0 0,-169-142-1545 0 0,1 0 0 0 0,1 0-1 0 0,-1-2 1 0 0,1 1 0 0 0,0-1-1 0 0,0-1 1 0 0,1 0-1 0 0,0 0 1 0 0,-1-1 0 0 0,1-1-1 0 0,0 0 1 0 0,5 0 74 0 0,52-4-10734 0 0,-57-1 125 0 0</inkml:trace>
  <inkml:trace contextRef="#ctx0" brushRef="#br0" timeOffset="2188.002">5210 1 7706 0 0,'0'0'884'0'0,"0"0"-316"0"0,0 0-183 0 0,0 0 273 0 0,0 0 397 0 0,0 0 318 0 0,0 0 162 0 0,0 0-145 0 0,0 0-306 0 0,0 0-276 0 0,0 0-215 0 0,1 36-131 0 0,-1 115-55 0 0,-14-10 592 0 0,-64 182-191 0 0,65-279-781 0 0,12-42-14 0 0,-1 1 1 0 0,1-1 0 0 0,-1 1-1 0 0,1 0 1 0 0,0-1-1 0 0,0 1 1 0 0,0 0-1 0 0,1 0 1 0 0,-1 0 0 0 0,1 0-1 0 0,-1 0 1 0 0,1 0-1 0 0,0 0 1 0 0,0 0-1 0 0,1 0 1 0 0,-1 0 0 0 0,0 0-1 0 0,1 0 1 0 0,0 0-1 0 0,0-1 1 0 0,0 1 0 0 0,0 0-1 0 0,0 0 1 0 0,0-1-1 0 0,1 1 1 0 0,-1 0-1 0 0,1-1 1 0 0,0 0 0 0 0,0 1-1 0 0,0-1 1 0 0,0 0-1 0 0,0 0 1 0 0,0 0 0 0 0,0 0-1 0 0,1 0 1 0 0,-1-1-1 0 0,1 1 1 0 0,2 0-14 0 0,12 2 100 0 0,1-2 1 0 0,-1 0-1 0 0,1-1 1 0 0,0-1-1 0 0,0 0 1 0 0,0-2-1 0 0,-1 0 1 0 0,1-1-1 0 0,-1 0 1 0 0,1-2-1 0 0,-1 0 0 0 0,15-7-100 0 0,60-38-1647 0 0,-84 35-1817 0 0,-8 3-1981 0 0,0 6 594 0 0,0 2-2205 0 0</inkml:trace>
  <inkml:trace contextRef="#ctx0" brushRef="#br0" timeOffset="2403.635">4597 395 11723 0 0,'0'0'549'0'0,"0"0"154"0"0,0 0 320 0 0,0 0 168 0 0,33 2-30 0 0,106 5-147 0 0,338-15 2705 0 0,-264-1-4159 0 0,-205 9 256 0 0,124-5-2768 0 0,-46-2-5885 0 0,-54 1 167 0 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15.5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511 255 1448 0 0,'0'0'882'0'0,"0"0"74"0"0,0 0 188 0 0,0 0 177 0 0,0 0 100 0 0,0 0-59 0 0,0 0-141 0 0,0 0-104 0 0,0 0-110 0 0,0 0-119 0 0,0 0-120 0 0,0 0-112 0 0,0 0-75 0 0,-16 4-48 0 0,-99 33 670 0 0,27 7-515 0 0,-109 62 593 0 0,197-106-1286 0 0,-1 0-1 0 0,0 1 1 0 0,1-1 0 0 0,-1 1-1 0 0,1-1 1 0 0,-1 1-1 0 0,1-1 1 0 0,0 1 0 0 0,-1 0-1 0 0,1-1 1 0 0,-1 1-1 0 0,1-1 1 0 0,0 1 0 0 0,0 0-1 0 0,-1-1 1 0 0,1 1-1 0 0,0 0 1 0 0,0-1 0 0 0,0 1-1 0 0,0 0 1 0 0,0-1-1 0 0,0 1 1 0 0,0 0 0 0 0,0 0-1 0 0,0-1 1 0 0,0 1-1 0 0,0 0 1 0 0,0-1 0 0 0,0 1-1 0 0,0 0 1 0 0,1-1-1 0 0,-1 1 1 0 0,0 0 0 0 0,1-1-1 0 0,-1 1 1 0 0,0-1-1 0 0,1 1 1 0 0,-1 0 0 0 0,1-1-1 0 0,-1 1 1 0 0,1-1-1 0 0,-1 1 1 0 0,1-1 0 0 0,-1 0-1 0 0,1 1 1 0 0,-1-1-1 0 0,1 1 1 0 0,0-1 0 0 0,-1 0-1 0 0,1 0 1 0 0,0 1 5 0 0,36 19 115 0 0,47 20 255 0 0,-83-37-311 0 0,0 1 0 0 0,-1 0 0 0 0,1-1 1 0 0,-1 1-1 0 0,0 0 0 0 0,0 0 0 0 0,0-1 1 0 0,0 1-1 0 0,-1 0 0 0 0,1-1 0 0 0,-1 1 1 0 0,0 0-1 0 0,0-1 0 0 0,-1 1 0 0 0,1-1 1 0 0,-1 1-1 0 0,1-1 0 0 0,-1 0 0 0 0,0 0 1 0 0,0 1-1 0 0,-1-2 0 0 0,1 1 0 0 0,-1 0 1 0 0,1 0-1 0 0,-1-1 0 0 0,0 1 0 0 0,0-1-59 0 0,-6 10 116 0 0,-148 155 939 0 0,155-166-1046 0 0,0 0 1 0 0,1 1 0 0 0,-1-1 0 0 0,1 1 0 0 0,-1-1-1 0 0,1 1 1 0 0,0 0 0 0 0,0-1 0 0 0,-1 1 0 0 0,1 0 0 0 0,0 0-1 0 0,1 0 1 0 0,-1 0 0 0 0,0 0 0 0 0,1 0 0 0 0,-1 0-1 0 0,1 0 1 0 0,-1 0 0 0 0,1 0 0 0 0,0 1 0 0 0,0-1-1 0 0,0 0 1 0 0,0 0 0 0 0,0 0 0 0 0,1 0 0 0 0,-1 0 0 0 0,0 1-1 0 0,1-1 1 0 0,0 0 0 0 0,0 0 0 0 0,-1 0 0 0 0,1 0-1 0 0,0-1 1 0 0,0 1 0 0 0,1 0 0 0 0,-1 0 0 0 0,0-1 0 0 0,1 1-1 0 0,-1 0 1 0 0,1-1 0 0 0,-1 1 0 0 0,1-1 0 0 0,0 0-1 0 0,-1 0 1 0 0,1 0 0 0 0,0 1 0 0 0,0-2 0 0 0,0 1-1 0 0,0 0 1 0 0,0 0 0 0 0,0-1 0 0 0,0 1 0 0 0,1-1-10 0 0,215 69 796 0 0,-154-60-2457 0 0,-12-46-8509 0 0,-44 24 4952 0 0,-1 8-506 0 0</inkml:trace>
  <inkml:trace contextRef="#ctx0" brushRef="#br0" timeOffset="280.869">185 1 8346 0 0,'0'0'416'0'0,"0"0"-45"0"0,0 0 123 0 0,0 0 348 0 0,0 0 371 0 0,0 0 240 0 0,-1 34 79 0 0,-2 109-64 0 0,21 178 2845 0 0,-1-124-3614 0 0,-14-76-1073 0 0,-6 1 1 0 0,-5-1-1 0 0,-6 0 0 0 0,-22 86 374 0 0,35-200-400 0 0,-11 71-2389 0 0,13-52-1008 0 0,5-5-3358 0 0,-2-16 1644 0 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11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0 510 4633 0 0,'0'0'2601'0'0,"0"0"-1280"0"0,0 0-274 0 0,0 0 201 0 0,0 0 198 0 0,0 0-3 0 0,0 0-157 0 0,0 0-169 0 0,35-6-166 0 0,110-19-143 0 0,-7 8 953 0 0,172-9-813 0 0,-289 11-3505 0 0,-20-5-6198 0 0,-1 20 8363 0 0,0-5-8514 0 0</inkml:trace>
  <inkml:trace contextRef="#ctx0" brushRef="#br0" timeOffset="200.118">276 197 6569 0 0,'0'0'862'0'0,"0"0"-94"0"0,0 0 310 0 0,0 0 283 0 0,0 0 192 0 0,-2 37 34 0 0,-10 114-99 0 0,-1 16 1535 0 0,2 169-2277 0 0,23-273-2518 0 0,-5-44-2057 0 0,1-1-4532 0 0,-6-17 3288 0 0</inkml:trace>
  <inkml:trace contextRef="#ctx0" brushRef="#br0" timeOffset="3282.77">993 761 0 0 0,'0'0'304'0'0,"0"0"715"0"0,0 0 351 0 0,0 0 90 0 0,0 0-4 0 0,0 0-88 0 0,35-22-138 0 0,113-70-166 0 0,-24 0 1145 0 0,-95 69-1830 0 0,-1-1 1 0 0,-1-1-1 0 0,-1-1 0 0 0,-1-2 1 0 0,-1 0-1 0 0,-2-2 1 0 0,-1 0-1 0 0,13-25-379 0 0,-31 48 79 0 0,1 0-1 0 0,-1 0 1 0 0,-1 0-1 0 0,1-1 1 0 0,-1 1 0 0 0,-1-1-1 0 0,1 1 1 0 0,-1-1-1 0 0,-1 0 1 0 0,1 0-1 0 0,-1 1 1 0 0,-1-7-79 0 0,0 13-68 0 0,0 0 0 0 0,-1 0 1 0 0,1 1-1 0 0,0-1 0 0 0,-1 0 0 0 0,1 0 1 0 0,-1 1-1 0 0,1-1 0 0 0,-1 1 0 0 0,1-1 1 0 0,-1 1-1 0 0,0 0 0 0 0,1 0 0 0 0,-1-1 1 0 0,1 1-1 0 0,-1 0 0 0 0,1 1 0 0 0,-1-1 1 0 0,0 0-1 0 0,1 0 0 0 0,-1 1 0 0 0,1-1 1 0 0,-1 0-1 0 0,1 1 0 0 0,-1 0 0 0 0,1-1 1 0 0,-1 1-1 0 0,1 0 0 0 0,0 0 0 0 0,-1 0 1 0 0,0 0 67 0 0,-10 12-96 0 0,0-1-1 0 0,1 2 1 0 0,0-1 0 0 0,1 1 0 0 0,1 1 0 0 0,0 0 0 0 0,1 0 0 0 0,1 1 0 0 0,0 0 0 0 0,1 0 0 0 0,1 1 0 0 0,-1 4 96 0 0,-1 0 6 0 0,0 0 0 0 0,2 0 0 0 0,1 0-1 0 0,0 1 1 0 0,1 0 0 0 0,2-1 0 0 0,0 1 0 0 0,1 0-1 0 0,2 3-5 0 0,0-18 90 0 0,0 0 0 0 0,0 0 0 0 0,1 0 0 0 0,0-1 0 0 0,0 1 0 0 0,1-1 0 0 0,0 0 0 0 0,0 0 0 0 0,0 0 0 0 0,1-1 0 0 0,0 1 0 0 0,0-1 0 0 0,0 0 0 0 0,1-1 0 0 0,-1 1 0 0 0,1-1 0 0 0,0 0 0 0 0,1-1 0 0 0,-1 1 0 0 0,1-1 0 0 0,-1 0 0 0 0,1-1 0 0 0,0 0 0 0 0,0 0 0 0 0,0 0 0 0 0,0-1 0 0 0,0 0 0 0 0,1 0 0 0 0,-1-1 0 0 0,0 0 0 0 0,0 0 0 0 0,3-1-90 0 0,8 1 219 0 0,0-1 1 0 0,1-1 0 0 0,-1-1 0 0 0,-1 0 0 0 0,1-1-1 0 0,0-1 1 0 0,-1-1 0 0 0,0-1 0 0 0,0 0 0 0 0,-1-1-1 0 0,15-9-219 0 0,0 0 32 0 0,-1-1-1 0 0,-1-1 0 0 0,0-1 0 0 0,-2-2 1 0 0,0-1-1 0 0,-2-1 0 0 0,0-1 0 0 0,-2-1 1 0 0,-1-1-1 0 0,-1-1 0 0 0,-1-1 1 0 0,-2 0-1 0 0,0-2 0 0 0,-3 0 0 0 0,0-1 1 0 0,3-15-32 0 0,-17-22-961 0 0,-2 68 919 0 0,1-1 0 0 0,-1 1 0 0 0,0 0-1 0 0,0-1 1 0 0,0 1 0 0 0,0 0 0 0 0,0-1 0 0 0,0 1 0 0 0,0 0-1 0 0,0 0 1 0 0,0 0 0 0 0,0 0 0 0 0,-1 0 0 0 0,1 0 0 0 0,0 0-1 0 0,-1 0 1 0 0,1 0 0 0 0,-1 1 0 0 0,1-1 0 0 0,-1 1 0 0 0,1-1-1 0 0,-1 1 1 0 0,0 0 0 0 0,1-1 0 0 0,-1 1 0 0 0,1 0-1 0 0,-1 0 1 0 0,0 0 0 0 0,1 0 0 0 0,-1 0 0 0 0,1 1 0 0 0,-1-1-1 0 0,0 0 1 0 0,1 1 0 0 0,-1-1 0 0 0,1 1 0 0 0,-1-1 0 0 0,1 1-1 0 0,0 0 1 0 0,-2 0 42 0 0,-7 6-73 0 0,-1 1-1 0 0,1 0 1 0 0,0 0-1 0 0,1 1 0 0 0,-1 0 1 0 0,2 1-1 0 0,0 0 1 0 0,0 0-1 0 0,0 1 1 0 0,2 0-1 0 0,-4 6 74 0 0,6-11 0 0 0,-9 14 11 0 0,1 2 1 0 0,1 0-1 0 0,1 0 1 0 0,0 1 0 0 0,2 0-1 0 0,1 1 1 0 0,0-1-1 0 0,2 1 1 0 0,1 1-1 0 0,1-1 1 0 0,1 1-1 0 0,1 1-11 0 0,1-21 45 0 0,0 1 0 0 0,1-1-1 0 0,0 0 1 0 0,0 0-1 0 0,0 0 1 0 0,1 0 0 0 0,-1 0-1 0 0,1-1 1 0 0,0 1-1 0 0,1 0 1 0 0,-1-1 0 0 0,1 1-1 0 0,0-1 1 0 0,0 0-1 0 0,0 0 1 0 0,0 0 0 0 0,1-1-1 0 0,0 1 1 0 0,0-1-1 0 0,0 0 1 0 0,0 0 0 0 0,0 0-1 0 0,0 0 1 0 0,1-1-1 0 0,0 1 1 0 0,-1-1 0 0 0,1-1-1 0 0,0 1 1 0 0,0 0-1 0 0,0-1 1 0 0,2 0-45 0 0,8 2 205 0 0,0 0-1 0 0,1-1 1 0 0,-1-1-1 0 0,1 0 1 0 0,-1-1 0 0 0,1-1-1 0 0,-1 0 1 0 0,1-2 0 0 0,-1 1-1 0 0,1-2-204 0 0,34-13 260 0 0,0-2 0 0 0,-1-2-1 0 0,-1-2 1 0 0,-1-3 0 0 0,-1-1 0 0 0,-2-2-1 0 0,0-3 1 0 0,-3-1 0 0 0,0-2-1 0 0,-3-1 1 0 0,0-3 0 0 0,2-6-260 0 0,-29 34 19 0 0,0 0 1 0 0,-1 0-1 0 0,-1-1 0 0 0,1 0 1 0 0,-2-1-1 0 0,0 0 1 0 0,0 0-1 0 0,-1-1 0 0 0,-1 0 1 0 0,0 0-1 0 0,-1-1 0 0 0,-1 1 1 0 0,0-1-1 0 0,-1 0 1 0 0,-1 0-1 0 0,0-1 0 0 0,0-13-19 0 0,-4 26-6 0 0,0 1 1 0 0,0 0-1 0 0,0 0 0 0 0,0 0 0 0 0,0 0 0 0 0,0 0 1 0 0,0 1-1 0 0,-1-1 0 0 0,1 1 0 0 0,-1-1 0 0 0,1 1 1 0 0,-1 0-1 0 0,1 0 0 0 0,-1 0 0 0 0,0 0 0 0 0,0 0 1 0 0,1 1-1 0 0,-1-1 0 0 0,0 1 0 0 0,0 0 0 0 0,0 0 1 0 0,0 0-1 0 0,1 0 0 0 0,-1 0 0 0 0,0 1 0 0 0,0-1 1 0 0,0 1-1 0 0,1 0 0 0 0,-1 0 0 0 0,0 0 0 0 0,1 0 1 0 0,-1 0-1 0 0,1 0 0 0 0,-1 1 0 0 0,1-1 0 0 0,-1 1 1 0 0,-1 2 5 0 0,-16 11 4 0 0,1 0 1 0 0,0 2 0 0 0,1 1 0 0 0,1 0 0 0 0,0 1-1 0 0,2 0 1 0 0,0 2 0 0 0,1 0 0 0 0,1 0 0 0 0,1 1-1 0 0,1 1 1 0 0,1 0 0 0 0,2 0 0 0 0,0 1 0 0 0,1 0-1 0 0,1 1 1 0 0,1-1 0 0 0,2 1 0 0 0,0 0 0 0 0,1 5-5 0 0,2-22-8 0 0,0 0 0 0 0,0 1 0 0 0,1-1 0 0 0,0 0 0 0 0,1 0 0 0 0,-1 1 0 0 0,2-1 0 0 0,-1-1 0 0 0,1 1 0 0 0,0 0 0 0 0,1-1 0 0 0,-1 1 0 0 0,2-1 0 0 0,-1 0 0 0 0,1 0 0 0 0,0-1 0 0 0,0 1 0 0 0,1-1 0 0 0,0 0 0 0 0,0-1 0 0 0,0 1 0 0 0,1-1 0 0 0,3 2 8 0 0,1 0-88 0 0,0-1 1 0 0,1 0 0 0 0,-1-1-1 0 0,1 0 1 0 0,0-1 0 0 0,0 0-1 0 0,0-1 1 0 0,1 0 0 0 0,-1-1-1 0 0,1 0 1 0 0,1-1 87 0 0,84-20-5095 0 0,-58 0-2846 0 0,-28 9 629 0 0</inkml:trace>
  <inkml:trace contextRef="#ctx0" brushRef="#br0" timeOffset="3563.345">3089 437 3081 0 0,'0'0'1607'0'0,"0"0"-420"0"0,0 0-86 0 0,0 0 73 0 0,0 0 66 0 0,0 0 10 0 0,0 0-89 0 0,0 0-118 0 0,0 0-163 0 0,-17 33-133 0 0,-49 103-80 0 0,64-135-634 0 0,1 0 0 0 0,-1 1 0 0 0,1-1 0 0 0,0 1 0 0 0,0-1 0 0 0,0 1 0 0 0,-1 0 1 0 0,2 0-1 0 0,-1-1 0 0 0,0 1 0 0 0,0 0 0 0 0,1 0 0 0 0,-1 0 0 0 0,1 0 0 0 0,-1 0 0 0 0,1 0 0 0 0,0 0 0 0 0,0 0 0 0 0,0 0 0 0 0,0 0 1 0 0,0 0-1 0 0,0 0 0 0 0,0 0 0 0 0,1 0 0 0 0,-1 0 0 0 0,1 0 0 0 0,-1 0 0 0 0,1-1 0 0 0,0 1 0 0 0,0 0 0 0 0,0 0-33 0 0,3 3 233 0 0,4 1 16 0 0,0 1 0 0 0,0-1 1 0 0,1-1-1 0 0,0 0 1 0 0,0 0-1 0 0,0-1 1 0 0,0 0-1 0 0,1 0 1 0 0,-1-1-1 0 0,1 0 1 0 0,0-1-1 0 0,0 0 1 0 0,0-1-1 0 0,0 0 1 0 0,1 0-1 0 0,-1-1 1 0 0,0 0-1 0 0,0-1 1 0 0,0 0-1 0 0,0-1 1 0 0,0 0-1 0 0,0-1 1 0 0,0 0-1 0 0,0 0 1 0 0,8-5-250 0 0,-7 5 93 0 0,0-1 0 0 0,0 0 1 0 0,0 0-1 0 0,0-1 0 0 0,-1-1 0 0 0,0 0 0 0 0,0 0 1 0 0,0-1-1 0 0,-1 0 0 0 0,0-1 0 0 0,0 1 1 0 0,-1-2-1 0 0,0 0 0 0 0,0 0 0 0 0,-1 0 1 0 0,-1-1-1 0 0,1 1 0 0 0,-2-2 0 0 0,1 1 0 0 0,-1-1 1 0 0,-1 0-1 0 0,3-7-93 0 0,-8 13-62 0 0,1 1 0 0 0,0-1 0 0 0,-1 0 0 0 0,0 1 0 0 0,0-1 1 0 0,-1 1-1 0 0,1-1 0 0 0,-1 1 0 0 0,0 0 0 0 0,0 0 0 0 0,0 0 0 0 0,-1 0 0 0 0,1 0 0 0 0,-1 0 0 0 0,0 0 1 0 0,0 1-1 0 0,0-1 0 0 0,-1 1 0 0 0,1 0 0 0 0,-1 0 0 0 0,0 1 0 0 0,0-1 0 0 0,0 1 0 0 0,-2-2 62 0 0,-110-36-4862 0 0,65 39-600 0 0,39 1 2271 0 0,-6 0-6492 0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54.4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1152 0 0 0,'0'0'629'0'0,"0"0"536"0"0,0 0 263 0 0,0 0 54 0 0,0 0-9 0 0,0 0-38 0 0,0 0-40 0 0,35 0-65 0 0,111-2-105 0 0,-73-14 400 0 0,-60 8-1217 0 0,42-21 465 0 0,-2-3-1 0 0,-1-3 1 0 0,-2-1-1 0 0,-1-3 1 0 0,-2-1 0 0 0,40-47-873 0 0,-66 66 60 0 0,-2 0 1 0 0,0-1-1 0 0,-2-1 0 0 0,0-1 1 0 0,-2 0-1 0 0,0-1 1 0 0,-2-1-1 0 0,-1 0 0 0 0,-1-1 1 0 0,-1-2-61 0 0,-8 27-32 0 0,-1-1 0 0 0,1 1 0 0 0,-1-1 0 0 0,0 0 0 0 0,0 0 0 0 0,0 0 0 0 0,0 1 0 0 0,0-1 0 0 0,-1 0 0 0 0,0 0 0 0 0,1 0 0 0 0,-1 0 0 0 0,0 0 0 0 0,0 0 0 0 0,-1 0 0 0 0,1 0 0 0 0,-1 0 0 0 0,1 0 0 0 0,-1 0 0 0 0,0 0 0 0 0,0 0 0 0 0,0 0 0 0 0,0 1 0 0 0,-1-1 0 0 0,1 0 0 0 0,-1 1 0 0 0,0-1 0 0 0,1 1 0 0 0,-1 0 0 0 0,0 0 0 0 0,-1-1 0 0 0,1 1 0 0 0,0 0 1 0 0,-1 1-1 0 0,1-1 0 0 0,-1 0 0 0 0,1 1 0 0 0,-1-1 0 0 0,0 1 0 0 0,1 0 0 0 0,-1 0 0 0 0,0 0 0 0 0,0 0 0 0 0,0 1 0 0 0,0-1 0 0 0,0 1 0 0 0,0 0 0 0 0,0-1 0 0 0,0 1 0 0 0,-1 1 32 0 0,-4 2-131 0 0,0 1 1 0 0,1 0-1 0 0,-1 1 0 0 0,1 0 1 0 0,0 0-1 0 0,0 1 1 0 0,1 0-1 0 0,0 0 0 0 0,0 0 1 0 0,0 1-1 0 0,1-1 1 0 0,0 2-1 0 0,0-1 0 0 0,1 0 1 0 0,-3 8 130 0 0,3-9-56 0 0,-13 20-29 0 0,2 1 0 0 0,1 0 0 0 0,1 1 1 0 0,1 1-1 0 0,2 0 0 0 0,1 0 0 0 0,1 1 1 0 0,1 0-1 0 0,2 0 0 0 0,1 1 1 0 0,1 12 84 0 0,3-39 13 0 0,0-1 1 0 0,0 1-1 0 0,1 0 1 0 0,-1 0-1 0 0,1-1 1 0 0,0 1 0 0 0,0-1-1 0 0,0 1 1 0 0,1-1-1 0 0,-1 1 1 0 0,1-1-1 0 0,0 1 1 0 0,0-1 0 0 0,0 0-1 0 0,0 0 1 0 0,0 0-1 0 0,1 0 1 0 0,-1-1-1 0 0,1 1 1 0 0,0-1 0 0 0,0 1-1 0 0,0-1 1 0 0,0 0-1 0 0,0 0 1 0 0,1 0-1 0 0,-1-1 1 0 0,0 1 0 0 0,1-1-1 0 0,3 1-13 0 0,110 12 883 0 0,-94-17-726 0 0,-1-2-1 0 0,0 0 1 0 0,0-2 0 0 0,0 0 0 0 0,-1-2-1 0 0,0 0 1 0 0,-1-1 0 0 0,0-1 0 0 0,-1-1-1 0 0,0-1 1 0 0,11-10-157 0 0,10-2 82 0 0,-2-1-1 0 0,-1-3 0 0 0,-1 0 1 0 0,-1-3-1 0 0,-2-1 0 0 0,-2-1 1 0 0,24-33-82 0 0,-27-6-75 0 0,-29 72 52 0 0,0 0-1 0 0,0 0 1 0 0,0 0-1 0 0,0 1 1 0 0,-1-1 0 0 0,1 0-1 0 0,0 1 1 0 0,0-1-1 0 0,-1 1 1 0 0,1-1 0 0 0,0 1-1 0 0,-1 0 1 0 0,1 0-1 0 0,-1-1 1 0 0,1 1 0 0 0,0 0-1 0 0,-1 0 1 0 0,1 0-1 0 0,0 0 1 0 0,-1 1 0 0 0,1-1-1 0 0,-1 0 1 0 0,1 1 0 0 0,0-1-1 0 0,0 1 1 0 0,-1-1-1 0 0,1 1 1 0 0,0-1 0 0 0,0 1-1 0 0,-1 0 1 0 0,1 0-1 0 0,0-1 1 0 0,0 1 0 0 0,0 0-1 0 0,0 0 1 0 0,0 0-1 0 0,0 0 24 0 0,-11 9-30 0 0,-1 1-1 0 0,2 0 0 0 0,-1 1 0 0 0,1 0 1 0 0,1 1-1 0 0,1 0 0 0 0,-1 0 0 0 0,2 1 1 0 0,0 0-1 0 0,1 1 0 0 0,0-1 1 0 0,1 1-1 0 0,1 1 0 0 0,0-1 0 0 0,1 1 1 0 0,1 0-1 0 0,0 0 0 0 0,1 0 0 0 0,1 0 1 0 0,1 10 30 0 0,1-22 3 0 0,-1-1 0 0 0,2 1 0 0 0,-1-1 0 0 0,0 1 0 0 0,1-1 1 0 0,-1 0-1 0 0,1 1 0 0 0,0-1 0 0 0,0 0 0 0 0,0 0 0 0 0,1 0 1 0 0,-1-1-1 0 0,1 1 0 0 0,-1 0 0 0 0,1-1 0 0 0,0 0 0 0 0,0 1 1 0 0,0-1-1 0 0,0-1 0 0 0,1 1 0 0 0,-1 0 0 0 0,0-1 0 0 0,1 1 1 0 0,-1-1-1 0 0,4 0-3 0 0,93 14 594 0 0,-82-15-465 0 0,0-1-1 0 0,1-1 1 0 0,-1 0-1 0 0,0-1 0 0 0,0-1 1 0 0,-1-1-1 0 0,1 0 1 0 0,-1-2-1 0 0,0 0 1 0 0,0 0-1 0 0,-1-2 1 0 0,5-3-129 0 0,9-5 108 0 0,0-2-1 0 0,-2-1 1 0 0,0-1 0 0 0,-2-2 0 0 0,0 0 0 0 0,-2-2-1 0 0,0 0 1 0 0,-2-2 0 0 0,-1-1 0 0 0,-1 0 0 0 0,-1-1-1 0 0,4-12-107 0 0,-18 28 27 0 0,-1 0-1 0 0,0-1 1 0 0,-1 1-1 0 0,-1 0 1 0 0,0-1 0 0 0,-1 0-1 0 0,0 1 1 0 0,-1-1-1 0 0,-1-8-26 0 0,0 21-9 0 0,1 0 1 0 0,-1 0-1 0 0,1 0 1 0 0,-1 0-1 0 0,1 0 0 0 0,-1 0 1 0 0,0 0-1 0 0,1 0 1 0 0,-1 0-1 0 0,0 0 0 0 0,0 0 1 0 0,0 0-1 0 0,0 0 1 0 0,0 1-1 0 0,0-1 0 0 0,0 0 1 0 0,0 1-1 0 0,0-1 1 0 0,0 1-1 0 0,0-1 0 0 0,0 1 1 0 0,0-1-1 0 0,-1 1 0 0 0,1 0 1 0 0,0 0-1 0 0,0 0 1 0 0,0-1-1 0 0,-1 1 0 0 0,1 0 1 0 0,0 0-1 0 0,0 1 1 0 0,0-1-1 0 0,-1 0 0 0 0,1 0 1 0 0,0 1-1 0 0,0-1 1 0 0,0 0-1 0 0,0 1 0 0 0,-1-1 1 0 0,1 1-1 0 0,0 0 0 0 0,0-1 1 0 0,0 1-1 0 0,0 0 1 0 0,0-1-1 0 0,1 1 0 0 0,-1 0 1 0 0,0 0-1 0 0,0 0 1 0 0,0 0-1 0 0,1 0 0 0 0,-1 0 1 0 0,0 0-1 0 0,1 0 1 0 0,-1 0-1 0 0,1 0 0 0 0,0 1 9 0 0,-7 5-17 0 0,1 1 0 0 0,0 0 0 0 0,1 0-1 0 0,0 0 1 0 0,0 1 0 0 0,1 0-1 0 0,0 0 1 0 0,1 0 0 0 0,-1 1 0 0 0,2-1-1 0 0,-1 1 1 0 0,2-1 0 0 0,-1 1 0 0 0,1 0-1 0 0,1 0 1 0 0,0 0 0 0 0,0 0 0 0 0,1-1-1 0 0,0 1 1 0 0,0 0 0 0 0,1 0 0 0 0,1-1-1 0 0,0 1 1 0 0,0-1 0 0 0,1 0 0 0 0,0 0-1 0 0,0 0 1 0 0,1-1 0 0 0,0 1 0 0 0,1-1-1 0 0,0 0 1 0 0,0-1 0 0 0,0 1-1 0 0,4 2 19 0 0,4 1-112 0 0,0 0 0 0 0,1-1 0 0 0,0 0 0 0 0,0-2 0 0 0,1 0 0 0 0,0 0 0 0 0,0-1 0 0 0,1-1 0 0 0,0-1 0 0 0,0-1 0 0 0,0 0 1 0 0,6 0 110 0 0,47 2-3564 0 0,-25-12-4799 0 0,-33 3 2047 0 0</inkml:trace>
  <inkml:trace contextRef="#ctx0" brushRef="#br0" timeOffset="231.988">2365 567 7802 0 0,'0'0'973'0'0,"0"0"103"0"0,0 0 238 0 0,0 0 132 0 0,0 0-99 0 0,0 0-150 0 0,0 0-85 0 0,34 4-119 0 0,108 13-116 0 0,-107-13-544 0 0,0-2 0 0 0,0-2 0 0 0,0-1 0 0 0,1-1 0 0 0,16-5-333 0 0,2 1-146 0 0,39-10-1576 0 0,-41 6-4519 0 0,-42 10 1614 0 0,-5 0-2439 0 0</inkml:trace>
  <inkml:trace contextRef="#ctx0" brushRef="#br0" timeOffset="398.014">2427 861 2040 0 0,'0'0'2041'0'0,"0"0"-569"0"0,0 0-80 0 0,0 0 153 0 0,0 0-129 0 0,0 0-288 0 0,0 0-279 0 0,210 19-297 0 0,-171-27-208 0 0,7-3-248 0 0,2 0-264 0 0,3 0-360 0 0,-1 0-857 0 0,-8 0-1703 0 0,-18 4-4618 0 0</inkml:trace>
  <inkml:trace contextRef="#ctx0" brushRef="#br0" timeOffset="1068.552">3743 463 1808 0 0,'0'0'1445'0'0,"0"0"106"0"0,0 0 150 0 0,0 0 108 0 0,0 0-77 0 0,0 0-204 0 0,0 0-255 0 0,0 0-245 0 0,0 0-164 0 0,0 0-141 0 0,-27 34-123 0 0,-82 102-90 0 0,82-84-82 0 0,26-47-337 0 0,1-1 1 0 0,0 1-1 0 0,0-1 0 0 0,1 1 1 0 0,-1 0-1 0 0,1-1 1 0 0,0 1-1 0 0,0-1 1 0 0,1 0-1 0 0,-1 1 1 0 0,1-1-1 0 0,0 0 1 0 0,0 0-1 0 0,0 0 1 0 0,1 0-1 0 0,-1 0 0 0 0,1 0 1 0 0,0-1-1 0 0,0 1 1 0 0,0-1-1 0 0,1 0 1 0 0,-1 0-1 0 0,1 0 1 0 0,0-1-1 0 0,0 1 1 0 0,0-1-1 0 0,0 0 1 0 0,0 0-1 0 0,0 0 0 0 0,0 0 1 0 0,3 0-92 0 0,4 1 196 0 0,0-1 1 0 0,1 1-1 0 0,0-2 1 0 0,-1 0 0 0 0,1 0-1 0 0,0-1 1 0 0,0 0-1 0 0,-1-1 1 0 0,1 0-1 0 0,0-1 1 0 0,-1-1-1 0 0,0 1 1 0 0,1-2-1 0 0,-1 0 1 0 0,0 0-1 0 0,6-4-196 0 0,156-107 1211 0 0,-172 114-1201 0 0,17-12 34 0 0,-1-1 0 0 0,-1 0 1 0 0,0-2-1 0 0,-1 1 0 0 0,-1-2 0 0 0,0 0 1 0 0,-1-1-1 0 0,-1 0 0 0 0,-1-1 0 0 0,0 0 1 0 0,-2-1-1 0 0,0 0 0 0 0,-1 0 1 0 0,-1-1-1 0 0,-1 0 0 0 0,-1 0 0 0 0,-1 0 1 0 0,-1-1-1 0 0,0 0 0 0 0,-2 0 0 0 0,-1-14-44 0 0,-2 24-77 0 0,-1 0-1 0 0,0 0 1 0 0,-1 1-1 0 0,0-1 0 0 0,-1 1 1 0 0,0 0-1 0 0,-1 0 0 0 0,0 0 1 0 0,0 1-1 0 0,-2-1 1 0 0,1 2-1 0 0,-1-1 0 0 0,0 1 1 0 0,-1 1-1 0 0,0-1 1 0 0,-1 1-1 0 0,0 1 0 0 0,0 0 1 0 0,0 0-1 0 0,-1 1 1 0 0,0 0-1 0 0,0 1 0 0 0,0 1 1 0 0,-1-1-1 0 0,0 2 1 0 0,0 0-1 0 0,0 0 0 0 0,0 1 1 0 0,0 0-1 0 0,0 1 0 0 0,-1 1 1 0 0,1 0-1 0 0,0 0 1 0 0,-1 1-1 0 0,1 1 0 0 0,-11 3 78 0 0,11 0-8 0 0,0 1-1 0 0,1 0 0 0 0,0 1 0 0 0,0 0 1 0 0,0 1-1 0 0,1 0 0 0 0,0 0 0 0 0,1 1 1 0 0,0 1-1 0 0,1-1 0 0 0,0 1 0 0 0,0 1 1 0 0,1 0-1 0 0,0 0 0 0 0,1 0 0 0 0,0 1 1 0 0,1 0-1 0 0,0 0 0 0 0,1 0 0 0 0,0 0 1 0 0,1 1-1 0 0,1 0 0 0 0,0-1 0 0 0,0 1 1 0 0,1 1 8 0 0,1 1-2 0 0,-1-1 1 0 0,2 1-1 0 0,0-1 1 0 0,1 0-1 0 0,0 1 1 0 0,1-1-1 0 0,1 0 1 0 0,0 0-1 0 0,1-1 1 0 0,0 1-1 0 0,1-1 1 0 0,1 0-1 0 0,0-1 1 0 0,0 1-1 0 0,1-1 1 0 0,9 9 1 0 0,-1-6-74 0 0,1 0 0 0 0,0-2 0 0 0,1 0 0 0 0,0 0 0 0 0,1-2 0 0 0,0 0 0 0 0,1-1 0 0 0,0-2 0 0 0,1 0 0 0 0,0-1 0 0 0,0 0 0 0 0,0-2 0 0 0,1-1 0 0 0,0 0 0 0 0,0-2 1 0 0,0-1-1 0 0,0 0 0 0 0,0-2 0 0 0,0 0 0 0 0,6-2 74 0 0,73-35-6049 0 0,-42 0-3159 0 0,-53 35 7929 0 0,10-9-2799 0 0</inkml:trace>
  <inkml:trace contextRef="#ctx0" brushRef="#br0" timeOffset="1379.962">4666 36 8538 0 0,'0'0'1583'0'0,"0"0"-134"0"0,0 0-159 0 0,0 0-66 0 0,0 0-46 0 0,0 0-74 0 0,0 0-89 0 0,-28 35-133 0 0,-82 108-169 0 0,106-140-665 0 0,0 1 0 0 0,1 0 0 0 0,-1 0 0 0 0,1 1 0 0 0,0-1 0 0 0,1 1 0 0 0,-1-1 0 0 0,1 1 0 0 0,0 0 0 0 0,0 0 0 0 0,0 0 0 0 0,0 0-1 0 0,1 0 1 0 0,0 0 0 0 0,0 0 0 0 0,1 1 0 0 0,-1-1-48 0 0,1 9 132 0 0,-1-4-33 0 0,0 0 0 0 0,1 0 0 0 0,0 0 1 0 0,1 1-1 0 0,0-1 0 0 0,1 0 0 0 0,0 0 0 0 0,0-1 0 0 0,1 1 0 0 0,0 0 1 0 0,1-1-1 0 0,0 1 0 0 0,1-1 0 0 0,-1 0 0 0 0,2-1 0 0 0,-1 1 0 0 0,1-1 1 0 0,1 0-1 0 0,-1-1 0 0 0,1 1 0 0 0,1-1 0 0 0,-1-1 0 0 0,1 1 1 0 0,1-1-1 0 0,-1-1 0 0 0,7 4-99 0 0,-2-4 171 0 0,1 0-1 0 0,0 0 1 0 0,0-1 0 0 0,0-1 0 0 0,1-1 0 0 0,-1 0 0 0 0,1-1 0 0 0,-1 0-1 0 0,1-1 1 0 0,4-1-171 0 0,-1-2 90 0 0,0 0 0 0 0,-1-1 1 0 0,0 0-1 0 0,0-2 0 0 0,0 0 0 0 0,-1-1 0 0 0,0-1 0 0 0,0 0 1 0 0,-1-1-1 0 0,0-1 0 0 0,0 0 0 0 0,-1-1 0 0 0,-1-1 0 0 0,0 0 0 0 0,0 0 1 0 0,-1-2-1 0 0,-1 1 0 0 0,0-1 0 0 0,-1-1 0 0 0,3-6-90 0 0,-4 6-25 0 0,0-1 0 0 0,-1 0 0 0 0,-1-1 0 0 0,-1 1 0 0 0,0-1 0 0 0,-1 0 0 0 0,-1-1 0 0 0,0 0 0 0 0,-2 1 0 0 0,1-3 25 0 0,-3 14-112 0 0,1 0-1 0 0,-1 0 1 0 0,0 0-1 0 0,0 0 0 0 0,-1 0 1 0 0,0 0-1 0 0,0 0 1 0 0,0 0-1 0 0,-1 0 1 0 0,0 1-1 0 0,0-1 1 0 0,0 1-1 0 0,-1-1 1 0 0,1 1-1 0 0,-2 0 1 0 0,1 0-1 0 0,0 0 1 0 0,-1 0-1 0 0,0 1 1 0 0,0-1-1 0 0,0 1 1 0 0,-1 0-1 0 0,1 0 1 0 0,-1 1-1 0 0,0-1 1 0 0,0 1-1 0 0,0 0 1 0 0,-1 1-1 0 0,1-1 1 0 0,-1 1-1 0 0,-2-1 113 0 0,-3 0-445 0 0,0 1 1 0 0,0 0-1 0 0,0 1 0 0 0,0 0 0 0 0,-1 0 1 0 0,1 1-1 0 0,0 1 0 0 0,0 0 0 0 0,0 1 1 0 0,0 0-1 0 0,0 0 0 0 0,0 1 0 0 0,-3 2 445 0 0,-83 34-9965 0 0,68-26 3438 0 0</inkml:trace>
  <inkml:trace contextRef="#ctx0" brushRef="#br0" timeOffset="1664.154">4463 482 3649 0 0,'0'0'2580'0'0,"0"0"-122"0"0,0 0-97 0 0,0 0-184 0 0,0 0-339 0 0,0 0-316 0 0,0 0-266 0 0,0 0-249 0 0,0 0-221 0 0,32-25-205 0 0,99-76-170 0 0,-42 35 258 0 0,-75 58-526 0 0,-9 4-110 0 0,0 0 0 0 0,1 0 0 0 0,0 1-1 0 0,0-1 1 0 0,0 1 0 0 0,0 1 0 0 0,0-1 0 0 0,1 1 0 0 0,-1 0 0 0 0,1 0 0 0 0,0 1 0 0 0,-1 0 0 0 0,1 0-1 0 0,0 1 1 0 0,0 0 0 0 0,0 0 0 0 0,-1 0 0 0 0,5 1-33 0 0,54 53 252 0 0,-52-44-219 0 0,0-1 0 0 0,1-1 1 0 0,0 0-1 0 0,0-1 0 0 0,1 0 0 0 0,0-1 0 0 0,0-1 1 0 0,0 0-1 0 0,9 1-33 0 0,109 5-288 0 0,-77-26-4973 0 0,-49 13 3525 0 0,0-1-1223 0 0,-1 0-1810 0 0,3 0-2799 0 0</inkml:trace>
  <inkml:trace contextRef="#ctx0" brushRef="#br0" timeOffset="2000.944">3375 1005 4529 0 0,'0'0'1691'0'0,"0"0"-24"0"0,0 0 1 0 0,36-2 41 0 0,116-4-141 0 0,274-45 4089 0 0,173-30-2075 0 0,2 33-3330 0 0,-358 39-2064 0 0,-164 7-1890 0 0,1 2-4229 0 0,-53 0-947 0 0</inkml:trace>
  <inkml:trace contextRef="#ctx0" brushRef="#br0" timeOffset="6782.134">4073 1281 944 0 0,'0'0'648'0'0,"0"0"-78"0"0,0 0 85 0 0,0 0 217 0 0,0 0 228 0 0,0 0 150 0 0,0 0 5 0 0,-29 34-73 0 0,-87 109-128 0 0,66-65 247 0 0,45-63-1022 0 0,2-11-199 0 0,1-1-1 0 0,1 0 1 0 0,-1 1 0 0 0,0-1-1 0 0,1 1 1 0 0,-1 0-1 0 0,1-1 1 0 0,0 1-1 0 0,1 0 1 0 0,-1 0-1 0 0,1 0 1 0 0,-1 0-1 0 0,1-1 1 0 0,0 1-1 0 0,0 0 1 0 0,1 0 0 0 0,-1 0-1 0 0,1 0 1 0 0,0 0-1 0 0,0-1 1 0 0,0 1-1 0 0,1 0 1 0 0,-1-1-1 0 0,1 1 1 0 0,0-1-1 0 0,0 0 1 0 0,0 1-1 0 0,0-1 1 0 0,0 0 0 0 0,1 0-1 0 0,0 0 1 0 0,-1-1-1 0 0,1 1 1 0 0,0-1-1 0 0,1 1 1 0 0,-1-1-1 0 0,0 0 1 0 0,0 0-1 0 0,4 1-79 0 0,6-1 217 0 0,-1 0 0 0 0,1-1-1 0 0,0 0 1 0 0,-1-1-1 0 0,1 0 1 0 0,0-1 0 0 0,-1-1-1 0 0,1 0 1 0 0,-1-1-1 0 0,0 0 1 0 0,0-1 0 0 0,0 0-1 0 0,0-1 1 0 0,0 0-1 0 0,-1-1 1 0 0,0 0 0 0 0,0-1-217 0 0,19-13 461 0 0,-1-1 0 0 0,-1-1 1 0 0,0-2-1 0 0,-2 0 1 0 0,10-15-462 0 0,-18 22 74 0 0,-1-1 0 0 0,-1-1 1 0 0,0-1-1 0 0,-2 0 0 0 0,0-1 1 0 0,-2-1-1 0 0,0 0 0 0 0,-1 0 1 0 0,-2-1-1 0 0,0 0 0 0 0,-1-1 1 0 0,-2 0-1 0 0,0 0 0 0 0,-2-1 1 0 0,1-10-75 0 0,-5 27-16 0 0,2-3-73 0 0,0 0 0 0 0,-2 0 1 0 0,1-1-1 0 0,-1 1 0 0 0,-1 0 0 0 0,0 0 0 0 0,0 0 0 0 0,-2 0 1 0 0,1 0-1 0 0,-1 0 0 0 0,0 1 0 0 0,-1-1 0 0 0,-1 1 0 0 0,1 0 1 0 0,-2 0-1 0 0,1 0 0 0 0,-3-1 89 0 0,6 9-27 0 0,-1 0-1 0 0,0-1 1 0 0,0 1-1 0 0,0 0 1 0 0,0 0 0 0 0,-1 1-1 0 0,1-1 1 0 0,0 1-1 0 0,-1 0 1 0 0,1 0 0 0 0,-1 0-1 0 0,0 0 1 0 0,1 0-1 0 0,-1 1 1 0 0,1 0 0 0 0,-1 0-1 0 0,0 0 1 0 0,1 0 0 0 0,-1 0-1 0 0,0 1 1 0 0,1-1-1 0 0,-1 1 1 0 0,1 0 0 0 0,-1 0-1 0 0,1 1 1 0 0,-1-1-1 0 0,1 1 1 0 0,0-1 0 0 0,-1 1 27 0 0,-85 66-124 0 0,73-51 165 0 0,1 0-1 0 0,1 1 1 0 0,0 0-1 0 0,2 1 0 0 0,0 1 1 0 0,1 0-1 0 0,1 0 1 0 0,0 1-1 0 0,2 1 0 0 0,1-1 1 0 0,0 1-1 0 0,2 1 1 0 0,0-1-1 0 0,2 1 0 0 0,0 0 1 0 0,2-1-1 0 0,1 16-40 0 0,1-30 75 0 0,0 0-1 0 0,1-1 1 0 0,-1 1-1 0 0,2 0 1 0 0,-1-1-1 0 0,1 1 1 0 0,1-1-1 0 0,-1 0 1 0 0,1 0-1 0 0,1 0 1 0 0,-1-1-1 0 0,1 0 1 0 0,0 1-1 0 0,0-2 1 0 0,1 1-1 0 0,0 0 1 0 0,0-1-1 0 0,0 0 1 0 0,0-1 0 0 0,1 1-1 0 0,0-1 1 0 0,1 0-75 0 0,9 5 173 0 0,0-1 1 0 0,1 0 0 0 0,-1-2 0 0 0,1 0 0 0 0,1-1 0 0 0,-1 0-1 0 0,1-2 1 0 0,15 1-174 0 0,195 4 460 0 0,-163-23-3008 0 0,-58 5-4687 0 0,-7 9-3631 0 0</inkml:trace>
  <inkml:trace contextRef="#ctx0" brushRef="#br0" timeOffset="7199.003">4992 909 12667 0 0,'0'0'1801'0'0,"0"0"-682"0"0,0 0-333 0 0,0 0 38 0 0,0 0 84 0 0,0 0-8 0 0,0 0-91 0 0,0 0-167 0 0,0 0-160 0 0,0 0-121 0 0,0 0-97 0 0,0 0-64 0 0,0 0-46 0 0,-10 24-14 0 0,-29 75-24 0 0,-25 50 121 0 0,51-113-225 0 0,-16 83-39 0 0,29-113 25 0 0,0 0-1 0 0,0 0 1 0 0,0 0-1 0 0,1 0 0 0 0,0 0 1 0 0,0 0-1 0 0,1 0 1 0 0,0 0-1 0 0,0-1 0 0 0,0 1 1 0 0,1-1-1 0 0,-1 1 1 0 0,1-1-1 0 0,0 0 0 0 0,1 0 1 0 0,0 0-1 0 0,-1-1 1 0 0,1 1-1 0 0,1-1 0 0 0,-1 0 1 0 0,2 1 2 0 0,7 2 66 0 0,1 0 1 0 0,0-1-1 0 0,0-1 1 0 0,1 0-1 0 0,-1-1 1 0 0,1 0-1 0 0,0-1 1 0 0,0-1-1 0 0,0 0 1 0 0,1-2-1 0 0,-1 1 1 0 0,0-2-1 0 0,1 0 1 0 0,-1-1-1 0 0,1 0-66 0 0,-10 1-24 0 0,0 1 0 0 0,-1-1 0 0 0,1 0 0 0 0,0-1 0 0 0,-1 1 0 0 0,1-1 0 0 0,-1 0 0 0 0,1-1 0 0 0,-1 1 0 0 0,0-1 0 0 0,0 0 0 0 0,0 0 0 0 0,-1-1 0 0 0,1 1 0 0 0,3-5 24 0 0,5-29-4298 0 0,-13 30 2009 0 0,-2-12-7630 0 0,-1 15 3447 0 0</inkml:trace>
  <inkml:trace contextRef="#ctx0" brushRef="#br0" timeOffset="7453.554">4592 1244 12995 0 0,'0'0'1168'0'0,"0"0"-136"0"0,0 0 8 0 0,0 0 33 0 0,0 0-193 0 0,195 0-96 0 0,-147 0-72 0 0,2-4-136 0 0,9-3-104 0 0,-2-4-216 0 0,5 4-224 0 0,5-4-288 0 0,-3-1-568 0 0,-1 1-1224 0 0,-15 4-2769 0 0,-19 3-7410 0 0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06.0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0 376 6881 0 0,'0'0'743'0'0,"0"0"-292"0"0,0 0-15 0 0,0 0 283 0 0,0 0 371 0 0,0 0 238 0 0,0 0-32 0 0,0 0-176 0 0,39-11-179 0 0,122-37-211 0 0,-24 23 243 0 0,342-26 227 0 0,-421 46-2623 0 0,-84 2-12565 0 0,20 3 11491 0 0</inkml:trace>
  <inkml:trace contextRef="#ctx0" brushRef="#br0" timeOffset="258.872">35 535 11098 0 0,'0'0'536'0'0,"0"0"-549"0"0,0 0-104 0 0,0 0 305 0 0,0 0 483 0 0,0 0 250 0 0,0 0-9 0 0,35-5-117 0 0,112-14-128 0 0,81-18 535 0 0,191-13-1026 0 0,-332 43-393 0 0,-23 1-3313 0 0,-20 4-6710 0 0,-44 2 7191 0 0</inkml:trace>
  <inkml:trace contextRef="#ctx0" brushRef="#br0" timeOffset="584.153">426 1 7858 0 0,'0'0'1329'0'0,"0"0"-465"0"0,0 0-479 0 0,0 0-231 0 0,0 0 61 0 0,0 0 266 0 0,0 0 301 0 0,0 0 227 0 0,0 0 65 0 0,0 0-100 0 0,0 0-177 0 0,0 0-183 0 0,0 0-125 0 0,37 24-68 0 0,122 78-34 0 0,-33-40 297 0 0,163 60 298 0 0,-224-71-893 0 0,-64-49-58 0 0,0 1 0 0 0,-1 0 1 0 0,1 0-1 0 0,-1-1 0 0 0,1 1 0 0 0,-1 0 0 0 0,0 0 0 0 0,0 0 0 0 0,-1 0 1 0 0,1 0-1 0 0,0-1 0 0 0,-1 1 0 0 0,0 0 0 0 0,0 0 0 0 0,0-1 0 0 0,0 1 1 0 0,0 0-1 0 0,0-1 0 0 0,-1 1 0 0 0,1-1 0 0 0,-1 0 0 0 0,0 1 0 0 0,1-1 0 0 0,-1 0 1 0 0,0 0-1 0 0,0 0 0 0 0,-1 0 0 0 0,1-1 0 0 0,0 1 0 0 0,-1 0 0 0 0,-1 0-31 0 0,1 1 11 0 0,-30 25 193 0 0,-1-2 0 0 0,-1-1 0 0 0,-2-2-1 0 0,-21 11-203 0 0,-132 94-272 0 0,147-74-2135 0 0,21-13-6968 0 0,15-30 50 0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17.7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1 103 6929 0 0,'0'0'1186'0'0,"0"0"-110"0"0,0 0 85 0 0,0 0 259 0 0,0 0 37 0 0,0 0-142 0 0,0 0-158 0 0,0 0-142 0 0,33-3-145 0 0,108-10-144 0 0,274-44 1977 0 0,-251 28-7086 0 0,-155 28 2469 0 0,-5 1-1366 0 0,-1 0-2717 0 0,-3 0 556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47.2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1 7050 0 0,'0'0'3232'0'0,"0"0"-1545"0"0,0 0-659 0 0,0 0-31 0 0,0 0 151 0 0,0 0 144 0 0,0 0 43 0 0,0 0-64 0 0,0 0-165 0 0,0 0-230 0 0,0 0-195 0 0,0 35-163 0 0,-2 116-109 0 0,-30 101 470 0 0,23-198-939 0 0,-5 35-951 0 0,3 0 0 0 0,1 64 1011 0 0,17-129-4008 0 0,3-21-7224 0 0,-8-3 5045 0 0</inkml:trace>
  <inkml:trace contextRef="#ctx0" brushRef="#br0" timeOffset="391.722">486 67 4505 0 0,'0'0'1628'0'0,"0"0"-443"0"0,0 0 16 0 0,0 0 247 0 0,0 0 83 0 0,0 0-124 0 0,-27 36-226 0 0,-84 116-224 0 0,42-34 424 0 0,56-91-1130 0 0,2 1 0 0 0,0 0 0 0 0,2 0 0 0 0,1 1 0 0 0,1 0 0 0 0,1 1 0 0 0,2 0 0 0 0,1-1 1 0 0,1 1-1 0 0,3 19-251 0 0,-1-42 43 0 0,1-1 0 0 0,0 1 0 0 0,0-1 0 0 0,1 1 0 0 0,0-1-1 0 0,0 0 1 0 0,0 1 0 0 0,1-1 0 0 0,0 0 0 0 0,0-1 0 0 0,0 1 0 0 0,1-1 0 0 0,0 1 0 0 0,0-1 0 0 0,1 0 0 0 0,-1 0 0 0 0,1-1 0 0 0,0 1 0 0 0,0-1 0 0 0,0 0 0 0 0,1-1 0 0 0,0 1 0 0 0,-1-1 0 0 0,1 0 0 0 0,0 0 0 0 0,1-1 0 0 0,-1 0 0 0 0,0 0-1 0 0,1-1 1 0 0,-1 1 0 0 0,1-1 0 0 0,-1-1 0 0 0,2 1-43 0 0,5-1 167 0 0,-1 0 0 0 0,0-1 0 0 0,1-1 0 0 0,-1 0 0 0 0,0 0 0 0 0,0-1 0 0 0,0-1 0 0 0,0 0 0 0 0,-1 0 0 0 0,0-1 0 0 0,10-6-167 0 0,7-4 173 0 0,-1-2 0 0 0,-1-1-1 0 0,0 0 1 0 0,-1-2 0 0 0,-1-1 0 0 0,-1-1 0 0 0,-1-1 0 0 0,-1-1 0 0 0,-1-1 0 0 0,-1-1-1 0 0,2-5-172 0 0,-13 14 31 0 0,-1 1-1 0 0,0-1 0 0 0,-1-1 0 0 0,-1 1 1 0 0,-1-1-1 0 0,-1 0 0 0 0,0 0 0 0 0,-1 0 1 0 0,-1 0-1 0 0,0 0 0 0 0,-2-1 0 0 0,-1-5-30 0 0,1 16-27 0 0,0 1 1 0 0,-1-1-1 0 0,0 0 0 0 0,0 1 0 0 0,0-1 0 0 0,-1 1 0 0 0,-1 0 0 0 0,1 0 1 0 0,-1 0-1 0 0,0 1 0 0 0,0-1 0 0 0,-1 1 0 0 0,0 0 0 0 0,0 0 1 0 0,-1 0-1 0 0,0 1 0 0 0,1 0 0 0 0,-2 0 0 0 0,1 0 0 0 0,-1 1 1 0 0,1 0-1 0 0,-1 0 0 0 0,0 1 0 0 0,-6-2 27 0 0,2 1-92 0 0,-1 0 0 0 0,1 0 0 0 0,-1 1 0 0 0,0 1 0 0 0,0 0 0 0 0,-1 0 0 0 0,1 2 0 0 0,0-1 0 0 0,0 2 0 0 0,0-1 0 0 0,-1 2 0 0 0,1-1 0 0 0,0 2 0 0 0,0 0 0 0 0,-8 3 92 0 0,0 2-387 0 0,0 1-1 0 0,1 0 1 0 0,1 2 0 0 0,-1 0 0 0 0,2 1-1 0 0,-1 1 1 0 0,2 1 0 0 0,0 0 0 0 0,-5 7 387 0 0,-26 35-3904 0 0,6 6-3349 0 0,28-38-534 0 0</inkml:trace>
  <inkml:trace contextRef="#ctx0" brushRef="#br0" timeOffset="1219.425">1530 457 0 0 0,'0'0'1559'0'0,"0"0"313"0"0,0 0 174 0 0,0 0-80 0 0,0 0-174 0 0,0 0-167 0 0,0 0-105 0 0,0 0-104 0 0,0 0-154 0 0,0 0-126 0 0,0 0-136 0 0,-4-4-98 0 0,2 2-756 0 0,0 0-1 0 0,0 0 1 0 0,-1 0-1 0 0,1 0 1 0 0,-1 1 0 0 0,1-1-1 0 0,-1 1 1 0 0,1 0 0 0 0,-1-1-1 0 0,0 1 1 0 0,1 0 0 0 0,-1 1-1 0 0,0-1 1 0 0,0 0 0 0 0,0 1-1 0 0,0 0 1 0 0,0-1-1 0 0,0 1 1 0 0,-2 1-146 0 0,-11 1 198 0 0,1 1 0 0 0,0 1 0 0 0,0 1-1 0 0,1 0 1 0 0,0 1 0 0 0,-1 0 0 0 0,2 1 0 0 0,-1 1 0 0 0,-7 6-198 0 0,4-5 12 0 0,0 2 1 0 0,1 0 0 0 0,0 1 0 0 0,1 0 0 0 0,0 1 0 0 0,1 1 0 0 0,1 0 0 0 0,0 1 0 0 0,1 1-1 0 0,0 0 1 0 0,1 0 0 0 0,1 1 0 0 0,1 1 0 0 0,1 0 0 0 0,-2 3-13 0 0,9-17-2 0 0,0 0 0 0 0,0-1 1 0 0,0 1-1 0 0,0 0 0 0 0,1-1 1 0 0,0 1-1 0 0,0 0 0 0 0,0 0 0 0 0,0 0 1 0 0,0-1-1 0 0,1 1 0 0 0,-1 0 1 0 0,1-1-1 0 0,0 1 0 0 0,0 0 0 0 0,0-1 1 0 0,1 1-1 0 0,-1-1 0 0 0,1 1 1 0 0,0-1-1 0 0,0 0 0 0 0,0 0 0 0 0,1 0 1 0 0,-1 0-1 0 0,1 0 0 0 0,-1-1 1 0 0,1 1-1 0 0,0-1 0 0 0,0 1 0 0 0,0-1 1 0 0,0 0-1 0 0,1 0 0 0 0,-1 0 1 0 0,0-1-1 0 0,1 1 0 0 0,-1-1 0 0 0,1 0 1 0 0,0 0-1 0 0,-1 0 0 0 0,1-1 1 0 0,0 1-1 0 0,0-1 2 0 0,14 0 94 0 0,0 0 1 0 0,0-2-1 0 0,0 0 0 0 0,-1-1 1 0 0,1-1-1 0 0,-1 0 1 0 0,0-1-1 0 0,0-2 0 0 0,0 1 1 0 0,-1-2-1 0 0,0 0 0 0 0,11-7-94 0 0,175-134 981 0 0,-188 138-928 0 0,141-129 511 0 0,-155 141-566 0 0,0-1 1 0 0,0 0 0 0 0,0 1-1 0 0,0-1 1 0 0,0 0-1 0 0,1 0 1 0 0,-1 1-1 0 0,0-1 1 0 0,0 0 0 0 0,0 0-1 0 0,1 1 1 0 0,-1-1-1 0 0,0 0 1 0 0,0 0 0 0 0,1 0-1 0 0,-1 1 1 0 0,0-1-1 0 0,0 0 1 0 0,1 0 0 0 0,-1 0-1 0 0,0 0 1 0 0,1 0-1 0 0,-1 0 1 0 0,0 0-1 0 0,1 0 1 0 0,-1 0 0 0 0,0 0-1 0 0,1 0 1 0 0,-1 0-1 0 0,0 0 1 0 0,0 0 0 0 0,1 0-1 0 0,-1 0 1 0 0,0 0-1 0 0,1 0 1 0 0,-1 0 0 0 0,0 0-1 0 0,1 0 1 0 0,-1 0-1 0 0,0-1 2 0 0,-14 35-219 0 0,-11 34-1079 0 0,21-20-2991 0 0,14-22-2724 0 0,3-14-1823 0 0,-9-8 5053 0 0</inkml:trace>
  <inkml:trace contextRef="#ctx0" brushRef="#br0" timeOffset="1738.271">1838 825 0 0 0,'0'0'1804'0'0,"0"0"353"0"0,0 0 275 0 0,0 0 13 0 0,0 0-325 0 0,0 0-337 0 0,0 0-194 0 0,0 0-108 0 0,0 0-70 0 0,0 0-126 0 0,0 0-192 0 0,0 0-203 0 0,18-11-158 0 0,57-36-113 0 0,21-38 737 0 0,98-80-643 0 0,-194 165-709 0 0,1-1-1 0 0,-1 1 1 0 0,0-1-1 0 0,1 1 0 0 0,-1-1 1 0 0,1 1-1 0 0,-1-1 0 0 0,0 1 1 0 0,1-1-1 0 0,-1 1 1 0 0,1-1-1 0 0,-1 1 0 0 0,1 0 1 0 0,0-1-1 0 0,-1 1 0 0 0,1 0 1 0 0,-1-1-1 0 0,1 1 1 0 0,0 0-1 0 0,-1 0 0 0 0,1 0 1 0 0,0-1-1 0 0,-1 1 0 0 0,1 0 1 0 0,0 0-1 0 0,-1 0 1 0 0,1 0-1 0 0,0 0 0 0 0,-1 0 1 0 0,1 1-1 0 0,-1-1 0 0 0,1 0 1 0 0,0 0-1 0 0,-1 0 1 0 0,1 0-1 0 0,0 1 0 0 0,-1-1 1 0 0,1 0-1 0 0,-1 1 0 0 0,1-1 1 0 0,-1 0-1 0 0,1 1 1 0 0,-1-1-1 0 0,1 1 0 0 0,-1-1 1 0 0,1 1-1 0 0,-1-1 0 0 0,1 1 1 0 0,-1-1-1 0 0,0 1 1 0 0,1 0-1 0 0,-1-1 0 0 0,0 1 1 0 0,0-1-1 0 0,0 1 0 0 0,1 0 1 0 0,-1-1-1 0 0,0 1 1 0 0,0 0-1 0 0,0-1 0 0 0,0 1 1 0 0,0 0-1 0 0,0-1 0 0 0,0 1 1 0 0,0 0-4 0 0,-8 48 338 0 0,6-44-319 0 0,0 4 23 0 0,-7 55 74 0 0,10-63-111 0 0,-1 1 0 0 0,1 0 0 0 0,-1-1 0 0 0,1 1 0 0 0,-1 0 0 0 0,1-1 0 0 0,0 1 0 0 0,0-1 0 0 0,-1 1 0 0 0,1-1 0 0 0,0 0 0 0 0,1 1 0 0 0,-1-1 0 0 0,0 0 0 0 0,0 0 0 0 0,0 0 0 0 0,1 1 0 0 0,-1-1 0 0 0,1-1 0 0 0,-1 1 0 0 0,1 0 0 0 0,-1 0 0 0 0,1 0 0 0 0,-1-1 0 0 0,1 1 0 0 0,0-1 0 0 0,-1 0 0 0 0,1 1 0 0 0,0-1 0 0 0,-1 0 0 0 0,1 0 0 0 0,0 0 0 0 0,-1 0 0 0 0,1 0 0 0 0,0 0 0 0 0,0 0-5 0 0,22-3 153 0 0,0-1 0 0 0,0-2 0 0 0,0 0 0 0 0,-1-1 0 0 0,0-1-1 0 0,0-1 1 0 0,-1-1 0 0 0,0-1 0 0 0,15-11-153 0 0,49-21 177 0 0,69-16 52 0 0,-154 61-199 0 0,0-1 0 0 0,1 1 0 0 0,-1-1 0 0 0,0 1 0 0 0,0 0 0 0 0,0-1 0 0 0,0 1 0 0 0,0 0 0 0 0,-1 0 0 0 0,1 0 0 0 0,0-1 0 0 0,-1 1 0 0 0,1 0 0 0 0,-1 0 0 0 0,0 0 0 0 0,0 0 0 0 0,0 0 0 0 0,0 0 1 0 0,0 0-1 0 0,0 0 0 0 0,0 0 0 0 0,-1 0 0 0 0,1 0 0 0 0,-1 0 0 0 0,1-1 0 0 0,-1 1-30 0 0,1 8 74 0 0,0-1-42 0 0,-1-4-26 0 0,1-1 1 0 0,0 1-1 0 0,0-1 1 0 0,0 1-1 0 0,1 0 1 0 0,-1-1-1 0 0,1 1 1 0 0,0-1-1 0 0,0 1 1 0 0,1-1-1 0 0,0 1 1 0 0,-1-1-1 0 0,1 0 1 0 0,1 0-1 0 0,-1 0 1 0 0,1 0-7 0 0,16 15-36 0 0,-9-9-591 0 0,-2-4-4613 0 0,2-4-6918 0 0,-7-2 2621 0 0</inkml:trace>
  <inkml:trace contextRef="#ctx0" brushRef="#br0" timeOffset="2634.691">1797 571 0 0 0,'3'-1'-114'0'0,"-12"-6"16061"0"0,4 12-15292 0 0,-28 25 2625 0 0,29-24-3116 0 0,0 0-1 0 0,1 1 0 0 0,0-1 1 0 0,0 1-1 0 0,1 0 0 0 0,0 0 1 0 0,0 0-1 0 0,1 0 1 0 0,0 0-1 0 0,0 0 0 0 0,0 0 1 0 0,1 1-1 0 0,0-1 0 0 0,1 6-163 0 0,0-9 5 0 0,0 0 0 0 0,0 0 0 0 0,0 0-1 0 0,1 0 1 0 0,-1 0 0 0 0,1 0 0 0 0,0 0-1 0 0,0 0 1 0 0,1-1 0 0 0,-1 1-1 0 0,1-1 1 0 0,0 0 0 0 0,-1 0 0 0 0,1 0-1 0 0,1 0 1 0 0,-1 0 0 0 0,0-1 0 0 0,1 1-1 0 0,-1-1 1 0 0,1 0 0 0 0,0 0-1 0 0,0 0 1 0 0,0-1 0 0 0,0 1 0 0 0,0-1-1 0 0,0 0 1 0 0,0 0 0 0 0,0 0 0 0 0,0-1-1 0 0,0 1 1 0 0,4-1-5 0 0,25-3-1580 0 0,-12-1-7227 0 0,-15 3-2184 0 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17.8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3209 0 0,'0'0'736'0'0,"0"0"304"0"0,0 0 168 0 0,0 0 145 0 0,0 0 23 0 0,0 0-112 0 0,0 0-160 0 0,0 0-215 0 0,0 0-257 0 0,208 33-248 0 0,-172-41-232 0 0,10-3-280 0 0,2 0-632 0 0,6-3-1217 0 0,-10-1-2096 0 0,-15 7-2336 0 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13.3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256 622 0 0 0,'0'0'292'0'0,"0"0"656"0"0,0 0 305 0 0,0 0 96 0 0,0 0-47 0 0,0 0-85 0 0,0 0-170 0 0,-6-17-189 0 0,-16-49-153 0 0,0 43 949 0 0,18 22-1323 0 0,-1 2-288 0 0,1 0 1 0 0,-1 0 0 0 0,1 1-1 0 0,-1-1 1 0 0,1 1 0 0 0,-1 0-1 0 0,1 0 1 0 0,0 0-1 0 0,0 0 1 0 0,0 1 0 0 0,0 0-1 0 0,1 0 1 0 0,-1 0 0 0 0,1 0-1 0 0,-1 1 1 0 0,1-1 0 0 0,0 1-1 0 0,0 0 1 0 0,1 0 0 0 0,-1 0-1 0 0,1 0 1 0 0,0 0-1 0 0,0 0 1 0 0,0 1 0 0 0,0 1-44 0 0,-7 9 49 0 0,-4 3-68 0 0,1 0 0 0 0,0 2 0 0 0,2-1 1 0 0,0 1-1 0 0,1 1 0 0 0,2-1 0 0 0,0 1 0 0 0,1 1 0 0 0,0-1 0 0 0,2 1 1 0 0,1 0-1 0 0,1 0 0 0 0,1 0 0 0 0,0 1 0 0 0,2 5 19 0 0,1-23 82 0 0,0-1-1 0 0,1 1 1 0 0,-1 0 0 0 0,1-1-1 0 0,0 1 1 0 0,0-1-1 0 0,1 0 1 0 0,-1 0-1 0 0,1 0 1 0 0,0 0 0 0 0,0-1-1 0 0,0 0 1 0 0,0 0-1 0 0,1 0 1 0 0,-1 0-1 0 0,1 0 1 0 0,0-1 0 0 0,0 0-1 0 0,0 0 1 0 0,0 0-1 0 0,0-1 1 0 0,0 0-1 0 0,0 0 1 0 0,1 0 0 0 0,-1 0-1 0 0,0-1 1 0 0,1 0-1 0 0,-1 0 1 0 0,0-1 0 0 0,1 1-1 0 0,-1-1 1 0 0,0 0-1 0 0,0 0 1 0 0,0-1-1 0 0,0 0 1 0 0,0 0 0 0 0,0 0-1 0 0,0 0 1 0 0,0-1-1 0 0,-1 0 1 0 0,3-2-82 0 0,25-17 445 0 0,-2-2-1 0 0,-1-1 1 0 0,-1-1 0 0 0,-1-1 0 0 0,-1-2-1 0 0,-2-1 1 0 0,0 0 0 0 0,-3-2-445 0 0,2-1 140 0 0,-2 0-1 0 0,-1-2 1 0 0,-1 0-1 0 0,-3-1 1 0 0,-1 0 0 0 0,-1-2-1 0 0,-2 0 1 0 0,-2 0-1 0 0,1-16-139 0 0,-7-119-132 0 0,-3 165 72 0 0,-1-1 1 0 0,-1 1-1 0 0,1-1 0 0 0,-2 1 0 0 0,1 0 1 0 0,-1-1-1 0 0,0 1 0 0 0,-1 0 0 0 0,0 0 1 0 0,0 0-1 0 0,-1 1 0 0 0,0-1 0 0 0,0 1 1 0 0,-1 0-1 0 0,0 0 0 0 0,0 0 0 0 0,0 1 1 0 0,-1 0-1 0 0,0 0 0 0 0,0 0 0 0 0,-1 1 1 0 0,0-1-1 0 0,0 2 0 0 0,0-1 0 0 0,0 1 1 0 0,-1 0-1 0 0,1 1 0 0 0,-1-1 0 0 0,0 2 1 0 0,0-1-1 0 0,0 1 0 0 0,-1 0 0 0 0,1 1 1 0 0,-1 0-1 0 0,1 0 0 0 0,-3 1 60 0 0,2 3-9 0 0,1 2 0 0 0,1-1 0 0 0,-1 1 0 0 0,1 0 1 0 0,0 1-1 0 0,0-1 0 0 0,0 2 0 0 0,1-1 0 0 0,0 1 0 0 0,0-1 0 0 0,0 2 0 0 0,1-1 0 0 0,0 1 0 0 0,1-1 0 0 0,0 1 1 0 0,0 1-1 0 0,1-1 0 0 0,-1 0 0 0 0,2 1 0 0 0,-1 0 0 0 0,2-1 0 0 0,-2 8 9 0 0,-3 17 143 0 0,1-1 1 0 0,2 1-1 0 0,1 0 0 0 0,2 0 0 0 0,1 1 0 0 0,1-1 1 0 0,2-1-1 0 0,2 1 0 0 0,0-1 0 0 0,3 1 1 0 0,0-2-1 0 0,2 0 0 0 0,1 0 0 0 0,2-1 1 0 0,16 27-144 0 0,106 149 284 0 0,-60-125-427 0 0,-58-75-2361 0 0,-9-26-5770 0 0,-5 9 3635 0 0,-2 3 273 0 0</inkml:trace>
  <inkml:trace contextRef="#ctx0" brushRef="#br0" timeOffset="655.488">1051 393 0 0 0,'0'0'1516'0'0,"0"0"1"0"0,0 0 62 0 0,0 0 21 0 0,0 0-41 0 0,0 0-137 0 0,0 0-225 0 0,0 0-233 0 0,0 0-269 0 0,0 0-237 0 0,0 0-153 0 0,0 0-78 0 0,0 0 13 0 0,-24 13 53 0 0,-76 39 25 0 0,96-50-279 0 0,1 0 0 0 0,-1 0 1 0 0,0 0-1 0 0,1 1 0 0 0,-1-1 1 0 0,1 1-1 0 0,0 0 1 0 0,0 0-1 0 0,0 0 0 0 0,0 0 1 0 0,1 0-1 0 0,-1 1 0 0 0,1-1 1 0 0,0 1-1 0 0,0-1 0 0 0,0 1 1 0 0,0 0-1 0 0,1 0 0 0 0,0 0 1 0 0,-1 3-40 0 0,-4 11 162 0 0,-4 9 82 0 0,1-1 0 0 0,2 2-1 0 0,1-1 1 0 0,0 1 0 0 0,3 0 0 0 0,0 0-1 0 0,1 0 1 0 0,2 0 0 0 0,3 23-244 0 0,-2-42 94 0 0,0 1-1 0 0,1 0 1 0 0,0 0-1 0 0,1-1 1 0 0,0 0 0 0 0,0 1-1 0 0,1-1 1 0 0,1 0-1 0 0,-1 0 1 0 0,1-1 0 0 0,1 0-1 0 0,-1 0 1 0 0,2 0-1 0 0,-1 0 1 0 0,1-1 0 0 0,0 0-1 0 0,0 0 1 0 0,1-1-1 0 0,0 0 1 0 0,0-1 0 0 0,0 1-1 0 0,1-2 1 0 0,0 1-1 0 0,0-1 1 0 0,0 0-1 0 0,0-1 1 0 0,1 0 0 0 0,-1-1-1 0 0,1 0 1 0 0,0 0-1 0 0,0-1 1 0 0,-1 0 0 0 0,7-1-94 0 0,1 0 214 0 0,0-1 1 0 0,0-1 0 0 0,0 0 0 0 0,0-1 0 0 0,0-1 0 0 0,-1-1-1 0 0,0 0 1 0 0,0-2 0 0 0,0 1 0 0 0,-1-2 0 0 0,14-8-215 0 0,-15 8 36 0 0,0 0 1 0 0,-1-1-1 0 0,0 0 0 0 0,0-1 1 0 0,-1 0-1 0 0,0-1 1 0 0,-1-1-1 0 0,-1 0 1 0 0,1 0-1 0 0,-2-1 0 0 0,0 0 1 0 0,0-1-1 0 0,-1 0 1 0 0,-1 0-1 0 0,-1-1 1 0 0,0 0-1 0 0,0 0 0 0 0,-2 0 1 0 0,0-1-1 0 0,0 0 1 0 0,-2 1-1 0 0,0-1 0 0 0,-1 0 1 0 0,0 0-1 0 0,-1 0 1 0 0,-2-4-37 0 0,0 11-296 0 0,-1 1 1 0 0,0 0 0 0 0,0 0 0 0 0,-1 0-1 0 0,0 1 1 0 0,0-1 0 0 0,-1 1-1 0 0,0 0 1 0 0,0 0 0 0 0,-1 0 0 0 0,0 1-1 0 0,0 0 1 0 0,0 0 0 0 0,-1 1 0 0 0,0 0-1 0 0,0 0 1 0 0,-6-3 295 0 0,-87-25-11956 0 0,80 32 5500 0 0</inkml:trace>
  <inkml:trace contextRef="#ctx0" brushRef="#br0" timeOffset="950.293">804 728 0 0 0,'0'0'870'0'0,"0"0"-190"0"0,0 0 172 0 0,0 0 308 0 0,0 0 330 0 0,0 0 139 0 0,0 0 17 0 0,0 0-31 0 0,0 0-109 0 0,0 0-150 0 0,0 0-134 0 0,0 0-117 0 0,0 0-134 0 0,26 3-116 0 0,82 9-67 0 0,-6-26 1133 0 0,115-34 766 0 0,-100 44-2118 0 0,-53 33-502 0 0,58-19-2209 0 0,-81-15-1691 0 0,-1-3-3976 0 0,-28 4-1396 0 0</inkml:trace>
  <inkml:trace contextRef="#ctx0" brushRef="#br0" timeOffset="2973.319">158 1376 0 0 0,'0'0'512'0'0,"0"0"611"0"0,38-11 148 0 0,123-35-65 0 0,31 8 1996 0 0,106-14 1323 0 0,95 5-4525 0 0,16 3-3210 0 0,-309 33-4237 0 0,-89 10 6265 0 0</inkml:trace>
  <inkml:trace contextRef="#ctx0" brushRef="#br0" timeOffset="3558.826">955 1465 424 0 0,'0'0'931'0'0,"0"0"-491"0"0,0 0-187 0 0,0 0 90 0 0,0 0 249 0 0,0 0 264 0 0,0 0 185 0 0,0 0 74 0 0,0 0-64 0 0,0 0-114 0 0,-29 31-111 0 0,-93 99-88 0 0,56-45 644 0 0,56-71-1051 0 0,0 0 1 0 0,1 0-1 0 0,0 1 0 0 0,1 0 1 0 0,0 0-1 0 0,1 1 0 0 0,1 0 0 0 0,1 0 1 0 0,0 0-1 0 0,1 1 0 0 0,1 0 1 0 0,1 0-1 0 0,0 0 0 0 0,1 14-331 0 0,3-26 89 0 0,1-1 0 0 0,-1 0 0 0 0,1 0-1 0 0,0 0 1 0 0,0-1 0 0 0,0 1 0 0 0,1 0 0 0 0,-1-1-1 0 0,1 0 1 0 0,0 0 0 0 0,0 0 0 0 0,0-1 0 0 0,0 1-1 0 0,0-1 1 0 0,1 0 0 0 0,-1 0 0 0 0,1 0-1 0 0,0-1 1 0 0,-1 0 0 0 0,1 0 0 0 0,0 0 0 0 0,0 0-1 0 0,0-1 1 0 0,-1 1 0 0 0,1-1 0 0 0,0-1 0 0 0,0 1-1 0 0,0-1 1 0 0,0 1 0 0 0,-1-1 0 0 0,1-1-1 0 0,0 1 1 0 0,2-2-89 0 0,28-11 262 0 0,-1-1-1 0 0,0-2 0 0 0,-1-2 0 0 0,-1 0 0 0 0,-1-3 1 0 0,0 0-1 0 0,-2-2 0 0 0,20-21-261 0 0,-17 15 55 0 0,-1-1-1 0 0,-1-1 1 0 0,-2-2 0 0 0,-1-1-1 0 0,-2-1 1 0 0,-1-1 0 0 0,-2-1-1 0 0,-2-1 1 0 0,-2-1 0 0 0,5-15-55 0 0,-19 41-77 0 0,0 0 1 0 0,-1 0-1 0 0,-1 0 1 0 0,0 0-1 0 0,-1 0 1 0 0,-1-1-1 0 0,0 1 1 0 0,-1 0-1 0 0,0-1 1 0 0,-3-11 76 0 0,3 22-57 0 0,0-1-1 0 0,0 0 1 0 0,0 0 0 0 0,0 1 0 0 0,-1-1 0 0 0,0 1 0 0 0,0-1 0 0 0,0 1 0 0 0,-1 0 0 0 0,0-1 0 0 0,1 1-1 0 0,-1 1 1 0 0,-1-1 0 0 0,1 0 0 0 0,0 1 0 0 0,-1 0 0 0 0,0-1 0 0 0,0 2 0 0 0,0-1 0 0 0,0 0-1 0 0,0 1 1 0 0,-1 0 0 0 0,1 0 0 0 0,-1 0 0 0 0,1 0 0 0 0,-1 1 0 0 0,0-1 0 0 0,1 1 0 0 0,-1 1-1 0 0,0-1 1 0 0,0 1 0 0 0,-3-1 57 0 0,1 2-21 0 0,-1 0-1 0 0,1 1 0 0 0,0-1 1 0 0,0 1-1 0 0,0 1 0 0 0,1-1 1 0 0,-1 1-1 0 0,0 0 1 0 0,1 1-1 0 0,0-1 0 0 0,0 1 1 0 0,0 1-1 0 0,0-1 0 0 0,1 1 1 0 0,-1 0-1 0 0,1 0 0 0 0,0 1 1 0 0,1-1-1 0 0,-1 1 1 0 0,1 0-1 0 0,1 0 0 0 0,-1 1 22 0 0,-5 8 59 0 0,1 0 0 0 0,0 1-1 0 0,1 0 1 0 0,1 0 0 0 0,0 0-1 0 0,1 1 1 0 0,1 0 0 0 0,-1 17-59 0 0,2-20 48 0 0,1 0 0 0 0,1 0 1 0 0,1 1-1 0 0,0-1 1 0 0,0 0-1 0 0,2 0 1 0 0,0 1-1 0 0,0-1 1 0 0,2 0-1 0 0,-1-1 0 0 0,2 1 1 0 0,0-1-1 0 0,0 1 1 0 0,1-2-1 0 0,1 1 1 0 0,0-1-1 0 0,1 0 0 0 0,0 0 1 0 0,7 6-49 0 0,-6-8-6 0 0,1 0 0 0 0,-1 0 1 0 0,2-2-1 0 0,0 1 0 0 0,0-1 1 0 0,0-1-1 0 0,1 0 0 0 0,0 0 1 0 0,0-1-1 0 0,1-1 0 0 0,-1 0 1 0 0,1-1-1 0 0,0 0 0 0 0,1-1 1 0 0,-1-1-1 0 0,5 1 6 0 0,-11-3-479 0 0,0 0 1 0 0,0-1-1 0 0,1 0 1 0 0,-1 0-1 0 0,0 0 1 0 0,0-1-1 0 0,0 0 1 0 0,0 0-1 0 0,0-1 1 0 0,-1 0-1 0 0,1 0 1 0 0,5-4 478 0 0,20-14-7910 0 0,-22 16 2198 0 0</inkml:trace>
  <inkml:trace contextRef="#ctx0" brushRef="#br0" timeOffset="3867.8">1881 1288 8002 0 0,'0'0'1489'0'0,"0"0"-788"0"0,0 0-123 0 0,0 0 274 0 0,0 0 249 0 0,0 0 100 0 0,0 0-36 0 0,0 0-152 0 0,-9 35-214 0 0,-31 110-219 0 0,7-16 387 0 0,31-118-890 0 0,0-3 42 0 0,0 0 1 0 0,1 0-1 0 0,0 1 1 0 0,1-1-1 0 0,-1 1 1 0 0,1-1-1 0 0,1 0 1 0 0,0 1-1 0 0,0-1 1 0 0,1 0-1 0 0,0 1 1 0 0,0-1-1 0 0,1 0 0 0 0,0-1 1 0 0,0 1-1 0 0,4 6-119 0 0,-2-8 84 0 0,1-1 0 0 0,-1 1 0 0 0,1-1 0 0 0,1 0 0 0 0,-1 0 0 0 0,1-1 0 0 0,0 0 0 0 0,0 0 0 0 0,0 0 0 0 0,0-1 0 0 0,1 0 0 0 0,-1-1 0 0 0,1 0 0 0 0,0 0 0 0 0,0 0 0 0 0,0-1 0 0 0,-1 0 0 0 0,1-1 0 0 0,0 0 0 0 0,0 0 0 0 0,0 0-1 0 0,0-1 1 0 0,3-1-84 0 0,84-34-124 0 0,-47-9-3134 0 0,-39 17-811 0 0,-11 9-5279 0 0,-1 15 3780 0 0</inkml:trace>
  <inkml:trace contextRef="#ctx0" brushRef="#br0" timeOffset="4056.19">1614 1568 9650 0 0,'0'0'562'0'0,"0"0"-60"0"0,0 0 254 0 0,0 0 175 0 0,0 0 19 0 0,0 0-23 0 0,31 0-42 0 0,99-1-90 0 0,67-28 872 0 0,34-22-2986 0 0,-155 30-2273 0 0,-2-2-3774 0 0,-47 15 2018 0 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22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518 218 0 0 0,'0'0'460'0'0,"0"0"500"0"0,0 0 130 0 0,0 0-73 0 0,0 0-179 0 0,0 0-207 0 0,0 0-181 0 0,0-1 495 0 0,-38 131 4440 0 0,-57 105-3702 0 0,75-190-1630 0 0,-2-2 1 0 0,-1 0-1 0 0,-3-2 0 0 0,-25 33-53 0 0,-47 14 46 0 0,19-72 914 0 0,75-17-927 0 0,1-1 0 0 0,-1 0 1 0 0,1 0-1 0 0,0 0 1 0 0,0 0-1 0 0,0 0 0 0 0,0-1 1 0 0,0 1-1 0 0,1-1 0 0 0,-1 0 1 0 0,1 0-1 0 0,-1 0 0 0 0,1 0 1 0 0,0 0-1 0 0,0 0 0 0 0,0 0 1 0 0,1-1-1 0 0,-1 1 0 0 0,1-1 1 0 0,0 0-1 0 0,0 1 0 0 0,0-1 1 0 0,1 0-1 0 0,-1-2-33 0 0,-4-23 1 0 0,2-1 1 0 0,1 1-1 0 0,1-1 1 0 0,2 0-1 0 0,1 1 1 0 0,1-1-1 0 0,2 1 1 0 0,0 0-1 0 0,2 0 1 0 0,9-22-2 0 0,-12 35 33 0 0,1 0 1 0 0,1 1 0 0 0,0 0 0 0 0,1 0-1 0 0,1 0 1 0 0,0 1 0 0 0,1 0 0 0 0,0 0-1 0 0,1 1 1 0 0,4-3-34 0 0,-11 15 21 0 0,-1 0-1 0 0,1 1 0 0 0,0-1 1 0 0,0 0-1 0 0,0 1 1 0 0,-1-1-1 0 0,1 1 1 0 0,0 0-1 0 0,0 0 1 0 0,0 0-1 0 0,0 1 1 0 0,0-1-1 0 0,0 1 1 0 0,-1-1-1 0 0,1 1 1 0 0,0 0-1 0 0,0 0 0 0 0,-1 0 1 0 0,1 0-1 0 0,-1 1 1 0 0,1-1-1 0 0,-1 1 1 0 0,1 0-1 0 0,-1-1 1 0 0,0 1-1 0 0,0 0 1 0 0,0 0-1 0 0,0 0 1 0 0,0 1-1 0 0,0-1 1 0 0,-1 0-1 0 0,1 1 0 0 0,-1-1 1 0 0,0 1-1 0 0,1 1-20 0 0,8 7 123 0 0,144 148 1540 0 0,29 7-420 0 0,-113-93-1000 0 0,-51-37-2545 0 0,-19-35 991 0 0,4-1-8111 0 0,-4 0 2639 0 0</inkml:trace>
  <inkml:trace contextRef="#ctx0" brushRef="#br0" timeOffset="629.998">1219 1 1536 0 0,'0'0'1075'0'0,"0"0"-97"0"0,0 0-50 0 0,0 0 100 0 0,0 0 155 0 0,0 0 40 0 0,0 0-109 0 0,0 0-217 0 0,0 0-171 0 0,0 0-33 0 0,0 0 61 0 0,0 0 90 0 0,0 13 7 0 0,-8 107 1224 0 0,-146 406-110 0 0,117-386-1658 0 0,38-139-260 0 0,1 1 0 0 0,-1 0 0 0 0,0 0 0 0 0,1 0 0 0 0,-1-1 0 0 0,1 1 0 0 0,-1-1 0 0 0,1 1 0 0 0,0-1 0 0 0,0 0 0 0 0,0 0 0 0 0,0 0 0 0 0,0 0 0 0 0,0 0 0 0 0,0 0 0 0 0,0 0 0 0 0,0 0-1 0 0,0-1 1 0 0,0 1 0 0 0,0-1 0 0 0,0 0 0 0 0,1 0 0 0 0,-1 0 0 0 0,0 0 0 0 0,0 0 0 0 0,1 0 0 0 0,-1 0 0 0 0,0-1 0 0 0,0 1 0 0 0,0-1 0 0 0,2 0-47 0 0,6 1 213 0 0,158-23 989 0 0,-69-6-861 0 0,-89 23-2628 0 0,-19-9-9675 0 0,5 14 4822 0 0</inkml:trace>
  <inkml:trace contextRef="#ctx0" brushRef="#br0" timeOffset="878.955">774 431 2353 0 0,'0'0'4829'0'0,"0"0"-3026"0"0,0 0-743 0 0,0 0 127 0 0,0 0 230 0 0,0 0 14 0 0,0 0-178 0 0,0 0-220 0 0,35-6-177 0 0,113-23-137 0 0,107 5 1144 0 0,18 20-2778 0 0,-169 5-4134 0 0,-79 0 1595 0 0,1 1-3338 0 0,-11-2 3198 0 0</inkml:trace>
  <inkml:trace contextRef="#ctx0" brushRef="#br0" timeOffset="1116.751">1873 538 6297 0 0,'0'0'1130'0'0,"0"0"104"0"0,0 0 293 0 0,0 0 160 0 0,0 0 96 0 0,0 0-72 0 0,0 0-140 0 0,0 0-183 0 0,0 0-408 0 0,31 8-209 0 0,103 24-130 0 0,-51-26 231 0 0,-68-8-698 0 0,277-71 921 0 0,-228 46-1648 0 0,-44 3-3209 0 0,-26-9-8299 0 0,2 28 5576 0 0</inkml:trace>
  <inkml:trace contextRef="#ctx0" brushRef="#br0" timeOffset="1337.998">2160 170 6441 0 0,'0'0'759'0'0,"0"0"-9"0"0,0 0 138 0 0,0 0 208 0 0,0 0 192 0 0,0 0 85 0 0,-1 35-20 0 0,0 110-180 0 0,0-89-521 0 0,2 0 0 0 0,2 0 0 0 0,9 41-652 0 0,-7-51-577 0 0,4 13-2258 0 0,1-21-7948 0 0,-9-33 7901 0 0</inkml:trace>
  <inkml:trace contextRef="#ctx0" brushRef="#br0" timeOffset="2196.967">2480 811 0 0 0,'0'0'1608'0'0,"0"0"-1045"0"0,0 0-301 0 0,0 0 199 0 0,0 0 346 0 0,0 0 338 0 0,0 0 232 0 0,0 0 120 0 0,0 0 8 0 0,0 0-46 0 0,0 0-42 0 0,0 0-38 0 0,0 0-59 0 0,14 10-61 0 0,43 32-60 0 0,-56-41-1143 0 0,0 0 0 0 0,0 0 0 0 0,0 0 0 0 0,0-1 0 0 0,0 1 0 0 0,0 0 0 0 0,1-1 0 0 0,-1 1 0 0 0,0 0-1 0 0,1-1 1 0 0,-1 1 0 0 0,0-1 0 0 0,1 0 0 0 0,-1 0 0 0 0,1 1 0 0 0,-1-1 0 0 0,0 0 0 0 0,1 0 0 0 0,-1 0 0 0 0,1 0 0 0 0,-1-1-1 0 0,0 1 1 0 0,1 0 0 0 0,-1 0 0 0 0,0-1 0 0 0,1 1 0 0 0,-1-1 0 0 0,0 0 0 0 0,1 1 0 0 0,-1-1 0 0 0,0 0 0 0 0,1 0-56 0 0,5-3 323 0 0,278-158 3307 0 0,-259 146-3512 0 0,-2-2 1 0 0,0 0-1 0 0,-1-2 0 0 0,-1 0 1 0 0,-1-2-1 0 0,-1 0 0 0 0,-1-1 1 0 0,-1-1-1 0 0,-1-1 1 0 0,-1 0-1 0 0,-1-2 0 0 0,9-21-118 0 0,-10-37 84 0 0,-15 84-130 0 0,0 0 1 0 0,1-1-1 0 0,-1 1 0 0 0,0 0 0 0 0,0 0 0 0 0,0 0 1 0 0,0 1-1 0 0,0-1 0 0 0,0 0 0 0 0,0 0 0 0 0,0 0 1 0 0,0 1-1 0 0,0-1 0 0 0,0 1 0 0 0,0-1 0 0 0,0 0 1 0 0,-1 1-1 0 0,1 0 0 0 0,0-1 0 0 0,0 1 0 0 0,-1 0 0 0 0,1 0 1 0 0,0 0-1 0 0,-1 0 0 0 0,1 0 0 0 0,0 0 0 0 0,-1 0 1 0 0,1 0-1 0 0,0 0 0 0 0,0 1 0 0 0,-1-1 0 0 0,1 0 1 0 0,0 1-1 0 0,0-1 0 0 0,0 1 0 0 0,-1-1 0 0 0,1 1 1 0 0,0 0-1 0 0,0 0 0 0 0,0-1 0 0 0,0 1 0 0 0,0 0 1 0 0,0 0 44 0 0,-10 9-151 0 0,0 0-1 0 0,0 1 0 0 0,1 1 0 0 0,0-1 0 0 0,1 1 0 0 0,0 1 0 0 0,1 0 1 0 0,0 1 152 0 0,2-3-67 0 0,1 0 0 0 0,0 1 0 0 0,0-1 0 0 0,1 1 0 0 0,1 0 0 0 0,0 0 0 0 0,1 0 0 0 0,0 0 0 0 0,1 1 0 0 0,0-1 0 0 0,1 1 0 0 0,0-1 0 0 0,1 0 0 0 0,2 11 67 0 0,2-15 10 0 0,0 0 0 0 0,0 0 0 0 0,0-1 1 0 0,1 0-1 0 0,0 0 0 0 0,0-1 0 0 0,1 1 0 0 0,0-1 0 0 0,0-1 0 0 0,1 1 0 0 0,-1-1 0 0 0,1-1 1 0 0,0 1-1 0 0,0-1 0 0 0,1-1 0 0 0,-1 0 0 0 0,1 0 0 0 0,0 0 0 0 0,-1-1 0 0 0,1-1 1 0 0,0 1-1 0 0,4-1-10 0 0,7 1 103 0 0,-1 0 1 0 0,1-2-1 0 0,0 0 1 0 0,0-1-1 0 0,0-1 1 0 0,-1-1-1 0 0,1-1 1 0 0,-1 0-1 0 0,0-2 1 0 0,0 0-1 0 0,-1-1 1 0 0,1-1 0 0 0,-2 0-1 0 0,1-2 1 0 0,-1 0-1 0 0,-1-1 1 0 0,0-1-1 0 0,0 0 1 0 0,-1-1-1 0 0,-1 0 1 0 0,0-2-1 0 0,-1 1 1 0 0,0-2-1 0 0,4-8-103 0 0,40-88-8 0 0,-55 108-47 0 0,-1-1 0 0 0,0 1 0 0 0,0-1 0 0 0,0 0-1 0 0,-1 1 1 0 0,0-1 0 0 0,0 0 0 0 0,0 0 0 0 0,0 0 0 0 0,-1 1 0 0 0,1-1 0 0 0,-1 0 0 0 0,-1 1 0 0 0,1-1 0 0 0,-1 1-1 0 0,1-1 1 0 0,-1 1 0 0 0,-1 0 0 0 0,1 0 0 0 0,0 0 0 0 0,-1 0 0 0 0,0 0 0 0 0,0 0 0 0 0,0 1 0 0 0,-1-2 55 0 0,0 4-115 0 0,1-1 1 0 0,0 1 0 0 0,0 0-1 0 0,-1 0 1 0 0,1 0-1 0 0,0 0 1 0 0,-1 1 0 0 0,1-1-1 0 0,-1 1 1 0 0,1 0 0 0 0,0 0-1 0 0,-1 0 1 0 0,1 0-1 0 0,-1 1 1 0 0,1 0 0 0 0,-1-1-1 0 0,1 1 1 0 0,0 0 0 0 0,0 1-1 0 0,-1-1 1 0 0,1 0 0 0 0,0 1-1 0 0,0 0 1 0 0,0 0-1 0 0,1 0 1 0 0,-1 0 0 0 0,0 0-1 0 0,1 0 1 0 0,-3 3 114 0 0,-4 4-89 0 0,0 1 0 0 0,0 0 0 0 0,1 0 0 0 0,0 0 0 0 0,1 1 0 0 0,0 1 0 0 0,1-1 0 0 0,0 1 1 0 0,0 0-1 0 0,2 0 0 0 0,-1 1 0 0 0,2-1 0 0 0,0 1 0 0 0,0 0 0 0 0,1 0 0 0 0,1 0 0 0 0,0 0 0 0 0,0 0 0 0 0,2 11 89 0 0,0-17 41 0 0,1-1 0 0 0,-1 0 1 0 0,1 0-1 0 0,0 0 0 0 0,1 0 0 0 0,-1 0 0 0 0,1 0 0 0 0,0-1 0 0 0,1 1 0 0 0,-1-1 1 0 0,1 0-1 0 0,0 0 0 0 0,0 0 0 0 0,1-1 0 0 0,-1 1 0 0 0,1-1 0 0 0,0 0 0 0 0,0-1 0 0 0,1 1 1 0 0,-1-1-1 0 0,1 0 0 0 0,0 0 0 0 0,3 1-41 0 0,10 4 323 0 0,-1-1 1 0 0,2-1-1 0 0,-1 0 0 0 0,1-1 1 0 0,-1-2-1 0 0,21 2-323 0 0,-11-2 338 0 0,0-2-1 0 0,0-1 0 0 0,0-1 1 0 0,-1-2-1 0 0,1-1 1 0 0,-1-1-1 0 0,1-1 0 0 0,-2-2 1 0 0,20-7-338 0 0,-31 9 48 0 0,0 0 1 0 0,-1-1-1 0 0,0 0 1 0 0,-1-1-1 0 0,1-1 0 0 0,-2 0 1 0 0,1-1-1 0 0,-1-1 1 0 0,-1 0-1 0 0,0-1 1 0 0,0 0-1 0 0,-1 0 1 0 0,-1-1-1 0 0,0-1 0 0 0,-1 0 1 0 0,0 0-1 0 0,-1-1 1 0 0,-1 0-1 0 0,0 0 1 0 0,-1-1-1 0 0,-1 0 0 0 0,0 0 1 0 0,-1 0-1 0 0,-1 0 1 0 0,0-6-49 0 0,-2 15-38 0 0,0-1 0 0 0,0 1 0 0 0,0-1 0 0 0,-1 1 0 0 0,0-1 0 0 0,-1 0 0 0 0,1 1 0 0 0,-2-1 0 0 0,1 1 0 0 0,-1 0 0 0 0,0-1 0 0 0,0 1 0 0 0,-1 0 0 0 0,0 0 0 0 0,0 0 0 0 0,-1 1 0 0 0,0-1 0 0 0,0 1 0 0 0,0 0 0 0 0,-1 0 0 0 0,0 0 0 0 0,0 1 0 0 0,-3-2 38 0 0,1 5-60 0 0,0 1-1 0 0,0 1 0 0 0,0-1 1 0 0,-1 2-1 0 0,1-1 1 0 0,0 0-1 0 0,0 1 1 0 0,-1 1-1 0 0,1-1 0 0 0,0 1 1 0 0,0 0-1 0 0,1 1 1 0 0,-1 0-1 0 0,0 0 0 0 0,1 0 1 0 0,0 1-1 0 0,0 0 1 0 0,0 0-1 0 0,0 0 0 0 0,0 1 1 0 0,1 0-1 0 0,0 0 1 0 0,0 0-1 0 0,0 1 61 0 0,2-3-2 0 0,-7 5-4 0 0,0 2 1 0 0,0 0-1 0 0,0 0 0 0 0,2 1 1 0 0,-1 0-1 0 0,1 0 0 0 0,1 1 1 0 0,0 0-1 0 0,1 0 0 0 0,0 1 1 0 0,1 0-1 0 0,0 0 0 0 0,1 0 1 0 0,0 0-1 0 0,1 1 0 0 0,1-1 1 0 0,0 1-1 0 0,1 0 0 0 0,0 0 1 0 0,1 0-1 0 0,1 0 0 0 0,0-1 1 0 0,1 1-1 0 0,1 1 6 0 0,5 1-91 0 0,1 1-1 0 0,1-2 1 0 0,1 1 0 0 0,0-1-1 0 0,0-1 1 0 0,2 0 0 0 0,0-1-1 0 0,0 0 1 0 0,1-1 0 0 0,1 0-1 0 0,0-1 1 0 0,0-1 0 0 0,1-1-1 0 0,1 0 1 0 0,-1-1 0 0 0,2 0 0 0 0,-1-2-1 0 0,1 0 1 0 0,12 2 91 0 0,29 8-3055 0 0,-19-9-4132 0 0,-20-3-2194 0 0</inkml:trace>
  <inkml:trace contextRef="#ctx0" brushRef="#br0" timeOffset="2615.948">4568 678 9146 0 0,'0'0'2526'0'0,"0"0"-490"0"0,0 0-267 0 0,0 0-226 0 0,0 0-370 0 0,0 0-315 0 0,0 0-254 0 0,0 0-221 0 0,0 0-177 0 0,0 0-100 0 0,0 0-50 0 0,0 0-28 0 0,-10 14 10 0 0,-32 46-4 0 0,40-56-23 0 0,0-1 1 0 0,0 1-1 0 0,0 1 1 0 0,0-1-1 0 0,1 0 1 0 0,-1 0-1 0 0,1 1 1 0 0,0-1-1 0 0,1 0 0 0 0,-1 1 1 0 0,1-1-1 0 0,0 1 1 0 0,0-1-1 0 0,0 1 1 0 0,0-1-1 0 0,1 1 1 0 0,0-1-1 0 0,0 1 1 0 0,0-1-1 0 0,1 0 1 0 0,-1 0-1 0 0,1 1 1 0 0,0-1-1 0 0,0 0 1 0 0,0-1-1 0 0,1 1 1 0 0,-1 0-1 0 0,1-1 1 0 0,0 1-1 0 0,0-1 1 0 0,0 0-1 0 0,1 0 0 0 0,2 2-11 0 0,-2-2 98 0 0,0 0 0 0 0,0 0-1 0 0,0 0 1 0 0,0 0 0 0 0,1-1-1 0 0,-1 0 1 0 0,1 0 0 0 0,0 0-1 0 0,0-1 1 0 0,-1 1 0 0 0,1-1-1 0 0,0 0 1 0 0,0-1-1 0 0,0 1 1 0 0,0-1 0 0 0,0 0-1 0 0,0 0 1 0 0,0 0 0 0 0,0-1-1 0 0,0 0 1 0 0,0 0 0 0 0,0 0-1 0 0,0-1 1 0 0,0 1 0 0 0,-1-1-1 0 0,1 0 1 0 0,0-1-1 0 0,-1 1 1 0 0,0-1 0 0 0,0 0-1 0 0,0 0 1 0 0,0 0 0 0 0,0 0-1 0 0,0-1 1 0 0,-1 1 0 0 0,0-1-1 0 0,0 0 1 0 0,0 0 0 0 0,0-1-1 0 0,0 1 1 0 0,-1 0-1 0 0,0-1 1 0 0,0 0 0 0 0,0 1-1 0 0,-1-1 1 0 0,2-5-98 0 0,-1 6-45 0 0,-1 0 0 0 0,1-1 0 0 0,-1 0 0 0 0,0 1 0 0 0,0-1 0 0 0,0 0-1 0 0,0 1 1 0 0,-1-1 0 0 0,0 0 0 0 0,0 0 0 0 0,-1 0 0 0 0,1 1 0 0 0,-1-1 0 0 0,0 0 0 0 0,0 1 0 0 0,0-1 0 0 0,-1 0-1 0 0,0 1 1 0 0,0 0 0 0 0,0-1 0 0 0,0 1 0 0 0,0 0 0 0 0,-1 0 0 0 0,0 0 0 0 0,0 1 0 0 0,0-1 0 0 0,-1 0 0 0 0,1 1-1 0 0,-1 0 1 0 0,1 0 0 0 0,-1 0 0 0 0,-1 0 45 0 0,-59-23-2152 0 0,18 23-6353 0 0,32 3-2643 0 0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08.2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1 476 0 0 0,'0'0'312'0'0,"0"0"203"0"0,0 0-39 0 0,0 0-59 0 0,0 4 1036 0 0,38 28 2661 0 0,-31-28-3785 0 0,-1 0 0 0 0,2-1 0 0 0,-1 0 0 0 0,0 0-1 0 0,0-1 1 0 0,1 0 0 0 0,0 0 0 0 0,-1-1 0 0 0,1 0 0 0 0,0 0 0 0 0,-1-1 0 0 0,1 0 0 0 0,0 0 0 0 0,0 0-1 0 0,0-1 1 0 0,4-2-329 0 0,119-41 1935 0 0,-93 23-1634 0 0,-2-2-1 0 0,0-1 1 0 0,-2-2-1 0 0,-1-2 1 0 0,-1 0-1 0 0,-1-3 1 0 0,10-13-301 0 0,-39 42 18 0 0,15-13 139 0 0,-2-1 0 0 0,1 0 0 0 0,-2-1 0 0 0,0-1 0 0 0,-1 0 0 0 0,-1-1 0 0 0,0 0 0 0 0,-2-1 0 0 0,0 0 0 0 0,-1-1 0 0 0,-2 0-157 0 0,-6 20 10 0 0,-1 0 0 0 0,0 1-1 0 0,0-1 1 0 0,1 0 0 0 0,-1 1-1 0 0,0-1 1 0 0,0 0 0 0 0,0 1-1 0 0,0-1 1 0 0,0 0 0 0 0,0 0-1 0 0,0 1 1 0 0,0-1 0 0 0,0 0-1 0 0,0 1 1 0 0,0-1 0 0 0,-1 0-1 0 0,1 1 1 0 0,0-1 0 0 0,0 0-1 0 0,-1 1 1 0 0,1-1 0 0 0,0 1-1 0 0,-1-1 1 0 0,1 0 0 0 0,-1 1-1 0 0,1-1 1 0 0,-1 1 0 0 0,1-1-1 0 0,-1 1 1 0 0,1-1 0 0 0,-1 1-1 0 0,1 0 1 0 0,-1-1 0 0 0,0 1-1 0 0,1 0 1 0 0,-1-1 0 0 0,0 1 0 0 0,1 0-1 0 0,-1 0 1 0 0,0-1 0 0 0,1 1-1 0 0,-1 0 1 0 0,0 0 0 0 0,1 0-1 0 0,-1 0 1 0 0,0 0 0 0 0,0 0-1 0 0,1 0 1 0 0,-1 0 0 0 0,0 1-1 0 0,1-1 1 0 0,-1 0 0 0 0,0 0-1 0 0,0 1-9 0 0,-36 13-928 0 0,22-1 895 0 0,0 1-1 0 0,1 1 1 0 0,0 0-1 0 0,2 0 1 0 0,0 2 0 0 0,0 0-1 0 0,2 0 1 0 0,0 1-1 0 0,1 0 1 0 0,1 0-1 0 0,0 1 1 0 0,2 0 0 0 0,0 1-1 0 0,1-1 1 0 0,-1 10 33 0 0,4 121 197 0 0,3-143-175 0 0,1 0-1 0 0,0 0 1 0 0,1 0-1 0 0,0 0 1 0 0,0-1-1 0 0,0 1 1 0 0,1-1-1 0 0,0 0 1 0 0,0 0-1 0 0,0 0 1 0 0,1 0-1 0 0,0-1 1 0 0,0 0-1 0 0,1 0 1 0 0,-1 0-1 0 0,1-1 1 0 0,0 0-1 0 0,0 0 1 0 0,1 0-1 0 0,-1-1 1 0 0,1 0-1 0 0,-1 0 1 0 0,7 1-22 0 0,6 2 83 0 0,0-1 1 0 0,1 0-1 0 0,-1-2 1 0 0,1 0-1 0 0,0-1 1 0 0,0-2-1 0 0,0 0 1 0 0,5-1-84 0 0,25-7 116 0 0,0-2 0 0 0,0-3 0 0 0,-2-1 1 0 0,1-3-1 0 0,-2-2 0 0 0,-1-1 0 0 0,0-3 0 0 0,-2-2 0 0 0,0-2 0 0 0,-2-1 1 0 0,-1-3-1 0 0,33-31-116 0 0,-66 56 38 0 0,0 0 0 0 0,0 0 0 0 0,0 0 0 0 0,0-1 0 0 0,-1-1 1 0 0,0 1-1 0 0,-1-1 0 0 0,0 0 0 0 0,0 0 0 0 0,-1-1 0 0 0,0 0 1 0 0,0 0-1 0 0,-1 0 0 0 0,0 0 0 0 0,-1-1 0 0 0,0 1 0 0 0,0-1 1 0 0,-1 0-1 0 0,0 0 0 0 0,-1 0 0 0 0,0-7-38 0 0,-2 14-21 0 0,0-1 0 0 0,0 1 0 0 0,-1 0 0 0 0,1 0 0 0 0,-1 0 0 0 0,0 1-1 0 0,0-1 1 0 0,0 0 0 0 0,0 1 0 0 0,0-1 0 0 0,-1 1 0 0 0,1 0 0 0 0,-1-1 0 0 0,0 1 0 0 0,1 0-1 0 0,-1 1 1 0 0,0-1 0 0 0,0 0 0 0 0,0 1 0 0 0,0 0 0 0 0,0 0 0 0 0,-1 0 0 0 0,1 0 0 0 0,0 0-1 0 0,-1 1 1 0 0,1-1 0 0 0,0 1 0 0 0,-3 0 21 0 0,-96 8-828 0 0,90-3 803 0 0,0 1-1 0 0,1 0 1 0 0,0 1-1 0 0,0 1 1 0 0,0-1-1 0 0,1 2 0 0 0,0-1 1 0 0,1 2-1 0 0,0-1 1 0 0,0 1-1 0 0,1 1 1 0 0,0-1-1 0 0,1 1 1 0 0,0 1-1 0 0,1-1 1 0 0,0 1-1 0 0,1 0 1 0 0,0 0-1 0 0,1 1 1 0 0,0 0-1 0 0,1-1 1 0 0,1 1-1 0 0,0 0 1 0 0,0 0-1 0 0,2 1 0 0 0,0-1 1 0 0,0 0-1 0 0,2 12 26 0 0,-1-18 8 0 0,0 0 0 0 0,0 0 0 0 0,0 0 0 0 0,1 0 0 0 0,0-1 0 0 0,1 1 0 0 0,-1-1 0 0 0,1 1 0 0 0,0-1-1 0 0,1 0 1 0 0,0 0 0 0 0,0 0 0 0 0,0-1 0 0 0,0 1 0 0 0,1-1 0 0 0,0 0 0 0 0,0 0 0 0 0,0-1 0 0 0,1 0 0 0 0,0 1-1 0 0,0-2 1 0 0,0 1 0 0 0,0-1 0 0 0,0 0 0 0 0,1 0 0 0 0,-1-1 0 0 0,5 2-8 0 0,14 3 102 0 0,0-1 0 0 0,1 0 0 0 0,0-2 0 0 0,0-1 0 0 0,0-1 0 0 0,21-2-102 0 0,-17-4 107 0 0,-1-1 1 0 0,0-2-1 0 0,0-1 1 0 0,0-2-1 0 0,-1 0 1 0 0,0-2-1 0 0,-1-1 0 0 0,-1-1 1 0 0,0-2-1 0 0,-1 0 1 0 0,0-1-1 0 0,-2-2 1 0 0,0-1-1 0 0,-1 0 0 0 0,-1-2 1 0 0,15-19-108 0 0,-26 32 27 0 0,0-2-1 0 0,0 1 1 0 0,-1-1 0 0 0,-1-1-1 0 0,0 0 1 0 0,0 0 0 0 0,-1 0-1 0 0,0-1 1 0 0,-1 0 0 0 0,-1 0-1 0 0,0-1 1 0 0,-1 1 0 0 0,0-1-1 0 0,-1 0 1 0 0,-1 0 0 0 0,0 0-1 0 0,-1-6-26 0 0,-2 19-7 0 0,1 0-1 0 0,-1 0 1 0 0,0 0 0 0 0,1 0-1 0 0,-1 0 1 0 0,0 0-1 0 0,0 0 1 0 0,0 0-1 0 0,0 1 1 0 0,0-1-1 0 0,0 0 1 0 0,0 1-1 0 0,0-1 1 0 0,0 1-1 0 0,0-1 1 0 0,0 1 0 0 0,-1-1-1 0 0,1 1 1 0 0,0 0-1 0 0,0 0 1 0 0,0-1-1 0 0,-1 1 1 0 0,1 0-1 0 0,0 0 1 0 0,0 0-1 0 0,0 0 1 0 0,-1 0 0 0 0,1 1-1 0 0,0-1 1 0 0,0 0-1 0 0,0 1 1 0 0,-1-1-1 0 0,1 0 1 0 0,0 1-1 0 0,0 0 1 0 0,0-1-1 0 0,0 1 1 0 0,0-1 0 0 0,0 1-1 0 0,0 0 1 0 0,0 0-1 0 0,0 0 1 0 0,0 0-1 0 0,1-1 1 0 0,-1 1-1 0 0,0 0 1 0 0,0 0-1 0 0,1 1 1 0 0,-1-1 7 0 0,-12 17-22 0 0,2 0-1 0 0,0 1 1 0 0,0 0 0 0 0,2 1-1 0 0,1 0 1 0 0,0 0 0 0 0,1 1-1 0 0,2 0 1 0 0,0 0 0 0 0,1 1-1 0 0,1-1 1 0 0,1 1 0 0 0,1 0 0 0 0,1-1-1 0 0,1 7 23 0 0,-1-18-32 0 0,1 0 1 0 0,0-1-1 0 0,0 1 0 0 0,1-1 1 0 0,1 1-1 0 0,-1-1 0 0 0,2 0 0 0 0,-1 0 1 0 0,1 0-1 0 0,0 0 0 0 0,1-1 0 0 0,0 0 1 0 0,1 0-1 0 0,-1 0 0 0 0,2 0 0 0 0,-1-1 1 0 0,1 0-1 0 0,0-1 0 0 0,0 1 1 0 0,1-1-1 0 0,-1-1 0 0 0,2 1 0 0 0,6 3 32 0 0,0-2-599 0 0,0 1-1 0 0,0-2 0 0 0,0 0 0 0 0,1-1 1 0 0,0 0-1 0 0,0-2 0 0 0,0 1 0 0 0,14-1 600 0 0,38 1-9759 0 0,-47-4 3891 0 0</inkml:trace>
  <inkml:trace contextRef="#ctx0" brushRef="#br0" timeOffset="473.644">2585 343 0 0 0,'0'0'2123'0'0,"0"0"-469"0"0,0 0 185 0 0,0 0 321 0 0,0 0 45 0 0,0 0-221 0 0,0 0-258 0 0,0 0-208 0 0,0 0-206 0 0,0 0-197 0 0,35 2-162 0 0,110 6-166 0 0,-100-7-155 0 0,0-2 0 0 0,0-1-1 0 0,0-3 1 0 0,0-1 0 0 0,33-10-632 0 0,10-2 247 0 0,40-4-2043 0 0,-127 22 734 0 0,-7 11-4734 0 0,-1-3 905 0 0,-1-1-4346 0 0</inkml:trace>
  <inkml:trace contextRef="#ctx0" brushRef="#br0" timeOffset="673.006">2740 723 10530 0 0,'0'0'1150'0'0,"0"0"142"0"0,0 0 148 0 0,0 0 65 0 0,0 0-149 0 0,0 0-225 0 0,35 0-176 0 0,112 2-208 0 0,5-12 321 0 0,-70 4-1271 0 0,41-4-1878 0 0,-42 0-7468 0 0,-61 7 208 0 0</inkml:trace>
  <inkml:trace contextRef="#ctx0" brushRef="#br0" timeOffset="1602.075">4325 218 5769 0 0,'0'0'410'0'0,"0"0"-166"0"0,0 0 126 0 0,0 0 476 0 0,0 0 518 0 0,0 0 187 0 0,0 0-70 0 0,0 0-185 0 0,0 0-227 0 0,-4 33-212 0 0,-11 106-199 0 0,14-126-535 0 0,0 0 1 0 0,-2-1-1 0 0,1 1 0 0 0,-2 0 0 0 0,1-1 0 0 0,-2 0 0 0 0,0 0 0 0 0,0 0 0 0 0,-1-1 0 0 0,-1 1 0 0 0,0-1 0 0 0,0-1 0 0 0,-8 10-123 0 0,-1 1 135 0 0,-12 13-102 0 0,-2-1 0 0 0,-1-2-1 0 0,-1-1 1 0 0,-2-1-1 0 0,0-2 1 0 0,-2-1 0 0 0,-1-2-1 0 0,-1-2 1 0 0,-20 8-33 0 0,39-20 0 0 0,-1 0-1 0 0,0-2 1 0 0,-1 0 0 0 0,0-1-1 0 0,0-2 1 0 0,-1 0 0 0 0,1-1-1 0 0,-1-1 1 0 0,-12 0 0 0 0,32-3-7 0 0,0 0 1 0 0,-1 0-1 0 0,1 0 0 0 0,0 0 0 0 0,0-1 0 0 0,0 1 1 0 0,0-1-1 0 0,0 1 0 0 0,0-1 0 0 0,0 0 0 0 0,0 0 1 0 0,0 0-1 0 0,0 0 0 0 0,0 0 0 0 0,0 0 0 0 0,1-1 1 0 0,-1 1-1 0 0,1-1 0 0 0,-1 1 0 0 0,1-1 0 0 0,-1 1 1 0 0,1-1-1 0 0,0 0 0 0 0,-1 0 0 0 0,1 0 0 0 0,0 0 1 0 0,0 0-1 0 0,1 0 0 0 0,-1 0 0 0 0,0 0 0 0 0,1 0 1 0 0,-1 0-1 0 0,1 0 0 0 0,0 0 0 0 0,-1 0 0 0 0,1 0 1 0 0,0-2 6 0 0,19-81-414 0 0,-10 68 497 0 0,1 2 0 0 0,0-1 0 0 0,2 2 0 0 0,0-1 0 0 0,0 1 0 0 0,1 1 0 0 0,1 1 0 0 0,0-1 0 0 0,1 2 1 0 0,0 0-1 0 0,1 1 0 0 0,0 1 0 0 0,0 0 0 0 0,1 1 0 0 0,0 1 0 0 0,1 1 0 0 0,0 0 0 0 0,0 1 0 0 0,0 1 0 0 0,0 1 1 0 0,1 0-1 0 0,-1 1 0 0 0,9 1-83 0 0,-11 4 131 0 0,1 1 1 0 0,-1 0-1 0 0,0 1 1 0 0,-1 1-1 0 0,1 0 1 0 0,-1 2-1 0 0,-1-1 1 0 0,1 2-1 0 0,-1 0 0 0 0,-1 0 1 0 0,0 1-1 0 0,2 3-131 0 0,163 136 1471 0 0,-169-142-1545 0 0,1 0 0 0 0,1 0-1 0 0,-1-2 1 0 0,1 1 0 0 0,0-1-1 0 0,0-1 1 0 0,1 0-1 0 0,0 0 1 0 0,-1-1 0 0 0,1-1-1 0 0,0 0 1 0 0,5 0 74 0 0,52-4-10734 0 0,-57-1 125 0 0</inkml:trace>
  <inkml:trace contextRef="#ctx0" brushRef="#br0" timeOffset="2188.002">5210 1 7706 0 0,'0'0'884'0'0,"0"0"-316"0"0,0 0-183 0 0,0 0 273 0 0,0 0 397 0 0,0 0 318 0 0,0 0 162 0 0,0 0-145 0 0,0 0-306 0 0,0 0-276 0 0,0 0-215 0 0,1 36-131 0 0,-1 115-55 0 0,-14-10 592 0 0,-64 182-191 0 0,65-279-781 0 0,12-42-14 0 0,-1 1 1 0 0,1-1 0 0 0,-1 1-1 0 0,1 0 1 0 0,0-1-1 0 0,0 1 1 0 0,0 0-1 0 0,1 0 1 0 0,-1 0 0 0 0,1 0-1 0 0,-1 0 1 0 0,1 0-1 0 0,0 0 1 0 0,0 0-1 0 0,1 0 1 0 0,-1 0 0 0 0,0 0-1 0 0,1 0 1 0 0,0 0-1 0 0,0-1 1 0 0,0 1 0 0 0,0 0-1 0 0,0 0 1 0 0,0-1-1 0 0,1 1 1 0 0,-1 0-1 0 0,1-1 1 0 0,0 0 0 0 0,0 1-1 0 0,0-1 1 0 0,0 0-1 0 0,0 0 1 0 0,0 0 0 0 0,0 0-1 0 0,1 0 1 0 0,-1-1-1 0 0,1 1 1 0 0,2 0-14 0 0,12 2 100 0 0,1-2 1 0 0,-1 0-1 0 0,1-1 1 0 0,0-1-1 0 0,0 0 1 0 0,0-2-1 0 0,-1 0 1 0 0,1-1-1 0 0,-1 0 1 0 0,1-2-1 0 0,-1 0 0 0 0,15-7-100 0 0,60-38-1647 0 0,-84 35-1817 0 0,-8 3-1981 0 0,0 6 594 0 0,0 2-2205 0 0</inkml:trace>
  <inkml:trace contextRef="#ctx0" brushRef="#br0" timeOffset="2403.635">4597 395 11723 0 0,'0'0'549'0'0,"0"0"154"0"0,0 0 320 0 0,0 0 168 0 0,33 2-30 0 0,106 5-147 0 0,338-15 2705 0 0,-264-1-4159 0 0,-205 9 256 0 0,124-5-2768 0 0,-46-2-5885 0 0,-54 1 167 0 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15.5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511 255 1448 0 0,'0'0'882'0'0,"0"0"74"0"0,0 0 188 0 0,0 0 177 0 0,0 0 100 0 0,0 0-59 0 0,0 0-141 0 0,0 0-104 0 0,0 0-110 0 0,0 0-119 0 0,0 0-120 0 0,0 0-112 0 0,0 0-75 0 0,-16 4-48 0 0,-99 33 670 0 0,27 7-515 0 0,-109 62 593 0 0,197-106-1286 0 0,-1 0-1 0 0,0 1 1 0 0,1-1 0 0 0,-1 1-1 0 0,1-1 1 0 0,-1 1-1 0 0,1-1 1 0 0,0 1 0 0 0,-1 0-1 0 0,1-1 1 0 0,-1 1-1 0 0,1-1 1 0 0,0 1 0 0 0,0 0-1 0 0,-1-1 1 0 0,1 1-1 0 0,0 0 1 0 0,0-1 0 0 0,0 1-1 0 0,0 0 1 0 0,0-1-1 0 0,0 1 1 0 0,0 0 0 0 0,0 0-1 0 0,0-1 1 0 0,0 1-1 0 0,0 0 1 0 0,0-1 0 0 0,0 1-1 0 0,0 0 1 0 0,1-1-1 0 0,-1 1 1 0 0,0 0 0 0 0,1-1-1 0 0,-1 1 1 0 0,0-1-1 0 0,1 1 1 0 0,-1 0 0 0 0,1-1-1 0 0,-1 1 1 0 0,1-1-1 0 0,-1 1 1 0 0,1-1 0 0 0,-1 0-1 0 0,1 1 1 0 0,-1-1-1 0 0,1 1 1 0 0,0-1 0 0 0,-1 0-1 0 0,1 0 1 0 0,0 1 5 0 0,36 19 115 0 0,47 20 255 0 0,-83-37-311 0 0,0 1 0 0 0,-1 0 0 0 0,1-1 1 0 0,-1 1-1 0 0,0 0 0 0 0,0 0 0 0 0,0-1 1 0 0,0 1-1 0 0,-1 0 0 0 0,1-1 0 0 0,-1 1 1 0 0,0 0-1 0 0,0-1 0 0 0,-1 1 0 0 0,1-1 1 0 0,-1 1-1 0 0,1-1 0 0 0,-1 0 0 0 0,0 0 1 0 0,0 1-1 0 0,-1-2 0 0 0,1 1 0 0 0,-1 0 1 0 0,1 0-1 0 0,-1-1 0 0 0,0 1 0 0 0,0-1-59 0 0,-6 10 116 0 0,-148 155 939 0 0,155-166-1046 0 0,0 0 1 0 0,1 1 0 0 0,-1-1 0 0 0,1 1 0 0 0,-1-1-1 0 0,1 1 1 0 0,0 0 0 0 0,0-1 0 0 0,-1 1 0 0 0,1 0 0 0 0,0 0-1 0 0,1 0 1 0 0,-1 0 0 0 0,0 0 0 0 0,1 0 0 0 0,-1 0-1 0 0,1 0 1 0 0,-1 0 0 0 0,1 0 0 0 0,0 1 0 0 0,0-1-1 0 0,0 0 1 0 0,0 0 0 0 0,0 0 0 0 0,1 0 0 0 0,-1 0 0 0 0,0 1-1 0 0,1-1 1 0 0,0 0 0 0 0,0 0 0 0 0,-1 0 0 0 0,1 0-1 0 0,0-1 1 0 0,0 1 0 0 0,1 0 0 0 0,-1 0 0 0 0,0-1 0 0 0,1 1-1 0 0,-1 0 1 0 0,1-1 0 0 0,-1 1 0 0 0,1-1 0 0 0,0 0-1 0 0,-1 0 1 0 0,1 0 0 0 0,0 1 0 0 0,0-2 0 0 0,0 1-1 0 0,0 0 1 0 0,0 0 0 0 0,0-1 0 0 0,0 1 0 0 0,1-1-10 0 0,215 69 796 0 0,-154-60-2457 0 0,-12-46-8509 0 0,-44 24 4952 0 0,-1 8-506 0 0</inkml:trace>
  <inkml:trace contextRef="#ctx0" brushRef="#br0" timeOffset="280.869">185 1 8346 0 0,'0'0'416'0'0,"0"0"-45"0"0,0 0 123 0 0,0 0 348 0 0,0 0 371 0 0,0 0 240 0 0,-1 34 79 0 0,-2 109-64 0 0,21 178 2845 0 0,-1-124-3614 0 0,-14-76-1073 0 0,-6 1 1 0 0,-5-1-1 0 0,-6 0 0 0 0,-22 86 374 0 0,35-200-400 0 0,-11 71-2389 0 0,13-52-1008 0 0,5-5-3358 0 0,-2-16 1644 0 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11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0 510 4633 0 0,'0'0'2601'0'0,"0"0"-1280"0"0,0 0-274 0 0,0 0 201 0 0,0 0 198 0 0,0 0-3 0 0,0 0-157 0 0,0 0-169 0 0,35-6-166 0 0,110-19-143 0 0,-7 8 953 0 0,172-9-813 0 0,-289 11-3505 0 0,-20-5-6198 0 0,-1 20 8363 0 0,0-5-8514 0 0</inkml:trace>
  <inkml:trace contextRef="#ctx0" brushRef="#br0" timeOffset="200.118">276 197 6569 0 0,'0'0'862'0'0,"0"0"-94"0"0,0 0 310 0 0,0 0 283 0 0,0 0 192 0 0,-2 37 34 0 0,-10 114-99 0 0,-1 16 1535 0 0,2 169-2277 0 0,23-273-2518 0 0,-5-44-2057 0 0,1-1-4532 0 0,-6-17 3288 0 0</inkml:trace>
  <inkml:trace contextRef="#ctx0" brushRef="#br0" timeOffset="3282.77">993 761 0 0 0,'0'0'304'0'0,"0"0"715"0"0,0 0 351 0 0,0 0 90 0 0,0 0-4 0 0,0 0-88 0 0,35-22-138 0 0,113-70-166 0 0,-24 0 1145 0 0,-95 69-1830 0 0,-1-1 1 0 0,-1-1-1 0 0,-1-1 0 0 0,-1-2 1 0 0,-1 0-1 0 0,-2-2 1 0 0,-1 0-1 0 0,13-25-379 0 0,-31 48 79 0 0,1 0-1 0 0,-1 0 1 0 0,-1 0-1 0 0,1-1 1 0 0,-1 1 0 0 0,-1-1-1 0 0,1 1 1 0 0,-1-1-1 0 0,-1 0 1 0 0,1 0-1 0 0,-1 1 1 0 0,-1-7-79 0 0,0 13-68 0 0,0 0 0 0 0,-1 0 1 0 0,1 1-1 0 0,0-1 0 0 0,-1 0 0 0 0,1 0 1 0 0,-1 1-1 0 0,1-1 0 0 0,-1 1 0 0 0,1-1 1 0 0,-1 1-1 0 0,0 0 0 0 0,1 0 0 0 0,-1-1 1 0 0,1 1-1 0 0,-1 0 0 0 0,1 1 0 0 0,-1-1 1 0 0,0 0-1 0 0,1 0 0 0 0,-1 1 0 0 0,1-1 1 0 0,-1 0-1 0 0,1 1 0 0 0,-1 0 0 0 0,1-1 1 0 0,-1 1-1 0 0,1 0 0 0 0,0 0 0 0 0,-1 0 1 0 0,0 0 67 0 0,-10 12-96 0 0,0-1-1 0 0,1 2 1 0 0,0-1 0 0 0,1 1 0 0 0,1 1 0 0 0,0 0 0 0 0,1 0 0 0 0,1 1 0 0 0,0 0 0 0 0,1 0 0 0 0,1 1 0 0 0,-1 4 96 0 0,-1 0 6 0 0,0 0 0 0 0,2 0 0 0 0,1 0-1 0 0,0 1 1 0 0,1 0 0 0 0,2-1 0 0 0,0 1 0 0 0,1 0-1 0 0,2 3-5 0 0,0-18 90 0 0,0 0 0 0 0,0 0 0 0 0,1 0 0 0 0,0-1 0 0 0,0 1 0 0 0,1-1 0 0 0,0 0 0 0 0,0 0 0 0 0,0 0 0 0 0,1-1 0 0 0,0 1 0 0 0,0-1 0 0 0,0 0 0 0 0,1-1 0 0 0,-1 1 0 0 0,1-1 0 0 0,0 0 0 0 0,1-1 0 0 0,-1 1 0 0 0,1-1 0 0 0,-1 0 0 0 0,1-1 0 0 0,0 0 0 0 0,0 0 0 0 0,0 0 0 0 0,0-1 0 0 0,0 0 0 0 0,1 0 0 0 0,-1-1 0 0 0,0 0 0 0 0,0 0 0 0 0,3-1-90 0 0,8 1 219 0 0,0-1 1 0 0,1-1 0 0 0,-1-1 0 0 0,-1 0 0 0 0,1-1-1 0 0,0-1 1 0 0,-1-1 0 0 0,0-1 0 0 0,0 0 0 0 0,-1-1-1 0 0,15-9-219 0 0,0 0 32 0 0,-1-1-1 0 0,-1-1 0 0 0,0-1 0 0 0,-2-2 1 0 0,0-1-1 0 0,-2-1 0 0 0,0-1 0 0 0,-2-1 1 0 0,-1-1-1 0 0,-1-1 0 0 0,-1-1 1 0 0,-2 0-1 0 0,0-2 0 0 0,-3 0 0 0 0,0-1 1 0 0,3-15-32 0 0,-17-22-961 0 0,-2 68 919 0 0,1-1 0 0 0,-1 1 0 0 0,0 0-1 0 0,0-1 1 0 0,0 1 0 0 0,0 0 0 0 0,0-1 0 0 0,0 1 0 0 0,0 0-1 0 0,0 0 1 0 0,0 0 0 0 0,0 0 0 0 0,-1 0 0 0 0,1 0 0 0 0,0 0-1 0 0,-1 0 1 0 0,1 0 0 0 0,-1 1 0 0 0,1-1 0 0 0,-1 1 0 0 0,1-1-1 0 0,-1 1 1 0 0,0 0 0 0 0,1-1 0 0 0,-1 1 0 0 0,1 0-1 0 0,-1 0 1 0 0,0 0 0 0 0,1 0 0 0 0,-1 0 0 0 0,1 1 0 0 0,-1-1-1 0 0,0 0 1 0 0,1 1 0 0 0,-1-1 0 0 0,1 1 0 0 0,-1-1 0 0 0,1 1-1 0 0,0 0 1 0 0,-2 0 42 0 0,-7 6-73 0 0,-1 1-1 0 0,1 0 1 0 0,0 0-1 0 0,1 1 0 0 0,-1 0 1 0 0,2 1-1 0 0,0 0 1 0 0,0 0-1 0 0,0 1 1 0 0,2 0-1 0 0,-4 6 74 0 0,6-11 0 0 0,-9 14 11 0 0,1 2 1 0 0,1 0-1 0 0,1 0 1 0 0,0 1 0 0 0,2 0-1 0 0,1 1 1 0 0,0-1-1 0 0,2 1 1 0 0,1 1-1 0 0,1-1 1 0 0,1 1-1 0 0,1 1-11 0 0,1-21 45 0 0,0 1 0 0 0,1-1-1 0 0,0 0 1 0 0,0 0-1 0 0,0 0 1 0 0,1 0 0 0 0,-1 0-1 0 0,1-1 1 0 0,0 1-1 0 0,1 0 1 0 0,-1-1 0 0 0,1 1-1 0 0,0-1 1 0 0,0 0-1 0 0,0 0 1 0 0,0 0 0 0 0,1-1-1 0 0,0 1 1 0 0,0-1-1 0 0,0 0 1 0 0,0 0 0 0 0,0 0-1 0 0,0 0 1 0 0,1-1-1 0 0,0 1 1 0 0,-1-1 0 0 0,1-1-1 0 0,0 1 1 0 0,0 0-1 0 0,0-1 1 0 0,2 0-45 0 0,8 2 205 0 0,0 0-1 0 0,1-1 1 0 0,-1-1-1 0 0,1 0 1 0 0,-1-1 0 0 0,1-1-1 0 0,-1 0 1 0 0,1-2 0 0 0,-1 1-1 0 0,1-2-204 0 0,34-13 260 0 0,0-2 0 0 0,-1-2-1 0 0,-1-2 1 0 0,-1-3 0 0 0,-1-1 0 0 0,-2-2-1 0 0,0-3 1 0 0,-3-1 0 0 0,0-2-1 0 0,-3-1 1 0 0,0-3 0 0 0,2-6-260 0 0,-29 34 19 0 0,0 0 1 0 0,-1 0-1 0 0,-1-1 0 0 0,1 0 1 0 0,-2-1-1 0 0,0 0 1 0 0,0 0-1 0 0,-1-1 0 0 0,-1 0 1 0 0,0 0-1 0 0,-1-1 0 0 0,-1 1 1 0 0,0-1-1 0 0,-1 0 1 0 0,-1 0-1 0 0,0-1 0 0 0,0-13-19 0 0,-4 26-6 0 0,0 1 1 0 0,0 0-1 0 0,0 0 0 0 0,0 0 0 0 0,0 0 0 0 0,0 0 1 0 0,0 1-1 0 0,-1-1 0 0 0,1 1 0 0 0,-1-1 0 0 0,1 1 1 0 0,-1 0-1 0 0,1 0 0 0 0,-1 0 0 0 0,0 0 0 0 0,0 0 1 0 0,1 1-1 0 0,-1-1 0 0 0,0 1 0 0 0,0 0 0 0 0,0 0 1 0 0,0 0-1 0 0,1 0 0 0 0,-1 0 0 0 0,0 1 0 0 0,0-1 1 0 0,0 1-1 0 0,1 0 0 0 0,-1 0 0 0 0,0 0 0 0 0,1 0 1 0 0,-1 0-1 0 0,1 0 0 0 0,-1 1 0 0 0,1-1 0 0 0,-1 1 1 0 0,-1 2 5 0 0,-16 11 4 0 0,1 0 1 0 0,0 2 0 0 0,1 1 0 0 0,1 0 0 0 0,0 1-1 0 0,2 0 1 0 0,0 2 0 0 0,1 0 0 0 0,1 0 0 0 0,1 1-1 0 0,1 1 1 0 0,1 0 0 0 0,2 0 0 0 0,0 1 0 0 0,1 0-1 0 0,1 1 1 0 0,1-1 0 0 0,2 1 0 0 0,0 0 0 0 0,1 5-5 0 0,2-22-8 0 0,0 0 0 0 0,0 1 0 0 0,1-1 0 0 0,0 0 0 0 0,1 0 0 0 0,-1 1 0 0 0,2-1 0 0 0,-1-1 0 0 0,1 1 0 0 0,0 0 0 0 0,1-1 0 0 0,-1 1 0 0 0,2-1 0 0 0,-1 0 0 0 0,1 0 0 0 0,0-1 0 0 0,0 1 0 0 0,1-1 0 0 0,0 0 0 0 0,0-1 0 0 0,0 1 0 0 0,1-1 0 0 0,3 2 8 0 0,1 0-88 0 0,0-1 1 0 0,1 0 0 0 0,-1-1-1 0 0,1 0 1 0 0,0-1 0 0 0,0 0-1 0 0,0-1 1 0 0,1 0 0 0 0,-1-1-1 0 0,1 0 1 0 0,1-1 87 0 0,84-20-5095 0 0,-58 0-2846 0 0,-28 9 629 0 0</inkml:trace>
  <inkml:trace contextRef="#ctx0" brushRef="#br0" timeOffset="3563.345">3089 437 3081 0 0,'0'0'1607'0'0,"0"0"-420"0"0,0 0-86 0 0,0 0 73 0 0,0 0 66 0 0,0 0 10 0 0,0 0-89 0 0,0 0-118 0 0,0 0-163 0 0,-17 33-133 0 0,-49 103-80 0 0,64-135-634 0 0,1 0 0 0 0,-1 1 0 0 0,1-1 0 0 0,0 1 0 0 0,0-1 0 0 0,0 1 0 0 0,-1 0 1 0 0,2 0-1 0 0,-1-1 0 0 0,0 1 0 0 0,0 0 0 0 0,1 0 0 0 0,-1 0 0 0 0,1 0 0 0 0,-1 0 0 0 0,1 0 0 0 0,0 0 0 0 0,0 0 0 0 0,0 0 0 0 0,0 0 1 0 0,0 0-1 0 0,0 0 0 0 0,0 0 0 0 0,1 0 0 0 0,-1 0 0 0 0,1 0 0 0 0,-1 0 0 0 0,1-1 0 0 0,0 1 0 0 0,0 0 0 0 0,0 0-33 0 0,3 3 233 0 0,4 1 16 0 0,0 1 0 0 0,0-1 1 0 0,1-1-1 0 0,0 0 1 0 0,0 0-1 0 0,0-1 1 0 0,0 0-1 0 0,1 0 1 0 0,-1-1-1 0 0,1 0 1 0 0,0-1-1 0 0,0 0 1 0 0,0-1-1 0 0,0 0 1 0 0,1 0-1 0 0,-1-1 1 0 0,0 0-1 0 0,0-1 1 0 0,0 0-1 0 0,0-1 1 0 0,0 0-1 0 0,0-1 1 0 0,0 0-1 0 0,0 0 1 0 0,8-5-250 0 0,-7 5 93 0 0,0-1 0 0 0,0 0 1 0 0,0 0-1 0 0,0-1 0 0 0,-1-1 0 0 0,0 0 0 0 0,0 0 1 0 0,0-1-1 0 0,-1 0 0 0 0,0-1 0 0 0,0 1 1 0 0,-1-2-1 0 0,0 0 0 0 0,0 0 0 0 0,-1 0 1 0 0,-1-1-1 0 0,1 1 0 0 0,-2-2 0 0 0,1 1 0 0 0,-1-1 1 0 0,-1 0-1 0 0,3-7-93 0 0,-8 13-62 0 0,1 1 0 0 0,0-1 0 0 0,-1 0 0 0 0,0 1 0 0 0,0-1 1 0 0,-1 1-1 0 0,1-1 0 0 0,-1 1 0 0 0,0 0 0 0 0,0 0 0 0 0,0 0 0 0 0,-1 0 0 0 0,1 0 0 0 0,-1 0 0 0 0,0 0 1 0 0,0 1-1 0 0,0-1 0 0 0,-1 1 0 0 0,1 0 0 0 0,-1 0 0 0 0,0 1 0 0 0,0-1 0 0 0,0 1 0 0 0,-2-2 62 0 0,-110-36-4862 0 0,65 39-600 0 0,39 1 2271 0 0,-6 0-6492 0 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54.4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1152 0 0 0,'0'0'629'0'0,"0"0"536"0"0,0 0 263 0 0,0 0 54 0 0,0 0-9 0 0,0 0-38 0 0,0 0-40 0 0,35 0-65 0 0,111-2-105 0 0,-73-14 400 0 0,-60 8-1217 0 0,42-21 465 0 0,-2-3-1 0 0,-1-3 1 0 0,-2-1-1 0 0,-1-3 1 0 0,-2-1 0 0 0,40-47-873 0 0,-66 66 60 0 0,-2 0 1 0 0,0-1-1 0 0,-2-1 0 0 0,0-1 1 0 0,-2 0-1 0 0,0-1 1 0 0,-2-1-1 0 0,-1 0 0 0 0,-1-1 1 0 0,-1-2-61 0 0,-8 27-32 0 0,-1-1 0 0 0,1 1 0 0 0,-1-1 0 0 0,0 0 0 0 0,0 0 0 0 0,0 0 0 0 0,0 1 0 0 0,0-1 0 0 0,-1 0 0 0 0,0 0 0 0 0,1 0 0 0 0,-1 0 0 0 0,0 0 0 0 0,0 0 0 0 0,-1 0 0 0 0,1 0 0 0 0,-1 0 0 0 0,1 0 0 0 0,-1 0 0 0 0,0 0 0 0 0,0 0 0 0 0,0 0 0 0 0,0 1 0 0 0,-1-1 0 0 0,1 0 0 0 0,-1 1 0 0 0,0-1 0 0 0,1 1 0 0 0,-1 0 0 0 0,0 0 0 0 0,-1-1 0 0 0,1 1 0 0 0,0 0 1 0 0,-1 1-1 0 0,1-1 0 0 0,-1 0 0 0 0,1 1 0 0 0,-1-1 0 0 0,0 1 0 0 0,1 0 0 0 0,-1 0 0 0 0,0 0 0 0 0,0 0 0 0 0,0 1 0 0 0,0-1 0 0 0,0 1 0 0 0,0 0 0 0 0,0-1 0 0 0,0 1 0 0 0,-1 1 32 0 0,-4 2-131 0 0,0 1 1 0 0,1 0-1 0 0,-1 1 0 0 0,1 0 1 0 0,0 0-1 0 0,0 1 1 0 0,1 0-1 0 0,0 0 0 0 0,0 0 1 0 0,0 1-1 0 0,1-1 1 0 0,0 2-1 0 0,0-1 0 0 0,1 0 1 0 0,-3 8 130 0 0,3-9-56 0 0,-13 20-29 0 0,2 1 0 0 0,1 0 0 0 0,1 1 1 0 0,1 1-1 0 0,2 0 0 0 0,1 0 0 0 0,1 1 1 0 0,1 0-1 0 0,2 0 0 0 0,1 1 1 0 0,1 12 84 0 0,3-39 13 0 0,0-1 1 0 0,0 1-1 0 0,1 0 1 0 0,-1 0-1 0 0,1-1 1 0 0,0 1 0 0 0,0-1-1 0 0,0 1 1 0 0,1-1-1 0 0,-1 1 1 0 0,1-1-1 0 0,0 1 1 0 0,0-1 0 0 0,0 0-1 0 0,0 0 1 0 0,0 0-1 0 0,1 0 1 0 0,-1-1-1 0 0,1 1 1 0 0,0-1 0 0 0,0 1-1 0 0,0-1 1 0 0,0 0-1 0 0,0 0 1 0 0,1 0-1 0 0,-1-1 1 0 0,0 1 0 0 0,1-1-1 0 0,3 1-13 0 0,110 12 883 0 0,-94-17-726 0 0,-1-2-1 0 0,0 0 1 0 0,0-2 0 0 0,0 0 0 0 0,-1-2-1 0 0,0 0 1 0 0,-1-1 0 0 0,0-1 0 0 0,-1-1-1 0 0,0-1 1 0 0,11-10-157 0 0,10-2 82 0 0,-2-1-1 0 0,-1-3 0 0 0,-1 0 1 0 0,-1-3-1 0 0,-2-1 0 0 0,-2-1 1 0 0,24-33-82 0 0,-27-6-75 0 0,-29 72 52 0 0,0 0-1 0 0,0 0 1 0 0,0 0-1 0 0,0 1 1 0 0,-1-1 0 0 0,1 0-1 0 0,0 1 1 0 0,0-1-1 0 0,-1 1 1 0 0,1-1 0 0 0,0 1-1 0 0,-1 0 1 0 0,1 0-1 0 0,-1-1 1 0 0,1 1 0 0 0,0 0-1 0 0,-1 0 1 0 0,1 0-1 0 0,0 0 1 0 0,-1 1 0 0 0,1-1-1 0 0,-1 0 1 0 0,1 1 0 0 0,0-1-1 0 0,0 1 1 0 0,-1-1-1 0 0,1 1 1 0 0,0-1 0 0 0,0 1-1 0 0,-1 0 1 0 0,1 0-1 0 0,0-1 1 0 0,0 1 0 0 0,0 0-1 0 0,0 0 1 0 0,0 0-1 0 0,0 0 24 0 0,-11 9-30 0 0,-1 1-1 0 0,2 0 0 0 0,-1 1 0 0 0,1 0 1 0 0,1 1-1 0 0,1 0 0 0 0,-1 0 0 0 0,2 1 1 0 0,0 0-1 0 0,1 1 0 0 0,0-1 1 0 0,1 1-1 0 0,1 1 0 0 0,0-1 0 0 0,1 1 1 0 0,1 0-1 0 0,0 0 0 0 0,1 0 0 0 0,1 0 1 0 0,1 10 30 0 0,1-22 3 0 0,-1-1 0 0 0,2 1 0 0 0,-1-1 0 0 0,0 1 0 0 0,1-1 1 0 0,-1 0-1 0 0,1 1 0 0 0,0-1 0 0 0,0 0 0 0 0,0 0 0 0 0,1 0 1 0 0,-1-1-1 0 0,1 1 0 0 0,-1 0 0 0 0,1-1 0 0 0,0 0 0 0 0,0 1 1 0 0,0-1-1 0 0,0-1 0 0 0,1 1 0 0 0,-1 0 0 0 0,0-1 0 0 0,1 1 1 0 0,-1-1-1 0 0,4 0-3 0 0,93 14 594 0 0,-82-15-465 0 0,0-1-1 0 0,1-1 1 0 0,-1 0-1 0 0,0-1 0 0 0,0-1 1 0 0,-1-1-1 0 0,1 0 1 0 0,-1-2-1 0 0,0 0 1 0 0,0 0-1 0 0,-1-2 1 0 0,5-3-129 0 0,9-5 108 0 0,0-2-1 0 0,-2-1 1 0 0,0-1 0 0 0,-2-2 0 0 0,0 0 0 0 0,-2-2-1 0 0,0 0 1 0 0,-2-2 0 0 0,-1-1 0 0 0,-1 0 0 0 0,-1-1-1 0 0,4-12-107 0 0,-18 28 27 0 0,-1 0-1 0 0,0-1 1 0 0,-1 1-1 0 0,-1 0 1 0 0,0-1 0 0 0,-1 0-1 0 0,0 1 1 0 0,-1-1-1 0 0,-1-8-26 0 0,0 21-9 0 0,1 0 1 0 0,-1 0-1 0 0,1 0 1 0 0,-1 0-1 0 0,1 0 0 0 0,-1 0 1 0 0,0 0-1 0 0,1 0 1 0 0,-1 0-1 0 0,0 0 0 0 0,0 0 1 0 0,0 0-1 0 0,0 0 1 0 0,0 1-1 0 0,0-1 0 0 0,0 0 1 0 0,0 1-1 0 0,0-1 1 0 0,0 1-1 0 0,0-1 0 0 0,0 1 1 0 0,0-1-1 0 0,-1 1 0 0 0,1 0 1 0 0,0 0-1 0 0,0 0 1 0 0,0-1-1 0 0,-1 1 0 0 0,1 0 1 0 0,0 0-1 0 0,0 1 1 0 0,0-1-1 0 0,-1 0 0 0 0,1 0 1 0 0,0 1-1 0 0,0-1 1 0 0,0 0-1 0 0,0 1 0 0 0,-1-1 1 0 0,1 1-1 0 0,0 0 0 0 0,0-1 1 0 0,0 1-1 0 0,0 0 1 0 0,0-1-1 0 0,1 1 0 0 0,-1 0 1 0 0,0 0-1 0 0,0 0 1 0 0,0 0-1 0 0,1 0 0 0 0,-1 0 1 0 0,0 0-1 0 0,1 0 1 0 0,-1 0-1 0 0,1 0 0 0 0,0 1 9 0 0,-7 5-17 0 0,1 1 0 0 0,0 0 0 0 0,1 0-1 0 0,0 0 1 0 0,0 1 0 0 0,1 0-1 0 0,0 0 1 0 0,1 0 0 0 0,-1 1 0 0 0,2-1-1 0 0,-1 1 1 0 0,2-1 0 0 0,-1 1 0 0 0,1 0-1 0 0,1 0 1 0 0,0 0 0 0 0,0 0 0 0 0,1-1-1 0 0,0 1 1 0 0,0 0 0 0 0,1 0 0 0 0,1-1-1 0 0,0 1 1 0 0,0-1 0 0 0,1 0 0 0 0,0 0-1 0 0,0 0 1 0 0,1-1 0 0 0,0 1 0 0 0,1-1-1 0 0,0 0 1 0 0,0-1 0 0 0,0 1-1 0 0,4 2 19 0 0,4 1-112 0 0,0 0 0 0 0,1-1 0 0 0,0 0 0 0 0,0-2 0 0 0,1 0 0 0 0,0 0 0 0 0,0-1 0 0 0,1-1 0 0 0,0-1 0 0 0,0-1 0 0 0,0 0 1 0 0,6 0 110 0 0,47 2-3564 0 0,-25-12-4799 0 0,-33 3 2047 0 0</inkml:trace>
  <inkml:trace contextRef="#ctx0" brushRef="#br0" timeOffset="231.988">2365 567 7802 0 0,'0'0'973'0'0,"0"0"103"0"0,0 0 238 0 0,0 0 132 0 0,0 0-99 0 0,0 0-150 0 0,0 0-85 0 0,34 4-119 0 0,108 13-116 0 0,-107-13-544 0 0,0-2 0 0 0,0-2 0 0 0,0-1 0 0 0,1-1 0 0 0,16-5-333 0 0,2 1-146 0 0,39-10-1576 0 0,-41 6-4519 0 0,-42 10 1614 0 0,-5 0-2439 0 0</inkml:trace>
  <inkml:trace contextRef="#ctx0" brushRef="#br0" timeOffset="398.014">2427 861 2040 0 0,'0'0'2041'0'0,"0"0"-569"0"0,0 0-80 0 0,0 0 153 0 0,0 0-129 0 0,0 0-288 0 0,0 0-279 0 0,210 19-297 0 0,-171-27-208 0 0,7-3-248 0 0,2 0-264 0 0,3 0-360 0 0,-1 0-857 0 0,-8 0-1703 0 0,-18 4-4618 0 0</inkml:trace>
  <inkml:trace contextRef="#ctx0" brushRef="#br0" timeOffset="1068.552">3743 463 1808 0 0,'0'0'1445'0'0,"0"0"106"0"0,0 0 150 0 0,0 0 108 0 0,0 0-77 0 0,0 0-204 0 0,0 0-255 0 0,0 0-245 0 0,0 0-164 0 0,0 0-141 0 0,-27 34-123 0 0,-82 102-90 0 0,82-84-82 0 0,26-47-337 0 0,1-1 1 0 0,0 1-1 0 0,0-1 0 0 0,1 1 1 0 0,-1 0-1 0 0,1-1 1 0 0,0 1-1 0 0,0-1 1 0 0,1 0-1 0 0,-1 1 1 0 0,1-1-1 0 0,0 0 1 0 0,0 0-1 0 0,0 0 1 0 0,1 0-1 0 0,-1 0 0 0 0,1 0 1 0 0,0-1-1 0 0,0 1 1 0 0,0-1-1 0 0,1 0 1 0 0,-1 0-1 0 0,1 0 1 0 0,0-1-1 0 0,0 1 1 0 0,0-1-1 0 0,0 0 1 0 0,0 0-1 0 0,0 0 0 0 0,0 0 1 0 0,3 0-92 0 0,4 1 196 0 0,0-1 1 0 0,1 1-1 0 0,0-2 1 0 0,-1 0 0 0 0,1 0-1 0 0,0-1 1 0 0,0 0-1 0 0,-1-1 1 0 0,1 0-1 0 0,0-1 1 0 0,-1-1-1 0 0,0 1 1 0 0,1-2-1 0 0,-1 0 1 0 0,0 0-1 0 0,6-4-196 0 0,156-107 1211 0 0,-172 114-1201 0 0,17-12 34 0 0,-1-1 0 0 0,-1 0 1 0 0,0-2-1 0 0,-1 1 0 0 0,-1-2 0 0 0,0 0 1 0 0,-1-1-1 0 0,-1 0 0 0 0,-1-1 0 0 0,0 0 1 0 0,-2-1-1 0 0,0 0 0 0 0,-1 0 1 0 0,-1-1-1 0 0,-1 0 0 0 0,-1 0 0 0 0,-1 0 1 0 0,-1-1-1 0 0,0 0 0 0 0,-2 0 0 0 0,-1-14-44 0 0,-2 24-77 0 0,-1 0-1 0 0,0 0 1 0 0,-1 1-1 0 0,0-1 0 0 0,-1 1 1 0 0,0 0-1 0 0,-1 0 0 0 0,0 0 1 0 0,0 1-1 0 0,-2-1 1 0 0,1 2-1 0 0,-1-1 0 0 0,0 1 1 0 0,-1 1-1 0 0,0-1 1 0 0,-1 1-1 0 0,0 1 0 0 0,0 0 1 0 0,0 0-1 0 0,-1 1 1 0 0,0 0-1 0 0,0 1 0 0 0,0 1 1 0 0,-1-1-1 0 0,0 2 1 0 0,0 0-1 0 0,0 0 0 0 0,0 1 1 0 0,0 0-1 0 0,0 1 0 0 0,-1 1 1 0 0,1 0-1 0 0,0 0 1 0 0,-1 1-1 0 0,1 1 0 0 0,-11 3 78 0 0,11 0-8 0 0,0 1-1 0 0,1 0 0 0 0,0 1 0 0 0,0 0 1 0 0,0 1-1 0 0,1 0 0 0 0,0 0 0 0 0,1 1 1 0 0,0 1-1 0 0,1-1 0 0 0,0 1 0 0 0,0 1 1 0 0,1 0-1 0 0,0 0 0 0 0,1 0 0 0 0,0 1 1 0 0,1 0-1 0 0,0 0 0 0 0,1 0 0 0 0,0 0 1 0 0,1 1-1 0 0,1 0 0 0 0,0-1 0 0 0,0 1 1 0 0,1 1 8 0 0,1 1-2 0 0,-1-1 1 0 0,2 1-1 0 0,0-1 1 0 0,1 0-1 0 0,0 1 1 0 0,1-1-1 0 0,1 0 1 0 0,0 0-1 0 0,1-1 1 0 0,0 1-1 0 0,1-1 1 0 0,1 0-1 0 0,0-1 1 0 0,0 1-1 0 0,1-1 1 0 0,9 9 1 0 0,-1-6-74 0 0,1 0 0 0 0,0-2 0 0 0,1 0 0 0 0,0 0 0 0 0,1-2 0 0 0,0 0 0 0 0,1-1 0 0 0,0-2 0 0 0,1 0 0 0 0,0-1 0 0 0,0 0 0 0 0,0-2 0 0 0,1-1 0 0 0,0 0 0 0 0,0-2 1 0 0,0-1-1 0 0,0 0 0 0 0,0-2 0 0 0,0 0 0 0 0,6-2 74 0 0,73-35-6049 0 0,-42 0-3159 0 0,-53 35 7929 0 0,10-9-2799 0 0</inkml:trace>
  <inkml:trace contextRef="#ctx0" brushRef="#br0" timeOffset="1379.962">4666 36 8538 0 0,'0'0'1583'0'0,"0"0"-134"0"0,0 0-159 0 0,0 0-66 0 0,0 0-46 0 0,0 0-74 0 0,0 0-89 0 0,-28 35-133 0 0,-82 108-169 0 0,106-140-665 0 0,0 1 0 0 0,1 0 0 0 0,-1 0 0 0 0,1 1 0 0 0,0-1 0 0 0,1 1 0 0 0,-1-1 0 0 0,1 1 0 0 0,0 0 0 0 0,0 0 0 0 0,0 0 0 0 0,0 0-1 0 0,1 0 1 0 0,0 0 0 0 0,0 0 0 0 0,1 1 0 0 0,-1-1-48 0 0,1 9 132 0 0,-1-4-33 0 0,0 0 0 0 0,1 0 0 0 0,0 0 1 0 0,1 1-1 0 0,0-1 0 0 0,1 0 0 0 0,0 0 0 0 0,0-1 0 0 0,1 1 0 0 0,0 0 1 0 0,1-1-1 0 0,0 1 0 0 0,1-1 0 0 0,-1 0 0 0 0,2-1 0 0 0,-1 1 0 0 0,1-1 1 0 0,1 0-1 0 0,-1-1 0 0 0,1 1 0 0 0,1-1 0 0 0,-1-1 0 0 0,1 1 1 0 0,1-1-1 0 0,-1-1 0 0 0,7 4-99 0 0,-2-4 171 0 0,1 0-1 0 0,0 0 1 0 0,0-1 0 0 0,0-1 0 0 0,1-1 0 0 0,-1 0 0 0 0,1-1 0 0 0,-1 0-1 0 0,1-1 1 0 0,4-1-171 0 0,-1-2 90 0 0,0 0 0 0 0,-1-1 1 0 0,0 0-1 0 0,0-2 0 0 0,0 0 0 0 0,-1-1 0 0 0,0-1 0 0 0,0 0 1 0 0,-1-1-1 0 0,0-1 0 0 0,0 0 0 0 0,-1-1 0 0 0,-1-1 0 0 0,0 0 0 0 0,0 0 1 0 0,-1-2-1 0 0,-1 1 0 0 0,0-1 0 0 0,-1-1 0 0 0,3-6-90 0 0,-4 6-25 0 0,0-1 0 0 0,-1 0 0 0 0,-1-1 0 0 0,-1 1 0 0 0,0-1 0 0 0,-1 0 0 0 0,-1-1 0 0 0,0 0 0 0 0,-2 1 0 0 0,1-3 25 0 0,-3 14-112 0 0,1 0-1 0 0,-1 0 1 0 0,0 0-1 0 0,0 0 0 0 0,-1 0 1 0 0,0 0-1 0 0,0 0 1 0 0,0 0-1 0 0,-1 0 1 0 0,0 1-1 0 0,0-1 1 0 0,0 1-1 0 0,-1-1 1 0 0,1 1-1 0 0,-2 0 1 0 0,1 0-1 0 0,0 0 1 0 0,-1 0-1 0 0,0 1 1 0 0,0-1-1 0 0,0 1 1 0 0,-1 0-1 0 0,1 0 1 0 0,-1 1-1 0 0,0-1 1 0 0,0 1-1 0 0,0 0 1 0 0,-1 1-1 0 0,1-1 1 0 0,-1 1-1 0 0,-2-1 113 0 0,-3 0-445 0 0,0 1 1 0 0,0 0-1 0 0,0 1 0 0 0,0 0 0 0 0,-1 0 1 0 0,1 1-1 0 0,0 1 0 0 0,0 0 0 0 0,0 1 1 0 0,0 0-1 0 0,0 0 0 0 0,0 1 0 0 0,-3 2 445 0 0,-83 34-9965 0 0,68-26 3438 0 0</inkml:trace>
  <inkml:trace contextRef="#ctx0" brushRef="#br0" timeOffset="1664.154">4463 482 3649 0 0,'0'0'2580'0'0,"0"0"-122"0"0,0 0-97 0 0,0 0-184 0 0,0 0-339 0 0,0 0-316 0 0,0 0-266 0 0,0 0-249 0 0,0 0-221 0 0,32-25-205 0 0,99-76-170 0 0,-42 35 258 0 0,-75 58-526 0 0,-9 4-110 0 0,0 0 0 0 0,1 0 0 0 0,0 1-1 0 0,0-1 1 0 0,0 1 0 0 0,0 1 0 0 0,0-1 0 0 0,1 1 0 0 0,-1 0 0 0 0,1 0 0 0 0,0 1 0 0 0,-1 0 0 0 0,1 0-1 0 0,0 1 1 0 0,0 0 0 0 0,0 0 0 0 0,-1 0 0 0 0,5 1-33 0 0,54 53 252 0 0,-52-44-219 0 0,0-1 0 0 0,1-1 1 0 0,0 0-1 0 0,0-1 0 0 0,1 0 0 0 0,0-1 0 0 0,0-1 1 0 0,0 0-1 0 0,9 1-33 0 0,109 5-288 0 0,-77-26-4973 0 0,-49 13 3525 0 0,0-1-1223 0 0,-1 0-1810 0 0,3 0-2799 0 0</inkml:trace>
  <inkml:trace contextRef="#ctx0" brushRef="#br0" timeOffset="2000.944">3375 1005 4529 0 0,'0'0'1691'0'0,"0"0"-24"0"0,0 0 1 0 0,36-2 41 0 0,116-4-141 0 0,274-45 4089 0 0,173-30-2075 0 0,2 33-3330 0 0,-358 39-2064 0 0,-164 7-1890 0 0,1 2-4229 0 0,-53 0-947 0 0</inkml:trace>
  <inkml:trace contextRef="#ctx0" brushRef="#br0" timeOffset="6782.134">4073 1281 944 0 0,'0'0'648'0'0,"0"0"-78"0"0,0 0 85 0 0,0 0 217 0 0,0 0 228 0 0,0 0 150 0 0,0 0 5 0 0,-29 34-73 0 0,-87 109-128 0 0,66-65 247 0 0,45-63-1022 0 0,2-11-199 0 0,1-1-1 0 0,1 0 1 0 0,-1 1 0 0 0,0-1-1 0 0,1 1 1 0 0,-1 0-1 0 0,1-1 1 0 0,0 1-1 0 0,1 0 1 0 0,-1 0-1 0 0,1 0 1 0 0,-1 0-1 0 0,1-1 1 0 0,0 1-1 0 0,0 0 1 0 0,1 0 0 0 0,-1 0-1 0 0,1 0 1 0 0,0 0-1 0 0,0-1 1 0 0,0 1-1 0 0,1 0 1 0 0,-1-1-1 0 0,1 1 1 0 0,0-1-1 0 0,0 0 1 0 0,0 1-1 0 0,0-1 1 0 0,0 0 0 0 0,1 0-1 0 0,0 0 1 0 0,-1-1-1 0 0,1 1 1 0 0,0-1-1 0 0,1 1 1 0 0,-1-1-1 0 0,0 0 1 0 0,0 0-1 0 0,4 1-79 0 0,6-1 217 0 0,-1 0 0 0 0,1-1-1 0 0,0 0 1 0 0,-1-1-1 0 0,1 0 1 0 0,0-1 0 0 0,-1-1-1 0 0,1 0 1 0 0,-1-1-1 0 0,0 0 1 0 0,0-1 0 0 0,0 0-1 0 0,0-1 1 0 0,0 0-1 0 0,-1-1 1 0 0,0 0 0 0 0,0-1-217 0 0,19-13 461 0 0,-1-1 0 0 0,-1-1 1 0 0,0-2-1 0 0,-2 0 1 0 0,10-15-462 0 0,-18 22 74 0 0,-1-1 0 0 0,-1-1 1 0 0,0-1-1 0 0,-2 0 0 0 0,0-1 1 0 0,-2-1-1 0 0,0 0 0 0 0,-1 0 1 0 0,-2-1-1 0 0,0 0 0 0 0,-1-1 1 0 0,-2 0-1 0 0,0 0 0 0 0,-2-1 1 0 0,1-10-75 0 0,-5 27-16 0 0,2-3-73 0 0,0 0 0 0 0,-2 0 1 0 0,1-1-1 0 0,-1 1 0 0 0,-1 0 0 0 0,0 0 0 0 0,0 0 0 0 0,-2 0 1 0 0,1 0-1 0 0,-1 0 0 0 0,0 1 0 0 0,-1-1 0 0 0,-1 1 0 0 0,1 0 1 0 0,-2 0-1 0 0,1 0 0 0 0,-3-1 89 0 0,6 9-27 0 0,-1 0-1 0 0,0-1 1 0 0,0 1-1 0 0,0 0 1 0 0,0 0 0 0 0,-1 1-1 0 0,1-1 1 0 0,0 1-1 0 0,-1 0 1 0 0,1 0 0 0 0,-1 0-1 0 0,0 0 1 0 0,1 0-1 0 0,-1 1 1 0 0,1 0 0 0 0,-1 0-1 0 0,0 0 1 0 0,1 0 0 0 0,-1 0-1 0 0,0 1 1 0 0,1-1-1 0 0,-1 1 1 0 0,1 0 0 0 0,-1 0-1 0 0,1 1 1 0 0,-1-1-1 0 0,1 1 1 0 0,0-1 0 0 0,-1 1 27 0 0,-85 66-124 0 0,73-51 165 0 0,1 0-1 0 0,1 1 1 0 0,0 0-1 0 0,2 1 0 0 0,0 1 1 0 0,1 0-1 0 0,1 0 1 0 0,0 1-1 0 0,2 1 0 0 0,1-1 1 0 0,0 1-1 0 0,2 1 1 0 0,0-1-1 0 0,2 1 0 0 0,0 0 1 0 0,2-1-1 0 0,1 16-40 0 0,1-30 75 0 0,0 0-1 0 0,1-1 1 0 0,-1 1-1 0 0,2 0 1 0 0,-1-1-1 0 0,1 1 1 0 0,1-1-1 0 0,-1 0 1 0 0,1 0-1 0 0,1 0 1 0 0,-1-1-1 0 0,1 0 1 0 0,0 1-1 0 0,0-2 1 0 0,1 1-1 0 0,0 0 1 0 0,0-1-1 0 0,0 0 1 0 0,0-1 0 0 0,1 1-1 0 0,0-1 1 0 0,1 0-75 0 0,9 5 173 0 0,0-1 1 0 0,1 0 0 0 0,-1-2 0 0 0,1 0 0 0 0,1-1 0 0 0,-1 0-1 0 0,1-2 1 0 0,15 1-174 0 0,195 4 460 0 0,-163-23-3008 0 0,-58 5-4687 0 0,-7 9-3631 0 0</inkml:trace>
  <inkml:trace contextRef="#ctx0" brushRef="#br0" timeOffset="7199.003">4992 909 12667 0 0,'0'0'1801'0'0,"0"0"-682"0"0,0 0-333 0 0,0 0 38 0 0,0 0 84 0 0,0 0-8 0 0,0 0-91 0 0,0 0-167 0 0,0 0-160 0 0,0 0-121 0 0,0 0-97 0 0,0 0-64 0 0,0 0-46 0 0,-10 24-14 0 0,-29 75-24 0 0,-25 50 121 0 0,51-113-225 0 0,-16 83-39 0 0,29-113 25 0 0,0 0-1 0 0,0 0 1 0 0,0 0-1 0 0,1 0 0 0 0,0 0 1 0 0,0 0-1 0 0,1 0 1 0 0,0 0-1 0 0,0-1 0 0 0,0 1 1 0 0,1-1-1 0 0,-1 1 1 0 0,1-1-1 0 0,0 0 0 0 0,1 0 1 0 0,0 0-1 0 0,-1-1 1 0 0,1 1-1 0 0,1-1 0 0 0,-1 0 1 0 0,2 1 2 0 0,7 2 66 0 0,1 0 1 0 0,0-1-1 0 0,0-1 1 0 0,1 0-1 0 0,-1-1 1 0 0,1 0-1 0 0,0-1 1 0 0,0-1-1 0 0,0 0 1 0 0,1-2-1 0 0,-1 1 1 0 0,0-2-1 0 0,1 0 1 0 0,-1-1-1 0 0,1 0-66 0 0,-10 1-24 0 0,0 1 0 0 0,-1-1 0 0 0,1 0 0 0 0,0-1 0 0 0,-1 1 0 0 0,1-1 0 0 0,-1 0 0 0 0,1-1 0 0 0,-1 1 0 0 0,0-1 0 0 0,0 0 0 0 0,0 0 0 0 0,-1-1 0 0 0,1 1 0 0 0,3-5 24 0 0,5-29-4298 0 0,-13 30 2009 0 0,-2-12-7630 0 0,-1 15 3447 0 0</inkml:trace>
  <inkml:trace contextRef="#ctx0" brushRef="#br0" timeOffset="7453.554">4592 1244 12995 0 0,'0'0'1168'0'0,"0"0"-136"0"0,0 0 8 0 0,0 0 33 0 0,0 0-193 0 0,195 0-96 0 0,-147 0-72 0 0,2-4-136 0 0,9-3-104 0 0,-2-4-216 0 0,5 4-224 0 0,5-4-288 0 0,-3-1-568 0 0,-1 1-1224 0 0,-15 4-2769 0 0,-19 3-7410 0 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06.0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0 376 6881 0 0,'0'0'743'0'0,"0"0"-292"0"0,0 0-15 0 0,0 0 283 0 0,0 0 371 0 0,0 0 238 0 0,0 0-32 0 0,0 0-176 0 0,39-11-179 0 0,122-37-211 0 0,-24 23 243 0 0,342-26 227 0 0,-421 46-2623 0 0,-84 2-12565 0 0,20 3 11491 0 0</inkml:trace>
  <inkml:trace contextRef="#ctx0" brushRef="#br0" timeOffset="258.872">35 535 11098 0 0,'0'0'536'0'0,"0"0"-549"0"0,0 0-104 0 0,0 0 305 0 0,0 0 483 0 0,0 0 250 0 0,0 0-9 0 0,35-5-117 0 0,112-14-128 0 0,81-18 535 0 0,191-13-1026 0 0,-332 43-393 0 0,-23 1-3313 0 0,-20 4-6710 0 0,-44 2 7191 0 0</inkml:trace>
  <inkml:trace contextRef="#ctx0" brushRef="#br0" timeOffset="584.153">426 1 7858 0 0,'0'0'1329'0'0,"0"0"-465"0"0,0 0-479 0 0,0 0-231 0 0,0 0 61 0 0,0 0 266 0 0,0 0 301 0 0,0 0 227 0 0,0 0 65 0 0,0 0-100 0 0,0 0-177 0 0,0 0-183 0 0,0 0-125 0 0,37 24-68 0 0,122 78-34 0 0,-33-40 297 0 0,163 60 298 0 0,-224-71-893 0 0,-64-49-58 0 0,0 1 0 0 0,-1 0 1 0 0,1 0-1 0 0,-1-1 0 0 0,1 1 0 0 0,-1 0 0 0 0,0 0 0 0 0,0 0 0 0 0,-1 0 1 0 0,1 0-1 0 0,0-1 0 0 0,-1 1 0 0 0,0 0 0 0 0,0 0 0 0 0,0-1 0 0 0,0 1 1 0 0,0 0-1 0 0,0-1 0 0 0,-1 1 0 0 0,1-1 0 0 0,-1 0 0 0 0,0 1 0 0 0,1-1 0 0 0,-1 0 1 0 0,0 0-1 0 0,0 0 0 0 0,-1 0 0 0 0,1-1 0 0 0,0 1 0 0 0,-1 0 0 0 0,-1 0-31 0 0,1 1 11 0 0,-30 25 193 0 0,-1-2 0 0 0,-1-1 0 0 0,-2-2-1 0 0,-21 11-203 0 0,-132 94-272 0 0,147-74-2135 0 0,21-13-6968 0 0,15-30 50 0 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17.7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1 103 6929 0 0,'0'0'1186'0'0,"0"0"-110"0"0,0 0 85 0 0,0 0 259 0 0,0 0 37 0 0,0 0-142 0 0,0 0-158 0 0,0 0-142 0 0,33-3-145 0 0,108-10-144 0 0,274-44 1977 0 0,-251 28-7086 0 0,-155 28 2469 0 0,-5 1-1366 0 0,-1 0-2717 0 0,-3 0 556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46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330 0 5505 0 0,'0'0'2649'0'0,"0"0"-1006"0"0,0 0-519 0 0,0 0 62 0 0,0 0 237 0 0,0 0 138 0 0,0 0-24 0 0,0 0-247 0 0,0 0-299 0 0,0 0-242 0 0,0 0-188 0 0,-1 34-84 0 0,-1 104-64 0 0,-2 121 1095 0 0,7-228-1406 0 0,2 0 0 0 0,2 0 0 0 0,0 0 0 0 0,2-1 0 0 0,10 24-102 0 0,-17-50 7 0 0,27 77-943 0 0,-29-79 309 0 0,0-2-297 0 0,0 0-407 0 0,0 0-755 0 0,-1 0-2848 0 0,-2-1 848 0 0,-1-2-4124 0 0</inkml:trace>
  <inkml:trace contextRef="#ctx0" brushRef="#br0" timeOffset="258.074">0 453 6121 0 0,'0'0'1657'0'0,"0"0"-62"0"0,0 0-26 0 0,0 0-131 0 0,0 0-292 0 0,34-5-314 0 0,105-19-260 0 0,168-23 720 0 0,-90 14-4500 0 0,-121 20-8872 0 0,-86 10 11146 0 0</inkml:trace>
  <inkml:trace contextRef="#ctx0" brushRef="#br0" timeOffset="522.94">853 324 0 0 0,'0'0'1552'0'0,"0"0"89"0"0,0 0 2 0 0,0 0 24 0 0,0 0-60 0 0,0 0-164 0 0,0 0-236 0 0,0 0-251 0 0,0 0-229 0 0,0 0-182 0 0,0 0-109 0 0,-19 30-102 0 0,-59 91-82 0 0,75-117-225 0 0,0-1 0 0 0,0 1 1 0 0,0 0-1 0 0,0 0 1 0 0,1 0-1 0 0,-1 0 0 0 0,1 1 1 0 0,0-1-1 0 0,1 0 1 0 0,-1 1-1 0 0,1-1 0 0 0,0 1 1 0 0,0 0-1 0 0,0 0 1 0 0,0-1-1 0 0,1 1 0 0 0,0 0 1 0 0,0 0-1 0 0,0-1-27 0 0,2 13 174 0 0,-1-13-70 0 0,-1-1 0 0 0,1 1 0 0 0,0-1-1 0 0,1 1 1 0 0,-1-1 0 0 0,1 0-1 0 0,-1 1 1 0 0,1-1 0 0 0,0 0 0 0 0,0 0-1 0 0,0 0 1 0 0,1 0 0 0 0,-1-1 0 0 0,1 1-1 0 0,0-1 1 0 0,-1 1 0 0 0,1-1-1 0 0,0 0 1 0 0,0 0 0 0 0,1 0 0 0 0,-1-1-1 0 0,0 1 1 0 0,0-1 0 0 0,1 1-1 0 0,-1-1 1 0 0,1 0 0 0 0,3 0-104 0 0,101 13 3175 0 0,-95-14-2908 0 0,0-1-1 0 0,-1-1 0 0 0,1 0 0 0 0,-1-1 1 0 0,0 0-1 0 0,1-1 0 0 0,-2 0 0 0 0,1-1 0 0 0,0 0 1 0 0,8-6-267 0 0,-16 9 60 0 0,0 0 0 0 0,1-1 1 0 0,-1 0-1 0 0,0 0 0 0 0,-1 0 0 0 0,1 0 1 0 0,0-1-1 0 0,-1 1 0 0 0,0-1 1 0 0,0 0-1 0 0,0 0 0 0 0,0 0 0 0 0,-1-1 1 0 0,1 1-1 0 0,-1-1 0 0 0,0 1 1 0 0,0-1-1 0 0,-1 0 0 0 0,0 1 0 0 0,1-1 1 0 0,-2 0-1 0 0,1 0 0 0 0,0 0 1 0 0,-1 0-1 0 0,0 0 0 0 0,0 0 0 0 0,-1 0 1 0 0,0-3-61 0 0,-3 1-119 0 0,0 0 0 0 0,-1 0 1 0 0,0 0-1 0 0,0 0 1 0 0,-1 1-1 0 0,0 0 0 0 0,0 0 1 0 0,-1 1-1 0 0,1-1 0 0 0,-1 1 1 0 0,0 1-1 0 0,0 0 0 0 0,-1 0 1 0 0,1 0-1 0 0,-1 0 1 0 0,0 2-1 0 0,0-1 0 0 0,0 1 1 0 0,0 0-1 0 0,-1 0 0 0 0,-5 0 119 0 0,-64-3-5353 0 0,58 5-264 0 0,7 0-5232 0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17.8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3209 0 0,'0'0'736'0'0,"0"0"304"0"0,0 0 168 0 0,0 0 145 0 0,0 0 23 0 0,0 0-112 0 0,0 0-160 0 0,0 0-215 0 0,0 0-257 0 0,208 33-248 0 0,-172-41-232 0 0,10-3-280 0 0,2 0-632 0 0,6-3-1217 0 0,-10-1-2096 0 0,-15 7-2336 0 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13.3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256 622 0 0 0,'0'0'292'0'0,"0"0"656"0"0,0 0 305 0 0,0 0 96 0 0,0 0-47 0 0,0 0-85 0 0,0 0-170 0 0,-6-17-189 0 0,-16-49-153 0 0,0 43 949 0 0,18 22-1323 0 0,-1 2-288 0 0,1 0 1 0 0,-1 0 0 0 0,1 1-1 0 0,-1-1 1 0 0,1 1 0 0 0,-1 0-1 0 0,1 0 1 0 0,0 0-1 0 0,0 0 1 0 0,0 1 0 0 0,0 0-1 0 0,1 0 1 0 0,-1 0 0 0 0,1 0-1 0 0,-1 1 1 0 0,1-1 0 0 0,0 1-1 0 0,0 0 1 0 0,1 0 0 0 0,-1 0-1 0 0,1 0 1 0 0,0 0-1 0 0,0 0 1 0 0,0 1 0 0 0,0 1-44 0 0,-7 9 49 0 0,-4 3-68 0 0,1 0 0 0 0,0 2 0 0 0,2-1 1 0 0,0 1-1 0 0,1 1 0 0 0,2-1 0 0 0,0 1 0 0 0,1 1 0 0 0,0-1 0 0 0,2 1 1 0 0,1 0-1 0 0,1 0 0 0 0,1 0 0 0 0,0 1 0 0 0,2 5 19 0 0,1-23 82 0 0,0-1-1 0 0,1 1 1 0 0,-1 0 0 0 0,1-1-1 0 0,0 1 1 0 0,0-1-1 0 0,1 0 1 0 0,-1 0-1 0 0,1 0 1 0 0,0 0 0 0 0,0-1-1 0 0,0 0 1 0 0,0 0-1 0 0,1 0 1 0 0,-1 0-1 0 0,1 0 1 0 0,0-1 0 0 0,0 0-1 0 0,0 0 1 0 0,0 0-1 0 0,0-1 1 0 0,0 0-1 0 0,0 0 1 0 0,1 0 0 0 0,-1 0-1 0 0,0-1 1 0 0,1 0-1 0 0,-1 0 1 0 0,0-1 0 0 0,1 1-1 0 0,-1-1 1 0 0,0 0-1 0 0,0 0 1 0 0,0-1-1 0 0,0 0 1 0 0,0 0 0 0 0,0 0-1 0 0,0 0 1 0 0,0-1-1 0 0,-1 0 1 0 0,3-2-82 0 0,25-17 445 0 0,-2-2-1 0 0,-1-1 1 0 0,-1-1 0 0 0,-1-1 0 0 0,-1-2-1 0 0,-2-1 1 0 0,0 0 0 0 0,-3-2-445 0 0,2-1 140 0 0,-2 0-1 0 0,-1-2 1 0 0,-1 0-1 0 0,-3-1 1 0 0,-1 0 0 0 0,-1-2-1 0 0,-2 0 1 0 0,-2 0-1 0 0,1-16-139 0 0,-7-119-132 0 0,-3 165 72 0 0,-1-1 1 0 0,-1 1-1 0 0,1-1 0 0 0,-2 1 0 0 0,1 0 1 0 0,-1-1-1 0 0,0 1 0 0 0,-1 0 0 0 0,0 0 1 0 0,0 0-1 0 0,-1 1 0 0 0,0-1 0 0 0,0 1 1 0 0,-1 0-1 0 0,0 0 0 0 0,0 0 0 0 0,0 1 1 0 0,-1 0-1 0 0,0 0 0 0 0,0 0 0 0 0,-1 1 1 0 0,0-1-1 0 0,0 2 0 0 0,0-1 0 0 0,0 1 1 0 0,-1 0-1 0 0,1 1 0 0 0,-1-1 0 0 0,0 2 1 0 0,0-1-1 0 0,0 1 0 0 0,-1 0 0 0 0,1 1 1 0 0,-1 0-1 0 0,1 0 0 0 0,-3 1 60 0 0,2 3-9 0 0,1 2 0 0 0,1-1 0 0 0,-1 1 0 0 0,1 0 1 0 0,0 1-1 0 0,0-1 0 0 0,0 2 0 0 0,1-1 0 0 0,0 1 0 0 0,0-1 0 0 0,0 2 0 0 0,1-1 0 0 0,0 1 0 0 0,1-1 0 0 0,0 1 1 0 0,0 1-1 0 0,1-1 0 0 0,-1 0 0 0 0,2 1 0 0 0,-1 0 0 0 0,2-1 0 0 0,-2 8 9 0 0,-3 17 143 0 0,1-1 1 0 0,2 1-1 0 0,1 0 0 0 0,2 0 0 0 0,1 1 0 0 0,1-1 1 0 0,2-1-1 0 0,2 1 0 0 0,0-1 0 0 0,3 1 1 0 0,0-2-1 0 0,2 0 0 0 0,1 0 0 0 0,2-1 1 0 0,16 27-144 0 0,106 149 284 0 0,-60-125-427 0 0,-58-75-2361 0 0,-9-26-5770 0 0,-5 9 3635 0 0,-2 3 273 0 0</inkml:trace>
  <inkml:trace contextRef="#ctx0" brushRef="#br0" timeOffset="655.488">1051 393 0 0 0,'0'0'1516'0'0,"0"0"1"0"0,0 0 62 0 0,0 0 21 0 0,0 0-41 0 0,0 0-137 0 0,0 0-225 0 0,0 0-233 0 0,0 0-269 0 0,0 0-237 0 0,0 0-153 0 0,0 0-78 0 0,0 0 13 0 0,-24 13 53 0 0,-76 39 25 0 0,96-50-279 0 0,1 0 0 0 0,-1 0 1 0 0,0 0-1 0 0,1 1 0 0 0,-1-1 1 0 0,1 1-1 0 0,0 0 1 0 0,0 0-1 0 0,0 0 0 0 0,0 0 1 0 0,1 0-1 0 0,-1 1 0 0 0,1-1 1 0 0,0 1-1 0 0,0-1 0 0 0,0 1 1 0 0,0 0-1 0 0,1 0 0 0 0,0 0 1 0 0,-1 3-40 0 0,-4 11 162 0 0,-4 9 82 0 0,1-1 0 0 0,2 2-1 0 0,1-1 1 0 0,0 1 0 0 0,3 0 0 0 0,0 0-1 0 0,1 0 1 0 0,2 0 0 0 0,3 23-244 0 0,-2-42 94 0 0,0 1-1 0 0,1 0 1 0 0,0 0-1 0 0,1-1 1 0 0,0 0 0 0 0,0 1-1 0 0,1-1 1 0 0,1 0-1 0 0,-1 0 1 0 0,1-1 0 0 0,1 0-1 0 0,-1 0 1 0 0,2 0-1 0 0,-1 0 1 0 0,1-1 0 0 0,0 0-1 0 0,0 0 1 0 0,1-1-1 0 0,0 0 1 0 0,0-1 0 0 0,0 1-1 0 0,1-2 1 0 0,0 1-1 0 0,0-1 1 0 0,0 0-1 0 0,0-1 1 0 0,1 0 0 0 0,-1-1-1 0 0,1 0 1 0 0,0 0-1 0 0,0-1 1 0 0,-1 0 0 0 0,7-1-94 0 0,1 0 214 0 0,0-1 1 0 0,0-1 0 0 0,0 0 0 0 0,0-1 0 0 0,0-1 0 0 0,-1-1-1 0 0,0 0 1 0 0,0-2 0 0 0,0 1 0 0 0,-1-2 0 0 0,14-8-215 0 0,-15 8 36 0 0,0 0 1 0 0,-1-1-1 0 0,0 0 0 0 0,0-1 1 0 0,-1 0-1 0 0,0-1 1 0 0,-1-1-1 0 0,-1 0 1 0 0,1 0-1 0 0,-2-1 0 0 0,0 0 1 0 0,0-1-1 0 0,-1 0 1 0 0,-1 0-1 0 0,-1-1 1 0 0,0 0-1 0 0,0 0 0 0 0,-2 0 1 0 0,0-1-1 0 0,0 0 1 0 0,-2 1-1 0 0,0-1 0 0 0,-1 0 1 0 0,0 0-1 0 0,-1 0 1 0 0,-2-4-37 0 0,0 11-296 0 0,-1 1 1 0 0,0 0 0 0 0,0 0 0 0 0,-1 0-1 0 0,0 1 1 0 0,0-1 0 0 0,-1 1-1 0 0,0 0 1 0 0,0 0 0 0 0,-1 0 0 0 0,0 1-1 0 0,0 0 1 0 0,0 0 0 0 0,-1 1 0 0 0,0 0-1 0 0,0 0 1 0 0,-6-3 295 0 0,-87-25-11956 0 0,80 32 5500 0 0</inkml:trace>
  <inkml:trace contextRef="#ctx0" brushRef="#br0" timeOffset="950.293">804 728 0 0 0,'0'0'870'0'0,"0"0"-190"0"0,0 0 172 0 0,0 0 308 0 0,0 0 330 0 0,0 0 139 0 0,0 0 17 0 0,0 0-31 0 0,0 0-109 0 0,0 0-150 0 0,0 0-134 0 0,0 0-117 0 0,0 0-134 0 0,26 3-116 0 0,82 9-67 0 0,-6-26 1133 0 0,115-34 766 0 0,-100 44-2118 0 0,-53 33-502 0 0,58-19-2209 0 0,-81-15-1691 0 0,-1-3-3976 0 0,-28 4-1396 0 0</inkml:trace>
  <inkml:trace contextRef="#ctx0" brushRef="#br0" timeOffset="2973.319">158 1376 0 0 0,'0'0'512'0'0,"0"0"611"0"0,38-11 148 0 0,123-35-65 0 0,31 8 1996 0 0,106-14 1323 0 0,95 5-4525 0 0,16 3-3210 0 0,-309 33-4237 0 0,-89 10 6265 0 0</inkml:trace>
  <inkml:trace contextRef="#ctx0" brushRef="#br0" timeOffset="3558.826">955 1465 424 0 0,'0'0'931'0'0,"0"0"-491"0"0,0 0-187 0 0,0 0 90 0 0,0 0 249 0 0,0 0 264 0 0,0 0 185 0 0,0 0 74 0 0,0 0-64 0 0,0 0-114 0 0,-29 31-111 0 0,-93 99-88 0 0,56-45 644 0 0,56-71-1051 0 0,0 0 1 0 0,1 0-1 0 0,0 1 0 0 0,1 0 1 0 0,0 0-1 0 0,1 1 0 0 0,1 0 0 0 0,1 0 1 0 0,0 0-1 0 0,1 1 0 0 0,1 0 1 0 0,1 0-1 0 0,0 0 0 0 0,1 14-331 0 0,3-26 89 0 0,1-1 0 0 0,-1 0 0 0 0,1 0-1 0 0,0 0 1 0 0,0-1 0 0 0,0 1 0 0 0,1 0 0 0 0,-1-1-1 0 0,1 0 1 0 0,0 0 0 0 0,0 0 0 0 0,0-1 0 0 0,0 1-1 0 0,0-1 1 0 0,1 0 0 0 0,-1 0 0 0 0,1 0-1 0 0,0-1 1 0 0,-1 0 0 0 0,1 0 0 0 0,0 0 0 0 0,0 0-1 0 0,0-1 1 0 0,-1 1 0 0 0,1-1 0 0 0,0-1 0 0 0,0 1-1 0 0,0-1 1 0 0,0 1 0 0 0,-1-1 0 0 0,1-1-1 0 0,0 1 1 0 0,2-2-89 0 0,28-11 262 0 0,-1-1-1 0 0,0-2 0 0 0,-1-2 0 0 0,-1 0 0 0 0,-1-3 1 0 0,0 0-1 0 0,-2-2 0 0 0,20-21-261 0 0,-17 15 55 0 0,-1-1-1 0 0,-1-1 1 0 0,-2-2 0 0 0,-1-1-1 0 0,-2-1 1 0 0,-1-1 0 0 0,-2-1-1 0 0,-2-1 1 0 0,-2-1 0 0 0,5-15-55 0 0,-19 41-77 0 0,0 0 1 0 0,-1 0-1 0 0,-1 0 1 0 0,0 0-1 0 0,-1 0 1 0 0,-1-1-1 0 0,0 1 1 0 0,-1 0-1 0 0,0-1 1 0 0,-3-11 76 0 0,3 22-57 0 0,0-1-1 0 0,0 0 1 0 0,0 0 0 0 0,0 1 0 0 0,-1-1 0 0 0,0 1 0 0 0,0-1 0 0 0,0 1 0 0 0,-1 0 0 0 0,0-1 0 0 0,1 1-1 0 0,-1 1 1 0 0,-1-1 0 0 0,1 0 0 0 0,0 1 0 0 0,-1 0 0 0 0,0-1 0 0 0,0 2 0 0 0,0-1 0 0 0,0 0-1 0 0,0 1 1 0 0,-1 0 0 0 0,1 0 0 0 0,-1 0 0 0 0,1 0 0 0 0,-1 1 0 0 0,0-1 0 0 0,1 1 0 0 0,-1 1-1 0 0,0-1 1 0 0,0 1 0 0 0,-3-1 57 0 0,1 2-21 0 0,-1 0-1 0 0,1 1 0 0 0,0-1 1 0 0,0 1-1 0 0,0 1 0 0 0,1-1 1 0 0,-1 1-1 0 0,0 0 1 0 0,1 1-1 0 0,0-1 0 0 0,0 1 1 0 0,0 1-1 0 0,0-1 0 0 0,1 1 1 0 0,-1 0-1 0 0,1 0 0 0 0,0 1 1 0 0,1-1-1 0 0,-1 1 1 0 0,1 0-1 0 0,1 0 0 0 0,-1 1 22 0 0,-5 8 59 0 0,1 0 0 0 0,0 1-1 0 0,1 0 1 0 0,1 0 0 0 0,0 0-1 0 0,1 1 1 0 0,1 0 0 0 0,-1 17-59 0 0,2-20 48 0 0,1 0 0 0 0,1 0 1 0 0,1 1-1 0 0,0-1 1 0 0,0 0-1 0 0,2 0 1 0 0,0 1-1 0 0,0-1 1 0 0,2 0-1 0 0,-1-1 0 0 0,2 1 1 0 0,0-1-1 0 0,0 1 1 0 0,1-2-1 0 0,1 1 1 0 0,0-1-1 0 0,1 0 0 0 0,0 0 1 0 0,7 6-49 0 0,-6-8-6 0 0,1 0 0 0 0,-1 0 1 0 0,2-2-1 0 0,0 1 0 0 0,0-1 1 0 0,0-1-1 0 0,1 0 0 0 0,0 0 1 0 0,0-1-1 0 0,1-1 0 0 0,-1 0 1 0 0,1-1-1 0 0,0 0 0 0 0,1-1 1 0 0,-1-1-1 0 0,5 1 6 0 0,-11-3-479 0 0,0 0 1 0 0,0-1-1 0 0,1 0 1 0 0,-1 0-1 0 0,0 0 1 0 0,0-1-1 0 0,0 0 1 0 0,0 0-1 0 0,0-1 1 0 0,-1 0-1 0 0,1 0 1 0 0,5-4 478 0 0,20-14-7910 0 0,-22 16 2198 0 0</inkml:trace>
  <inkml:trace contextRef="#ctx0" brushRef="#br0" timeOffset="3867.8">1881 1288 8002 0 0,'0'0'1489'0'0,"0"0"-788"0"0,0 0-123 0 0,0 0 274 0 0,0 0 249 0 0,0 0 100 0 0,0 0-36 0 0,0 0-152 0 0,-9 35-214 0 0,-31 110-219 0 0,7-16 387 0 0,31-118-890 0 0,0-3 42 0 0,0 0 1 0 0,1 0-1 0 0,0 1 1 0 0,1-1-1 0 0,-1 1 1 0 0,1-1-1 0 0,1 0 1 0 0,0 1-1 0 0,0-1 1 0 0,1 0-1 0 0,0 1 1 0 0,0-1-1 0 0,1 0 0 0 0,0-1 1 0 0,0 1-1 0 0,4 6-119 0 0,-2-8 84 0 0,1-1 0 0 0,-1 1 0 0 0,1-1 0 0 0,1 0 0 0 0,-1 0 0 0 0,1-1 0 0 0,0 0 0 0 0,0 0 0 0 0,0 0 0 0 0,0-1 0 0 0,1 0 0 0 0,-1-1 0 0 0,1 0 0 0 0,0 0 0 0 0,0 0 0 0 0,0-1 0 0 0,-1 0 0 0 0,1-1 0 0 0,0 0 0 0 0,0 0 0 0 0,0 0-1 0 0,0-1 1 0 0,3-1-84 0 0,84-34-124 0 0,-47-9-3134 0 0,-39 17-811 0 0,-11 9-5279 0 0,-1 15 3780 0 0</inkml:trace>
  <inkml:trace contextRef="#ctx0" brushRef="#br0" timeOffset="4056.19">1614 1568 9650 0 0,'0'0'562'0'0,"0"0"-60"0"0,0 0 254 0 0,0 0 175 0 0,0 0 19 0 0,0 0-23 0 0,31 0-42 0 0,99-1-90 0 0,67-28 872 0 0,34-22-2986 0 0,-155 30-2273 0 0,-2-2-3774 0 0,-47 15 2018 0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22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518 218 0 0 0,'0'0'460'0'0,"0"0"500"0"0,0 0 130 0 0,0 0-73 0 0,0 0-179 0 0,0 0-207 0 0,0 0-181 0 0,0-1 495 0 0,-38 131 4440 0 0,-57 105-3702 0 0,75-190-1630 0 0,-2-2 1 0 0,-1 0-1 0 0,-3-2 0 0 0,-25 33-53 0 0,-47 14 46 0 0,19-72 914 0 0,75-17-927 0 0,1-1 0 0 0,-1 0 1 0 0,1 0-1 0 0,0 0 1 0 0,0 0-1 0 0,0 0 0 0 0,0-1 1 0 0,0 1-1 0 0,1-1 0 0 0,-1 0 1 0 0,1 0-1 0 0,-1 0 0 0 0,1 0 1 0 0,0 0-1 0 0,0 0 0 0 0,0 0 1 0 0,1-1-1 0 0,-1 1 0 0 0,1-1 1 0 0,0 0-1 0 0,0 1 0 0 0,0-1 1 0 0,1 0-1 0 0,-1-2-33 0 0,-4-23 1 0 0,2-1 1 0 0,1 1-1 0 0,1-1 1 0 0,2 0-1 0 0,1 1 1 0 0,1-1-1 0 0,2 1 1 0 0,0 0-1 0 0,2 0 1 0 0,9-22-2 0 0,-12 35 33 0 0,1 0 1 0 0,1 1 0 0 0,0 0 0 0 0,1 0-1 0 0,1 0 1 0 0,0 1 0 0 0,1 0 0 0 0,0 0-1 0 0,1 1 1 0 0,4-3-34 0 0,-11 15 21 0 0,-1 0-1 0 0,1 1 0 0 0,0-1 1 0 0,0 0-1 0 0,0 1 1 0 0,-1-1-1 0 0,1 1 1 0 0,0 0-1 0 0,0 0 1 0 0,0 0-1 0 0,0 1 1 0 0,0-1-1 0 0,0 1 1 0 0,-1-1-1 0 0,1 1 1 0 0,0 0-1 0 0,0 0 0 0 0,-1 0 1 0 0,1 0-1 0 0,-1 1 1 0 0,1-1-1 0 0,-1 1 1 0 0,1 0-1 0 0,-1-1 1 0 0,0 1-1 0 0,0 0 1 0 0,0 0-1 0 0,0 0 1 0 0,0 1-1 0 0,0-1 1 0 0,-1 0-1 0 0,1 1 0 0 0,-1-1 1 0 0,0 1-1 0 0,1 1-20 0 0,8 7 123 0 0,144 148 1540 0 0,29 7-420 0 0,-113-93-1000 0 0,-51-37-2545 0 0,-19-35 991 0 0,4-1-8111 0 0,-4 0 2639 0 0</inkml:trace>
  <inkml:trace contextRef="#ctx0" brushRef="#br0" timeOffset="629.998">1219 1 1536 0 0,'0'0'1075'0'0,"0"0"-97"0"0,0 0-50 0 0,0 0 100 0 0,0 0 155 0 0,0 0 40 0 0,0 0-109 0 0,0 0-217 0 0,0 0-171 0 0,0 0-33 0 0,0 0 61 0 0,0 0 90 0 0,0 13 7 0 0,-8 107 1224 0 0,-146 406-110 0 0,117-386-1658 0 0,38-139-260 0 0,1 1 0 0 0,-1 0 0 0 0,0 0 0 0 0,1 0 0 0 0,-1-1 0 0 0,1 1 0 0 0,-1-1 0 0 0,1 1 0 0 0,0-1 0 0 0,0 0 0 0 0,0 0 0 0 0,0 0 0 0 0,0 0 0 0 0,0 0 0 0 0,0 0 0 0 0,0 0 0 0 0,0 0-1 0 0,0-1 1 0 0,0 1 0 0 0,0-1 0 0 0,0 0 0 0 0,1 0 0 0 0,-1 0 0 0 0,0 0 0 0 0,0 0 0 0 0,1 0 0 0 0,-1 0 0 0 0,0-1 0 0 0,0 1 0 0 0,0-1 0 0 0,2 0-47 0 0,6 1 213 0 0,158-23 989 0 0,-69-6-861 0 0,-89 23-2628 0 0,-19-9-9675 0 0,5 14 4822 0 0</inkml:trace>
  <inkml:trace contextRef="#ctx0" brushRef="#br0" timeOffset="878.955">774 431 2353 0 0,'0'0'4829'0'0,"0"0"-3026"0"0,0 0-743 0 0,0 0 127 0 0,0 0 230 0 0,0 0 14 0 0,0 0-178 0 0,0 0-220 0 0,35-6-177 0 0,113-23-137 0 0,107 5 1144 0 0,18 20-2778 0 0,-169 5-4134 0 0,-79 0 1595 0 0,1 1-3338 0 0,-11-2 3198 0 0</inkml:trace>
  <inkml:trace contextRef="#ctx0" brushRef="#br0" timeOffset="1116.751">1873 538 6297 0 0,'0'0'1130'0'0,"0"0"104"0"0,0 0 293 0 0,0 0 160 0 0,0 0 96 0 0,0 0-72 0 0,0 0-140 0 0,0 0-183 0 0,0 0-408 0 0,31 8-209 0 0,103 24-130 0 0,-51-26 231 0 0,-68-8-698 0 0,277-71 921 0 0,-228 46-1648 0 0,-44 3-3209 0 0,-26-9-8299 0 0,2 28 5576 0 0</inkml:trace>
  <inkml:trace contextRef="#ctx0" brushRef="#br0" timeOffset="1337.998">2160 170 6441 0 0,'0'0'759'0'0,"0"0"-9"0"0,0 0 138 0 0,0 0 208 0 0,0 0 192 0 0,0 0 85 0 0,-1 35-20 0 0,0 110-180 0 0,0-89-521 0 0,2 0 0 0 0,2 0 0 0 0,9 41-652 0 0,-7-51-577 0 0,4 13-2258 0 0,1-21-7948 0 0,-9-33 7901 0 0</inkml:trace>
  <inkml:trace contextRef="#ctx0" brushRef="#br0" timeOffset="2196.967">2480 811 0 0 0,'0'0'1608'0'0,"0"0"-1045"0"0,0 0-301 0 0,0 0 199 0 0,0 0 346 0 0,0 0 338 0 0,0 0 232 0 0,0 0 120 0 0,0 0 8 0 0,0 0-46 0 0,0 0-42 0 0,0 0-38 0 0,0 0-59 0 0,14 10-61 0 0,43 32-60 0 0,-56-41-1143 0 0,0 0 0 0 0,0 0 0 0 0,0 0 0 0 0,0-1 0 0 0,0 1 0 0 0,0 0 0 0 0,1-1 0 0 0,-1 1 0 0 0,0 0-1 0 0,1-1 1 0 0,-1 1 0 0 0,0-1 0 0 0,1 0 0 0 0,-1 0 0 0 0,1 1 0 0 0,-1-1 0 0 0,0 0 0 0 0,1 0 0 0 0,-1 0 0 0 0,1 0 0 0 0,-1-1-1 0 0,0 1 1 0 0,1 0 0 0 0,-1 0 0 0 0,0-1 0 0 0,1 1 0 0 0,-1-1 0 0 0,0 0 0 0 0,1 1 0 0 0,-1-1 0 0 0,0 0 0 0 0,1 0-56 0 0,5-3 323 0 0,278-158 3307 0 0,-259 146-3512 0 0,-2-2 1 0 0,0 0-1 0 0,-1-2 0 0 0,-1 0 1 0 0,-1-2-1 0 0,-1 0 0 0 0,-1-1 1 0 0,-1-1-1 0 0,-1-1 1 0 0,-1 0-1 0 0,-1-2 0 0 0,9-21-118 0 0,-10-37 84 0 0,-15 84-130 0 0,0 0 1 0 0,1-1-1 0 0,-1 1 0 0 0,0 0 0 0 0,0 0 0 0 0,0 0 1 0 0,0 1-1 0 0,0-1 0 0 0,0 0 0 0 0,0 0 0 0 0,0 0 1 0 0,0 1-1 0 0,0-1 0 0 0,0 1 0 0 0,0-1 0 0 0,0 0 1 0 0,-1 1-1 0 0,1 0 0 0 0,0-1 0 0 0,0 1 0 0 0,-1 0 0 0 0,1 0 1 0 0,0 0-1 0 0,-1 0 0 0 0,1 0 0 0 0,0 0 0 0 0,-1 0 1 0 0,1 0-1 0 0,0 0 0 0 0,0 1 0 0 0,-1-1 0 0 0,1 0 1 0 0,0 1-1 0 0,0-1 0 0 0,0 1 0 0 0,-1-1 0 0 0,1 1 1 0 0,0 0-1 0 0,0 0 0 0 0,0-1 0 0 0,0 1 0 0 0,0 0 1 0 0,0 0 44 0 0,-10 9-151 0 0,0 0-1 0 0,0 1 0 0 0,1 1 0 0 0,0-1 0 0 0,1 1 0 0 0,0 1 0 0 0,1 0 1 0 0,0 1 152 0 0,2-3-67 0 0,1 0 0 0 0,0 1 0 0 0,0-1 0 0 0,1 1 0 0 0,1 0 0 0 0,0 0 0 0 0,1 0 0 0 0,0 0 0 0 0,1 1 0 0 0,0-1 0 0 0,1 1 0 0 0,0-1 0 0 0,1 0 0 0 0,2 11 67 0 0,2-15 10 0 0,0 0 0 0 0,0 0 0 0 0,0-1 1 0 0,1 0-1 0 0,0 0 0 0 0,0-1 0 0 0,1 1 0 0 0,0-1 0 0 0,0-1 0 0 0,1 1 0 0 0,-1-1 0 0 0,1-1 1 0 0,0 1-1 0 0,0-1 0 0 0,1-1 0 0 0,-1 0 0 0 0,1 0 0 0 0,0 0 0 0 0,-1-1 0 0 0,1-1 1 0 0,0 1-1 0 0,4-1-10 0 0,7 1 103 0 0,-1 0 1 0 0,1-2-1 0 0,0 0 1 0 0,0-1-1 0 0,0-1 1 0 0,-1-1-1 0 0,1-1 1 0 0,-1 0-1 0 0,0-2 1 0 0,0 0-1 0 0,-1-1 1 0 0,1-1 0 0 0,-2 0-1 0 0,1-2 1 0 0,-1 0-1 0 0,-1-1 1 0 0,0-1-1 0 0,0 0 1 0 0,-1-1-1 0 0,-1 0 1 0 0,0-2-1 0 0,-1 1 1 0 0,0-2-1 0 0,4-8-103 0 0,40-88-8 0 0,-55 108-47 0 0,-1-1 0 0 0,0 1 0 0 0,0-1 0 0 0,0 0-1 0 0,-1 1 1 0 0,0-1 0 0 0,0 0 0 0 0,0 0 0 0 0,0 0 0 0 0,-1 1 0 0 0,1-1 0 0 0,-1 0 0 0 0,-1 1 0 0 0,1-1 0 0 0,-1 1-1 0 0,1-1 1 0 0,-1 1 0 0 0,-1 0 0 0 0,1 0 0 0 0,0 0 0 0 0,-1 0 0 0 0,0 0 0 0 0,0 0 0 0 0,0 1 0 0 0,-1-2 55 0 0,0 4-115 0 0,1-1 1 0 0,0 1 0 0 0,0 0-1 0 0,-1 0 1 0 0,1 0-1 0 0,0 0 1 0 0,-1 1 0 0 0,1-1-1 0 0,-1 1 1 0 0,1 0 0 0 0,0 0-1 0 0,-1 0 1 0 0,1 0-1 0 0,-1 1 1 0 0,1 0 0 0 0,-1-1-1 0 0,1 1 1 0 0,0 0 0 0 0,0 1-1 0 0,-1-1 1 0 0,1 0 0 0 0,0 1-1 0 0,0 0 1 0 0,0 0-1 0 0,1 0 1 0 0,-1 0 0 0 0,0 0-1 0 0,1 0 1 0 0,-3 3 114 0 0,-4 4-89 0 0,0 1 0 0 0,0 0 0 0 0,1 0 0 0 0,0 0 0 0 0,1 1 0 0 0,0 1 0 0 0,1-1 0 0 0,0 1 1 0 0,0 0-1 0 0,2 0 0 0 0,-1 1 0 0 0,2-1 0 0 0,0 1 0 0 0,0 0 0 0 0,1 0 0 0 0,1 0 0 0 0,0 0 0 0 0,0 0 0 0 0,2 11 89 0 0,0-17 41 0 0,1-1 0 0 0,-1 0 1 0 0,1 0-1 0 0,0 0 0 0 0,1 0 0 0 0,-1 0 0 0 0,1 0 0 0 0,0-1 0 0 0,1 1 0 0 0,-1-1 1 0 0,1 0-1 0 0,0 0 0 0 0,0 0 0 0 0,1-1 0 0 0,-1 1 0 0 0,1-1 0 0 0,0 0 0 0 0,0-1 0 0 0,1 1 1 0 0,-1-1-1 0 0,1 0 0 0 0,0 0 0 0 0,3 1-41 0 0,10 4 323 0 0,-1-1 1 0 0,2-1-1 0 0,-1 0 0 0 0,1-1 1 0 0,-1-2-1 0 0,21 2-323 0 0,-11-2 338 0 0,0-2-1 0 0,0-1 0 0 0,0-1 1 0 0,-1-2-1 0 0,1-1 1 0 0,-1-1-1 0 0,1-1 0 0 0,-2-2 1 0 0,20-7-338 0 0,-31 9 48 0 0,0 0 1 0 0,-1-1-1 0 0,0 0 1 0 0,-1-1-1 0 0,1-1 0 0 0,-2 0 1 0 0,1-1-1 0 0,-1-1 1 0 0,-1 0-1 0 0,0-1 1 0 0,0 0-1 0 0,-1 0 1 0 0,-1-1-1 0 0,0-1 0 0 0,-1 0 1 0 0,0 0-1 0 0,-1-1 1 0 0,-1 0-1 0 0,0 0 1 0 0,-1-1-1 0 0,-1 0 0 0 0,0 0 1 0 0,-1 0-1 0 0,-1 0 1 0 0,0-6-49 0 0,-2 15-38 0 0,0-1 0 0 0,0 1 0 0 0,0-1 0 0 0,-1 1 0 0 0,0-1 0 0 0,-1 0 0 0 0,1 1 0 0 0,-2-1 0 0 0,1 1 0 0 0,-1 0 0 0 0,0-1 0 0 0,0 1 0 0 0,-1 0 0 0 0,0 0 0 0 0,0 0 0 0 0,-1 1 0 0 0,0-1 0 0 0,0 1 0 0 0,0 0 0 0 0,-1 0 0 0 0,0 0 0 0 0,0 1 0 0 0,-3-2 38 0 0,1 5-60 0 0,0 1-1 0 0,0 1 0 0 0,0-1 1 0 0,-1 2-1 0 0,1-1 1 0 0,0 0-1 0 0,0 1 1 0 0,-1 1-1 0 0,1-1 0 0 0,0 1 1 0 0,0 0-1 0 0,1 1 1 0 0,-1 0-1 0 0,0 0 0 0 0,1 0 1 0 0,0 1-1 0 0,0 0 1 0 0,0 0-1 0 0,0 0 0 0 0,0 1 1 0 0,1 0-1 0 0,0 0 1 0 0,0 0-1 0 0,0 1 61 0 0,2-3-2 0 0,-7 5-4 0 0,0 2 1 0 0,0 0-1 0 0,0 0 0 0 0,2 1 1 0 0,-1 0-1 0 0,1 0 0 0 0,1 1 1 0 0,0 0-1 0 0,1 0 0 0 0,0 1 1 0 0,1 0-1 0 0,0 0 0 0 0,1 0 1 0 0,0 0-1 0 0,1 1 0 0 0,1-1 1 0 0,0 1-1 0 0,1 0 0 0 0,0 0 1 0 0,1 0-1 0 0,1 0 0 0 0,0-1 1 0 0,1 1-1 0 0,1 1 6 0 0,5 1-91 0 0,1 1-1 0 0,1-2 1 0 0,1 1 0 0 0,0-1-1 0 0,0-1 1 0 0,2 0 0 0 0,0-1-1 0 0,0 0 1 0 0,1-1 0 0 0,1 0-1 0 0,0-1 1 0 0,0-1 0 0 0,1-1-1 0 0,1 0 1 0 0,-1-1 0 0 0,2 0 0 0 0,-1-2-1 0 0,1 0 1 0 0,12 2 91 0 0,29 8-3055 0 0,-19-9-4132 0 0,-20-3-2194 0 0</inkml:trace>
  <inkml:trace contextRef="#ctx0" brushRef="#br0" timeOffset="2615.948">4568 678 9146 0 0,'0'0'2526'0'0,"0"0"-490"0"0,0 0-267 0 0,0 0-226 0 0,0 0-370 0 0,0 0-315 0 0,0 0-254 0 0,0 0-221 0 0,0 0-177 0 0,0 0-100 0 0,0 0-50 0 0,0 0-28 0 0,-10 14 10 0 0,-32 46-4 0 0,40-56-23 0 0,0-1 1 0 0,0 1-1 0 0,0 1 1 0 0,0-1-1 0 0,1 0 1 0 0,-1 0-1 0 0,1 1 1 0 0,0-1-1 0 0,1 0 0 0 0,-1 1 1 0 0,1-1-1 0 0,0 1 1 0 0,0-1-1 0 0,0 1 1 0 0,0-1-1 0 0,1 1 1 0 0,0-1-1 0 0,0 1 1 0 0,0-1-1 0 0,1 0 1 0 0,-1 0-1 0 0,1 1 1 0 0,0-1-1 0 0,0 0 1 0 0,0-1-1 0 0,1 1 1 0 0,-1 0-1 0 0,1-1 1 0 0,0 1-1 0 0,0-1 1 0 0,0 0-1 0 0,1 0 0 0 0,2 2-11 0 0,-2-2 98 0 0,0 0 0 0 0,0 0-1 0 0,0 0 1 0 0,0 0 0 0 0,1-1-1 0 0,-1 0 1 0 0,1 0 0 0 0,0 0-1 0 0,0-1 1 0 0,-1 1 0 0 0,1-1-1 0 0,0 0 1 0 0,0-1-1 0 0,0 1 1 0 0,0-1 0 0 0,0 0-1 0 0,0 0 1 0 0,0 0 0 0 0,0-1-1 0 0,0 0 1 0 0,0 0 0 0 0,0 0-1 0 0,0-1 1 0 0,0 1 0 0 0,-1-1-1 0 0,1 0 1 0 0,0-1-1 0 0,-1 1 1 0 0,0-1 0 0 0,0 0-1 0 0,0 0 1 0 0,0 0 0 0 0,0 0-1 0 0,0-1 1 0 0,-1 1 0 0 0,0-1-1 0 0,0 0 1 0 0,0 0 0 0 0,0-1-1 0 0,0 1 1 0 0,-1 0-1 0 0,0-1 1 0 0,0 0 0 0 0,0 1-1 0 0,-1-1 1 0 0,2-5-98 0 0,-1 6-45 0 0,-1 0 0 0 0,1-1 0 0 0,-1 0 0 0 0,0 1 0 0 0,0-1 0 0 0,0 0-1 0 0,0 1 1 0 0,-1-1 0 0 0,0 0 0 0 0,0 0 0 0 0,-1 0 0 0 0,1 1 0 0 0,-1-1 0 0 0,0 0 0 0 0,0 1 0 0 0,0-1 0 0 0,-1 0-1 0 0,0 1 1 0 0,0 0 0 0 0,0-1 0 0 0,0 1 0 0 0,0 0 0 0 0,-1 0 0 0 0,0 0 0 0 0,0 1 0 0 0,0-1 0 0 0,-1 0 0 0 0,1 1-1 0 0,-1 0 1 0 0,1 0 0 0 0,-1 0 0 0 0,-1 0 45 0 0,-59-23-2152 0 0,18 23-6353 0 0,32 3-2643 0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1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53 362 0 0 0,'0'0'923'0'0,"0"0"62"0"0,0 0 14 0 0,0 0 204 0 0,0 0 240 0 0,0 0 99 0 0,0 0-50 0 0,0 0-132 0 0,0 0-165 0 0,0 0-126 0 0,0 0-115 0 0,19-5-143 0 0,131-31 1901 0 0,138-1-344 0 0,-263 32-2469 0 0,6-2-943 0 0,-12 8-7725 0 0,-20 0 4203 0 0,-2 1 3312 0 0,2-1 299 0 0,-3-1-1412 0 0</inkml:trace>
  <inkml:trace contextRef="#ctx0" brushRef="#br0" timeOffset="245.942">0 579 6521 0 0,'0'0'1411'0'0,"0"0"-565"0"0,0 0 46 0 0,0 0 335 0 0,0 0 165 0 0,0 0-114 0 0,0 0-231 0 0,0 0-184 0 0,34-2-134 0 0,107-9-97 0 0,105-24 605 0 0,-213 29-1350 0 0,59-11-360 0 0,-31 3-2628 0 0,-40 7-1237 0 0,-11 4-766 0 0,-5 2 158 0 0</inkml:trace>
  <inkml:trace contextRef="#ctx0" brushRef="#br0" timeOffset="637.039">245 1 6265 0 0,'0'0'1413'0'0,"0"0"-106"0"0,0 0-142 0 0,0 0-123 0 0,0 0-121 0 0,0 0-141 0 0,0 0-114 0 0,0 0-34 0 0,0 0 10 0 0,0 0-25 0 0,0 0-85 0 0,0 0-73 0 0,0 0-32 0 0,10 21-29 0 0,33 65 17 0 0,-39-79-321 0 0,-1 0 1 0 0,1-1-1 0 0,0 0 0 0 0,0 0 0 0 0,1 0 1 0 0,0 0-1 0 0,0-1 0 0 0,0 1 1 0 0,1-1-1 0 0,0-1 0 0 0,0 1 0 0 0,1 0-94 0 0,13 9 229 0 0,235 170 761 0 0,-251-182-981 0 0,0 0 1 0 0,1 1-1 0 0,-1-1 1 0 0,0 1-1 0 0,0 0 1 0 0,-1 0-1 0 0,1 0 0 0 0,-1 1 1 0 0,1-1-1 0 0,-1 1 1 0 0,0 0-1 0 0,-1 0 1 0 0,1 0-1 0 0,0 0 1 0 0,-1 0-1 0 0,0 1 0 0 0,0-1 1 0 0,-1 1-1 0 0,1-1 1 0 0,-1 1-1 0 0,0 0 1 0 0,0-1-1 0 0,0 1 1 0 0,-1 0-1 0 0,0 0 0 0 0,0 0 1 0 0,0 0-1 0 0,0-1 1 0 0,-1 1-1 0 0,1 0 1 0 0,-2 0-1 0 0,1-1 1 0 0,0 1-1 0 0,-1-1 0 0 0,0 1 1 0 0,0-1-1 0 0,-2 5-9 0 0,-17 13 10 0 0,-1 0 0 0 0,-2-2 0 0 0,1 0-1 0 0,-2-2 1 0 0,-26 15-10 0 0,33-21-110 0 0,-15 9-624 0 0,-43 32-966 0 0,42-6-8650 0 0,30-39 2815 0 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8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38 0 0 0,'0'0'930'0'0,"0"0"378"0"0,0 0 171 0 0,0 0-11 0 0,0 0-84 0 0,0 0-106 0 0,0 0-142 0 0,0 0-108 0 0,0 0-47 0 0,0 0-9 0 0,0 0 45 0 0,5 1 48 0 0,74 5 3909 0 0,50-25-2347 0 0,-25 2-1916 0 0,5 10-215 0 0,-85 6-5939 0 0,-1 1-5904 0 0,-23 0 5283 0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7642 0 0,'0'0'3223'0'0,"0"0"-1888"0"0,0 0-392 0 0,0 0 268 0 0,0 0 133 0 0,0 0-78 0 0,0 0-179 0 0,0 0-197 0 0,0 0-184 0 0,34-7-183 0 0,110-18-194 0 0,-59 8-132 0 0,59-1-3227 0 0,-112 17-434 0 0,-11-1-1796 0 0,-4 2-3682 0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3.3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476 175 3921 0 0,'0'0'1161'0'0,"0"0"-18"0"0,0 0 50 0 0,0 0 118 0 0,0 0 77 0 0,0 0-19 0 0,0 0-80 0 0,0 0-150 0 0,0 0-152 0 0,0 0-142 0 0,0 0-137 0 0,0 0-96 0 0,0 0-88 0 0,-23-22-38 0 0,-68-65-13 0 0,30 38 1389 0 0,55 46-1794 0 0,0 1-1 0 0,1-1 1 0 0,-1 1-1 0 0,0 1 1 0 0,0-1-1 0 0,0 1 1 0 0,0 0-1 0 0,-1 0 1 0 0,1 1-1 0 0,0-1 1 0 0,0 2-1 0 0,0-1 1 0 0,-6 1-68 0 0,9 1-12 0 0,-1 1 0 0 0,1-1 0 0 0,0 0 0 0 0,-1 1 1 0 0,1 0-1 0 0,0 0 0 0 0,1 0 0 0 0,-1 0 0 0 0,1 0 1 0 0,-1 0-1 0 0,1 1 0 0 0,0-1 0 0 0,0 1 0 0 0,0 0 1 0 0,1-1-1 0 0,-1 1 0 0 0,1 0 0 0 0,0 0 0 0 0,0 0 1 0 0,0 2 11 0 0,-3 218 290 0 0,9-163-181 0 0,2-1-1 0 0,3 0 1 0 0,2 0-1 0 0,3 0 0 0 0,7 12-108 0 0,-20-66 6 0 0,80 220 236 0 0,-69-184-155 0 0,-2 1 1 0 0,-2 0 0 0 0,-1 0 0 0 0,-3 1-1 0 0,0 39-87 0 0,-3-75 41 0 0,-2 0 0 0 0,1 0 0 0 0,-1 0 0 0 0,0 0-1 0 0,-1 0 1 0 0,0 0 0 0 0,0 0 0 0 0,-1 0-1 0 0,0 0 1 0 0,0-1 0 0 0,-1 1 0 0 0,0-1-1 0 0,0 1 1 0 0,-1-1 0 0 0,0 0 0 0 0,0 0-1 0 0,-1-1 1 0 0,0 1 0 0 0,0-1 0 0 0,0 0 0 0 0,-1 0-1 0 0,0-1 1 0 0,-5 4-41 0 0,0-4 27 0 0,0 0 0 0 0,-1 0-1 0 0,0-1 1 0 0,0-1 0 0 0,-1 0 0 0 0,1-1 0 0 0,-1 0-1 0 0,1-1 1 0 0,-1-1 0 0 0,1 0 0 0 0,-1 0-1 0 0,0-1-26 0 0,6 0-168 0 0,0-1-1 0 0,1 0 1 0 0,-1 0-1 0 0,0 0 0 0 0,1-1 1 0 0,0 0-1 0 0,-1 0 1 0 0,1 0-1 0 0,0-1 0 0 0,1 0 1 0 0,-1 0-1 0 0,1-1 1 0 0,0 1-1 0 0,0-1 0 0 0,0 0 1 0 0,0-1-1 0 0,1 1 0 0 0,0-1 1 0 0,0 0-1 0 0,1 0 1 0 0,0 0-1 0 0,0 0 0 0 0,0-1 1 0 0,1 1-1 0 0,-1-1 1 0 0,2 0-1 0 0,-1 1 0 0 0,0-7 169 0 0,7-42-4477 0 0,10 22-3071 0 0,-6 21 464 0 0</inkml:trace>
  <inkml:trace contextRef="#ctx0" brushRef="#br0" timeOffset="565.908">837 687 7634 0 0,'0'0'2129'0'0,"0"0"-982"0"0,0 0-220 0 0,0 0 35 0 0,0 0-51 0 0,0 0-82 0 0,0 0-91 0 0,0 0-81 0 0,0 0-54 0 0,0 0-106 0 0,0 0-139 0 0,0 0-117 0 0,-27 12-62 0 0,-80 40-11 0 0,59-10 109 0 0,45-34-221 0 0,-2 0-23 0 0,1-1 0 0 0,0 1 0 0 0,0 0-1 0 0,1 0 1 0 0,0 1 0 0 0,0-1 0 0 0,1 1-1 0 0,0-1 1 0 0,1 1 0 0 0,0 0 0 0 0,0-1 0 0 0,1 1-1 0 0,0 0 1 0 0,0 0 0 0 0,1-1 0 0 0,1 1 0 0 0,-1 0-1 0 0,1-1 1 0 0,1 1 0 0 0,-1-1 0 0 0,1 0-1 0 0,1 0 1 0 0,0 0 0 0 0,0 0 0 0 0,0 0 0 0 0,1-1-1 0 0,0 0 1 0 0,1 0 0 0 0,-1 0 0 0 0,1-1-1 0 0,4 3-32 0 0,-3-6 83 0 0,0 0 0 0 0,0-1 0 0 0,1 0-1 0 0,-1-1 1 0 0,0 0 0 0 0,1 0 0 0 0,-1 0-1 0 0,1-1 1 0 0,-1 0 0 0 0,1-1 0 0 0,-1 1-1 0 0,1-2 1 0 0,-1 1 0 0 0,0-1 0 0 0,1 0-1 0 0,-1 0 1 0 0,0-1 0 0 0,0 0 0 0 0,-1 0-1 0 0,1-1 1 0 0,-1 0 0 0 0,1 0-1 0 0,-1 0 1 0 0,3-4-83 0 0,22-17 145 0 0,-1-1-1 0 0,-2-1 0 0 0,-1-2 1 0 0,-1 0-1 0 0,-1-2 0 0 0,-2-1 1 0 0,-1-1-1 0 0,-2-1 1 0 0,-1 0-1 0 0,-2-2 0 0 0,-1 0 1 0 0,0-4-145 0 0,-10 21-54 0 0,-1-1 1 0 0,0 1 0 0 0,-2-1 0 0 0,0 0 0 0 0,-1-1 0 0 0,-1 1 0 0 0,-1 0 0 0 0,-1-1 0 0 0,0 1 0 0 0,-2 0-1 0 0,-3-13 54 0 0,3 24-37 0 0,0 1 0 0 0,-1 0 0 0 0,0 0-1 0 0,0 0 1 0 0,-1 0 0 0 0,0 1 0 0 0,-1 0-1 0 0,1 0 1 0 0,-1 0 0 0 0,0 1 0 0 0,-1 0-1 0 0,0 0 1 0 0,-3-2 37 0 0,7 5-14 0 0,0 1 0 0 0,-1 0 0 0 0,1 0 0 0 0,0 0 0 0 0,-1 0 0 0 0,1 0 0 0 0,-1 1 0 0 0,0 0 0 0 0,1 0 0 0 0,-1 0 0 0 0,0 0 0 0 0,0 0 0 0 0,0 1 0 0 0,0-1 0 0 0,0 1 0 0 0,0 0 0 0 0,1 0 0 0 0,-1 1 0 0 0,0-1 0 0 0,0 1 0 0 0,0 0 0 0 0,0 0 0 0 0,1 0 0 0 0,-1 1 0 0 0,0-1 0 0 0,1 1 0 0 0,-1 0 0 0 0,1 0 0 0 0,0 0 0 0 0,0 0 0 0 0,-2 2 14 0 0,-8 12 43 0 0,1 1 1 0 0,0 0-1 0 0,2 1 1 0 0,0 0-1 0 0,1 1 1 0 0,0 0-1 0 0,2 1 1 0 0,0-1-1 0 0,2 1 1 0 0,0 1 0 0 0,1-1-1 0 0,1 1 1 0 0,1-1-1 0 0,0 1 1 0 0,2 0-1 0 0,1 0 1 0 0,1 7-44 0 0,1-8 14 0 0,0 1 1 0 0,2 0-1 0 0,0-1 1 0 0,1 0-1 0 0,1 0 0 0 0,1-1 1 0 0,1 0-1 0 0,1 0 1 0 0,0-1-1 0 0,2 0 1 0 0,0-1-1 0 0,0 0 0 0 0,2-1 1 0 0,0-1-1 0 0,1 0 1 0 0,0-1-1 0 0,2 0-14 0 0,-9-7-132 0 0,0 0 1 0 0,1 0-1 0 0,0-1 0 0 0,0 0 1 0 0,0 0-1 0 0,1-1 0 0 0,0 0 1 0 0,0-1-1 0 0,0 0 0 0 0,1-1 1 0 0,-1 0-1 0 0,9 1 132 0 0,27-9-3258 0 0,-4-23-3521 0 0,-34 19 2121 0 0,1 4-1597 0 0</inkml:trace>
  <inkml:trace contextRef="#ctx0" brushRef="#br0" timeOffset="3771.009">1625 429 1192 0 0,'0'0'750'0'0,"0"0"-42"0"0,0 0 17 0 0,0 0 114 0 0,0 0 108 0 0,0 0 11 0 0,0 0-47 0 0,0 0-39 0 0,0 0-57 0 0,0 0-39 0 0,-20 31-33 0 0,-60 99-30 0 0,51-55 459 0 0,29-61-872 0 0,-2-3-116 0 0,0-1-1 0 0,0 1 1 0 0,1 0-1 0 0,1 0 1 0 0,0 0 0 0 0,0-1-1 0 0,1 1 1 0 0,0 0-1 0 0,1 0 1 0 0,1-1-1 0 0,-1 1 1 0 0,2-1-1 0 0,-1 0 1 0 0,1 0-1 0 0,1 0 1 0 0,0 0-1 0 0,0-1 1 0 0,1 0 0 0 0,0 0-1 0 0,1 0 1 0 0,0-1-1 0 0,0 0 1 0 0,1 0-1 0 0,0-1 1 0 0,0 0-1 0 0,0 0 1 0 0,1-1-1 0 0,0 0 1 0 0,1 0-1 0 0,-1-1 1 0 0,1-1 0 0 0,9 4-184 0 0,-2-6 194 0 0,1-1 0 0 0,0 0 0 0 0,0-1 0 0 0,-1-1 0 0 0,1-1 0 0 0,0 0 0 0 0,-1-1 0 0 0,1-1 0 0 0,-1-1 1 0 0,0-1-1 0 0,-1 0 0 0 0,1-1 0 0 0,-1 0 0 0 0,0-2 0 0 0,-1 0 0 0 0,0 0 0 0 0,0-2 0 0 0,-1 0 0 0 0,-1 0 1 0 0,0-1-1 0 0,0-1 0 0 0,-1 0 0 0 0,-1-1 0 0 0,3-5-194 0 0,-8 13-29 0 0,0-2 0 0 0,-1 1 1 0 0,1 0-1 0 0,-2-1 0 0 0,1 0 0 0 0,-1 0 1 0 0,0-1-1 0 0,-1 1 0 0 0,0-1 0 0 0,0 0 1 0 0,-1 1-1 0 0,0-1 0 0 0,-1 0 1 0 0,0 0-1 0 0,0-1 0 0 0,-1 1 0 0 0,0 0 1 0 0,0 0-1 0 0,-1 0 0 0 0,-1 0 0 0 0,1 0 1 0 0,-1 0-1 0 0,-1 0 0 0 0,0 0 0 0 0,0 1 1 0 0,-1 0-1 0 0,1-1 0 0 0,-2 1 0 0 0,-4-7 29 0 0,0 4-431 0 0,-1 1-1 0 0,0 1 1 0 0,0 0-1 0 0,-1 0 1 0 0,0 1-1 0 0,-1 0 1 0 0,0 1-1 0 0,0 0 1 0 0,0 1-1 0 0,-1 0 0 0 0,0 1 1 0 0,0 0-1 0 0,0 2 1 0 0,-1-1-1 0 0,1 1 1 0 0,-14 0 431 0 0,13 1-749 0 0,0 2 0 0 0,0-1 0 0 0,0 2 0 0 0,0 0 0 0 0,1 0 0 0 0,-1 1 0 0 0,0 1 0 0 0,1 1 1 0 0,-1 0-1 0 0,-7 3 749 0 0,-19 12-3825 0 0,12-4-76 0 0</inkml:trace>
  <inkml:trace contextRef="#ctx0" brushRef="#br0" timeOffset="4268.023">1446 834 4417 0 0,'0'0'3445'0'0,"0"0"-769"0"0,0 0-423 0 0,0 0-301 0 0,0 0-279 0 0,0 0-305 0 0,0 0-297 0 0,0 0-231 0 0,0 0-172 0 0,0 0-105 0 0,0 0-42 0 0,0 0 1 0 0,11-9-17 0 0,95-67 1314 0 0,-99 71-1728 0 0,0 0 0 0 0,1 1 0 0 0,0 0 0 0 0,0 1 0 0 0,0 0 0 0 0,0 0 0 0 0,1 0 0 0 0,-1 1 0 0 0,1 1-1 0 0,-1-1 1 0 0,1 1 0 0 0,0 1 0 0 0,-1 0 0 0 0,1 0 0 0 0,0 1 0 0 0,0 0 0 0 0,-1 0 0 0 0,1 1 0 0 0,-1 0 0 0 0,1 0 0 0 0,-1 1 0 0 0,6 3-91 0 0,112 73 1512 0 0,-115-76-1440 0 0,0 0-1 0 0,0-1 1 0 0,0-1-1 0 0,1 0 1 0 0,-1-1-1 0 0,1 0 1 0 0,-1-1 0 0 0,0 0-1 0 0,1 0 1 0 0,-1-1-1 0 0,0-1 1 0 0,5-2-72 0 0,1-2-1547 0 0,3-1-3338 0 0,-6 6-5899 0 0,-8 2-665 0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41.3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686 403 840 0 0,'0'0'1092'0'0,"0"0"-63"0"0,0 0 66 0 0,0 0 106 0 0,0 0 15 0 0,0 0-63 0 0,0 0-148 0 0,0 0-77 0 0,0 0-35 0 0,0 0-75 0 0,0 0-79 0 0,0 0-96 0 0,0 0-91 0 0,-10 30-82 0 0,-34 95-65 0 0,-13-8 373 0 0,38-85-728 0 0,-3-2 0 0 0,0 0 0 0 0,-2-1 1 0 0,-1-1-1 0 0,-1-1 0 0 0,-1-2 0 0 0,-2 0 1 0 0,0-2-1 0 0,-2-2 0 0 0,-12 7-50 0 0,28-18 41 0 0,0 0-1 0 0,0-2 0 0 0,-1 1 1 0 0,0-2-1 0 0,0 0 0 0 0,-1-1 1 0 0,0-1-1 0 0,0-1 0 0 0,0 0 1 0 0,-1-1-1 0 0,1-1 0 0 0,-13 0-40 0 0,28-2 23 0 0,0 0 0 0 0,-1-1 0 0 0,1 1 0 0 0,0-1 0 0 0,-1 1 0 0 0,1-1-1 0 0,0 0 1 0 0,0 0 0 0 0,-1 0 0 0 0,1 0 0 0 0,0-1 0 0 0,0 1 0 0 0,0-1 0 0 0,1 1-1 0 0,-1-1 1 0 0,0 0 0 0 0,1 1 0 0 0,-1-1 0 0 0,1 0 0 0 0,-1 0 0 0 0,1 0-1 0 0,0 0 1 0 0,0 0 0 0 0,0 0 0 0 0,0-1 0 0 0,0 1 0 0 0,0 0 0 0 0,1-1 0 0 0,-1 1-1 0 0,1 0 1 0 0,-1-1 0 0 0,1 1 0 0 0,0-2-23 0 0,11-81-22 0 0,0 52 303 0 0,3 0 1 0 0,0 1 0 0 0,2 0 0 0 0,2 1 0 0 0,1 1 0 0 0,1 1 0 0 0,1 1 0 0 0,2 0-1 0 0,0 2 1 0 0,2 1 0 0 0,14-10-282 0 0,-36 33 56 0 0,1 1 0 0 0,1-1 0 0 0,-1 1-1 0 0,0 0 1 0 0,0 0 0 0 0,0 1 0 0 0,1-1-1 0 0,-1 1 1 0 0,0 0 0 0 0,1 0 0 0 0,-1 1-1 0 0,0-1 1 0 0,0 1 0 0 0,1 0 0 0 0,-1 0-1 0 0,0 0 1 0 0,0 0 0 0 0,0 1 0 0 0,0 0 0 0 0,0 0-1 0 0,-1 0 1 0 0,1 0 0 0 0,0 1 0 0 0,-1-1-1 0 0,0 1 1 0 0,1 0 0 0 0,-1 0 0 0 0,0 0-1 0 0,-1 0 1 0 0,1 1 0 0 0,0-1 0 0 0,-1 1 0 0 0,0-1-1 0 0,0 1 1 0 0,0 0 0 0 0,0 2-56 0 0,18 16 238 0 0,12 8 10 0 0,1-1 1 0 0,2-2-1 0 0,0-1 1 0 0,36 19-249 0 0,74 44-390 0 0,-134-83-785 0 0,1 2-3040 0 0,0-4-6488 0 0,-8-4 4270 0 0</inkml:trace>
  <inkml:trace contextRef="#ctx0" brushRef="#br0" timeOffset="634.06">1319 153 0 0 0,'0'0'3741'0'0,"0"0"-1651"0"0,0 0-425 0 0,0 0 4 0 0,0 0 22 0 0,0 0-92 0 0,0 0-170 0 0,0 0-222 0 0,0 0-224 0 0,0 0-164 0 0,0 0-132 0 0,0 0-99 0 0,0 0-71 0 0,-15-16-46 0 0,-50-49-43 0 0,64 63-390 0 0,-1 0 1 0 0,1 1-1 0 0,-1-1 0 0 0,0 0 1 0 0,1 1-1 0 0,-1-1 0 0 0,0 1 1 0 0,0-1-1 0 0,0 1 0 0 0,0 0 1 0 0,0 0-1 0 0,0 0 0 0 0,0 0 0 0 0,-1 0 1 0 0,1 0-1 0 0,0 1 0 0 0,0-1 1 0 0,-1 1-1 0 0,1-1 0 0 0,-1 1 1 0 0,1 0-1 0 0,0 0 0 0 0,-1 0 1 0 0,-1 1-39 0 0,-6 0 148 0 0,4-2-75 0 0,0 0 0 0 0,0 1-1 0 0,0 0 1 0 0,0 0-1 0 0,0 1 1 0 0,0 0-1 0 0,0 0 1 0 0,0 0-1 0 0,0 1 1 0 0,0 0 0 0 0,0 0-1 0 0,1 0 1 0 0,-1 1-1 0 0,1 0 1 0 0,-1 0-1 0 0,1 0 1 0 0,0 0-1 0 0,0 1 1 0 0,1 0 0 0 0,-1 0-1 0 0,1 1 1 0 0,0-1-1 0 0,0 1 1 0 0,0 0-1 0 0,1 0 1 0 0,-1 0 0 0 0,0 3-73 0 0,1 4 52 0 0,0 0 0 0 0,1 1 0 0 0,0-1 0 0 0,1 1 0 0 0,0 0 0 0 0,1-1 0 0 0,0 1 0 0 0,1 0 0 0 0,1-1 0 0 0,1 5-52 0 0,71 215 870 0 0,-56-159-700 0 0,-3 0 0 0 0,-2 1-1 0 0,-5 0 1 0 0,-2 0 0 0 0,-4 4-170 0 0,0-60 40 0 0,-1 0 1 0 0,-1-1-1 0 0,0 1 1 0 0,-2 0 0 0 0,0-1-1 0 0,0 1 1 0 0,-2-1-1 0 0,0 1 1 0 0,-2-1 0 0 0,1-1-1 0 0,-2 1 1 0 0,0-1-1 0 0,-1 0 1 0 0,-1-1 0 0 0,0 0-1 0 0,-2 2-40 0 0,5-9-26 0 0,0-1-1 0 0,0 0 1 0 0,0 0-1 0 0,-1 0 1 0 0,0-1-1 0 0,0 0 1 0 0,-1 0-1 0 0,1-1 1 0 0,-1 0-1 0 0,-1 0 1 0 0,1-1-1 0 0,-1 0 1 0 0,1 0-1 0 0,-1-1 1 0 0,0-1-1 0 0,0 1 1 0 0,-1-1-1 0 0,1-1 1 0 0,0 1-1 0 0,-1-2 1 0 0,-8 1 26 0 0,16-3-204 0 0,0 0 0 0 0,-1-1 0 0 0,1 1 0 0 0,0 0 0 0 0,0-1 0 0 0,0 1 0 0 0,0-1 0 0 0,0 1 0 0 0,1-1-1 0 0,-1 0 1 0 0,1 0 0 0 0,0 0 0 0 0,0 0 0 0 0,0 0 0 0 0,0 0 0 0 0,0 0 0 0 0,1 0 0 0 0,-1 0 0 0 0,1 0 0 0 0,0-1 0 0 0,0 1 0 0 0,0 0 0 0 0,1 0 0 0 0,-1 0 0 0 0,1 0 0 0 0,-1-1 0 0 0,2 0 204 0 0,-2-3-839 0 0,4-16-2657 0 0,2 10-1631 0 0,-2 1-4846 0 0</inkml:trace>
  <inkml:trace contextRef="#ctx0" brushRef="#br0" timeOffset="10052.619">1785 455 5193 0 0,'0'0'1292'0'0,"0"0"-186"0"0,0 0-72 0 0,0 0 48 0 0,0 0 0 0 0,0 0-124 0 0,0 0-221 0 0,0 0-241 0 0,0 0-253 0 0,0 0-163 0 0,4 12 372 0 0,-7 11-111 0 0,-1 0 1 0 0,-1 0-1 0 0,-1-1 1 0 0,-1 0-1 0 0,-1 0 1 0 0,-1 0-1 0 0,-1-1 1 0 0,-1-1-1 0 0,-1 0 0 0 0,0 0 1 0 0,-15 16-342 0 0,-48 93 413 0 0,69-117-340 0 0,3-6-4 0 0,-1 0 0 0 0,1 0 0 0 0,0 0 0 0 0,1 1-1 0 0,-1 0 1 0 0,1-1 0 0 0,1 1 0 0 0,-1 0 0 0 0,1 0-1 0 0,0 0 1 0 0,1 0 0 0 0,0 0 0 0 0,0 0 0 0 0,0 0-1 0 0,1 3-68 0 0,2-7 73 0 0,0 0 0 0 0,1-1 0 0 0,-1 1 0 0 0,0 0 0 0 0,1-1 0 0 0,-1 0 0 0 0,1 1 0 0 0,0-2-1 0 0,0 1 1 0 0,0 0 0 0 0,0-1 0 0 0,0 0 0 0 0,0 1 0 0 0,0-2 0 0 0,0 1 0 0 0,1 0 0 0 0,-1-1 0 0 0,0 0-1 0 0,0 0 1 0 0,1 0 0 0 0,-1-1 0 0 0,0 1 0 0 0,2-1-73 0 0,2 1 72 0 0,163 17-267 0 0,-112-23-4284 0 0,-48-8-772 0 0,-7-9-3959 0 0,-4 19 7567 0 0</inkml:trace>
  <inkml:trace contextRef="#ctx0" brushRef="#br0" timeOffset="10302.273">1345 738 10306 0 0,'0'0'880'0'0,"0"0"-97"0"0,0 0 137 0 0,0 0 222 0 0,0 0 49 0 0,0 0-64 0 0,0 0-84 0 0,0 0-90 0 0,31 3-149 0 0,99 6-183 0 0,29-15 144 0 0,-115 0-832 0 0,48-7-1102 0 0,-60 8-1601 0 0,0 0-3321 0 0,-22 2-3731 0 0</inkml:trace>
  <inkml:trace contextRef="#ctx0" brushRef="#br0" timeOffset="11131.541">2304 757 3329 0 0,'0'0'2514'0'0,"0"0"-1054"0"0,0 0-384 0 0,0 0 15 0 0,0 0 43 0 0,0 0-72 0 0,0 0-132 0 0,0 0-150 0 0,0 0-181 0 0,0 0-142 0 0,0 0-153 0 0,0 0-141 0 0,-29 13-75 0 0,-91 44-74 0 0,70-19-46 0 0,45-29 12 0 0,0-1-48 0 0,1 0 1 0 0,0 0-1 0 0,0 0 1 0 0,1 0-1 0 0,0 1 1 0 0,0-1-1 0 0,1 1 1 0 0,0 0-1 0 0,1 0 1 0 0,0 0-1 0 0,0 0 1 0 0,1 0-1 0 0,0 4 68 0 0,0-10 17 0 0,0-1 0 0 0,1 0 0 0 0,-1 0 0 0 0,1 1 1 0 0,-1-1-1 0 0,1 0 0 0 0,0 0 0 0 0,0 0 0 0 0,0 0 0 0 0,0 0 0 0 0,0 0 0 0 0,0 0 0 0 0,1 0 0 0 0,-1 0 1 0 0,1-1-1 0 0,-1 1 0 0 0,1 0 0 0 0,0-1 0 0 0,-1 1 0 0 0,1-1 0 0 0,0 0 0 0 0,0 0 0 0 0,0 1 1 0 0,0-1-1 0 0,0-1 0 0 0,0 1 0 0 0,1 0 0 0 0,-1 0 0 0 0,0-1 0 0 0,0 1 0 0 0,1-1 0 0 0,-1 0 0 0 0,0 0 1 0 0,1 0-18 0 0,79-8 2981 0 0,-62-4-2623 0 0,0-1-1 0 0,0-2 0 0 0,-1 1 0 0 0,-1-2 1 0 0,-1-1-1 0 0,0 0 0 0 0,-1-1 1 0 0,-1 0-1 0 0,-1-2 0 0 0,-1 0 0 0 0,12-21-357 0 0,-15 26 97 0 0,4-6-154 0 0,0-1 1 0 0,-1-1 0 0 0,-2 1 0 0 0,0-2 0 0 0,-1 0 0 0 0,-2 0 0 0 0,0 0 0 0 0,-2-1 0 0 0,0 0-1 0 0,-2-1 1 0 0,-1 1 0 0 0,-1-6 56 0 0,-2 21-125 0 0,1 3 60 0 0,0 0 1 0 0,-1 0-1 0 0,0 0 1 0 0,0 0-1 0 0,-1 0 1 0 0,0 0 0 0 0,0 0-1 0 0,0 0 1 0 0,-1 0-1 0 0,0 1 1 0 0,-1-1-1 0 0,1 1 1 0 0,-1-1-1 0 0,0 1 1 0 0,-1 0-1 0 0,0 0 1 0 0,0 1 0 0 0,0-1 64 0 0,2 4-25 0 0,-1 1 0 0 0,1 0 0 0 0,0 0 0 0 0,-1 0 0 0 0,1 0 0 0 0,-1 0 0 0 0,0 0 0 0 0,1 1 1 0 0,-1 0-1 0 0,1-1 0 0 0,-1 1 0 0 0,0 0 0 0 0,1 0 0 0 0,-1 0 0 0 0,0 0 0 0 0,1 1 1 0 0,-1-1-1 0 0,1 1 0 0 0,-1 0 0 0 0,1-1 0 0 0,-1 1 0 0 0,1 0 0 0 0,-1 0 0 0 0,1 1 0 0 0,0-1 1 0 0,-1 0-1 0 0,1 1 0 0 0,0 0 0 0 0,0-1 0 0 0,0 1 0 0 0,0 0 0 0 0,1 0 0 0 0,-1 0 1 0 0,0 0-1 0 0,1 1 25 0 0,-11 15 127 0 0,2 1-1 0 0,0 0 1 0 0,1 0 0 0 0,0 1 0 0 0,2 1 0 0 0,1-1 0 0 0,0 1 0 0 0,2 0 0 0 0,0 1-1 0 0,1-1 1 0 0,1 1 0 0 0,2-1 0 0 0,0 1 0 0 0,1 0 0 0 0,3 15-127 0 0,-2-18 31 0 0,0 0 0 0 0,2 0 1 0 0,0-1-1 0 0,1 0 0 0 0,1 1 1 0 0,1-2-1 0 0,0 1 0 0 0,2-1 1 0 0,0 0-1 0 0,6 8-31 0 0,-11-19-31 0 0,0 0 1 0 0,0 0-1 0 0,1-1 0 0 0,-1 1 0 0 0,2-1 0 0 0,-1 0 1 0 0,0-1-1 0 0,1 1 0 0 0,0-1 0 0 0,0 0 1 0 0,0 0-1 0 0,1-1 0 0 0,0 1 31 0 0,36-1-2595 0 0,-4-35-6545 0 0,-28 20 3597 0 0,-5 5 2174 0 0</inkml:trace>
  <inkml:trace contextRef="#ctx0" brushRef="#br0" timeOffset="11484.767">2956 370 9978 0 0,'0'0'1168'0'0,"0"0"-154"0"0,0 0 7 0 0,0 0 116 0 0,0 0 20 0 0,0 0-84 0 0,0 0-135 0 0,0 0-140 0 0,0 0-175 0 0,-19 34-159 0 0,-58 108-151 0 0,28-35 43 0 0,44-91-375 0 0,0 1 0 0 0,2-1-1 0 0,0 1 1 0 0,0-1 0 0 0,2 1-1 0 0,0 0 1 0 0,1 0 0 0 0,0 0-1 0 0,2 0 1 0 0,0-1 0 0 0,1 1-1 0 0,0-1 1 0 0,2 1 0 0 0,0-1-1 0 0,0 0 1 0 0,5 6 19 0 0,-2-3-20 0 0,33 44-40 0 0,11-55 924 0 0,24-45-817 0 0,-61 28-386 0 0,23-21-2791 0 0,-27 18-777 0 0,-3 0-3632 0 0,-6 8 1892 0 0</inkml:trace>
  <inkml:trace contextRef="#ctx0" brushRef="#br0" timeOffset="11733.657">2628 701 7218 0 0,'0'0'3503'0'0,"0"0"-1772"0"0,0 0-709 0 0,0 0-76 0 0,0 0-5 0 0,0 0-52 0 0,0 0-69 0 0,0 0-110 0 0,0 0-102 0 0,0 0-99 0 0,0 0-95 0 0,0 0-50 0 0,0 0-45 0 0,29 5-25 0 0,93 15-27 0 0,-105-17-225 0 0,0-1-1 0 0,0-1 0 0 0,1-1 1 0 0,-1 0-1 0 0,0-1 1 0 0,0-1-1 0 0,0 0 1 0 0,4-2-42 0 0,15-3-375 0 0,7-2-878 0 0,-1 0-5302 0 0,-30 9-2436 0 0</inkml:trace>
  <inkml:trace contextRef="#ctx0" brushRef="#br0" timeOffset="12386.664">3359 775 7834 0 0,'0'0'1741'0'0,"0"0"-371"0"0,0 0-100 0 0,0 0 109 0 0,0 0 33 0 0,0 0-120 0 0,0 0-209 0 0,0 0-156 0 0,0 0-139 0 0,0 0-126 0 0,0 0-128 0 0,0 0-88 0 0,32-2-34 0 0,99-6-35 0 0,-90 5-100 0 0,0-1-1 0 0,-1-2 1 0 0,1-2-1 0 0,27-10-276 0 0,-48 12-11 0 0,-19 6 0 0 0,69-25-760 0 0,-35-6-3369 0 0,-32 8-5129 0 0,-3 18 5246 0 0,0 0-385 0 0</inkml:trace>
  <inkml:trace contextRef="#ctx0" brushRef="#br0" timeOffset="12598.158">3652 484 2993 0 0,'0'0'2626'0'0,"0"0"-673"0"0,0 0-56 0 0,0 0 64 0 0,0 0-31 0 0,0 0-161 0 0,-6 34-278 0 0,-19 106-290 0 0,15 40 1524 0 0,27-37-2501 0 0,-3-102-941 0 0,1-16-5582 0 0,-13-22 1383 0 0,-2-2-3922 0 0</inkml:trace>
  <inkml:trace contextRef="#ctx0" brushRef="#br0" timeOffset="14287.624">3970 955 0 0 0,'0'0'336'0'0,"0"0"394"0"0,0 0 154 0 0,0 0 117 0 0,0 0 128 0 0,0 0 77 0 0,0 0-12 0 0,0 0-100 0 0,4 1-148 0 0,71-9 4300 0 0,-37-18-4497 0 0,-1-2 0 0 0,-2-2 0 0 0,0-1 1 0 0,-2-1-1 0 0,-2-2 0 0 0,20-28-749 0 0,-45 55-16 0 0,0 0 1 0 0,0-1-1 0 0,0 0 0 0 0,-1 0 0 0 0,-1 0 1 0 0,1-1-1 0 0,-2 1 0 0 0,1-1 0 0 0,-1 0 1 0 0,0 0-1 0 0,-1-1 0 0 0,0 1 0 0 0,0 0 0 0 0,-1-1 1 0 0,0 1-1 0 0,-1-1 0 0 0,0-1 16 0 0,-2 10-117 0 0,1 1-1 0 0,-1-1 1 0 0,1 1 0 0 0,-1-1-1 0 0,1 1 1 0 0,-1 0-1 0 0,0 0 1 0 0,1 0-1 0 0,-1 0 1 0 0,1 0 0 0 0,-1 0-1 0 0,0 0 1 0 0,1 0-1 0 0,-1 1 1 0 0,1-1 0 0 0,-1 0-1 0 0,1 1 1 0 0,-1 0-1 0 0,1-1 1 0 0,-1 1 0 0 0,1 0-1 0 0,0 0 1 0 0,-1 0-1 0 0,1 0 1 0 0,0 0 0 0 0,-1 1 117 0 0,-10 7-159 0 0,0 1 0 0 0,1 0 0 0 0,0 1 0 0 0,1 1 0 0 0,0 0 0 0 0,1 0 0 0 0,0 0 0 0 0,1 1 0 0 0,-2 4 159 0 0,-32 77-406 0 0,39-88 449 0 0,1 1 0 0 0,-1 0 0 0 0,1 0 1 0 0,1 0-1 0 0,-1 0 0 0 0,1 0 0 0 0,1 0 0 0 0,-1 0 0 0 0,1 0 0 0 0,0 0 0 0 0,1 0 0 0 0,-1 0 0 0 0,2 0 1 0 0,-1 0-1 0 0,1 0 0 0 0,0 0 0 0 0,0 0 0 0 0,1-1 0 0 0,0 1 0 0 0,0-1 0 0 0,0 0 0 0 0,1 0 0 0 0,0 0 1 0 0,0 0-1 0 0,4 3-43 0 0,-2-4 136 0 0,1-1 0 0 0,0 0 1 0 0,0 0-1 0 0,0 0 0 0 0,0-1 0 0 0,0 0 1 0 0,1-1-1 0 0,0 0 0 0 0,-1 0 0 0 0,1 0 1 0 0,0-1-1 0 0,0 0 0 0 0,0-1 1 0 0,0 0-1 0 0,-1 0 0 0 0,1-1 0 0 0,0 1 1 0 0,0-2-1 0 0,0 1 0 0 0,-1-1 0 0 0,1 0 1 0 0,-1-1-1 0 0,1 0 0 0 0,-1 0 1 0 0,0-1-1 0 0,0 0 0 0 0,6-4-136 0 0,6-3 46 0 0,0-1-1 0 0,-1 0 1 0 0,-1-2-1 0 0,0 0 1 0 0,0 0 0 0 0,-2-2-1 0 0,0 0 1 0 0,-1-1-1 0 0,0 0 1 0 0,-1-1 0 0 0,6-13-46 0 0,-14 22-205 0 0,0 0 0 0 0,0 0 0 0 0,-1-1 1 0 0,0 1-1 0 0,-1-1 0 0 0,0 0 0 0 0,0 0 0 0 0,-1 0 1 0 0,0 0-1 0 0,-1 0 0 0 0,0-1 205 0 0,-2 9-119 0 0,0 1-1 0 0,-1-1 0 0 0,1 1 1 0 0,0-1-1 0 0,-1 1 1 0 0,1 0-1 0 0,-1 0 1 0 0,1-1-1 0 0,-1 1 1 0 0,1 0-1 0 0,-1 0 1 0 0,0 1-1 0 0,0-1 0 0 0,1 0 1 0 0,-1 1-1 0 0,0-1 1 0 0,0 1-1 0 0,0-1 1 0 0,0 1-1 0 0,0 0 1 0 0,1 0-1 0 0,-1 0 1 0 0,0 0-1 0 0,0 0 0 0 0,0 0 1 0 0,0 0-1 0 0,0 1 1 0 0,0-1-1 0 0,0 1 1 0 0,1-1-1 0 0,-1 1 1 0 0,0 0-1 0 0,0 0 1 0 0,1 0-1 0 0,-1 0 0 0 0,0 0 1 0 0,1 0-1 0 0,-1 0 1 0 0,0 1 119 0 0,-5 4-9 0 0,0 0-1 0 0,0 0 1 0 0,1 0 0 0 0,0 1-1 0 0,0-1 1 0 0,0 2 0 0 0,1-1 0 0 0,0 1-1 0 0,1-1 1 0 0,-1 1 0 0 0,2 1-1 0 0,-1-1 1 0 0,1 0 0 0 0,0 1 0 0 0,1 0-1 0 0,0-1 1 0 0,0 1 0 0 0,1 0 0 0 0,0 0-1 0 0,1 0 1 0 0,0 0 0 0 0,0 0-1 0 0,1 6 10 0 0,2-10 205 0 0,0 1 0 0 0,0-1-1 0 0,1 0 1 0 0,-1 0-1 0 0,1 0 1 0 0,0 0 0 0 0,1-1-1 0 0,-1 1 1 0 0,1-1-1 0 0,0 0 1 0 0,0-1 0 0 0,0 1-1 0 0,0-1 1 0 0,0 0-1 0 0,1 0 1 0 0,0-1 0 0 0,-1 1-1 0 0,1-1 1 0 0,0-1-1 0 0,0 1 1 0 0,0-1 0 0 0,1 0-1 0 0,-1 0 1 0 0,0-1-1 0 0,0 0 1 0 0,0 0 0 0 0,1 0-1 0 0,-1-1 1 0 0,0 0-1 0 0,0 0 1 0 0,4-1-205 0 0,2-2 185 0 0,0-1-1 0 0,0 0 0 0 0,0-1 1 0 0,-1 0-1 0 0,0 0 1 0 0,0-2-1 0 0,-1 1 1 0 0,0-1-1 0 0,0-1 1 0 0,5-6-185 0 0,-12 13 23 0 0,10-9-8 0 0,0-1 0 0 0,-1 0 0 0 0,0-1 0 0 0,-1-1 0 0 0,0 0-1 0 0,-1 0 1 0 0,-1-1 0 0 0,0 0 0 0 0,-1 0 0 0 0,-1-1-1 0 0,0 0 1 0 0,-1-1 0 0 0,-1 0 0 0 0,0 1 0 0 0,-2-1-1 0 0,0-1 1 0 0,0 1 0 0 0,-2 0 0 0 0,0-9-15 0 0,-2 25-17 0 0,0-1 0 0 0,1 1-1 0 0,-1-1 1 0 0,0 0 0 0 0,0 1 0 0 0,-1 0 0 0 0,1-1 0 0 0,0 1 0 0 0,0 0 0 0 0,-1-1-1 0 0,1 1 1 0 0,0 0 0 0 0,-1 0 0 0 0,1 0 0 0 0,-1 0 0 0 0,0 1 0 0 0,1-1-1 0 0,-1 0 1 0 0,0 1 0 0 0,1-1 0 0 0,-1 1 0 0 0,0-1 0 0 0,0 1 0 0 0,0 0-1 0 0,1 0 1 0 0,-1-1 0 0 0,0 2 0 0 0,0-1 0 0 0,0 0 0 0 0,1 0 0 0 0,-1 0 0 0 0,0 1-1 0 0,0-1 1 0 0,1 1 0 0 0,-1 0 0 0 0,0-1 0 0 0,1 1 0 0 0,-1 0 0 0 0,0 0-1 0 0,1 0 1 0 0,-1 0 0 0 0,1 0 0 0 0,0 0 0 0 0,-1 0 0 0 0,1 1 0 0 0,0-1-1 0 0,0 0 1 0 0,0 1 0 0 0,0-1 0 0 0,0 1 0 0 0,0 0 0 0 0,0-1 0 0 0,0 1 17 0 0,-8 9 42 0 0,1-1 1 0 0,1 1 0 0 0,-1 0 0 0 0,2 0-1 0 0,0 1 1 0 0,0 0 0 0 0,1 0 0 0 0,0 1-1 0 0,1-1 1 0 0,1 1 0 0 0,0 0-1 0 0,1 0 1 0 0,0 0 0 0 0,1 0 0 0 0,0 1-1 0 0,1-1 1 0 0,0 0 0 0 0,1 0 0 0 0,1 0-1 0 0,0 1 1 0 0,1-2 0 0 0,1 1 0 0 0,0 0-1 0 0,2 4-42 0 0,-2-6-287 0 0,0 0 1 0 0,0 0-1 0 0,1 0 0 0 0,1-1 0 0 0,0 0 0 0 0,0 0 0 0 0,1-1 0 0 0,0 0 0 0 0,1 0 1 0 0,1 1 286 0 0,13 3-4729 0 0,-7-10-2509 0 0,-13-3 2229 0 0</inkml:trace>
  <inkml:trace contextRef="#ctx0" brushRef="#br0" timeOffset="14600.648">5108 834 3017 0 0,'0'0'1356'0'0,"0"0"2"0"0,0 0 82 0 0,0 0 79 0 0,0 0-32 0 0,0 0-107 0 0,0 0-165 0 0,0 0-160 0 0,0 0-80 0 0,0 0-80 0 0,0 0-30 0 0,0 0-14 0 0,0 0-25 0 0,16 25-4 0 0,50 76-29 0 0,-66-100-769 0 0,0 0 0 0 0,0 0 0 0 0,0 0 0 0 0,1 0 0 0 0,-1 0 0 0 0,0 0 0 0 0,0 0 0 0 0,1 0 0 0 0,-1 0 0 0 0,0 0 1 0 0,1 0-1 0 0,-1 0 0 0 0,1 0 0 0 0,0 0 0 0 0,-1-1 0 0 0,1 1 0 0 0,-1 0 0 0 0,1 0 0 0 0,0 0 0 0 0,0-1 0 0 0,0 1 1 0 0,-1 0-1 0 0,1-1 0 0 0,0 1 0 0 0,0-1 0 0 0,0 1 0 0 0,0-1 0 0 0,0 1 0 0 0,0-1 0 0 0,0 0 0 0 0,0 0 0 0 0,0 1 1 0 0,0-1-1 0 0,0 0 0 0 0,0 0 0 0 0,0 0 0 0 0,0 0 0 0 0,0 0 0 0 0,0 0 0 0 0,1 0 0 0 0,-1 0 0 0 0,0-1 0 0 0,0 1 0 0 0,0 0 1 0 0,0-1-1 0 0,0 1 0 0 0,0-1 0 0 0,-1 1 0 0 0,1-1 0 0 0,0 1 0 0 0,1-1-24 0 0,1-2 181 0 0,5-4-86 0 0,0 0 0 0 0,0 0-1 0 0,-1-1 1 0 0,0 0 0 0 0,0 0 0 0 0,-1 0-1 0 0,0-1 1 0 0,0 0 0 0 0,-1 0 0 0 0,0-1-1 0 0,-1 0 1 0 0,0 0 0 0 0,-1 0 0 0 0,0 0-1 0 0,0 0 1 0 0,-1 0 0 0 0,0-1 0 0 0,-1 1-1 0 0,0-1 1 0 0,-1 0 0 0 0,0-1-95 0 0,-1 9-122 0 0,1 1 0 0 0,-1-1 0 0 0,0 0 0 0 0,1 1 0 0 0,-1-1 0 0 0,-1 1 0 0 0,1-1 0 0 0,0 1 0 0 0,0-1 0 0 0,-1 1 0 0 0,1 0 0 0 0,-1 0 0 0 0,0 0 0 0 0,0 0 0 0 0,0 0 0 0 0,0 0 0 0 0,0 0 0 0 0,0 1 0 0 0,0-1 0 0 0,-1 1 0 0 0,1-1 0 0 0,0 1 0 0 0,-1 0 0 0 0,1 0 0 0 0,-1 0 0 0 0,0 0-1 0 0,1 1 1 0 0,-1-1 0 0 0,0 1 0 0 0,1-1 0 0 0,-1 1 0 0 0,0 0 0 0 0,-1 0 122 0 0,-29 1-4773 0 0,5 7-3895 0 0,17-3 2883 0 0</inkml:trace>
  <inkml:trace contextRef="#ctx0" brushRef="#br0" timeOffset="15170.773">5594 156 1920 0 0,'0'0'1969'0'0,"0"0"-243"0"0,0 0 6 0 0,0 0 70 0 0,0 0-62 0 0,0 0-149 0 0,0 0-212 0 0,0 0-255 0 0,0 0-186 0 0,0 0-150 0 0,0 0-88 0 0,0 0-29 0 0,0 0-27 0 0,-9-23-39 0 0,-28-71-32 0 0,7 61 421 0 0,23 32-789 0 0,3 0-190 0 0,0 0 0 0 0,1 0 0 0 0,-1 1 1 0 0,0-1-1 0 0,0 1 0 0 0,0-1 1 0 0,1 1-1 0 0,-1 0 0 0 0,0 1 0 0 0,0-1 1 0 0,1 1-1 0 0,-1 0 0 0 0,0 0 0 0 0,0 0 1 0 0,1 0-1 0 0,-1 0 0 0 0,1 1 1 0 0,-1 0-1 0 0,1-1 0 0 0,0 1 0 0 0,0 1 1 0 0,0-1-1 0 0,0 0 0 0 0,0 1 1 0 0,0-1-1 0 0,0 1 0 0 0,1 0 0 0 0,0 0 1 0 0,-1 0-1 0 0,1 0 0 0 0,0 1 1 0 0,1-1-1 0 0,-1 0 0 0 0,0 1 0 0 0,1-1 1 0 0,0 1-1 0 0,0 0 0 0 0,0-1 1 0 0,0 3-16 0 0,-4 11 18 0 0,1 0 1 0 0,1 0 0 0 0,0 0 0 0 0,2 1-1 0 0,0-1 1 0 0,0 1 0 0 0,2-1 0 0 0,0 1-1 0 0,1-1 1 0 0,1 1 0 0 0,1-1 0 0 0,0 0 0 0 0,1 0-1 0 0,1-1 1 0 0,5 11-19 0 0,119 318 321 0 0,-117-300-309 0 0,-3 2-1 0 0,-1-1 0 0 0,-2 1 1 0 0,-2 0-1 0 0,-3 0 0 0 0,-2 34-11 0 0,0-69 6 0 0,-1-1 1 0 0,0 1-1 0 0,-1 0 0 0 0,0 0 0 0 0,-1 0 0 0 0,0-1 0 0 0,-1 1 0 0 0,0-1 0 0 0,-1 0 0 0 0,0-1 0 0 0,-1 1 0 0 0,0-1 0 0 0,-1 0 0 0 0,0 0 0 0 0,0-1 0 0 0,-1 0 0 0 0,0 0 0 0 0,-3 1-6 0 0,6-6-165 0 0,0 0 0 0 0,0-1 1 0 0,-1 0-1 0 0,1 0 0 0 0,-1 0 1 0 0,0-1-1 0 0,0 1 0 0 0,0-2 0 0 0,0 1 1 0 0,0 0-1 0 0,0-1 0 0 0,0-1 0 0 0,0 1 1 0 0,-4-1 164 0 0,0 1-723 0 0,-16-3-2934 0 0,10-7-5146 0 0,11 5 1816 0 0</inkml:trace>
  <inkml:trace contextRef="#ctx0" brushRef="#br0" timeOffset="15798.603">5903 528 6681 0 0,'0'0'1930'0'0,"0"0"-349"0"0,0 0-247 0 0,0 0-191 0 0,0 0-252 0 0,0 0-241 0 0,0 0-168 0 0,0 0-132 0 0,0 0-106 0 0,0 0-87 0 0,0 0-85 0 0,0 0-49 0 0,-21 30-15 0 0,-66 92-11 0 0,54-50-58 0 0,31-65 57 0 0,1-1-1 0 0,-1 1 1 0 0,1-1-1 0 0,0 1 1 0 0,0 0-1 0 0,1-1 1 0 0,0 1-1 0 0,0 0 1 0 0,1 0-1 0 0,0-1 1 0 0,0 1-1 0 0,0 0 1 0 0,1-1-1 0 0,0 0 1 0 0,0 1 0 0 0,1-1-1 0 0,0 0 1 0 0,0 0-1 0 0,0 0 1 0 0,1 0-1 0 0,0-1 1 0 0,0 1-1 0 0,0-1 5 0 0,47 17 1683 0 0,-47-22-1513 0 0,1-1-1 0 0,-1 0 1 0 0,0 1 0 0 0,0-1-1 0 0,1-1 1 0 0,-1 1-1 0 0,0-1 1 0 0,0 1-1 0 0,-1-1 1 0 0,1-1-1 0 0,0 1 1 0 0,-1 0 0 0 0,1-1-1 0 0,-1 1 1 0 0,1-1-1 0 0,-1 0 1 0 0,0 0-1 0 0,-1-1 1 0 0,1 1-1 0 0,0-1 1 0 0,1-2-170 0 0,99-159 882 0 0,-84 135-1315 0 0,-1-1 1 0 0,-2 0 0 0 0,-1-1 0 0 0,-1-1 0 0 0,-2 0-1 0 0,-2-1 1 0 0,-1 0 0 0 0,-1-1 0 0 0,-2 0-1 0 0,-1 0 1 0 0,-1-10 432 0 0,-15-78-2231 0 0,10 120 2293 0 0,0-1-1 0 0,0 0 0 0 0,0 1 1 0 0,0 0-1 0 0,-1-1 0 0 0,0 1 1 0 0,1 0-1 0 0,-1-1 1 0 0,-1 1-1 0 0,1 0 0 0 0,0 1 1 0 0,-1-1-1 0 0,1 0 1 0 0,-1 1-1 0 0,0-1 0 0 0,0 1 1 0 0,0 0-1 0 0,0 0 1 0 0,0 0-1 0 0,-1 0 0 0 0,1 1 1 0 0,0-1-1 0 0,-1 1 0 0 0,0 0 1 0 0,1 0-1 0 0,-1 0 1 0 0,1 0-1 0 0,-1 1 0 0 0,0-1 1 0 0,0 1-1 0 0,-1 0-61 0 0,-5 3 178 0 0,1 0-1 0 0,-1 1 0 0 0,1 0 1 0 0,0 1-1 0 0,0 0 0 0 0,0 0 1 0 0,1 1-1 0 0,-1 0 1 0 0,1 0-1 0 0,1 1 0 0 0,-1 0 1 0 0,1 1-1 0 0,1-1 0 0 0,-1 1 1 0 0,1 1-1 0 0,0-1 0 0 0,1 1 1 0 0,0 0-1 0 0,1 0 1 0 0,0 0-1 0 0,0 1 0 0 0,-2 10-177 0 0,-4 4 184 0 0,2 1-1 0 0,1 0 0 0 0,1 0 1 0 0,1 1-1 0 0,1 0 0 0 0,1 0 0 0 0,1 0 1 0 0,2 1-1 0 0,1 7-183 0 0,1-14 83 0 0,1 0 1 0 0,1 0-1 0 0,1 0 0 0 0,0 0 1 0 0,2-1-1 0 0,0 0 0 0 0,1 0 1 0 0,1-1-1 0 0,1 0 1 0 0,10 14-84 0 0,61 96 116 0 0,-31-42-2144 0 0,-49-86-4919 0 0,-2-4 852 0 0,1 3-1759 0 0</inkml:trace>
  <inkml:trace contextRef="#ctx0" brushRef="#br0" timeOffset="16188.66">6467 248 10506 0 0,'0'0'799'0'0,"0"0"127"0"0,0 0 186 0 0,0 0 101 0 0,0 0-64 0 0,0 0-158 0 0,0 0-201 0 0,0 0-173 0 0,0 0-143 0 0,0 0-150 0 0,-24 35-129 0 0,-70 109-75 0 0,58-65 7 0 0,34-66-90 0 0,0 1-1 0 0,1 0 1 0 0,1 0 0 0 0,0 0-1 0 0,1 0 1 0 0,1 0 0 0 0,0 0 0 0 0,1 0-1 0 0,0-1 1 0 0,1 1 0 0 0,1-1 0 0 0,0 0-1 0 0,1 0 1 0 0,0-1 0 0 0,1 0 0 0 0,0 0-1 0 0,1 0 1 0 0,0-1 0 0 0,1 0 0 0 0,0 0-1 0 0,1-1 1 0 0,4 2-37 0 0,19 14 851 0 0,10-26 217 0 0,25-36-2304 0 0,-32-1-3636 0 0,-26 0-8155 0 0,-10 30 10092 0 0</inkml:trace>
  <inkml:trace contextRef="#ctx0" brushRef="#br0" timeOffset="16446.589">6163 543 11779 0 0,'0'0'2277'0'0,"0"0"-1206"0"0,0 0-439 0 0,0 0 83 0 0,0 0 87 0 0,0 0-15 0 0,0 0-150 0 0,0 0-176 0 0,0 0-133 0 0,0 0-127 0 0,32 2-55 0 0,105 5-79 0 0,-111-7-498 0 0,-1 0 0 0 0,1-2-1 0 0,-1 0 1 0 0,0-2 0 0 0,1-1 0 0 0,18-6 431 0 0,11-3-7386 0 0,-32 10-2544 0 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08.2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1 476 0 0 0,'0'0'312'0'0,"0"0"203"0"0,0 0-39 0 0,0 0-59 0 0,0 4 1036 0 0,38 28 2661 0 0,-31-28-3785 0 0,-1 0 0 0 0,2-1 0 0 0,-1 0 0 0 0,0 0-1 0 0,0-1 1 0 0,1 0 0 0 0,0 0 0 0 0,-1-1 0 0 0,1 0 0 0 0,0 0 0 0 0,-1-1 0 0 0,1 0 0 0 0,0 0 0 0 0,0 0-1 0 0,0-1 1 0 0,4-2-329 0 0,119-41 1935 0 0,-93 23-1634 0 0,-2-2-1 0 0,0-1 1 0 0,-2-2-1 0 0,-1-2 1 0 0,-1 0-1 0 0,-1-3 1 0 0,10-13-301 0 0,-39 42 18 0 0,15-13 139 0 0,-2-1 0 0 0,1 0 0 0 0,-2-1 0 0 0,0-1 0 0 0,-1 0 0 0 0,-1-1 0 0 0,0 0 0 0 0,-2-1 0 0 0,0 0 0 0 0,-1-1 0 0 0,-2 0-157 0 0,-6 20 10 0 0,-1 0 0 0 0,0 1-1 0 0,0-1 1 0 0,1 0 0 0 0,-1 1-1 0 0,0-1 1 0 0,0 0 0 0 0,0 1-1 0 0,0-1 1 0 0,0 0 0 0 0,0 0-1 0 0,0 1 1 0 0,0-1 0 0 0,0 0-1 0 0,0 1 1 0 0,0-1 0 0 0,-1 0-1 0 0,1 1 1 0 0,0-1 0 0 0,0 0-1 0 0,-1 1 1 0 0,1-1 0 0 0,0 1-1 0 0,-1-1 1 0 0,1 0 0 0 0,-1 1-1 0 0,1-1 1 0 0,-1 1 0 0 0,1-1-1 0 0,-1 1 1 0 0,1-1 0 0 0,-1 1-1 0 0,1 0 1 0 0,-1-1 0 0 0,0 1-1 0 0,1 0 1 0 0,-1-1 0 0 0,0 1 0 0 0,1 0-1 0 0,-1 0 1 0 0,0-1 0 0 0,1 1-1 0 0,-1 0 1 0 0,0 0 0 0 0,1 0-1 0 0,-1 0 1 0 0,0 0 0 0 0,0 0-1 0 0,1 0 1 0 0,-1 0 0 0 0,0 1-1 0 0,1-1 1 0 0,-1 0 0 0 0,0 0-1 0 0,0 1-9 0 0,-36 13-928 0 0,22-1 895 0 0,0 1-1 0 0,1 1 1 0 0,0 0-1 0 0,2 0 1 0 0,0 2 0 0 0,0 0-1 0 0,2 0 1 0 0,0 1-1 0 0,1 0 1 0 0,1 0-1 0 0,0 1 1 0 0,2 0 0 0 0,0 1-1 0 0,1-1 1 0 0,-1 10 33 0 0,4 121 197 0 0,3-143-175 0 0,1 0-1 0 0,0 0 1 0 0,1 0-1 0 0,0 0 1 0 0,0-1-1 0 0,0 1 1 0 0,1-1-1 0 0,0 0 1 0 0,0 0-1 0 0,0 0 1 0 0,1 0-1 0 0,0-1 1 0 0,0 0-1 0 0,1 0 1 0 0,-1 0-1 0 0,1-1 1 0 0,0 0-1 0 0,0 0 1 0 0,1 0-1 0 0,-1-1 1 0 0,1 0-1 0 0,-1 0 1 0 0,7 1-22 0 0,6 2 83 0 0,0-1 1 0 0,1 0-1 0 0,-1-2 1 0 0,1 0-1 0 0,0-1 1 0 0,0-2-1 0 0,0 0 1 0 0,5-1-84 0 0,25-7 116 0 0,0-2 0 0 0,0-3 0 0 0,-2-1 1 0 0,1-3-1 0 0,-2-2 0 0 0,-1-1 0 0 0,0-3 0 0 0,-2-2 0 0 0,0-2 0 0 0,-2-1 1 0 0,-1-3-1 0 0,33-31-116 0 0,-66 56 38 0 0,0 0 0 0 0,0 0 0 0 0,0 0 0 0 0,0-1 0 0 0,-1-1 1 0 0,0 1-1 0 0,-1-1 0 0 0,0 0 0 0 0,0 0 0 0 0,-1-1 0 0 0,0 0 1 0 0,0 0-1 0 0,-1 0 0 0 0,0 0 0 0 0,-1-1 0 0 0,0 1 0 0 0,0-1 1 0 0,-1 0-1 0 0,0 0 0 0 0,-1 0 0 0 0,0-7-38 0 0,-2 14-21 0 0,0-1 0 0 0,0 1 0 0 0,-1 0 0 0 0,1 0 0 0 0,-1 0 0 0 0,0 1-1 0 0,0-1 1 0 0,0 0 0 0 0,0 1 0 0 0,0-1 0 0 0,-1 1 0 0 0,1 0 0 0 0,-1-1 0 0 0,0 1 0 0 0,1 0-1 0 0,-1 1 1 0 0,0-1 0 0 0,0 0 0 0 0,0 1 0 0 0,0 0 0 0 0,0 0 0 0 0,-1 0 0 0 0,1 0 0 0 0,0 0-1 0 0,-1 1 1 0 0,1-1 0 0 0,0 1 0 0 0,-3 0 21 0 0,-96 8-828 0 0,90-3 803 0 0,0 1-1 0 0,1 0 1 0 0,0 1-1 0 0,0 1 1 0 0,0-1-1 0 0,1 2 0 0 0,0-1 1 0 0,1 2-1 0 0,0-1 1 0 0,0 1-1 0 0,1 1 1 0 0,0-1-1 0 0,1 1 1 0 0,0 1-1 0 0,1-1 1 0 0,0 1-1 0 0,1 0 1 0 0,0 0-1 0 0,1 1 1 0 0,0 0-1 0 0,1-1 1 0 0,1 1-1 0 0,0 0 1 0 0,0 0-1 0 0,2 1 0 0 0,0-1 1 0 0,0 0-1 0 0,2 12 26 0 0,-1-18 8 0 0,0 0 0 0 0,0 0 0 0 0,0 0 0 0 0,1 0 0 0 0,0-1 0 0 0,1 1 0 0 0,-1-1 0 0 0,1 1 0 0 0,0-1-1 0 0,1 0 1 0 0,0 0 0 0 0,0 0 0 0 0,0-1 0 0 0,0 1 0 0 0,1-1 0 0 0,0 0 0 0 0,0 0 0 0 0,0-1 0 0 0,1 0 0 0 0,0 1-1 0 0,0-2 1 0 0,0 1 0 0 0,0-1 0 0 0,0 0 0 0 0,1 0 0 0 0,-1-1 0 0 0,5 2-8 0 0,14 3 102 0 0,0-1 0 0 0,1 0 0 0 0,0-2 0 0 0,0-1 0 0 0,0-1 0 0 0,21-2-102 0 0,-17-4 107 0 0,-1-1 1 0 0,0-2-1 0 0,0-1 1 0 0,0-2-1 0 0,-1 0 1 0 0,0-2-1 0 0,-1-1 0 0 0,-1-1 1 0 0,0-2-1 0 0,-1 0 1 0 0,0-1-1 0 0,-2-2 1 0 0,0-1-1 0 0,-1 0 0 0 0,-1-2 1 0 0,15-19-108 0 0,-26 32 27 0 0,0-2-1 0 0,0 1 1 0 0,-1-1 0 0 0,-1-1-1 0 0,0 0 1 0 0,0 0 0 0 0,-1 0-1 0 0,0-1 1 0 0,-1 0 0 0 0,-1 0-1 0 0,0-1 1 0 0,-1 1 0 0 0,0-1-1 0 0,-1 0 1 0 0,-1 0 0 0 0,0 0-1 0 0,-1-6-26 0 0,-2 19-7 0 0,1 0-1 0 0,-1 0 1 0 0,0 0 0 0 0,1 0-1 0 0,-1 0 1 0 0,0 0-1 0 0,0 0 1 0 0,0 0-1 0 0,0 1 1 0 0,0-1-1 0 0,0 0 1 0 0,0 1-1 0 0,0-1 1 0 0,0 1-1 0 0,0-1 1 0 0,0 1 0 0 0,-1-1-1 0 0,1 1 1 0 0,0 0-1 0 0,0 0 1 0 0,0-1-1 0 0,-1 1 1 0 0,1 0-1 0 0,0 0 1 0 0,0 0-1 0 0,0 0 1 0 0,-1 0 0 0 0,1 1-1 0 0,0-1 1 0 0,0 0-1 0 0,0 1 1 0 0,-1-1-1 0 0,1 0 1 0 0,0 1-1 0 0,0 0 1 0 0,0-1-1 0 0,0 1 1 0 0,0-1 0 0 0,0 1-1 0 0,0 0 1 0 0,0 0-1 0 0,0 0 1 0 0,0 0-1 0 0,1-1 1 0 0,-1 1-1 0 0,0 0 1 0 0,0 0-1 0 0,1 1 1 0 0,-1-1 7 0 0,-12 17-22 0 0,2 0-1 0 0,0 1 1 0 0,0 0 0 0 0,2 1-1 0 0,1 0 1 0 0,0 0 0 0 0,1 1-1 0 0,2 0 1 0 0,0 0 0 0 0,1 1-1 0 0,1-1 1 0 0,1 1 0 0 0,1 0 0 0 0,1-1-1 0 0,1 7 23 0 0,-1-18-32 0 0,1 0 1 0 0,0-1-1 0 0,0 1 0 0 0,1-1 1 0 0,1 1-1 0 0,-1-1 0 0 0,2 0 0 0 0,-1 0 1 0 0,1 0-1 0 0,0 0 0 0 0,1-1 0 0 0,0 0 1 0 0,1 0-1 0 0,-1 0 0 0 0,2 0 0 0 0,-1-1 1 0 0,1 0-1 0 0,0-1 0 0 0,0 1 1 0 0,1-1-1 0 0,-1-1 0 0 0,2 1 0 0 0,6 3 32 0 0,0-2-599 0 0,0 1-1 0 0,0-2 0 0 0,0 0 0 0 0,1-1 1 0 0,0 0-1 0 0,0-2 0 0 0,0 1 0 0 0,14-1 600 0 0,38 1-9759 0 0,-47-4 3891 0 0</inkml:trace>
  <inkml:trace contextRef="#ctx0" brushRef="#br0" timeOffset="473.644">2585 343 0 0 0,'0'0'2123'0'0,"0"0"-469"0"0,0 0 185 0 0,0 0 321 0 0,0 0 45 0 0,0 0-221 0 0,0 0-258 0 0,0 0-208 0 0,0 0-206 0 0,0 0-197 0 0,35 2-162 0 0,110 6-166 0 0,-100-7-155 0 0,0-2 0 0 0,0-1-1 0 0,0-3 1 0 0,0-1 0 0 0,33-10-632 0 0,10-2 247 0 0,40-4-2043 0 0,-127 22 734 0 0,-7 11-4734 0 0,-1-3 905 0 0,-1-1-4346 0 0</inkml:trace>
  <inkml:trace contextRef="#ctx0" brushRef="#br0" timeOffset="673.006">2740 723 10530 0 0,'0'0'1150'0'0,"0"0"142"0"0,0 0 148 0 0,0 0 65 0 0,0 0-149 0 0,0 0-225 0 0,35 0-176 0 0,112 2-208 0 0,5-12 321 0 0,-70 4-1271 0 0,41-4-1878 0 0,-42 0-7468 0 0,-61 7 208 0 0</inkml:trace>
  <inkml:trace contextRef="#ctx0" brushRef="#br0" timeOffset="1602.075">4325 218 5769 0 0,'0'0'410'0'0,"0"0"-166"0"0,0 0 126 0 0,0 0 476 0 0,0 0 518 0 0,0 0 187 0 0,0 0-70 0 0,0 0-185 0 0,0 0-227 0 0,-4 33-212 0 0,-11 106-199 0 0,14-126-535 0 0,0 0 1 0 0,-2-1-1 0 0,1 1 0 0 0,-2 0 0 0 0,1-1 0 0 0,-2 0 0 0 0,0 0 0 0 0,0 0 0 0 0,-1-1 0 0 0,-1 1 0 0 0,0-1 0 0 0,0-1 0 0 0,-8 10-123 0 0,-1 1 135 0 0,-12 13-102 0 0,-2-1 0 0 0,-1-2-1 0 0,-1-1 1 0 0,-2-1-1 0 0,0-2 1 0 0,-2-1 0 0 0,-1-2-1 0 0,-1-2 1 0 0,-20 8-33 0 0,39-20 0 0 0,-1 0-1 0 0,0-2 1 0 0,-1 0 0 0 0,0-1-1 0 0,0-2 1 0 0,-1 0 0 0 0,1-1-1 0 0,-1-1 1 0 0,-12 0 0 0 0,32-3-7 0 0,0 0 1 0 0,-1 0-1 0 0,1 0 0 0 0,0 0 0 0 0,0-1 0 0 0,0 1 1 0 0,0-1-1 0 0,0 1 0 0 0,0-1 0 0 0,0 0 0 0 0,0 0 1 0 0,0 0-1 0 0,0 0 0 0 0,0 0 0 0 0,0 0 0 0 0,1-1 1 0 0,-1 1-1 0 0,1-1 0 0 0,-1 1 0 0 0,1-1 0 0 0,-1 1 1 0 0,1-1-1 0 0,0 0 0 0 0,-1 0 0 0 0,1 0 0 0 0,0 0 1 0 0,0 0-1 0 0,1 0 0 0 0,-1 0 0 0 0,0 0 0 0 0,1 0 1 0 0,-1 0-1 0 0,1 0 0 0 0,0 0 0 0 0,-1 0 0 0 0,1 0 1 0 0,0-2 6 0 0,19-81-414 0 0,-10 68 497 0 0,1 2 0 0 0,0-1 0 0 0,2 2 0 0 0,0-1 0 0 0,0 1 0 0 0,1 1 0 0 0,1 1 0 0 0,0-1 0 0 0,1 2 1 0 0,0 0-1 0 0,1 1 0 0 0,0 1 0 0 0,0 0 0 0 0,1 1 0 0 0,0 1 0 0 0,1 1 0 0 0,0 0 0 0 0,0 1 0 0 0,0 1 0 0 0,0 1 1 0 0,1 0-1 0 0,-1 1 0 0 0,9 1-83 0 0,-11 4 131 0 0,1 1 1 0 0,-1 0-1 0 0,0 1 1 0 0,-1 1-1 0 0,1 0 1 0 0,-1 2-1 0 0,-1-1 1 0 0,1 2-1 0 0,-1 0 0 0 0,-1 0 1 0 0,0 1-1 0 0,2 3-131 0 0,163 136 1471 0 0,-169-142-1545 0 0,1 0 0 0 0,1 0-1 0 0,-1-2 1 0 0,1 1 0 0 0,0-1-1 0 0,0-1 1 0 0,1 0-1 0 0,0 0 1 0 0,-1-1 0 0 0,1-1-1 0 0,0 0 1 0 0,5 0 74 0 0,52-4-10734 0 0,-57-1 125 0 0</inkml:trace>
  <inkml:trace contextRef="#ctx0" brushRef="#br0" timeOffset="2188.002">5210 1 7706 0 0,'0'0'884'0'0,"0"0"-316"0"0,0 0-183 0 0,0 0 273 0 0,0 0 397 0 0,0 0 318 0 0,0 0 162 0 0,0 0-145 0 0,0 0-306 0 0,0 0-276 0 0,0 0-215 0 0,1 36-131 0 0,-1 115-55 0 0,-14-10 592 0 0,-64 182-191 0 0,65-279-781 0 0,12-42-14 0 0,-1 1 1 0 0,1-1 0 0 0,-1 1-1 0 0,1 0 1 0 0,0-1-1 0 0,0 1 1 0 0,0 0-1 0 0,1 0 1 0 0,-1 0 0 0 0,1 0-1 0 0,-1 0 1 0 0,1 0-1 0 0,0 0 1 0 0,0 0-1 0 0,1 0 1 0 0,-1 0 0 0 0,0 0-1 0 0,1 0 1 0 0,0 0-1 0 0,0-1 1 0 0,0 1 0 0 0,0 0-1 0 0,0 0 1 0 0,0-1-1 0 0,1 1 1 0 0,-1 0-1 0 0,1-1 1 0 0,0 0 0 0 0,0 1-1 0 0,0-1 1 0 0,0 0-1 0 0,0 0 1 0 0,0 0 0 0 0,0 0-1 0 0,1 0 1 0 0,-1-1-1 0 0,1 1 1 0 0,2 0-14 0 0,12 2 100 0 0,1-2 1 0 0,-1 0-1 0 0,1-1 1 0 0,0-1-1 0 0,0 0 1 0 0,0-2-1 0 0,-1 0 1 0 0,1-1-1 0 0,-1 0 1 0 0,1-2-1 0 0,-1 0 0 0 0,15-7-100 0 0,60-38-1647 0 0,-84 35-1817 0 0,-8 3-1981 0 0,0 6 594 0 0,0 2-2205 0 0</inkml:trace>
  <inkml:trace contextRef="#ctx0" brushRef="#br0" timeOffset="2403.635">4597 395 11723 0 0,'0'0'549'0'0,"0"0"154"0"0,0 0 320 0 0,0 0 168 0 0,33 2-30 0 0,106 5-147 0 0,338-15 2705 0 0,-264-1-4159 0 0,-205 9 256 0 0,124-5-2768 0 0,-46-2-5885 0 0,-54 1 167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00.0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724 89 3809 0 0,'0'0'931'0'0,"0"0"-66"0"0,0 0 87 0 0,0 0 133 0 0,0 0 31 0 0,0 0-5 0 0,0 0-114 0 0,0 0-179 0 0,0 0-193 0 0,0 0-207 0 0,0 0-173 0 0,-31 30-124 0 0,-95 99-47 0 0,58-42-30 0 0,-64 54-2933 0 0,-23-28-6942 0 0,132-98 9361 0 0,6-4 449 0 0</inkml:trace>
  <inkml:trace contextRef="#ctx0" brushRef="#br0" timeOffset="299.071">1 409 0 0 0,'0'0'599'0'0,"0"0"608"0"0,0 0 184 0 0,0 0 62 0 0,0 0 40 0 0,0 0-50 0 0,0 0-95 0 0,0 0-117 0 0,0 0-123 0 0,0 0-105 0 0,0 0-95 0 0,0 0-97 0 0,29-12-59 0 0,94-36-46 0 0,-120 47-663 0 0,-1-1 1 0 0,0 1-1 0 0,1 0 1 0 0,-1 0 0 0 0,1 0-1 0 0,-1 0 1 0 0,1 1-1 0 0,-1-1 1 0 0,1 1 0 0 0,-1 0-1 0 0,1-1 1 0 0,0 1-1 0 0,-1 0 1 0 0,1 0 0 0 0,0 1-1 0 0,-1-1 1 0 0,1 1-1 0 0,-1-1 1 0 0,1 1 0 0 0,-1 0-1 0 0,1 0 1 0 0,-1 0-1 0 0,1 0 1 0 0,1 1-44 0 0,6 4 266 0 0,42 13 500 0 0,2-3 0 0 0,0-1 1 0 0,50 5-767 0 0,-51-10 83 0 0,303 28-1171 0 0,-334-35-561 0 0,-22-3 953 0 0,0 0-117 0 0,-11 3-4393 0 0,7-2 472 0 0,-1-1-227 0 0</inkml:trace>
  <inkml:trace contextRef="#ctx0" brushRef="#br0" timeOffset="623.727">430 0 2521 0 0,'0'0'1316'0'0,"0"0"-69"0"0,0 0 56 0 0,0 0 168 0 0,0 0 118 0 0,0 0-43 0 0,0 0-142 0 0,0 0-169 0 0,0 0-156 0 0,0 0-127 0 0,0 0-117 0 0,0 0-101 0 0,0 0-84 0 0,-3 34-93 0 0,-6 107-88 0 0,13 35 611 0 0,-3-98-952 0 0,1-32-220 0 0,-2 0 0 0 0,-1 0 0 0 0,-3 0 0 0 0,-2 0 0 0 0,-10 35 92 0 0,10-61-789 0 0,-9 39-1682 0 0,10-20-8129 0 0,5-31 4804 0 0</inkml:trace>
  <inkml:trace contextRef="#ctx0" brushRef="#br0" timeOffset="5708.358">1560 140 0 0 0,'0'0'701'0'0,"0"0"100"0"0,2-7 86 0 0,6-23 61 0 0,-22 7 4793 0 0,-9 17-3325 0 0,-65 21-456 0 0,52 0-1703 0 0,-1 1 0 0 0,2 3 0 0 0,0 0 0 0 0,-30 25-257 0 0,64-44 6 0 0,1 0 1 0 0,-1 1-1 0 0,1-1 1 0 0,-1 1-1 0 0,1-1 0 0 0,0 1 1 0 0,-1-1-1 0 0,1 0 1 0 0,0 1-1 0 0,-1 0 1 0 0,1-1-1 0 0,0 1 1 0 0,-1-1-1 0 0,1 1 1 0 0,0-1-1 0 0,0 1 0 0 0,0-1 1 0 0,0 1-1 0 0,-1 0 1 0 0,1-1-1 0 0,0 1 1 0 0,0-1-1 0 0,0 1 1 0 0,0 0-1 0 0,1-1 0 0 0,-1 1 1 0 0,0 0-1 0 0,0-1 1 0 0,0 1-1 0 0,0-1 1 0 0,0 1-1 0 0,1-1 1 0 0,-1 1-1 0 0,0-1 1 0 0,1 1-1 0 0,-1-1 0 0 0,0 1 1 0 0,1-1-1 0 0,-1 1 1 0 0,1-1-1 0 0,-1 1 1 0 0,0-1-1 0 0,1 1 1 0 0,-1-1-1 0 0,1 0 0 0 0,-1 1 1 0 0,1-1-1 0 0,0 0 1 0 0,-1 0-1 0 0,1 1 1 0 0,-1-1-1 0 0,1 0 1 0 0,-1 0-1 0 0,1 0 1 0 0,0 0-7 0 0,33 13 630 0 0,62 3 322 0 0,-77-15-886 0 0,0 2-1 0 0,0 0 1 0 0,0 1 0 0 0,0 1-1 0 0,-1 1 1 0 0,17 7-66 0 0,-25-8 15 0 0,-1-1 1 0 0,0 1-1 0 0,0 1 0 0 0,0 0 0 0 0,-1 0 1 0 0,1 0-1 0 0,-2 1 0 0 0,1 1 1 0 0,-1-1-1 0 0,0 1 0 0 0,0 0 1 0 0,-1 1-1 0 0,0 0 0 0 0,-1 0 0 0 0,0 0 1 0 0,0 0-1 0 0,-1 1 0 0 0,0 0 1 0 0,0 3-16 0 0,-2-4 15 0 0,-1-8 8 0 0,-1 1 0 0 0,1-1 0 0 0,-1 0 0 0 0,1 0 0 0 0,-1 1 0 0 0,0-1 0 0 0,0 0 0 0 0,1 1 0 0 0,-1-1 0 0 0,0 0 0 0 0,0 1 0 0 0,0-1 0 0 0,-1 0 0 0 0,1 0 0 0 0,0 1 0 0 0,0-1 0 0 0,-1 0 0 0 0,1 1 0 0 0,-1-1 0 0 0,1 0 0 0 0,-1 0 0 0 0,1 0 0 0 0,-1 1 0 0 0,0-1 0 0 0,0 0 0 0 0,1 0 0 0 0,-1 0 0 0 0,0 0 0 0 0,0 0 0 0 0,0 0 0 0 0,0-1 0 0 0,0 1 1 0 0,-1 0-25 0 0,-13 8-47 0 0,0-2 0 0 0,-1 1 0 0 0,0-2 1 0 0,0 0-1 0 0,0-1 0 0 0,-1-1 0 0 0,-6 1 48 0 0,-31 8-907 0 0,-115 45-2536 0 0,145-52 3039 0 0,-62 2-436 0 0,84-9 830 0 0,1-1 0 0 0,-1 0 0 0 0,1 0 0 0 0,0 0 0 0 0,0 0 0 0 0,0 0 0 0 0,0 0 0 0 0,0 0 0 0 0,0 0 0 0 0,1 0 0 0 0,-1-1 0 0 0,1 1 0 0 0,-1 0 0 0 0,1 0 0 0 0,0-1 0 0 0,0 1 0 0 0,0 0 0 0 0,0-1 0 0 0,0 1 0 0 0,1 0 0 0 0,-1 0 0 0 0,1-1 0 0 0,-1 1 0 0 0,1 0 0 0 0,0 0 0 0 0,0 0 0 0 0,0 0 0 0 0,0 0 0 0 0,0 0 0 0 0,0 0 0 0 0,1 0 0 0 0,-1 0 0 0 0,0 1 0 0 0,2-2 10 0 0,9-12 195 0 0,1 1 0 0 0,1 0 0 0 0,1 1 0 0 0,0 1 0 0 0,0 0 0 0 0,1 1 0 0 0,1 0 0 0 0,0 2 0 0 0,0 0 0 0 0,1 1 0 0 0,0 0 0 0 0,1 2 0 0 0,-1 0 0 0 0,1 1 0 0 0,0 1-1 0 0,5 0-194 0 0,48 3 547 0 0,-72 1-525 0 0,-54 37 615 0 0,-23-7-1152 0 0,-103 50-233 0 0,173-75 768 0 0,5-4-16 0 0,-1 0-1 0 0,1 0 1 0 0,0 0 0 0 0,0 0 0 0 0,0 0-1 0 0,0 1 1 0 0,0-1 0 0 0,0 1 0 0 0,0-1-1 0 0,0 1 1 0 0,1 0 0 0 0,-1 0-1 0 0,0 0 1 0 0,1 0 0 0 0,0 0 0 0 0,-1 0-1 0 0,1 0 1 0 0,0 1 0 0 0,0-1 0 0 0,0 0-1 0 0,1 0 1 0 0,-1 1 0 0 0,0-1 0 0 0,1 1-1 0 0,0-1 1 0 0,-1 1 0 0 0,1-1-1 0 0,0 1 1 0 0,0 0-4 0 0,2 0 57 0 0,0-1-1 0 0,1 0 1 0 0,-1 0-1 0 0,0 1 1 0 0,1-2-1 0 0,-1 1 1 0 0,1 0-1 0 0,-1 0 0 0 0,1-1 1 0 0,0 1-1 0 0,0-1 1 0 0,0 0-1 0 0,0 0 1 0 0,0 0-1 0 0,0 0 1 0 0,0-1-1 0 0,0 1 1 0 0,0-1-1 0 0,1 0-56 0 0,2 2 138 0 0,106 14 1171 0 0,-92-15-1233 0 0,1 1-1 0 0,0 1 1 0 0,-1 1 0 0 0,0 1 0 0 0,0 0 0 0 0,0 2-1 0 0,0 0 1 0 0,15 9-76 0 0,-31-14 32 0 0,-1 0 1 0 0,0 1-1 0 0,0-1 0 0 0,1 1 0 0 0,-2 0 0 0 0,1 0 0 0 0,0 0 1 0 0,0 0-1 0 0,-1 1 0 0 0,0-1 0 0 0,0 1 0 0 0,0-1 0 0 0,0 1 1 0 0,0 0-1 0 0,-1 0 0 0 0,0-1 0 0 0,0 1 0 0 0,0 0 0 0 0,0 0 1 0 0,0 0-1 0 0,-1 0 0 0 0,0 1 0 0 0,1-1 0 0 0,-2 0 0 0 0,1 2-32 0 0,-2-2 39 0 0,0 0-1 0 0,-1 0 0 0 0,1 0 0 0 0,-1 0 1 0 0,0-1-1 0 0,0 1 0 0 0,0-1 0 0 0,0 1 1 0 0,-1-1-1 0 0,1 0 0 0 0,-1-1 0 0 0,0 1 1 0 0,0-1-1 0 0,0 1 0 0 0,0-1 0 0 0,-4 1-38 0 0,-19 10-142 0 0,0-2-1 0 0,0-1 0 0 0,-1-1 1 0 0,0-1-1 0 0,-1-2 0 0 0,0-1 1 0 0,1-1-1 0 0,-29 0 143 0 0,51-16-3187 0 0,8 2-4630 0 0,1 6 621 0 0</inkml:trace>
  <inkml:trace contextRef="#ctx0" brushRef="#br0" timeOffset="7173.036">2129 284 0 0 0,'0'0'1235'0'0,"0"0"208"0"0,0 0 49 0 0,0 0-119 0 0,0 0-171 0 0,0 0-83 0 0,0 0-89 0 0,-9-11-67 0 0,-25-34-28 0 0,33 44-816 0 0,-1-1 1 0 0,1 1-1 0 0,0-1 0 0 0,-1 1 1 0 0,0 0-1 0 0,1 0 1 0 0,-1 0-1 0 0,0 0 1 0 0,1 0-1 0 0,-1 0 1 0 0,0 0-1 0 0,0 0 1 0 0,0 1-1 0 0,0-1 1 0 0,0 1-1 0 0,0-1 1 0 0,0 1-1 0 0,0 0 0 0 0,0 0 1 0 0,0 0-1 0 0,0 0 1 0 0,0 0-1 0 0,0 0 1 0 0,1 1-1 0 0,-1-1 1 0 0,-1 1-120 0 0,-7 0 514 0 0,1 2-388 0 0,0 0-1 0 0,1 1 0 0 0,-1-1 1 0 0,1 2-1 0 0,-1-1 1 0 0,1 2-1 0 0,0-1 0 0 0,1 1 1 0 0,0 0-1 0 0,0 0 0 0 0,0 1 1 0 0,0 0-1 0 0,1 0 0 0 0,0 0 1 0 0,1 1-1 0 0,0 0 1 0 0,0 0-1 0 0,1 1 0 0 0,-1-1 1 0 0,2 1-1 0 0,-1 0 0 0 0,1 1-125 0 0,-26 100 37 0 0,29-106-20 0 0,0-1-1 0 0,0 0 1 0 0,0 0-1 0 0,0 0 1 0 0,0 0-1 0 0,1 0 1 0 0,-1 0-1 0 0,1 0 0 0 0,0 0 1 0 0,0 0-1 0 0,0 0 1 0 0,1 0-1 0 0,-1 0 1 0 0,1 0-1 0 0,-1-1 1 0 0,1 1-1 0 0,0 0 0 0 0,0-1 1 0 0,0 0-1 0 0,0 1 1 0 0,0-1-1 0 0,1 0 1 0 0,-1 0-1 0 0,1 0 1 0 0,-1-1-1 0 0,1 1 0 0 0,0 0 1 0 0,0-1-1 0 0,-1 0 1 0 0,1 0-1 0 0,0 0 1 0 0,0 0-1 0 0,0 0 0 0 0,2 0-16 0 0,4 0 92 0 0,1 1-1 0 0,-1-1 0 0 0,1-1 0 0 0,-1 0 1 0 0,1 0-1 0 0,-1-1 0 0 0,1 0 0 0 0,-1-1 1 0 0,0 0-1 0 0,0 0 0 0 0,0-1 0 0 0,0 0 1 0 0,0-1-1 0 0,0 0 0 0 0,-1 0 0 0 0,0-1 1 0 0,1 0-1 0 0,-2 0 0 0 0,2-2-91 0 0,131-131 778 0 0,-128 125-709 0 0,15-31 607 0 0,-27 43-494 0 0,0 1 28 0 0,0 0-20 0 0,0 0-50 0 0,-10 22-162 0 0,-12 57 202 0 0,-17 112 291 0 0,49 14-363 0 0,-9-189-1560 0 0,-1 20 4162 0 0,-1-12-6204 0 0,2-12-2702 0 0,0 0-4236 0 0,-1-12 6814 0 0</inkml:trace>
  <inkml:trace contextRef="#ctx0" brushRef="#br0" timeOffset="7426.022">2497 619 7602 0 0,'0'0'1303'0'0,"0"0"-286"0"0,0 0-6 0 0,0 0 156 0 0,0 0 43 0 0,0 0-142 0 0,0 0-215 0 0,0 0-277 0 0,0 0-225 0 0,0 0-175 0 0,0 0-133 0 0,0 0-111 0 0,-7 28-108 0 0,-21 83-200 0 0,20-78-1858 0 0,8-32-477 0 0,0-1-1794 0 0,0 0-1802 0 0</inkml:trace>
  <inkml:trace contextRef="#ctx0" brushRef="#br0" timeOffset="7833.982">2670 254 6937 0 0,'0'0'1634'0'0,"0"0"-580"0"0,0 0-306 0 0,0 0-51 0 0,0 0 50 0 0,0 0 55 0 0,0 0 70 0 0,0 0 1 0 0,0 0-66 0 0,0 0-60 0 0,0 0-72 0 0,0 0-63 0 0,0 0-48 0 0,2 4-54 0 0,23 66 3316 0 0,-41 63-1552 0 0,9 327-2146 0 0,1-448-536 0 0,4-10-7048 0 0,2-1 2900 0 0,0-1-6603 0 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15.5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511 255 1448 0 0,'0'0'882'0'0,"0"0"74"0"0,0 0 188 0 0,0 0 177 0 0,0 0 100 0 0,0 0-59 0 0,0 0-141 0 0,0 0-104 0 0,0 0-110 0 0,0 0-119 0 0,0 0-120 0 0,0 0-112 0 0,0 0-75 0 0,-16 4-48 0 0,-99 33 670 0 0,27 7-515 0 0,-109 62 593 0 0,197-106-1286 0 0,-1 0-1 0 0,0 1 1 0 0,1-1 0 0 0,-1 1-1 0 0,1-1 1 0 0,-1 1-1 0 0,1-1 1 0 0,0 1 0 0 0,-1 0-1 0 0,1-1 1 0 0,-1 1-1 0 0,1-1 1 0 0,0 1 0 0 0,0 0-1 0 0,-1-1 1 0 0,1 1-1 0 0,0 0 1 0 0,0-1 0 0 0,0 1-1 0 0,0 0 1 0 0,0-1-1 0 0,0 1 1 0 0,0 0 0 0 0,0 0-1 0 0,0-1 1 0 0,0 1-1 0 0,0 0 1 0 0,0-1 0 0 0,0 1-1 0 0,0 0 1 0 0,1-1-1 0 0,-1 1 1 0 0,0 0 0 0 0,1-1-1 0 0,-1 1 1 0 0,0-1-1 0 0,1 1 1 0 0,-1 0 0 0 0,1-1-1 0 0,-1 1 1 0 0,1-1-1 0 0,-1 1 1 0 0,1-1 0 0 0,-1 0-1 0 0,1 1 1 0 0,-1-1-1 0 0,1 1 1 0 0,0-1 0 0 0,-1 0-1 0 0,1 0 1 0 0,0 1 5 0 0,36 19 115 0 0,47 20 255 0 0,-83-37-311 0 0,0 1 0 0 0,-1 0 0 0 0,1-1 1 0 0,-1 1-1 0 0,0 0 0 0 0,0 0 0 0 0,0-1 1 0 0,0 1-1 0 0,-1 0 0 0 0,1-1 0 0 0,-1 1 1 0 0,0 0-1 0 0,0-1 0 0 0,-1 1 0 0 0,1-1 1 0 0,-1 1-1 0 0,1-1 0 0 0,-1 0 0 0 0,0 0 1 0 0,0 1-1 0 0,-1-2 0 0 0,1 1 0 0 0,-1 0 1 0 0,1 0-1 0 0,-1-1 0 0 0,0 1 0 0 0,0-1-59 0 0,-6 10 116 0 0,-148 155 939 0 0,155-166-1046 0 0,0 0 1 0 0,1 1 0 0 0,-1-1 0 0 0,1 1 0 0 0,-1-1-1 0 0,1 1 1 0 0,0 0 0 0 0,0-1 0 0 0,-1 1 0 0 0,1 0 0 0 0,0 0-1 0 0,1 0 1 0 0,-1 0 0 0 0,0 0 0 0 0,1 0 0 0 0,-1 0-1 0 0,1 0 1 0 0,-1 0 0 0 0,1 0 0 0 0,0 1 0 0 0,0-1-1 0 0,0 0 1 0 0,0 0 0 0 0,0 0 0 0 0,1 0 0 0 0,-1 0 0 0 0,0 1-1 0 0,1-1 1 0 0,0 0 0 0 0,0 0 0 0 0,-1 0 0 0 0,1 0-1 0 0,0-1 1 0 0,0 1 0 0 0,1 0 0 0 0,-1 0 0 0 0,0-1 0 0 0,1 1-1 0 0,-1 0 1 0 0,1-1 0 0 0,-1 1 0 0 0,1-1 0 0 0,0 0-1 0 0,-1 0 1 0 0,1 0 0 0 0,0 1 0 0 0,0-2 0 0 0,0 1-1 0 0,0 0 1 0 0,0 0 0 0 0,0-1 0 0 0,0 1 0 0 0,1-1-10 0 0,215 69 796 0 0,-154-60-2457 0 0,-12-46-8509 0 0,-44 24 4952 0 0,-1 8-506 0 0</inkml:trace>
  <inkml:trace contextRef="#ctx0" brushRef="#br0" timeOffset="280.869">185 1 8346 0 0,'0'0'416'0'0,"0"0"-45"0"0,0 0 123 0 0,0 0 348 0 0,0 0 371 0 0,0 0 240 0 0,-1 34 79 0 0,-2 109-64 0 0,21 178 2845 0 0,-1-124-3614 0 0,-14-76-1073 0 0,-6 1 1 0 0,-5-1-1 0 0,-6 0 0 0 0,-22 86 374 0 0,35-200-400 0 0,-11 71-2389 0 0,13-52-1008 0 0,5-5-3358 0 0,-2-16 1644 0 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11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0 510 4633 0 0,'0'0'2601'0'0,"0"0"-1280"0"0,0 0-274 0 0,0 0 201 0 0,0 0 198 0 0,0 0-3 0 0,0 0-157 0 0,0 0-169 0 0,35-6-166 0 0,110-19-143 0 0,-7 8 953 0 0,172-9-813 0 0,-289 11-3505 0 0,-20-5-6198 0 0,-1 20 8363 0 0,0-5-8514 0 0</inkml:trace>
  <inkml:trace contextRef="#ctx0" brushRef="#br0" timeOffset="200.118">276 197 6569 0 0,'0'0'862'0'0,"0"0"-94"0"0,0 0 310 0 0,0 0 283 0 0,0 0 192 0 0,-2 37 34 0 0,-10 114-99 0 0,-1 16 1535 0 0,2 169-2277 0 0,23-273-2518 0 0,-5-44-2057 0 0,1-1-4532 0 0,-6-17 3288 0 0</inkml:trace>
  <inkml:trace contextRef="#ctx0" brushRef="#br0" timeOffset="3282.77">993 761 0 0 0,'0'0'304'0'0,"0"0"715"0"0,0 0 351 0 0,0 0 90 0 0,0 0-4 0 0,0 0-88 0 0,35-22-138 0 0,113-70-166 0 0,-24 0 1145 0 0,-95 69-1830 0 0,-1-1 1 0 0,-1-1-1 0 0,-1-1 0 0 0,-1-2 1 0 0,-1 0-1 0 0,-2-2 1 0 0,-1 0-1 0 0,13-25-379 0 0,-31 48 79 0 0,1 0-1 0 0,-1 0 1 0 0,-1 0-1 0 0,1-1 1 0 0,-1 1 0 0 0,-1-1-1 0 0,1 1 1 0 0,-1-1-1 0 0,-1 0 1 0 0,1 0-1 0 0,-1 1 1 0 0,-1-7-79 0 0,0 13-68 0 0,0 0 0 0 0,-1 0 1 0 0,1 1-1 0 0,0-1 0 0 0,-1 0 0 0 0,1 0 1 0 0,-1 1-1 0 0,1-1 0 0 0,-1 1 0 0 0,1-1 1 0 0,-1 1-1 0 0,0 0 0 0 0,1 0 0 0 0,-1-1 1 0 0,1 1-1 0 0,-1 0 0 0 0,1 1 0 0 0,-1-1 1 0 0,0 0-1 0 0,1 0 0 0 0,-1 1 0 0 0,1-1 1 0 0,-1 0-1 0 0,1 1 0 0 0,-1 0 0 0 0,1-1 1 0 0,-1 1-1 0 0,1 0 0 0 0,0 0 0 0 0,-1 0 1 0 0,0 0 67 0 0,-10 12-96 0 0,0-1-1 0 0,1 2 1 0 0,0-1 0 0 0,1 1 0 0 0,1 1 0 0 0,0 0 0 0 0,1 0 0 0 0,1 1 0 0 0,0 0 0 0 0,1 0 0 0 0,1 1 0 0 0,-1 4 96 0 0,-1 0 6 0 0,0 0 0 0 0,2 0 0 0 0,1 0-1 0 0,0 1 1 0 0,1 0 0 0 0,2-1 0 0 0,0 1 0 0 0,1 0-1 0 0,2 3-5 0 0,0-18 90 0 0,0 0 0 0 0,0 0 0 0 0,1 0 0 0 0,0-1 0 0 0,0 1 0 0 0,1-1 0 0 0,0 0 0 0 0,0 0 0 0 0,0 0 0 0 0,1-1 0 0 0,0 1 0 0 0,0-1 0 0 0,0 0 0 0 0,1-1 0 0 0,-1 1 0 0 0,1-1 0 0 0,0 0 0 0 0,1-1 0 0 0,-1 1 0 0 0,1-1 0 0 0,-1 0 0 0 0,1-1 0 0 0,0 0 0 0 0,0 0 0 0 0,0 0 0 0 0,0-1 0 0 0,0 0 0 0 0,1 0 0 0 0,-1-1 0 0 0,0 0 0 0 0,0 0 0 0 0,3-1-90 0 0,8 1 219 0 0,0-1 1 0 0,1-1 0 0 0,-1-1 0 0 0,-1 0 0 0 0,1-1-1 0 0,0-1 1 0 0,-1-1 0 0 0,0-1 0 0 0,0 0 0 0 0,-1-1-1 0 0,15-9-219 0 0,0 0 32 0 0,-1-1-1 0 0,-1-1 0 0 0,0-1 0 0 0,-2-2 1 0 0,0-1-1 0 0,-2-1 0 0 0,0-1 0 0 0,-2-1 1 0 0,-1-1-1 0 0,-1-1 0 0 0,-1-1 1 0 0,-2 0-1 0 0,0-2 0 0 0,-3 0 0 0 0,0-1 1 0 0,3-15-32 0 0,-17-22-961 0 0,-2 68 919 0 0,1-1 0 0 0,-1 1 0 0 0,0 0-1 0 0,0-1 1 0 0,0 1 0 0 0,0 0 0 0 0,0-1 0 0 0,0 1 0 0 0,0 0-1 0 0,0 0 1 0 0,0 0 0 0 0,0 0 0 0 0,-1 0 0 0 0,1 0 0 0 0,0 0-1 0 0,-1 0 1 0 0,1 0 0 0 0,-1 1 0 0 0,1-1 0 0 0,-1 1 0 0 0,1-1-1 0 0,-1 1 1 0 0,0 0 0 0 0,1-1 0 0 0,-1 1 0 0 0,1 0-1 0 0,-1 0 1 0 0,0 0 0 0 0,1 0 0 0 0,-1 0 0 0 0,1 1 0 0 0,-1-1-1 0 0,0 0 1 0 0,1 1 0 0 0,-1-1 0 0 0,1 1 0 0 0,-1-1 0 0 0,1 1-1 0 0,0 0 1 0 0,-2 0 42 0 0,-7 6-73 0 0,-1 1-1 0 0,1 0 1 0 0,0 0-1 0 0,1 1 0 0 0,-1 0 1 0 0,2 1-1 0 0,0 0 1 0 0,0 0-1 0 0,0 1 1 0 0,2 0-1 0 0,-4 6 74 0 0,6-11 0 0 0,-9 14 11 0 0,1 2 1 0 0,1 0-1 0 0,1 0 1 0 0,0 1 0 0 0,2 0-1 0 0,1 1 1 0 0,0-1-1 0 0,2 1 1 0 0,1 1-1 0 0,1-1 1 0 0,1 1-1 0 0,1 1-11 0 0,1-21 45 0 0,0 1 0 0 0,1-1-1 0 0,0 0 1 0 0,0 0-1 0 0,0 0 1 0 0,1 0 0 0 0,-1 0-1 0 0,1-1 1 0 0,0 1-1 0 0,1 0 1 0 0,-1-1 0 0 0,1 1-1 0 0,0-1 1 0 0,0 0-1 0 0,0 0 1 0 0,0 0 0 0 0,1-1-1 0 0,0 1 1 0 0,0-1-1 0 0,0 0 1 0 0,0 0 0 0 0,0 0-1 0 0,0 0 1 0 0,1-1-1 0 0,0 1 1 0 0,-1-1 0 0 0,1-1-1 0 0,0 1 1 0 0,0 0-1 0 0,0-1 1 0 0,2 0-45 0 0,8 2 205 0 0,0 0-1 0 0,1-1 1 0 0,-1-1-1 0 0,1 0 1 0 0,-1-1 0 0 0,1-1-1 0 0,-1 0 1 0 0,1-2 0 0 0,-1 1-1 0 0,1-2-204 0 0,34-13 260 0 0,0-2 0 0 0,-1-2-1 0 0,-1-2 1 0 0,-1-3 0 0 0,-1-1 0 0 0,-2-2-1 0 0,0-3 1 0 0,-3-1 0 0 0,0-2-1 0 0,-3-1 1 0 0,0-3 0 0 0,2-6-260 0 0,-29 34 19 0 0,0 0 1 0 0,-1 0-1 0 0,-1-1 0 0 0,1 0 1 0 0,-2-1-1 0 0,0 0 1 0 0,0 0-1 0 0,-1-1 0 0 0,-1 0 1 0 0,0 0-1 0 0,-1-1 0 0 0,-1 1 1 0 0,0-1-1 0 0,-1 0 1 0 0,-1 0-1 0 0,0-1 0 0 0,0-13-19 0 0,-4 26-6 0 0,0 1 1 0 0,0 0-1 0 0,0 0 0 0 0,0 0 0 0 0,0 0 0 0 0,0 0 1 0 0,0 1-1 0 0,-1-1 0 0 0,1 1 0 0 0,-1-1 0 0 0,1 1 1 0 0,-1 0-1 0 0,1 0 0 0 0,-1 0 0 0 0,0 0 0 0 0,0 0 1 0 0,1 1-1 0 0,-1-1 0 0 0,0 1 0 0 0,0 0 0 0 0,0 0 1 0 0,0 0-1 0 0,1 0 0 0 0,-1 0 0 0 0,0 1 0 0 0,0-1 1 0 0,0 1-1 0 0,1 0 0 0 0,-1 0 0 0 0,0 0 0 0 0,1 0 1 0 0,-1 0-1 0 0,1 0 0 0 0,-1 1 0 0 0,1-1 0 0 0,-1 1 1 0 0,-1 2 5 0 0,-16 11 4 0 0,1 0 1 0 0,0 2 0 0 0,1 1 0 0 0,1 0 0 0 0,0 1-1 0 0,2 0 1 0 0,0 2 0 0 0,1 0 0 0 0,1 0 0 0 0,1 1-1 0 0,1 1 1 0 0,1 0 0 0 0,2 0 0 0 0,0 1 0 0 0,1 0-1 0 0,1 1 1 0 0,1-1 0 0 0,2 1 0 0 0,0 0 0 0 0,1 5-5 0 0,2-22-8 0 0,0 0 0 0 0,0 1 0 0 0,1-1 0 0 0,0 0 0 0 0,1 0 0 0 0,-1 1 0 0 0,2-1 0 0 0,-1-1 0 0 0,1 1 0 0 0,0 0 0 0 0,1-1 0 0 0,-1 1 0 0 0,2-1 0 0 0,-1 0 0 0 0,1 0 0 0 0,0-1 0 0 0,0 1 0 0 0,1-1 0 0 0,0 0 0 0 0,0-1 0 0 0,0 1 0 0 0,1-1 0 0 0,3 2 8 0 0,1 0-88 0 0,0-1 1 0 0,1 0 0 0 0,-1-1-1 0 0,1 0 1 0 0,0-1 0 0 0,0 0-1 0 0,0-1 1 0 0,1 0 0 0 0,-1-1-1 0 0,1 0 1 0 0,1-1 87 0 0,84-20-5095 0 0,-58 0-2846 0 0,-28 9 629 0 0</inkml:trace>
  <inkml:trace contextRef="#ctx0" brushRef="#br0" timeOffset="3563.345">3089 437 3081 0 0,'0'0'1607'0'0,"0"0"-420"0"0,0 0-86 0 0,0 0 73 0 0,0 0 66 0 0,0 0 10 0 0,0 0-89 0 0,0 0-118 0 0,0 0-163 0 0,-17 33-133 0 0,-49 103-80 0 0,64-135-634 0 0,1 0 0 0 0,-1 1 0 0 0,1-1 0 0 0,0 1 0 0 0,0-1 0 0 0,0 1 0 0 0,-1 0 1 0 0,2 0-1 0 0,-1-1 0 0 0,0 1 0 0 0,0 0 0 0 0,1 0 0 0 0,-1 0 0 0 0,1 0 0 0 0,-1 0 0 0 0,1 0 0 0 0,0 0 0 0 0,0 0 0 0 0,0 0 0 0 0,0 0 1 0 0,0 0-1 0 0,0 0 0 0 0,0 0 0 0 0,1 0 0 0 0,-1 0 0 0 0,1 0 0 0 0,-1 0 0 0 0,1-1 0 0 0,0 1 0 0 0,0 0 0 0 0,0 0-33 0 0,3 3 233 0 0,4 1 16 0 0,0 1 0 0 0,0-1 1 0 0,1-1-1 0 0,0 0 1 0 0,0 0-1 0 0,0-1 1 0 0,0 0-1 0 0,1 0 1 0 0,-1-1-1 0 0,1 0 1 0 0,0-1-1 0 0,0 0 1 0 0,0-1-1 0 0,0 0 1 0 0,1 0-1 0 0,-1-1 1 0 0,0 0-1 0 0,0-1 1 0 0,0 0-1 0 0,0-1 1 0 0,0 0-1 0 0,0-1 1 0 0,0 0-1 0 0,0 0 1 0 0,8-5-250 0 0,-7 5 93 0 0,0-1 0 0 0,0 0 1 0 0,0 0-1 0 0,0-1 0 0 0,-1-1 0 0 0,0 0 0 0 0,0 0 1 0 0,0-1-1 0 0,-1 0 0 0 0,0-1 0 0 0,0 1 1 0 0,-1-2-1 0 0,0 0 0 0 0,0 0 0 0 0,-1 0 1 0 0,-1-1-1 0 0,1 1 0 0 0,-2-2 0 0 0,1 1 0 0 0,-1-1 1 0 0,-1 0-1 0 0,3-7-93 0 0,-8 13-62 0 0,1 1 0 0 0,0-1 0 0 0,-1 0 0 0 0,0 1 0 0 0,0-1 1 0 0,-1 1-1 0 0,1-1 0 0 0,-1 1 0 0 0,0 0 0 0 0,0 0 0 0 0,0 0 0 0 0,-1 0 0 0 0,1 0 0 0 0,-1 0 0 0 0,0 0 1 0 0,0 1-1 0 0,0-1 0 0 0,-1 1 0 0 0,1 0 0 0 0,-1 0 0 0 0,0 1 0 0 0,0-1 0 0 0,0 1 0 0 0,-2-2 62 0 0,-110-36-4862 0 0,65 39-600 0 0,39 1 2271 0 0,-6 0-6492 0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54.4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1152 0 0 0,'0'0'629'0'0,"0"0"536"0"0,0 0 263 0 0,0 0 54 0 0,0 0-9 0 0,0 0-38 0 0,0 0-40 0 0,35 0-65 0 0,111-2-105 0 0,-73-14 400 0 0,-60 8-1217 0 0,42-21 465 0 0,-2-3-1 0 0,-1-3 1 0 0,-2-1-1 0 0,-1-3 1 0 0,-2-1 0 0 0,40-47-873 0 0,-66 66 60 0 0,-2 0 1 0 0,0-1-1 0 0,-2-1 0 0 0,0-1 1 0 0,-2 0-1 0 0,0-1 1 0 0,-2-1-1 0 0,-1 0 0 0 0,-1-1 1 0 0,-1-2-61 0 0,-8 27-32 0 0,-1-1 0 0 0,1 1 0 0 0,-1-1 0 0 0,0 0 0 0 0,0 0 0 0 0,0 0 0 0 0,0 1 0 0 0,0-1 0 0 0,-1 0 0 0 0,0 0 0 0 0,1 0 0 0 0,-1 0 0 0 0,0 0 0 0 0,0 0 0 0 0,-1 0 0 0 0,1 0 0 0 0,-1 0 0 0 0,1 0 0 0 0,-1 0 0 0 0,0 0 0 0 0,0 0 0 0 0,0 0 0 0 0,0 1 0 0 0,-1-1 0 0 0,1 0 0 0 0,-1 1 0 0 0,0-1 0 0 0,1 1 0 0 0,-1 0 0 0 0,0 0 0 0 0,-1-1 0 0 0,1 1 0 0 0,0 0 1 0 0,-1 1-1 0 0,1-1 0 0 0,-1 0 0 0 0,1 1 0 0 0,-1-1 0 0 0,0 1 0 0 0,1 0 0 0 0,-1 0 0 0 0,0 0 0 0 0,0 0 0 0 0,0 1 0 0 0,0-1 0 0 0,0 1 0 0 0,0 0 0 0 0,0-1 0 0 0,0 1 0 0 0,-1 1 32 0 0,-4 2-131 0 0,0 1 1 0 0,1 0-1 0 0,-1 1 0 0 0,1 0 1 0 0,0 0-1 0 0,0 1 1 0 0,1 0-1 0 0,0 0 0 0 0,0 0 1 0 0,0 1-1 0 0,1-1 1 0 0,0 2-1 0 0,0-1 0 0 0,1 0 1 0 0,-3 8 130 0 0,3-9-56 0 0,-13 20-29 0 0,2 1 0 0 0,1 0 0 0 0,1 1 1 0 0,1 1-1 0 0,2 0 0 0 0,1 0 0 0 0,1 1 1 0 0,1 0-1 0 0,2 0 0 0 0,1 1 1 0 0,1 12 84 0 0,3-39 13 0 0,0-1 1 0 0,0 1-1 0 0,1 0 1 0 0,-1 0-1 0 0,1-1 1 0 0,0 1 0 0 0,0-1-1 0 0,0 1 1 0 0,1-1-1 0 0,-1 1 1 0 0,1-1-1 0 0,0 1 1 0 0,0-1 0 0 0,0 0-1 0 0,0 0 1 0 0,0 0-1 0 0,1 0 1 0 0,-1-1-1 0 0,1 1 1 0 0,0-1 0 0 0,0 1-1 0 0,0-1 1 0 0,0 0-1 0 0,0 0 1 0 0,1 0-1 0 0,-1-1 1 0 0,0 1 0 0 0,1-1-1 0 0,3 1-13 0 0,110 12 883 0 0,-94-17-726 0 0,-1-2-1 0 0,0 0 1 0 0,0-2 0 0 0,0 0 0 0 0,-1-2-1 0 0,0 0 1 0 0,-1-1 0 0 0,0-1 0 0 0,-1-1-1 0 0,0-1 1 0 0,11-10-157 0 0,10-2 82 0 0,-2-1-1 0 0,-1-3 0 0 0,-1 0 1 0 0,-1-3-1 0 0,-2-1 0 0 0,-2-1 1 0 0,24-33-82 0 0,-27-6-75 0 0,-29 72 52 0 0,0 0-1 0 0,0 0 1 0 0,0 0-1 0 0,0 1 1 0 0,-1-1 0 0 0,1 0-1 0 0,0 1 1 0 0,0-1-1 0 0,-1 1 1 0 0,1-1 0 0 0,0 1-1 0 0,-1 0 1 0 0,1 0-1 0 0,-1-1 1 0 0,1 1 0 0 0,0 0-1 0 0,-1 0 1 0 0,1 0-1 0 0,0 0 1 0 0,-1 1 0 0 0,1-1-1 0 0,-1 0 1 0 0,1 1 0 0 0,0-1-1 0 0,0 1 1 0 0,-1-1-1 0 0,1 1 1 0 0,0-1 0 0 0,0 1-1 0 0,-1 0 1 0 0,1 0-1 0 0,0-1 1 0 0,0 1 0 0 0,0 0-1 0 0,0 0 1 0 0,0 0-1 0 0,0 0 24 0 0,-11 9-30 0 0,-1 1-1 0 0,2 0 0 0 0,-1 1 0 0 0,1 0 1 0 0,1 1-1 0 0,1 0 0 0 0,-1 0 0 0 0,2 1 1 0 0,0 0-1 0 0,1 1 0 0 0,0-1 1 0 0,1 1-1 0 0,1 1 0 0 0,0-1 0 0 0,1 1 1 0 0,1 0-1 0 0,0 0 0 0 0,1 0 0 0 0,1 0 1 0 0,1 10 30 0 0,1-22 3 0 0,-1-1 0 0 0,2 1 0 0 0,-1-1 0 0 0,0 1 0 0 0,1-1 1 0 0,-1 0-1 0 0,1 1 0 0 0,0-1 0 0 0,0 0 0 0 0,0 0 0 0 0,1 0 1 0 0,-1-1-1 0 0,1 1 0 0 0,-1 0 0 0 0,1-1 0 0 0,0 0 0 0 0,0 1 1 0 0,0-1-1 0 0,0-1 0 0 0,1 1 0 0 0,-1 0 0 0 0,0-1 0 0 0,1 1 1 0 0,-1-1-1 0 0,4 0-3 0 0,93 14 594 0 0,-82-15-465 0 0,0-1-1 0 0,1-1 1 0 0,-1 0-1 0 0,0-1 0 0 0,0-1 1 0 0,-1-1-1 0 0,1 0 1 0 0,-1-2-1 0 0,0 0 1 0 0,0 0-1 0 0,-1-2 1 0 0,5-3-129 0 0,9-5 108 0 0,0-2-1 0 0,-2-1 1 0 0,0-1 0 0 0,-2-2 0 0 0,0 0 0 0 0,-2-2-1 0 0,0 0 1 0 0,-2-2 0 0 0,-1-1 0 0 0,-1 0 0 0 0,-1-1-1 0 0,4-12-107 0 0,-18 28 27 0 0,-1 0-1 0 0,0-1 1 0 0,-1 1-1 0 0,-1 0 1 0 0,0-1 0 0 0,-1 0-1 0 0,0 1 1 0 0,-1-1-1 0 0,-1-8-26 0 0,0 21-9 0 0,1 0 1 0 0,-1 0-1 0 0,1 0 1 0 0,-1 0-1 0 0,1 0 0 0 0,-1 0 1 0 0,0 0-1 0 0,1 0 1 0 0,-1 0-1 0 0,0 0 0 0 0,0 0 1 0 0,0 0-1 0 0,0 0 1 0 0,0 1-1 0 0,0-1 0 0 0,0 0 1 0 0,0 1-1 0 0,0-1 1 0 0,0 1-1 0 0,0-1 0 0 0,0 1 1 0 0,0-1-1 0 0,-1 1 0 0 0,1 0 1 0 0,0 0-1 0 0,0 0 1 0 0,0-1-1 0 0,-1 1 0 0 0,1 0 1 0 0,0 0-1 0 0,0 1 1 0 0,0-1-1 0 0,-1 0 0 0 0,1 0 1 0 0,0 1-1 0 0,0-1 1 0 0,0 0-1 0 0,0 1 0 0 0,-1-1 1 0 0,1 1-1 0 0,0 0 0 0 0,0-1 1 0 0,0 1-1 0 0,0 0 1 0 0,0-1-1 0 0,1 1 0 0 0,-1 0 1 0 0,0 0-1 0 0,0 0 1 0 0,0 0-1 0 0,1 0 0 0 0,-1 0 1 0 0,0 0-1 0 0,1 0 1 0 0,-1 0-1 0 0,1 0 0 0 0,0 1 9 0 0,-7 5-17 0 0,1 1 0 0 0,0 0 0 0 0,1 0-1 0 0,0 0 1 0 0,0 1 0 0 0,1 0-1 0 0,0 0 1 0 0,1 0 0 0 0,-1 1 0 0 0,2-1-1 0 0,-1 1 1 0 0,2-1 0 0 0,-1 1 0 0 0,1 0-1 0 0,1 0 1 0 0,0 0 0 0 0,0 0 0 0 0,1-1-1 0 0,0 1 1 0 0,0 0 0 0 0,1 0 0 0 0,1-1-1 0 0,0 1 1 0 0,0-1 0 0 0,1 0 0 0 0,0 0-1 0 0,0 0 1 0 0,1-1 0 0 0,0 1 0 0 0,1-1-1 0 0,0 0 1 0 0,0-1 0 0 0,0 1-1 0 0,4 2 19 0 0,4 1-112 0 0,0 0 0 0 0,1-1 0 0 0,0 0 0 0 0,0-2 0 0 0,1 0 0 0 0,0 0 0 0 0,0-1 0 0 0,1-1 0 0 0,0-1 0 0 0,0-1 0 0 0,0 0 1 0 0,6 0 110 0 0,47 2-3564 0 0,-25-12-4799 0 0,-33 3 2047 0 0</inkml:trace>
  <inkml:trace contextRef="#ctx0" brushRef="#br0" timeOffset="231.988">2365 567 7802 0 0,'0'0'973'0'0,"0"0"103"0"0,0 0 238 0 0,0 0 132 0 0,0 0-99 0 0,0 0-150 0 0,0 0-85 0 0,34 4-119 0 0,108 13-116 0 0,-107-13-544 0 0,0-2 0 0 0,0-2 0 0 0,0-1 0 0 0,1-1 0 0 0,16-5-333 0 0,2 1-146 0 0,39-10-1576 0 0,-41 6-4519 0 0,-42 10 1614 0 0,-5 0-2439 0 0</inkml:trace>
  <inkml:trace contextRef="#ctx0" brushRef="#br0" timeOffset="398.014">2427 861 2040 0 0,'0'0'2041'0'0,"0"0"-569"0"0,0 0-80 0 0,0 0 153 0 0,0 0-129 0 0,0 0-288 0 0,0 0-279 0 0,210 19-297 0 0,-171-27-208 0 0,7-3-248 0 0,2 0-264 0 0,3 0-360 0 0,-1 0-857 0 0,-8 0-1703 0 0,-18 4-4618 0 0</inkml:trace>
  <inkml:trace contextRef="#ctx0" brushRef="#br0" timeOffset="1068.552">3743 463 1808 0 0,'0'0'1445'0'0,"0"0"106"0"0,0 0 150 0 0,0 0 108 0 0,0 0-77 0 0,0 0-204 0 0,0 0-255 0 0,0 0-245 0 0,0 0-164 0 0,0 0-141 0 0,-27 34-123 0 0,-82 102-90 0 0,82-84-82 0 0,26-47-337 0 0,1-1 1 0 0,0 1-1 0 0,0-1 0 0 0,1 1 1 0 0,-1 0-1 0 0,1-1 1 0 0,0 1-1 0 0,0-1 1 0 0,1 0-1 0 0,-1 1 1 0 0,1-1-1 0 0,0 0 1 0 0,0 0-1 0 0,0 0 1 0 0,1 0-1 0 0,-1 0 0 0 0,1 0 1 0 0,0-1-1 0 0,0 1 1 0 0,0-1-1 0 0,1 0 1 0 0,-1 0-1 0 0,1 0 1 0 0,0-1-1 0 0,0 1 1 0 0,0-1-1 0 0,0 0 1 0 0,0 0-1 0 0,0 0 0 0 0,0 0 1 0 0,3 0-92 0 0,4 1 196 0 0,0-1 1 0 0,1 1-1 0 0,0-2 1 0 0,-1 0 0 0 0,1 0-1 0 0,0-1 1 0 0,0 0-1 0 0,-1-1 1 0 0,1 0-1 0 0,0-1 1 0 0,-1-1-1 0 0,0 1 1 0 0,1-2-1 0 0,-1 0 1 0 0,0 0-1 0 0,6-4-196 0 0,156-107 1211 0 0,-172 114-1201 0 0,17-12 34 0 0,-1-1 0 0 0,-1 0 1 0 0,0-2-1 0 0,-1 1 0 0 0,-1-2 0 0 0,0 0 1 0 0,-1-1-1 0 0,-1 0 0 0 0,-1-1 0 0 0,0 0 1 0 0,-2-1-1 0 0,0 0 0 0 0,-1 0 1 0 0,-1-1-1 0 0,-1 0 0 0 0,-1 0 0 0 0,-1 0 1 0 0,-1-1-1 0 0,0 0 0 0 0,-2 0 0 0 0,-1-14-44 0 0,-2 24-77 0 0,-1 0-1 0 0,0 0 1 0 0,-1 1-1 0 0,0-1 0 0 0,-1 1 1 0 0,0 0-1 0 0,-1 0 0 0 0,0 0 1 0 0,0 1-1 0 0,-2-1 1 0 0,1 2-1 0 0,-1-1 0 0 0,0 1 1 0 0,-1 1-1 0 0,0-1 1 0 0,-1 1-1 0 0,0 1 0 0 0,0 0 1 0 0,0 0-1 0 0,-1 1 1 0 0,0 0-1 0 0,0 1 0 0 0,0 1 1 0 0,-1-1-1 0 0,0 2 1 0 0,0 0-1 0 0,0 0 0 0 0,0 1 1 0 0,0 0-1 0 0,0 1 0 0 0,-1 1 1 0 0,1 0-1 0 0,0 0 1 0 0,-1 1-1 0 0,1 1 0 0 0,-11 3 78 0 0,11 0-8 0 0,0 1-1 0 0,1 0 0 0 0,0 1 0 0 0,0 0 1 0 0,0 1-1 0 0,1 0 0 0 0,0 0 0 0 0,1 1 1 0 0,0 1-1 0 0,1-1 0 0 0,0 1 0 0 0,0 1 1 0 0,1 0-1 0 0,0 0 0 0 0,1 0 0 0 0,0 1 1 0 0,1 0-1 0 0,0 0 0 0 0,1 0 0 0 0,0 0 1 0 0,1 1-1 0 0,1 0 0 0 0,0-1 0 0 0,0 1 1 0 0,1 1 8 0 0,1 1-2 0 0,-1-1 1 0 0,2 1-1 0 0,0-1 1 0 0,1 0-1 0 0,0 1 1 0 0,1-1-1 0 0,1 0 1 0 0,0 0-1 0 0,1-1 1 0 0,0 1-1 0 0,1-1 1 0 0,1 0-1 0 0,0-1 1 0 0,0 1-1 0 0,1-1 1 0 0,9 9 1 0 0,-1-6-74 0 0,1 0 0 0 0,0-2 0 0 0,1 0 0 0 0,0 0 0 0 0,1-2 0 0 0,0 0 0 0 0,1-1 0 0 0,0-2 0 0 0,1 0 0 0 0,0-1 0 0 0,0 0 0 0 0,0-2 0 0 0,1-1 0 0 0,0 0 0 0 0,0-2 1 0 0,0-1-1 0 0,0 0 0 0 0,0-2 0 0 0,0 0 0 0 0,6-2 74 0 0,73-35-6049 0 0,-42 0-3159 0 0,-53 35 7929 0 0,10-9-2799 0 0</inkml:trace>
  <inkml:trace contextRef="#ctx0" brushRef="#br0" timeOffset="1379.962">4666 36 8538 0 0,'0'0'1583'0'0,"0"0"-134"0"0,0 0-159 0 0,0 0-66 0 0,0 0-46 0 0,0 0-74 0 0,0 0-89 0 0,-28 35-133 0 0,-82 108-169 0 0,106-140-665 0 0,0 1 0 0 0,1 0 0 0 0,-1 0 0 0 0,1 1 0 0 0,0-1 0 0 0,1 1 0 0 0,-1-1 0 0 0,1 1 0 0 0,0 0 0 0 0,0 0 0 0 0,0 0 0 0 0,0 0-1 0 0,1 0 1 0 0,0 0 0 0 0,0 0 0 0 0,1 1 0 0 0,-1-1-48 0 0,1 9 132 0 0,-1-4-33 0 0,0 0 0 0 0,1 0 0 0 0,0 0 1 0 0,1 1-1 0 0,0-1 0 0 0,1 0 0 0 0,0 0 0 0 0,0-1 0 0 0,1 1 0 0 0,0 0 1 0 0,1-1-1 0 0,0 1 0 0 0,1-1 0 0 0,-1 0 0 0 0,2-1 0 0 0,-1 1 0 0 0,1-1 1 0 0,1 0-1 0 0,-1-1 0 0 0,1 1 0 0 0,1-1 0 0 0,-1-1 0 0 0,1 1 1 0 0,1-1-1 0 0,-1-1 0 0 0,7 4-99 0 0,-2-4 171 0 0,1 0-1 0 0,0 0 1 0 0,0-1 0 0 0,0-1 0 0 0,1-1 0 0 0,-1 0 0 0 0,1-1 0 0 0,-1 0-1 0 0,1-1 1 0 0,4-1-171 0 0,-1-2 90 0 0,0 0 0 0 0,-1-1 1 0 0,0 0-1 0 0,0-2 0 0 0,0 0 0 0 0,-1-1 0 0 0,0-1 0 0 0,0 0 1 0 0,-1-1-1 0 0,0-1 0 0 0,0 0 0 0 0,-1-1 0 0 0,-1-1 0 0 0,0 0 0 0 0,0 0 1 0 0,-1-2-1 0 0,-1 1 0 0 0,0-1 0 0 0,-1-1 0 0 0,3-6-90 0 0,-4 6-25 0 0,0-1 0 0 0,-1 0 0 0 0,-1-1 0 0 0,-1 1 0 0 0,0-1 0 0 0,-1 0 0 0 0,-1-1 0 0 0,0 0 0 0 0,-2 1 0 0 0,1-3 25 0 0,-3 14-112 0 0,1 0-1 0 0,-1 0 1 0 0,0 0-1 0 0,0 0 0 0 0,-1 0 1 0 0,0 0-1 0 0,0 0 1 0 0,0 0-1 0 0,-1 0 1 0 0,0 1-1 0 0,0-1 1 0 0,0 1-1 0 0,-1-1 1 0 0,1 1-1 0 0,-2 0 1 0 0,1 0-1 0 0,0 0 1 0 0,-1 0-1 0 0,0 1 1 0 0,0-1-1 0 0,0 1 1 0 0,-1 0-1 0 0,1 0 1 0 0,-1 1-1 0 0,0-1 1 0 0,0 1-1 0 0,0 0 1 0 0,-1 1-1 0 0,1-1 1 0 0,-1 1-1 0 0,-2-1 113 0 0,-3 0-445 0 0,0 1 1 0 0,0 0-1 0 0,0 1 0 0 0,0 0 0 0 0,-1 0 1 0 0,1 1-1 0 0,0 1 0 0 0,0 0 0 0 0,0 1 1 0 0,0 0-1 0 0,0 0 0 0 0,0 1 0 0 0,-3 2 445 0 0,-83 34-9965 0 0,68-26 3438 0 0</inkml:trace>
  <inkml:trace contextRef="#ctx0" brushRef="#br0" timeOffset="1664.154">4463 482 3649 0 0,'0'0'2580'0'0,"0"0"-122"0"0,0 0-97 0 0,0 0-184 0 0,0 0-339 0 0,0 0-316 0 0,0 0-266 0 0,0 0-249 0 0,0 0-221 0 0,32-25-205 0 0,99-76-170 0 0,-42 35 258 0 0,-75 58-526 0 0,-9 4-110 0 0,0 0 0 0 0,1 0 0 0 0,0 1-1 0 0,0-1 1 0 0,0 1 0 0 0,0 1 0 0 0,0-1 0 0 0,1 1 0 0 0,-1 0 0 0 0,1 0 0 0 0,0 1 0 0 0,-1 0 0 0 0,1 0-1 0 0,0 1 1 0 0,0 0 0 0 0,0 0 0 0 0,-1 0 0 0 0,5 1-33 0 0,54 53 252 0 0,-52-44-219 0 0,0-1 0 0 0,1-1 1 0 0,0 0-1 0 0,0-1 0 0 0,1 0 0 0 0,0-1 0 0 0,0-1 1 0 0,0 0-1 0 0,9 1-33 0 0,109 5-288 0 0,-77-26-4973 0 0,-49 13 3525 0 0,0-1-1223 0 0,-1 0-1810 0 0,3 0-2799 0 0</inkml:trace>
  <inkml:trace contextRef="#ctx0" brushRef="#br0" timeOffset="2000.944">3375 1005 4529 0 0,'0'0'1691'0'0,"0"0"-24"0"0,0 0 1 0 0,36-2 41 0 0,116-4-141 0 0,274-45 4089 0 0,173-30-2075 0 0,2 33-3330 0 0,-358 39-2064 0 0,-164 7-1890 0 0,1 2-4229 0 0,-53 0-947 0 0</inkml:trace>
  <inkml:trace contextRef="#ctx0" brushRef="#br0" timeOffset="6782.134">4073 1281 944 0 0,'0'0'648'0'0,"0"0"-78"0"0,0 0 85 0 0,0 0 217 0 0,0 0 228 0 0,0 0 150 0 0,0 0 5 0 0,-29 34-73 0 0,-87 109-128 0 0,66-65 247 0 0,45-63-1022 0 0,2-11-199 0 0,1-1-1 0 0,1 0 1 0 0,-1 1 0 0 0,0-1-1 0 0,1 1 1 0 0,-1 0-1 0 0,1-1 1 0 0,0 1-1 0 0,1 0 1 0 0,-1 0-1 0 0,1 0 1 0 0,-1 0-1 0 0,1-1 1 0 0,0 1-1 0 0,0 0 1 0 0,1 0 0 0 0,-1 0-1 0 0,1 0 1 0 0,0 0-1 0 0,0-1 1 0 0,0 1-1 0 0,1 0 1 0 0,-1-1-1 0 0,1 1 1 0 0,0-1-1 0 0,0 0 1 0 0,0 1-1 0 0,0-1 1 0 0,0 0 0 0 0,1 0-1 0 0,0 0 1 0 0,-1-1-1 0 0,1 1 1 0 0,0-1-1 0 0,1 1 1 0 0,-1-1-1 0 0,0 0 1 0 0,0 0-1 0 0,4 1-79 0 0,6-1 217 0 0,-1 0 0 0 0,1-1-1 0 0,0 0 1 0 0,-1-1-1 0 0,1 0 1 0 0,0-1 0 0 0,-1-1-1 0 0,1 0 1 0 0,-1-1-1 0 0,0 0 1 0 0,0-1 0 0 0,0 0-1 0 0,0-1 1 0 0,0 0-1 0 0,-1-1 1 0 0,0 0 0 0 0,0-1-217 0 0,19-13 461 0 0,-1-1 0 0 0,-1-1 1 0 0,0-2-1 0 0,-2 0 1 0 0,10-15-462 0 0,-18 22 74 0 0,-1-1 0 0 0,-1-1 1 0 0,0-1-1 0 0,-2 0 0 0 0,0-1 1 0 0,-2-1-1 0 0,0 0 0 0 0,-1 0 1 0 0,-2-1-1 0 0,0 0 0 0 0,-1-1 1 0 0,-2 0-1 0 0,0 0 0 0 0,-2-1 1 0 0,1-10-75 0 0,-5 27-16 0 0,2-3-73 0 0,0 0 0 0 0,-2 0 1 0 0,1-1-1 0 0,-1 1 0 0 0,-1 0 0 0 0,0 0 0 0 0,0 0 0 0 0,-2 0 1 0 0,1 0-1 0 0,-1 0 0 0 0,0 1 0 0 0,-1-1 0 0 0,-1 1 0 0 0,1 0 1 0 0,-2 0-1 0 0,1 0 0 0 0,-3-1 89 0 0,6 9-27 0 0,-1 0-1 0 0,0-1 1 0 0,0 1-1 0 0,0 0 1 0 0,0 0 0 0 0,-1 1-1 0 0,1-1 1 0 0,0 1-1 0 0,-1 0 1 0 0,1 0 0 0 0,-1 0-1 0 0,0 0 1 0 0,1 0-1 0 0,-1 1 1 0 0,1 0 0 0 0,-1 0-1 0 0,0 0 1 0 0,1 0 0 0 0,-1 0-1 0 0,0 1 1 0 0,1-1-1 0 0,-1 1 1 0 0,1 0 0 0 0,-1 0-1 0 0,1 1 1 0 0,-1-1-1 0 0,1 1 1 0 0,0-1 0 0 0,-1 1 27 0 0,-85 66-124 0 0,73-51 165 0 0,1 0-1 0 0,1 1 1 0 0,0 0-1 0 0,2 1 0 0 0,0 1 1 0 0,1 0-1 0 0,1 0 1 0 0,0 1-1 0 0,2 1 0 0 0,1-1 1 0 0,0 1-1 0 0,2 1 1 0 0,0-1-1 0 0,2 1 0 0 0,0 0 1 0 0,2-1-1 0 0,1 16-40 0 0,1-30 75 0 0,0 0-1 0 0,1-1 1 0 0,-1 1-1 0 0,2 0 1 0 0,-1-1-1 0 0,1 1 1 0 0,1-1-1 0 0,-1 0 1 0 0,1 0-1 0 0,1 0 1 0 0,-1-1-1 0 0,1 0 1 0 0,0 1-1 0 0,0-2 1 0 0,1 1-1 0 0,0 0 1 0 0,0-1-1 0 0,0 0 1 0 0,0-1 0 0 0,1 1-1 0 0,0-1 1 0 0,1 0-75 0 0,9 5 173 0 0,0-1 1 0 0,1 0 0 0 0,-1-2 0 0 0,1 0 0 0 0,1-1 0 0 0,-1 0-1 0 0,1-2 1 0 0,15 1-174 0 0,195 4 460 0 0,-163-23-3008 0 0,-58 5-4687 0 0,-7 9-3631 0 0</inkml:trace>
  <inkml:trace contextRef="#ctx0" brushRef="#br0" timeOffset="7199.003">4992 909 12667 0 0,'0'0'1801'0'0,"0"0"-682"0"0,0 0-333 0 0,0 0 38 0 0,0 0 84 0 0,0 0-8 0 0,0 0-91 0 0,0 0-167 0 0,0 0-160 0 0,0 0-121 0 0,0 0-97 0 0,0 0-64 0 0,0 0-46 0 0,-10 24-14 0 0,-29 75-24 0 0,-25 50 121 0 0,51-113-225 0 0,-16 83-39 0 0,29-113 25 0 0,0 0-1 0 0,0 0 1 0 0,0 0-1 0 0,1 0 0 0 0,0 0 1 0 0,0 0-1 0 0,1 0 1 0 0,0 0-1 0 0,0-1 0 0 0,0 1 1 0 0,1-1-1 0 0,-1 1 1 0 0,1-1-1 0 0,0 0 0 0 0,1 0 1 0 0,0 0-1 0 0,-1-1 1 0 0,1 1-1 0 0,1-1 0 0 0,-1 0 1 0 0,2 1 2 0 0,7 2 66 0 0,1 0 1 0 0,0-1-1 0 0,0-1 1 0 0,1 0-1 0 0,-1-1 1 0 0,1 0-1 0 0,0-1 1 0 0,0-1-1 0 0,0 0 1 0 0,1-2-1 0 0,-1 1 1 0 0,0-2-1 0 0,1 0 1 0 0,-1-1-1 0 0,1 0-66 0 0,-10 1-24 0 0,0 1 0 0 0,-1-1 0 0 0,1 0 0 0 0,0-1 0 0 0,-1 1 0 0 0,1-1 0 0 0,-1 0 0 0 0,1-1 0 0 0,-1 1 0 0 0,0-1 0 0 0,0 0 0 0 0,0 0 0 0 0,-1-1 0 0 0,1 1 0 0 0,3-5 24 0 0,5-29-4298 0 0,-13 30 2009 0 0,-2-12-7630 0 0,-1 15 3447 0 0</inkml:trace>
  <inkml:trace contextRef="#ctx0" brushRef="#br0" timeOffset="7453.554">4592 1244 12995 0 0,'0'0'1168'0'0,"0"0"-136"0"0,0 0 8 0 0,0 0 33 0 0,0 0-193 0 0,195 0-96 0 0,-147 0-72 0 0,2-4-136 0 0,9-3-104 0 0,-2-4-216 0 0,5 4-224 0 0,5-4-288 0 0,-3-1-568 0 0,-1 1-1224 0 0,-15 4-2769 0 0,-19 3-7410 0 0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06.0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0 376 6881 0 0,'0'0'743'0'0,"0"0"-292"0"0,0 0-15 0 0,0 0 283 0 0,0 0 371 0 0,0 0 238 0 0,0 0-32 0 0,0 0-176 0 0,39-11-179 0 0,122-37-211 0 0,-24 23 243 0 0,342-26 227 0 0,-421 46-2623 0 0,-84 2-12565 0 0,20 3 11491 0 0</inkml:trace>
  <inkml:trace contextRef="#ctx0" brushRef="#br0" timeOffset="258.872">35 535 11098 0 0,'0'0'536'0'0,"0"0"-549"0"0,0 0-104 0 0,0 0 305 0 0,0 0 483 0 0,0 0 250 0 0,0 0-9 0 0,35-5-117 0 0,112-14-128 0 0,81-18 535 0 0,191-13-1026 0 0,-332 43-393 0 0,-23 1-3313 0 0,-20 4-6710 0 0,-44 2 7191 0 0</inkml:trace>
  <inkml:trace contextRef="#ctx0" brushRef="#br0" timeOffset="584.153">426 1 7858 0 0,'0'0'1329'0'0,"0"0"-465"0"0,0 0-479 0 0,0 0-231 0 0,0 0 61 0 0,0 0 266 0 0,0 0 301 0 0,0 0 227 0 0,0 0 65 0 0,0 0-100 0 0,0 0-177 0 0,0 0-183 0 0,0 0-125 0 0,37 24-68 0 0,122 78-34 0 0,-33-40 297 0 0,163 60 298 0 0,-224-71-893 0 0,-64-49-58 0 0,0 1 0 0 0,-1 0 1 0 0,1 0-1 0 0,-1-1 0 0 0,1 1 0 0 0,-1 0 0 0 0,0 0 0 0 0,0 0 0 0 0,-1 0 1 0 0,1 0-1 0 0,0-1 0 0 0,-1 1 0 0 0,0 0 0 0 0,0 0 0 0 0,0-1 0 0 0,0 1 1 0 0,0 0-1 0 0,0-1 0 0 0,-1 1 0 0 0,1-1 0 0 0,-1 0 0 0 0,0 1 0 0 0,1-1 0 0 0,-1 0 1 0 0,0 0-1 0 0,0 0 0 0 0,-1 0 0 0 0,1-1 0 0 0,0 1 0 0 0,-1 0 0 0 0,-1 0-31 0 0,1 1 11 0 0,-30 25 193 0 0,-1-2 0 0 0,-1-1 0 0 0,-2-2-1 0 0,-21 11-203 0 0,-132 94-272 0 0,147-74-2135 0 0,21-13-6968 0 0,15-30 50 0 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17.7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1 103 6929 0 0,'0'0'1186'0'0,"0"0"-110"0"0,0 0 85 0 0,0 0 259 0 0,0 0 37 0 0,0 0-142 0 0,0 0-158 0 0,0 0-142 0 0,33-3-145 0 0,108-10-144 0 0,274-44 1977 0 0,-251 28-7086 0 0,-155 28 2469 0 0,-5 1-1366 0 0,-1 0-2717 0 0,-3 0 556 0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17.8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3209 0 0,'0'0'736'0'0,"0"0"304"0"0,0 0 168 0 0,0 0 145 0 0,0 0 23 0 0,0 0-112 0 0,0 0-160 0 0,0 0-215 0 0,0 0-257 0 0,208 33-248 0 0,-172-41-232 0 0,10-3-280 0 0,2 0-632 0 0,6-3-1217 0 0,-10-1-2096 0 0,-15 7-2336 0 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13.3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256 622 0 0 0,'0'0'292'0'0,"0"0"656"0"0,0 0 305 0 0,0 0 96 0 0,0 0-47 0 0,0 0-85 0 0,0 0-170 0 0,-6-17-189 0 0,-16-49-153 0 0,0 43 949 0 0,18 22-1323 0 0,-1 2-288 0 0,1 0 1 0 0,-1 0 0 0 0,1 1-1 0 0,-1-1 1 0 0,1 1 0 0 0,-1 0-1 0 0,1 0 1 0 0,0 0-1 0 0,0 0 1 0 0,0 1 0 0 0,0 0-1 0 0,1 0 1 0 0,-1 0 0 0 0,1 0-1 0 0,-1 1 1 0 0,1-1 0 0 0,0 1-1 0 0,0 0 1 0 0,1 0 0 0 0,-1 0-1 0 0,1 0 1 0 0,0 0-1 0 0,0 0 1 0 0,0 1 0 0 0,0 1-44 0 0,-7 9 49 0 0,-4 3-68 0 0,1 0 0 0 0,0 2 0 0 0,2-1 1 0 0,0 1-1 0 0,1 1 0 0 0,2-1 0 0 0,0 1 0 0 0,1 1 0 0 0,0-1 0 0 0,2 1 1 0 0,1 0-1 0 0,1 0 0 0 0,1 0 0 0 0,0 1 0 0 0,2 5 19 0 0,1-23 82 0 0,0-1-1 0 0,1 1 1 0 0,-1 0 0 0 0,1-1-1 0 0,0 1 1 0 0,0-1-1 0 0,1 0 1 0 0,-1 0-1 0 0,1 0 1 0 0,0 0 0 0 0,0-1-1 0 0,0 0 1 0 0,0 0-1 0 0,1 0 1 0 0,-1 0-1 0 0,1 0 1 0 0,0-1 0 0 0,0 0-1 0 0,0 0 1 0 0,0 0-1 0 0,0-1 1 0 0,0 0-1 0 0,0 0 1 0 0,1 0 0 0 0,-1 0-1 0 0,0-1 1 0 0,1 0-1 0 0,-1 0 1 0 0,0-1 0 0 0,1 1-1 0 0,-1-1 1 0 0,0 0-1 0 0,0 0 1 0 0,0-1-1 0 0,0 0 1 0 0,0 0 0 0 0,0 0-1 0 0,0 0 1 0 0,0-1-1 0 0,-1 0 1 0 0,3-2-82 0 0,25-17 445 0 0,-2-2-1 0 0,-1-1 1 0 0,-1-1 0 0 0,-1-1 0 0 0,-1-2-1 0 0,-2-1 1 0 0,0 0 0 0 0,-3-2-445 0 0,2-1 140 0 0,-2 0-1 0 0,-1-2 1 0 0,-1 0-1 0 0,-3-1 1 0 0,-1 0 0 0 0,-1-2-1 0 0,-2 0 1 0 0,-2 0-1 0 0,1-16-139 0 0,-7-119-132 0 0,-3 165 72 0 0,-1-1 1 0 0,-1 1-1 0 0,1-1 0 0 0,-2 1 0 0 0,1 0 1 0 0,-1-1-1 0 0,0 1 0 0 0,-1 0 0 0 0,0 0 1 0 0,0 0-1 0 0,-1 1 0 0 0,0-1 0 0 0,0 1 1 0 0,-1 0-1 0 0,0 0 0 0 0,0 0 0 0 0,0 1 1 0 0,-1 0-1 0 0,0 0 0 0 0,0 0 0 0 0,-1 1 1 0 0,0-1-1 0 0,0 2 0 0 0,0-1 0 0 0,0 1 1 0 0,-1 0-1 0 0,1 1 0 0 0,-1-1 0 0 0,0 2 1 0 0,0-1-1 0 0,0 1 0 0 0,-1 0 0 0 0,1 1 1 0 0,-1 0-1 0 0,1 0 0 0 0,-3 1 60 0 0,2 3-9 0 0,1 2 0 0 0,1-1 0 0 0,-1 1 0 0 0,1 0 1 0 0,0 1-1 0 0,0-1 0 0 0,0 2 0 0 0,1-1 0 0 0,0 1 0 0 0,0-1 0 0 0,0 2 0 0 0,1-1 0 0 0,0 1 0 0 0,1-1 0 0 0,0 1 1 0 0,0 1-1 0 0,1-1 0 0 0,-1 0 0 0 0,2 1 0 0 0,-1 0 0 0 0,2-1 0 0 0,-2 8 9 0 0,-3 17 143 0 0,1-1 1 0 0,2 1-1 0 0,1 0 0 0 0,2 0 0 0 0,1 1 0 0 0,1-1 1 0 0,2-1-1 0 0,2 1 0 0 0,0-1 0 0 0,3 1 1 0 0,0-2-1 0 0,2 0 0 0 0,1 0 0 0 0,2-1 1 0 0,16 27-144 0 0,106 149 284 0 0,-60-125-427 0 0,-58-75-2361 0 0,-9-26-5770 0 0,-5 9 3635 0 0,-2 3 273 0 0</inkml:trace>
  <inkml:trace contextRef="#ctx0" brushRef="#br0" timeOffset="655.488">1051 393 0 0 0,'0'0'1516'0'0,"0"0"1"0"0,0 0 62 0 0,0 0 21 0 0,0 0-41 0 0,0 0-137 0 0,0 0-225 0 0,0 0-233 0 0,0 0-269 0 0,0 0-237 0 0,0 0-153 0 0,0 0-78 0 0,0 0 13 0 0,-24 13 53 0 0,-76 39 25 0 0,96-50-279 0 0,1 0 0 0 0,-1 0 1 0 0,0 0-1 0 0,1 1 0 0 0,-1-1 1 0 0,1 1-1 0 0,0 0 1 0 0,0 0-1 0 0,0 0 0 0 0,0 0 1 0 0,1 0-1 0 0,-1 1 0 0 0,1-1 1 0 0,0 1-1 0 0,0-1 0 0 0,0 1 1 0 0,0 0-1 0 0,1 0 0 0 0,0 0 1 0 0,-1 3-40 0 0,-4 11 162 0 0,-4 9 82 0 0,1-1 0 0 0,2 2-1 0 0,1-1 1 0 0,0 1 0 0 0,3 0 0 0 0,0 0-1 0 0,1 0 1 0 0,2 0 0 0 0,3 23-244 0 0,-2-42 94 0 0,0 1-1 0 0,1 0 1 0 0,0 0-1 0 0,1-1 1 0 0,0 0 0 0 0,0 1-1 0 0,1-1 1 0 0,1 0-1 0 0,-1 0 1 0 0,1-1 0 0 0,1 0-1 0 0,-1 0 1 0 0,2 0-1 0 0,-1 0 1 0 0,1-1 0 0 0,0 0-1 0 0,0 0 1 0 0,1-1-1 0 0,0 0 1 0 0,0-1 0 0 0,0 1-1 0 0,1-2 1 0 0,0 1-1 0 0,0-1 1 0 0,0 0-1 0 0,0-1 1 0 0,1 0 0 0 0,-1-1-1 0 0,1 0 1 0 0,0 0-1 0 0,0-1 1 0 0,-1 0 0 0 0,7-1-94 0 0,1 0 214 0 0,0-1 1 0 0,0-1 0 0 0,0 0 0 0 0,0-1 0 0 0,0-1 0 0 0,-1-1-1 0 0,0 0 1 0 0,0-2 0 0 0,0 1 0 0 0,-1-2 0 0 0,14-8-215 0 0,-15 8 36 0 0,0 0 1 0 0,-1-1-1 0 0,0 0 0 0 0,0-1 1 0 0,-1 0-1 0 0,0-1 1 0 0,-1-1-1 0 0,-1 0 1 0 0,1 0-1 0 0,-2-1 0 0 0,0 0 1 0 0,0-1-1 0 0,-1 0 1 0 0,-1 0-1 0 0,-1-1 1 0 0,0 0-1 0 0,0 0 0 0 0,-2 0 1 0 0,0-1-1 0 0,0 0 1 0 0,-2 1-1 0 0,0-1 0 0 0,-1 0 1 0 0,0 0-1 0 0,-1 0 1 0 0,-2-4-37 0 0,0 11-296 0 0,-1 1 1 0 0,0 0 0 0 0,0 0 0 0 0,-1 0-1 0 0,0 1 1 0 0,0-1 0 0 0,-1 1-1 0 0,0 0 1 0 0,0 0 0 0 0,-1 0 0 0 0,0 1-1 0 0,0 0 1 0 0,0 0 0 0 0,-1 1 0 0 0,0 0-1 0 0,0 0 1 0 0,-6-3 295 0 0,-87-25-11956 0 0,80 32 5500 0 0</inkml:trace>
  <inkml:trace contextRef="#ctx0" brushRef="#br0" timeOffset="950.293">804 728 0 0 0,'0'0'870'0'0,"0"0"-190"0"0,0 0 172 0 0,0 0 308 0 0,0 0 330 0 0,0 0 139 0 0,0 0 17 0 0,0 0-31 0 0,0 0-109 0 0,0 0-150 0 0,0 0-134 0 0,0 0-117 0 0,0 0-134 0 0,26 3-116 0 0,82 9-67 0 0,-6-26 1133 0 0,115-34 766 0 0,-100 44-2118 0 0,-53 33-502 0 0,58-19-2209 0 0,-81-15-1691 0 0,-1-3-3976 0 0,-28 4-1396 0 0</inkml:trace>
  <inkml:trace contextRef="#ctx0" brushRef="#br0" timeOffset="2973.319">158 1376 0 0 0,'0'0'512'0'0,"0"0"611"0"0,38-11 148 0 0,123-35-65 0 0,31 8 1996 0 0,106-14 1323 0 0,95 5-4525 0 0,16 3-3210 0 0,-309 33-4237 0 0,-89 10 6265 0 0</inkml:trace>
  <inkml:trace contextRef="#ctx0" brushRef="#br0" timeOffset="3558.826">955 1465 424 0 0,'0'0'931'0'0,"0"0"-491"0"0,0 0-187 0 0,0 0 90 0 0,0 0 249 0 0,0 0 264 0 0,0 0 185 0 0,0 0 74 0 0,0 0-64 0 0,0 0-114 0 0,-29 31-111 0 0,-93 99-88 0 0,56-45 644 0 0,56-71-1051 0 0,0 0 1 0 0,1 0-1 0 0,0 1 0 0 0,1 0 1 0 0,0 0-1 0 0,1 1 0 0 0,1 0 0 0 0,1 0 1 0 0,0 0-1 0 0,1 1 0 0 0,1 0 1 0 0,1 0-1 0 0,0 0 0 0 0,1 14-331 0 0,3-26 89 0 0,1-1 0 0 0,-1 0 0 0 0,1 0-1 0 0,0 0 1 0 0,0-1 0 0 0,0 1 0 0 0,1 0 0 0 0,-1-1-1 0 0,1 0 1 0 0,0 0 0 0 0,0 0 0 0 0,0-1 0 0 0,0 1-1 0 0,0-1 1 0 0,1 0 0 0 0,-1 0 0 0 0,1 0-1 0 0,0-1 1 0 0,-1 0 0 0 0,1 0 0 0 0,0 0 0 0 0,0 0-1 0 0,0-1 1 0 0,-1 1 0 0 0,1-1 0 0 0,0-1 0 0 0,0 1-1 0 0,0-1 1 0 0,0 1 0 0 0,-1-1 0 0 0,1-1-1 0 0,0 1 1 0 0,2-2-89 0 0,28-11 262 0 0,-1-1-1 0 0,0-2 0 0 0,-1-2 0 0 0,-1 0 0 0 0,-1-3 1 0 0,0 0-1 0 0,-2-2 0 0 0,20-21-261 0 0,-17 15 55 0 0,-1-1-1 0 0,-1-1 1 0 0,-2-2 0 0 0,-1-1-1 0 0,-2-1 1 0 0,-1-1 0 0 0,-2-1-1 0 0,-2-1 1 0 0,-2-1 0 0 0,5-15-55 0 0,-19 41-77 0 0,0 0 1 0 0,-1 0-1 0 0,-1 0 1 0 0,0 0-1 0 0,-1 0 1 0 0,-1-1-1 0 0,0 1 1 0 0,-1 0-1 0 0,0-1 1 0 0,-3-11 76 0 0,3 22-57 0 0,0-1-1 0 0,0 0 1 0 0,0 0 0 0 0,0 1 0 0 0,-1-1 0 0 0,0 1 0 0 0,0-1 0 0 0,0 1 0 0 0,-1 0 0 0 0,0-1 0 0 0,1 1-1 0 0,-1 1 1 0 0,-1-1 0 0 0,1 0 0 0 0,0 1 0 0 0,-1 0 0 0 0,0-1 0 0 0,0 2 0 0 0,0-1 0 0 0,0 0-1 0 0,0 1 1 0 0,-1 0 0 0 0,1 0 0 0 0,-1 0 0 0 0,1 0 0 0 0,-1 1 0 0 0,0-1 0 0 0,1 1 0 0 0,-1 1-1 0 0,0-1 1 0 0,0 1 0 0 0,-3-1 57 0 0,1 2-21 0 0,-1 0-1 0 0,1 1 0 0 0,0-1 1 0 0,0 1-1 0 0,0 1 0 0 0,1-1 1 0 0,-1 1-1 0 0,0 0 1 0 0,1 1-1 0 0,0-1 0 0 0,0 1 1 0 0,0 1-1 0 0,0-1 0 0 0,1 1 1 0 0,-1 0-1 0 0,1 0 0 0 0,0 1 1 0 0,1-1-1 0 0,-1 1 1 0 0,1 0-1 0 0,1 0 0 0 0,-1 1 22 0 0,-5 8 59 0 0,1 0 0 0 0,0 1-1 0 0,1 0 1 0 0,1 0 0 0 0,0 0-1 0 0,1 1 1 0 0,1 0 0 0 0,-1 17-59 0 0,2-20 48 0 0,1 0 0 0 0,1 0 1 0 0,1 1-1 0 0,0-1 1 0 0,0 0-1 0 0,2 0 1 0 0,0 1-1 0 0,0-1 1 0 0,2 0-1 0 0,-1-1 0 0 0,2 1 1 0 0,0-1-1 0 0,0 1 1 0 0,1-2-1 0 0,1 1 1 0 0,0-1-1 0 0,1 0 0 0 0,0 0 1 0 0,7 6-49 0 0,-6-8-6 0 0,1 0 0 0 0,-1 0 1 0 0,2-2-1 0 0,0 1 0 0 0,0-1 1 0 0,0-1-1 0 0,1 0 0 0 0,0 0 1 0 0,0-1-1 0 0,1-1 0 0 0,-1 0 1 0 0,1-1-1 0 0,0 0 0 0 0,1-1 1 0 0,-1-1-1 0 0,5 1 6 0 0,-11-3-479 0 0,0 0 1 0 0,0-1-1 0 0,1 0 1 0 0,-1 0-1 0 0,0 0 1 0 0,0-1-1 0 0,0 0 1 0 0,0 0-1 0 0,0-1 1 0 0,-1 0-1 0 0,1 0 1 0 0,5-4 478 0 0,20-14-7910 0 0,-22 16 2198 0 0</inkml:trace>
  <inkml:trace contextRef="#ctx0" brushRef="#br0" timeOffset="3867.8">1881 1288 8002 0 0,'0'0'1489'0'0,"0"0"-788"0"0,0 0-123 0 0,0 0 274 0 0,0 0 249 0 0,0 0 100 0 0,0 0-36 0 0,0 0-152 0 0,-9 35-214 0 0,-31 110-219 0 0,7-16 387 0 0,31-118-890 0 0,0-3 42 0 0,0 0 1 0 0,1 0-1 0 0,0 1 1 0 0,1-1-1 0 0,-1 1 1 0 0,1-1-1 0 0,1 0 1 0 0,0 1-1 0 0,0-1 1 0 0,1 0-1 0 0,0 1 1 0 0,0-1-1 0 0,1 0 0 0 0,0-1 1 0 0,0 1-1 0 0,4 6-119 0 0,-2-8 84 0 0,1-1 0 0 0,-1 1 0 0 0,1-1 0 0 0,1 0 0 0 0,-1 0 0 0 0,1-1 0 0 0,0 0 0 0 0,0 0 0 0 0,0 0 0 0 0,0-1 0 0 0,1 0 0 0 0,-1-1 0 0 0,1 0 0 0 0,0 0 0 0 0,0 0 0 0 0,0-1 0 0 0,-1 0 0 0 0,1-1 0 0 0,0 0 0 0 0,0 0 0 0 0,0 0-1 0 0,0-1 1 0 0,3-1-84 0 0,84-34-124 0 0,-47-9-3134 0 0,-39 17-811 0 0,-11 9-5279 0 0,-1 15 3780 0 0</inkml:trace>
  <inkml:trace contextRef="#ctx0" brushRef="#br0" timeOffset="4056.19">1614 1568 9650 0 0,'0'0'562'0'0,"0"0"-60"0"0,0 0 254 0 0,0 0 175 0 0,0 0 19 0 0,0 0-23 0 0,31 0-42 0 0,99-1-90 0 0,67-28 872 0 0,34-22-2986 0 0,-155 30-2273 0 0,-2-2-3774 0 0,-47 15 2018 0 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22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518 218 0 0 0,'0'0'460'0'0,"0"0"500"0"0,0 0 130 0 0,0 0-73 0 0,0 0-179 0 0,0 0-207 0 0,0 0-181 0 0,0-1 495 0 0,-38 131 4440 0 0,-57 105-3702 0 0,75-190-1630 0 0,-2-2 1 0 0,-1 0-1 0 0,-3-2 0 0 0,-25 33-53 0 0,-47 14 46 0 0,19-72 914 0 0,75-17-927 0 0,1-1 0 0 0,-1 0 1 0 0,1 0-1 0 0,0 0 1 0 0,0 0-1 0 0,0 0 0 0 0,0-1 1 0 0,0 1-1 0 0,1-1 0 0 0,-1 0 1 0 0,1 0-1 0 0,-1 0 0 0 0,1 0 1 0 0,0 0-1 0 0,0 0 0 0 0,0 0 1 0 0,1-1-1 0 0,-1 1 0 0 0,1-1 1 0 0,0 0-1 0 0,0 1 0 0 0,0-1 1 0 0,1 0-1 0 0,-1-2-33 0 0,-4-23 1 0 0,2-1 1 0 0,1 1-1 0 0,1-1 1 0 0,2 0-1 0 0,1 1 1 0 0,1-1-1 0 0,2 1 1 0 0,0 0-1 0 0,2 0 1 0 0,9-22-2 0 0,-12 35 33 0 0,1 0 1 0 0,1 1 0 0 0,0 0 0 0 0,1 0-1 0 0,1 0 1 0 0,0 1 0 0 0,1 0 0 0 0,0 0-1 0 0,1 1 1 0 0,4-3-34 0 0,-11 15 21 0 0,-1 0-1 0 0,1 1 0 0 0,0-1 1 0 0,0 0-1 0 0,0 1 1 0 0,-1-1-1 0 0,1 1 1 0 0,0 0-1 0 0,0 0 1 0 0,0 0-1 0 0,0 1 1 0 0,0-1-1 0 0,0 1 1 0 0,-1-1-1 0 0,1 1 1 0 0,0 0-1 0 0,0 0 0 0 0,-1 0 1 0 0,1 0-1 0 0,-1 1 1 0 0,1-1-1 0 0,-1 1 1 0 0,1 0-1 0 0,-1-1 1 0 0,0 1-1 0 0,0 0 1 0 0,0 0-1 0 0,0 0 1 0 0,0 1-1 0 0,0-1 1 0 0,-1 0-1 0 0,1 1 0 0 0,-1-1 1 0 0,0 1-1 0 0,1 1-20 0 0,8 7 123 0 0,144 148 1540 0 0,29 7-420 0 0,-113-93-1000 0 0,-51-37-2545 0 0,-19-35 991 0 0,4-1-8111 0 0,-4 0 2639 0 0</inkml:trace>
  <inkml:trace contextRef="#ctx0" brushRef="#br0" timeOffset="629.998">1219 1 1536 0 0,'0'0'1075'0'0,"0"0"-97"0"0,0 0-50 0 0,0 0 100 0 0,0 0 155 0 0,0 0 40 0 0,0 0-109 0 0,0 0-217 0 0,0 0-171 0 0,0 0-33 0 0,0 0 61 0 0,0 0 90 0 0,0 13 7 0 0,-8 107 1224 0 0,-146 406-110 0 0,117-386-1658 0 0,38-139-260 0 0,1 1 0 0 0,-1 0 0 0 0,0 0 0 0 0,1 0 0 0 0,-1-1 0 0 0,1 1 0 0 0,-1-1 0 0 0,1 1 0 0 0,0-1 0 0 0,0 0 0 0 0,0 0 0 0 0,0 0 0 0 0,0 0 0 0 0,0 0 0 0 0,0 0 0 0 0,0 0 0 0 0,0 0-1 0 0,0-1 1 0 0,0 1 0 0 0,0-1 0 0 0,0 0 0 0 0,1 0 0 0 0,-1 0 0 0 0,0 0 0 0 0,0 0 0 0 0,1 0 0 0 0,-1 0 0 0 0,0-1 0 0 0,0 1 0 0 0,0-1 0 0 0,2 0-47 0 0,6 1 213 0 0,158-23 989 0 0,-69-6-861 0 0,-89 23-2628 0 0,-19-9-9675 0 0,5 14 4822 0 0</inkml:trace>
  <inkml:trace contextRef="#ctx0" brushRef="#br0" timeOffset="878.955">774 431 2353 0 0,'0'0'4829'0'0,"0"0"-3026"0"0,0 0-743 0 0,0 0 127 0 0,0 0 230 0 0,0 0 14 0 0,0 0-178 0 0,0 0-220 0 0,35-6-177 0 0,113-23-137 0 0,107 5 1144 0 0,18 20-2778 0 0,-169 5-4134 0 0,-79 0 1595 0 0,1 1-3338 0 0,-11-2 3198 0 0</inkml:trace>
  <inkml:trace contextRef="#ctx0" brushRef="#br0" timeOffset="1116.751">1873 538 6297 0 0,'0'0'1130'0'0,"0"0"104"0"0,0 0 293 0 0,0 0 160 0 0,0 0 96 0 0,0 0-72 0 0,0 0-140 0 0,0 0-183 0 0,0 0-408 0 0,31 8-209 0 0,103 24-130 0 0,-51-26 231 0 0,-68-8-698 0 0,277-71 921 0 0,-228 46-1648 0 0,-44 3-3209 0 0,-26-9-8299 0 0,2 28 5576 0 0</inkml:trace>
  <inkml:trace contextRef="#ctx0" brushRef="#br0" timeOffset="1337.998">2160 170 6441 0 0,'0'0'759'0'0,"0"0"-9"0"0,0 0 138 0 0,0 0 208 0 0,0 0 192 0 0,0 0 85 0 0,-1 35-20 0 0,0 110-180 0 0,0-89-521 0 0,2 0 0 0 0,2 0 0 0 0,9 41-652 0 0,-7-51-577 0 0,4 13-2258 0 0,1-21-7948 0 0,-9-33 7901 0 0</inkml:trace>
  <inkml:trace contextRef="#ctx0" brushRef="#br0" timeOffset="2196.967">2480 811 0 0 0,'0'0'1608'0'0,"0"0"-1045"0"0,0 0-301 0 0,0 0 199 0 0,0 0 346 0 0,0 0 338 0 0,0 0 232 0 0,0 0 120 0 0,0 0 8 0 0,0 0-46 0 0,0 0-42 0 0,0 0-38 0 0,0 0-59 0 0,14 10-61 0 0,43 32-60 0 0,-56-41-1143 0 0,0 0 0 0 0,0 0 0 0 0,0 0 0 0 0,0-1 0 0 0,0 1 0 0 0,0 0 0 0 0,1-1 0 0 0,-1 1 0 0 0,0 0-1 0 0,1-1 1 0 0,-1 1 0 0 0,0-1 0 0 0,1 0 0 0 0,-1 0 0 0 0,1 1 0 0 0,-1-1 0 0 0,0 0 0 0 0,1 0 0 0 0,-1 0 0 0 0,1 0 0 0 0,-1-1-1 0 0,0 1 1 0 0,1 0 0 0 0,-1 0 0 0 0,0-1 0 0 0,1 1 0 0 0,-1-1 0 0 0,0 0 0 0 0,1 1 0 0 0,-1-1 0 0 0,0 0 0 0 0,1 0-56 0 0,5-3 323 0 0,278-158 3307 0 0,-259 146-3512 0 0,-2-2 1 0 0,0 0-1 0 0,-1-2 0 0 0,-1 0 1 0 0,-1-2-1 0 0,-1 0 0 0 0,-1-1 1 0 0,-1-1-1 0 0,-1-1 1 0 0,-1 0-1 0 0,-1-2 0 0 0,9-21-118 0 0,-10-37 84 0 0,-15 84-130 0 0,0 0 1 0 0,1-1-1 0 0,-1 1 0 0 0,0 0 0 0 0,0 0 0 0 0,0 0 1 0 0,0 1-1 0 0,0-1 0 0 0,0 0 0 0 0,0 0 0 0 0,0 0 1 0 0,0 1-1 0 0,0-1 0 0 0,0 1 0 0 0,0-1 0 0 0,0 0 1 0 0,-1 1-1 0 0,1 0 0 0 0,0-1 0 0 0,0 1 0 0 0,-1 0 0 0 0,1 0 1 0 0,0 0-1 0 0,-1 0 0 0 0,1 0 0 0 0,0 0 0 0 0,-1 0 1 0 0,1 0-1 0 0,0 0 0 0 0,0 1 0 0 0,-1-1 0 0 0,1 0 1 0 0,0 1-1 0 0,0-1 0 0 0,0 1 0 0 0,-1-1 0 0 0,1 1 1 0 0,0 0-1 0 0,0 0 0 0 0,0-1 0 0 0,0 1 0 0 0,0 0 1 0 0,0 0 44 0 0,-10 9-151 0 0,0 0-1 0 0,0 1 0 0 0,1 1 0 0 0,0-1 0 0 0,1 1 0 0 0,0 1 0 0 0,1 0 1 0 0,0 1 152 0 0,2-3-67 0 0,1 0 0 0 0,0 1 0 0 0,0-1 0 0 0,1 1 0 0 0,1 0 0 0 0,0 0 0 0 0,1 0 0 0 0,0 0 0 0 0,1 1 0 0 0,0-1 0 0 0,1 1 0 0 0,0-1 0 0 0,1 0 0 0 0,2 11 67 0 0,2-15 10 0 0,0 0 0 0 0,0 0 0 0 0,0-1 1 0 0,1 0-1 0 0,0 0 0 0 0,0-1 0 0 0,1 1 0 0 0,0-1 0 0 0,0-1 0 0 0,1 1 0 0 0,-1-1 0 0 0,1-1 1 0 0,0 1-1 0 0,0-1 0 0 0,1-1 0 0 0,-1 0 0 0 0,1 0 0 0 0,0 0 0 0 0,-1-1 0 0 0,1-1 1 0 0,0 1-1 0 0,4-1-10 0 0,7 1 103 0 0,-1 0 1 0 0,1-2-1 0 0,0 0 1 0 0,0-1-1 0 0,0-1 1 0 0,-1-1-1 0 0,1-1 1 0 0,-1 0-1 0 0,0-2 1 0 0,0 0-1 0 0,-1-1 1 0 0,1-1 0 0 0,-2 0-1 0 0,1-2 1 0 0,-1 0-1 0 0,-1-1 1 0 0,0-1-1 0 0,0 0 1 0 0,-1-1-1 0 0,-1 0 1 0 0,0-2-1 0 0,-1 1 1 0 0,0-2-1 0 0,4-8-103 0 0,40-88-8 0 0,-55 108-47 0 0,-1-1 0 0 0,0 1 0 0 0,0-1 0 0 0,0 0-1 0 0,-1 1 1 0 0,0-1 0 0 0,0 0 0 0 0,0 0 0 0 0,0 0 0 0 0,-1 1 0 0 0,1-1 0 0 0,-1 0 0 0 0,-1 1 0 0 0,1-1 0 0 0,-1 1-1 0 0,1-1 1 0 0,-1 1 0 0 0,-1 0 0 0 0,1 0 0 0 0,0 0 0 0 0,-1 0 0 0 0,0 0 0 0 0,0 0 0 0 0,0 1 0 0 0,-1-2 55 0 0,0 4-115 0 0,1-1 1 0 0,0 1 0 0 0,0 0-1 0 0,-1 0 1 0 0,1 0-1 0 0,0 0 1 0 0,-1 1 0 0 0,1-1-1 0 0,-1 1 1 0 0,1 0 0 0 0,0 0-1 0 0,-1 0 1 0 0,1 0-1 0 0,-1 1 1 0 0,1 0 0 0 0,-1-1-1 0 0,1 1 1 0 0,0 0 0 0 0,0 1-1 0 0,-1-1 1 0 0,1 0 0 0 0,0 1-1 0 0,0 0 1 0 0,0 0-1 0 0,1 0 1 0 0,-1 0 0 0 0,0 0-1 0 0,1 0 1 0 0,-3 3 114 0 0,-4 4-89 0 0,0 1 0 0 0,0 0 0 0 0,1 0 0 0 0,0 0 0 0 0,1 1 0 0 0,0 1 0 0 0,1-1 0 0 0,0 1 1 0 0,0 0-1 0 0,2 0 0 0 0,-1 1 0 0 0,2-1 0 0 0,0 1 0 0 0,0 0 0 0 0,1 0 0 0 0,1 0 0 0 0,0 0 0 0 0,0 0 0 0 0,2 11 89 0 0,0-17 41 0 0,1-1 0 0 0,-1 0 1 0 0,1 0-1 0 0,0 0 0 0 0,1 0 0 0 0,-1 0 0 0 0,1 0 0 0 0,0-1 0 0 0,1 1 0 0 0,-1-1 1 0 0,1 0-1 0 0,0 0 0 0 0,0 0 0 0 0,1-1 0 0 0,-1 1 0 0 0,1-1 0 0 0,0 0 0 0 0,0-1 0 0 0,1 1 1 0 0,-1-1-1 0 0,1 0 0 0 0,0 0 0 0 0,3 1-41 0 0,10 4 323 0 0,-1-1 1 0 0,2-1-1 0 0,-1 0 0 0 0,1-1 1 0 0,-1-2-1 0 0,21 2-323 0 0,-11-2 338 0 0,0-2-1 0 0,0-1 0 0 0,0-1 1 0 0,-1-2-1 0 0,1-1 1 0 0,-1-1-1 0 0,1-1 0 0 0,-2-2 1 0 0,20-7-338 0 0,-31 9 48 0 0,0 0 1 0 0,-1-1-1 0 0,0 0 1 0 0,-1-1-1 0 0,1-1 0 0 0,-2 0 1 0 0,1-1-1 0 0,-1-1 1 0 0,-1 0-1 0 0,0-1 1 0 0,0 0-1 0 0,-1 0 1 0 0,-1-1-1 0 0,0-1 0 0 0,-1 0 1 0 0,0 0-1 0 0,-1-1 1 0 0,-1 0-1 0 0,0 0 1 0 0,-1-1-1 0 0,-1 0 0 0 0,0 0 1 0 0,-1 0-1 0 0,-1 0 1 0 0,0-6-49 0 0,-2 15-38 0 0,0-1 0 0 0,0 1 0 0 0,0-1 0 0 0,-1 1 0 0 0,0-1 0 0 0,-1 0 0 0 0,1 1 0 0 0,-2-1 0 0 0,1 1 0 0 0,-1 0 0 0 0,0-1 0 0 0,0 1 0 0 0,-1 0 0 0 0,0 0 0 0 0,0 0 0 0 0,-1 1 0 0 0,0-1 0 0 0,0 1 0 0 0,0 0 0 0 0,-1 0 0 0 0,0 0 0 0 0,0 1 0 0 0,-3-2 38 0 0,1 5-60 0 0,0 1-1 0 0,0 1 0 0 0,0-1 1 0 0,-1 2-1 0 0,1-1 1 0 0,0 0-1 0 0,0 1 1 0 0,-1 1-1 0 0,1-1 0 0 0,0 1 1 0 0,0 0-1 0 0,1 1 1 0 0,-1 0-1 0 0,0 0 0 0 0,1 0 1 0 0,0 1-1 0 0,0 0 1 0 0,0 0-1 0 0,0 0 0 0 0,0 1 1 0 0,1 0-1 0 0,0 0 1 0 0,0 0-1 0 0,0 1 61 0 0,2-3-2 0 0,-7 5-4 0 0,0 2 1 0 0,0 0-1 0 0,0 0 0 0 0,2 1 1 0 0,-1 0-1 0 0,1 0 0 0 0,1 1 1 0 0,0 0-1 0 0,1 0 0 0 0,0 1 1 0 0,1 0-1 0 0,0 0 0 0 0,1 0 1 0 0,0 0-1 0 0,1 1 0 0 0,1-1 1 0 0,0 1-1 0 0,1 0 0 0 0,0 0 1 0 0,1 0-1 0 0,1 0 0 0 0,0-1 1 0 0,1 1-1 0 0,1 1 6 0 0,5 1-91 0 0,1 1-1 0 0,1-2 1 0 0,1 1 0 0 0,0-1-1 0 0,0-1 1 0 0,2 0 0 0 0,0-1-1 0 0,0 0 1 0 0,1-1 0 0 0,1 0-1 0 0,0-1 1 0 0,0-1 0 0 0,1-1-1 0 0,1 0 1 0 0,-1-1 0 0 0,2 0 0 0 0,-1-2-1 0 0,1 0 1 0 0,12 2 91 0 0,29 8-3055 0 0,-19-9-4132 0 0,-20-3-2194 0 0</inkml:trace>
  <inkml:trace contextRef="#ctx0" brushRef="#br0" timeOffset="2615.948">4568 678 9146 0 0,'0'0'2526'0'0,"0"0"-490"0"0,0 0-267 0 0,0 0-226 0 0,0 0-370 0 0,0 0-315 0 0,0 0-254 0 0,0 0-221 0 0,0 0-177 0 0,0 0-100 0 0,0 0-50 0 0,0 0-28 0 0,-10 14 10 0 0,-32 46-4 0 0,40-56-23 0 0,0-1 1 0 0,0 1-1 0 0,0 1 1 0 0,0-1-1 0 0,1 0 1 0 0,-1 0-1 0 0,1 1 1 0 0,0-1-1 0 0,1 0 0 0 0,-1 1 1 0 0,1-1-1 0 0,0 1 1 0 0,0-1-1 0 0,0 1 1 0 0,0-1-1 0 0,1 1 1 0 0,0-1-1 0 0,0 1 1 0 0,0-1-1 0 0,1 0 1 0 0,-1 0-1 0 0,1 1 1 0 0,0-1-1 0 0,0 0 1 0 0,0-1-1 0 0,1 1 1 0 0,-1 0-1 0 0,1-1 1 0 0,0 1-1 0 0,0-1 1 0 0,0 0-1 0 0,1 0 0 0 0,2 2-11 0 0,-2-2 98 0 0,0 0 0 0 0,0 0-1 0 0,0 0 1 0 0,0 0 0 0 0,1-1-1 0 0,-1 0 1 0 0,1 0 0 0 0,0 0-1 0 0,0-1 1 0 0,-1 1 0 0 0,1-1-1 0 0,0 0 1 0 0,0-1-1 0 0,0 1 1 0 0,0-1 0 0 0,0 0-1 0 0,0 0 1 0 0,0 0 0 0 0,0-1-1 0 0,0 0 1 0 0,0 0 0 0 0,0 0-1 0 0,0-1 1 0 0,0 1 0 0 0,-1-1-1 0 0,1 0 1 0 0,0-1-1 0 0,-1 1 1 0 0,0-1 0 0 0,0 0-1 0 0,0 0 1 0 0,0 0 0 0 0,0 0-1 0 0,0-1 1 0 0,-1 1 0 0 0,0-1-1 0 0,0 0 1 0 0,0 0 0 0 0,0-1-1 0 0,0 1 1 0 0,-1 0-1 0 0,0-1 1 0 0,0 0 0 0 0,0 1-1 0 0,-1-1 1 0 0,2-5-98 0 0,-1 6-45 0 0,-1 0 0 0 0,1-1 0 0 0,-1 0 0 0 0,0 1 0 0 0,0-1 0 0 0,0 0-1 0 0,0 1 1 0 0,-1-1 0 0 0,0 0 0 0 0,0 0 0 0 0,-1 0 0 0 0,1 1 0 0 0,-1-1 0 0 0,0 0 0 0 0,0 1 0 0 0,0-1 0 0 0,-1 0-1 0 0,0 1 1 0 0,0 0 0 0 0,0-1 0 0 0,0 1 0 0 0,0 0 0 0 0,-1 0 0 0 0,0 0 0 0 0,0 1 0 0 0,0-1 0 0 0,-1 0 0 0 0,1 1-1 0 0,-1 0 1 0 0,1 0 0 0 0,-1 0 0 0 0,-1 0 45 0 0,-59-23-2152 0 0,18 23-6353 0 0,32 3-2643 0 0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1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53 362 0 0 0,'0'0'923'0'0,"0"0"62"0"0,0 0 14 0 0,0 0 204 0 0,0 0 240 0 0,0 0 99 0 0,0 0-50 0 0,0 0-132 0 0,0 0-165 0 0,0 0-126 0 0,0 0-115 0 0,19-5-143 0 0,131-31 1901 0 0,138-1-344 0 0,-263 32-2469 0 0,6-2-943 0 0,-12 8-7725 0 0,-20 0 4203 0 0,-2 1 3312 0 0,2-1 299 0 0,-3-1-1412 0 0</inkml:trace>
  <inkml:trace contextRef="#ctx0" brushRef="#br0" timeOffset="245.942">0 579 6521 0 0,'0'0'1411'0'0,"0"0"-565"0"0,0 0 46 0 0,0 0 335 0 0,0 0 165 0 0,0 0-114 0 0,0 0-231 0 0,0 0-184 0 0,34-2-134 0 0,107-9-97 0 0,105-24 605 0 0,-213 29-1350 0 0,59-11-360 0 0,-31 3-2628 0 0,-40 7-1237 0 0,-11 4-766 0 0,-5 2 158 0 0</inkml:trace>
  <inkml:trace contextRef="#ctx0" brushRef="#br0" timeOffset="637.039">245 1 6265 0 0,'0'0'1413'0'0,"0"0"-106"0"0,0 0-142 0 0,0 0-123 0 0,0 0-121 0 0,0 0-141 0 0,0 0-114 0 0,0 0-34 0 0,0 0 10 0 0,0 0-25 0 0,0 0-85 0 0,0 0-73 0 0,0 0-32 0 0,10 21-29 0 0,33 65 17 0 0,-39-79-321 0 0,-1 0 1 0 0,1-1-1 0 0,0 0 0 0 0,0 0 0 0 0,1 0 1 0 0,0 0-1 0 0,0-1 0 0 0,0 1 1 0 0,1-1-1 0 0,0-1 0 0 0,0 1 0 0 0,1 0-94 0 0,13 9 229 0 0,235 170 761 0 0,-251-182-981 0 0,0 0 1 0 0,1 1-1 0 0,-1-1 1 0 0,0 1-1 0 0,0 0 1 0 0,-1 0-1 0 0,1 0 0 0 0,-1 1 1 0 0,1-1-1 0 0,-1 1 1 0 0,0 0-1 0 0,-1 0 1 0 0,1 0-1 0 0,0 0 1 0 0,-1 0-1 0 0,0 1 0 0 0,0-1 1 0 0,-1 1-1 0 0,1-1 1 0 0,-1 1-1 0 0,0 0 1 0 0,0-1-1 0 0,0 1 1 0 0,-1 0-1 0 0,0 0 0 0 0,0 0 1 0 0,0 0-1 0 0,0-1 1 0 0,-1 1-1 0 0,1 0 1 0 0,-2 0-1 0 0,1-1 1 0 0,0 1-1 0 0,-1-1 0 0 0,0 1 1 0 0,0-1-1 0 0,-2 5-9 0 0,-17 13 10 0 0,-1 0 0 0 0,-2-2 0 0 0,1 0-1 0 0,-2-2 1 0 0,-26 15-10 0 0,33-21-110 0 0,-15 9-624 0 0,-43 32-966 0 0,42-6-8650 0 0,30-39 2815 0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8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38 0 0 0,'0'0'930'0'0,"0"0"378"0"0,0 0 171 0 0,0 0-11 0 0,0 0-84 0 0,0 0-106 0 0,0 0-142 0 0,0 0-108 0 0,0 0-47 0 0,0 0-9 0 0,0 0 45 0 0,5 1 48 0 0,74 5 3909 0 0,50-25-2347 0 0,-25 2-1916 0 0,5 10-215 0 0,-85 6-5939 0 0,-1 1-5904 0 0,-23 0 5283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16.3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1 308 2096 0 0,'0'0'1337'0'0,"0"0"27"0"0,0 0 139 0 0,0 0 112 0 0,0 0-117 0 0,0 0-274 0 0,0 0-219 0 0,0 0-100 0 0,0 0-14 0 0,0 0-1 0 0,0 0-63 0 0,0 0-129 0 0,0 0-126 0 0,7 14-81 0 0,42 104 586 0 0,9 62 521 0 0,-58-179-1539 0 0,0 1 0 0 0,0 0 0 0 0,1 0 1 0 0,-1-1-1 0 0,0 1 0 0 0,1 0 0 0 0,0-1 0 0 0,-1 1 1 0 0,1-1-1 0 0,0 1 0 0 0,0-1 0 0 0,0 1 0 0 0,0-1 0 0 0,0 1 1 0 0,0-1-1 0 0,0 0 0 0 0,0 1 0 0 0,0-1 0 0 0,1 0 1 0 0,-1 0-1 0 0,1 0 0 0 0,-1 0 0 0 0,1 0 0 0 0,-1-1 1 0 0,1 1-1 0 0,-1 0 0 0 0,1-1 0 0 0,0 1 0 0 0,-1-1 0 0 0,1 1 1 0 0,0-1-1 0 0,-1 0 0 0 0,1 0 0 0 0,0 1 0 0 0,0-1 1 0 0,-1-1-1 0 0,1 1 0 0 0,0 0 0 0 0,-1 0 0 0 0,1-1 1 0 0,0 1-1 0 0,-1-1 0 0 0,1 1 0 0 0,0-1 0 0 0,-1 0 0 0 0,1 1 1 0 0,-1-1-1 0 0,1 0 0 0 0,-1 0 0 0 0,1 0 0 0 0,-1 0 1 0 0,0-1-1 0 0,0 1 0 0 0,1 0 0 0 0,-1 0 0 0 0,0-1 1 0 0,0 1-1 0 0,0-1 0 0 0,-1 1 0 0 0,1-1 0 0 0,0 1 0 0 0,0-1 1 0 0,0 0-60 0 0,29-54 239 0 0,-1 0 1 0 0,-3-2-1 0 0,9-33-239 0 0,-32 81-705 0 0,15-42-778 0 0,-9 37-2716 0 0,0 4-4039 0 0,-5 8-1175 0 0</inkml:trace>
  <inkml:trace contextRef="#ctx0" brushRef="#br0" timeOffset="632.508">468 544 2905 0 0,'0'0'2385'0'0,"0"0"117"0"0,0 0 52 0 0,0 0-213 0 0,0 0-510 0 0,0 0-459 0 0,0 0-317 0 0,0 0-246 0 0,0 0-171 0 0,0 0-155 0 0,0 0-106 0 0,0 0-53 0 0,28-20-30 0 0,81-61-40 0 0,-75 41 51 0 0,-34 33-243 0 0,2 4-126 0 0,-1 0-1 0 0,1-1 1 0 0,-1 1-1 0 0,0-1 1 0 0,0 1 0 0 0,-1-1-1 0 0,1 0 1 0 0,-1 1 0 0 0,1-1-1 0 0,-1 0 1 0 0,0 0-1 0 0,-1 1 1 0 0,1-1 0 0 0,-1 0-1 0 0,1 1 1 0 0,-1-1-1 0 0,0 1 1 0 0,0-1 0 0 0,-1 1-1 0 0,1-1 1 0 0,-1 1-1 0 0,0 0 1 0 0,0 0 0 0 0,0 0-1 0 0,0 0 1 0 0,0 0 0 0 0,-1 0-1 0 0,1 0 1 0 0,-1 1-1 0 0,0-1 1 0 0,0 1 0 0 0,0 0-1 0 0,0 0 1 0 0,0 0-1 0 0,0 0 1 0 0,0 0 0 0 0,-1 1-1 0 0,1 0 1 0 0,-4-2 64 0 0,3 3-226 0 0,-1 0 0 0 0,1 1 0 0 0,-1-1 0 0 0,0 1 0 0 0,1-1 1 0 0,0 1-1 0 0,-1 1 0 0 0,1-1 0 0 0,0 1 0 0 0,-1-1 0 0 0,1 1 0 0 0,0 0 0 0 0,0 1 0 0 0,1-1 1 0 0,-1 1-1 0 0,0 0 0 0 0,1-1 0 0 0,-1 2 0 0 0,0 0 226 0 0,-3 3-36 0 0,1 0 0 0 0,-1 1 0 0 0,1 0 1 0 0,1 0-1 0 0,0 0 0 0 0,0 0 0 0 0,0 1 0 0 0,1 0 0 0 0,1 0 0 0 0,0 0 0 0 0,0 1 0 0 0,0-1 0 0 0,0 9 36 0 0,2-11 114 0 0,1-1-1 0 0,0 0 0 0 0,0 0 0 0 0,1 1 0 0 0,0-1 1 0 0,0 0-1 0 0,0 0 0 0 0,1 0 0 0 0,0 0 0 0 0,0 0 0 0 0,0 0 1 0 0,1-1-1 0 0,0 1 0 0 0,0-1 0 0 0,1 1 0 0 0,-1-1 0 0 0,1 0 1 0 0,0 0-1 0 0,0-1 0 0 0,1 1 0 0 0,0-1 0 0 0,-1 0 0 0 0,1 0 1 0 0,1-1-1 0 0,-1 0 0 0 0,0 1 0 0 0,1-2 0 0 0,0 1 1 0 0,5 1-114 0 0,1 1 222 0 0,0-1 1 0 0,0-1 0 0 0,1 0-1 0 0,0-1 1 0 0,-1 0 0 0 0,1-1-1 0 0,0-1 1 0 0,0 0 0 0 0,0 0-1 0 0,0-1 1 0 0,-1-1 0 0 0,1 0-1 0 0,0-1 1 0 0,-1 0 0 0 0,0-1-1 0 0,1-1 1 0 0,-2 0 0 0 0,1 0-1 0 0,0-1 1 0 0,-1 0 0 0 0,0-1-1 0 0,-1-1 1 0 0,0 1 0 0 0,1-3-223 0 0,10-7 25 0 0,-1-1 1 0 0,-1-2 0 0 0,-1 0 0 0 0,0 0 0 0 0,-2-2-1 0 0,-1 0 1 0 0,0-1 0 0 0,-2 0 0 0 0,0-1 0 0 0,-2-1-1 0 0,1-3-25 0 0,-7 17-121 0 0,0-1-1 0 0,0 0 0 0 0,-2 0 0 0 0,1 0 0 0 0,-1 0 0 0 0,-1-1 0 0 0,0 1 1 0 0,-1-1-1 0 0,0 1 0 0 0,-1-1 0 0 0,-1 1 0 0 0,1-1 0 0 0,-2 0 0 0 0,0 1 1 0 0,-1 0-1 0 0,0-1 0 0 0,0 1 0 0 0,-2 0 0 0 0,0-1 122 0 0,2 10-32 0 0,-1 1 1 0 0,0-1-1 0 0,1 1 0 0 0,-1-1 0 0 0,0 1 0 0 0,0 1 0 0 0,-1-1 1 0 0,1 0-1 0 0,0 1 0 0 0,0 0 0 0 0,-1 0 0 0 0,1 0 0 0 0,-1 1 0 0 0,1-1 1 0 0,-1 1-1 0 0,1 0 0 0 0,-1 0 0 0 0,1 1 0 0 0,0-1 0 0 0,-1 1 1 0 0,1 0-1 0 0,0 0 0 0 0,-1 1 0 0 0,1-1 0 0 0,0 1 0 0 0,0 0 1 0 0,0 0-1 0 0,0 0 0 0 0,0 1 0 0 0,1-1 0 0 0,-1 1 0 0 0,1 0 0 0 0,-1 0 1 0 0,1 0-1 0 0,0 1 0 0 0,0-1 0 0 0,1 1 0 0 0,-1-1 0 0 0,1 1 1 0 0,-1 1 31 0 0,-6 8 8 0 0,0 0 1 0 0,1 2 0 0 0,0-1-1 0 0,1 1 1 0 0,1 0 0 0 0,0 0-1 0 0,1 0 1 0 0,1 1 0 0 0,0 0-1 0 0,2 0 1 0 0,-1 0 0 0 0,2 0-1 0 0,0 0 1 0 0,1 1 0 0 0,0-1-1 0 0,4 15-8 0 0,-2-16-74 0 0,1 0 0 0 0,1-1 0 0 0,0 1 0 0 0,1-1-1 0 0,1 0 1 0 0,0 0 0 0 0,1-1 0 0 0,0 0 0 0 0,1 0-1 0 0,0 0 1 0 0,1-1 0 0 0,1-1 0 0 0,0 1 0 0 0,0-2 0 0 0,1 1-1 0 0,8 5 75 0 0,24 2-5017 0 0,-12-19-4369 0 0,-23-2 6295 0 0</inkml:trace>
  <inkml:trace contextRef="#ctx0" brushRef="#br0" timeOffset="854.913">1203 330 120 0 0,'0'0'1650'0'0,"0"0"-21"0"0,0 0 21 0 0,0 0-26 0 0,0 0-166 0 0,0 0-212 0 0,0 0-171 0 0,0 0-166 0 0,0 0-114 0 0,0 0-92 0 0,0 0-82 0 0,-18 31-31 0 0,-55 96-28 0 0,59-78 349 0 0,18-46-688 0 0,-2 1-42 0 0,1-1 0 0 0,0 0 0 0 0,1 0 0 0 0,-1 0 0 0 0,0 0 0 0 0,1 0 0 0 0,0 0 0 0 0,0-1 0 0 0,0 0 0 0 0,0 0 0 0 0,0 0 0 0 0,0 0 0 0 0,0-1 0 0 0,1 1 0 0 0,-1-1 0 0 0,0 0 0 0 0,1 0 0 0 0,-1-1 0 0 0,1 1 0 0 0,-1-1 0 0 0,1 0 0 0 0,-1-1 0 0 0,1 1 0 0 0,-1-1 0 0 0,1 1 0 0 0,-1-2 0 0 0,1 1 0 0 0,-1 0 1 0 0,4-2-183 0 0,0 0 133 0 0,0 0 1 0 0,1-1-1 0 0,-1 1 0 0 0,0-2 0 0 0,-1 1 0 0 0,1-1 0 0 0,-1 0 0 0 0,0-1 0 0 0,0 0 0 0 0,-1 0 0 0 0,0 0 0 0 0,0-1 0 0 0,0 1 0 0 0,-1-2 0 0 0,1 0-132 0 0,-2 2 15 0 0,-1-1 1 0 0,0 1 0 0 0,0 0 0 0 0,-1-1 0 0 0,0 0 0 0 0,0 0-1 0 0,-1 0 1 0 0,1 1 0 0 0,-1-1 0 0 0,-1 0 0 0 0,0-1 0 0 0,0 1-1 0 0,0 0 1 0 0,-1-5-16 0 0,0 9-169 0 0,0-1 1 0 0,0 1-1 0 0,0 0 0 0 0,0 0 0 0 0,-1 0 0 0 0,1 0 1 0 0,-1 0-1 0 0,0 1 0 0 0,0-1 0 0 0,0 0 0 0 0,0 1 0 0 0,0-1 1 0 0,-1 1-1 0 0,1 0 0 0 0,-1 0 0 0 0,1 0 0 0 0,-1 0 1 0 0,0 0-1 0 0,0 1 0 0 0,0-1 0 0 0,-1 0 169 0 0,-23-7-3722 0 0,7 7-3491 0 0,8 2-1524 0 0</inkml:trace>
  <inkml:trace contextRef="#ctx0" brushRef="#br0" timeOffset="1291.577">1582 378 360 0 0,'0'0'1986'0'0,"0"0"128"0"0,0 0 106 0 0,0 0-113 0 0,0 0-224 0 0,0 0-254 0 0,0 0-228 0 0,0 0-166 0 0,0 0-181 0 0,0 0-114 0 0,0 0-109 0 0,0 0-116 0 0,0 0-117 0 0,-3-6-139 0 0,-8-19-109 0 0,-20 38 575 0 0,25-8-875 0 0,1 0 0 0 0,0 0 0 0 0,0 1 0 0 0,1 0 0 0 0,0 0 0 0 0,0 0 0 0 0,0 1 0 0 0,1-1 0 0 0,0 1 0 0 0,0 0 0 0 0,1 0 0 0 0,0 0 0 0 0,0 0 0 0 0,0 0 0 0 0,1 1 0 0 0,0-1 0 0 0,0 0 0 0 0,1 1 0 0 0,0-1 0 0 0,1 2-50 0 0,-1-4 21 0 0,0 0 0 0 0,0 0 0 0 0,1 0 1 0 0,-1 0-1 0 0,1 0 0 0 0,0 0 0 0 0,1 0 0 0 0,-1 0 0 0 0,1-1 0 0 0,0 1 0 0 0,1 0 0 0 0,-1-1 0 0 0,1 0 0 0 0,-1 0 0 0 0,1 1 0 0 0,0-1 0 0 0,1-1 0 0 0,-1 1 0 0 0,1-1 0 0 0,0 1 0 0 0,-1-1 0 0 0,2 0 0 0 0,-1 0 1 0 0,0-1-1 0 0,0 1 0 0 0,1-1 0 0 0,0 0 0 0 0,-1 0 0 0 0,1 0 0 0 0,0-1 0 0 0,0 0 0 0 0,0 0 0 0 0,0 0 0 0 0,0 0 0 0 0,0-1 0 0 0,0 0 0 0 0,3 0-21 0 0,-5 0-48 0 0,0 1 0 0 0,0-1-1 0 0,1 0 1 0 0,-1 0 0 0 0,0-1-1 0 0,0 1 1 0 0,1-1 0 0 0,-1 1 0 0 0,0-1-1 0 0,0 0 1 0 0,0 0 0 0 0,0 0 0 0 0,0-1-1 0 0,0 1 1 0 0,0-1 0 0 0,0 0-1 0 0,-1 0 1 0 0,1 0 0 0 0,-1 0 0 0 0,1 0-1 0 0,-1 0 1 0 0,0-1 0 0 0,1 1-1 0 0,-1-1 1 0 0,-1 1 0 0 0,1-1 0 0 0,0 0-1 0 0,-1 0 1 0 0,1 0 0 0 0,-1 0 48 0 0,15-28-3493 0 0,-8 11-4578 0 0,-6 15-1503 0 0</inkml:trace>
  <inkml:trace contextRef="#ctx0" brushRef="#br0" timeOffset="1548.548">1853 396 8714 0 0,'0'0'2312'0'0,"0"0"-674"0"0,0 0-290 0 0,0 0-26 0 0,0 0-172 0 0,0 0-345 0 0,0 0-326 0 0,0 0-191 0 0,0 0-127 0 0,0 0-98 0 0,0 0-46 0 0,0 0-54 0 0,0 0-54 0 0,-3 16-69 0 0,-7 48-109 0 0,2-46-1937 0 0,4-19-2088 0 0,3 0 369 0 0,1 1-3390 0 0</inkml:trace>
  <inkml:trace contextRef="#ctx0" brushRef="#br0" timeOffset="1780.312">1786 87 9386 0 0,'0'0'3345'0'0,"0"0"-2281"0"0,0 0-664 0 0,0 0-232 0 0,0 0-248 0 0,0 0-256 0 0,0 0-184 0 0,0 0-328 0 0,0 0-753 0 0,0 0-1439 0 0,0 0-881 0 0,0 0-96 0 0</inkml:trace>
  <inkml:trace contextRef="#ctx0" brushRef="#br0" timeOffset="1948.863">2085 6 8906 0 0,'0'0'2572'0'0,"0"0"-550"0"0,0 0-268 0 0,0 0-248 0 0,0 0-255 0 0,0 0-198 0 0,0 0-122 0 0,0 0-75 0 0,0 0-98 0 0,0 0-124 0 0,0 0-141 0 0,0 0-135 0 0,0 0-124 0 0,5 30-84 0 0,17 91-44 0 0,-22-22 88 0 0,-1 50-186 0 0,2-111-4533 0 0,-1 1-5599 0 0,0-37 5091 0 0,-3-1 929 0 0</inkml:trace>
  <inkml:trace contextRef="#ctx0" brushRef="#br0" timeOffset="2821.446">2024 371 0 0 0,'0'0'1352'0'0,"0"0"651"0"0,0 0 191 0 0,0 0-113 0 0,0 0-368 0 0,0 0-307 0 0,0 0-188 0 0,0 0-114 0 0,0 0-47 0 0,31-2-56 0 0,98-6-72 0 0,-40 12 2157 0 0,-73 1-2630 0 0,25 7 1406 0 0,-17-10-1596 0 0,40-9 173 0 0,25-54 430 0 0,-88 61-861 0 0,0-1 0 0 0,-1 1 1 0 0,1 0-1 0 0,0-1 1 0 0,-1 1-1 0 0,1 0 1 0 0,0 0-1 0 0,-1-1 1 0 0,1 1-1 0 0,0 0 0 0 0,0 0 1 0 0,-1 0-1 0 0,1 0 1 0 0,0 0-1 0 0,-1 0 1 0 0,1 0-1 0 0,0 0 1 0 0,0 1-1 0 0,-1-1 0 0 0,1 0 1 0 0,0 0-1 0 0,-1 1 1 0 0,1-1-1 0 0,0 0 1 0 0,-1 1-1 0 0,1-1 1 0 0,0 0-1 0 0,-1 1 0 0 0,1-1 1 0 0,-1 1-1 0 0,1-1 1 0 0,-1 1-1 0 0,1-1 1 0 0,-1 1-1 0 0,1-1 0 0 0,-1 1 1 0 0,0 0-1 0 0,1-1 1 0 0,-1 1-1 0 0,0 0 1 0 0,0-1-1 0 0,1 1 1 0 0,-1 0-1 0 0,0-1 0 0 0,0 1 1 0 0,0 0-1 0 0,0 0 1 0 0,0-1-1 0 0,0 1 1 0 0,0 0-1 0 0,0 0 1 0 0,0-1-1 0 0,0 1 0 0 0,0 0 1 0 0,0-1-1 0 0,0 1 1 0 0,-1 0-1 0 0,1 0-8 0 0,3 11 20 0 0,64 99 205 0 0,-38-61-2 0 0,4-72 1487 0 0,-24 14-1667 0 0,0-1 0 0 0,0 1 1 0 0,1 1-1 0 0,0 0 0 0 0,1 0 1 0 0,0 1-1 0 0,0 0 0 0 0,0 1 0 0 0,1 0 1 0 0,-1 1-1 0 0,3 0-43 0 0,-11 3-3 0 0,-1 1 1 0 0,0 0-1 0 0,0 0 1 0 0,0 0-1 0 0,0 0 1 0 0,1 0-1 0 0,-1 0 1 0 0,0 1 0 0 0,0-1-1 0 0,0 1 1 0 0,0-1-1 0 0,0 1 1 0 0,0 0-1 0 0,0 0 1 0 0,0 0-1 0 0,0 0 1 0 0,0 0-1 0 0,0 1 1 0 0,-1-1-1 0 0,1 0 1 0 0,0 1-1 0 0,-1-1 1 0 0,1 1-1 0 0,-1 0 1 0 0,0-1-1 0 0,1 1 1 0 0,-1 0-1 0 0,0 0 1 0 0,0 0-1 0 0,0 0 1 0 0,0 0-1 0 0,0 1 3 0 0,20 71 86 0 0,-20-69-79 0 0,-5 142 251 0 0,-1-123-253 0 0,-1 0 0 0 0,0 0 1 0 0,-2-1-1 0 0,0 0 0 0 0,-2 0 1 0 0,-1-1-1 0 0,0 0 0 0 0,-2-1 1 0 0,0 0-1 0 0,-2-1 0 0 0,0-1 1 0 0,-1 0-1 0 0,-1-1 0 0 0,0-1 1 0 0,-2-1-1 0 0,0 0 0 0 0,0-1 1 0 0,-2-1-1 0 0,0-1 0 0 0,-5 1-5 0 0,21-11-11 0 0,-1 1-1 0 0,0-1 0 0 0,-1-1 0 0 0,1 1 0 0 0,0-1 0 0 0,-1 0 1 0 0,1-1-1 0 0,-1 1 0 0 0,0-1 0 0 0,1-1 0 0 0,-1 1 0 0 0,0-1 1 0 0,0 0-1 0 0,1-1 0 0 0,-4 0 12 0 0,6-3-21 0 0,1 0 0 0 0,1 0-1 0 0,-1 0 1 0 0,0 0 0 0 0,1-1 0 0 0,0 1-1 0 0,0-1 1 0 0,0 1 0 0 0,1-1 0 0 0,-1 0 0 0 0,1 0-1 0 0,0 1 1 0 0,1-1 0 0 0,-1 0 0 0 0,1 0-1 0 0,0 0 1 0 0,0 0 0 0 0,1 0 0 0 0,-1 0 0 0 0,1 0-1 0 0,0 0 1 0 0,0 0 0 0 0,2-1 21 0 0,2-11-44 0 0,1 0 0 0 0,1 1 1 0 0,0 1-1 0 0,2-1 0 0 0,-1 1 0 0 0,2 0 0 0 0,0 1 1 0 0,1 0-1 0 0,0 1 0 0 0,1 0 0 0 0,5-3 44 0 0,19-17-372 0 0,3 2-1 0 0,1 1 0 0 0,1 2 0 0 0,1 2 1 0 0,1 2-1 0 0,1 1 0 0 0,1 3 0 0 0,14-3 373 0 0,138-46-3518 0 0,-112 49-5552 0 0,-70 16-769 0 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7642 0 0,'0'0'3223'0'0,"0"0"-1888"0"0,0 0-392 0 0,0 0 268 0 0,0 0 133 0 0,0 0-78 0 0,0 0-179 0 0,0 0-197 0 0,0 0-184 0 0,34-7-183 0 0,110-18-194 0 0,-59 8-132 0 0,59-1-3227 0 0,-112 17-434 0 0,-11-1-1796 0 0,-4 2-3682 0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3.3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476 175 3921 0 0,'0'0'1161'0'0,"0"0"-18"0"0,0 0 50 0 0,0 0 118 0 0,0 0 77 0 0,0 0-19 0 0,0 0-80 0 0,0 0-150 0 0,0 0-152 0 0,0 0-142 0 0,0 0-137 0 0,0 0-96 0 0,0 0-88 0 0,-23-22-38 0 0,-68-65-13 0 0,30 38 1389 0 0,55 46-1794 0 0,0 1-1 0 0,1-1 1 0 0,-1 1-1 0 0,0 1 1 0 0,0-1-1 0 0,0 1 1 0 0,0 0-1 0 0,-1 0 1 0 0,1 1-1 0 0,0-1 1 0 0,0 2-1 0 0,0-1 1 0 0,-6 1-68 0 0,9 1-12 0 0,-1 1 0 0 0,1-1 0 0 0,0 0 0 0 0,-1 1 1 0 0,1 0-1 0 0,0 0 0 0 0,1 0 0 0 0,-1 0 0 0 0,1 0 1 0 0,-1 0-1 0 0,1 1 0 0 0,0-1 0 0 0,0 1 0 0 0,0 0 1 0 0,1-1-1 0 0,-1 1 0 0 0,1 0 0 0 0,0 0 0 0 0,0 0 1 0 0,0 2 11 0 0,-3 218 290 0 0,9-163-181 0 0,2-1-1 0 0,3 0 1 0 0,2 0-1 0 0,3 0 0 0 0,7 12-108 0 0,-20-66 6 0 0,80 220 236 0 0,-69-184-155 0 0,-2 1 1 0 0,-2 0 0 0 0,-1 0 0 0 0,-3 1-1 0 0,0 39-87 0 0,-3-75 41 0 0,-2 0 0 0 0,1 0 0 0 0,-1 0 0 0 0,0 0-1 0 0,-1 0 1 0 0,0 0 0 0 0,0 0 0 0 0,-1 0-1 0 0,0 0 1 0 0,0-1 0 0 0,-1 1 0 0 0,0-1-1 0 0,0 1 1 0 0,-1-1 0 0 0,0 0 0 0 0,0 0-1 0 0,-1-1 1 0 0,0 1 0 0 0,0-1 0 0 0,0 0 0 0 0,-1 0-1 0 0,0-1 1 0 0,-5 4-41 0 0,0-4 27 0 0,0 0 0 0 0,-1 0-1 0 0,0-1 1 0 0,0-1 0 0 0,-1 0 0 0 0,1-1 0 0 0,-1 0-1 0 0,1-1 1 0 0,-1-1 0 0 0,1 0 0 0 0,-1 0-1 0 0,0-1-26 0 0,6 0-168 0 0,0-1-1 0 0,1 0 1 0 0,-1 0-1 0 0,0 0 0 0 0,1-1 1 0 0,0 0-1 0 0,-1 0 1 0 0,1 0-1 0 0,0-1 0 0 0,1 0 1 0 0,-1 0-1 0 0,1-1 1 0 0,0 1-1 0 0,0-1 0 0 0,0 0 1 0 0,0-1-1 0 0,1 1 0 0 0,0-1 1 0 0,0 0-1 0 0,1 0 1 0 0,0 0-1 0 0,0 0 0 0 0,0-1 1 0 0,1 1-1 0 0,-1-1 1 0 0,2 0-1 0 0,-1 1 0 0 0,0-7 169 0 0,7-42-4477 0 0,10 22-3071 0 0,-6 21 464 0 0</inkml:trace>
  <inkml:trace contextRef="#ctx0" brushRef="#br0" timeOffset="565.908">837 687 7634 0 0,'0'0'2129'0'0,"0"0"-982"0"0,0 0-220 0 0,0 0 35 0 0,0 0-51 0 0,0 0-82 0 0,0 0-91 0 0,0 0-81 0 0,0 0-54 0 0,0 0-106 0 0,0 0-139 0 0,0 0-117 0 0,-27 12-62 0 0,-80 40-11 0 0,59-10 109 0 0,45-34-221 0 0,-2 0-23 0 0,1-1 0 0 0,0 1 0 0 0,0 0-1 0 0,1 0 1 0 0,0 1 0 0 0,0-1 0 0 0,1 1-1 0 0,0-1 1 0 0,1 1 0 0 0,0 0 0 0 0,0-1 0 0 0,1 1-1 0 0,0 0 1 0 0,0 0 0 0 0,1-1 0 0 0,1 1 0 0 0,-1 0-1 0 0,1-1 1 0 0,1 1 0 0 0,-1-1 0 0 0,1 0-1 0 0,1 0 1 0 0,0 0 0 0 0,0 0 0 0 0,0 0 0 0 0,1-1-1 0 0,0 0 1 0 0,1 0 0 0 0,-1 0 0 0 0,1-1-1 0 0,4 3-32 0 0,-3-6 83 0 0,0 0 0 0 0,0-1 0 0 0,1 0-1 0 0,-1-1 1 0 0,0 0 0 0 0,1 0 0 0 0,-1 0-1 0 0,1-1 1 0 0,-1 0 0 0 0,1-1 0 0 0,-1 1-1 0 0,1-2 1 0 0,-1 1 0 0 0,0-1 0 0 0,1 0-1 0 0,-1 0 1 0 0,0-1 0 0 0,0 0 0 0 0,-1 0-1 0 0,1-1 1 0 0,-1 0 0 0 0,1 0-1 0 0,-1 0 1 0 0,3-4-83 0 0,22-17 145 0 0,-1-1-1 0 0,-2-1 0 0 0,-1-2 1 0 0,-1 0-1 0 0,-1-2 0 0 0,-2-1 1 0 0,-1-1-1 0 0,-2-1 1 0 0,-1 0-1 0 0,-2-2 0 0 0,-1 0 1 0 0,0-4-145 0 0,-10 21-54 0 0,-1-1 1 0 0,0 1 0 0 0,-2-1 0 0 0,0 0 0 0 0,-1-1 0 0 0,-1 1 0 0 0,-1 0 0 0 0,-1-1 0 0 0,0 1 0 0 0,-2 0-1 0 0,-3-13 54 0 0,3 24-37 0 0,0 1 0 0 0,-1 0 0 0 0,0 0-1 0 0,0 0 1 0 0,-1 0 0 0 0,0 1 0 0 0,-1 0-1 0 0,1 0 1 0 0,-1 0 0 0 0,0 1 0 0 0,-1 0-1 0 0,0 0 1 0 0,-3-2 37 0 0,7 5-14 0 0,0 1 0 0 0,-1 0 0 0 0,1 0 0 0 0,0 0 0 0 0,-1 0 0 0 0,1 0 0 0 0,-1 1 0 0 0,0 0 0 0 0,1 0 0 0 0,-1 0 0 0 0,0 0 0 0 0,0 0 0 0 0,0 1 0 0 0,0-1 0 0 0,0 1 0 0 0,0 0 0 0 0,1 0 0 0 0,-1 1 0 0 0,0-1 0 0 0,0 1 0 0 0,0 0 0 0 0,0 0 0 0 0,1 0 0 0 0,-1 1 0 0 0,0-1 0 0 0,1 1 0 0 0,-1 0 0 0 0,1 0 0 0 0,0 0 0 0 0,0 0 0 0 0,-2 2 14 0 0,-8 12 43 0 0,1 1 1 0 0,0 0-1 0 0,2 1 1 0 0,0 0-1 0 0,1 1 1 0 0,0 0-1 0 0,2 1 1 0 0,0-1-1 0 0,2 1 1 0 0,0 1 0 0 0,1-1-1 0 0,1 1 1 0 0,1-1-1 0 0,0 1 1 0 0,2 0-1 0 0,1 0 1 0 0,1 7-44 0 0,1-8 14 0 0,0 1 1 0 0,2 0-1 0 0,0-1 1 0 0,1 0-1 0 0,1 0 0 0 0,1-1 1 0 0,1 0-1 0 0,1 0 1 0 0,0-1-1 0 0,2 0 1 0 0,0-1-1 0 0,0 0 0 0 0,2-1 1 0 0,0-1-1 0 0,1 0 1 0 0,0-1-1 0 0,2 0-14 0 0,-9-7-132 0 0,0 0 1 0 0,1 0-1 0 0,0-1 0 0 0,0 0 1 0 0,0 0-1 0 0,1-1 0 0 0,0 0 1 0 0,0-1-1 0 0,0 0 0 0 0,1-1 1 0 0,-1 0-1 0 0,9 1 132 0 0,27-9-3258 0 0,-4-23-3521 0 0,-34 19 2121 0 0,1 4-1597 0 0</inkml:trace>
  <inkml:trace contextRef="#ctx0" brushRef="#br0" timeOffset="3771.009">1625 429 1192 0 0,'0'0'750'0'0,"0"0"-42"0"0,0 0 17 0 0,0 0 114 0 0,0 0 108 0 0,0 0 11 0 0,0 0-47 0 0,0 0-39 0 0,0 0-57 0 0,0 0-39 0 0,-20 31-33 0 0,-60 99-30 0 0,51-55 459 0 0,29-61-872 0 0,-2-3-116 0 0,0-1-1 0 0,0 1 1 0 0,1 0-1 0 0,1 0 1 0 0,0 0 0 0 0,0-1-1 0 0,1 1 1 0 0,0 0-1 0 0,1 0 1 0 0,1-1-1 0 0,-1 1 1 0 0,2-1-1 0 0,-1 0 1 0 0,1 0-1 0 0,1 0 1 0 0,0 0-1 0 0,0-1 1 0 0,1 0 0 0 0,0 0-1 0 0,1 0 1 0 0,0-1-1 0 0,0 0 1 0 0,1 0-1 0 0,0-1 1 0 0,0 0-1 0 0,0 0 1 0 0,1-1-1 0 0,0 0 1 0 0,1 0-1 0 0,-1-1 1 0 0,1-1 0 0 0,9 4-184 0 0,-2-6 194 0 0,1-1 0 0 0,0 0 0 0 0,0-1 0 0 0,-1-1 0 0 0,1-1 0 0 0,0 0 0 0 0,-1-1 0 0 0,1-1 0 0 0,-1-1 1 0 0,0-1-1 0 0,-1 0 0 0 0,1-1 0 0 0,-1 0 0 0 0,0-2 0 0 0,-1 0 0 0 0,0 0 0 0 0,0-2 0 0 0,-1 0 0 0 0,-1 0 1 0 0,0-1-1 0 0,0-1 0 0 0,-1 0 0 0 0,-1-1 0 0 0,3-5-194 0 0,-8 13-29 0 0,0-2 0 0 0,-1 1 1 0 0,1 0-1 0 0,-2-1 0 0 0,1 0 0 0 0,-1 0 1 0 0,0-1-1 0 0,-1 1 0 0 0,0-1 0 0 0,0 0 1 0 0,-1 1-1 0 0,0-1 0 0 0,-1 0 1 0 0,0 0-1 0 0,0-1 0 0 0,-1 1 0 0 0,0 0 1 0 0,0 0-1 0 0,-1 0 0 0 0,-1 0 0 0 0,1 0 1 0 0,-1 0-1 0 0,-1 0 0 0 0,0 0 0 0 0,0 1 1 0 0,-1 0-1 0 0,1-1 0 0 0,-2 1 0 0 0,-4-7 29 0 0,0 4-431 0 0,-1 1-1 0 0,0 1 1 0 0,0 0-1 0 0,-1 0 1 0 0,0 1-1 0 0,-1 0 1 0 0,0 1-1 0 0,0 0 1 0 0,0 1-1 0 0,-1 0 0 0 0,0 1 1 0 0,0 0-1 0 0,0 2 1 0 0,-1-1-1 0 0,1 1 1 0 0,-14 0 431 0 0,13 1-749 0 0,0 2 0 0 0,0-1 0 0 0,0 2 0 0 0,0 0 0 0 0,1 0 0 0 0,-1 1 0 0 0,0 1 0 0 0,1 1 1 0 0,-1 0-1 0 0,-7 3 749 0 0,-19 12-3825 0 0,12-4-76 0 0</inkml:trace>
  <inkml:trace contextRef="#ctx0" brushRef="#br0" timeOffset="4268.023">1446 834 4417 0 0,'0'0'3445'0'0,"0"0"-769"0"0,0 0-423 0 0,0 0-301 0 0,0 0-279 0 0,0 0-305 0 0,0 0-297 0 0,0 0-231 0 0,0 0-172 0 0,0 0-105 0 0,0 0-42 0 0,0 0 1 0 0,11-9-17 0 0,95-67 1314 0 0,-99 71-1728 0 0,0 0 0 0 0,1 1 0 0 0,0 0 0 0 0,0 1 0 0 0,0 0 0 0 0,0 0 0 0 0,1 0 0 0 0,-1 1 0 0 0,1 1-1 0 0,-1-1 1 0 0,1 1 0 0 0,0 1 0 0 0,-1 0 0 0 0,1 0 0 0 0,0 1 0 0 0,0 0 0 0 0,-1 0 0 0 0,1 1 0 0 0,-1 0 0 0 0,1 0 0 0 0,-1 1 0 0 0,6 3-91 0 0,112 73 1512 0 0,-115-76-1440 0 0,0 0-1 0 0,0-1 1 0 0,0-1-1 0 0,1 0 1 0 0,-1-1-1 0 0,1 0 1 0 0,-1-1 0 0 0,0 0-1 0 0,1 0 1 0 0,-1-1-1 0 0,0-1 1 0 0,5-2-72 0 0,1-2-1547 0 0,3-1-3338 0 0,-6 6-5899 0 0,-8 2-665 0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41.3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686 403 840 0 0,'0'0'1092'0'0,"0"0"-63"0"0,0 0 66 0 0,0 0 106 0 0,0 0 15 0 0,0 0-63 0 0,0 0-148 0 0,0 0-77 0 0,0 0-35 0 0,0 0-75 0 0,0 0-79 0 0,0 0-96 0 0,0 0-91 0 0,-10 30-82 0 0,-34 95-65 0 0,-13-8 373 0 0,38-85-728 0 0,-3-2 0 0 0,0 0 0 0 0,-2-1 1 0 0,-1-1-1 0 0,-1-1 0 0 0,-1-2 0 0 0,-2 0 1 0 0,0-2-1 0 0,-2-2 0 0 0,-12 7-50 0 0,28-18 41 0 0,0 0-1 0 0,0-2 0 0 0,-1 1 1 0 0,0-2-1 0 0,0 0 0 0 0,-1-1 1 0 0,0-1-1 0 0,0-1 0 0 0,0 0 1 0 0,-1-1-1 0 0,1-1 0 0 0,-13 0-40 0 0,28-2 23 0 0,0 0 0 0 0,-1-1 0 0 0,1 1 0 0 0,0-1 0 0 0,-1 1 0 0 0,1-1-1 0 0,0 0 1 0 0,0 0 0 0 0,-1 0 0 0 0,1 0 0 0 0,0-1 0 0 0,0 1 0 0 0,0-1 0 0 0,1 1-1 0 0,-1-1 1 0 0,0 0 0 0 0,1 1 0 0 0,-1-1 0 0 0,1 0 0 0 0,-1 0 0 0 0,1 0-1 0 0,0 0 1 0 0,0 0 0 0 0,0 0 0 0 0,0-1 0 0 0,0 1 0 0 0,0 0 0 0 0,1-1 0 0 0,-1 1-1 0 0,1 0 1 0 0,-1-1 0 0 0,1 1 0 0 0,0-2-23 0 0,11-81-22 0 0,0 52 303 0 0,3 0 1 0 0,0 1 0 0 0,2 0 0 0 0,2 1 0 0 0,1 1 0 0 0,1 1 0 0 0,1 1 0 0 0,2 0-1 0 0,0 2 1 0 0,2 1 0 0 0,14-10-282 0 0,-36 33 56 0 0,1 1 0 0 0,1-1 0 0 0,-1 1-1 0 0,0 0 1 0 0,0 0 0 0 0,0 1 0 0 0,1-1-1 0 0,-1 1 1 0 0,0 0 0 0 0,1 0 0 0 0,-1 1-1 0 0,0-1 1 0 0,0 1 0 0 0,1 0 0 0 0,-1 0-1 0 0,0 0 1 0 0,0 0 0 0 0,0 1 0 0 0,0 0 0 0 0,0 0-1 0 0,-1 0 1 0 0,1 0 0 0 0,0 1 0 0 0,-1-1-1 0 0,0 1 1 0 0,1 0 0 0 0,-1 0 0 0 0,0 0-1 0 0,-1 0 1 0 0,1 1 0 0 0,0-1 0 0 0,-1 1 0 0 0,0-1-1 0 0,0 1 1 0 0,0 0 0 0 0,0 2-56 0 0,18 16 238 0 0,12 8 10 0 0,1-1 1 0 0,2-2-1 0 0,0-1 1 0 0,36 19-249 0 0,74 44-390 0 0,-134-83-785 0 0,1 2-3040 0 0,0-4-6488 0 0,-8-4 4270 0 0</inkml:trace>
  <inkml:trace contextRef="#ctx0" brushRef="#br0" timeOffset="634.06">1319 153 0 0 0,'0'0'3741'0'0,"0"0"-1651"0"0,0 0-425 0 0,0 0 4 0 0,0 0 22 0 0,0 0-92 0 0,0 0-170 0 0,0 0-222 0 0,0 0-224 0 0,0 0-164 0 0,0 0-132 0 0,0 0-99 0 0,0 0-71 0 0,-15-16-46 0 0,-50-49-43 0 0,64 63-390 0 0,-1 0 1 0 0,1 1-1 0 0,-1-1 0 0 0,0 0 1 0 0,1 1-1 0 0,-1-1 0 0 0,0 1 1 0 0,0-1-1 0 0,0 1 0 0 0,0 0 1 0 0,0 0-1 0 0,0 0 0 0 0,0 0 0 0 0,-1 0 1 0 0,1 0-1 0 0,0 1 0 0 0,0-1 1 0 0,-1 1-1 0 0,1-1 0 0 0,-1 1 1 0 0,1 0-1 0 0,0 0 0 0 0,-1 0 1 0 0,-1 1-39 0 0,-6 0 148 0 0,4-2-75 0 0,0 0 0 0 0,0 1-1 0 0,0 0 1 0 0,0 0-1 0 0,0 1 1 0 0,0 0-1 0 0,0 0 1 0 0,0 0-1 0 0,0 1 1 0 0,0 0 0 0 0,0 0-1 0 0,1 0 1 0 0,-1 1-1 0 0,1 0 1 0 0,-1 0-1 0 0,1 0 1 0 0,0 0-1 0 0,0 1 1 0 0,1 0 0 0 0,-1 0-1 0 0,1 1 1 0 0,0-1-1 0 0,0 1 1 0 0,0 0-1 0 0,1 0 1 0 0,-1 0 0 0 0,0 3-73 0 0,1 4 52 0 0,0 0 0 0 0,1 1 0 0 0,0-1 0 0 0,1 1 0 0 0,0 0 0 0 0,1-1 0 0 0,0 1 0 0 0,1 0 0 0 0,1-1 0 0 0,1 5-52 0 0,71 215 870 0 0,-56-159-700 0 0,-3 0 0 0 0,-2 1-1 0 0,-5 0 1 0 0,-2 0 0 0 0,-4 4-170 0 0,0-60 40 0 0,-1 0 1 0 0,-1-1-1 0 0,0 1 1 0 0,-2 0 0 0 0,0-1-1 0 0,0 1 1 0 0,-2-1-1 0 0,0 1 1 0 0,-2-1 0 0 0,1-1-1 0 0,-2 1 1 0 0,0-1-1 0 0,-1 0 1 0 0,-1-1 0 0 0,0 0-1 0 0,-2 2-40 0 0,5-9-26 0 0,0-1-1 0 0,0 0 1 0 0,0 0-1 0 0,-1 0 1 0 0,0-1-1 0 0,0 0 1 0 0,-1 0-1 0 0,1-1 1 0 0,-1 0-1 0 0,-1 0 1 0 0,1-1-1 0 0,-1 0 1 0 0,1 0-1 0 0,-1-1 1 0 0,0-1-1 0 0,0 1 1 0 0,-1-1-1 0 0,1-1 1 0 0,0 1-1 0 0,-1-2 1 0 0,-8 1 26 0 0,16-3-204 0 0,0 0 0 0 0,-1-1 0 0 0,1 1 0 0 0,0 0 0 0 0,0-1 0 0 0,0 1 0 0 0,0-1 0 0 0,0 1 0 0 0,1-1-1 0 0,-1 0 1 0 0,1 0 0 0 0,0 0 0 0 0,0 0 0 0 0,0 0 0 0 0,0 0 0 0 0,0 0 0 0 0,1 0 0 0 0,-1 0 0 0 0,1 0 0 0 0,0-1 0 0 0,0 1 0 0 0,0 0 0 0 0,1 0 0 0 0,-1 0 0 0 0,1 0 0 0 0,-1-1 0 0 0,2 0 204 0 0,-2-3-839 0 0,4-16-2657 0 0,2 10-1631 0 0,-2 1-4846 0 0</inkml:trace>
  <inkml:trace contextRef="#ctx0" brushRef="#br0" timeOffset="10052.619">1785 455 5193 0 0,'0'0'1292'0'0,"0"0"-186"0"0,0 0-72 0 0,0 0 48 0 0,0 0 0 0 0,0 0-124 0 0,0 0-221 0 0,0 0-241 0 0,0 0-253 0 0,0 0-163 0 0,4 12 372 0 0,-7 11-111 0 0,-1 0 1 0 0,-1 0-1 0 0,-1-1 1 0 0,-1 0-1 0 0,-1 0 1 0 0,-1 0-1 0 0,-1-1 1 0 0,-1-1-1 0 0,-1 0 0 0 0,0 0 1 0 0,-15 16-342 0 0,-48 93 413 0 0,69-117-340 0 0,3-6-4 0 0,-1 0 0 0 0,1 0 0 0 0,0 0 0 0 0,1 1-1 0 0,-1 0 1 0 0,1-1 0 0 0,1 1 0 0 0,-1 0 0 0 0,1 0-1 0 0,0 0 1 0 0,1 0 0 0 0,0 0 0 0 0,0 0 0 0 0,0 0-1 0 0,1 3-68 0 0,2-7 73 0 0,0 0 0 0 0,1-1 0 0 0,-1 1 0 0 0,0 0 0 0 0,1-1 0 0 0,-1 0 0 0 0,1 1 0 0 0,0-2-1 0 0,0 1 1 0 0,0 0 0 0 0,0-1 0 0 0,0 0 0 0 0,0 1 0 0 0,0-2 0 0 0,0 1 0 0 0,1 0 0 0 0,-1-1 0 0 0,0 0-1 0 0,0 0 1 0 0,1 0 0 0 0,-1-1 0 0 0,0 1 0 0 0,2-1-73 0 0,2 1 72 0 0,163 17-267 0 0,-112-23-4284 0 0,-48-8-772 0 0,-7-9-3959 0 0,-4 19 7567 0 0</inkml:trace>
  <inkml:trace contextRef="#ctx0" brushRef="#br0" timeOffset="10302.273">1345 738 10306 0 0,'0'0'880'0'0,"0"0"-97"0"0,0 0 137 0 0,0 0 222 0 0,0 0 49 0 0,0 0-64 0 0,0 0-84 0 0,0 0-90 0 0,31 3-149 0 0,99 6-183 0 0,29-15 144 0 0,-115 0-832 0 0,48-7-1102 0 0,-60 8-1601 0 0,0 0-3321 0 0,-22 2-3731 0 0</inkml:trace>
  <inkml:trace contextRef="#ctx0" brushRef="#br0" timeOffset="11131.541">2304 757 3329 0 0,'0'0'2514'0'0,"0"0"-1054"0"0,0 0-384 0 0,0 0 15 0 0,0 0 43 0 0,0 0-72 0 0,0 0-132 0 0,0 0-150 0 0,0 0-181 0 0,0 0-142 0 0,0 0-153 0 0,0 0-141 0 0,-29 13-75 0 0,-91 44-74 0 0,70-19-46 0 0,45-29 12 0 0,0-1-48 0 0,1 0 1 0 0,0 0-1 0 0,0 0 1 0 0,1 0-1 0 0,0 1 1 0 0,0-1-1 0 0,1 1 1 0 0,0 0-1 0 0,1 0 1 0 0,0 0-1 0 0,0 0 1 0 0,1 0-1 0 0,0 4 68 0 0,0-10 17 0 0,0-1 0 0 0,1 0 0 0 0,-1 0 0 0 0,1 1 1 0 0,-1-1-1 0 0,1 0 0 0 0,0 0 0 0 0,0 0 0 0 0,0 0 0 0 0,0 0 0 0 0,0 0 0 0 0,0 0 0 0 0,1 0 0 0 0,-1 0 1 0 0,1-1-1 0 0,-1 1 0 0 0,1 0 0 0 0,0-1 0 0 0,-1 1 0 0 0,1-1 0 0 0,0 0 0 0 0,0 0 0 0 0,0 1 1 0 0,0-1-1 0 0,0-1 0 0 0,0 1 0 0 0,1 0 0 0 0,-1 0 0 0 0,0-1 0 0 0,0 1 0 0 0,1-1 0 0 0,-1 0 0 0 0,0 0 1 0 0,1 0-18 0 0,79-8 2981 0 0,-62-4-2623 0 0,0-1-1 0 0,0-2 0 0 0,-1 1 0 0 0,-1-2 1 0 0,-1-1-1 0 0,0 0 0 0 0,-1-1 1 0 0,-1 0-1 0 0,-1-2 0 0 0,-1 0 0 0 0,12-21-357 0 0,-15 26 97 0 0,4-6-154 0 0,0-1 1 0 0,-1-1 0 0 0,-2 1 0 0 0,0-2 0 0 0,-1 0 0 0 0,-2 0 0 0 0,0 0 0 0 0,-2-1 0 0 0,0 0-1 0 0,-2-1 1 0 0,-1 1 0 0 0,-1-6 56 0 0,-2 21-125 0 0,1 3 60 0 0,0 0 1 0 0,-1 0-1 0 0,0 0 1 0 0,0 0-1 0 0,-1 0 1 0 0,0 0 0 0 0,0 0-1 0 0,0 0 1 0 0,-1 0-1 0 0,0 1 1 0 0,-1-1-1 0 0,1 1 1 0 0,-1-1-1 0 0,0 1 1 0 0,-1 0-1 0 0,0 0 1 0 0,0 1 0 0 0,0-1 64 0 0,2 4-25 0 0,-1 1 0 0 0,1 0 0 0 0,0 0 0 0 0,-1 0 0 0 0,1 0 0 0 0,-1 0 0 0 0,0 0 0 0 0,1 1 1 0 0,-1 0-1 0 0,1-1 0 0 0,-1 1 0 0 0,0 0 0 0 0,1 0 0 0 0,-1 0 0 0 0,0 0 0 0 0,1 1 1 0 0,-1-1-1 0 0,1 1 0 0 0,-1 0 0 0 0,1-1 0 0 0,-1 1 0 0 0,1 0 0 0 0,-1 0 0 0 0,1 1 0 0 0,0-1 1 0 0,-1 0-1 0 0,1 1 0 0 0,0 0 0 0 0,0-1 0 0 0,0 1 0 0 0,0 0 0 0 0,1 0 0 0 0,-1 0 1 0 0,0 0-1 0 0,1 1 25 0 0,-11 15 127 0 0,2 1-1 0 0,0 0 1 0 0,1 0 0 0 0,0 1 0 0 0,2 1 0 0 0,1-1 0 0 0,0 1 0 0 0,2 0 0 0 0,0 1-1 0 0,1-1 1 0 0,1 1 0 0 0,2-1 0 0 0,0 1 0 0 0,1 0 0 0 0,3 15-127 0 0,-2-18 31 0 0,0 0 0 0 0,2 0 1 0 0,0-1-1 0 0,1 0 0 0 0,1 1 1 0 0,1-2-1 0 0,0 1 0 0 0,2-1 1 0 0,0 0-1 0 0,6 8-31 0 0,-11-19-31 0 0,0 0 1 0 0,0 0-1 0 0,1-1 0 0 0,-1 1 0 0 0,2-1 0 0 0,-1 0 1 0 0,0-1-1 0 0,1 1 0 0 0,0-1 0 0 0,0 0 1 0 0,0 0-1 0 0,1-1 0 0 0,0 1 31 0 0,36-1-2595 0 0,-4-35-6545 0 0,-28 20 3597 0 0,-5 5 2174 0 0</inkml:trace>
  <inkml:trace contextRef="#ctx0" brushRef="#br0" timeOffset="11484.767">2956 370 9978 0 0,'0'0'1168'0'0,"0"0"-154"0"0,0 0 7 0 0,0 0 116 0 0,0 0 20 0 0,0 0-84 0 0,0 0-135 0 0,0 0-140 0 0,0 0-175 0 0,-19 34-159 0 0,-58 108-151 0 0,28-35 43 0 0,44-91-375 0 0,0 1 0 0 0,2-1-1 0 0,0 1 1 0 0,0-1 0 0 0,2 1-1 0 0,0 0 1 0 0,1 0 0 0 0,0 0-1 0 0,2 0 1 0 0,0-1 0 0 0,1 1-1 0 0,0-1 1 0 0,2 1 0 0 0,0-1-1 0 0,0 0 1 0 0,5 6 19 0 0,-2-3-20 0 0,33 44-40 0 0,11-55 924 0 0,24-45-817 0 0,-61 28-386 0 0,23-21-2791 0 0,-27 18-777 0 0,-3 0-3632 0 0,-6 8 1892 0 0</inkml:trace>
  <inkml:trace contextRef="#ctx0" brushRef="#br0" timeOffset="11733.657">2628 701 7218 0 0,'0'0'3503'0'0,"0"0"-1772"0"0,0 0-709 0 0,0 0-76 0 0,0 0-5 0 0,0 0-52 0 0,0 0-69 0 0,0 0-110 0 0,0 0-102 0 0,0 0-99 0 0,0 0-95 0 0,0 0-50 0 0,0 0-45 0 0,29 5-25 0 0,93 15-27 0 0,-105-17-225 0 0,0-1-1 0 0,0-1 0 0 0,1-1 1 0 0,-1 0-1 0 0,0-1 1 0 0,0-1-1 0 0,0 0 1 0 0,4-2-42 0 0,15-3-375 0 0,7-2-878 0 0,-1 0-5302 0 0,-30 9-2436 0 0</inkml:trace>
  <inkml:trace contextRef="#ctx0" brushRef="#br0" timeOffset="12386.664">3359 775 7834 0 0,'0'0'1741'0'0,"0"0"-371"0"0,0 0-100 0 0,0 0 109 0 0,0 0 33 0 0,0 0-120 0 0,0 0-209 0 0,0 0-156 0 0,0 0-139 0 0,0 0-126 0 0,0 0-128 0 0,0 0-88 0 0,32-2-34 0 0,99-6-35 0 0,-90 5-100 0 0,0-1-1 0 0,-1-2 1 0 0,1-2-1 0 0,27-10-276 0 0,-48 12-11 0 0,-19 6 0 0 0,69-25-760 0 0,-35-6-3369 0 0,-32 8-5129 0 0,-3 18 5246 0 0,0 0-385 0 0</inkml:trace>
  <inkml:trace contextRef="#ctx0" brushRef="#br0" timeOffset="12598.158">3652 484 2993 0 0,'0'0'2626'0'0,"0"0"-673"0"0,0 0-56 0 0,0 0 64 0 0,0 0-31 0 0,0 0-161 0 0,-6 34-278 0 0,-19 106-290 0 0,15 40 1524 0 0,27-37-2501 0 0,-3-102-941 0 0,1-16-5582 0 0,-13-22 1383 0 0,-2-2-3922 0 0</inkml:trace>
  <inkml:trace contextRef="#ctx0" brushRef="#br0" timeOffset="14287.624">3970 955 0 0 0,'0'0'336'0'0,"0"0"394"0"0,0 0 154 0 0,0 0 117 0 0,0 0 128 0 0,0 0 77 0 0,0 0-12 0 0,0 0-100 0 0,4 1-148 0 0,71-9 4300 0 0,-37-18-4497 0 0,-1-2 0 0 0,-2-2 0 0 0,0-1 1 0 0,-2-1-1 0 0,-2-2 0 0 0,20-28-749 0 0,-45 55-16 0 0,0 0 1 0 0,0-1-1 0 0,0 0 0 0 0,-1 0 0 0 0,-1 0 1 0 0,1-1-1 0 0,-2 1 0 0 0,1-1 0 0 0,-1 0 1 0 0,0 0-1 0 0,-1-1 0 0 0,0 1 0 0 0,0 0 0 0 0,-1-1 1 0 0,0 1-1 0 0,-1-1 0 0 0,0-1 16 0 0,-2 10-117 0 0,1 1-1 0 0,-1-1 1 0 0,1 1 0 0 0,-1-1-1 0 0,1 1 1 0 0,-1 0-1 0 0,0 0 1 0 0,1 0-1 0 0,-1 0 1 0 0,1 0 0 0 0,-1 0-1 0 0,0 0 1 0 0,1 0-1 0 0,-1 1 1 0 0,1-1 0 0 0,-1 0-1 0 0,1 1 1 0 0,-1 0-1 0 0,1-1 1 0 0,-1 1 0 0 0,1 0-1 0 0,0 0 1 0 0,-1 0-1 0 0,1 0 1 0 0,0 0 0 0 0,-1 1 117 0 0,-10 7-159 0 0,0 1 0 0 0,1 0 0 0 0,0 1 0 0 0,1 1 0 0 0,0 0 0 0 0,1 0 0 0 0,0 0 0 0 0,1 1 0 0 0,-2 4 159 0 0,-32 77-406 0 0,39-88 449 0 0,1 1 0 0 0,-1 0 0 0 0,1 0 1 0 0,1 0-1 0 0,-1 0 0 0 0,1 0 0 0 0,1 0 0 0 0,-1 0 0 0 0,1 0 0 0 0,0 0 0 0 0,1 0 0 0 0,-1 0 0 0 0,2 0 1 0 0,-1 0-1 0 0,1 0 0 0 0,0 0 0 0 0,0 0 0 0 0,1-1 0 0 0,0 1 0 0 0,0-1 0 0 0,0 0 0 0 0,1 0 0 0 0,0 0 1 0 0,0 0-1 0 0,4 3-43 0 0,-2-4 136 0 0,1-1 0 0 0,0 0 1 0 0,0 0-1 0 0,0 0 0 0 0,0-1 0 0 0,0 0 1 0 0,1-1-1 0 0,0 0 0 0 0,-1 0 0 0 0,1 0 1 0 0,0-1-1 0 0,0 0 0 0 0,0-1 1 0 0,0 0-1 0 0,-1 0 0 0 0,1-1 0 0 0,0 1 1 0 0,0-2-1 0 0,0 1 0 0 0,-1-1 0 0 0,1 0 1 0 0,-1-1-1 0 0,1 0 0 0 0,-1 0 1 0 0,0-1-1 0 0,0 0 0 0 0,6-4-136 0 0,6-3 46 0 0,0-1-1 0 0,-1 0 1 0 0,-1-2-1 0 0,0 0 1 0 0,0 0 0 0 0,-2-2-1 0 0,0 0 1 0 0,-1-1-1 0 0,0 0 1 0 0,-1-1 0 0 0,6-13-46 0 0,-14 22-205 0 0,0 0 0 0 0,0 0 0 0 0,-1-1 1 0 0,0 1-1 0 0,-1-1 0 0 0,0 0 0 0 0,0 0 0 0 0,-1 0 1 0 0,0 0-1 0 0,-1 0 0 0 0,0-1 205 0 0,-2 9-119 0 0,0 1-1 0 0,-1-1 0 0 0,1 1 1 0 0,0-1-1 0 0,-1 1 1 0 0,1 0-1 0 0,-1 0 1 0 0,1-1-1 0 0,-1 1 1 0 0,1 0-1 0 0,-1 0 1 0 0,0 1-1 0 0,0-1 0 0 0,1 0 1 0 0,-1 1-1 0 0,0-1 1 0 0,0 1-1 0 0,0-1 1 0 0,0 1-1 0 0,0 0 1 0 0,1 0-1 0 0,-1 0 1 0 0,0 0-1 0 0,0 0 0 0 0,0 0 1 0 0,0 0-1 0 0,0 1 1 0 0,0-1-1 0 0,0 1 1 0 0,1-1-1 0 0,-1 1 1 0 0,0 0-1 0 0,0 0 1 0 0,1 0-1 0 0,-1 0 0 0 0,0 0 1 0 0,1 0-1 0 0,-1 0 1 0 0,0 1 119 0 0,-5 4-9 0 0,0 0-1 0 0,0 0 1 0 0,1 0 0 0 0,0 1-1 0 0,0-1 1 0 0,0 2 0 0 0,1-1 0 0 0,0 1-1 0 0,1-1 1 0 0,-1 1 0 0 0,2 1-1 0 0,-1-1 1 0 0,1 0 0 0 0,0 1 0 0 0,1 0-1 0 0,0-1 1 0 0,0 1 0 0 0,1 0 0 0 0,0 0-1 0 0,1 0 1 0 0,0 0 0 0 0,0 0-1 0 0,1 6 10 0 0,2-10 205 0 0,0 1 0 0 0,0-1-1 0 0,1 0 1 0 0,-1 0-1 0 0,1 0 1 0 0,0 0 0 0 0,1-1-1 0 0,-1 1 1 0 0,1-1-1 0 0,0 0 1 0 0,0-1 0 0 0,0 1-1 0 0,0-1 1 0 0,0 0-1 0 0,1 0 1 0 0,0-1 0 0 0,-1 1-1 0 0,1-1 1 0 0,0-1-1 0 0,0 1 1 0 0,0-1 0 0 0,1 0-1 0 0,-1 0 1 0 0,0-1-1 0 0,0 0 1 0 0,0 0 0 0 0,1 0-1 0 0,-1-1 1 0 0,0 0-1 0 0,0 0 1 0 0,4-1-205 0 0,2-2 185 0 0,0-1-1 0 0,0 0 0 0 0,0-1 1 0 0,-1 0-1 0 0,0 0 1 0 0,0-2-1 0 0,-1 1 1 0 0,0-1-1 0 0,0-1 1 0 0,5-6-185 0 0,-12 13 23 0 0,10-9-8 0 0,0-1 0 0 0,-1 0 0 0 0,0-1 0 0 0,-1-1 0 0 0,0 0-1 0 0,-1 0 1 0 0,-1-1 0 0 0,0 0 0 0 0,-1 0 0 0 0,-1-1-1 0 0,0 0 1 0 0,-1-1 0 0 0,-1 0 0 0 0,0 1 0 0 0,-2-1-1 0 0,0-1 1 0 0,0 1 0 0 0,-2 0 0 0 0,0-9-15 0 0,-2 25-17 0 0,0-1 0 0 0,1 1-1 0 0,-1-1 1 0 0,0 0 0 0 0,0 1 0 0 0,-1 0 0 0 0,1-1 0 0 0,0 1 0 0 0,0 0 0 0 0,-1-1-1 0 0,1 1 1 0 0,0 0 0 0 0,-1 0 0 0 0,1 0 0 0 0,-1 0 0 0 0,0 1 0 0 0,1-1-1 0 0,-1 0 1 0 0,0 1 0 0 0,1-1 0 0 0,-1 1 0 0 0,0-1 0 0 0,0 1 0 0 0,0 0-1 0 0,1 0 1 0 0,-1-1 0 0 0,0 2 0 0 0,0-1 0 0 0,0 0 0 0 0,1 0 0 0 0,-1 0 0 0 0,0 1-1 0 0,0-1 1 0 0,1 1 0 0 0,-1 0 0 0 0,0-1 0 0 0,1 1 0 0 0,-1 0 0 0 0,0 0-1 0 0,1 0 1 0 0,-1 0 0 0 0,1 0 0 0 0,0 0 0 0 0,-1 0 0 0 0,1 1 0 0 0,0-1-1 0 0,0 0 1 0 0,0 1 0 0 0,0-1 0 0 0,0 1 0 0 0,0 0 0 0 0,0-1 0 0 0,0 1 17 0 0,-8 9 42 0 0,1-1 1 0 0,1 1 0 0 0,-1 0 0 0 0,2 0-1 0 0,0 1 1 0 0,0 0 0 0 0,1 0 0 0 0,0 1-1 0 0,1-1 1 0 0,1 1 0 0 0,0 0-1 0 0,1 0 1 0 0,0 0 0 0 0,1 0 0 0 0,0 1-1 0 0,1-1 1 0 0,0 0 0 0 0,1 0 0 0 0,1 0-1 0 0,0 1 1 0 0,1-2 0 0 0,1 1 0 0 0,0 0-1 0 0,2 4-42 0 0,-2-6-287 0 0,0 0 1 0 0,0 0-1 0 0,1 0 0 0 0,1-1 0 0 0,0 0 0 0 0,0 0 0 0 0,1-1 0 0 0,0 0 0 0 0,1 0 1 0 0,1 1 286 0 0,13 3-4729 0 0,-7-10-2509 0 0,-13-3 2229 0 0</inkml:trace>
  <inkml:trace contextRef="#ctx0" brushRef="#br0" timeOffset="14600.648">5108 834 3017 0 0,'0'0'1356'0'0,"0"0"2"0"0,0 0 82 0 0,0 0 79 0 0,0 0-32 0 0,0 0-107 0 0,0 0-165 0 0,0 0-160 0 0,0 0-80 0 0,0 0-80 0 0,0 0-30 0 0,0 0-14 0 0,0 0-25 0 0,16 25-4 0 0,50 76-29 0 0,-66-100-769 0 0,0 0 0 0 0,0 0 0 0 0,0 0 0 0 0,1 0 0 0 0,-1 0 0 0 0,0 0 0 0 0,0 0 0 0 0,1 0 0 0 0,-1 0 0 0 0,0 0 1 0 0,1 0-1 0 0,-1 0 0 0 0,1 0 0 0 0,0 0 0 0 0,-1-1 0 0 0,1 1 0 0 0,-1 0 0 0 0,1 0 0 0 0,0 0 0 0 0,0-1 0 0 0,0 1 1 0 0,-1 0-1 0 0,1-1 0 0 0,0 1 0 0 0,0-1 0 0 0,0 1 0 0 0,0-1 0 0 0,0 1 0 0 0,0-1 0 0 0,0 0 0 0 0,0 0 0 0 0,0 1 1 0 0,0-1-1 0 0,0 0 0 0 0,0 0 0 0 0,0 0 0 0 0,0 0 0 0 0,0 0 0 0 0,0 0 0 0 0,1 0 0 0 0,-1 0 0 0 0,0-1 0 0 0,0 1 0 0 0,0 0 1 0 0,0-1-1 0 0,0 1 0 0 0,0-1 0 0 0,-1 1 0 0 0,1-1 0 0 0,0 1 0 0 0,1-1-24 0 0,1-2 181 0 0,5-4-86 0 0,0 0 0 0 0,0 0-1 0 0,-1-1 1 0 0,0 0 0 0 0,0 0 0 0 0,-1 0-1 0 0,0-1 1 0 0,0 0 0 0 0,-1 0 0 0 0,0-1-1 0 0,-1 0 1 0 0,0 0 0 0 0,-1 0 0 0 0,0 0-1 0 0,0 0 1 0 0,-1 0 0 0 0,0-1 0 0 0,-1 1-1 0 0,0-1 1 0 0,-1 0 0 0 0,0-1-95 0 0,-1 9-122 0 0,1 1 0 0 0,-1-1 0 0 0,0 0 0 0 0,1 1 0 0 0,-1-1 0 0 0,-1 1 0 0 0,1-1 0 0 0,0 1 0 0 0,0-1 0 0 0,-1 1 0 0 0,1 0 0 0 0,-1 0 0 0 0,0 0 0 0 0,0 0 0 0 0,0 0 0 0 0,0 0 0 0 0,0 0 0 0 0,0 1 0 0 0,0-1 0 0 0,-1 1 0 0 0,1-1 0 0 0,0 1 0 0 0,-1 0 0 0 0,1 0 0 0 0,-1 0 0 0 0,0 0-1 0 0,1 1 1 0 0,-1-1 0 0 0,0 1 0 0 0,1-1 0 0 0,-1 1 0 0 0,0 0 0 0 0,-1 0 122 0 0,-29 1-4773 0 0,5 7-3895 0 0,17-3 2883 0 0</inkml:trace>
  <inkml:trace contextRef="#ctx0" brushRef="#br0" timeOffset="15170.773">5594 156 1920 0 0,'0'0'1969'0'0,"0"0"-243"0"0,0 0 6 0 0,0 0 70 0 0,0 0-62 0 0,0 0-149 0 0,0 0-212 0 0,0 0-255 0 0,0 0-186 0 0,0 0-150 0 0,0 0-88 0 0,0 0-29 0 0,0 0-27 0 0,-9-23-39 0 0,-28-71-32 0 0,7 61 421 0 0,23 32-789 0 0,3 0-190 0 0,0 0 0 0 0,1 0 0 0 0,-1 1 1 0 0,0-1-1 0 0,0 1 0 0 0,0-1 1 0 0,1 1-1 0 0,-1 0 0 0 0,0 1 0 0 0,0-1 1 0 0,1 1-1 0 0,-1 0 0 0 0,0 0 0 0 0,0 0 1 0 0,1 0-1 0 0,-1 0 0 0 0,1 1 1 0 0,-1 0-1 0 0,1-1 0 0 0,0 1 0 0 0,0 1 1 0 0,0-1-1 0 0,0 0 0 0 0,0 1 1 0 0,0-1-1 0 0,0 1 0 0 0,1 0 0 0 0,0 0 1 0 0,-1 0-1 0 0,1 0 0 0 0,0 1 1 0 0,1-1-1 0 0,-1 0 0 0 0,0 1 0 0 0,1-1 1 0 0,0 1-1 0 0,0 0 0 0 0,0-1 1 0 0,0 3-16 0 0,-4 11 18 0 0,1 0 1 0 0,1 0 0 0 0,0 0 0 0 0,2 1-1 0 0,0-1 1 0 0,0 1 0 0 0,2-1 0 0 0,0 1-1 0 0,1-1 1 0 0,1 1 0 0 0,1-1 0 0 0,0 0 0 0 0,1 0-1 0 0,1-1 1 0 0,5 11-19 0 0,119 318 321 0 0,-117-300-309 0 0,-3 2-1 0 0,-1-1 0 0 0,-2 1 1 0 0,-2 0-1 0 0,-3 0 0 0 0,-2 34-11 0 0,0-69 6 0 0,-1-1 1 0 0,0 1-1 0 0,-1 0 0 0 0,0 0 0 0 0,-1 0 0 0 0,0-1 0 0 0,-1 1 0 0 0,0-1 0 0 0,-1 0 0 0 0,0-1 0 0 0,-1 1 0 0 0,0-1 0 0 0,-1 0 0 0 0,0 0 0 0 0,0-1 0 0 0,-1 0 0 0 0,0 0 0 0 0,-3 1-6 0 0,6-6-165 0 0,0 0 0 0 0,0-1 1 0 0,-1 0-1 0 0,1 0 0 0 0,-1 0 1 0 0,0-1-1 0 0,0 1 0 0 0,0-2 0 0 0,0 1 1 0 0,0 0-1 0 0,0-1 0 0 0,0-1 0 0 0,0 1 1 0 0,-4-1 164 0 0,0 1-723 0 0,-16-3-2934 0 0,10-7-5146 0 0,11 5 1816 0 0</inkml:trace>
  <inkml:trace contextRef="#ctx0" brushRef="#br0" timeOffset="15798.603">5903 528 6681 0 0,'0'0'1930'0'0,"0"0"-349"0"0,0 0-247 0 0,0 0-191 0 0,0 0-252 0 0,0 0-241 0 0,0 0-168 0 0,0 0-132 0 0,0 0-106 0 0,0 0-87 0 0,0 0-85 0 0,0 0-49 0 0,-21 30-15 0 0,-66 92-11 0 0,54-50-58 0 0,31-65 57 0 0,1-1-1 0 0,-1 1 1 0 0,1-1-1 0 0,0 1 1 0 0,0 0-1 0 0,1-1 1 0 0,0 1-1 0 0,0 0 1 0 0,1 0-1 0 0,0-1 1 0 0,0 1-1 0 0,0 0 1 0 0,1-1-1 0 0,0 0 1 0 0,0 1 0 0 0,1-1-1 0 0,0 0 1 0 0,0 0-1 0 0,0 0 1 0 0,1 0-1 0 0,0-1 1 0 0,0 1-1 0 0,0-1 5 0 0,47 17 1683 0 0,-47-22-1513 0 0,1-1-1 0 0,-1 0 1 0 0,0 1 0 0 0,0-1-1 0 0,1-1 1 0 0,-1 1-1 0 0,0-1 1 0 0,0 1-1 0 0,-1-1 1 0 0,1-1-1 0 0,0 1 1 0 0,-1 0 0 0 0,1-1-1 0 0,-1 1 1 0 0,1-1-1 0 0,-1 0 1 0 0,0 0-1 0 0,-1-1 1 0 0,1 1-1 0 0,0-1 1 0 0,1-2-170 0 0,99-159 882 0 0,-84 135-1315 0 0,-1-1 1 0 0,-2 0 0 0 0,-1-1 0 0 0,-1-1 0 0 0,-2 0-1 0 0,-2-1 1 0 0,-1 0 0 0 0,-1-1 0 0 0,-2 0-1 0 0,-1 0 1 0 0,-1-10 432 0 0,-15-78-2231 0 0,10 120 2293 0 0,0-1-1 0 0,0 0 0 0 0,0 1 1 0 0,0 0-1 0 0,-1-1 0 0 0,0 1 1 0 0,1 0-1 0 0,-1-1 1 0 0,-1 1-1 0 0,1 0 0 0 0,0 1 1 0 0,-1-1-1 0 0,1 0 1 0 0,-1 1-1 0 0,0-1 0 0 0,0 1 1 0 0,0 0-1 0 0,0 0 1 0 0,0 0-1 0 0,-1 0 0 0 0,1 1 1 0 0,0-1-1 0 0,-1 1 0 0 0,0 0 1 0 0,1 0-1 0 0,-1 0 1 0 0,1 0-1 0 0,-1 1 0 0 0,0-1 1 0 0,0 1-1 0 0,-1 0-61 0 0,-5 3 178 0 0,1 0-1 0 0,-1 1 0 0 0,1 0 1 0 0,0 1-1 0 0,0 0 0 0 0,0 0 1 0 0,1 1-1 0 0,-1 0 1 0 0,1 0-1 0 0,1 1 0 0 0,-1 0 1 0 0,1 1-1 0 0,1-1 0 0 0,-1 1 1 0 0,1 1-1 0 0,0-1 0 0 0,1 1 1 0 0,0 0-1 0 0,1 0 1 0 0,0 0-1 0 0,0 1 0 0 0,-2 10-177 0 0,-4 4 184 0 0,2 1-1 0 0,1 0 0 0 0,1 0 1 0 0,1 1-1 0 0,1 0 0 0 0,1 0 0 0 0,1 0 1 0 0,2 1-1 0 0,1 7-183 0 0,1-14 83 0 0,1 0 1 0 0,1 0-1 0 0,1 0 0 0 0,0 0 1 0 0,2-1-1 0 0,0 0 0 0 0,1 0 1 0 0,1-1-1 0 0,1 0 1 0 0,10 14-84 0 0,61 96 116 0 0,-31-42-2144 0 0,-49-86-4919 0 0,-2-4 852 0 0,1 3-1759 0 0</inkml:trace>
  <inkml:trace contextRef="#ctx0" brushRef="#br0" timeOffset="16188.66">6467 248 10506 0 0,'0'0'799'0'0,"0"0"127"0"0,0 0 186 0 0,0 0 101 0 0,0 0-64 0 0,0 0-158 0 0,0 0-201 0 0,0 0-173 0 0,0 0-143 0 0,0 0-150 0 0,-24 35-129 0 0,-70 109-75 0 0,58-65 7 0 0,34-66-90 0 0,0 1-1 0 0,1 0 1 0 0,1 0 0 0 0,0 0-1 0 0,1 0 1 0 0,1 0 0 0 0,0 0 0 0 0,1 0-1 0 0,0-1 1 0 0,1 1 0 0 0,1-1 0 0 0,0 0-1 0 0,1 0 1 0 0,0-1 0 0 0,1 0 0 0 0,0 0-1 0 0,1 0 1 0 0,0-1 0 0 0,1 0 0 0 0,0 0-1 0 0,1-1 1 0 0,4 2-37 0 0,19 14 851 0 0,10-26 217 0 0,25-36-2304 0 0,-32-1-3636 0 0,-26 0-8155 0 0,-10 30 10092 0 0</inkml:trace>
  <inkml:trace contextRef="#ctx0" brushRef="#br0" timeOffset="16446.589">6163 543 11779 0 0,'0'0'2277'0'0,"0"0"-1206"0"0,0 0-439 0 0,0 0 83 0 0,0 0 87 0 0,0 0-15 0 0,0 0-150 0 0,0 0-176 0 0,0 0-133 0 0,0 0-127 0 0,32 2-55 0 0,105 5-79 0 0,-111-7-498 0 0,-1 0 0 0 0,1-2-1 0 0,-1 0 1 0 0,0-2 0 0 0,1-1 0 0 0,18-6 431 0 0,11-3-7386 0 0,-32 10-2544 0 0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2.3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74 176 0 0 0,'0'0'151'0'0,"0"0"624"0"0,0 0 397 0 0,0 0 219 0 0,0 0 14 0 0,0 0-148 0 0,0 0-246 0 0,0 0-267 0 0,0 0-202 0 0,0 0-141 0 0,-3-1-51 0 0,2 1-281 0 0,-1 0 0 0 0,1 0 0 0 0,-1 0-1 0 0,1 0 1 0 0,-1 0 0 0 0,1 0 0 0 0,-1 1 0 0 0,1-1-1 0 0,0 1 1 0 0,-1-1 0 0 0,1 1 0 0 0,-1-1-1 0 0,1 1 1 0 0,0 0 0 0 0,0 0 0 0 0,-1-1-1 0 0,1 1 1 0 0,0 0 0 0 0,0 0 0 0 0,0 0 0 0 0,0 0-1 0 0,0 1 1 0 0,0-1 0 0 0,0 0 0 0 0,0 0-1 0 0,1 1 1 0 0,-1-1 0 0 0,0 0 0 0 0,1 1 0 0 0,-1-1-1 0 0,1 0 1 0 0,-1 1 0 0 0,1-1 0 0 0,0 1-1 0 0,0 0-68 0 0,-4 10 102 0 0,0-1-1 0 0,1 1 0 0 0,1 0 0 0 0,0 0 1 0 0,1 0-1 0 0,0 0 0 0 0,1 0 0 0 0,0 0 0 0 0,1 0 1 0 0,0 0-1 0 0,1 0 0 0 0,0 0 0 0 0,1-1 0 0 0,0 1 1 0 0,1-1-1 0 0,1 1 0 0 0,-1-1 0 0 0,6 7-101 0 0,-7-14 122 0 0,-1 0-1 0 0,1-1 1 0 0,0 0 0 0 0,1 0-1 0 0,-1 0 1 0 0,0 0 0 0 0,1 0-1 0 0,0 0 1 0 0,0-1 0 0 0,-1 0-1 0 0,1 0 1 0 0,1 0 0 0 0,-1 0-1 0 0,0-1 1 0 0,0 1-1 0 0,1-1 1 0 0,-1 0 0 0 0,1 0-1 0 0,-1-1 1 0 0,0 0 0 0 0,1 1-1 0 0,-1-1 1 0 0,1-1 0 0 0,-1 1-1 0 0,4-1-121 0 0,3-1 322 0 0,0 1-1 0 0,0-2 1 0 0,0 0 0 0 0,0 0-1 0 0,-1-1 1 0 0,1 0 0 0 0,-1-1-1 0 0,0 0 1 0 0,7-5-322 0 0,20-15 476 0 0,-2-2-1 0 0,0-1 0 0 0,-2-1 1 0 0,-1-2-1 0 0,-1-2 1 0 0,20-28-476 0 0,-47 58-7 0 0,-1-1 1 0 0,0 0 0 0 0,1 0 0 0 0,-1 0-1 0 0,-1-1 1 0 0,1 1 0 0 0,0-1 0 0 0,-1 1-1 0 0,0-1 1 0 0,0 0 0 0 0,-1 0 0 0 0,1 0-1 0 0,-1 0 1 0 0,0 0 0 0 0,-1 0 0 0 0,1 0-1 0 0,-1 0 1 0 0,0 0 0 0 0,0 0 0 0 0,0-1-1 0 0,-1 1 1 0 0,0 0 0 0 0,0 0 0 0 0,0 0-1 0 0,-1 0 1 0 0,1 0 0 0 0,-1 1-1 0 0,0-1 1 0 0,-1 0 0 0 0,1 1 0 0 0,-1 0-1 0 0,0-1 1 0 0,0 1 0 0 0,0 0 0 0 0,-1 0-1 0 0,-2-2 7 0 0,-2 1-251 0 0,-1 0 0 0 0,1 1 0 0 0,-1 1 0 0 0,0 0 0 0 0,1 0 0 0 0,-1 0-1 0 0,-1 1 1 0 0,1 0 0 0 0,0 1 0 0 0,0 0 0 0 0,-1 1 0 0 0,1 0-1 0 0,0 0 1 0 0,-1 1 0 0 0,1 0 0 0 0,0 0 0 0 0,0 1 0 0 0,-1 1 0 0 0,1-1-1 0 0,0 2 252 0 0,-108 53-10787 0 0,97-45 4606 0 0</inkml:trace>
  <inkml:trace contextRef="#ctx0" brushRef="#br0" timeOffset="502.786">0 338 2977 0 0,'0'0'2033'0'0,"0"0"-270"0"0,0 0-1 0 0,0 0 85 0 0,0 0-68 0 0,0 0-236 0 0,0 0-326 0 0,0 0-301 0 0,0 0-233 0 0,0 0-165 0 0,0 0-88 0 0,0 0-52 0 0,0 0-28 0 0,8-16-5 0 0,24-51-3 0 0,-2 40 682 0 0,16 27-167 0 0,42 43 398 0 0,-63-31-873 0 0,73 17-19 0 0,-95-28-1603 0 0,3 3-5584 0 0,-3-2 282 0 0,1-1-1616 0 0</inkml:trace>
  <inkml:trace contextRef="#ctx0" brushRef="#br0" timeOffset="951.939">556 323 2056 0 0,'0'0'1965'0'0,"0"0"-285"0"0,0 0-110 0 0,0 0-15 0 0,0 0-123 0 0,0 0-186 0 0,0 0-202 0 0,0 0-185 0 0,0 0-168 0 0,0 0-153 0 0,0 0-116 0 0,0 0-41 0 0,0 0-53 0 0,-6 18-10 0 0,-21 56 63 0 0,20-5 774 0 0,8-66-1094 0 0,-1 0-1 0 0,1 0 1 0 0,0 0 0 0 0,0 0 0 0 0,0 0-1 0 0,1-1 1 0 0,-1 1 0 0 0,1-1-1 0 0,-1 1 1 0 0,1-1 0 0 0,0 1-1 0 0,0-1 1 0 0,0 0 0 0 0,0 0 0 0 0,0 0-1 0 0,1 0 1 0 0,-1 0 0 0 0,1 0-1 0 0,-1 0 1 0 0,1-1 0 0 0,0 0-1 0 0,-1 1 1 0 0,1-1 0 0 0,0 0-1 0 0,0 0 1 0 0,0-1 0 0 0,0 1 0 0 0,0-1-1 0 0,0 1-60 0 0,55-6 2326 0 0,-53 2-2258 0 0,0-1-1 0 0,1 0 0 0 0,-1 1 1 0 0,-1-2-1 0 0,1 1 1 0 0,0-1-1 0 0,-1 1 0 0 0,0-1 1 0 0,0 0-1 0 0,-1-1 1 0 0,1 1-1 0 0,-1-1 0 0 0,0 1 1 0 0,-1-1-1 0 0,1 0 1 0 0,-1 0-1 0 0,0 0 0 0 0,-1-1 1 0 0,1 1-1 0 0,-1 0 1 0 0,-1-1-1 0 0,1 1 0 0 0,-1 0 1 0 0,0-1-1 0 0,0 1 1 0 0,-2-5-68 0 0,-39-47-3422 0 0,1 35-7727 0 0,28 18 2260 0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4.4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 90 0 0 0,'0'0'688'0'0,"0"0"7"0"0,0 0 68 0 0,0 0 193 0 0,0 0 128 0 0,0 0 19 0 0,0 0-56 0 0,0 0-117 0 0,0 0-62 0 0,0 0-39 0 0,0 0-71 0 0,0 0-58 0 0,0 0-37 0 0,-13 17-35 0 0,-39 51-19 0 0,35-17 662 0 0,18-40-873 0 0,0-4-222 0 0,0-1 1 0 0,0 0 0 0 0,0 0 0 0 0,1 0 0 0 0,0 0-1 0 0,0 0 1 0 0,1 0 0 0 0,-1-1 0 0 0,1 1 0 0 0,0-1 0 0 0,1 0-1 0 0,-1 0 1 0 0,1 0 0 0 0,0 0 0 0 0,1 0 0 0 0,-1-1-1 0 0,1 0 1 0 0,0 0 0 0 0,0 0 0 0 0,0 0 0 0 0,0-1-1 0 0,1 0 1 0 0,-1 0 0 0 0,1-1 0 0 0,0 1 0 0 0,0-1-1 0 0,0 0 1 0 0,0-1 0 0 0,0 0 0 0 0,0 0 0 0 0,0 0-1 0 0,0 0 1 0 0,6-1-177 0 0,1-2 217 0 0,0 0 0 0 0,0 0-1 0 0,0-2 1 0 0,-1 1-1 0 0,0-2 1 0 0,0 0 0 0 0,0 0-1 0 0,0-1 1 0 0,-1 0 0 0 0,0-1-1 0 0,0 0 1 0 0,-1-1 0 0 0,0 0-1 0 0,0-1 1 0 0,-1 0 0 0 0,0-1-1 0 0,0 1 1 0 0,-1-2 0 0 0,-1 1-1 0 0,1-1 1 0 0,-2 0 0 0 0,6-12-217 0 0,-10 19-28 0 0,0 0 0 0 0,1-1 1 0 0,-1 1-1 0 0,-1-1 0 0 0,1 0 1 0 0,-1 0-1 0 0,0 1 1 0 0,0-1-1 0 0,0 0 0 0 0,0 0 1 0 0,-1 0-1 0 0,0 0 0 0 0,0 0 1 0 0,-1 0-1 0 0,1 0 1 0 0,-1 0-1 0 0,0 0 0 0 0,0 0 1 0 0,-1 0-1 0 0,1 1 0 0 0,-1-1 1 0 0,0 1-1 0 0,-1-1 1 0 0,1 1-1 0 0,-1-1 0 0 0,1 1 1 0 0,-1 0-1 0 0,-1 0 0 0 0,1 1 1 0 0,0-1-1 0 0,-1 1 1 0 0,0 0-1 0 0,0-1 0 0 0,0 2 1 0 0,-2-3 27 0 0,-4 0-509 0 0,0 0 1 0 0,0 0-1 0 0,0 0 0 0 0,-1 1 1 0 0,0 1-1 0 0,0 0 1 0 0,0 0-1 0 0,0 1 0 0 0,0 1 1 0 0,-7-1 508 0 0,-67 11-9821 0 0,61-2 1104 0 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4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90 0 0 0,'0'0'1276'0'0,"0"0"65"0"0,0 0-75 0 0,0 0-175 0 0,0 0-218 0 0,0 0-123 0 0,0 0-28 0 0,0 0 31 0 0,0 0 82 0 0,0 0 97 0 0,0 0 71 0 0,-4-4 6 0 0,-12-10-60 0 0,12 10-131 0 0,4 4-106 0 0,22-7 2126 0 0,42-18-650 0 0,-52 19-1877 0 0,1 1-1 0 0,0 0 0 0 0,0 0 1 0 0,1 2-1 0 0,-1-1 1 0 0,1 2-1 0 0,-1 0 0 0 0,8 0-310 0 0,-20 2 5 0 0,1-1 33 0 0,-1 1 1 0 0,1 0-1 0 0,0 0 0 0 0,0-1 1 0 0,0 1-1 0 0,0 1 1 0 0,0-1-1 0 0,-1 0 0 0 0,1 0 1 0 0,0 1-1 0 0,0-1 1 0 0,0 1-1 0 0,-1-1 0 0 0,1 1 1 0 0,0 0-1 0 0,-1-1 1 0 0,1 1-1 0 0,0 0 0 0 0,-1 0 1 0 0,1 1-1 0 0,-1-1 0 0 0,0 0 1 0 0,1 0-1 0 0,-1 1 1 0 0,0-1-1 0 0,0 0 0 0 0,1 1 1 0 0,-1 0-1 0 0,-1-1 1 0 0,1 1-39 0 0,3 1 6 0 0,-1 0 0 0 0,0-1 1 0 0,1 1-1 0 0,0-1 0 0 0,-1 0 1 0 0,1 1-1 0 0,0-2 0 0 0,0 1 1 0 0,0 0-1 0 0,0-1 0 0 0,1 0 1 0 0,-1 0-1 0 0,0 0 0 0 0,1-1 1 0 0,-1 1-1 0 0,0-1 0 0 0,1 0 0 0 0,-1 0 1 0 0,0 0-1 0 0,1-1 0 0 0,-1 0 1 0 0,0 0-1 0 0,1 0 0 0 0,-1 0 1 0 0,4-2-7 0 0,-2 2-368 0 0,16-3-3361 0 0,-8 4-5030 0 0,-11 0-1539 0 0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8.8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76 464 0 0,'0'0'744'0'0,"0"0"-184"0"0,0 0 21 0 0,0 0 173 0 0,0 0 127 0 0,0 0 1 0 0,0 0-77 0 0,0 0-100 0 0,0 0-64 0 0,0 0-52 0 0,0 0-73 0 0,-10 11-74 0 0,-32 35-3 0 0,39-42-304 0 0,0 0-1 0 0,1 1 1 0 0,-1-1 0 0 0,1 1-1 0 0,0-1 1 0 0,0 1-1 0 0,0 0 1 0 0,0 0 0 0 0,1 0-1 0 0,0 0 1 0 0,0 0-1 0 0,1 0 1 0 0,-1 0 0 0 0,1 0-1 0 0,0 0 1 0 0,0 0-1 0 0,1 0 1 0 0,-1 1-135 0 0,1 10 679 0 0,-1-12-541 0 0,0-1-1 0 0,0 0 0 0 0,0 0 0 0 0,1 1 1 0 0,0-1-1 0 0,-1 0 0 0 0,1 0 0 0 0,0 0 1 0 0,0 0-1 0 0,1 0 0 0 0,-1 0 0 0 0,1 0 1 0 0,0 0-1 0 0,-1 0 0 0 0,1 0 1 0 0,0-1-1 0 0,1 1 0 0 0,-1-1 0 0 0,0 0 1 0 0,1 0-1 0 0,-1 0 0 0 0,1 0 0 0 0,0 0 1 0 0,-1 0-1 0 0,1 0 0 0 0,0-1 1 0 0,0 0-1 0 0,0 1 0 0 0,0-1 0 0 0,1 0 1 0 0,-1-1-1 0 0,0 1 0 0 0,0-1 0 0 0,1 1 1 0 0,1-1-138 0 0,4 1 221 0 0,0-1 0 0 0,0 0 0 0 0,0 0 1 0 0,0-1-1 0 0,0 0 0 0 0,0-1 0 0 0,0 0 0 0 0,-1 0 1 0 0,1-1-1 0 0,0 0 0 0 0,-1-1 0 0 0,6-3-221 0 0,-5 2 105 0 0,0 0 0 0 0,-1-1 0 0 0,1 0 0 0 0,-2 0 0 0 0,1-1 0 0 0,-1 0 0 0 0,0 0 0 0 0,0-1 0 0 0,0 0 0 0 0,-1 0 0 0 0,-1 0 0 0 0,0-1 0 0 0,0 0 0 0 0,0 0 0 0 0,-1 0 0 0 0,0 0 0 0 0,-1-1 0 0 0,0 0 0 0 0,-1 0 0 0 0,0 0 0 0 0,0 0 0 0 0,-1 0 0 0 0,0 0 0 0 0,-1 0 0 0 0,0-4-105 0 0,-2 10-147 0 0,0-1-1 0 0,0 1 1 0 0,0 0 0 0 0,0 0 0 0 0,-1 0 0 0 0,1 0 0 0 0,-1 0 0 0 0,0 1 0 0 0,0-1-1 0 0,-1 1 1 0 0,1 0 0 0 0,0-1 0 0 0,-1 2 0 0 0,0-1 0 0 0,0 0 0 0 0,0 1 0 0 0,0 0 0 0 0,0 0-1 0 0,-1 0 1 0 0,1 0 0 0 0,-1 1 0 0 0,1-1 0 0 0,-1 1 0 0 0,1 0 0 0 0,-4 1 147 0 0,-64-2-4886 0 0,27 13-1679 0 0,27-6-495 0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9.8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1 0 0 0,'0'0'786'0'0,"0"0"46"0"0,0 0 73 0 0,0 0 131 0 0,0 0 61 0 0,0 0-117 0 0,0 0-176 0 0,0 0-180 0 0,0 0-110 0 0,0 0-52 0 0,0 0-16 0 0,0 0-21 0 0,0 0-13 0 0,-5 11-1 0 0,-40 99 972 0 0,32-83-1079 0 0,-36 119 3168 0 0,48-144-3421 0 0,0 1 1 0 0,1-1 0 0 0,-1 0 0 0 0,1 0 0 0 0,-1 1 0 0 0,1-1-1 0 0,0 0 1 0 0,0 1 0 0 0,0-1 0 0 0,0 0 0 0 0,0 1 0 0 0,1-1-1 0 0,-1 0 1 0 0,0 0 0 0 0,1 1 0 0 0,0-1 0 0 0,0 0 0 0 0,0 0 0 0 0,0 0-1 0 0,0 0 1 0 0,0 0 0 0 0,0 0 0 0 0,0 0 0 0 0,1 0 0 0 0,-1 0-1 0 0,1-1 1 0 0,0 1 0 0 0,-1 0 0 0 0,1-1 0 0 0,0 0 0 0 0,0 1 0 0 0,0-1-1 0 0,0 0 1 0 0,0 0 0 0 0,0 0 0 0 0,0 0 0 0 0,1 0 0 0 0,-1-1-1 0 0,0 1 1 0 0,2 0-52 0 0,19-1 495 0 0,-16 1-442 0 0,1 0 1 0 0,-1-1 0 0 0,0 0 0 0 0,1 0-1 0 0,-1-1 1 0 0,0 0 0 0 0,0 0-1 0 0,0-1 1 0 0,0 0 0 0 0,0 0-1 0 0,0-1 1 0 0,4-2-54 0 0,-2 0-504 0 0,8-7-2199 0 0,-5-4-4655 0 0,-4 7 1072 0 0,-7 3 5032 0 0</inkml:trace>
  <inkml:trace contextRef="#ctx0" brushRef="#br0" timeOffset="266.776">1 141 5425 0 0,'0'0'1495'0'0,"0"0"-585"0"0,0 0 54 0 0,0 0 451 0 0,0 0 236 0 0,0 0-68 0 0,0 0-252 0 0,0 0-262 0 0,0 0-195 0 0,32 5-155 0 0,102 17-182 0 0,8-19 85 0 0,-25-15-1907 0 0,-42-2-6043 0 0,-55 10-2654 0 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21.1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 75 336 0 0,'0'0'1144'0'0,"0"0"-456"0"0,0 0-139 0 0,0 0 20 0 0,0 0 70 0 0,0 0 60 0 0,0 0 2 0 0,0 0-22 0 0,0 0-43 0 0,0 0-96 0 0,0 0-113 0 0,0 0-76 0 0,0 0-47 0 0,-10 24 65 0 0,-29 74 149 0 0,29-47 855 0 0,12-48-1166 0 0,0 0 0 0 0,0 0 0 0 0,0 0-1 0 0,0-1 1 0 0,1 1 0 0 0,-1 0 0 0 0,1-1-1 0 0,-1 0 1 0 0,1 1 0 0 0,0-1 0 0 0,0 0-1 0 0,0 0 1 0 0,0-1 0 0 0,0 1 0 0 0,1-1-1 0 0,-1 1 1 0 0,0-1 0 0 0,1 0 0 0 0,-1-1-1 0 0,1 1 1 0 0,-1 0 0 0 0,1-1 0 0 0,0 0-1 0 0,-1 0 1 0 0,1 0 0 0 0,-1 0 0 0 0,1 0-1 0 0,-1-1 1 0 0,1 0 0 0 0,1 0-207 0 0,4-1 189 0 0,0 0 0 0 0,-1-1 0 0 0,1 0 0 0 0,-1 0 0 0 0,0-1 0 0 0,0 0 0 0 0,0-1 0 0 0,0 0 0 0 0,0 0 0 0 0,-1 0 0 0 0,0-1 0 0 0,0 0 0 0 0,-1 0 0 0 0,0-1 0 0 0,0 0 0 0 0,0 0 0 0 0,-1 0 0 0 0,0-1 0 0 0,-1 0 0 0 0,1 0 0 0 0,-1 0 0 0 0,-1 0 0 0 0,0-1 0 0 0,0 0 0 0 0,-1 1 0 0 0,0-1 0 0 0,0 0 0 0 0,-1 0 0 0 0,0 0 0 0 0,0 0-1 0 0,-1-5-188 0 0,-1 10-126 0 0,0 0 0 0 0,0 1 0 0 0,0-1 0 0 0,-1 1 0 0 0,1-1 0 0 0,-1 1-1 0 0,0-1 1 0 0,0 1 0 0 0,0 0 0 0 0,0 0 0 0 0,-1 0 0 0 0,1 0-1 0 0,-1 0 1 0 0,0 1 0 0 0,1-1 0 0 0,-1 1 0 0 0,0 0 0 0 0,-1 0-1 0 0,1 0 1 0 0,0 0 0 0 0,-1 0 0 0 0,1 1 0 0 0,-1-1 0 0 0,1 1-1 0 0,-1 0 1 0 0,0 0 0 0 0,1 1 0 0 0,-4-1 126 0 0,-32-4-4271 0 0,5 7-3502 0 0,23 1 766 0 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22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343 1 0 0 0,'0'0'237'0'0,"0"0"701"0"0,0 0 350 0 0,0 0 178 0 0,0 0 85 0 0,0 0-32 0 0,0 0-75 0 0,0 0-134 0 0,0 0-186 0 0,0 0-172 0 0,0 0-128 0 0,0 0-75 0 0,-6 15-20 0 0,-44 113 1594 0 0,35-91-1756 0 0,6-17-239 0 0,0 0 0 0 0,1 1 0 0 0,1 0 0 0 0,2 1 0 0 0,0-1-1 0 0,1 1 1 0 0,1 0 0 0 0,1 4-328 0 0,2-24 33 0 0,0 0-1 0 0,1 0 1 0 0,-1-1-1 0 0,1 1 1 0 0,0 0 0 0 0,0-1-1 0 0,0 1 1 0 0,-1 0-1 0 0,2-1 1 0 0,-1 1-1 0 0,0-1 1 0 0,0 0-1 0 0,0 1 1 0 0,1-1-1 0 0,-1 0 1 0 0,0 0 0 0 0,1 1-1 0 0,-1-1 1 0 0,1 0-1 0 0,0-1 1 0 0,-1 1-1 0 0,1 0 1 0 0,0 0-1 0 0,-1-1 1 0 0,1 1 0 0 0,0-1-1 0 0,0 1 1 0 0,0-1-1 0 0,-1 0 1 0 0,1 0-1 0 0,0 0 1 0 0,2 0-33 0 0,61-1 583 0 0,5-25-1768 0 0,-53 9-3985 0 0,-7-7-6302 0 0,-9 20 8030 0 0</inkml:trace>
  <inkml:trace contextRef="#ctx0" brushRef="#br0" timeOffset="250.62">0 203 1952 0 0,'0'0'4513'0'0,"0"0"-2583"0"0,0 0-680 0 0,0 0 207 0 0,0 0 136 0 0,0 0-141 0 0,0 0-296 0 0,0 0-262 0 0,0 0-186 0 0,32-2-124 0 0,100-6-121 0 0,81-30 2 0 0,-101 14-1541 0 0,-38 7-4476 0 0,-61 14 3698 0 0,13-4-8081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10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215 7 0 0 0,'0'0'221'0'0,"0"0"593"0"0,0 0 123 0 0,0 0-26 0 0,0 0-28 0 0,0 0-5 0 0,0 0 51 0 0,0 0 71 0 0,-6-2 63 0 0,2 1-825 0 0,1 0-1 0 0,0 0 0 0 0,0 0 1 0 0,0 1-1 0 0,-1-1 1 0 0,1 1-1 0 0,0 0 0 0 0,-1 0 1 0 0,1 0-1 0 0,0 1 1 0 0,0-1-1 0 0,-1 1 0 0 0,1 0 1 0 0,0 0-1 0 0,0 0 0 0 0,0 0 1 0 0,0 0-1 0 0,0 1 1 0 0,-1 0-238 0 0,-6 5 284 0 0,0 1 1 0 0,0 0-1 0 0,1 1 1 0 0,0 0 0 0 0,1 0-1 0 0,0 1 1 0 0,0 0-1 0 0,1 0 1 0 0,0 1 0 0 0,1 0-1 0 0,0 0 1 0 0,1 1-1 0 0,1-1 1 0 0,-1 1 0 0 0,2 0-1 0 0,-1 0 1 0 0,2 1-1 0 0,0 1-284 0 0,-16 232 1674 0 0,18-235-1538 0 0,-1 5-70 0 0,0 1 0 0 0,1 0 1 0 0,1 0-1 0 0,0 0 0 0 0,1-1 0 0 0,1 1 1 0 0,1-1-1 0 0,0 0 0 0 0,1 0 0 0 0,1 0 1 0 0,1 0-1 0 0,0-1 0 0 0,0 0 0 0 0,2-1 1 0 0,0 0-1 0 0,0 0 0 0 0,2-1 0 0 0,-1 0 1 0 0,2 0-1 0 0,0-2 0 0 0,0 1 0 0 0,1-1 1 0 0,0-1-1 0 0,1-1 0 0 0,8 5-66 0 0,-8-8-43 0 0,1 0 0 0 0,-1-1 0 0 0,1-1 0 0 0,1 0 0 0 0,-1-1 0 0 0,0-1 0 0 0,1 0 0 0 0,10-1 43 0 0,39-1-3712 0 0,-49 0 1954 0 0,2-1-3928 0 0,-5-5-3549 0 0</inkml:trace>
  <inkml:trace contextRef="#ctx0" brushRef="#br0" timeOffset="3229.516">393 820 0 0 0,'0'0'819'0'0,"0"0"-80"0"0,0 0 68 0 0,0 0 349 0 0,0 0 395 0 0,0 0 214 0 0,0 0-47 0 0,0 0-208 0 0,0 0-239 0 0,26-32-200 0 0,83-101-135 0 0,36-52 1839 0 0,222-248-120 0 0,-348 414-2456 0 0,-18 19-136 0 0,-1 0-7 0 0,0 0-16 0 0,0 0-43 0 0,0 5-33 0 0,-11 288 755 0 0,11-80-634 0 0,9-54 657 0 0,-24-167 90 0 0,-133-127-860 0 0,-8 45-907 0 0,37 69-4739 0 0,116 21 4895 0 0,-6 0-1098 0 0,4 3-2798 0 0,3 1-2827 0 0</inkml:trace>
  <inkml:trace contextRef="#ctx0" brushRef="#br0" timeOffset="3749.085">1207 636 4681 0 0,'0'0'1574'0'0,"0"0"-378"0"0,0 0 18 0 0,0 0 227 0 0,0 0 118 0 0,0 0-119 0 0,0 0-230 0 0,0 0-224 0 0,0 0-148 0 0,0 0-103 0 0,0 0-100 0 0,0 0-91 0 0,0 0-85 0 0,11-14-68 0 0,78-108 806 0 0,-11 23-418 0 0,-68 125-1439 0 0,-10 110 747 0 0,2-134-60 0 0,-1 1 0 0 0,1 0 0 0 0,-1 0 0 0 0,1 0 0 0 0,0-1-1 0 0,0 1 1 0 0,0-1 0 0 0,0 1 0 0 0,1-1 0 0 0,-1 0 0 0 0,0 0 0 0 0,1 0 0 0 0,0 0 0 0 0,-1 0 0 0 0,1-1 0 0 0,0 1 0 0 0,0-1 0 0 0,0 0 0 0 0,0 1 0 0 0,0-2 0 0 0,0 1 0 0 0,1 0 0 0 0,-1-1 0 0 0,0 1 0 0 0,0-1 0 0 0,1 0 0 0 0,-1 0 0 0 0,0 0 0 0 0,0 0 0 0 0,0-1 0 0 0,1 1 0 0 0,-1-1 0 0 0,0 0 0 0 0,0 0 0 0 0,0 0 0 0 0,0 0-1 0 0,0-1 1 0 0,0 1 0 0 0,0-1 0 0 0,-1 0 0 0 0,1 0 0 0 0,0 0 0 0 0,-1 0 0 0 0,0 0 0 0 0,2-2-27 0 0,67-55-1843 0 0,-33 27-8130 0 0,-27 24 270 0 0</inkml:trace>
  <inkml:trace contextRef="#ctx0" brushRef="#br0" timeOffset="4147.714">1883 415 1880 0 0,'0'0'3659'0'0,"0"0"-1816"0"0,0 0-406 0 0,0 0 158 0 0,0 0 87 0 0,0 0-136 0 0,0 0-263 0 0,0 0-234 0 0,0 0-182 0 0,0 0-162 0 0,-33 21-146 0 0,-100 66-123 0 0,71-36 94 0 0,36 14-416 0 0,28-63-86 0 0,0 0 0 0 0,0 0-1 0 0,0-1 1 0 0,1 1 0 0 0,-1-1-1 0 0,1 1 1 0 0,-1-1-1 0 0,1 0 1 0 0,-1 0 0 0 0,1 0-1 0 0,0-1 1 0 0,-1 1-1 0 0,1-1 1 0 0,0 1 0 0 0,0-1-1 0 0,0 0 1 0 0,-1 0 0 0 0,1 0-1 0 0,0 0 1 0 0,0 0-1 0 0,0-1 1 0 0,-1 0 0 0 0,1 1-1 0 0,1-2-27 0 0,13-3 200 0 0,0 0 0 0 0,-1-2 1 0 0,0 0-1 0 0,-1-1 0 0 0,1-1 0 0 0,-1 0 0 0 0,4-4-200 0 0,37-21 356 0 0,78-55 1192 0 0,-133 88-1541 0 0,0 1 1 0 0,0 0-1 0 0,0 0 0 0 0,0-1 1 0 0,0 1-1 0 0,0 0 1 0 0,-1 0-1 0 0,1 0 0 0 0,0 0 1 0 0,0 0-1 0 0,0 0 1 0 0,0 1-1 0 0,0-1 0 0 0,0 0 1 0 0,0 0-1 0 0,0 1 0 0 0,0-1 1 0 0,0 0-1 0 0,-1 1 1 0 0,1-1-1 0 0,0 1 0 0 0,0-1 1 0 0,0 1-1 0 0,-1-1 1 0 0,1 1-1 0 0,0 0 0 0 0,-1-1 1 0 0,1 1-1 0 0,0 0 0 0 0,-1 0 1 0 0,1-1-1 0 0,-1 1 1 0 0,1 0-1 0 0,-1 0 0 0 0,1 0 1 0 0,-1 0-1 0 0,0 0 1 0 0,0-1-1 0 0,1 1 0 0 0,-1 0 1 0 0,0 0-1 0 0,0 0 0 0 0,0 0 1 0 0,0 0-1 0 0,0 0 1 0 0,0 0-8 0 0,8 51 172 0 0,-8-51-169 0 0,6 43-39 0 0,-3 1 1 0 0,-1 0 0 0 0,-2 0 0 0 0,-2 0-1 0 0,-2 0 1 0 0,-2 0 0 0 0,-1-1-1 0 0,-3 0 1 0 0,-2-1 0 0 0,-1 0 0 0 0,-3 1 35 0 0,-34 6-223 0 0,48-49 216 0 0,1 0 0 0 0,0 0 0 0 0,-1 0 0 0 0,1-1-1 0 0,-1 1 1 0 0,1 0 0 0 0,-1-1 0 0 0,1 0-1 0 0,-1 1 1 0 0,1-1 0 0 0,-1 0 0 0 0,1 1-1 0 0,-1-1 1 0 0,0 0 0 0 0,1 0 0 0 0,-1 0-1 0 0,1-1 1 0 0,-1 1 0 0 0,1 0 0 0 0,-1-1-1 0 0,1 1 1 0 0,-1-1 0 0 0,1 1 0 0 0,-1-1 0 0 0,1 1-1 0 0,-1-1 1 0 0,1 0 0 0 0,0 0 0 0 0,-1 0-1 0 0,1 0 1 0 0,0 0 0 0 0,0 0 0 0 0,0 0-1 0 0,0 0 1 0 0,0-1 0 0 0,0 1 0 0 0,0 0-1 0 0,0-1 1 0 0,0 1 0 0 0,1 0 0 0 0,-1-1-1 0 0,0 1 1 0 0,1-1 7 0 0,-7-20-377 0 0,1 0 0 0 0,1-1 0 0 0,1 1 0 0 0,1-1 0 0 0,2 0 0 0 0,0 0 0 0 0,1 0 0 0 0,1 0 0 0 0,1 0 0 0 0,1 0 0 0 0,2-1 377 0 0,6-27-3945 0 0,0 18-2762 0 0,-4 17-1240 0 0</inkml:trace>
  <inkml:trace contextRef="#ctx0" brushRef="#br0" timeOffset="4829.732">2175 500 2625 0 0,'0'0'1660'0'0,"0"0"-364"0"0,0 0 114 0 0,0 0 342 0 0,0 0 167 0 0,0 0-94 0 0,0 0-252 0 0,0 0-320 0 0,0 0-331 0 0,0 0-247 0 0,0 0-177 0 0,0 0-121 0 0,0 0-73 0 0,2 23-62 0 0,5 70-56 0 0,7-32 169 0 0,-13-59-276 0 0,1 1 0 0 0,-1-1-1 0 0,1 1 1 0 0,0-1 0 0 0,0 0 0 0 0,0 0 0 0 0,0 0-1 0 0,0 0 1 0 0,1 0 0 0 0,-1 0 0 0 0,0 0-1 0 0,1-1 1 0 0,0 1 0 0 0,-1-1 0 0 0,1 0 0 0 0,0 0-1 0 0,0 0 1 0 0,-1 0 0 0 0,1 0 0 0 0,0-1 0 0 0,0 1-1 0 0,0-1 1 0 0,0 0 0 0 0,0 0 0 0 0,0 0-1 0 0,0 0 1 0 0,0 0 0 0 0,0-1 0 0 0,0 1 0 0 0,0-1-1 0 0,0 0 1 0 0,-1 0 0 0 0,1 0 0 0 0,0 0 0 0 0,-1 0-1 0 0,1-1 1 0 0,0 1 0 0 0,-1-1 0 0 0,2-1-79 0 0,14-14 196 0 0,-1 0 1 0 0,-1-2 0 0 0,0 0 0 0 0,-2-1 0 0 0,0 0-1 0 0,-1-1 1 0 0,0-2-197 0 0,5-7 64 0 0,-18 30-81 0 0,0 1 0 0 0,0-1-1 0 0,0 0 1 0 0,0 0 0 0 0,0 1-1 0 0,0-1 1 0 0,1 0 0 0 0,-1 0-1 0 0,0 0 1 0 0,0 1 0 0 0,0-1-1 0 0,0 0 1 0 0,0 0 0 0 0,1 0-1 0 0,-1 0 1 0 0,0 1 0 0 0,0-1-1 0 0,0 0 1 0 0,0 0 0 0 0,1 0-1 0 0,-1 0 1 0 0,0 0 0 0 0,0 0-1 0 0,0 0 1 0 0,1 1 0 0 0,-1-1-1 0 0,0 0 1 0 0,0 0 0 0 0,1 0-1 0 0,-1 0 1 0 0,0 0 0 0 0,0 0-1 0 0,0 0 1 0 0,1 0 0 0 0,-1 0-1 0 0,0 0 1 0 0,0 0 0 0 0,1 0-1 0 0,-1 0 1 0 0,0 0 0 0 0,0-1-1 0 0,0 1 1 0 0,1 0 17 0 0,-6 33-159 0 0,4-27 132 0 0,-2 18-67 0 0,1-20 79 0 0,0 0-1 0 0,1 0 0 0 0,-1 1 1 0 0,1-1-1 0 0,0 0 0 0 0,1 1 1 0 0,-1-1-1 0 0,1 1 0 0 0,0-1 0 0 0,0 1 1 0 0,0-1-1 0 0,0 1 0 0 0,1-1 1 0 0,0 1-1 0 0,0-1 0 0 0,0 0 1 0 0,0 1-1 0 0,1-1 0 0 0,0 0 1 0 0,0 0-1 0 0,0 0 0 0 0,0 0 1 0 0,0 0-1 0 0,1-1 0 0 0,0 1 1 0 0,0-1-1 0 0,0 0 0 0 0,0 1 1 0 0,0-1-1 0 0,1 0 0 0 0,3 2 16 0 0,0-4 33 0 0,1 0 0 0 0,-1 0 0 0 0,1 0 0 0 0,0-1-1 0 0,-1 0 1 0 0,1-1 0 0 0,-1 0 0 0 0,1 0 0 0 0,-1 0-1 0 0,0-1 1 0 0,1 0 0 0 0,-1-1 0 0 0,0 0 0 0 0,0 0-1 0 0,-1 0 1 0 0,1-1 0 0 0,0 0 0 0 0,-1 0 0 0 0,0 0-1 0 0,0-1 1 0 0,-1 0 0 0 0,1 0 0 0 0,-1-1 0 0 0,0 0 0 0 0,0 1-1 0 0,-1-2 1 0 0,0 1 0 0 0,0 0 0 0 0,0-1 0 0 0,0-3-33 0 0,27-37 158 0 0,-6 13-134 0 0,-2-1 0 0 0,-2-1 0 0 0,-1-1-1 0 0,-2-1 1 0 0,-1-1 0 0 0,-2-1 0 0 0,5-25-24 0 0,-15-78-340 0 0,-5 140 325 0 0,-1 0 0 0 0,1 1 1 0 0,0-1-1 0 0,-1 1 0 0 0,1 0 0 0 0,-1-1 1 0 0,0 1-1 0 0,0-1 0 0 0,0 1 0 0 0,0 0 1 0 0,0 0-1 0 0,0-1 0 0 0,-1 1 0 0 0,1 0 1 0 0,-1 0-1 0 0,1 0 0 0 0,-1 1 0 0 0,0-1 1 0 0,0 0-1 0 0,0 1 0 0 0,0-1 0 0 0,0 1 1 0 0,0-1-1 0 0,0 1 0 0 0,-1 0 0 0 0,1 0 1 0 0,0 0-1 0 0,-1 0 0 0 0,1 1 1 0 0,-1-1-1 0 0,1 0 0 0 0,-1 1 0 0 0,1 0 1 0 0,-1 0-1 0 0,1 0 0 0 0,-1 0 0 0 0,1 0 1 0 0,-1 0-1 0 0,1 0 0 0 0,-1 1 0 0 0,1-1 1 0 0,-1 1-1 0 0,1 0 0 0 0,0 0 0 0 0,-1 0 1 0 0,1 0-1 0 0,0 0 0 0 0,0 1 0 0 0,0-1 1 0 0,0 0-1 0 0,0 1 0 0 0,0 0 0 0 0,0-1 15 0 0,-11 13-34 0 0,0 0-1 0 0,1 0 0 0 0,1 1 0 0 0,0 1 1 0 0,1 0-1 0 0,1 0 0 0 0,1 1 0 0 0,0 0 1 0 0,1 0-1 0 0,1 1 0 0 0,0 0 0 0 0,1 0 1 0 0,1 1-1 0 0,1-1 0 0 0,1 1 0 0 0,1 0 1 0 0,0-1-1 0 0,1 1 0 0 0,2 6 35 0 0,-1-18-27 0 0,0 1-1 0 0,1 0 1 0 0,0-1-1 0 0,0 1 1 0 0,0-1-1 0 0,1 0 1 0 0,1 0-1 0 0,-1 0 1 0 0,1 0-1 0 0,0-1 1 0 0,1 1-1 0 0,-1-1 0 0 0,1 0 1 0 0,1 0-1 0 0,-1-1 1 0 0,1 1-1 0 0,0-1 1 0 0,0 0-1 0 0,0-1 1 0 0,1 0-1 0 0,0 0 1 0 0,-1 0-1 0 0,4 0 28 0 0,0 1-599 0 0,1 0-1 0 0,0 0 0 0 0,0-2 0 0 0,1 1 1 0 0,-1-1-1 0 0,1-1 0 0 0,0 0 0 0 0,-1-1 1 0 0,9 0 599 0 0,24-3-5798 0 0,-16-3-892 0 0,-19 5 3805 0 0</inkml:trace>
  <inkml:trace contextRef="#ctx0" brushRef="#br0" timeOffset="5429.711">3234 382 3049 0 0,'0'0'2811'0'0,"0"0"-276"0"0,0 0-205 0 0,0 0-182 0 0,0 0-357 0 0,0 0-420 0 0,0 0-349 0 0,0 0-287 0 0,0 0-175 0 0,0 0-91 0 0,0 0-77 0 0,0 0-51 0 0,0 0-64 0 0,-29 12-70 0 0,-88 41-53 0 0,55-11 0 0 0,57-37-160 0 0,-1 0 1 0 0,1 0-1 0 0,0 1 0 0 0,0-1 1 0 0,1 1-1 0 0,0 0 1 0 0,0 0-1 0 0,0 0 0 0 0,1 1 1 0 0,0-1-1 0 0,0 1 1 0 0,1 0-1 0 0,-1 0 1 0 0,2 0-1 0 0,-1 0 0 0 0,0 5 6 0 0,4-9 1 0 0,-1-1 1 0 0,1 1-1 0 0,0-1 0 0 0,0 0 0 0 0,0 0 0 0 0,0 0 0 0 0,0 0 0 0 0,0 0 0 0 0,1 0 1 0 0,-1-1-1 0 0,0 1 0 0 0,1-1 0 0 0,0 0 0 0 0,-1 1 0 0 0,1-1 0 0 0,0 0 0 0 0,0-1 1 0 0,-1 1-1 0 0,1 0 0 0 0,0-1 0 0 0,0 1 0 0 0,0-1 0 0 0,0 0 0 0 0,0 0 0 0 0,0 0 1 0 0,0-1-1 0 0,-1 1 0 0 0,1-1 0 0 0,0 1 0 0 0,0-1 0 0 0,0 0 0 0 0,0 0-1 0 0,119-62 535 0 0,-111 56-499 0 0,121-91 224 0 0,-132 98-262 0 0,1-1 0 0 0,-1 1 0 0 0,1-1 0 0 0,-1 1 0 0 0,1 0 0 0 0,-1-1 0 0 0,1 1 0 0 0,-1 0 0 0 0,1 0-1 0 0,-1-1 1 0 0,1 1 0 0 0,-1 0 0 0 0,1 0 0 0 0,0 0 0 0 0,-1 0 0 0 0,1-1 0 0 0,-1 1 0 0 0,1 0 0 0 0,-1 0 0 0 0,1 0 0 0 0,0 0 0 0 0,-1 1-1 0 0,1-1 1 0 0,-1 0 0 0 0,1 0 0 0 0,0 0 0 0 0,-1 0 0 0 0,1 1 0 0 0,-1-1 0 0 0,1 0 0 0 0,-1 0 0 0 0,1 1 0 0 0,-1-1 0 0 0,1 0 0 0 0,-1 1 0 0 0,1-1-1 0 0,-1 1 1 0 0,0-1 0 0 0,1 0 0 0 0,-1 1 0 0 0,1-1 0 0 0,-1 1 0 0 0,0-1 0 0 0,0 1 0 0 0,1 0 0 0 0,-1-1 0 0 0,0 1 0 0 0,0-1 0 0 0,1 1-1 0 0,-1-1 1 0 0,0 1 0 0 0,0 0 0 0 0,0-1 0 0 0,0 1 0 0 0,0-1 0 0 0,0 1 0 0 0,0 0 0 0 0,0-1 2 0 0,0 46 47 0 0,-1-34-79 0 0,0-9 20 0 0,1 0 0 0 0,0 0-1 0 0,-1 1 1 0 0,1-1 0 0 0,1 0 0 0 0,-1 0 0 0 0,0 1 0 0 0,1-1-1 0 0,-1 0 1 0 0,1 0 0 0 0,0 0 0 0 0,0 0 0 0 0,1 0 0 0 0,-1 0 0 0 0,0 0-1 0 0,1 0 1 0 0,0 0 0 0 0,0 0 0 0 0,0-1 0 0 0,0 1 0 0 0,0-1 0 0 0,0 0-1 0 0,1 1 1 0 0,-1-1 0 0 0,1 0 0 0 0,-1 0 0 0 0,1-1 0 0 0,0 1-1 0 0,0 0 1 0 0,0-1 0 0 0,0 0 0 0 0,0 0 0 0 0,0 0 0 0 0,0 0 0 0 0,0 0-1 0 0,1 0 13 0 0,2-2 43 0 0,0 1-1 0 0,0-1 0 0 0,-1 0 1 0 0,1-1-1 0 0,0 0 0 0 0,-1 1 0 0 0,1-2 1 0 0,-1 1-1 0 0,0-1 0 0 0,0 1 1 0 0,0-1-1 0 0,0-1 0 0 0,-1 1 0 0 0,1-1 1 0 0,-1 0-1 0 0,1 0 0 0 0,-1-1-42 0 0,0 2 15 0 0,29-27 217 0 0,0-2-1 0 0,-3-1 1 0 0,0-2 0 0 0,-2 0 0 0 0,16-29-232 0 0,-38 55-13 0 0,0-1 0 0 0,-1 0 0 0 0,0 0 0 0 0,0 0 0 0 0,-1-1 0 0 0,0 1 0 0 0,-1-1 0 0 0,0 0 0 0 0,-1 0 0 0 0,0 0 0 0 0,-1-3 13 0 0,-3 12-25 0 0,1 0-1 0 0,-1 1 1 0 0,0-1 0 0 0,0 1-1 0 0,0-1 1 0 0,0 1-1 0 0,0 0 1 0 0,-1 0 0 0 0,1 0-1 0 0,0 0 1 0 0,0 0 0 0 0,-1 0-1 0 0,1 0 1 0 0,-1 1-1 0 0,1 0 1 0 0,0-1 0 0 0,-1 1-1 0 0,1 0 1 0 0,-1 0 0 0 0,1 0-1 0 0,-1 0 1 0 0,1 1-1 0 0,-1-1 1 0 0,1 1 0 0 0,0-1-1 0 0,-1 1 1 0 0,1 0-1 0 0,0 0 1 0 0,0 0 0 0 0,-1 0-1 0 0,1 1 1 0 0,0-1 0 0 0,-1 1 25 0 0,-5 2-26 0 0,-1 0 1 0 0,1 1-1 0 0,0 0 1 0 0,1 0-1 0 0,-1 1 1 0 0,1 0-1 0 0,0 1 1 0 0,0-1 0 0 0,1 1-1 0 0,0 0 1 0 0,0 1-1 0 0,1 0 1 0 0,0-1-1 0 0,0 2 1 0 0,1-1-1 0 0,0 0 1 0 0,0 1 0 0 0,1 0-1 0 0,0 0 1 0 0,0 0-1 0 0,1 0 1 0 0,1 1-1 0 0,-1-1 1 0 0,2 0-1 0 0,-1 3 26 0 0,4-6 41 0 0,0 0-1 0 0,0 1 0 0 0,1-1 1 0 0,0 0-1 0 0,0-1 0 0 0,1 1 0 0 0,-1-1 1 0 0,1 0-1 0 0,0 0 0 0 0,0 0 0 0 0,1-1 1 0 0,0 1-1 0 0,0-2 0 0 0,0 1 1 0 0,0 0-1 0 0,0-1 0 0 0,1 0 0 0 0,-1-1 1 0 0,1 1-1 0 0,2-1-40 0 0,1 2-11 0 0,4 2-69 0 0,-1 0 0 0 0,1 0 0 0 0,-1 1 0 0 0,0 1 0 0 0,-1 0 0 0 0,0 1 0 0 0,0 0 0 0 0,-1 0 0 0 0,6 8 80 0 0,-10 4-3384 0 0,-5-9-5006 0 0,-1-9-767 0 0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08.2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1 476 0 0 0,'0'0'312'0'0,"0"0"203"0"0,0 0-39 0 0,0 0-59 0 0,0 4 1036 0 0,38 28 2661 0 0,-31-28-3785 0 0,-1 0 0 0 0,2-1 0 0 0,-1 0 0 0 0,0 0-1 0 0,0-1 1 0 0,1 0 0 0 0,0 0 0 0 0,-1-1 0 0 0,1 0 0 0 0,0 0 0 0 0,-1-1 0 0 0,1 0 0 0 0,0 0 0 0 0,0 0-1 0 0,0-1 1 0 0,4-2-329 0 0,119-41 1935 0 0,-93 23-1634 0 0,-2-2-1 0 0,0-1 1 0 0,-2-2-1 0 0,-1-2 1 0 0,-1 0-1 0 0,-1-3 1 0 0,10-13-301 0 0,-39 42 18 0 0,15-13 139 0 0,-2-1 0 0 0,1 0 0 0 0,-2-1 0 0 0,0-1 0 0 0,-1 0 0 0 0,-1-1 0 0 0,0 0 0 0 0,-2-1 0 0 0,0 0 0 0 0,-1-1 0 0 0,-2 0-157 0 0,-6 20 10 0 0,-1 0 0 0 0,0 1-1 0 0,0-1 1 0 0,1 0 0 0 0,-1 1-1 0 0,0-1 1 0 0,0 0 0 0 0,0 1-1 0 0,0-1 1 0 0,0 0 0 0 0,0 0-1 0 0,0 1 1 0 0,0-1 0 0 0,0 0-1 0 0,0 1 1 0 0,0-1 0 0 0,-1 0-1 0 0,1 1 1 0 0,0-1 0 0 0,0 0-1 0 0,-1 1 1 0 0,1-1 0 0 0,0 1-1 0 0,-1-1 1 0 0,1 0 0 0 0,-1 1-1 0 0,1-1 1 0 0,-1 1 0 0 0,1-1-1 0 0,-1 1 1 0 0,1-1 0 0 0,-1 1-1 0 0,1 0 1 0 0,-1-1 0 0 0,0 1-1 0 0,1 0 1 0 0,-1-1 0 0 0,0 1 0 0 0,1 0-1 0 0,-1 0 1 0 0,0-1 0 0 0,1 1-1 0 0,-1 0 1 0 0,0 0 0 0 0,1 0-1 0 0,-1 0 1 0 0,0 0 0 0 0,0 0-1 0 0,1 0 1 0 0,-1 0 0 0 0,0 1-1 0 0,1-1 1 0 0,-1 0 0 0 0,0 0-1 0 0,0 1-9 0 0,-36 13-928 0 0,22-1 895 0 0,0 1-1 0 0,1 1 1 0 0,0 0-1 0 0,2 0 1 0 0,0 2 0 0 0,0 0-1 0 0,2 0 1 0 0,0 1-1 0 0,1 0 1 0 0,1 0-1 0 0,0 1 1 0 0,2 0 0 0 0,0 1-1 0 0,1-1 1 0 0,-1 10 33 0 0,4 121 197 0 0,3-143-175 0 0,1 0-1 0 0,0 0 1 0 0,1 0-1 0 0,0 0 1 0 0,0-1-1 0 0,0 1 1 0 0,1-1-1 0 0,0 0 1 0 0,0 0-1 0 0,0 0 1 0 0,1 0-1 0 0,0-1 1 0 0,0 0-1 0 0,1 0 1 0 0,-1 0-1 0 0,1-1 1 0 0,0 0-1 0 0,0 0 1 0 0,1 0-1 0 0,-1-1 1 0 0,1 0-1 0 0,-1 0 1 0 0,7 1-22 0 0,6 2 83 0 0,0-1 1 0 0,1 0-1 0 0,-1-2 1 0 0,1 0-1 0 0,0-1 1 0 0,0-2-1 0 0,0 0 1 0 0,5-1-84 0 0,25-7 116 0 0,0-2 0 0 0,0-3 0 0 0,-2-1 1 0 0,1-3-1 0 0,-2-2 0 0 0,-1-1 0 0 0,0-3 0 0 0,-2-2 0 0 0,0-2 0 0 0,-2-1 1 0 0,-1-3-1 0 0,33-31-116 0 0,-66 56 38 0 0,0 0 0 0 0,0 0 0 0 0,0 0 0 0 0,0-1 0 0 0,-1-1 1 0 0,0 1-1 0 0,-1-1 0 0 0,0 0 0 0 0,0 0 0 0 0,-1-1 0 0 0,0 0 1 0 0,0 0-1 0 0,-1 0 0 0 0,0 0 0 0 0,-1-1 0 0 0,0 1 0 0 0,0-1 1 0 0,-1 0-1 0 0,0 0 0 0 0,-1 0 0 0 0,0-7-38 0 0,-2 14-21 0 0,0-1 0 0 0,0 1 0 0 0,-1 0 0 0 0,1 0 0 0 0,-1 0 0 0 0,0 1-1 0 0,0-1 1 0 0,0 0 0 0 0,0 1 0 0 0,0-1 0 0 0,-1 1 0 0 0,1 0 0 0 0,-1-1 0 0 0,0 1 0 0 0,1 0-1 0 0,-1 1 1 0 0,0-1 0 0 0,0 0 0 0 0,0 1 0 0 0,0 0 0 0 0,0 0 0 0 0,-1 0 0 0 0,1 0 0 0 0,0 0-1 0 0,-1 1 1 0 0,1-1 0 0 0,0 1 0 0 0,-3 0 21 0 0,-96 8-828 0 0,90-3 803 0 0,0 1-1 0 0,1 0 1 0 0,0 1-1 0 0,0 1 1 0 0,0-1-1 0 0,1 2 0 0 0,0-1 1 0 0,1 2-1 0 0,0-1 1 0 0,0 1-1 0 0,1 1 1 0 0,0-1-1 0 0,1 1 1 0 0,0 1-1 0 0,1-1 1 0 0,0 1-1 0 0,1 0 1 0 0,0 0-1 0 0,1 1 1 0 0,0 0-1 0 0,1-1 1 0 0,1 1-1 0 0,0 0 1 0 0,0 0-1 0 0,2 1 0 0 0,0-1 1 0 0,0 0-1 0 0,2 12 26 0 0,-1-18 8 0 0,0 0 0 0 0,0 0 0 0 0,0 0 0 0 0,1 0 0 0 0,0-1 0 0 0,1 1 0 0 0,-1-1 0 0 0,1 1 0 0 0,0-1-1 0 0,1 0 1 0 0,0 0 0 0 0,0 0 0 0 0,0-1 0 0 0,0 1 0 0 0,1-1 0 0 0,0 0 0 0 0,0 0 0 0 0,0-1 0 0 0,1 0 0 0 0,0 1-1 0 0,0-2 1 0 0,0 1 0 0 0,0-1 0 0 0,0 0 0 0 0,1 0 0 0 0,-1-1 0 0 0,5 2-8 0 0,14 3 102 0 0,0-1 0 0 0,1 0 0 0 0,0-2 0 0 0,0-1 0 0 0,0-1 0 0 0,21-2-102 0 0,-17-4 107 0 0,-1-1 1 0 0,0-2-1 0 0,0-1 1 0 0,0-2-1 0 0,-1 0 1 0 0,0-2-1 0 0,-1-1 0 0 0,-1-1 1 0 0,0-2-1 0 0,-1 0 1 0 0,0-1-1 0 0,-2-2 1 0 0,0-1-1 0 0,-1 0 0 0 0,-1-2 1 0 0,15-19-108 0 0,-26 32 27 0 0,0-2-1 0 0,0 1 1 0 0,-1-1 0 0 0,-1-1-1 0 0,0 0 1 0 0,0 0 0 0 0,-1 0-1 0 0,0-1 1 0 0,-1 0 0 0 0,-1 0-1 0 0,0-1 1 0 0,-1 1 0 0 0,0-1-1 0 0,-1 0 1 0 0,-1 0 0 0 0,0 0-1 0 0,-1-6-26 0 0,-2 19-7 0 0,1 0-1 0 0,-1 0 1 0 0,0 0 0 0 0,1 0-1 0 0,-1 0 1 0 0,0 0-1 0 0,0 0 1 0 0,0 0-1 0 0,0 1 1 0 0,0-1-1 0 0,0 0 1 0 0,0 1-1 0 0,0-1 1 0 0,0 1-1 0 0,0-1 1 0 0,0 1 0 0 0,-1-1-1 0 0,1 1 1 0 0,0 0-1 0 0,0 0 1 0 0,0-1-1 0 0,-1 1 1 0 0,1 0-1 0 0,0 0 1 0 0,0 0-1 0 0,0 0 1 0 0,-1 0 0 0 0,1 1-1 0 0,0-1 1 0 0,0 0-1 0 0,0 1 1 0 0,-1-1-1 0 0,1 0 1 0 0,0 1-1 0 0,0 0 1 0 0,0-1-1 0 0,0 1 1 0 0,0-1 0 0 0,0 1-1 0 0,0 0 1 0 0,0 0-1 0 0,0 0 1 0 0,0 0-1 0 0,1-1 1 0 0,-1 1-1 0 0,0 0 1 0 0,0 0-1 0 0,1 1 1 0 0,-1-1 7 0 0,-12 17-22 0 0,2 0-1 0 0,0 1 1 0 0,0 0 0 0 0,2 1-1 0 0,1 0 1 0 0,0 0 0 0 0,1 1-1 0 0,2 0 1 0 0,0 0 0 0 0,1 1-1 0 0,1-1 1 0 0,1 1 0 0 0,1 0 0 0 0,1-1-1 0 0,1 7 23 0 0,-1-18-32 0 0,1 0 1 0 0,0-1-1 0 0,0 1 0 0 0,1-1 1 0 0,1 1-1 0 0,-1-1 0 0 0,2 0 0 0 0,-1 0 1 0 0,1 0-1 0 0,0 0 0 0 0,1-1 0 0 0,0 0 1 0 0,1 0-1 0 0,-1 0 0 0 0,2 0 0 0 0,-1-1 1 0 0,1 0-1 0 0,0-1 0 0 0,0 1 1 0 0,1-1-1 0 0,-1-1 0 0 0,2 1 0 0 0,6 3 32 0 0,0-2-599 0 0,0 1-1 0 0,0-2 0 0 0,0 0 0 0 0,1-1 1 0 0,0 0-1 0 0,0-2 0 0 0,0 1 0 0 0,14-1 600 0 0,38 1-9759 0 0,-47-4 3891 0 0</inkml:trace>
  <inkml:trace contextRef="#ctx0" brushRef="#br0" timeOffset="473.644">2585 343 0 0 0,'0'0'2123'0'0,"0"0"-469"0"0,0 0 185 0 0,0 0 321 0 0,0 0 45 0 0,0 0-221 0 0,0 0-258 0 0,0 0-208 0 0,0 0-206 0 0,0 0-197 0 0,35 2-162 0 0,110 6-166 0 0,-100-7-155 0 0,0-2 0 0 0,0-1-1 0 0,0-3 1 0 0,0-1 0 0 0,33-10-632 0 0,10-2 247 0 0,40-4-2043 0 0,-127 22 734 0 0,-7 11-4734 0 0,-1-3 905 0 0,-1-1-4346 0 0</inkml:trace>
  <inkml:trace contextRef="#ctx0" brushRef="#br0" timeOffset="673.006">2740 723 10530 0 0,'0'0'1150'0'0,"0"0"142"0"0,0 0 148 0 0,0 0 65 0 0,0 0-149 0 0,0 0-225 0 0,35 0-176 0 0,112 2-208 0 0,5-12 321 0 0,-70 4-1271 0 0,41-4-1878 0 0,-42 0-7468 0 0,-61 7 208 0 0</inkml:trace>
  <inkml:trace contextRef="#ctx0" brushRef="#br0" timeOffset="1602.075">4325 218 5769 0 0,'0'0'410'0'0,"0"0"-166"0"0,0 0 126 0 0,0 0 476 0 0,0 0 518 0 0,0 0 187 0 0,0 0-70 0 0,0 0-185 0 0,0 0-227 0 0,-4 33-212 0 0,-11 106-199 0 0,14-126-535 0 0,0 0 1 0 0,-2-1-1 0 0,1 1 0 0 0,-2 0 0 0 0,1-1 0 0 0,-2 0 0 0 0,0 0 0 0 0,0 0 0 0 0,-1-1 0 0 0,-1 1 0 0 0,0-1 0 0 0,0-1 0 0 0,-8 10-123 0 0,-1 1 135 0 0,-12 13-102 0 0,-2-1 0 0 0,-1-2-1 0 0,-1-1 1 0 0,-2-1-1 0 0,0-2 1 0 0,-2-1 0 0 0,-1-2-1 0 0,-1-2 1 0 0,-20 8-33 0 0,39-20 0 0 0,-1 0-1 0 0,0-2 1 0 0,-1 0 0 0 0,0-1-1 0 0,0-2 1 0 0,-1 0 0 0 0,1-1-1 0 0,-1-1 1 0 0,-12 0 0 0 0,32-3-7 0 0,0 0 1 0 0,-1 0-1 0 0,1 0 0 0 0,0 0 0 0 0,0-1 0 0 0,0 1 1 0 0,0-1-1 0 0,0 1 0 0 0,0-1 0 0 0,0 0 0 0 0,0 0 1 0 0,0 0-1 0 0,0 0 0 0 0,0 0 0 0 0,0 0 0 0 0,1-1 1 0 0,-1 1-1 0 0,1-1 0 0 0,-1 1 0 0 0,1-1 0 0 0,-1 1 1 0 0,1-1-1 0 0,0 0 0 0 0,-1 0 0 0 0,1 0 0 0 0,0 0 1 0 0,0 0-1 0 0,1 0 0 0 0,-1 0 0 0 0,0 0 0 0 0,1 0 1 0 0,-1 0-1 0 0,1 0 0 0 0,0 0 0 0 0,-1 0 0 0 0,1 0 1 0 0,0-2 6 0 0,19-81-414 0 0,-10 68 497 0 0,1 2 0 0 0,0-1 0 0 0,2 2 0 0 0,0-1 0 0 0,0 1 0 0 0,1 1 0 0 0,1 1 0 0 0,0-1 0 0 0,1 2 1 0 0,0 0-1 0 0,1 1 0 0 0,0 1 0 0 0,0 0 0 0 0,1 1 0 0 0,0 1 0 0 0,1 1 0 0 0,0 0 0 0 0,0 1 0 0 0,0 1 0 0 0,0 1 1 0 0,1 0-1 0 0,-1 1 0 0 0,9 1-83 0 0,-11 4 131 0 0,1 1 1 0 0,-1 0-1 0 0,0 1 1 0 0,-1 1-1 0 0,1 0 1 0 0,-1 2-1 0 0,-1-1 1 0 0,1 2-1 0 0,-1 0 0 0 0,-1 0 1 0 0,0 1-1 0 0,2 3-131 0 0,163 136 1471 0 0,-169-142-1545 0 0,1 0 0 0 0,1 0-1 0 0,-1-2 1 0 0,1 1 0 0 0,0-1-1 0 0,0-1 1 0 0,1 0-1 0 0,0 0 1 0 0,-1-1 0 0 0,1-1-1 0 0,0 0 1 0 0,5 0 74 0 0,52-4-10734 0 0,-57-1 125 0 0</inkml:trace>
  <inkml:trace contextRef="#ctx0" brushRef="#br0" timeOffset="2188.002">5210 1 7706 0 0,'0'0'884'0'0,"0"0"-316"0"0,0 0-183 0 0,0 0 273 0 0,0 0 397 0 0,0 0 318 0 0,0 0 162 0 0,0 0-145 0 0,0 0-306 0 0,0 0-276 0 0,0 0-215 0 0,1 36-131 0 0,-1 115-55 0 0,-14-10 592 0 0,-64 182-191 0 0,65-279-781 0 0,12-42-14 0 0,-1 1 1 0 0,1-1 0 0 0,-1 1-1 0 0,1 0 1 0 0,0-1-1 0 0,0 1 1 0 0,0 0-1 0 0,1 0 1 0 0,-1 0 0 0 0,1 0-1 0 0,-1 0 1 0 0,1 0-1 0 0,0 0 1 0 0,0 0-1 0 0,1 0 1 0 0,-1 0 0 0 0,0 0-1 0 0,1 0 1 0 0,0 0-1 0 0,0-1 1 0 0,0 1 0 0 0,0 0-1 0 0,0 0 1 0 0,0-1-1 0 0,1 1 1 0 0,-1 0-1 0 0,1-1 1 0 0,0 0 0 0 0,0 1-1 0 0,0-1 1 0 0,0 0-1 0 0,0 0 1 0 0,0 0 0 0 0,0 0-1 0 0,1 0 1 0 0,-1-1-1 0 0,1 1 1 0 0,2 0-14 0 0,12 2 100 0 0,1-2 1 0 0,-1 0-1 0 0,1-1 1 0 0,0-1-1 0 0,0 0 1 0 0,0-2-1 0 0,-1 0 1 0 0,1-1-1 0 0,-1 0 1 0 0,1-2-1 0 0,-1 0 0 0 0,15-7-100 0 0,60-38-1647 0 0,-84 35-1817 0 0,-8 3-1981 0 0,0 6 594 0 0,0 2-2205 0 0</inkml:trace>
  <inkml:trace contextRef="#ctx0" brushRef="#br0" timeOffset="2403.635">4597 395 11723 0 0,'0'0'549'0'0,"0"0"154"0"0,0 0 320 0 0,0 0 168 0 0,33 2-30 0 0,106 5-147 0 0,338-15 2705 0 0,-264-1-4159 0 0,-205 9 256 0 0,124-5-2768 0 0,-46-2-5885 0 0,-54 1 167 0 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15.5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511 255 1448 0 0,'0'0'882'0'0,"0"0"74"0"0,0 0 188 0 0,0 0 177 0 0,0 0 100 0 0,0 0-59 0 0,0 0-141 0 0,0 0-104 0 0,0 0-110 0 0,0 0-119 0 0,0 0-120 0 0,0 0-112 0 0,0 0-75 0 0,-16 4-48 0 0,-99 33 670 0 0,27 7-515 0 0,-109 62 593 0 0,197-106-1286 0 0,-1 0-1 0 0,0 1 1 0 0,1-1 0 0 0,-1 1-1 0 0,1-1 1 0 0,-1 1-1 0 0,1-1 1 0 0,0 1 0 0 0,-1 0-1 0 0,1-1 1 0 0,-1 1-1 0 0,1-1 1 0 0,0 1 0 0 0,0 0-1 0 0,-1-1 1 0 0,1 1-1 0 0,0 0 1 0 0,0-1 0 0 0,0 1-1 0 0,0 0 1 0 0,0-1-1 0 0,0 1 1 0 0,0 0 0 0 0,0 0-1 0 0,0-1 1 0 0,0 1-1 0 0,0 0 1 0 0,0-1 0 0 0,0 1-1 0 0,0 0 1 0 0,1-1-1 0 0,-1 1 1 0 0,0 0 0 0 0,1-1-1 0 0,-1 1 1 0 0,0-1-1 0 0,1 1 1 0 0,-1 0 0 0 0,1-1-1 0 0,-1 1 1 0 0,1-1-1 0 0,-1 1 1 0 0,1-1 0 0 0,-1 0-1 0 0,1 1 1 0 0,-1-1-1 0 0,1 1 1 0 0,0-1 0 0 0,-1 0-1 0 0,1 0 1 0 0,0 1 5 0 0,36 19 115 0 0,47 20 255 0 0,-83-37-311 0 0,0 1 0 0 0,-1 0 0 0 0,1-1 1 0 0,-1 1-1 0 0,0 0 0 0 0,0 0 0 0 0,0-1 1 0 0,0 1-1 0 0,-1 0 0 0 0,1-1 0 0 0,-1 1 1 0 0,0 0-1 0 0,0-1 0 0 0,-1 1 0 0 0,1-1 1 0 0,-1 1-1 0 0,1-1 0 0 0,-1 0 0 0 0,0 0 1 0 0,0 1-1 0 0,-1-2 0 0 0,1 1 0 0 0,-1 0 1 0 0,1 0-1 0 0,-1-1 0 0 0,0 1 0 0 0,0-1-59 0 0,-6 10 116 0 0,-148 155 939 0 0,155-166-1046 0 0,0 0 1 0 0,1 1 0 0 0,-1-1 0 0 0,1 1 0 0 0,-1-1-1 0 0,1 1 1 0 0,0 0 0 0 0,0-1 0 0 0,-1 1 0 0 0,1 0 0 0 0,0 0-1 0 0,1 0 1 0 0,-1 0 0 0 0,0 0 0 0 0,1 0 0 0 0,-1 0-1 0 0,1 0 1 0 0,-1 0 0 0 0,1 0 0 0 0,0 1 0 0 0,0-1-1 0 0,0 0 1 0 0,0 0 0 0 0,0 0 0 0 0,1 0 0 0 0,-1 0 0 0 0,0 1-1 0 0,1-1 1 0 0,0 0 0 0 0,0 0 0 0 0,-1 0 0 0 0,1 0-1 0 0,0-1 1 0 0,0 1 0 0 0,1 0 0 0 0,-1 0 0 0 0,0-1 0 0 0,1 1-1 0 0,-1 0 1 0 0,1-1 0 0 0,-1 1 0 0 0,1-1 0 0 0,0 0-1 0 0,-1 0 1 0 0,1 0 0 0 0,0 1 0 0 0,0-2 0 0 0,0 1-1 0 0,0 0 1 0 0,0 0 0 0 0,0-1 0 0 0,0 1 0 0 0,1-1-10 0 0,215 69 796 0 0,-154-60-2457 0 0,-12-46-8509 0 0,-44 24 4952 0 0,-1 8-506 0 0</inkml:trace>
  <inkml:trace contextRef="#ctx0" brushRef="#br0" timeOffset="280.869">185 1 8346 0 0,'0'0'416'0'0,"0"0"-45"0"0,0 0 123 0 0,0 0 348 0 0,0 0 371 0 0,0 0 240 0 0,-1 34 79 0 0,-2 109-64 0 0,21 178 2845 0 0,-1-124-3614 0 0,-14-76-1073 0 0,-6 1 1 0 0,-5-1-1 0 0,-6 0 0 0 0,-22 86 374 0 0,35-200-400 0 0,-11 71-2389 0 0,13-52-1008 0 0,5-5-3358 0 0,-2-16 1644 0 0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11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0 510 4633 0 0,'0'0'2601'0'0,"0"0"-1280"0"0,0 0-274 0 0,0 0 201 0 0,0 0 198 0 0,0 0-3 0 0,0 0-157 0 0,0 0-169 0 0,35-6-166 0 0,110-19-143 0 0,-7 8 953 0 0,172-9-813 0 0,-289 11-3505 0 0,-20-5-6198 0 0,-1 20 8363 0 0,0-5-8514 0 0</inkml:trace>
  <inkml:trace contextRef="#ctx0" brushRef="#br0" timeOffset="200.118">276 197 6569 0 0,'0'0'862'0'0,"0"0"-94"0"0,0 0 310 0 0,0 0 283 0 0,0 0 192 0 0,-2 37 34 0 0,-10 114-99 0 0,-1 16 1535 0 0,2 169-2277 0 0,23-273-2518 0 0,-5-44-2057 0 0,1-1-4532 0 0,-6-17 3288 0 0</inkml:trace>
  <inkml:trace contextRef="#ctx0" brushRef="#br0" timeOffset="3282.77">993 761 0 0 0,'0'0'304'0'0,"0"0"715"0"0,0 0 351 0 0,0 0 90 0 0,0 0-4 0 0,0 0-88 0 0,35-22-138 0 0,113-70-166 0 0,-24 0 1145 0 0,-95 69-1830 0 0,-1-1 1 0 0,-1-1-1 0 0,-1-1 0 0 0,-1-2 1 0 0,-1 0-1 0 0,-2-2 1 0 0,-1 0-1 0 0,13-25-379 0 0,-31 48 79 0 0,1 0-1 0 0,-1 0 1 0 0,-1 0-1 0 0,1-1 1 0 0,-1 1 0 0 0,-1-1-1 0 0,1 1 1 0 0,-1-1-1 0 0,-1 0 1 0 0,1 0-1 0 0,-1 1 1 0 0,-1-7-79 0 0,0 13-68 0 0,0 0 0 0 0,-1 0 1 0 0,1 1-1 0 0,0-1 0 0 0,-1 0 0 0 0,1 0 1 0 0,-1 1-1 0 0,1-1 0 0 0,-1 1 0 0 0,1-1 1 0 0,-1 1-1 0 0,0 0 0 0 0,1 0 0 0 0,-1-1 1 0 0,1 1-1 0 0,-1 0 0 0 0,1 1 0 0 0,-1-1 1 0 0,0 0-1 0 0,1 0 0 0 0,-1 1 0 0 0,1-1 1 0 0,-1 0-1 0 0,1 1 0 0 0,-1 0 0 0 0,1-1 1 0 0,-1 1-1 0 0,1 0 0 0 0,0 0 0 0 0,-1 0 1 0 0,0 0 67 0 0,-10 12-96 0 0,0-1-1 0 0,1 2 1 0 0,0-1 0 0 0,1 1 0 0 0,1 1 0 0 0,0 0 0 0 0,1 0 0 0 0,1 1 0 0 0,0 0 0 0 0,1 0 0 0 0,1 1 0 0 0,-1 4 96 0 0,-1 0 6 0 0,0 0 0 0 0,2 0 0 0 0,1 0-1 0 0,0 1 1 0 0,1 0 0 0 0,2-1 0 0 0,0 1 0 0 0,1 0-1 0 0,2 3-5 0 0,0-18 90 0 0,0 0 0 0 0,0 0 0 0 0,1 0 0 0 0,0-1 0 0 0,0 1 0 0 0,1-1 0 0 0,0 0 0 0 0,0 0 0 0 0,0 0 0 0 0,1-1 0 0 0,0 1 0 0 0,0-1 0 0 0,0 0 0 0 0,1-1 0 0 0,-1 1 0 0 0,1-1 0 0 0,0 0 0 0 0,1-1 0 0 0,-1 1 0 0 0,1-1 0 0 0,-1 0 0 0 0,1-1 0 0 0,0 0 0 0 0,0 0 0 0 0,0 0 0 0 0,0-1 0 0 0,0 0 0 0 0,1 0 0 0 0,-1-1 0 0 0,0 0 0 0 0,0 0 0 0 0,3-1-90 0 0,8 1 219 0 0,0-1 1 0 0,1-1 0 0 0,-1-1 0 0 0,-1 0 0 0 0,1-1-1 0 0,0-1 1 0 0,-1-1 0 0 0,0-1 0 0 0,0 0 0 0 0,-1-1-1 0 0,15-9-219 0 0,0 0 32 0 0,-1-1-1 0 0,-1-1 0 0 0,0-1 0 0 0,-2-2 1 0 0,0-1-1 0 0,-2-1 0 0 0,0-1 0 0 0,-2-1 1 0 0,-1-1-1 0 0,-1-1 0 0 0,-1-1 1 0 0,-2 0-1 0 0,0-2 0 0 0,-3 0 0 0 0,0-1 1 0 0,3-15-32 0 0,-17-22-961 0 0,-2 68 919 0 0,1-1 0 0 0,-1 1 0 0 0,0 0-1 0 0,0-1 1 0 0,0 1 0 0 0,0 0 0 0 0,0-1 0 0 0,0 1 0 0 0,0 0-1 0 0,0 0 1 0 0,0 0 0 0 0,0 0 0 0 0,-1 0 0 0 0,1 0 0 0 0,0 0-1 0 0,-1 0 1 0 0,1 0 0 0 0,-1 1 0 0 0,1-1 0 0 0,-1 1 0 0 0,1-1-1 0 0,-1 1 1 0 0,0 0 0 0 0,1-1 0 0 0,-1 1 0 0 0,1 0-1 0 0,-1 0 1 0 0,0 0 0 0 0,1 0 0 0 0,-1 0 0 0 0,1 1 0 0 0,-1-1-1 0 0,0 0 1 0 0,1 1 0 0 0,-1-1 0 0 0,1 1 0 0 0,-1-1 0 0 0,1 1-1 0 0,0 0 1 0 0,-2 0 42 0 0,-7 6-73 0 0,-1 1-1 0 0,1 0 1 0 0,0 0-1 0 0,1 1 0 0 0,-1 0 1 0 0,2 1-1 0 0,0 0 1 0 0,0 0-1 0 0,0 1 1 0 0,2 0-1 0 0,-4 6 74 0 0,6-11 0 0 0,-9 14 11 0 0,1 2 1 0 0,1 0-1 0 0,1 0 1 0 0,0 1 0 0 0,2 0-1 0 0,1 1 1 0 0,0-1-1 0 0,2 1 1 0 0,1 1-1 0 0,1-1 1 0 0,1 1-1 0 0,1 1-11 0 0,1-21 45 0 0,0 1 0 0 0,1-1-1 0 0,0 0 1 0 0,0 0-1 0 0,0 0 1 0 0,1 0 0 0 0,-1 0-1 0 0,1-1 1 0 0,0 1-1 0 0,1 0 1 0 0,-1-1 0 0 0,1 1-1 0 0,0-1 1 0 0,0 0-1 0 0,0 0 1 0 0,0 0 0 0 0,1-1-1 0 0,0 1 1 0 0,0-1-1 0 0,0 0 1 0 0,0 0 0 0 0,0 0-1 0 0,0 0 1 0 0,1-1-1 0 0,0 1 1 0 0,-1-1 0 0 0,1-1-1 0 0,0 1 1 0 0,0 0-1 0 0,0-1 1 0 0,2 0-45 0 0,8 2 205 0 0,0 0-1 0 0,1-1 1 0 0,-1-1-1 0 0,1 0 1 0 0,-1-1 0 0 0,1-1-1 0 0,-1 0 1 0 0,1-2 0 0 0,-1 1-1 0 0,1-2-204 0 0,34-13 260 0 0,0-2 0 0 0,-1-2-1 0 0,-1-2 1 0 0,-1-3 0 0 0,-1-1 0 0 0,-2-2-1 0 0,0-3 1 0 0,-3-1 0 0 0,0-2-1 0 0,-3-1 1 0 0,0-3 0 0 0,2-6-260 0 0,-29 34 19 0 0,0 0 1 0 0,-1 0-1 0 0,-1-1 0 0 0,1 0 1 0 0,-2-1-1 0 0,0 0 1 0 0,0 0-1 0 0,-1-1 0 0 0,-1 0 1 0 0,0 0-1 0 0,-1-1 0 0 0,-1 1 1 0 0,0-1-1 0 0,-1 0 1 0 0,-1 0-1 0 0,0-1 0 0 0,0-13-19 0 0,-4 26-6 0 0,0 1 1 0 0,0 0-1 0 0,0 0 0 0 0,0 0 0 0 0,0 0 0 0 0,0 0 1 0 0,0 1-1 0 0,-1-1 0 0 0,1 1 0 0 0,-1-1 0 0 0,1 1 1 0 0,-1 0-1 0 0,1 0 0 0 0,-1 0 0 0 0,0 0 0 0 0,0 0 1 0 0,1 1-1 0 0,-1-1 0 0 0,0 1 0 0 0,0 0 0 0 0,0 0 1 0 0,0 0-1 0 0,1 0 0 0 0,-1 0 0 0 0,0 1 0 0 0,0-1 1 0 0,0 1-1 0 0,1 0 0 0 0,-1 0 0 0 0,0 0 0 0 0,1 0 1 0 0,-1 0-1 0 0,1 0 0 0 0,-1 1 0 0 0,1-1 0 0 0,-1 1 1 0 0,-1 2 5 0 0,-16 11 4 0 0,1 0 1 0 0,0 2 0 0 0,1 1 0 0 0,1 0 0 0 0,0 1-1 0 0,2 0 1 0 0,0 2 0 0 0,1 0 0 0 0,1 0 0 0 0,1 1-1 0 0,1 1 1 0 0,1 0 0 0 0,2 0 0 0 0,0 1 0 0 0,1 0-1 0 0,1 1 1 0 0,1-1 0 0 0,2 1 0 0 0,0 0 0 0 0,1 5-5 0 0,2-22-8 0 0,0 0 0 0 0,0 1 0 0 0,1-1 0 0 0,0 0 0 0 0,1 0 0 0 0,-1 1 0 0 0,2-1 0 0 0,-1-1 0 0 0,1 1 0 0 0,0 0 0 0 0,1-1 0 0 0,-1 1 0 0 0,2-1 0 0 0,-1 0 0 0 0,1 0 0 0 0,0-1 0 0 0,0 1 0 0 0,1-1 0 0 0,0 0 0 0 0,0-1 0 0 0,0 1 0 0 0,1-1 0 0 0,3 2 8 0 0,1 0-88 0 0,0-1 1 0 0,1 0 0 0 0,-1-1-1 0 0,1 0 1 0 0,0-1 0 0 0,0 0-1 0 0,0-1 1 0 0,1 0 0 0 0,-1-1-1 0 0,1 0 1 0 0,1-1 87 0 0,84-20-5095 0 0,-58 0-2846 0 0,-28 9 629 0 0</inkml:trace>
  <inkml:trace contextRef="#ctx0" brushRef="#br0" timeOffset="3563.345">3089 437 3081 0 0,'0'0'1607'0'0,"0"0"-420"0"0,0 0-86 0 0,0 0 73 0 0,0 0 66 0 0,0 0 10 0 0,0 0-89 0 0,0 0-118 0 0,0 0-163 0 0,-17 33-133 0 0,-49 103-80 0 0,64-135-634 0 0,1 0 0 0 0,-1 1 0 0 0,1-1 0 0 0,0 1 0 0 0,0-1 0 0 0,0 1 0 0 0,-1 0 1 0 0,2 0-1 0 0,-1-1 0 0 0,0 1 0 0 0,0 0 0 0 0,1 0 0 0 0,-1 0 0 0 0,1 0 0 0 0,-1 0 0 0 0,1 0 0 0 0,0 0 0 0 0,0 0 0 0 0,0 0 0 0 0,0 0 1 0 0,0 0-1 0 0,0 0 0 0 0,0 0 0 0 0,1 0 0 0 0,-1 0 0 0 0,1 0 0 0 0,-1 0 0 0 0,1-1 0 0 0,0 1 0 0 0,0 0 0 0 0,0 0-33 0 0,3 3 233 0 0,4 1 16 0 0,0 1 0 0 0,0-1 1 0 0,1-1-1 0 0,0 0 1 0 0,0 0-1 0 0,0-1 1 0 0,0 0-1 0 0,1 0 1 0 0,-1-1-1 0 0,1 0 1 0 0,0-1-1 0 0,0 0 1 0 0,0-1-1 0 0,0 0 1 0 0,1 0-1 0 0,-1-1 1 0 0,0 0-1 0 0,0-1 1 0 0,0 0-1 0 0,0-1 1 0 0,0 0-1 0 0,0-1 1 0 0,0 0-1 0 0,0 0 1 0 0,8-5-250 0 0,-7 5 93 0 0,0-1 0 0 0,0 0 1 0 0,0 0-1 0 0,0-1 0 0 0,-1-1 0 0 0,0 0 0 0 0,0 0 1 0 0,0-1-1 0 0,-1 0 0 0 0,0-1 0 0 0,0 1 1 0 0,-1-2-1 0 0,0 0 0 0 0,0 0 0 0 0,-1 0 1 0 0,-1-1-1 0 0,1 1 0 0 0,-2-2 0 0 0,1 1 0 0 0,-1-1 1 0 0,-1 0-1 0 0,3-7-93 0 0,-8 13-62 0 0,1 1 0 0 0,0-1 0 0 0,-1 0 0 0 0,0 1 0 0 0,0-1 1 0 0,-1 1-1 0 0,1-1 0 0 0,-1 1 0 0 0,0 0 0 0 0,0 0 0 0 0,0 0 0 0 0,-1 0 0 0 0,1 0 0 0 0,-1 0 0 0 0,0 0 1 0 0,0 1-1 0 0,0-1 0 0 0,-1 1 0 0 0,1 0 0 0 0,-1 0 0 0 0,0 1 0 0 0,0-1 0 0 0,0 1 0 0 0,-2-2 62 0 0,-110-36-4862 0 0,65 39-600 0 0,39 1 2271 0 0,-6 0-6492 0 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54.4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1152 0 0 0,'0'0'629'0'0,"0"0"536"0"0,0 0 263 0 0,0 0 54 0 0,0 0-9 0 0,0 0-38 0 0,0 0-40 0 0,35 0-65 0 0,111-2-105 0 0,-73-14 400 0 0,-60 8-1217 0 0,42-21 465 0 0,-2-3-1 0 0,-1-3 1 0 0,-2-1-1 0 0,-1-3 1 0 0,-2-1 0 0 0,40-47-873 0 0,-66 66 60 0 0,-2 0 1 0 0,0-1-1 0 0,-2-1 0 0 0,0-1 1 0 0,-2 0-1 0 0,0-1 1 0 0,-2-1-1 0 0,-1 0 0 0 0,-1-1 1 0 0,-1-2-61 0 0,-8 27-32 0 0,-1-1 0 0 0,1 1 0 0 0,-1-1 0 0 0,0 0 0 0 0,0 0 0 0 0,0 0 0 0 0,0 1 0 0 0,0-1 0 0 0,-1 0 0 0 0,0 0 0 0 0,1 0 0 0 0,-1 0 0 0 0,0 0 0 0 0,0 0 0 0 0,-1 0 0 0 0,1 0 0 0 0,-1 0 0 0 0,1 0 0 0 0,-1 0 0 0 0,0 0 0 0 0,0 0 0 0 0,0 0 0 0 0,0 1 0 0 0,-1-1 0 0 0,1 0 0 0 0,-1 1 0 0 0,0-1 0 0 0,1 1 0 0 0,-1 0 0 0 0,0 0 0 0 0,-1-1 0 0 0,1 1 0 0 0,0 0 1 0 0,-1 1-1 0 0,1-1 0 0 0,-1 0 0 0 0,1 1 0 0 0,-1-1 0 0 0,0 1 0 0 0,1 0 0 0 0,-1 0 0 0 0,0 0 0 0 0,0 0 0 0 0,0 1 0 0 0,0-1 0 0 0,0 1 0 0 0,0 0 0 0 0,0-1 0 0 0,0 1 0 0 0,-1 1 32 0 0,-4 2-131 0 0,0 1 1 0 0,1 0-1 0 0,-1 1 0 0 0,1 0 1 0 0,0 0-1 0 0,0 1 1 0 0,1 0-1 0 0,0 0 0 0 0,0 0 1 0 0,0 1-1 0 0,1-1 1 0 0,0 2-1 0 0,0-1 0 0 0,1 0 1 0 0,-3 8 130 0 0,3-9-56 0 0,-13 20-29 0 0,2 1 0 0 0,1 0 0 0 0,1 1 1 0 0,1 1-1 0 0,2 0 0 0 0,1 0 0 0 0,1 1 1 0 0,1 0-1 0 0,2 0 0 0 0,1 1 1 0 0,1 12 84 0 0,3-39 13 0 0,0-1 1 0 0,0 1-1 0 0,1 0 1 0 0,-1 0-1 0 0,1-1 1 0 0,0 1 0 0 0,0-1-1 0 0,0 1 1 0 0,1-1-1 0 0,-1 1 1 0 0,1-1-1 0 0,0 1 1 0 0,0-1 0 0 0,0 0-1 0 0,0 0 1 0 0,0 0-1 0 0,1 0 1 0 0,-1-1-1 0 0,1 1 1 0 0,0-1 0 0 0,0 1-1 0 0,0-1 1 0 0,0 0-1 0 0,0 0 1 0 0,1 0-1 0 0,-1-1 1 0 0,0 1 0 0 0,1-1-1 0 0,3 1-13 0 0,110 12 883 0 0,-94-17-726 0 0,-1-2-1 0 0,0 0 1 0 0,0-2 0 0 0,0 0 0 0 0,-1-2-1 0 0,0 0 1 0 0,-1-1 0 0 0,0-1 0 0 0,-1-1-1 0 0,0-1 1 0 0,11-10-157 0 0,10-2 82 0 0,-2-1-1 0 0,-1-3 0 0 0,-1 0 1 0 0,-1-3-1 0 0,-2-1 0 0 0,-2-1 1 0 0,24-33-82 0 0,-27-6-75 0 0,-29 72 52 0 0,0 0-1 0 0,0 0 1 0 0,0 0-1 0 0,0 1 1 0 0,-1-1 0 0 0,1 0-1 0 0,0 1 1 0 0,0-1-1 0 0,-1 1 1 0 0,1-1 0 0 0,0 1-1 0 0,-1 0 1 0 0,1 0-1 0 0,-1-1 1 0 0,1 1 0 0 0,0 0-1 0 0,-1 0 1 0 0,1 0-1 0 0,0 0 1 0 0,-1 1 0 0 0,1-1-1 0 0,-1 0 1 0 0,1 1 0 0 0,0-1-1 0 0,0 1 1 0 0,-1-1-1 0 0,1 1 1 0 0,0-1 0 0 0,0 1-1 0 0,-1 0 1 0 0,1 0-1 0 0,0-1 1 0 0,0 1 0 0 0,0 0-1 0 0,0 0 1 0 0,0 0-1 0 0,0 0 24 0 0,-11 9-30 0 0,-1 1-1 0 0,2 0 0 0 0,-1 1 0 0 0,1 0 1 0 0,1 1-1 0 0,1 0 0 0 0,-1 0 0 0 0,2 1 1 0 0,0 0-1 0 0,1 1 0 0 0,0-1 1 0 0,1 1-1 0 0,1 1 0 0 0,0-1 0 0 0,1 1 1 0 0,1 0-1 0 0,0 0 0 0 0,1 0 0 0 0,1 0 1 0 0,1 10 30 0 0,1-22 3 0 0,-1-1 0 0 0,2 1 0 0 0,-1-1 0 0 0,0 1 0 0 0,1-1 1 0 0,-1 0-1 0 0,1 1 0 0 0,0-1 0 0 0,0 0 0 0 0,0 0 0 0 0,1 0 1 0 0,-1-1-1 0 0,1 1 0 0 0,-1 0 0 0 0,1-1 0 0 0,0 0 0 0 0,0 1 1 0 0,0-1-1 0 0,0-1 0 0 0,1 1 0 0 0,-1 0 0 0 0,0-1 0 0 0,1 1 1 0 0,-1-1-1 0 0,4 0-3 0 0,93 14 594 0 0,-82-15-465 0 0,0-1-1 0 0,1-1 1 0 0,-1 0-1 0 0,0-1 0 0 0,0-1 1 0 0,-1-1-1 0 0,1 0 1 0 0,-1-2-1 0 0,0 0 1 0 0,0 0-1 0 0,-1-2 1 0 0,5-3-129 0 0,9-5 108 0 0,0-2-1 0 0,-2-1 1 0 0,0-1 0 0 0,-2-2 0 0 0,0 0 0 0 0,-2-2-1 0 0,0 0 1 0 0,-2-2 0 0 0,-1-1 0 0 0,-1 0 0 0 0,-1-1-1 0 0,4-12-107 0 0,-18 28 27 0 0,-1 0-1 0 0,0-1 1 0 0,-1 1-1 0 0,-1 0 1 0 0,0-1 0 0 0,-1 0-1 0 0,0 1 1 0 0,-1-1-1 0 0,-1-8-26 0 0,0 21-9 0 0,1 0 1 0 0,-1 0-1 0 0,1 0 1 0 0,-1 0-1 0 0,1 0 0 0 0,-1 0 1 0 0,0 0-1 0 0,1 0 1 0 0,-1 0-1 0 0,0 0 0 0 0,0 0 1 0 0,0 0-1 0 0,0 0 1 0 0,0 1-1 0 0,0-1 0 0 0,0 0 1 0 0,0 1-1 0 0,0-1 1 0 0,0 1-1 0 0,0-1 0 0 0,0 1 1 0 0,0-1-1 0 0,-1 1 0 0 0,1 0 1 0 0,0 0-1 0 0,0 0 1 0 0,0-1-1 0 0,-1 1 0 0 0,1 0 1 0 0,0 0-1 0 0,0 1 1 0 0,0-1-1 0 0,-1 0 0 0 0,1 0 1 0 0,0 1-1 0 0,0-1 1 0 0,0 0-1 0 0,0 1 0 0 0,-1-1 1 0 0,1 1-1 0 0,0 0 0 0 0,0-1 1 0 0,0 1-1 0 0,0 0 1 0 0,0-1-1 0 0,1 1 0 0 0,-1 0 1 0 0,0 0-1 0 0,0 0 1 0 0,0 0-1 0 0,1 0 0 0 0,-1 0 1 0 0,0 0-1 0 0,1 0 1 0 0,-1 0-1 0 0,1 0 0 0 0,0 1 9 0 0,-7 5-17 0 0,1 1 0 0 0,0 0 0 0 0,1 0-1 0 0,0 0 1 0 0,0 1 0 0 0,1 0-1 0 0,0 0 1 0 0,1 0 0 0 0,-1 1 0 0 0,2-1-1 0 0,-1 1 1 0 0,2-1 0 0 0,-1 1 0 0 0,1 0-1 0 0,1 0 1 0 0,0 0 0 0 0,0 0 0 0 0,1-1-1 0 0,0 1 1 0 0,0 0 0 0 0,1 0 0 0 0,1-1-1 0 0,0 1 1 0 0,0-1 0 0 0,1 0 0 0 0,0 0-1 0 0,0 0 1 0 0,1-1 0 0 0,0 1 0 0 0,1-1-1 0 0,0 0 1 0 0,0-1 0 0 0,0 1-1 0 0,4 2 19 0 0,4 1-112 0 0,0 0 0 0 0,1-1 0 0 0,0 0 0 0 0,0-2 0 0 0,1 0 0 0 0,0 0 0 0 0,0-1 0 0 0,1-1 0 0 0,0-1 0 0 0,0-1 0 0 0,0 0 1 0 0,6 0 110 0 0,47 2-3564 0 0,-25-12-4799 0 0,-33 3 2047 0 0</inkml:trace>
  <inkml:trace contextRef="#ctx0" brushRef="#br0" timeOffset="231.988">2365 567 7802 0 0,'0'0'973'0'0,"0"0"103"0"0,0 0 238 0 0,0 0 132 0 0,0 0-99 0 0,0 0-150 0 0,0 0-85 0 0,34 4-119 0 0,108 13-116 0 0,-107-13-544 0 0,0-2 0 0 0,0-2 0 0 0,0-1 0 0 0,1-1 0 0 0,16-5-333 0 0,2 1-146 0 0,39-10-1576 0 0,-41 6-4519 0 0,-42 10 1614 0 0,-5 0-2439 0 0</inkml:trace>
  <inkml:trace contextRef="#ctx0" brushRef="#br0" timeOffset="398.014">2427 861 2040 0 0,'0'0'2041'0'0,"0"0"-569"0"0,0 0-80 0 0,0 0 153 0 0,0 0-129 0 0,0 0-288 0 0,0 0-279 0 0,210 19-297 0 0,-171-27-208 0 0,7-3-248 0 0,2 0-264 0 0,3 0-360 0 0,-1 0-857 0 0,-8 0-1703 0 0,-18 4-4618 0 0</inkml:trace>
  <inkml:trace contextRef="#ctx0" brushRef="#br0" timeOffset="1068.552">3743 463 1808 0 0,'0'0'1445'0'0,"0"0"106"0"0,0 0 150 0 0,0 0 108 0 0,0 0-77 0 0,0 0-204 0 0,0 0-255 0 0,0 0-245 0 0,0 0-164 0 0,0 0-141 0 0,-27 34-123 0 0,-82 102-90 0 0,82-84-82 0 0,26-47-337 0 0,1-1 1 0 0,0 1-1 0 0,0-1 0 0 0,1 1 1 0 0,-1 0-1 0 0,1-1 1 0 0,0 1-1 0 0,0-1 1 0 0,1 0-1 0 0,-1 1 1 0 0,1-1-1 0 0,0 0 1 0 0,0 0-1 0 0,0 0 1 0 0,1 0-1 0 0,-1 0 0 0 0,1 0 1 0 0,0-1-1 0 0,0 1 1 0 0,0-1-1 0 0,1 0 1 0 0,-1 0-1 0 0,1 0 1 0 0,0-1-1 0 0,0 1 1 0 0,0-1-1 0 0,0 0 1 0 0,0 0-1 0 0,0 0 0 0 0,0 0 1 0 0,3 0-92 0 0,4 1 196 0 0,0-1 1 0 0,1 1-1 0 0,0-2 1 0 0,-1 0 0 0 0,1 0-1 0 0,0-1 1 0 0,0 0-1 0 0,-1-1 1 0 0,1 0-1 0 0,0-1 1 0 0,-1-1-1 0 0,0 1 1 0 0,1-2-1 0 0,-1 0 1 0 0,0 0-1 0 0,6-4-196 0 0,156-107 1211 0 0,-172 114-1201 0 0,17-12 34 0 0,-1-1 0 0 0,-1 0 1 0 0,0-2-1 0 0,-1 1 0 0 0,-1-2 0 0 0,0 0 1 0 0,-1-1-1 0 0,-1 0 0 0 0,-1-1 0 0 0,0 0 1 0 0,-2-1-1 0 0,0 0 0 0 0,-1 0 1 0 0,-1-1-1 0 0,-1 0 0 0 0,-1 0 0 0 0,-1 0 1 0 0,-1-1-1 0 0,0 0 0 0 0,-2 0 0 0 0,-1-14-44 0 0,-2 24-77 0 0,-1 0-1 0 0,0 0 1 0 0,-1 1-1 0 0,0-1 0 0 0,-1 1 1 0 0,0 0-1 0 0,-1 0 0 0 0,0 0 1 0 0,0 1-1 0 0,-2-1 1 0 0,1 2-1 0 0,-1-1 0 0 0,0 1 1 0 0,-1 1-1 0 0,0-1 1 0 0,-1 1-1 0 0,0 1 0 0 0,0 0 1 0 0,0 0-1 0 0,-1 1 1 0 0,0 0-1 0 0,0 1 0 0 0,0 1 1 0 0,-1-1-1 0 0,0 2 1 0 0,0 0-1 0 0,0 0 0 0 0,0 1 1 0 0,0 0-1 0 0,0 1 0 0 0,-1 1 1 0 0,1 0-1 0 0,0 0 1 0 0,-1 1-1 0 0,1 1 0 0 0,-11 3 78 0 0,11 0-8 0 0,0 1-1 0 0,1 0 0 0 0,0 1 0 0 0,0 0 1 0 0,0 1-1 0 0,1 0 0 0 0,0 0 0 0 0,1 1 1 0 0,0 1-1 0 0,1-1 0 0 0,0 1 0 0 0,0 1 1 0 0,1 0-1 0 0,0 0 0 0 0,1 0 0 0 0,0 1 1 0 0,1 0-1 0 0,0 0 0 0 0,1 0 0 0 0,0 0 1 0 0,1 1-1 0 0,1 0 0 0 0,0-1 0 0 0,0 1 1 0 0,1 1 8 0 0,1 1-2 0 0,-1-1 1 0 0,2 1-1 0 0,0-1 1 0 0,1 0-1 0 0,0 1 1 0 0,1-1-1 0 0,1 0 1 0 0,0 0-1 0 0,1-1 1 0 0,0 1-1 0 0,1-1 1 0 0,1 0-1 0 0,0-1 1 0 0,0 1-1 0 0,1-1 1 0 0,9 9 1 0 0,-1-6-74 0 0,1 0 0 0 0,0-2 0 0 0,1 0 0 0 0,0 0 0 0 0,1-2 0 0 0,0 0 0 0 0,1-1 0 0 0,0-2 0 0 0,1 0 0 0 0,0-1 0 0 0,0 0 0 0 0,0-2 0 0 0,1-1 0 0 0,0 0 0 0 0,0-2 1 0 0,0-1-1 0 0,0 0 0 0 0,0-2 0 0 0,0 0 0 0 0,6-2 74 0 0,73-35-6049 0 0,-42 0-3159 0 0,-53 35 7929 0 0,10-9-2799 0 0</inkml:trace>
  <inkml:trace contextRef="#ctx0" brushRef="#br0" timeOffset="1379.962">4666 36 8538 0 0,'0'0'1583'0'0,"0"0"-134"0"0,0 0-159 0 0,0 0-66 0 0,0 0-46 0 0,0 0-74 0 0,0 0-89 0 0,-28 35-133 0 0,-82 108-169 0 0,106-140-665 0 0,0 1 0 0 0,1 0 0 0 0,-1 0 0 0 0,1 1 0 0 0,0-1 0 0 0,1 1 0 0 0,-1-1 0 0 0,1 1 0 0 0,0 0 0 0 0,0 0 0 0 0,0 0 0 0 0,0 0-1 0 0,1 0 1 0 0,0 0 0 0 0,0 0 0 0 0,1 1 0 0 0,-1-1-48 0 0,1 9 132 0 0,-1-4-33 0 0,0 0 0 0 0,1 0 0 0 0,0 0 1 0 0,1 1-1 0 0,0-1 0 0 0,1 0 0 0 0,0 0 0 0 0,0-1 0 0 0,1 1 0 0 0,0 0 1 0 0,1-1-1 0 0,0 1 0 0 0,1-1 0 0 0,-1 0 0 0 0,2-1 0 0 0,-1 1 0 0 0,1-1 1 0 0,1 0-1 0 0,-1-1 0 0 0,1 1 0 0 0,1-1 0 0 0,-1-1 0 0 0,1 1 1 0 0,1-1-1 0 0,-1-1 0 0 0,7 4-99 0 0,-2-4 171 0 0,1 0-1 0 0,0 0 1 0 0,0-1 0 0 0,0-1 0 0 0,1-1 0 0 0,-1 0 0 0 0,1-1 0 0 0,-1 0-1 0 0,1-1 1 0 0,4-1-171 0 0,-1-2 90 0 0,0 0 0 0 0,-1-1 1 0 0,0 0-1 0 0,0-2 0 0 0,0 0 0 0 0,-1-1 0 0 0,0-1 0 0 0,0 0 1 0 0,-1-1-1 0 0,0-1 0 0 0,0 0 0 0 0,-1-1 0 0 0,-1-1 0 0 0,0 0 0 0 0,0 0 1 0 0,-1-2-1 0 0,-1 1 0 0 0,0-1 0 0 0,-1-1 0 0 0,3-6-90 0 0,-4 6-25 0 0,0-1 0 0 0,-1 0 0 0 0,-1-1 0 0 0,-1 1 0 0 0,0-1 0 0 0,-1 0 0 0 0,-1-1 0 0 0,0 0 0 0 0,-2 1 0 0 0,1-3 25 0 0,-3 14-112 0 0,1 0-1 0 0,-1 0 1 0 0,0 0-1 0 0,0 0 0 0 0,-1 0 1 0 0,0 0-1 0 0,0 0 1 0 0,0 0-1 0 0,-1 0 1 0 0,0 1-1 0 0,0-1 1 0 0,0 1-1 0 0,-1-1 1 0 0,1 1-1 0 0,-2 0 1 0 0,1 0-1 0 0,0 0 1 0 0,-1 0-1 0 0,0 1 1 0 0,0-1-1 0 0,0 1 1 0 0,-1 0-1 0 0,1 0 1 0 0,-1 1-1 0 0,0-1 1 0 0,0 1-1 0 0,0 0 1 0 0,-1 1-1 0 0,1-1 1 0 0,-1 1-1 0 0,-2-1 113 0 0,-3 0-445 0 0,0 1 1 0 0,0 0-1 0 0,0 1 0 0 0,0 0 0 0 0,-1 0 1 0 0,1 1-1 0 0,0 1 0 0 0,0 0 0 0 0,0 1 1 0 0,0 0-1 0 0,0 0 0 0 0,0 1 0 0 0,-3 2 445 0 0,-83 34-9965 0 0,68-26 3438 0 0</inkml:trace>
  <inkml:trace contextRef="#ctx0" brushRef="#br0" timeOffset="1664.154">4463 482 3649 0 0,'0'0'2580'0'0,"0"0"-122"0"0,0 0-97 0 0,0 0-184 0 0,0 0-339 0 0,0 0-316 0 0,0 0-266 0 0,0 0-249 0 0,0 0-221 0 0,32-25-205 0 0,99-76-170 0 0,-42 35 258 0 0,-75 58-526 0 0,-9 4-110 0 0,0 0 0 0 0,1 0 0 0 0,0 1-1 0 0,0-1 1 0 0,0 1 0 0 0,0 1 0 0 0,0-1 0 0 0,1 1 0 0 0,-1 0 0 0 0,1 0 0 0 0,0 1 0 0 0,-1 0 0 0 0,1 0-1 0 0,0 1 1 0 0,0 0 0 0 0,0 0 0 0 0,-1 0 0 0 0,5 1-33 0 0,54 53 252 0 0,-52-44-219 0 0,0-1 0 0 0,1-1 1 0 0,0 0-1 0 0,0-1 0 0 0,1 0 0 0 0,0-1 0 0 0,0-1 1 0 0,0 0-1 0 0,9 1-33 0 0,109 5-288 0 0,-77-26-4973 0 0,-49 13 3525 0 0,0-1-1223 0 0,-1 0-1810 0 0,3 0-2799 0 0</inkml:trace>
  <inkml:trace contextRef="#ctx0" brushRef="#br0" timeOffset="2000.944">3375 1005 4529 0 0,'0'0'1691'0'0,"0"0"-24"0"0,0 0 1 0 0,36-2 41 0 0,116-4-141 0 0,274-45 4089 0 0,173-30-2075 0 0,2 33-3330 0 0,-358 39-2064 0 0,-164 7-1890 0 0,1 2-4229 0 0,-53 0-947 0 0</inkml:trace>
  <inkml:trace contextRef="#ctx0" brushRef="#br0" timeOffset="6782.134">4073 1281 944 0 0,'0'0'648'0'0,"0"0"-78"0"0,0 0 85 0 0,0 0 217 0 0,0 0 228 0 0,0 0 150 0 0,0 0 5 0 0,-29 34-73 0 0,-87 109-128 0 0,66-65 247 0 0,45-63-1022 0 0,2-11-199 0 0,1-1-1 0 0,1 0 1 0 0,-1 1 0 0 0,0-1-1 0 0,1 1 1 0 0,-1 0-1 0 0,1-1 1 0 0,0 1-1 0 0,1 0 1 0 0,-1 0-1 0 0,1 0 1 0 0,-1 0-1 0 0,1-1 1 0 0,0 1-1 0 0,0 0 1 0 0,1 0 0 0 0,-1 0-1 0 0,1 0 1 0 0,0 0-1 0 0,0-1 1 0 0,0 1-1 0 0,1 0 1 0 0,-1-1-1 0 0,1 1 1 0 0,0-1-1 0 0,0 0 1 0 0,0 1-1 0 0,0-1 1 0 0,0 0 0 0 0,1 0-1 0 0,0 0 1 0 0,-1-1-1 0 0,1 1 1 0 0,0-1-1 0 0,1 1 1 0 0,-1-1-1 0 0,0 0 1 0 0,0 0-1 0 0,4 1-79 0 0,6-1 217 0 0,-1 0 0 0 0,1-1-1 0 0,0 0 1 0 0,-1-1-1 0 0,1 0 1 0 0,0-1 0 0 0,-1-1-1 0 0,1 0 1 0 0,-1-1-1 0 0,0 0 1 0 0,0-1 0 0 0,0 0-1 0 0,0-1 1 0 0,0 0-1 0 0,-1-1 1 0 0,0 0 0 0 0,0-1-217 0 0,19-13 461 0 0,-1-1 0 0 0,-1-1 1 0 0,0-2-1 0 0,-2 0 1 0 0,10-15-462 0 0,-18 22 74 0 0,-1-1 0 0 0,-1-1 1 0 0,0-1-1 0 0,-2 0 0 0 0,0-1 1 0 0,-2-1-1 0 0,0 0 0 0 0,-1 0 1 0 0,-2-1-1 0 0,0 0 0 0 0,-1-1 1 0 0,-2 0-1 0 0,0 0 0 0 0,-2-1 1 0 0,1-10-75 0 0,-5 27-16 0 0,2-3-73 0 0,0 0 0 0 0,-2 0 1 0 0,1-1-1 0 0,-1 1 0 0 0,-1 0 0 0 0,0 0 0 0 0,0 0 0 0 0,-2 0 1 0 0,1 0-1 0 0,-1 0 0 0 0,0 1 0 0 0,-1-1 0 0 0,-1 1 0 0 0,1 0 1 0 0,-2 0-1 0 0,1 0 0 0 0,-3-1 89 0 0,6 9-27 0 0,-1 0-1 0 0,0-1 1 0 0,0 1-1 0 0,0 0 1 0 0,0 0 0 0 0,-1 1-1 0 0,1-1 1 0 0,0 1-1 0 0,-1 0 1 0 0,1 0 0 0 0,-1 0-1 0 0,0 0 1 0 0,1 0-1 0 0,-1 1 1 0 0,1 0 0 0 0,-1 0-1 0 0,0 0 1 0 0,1 0 0 0 0,-1 0-1 0 0,0 1 1 0 0,1-1-1 0 0,-1 1 1 0 0,1 0 0 0 0,-1 0-1 0 0,1 1 1 0 0,-1-1-1 0 0,1 1 1 0 0,0-1 0 0 0,-1 1 27 0 0,-85 66-124 0 0,73-51 165 0 0,1 0-1 0 0,1 1 1 0 0,0 0-1 0 0,2 1 0 0 0,0 1 1 0 0,1 0-1 0 0,1 0 1 0 0,0 1-1 0 0,2 1 0 0 0,1-1 1 0 0,0 1-1 0 0,2 1 1 0 0,0-1-1 0 0,2 1 0 0 0,0 0 1 0 0,2-1-1 0 0,1 16-40 0 0,1-30 75 0 0,0 0-1 0 0,1-1 1 0 0,-1 1-1 0 0,2 0 1 0 0,-1-1-1 0 0,1 1 1 0 0,1-1-1 0 0,-1 0 1 0 0,1 0-1 0 0,1 0 1 0 0,-1-1-1 0 0,1 0 1 0 0,0 1-1 0 0,0-2 1 0 0,1 1-1 0 0,0 0 1 0 0,0-1-1 0 0,0 0 1 0 0,0-1 0 0 0,1 1-1 0 0,0-1 1 0 0,1 0-75 0 0,9 5 173 0 0,0-1 1 0 0,1 0 0 0 0,-1-2 0 0 0,1 0 0 0 0,1-1 0 0 0,-1 0-1 0 0,1-2 1 0 0,15 1-174 0 0,195 4 460 0 0,-163-23-3008 0 0,-58 5-4687 0 0,-7 9-3631 0 0</inkml:trace>
  <inkml:trace contextRef="#ctx0" brushRef="#br0" timeOffset="7199.003">4992 909 12667 0 0,'0'0'1801'0'0,"0"0"-682"0"0,0 0-333 0 0,0 0 38 0 0,0 0 84 0 0,0 0-8 0 0,0 0-91 0 0,0 0-167 0 0,0 0-160 0 0,0 0-121 0 0,0 0-97 0 0,0 0-64 0 0,0 0-46 0 0,-10 24-14 0 0,-29 75-24 0 0,-25 50 121 0 0,51-113-225 0 0,-16 83-39 0 0,29-113 25 0 0,0 0-1 0 0,0 0 1 0 0,0 0-1 0 0,1 0 0 0 0,0 0 1 0 0,0 0-1 0 0,1 0 1 0 0,0 0-1 0 0,0-1 0 0 0,0 1 1 0 0,1-1-1 0 0,-1 1 1 0 0,1-1-1 0 0,0 0 0 0 0,1 0 1 0 0,0 0-1 0 0,-1-1 1 0 0,1 1-1 0 0,1-1 0 0 0,-1 0 1 0 0,2 1 2 0 0,7 2 66 0 0,1 0 1 0 0,0-1-1 0 0,0-1 1 0 0,1 0-1 0 0,-1-1 1 0 0,1 0-1 0 0,0-1 1 0 0,0-1-1 0 0,0 0 1 0 0,1-2-1 0 0,-1 1 1 0 0,0-2-1 0 0,1 0 1 0 0,-1-1-1 0 0,1 0-66 0 0,-10 1-24 0 0,0 1 0 0 0,-1-1 0 0 0,1 0 0 0 0,0-1 0 0 0,-1 1 0 0 0,1-1 0 0 0,-1 0 0 0 0,1-1 0 0 0,-1 1 0 0 0,0-1 0 0 0,0 0 0 0 0,0 0 0 0 0,-1-1 0 0 0,1 1 0 0 0,3-5 24 0 0,5-29-4298 0 0,-13 30 2009 0 0,-2-12-7630 0 0,-1 15 3447 0 0</inkml:trace>
  <inkml:trace contextRef="#ctx0" brushRef="#br0" timeOffset="7453.554">4592 1244 12995 0 0,'0'0'1168'0'0,"0"0"-136"0"0,0 0 8 0 0,0 0 33 0 0,0 0-193 0 0,195 0-96 0 0,-147 0-72 0 0,2-4-136 0 0,9-3-104 0 0,-2-4-216 0 0,5 4-224 0 0,5-4-288 0 0,-3-1-568 0 0,-1 1-1224 0 0,-15 4-2769 0 0,-19 3-7410 0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06.0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0 376 6881 0 0,'0'0'743'0'0,"0"0"-292"0"0,0 0-15 0 0,0 0 283 0 0,0 0 371 0 0,0 0 238 0 0,0 0-32 0 0,0 0-176 0 0,39-11-179 0 0,122-37-211 0 0,-24 23 243 0 0,342-26 227 0 0,-421 46-2623 0 0,-84 2-12565 0 0,20 3 11491 0 0</inkml:trace>
  <inkml:trace contextRef="#ctx0" brushRef="#br0" timeOffset="258.872">35 535 11098 0 0,'0'0'536'0'0,"0"0"-549"0"0,0 0-104 0 0,0 0 305 0 0,0 0 483 0 0,0 0 250 0 0,0 0-9 0 0,35-5-117 0 0,112-14-128 0 0,81-18 535 0 0,191-13-1026 0 0,-332 43-393 0 0,-23 1-3313 0 0,-20 4-6710 0 0,-44 2 7191 0 0</inkml:trace>
  <inkml:trace contextRef="#ctx0" brushRef="#br0" timeOffset="584.153">426 1 7858 0 0,'0'0'1329'0'0,"0"0"-465"0"0,0 0-479 0 0,0 0-231 0 0,0 0 61 0 0,0 0 266 0 0,0 0 301 0 0,0 0 227 0 0,0 0 65 0 0,0 0-100 0 0,0 0-177 0 0,0 0-183 0 0,0 0-125 0 0,37 24-68 0 0,122 78-34 0 0,-33-40 297 0 0,163 60 298 0 0,-224-71-893 0 0,-64-49-58 0 0,0 1 0 0 0,-1 0 1 0 0,1 0-1 0 0,-1-1 0 0 0,1 1 0 0 0,-1 0 0 0 0,0 0 0 0 0,0 0 0 0 0,-1 0 1 0 0,1 0-1 0 0,0-1 0 0 0,-1 1 0 0 0,0 0 0 0 0,0 0 0 0 0,0-1 0 0 0,0 1 1 0 0,0 0-1 0 0,0-1 0 0 0,-1 1 0 0 0,1-1 0 0 0,-1 0 0 0 0,0 1 0 0 0,1-1 0 0 0,-1 0 1 0 0,0 0-1 0 0,0 0 0 0 0,-1 0 0 0 0,1-1 0 0 0,0 1 0 0 0,-1 0 0 0 0,-1 0-31 0 0,1 1 11 0 0,-30 25 193 0 0,-1-2 0 0 0,-1-1 0 0 0,-2-2-1 0 0,-21 11-203 0 0,-132 94-272 0 0,147-74-2135 0 0,21-13-6968 0 0,15-30 50 0 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17.7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1 103 6929 0 0,'0'0'1186'0'0,"0"0"-110"0"0,0 0 85 0 0,0 0 259 0 0,0 0 37 0 0,0 0-142 0 0,0 0-158 0 0,0 0-142 0 0,33-3-145 0 0,108-10-144 0 0,274-44 1977 0 0,-251 28-7086 0 0,-155 28 2469 0 0,-5 1-1366 0 0,-1 0-2717 0 0,-3 0 556 0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17.8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3209 0 0,'0'0'736'0'0,"0"0"304"0"0,0 0 168 0 0,0 0 145 0 0,0 0 23 0 0,0 0-112 0 0,0 0-160 0 0,0 0-215 0 0,0 0-257 0 0,208 33-248 0 0,-172-41-232 0 0,10-3-280 0 0,2 0-632 0 0,6-3-1217 0 0,-10-1-2096 0 0,-15 7-2336 0 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13.3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256 622 0 0 0,'0'0'292'0'0,"0"0"656"0"0,0 0 305 0 0,0 0 96 0 0,0 0-47 0 0,0 0-85 0 0,0 0-170 0 0,-6-17-189 0 0,-16-49-153 0 0,0 43 949 0 0,18 22-1323 0 0,-1 2-288 0 0,1 0 1 0 0,-1 0 0 0 0,1 1-1 0 0,-1-1 1 0 0,1 1 0 0 0,-1 0-1 0 0,1 0 1 0 0,0 0-1 0 0,0 0 1 0 0,0 1 0 0 0,0 0-1 0 0,1 0 1 0 0,-1 0 0 0 0,1 0-1 0 0,-1 1 1 0 0,1-1 0 0 0,0 1-1 0 0,0 0 1 0 0,1 0 0 0 0,-1 0-1 0 0,1 0 1 0 0,0 0-1 0 0,0 0 1 0 0,0 1 0 0 0,0 1-44 0 0,-7 9 49 0 0,-4 3-68 0 0,1 0 0 0 0,0 2 0 0 0,2-1 1 0 0,0 1-1 0 0,1 1 0 0 0,2-1 0 0 0,0 1 0 0 0,1 1 0 0 0,0-1 0 0 0,2 1 1 0 0,1 0-1 0 0,1 0 0 0 0,1 0 0 0 0,0 1 0 0 0,2 5 19 0 0,1-23 82 0 0,0-1-1 0 0,1 1 1 0 0,-1 0 0 0 0,1-1-1 0 0,0 1 1 0 0,0-1-1 0 0,1 0 1 0 0,-1 0-1 0 0,1 0 1 0 0,0 0 0 0 0,0-1-1 0 0,0 0 1 0 0,0 0-1 0 0,1 0 1 0 0,-1 0-1 0 0,1 0 1 0 0,0-1 0 0 0,0 0-1 0 0,0 0 1 0 0,0 0-1 0 0,0-1 1 0 0,0 0-1 0 0,0 0 1 0 0,1 0 0 0 0,-1 0-1 0 0,0-1 1 0 0,1 0-1 0 0,-1 0 1 0 0,0-1 0 0 0,1 1-1 0 0,-1-1 1 0 0,0 0-1 0 0,0 0 1 0 0,0-1-1 0 0,0 0 1 0 0,0 0 0 0 0,0 0-1 0 0,0 0 1 0 0,0-1-1 0 0,-1 0 1 0 0,3-2-82 0 0,25-17 445 0 0,-2-2-1 0 0,-1-1 1 0 0,-1-1 0 0 0,-1-1 0 0 0,-1-2-1 0 0,-2-1 1 0 0,0 0 0 0 0,-3-2-445 0 0,2-1 140 0 0,-2 0-1 0 0,-1-2 1 0 0,-1 0-1 0 0,-3-1 1 0 0,-1 0 0 0 0,-1-2-1 0 0,-2 0 1 0 0,-2 0-1 0 0,1-16-139 0 0,-7-119-132 0 0,-3 165 72 0 0,-1-1 1 0 0,-1 1-1 0 0,1-1 0 0 0,-2 1 0 0 0,1 0 1 0 0,-1-1-1 0 0,0 1 0 0 0,-1 0 0 0 0,0 0 1 0 0,0 0-1 0 0,-1 1 0 0 0,0-1 0 0 0,0 1 1 0 0,-1 0-1 0 0,0 0 0 0 0,0 0 0 0 0,0 1 1 0 0,-1 0-1 0 0,0 0 0 0 0,0 0 0 0 0,-1 1 1 0 0,0-1-1 0 0,0 2 0 0 0,0-1 0 0 0,0 1 1 0 0,-1 0-1 0 0,1 1 0 0 0,-1-1 0 0 0,0 2 1 0 0,0-1-1 0 0,0 1 0 0 0,-1 0 0 0 0,1 1 1 0 0,-1 0-1 0 0,1 0 0 0 0,-3 1 60 0 0,2 3-9 0 0,1 2 0 0 0,1-1 0 0 0,-1 1 0 0 0,1 0 1 0 0,0 1-1 0 0,0-1 0 0 0,0 2 0 0 0,1-1 0 0 0,0 1 0 0 0,0-1 0 0 0,0 2 0 0 0,1-1 0 0 0,0 1 0 0 0,1-1 0 0 0,0 1 1 0 0,0 1-1 0 0,1-1 0 0 0,-1 0 0 0 0,2 1 0 0 0,-1 0 0 0 0,2-1 0 0 0,-2 8 9 0 0,-3 17 143 0 0,1-1 1 0 0,2 1-1 0 0,1 0 0 0 0,2 0 0 0 0,1 1 0 0 0,1-1 1 0 0,2-1-1 0 0,2 1 0 0 0,0-1 0 0 0,3 1 1 0 0,0-2-1 0 0,2 0 0 0 0,1 0 0 0 0,2-1 1 0 0,16 27-144 0 0,106 149 284 0 0,-60-125-427 0 0,-58-75-2361 0 0,-9-26-5770 0 0,-5 9 3635 0 0,-2 3 273 0 0</inkml:trace>
  <inkml:trace contextRef="#ctx0" brushRef="#br0" timeOffset="655.488">1051 393 0 0 0,'0'0'1516'0'0,"0"0"1"0"0,0 0 62 0 0,0 0 21 0 0,0 0-41 0 0,0 0-137 0 0,0 0-225 0 0,0 0-233 0 0,0 0-269 0 0,0 0-237 0 0,0 0-153 0 0,0 0-78 0 0,0 0 13 0 0,-24 13 53 0 0,-76 39 25 0 0,96-50-279 0 0,1 0 0 0 0,-1 0 1 0 0,0 0-1 0 0,1 1 0 0 0,-1-1 1 0 0,1 1-1 0 0,0 0 1 0 0,0 0-1 0 0,0 0 0 0 0,0 0 1 0 0,1 0-1 0 0,-1 1 0 0 0,1-1 1 0 0,0 1-1 0 0,0-1 0 0 0,0 1 1 0 0,0 0-1 0 0,1 0 0 0 0,0 0 1 0 0,-1 3-40 0 0,-4 11 162 0 0,-4 9 82 0 0,1-1 0 0 0,2 2-1 0 0,1-1 1 0 0,0 1 0 0 0,3 0 0 0 0,0 0-1 0 0,1 0 1 0 0,2 0 0 0 0,3 23-244 0 0,-2-42 94 0 0,0 1-1 0 0,1 0 1 0 0,0 0-1 0 0,1-1 1 0 0,0 0 0 0 0,0 1-1 0 0,1-1 1 0 0,1 0-1 0 0,-1 0 1 0 0,1-1 0 0 0,1 0-1 0 0,-1 0 1 0 0,2 0-1 0 0,-1 0 1 0 0,1-1 0 0 0,0 0-1 0 0,0 0 1 0 0,1-1-1 0 0,0 0 1 0 0,0-1 0 0 0,0 1-1 0 0,1-2 1 0 0,0 1-1 0 0,0-1 1 0 0,0 0-1 0 0,0-1 1 0 0,1 0 0 0 0,-1-1-1 0 0,1 0 1 0 0,0 0-1 0 0,0-1 1 0 0,-1 0 0 0 0,7-1-94 0 0,1 0 214 0 0,0-1 1 0 0,0-1 0 0 0,0 0 0 0 0,0-1 0 0 0,0-1 0 0 0,-1-1-1 0 0,0 0 1 0 0,0-2 0 0 0,0 1 0 0 0,-1-2 0 0 0,14-8-215 0 0,-15 8 36 0 0,0 0 1 0 0,-1-1-1 0 0,0 0 0 0 0,0-1 1 0 0,-1 0-1 0 0,0-1 1 0 0,-1-1-1 0 0,-1 0 1 0 0,1 0-1 0 0,-2-1 0 0 0,0 0 1 0 0,0-1-1 0 0,-1 0 1 0 0,-1 0-1 0 0,-1-1 1 0 0,0 0-1 0 0,0 0 0 0 0,-2 0 1 0 0,0-1-1 0 0,0 0 1 0 0,-2 1-1 0 0,0-1 0 0 0,-1 0 1 0 0,0 0-1 0 0,-1 0 1 0 0,-2-4-37 0 0,0 11-296 0 0,-1 1 1 0 0,0 0 0 0 0,0 0 0 0 0,-1 0-1 0 0,0 1 1 0 0,0-1 0 0 0,-1 1-1 0 0,0 0 1 0 0,0 0 0 0 0,-1 0 0 0 0,0 1-1 0 0,0 0 1 0 0,0 0 0 0 0,-1 1 0 0 0,0 0-1 0 0,0 0 1 0 0,-6-3 295 0 0,-87-25-11956 0 0,80 32 5500 0 0</inkml:trace>
  <inkml:trace contextRef="#ctx0" brushRef="#br0" timeOffset="950.293">804 728 0 0 0,'0'0'870'0'0,"0"0"-190"0"0,0 0 172 0 0,0 0 308 0 0,0 0 330 0 0,0 0 139 0 0,0 0 17 0 0,0 0-31 0 0,0 0-109 0 0,0 0-150 0 0,0 0-134 0 0,0 0-117 0 0,0 0-134 0 0,26 3-116 0 0,82 9-67 0 0,-6-26 1133 0 0,115-34 766 0 0,-100 44-2118 0 0,-53 33-502 0 0,58-19-2209 0 0,-81-15-1691 0 0,-1-3-3976 0 0,-28 4-1396 0 0</inkml:trace>
  <inkml:trace contextRef="#ctx0" brushRef="#br0" timeOffset="2973.319">158 1376 0 0 0,'0'0'512'0'0,"0"0"611"0"0,38-11 148 0 0,123-35-65 0 0,31 8 1996 0 0,106-14 1323 0 0,95 5-4525 0 0,16 3-3210 0 0,-309 33-4237 0 0,-89 10 6265 0 0</inkml:trace>
  <inkml:trace contextRef="#ctx0" brushRef="#br0" timeOffset="3558.826">955 1465 424 0 0,'0'0'931'0'0,"0"0"-491"0"0,0 0-187 0 0,0 0 90 0 0,0 0 249 0 0,0 0 264 0 0,0 0 185 0 0,0 0 74 0 0,0 0-64 0 0,0 0-114 0 0,-29 31-111 0 0,-93 99-88 0 0,56-45 644 0 0,56-71-1051 0 0,0 0 1 0 0,1 0-1 0 0,0 1 0 0 0,1 0 1 0 0,0 0-1 0 0,1 1 0 0 0,1 0 0 0 0,1 0 1 0 0,0 0-1 0 0,1 1 0 0 0,1 0 1 0 0,1 0-1 0 0,0 0 0 0 0,1 14-331 0 0,3-26 89 0 0,1-1 0 0 0,-1 0 0 0 0,1 0-1 0 0,0 0 1 0 0,0-1 0 0 0,0 1 0 0 0,1 0 0 0 0,-1-1-1 0 0,1 0 1 0 0,0 0 0 0 0,0 0 0 0 0,0-1 0 0 0,0 1-1 0 0,0-1 1 0 0,1 0 0 0 0,-1 0 0 0 0,1 0-1 0 0,0-1 1 0 0,-1 0 0 0 0,1 0 0 0 0,0 0 0 0 0,0 0-1 0 0,0-1 1 0 0,-1 1 0 0 0,1-1 0 0 0,0-1 0 0 0,0 1-1 0 0,0-1 1 0 0,0 1 0 0 0,-1-1 0 0 0,1-1-1 0 0,0 1 1 0 0,2-2-89 0 0,28-11 262 0 0,-1-1-1 0 0,0-2 0 0 0,-1-2 0 0 0,-1 0 0 0 0,-1-3 1 0 0,0 0-1 0 0,-2-2 0 0 0,20-21-261 0 0,-17 15 55 0 0,-1-1-1 0 0,-1-1 1 0 0,-2-2 0 0 0,-1-1-1 0 0,-2-1 1 0 0,-1-1 0 0 0,-2-1-1 0 0,-2-1 1 0 0,-2-1 0 0 0,5-15-55 0 0,-19 41-77 0 0,0 0 1 0 0,-1 0-1 0 0,-1 0 1 0 0,0 0-1 0 0,-1 0 1 0 0,-1-1-1 0 0,0 1 1 0 0,-1 0-1 0 0,0-1 1 0 0,-3-11 76 0 0,3 22-57 0 0,0-1-1 0 0,0 0 1 0 0,0 0 0 0 0,0 1 0 0 0,-1-1 0 0 0,0 1 0 0 0,0-1 0 0 0,0 1 0 0 0,-1 0 0 0 0,0-1 0 0 0,1 1-1 0 0,-1 1 1 0 0,-1-1 0 0 0,1 0 0 0 0,0 1 0 0 0,-1 0 0 0 0,0-1 0 0 0,0 2 0 0 0,0-1 0 0 0,0 0-1 0 0,0 1 1 0 0,-1 0 0 0 0,1 0 0 0 0,-1 0 0 0 0,1 0 0 0 0,-1 1 0 0 0,0-1 0 0 0,1 1 0 0 0,-1 1-1 0 0,0-1 1 0 0,0 1 0 0 0,-3-1 57 0 0,1 2-21 0 0,-1 0-1 0 0,1 1 0 0 0,0-1 1 0 0,0 1-1 0 0,0 1 0 0 0,1-1 1 0 0,-1 1-1 0 0,0 0 1 0 0,1 1-1 0 0,0-1 0 0 0,0 1 1 0 0,0 1-1 0 0,0-1 0 0 0,1 1 1 0 0,-1 0-1 0 0,1 0 0 0 0,0 1 1 0 0,1-1-1 0 0,-1 1 1 0 0,1 0-1 0 0,1 0 0 0 0,-1 1 22 0 0,-5 8 59 0 0,1 0 0 0 0,0 1-1 0 0,1 0 1 0 0,1 0 0 0 0,0 0-1 0 0,1 1 1 0 0,1 0 0 0 0,-1 17-59 0 0,2-20 48 0 0,1 0 0 0 0,1 0 1 0 0,1 1-1 0 0,0-1 1 0 0,0 0-1 0 0,2 0 1 0 0,0 1-1 0 0,0-1 1 0 0,2 0-1 0 0,-1-1 0 0 0,2 1 1 0 0,0-1-1 0 0,0 1 1 0 0,1-2-1 0 0,1 1 1 0 0,0-1-1 0 0,1 0 0 0 0,0 0 1 0 0,7 6-49 0 0,-6-8-6 0 0,1 0 0 0 0,-1 0 1 0 0,2-2-1 0 0,0 1 0 0 0,0-1 1 0 0,0-1-1 0 0,1 0 0 0 0,0 0 1 0 0,0-1-1 0 0,1-1 0 0 0,-1 0 1 0 0,1-1-1 0 0,0 0 0 0 0,1-1 1 0 0,-1-1-1 0 0,5 1 6 0 0,-11-3-479 0 0,0 0 1 0 0,0-1-1 0 0,1 0 1 0 0,-1 0-1 0 0,0 0 1 0 0,0-1-1 0 0,0 0 1 0 0,0 0-1 0 0,0-1 1 0 0,-1 0-1 0 0,1 0 1 0 0,5-4 478 0 0,20-14-7910 0 0,-22 16 2198 0 0</inkml:trace>
  <inkml:trace contextRef="#ctx0" brushRef="#br0" timeOffset="3867.8">1881 1288 8002 0 0,'0'0'1489'0'0,"0"0"-788"0"0,0 0-123 0 0,0 0 274 0 0,0 0 249 0 0,0 0 100 0 0,0 0-36 0 0,0 0-152 0 0,-9 35-214 0 0,-31 110-219 0 0,7-16 387 0 0,31-118-890 0 0,0-3 42 0 0,0 0 1 0 0,1 0-1 0 0,0 1 1 0 0,1-1-1 0 0,-1 1 1 0 0,1-1-1 0 0,1 0 1 0 0,0 1-1 0 0,0-1 1 0 0,1 0-1 0 0,0 1 1 0 0,0-1-1 0 0,1 0 0 0 0,0-1 1 0 0,0 1-1 0 0,4 6-119 0 0,-2-8 84 0 0,1-1 0 0 0,-1 1 0 0 0,1-1 0 0 0,1 0 0 0 0,-1 0 0 0 0,1-1 0 0 0,0 0 0 0 0,0 0 0 0 0,0 0 0 0 0,0-1 0 0 0,1 0 0 0 0,-1-1 0 0 0,1 0 0 0 0,0 0 0 0 0,0 0 0 0 0,0-1 0 0 0,-1 0 0 0 0,1-1 0 0 0,0 0 0 0 0,0 0 0 0 0,0 0-1 0 0,0-1 1 0 0,3-1-84 0 0,84-34-124 0 0,-47-9-3134 0 0,-39 17-811 0 0,-11 9-5279 0 0,-1 15 3780 0 0</inkml:trace>
  <inkml:trace contextRef="#ctx0" brushRef="#br0" timeOffset="4056.19">1614 1568 9650 0 0,'0'0'562'0'0,"0"0"-60"0"0,0 0 254 0 0,0 0 175 0 0,0 0 19 0 0,0 0-23 0 0,31 0-42 0 0,99-1-90 0 0,67-28 872 0 0,34-22-2986 0 0,-155 30-2273 0 0,-2-2-3774 0 0,-47 15 2018 0 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22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518 218 0 0 0,'0'0'460'0'0,"0"0"500"0"0,0 0 130 0 0,0 0-73 0 0,0 0-179 0 0,0 0-207 0 0,0 0-181 0 0,0-1 495 0 0,-38 131 4440 0 0,-57 105-3702 0 0,75-190-1630 0 0,-2-2 1 0 0,-1 0-1 0 0,-3-2 0 0 0,-25 33-53 0 0,-47 14 46 0 0,19-72 914 0 0,75-17-927 0 0,1-1 0 0 0,-1 0 1 0 0,1 0-1 0 0,0 0 1 0 0,0 0-1 0 0,0 0 0 0 0,0-1 1 0 0,0 1-1 0 0,1-1 0 0 0,-1 0 1 0 0,1 0-1 0 0,-1 0 0 0 0,1 0 1 0 0,0 0-1 0 0,0 0 0 0 0,0 0 1 0 0,1-1-1 0 0,-1 1 0 0 0,1-1 1 0 0,0 0-1 0 0,0 1 0 0 0,0-1 1 0 0,1 0-1 0 0,-1-2-33 0 0,-4-23 1 0 0,2-1 1 0 0,1 1-1 0 0,1-1 1 0 0,2 0-1 0 0,1 1 1 0 0,1-1-1 0 0,2 1 1 0 0,0 0-1 0 0,2 0 1 0 0,9-22-2 0 0,-12 35 33 0 0,1 0 1 0 0,1 1 0 0 0,0 0 0 0 0,1 0-1 0 0,1 0 1 0 0,0 1 0 0 0,1 0 0 0 0,0 0-1 0 0,1 1 1 0 0,4-3-34 0 0,-11 15 21 0 0,-1 0-1 0 0,1 1 0 0 0,0-1 1 0 0,0 0-1 0 0,0 1 1 0 0,-1-1-1 0 0,1 1 1 0 0,0 0-1 0 0,0 0 1 0 0,0 0-1 0 0,0 1 1 0 0,0-1-1 0 0,0 1 1 0 0,-1-1-1 0 0,1 1 1 0 0,0 0-1 0 0,0 0 0 0 0,-1 0 1 0 0,1 0-1 0 0,-1 1 1 0 0,1-1-1 0 0,-1 1 1 0 0,1 0-1 0 0,-1-1 1 0 0,0 1-1 0 0,0 0 1 0 0,0 0-1 0 0,0 0 1 0 0,0 1-1 0 0,0-1 1 0 0,-1 0-1 0 0,1 1 0 0 0,-1-1 1 0 0,0 1-1 0 0,1 1-20 0 0,8 7 123 0 0,144 148 1540 0 0,29 7-420 0 0,-113-93-1000 0 0,-51-37-2545 0 0,-19-35 991 0 0,4-1-8111 0 0,-4 0 2639 0 0</inkml:trace>
  <inkml:trace contextRef="#ctx0" brushRef="#br0" timeOffset="629.998">1219 1 1536 0 0,'0'0'1075'0'0,"0"0"-97"0"0,0 0-50 0 0,0 0 100 0 0,0 0 155 0 0,0 0 40 0 0,0 0-109 0 0,0 0-217 0 0,0 0-171 0 0,0 0-33 0 0,0 0 61 0 0,0 0 90 0 0,0 13 7 0 0,-8 107 1224 0 0,-146 406-110 0 0,117-386-1658 0 0,38-139-260 0 0,1 1 0 0 0,-1 0 0 0 0,0 0 0 0 0,1 0 0 0 0,-1-1 0 0 0,1 1 0 0 0,-1-1 0 0 0,1 1 0 0 0,0-1 0 0 0,0 0 0 0 0,0 0 0 0 0,0 0 0 0 0,0 0 0 0 0,0 0 0 0 0,0 0 0 0 0,0 0 0 0 0,0 0-1 0 0,0-1 1 0 0,0 1 0 0 0,0-1 0 0 0,0 0 0 0 0,1 0 0 0 0,-1 0 0 0 0,0 0 0 0 0,0 0 0 0 0,1 0 0 0 0,-1 0 0 0 0,0-1 0 0 0,0 1 0 0 0,0-1 0 0 0,2 0-47 0 0,6 1 213 0 0,158-23 989 0 0,-69-6-861 0 0,-89 23-2628 0 0,-19-9-9675 0 0,5 14 4822 0 0</inkml:trace>
  <inkml:trace contextRef="#ctx0" brushRef="#br0" timeOffset="878.955">774 431 2353 0 0,'0'0'4829'0'0,"0"0"-3026"0"0,0 0-743 0 0,0 0 127 0 0,0 0 230 0 0,0 0 14 0 0,0 0-178 0 0,0 0-220 0 0,35-6-177 0 0,113-23-137 0 0,107 5 1144 0 0,18 20-2778 0 0,-169 5-4134 0 0,-79 0 1595 0 0,1 1-3338 0 0,-11-2 3198 0 0</inkml:trace>
  <inkml:trace contextRef="#ctx0" brushRef="#br0" timeOffset="1116.751">1873 538 6297 0 0,'0'0'1130'0'0,"0"0"104"0"0,0 0 293 0 0,0 0 160 0 0,0 0 96 0 0,0 0-72 0 0,0 0-140 0 0,0 0-183 0 0,0 0-408 0 0,31 8-209 0 0,103 24-130 0 0,-51-26 231 0 0,-68-8-698 0 0,277-71 921 0 0,-228 46-1648 0 0,-44 3-3209 0 0,-26-9-8299 0 0,2 28 5576 0 0</inkml:trace>
  <inkml:trace contextRef="#ctx0" brushRef="#br0" timeOffset="1337.998">2160 170 6441 0 0,'0'0'759'0'0,"0"0"-9"0"0,0 0 138 0 0,0 0 208 0 0,0 0 192 0 0,0 0 85 0 0,-1 35-20 0 0,0 110-180 0 0,0-89-521 0 0,2 0 0 0 0,2 0 0 0 0,9 41-652 0 0,-7-51-577 0 0,4 13-2258 0 0,1-21-7948 0 0,-9-33 7901 0 0</inkml:trace>
  <inkml:trace contextRef="#ctx0" brushRef="#br0" timeOffset="2196.967">2480 811 0 0 0,'0'0'1608'0'0,"0"0"-1045"0"0,0 0-301 0 0,0 0 199 0 0,0 0 346 0 0,0 0 338 0 0,0 0 232 0 0,0 0 120 0 0,0 0 8 0 0,0 0-46 0 0,0 0-42 0 0,0 0-38 0 0,0 0-59 0 0,14 10-61 0 0,43 32-60 0 0,-56-41-1143 0 0,0 0 0 0 0,0 0 0 0 0,0 0 0 0 0,0-1 0 0 0,0 1 0 0 0,0 0 0 0 0,1-1 0 0 0,-1 1 0 0 0,0 0-1 0 0,1-1 1 0 0,-1 1 0 0 0,0-1 0 0 0,1 0 0 0 0,-1 0 0 0 0,1 1 0 0 0,-1-1 0 0 0,0 0 0 0 0,1 0 0 0 0,-1 0 0 0 0,1 0 0 0 0,-1-1-1 0 0,0 1 1 0 0,1 0 0 0 0,-1 0 0 0 0,0-1 0 0 0,1 1 0 0 0,-1-1 0 0 0,0 0 0 0 0,1 1 0 0 0,-1-1 0 0 0,0 0 0 0 0,1 0-56 0 0,5-3 323 0 0,278-158 3307 0 0,-259 146-3512 0 0,-2-2 1 0 0,0 0-1 0 0,-1-2 0 0 0,-1 0 1 0 0,-1-2-1 0 0,-1 0 0 0 0,-1-1 1 0 0,-1-1-1 0 0,-1-1 1 0 0,-1 0-1 0 0,-1-2 0 0 0,9-21-118 0 0,-10-37 84 0 0,-15 84-130 0 0,0 0 1 0 0,1-1-1 0 0,-1 1 0 0 0,0 0 0 0 0,0 0 0 0 0,0 0 1 0 0,0 1-1 0 0,0-1 0 0 0,0 0 0 0 0,0 0 0 0 0,0 0 1 0 0,0 1-1 0 0,0-1 0 0 0,0 1 0 0 0,0-1 0 0 0,0 0 1 0 0,-1 1-1 0 0,1 0 0 0 0,0-1 0 0 0,0 1 0 0 0,-1 0 0 0 0,1 0 1 0 0,0 0-1 0 0,-1 0 0 0 0,1 0 0 0 0,0 0 0 0 0,-1 0 1 0 0,1 0-1 0 0,0 0 0 0 0,0 1 0 0 0,-1-1 0 0 0,1 0 1 0 0,0 1-1 0 0,0-1 0 0 0,0 1 0 0 0,-1-1 0 0 0,1 1 1 0 0,0 0-1 0 0,0 0 0 0 0,0-1 0 0 0,0 1 0 0 0,0 0 1 0 0,0 0 44 0 0,-10 9-151 0 0,0 0-1 0 0,0 1 0 0 0,1 1 0 0 0,0-1 0 0 0,1 1 0 0 0,0 1 0 0 0,1 0 1 0 0,0 1 152 0 0,2-3-67 0 0,1 0 0 0 0,0 1 0 0 0,0-1 0 0 0,1 1 0 0 0,1 0 0 0 0,0 0 0 0 0,1 0 0 0 0,0 0 0 0 0,1 1 0 0 0,0-1 0 0 0,1 1 0 0 0,0-1 0 0 0,1 0 0 0 0,2 11 67 0 0,2-15 10 0 0,0 0 0 0 0,0 0 0 0 0,0-1 1 0 0,1 0-1 0 0,0 0 0 0 0,0-1 0 0 0,1 1 0 0 0,0-1 0 0 0,0-1 0 0 0,1 1 0 0 0,-1-1 0 0 0,1-1 1 0 0,0 1-1 0 0,0-1 0 0 0,1-1 0 0 0,-1 0 0 0 0,1 0 0 0 0,0 0 0 0 0,-1-1 0 0 0,1-1 1 0 0,0 1-1 0 0,4-1-10 0 0,7 1 103 0 0,-1 0 1 0 0,1-2-1 0 0,0 0 1 0 0,0-1-1 0 0,0-1 1 0 0,-1-1-1 0 0,1-1 1 0 0,-1 0-1 0 0,0-2 1 0 0,0 0-1 0 0,-1-1 1 0 0,1-1 0 0 0,-2 0-1 0 0,1-2 1 0 0,-1 0-1 0 0,-1-1 1 0 0,0-1-1 0 0,0 0 1 0 0,-1-1-1 0 0,-1 0 1 0 0,0-2-1 0 0,-1 1 1 0 0,0-2-1 0 0,4-8-103 0 0,40-88-8 0 0,-55 108-47 0 0,-1-1 0 0 0,0 1 0 0 0,0-1 0 0 0,0 0-1 0 0,-1 1 1 0 0,0-1 0 0 0,0 0 0 0 0,0 0 0 0 0,0 0 0 0 0,-1 1 0 0 0,1-1 0 0 0,-1 0 0 0 0,-1 1 0 0 0,1-1 0 0 0,-1 1-1 0 0,1-1 1 0 0,-1 1 0 0 0,-1 0 0 0 0,1 0 0 0 0,0 0 0 0 0,-1 0 0 0 0,0 0 0 0 0,0 0 0 0 0,0 1 0 0 0,-1-2 55 0 0,0 4-115 0 0,1-1 1 0 0,0 1 0 0 0,0 0-1 0 0,-1 0 1 0 0,1 0-1 0 0,0 0 1 0 0,-1 1 0 0 0,1-1-1 0 0,-1 1 1 0 0,1 0 0 0 0,0 0-1 0 0,-1 0 1 0 0,1 0-1 0 0,-1 1 1 0 0,1 0 0 0 0,-1-1-1 0 0,1 1 1 0 0,0 0 0 0 0,0 1-1 0 0,-1-1 1 0 0,1 0 0 0 0,0 1-1 0 0,0 0 1 0 0,0 0-1 0 0,1 0 1 0 0,-1 0 0 0 0,0 0-1 0 0,1 0 1 0 0,-3 3 114 0 0,-4 4-89 0 0,0 1 0 0 0,0 0 0 0 0,1 0 0 0 0,0 0 0 0 0,1 1 0 0 0,0 1 0 0 0,1-1 0 0 0,0 1 1 0 0,0 0-1 0 0,2 0 0 0 0,-1 1 0 0 0,2-1 0 0 0,0 1 0 0 0,0 0 0 0 0,1 0 0 0 0,1 0 0 0 0,0 0 0 0 0,0 0 0 0 0,2 11 89 0 0,0-17 41 0 0,1-1 0 0 0,-1 0 1 0 0,1 0-1 0 0,0 0 0 0 0,1 0 0 0 0,-1 0 0 0 0,1 0 0 0 0,0-1 0 0 0,1 1 0 0 0,-1-1 1 0 0,1 0-1 0 0,0 0 0 0 0,0 0 0 0 0,1-1 0 0 0,-1 1 0 0 0,1-1 0 0 0,0 0 0 0 0,0-1 0 0 0,1 1 1 0 0,-1-1-1 0 0,1 0 0 0 0,0 0 0 0 0,3 1-41 0 0,10 4 323 0 0,-1-1 1 0 0,2-1-1 0 0,-1 0 0 0 0,1-1 1 0 0,-1-2-1 0 0,21 2-323 0 0,-11-2 338 0 0,0-2-1 0 0,0-1 0 0 0,0-1 1 0 0,-1-2-1 0 0,1-1 1 0 0,-1-1-1 0 0,1-1 0 0 0,-2-2 1 0 0,20-7-338 0 0,-31 9 48 0 0,0 0 1 0 0,-1-1-1 0 0,0 0 1 0 0,-1-1-1 0 0,1-1 0 0 0,-2 0 1 0 0,1-1-1 0 0,-1-1 1 0 0,-1 0-1 0 0,0-1 1 0 0,0 0-1 0 0,-1 0 1 0 0,-1-1-1 0 0,0-1 0 0 0,-1 0 1 0 0,0 0-1 0 0,-1-1 1 0 0,-1 0-1 0 0,0 0 1 0 0,-1-1-1 0 0,-1 0 0 0 0,0 0 1 0 0,-1 0-1 0 0,-1 0 1 0 0,0-6-49 0 0,-2 15-38 0 0,0-1 0 0 0,0 1 0 0 0,0-1 0 0 0,-1 1 0 0 0,0-1 0 0 0,-1 0 0 0 0,1 1 0 0 0,-2-1 0 0 0,1 1 0 0 0,-1 0 0 0 0,0-1 0 0 0,0 1 0 0 0,-1 0 0 0 0,0 0 0 0 0,0 0 0 0 0,-1 1 0 0 0,0-1 0 0 0,0 1 0 0 0,0 0 0 0 0,-1 0 0 0 0,0 0 0 0 0,0 1 0 0 0,-3-2 38 0 0,1 5-60 0 0,0 1-1 0 0,0 1 0 0 0,0-1 1 0 0,-1 2-1 0 0,1-1 1 0 0,0 0-1 0 0,0 1 1 0 0,-1 1-1 0 0,1-1 0 0 0,0 1 1 0 0,0 0-1 0 0,1 1 1 0 0,-1 0-1 0 0,0 0 0 0 0,1 0 1 0 0,0 1-1 0 0,0 0 1 0 0,0 0-1 0 0,0 0 0 0 0,0 1 1 0 0,1 0-1 0 0,0 0 1 0 0,0 0-1 0 0,0 1 61 0 0,2-3-2 0 0,-7 5-4 0 0,0 2 1 0 0,0 0-1 0 0,0 0 0 0 0,2 1 1 0 0,-1 0-1 0 0,1 0 0 0 0,1 1 1 0 0,0 0-1 0 0,1 0 0 0 0,0 1 1 0 0,1 0-1 0 0,0 0 0 0 0,1 0 1 0 0,0 0-1 0 0,1 1 0 0 0,1-1 1 0 0,0 1-1 0 0,1 0 0 0 0,0 0 1 0 0,1 0-1 0 0,1 0 0 0 0,0-1 1 0 0,1 1-1 0 0,1 1 6 0 0,5 1-91 0 0,1 1-1 0 0,1-2 1 0 0,1 1 0 0 0,0-1-1 0 0,0-1 1 0 0,2 0 0 0 0,0-1-1 0 0,0 0 1 0 0,1-1 0 0 0,1 0-1 0 0,0-1 1 0 0,0-1 0 0 0,1-1-1 0 0,1 0 1 0 0,-1-1 0 0 0,2 0 0 0 0,-1-2-1 0 0,1 0 1 0 0,12 2 91 0 0,29 8-3055 0 0,-19-9-4132 0 0,-20-3-2194 0 0</inkml:trace>
  <inkml:trace contextRef="#ctx0" brushRef="#br0" timeOffset="2615.948">4568 678 9146 0 0,'0'0'2526'0'0,"0"0"-490"0"0,0 0-267 0 0,0 0-226 0 0,0 0-370 0 0,0 0-315 0 0,0 0-254 0 0,0 0-221 0 0,0 0-177 0 0,0 0-100 0 0,0 0-50 0 0,0 0-28 0 0,-10 14 10 0 0,-32 46-4 0 0,40-56-23 0 0,0-1 1 0 0,0 1-1 0 0,0 1 1 0 0,0-1-1 0 0,1 0 1 0 0,-1 0-1 0 0,1 1 1 0 0,0-1-1 0 0,1 0 0 0 0,-1 1 1 0 0,1-1-1 0 0,0 1 1 0 0,0-1-1 0 0,0 1 1 0 0,0-1-1 0 0,1 1 1 0 0,0-1-1 0 0,0 1 1 0 0,0-1-1 0 0,1 0 1 0 0,-1 0-1 0 0,1 1 1 0 0,0-1-1 0 0,0 0 1 0 0,0-1-1 0 0,1 1 1 0 0,-1 0-1 0 0,1-1 1 0 0,0 1-1 0 0,0-1 1 0 0,0 0-1 0 0,1 0 0 0 0,2 2-11 0 0,-2-2 98 0 0,0 0 0 0 0,0 0-1 0 0,0 0 1 0 0,0 0 0 0 0,1-1-1 0 0,-1 0 1 0 0,1 0 0 0 0,0 0-1 0 0,0-1 1 0 0,-1 1 0 0 0,1-1-1 0 0,0 0 1 0 0,0-1-1 0 0,0 1 1 0 0,0-1 0 0 0,0 0-1 0 0,0 0 1 0 0,0 0 0 0 0,0-1-1 0 0,0 0 1 0 0,0 0 0 0 0,0 0-1 0 0,0-1 1 0 0,0 1 0 0 0,-1-1-1 0 0,1 0 1 0 0,0-1-1 0 0,-1 1 1 0 0,0-1 0 0 0,0 0-1 0 0,0 0 1 0 0,0 0 0 0 0,0 0-1 0 0,0-1 1 0 0,-1 1 0 0 0,0-1-1 0 0,0 0 1 0 0,0 0 0 0 0,0-1-1 0 0,0 1 1 0 0,-1 0-1 0 0,0-1 1 0 0,0 0 0 0 0,0 1-1 0 0,-1-1 1 0 0,2-5-98 0 0,-1 6-45 0 0,-1 0 0 0 0,1-1 0 0 0,-1 0 0 0 0,0 1 0 0 0,0-1 0 0 0,0 0-1 0 0,0 1 1 0 0,-1-1 0 0 0,0 0 0 0 0,0 0 0 0 0,-1 0 0 0 0,1 1 0 0 0,-1-1 0 0 0,0 0 0 0 0,0 1 0 0 0,0-1 0 0 0,-1 0-1 0 0,0 1 1 0 0,0 0 0 0 0,0-1 0 0 0,0 1 0 0 0,0 0 0 0 0,-1 0 0 0 0,0 0 0 0 0,0 1 0 0 0,0-1 0 0 0,-1 0 0 0 0,1 1-1 0 0,-1 0 1 0 0,1 0 0 0 0,-1 0 0 0 0,-1 0 45 0 0,-59-23-2152 0 0,18 23-6353 0 0,32 3-2643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20.4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393 30 0 0 0,'0'0'303'0'0,"0"0"1058"0"0,0 0 410 0 0,0 0-14 0 0,0 0-165 0 0,0 0-168 0 0,0 0-183 0 0,1-5-157 0 0,5-15-128 0 0,-4 15-110 0 0,-15 6 1161 0 0,-76 42-1219 0 0,-71 39-375 0 0,54-28 245 0 0,73-42 242 0 0,32-12-619 0 0,1 0-67 0 0,0 0-89 0 0,27-1 327 0 0,213-28 1005 0 0,-239 31-1426 0 0,0 0 1 0 0,0 0 0 0 0,0 0 0 0 0,0 0 0 0 0,0 0 0 0 0,0 0-1 0 0,-1 0 1 0 0,1 0 0 0 0,-1 1 0 0 0,1-1 0 0 0,-1 0 0 0 0,0 0-1 0 0,0 1 1 0 0,0-1 0 0 0,0 0 0 0 0,0 0 0 0 0,-1 0 0 0 0,1 1-1 0 0,-1-1 1 0 0,1 0 0 0 0,-1 0 0 0 0,0 0 0 0 0,0 1-32 0 0,-69 110 682 0 0,53-89-603 0 0,11-17-64 0 0,0 0 1 0 0,1 0-1 0 0,0 0 0 0 0,1 0 0 0 0,-1 1 0 0 0,2-1 0 0 0,-1 1 1 0 0,1 0-1 0 0,0 1 0 0 0,0-1 0 0 0,1 0 0 0 0,1 1 1 0 0,-2 8-16 0 0,5-14 32 0 0,0 0 0 0 0,0-1 0 0 0,0 1 1 0 0,1 0-1 0 0,-1-1 0 0 0,1 0 0 0 0,-1 1 1 0 0,1-1-1 0 0,0 0 0 0 0,0-1 0 0 0,0 1 1 0 0,0 0-1 0 0,0-1 0 0 0,0 1 1 0 0,0-1-1 0 0,1 0 0 0 0,-1 0 0 0 0,0 0 1 0 0,1-1-1 0 0,-1 1 0 0 0,1-1 0 0 0,-1 0 1 0 0,1 0-1 0 0,-1 0 0 0 0,1 0 0 0 0,2-1-32 0 0,7 1-46 0 0,0-1 0 0 0,-1 0 0 0 0,1 0 0 0 0,-1-2 0 0 0,1 1 0 0 0,-1-1 0 0 0,0-1 0 0 0,0 0 0 0 0,0-1 0 0 0,-1-1 0 0 0,11-6 46 0 0,3-17-2941 0 0,-21 17-685 0 0,-2-1-3542 0 0,-2 6-750 0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1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53 362 0 0 0,'0'0'923'0'0,"0"0"62"0"0,0 0 14 0 0,0 0 204 0 0,0 0 240 0 0,0 0 99 0 0,0 0-50 0 0,0 0-132 0 0,0 0-165 0 0,0 0-126 0 0,0 0-115 0 0,19-5-143 0 0,131-31 1901 0 0,138-1-344 0 0,-263 32-2469 0 0,6-2-943 0 0,-12 8-7725 0 0,-20 0 4203 0 0,-2 1 3312 0 0,2-1 299 0 0,-3-1-1412 0 0</inkml:trace>
  <inkml:trace contextRef="#ctx0" brushRef="#br0" timeOffset="245.942">0 579 6521 0 0,'0'0'1411'0'0,"0"0"-565"0"0,0 0 46 0 0,0 0 335 0 0,0 0 165 0 0,0 0-114 0 0,0 0-231 0 0,0 0-184 0 0,34-2-134 0 0,107-9-97 0 0,105-24 605 0 0,-213 29-1350 0 0,59-11-360 0 0,-31 3-2628 0 0,-40 7-1237 0 0,-11 4-766 0 0,-5 2 158 0 0</inkml:trace>
  <inkml:trace contextRef="#ctx0" brushRef="#br0" timeOffset="637.039">245 1 6265 0 0,'0'0'1413'0'0,"0"0"-106"0"0,0 0-142 0 0,0 0-123 0 0,0 0-121 0 0,0 0-141 0 0,0 0-114 0 0,0 0-34 0 0,0 0 10 0 0,0 0-25 0 0,0 0-85 0 0,0 0-73 0 0,0 0-32 0 0,10 21-29 0 0,33 65 17 0 0,-39-79-321 0 0,-1 0 1 0 0,1-1-1 0 0,0 0 0 0 0,0 0 0 0 0,1 0 1 0 0,0 0-1 0 0,0-1 0 0 0,0 1 1 0 0,1-1-1 0 0,0-1 0 0 0,0 1 0 0 0,1 0-94 0 0,13 9 229 0 0,235 170 761 0 0,-251-182-981 0 0,0 0 1 0 0,1 1-1 0 0,-1-1 1 0 0,0 1-1 0 0,0 0 1 0 0,-1 0-1 0 0,1 0 0 0 0,-1 1 1 0 0,1-1-1 0 0,-1 1 1 0 0,0 0-1 0 0,-1 0 1 0 0,1 0-1 0 0,0 0 1 0 0,-1 0-1 0 0,0 1 0 0 0,0-1 1 0 0,-1 1-1 0 0,1-1 1 0 0,-1 1-1 0 0,0 0 1 0 0,0-1-1 0 0,0 1 1 0 0,-1 0-1 0 0,0 0 0 0 0,0 0 1 0 0,0 0-1 0 0,0-1 1 0 0,-1 1-1 0 0,1 0 1 0 0,-2 0-1 0 0,1-1 1 0 0,0 1-1 0 0,-1-1 0 0 0,0 1 1 0 0,0-1-1 0 0,-2 5-9 0 0,-17 13 10 0 0,-1 0 0 0 0,-2-2 0 0 0,1 0-1 0 0,-2-2 1 0 0,-26 15-10 0 0,33-21-110 0 0,-15 9-624 0 0,-43 32-966 0 0,42-6-8650 0 0,30-39 2815 0 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8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38 0 0 0,'0'0'930'0'0,"0"0"378"0"0,0 0 171 0 0,0 0-11 0 0,0 0-84 0 0,0 0-106 0 0,0 0-142 0 0,0 0-108 0 0,0 0-47 0 0,0 0-9 0 0,0 0 45 0 0,5 1 48 0 0,74 5 3909 0 0,50-25-2347 0 0,-25 2-1916 0 0,5 10-215 0 0,-85 6-5939 0 0,-1 1-5904 0 0,-23 0 5283 0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7642 0 0,'0'0'3223'0'0,"0"0"-1888"0"0,0 0-392 0 0,0 0 268 0 0,0 0 133 0 0,0 0-78 0 0,0 0-179 0 0,0 0-197 0 0,0 0-184 0 0,34-7-183 0 0,110-18-194 0 0,-59 8-132 0 0,59-1-3227 0 0,-112 17-434 0 0,-11-1-1796 0 0,-4 2-3682 0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3.3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476 175 3921 0 0,'0'0'1161'0'0,"0"0"-18"0"0,0 0 50 0 0,0 0 118 0 0,0 0 77 0 0,0 0-19 0 0,0 0-80 0 0,0 0-150 0 0,0 0-152 0 0,0 0-142 0 0,0 0-137 0 0,0 0-96 0 0,0 0-88 0 0,-23-22-38 0 0,-68-65-13 0 0,30 38 1389 0 0,55 46-1794 0 0,0 1-1 0 0,1-1 1 0 0,-1 1-1 0 0,0 1 1 0 0,0-1-1 0 0,0 1 1 0 0,0 0-1 0 0,-1 0 1 0 0,1 1-1 0 0,0-1 1 0 0,0 2-1 0 0,0-1 1 0 0,-6 1-68 0 0,9 1-12 0 0,-1 1 0 0 0,1-1 0 0 0,0 0 0 0 0,-1 1 1 0 0,1 0-1 0 0,0 0 0 0 0,1 0 0 0 0,-1 0 0 0 0,1 0 1 0 0,-1 0-1 0 0,1 1 0 0 0,0-1 0 0 0,0 1 0 0 0,0 0 1 0 0,1-1-1 0 0,-1 1 0 0 0,1 0 0 0 0,0 0 0 0 0,0 0 1 0 0,0 2 11 0 0,-3 218 290 0 0,9-163-181 0 0,2-1-1 0 0,3 0 1 0 0,2 0-1 0 0,3 0 0 0 0,7 12-108 0 0,-20-66 6 0 0,80 220 236 0 0,-69-184-155 0 0,-2 1 1 0 0,-2 0 0 0 0,-1 0 0 0 0,-3 1-1 0 0,0 39-87 0 0,-3-75 41 0 0,-2 0 0 0 0,1 0 0 0 0,-1 0 0 0 0,0 0-1 0 0,-1 0 1 0 0,0 0 0 0 0,0 0 0 0 0,-1 0-1 0 0,0 0 1 0 0,0-1 0 0 0,-1 1 0 0 0,0-1-1 0 0,0 1 1 0 0,-1-1 0 0 0,0 0 0 0 0,0 0-1 0 0,-1-1 1 0 0,0 1 0 0 0,0-1 0 0 0,0 0 0 0 0,-1 0-1 0 0,0-1 1 0 0,-5 4-41 0 0,0-4 27 0 0,0 0 0 0 0,-1 0-1 0 0,0-1 1 0 0,0-1 0 0 0,-1 0 0 0 0,1-1 0 0 0,-1 0-1 0 0,1-1 1 0 0,-1-1 0 0 0,1 0 0 0 0,-1 0-1 0 0,0-1-26 0 0,6 0-168 0 0,0-1-1 0 0,1 0 1 0 0,-1 0-1 0 0,0 0 0 0 0,1-1 1 0 0,0 0-1 0 0,-1 0 1 0 0,1 0-1 0 0,0-1 0 0 0,1 0 1 0 0,-1 0-1 0 0,1-1 1 0 0,0 1-1 0 0,0-1 0 0 0,0 0 1 0 0,0-1-1 0 0,1 1 0 0 0,0-1 1 0 0,0 0-1 0 0,1 0 1 0 0,0 0-1 0 0,0 0 0 0 0,0-1 1 0 0,1 1-1 0 0,-1-1 1 0 0,2 0-1 0 0,-1 1 0 0 0,0-7 169 0 0,7-42-4477 0 0,10 22-3071 0 0,-6 21 464 0 0</inkml:trace>
  <inkml:trace contextRef="#ctx0" brushRef="#br0" timeOffset="565.908">837 687 7634 0 0,'0'0'2129'0'0,"0"0"-982"0"0,0 0-220 0 0,0 0 35 0 0,0 0-51 0 0,0 0-82 0 0,0 0-91 0 0,0 0-81 0 0,0 0-54 0 0,0 0-106 0 0,0 0-139 0 0,0 0-117 0 0,-27 12-62 0 0,-80 40-11 0 0,59-10 109 0 0,45-34-221 0 0,-2 0-23 0 0,1-1 0 0 0,0 1 0 0 0,0 0-1 0 0,1 0 1 0 0,0 1 0 0 0,0-1 0 0 0,1 1-1 0 0,0-1 1 0 0,1 1 0 0 0,0 0 0 0 0,0-1 0 0 0,1 1-1 0 0,0 0 1 0 0,0 0 0 0 0,1-1 0 0 0,1 1 0 0 0,-1 0-1 0 0,1-1 1 0 0,1 1 0 0 0,-1-1 0 0 0,1 0-1 0 0,1 0 1 0 0,0 0 0 0 0,0 0 0 0 0,0 0 0 0 0,1-1-1 0 0,0 0 1 0 0,1 0 0 0 0,-1 0 0 0 0,1-1-1 0 0,4 3-32 0 0,-3-6 83 0 0,0 0 0 0 0,0-1 0 0 0,1 0-1 0 0,-1-1 1 0 0,0 0 0 0 0,1 0 0 0 0,-1 0-1 0 0,1-1 1 0 0,-1 0 0 0 0,1-1 0 0 0,-1 1-1 0 0,1-2 1 0 0,-1 1 0 0 0,0-1 0 0 0,1 0-1 0 0,-1 0 1 0 0,0-1 0 0 0,0 0 0 0 0,-1 0-1 0 0,1-1 1 0 0,-1 0 0 0 0,1 0-1 0 0,-1 0 1 0 0,3-4-83 0 0,22-17 145 0 0,-1-1-1 0 0,-2-1 0 0 0,-1-2 1 0 0,-1 0-1 0 0,-1-2 0 0 0,-2-1 1 0 0,-1-1-1 0 0,-2-1 1 0 0,-1 0-1 0 0,-2-2 0 0 0,-1 0 1 0 0,0-4-145 0 0,-10 21-54 0 0,-1-1 1 0 0,0 1 0 0 0,-2-1 0 0 0,0 0 0 0 0,-1-1 0 0 0,-1 1 0 0 0,-1 0 0 0 0,-1-1 0 0 0,0 1 0 0 0,-2 0-1 0 0,-3-13 54 0 0,3 24-37 0 0,0 1 0 0 0,-1 0 0 0 0,0 0-1 0 0,0 0 1 0 0,-1 0 0 0 0,0 1 0 0 0,-1 0-1 0 0,1 0 1 0 0,-1 0 0 0 0,0 1 0 0 0,-1 0-1 0 0,0 0 1 0 0,-3-2 37 0 0,7 5-14 0 0,0 1 0 0 0,-1 0 0 0 0,1 0 0 0 0,0 0 0 0 0,-1 0 0 0 0,1 0 0 0 0,-1 1 0 0 0,0 0 0 0 0,1 0 0 0 0,-1 0 0 0 0,0 0 0 0 0,0 0 0 0 0,0 1 0 0 0,0-1 0 0 0,0 1 0 0 0,0 0 0 0 0,1 0 0 0 0,-1 1 0 0 0,0-1 0 0 0,0 1 0 0 0,0 0 0 0 0,0 0 0 0 0,1 0 0 0 0,-1 1 0 0 0,0-1 0 0 0,1 1 0 0 0,-1 0 0 0 0,1 0 0 0 0,0 0 0 0 0,0 0 0 0 0,-2 2 14 0 0,-8 12 43 0 0,1 1 1 0 0,0 0-1 0 0,2 1 1 0 0,0 0-1 0 0,1 1 1 0 0,0 0-1 0 0,2 1 1 0 0,0-1-1 0 0,2 1 1 0 0,0 1 0 0 0,1-1-1 0 0,1 1 1 0 0,1-1-1 0 0,0 1 1 0 0,2 0-1 0 0,1 0 1 0 0,1 7-44 0 0,1-8 14 0 0,0 1 1 0 0,2 0-1 0 0,0-1 1 0 0,1 0-1 0 0,1 0 0 0 0,1-1 1 0 0,1 0-1 0 0,1 0 1 0 0,0-1-1 0 0,2 0 1 0 0,0-1-1 0 0,0 0 0 0 0,2-1 1 0 0,0-1-1 0 0,1 0 1 0 0,0-1-1 0 0,2 0-14 0 0,-9-7-132 0 0,0 0 1 0 0,1 0-1 0 0,0-1 0 0 0,0 0 1 0 0,0 0-1 0 0,1-1 0 0 0,0 0 1 0 0,0-1-1 0 0,0 0 0 0 0,1-1 1 0 0,-1 0-1 0 0,9 1 132 0 0,27-9-3258 0 0,-4-23-3521 0 0,-34 19 2121 0 0,1 4-1597 0 0</inkml:trace>
  <inkml:trace contextRef="#ctx0" brushRef="#br0" timeOffset="3771.009">1625 429 1192 0 0,'0'0'750'0'0,"0"0"-42"0"0,0 0 17 0 0,0 0 114 0 0,0 0 108 0 0,0 0 11 0 0,0 0-47 0 0,0 0-39 0 0,0 0-57 0 0,0 0-39 0 0,-20 31-33 0 0,-60 99-30 0 0,51-55 459 0 0,29-61-872 0 0,-2-3-116 0 0,0-1-1 0 0,0 1 1 0 0,1 0-1 0 0,1 0 1 0 0,0 0 0 0 0,0-1-1 0 0,1 1 1 0 0,0 0-1 0 0,1 0 1 0 0,1-1-1 0 0,-1 1 1 0 0,2-1-1 0 0,-1 0 1 0 0,1 0-1 0 0,1 0 1 0 0,0 0-1 0 0,0-1 1 0 0,1 0 0 0 0,0 0-1 0 0,1 0 1 0 0,0-1-1 0 0,0 0 1 0 0,1 0-1 0 0,0-1 1 0 0,0 0-1 0 0,0 0 1 0 0,1-1-1 0 0,0 0 1 0 0,1 0-1 0 0,-1-1 1 0 0,1-1 0 0 0,9 4-184 0 0,-2-6 194 0 0,1-1 0 0 0,0 0 0 0 0,0-1 0 0 0,-1-1 0 0 0,1-1 0 0 0,0 0 0 0 0,-1-1 0 0 0,1-1 0 0 0,-1-1 1 0 0,0-1-1 0 0,-1 0 0 0 0,1-1 0 0 0,-1 0 0 0 0,0-2 0 0 0,-1 0 0 0 0,0 0 0 0 0,0-2 0 0 0,-1 0 0 0 0,-1 0 1 0 0,0-1-1 0 0,0-1 0 0 0,-1 0 0 0 0,-1-1 0 0 0,3-5-194 0 0,-8 13-29 0 0,0-2 0 0 0,-1 1 1 0 0,1 0-1 0 0,-2-1 0 0 0,1 0 0 0 0,-1 0 1 0 0,0-1-1 0 0,-1 1 0 0 0,0-1 0 0 0,0 0 1 0 0,-1 1-1 0 0,0-1 0 0 0,-1 0 1 0 0,0 0-1 0 0,0-1 0 0 0,-1 1 0 0 0,0 0 1 0 0,0 0-1 0 0,-1 0 0 0 0,-1 0 0 0 0,1 0 1 0 0,-1 0-1 0 0,-1 0 0 0 0,0 0 0 0 0,0 1 1 0 0,-1 0-1 0 0,1-1 0 0 0,-2 1 0 0 0,-4-7 29 0 0,0 4-431 0 0,-1 1-1 0 0,0 1 1 0 0,0 0-1 0 0,-1 0 1 0 0,0 1-1 0 0,-1 0 1 0 0,0 1-1 0 0,0 0 1 0 0,0 1-1 0 0,-1 0 0 0 0,0 1 1 0 0,0 0-1 0 0,0 2 1 0 0,-1-1-1 0 0,1 1 1 0 0,-14 0 431 0 0,13 1-749 0 0,0 2 0 0 0,0-1 0 0 0,0 2 0 0 0,0 0 0 0 0,1 0 0 0 0,-1 1 0 0 0,0 1 0 0 0,1 1 1 0 0,-1 0-1 0 0,-7 3 749 0 0,-19 12-3825 0 0,12-4-76 0 0</inkml:trace>
  <inkml:trace contextRef="#ctx0" brushRef="#br0" timeOffset="4268.023">1446 834 4417 0 0,'0'0'3445'0'0,"0"0"-769"0"0,0 0-423 0 0,0 0-301 0 0,0 0-279 0 0,0 0-305 0 0,0 0-297 0 0,0 0-231 0 0,0 0-172 0 0,0 0-105 0 0,0 0-42 0 0,0 0 1 0 0,11-9-17 0 0,95-67 1314 0 0,-99 71-1728 0 0,0 0 0 0 0,1 1 0 0 0,0 0 0 0 0,0 1 0 0 0,0 0 0 0 0,0 0 0 0 0,1 0 0 0 0,-1 1 0 0 0,1 1-1 0 0,-1-1 1 0 0,1 1 0 0 0,0 1 0 0 0,-1 0 0 0 0,1 0 0 0 0,0 1 0 0 0,0 0 0 0 0,-1 0 0 0 0,1 1 0 0 0,-1 0 0 0 0,1 0 0 0 0,-1 1 0 0 0,6 3-91 0 0,112 73 1512 0 0,-115-76-1440 0 0,0 0-1 0 0,0-1 1 0 0,0-1-1 0 0,1 0 1 0 0,-1-1-1 0 0,1 0 1 0 0,-1-1 0 0 0,0 0-1 0 0,1 0 1 0 0,-1-1-1 0 0,0-1 1 0 0,5-2-72 0 0,1-2-1547 0 0,3-1-3338 0 0,-6 6-5899 0 0,-8 2-665 0 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41.3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686 403 840 0 0,'0'0'1092'0'0,"0"0"-63"0"0,0 0 66 0 0,0 0 106 0 0,0 0 15 0 0,0 0-63 0 0,0 0-148 0 0,0 0-77 0 0,0 0-35 0 0,0 0-75 0 0,0 0-79 0 0,0 0-96 0 0,0 0-91 0 0,-10 30-82 0 0,-34 95-65 0 0,-13-8 373 0 0,38-85-728 0 0,-3-2 0 0 0,0 0 0 0 0,-2-1 1 0 0,-1-1-1 0 0,-1-1 0 0 0,-1-2 0 0 0,-2 0 1 0 0,0-2-1 0 0,-2-2 0 0 0,-12 7-50 0 0,28-18 41 0 0,0 0-1 0 0,0-2 0 0 0,-1 1 1 0 0,0-2-1 0 0,0 0 0 0 0,-1-1 1 0 0,0-1-1 0 0,0-1 0 0 0,0 0 1 0 0,-1-1-1 0 0,1-1 0 0 0,-13 0-40 0 0,28-2 23 0 0,0 0 0 0 0,-1-1 0 0 0,1 1 0 0 0,0-1 0 0 0,-1 1 0 0 0,1-1-1 0 0,0 0 1 0 0,0 0 0 0 0,-1 0 0 0 0,1 0 0 0 0,0-1 0 0 0,0 1 0 0 0,0-1 0 0 0,1 1-1 0 0,-1-1 1 0 0,0 0 0 0 0,1 1 0 0 0,-1-1 0 0 0,1 0 0 0 0,-1 0 0 0 0,1 0-1 0 0,0 0 1 0 0,0 0 0 0 0,0 0 0 0 0,0-1 0 0 0,0 1 0 0 0,0 0 0 0 0,1-1 0 0 0,-1 1-1 0 0,1 0 1 0 0,-1-1 0 0 0,1 1 0 0 0,0-2-23 0 0,11-81-22 0 0,0 52 303 0 0,3 0 1 0 0,0 1 0 0 0,2 0 0 0 0,2 1 0 0 0,1 1 0 0 0,1 1 0 0 0,1 1 0 0 0,2 0-1 0 0,0 2 1 0 0,2 1 0 0 0,14-10-282 0 0,-36 33 56 0 0,1 1 0 0 0,1-1 0 0 0,-1 1-1 0 0,0 0 1 0 0,0 0 0 0 0,0 1 0 0 0,1-1-1 0 0,-1 1 1 0 0,0 0 0 0 0,1 0 0 0 0,-1 1-1 0 0,0-1 1 0 0,0 1 0 0 0,1 0 0 0 0,-1 0-1 0 0,0 0 1 0 0,0 0 0 0 0,0 1 0 0 0,0 0 0 0 0,0 0-1 0 0,-1 0 1 0 0,1 0 0 0 0,0 1 0 0 0,-1-1-1 0 0,0 1 1 0 0,1 0 0 0 0,-1 0 0 0 0,0 0-1 0 0,-1 0 1 0 0,1 1 0 0 0,0-1 0 0 0,-1 1 0 0 0,0-1-1 0 0,0 1 1 0 0,0 0 0 0 0,0 2-56 0 0,18 16 238 0 0,12 8 10 0 0,1-1 1 0 0,2-2-1 0 0,0-1 1 0 0,36 19-249 0 0,74 44-390 0 0,-134-83-785 0 0,1 2-3040 0 0,0-4-6488 0 0,-8-4 4270 0 0</inkml:trace>
  <inkml:trace contextRef="#ctx0" brushRef="#br0" timeOffset="634.06">1319 153 0 0 0,'0'0'3741'0'0,"0"0"-1651"0"0,0 0-425 0 0,0 0 4 0 0,0 0 22 0 0,0 0-92 0 0,0 0-170 0 0,0 0-222 0 0,0 0-224 0 0,0 0-164 0 0,0 0-132 0 0,0 0-99 0 0,0 0-71 0 0,-15-16-46 0 0,-50-49-43 0 0,64 63-390 0 0,-1 0 1 0 0,1 1-1 0 0,-1-1 0 0 0,0 0 1 0 0,1 1-1 0 0,-1-1 0 0 0,0 1 1 0 0,0-1-1 0 0,0 1 0 0 0,0 0 1 0 0,0 0-1 0 0,0 0 0 0 0,0 0 0 0 0,-1 0 1 0 0,1 0-1 0 0,0 1 0 0 0,0-1 1 0 0,-1 1-1 0 0,1-1 0 0 0,-1 1 1 0 0,1 0-1 0 0,0 0 0 0 0,-1 0 1 0 0,-1 1-39 0 0,-6 0 148 0 0,4-2-75 0 0,0 0 0 0 0,0 1-1 0 0,0 0 1 0 0,0 0-1 0 0,0 1 1 0 0,0 0-1 0 0,0 0 1 0 0,0 0-1 0 0,0 1 1 0 0,0 0 0 0 0,0 0-1 0 0,1 0 1 0 0,-1 1-1 0 0,1 0 1 0 0,-1 0-1 0 0,1 0 1 0 0,0 0-1 0 0,0 1 1 0 0,1 0 0 0 0,-1 0-1 0 0,1 1 1 0 0,0-1-1 0 0,0 1 1 0 0,0 0-1 0 0,1 0 1 0 0,-1 0 0 0 0,0 3-73 0 0,1 4 52 0 0,0 0 0 0 0,1 1 0 0 0,0-1 0 0 0,1 1 0 0 0,0 0 0 0 0,1-1 0 0 0,0 1 0 0 0,1 0 0 0 0,1-1 0 0 0,1 5-52 0 0,71 215 870 0 0,-56-159-700 0 0,-3 0 0 0 0,-2 1-1 0 0,-5 0 1 0 0,-2 0 0 0 0,-4 4-170 0 0,0-60 40 0 0,-1 0 1 0 0,-1-1-1 0 0,0 1 1 0 0,-2 0 0 0 0,0-1-1 0 0,0 1 1 0 0,-2-1-1 0 0,0 1 1 0 0,-2-1 0 0 0,1-1-1 0 0,-2 1 1 0 0,0-1-1 0 0,-1 0 1 0 0,-1-1 0 0 0,0 0-1 0 0,-2 2-40 0 0,5-9-26 0 0,0-1-1 0 0,0 0 1 0 0,0 0-1 0 0,-1 0 1 0 0,0-1-1 0 0,0 0 1 0 0,-1 0-1 0 0,1-1 1 0 0,-1 0-1 0 0,-1 0 1 0 0,1-1-1 0 0,-1 0 1 0 0,1 0-1 0 0,-1-1 1 0 0,0-1-1 0 0,0 1 1 0 0,-1-1-1 0 0,1-1 1 0 0,0 1-1 0 0,-1-2 1 0 0,-8 1 26 0 0,16-3-204 0 0,0 0 0 0 0,-1-1 0 0 0,1 1 0 0 0,0 0 0 0 0,0-1 0 0 0,0 1 0 0 0,0-1 0 0 0,0 1 0 0 0,1-1-1 0 0,-1 0 1 0 0,1 0 0 0 0,0 0 0 0 0,0 0 0 0 0,0 0 0 0 0,0 0 0 0 0,0 0 0 0 0,1 0 0 0 0,-1 0 0 0 0,1 0 0 0 0,0-1 0 0 0,0 1 0 0 0,0 0 0 0 0,1 0 0 0 0,-1 0 0 0 0,1 0 0 0 0,-1-1 0 0 0,2 0 204 0 0,-2-3-839 0 0,4-16-2657 0 0,2 10-1631 0 0,-2 1-4846 0 0</inkml:trace>
  <inkml:trace contextRef="#ctx0" brushRef="#br0" timeOffset="10052.619">1785 455 5193 0 0,'0'0'1292'0'0,"0"0"-186"0"0,0 0-72 0 0,0 0 48 0 0,0 0 0 0 0,0 0-124 0 0,0 0-221 0 0,0 0-241 0 0,0 0-253 0 0,0 0-163 0 0,4 12 372 0 0,-7 11-111 0 0,-1 0 1 0 0,-1 0-1 0 0,-1-1 1 0 0,-1 0-1 0 0,-1 0 1 0 0,-1 0-1 0 0,-1-1 1 0 0,-1-1-1 0 0,-1 0 0 0 0,0 0 1 0 0,-15 16-342 0 0,-48 93 413 0 0,69-117-340 0 0,3-6-4 0 0,-1 0 0 0 0,1 0 0 0 0,0 0 0 0 0,1 1-1 0 0,-1 0 1 0 0,1-1 0 0 0,1 1 0 0 0,-1 0 0 0 0,1 0-1 0 0,0 0 1 0 0,1 0 0 0 0,0 0 0 0 0,0 0 0 0 0,0 0-1 0 0,1 3-68 0 0,2-7 73 0 0,0 0 0 0 0,1-1 0 0 0,-1 1 0 0 0,0 0 0 0 0,1-1 0 0 0,-1 0 0 0 0,1 1 0 0 0,0-2-1 0 0,0 1 1 0 0,0 0 0 0 0,0-1 0 0 0,0 0 0 0 0,0 1 0 0 0,0-2 0 0 0,0 1 0 0 0,1 0 0 0 0,-1-1 0 0 0,0 0-1 0 0,0 0 1 0 0,1 0 0 0 0,-1-1 0 0 0,0 1 0 0 0,2-1-73 0 0,2 1 72 0 0,163 17-267 0 0,-112-23-4284 0 0,-48-8-772 0 0,-7-9-3959 0 0,-4 19 7567 0 0</inkml:trace>
  <inkml:trace contextRef="#ctx0" brushRef="#br0" timeOffset="10302.273">1345 738 10306 0 0,'0'0'880'0'0,"0"0"-97"0"0,0 0 137 0 0,0 0 222 0 0,0 0 49 0 0,0 0-64 0 0,0 0-84 0 0,0 0-90 0 0,31 3-149 0 0,99 6-183 0 0,29-15 144 0 0,-115 0-832 0 0,48-7-1102 0 0,-60 8-1601 0 0,0 0-3321 0 0,-22 2-3731 0 0</inkml:trace>
  <inkml:trace contextRef="#ctx0" brushRef="#br0" timeOffset="11131.541">2304 757 3329 0 0,'0'0'2514'0'0,"0"0"-1054"0"0,0 0-384 0 0,0 0 15 0 0,0 0 43 0 0,0 0-72 0 0,0 0-132 0 0,0 0-150 0 0,0 0-181 0 0,0 0-142 0 0,0 0-153 0 0,0 0-141 0 0,-29 13-75 0 0,-91 44-74 0 0,70-19-46 0 0,45-29 12 0 0,0-1-48 0 0,1 0 1 0 0,0 0-1 0 0,0 0 1 0 0,1 0-1 0 0,0 1 1 0 0,0-1-1 0 0,1 1 1 0 0,0 0-1 0 0,1 0 1 0 0,0 0-1 0 0,0 0 1 0 0,1 0-1 0 0,0 4 68 0 0,0-10 17 0 0,0-1 0 0 0,1 0 0 0 0,-1 0 0 0 0,1 1 1 0 0,-1-1-1 0 0,1 0 0 0 0,0 0 0 0 0,0 0 0 0 0,0 0 0 0 0,0 0 0 0 0,0 0 0 0 0,0 0 0 0 0,1 0 0 0 0,-1 0 1 0 0,1-1-1 0 0,-1 1 0 0 0,1 0 0 0 0,0-1 0 0 0,-1 1 0 0 0,1-1 0 0 0,0 0 0 0 0,0 0 0 0 0,0 1 1 0 0,0-1-1 0 0,0-1 0 0 0,0 1 0 0 0,1 0 0 0 0,-1 0 0 0 0,0-1 0 0 0,0 1 0 0 0,1-1 0 0 0,-1 0 0 0 0,0 0 1 0 0,1 0-18 0 0,79-8 2981 0 0,-62-4-2623 0 0,0-1-1 0 0,0-2 0 0 0,-1 1 0 0 0,-1-2 1 0 0,-1-1-1 0 0,0 0 0 0 0,-1-1 1 0 0,-1 0-1 0 0,-1-2 0 0 0,-1 0 0 0 0,12-21-357 0 0,-15 26 97 0 0,4-6-154 0 0,0-1 1 0 0,-1-1 0 0 0,-2 1 0 0 0,0-2 0 0 0,-1 0 0 0 0,-2 0 0 0 0,0 0 0 0 0,-2-1 0 0 0,0 0-1 0 0,-2-1 1 0 0,-1 1 0 0 0,-1-6 56 0 0,-2 21-125 0 0,1 3 60 0 0,0 0 1 0 0,-1 0-1 0 0,0 0 1 0 0,0 0-1 0 0,-1 0 1 0 0,0 0 0 0 0,0 0-1 0 0,0 0 1 0 0,-1 0-1 0 0,0 1 1 0 0,-1-1-1 0 0,1 1 1 0 0,-1-1-1 0 0,0 1 1 0 0,-1 0-1 0 0,0 0 1 0 0,0 1 0 0 0,0-1 64 0 0,2 4-25 0 0,-1 1 0 0 0,1 0 0 0 0,0 0 0 0 0,-1 0 0 0 0,1 0 0 0 0,-1 0 0 0 0,0 0 0 0 0,1 1 1 0 0,-1 0-1 0 0,1-1 0 0 0,-1 1 0 0 0,0 0 0 0 0,1 0 0 0 0,-1 0 0 0 0,0 0 0 0 0,1 1 1 0 0,-1-1-1 0 0,1 1 0 0 0,-1 0 0 0 0,1-1 0 0 0,-1 1 0 0 0,1 0 0 0 0,-1 0 0 0 0,1 1 0 0 0,0-1 1 0 0,-1 0-1 0 0,1 1 0 0 0,0 0 0 0 0,0-1 0 0 0,0 1 0 0 0,0 0 0 0 0,1 0 0 0 0,-1 0 1 0 0,0 0-1 0 0,1 1 25 0 0,-11 15 127 0 0,2 1-1 0 0,0 0 1 0 0,1 0 0 0 0,0 1 0 0 0,2 1 0 0 0,1-1 0 0 0,0 1 0 0 0,2 0 0 0 0,0 1-1 0 0,1-1 1 0 0,1 1 0 0 0,2-1 0 0 0,0 1 0 0 0,1 0 0 0 0,3 15-127 0 0,-2-18 31 0 0,0 0 0 0 0,2 0 1 0 0,0-1-1 0 0,1 0 0 0 0,1 1 1 0 0,1-2-1 0 0,0 1 0 0 0,2-1 1 0 0,0 0-1 0 0,6 8-31 0 0,-11-19-31 0 0,0 0 1 0 0,0 0-1 0 0,1-1 0 0 0,-1 1 0 0 0,2-1 0 0 0,-1 0 1 0 0,0-1-1 0 0,1 1 0 0 0,0-1 0 0 0,0 0 1 0 0,0 0-1 0 0,1-1 0 0 0,0 1 31 0 0,36-1-2595 0 0,-4-35-6545 0 0,-28 20 3597 0 0,-5 5 2174 0 0</inkml:trace>
  <inkml:trace contextRef="#ctx0" brushRef="#br0" timeOffset="11484.767">2956 370 9978 0 0,'0'0'1168'0'0,"0"0"-154"0"0,0 0 7 0 0,0 0 116 0 0,0 0 20 0 0,0 0-84 0 0,0 0-135 0 0,0 0-140 0 0,0 0-175 0 0,-19 34-159 0 0,-58 108-151 0 0,28-35 43 0 0,44-91-375 0 0,0 1 0 0 0,2-1-1 0 0,0 1 1 0 0,0-1 0 0 0,2 1-1 0 0,0 0 1 0 0,1 0 0 0 0,0 0-1 0 0,2 0 1 0 0,0-1 0 0 0,1 1-1 0 0,0-1 1 0 0,2 1 0 0 0,0-1-1 0 0,0 0 1 0 0,5 6 19 0 0,-2-3-20 0 0,33 44-40 0 0,11-55 924 0 0,24-45-817 0 0,-61 28-386 0 0,23-21-2791 0 0,-27 18-777 0 0,-3 0-3632 0 0,-6 8 1892 0 0</inkml:trace>
  <inkml:trace contextRef="#ctx0" brushRef="#br0" timeOffset="11733.657">2628 701 7218 0 0,'0'0'3503'0'0,"0"0"-1772"0"0,0 0-709 0 0,0 0-76 0 0,0 0-5 0 0,0 0-52 0 0,0 0-69 0 0,0 0-110 0 0,0 0-102 0 0,0 0-99 0 0,0 0-95 0 0,0 0-50 0 0,0 0-45 0 0,29 5-25 0 0,93 15-27 0 0,-105-17-225 0 0,0-1-1 0 0,0-1 0 0 0,1-1 1 0 0,-1 0-1 0 0,0-1 1 0 0,0-1-1 0 0,0 0 1 0 0,4-2-42 0 0,15-3-375 0 0,7-2-878 0 0,-1 0-5302 0 0,-30 9-2436 0 0</inkml:trace>
  <inkml:trace contextRef="#ctx0" brushRef="#br0" timeOffset="12386.664">3359 775 7834 0 0,'0'0'1741'0'0,"0"0"-371"0"0,0 0-100 0 0,0 0 109 0 0,0 0 33 0 0,0 0-120 0 0,0 0-209 0 0,0 0-156 0 0,0 0-139 0 0,0 0-126 0 0,0 0-128 0 0,0 0-88 0 0,32-2-34 0 0,99-6-35 0 0,-90 5-100 0 0,0-1-1 0 0,-1-2 1 0 0,1-2-1 0 0,27-10-276 0 0,-48 12-11 0 0,-19 6 0 0 0,69-25-760 0 0,-35-6-3369 0 0,-32 8-5129 0 0,-3 18 5246 0 0,0 0-385 0 0</inkml:trace>
  <inkml:trace contextRef="#ctx0" brushRef="#br0" timeOffset="12598.158">3652 484 2993 0 0,'0'0'2626'0'0,"0"0"-673"0"0,0 0-56 0 0,0 0 64 0 0,0 0-31 0 0,0 0-161 0 0,-6 34-278 0 0,-19 106-290 0 0,15 40 1524 0 0,27-37-2501 0 0,-3-102-941 0 0,1-16-5582 0 0,-13-22 1383 0 0,-2-2-3922 0 0</inkml:trace>
  <inkml:trace contextRef="#ctx0" brushRef="#br0" timeOffset="14287.624">3970 955 0 0 0,'0'0'336'0'0,"0"0"394"0"0,0 0 154 0 0,0 0 117 0 0,0 0 128 0 0,0 0 77 0 0,0 0-12 0 0,0 0-100 0 0,4 1-148 0 0,71-9 4300 0 0,-37-18-4497 0 0,-1-2 0 0 0,-2-2 0 0 0,0-1 1 0 0,-2-1-1 0 0,-2-2 0 0 0,20-28-749 0 0,-45 55-16 0 0,0 0 1 0 0,0-1-1 0 0,0 0 0 0 0,-1 0 0 0 0,-1 0 1 0 0,1-1-1 0 0,-2 1 0 0 0,1-1 0 0 0,-1 0 1 0 0,0 0-1 0 0,-1-1 0 0 0,0 1 0 0 0,0 0 0 0 0,-1-1 1 0 0,0 1-1 0 0,-1-1 0 0 0,0-1 16 0 0,-2 10-117 0 0,1 1-1 0 0,-1-1 1 0 0,1 1 0 0 0,-1-1-1 0 0,1 1 1 0 0,-1 0-1 0 0,0 0 1 0 0,1 0-1 0 0,-1 0 1 0 0,1 0 0 0 0,-1 0-1 0 0,0 0 1 0 0,1 0-1 0 0,-1 1 1 0 0,1-1 0 0 0,-1 0-1 0 0,1 1 1 0 0,-1 0-1 0 0,1-1 1 0 0,-1 1 0 0 0,1 0-1 0 0,0 0 1 0 0,-1 0-1 0 0,1 0 1 0 0,0 0 0 0 0,-1 1 117 0 0,-10 7-159 0 0,0 1 0 0 0,1 0 0 0 0,0 1 0 0 0,1 1 0 0 0,0 0 0 0 0,1 0 0 0 0,0 0 0 0 0,1 1 0 0 0,-2 4 159 0 0,-32 77-406 0 0,39-88 449 0 0,1 1 0 0 0,-1 0 0 0 0,1 0 1 0 0,1 0-1 0 0,-1 0 0 0 0,1 0 0 0 0,1 0 0 0 0,-1 0 0 0 0,1 0 0 0 0,0 0 0 0 0,1 0 0 0 0,-1 0 0 0 0,2 0 1 0 0,-1 0-1 0 0,1 0 0 0 0,0 0 0 0 0,0 0 0 0 0,1-1 0 0 0,0 1 0 0 0,0-1 0 0 0,0 0 0 0 0,1 0 0 0 0,0 0 1 0 0,0 0-1 0 0,4 3-43 0 0,-2-4 136 0 0,1-1 0 0 0,0 0 1 0 0,0 0-1 0 0,0 0 0 0 0,0-1 0 0 0,0 0 1 0 0,1-1-1 0 0,0 0 0 0 0,-1 0 0 0 0,1 0 1 0 0,0-1-1 0 0,0 0 0 0 0,0-1 1 0 0,0 0-1 0 0,-1 0 0 0 0,1-1 0 0 0,0 1 1 0 0,0-2-1 0 0,0 1 0 0 0,-1-1 0 0 0,1 0 1 0 0,-1-1-1 0 0,1 0 0 0 0,-1 0 1 0 0,0-1-1 0 0,0 0 0 0 0,6-4-136 0 0,6-3 46 0 0,0-1-1 0 0,-1 0 1 0 0,-1-2-1 0 0,0 0 1 0 0,0 0 0 0 0,-2-2-1 0 0,0 0 1 0 0,-1-1-1 0 0,0 0 1 0 0,-1-1 0 0 0,6-13-46 0 0,-14 22-205 0 0,0 0 0 0 0,0 0 0 0 0,-1-1 1 0 0,0 1-1 0 0,-1-1 0 0 0,0 0 0 0 0,0 0 0 0 0,-1 0 1 0 0,0 0-1 0 0,-1 0 0 0 0,0-1 205 0 0,-2 9-119 0 0,0 1-1 0 0,-1-1 0 0 0,1 1 1 0 0,0-1-1 0 0,-1 1 1 0 0,1 0-1 0 0,-1 0 1 0 0,1-1-1 0 0,-1 1 1 0 0,1 0-1 0 0,-1 0 1 0 0,0 1-1 0 0,0-1 0 0 0,1 0 1 0 0,-1 1-1 0 0,0-1 1 0 0,0 1-1 0 0,0-1 1 0 0,0 1-1 0 0,0 0 1 0 0,1 0-1 0 0,-1 0 1 0 0,0 0-1 0 0,0 0 0 0 0,0 0 1 0 0,0 0-1 0 0,0 1 1 0 0,0-1-1 0 0,0 1 1 0 0,1-1-1 0 0,-1 1 1 0 0,0 0-1 0 0,0 0 1 0 0,1 0-1 0 0,-1 0 0 0 0,0 0 1 0 0,1 0-1 0 0,-1 0 1 0 0,0 1 119 0 0,-5 4-9 0 0,0 0-1 0 0,0 0 1 0 0,1 0 0 0 0,0 1-1 0 0,0-1 1 0 0,0 2 0 0 0,1-1 0 0 0,0 1-1 0 0,1-1 1 0 0,-1 1 0 0 0,2 1-1 0 0,-1-1 1 0 0,1 0 0 0 0,0 1 0 0 0,1 0-1 0 0,0-1 1 0 0,0 1 0 0 0,1 0 0 0 0,0 0-1 0 0,1 0 1 0 0,0 0 0 0 0,0 0-1 0 0,1 6 10 0 0,2-10 205 0 0,0 1 0 0 0,0-1-1 0 0,1 0 1 0 0,-1 0-1 0 0,1 0 1 0 0,0 0 0 0 0,1-1-1 0 0,-1 1 1 0 0,1-1-1 0 0,0 0 1 0 0,0-1 0 0 0,0 1-1 0 0,0-1 1 0 0,0 0-1 0 0,1 0 1 0 0,0-1 0 0 0,-1 1-1 0 0,1-1 1 0 0,0-1-1 0 0,0 1 1 0 0,0-1 0 0 0,1 0-1 0 0,-1 0 1 0 0,0-1-1 0 0,0 0 1 0 0,0 0 0 0 0,1 0-1 0 0,-1-1 1 0 0,0 0-1 0 0,0 0 1 0 0,4-1-205 0 0,2-2 185 0 0,0-1-1 0 0,0 0 0 0 0,0-1 1 0 0,-1 0-1 0 0,0 0 1 0 0,0-2-1 0 0,-1 1 1 0 0,0-1-1 0 0,0-1 1 0 0,5-6-185 0 0,-12 13 23 0 0,10-9-8 0 0,0-1 0 0 0,-1 0 0 0 0,0-1 0 0 0,-1-1 0 0 0,0 0-1 0 0,-1 0 1 0 0,-1-1 0 0 0,0 0 0 0 0,-1 0 0 0 0,-1-1-1 0 0,0 0 1 0 0,-1-1 0 0 0,-1 0 0 0 0,0 1 0 0 0,-2-1-1 0 0,0-1 1 0 0,0 1 0 0 0,-2 0 0 0 0,0-9-15 0 0,-2 25-17 0 0,0-1 0 0 0,1 1-1 0 0,-1-1 1 0 0,0 0 0 0 0,0 1 0 0 0,-1 0 0 0 0,1-1 0 0 0,0 1 0 0 0,0 0 0 0 0,-1-1-1 0 0,1 1 1 0 0,0 0 0 0 0,-1 0 0 0 0,1 0 0 0 0,-1 0 0 0 0,0 1 0 0 0,1-1-1 0 0,-1 0 1 0 0,0 1 0 0 0,1-1 0 0 0,-1 1 0 0 0,0-1 0 0 0,0 1 0 0 0,0 0-1 0 0,1 0 1 0 0,-1-1 0 0 0,0 2 0 0 0,0-1 0 0 0,0 0 0 0 0,1 0 0 0 0,-1 0 0 0 0,0 1-1 0 0,0-1 1 0 0,1 1 0 0 0,-1 0 0 0 0,0-1 0 0 0,1 1 0 0 0,-1 0 0 0 0,0 0-1 0 0,1 0 1 0 0,-1 0 0 0 0,1 0 0 0 0,0 0 0 0 0,-1 0 0 0 0,1 1 0 0 0,0-1-1 0 0,0 0 1 0 0,0 1 0 0 0,0-1 0 0 0,0 1 0 0 0,0 0 0 0 0,0-1 0 0 0,0 1 17 0 0,-8 9 42 0 0,1-1 1 0 0,1 1 0 0 0,-1 0 0 0 0,2 0-1 0 0,0 1 1 0 0,0 0 0 0 0,1 0 0 0 0,0 1-1 0 0,1-1 1 0 0,1 1 0 0 0,0 0-1 0 0,1 0 1 0 0,0 0 0 0 0,1 0 0 0 0,0 1-1 0 0,1-1 1 0 0,0 0 0 0 0,1 0 0 0 0,1 0-1 0 0,0 1 1 0 0,1-2 0 0 0,1 1 0 0 0,0 0-1 0 0,2 4-42 0 0,-2-6-287 0 0,0 0 1 0 0,0 0-1 0 0,1 0 0 0 0,1-1 0 0 0,0 0 0 0 0,0 0 0 0 0,1-1 0 0 0,0 0 0 0 0,1 0 1 0 0,1 1 286 0 0,13 3-4729 0 0,-7-10-2509 0 0,-13-3 2229 0 0</inkml:trace>
  <inkml:trace contextRef="#ctx0" brushRef="#br0" timeOffset="14600.648">5108 834 3017 0 0,'0'0'1356'0'0,"0"0"2"0"0,0 0 82 0 0,0 0 79 0 0,0 0-32 0 0,0 0-107 0 0,0 0-165 0 0,0 0-160 0 0,0 0-80 0 0,0 0-80 0 0,0 0-30 0 0,0 0-14 0 0,0 0-25 0 0,16 25-4 0 0,50 76-29 0 0,-66-100-769 0 0,0 0 0 0 0,0 0 0 0 0,0 0 0 0 0,1 0 0 0 0,-1 0 0 0 0,0 0 0 0 0,0 0 0 0 0,1 0 0 0 0,-1 0 0 0 0,0 0 1 0 0,1 0-1 0 0,-1 0 0 0 0,1 0 0 0 0,0 0 0 0 0,-1-1 0 0 0,1 1 0 0 0,-1 0 0 0 0,1 0 0 0 0,0 0 0 0 0,0-1 0 0 0,0 1 1 0 0,-1 0-1 0 0,1-1 0 0 0,0 1 0 0 0,0-1 0 0 0,0 1 0 0 0,0-1 0 0 0,0 1 0 0 0,0-1 0 0 0,0 0 0 0 0,0 0 0 0 0,0 1 1 0 0,0-1-1 0 0,0 0 0 0 0,0 0 0 0 0,0 0 0 0 0,0 0 0 0 0,0 0 0 0 0,0 0 0 0 0,1 0 0 0 0,-1 0 0 0 0,0-1 0 0 0,0 1 0 0 0,0 0 1 0 0,0-1-1 0 0,0 1 0 0 0,0-1 0 0 0,-1 1 0 0 0,1-1 0 0 0,0 1 0 0 0,1-1-24 0 0,1-2 181 0 0,5-4-86 0 0,0 0 0 0 0,0 0-1 0 0,-1-1 1 0 0,0 0 0 0 0,0 0 0 0 0,-1 0-1 0 0,0-1 1 0 0,0 0 0 0 0,-1 0 0 0 0,0-1-1 0 0,-1 0 1 0 0,0 0 0 0 0,-1 0 0 0 0,0 0-1 0 0,0 0 1 0 0,-1 0 0 0 0,0-1 0 0 0,-1 1-1 0 0,0-1 1 0 0,-1 0 0 0 0,0-1-95 0 0,-1 9-122 0 0,1 1 0 0 0,-1-1 0 0 0,0 0 0 0 0,1 1 0 0 0,-1-1 0 0 0,-1 1 0 0 0,1-1 0 0 0,0 1 0 0 0,0-1 0 0 0,-1 1 0 0 0,1 0 0 0 0,-1 0 0 0 0,0 0 0 0 0,0 0 0 0 0,0 0 0 0 0,0 0 0 0 0,0 0 0 0 0,0 1 0 0 0,0-1 0 0 0,-1 1 0 0 0,1-1 0 0 0,0 1 0 0 0,-1 0 0 0 0,1 0 0 0 0,-1 0 0 0 0,0 0-1 0 0,1 1 1 0 0,-1-1 0 0 0,0 1 0 0 0,1-1 0 0 0,-1 1 0 0 0,0 0 0 0 0,-1 0 122 0 0,-29 1-4773 0 0,5 7-3895 0 0,17-3 2883 0 0</inkml:trace>
  <inkml:trace contextRef="#ctx0" brushRef="#br0" timeOffset="15170.773">5594 156 1920 0 0,'0'0'1969'0'0,"0"0"-243"0"0,0 0 6 0 0,0 0 70 0 0,0 0-62 0 0,0 0-149 0 0,0 0-212 0 0,0 0-255 0 0,0 0-186 0 0,0 0-150 0 0,0 0-88 0 0,0 0-29 0 0,0 0-27 0 0,-9-23-39 0 0,-28-71-32 0 0,7 61 421 0 0,23 32-789 0 0,3 0-190 0 0,0 0 0 0 0,1 0 0 0 0,-1 1 1 0 0,0-1-1 0 0,0 1 0 0 0,0-1 1 0 0,1 1-1 0 0,-1 0 0 0 0,0 1 0 0 0,0-1 1 0 0,1 1-1 0 0,-1 0 0 0 0,0 0 0 0 0,0 0 1 0 0,1 0-1 0 0,-1 0 0 0 0,1 1 1 0 0,-1 0-1 0 0,1-1 0 0 0,0 1 0 0 0,0 1 1 0 0,0-1-1 0 0,0 0 0 0 0,0 1 1 0 0,0-1-1 0 0,0 1 0 0 0,1 0 0 0 0,0 0 1 0 0,-1 0-1 0 0,1 0 0 0 0,0 1 1 0 0,1-1-1 0 0,-1 0 0 0 0,0 1 0 0 0,1-1 1 0 0,0 1-1 0 0,0 0 0 0 0,0-1 1 0 0,0 3-16 0 0,-4 11 18 0 0,1 0 1 0 0,1 0 0 0 0,0 0 0 0 0,2 1-1 0 0,0-1 1 0 0,0 1 0 0 0,2-1 0 0 0,0 1-1 0 0,1-1 1 0 0,1 1 0 0 0,1-1 0 0 0,0 0 0 0 0,1 0-1 0 0,1-1 1 0 0,5 11-19 0 0,119 318 321 0 0,-117-300-309 0 0,-3 2-1 0 0,-1-1 0 0 0,-2 1 1 0 0,-2 0-1 0 0,-3 0 0 0 0,-2 34-11 0 0,0-69 6 0 0,-1-1 1 0 0,0 1-1 0 0,-1 0 0 0 0,0 0 0 0 0,-1 0 0 0 0,0-1 0 0 0,-1 1 0 0 0,0-1 0 0 0,-1 0 0 0 0,0-1 0 0 0,-1 1 0 0 0,0-1 0 0 0,-1 0 0 0 0,0 0 0 0 0,0-1 0 0 0,-1 0 0 0 0,0 0 0 0 0,-3 1-6 0 0,6-6-165 0 0,0 0 0 0 0,0-1 1 0 0,-1 0-1 0 0,1 0 0 0 0,-1 0 1 0 0,0-1-1 0 0,0 1 0 0 0,0-2 0 0 0,0 1 1 0 0,0 0-1 0 0,0-1 0 0 0,0-1 0 0 0,0 1 1 0 0,-4-1 164 0 0,0 1-723 0 0,-16-3-2934 0 0,10-7-5146 0 0,11 5 1816 0 0</inkml:trace>
  <inkml:trace contextRef="#ctx0" brushRef="#br0" timeOffset="15798.603">5903 528 6681 0 0,'0'0'1930'0'0,"0"0"-349"0"0,0 0-247 0 0,0 0-191 0 0,0 0-252 0 0,0 0-241 0 0,0 0-168 0 0,0 0-132 0 0,0 0-106 0 0,0 0-87 0 0,0 0-85 0 0,0 0-49 0 0,-21 30-15 0 0,-66 92-11 0 0,54-50-58 0 0,31-65 57 0 0,1-1-1 0 0,-1 1 1 0 0,1-1-1 0 0,0 1 1 0 0,0 0-1 0 0,1-1 1 0 0,0 1-1 0 0,0 0 1 0 0,1 0-1 0 0,0-1 1 0 0,0 1-1 0 0,0 0 1 0 0,1-1-1 0 0,0 0 1 0 0,0 1 0 0 0,1-1-1 0 0,0 0 1 0 0,0 0-1 0 0,0 0 1 0 0,1 0-1 0 0,0-1 1 0 0,0 1-1 0 0,0-1 5 0 0,47 17 1683 0 0,-47-22-1513 0 0,1-1-1 0 0,-1 0 1 0 0,0 1 0 0 0,0-1-1 0 0,1-1 1 0 0,-1 1-1 0 0,0-1 1 0 0,0 1-1 0 0,-1-1 1 0 0,1-1-1 0 0,0 1 1 0 0,-1 0 0 0 0,1-1-1 0 0,-1 1 1 0 0,1-1-1 0 0,-1 0 1 0 0,0 0-1 0 0,-1-1 1 0 0,1 1-1 0 0,0-1 1 0 0,1-2-170 0 0,99-159 882 0 0,-84 135-1315 0 0,-1-1 1 0 0,-2 0 0 0 0,-1-1 0 0 0,-1-1 0 0 0,-2 0-1 0 0,-2-1 1 0 0,-1 0 0 0 0,-1-1 0 0 0,-2 0-1 0 0,-1 0 1 0 0,-1-10 432 0 0,-15-78-2231 0 0,10 120 2293 0 0,0-1-1 0 0,0 0 0 0 0,0 1 1 0 0,0 0-1 0 0,-1-1 0 0 0,0 1 1 0 0,1 0-1 0 0,-1-1 1 0 0,-1 1-1 0 0,1 0 0 0 0,0 1 1 0 0,-1-1-1 0 0,1 0 1 0 0,-1 1-1 0 0,0-1 0 0 0,0 1 1 0 0,0 0-1 0 0,0 0 1 0 0,0 0-1 0 0,-1 0 0 0 0,1 1 1 0 0,0-1-1 0 0,-1 1 0 0 0,0 0 1 0 0,1 0-1 0 0,-1 0 1 0 0,1 0-1 0 0,-1 1 0 0 0,0-1 1 0 0,0 1-1 0 0,-1 0-61 0 0,-5 3 178 0 0,1 0-1 0 0,-1 1 0 0 0,1 0 1 0 0,0 1-1 0 0,0 0 0 0 0,0 0 1 0 0,1 1-1 0 0,-1 0 1 0 0,1 0-1 0 0,1 1 0 0 0,-1 0 1 0 0,1 1-1 0 0,1-1 0 0 0,-1 1 1 0 0,1 1-1 0 0,0-1 0 0 0,1 1 1 0 0,0 0-1 0 0,1 0 1 0 0,0 0-1 0 0,0 1 0 0 0,-2 10-177 0 0,-4 4 184 0 0,2 1-1 0 0,1 0 0 0 0,1 0 1 0 0,1 1-1 0 0,1 0 0 0 0,1 0 0 0 0,1 0 1 0 0,2 1-1 0 0,1 7-183 0 0,1-14 83 0 0,1 0 1 0 0,1 0-1 0 0,1 0 0 0 0,0 0 1 0 0,2-1-1 0 0,0 0 0 0 0,1 0 1 0 0,1-1-1 0 0,1 0 1 0 0,10 14-84 0 0,61 96 116 0 0,-31-42-2144 0 0,-49-86-4919 0 0,-2-4 852 0 0,1 3-1759 0 0</inkml:trace>
  <inkml:trace contextRef="#ctx0" brushRef="#br0" timeOffset="16188.66">6467 248 10506 0 0,'0'0'799'0'0,"0"0"127"0"0,0 0 186 0 0,0 0 101 0 0,0 0-64 0 0,0 0-158 0 0,0 0-201 0 0,0 0-173 0 0,0 0-143 0 0,0 0-150 0 0,-24 35-129 0 0,-70 109-75 0 0,58-65 7 0 0,34-66-90 0 0,0 1-1 0 0,1 0 1 0 0,1 0 0 0 0,0 0-1 0 0,1 0 1 0 0,1 0 0 0 0,0 0 0 0 0,1 0-1 0 0,0-1 1 0 0,1 1 0 0 0,1-1 0 0 0,0 0-1 0 0,1 0 1 0 0,0-1 0 0 0,1 0 0 0 0,0 0-1 0 0,1 0 1 0 0,0-1 0 0 0,1 0 0 0 0,0 0-1 0 0,1-1 1 0 0,4 2-37 0 0,19 14 851 0 0,10-26 217 0 0,25-36-2304 0 0,-32-1-3636 0 0,-26 0-8155 0 0,-10 30 10092 0 0</inkml:trace>
  <inkml:trace contextRef="#ctx0" brushRef="#br0" timeOffset="16446.589">6163 543 11779 0 0,'0'0'2277'0'0,"0"0"-1206"0"0,0 0-439 0 0,0 0 83 0 0,0 0 87 0 0,0 0-15 0 0,0 0-150 0 0,0 0-176 0 0,0 0-133 0 0,0 0-127 0 0,32 2-55 0 0,105 5-79 0 0,-111-7-498 0 0,-1 0 0 0 0,1-2-1 0 0,-1 0 1 0 0,0-2 0 0 0,1-1 0 0 0,18-6 431 0 0,11-3-7386 0 0,-32 10-2544 0 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2.3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74 176 0 0 0,'0'0'151'0'0,"0"0"624"0"0,0 0 397 0 0,0 0 219 0 0,0 0 14 0 0,0 0-148 0 0,0 0-246 0 0,0 0-267 0 0,0 0-202 0 0,0 0-141 0 0,-3-1-51 0 0,2 1-281 0 0,-1 0 0 0 0,1 0 0 0 0,-1 0-1 0 0,1 0 1 0 0,-1 0 0 0 0,1 0 0 0 0,-1 1 0 0 0,1-1-1 0 0,0 1 1 0 0,-1-1 0 0 0,1 1 0 0 0,-1-1-1 0 0,1 1 1 0 0,0 0 0 0 0,0 0 0 0 0,-1-1-1 0 0,1 1 1 0 0,0 0 0 0 0,0 0 0 0 0,0 0 0 0 0,0 0-1 0 0,0 1 1 0 0,0-1 0 0 0,0 0 0 0 0,0 0-1 0 0,1 1 1 0 0,-1-1 0 0 0,0 0 0 0 0,1 1 0 0 0,-1-1-1 0 0,1 0 1 0 0,-1 1 0 0 0,1-1 0 0 0,0 1-1 0 0,0 0-68 0 0,-4 10 102 0 0,0-1-1 0 0,1 1 0 0 0,1 0 0 0 0,0 0 1 0 0,1 0-1 0 0,0 0 0 0 0,1 0 0 0 0,0 0 0 0 0,1 0 1 0 0,0 0-1 0 0,1 0 0 0 0,0 0 0 0 0,1-1 0 0 0,0 1 1 0 0,1-1-1 0 0,1 1 0 0 0,-1-1 0 0 0,6 7-101 0 0,-7-14 122 0 0,-1 0-1 0 0,1-1 1 0 0,0 0 0 0 0,1 0-1 0 0,-1 0 1 0 0,0 0 0 0 0,1 0-1 0 0,0 0 1 0 0,0-1 0 0 0,-1 0-1 0 0,1 0 1 0 0,1 0 0 0 0,-1 0-1 0 0,0-1 1 0 0,0 1-1 0 0,1-1 1 0 0,-1 0 0 0 0,1 0-1 0 0,-1-1 1 0 0,0 0 0 0 0,1 1-1 0 0,-1-1 1 0 0,1-1 0 0 0,-1 1-1 0 0,4-1-121 0 0,3-1 322 0 0,0 1-1 0 0,0-2 1 0 0,0 0 0 0 0,0 0-1 0 0,-1-1 1 0 0,1 0 0 0 0,-1-1-1 0 0,0 0 1 0 0,7-5-322 0 0,20-15 476 0 0,-2-2-1 0 0,0-1 0 0 0,-2-1 1 0 0,-1-2-1 0 0,-1-2 1 0 0,20-28-476 0 0,-47 58-7 0 0,-1-1 1 0 0,0 0 0 0 0,1 0 0 0 0,-1 0-1 0 0,-1-1 1 0 0,1 1 0 0 0,0-1 0 0 0,-1 1-1 0 0,0-1 1 0 0,0 0 0 0 0,-1 0 0 0 0,1 0-1 0 0,-1 0 1 0 0,0 0 0 0 0,-1 0 0 0 0,1 0-1 0 0,-1 0 1 0 0,0 0 0 0 0,0 0 0 0 0,0-1-1 0 0,-1 1 1 0 0,0 0 0 0 0,0 0 0 0 0,0 0-1 0 0,-1 0 1 0 0,1 0 0 0 0,-1 1-1 0 0,0-1 1 0 0,-1 0 0 0 0,1 1 0 0 0,-1 0-1 0 0,0-1 1 0 0,0 1 0 0 0,0 0 0 0 0,-1 0-1 0 0,-2-2 7 0 0,-2 1-251 0 0,-1 0 0 0 0,1 1 0 0 0,-1 1 0 0 0,0 0 0 0 0,1 0 0 0 0,-1 0-1 0 0,-1 1 1 0 0,1 0 0 0 0,0 1 0 0 0,0 0 0 0 0,-1 1 0 0 0,1 0-1 0 0,0 0 1 0 0,-1 1 0 0 0,1 0 0 0 0,0 0 0 0 0,0 1 0 0 0,-1 1 0 0 0,1-1-1 0 0,0 2 252 0 0,-108 53-10787 0 0,97-45 4606 0 0</inkml:trace>
  <inkml:trace contextRef="#ctx0" brushRef="#br0" timeOffset="502.786">0 338 2977 0 0,'0'0'2033'0'0,"0"0"-270"0"0,0 0-1 0 0,0 0 85 0 0,0 0-68 0 0,0 0-236 0 0,0 0-326 0 0,0 0-301 0 0,0 0-233 0 0,0 0-165 0 0,0 0-88 0 0,0 0-52 0 0,0 0-28 0 0,8-16-5 0 0,24-51-3 0 0,-2 40 682 0 0,16 27-167 0 0,42 43 398 0 0,-63-31-873 0 0,73 17-19 0 0,-95-28-1603 0 0,3 3-5584 0 0,-3-2 282 0 0,1-1-1616 0 0</inkml:trace>
  <inkml:trace contextRef="#ctx0" brushRef="#br0" timeOffset="951.939">556 323 2056 0 0,'0'0'1965'0'0,"0"0"-285"0"0,0 0-110 0 0,0 0-15 0 0,0 0-123 0 0,0 0-186 0 0,0 0-202 0 0,0 0-185 0 0,0 0-168 0 0,0 0-153 0 0,0 0-116 0 0,0 0-41 0 0,0 0-53 0 0,-6 18-10 0 0,-21 56 63 0 0,20-5 774 0 0,8-66-1094 0 0,-1 0-1 0 0,1 0 1 0 0,0 0 0 0 0,0 0 0 0 0,0 0-1 0 0,1-1 1 0 0,-1 1 0 0 0,1-1-1 0 0,-1 1 1 0 0,1-1 0 0 0,0 1-1 0 0,0-1 1 0 0,0 0 0 0 0,0 0 0 0 0,0 0-1 0 0,1 0 1 0 0,-1 0 0 0 0,1 0-1 0 0,-1 0 1 0 0,1-1 0 0 0,0 0-1 0 0,-1 1 1 0 0,1-1 0 0 0,0 0-1 0 0,0 0 1 0 0,0-1 0 0 0,0 1 0 0 0,0-1-1 0 0,0 1-60 0 0,55-6 2326 0 0,-53 2-2258 0 0,0-1-1 0 0,1 0 0 0 0,-1 1 1 0 0,-1-2-1 0 0,1 1 1 0 0,0-1-1 0 0,-1 1 0 0 0,0-1 1 0 0,0 0-1 0 0,-1-1 1 0 0,1 1-1 0 0,-1-1 0 0 0,0 1 1 0 0,-1-1-1 0 0,1 0 1 0 0,-1 0-1 0 0,0 0 0 0 0,-1-1 1 0 0,1 1-1 0 0,-1 0 1 0 0,-1-1-1 0 0,1 1 0 0 0,-1 0 1 0 0,0-1-1 0 0,0 1 1 0 0,-2-5-68 0 0,-39-47-3422 0 0,1 35-7727 0 0,28 18 2260 0 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4.4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 90 0 0 0,'0'0'688'0'0,"0"0"7"0"0,0 0 68 0 0,0 0 193 0 0,0 0 128 0 0,0 0 19 0 0,0 0-56 0 0,0 0-117 0 0,0 0-62 0 0,0 0-39 0 0,0 0-71 0 0,0 0-58 0 0,0 0-37 0 0,-13 17-35 0 0,-39 51-19 0 0,35-17 662 0 0,18-40-873 0 0,0-4-222 0 0,0-1 1 0 0,0 0 0 0 0,0 0 0 0 0,1 0 0 0 0,0 0-1 0 0,0 0 1 0 0,1 0 0 0 0,-1-1 0 0 0,1 1 0 0 0,0-1 0 0 0,1 0-1 0 0,-1 0 1 0 0,1 0 0 0 0,0 0 0 0 0,1 0 0 0 0,-1-1-1 0 0,1 0 1 0 0,0 0 0 0 0,0 0 0 0 0,0 0 0 0 0,0-1-1 0 0,1 0 1 0 0,-1 0 0 0 0,1-1 0 0 0,0 1 0 0 0,0-1-1 0 0,0 0 1 0 0,0-1 0 0 0,0 0 0 0 0,0 0 0 0 0,0 0-1 0 0,0 0 1 0 0,6-1-177 0 0,1-2 217 0 0,0 0 0 0 0,0 0-1 0 0,0-2 1 0 0,-1 1-1 0 0,0-2 1 0 0,0 0 0 0 0,0 0-1 0 0,0-1 1 0 0,-1 0 0 0 0,0-1-1 0 0,0 0 1 0 0,-1-1 0 0 0,0 0-1 0 0,0-1 1 0 0,-1 0 0 0 0,0-1-1 0 0,0 1 1 0 0,-1-2 0 0 0,-1 1-1 0 0,1-1 1 0 0,-2 0 0 0 0,6-12-217 0 0,-10 19-28 0 0,0 0 0 0 0,1-1 1 0 0,-1 1-1 0 0,-1-1 0 0 0,1 0 1 0 0,-1 0-1 0 0,0 1 1 0 0,0-1-1 0 0,0 0 0 0 0,0 0 1 0 0,-1 0-1 0 0,0 0 0 0 0,0 0 1 0 0,-1 0-1 0 0,1 0 1 0 0,-1 0-1 0 0,0 0 0 0 0,0 0 1 0 0,-1 0-1 0 0,1 1 0 0 0,-1-1 1 0 0,0 1-1 0 0,-1-1 1 0 0,1 1-1 0 0,-1-1 0 0 0,1 1 1 0 0,-1 0-1 0 0,-1 0 0 0 0,1 1 1 0 0,0-1-1 0 0,-1 1 1 0 0,0 0-1 0 0,0-1 0 0 0,0 2 1 0 0,-2-3 27 0 0,-4 0-509 0 0,0 0 1 0 0,0 0-1 0 0,0 0 0 0 0,-1 1 1 0 0,0 1-1 0 0,0 0 1 0 0,0 0-1 0 0,0 1 0 0 0,0 1 1 0 0,-7-1 508 0 0,-67 11-9821 0 0,61-2 1104 0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4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90 0 0 0,'0'0'1276'0'0,"0"0"65"0"0,0 0-75 0 0,0 0-175 0 0,0 0-218 0 0,0 0-123 0 0,0 0-28 0 0,0 0 31 0 0,0 0 82 0 0,0 0 97 0 0,0 0 71 0 0,-4-4 6 0 0,-12-10-60 0 0,12 10-131 0 0,4 4-106 0 0,22-7 2126 0 0,42-18-650 0 0,-52 19-1877 0 0,1 1-1 0 0,0 0 0 0 0,0 0 1 0 0,1 2-1 0 0,-1-1 1 0 0,1 2-1 0 0,-1 0 0 0 0,8 0-310 0 0,-20 2 5 0 0,1-1 33 0 0,-1 1 1 0 0,1 0-1 0 0,0 0 0 0 0,0-1 1 0 0,0 1-1 0 0,0 1 1 0 0,0-1-1 0 0,-1 0 0 0 0,1 0 1 0 0,0 1-1 0 0,0-1 1 0 0,0 1-1 0 0,-1-1 0 0 0,1 1 1 0 0,0 0-1 0 0,-1-1 1 0 0,1 1-1 0 0,0 0 0 0 0,-1 0 1 0 0,1 1-1 0 0,-1-1 0 0 0,0 0 1 0 0,1 0-1 0 0,-1 1 1 0 0,0-1-1 0 0,0 0 0 0 0,1 1 1 0 0,-1 0-1 0 0,-1-1 1 0 0,1 1-39 0 0,3 1 6 0 0,-1 0 0 0 0,0-1 1 0 0,1 1-1 0 0,0-1 0 0 0,-1 0 1 0 0,1 1-1 0 0,0-2 0 0 0,0 1 1 0 0,0 0-1 0 0,0-1 0 0 0,1 0 1 0 0,-1 0-1 0 0,0 0 0 0 0,1-1 1 0 0,-1 1-1 0 0,0-1 0 0 0,1 0 0 0 0,-1 0 1 0 0,0 0-1 0 0,1-1 0 0 0,-1 0 1 0 0,0 0-1 0 0,1 0 0 0 0,-1 0 1 0 0,4-2-7 0 0,-2 2-368 0 0,16-3-3361 0 0,-8 4-5030 0 0,-11 0-1539 0 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8.8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76 464 0 0,'0'0'744'0'0,"0"0"-184"0"0,0 0 21 0 0,0 0 173 0 0,0 0 127 0 0,0 0 1 0 0,0 0-77 0 0,0 0-100 0 0,0 0-64 0 0,0 0-52 0 0,0 0-73 0 0,-10 11-74 0 0,-32 35-3 0 0,39-42-304 0 0,0 0-1 0 0,1 1 1 0 0,-1-1 0 0 0,1 1-1 0 0,0-1 1 0 0,0 1-1 0 0,0 0 1 0 0,0 0 0 0 0,1 0-1 0 0,0 0 1 0 0,0 0-1 0 0,1 0 1 0 0,-1 0 0 0 0,1 0-1 0 0,0 0 1 0 0,0 0-1 0 0,1 0 1 0 0,-1 1-135 0 0,1 10 679 0 0,-1-12-541 0 0,0-1-1 0 0,0 0 0 0 0,0 0 0 0 0,1 1 1 0 0,0-1-1 0 0,-1 0 0 0 0,1 0 0 0 0,0 0 1 0 0,0 0-1 0 0,1 0 0 0 0,-1 0 0 0 0,1 0 1 0 0,0 0-1 0 0,-1 0 0 0 0,1 0 1 0 0,0-1-1 0 0,1 1 0 0 0,-1-1 0 0 0,0 0 1 0 0,1 0-1 0 0,-1 0 0 0 0,1 0 0 0 0,0 0 1 0 0,-1 0-1 0 0,1 0 0 0 0,0-1 1 0 0,0 0-1 0 0,0 1 0 0 0,0-1 0 0 0,1 0 1 0 0,-1-1-1 0 0,0 1 0 0 0,0-1 0 0 0,1 1 1 0 0,1-1-138 0 0,4 1 221 0 0,0-1 0 0 0,0 0 0 0 0,0 0 1 0 0,0-1-1 0 0,0 0 0 0 0,0-1 0 0 0,0 0 0 0 0,-1 0 1 0 0,1-1-1 0 0,0 0 0 0 0,-1-1 0 0 0,6-3-221 0 0,-5 2 105 0 0,0 0 0 0 0,-1-1 0 0 0,1 0 0 0 0,-2 0 0 0 0,1-1 0 0 0,-1 0 0 0 0,0 0 0 0 0,0-1 0 0 0,0 0 0 0 0,-1 0 0 0 0,-1 0 0 0 0,0-1 0 0 0,0 0 0 0 0,0 0 0 0 0,-1 0 0 0 0,0 0 0 0 0,-1-1 0 0 0,0 0 0 0 0,-1 0 0 0 0,0 0 0 0 0,0 0 0 0 0,-1 0 0 0 0,0 0 0 0 0,-1 0 0 0 0,0-4-105 0 0,-2 10-147 0 0,0-1-1 0 0,0 1 1 0 0,0 0 0 0 0,0 0 0 0 0,-1 0 0 0 0,1 0 0 0 0,-1 0 0 0 0,0 1 0 0 0,0-1-1 0 0,-1 1 1 0 0,1 0 0 0 0,0-1 0 0 0,-1 2 0 0 0,0-1 0 0 0,0 0 0 0 0,0 1 0 0 0,0 0 0 0 0,0 0-1 0 0,-1 0 1 0 0,1 0 0 0 0,-1 1 0 0 0,1-1 0 0 0,-1 1 0 0 0,1 0 0 0 0,-4 1 147 0 0,-64-2-4886 0 0,27 13-1679 0 0,27-6-495 0 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9.8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1 0 0 0,'0'0'786'0'0,"0"0"46"0"0,0 0 73 0 0,0 0 131 0 0,0 0 61 0 0,0 0-117 0 0,0 0-176 0 0,0 0-180 0 0,0 0-110 0 0,0 0-52 0 0,0 0-16 0 0,0 0-21 0 0,0 0-13 0 0,-5 11-1 0 0,-40 99 972 0 0,32-83-1079 0 0,-36 119 3168 0 0,48-144-3421 0 0,0 1 1 0 0,1-1 0 0 0,-1 0 0 0 0,1 0 0 0 0,-1 1 0 0 0,1-1-1 0 0,0 0 1 0 0,0 1 0 0 0,0-1 0 0 0,0 0 0 0 0,0 1 0 0 0,1-1-1 0 0,-1 0 1 0 0,0 0 0 0 0,1 1 0 0 0,0-1 0 0 0,0 0 0 0 0,0 0 0 0 0,0 0-1 0 0,0 0 1 0 0,0 0 0 0 0,0 0 0 0 0,0 0 0 0 0,1 0 0 0 0,-1 0-1 0 0,1-1 1 0 0,0 1 0 0 0,-1 0 0 0 0,1-1 0 0 0,0 0 0 0 0,0 1 0 0 0,0-1-1 0 0,0 0 1 0 0,0 0 0 0 0,0 0 0 0 0,0 0 0 0 0,1 0 0 0 0,-1-1-1 0 0,0 1 1 0 0,2 0-52 0 0,19-1 495 0 0,-16 1-442 0 0,1 0 1 0 0,-1-1 0 0 0,0 0 0 0 0,1 0-1 0 0,-1-1 1 0 0,0 0 0 0 0,0 0-1 0 0,0-1 1 0 0,0 0 0 0 0,0 0-1 0 0,0-1 1 0 0,4-2-54 0 0,-2 0-504 0 0,8-7-2199 0 0,-5-4-4655 0 0,-4 7 1072 0 0,-7 3 5032 0 0</inkml:trace>
  <inkml:trace contextRef="#ctx0" brushRef="#br0" timeOffset="266.776">1 141 5425 0 0,'0'0'1495'0'0,"0"0"-585"0"0,0 0 54 0 0,0 0 451 0 0,0 0 236 0 0,0 0-68 0 0,0 0-252 0 0,0 0-262 0 0,0 0-195 0 0,32 5-155 0 0,102 17-182 0 0,8-19 85 0 0,-25-15-1907 0 0,-42-2-6043 0 0,-55 10-2654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20.7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9714 0 0,'0'0'746'0'0,"0"0"-157"0"0,0 0 258 0 0,0 0 333 0 0,0 0 166 0 0,0 0 7 0 0,8 33-147 0 0,28 103-230 0 0,28 159 1082 0 0,-47-26-3434 0 0,-46-126-4777 0 0,13-89-3180 0 0,13-45 6180 0 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21.1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 75 336 0 0,'0'0'1144'0'0,"0"0"-456"0"0,0 0-139 0 0,0 0 20 0 0,0 0 70 0 0,0 0 60 0 0,0 0 2 0 0,0 0-22 0 0,0 0-43 0 0,0 0-96 0 0,0 0-113 0 0,0 0-76 0 0,0 0-47 0 0,-10 24 65 0 0,-29 74 149 0 0,29-47 855 0 0,12-48-1166 0 0,0 0 0 0 0,0 0 0 0 0,0 0-1 0 0,0-1 1 0 0,1 1 0 0 0,-1 0 0 0 0,1-1-1 0 0,-1 0 1 0 0,1 1 0 0 0,0-1 0 0 0,0 0-1 0 0,0 0 1 0 0,0-1 0 0 0,0 1 0 0 0,1-1-1 0 0,-1 1 1 0 0,0-1 0 0 0,1 0 0 0 0,-1-1-1 0 0,1 1 1 0 0,-1 0 0 0 0,1-1 0 0 0,0 0-1 0 0,-1 0 1 0 0,1 0 0 0 0,-1 0 0 0 0,1 0-1 0 0,-1-1 1 0 0,1 0 0 0 0,1 0-207 0 0,4-1 189 0 0,0 0 0 0 0,-1-1 0 0 0,1 0 0 0 0,-1 0 0 0 0,0-1 0 0 0,0 0 0 0 0,0-1 0 0 0,0 0 0 0 0,0 0 0 0 0,-1 0 0 0 0,0-1 0 0 0,0 0 0 0 0,-1 0 0 0 0,0-1 0 0 0,0 0 0 0 0,0 0 0 0 0,-1 0 0 0 0,0-1 0 0 0,-1 0 0 0 0,1 0 0 0 0,-1 0 0 0 0,-1 0 0 0 0,0-1 0 0 0,0 0 0 0 0,-1 1 0 0 0,0-1 0 0 0,0 0 0 0 0,-1 0 0 0 0,0 0 0 0 0,0 0-1 0 0,-1-5-188 0 0,-1 10-126 0 0,0 0 0 0 0,0 1 0 0 0,0-1 0 0 0,-1 1 0 0 0,1-1 0 0 0,-1 1-1 0 0,0-1 1 0 0,0 1 0 0 0,0 0 0 0 0,0 0 0 0 0,-1 0 0 0 0,1 0-1 0 0,-1 0 1 0 0,0 1 0 0 0,1-1 0 0 0,-1 1 0 0 0,0 0 0 0 0,-1 0-1 0 0,1 0 1 0 0,0 0 0 0 0,-1 0 0 0 0,1 1 0 0 0,-1-1 0 0 0,1 1-1 0 0,-1 0 1 0 0,0 0 0 0 0,1 1 0 0 0,-4-1 126 0 0,-32-4-4271 0 0,5 7-3502 0 0,23 1 766 0 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22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343 1 0 0 0,'0'0'237'0'0,"0"0"701"0"0,0 0 350 0 0,0 0 178 0 0,0 0 85 0 0,0 0-32 0 0,0 0-75 0 0,0 0-134 0 0,0 0-186 0 0,0 0-172 0 0,0 0-128 0 0,0 0-75 0 0,-6 15-20 0 0,-44 113 1594 0 0,35-91-1756 0 0,6-17-239 0 0,0 0 0 0 0,1 1 0 0 0,1 0 0 0 0,2 1 0 0 0,0-1-1 0 0,1 1 1 0 0,1 0 0 0 0,1 4-328 0 0,2-24 33 0 0,0 0-1 0 0,1 0 1 0 0,-1-1-1 0 0,1 1 1 0 0,0 0 0 0 0,0-1-1 0 0,0 1 1 0 0,-1 0-1 0 0,2-1 1 0 0,-1 1-1 0 0,0-1 1 0 0,0 0-1 0 0,0 1 1 0 0,1-1-1 0 0,-1 0 1 0 0,0 0 0 0 0,1 1-1 0 0,-1-1 1 0 0,1 0-1 0 0,0-1 1 0 0,-1 1-1 0 0,1 0 1 0 0,0 0-1 0 0,-1-1 1 0 0,1 1 0 0 0,0-1-1 0 0,0 1 1 0 0,0-1-1 0 0,-1 0 1 0 0,1 0-1 0 0,0 0 1 0 0,2 0-33 0 0,61-1 583 0 0,5-25-1768 0 0,-53 9-3985 0 0,-7-7-6302 0 0,-9 20 8030 0 0</inkml:trace>
  <inkml:trace contextRef="#ctx0" brushRef="#br0" timeOffset="250.62">0 203 1952 0 0,'0'0'4513'0'0,"0"0"-2583"0"0,0 0-680 0 0,0 0 207 0 0,0 0 136 0 0,0 0-141 0 0,0 0-296 0 0,0 0-262 0 0,0 0-186 0 0,32-2-124 0 0,100-6-121 0 0,81-30 2 0 0,-101 14-1541 0 0,-38 7-4476 0 0,-61 14 3698 0 0,13-4-8081 0 0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26.6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176 124 0 0 0,'0'0'220'0'0,"0"0"734"0"0,0 0 102 0 0,0 0-65 0 0,0 0-43 0 0,-6 0-71 0 0,-25 0 797 0 0,31 0-858 0 0,0 0 4 0 0,6 2 4010 0 0,23 10-3545 0 0,11-4-305 0 0,0-3 0 0 0,0-1 0 0 0,0-1 0 0 0,32-4-980 0 0,-46 1 201 0 0,222 0-465 0 0,-212 10-3344 0 0,-35 5-3949 0 0,-17 0 681 0 0,12-15 6589 0 0</inkml:trace>
  <inkml:trace contextRef="#ctx0" brushRef="#br0" timeOffset="317.078">1 396 8106 0 0,'0'0'764'0'0,"0"0"-483"0"0,0 0-3 0 0,0 0 344 0 0,0 0 353 0 0,0 0 154 0 0,0 0-43 0 0,0 0-172 0 0,0 0-182 0 0,0 0-116 0 0,0 0-40 0 0,0 0-29 0 0,30-1-55 0 0,94-5-82 0 0,98 3 415 0 0,-156 9-1391 0 0,70 2-2789 0 0,-46-23-4856 0 0,-50 4 2541 0 0,-28 4 5119 0 0</inkml:trace>
  <inkml:trace contextRef="#ctx0" brushRef="#br0" timeOffset="895.79">382 21 1160 0 0,'0'0'1441'0'0,"0"0"-105"0"0,0 0-35 0 0,0 0 96 0 0,0 0 92 0 0,0 0 4 0 0,0 0-148 0 0,0 0-274 0 0,0 0-336 0 0,0 0-332 0 0,0 0-234 0 0,0 0-99 0 0,0-3-4 0 0,0 2-21 0 0,0 0-1 0 0,0 0 1 0 0,1 0 0 0 0,-1 0-1 0 0,0 0 1 0 0,1 1 0 0 0,-1-1-1 0 0,0 0 1 0 0,1 0-1 0 0,-1 1 1 0 0,1-1 0 0 0,0 0-1 0 0,-1 1 1 0 0,1-1-1 0 0,0 0 1 0 0,-1 1 0 0 0,1-1-1 0 0,0 1 1 0 0,-1-1-1 0 0,1 1 1 0 0,0-1 0 0 0,0 1-1 0 0,0 0 1 0 0,-1-1 0 0 0,1 1-1 0 0,0 0 1 0 0,0 0-1 0 0,0 0 1 0 0,0-1 0 0 0,0 1-1 0 0,0 0 1 0 0,0 0-1 0 0,-1 0 1 0 0,1 1 0 0 0,0-1-1 0 0,0 0 1 0 0,0 0 0 0 0,0 0-1 0 0,0 1 1 0 0,0-1-1 0 0,-1 0 1 0 0,1 1 0 0 0,0-1-1 0 0,0 0 1 0 0,-1 1-1 0 0,1-1 1 0 0,0 1 0 0 0,0 0-1 0 0,-1-1 1 0 0,1 1-1 0 0,-1 0 1 0 0,1-1 0 0 0,0 2-45 0 0,269 152 3283 0 0,-182-105-3115 0 0,-86-47-158 0 0,0 1-1 0 0,0 0 0 0 0,0 0 1 0 0,-1-1-1 0 0,1 1 0 0 0,-1 0 1 0 0,1 1-1 0 0,-1-1 1 0 0,0 0-1 0 0,0 0 0 0 0,-1 0 1 0 0,1 1-1 0 0,-1-1 1 0 0,1 0-1 0 0,-1 1 0 0 0,0-1 1 0 0,0 0-1 0 0,0 1 1 0 0,-1-1-1 0 0,1 0 0 0 0,-1 1 1 0 0,0-1-1 0 0,-1 2-9 0 0,-20 25 122 0 0,-1-1 0 0 0,-1 0 0 0 0,-1-2 0 0 0,-2-1-1 0 0,-1-2 1 0 0,-1 0 0 0 0,-6 2-122 0 0,-12 12 98 0 0,27-22-293 0 0,-39 39-9 0 0,41-5-4234 0 0,16-28-3372 0 0,2-14-2 0 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32.8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 1304 0 0,'0'0'2601'0'0,"0"0"-289"0"0,0 0-89 0 0,0 0-129 0 0,0 0-323 0 0,0 0-381 0 0,0 0-334 0 0,0 0-182 0 0,0 0-70 0 0,0 0-9 0 0,0 0-28 0 0,0 0-61 0 0,0 0-28 0 0,19 0-27 0 0,132 0 1129 0 0,87-7 908 0 0,-118 2-3691 0 0,-1 2-6350 0 0,-118 3 4591 0 0,-1 1-2173 0 0,0 1 1660 0 0,0-1-1891 0 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33.1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 7258 0 0,'0'0'3600'0'0,"0"0"-1726"0"0,0 0-412 0 0,0 0 23 0 0,0 0-184 0 0,0 0-273 0 0,0 0-115 0 0,35 1-79 0 0,112 1-131 0 0,100-12 158 0 0,-184 8-2330 0 0,-32 1-1373 0 0,1 0-4408 0 0,-15 1-2508 0 0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30.1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391 0 1256 0 0,'0'0'451'0'0,"0"0"-138"0"0,0 0 34 0 0,0 0 143 0 0,0 0 219 0 0,0 0 205 0 0,0 0 94 0 0,0 0-15 0 0,0 0-128 0 0,-33 36-173 0 0,-105 117-128 0 0,131-147-492 0 0,1 1 0 0 0,0 0 0 0 0,0 0 0 0 0,0 1 0 0 0,1-1 0 0 0,0 1 0 0 0,0 0 0 0 0,1 1 0 0 0,0-1 0 0 0,1 1 0 0 0,-2 7-72 0 0,0 1 175 0 0,-3 5 95 0 0,2 1-1 0 0,0 0 1 0 0,1 1 0 0 0,2-1 0 0 0,0 1 0 0 0,2 0 0 0 0,0-1-1 0 0,2 1 1 0 0,0 0 0 0 0,2 0 0 0 0,0-1 0 0 0,5 12-270 0 0,-5-23 163 0 0,1 0 1 0 0,1-1-1 0 0,0 1 1 0 0,0-1-1 0 0,1 0 1 0 0,1-1-1 0 0,0 0 1 0 0,0 0-1 0 0,1 0 1 0 0,0-1-1 0 0,0 0 0 0 0,1 0 1 0 0,1-1-1 0 0,-1 0 1 0 0,1-1-1 0 0,1 0 1 0 0,-1-1-1 0 0,1 0 1 0 0,0 0-1 0 0,0-2 1 0 0,1 1-1 0 0,0-1 1 0 0,0-1-1 0 0,0 0 1 0 0,0 0-1 0 0,0-2 1 0 0,0 1-1 0 0,0-1 1 0 0,1-1-1 0 0,-1 0 1 0 0,1-1-1 0 0,-1-1 1 0 0,0 0-1 0 0,0 0 1 0 0,0-1-1 0 0,5-2-163 0 0,5-8 258 0 0,0-2 0 0 0,0 0 0 0 0,-2-1-1 0 0,0-1 1 0 0,0-1 0 0 0,-2 0 0 0 0,0-2 0 0 0,-2 0 0 0 0,0-1 0 0 0,-1-1 0 0 0,-1 0-1 0 0,-1-1 1 0 0,-1 0 0 0 0,8-23-258 0 0,-14 34 0 0 0,-1 0 1 0 0,0-1-1 0 0,0 0 0 0 0,-1 0 0 0 0,-1 0 1 0 0,0 0-1 0 0,-1-1 0 0 0,-1 1 1 0 0,0-1-1 0 0,-1 1 0 0 0,0-1 0 0 0,-1 1 1 0 0,0-1-1 0 0,-1 1 0 0 0,-1-1 0 0 0,0 1 1 0 0,-1 0-1 0 0,0 0 0 0 0,-1 1 0 0 0,0-1 1 0 0,-1 1-1 0 0,-1 0 0 0 0,1 0 1 0 0,-2 1-1 0 0,-7-9 0 0 0,3 8-238 0 0,-1 1 1 0 0,0 0 0 0 0,0 1 0 0 0,-1 0-1 0 0,0 1 1 0 0,-1 1 0 0 0,0 0-1 0 0,0 1 1 0 0,-1 0 0 0 0,0 2-1 0 0,0 0 1 0 0,0 0 0 0 0,-1 2 0 0 0,1 0-1 0 0,-16 0 238 0 0,17 2-585 0 0,1 1 0 0 0,-1 1 0 0 0,0 0 0 0 0,0 1 0 0 0,1 1 0 0 0,-1 0 0 0 0,1 1 0 0 0,0 0-1 0 0,0 1 1 0 0,0 1 0 0 0,-11 7 585 0 0,-139 108-11970 0 0,142-104 11627 0 0</inkml:trace>
  <inkml:trace contextRef="#ctx0" brushRef="#br0" timeOffset="314.123">1 468 0 0 0,'0'0'659'0'0,"0"0"936"0"0,0 0 339 0 0,0 0-3 0 0,0 0-66 0 0,0 0-108 0 0,0 0-166 0 0,0 0-182 0 0,0 0-174 0 0,0 0-154 0 0,0 0-116 0 0,0 0-86 0 0,27-21-91 0 0,85-64-108 0 0,-47 48 634 0 0,-57 34-1213 0 0,0 0 1 0 0,0 1 0 0 0,0 0-1 0 0,1 1 1 0 0,-1 0-1 0 0,1 0 1 0 0,-1 1 0 0 0,1 0-1 0 0,0 0 1 0 0,-1 1 0 0 0,0 0-1 0 0,1 1 1 0 0,-1 0-1 0 0,0 0 1 0 0,1 0 0 0 0,5 4-102 0 0,81 56 558 0 0,85 38 1035 0 0,-81-78-333 0 0,-89-20-880 0 0,-2-1-952 0 0,-3-3-6227 0 0,-1 1 1886 0 0,1 1-3678 0 0</inkml:trace>
  <inkml:trace contextRef="#ctx0" brushRef="#br0" timeOffset="666.327">1142 387 9738 0 0,'0'0'2042'0'0,"0"0"-379"0"0,0 0-351 0 0,0 0-134 0 0,0 0-78 0 0,0 0-160 0 0,0 0-105 0 0,0 0-79 0 0,0 0-70 0 0,0 0-5 0 0,0 0-42 0 0,0 0-60 0 0,0 0-48 0 0,22 0-37 0 0,140 7 681 0 0,-81-6-653 0 0,38 5-3078 0 0,-106-4-21 0 0,0 0-1627 0 0,-3 1-3079 0 0,-6-2-968 0 0</inkml:trace>
  <inkml:trace contextRef="#ctx0" brushRef="#br0" timeOffset="1228.802">2359 144 0 0 0,'0'0'392'0'0,"0"0"799"0"0,0 0 349 0 0,0 0 183 0 0,0 0 72 0 0,0 0-65 0 0,0 0-102 0 0,0 0-151 0 0,0 0-166 0 0,0 0-115 0 0,0 0-118 0 0,-31-4-128 0 0,-99-9-100 0 0,126 12-782 0 0,-1 1 1 0 0,1-1 0 0 0,0 1-1 0 0,0 0 1 0 0,0 0-1 0 0,-1 0 1 0 0,1 1-1 0 0,0-1 1 0 0,0 1-1 0 0,0 0 1 0 0,0 0 0 0 0,0 1-1 0 0,0-1 1 0 0,0 1-1 0 0,0 0 1 0 0,0 0-1 0 0,-1 1-68 0 0,-6 4 222 0 0,-5 4-148 0 0,0 1 0 0 0,1 0 0 0 0,0 1 1 0 0,1 1-1 0 0,1 0 0 0 0,0 1 0 0 0,0 0 0 0 0,2 1 1 0 0,0 0-1 0 0,1 1 0 0 0,0 0 0 0 0,2 1 0 0 0,0 0 0 0 0,1 0 1 0 0,0 1-1 0 0,2 0 0 0 0,0 0 0 0 0,1 0 0 0 0,1 0 1 0 0,1 1-1 0 0,1 0 0 0 0,1-1 0 0 0,0 1 0 0 0,2 10-74 0 0,0-20 41 0 0,-1 1 0 0 0,1-1 0 0 0,1 0-1 0 0,-1 0 1 0 0,2 0 0 0 0,0 0 0 0 0,0 0 0 0 0,0-1-1 0 0,1 0 1 0 0,1 0 0 0 0,0 0 0 0 0,0 0-1 0 0,0-1 1 0 0,1 0 0 0 0,0 0 0 0 0,1-1 0 0 0,0 0-1 0 0,0 0 1 0 0,1-1 0 0 0,-1 0 0 0 0,1-1 0 0 0,0 0-1 0 0,1 0 1 0 0,-1-1 0 0 0,1 0 0 0 0,0 0-1 0 0,0-1 1 0 0,1-1 0 0 0,-1 0 0 0 0,0 0 0 0 0,4 0-41 0 0,9-4 248 0 0,-1-1 1 0 0,0-1-1 0 0,0-1 1 0 0,0-1 0 0 0,-1-1-1 0 0,0-1 1 0 0,0 0 0 0 0,0-2-1 0 0,-2-1 1 0 0,1 0 0 0 0,-1-1-1 0 0,-1-1 1 0 0,0-1 0 0 0,-1 0-1 0 0,0-1 1 0 0,-1-1 0 0 0,-1-1-1 0 0,6-9-248 0 0,-12 18-7 0 0,-1 1-1 0 0,-1-1 1 0 0,1 0 0 0 0,-1-1-1 0 0,-1 0 1 0 0,1 0 0 0 0,-2 0-1 0 0,1-1 1 0 0,-1 0-1 0 0,-1 0 1 0 0,0 0 0 0 0,0-1-1 0 0,-1 1 1 0 0,0-1-1 0 0,-1 0 1 0 0,0 0 0 0 0,-1 0-1 0 0,0 0 1 0 0,0 0 0 0 0,-2 0-1 0 0,1 0 1 0 0,-1 0-1 0 0,-1 0 1 0 0,0 0 0 0 0,-1 1-1 0 0,0-1 1 0 0,0 0 0 0 0,-1 1-1 0 0,0 0 1 0 0,-2-2 7 0 0,-3 0-256 0 0,0 1-1 0 0,0 0 1 0 0,-2 0 0 0 0,1 1 0 0 0,-1 1 0 0 0,0 0 0 0 0,-1 0-1 0 0,0 1 1 0 0,0 1 0 0 0,-1 0 0 0 0,0 1 0 0 0,0 0 0 0 0,-1 0-1 0 0,0 2 1 0 0,0 0 0 0 0,0 0 0 0 0,-4 1 256 0 0,3 1-727 0 0,0 0 0 0 0,1 1 0 0 0,-1 1 0 0 0,0 0 0 0 0,0 1 0 0 0,1 1 0 0 0,-1 0 0 0 0,1 1 0 0 0,-1 1 0 0 0,1 0 0 0 0,-1 1 727 0 0,-69 33-9298 0 0,60-25 5401 0 0</inkml:trace>
  <inkml:trace contextRef="#ctx0" brushRef="#br0" timeOffset="1535.127">1799 578 2625 0 0,'0'0'2432'0'0,"0"0"165"0"0,0 0 14 0 0,0 0-205 0 0,0 0-271 0 0,0 0-296 0 0,0 0-247 0 0,0 0-229 0 0,0 0-216 0 0,0 0-197 0 0,35-12-166 0 0,109-40-133 0 0,-60 10 287 0 0,-58 27-584 0 0,-11 5-202 0 0,2 0 0 0 0,-1 1 0 0 0,1 1 0 0 0,1 0 0 0 0,0 1 0 0 0,0 1 0 0 0,12-2-152 0 0,-27 7-5 0 0,-1 1 0 0 0,1-1-1 0 0,-1 1 1 0 0,1-1 0 0 0,-1 1-1 0 0,1 0 1 0 0,0 0 0 0 0,-1 0 0 0 0,1 0-1 0 0,0 1 1 0 0,-1-1 0 0 0,1 1-1 0 0,-1 0 1 0 0,1-1 0 0 0,-1 1-1 0 0,1 0 1 0 0,-1 1 0 0 0,0-1 0 0 0,1 0-1 0 0,-1 1 1 0 0,0-1 0 0 0,0 1-1 0 0,0-1 1 0 0,0 1 0 0 0,0 0 0 0 0,0 0-1 0 0,-1 0 1 0 0,1 0 0 0 0,0 1 5 0 0,8 13-8 0 0,-6-8 9 0 0,1-1 0 0 0,-1 0 0 0 0,1 0-1 0 0,0 0 1 0 0,1 0 0 0 0,0-1 0 0 0,0 0-1 0 0,0 0 1 0 0,1-1 0 0 0,0 1 0 0 0,0-1-1 0 0,0-1 1 0 0,0 0 0 0 0,1 0 0 0 0,1 0-1 0 0,63 1-419 0 0,-15-9-3537 0 0,-39 0-560 0 0,-2-2-3694 0 0,-9 2-28 0 0</inkml:trace>
  <inkml:trace contextRef="#ctx0" brushRef="#br0" timeOffset="2235.115">2775 586 7754 0 0,'0'0'2279'0'0,"0"0"-547"0"0,0 0-389 0 0,0 0-209 0 0,0 0-293 0 0,0 0-234 0 0,0 0-138 0 0,0 0-147 0 0,0 0-118 0 0,0 0-85 0 0,0 0-54 0 0,0 0-30 0 0,0 0 6 0 0,-8 20-8 0 0,-24 67-3 0 0,31-83-18 0 0,0 0 1 0 0,-1 0 0 0 0,2-1 0 0 0,-1 1 0 0 0,0 0 0 0 0,1 0-1 0 0,-1 0 1 0 0,1 0 0 0 0,1 1 0 0 0,-1-1 0 0 0,0 0 0 0 0,1 0 0 0 0,0 0-1 0 0,0-1 1 0 0,0 1 0 0 0,0 0 0 0 0,1 0 0 0 0,-1 0 0 0 0,1-1-1 0 0,0 1 1 0 0,0-1 0 0 0,0 0 0 0 0,1 1 0 0 0,-1-1 0 0 0,1 0-1 0 0,0 0 1 0 0,0 0 0 0 0,0-1 0 0 0,0 1 0 0 0,0-1 0 0 0,1 0-1 0 0,1 2-12 0 0,-2-2 159 0 0,0 0-1 0 0,0 0 1 0 0,0-1-1 0 0,0 1 1 0 0,1-1-1 0 0,-1 1 0 0 0,0-1 1 0 0,1 0-1 0 0,-1 0 1 0 0,1-1-1 0 0,-1 1 1 0 0,1-1-1 0 0,-1 1 0 0 0,1-1 1 0 0,-1 0-1 0 0,1-1 1 0 0,0 1-1 0 0,-1-1 1 0 0,1 1-1 0 0,-1-1 1 0 0,0 0-1 0 0,1 0 0 0 0,-1 0 1 0 0,0-1-1 0 0,1 1 1 0 0,-1-1-1 0 0,0 0 1 0 0,0 0-1 0 0,0 0 0 0 0,1-1-158 0 0,0-2 163 0 0,0-1 0 0 0,0 1 0 0 0,0-1 0 0 0,0 1 0 0 0,-1-1 0 0 0,0 0 0 0 0,0 0 0 0 0,-1-1 0 0 0,1 1-1 0 0,-1 0 1 0 0,-1-1 0 0 0,1 1 0 0 0,-1-1 0 0 0,0-4-163 0 0,-1 8-39 0 0,1-1 0 0 0,-1 1 0 0 0,0-1 0 0 0,-1 0 0 0 0,1 1 0 0 0,0-1 0 0 0,-1 1 0 0 0,0-1 0 0 0,0 1 0 0 0,0-1 0 0 0,0 1 0 0 0,-1-1 0 0 0,1 1 0 0 0,-1 0 0 0 0,0 0 0 0 0,0 0 0 0 0,0 0 0 0 0,0 0 1 0 0,-1 0-1 0 0,1 1 0 0 0,-1-1 0 0 0,1 1 0 0 0,-1-1 0 0 0,0 1 0 0 0,0 0 0 0 0,0 0 0 0 0,-3-1 39 0 0,-47-15-3910 0 0,34 15-541 0 0,1 2-3629 0 0,11 1 1121 0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35.6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295 232 2008 0 0,'0'0'1878'0'0,"0"0"39"0"0,0 0 82 0 0,0 0 42 0 0,0 0-65 0 0,0 0-267 0 0,0 0-368 0 0,0 0-335 0 0,0 0-289 0 0,0 0-249 0 0,0 0-146 0 0,11-3 320 0 0,-9 36 347 0 0,0 62 482 0 0,17 160-756 0 0,5-199-3296 0 0,-17-44-2618 0 0,0 0-4214 0 0,-6-11 5407 0 0</inkml:trace>
  <inkml:trace contextRef="#ctx0" brushRef="#br0" timeOffset="248.476">0 700 6401 0 0,'0'0'2090'0'0,"0"0"-690"0"0,0 0-206 0 0,0 0 190 0 0,0 0 63 0 0,0 0-144 0 0,0 0-177 0 0,0 0-127 0 0,0 0-120 0 0,32 0-123 0 0,100-1-117 0 0,30-9 706 0 0,5 11-2609 0 0,-144 4-1100 0 0,-9 1-6845 0 0,-10-3 1083 0 0</inkml:trace>
  <inkml:trace contextRef="#ctx0" brushRef="#br0" timeOffset="700.14">194 855 6881 0 0,'0'0'2042'0'0,"0"0"-417"0"0,0 0-237 0 0,0 0 19 0 0,0 0 17 0 0,0 0-76 0 0,0 0-165 0 0,0 0-166 0 0,0 0-203 0 0,0 0-237 0 0,0 0-211 0 0,0 0-159 0 0,0 0-91 0 0,23-7-51 0 0,73-20-11 0 0,-62 23 14 0 0,-31 15-4 0 0,-3-6-31 0 0,0 4-15 0 0,-1 1 0 0 0,0-1 0 0 0,-1 0 0 0 0,0 0 0 0 0,0 0 0 0 0,-1 0 0 0 0,0 0-1 0 0,0-1 1 0 0,-1 1 0 0 0,0-1 0 0 0,-1 0 0 0 0,0 0 0 0 0,0-1 0 0 0,0 1 0 0 0,-1-1 0 0 0,0 0 0 0 0,-1-1 0 0 0,0 1 0 0 0,-6 4-18 0 0,-19 25-5 0 0,19-20 22 0 0,7-12 4 0 0,1 1 0 0 0,0 0-1 0 0,0 0 1 0 0,1 1-1 0 0,0-1 1 0 0,0 1 0 0 0,0 0-1 0 0,0 0 1 0 0,1 1-1 0 0,0-1 1 0 0,1 1 0 0 0,-1-1-1 0 0,1 1 1 0 0,0 0 0 0 0,1 0-1 0 0,0 0 1 0 0,0 0-1 0 0,0 0 1 0 0,1 0 0 0 0,0 3-21 0 0,3-5 33 0 0,0-1 0 0 0,1 1 1 0 0,-1-1-1 0 0,1 0 1 0 0,-1 0-1 0 0,1-1 0 0 0,1 1 1 0 0,-1-1-1 0 0,0 0 0 0 0,1 0 1 0 0,-1 0-1 0 0,1-1 1 0 0,0 1-1 0 0,0-1 0 0 0,0 0 1 0 0,2 0-34 0 0,10 6 60 0 0,-8-4-224 0 0,1 0-1 0 0,0-1 1 0 0,0 0-1 0 0,0-1 1 0 0,0 0-1 0 0,0 0 0 0 0,0-1 1 0 0,1 0-1 0 0,-1-1 1 0 0,5 0 164 0 0,24-5-3604 0 0,-3-6-3477 0 0,-24 5-1308 0 0</inkml:trace>
  <inkml:trace contextRef="#ctx0" brushRef="#br0" timeOffset="1165.099">1362 490 7810 0 0,'0'0'1936'0'0,"0"0"-166"0"0,0 0-74 0 0,0 0-67 0 0,0 0-179 0 0,0 0-200 0 0,0 0-220 0 0,0 0-208 0 0,0 0-201 0 0,0 0-175 0 0,0 0-115 0 0,0 0-110 0 0,-23 32-58 0 0,-71 101-37 0 0,25-18 62 0 0,61-98-283 0 0,-2-1 1 0 0,0 0-1 0 0,-1 0 1 0 0,0-1-1 0 0,-1 0 1 0 0,-1-1-1 0 0,0-1 1 0 0,-1 0-1 0 0,-1 0 1 0 0,0-2-1 0 0,0 0 1 0 0,-1-1 0 0 0,-1 0-1 0 0,0-1 1 0 0,0-1-1 0 0,0-1 1 0 0,-1 0-1 0 0,-1-1 95 0 0,16-5-67 0 0,0 0 0 0 0,0 0-1 0 0,-1 0 1 0 0,1 0-1 0 0,0-1 1 0 0,0 1 0 0 0,-1-1-1 0 0,1 0 1 0 0,-1 0 0 0 0,1 0-1 0 0,0 0 1 0 0,0-1-1 0 0,-1 1 1 0 0,1-1 0 0 0,0 0-1 0 0,0 0 1 0 0,-1 0 0 0 0,1-1-1 0 0,0 1 1 0 0,0-1 0 0 0,1 1-1 0 0,-1-1 1 0 0,0 0-1 0 0,0 0 1 0 0,1 0 0 0 0,-1-1-1 0 0,1 1 1 0 0,0 0 0 0 0,0-1-1 0 0,0 0 1 0 0,0 1 0 0 0,0-1-1 0 0,0 0 1 0 0,1 0-1 0 0,-1 0 1 0 0,1 0 0 0 0,0 0-1 0 0,0-1 1 0 0,0-1 67 0 0,1-9 3 0 0,0 0 0 0 0,1-1 0 0 0,0 1 0 0 0,1 0 0 0 0,1 0 0 0 0,1 0 0 0 0,0 0 1 0 0,0 0-1 0 0,2 1 0 0 0,-1 0 0 0 0,2 0 0 0 0,0 0 0 0 0,0 1 0 0 0,1 0 0 0 0,0 1 0 0 0,1-1 0 0 0,1 2 0 0 0,0-1 0 0 0,0 1 0 0 0,11-7-3 0 0,-18 14 88 0 0,0 0-1 0 0,1 1 1 0 0,0-1-1 0 0,0 1 1 0 0,0-1-1 0 0,0 1 0 0 0,0 1 1 0 0,0-1-1 0 0,0 0 1 0 0,1 1-1 0 0,-1 0 1 0 0,1 0-1 0 0,-1 0 1 0 0,1 1-1 0 0,-1-1 0 0 0,1 1 1 0 0,-1 0-1 0 0,1 1 1 0 0,-1-1-1 0 0,1 1 1 0 0,-1 0-1 0 0,1 0 1 0 0,-1 0-1 0 0,0 0 1 0 0,0 1-1 0 0,1 0 0 0 0,-1 0 1 0 0,3 2-88 0 0,118 100 2006 0 0,-111-89-1976 0 0,0 0 1 0 0,1-1-1 0 0,0 0 1 0 0,1-1-1 0 0,1 0 1 0 0,0-2-1 0 0,0 0 1 0 0,1-1-1 0 0,1-1 0 0 0,0 0 1 0 0,0-2-1 0 0,0 0 1 0 0,1-1-1 0 0,12 2-30 0 0,46-6-3405 0 0,-30-16-7339 0 0,-40 10 2790 0 0</inkml:trace>
  <inkml:trace contextRef="#ctx0" brushRef="#br0" timeOffset="1568.827">1913 291 8282 0 0,'0'0'3384'0'0,"0"0"-1946"0"0,0 0-816 0 0,0 0-14 0 0,0 0 185 0 0,0 0 187 0 0,0 0 47 0 0,0 0-110 0 0,0 0-187 0 0,0 0-178 0 0,0 0-141 0 0,0 0-111 0 0,-6 36-60 0 0,-18 111-52 0 0,1 17 116 0 0,13-98-451 0 0,4 1 0 0 0,2 0-1 0 0,3 0 1 0 0,3 7 147 0 0,-1-72 6 0 0,-1 0 0 0 0,1 0 0 0 0,-1 0 0 0 0,1 0 0 0 0,0 0 0 0 0,-1 0 0 0 0,1-1 0 0 0,0 1 0 0 0,0 0 0 0 0,1 0 0 0 0,-1-1 1 0 0,0 1-1 0 0,0-1 0 0 0,1 1 0 0 0,-1-1 0 0 0,1 0 0 0 0,-1 1 0 0 0,1-1 0 0 0,0 0 0 0 0,-1 0 0 0 0,1 0 0 0 0,0 0 0 0 0,0 0 0 0 0,0-1 0 0 0,0 1 0 0 0,0 0 0 0 0,-1-1 0 0 0,1 0 0 0 0,0 1 0 0 0,0-1 0 0 0,1 0 0 0 0,-1 0 1 0 0,0 0-1 0 0,0 0 0 0 0,0 0 0 0 0,0-1-6 0 0,76-12 475 0 0,144-45-676 0 0,-175 39-2263 0 0,-39 7-1196 0 0,-7 2-4023 0 0,-1 6 811 0 0</inkml:trace>
  <inkml:trace contextRef="#ctx0" brushRef="#br0" timeOffset="1784.039">1607 567 10066 0 0,'0'0'1971'0'0,"0"0"-662"0"0,0 0-396 0 0,0 0 13 0 0,0 0 55 0 0,0 0-67 0 0,0 0-144 0 0,0 0-121 0 0,0 0-141 0 0,34-2-120 0 0,108-8-77 0 0,97 5-127 0 0,-187 3-892 0 0,19 0-1874 0 0,-25-2-3510 0 0,-20 0-4416 0 0</inkml:trace>
  <inkml:trace contextRef="#ctx0" brushRef="#br0" timeOffset="2362.908">2242 19 6321 0 0,'0'0'2097'0'0,"0"0"-225"0"0,0 0-214 0 0,0 0-244 0 0,0 0-304 0 0,0 0-208 0 0,0 0-90 0 0,0 0-26 0 0,0 0-49 0 0,0 0-82 0 0,0 0-98 0 0,0 0-97 0 0,26-3-45 0 0,81-6-17 0 0,-105 8-384 0 0,6-1 81 0 0,0 1 1 0 0,0 0-1 0 0,0 0 1 0 0,0 0-1 0 0,0 1 1 0 0,0 0-1 0 0,0 1 0 0 0,0 0 1 0 0,0 0-1 0 0,0 0 1 0 0,-1 1-1 0 0,1 1 0 0 0,0-1 1 0 0,-1 1-1 0 0,2 1-95 0 0,-7-1 33 0 0,0-1 0 0 0,-1 1 0 0 0,0 0 0 0 0,0 0 0 0 0,0-1-1 0 0,0 1 1 0 0,0 0 0 0 0,0 0 0 0 0,-1 0 0 0 0,1 0 0 0 0,-1 0-1 0 0,0 0 1 0 0,0 0 0 0 0,0 0 0 0 0,0 0 0 0 0,-1 0 0 0 0,1 0 0 0 0,-1 0-1 0 0,0 0 1 0 0,0 0 0 0 0,0-1 0 0 0,0 1 0 0 0,0 0 0 0 0,-1 0-1 0 0,1-1 1 0 0,-1 1 0 0 0,1-1 0 0 0,-1 1 0 0 0,0-1 0 0 0,0 0 0 0 0,0 0-1 0 0,-1 0 1 0 0,1 0 0 0 0,0 0 0 0 0,-1 0 0 0 0,0 0-33 0 0,-5 8 55 0 0,5-6-29 0 0,-1 0 0 0 0,1 1 0 0 0,0 0 0 0 0,0 0 0 0 0,0-1 0 0 0,1 2 0 0 0,0-1 0 0 0,0 0 0 0 0,0 0 0 0 0,1 1 0 0 0,-1-1 0 0 0,1 1 0 0 0,1-1 0 0 0,-1 1 0 0 0,1 0 1 0 0,0-1-1 0 0,0 1 0 0 0,0 0 0 0 0,1 1-26 0 0,3-2 28 0 0,0-1 1 0 0,0 1 0 0 0,0-1-1 0 0,0 0 1 0 0,0 0 0 0 0,1 0-1 0 0,0-1 1 0 0,0 1 0 0 0,0-1-1 0 0,0 0 1 0 0,0-1 0 0 0,1 1-1 0 0,-1-1 1 0 0,1 0 0 0 0,0-1-1 0 0,0 1-28 0 0,109 10-1166 0 0,-78-11-2869 0 0,-2 2-4677 0 0,-23 0-1205 0 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38.6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1 431 0 0 0,'0'0'559'0'0,"0"0"913"0"0,0 0 320 0 0,0 0 41 0 0,0 0-51 0 0,0 0-119 0 0,0 0-146 0 0,0 0-71 0 0,0 0-67 0 0,0 0-90 0 0,0 0-107 0 0,0 0-174 0 0,0 0-146 0 0,19 0-89 0 0,134 0 1061 0 0,186-8 17 0 0,-249-17-4391 0 0,-78 11-1396 0 0,-10 2-4562 0 0,-2 9 1230 0 0</inkml:trace>
  <inkml:trace contextRef="#ctx0" brushRef="#br0" timeOffset="247.668">192 280 5145 0 0,'0'0'4136'0'0,"0"0"-2509"0"0,0 0-604 0 0,0 0 229 0 0,0 0 225 0 0,0 0 25 0 0,0 0-140 0 0,0 0-234 0 0,0 0-268 0 0,0 32-226 0 0,-1 101-205 0 0,8 4 138 0 0,22 6-2593 0 0,-12-115-1966 0 0,-3-14-3317 0 0,-12-12 5794 0 0,2 3-4785 0 0</inkml:trace>
  <inkml:trace contextRef="#ctx0" brushRef="#br0" timeOffset="2033.583">851 752 0 0 0,'0'0'1250'0'0,"0"0"403"0"0,0 0 161 0 0,0 0 12 0 0,0 0-94 0 0,36-2-128 0 0,113-9-138 0 0,-61-14 384 0 0,-69 14-1345 0 0,213-132 3783 0 0,-219 135-4173 0 0,-1-1-1 0 0,0 0 1 0 0,-1 0 0 0 0,0-1-1 0 0,0 0 1 0 0,-1-1 0 0 0,-1-1-1 0 0,1 1 1 0 0,-2-1 0 0 0,0-1-1 0 0,0 0 1 0 0,-1 0 0 0 0,-1 0 0 0 0,0-1-1 0 0,-1 0 1 0 0,0 0 0 0 0,-1 0-1 0 0,-1-1 1 0 0,1-8-115 0 0,-5 20-76 0 0,1-1 1 0 0,-1 1-1 0 0,0-1 0 0 0,-1 1 1 0 0,1 0-1 0 0,0-1 0 0 0,-1 1 1 0 0,0 0-1 0 0,0 0 0 0 0,0 0 1 0 0,0 0-1 0 0,0 0 0 0 0,-1 1 1 0 0,1-1-1 0 0,-1 1 0 0 0,0-1 1 0 0,1 1-1 0 0,-1 0 0 0 0,0 0 1 0 0,-1 0-1 0 0,1 1 0 0 0,0-1 1 0 0,0 1-1 0 0,-1-1 0 0 0,1 1 1 0 0,-1 0-1 0 0,1 0 0 0 0,-1 1 1 0 0,1-1-1 0 0,-1 1 0 0 0,1 0 1 0 0,-1 0-1 0 0,0 0 0 0 0,1 0 1 0 0,-1 1-1 0 0,1-1 0 0 0,-1 1 1 0 0,1 0-1 0 0,-1 0 0 0 0,1 0 1 0 0,0 0-1 0 0,-1 1 0 0 0,1 0 1 0 0,0-1-1 0 0,0 1 0 0 0,-1 1 76 0 0,-5 3-80 0 0,0 0-1 0 0,0 1 1 0 0,1 0 0 0 0,-1 1-1 0 0,2 0 1 0 0,-1 0-1 0 0,1 0 1 0 0,0 1-1 0 0,1 0 1 0 0,0 1 0 0 0,0-1-1 0 0,1 1 1 0 0,1 0-1 0 0,0 0 1 0 0,0 1-1 0 0,0-1 1 0 0,2 1 0 0 0,-1 0-1 0 0,1 0 1 0 0,1 0-1 0 0,0 0 1 0 0,1 0 0 0 0,0 4 80 0 0,0-9 43 0 0,0 0 0 0 0,0 0 0 0 0,0 0 0 0 0,1 0 1 0 0,0 0-1 0 0,1 0 0 0 0,-1-1 0 0 0,1 1 1 0 0,0 0-1 0 0,1-1 0 0 0,-1 0 0 0 0,1 1 1 0 0,0-1-1 0 0,0 0 0 0 0,1-1 0 0 0,-1 1 1 0 0,1 0-1 0 0,0-1 0 0 0,0 0 0 0 0,1 0 1 0 0,-1 0-1 0 0,1-1 0 0 0,0 1 0 0 0,0-1 1 0 0,0 0-1 0 0,5 1-43 0 0,4 1 205 0 0,0-1 1 0 0,0 0-1 0 0,1-2 1 0 0,-1 0-1 0 0,1 0 0 0 0,0-1 1 0 0,0-1-1 0 0,-1 0 1 0 0,1-1-1 0 0,0-1 1 0 0,-1 0-1 0 0,1-1 1 0 0,-1-1-1 0 0,0 0 1 0 0,0-1-1 0 0,0 0 1 0 0,9-6-207 0 0,4-1 103 0 0,-1-2-1 0 0,0 0 1 0 0,-1-2-1 0 0,-1 0 1 0 0,0-2-1 0 0,-2 0 1 0 0,0-2-1 0 0,-1-1 1 0 0,-1 0-1 0 0,2-5-101 0 0,-17 21-47 0 0,0-1 0 0 0,-1-1-1 0 0,0 1 1 0 0,0-1-1 0 0,0 1 1 0 0,-1-1 0 0 0,0 0-1 0 0,0 0 1 0 0,-1-1-1 0 0,0 1 1 0 0,0-1 0 0 0,-1 1-1 0 0,0-4 48 0 0,-34 22-1867 0 0,27-5 1851 0 0,0 1-1 0 0,0 0 1 0 0,0 0 0 0 0,1 0-1 0 0,0 0 1 0 0,0 1 0 0 0,1 0-1 0 0,0 0 1 0 0,0 0-1 0 0,1 1 1 0 0,0-1 0 0 0,1 1-1 0 0,0-1 1 0 0,0 1 0 0 0,1 0-1 0 0,0 0 1 0 0,0 0-1 0 0,1 6 17 0 0,1-12 21 0 0,-1 1-1 0 0,1-1 0 0 0,0 0 0 0 0,0 1 0 0 0,0-1 0 0 0,0 0 0 0 0,1 0 0 0 0,0 0 0 0 0,-1 0 0 0 0,1 0 0 0 0,0 0 0 0 0,0 0 0 0 0,0-1 0 0 0,1 1 0 0 0,-1-1 1 0 0,1 1-1 0 0,-1-1 0 0 0,1 0 0 0 0,0 0 0 0 0,0 0 0 0 0,0-1 0 0 0,0 1 0 0 0,0-1 0 0 0,0 1 0 0 0,0-1 0 0 0,1 0 0 0 0,-1 0 0 0 0,1 0-20 0 0,98 11 1092 0 0,-83-16-938 0 0,0-1 0 0 0,0 0 0 0 0,0-2-1 0 0,-1-1 1 0 0,0 0 0 0 0,-1-1 0 0 0,0 0 0 0 0,0-2-1 0 0,-1 0 1 0 0,-1-1 0 0 0,0 0 0 0 0,0-2 0 0 0,-1 1 0 0 0,11-15-154 0 0,-24 27 7 0 0,6-6 4 0 0,0 1 1 0 0,-1-1 0 0 0,0-1-1 0 0,0 1 1 0 0,0-1 0 0 0,-1 0-1 0 0,0 0 1 0 0,-1 0 0 0 0,1-1-1 0 0,-2 0 1 0 0,1 0 0 0 0,-1 0-1 0 0,-1 0 1 0 0,0 0 0 0 0,0-1-1 0 0,-1 1 1 0 0,0-1 0 0 0,0 1-1 0 0,-1-1 1 0 0,0-1-12 0 0,-3 7-41 0 0,1 0 1 0 0,0 0-1 0 0,-1 1 1 0 0,0-1-1 0 0,0 1 0 0 0,0 0 1 0 0,0-1-1 0 0,0 1 1 0 0,-1 1-1 0 0,1-1 1 0 0,-1 0-1 0 0,0 1 0 0 0,0 0 1 0 0,0 0-1 0 0,0 0 1 0 0,0 0-1 0 0,0 1 0 0 0,-1 0 1 0 0,1 0-1 0 0,-1 0 1 0 0,1 0-1 0 0,0 0 0 0 0,-1 1 1 0 0,1 0-1 0 0,-1 0 1 0 0,1 0-1 0 0,-1 1 1 0 0,1-1-1 0 0,-1 1 0 0 0,-3 1 41 0 0,-1 2-15 0 0,0 1 0 0 0,1-1 0 0 0,-1 1-1 0 0,1 1 1 0 0,0 0 0 0 0,0 0 0 0 0,1 0-1 0 0,0 1 1 0 0,0 0 0 0 0,0 1 0 0 0,1-1-1 0 0,0 1 1 0 0,1 0 0 0 0,0 1 0 0 0,0-1 0 0 0,1 1-1 0 0,0 0 1 0 0,0 0 0 0 0,1 1 0 0 0,0-1-1 0 0,0 2 16 0 0,0-1-5 0 0,1 1-1 0 0,-1-1 1 0 0,1 1-1 0 0,1 0 1 0 0,0 0-1 0 0,1-1 1 0 0,0 1-1 0 0,0 0 1 0 0,1 0-1 0 0,1-1 1 0 0,0 1-1 0 0,0-1 1 0 0,1 1-1 0 0,0-1 1 0 0,1 0-1 0 0,0 0 0 0 0,1 0 1 0 0,0-1-1 0 0,1 1 1 0 0,-1-1-1 0 0,2-1 1 0 0,-1 1-1 0 0,1-1 1 0 0,1 0-1 0 0,-1 0 1 0 0,1-1-1 0 0,1 0 1 0 0,-1-1-1 0 0,5 3 6 0 0,91 28-1336 0 0,-29-33-4030 0 0,-57-4 1179 0 0,-6 0-2579 0 0</inkml:trace>
  <inkml:trace contextRef="#ctx0" brushRef="#br0" timeOffset="2333.532">2541 556 0 0 0,'0'0'2138'0'0,"0"0"-795"0"0,0 0-183 0 0,0 0 80 0 0,0 0 70 0 0,0 0-43 0 0,0 0-112 0 0,0 0-196 0 0,0 0-185 0 0,0 0-147 0 0,0 0-112 0 0,0 0-30 0 0,-3 27 22 0 0,-11 80 67 0 0,13-106-532 0 0,0 1 1 0 0,1-1-1 0 0,-1 0 1 0 0,1 1 0 0 0,-1-1-1 0 0,1 0 1 0 0,-1 1-1 0 0,1-1 1 0 0,0 0-1 0 0,0 1 1 0 0,0-1 0 0 0,-1 1-1 0 0,1-1 1 0 0,1 0-1 0 0,-1 1 1 0 0,0-1-1 0 0,0 1 1 0 0,1-1 0 0 0,-1 0-1 0 0,0 1 1 0 0,1-1-1 0 0,-1 0 1 0 0,1 1 0 0 0,0-1-1 0 0,-1 0 1 0 0,1 0-1 0 0,0 0 1 0 0,0 0-1 0 0,0 1 1 0 0,0-1 0 0 0,0 0-1 0 0,0 0 1 0 0,0-1-1 0 0,0 1 1 0 0,0 0-1 0 0,0 0 1 0 0,1-1 0 0 0,-1 1-43 0 0,7 3 429 0 0,-3-2-268 0 0,0 1 0 0 0,1-1 0 0 0,0 0 0 0 0,0 0 1 0 0,-1-1-1 0 0,1 1 0 0 0,0-1 0 0 0,0-1 0 0 0,0 1 1 0 0,1-1-1 0 0,-1 0 0 0 0,0 0 0 0 0,0-1 0 0 0,0 0 0 0 0,0 0 1 0 0,0 0-1 0 0,-1-1 0 0 0,1 0 0 0 0,0 0 0 0 0,-1 0 0 0 0,1-1 1 0 0,-1 1-1 0 0,1-2 0 0 0,-1 1 0 0 0,0 0 0 0 0,-1-1 1 0 0,1 0-1 0 0,-1 0 0 0 0,1 0 0 0 0,-1-1 0 0 0,0 0 0 0 0,-1 1 1 0 0,1-1-1 0 0,-1-1 0 0 0,0 1 0 0 0,0 0 0 0 0,-1-1 0 0 0,0 1 1 0 0,0-1-1 0 0,0 0 0 0 0,0 0 0 0 0,-1 0-161 0 0,1 2 26 0 0,0-1-44 0 0,0 0 0 0 0,1 1 1 0 0,-2-1-1 0 0,1 0 1 0 0,0 0-1 0 0,-1 0 0 0 0,0 0 1 0 0,0 0-1 0 0,-1 0 1 0 0,1-1-1 0 0,-1 1 0 0 0,0 0 1 0 0,-1 0-1 0 0,1 0 1 0 0,-1-1-1 0 0,0 1 0 0 0,0 0 1 0 0,-1 0-1 0 0,1 0 1 0 0,-1 1-1 0 0,0-1 0 0 0,0 0 1 0 0,-1 1-1 0 0,0-1 0 0 0,-2-2 18 0 0,-65-19-3216 0 0,18 26-6644 0 0,37 3 481 0 0</inkml:trace>
  <inkml:trace contextRef="#ctx0" brushRef="#br0" timeOffset="2819.562">3322 0 2256 0 0,'0'0'1573'0'0,"0"0"-380"0"0,0 0-108 0 0,0 0 107 0 0,0 0 87 0 0,0 0-23 0 0,0 0-68 0 0,0 0-147 0 0,0 0-160 0 0,0 0-127 0 0,0 0-134 0 0,0 0-84 0 0,0 0-37 0 0,-17 32-21 0 0,-50 99-19 0 0,43-68 423 0 0,-35 145 895 0 0,55-193-1739 0 0,0 0-1 0 0,1 0 0 0 0,1 0 1 0 0,0 0-1 0 0,1 1 0 0 0,0-1 1 0 0,1 0-1 0 0,2 9-37 0 0,-1-22 19 0 0,0 1 0 0 0,0 0 1 0 0,0 0-1 0 0,0 0 0 0 0,1 0 0 0 0,-1-1 0 0 0,1 1 0 0 0,0-1 0 0 0,0 1 0 0 0,0-1 1 0 0,0 0-1 0 0,0 0 0 0 0,0 0 0 0 0,0 0 0 0 0,1 0 0 0 0,-1 0 0 0 0,1 0 1 0 0,0-1-1 0 0,-1 1 0 0 0,1-1 0 0 0,0 0 0 0 0,0 0 0 0 0,0 0 0 0 0,0 0 1 0 0,0-1-1 0 0,0 1 0 0 0,1-1-19 0 0,92 7 671 0 0,-80-8-565 0 0,63-27-1268 0 0,-74 21-2367 0 0,-4-2-5586 0 0,-1 6 5520 0 0,0 3 454 0 0</inkml:trace>
  <inkml:trace contextRef="#ctx0" brushRef="#br0" timeOffset="3047.449">2876 288 4617 0 0,'0'0'5137'0'0,"0"0"-4377"0"0,0 0-232 0 0,0 0 281 0 0,0 0 31 0 0,0 0 0 0 0,0 0-56 0 0,186 0-112 0 0,-140 0-136 0 0,4 0-152 0 0,3 0-200 0 0,3 0-224 0 0,2 0-272 0 0,-1 0-872 0 0,-12-4-2057 0 0,-14 4-7985 0 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08.2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1 476 0 0 0,'0'0'312'0'0,"0"0"203"0"0,0 0-39 0 0,0 0-59 0 0,0 4 1036 0 0,38 28 2661 0 0,-31-28-3785 0 0,-1 0 0 0 0,2-1 0 0 0,-1 0 0 0 0,0 0-1 0 0,0-1 1 0 0,1 0 0 0 0,0 0 0 0 0,-1-1 0 0 0,1 0 0 0 0,0 0 0 0 0,-1-1 0 0 0,1 0 0 0 0,0 0 0 0 0,0 0-1 0 0,0-1 1 0 0,4-2-329 0 0,119-41 1935 0 0,-93 23-1634 0 0,-2-2-1 0 0,0-1 1 0 0,-2-2-1 0 0,-1-2 1 0 0,-1 0-1 0 0,-1-3 1 0 0,10-13-301 0 0,-39 42 18 0 0,15-13 139 0 0,-2-1 0 0 0,1 0 0 0 0,-2-1 0 0 0,0-1 0 0 0,-1 0 0 0 0,-1-1 0 0 0,0 0 0 0 0,-2-1 0 0 0,0 0 0 0 0,-1-1 0 0 0,-2 0-157 0 0,-6 20 10 0 0,-1 0 0 0 0,0 1-1 0 0,0-1 1 0 0,1 0 0 0 0,-1 1-1 0 0,0-1 1 0 0,0 0 0 0 0,0 1-1 0 0,0-1 1 0 0,0 0 0 0 0,0 0-1 0 0,0 1 1 0 0,0-1 0 0 0,0 0-1 0 0,0 1 1 0 0,0-1 0 0 0,-1 0-1 0 0,1 1 1 0 0,0-1 0 0 0,0 0-1 0 0,-1 1 1 0 0,1-1 0 0 0,0 1-1 0 0,-1-1 1 0 0,1 0 0 0 0,-1 1-1 0 0,1-1 1 0 0,-1 1 0 0 0,1-1-1 0 0,-1 1 1 0 0,1-1 0 0 0,-1 1-1 0 0,1 0 1 0 0,-1-1 0 0 0,0 1-1 0 0,1 0 1 0 0,-1-1 0 0 0,0 1 0 0 0,1 0-1 0 0,-1 0 1 0 0,0-1 0 0 0,1 1-1 0 0,-1 0 1 0 0,0 0 0 0 0,1 0-1 0 0,-1 0 1 0 0,0 0 0 0 0,0 0-1 0 0,1 0 1 0 0,-1 0 0 0 0,0 1-1 0 0,1-1 1 0 0,-1 0 0 0 0,0 0-1 0 0,0 1-9 0 0,-36 13-928 0 0,22-1 895 0 0,0 1-1 0 0,1 1 1 0 0,0 0-1 0 0,2 0 1 0 0,0 2 0 0 0,0 0-1 0 0,2 0 1 0 0,0 1-1 0 0,1 0 1 0 0,1 0-1 0 0,0 1 1 0 0,2 0 0 0 0,0 1-1 0 0,1-1 1 0 0,-1 10 33 0 0,4 121 197 0 0,3-143-175 0 0,1 0-1 0 0,0 0 1 0 0,1 0-1 0 0,0 0 1 0 0,0-1-1 0 0,0 1 1 0 0,1-1-1 0 0,0 0 1 0 0,0 0-1 0 0,0 0 1 0 0,1 0-1 0 0,0-1 1 0 0,0 0-1 0 0,1 0 1 0 0,-1 0-1 0 0,1-1 1 0 0,0 0-1 0 0,0 0 1 0 0,1 0-1 0 0,-1-1 1 0 0,1 0-1 0 0,-1 0 1 0 0,7 1-22 0 0,6 2 83 0 0,0-1 1 0 0,1 0-1 0 0,-1-2 1 0 0,1 0-1 0 0,0-1 1 0 0,0-2-1 0 0,0 0 1 0 0,5-1-84 0 0,25-7 116 0 0,0-2 0 0 0,0-3 0 0 0,-2-1 1 0 0,1-3-1 0 0,-2-2 0 0 0,-1-1 0 0 0,0-3 0 0 0,-2-2 0 0 0,0-2 0 0 0,-2-1 1 0 0,-1-3-1 0 0,33-31-116 0 0,-66 56 38 0 0,0 0 0 0 0,0 0 0 0 0,0 0 0 0 0,0-1 0 0 0,-1-1 1 0 0,0 1-1 0 0,-1-1 0 0 0,0 0 0 0 0,0 0 0 0 0,-1-1 0 0 0,0 0 1 0 0,0 0-1 0 0,-1 0 0 0 0,0 0 0 0 0,-1-1 0 0 0,0 1 0 0 0,0-1 1 0 0,-1 0-1 0 0,0 0 0 0 0,-1 0 0 0 0,0-7-38 0 0,-2 14-21 0 0,0-1 0 0 0,0 1 0 0 0,-1 0 0 0 0,1 0 0 0 0,-1 0 0 0 0,0 1-1 0 0,0-1 1 0 0,0 0 0 0 0,0 1 0 0 0,0-1 0 0 0,-1 1 0 0 0,1 0 0 0 0,-1-1 0 0 0,0 1 0 0 0,1 0-1 0 0,-1 1 1 0 0,0-1 0 0 0,0 0 0 0 0,0 1 0 0 0,0 0 0 0 0,0 0 0 0 0,-1 0 0 0 0,1 0 0 0 0,0 0-1 0 0,-1 1 1 0 0,1-1 0 0 0,0 1 0 0 0,-3 0 21 0 0,-96 8-828 0 0,90-3 803 0 0,0 1-1 0 0,1 0 1 0 0,0 1-1 0 0,0 1 1 0 0,0-1-1 0 0,1 2 0 0 0,0-1 1 0 0,1 2-1 0 0,0-1 1 0 0,0 1-1 0 0,1 1 1 0 0,0-1-1 0 0,1 1 1 0 0,0 1-1 0 0,1-1 1 0 0,0 1-1 0 0,1 0 1 0 0,0 0-1 0 0,1 1 1 0 0,0 0-1 0 0,1-1 1 0 0,1 1-1 0 0,0 0 1 0 0,0 0-1 0 0,2 1 0 0 0,0-1 1 0 0,0 0-1 0 0,2 12 26 0 0,-1-18 8 0 0,0 0 0 0 0,0 0 0 0 0,0 0 0 0 0,1 0 0 0 0,0-1 0 0 0,1 1 0 0 0,-1-1 0 0 0,1 1 0 0 0,0-1-1 0 0,1 0 1 0 0,0 0 0 0 0,0 0 0 0 0,0-1 0 0 0,0 1 0 0 0,1-1 0 0 0,0 0 0 0 0,0 0 0 0 0,0-1 0 0 0,1 0 0 0 0,0 1-1 0 0,0-2 1 0 0,0 1 0 0 0,0-1 0 0 0,0 0 0 0 0,1 0 0 0 0,-1-1 0 0 0,5 2-8 0 0,14 3 102 0 0,0-1 0 0 0,1 0 0 0 0,0-2 0 0 0,0-1 0 0 0,0-1 0 0 0,21-2-102 0 0,-17-4 107 0 0,-1-1 1 0 0,0-2-1 0 0,0-1 1 0 0,0-2-1 0 0,-1 0 1 0 0,0-2-1 0 0,-1-1 0 0 0,-1-1 1 0 0,0-2-1 0 0,-1 0 1 0 0,0-1-1 0 0,-2-2 1 0 0,0-1-1 0 0,-1 0 0 0 0,-1-2 1 0 0,15-19-108 0 0,-26 32 27 0 0,0-2-1 0 0,0 1 1 0 0,-1-1 0 0 0,-1-1-1 0 0,0 0 1 0 0,0 0 0 0 0,-1 0-1 0 0,0-1 1 0 0,-1 0 0 0 0,-1 0-1 0 0,0-1 1 0 0,-1 1 0 0 0,0-1-1 0 0,-1 0 1 0 0,-1 0 0 0 0,0 0-1 0 0,-1-6-26 0 0,-2 19-7 0 0,1 0-1 0 0,-1 0 1 0 0,0 0 0 0 0,1 0-1 0 0,-1 0 1 0 0,0 0-1 0 0,0 0 1 0 0,0 0-1 0 0,0 1 1 0 0,0-1-1 0 0,0 0 1 0 0,0 1-1 0 0,0-1 1 0 0,0 1-1 0 0,0-1 1 0 0,0 1 0 0 0,-1-1-1 0 0,1 1 1 0 0,0 0-1 0 0,0 0 1 0 0,0-1-1 0 0,-1 1 1 0 0,1 0-1 0 0,0 0 1 0 0,0 0-1 0 0,0 0 1 0 0,-1 0 0 0 0,1 1-1 0 0,0-1 1 0 0,0 0-1 0 0,0 1 1 0 0,-1-1-1 0 0,1 0 1 0 0,0 1-1 0 0,0 0 1 0 0,0-1-1 0 0,0 1 1 0 0,0-1 0 0 0,0 1-1 0 0,0 0 1 0 0,0 0-1 0 0,0 0 1 0 0,0 0-1 0 0,1-1 1 0 0,-1 1-1 0 0,0 0 1 0 0,0 0-1 0 0,1 1 1 0 0,-1-1 7 0 0,-12 17-22 0 0,2 0-1 0 0,0 1 1 0 0,0 0 0 0 0,2 1-1 0 0,1 0 1 0 0,0 0 0 0 0,1 1-1 0 0,2 0 1 0 0,0 0 0 0 0,1 1-1 0 0,1-1 1 0 0,1 1 0 0 0,1 0 0 0 0,1-1-1 0 0,1 7 23 0 0,-1-18-32 0 0,1 0 1 0 0,0-1-1 0 0,0 1 0 0 0,1-1 1 0 0,1 1-1 0 0,-1-1 0 0 0,2 0 0 0 0,-1 0 1 0 0,1 0-1 0 0,0 0 0 0 0,1-1 0 0 0,0 0 1 0 0,1 0-1 0 0,-1 0 0 0 0,2 0 0 0 0,-1-1 1 0 0,1 0-1 0 0,0-1 0 0 0,0 1 1 0 0,1-1-1 0 0,-1-1 0 0 0,2 1 0 0 0,6 3 32 0 0,0-2-599 0 0,0 1-1 0 0,0-2 0 0 0,0 0 0 0 0,1-1 1 0 0,0 0-1 0 0,0-2 0 0 0,0 1 0 0 0,14-1 600 0 0,38 1-9759 0 0,-47-4 3891 0 0</inkml:trace>
  <inkml:trace contextRef="#ctx0" brushRef="#br0" timeOffset="473.644">2585 343 0 0 0,'0'0'2123'0'0,"0"0"-469"0"0,0 0 185 0 0,0 0 321 0 0,0 0 45 0 0,0 0-221 0 0,0 0-258 0 0,0 0-208 0 0,0 0-206 0 0,0 0-197 0 0,35 2-162 0 0,110 6-166 0 0,-100-7-155 0 0,0-2 0 0 0,0-1-1 0 0,0-3 1 0 0,0-1 0 0 0,33-10-632 0 0,10-2 247 0 0,40-4-2043 0 0,-127 22 734 0 0,-7 11-4734 0 0,-1-3 905 0 0,-1-1-4346 0 0</inkml:trace>
  <inkml:trace contextRef="#ctx0" brushRef="#br0" timeOffset="673.006">2740 723 10530 0 0,'0'0'1150'0'0,"0"0"142"0"0,0 0 148 0 0,0 0 65 0 0,0 0-149 0 0,0 0-225 0 0,35 0-176 0 0,112 2-208 0 0,5-12 321 0 0,-70 4-1271 0 0,41-4-1878 0 0,-42 0-7468 0 0,-61 7 208 0 0</inkml:trace>
  <inkml:trace contextRef="#ctx0" brushRef="#br0" timeOffset="1602.075">4325 218 5769 0 0,'0'0'410'0'0,"0"0"-166"0"0,0 0 126 0 0,0 0 476 0 0,0 0 518 0 0,0 0 187 0 0,0 0-70 0 0,0 0-185 0 0,0 0-227 0 0,-4 33-212 0 0,-11 106-199 0 0,14-126-535 0 0,0 0 1 0 0,-2-1-1 0 0,1 1 0 0 0,-2 0 0 0 0,1-1 0 0 0,-2 0 0 0 0,0 0 0 0 0,0 0 0 0 0,-1-1 0 0 0,-1 1 0 0 0,0-1 0 0 0,0-1 0 0 0,-8 10-123 0 0,-1 1 135 0 0,-12 13-102 0 0,-2-1 0 0 0,-1-2-1 0 0,-1-1 1 0 0,-2-1-1 0 0,0-2 1 0 0,-2-1 0 0 0,-1-2-1 0 0,-1-2 1 0 0,-20 8-33 0 0,39-20 0 0 0,-1 0-1 0 0,0-2 1 0 0,-1 0 0 0 0,0-1-1 0 0,0-2 1 0 0,-1 0 0 0 0,1-1-1 0 0,-1-1 1 0 0,-12 0 0 0 0,32-3-7 0 0,0 0 1 0 0,-1 0-1 0 0,1 0 0 0 0,0 0 0 0 0,0-1 0 0 0,0 1 1 0 0,0-1-1 0 0,0 1 0 0 0,0-1 0 0 0,0 0 0 0 0,0 0 1 0 0,0 0-1 0 0,0 0 0 0 0,0 0 0 0 0,0 0 0 0 0,1-1 1 0 0,-1 1-1 0 0,1-1 0 0 0,-1 1 0 0 0,1-1 0 0 0,-1 1 1 0 0,1-1-1 0 0,0 0 0 0 0,-1 0 0 0 0,1 0 0 0 0,0 0 1 0 0,0 0-1 0 0,1 0 0 0 0,-1 0 0 0 0,0 0 0 0 0,1 0 1 0 0,-1 0-1 0 0,1 0 0 0 0,0 0 0 0 0,-1 0 0 0 0,1 0 1 0 0,0-2 6 0 0,19-81-414 0 0,-10 68 497 0 0,1 2 0 0 0,0-1 0 0 0,2 2 0 0 0,0-1 0 0 0,0 1 0 0 0,1 1 0 0 0,1 1 0 0 0,0-1 0 0 0,1 2 1 0 0,0 0-1 0 0,1 1 0 0 0,0 1 0 0 0,0 0 0 0 0,1 1 0 0 0,0 1 0 0 0,1 1 0 0 0,0 0 0 0 0,0 1 0 0 0,0 1 0 0 0,0 1 1 0 0,1 0-1 0 0,-1 1 0 0 0,9 1-83 0 0,-11 4 131 0 0,1 1 1 0 0,-1 0-1 0 0,0 1 1 0 0,-1 1-1 0 0,1 0 1 0 0,-1 2-1 0 0,-1-1 1 0 0,1 2-1 0 0,-1 0 0 0 0,-1 0 1 0 0,0 1-1 0 0,2 3-131 0 0,163 136 1471 0 0,-169-142-1545 0 0,1 0 0 0 0,1 0-1 0 0,-1-2 1 0 0,1 1 0 0 0,0-1-1 0 0,0-1 1 0 0,1 0-1 0 0,0 0 1 0 0,-1-1 0 0 0,1-1-1 0 0,0 0 1 0 0,5 0 74 0 0,52-4-10734 0 0,-57-1 125 0 0</inkml:trace>
  <inkml:trace contextRef="#ctx0" brushRef="#br0" timeOffset="2188.002">5210 1 7706 0 0,'0'0'884'0'0,"0"0"-316"0"0,0 0-183 0 0,0 0 273 0 0,0 0 397 0 0,0 0 318 0 0,0 0 162 0 0,0 0-145 0 0,0 0-306 0 0,0 0-276 0 0,0 0-215 0 0,1 36-131 0 0,-1 115-55 0 0,-14-10 592 0 0,-64 182-191 0 0,65-279-781 0 0,12-42-14 0 0,-1 1 1 0 0,1-1 0 0 0,-1 1-1 0 0,1 0 1 0 0,0-1-1 0 0,0 1 1 0 0,0 0-1 0 0,1 0 1 0 0,-1 0 0 0 0,1 0-1 0 0,-1 0 1 0 0,1 0-1 0 0,0 0 1 0 0,0 0-1 0 0,1 0 1 0 0,-1 0 0 0 0,0 0-1 0 0,1 0 1 0 0,0 0-1 0 0,0-1 1 0 0,0 1 0 0 0,0 0-1 0 0,0 0 1 0 0,0-1-1 0 0,1 1 1 0 0,-1 0-1 0 0,1-1 1 0 0,0 0 0 0 0,0 1-1 0 0,0-1 1 0 0,0 0-1 0 0,0 0 1 0 0,0 0 0 0 0,0 0-1 0 0,1 0 1 0 0,-1-1-1 0 0,1 1 1 0 0,2 0-14 0 0,12 2 100 0 0,1-2 1 0 0,-1 0-1 0 0,1-1 1 0 0,0-1-1 0 0,0 0 1 0 0,0-2-1 0 0,-1 0 1 0 0,1-1-1 0 0,-1 0 1 0 0,1-2-1 0 0,-1 0 0 0 0,15-7-100 0 0,60-38-1647 0 0,-84 35-1817 0 0,-8 3-1981 0 0,0 6 594 0 0,0 2-2205 0 0</inkml:trace>
  <inkml:trace contextRef="#ctx0" brushRef="#br0" timeOffset="2403.635">4597 395 11723 0 0,'0'0'549'0'0,"0"0"154"0"0,0 0 320 0 0,0 0 168 0 0,33 2-30 0 0,106 5-147 0 0,338-15 2705 0 0,-264-1-4159 0 0,-205 9 256 0 0,124-5-2768 0 0,-46-2-5885 0 0,-54 1 167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8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183 137 19308 0 0,'0'0'475'0'0,"0"0"-91"0"0,0 0-27 0 0,0 0 74 0 0,0 0 79 0 0,0 0 22 0 0,0 0-39 0 0,0 0-67 0 0,0 0-96 0 0,0 0-87 0 0,-28 32-75 0 0,-88 101-63 0 0,80-75 4 0 0,36-49-86 0 0,0-6-8 0 0,-1-1 0 0 0,1 1 0 0 0,-1 0 0 0 0,1 0 0 0 0,0 0 0 0 0,0 0 0 0 0,0 0 0 0 0,0 0 0 0 0,1 0 0 0 0,-1 0 0 0 0,1 0-1 0 0,0-1 1 0 0,0 1 0 0 0,0 0 0 0 0,0 0 0 0 0,0-1 0 0 0,1 1 0 0 0,-1-1 0 0 0,1 1 0 0 0,0-1 0 0 0,0 1 0 0 0,0-1-1 0 0,0 0 1 0 0,0 0 0 0 0,0 0 0 0 0,0 0 0 0 0,1 0 0 0 0,-1-1 0 0 0,0 1 0 0 0,1-1 0 0 0,0 0 0 0 0,-1 1 0 0 0,1-1 0 0 0,0 0-1 0 0,0-1 1 0 0,0 1 0 0 0,-1 0 0 0 0,3-1-15 0 0,25 7 78 0 0,0-2 0 0 0,1-1 0 0 0,-1-2 0 0 0,1-1 0 0 0,0-1 0 0 0,26-4-78 0 0,88-26-364 0 0,-88 4-3702 0 0,-39 13-5285 0 0,-13 9-1717 0 0</inkml:trace>
  <inkml:trace contextRef="#ctx0" brushRef="#br0" timeOffset="196.398">787 1 17652 0 0,'0'0'1061'0'0,"0"0"-63"0"0,0 0 50 0 0,0 0 108 0 0,0 0-34 0 0,0 0-130 0 0,-22 36-134 0 0,-73 121-100 0 0,-17 48 898 0 0,36-70-1298 0 0,15-29-256 0 0,5 3-1 0 0,-22 62-101 0 0,64-131-556 0 0,1 0-1 0 0,1 1 1 0 0,3 0 0 0 0,1 1-1 0 0,0 30 557 0 0,9-28-2175 0 0,7-18-6583 0 0,-5-18-2692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21.2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271 711 3857 0 0,'0'0'1280'0'0,"0"0"-326"0"0,0 0-64 0 0,0 0 193 0 0,0 0 131 0 0,0 0 4 0 0,0 0-28 0 0,0 0-67 0 0,0 0-102 0 0,0 0-131 0 0,0 0-148 0 0,-34 11-126 0 0,-105 33-85 0 0,81-7 173 0 0,54-29-567 0 0,-2 2-49 0 0,1 0-1 0 0,1 1 1 0 0,0-1-1 0 0,0 1 0 0 0,1 0 1 0 0,0 0-1 0 0,1 0 1 0 0,0 0-1 0 0,0 0 1 0 0,2 1-1 0 0,-1 9-87 0 0,2-18 30 0 0,-1 1 0 0 0,0 0 0 0 0,1-1 0 0 0,0 1 0 0 0,0 0 0 0 0,0-1-1 0 0,0 1 1 0 0,1-1 0 0 0,-1 1 0 0 0,1-1 0 0 0,0 0 0 0 0,0 0 0 0 0,0 0 0 0 0,0 0 0 0 0,1 0 0 0 0,-1 0 0 0 0,1-1 0 0 0,0 1 0 0 0,0-1 0 0 0,0 1 0 0 0,0-1 0 0 0,0 0-1 0 0,0 0 1 0 0,0-1 0 0 0,1 1 0 0 0,-1-1 0 0 0,1 1 0 0 0,-1-1 0 0 0,1 0 0 0 0,0-1 0 0 0,-1 1 0 0 0,1 0 0 0 0,3-1-30 0 0,1 1 117 0 0,-1 0 1 0 0,1-1-1 0 0,0 0 1 0 0,-1 0 0 0 0,1-1-1 0 0,-1 1 1 0 0,1-2-1 0 0,0 1 1 0 0,-1-1-1 0 0,0 0 1 0 0,0-1-1 0 0,1 0 1 0 0,-2 0-1 0 0,1-1 1 0 0,0 1 0 0 0,3-4-118 0 0,106-110 778 0 0,-70 50-406 0 0,-46 149-925 0 0,0-68-78 0 0,4 29-2092 0 0,4-34-1890 0 0,7-5-3583 0 0,-11-4 2481 0 0</inkml:trace>
  <inkml:trace contextRef="#ctx0" brushRef="#br0" timeOffset="248.32">724 682 2361 0 0,'0'0'1957'0'0,"0"0"-256"0"0,0 0-10 0 0,0 0 64 0 0,0 0-138 0 0,0 0-304 0 0,0 0-320 0 0,0 0-250 0 0,0 0-224 0 0,-31 31-168 0 0,-93 99-155 0 0,80-68-117 0 0,41-53-81 0 0,2-6-32 0 0,-1-1 0 0 0,1 0 0 0 0,0 1 0 0 0,0 0 0 0 0,0-1 1 0 0,0 1-1 0 0,1-1 0 0 0,-1 1 0 0 0,0 0 0 0 0,1-1 0 0 0,0 1 0 0 0,0 0 0 0 0,0 0 0 0 0,0-1 1 0 0,0 1-1 0 0,1 0 0 0 0,-1 0 0 0 0,1-1 0 0 0,-1 1 0 0 0,1 0 0 0 0,0-1 0 0 0,0 1 0 0 0,0-1 0 0 0,1 1 1 0 0,-1-1-1 0 0,0 0 0 0 0,1 0 0 0 0,0 1 0 0 0,-1-1 0 0 0,1 0 0 0 0,0 0 0 0 0,0 0 0 0 0,0-1 1 0 0,1 1-1 0 0,-1 0 0 0 0,0-1 0 0 0,1 0 0 0 0,-1 1 0 0 0,0-1 0 0 0,1 0 0 0 0,0 0 34 0 0,91 1-2652 0 0,-35-18-2113 0 0,-42 8 1721 0 0,-5 1-379 0 0</inkml:trace>
  <inkml:trace contextRef="#ctx0" brushRef="#br0" timeOffset="501.98">1000 649 3977 0 0,'0'0'1590'0'0,"0"0"-79"0"0,0 0 96 0 0,0 0 36 0 0,0 0-184 0 0,0 0-307 0 0,0 0-292 0 0,0 0-256 0 0,0 0-196 0 0,0 0-144 0 0,0 0-97 0 0,-27 33-54 0 0,-82 102-11 0 0,76-79 28 0 0,33-48-91 0 0,-1-6-36 0 0,0 1-1 0 0,0-1 1 0 0,1 1-1 0 0,-1 0 1 0 0,1 0 0 0 0,0-1-1 0 0,0 1 1 0 0,0 0-1 0 0,0-1 1 0 0,0 1 0 0 0,1 0-1 0 0,-1 0 1 0 0,1-1-1 0 0,0 1 1 0 0,0-1 0 0 0,0 1-1 0 0,0-1 1 0 0,0 1 0 0 0,0-1-1 0 0,1 1 1 0 0,-1-1-1 0 0,1 0 1 0 0,-1 0 0 0 0,1 0-1 0 0,0 0 1 0 0,0 0-1 0 0,0 0 1 0 0,0 0 0 0 0,0-1-1 0 0,1 1 1 0 0,-1-1-1 0 0,0 1 1 0 0,1-1 0 0 0,-1 0-1 0 0,1 0 1 0 0,-1 0-1 0 0,1-1 1 0 0,0 1 0 0 0,-1 0-1 0 0,1-1 1 0 0,0 0-1 0 0,-1 1 1 0 0,2-1-3 0 0,113-11-1003 0 0,-84-7-2660 0 0,-3-8-4282 0 0,-26 19 4818 0 0</inkml:trace>
  <inkml:trace contextRef="#ctx0" brushRef="#br0" timeOffset="1084.567">1103 932 0 0 0,'0'0'1187'0'0,"0"0"657"0"0,0 0 345 0 0,0 0 165 0 0,0 0-73 0 0,0 0-309 0 0,0 0-371 0 0,0 0-322 0 0,0 0-244 0 0,0 0-180 0 0,0 0-144 0 0,0 0-141 0 0,32-3-121 0 0,97-12-87 0 0,-79-5 52 0 0,-46 13-316 0 0,2 1-82 0 0,-1 0 0 0 0,0 0-1 0 0,0-1 1 0 0,-1 1-1 0 0,0-1 1 0 0,0 0-1 0 0,-1 0 1 0 0,1-1-1 0 0,-2 1 1 0 0,1-1 0 0 0,-1 0-1 0 0,0 0 1 0 0,-1 1-1 0 0,0-1 1 0 0,0 0-1 0 0,0 0 1 0 0,-1 0-1 0 0,-1-8-14 0 0,0 14-82 0 0,-1 0 1 0 0,1 0-1 0 0,0 0 1 0 0,-1 0 0 0 0,1 0-1 0 0,-1 0 1 0 0,0 0 0 0 0,0 0-1 0 0,0 1 1 0 0,0-1-1 0 0,0 1 1 0 0,0-1 0 0 0,0 1-1 0 0,0 0 1 0 0,0 0 0 0 0,-1 0-1 0 0,1 0 1 0 0,0 0-1 0 0,-1 1 1 0 0,1-1 0 0 0,-1 0-1 0 0,1 1 1 0 0,-1 0 0 0 0,1 0-1 0 0,-1 0 1 0 0,1 0-1 0 0,-1 0 1 0 0,1 0 0 0 0,-1 1-1 0 0,1-1 1 0 0,-1 1 0 0 0,1 0-1 0 0,0-1 1 0 0,-1 1-1 0 0,1 0 1 0 0,0 0 0 0 0,0 1-1 0 0,0-1 1 0 0,-1 0 0 0 0,1 1-1 0 0,0 0 81 0 0,-5 4-135 0 0,0 0 0 0 0,0 0 0 0 0,1 1 0 0 0,0-1 0 0 0,0 2 0 0 0,1-1 0 0 0,-1 1 0 0 0,2-1 0 0 0,-1 2 0 0 0,1-1-1 0 0,0 0 1 0 0,1 1 0 0 0,0-1 0 0 0,0 1 0 0 0,1 0 0 0 0,0 0 0 0 0,1 0 0 0 0,0 0 0 0 0,0 1 0 0 0,1-1 0 0 0,0 0 0 0 0,1 1 135 0 0,1-6 92 0 0,0 0 0 0 0,0 0 1 0 0,0 0-1 0 0,1 0 0 0 0,0-1 0 0 0,0 1 1 0 0,0-1-1 0 0,0 0 0 0 0,0 0 0 0 0,1 0 0 0 0,-1-1 1 0 0,1 1-1 0 0,0-1 0 0 0,0 0 0 0 0,0 0 1 0 0,0 0-1 0 0,0 0 0 0 0,0-1 0 0 0,0 1 1 0 0,1-1-1 0 0,-1 0 0 0 0,1-1 0 0 0,-1 1 1 0 0,0-1-1 0 0,1 0 0 0 0,-1 0 0 0 0,1 0 1 0 0,-1 0-1 0 0,1-1 0 0 0,-1 0 0 0 0,4-1-92 0 0,-2 2 244 0 0,6-2-54 0 0,0-1 1 0 0,0 0-1 0 0,0 0 0 0 0,0-2 0 0 0,-1 1 1 0 0,1-2-1 0 0,-1 1 0 0 0,-1-2 0 0 0,1 1 0 0 0,-1-1 1 0 0,0-1-1 0 0,-1 0 0 0 0,1 0 0 0 0,-1-2-190 0 0,17-16-10 0 0,-2-1 0 0 0,-1-1 0 0 0,-1-1 0 0 0,-1-1 0 0 0,1-6 10 0 0,-14 23-405 0 0,-1-1 0 0 0,-1 0 0 0 0,0 0 0 0 0,-1 0 0 0 0,0 0 0 0 0,-1-1 0 0 0,-1 0 0 0 0,-1 0 0 0 0,0 0 0 0 0,0 0 0 0 0,-2 0 0 0 0,0 0 0 0 0,-2-15 405 0 0,3 28 3 0 0,-1 1 1 0 0,0-1 0 0 0,1 0-1 0 0,-1 1 1 0 0,0-1 0 0 0,0 0-1 0 0,0 1 1 0 0,-1-1 0 0 0,1 1-1 0 0,0-1 1 0 0,0 0 0 0 0,-1 1-1 0 0,1-1 1 0 0,-1 1 0 0 0,0-1-1 0 0,1 0 1 0 0,-1 1 0 0 0,0 0-1 0 0,0-1 1 0 0,0 1 0 0 0,0 0-1 0 0,0-1 1 0 0,0 1 0 0 0,0 0-1 0 0,-1 0 1 0 0,1 0 0 0 0,0 0-1 0 0,-1 0 1 0 0,1 0 0 0 0,0 0-1 0 0,-1 0 1 0 0,1 1 0 0 0,-1-1-1 0 0,0 0 1 0 0,1 1 0 0 0,-1 0 0 0 0,1-1-1 0 0,-1 1 1 0 0,0 0 0 0 0,1 0-1 0 0,-1 0 1 0 0,0 0 0 0 0,1 0-1 0 0,-1 0 1 0 0,0 0 0 0 0,1 0-1 0 0,-1 1 1 0 0,1-1 0 0 0,-1 1-1 0 0,0-1 1 0 0,1 1 0 0 0,-1 0-1 0 0,1-1 1 0 0,-1 1 0 0 0,1 0-1 0 0,0 0 1 0 0,-1 1-4 0 0,-12 16 291 0 0,2 1 0 0 0,0 1 0 0 0,1 0 0 0 0,1 1 1 0 0,1 0-1 0 0,0 0 0 0 0,0 7-291 0 0,4-16-45 0 0,1 1 0 0 0,0 0 0 0 0,0 0 0 0 0,1 1 0 0 0,1-1 0 0 0,1 0 0 0 0,-1 1 0 0 0,2 0 0 0 0,0-1 0 0 0,1 1 0 0 0,0-1 0 0 0,1 1 1 0 0,0-1-1 0 0,1 0 0 0 0,1 0 0 0 0,0 0 0 0 0,1 0 0 0 0,0-1 0 0 0,1 1 0 0 0,0-1 0 0 0,1-1 0 0 0,1 1 0 0 0,5 7 45 0 0,18-1-3464 0 0,-8-14-5412 0 0,-19-4 6337 0 0</inkml:trace>
  <inkml:trace contextRef="#ctx0" brushRef="#br0" timeOffset="1703.981">1701 973 0 0 0,'0'0'2108'0'0,"0"0"422"0"0,0 0 144 0 0,0 0-199 0 0,0 0-326 0 0,0 0-390 0 0,0 0-400 0 0,0 0-356 0 0,31-11-256 0 0,95-33-153 0 0,-80 14 135 0 0,-42 23-537 0 0,-1 2-172 0 0,1 1 0 0 0,-1-1 0 0 0,0 0 0 0 0,-1 0 0 0 0,1 0 0 0 0,-1 0 0 0 0,0 0 0 0 0,0-1 0 0 0,-1 1 0 0 0,0-1 0 0 0,1 1 0 0 0,-2-1 0 0 0,1 1 0 0 0,-1-1 1 0 0,0 0-1 0 0,0 1 0 0 0,0-1 0 0 0,-1 0 0 0 0,0 1 0 0 0,0-1 0 0 0,0 1 0 0 0,-1-1 0 0 0,-1-3-20 0 0,-1 7-122 0 0,1 0 0 0 0,-1 1 0 0 0,1-1 0 0 0,-1 0 0 0 0,0 1 0 0 0,1 0 0 0 0,-1 0 0 0 0,0 0 0 0 0,0 1-1 0 0,0-1 1 0 0,0 1 0 0 0,0 0 0 0 0,0 0 0 0 0,1 0 0 0 0,-1 0 0 0 0,0 1 0 0 0,0 0 0 0 0,0 0 0 0 0,0 0 0 0 0,1 0 0 0 0,-1 0 0 0 0,0 1 0 0 0,-1 1 122 0 0,-3 1-192 0 0,0 1 0 0 0,0 1-1 0 0,0-1 1 0 0,1 1 0 0 0,0 0 0 0 0,0 1 0 0 0,1 0 0 0 0,0 0 0 0 0,0 1 0 0 0,0-1 0 0 0,1 1 0 0 0,0 0-1 0 0,1 1 1 0 0,0-1 0 0 0,0 1 0 0 0,1 0 0 0 0,0 0 0 0 0,0 0 0 0 0,1 0 0 0 0,1 0 0 0 0,-1 0 0 0 0,1 1 0 0 0,1-1-1 0 0,0 8 193 0 0,2-13 112 0 0,0-1 0 0 0,0 0 0 0 0,0 0-1 0 0,1 0 1 0 0,-1 0 0 0 0,1 0 0 0 0,0 0-1 0 0,-1-1 1 0 0,1 0 0 0 0,1 1 0 0 0,-1-1-1 0 0,0 0 1 0 0,0 0 0 0 0,1-1 0 0 0,-1 1-1 0 0,1-1 1 0 0,0 1 0 0 0,-1-1 0 0 0,1 0-1 0 0,0-1 1 0 0,0 1 0 0 0,-1-1 0 0 0,1 1-1 0 0,0-1 1 0 0,0 0 0 0 0,0-1 0 0 0,0 1-1 0 0,-1-1 1 0 0,4 0-112 0 0,7-1 234 0 0,0-1-1 0 0,-1 0 1 0 0,1-1-1 0 0,-1 0 1 0 0,0-1-1 0 0,0-1 1 0 0,0 0-1 0 0,0 0 1 0 0,-1-2-1 0 0,0 1 1 0 0,-1-1-1 0 0,0-1 1 0 0,0 0-1 0 0,-1-1 1 0 0,0 0 0 0 0,-1-1-1 0 0,0 0 1 0 0,0 0-1 0 0,3-7-233 0 0,-4 7-76 0 0,0-1 0 0 0,-1 0 0 0 0,-1-1 0 0 0,1 0 1 0 0,-2 0-1 0 0,0 0 0 0 0,-1 0 0 0 0,0-1 0 0 0,-1 0 0 0 0,0 0 0 0 0,-1 0 0 0 0,-1-3 76 0 0,-2 16-73 0 0,1 0-1 0 0,-1 0 1 0 0,0 1-1 0 0,1-1 1 0 0,-1 0-1 0 0,0 0 1 0 0,0 1-1 0 0,0-1 1 0 0,0 0-1 0 0,0 1 0 0 0,0-1 1 0 0,0 1-1 0 0,0-1 1 0 0,0 1-1 0 0,0 0 1 0 0,0-1-1 0 0,0 1 1 0 0,0 0-1 0 0,0 0 1 0 0,0 0-1 0 0,-1 0 1 0 0,1 0-1 0 0,0 0 1 0 0,0 0-1 0 0,0 0 1 0 0,0 0-1 0 0,0 0 1 0 0,0 1-1 0 0,0-1 1 0 0,0 0-1 0 0,-1 1 1 0 0,1-1-1 0 0,0 1 1 0 0,1-1-1 0 0,-1 1 1 0 0,0-1-1 0 0,0 1 0 0 0,0 0 1 0 0,0 0-1 0 0,0-1 1 0 0,1 1-1 0 0,-1 0 1 0 0,0 0-1 0 0,0 0 1 0 0,1 0-1 0 0,-1 0 1 0 0,1 0 73 0 0,-3 1-7 0 0,1 0 1 0 0,0 1-1 0 0,0-1 1 0 0,0 0-1 0 0,0 1 1 0 0,0-1 0 0 0,0 1-1 0 0,1 0 1 0 0,-1 0-1 0 0,1-1 1 0 0,0 1-1 0 0,0 0 1 0 0,0 0-1 0 0,0 0 1 0 0,1 0-1 0 0,-1 0 1 0 0,1 0-1 0 0,-1 1 1 0 0,1-1-1 0 0,0 0 1 0 0,1 0-1 0 0,-1 0 1 0 0,0 0-1 0 0,1 0 1 0 0,0 0 0 0 0,-1 0-1 0 0,1 0 1 0 0,1 0-1 0 0,-1 0 1 0 0,0 0-1 0 0,1 0 1 0 0,-1-1-1 0 0,1 1 1 0 0,1 1 6 0 0,33 23 479 0 0,-32-25-491 0 0,0 0 1 0 0,-1 0 0 0 0,1 0 0 0 0,0 0-1 0 0,-1 1 1 0 0,0-1 0 0 0,1 1 0 0 0,-1 0-1 0 0,0 0 1 0 0,-1 0 0 0 0,1 1 0 0 0,0-1-1 0 0,-1 1 1 0 0,0-1 0 0 0,0 1 0 0 0,0 0-1 0 0,0 0 1 0 0,-1 0 0 0 0,1 0 0 0 0,-1 0-1 0 0,0 0 1 0 0,0 0 0 0 0,0 0 11 0 0,-1 19-2031 0 0,0 0-5399 0 0,0-18 2217 0 0</inkml:trace>
  <inkml:trace contextRef="#ctx0" brushRef="#br0" timeOffset="2273.942">2449 726 1416 0 0,'0'0'1715'0'0,"0"0"-481"0"0,0 0-158 0 0,0 0-4 0 0,0 0-111 0 0,0 0-148 0 0,0 0-151 0 0,0 0-129 0 0,0 0-102 0 0,0 0-96 0 0,0 0-73 0 0,0 0-67 0 0,0 0-51 0 0,-31 31-13 0 0,-92 95 22 0 0,94-92 96 0 0,34-32-102 0 0,-1-1 1 0 0,1 1-1 0 0,0-1 0 0 0,-1 0 0 0 0,1-1 0 0 0,0 1 0 0 0,0-1 0 0 0,0 0 0 0 0,-1 0 0 0 0,1-1 0 0 0,0 1 0 0 0,0-1 0 0 0,-1 0 0 0 0,1-1 0 0 0,0 1 0 0 0,-1-1 0 0 0,1 0 0 0 0,-1 0 0 0 0,0 0 0 0 0,0 0 0 0 0,0-1 0 0 0,0 0 0 0 0,2-1-147 0 0,2-1 108 0 0,0 0 0 0 0,0 0-1 0 0,0 1 1 0 0,0 0-1 0 0,1 1 1 0 0,0 0-1 0 0,0 0 1 0 0,0 0-1 0 0,0 2 1 0 0,0-1 0 0 0,0 1-1 0 0,0 0 1 0 0,1 1-1 0 0,5 0-107 0 0,-12 1 22 0 0,-1 1-1 0 0,0-1 1 0 0,0 1-1 0 0,0 0 1 0 0,-1-1-1 0 0,1 1 1 0 0,0 0-1 0 0,-1 0 1 0 0,1 0-1 0 0,-1 0 1 0 0,0 0-1 0 0,1 0 1 0 0,-1 1-1 0 0,0-1 1 0 0,0 0-1 0 0,-1 1 1 0 0,1-1-1 0 0,0 0 1 0 0,-1 1-1 0 0,1-1 1 0 0,-1 1-22 0 0,15 32 176 0 0,-13-34-106 0 0,0 0 0 0 0,0-1 0 0 0,0 1 0 0 0,1-1 0 0 0,-1 1 0 0 0,0-1 1 0 0,0 0-1 0 0,0 0 0 0 0,1 0 0 0 0,-1 0 0 0 0,0 0 0 0 0,0 0 0 0 0,0-1 0 0 0,1 1 0 0 0,-1-1 0 0 0,0 1 0 0 0,0-1 0 0 0,0 0 0 0 0,0 0 0 0 0,0 0 0 0 0,0 0 0 0 0,0 0 0 0 0,0 0 0 0 0,-1-1 0 0 0,1 1 0 0 0,0 0 0 0 0,-1-1 0 0 0,1 0 0 0 0,-1 1 0 0 0,1-1 0 0 0,-1 0 0 0 0,0 0 0 0 0,0 0 0 0 0,0 0 0 0 0,0 0 0 0 0,0 0 0 0 0,0 0 0 0 0,0 0 1 0 0,-1 0-1 0 0,1 0 0 0 0,-1 0 0 0 0,0-1 0 0 0,1 1 0 0 0,-1 0 0 0 0,0-2-70 0 0,5-7-19 0 0,94-217 271 0 0,-88 200-974 0 0,-2 0 0 0 0,-1 0-1 0 0,-1-1 1 0 0,-1 0 0 0 0,-2 0 0 0 0,-1-1-1 0 0,-1 1 1 0 0,-2-1 0 0 0,-3-28 722 0 0,4 56 28 0 0,-1 1 0 0 0,0-1-1 0 0,1 0 1 0 0,-1 0 0 0 0,0 0 0 0 0,0 1 0 0 0,0-1 0 0 0,-1 0 0 0 0,1 0-1 0 0,0 0 1 0 0,-1 1 0 0 0,1-1 0 0 0,-1 0 0 0 0,0 0 0 0 0,1 1-1 0 0,-1-1 1 0 0,0 0 0 0 0,0 1 0 0 0,0-1 0 0 0,0 1 0 0 0,0 0 0 0 0,0-1-1 0 0,-1 1 1 0 0,1 0 0 0 0,0-1 0 0 0,-1 1 0 0 0,1 0 0 0 0,-1 0-1 0 0,1 0 1 0 0,-1 0 0 0 0,0 1 0 0 0,1-1 0 0 0,-1 0 0 0 0,0 1 0 0 0,0-1-1 0 0,1 1 1 0 0,-1-1 0 0 0,0 1 0 0 0,0 0 0 0 0,0 0 0 0 0,1 0-1 0 0,-1 0 1 0 0,0 0 0 0 0,0 0 0 0 0,0 0 0 0 0,0 1 0 0 0,1-1 0 0 0,-1 1-1 0 0,0-1 1 0 0,0 1-28 0 0,-9 11 178 0 0,1 1 0 0 0,0 0-1 0 0,0 0 1 0 0,1 1 0 0 0,1 1-1 0 0,0-1 1 0 0,1 1-1 0 0,1 0 1 0 0,1 1 0 0 0,0 0-1 0 0,0-1 1 0 0,2 2 0 0 0,0-1-1 0 0,0 8-177 0 0,0-3-3 0 0,2 0 0 0 0,0 0 0 0 0,1 1-1 0 0,1-1 1 0 0,1 0 0 0 0,1-1 0 0 0,1 1-1 0 0,1 0 1 0 0,0-1 0 0 0,7 15 3 0 0,35 60-5078 0 0,-43-83 1897 0 0,-4-9-2591 0 0,2-3 2173 0 0</inkml:trace>
  <inkml:trace contextRef="#ctx0" brushRef="#br0" timeOffset="2431.916">2592 601 9082 0 0,'0'0'2216'0'0,"0"0"-535"0"0,0 0-225 0 0,0 0-360 0 0,0 0-336 0 0,0 0-231 0 0,0 0-153 0 0,192-30-168 0 0,-170 30-144 0 0,-2 0-152 0 0,-1 4-248 0 0,-5 0-521 0 0,-1-1-1231 0 0,-7 5-2409 0 0,1-8-5105 0 0</inkml:trace>
  <inkml:trace contextRef="#ctx0" brushRef="#br0" timeOffset="2608.059">2876 803 6041 0 0,'0'0'1409'0'0,"0"0"-345"0"0,0 0-120 0 0,0 0-192 0 0,0 0-512 0 0,0 0-512 0 0,0 0-1056 0 0,0 0-2017 0 0,0 0-2160 0 0</inkml:trace>
  <inkml:trace contextRef="#ctx0" brushRef="#br0" timeOffset="2865.03">2918 568 4849 0 0,'0'0'576'0'0,"0"0"-840"0"0,0 0 16 0 0,0 0-96 0 0,0 0-504 0 0,0 0-657 0 0,0 0-359 0 0,0 0 1512 0 0</inkml:trace>
  <inkml:trace contextRef="#ctx0" brushRef="#br0" timeOffset="3026.43">3007 730 0 0 0,'0'0'1134'0'0,"0"0"509"0"0,0 0 8 0 0,0 0-174 0 0,0 0-166 0 0,0 0-73 0 0,0 0-10 0 0,0 0 64 0 0,0 0 37 0 0,0 0 15 0 0,0 0-21 0 0,0 0-56 0 0,0 0-87 0 0,12 16-108 0 0,42 46-118 0 0,-54-61-917 0 0,1 0 0 0 0,-1 0 0 0 0,1-1 0 0 0,0 1 0 0 0,-1 0-1 0 0,1-1 1 0 0,0 1 0 0 0,0 0 0 0 0,-1-1 0 0 0,1 1 0 0 0,0-1 0 0 0,0 0 0 0 0,0 1 0 0 0,0-1 0 0 0,0 1 0 0 0,0-1 0 0 0,0 0 0 0 0,0 0 0 0 0,0 0 0 0 0,0 0 0 0 0,0 1-1 0 0,0-1 1 0 0,0 0 0 0 0,0-1 0 0 0,0 1 0 0 0,-1 0 0 0 0,1 0 0 0 0,0 0 0 0 0,0-1 0 0 0,0 1 0 0 0,0 0 0 0 0,0-1 0 0 0,0 1 0 0 0,0-1 0 0 0,0 1 0 0 0,-1-1 0 0 0,1 1-1 0 0,0-1 1 0 0,0 1 0 0 0,-1-1 0 0 0,1 0 0 0 0,0 0 0 0 0,-1 1 0 0 0,1-1 0 0 0,0 0 0 0 0,-1 0 0 0 0,1 0 0 0 0,-1 0 0 0 0,0 1 0 0 0,1-2-37 0 0,1-1 221 0 0,4-4-25 0 0,-1 0 0 0 0,-1 0 0 0 0,1-1 0 0 0,-1 1 0 0 0,0-1-1 0 0,-1 0 1 0 0,0 0 0 0 0,0 0 0 0 0,-1-1 0 0 0,0 1 0 0 0,0 0-1 0 0,-1-1 1 0 0,0-1-196 0 0,-1 6-69 0 0,0 0-1 0 0,0 0 0 0 0,0 0 0 0 0,-1 0 1 0 0,1 0-1 0 0,-1 1 0 0 0,0-1 1 0 0,0 0-1 0 0,-1 1 0 0 0,1-1 1 0 0,-1 0-1 0 0,1 1 0 0 0,-1-1 0 0 0,0 1 1 0 0,-1 0-1 0 0,1 0 0 0 0,0 0 1 0 0,-1 0-1 0 0,-2-1 70 0 0,-1-2-762 0 0,-11-7-1992 0 0,1 9-6452 0 0,13 4-805 0 0</inkml:trace>
  <inkml:trace contextRef="#ctx0" brushRef="#br0" timeOffset="3250.495">3187 818 3825 0 0,'0'0'3743'0'0,"0"0"-1213"0"0,0 0-383 0 0,0 0-34 0 0,0 0-282 0 0,0 0-432 0 0,0 0-372 0 0,0 0-239 0 0,0 0-160 0 0,0 0-128 0 0,0 0-105 0 0,0 0-91 0 0,0 0-79 0 0,16-18-49 0 0,49-55-66 0 0,-55 62-106 0 0,-9 9-21 0 0,0 0 1 0 0,0 0 0 0 0,0 1 0 0 0,0-1-1 0 0,0 0 1 0 0,1 0 0 0 0,-1 1 0 0 0,1-1-1 0 0,-1 1 1 0 0,1-1 0 0 0,-1 1 0 0 0,1 0-1 0 0,0-1 1 0 0,0 1 0 0 0,0 0 0 0 0,-1 0-1 0 0,1 0 1 0 0,0 1 0 0 0,0-1-1 0 0,1 0 1 0 0,-1 1 0 0 0,0-1 0 0 0,0 1-1 0 0,0 0 1 0 0,0 0 0 0 0,2-1 16 0 0,2 42-1560 0 0,-6-40 1560 0 0,0 0 0 0 0,0 0 0 0 0,0 0 0 0 0,0 0 1 0 0,0 1-1 0 0,1-1 0 0 0,-1 0 0 0 0,0 0 1 0 0,1 0-1 0 0,-1 0 0 0 0,1 0 0 0 0,-1 0 1 0 0,1 0-1 0 0,-1-1 0 0 0,1 1 0 0 0,0 0 1 0 0,0 0-1 0 0,-1 0 0 0 0,1 0 0 0 0,0-1 0 0 0,0 1 1 0 0,0 0-1 0 0,0-1 0 0 0,0 1 0 0 0,0-1 1 0 0,0 1-1 0 0,0-1 0 0 0,0 0 0 0 0,0 1 1 0 0,0-1-1 0 0,0 0 0 0 0,0 1 0 0 0,0-1 0 0 0,0 0 1 0 0,0 0-1 0 0,0 0 0 0 0,0 0 0 0 0,0 0 1 0 0,1 0-1 0 0,-1-1 0 0 0,0 1 0 0 0,0 0 1 0 0,0 0-1 0 0,0-1 0 0 0,0 1 0 0 0,0-1 0 0 0,0 1 1 0 0,0-1-1 0 0,0 1 0 0 0,0-1 0 0 0,52-27 194 0 0,-26-2-1694 0 0,-20 19-1828 0 0,-2 1-3769 0 0,-3 5-945 0 0</inkml:trace>
  <inkml:trace contextRef="#ctx0" brushRef="#br0" timeOffset="8669.01">3382 1 192 0 0,'0'0'1530'0'0,"0"0"123"0"0,0 0 120 0 0,0 0 16 0 0,0 0-80 0 0,0 0-123 0 0,0 0-140 0 0,0 0-81 0 0,0 0-61 0 0,0 0-89 0 0,0 0-100 0 0,7 0-95 0 0,61 0 4028 0 0,-33 41-3775 0 0,-17-9-1110 0 0,-2 1 0 0 0,-2 0 0 0 0,-1 0-1 0 0,-1 2 1 0 0,-2-1 0 0 0,-1 2-1 0 0,-2-1 1 0 0,0 14-163 0 0,-3-20 60 0 0,-1 0 0 0 0,-2 0 0 0 0,-1 1 0 0 0,-1-1 0 0 0,-1 0 0 0 0,-2 0-1 0 0,0 0 1 0 0,-3-1 0 0 0,0 1 0 0 0,-2-1 0 0 0,0-1 0 0 0,-2 0 0 0 0,-8 13-60 0 0,3-10 1 0 0,-1-1 0 0 0,-1-1 0 0 0,-2-1 0 0 0,-1 0 0 0 0,-1-1 0 0 0,-1-2 0 0 0,-1 0 0 0 0,-3 0-1 0 0,-86 38-4062 0 0,107-62 1412 0 0,5 0-1639 0 0,1 0-3817 0 0,4-3 1106 0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15.5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511 255 1448 0 0,'0'0'882'0'0,"0"0"74"0"0,0 0 188 0 0,0 0 177 0 0,0 0 100 0 0,0 0-59 0 0,0 0-141 0 0,0 0-104 0 0,0 0-110 0 0,0 0-119 0 0,0 0-120 0 0,0 0-112 0 0,0 0-75 0 0,-16 4-48 0 0,-99 33 670 0 0,27 7-515 0 0,-109 62 593 0 0,197-106-1286 0 0,-1 0-1 0 0,0 1 1 0 0,1-1 0 0 0,-1 1-1 0 0,1-1 1 0 0,-1 1-1 0 0,1-1 1 0 0,0 1 0 0 0,-1 0-1 0 0,1-1 1 0 0,-1 1-1 0 0,1-1 1 0 0,0 1 0 0 0,0 0-1 0 0,-1-1 1 0 0,1 1-1 0 0,0 0 1 0 0,0-1 0 0 0,0 1-1 0 0,0 0 1 0 0,0-1-1 0 0,0 1 1 0 0,0 0 0 0 0,0 0-1 0 0,0-1 1 0 0,0 1-1 0 0,0 0 1 0 0,0-1 0 0 0,0 1-1 0 0,0 0 1 0 0,1-1-1 0 0,-1 1 1 0 0,0 0 0 0 0,1-1-1 0 0,-1 1 1 0 0,0-1-1 0 0,1 1 1 0 0,-1 0 0 0 0,1-1-1 0 0,-1 1 1 0 0,1-1-1 0 0,-1 1 1 0 0,1-1 0 0 0,-1 0-1 0 0,1 1 1 0 0,-1-1-1 0 0,1 1 1 0 0,0-1 0 0 0,-1 0-1 0 0,1 0 1 0 0,0 1 5 0 0,36 19 115 0 0,47 20 255 0 0,-83-37-311 0 0,0 1 0 0 0,-1 0 0 0 0,1-1 1 0 0,-1 1-1 0 0,0 0 0 0 0,0 0 0 0 0,0-1 1 0 0,0 1-1 0 0,-1 0 0 0 0,1-1 0 0 0,-1 1 1 0 0,0 0-1 0 0,0-1 0 0 0,-1 1 0 0 0,1-1 1 0 0,-1 1-1 0 0,1-1 0 0 0,-1 0 0 0 0,0 0 1 0 0,0 1-1 0 0,-1-2 0 0 0,1 1 0 0 0,-1 0 1 0 0,1 0-1 0 0,-1-1 0 0 0,0 1 0 0 0,0-1-59 0 0,-6 10 116 0 0,-148 155 939 0 0,155-166-1046 0 0,0 0 1 0 0,1 1 0 0 0,-1-1 0 0 0,1 1 0 0 0,-1-1-1 0 0,1 1 1 0 0,0 0 0 0 0,0-1 0 0 0,-1 1 0 0 0,1 0 0 0 0,0 0-1 0 0,1 0 1 0 0,-1 0 0 0 0,0 0 0 0 0,1 0 0 0 0,-1 0-1 0 0,1 0 1 0 0,-1 0 0 0 0,1 0 0 0 0,0 1 0 0 0,0-1-1 0 0,0 0 1 0 0,0 0 0 0 0,0 0 0 0 0,1 0 0 0 0,-1 0 0 0 0,0 1-1 0 0,1-1 1 0 0,0 0 0 0 0,0 0 0 0 0,-1 0 0 0 0,1 0-1 0 0,0-1 1 0 0,0 1 0 0 0,1 0 0 0 0,-1 0 0 0 0,0-1 0 0 0,1 1-1 0 0,-1 0 1 0 0,1-1 0 0 0,-1 1 0 0 0,1-1 0 0 0,0 0-1 0 0,-1 0 1 0 0,1 0 0 0 0,0 1 0 0 0,0-2 0 0 0,0 1-1 0 0,0 0 1 0 0,0 0 0 0 0,0-1 0 0 0,0 1 0 0 0,1-1-10 0 0,215 69 796 0 0,-154-60-2457 0 0,-12-46-8509 0 0,-44 24 4952 0 0,-1 8-506 0 0</inkml:trace>
  <inkml:trace contextRef="#ctx0" brushRef="#br0" timeOffset="280.869">185 1 8346 0 0,'0'0'416'0'0,"0"0"-45"0"0,0 0 123 0 0,0 0 348 0 0,0 0 371 0 0,0 0 240 0 0,-1 34 79 0 0,-2 109-64 0 0,21 178 2845 0 0,-1-124-3614 0 0,-14-76-1073 0 0,-6 1 1 0 0,-5-1-1 0 0,-6 0 0 0 0,-22 86 374 0 0,35-200-400 0 0,-11 71-2389 0 0,13-52-1008 0 0,5-5-3358 0 0,-2-16 1644 0 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11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0 510 4633 0 0,'0'0'2601'0'0,"0"0"-1280"0"0,0 0-274 0 0,0 0 201 0 0,0 0 198 0 0,0 0-3 0 0,0 0-157 0 0,0 0-169 0 0,35-6-166 0 0,110-19-143 0 0,-7 8 953 0 0,172-9-813 0 0,-289 11-3505 0 0,-20-5-6198 0 0,-1 20 8363 0 0,0-5-8514 0 0</inkml:trace>
  <inkml:trace contextRef="#ctx0" brushRef="#br0" timeOffset="200.118">276 197 6569 0 0,'0'0'862'0'0,"0"0"-94"0"0,0 0 310 0 0,0 0 283 0 0,0 0 192 0 0,-2 37 34 0 0,-10 114-99 0 0,-1 16 1535 0 0,2 169-2277 0 0,23-273-2518 0 0,-5-44-2057 0 0,1-1-4532 0 0,-6-17 3288 0 0</inkml:trace>
  <inkml:trace contextRef="#ctx0" brushRef="#br0" timeOffset="3282.77">993 761 0 0 0,'0'0'304'0'0,"0"0"715"0"0,0 0 351 0 0,0 0 90 0 0,0 0-4 0 0,0 0-88 0 0,35-22-138 0 0,113-70-166 0 0,-24 0 1145 0 0,-95 69-1830 0 0,-1-1 1 0 0,-1-1-1 0 0,-1-1 0 0 0,-1-2 1 0 0,-1 0-1 0 0,-2-2 1 0 0,-1 0-1 0 0,13-25-379 0 0,-31 48 79 0 0,1 0-1 0 0,-1 0 1 0 0,-1 0-1 0 0,1-1 1 0 0,-1 1 0 0 0,-1-1-1 0 0,1 1 1 0 0,-1-1-1 0 0,-1 0 1 0 0,1 0-1 0 0,-1 1 1 0 0,-1-7-79 0 0,0 13-68 0 0,0 0 0 0 0,-1 0 1 0 0,1 1-1 0 0,0-1 0 0 0,-1 0 0 0 0,1 0 1 0 0,-1 1-1 0 0,1-1 0 0 0,-1 1 0 0 0,1-1 1 0 0,-1 1-1 0 0,0 0 0 0 0,1 0 0 0 0,-1-1 1 0 0,1 1-1 0 0,-1 0 0 0 0,1 1 0 0 0,-1-1 1 0 0,0 0-1 0 0,1 0 0 0 0,-1 1 0 0 0,1-1 1 0 0,-1 0-1 0 0,1 1 0 0 0,-1 0 0 0 0,1-1 1 0 0,-1 1-1 0 0,1 0 0 0 0,0 0 0 0 0,-1 0 1 0 0,0 0 67 0 0,-10 12-96 0 0,0-1-1 0 0,1 2 1 0 0,0-1 0 0 0,1 1 0 0 0,1 1 0 0 0,0 0 0 0 0,1 0 0 0 0,1 1 0 0 0,0 0 0 0 0,1 0 0 0 0,1 1 0 0 0,-1 4 96 0 0,-1 0 6 0 0,0 0 0 0 0,2 0 0 0 0,1 0-1 0 0,0 1 1 0 0,1 0 0 0 0,2-1 0 0 0,0 1 0 0 0,1 0-1 0 0,2 3-5 0 0,0-18 90 0 0,0 0 0 0 0,0 0 0 0 0,1 0 0 0 0,0-1 0 0 0,0 1 0 0 0,1-1 0 0 0,0 0 0 0 0,0 0 0 0 0,0 0 0 0 0,1-1 0 0 0,0 1 0 0 0,0-1 0 0 0,0 0 0 0 0,1-1 0 0 0,-1 1 0 0 0,1-1 0 0 0,0 0 0 0 0,1-1 0 0 0,-1 1 0 0 0,1-1 0 0 0,-1 0 0 0 0,1-1 0 0 0,0 0 0 0 0,0 0 0 0 0,0 0 0 0 0,0-1 0 0 0,0 0 0 0 0,1 0 0 0 0,-1-1 0 0 0,0 0 0 0 0,0 0 0 0 0,3-1-90 0 0,8 1 219 0 0,0-1 1 0 0,1-1 0 0 0,-1-1 0 0 0,-1 0 0 0 0,1-1-1 0 0,0-1 1 0 0,-1-1 0 0 0,0-1 0 0 0,0 0 0 0 0,-1-1-1 0 0,15-9-219 0 0,0 0 32 0 0,-1-1-1 0 0,-1-1 0 0 0,0-1 0 0 0,-2-2 1 0 0,0-1-1 0 0,-2-1 0 0 0,0-1 0 0 0,-2-1 1 0 0,-1-1-1 0 0,-1-1 0 0 0,-1-1 1 0 0,-2 0-1 0 0,0-2 0 0 0,-3 0 0 0 0,0-1 1 0 0,3-15-32 0 0,-17-22-961 0 0,-2 68 919 0 0,1-1 0 0 0,-1 1 0 0 0,0 0-1 0 0,0-1 1 0 0,0 1 0 0 0,0 0 0 0 0,0-1 0 0 0,0 1 0 0 0,0 0-1 0 0,0 0 1 0 0,0 0 0 0 0,0 0 0 0 0,-1 0 0 0 0,1 0 0 0 0,0 0-1 0 0,-1 0 1 0 0,1 0 0 0 0,-1 1 0 0 0,1-1 0 0 0,-1 1 0 0 0,1-1-1 0 0,-1 1 1 0 0,0 0 0 0 0,1-1 0 0 0,-1 1 0 0 0,1 0-1 0 0,-1 0 1 0 0,0 0 0 0 0,1 0 0 0 0,-1 0 0 0 0,1 1 0 0 0,-1-1-1 0 0,0 0 1 0 0,1 1 0 0 0,-1-1 0 0 0,1 1 0 0 0,-1-1 0 0 0,1 1-1 0 0,0 0 1 0 0,-2 0 42 0 0,-7 6-73 0 0,-1 1-1 0 0,1 0 1 0 0,0 0-1 0 0,1 1 0 0 0,-1 0 1 0 0,2 1-1 0 0,0 0 1 0 0,0 0-1 0 0,0 1 1 0 0,2 0-1 0 0,-4 6 74 0 0,6-11 0 0 0,-9 14 11 0 0,1 2 1 0 0,1 0-1 0 0,1 0 1 0 0,0 1 0 0 0,2 0-1 0 0,1 1 1 0 0,0-1-1 0 0,2 1 1 0 0,1 1-1 0 0,1-1 1 0 0,1 1-1 0 0,1 1-11 0 0,1-21 45 0 0,0 1 0 0 0,1-1-1 0 0,0 0 1 0 0,0 0-1 0 0,0 0 1 0 0,1 0 0 0 0,-1 0-1 0 0,1-1 1 0 0,0 1-1 0 0,1 0 1 0 0,-1-1 0 0 0,1 1-1 0 0,0-1 1 0 0,0 0-1 0 0,0 0 1 0 0,0 0 0 0 0,1-1-1 0 0,0 1 1 0 0,0-1-1 0 0,0 0 1 0 0,0 0 0 0 0,0 0-1 0 0,0 0 1 0 0,1-1-1 0 0,0 1 1 0 0,-1-1 0 0 0,1-1-1 0 0,0 1 1 0 0,0 0-1 0 0,0-1 1 0 0,2 0-45 0 0,8 2 205 0 0,0 0-1 0 0,1-1 1 0 0,-1-1-1 0 0,1 0 1 0 0,-1-1 0 0 0,1-1-1 0 0,-1 0 1 0 0,1-2 0 0 0,-1 1-1 0 0,1-2-204 0 0,34-13 260 0 0,0-2 0 0 0,-1-2-1 0 0,-1-2 1 0 0,-1-3 0 0 0,-1-1 0 0 0,-2-2-1 0 0,0-3 1 0 0,-3-1 0 0 0,0-2-1 0 0,-3-1 1 0 0,0-3 0 0 0,2-6-260 0 0,-29 34 19 0 0,0 0 1 0 0,-1 0-1 0 0,-1-1 0 0 0,1 0 1 0 0,-2-1-1 0 0,0 0 1 0 0,0 0-1 0 0,-1-1 0 0 0,-1 0 1 0 0,0 0-1 0 0,-1-1 0 0 0,-1 1 1 0 0,0-1-1 0 0,-1 0 1 0 0,-1 0-1 0 0,0-1 0 0 0,0-13-19 0 0,-4 26-6 0 0,0 1 1 0 0,0 0-1 0 0,0 0 0 0 0,0 0 0 0 0,0 0 0 0 0,0 0 1 0 0,0 1-1 0 0,-1-1 0 0 0,1 1 0 0 0,-1-1 0 0 0,1 1 1 0 0,-1 0-1 0 0,1 0 0 0 0,-1 0 0 0 0,0 0 0 0 0,0 0 1 0 0,1 1-1 0 0,-1-1 0 0 0,0 1 0 0 0,0 0 0 0 0,0 0 1 0 0,0 0-1 0 0,1 0 0 0 0,-1 0 0 0 0,0 1 0 0 0,0-1 1 0 0,0 1-1 0 0,1 0 0 0 0,-1 0 0 0 0,0 0 0 0 0,1 0 1 0 0,-1 0-1 0 0,1 0 0 0 0,-1 1 0 0 0,1-1 0 0 0,-1 1 1 0 0,-1 2 5 0 0,-16 11 4 0 0,1 0 1 0 0,0 2 0 0 0,1 1 0 0 0,1 0 0 0 0,0 1-1 0 0,2 0 1 0 0,0 2 0 0 0,1 0 0 0 0,1 0 0 0 0,1 1-1 0 0,1 1 1 0 0,1 0 0 0 0,2 0 0 0 0,0 1 0 0 0,1 0-1 0 0,1 1 1 0 0,1-1 0 0 0,2 1 0 0 0,0 0 0 0 0,1 5-5 0 0,2-22-8 0 0,0 0 0 0 0,0 1 0 0 0,1-1 0 0 0,0 0 0 0 0,1 0 0 0 0,-1 1 0 0 0,2-1 0 0 0,-1-1 0 0 0,1 1 0 0 0,0 0 0 0 0,1-1 0 0 0,-1 1 0 0 0,2-1 0 0 0,-1 0 0 0 0,1 0 0 0 0,0-1 0 0 0,0 1 0 0 0,1-1 0 0 0,0 0 0 0 0,0-1 0 0 0,0 1 0 0 0,1-1 0 0 0,3 2 8 0 0,1 0-88 0 0,0-1 1 0 0,1 0 0 0 0,-1-1-1 0 0,1 0 1 0 0,0-1 0 0 0,0 0-1 0 0,0-1 1 0 0,1 0 0 0 0,-1-1-1 0 0,1 0 1 0 0,1-1 87 0 0,84-20-5095 0 0,-58 0-2846 0 0,-28 9 629 0 0</inkml:trace>
  <inkml:trace contextRef="#ctx0" brushRef="#br0" timeOffset="3563.345">3089 437 3081 0 0,'0'0'1607'0'0,"0"0"-420"0"0,0 0-86 0 0,0 0 73 0 0,0 0 66 0 0,0 0 10 0 0,0 0-89 0 0,0 0-118 0 0,0 0-163 0 0,-17 33-133 0 0,-49 103-80 0 0,64-135-634 0 0,1 0 0 0 0,-1 1 0 0 0,1-1 0 0 0,0 1 0 0 0,0-1 0 0 0,0 1 0 0 0,-1 0 1 0 0,2 0-1 0 0,-1-1 0 0 0,0 1 0 0 0,0 0 0 0 0,1 0 0 0 0,-1 0 0 0 0,1 0 0 0 0,-1 0 0 0 0,1 0 0 0 0,0 0 0 0 0,0 0 0 0 0,0 0 0 0 0,0 0 1 0 0,0 0-1 0 0,0 0 0 0 0,0 0 0 0 0,1 0 0 0 0,-1 0 0 0 0,1 0 0 0 0,-1 0 0 0 0,1-1 0 0 0,0 1 0 0 0,0 0 0 0 0,0 0-33 0 0,3 3 233 0 0,4 1 16 0 0,0 1 0 0 0,0-1 1 0 0,1-1-1 0 0,0 0 1 0 0,0 0-1 0 0,0-1 1 0 0,0 0-1 0 0,1 0 1 0 0,-1-1-1 0 0,1 0 1 0 0,0-1-1 0 0,0 0 1 0 0,0-1-1 0 0,0 0 1 0 0,1 0-1 0 0,-1-1 1 0 0,0 0-1 0 0,0-1 1 0 0,0 0-1 0 0,0-1 1 0 0,0 0-1 0 0,0-1 1 0 0,0 0-1 0 0,0 0 1 0 0,8-5-250 0 0,-7 5 93 0 0,0-1 0 0 0,0 0 1 0 0,0 0-1 0 0,0-1 0 0 0,-1-1 0 0 0,0 0 0 0 0,0 0 1 0 0,0-1-1 0 0,-1 0 0 0 0,0-1 0 0 0,0 1 1 0 0,-1-2-1 0 0,0 0 0 0 0,0 0 0 0 0,-1 0 1 0 0,-1-1-1 0 0,1 1 0 0 0,-2-2 0 0 0,1 1 0 0 0,-1-1 1 0 0,-1 0-1 0 0,3-7-93 0 0,-8 13-62 0 0,1 1 0 0 0,0-1 0 0 0,-1 0 0 0 0,0 1 0 0 0,0-1 1 0 0,-1 1-1 0 0,1-1 0 0 0,-1 1 0 0 0,0 0 0 0 0,0 0 0 0 0,0 0 0 0 0,-1 0 0 0 0,1 0 0 0 0,-1 0 0 0 0,0 0 1 0 0,0 1-1 0 0,0-1 0 0 0,-1 1 0 0 0,1 0 0 0 0,-1 0 0 0 0,0 1 0 0 0,0-1 0 0 0,0 1 0 0 0,-2-2 62 0 0,-110-36-4862 0 0,65 39-600 0 0,39 1 2271 0 0,-6 0-6492 0 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54.4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1152 0 0 0,'0'0'629'0'0,"0"0"536"0"0,0 0 263 0 0,0 0 54 0 0,0 0-9 0 0,0 0-38 0 0,0 0-40 0 0,35 0-65 0 0,111-2-105 0 0,-73-14 400 0 0,-60 8-1217 0 0,42-21 465 0 0,-2-3-1 0 0,-1-3 1 0 0,-2-1-1 0 0,-1-3 1 0 0,-2-1 0 0 0,40-47-873 0 0,-66 66 60 0 0,-2 0 1 0 0,0-1-1 0 0,-2-1 0 0 0,0-1 1 0 0,-2 0-1 0 0,0-1 1 0 0,-2-1-1 0 0,-1 0 0 0 0,-1-1 1 0 0,-1-2-61 0 0,-8 27-32 0 0,-1-1 0 0 0,1 1 0 0 0,-1-1 0 0 0,0 0 0 0 0,0 0 0 0 0,0 0 0 0 0,0 1 0 0 0,0-1 0 0 0,-1 0 0 0 0,0 0 0 0 0,1 0 0 0 0,-1 0 0 0 0,0 0 0 0 0,0 0 0 0 0,-1 0 0 0 0,1 0 0 0 0,-1 0 0 0 0,1 0 0 0 0,-1 0 0 0 0,0 0 0 0 0,0 0 0 0 0,0 0 0 0 0,0 1 0 0 0,-1-1 0 0 0,1 0 0 0 0,-1 1 0 0 0,0-1 0 0 0,1 1 0 0 0,-1 0 0 0 0,0 0 0 0 0,-1-1 0 0 0,1 1 0 0 0,0 0 1 0 0,-1 1-1 0 0,1-1 0 0 0,-1 0 0 0 0,1 1 0 0 0,-1-1 0 0 0,0 1 0 0 0,1 0 0 0 0,-1 0 0 0 0,0 0 0 0 0,0 0 0 0 0,0 1 0 0 0,0-1 0 0 0,0 1 0 0 0,0 0 0 0 0,0-1 0 0 0,0 1 0 0 0,-1 1 32 0 0,-4 2-131 0 0,0 1 1 0 0,1 0-1 0 0,-1 1 0 0 0,1 0 1 0 0,0 0-1 0 0,0 1 1 0 0,1 0-1 0 0,0 0 0 0 0,0 0 1 0 0,0 1-1 0 0,1-1 1 0 0,0 2-1 0 0,0-1 0 0 0,1 0 1 0 0,-3 8 130 0 0,3-9-56 0 0,-13 20-29 0 0,2 1 0 0 0,1 0 0 0 0,1 1 1 0 0,1 1-1 0 0,2 0 0 0 0,1 0 0 0 0,1 1 1 0 0,1 0-1 0 0,2 0 0 0 0,1 1 1 0 0,1 12 84 0 0,3-39 13 0 0,0-1 1 0 0,0 1-1 0 0,1 0 1 0 0,-1 0-1 0 0,1-1 1 0 0,0 1 0 0 0,0-1-1 0 0,0 1 1 0 0,1-1-1 0 0,-1 1 1 0 0,1-1-1 0 0,0 1 1 0 0,0-1 0 0 0,0 0-1 0 0,0 0 1 0 0,0 0-1 0 0,1 0 1 0 0,-1-1-1 0 0,1 1 1 0 0,0-1 0 0 0,0 1-1 0 0,0-1 1 0 0,0 0-1 0 0,0 0 1 0 0,1 0-1 0 0,-1-1 1 0 0,0 1 0 0 0,1-1-1 0 0,3 1-13 0 0,110 12 883 0 0,-94-17-726 0 0,-1-2-1 0 0,0 0 1 0 0,0-2 0 0 0,0 0 0 0 0,-1-2-1 0 0,0 0 1 0 0,-1-1 0 0 0,0-1 0 0 0,-1-1-1 0 0,0-1 1 0 0,11-10-157 0 0,10-2 82 0 0,-2-1-1 0 0,-1-3 0 0 0,-1 0 1 0 0,-1-3-1 0 0,-2-1 0 0 0,-2-1 1 0 0,24-33-82 0 0,-27-6-75 0 0,-29 72 52 0 0,0 0-1 0 0,0 0 1 0 0,0 0-1 0 0,0 1 1 0 0,-1-1 0 0 0,1 0-1 0 0,0 1 1 0 0,0-1-1 0 0,-1 1 1 0 0,1-1 0 0 0,0 1-1 0 0,-1 0 1 0 0,1 0-1 0 0,-1-1 1 0 0,1 1 0 0 0,0 0-1 0 0,-1 0 1 0 0,1 0-1 0 0,0 0 1 0 0,-1 1 0 0 0,1-1-1 0 0,-1 0 1 0 0,1 1 0 0 0,0-1-1 0 0,0 1 1 0 0,-1-1-1 0 0,1 1 1 0 0,0-1 0 0 0,0 1-1 0 0,-1 0 1 0 0,1 0-1 0 0,0-1 1 0 0,0 1 0 0 0,0 0-1 0 0,0 0 1 0 0,0 0-1 0 0,0 0 24 0 0,-11 9-30 0 0,-1 1-1 0 0,2 0 0 0 0,-1 1 0 0 0,1 0 1 0 0,1 1-1 0 0,1 0 0 0 0,-1 0 0 0 0,2 1 1 0 0,0 0-1 0 0,1 1 0 0 0,0-1 1 0 0,1 1-1 0 0,1 1 0 0 0,0-1 0 0 0,1 1 1 0 0,1 0-1 0 0,0 0 0 0 0,1 0 0 0 0,1 0 1 0 0,1 10 30 0 0,1-22 3 0 0,-1-1 0 0 0,2 1 0 0 0,-1-1 0 0 0,0 1 0 0 0,1-1 1 0 0,-1 0-1 0 0,1 1 0 0 0,0-1 0 0 0,0 0 0 0 0,0 0 0 0 0,1 0 1 0 0,-1-1-1 0 0,1 1 0 0 0,-1 0 0 0 0,1-1 0 0 0,0 0 0 0 0,0 1 1 0 0,0-1-1 0 0,0-1 0 0 0,1 1 0 0 0,-1 0 0 0 0,0-1 0 0 0,1 1 1 0 0,-1-1-1 0 0,4 0-3 0 0,93 14 594 0 0,-82-15-465 0 0,0-1-1 0 0,1-1 1 0 0,-1 0-1 0 0,0-1 0 0 0,0-1 1 0 0,-1-1-1 0 0,1 0 1 0 0,-1-2-1 0 0,0 0 1 0 0,0 0-1 0 0,-1-2 1 0 0,5-3-129 0 0,9-5 108 0 0,0-2-1 0 0,-2-1 1 0 0,0-1 0 0 0,-2-2 0 0 0,0 0 0 0 0,-2-2-1 0 0,0 0 1 0 0,-2-2 0 0 0,-1-1 0 0 0,-1 0 0 0 0,-1-1-1 0 0,4-12-107 0 0,-18 28 27 0 0,-1 0-1 0 0,0-1 1 0 0,-1 1-1 0 0,-1 0 1 0 0,0-1 0 0 0,-1 0-1 0 0,0 1 1 0 0,-1-1-1 0 0,-1-8-26 0 0,0 21-9 0 0,1 0 1 0 0,-1 0-1 0 0,1 0 1 0 0,-1 0-1 0 0,1 0 0 0 0,-1 0 1 0 0,0 0-1 0 0,1 0 1 0 0,-1 0-1 0 0,0 0 0 0 0,0 0 1 0 0,0 0-1 0 0,0 0 1 0 0,0 1-1 0 0,0-1 0 0 0,0 0 1 0 0,0 1-1 0 0,0-1 1 0 0,0 1-1 0 0,0-1 0 0 0,0 1 1 0 0,0-1-1 0 0,-1 1 0 0 0,1 0 1 0 0,0 0-1 0 0,0 0 1 0 0,0-1-1 0 0,-1 1 0 0 0,1 0 1 0 0,0 0-1 0 0,0 1 1 0 0,0-1-1 0 0,-1 0 0 0 0,1 0 1 0 0,0 1-1 0 0,0-1 1 0 0,0 0-1 0 0,0 1 0 0 0,-1-1 1 0 0,1 1-1 0 0,0 0 0 0 0,0-1 1 0 0,0 1-1 0 0,0 0 1 0 0,0-1-1 0 0,1 1 0 0 0,-1 0 1 0 0,0 0-1 0 0,0 0 1 0 0,0 0-1 0 0,1 0 0 0 0,-1 0 1 0 0,0 0-1 0 0,1 0 1 0 0,-1 0-1 0 0,1 0 0 0 0,0 1 9 0 0,-7 5-17 0 0,1 1 0 0 0,0 0 0 0 0,1 0-1 0 0,0 0 1 0 0,0 1 0 0 0,1 0-1 0 0,0 0 1 0 0,1 0 0 0 0,-1 1 0 0 0,2-1-1 0 0,-1 1 1 0 0,2-1 0 0 0,-1 1 0 0 0,1 0-1 0 0,1 0 1 0 0,0 0 0 0 0,0 0 0 0 0,1-1-1 0 0,0 1 1 0 0,0 0 0 0 0,1 0 0 0 0,1-1-1 0 0,0 1 1 0 0,0-1 0 0 0,1 0 0 0 0,0 0-1 0 0,0 0 1 0 0,1-1 0 0 0,0 1 0 0 0,1-1-1 0 0,0 0 1 0 0,0-1 0 0 0,0 1-1 0 0,4 2 19 0 0,4 1-112 0 0,0 0 0 0 0,1-1 0 0 0,0 0 0 0 0,0-2 0 0 0,1 0 0 0 0,0 0 0 0 0,0-1 0 0 0,1-1 0 0 0,0-1 0 0 0,0-1 0 0 0,0 0 1 0 0,6 0 110 0 0,47 2-3564 0 0,-25-12-4799 0 0,-33 3 2047 0 0</inkml:trace>
  <inkml:trace contextRef="#ctx0" brushRef="#br0" timeOffset="231.988">2365 567 7802 0 0,'0'0'973'0'0,"0"0"103"0"0,0 0 238 0 0,0 0 132 0 0,0 0-99 0 0,0 0-150 0 0,0 0-85 0 0,34 4-119 0 0,108 13-116 0 0,-107-13-544 0 0,0-2 0 0 0,0-2 0 0 0,0-1 0 0 0,1-1 0 0 0,16-5-333 0 0,2 1-146 0 0,39-10-1576 0 0,-41 6-4519 0 0,-42 10 1614 0 0,-5 0-2439 0 0</inkml:trace>
  <inkml:trace contextRef="#ctx0" brushRef="#br0" timeOffset="398.014">2427 861 2040 0 0,'0'0'2041'0'0,"0"0"-569"0"0,0 0-80 0 0,0 0 153 0 0,0 0-129 0 0,0 0-288 0 0,0 0-279 0 0,210 19-297 0 0,-171-27-208 0 0,7-3-248 0 0,2 0-264 0 0,3 0-360 0 0,-1 0-857 0 0,-8 0-1703 0 0,-18 4-4618 0 0</inkml:trace>
  <inkml:trace contextRef="#ctx0" brushRef="#br0" timeOffset="1068.552">3743 463 1808 0 0,'0'0'1445'0'0,"0"0"106"0"0,0 0 150 0 0,0 0 108 0 0,0 0-77 0 0,0 0-204 0 0,0 0-255 0 0,0 0-245 0 0,0 0-164 0 0,0 0-141 0 0,-27 34-123 0 0,-82 102-90 0 0,82-84-82 0 0,26-47-337 0 0,1-1 1 0 0,0 1-1 0 0,0-1 0 0 0,1 1 1 0 0,-1 0-1 0 0,1-1 1 0 0,0 1-1 0 0,0-1 1 0 0,1 0-1 0 0,-1 1 1 0 0,1-1-1 0 0,0 0 1 0 0,0 0-1 0 0,0 0 1 0 0,1 0-1 0 0,-1 0 0 0 0,1 0 1 0 0,0-1-1 0 0,0 1 1 0 0,0-1-1 0 0,1 0 1 0 0,-1 0-1 0 0,1 0 1 0 0,0-1-1 0 0,0 1 1 0 0,0-1-1 0 0,0 0 1 0 0,0 0-1 0 0,0 0 0 0 0,0 0 1 0 0,3 0-92 0 0,4 1 196 0 0,0-1 1 0 0,1 1-1 0 0,0-2 1 0 0,-1 0 0 0 0,1 0-1 0 0,0-1 1 0 0,0 0-1 0 0,-1-1 1 0 0,1 0-1 0 0,0-1 1 0 0,-1-1-1 0 0,0 1 1 0 0,1-2-1 0 0,-1 0 1 0 0,0 0-1 0 0,6-4-196 0 0,156-107 1211 0 0,-172 114-1201 0 0,17-12 34 0 0,-1-1 0 0 0,-1 0 1 0 0,0-2-1 0 0,-1 1 0 0 0,-1-2 0 0 0,0 0 1 0 0,-1-1-1 0 0,-1 0 0 0 0,-1-1 0 0 0,0 0 1 0 0,-2-1-1 0 0,0 0 0 0 0,-1 0 1 0 0,-1-1-1 0 0,-1 0 0 0 0,-1 0 0 0 0,-1 0 1 0 0,-1-1-1 0 0,0 0 0 0 0,-2 0 0 0 0,-1-14-44 0 0,-2 24-77 0 0,-1 0-1 0 0,0 0 1 0 0,-1 1-1 0 0,0-1 0 0 0,-1 1 1 0 0,0 0-1 0 0,-1 0 0 0 0,0 0 1 0 0,0 1-1 0 0,-2-1 1 0 0,1 2-1 0 0,-1-1 0 0 0,0 1 1 0 0,-1 1-1 0 0,0-1 1 0 0,-1 1-1 0 0,0 1 0 0 0,0 0 1 0 0,0 0-1 0 0,-1 1 1 0 0,0 0-1 0 0,0 1 0 0 0,0 1 1 0 0,-1-1-1 0 0,0 2 1 0 0,0 0-1 0 0,0 0 0 0 0,0 1 1 0 0,0 0-1 0 0,0 1 0 0 0,-1 1 1 0 0,1 0-1 0 0,0 0 1 0 0,-1 1-1 0 0,1 1 0 0 0,-11 3 78 0 0,11 0-8 0 0,0 1-1 0 0,1 0 0 0 0,0 1 0 0 0,0 0 1 0 0,0 1-1 0 0,1 0 0 0 0,0 0 0 0 0,1 1 1 0 0,0 1-1 0 0,1-1 0 0 0,0 1 0 0 0,0 1 1 0 0,1 0-1 0 0,0 0 0 0 0,1 0 0 0 0,0 1 1 0 0,1 0-1 0 0,0 0 0 0 0,1 0 0 0 0,0 0 1 0 0,1 1-1 0 0,1 0 0 0 0,0-1 0 0 0,0 1 1 0 0,1 1 8 0 0,1 1-2 0 0,-1-1 1 0 0,2 1-1 0 0,0-1 1 0 0,1 0-1 0 0,0 1 1 0 0,1-1-1 0 0,1 0 1 0 0,0 0-1 0 0,1-1 1 0 0,0 1-1 0 0,1-1 1 0 0,1 0-1 0 0,0-1 1 0 0,0 1-1 0 0,1-1 1 0 0,9 9 1 0 0,-1-6-74 0 0,1 0 0 0 0,0-2 0 0 0,1 0 0 0 0,0 0 0 0 0,1-2 0 0 0,0 0 0 0 0,1-1 0 0 0,0-2 0 0 0,1 0 0 0 0,0-1 0 0 0,0 0 0 0 0,0-2 0 0 0,1-1 0 0 0,0 0 0 0 0,0-2 1 0 0,0-1-1 0 0,0 0 0 0 0,0-2 0 0 0,0 0 0 0 0,6-2 74 0 0,73-35-6049 0 0,-42 0-3159 0 0,-53 35 7929 0 0,10-9-2799 0 0</inkml:trace>
  <inkml:trace contextRef="#ctx0" brushRef="#br0" timeOffset="1379.962">4666 36 8538 0 0,'0'0'1583'0'0,"0"0"-134"0"0,0 0-159 0 0,0 0-66 0 0,0 0-46 0 0,0 0-74 0 0,0 0-89 0 0,-28 35-133 0 0,-82 108-169 0 0,106-140-665 0 0,0 1 0 0 0,1 0 0 0 0,-1 0 0 0 0,1 1 0 0 0,0-1 0 0 0,1 1 0 0 0,-1-1 0 0 0,1 1 0 0 0,0 0 0 0 0,0 0 0 0 0,0 0 0 0 0,0 0-1 0 0,1 0 1 0 0,0 0 0 0 0,0 0 0 0 0,1 1 0 0 0,-1-1-48 0 0,1 9 132 0 0,-1-4-33 0 0,0 0 0 0 0,1 0 0 0 0,0 0 1 0 0,1 1-1 0 0,0-1 0 0 0,1 0 0 0 0,0 0 0 0 0,0-1 0 0 0,1 1 0 0 0,0 0 1 0 0,1-1-1 0 0,0 1 0 0 0,1-1 0 0 0,-1 0 0 0 0,2-1 0 0 0,-1 1 0 0 0,1-1 1 0 0,1 0-1 0 0,-1-1 0 0 0,1 1 0 0 0,1-1 0 0 0,-1-1 0 0 0,1 1 1 0 0,1-1-1 0 0,-1-1 0 0 0,7 4-99 0 0,-2-4 171 0 0,1 0-1 0 0,0 0 1 0 0,0-1 0 0 0,0-1 0 0 0,1-1 0 0 0,-1 0 0 0 0,1-1 0 0 0,-1 0-1 0 0,1-1 1 0 0,4-1-171 0 0,-1-2 90 0 0,0 0 0 0 0,-1-1 1 0 0,0 0-1 0 0,0-2 0 0 0,0 0 0 0 0,-1-1 0 0 0,0-1 0 0 0,0 0 1 0 0,-1-1-1 0 0,0-1 0 0 0,0 0 0 0 0,-1-1 0 0 0,-1-1 0 0 0,0 0 0 0 0,0 0 1 0 0,-1-2-1 0 0,-1 1 0 0 0,0-1 0 0 0,-1-1 0 0 0,3-6-90 0 0,-4 6-25 0 0,0-1 0 0 0,-1 0 0 0 0,-1-1 0 0 0,-1 1 0 0 0,0-1 0 0 0,-1 0 0 0 0,-1-1 0 0 0,0 0 0 0 0,-2 1 0 0 0,1-3 25 0 0,-3 14-112 0 0,1 0-1 0 0,-1 0 1 0 0,0 0-1 0 0,0 0 0 0 0,-1 0 1 0 0,0 0-1 0 0,0 0 1 0 0,0 0-1 0 0,-1 0 1 0 0,0 1-1 0 0,0-1 1 0 0,0 1-1 0 0,-1-1 1 0 0,1 1-1 0 0,-2 0 1 0 0,1 0-1 0 0,0 0 1 0 0,-1 0-1 0 0,0 1 1 0 0,0-1-1 0 0,0 1 1 0 0,-1 0-1 0 0,1 0 1 0 0,-1 1-1 0 0,0-1 1 0 0,0 1-1 0 0,0 0 1 0 0,-1 1-1 0 0,1-1 1 0 0,-1 1-1 0 0,-2-1 113 0 0,-3 0-445 0 0,0 1 1 0 0,0 0-1 0 0,0 1 0 0 0,0 0 0 0 0,-1 0 1 0 0,1 1-1 0 0,0 1 0 0 0,0 0 0 0 0,0 1 1 0 0,0 0-1 0 0,0 0 0 0 0,0 1 0 0 0,-3 2 445 0 0,-83 34-9965 0 0,68-26 3438 0 0</inkml:trace>
  <inkml:trace contextRef="#ctx0" brushRef="#br0" timeOffset="1664.154">4463 482 3649 0 0,'0'0'2580'0'0,"0"0"-122"0"0,0 0-97 0 0,0 0-184 0 0,0 0-339 0 0,0 0-316 0 0,0 0-266 0 0,0 0-249 0 0,0 0-221 0 0,32-25-205 0 0,99-76-170 0 0,-42 35 258 0 0,-75 58-526 0 0,-9 4-110 0 0,0 0 0 0 0,1 0 0 0 0,0 1-1 0 0,0-1 1 0 0,0 1 0 0 0,0 1 0 0 0,0-1 0 0 0,1 1 0 0 0,-1 0 0 0 0,1 0 0 0 0,0 1 0 0 0,-1 0 0 0 0,1 0-1 0 0,0 1 1 0 0,0 0 0 0 0,0 0 0 0 0,-1 0 0 0 0,5 1-33 0 0,54 53 252 0 0,-52-44-219 0 0,0-1 0 0 0,1-1 1 0 0,0 0-1 0 0,0-1 0 0 0,1 0 0 0 0,0-1 0 0 0,0-1 1 0 0,0 0-1 0 0,9 1-33 0 0,109 5-288 0 0,-77-26-4973 0 0,-49 13 3525 0 0,0-1-1223 0 0,-1 0-1810 0 0,3 0-2799 0 0</inkml:trace>
  <inkml:trace contextRef="#ctx0" brushRef="#br0" timeOffset="2000.944">3375 1005 4529 0 0,'0'0'1691'0'0,"0"0"-24"0"0,0 0 1 0 0,36-2 41 0 0,116-4-141 0 0,274-45 4089 0 0,173-30-2075 0 0,2 33-3330 0 0,-358 39-2064 0 0,-164 7-1890 0 0,1 2-4229 0 0,-53 0-947 0 0</inkml:trace>
  <inkml:trace contextRef="#ctx0" brushRef="#br0" timeOffset="6782.134">4073 1281 944 0 0,'0'0'648'0'0,"0"0"-78"0"0,0 0 85 0 0,0 0 217 0 0,0 0 228 0 0,0 0 150 0 0,0 0 5 0 0,-29 34-73 0 0,-87 109-128 0 0,66-65 247 0 0,45-63-1022 0 0,2-11-199 0 0,1-1-1 0 0,1 0 1 0 0,-1 1 0 0 0,0-1-1 0 0,1 1 1 0 0,-1 0-1 0 0,1-1 1 0 0,0 1-1 0 0,1 0 1 0 0,-1 0-1 0 0,1 0 1 0 0,-1 0-1 0 0,1-1 1 0 0,0 1-1 0 0,0 0 1 0 0,1 0 0 0 0,-1 0-1 0 0,1 0 1 0 0,0 0-1 0 0,0-1 1 0 0,0 1-1 0 0,1 0 1 0 0,-1-1-1 0 0,1 1 1 0 0,0-1-1 0 0,0 0 1 0 0,0 1-1 0 0,0-1 1 0 0,0 0 0 0 0,1 0-1 0 0,0 0 1 0 0,-1-1-1 0 0,1 1 1 0 0,0-1-1 0 0,1 1 1 0 0,-1-1-1 0 0,0 0 1 0 0,0 0-1 0 0,4 1-79 0 0,6-1 217 0 0,-1 0 0 0 0,1-1-1 0 0,0 0 1 0 0,-1-1-1 0 0,1 0 1 0 0,0-1 0 0 0,-1-1-1 0 0,1 0 1 0 0,-1-1-1 0 0,0 0 1 0 0,0-1 0 0 0,0 0-1 0 0,0-1 1 0 0,0 0-1 0 0,-1-1 1 0 0,0 0 0 0 0,0-1-217 0 0,19-13 461 0 0,-1-1 0 0 0,-1-1 1 0 0,0-2-1 0 0,-2 0 1 0 0,10-15-462 0 0,-18 22 74 0 0,-1-1 0 0 0,-1-1 1 0 0,0-1-1 0 0,-2 0 0 0 0,0-1 1 0 0,-2-1-1 0 0,0 0 0 0 0,-1 0 1 0 0,-2-1-1 0 0,0 0 0 0 0,-1-1 1 0 0,-2 0-1 0 0,0 0 0 0 0,-2-1 1 0 0,1-10-75 0 0,-5 27-16 0 0,2-3-73 0 0,0 0 0 0 0,-2 0 1 0 0,1-1-1 0 0,-1 1 0 0 0,-1 0 0 0 0,0 0 0 0 0,0 0 0 0 0,-2 0 1 0 0,1 0-1 0 0,-1 0 0 0 0,0 1 0 0 0,-1-1 0 0 0,-1 1 0 0 0,1 0 1 0 0,-2 0-1 0 0,1 0 0 0 0,-3-1 89 0 0,6 9-27 0 0,-1 0-1 0 0,0-1 1 0 0,0 1-1 0 0,0 0 1 0 0,0 0 0 0 0,-1 1-1 0 0,1-1 1 0 0,0 1-1 0 0,-1 0 1 0 0,1 0 0 0 0,-1 0-1 0 0,0 0 1 0 0,1 0-1 0 0,-1 1 1 0 0,1 0 0 0 0,-1 0-1 0 0,0 0 1 0 0,1 0 0 0 0,-1 0-1 0 0,0 1 1 0 0,1-1-1 0 0,-1 1 1 0 0,1 0 0 0 0,-1 0-1 0 0,1 1 1 0 0,-1-1-1 0 0,1 1 1 0 0,0-1 0 0 0,-1 1 27 0 0,-85 66-124 0 0,73-51 165 0 0,1 0-1 0 0,1 1 1 0 0,0 0-1 0 0,2 1 0 0 0,0 1 1 0 0,1 0-1 0 0,1 0 1 0 0,0 1-1 0 0,2 1 0 0 0,1-1 1 0 0,0 1-1 0 0,2 1 1 0 0,0-1-1 0 0,2 1 0 0 0,0 0 1 0 0,2-1-1 0 0,1 16-40 0 0,1-30 75 0 0,0 0-1 0 0,1-1 1 0 0,-1 1-1 0 0,2 0 1 0 0,-1-1-1 0 0,1 1 1 0 0,1-1-1 0 0,-1 0 1 0 0,1 0-1 0 0,1 0 1 0 0,-1-1-1 0 0,1 0 1 0 0,0 1-1 0 0,0-2 1 0 0,1 1-1 0 0,0 0 1 0 0,0-1-1 0 0,0 0 1 0 0,0-1 0 0 0,1 1-1 0 0,0-1 1 0 0,1 0-75 0 0,9 5 173 0 0,0-1 1 0 0,1 0 0 0 0,-1-2 0 0 0,1 0 0 0 0,1-1 0 0 0,-1 0-1 0 0,1-2 1 0 0,15 1-174 0 0,195 4 460 0 0,-163-23-3008 0 0,-58 5-4687 0 0,-7 9-3631 0 0</inkml:trace>
  <inkml:trace contextRef="#ctx0" brushRef="#br0" timeOffset="7199.003">4992 909 12667 0 0,'0'0'1801'0'0,"0"0"-682"0"0,0 0-333 0 0,0 0 38 0 0,0 0 84 0 0,0 0-8 0 0,0 0-91 0 0,0 0-167 0 0,0 0-160 0 0,0 0-121 0 0,0 0-97 0 0,0 0-64 0 0,0 0-46 0 0,-10 24-14 0 0,-29 75-24 0 0,-25 50 121 0 0,51-113-225 0 0,-16 83-39 0 0,29-113 25 0 0,0 0-1 0 0,0 0 1 0 0,0 0-1 0 0,1 0 0 0 0,0 0 1 0 0,0 0-1 0 0,1 0 1 0 0,0 0-1 0 0,0-1 0 0 0,0 1 1 0 0,1-1-1 0 0,-1 1 1 0 0,1-1-1 0 0,0 0 0 0 0,1 0 1 0 0,0 0-1 0 0,-1-1 1 0 0,1 1-1 0 0,1-1 0 0 0,-1 0 1 0 0,2 1 2 0 0,7 2 66 0 0,1 0 1 0 0,0-1-1 0 0,0-1 1 0 0,1 0-1 0 0,-1-1 1 0 0,1 0-1 0 0,0-1 1 0 0,0-1-1 0 0,0 0 1 0 0,1-2-1 0 0,-1 1 1 0 0,0-2-1 0 0,1 0 1 0 0,-1-1-1 0 0,1 0-66 0 0,-10 1-24 0 0,0 1 0 0 0,-1-1 0 0 0,1 0 0 0 0,0-1 0 0 0,-1 1 0 0 0,1-1 0 0 0,-1 0 0 0 0,1-1 0 0 0,-1 1 0 0 0,0-1 0 0 0,0 0 0 0 0,0 0 0 0 0,-1-1 0 0 0,1 1 0 0 0,3-5 24 0 0,5-29-4298 0 0,-13 30 2009 0 0,-2-12-7630 0 0,-1 15 3447 0 0</inkml:trace>
  <inkml:trace contextRef="#ctx0" brushRef="#br0" timeOffset="7453.554">4592 1244 12995 0 0,'0'0'1168'0'0,"0"0"-136"0"0,0 0 8 0 0,0 0 33 0 0,0 0-193 0 0,195 0-96 0 0,-147 0-72 0 0,2-4-136 0 0,9-3-104 0 0,-2-4-216 0 0,5 4-224 0 0,5-4-288 0 0,-3-1-568 0 0,-1 1-1224 0 0,-15 4-2769 0 0,-19 3-7410 0 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06.0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0 376 6881 0 0,'0'0'743'0'0,"0"0"-292"0"0,0 0-15 0 0,0 0 283 0 0,0 0 371 0 0,0 0 238 0 0,0 0-32 0 0,0 0-176 0 0,39-11-179 0 0,122-37-211 0 0,-24 23 243 0 0,342-26 227 0 0,-421 46-2623 0 0,-84 2-12565 0 0,20 3 11491 0 0</inkml:trace>
  <inkml:trace contextRef="#ctx0" brushRef="#br0" timeOffset="258.872">35 535 11098 0 0,'0'0'536'0'0,"0"0"-549"0"0,0 0-104 0 0,0 0 305 0 0,0 0 483 0 0,0 0 250 0 0,0 0-9 0 0,35-5-117 0 0,112-14-128 0 0,81-18 535 0 0,191-13-1026 0 0,-332 43-393 0 0,-23 1-3313 0 0,-20 4-6710 0 0,-44 2 7191 0 0</inkml:trace>
  <inkml:trace contextRef="#ctx0" brushRef="#br0" timeOffset="584.153">426 1 7858 0 0,'0'0'1329'0'0,"0"0"-465"0"0,0 0-479 0 0,0 0-231 0 0,0 0 61 0 0,0 0 266 0 0,0 0 301 0 0,0 0 227 0 0,0 0 65 0 0,0 0-100 0 0,0 0-177 0 0,0 0-183 0 0,0 0-125 0 0,37 24-68 0 0,122 78-34 0 0,-33-40 297 0 0,163 60 298 0 0,-224-71-893 0 0,-64-49-58 0 0,0 1 0 0 0,-1 0 1 0 0,1 0-1 0 0,-1-1 0 0 0,1 1 0 0 0,-1 0 0 0 0,0 0 0 0 0,0 0 0 0 0,-1 0 1 0 0,1 0-1 0 0,0-1 0 0 0,-1 1 0 0 0,0 0 0 0 0,0 0 0 0 0,0-1 0 0 0,0 1 1 0 0,0 0-1 0 0,0-1 0 0 0,-1 1 0 0 0,1-1 0 0 0,-1 0 0 0 0,0 1 0 0 0,1-1 0 0 0,-1 0 1 0 0,0 0-1 0 0,0 0 0 0 0,-1 0 0 0 0,1-1 0 0 0,0 1 0 0 0,-1 0 0 0 0,-1 0-31 0 0,1 1 11 0 0,-30 25 193 0 0,-1-2 0 0 0,-1-1 0 0 0,-2-2-1 0 0,-21 11-203 0 0,-132 94-272 0 0,147-74-2135 0 0,21-13-6968 0 0,15-30 50 0 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17.7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1 103 6929 0 0,'0'0'1186'0'0,"0"0"-110"0"0,0 0 85 0 0,0 0 259 0 0,0 0 37 0 0,0 0-142 0 0,0 0-158 0 0,0 0-142 0 0,33-3-145 0 0,108-10-144 0 0,274-44 1977 0 0,-251 28-7086 0 0,-155 28 2469 0 0,-5 1-1366 0 0,-1 0-2717 0 0,-3 0 556 0 0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17.8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3209 0 0,'0'0'736'0'0,"0"0"304"0"0,0 0 168 0 0,0 0 145 0 0,0 0 23 0 0,0 0-112 0 0,0 0-160 0 0,0 0-215 0 0,0 0-257 0 0,208 33-248 0 0,-172-41-232 0 0,10-3-280 0 0,2 0-632 0 0,6-3-1217 0 0,-10-1-2096 0 0,-15 7-2336 0 0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13.3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256 622 0 0 0,'0'0'292'0'0,"0"0"656"0"0,0 0 305 0 0,0 0 96 0 0,0 0-47 0 0,0 0-85 0 0,0 0-170 0 0,-6-17-189 0 0,-16-49-153 0 0,0 43 949 0 0,18 22-1323 0 0,-1 2-288 0 0,1 0 1 0 0,-1 0 0 0 0,1 1-1 0 0,-1-1 1 0 0,1 1 0 0 0,-1 0-1 0 0,1 0 1 0 0,0 0-1 0 0,0 0 1 0 0,0 1 0 0 0,0 0-1 0 0,1 0 1 0 0,-1 0 0 0 0,1 0-1 0 0,-1 1 1 0 0,1-1 0 0 0,0 1-1 0 0,0 0 1 0 0,1 0 0 0 0,-1 0-1 0 0,1 0 1 0 0,0 0-1 0 0,0 0 1 0 0,0 1 0 0 0,0 1-44 0 0,-7 9 49 0 0,-4 3-68 0 0,1 0 0 0 0,0 2 0 0 0,2-1 1 0 0,0 1-1 0 0,1 1 0 0 0,2-1 0 0 0,0 1 0 0 0,1 1 0 0 0,0-1 0 0 0,2 1 1 0 0,1 0-1 0 0,1 0 0 0 0,1 0 0 0 0,0 1 0 0 0,2 5 19 0 0,1-23 82 0 0,0-1-1 0 0,1 1 1 0 0,-1 0 0 0 0,1-1-1 0 0,0 1 1 0 0,0-1-1 0 0,1 0 1 0 0,-1 0-1 0 0,1 0 1 0 0,0 0 0 0 0,0-1-1 0 0,0 0 1 0 0,0 0-1 0 0,1 0 1 0 0,-1 0-1 0 0,1 0 1 0 0,0-1 0 0 0,0 0-1 0 0,0 0 1 0 0,0 0-1 0 0,0-1 1 0 0,0 0-1 0 0,0 0 1 0 0,1 0 0 0 0,-1 0-1 0 0,0-1 1 0 0,1 0-1 0 0,-1 0 1 0 0,0-1 0 0 0,1 1-1 0 0,-1-1 1 0 0,0 0-1 0 0,0 0 1 0 0,0-1-1 0 0,0 0 1 0 0,0 0 0 0 0,0 0-1 0 0,0 0 1 0 0,0-1-1 0 0,-1 0 1 0 0,3-2-82 0 0,25-17 445 0 0,-2-2-1 0 0,-1-1 1 0 0,-1-1 0 0 0,-1-1 0 0 0,-1-2-1 0 0,-2-1 1 0 0,0 0 0 0 0,-3-2-445 0 0,2-1 140 0 0,-2 0-1 0 0,-1-2 1 0 0,-1 0-1 0 0,-3-1 1 0 0,-1 0 0 0 0,-1-2-1 0 0,-2 0 1 0 0,-2 0-1 0 0,1-16-139 0 0,-7-119-132 0 0,-3 165 72 0 0,-1-1 1 0 0,-1 1-1 0 0,1-1 0 0 0,-2 1 0 0 0,1 0 1 0 0,-1-1-1 0 0,0 1 0 0 0,-1 0 0 0 0,0 0 1 0 0,0 0-1 0 0,-1 1 0 0 0,0-1 0 0 0,0 1 1 0 0,-1 0-1 0 0,0 0 0 0 0,0 0 0 0 0,0 1 1 0 0,-1 0-1 0 0,0 0 0 0 0,0 0 0 0 0,-1 1 1 0 0,0-1-1 0 0,0 2 0 0 0,0-1 0 0 0,0 1 1 0 0,-1 0-1 0 0,1 1 0 0 0,-1-1 0 0 0,0 2 1 0 0,0-1-1 0 0,0 1 0 0 0,-1 0 0 0 0,1 1 1 0 0,-1 0-1 0 0,1 0 0 0 0,-3 1 60 0 0,2 3-9 0 0,1 2 0 0 0,1-1 0 0 0,-1 1 0 0 0,1 0 1 0 0,0 1-1 0 0,0-1 0 0 0,0 2 0 0 0,1-1 0 0 0,0 1 0 0 0,0-1 0 0 0,0 2 0 0 0,1-1 0 0 0,0 1 0 0 0,1-1 0 0 0,0 1 1 0 0,0 1-1 0 0,1-1 0 0 0,-1 0 0 0 0,2 1 0 0 0,-1 0 0 0 0,2-1 0 0 0,-2 8 9 0 0,-3 17 143 0 0,1-1 1 0 0,2 1-1 0 0,1 0 0 0 0,2 0 0 0 0,1 1 0 0 0,1-1 1 0 0,2-1-1 0 0,2 1 0 0 0,0-1 0 0 0,3 1 1 0 0,0-2-1 0 0,2 0 0 0 0,1 0 0 0 0,2-1 1 0 0,16 27-144 0 0,106 149 284 0 0,-60-125-427 0 0,-58-75-2361 0 0,-9-26-5770 0 0,-5 9 3635 0 0,-2 3 273 0 0</inkml:trace>
  <inkml:trace contextRef="#ctx0" brushRef="#br0" timeOffset="655.488">1051 393 0 0 0,'0'0'1516'0'0,"0"0"1"0"0,0 0 62 0 0,0 0 21 0 0,0 0-41 0 0,0 0-137 0 0,0 0-225 0 0,0 0-233 0 0,0 0-269 0 0,0 0-237 0 0,0 0-153 0 0,0 0-78 0 0,0 0 13 0 0,-24 13 53 0 0,-76 39 25 0 0,96-50-279 0 0,1 0 0 0 0,-1 0 1 0 0,0 0-1 0 0,1 1 0 0 0,-1-1 1 0 0,1 1-1 0 0,0 0 1 0 0,0 0-1 0 0,0 0 0 0 0,0 0 1 0 0,1 0-1 0 0,-1 1 0 0 0,1-1 1 0 0,0 1-1 0 0,0-1 0 0 0,0 1 1 0 0,0 0-1 0 0,1 0 0 0 0,0 0 1 0 0,-1 3-40 0 0,-4 11 162 0 0,-4 9 82 0 0,1-1 0 0 0,2 2-1 0 0,1-1 1 0 0,0 1 0 0 0,3 0 0 0 0,0 0-1 0 0,1 0 1 0 0,2 0 0 0 0,3 23-244 0 0,-2-42 94 0 0,0 1-1 0 0,1 0 1 0 0,0 0-1 0 0,1-1 1 0 0,0 0 0 0 0,0 1-1 0 0,1-1 1 0 0,1 0-1 0 0,-1 0 1 0 0,1-1 0 0 0,1 0-1 0 0,-1 0 1 0 0,2 0-1 0 0,-1 0 1 0 0,1-1 0 0 0,0 0-1 0 0,0 0 1 0 0,1-1-1 0 0,0 0 1 0 0,0-1 0 0 0,0 1-1 0 0,1-2 1 0 0,0 1-1 0 0,0-1 1 0 0,0 0-1 0 0,0-1 1 0 0,1 0 0 0 0,-1-1-1 0 0,1 0 1 0 0,0 0-1 0 0,0-1 1 0 0,-1 0 0 0 0,7-1-94 0 0,1 0 214 0 0,0-1 1 0 0,0-1 0 0 0,0 0 0 0 0,0-1 0 0 0,0-1 0 0 0,-1-1-1 0 0,0 0 1 0 0,0-2 0 0 0,0 1 0 0 0,-1-2 0 0 0,14-8-215 0 0,-15 8 36 0 0,0 0 1 0 0,-1-1-1 0 0,0 0 0 0 0,0-1 1 0 0,-1 0-1 0 0,0-1 1 0 0,-1-1-1 0 0,-1 0 1 0 0,1 0-1 0 0,-2-1 0 0 0,0 0 1 0 0,0-1-1 0 0,-1 0 1 0 0,-1 0-1 0 0,-1-1 1 0 0,0 0-1 0 0,0 0 0 0 0,-2 0 1 0 0,0-1-1 0 0,0 0 1 0 0,-2 1-1 0 0,0-1 0 0 0,-1 0 1 0 0,0 0-1 0 0,-1 0 1 0 0,-2-4-37 0 0,0 11-296 0 0,-1 1 1 0 0,0 0 0 0 0,0 0 0 0 0,-1 0-1 0 0,0 1 1 0 0,0-1 0 0 0,-1 1-1 0 0,0 0 1 0 0,0 0 0 0 0,-1 0 0 0 0,0 1-1 0 0,0 0 1 0 0,0 0 0 0 0,-1 1 0 0 0,0 0-1 0 0,0 0 1 0 0,-6-3 295 0 0,-87-25-11956 0 0,80 32 5500 0 0</inkml:trace>
  <inkml:trace contextRef="#ctx0" brushRef="#br0" timeOffset="950.293">804 728 0 0 0,'0'0'870'0'0,"0"0"-190"0"0,0 0 172 0 0,0 0 308 0 0,0 0 330 0 0,0 0 139 0 0,0 0 17 0 0,0 0-31 0 0,0 0-109 0 0,0 0-150 0 0,0 0-134 0 0,0 0-117 0 0,0 0-134 0 0,26 3-116 0 0,82 9-67 0 0,-6-26 1133 0 0,115-34 766 0 0,-100 44-2118 0 0,-53 33-502 0 0,58-19-2209 0 0,-81-15-1691 0 0,-1-3-3976 0 0,-28 4-1396 0 0</inkml:trace>
  <inkml:trace contextRef="#ctx0" brushRef="#br0" timeOffset="2973.319">158 1376 0 0 0,'0'0'512'0'0,"0"0"611"0"0,38-11 148 0 0,123-35-65 0 0,31 8 1996 0 0,106-14 1323 0 0,95 5-4525 0 0,16 3-3210 0 0,-309 33-4237 0 0,-89 10 6265 0 0</inkml:trace>
  <inkml:trace contextRef="#ctx0" brushRef="#br0" timeOffset="3558.826">955 1465 424 0 0,'0'0'931'0'0,"0"0"-491"0"0,0 0-187 0 0,0 0 90 0 0,0 0 249 0 0,0 0 264 0 0,0 0 185 0 0,0 0 74 0 0,0 0-64 0 0,0 0-114 0 0,-29 31-111 0 0,-93 99-88 0 0,56-45 644 0 0,56-71-1051 0 0,0 0 1 0 0,1 0-1 0 0,0 1 0 0 0,1 0 1 0 0,0 0-1 0 0,1 1 0 0 0,1 0 0 0 0,1 0 1 0 0,0 0-1 0 0,1 1 0 0 0,1 0 1 0 0,1 0-1 0 0,0 0 0 0 0,1 14-331 0 0,3-26 89 0 0,1-1 0 0 0,-1 0 0 0 0,1 0-1 0 0,0 0 1 0 0,0-1 0 0 0,0 1 0 0 0,1 0 0 0 0,-1-1-1 0 0,1 0 1 0 0,0 0 0 0 0,0 0 0 0 0,0-1 0 0 0,0 1-1 0 0,0-1 1 0 0,1 0 0 0 0,-1 0 0 0 0,1 0-1 0 0,0-1 1 0 0,-1 0 0 0 0,1 0 0 0 0,0 0 0 0 0,0 0-1 0 0,0-1 1 0 0,-1 1 0 0 0,1-1 0 0 0,0-1 0 0 0,0 1-1 0 0,0-1 1 0 0,0 1 0 0 0,-1-1 0 0 0,1-1-1 0 0,0 1 1 0 0,2-2-89 0 0,28-11 262 0 0,-1-1-1 0 0,0-2 0 0 0,-1-2 0 0 0,-1 0 0 0 0,-1-3 1 0 0,0 0-1 0 0,-2-2 0 0 0,20-21-261 0 0,-17 15 55 0 0,-1-1-1 0 0,-1-1 1 0 0,-2-2 0 0 0,-1-1-1 0 0,-2-1 1 0 0,-1-1 0 0 0,-2-1-1 0 0,-2-1 1 0 0,-2-1 0 0 0,5-15-55 0 0,-19 41-77 0 0,0 0 1 0 0,-1 0-1 0 0,-1 0 1 0 0,0 0-1 0 0,-1 0 1 0 0,-1-1-1 0 0,0 1 1 0 0,-1 0-1 0 0,0-1 1 0 0,-3-11 76 0 0,3 22-57 0 0,0-1-1 0 0,0 0 1 0 0,0 0 0 0 0,0 1 0 0 0,-1-1 0 0 0,0 1 0 0 0,0-1 0 0 0,0 1 0 0 0,-1 0 0 0 0,0-1 0 0 0,1 1-1 0 0,-1 1 1 0 0,-1-1 0 0 0,1 0 0 0 0,0 1 0 0 0,-1 0 0 0 0,0-1 0 0 0,0 2 0 0 0,0-1 0 0 0,0 0-1 0 0,0 1 1 0 0,-1 0 0 0 0,1 0 0 0 0,-1 0 0 0 0,1 0 0 0 0,-1 1 0 0 0,0-1 0 0 0,1 1 0 0 0,-1 1-1 0 0,0-1 1 0 0,0 1 0 0 0,-3-1 57 0 0,1 2-21 0 0,-1 0-1 0 0,1 1 0 0 0,0-1 1 0 0,0 1-1 0 0,0 1 0 0 0,1-1 1 0 0,-1 1-1 0 0,0 0 1 0 0,1 1-1 0 0,0-1 0 0 0,0 1 1 0 0,0 1-1 0 0,0-1 0 0 0,1 1 1 0 0,-1 0-1 0 0,1 0 0 0 0,0 1 1 0 0,1-1-1 0 0,-1 1 1 0 0,1 0-1 0 0,1 0 0 0 0,-1 1 22 0 0,-5 8 59 0 0,1 0 0 0 0,0 1-1 0 0,1 0 1 0 0,1 0 0 0 0,0 0-1 0 0,1 1 1 0 0,1 0 0 0 0,-1 17-59 0 0,2-20 48 0 0,1 0 0 0 0,1 0 1 0 0,1 1-1 0 0,0-1 1 0 0,0 0-1 0 0,2 0 1 0 0,0 1-1 0 0,0-1 1 0 0,2 0-1 0 0,-1-1 0 0 0,2 1 1 0 0,0-1-1 0 0,0 1 1 0 0,1-2-1 0 0,1 1 1 0 0,0-1-1 0 0,1 0 0 0 0,0 0 1 0 0,7 6-49 0 0,-6-8-6 0 0,1 0 0 0 0,-1 0 1 0 0,2-2-1 0 0,0 1 0 0 0,0-1 1 0 0,0-1-1 0 0,1 0 0 0 0,0 0 1 0 0,0-1-1 0 0,1-1 0 0 0,-1 0 1 0 0,1-1-1 0 0,0 0 0 0 0,1-1 1 0 0,-1-1-1 0 0,5 1 6 0 0,-11-3-479 0 0,0 0 1 0 0,0-1-1 0 0,1 0 1 0 0,-1 0-1 0 0,0 0 1 0 0,0-1-1 0 0,0 0 1 0 0,0 0-1 0 0,0-1 1 0 0,-1 0-1 0 0,1 0 1 0 0,5-4 478 0 0,20-14-7910 0 0,-22 16 2198 0 0</inkml:trace>
  <inkml:trace contextRef="#ctx0" brushRef="#br0" timeOffset="3867.8">1881 1288 8002 0 0,'0'0'1489'0'0,"0"0"-788"0"0,0 0-123 0 0,0 0 274 0 0,0 0 249 0 0,0 0 100 0 0,0 0-36 0 0,0 0-152 0 0,-9 35-214 0 0,-31 110-219 0 0,7-16 387 0 0,31-118-890 0 0,0-3 42 0 0,0 0 1 0 0,1 0-1 0 0,0 1 1 0 0,1-1-1 0 0,-1 1 1 0 0,1-1-1 0 0,1 0 1 0 0,0 1-1 0 0,0-1 1 0 0,1 0-1 0 0,0 1 1 0 0,0-1-1 0 0,1 0 0 0 0,0-1 1 0 0,0 1-1 0 0,4 6-119 0 0,-2-8 84 0 0,1-1 0 0 0,-1 1 0 0 0,1-1 0 0 0,1 0 0 0 0,-1 0 0 0 0,1-1 0 0 0,0 0 0 0 0,0 0 0 0 0,0 0 0 0 0,0-1 0 0 0,1 0 0 0 0,-1-1 0 0 0,1 0 0 0 0,0 0 0 0 0,0 0 0 0 0,0-1 0 0 0,-1 0 0 0 0,1-1 0 0 0,0 0 0 0 0,0 0 0 0 0,0 0-1 0 0,0-1 1 0 0,3-1-84 0 0,84-34-124 0 0,-47-9-3134 0 0,-39 17-811 0 0,-11 9-5279 0 0,-1 15 3780 0 0</inkml:trace>
  <inkml:trace contextRef="#ctx0" brushRef="#br0" timeOffset="4056.19">1614 1568 9650 0 0,'0'0'562'0'0,"0"0"-60"0"0,0 0 254 0 0,0 0 175 0 0,0 0 19 0 0,0 0-23 0 0,31 0-42 0 0,99-1-90 0 0,67-28 872 0 0,34-22-2986 0 0,-155 30-2273 0 0,-2-2-3774 0 0,-47 15 2018 0 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22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518 218 0 0 0,'0'0'460'0'0,"0"0"500"0"0,0 0 130 0 0,0 0-73 0 0,0 0-179 0 0,0 0-207 0 0,0 0-181 0 0,0-1 495 0 0,-38 131 4440 0 0,-57 105-3702 0 0,75-190-1630 0 0,-2-2 1 0 0,-1 0-1 0 0,-3-2 0 0 0,-25 33-53 0 0,-47 14 46 0 0,19-72 914 0 0,75-17-927 0 0,1-1 0 0 0,-1 0 1 0 0,1 0-1 0 0,0 0 1 0 0,0 0-1 0 0,0 0 0 0 0,0-1 1 0 0,0 1-1 0 0,1-1 0 0 0,-1 0 1 0 0,1 0-1 0 0,-1 0 0 0 0,1 0 1 0 0,0 0-1 0 0,0 0 0 0 0,0 0 1 0 0,1-1-1 0 0,-1 1 0 0 0,1-1 1 0 0,0 0-1 0 0,0 1 0 0 0,0-1 1 0 0,1 0-1 0 0,-1-2-33 0 0,-4-23 1 0 0,2-1 1 0 0,1 1-1 0 0,1-1 1 0 0,2 0-1 0 0,1 1 1 0 0,1-1-1 0 0,2 1 1 0 0,0 0-1 0 0,2 0 1 0 0,9-22-2 0 0,-12 35 33 0 0,1 0 1 0 0,1 1 0 0 0,0 0 0 0 0,1 0-1 0 0,1 0 1 0 0,0 1 0 0 0,1 0 0 0 0,0 0-1 0 0,1 1 1 0 0,4-3-34 0 0,-11 15 21 0 0,-1 0-1 0 0,1 1 0 0 0,0-1 1 0 0,0 0-1 0 0,0 1 1 0 0,-1-1-1 0 0,1 1 1 0 0,0 0-1 0 0,0 0 1 0 0,0 0-1 0 0,0 1 1 0 0,0-1-1 0 0,0 1 1 0 0,-1-1-1 0 0,1 1 1 0 0,0 0-1 0 0,0 0 0 0 0,-1 0 1 0 0,1 0-1 0 0,-1 1 1 0 0,1-1-1 0 0,-1 1 1 0 0,1 0-1 0 0,-1-1 1 0 0,0 1-1 0 0,0 0 1 0 0,0 0-1 0 0,0 0 1 0 0,0 1-1 0 0,0-1 1 0 0,-1 0-1 0 0,1 1 0 0 0,-1-1 1 0 0,0 1-1 0 0,1 1-20 0 0,8 7 123 0 0,144 148 1540 0 0,29 7-420 0 0,-113-93-1000 0 0,-51-37-2545 0 0,-19-35 991 0 0,4-1-8111 0 0,-4 0 2639 0 0</inkml:trace>
  <inkml:trace contextRef="#ctx0" brushRef="#br0" timeOffset="629.998">1219 1 1536 0 0,'0'0'1075'0'0,"0"0"-97"0"0,0 0-50 0 0,0 0 100 0 0,0 0 155 0 0,0 0 40 0 0,0 0-109 0 0,0 0-217 0 0,0 0-171 0 0,0 0-33 0 0,0 0 61 0 0,0 0 90 0 0,0 13 7 0 0,-8 107 1224 0 0,-146 406-110 0 0,117-386-1658 0 0,38-139-260 0 0,1 1 0 0 0,-1 0 0 0 0,0 0 0 0 0,1 0 0 0 0,-1-1 0 0 0,1 1 0 0 0,-1-1 0 0 0,1 1 0 0 0,0-1 0 0 0,0 0 0 0 0,0 0 0 0 0,0 0 0 0 0,0 0 0 0 0,0 0 0 0 0,0 0 0 0 0,0 0 0 0 0,0 0-1 0 0,0-1 1 0 0,0 1 0 0 0,0-1 0 0 0,0 0 0 0 0,1 0 0 0 0,-1 0 0 0 0,0 0 0 0 0,0 0 0 0 0,1 0 0 0 0,-1 0 0 0 0,0-1 0 0 0,0 1 0 0 0,0-1 0 0 0,2 0-47 0 0,6 1 213 0 0,158-23 989 0 0,-69-6-861 0 0,-89 23-2628 0 0,-19-9-9675 0 0,5 14 4822 0 0</inkml:trace>
  <inkml:trace contextRef="#ctx0" brushRef="#br0" timeOffset="878.955">774 431 2353 0 0,'0'0'4829'0'0,"0"0"-3026"0"0,0 0-743 0 0,0 0 127 0 0,0 0 230 0 0,0 0 14 0 0,0 0-178 0 0,0 0-220 0 0,35-6-177 0 0,113-23-137 0 0,107 5 1144 0 0,18 20-2778 0 0,-169 5-4134 0 0,-79 0 1595 0 0,1 1-3338 0 0,-11-2 3198 0 0</inkml:trace>
  <inkml:trace contextRef="#ctx0" brushRef="#br0" timeOffset="1116.751">1873 538 6297 0 0,'0'0'1130'0'0,"0"0"104"0"0,0 0 293 0 0,0 0 160 0 0,0 0 96 0 0,0 0-72 0 0,0 0-140 0 0,0 0-183 0 0,0 0-408 0 0,31 8-209 0 0,103 24-130 0 0,-51-26 231 0 0,-68-8-698 0 0,277-71 921 0 0,-228 46-1648 0 0,-44 3-3209 0 0,-26-9-8299 0 0,2 28 5576 0 0</inkml:trace>
  <inkml:trace contextRef="#ctx0" brushRef="#br0" timeOffset="1337.998">2160 170 6441 0 0,'0'0'759'0'0,"0"0"-9"0"0,0 0 138 0 0,0 0 208 0 0,0 0 192 0 0,0 0 85 0 0,-1 35-20 0 0,0 110-180 0 0,0-89-521 0 0,2 0 0 0 0,2 0 0 0 0,9 41-652 0 0,-7-51-577 0 0,4 13-2258 0 0,1-21-7948 0 0,-9-33 7901 0 0</inkml:trace>
  <inkml:trace contextRef="#ctx0" brushRef="#br0" timeOffset="2196.967">2480 811 0 0 0,'0'0'1608'0'0,"0"0"-1045"0"0,0 0-301 0 0,0 0 199 0 0,0 0 346 0 0,0 0 338 0 0,0 0 232 0 0,0 0 120 0 0,0 0 8 0 0,0 0-46 0 0,0 0-42 0 0,0 0-38 0 0,0 0-59 0 0,14 10-61 0 0,43 32-60 0 0,-56-41-1143 0 0,0 0 0 0 0,0 0 0 0 0,0 0 0 0 0,0-1 0 0 0,0 1 0 0 0,0 0 0 0 0,1-1 0 0 0,-1 1 0 0 0,0 0-1 0 0,1-1 1 0 0,-1 1 0 0 0,0-1 0 0 0,1 0 0 0 0,-1 0 0 0 0,1 1 0 0 0,-1-1 0 0 0,0 0 0 0 0,1 0 0 0 0,-1 0 0 0 0,1 0 0 0 0,-1-1-1 0 0,0 1 1 0 0,1 0 0 0 0,-1 0 0 0 0,0-1 0 0 0,1 1 0 0 0,-1-1 0 0 0,0 0 0 0 0,1 1 0 0 0,-1-1 0 0 0,0 0 0 0 0,1 0-56 0 0,5-3 323 0 0,278-158 3307 0 0,-259 146-3512 0 0,-2-2 1 0 0,0 0-1 0 0,-1-2 0 0 0,-1 0 1 0 0,-1-2-1 0 0,-1 0 0 0 0,-1-1 1 0 0,-1-1-1 0 0,-1-1 1 0 0,-1 0-1 0 0,-1-2 0 0 0,9-21-118 0 0,-10-37 84 0 0,-15 84-130 0 0,0 0 1 0 0,1-1-1 0 0,-1 1 0 0 0,0 0 0 0 0,0 0 0 0 0,0 0 1 0 0,0 1-1 0 0,0-1 0 0 0,0 0 0 0 0,0 0 0 0 0,0 0 1 0 0,0 1-1 0 0,0-1 0 0 0,0 1 0 0 0,0-1 0 0 0,0 0 1 0 0,-1 1-1 0 0,1 0 0 0 0,0-1 0 0 0,0 1 0 0 0,-1 0 0 0 0,1 0 1 0 0,0 0-1 0 0,-1 0 0 0 0,1 0 0 0 0,0 0 0 0 0,-1 0 1 0 0,1 0-1 0 0,0 0 0 0 0,0 1 0 0 0,-1-1 0 0 0,1 0 1 0 0,0 1-1 0 0,0-1 0 0 0,0 1 0 0 0,-1-1 0 0 0,1 1 1 0 0,0 0-1 0 0,0 0 0 0 0,0-1 0 0 0,0 1 0 0 0,0 0 1 0 0,0 0 44 0 0,-10 9-151 0 0,0 0-1 0 0,0 1 0 0 0,1 1 0 0 0,0-1 0 0 0,1 1 0 0 0,0 1 0 0 0,1 0 1 0 0,0 1 152 0 0,2-3-67 0 0,1 0 0 0 0,0 1 0 0 0,0-1 0 0 0,1 1 0 0 0,1 0 0 0 0,0 0 0 0 0,1 0 0 0 0,0 0 0 0 0,1 1 0 0 0,0-1 0 0 0,1 1 0 0 0,0-1 0 0 0,1 0 0 0 0,2 11 67 0 0,2-15 10 0 0,0 0 0 0 0,0 0 0 0 0,0-1 1 0 0,1 0-1 0 0,0 0 0 0 0,0-1 0 0 0,1 1 0 0 0,0-1 0 0 0,0-1 0 0 0,1 1 0 0 0,-1-1 0 0 0,1-1 1 0 0,0 1-1 0 0,0-1 0 0 0,1-1 0 0 0,-1 0 0 0 0,1 0 0 0 0,0 0 0 0 0,-1-1 0 0 0,1-1 1 0 0,0 1-1 0 0,4-1-10 0 0,7 1 103 0 0,-1 0 1 0 0,1-2-1 0 0,0 0 1 0 0,0-1-1 0 0,0-1 1 0 0,-1-1-1 0 0,1-1 1 0 0,-1 0-1 0 0,0-2 1 0 0,0 0-1 0 0,-1-1 1 0 0,1-1 0 0 0,-2 0-1 0 0,1-2 1 0 0,-1 0-1 0 0,-1-1 1 0 0,0-1-1 0 0,0 0 1 0 0,-1-1-1 0 0,-1 0 1 0 0,0-2-1 0 0,-1 1 1 0 0,0-2-1 0 0,4-8-103 0 0,40-88-8 0 0,-55 108-47 0 0,-1-1 0 0 0,0 1 0 0 0,0-1 0 0 0,0 0-1 0 0,-1 1 1 0 0,0-1 0 0 0,0 0 0 0 0,0 0 0 0 0,0 0 0 0 0,-1 1 0 0 0,1-1 0 0 0,-1 0 0 0 0,-1 1 0 0 0,1-1 0 0 0,-1 1-1 0 0,1-1 1 0 0,-1 1 0 0 0,-1 0 0 0 0,1 0 0 0 0,0 0 0 0 0,-1 0 0 0 0,0 0 0 0 0,0 0 0 0 0,0 1 0 0 0,-1-2 55 0 0,0 4-115 0 0,1-1 1 0 0,0 1 0 0 0,0 0-1 0 0,-1 0 1 0 0,1 0-1 0 0,0 0 1 0 0,-1 1 0 0 0,1-1-1 0 0,-1 1 1 0 0,1 0 0 0 0,0 0-1 0 0,-1 0 1 0 0,1 0-1 0 0,-1 1 1 0 0,1 0 0 0 0,-1-1-1 0 0,1 1 1 0 0,0 0 0 0 0,0 1-1 0 0,-1-1 1 0 0,1 0 0 0 0,0 1-1 0 0,0 0 1 0 0,0 0-1 0 0,1 0 1 0 0,-1 0 0 0 0,0 0-1 0 0,1 0 1 0 0,-3 3 114 0 0,-4 4-89 0 0,0 1 0 0 0,0 0 0 0 0,1 0 0 0 0,0 0 0 0 0,1 1 0 0 0,0 1 0 0 0,1-1 0 0 0,0 1 1 0 0,0 0-1 0 0,2 0 0 0 0,-1 1 0 0 0,2-1 0 0 0,0 1 0 0 0,0 0 0 0 0,1 0 0 0 0,1 0 0 0 0,0 0 0 0 0,0 0 0 0 0,2 11 89 0 0,0-17 41 0 0,1-1 0 0 0,-1 0 1 0 0,1 0-1 0 0,0 0 0 0 0,1 0 0 0 0,-1 0 0 0 0,1 0 0 0 0,0-1 0 0 0,1 1 0 0 0,-1-1 1 0 0,1 0-1 0 0,0 0 0 0 0,0 0 0 0 0,1-1 0 0 0,-1 1 0 0 0,1-1 0 0 0,0 0 0 0 0,0-1 0 0 0,1 1 1 0 0,-1-1-1 0 0,1 0 0 0 0,0 0 0 0 0,3 1-41 0 0,10 4 323 0 0,-1-1 1 0 0,2-1-1 0 0,-1 0 0 0 0,1-1 1 0 0,-1-2-1 0 0,21 2-323 0 0,-11-2 338 0 0,0-2-1 0 0,0-1 0 0 0,0-1 1 0 0,-1-2-1 0 0,1-1 1 0 0,-1-1-1 0 0,1-1 0 0 0,-2-2 1 0 0,20-7-338 0 0,-31 9 48 0 0,0 0 1 0 0,-1-1-1 0 0,0 0 1 0 0,-1-1-1 0 0,1-1 0 0 0,-2 0 1 0 0,1-1-1 0 0,-1-1 1 0 0,-1 0-1 0 0,0-1 1 0 0,0 0-1 0 0,-1 0 1 0 0,-1-1-1 0 0,0-1 0 0 0,-1 0 1 0 0,0 0-1 0 0,-1-1 1 0 0,-1 0-1 0 0,0 0 1 0 0,-1-1-1 0 0,-1 0 0 0 0,0 0 1 0 0,-1 0-1 0 0,-1 0 1 0 0,0-6-49 0 0,-2 15-38 0 0,0-1 0 0 0,0 1 0 0 0,0-1 0 0 0,-1 1 0 0 0,0-1 0 0 0,-1 0 0 0 0,1 1 0 0 0,-2-1 0 0 0,1 1 0 0 0,-1 0 0 0 0,0-1 0 0 0,0 1 0 0 0,-1 0 0 0 0,0 0 0 0 0,0 0 0 0 0,-1 1 0 0 0,0-1 0 0 0,0 1 0 0 0,0 0 0 0 0,-1 0 0 0 0,0 0 0 0 0,0 1 0 0 0,-3-2 38 0 0,1 5-60 0 0,0 1-1 0 0,0 1 0 0 0,0-1 1 0 0,-1 2-1 0 0,1-1 1 0 0,0 0-1 0 0,0 1 1 0 0,-1 1-1 0 0,1-1 0 0 0,0 1 1 0 0,0 0-1 0 0,1 1 1 0 0,-1 0-1 0 0,0 0 0 0 0,1 0 1 0 0,0 1-1 0 0,0 0 1 0 0,0 0-1 0 0,0 0 0 0 0,0 1 1 0 0,1 0-1 0 0,0 0 1 0 0,0 0-1 0 0,0 1 61 0 0,2-3-2 0 0,-7 5-4 0 0,0 2 1 0 0,0 0-1 0 0,0 0 0 0 0,2 1 1 0 0,-1 0-1 0 0,1 0 0 0 0,1 1 1 0 0,0 0-1 0 0,1 0 0 0 0,0 1 1 0 0,1 0-1 0 0,0 0 0 0 0,1 0 1 0 0,0 0-1 0 0,1 1 0 0 0,1-1 1 0 0,0 1-1 0 0,1 0 0 0 0,0 0 1 0 0,1 0-1 0 0,1 0 0 0 0,0-1 1 0 0,1 1-1 0 0,1 1 6 0 0,5 1-91 0 0,1 1-1 0 0,1-2 1 0 0,1 1 0 0 0,0-1-1 0 0,0-1 1 0 0,2 0 0 0 0,0-1-1 0 0,0 0 1 0 0,1-1 0 0 0,1 0-1 0 0,0-1 1 0 0,0-1 0 0 0,1-1-1 0 0,1 0 1 0 0,-1-1 0 0 0,2 0 0 0 0,-1-2-1 0 0,1 0 1 0 0,12 2 91 0 0,29 8-3055 0 0,-19-9-4132 0 0,-20-3-2194 0 0</inkml:trace>
  <inkml:trace contextRef="#ctx0" brushRef="#br0" timeOffset="2615.948">4568 678 9146 0 0,'0'0'2526'0'0,"0"0"-490"0"0,0 0-267 0 0,0 0-226 0 0,0 0-370 0 0,0 0-315 0 0,0 0-254 0 0,0 0-221 0 0,0 0-177 0 0,0 0-100 0 0,0 0-50 0 0,0 0-28 0 0,-10 14 10 0 0,-32 46-4 0 0,40-56-23 0 0,0-1 1 0 0,0 1-1 0 0,0 1 1 0 0,0-1-1 0 0,1 0 1 0 0,-1 0-1 0 0,1 1 1 0 0,0-1-1 0 0,1 0 0 0 0,-1 1 1 0 0,1-1-1 0 0,0 1 1 0 0,0-1-1 0 0,0 1 1 0 0,0-1-1 0 0,1 1 1 0 0,0-1-1 0 0,0 1 1 0 0,0-1-1 0 0,1 0 1 0 0,-1 0-1 0 0,1 1 1 0 0,0-1-1 0 0,0 0 1 0 0,0-1-1 0 0,1 1 1 0 0,-1 0-1 0 0,1-1 1 0 0,0 1-1 0 0,0-1 1 0 0,0 0-1 0 0,1 0 0 0 0,2 2-11 0 0,-2-2 98 0 0,0 0 0 0 0,0 0-1 0 0,0 0 1 0 0,0 0 0 0 0,1-1-1 0 0,-1 0 1 0 0,1 0 0 0 0,0 0-1 0 0,0-1 1 0 0,-1 1 0 0 0,1-1-1 0 0,0 0 1 0 0,0-1-1 0 0,0 1 1 0 0,0-1 0 0 0,0 0-1 0 0,0 0 1 0 0,0 0 0 0 0,0-1-1 0 0,0 0 1 0 0,0 0 0 0 0,0 0-1 0 0,0-1 1 0 0,0 1 0 0 0,-1-1-1 0 0,1 0 1 0 0,0-1-1 0 0,-1 1 1 0 0,0-1 0 0 0,0 0-1 0 0,0 0 1 0 0,0 0 0 0 0,0 0-1 0 0,0-1 1 0 0,-1 1 0 0 0,0-1-1 0 0,0 0 1 0 0,0 0 0 0 0,0-1-1 0 0,0 1 1 0 0,-1 0-1 0 0,0-1 1 0 0,0 0 0 0 0,0 1-1 0 0,-1-1 1 0 0,2-5-98 0 0,-1 6-45 0 0,-1 0 0 0 0,1-1 0 0 0,-1 0 0 0 0,0 1 0 0 0,0-1 0 0 0,0 0-1 0 0,0 1 1 0 0,-1-1 0 0 0,0 0 0 0 0,0 0 0 0 0,-1 0 0 0 0,1 1 0 0 0,-1-1 0 0 0,0 0 0 0 0,0 1 0 0 0,0-1 0 0 0,-1 0-1 0 0,0 1 1 0 0,0 0 0 0 0,0-1 0 0 0,0 1 0 0 0,0 0 0 0 0,-1 0 0 0 0,0 0 0 0 0,0 1 0 0 0,0-1 0 0 0,-1 0 0 0 0,1 1-1 0 0,-1 0 1 0 0,1 0 0 0 0,-1 0 0 0 0,-1 0 45 0 0,-59-23-2152 0 0,18 23-6353 0 0,32 3-2643 0 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1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53 362 0 0 0,'0'0'923'0'0,"0"0"62"0"0,0 0 14 0 0,0 0 204 0 0,0 0 240 0 0,0 0 99 0 0,0 0-50 0 0,0 0-132 0 0,0 0-165 0 0,0 0-126 0 0,0 0-115 0 0,19-5-143 0 0,131-31 1901 0 0,138-1-344 0 0,-263 32-2469 0 0,6-2-943 0 0,-12 8-7725 0 0,-20 0 4203 0 0,-2 1 3312 0 0,2-1 299 0 0,-3-1-1412 0 0</inkml:trace>
  <inkml:trace contextRef="#ctx0" brushRef="#br0" timeOffset="245.942">0 579 6521 0 0,'0'0'1411'0'0,"0"0"-565"0"0,0 0 46 0 0,0 0 335 0 0,0 0 165 0 0,0 0-114 0 0,0 0-231 0 0,0 0-184 0 0,34-2-134 0 0,107-9-97 0 0,105-24 605 0 0,-213 29-1350 0 0,59-11-360 0 0,-31 3-2628 0 0,-40 7-1237 0 0,-11 4-766 0 0,-5 2 158 0 0</inkml:trace>
  <inkml:trace contextRef="#ctx0" brushRef="#br0" timeOffset="637.039">245 1 6265 0 0,'0'0'1413'0'0,"0"0"-106"0"0,0 0-142 0 0,0 0-123 0 0,0 0-121 0 0,0 0-141 0 0,0 0-114 0 0,0 0-34 0 0,0 0 10 0 0,0 0-25 0 0,0 0-85 0 0,0 0-73 0 0,0 0-32 0 0,10 21-29 0 0,33 65 17 0 0,-39-79-321 0 0,-1 0 1 0 0,1-1-1 0 0,0 0 0 0 0,0 0 0 0 0,1 0 1 0 0,0 0-1 0 0,0-1 0 0 0,0 1 1 0 0,1-1-1 0 0,0-1 0 0 0,0 1 0 0 0,1 0-94 0 0,13 9 229 0 0,235 170 761 0 0,-251-182-981 0 0,0 0 1 0 0,1 1-1 0 0,-1-1 1 0 0,0 1-1 0 0,0 0 1 0 0,-1 0-1 0 0,1 0 0 0 0,-1 1 1 0 0,1-1-1 0 0,-1 1 1 0 0,0 0-1 0 0,-1 0 1 0 0,1 0-1 0 0,0 0 1 0 0,-1 0-1 0 0,0 1 0 0 0,0-1 1 0 0,-1 1-1 0 0,1-1 1 0 0,-1 1-1 0 0,0 0 1 0 0,0-1-1 0 0,0 1 1 0 0,-1 0-1 0 0,0 0 0 0 0,0 0 1 0 0,0 0-1 0 0,0-1 1 0 0,-1 1-1 0 0,1 0 1 0 0,-2 0-1 0 0,1-1 1 0 0,0 1-1 0 0,-1-1 0 0 0,0 1 1 0 0,0-1-1 0 0,-2 5-9 0 0,-17 13 10 0 0,-1 0 0 0 0,-2-2 0 0 0,1 0-1 0 0,-2-2 1 0 0,-26 15-10 0 0,33-21-110 0 0,-15 9-624 0 0,-43 32-966 0 0,42-6-8650 0 0,30-39 2815 0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8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38 0 0 0,'0'0'930'0'0,"0"0"378"0"0,0 0 171 0 0,0 0-11 0 0,0 0-84 0 0,0 0-106 0 0,0 0-142 0 0,0 0-108 0 0,0 0-47 0 0,0 0-9 0 0,0 0 45 0 0,5 1 48 0 0,74 5 3909 0 0,50-25-2347 0 0,-25 2-1916 0 0,5 10-215 0 0,-85 6-5939 0 0,-1 1-5904 0 0,-23 0 5283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36.3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648 133 0 0 0,'0'0'852'0'0,"0"0"407"0"0,0 0 128 0 0,0 0 21 0 0,0 0 46 0 0,0 0 56 0 0,0 0 82 0 0,6-13-8 0 0,15-42-70 0 0,-21 54-1416 0 0,0 0 0 0 0,0 1 1 0 0,0-1-1 0 0,0 0 0 0 0,-1 0 0 0 0,1 0 0 0 0,0 1 0 0 0,0-1 0 0 0,-1 0 1 0 0,1 0-1 0 0,0 1 0 0 0,-1-1 0 0 0,1 0 0 0 0,-1 1 0 0 0,1-1 1 0 0,-1 0-1 0 0,1 1 0 0 0,-1-1 0 0 0,1 1 0 0 0,-1-1 0 0 0,0 1 1 0 0,1-1-1 0 0,-1 1 0 0 0,0-1 0 0 0,0 1 0 0 0,1 0 0 0 0,-1-1 1 0 0,0 1-1 0 0,0 0 0 0 0,1 0 0 0 0,-1-1 0 0 0,0 1 0 0 0,0 0 1 0 0,0 0-1 0 0,1 0 0 0 0,-1 0 0 0 0,0 0 0 0 0,0 0 0 0 0,0 0 1 0 0,1 0-1 0 0,-1 1 0 0 0,0-1 0 0 0,0 0 0 0 0,0 0 0 0 0,1 1 1 0 0,-1-1-1 0 0,0 0 0 0 0,1 1 0 0 0,-1-1 0 0 0,0 1 0 0 0,1-1 1 0 0,-1 1-1 0 0,0-1 0 0 0,1 1 0 0 0,-1 0 0 0 0,1-1-98 0 0,-115 118 1407 0 0,75-72-1422 0 0,-105 106-957 0 0,32-67-3123 0 0,22-35-5970 0 0,75-42 5748 0 0</inkml:trace>
  <inkml:trace contextRef="#ctx0" brushRef="#br0" timeOffset="282.606">127 45 5121 0 0,'0'0'1575'0'0,"0"0"-209"0"0,0 0 53 0 0,0 0 150 0 0,0 0 45 0 0,0 0-106 0 0,0 0-226 0 0,0 0-274 0 0,0 0-157 0 0,0 0-100 0 0,0 0-30 0 0,0 0 6 0 0,0 0-48 0 0,19 19-40 0 0,59 62-50 0 0,1-29 465 0 0,-56-42-803 0 0,28 13 84 0 0,-8-4-268 0 0,-1 1 0 0 0,0 2 1 0 0,-2 2-1 0 0,-1 1 1 0 0,34 29-68 0 0,-8 15-2677 0 0,-53-53-1805 0 0,-2 2-3540 0 0,-7-14-193 0 0</inkml:trace>
  <inkml:trace contextRef="#ctx0" brushRef="#br0" timeOffset="640.212">230 1 4009 0 0,'0'0'1812'0'0,"0"0"-482"0"0,0 0-157 0 0,0 0 172 0 0,0 0 248 0 0,0 0 84 0 0,0 0-93 0 0,0 0-224 0 0,0 0-262 0 0,0 0-199 0 0,0 0-164 0 0,0 0-129 0 0,12 29-100 0 0,34 93-113 0 0,17 58 564 0 0,-45-32-1061 0 0,-26-49-2869 0 0,1-77 383 0 0,0-3-4808 0 0,5-9-614 0 0</inkml:trace>
  <inkml:trace contextRef="#ctx0" brushRef="#br0" timeOffset="923.195">0 391 4137 0 0,'0'0'2989'0'0,"0"0"-916"0"0,0 0-220 0 0,0 0 56 0 0,37-9-74 0 0,117-31-269 0 0,263-51 2920 0 0,-27 36-5503 0 0,-311 44-1224 0 0,-8 2-5931 0 0,-44 3-1246 0 0</inkml:trace>
  <inkml:trace contextRef="#ctx0" brushRef="#br0" timeOffset="2236.964">1565 67 776 0 0,'0'0'1384'0'0,"0"0"33"0"0,0 0 158 0 0,0 0 162 0 0,0 0 53 0 0,0 0-83 0 0,0 0-254 0 0,0 0-287 0 0,0 0-201 0 0,0 0-183 0 0,0 0-124 0 0,0 0-111 0 0,0 0-118 0 0,-21-11-81 0 0,-69-31-98 0 0,88 41-237 0 0,-1 0 1 0 0,1 0 0 0 0,0 1 0 0 0,-1-1 0 0 0,1 1 0 0 0,0-1 0 0 0,-1 1-1 0 0,1 0 1 0 0,-1 0 0 0 0,1 0 0 0 0,0 0 0 0 0,-1 0 0 0 0,1 1 0 0 0,0-1-1 0 0,-1 1 1 0 0,1-1 0 0 0,0 1 0 0 0,-1 0 0 0 0,1 0 0 0 0,0 0 0 0 0,0 0-1 0 0,0 1 1 0 0,0-1 0 0 0,-2 2-14 0 0,-5 3 70 0 0,-12 7 52 0 0,0 1 0 0 0,1 2 0 0 0,0 0 0 0 0,2 1-1 0 0,0 1 1 0 0,-7 8-122 0 0,21-22 18 0 0,0 0-1 0 0,0 0 1 0 0,0 0-1 0 0,1 0 1 0 0,-1 1 0 0 0,1 0-1 0 0,0-1 1 0 0,0 1-1 0 0,1 0 1 0 0,-1 0-1 0 0,1 1 1 0 0,0-1-1 0 0,1 0 1 0 0,-1 1 0 0 0,1-1-1 0 0,0 1 1 0 0,0-1-1 0 0,1 1 1 0 0,0 0-1 0 0,0-1 1 0 0,0 1 0 0 0,1-1-1 0 0,-1 1 1 0 0,1 0-1 0 0,1-1 1 0 0,-1 1-1 0 0,1-1 1 0 0,0 0-1 0 0,0 0 1 0 0,2 3-18 0 0,8 1 80 0 0,0-1 1 0 0,1 0-1 0 0,-1-1 0 0 0,2 0 0 0 0,-1-1 1 0 0,1-1-1 0 0,0 0 0 0 0,0-1 1 0 0,1 0-1 0 0,-1-1 0 0 0,1-1 0 0 0,-1 0 1 0 0,13-1-81 0 0,0 3 68 0 0,11 1 12 0 0,-15-3-52 0 0,1 1 1 0 0,-1 1-1 0 0,0 1 1 0 0,0 1-1 0 0,-1 2 0 0 0,0 0 1 0 0,3 2-29 0 0,-22-8 22 0 0,-1 1 0 0 0,0-1 1 0 0,0 1-1 0 0,0-1 0 0 0,0 1 1 0 0,0 0-1 0 0,0 0 0 0 0,-1 0 0 0 0,1 0 1 0 0,-1 0-1 0 0,0 0 0 0 0,0 0 0 0 0,0 0 1 0 0,0 1-1 0 0,-1-1 0 0 0,1 0 1 0 0,-1 1-1 0 0,0-1 0 0 0,0 0 0 0 0,0 1 1 0 0,-1-1-1 0 0,1 0 0 0 0,-1 1 0 0 0,1-1 1 0 0,-1 0-1 0 0,0 0 0 0 0,0 0 0 0 0,-1 1 1 0 0,1-1-1 0 0,-1 0 0 0 0,1-1 1 0 0,-1 1-1 0 0,0 0 0 0 0,0 0 0 0 0,0-1 1 0 0,-1 1-1 0 0,1-1 0 0 0,0 0 0 0 0,-1 0 1 0 0,0 0-1 0 0,1 0 0 0 0,-1 0 1 0 0,-2 1-24 0 0,-15 11-156 0 0,0-1 0 0 0,0-1-1 0 0,-1-1 1 0 0,-1 0 0 0 0,0-2-1 0 0,-15 5 158 0 0,11-6-426 0 0,-1-1-1 0 0,0 0 1 0 0,-1-3 0 0 0,1 0-1 0 0,-1-1 1 0 0,0-2-1 0 0,1-1 1 0 0,-6-2 426 0 0,30 2-97 0 0,0 0 0 0 0,0 0 0 0 0,0-1 0 0 0,0 1 1 0 0,0-1-1 0 0,0 0 0 0 0,0 0 0 0 0,0 0 0 0 0,0-1 0 0 0,1 1 0 0 0,-1 0 1 0 0,0-1-1 0 0,1 0 0 0 0,-1 0 0 0 0,1 0 0 0 0,0 0 0 0 0,0 0 0 0 0,-1 0 0 0 0,1 0 1 0 0,0-1-1 0 0,1 1 0 0 0,-1-1 0 0 0,0 0 0 0 0,1 1 0 0 0,0-1 0 0 0,-1 0 1 0 0,1 0-1 0 0,0 0 0 0 0,1 0 0 0 0,-1 0 0 0 0,0 0 0 0 0,1 0 0 0 0,-1 0 1 0 0,1 0-1 0 0,0 0 0 0 0,0 0 0 0 0,1 0 0 0 0,-1 0 0 0 0,0 0 0 0 0,1 0 0 0 0,0 0 1 0 0,0 0-1 0 0,0 0 0 0 0,0 0 0 0 0,0 0 0 0 0,1 0 0 0 0,-1 1 0 0 0,1-1 1 0 0,1-1 96 0 0,12-13-402 0 0,1 1 0 0 0,1 0 0 0 0,1 1-1 0 0,0 1 1 0 0,0 1 0 0 0,2 0 0 0 0,0 2 0 0 0,0 0 0 0 0,18-6 402 0 0,8-5-4778 0 0,-34 14 1284 0 0</inkml:trace>
  <inkml:trace contextRef="#ctx0" brushRef="#br0" timeOffset="3119.273">1306 479 0 0 0,'0'0'501'0'0,"0"0"473"0"0,0 0 120 0 0,0 0-53 0 0,0 0-126 0 0,0 0-152 0 0,0 0-107 0 0,6-9 586 0 0,-27 18 1090 0 0,-53 58 1821 0 0,65-57-3933 0 0,1 1 0 0 0,0 1-1 0 0,0-1 1 0 0,1 1 0 0 0,1 1 0 0 0,0-1 0 0 0,1 1 0 0 0,0 0 0 0 0,-2 11-220 0 0,6-19 48 0 0,0-1 0 0 0,0 1 0 0 0,1-1 0 0 0,0 1 1 0 0,-1-1-1 0 0,2 1 0 0 0,-1 0 0 0 0,1-1 0 0 0,-1 1 0 0 0,1-1 0 0 0,1 0 0 0 0,-1 1 0 0 0,0-1 1 0 0,1 0-1 0 0,0 0 0 0 0,0 0 0 0 0,0 0 0 0 0,1 0 0 0 0,-1 0 0 0 0,1 0 0 0 0,0-1 0 0 0,0 0 1 0 0,0 1-1 0 0,1-1 0 0 0,-1 0 0 0 0,1-1 0 0 0,0 1 0 0 0,-1 0 0 0 0,1-1 0 0 0,0 0 0 0 0,1 0 1 0 0,-1 0-1 0 0,0-1 0 0 0,0 1 0 0 0,1-1 0 0 0,-1 0 0 0 0,1 0 0 0 0,-1-1 0 0 0,4 1-48 0 0,233 58 2066 0 0,-235-57-2003 0 0,0 0 0 0 0,0 1-1 0 0,-1 0 1 0 0,1 0 0 0 0,-1 0-1 0 0,1 1 1 0 0,-1 0 0 0 0,0 0-1 0 0,-1 0 1 0 0,1 1 0 0 0,-1-1-1 0 0,1 1 1 0 0,-2 0 0 0 0,3 3-63 0 0,-6-4 67 0 0,0 0 1 0 0,0 0-1 0 0,-1 0 1 0 0,1 0 0 0 0,-1 0-1 0 0,0 0 1 0 0,0-1-1 0 0,0 1 1 0 0,-1 0 0 0 0,0 0-1 0 0,1-1 1 0 0,-1 1-1 0 0,0-1 1 0 0,0 1-1 0 0,-1-1 1 0 0,1 0 0 0 0,-1 0-1 0 0,0 0 1 0 0,0 0-1 0 0,0 0 1 0 0,0-1 0 0 0,0 1-1 0 0,0-1 1 0 0,-1 0-1 0 0,1 0 1 0 0,-1 0 0 0 0,1 0-1 0 0,-1-1 1 0 0,-3 1-68 0 0,4 0 7 0 0,-25 14-14 0 0,0-1-1 0 0,-2-2 1 0 0,1-1 0 0 0,-1-1 0 0 0,-16 3 7 0 0,-133 12-471 0 0,178-27 310 0 0,0 0 0 0 0,1 0 0 0 0,-1 0 0 0 0,1 0 0 0 0,-1 0 0 0 0,0 0 0 0 0,1 0 0 0 0,0 0 1 0 0,-1 0-1 0 0,1 0 0 0 0,0 0 0 0 0,-1 0 0 0 0,1 0 0 0 0,0-1 0 0 0,0 1 0 0 0,0 0 0 0 0,0 0 0 0 0,0 0 0 0 0,0 0 0 0 0,0-1 0 0 0,1 1 0 0 0,-1 0 0 0 0,0 0 0 0 0,1 0 0 0 0,-1 0 1 0 0,0 0-1 0 0,1 0 0 0 0,0 0 0 0 0,-1 0 0 0 0,1 0 0 0 0,0 0 0 0 0,-1 0 0 0 0,1 0 0 0 0,0 0 0 0 0,0 0 0 0 0,0 1 0 0 0,-1-1 0 0 0,1 0 0 0 0,0 1 0 0 0,0-1 0 0 0,0 0 0 0 0,0 1 0 0 0,0-1 1 0 0,1 1-1 0 0,-1 0 0 0 0,0-1 0 0 0,0 1 161 0 0,34-26-8861 0 0,-23 15 3356 0 0</inkml:trace>
  <inkml:trace contextRef="#ctx0" brushRef="#br0" timeOffset="3803.332">2062 431 4681 0 0,'0'0'2124'0'0,"0"0"-64"0"0,0 0 31 0 0,0 0-51 0 0,0 0-229 0 0,0 0-371 0 0,0 0-347 0 0,0 0-248 0 0,0 0-165 0 0,0 0-118 0 0,0 0-93 0 0,0 0-45 0 0,-34 3-56 0 0,-109 9-29 0 0,65 13 152 0 0,67-17-391 0 0,1-2-75 0 0,0 0 1 0 0,1 0-1 0 0,0 1 1 0 0,0 0-1 0 0,1 1 0 0 0,-1 0 1 0 0,2 0-1 0 0,-1 1 1 0 0,1 0-1 0 0,0 0 0 0 0,1 1 1 0 0,0 0-1 0 0,1 0 1 0 0,0 0-1 0 0,1 0 0 0 0,0 1 1 0 0,0 0-1 0 0,1 0 1 0 0,0 0-1 0 0,1 0 0 0 0,0 3-25 0 0,2-11-6 0 0,0 1 0 0 0,-1-1 0 0 0,1 0 0 0 0,1 1 0 0 0,-1-1-1 0 0,0 0 1 0 0,1 1 0 0 0,0-1 0 0 0,-1 0 0 0 0,1 0 0 0 0,1 1-1 0 0,-1-1 1 0 0,0 0 0 0 0,1 0 0 0 0,0 0 0 0 0,-1-1 0 0 0,1 1-1 0 0,0 0 1 0 0,0-1 0 0 0,1 1 0 0 0,-1-1 0 0 0,1 0 0 0 0,-1 1-1 0 0,1-1 1 0 0,0 0 0 0 0,-1-1 0 0 0,1 1 0 0 0,0 0 0 0 0,0-1-1 0 0,0 0 1 0 0,1 0 0 0 0,-1 0 0 0 0,0 0 0 0 0,0 0 0 0 0,1 0 0 0 0,-1-1-1 0 0,1 0 7 0 0,11 1 84 0 0,0-2-1 0 0,0 0 1 0 0,-1 0-1 0 0,1-2 1 0 0,-1 0-1 0 0,1 0 1 0 0,-1-1-1 0 0,0-1 0 0 0,-1-1 1 0 0,1 0-1 0 0,-1 0 1 0 0,0-1-1 0 0,10-8-83 0 0,151-125 1504 0 0,-153 121-1315 0 0,30-29 370 0 0,-48 77 7 0 0,-8 5-514 0 0,-1-1 1 0 0,-2 0-1 0 0,-1-1 1 0 0,-2 0 0 0 0,-1 0-1 0 0,-5 8-52 0 0,5-11-1 0 0,-9 22-30 0 0,-32 103-1437 0 0,52-148 444 0 0,0 24-442 0 0,4-24-3407 0 0,5-3-5234 0 0,-3-3 2936 0 0</inkml:trace>
  <inkml:trace contextRef="#ctx0" brushRef="#br0" timeOffset="4118.114">2349 807 8674 0 0,'0'0'3213'0'0,"0"0"-850"0"0,0 0-590 0 0,0 0-168 0 0,0 0-162 0 0,0 0-279 0 0,0 0-264 0 0,0 0-262 0 0,0 0-228 0 0,0 0-143 0 0,0 0-101 0 0,0 0-52 0 0,0 0-55 0 0,-4 18-50 0 0,-13 56-53 0 0,15-44-2674 0 0,11-32-7910 0 0,-6 0 6446 0 0,1 2-1044 0 0</inkml:trace>
  <inkml:trace contextRef="#ctx0" brushRef="#br0" timeOffset="4570.278">2535 538 4033 0 0,'0'0'3015'0'0,"0"0"-529"0"0,0 0-304 0 0,0 0-127 0 0,0 0-300 0 0,0 0-389 0 0,0 0-336 0 0,0 0-241 0 0,0 0-144 0 0,0 0-93 0 0,0 0-57 0 0,0 0-56 0 0,0 0-55 0 0,9-17-31 0 0,30-49-42 0 0,-2 39 322 0 0,-28 27-487 0 0,-4-3-105 0 0,0 1 0 0 0,1 0 0 0 0,0 0 0 0 0,-1 1 0 0 0,1 0 0 0 0,0 0 0 0 0,0 0 0 0 0,0 1 1 0 0,0-1-1 0 0,0 2 0 0 0,0-1 0 0 0,-1 0 0 0 0,1 1 0 0 0,0 0 0 0 0,0 1 0 0 0,0-1 0 0 0,-1 1 0 0 0,1 0 0 0 0,-1 1 0 0 0,0-1 0 0 0,1 1 0 0 0,-1 0 1 0 0,0 0-1 0 0,-1 1 0 0 0,1-1 0 0 0,0 1 0 0 0,-1 0 0 0 0,0 1 0 0 0,0-1 0 0 0,0 1 0 0 0,-1-1 0 0 0,1 1 0 0 0,-1 0 0 0 0,0 0 0 0 0,0 3-41 0 0,-1 6 19 0 0,-1-1 0 0 0,-1 0 0 0 0,0 0 0 0 0,-1 1 0 0 0,0-1 0 0 0,-1 0 0 0 0,-1 0 0 0 0,0 0 0 0 0,-1-1 0 0 0,0 1 0 0 0,0-1 0 0 0,-2 1-1 0 0,0-2 1 0 0,0 1 0 0 0,-1-1 0 0 0,0 0 0 0 0,-3 3-19 0 0,-30 63 129 0 0,35-68-106 0 0,0 1-1 0 0,1 0 1 0 0,0 0-1 0 0,1 0 1 0 0,0 1-1 0 0,1-1 1 0 0,0 1-1 0 0,1 0 0 0 0,0-1 1 0 0,0 1-1 0 0,1 0 1 0 0,1 0-1 0 0,0 5-22 0 0,3-11 6 0 0,-1-1-1 0 0,1 1 0 0 0,-1 0 0 0 0,1-1 1 0 0,1 0-1 0 0,-1 0 0 0 0,0 0 0 0 0,1-1 1 0 0,0 0-1 0 0,0 0 0 0 0,0 0 1 0 0,0 0-1 0 0,0-1 0 0 0,1 1 0 0 0,-1-1 1 0 0,1-1-1 0 0,0 1 0 0 0,-1-1 0 0 0,1 0 1 0 0,5 0-6 0 0,0 1-149 0 0,0-1 1 0 0,0-1 0 0 0,0 0 0 0 0,0 0 0 0 0,0-1 0 0 0,0-1-1 0 0,0 1 1 0 0,0-2 0 0 0,0 0 0 0 0,10-3 148 0 0,20-11-4782 0 0,-1-1-5553 0 0,-26 11 1979 0 0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7642 0 0,'0'0'3223'0'0,"0"0"-1888"0"0,0 0-392 0 0,0 0 268 0 0,0 0 133 0 0,0 0-78 0 0,0 0-179 0 0,0 0-197 0 0,0 0-184 0 0,34-7-183 0 0,110-18-194 0 0,-59 8-132 0 0,59-1-3227 0 0,-112 17-434 0 0,-11-1-1796 0 0,-4 2-3682 0 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3.3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476 175 3921 0 0,'0'0'1161'0'0,"0"0"-18"0"0,0 0 50 0 0,0 0 118 0 0,0 0 77 0 0,0 0-19 0 0,0 0-80 0 0,0 0-150 0 0,0 0-152 0 0,0 0-142 0 0,0 0-137 0 0,0 0-96 0 0,0 0-88 0 0,-23-22-38 0 0,-68-65-13 0 0,30 38 1389 0 0,55 46-1794 0 0,0 1-1 0 0,1-1 1 0 0,-1 1-1 0 0,0 1 1 0 0,0-1-1 0 0,0 1 1 0 0,0 0-1 0 0,-1 0 1 0 0,1 1-1 0 0,0-1 1 0 0,0 2-1 0 0,0-1 1 0 0,-6 1-68 0 0,9 1-12 0 0,-1 1 0 0 0,1-1 0 0 0,0 0 0 0 0,-1 1 1 0 0,1 0-1 0 0,0 0 0 0 0,1 0 0 0 0,-1 0 0 0 0,1 0 1 0 0,-1 0-1 0 0,1 1 0 0 0,0-1 0 0 0,0 1 0 0 0,0 0 1 0 0,1-1-1 0 0,-1 1 0 0 0,1 0 0 0 0,0 0 0 0 0,0 0 1 0 0,0 2 11 0 0,-3 218 290 0 0,9-163-181 0 0,2-1-1 0 0,3 0 1 0 0,2 0-1 0 0,3 0 0 0 0,7 12-108 0 0,-20-66 6 0 0,80 220 236 0 0,-69-184-155 0 0,-2 1 1 0 0,-2 0 0 0 0,-1 0 0 0 0,-3 1-1 0 0,0 39-87 0 0,-3-75 41 0 0,-2 0 0 0 0,1 0 0 0 0,-1 0 0 0 0,0 0-1 0 0,-1 0 1 0 0,0 0 0 0 0,0 0 0 0 0,-1 0-1 0 0,0 0 1 0 0,0-1 0 0 0,-1 1 0 0 0,0-1-1 0 0,0 1 1 0 0,-1-1 0 0 0,0 0 0 0 0,0 0-1 0 0,-1-1 1 0 0,0 1 0 0 0,0-1 0 0 0,0 0 0 0 0,-1 0-1 0 0,0-1 1 0 0,-5 4-41 0 0,0-4 27 0 0,0 0 0 0 0,-1 0-1 0 0,0-1 1 0 0,0-1 0 0 0,-1 0 0 0 0,1-1 0 0 0,-1 0-1 0 0,1-1 1 0 0,-1-1 0 0 0,1 0 0 0 0,-1 0-1 0 0,0-1-26 0 0,6 0-168 0 0,0-1-1 0 0,1 0 1 0 0,-1 0-1 0 0,0 0 0 0 0,1-1 1 0 0,0 0-1 0 0,-1 0 1 0 0,1 0-1 0 0,0-1 0 0 0,1 0 1 0 0,-1 0-1 0 0,1-1 1 0 0,0 1-1 0 0,0-1 0 0 0,0 0 1 0 0,0-1-1 0 0,1 1 0 0 0,0-1 1 0 0,0 0-1 0 0,1 0 1 0 0,0 0-1 0 0,0 0 0 0 0,0-1 1 0 0,1 1-1 0 0,-1-1 1 0 0,2 0-1 0 0,-1 1 0 0 0,0-7 169 0 0,7-42-4477 0 0,10 22-3071 0 0,-6 21 464 0 0</inkml:trace>
  <inkml:trace contextRef="#ctx0" brushRef="#br0" timeOffset="565.908">837 687 7634 0 0,'0'0'2129'0'0,"0"0"-982"0"0,0 0-220 0 0,0 0 35 0 0,0 0-51 0 0,0 0-82 0 0,0 0-91 0 0,0 0-81 0 0,0 0-54 0 0,0 0-106 0 0,0 0-139 0 0,0 0-117 0 0,-27 12-62 0 0,-80 40-11 0 0,59-10 109 0 0,45-34-221 0 0,-2 0-23 0 0,1-1 0 0 0,0 1 0 0 0,0 0-1 0 0,1 0 1 0 0,0 1 0 0 0,0-1 0 0 0,1 1-1 0 0,0-1 1 0 0,1 1 0 0 0,0 0 0 0 0,0-1 0 0 0,1 1-1 0 0,0 0 1 0 0,0 0 0 0 0,1-1 0 0 0,1 1 0 0 0,-1 0-1 0 0,1-1 1 0 0,1 1 0 0 0,-1-1 0 0 0,1 0-1 0 0,1 0 1 0 0,0 0 0 0 0,0 0 0 0 0,0 0 0 0 0,1-1-1 0 0,0 0 1 0 0,1 0 0 0 0,-1 0 0 0 0,1-1-1 0 0,4 3-32 0 0,-3-6 83 0 0,0 0 0 0 0,0-1 0 0 0,1 0-1 0 0,-1-1 1 0 0,0 0 0 0 0,1 0 0 0 0,-1 0-1 0 0,1-1 1 0 0,-1 0 0 0 0,1-1 0 0 0,-1 1-1 0 0,1-2 1 0 0,-1 1 0 0 0,0-1 0 0 0,1 0-1 0 0,-1 0 1 0 0,0-1 0 0 0,0 0 0 0 0,-1 0-1 0 0,1-1 1 0 0,-1 0 0 0 0,1 0-1 0 0,-1 0 1 0 0,3-4-83 0 0,22-17 145 0 0,-1-1-1 0 0,-2-1 0 0 0,-1-2 1 0 0,-1 0-1 0 0,-1-2 0 0 0,-2-1 1 0 0,-1-1-1 0 0,-2-1 1 0 0,-1 0-1 0 0,-2-2 0 0 0,-1 0 1 0 0,0-4-145 0 0,-10 21-54 0 0,-1-1 1 0 0,0 1 0 0 0,-2-1 0 0 0,0 0 0 0 0,-1-1 0 0 0,-1 1 0 0 0,-1 0 0 0 0,-1-1 0 0 0,0 1 0 0 0,-2 0-1 0 0,-3-13 54 0 0,3 24-37 0 0,0 1 0 0 0,-1 0 0 0 0,0 0-1 0 0,0 0 1 0 0,-1 0 0 0 0,0 1 0 0 0,-1 0-1 0 0,1 0 1 0 0,-1 0 0 0 0,0 1 0 0 0,-1 0-1 0 0,0 0 1 0 0,-3-2 37 0 0,7 5-14 0 0,0 1 0 0 0,-1 0 0 0 0,1 0 0 0 0,0 0 0 0 0,-1 0 0 0 0,1 0 0 0 0,-1 1 0 0 0,0 0 0 0 0,1 0 0 0 0,-1 0 0 0 0,0 0 0 0 0,0 0 0 0 0,0 1 0 0 0,0-1 0 0 0,0 1 0 0 0,0 0 0 0 0,1 0 0 0 0,-1 1 0 0 0,0-1 0 0 0,0 1 0 0 0,0 0 0 0 0,0 0 0 0 0,1 0 0 0 0,-1 1 0 0 0,0-1 0 0 0,1 1 0 0 0,-1 0 0 0 0,1 0 0 0 0,0 0 0 0 0,0 0 0 0 0,-2 2 14 0 0,-8 12 43 0 0,1 1 1 0 0,0 0-1 0 0,2 1 1 0 0,0 0-1 0 0,1 1 1 0 0,0 0-1 0 0,2 1 1 0 0,0-1-1 0 0,2 1 1 0 0,0 1 0 0 0,1-1-1 0 0,1 1 1 0 0,1-1-1 0 0,0 1 1 0 0,2 0-1 0 0,1 0 1 0 0,1 7-44 0 0,1-8 14 0 0,0 1 1 0 0,2 0-1 0 0,0-1 1 0 0,1 0-1 0 0,1 0 0 0 0,1-1 1 0 0,1 0-1 0 0,1 0 1 0 0,0-1-1 0 0,2 0 1 0 0,0-1-1 0 0,0 0 0 0 0,2-1 1 0 0,0-1-1 0 0,1 0 1 0 0,0-1-1 0 0,2 0-14 0 0,-9-7-132 0 0,0 0 1 0 0,1 0-1 0 0,0-1 0 0 0,0 0 1 0 0,0 0-1 0 0,1-1 0 0 0,0 0 1 0 0,0-1-1 0 0,0 0 0 0 0,1-1 1 0 0,-1 0-1 0 0,9 1 132 0 0,27-9-3258 0 0,-4-23-3521 0 0,-34 19 2121 0 0,1 4-1597 0 0</inkml:trace>
  <inkml:trace contextRef="#ctx0" brushRef="#br0" timeOffset="3771.009">1625 429 1192 0 0,'0'0'750'0'0,"0"0"-42"0"0,0 0 17 0 0,0 0 114 0 0,0 0 108 0 0,0 0 11 0 0,0 0-47 0 0,0 0-39 0 0,0 0-57 0 0,0 0-39 0 0,-20 31-33 0 0,-60 99-30 0 0,51-55 459 0 0,29-61-872 0 0,-2-3-116 0 0,0-1-1 0 0,0 1 1 0 0,1 0-1 0 0,1 0 1 0 0,0 0 0 0 0,0-1-1 0 0,1 1 1 0 0,0 0-1 0 0,1 0 1 0 0,1-1-1 0 0,-1 1 1 0 0,2-1-1 0 0,-1 0 1 0 0,1 0-1 0 0,1 0 1 0 0,0 0-1 0 0,0-1 1 0 0,1 0 0 0 0,0 0-1 0 0,1 0 1 0 0,0-1-1 0 0,0 0 1 0 0,1 0-1 0 0,0-1 1 0 0,0 0-1 0 0,0 0 1 0 0,1-1-1 0 0,0 0 1 0 0,1 0-1 0 0,-1-1 1 0 0,1-1 0 0 0,9 4-184 0 0,-2-6 194 0 0,1-1 0 0 0,0 0 0 0 0,0-1 0 0 0,-1-1 0 0 0,1-1 0 0 0,0 0 0 0 0,-1-1 0 0 0,1-1 0 0 0,-1-1 1 0 0,0-1-1 0 0,-1 0 0 0 0,1-1 0 0 0,-1 0 0 0 0,0-2 0 0 0,-1 0 0 0 0,0 0 0 0 0,0-2 0 0 0,-1 0 0 0 0,-1 0 1 0 0,0-1-1 0 0,0-1 0 0 0,-1 0 0 0 0,-1-1 0 0 0,3-5-194 0 0,-8 13-29 0 0,0-2 0 0 0,-1 1 1 0 0,1 0-1 0 0,-2-1 0 0 0,1 0 0 0 0,-1 0 1 0 0,0-1-1 0 0,-1 1 0 0 0,0-1 0 0 0,0 0 1 0 0,-1 1-1 0 0,0-1 0 0 0,-1 0 1 0 0,0 0-1 0 0,0-1 0 0 0,-1 1 0 0 0,0 0 1 0 0,0 0-1 0 0,-1 0 0 0 0,-1 0 0 0 0,1 0 1 0 0,-1 0-1 0 0,-1 0 0 0 0,0 0 0 0 0,0 1 1 0 0,-1 0-1 0 0,1-1 0 0 0,-2 1 0 0 0,-4-7 29 0 0,0 4-431 0 0,-1 1-1 0 0,0 1 1 0 0,0 0-1 0 0,-1 0 1 0 0,0 1-1 0 0,-1 0 1 0 0,0 1-1 0 0,0 0 1 0 0,0 1-1 0 0,-1 0 0 0 0,0 1 1 0 0,0 0-1 0 0,0 2 1 0 0,-1-1-1 0 0,1 1 1 0 0,-14 0 431 0 0,13 1-749 0 0,0 2 0 0 0,0-1 0 0 0,0 2 0 0 0,0 0 0 0 0,1 0 0 0 0,-1 1 0 0 0,0 1 0 0 0,1 1 1 0 0,-1 0-1 0 0,-7 3 749 0 0,-19 12-3825 0 0,12-4-76 0 0</inkml:trace>
  <inkml:trace contextRef="#ctx0" brushRef="#br0" timeOffset="4268.023">1446 834 4417 0 0,'0'0'3445'0'0,"0"0"-769"0"0,0 0-423 0 0,0 0-301 0 0,0 0-279 0 0,0 0-305 0 0,0 0-297 0 0,0 0-231 0 0,0 0-172 0 0,0 0-105 0 0,0 0-42 0 0,0 0 1 0 0,11-9-17 0 0,95-67 1314 0 0,-99 71-1728 0 0,0 0 0 0 0,1 1 0 0 0,0 0 0 0 0,0 1 0 0 0,0 0 0 0 0,0 0 0 0 0,1 0 0 0 0,-1 1 0 0 0,1 1-1 0 0,-1-1 1 0 0,1 1 0 0 0,0 1 0 0 0,-1 0 0 0 0,1 0 0 0 0,0 1 0 0 0,0 0 0 0 0,-1 0 0 0 0,1 1 0 0 0,-1 0 0 0 0,1 0 0 0 0,-1 1 0 0 0,6 3-91 0 0,112 73 1512 0 0,-115-76-1440 0 0,0 0-1 0 0,0-1 1 0 0,0-1-1 0 0,1 0 1 0 0,-1-1-1 0 0,1 0 1 0 0,-1-1 0 0 0,0 0-1 0 0,1 0 1 0 0,-1-1-1 0 0,0-1 1 0 0,5-2-72 0 0,1-2-1547 0 0,3-1-3338 0 0,-6 6-5899 0 0,-8 2-665 0 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41.3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686 403 840 0 0,'0'0'1092'0'0,"0"0"-63"0"0,0 0 66 0 0,0 0 106 0 0,0 0 15 0 0,0 0-63 0 0,0 0-148 0 0,0 0-77 0 0,0 0-35 0 0,0 0-75 0 0,0 0-79 0 0,0 0-96 0 0,0 0-91 0 0,-10 30-82 0 0,-34 95-65 0 0,-13-8 373 0 0,38-85-728 0 0,-3-2 0 0 0,0 0 0 0 0,-2-1 1 0 0,-1-1-1 0 0,-1-1 0 0 0,-1-2 0 0 0,-2 0 1 0 0,0-2-1 0 0,-2-2 0 0 0,-12 7-50 0 0,28-18 41 0 0,0 0-1 0 0,0-2 0 0 0,-1 1 1 0 0,0-2-1 0 0,0 0 0 0 0,-1-1 1 0 0,0-1-1 0 0,0-1 0 0 0,0 0 1 0 0,-1-1-1 0 0,1-1 0 0 0,-13 0-40 0 0,28-2 23 0 0,0 0 0 0 0,-1-1 0 0 0,1 1 0 0 0,0-1 0 0 0,-1 1 0 0 0,1-1-1 0 0,0 0 1 0 0,0 0 0 0 0,-1 0 0 0 0,1 0 0 0 0,0-1 0 0 0,0 1 0 0 0,0-1 0 0 0,1 1-1 0 0,-1-1 1 0 0,0 0 0 0 0,1 1 0 0 0,-1-1 0 0 0,1 0 0 0 0,-1 0 0 0 0,1 0-1 0 0,0 0 1 0 0,0 0 0 0 0,0 0 0 0 0,0-1 0 0 0,0 1 0 0 0,0 0 0 0 0,1-1 0 0 0,-1 1-1 0 0,1 0 1 0 0,-1-1 0 0 0,1 1 0 0 0,0-2-23 0 0,11-81-22 0 0,0 52 303 0 0,3 0 1 0 0,0 1 0 0 0,2 0 0 0 0,2 1 0 0 0,1 1 0 0 0,1 1 0 0 0,1 1 0 0 0,2 0-1 0 0,0 2 1 0 0,2 1 0 0 0,14-10-282 0 0,-36 33 56 0 0,1 1 0 0 0,1-1 0 0 0,-1 1-1 0 0,0 0 1 0 0,0 0 0 0 0,0 1 0 0 0,1-1-1 0 0,-1 1 1 0 0,0 0 0 0 0,1 0 0 0 0,-1 1-1 0 0,0-1 1 0 0,0 1 0 0 0,1 0 0 0 0,-1 0-1 0 0,0 0 1 0 0,0 0 0 0 0,0 1 0 0 0,0 0 0 0 0,0 0-1 0 0,-1 0 1 0 0,1 0 0 0 0,0 1 0 0 0,-1-1-1 0 0,0 1 1 0 0,1 0 0 0 0,-1 0 0 0 0,0 0-1 0 0,-1 0 1 0 0,1 1 0 0 0,0-1 0 0 0,-1 1 0 0 0,0-1-1 0 0,0 1 1 0 0,0 0 0 0 0,0 2-56 0 0,18 16 238 0 0,12 8 10 0 0,1-1 1 0 0,2-2-1 0 0,0-1 1 0 0,36 19-249 0 0,74 44-390 0 0,-134-83-785 0 0,1 2-3040 0 0,0-4-6488 0 0,-8-4 4270 0 0</inkml:trace>
  <inkml:trace contextRef="#ctx0" brushRef="#br0" timeOffset="634.06">1319 153 0 0 0,'0'0'3741'0'0,"0"0"-1651"0"0,0 0-425 0 0,0 0 4 0 0,0 0 22 0 0,0 0-92 0 0,0 0-170 0 0,0 0-222 0 0,0 0-224 0 0,0 0-164 0 0,0 0-132 0 0,0 0-99 0 0,0 0-71 0 0,-15-16-46 0 0,-50-49-43 0 0,64 63-390 0 0,-1 0 1 0 0,1 1-1 0 0,-1-1 0 0 0,0 0 1 0 0,1 1-1 0 0,-1-1 0 0 0,0 1 1 0 0,0-1-1 0 0,0 1 0 0 0,0 0 1 0 0,0 0-1 0 0,0 0 0 0 0,0 0 0 0 0,-1 0 1 0 0,1 0-1 0 0,0 1 0 0 0,0-1 1 0 0,-1 1-1 0 0,1-1 0 0 0,-1 1 1 0 0,1 0-1 0 0,0 0 0 0 0,-1 0 1 0 0,-1 1-39 0 0,-6 0 148 0 0,4-2-75 0 0,0 0 0 0 0,0 1-1 0 0,0 0 1 0 0,0 0-1 0 0,0 1 1 0 0,0 0-1 0 0,0 0 1 0 0,0 0-1 0 0,0 1 1 0 0,0 0 0 0 0,0 0-1 0 0,1 0 1 0 0,-1 1-1 0 0,1 0 1 0 0,-1 0-1 0 0,1 0 1 0 0,0 0-1 0 0,0 1 1 0 0,1 0 0 0 0,-1 0-1 0 0,1 1 1 0 0,0-1-1 0 0,0 1 1 0 0,0 0-1 0 0,1 0 1 0 0,-1 0 0 0 0,0 3-73 0 0,1 4 52 0 0,0 0 0 0 0,1 1 0 0 0,0-1 0 0 0,1 1 0 0 0,0 0 0 0 0,1-1 0 0 0,0 1 0 0 0,1 0 0 0 0,1-1 0 0 0,1 5-52 0 0,71 215 870 0 0,-56-159-700 0 0,-3 0 0 0 0,-2 1-1 0 0,-5 0 1 0 0,-2 0 0 0 0,-4 4-170 0 0,0-60 40 0 0,-1 0 1 0 0,-1-1-1 0 0,0 1 1 0 0,-2 0 0 0 0,0-1-1 0 0,0 1 1 0 0,-2-1-1 0 0,0 1 1 0 0,-2-1 0 0 0,1-1-1 0 0,-2 1 1 0 0,0-1-1 0 0,-1 0 1 0 0,-1-1 0 0 0,0 0-1 0 0,-2 2-40 0 0,5-9-26 0 0,0-1-1 0 0,0 0 1 0 0,0 0-1 0 0,-1 0 1 0 0,0-1-1 0 0,0 0 1 0 0,-1 0-1 0 0,1-1 1 0 0,-1 0-1 0 0,-1 0 1 0 0,1-1-1 0 0,-1 0 1 0 0,1 0-1 0 0,-1-1 1 0 0,0-1-1 0 0,0 1 1 0 0,-1-1-1 0 0,1-1 1 0 0,0 1-1 0 0,-1-2 1 0 0,-8 1 26 0 0,16-3-204 0 0,0 0 0 0 0,-1-1 0 0 0,1 1 0 0 0,0 0 0 0 0,0-1 0 0 0,0 1 0 0 0,0-1 0 0 0,0 1 0 0 0,1-1-1 0 0,-1 0 1 0 0,1 0 0 0 0,0 0 0 0 0,0 0 0 0 0,0 0 0 0 0,0 0 0 0 0,0 0 0 0 0,1 0 0 0 0,-1 0 0 0 0,1 0 0 0 0,0-1 0 0 0,0 1 0 0 0,0 0 0 0 0,1 0 0 0 0,-1 0 0 0 0,1 0 0 0 0,-1-1 0 0 0,2 0 204 0 0,-2-3-839 0 0,4-16-2657 0 0,2 10-1631 0 0,-2 1-4846 0 0</inkml:trace>
  <inkml:trace contextRef="#ctx0" brushRef="#br0" timeOffset="10052.619">1785 455 5193 0 0,'0'0'1292'0'0,"0"0"-186"0"0,0 0-72 0 0,0 0 48 0 0,0 0 0 0 0,0 0-124 0 0,0 0-221 0 0,0 0-241 0 0,0 0-253 0 0,0 0-163 0 0,4 12 372 0 0,-7 11-111 0 0,-1 0 1 0 0,-1 0-1 0 0,-1-1 1 0 0,-1 0-1 0 0,-1 0 1 0 0,-1 0-1 0 0,-1-1 1 0 0,-1-1-1 0 0,-1 0 0 0 0,0 0 1 0 0,-15 16-342 0 0,-48 93 413 0 0,69-117-340 0 0,3-6-4 0 0,-1 0 0 0 0,1 0 0 0 0,0 0 0 0 0,1 1-1 0 0,-1 0 1 0 0,1-1 0 0 0,1 1 0 0 0,-1 0 0 0 0,1 0-1 0 0,0 0 1 0 0,1 0 0 0 0,0 0 0 0 0,0 0 0 0 0,0 0-1 0 0,1 3-68 0 0,2-7 73 0 0,0 0 0 0 0,1-1 0 0 0,-1 1 0 0 0,0 0 0 0 0,1-1 0 0 0,-1 0 0 0 0,1 1 0 0 0,0-2-1 0 0,0 1 1 0 0,0 0 0 0 0,0-1 0 0 0,0 0 0 0 0,0 1 0 0 0,0-2 0 0 0,0 1 0 0 0,1 0 0 0 0,-1-1 0 0 0,0 0-1 0 0,0 0 1 0 0,1 0 0 0 0,-1-1 0 0 0,0 1 0 0 0,2-1-73 0 0,2 1 72 0 0,163 17-267 0 0,-112-23-4284 0 0,-48-8-772 0 0,-7-9-3959 0 0,-4 19 7567 0 0</inkml:trace>
  <inkml:trace contextRef="#ctx0" brushRef="#br0" timeOffset="10302.273">1345 738 10306 0 0,'0'0'880'0'0,"0"0"-97"0"0,0 0 137 0 0,0 0 222 0 0,0 0 49 0 0,0 0-64 0 0,0 0-84 0 0,0 0-90 0 0,31 3-149 0 0,99 6-183 0 0,29-15 144 0 0,-115 0-832 0 0,48-7-1102 0 0,-60 8-1601 0 0,0 0-3321 0 0,-22 2-3731 0 0</inkml:trace>
  <inkml:trace contextRef="#ctx0" brushRef="#br0" timeOffset="11131.541">2304 757 3329 0 0,'0'0'2514'0'0,"0"0"-1054"0"0,0 0-384 0 0,0 0 15 0 0,0 0 43 0 0,0 0-72 0 0,0 0-132 0 0,0 0-150 0 0,0 0-181 0 0,0 0-142 0 0,0 0-153 0 0,0 0-141 0 0,-29 13-75 0 0,-91 44-74 0 0,70-19-46 0 0,45-29 12 0 0,0-1-48 0 0,1 0 1 0 0,0 0-1 0 0,0 0 1 0 0,1 0-1 0 0,0 1 1 0 0,0-1-1 0 0,1 1 1 0 0,0 0-1 0 0,1 0 1 0 0,0 0-1 0 0,0 0 1 0 0,1 0-1 0 0,0 4 68 0 0,0-10 17 0 0,0-1 0 0 0,1 0 0 0 0,-1 0 0 0 0,1 1 1 0 0,-1-1-1 0 0,1 0 0 0 0,0 0 0 0 0,0 0 0 0 0,0 0 0 0 0,0 0 0 0 0,0 0 0 0 0,0 0 0 0 0,1 0 0 0 0,-1 0 1 0 0,1-1-1 0 0,-1 1 0 0 0,1 0 0 0 0,0-1 0 0 0,-1 1 0 0 0,1-1 0 0 0,0 0 0 0 0,0 0 0 0 0,0 1 1 0 0,0-1-1 0 0,0-1 0 0 0,0 1 0 0 0,1 0 0 0 0,-1 0 0 0 0,0-1 0 0 0,0 1 0 0 0,1-1 0 0 0,-1 0 0 0 0,0 0 1 0 0,1 0-18 0 0,79-8 2981 0 0,-62-4-2623 0 0,0-1-1 0 0,0-2 0 0 0,-1 1 0 0 0,-1-2 1 0 0,-1-1-1 0 0,0 0 0 0 0,-1-1 1 0 0,-1 0-1 0 0,-1-2 0 0 0,-1 0 0 0 0,12-21-357 0 0,-15 26 97 0 0,4-6-154 0 0,0-1 1 0 0,-1-1 0 0 0,-2 1 0 0 0,0-2 0 0 0,-1 0 0 0 0,-2 0 0 0 0,0 0 0 0 0,-2-1 0 0 0,0 0-1 0 0,-2-1 1 0 0,-1 1 0 0 0,-1-6 56 0 0,-2 21-125 0 0,1 3 60 0 0,0 0 1 0 0,-1 0-1 0 0,0 0 1 0 0,0 0-1 0 0,-1 0 1 0 0,0 0 0 0 0,0 0-1 0 0,0 0 1 0 0,-1 0-1 0 0,0 1 1 0 0,-1-1-1 0 0,1 1 1 0 0,-1-1-1 0 0,0 1 1 0 0,-1 0-1 0 0,0 0 1 0 0,0 1 0 0 0,0-1 64 0 0,2 4-25 0 0,-1 1 0 0 0,1 0 0 0 0,0 0 0 0 0,-1 0 0 0 0,1 0 0 0 0,-1 0 0 0 0,0 0 0 0 0,1 1 1 0 0,-1 0-1 0 0,1-1 0 0 0,-1 1 0 0 0,0 0 0 0 0,1 0 0 0 0,-1 0 0 0 0,0 0 0 0 0,1 1 1 0 0,-1-1-1 0 0,1 1 0 0 0,-1 0 0 0 0,1-1 0 0 0,-1 1 0 0 0,1 0 0 0 0,-1 0 0 0 0,1 1 0 0 0,0-1 1 0 0,-1 0-1 0 0,1 1 0 0 0,0 0 0 0 0,0-1 0 0 0,0 1 0 0 0,0 0 0 0 0,1 0 0 0 0,-1 0 1 0 0,0 0-1 0 0,1 1 25 0 0,-11 15 127 0 0,2 1-1 0 0,0 0 1 0 0,1 0 0 0 0,0 1 0 0 0,2 1 0 0 0,1-1 0 0 0,0 1 0 0 0,2 0 0 0 0,0 1-1 0 0,1-1 1 0 0,1 1 0 0 0,2-1 0 0 0,0 1 0 0 0,1 0 0 0 0,3 15-127 0 0,-2-18 31 0 0,0 0 0 0 0,2 0 1 0 0,0-1-1 0 0,1 0 0 0 0,1 1 1 0 0,1-2-1 0 0,0 1 0 0 0,2-1 1 0 0,0 0-1 0 0,6 8-31 0 0,-11-19-31 0 0,0 0 1 0 0,0 0-1 0 0,1-1 0 0 0,-1 1 0 0 0,2-1 0 0 0,-1 0 1 0 0,0-1-1 0 0,1 1 0 0 0,0-1 0 0 0,0 0 1 0 0,0 0-1 0 0,1-1 0 0 0,0 1 31 0 0,36-1-2595 0 0,-4-35-6545 0 0,-28 20 3597 0 0,-5 5 2174 0 0</inkml:trace>
  <inkml:trace contextRef="#ctx0" brushRef="#br0" timeOffset="11484.767">2956 370 9978 0 0,'0'0'1168'0'0,"0"0"-154"0"0,0 0 7 0 0,0 0 116 0 0,0 0 20 0 0,0 0-84 0 0,0 0-135 0 0,0 0-140 0 0,0 0-175 0 0,-19 34-159 0 0,-58 108-151 0 0,28-35 43 0 0,44-91-375 0 0,0 1 0 0 0,2-1-1 0 0,0 1 1 0 0,0-1 0 0 0,2 1-1 0 0,0 0 1 0 0,1 0 0 0 0,0 0-1 0 0,2 0 1 0 0,0-1 0 0 0,1 1-1 0 0,0-1 1 0 0,2 1 0 0 0,0-1-1 0 0,0 0 1 0 0,5 6 19 0 0,-2-3-20 0 0,33 44-40 0 0,11-55 924 0 0,24-45-817 0 0,-61 28-386 0 0,23-21-2791 0 0,-27 18-777 0 0,-3 0-3632 0 0,-6 8 1892 0 0</inkml:trace>
  <inkml:trace contextRef="#ctx0" brushRef="#br0" timeOffset="11733.657">2628 701 7218 0 0,'0'0'3503'0'0,"0"0"-1772"0"0,0 0-709 0 0,0 0-76 0 0,0 0-5 0 0,0 0-52 0 0,0 0-69 0 0,0 0-110 0 0,0 0-102 0 0,0 0-99 0 0,0 0-95 0 0,0 0-50 0 0,0 0-45 0 0,29 5-25 0 0,93 15-27 0 0,-105-17-225 0 0,0-1-1 0 0,0-1 0 0 0,1-1 1 0 0,-1 0-1 0 0,0-1 1 0 0,0-1-1 0 0,0 0 1 0 0,4-2-42 0 0,15-3-375 0 0,7-2-878 0 0,-1 0-5302 0 0,-30 9-2436 0 0</inkml:trace>
  <inkml:trace contextRef="#ctx0" brushRef="#br0" timeOffset="12386.664">3359 775 7834 0 0,'0'0'1741'0'0,"0"0"-371"0"0,0 0-100 0 0,0 0 109 0 0,0 0 33 0 0,0 0-120 0 0,0 0-209 0 0,0 0-156 0 0,0 0-139 0 0,0 0-126 0 0,0 0-128 0 0,0 0-88 0 0,32-2-34 0 0,99-6-35 0 0,-90 5-100 0 0,0-1-1 0 0,-1-2 1 0 0,1-2-1 0 0,27-10-276 0 0,-48 12-11 0 0,-19 6 0 0 0,69-25-760 0 0,-35-6-3369 0 0,-32 8-5129 0 0,-3 18 5246 0 0,0 0-385 0 0</inkml:trace>
  <inkml:trace contextRef="#ctx0" brushRef="#br0" timeOffset="12598.158">3652 484 2993 0 0,'0'0'2626'0'0,"0"0"-673"0"0,0 0-56 0 0,0 0 64 0 0,0 0-31 0 0,0 0-161 0 0,-6 34-278 0 0,-19 106-290 0 0,15 40 1524 0 0,27-37-2501 0 0,-3-102-941 0 0,1-16-5582 0 0,-13-22 1383 0 0,-2-2-3922 0 0</inkml:trace>
  <inkml:trace contextRef="#ctx0" brushRef="#br0" timeOffset="14287.624">3970 955 0 0 0,'0'0'336'0'0,"0"0"394"0"0,0 0 154 0 0,0 0 117 0 0,0 0 128 0 0,0 0 77 0 0,0 0-12 0 0,0 0-100 0 0,4 1-148 0 0,71-9 4300 0 0,-37-18-4497 0 0,-1-2 0 0 0,-2-2 0 0 0,0-1 1 0 0,-2-1-1 0 0,-2-2 0 0 0,20-28-749 0 0,-45 55-16 0 0,0 0 1 0 0,0-1-1 0 0,0 0 0 0 0,-1 0 0 0 0,-1 0 1 0 0,1-1-1 0 0,-2 1 0 0 0,1-1 0 0 0,-1 0 1 0 0,0 0-1 0 0,-1-1 0 0 0,0 1 0 0 0,0 0 0 0 0,-1-1 1 0 0,0 1-1 0 0,-1-1 0 0 0,0-1 16 0 0,-2 10-117 0 0,1 1-1 0 0,-1-1 1 0 0,1 1 0 0 0,-1-1-1 0 0,1 1 1 0 0,-1 0-1 0 0,0 0 1 0 0,1 0-1 0 0,-1 0 1 0 0,1 0 0 0 0,-1 0-1 0 0,0 0 1 0 0,1 0-1 0 0,-1 1 1 0 0,1-1 0 0 0,-1 0-1 0 0,1 1 1 0 0,-1 0-1 0 0,1-1 1 0 0,-1 1 0 0 0,1 0-1 0 0,0 0 1 0 0,-1 0-1 0 0,1 0 1 0 0,0 0 0 0 0,-1 1 117 0 0,-10 7-159 0 0,0 1 0 0 0,1 0 0 0 0,0 1 0 0 0,1 1 0 0 0,0 0 0 0 0,1 0 0 0 0,0 0 0 0 0,1 1 0 0 0,-2 4 159 0 0,-32 77-406 0 0,39-88 449 0 0,1 1 0 0 0,-1 0 0 0 0,1 0 1 0 0,1 0-1 0 0,-1 0 0 0 0,1 0 0 0 0,1 0 0 0 0,-1 0 0 0 0,1 0 0 0 0,0 0 0 0 0,1 0 0 0 0,-1 0 0 0 0,2 0 1 0 0,-1 0-1 0 0,1 0 0 0 0,0 0 0 0 0,0 0 0 0 0,1-1 0 0 0,0 1 0 0 0,0-1 0 0 0,0 0 0 0 0,1 0 0 0 0,0 0 1 0 0,0 0-1 0 0,4 3-43 0 0,-2-4 136 0 0,1-1 0 0 0,0 0 1 0 0,0 0-1 0 0,0 0 0 0 0,0-1 0 0 0,0 0 1 0 0,1-1-1 0 0,0 0 0 0 0,-1 0 0 0 0,1 0 1 0 0,0-1-1 0 0,0 0 0 0 0,0-1 1 0 0,0 0-1 0 0,-1 0 0 0 0,1-1 0 0 0,0 1 1 0 0,0-2-1 0 0,0 1 0 0 0,-1-1 0 0 0,1 0 1 0 0,-1-1-1 0 0,1 0 0 0 0,-1 0 1 0 0,0-1-1 0 0,0 0 0 0 0,6-4-136 0 0,6-3 46 0 0,0-1-1 0 0,-1 0 1 0 0,-1-2-1 0 0,0 0 1 0 0,0 0 0 0 0,-2-2-1 0 0,0 0 1 0 0,-1-1-1 0 0,0 0 1 0 0,-1-1 0 0 0,6-13-46 0 0,-14 22-205 0 0,0 0 0 0 0,0 0 0 0 0,-1-1 1 0 0,0 1-1 0 0,-1-1 0 0 0,0 0 0 0 0,0 0 0 0 0,-1 0 1 0 0,0 0-1 0 0,-1 0 0 0 0,0-1 205 0 0,-2 9-119 0 0,0 1-1 0 0,-1-1 0 0 0,1 1 1 0 0,0-1-1 0 0,-1 1 1 0 0,1 0-1 0 0,-1 0 1 0 0,1-1-1 0 0,-1 1 1 0 0,1 0-1 0 0,-1 0 1 0 0,0 1-1 0 0,0-1 0 0 0,1 0 1 0 0,-1 1-1 0 0,0-1 1 0 0,0 1-1 0 0,0-1 1 0 0,0 1-1 0 0,0 0 1 0 0,1 0-1 0 0,-1 0 1 0 0,0 0-1 0 0,0 0 0 0 0,0 0 1 0 0,0 0-1 0 0,0 1 1 0 0,0-1-1 0 0,0 1 1 0 0,1-1-1 0 0,-1 1 1 0 0,0 0-1 0 0,0 0 1 0 0,1 0-1 0 0,-1 0 0 0 0,0 0 1 0 0,1 0-1 0 0,-1 0 1 0 0,0 1 119 0 0,-5 4-9 0 0,0 0-1 0 0,0 0 1 0 0,1 0 0 0 0,0 1-1 0 0,0-1 1 0 0,0 2 0 0 0,1-1 0 0 0,0 1-1 0 0,1-1 1 0 0,-1 1 0 0 0,2 1-1 0 0,-1-1 1 0 0,1 0 0 0 0,0 1 0 0 0,1 0-1 0 0,0-1 1 0 0,0 1 0 0 0,1 0 0 0 0,0 0-1 0 0,1 0 1 0 0,0 0 0 0 0,0 0-1 0 0,1 6 10 0 0,2-10 205 0 0,0 1 0 0 0,0-1-1 0 0,1 0 1 0 0,-1 0-1 0 0,1 0 1 0 0,0 0 0 0 0,1-1-1 0 0,-1 1 1 0 0,1-1-1 0 0,0 0 1 0 0,0-1 0 0 0,0 1-1 0 0,0-1 1 0 0,0 0-1 0 0,1 0 1 0 0,0-1 0 0 0,-1 1-1 0 0,1-1 1 0 0,0-1-1 0 0,0 1 1 0 0,0-1 0 0 0,1 0-1 0 0,-1 0 1 0 0,0-1-1 0 0,0 0 1 0 0,0 0 0 0 0,1 0-1 0 0,-1-1 1 0 0,0 0-1 0 0,0 0 1 0 0,4-1-205 0 0,2-2 185 0 0,0-1-1 0 0,0 0 0 0 0,0-1 1 0 0,-1 0-1 0 0,0 0 1 0 0,0-2-1 0 0,-1 1 1 0 0,0-1-1 0 0,0-1 1 0 0,5-6-185 0 0,-12 13 23 0 0,10-9-8 0 0,0-1 0 0 0,-1 0 0 0 0,0-1 0 0 0,-1-1 0 0 0,0 0-1 0 0,-1 0 1 0 0,-1-1 0 0 0,0 0 0 0 0,-1 0 0 0 0,-1-1-1 0 0,0 0 1 0 0,-1-1 0 0 0,-1 0 0 0 0,0 1 0 0 0,-2-1-1 0 0,0-1 1 0 0,0 1 0 0 0,-2 0 0 0 0,0-9-15 0 0,-2 25-17 0 0,0-1 0 0 0,1 1-1 0 0,-1-1 1 0 0,0 0 0 0 0,0 1 0 0 0,-1 0 0 0 0,1-1 0 0 0,0 1 0 0 0,0 0 0 0 0,-1-1-1 0 0,1 1 1 0 0,0 0 0 0 0,-1 0 0 0 0,1 0 0 0 0,-1 0 0 0 0,0 1 0 0 0,1-1-1 0 0,-1 0 1 0 0,0 1 0 0 0,1-1 0 0 0,-1 1 0 0 0,0-1 0 0 0,0 1 0 0 0,0 0-1 0 0,1 0 1 0 0,-1-1 0 0 0,0 2 0 0 0,0-1 0 0 0,0 0 0 0 0,1 0 0 0 0,-1 0 0 0 0,0 1-1 0 0,0-1 1 0 0,1 1 0 0 0,-1 0 0 0 0,0-1 0 0 0,1 1 0 0 0,-1 0 0 0 0,0 0-1 0 0,1 0 1 0 0,-1 0 0 0 0,1 0 0 0 0,0 0 0 0 0,-1 0 0 0 0,1 1 0 0 0,0-1-1 0 0,0 0 1 0 0,0 1 0 0 0,0-1 0 0 0,0 1 0 0 0,0 0 0 0 0,0-1 0 0 0,0 1 17 0 0,-8 9 42 0 0,1-1 1 0 0,1 1 0 0 0,-1 0 0 0 0,2 0-1 0 0,0 1 1 0 0,0 0 0 0 0,1 0 0 0 0,0 1-1 0 0,1-1 1 0 0,1 1 0 0 0,0 0-1 0 0,1 0 1 0 0,0 0 0 0 0,1 0 0 0 0,0 1-1 0 0,1-1 1 0 0,0 0 0 0 0,1 0 0 0 0,1 0-1 0 0,0 1 1 0 0,1-2 0 0 0,1 1 0 0 0,0 0-1 0 0,2 4-42 0 0,-2-6-287 0 0,0 0 1 0 0,0 0-1 0 0,1 0 0 0 0,1-1 0 0 0,0 0 0 0 0,0 0 0 0 0,1-1 0 0 0,0 0 0 0 0,1 0 1 0 0,1 1 286 0 0,13 3-4729 0 0,-7-10-2509 0 0,-13-3 2229 0 0</inkml:trace>
  <inkml:trace contextRef="#ctx0" brushRef="#br0" timeOffset="14600.648">5108 834 3017 0 0,'0'0'1356'0'0,"0"0"2"0"0,0 0 82 0 0,0 0 79 0 0,0 0-32 0 0,0 0-107 0 0,0 0-165 0 0,0 0-160 0 0,0 0-80 0 0,0 0-80 0 0,0 0-30 0 0,0 0-14 0 0,0 0-25 0 0,16 25-4 0 0,50 76-29 0 0,-66-100-769 0 0,0 0 0 0 0,0 0 0 0 0,0 0 0 0 0,1 0 0 0 0,-1 0 0 0 0,0 0 0 0 0,0 0 0 0 0,1 0 0 0 0,-1 0 0 0 0,0 0 1 0 0,1 0-1 0 0,-1 0 0 0 0,1 0 0 0 0,0 0 0 0 0,-1-1 0 0 0,1 1 0 0 0,-1 0 0 0 0,1 0 0 0 0,0 0 0 0 0,0-1 0 0 0,0 1 1 0 0,-1 0-1 0 0,1-1 0 0 0,0 1 0 0 0,0-1 0 0 0,0 1 0 0 0,0-1 0 0 0,0 1 0 0 0,0-1 0 0 0,0 0 0 0 0,0 0 0 0 0,0 1 1 0 0,0-1-1 0 0,0 0 0 0 0,0 0 0 0 0,0 0 0 0 0,0 0 0 0 0,0 0 0 0 0,0 0 0 0 0,1 0 0 0 0,-1 0 0 0 0,0-1 0 0 0,0 1 0 0 0,0 0 1 0 0,0-1-1 0 0,0 1 0 0 0,0-1 0 0 0,-1 1 0 0 0,1-1 0 0 0,0 1 0 0 0,1-1-24 0 0,1-2 181 0 0,5-4-86 0 0,0 0 0 0 0,0 0-1 0 0,-1-1 1 0 0,0 0 0 0 0,0 0 0 0 0,-1 0-1 0 0,0-1 1 0 0,0 0 0 0 0,-1 0 0 0 0,0-1-1 0 0,-1 0 1 0 0,0 0 0 0 0,-1 0 0 0 0,0 0-1 0 0,0 0 1 0 0,-1 0 0 0 0,0-1 0 0 0,-1 1-1 0 0,0-1 1 0 0,-1 0 0 0 0,0-1-95 0 0,-1 9-122 0 0,1 1 0 0 0,-1-1 0 0 0,0 0 0 0 0,1 1 0 0 0,-1-1 0 0 0,-1 1 0 0 0,1-1 0 0 0,0 1 0 0 0,0-1 0 0 0,-1 1 0 0 0,1 0 0 0 0,-1 0 0 0 0,0 0 0 0 0,0 0 0 0 0,0 0 0 0 0,0 0 0 0 0,0 0 0 0 0,0 1 0 0 0,0-1 0 0 0,-1 1 0 0 0,1-1 0 0 0,0 1 0 0 0,-1 0 0 0 0,1 0 0 0 0,-1 0 0 0 0,0 0-1 0 0,1 1 1 0 0,-1-1 0 0 0,0 1 0 0 0,1-1 0 0 0,-1 1 0 0 0,0 0 0 0 0,-1 0 122 0 0,-29 1-4773 0 0,5 7-3895 0 0,17-3 2883 0 0</inkml:trace>
  <inkml:trace contextRef="#ctx0" brushRef="#br0" timeOffset="15170.773">5594 156 1920 0 0,'0'0'1969'0'0,"0"0"-243"0"0,0 0 6 0 0,0 0 70 0 0,0 0-62 0 0,0 0-149 0 0,0 0-212 0 0,0 0-255 0 0,0 0-186 0 0,0 0-150 0 0,0 0-88 0 0,0 0-29 0 0,0 0-27 0 0,-9-23-39 0 0,-28-71-32 0 0,7 61 421 0 0,23 32-789 0 0,3 0-190 0 0,0 0 0 0 0,1 0 0 0 0,-1 1 1 0 0,0-1-1 0 0,0 1 0 0 0,0-1 1 0 0,1 1-1 0 0,-1 0 0 0 0,0 1 0 0 0,0-1 1 0 0,1 1-1 0 0,-1 0 0 0 0,0 0 0 0 0,0 0 1 0 0,1 0-1 0 0,-1 0 0 0 0,1 1 1 0 0,-1 0-1 0 0,1-1 0 0 0,0 1 0 0 0,0 1 1 0 0,0-1-1 0 0,0 0 0 0 0,0 1 1 0 0,0-1-1 0 0,0 1 0 0 0,1 0 0 0 0,0 0 1 0 0,-1 0-1 0 0,1 0 0 0 0,0 1 1 0 0,1-1-1 0 0,-1 0 0 0 0,0 1 0 0 0,1-1 1 0 0,0 1-1 0 0,0 0 0 0 0,0-1 1 0 0,0 3-16 0 0,-4 11 18 0 0,1 0 1 0 0,1 0 0 0 0,0 0 0 0 0,2 1-1 0 0,0-1 1 0 0,0 1 0 0 0,2-1 0 0 0,0 1-1 0 0,1-1 1 0 0,1 1 0 0 0,1-1 0 0 0,0 0 0 0 0,1 0-1 0 0,1-1 1 0 0,5 11-19 0 0,119 318 321 0 0,-117-300-309 0 0,-3 2-1 0 0,-1-1 0 0 0,-2 1 1 0 0,-2 0-1 0 0,-3 0 0 0 0,-2 34-11 0 0,0-69 6 0 0,-1-1 1 0 0,0 1-1 0 0,-1 0 0 0 0,0 0 0 0 0,-1 0 0 0 0,0-1 0 0 0,-1 1 0 0 0,0-1 0 0 0,-1 0 0 0 0,0-1 0 0 0,-1 1 0 0 0,0-1 0 0 0,-1 0 0 0 0,0 0 0 0 0,0-1 0 0 0,-1 0 0 0 0,0 0 0 0 0,-3 1-6 0 0,6-6-165 0 0,0 0 0 0 0,0-1 1 0 0,-1 0-1 0 0,1 0 0 0 0,-1 0 1 0 0,0-1-1 0 0,0 1 0 0 0,0-2 0 0 0,0 1 1 0 0,0 0-1 0 0,0-1 0 0 0,0-1 0 0 0,0 1 1 0 0,-4-1 164 0 0,0 1-723 0 0,-16-3-2934 0 0,10-7-5146 0 0,11 5 1816 0 0</inkml:trace>
  <inkml:trace contextRef="#ctx0" brushRef="#br0" timeOffset="15798.603">5903 528 6681 0 0,'0'0'1930'0'0,"0"0"-349"0"0,0 0-247 0 0,0 0-191 0 0,0 0-252 0 0,0 0-241 0 0,0 0-168 0 0,0 0-132 0 0,0 0-106 0 0,0 0-87 0 0,0 0-85 0 0,0 0-49 0 0,-21 30-15 0 0,-66 92-11 0 0,54-50-58 0 0,31-65 57 0 0,1-1-1 0 0,-1 1 1 0 0,1-1-1 0 0,0 1 1 0 0,0 0-1 0 0,1-1 1 0 0,0 1-1 0 0,0 0 1 0 0,1 0-1 0 0,0-1 1 0 0,0 1-1 0 0,0 0 1 0 0,1-1-1 0 0,0 0 1 0 0,0 1 0 0 0,1-1-1 0 0,0 0 1 0 0,0 0-1 0 0,0 0 1 0 0,1 0-1 0 0,0-1 1 0 0,0 1-1 0 0,0-1 5 0 0,47 17 1683 0 0,-47-22-1513 0 0,1-1-1 0 0,-1 0 1 0 0,0 1 0 0 0,0-1-1 0 0,1-1 1 0 0,-1 1-1 0 0,0-1 1 0 0,0 1-1 0 0,-1-1 1 0 0,1-1-1 0 0,0 1 1 0 0,-1 0 0 0 0,1-1-1 0 0,-1 1 1 0 0,1-1-1 0 0,-1 0 1 0 0,0 0-1 0 0,-1-1 1 0 0,1 1-1 0 0,0-1 1 0 0,1-2-170 0 0,99-159 882 0 0,-84 135-1315 0 0,-1-1 1 0 0,-2 0 0 0 0,-1-1 0 0 0,-1-1 0 0 0,-2 0-1 0 0,-2-1 1 0 0,-1 0 0 0 0,-1-1 0 0 0,-2 0-1 0 0,-1 0 1 0 0,-1-10 432 0 0,-15-78-2231 0 0,10 120 2293 0 0,0-1-1 0 0,0 0 0 0 0,0 1 1 0 0,0 0-1 0 0,-1-1 0 0 0,0 1 1 0 0,1 0-1 0 0,-1-1 1 0 0,-1 1-1 0 0,1 0 0 0 0,0 1 1 0 0,-1-1-1 0 0,1 0 1 0 0,-1 1-1 0 0,0-1 0 0 0,0 1 1 0 0,0 0-1 0 0,0 0 1 0 0,0 0-1 0 0,-1 0 0 0 0,1 1 1 0 0,0-1-1 0 0,-1 1 0 0 0,0 0 1 0 0,1 0-1 0 0,-1 0 1 0 0,1 0-1 0 0,-1 1 0 0 0,0-1 1 0 0,0 1-1 0 0,-1 0-61 0 0,-5 3 178 0 0,1 0-1 0 0,-1 1 0 0 0,1 0 1 0 0,0 1-1 0 0,0 0 0 0 0,0 0 1 0 0,1 1-1 0 0,-1 0 1 0 0,1 0-1 0 0,1 1 0 0 0,-1 0 1 0 0,1 1-1 0 0,1-1 0 0 0,-1 1 1 0 0,1 1-1 0 0,0-1 0 0 0,1 1 1 0 0,0 0-1 0 0,1 0 1 0 0,0 0-1 0 0,0 1 0 0 0,-2 10-177 0 0,-4 4 184 0 0,2 1-1 0 0,1 0 0 0 0,1 0 1 0 0,1 1-1 0 0,1 0 0 0 0,1 0 0 0 0,1 0 1 0 0,2 1-1 0 0,1 7-183 0 0,1-14 83 0 0,1 0 1 0 0,1 0-1 0 0,1 0 0 0 0,0 0 1 0 0,2-1-1 0 0,0 0 0 0 0,1 0 1 0 0,1-1-1 0 0,1 0 1 0 0,10 14-84 0 0,61 96 116 0 0,-31-42-2144 0 0,-49-86-4919 0 0,-2-4 852 0 0,1 3-1759 0 0</inkml:trace>
  <inkml:trace contextRef="#ctx0" brushRef="#br0" timeOffset="16188.66">6467 248 10506 0 0,'0'0'799'0'0,"0"0"127"0"0,0 0 186 0 0,0 0 101 0 0,0 0-64 0 0,0 0-158 0 0,0 0-201 0 0,0 0-173 0 0,0 0-143 0 0,0 0-150 0 0,-24 35-129 0 0,-70 109-75 0 0,58-65 7 0 0,34-66-90 0 0,0 1-1 0 0,1 0 1 0 0,1 0 0 0 0,0 0-1 0 0,1 0 1 0 0,1 0 0 0 0,0 0 0 0 0,1 0-1 0 0,0-1 1 0 0,1 1 0 0 0,1-1 0 0 0,0 0-1 0 0,1 0 1 0 0,0-1 0 0 0,1 0 0 0 0,0 0-1 0 0,1 0 1 0 0,0-1 0 0 0,1 0 0 0 0,0 0-1 0 0,1-1 1 0 0,4 2-37 0 0,19 14 851 0 0,10-26 217 0 0,25-36-2304 0 0,-32-1-3636 0 0,-26 0-8155 0 0,-10 30 10092 0 0</inkml:trace>
  <inkml:trace contextRef="#ctx0" brushRef="#br0" timeOffset="16446.589">6163 543 11779 0 0,'0'0'2277'0'0,"0"0"-1206"0"0,0 0-439 0 0,0 0 83 0 0,0 0 87 0 0,0 0-15 0 0,0 0-150 0 0,0 0-176 0 0,0 0-133 0 0,0 0-127 0 0,32 2-55 0 0,105 5-79 0 0,-111-7-498 0 0,-1 0 0 0 0,1-2-1 0 0,-1 0 1 0 0,0-2 0 0 0,1-1 0 0 0,18-6 431 0 0,11-3-7386 0 0,-32 10-2544 0 0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2.3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74 176 0 0 0,'0'0'151'0'0,"0"0"624"0"0,0 0 397 0 0,0 0 219 0 0,0 0 14 0 0,0 0-148 0 0,0 0-246 0 0,0 0-267 0 0,0 0-202 0 0,0 0-141 0 0,-3-1-51 0 0,2 1-281 0 0,-1 0 0 0 0,1 0 0 0 0,-1 0-1 0 0,1 0 1 0 0,-1 0 0 0 0,1 0 0 0 0,-1 1 0 0 0,1-1-1 0 0,0 1 1 0 0,-1-1 0 0 0,1 1 0 0 0,-1-1-1 0 0,1 1 1 0 0,0 0 0 0 0,0 0 0 0 0,-1-1-1 0 0,1 1 1 0 0,0 0 0 0 0,0 0 0 0 0,0 0 0 0 0,0 0-1 0 0,0 1 1 0 0,0-1 0 0 0,0 0 0 0 0,0 0-1 0 0,1 1 1 0 0,-1-1 0 0 0,0 0 0 0 0,1 1 0 0 0,-1-1-1 0 0,1 0 1 0 0,-1 1 0 0 0,1-1 0 0 0,0 1-1 0 0,0 0-68 0 0,-4 10 102 0 0,0-1-1 0 0,1 1 0 0 0,1 0 0 0 0,0 0 1 0 0,1 0-1 0 0,0 0 0 0 0,1 0 0 0 0,0 0 0 0 0,1 0 1 0 0,0 0-1 0 0,1 0 0 0 0,0 0 0 0 0,1-1 0 0 0,0 1 1 0 0,1-1-1 0 0,1 1 0 0 0,-1-1 0 0 0,6 7-101 0 0,-7-14 122 0 0,-1 0-1 0 0,1-1 1 0 0,0 0 0 0 0,1 0-1 0 0,-1 0 1 0 0,0 0 0 0 0,1 0-1 0 0,0 0 1 0 0,0-1 0 0 0,-1 0-1 0 0,1 0 1 0 0,1 0 0 0 0,-1 0-1 0 0,0-1 1 0 0,0 1-1 0 0,1-1 1 0 0,-1 0 0 0 0,1 0-1 0 0,-1-1 1 0 0,0 0 0 0 0,1 1-1 0 0,-1-1 1 0 0,1-1 0 0 0,-1 1-1 0 0,4-1-121 0 0,3-1 322 0 0,0 1-1 0 0,0-2 1 0 0,0 0 0 0 0,0 0-1 0 0,-1-1 1 0 0,1 0 0 0 0,-1-1-1 0 0,0 0 1 0 0,7-5-322 0 0,20-15 476 0 0,-2-2-1 0 0,0-1 0 0 0,-2-1 1 0 0,-1-2-1 0 0,-1-2 1 0 0,20-28-476 0 0,-47 58-7 0 0,-1-1 1 0 0,0 0 0 0 0,1 0 0 0 0,-1 0-1 0 0,-1-1 1 0 0,1 1 0 0 0,0-1 0 0 0,-1 1-1 0 0,0-1 1 0 0,0 0 0 0 0,-1 0 0 0 0,1 0-1 0 0,-1 0 1 0 0,0 0 0 0 0,-1 0 0 0 0,1 0-1 0 0,-1 0 1 0 0,0 0 0 0 0,0 0 0 0 0,0-1-1 0 0,-1 1 1 0 0,0 0 0 0 0,0 0 0 0 0,0 0-1 0 0,-1 0 1 0 0,1 0 0 0 0,-1 1-1 0 0,0-1 1 0 0,-1 0 0 0 0,1 1 0 0 0,-1 0-1 0 0,0-1 1 0 0,0 1 0 0 0,0 0 0 0 0,-1 0-1 0 0,-2-2 7 0 0,-2 1-251 0 0,-1 0 0 0 0,1 1 0 0 0,-1 1 0 0 0,0 0 0 0 0,1 0 0 0 0,-1 0-1 0 0,-1 1 1 0 0,1 0 0 0 0,0 1 0 0 0,0 0 0 0 0,-1 1 0 0 0,1 0-1 0 0,0 0 1 0 0,-1 1 0 0 0,1 0 0 0 0,0 0 0 0 0,0 1 0 0 0,-1 1 0 0 0,1-1-1 0 0,0 2 252 0 0,-108 53-10787 0 0,97-45 4606 0 0</inkml:trace>
  <inkml:trace contextRef="#ctx0" brushRef="#br0" timeOffset="502.786">0 338 2977 0 0,'0'0'2033'0'0,"0"0"-270"0"0,0 0-1 0 0,0 0 85 0 0,0 0-68 0 0,0 0-236 0 0,0 0-326 0 0,0 0-301 0 0,0 0-233 0 0,0 0-165 0 0,0 0-88 0 0,0 0-52 0 0,0 0-28 0 0,8-16-5 0 0,24-51-3 0 0,-2 40 682 0 0,16 27-167 0 0,42 43 398 0 0,-63-31-873 0 0,73 17-19 0 0,-95-28-1603 0 0,3 3-5584 0 0,-3-2 282 0 0,1-1-1616 0 0</inkml:trace>
  <inkml:trace contextRef="#ctx0" brushRef="#br0" timeOffset="951.939">556 323 2056 0 0,'0'0'1965'0'0,"0"0"-285"0"0,0 0-110 0 0,0 0-15 0 0,0 0-123 0 0,0 0-186 0 0,0 0-202 0 0,0 0-185 0 0,0 0-168 0 0,0 0-153 0 0,0 0-116 0 0,0 0-41 0 0,0 0-53 0 0,-6 18-10 0 0,-21 56 63 0 0,20-5 774 0 0,8-66-1094 0 0,-1 0-1 0 0,1 0 1 0 0,0 0 0 0 0,0 0 0 0 0,0 0-1 0 0,1-1 1 0 0,-1 1 0 0 0,1-1-1 0 0,-1 1 1 0 0,1-1 0 0 0,0 1-1 0 0,0-1 1 0 0,0 0 0 0 0,0 0 0 0 0,0 0-1 0 0,1 0 1 0 0,-1 0 0 0 0,1 0-1 0 0,-1 0 1 0 0,1-1 0 0 0,0 0-1 0 0,-1 1 1 0 0,1-1 0 0 0,0 0-1 0 0,0 0 1 0 0,0-1 0 0 0,0 1 0 0 0,0-1-1 0 0,0 1-60 0 0,55-6 2326 0 0,-53 2-2258 0 0,0-1-1 0 0,1 0 0 0 0,-1 1 1 0 0,-1-2-1 0 0,1 1 1 0 0,0-1-1 0 0,-1 1 0 0 0,0-1 1 0 0,0 0-1 0 0,-1-1 1 0 0,1 1-1 0 0,-1-1 0 0 0,0 1 1 0 0,-1-1-1 0 0,1 0 1 0 0,-1 0-1 0 0,0 0 0 0 0,-1-1 1 0 0,1 1-1 0 0,-1 0 1 0 0,-1-1-1 0 0,1 1 0 0 0,-1 0 1 0 0,0-1-1 0 0,0 1 1 0 0,-2-5-68 0 0,-39-47-3422 0 0,1 35-7727 0 0,28 18 2260 0 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4.4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 90 0 0 0,'0'0'688'0'0,"0"0"7"0"0,0 0 68 0 0,0 0 193 0 0,0 0 128 0 0,0 0 19 0 0,0 0-56 0 0,0 0-117 0 0,0 0-62 0 0,0 0-39 0 0,0 0-71 0 0,0 0-58 0 0,0 0-37 0 0,-13 17-35 0 0,-39 51-19 0 0,35-17 662 0 0,18-40-873 0 0,0-4-222 0 0,0-1 1 0 0,0 0 0 0 0,0 0 0 0 0,1 0 0 0 0,0 0-1 0 0,0 0 1 0 0,1 0 0 0 0,-1-1 0 0 0,1 1 0 0 0,0-1 0 0 0,1 0-1 0 0,-1 0 1 0 0,1 0 0 0 0,0 0 0 0 0,1 0 0 0 0,-1-1-1 0 0,1 0 1 0 0,0 0 0 0 0,0 0 0 0 0,0 0 0 0 0,0-1-1 0 0,1 0 1 0 0,-1 0 0 0 0,1-1 0 0 0,0 1 0 0 0,0-1-1 0 0,0 0 1 0 0,0-1 0 0 0,0 0 0 0 0,0 0 0 0 0,0 0-1 0 0,0 0 1 0 0,6-1-177 0 0,1-2 217 0 0,0 0 0 0 0,0 0-1 0 0,0-2 1 0 0,-1 1-1 0 0,0-2 1 0 0,0 0 0 0 0,0 0-1 0 0,0-1 1 0 0,-1 0 0 0 0,0-1-1 0 0,0 0 1 0 0,-1-1 0 0 0,0 0-1 0 0,0-1 1 0 0,-1 0 0 0 0,0-1-1 0 0,0 1 1 0 0,-1-2 0 0 0,-1 1-1 0 0,1-1 1 0 0,-2 0 0 0 0,6-12-217 0 0,-10 19-28 0 0,0 0 0 0 0,1-1 1 0 0,-1 1-1 0 0,-1-1 0 0 0,1 0 1 0 0,-1 0-1 0 0,0 1 1 0 0,0-1-1 0 0,0 0 0 0 0,0 0 1 0 0,-1 0-1 0 0,0 0 0 0 0,0 0 1 0 0,-1 0-1 0 0,1 0 1 0 0,-1 0-1 0 0,0 0 0 0 0,0 0 1 0 0,-1 0-1 0 0,1 1 0 0 0,-1-1 1 0 0,0 1-1 0 0,-1-1 1 0 0,1 1-1 0 0,-1-1 0 0 0,1 1 1 0 0,-1 0-1 0 0,-1 0 0 0 0,1 1 1 0 0,0-1-1 0 0,-1 1 1 0 0,0 0-1 0 0,0-1 0 0 0,0 2 1 0 0,-2-3 27 0 0,-4 0-509 0 0,0 0 1 0 0,0 0-1 0 0,0 0 0 0 0,-1 1 1 0 0,0 1-1 0 0,0 0 1 0 0,0 0-1 0 0,0 1 0 0 0,0 1 1 0 0,-7-1 508 0 0,-67 11-9821 0 0,61-2 1104 0 0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4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90 0 0 0,'0'0'1276'0'0,"0"0"65"0"0,0 0-75 0 0,0 0-175 0 0,0 0-218 0 0,0 0-123 0 0,0 0-28 0 0,0 0 31 0 0,0 0 82 0 0,0 0 97 0 0,0 0 71 0 0,-4-4 6 0 0,-12-10-60 0 0,12 10-131 0 0,4 4-106 0 0,22-7 2126 0 0,42-18-650 0 0,-52 19-1877 0 0,1 1-1 0 0,0 0 0 0 0,0 0 1 0 0,1 2-1 0 0,-1-1 1 0 0,1 2-1 0 0,-1 0 0 0 0,8 0-310 0 0,-20 2 5 0 0,1-1 33 0 0,-1 1 1 0 0,1 0-1 0 0,0 0 0 0 0,0-1 1 0 0,0 1-1 0 0,0 1 1 0 0,0-1-1 0 0,-1 0 0 0 0,1 0 1 0 0,0 1-1 0 0,0-1 1 0 0,0 1-1 0 0,-1-1 0 0 0,1 1 1 0 0,0 0-1 0 0,-1-1 1 0 0,1 1-1 0 0,0 0 0 0 0,-1 0 1 0 0,1 1-1 0 0,-1-1 0 0 0,0 0 1 0 0,1 0-1 0 0,-1 1 1 0 0,0-1-1 0 0,0 0 0 0 0,1 1 1 0 0,-1 0-1 0 0,-1-1 1 0 0,1 1-39 0 0,3 1 6 0 0,-1 0 0 0 0,0-1 1 0 0,1 1-1 0 0,0-1 0 0 0,-1 0 1 0 0,1 1-1 0 0,0-2 0 0 0,0 1 1 0 0,0 0-1 0 0,0-1 0 0 0,1 0 1 0 0,-1 0-1 0 0,0 0 0 0 0,1-1 1 0 0,-1 1-1 0 0,0-1 0 0 0,1 0 0 0 0,-1 0 1 0 0,0 0-1 0 0,1-1 0 0 0,-1 0 1 0 0,0 0-1 0 0,1 0 0 0 0,-1 0 1 0 0,4-2-7 0 0,-2 2-368 0 0,16-3-3361 0 0,-8 4-5030 0 0,-11 0-1539 0 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8.8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76 464 0 0,'0'0'744'0'0,"0"0"-184"0"0,0 0 21 0 0,0 0 173 0 0,0 0 127 0 0,0 0 1 0 0,0 0-77 0 0,0 0-100 0 0,0 0-64 0 0,0 0-52 0 0,0 0-73 0 0,-10 11-74 0 0,-32 35-3 0 0,39-42-304 0 0,0 0-1 0 0,1 1 1 0 0,-1-1 0 0 0,1 1-1 0 0,0-1 1 0 0,0 1-1 0 0,0 0 1 0 0,0 0 0 0 0,1 0-1 0 0,0 0 1 0 0,0 0-1 0 0,1 0 1 0 0,-1 0 0 0 0,1 0-1 0 0,0 0 1 0 0,0 0-1 0 0,1 0 1 0 0,-1 1-135 0 0,1 10 679 0 0,-1-12-541 0 0,0-1-1 0 0,0 0 0 0 0,0 0 0 0 0,1 1 1 0 0,0-1-1 0 0,-1 0 0 0 0,1 0 0 0 0,0 0 1 0 0,0 0-1 0 0,1 0 0 0 0,-1 0 0 0 0,1 0 1 0 0,0 0-1 0 0,-1 0 0 0 0,1 0 1 0 0,0-1-1 0 0,1 1 0 0 0,-1-1 0 0 0,0 0 1 0 0,1 0-1 0 0,-1 0 0 0 0,1 0 0 0 0,0 0 1 0 0,-1 0-1 0 0,1 0 0 0 0,0-1 1 0 0,0 0-1 0 0,0 1 0 0 0,0-1 0 0 0,1 0 1 0 0,-1-1-1 0 0,0 1 0 0 0,0-1 0 0 0,1 1 1 0 0,1-1-138 0 0,4 1 221 0 0,0-1 0 0 0,0 0 0 0 0,0 0 1 0 0,0-1-1 0 0,0 0 0 0 0,0-1 0 0 0,0 0 0 0 0,-1 0 1 0 0,1-1-1 0 0,0 0 0 0 0,-1-1 0 0 0,6-3-221 0 0,-5 2 105 0 0,0 0 0 0 0,-1-1 0 0 0,1 0 0 0 0,-2 0 0 0 0,1-1 0 0 0,-1 0 0 0 0,0 0 0 0 0,0-1 0 0 0,0 0 0 0 0,-1 0 0 0 0,-1 0 0 0 0,0-1 0 0 0,0 0 0 0 0,0 0 0 0 0,-1 0 0 0 0,0 0 0 0 0,-1-1 0 0 0,0 0 0 0 0,-1 0 0 0 0,0 0 0 0 0,0 0 0 0 0,-1 0 0 0 0,0 0 0 0 0,-1 0 0 0 0,0-4-105 0 0,-2 10-147 0 0,0-1-1 0 0,0 1 1 0 0,0 0 0 0 0,0 0 0 0 0,-1 0 0 0 0,1 0 0 0 0,-1 0 0 0 0,0 1 0 0 0,0-1-1 0 0,-1 1 1 0 0,1 0 0 0 0,0-1 0 0 0,-1 2 0 0 0,0-1 0 0 0,0 0 0 0 0,0 1 0 0 0,0 0 0 0 0,0 0-1 0 0,-1 0 1 0 0,1 0 0 0 0,-1 1 0 0 0,1-1 0 0 0,-1 1 0 0 0,1 0 0 0 0,-4 1 147 0 0,-64-2-4886 0 0,27 13-1679 0 0,27-6-495 0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9.8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1 0 0 0,'0'0'786'0'0,"0"0"46"0"0,0 0 73 0 0,0 0 131 0 0,0 0 61 0 0,0 0-117 0 0,0 0-176 0 0,0 0-180 0 0,0 0-110 0 0,0 0-52 0 0,0 0-16 0 0,0 0-21 0 0,0 0-13 0 0,-5 11-1 0 0,-40 99 972 0 0,32-83-1079 0 0,-36 119 3168 0 0,48-144-3421 0 0,0 1 1 0 0,1-1 0 0 0,-1 0 0 0 0,1 0 0 0 0,-1 1 0 0 0,1-1-1 0 0,0 0 1 0 0,0 1 0 0 0,0-1 0 0 0,0 0 0 0 0,0 1 0 0 0,1-1-1 0 0,-1 0 1 0 0,0 0 0 0 0,1 1 0 0 0,0-1 0 0 0,0 0 0 0 0,0 0 0 0 0,0 0-1 0 0,0 0 1 0 0,0 0 0 0 0,0 0 0 0 0,0 0 0 0 0,1 0 0 0 0,-1 0-1 0 0,1-1 1 0 0,0 1 0 0 0,-1 0 0 0 0,1-1 0 0 0,0 0 0 0 0,0 1 0 0 0,0-1-1 0 0,0 0 1 0 0,0 0 0 0 0,0 0 0 0 0,0 0 0 0 0,1 0 0 0 0,-1-1-1 0 0,0 1 1 0 0,2 0-52 0 0,19-1 495 0 0,-16 1-442 0 0,1 0 1 0 0,-1-1 0 0 0,0 0 0 0 0,1 0-1 0 0,-1-1 1 0 0,0 0 0 0 0,0 0-1 0 0,0-1 1 0 0,0 0 0 0 0,0 0-1 0 0,0-1 1 0 0,4-2-54 0 0,-2 0-504 0 0,8-7-2199 0 0,-5-4-4655 0 0,-4 7 1072 0 0,-7 3 5032 0 0</inkml:trace>
  <inkml:trace contextRef="#ctx0" brushRef="#br0" timeOffset="266.776">1 141 5425 0 0,'0'0'1495'0'0,"0"0"-585"0"0,0 0 54 0 0,0 0 451 0 0,0 0 236 0 0,0 0-68 0 0,0 0-252 0 0,0 0-262 0 0,0 0-195 0 0,32 5-155 0 0,102 17-182 0 0,8-19 85 0 0,-25-15-1907 0 0,-42-2-6043 0 0,-55 10-2654 0 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21.1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 75 336 0 0,'0'0'1144'0'0,"0"0"-456"0"0,0 0-139 0 0,0 0 20 0 0,0 0 70 0 0,0 0 60 0 0,0 0 2 0 0,0 0-22 0 0,0 0-43 0 0,0 0-96 0 0,0 0-113 0 0,0 0-76 0 0,0 0-47 0 0,-10 24 65 0 0,-29 74 149 0 0,29-47 855 0 0,12-48-1166 0 0,0 0 0 0 0,0 0 0 0 0,0 0-1 0 0,0-1 1 0 0,1 1 0 0 0,-1 0 0 0 0,1-1-1 0 0,-1 0 1 0 0,1 1 0 0 0,0-1 0 0 0,0 0-1 0 0,0 0 1 0 0,0-1 0 0 0,0 1 0 0 0,1-1-1 0 0,-1 1 1 0 0,0-1 0 0 0,1 0 0 0 0,-1-1-1 0 0,1 1 1 0 0,-1 0 0 0 0,1-1 0 0 0,0 0-1 0 0,-1 0 1 0 0,1 0 0 0 0,-1 0 0 0 0,1 0-1 0 0,-1-1 1 0 0,1 0 0 0 0,1 0-207 0 0,4-1 189 0 0,0 0 0 0 0,-1-1 0 0 0,1 0 0 0 0,-1 0 0 0 0,0-1 0 0 0,0 0 0 0 0,0-1 0 0 0,0 0 0 0 0,0 0 0 0 0,-1 0 0 0 0,0-1 0 0 0,0 0 0 0 0,-1 0 0 0 0,0-1 0 0 0,0 0 0 0 0,0 0 0 0 0,-1 0 0 0 0,0-1 0 0 0,-1 0 0 0 0,1 0 0 0 0,-1 0 0 0 0,-1 0 0 0 0,0-1 0 0 0,0 0 0 0 0,-1 1 0 0 0,0-1 0 0 0,0 0 0 0 0,-1 0 0 0 0,0 0 0 0 0,0 0-1 0 0,-1-5-188 0 0,-1 10-126 0 0,0 0 0 0 0,0 1 0 0 0,0-1 0 0 0,-1 1 0 0 0,1-1 0 0 0,-1 1-1 0 0,0-1 1 0 0,0 1 0 0 0,0 0 0 0 0,0 0 0 0 0,-1 0 0 0 0,1 0-1 0 0,-1 0 1 0 0,0 1 0 0 0,1-1 0 0 0,-1 1 0 0 0,0 0 0 0 0,-1 0-1 0 0,1 0 1 0 0,0 0 0 0 0,-1 0 0 0 0,1 1 0 0 0,-1-1 0 0 0,1 1-1 0 0,-1 0 1 0 0,0 0 0 0 0,1 1 0 0 0,-4-1 126 0 0,-32-4-4271 0 0,5 7-3502 0 0,23 1 766 0 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22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343 1 0 0 0,'0'0'237'0'0,"0"0"701"0"0,0 0 350 0 0,0 0 178 0 0,0 0 85 0 0,0 0-32 0 0,0 0-75 0 0,0 0-134 0 0,0 0-186 0 0,0 0-172 0 0,0 0-128 0 0,0 0-75 0 0,-6 15-20 0 0,-44 113 1594 0 0,35-91-1756 0 0,6-17-239 0 0,0 0 0 0 0,1 1 0 0 0,1 0 0 0 0,2 1 0 0 0,0-1-1 0 0,1 1 1 0 0,1 0 0 0 0,1 4-328 0 0,2-24 33 0 0,0 0-1 0 0,1 0 1 0 0,-1-1-1 0 0,1 1 1 0 0,0 0 0 0 0,0-1-1 0 0,0 1 1 0 0,-1 0-1 0 0,2-1 1 0 0,-1 1-1 0 0,0-1 1 0 0,0 0-1 0 0,0 1 1 0 0,1-1-1 0 0,-1 0 1 0 0,0 0 0 0 0,1 1-1 0 0,-1-1 1 0 0,1 0-1 0 0,0-1 1 0 0,-1 1-1 0 0,1 0 1 0 0,0 0-1 0 0,-1-1 1 0 0,1 1 0 0 0,0-1-1 0 0,0 1 1 0 0,0-1-1 0 0,-1 0 1 0 0,1 0-1 0 0,0 0 1 0 0,2 0-33 0 0,61-1 583 0 0,5-25-1768 0 0,-53 9-3985 0 0,-7-7-6302 0 0,-9 20 8030 0 0</inkml:trace>
  <inkml:trace contextRef="#ctx0" brushRef="#br0" timeOffset="250.62">0 203 1952 0 0,'0'0'4513'0'0,"0"0"-2583"0"0,0 0-680 0 0,0 0 207 0 0,0 0 136 0 0,0 0-141 0 0,0 0-296 0 0,0 0-262 0 0,0 0-186 0 0,32-2-124 0 0,100-6-121 0 0,81-30 2 0 0,-101 14-1541 0 0,-38 7-4476 0 0,-61 14 3698 0 0,13-4-8081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44.4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238 1 384 0 0,'0'0'1927'0'0,"0"0"-661"0"0,0 0-335 0 0,0 0 11 0 0,0 0 116 0 0,0 0 180 0 0,0 0 121 0 0,0 0-40 0 0,0 0-145 0 0,0 0-160 0 0,0 0-130 0 0,-23 17-69 0 0,-74 58-35 0 0,92-71-696 0 0,1 0 0 0 0,-1 1 0 0 0,1-1 0 0 0,0 1 0 0 0,0 0 0 0 0,0 0 0 0 0,1 0 0 0 0,-1 0 0 0 0,1 1 1 0 0,1-1-1 0 0,-1 1 0 0 0,1 0 0 0 0,0 0 0 0 0,0 0-84 0 0,-4 10 241 0 0,-8 30 205 0 0,1 1 0 0 0,2-1 0 0 0,2 2 0 0 0,2-1 0 0 0,3 1 0 0 0,1 0 0 0 0,5 47-446 0 0,0-75 23 0 0,2 0 1 0 0,0 0 0 0 0,1-1-1 0 0,1 0 1 0 0,1 0 0 0 0,0 0-1 0 0,2-1 1 0 0,0 0-1 0 0,1 0 1 0 0,1-1 0 0 0,0-1-1 0 0,2 0 1 0 0,-1 0 0 0 0,2-1-1 0 0,0-1 1 0 0,1 0-1 0 0,0-1 1 0 0,1-1 0 0 0,1 0-1 0 0,0-1 1 0 0,1-1-24 0 0,4 3-458 0 0,0-1-1 0 0,1-1 1 0 0,0-2 0 0 0,1 0-1 0 0,0-1 1 0 0,12 1 458 0 0,36-4-8502 0 0,-53-5 3932 0 0,-8 0 265 0 0</inkml:trace>
  <inkml:trace contextRef="#ctx0" brushRef="#br0" timeOffset="602.087">595 328 6945 0 0,'0'0'846'0'0,"0"0"-203"0"0,0 0 122 0 0,0 0 289 0 0,0 0 239 0 0,0 0 74 0 0,0 0-161 0 0,0 0-251 0 0,0 0-246 0 0,-2 36-205 0 0,-9 111-137 0 0,18-54 64 0 0,23 204-634 0 0,-29-295 170 0 0,-1-1 0 0 0,1 1 0 0 0,-1 0 0 0 0,0-1-1 0 0,0 1 1 0 0,1-1 0 0 0,-1 1 0 0 0,0 0 0 0 0,-1-1 0 0 0,1 1-1 0 0,0-1 1 0 0,0 1 0 0 0,-1 0 0 0 0,1-1 0 0 0,-1 1 0 0 0,1-1-1 0 0,-1 1 1 0 0,1-1 0 0 0,-1 1 0 0 0,0-1 0 0 0,0 0 0 0 0,0 1-1 0 0,0-1 1 0 0,0 0 0 0 0,0 0 0 0 0,0 0 0 0 0,0 0 0 0 0,-1 0-1 0 0,1 0 1 0 0,0 0 0 0 0,-1 0 0 0 0,1 0 0 0 0,0 0 0 0 0,-1-1-1 0 0,1 1 1 0 0,-1 0 0 0 0,0-1 0 0 0,1 0 0 0 0,-1 1 0 0 0,1-1-1 0 0,-1 0 1 0 0,1 0 0 0 0,-1 0 0 0 0,0 0 0 0 0,1 0 0 0 0,-1 0-1 0 0,0 0 1 0 0,1 0 0 0 0,-1-1 0 0 0,1 1 0 0 0,-1-1 0 0 0,1 1-1 0 0,-1-1 1 0 0,0 0 33 0 0,-2-5-108 0 0,0 0 0 0 0,1 0 0 0 0,0 0 1 0 0,1 0-1 0 0,-1-1 0 0 0,1 1 0 0 0,0-1 0 0 0,1 0 0 0 0,-1 1 0 0 0,1-1 0 0 0,1 0 0 0 0,-1 0 0 0 0,1 0 1 0 0,1 0-1 0 0,-1 0 0 0 0,2-4 108 0 0,-2-6-18 0 0,5-29 145 0 0,3 0 0 0 0,1 1 0 0 0,3 1 0 0 0,1-1 0 0 0,3 2-1 0 0,1 0 1 0 0,2 1 0 0 0,2 1 0 0 0,1 1 0 0 0,3 1 0 0 0,7-8-127 0 0,-13 16 384 0 0,1 1 1 0 0,2 1-1 0 0,1 1 0 0 0,1 0 1 0 0,1 2-1 0 0,2 1 0 0 0,5-3-384 0 0,-31 27 23 0 0,0-1 0 0 0,-1 1 1 0 0,1 0-1 0 0,0 0 0 0 0,0 0 0 0 0,0-1 0 0 0,0 1 0 0 0,1 0 1 0 0,-1 0-1 0 0,0 1 0 0 0,0-1 0 0 0,1 0 0 0 0,-1 0 0 0 0,0 0 1 0 0,1 1-1 0 0,-1-1 0 0 0,0 1 0 0 0,1-1 0 0 0,-1 1 0 0 0,1 0 1 0 0,-1-1-1 0 0,1 1 0 0 0,-1 0 0 0 0,1 0 0 0 0,0 0 0 0 0,-1 0 1 0 0,1 0-1 0 0,-1 1 0 0 0,1-1 0 0 0,-1 0 0 0 0,0 1 0 0 0,1-1 1 0 0,-1 1-1 0 0,1-1 0 0 0,-1 1 0 0 0,0 0 0 0 0,1 0 0 0 0,-1-1 1 0 0,0 1-1 0 0,0 0 0 0 0,1 0 0 0 0,-1 0 0 0 0,0 0 1 0 0,0 0-1 0 0,0 1 0 0 0,0-1 0 0 0,0 0 0 0 0,-1 0 0 0 0,1 1 1 0 0,0-1-1 0 0,0 1-23 0 0,-3 21 68 0 0,0 0 0 0 0,-2 1 0 0 0,0-2 0 0 0,-2 1 0 0 0,0-1 0 0 0,-2 0 0 0 0,0 0 0 0 0,-1-1 1 0 0,-1 0-1 0 0,-2 0 0 0 0,0-1 0 0 0,0-1 0 0 0,-2 0 0 0 0,-1-1 0 0 0,0 0 0 0 0,-15 12-68 0 0,-121 138 371 0 0,150-166-363 0 0,-1 0 1 0 0,1 0-1 0 0,0-1 0 0 0,-1 1 0 0 0,1 0 1 0 0,0 0-1 0 0,0 0 0 0 0,0 0 1 0 0,0 1-1 0 0,1-1 0 0 0,-1 0 1 0 0,1 0-1 0 0,-1 0 0 0 0,1 1 1 0 0,0-1-1 0 0,-1 0 0 0 0,1 0 0 0 0,0 1 1 0 0,1-1-1 0 0,-1 0 0 0 0,0 0 1 0 0,1 1-1 0 0,-1-1 0 0 0,1 0 1 0 0,0 0-1 0 0,-1 0 0 0 0,1 0 1 0 0,0 0-1 0 0,0 0 0 0 0,1 0 0 0 0,-1 0 1 0 0,0 0-1 0 0,1 0 0 0 0,-1-1 1 0 0,1 1-1 0 0,-1 0 0 0 0,1-1 1 0 0,0 1-1 0 0,0-1 0 0 0,0 0 1 0 0,0 0-1 0 0,0 0 0 0 0,0 0 0 0 0,0 0 1 0 0,0 0-1 0 0,0 0 0 0 0,0-1 1 0 0,1 1-9 0 0,200 56 1359 0 0,-141-17-1411 0 0,-61-39-621 0 0,6 7 160 0 0,-4-6-3463 0 0,1-2-5113 0 0,-2 0 1559 0 0</inkml:trace>
  <inkml:trace contextRef="#ctx0" brushRef="#br0" timeOffset="873.125">1166 649 4737 0 0,'0'0'2003'0'0,"0"0"-377"0"0,0 0-90 0 0,0 0 60 0 0,0 0-90 0 0,0 0-250 0 0,0 0-279 0 0,-17 31-275 0 0,-49 97-231 0 0,65-127-457 0 0,-1 1 0 0 0,1-1-1 0 0,-1 1 1 0 0,1-1 0 0 0,0 1-1 0 0,0-1 1 0 0,-1 1 0 0 0,1 0 0 0 0,1 0-1 0 0,-1 0 1 0 0,0-1 0 0 0,0 1 0 0 0,1 0-1 0 0,-1 0 1 0 0,1 0 0 0 0,-1 0-1 0 0,1 0 1 0 0,0 0 0 0 0,0 0 0 0 0,0 0-1 0 0,0 0 1 0 0,0 0 0 0 0,0 0-1 0 0,1 0 1 0 0,-1 0 0 0 0,1 0 0 0 0,-1 0-1 0 0,1 0 1 0 0,0 0 0 0 0,-1 0-1 0 0,2 0-13 0 0,2 3 45 0 0,1-1 63 0 0,-1 0 0 0 0,2 0 0 0 0,-1-1 0 0 0,0 1 0 0 0,1-1 0 0 0,-1-1-1 0 0,1 1 1 0 0,0-1 0 0 0,0 0 0 0 0,0 0 0 0 0,0 0 0 0 0,1-1 0 0 0,-1 0 0 0 0,0 0 0 0 0,1-1 0 0 0,-1 0 0 0 0,0 0 0 0 0,1 0 0 0 0,-1-1 0 0 0,0 0 0 0 0,0 0 0 0 0,0-1 0 0 0,1 0 0 0 0,-1 0 0 0 0,-1 0 0 0 0,1-1 0 0 0,0 1 0 0 0,-1-1 0 0 0,1-1 0 0 0,-1 1 0 0 0,0-1 0 0 0,0 0 0 0 0,2-2-108 0 0,-2 2 39 0 0,0 1 0 0 0,-1-2 0 0 0,1 1 0 0 0,-1 0 0 0 0,0-1 0 0 0,0 0 0 0 0,0 0 0 0 0,-1 0 0 0 0,0 0 0 0 0,0-1 0 0 0,0 1 0 0 0,0-1 0 0 0,-1 1 0 0 0,0-1 0 0 0,0 0 0 0 0,-1 0 0 0 0,0 0 0 0 0,0 0 0 0 0,0-1 0 0 0,-1 1 0 0 0,0 0 0 0 0,0 0 0 0 0,-1-6-39 0 0,1 7-204 0 0,-2-1-1 0 0,1 1 1 0 0,0-1 0 0 0,-1 1-1 0 0,0 0 1 0 0,0 0 0 0 0,-1 0-1 0 0,1 0 1 0 0,-1 0 0 0 0,0 0-1 0 0,-1 1 1 0 0,1-1 0 0 0,-1 1-1 0 0,0 0 1 0 0,0 0 0 0 0,0 0-1 0 0,-2 0 205 0 0,-25-18-3753 0 0,8 10-2826 0 0,13 8-955 0 0</inkml:trace>
  <inkml:trace contextRef="#ctx0" brushRef="#br0" timeOffset="1172.652">1661 266 7009 0 0,'0'0'2398'0'0,"0"0"-228"0"0,0 0-188 0 0,0 0-227 0 0,0 0-315 0 0,0 0-284 0 0,0 0-186 0 0,0 0-120 0 0,0 0-80 0 0,0 0-92 0 0,0 0-117 0 0,0 0-137 0 0,0 0-102 0 0,-1 33-65 0 0,-6 104-75 0 0,4 39 152 0 0,53 37-1387 0 0,-44-194 562 0 0,1-1-2924 0 0,-5-6-8728 0 0,-2-9 5987 0 0</inkml:trace>
  <inkml:trace contextRef="#ctx0" brushRef="#br0" timeOffset="1420.48">1466 568 4337 0 0,'0'0'2100'0'0,"0"0"-459"0"0,0 0-214 0 0,0 0-39 0 0,32-10-192 0 0,102-27-253 0 0,-31 21 537 0 0,51 10-457 0 0,-53 12-3601 0 0,-26 9-7417 0 0,-63-12 7033 0 0</inkml:trace>
  <inkml:trace contextRef="#ctx0" brushRef="#br0" timeOffset="2018.285">2077 593 0 0 0,'0'0'1387'0'0,"0"0"407"0"0,0 0 139 0 0,0 0-56 0 0,0 0-234 0 0,0 0-295 0 0,0 0-205 0 0,0 0-216 0 0,0 0-218 0 0,0 0-172 0 0,0 0-183 0 0,0 0-136 0 0,0 0-92 0 0,-30 25-79 0 0,-94 79-62 0 0,88-61-144 0 0,37-38 86 0 0,-1-4 64 0 0,-1 1 1 0 0,1-1-1 0 0,0 0 0 0 0,0 0 0 0 0,0 0 0 0 0,0 1 0 0 0,0-1 1 0 0,1 0-1 0 0,-1 0 0 0 0,0 1 0 0 0,1-1 0 0 0,-1 0 0 0 0,0 0 0 0 0,1 0 1 0 0,-1 0-1 0 0,1 1 0 0 0,0-1 0 0 0,-1 0 0 0 0,1 0 0 0 0,0 0 1 0 0,0 0-1 0 0,0-1 0 0 0,-1 1 0 0 0,1 0 0 0 0,0 0 0 0 0,0 0 1 0 0,0-1-1 0 0,1 1 0 0 0,-1 0 0 0 0,0-1 0 0 0,0 1 0 0 0,0-1 0 0 0,0 0 1 0 0,0 1-1 0 0,1-1 0 0 0,-1 0 0 0 0,0 1 0 0 0,0-1 0 0 0,1 0 1 0 0,-1 0-1 0 0,0 0 0 0 0,0 0 0 0 0,1 0 0 0 0,-1-1 0 0 0,0 1 0 0 0,0 0 1 0 0,0-1-1 0 0,1 1 9 0 0,59-21 1004 0 0,119-93 1620 0 0,-118 84-1810 0 0,-51 71-415 0 0,-9-8-356 0 0,-2-27-55 0 0,-1 0-1 0 0,2 0 1 0 0,-1 0-1 0 0,0 0 0 0 0,1 0 1 0 0,1 0-1 0 0,-1 0 0 0 0,1 0 1 0 0,0 0-1 0 0,0 0 1 0 0,0-1-1 0 0,1 1 0 0 0,0-1 1 0 0,2 4 12 0 0,-2-8 20 0 0,0 1-1 0 0,0-1 1 0 0,0 0 0 0 0,0 0-1 0 0,0 0 1 0 0,1 0 0 0 0,-1-1 0 0 0,0 1-1 0 0,0-1 1 0 0,1 0 0 0 0,-1 0-1 0 0,0 0 1 0 0,1 0 0 0 0,-1-1-1 0 0,0 1 1 0 0,1-1 0 0 0,-1 0 0 0 0,0 0-1 0 0,0 0 1 0 0,0 0 0 0 0,0 0-1 0 0,0-1 1 0 0,0 1 0 0 0,0-1 0 0 0,-1 0-1 0 0,1 0 1 0 0,2-2-20 0 0,37-33 94 0 0,-1-2 0 0 0,-2-2 0 0 0,-2-2 1 0 0,-2-1-1 0 0,2-7-94 0 0,-21 27-195 0 0,0-2 1 0 0,-2 0 0 0 0,-1-1 0 0 0,-1-1-1 0 0,-1 0 1 0 0,-2 0 0 0 0,-1-1-1 0 0,-1 0 1 0 0,-1 0 0 0 0,-1-1-1 0 0,-2 1 1 0 0,-2-1 0 0 0,0-13 194 0 0,-1 42 24 0 0,0 0 1 0 0,0-1-1 0 0,0 1 0 0 0,0 0 1 0 0,0-1-1 0 0,0 1 1 0 0,0 0-1 0 0,0 0 1 0 0,-1-1-1 0 0,1 1 0 0 0,-1 0 1 0 0,1 0-1 0 0,-1-1 1 0 0,1 1-1 0 0,-1 0 0 0 0,1 0 1 0 0,-1 0-1 0 0,0 0 1 0 0,0 0-1 0 0,0 0 0 0 0,0 0 1 0 0,0 0-1 0 0,0 0 1 0 0,0 0-1 0 0,0 0 0 0 0,0 1 1 0 0,0-1-1 0 0,0 0 1 0 0,0 1-1 0 0,0-1 0 0 0,-1 1 1 0 0,1-1-1 0 0,0 1 1 0 0,0 0-1 0 0,-1-1 0 0 0,1 1 1 0 0,0 0-1 0 0,-1 0 1 0 0,1 0-1 0 0,0 0 0 0 0,0 0 1 0 0,-1 0-1 0 0,1 0 1 0 0,0 1-1 0 0,-1-1 1 0 0,1 0-1 0 0,0 1 0 0 0,0-1 1 0 0,-1 1-1 0 0,1-1 1 0 0,0 1-1 0 0,0 0 0 0 0,0-1 1 0 0,0 1-1 0 0,0 0 1 0 0,0 0-1 0 0,0 0 0 0 0,0 0 1 0 0,0 0-1 0 0,0 1-24 0 0,-11 17 90 0 0,2 0-1 0 0,0 2 0 0 0,1-1 1 0 0,1 1-1 0 0,1 0 0 0 0,1 1 1 0 0,0 0-1 0 0,2 0 0 0 0,1 0 1 0 0,1 0-1 0 0,0 1 0 0 0,2-1 1 0 0,0 0-1 0 0,4 20-89 0 0,-1-19 57 0 0,2-1-1 0 0,0 0 0 0 0,1 0 1 0 0,1-1-1 0 0,1 1 1 0 0,1-2-1 0 0,1 1 1 0 0,1-1-1 0 0,0-1 1 0 0,11 13-57 0 0,-3 0-22 0 0,43 52-1638 0 0,-56-80 526 0 0,-3-7-10450 0 0,-4-4 6147 0 0</inkml:trace>
  <inkml:trace contextRef="#ctx0" brushRef="#br0" timeOffset="2267.329">2396 476 5921 0 0,'0'0'2235'0'0,"0"0"-309"0"0,0 0-257 0 0,0 0-339 0 0,0 0-344 0 0,0 0-184 0 0,35 0-128 0 0,110 0-82 0 0,67 6-414 0 0,-172-5-3643 0 0,-24-1-1792 0 0,-6 0-2334 0 0</inkml:trace>
  <inkml:trace contextRef="#ctx0" brushRef="#br0" timeOffset="2525.397">2983 652 7570 0 0,'0'0'1904'0'0,"0"0"-400"0"0,0 0-55 0 0,0 0-201 0 0,0 0-456 0 0,0 0-392 0 0,0 0-216 0 0,0 0-160 0 0,0 0-112 0 0,0 0-56 0 0,0 0-168 0 0,0 0-240 0 0,0 0-256 0 0,0 0-881 0 0,18 111-1343 0 0,-18-115-977 0 0,0 0-432 0 0</inkml:trace>
  <inkml:trace contextRef="#ctx0" brushRef="#br0" timeOffset="2526.397">2935 361 1952 0 0,'0'0'2353'0'0,"0"0"-185"0"0,0 0-223 0 0,0 0-433 0 0,0 0-840 0 0,0 0-688 0 0,0 0-504 0 0,0 0-336 0 0,0 0-600 0 0,0 0-1177 0 0,0 0-696 0 0,0 0 1537 0 0</inkml:trace>
  <inkml:trace contextRef="#ctx0" brushRef="#br0" timeOffset="2824.15">3092 604 5561 0 0,'0'0'1571'0'0,"0"0"-433"0"0,0 0-97 0 0,0 0-46 0 0,0 0-192 0 0,0 0-193 0 0,0 0-190 0 0,0 0-119 0 0,0 0-100 0 0,0 0-57 0 0,0 0-13 0 0,0 0 16 0 0,0 0 57 0 0,8 31 71 0 0,30 92 139 0 0,-38-122-388 0 0,-1 0 0 0 0,1 0 0 0 0,0 1-1 0 0,0-1 1 0 0,0 0 0 0 0,0 0 0 0 0,0 0-1 0 0,0 1 1 0 0,1-1 0 0 0,-1 0 0 0 0,0 0-1 0 0,1 0 1 0 0,-1 0 0 0 0,0 1 0 0 0,1-1-1 0 0,0 0 1 0 0,-1 0 0 0 0,1 0 0 0 0,0 0 0 0 0,-1 0-1 0 0,1 0 1 0 0,0 0 0 0 0,0-1 0 0 0,0 1-1 0 0,0 0 1 0 0,0 0 0 0 0,0-1 0 0 0,0 1-1 0 0,0 0 1 0 0,0-1 0 0 0,0 1 0 0 0,0-1-1 0 0,0 1 1 0 0,0-1 0 0 0,0 0 0 0 0,1 1-1 0 0,-1-1 1 0 0,1 0-26 0 0,3 0 284 0 0,2 0-29 0 0,1-1-1 0 0,0 1 0 0 0,0-1 1 0 0,0-1-1 0 0,-1 0 0 0 0,1 0 1 0 0,-1 0-1 0 0,1-1 0 0 0,-1 0 1 0 0,0 0-1 0 0,0 0 1 0 0,0-1-1 0 0,0-1 0 0 0,-1 1 1 0 0,0-1-1 0 0,0 0 0 0 0,0 0 1 0 0,0-1-1 0 0,-1 0 0 0 0,0 0 1 0 0,0 0-1 0 0,-1 0 0 0 0,0-1 1 0 0,0 0-1 0 0,0 0 1 0 0,-1 0-1 0 0,0 0 0 0 0,0 0 1 0 0,-1-1-1 0 0,0 1 0 0 0,0-1 1 0 0,0 0-1 0 0,-1-5-254 0 0,-1 11-4 0 0,0-1-1 0 0,0 0 1 0 0,-1 0 0 0 0,1 0-1 0 0,-1 1 1 0 0,0-1 0 0 0,1 0-1 0 0,-1 1 1 0 0,0-1 0 0 0,-1 1-1 0 0,1-1 1 0 0,0 1 0 0 0,-1-1-1 0 0,1 1 1 0 0,-1 0 0 0 0,0 0-1 0 0,0 0 1 0 0,0 0 0 0 0,0 0-1 0 0,0 0 1 0 0,0 0 0 0 0,-1 1-1 0 0,1-1 1 0 0,-1 1 0 0 0,1-1-1 0 0,-1 1 1 0 0,1 0 0 0 0,-1 0-1 0 0,0 0 1 0 0,1 1 0 0 0,-1-1-1 0 0,0 0 1 0 0,0 1 0 0 0,1 0-1 0 0,-1 0 1 0 0,0 0 4 0 0,-83 6-3411 0 0,60 3-708 0 0,1 5-3621 0 0,16-7-447 0 0</inkml:trace>
  <inkml:trace contextRef="#ctx0" brushRef="#br0" timeOffset="3155.144">3447 763 3705 0 0,'0'0'2864'0'0,"0"0"-328"0"0,0 0-176 0 0,0 0-307 0 0,0 0-385 0 0,0 0-314 0 0,0 0-276 0 0,0 0-207 0 0,0 0-167 0 0,0 0-139 0 0,0 0-76 0 0,0 0-100 0 0,0 0-57 0 0,19-21-39 0 0,86-98 111 0 0,-45 72-176 0 0,-53 86-930 0 0,-8-34 711 0 0,1-1-1 0 0,-1 0 0 0 0,1 1 1 0 0,-1-1-1 0 0,1 0 0 0 0,1 1 1 0 0,-1-1-1 0 0,0 0 1 0 0,1 0-1 0 0,0 1 0 0 0,0-1 1 0 0,0 0-1 0 0,1 0 0 0 0,0 0 1 0 0,-1 0-1 0 0,1 0 1 0 0,1 0-1 0 0,-1-1 0 0 0,0 1 1 0 0,1-1-1 0 0,0 1 0 0 0,0-1 1 0 0,0 0-1 0 0,0 0 1 0 0,0 0-1 0 0,1-1 0 0 0,-1 1 1 0 0,1-1-1 0 0,0 0 0 0 0,-1 0 1 0 0,1 0-1 0 0,0 0 0 0 0,0-1 1 0 0,1 1-1 0 0,-1-1 1 0 0,1 0-9 0 0,1-1 175 0 0,38-15 1183 0 0,18-76-1935 0 0,-40 49-7635 0 0,-15 28 2861 0 0,-3 3-3535 0 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26.6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176 124 0 0 0,'0'0'220'0'0,"0"0"734"0"0,0 0 102 0 0,0 0-65 0 0,0 0-43 0 0,-6 0-71 0 0,-25 0 797 0 0,31 0-858 0 0,0 0 4 0 0,6 2 4010 0 0,23 10-3545 0 0,11-4-305 0 0,0-3 0 0 0,0-1 0 0 0,0-1 0 0 0,32-4-980 0 0,-46 1 201 0 0,222 0-465 0 0,-212 10-3344 0 0,-35 5-3949 0 0,-17 0 681 0 0,12-15 6589 0 0</inkml:trace>
  <inkml:trace contextRef="#ctx0" brushRef="#br0" timeOffset="317.078">1 396 8106 0 0,'0'0'764'0'0,"0"0"-483"0"0,0 0-3 0 0,0 0 344 0 0,0 0 353 0 0,0 0 154 0 0,0 0-43 0 0,0 0-172 0 0,0 0-182 0 0,0 0-116 0 0,0 0-40 0 0,0 0-29 0 0,30-1-55 0 0,94-5-82 0 0,98 3 415 0 0,-156 9-1391 0 0,70 2-2789 0 0,-46-23-4856 0 0,-50 4 2541 0 0,-28 4 5119 0 0</inkml:trace>
  <inkml:trace contextRef="#ctx0" brushRef="#br0" timeOffset="895.79">382 21 1160 0 0,'0'0'1441'0'0,"0"0"-105"0"0,0 0-35 0 0,0 0 96 0 0,0 0 92 0 0,0 0 4 0 0,0 0-148 0 0,0 0-274 0 0,0 0-336 0 0,0 0-332 0 0,0 0-234 0 0,0 0-99 0 0,0-3-4 0 0,0 2-21 0 0,0 0-1 0 0,0 0 1 0 0,1 0 0 0 0,-1 0-1 0 0,0 0 1 0 0,1 1 0 0 0,-1-1-1 0 0,0 0 1 0 0,1 0-1 0 0,-1 1 1 0 0,1-1 0 0 0,0 0-1 0 0,-1 1 1 0 0,1-1-1 0 0,0 0 1 0 0,-1 1 0 0 0,1-1-1 0 0,0 1 1 0 0,-1-1-1 0 0,1 1 1 0 0,0-1 0 0 0,0 1-1 0 0,0 0 1 0 0,-1-1 0 0 0,1 1-1 0 0,0 0 1 0 0,0 0-1 0 0,0 0 1 0 0,0-1 0 0 0,0 1-1 0 0,0 0 1 0 0,0 0-1 0 0,-1 0 1 0 0,1 1 0 0 0,0-1-1 0 0,0 0 1 0 0,0 0 0 0 0,0 0-1 0 0,0 1 1 0 0,0-1-1 0 0,-1 0 1 0 0,1 1 0 0 0,0-1-1 0 0,0 0 1 0 0,-1 1-1 0 0,1-1 1 0 0,0 1 0 0 0,0 0-1 0 0,-1-1 1 0 0,1 1-1 0 0,-1 0 1 0 0,1-1 0 0 0,0 2-45 0 0,269 152 3283 0 0,-182-105-3115 0 0,-86-47-158 0 0,0 1-1 0 0,0 0 0 0 0,0 0 1 0 0,-1-1-1 0 0,1 1 0 0 0,-1 0 1 0 0,1 1-1 0 0,-1-1 1 0 0,0 0-1 0 0,0 0 0 0 0,-1 0 1 0 0,1 1-1 0 0,-1-1 1 0 0,1 0-1 0 0,-1 1 0 0 0,0-1 1 0 0,0 0-1 0 0,0 1 1 0 0,-1-1-1 0 0,1 0 0 0 0,-1 1 1 0 0,0-1-1 0 0,-1 2-9 0 0,-20 25 122 0 0,-1-1 0 0 0,-1 0 0 0 0,-1-2 0 0 0,-2-1-1 0 0,-1-2 1 0 0,-1 0 0 0 0,-6 2-122 0 0,-12 12 98 0 0,27-22-293 0 0,-39 39-9 0 0,41-5-4234 0 0,16-28-3372 0 0,2-14-2 0 0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32.8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 1304 0 0,'0'0'2601'0'0,"0"0"-289"0"0,0 0-89 0 0,0 0-129 0 0,0 0-323 0 0,0 0-381 0 0,0 0-334 0 0,0 0-182 0 0,0 0-70 0 0,0 0-9 0 0,0 0-28 0 0,0 0-61 0 0,0 0-28 0 0,19 0-27 0 0,132 0 1129 0 0,87-7 908 0 0,-118 2-3691 0 0,-1 2-6350 0 0,-118 3 4591 0 0,-1 1-2173 0 0,0 1 1660 0 0,0-1-1891 0 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33.1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 7258 0 0,'0'0'3600'0'0,"0"0"-1726"0"0,0 0-412 0 0,0 0 23 0 0,0 0-184 0 0,0 0-273 0 0,0 0-115 0 0,35 1-79 0 0,112 1-131 0 0,100-12 158 0 0,-184 8-2330 0 0,-32 1-1373 0 0,1 0-4408 0 0,-15 1-2508 0 0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30.1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391 0 1256 0 0,'0'0'451'0'0,"0"0"-138"0"0,0 0 34 0 0,0 0 143 0 0,0 0 219 0 0,0 0 205 0 0,0 0 94 0 0,0 0-15 0 0,0 0-128 0 0,-33 36-173 0 0,-105 117-128 0 0,131-147-492 0 0,1 1 0 0 0,0 0 0 0 0,0 0 0 0 0,0 1 0 0 0,1-1 0 0 0,0 1 0 0 0,0 0 0 0 0,1 1 0 0 0,0-1 0 0 0,1 1 0 0 0,-2 7-72 0 0,0 1 175 0 0,-3 5 95 0 0,2 1-1 0 0,0 0 1 0 0,1 1 0 0 0,2-1 0 0 0,0 1 0 0 0,2 0 0 0 0,0-1-1 0 0,2 1 1 0 0,0 0 0 0 0,2 0 0 0 0,0-1 0 0 0,5 12-270 0 0,-5-23 163 0 0,1 0 1 0 0,1-1-1 0 0,0 1 1 0 0,0-1-1 0 0,1 0 1 0 0,1-1-1 0 0,0 0 1 0 0,0 0-1 0 0,1 0 1 0 0,0-1-1 0 0,0 0 0 0 0,1 0 1 0 0,1-1-1 0 0,-1 0 1 0 0,1-1-1 0 0,1 0 1 0 0,-1-1-1 0 0,1 0 1 0 0,0 0-1 0 0,0-2 1 0 0,1 1-1 0 0,0-1 1 0 0,0-1-1 0 0,0 0 1 0 0,0 0-1 0 0,0-2 1 0 0,0 1-1 0 0,0-1 1 0 0,1-1-1 0 0,-1 0 1 0 0,1-1-1 0 0,-1-1 1 0 0,0 0-1 0 0,0 0 1 0 0,0-1-1 0 0,5-2-163 0 0,5-8 258 0 0,0-2 0 0 0,0 0 0 0 0,-2-1-1 0 0,0-1 1 0 0,0-1 0 0 0,-2 0 0 0 0,0-2 0 0 0,-2 0 0 0 0,0-1 0 0 0,-1-1 0 0 0,-1 0-1 0 0,-1-1 1 0 0,-1 0 0 0 0,8-23-258 0 0,-14 34 0 0 0,-1 0 1 0 0,0-1-1 0 0,0 0 0 0 0,-1 0 0 0 0,-1 0 1 0 0,0 0-1 0 0,-1-1 0 0 0,-1 1 1 0 0,0-1-1 0 0,-1 1 0 0 0,0-1 0 0 0,-1 1 1 0 0,0-1-1 0 0,-1 1 0 0 0,-1-1 0 0 0,0 1 1 0 0,-1 0-1 0 0,0 0 0 0 0,-1 1 0 0 0,0-1 1 0 0,-1 1-1 0 0,-1 0 0 0 0,1 0 1 0 0,-2 1-1 0 0,-7-9 0 0 0,3 8-238 0 0,-1 1 1 0 0,0 0 0 0 0,0 1 0 0 0,-1 0-1 0 0,0 1 1 0 0,-1 1 0 0 0,0 0-1 0 0,0 1 1 0 0,-1 0 0 0 0,0 2-1 0 0,0 0 1 0 0,0 0 0 0 0,-1 2 0 0 0,1 0-1 0 0,-16 0 238 0 0,17 2-585 0 0,1 1 0 0 0,-1 1 0 0 0,0 0 0 0 0,0 1 0 0 0,1 1 0 0 0,-1 0 0 0 0,1 1 0 0 0,0 0-1 0 0,0 1 1 0 0,0 1 0 0 0,-11 7 585 0 0,-139 108-11970 0 0,142-104 11627 0 0</inkml:trace>
  <inkml:trace contextRef="#ctx0" brushRef="#br0" timeOffset="314.123">1 468 0 0 0,'0'0'659'0'0,"0"0"936"0"0,0 0 339 0 0,0 0-3 0 0,0 0-66 0 0,0 0-108 0 0,0 0-166 0 0,0 0-182 0 0,0 0-174 0 0,0 0-154 0 0,0 0-116 0 0,0 0-86 0 0,27-21-91 0 0,85-64-108 0 0,-47 48 634 0 0,-57 34-1213 0 0,0 0 1 0 0,0 1 0 0 0,0 0-1 0 0,1 1 1 0 0,-1 0-1 0 0,1 0 1 0 0,-1 1 0 0 0,1 0-1 0 0,0 0 1 0 0,-1 1 0 0 0,0 0-1 0 0,1 1 1 0 0,-1 0-1 0 0,0 0 1 0 0,1 0 0 0 0,5 4-102 0 0,81 56 558 0 0,85 38 1035 0 0,-81-78-333 0 0,-89-20-880 0 0,-2-1-952 0 0,-3-3-6227 0 0,-1 1 1886 0 0,1 1-3678 0 0</inkml:trace>
  <inkml:trace contextRef="#ctx0" brushRef="#br0" timeOffset="666.327">1142 387 9738 0 0,'0'0'2042'0'0,"0"0"-379"0"0,0 0-351 0 0,0 0-134 0 0,0 0-78 0 0,0 0-160 0 0,0 0-105 0 0,0 0-79 0 0,0 0-70 0 0,0 0-5 0 0,0 0-42 0 0,0 0-60 0 0,0 0-48 0 0,22 0-37 0 0,140 7 681 0 0,-81-6-653 0 0,38 5-3078 0 0,-106-4-21 0 0,0 0-1627 0 0,-3 1-3079 0 0,-6-2-968 0 0</inkml:trace>
  <inkml:trace contextRef="#ctx0" brushRef="#br0" timeOffset="1228.802">2359 144 0 0 0,'0'0'392'0'0,"0"0"799"0"0,0 0 349 0 0,0 0 183 0 0,0 0 72 0 0,0 0-65 0 0,0 0-102 0 0,0 0-151 0 0,0 0-166 0 0,0 0-115 0 0,0 0-118 0 0,-31-4-128 0 0,-99-9-100 0 0,126 12-782 0 0,-1 1 1 0 0,1-1 0 0 0,0 1-1 0 0,0 0 1 0 0,0 0-1 0 0,-1 0 1 0 0,1 1-1 0 0,0-1 1 0 0,0 1-1 0 0,0 0 1 0 0,0 0 0 0 0,0 1-1 0 0,0-1 1 0 0,0 1-1 0 0,0 0 1 0 0,0 0-1 0 0,-1 1-68 0 0,-6 4 222 0 0,-5 4-148 0 0,0 1 0 0 0,1 0 0 0 0,0 1 1 0 0,1 1-1 0 0,1 0 0 0 0,0 1 0 0 0,0 0 0 0 0,2 1 1 0 0,0 0-1 0 0,1 1 0 0 0,0 0 0 0 0,2 1 0 0 0,0 0 0 0 0,1 0 1 0 0,0 1-1 0 0,2 0 0 0 0,0 0 0 0 0,1 0 0 0 0,1 0 1 0 0,1 1-1 0 0,1 0 0 0 0,1-1 0 0 0,0 1 0 0 0,2 10-74 0 0,0-20 41 0 0,-1 1 0 0 0,1-1 0 0 0,1 0-1 0 0,-1 0 1 0 0,2 0 0 0 0,0 0 0 0 0,0 0 0 0 0,0-1-1 0 0,1 0 1 0 0,1 0 0 0 0,0 0 0 0 0,0 0-1 0 0,0-1 1 0 0,1 0 0 0 0,0 0 0 0 0,1-1 0 0 0,0 0-1 0 0,0 0 1 0 0,1-1 0 0 0,-1 0 0 0 0,1-1 0 0 0,0 0-1 0 0,1 0 1 0 0,-1-1 0 0 0,1 0 0 0 0,0 0-1 0 0,0-1 1 0 0,1-1 0 0 0,-1 0 0 0 0,0 0 0 0 0,4 0-41 0 0,9-4 248 0 0,-1-1 1 0 0,0-1-1 0 0,0-1 1 0 0,0-1 0 0 0,-1-1-1 0 0,0-1 1 0 0,0 0 0 0 0,0-2-1 0 0,-2-1 1 0 0,1 0 0 0 0,-1-1-1 0 0,-1-1 1 0 0,0-1 0 0 0,-1 0-1 0 0,0-1 1 0 0,-1-1 0 0 0,-1-1-1 0 0,6-9-248 0 0,-12 18-7 0 0,-1 1-1 0 0,-1-1 1 0 0,1 0 0 0 0,-1-1-1 0 0,-1 0 1 0 0,1 0 0 0 0,-2 0-1 0 0,1-1 1 0 0,-1 0-1 0 0,-1 0 1 0 0,0 0 0 0 0,0-1-1 0 0,-1 1 1 0 0,0-1-1 0 0,-1 0 1 0 0,0 0 0 0 0,-1 0-1 0 0,0 0 1 0 0,0 0 0 0 0,-2 0-1 0 0,1 0 1 0 0,-1 0-1 0 0,-1 0 1 0 0,0 0 0 0 0,-1 1-1 0 0,0-1 1 0 0,0 0 0 0 0,-1 1-1 0 0,0 0 1 0 0,-2-2 7 0 0,-3 0-256 0 0,0 1-1 0 0,0 0 1 0 0,-2 0 0 0 0,1 1 0 0 0,-1 1 0 0 0,0 0 0 0 0,-1 0-1 0 0,0 1 1 0 0,0 1 0 0 0,-1 0 0 0 0,0 1 0 0 0,0 0 0 0 0,-1 0-1 0 0,0 2 1 0 0,0 0 0 0 0,0 0 0 0 0,-4 1 256 0 0,3 1-727 0 0,0 0 0 0 0,1 1 0 0 0,-1 1 0 0 0,0 0 0 0 0,0 1 0 0 0,1 1 0 0 0,-1 0 0 0 0,1 1 0 0 0,-1 1 0 0 0,1 0 0 0 0,-1 1 727 0 0,-69 33-9298 0 0,60-25 5401 0 0</inkml:trace>
  <inkml:trace contextRef="#ctx0" brushRef="#br0" timeOffset="1535.127">1799 578 2625 0 0,'0'0'2432'0'0,"0"0"165"0"0,0 0 14 0 0,0 0-205 0 0,0 0-271 0 0,0 0-296 0 0,0 0-247 0 0,0 0-229 0 0,0 0-216 0 0,0 0-197 0 0,35-12-166 0 0,109-40-133 0 0,-60 10 287 0 0,-58 27-584 0 0,-11 5-202 0 0,2 0 0 0 0,-1 1 0 0 0,1 1 0 0 0,1 0 0 0 0,0 1 0 0 0,0 1 0 0 0,12-2-152 0 0,-27 7-5 0 0,-1 1 0 0 0,1-1-1 0 0,-1 1 1 0 0,1-1 0 0 0,-1 1-1 0 0,1 0 1 0 0,0 0 0 0 0,-1 0 0 0 0,1 0-1 0 0,0 1 1 0 0,-1-1 0 0 0,1 1-1 0 0,-1 0 1 0 0,1-1 0 0 0,-1 1-1 0 0,1 0 1 0 0,-1 1 0 0 0,0-1 0 0 0,1 0-1 0 0,-1 1 1 0 0,0-1 0 0 0,0 1-1 0 0,0-1 1 0 0,0 1 0 0 0,0 0 0 0 0,0 0-1 0 0,-1 0 1 0 0,1 0 0 0 0,0 1 5 0 0,8 13-8 0 0,-6-8 9 0 0,1-1 0 0 0,-1 0 0 0 0,1 0-1 0 0,0 0 1 0 0,1 0 0 0 0,0-1 0 0 0,0 0-1 0 0,0 0 1 0 0,1-1 0 0 0,0 1 0 0 0,0-1-1 0 0,0-1 1 0 0,0 0 0 0 0,1 0 0 0 0,1 0-1 0 0,63 1-419 0 0,-15-9-3537 0 0,-39 0-560 0 0,-2-2-3694 0 0,-9 2-28 0 0</inkml:trace>
  <inkml:trace contextRef="#ctx0" brushRef="#br0" timeOffset="2235.115">2775 586 7754 0 0,'0'0'2279'0'0,"0"0"-547"0"0,0 0-389 0 0,0 0-209 0 0,0 0-293 0 0,0 0-234 0 0,0 0-138 0 0,0 0-147 0 0,0 0-118 0 0,0 0-85 0 0,0 0-54 0 0,0 0-30 0 0,0 0 6 0 0,-8 20-8 0 0,-24 67-3 0 0,31-83-18 0 0,0 0 1 0 0,-1 0 0 0 0,2-1 0 0 0,-1 1 0 0 0,0 0 0 0 0,1 0-1 0 0,-1 0 1 0 0,1 0 0 0 0,1 1 0 0 0,-1-1 0 0 0,0 0 0 0 0,1 0 0 0 0,0 0-1 0 0,0-1 1 0 0,0 1 0 0 0,0 0 0 0 0,1 0 0 0 0,-1 0 0 0 0,1-1-1 0 0,0 1 1 0 0,0-1 0 0 0,0 0 0 0 0,1 1 0 0 0,-1-1 0 0 0,1 0-1 0 0,0 0 1 0 0,0 0 0 0 0,0-1 0 0 0,0 1 0 0 0,0-1 0 0 0,1 0-1 0 0,1 2-12 0 0,-2-2 159 0 0,0 0-1 0 0,0 0 1 0 0,0-1-1 0 0,0 1 1 0 0,1-1-1 0 0,-1 1 0 0 0,0-1 1 0 0,1 0-1 0 0,-1 0 1 0 0,1-1-1 0 0,-1 1 1 0 0,1-1-1 0 0,-1 1 0 0 0,1-1 1 0 0,-1 0-1 0 0,1-1 1 0 0,0 1-1 0 0,-1-1 1 0 0,1 1-1 0 0,-1-1 1 0 0,0 0-1 0 0,1 0 0 0 0,-1 0 1 0 0,0-1-1 0 0,1 1 1 0 0,-1-1-1 0 0,0 0 1 0 0,0 0-1 0 0,0 0 0 0 0,1-1-158 0 0,0-2 163 0 0,0-1 0 0 0,0 1 0 0 0,0-1 0 0 0,0 1 0 0 0,-1-1 0 0 0,0 0 0 0 0,0 0 0 0 0,-1-1 0 0 0,1 1-1 0 0,-1 0 1 0 0,-1-1 0 0 0,1 1 0 0 0,-1-1 0 0 0,0-4-163 0 0,-1 8-39 0 0,1-1 0 0 0,-1 1 0 0 0,0-1 0 0 0,-1 0 0 0 0,1 1 0 0 0,0-1 0 0 0,-1 1 0 0 0,0-1 0 0 0,0 1 0 0 0,0-1 0 0 0,0 1 0 0 0,-1-1 0 0 0,1 1 0 0 0,-1 0 0 0 0,0 0 0 0 0,0 0 0 0 0,0 0 0 0 0,0 0 1 0 0,-1 0-1 0 0,1 1 0 0 0,-1-1 0 0 0,1 1 0 0 0,-1-1 0 0 0,0 1 0 0 0,0 0 0 0 0,0 0 0 0 0,-3-1 39 0 0,-47-15-3910 0 0,34 15-541 0 0,1 2-3629 0 0,11 1 1121 0 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35.6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295 232 2008 0 0,'0'0'1878'0'0,"0"0"39"0"0,0 0 82 0 0,0 0 42 0 0,0 0-65 0 0,0 0-267 0 0,0 0-368 0 0,0 0-335 0 0,0 0-289 0 0,0 0-249 0 0,0 0-146 0 0,11-3 320 0 0,-9 36 347 0 0,0 62 482 0 0,17 160-756 0 0,5-199-3296 0 0,-17-44-2618 0 0,0 0-4214 0 0,-6-11 5407 0 0</inkml:trace>
  <inkml:trace contextRef="#ctx0" brushRef="#br0" timeOffset="248.476">0 700 6401 0 0,'0'0'2090'0'0,"0"0"-690"0"0,0 0-206 0 0,0 0 190 0 0,0 0 63 0 0,0 0-144 0 0,0 0-177 0 0,0 0-127 0 0,0 0-120 0 0,32 0-123 0 0,100-1-117 0 0,30-9 706 0 0,5 11-2609 0 0,-144 4-1100 0 0,-9 1-6845 0 0,-10-3 1083 0 0</inkml:trace>
  <inkml:trace contextRef="#ctx0" brushRef="#br0" timeOffset="700.14">194 855 6881 0 0,'0'0'2042'0'0,"0"0"-417"0"0,0 0-237 0 0,0 0 19 0 0,0 0 17 0 0,0 0-76 0 0,0 0-165 0 0,0 0-166 0 0,0 0-203 0 0,0 0-237 0 0,0 0-211 0 0,0 0-159 0 0,0 0-91 0 0,23-7-51 0 0,73-20-11 0 0,-62 23 14 0 0,-31 15-4 0 0,-3-6-31 0 0,0 4-15 0 0,-1 1 0 0 0,0-1 0 0 0,-1 0 0 0 0,0 0 0 0 0,0 0 0 0 0,-1 0 0 0 0,0 0-1 0 0,0-1 1 0 0,-1 1 0 0 0,0-1 0 0 0,-1 0 0 0 0,0 0 0 0 0,0-1 0 0 0,0 1 0 0 0,-1-1 0 0 0,0 0 0 0 0,-1-1 0 0 0,0 1 0 0 0,-6 4-18 0 0,-19 25-5 0 0,19-20 22 0 0,7-12 4 0 0,1 1 0 0 0,0 0-1 0 0,0 0 1 0 0,1 1-1 0 0,0-1 1 0 0,0 1 0 0 0,0 0-1 0 0,0 0 1 0 0,1 1-1 0 0,0-1 1 0 0,1 1 0 0 0,-1-1-1 0 0,1 1 1 0 0,0 0 0 0 0,1 0-1 0 0,0 0 1 0 0,0 0-1 0 0,0 0 1 0 0,1 0 0 0 0,0 3-21 0 0,3-5 33 0 0,0-1 0 0 0,1 1 1 0 0,-1-1-1 0 0,1 0 1 0 0,-1 0-1 0 0,1-1 0 0 0,1 1 1 0 0,-1-1-1 0 0,0 0 0 0 0,1 0 1 0 0,-1 0-1 0 0,1-1 1 0 0,0 1-1 0 0,0-1 0 0 0,0 0 1 0 0,2 0-34 0 0,10 6 60 0 0,-8-4-224 0 0,1 0-1 0 0,0-1 1 0 0,0 0-1 0 0,0-1 1 0 0,0 0-1 0 0,0 0 0 0 0,0-1 1 0 0,1 0-1 0 0,-1-1 1 0 0,5 0 164 0 0,24-5-3604 0 0,-3-6-3477 0 0,-24 5-1308 0 0</inkml:trace>
  <inkml:trace contextRef="#ctx0" brushRef="#br0" timeOffset="1165.099">1362 490 7810 0 0,'0'0'1936'0'0,"0"0"-166"0"0,0 0-74 0 0,0 0-67 0 0,0 0-179 0 0,0 0-200 0 0,0 0-220 0 0,0 0-208 0 0,0 0-201 0 0,0 0-175 0 0,0 0-115 0 0,0 0-110 0 0,-23 32-58 0 0,-71 101-37 0 0,25-18 62 0 0,61-98-283 0 0,-2-1 1 0 0,0 0-1 0 0,-1 0 1 0 0,0-1-1 0 0,-1 0 1 0 0,-1-1-1 0 0,0-1 1 0 0,-1 0-1 0 0,-1 0 1 0 0,0-2-1 0 0,0 0 1 0 0,-1-1 0 0 0,-1 0-1 0 0,0-1 1 0 0,0-1-1 0 0,0-1 1 0 0,-1 0-1 0 0,-1-1 95 0 0,16-5-67 0 0,0 0 0 0 0,0 0-1 0 0,-1 0 1 0 0,1 0-1 0 0,0-1 1 0 0,0 1 0 0 0,-1-1-1 0 0,1 0 1 0 0,-1 0 0 0 0,1 0-1 0 0,0 0 1 0 0,0-1-1 0 0,-1 1 1 0 0,1-1 0 0 0,0 0-1 0 0,0 0 1 0 0,-1 0 0 0 0,1-1-1 0 0,0 1 1 0 0,0-1 0 0 0,1 1-1 0 0,-1-1 1 0 0,0 0-1 0 0,0 0 1 0 0,1 0 0 0 0,-1-1-1 0 0,1 1 1 0 0,0 0 0 0 0,0-1-1 0 0,0 0 1 0 0,0 1 0 0 0,0-1-1 0 0,0 0 1 0 0,1 0-1 0 0,-1 0 1 0 0,1 0 0 0 0,0 0-1 0 0,0-1 1 0 0,0-1 67 0 0,1-9 3 0 0,0 0 0 0 0,1-1 0 0 0,0 1 0 0 0,1 0 0 0 0,1 0 0 0 0,1 0 0 0 0,0 0 1 0 0,0 0-1 0 0,2 1 0 0 0,-1 0 0 0 0,2 0 0 0 0,0 0 0 0 0,0 1 0 0 0,1 0 0 0 0,0 1 0 0 0,1-1 0 0 0,1 2 0 0 0,0-1 0 0 0,0 1 0 0 0,11-7-3 0 0,-18 14 88 0 0,0 0-1 0 0,1 1 1 0 0,0-1-1 0 0,0 1 1 0 0,0-1-1 0 0,0 1 0 0 0,0 1 1 0 0,0-1-1 0 0,0 0 1 0 0,1 1-1 0 0,-1 0 1 0 0,1 0-1 0 0,-1 0 1 0 0,1 1-1 0 0,-1-1 0 0 0,1 1 1 0 0,-1 0-1 0 0,1 1 1 0 0,-1-1-1 0 0,1 1 1 0 0,-1 0-1 0 0,1 0 1 0 0,-1 0-1 0 0,0 0 1 0 0,0 1-1 0 0,1 0 0 0 0,-1 0 1 0 0,3 2-88 0 0,118 100 2006 0 0,-111-89-1976 0 0,0 0 1 0 0,1-1-1 0 0,0 0 1 0 0,1-1-1 0 0,1 0 1 0 0,0-2-1 0 0,0 0 1 0 0,1-1-1 0 0,1-1 0 0 0,0 0 1 0 0,0-2-1 0 0,0 0 1 0 0,1-1-1 0 0,12 2-30 0 0,46-6-3405 0 0,-30-16-7339 0 0,-40 10 2790 0 0</inkml:trace>
  <inkml:trace contextRef="#ctx0" brushRef="#br0" timeOffset="1568.827">1913 291 8282 0 0,'0'0'3384'0'0,"0"0"-1946"0"0,0 0-816 0 0,0 0-14 0 0,0 0 185 0 0,0 0 187 0 0,0 0 47 0 0,0 0-110 0 0,0 0-187 0 0,0 0-178 0 0,0 0-141 0 0,0 0-111 0 0,-6 36-60 0 0,-18 111-52 0 0,1 17 116 0 0,13-98-451 0 0,4 1 0 0 0,2 0-1 0 0,3 0 1 0 0,3 7 147 0 0,-1-72 6 0 0,-1 0 0 0 0,1 0 0 0 0,-1 0 0 0 0,1 0 0 0 0,0 0 0 0 0,-1 0 0 0 0,1-1 0 0 0,0 1 0 0 0,0 0 0 0 0,1 0 0 0 0,-1-1 1 0 0,0 1-1 0 0,0-1 0 0 0,1 1 0 0 0,-1-1 0 0 0,1 0 0 0 0,-1 1 0 0 0,1-1 0 0 0,0 0 0 0 0,-1 0 0 0 0,1 0 0 0 0,0 0 0 0 0,0 0 0 0 0,0-1 0 0 0,0 1 0 0 0,0 0 0 0 0,-1-1 0 0 0,1 0 0 0 0,0 1 0 0 0,0-1 0 0 0,1 0 0 0 0,-1 0 1 0 0,0 0-1 0 0,0 0 0 0 0,0 0 0 0 0,0-1-6 0 0,76-12 475 0 0,144-45-676 0 0,-175 39-2263 0 0,-39 7-1196 0 0,-7 2-4023 0 0,-1 6 811 0 0</inkml:trace>
  <inkml:trace contextRef="#ctx0" brushRef="#br0" timeOffset="1784.039">1607 567 10066 0 0,'0'0'1971'0'0,"0"0"-662"0"0,0 0-396 0 0,0 0 13 0 0,0 0 55 0 0,0 0-67 0 0,0 0-144 0 0,0 0-121 0 0,0 0-141 0 0,34-2-120 0 0,108-8-77 0 0,97 5-127 0 0,-187 3-892 0 0,19 0-1874 0 0,-25-2-3510 0 0,-20 0-4416 0 0</inkml:trace>
  <inkml:trace contextRef="#ctx0" brushRef="#br0" timeOffset="2362.908">2242 19 6321 0 0,'0'0'2097'0'0,"0"0"-225"0"0,0 0-214 0 0,0 0-244 0 0,0 0-304 0 0,0 0-208 0 0,0 0-90 0 0,0 0-26 0 0,0 0-49 0 0,0 0-82 0 0,0 0-98 0 0,0 0-97 0 0,26-3-45 0 0,81-6-17 0 0,-105 8-384 0 0,6-1 81 0 0,0 1 1 0 0,0 0-1 0 0,0 0 1 0 0,0 0-1 0 0,0 1 1 0 0,0 0-1 0 0,0 1 0 0 0,0 0 1 0 0,0 0-1 0 0,0 0 1 0 0,-1 1-1 0 0,1 1 0 0 0,0-1 1 0 0,-1 1-1 0 0,2 1-95 0 0,-7-1 33 0 0,0-1 0 0 0,-1 1 0 0 0,0 0 0 0 0,0 0 0 0 0,0-1-1 0 0,0 1 1 0 0,0 0 0 0 0,0 0 0 0 0,-1 0 0 0 0,1 0 0 0 0,-1 0-1 0 0,0 0 1 0 0,0 0 0 0 0,0 0 0 0 0,0 0 0 0 0,-1 0 0 0 0,1 0 0 0 0,-1 0-1 0 0,0 0 1 0 0,0 0 0 0 0,0-1 0 0 0,0 1 0 0 0,0 0 0 0 0,-1 0-1 0 0,1-1 1 0 0,-1 1 0 0 0,1-1 0 0 0,-1 1 0 0 0,0-1 0 0 0,0 0 0 0 0,0 0-1 0 0,-1 0 1 0 0,1 0 0 0 0,0 0 0 0 0,-1 0 0 0 0,0 0-33 0 0,-5 8 55 0 0,5-6-29 0 0,-1 0 0 0 0,1 1 0 0 0,0 0 0 0 0,0 0 0 0 0,0-1 0 0 0,1 2 0 0 0,0-1 0 0 0,0 0 0 0 0,0 0 0 0 0,1 1 0 0 0,-1-1 0 0 0,1 1 0 0 0,1-1 0 0 0,-1 1 0 0 0,1 0 1 0 0,0-1-1 0 0,0 1 0 0 0,0 0 0 0 0,1 1-26 0 0,3-2 28 0 0,0-1 1 0 0,0 1 0 0 0,0-1-1 0 0,0 0 1 0 0,0 0 0 0 0,1 0-1 0 0,0-1 1 0 0,0 1 0 0 0,0-1-1 0 0,0 0 1 0 0,0-1 0 0 0,1 1-1 0 0,-1-1 1 0 0,1 0 0 0 0,0-1-1 0 0,0 1-28 0 0,109 10-1166 0 0,-78-11-2869 0 0,-2 2-4677 0 0,-23 0-1205 0 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38.6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1 431 0 0 0,'0'0'559'0'0,"0"0"913"0"0,0 0 320 0 0,0 0 41 0 0,0 0-51 0 0,0 0-119 0 0,0 0-146 0 0,0 0-71 0 0,0 0-67 0 0,0 0-90 0 0,0 0-107 0 0,0 0-174 0 0,0 0-146 0 0,19 0-89 0 0,134 0 1061 0 0,186-8 17 0 0,-249-17-4391 0 0,-78 11-1396 0 0,-10 2-4562 0 0,-2 9 1230 0 0</inkml:trace>
  <inkml:trace contextRef="#ctx0" brushRef="#br0" timeOffset="247.668">192 280 5145 0 0,'0'0'4136'0'0,"0"0"-2509"0"0,0 0-604 0 0,0 0 229 0 0,0 0 225 0 0,0 0 25 0 0,0 0-140 0 0,0 0-234 0 0,0 0-268 0 0,0 32-226 0 0,-1 101-205 0 0,8 4 138 0 0,22 6-2593 0 0,-12-115-1966 0 0,-3-14-3317 0 0,-12-12 5794 0 0,2 3-4785 0 0</inkml:trace>
  <inkml:trace contextRef="#ctx0" brushRef="#br0" timeOffset="2033.583">851 752 0 0 0,'0'0'1250'0'0,"0"0"403"0"0,0 0 161 0 0,0 0 12 0 0,0 0-94 0 0,36-2-128 0 0,113-9-138 0 0,-61-14 384 0 0,-69 14-1345 0 0,213-132 3783 0 0,-219 135-4173 0 0,-1-1-1 0 0,0 0 1 0 0,-1 0 0 0 0,0-1-1 0 0,0 0 1 0 0,-1-1 0 0 0,-1-1-1 0 0,1 1 1 0 0,-2-1 0 0 0,0-1-1 0 0,0 0 1 0 0,-1 0 0 0 0,-1 0 0 0 0,0-1-1 0 0,-1 0 1 0 0,0 0 0 0 0,-1 0-1 0 0,-1-1 1 0 0,1-8-115 0 0,-5 20-76 0 0,1-1 1 0 0,-1 1-1 0 0,0-1 0 0 0,-1 1 1 0 0,1 0-1 0 0,0-1 0 0 0,-1 1 1 0 0,0 0-1 0 0,0 0 0 0 0,0 0 1 0 0,0 0-1 0 0,0 0 0 0 0,-1 1 1 0 0,1-1-1 0 0,-1 1 0 0 0,0-1 1 0 0,1 1-1 0 0,-1 0 0 0 0,0 0 1 0 0,-1 0-1 0 0,1 1 0 0 0,0-1 1 0 0,0 1-1 0 0,-1-1 0 0 0,1 1 1 0 0,-1 0-1 0 0,1 0 0 0 0,-1 1 1 0 0,1-1-1 0 0,-1 1 0 0 0,1 0 1 0 0,-1 0-1 0 0,0 0 0 0 0,1 0 1 0 0,-1 1-1 0 0,1-1 0 0 0,-1 1 1 0 0,1 0-1 0 0,-1 0 0 0 0,1 0 1 0 0,0 0-1 0 0,-1 1 0 0 0,1 0 1 0 0,0-1-1 0 0,0 1 0 0 0,-1 1 76 0 0,-5 3-80 0 0,0 0-1 0 0,0 1 1 0 0,1 0 0 0 0,-1 1-1 0 0,2 0 1 0 0,-1 0-1 0 0,1 0 1 0 0,0 1-1 0 0,1 0 1 0 0,0 1 0 0 0,0-1-1 0 0,1 1 1 0 0,1 0-1 0 0,0 0 1 0 0,0 1-1 0 0,0-1 1 0 0,2 1 0 0 0,-1 0-1 0 0,1 0 1 0 0,1 0-1 0 0,0 0 1 0 0,1 0 0 0 0,0 4 80 0 0,0-9 43 0 0,0 0 0 0 0,0 0 0 0 0,0 0 0 0 0,1 0 1 0 0,0 0-1 0 0,1 0 0 0 0,-1-1 0 0 0,1 1 1 0 0,0 0-1 0 0,1-1 0 0 0,-1 0 0 0 0,1 1 1 0 0,0-1-1 0 0,0 0 0 0 0,1-1 0 0 0,-1 1 1 0 0,1 0-1 0 0,0-1 0 0 0,0 0 0 0 0,1 0 1 0 0,-1 0-1 0 0,1-1 0 0 0,0 1 0 0 0,0-1 1 0 0,0 0-1 0 0,5 1-43 0 0,4 1 205 0 0,0-1 1 0 0,0 0-1 0 0,1-2 1 0 0,-1 0-1 0 0,1 0 0 0 0,0-1 1 0 0,0-1-1 0 0,-1 0 1 0 0,1-1-1 0 0,0-1 1 0 0,-1 0-1 0 0,1-1 1 0 0,-1-1-1 0 0,0 0 1 0 0,0-1-1 0 0,0 0 1 0 0,9-6-207 0 0,4-1 103 0 0,-1-2-1 0 0,0 0 1 0 0,-1-2-1 0 0,-1 0 1 0 0,0-2-1 0 0,-2 0 1 0 0,0-2-1 0 0,-1-1 1 0 0,-1 0-1 0 0,2-5-101 0 0,-17 21-47 0 0,0-1 0 0 0,-1-1-1 0 0,0 1 1 0 0,0-1-1 0 0,0 1 1 0 0,-1-1 0 0 0,0 0-1 0 0,0 0 1 0 0,-1-1-1 0 0,0 1 1 0 0,0-1 0 0 0,-1 1-1 0 0,0-4 48 0 0,-34 22-1867 0 0,27-5 1851 0 0,0 1-1 0 0,0 0 1 0 0,0 0 0 0 0,1 0-1 0 0,0 0 1 0 0,0 1 0 0 0,1 0-1 0 0,0 0 1 0 0,0 0-1 0 0,1 1 1 0 0,0-1 0 0 0,1 1-1 0 0,0-1 1 0 0,0 1 0 0 0,1 0-1 0 0,0 0 1 0 0,0 0-1 0 0,1 6 17 0 0,1-12 21 0 0,-1 1-1 0 0,1-1 0 0 0,0 0 0 0 0,0 1 0 0 0,0-1 0 0 0,0 0 0 0 0,1 0 0 0 0,0 0 0 0 0,-1 0 0 0 0,1 0 0 0 0,0 0 0 0 0,0 0 0 0 0,0-1 0 0 0,1 1 0 0 0,-1-1 1 0 0,1 1-1 0 0,-1-1 0 0 0,1 0 0 0 0,0 0 0 0 0,0 0 0 0 0,0-1 0 0 0,0 1 0 0 0,0-1 0 0 0,0 1 0 0 0,0-1 0 0 0,1 0 0 0 0,-1 0 0 0 0,1 0-20 0 0,98 11 1092 0 0,-83-16-938 0 0,0-1 0 0 0,0 0 0 0 0,0-2-1 0 0,-1-1 1 0 0,0 0 0 0 0,-1-1 0 0 0,0 0 0 0 0,0-2-1 0 0,-1 0 1 0 0,-1-1 0 0 0,0 0 0 0 0,0-2 0 0 0,-1 1 0 0 0,11-15-154 0 0,-24 27 7 0 0,6-6 4 0 0,0 1 1 0 0,-1-1 0 0 0,0-1-1 0 0,0 1 1 0 0,0-1 0 0 0,-1 0-1 0 0,0 0 1 0 0,-1 0 0 0 0,1-1-1 0 0,-2 0 1 0 0,1 0 0 0 0,-1 0-1 0 0,-1 0 1 0 0,0 0 0 0 0,0-1-1 0 0,-1 1 1 0 0,0-1 0 0 0,0 1-1 0 0,-1-1 1 0 0,0-1-12 0 0,-3 7-41 0 0,1 0 1 0 0,0 0-1 0 0,-1 1 1 0 0,0-1-1 0 0,0 1 0 0 0,0 0 1 0 0,0-1-1 0 0,0 1 1 0 0,-1 1-1 0 0,1-1 1 0 0,-1 0-1 0 0,0 1 0 0 0,0 0 1 0 0,0 0-1 0 0,0 0 1 0 0,0 0-1 0 0,0 1 0 0 0,-1 0 1 0 0,1 0-1 0 0,-1 0 1 0 0,1 0-1 0 0,0 0 0 0 0,-1 1 1 0 0,1 0-1 0 0,-1 0 1 0 0,1 0-1 0 0,-1 1 1 0 0,1-1-1 0 0,-1 1 0 0 0,-3 1 41 0 0,-1 2-15 0 0,0 1 0 0 0,1-1 0 0 0,-1 1-1 0 0,1 1 1 0 0,0 0 0 0 0,0 0 0 0 0,1 0-1 0 0,0 1 1 0 0,0 0 0 0 0,0 1 0 0 0,1-1-1 0 0,0 1 1 0 0,1 0 0 0 0,0 1 0 0 0,0-1 0 0 0,1 1-1 0 0,0 0 1 0 0,0 0 0 0 0,1 1 0 0 0,0-1-1 0 0,0 2 16 0 0,0-1-5 0 0,1 1-1 0 0,-1-1 1 0 0,1 1-1 0 0,1 0 1 0 0,0 0-1 0 0,1-1 1 0 0,0 1-1 0 0,0 0 1 0 0,1 0-1 0 0,1-1 1 0 0,0 1-1 0 0,0-1 1 0 0,1 1-1 0 0,0-1 1 0 0,1 0-1 0 0,0 0 0 0 0,1 0 1 0 0,0-1-1 0 0,1 1 1 0 0,-1-1-1 0 0,2-1 1 0 0,-1 1-1 0 0,1-1 1 0 0,1 0-1 0 0,-1 0 1 0 0,1-1-1 0 0,1 0 1 0 0,-1-1-1 0 0,5 3 6 0 0,91 28-1336 0 0,-29-33-4030 0 0,-57-4 1179 0 0,-6 0-2579 0 0</inkml:trace>
  <inkml:trace contextRef="#ctx0" brushRef="#br0" timeOffset="2333.532">2541 556 0 0 0,'0'0'2138'0'0,"0"0"-795"0"0,0 0-183 0 0,0 0 80 0 0,0 0 70 0 0,0 0-43 0 0,0 0-112 0 0,0 0-196 0 0,0 0-185 0 0,0 0-147 0 0,0 0-112 0 0,0 0-30 0 0,-3 27 22 0 0,-11 80 67 0 0,13-106-532 0 0,0 1 1 0 0,1-1-1 0 0,-1 0 1 0 0,1 1 0 0 0,-1-1-1 0 0,1 0 1 0 0,-1 1-1 0 0,1-1 1 0 0,0 0-1 0 0,0 1 1 0 0,0-1 0 0 0,-1 1-1 0 0,1-1 1 0 0,1 0-1 0 0,-1 1 1 0 0,0-1-1 0 0,0 1 1 0 0,1-1 0 0 0,-1 0-1 0 0,0 1 1 0 0,1-1-1 0 0,-1 0 1 0 0,1 1 0 0 0,0-1-1 0 0,-1 0 1 0 0,1 0-1 0 0,0 0 1 0 0,0 0-1 0 0,0 1 1 0 0,0-1 0 0 0,0 0-1 0 0,0 0 1 0 0,0-1-1 0 0,0 1 1 0 0,0 0-1 0 0,0 0 1 0 0,1-1 0 0 0,-1 1-43 0 0,7 3 429 0 0,-3-2-268 0 0,0 1 0 0 0,1-1 0 0 0,0 0 0 0 0,0 0 1 0 0,-1-1-1 0 0,1 1 0 0 0,0-1 0 0 0,0-1 0 0 0,0 1 1 0 0,1-1-1 0 0,-1 0 0 0 0,0 0 0 0 0,0-1 0 0 0,0 0 0 0 0,0 0 1 0 0,0 0-1 0 0,-1-1 0 0 0,1 0 0 0 0,0 0 0 0 0,-1 0 0 0 0,1-1 1 0 0,-1 1-1 0 0,1-2 0 0 0,-1 1 0 0 0,0 0 0 0 0,-1-1 1 0 0,1 0-1 0 0,-1 0 0 0 0,1 0 0 0 0,-1-1 0 0 0,0 0 0 0 0,-1 1 1 0 0,1-1-1 0 0,-1-1 0 0 0,0 1 0 0 0,0 0 0 0 0,-1-1 0 0 0,0 1 1 0 0,0-1-1 0 0,0 0 0 0 0,0 0 0 0 0,-1 0-161 0 0,1 2 26 0 0,0-1-44 0 0,0 0 0 0 0,1 1 1 0 0,-2-1-1 0 0,1 0 1 0 0,0 0-1 0 0,-1 0 0 0 0,0 0 1 0 0,0 0-1 0 0,-1 0 1 0 0,1-1-1 0 0,-1 1 0 0 0,0 0 1 0 0,-1 0-1 0 0,1 0 1 0 0,-1-1-1 0 0,0 1 0 0 0,0 0 1 0 0,-1 0-1 0 0,1 0 1 0 0,-1 1-1 0 0,0-1 0 0 0,0 0 1 0 0,-1 1-1 0 0,0-1 0 0 0,-2-2 18 0 0,-65-19-3216 0 0,18 26-6644 0 0,37 3 481 0 0</inkml:trace>
  <inkml:trace contextRef="#ctx0" brushRef="#br0" timeOffset="2819.562">3322 0 2256 0 0,'0'0'1573'0'0,"0"0"-380"0"0,0 0-108 0 0,0 0 107 0 0,0 0 87 0 0,0 0-23 0 0,0 0-68 0 0,0 0-147 0 0,0 0-160 0 0,0 0-127 0 0,0 0-134 0 0,0 0-84 0 0,0 0-37 0 0,-17 32-21 0 0,-50 99-19 0 0,43-68 423 0 0,-35 145 895 0 0,55-193-1739 0 0,0 0-1 0 0,1 0 0 0 0,1 0 1 0 0,0 0-1 0 0,1 1 0 0 0,0-1 1 0 0,1 0-1 0 0,2 9-37 0 0,-1-22 19 0 0,0 1 0 0 0,0 0 1 0 0,0 0-1 0 0,0 0 0 0 0,1 0 0 0 0,-1-1 0 0 0,1 1 0 0 0,0-1 0 0 0,0 1 0 0 0,0-1 1 0 0,0 0-1 0 0,0 0 0 0 0,0 0 0 0 0,0 0 0 0 0,1 0 0 0 0,-1 0 0 0 0,1 0 1 0 0,0-1-1 0 0,-1 1 0 0 0,1-1 0 0 0,0 0 0 0 0,0 0 0 0 0,0 0 0 0 0,0 0 1 0 0,0-1-1 0 0,0 1 0 0 0,1-1-19 0 0,92 7 671 0 0,-80-8-565 0 0,63-27-1268 0 0,-74 21-2367 0 0,-4-2-5586 0 0,-1 6 5520 0 0,0 3 454 0 0</inkml:trace>
  <inkml:trace contextRef="#ctx0" brushRef="#br0" timeOffset="3047.449">2876 288 4617 0 0,'0'0'5137'0'0,"0"0"-4377"0"0,0 0-232 0 0,0 0 281 0 0,0 0 31 0 0,0 0 0 0 0,0 0-56 0 0,186 0-112 0 0,-140 0-136 0 0,4 0-152 0 0,3 0-200 0 0,3 0-224 0 0,2 0-272 0 0,-1 0-872 0 0,-12-4-2057 0 0,-14 4-7985 0 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47.9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52 8330 0 0,'0'0'1911'0'0,"0"0"-311"0"0,0 0-288 0 0,0 0-151 0 0,0 0-22 0 0,0 0 52 0 0,0 0 51 0 0,0 0-112 0 0,0 0-232 0 0,0 0-208 0 0,0 0-136 0 0,0 0-53 0 0,35-1-17 0 0,113-6-26 0 0,169-29 1041 0 0,-188 29-2108 0 0,-73 6-7240 0 0,-56 1 4451 0 0,0 0-1671 0 0,0 0-2106 0 0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48.1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9138 0 0,'0'0'1103'0'0,"0"0"-8"0"0,0 0 236 0 0,0 0 65 0 0,0 0-136 0 0,0 0-189 0 0,0 0-191 0 0,0 0-158 0 0,32 1-154 0 0,106 6-168 0 0,-18-21 65 0 0,-82 6-467 0 0,107-17-1677 0 0,-50 12-7906 0 0,-68 9 1422 0 0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47.1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330 24 7434 0 0,'0'0'905'0'0,"0"0"-58"0"0,0 0-3 0 0,0 0 60 0 0,0 0 63 0 0,0 0 15 0 0,-31 34-61 0 0,-96 109-154 0 0,120-137-682 0 0,1 1-1 0 0,0 0 1 0 0,1 1 0 0 0,-1-1-1 0 0,2 1 1 0 0,-1 0-1 0 0,1 0 1 0 0,0 1 0 0 0,0-1-1 0 0,1 1 1 0 0,-2 8-85 0 0,0 3 169 0 0,-1 2-27 0 0,0 0 0 0 0,2 0 0 0 0,0 0 0 0 0,1 1 0 0 0,2-1 0 0 0,0 1 0 0 0,2 0 0 0 0,0-1 0 0 0,2 9-142 0 0,-1-22 53 0 0,0 1 0 0 0,0-1 0 0 0,1 0 1 0 0,0 0-1 0 0,0 0 0 0 0,1 0 0 0 0,0-1 1 0 0,1 1-1 0 0,0-1 0 0 0,0 0 0 0 0,1 0 1 0 0,0-1-1 0 0,0 0 0 0 0,1 0 0 0 0,0 0 1 0 0,0-1-1 0 0,0 0 0 0 0,1-1 0 0 0,0 1 1 0 0,0-1-1 0 0,0-1 0 0 0,1 0 0 0 0,2 1-53 0 0,3 0 172 0 0,1 0 0 0 0,0-2 0 0 0,0 1 0 0 0,0-2 1 0 0,0 0-1 0 0,1-1 0 0 0,-1 0 0 0 0,0-2 0 0 0,1 1 0 0 0,-1-2 0 0 0,0 0 0 0 0,0-1 0 0 0,0 0 0 0 0,0-2 0 0 0,0 1 0 0 0,12-7-172 0 0,4-3 287 0 0,-2-1 0 0 0,0-1 0 0 0,-1-2 0 0 0,0-1 0 0 0,-2-1 1 0 0,0-1-1 0 0,6-8-287 0 0,-20 20 20 0 0,-1-1 0 0 0,-1 0 0 0 0,0 0 0 0 0,0-1 1 0 0,-1-1-1 0 0,-1 0 0 0 0,1 0 0 0 0,-2 0 1 0 0,0-1-1 0 0,-1 0 0 0 0,0 0 0 0 0,0-1 0 0 0,-2 0 1 0 0,0 0-1 0 0,0 0 0 0 0,-2 0 0 0 0,1 0 1 0 0,-2-1-1 0 0,0 1 0 0 0,-1-1 0 0 0,0 0 0 0 0,-1 1 1 0 0,-1-1-1 0 0,0 1 0 0 0,-1 0 0 0 0,0 0 1 0 0,-1 0-1 0 0,-1 0 0 0 0,0 0 0 0 0,-1 1 0 0 0,-1 0-20 0 0,-1 1-279 0 0,-2 0-1 0 0,1 1 1 0 0,-1 0-1 0 0,-1 0 1 0 0,0 1 0 0 0,0 1-1 0 0,-1 0 1 0 0,-1 1-1 0 0,1 0 1 0 0,-1 0-1 0 0,0 2 1 0 0,-1 0-1 0 0,0 0 1 0 0,0 1-1 0 0,0 1 1 0 0,0 0-1 0 0,-1 1 1 0 0,1 0-1 0 0,-1 2 1 0 0,-14-1 279 0 0,9 2-1343 0 0,0 0 0 0 0,0 1 0 0 0,-1 2 0 0 0,1 0 0 0 0,0 1 0 0 0,1 1 0 0 0,-1 1 1 0 0,1 0-1 0 0,-12 7 1343 0 0,-1 2-5887 0 0</inkml:trace>
  <inkml:trace contextRef="#ctx0" brushRef="#br0" timeOffset="285.864">1 617 1704 0 0,'0'0'2533'0'0,"0"0"61"0"0,0 0 58 0 0,0 0-58 0 0,0 0-253 0 0,0 0-365 0 0,30-12-337 0 0,98-38-271 0 0,-41-7 662 0 0,95-114 968 0 0,-139 134-2724 0 0,-24 66-612 0 0,-16-20 345 0 0,1 0 1 0 0,0-1-1 0 0,0 1 0 0 0,1-1 1 0 0,0 0-1 0 0,0 0 0 0 0,1-1 0 0 0,0 0 1 0 0,1 0-1 0 0,-1 0 0 0 0,1-1 1 0 0,1 0-1 0 0,-1 0 0 0 0,1 0 0 0 0,0-1 1 0 0,0-1-1 0 0,0 1 0 0 0,1-1 1 0 0,0-1-1 0 0,-1 1 0 0 0,1-2 0 0 0,1 1 1 0 0,-1-1-1 0 0,0 0 0 0 0,0-1 1 0 0,2 0-8 0 0,19 1-17 0 0,-1-2 0 0 0,0-1 1 0 0,0-1-1 0 0,0-1 0 0 0,0-2 0 0 0,-1 0 1 0 0,28-10 16 0 0,48-22-9835 0 0,-92 33-1519 0 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45.5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0 313 3945 0 0,'0'0'1368'0'0,"0"0"-57"0"0,0 0 171 0 0,0 0 202 0 0,35 0 26 0 0,112 0-193 0 0,-4-6 132 0 0,1-5-1 0 0,1-7-1648 0 0,-79 9 35 0 0,207-47-1483 0 0,-198 27-3846 0 0,-70 23 2424 0 0,-5 5-2057 0 0,0 1 3117 0 0</inkml:trace>
  <inkml:trace contextRef="#ctx0" brushRef="#br0" timeOffset="245.071">219 472 5577 0 0,'0'0'3620'0'0,"0"0"-1697"0"0,0 0-704 0 0,0 0-46 0 0,0 0 115 0 0,0 0-7 0 0,0 0-144 0 0,0 0-194 0 0,0 0-197 0 0,0 0-159 0 0,0 0-130 0 0,37 1-82 0 0,120 6-41 0 0,-30-19 301 0 0,199-43 174 0 0,-113 7-5272 0 0,-175 36-204 0 0,-15 2-2458 0 0,-16 6 1276 0 0</inkml:trace>
  <inkml:trace contextRef="#ctx0" brushRef="#br0" timeOffset="597.802">637 0 8210 0 0,'0'0'732'0'0,"0"0"-117"0"0,0 0 154 0 0,0 0 391 0 0,0 0 199 0 0,0 0 24 0 0,0 0-84 0 0,0 0-148 0 0,0 0-135 0 0,0 0-130 0 0,0 0-130 0 0,36 20-86 0 0,115 60-76 0 0,-35-39 520 0 0,-73-29-639 0 0,230 82 1148 0 0,-271-93-1616 0 0,0 0 0 0 0,1 0 0 0 0,-1 0-1 0 0,0 0 1 0 0,0 0 0 0 0,0 1 0 0 0,0-1 0 0 0,0 1 0 0 0,0-1 0 0 0,0 1 0 0 0,-1 0 0 0 0,1 0 0 0 0,0 0 0 0 0,-1 0 0 0 0,0 0-1 0 0,1 0 1 0 0,-1 0 0 0 0,0 0 0 0 0,0 1 0 0 0,0-1 0 0 0,-1 0 0 0 0,1 1 0 0 0,0-1 0 0 0,-1 1 0 0 0,1-1 0 0 0,-1 0 0 0 0,0 1 0 0 0,0-1-1 0 0,0 1 1 0 0,0-1 0 0 0,-1 1 0 0 0,1-1 0 0 0,-1 1 0 0 0,1-1 0 0 0,-1 0 0 0 0,0 1 0 0 0,0-1 0 0 0,0 0 0 0 0,0 0 0 0 0,0 1 0 0 0,0-1-1 0 0,-2 1-6 0 0,-166 108 109 0 0,91-65-549 0 0,-42 28-383 0 0,49-11-8021 0 0,62-55-2339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51.4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0 439 0 0 0,'0'0'504'0'0,"0"0"142"0"0,0 0-46 0 0,0 0-75 0 0,0 0-63 0 0,0 0-14 0 0,4-4 1 0 0,11-14 7 0 0,-12 14 4 0 0,-3 4-8 0 0,11-8 7635 0 0,-10 28-1947 0 0,0 6-4451 0 0,1 46-2063 0 0,-2-69 379 0 0,-1 0 0 0 0,1 1 0 0 0,0-1 0 0 0,0 0 0 0 0,1 0 0 0 0,-1 0 0 0 0,1 1 0 0 0,-1-1 0 0 0,1 0 0 0 0,0 0 0 0 0,0 0 0 0 0,0 0 0 0 0,1 0 0 0 0,-1 0 0 0 0,1-1 0 0 0,-1 1 0 0 0,1 0 0 0 0,0-1 0 0 0,0 1 0 0 0,0-1 0 0 0,1 1 0 0 0,-1-1 0 0 0,0 0 0 0 0,1 0 0 0 0,0 0 0 0 0,-1-1 0 0 0,1 1-1 0 0,0 0 1 0 0,0-1 0 0 0,0 0 0 0 0,0 0 0 0 0,0 0 0 0 0,0 0 0 0 0,0 0 0 0 0,0-1 0 0 0,0 1 0 0 0,1-1 0 0 0,-1 0 0 0 0,0 0 0 0 0,0 0-5 0 0,11-3 61 0 0,-1 0-1 0 0,0-2 0 0 0,-1 1 1 0 0,1-2-1 0 0,-1 1 1 0 0,0-2-1 0 0,0 0 1 0 0,-1 0-1 0 0,0-1 0 0 0,0 0 1 0 0,-1-1-1 0 0,0 0 1 0 0,-1-1-1 0 0,0 0 1 0 0,3-4-61 0 0,-3 5 23 0 0,35-39 111 0 0,-39 99-75 0 0,-6-49-42 0 0,1 0 0 0 0,0 0 0 0 0,0 0 1 0 0,0 0-1 0 0,0 0 0 0 0,0 0 0 0 0,0-1 0 0 0,1 1 0 0 0,-1 0 0 0 0,0 0 0 0 0,1 0 1 0 0,0 0-1 0 0,-1 0 0 0 0,1 0 0 0 0,0-1 0 0 0,0 1 0 0 0,0 0 0 0 0,0-1 1 0 0,1 1-1 0 0,-1 0 0 0 0,0-1 0 0 0,1 0 0 0 0,-1 1 0 0 0,1-1 0 0 0,-1 0 0 0 0,1 0 1 0 0,-1 0-1 0 0,1 0 0 0 0,0 0 0 0 0,0 0 0 0 0,-1 0 0 0 0,1 0 0 0 0,0-1 1 0 0,0 1-1 0 0,0-1 0 0 0,0 1 0 0 0,0-1 0 0 0,0 0 0 0 0,0 0 0 0 0,0 0 0 0 0,0 0 1 0 0,0 0-1 0 0,0 0 0 0 0,0-1 0 0 0,0 1 0 0 0,0-1 0 0 0,-1 1 0 0 0,1-1 0 0 0,0 0 1 0 0,0 1-1 0 0,0-1 0 0 0,-1 0-17 0 0,8-5 91 0 0,-1-1 0 0 0,0 1-1 0 0,-1-1 1 0 0,0-1 0 0 0,0 1 0 0 0,-1-1 0 0 0,1-1 0 0 0,-2 1 0 0 0,1-1 0 0 0,-1 0-1 0 0,-1 0 1 0 0,1 0 0 0 0,-2-1 0 0 0,1 0 0 0 0,-1 0-91 0 0,-3-30-1484 0 0,-2 33-2711 0 0,-2 5-3736 0 0,3 2-2579 0 0</inkml:trace>
  <inkml:trace contextRef="#ctx0" brushRef="#br0" timeOffset="269.585">687 601 8682 0 0,'0'0'1369'0'0,"0"0"-263"0"0,0 0 26 0 0,0 0 102 0 0,0 0-55 0 0,0 0-244 0 0,0 0-307 0 0,0 0-257 0 0,0 0-182 0 0,0 0-80 0 0,0 0-42 0 0,0 0-46 0 0,0 0-22 0 0,0 28-114 0 0,2 85-151 0 0,-2-85-216 0 0,0-42-10528 0 0,0 10 5862 0 0</inkml:trace>
  <inkml:trace contextRef="#ctx0" brushRef="#br0" timeOffset="516.047">543 192 7274 0 0,'0'0'104'0'0,"0"0"-561"0"0,0 0-319 0 0,0 0-416 0 0,0 0-920 0 0,0 0-729 0 0</inkml:trace>
  <inkml:trace contextRef="#ctx0" brushRef="#br0" timeOffset="717.609">976 1 12795 0 0,'0'0'1445'0'0,"0"0"-482"0"0,0 0-48 0 0,0 0 184 0 0,0 0 39 0 0,0 0-133 0 0,0 0-207 0 0,2 36-212 0 0,7 114-136 0 0,2-26 327 0 0,2 7-558 0 0,11 205-2771 0 0,-32-314-2326 0 0,-4-13-5043 0 0,8-7 6626 0 0,2 1 1751 0 0</inkml:trace>
  <inkml:trace contextRef="#ctx0" brushRef="#br0" timeOffset="1169.902">726 457 7586 0 0,'0'0'1875'0'0,"0"0"-198"0"0,0 0 16 0 0,0 0-29 0 0,0 0-304 0 0,0 0-381 0 0,0 0-297 0 0,0 0-190 0 0,0 0-95 0 0,33-6-79 0 0,105-19-65 0 0,79-18-977 0 0,-200 36-338 0 0,0-1 0 0 0,-1 0 0 0 0,0-1 0 0 0,-1-1 0 0 0,0 0 1 0 0,-1-1-1 0 0,0-1 0 0 0,5-5 1062 0 0,25-47-1590 0 0,-44 64 1708 0 0,0 0 0 0 0,0 1 0 0 0,0-1 0 0 0,1 0 1 0 0,-1 1-1 0 0,0-1 0 0 0,0 0 0 0 0,0 0 0 0 0,1 1 0 0 0,-1-1 0 0 0,0 0 0 0 0,0 1 0 0 0,1-1 1 0 0,-1 0-1 0 0,0 0 0 0 0,1 0 0 0 0,-1 1 0 0 0,0-1 0 0 0,1 0 0 0 0,-1 0 0 0 0,0 0 0 0 0,1 0 0 0 0,-1 0 1 0 0,0 0-1 0 0,1 1 0 0 0,-1-1 0 0 0,0 0 0 0 0,1 0 0 0 0,-1 0 0 0 0,1 0 0 0 0,-1 0 0 0 0,0 0 1 0 0,1 0-1 0 0,-1-1 0 0 0,0 1 0 0 0,1 0 0 0 0,-1 0 0 0 0,0 0 0 0 0,1 0 0 0 0,-1 0 0 0 0,0-1 0 0 0,1 1 1 0 0,-1 0-1 0 0,0 0 0 0 0,1-1-118 0 0,-1 7 128 0 0,-22 155 4321 0 0,0-12-3697 0 0,21-146-716 0 0,0 0 1 0 0,0 1 0 0 0,1-1-1 0 0,-1 1 1 0 0,1-1-1 0 0,0 1 1 0 0,0-1 0 0 0,0 1-1 0 0,1-1 1 0 0,-1 1 0 0 0,1-1-1 0 0,0 0 1 0 0,0 1-1 0 0,0-1 1 0 0,0 0 0 0 0,1 0-1 0 0,-1 1 1 0 0,1-1-1 0 0,0 0 1 0 0,0 0 0 0 0,0-1-1 0 0,0 1 1 0 0,0 0 0 0 0,0-1-1 0 0,1 1 1 0 0,0-1-1 0 0,-1 0 1 0 0,1 0 0 0 0,0 0-1 0 0,0 0 1 0 0,0 0 0 0 0,0-1-1 0 0,0 1 1 0 0,1-1-1 0 0,-1 0 1 0 0,0 0 0 0 0,3 0-37 0 0,3-1 170 0 0,1 0 1 0 0,0-1-1 0 0,-1-1 0 0 0,1 0 1 0 0,-1 0-1 0 0,0 0 1 0 0,1-1-1 0 0,-1-1 1 0 0,0 1-1 0 0,-1-2 0 0 0,1 1 1 0 0,5-5-171 0 0,74-26 806 0 0,-86 35-796 0 0,0 0 0 0 0,1 0 0 0 0,-1 1 0 0 0,0-1 0 0 0,1 1 0 0 0,-1 0 0 0 0,0 0 0 0 0,0 0 0 0 0,1 0 0 0 0,-1 0 0 0 0,0 0 0 0 0,0 0 0 0 0,0 1 0 0 0,0-1 0 0 0,-1 1 0 0 0,1-1 0 0 0,0 1 0 0 0,-1 0 0 0 0,1 0 0 0 0,-1 0 0 0 0,1 0 0 0 0,-1 0 0 0 0,0 0 0 0 0,0 0 0 0 0,0 0 0 0 0,0 0 0 0 0,0 0 0 0 0,0 1 0 0 0,-1-1 0 0 0,1 0 0 0 0,-1 1 0 0 0,0-1 0 0 0,1 1 0 0 0,-1-1 0 0 0,0 0 0 0 0,0 1 0 0 0,-1-1 0 0 0,1 0 0 0 0,0 1 0 0 0,-2 1-10 0 0,18 53-4098 0 0,-11-53 1705 0 0,2-3-7593 0 0,-4-1 3046 0 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54.4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1 291 2425 0 0,'0'0'2548'0'0,"0"0"-97"0"0,0 0 18 0 0,0 0-91 0 0,0 0-274 0 0,0 0-306 0 0,0 0-279 0 0,33-1-244 0 0,106-4-226 0 0,162-23 1817 0 0,-59-8-2911 0 0,-196 16-2563 0 0,-42 11-1899 0 0,-6-3-3600 0 0,-1 5 492 0 0</inkml:trace>
  <inkml:trace contextRef="#ctx0" brushRef="#br0" timeOffset="249.451">502 0 2649 0 0,'0'0'1740'0'0,"0"0"-168"0"0,0 0 323 0 0,0 0 433 0 0,0 0-36 0 0,0 0-297 0 0,0 0-347 0 0,0 0-306 0 0,0 0-243 0 0,-5 32-212 0 0,-16 98-174 0 0,13-84-93 0 0,2 1 0 0 0,2 0 0 0 0,1 0 0 0 0,4 20-620 0 0,0-52-95 0 0,1 1 0 0 0,0-1 0 0 0,1 1 1 0 0,1-1-1 0 0,0 0 0 0 0,1 0 1 0 0,1 0-1 0 0,0-1 0 0 0,1 0 1 0 0,1 0-1 0 0,0-1 0 0 0,0 0 1 0 0,4 4 94 0 0,15-1-3531 0 0,-6-14-6373 0 0,-15-2 1930 0 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48.7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450 0 8954 0 0,'0'0'1768'0'0,"0"0"-214"0"0,0 0-132 0 0,0 0-3 0 0,0 0-43 0 0,0 0-115 0 0,0 0-134 0 0,0 0-216 0 0,0 0-171 0 0,0 0-115 0 0,0 0-123 0 0,0 0-72 0 0,0 0-72 0 0,-7 34-68 0 0,-20 109-38 0 0,12-10 236 0 0,13-69-998 0 0,3-1-1 0 0,2 1 1 0 0,11 53 510 0 0,-14-107-3207 0 0,0-7-884 0 0,0-1-3387 0 0,0-2 308 0 0</inkml:trace>
  <inkml:trace contextRef="#ctx0" brushRef="#br0" timeOffset="214.309">1 641 3673 0 0,'0'0'4035'0'0,"0"0"-2200"0"0,0 0-554 0 0,0 0 10 0 0,0 0-51 0 0,0 0-117 0 0,36-6-94 0 0,118-20-95 0 0,190-30 1842 0 0,-267 51-2955 0 0,-45 5-2494 0 0,-4 1-4141 0 0,-25-1 2116 0 0,-1 3-155 0 0</inkml:trace>
  <inkml:trace contextRef="#ctx0" brushRef="#br0" timeOffset="580.965">137 913 2441 0 0,'0'0'2013'0'0,"0"0"-56"0"0,0 0 63 0 0,0 0 26 0 0,0 0-206 0 0,0 0-217 0 0,0 0-152 0 0,0 0-140 0 0,35-5-140 0 0,108-18-175 0 0,53 7 2069 0 0,-195 16-3073 0 0,0 0 1 0 0,0 0-1 0 0,1 0 1 0 0,-1 0-1 0 0,0 0 1 0 0,0 1-1 0 0,1-1 1 0 0,-1 0-1 0 0,0 1 0 0 0,0-1 1 0 0,1 1-1 0 0,-1-1 1 0 0,0 1-1 0 0,0-1 1 0 0,0 1-1 0 0,0 0 0 0 0,0 0 1 0 0,0-1-1 0 0,0 1 1 0 0,0 0-1 0 0,0 0 1 0 0,-1 0-1 0 0,1 0 0 0 0,0 0 1 0 0,0 0-1 0 0,-1 0 1 0 0,1 1-1 0 0,-1-1 1 0 0,1 0-1 0 0,-1 0 0 0 0,1 0 1 0 0,-1 1-1 0 0,0-1 1 0 0,0 0-1 0 0,1 0 1 0 0,-1 1-1 0 0,0-1 1 0 0,0 0-1 0 0,0 0 0 0 0,-1 1 1 0 0,1-1-1 0 0,0 0 1 0 0,0 1-1 0 0,-1-1 1 0 0,1 0-1 0 0,0 0 0 0 0,-1 0 1 0 0,0 0-1 0 0,1 1 1 0 0,-1-1-1 0 0,1 0 1 0 0,-1 0-1 0 0,0 0 0 0 0,0 0 1 0 0,0 0-1 0 0,0 0 1 0 0,0-1-1 0 0,0 1 1 0 0,0 0-1 0 0,0 0 0 0 0,0-1 1 0 0,0 1-13 0 0,-128 116 304 0 0,107-101-295 0 0,2 0-1 0 0,-1 2 1 0 0,2 0 0 0 0,0 1-1 0 0,2 1 1 0 0,-13 17-9 0 0,29-36-2 0 0,0 1 0 0 0,0-1 0 0 0,0 1 0 0 0,0-1 0 0 0,0 1 0 0 0,1 0 0 0 0,-1-1 0 0 0,0 1 0 0 0,1 0 0 0 0,-1 0 0 0 0,1-1 0 0 0,0 1 0 0 0,0 0 0 0 0,-1 0 0 0 0,1-1 0 0 0,0 1 0 0 0,0 0 0 0 0,1 0 1 0 0,-1 0-1 0 0,0-1 0 0 0,1 1 0 0 0,-1 0 0 0 0,1 0 0 0 0,-1-1 0 0 0,1 1 0 0 0,0 0 0 0 0,0-1 0 0 0,-1 1 0 0 0,1-1 0 0 0,0 1 0 0 0,1-1 0 0 0,-1 1 0 0 0,0-1 0 0 0,0 0 0 0 0,1 0 0 0 0,-1 1 0 0 0,0-1 0 0 0,1 0 0 0 0,-1 0 0 0 0,1-1 0 0 0,0 1 0 0 0,-1 0 0 0 0,1 0 0 0 0,0-1 0 0 0,-1 1 0 0 0,2 0 2 0 0,123 5-344 0 0,-9-25-2310 0 0,-42-4-5022 0 0,-57 17 4189 0 0,2-1-5422 0 0</inkml:trace>
  <inkml:trace contextRef="#ctx0" brushRef="#br0" timeOffset="1115.585">1527 412 1480 0 0,'0'0'2556'0'0,"0"0"-404"0"0,0 0-78 0 0,0 0 28 0 0,0 0-133 0 0,0 0-288 0 0,0 0-300 0 0,0 0-200 0 0,0 0-125 0 0,0 0-87 0 0,0 0-105 0 0,0 0-114 0 0,0 0-115 0 0,-13 25-71 0 0,-43 78-53 0 0,-59 71 828 0 0,93-143-1420 0 0,-1-2 0 0 0,-2 0 0 0 0,-1-2 1 0 0,-1-1-1 0 0,-1-1 0 0 0,-1-1 0 0 0,-1-2 1 0 0,-1-1-1 0 0,-1-1 0 0 0,-1-2 1 0 0,0-1-1 0 0,-1-1 0 0 0,-5-1 81 0 0,-55-3-1991 0 0,92-14 1875 0 0,-1 0 1 0 0,0 1-1 0 0,1-1 1 0 0,-1 0-1 0 0,1 0 0 0 0,0-1 1 0 0,0 1-1 0 0,0 0 1 0 0,0-1-1 0 0,0 1 0 0 0,0-1 1 0 0,1 0-1 0 0,-1 0 1 0 0,1 1-1 0 0,0-1 0 0 0,0 0 1 0 0,0 0-1 0 0,0 0 0 0 0,0 0 1 0 0,0 0-1 0 0,1-1 1 0 0,0 1-1 0 0,0 0 0 0 0,0 0 1 0 0,0 0-1 0 0,0 0 1 0 0,0 0-1 0 0,1-1 0 0 0,0 1 1 0 0,-1 0-1 0 0,1 0 1 0 0,0 0-1 0 0,1 0 0 0 0,-1 1 1 0 0,1-2 115 0 0,6-18 6 0 0,2 1-1 0 0,0 0 1 0 0,1 1 0 0 0,1 0-1 0 0,1 1 1 0 0,1 0 0 0 0,15-15-6 0 0,74-51 2687 0 0,-99 83-2584 0 0,1 1 0 0 0,-1 1 0 0 0,1-1 0 0 0,-1 1 0 0 0,1 0 0 0 0,-1 0 0 0 0,1 0 1 0 0,-1 0-1 0 0,1 1 0 0 0,-1 0 0 0 0,1 0 0 0 0,-1 0 0 0 0,1 1 0 0 0,-1-1 0 0 0,0 1 0 0 0,0 0 0 0 0,0 0 0 0 0,0 0 0 0 0,0 1 0 0 0,-1 0 0 0 0,1-1 0 0 0,-1 1 0 0 0,1 0 0 0 0,-1 1 0 0 0,0-1 1 0 0,2 4-104 0 0,23 15 357 0 0,4-1-56 0 0,0-2 1 0 0,2-1 0 0 0,0-2 0 0 0,1-1-1 0 0,0-2 1 0 0,27 6-302 0 0,127 15-5220 0 0,-153-34-4740 0 0,-24 0 1389 0 0</inkml:trace>
  <inkml:trace contextRef="#ctx0" brushRef="#br0" timeOffset="1617.042">2116 295 4737 0 0,'0'0'2617'0'0,"0"0"-681"0"0,0 0-332 0 0,0 0-102 0 0,0 0-92 0 0,0 0-113 0 0,0 0-87 0 0,0 0-99 0 0,0 0-92 0 0,0 0-135 0 0,0 0-117 0 0,0 0-71 0 0,6 30-108 0 0,17 99-77 0 0,-17-38 245 0 0,-45 115 51 0 0,-27-11-822 0 0,65-193 16 0 0,0-1 1 0 0,0 0-1 0 0,0 1 1 0 0,0-1-1 0 0,0 1 1 0 0,1-1-1 0 0,-1 1 1 0 0,1-1-1 0 0,-1 1 1 0 0,1 0-1 0 0,-1-1 0 0 0,1 1 1 0 0,0 0-1 0 0,0-1 1 0 0,0 1-1 0 0,0 0 1 0 0,0-1-1 0 0,0 1 1 0 0,0 0-1 0 0,1-1 0 0 0,-1 1 1 0 0,1 0-1 0 0,-1-1 1 0 0,1 1-1 0 0,-1-1 1 0 0,1 1-1 0 0,0-1 1 0 0,0 1-1 0 0,0-1 0 0 0,0 1 1 0 0,0-1-1 0 0,0 0 1 0 0,0 0-1 0 0,0 0 1 0 0,1 1-1 0 0,-1-1 1 0 0,0 0-1 0 0,1 0 1 0 0,-1-1-1 0 0,1 1 0 0 0,-1 0 1 0 0,1 0-1 0 0,-1-1 1 0 0,1 1-1 0 0,-1-1 1 0 0,2 1-2 0 0,114 3 504 0 0,-92-6-498 0 0,-1 0 0 0 0,0-2 0 0 0,0-1 0 0 0,0 0 1 0 0,-1-2-1 0 0,0-1 0 0 0,0 0 0 0 0,18-11-6 0 0,-19-11-3717 0 0,-35 5-7588 0 0,8 18 2270 0 0</inkml:trace>
  <inkml:trace contextRef="#ctx0" brushRef="#br0" timeOffset="1879.556">1726 574 7810 0 0,'0'0'3152'0'0,"0"0"-1770"0"0,0 0-448 0 0,0 0 135 0 0,0 0 46 0 0,0 0-97 0 0,0 0-116 0 0,31 0-89 0 0,100-3-108 0 0,198-8-569 0 0,-315 9-808 0 0,38-4-2997 0 0,-17 0-3398 0 0,-14 1-561 0 0</inkml:trace>
  <inkml:trace contextRef="#ctx0" brushRef="#br0" timeOffset="2215.052">2429 136 9946 0 0,'0'0'1607'0'0,"0"0"-188"0"0,0 0-152 0 0,0 0-137 0 0,0 0-197 0 0,0 0-213 0 0,0 0-180 0 0,0 0-145 0 0,0 0-92 0 0,0 0-48 0 0,0 0-15 0 0,0 0 0 0 0,0 0 30 0 0,28-6 37 0 0,86-18 39 0 0,-111 23-300 0 0,0 0 0 0 0,0 0 0 0 0,0 0 0 0 0,1 0 0 0 0,-1 1 0 0 0,1-1 0 0 0,-1 1 0 0 0,0 0 0 0 0,1 0 0 0 0,-1 0 0 0 0,1 0 0 0 0,-1 1 0 0 0,0 0 0 0 0,1-1 0 0 0,-1 1 0 0 0,0 0 0 0 0,0 1 0 0 0,0-1 0 0 0,0 0 0 0 0,0 1 0 0 0,0 0 0 0 0,1 0-46 0 0,7 6 195 0 0,-8-6-161 0 0,-1 0 1 0 0,1 0-1 0 0,-1 0 1 0 0,0 1-1 0 0,1-1 1 0 0,-1 1-1 0 0,-1 0 1 0 0,1-1-1 0 0,0 1 1 0 0,-1 0-1 0 0,1 0 1 0 0,-1 0-1 0 0,0 0 1 0 0,0 1-1 0 0,0-1 1 0 0,0 0-1 0 0,-1 0 1 0 0,1 0-1 0 0,-1 1 1 0 0,0-1 0 0 0,0 0-1 0 0,0 1 1 0 0,-1-1-1 0 0,1 0 1 0 0,-1 0-1 0 0,1 1 1 0 0,-1-1-1 0 0,0 0 1 0 0,0 0-1 0 0,-1 0 1 0 0,1 0-1 0 0,-1 0 1 0 0,1 0-1 0 0,-1 0 1 0 0,0-1-1 0 0,0 1 1 0 0,0 0-1 0 0,0-1 1 0 0,-1 0-1 0 0,1 0 1 0 0,-1 1-35 0 0,-19 39 385 0 0,20-39-363 0 0,0 0-1 0 0,1 0 1 0 0,-1 1-1 0 0,1-1 1 0 0,-1 0 0 0 0,1 1-1 0 0,0-1 1 0 0,0 1-1 0 0,1-1 1 0 0,-1 1 0 0 0,1-1-1 0 0,-1 1 1 0 0,1-1-1 0 0,0 1 1 0 0,1 0 0 0 0,-1-1-1 0 0,1 1 1 0 0,-1-1 0 0 0,1 1-1 0 0,0-1 1 0 0,0 1-1 0 0,1-1 1 0 0,-1 0 0 0 0,1 0-1 0 0,0 1 1 0 0,-1-1-1 0 0,1 0 1 0 0,1 0 0 0 0,-1-1-1 0 0,0 1 1 0 0,1 0 0 0 0,-1-1-1 0 0,1 0 1 0 0,1 2-22 0 0,10 1 35 0 0,0 1 1 0 0,0-2-1 0 0,0 0 1 0 0,1-1 0 0 0,-1 0-1 0 0,1-1 1 0 0,0-1-1 0 0,-1 0 1 0 0,1-1-1 0 0,8-1-35 0 0,88-13-5683 0 0,-92 11-374 0 0,-5-1-5258 0 0</inkml:trace>
  <inkml:trace contextRef="#ctx0" brushRef="#br0" timeOffset="3046.605">3075 689 0 0 0,'0'0'1395'0'0,"0"0"-144"0"0,0 0 15 0 0,0 0 175 0 0,0 0 253 0 0,0 0 172 0 0,0 0 38 0 0,0 0-101 0 0,0 0-212 0 0,0 0-237 0 0,0 0-223 0 0,0 0-169 0 0,28-5-113 0 0,89-14-103 0 0,127-27 1642 0 0,70 2-4147 0 0,-302 41-144 0 0,-11 2-2254 0 0,-1 1-3841 0 0,-3 0 2174 0 0</inkml:trace>
  <inkml:trace contextRef="#ctx0" brushRef="#br0" timeOffset="3310.011">3419 442 4409 0 0,'0'0'1754'0'0,"0"0"-798"0"0,0 0 107 0 0,0 0 390 0 0,0 0 157 0 0,0 0-96 0 0,0 0-207 0 0,0 31-252 0 0,-5 99-290 0 0,-4-8 173 0 0,7-77-1246 0 0,4 53-727 0 0,24-42-7697 0 0,-19-48 1983 0 0</inkml:trace>
  <inkml:trace contextRef="#ctx0" brushRef="#br0" timeOffset="4232.266">3861 976 0 0 0,'0'0'387'0'0,"0"0"1514"0"0,0 0 641 0 0,0 0 111 0 0,0 0-187 0 0,0 0-303 0 0,0 0-311 0 0,33-6-307 0 0,101-22-254 0 0,-44-12 588 0 0,-62 25-1551 0 0,-1-1-1 0 0,0-1 1 0 0,-1-2 0 0 0,-1 0 0 0 0,-1-2 0 0 0,-1 0 0 0 0,0-2 0 0 0,-2 0-1 0 0,-1-1 1 0 0,0-2 0 0 0,-2 0 0 0 0,-1 0 0 0 0,11-26-328 0 0,-16-65-723 0 0,-13 116 655 0 0,0-1 1 0 0,0 1-1 0 0,0 0 0 0 0,0-1 1 0 0,-1 1-1 0 0,1 0 0 0 0,0 0 1 0 0,-1 0-1 0 0,1 0 0 0 0,-1 0 1 0 0,1 0-1 0 0,-1 0 0 0 0,0 0 0 0 0,1 1 1 0 0,-1-1-1 0 0,0 1 0 0 0,0-1 1 0 0,1 1-1 0 0,-1 0 0 0 0,0-1 1 0 0,0 1-1 0 0,0 0 0 0 0,0 0 1 0 0,1 0-1 0 0,-1 1 0 0 0,0-1 0 0 0,0 0 1 0 0,1 1-1 0 0,-1-1 0 0 0,0 1 1 0 0,0-1-1 0 0,1 1 0 0 0,-1 0 1 0 0,1 0-1 0 0,-1 0 0 0 0,1 0 1 0 0,-1 0-1 0 0,1 0 0 0 0,-1 0 1 0 0,1 0-1 0 0,0 1 0 0 0,0-1 0 0 0,-1 1 1 0 0,1-1-1 0 0,0 1 68 0 0,-12 11-84 0 0,1 1 0 0 0,1 0 0 0 0,0 1-1 0 0,0 1 1 0 0,2-1 0 0 0,0 2 0 0 0,0-1 0 0 0,2 1-1 0 0,0 0 1 0 0,1 1 0 0 0,1-1 0 0 0,0 1 0 0 0,2 0-1 0 0,0 1 1 0 0,0 15 84 0 0,2-28 23 0 0,1 1 0 0 0,-1-1-1 0 0,2 0 1 0 0,-1 0 0 0 0,1 0-1 0 0,0 0 1 0 0,0 0 0 0 0,0 0-1 0 0,1-1 1 0 0,0 1 0 0 0,0 0-1 0 0,0-1 1 0 0,1 1 0 0 0,0-1-1 0 0,0 0 1 0 0,1 0 0 0 0,-1 0-1 0 0,1 0 1 0 0,0 0 0 0 0,0-1-1 0 0,1 0 1 0 0,-1 0 0 0 0,1 0-1 0 0,0 0 1 0 0,0-1 0 0 0,2 1-23 0 0,1 0 137 0 0,-1-1 0 0 0,1 0 0 0 0,0-1-1 0 0,0 1 1 0 0,0-2 0 0 0,0 1 0 0 0,0-1 0 0 0,0 0 0 0 0,1-1 0 0 0,-1 0 0 0 0,0 0 0 0 0,0-1 0 0 0,0 0 0 0 0,1 0 0 0 0,-1-1 0 0 0,0 0 0 0 0,-1-1 0 0 0,1 1 0 0 0,4-3-137 0 0,135-80 1294 0 0,-142 82-1288 0 0,30-22 93 0 0,-1-2 1 0 0,-2-1-1 0 0,0-2 1 0 0,-2 0-1 0 0,20-28-99 0 0,-40 47-63 0 0,-1-1-1 0 0,0 0 1 0 0,-1-1-1 0 0,-1 1 1 0 0,0-2-1 0 0,0 1 1 0 0,-1-1-1 0 0,-1 0 1 0 0,0 0-1 0 0,-1 0 1 0 0,-1-1-1 0 0,0 1 1 0 0,-1-1 63 0 0,-2 14-26 0 0,0 1 0 0 0,0-1 0 0 0,0 1 1 0 0,0-1-1 0 0,0 0 0 0 0,0 1 0 0 0,0-1 1 0 0,0 1-1 0 0,-1-1 0 0 0,1 1 0 0 0,0 0 0 0 0,0-1 1 0 0,-1 1-1 0 0,1-1 0 0 0,0 1 0 0 0,-1-1 1 0 0,1 1-1 0 0,0 0 0 0 0,-1-1 0 0 0,1 1 0 0 0,-1 0 1 0 0,1-1-1 0 0,-1 1 0 0 0,1 0 0 0 0,-1-1 1 0 0,1 1-1 0 0,0 0 0 0 0,-1 0 0 0 0,0 0 0 0 0,1-1 1 0 0,-1 1-1 0 0,1 0 0 0 0,-1 0 0 0 0,1 0 1 0 0,-1 0-1 0 0,1 0 0 0 0,-1 0 0 0 0,1 0 1 0 0,-1 0-1 0 0,1 0 0 0 0,-1 1 0 0 0,1-1 0 0 0,-1 0 1 0 0,1 0-1 0 0,-1 0 0 0 0,1 0 0 0 0,-1 1 1 0 0,1-1-1 0 0,-1 0 0 0 0,1 1 0 0 0,-1-1 0 0 0,1 0 1 0 0,0 1-1 0 0,-1-1 0 0 0,1 0 0 0 0,-1 1 1 0 0,1-1-1 0 0,0 1 0 0 0,0-1 0 0 0,-1 1 26 0 0,-29 24-898 0 0,19-15 794 0 0,1 2 0 0 0,1-1 0 0 0,0 1 0 0 0,1 0 0 0 0,0 1 1 0 0,0 0-1 0 0,2 0 0 0 0,0 1 0 0 0,0 0 0 0 0,1 0 0 0 0,1 0 0 0 0,0 0 0 0 0,1 1 0 0 0,1 0 0 0 0,0 0 0 0 0,1-1 0 0 0,0 1 0 0 0,2 12 104 0 0,0-21 49 0 0,1 0 0 0 0,0 0 1 0 0,0 0-1 0 0,0 0 0 0 0,0-1 0 0 0,1 1 0 0 0,0 0 0 0 0,0-1 0 0 0,1 0 1 0 0,-1 0-1 0 0,1 0 0 0 0,0 0 0 0 0,1-1 0 0 0,-1 1 0 0 0,1-1 0 0 0,0 0 1 0 0,0 0-1 0 0,0-1 0 0 0,0 0 0 0 0,1 0 0 0 0,-1 0 0 0 0,1 0 1 0 0,0-1-1 0 0,0 0 0 0 0,0 0 0 0 0,4 0-49 0 0,3 1 223 0 0,-1-1 0 0 0,0 0-1 0 0,1-1 1 0 0,-1 0 0 0 0,0-1 0 0 0,1 0 0 0 0,-1-1-1 0 0,1-1 1 0 0,-1 0 0 0 0,0 0 0 0 0,0-1 0 0 0,0-1-1 0 0,0 0-222 0 0,11-8 119 0 0,0-1-1 0 0,-1-1 0 0 0,0-1 1 0 0,-1-1-1 0 0,-1-1 1 0 0,-1-1-1 0 0,0-1 0 0 0,-2 0 1 0 0,0-1-1 0 0,-1-1 0 0 0,-1-1 1 0 0,7-12-119 0 0,-14 21-116 0 0,1-1 1 0 0,-2 1 0 0 0,0-2-1 0 0,-1 1 1 0 0,0-1 0 0 0,-1 0-1 0 0,-1 0 1 0 0,0 0-1 0 0,-1-1 1 0 0,-1 1 0 0 0,0-1-1 0 0,-1 0 1 0 0,-1 1 0 0 0,-1-12 115 0 0,1 25-32 0 0,-1 0-1 0 0,1 0 1 0 0,-1-1 0 0 0,0 1 0 0 0,1 0 0 0 0,-1 0 0 0 0,0 0 0 0 0,-1 0 0 0 0,1 0 0 0 0,0 0 0 0 0,0 0 0 0 0,-1 0 0 0 0,1 1 0 0 0,-1-1-1 0 0,0 0 1 0 0,1 1 0 0 0,-1-1 0 0 0,0 1 0 0 0,0 0 0 0 0,0 0 0 0 0,0-1 0 0 0,0 1 0 0 0,0 0 0 0 0,0 1 0 0 0,-1-1 0 0 0,1 0 0 0 0,0 1-1 0 0,0-1 1 0 0,-1 1 0 0 0,1 0 0 0 0,0 0 0 0 0,-1 0 0 0 0,1 0 0 0 0,0 0 0 0 0,-1 0 0 0 0,1 0 0 0 0,0 1 0 0 0,0 0 0 0 0,-1-1-1 0 0,1 1 1 0 0,0 0 0 0 0,0 0 0 0 0,0 0 0 0 0,0 0 0 0 0,0 0 0 0 0,0 0 0 0 0,0 1 0 0 0,0-1 0 0 0,1 1 0 0 0,-1-1 0 0 0,0 1 0 0 0,1 0-1 0 0,-1 0 1 0 0,1-1 0 0 0,-1 3 32 0 0,-9 8-9 0 0,0-1 1 0 0,1 2-1 0 0,1-1 0 0 0,0 2 0 0 0,1-1 0 0 0,0 1 1 0 0,1 0-1 0 0,0 0 0 0 0,2 1 0 0 0,-1 0 0 0 0,2 0 1 0 0,0 0-1 0 0,1 1 0 0 0,0 0 0 0 0,1-1 0 0 0,1 1 1 0 0,1 0-1 0 0,0 0 0 0 0,1-1 0 0 0,1 3 9 0 0,0-8-33 0 0,1 1-1 0 0,1-1 1 0 0,0 0-1 0 0,0 0 1 0 0,1 0-1 0 0,0 0 1 0 0,0-1 0 0 0,1 0-1 0 0,1 0 1 0 0,-1-1-1 0 0,1 1 1 0 0,1-2-1 0 0,0 1 1 0 0,1 1 33 0 0,85 43-3982 0 0,-59-48-3580 0 0,-22-4-222 0 0</inkml:trace>
  <inkml:trace contextRef="#ctx0" brushRef="#br0" timeOffset="4517.907">5630 582 7122 0 0,'0'0'2019'0'0,"0"0"-708"0"0,0 0-353 0 0,0 0-71 0 0,0 0-133 0 0,0 0-170 0 0,0 0-116 0 0,0 0-109 0 0,0 0-85 0 0,0 0-65 0 0,0 0-63 0 0,-15 31-50 0 0,-46 98-38 0 0,59-127-55 0 0,0 0 1 0 0,1 0 0 0 0,-1 0-1 0 0,1 0 1 0 0,0 0 0 0 0,0 0-1 0 0,0 1 1 0 0,0-1 0 0 0,0 0-1 0 0,0 1 1 0 0,1-1-1 0 0,-1 1 1 0 0,1-1 0 0 0,-1 1-1 0 0,1-1 1 0 0,0 1 0 0 0,0-1-1 0 0,0 1 1 0 0,0-1 0 0 0,1 0-1 0 0,-1 1 1 0 0,1-1 0 0 0,-1 1-1 0 0,1-1 1 0 0,0 1-4 0 0,3 4 23 0 0,-1-2 118 0 0,0 1-1 0 0,1-1 0 0 0,-1-1 1 0 0,1 1-1 0 0,0 0 1 0 0,0-1-1 0 0,1 0 1 0 0,-1 0-1 0 0,1 0 0 0 0,0-1 1 0 0,0 1-1 0 0,0-1 1 0 0,1 0-1 0 0,-1-1 0 0 0,1 1 1 0 0,-1-1-1 0 0,1 0 1 0 0,0-1-1 0 0,0 1 0 0 0,0-1 1 0 0,0 0-1 0 0,0-1 1 0 0,0 1-1 0 0,0-1 0 0 0,0 0 1 0 0,0-1-1 0 0,0 0 1 0 0,0 0-1 0 0,0 0 0 0 0,0 0 1 0 0,0-1-1 0 0,0 0 1 0 0,-1 0-1 0 0,1-1 0 0 0,-1 0 1 0 0,0 0-1 0 0,1 0 1 0 0,-1 0-1 0 0,-1-1 0 0 0,1 0 1 0 0,0 0-1 0 0,-1 0 1 0 0,2-2-141 0 0,0-1 22 0 0,1-1 0 0 0,-1 1 1 0 0,0-1-1 0 0,-1-1 0 0 0,0 1 1 0 0,0-1-1 0 0,-1 0 1 0 0,0 0-1 0 0,-1 0 0 0 0,0 0 1 0 0,0-1-1 0 0,-1 1 0 0 0,0-1 1 0 0,0 0-1 0 0,-1 1 1 0 0,-1-1-1 0 0,0 0 0 0 0,0-3-22 0 0,-1 9-136 0 0,-1-1 0 0 0,1 1 0 0 0,-1 0 0 0 0,0-1-1 0 0,0 1 1 0 0,0 0 0 0 0,-1 0 0 0 0,1 0-1 0 0,-1 1 1 0 0,0-1 0 0 0,0 0 0 0 0,-1 1 0 0 0,1 0-1 0 0,0 0 1 0 0,-1 0 0 0 0,0 0 0 0 0,0 1 0 0 0,0-1-1 0 0,0 1 1 0 0,0 0 0 0 0,-1 0 0 0 0,1 0 0 0 0,0 1-1 0 0,-3-1 137 0 0,-41-7-8412 0 0,37 9-1706 0 0</inkml:trace>
  <inkml:trace contextRef="#ctx0" brushRef="#br0" timeOffset="5018.363">6330 52 11731 0 0,'0'0'1232'0'0,"0"0"-431"0"0,0 0-131 0 0,0 0 135 0 0,0 0 129 0 0,0 0-55 0 0,0 0-130 0 0,0 0-118 0 0,0 0-120 0 0,0 0-126 0 0,-18 35-117 0 0,-57 113-96 0 0,20-18 83 0 0,-2 58-93 0 0,45-57-157 0 0,11-125-2 0 0,0 1 1 0 0,1-1 0 0 0,0 0-1 0 0,0 1 1 0 0,0-1 0 0 0,1 1 0 0 0,0-1-1 0 0,0 1 1 0 0,1-1 0 0 0,0 0-1 0 0,0 0 1 0 0,0 0 0 0 0,1 0-1 0 0,0 0 1 0 0,0 0 0 0 0,0-1 0 0 0,1 1-1 0 0,-1-1 1 0 0,2 0 0 0 0,-1 0-1 0 0,0-1 1 0 0,3 3-4 0 0,0-3 131 0 0,1 1 0 0 0,-1-1 0 0 0,1 0 0 0 0,0 0 0 0 0,1-1 0 0 0,-1-1 1 0 0,0 1-1 0 0,1-1 0 0 0,-1 0 0 0 0,1-1 0 0 0,0 0 0 0 0,0-1 0 0 0,-1 1 0 0 0,1-2 0 0 0,0 1 0 0 0,0-1 0 0 0,-1 0 0 0 0,1-1 0 0 0,0 0 1 0 0,-1-1-1 0 0,5-1-131 0 0,-8 1 21 0 0,2 1-65 0 0,0-1 0 0 0,-1 0 0 0 0,1 0-1 0 0,-1-1 1 0 0,0 0 0 0 0,0 0 0 0 0,0 0-1 0 0,0-1 1 0 0,-1 1 0 0 0,0-1 0 0 0,0-1 0 0 0,0 1-1 0 0,0-1 1 0 0,-1 0 0 0 0,0 0 0 0 0,0 0 0 0 0,-1 0-1 0 0,0-1 1 0 0,0 1 0 0 0,0-1 0 0 0,1-6 44 0 0,-3-24-3714 0 0,-8 12-4703 0 0,1 14-1569 0 0</inkml:trace>
  <inkml:trace contextRef="#ctx0" brushRef="#br0" timeOffset="5265.013">5840 431 9002 0 0,'0'0'1620'0'0,"0"0"-453"0"0,0 0-47 0 0,0 0 103 0 0,0 0-41 0 0,0 0-58 0 0,0 0-38 0 0,0 0-57 0 0,36 0-111 0 0,113 0-167 0 0,117-21 672 0 0,-210 12-1477 0 0,91-16-2066 0 0,-52 4-7828 0 0,-69 16 425 0 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55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507 63 4913 0 0,'0'0'2427'0'0,"0"0"-912"0"0,0 0-341 0 0,0 0-97 0 0,0 0-92 0 0,0 0-91 0 0,0 0-64 0 0,0 0-69 0 0,-31 15-63 0 0,-98 50-62 0 0,124-62-578 0 0,-1 0 1 0 0,1 0-1 0 0,0 0 0 0 0,0 1 0 0 0,0 0 1 0 0,0 0-1 0 0,0 0 0 0 0,1 0 0 0 0,0 1 1 0 0,0 0-1 0 0,0 0 0 0 0,1 0 0 0 0,-1 0 1 0 0,1 0-1 0 0,0 3-58 0 0,-6 8 186 0 0,-2 2 34 0 0,0 0-1 0 0,2 1 1 0 0,0 0-1 0 0,1 0 0 0 0,1 1 1 0 0,0 0-1 0 0,2 1 1 0 0,1-1-1 0 0,0 1 1 0 0,1 0-1 0 0,2 0 0 0 0,0 0 1 0 0,1 0-1 0 0,1 0 1 0 0,2 10-220 0 0,0-21 120 0 0,-1-1 1 0 0,2 0-1 0 0,-1 0 0 0 0,1 0 1 0 0,1-1-1 0 0,0 1 1 0 0,0-1-1 0 0,0 0 1 0 0,1-1-1 0 0,0 1 1 0 0,1-1-1 0 0,0 0 1 0 0,0-1-1 0 0,0 0 0 0 0,1 0 1 0 0,0 0-1 0 0,0-1 1 0 0,0 0-1 0 0,1-1 1 0 0,-1 0-1 0 0,1 0 1 0 0,0-1-1 0 0,1 0 1 0 0,-1 0-1 0 0,0-1 0 0 0,1 0 1 0 0,-1-1-1 0 0,5 0-120 0 0,3-1 178 0 0,1 0-1 0 0,-1-1 0 0 0,1-1 0 0 0,-1-1 0 0 0,0 0 1 0 0,1-1-1 0 0,-2-1 0 0 0,1-1 0 0 0,-1 0 0 0 0,0-1 1 0 0,0-1-1 0 0,0 0 0 0 0,-1-1 0 0 0,-1-1 0 0 0,0-1 1 0 0,2-1-178 0 0,-4 3 42 0 0,1 0 1 0 0,-2-1 0 0 0,1 0-1 0 0,-1-1 1 0 0,-1 0 0 0 0,0-1-1 0 0,-1 0 1 0 0,0 0 0 0 0,-1-1-1 0 0,0 0 1 0 0,-1-1 0 0 0,0 0-1 0 0,-1 0 1 0 0,-1 0 0 0 0,0-1-1 0 0,-1 1 1 0 0,-1-1 0 0 0,1-10-43 0 0,-3 10-183 0 0,-1 0-1 0 0,-1 0 1 0 0,0 0 0 0 0,-1 0-1 0 0,-1 0 1 0 0,0 1 0 0 0,-1-1 0 0 0,-1 1-1 0 0,0 0 1 0 0,0 0 0 0 0,-2 1 0 0 0,0 0-1 0 0,0 0 1 0 0,-1 0 0 0 0,-1 1-1 0 0,-1-1 184 0 0,0 1-604 0 0,-2-1-1 0 0,1 2 0 0 0,-2 0 0 0 0,1 0 0 0 0,-2 1 1 0 0,1 0-1 0 0,-1 1 0 0 0,-1 1 0 0 0,1 0 0 0 0,-1 1 0 0 0,-1 1 1 0 0,1 0-1 0 0,-1 1 0 0 0,-7 0 605 0 0,-93-11-9094 0 0,77 16 2350 0 0</inkml:trace>
  <inkml:trace contextRef="#ctx0" brushRef="#br0" timeOffset="273.016">1 490 1456 0 0,'0'0'2853'0'0,"0"0"52"0"0,0 0-126 0 0,0 0-227 0 0,37-1-349 0 0,115-9-317 0 0,-48-15 1198 0 0,-55 5-1772 0 0,-2-2 0 0 0,0-2 0 0 0,-2-1 1 0 0,10-10-1313 0 0,-55 35 1 0 0,-1 0 1 0 0,1 1-1 0 0,0-1 1 0 0,0 1-1 0 0,-1-1 1 0 0,1 0-1 0 0,0 1 0 0 0,0-1 1 0 0,0 1-1 0 0,-1-1 1 0 0,1 0-1 0 0,0 1 1 0 0,0-1-1 0 0,0 1 1 0 0,0-1-1 0 0,0 1 1 0 0,0-1-1 0 0,0 1 1 0 0,0-1-1 0 0,0 1 1 0 0,0-1-1 0 0,0 1 1 0 0,0-1-1 0 0,0 0 1 0 0,0 1-1 0 0,1-1 1 0 0,-1 1-1 0 0,0-1 0 0 0,0 1 1 0 0,0-1-1 0 0,1 0 1 0 0,-1 1-1 0 0,0-1 1 0 0,1 0-1 0 0,-1 1 1 0 0,0-1-1 0 0,1 0 1 0 0,-1 1-1 0 0,0-1 1 0 0,1 0-1 0 0,-1 0 1 0 0,1 1-1 0 0,-1-1 1 0 0,0 0-1 0 0,1 0 1 0 0,-1 0-1 0 0,1 1 1 0 0,-1-1-1 0 0,1 0 0 0 0,-1 0 1 0 0,1 0-1 0 0,-1 0 1 0 0,0 0-1 0 0,1 0 1 0 0,-1 0-1 0 0,1 0 1 0 0,-1 0-1 0 0,1 0 1 0 0,-1 0-1 0 0,1-1 1 0 0,-1 1-1 0 0,1 0 1 0 0,-1 0-1 0 0,0 0 1 0 0,1 0-1 0 0,-1-1 1 0 0,1 1-1 0 0,-1 0 1 0 0,1-1-2 0 0,-2 8 2 0 0,1 3-3 0 0,0-6 0 0 0,-1 1 1 0 0,1 0-1 0 0,0-1 1 0 0,0 1-1 0 0,0-1 1 0 0,0 1-1 0 0,1-1 1 0 0,0 1-1 0 0,0-1 1 0 0,0 0-1 0 0,0 1 1 0 0,1-1-1 0 0,0 0 1 0 0,0 0-1 0 0,0 0 1 0 0,0 0-1 0 0,1 0 1 0 0,-1 0-1 0 0,1-1 1 0 0,0 1-1 0 0,0-1 1 0 0,3 2 0 0 0,4 2 16 0 0,1-1 0 0 0,0 0 0 0 0,0-1 0 0 0,0-1 0 0 0,1 1 0 0 0,0-2 0 0 0,0 0 0 0 0,0 0 0 0 0,0-1 0 0 0,0 0 1 0 0,1-1-1 0 0,-1-1 0 0 0,0 0 0 0 0,1-1 0 0 0,-1 0 0 0 0,0 0 0 0 0,0-2 0 0 0,0 1 0 0 0,7-4-16 0 0,10-3-811 0 0,41-11-2069 0 0,-47 14-1612 0 0,-1 1-3278 0 0,-15 5-1641 0 0</inkml:trace>
  <inkml:trace contextRef="#ctx0" brushRef="#br0" timeOffset="578.307">1183 347 7074 0 0,'0'0'2184'0'0,"0"0"-204"0"0,0 0-141 0 0,0 0-256 0 0,0 0-344 0 0,0 0-290 0 0,0 0-212 0 0,0 0-126 0 0,0 0-87 0 0,0 0-35 0 0,-14 31-16 0 0,-38 97-13 0 0,50-126-438 0 0,1-1 0 0 0,0 0 0 0 0,0 1 0 0 0,0-1 0 0 0,0 0 0 0 0,0 1 0 0 0,1-1 0 0 0,-1 1 0 0 0,0 0 0 0 0,1-1 0 0 0,-1 1 0 0 0,1-1 0 0 0,-1 1 0 0 0,1 0 0 0 0,0 0 0 0 0,0-1 0 0 0,0 1 0 0 0,0 0 0 0 0,0-1 0 0 0,0 1 0 0 0,0 0 0 0 0,0 0 0 0 0,1-1 0 0 0,-1 1 0 0 0,1 0 0 0 0,-1-1 0 0 0,1 1 0 0 0,0-1 0 0 0,0 1 0 0 0,0-1-1 0 0,-1 1 1 0 0,1-1 0 0 0,0 0 0 0 0,1 1 0 0 0,0 0-22 0 0,3 3 176 0 0,1 0 18 0 0,-1 0 0 0 0,1 0 0 0 0,0 0 0 0 0,0-1 0 0 0,0 0 0 0 0,1 0 0 0 0,-1-1 0 0 0,1 1 0 0 0,0-1 0 0 0,0-1 0 0 0,0 1 0 0 0,0-1 0 0 0,0-1 0 0 0,1 1 0 0 0,-1-1 0 0 0,1-1 0 0 0,-1 1 0 0 0,1-1 0 0 0,-1 0 0 0 0,1-1 0 0 0,-1 0 0 0 0,5-1-194 0 0,-9 1 41 0 0,0 1 0 0 0,-1-1-1 0 0,1 0 1 0 0,-1 0 0 0 0,1-1 0 0 0,-1 1 0 0 0,1 0 0 0 0,-1-1 0 0 0,0 0 0 0 0,1 1-1 0 0,-1-1 1 0 0,0 0 0 0 0,0 0 0 0 0,0 0 0 0 0,-1 0 0 0 0,1-1 0 0 0,0 1 0 0 0,-1 0 0 0 0,0-1-1 0 0,1 1 1 0 0,-1-1 0 0 0,0 1 0 0 0,0-1 0 0 0,0 0 0 0 0,-1 0 0 0 0,1 1 0 0 0,-1-1-1 0 0,1 0 1 0 0,-1 0 0 0 0,0 1 0 0 0,0-1 0 0 0,0 0 0 0 0,-1 0 0 0 0,1 0-41 0 0,-1-3-121 0 0,1 0 0 0 0,-1 0 0 0 0,-1 0 1 0 0,1 1-1 0 0,-1-1 0 0 0,0 0 0 0 0,0 1 1 0 0,-1-1-1 0 0,0 1 0 0 0,0 0 0 0 0,0 0 1 0 0,0 0-1 0 0,-1 0 0 0 0,0 1 0 0 0,-4-5 121 0 0,-46-25-4563 0 0,16 17-5393 0 0,23 12-458 0 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59.1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465 280 7762 0 0,'0'0'712'0'0,"0"0"-12"0"0,0 0-99 0 0,0 0-289 0 0,0 0-426 0 0,0 0-384 0 0,0 0-32 0 0,0 0 216 0 0,0 0 348 0 0,0 0 323 0 0,0 0 115 0 0,1 16 20 0 0,9 95 392 0 0,0-73-532 0 0,79 365 2200 0 0,-74-292-2191 0 0,-4 1 0 0 0,-6 0 1 0 0,-5 0-1 0 0,-4 0 1 0 0,-5 0-1 0 0,-5-1 0 0 0,-14 44-361 0 0,-70 191 1081 0 0,98-341-1101 0 0,-1 0 1 0 0,1 1 0 0 0,0-1 0 0 0,1 1 0 0 0,-1-1-1 0 0,1 1 1 0 0,0-1 0 0 0,1 0 0 0 0,-1 0 0 0 0,1 0-1 0 0,0 0 1 0 0,0 0 0 0 0,1 0 0 0 0,-1 0-1 0 0,1 0 1 0 0,0-1 0 0 0,1 0 0 0 0,-1 1 0 0 0,1-1-1 0 0,-1 0 1 0 0,1-1 0 0 0,0 1 0 0 0,1-1-1 0 0,-1 0 1 0 0,1 0 0 0 0,-1 0 0 0 0,1 0 0 0 0,0-1-1 0 0,0 0 1 0 0,0 0 0 0 0,0 0 0 0 0,0-1-1 0 0,1 1 1 0 0,4-1 19 0 0,50 16 135 0 0,0-3 0 0 0,1-3 0 0 0,1-2 0 0 0,0-3 0 0 0,53-2-135 0 0,-30 0 25 0 0,806 12 578 0 0,-689-17-471 0 0,447-25 154 0 0,905-48 123 0 0,740-7-242 0 0,-1160 49-63 0 0,728 13 48 0 0,-13-25 311 0 0,895-55-343 0 0,-2024 84-92 0 0,-356 11-268 0 0,-321 0 481 0 0,-42 4-76 0 0,-1 0 42 0 0,0 0 4 0 0,0 0-1 0 0,0 0-16 0 0,0 0-17 0 0,0 0-11 0 0,-5-15 258 0 0,-3 0-339 0 0,1-1-1 0 0,1 1 1 0 0,0-1 0 0 0,0-1 0 0 0,2 1 0 0 0,0-1 0 0 0,0-11-85 0 0,-13-45 50 0 0,-55-155 112 0 0,7 24-121 0 0,9-2 0 0 0,9-3-41 0 0,-47-475 64 0 0,90 504-167 0 0,4 179 28 0 0,0 1-61 0 0,0 0-38 0 0,0 0-22 0 0,0 0-4 0 0,0 0 5 0 0,0 0 23 0 0,0 0 9 0 0,0 0 6 0 0,0 0 35 0 0,0 0 16 0 0,-215-11-317 0 0,-711 48-165 0 0,-1149 4 280 0 0,1714-42 204 0 0,-821-7-156 0 0,-1288 20-492 0 0,653 54 322 0 0,289-29 75 0 0,1077-34 307 0 0,-827 20-138 0 0,646 6 248 0 0,-445 41 390 0 0,259-48 271 0 0,811-22-766 0 0,-6 1-58 0 0,0-1 0 0 0,0 0 0 0 0,1-1 0 0 0,-1 0 0 0 0,0-1 0 0 0,0-1 0 0 0,1 0 0 0 0,0-1 0 0 0,-4-2 101 0 0,26-3-7742 0 0,1 7 2916 0 0,-2-1-239 0 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08.2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1 476 0 0 0,'0'0'312'0'0,"0"0"203"0"0,0 0-39 0 0,0 0-59 0 0,0 4 1036 0 0,38 28 2661 0 0,-31-28-3785 0 0,-1 0 0 0 0,2-1 0 0 0,-1 0 0 0 0,0 0-1 0 0,0-1 1 0 0,1 0 0 0 0,0 0 0 0 0,-1-1 0 0 0,1 0 0 0 0,0 0 0 0 0,-1-1 0 0 0,1 0 0 0 0,0 0 0 0 0,0 0-1 0 0,0-1 1 0 0,4-2-329 0 0,119-41 1935 0 0,-93 23-1634 0 0,-2-2-1 0 0,0-1 1 0 0,-2-2-1 0 0,-1-2 1 0 0,-1 0-1 0 0,-1-3 1 0 0,10-13-301 0 0,-39 42 18 0 0,15-13 139 0 0,-2-1 0 0 0,1 0 0 0 0,-2-1 0 0 0,0-1 0 0 0,-1 0 0 0 0,-1-1 0 0 0,0 0 0 0 0,-2-1 0 0 0,0 0 0 0 0,-1-1 0 0 0,-2 0-157 0 0,-6 20 10 0 0,-1 0 0 0 0,0 1-1 0 0,0-1 1 0 0,1 0 0 0 0,-1 1-1 0 0,0-1 1 0 0,0 0 0 0 0,0 1-1 0 0,0-1 1 0 0,0 0 0 0 0,0 0-1 0 0,0 1 1 0 0,0-1 0 0 0,0 0-1 0 0,0 1 1 0 0,0-1 0 0 0,-1 0-1 0 0,1 1 1 0 0,0-1 0 0 0,0 0-1 0 0,-1 1 1 0 0,1-1 0 0 0,0 1-1 0 0,-1-1 1 0 0,1 0 0 0 0,-1 1-1 0 0,1-1 1 0 0,-1 1 0 0 0,1-1-1 0 0,-1 1 1 0 0,1-1 0 0 0,-1 1-1 0 0,1 0 1 0 0,-1-1 0 0 0,0 1-1 0 0,1 0 1 0 0,-1-1 0 0 0,0 1 0 0 0,1 0-1 0 0,-1 0 1 0 0,0-1 0 0 0,1 1-1 0 0,-1 0 1 0 0,0 0 0 0 0,1 0-1 0 0,-1 0 1 0 0,0 0 0 0 0,0 0-1 0 0,1 0 1 0 0,-1 0 0 0 0,0 1-1 0 0,1-1 1 0 0,-1 0 0 0 0,0 0-1 0 0,0 1-9 0 0,-36 13-928 0 0,22-1 895 0 0,0 1-1 0 0,1 1 1 0 0,0 0-1 0 0,2 0 1 0 0,0 2 0 0 0,0 0-1 0 0,2 0 1 0 0,0 1-1 0 0,1 0 1 0 0,1 0-1 0 0,0 1 1 0 0,2 0 0 0 0,0 1-1 0 0,1-1 1 0 0,-1 10 33 0 0,4 121 197 0 0,3-143-175 0 0,1 0-1 0 0,0 0 1 0 0,1 0-1 0 0,0 0 1 0 0,0-1-1 0 0,0 1 1 0 0,1-1-1 0 0,0 0 1 0 0,0 0-1 0 0,0 0 1 0 0,1 0-1 0 0,0-1 1 0 0,0 0-1 0 0,1 0 1 0 0,-1 0-1 0 0,1-1 1 0 0,0 0-1 0 0,0 0 1 0 0,1 0-1 0 0,-1-1 1 0 0,1 0-1 0 0,-1 0 1 0 0,7 1-22 0 0,6 2 83 0 0,0-1 1 0 0,1 0-1 0 0,-1-2 1 0 0,1 0-1 0 0,0-1 1 0 0,0-2-1 0 0,0 0 1 0 0,5-1-84 0 0,25-7 116 0 0,0-2 0 0 0,0-3 0 0 0,-2-1 1 0 0,1-3-1 0 0,-2-2 0 0 0,-1-1 0 0 0,0-3 0 0 0,-2-2 0 0 0,0-2 0 0 0,-2-1 1 0 0,-1-3-1 0 0,33-31-116 0 0,-66 56 38 0 0,0 0 0 0 0,0 0 0 0 0,0 0 0 0 0,0-1 0 0 0,-1-1 1 0 0,0 1-1 0 0,-1-1 0 0 0,0 0 0 0 0,0 0 0 0 0,-1-1 0 0 0,0 0 1 0 0,0 0-1 0 0,-1 0 0 0 0,0 0 0 0 0,-1-1 0 0 0,0 1 0 0 0,0-1 1 0 0,-1 0-1 0 0,0 0 0 0 0,-1 0 0 0 0,0-7-38 0 0,-2 14-21 0 0,0-1 0 0 0,0 1 0 0 0,-1 0 0 0 0,1 0 0 0 0,-1 0 0 0 0,0 1-1 0 0,0-1 1 0 0,0 0 0 0 0,0 1 0 0 0,0-1 0 0 0,-1 1 0 0 0,1 0 0 0 0,-1-1 0 0 0,0 1 0 0 0,1 0-1 0 0,-1 1 1 0 0,0-1 0 0 0,0 0 0 0 0,0 1 0 0 0,0 0 0 0 0,0 0 0 0 0,-1 0 0 0 0,1 0 0 0 0,0 0-1 0 0,-1 1 1 0 0,1-1 0 0 0,0 1 0 0 0,-3 0 21 0 0,-96 8-828 0 0,90-3 803 0 0,0 1-1 0 0,1 0 1 0 0,0 1-1 0 0,0 1 1 0 0,0-1-1 0 0,1 2 0 0 0,0-1 1 0 0,1 2-1 0 0,0-1 1 0 0,0 1-1 0 0,1 1 1 0 0,0-1-1 0 0,1 1 1 0 0,0 1-1 0 0,1-1 1 0 0,0 1-1 0 0,1 0 1 0 0,0 0-1 0 0,1 1 1 0 0,0 0-1 0 0,1-1 1 0 0,1 1-1 0 0,0 0 1 0 0,0 0-1 0 0,2 1 0 0 0,0-1 1 0 0,0 0-1 0 0,2 12 26 0 0,-1-18 8 0 0,0 0 0 0 0,0 0 0 0 0,0 0 0 0 0,1 0 0 0 0,0-1 0 0 0,1 1 0 0 0,-1-1 0 0 0,1 1 0 0 0,0-1-1 0 0,1 0 1 0 0,0 0 0 0 0,0 0 0 0 0,0-1 0 0 0,0 1 0 0 0,1-1 0 0 0,0 0 0 0 0,0 0 0 0 0,0-1 0 0 0,1 0 0 0 0,0 1-1 0 0,0-2 1 0 0,0 1 0 0 0,0-1 0 0 0,0 0 0 0 0,1 0 0 0 0,-1-1 0 0 0,5 2-8 0 0,14 3 102 0 0,0-1 0 0 0,1 0 0 0 0,0-2 0 0 0,0-1 0 0 0,0-1 0 0 0,21-2-102 0 0,-17-4 107 0 0,-1-1 1 0 0,0-2-1 0 0,0-1 1 0 0,0-2-1 0 0,-1 0 1 0 0,0-2-1 0 0,-1-1 0 0 0,-1-1 1 0 0,0-2-1 0 0,-1 0 1 0 0,0-1-1 0 0,-2-2 1 0 0,0-1-1 0 0,-1 0 0 0 0,-1-2 1 0 0,15-19-108 0 0,-26 32 27 0 0,0-2-1 0 0,0 1 1 0 0,-1-1 0 0 0,-1-1-1 0 0,0 0 1 0 0,0 0 0 0 0,-1 0-1 0 0,0-1 1 0 0,-1 0 0 0 0,-1 0-1 0 0,0-1 1 0 0,-1 1 0 0 0,0-1-1 0 0,-1 0 1 0 0,-1 0 0 0 0,0 0-1 0 0,-1-6-26 0 0,-2 19-7 0 0,1 0-1 0 0,-1 0 1 0 0,0 0 0 0 0,1 0-1 0 0,-1 0 1 0 0,0 0-1 0 0,0 0 1 0 0,0 0-1 0 0,0 1 1 0 0,0-1-1 0 0,0 0 1 0 0,0 1-1 0 0,0-1 1 0 0,0 1-1 0 0,0-1 1 0 0,0 1 0 0 0,-1-1-1 0 0,1 1 1 0 0,0 0-1 0 0,0 0 1 0 0,0-1-1 0 0,-1 1 1 0 0,1 0-1 0 0,0 0 1 0 0,0 0-1 0 0,0 0 1 0 0,-1 0 0 0 0,1 1-1 0 0,0-1 1 0 0,0 0-1 0 0,0 1 1 0 0,-1-1-1 0 0,1 0 1 0 0,0 1-1 0 0,0 0 1 0 0,0-1-1 0 0,0 1 1 0 0,0-1 0 0 0,0 1-1 0 0,0 0 1 0 0,0 0-1 0 0,0 0 1 0 0,0 0-1 0 0,1-1 1 0 0,-1 1-1 0 0,0 0 1 0 0,0 0-1 0 0,1 1 1 0 0,-1-1 7 0 0,-12 17-22 0 0,2 0-1 0 0,0 1 1 0 0,0 0 0 0 0,2 1-1 0 0,1 0 1 0 0,0 0 0 0 0,1 1-1 0 0,2 0 1 0 0,0 0 0 0 0,1 1-1 0 0,1-1 1 0 0,1 1 0 0 0,1 0 0 0 0,1-1-1 0 0,1 7 23 0 0,-1-18-32 0 0,1 0 1 0 0,0-1-1 0 0,0 1 0 0 0,1-1 1 0 0,1 1-1 0 0,-1-1 0 0 0,2 0 0 0 0,-1 0 1 0 0,1 0-1 0 0,0 0 0 0 0,1-1 0 0 0,0 0 1 0 0,1 0-1 0 0,-1 0 0 0 0,2 0 0 0 0,-1-1 1 0 0,1 0-1 0 0,0-1 0 0 0,0 1 1 0 0,1-1-1 0 0,-1-1 0 0 0,2 1 0 0 0,6 3 32 0 0,0-2-599 0 0,0 1-1 0 0,0-2 0 0 0,0 0 0 0 0,1-1 1 0 0,0 0-1 0 0,0-2 0 0 0,0 1 0 0 0,14-1 600 0 0,38 1-9759 0 0,-47-4 3891 0 0</inkml:trace>
  <inkml:trace contextRef="#ctx0" brushRef="#br0" timeOffset="473.644">2585 343 0 0 0,'0'0'2123'0'0,"0"0"-469"0"0,0 0 185 0 0,0 0 321 0 0,0 0 45 0 0,0 0-221 0 0,0 0-258 0 0,0 0-208 0 0,0 0-206 0 0,0 0-197 0 0,35 2-162 0 0,110 6-166 0 0,-100-7-155 0 0,0-2 0 0 0,0-1-1 0 0,0-3 1 0 0,0-1 0 0 0,33-10-632 0 0,10-2 247 0 0,40-4-2043 0 0,-127 22 734 0 0,-7 11-4734 0 0,-1-3 905 0 0,-1-1-4346 0 0</inkml:trace>
  <inkml:trace contextRef="#ctx0" brushRef="#br0" timeOffset="673.006">2740 723 10530 0 0,'0'0'1150'0'0,"0"0"142"0"0,0 0 148 0 0,0 0 65 0 0,0 0-149 0 0,0 0-225 0 0,35 0-176 0 0,112 2-208 0 0,5-12 321 0 0,-70 4-1271 0 0,41-4-1878 0 0,-42 0-7468 0 0,-61 7 208 0 0</inkml:trace>
  <inkml:trace contextRef="#ctx0" brushRef="#br0" timeOffset="1602.075">4325 218 5769 0 0,'0'0'410'0'0,"0"0"-166"0"0,0 0 126 0 0,0 0 476 0 0,0 0 518 0 0,0 0 187 0 0,0 0-70 0 0,0 0-185 0 0,0 0-227 0 0,-4 33-212 0 0,-11 106-199 0 0,14-126-535 0 0,0 0 1 0 0,-2-1-1 0 0,1 1 0 0 0,-2 0 0 0 0,1-1 0 0 0,-2 0 0 0 0,0 0 0 0 0,0 0 0 0 0,-1-1 0 0 0,-1 1 0 0 0,0-1 0 0 0,0-1 0 0 0,-8 10-123 0 0,-1 1 135 0 0,-12 13-102 0 0,-2-1 0 0 0,-1-2-1 0 0,-1-1 1 0 0,-2-1-1 0 0,0-2 1 0 0,-2-1 0 0 0,-1-2-1 0 0,-1-2 1 0 0,-20 8-33 0 0,39-20 0 0 0,-1 0-1 0 0,0-2 1 0 0,-1 0 0 0 0,0-1-1 0 0,0-2 1 0 0,-1 0 0 0 0,1-1-1 0 0,-1-1 1 0 0,-12 0 0 0 0,32-3-7 0 0,0 0 1 0 0,-1 0-1 0 0,1 0 0 0 0,0 0 0 0 0,0-1 0 0 0,0 1 1 0 0,0-1-1 0 0,0 1 0 0 0,0-1 0 0 0,0 0 0 0 0,0 0 1 0 0,0 0-1 0 0,0 0 0 0 0,0 0 0 0 0,0 0 0 0 0,1-1 1 0 0,-1 1-1 0 0,1-1 0 0 0,-1 1 0 0 0,1-1 0 0 0,-1 1 1 0 0,1-1-1 0 0,0 0 0 0 0,-1 0 0 0 0,1 0 0 0 0,0 0 1 0 0,0 0-1 0 0,1 0 0 0 0,-1 0 0 0 0,0 0 0 0 0,1 0 1 0 0,-1 0-1 0 0,1 0 0 0 0,0 0 0 0 0,-1 0 0 0 0,1 0 1 0 0,0-2 6 0 0,19-81-414 0 0,-10 68 497 0 0,1 2 0 0 0,0-1 0 0 0,2 2 0 0 0,0-1 0 0 0,0 1 0 0 0,1 1 0 0 0,1 1 0 0 0,0-1 0 0 0,1 2 1 0 0,0 0-1 0 0,1 1 0 0 0,0 1 0 0 0,0 0 0 0 0,1 1 0 0 0,0 1 0 0 0,1 1 0 0 0,0 0 0 0 0,0 1 0 0 0,0 1 0 0 0,0 1 1 0 0,1 0-1 0 0,-1 1 0 0 0,9 1-83 0 0,-11 4 131 0 0,1 1 1 0 0,-1 0-1 0 0,0 1 1 0 0,-1 1-1 0 0,1 0 1 0 0,-1 2-1 0 0,-1-1 1 0 0,1 2-1 0 0,-1 0 0 0 0,-1 0 1 0 0,0 1-1 0 0,2 3-131 0 0,163 136 1471 0 0,-169-142-1545 0 0,1 0 0 0 0,1 0-1 0 0,-1-2 1 0 0,1 1 0 0 0,0-1-1 0 0,0-1 1 0 0,1 0-1 0 0,0 0 1 0 0,-1-1 0 0 0,1-1-1 0 0,0 0 1 0 0,5 0 74 0 0,52-4-10734 0 0,-57-1 125 0 0</inkml:trace>
  <inkml:trace contextRef="#ctx0" brushRef="#br0" timeOffset="2188.002">5210 1 7706 0 0,'0'0'884'0'0,"0"0"-316"0"0,0 0-183 0 0,0 0 273 0 0,0 0 397 0 0,0 0 318 0 0,0 0 162 0 0,0 0-145 0 0,0 0-306 0 0,0 0-276 0 0,0 0-215 0 0,1 36-131 0 0,-1 115-55 0 0,-14-10 592 0 0,-64 182-191 0 0,65-279-781 0 0,12-42-14 0 0,-1 1 1 0 0,1-1 0 0 0,-1 1-1 0 0,1 0 1 0 0,0-1-1 0 0,0 1 1 0 0,0 0-1 0 0,1 0 1 0 0,-1 0 0 0 0,1 0-1 0 0,-1 0 1 0 0,1 0-1 0 0,0 0 1 0 0,0 0-1 0 0,1 0 1 0 0,-1 0 0 0 0,0 0-1 0 0,1 0 1 0 0,0 0-1 0 0,0-1 1 0 0,0 1 0 0 0,0 0-1 0 0,0 0 1 0 0,0-1-1 0 0,1 1 1 0 0,-1 0-1 0 0,1-1 1 0 0,0 0 0 0 0,0 1-1 0 0,0-1 1 0 0,0 0-1 0 0,0 0 1 0 0,0 0 0 0 0,0 0-1 0 0,1 0 1 0 0,-1-1-1 0 0,1 1 1 0 0,2 0-14 0 0,12 2 100 0 0,1-2 1 0 0,-1 0-1 0 0,1-1 1 0 0,0-1-1 0 0,0 0 1 0 0,0-2-1 0 0,-1 0 1 0 0,1-1-1 0 0,-1 0 1 0 0,1-2-1 0 0,-1 0 0 0 0,15-7-100 0 0,60-38-1647 0 0,-84 35-1817 0 0,-8 3-1981 0 0,0 6 594 0 0,0 2-2205 0 0</inkml:trace>
  <inkml:trace contextRef="#ctx0" brushRef="#br0" timeOffset="2403.635">4597 395 11723 0 0,'0'0'549'0'0,"0"0"154"0"0,0 0 320 0 0,0 0 168 0 0,33 2-30 0 0,106 5-147 0 0,338-15 2705 0 0,-264-1-4159 0 0,-205 9 256 0 0,124-5-2768 0 0,-46-2-5885 0 0,-54 1 167 0 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15.5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511 255 1448 0 0,'0'0'882'0'0,"0"0"74"0"0,0 0 188 0 0,0 0 177 0 0,0 0 100 0 0,0 0-59 0 0,0 0-141 0 0,0 0-104 0 0,0 0-110 0 0,0 0-119 0 0,0 0-120 0 0,0 0-112 0 0,0 0-75 0 0,-16 4-48 0 0,-99 33 670 0 0,27 7-515 0 0,-109 62 593 0 0,197-106-1286 0 0,-1 0-1 0 0,0 1 1 0 0,1-1 0 0 0,-1 1-1 0 0,1-1 1 0 0,-1 1-1 0 0,1-1 1 0 0,0 1 0 0 0,-1 0-1 0 0,1-1 1 0 0,-1 1-1 0 0,1-1 1 0 0,0 1 0 0 0,0 0-1 0 0,-1-1 1 0 0,1 1-1 0 0,0 0 1 0 0,0-1 0 0 0,0 1-1 0 0,0 0 1 0 0,0-1-1 0 0,0 1 1 0 0,0 0 0 0 0,0 0-1 0 0,0-1 1 0 0,0 1-1 0 0,0 0 1 0 0,0-1 0 0 0,0 1-1 0 0,0 0 1 0 0,1-1-1 0 0,-1 1 1 0 0,0 0 0 0 0,1-1-1 0 0,-1 1 1 0 0,0-1-1 0 0,1 1 1 0 0,-1 0 0 0 0,1-1-1 0 0,-1 1 1 0 0,1-1-1 0 0,-1 1 1 0 0,1-1 0 0 0,-1 0-1 0 0,1 1 1 0 0,-1-1-1 0 0,1 1 1 0 0,0-1 0 0 0,-1 0-1 0 0,1 0 1 0 0,0 1 5 0 0,36 19 115 0 0,47 20 255 0 0,-83-37-311 0 0,0 1 0 0 0,-1 0 0 0 0,1-1 1 0 0,-1 1-1 0 0,0 0 0 0 0,0 0 0 0 0,0-1 1 0 0,0 1-1 0 0,-1 0 0 0 0,1-1 0 0 0,-1 1 1 0 0,0 0-1 0 0,0-1 0 0 0,-1 1 0 0 0,1-1 1 0 0,-1 1-1 0 0,1-1 0 0 0,-1 0 0 0 0,0 0 1 0 0,0 1-1 0 0,-1-2 0 0 0,1 1 0 0 0,-1 0 1 0 0,1 0-1 0 0,-1-1 0 0 0,0 1 0 0 0,0-1-59 0 0,-6 10 116 0 0,-148 155 939 0 0,155-166-1046 0 0,0 0 1 0 0,1 1 0 0 0,-1-1 0 0 0,1 1 0 0 0,-1-1-1 0 0,1 1 1 0 0,0 0 0 0 0,0-1 0 0 0,-1 1 0 0 0,1 0 0 0 0,0 0-1 0 0,1 0 1 0 0,-1 0 0 0 0,0 0 0 0 0,1 0 0 0 0,-1 0-1 0 0,1 0 1 0 0,-1 0 0 0 0,1 0 0 0 0,0 1 0 0 0,0-1-1 0 0,0 0 1 0 0,0 0 0 0 0,0 0 0 0 0,1 0 0 0 0,-1 0 0 0 0,0 1-1 0 0,1-1 1 0 0,0 0 0 0 0,0 0 0 0 0,-1 0 0 0 0,1 0-1 0 0,0-1 1 0 0,0 1 0 0 0,1 0 0 0 0,-1 0 0 0 0,0-1 0 0 0,1 1-1 0 0,-1 0 1 0 0,1-1 0 0 0,-1 1 0 0 0,1-1 0 0 0,0 0-1 0 0,-1 0 1 0 0,1 0 0 0 0,0 1 0 0 0,0-2 0 0 0,0 1-1 0 0,0 0 1 0 0,0 0 0 0 0,0-1 0 0 0,0 1 0 0 0,1-1-10 0 0,215 69 796 0 0,-154-60-2457 0 0,-12-46-8509 0 0,-44 24 4952 0 0,-1 8-506 0 0</inkml:trace>
  <inkml:trace contextRef="#ctx0" brushRef="#br0" timeOffset="280.869">185 1 8346 0 0,'0'0'416'0'0,"0"0"-45"0"0,0 0 123 0 0,0 0 348 0 0,0 0 371 0 0,0 0 240 0 0,-1 34 79 0 0,-2 109-64 0 0,21 178 2845 0 0,-1-124-3614 0 0,-14-76-1073 0 0,-6 1 1 0 0,-5-1-1 0 0,-6 0 0 0 0,-22 86 374 0 0,35-200-400 0 0,-11 71-2389 0 0,13-52-1008 0 0,5-5-3358 0 0,-2-16 1644 0 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11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0 510 4633 0 0,'0'0'2601'0'0,"0"0"-1280"0"0,0 0-274 0 0,0 0 201 0 0,0 0 198 0 0,0 0-3 0 0,0 0-157 0 0,0 0-169 0 0,35-6-166 0 0,110-19-143 0 0,-7 8 953 0 0,172-9-813 0 0,-289 11-3505 0 0,-20-5-6198 0 0,-1 20 8363 0 0,0-5-8514 0 0</inkml:trace>
  <inkml:trace contextRef="#ctx0" brushRef="#br0" timeOffset="200.118">276 197 6569 0 0,'0'0'862'0'0,"0"0"-94"0"0,0 0 310 0 0,0 0 283 0 0,0 0 192 0 0,-2 37 34 0 0,-10 114-99 0 0,-1 16 1535 0 0,2 169-2277 0 0,23-273-2518 0 0,-5-44-2057 0 0,1-1-4532 0 0,-6-17 3288 0 0</inkml:trace>
  <inkml:trace contextRef="#ctx0" brushRef="#br0" timeOffset="3282.77">993 761 0 0 0,'0'0'304'0'0,"0"0"715"0"0,0 0 351 0 0,0 0 90 0 0,0 0-4 0 0,0 0-88 0 0,35-22-138 0 0,113-70-166 0 0,-24 0 1145 0 0,-95 69-1830 0 0,-1-1 1 0 0,-1-1-1 0 0,-1-1 0 0 0,-1-2 1 0 0,-1 0-1 0 0,-2-2 1 0 0,-1 0-1 0 0,13-25-379 0 0,-31 48 79 0 0,1 0-1 0 0,-1 0 1 0 0,-1 0-1 0 0,1-1 1 0 0,-1 1 0 0 0,-1-1-1 0 0,1 1 1 0 0,-1-1-1 0 0,-1 0 1 0 0,1 0-1 0 0,-1 1 1 0 0,-1-7-79 0 0,0 13-68 0 0,0 0 0 0 0,-1 0 1 0 0,1 1-1 0 0,0-1 0 0 0,-1 0 0 0 0,1 0 1 0 0,-1 1-1 0 0,1-1 0 0 0,-1 1 0 0 0,1-1 1 0 0,-1 1-1 0 0,0 0 0 0 0,1 0 0 0 0,-1-1 1 0 0,1 1-1 0 0,-1 0 0 0 0,1 1 0 0 0,-1-1 1 0 0,0 0-1 0 0,1 0 0 0 0,-1 1 0 0 0,1-1 1 0 0,-1 0-1 0 0,1 1 0 0 0,-1 0 0 0 0,1-1 1 0 0,-1 1-1 0 0,1 0 0 0 0,0 0 0 0 0,-1 0 1 0 0,0 0 67 0 0,-10 12-96 0 0,0-1-1 0 0,1 2 1 0 0,0-1 0 0 0,1 1 0 0 0,1 1 0 0 0,0 0 0 0 0,1 0 0 0 0,1 1 0 0 0,0 0 0 0 0,1 0 0 0 0,1 1 0 0 0,-1 4 96 0 0,-1 0 6 0 0,0 0 0 0 0,2 0 0 0 0,1 0-1 0 0,0 1 1 0 0,1 0 0 0 0,2-1 0 0 0,0 1 0 0 0,1 0-1 0 0,2 3-5 0 0,0-18 90 0 0,0 0 0 0 0,0 0 0 0 0,1 0 0 0 0,0-1 0 0 0,0 1 0 0 0,1-1 0 0 0,0 0 0 0 0,0 0 0 0 0,0 0 0 0 0,1-1 0 0 0,0 1 0 0 0,0-1 0 0 0,0 0 0 0 0,1-1 0 0 0,-1 1 0 0 0,1-1 0 0 0,0 0 0 0 0,1-1 0 0 0,-1 1 0 0 0,1-1 0 0 0,-1 0 0 0 0,1-1 0 0 0,0 0 0 0 0,0 0 0 0 0,0 0 0 0 0,0-1 0 0 0,0 0 0 0 0,1 0 0 0 0,-1-1 0 0 0,0 0 0 0 0,0 0 0 0 0,3-1-90 0 0,8 1 219 0 0,0-1 1 0 0,1-1 0 0 0,-1-1 0 0 0,-1 0 0 0 0,1-1-1 0 0,0-1 1 0 0,-1-1 0 0 0,0-1 0 0 0,0 0 0 0 0,-1-1-1 0 0,15-9-219 0 0,0 0 32 0 0,-1-1-1 0 0,-1-1 0 0 0,0-1 0 0 0,-2-2 1 0 0,0-1-1 0 0,-2-1 0 0 0,0-1 0 0 0,-2-1 1 0 0,-1-1-1 0 0,-1-1 0 0 0,-1-1 1 0 0,-2 0-1 0 0,0-2 0 0 0,-3 0 0 0 0,0-1 1 0 0,3-15-32 0 0,-17-22-961 0 0,-2 68 919 0 0,1-1 0 0 0,-1 1 0 0 0,0 0-1 0 0,0-1 1 0 0,0 1 0 0 0,0 0 0 0 0,0-1 0 0 0,0 1 0 0 0,0 0-1 0 0,0 0 1 0 0,0 0 0 0 0,0 0 0 0 0,-1 0 0 0 0,1 0 0 0 0,0 0-1 0 0,-1 0 1 0 0,1 0 0 0 0,-1 1 0 0 0,1-1 0 0 0,-1 1 0 0 0,1-1-1 0 0,-1 1 1 0 0,0 0 0 0 0,1-1 0 0 0,-1 1 0 0 0,1 0-1 0 0,-1 0 1 0 0,0 0 0 0 0,1 0 0 0 0,-1 0 0 0 0,1 1 0 0 0,-1-1-1 0 0,0 0 1 0 0,1 1 0 0 0,-1-1 0 0 0,1 1 0 0 0,-1-1 0 0 0,1 1-1 0 0,0 0 1 0 0,-2 0 42 0 0,-7 6-73 0 0,-1 1-1 0 0,1 0 1 0 0,0 0-1 0 0,1 1 0 0 0,-1 0 1 0 0,2 1-1 0 0,0 0 1 0 0,0 0-1 0 0,0 1 1 0 0,2 0-1 0 0,-4 6 74 0 0,6-11 0 0 0,-9 14 11 0 0,1 2 1 0 0,1 0-1 0 0,1 0 1 0 0,0 1 0 0 0,2 0-1 0 0,1 1 1 0 0,0-1-1 0 0,2 1 1 0 0,1 1-1 0 0,1-1 1 0 0,1 1-1 0 0,1 1-11 0 0,1-21 45 0 0,0 1 0 0 0,1-1-1 0 0,0 0 1 0 0,0 0-1 0 0,0 0 1 0 0,1 0 0 0 0,-1 0-1 0 0,1-1 1 0 0,0 1-1 0 0,1 0 1 0 0,-1-1 0 0 0,1 1-1 0 0,0-1 1 0 0,0 0-1 0 0,0 0 1 0 0,0 0 0 0 0,1-1-1 0 0,0 1 1 0 0,0-1-1 0 0,0 0 1 0 0,0 0 0 0 0,0 0-1 0 0,0 0 1 0 0,1-1-1 0 0,0 1 1 0 0,-1-1 0 0 0,1-1-1 0 0,0 1 1 0 0,0 0-1 0 0,0-1 1 0 0,2 0-45 0 0,8 2 205 0 0,0 0-1 0 0,1-1 1 0 0,-1-1-1 0 0,1 0 1 0 0,-1-1 0 0 0,1-1-1 0 0,-1 0 1 0 0,1-2 0 0 0,-1 1-1 0 0,1-2-204 0 0,34-13 260 0 0,0-2 0 0 0,-1-2-1 0 0,-1-2 1 0 0,-1-3 0 0 0,-1-1 0 0 0,-2-2-1 0 0,0-3 1 0 0,-3-1 0 0 0,0-2-1 0 0,-3-1 1 0 0,0-3 0 0 0,2-6-260 0 0,-29 34 19 0 0,0 0 1 0 0,-1 0-1 0 0,-1-1 0 0 0,1 0 1 0 0,-2-1-1 0 0,0 0 1 0 0,0 0-1 0 0,-1-1 0 0 0,-1 0 1 0 0,0 0-1 0 0,-1-1 0 0 0,-1 1 1 0 0,0-1-1 0 0,-1 0 1 0 0,-1 0-1 0 0,0-1 0 0 0,0-13-19 0 0,-4 26-6 0 0,0 1 1 0 0,0 0-1 0 0,0 0 0 0 0,0 0 0 0 0,0 0 0 0 0,0 0 1 0 0,0 1-1 0 0,-1-1 0 0 0,1 1 0 0 0,-1-1 0 0 0,1 1 1 0 0,-1 0-1 0 0,1 0 0 0 0,-1 0 0 0 0,0 0 0 0 0,0 0 1 0 0,1 1-1 0 0,-1-1 0 0 0,0 1 0 0 0,0 0 0 0 0,0 0 1 0 0,0 0-1 0 0,1 0 0 0 0,-1 0 0 0 0,0 1 0 0 0,0-1 1 0 0,0 1-1 0 0,1 0 0 0 0,-1 0 0 0 0,0 0 0 0 0,1 0 1 0 0,-1 0-1 0 0,1 0 0 0 0,-1 1 0 0 0,1-1 0 0 0,-1 1 1 0 0,-1 2 5 0 0,-16 11 4 0 0,1 0 1 0 0,0 2 0 0 0,1 1 0 0 0,1 0 0 0 0,0 1-1 0 0,2 0 1 0 0,0 2 0 0 0,1 0 0 0 0,1 0 0 0 0,1 1-1 0 0,1 1 1 0 0,1 0 0 0 0,2 0 0 0 0,0 1 0 0 0,1 0-1 0 0,1 1 1 0 0,1-1 0 0 0,2 1 0 0 0,0 0 0 0 0,1 5-5 0 0,2-22-8 0 0,0 0 0 0 0,0 1 0 0 0,1-1 0 0 0,0 0 0 0 0,1 0 0 0 0,-1 1 0 0 0,2-1 0 0 0,-1-1 0 0 0,1 1 0 0 0,0 0 0 0 0,1-1 0 0 0,-1 1 0 0 0,2-1 0 0 0,-1 0 0 0 0,1 0 0 0 0,0-1 0 0 0,0 1 0 0 0,1-1 0 0 0,0 0 0 0 0,0-1 0 0 0,0 1 0 0 0,1-1 0 0 0,3 2 8 0 0,1 0-88 0 0,0-1 1 0 0,1 0 0 0 0,-1-1-1 0 0,1 0 1 0 0,0-1 0 0 0,0 0-1 0 0,0-1 1 0 0,1 0 0 0 0,-1-1-1 0 0,1 0 1 0 0,1-1 87 0 0,84-20-5095 0 0,-58 0-2846 0 0,-28 9 629 0 0</inkml:trace>
  <inkml:trace contextRef="#ctx0" brushRef="#br0" timeOffset="3563.345">3089 437 3081 0 0,'0'0'1607'0'0,"0"0"-420"0"0,0 0-86 0 0,0 0 73 0 0,0 0 66 0 0,0 0 10 0 0,0 0-89 0 0,0 0-118 0 0,0 0-163 0 0,-17 33-133 0 0,-49 103-80 0 0,64-135-634 0 0,1 0 0 0 0,-1 1 0 0 0,1-1 0 0 0,0 1 0 0 0,0-1 0 0 0,0 1 0 0 0,-1 0 1 0 0,2 0-1 0 0,-1-1 0 0 0,0 1 0 0 0,0 0 0 0 0,1 0 0 0 0,-1 0 0 0 0,1 0 0 0 0,-1 0 0 0 0,1 0 0 0 0,0 0 0 0 0,0 0 0 0 0,0 0 0 0 0,0 0 1 0 0,0 0-1 0 0,0 0 0 0 0,0 0 0 0 0,1 0 0 0 0,-1 0 0 0 0,1 0 0 0 0,-1 0 0 0 0,1-1 0 0 0,0 1 0 0 0,0 0 0 0 0,0 0-33 0 0,3 3 233 0 0,4 1 16 0 0,0 1 0 0 0,0-1 1 0 0,1-1-1 0 0,0 0 1 0 0,0 0-1 0 0,0-1 1 0 0,0 0-1 0 0,1 0 1 0 0,-1-1-1 0 0,1 0 1 0 0,0-1-1 0 0,0 0 1 0 0,0-1-1 0 0,0 0 1 0 0,1 0-1 0 0,-1-1 1 0 0,0 0-1 0 0,0-1 1 0 0,0 0-1 0 0,0-1 1 0 0,0 0-1 0 0,0-1 1 0 0,0 0-1 0 0,0 0 1 0 0,8-5-250 0 0,-7 5 93 0 0,0-1 0 0 0,0 0 1 0 0,0 0-1 0 0,0-1 0 0 0,-1-1 0 0 0,0 0 0 0 0,0 0 1 0 0,0-1-1 0 0,-1 0 0 0 0,0-1 0 0 0,0 1 1 0 0,-1-2-1 0 0,0 0 0 0 0,0 0 0 0 0,-1 0 1 0 0,-1-1-1 0 0,1 1 0 0 0,-2-2 0 0 0,1 1 0 0 0,-1-1 1 0 0,-1 0-1 0 0,3-7-93 0 0,-8 13-62 0 0,1 1 0 0 0,0-1 0 0 0,-1 0 0 0 0,0 1 0 0 0,0-1 1 0 0,-1 1-1 0 0,1-1 0 0 0,-1 1 0 0 0,0 0 0 0 0,0 0 0 0 0,0 0 0 0 0,-1 0 0 0 0,1 0 0 0 0,-1 0 0 0 0,0 0 1 0 0,0 1-1 0 0,0-1 0 0 0,-1 1 0 0 0,1 0 0 0 0,-1 0 0 0 0,0 1 0 0 0,0-1 0 0 0,0 1 0 0 0,-2-2 62 0 0,-110-36-4862 0 0,65 39-600 0 0,39 1 2271 0 0,-6 0-6492 0 0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4:54.4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1152 0 0 0,'0'0'629'0'0,"0"0"536"0"0,0 0 263 0 0,0 0 54 0 0,0 0-9 0 0,0 0-38 0 0,0 0-40 0 0,35 0-65 0 0,111-2-105 0 0,-73-14 400 0 0,-60 8-1217 0 0,42-21 465 0 0,-2-3-1 0 0,-1-3 1 0 0,-2-1-1 0 0,-1-3 1 0 0,-2-1 0 0 0,40-47-873 0 0,-66 66 60 0 0,-2 0 1 0 0,0-1-1 0 0,-2-1 0 0 0,0-1 1 0 0,-2 0-1 0 0,0-1 1 0 0,-2-1-1 0 0,-1 0 0 0 0,-1-1 1 0 0,-1-2-61 0 0,-8 27-32 0 0,-1-1 0 0 0,1 1 0 0 0,-1-1 0 0 0,0 0 0 0 0,0 0 0 0 0,0 0 0 0 0,0 1 0 0 0,0-1 0 0 0,-1 0 0 0 0,0 0 0 0 0,1 0 0 0 0,-1 0 0 0 0,0 0 0 0 0,0 0 0 0 0,-1 0 0 0 0,1 0 0 0 0,-1 0 0 0 0,1 0 0 0 0,-1 0 0 0 0,0 0 0 0 0,0 0 0 0 0,0 0 0 0 0,0 1 0 0 0,-1-1 0 0 0,1 0 0 0 0,-1 1 0 0 0,0-1 0 0 0,1 1 0 0 0,-1 0 0 0 0,0 0 0 0 0,-1-1 0 0 0,1 1 0 0 0,0 0 1 0 0,-1 1-1 0 0,1-1 0 0 0,-1 0 0 0 0,1 1 0 0 0,-1-1 0 0 0,0 1 0 0 0,1 0 0 0 0,-1 0 0 0 0,0 0 0 0 0,0 0 0 0 0,0 1 0 0 0,0-1 0 0 0,0 1 0 0 0,0 0 0 0 0,0-1 0 0 0,0 1 0 0 0,-1 1 32 0 0,-4 2-131 0 0,0 1 1 0 0,1 0-1 0 0,-1 1 0 0 0,1 0 1 0 0,0 0-1 0 0,0 1 1 0 0,1 0-1 0 0,0 0 0 0 0,0 0 1 0 0,0 1-1 0 0,1-1 1 0 0,0 2-1 0 0,0-1 0 0 0,1 0 1 0 0,-3 8 130 0 0,3-9-56 0 0,-13 20-29 0 0,2 1 0 0 0,1 0 0 0 0,1 1 1 0 0,1 1-1 0 0,2 0 0 0 0,1 0 0 0 0,1 1 1 0 0,1 0-1 0 0,2 0 0 0 0,1 1 1 0 0,1 12 84 0 0,3-39 13 0 0,0-1 1 0 0,0 1-1 0 0,1 0 1 0 0,-1 0-1 0 0,1-1 1 0 0,0 1 0 0 0,0-1-1 0 0,0 1 1 0 0,1-1-1 0 0,-1 1 1 0 0,1-1-1 0 0,0 1 1 0 0,0-1 0 0 0,0 0-1 0 0,0 0 1 0 0,0 0-1 0 0,1 0 1 0 0,-1-1-1 0 0,1 1 1 0 0,0-1 0 0 0,0 1-1 0 0,0-1 1 0 0,0 0-1 0 0,0 0 1 0 0,1 0-1 0 0,-1-1 1 0 0,0 1 0 0 0,1-1-1 0 0,3 1-13 0 0,110 12 883 0 0,-94-17-726 0 0,-1-2-1 0 0,0 0 1 0 0,0-2 0 0 0,0 0 0 0 0,-1-2-1 0 0,0 0 1 0 0,-1-1 0 0 0,0-1 0 0 0,-1-1-1 0 0,0-1 1 0 0,11-10-157 0 0,10-2 82 0 0,-2-1-1 0 0,-1-3 0 0 0,-1 0 1 0 0,-1-3-1 0 0,-2-1 0 0 0,-2-1 1 0 0,24-33-82 0 0,-27-6-75 0 0,-29 72 52 0 0,0 0-1 0 0,0 0 1 0 0,0 0-1 0 0,0 1 1 0 0,-1-1 0 0 0,1 0-1 0 0,0 1 1 0 0,0-1-1 0 0,-1 1 1 0 0,1-1 0 0 0,0 1-1 0 0,-1 0 1 0 0,1 0-1 0 0,-1-1 1 0 0,1 1 0 0 0,0 0-1 0 0,-1 0 1 0 0,1 0-1 0 0,0 0 1 0 0,-1 1 0 0 0,1-1-1 0 0,-1 0 1 0 0,1 1 0 0 0,0-1-1 0 0,0 1 1 0 0,-1-1-1 0 0,1 1 1 0 0,0-1 0 0 0,0 1-1 0 0,-1 0 1 0 0,1 0-1 0 0,0-1 1 0 0,0 1 0 0 0,0 0-1 0 0,0 0 1 0 0,0 0-1 0 0,0 0 24 0 0,-11 9-30 0 0,-1 1-1 0 0,2 0 0 0 0,-1 1 0 0 0,1 0 1 0 0,1 1-1 0 0,1 0 0 0 0,-1 0 0 0 0,2 1 1 0 0,0 0-1 0 0,1 1 0 0 0,0-1 1 0 0,1 1-1 0 0,1 1 0 0 0,0-1 0 0 0,1 1 1 0 0,1 0-1 0 0,0 0 0 0 0,1 0 0 0 0,1 0 1 0 0,1 10 30 0 0,1-22 3 0 0,-1-1 0 0 0,2 1 0 0 0,-1-1 0 0 0,0 1 0 0 0,1-1 1 0 0,-1 0-1 0 0,1 1 0 0 0,0-1 0 0 0,0 0 0 0 0,0 0 0 0 0,1 0 1 0 0,-1-1-1 0 0,1 1 0 0 0,-1 0 0 0 0,1-1 0 0 0,0 0 0 0 0,0 1 1 0 0,0-1-1 0 0,0-1 0 0 0,1 1 0 0 0,-1 0 0 0 0,0-1 0 0 0,1 1 1 0 0,-1-1-1 0 0,4 0-3 0 0,93 14 594 0 0,-82-15-465 0 0,0-1-1 0 0,1-1 1 0 0,-1 0-1 0 0,0-1 0 0 0,0-1 1 0 0,-1-1-1 0 0,1 0 1 0 0,-1-2-1 0 0,0 0 1 0 0,0 0-1 0 0,-1-2 1 0 0,5-3-129 0 0,9-5 108 0 0,0-2-1 0 0,-2-1 1 0 0,0-1 0 0 0,-2-2 0 0 0,0 0 0 0 0,-2-2-1 0 0,0 0 1 0 0,-2-2 0 0 0,-1-1 0 0 0,-1 0 0 0 0,-1-1-1 0 0,4-12-107 0 0,-18 28 27 0 0,-1 0-1 0 0,0-1 1 0 0,-1 1-1 0 0,-1 0 1 0 0,0-1 0 0 0,-1 0-1 0 0,0 1 1 0 0,-1-1-1 0 0,-1-8-26 0 0,0 21-9 0 0,1 0 1 0 0,-1 0-1 0 0,1 0 1 0 0,-1 0-1 0 0,1 0 0 0 0,-1 0 1 0 0,0 0-1 0 0,1 0 1 0 0,-1 0-1 0 0,0 0 0 0 0,0 0 1 0 0,0 0-1 0 0,0 0 1 0 0,0 1-1 0 0,0-1 0 0 0,0 0 1 0 0,0 1-1 0 0,0-1 1 0 0,0 1-1 0 0,0-1 0 0 0,0 1 1 0 0,0-1-1 0 0,-1 1 0 0 0,1 0 1 0 0,0 0-1 0 0,0 0 1 0 0,0-1-1 0 0,-1 1 0 0 0,1 0 1 0 0,0 0-1 0 0,0 1 1 0 0,0-1-1 0 0,-1 0 0 0 0,1 0 1 0 0,0 1-1 0 0,0-1 1 0 0,0 0-1 0 0,0 1 0 0 0,-1-1 1 0 0,1 1-1 0 0,0 0 0 0 0,0-1 1 0 0,0 1-1 0 0,0 0 1 0 0,0-1-1 0 0,1 1 0 0 0,-1 0 1 0 0,0 0-1 0 0,0 0 1 0 0,0 0-1 0 0,1 0 0 0 0,-1 0 1 0 0,0 0-1 0 0,1 0 1 0 0,-1 0-1 0 0,1 0 0 0 0,0 1 9 0 0,-7 5-17 0 0,1 1 0 0 0,0 0 0 0 0,1 0-1 0 0,0 0 1 0 0,0 1 0 0 0,1 0-1 0 0,0 0 1 0 0,1 0 0 0 0,-1 1 0 0 0,2-1-1 0 0,-1 1 1 0 0,2-1 0 0 0,-1 1 0 0 0,1 0-1 0 0,1 0 1 0 0,0 0 0 0 0,0 0 0 0 0,1-1-1 0 0,0 1 1 0 0,0 0 0 0 0,1 0 0 0 0,1-1-1 0 0,0 1 1 0 0,0-1 0 0 0,1 0 0 0 0,0 0-1 0 0,0 0 1 0 0,1-1 0 0 0,0 1 0 0 0,1-1-1 0 0,0 0 1 0 0,0-1 0 0 0,0 1-1 0 0,4 2 19 0 0,4 1-112 0 0,0 0 0 0 0,1-1 0 0 0,0 0 0 0 0,0-2 0 0 0,1 0 0 0 0,0 0 0 0 0,0-1 0 0 0,1-1 0 0 0,0-1 0 0 0,0-1 0 0 0,0 0 1 0 0,6 0 110 0 0,47 2-3564 0 0,-25-12-4799 0 0,-33 3 2047 0 0</inkml:trace>
  <inkml:trace contextRef="#ctx0" brushRef="#br0" timeOffset="231.988">2365 567 7802 0 0,'0'0'973'0'0,"0"0"103"0"0,0 0 238 0 0,0 0 132 0 0,0 0-99 0 0,0 0-150 0 0,0 0-85 0 0,34 4-119 0 0,108 13-116 0 0,-107-13-544 0 0,0-2 0 0 0,0-2 0 0 0,0-1 0 0 0,1-1 0 0 0,16-5-333 0 0,2 1-146 0 0,39-10-1576 0 0,-41 6-4519 0 0,-42 10 1614 0 0,-5 0-2439 0 0</inkml:trace>
  <inkml:trace contextRef="#ctx0" brushRef="#br0" timeOffset="398.014">2427 861 2040 0 0,'0'0'2041'0'0,"0"0"-569"0"0,0 0-80 0 0,0 0 153 0 0,0 0-129 0 0,0 0-288 0 0,0 0-279 0 0,210 19-297 0 0,-171-27-208 0 0,7-3-248 0 0,2 0-264 0 0,3 0-360 0 0,-1 0-857 0 0,-8 0-1703 0 0,-18 4-4618 0 0</inkml:trace>
  <inkml:trace contextRef="#ctx0" brushRef="#br0" timeOffset="1068.552">3743 463 1808 0 0,'0'0'1445'0'0,"0"0"106"0"0,0 0 150 0 0,0 0 108 0 0,0 0-77 0 0,0 0-204 0 0,0 0-255 0 0,0 0-245 0 0,0 0-164 0 0,0 0-141 0 0,-27 34-123 0 0,-82 102-90 0 0,82-84-82 0 0,26-47-337 0 0,1-1 1 0 0,0 1-1 0 0,0-1 0 0 0,1 1 1 0 0,-1 0-1 0 0,1-1 1 0 0,0 1-1 0 0,0-1 1 0 0,1 0-1 0 0,-1 1 1 0 0,1-1-1 0 0,0 0 1 0 0,0 0-1 0 0,0 0 1 0 0,1 0-1 0 0,-1 0 0 0 0,1 0 1 0 0,0-1-1 0 0,0 1 1 0 0,0-1-1 0 0,1 0 1 0 0,-1 0-1 0 0,1 0 1 0 0,0-1-1 0 0,0 1 1 0 0,0-1-1 0 0,0 0 1 0 0,0 0-1 0 0,0 0 0 0 0,0 0 1 0 0,3 0-92 0 0,4 1 196 0 0,0-1 1 0 0,1 1-1 0 0,0-2 1 0 0,-1 0 0 0 0,1 0-1 0 0,0-1 1 0 0,0 0-1 0 0,-1-1 1 0 0,1 0-1 0 0,0-1 1 0 0,-1-1-1 0 0,0 1 1 0 0,1-2-1 0 0,-1 0 1 0 0,0 0-1 0 0,6-4-196 0 0,156-107 1211 0 0,-172 114-1201 0 0,17-12 34 0 0,-1-1 0 0 0,-1 0 1 0 0,0-2-1 0 0,-1 1 0 0 0,-1-2 0 0 0,0 0 1 0 0,-1-1-1 0 0,-1 0 0 0 0,-1-1 0 0 0,0 0 1 0 0,-2-1-1 0 0,0 0 0 0 0,-1 0 1 0 0,-1-1-1 0 0,-1 0 0 0 0,-1 0 0 0 0,-1 0 1 0 0,-1-1-1 0 0,0 0 0 0 0,-2 0 0 0 0,-1-14-44 0 0,-2 24-77 0 0,-1 0-1 0 0,0 0 1 0 0,-1 1-1 0 0,0-1 0 0 0,-1 1 1 0 0,0 0-1 0 0,-1 0 0 0 0,0 0 1 0 0,0 1-1 0 0,-2-1 1 0 0,1 2-1 0 0,-1-1 0 0 0,0 1 1 0 0,-1 1-1 0 0,0-1 1 0 0,-1 1-1 0 0,0 1 0 0 0,0 0 1 0 0,0 0-1 0 0,-1 1 1 0 0,0 0-1 0 0,0 1 0 0 0,0 1 1 0 0,-1-1-1 0 0,0 2 1 0 0,0 0-1 0 0,0 0 0 0 0,0 1 1 0 0,0 0-1 0 0,0 1 0 0 0,-1 1 1 0 0,1 0-1 0 0,0 0 1 0 0,-1 1-1 0 0,1 1 0 0 0,-11 3 78 0 0,11 0-8 0 0,0 1-1 0 0,1 0 0 0 0,0 1 0 0 0,0 0 1 0 0,0 1-1 0 0,1 0 0 0 0,0 0 0 0 0,1 1 1 0 0,0 1-1 0 0,1-1 0 0 0,0 1 0 0 0,0 1 1 0 0,1 0-1 0 0,0 0 0 0 0,1 0 0 0 0,0 1 1 0 0,1 0-1 0 0,0 0 0 0 0,1 0 0 0 0,0 0 1 0 0,1 1-1 0 0,1 0 0 0 0,0-1 0 0 0,0 1 1 0 0,1 1 8 0 0,1 1-2 0 0,-1-1 1 0 0,2 1-1 0 0,0-1 1 0 0,1 0-1 0 0,0 1 1 0 0,1-1-1 0 0,1 0 1 0 0,0 0-1 0 0,1-1 1 0 0,0 1-1 0 0,1-1 1 0 0,1 0-1 0 0,0-1 1 0 0,0 1-1 0 0,1-1 1 0 0,9 9 1 0 0,-1-6-74 0 0,1 0 0 0 0,0-2 0 0 0,1 0 0 0 0,0 0 0 0 0,1-2 0 0 0,0 0 0 0 0,1-1 0 0 0,0-2 0 0 0,1 0 0 0 0,0-1 0 0 0,0 0 0 0 0,0-2 0 0 0,1-1 0 0 0,0 0 0 0 0,0-2 1 0 0,0-1-1 0 0,0 0 0 0 0,0-2 0 0 0,0 0 0 0 0,6-2 74 0 0,73-35-6049 0 0,-42 0-3159 0 0,-53 35 7929 0 0,10-9-2799 0 0</inkml:trace>
  <inkml:trace contextRef="#ctx0" brushRef="#br0" timeOffset="1379.962">4666 36 8538 0 0,'0'0'1583'0'0,"0"0"-134"0"0,0 0-159 0 0,0 0-66 0 0,0 0-46 0 0,0 0-74 0 0,0 0-89 0 0,-28 35-133 0 0,-82 108-169 0 0,106-140-665 0 0,0 1 0 0 0,1 0 0 0 0,-1 0 0 0 0,1 1 0 0 0,0-1 0 0 0,1 1 0 0 0,-1-1 0 0 0,1 1 0 0 0,0 0 0 0 0,0 0 0 0 0,0 0 0 0 0,0 0-1 0 0,1 0 1 0 0,0 0 0 0 0,0 0 0 0 0,1 1 0 0 0,-1-1-48 0 0,1 9 132 0 0,-1-4-33 0 0,0 0 0 0 0,1 0 0 0 0,0 0 1 0 0,1 1-1 0 0,0-1 0 0 0,1 0 0 0 0,0 0 0 0 0,0-1 0 0 0,1 1 0 0 0,0 0 1 0 0,1-1-1 0 0,0 1 0 0 0,1-1 0 0 0,-1 0 0 0 0,2-1 0 0 0,-1 1 0 0 0,1-1 1 0 0,1 0-1 0 0,-1-1 0 0 0,1 1 0 0 0,1-1 0 0 0,-1-1 0 0 0,1 1 1 0 0,1-1-1 0 0,-1-1 0 0 0,7 4-99 0 0,-2-4 171 0 0,1 0-1 0 0,0 0 1 0 0,0-1 0 0 0,0-1 0 0 0,1-1 0 0 0,-1 0 0 0 0,1-1 0 0 0,-1 0-1 0 0,1-1 1 0 0,4-1-171 0 0,-1-2 90 0 0,0 0 0 0 0,-1-1 1 0 0,0 0-1 0 0,0-2 0 0 0,0 0 0 0 0,-1-1 0 0 0,0-1 0 0 0,0 0 1 0 0,-1-1-1 0 0,0-1 0 0 0,0 0 0 0 0,-1-1 0 0 0,-1-1 0 0 0,0 0 0 0 0,0 0 1 0 0,-1-2-1 0 0,-1 1 0 0 0,0-1 0 0 0,-1-1 0 0 0,3-6-90 0 0,-4 6-25 0 0,0-1 0 0 0,-1 0 0 0 0,-1-1 0 0 0,-1 1 0 0 0,0-1 0 0 0,-1 0 0 0 0,-1-1 0 0 0,0 0 0 0 0,-2 1 0 0 0,1-3 25 0 0,-3 14-112 0 0,1 0-1 0 0,-1 0 1 0 0,0 0-1 0 0,0 0 0 0 0,-1 0 1 0 0,0 0-1 0 0,0 0 1 0 0,0 0-1 0 0,-1 0 1 0 0,0 1-1 0 0,0-1 1 0 0,0 1-1 0 0,-1-1 1 0 0,1 1-1 0 0,-2 0 1 0 0,1 0-1 0 0,0 0 1 0 0,-1 0-1 0 0,0 1 1 0 0,0-1-1 0 0,0 1 1 0 0,-1 0-1 0 0,1 0 1 0 0,-1 1-1 0 0,0-1 1 0 0,0 1-1 0 0,0 0 1 0 0,-1 1-1 0 0,1-1 1 0 0,-1 1-1 0 0,-2-1 113 0 0,-3 0-445 0 0,0 1 1 0 0,0 0-1 0 0,0 1 0 0 0,0 0 0 0 0,-1 0 1 0 0,1 1-1 0 0,0 1 0 0 0,0 0 0 0 0,0 1 1 0 0,0 0-1 0 0,0 0 0 0 0,0 1 0 0 0,-3 2 445 0 0,-83 34-9965 0 0,68-26 3438 0 0</inkml:trace>
  <inkml:trace contextRef="#ctx0" brushRef="#br0" timeOffset="1664.154">4463 482 3649 0 0,'0'0'2580'0'0,"0"0"-122"0"0,0 0-97 0 0,0 0-184 0 0,0 0-339 0 0,0 0-316 0 0,0 0-266 0 0,0 0-249 0 0,0 0-221 0 0,32-25-205 0 0,99-76-170 0 0,-42 35 258 0 0,-75 58-526 0 0,-9 4-110 0 0,0 0 0 0 0,1 0 0 0 0,0 1-1 0 0,0-1 1 0 0,0 1 0 0 0,0 1 0 0 0,0-1 0 0 0,1 1 0 0 0,-1 0 0 0 0,1 0 0 0 0,0 1 0 0 0,-1 0 0 0 0,1 0-1 0 0,0 1 1 0 0,0 0 0 0 0,0 0 0 0 0,-1 0 0 0 0,5 1-33 0 0,54 53 252 0 0,-52-44-219 0 0,0-1 0 0 0,1-1 1 0 0,0 0-1 0 0,0-1 0 0 0,1 0 0 0 0,0-1 0 0 0,0-1 1 0 0,0 0-1 0 0,9 1-33 0 0,109 5-288 0 0,-77-26-4973 0 0,-49 13 3525 0 0,0-1-1223 0 0,-1 0-1810 0 0,3 0-2799 0 0</inkml:trace>
  <inkml:trace contextRef="#ctx0" brushRef="#br0" timeOffset="2000.944">3375 1005 4529 0 0,'0'0'1691'0'0,"0"0"-24"0"0,0 0 1 0 0,36-2 41 0 0,116-4-141 0 0,274-45 4089 0 0,173-30-2075 0 0,2 33-3330 0 0,-358 39-2064 0 0,-164 7-1890 0 0,1 2-4229 0 0,-53 0-947 0 0</inkml:trace>
  <inkml:trace contextRef="#ctx0" brushRef="#br0" timeOffset="6782.134">4073 1281 944 0 0,'0'0'648'0'0,"0"0"-78"0"0,0 0 85 0 0,0 0 217 0 0,0 0 228 0 0,0 0 150 0 0,0 0 5 0 0,-29 34-73 0 0,-87 109-128 0 0,66-65 247 0 0,45-63-1022 0 0,2-11-199 0 0,1-1-1 0 0,1 0 1 0 0,-1 1 0 0 0,0-1-1 0 0,1 1 1 0 0,-1 0-1 0 0,1-1 1 0 0,0 1-1 0 0,1 0 1 0 0,-1 0-1 0 0,1 0 1 0 0,-1 0-1 0 0,1-1 1 0 0,0 1-1 0 0,0 0 1 0 0,1 0 0 0 0,-1 0-1 0 0,1 0 1 0 0,0 0-1 0 0,0-1 1 0 0,0 1-1 0 0,1 0 1 0 0,-1-1-1 0 0,1 1 1 0 0,0-1-1 0 0,0 0 1 0 0,0 1-1 0 0,0-1 1 0 0,0 0 0 0 0,1 0-1 0 0,0 0 1 0 0,-1-1-1 0 0,1 1 1 0 0,0-1-1 0 0,1 1 1 0 0,-1-1-1 0 0,0 0 1 0 0,0 0-1 0 0,4 1-79 0 0,6-1 217 0 0,-1 0 0 0 0,1-1-1 0 0,0 0 1 0 0,-1-1-1 0 0,1 0 1 0 0,0-1 0 0 0,-1-1-1 0 0,1 0 1 0 0,-1-1-1 0 0,0 0 1 0 0,0-1 0 0 0,0 0-1 0 0,0-1 1 0 0,0 0-1 0 0,-1-1 1 0 0,0 0 0 0 0,0-1-217 0 0,19-13 461 0 0,-1-1 0 0 0,-1-1 1 0 0,0-2-1 0 0,-2 0 1 0 0,10-15-462 0 0,-18 22 74 0 0,-1-1 0 0 0,-1-1 1 0 0,0-1-1 0 0,-2 0 0 0 0,0-1 1 0 0,-2-1-1 0 0,0 0 0 0 0,-1 0 1 0 0,-2-1-1 0 0,0 0 0 0 0,-1-1 1 0 0,-2 0-1 0 0,0 0 0 0 0,-2-1 1 0 0,1-10-75 0 0,-5 27-16 0 0,2-3-73 0 0,0 0 0 0 0,-2 0 1 0 0,1-1-1 0 0,-1 1 0 0 0,-1 0 0 0 0,0 0 0 0 0,0 0 0 0 0,-2 0 1 0 0,1 0-1 0 0,-1 0 0 0 0,0 1 0 0 0,-1-1 0 0 0,-1 1 0 0 0,1 0 1 0 0,-2 0-1 0 0,1 0 0 0 0,-3-1 89 0 0,6 9-27 0 0,-1 0-1 0 0,0-1 1 0 0,0 1-1 0 0,0 0 1 0 0,0 0 0 0 0,-1 1-1 0 0,1-1 1 0 0,0 1-1 0 0,-1 0 1 0 0,1 0 0 0 0,-1 0-1 0 0,0 0 1 0 0,1 0-1 0 0,-1 1 1 0 0,1 0 0 0 0,-1 0-1 0 0,0 0 1 0 0,1 0 0 0 0,-1 0-1 0 0,0 1 1 0 0,1-1-1 0 0,-1 1 1 0 0,1 0 0 0 0,-1 0-1 0 0,1 1 1 0 0,-1-1-1 0 0,1 1 1 0 0,0-1 0 0 0,-1 1 27 0 0,-85 66-124 0 0,73-51 165 0 0,1 0-1 0 0,1 1 1 0 0,0 0-1 0 0,2 1 0 0 0,0 1 1 0 0,1 0-1 0 0,1 0 1 0 0,0 1-1 0 0,2 1 0 0 0,1-1 1 0 0,0 1-1 0 0,2 1 1 0 0,0-1-1 0 0,2 1 0 0 0,0 0 1 0 0,2-1-1 0 0,1 16-40 0 0,1-30 75 0 0,0 0-1 0 0,1-1 1 0 0,-1 1-1 0 0,2 0 1 0 0,-1-1-1 0 0,1 1 1 0 0,1-1-1 0 0,-1 0 1 0 0,1 0-1 0 0,1 0 1 0 0,-1-1-1 0 0,1 0 1 0 0,0 1-1 0 0,0-2 1 0 0,1 1-1 0 0,0 0 1 0 0,0-1-1 0 0,0 0 1 0 0,0-1 0 0 0,1 1-1 0 0,0-1 1 0 0,1 0-75 0 0,9 5 173 0 0,0-1 1 0 0,1 0 0 0 0,-1-2 0 0 0,1 0 0 0 0,1-1 0 0 0,-1 0-1 0 0,1-2 1 0 0,15 1-174 0 0,195 4 460 0 0,-163-23-3008 0 0,-58 5-4687 0 0,-7 9-3631 0 0</inkml:trace>
  <inkml:trace contextRef="#ctx0" brushRef="#br0" timeOffset="7199.003">4992 909 12667 0 0,'0'0'1801'0'0,"0"0"-682"0"0,0 0-333 0 0,0 0 38 0 0,0 0 84 0 0,0 0-8 0 0,0 0-91 0 0,0 0-167 0 0,0 0-160 0 0,0 0-121 0 0,0 0-97 0 0,0 0-64 0 0,0 0-46 0 0,-10 24-14 0 0,-29 75-24 0 0,-25 50 121 0 0,51-113-225 0 0,-16 83-39 0 0,29-113 25 0 0,0 0-1 0 0,0 0 1 0 0,0 0-1 0 0,1 0 0 0 0,0 0 1 0 0,0 0-1 0 0,1 0 1 0 0,0 0-1 0 0,0-1 0 0 0,0 1 1 0 0,1-1-1 0 0,-1 1 1 0 0,1-1-1 0 0,0 0 0 0 0,1 0 1 0 0,0 0-1 0 0,-1-1 1 0 0,1 1-1 0 0,1-1 0 0 0,-1 0 1 0 0,2 1 2 0 0,7 2 66 0 0,1 0 1 0 0,0-1-1 0 0,0-1 1 0 0,1 0-1 0 0,-1-1 1 0 0,1 0-1 0 0,0-1 1 0 0,0-1-1 0 0,0 0 1 0 0,1-2-1 0 0,-1 1 1 0 0,0-2-1 0 0,1 0 1 0 0,-1-1-1 0 0,1 0-66 0 0,-10 1-24 0 0,0 1 0 0 0,-1-1 0 0 0,1 0 0 0 0,0-1 0 0 0,-1 1 0 0 0,1-1 0 0 0,-1 0 0 0 0,1-1 0 0 0,-1 1 0 0 0,0-1 0 0 0,0 0 0 0 0,0 0 0 0 0,-1-1 0 0 0,1 1 0 0 0,3-5 24 0 0,5-29-4298 0 0,-13 30 2009 0 0,-2-12-7630 0 0,-1 15 3447 0 0</inkml:trace>
  <inkml:trace contextRef="#ctx0" brushRef="#br0" timeOffset="7453.554">4592 1244 12995 0 0,'0'0'1168'0'0,"0"0"-136"0"0,0 0 8 0 0,0 0 33 0 0,0 0-193 0 0,195 0-96 0 0,-147 0-72 0 0,2-4-136 0 0,9-3-104 0 0,-2-4-216 0 0,5 4-224 0 0,5-4-288 0 0,-3-1-568 0 0,-1 1-1224 0 0,-15 4-2769 0 0,-19 3-7410 0 0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06.0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0 376 6881 0 0,'0'0'743'0'0,"0"0"-292"0"0,0 0-15 0 0,0 0 283 0 0,0 0 371 0 0,0 0 238 0 0,0 0-32 0 0,0 0-176 0 0,39-11-179 0 0,122-37-211 0 0,-24 23 243 0 0,342-26 227 0 0,-421 46-2623 0 0,-84 2-12565 0 0,20 3 11491 0 0</inkml:trace>
  <inkml:trace contextRef="#ctx0" brushRef="#br0" timeOffset="258.872">35 535 11098 0 0,'0'0'536'0'0,"0"0"-549"0"0,0 0-104 0 0,0 0 305 0 0,0 0 483 0 0,0 0 250 0 0,0 0-9 0 0,35-5-117 0 0,112-14-128 0 0,81-18 535 0 0,191-13-1026 0 0,-332 43-393 0 0,-23 1-3313 0 0,-20 4-6710 0 0,-44 2 7191 0 0</inkml:trace>
  <inkml:trace contextRef="#ctx0" brushRef="#br0" timeOffset="584.153">426 1 7858 0 0,'0'0'1329'0'0,"0"0"-465"0"0,0 0-479 0 0,0 0-231 0 0,0 0 61 0 0,0 0 266 0 0,0 0 301 0 0,0 0 227 0 0,0 0 65 0 0,0 0-100 0 0,0 0-177 0 0,0 0-183 0 0,0 0-125 0 0,37 24-68 0 0,122 78-34 0 0,-33-40 297 0 0,163 60 298 0 0,-224-71-893 0 0,-64-49-58 0 0,0 1 0 0 0,-1 0 1 0 0,1 0-1 0 0,-1-1 0 0 0,1 1 0 0 0,-1 0 0 0 0,0 0 0 0 0,0 0 0 0 0,-1 0 1 0 0,1 0-1 0 0,0-1 0 0 0,-1 1 0 0 0,0 0 0 0 0,0 0 0 0 0,0-1 0 0 0,0 1 1 0 0,0 0-1 0 0,0-1 0 0 0,-1 1 0 0 0,1-1 0 0 0,-1 0 0 0 0,0 1 0 0 0,1-1 0 0 0,-1 0 1 0 0,0 0-1 0 0,0 0 0 0 0,-1 0 0 0 0,1-1 0 0 0,0 1 0 0 0,-1 0 0 0 0,-1 0-31 0 0,1 1 11 0 0,-30 25 193 0 0,-1-2 0 0 0,-1-1 0 0 0,-2-2-1 0 0,-21 11-203 0 0,-132 94-272 0 0,147-74-2135 0 0,21-13-6968 0 0,15-30 50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54.1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622 475 0 0 0,'0'0'1143'0'0,"0"0"120"0"0,0 0 182 0 0,0 0 220 0 0,0 0 99 0 0,0 0-93 0 0,0 0-233 0 0,0 0-262 0 0,0 0-218 0 0,0 0-146 0 0,0 0-93 0 0,0 0-114 0 0,-22 29-102 0 0,-67 90-104 0 0,8-25 295 0 0,7-28-443 0 0,57-52-266 0 0,-1-1 1 0 0,-1-1-1 0 0,0-1 0 0 0,0 0 0 0 0,-1-1 0 0 0,-1-2 1 0 0,1 0-1 0 0,-1-1 0 0 0,-1-1 0 0 0,1 0 0 0 0,-6-1 15 0 0,23-4-6 0 0,0 0-1 0 0,1 0 0 0 0,-1 0 1 0 0,0 0-1 0 0,0-1 0 0 0,0 1 0 0 0,1-1 1 0 0,-1 0-1 0 0,0 0 0 0 0,0 0 1 0 0,0-1-1 0 0,0 0 0 0 0,0 1 0 0 0,1-1 1 0 0,-1 0-1 0 0,0-1 0 0 0,1 1 1 0 0,-1-1-1 0 0,1 0 0 0 0,-1 1 1 0 0,1-1-1 0 0,0-1 0 0 0,0 1 0 0 0,0 0 1 0 0,0-1-1 0 0,0 0 0 0 0,0 0 1 0 0,1 0-1 0 0,-3-2 7 0 0,4-4 1 0 0,-1 0 0 0 0,1 1 0 0 0,1-1 0 0 0,0 0-1 0 0,0 0 1 0 0,1 1 0 0 0,0-1 0 0 0,0 0 0 0 0,1 0 0 0 0,0 1 0 0 0,0 0 0 0 0,1-1 0 0 0,1 1 0 0 0,-1 0 0 0 0,1 0 0 0 0,0 0 0 0 0,1 1 0 0 0,3-4-1 0 0,109-120 833 0 0,-96 112-604 0 0,-17 15-187 0 0,3-5 164 0 0,1 1 1 0 0,0 0 0 0 0,0 0-1 0 0,1 1 1 0 0,0 0 0 0 0,1 1-1 0 0,-1 0 1 0 0,1 0 0 0 0,0 1-1 0 0,1 0 1 0 0,-1 0 0 0 0,1 2-1 0 0,0-1 1 0 0,10-1-207 0 0,-16 7 96 0 0,1 0-1 0 0,-1 1 1 0 0,-1-1 0 0 0,1 1 0 0 0,0 0-1 0 0,-1 1 1 0 0,1-1 0 0 0,-1 1 0 0 0,0-1-1 0 0,0 1 1 0 0,0 1 0 0 0,-1-1 0 0 0,1 0-1 0 0,-1 1 1 0 0,0 0 0 0 0,-1 0 0 0 0,1 0-1 0 0,-1 0 1 0 0,1 4-96 0 0,4 3 115 0 0,10 16 61 0 0,-1 2 19 0 0,2-1-1 0 0,1 0 0 0 0,1-1 1 0 0,1-2-1 0 0,7 6-194 0 0,-13-17 59 0 0,1 0 0 0 0,0-2 0 0 0,0 0 0 0 0,2 0 0 0 0,-1-2 0 0 0,2 0 0 0 0,-1-1 0 0 0,11 3-59 0 0,-28-13-80 0 0,51 13-1169 0 0,-32-18-9487 0 0,-16 1-68 0 0</inkml:trace>
  <inkml:trace contextRef="#ctx0" brushRef="#br0" timeOffset="274.381">999 644 9226 0 0,'0'0'4340'0'0,"0"0"-2677"0"0,0 0-997 0 0,0 0 55 0 0,0 0 175 0 0,0 0 24 0 0,0 0-144 0 0,0 0-202 0 0,0 0-177 0 0,0 0-109 0 0,32 0-69 0 0,99-3-73 0 0,104-19-927 0 0,-186 19-2000 0 0,-32 2-1145 0 0,-1 1-4152 0 0,-14 0 2812 0 0</inkml:trace>
  <inkml:trace contextRef="#ctx0" brushRef="#br0" timeOffset="536.286">1040 832 8882 0 0,'0'0'1779'0'0,"0"0"-296"0"0,0 0-4 0 0,0 0 71 0 0,0 0-123 0 0,0 0-277 0 0,0 0-277 0 0,0 0-260 0 0,0 0-193 0 0,31 11-130 0 0,98 30-106 0 0,-37-31 4 0 0,5-30-11 0 0,-47 9-1964 0 0,-1 3-5181 0 0,-32 7-3820 0 0</inkml:trace>
  <inkml:trace contextRef="#ctx0" brushRef="#br0" timeOffset="848.423">1991 571 8290 0 0,'0'0'1763'0'0,"0"0"-152"0"0,0 0-35 0 0,0 0 23 0 0,0 0-151 0 0,0 0-293 0 0,0 0-314 0 0,-34 16-212 0 0,-109 54-126 0 0,76-22 104 0 0,58-36-477 0 0,4-7-123 0 0,1-1 0 0 0,0 1 0 0 0,0 0-1 0 0,0 0 1 0 0,0 0 0 0 0,1 1 0 0 0,0-1 0 0 0,0 1-1 0 0,1 0 1 0 0,-1 0 0 0 0,1 0 0 0 0,1 0 0 0 0,-1 0-1 0 0,1 0 1 0 0,0 0 0 0 0,0 0 0 0 0,1 1-1 0 0,0-1 1 0 0,0 0 0 0 0,0 1 0 0 0,1-1 0 0 0,0 0-1 0 0,0 0 1 0 0,1 1 0 0 0,-1-1 0 0 0,1 0 0 0 0,1-1-1 0 0,-1 1 1 0 0,1 0 0 0 0,0-1 0 0 0,0 1-1 0 0,1-1 1 0 0,-1 0 0 0 0,1 0 0 0 0,1 0 0 0 0,-1-1-1 0 0,0 1 1 0 0,1-1 0 0 0,0 0 0 0 0,0 0-1 0 0,0-1 1 0 0,1 0 0 0 0,-1 0 0 0 0,1 0 0 0 0,0 0-1 0 0,3 0-6 0 0,11 2-598 0 0,1-1 0 0 0,0-2-1 0 0,1 0 1 0 0,-1-1-1 0 0,0-1 1 0 0,0 0-1 0 0,16-4 599 0 0,101-49-15403 0 0,-121 45 14531 0 0</inkml:trace>
  <inkml:trace contextRef="#ctx0" brushRef="#br0" timeOffset="1161.803">2439 593 0 0 0,'0'0'1324'0'0,"0"0"290"0"0,0 0 122 0 0,0 0-77 0 0,0 0-198 0 0,0 0-241 0 0,0 0-244 0 0,-32 25-178 0 0,-97 79-150 0 0,77-45 80 0 0,49-49-604 0 0,1-7-56 0 0,1-1 1 0 0,-1 1 0 0 0,1 0-1 0 0,0-1 1 0 0,0 1-1 0 0,0 0 1 0 0,1 0-1 0 0,-1 0 1 0 0,1 0-1 0 0,-1 0 1 0 0,1 0-1 0 0,0 0 1 0 0,0 0-1 0 0,0 0 1 0 0,1 0-1 0 0,-1-1 1 0 0,1 1 0 0 0,-1 0-1 0 0,1 0 1 0 0,0 0-1 0 0,0 0 1 0 0,0-1-1 0 0,1 1 1 0 0,-1 0-1 0 0,1-1 1 0 0,-1 1-1 0 0,1-1 1 0 0,0 0-1 0 0,0 1 1 0 0,0-1-1 0 0,0 0 1 0 0,0 0 0 0 0,1 0-1 0 0,-1-1 1 0 0,0 1-1 0 0,3 0-68 0 0,3 1 301 0 0,0 0 1 0 0,1-1-1 0 0,-1 0 0 0 0,1-1 1 0 0,0 0-1 0 0,-1 0 0 0 0,1-1 0 0 0,0 0 1 0 0,0 0-1 0 0,-1-1 0 0 0,1 0 1 0 0,0-1-1 0 0,-1 0 0 0 0,1 0 0 0 0,-1-1 1 0 0,0 0-1 0 0,0-1 0 0 0,0 0 1 0 0,0 0-1 0 0,0-1-301 0 0,3-1 94 0 0,-1-1-1 0 0,0 0 1 0 0,-1 0 0 0 0,1-1 0 0 0,-2-1 0 0 0,1 1-1 0 0,-1-1 1 0 0,0-1 0 0 0,-1 1 0 0 0,0-1 0 0 0,-1-1-1 0 0,0 1 1 0 0,-1-1 0 0 0,3-7-94 0 0,-6 13-59 0 0,0 0 0 0 0,-1 0 0 0 0,0 1 0 0 0,1-1 0 0 0,-2 0 0 0 0,1 0 0 0 0,-1 0 0 0 0,0 0 0 0 0,0 0 0 0 0,0 0 0 0 0,0 0 0 0 0,-1 0 0 0 0,0 0 0 0 0,0 1-1 0 0,0-1 1 0 0,-1 0 0 0 0,0 0 0 0 0,0 1 0 0 0,0-1 59 0 0,0 2-301 0 0,0 0-1 0 0,-1 0 0 0 0,1 0 0 0 0,0 1 0 0 0,-1-1 1 0 0,0 1-1 0 0,0-1 0 0 0,0 1 0 0 0,0 0 1 0 0,0 0-1 0 0,0 0 0 0 0,0 1 0 0 0,0-1 0 0 0,-1 1 1 0 0,1 0-1 0 0,-1 0 0 0 0,-2-1 302 0 0,-20 1-8938 0 0,18 1 2034 0 0</inkml:trace>
  <inkml:trace contextRef="#ctx0" brushRef="#br0" timeOffset="1517.741">2584 950 9578 0 0,'0'0'2038'0'0,"0"0"-405"0"0,0 0-155 0 0,0 0-131 0 0,0 0-212 0 0,0 0-180 0 0,0 0-171 0 0,32-20-122 0 0,98-64-144 0 0,-41 8 509 0 0,-11-12-208 0 0,-98 109-1150 0 0,-26 42-22 0 0,34 17 23 0 0,13-77 339 0 0,0 0 0 0 0,1 0-1 0 0,0-1 1 0 0,-1 1 0 0 0,1-1-1 0 0,0 0 1 0 0,0 1 0 0 0,0-1-1 0 0,0 0 1 0 0,1 0 0 0 0,-1 0-1 0 0,1 0 1 0 0,-1-1 0 0 0,1 1-1 0 0,-1-1 1 0 0,1 1 0 0 0,0-1-1 0 0,0 0 1 0 0,0 0 0 0 0,0 0 0 0 0,0-1-1 0 0,0 1 1 0 0,0 0 0 0 0,0-1-1 0 0,0 0 1 0 0,0 0 0 0 0,0 0-1 0 0,0 0 1 0 0,0-1 0 0 0,2 0-9 0 0,3 2 156 0 0,1-2 1 0 0,-1 1 0 0 0,0-1 0 0 0,0 0 0 0 0,0-1 0 0 0,1 0 0 0 0,-1-1 0 0 0,-1 1 0 0 0,1-1-1 0 0,0-1 1 0 0,-1 1 0 0 0,0-1 0 0 0,0-1 0 0 0,0 1 0 0 0,0-1 0 0 0,0-1 0 0 0,0 0-157 0 0,1-1 86 0 0,-1-1-1 0 0,1 0 1 0 0,-1 0 0 0 0,-1 0 0 0 0,1-1-1 0 0,-1 0 1 0 0,-1 0 0 0 0,0 0 0 0 0,0-1 0 0 0,-1 0-1 0 0,1-3-85 0 0,17-74-6767 0 0,-22 86 6451 0 0,3-10-2912 0 0,1 4-3214 0 0,-1 0-1636 0 0</inkml:trace>
  <inkml:trace contextRef="#ctx0" brushRef="#br0" timeOffset="1888.911">3494 552 3265 0 0,'0'0'4917'0'0,"0"0"-2014"0"0,0 0-931 0 0,0 0-199 0 0,0 0-147 0 0,0 0-258 0 0,0 0-332 0 0,0 0-290 0 0,0 0-224 0 0,0 0-132 0 0,0 0-90 0 0,0 0-53 0 0,-12 9-6 0 0,-99 75 419 0 0,109-83-652 0 0,-2 1-19 0 0,0 1 0 0 0,0-1 0 0 0,0 1 0 0 0,0-1 0 0 0,1 1-1 0 0,-1 0 1 0 0,1 1 0 0 0,0-1 0 0 0,0 0 0 0 0,0 1 0 0 0,1 0 0 0 0,-1-1-1 0 0,1 1 1 0 0,0 0 0 0 0,0 0 0 0 0,0 1 0 0 0,0-1 0 0 0,1 0 0 0 0,0 1-1 0 0,0-1 1 0 0,0 1 0 0 0,0-1 0 0 0,1 1 11 0 0,2-3-11 0 0,0 0 0 0 0,0 1 0 0 0,1-1 1 0 0,-1 0-1 0 0,1 0 0 0 0,-1-1 0 0 0,1 1 0 0 0,0-1 0 0 0,0 1 0 0 0,0-1 1 0 0,0 0-1 0 0,0 0 0 0 0,0 0 0 0 0,0 0 0 0 0,0-1 0 0 0,0 1 0 0 0,0-1 1 0 0,0 0-1 0 0,0 0 0 0 0,1 0 0 0 0,0 0 11 0 0,-2 0-3 0 0,8 0 7 0 0,-1 0-1 0 0,1 0 1 0 0,-1 1 0 0 0,1 0 0 0 0,-1 1-1 0 0,1 0 1 0 0,-1 1 0 0 0,0-1-1 0 0,0 2 1 0 0,0-1 0 0 0,-1 1 0 0 0,1 1-1 0 0,-1 0 1 0 0,0 0 0 0 0,0 0-1 0 0,0 1 1 0 0,-1 0 0 0 0,3 4-4 0 0,-8-5 22 0 0,0 0-1 0 0,-1 0 1 0 0,0 0 0 0 0,0 0 0 0 0,0 0-1 0 0,-1 1 1 0 0,1-1 0 0 0,-1 0-1 0 0,0 0 1 0 0,-1 1 0 0 0,1-1 0 0 0,-1 0-1 0 0,0 0 1 0 0,-1 0 0 0 0,1 1-1 0 0,-1-1 1 0 0,0-1 0 0 0,0 1 0 0 0,-1 0-1 0 0,1 0 1 0 0,-2 1-22 0 0,-5 4-135 0 0,-1 1-1 0 0,0-1 1 0 0,0-1 0 0 0,-1 0-1 0 0,-1-1 1 0 0,1 0 0 0 0,-1 0 0 0 0,0-1-1 0 0,-1-1 1 0 0,0 0 0 0 0,0-1-1 0 0,0 0 1 0 0,-5 0 135 0 0,17-4-625 0 0,-22 2-916 0 0,17-4-2561 0 0,3-2-4704 0 0,3-1 3629 0 0</inkml:trace>
  <inkml:trace contextRef="#ctx0" brushRef="#br0" timeOffset="2150.179">3924 401 13835 0 0,'0'0'1919'0'0,"0"0"-664"0"0,0 0-208 0 0,0 0 77 0 0,0 0-77 0 0,0 0-221 0 0,0 0-232 0 0,0 0-166 0 0,0 0-77 0 0,-5 34-61 0 0,-15 102-52 0 0,-4 74 246 0 0,24-107-2775 0 0,0-81-2121 0 0,0 1-3662 0 0,0-17-587 0 0</inkml:trace>
  <inkml:trace contextRef="#ctx0" brushRef="#br0" timeOffset="2313.713">3578 737 9610 0 0,'0'0'2657'0'0,"0"0"-1065"0"0,0 0-264 0 0,0 0-15 0 0,0 0-233 0 0,0 0-272 0 0,0 0-224 0 0,210-63-168 0 0,-186 59-112 0 0,4 4-120 0 0,-6 0-64 0 0,2 0-112 0 0,-4 0-120 0 0,-2 8-232 0 0,-3-1-576 0 0,0-3-1056 0 0,-8 3-2513 0 0,1-3-7378 0 0</inkml:trace>
  <inkml:trace contextRef="#ctx0" brushRef="#br0" timeOffset="2507.668">4154 895 12115 0 0,'0'0'4569'0'0,"0"0"-3065"0"0,0 0-296 0 0,0 0 80 0 0,0 0-223 0 0,0 0-377 0 0,0 0-312 0 0,0 0-208 0 0,0 0-96 0 0,0 0-72 0 0,0 0 0 0 0,0 0-144 0 0,0 0-216 0 0,2 73-280 0 0,-2-73-721 0 0,0 0-1055 0 0,0 0-2441 0 0,0 0-7402 0 0</inkml:trace>
  <inkml:trace contextRef="#ctx0" brushRef="#br0" timeOffset="2849.519">4184 0 13635 0 0,'0'0'1402'0'0,"0"0"-314"0"0,0 0-48 0 0,0 0 127 0 0,0 0 104 0 0,0 0-79 0 0,0 0-180 0 0,0 0-179 0 0,0 0-152 0 0,0 0-56 0 0,0 0-51 0 0,30 36-22 0 0,94 112 28 0 0,-39-42 483 0 0,-69-88-983 0 0,-1 1 0 0 0,-1 0 1 0 0,-1 1-1 0 0,0 1 0 0 0,-2 0 0 0 0,0 1 1 0 0,-1-1-1 0 0,-2 2 0 0 0,0 0 0 0 0,-1 0 1 0 0,-1 0-1 0 0,-2 0 0 0 0,0 1 0 0 0,-2 0 0 0 0,0 0 1 0 0,-1 0-1 0 0,-2 0 0 0 0,0 0 0 0 0,-5 17-80 0 0,-2-11-308 0 0,-2 0 0 0 0,-1 0 0 0 0,-2-1 0 0 0,-1-1 0 0 0,-1 0 0 0 0,-1-1 0 0 0,-1-1 0 0 0,-2-1 1 0 0,0 0-1 0 0,-2-1 0 0 0,-22 19 308 0 0,-19 18-5268 0 0,-2-4-4102 0 0,46-41-844 0 0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17.7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1 103 6929 0 0,'0'0'1186'0'0,"0"0"-110"0"0,0 0 85 0 0,0 0 259 0 0,0 0 37 0 0,0 0-142 0 0,0 0-158 0 0,0 0-142 0 0,33-3-145 0 0,108-10-144 0 0,274-44 1977 0 0,-251 28-7086 0 0,-155 28 2469 0 0,-5 1-1366 0 0,-1 0-2717 0 0,-3 0 556 0 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17.8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3209 0 0,'0'0'736'0'0,"0"0"304"0"0,0 0 168 0 0,0 0 145 0 0,0 0 23 0 0,0 0-112 0 0,0 0-160 0 0,0 0-215 0 0,0 0-257 0 0,208 33-248 0 0,-172-41-232 0 0,10-3-280 0 0,2 0-632 0 0,6-3-1217 0 0,-10-1-2096 0 0,-15 7-2336 0 0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13.3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256 622 0 0 0,'0'0'292'0'0,"0"0"656"0"0,0 0 305 0 0,0 0 96 0 0,0 0-47 0 0,0 0-85 0 0,0 0-170 0 0,-6-17-189 0 0,-16-49-153 0 0,0 43 949 0 0,18 22-1323 0 0,-1 2-288 0 0,1 0 1 0 0,-1 0 0 0 0,1 1-1 0 0,-1-1 1 0 0,1 1 0 0 0,-1 0-1 0 0,1 0 1 0 0,0 0-1 0 0,0 0 1 0 0,0 1 0 0 0,0 0-1 0 0,1 0 1 0 0,-1 0 0 0 0,1 0-1 0 0,-1 1 1 0 0,1-1 0 0 0,0 1-1 0 0,0 0 1 0 0,1 0 0 0 0,-1 0-1 0 0,1 0 1 0 0,0 0-1 0 0,0 0 1 0 0,0 1 0 0 0,0 1-44 0 0,-7 9 49 0 0,-4 3-68 0 0,1 0 0 0 0,0 2 0 0 0,2-1 1 0 0,0 1-1 0 0,1 1 0 0 0,2-1 0 0 0,0 1 0 0 0,1 1 0 0 0,0-1 0 0 0,2 1 1 0 0,1 0-1 0 0,1 0 0 0 0,1 0 0 0 0,0 1 0 0 0,2 5 19 0 0,1-23 82 0 0,0-1-1 0 0,1 1 1 0 0,-1 0 0 0 0,1-1-1 0 0,0 1 1 0 0,0-1-1 0 0,1 0 1 0 0,-1 0-1 0 0,1 0 1 0 0,0 0 0 0 0,0-1-1 0 0,0 0 1 0 0,0 0-1 0 0,1 0 1 0 0,-1 0-1 0 0,1 0 1 0 0,0-1 0 0 0,0 0-1 0 0,0 0 1 0 0,0 0-1 0 0,0-1 1 0 0,0 0-1 0 0,0 0 1 0 0,1 0 0 0 0,-1 0-1 0 0,0-1 1 0 0,1 0-1 0 0,-1 0 1 0 0,0-1 0 0 0,1 1-1 0 0,-1-1 1 0 0,0 0-1 0 0,0 0 1 0 0,0-1-1 0 0,0 0 1 0 0,0 0 0 0 0,0 0-1 0 0,0 0 1 0 0,0-1-1 0 0,-1 0 1 0 0,3-2-82 0 0,25-17 445 0 0,-2-2-1 0 0,-1-1 1 0 0,-1-1 0 0 0,-1-1 0 0 0,-1-2-1 0 0,-2-1 1 0 0,0 0 0 0 0,-3-2-445 0 0,2-1 140 0 0,-2 0-1 0 0,-1-2 1 0 0,-1 0-1 0 0,-3-1 1 0 0,-1 0 0 0 0,-1-2-1 0 0,-2 0 1 0 0,-2 0-1 0 0,1-16-139 0 0,-7-119-132 0 0,-3 165 72 0 0,-1-1 1 0 0,-1 1-1 0 0,1-1 0 0 0,-2 1 0 0 0,1 0 1 0 0,-1-1-1 0 0,0 1 0 0 0,-1 0 0 0 0,0 0 1 0 0,0 0-1 0 0,-1 1 0 0 0,0-1 0 0 0,0 1 1 0 0,-1 0-1 0 0,0 0 0 0 0,0 0 0 0 0,0 1 1 0 0,-1 0-1 0 0,0 0 0 0 0,0 0 0 0 0,-1 1 1 0 0,0-1-1 0 0,0 2 0 0 0,0-1 0 0 0,0 1 1 0 0,-1 0-1 0 0,1 1 0 0 0,-1-1 0 0 0,0 2 1 0 0,0-1-1 0 0,0 1 0 0 0,-1 0 0 0 0,1 1 1 0 0,-1 0-1 0 0,1 0 0 0 0,-3 1 60 0 0,2 3-9 0 0,1 2 0 0 0,1-1 0 0 0,-1 1 0 0 0,1 0 1 0 0,0 1-1 0 0,0-1 0 0 0,0 2 0 0 0,1-1 0 0 0,0 1 0 0 0,0-1 0 0 0,0 2 0 0 0,1-1 0 0 0,0 1 0 0 0,1-1 0 0 0,0 1 1 0 0,0 1-1 0 0,1-1 0 0 0,-1 0 0 0 0,2 1 0 0 0,-1 0 0 0 0,2-1 0 0 0,-2 8 9 0 0,-3 17 143 0 0,1-1 1 0 0,2 1-1 0 0,1 0 0 0 0,2 0 0 0 0,1 1 0 0 0,1-1 1 0 0,2-1-1 0 0,2 1 0 0 0,0-1 0 0 0,3 1 1 0 0,0-2-1 0 0,2 0 0 0 0,1 0 0 0 0,2-1 1 0 0,16 27-144 0 0,106 149 284 0 0,-60-125-427 0 0,-58-75-2361 0 0,-9-26-5770 0 0,-5 9 3635 0 0,-2 3 273 0 0</inkml:trace>
  <inkml:trace contextRef="#ctx0" brushRef="#br0" timeOffset="655.488">1051 393 0 0 0,'0'0'1516'0'0,"0"0"1"0"0,0 0 62 0 0,0 0 21 0 0,0 0-41 0 0,0 0-137 0 0,0 0-225 0 0,0 0-233 0 0,0 0-269 0 0,0 0-237 0 0,0 0-153 0 0,0 0-78 0 0,0 0 13 0 0,-24 13 53 0 0,-76 39 25 0 0,96-50-279 0 0,1 0 0 0 0,-1 0 1 0 0,0 0-1 0 0,1 1 0 0 0,-1-1 1 0 0,1 1-1 0 0,0 0 1 0 0,0 0-1 0 0,0 0 0 0 0,0 0 1 0 0,1 0-1 0 0,-1 1 0 0 0,1-1 1 0 0,0 1-1 0 0,0-1 0 0 0,0 1 1 0 0,0 0-1 0 0,1 0 0 0 0,0 0 1 0 0,-1 3-40 0 0,-4 11 162 0 0,-4 9 82 0 0,1-1 0 0 0,2 2-1 0 0,1-1 1 0 0,0 1 0 0 0,3 0 0 0 0,0 0-1 0 0,1 0 1 0 0,2 0 0 0 0,3 23-244 0 0,-2-42 94 0 0,0 1-1 0 0,1 0 1 0 0,0 0-1 0 0,1-1 1 0 0,0 0 0 0 0,0 1-1 0 0,1-1 1 0 0,1 0-1 0 0,-1 0 1 0 0,1-1 0 0 0,1 0-1 0 0,-1 0 1 0 0,2 0-1 0 0,-1 0 1 0 0,1-1 0 0 0,0 0-1 0 0,0 0 1 0 0,1-1-1 0 0,0 0 1 0 0,0-1 0 0 0,0 1-1 0 0,1-2 1 0 0,0 1-1 0 0,0-1 1 0 0,0 0-1 0 0,0-1 1 0 0,1 0 0 0 0,-1-1-1 0 0,1 0 1 0 0,0 0-1 0 0,0-1 1 0 0,-1 0 0 0 0,7-1-94 0 0,1 0 214 0 0,0-1 1 0 0,0-1 0 0 0,0 0 0 0 0,0-1 0 0 0,0-1 0 0 0,-1-1-1 0 0,0 0 1 0 0,0-2 0 0 0,0 1 0 0 0,-1-2 0 0 0,14-8-215 0 0,-15 8 36 0 0,0 0 1 0 0,-1-1-1 0 0,0 0 0 0 0,0-1 1 0 0,-1 0-1 0 0,0-1 1 0 0,-1-1-1 0 0,-1 0 1 0 0,1 0-1 0 0,-2-1 0 0 0,0 0 1 0 0,0-1-1 0 0,-1 0 1 0 0,-1 0-1 0 0,-1-1 1 0 0,0 0-1 0 0,0 0 0 0 0,-2 0 1 0 0,0-1-1 0 0,0 0 1 0 0,-2 1-1 0 0,0-1 0 0 0,-1 0 1 0 0,0 0-1 0 0,-1 0 1 0 0,-2-4-37 0 0,0 11-296 0 0,-1 1 1 0 0,0 0 0 0 0,0 0 0 0 0,-1 0-1 0 0,0 1 1 0 0,0-1 0 0 0,-1 1-1 0 0,0 0 1 0 0,0 0 0 0 0,-1 0 0 0 0,0 1-1 0 0,0 0 1 0 0,0 0 0 0 0,-1 1 0 0 0,0 0-1 0 0,0 0 1 0 0,-6-3 295 0 0,-87-25-11956 0 0,80 32 5500 0 0</inkml:trace>
  <inkml:trace contextRef="#ctx0" brushRef="#br0" timeOffset="950.293">804 728 0 0 0,'0'0'870'0'0,"0"0"-190"0"0,0 0 172 0 0,0 0 308 0 0,0 0 330 0 0,0 0 139 0 0,0 0 17 0 0,0 0-31 0 0,0 0-109 0 0,0 0-150 0 0,0 0-134 0 0,0 0-117 0 0,0 0-134 0 0,26 3-116 0 0,82 9-67 0 0,-6-26 1133 0 0,115-34 766 0 0,-100 44-2118 0 0,-53 33-502 0 0,58-19-2209 0 0,-81-15-1691 0 0,-1-3-3976 0 0,-28 4-1396 0 0</inkml:trace>
  <inkml:trace contextRef="#ctx0" brushRef="#br0" timeOffset="2973.319">158 1376 0 0 0,'0'0'512'0'0,"0"0"611"0"0,38-11 148 0 0,123-35-65 0 0,31 8 1996 0 0,106-14 1323 0 0,95 5-4525 0 0,16 3-3210 0 0,-309 33-4237 0 0,-89 10 6265 0 0</inkml:trace>
  <inkml:trace contextRef="#ctx0" brushRef="#br0" timeOffset="3558.826">955 1465 424 0 0,'0'0'931'0'0,"0"0"-491"0"0,0 0-187 0 0,0 0 90 0 0,0 0 249 0 0,0 0 264 0 0,0 0 185 0 0,0 0 74 0 0,0 0-64 0 0,0 0-114 0 0,-29 31-111 0 0,-93 99-88 0 0,56-45 644 0 0,56-71-1051 0 0,0 0 1 0 0,1 0-1 0 0,0 1 0 0 0,1 0 1 0 0,0 0-1 0 0,1 1 0 0 0,1 0 0 0 0,1 0 1 0 0,0 0-1 0 0,1 1 0 0 0,1 0 1 0 0,1 0-1 0 0,0 0 0 0 0,1 14-331 0 0,3-26 89 0 0,1-1 0 0 0,-1 0 0 0 0,1 0-1 0 0,0 0 1 0 0,0-1 0 0 0,0 1 0 0 0,1 0 0 0 0,-1-1-1 0 0,1 0 1 0 0,0 0 0 0 0,0 0 0 0 0,0-1 0 0 0,0 1-1 0 0,0-1 1 0 0,1 0 0 0 0,-1 0 0 0 0,1 0-1 0 0,0-1 1 0 0,-1 0 0 0 0,1 0 0 0 0,0 0 0 0 0,0 0-1 0 0,0-1 1 0 0,-1 1 0 0 0,1-1 0 0 0,0-1 0 0 0,0 1-1 0 0,0-1 1 0 0,0 1 0 0 0,-1-1 0 0 0,1-1-1 0 0,0 1 1 0 0,2-2-89 0 0,28-11 262 0 0,-1-1-1 0 0,0-2 0 0 0,-1-2 0 0 0,-1 0 0 0 0,-1-3 1 0 0,0 0-1 0 0,-2-2 0 0 0,20-21-261 0 0,-17 15 55 0 0,-1-1-1 0 0,-1-1 1 0 0,-2-2 0 0 0,-1-1-1 0 0,-2-1 1 0 0,-1-1 0 0 0,-2-1-1 0 0,-2-1 1 0 0,-2-1 0 0 0,5-15-55 0 0,-19 41-77 0 0,0 0 1 0 0,-1 0-1 0 0,-1 0 1 0 0,0 0-1 0 0,-1 0 1 0 0,-1-1-1 0 0,0 1 1 0 0,-1 0-1 0 0,0-1 1 0 0,-3-11 76 0 0,3 22-57 0 0,0-1-1 0 0,0 0 1 0 0,0 0 0 0 0,0 1 0 0 0,-1-1 0 0 0,0 1 0 0 0,0-1 0 0 0,0 1 0 0 0,-1 0 0 0 0,0-1 0 0 0,1 1-1 0 0,-1 1 1 0 0,-1-1 0 0 0,1 0 0 0 0,0 1 0 0 0,-1 0 0 0 0,0-1 0 0 0,0 2 0 0 0,0-1 0 0 0,0 0-1 0 0,0 1 1 0 0,-1 0 0 0 0,1 0 0 0 0,-1 0 0 0 0,1 0 0 0 0,-1 1 0 0 0,0-1 0 0 0,1 1 0 0 0,-1 1-1 0 0,0-1 1 0 0,0 1 0 0 0,-3-1 57 0 0,1 2-21 0 0,-1 0-1 0 0,1 1 0 0 0,0-1 1 0 0,0 1-1 0 0,0 1 0 0 0,1-1 1 0 0,-1 1-1 0 0,0 0 1 0 0,1 1-1 0 0,0-1 0 0 0,0 1 1 0 0,0 1-1 0 0,0-1 0 0 0,1 1 1 0 0,-1 0-1 0 0,1 0 0 0 0,0 1 1 0 0,1-1-1 0 0,-1 1 1 0 0,1 0-1 0 0,1 0 0 0 0,-1 1 22 0 0,-5 8 59 0 0,1 0 0 0 0,0 1-1 0 0,1 0 1 0 0,1 0 0 0 0,0 0-1 0 0,1 1 1 0 0,1 0 0 0 0,-1 17-59 0 0,2-20 48 0 0,1 0 0 0 0,1 0 1 0 0,1 1-1 0 0,0-1 1 0 0,0 0-1 0 0,2 0 1 0 0,0 1-1 0 0,0-1 1 0 0,2 0-1 0 0,-1-1 0 0 0,2 1 1 0 0,0-1-1 0 0,0 1 1 0 0,1-2-1 0 0,1 1 1 0 0,0-1-1 0 0,1 0 0 0 0,0 0 1 0 0,7 6-49 0 0,-6-8-6 0 0,1 0 0 0 0,-1 0 1 0 0,2-2-1 0 0,0 1 0 0 0,0-1 1 0 0,0-1-1 0 0,1 0 0 0 0,0 0 1 0 0,0-1-1 0 0,1-1 0 0 0,-1 0 1 0 0,1-1-1 0 0,0 0 0 0 0,1-1 1 0 0,-1-1-1 0 0,5 1 6 0 0,-11-3-479 0 0,0 0 1 0 0,0-1-1 0 0,1 0 1 0 0,-1 0-1 0 0,0 0 1 0 0,0-1-1 0 0,0 0 1 0 0,0 0-1 0 0,0-1 1 0 0,-1 0-1 0 0,1 0 1 0 0,5-4 478 0 0,20-14-7910 0 0,-22 16 2198 0 0</inkml:trace>
  <inkml:trace contextRef="#ctx0" brushRef="#br0" timeOffset="3867.8">1881 1288 8002 0 0,'0'0'1489'0'0,"0"0"-788"0"0,0 0-123 0 0,0 0 274 0 0,0 0 249 0 0,0 0 100 0 0,0 0-36 0 0,0 0-152 0 0,-9 35-214 0 0,-31 110-219 0 0,7-16 387 0 0,31-118-890 0 0,0-3 42 0 0,0 0 1 0 0,1 0-1 0 0,0 1 1 0 0,1-1-1 0 0,-1 1 1 0 0,1-1-1 0 0,1 0 1 0 0,0 1-1 0 0,0-1 1 0 0,1 0-1 0 0,0 1 1 0 0,0-1-1 0 0,1 0 0 0 0,0-1 1 0 0,0 1-1 0 0,4 6-119 0 0,-2-8 84 0 0,1-1 0 0 0,-1 1 0 0 0,1-1 0 0 0,1 0 0 0 0,-1 0 0 0 0,1-1 0 0 0,0 0 0 0 0,0 0 0 0 0,0 0 0 0 0,0-1 0 0 0,1 0 0 0 0,-1-1 0 0 0,1 0 0 0 0,0 0 0 0 0,0 0 0 0 0,0-1 0 0 0,-1 0 0 0 0,1-1 0 0 0,0 0 0 0 0,0 0 0 0 0,0 0-1 0 0,0-1 1 0 0,3-1-84 0 0,84-34-124 0 0,-47-9-3134 0 0,-39 17-811 0 0,-11 9-5279 0 0,-1 15 3780 0 0</inkml:trace>
  <inkml:trace contextRef="#ctx0" brushRef="#br0" timeOffset="4056.19">1614 1568 9650 0 0,'0'0'562'0'0,"0"0"-60"0"0,0 0 254 0 0,0 0 175 0 0,0 0 19 0 0,0 0-23 0 0,31 0-42 0 0,99-1-90 0 0,67-28 872 0 0,34-22-2986 0 0,-155 30-2273 0 0,-2-2-3774 0 0,-47 15 2018 0 0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22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518 218 0 0 0,'0'0'460'0'0,"0"0"500"0"0,0 0 130 0 0,0 0-73 0 0,0 0-179 0 0,0 0-207 0 0,0 0-181 0 0,0-1 495 0 0,-38 131 4440 0 0,-57 105-3702 0 0,75-190-1630 0 0,-2-2 1 0 0,-1 0-1 0 0,-3-2 0 0 0,-25 33-53 0 0,-47 14 46 0 0,19-72 914 0 0,75-17-927 0 0,1-1 0 0 0,-1 0 1 0 0,1 0-1 0 0,0 0 1 0 0,0 0-1 0 0,0 0 0 0 0,0-1 1 0 0,0 1-1 0 0,1-1 0 0 0,-1 0 1 0 0,1 0-1 0 0,-1 0 0 0 0,1 0 1 0 0,0 0-1 0 0,0 0 0 0 0,0 0 1 0 0,1-1-1 0 0,-1 1 0 0 0,1-1 1 0 0,0 0-1 0 0,0 1 0 0 0,0-1 1 0 0,1 0-1 0 0,-1-2-33 0 0,-4-23 1 0 0,2-1 1 0 0,1 1-1 0 0,1-1 1 0 0,2 0-1 0 0,1 1 1 0 0,1-1-1 0 0,2 1 1 0 0,0 0-1 0 0,2 0 1 0 0,9-22-2 0 0,-12 35 33 0 0,1 0 1 0 0,1 1 0 0 0,0 0 0 0 0,1 0-1 0 0,1 0 1 0 0,0 1 0 0 0,1 0 0 0 0,0 0-1 0 0,1 1 1 0 0,4-3-34 0 0,-11 15 21 0 0,-1 0-1 0 0,1 1 0 0 0,0-1 1 0 0,0 0-1 0 0,0 1 1 0 0,-1-1-1 0 0,1 1 1 0 0,0 0-1 0 0,0 0 1 0 0,0 0-1 0 0,0 1 1 0 0,0-1-1 0 0,0 1 1 0 0,-1-1-1 0 0,1 1 1 0 0,0 0-1 0 0,0 0 0 0 0,-1 0 1 0 0,1 0-1 0 0,-1 1 1 0 0,1-1-1 0 0,-1 1 1 0 0,1 0-1 0 0,-1-1 1 0 0,0 1-1 0 0,0 0 1 0 0,0 0-1 0 0,0 0 1 0 0,0 1-1 0 0,0-1 1 0 0,-1 0-1 0 0,1 1 0 0 0,-1-1 1 0 0,0 1-1 0 0,1 1-20 0 0,8 7 123 0 0,144 148 1540 0 0,29 7-420 0 0,-113-93-1000 0 0,-51-37-2545 0 0,-19-35 991 0 0,4-1-8111 0 0,-4 0 2639 0 0</inkml:trace>
  <inkml:trace contextRef="#ctx0" brushRef="#br0" timeOffset="629.998">1219 1 1536 0 0,'0'0'1075'0'0,"0"0"-97"0"0,0 0-50 0 0,0 0 100 0 0,0 0 155 0 0,0 0 40 0 0,0 0-109 0 0,0 0-217 0 0,0 0-171 0 0,0 0-33 0 0,0 0 61 0 0,0 0 90 0 0,0 13 7 0 0,-8 107 1224 0 0,-146 406-110 0 0,117-386-1658 0 0,38-139-260 0 0,1 1 0 0 0,-1 0 0 0 0,0 0 0 0 0,1 0 0 0 0,-1-1 0 0 0,1 1 0 0 0,-1-1 0 0 0,1 1 0 0 0,0-1 0 0 0,0 0 0 0 0,0 0 0 0 0,0 0 0 0 0,0 0 0 0 0,0 0 0 0 0,0 0 0 0 0,0 0 0 0 0,0 0-1 0 0,0-1 1 0 0,0 1 0 0 0,0-1 0 0 0,0 0 0 0 0,1 0 0 0 0,-1 0 0 0 0,0 0 0 0 0,0 0 0 0 0,1 0 0 0 0,-1 0 0 0 0,0-1 0 0 0,0 1 0 0 0,0-1 0 0 0,2 0-47 0 0,6 1 213 0 0,158-23 989 0 0,-69-6-861 0 0,-89 23-2628 0 0,-19-9-9675 0 0,5 14 4822 0 0</inkml:trace>
  <inkml:trace contextRef="#ctx0" brushRef="#br0" timeOffset="878.955">774 431 2353 0 0,'0'0'4829'0'0,"0"0"-3026"0"0,0 0-743 0 0,0 0 127 0 0,0 0 230 0 0,0 0 14 0 0,0 0-178 0 0,0 0-220 0 0,35-6-177 0 0,113-23-137 0 0,107 5 1144 0 0,18 20-2778 0 0,-169 5-4134 0 0,-79 0 1595 0 0,1 1-3338 0 0,-11-2 3198 0 0</inkml:trace>
  <inkml:trace contextRef="#ctx0" brushRef="#br0" timeOffset="1116.751">1873 538 6297 0 0,'0'0'1130'0'0,"0"0"104"0"0,0 0 293 0 0,0 0 160 0 0,0 0 96 0 0,0 0-72 0 0,0 0-140 0 0,0 0-183 0 0,0 0-408 0 0,31 8-209 0 0,103 24-130 0 0,-51-26 231 0 0,-68-8-698 0 0,277-71 921 0 0,-228 46-1648 0 0,-44 3-3209 0 0,-26-9-8299 0 0,2 28 5576 0 0</inkml:trace>
  <inkml:trace contextRef="#ctx0" brushRef="#br0" timeOffset="1337.998">2160 170 6441 0 0,'0'0'759'0'0,"0"0"-9"0"0,0 0 138 0 0,0 0 208 0 0,0 0 192 0 0,0 0 85 0 0,-1 35-20 0 0,0 110-180 0 0,0-89-521 0 0,2 0 0 0 0,2 0 0 0 0,9 41-652 0 0,-7-51-577 0 0,4 13-2258 0 0,1-21-7948 0 0,-9-33 7901 0 0</inkml:trace>
  <inkml:trace contextRef="#ctx0" brushRef="#br0" timeOffset="2196.967">2480 811 0 0 0,'0'0'1608'0'0,"0"0"-1045"0"0,0 0-301 0 0,0 0 199 0 0,0 0 346 0 0,0 0 338 0 0,0 0 232 0 0,0 0 120 0 0,0 0 8 0 0,0 0-46 0 0,0 0-42 0 0,0 0-38 0 0,0 0-59 0 0,14 10-61 0 0,43 32-60 0 0,-56-41-1143 0 0,0 0 0 0 0,0 0 0 0 0,0 0 0 0 0,0-1 0 0 0,0 1 0 0 0,0 0 0 0 0,1-1 0 0 0,-1 1 0 0 0,0 0-1 0 0,1-1 1 0 0,-1 1 0 0 0,0-1 0 0 0,1 0 0 0 0,-1 0 0 0 0,1 1 0 0 0,-1-1 0 0 0,0 0 0 0 0,1 0 0 0 0,-1 0 0 0 0,1 0 0 0 0,-1-1-1 0 0,0 1 1 0 0,1 0 0 0 0,-1 0 0 0 0,0-1 0 0 0,1 1 0 0 0,-1-1 0 0 0,0 0 0 0 0,1 1 0 0 0,-1-1 0 0 0,0 0 0 0 0,1 0-56 0 0,5-3 323 0 0,278-158 3307 0 0,-259 146-3512 0 0,-2-2 1 0 0,0 0-1 0 0,-1-2 0 0 0,-1 0 1 0 0,-1-2-1 0 0,-1 0 0 0 0,-1-1 1 0 0,-1-1-1 0 0,-1-1 1 0 0,-1 0-1 0 0,-1-2 0 0 0,9-21-118 0 0,-10-37 84 0 0,-15 84-130 0 0,0 0 1 0 0,1-1-1 0 0,-1 1 0 0 0,0 0 0 0 0,0 0 0 0 0,0 0 1 0 0,0 1-1 0 0,0-1 0 0 0,0 0 0 0 0,0 0 0 0 0,0 0 1 0 0,0 1-1 0 0,0-1 0 0 0,0 1 0 0 0,0-1 0 0 0,0 0 1 0 0,-1 1-1 0 0,1 0 0 0 0,0-1 0 0 0,0 1 0 0 0,-1 0 0 0 0,1 0 1 0 0,0 0-1 0 0,-1 0 0 0 0,1 0 0 0 0,0 0 0 0 0,-1 0 1 0 0,1 0-1 0 0,0 0 0 0 0,0 1 0 0 0,-1-1 0 0 0,1 0 1 0 0,0 1-1 0 0,0-1 0 0 0,0 1 0 0 0,-1-1 0 0 0,1 1 1 0 0,0 0-1 0 0,0 0 0 0 0,0-1 0 0 0,0 1 0 0 0,0 0 1 0 0,0 0 44 0 0,-10 9-151 0 0,0 0-1 0 0,0 1 0 0 0,1 1 0 0 0,0-1 0 0 0,1 1 0 0 0,0 1 0 0 0,1 0 1 0 0,0 1 152 0 0,2-3-67 0 0,1 0 0 0 0,0 1 0 0 0,0-1 0 0 0,1 1 0 0 0,1 0 0 0 0,0 0 0 0 0,1 0 0 0 0,0 0 0 0 0,1 1 0 0 0,0-1 0 0 0,1 1 0 0 0,0-1 0 0 0,1 0 0 0 0,2 11 67 0 0,2-15 10 0 0,0 0 0 0 0,0 0 0 0 0,0-1 1 0 0,1 0-1 0 0,0 0 0 0 0,0-1 0 0 0,1 1 0 0 0,0-1 0 0 0,0-1 0 0 0,1 1 0 0 0,-1-1 0 0 0,1-1 1 0 0,0 1-1 0 0,0-1 0 0 0,1-1 0 0 0,-1 0 0 0 0,1 0 0 0 0,0 0 0 0 0,-1-1 0 0 0,1-1 1 0 0,0 1-1 0 0,4-1-10 0 0,7 1 103 0 0,-1 0 1 0 0,1-2-1 0 0,0 0 1 0 0,0-1-1 0 0,0-1 1 0 0,-1-1-1 0 0,1-1 1 0 0,-1 0-1 0 0,0-2 1 0 0,0 0-1 0 0,-1-1 1 0 0,1-1 0 0 0,-2 0-1 0 0,1-2 1 0 0,-1 0-1 0 0,-1-1 1 0 0,0-1-1 0 0,0 0 1 0 0,-1-1-1 0 0,-1 0 1 0 0,0-2-1 0 0,-1 1 1 0 0,0-2-1 0 0,4-8-103 0 0,40-88-8 0 0,-55 108-47 0 0,-1-1 0 0 0,0 1 0 0 0,0-1 0 0 0,0 0-1 0 0,-1 1 1 0 0,0-1 0 0 0,0 0 0 0 0,0 0 0 0 0,0 0 0 0 0,-1 1 0 0 0,1-1 0 0 0,-1 0 0 0 0,-1 1 0 0 0,1-1 0 0 0,-1 1-1 0 0,1-1 1 0 0,-1 1 0 0 0,-1 0 0 0 0,1 0 0 0 0,0 0 0 0 0,-1 0 0 0 0,0 0 0 0 0,0 0 0 0 0,0 1 0 0 0,-1-2 55 0 0,0 4-115 0 0,1-1 1 0 0,0 1 0 0 0,0 0-1 0 0,-1 0 1 0 0,1 0-1 0 0,0 0 1 0 0,-1 1 0 0 0,1-1-1 0 0,-1 1 1 0 0,1 0 0 0 0,0 0-1 0 0,-1 0 1 0 0,1 0-1 0 0,-1 1 1 0 0,1 0 0 0 0,-1-1-1 0 0,1 1 1 0 0,0 0 0 0 0,0 1-1 0 0,-1-1 1 0 0,1 0 0 0 0,0 1-1 0 0,0 0 1 0 0,0 0-1 0 0,1 0 1 0 0,-1 0 0 0 0,0 0-1 0 0,1 0 1 0 0,-3 3 114 0 0,-4 4-89 0 0,0 1 0 0 0,0 0 0 0 0,1 0 0 0 0,0 0 0 0 0,1 1 0 0 0,0 1 0 0 0,1-1 0 0 0,0 1 1 0 0,0 0-1 0 0,2 0 0 0 0,-1 1 0 0 0,2-1 0 0 0,0 1 0 0 0,0 0 0 0 0,1 0 0 0 0,1 0 0 0 0,0 0 0 0 0,0 0 0 0 0,2 11 89 0 0,0-17 41 0 0,1-1 0 0 0,-1 0 1 0 0,1 0-1 0 0,0 0 0 0 0,1 0 0 0 0,-1 0 0 0 0,1 0 0 0 0,0-1 0 0 0,1 1 0 0 0,-1-1 1 0 0,1 0-1 0 0,0 0 0 0 0,0 0 0 0 0,1-1 0 0 0,-1 1 0 0 0,1-1 0 0 0,0 0 0 0 0,0-1 0 0 0,1 1 1 0 0,-1-1-1 0 0,1 0 0 0 0,0 0 0 0 0,3 1-41 0 0,10 4 323 0 0,-1-1 1 0 0,2-1-1 0 0,-1 0 0 0 0,1-1 1 0 0,-1-2-1 0 0,21 2-323 0 0,-11-2 338 0 0,0-2-1 0 0,0-1 0 0 0,0-1 1 0 0,-1-2-1 0 0,1-1 1 0 0,-1-1-1 0 0,1-1 0 0 0,-2-2 1 0 0,20-7-338 0 0,-31 9 48 0 0,0 0 1 0 0,-1-1-1 0 0,0 0 1 0 0,-1-1-1 0 0,1-1 0 0 0,-2 0 1 0 0,1-1-1 0 0,-1-1 1 0 0,-1 0-1 0 0,0-1 1 0 0,0 0-1 0 0,-1 0 1 0 0,-1-1-1 0 0,0-1 0 0 0,-1 0 1 0 0,0 0-1 0 0,-1-1 1 0 0,-1 0-1 0 0,0 0 1 0 0,-1-1-1 0 0,-1 0 0 0 0,0 0 1 0 0,-1 0-1 0 0,-1 0 1 0 0,0-6-49 0 0,-2 15-38 0 0,0-1 0 0 0,0 1 0 0 0,0-1 0 0 0,-1 1 0 0 0,0-1 0 0 0,-1 0 0 0 0,1 1 0 0 0,-2-1 0 0 0,1 1 0 0 0,-1 0 0 0 0,0-1 0 0 0,0 1 0 0 0,-1 0 0 0 0,0 0 0 0 0,0 0 0 0 0,-1 1 0 0 0,0-1 0 0 0,0 1 0 0 0,0 0 0 0 0,-1 0 0 0 0,0 0 0 0 0,0 1 0 0 0,-3-2 38 0 0,1 5-60 0 0,0 1-1 0 0,0 1 0 0 0,0-1 1 0 0,-1 2-1 0 0,1-1 1 0 0,0 0-1 0 0,0 1 1 0 0,-1 1-1 0 0,1-1 0 0 0,0 1 1 0 0,0 0-1 0 0,1 1 1 0 0,-1 0-1 0 0,0 0 0 0 0,1 0 1 0 0,0 1-1 0 0,0 0 1 0 0,0 0-1 0 0,0 0 0 0 0,0 1 1 0 0,1 0-1 0 0,0 0 1 0 0,0 0-1 0 0,0 1 61 0 0,2-3-2 0 0,-7 5-4 0 0,0 2 1 0 0,0 0-1 0 0,0 0 0 0 0,2 1 1 0 0,-1 0-1 0 0,1 0 0 0 0,1 1 1 0 0,0 0-1 0 0,1 0 0 0 0,0 1 1 0 0,1 0-1 0 0,0 0 0 0 0,1 0 1 0 0,0 0-1 0 0,1 1 0 0 0,1-1 1 0 0,0 1-1 0 0,1 0 0 0 0,0 0 1 0 0,1 0-1 0 0,1 0 0 0 0,0-1 1 0 0,1 1-1 0 0,1 1 6 0 0,5 1-91 0 0,1 1-1 0 0,1-2 1 0 0,1 1 0 0 0,0-1-1 0 0,0-1 1 0 0,2 0 0 0 0,0-1-1 0 0,0 0 1 0 0,1-1 0 0 0,1 0-1 0 0,0-1 1 0 0,0-1 0 0 0,1-1-1 0 0,1 0 1 0 0,-1-1 0 0 0,2 0 0 0 0,-1-2-1 0 0,1 0 1 0 0,12 2 91 0 0,29 8-3055 0 0,-19-9-4132 0 0,-20-3-2194 0 0</inkml:trace>
  <inkml:trace contextRef="#ctx0" brushRef="#br0" timeOffset="2615.948">4568 678 9146 0 0,'0'0'2526'0'0,"0"0"-490"0"0,0 0-267 0 0,0 0-226 0 0,0 0-370 0 0,0 0-315 0 0,0 0-254 0 0,0 0-221 0 0,0 0-177 0 0,0 0-100 0 0,0 0-50 0 0,0 0-28 0 0,-10 14 10 0 0,-32 46-4 0 0,40-56-23 0 0,0-1 1 0 0,0 1-1 0 0,0 1 1 0 0,0-1-1 0 0,1 0 1 0 0,-1 0-1 0 0,1 1 1 0 0,0-1-1 0 0,1 0 0 0 0,-1 1 1 0 0,1-1-1 0 0,0 1 1 0 0,0-1-1 0 0,0 1 1 0 0,0-1-1 0 0,1 1 1 0 0,0-1-1 0 0,0 1 1 0 0,0-1-1 0 0,1 0 1 0 0,-1 0-1 0 0,1 1 1 0 0,0-1-1 0 0,0 0 1 0 0,0-1-1 0 0,1 1 1 0 0,-1 0-1 0 0,1-1 1 0 0,0 1-1 0 0,0-1 1 0 0,0 0-1 0 0,1 0 0 0 0,2 2-11 0 0,-2-2 98 0 0,0 0 0 0 0,0 0-1 0 0,0 0 1 0 0,0 0 0 0 0,1-1-1 0 0,-1 0 1 0 0,1 0 0 0 0,0 0-1 0 0,0-1 1 0 0,-1 1 0 0 0,1-1-1 0 0,0 0 1 0 0,0-1-1 0 0,0 1 1 0 0,0-1 0 0 0,0 0-1 0 0,0 0 1 0 0,0 0 0 0 0,0-1-1 0 0,0 0 1 0 0,0 0 0 0 0,0 0-1 0 0,0-1 1 0 0,0 1 0 0 0,-1-1-1 0 0,1 0 1 0 0,0-1-1 0 0,-1 1 1 0 0,0-1 0 0 0,0 0-1 0 0,0 0 1 0 0,0 0 0 0 0,0 0-1 0 0,0-1 1 0 0,-1 1 0 0 0,0-1-1 0 0,0 0 1 0 0,0 0 0 0 0,0-1-1 0 0,0 1 1 0 0,-1 0-1 0 0,0-1 1 0 0,0 0 0 0 0,0 1-1 0 0,-1-1 1 0 0,2-5-98 0 0,-1 6-45 0 0,-1 0 0 0 0,1-1 0 0 0,-1 0 0 0 0,0 1 0 0 0,0-1 0 0 0,0 0-1 0 0,0 1 1 0 0,-1-1 0 0 0,0 0 0 0 0,0 0 0 0 0,-1 0 0 0 0,1 1 0 0 0,-1-1 0 0 0,0 0 0 0 0,0 1 0 0 0,0-1 0 0 0,-1 0-1 0 0,0 1 1 0 0,0 0 0 0 0,0-1 0 0 0,0 1 0 0 0,0 0 0 0 0,-1 0 0 0 0,0 0 0 0 0,0 1 0 0 0,0-1 0 0 0,-1 0 0 0 0,1 1-1 0 0,-1 0 1 0 0,1 0 0 0 0,-1 0 0 0 0,-1 0 45 0 0,-59-23-2152 0 0,18 23-6353 0 0,32 3-2643 0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1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53 362 0 0 0,'0'0'923'0'0,"0"0"62"0"0,0 0 14 0 0,0 0 204 0 0,0 0 240 0 0,0 0 99 0 0,0 0-50 0 0,0 0-132 0 0,0 0-165 0 0,0 0-126 0 0,0 0-115 0 0,19-5-143 0 0,131-31 1901 0 0,138-1-344 0 0,-263 32-2469 0 0,6-2-943 0 0,-12 8-7725 0 0,-20 0 4203 0 0,-2 1 3312 0 0,2-1 299 0 0,-3-1-1412 0 0</inkml:trace>
  <inkml:trace contextRef="#ctx0" brushRef="#br0" timeOffset="245.942">0 579 6521 0 0,'0'0'1411'0'0,"0"0"-565"0"0,0 0 46 0 0,0 0 335 0 0,0 0 165 0 0,0 0-114 0 0,0 0-231 0 0,0 0-184 0 0,34-2-134 0 0,107-9-97 0 0,105-24 605 0 0,-213 29-1350 0 0,59-11-360 0 0,-31 3-2628 0 0,-40 7-1237 0 0,-11 4-766 0 0,-5 2 158 0 0</inkml:trace>
  <inkml:trace contextRef="#ctx0" brushRef="#br0" timeOffset="637.039">245 1 6265 0 0,'0'0'1413'0'0,"0"0"-106"0"0,0 0-142 0 0,0 0-123 0 0,0 0-121 0 0,0 0-141 0 0,0 0-114 0 0,0 0-34 0 0,0 0 10 0 0,0 0-25 0 0,0 0-85 0 0,0 0-73 0 0,0 0-32 0 0,10 21-29 0 0,33 65 17 0 0,-39-79-321 0 0,-1 0 1 0 0,1-1-1 0 0,0 0 0 0 0,0 0 0 0 0,1 0 1 0 0,0 0-1 0 0,0-1 0 0 0,0 1 1 0 0,1-1-1 0 0,0-1 0 0 0,0 1 0 0 0,1 0-94 0 0,13 9 229 0 0,235 170 761 0 0,-251-182-981 0 0,0 0 1 0 0,1 1-1 0 0,-1-1 1 0 0,0 1-1 0 0,0 0 1 0 0,-1 0-1 0 0,1 0 0 0 0,-1 1 1 0 0,1-1-1 0 0,-1 1 1 0 0,0 0-1 0 0,-1 0 1 0 0,1 0-1 0 0,0 0 1 0 0,-1 0-1 0 0,0 1 0 0 0,0-1 1 0 0,-1 1-1 0 0,1-1 1 0 0,-1 1-1 0 0,0 0 1 0 0,0-1-1 0 0,0 1 1 0 0,-1 0-1 0 0,0 0 0 0 0,0 0 1 0 0,0 0-1 0 0,0-1 1 0 0,-1 1-1 0 0,1 0 1 0 0,-2 0-1 0 0,1-1 1 0 0,0 1-1 0 0,-1-1 0 0 0,0 1 1 0 0,0-1-1 0 0,-2 5-9 0 0,-17 13 10 0 0,-1 0 0 0 0,-2-2 0 0 0,1 0-1 0 0,-2-2 1 0 0,-26 15-10 0 0,33-21-110 0 0,-15 9-624 0 0,-43 32-966 0 0,42-6-8650 0 0,30-39 2815 0 0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8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38 0 0 0,'0'0'930'0'0,"0"0"378"0"0,0 0 171 0 0,0 0-11 0 0,0 0-84 0 0,0 0-106 0 0,0 0-142 0 0,0 0-108 0 0,0 0-47 0 0,0 0-9 0 0,0 0 45 0 0,5 1 48 0 0,74 5 3909 0 0,50-25-2347 0 0,-25 2-1916 0 0,5 10-215 0 0,-85 6-5939 0 0,-1 1-5904 0 0,-23 0 5283 0 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7642 0 0,'0'0'3223'0'0,"0"0"-1888"0"0,0 0-392 0 0,0 0 268 0 0,0 0 133 0 0,0 0-78 0 0,0 0-179 0 0,0 0-197 0 0,0 0-184 0 0,34-7-183 0 0,110-18-194 0 0,-59 8-132 0 0,59-1-3227 0 0,-112 17-434 0 0,-11-1-1796 0 0,-4 2-3682 0 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33.3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476 175 3921 0 0,'0'0'1161'0'0,"0"0"-18"0"0,0 0 50 0 0,0 0 118 0 0,0 0 77 0 0,0 0-19 0 0,0 0-80 0 0,0 0-150 0 0,0 0-152 0 0,0 0-142 0 0,0 0-137 0 0,0 0-96 0 0,0 0-88 0 0,-23-22-38 0 0,-68-65-13 0 0,30 38 1389 0 0,55 46-1794 0 0,0 1-1 0 0,1-1 1 0 0,-1 1-1 0 0,0 1 1 0 0,0-1-1 0 0,0 1 1 0 0,0 0-1 0 0,-1 0 1 0 0,1 1-1 0 0,0-1 1 0 0,0 2-1 0 0,0-1 1 0 0,-6 1-68 0 0,9 1-12 0 0,-1 1 0 0 0,1-1 0 0 0,0 0 0 0 0,-1 1 1 0 0,1 0-1 0 0,0 0 0 0 0,1 0 0 0 0,-1 0 0 0 0,1 0 1 0 0,-1 0-1 0 0,1 1 0 0 0,0-1 0 0 0,0 1 0 0 0,0 0 1 0 0,1-1-1 0 0,-1 1 0 0 0,1 0 0 0 0,0 0 0 0 0,0 0 1 0 0,0 2 11 0 0,-3 218 290 0 0,9-163-181 0 0,2-1-1 0 0,3 0 1 0 0,2 0-1 0 0,3 0 0 0 0,7 12-108 0 0,-20-66 6 0 0,80 220 236 0 0,-69-184-155 0 0,-2 1 1 0 0,-2 0 0 0 0,-1 0 0 0 0,-3 1-1 0 0,0 39-87 0 0,-3-75 41 0 0,-2 0 0 0 0,1 0 0 0 0,-1 0 0 0 0,0 0-1 0 0,-1 0 1 0 0,0 0 0 0 0,0 0 0 0 0,-1 0-1 0 0,0 0 1 0 0,0-1 0 0 0,-1 1 0 0 0,0-1-1 0 0,0 1 1 0 0,-1-1 0 0 0,0 0 0 0 0,0 0-1 0 0,-1-1 1 0 0,0 1 0 0 0,0-1 0 0 0,0 0 0 0 0,-1 0-1 0 0,0-1 1 0 0,-5 4-41 0 0,0-4 27 0 0,0 0 0 0 0,-1 0-1 0 0,0-1 1 0 0,0-1 0 0 0,-1 0 0 0 0,1-1 0 0 0,-1 0-1 0 0,1-1 1 0 0,-1-1 0 0 0,1 0 0 0 0,-1 0-1 0 0,0-1-26 0 0,6 0-168 0 0,0-1-1 0 0,1 0 1 0 0,-1 0-1 0 0,0 0 0 0 0,1-1 1 0 0,0 0-1 0 0,-1 0 1 0 0,1 0-1 0 0,0-1 0 0 0,1 0 1 0 0,-1 0-1 0 0,1-1 1 0 0,0 1-1 0 0,0-1 0 0 0,0 0 1 0 0,0-1-1 0 0,1 1 0 0 0,0-1 1 0 0,0 0-1 0 0,1 0 1 0 0,0 0-1 0 0,0 0 0 0 0,0-1 1 0 0,1 1-1 0 0,-1-1 1 0 0,2 0-1 0 0,-1 1 0 0 0,0-7 169 0 0,7-42-4477 0 0,10 22-3071 0 0,-6 21 464 0 0</inkml:trace>
  <inkml:trace contextRef="#ctx0" brushRef="#br0" timeOffset="565.908">837 687 7634 0 0,'0'0'2129'0'0,"0"0"-982"0"0,0 0-220 0 0,0 0 35 0 0,0 0-51 0 0,0 0-82 0 0,0 0-91 0 0,0 0-81 0 0,0 0-54 0 0,0 0-106 0 0,0 0-139 0 0,0 0-117 0 0,-27 12-62 0 0,-80 40-11 0 0,59-10 109 0 0,45-34-221 0 0,-2 0-23 0 0,1-1 0 0 0,0 1 0 0 0,0 0-1 0 0,1 0 1 0 0,0 1 0 0 0,0-1 0 0 0,1 1-1 0 0,0-1 1 0 0,1 1 0 0 0,0 0 0 0 0,0-1 0 0 0,1 1-1 0 0,0 0 1 0 0,0 0 0 0 0,1-1 0 0 0,1 1 0 0 0,-1 0-1 0 0,1-1 1 0 0,1 1 0 0 0,-1-1 0 0 0,1 0-1 0 0,1 0 1 0 0,0 0 0 0 0,0 0 0 0 0,0 0 0 0 0,1-1-1 0 0,0 0 1 0 0,1 0 0 0 0,-1 0 0 0 0,1-1-1 0 0,4 3-32 0 0,-3-6 83 0 0,0 0 0 0 0,0-1 0 0 0,1 0-1 0 0,-1-1 1 0 0,0 0 0 0 0,1 0 0 0 0,-1 0-1 0 0,1-1 1 0 0,-1 0 0 0 0,1-1 0 0 0,-1 1-1 0 0,1-2 1 0 0,-1 1 0 0 0,0-1 0 0 0,1 0-1 0 0,-1 0 1 0 0,0-1 0 0 0,0 0 0 0 0,-1 0-1 0 0,1-1 1 0 0,-1 0 0 0 0,1 0-1 0 0,-1 0 1 0 0,3-4-83 0 0,22-17 145 0 0,-1-1-1 0 0,-2-1 0 0 0,-1-2 1 0 0,-1 0-1 0 0,-1-2 0 0 0,-2-1 1 0 0,-1-1-1 0 0,-2-1 1 0 0,-1 0-1 0 0,-2-2 0 0 0,-1 0 1 0 0,0-4-145 0 0,-10 21-54 0 0,-1-1 1 0 0,0 1 0 0 0,-2-1 0 0 0,0 0 0 0 0,-1-1 0 0 0,-1 1 0 0 0,-1 0 0 0 0,-1-1 0 0 0,0 1 0 0 0,-2 0-1 0 0,-3-13 54 0 0,3 24-37 0 0,0 1 0 0 0,-1 0 0 0 0,0 0-1 0 0,0 0 1 0 0,-1 0 0 0 0,0 1 0 0 0,-1 0-1 0 0,1 0 1 0 0,-1 0 0 0 0,0 1 0 0 0,-1 0-1 0 0,0 0 1 0 0,-3-2 37 0 0,7 5-14 0 0,0 1 0 0 0,-1 0 0 0 0,1 0 0 0 0,0 0 0 0 0,-1 0 0 0 0,1 0 0 0 0,-1 1 0 0 0,0 0 0 0 0,1 0 0 0 0,-1 0 0 0 0,0 0 0 0 0,0 0 0 0 0,0 1 0 0 0,0-1 0 0 0,0 1 0 0 0,0 0 0 0 0,1 0 0 0 0,-1 1 0 0 0,0-1 0 0 0,0 1 0 0 0,0 0 0 0 0,0 0 0 0 0,1 0 0 0 0,-1 1 0 0 0,0-1 0 0 0,1 1 0 0 0,-1 0 0 0 0,1 0 0 0 0,0 0 0 0 0,0 0 0 0 0,-2 2 14 0 0,-8 12 43 0 0,1 1 1 0 0,0 0-1 0 0,2 1 1 0 0,0 0-1 0 0,1 1 1 0 0,0 0-1 0 0,2 1 1 0 0,0-1-1 0 0,2 1 1 0 0,0 1 0 0 0,1-1-1 0 0,1 1 1 0 0,1-1-1 0 0,0 1 1 0 0,2 0-1 0 0,1 0 1 0 0,1 7-44 0 0,1-8 14 0 0,0 1 1 0 0,2 0-1 0 0,0-1 1 0 0,1 0-1 0 0,1 0 0 0 0,1-1 1 0 0,1 0-1 0 0,1 0 1 0 0,0-1-1 0 0,2 0 1 0 0,0-1-1 0 0,0 0 0 0 0,2-1 1 0 0,0-1-1 0 0,1 0 1 0 0,0-1-1 0 0,2 0-14 0 0,-9-7-132 0 0,0 0 1 0 0,1 0-1 0 0,0-1 0 0 0,0 0 1 0 0,0 0-1 0 0,1-1 0 0 0,0 0 1 0 0,0-1-1 0 0,0 0 0 0 0,1-1 1 0 0,-1 0-1 0 0,9 1 132 0 0,27-9-3258 0 0,-4-23-3521 0 0,-34 19 2121 0 0,1 4-1597 0 0</inkml:trace>
  <inkml:trace contextRef="#ctx0" brushRef="#br0" timeOffset="3771.009">1625 429 1192 0 0,'0'0'750'0'0,"0"0"-42"0"0,0 0 17 0 0,0 0 114 0 0,0 0 108 0 0,0 0 11 0 0,0 0-47 0 0,0 0-39 0 0,0 0-57 0 0,0 0-39 0 0,-20 31-33 0 0,-60 99-30 0 0,51-55 459 0 0,29-61-872 0 0,-2-3-116 0 0,0-1-1 0 0,0 1 1 0 0,1 0-1 0 0,1 0 1 0 0,0 0 0 0 0,0-1-1 0 0,1 1 1 0 0,0 0-1 0 0,1 0 1 0 0,1-1-1 0 0,-1 1 1 0 0,2-1-1 0 0,-1 0 1 0 0,1 0-1 0 0,1 0 1 0 0,0 0-1 0 0,0-1 1 0 0,1 0 0 0 0,0 0-1 0 0,1 0 1 0 0,0-1-1 0 0,0 0 1 0 0,1 0-1 0 0,0-1 1 0 0,0 0-1 0 0,0 0 1 0 0,1-1-1 0 0,0 0 1 0 0,1 0-1 0 0,-1-1 1 0 0,1-1 0 0 0,9 4-184 0 0,-2-6 194 0 0,1-1 0 0 0,0 0 0 0 0,0-1 0 0 0,-1-1 0 0 0,1-1 0 0 0,0 0 0 0 0,-1-1 0 0 0,1-1 0 0 0,-1-1 1 0 0,0-1-1 0 0,-1 0 0 0 0,1-1 0 0 0,-1 0 0 0 0,0-2 0 0 0,-1 0 0 0 0,0 0 0 0 0,0-2 0 0 0,-1 0 0 0 0,-1 0 1 0 0,0-1-1 0 0,0-1 0 0 0,-1 0 0 0 0,-1-1 0 0 0,3-5-194 0 0,-8 13-29 0 0,0-2 0 0 0,-1 1 1 0 0,1 0-1 0 0,-2-1 0 0 0,1 0 0 0 0,-1 0 1 0 0,0-1-1 0 0,-1 1 0 0 0,0-1 0 0 0,0 0 1 0 0,-1 1-1 0 0,0-1 0 0 0,-1 0 1 0 0,0 0-1 0 0,0-1 0 0 0,-1 1 0 0 0,0 0 1 0 0,0 0-1 0 0,-1 0 0 0 0,-1 0 0 0 0,1 0 1 0 0,-1 0-1 0 0,-1 0 0 0 0,0 0 0 0 0,0 1 1 0 0,-1 0-1 0 0,1-1 0 0 0,-2 1 0 0 0,-4-7 29 0 0,0 4-431 0 0,-1 1-1 0 0,0 1 1 0 0,0 0-1 0 0,-1 0 1 0 0,0 1-1 0 0,-1 0 1 0 0,0 1-1 0 0,0 0 1 0 0,0 1-1 0 0,-1 0 0 0 0,0 1 1 0 0,0 0-1 0 0,0 2 1 0 0,-1-1-1 0 0,1 1 1 0 0,-14 0 431 0 0,13 1-749 0 0,0 2 0 0 0,0-1 0 0 0,0 2 0 0 0,0 0 0 0 0,1 0 0 0 0,-1 1 0 0 0,0 1 0 0 0,1 1 1 0 0,-1 0-1 0 0,-7 3 749 0 0,-19 12-3825 0 0,12-4-76 0 0</inkml:trace>
  <inkml:trace contextRef="#ctx0" brushRef="#br0" timeOffset="4268.023">1446 834 4417 0 0,'0'0'3445'0'0,"0"0"-769"0"0,0 0-423 0 0,0 0-301 0 0,0 0-279 0 0,0 0-305 0 0,0 0-297 0 0,0 0-231 0 0,0 0-172 0 0,0 0-105 0 0,0 0-42 0 0,0 0 1 0 0,11-9-17 0 0,95-67 1314 0 0,-99 71-1728 0 0,0 0 0 0 0,1 1 0 0 0,0 0 0 0 0,0 1 0 0 0,0 0 0 0 0,0 0 0 0 0,1 0 0 0 0,-1 1 0 0 0,1 1-1 0 0,-1-1 1 0 0,1 1 0 0 0,0 1 0 0 0,-1 0 0 0 0,1 0 0 0 0,0 1 0 0 0,0 0 0 0 0,-1 0 0 0 0,1 1 0 0 0,-1 0 0 0 0,1 0 0 0 0,-1 1 0 0 0,6 3-91 0 0,112 73 1512 0 0,-115-76-1440 0 0,0 0-1 0 0,0-1 1 0 0,0-1-1 0 0,1 0 1 0 0,-1-1-1 0 0,1 0 1 0 0,-1-1 0 0 0,0 0-1 0 0,1 0 1 0 0,-1-1-1 0 0,0-1 1 0 0,5-2-72 0 0,1-2-1547 0 0,3-1-3338 0 0,-6 6-5899 0 0,-8 2-665 0 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5:41.3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686 403 840 0 0,'0'0'1092'0'0,"0"0"-63"0"0,0 0 66 0 0,0 0 106 0 0,0 0 15 0 0,0 0-63 0 0,0 0-148 0 0,0 0-77 0 0,0 0-35 0 0,0 0-75 0 0,0 0-79 0 0,0 0-96 0 0,0 0-91 0 0,-10 30-82 0 0,-34 95-65 0 0,-13-8 373 0 0,38-85-728 0 0,-3-2 0 0 0,0 0 0 0 0,-2-1 1 0 0,-1-1-1 0 0,-1-1 0 0 0,-1-2 0 0 0,-2 0 1 0 0,0-2-1 0 0,-2-2 0 0 0,-12 7-50 0 0,28-18 41 0 0,0 0-1 0 0,0-2 0 0 0,-1 1 1 0 0,0-2-1 0 0,0 0 0 0 0,-1-1 1 0 0,0-1-1 0 0,0-1 0 0 0,0 0 1 0 0,-1-1-1 0 0,1-1 0 0 0,-13 0-40 0 0,28-2 23 0 0,0 0 0 0 0,-1-1 0 0 0,1 1 0 0 0,0-1 0 0 0,-1 1 0 0 0,1-1-1 0 0,0 0 1 0 0,0 0 0 0 0,-1 0 0 0 0,1 0 0 0 0,0-1 0 0 0,0 1 0 0 0,0-1 0 0 0,1 1-1 0 0,-1-1 1 0 0,0 0 0 0 0,1 1 0 0 0,-1-1 0 0 0,1 0 0 0 0,-1 0 0 0 0,1 0-1 0 0,0 0 1 0 0,0 0 0 0 0,0 0 0 0 0,0-1 0 0 0,0 1 0 0 0,0 0 0 0 0,1-1 0 0 0,-1 1-1 0 0,1 0 1 0 0,-1-1 0 0 0,1 1 0 0 0,0-2-23 0 0,11-81-22 0 0,0 52 303 0 0,3 0 1 0 0,0 1 0 0 0,2 0 0 0 0,2 1 0 0 0,1 1 0 0 0,1 1 0 0 0,1 1 0 0 0,2 0-1 0 0,0 2 1 0 0,2 1 0 0 0,14-10-282 0 0,-36 33 56 0 0,1 1 0 0 0,1-1 0 0 0,-1 1-1 0 0,0 0 1 0 0,0 0 0 0 0,0 1 0 0 0,1-1-1 0 0,-1 1 1 0 0,0 0 0 0 0,1 0 0 0 0,-1 1-1 0 0,0-1 1 0 0,0 1 0 0 0,1 0 0 0 0,-1 0-1 0 0,0 0 1 0 0,0 0 0 0 0,0 1 0 0 0,0 0 0 0 0,0 0-1 0 0,-1 0 1 0 0,1 0 0 0 0,0 1 0 0 0,-1-1-1 0 0,0 1 1 0 0,1 0 0 0 0,-1 0 0 0 0,0 0-1 0 0,-1 0 1 0 0,1 1 0 0 0,0-1 0 0 0,-1 1 0 0 0,0-1-1 0 0,0 1 1 0 0,0 0 0 0 0,0 2-56 0 0,18 16 238 0 0,12 8 10 0 0,1-1 1 0 0,2-2-1 0 0,0-1 1 0 0,36 19-249 0 0,74 44-390 0 0,-134-83-785 0 0,1 2-3040 0 0,0-4-6488 0 0,-8-4 4270 0 0</inkml:trace>
  <inkml:trace contextRef="#ctx0" brushRef="#br0" timeOffset="634.06">1319 153 0 0 0,'0'0'3741'0'0,"0"0"-1651"0"0,0 0-425 0 0,0 0 4 0 0,0 0 22 0 0,0 0-92 0 0,0 0-170 0 0,0 0-222 0 0,0 0-224 0 0,0 0-164 0 0,0 0-132 0 0,0 0-99 0 0,0 0-71 0 0,-15-16-46 0 0,-50-49-43 0 0,64 63-390 0 0,-1 0 1 0 0,1 1-1 0 0,-1-1 0 0 0,0 0 1 0 0,1 1-1 0 0,-1-1 0 0 0,0 1 1 0 0,0-1-1 0 0,0 1 0 0 0,0 0 1 0 0,0 0-1 0 0,0 0 0 0 0,0 0 0 0 0,-1 0 1 0 0,1 0-1 0 0,0 1 0 0 0,0-1 1 0 0,-1 1-1 0 0,1-1 0 0 0,-1 1 1 0 0,1 0-1 0 0,0 0 0 0 0,-1 0 1 0 0,-1 1-39 0 0,-6 0 148 0 0,4-2-75 0 0,0 0 0 0 0,0 1-1 0 0,0 0 1 0 0,0 0-1 0 0,0 1 1 0 0,0 0-1 0 0,0 0 1 0 0,0 0-1 0 0,0 1 1 0 0,0 0 0 0 0,0 0-1 0 0,1 0 1 0 0,-1 1-1 0 0,1 0 1 0 0,-1 0-1 0 0,1 0 1 0 0,0 0-1 0 0,0 1 1 0 0,1 0 0 0 0,-1 0-1 0 0,1 1 1 0 0,0-1-1 0 0,0 1 1 0 0,0 0-1 0 0,1 0 1 0 0,-1 0 0 0 0,0 3-73 0 0,1 4 52 0 0,0 0 0 0 0,1 1 0 0 0,0-1 0 0 0,1 1 0 0 0,0 0 0 0 0,1-1 0 0 0,0 1 0 0 0,1 0 0 0 0,1-1 0 0 0,1 5-52 0 0,71 215 870 0 0,-56-159-700 0 0,-3 0 0 0 0,-2 1-1 0 0,-5 0 1 0 0,-2 0 0 0 0,-4 4-170 0 0,0-60 40 0 0,-1 0 1 0 0,-1-1-1 0 0,0 1 1 0 0,-2 0 0 0 0,0-1-1 0 0,0 1 1 0 0,-2-1-1 0 0,0 1 1 0 0,-2-1 0 0 0,1-1-1 0 0,-2 1 1 0 0,0-1-1 0 0,-1 0 1 0 0,-1-1 0 0 0,0 0-1 0 0,-2 2-40 0 0,5-9-26 0 0,0-1-1 0 0,0 0 1 0 0,0 0-1 0 0,-1 0 1 0 0,0-1-1 0 0,0 0 1 0 0,-1 0-1 0 0,1-1 1 0 0,-1 0-1 0 0,-1 0 1 0 0,1-1-1 0 0,-1 0 1 0 0,1 0-1 0 0,-1-1 1 0 0,0-1-1 0 0,0 1 1 0 0,-1-1-1 0 0,1-1 1 0 0,0 1-1 0 0,-1-2 1 0 0,-8 1 26 0 0,16-3-204 0 0,0 0 0 0 0,-1-1 0 0 0,1 1 0 0 0,0 0 0 0 0,0-1 0 0 0,0 1 0 0 0,0-1 0 0 0,0 1 0 0 0,1-1-1 0 0,-1 0 1 0 0,1 0 0 0 0,0 0 0 0 0,0 0 0 0 0,0 0 0 0 0,0 0 0 0 0,0 0 0 0 0,1 0 0 0 0,-1 0 0 0 0,1 0 0 0 0,0-1 0 0 0,0 1 0 0 0,0 0 0 0 0,1 0 0 0 0,-1 0 0 0 0,1 0 0 0 0,-1-1 0 0 0,2 0 204 0 0,-2-3-839 0 0,4-16-2657 0 0,2 10-1631 0 0,-2 1-4846 0 0</inkml:trace>
  <inkml:trace contextRef="#ctx0" brushRef="#br0" timeOffset="10052.619">1785 455 5193 0 0,'0'0'1292'0'0,"0"0"-186"0"0,0 0-72 0 0,0 0 48 0 0,0 0 0 0 0,0 0-124 0 0,0 0-221 0 0,0 0-241 0 0,0 0-253 0 0,0 0-163 0 0,4 12 372 0 0,-7 11-111 0 0,-1 0 1 0 0,-1 0-1 0 0,-1-1 1 0 0,-1 0-1 0 0,-1 0 1 0 0,-1 0-1 0 0,-1-1 1 0 0,-1-1-1 0 0,-1 0 0 0 0,0 0 1 0 0,-15 16-342 0 0,-48 93 413 0 0,69-117-340 0 0,3-6-4 0 0,-1 0 0 0 0,1 0 0 0 0,0 0 0 0 0,1 1-1 0 0,-1 0 1 0 0,1-1 0 0 0,1 1 0 0 0,-1 0 0 0 0,1 0-1 0 0,0 0 1 0 0,1 0 0 0 0,0 0 0 0 0,0 0 0 0 0,0 0-1 0 0,1 3-68 0 0,2-7 73 0 0,0 0 0 0 0,1-1 0 0 0,-1 1 0 0 0,0 0 0 0 0,1-1 0 0 0,-1 0 0 0 0,1 1 0 0 0,0-2-1 0 0,0 1 1 0 0,0 0 0 0 0,0-1 0 0 0,0 0 0 0 0,0 1 0 0 0,0-2 0 0 0,0 1 0 0 0,1 0 0 0 0,-1-1 0 0 0,0 0-1 0 0,0 0 1 0 0,1 0 0 0 0,-1-1 0 0 0,0 1 0 0 0,2-1-73 0 0,2 1 72 0 0,163 17-267 0 0,-112-23-4284 0 0,-48-8-772 0 0,-7-9-3959 0 0,-4 19 7567 0 0</inkml:trace>
  <inkml:trace contextRef="#ctx0" brushRef="#br0" timeOffset="10302.273">1345 738 10306 0 0,'0'0'880'0'0,"0"0"-97"0"0,0 0 137 0 0,0 0 222 0 0,0 0 49 0 0,0 0-64 0 0,0 0-84 0 0,0 0-90 0 0,31 3-149 0 0,99 6-183 0 0,29-15 144 0 0,-115 0-832 0 0,48-7-1102 0 0,-60 8-1601 0 0,0 0-3321 0 0,-22 2-3731 0 0</inkml:trace>
  <inkml:trace contextRef="#ctx0" brushRef="#br0" timeOffset="11131.541">2304 757 3329 0 0,'0'0'2514'0'0,"0"0"-1054"0"0,0 0-384 0 0,0 0 15 0 0,0 0 43 0 0,0 0-72 0 0,0 0-132 0 0,0 0-150 0 0,0 0-181 0 0,0 0-142 0 0,0 0-153 0 0,0 0-141 0 0,-29 13-75 0 0,-91 44-74 0 0,70-19-46 0 0,45-29 12 0 0,0-1-48 0 0,1 0 1 0 0,0 0-1 0 0,0 0 1 0 0,1 0-1 0 0,0 1 1 0 0,0-1-1 0 0,1 1 1 0 0,0 0-1 0 0,1 0 1 0 0,0 0-1 0 0,0 0 1 0 0,1 0-1 0 0,0 4 68 0 0,0-10 17 0 0,0-1 0 0 0,1 0 0 0 0,-1 0 0 0 0,1 1 1 0 0,-1-1-1 0 0,1 0 0 0 0,0 0 0 0 0,0 0 0 0 0,0 0 0 0 0,0 0 0 0 0,0 0 0 0 0,0 0 0 0 0,1 0 0 0 0,-1 0 1 0 0,1-1-1 0 0,-1 1 0 0 0,1 0 0 0 0,0-1 0 0 0,-1 1 0 0 0,1-1 0 0 0,0 0 0 0 0,0 0 0 0 0,0 1 1 0 0,0-1-1 0 0,0-1 0 0 0,0 1 0 0 0,1 0 0 0 0,-1 0 0 0 0,0-1 0 0 0,0 1 0 0 0,1-1 0 0 0,-1 0 0 0 0,0 0 1 0 0,1 0-18 0 0,79-8 2981 0 0,-62-4-2623 0 0,0-1-1 0 0,0-2 0 0 0,-1 1 0 0 0,-1-2 1 0 0,-1-1-1 0 0,0 0 0 0 0,-1-1 1 0 0,-1 0-1 0 0,-1-2 0 0 0,-1 0 0 0 0,12-21-357 0 0,-15 26 97 0 0,4-6-154 0 0,0-1 1 0 0,-1-1 0 0 0,-2 1 0 0 0,0-2 0 0 0,-1 0 0 0 0,-2 0 0 0 0,0 0 0 0 0,-2-1 0 0 0,0 0-1 0 0,-2-1 1 0 0,-1 1 0 0 0,-1-6 56 0 0,-2 21-125 0 0,1 3 60 0 0,0 0 1 0 0,-1 0-1 0 0,0 0 1 0 0,0 0-1 0 0,-1 0 1 0 0,0 0 0 0 0,0 0-1 0 0,0 0 1 0 0,-1 0-1 0 0,0 1 1 0 0,-1-1-1 0 0,1 1 1 0 0,-1-1-1 0 0,0 1 1 0 0,-1 0-1 0 0,0 0 1 0 0,0 1 0 0 0,0-1 64 0 0,2 4-25 0 0,-1 1 0 0 0,1 0 0 0 0,0 0 0 0 0,-1 0 0 0 0,1 0 0 0 0,-1 0 0 0 0,0 0 0 0 0,1 1 1 0 0,-1 0-1 0 0,1-1 0 0 0,-1 1 0 0 0,0 0 0 0 0,1 0 0 0 0,-1 0 0 0 0,0 0 0 0 0,1 1 1 0 0,-1-1-1 0 0,1 1 0 0 0,-1 0 0 0 0,1-1 0 0 0,-1 1 0 0 0,1 0 0 0 0,-1 0 0 0 0,1 1 0 0 0,0-1 1 0 0,-1 0-1 0 0,1 1 0 0 0,0 0 0 0 0,0-1 0 0 0,0 1 0 0 0,0 0 0 0 0,1 0 0 0 0,-1 0 1 0 0,0 0-1 0 0,1 1 25 0 0,-11 15 127 0 0,2 1-1 0 0,0 0 1 0 0,1 0 0 0 0,0 1 0 0 0,2 1 0 0 0,1-1 0 0 0,0 1 0 0 0,2 0 0 0 0,0 1-1 0 0,1-1 1 0 0,1 1 0 0 0,2-1 0 0 0,0 1 0 0 0,1 0 0 0 0,3 15-127 0 0,-2-18 31 0 0,0 0 0 0 0,2 0 1 0 0,0-1-1 0 0,1 0 0 0 0,1 1 1 0 0,1-2-1 0 0,0 1 0 0 0,2-1 1 0 0,0 0-1 0 0,6 8-31 0 0,-11-19-31 0 0,0 0 1 0 0,0 0-1 0 0,1-1 0 0 0,-1 1 0 0 0,2-1 0 0 0,-1 0 1 0 0,0-1-1 0 0,1 1 0 0 0,0-1 0 0 0,0 0 1 0 0,0 0-1 0 0,1-1 0 0 0,0 1 31 0 0,36-1-2595 0 0,-4-35-6545 0 0,-28 20 3597 0 0,-5 5 2174 0 0</inkml:trace>
  <inkml:trace contextRef="#ctx0" brushRef="#br0" timeOffset="11484.767">2956 370 9978 0 0,'0'0'1168'0'0,"0"0"-154"0"0,0 0 7 0 0,0 0 116 0 0,0 0 20 0 0,0 0-84 0 0,0 0-135 0 0,0 0-140 0 0,0 0-175 0 0,-19 34-159 0 0,-58 108-151 0 0,28-35 43 0 0,44-91-375 0 0,0 1 0 0 0,2-1-1 0 0,0 1 1 0 0,0-1 0 0 0,2 1-1 0 0,0 0 1 0 0,1 0 0 0 0,0 0-1 0 0,2 0 1 0 0,0-1 0 0 0,1 1-1 0 0,0-1 1 0 0,2 1 0 0 0,0-1-1 0 0,0 0 1 0 0,5 6 19 0 0,-2-3-20 0 0,33 44-40 0 0,11-55 924 0 0,24-45-817 0 0,-61 28-386 0 0,23-21-2791 0 0,-27 18-777 0 0,-3 0-3632 0 0,-6 8 1892 0 0</inkml:trace>
  <inkml:trace contextRef="#ctx0" brushRef="#br0" timeOffset="11733.657">2628 701 7218 0 0,'0'0'3503'0'0,"0"0"-1772"0"0,0 0-709 0 0,0 0-76 0 0,0 0-5 0 0,0 0-52 0 0,0 0-69 0 0,0 0-110 0 0,0 0-102 0 0,0 0-99 0 0,0 0-95 0 0,0 0-50 0 0,0 0-45 0 0,29 5-25 0 0,93 15-27 0 0,-105-17-225 0 0,0-1-1 0 0,0-1 0 0 0,1-1 1 0 0,-1 0-1 0 0,0-1 1 0 0,0-1-1 0 0,0 0 1 0 0,4-2-42 0 0,15-3-375 0 0,7-2-878 0 0,-1 0-5302 0 0,-30 9-2436 0 0</inkml:trace>
  <inkml:trace contextRef="#ctx0" brushRef="#br0" timeOffset="12386.664">3359 775 7834 0 0,'0'0'1741'0'0,"0"0"-371"0"0,0 0-100 0 0,0 0 109 0 0,0 0 33 0 0,0 0-120 0 0,0 0-209 0 0,0 0-156 0 0,0 0-139 0 0,0 0-126 0 0,0 0-128 0 0,0 0-88 0 0,32-2-34 0 0,99-6-35 0 0,-90 5-100 0 0,0-1-1 0 0,-1-2 1 0 0,1-2-1 0 0,27-10-276 0 0,-48 12-11 0 0,-19 6 0 0 0,69-25-760 0 0,-35-6-3369 0 0,-32 8-5129 0 0,-3 18 5246 0 0,0 0-385 0 0</inkml:trace>
  <inkml:trace contextRef="#ctx0" brushRef="#br0" timeOffset="12598.158">3652 484 2993 0 0,'0'0'2626'0'0,"0"0"-673"0"0,0 0-56 0 0,0 0 64 0 0,0 0-31 0 0,0 0-161 0 0,-6 34-278 0 0,-19 106-290 0 0,15 40 1524 0 0,27-37-2501 0 0,-3-102-941 0 0,1-16-5582 0 0,-13-22 1383 0 0,-2-2-3922 0 0</inkml:trace>
  <inkml:trace contextRef="#ctx0" brushRef="#br0" timeOffset="14287.624">3970 955 0 0 0,'0'0'336'0'0,"0"0"394"0"0,0 0 154 0 0,0 0 117 0 0,0 0 128 0 0,0 0 77 0 0,0 0-12 0 0,0 0-100 0 0,4 1-148 0 0,71-9 4300 0 0,-37-18-4497 0 0,-1-2 0 0 0,-2-2 0 0 0,0-1 1 0 0,-2-1-1 0 0,-2-2 0 0 0,20-28-749 0 0,-45 55-16 0 0,0 0 1 0 0,0-1-1 0 0,0 0 0 0 0,-1 0 0 0 0,-1 0 1 0 0,1-1-1 0 0,-2 1 0 0 0,1-1 0 0 0,-1 0 1 0 0,0 0-1 0 0,-1-1 0 0 0,0 1 0 0 0,0 0 0 0 0,-1-1 1 0 0,0 1-1 0 0,-1-1 0 0 0,0-1 16 0 0,-2 10-117 0 0,1 1-1 0 0,-1-1 1 0 0,1 1 0 0 0,-1-1-1 0 0,1 1 1 0 0,-1 0-1 0 0,0 0 1 0 0,1 0-1 0 0,-1 0 1 0 0,1 0 0 0 0,-1 0-1 0 0,0 0 1 0 0,1 0-1 0 0,-1 1 1 0 0,1-1 0 0 0,-1 0-1 0 0,1 1 1 0 0,-1 0-1 0 0,1-1 1 0 0,-1 1 0 0 0,1 0-1 0 0,0 0 1 0 0,-1 0-1 0 0,1 0 1 0 0,0 0 0 0 0,-1 1 117 0 0,-10 7-159 0 0,0 1 0 0 0,1 0 0 0 0,0 1 0 0 0,1 1 0 0 0,0 0 0 0 0,1 0 0 0 0,0 0 0 0 0,1 1 0 0 0,-2 4 159 0 0,-32 77-406 0 0,39-88 449 0 0,1 1 0 0 0,-1 0 0 0 0,1 0 1 0 0,1 0-1 0 0,-1 0 0 0 0,1 0 0 0 0,1 0 0 0 0,-1 0 0 0 0,1 0 0 0 0,0 0 0 0 0,1 0 0 0 0,-1 0 0 0 0,2 0 1 0 0,-1 0-1 0 0,1 0 0 0 0,0 0 0 0 0,0 0 0 0 0,1-1 0 0 0,0 1 0 0 0,0-1 0 0 0,0 0 0 0 0,1 0 0 0 0,0 0 1 0 0,0 0-1 0 0,4 3-43 0 0,-2-4 136 0 0,1-1 0 0 0,0 0 1 0 0,0 0-1 0 0,0 0 0 0 0,0-1 0 0 0,0 0 1 0 0,1-1-1 0 0,0 0 0 0 0,-1 0 0 0 0,1 0 1 0 0,0-1-1 0 0,0 0 0 0 0,0-1 1 0 0,0 0-1 0 0,-1 0 0 0 0,1-1 0 0 0,0 1 1 0 0,0-2-1 0 0,0 1 0 0 0,-1-1 0 0 0,1 0 1 0 0,-1-1-1 0 0,1 0 0 0 0,-1 0 1 0 0,0-1-1 0 0,0 0 0 0 0,6-4-136 0 0,6-3 46 0 0,0-1-1 0 0,-1 0 1 0 0,-1-2-1 0 0,0 0 1 0 0,0 0 0 0 0,-2-2-1 0 0,0 0 1 0 0,-1-1-1 0 0,0 0 1 0 0,-1-1 0 0 0,6-13-46 0 0,-14 22-205 0 0,0 0 0 0 0,0 0 0 0 0,-1-1 1 0 0,0 1-1 0 0,-1-1 0 0 0,0 0 0 0 0,0 0 0 0 0,-1 0 1 0 0,0 0-1 0 0,-1 0 0 0 0,0-1 205 0 0,-2 9-119 0 0,0 1-1 0 0,-1-1 0 0 0,1 1 1 0 0,0-1-1 0 0,-1 1 1 0 0,1 0-1 0 0,-1 0 1 0 0,1-1-1 0 0,-1 1 1 0 0,1 0-1 0 0,-1 0 1 0 0,0 1-1 0 0,0-1 0 0 0,1 0 1 0 0,-1 1-1 0 0,0-1 1 0 0,0 1-1 0 0,0-1 1 0 0,0 1-1 0 0,0 0 1 0 0,1 0-1 0 0,-1 0 1 0 0,0 0-1 0 0,0 0 0 0 0,0 0 1 0 0,0 0-1 0 0,0 1 1 0 0,0-1-1 0 0,0 1 1 0 0,1-1-1 0 0,-1 1 1 0 0,0 0-1 0 0,0 0 1 0 0,1 0-1 0 0,-1 0 0 0 0,0 0 1 0 0,1 0-1 0 0,-1 0 1 0 0,0 1 119 0 0,-5 4-9 0 0,0 0-1 0 0,0 0 1 0 0,1 0 0 0 0,0 1-1 0 0,0-1 1 0 0,0 2 0 0 0,1-1 0 0 0,0 1-1 0 0,1-1 1 0 0,-1 1 0 0 0,2 1-1 0 0,-1-1 1 0 0,1 0 0 0 0,0 1 0 0 0,1 0-1 0 0,0-1 1 0 0,0 1 0 0 0,1 0 0 0 0,0 0-1 0 0,1 0 1 0 0,0 0 0 0 0,0 0-1 0 0,1 6 10 0 0,2-10 205 0 0,0 1 0 0 0,0-1-1 0 0,1 0 1 0 0,-1 0-1 0 0,1 0 1 0 0,0 0 0 0 0,1-1-1 0 0,-1 1 1 0 0,1-1-1 0 0,0 0 1 0 0,0-1 0 0 0,0 1-1 0 0,0-1 1 0 0,0 0-1 0 0,1 0 1 0 0,0-1 0 0 0,-1 1-1 0 0,1-1 1 0 0,0-1-1 0 0,0 1 1 0 0,0-1 0 0 0,1 0-1 0 0,-1 0 1 0 0,0-1-1 0 0,0 0 1 0 0,0 0 0 0 0,1 0-1 0 0,-1-1 1 0 0,0 0-1 0 0,0 0 1 0 0,4-1-205 0 0,2-2 185 0 0,0-1-1 0 0,0 0 0 0 0,0-1 1 0 0,-1 0-1 0 0,0 0 1 0 0,0-2-1 0 0,-1 1 1 0 0,0-1-1 0 0,0-1 1 0 0,5-6-185 0 0,-12 13 23 0 0,10-9-8 0 0,0-1 0 0 0,-1 0 0 0 0,0-1 0 0 0,-1-1 0 0 0,0 0-1 0 0,-1 0 1 0 0,-1-1 0 0 0,0 0 0 0 0,-1 0 0 0 0,-1-1-1 0 0,0 0 1 0 0,-1-1 0 0 0,-1 0 0 0 0,0 1 0 0 0,-2-1-1 0 0,0-1 1 0 0,0 1 0 0 0,-2 0 0 0 0,0-9-15 0 0,-2 25-17 0 0,0-1 0 0 0,1 1-1 0 0,-1-1 1 0 0,0 0 0 0 0,0 1 0 0 0,-1 0 0 0 0,1-1 0 0 0,0 1 0 0 0,0 0 0 0 0,-1-1-1 0 0,1 1 1 0 0,0 0 0 0 0,-1 0 0 0 0,1 0 0 0 0,-1 0 0 0 0,0 1 0 0 0,1-1-1 0 0,-1 0 1 0 0,0 1 0 0 0,1-1 0 0 0,-1 1 0 0 0,0-1 0 0 0,0 1 0 0 0,0 0-1 0 0,1 0 1 0 0,-1-1 0 0 0,0 2 0 0 0,0-1 0 0 0,0 0 0 0 0,1 0 0 0 0,-1 0 0 0 0,0 1-1 0 0,0-1 1 0 0,1 1 0 0 0,-1 0 0 0 0,0-1 0 0 0,1 1 0 0 0,-1 0 0 0 0,0 0-1 0 0,1 0 1 0 0,-1 0 0 0 0,1 0 0 0 0,0 0 0 0 0,-1 0 0 0 0,1 1 0 0 0,0-1-1 0 0,0 0 1 0 0,0 1 0 0 0,0-1 0 0 0,0 1 0 0 0,0 0 0 0 0,0-1 0 0 0,0 1 17 0 0,-8 9 42 0 0,1-1 1 0 0,1 1 0 0 0,-1 0 0 0 0,2 0-1 0 0,0 1 1 0 0,0 0 0 0 0,1 0 0 0 0,0 1-1 0 0,1-1 1 0 0,1 1 0 0 0,0 0-1 0 0,1 0 1 0 0,0 0 0 0 0,1 0 0 0 0,0 1-1 0 0,1-1 1 0 0,0 0 0 0 0,1 0 0 0 0,1 0-1 0 0,0 1 1 0 0,1-2 0 0 0,1 1 0 0 0,0 0-1 0 0,2 4-42 0 0,-2-6-287 0 0,0 0 1 0 0,0 0-1 0 0,1 0 0 0 0,1-1 0 0 0,0 0 0 0 0,0 0 0 0 0,1-1 0 0 0,0 0 0 0 0,1 0 1 0 0,1 1 286 0 0,13 3-4729 0 0,-7-10-2509 0 0,-13-3 2229 0 0</inkml:trace>
  <inkml:trace contextRef="#ctx0" brushRef="#br0" timeOffset="14600.648">5108 834 3017 0 0,'0'0'1356'0'0,"0"0"2"0"0,0 0 82 0 0,0 0 79 0 0,0 0-32 0 0,0 0-107 0 0,0 0-165 0 0,0 0-160 0 0,0 0-80 0 0,0 0-80 0 0,0 0-30 0 0,0 0-14 0 0,0 0-25 0 0,16 25-4 0 0,50 76-29 0 0,-66-100-769 0 0,0 0 0 0 0,0 0 0 0 0,0 0 0 0 0,1 0 0 0 0,-1 0 0 0 0,0 0 0 0 0,0 0 0 0 0,1 0 0 0 0,-1 0 0 0 0,0 0 1 0 0,1 0-1 0 0,-1 0 0 0 0,1 0 0 0 0,0 0 0 0 0,-1-1 0 0 0,1 1 0 0 0,-1 0 0 0 0,1 0 0 0 0,0 0 0 0 0,0-1 0 0 0,0 1 1 0 0,-1 0-1 0 0,1-1 0 0 0,0 1 0 0 0,0-1 0 0 0,0 1 0 0 0,0-1 0 0 0,0 1 0 0 0,0-1 0 0 0,0 0 0 0 0,0 0 0 0 0,0 1 1 0 0,0-1-1 0 0,0 0 0 0 0,0 0 0 0 0,0 0 0 0 0,0 0 0 0 0,0 0 0 0 0,0 0 0 0 0,1 0 0 0 0,-1 0 0 0 0,0-1 0 0 0,0 1 0 0 0,0 0 1 0 0,0-1-1 0 0,0 1 0 0 0,0-1 0 0 0,-1 1 0 0 0,1-1 0 0 0,0 1 0 0 0,1-1-24 0 0,1-2 181 0 0,5-4-86 0 0,0 0 0 0 0,0 0-1 0 0,-1-1 1 0 0,0 0 0 0 0,0 0 0 0 0,-1 0-1 0 0,0-1 1 0 0,0 0 0 0 0,-1 0 0 0 0,0-1-1 0 0,-1 0 1 0 0,0 0 0 0 0,-1 0 0 0 0,0 0-1 0 0,0 0 1 0 0,-1 0 0 0 0,0-1 0 0 0,-1 1-1 0 0,0-1 1 0 0,-1 0 0 0 0,0-1-95 0 0,-1 9-122 0 0,1 1 0 0 0,-1-1 0 0 0,0 0 0 0 0,1 1 0 0 0,-1-1 0 0 0,-1 1 0 0 0,1-1 0 0 0,0 1 0 0 0,0-1 0 0 0,-1 1 0 0 0,1 0 0 0 0,-1 0 0 0 0,0 0 0 0 0,0 0 0 0 0,0 0 0 0 0,0 0 0 0 0,0 0 0 0 0,0 1 0 0 0,0-1 0 0 0,-1 1 0 0 0,1-1 0 0 0,0 1 0 0 0,-1 0 0 0 0,1 0 0 0 0,-1 0 0 0 0,0 0-1 0 0,1 1 1 0 0,-1-1 0 0 0,0 1 0 0 0,1-1 0 0 0,-1 1 0 0 0,0 0 0 0 0,-1 0 122 0 0,-29 1-4773 0 0,5 7-3895 0 0,17-3 2883 0 0</inkml:trace>
  <inkml:trace contextRef="#ctx0" brushRef="#br0" timeOffset="15170.773">5594 156 1920 0 0,'0'0'1969'0'0,"0"0"-243"0"0,0 0 6 0 0,0 0 70 0 0,0 0-62 0 0,0 0-149 0 0,0 0-212 0 0,0 0-255 0 0,0 0-186 0 0,0 0-150 0 0,0 0-88 0 0,0 0-29 0 0,0 0-27 0 0,-9-23-39 0 0,-28-71-32 0 0,7 61 421 0 0,23 32-789 0 0,3 0-190 0 0,0 0 0 0 0,1 0 0 0 0,-1 1 1 0 0,0-1-1 0 0,0 1 0 0 0,0-1 1 0 0,1 1-1 0 0,-1 0 0 0 0,0 1 0 0 0,0-1 1 0 0,1 1-1 0 0,-1 0 0 0 0,0 0 0 0 0,0 0 1 0 0,1 0-1 0 0,-1 0 0 0 0,1 1 1 0 0,-1 0-1 0 0,1-1 0 0 0,0 1 0 0 0,0 1 1 0 0,0-1-1 0 0,0 0 0 0 0,0 1 1 0 0,0-1-1 0 0,0 1 0 0 0,1 0 0 0 0,0 0 1 0 0,-1 0-1 0 0,1 0 0 0 0,0 1 1 0 0,1-1-1 0 0,-1 0 0 0 0,0 1 0 0 0,1-1 1 0 0,0 1-1 0 0,0 0 0 0 0,0-1 1 0 0,0 3-16 0 0,-4 11 18 0 0,1 0 1 0 0,1 0 0 0 0,0 0 0 0 0,2 1-1 0 0,0-1 1 0 0,0 1 0 0 0,2-1 0 0 0,0 1-1 0 0,1-1 1 0 0,1 1 0 0 0,1-1 0 0 0,0 0 0 0 0,1 0-1 0 0,1-1 1 0 0,5 11-19 0 0,119 318 321 0 0,-117-300-309 0 0,-3 2-1 0 0,-1-1 0 0 0,-2 1 1 0 0,-2 0-1 0 0,-3 0 0 0 0,-2 34-11 0 0,0-69 6 0 0,-1-1 1 0 0,0 1-1 0 0,-1 0 0 0 0,0 0 0 0 0,-1 0 0 0 0,0-1 0 0 0,-1 1 0 0 0,0-1 0 0 0,-1 0 0 0 0,0-1 0 0 0,-1 1 0 0 0,0-1 0 0 0,-1 0 0 0 0,0 0 0 0 0,0-1 0 0 0,-1 0 0 0 0,0 0 0 0 0,-3 1-6 0 0,6-6-165 0 0,0 0 0 0 0,0-1 1 0 0,-1 0-1 0 0,1 0 0 0 0,-1 0 1 0 0,0-1-1 0 0,0 1 0 0 0,0-2 0 0 0,0 1 1 0 0,0 0-1 0 0,0-1 0 0 0,0-1 0 0 0,0 1 1 0 0,-4-1 164 0 0,0 1-723 0 0,-16-3-2934 0 0,10-7-5146 0 0,11 5 1816 0 0</inkml:trace>
  <inkml:trace contextRef="#ctx0" brushRef="#br0" timeOffset="15798.603">5903 528 6681 0 0,'0'0'1930'0'0,"0"0"-349"0"0,0 0-247 0 0,0 0-191 0 0,0 0-252 0 0,0 0-241 0 0,0 0-168 0 0,0 0-132 0 0,0 0-106 0 0,0 0-87 0 0,0 0-85 0 0,0 0-49 0 0,-21 30-15 0 0,-66 92-11 0 0,54-50-58 0 0,31-65 57 0 0,1-1-1 0 0,-1 1 1 0 0,1-1-1 0 0,0 1 1 0 0,0 0-1 0 0,1-1 1 0 0,0 1-1 0 0,0 0 1 0 0,1 0-1 0 0,0-1 1 0 0,0 1-1 0 0,0 0 1 0 0,1-1-1 0 0,0 0 1 0 0,0 1 0 0 0,1-1-1 0 0,0 0 1 0 0,0 0-1 0 0,0 0 1 0 0,1 0-1 0 0,0-1 1 0 0,0 1-1 0 0,0-1 5 0 0,47 17 1683 0 0,-47-22-1513 0 0,1-1-1 0 0,-1 0 1 0 0,0 1 0 0 0,0-1-1 0 0,1-1 1 0 0,-1 1-1 0 0,0-1 1 0 0,0 1-1 0 0,-1-1 1 0 0,1-1-1 0 0,0 1 1 0 0,-1 0 0 0 0,1-1-1 0 0,-1 1 1 0 0,1-1-1 0 0,-1 0 1 0 0,0 0-1 0 0,-1-1 1 0 0,1 1-1 0 0,0-1 1 0 0,1-2-170 0 0,99-159 882 0 0,-84 135-1315 0 0,-1-1 1 0 0,-2 0 0 0 0,-1-1 0 0 0,-1-1 0 0 0,-2 0-1 0 0,-2-1 1 0 0,-1 0 0 0 0,-1-1 0 0 0,-2 0-1 0 0,-1 0 1 0 0,-1-10 432 0 0,-15-78-2231 0 0,10 120 2293 0 0,0-1-1 0 0,0 0 0 0 0,0 1 1 0 0,0 0-1 0 0,-1-1 0 0 0,0 1 1 0 0,1 0-1 0 0,-1-1 1 0 0,-1 1-1 0 0,1 0 0 0 0,0 1 1 0 0,-1-1-1 0 0,1 0 1 0 0,-1 1-1 0 0,0-1 0 0 0,0 1 1 0 0,0 0-1 0 0,0 0 1 0 0,0 0-1 0 0,-1 0 0 0 0,1 1 1 0 0,0-1-1 0 0,-1 1 0 0 0,0 0 1 0 0,1 0-1 0 0,-1 0 1 0 0,1 0-1 0 0,-1 1 0 0 0,0-1 1 0 0,0 1-1 0 0,-1 0-61 0 0,-5 3 178 0 0,1 0-1 0 0,-1 1 0 0 0,1 0 1 0 0,0 1-1 0 0,0 0 0 0 0,0 0 1 0 0,1 1-1 0 0,-1 0 1 0 0,1 0-1 0 0,1 1 0 0 0,-1 0 1 0 0,1 1-1 0 0,1-1 0 0 0,-1 1 1 0 0,1 1-1 0 0,0-1 0 0 0,1 1 1 0 0,0 0-1 0 0,1 0 1 0 0,0 0-1 0 0,0 1 0 0 0,-2 10-177 0 0,-4 4 184 0 0,2 1-1 0 0,1 0 0 0 0,1 0 1 0 0,1 1-1 0 0,1 0 0 0 0,1 0 0 0 0,1 0 1 0 0,2 1-1 0 0,1 7-183 0 0,1-14 83 0 0,1 0 1 0 0,1 0-1 0 0,1 0 0 0 0,0 0 1 0 0,2-1-1 0 0,0 0 0 0 0,1 0 1 0 0,1-1-1 0 0,1 0 1 0 0,10 14-84 0 0,61 96 116 0 0,-31-42-2144 0 0,-49-86-4919 0 0,-2-4 852 0 0,1 3-1759 0 0</inkml:trace>
  <inkml:trace contextRef="#ctx0" brushRef="#br0" timeOffset="16188.66">6467 248 10506 0 0,'0'0'799'0'0,"0"0"127"0"0,0 0 186 0 0,0 0 101 0 0,0 0-64 0 0,0 0-158 0 0,0 0-201 0 0,0 0-173 0 0,0 0-143 0 0,0 0-150 0 0,-24 35-129 0 0,-70 109-75 0 0,58-65 7 0 0,34-66-90 0 0,0 1-1 0 0,1 0 1 0 0,1 0 0 0 0,0 0-1 0 0,1 0 1 0 0,1 0 0 0 0,0 0 0 0 0,1 0-1 0 0,0-1 1 0 0,1 1 0 0 0,1-1 0 0 0,0 0-1 0 0,1 0 1 0 0,0-1 0 0 0,1 0 0 0 0,0 0-1 0 0,1 0 1 0 0,0-1 0 0 0,1 0 0 0 0,0 0-1 0 0,1-1 1 0 0,4 2-37 0 0,19 14 851 0 0,10-26 217 0 0,25-36-2304 0 0,-32-1-3636 0 0,-26 0-8155 0 0,-10 30 10092 0 0</inkml:trace>
  <inkml:trace contextRef="#ctx0" brushRef="#br0" timeOffset="16446.589">6163 543 11779 0 0,'0'0'2277'0'0,"0"0"-1206"0"0,0 0-439 0 0,0 0 83 0 0,0 0 87 0 0,0 0-15 0 0,0 0-150 0 0,0 0-176 0 0,0 0-133 0 0,0 0-127 0 0,32 2-55 0 0,105 5-79 0 0,-111-7-498 0 0,-1 0 0 0 0,1-2-1 0 0,-1 0 1 0 0,0-2 0 0 0,1-1 0 0 0,18-6 431 0 0,11-3-7386 0 0,-32 10-2544 0 0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2.3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74 176 0 0 0,'0'0'151'0'0,"0"0"624"0"0,0 0 397 0 0,0 0 219 0 0,0 0 14 0 0,0 0-148 0 0,0 0-246 0 0,0 0-267 0 0,0 0-202 0 0,0 0-141 0 0,-3-1-51 0 0,2 1-281 0 0,-1 0 0 0 0,1 0 0 0 0,-1 0-1 0 0,1 0 1 0 0,-1 0 0 0 0,1 0 0 0 0,-1 1 0 0 0,1-1-1 0 0,0 1 1 0 0,-1-1 0 0 0,1 1 0 0 0,-1-1-1 0 0,1 1 1 0 0,0 0 0 0 0,0 0 0 0 0,-1-1-1 0 0,1 1 1 0 0,0 0 0 0 0,0 0 0 0 0,0 0 0 0 0,0 0-1 0 0,0 1 1 0 0,0-1 0 0 0,0 0 0 0 0,0 0-1 0 0,1 1 1 0 0,-1-1 0 0 0,0 0 0 0 0,1 1 0 0 0,-1-1-1 0 0,1 0 1 0 0,-1 1 0 0 0,1-1 0 0 0,0 1-1 0 0,0 0-68 0 0,-4 10 102 0 0,0-1-1 0 0,1 1 0 0 0,1 0 0 0 0,0 0 1 0 0,1 0-1 0 0,0 0 0 0 0,1 0 0 0 0,0 0 0 0 0,1 0 1 0 0,0 0-1 0 0,1 0 0 0 0,0 0 0 0 0,1-1 0 0 0,0 1 1 0 0,1-1-1 0 0,1 1 0 0 0,-1-1 0 0 0,6 7-101 0 0,-7-14 122 0 0,-1 0-1 0 0,1-1 1 0 0,0 0 0 0 0,1 0-1 0 0,-1 0 1 0 0,0 0 0 0 0,1 0-1 0 0,0 0 1 0 0,0-1 0 0 0,-1 0-1 0 0,1 0 1 0 0,1 0 0 0 0,-1 0-1 0 0,0-1 1 0 0,0 1-1 0 0,1-1 1 0 0,-1 0 0 0 0,1 0-1 0 0,-1-1 1 0 0,0 0 0 0 0,1 1-1 0 0,-1-1 1 0 0,1-1 0 0 0,-1 1-1 0 0,4-1-121 0 0,3-1 322 0 0,0 1-1 0 0,0-2 1 0 0,0 0 0 0 0,0 0-1 0 0,-1-1 1 0 0,1 0 0 0 0,-1-1-1 0 0,0 0 1 0 0,7-5-322 0 0,20-15 476 0 0,-2-2-1 0 0,0-1 0 0 0,-2-1 1 0 0,-1-2-1 0 0,-1-2 1 0 0,20-28-476 0 0,-47 58-7 0 0,-1-1 1 0 0,0 0 0 0 0,1 0 0 0 0,-1 0-1 0 0,-1-1 1 0 0,1 1 0 0 0,0-1 0 0 0,-1 1-1 0 0,0-1 1 0 0,0 0 0 0 0,-1 0 0 0 0,1 0-1 0 0,-1 0 1 0 0,0 0 0 0 0,-1 0 0 0 0,1 0-1 0 0,-1 0 1 0 0,0 0 0 0 0,0 0 0 0 0,0-1-1 0 0,-1 1 1 0 0,0 0 0 0 0,0 0 0 0 0,0 0-1 0 0,-1 0 1 0 0,1 0 0 0 0,-1 1-1 0 0,0-1 1 0 0,-1 0 0 0 0,1 1 0 0 0,-1 0-1 0 0,0-1 1 0 0,0 1 0 0 0,0 0 0 0 0,-1 0-1 0 0,-2-2 7 0 0,-2 1-251 0 0,-1 0 0 0 0,1 1 0 0 0,-1 1 0 0 0,0 0 0 0 0,1 0 0 0 0,-1 0-1 0 0,-1 1 1 0 0,1 0 0 0 0,0 1 0 0 0,0 0 0 0 0,-1 1 0 0 0,1 0-1 0 0,0 0 1 0 0,-1 1 0 0 0,1 0 0 0 0,0 0 0 0 0,0 1 0 0 0,-1 1 0 0 0,1-1-1 0 0,0 2 252 0 0,-108 53-10787 0 0,97-45 4606 0 0</inkml:trace>
  <inkml:trace contextRef="#ctx0" brushRef="#br0" timeOffset="502.786">0 338 2977 0 0,'0'0'2033'0'0,"0"0"-270"0"0,0 0-1 0 0,0 0 85 0 0,0 0-68 0 0,0 0-236 0 0,0 0-326 0 0,0 0-301 0 0,0 0-233 0 0,0 0-165 0 0,0 0-88 0 0,0 0-52 0 0,0 0-28 0 0,8-16-5 0 0,24-51-3 0 0,-2 40 682 0 0,16 27-167 0 0,42 43 398 0 0,-63-31-873 0 0,73 17-19 0 0,-95-28-1603 0 0,3 3-5584 0 0,-3-2 282 0 0,1-1-1616 0 0</inkml:trace>
  <inkml:trace contextRef="#ctx0" brushRef="#br0" timeOffset="951.939">556 323 2056 0 0,'0'0'1965'0'0,"0"0"-285"0"0,0 0-110 0 0,0 0-15 0 0,0 0-123 0 0,0 0-186 0 0,0 0-202 0 0,0 0-185 0 0,0 0-168 0 0,0 0-153 0 0,0 0-116 0 0,0 0-41 0 0,0 0-53 0 0,-6 18-10 0 0,-21 56 63 0 0,20-5 774 0 0,8-66-1094 0 0,-1 0-1 0 0,1 0 1 0 0,0 0 0 0 0,0 0 0 0 0,0 0-1 0 0,1-1 1 0 0,-1 1 0 0 0,1-1-1 0 0,-1 1 1 0 0,1-1 0 0 0,0 1-1 0 0,0-1 1 0 0,0 0 0 0 0,0 0 0 0 0,0 0-1 0 0,1 0 1 0 0,-1 0 0 0 0,1 0-1 0 0,-1 0 1 0 0,1-1 0 0 0,0 0-1 0 0,-1 1 1 0 0,1-1 0 0 0,0 0-1 0 0,0 0 1 0 0,0-1 0 0 0,0 1 0 0 0,0-1-1 0 0,0 1-60 0 0,55-6 2326 0 0,-53 2-2258 0 0,0-1-1 0 0,1 0 0 0 0,-1 1 1 0 0,-1-2-1 0 0,1 1 1 0 0,0-1-1 0 0,-1 1 0 0 0,0-1 1 0 0,0 0-1 0 0,-1-1 1 0 0,1 1-1 0 0,-1-1 0 0 0,0 1 1 0 0,-1-1-1 0 0,1 0 1 0 0,-1 0-1 0 0,0 0 0 0 0,-1-1 1 0 0,1 1-1 0 0,-1 0 1 0 0,-1-1-1 0 0,1 1 0 0 0,-1 0 1 0 0,0-1-1 0 0,0 1 1 0 0,-2-5-68 0 0,-39-47-3422 0 0,1 35-7727 0 0,28 18 2260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2:16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788 262 5385 0 0,'0'0'751'0'0,"0"0"-156"0"0,0 0 32 0 0,0 0 174 0 0,0 0 119 0 0,0 0-16 0 0,0 0-147 0 0,0 0-216 0 0,0 0-198 0 0,0 0-155 0 0,0 0-87 0 0,0 3-11 0 0,-16 89 682 0 0,-4 0 1 0 0,-4-2 0 0 0,-4-1 0 0 0,-27 56-773 0 0,-40 87 1468 0 0,94-230-1419 0 0,1-1 0 0 0,0 0 0 0 0,0 1 0 0 0,0-1-1 0 0,0 1 1 0 0,0-1 0 0 0,0 0 0 0 0,0 1 0 0 0,0-1 0 0 0,1 0-1 0 0,-1 1 1 0 0,0-1 0 0 0,1 0 0 0 0,-1 1 0 0 0,1-1 0 0 0,0 0-1 0 0,-1 0 1 0 0,1 0 0 0 0,0 1 0 0 0,0-1 0 0 0,0 0 0 0 0,0 0-1 0 0,0 0 1 0 0,0 0 0 0 0,0 0 0 0 0,0-1 0 0 0,0 1 0 0 0,0 0 0 0 0,0 0-1 0 0,1-1 1 0 0,-1 1 0 0 0,0-1 0 0 0,0 1 0 0 0,1-1 0 0 0,-1 1-1 0 0,0-1 1 0 0,1 0 0 0 0,-1 0 0 0 0,0 0 0 0 0,1 0 0 0 0,-1 0-1 0 0,1 0 1 0 0,-1 0 0 0 0,0 0 0 0 0,1 0 0 0 0,-1 0 0 0 0,0-1-1 0 0,1 1 1 0 0,-1-1 0 0 0,0 1 0 0 0,1-1 0 0 0,-1 1 0 0 0,0-1-1 0 0,1 0-48 0 0,12 0 37 0 0,211-5 703 0 0,-145 31-2283 0 0,4-36-1844 0 0,-6-14-7601 0 0,-66 20 6930 0 0</inkml:trace>
  <inkml:trace contextRef="#ctx0" brushRef="#br0" timeOffset="633.055">1197 508 7786 0 0,'0'0'1199'0'0,"0"0"-73"0"0,0 0-5 0 0,0 0 88 0 0,0 0 30 0 0,0 0-100 0 0,0 0-187 0 0,0 0-215 0 0,0 0-149 0 0,0 0-94 0 0,0 0-104 0 0,0 0-65 0 0,0 0-61 0 0,30-16-50 0 0,94-51-2 0 0,-41 43 169 0 0,-78 24-346 0 0,73-3 244 0 0,-75 3-284 0 0,-1 0 1 0 0,0 0 0 0 0,0 1-1 0 0,0-1 1 0 0,0 1 0 0 0,0 0-1 0 0,0-1 1 0 0,0 1-1 0 0,0 0 1 0 0,0 0 0 0 0,0 0-1 0 0,0 0 1 0 0,-1 1 0 0 0,1-1-1 0 0,0 1 1 0 0,-1-1-1 0 0,1 1 1 0 0,-1-1 0 0 0,1 1-1 0 0,-1 0 1 0 0,0-1 0 0 0,0 1-1 0 0,0 0 1 0 0,0 0-1 0 0,0 0 1 0 0,0 0 0 0 0,0 0-1 0 0,-1 0 1 0 0,1 0 0 0 0,-1 0-1 0 0,1 0 1 0 0,-1 1 0 0 0,0 0 4 0 0,-2 9-7 0 0,0 0 1 0 0,0 0 0 0 0,-2 0 0 0 0,1 0 0 0 0,-2 0-1 0 0,1-1 1 0 0,-1 0 0 0 0,-1 0 0 0 0,0 0 0 0 0,-1-1-1 0 0,0 1 1 0 0,-1-2 0 0 0,0 1 0 0 0,-7 7 6 0 0,-142 177 75 0 0,149-183-46 0 0,6-9-20 0 0,-1 1-1 0 0,1-1 1 0 0,-1 1-1 0 0,1 0 1 0 0,0 0 0 0 0,0 0-1 0 0,1 1 1 0 0,-1-1 0 0 0,0 0-1 0 0,1 1 1 0 0,0-1 0 0 0,0 1-1 0 0,0-1 1 0 0,0 1-1 0 0,1-1 1 0 0,-1 1 0 0 0,1 0-1 0 0,0-1 1 0 0,0 1 0 0 0,0-1-1 0 0,1 4-8 0 0,56 18 603 0 0,-42-21-472 0 0,6 3-65 0 0,0-1 1 0 0,1-1-1 0 0,0 0 1 0 0,0-2-1 0 0,0-1 1 0 0,1 0-1 0 0,-1-2 1 0 0,21-2-67 0 0,-32 0-102 0 0,-1-1 0 0 0,1 0 0 0 0,-1-1 0 0 0,1 0 0 0 0,-1-1 0 0 0,-1 0 0 0 0,1 0 0 0 0,-1-1 0 0 0,6-5 102 0 0,14-14-3861 0 0,-4-2-4896 0 0,-21 22 1283 0 0</inkml:trace>
  <inkml:trace contextRef="#ctx0" brushRef="#br0" timeOffset="1163.558">1814 431 5065 0 0,'0'0'600'0'0,"0"0"-4"0"0,0 0 290 0 0,0 0 354 0 0,0 0 202 0 0,0 0 15 0 0,0 0-135 0 0,0 0-162 0 0,0 0-168 0 0,0 0-191 0 0,0 0-167 0 0,32-10-125 0 0,99-30-39 0 0,-24 5 1024 0 0,27-2 112 0 0,-133 37-1595 0 0,-1 0 0 0 0,1-1 0 0 0,-1 1 0 0 0,1 0 0 0 0,0 0 0 0 0,-1-1 1 0 0,1 1-1 0 0,0 0 0 0 0,-1 0 0 0 0,1 0 0 0 0,-1 0 0 0 0,1 0 0 0 0,0 0 0 0 0,-1 0 1 0 0,1 0-1 0 0,0 0 0 0 0,-1 0 0 0 0,1 0 0 0 0,0 0 0 0 0,-1 0 0 0 0,1 1 0 0 0,0-1 1 0 0,-1 0-1 0 0,1 0 0 0 0,-1 1 0 0 0,1-1 0 0 0,-1 0 0 0 0,1 1 0 0 0,-1-1 1 0 0,1 1-1 0 0,-1-1 0 0 0,1 1 0 0 0,-1-1 0 0 0,1 1 0 0 0,-1-1 0 0 0,0 1 0 0 0,1-1 1 0 0,-1 1-1 0 0,0-1 0 0 0,1 1 0 0 0,-1 0 0 0 0,0-1 0 0 0,0 1 0 0 0,0 0 0 0 0,1-1 1 0 0,-1 1-1 0 0,0 0 0 0 0,0-1 0 0 0,0 1 0 0 0,0 0 0 0 0,0-1 0 0 0,0 1 0 0 0,0-1 1 0 0,-1 1-1 0 0,1 0 0 0 0,0-1 0 0 0,0 1 0 0 0,0 0 0 0 0,-1-1 0 0 0,1 1 1 0 0,0-1-1 0 0,-1 1 0 0 0,1 0 0 0 0,0-1 0 0 0,-1 1 0 0 0,1-1 0 0 0,-1 1 0 0 0,1-1 1 0 0,-1 0-1 0 0,0 1-11 0 0,1 1-6 0 0,-58 177 622 0 0,-56 208-306 0 0,106-298-333 0 0,8-89-41 0 0,0 0 0 0 0,0 1-1 0 0,0-1 1 0 0,0 1 0 0 0,1-1 0 0 0,-1 0-1 0 0,0 1 1 0 0,0-1 0 0 0,0 1 0 0 0,1-1-1 0 0,-1 0 1 0 0,0 1 0 0 0,0-1 0 0 0,1 0-1 0 0,-1 1 1 0 0,0-1 0 0 0,1 0 0 0 0,-1 1-1 0 0,0-1 1 0 0,1 0 0 0 0,-1 0 0 0 0,0 0-1 0 0,1 1 1 0 0,-1-1 0 0 0,1 0 0 0 0,-1 0-1 0 0,0 0 1 0 0,1 0 0 0 0,-1 0 0 0 0,1 0-1 0 0,-1 0 1 0 0,1 0 0 0 0,-1 0 0 0 0,0 0-1 0 0,1 0 1 0 0,-1 0 0 0 0,1 0 0 0 0,-1 0-1 0 0,1 0 1 0 0,-1 0 0 0 0,0 0 0 0 0,1 0-1 0 0,-1-1 1 0 0,1 1 0 0 0,-1 0 0 0 0,0 0-1 0 0,1 0 1 0 0,-1-1 0 0 0,0 1 0 0 0,1 0-1 0 0,-1-1 1 0 0,0 1 0 0 0,1 0 0 0 0,-1-1-1 0 0,0 1 1 0 0,0 0 0 0 0,1-1 64 0 0,0-35-14363 0 0,-1 32 10438 0 0</inkml:trace>
  <inkml:trace contextRef="#ctx0" brushRef="#br0" timeOffset="1396.527">1779 714 3993 0 0,'0'0'2632'0'0,"0"0"-1613"0"0,0 0-263 0 0,0 0 335 0 0,0 0 200 0 0,0 0-8 0 0,0 0-129 0 0,0 0-141 0 0,32 1-123 0 0,103 0-147 0 0,-36-14 185 0 0,59-24-591 0 0,-75 15-2314 0 0,1 4-5226 0 0,-66 14-747 0 0</inkml:trace>
  <inkml:trace contextRef="#ctx0" brushRef="#br0" timeOffset="3151.154">2381 92 1760 0 0,'0'0'993'0'0,"0"0"-677"0"0,0 0-159 0 0,0 0 140 0 0,0 0 228 0 0,0 0 179 0 0,0 0 116 0 0,0 0 133 0 0,0 0 69 0 0,0 0-31 0 0,0 0-88 0 0,0 0-110 0 0,0 0-111 0 0,7 16-22 0 0,25 48-15 0 0,-9 40 1276 0 0,-21-78-1699 0 0,5 424 919 0 0,-1-113-248 0 0,-7-335-836 0 0,0 0 1 0 0,-1 0-1 0 0,1 0 0 0 0,-1 0 1 0 0,1 0-1 0 0,-1-1 0 0 0,0 1 1 0 0,0-1-1 0 0,1 1 0 0 0,-1-1 1 0 0,0 0-1 0 0,0 1 0 0 0,0-1 1 0 0,-1 0-1 0 0,1-1 0 0 0,0 1 1 0 0,0 0-1 0 0,-1 0 0 0 0,1-1 1 0 0,0 0-1 0 0,0 1 0 0 0,-1-1 1 0 0,1 0-1 0 0,-1 0 0 0 0,1 0 1 0 0,0 0-1 0 0,-1-1 0 0 0,1 1 1 0 0,0-1-1 0 0,0 1 0 0 0,-1-1 1 0 0,0 0-58 0 0,-11 0-188 0 0,-105 7-2796 0 0,0 5-1 0 0,-61 16 2985 0 0,50-8-627 0 0,-235 47 1758 0 0,52-14 172 0 0,-232 28 1307 0 0,209-57-1786 0 0,158-1-448 0 0,98-8 451 0 0,72-13-536 0 0,8-1-219 0 0,0 0-1 0 0,0 0 1 0 0,0-1 0 0 0,0 1 0 0 0,0 0-1 0 0,0 0 1 0 0,0 0 0 0 0,0 0 0 0 0,0-1-1 0 0,0 1 1 0 0,-1 0 0 0 0,1 0 0 0 0,0 0-1 0 0,0 0 1 0 0,0 0 0 0 0,0-1 0 0 0,0 1-1 0 0,0 0 1 0 0,0 0 0 0 0,-1 0 0 0 0,1 0-1 0 0,0 0 1 0 0,0 0 0 0 0,0-1 0 0 0,0 1-1 0 0,-1 0-71 0 0,6-5 108 0 0,0 0 0 0 0,-1-1-1 0 0,0 0 1 0 0,0 0 0 0 0,0 0 0 0 0,-1-1-1 0 0,0 1 1 0 0,0-1 0 0 0,0 1-1 0 0,-1-1 1 0 0,0 0 0 0 0,-1 0-1 0 0,1 0 1 0 0,-2 0 0 0 0,1 0-1 0 0,-1-1 1 0 0,0-1-108 0 0,6-24 175 0 0,37-328 856 0 0,-33-91-993 0 0,-11 299-23 0 0,15 93-67 0 0,8 40-194 0 0,64-19-4 0 0,7 20 189 0 0,297-17 46 0 0,737-93 13 0 0,-832 121-264 0 0,-203 34-34 0 0,-28-8-1827 0 0,-2-18 2715 0 0,-14 0-525 0 0,-48 0-48 0 0,0 0 19 0 0,0 0 2 0 0,0 0 11 0 0,0 0 8 0 0,0 0 2 0 0,0 0 3 0 0,0 0-28 0 0,0 0-91 0 0,0 0-93 0 0,-12 9-3568 0 0,8-7-4661 0 0,2-2-741 0 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4.4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 90 0 0 0,'0'0'688'0'0,"0"0"7"0"0,0 0 68 0 0,0 0 193 0 0,0 0 128 0 0,0 0 19 0 0,0 0-56 0 0,0 0-117 0 0,0 0-62 0 0,0 0-39 0 0,0 0-71 0 0,0 0-58 0 0,0 0-37 0 0,-13 17-35 0 0,-39 51-19 0 0,35-17 662 0 0,18-40-873 0 0,0-4-222 0 0,0-1 1 0 0,0 0 0 0 0,0 0 0 0 0,1 0 0 0 0,0 0-1 0 0,0 0 1 0 0,1 0 0 0 0,-1-1 0 0 0,1 1 0 0 0,0-1 0 0 0,1 0-1 0 0,-1 0 1 0 0,1 0 0 0 0,0 0 0 0 0,1 0 0 0 0,-1-1-1 0 0,1 0 1 0 0,0 0 0 0 0,0 0 0 0 0,0 0 0 0 0,0-1-1 0 0,1 0 1 0 0,-1 0 0 0 0,1-1 0 0 0,0 1 0 0 0,0-1-1 0 0,0 0 1 0 0,0-1 0 0 0,0 0 0 0 0,0 0 0 0 0,0 0-1 0 0,0 0 1 0 0,6-1-177 0 0,1-2 217 0 0,0 0 0 0 0,0 0-1 0 0,0-2 1 0 0,-1 1-1 0 0,0-2 1 0 0,0 0 0 0 0,0 0-1 0 0,0-1 1 0 0,-1 0 0 0 0,0-1-1 0 0,0 0 1 0 0,-1-1 0 0 0,0 0-1 0 0,0-1 1 0 0,-1 0 0 0 0,0-1-1 0 0,0 1 1 0 0,-1-2 0 0 0,-1 1-1 0 0,1-1 1 0 0,-2 0 0 0 0,6-12-217 0 0,-10 19-28 0 0,0 0 0 0 0,1-1 1 0 0,-1 1-1 0 0,-1-1 0 0 0,1 0 1 0 0,-1 0-1 0 0,0 1 1 0 0,0-1-1 0 0,0 0 0 0 0,0 0 1 0 0,-1 0-1 0 0,0 0 0 0 0,0 0 1 0 0,-1 0-1 0 0,1 0 1 0 0,-1 0-1 0 0,0 0 0 0 0,0 0 1 0 0,-1 0-1 0 0,1 1 0 0 0,-1-1 1 0 0,0 1-1 0 0,-1-1 1 0 0,1 1-1 0 0,-1-1 0 0 0,1 1 1 0 0,-1 0-1 0 0,-1 0 0 0 0,1 1 1 0 0,0-1-1 0 0,-1 1 1 0 0,0 0-1 0 0,0-1 0 0 0,0 2 1 0 0,-2-3 27 0 0,-4 0-509 0 0,0 0 1 0 0,0 0-1 0 0,0 0 0 0 0,-1 1 1 0 0,0 1-1 0 0,0 0 1 0 0,0 0-1 0 0,0 1 0 0 0,0 1 1 0 0,-7-1 508 0 0,-67 11-9821 0 0,61-2 1104 0 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4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90 0 0 0,'0'0'1276'0'0,"0"0"65"0"0,0 0-75 0 0,0 0-175 0 0,0 0-218 0 0,0 0-123 0 0,0 0-28 0 0,0 0 31 0 0,0 0 82 0 0,0 0 97 0 0,0 0 71 0 0,-4-4 6 0 0,-12-10-60 0 0,12 10-131 0 0,4 4-106 0 0,22-7 2126 0 0,42-18-650 0 0,-52 19-1877 0 0,1 1-1 0 0,0 0 0 0 0,0 0 1 0 0,1 2-1 0 0,-1-1 1 0 0,1 2-1 0 0,-1 0 0 0 0,8 0-310 0 0,-20 2 5 0 0,1-1 33 0 0,-1 1 1 0 0,1 0-1 0 0,0 0 0 0 0,0-1 1 0 0,0 1-1 0 0,0 1 1 0 0,0-1-1 0 0,-1 0 0 0 0,1 0 1 0 0,0 1-1 0 0,0-1 1 0 0,0 1-1 0 0,-1-1 0 0 0,1 1 1 0 0,0 0-1 0 0,-1-1 1 0 0,1 1-1 0 0,0 0 0 0 0,-1 0 1 0 0,1 1-1 0 0,-1-1 0 0 0,0 0 1 0 0,1 0-1 0 0,-1 1 1 0 0,0-1-1 0 0,0 0 0 0 0,1 1 1 0 0,-1 0-1 0 0,-1-1 1 0 0,1 1-39 0 0,3 1 6 0 0,-1 0 0 0 0,0-1 1 0 0,1 1-1 0 0,0-1 0 0 0,-1 0 1 0 0,1 1-1 0 0,0-2 0 0 0,0 1 1 0 0,0 0-1 0 0,0-1 0 0 0,1 0 1 0 0,-1 0-1 0 0,0 0 0 0 0,1-1 1 0 0,-1 1-1 0 0,0-1 0 0 0,1 0 0 0 0,-1 0 1 0 0,0 0-1 0 0,1-1 0 0 0,-1 0 1 0 0,0 0-1 0 0,1 0 0 0 0,-1 0 1 0 0,4-2-7 0 0,-2 2-368 0 0,16-3-3361 0 0,-8 4-5030 0 0,-11 0-1539 0 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8.8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76 464 0 0,'0'0'744'0'0,"0"0"-184"0"0,0 0 21 0 0,0 0 173 0 0,0 0 127 0 0,0 0 1 0 0,0 0-77 0 0,0 0-100 0 0,0 0-64 0 0,0 0-52 0 0,0 0-73 0 0,-10 11-74 0 0,-32 35-3 0 0,39-42-304 0 0,0 0-1 0 0,1 1 1 0 0,-1-1 0 0 0,1 1-1 0 0,0-1 1 0 0,0 1-1 0 0,0 0 1 0 0,0 0 0 0 0,1 0-1 0 0,0 0 1 0 0,0 0-1 0 0,1 0 1 0 0,-1 0 0 0 0,1 0-1 0 0,0 0 1 0 0,0 0-1 0 0,1 0 1 0 0,-1 1-135 0 0,1 10 679 0 0,-1-12-541 0 0,0-1-1 0 0,0 0 0 0 0,0 0 0 0 0,1 1 1 0 0,0-1-1 0 0,-1 0 0 0 0,1 0 0 0 0,0 0 1 0 0,0 0-1 0 0,1 0 0 0 0,-1 0 0 0 0,1 0 1 0 0,0 0-1 0 0,-1 0 0 0 0,1 0 1 0 0,0-1-1 0 0,1 1 0 0 0,-1-1 0 0 0,0 0 1 0 0,1 0-1 0 0,-1 0 0 0 0,1 0 0 0 0,0 0 1 0 0,-1 0-1 0 0,1 0 0 0 0,0-1 1 0 0,0 0-1 0 0,0 1 0 0 0,0-1 0 0 0,1 0 1 0 0,-1-1-1 0 0,0 1 0 0 0,0-1 0 0 0,1 1 1 0 0,1-1-138 0 0,4 1 221 0 0,0-1 0 0 0,0 0 0 0 0,0 0 1 0 0,0-1-1 0 0,0 0 0 0 0,0-1 0 0 0,0 0 0 0 0,-1 0 1 0 0,1-1-1 0 0,0 0 0 0 0,-1-1 0 0 0,6-3-221 0 0,-5 2 105 0 0,0 0 0 0 0,-1-1 0 0 0,1 0 0 0 0,-2 0 0 0 0,1-1 0 0 0,-1 0 0 0 0,0 0 0 0 0,0-1 0 0 0,0 0 0 0 0,-1 0 0 0 0,-1 0 0 0 0,0-1 0 0 0,0 0 0 0 0,0 0 0 0 0,-1 0 0 0 0,0 0 0 0 0,-1-1 0 0 0,0 0 0 0 0,-1 0 0 0 0,0 0 0 0 0,0 0 0 0 0,-1 0 0 0 0,0 0 0 0 0,-1 0 0 0 0,0-4-105 0 0,-2 10-147 0 0,0-1-1 0 0,0 1 1 0 0,0 0 0 0 0,0 0 0 0 0,-1 0 0 0 0,1 0 0 0 0,-1 0 0 0 0,0 1 0 0 0,0-1-1 0 0,-1 1 1 0 0,1 0 0 0 0,0-1 0 0 0,-1 2 0 0 0,0-1 0 0 0,0 0 0 0 0,0 1 0 0 0,0 0 0 0 0,0 0-1 0 0,-1 0 1 0 0,1 0 0 0 0,-1 1 0 0 0,1-1 0 0 0,-1 1 0 0 0,1 0 0 0 0,-4 1 147 0 0,-64-2-4886 0 0,27 13-1679 0 0,27-6-495 0 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19.8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1 0 0 0,'0'0'786'0'0,"0"0"46"0"0,0 0 73 0 0,0 0 131 0 0,0 0 61 0 0,0 0-117 0 0,0 0-176 0 0,0 0-180 0 0,0 0-110 0 0,0 0-52 0 0,0 0-16 0 0,0 0-21 0 0,0 0-13 0 0,-5 11-1 0 0,-40 99 972 0 0,32-83-1079 0 0,-36 119 3168 0 0,48-144-3421 0 0,0 1 1 0 0,1-1 0 0 0,-1 0 0 0 0,1 0 0 0 0,-1 1 0 0 0,1-1-1 0 0,0 0 1 0 0,0 1 0 0 0,0-1 0 0 0,0 0 0 0 0,0 1 0 0 0,1-1-1 0 0,-1 0 1 0 0,0 0 0 0 0,1 1 0 0 0,0-1 0 0 0,0 0 0 0 0,0 0 0 0 0,0 0-1 0 0,0 0 1 0 0,0 0 0 0 0,0 0 0 0 0,0 0 0 0 0,1 0 0 0 0,-1 0-1 0 0,1-1 1 0 0,0 1 0 0 0,-1 0 0 0 0,1-1 0 0 0,0 0 0 0 0,0 1 0 0 0,0-1-1 0 0,0 0 1 0 0,0 0 0 0 0,0 0 0 0 0,0 0 0 0 0,1 0 0 0 0,-1-1-1 0 0,0 1 1 0 0,2 0-52 0 0,19-1 495 0 0,-16 1-442 0 0,1 0 1 0 0,-1-1 0 0 0,0 0 0 0 0,1 0-1 0 0,-1-1 1 0 0,0 0 0 0 0,0 0-1 0 0,0-1 1 0 0,0 0 0 0 0,0 0-1 0 0,0-1 1 0 0,4-2-54 0 0,-2 0-504 0 0,8-7-2199 0 0,-5-4-4655 0 0,-4 7 1072 0 0,-7 3 5032 0 0</inkml:trace>
  <inkml:trace contextRef="#ctx0" brushRef="#br0" timeOffset="266.776">1 141 5425 0 0,'0'0'1495'0'0,"0"0"-585"0"0,0 0 54 0 0,0 0 451 0 0,0 0 236 0 0,0 0-68 0 0,0 0-252 0 0,0 0-262 0 0,0 0-195 0 0,32 5-155 0 0,102 17-182 0 0,8-19 85 0 0,-25-15-1907 0 0,-42-2-6043 0 0,-55 10-2654 0 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21.1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 75 336 0 0,'0'0'1144'0'0,"0"0"-456"0"0,0 0-139 0 0,0 0 20 0 0,0 0 70 0 0,0 0 60 0 0,0 0 2 0 0,0 0-22 0 0,0 0-43 0 0,0 0-96 0 0,0 0-113 0 0,0 0-76 0 0,0 0-47 0 0,-10 24 65 0 0,-29 74 149 0 0,29-47 855 0 0,12-48-1166 0 0,0 0 0 0 0,0 0 0 0 0,0 0-1 0 0,0-1 1 0 0,1 1 0 0 0,-1 0 0 0 0,1-1-1 0 0,-1 0 1 0 0,1 1 0 0 0,0-1 0 0 0,0 0-1 0 0,0 0 1 0 0,0-1 0 0 0,0 1 0 0 0,1-1-1 0 0,-1 1 1 0 0,0-1 0 0 0,1 0 0 0 0,-1-1-1 0 0,1 1 1 0 0,-1 0 0 0 0,1-1 0 0 0,0 0-1 0 0,-1 0 1 0 0,1 0 0 0 0,-1 0 0 0 0,1 0-1 0 0,-1-1 1 0 0,1 0 0 0 0,1 0-207 0 0,4-1 189 0 0,0 0 0 0 0,-1-1 0 0 0,1 0 0 0 0,-1 0 0 0 0,0-1 0 0 0,0 0 0 0 0,0-1 0 0 0,0 0 0 0 0,0 0 0 0 0,-1 0 0 0 0,0-1 0 0 0,0 0 0 0 0,-1 0 0 0 0,0-1 0 0 0,0 0 0 0 0,0 0 0 0 0,-1 0 0 0 0,0-1 0 0 0,-1 0 0 0 0,1 0 0 0 0,-1 0 0 0 0,-1 0 0 0 0,0-1 0 0 0,0 0 0 0 0,-1 1 0 0 0,0-1 0 0 0,0 0 0 0 0,-1 0 0 0 0,0 0 0 0 0,0 0-1 0 0,-1-5-188 0 0,-1 10-126 0 0,0 0 0 0 0,0 1 0 0 0,0-1 0 0 0,-1 1 0 0 0,1-1 0 0 0,-1 1-1 0 0,0-1 1 0 0,0 1 0 0 0,0 0 0 0 0,0 0 0 0 0,-1 0 0 0 0,1 0-1 0 0,-1 0 1 0 0,0 1 0 0 0,1-1 0 0 0,-1 1 0 0 0,0 0 0 0 0,-1 0-1 0 0,1 0 1 0 0,0 0 0 0 0,-1 0 0 0 0,1 1 0 0 0,-1-1 0 0 0,1 1-1 0 0,-1 0 1 0 0,0 0 0 0 0,1 1 0 0 0,-4-1 126 0 0,-32-4-4271 0 0,5 7-3502 0 0,23 1 766 0 0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22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343 1 0 0 0,'0'0'237'0'0,"0"0"701"0"0,0 0 350 0 0,0 0 178 0 0,0 0 85 0 0,0 0-32 0 0,0 0-75 0 0,0 0-134 0 0,0 0-186 0 0,0 0-172 0 0,0 0-128 0 0,0 0-75 0 0,-6 15-20 0 0,-44 113 1594 0 0,35-91-1756 0 0,6-17-239 0 0,0 0 0 0 0,1 1 0 0 0,1 0 0 0 0,2 1 0 0 0,0-1-1 0 0,1 1 1 0 0,1 0 0 0 0,1 4-328 0 0,2-24 33 0 0,0 0-1 0 0,1 0 1 0 0,-1-1-1 0 0,1 1 1 0 0,0 0 0 0 0,0-1-1 0 0,0 1 1 0 0,-1 0-1 0 0,2-1 1 0 0,-1 1-1 0 0,0-1 1 0 0,0 0-1 0 0,0 1 1 0 0,1-1-1 0 0,-1 0 1 0 0,0 0 0 0 0,1 1-1 0 0,-1-1 1 0 0,1 0-1 0 0,0-1 1 0 0,-1 1-1 0 0,1 0 1 0 0,0 0-1 0 0,-1-1 1 0 0,1 1 0 0 0,0-1-1 0 0,0 1 1 0 0,0-1-1 0 0,-1 0 1 0 0,1 0-1 0 0,0 0 1 0 0,2 0-33 0 0,61-1 583 0 0,5-25-1768 0 0,-53 9-3985 0 0,-7-7-6302 0 0,-9 20 8030 0 0</inkml:trace>
  <inkml:trace contextRef="#ctx0" brushRef="#br0" timeOffset="250.62">0 203 1952 0 0,'0'0'4513'0'0,"0"0"-2583"0"0,0 0-680 0 0,0 0 207 0 0,0 0 136 0 0,0 0-141 0 0,0 0-296 0 0,0 0-262 0 0,0 0-186 0 0,32-2-124 0 0,100-6-121 0 0,81-30 2 0 0,-101 14-1541 0 0,-38 7-4476 0 0,-61 14 3698 0 0,13-4-8081 0 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26.6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176 124 0 0 0,'0'0'220'0'0,"0"0"734"0"0,0 0 102 0 0,0 0-65 0 0,0 0-43 0 0,-6 0-71 0 0,-25 0 797 0 0,31 0-858 0 0,0 0 4 0 0,6 2 4010 0 0,23 10-3545 0 0,11-4-305 0 0,0-3 0 0 0,0-1 0 0 0,0-1 0 0 0,32-4-980 0 0,-46 1 201 0 0,222 0-465 0 0,-212 10-3344 0 0,-35 5-3949 0 0,-17 0 681 0 0,12-15 6589 0 0</inkml:trace>
  <inkml:trace contextRef="#ctx0" brushRef="#br0" timeOffset="317.078">1 396 8106 0 0,'0'0'764'0'0,"0"0"-483"0"0,0 0-3 0 0,0 0 344 0 0,0 0 353 0 0,0 0 154 0 0,0 0-43 0 0,0 0-172 0 0,0 0-182 0 0,0 0-116 0 0,0 0-40 0 0,0 0-29 0 0,30-1-55 0 0,94-5-82 0 0,98 3 415 0 0,-156 9-1391 0 0,70 2-2789 0 0,-46-23-4856 0 0,-50 4 2541 0 0,-28 4 5119 0 0</inkml:trace>
  <inkml:trace contextRef="#ctx0" brushRef="#br0" timeOffset="895.79">382 21 1160 0 0,'0'0'1441'0'0,"0"0"-105"0"0,0 0-35 0 0,0 0 96 0 0,0 0 92 0 0,0 0 4 0 0,0 0-148 0 0,0 0-274 0 0,0 0-336 0 0,0 0-332 0 0,0 0-234 0 0,0 0-99 0 0,0-3-4 0 0,0 2-21 0 0,0 0-1 0 0,0 0 1 0 0,1 0 0 0 0,-1 0-1 0 0,0 0 1 0 0,1 1 0 0 0,-1-1-1 0 0,0 0 1 0 0,1 0-1 0 0,-1 1 1 0 0,1-1 0 0 0,0 0-1 0 0,-1 1 1 0 0,1-1-1 0 0,0 0 1 0 0,-1 1 0 0 0,1-1-1 0 0,0 1 1 0 0,-1-1-1 0 0,1 1 1 0 0,0-1 0 0 0,0 1-1 0 0,0 0 1 0 0,-1-1 0 0 0,1 1-1 0 0,0 0 1 0 0,0 0-1 0 0,0 0 1 0 0,0-1 0 0 0,0 1-1 0 0,0 0 1 0 0,0 0-1 0 0,-1 0 1 0 0,1 1 0 0 0,0-1-1 0 0,0 0 1 0 0,0 0 0 0 0,0 0-1 0 0,0 1 1 0 0,0-1-1 0 0,-1 0 1 0 0,1 1 0 0 0,0-1-1 0 0,0 0 1 0 0,-1 1-1 0 0,1-1 1 0 0,0 1 0 0 0,0 0-1 0 0,-1-1 1 0 0,1 1-1 0 0,-1 0 1 0 0,1-1 0 0 0,0 2-45 0 0,269 152 3283 0 0,-182-105-3115 0 0,-86-47-158 0 0,0 1-1 0 0,0 0 0 0 0,0 0 1 0 0,-1-1-1 0 0,1 1 0 0 0,-1 0 1 0 0,1 1-1 0 0,-1-1 1 0 0,0 0-1 0 0,0 0 0 0 0,-1 0 1 0 0,1 1-1 0 0,-1-1 1 0 0,1 0-1 0 0,-1 1 0 0 0,0-1 1 0 0,0 0-1 0 0,0 1 1 0 0,-1-1-1 0 0,1 0 0 0 0,-1 1 1 0 0,0-1-1 0 0,-1 2-9 0 0,-20 25 122 0 0,-1-1 0 0 0,-1 0 0 0 0,-1-2 0 0 0,-2-1-1 0 0,-1-2 1 0 0,-1 0 0 0 0,-6 2-122 0 0,-12 12 98 0 0,27-22-293 0 0,-39 39-9 0 0,41-5-4234 0 0,16-28-3372 0 0,2-14-2 0 0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32.8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 1304 0 0,'0'0'2601'0'0,"0"0"-289"0"0,0 0-89 0 0,0 0-129 0 0,0 0-323 0 0,0 0-381 0 0,0 0-334 0 0,0 0-182 0 0,0 0-70 0 0,0 0-9 0 0,0 0-28 0 0,0 0-61 0 0,0 0-28 0 0,19 0-27 0 0,132 0 1129 0 0,87-7 908 0 0,-118 2-3691 0 0,-1 2-6350 0 0,-118 3 4591 0 0,-1 1-2173 0 0,0 1 1660 0 0,0-1-1891 0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33.1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 7258 0 0,'0'0'3600'0'0,"0"0"-1726"0"0,0 0-412 0 0,0 0 23 0 0,0 0-184 0 0,0 0-273 0 0,0 0-115 0 0,35 1-79 0 0,112 1-131 0 0,100-12 158 0 0,-184 8-2330 0 0,-32 1-1373 0 0,1 0-4408 0 0,-15 1-2508 0 0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30.1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391 0 1256 0 0,'0'0'451'0'0,"0"0"-138"0"0,0 0 34 0 0,0 0 143 0 0,0 0 219 0 0,0 0 205 0 0,0 0 94 0 0,0 0-15 0 0,0 0-128 0 0,-33 36-173 0 0,-105 117-128 0 0,131-147-492 0 0,1 1 0 0 0,0 0 0 0 0,0 0 0 0 0,0 1 0 0 0,1-1 0 0 0,0 1 0 0 0,0 0 0 0 0,1 1 0 0 0,0-1 0 0 0,1 1 0 0 0,-2 7-72 0 0,0 1 175 0 0,-3 5 95 0 0,2 1-1 0 0,0 0 1 0 0,1 1 0 0 0,2-1 0 0 0,0 1 0 0 0,2 0 0 0 0,0-1-1 0 0,2 1 1 0 0,0 0 0 0 0,2 0 0 0 0,0-1 0 0 0,5 12-270 0 0,-5-23 163 0 0,1 0 1 0 0,1-1-1 0 0,0 1 1 0 0,0-1-1 0 0,1 0 1 0 0,1-1-1 0 0,0 0 1 0 0,0 0-1 0 0,1 0 1 0 0,0-1-1 0 0,0 0 0 0 0,1 0 1 0 0,1-1-1 0 0,-1 0 1 0 0,1-1-1 0 0,1 0 1 0 0,-1-1-1 0 0,1 0 1 0 0,0 0-1 0 0,0-2 1 0 0,1 1-1 0 0,0-1 1 0 0,0-1-1 0 0,0 0 1 0 0,0 0-1 0 0,0-2 1 0 0,0 1-1 0 0,0-1 1 0 0,1-1-1 0 0,-1 0 1 0 0,1-1-1 0 0,-1-1 1 0 0,0 0-1 0 0,0 0 1 0 0,0-1-1 0 0,5-2-163 0 0,5-8 258 0 0,0-2 0 0 0,0 0 0 0 0,-2-1-1 0 0,0-1 1 0 0,0-1 0 0 0,-2 0 0 0 0,0-2 0 0 0,-2 0 0 0 0,0-1 0 0 0,-1-1 0 0 0,-1 0-1 0 0,-1-1 1 0 0,-1 0 0 0 0,8-23-258 0 0,-14 34 0 0 0,-1 0 1 0 0,0-1-1 0 0,0 0 0 0 0,-1 0 0 0 0,-1 0 1 0 0,0 0-1 0 0,-1-1 0 0 0,-1 1 1 0 0,0-1-1 0 0,-1 1 0 0 0,0-1 0 0 0,-1 1 1 0 0,0-1-1 0 0,-1 1 0 0 0,-1-1 0 0 0,0 1 1 0 0,-1 0-1 0 0,0 0 0 0 0,-1 1 0 0 0,0-1 1 0 0,-1 1-1 0 0,-1 0 0 0 0,1 0 1 0 0,-2 1-1 0 0,-7-9 0 0 0,3 8-238 0 0,-1 1 1 0 0,0 0 0 0 0,0 1 0 0 0,-1 0-1 0 0,0 1 1 0 0,-1 1 0 0 0,0 0-1 0 0,0 1 1 0 0,-1 0 0 0 0,0 2-1 0 0,0 0 1 0 0,0 0 0 0 0,-1 2 0 0 0,1 0-1 0 0,-16 0 238 0 0,17 2-585 0 0,1 1 0 0 0,-1 1 0 0 0,0 0 0 0 0,0 1 0 0 0,1 1 0 0 0,-1 0 0 0 0,1 1 0 0 0,0 0-1 0 0,0 1 1 0 0,0 1 0 0 0,-11 7 585 0 0,-139 108-11970 0 0,142-104 11627 0 0</inkml:trace>
  <inkml:trace contextRef="#ctx0" brushRef="#br0" timeOffset="314.123">1 468 0 0 0,'0'0'659'0'0,"0"0"936"0"0,0 0 339 0 0,0 0-3 0 0,0 0-66 0 0,0 0-108 0 0,0 0-166 0 0,0 0-182 0 0,0 0-174 0 0,0 0-154 0 0,0 0-116 0 0,0 0-86 0 0,27-21-91 0 0,85-64-108 0 0,-47 48 634 0 0,-57 34-1213 0 0,0 0 1 0 0,0 1 0 0 0,0 0-1 0 0,1 1 1 0 0,-1 0-1 0 0,1 0 1 0 0,-1 1 0 0 0,1 0-1 0 0,0 0 1 0 0,-1 1 0 0 0,0 0-1 0 0,1 1 1 0 0,-1 0-1 0 0,0 0 1 0 0,1 0 0 0 0,5 4-102 0 0,81 56 558 0 0,85 38 1035 0 0,-81-78-333 0 0,-89-20-880 0 0,-2-1-952 0 0,-3-3-6227 0 0,-1 1 1886 0 0,1 1-3678 0 0</inkml:trace>
  <inkml:trace contextRef="#ctx0" brushRef="#br0" timeOffset="666.327">1142 387 9738 0 0,'0'0'2042'0'0,"0"0"-379"0"0,0 0-351 0 0,0 0-134 0 0,0 0-78 0 0,0 0-160 0 0,0 0-105 0 0,0 0-79 0 0,0 0-70 0 0,0 0-5 0 0,0 0-42 0 0,0 0-60 0 0,0 0-48 0 0,22 0-37 0 0,140 7 681 0 0,-81-6-653 0 0,38 5-3078 0 0,-106-4-21 0 0,0 0-1627 0 0,-3 1-3079 0 0,-6-2-968 0 0</inkml:trace>
  <inkml:trace contextRef="#ctx0" brushRef="#br0" timeOffset="1228.802">2359 144 0 0 0,'0'0'392'0'0,"0"0"799"0"0,0 0 349 0 0,0 0 183 0 0,0 0 72 0 0,0 0-65 0 0,0 0-102 0 0,0 0-151 0 0,0 0-166 0 0,0 0-115 0 0,0 0-118 0 0,-31-4-128 0 0,-99-9-100 0 0,126 12-782 0 0,-1 1 1 0 0,1-1 0 0 0,0 1-1 0 0,0 0 1 0 0,0 0-1 0 0,-1 0 1 0 0,1 1-1 0 0,0-1 1 0 0,0 1-1 0 0,0 0 1 0 0,0 0 0 0 0,0 1-1 0 0,0-1 1 0 0,0 1-1 0 0,0 0 1 0 0,0 0-1 0 0,-1 1-68 0 0,-6 4 222 0 0,-5 4-148 0 0,0 1 0 0 0,1 0 0 0 0,0 1 1 0 0,1 1-1 0 0,1 0 0 0 0,0 1 0 0 0,0 0 0 0 0,2 1 1 0 0,0 0-1 0 0,1 1 0 0 0,0 0 0 0 0,2 1 0 0 0,0 0 0 0 0,1 0 1 0 0,0 1-1 0 0,2 0 0 0 0,0 0 0 0 0,1 0 0 0 0,1 0 1 0 0,1 1-1 0 0,1 0 0 0 0,1-1 0 0 0,0 1 0 0 0,2 10-74 0 0,0-20 41 0 0,-1 1 0 0 0,1-1 0 0 0,1 0-1 0 0,-1 0 1 0 0,2 0 0 0 0,0 0 0 0 0,0 0 0 0 0,0-1-1 0 0,1 0 1 0 0,1 0 0 0 0,0 0 0 0 0,0 0-1 0 0,0-1 1 0 0,1 0 0 0 0,0 0 0 0 0,1-1 0 0 0,0 0-1 0 0,0 0 1 0 0,1-1 0 0 0,-1 0 0 0 0,1-1 0 0 0,0 0-1 0 0,1 0 1 0 0,-1-1 0 0 0,1 0 0 0 0,0 0-1 0 0,0-1 1 0 0,1-1 0 0 0,-1 0 0 0 0,0 0 0 0 0,4 0-41 0 0,9-4 248 0 0,-1-1 1 0 0,0-1-1 0 0,0-1 1 0 0,0-1 0 0 0,-1-1-1 0 0,0-1 1 0 0,0 0 0 0 0,0-2-1 0 0,-2-1 1 0 0,1 0 0 0 0,-1-1-1 0 0,-1-1 1 0 0,0-1 0 0 0,-1 0-1 0 0,0-1 1 0 0,-1-1 0 0 0,-1-1-1 0 0,6-9-248 0 0,-12 18-7 0 0,-1 1-1 0 0,-1-1 1 0 0,1 0 0 0 0,-1-1-1 0 0,-1 0 1 0 0,1 0 0 0 0,-2 0-1 0 0,1-1 1 0 0,-1 0-1 0 0,-1 0 1 0 0,0 0 0 0 0,0-1-1 0 0,-1 1 1 0 0,0-1-1 0 0,-1 0 1 0 0,0 0 0 0 0,-1 0-1 0 0,0 0 1 0 0,0 0 0 0 0,-2 0-1 0 0,1 0 1 0 0,-1 0-1 0 0,-1 0 1 0 0,0 0 0 0 0,-1 1-1 0 0,0-1 1 0 0,0 0 0 0 0,-1 1-1 0 0,0 0 1 0 0,-2-2 7 0 0,-3 0-256 0 0,0 1-1 0 0,0 0 1 0 0,-2 0 0 0 0,1 1 0 0 0,-1 1 0 0 0,0 0 0 0 0,-1 0-1 0 0,0 1 1 0 0,0 1 0 0 0,-1 0 0 0 0,0 1 0 0 0,0 0 0 0 0,-1 0-1 0 0,0 2 1 0 0,0 0 0 0 0,0 0 0 0 0,-4 1 256 0 0,3 1-727 0 0,0 0 0 0 0,1 1 0 0 0,-1 1 0 0 0,0 0 0 0 0,0 1 0 0 0,1 1 0 0 0,-1 0 0 0 0,1 1 0 0 0,-1 1 0 0 0,1 0 0 0 0,-1 1 727 0 0,-69 33-9298 0 0,60-25 5401 0 0</inkml:trace>
  <inkml:trace contextRef="#ctx0" brushRef="#br0" timeOffset="1535.127">1799 578 2625 0 0,'0'0'2432'0'0,"0"0"165"0"0,0 0 14 0 0,0 0-205 0 0,0 0-271 0 0,0 0-296 0 0,0 0-247 0 0,0 0-229 0 0,0 0-216 0 0,0 0-197 0 0,35-12-166 0 0,109-40-133 0 0,-60 10 287 0 0,-58 27-584 0 0,-11 5-202 0 0,2 0 0 0 0,-1 1 0 0 0,1 1 0 0 0,1 0 0 0 0,0 1 0 0 0,0 1 0 0 0,12-2-152 0 0,-27 7-5 0 0,-1 1 0 0 0,1-1-1 0 0,-1 1 1 0 0,1-1 0 0 0,-1 1-1 0 0,1 0 1 0 0,0 0 0 0 0,-1 0 0 0 0,1 0-1 0 0,0 1 1 0 0,-1-1 0 0 0,1 1-1 0 0,-1 0 1 0 0,1-1 0 0 0,-1 1-1 0 0,1 0 1 0 0,-1 1 0 0 0,0-1 0 0 0,1 0-1 0 0,-1 1 1 0 0,0-1 0 0 0,0 1-1 0 0,0-1 1 0 0,0 1 0 0 0,0 0 0 0 0,0 0-1 0 0,-1 0 1 0 0,1 0 0 0 0,0 1 5 0 0,8 13-8 0 0,-6-8 9 0 0,1-1 0 0 0,-1 0 0 0 0,1 0-1 0 0,0 0 1 0 0,1 0 0 0 0,0-1 0 0 0,0 0-1 0 0,0 0 1 0 0,1-1 0 0 0,0 1 0 0 0,0-1-1 0 0,0-1 1 0 0,0 0 0 0 0,1 0 0 0 0,1 0-1 0 0,63 1-419 0 0,-15-9-3537 0 0,-39 0-560 0 0,-2-2-3694 0 0,-9 2-28 0 0</inkml:trace>
  <inkml:trace contextRef="#ctx0" brushRef="#br0" timeOffset="2235.115">2775 586 7754 0 0,'0'0'2279'0'0,"0"0"-547"0"0,0 0-389 0 0,0 0-209 0 0,0 0-293 0 0,0 0-234 0 0,0 0-138 0 0,0 0-147 0 0,0 0-118 0 0,0 0-85 0 0,0 0-54 0 0,0 0-30 0 0,0 0 6 0 0,-8 20-8 0 0,-24 67-3 0 0,31-83-18 0 0,0 0 1 0 0,-1 0 0 0 0,2-1 0 0 0,-1 1 0 0 0,0 0 0 0 0,1 0-1 0 0,-1 0 1 0 0,1 0 0 0 0,1 1 0 0 0,-1-1 0 0 0,0 0 0 0 0,1 0 0 0 0,0 0-1 0 0,0-1 1 0 0,0 1 0 0 0,0 0 0 0 0,1 0 0 0 0,-1 0 0 0 0,1-1-1 0 0,0 1 1 0 0,0-1 0 0 0,0 0 0 0 0,1 1 0 0 0,-1-1 0 0 0,1 0-1 0 0,0 0 1 0 0,0 0 0 0 0,0-1 0 0 0,0 1 0 0 0,0-1 0 0 0,1 0-1 0 0,1 2-12 0 0,-2-2 159 0 0,0 0-1 0 0,0 0 1 0 0,0-1-1 0 0,0 1 1 0 0,1-1-1 0 0,-1 1 0 0 0,0-1 1 0 0,1 0-1 0 0,-1 0 1 0 0,1-1-1 0 0,-1 1 1 0 0,1-1-1 0 0,-1 1 0 0 0,1-1 1 0 0,-1 0-1 0 0,1-1 1 0 0,0 1-1 0 0,-1-1 1 0 0,1 1-1 0 0,-1-1 1 0 0,0 0-1 0 0,1 0 0 0 0,-1 0 1 0 0,0-1-1 0 0,1 1 1 0 0,-1-1-1 0 0,0 0 1 0 0,0 0-1 0 0,0 0 0 0 0,1-1-158 0 0,0-2 163 0 0,0-1 0 0 0,0 1 0 0 0,0-1 0 0 0,0 1 0 0 0,-1-1 0 0 0,0 0 0 0 0,0 0 0 0 0,-1-1 0 0 0,1 1-1 0 0,-1 0 1 0 0,-1-1 0 0 0,1 1 0 0 0,-1-1 0 0 0,0-4-163 0 0,-1 8-39 0 0,1-1 0 0 0,-1 1 0 0 0,0-1 0 0 0,-1 0 0 0 0,1 1 0 0 0,0-1 0 0 0,-1 1 0 0 0,0-1 0 0 0,0 1 0 0 0,0-1 0 0 0,0 1 0 0 0,-1-1 0 0 0,1 1 0 0 0,-1 0 0 0 0,0 0 0 0 0,0 0 0 0 0,0 0 0 0 0,0 0 1 0 0,-1 0-1 0 0,1 1 0 0 0,-1-1 0 0 0,1 1 0 0 0,-1-1 0 0 0,0 1 0 0 0,0 0 0 0 0,0 0 0 0 0,-3-1 39 0 0,-47-15-3910 0 0,34 15-541 0 0,1 2-3629 0 0,11 1 1121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5:59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1044 93 1752 0 0,'0'0'1107'0'0,"0"0"47"0"0,0 0 78 0 0,0 0 258 0 0,0 0 263 0 0,0 0 156 0 0,0 0-49 0 0,0 0-147 0 0,0 0-208 0 0,0 0-268 0 0,0 0-272 0 0,6 8 847 0 0,-14 407 58 0 0,-41 42-1872 0 0,47-398-624 0 0,2-34-2181 0 0,0-21 2051 0 0,0-4-906 0 0,3-10-7076 0 0,-2 5 1970 0 0</inkml:trace>
  <inkml:trace contextRef="#ctx0" brushRef="#br0" timeOffset="263.218">459 288 12891 0 0,'0'0'1020'0'0,"0"0"-381"0"0,0 0-378 0 0,0 0 19 0 0,0 0 334 0 0,0 0 373 0 0,0 0 197 0 0,0 0 1 0 0,41-7-159 0 0,133-25-205 0 0,555-132 1171 0 0,-673 150-1992 0 0,115-27-987 0 0,-58 16-5123 0 0,-92 21 316 0 0,-8 4-4215 0 0</inkml:trace>
  <inkml:trace contextRef="#ctx0" brushRef="#br0" timeOffset="653.159">1669 612 4721 0 0,'0'0'1191'0'0,"0"0"-514"0"0,0 0-214 0 0,0 0 80 0 0,0 0 182 0 0,0 0 168 0 0,0 0 74 0 0,0 0-1 0 0,0 0-92 0 0,-29 36-173 0 0,-85 111-193 0 0,110-143-479 0 0,1 0-1 0 0,0 0 1 0 0,-1 0-1 0 0,1 0 1 0 0,1 0-1 0 0,-1 0 1 0 0,0 1-1 0 0,1-1 1 0 0,0 1-1 0 0,0 0 1 0 0,1 0-1 0 0,-1-1 1 0 0,1 1-1 0 0,0 0 1 0 0,0 0-1 0 0,0 6-28 0 0,1 4 75 0 0,-2-10-21 0 0,1 1-1 0 0,-1-1 1 0 0,1 1-1 0 0,0 0 1 0 0,1 0-1 0 0,-1-1 1 0 0,1 1-1 0 0,0 0 0 0 0,1 0 1 0 0,-1-1-1 0 0,1 1 1 0 0,0 0-1 0 0,1-1 1 0 0,-1 1-1 0 0,1-1 1 0 0,0 1-1 0 0,1-1 1 0 0,-1 0-1 0 0,1 0 1 0 0,0 0-1 0 0,0 0 0 0 0,1-1 1 0 0,-1 1-1 0 0,1-1 1 0 0,0 0-1 0 0,0 0 1 0 0,1 0-1 0 0,-1 0 1 0 0,1-1-1 0 0,0 0 1 0 0,0 0-1 0 0,0 0 1 0 0,0 0-1 0 0,4 1-53 0 0,0-3 168 0 0,-1 0 1 0 0,1 0-1 0 0,-1-1 1 0 0,1 0-1 0 0,0 0 0 0 0,-1-1 1 0 0,1 0-1 0 0,-1 0 1 0 0,0-1-1 0 0,1 0 0 0 0,-1-1 1 0 0,0 0-1 0 0,0 0 1 0 0,0-1-1 0 0,-1 0 0 0 0,1 0 1 0 0,-1 0-1 0 0,0-1 1 0 0,0-1-1 0 0,-1 1 0 0 0,1-1 1 0 0,-1 0-1 0 0,0 0 1 0 0,-1-1-1 0 0,0 0 0 0 0,0 0 1 0 0,1-1-169 0 0,4-8 141 0 0,0-1 0 0 0,-1 0 1 0 0,-1 0-1 0 0,0 0 0 0 0,-1-1 1 0 0,-1 0-1 0 0,-1-1 0 0 0,-1 1 1 0 0,0-1-1 0 0,-1 0 0 0 0,-1-18-141 0 0,-1 29-39 0 0,-1 0-1 0 0,0 1 0 0 0,-1-1 1 0 0,0 0-1 0 0,0 0 1 0 0,-1 0-1 0 0,0 1 0 0 0,0-1 1 0 0,0 1-1 0 0,-1-1 0 0 0,-1 1 1 0 0,1 0-1 0 0,-1 0 1 0 0,0 1-1 0 0,-1-1 0 0 0,1 1 1 0 0,-1 0-1 0 0,-1 0 0 0 0,1 0 1 0 0,-1 1-1 0 0,0 0 0 0 0,0 0 1 0 0,0 0-1 0 0,-1 1 1 0 0,0 0-1 0 0,0 0 0 0 0,0 1 1 0 0,0-1-1 0 0,0 2 0 0 0,-1-1 1 0 0,1 1-1 0 0,-1 0 1 0 0,0 1-1 0 0,0 0 0 0 0,-1 0 40 0 0,-2 0-267 0 0,0 1 0 0 0,0 1-1 0 0,0 0 1 0 0,0 0 0 0 0,0 1-1 0 0,0 1 1 0 0,1 0 0 0 0,-1 0-1 0 0,1 1 1 0 0,0 0 0 0 0,0 1 0 0 0,0 0-1 0 0,0 1 1 0 0,-3 3 267 0 0,-62 76-10623 0 0,66-66 4696 0 0</inkml:trace>
  <inkml:trace contextRef="#ctx0" brushRef="#br0" timeOffset="1107.417">2280 664 10178 0 0,'0'0'1402'0'0,"0"0"-365"0"0,0 0-158 0 0,0 0-48 0 0,0 0-103 0 0,0 0-120 0 0,0 0-118 0 0,0 0-118 0 0,-32 29-131 0 0,-97 94-123 0 0,124-119-118 0 0,0 0 0 0 0,1 0 0 0 0,-1 1 0 0 0,1-1 0 0 0,0 1 0 0 0,0 0 0 0 0,0 0 0 0 0,1 0 0 0 0,0 1 0 0 0,0-1 1 0 0,0 1-1 0 0,1 0 0 0 0,0-1 0 0 0,-1 4 0 0 0,-1 7-27 0 0,0-5-32 0 0,1 0-1 0 0,1 0 1 0 0,-1 1-1 0 0,2 0 1 0 0,0-1-1 0 0,0 1 1 0 0,1 0-1 0 0,1-1 1 0 0,-1 1-1 0 0,2 0 1 0 0,0-1-1 0 0,3 11 60 0 0,-4-17 9 0 0,1 0 1 0 0,0 1-1 0 0,0-1 0 0 0,1-1 0 0 0,-1 1 0 0 0,1 0 0 0 0,0-1 1 0 0,0 1-1 0 0,0-1 0 0 0,1 0 0 0 0,0 0 0 0 0,0 0 0 0 0,0 0 1 0 0,0-1-1 0 0,0 0 0 0 0,1 1 0 0 0,-1-2 0 0 0,1 1 0 0 0,0 0 1 0 0,0-1-1 0 0,0 0 0 0 0,0 0 0 0 0,0-1 0 0 0,0 1 0 0 0,1-1 1 0 0,-1 0-1 0 0,1-1 0 0 0,0 1-9 0 0,3-1 183 0 0,0-1 0 0 0,0 0 0 0 0,0 0 0 0 0,0-1 1 0 0,-1 0-1 0 0,1 0 0 0 0,0-1 0 0 0,-1 0 0 0 0,0-1 0 0 0,1 0 1 0 0,-1 0-1 0 0,-1-1 0 0 0,1 1 0 0 0,-1-2 0 0 0,0 1 0 0 0,0-1 1 0 0,5-6-184 0 0,99-123 1519 0 0,-89 104-1589 0 0,-2-2-1 0 0,-1 0 1 0 0,-2-1 0 0 0,-1-1 0 0 0,-2 0 0 0 0,-1-1 0 0 0,-2-1-1 0 0,-1 0 1 0 0,-3 0 0 0 0,0-1 0 0 0,-3 0 0 0 0,-1 0-1 0 0,-1 0 1 0 0,-3-1 0 0 0,-1 1 0 0 0,-5-27 70 0 0,7 60-19 0 0,0 0 1 0 0,-1-1-1 0 0,0 1 1 0 0,0-1-1 0 0,0 1 1 0 0,-1 0-1 0 0,1 0 0 0 0,-1 0 1 0 0,-1 0-1 0 0,1 0 1 0 0,-1 0-1 0 0,1 0 1 0 0,-1 1-1 0 0,-1-1 0 0 0,1 1 1 0 0,-1 0-1 0 0,1 0 1 0 0,-1 0-1 0 0,0 1 1 0 0,-1-1-1 0 0,1 1 1 0 0,0 0-1 0 0,-1 0 0 0 0,0 1 1 0 0,0-1-1 0 0,0 1 1 0 0,0 0-1 0 0,0 0 1 0 0,0 1-1 0 0,0-1 1 0 0,-1 1-1 0 0,1 0 0 0 0,-1 1 1 0 0,1-1-1 0 0,0 1 1 0 0,-1 0-1 0 0,-1 1 19 0 0,-6 4-8 0 0,1 0-1 0 0,-1 1 0 0 0,1 0 1 0 0,0 1-1 0 0,0 1 1 0 0,1 0-1 0 0,0 1 1 0 0,0 0-1 0 0,1 0 1 0 0,1 1-1 0 0,-1 0 1 0 0,1 1-1 0 0,1 0 0 0 0,0 0 1 0 0,1 1-1 0 0,0 0 1 0 0,-4 11 8 0 0,0 0-51 0 0,2 1 1 0 0,1 0 0 0 0,1 1-1 0 0,0 0 1 0 0,2 0-1 0 0,1 0 1 0 0,2 1-1 0 0,0-1 1 0 0,1 1 0 0 0,3 16 50 0 0,-2-31-87 0 0,1 1 1 0 0,0-1 0 0 0,1 1-1 0 0,1-1 1 0 0,0 0 0 0 0,0 0-1 0 0,1 0 1 0 0,0-1 0 0 0,1 1-1 0 0,1-1 1 0 0,-1 0 0 0 0,1 0-1 0 0,1-1 1 0 0,0 0 0 0 0,0 0-1 0 0,1-1 1 0 0,0 1 0 0 0,0-2-1 0 0,1 1 1 0 0,4 2 86 0 0,96 49-2622 0 0,11-34-3510 0 0,-91-24 2631 0 0,-9 2-1092 0 0</inkml:trace>
  <inkml:trace contextRef="#ctx0" brushRef="#br0" timeOffset="2047.503">3040 627 5425 0 0,'0'0'4572'0'0,"0"0"-2758"0"0,0 0-881 0 0,0 0-81 0 0,0 0 32 0 0,0 0 30 0 0,0 0-2 0 0,0 0-25 0 0,-33 27-119 0 0,-105 86-225 0 0,66-29-46 0 0,69-79-490 0 0,-5 4-26 0 0,1 0 0 0 0,1 1 0 0 0,0-1 1 0 0,0 1-1 0 0,1 0 0 0 0,0 1 0 0 0,1 0 0 0 0,0-1 0 0 0,1 1 1 0 0,0 0-1 0 0,0 1 0 0 0,1-1 0 0 0,1 0 0 0 0,0 1 0 0 0,1-1 1 0 0,0 4 18 0 0,3-11-2 0 0,0 0 0 0 0,0-1 0 0 0,0 1 0 0 0,0-1 1 0 0,1 0-1 0 0,0 0 0 0 0,-1 0 0 0 0,1 0 0 0 0,0-1 0 0 0,1 0 1 0 0,-1 0-1 0 0,0 0 0 0 0,1 0 0 0 0,-1 0 0 0 0,1-1 1 0 0,-1 0-1 0 0,1 0 0 0 0,-1 0 0 0 0,1-1 0 0 0,0 1 0 0 0,0-1 1 0 0,-1 0-1 0 0,1-1 0 0 0,0 1 0 0 0,0-1 0 0 0,-1 0 1 0 0,1 0-1 0 0,-1 0 0 0 0,1-1 0 0 0,-1 1 0 0 0,1-1 0 0 0,-1 0 1 0 0,1-1 1 0 0,25-14 133 0 0,0-2 1 0 0,0-1-1 0 0,-2-1 1 0 0,-1-2 0 0 0,-1 0-1 0 0,0-2 1 0 0,-2-1-1 0 0,-1-1 1 0 0,1-4-134 0 0,34-34 135 0 0,-9 13 56 0 0,-57 89 132 0 0,2-18-333 0 0,1-1 1 0 0,1 1 0 0 0,1 0-1 0 0,1 0 1 0 0,0 0 0 0 0,1 0-1 0 0,2 1 10 0 0,-2-18-6 0 0,1 1-1 0 0,1 0 0 0 0,-1-1 1 0 0,0 1-1 0 0,1 0 1 0 0,-1-1-1 0 0,1 1 0 0 0,0-1 1 0 0,-1 1-1 0 0,2-1 0 0 0,-1 1 1 0 0,0-1-1 0 0,0 0 0 0 0,1 0 1 0 0,-1 1-1 0 0,1-1 0 0 0,-1 0 1 0 0,1 0-1 0 0,0-1 1 0 0,0 1-1 0 0,0 0 0 0 0,0 0 1 0 0,0-1-1 0 0,0 0 0 0 0,1 1 1 0 0,-1-1-1 0 0,0 0 0 0 0,1 0 1 0 0,-1 0-1 0 0,1 0 1 0 0,-1 0-1 0 0,1-1 0 0 0,0 1 1 0 0,-1-1-1 0 0,1 0 0 0 0,-1 0 1 0 0,2 0 6 0 0,3 0 32 0 0,-1 0 0 0 0,0 0 0 0 0,0-1 0 0 0,1 0 0 0 0,-1 0 0 0 0,0 0 0 0 0,0-1 1 0 0,0 0-1 0 0,0 0 0 0 0,-1-1 0 0 0,1 0 0 0 0,0 0 0 0 0,-1 0 0 0 0,0 0 0 0 0,4-4-32 0 0,154-181 587 0 0,-93 75-608 0 0,-79 129-48 0 0,1 1 0 0 0,0 0 1 0 0,1 0-1 0 0,1 1 0 0 0,0-1 0 0 0,1 1 1 0 0,2 1-1 0 0,-1-1 0 0 0,2 1 0 0 0,1-1 0 0 0,0 1 1 0 0,1-1-1 0 0,1 1 0 0 0,1 0 0 0 0,0-1 1 0 0,2 3 68 0 0,-3-16 0 0 0,1 0 1 0 0,-1 0 0 0 0,1 1-1 0 0,0-1 1 0 0,0 0-1 0 0,1 0 1 0 0,0-1 0 0 0,0 1-1 0 0,0 0 1 0 0,0-1 0 0 0,1 0-1 0 0,-1 0 1 0 0,1 0-1 0 0,0 0 1 0 0,1-1 0 0 0,-1 1-1 0 0,0-1 1 0 0,1 0 0 0 0,0 0-1 0 0,0-1 1 0 0,0 1-1 0 0,0-1 1 0 0,0 0 0 0 0,0-1-1 0 0,1 1 1 0 0,-1-1 0 0 0,0 0-1 0 0,1 0 1 0 0,-1-1-1 0 0,1 0 1 0 0,-1 0 0 0 0,1 0-1 0 0,-1 0 1 0 0,4-1-1 0 0,-2-5 81 0 0,1 0 0 0 0,-1 0 0 0 0,-1 0 0 0 0,1-1 0 0 0,-1 0 0 0 0,0 0 0 0 0,0 0 0 0 0,-1-1 1 0 0,0 0-1 0 0,-1 0 0 0 0,0 0 0 0 0,0 0 0 0 0,0-1 0 0 0,-1 0 0 0 0,1-6-81 0 0,-4 15 0 0 0,11-28 110 0 0,-3 2-82 0 0,0 1 1 0 0,2 0-1 0 0,1 1 0 0 0,1 0 1 0 0,1 1-1 0 0,0 0 0 0 0,2 1 0 0 0,1 1 1 0 0,1 0-1 0 0,0 2 0 0 0,2-1 1 0 0,13-9-29 0 0,-31 28-11 0 0,1-1 0 0 0,-1 1 1 0 0,1 0-1 0 0,-1 0 1 0 0,1 0-1 0 0,-1 1 1 0 0,1-1-1 0 0,0 0 0 0 0,0 0 1 0 0,-1 1-1 0 0,1-1 1 0 0,0 1-1 0 0,0 0 0 0 0,0 0 1 0 0,-1-1-1 0 0,1 1 1 0 0,0 0-1 0 0,0 0 0 0 0,0 1 1 0 0,0-1-1 0 0,-1 0 1 0 0,1 1-1 0 0,0-1 1 0 0,0 1-1 0 0,-1-1 0 0 0,1 1 1 0 0,0 0-1 0 0,-1 0 1 0 0,1 0-1 0 0,0 0 0 0 0,-1 0 1 0 0,0 0-1 0 0,1 0 1 0 0,-1 0-1 0 0,0 1 0 0 0,1-1 1 0 0,-1 0-1 0 0,0 1 1 0 0,1 1 10 0 0,29 72 26 0 0,-25-57-22 0 0,7 34 5 0 0,-1 1 0 0 0,-3 1 0 0 0,-2 0 0 0 0,-2 27-9 0 0,1-18-44 0 0,17 419-145 0 0,-23-463 263 0 0,-1 0 0 0 0,-1 0 1 0 0,0 0-1 0 0,-2-1 0 0 0,0 1 1 0 0,-1-1-1 0 0,-1 0 0 0 0,0 0 1 0 0,-2-1-1 0 0,0 0 0 0 0,0 0 1 0 0,-2-1-1 0 0,0 0 0 0 0,-1 0 1 0 0,-1-1-1 0 0,0-1 0 0 0,-1 0 1 0 0,0-1-1 0 0,-1 0 1 0 0,-1-1-1 0 0,0 0 0 0 0,0-2 1 0 0,-1 0-1 0 0,-4 1-74 0 0,12-5 140 0 0,-1-1 1 0 0,-1-1-1 0 0,1 0 1 0 0,0 0-1 0 0,-1-1 1 0 0,0 0-1 0 0,0-1 1 0 0,0 0-1 0 0,0 0 1 0 0,0-1-1 0 0,0-1 1 0 0,-2 1-141 0 0,8-4 16 0 0,1 1 0 0 0,-1-1 0 0 0,0 0 1 0 0,1 0-1 0 0,-1 0 0 0 0,1 0 0 0 0,0-1 0 0 0,0 1 1 0 0,1-1-1 0 0,-1 0 0 0 0,1 0 0 0 0,0 0 1 0 0,0 0-1 0 0,0 0 0 0 0,0-1 0 0 0,1 1 0 0 0,-1 0 1 0 0,1-1-1 0 0,0 1 0 0 0,1-1 0 0 0,-1 1 1 0 0,1-1-1 0 0,0 0 0 0 0,0 1 0 0 0,0-1 0 0 0,1 1 1 0 0,-1-1-1 0 0,1 1 0 0 0,0-1 0 0 0,1-2-16 0 0,4-17-58 0 0,1 0 0 0 0,0 1 0 0 0,2-1 0 0 0,1 2 0 0 0,1-1 0 0 0,0 1-1 0 0,2 1 1 0 0,1 0 0 0 0,0 1 0 0 0,13-13 58 0 0,29-38-2164 0 0,2 3 0 0 0,68-60 2164 0 0,-38 49-5255 0 0,1 5-4271 0 0,-50 45 4019 0 0</inkml:trace>
  <inkml:trace contextRef="#ctx0" brushRef="#br0" timeOffset="2401.71">1 1945 17548 0 0,'0'0'615'0'0,"31"-12"50"0"0,234-79 1085 0 0,57 19 2609 0 0,115-3-4359 0 0,185 4 1439 0 0,3 28 0 0 0,129 27-1439 0 0,-603 15-19 0 0,1816-61-1319 0 0,-1545 17-1625 0 0,-284 26-510 0 0,-2-3-3326 0 0,-44 6-5152 0 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35.6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295 232 2008 0 0,'0'0'1878'0'0,"0"0"39"0"0,0 0 82 0 0,0 0 42 0 0,0 0-65 0 0,0 0-267 0 0,0 0-368 0 0,0 0-335 0 0,0 0-289 0 0,0 0-249 0 0,0 0-146 0 0,11-3 320 0 0,-9 36 347 0 0,0 62 482 0 0,17 160-756 0 0,5-199-3296 0 0,-17-44-2618 0 0,0 0-4214 0 0,-6-11 5407 0 0</inkml:trace>
  <inkml:trace contextRef="#ctx0" brushRef="#br0" timeOffset="248.476">0 700 6401 0 0,'0'0'2090'0'0,"0"0"-690"0"0,0 0-206 0 0,0 0 190 0 0,0 0 63 0 0,0 0-144 0 0,0 0-177 0 0,0 0-127 0 0,0 0-120 0 0,32 0-123 0 0,100-1-117 0 0,30-9 706 0 0,5 11-2609 0 0,-144 4-1100 0 0,-9 1-6845 0 0,-10-3 1083 0 0</inkml:trace>
  <inkml:trace contextRef="#ctx0" brushRef="#br0" timeOffset="700.14">194 855 6881 0 0,'0'0'2042'0'0,"0"0"-417"0"0,0 0-237 0 0,0 0 19 0 0,0 0 17 0 0,0 0-76 0 0,0 0-165 0 0,0 0-166 0 0,0 0-203 0 0,0 0-237 0 0,0 0-211 0 0,0 0-159 0 0,0 0-91 0 0,23-7-51 0 0,73-20-11 0 0,-62 23 14 0 0,-31 15-4 0 0,-3-6-31 0 0,0 4-15 0 0,-1 1 0 0 0,0-1 0 0 0,-1 0 0 0 0,0 0 0 0 0,0 0 0 0 0,-1 0 0 0 0,0 0-1 0 0,0-1 1 0 0,-1 1 0 0 0,0-1 0 0 0,-1 0 0 0 0,0 0 0 0 0,0-1 0 0 0,0 1 0 0 0,-1-1 0 0 0,0 0 0 0 0,-1-1 0 0 0,0 1 0 0 0,-6 4-18 0 0,-19 25-5 0 0,19-20 22 0 0,7-12 4 0 0,1 1 0 0 0,0 0-1 0 0,0 0 1 0 0,1 1-1 0 0,0-1 1 0 0,0 1 0 0 0,0 0-1 0 0,0 0 1 0 0,1 1-1 0 0,0-1 1 0 0,1 1 0 0 0,-1-1-1 0 0,1 1 1 0 0,0 0 0 0 0,1 0-1 0 0,0 0 1 0 0,0 0-1 0 0,0 0 1 0 0,1 0 0 0 0,0 3-21 0 0,3-5 33 0 0,0-1 0 0 0,1 1 1 0 0,-1-1-1 0 0,1 0 1 0 0,-1 0-1 0 0,1-1 0 0 0,1 1 1 0 0,-1-1-1 0 0,0 0 0 0 0,1 0 1 0 0,-1 0-1 0 0,1-1 1 0 0,0 1-1 0 0,0-1 0 0 0,0 0 1 0 0,2 0-34 0 0,10 6 60 0 0,-8-4-224 0 0,1 0-1 0 0,0-1 1 0 0,0 0-1 0 0,0-1 1 0 0,0 0-1 0 0,0 0 0 0 0,0-1 1 0 0,1 0-1 0 0,-1-1 1 0 0,5 0 164 0 0,24-5-3604 0 0,-3-6-3477 0 0,-24 5-1308 0 0</inkml:trace>
  <inkml:trace contextRef="#ctx0" brushRef="#br0" timeOffset="1165.099">1362 490 7810 0 0,'0'0'1936'0'0,"0"0"-166"0"0,0 0-74 0 0,0 0-67 0 0,0 0-179 0 0,0 0-200 0 0,0 0-220 0 0,0 0-208 0 0,0 0-201 0 0,0 0-175 0 0,0 0-115 0 0,0 0-110 0 0,-23 32-58 0 0,-71 101-37 0 0,25-18 62 0 0,61-98-283 0 0,-2-1 1 0 0,0 0-1 0 0,-1 0 1 0 0,0-1-1 0 0,-1 0 1 0 0,-1-1-1 0 0,0-1 1 0 0,-1 0-1 0 0,-1 0 1 0 0,0-2-1 0 0,0 0 1 0 0,-1-1 0 0 0,-1 0-1 0 0,0-1 1 0 0,0-1-1 0 0,0-1 1 0 0,-1 0-1 0 0,-1-1 95 0 0,16-5-67 0 0,0 0 0 0 0,0 0-1 0 0,-1 0 1 0 0,1 0-1 0 0,0-1 1 0 0,0 1 0 0 0,-1-1-1 0 0,1 0 1 0 0,-1 0 0 0 0,1 0-1 0 0,0 0 1 0 0,0-1-1 0 0,-1 1 1 0 0,1-1 0 0 0,0 0-1 0 0,0 0 1 0 0,-1 0 0 0 0,1-1-1 0 0,0 1 1 0 0,0-1 0 0 0,1 1-1 0 0,-1-1 1 0 0,0 0-1 0 0,0 0 1 0 0,1 0 0 0 0,-1-1-1 0 0,1 1 1 0 0,0 0 0 0 0,0-1-1 0 0,0 0 1 0 0,0 1 0 0 0,0-1-1 0 0,0 0 1 0 0,1 0-1 0 0,-1 0 1 0 0,1 0 0 0 0,0 0-1 0 0,0-1 1 0 0,0-1 67 0 0,1-9 3 0 0,0 0 0 0 0,1-1 0 0 0,0 1 0 0 0,1 0 0 0 0,1 0 0 0 0,1 0 0 0 0,0 0 1 0 0,0 0-1 0 0,2 1 0 0 0,-1 0 0 0 0,2 0 0 0 0,0 0 0 0 0,0 1 0 0 0,1 0 0 0 0,0 1 0 0 0,1-1 0 0 0,1 2 0 0 0,0-1 0 0 0,0 1 0 0 0,11-7-3 0 0,-18 14 88 0 0,0 0-1 0 0,1 1 1 0 0,0-1-1 0 0,0 1 1 0 0,0-1-1 0 0,0 1 0 0 0,0 1 1 0 0,0-1-1 0 0,0 0 1 0 0,1 1-1 0 0,-1 0 1 0 0,1 0-1 0 0,-1 0 1 0 0,1 1-1 0 0,-1-1 0 0 0,1 1 1 0 0,-1 0-1 0 0,1 1 1 0 0,-1-1-1 0 0,1 1 1 0 0,-1 0-1 0 0,1 0 1 0 0,-1 0-1 0 0,0 0 1 0 0,0 1-1 0 0,1 0 0 0 0,-1 0 1 0 0,3 2-88 0 0,118 100 2006 0 0,-111-89-1976 0 0,0 0 1 0 0,1-1-1 0 0,0 0 1 0 0,1-1-1 0 0,1 0 1 0 0,0-2-1 0 0,0 0 1 0 0,1-1-1 0 0,1-1 0 0 0,0 0 1 0 0,0-2-1 0 0,0 0 1 0 0,1-1-1 0 0,12 2-30 0 0,46-6-3405 0 0,-30-16-7339 0 0,-40 10 2790 0 0</inkml:trace>
  <inkml:trace contextRef="#ctx0" brushRef="#br0" timeOffset="1568.827">1913 291 8282 0 0,'0'0'3384'0'0,"0"0"-1946"0"0,0 0-816 0 0,0 0-14 0 0,0 0 185 0 0,0 0 187 0 0,0 0 47 0 0,0 0-110 0 0,0 0-187 0 0,0 0-178 0 0,0 0-141 0 0,0 0-111 0 0,-6 36-60 0 0,-18 111-52 0 0,1 17 116 0 0,13-98-451 0 0,4 1 0 0 0,2 0-1 0 0,3 0 1 0 0,3 7 147 0 0,-1-72 6 0 0,-1 0 0 0 0,1 0 0 0 0,-1 0 0 0 0,1 0 0 0 0,0 0 0 0 0,-1 0 0 0 0,1-1 0 0 0,0 1 0 0 0,0 0 0 0 0,1 0 0 0 0,-1-1 1 0 0,0 1-1 0 0,0-1 0 0 0,1 1 0 0 0,-1-1 0 0 0,1 0 0 0 0,-1 1 0 0 0,1-1 0 0 0,0 0 0 0 0,-1 0 0 0 0,1 0 0 0 0,0 0 0 0 0,0 0 0 0 0,0-1 0 0 0,0 1 0 0 0,0 0 0 0 0,-1-1 0 0 0,1 0 0 0 0,0 1 0 0 0,0-1 0 0 0,1 0 0 0 0,-1 0 1 0 0,0 0-1 0 0,0 0 0 0 0,0 0 0 0 0,0-1-6 0 0,76-12 475 0 0,144-45-676 0 0,-175 39-2263 0 0,-39 7-1196 0 0,-7 2-4023 0 0,-1 6 811 0 0</inkml:trace>
  <inkml:trace contextRef="#ctx0" brushRef="#br0" timeOffset="1784.039">1607 567 10066 0 0,'0'0'1971'0'0,"0"0"-662"0"0,0 0-396 0 0,0 0 13 0 0,0 0 55 0 0,0 0-67 0 0,0 0-144 0 0,0 0-121 0 0,0 0-141 0 0,34-2-120 0 0,108-8-77 0 0,97 5-127 0 0,-187 3-892 0 0,19 0-1874 0 0,-25-2-3510 0 0,-20 0-4416 0 0</inkml:trace>
  <inkml:trace contextRef="#ctx0" brushRef="#br0" timeOffset="2362.908">2242 19 6321 0 0,'0'0'2097'0'0,"0"0"-225"0"0,0 0-214 0 0,0 0-244 0 0,0 0-304 0 0,0 0-208 0 0,0 0-90 0 0,0 0-26 0 0,0 0-49 0 0,0 0-82 0 0,0 0-98 0 0,0 0-97 0 0,26-3-45 0 0,81-6-17 0 0,-105 8-384 0 0,6-1 81 0 0,0 1 1 0 0,0 0-1 0 0,0 0 1 0 0,0 0-1 0 0,0 1 1 0 0,0 0-1 0 0,0 1 0 0 0,0 0 1 0 0,0 0-1 0 0,0 0 1 0 0,-1 1-1 0 0,1 1 0 0 0,0-1 1 0 0,-1 1-1 0 0,2 1-95 0 0,-7-1 33 0 0,0-1 0 0 0,-1 1 0 0 0,0 0 0 0 0,0 0 0 0 0,0-1-1 0 0,0 1 1 0 0,0 0 0 0 0,0 0 0 0 0,-1 0 0 0 0,1 0 0 0 0,-1 0-1 0 0,0 0 1 0 0,0 0 0 0 0,0 0 0 0 0,0 0 0 0 0,-1 0 0 0 0,1 0 0 0 0,-1 0-1 0 0,0 0 1 0 0,0 0 0 0 0,0-1 0 0 0,0 1 0 0 0,0 0 0 0 0,-1 0-1 0 0,1-1 1 0 0,-1 1 0 0 0,1-1 0 0 0,-1 1 0 0 0,0-1 0 0 0,0 0 0 0 0,0 0-1 0 0,-1 0 1 0 0,1 0 0 0 0,0 0 0 0 0,-1 0 0 0 0,0 0-33 0 0,-5 8 55 0 0,5-6-29 0 0,-1 0 0 0 0,1 1 0 0 0,0 0 0 0 0,0 0 0 0 0,0-1 0 0 0,1 2 0 0 0,0-1 0 0 0,0 0 0 0 0,0 0 0 0 0,1 1 0 0 0,-1-1 0 0 0,1 1 0 0 0,1-1 0 0 0,-1 1 0 0 0,1 0 1 0 0,0-1-1 0 0,0 1 0 0 0,0 0 0 0 0,1 1-26 0 0,3-2 28 0 0,0-1 1 0 0,0 1 0 0 0,0-1-1 0 0,0 0 1 0 0,0 0 0 0 0,1 0-1 0 0,0-1 1 0 0,0 1 0 0 0,0-1-1 0 0,0 0 1 0 0,0-1 0 0 0,1 1-1 0 0,-1-1 1 0 0,1 0 0 0 0,0-1-1 0 0,0 1-28 0 0,109 10-1166 0 0,-78-11-2869 0 0,-2 2-4677 0 0,-23 0-1205 0 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38.6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1 431 0 0 0,'0'0'559'0'0,"0"0"913"0"0,0 0 320 0 0,0 0 41 0 0,0 0-51 0 0,0 0-119 0 0,0 0-146 0 0,0 0-71 0 0,0 0-67 0 0,0 0-90 0 0,0 0-107 0 0,0 0-174 0 0,0 0-146 0 0,19 0-89 0 0,134 0 1061 0 0,186-8 17 0 0,-249-17-4391 0 0,-78 11-1396 0 0,-10 2-4562 0 0,-2 9 1230 0 0</inkml:trace>
  <inkml:trace contextRef="#ctx0" brushRef="#br0" timeOffset="247.668">192 280 5145 0 0,'0'0'4136'0'0,"0"0"-2509"0"0,0 0-604 0 0,0 0 229 0 0,0 0 225 0 0,0 0 25 0 0,0 0-140 0 0,0 0-234 0 0,0 0-268 0 0,0 32-226 0 0,-1 101-205 0 0,8 4 138 0 0,22 6-2593 0 0,-12-115-1966 0 0,-3-14-3317 0 0,-12-12 5794 0 0,2 3-4785 0 0</inkml:trace>
  <inkml:trace contextRef="#ctx0" brushRef="#br0" timeOffset="2033.583">851 752 0 0 0,'0'0'1250'0'0,"0"0"403"0"0,0 0 161 0 0,0 0 12 0 0,0 0-94 0 0,36-2-128 0 0,113-9-138 0 0,-61-14 384 0 0,-69 14-1345 0 0,213-132 3783 0 0,-219 135-4173 0 0,-1-1-1 0 0,0 0 1 0 0,-1 0 0 0 0,0-1-1 0 0,0 0 1 0 0,-1-1 0 0 0,-1-1-1 0 0,1 1 1 0 0,-2-1 0 0 0,0-1-1 0 0,0 0 1 0 0,-1 0 0 0 0,-1 0 0 0 0,0-1-1 0 0,-1 0 1 0 0,0 0 0 0 0,-1 0-1 0 0,-1-1 1 0 0,1-8-115 0 0,-5 20-76 0 0,1-1 1 0 0,-1 1-1 0 0,0-1 0 0 0,-1 1 1 0 0,1 0-1 0 0,0-1 0 0 0,-1 1 1 0 0,0 0-1 0 0,0 0 0 0 0,0 0 1 0 0,0 0-1 0 0,0 0 0 0 0,-1 1 1 0 0,1-1-1 0 0,-1 1 0 0 0,0-1 1 0 0,1 1-1 0 0,-1 0 0 0 0,0 0 1 0 0,-1 0-1 0 0,1 1 0 0 0,0-1 1 0 0,0 1-1 0 0,-1-1 0 0 0,1 1 1 0 0,-1 0-1 0 0,1 0 0 0 0,-1 1 1 0 0,1-1-1 0 0,-1 1 0 0 0,1 0 1 0 0,-1 0-1 0 0,0 0 0 0 0,1 0 1 0 0,-1 1-1 0 0,1-1 0 0 0,-1 1 1 0 0,1 0-1 0 0,-1 0 0 0 0,1 0 1 0 0,0 0-1 0 0,-1 1 0 0 0,1 0 1 0 0,0-1-1 0 0,0 1 0 0 0,-1 1 76 0 0,-5 3-80 0 0,0 0-1 0 0,0 1 1 0 0,1 0 0 0 0,-1 1-1 0 0,2 0 1 0 0,-1 0-1 0 0,1 0 1 0 0,0 1-1 0 0,1 0 1 0 0,0 1 0 0 0,0-1-1 0 0,1 1 1 0 0,1 0-1 0 0,0 0 1 0 0,0 1-1 0 0,0-1 1 0 0,2 1 0 0 0,-1 0-1 0 0,1 0 1 0 0,1 0-1 0 0,0 0 1 0 0,1 0 0 0 0,0 4 80 0 0,0-9 43 0 0,0 0 0 0 0,0 0 0 0 0,0 0 0 0 0,1 0 1 0 0,0 0-1 0 0,1 0 0 0 0,-1-1 0 0 0,1 1 1 0 0,0 0-1 0 0,1-1 0 0 0,-1 0 0 0 0,1 1 1 0 0,0-1-1 0 0,0 0 0 0 0,1-1 0 0 0,-1 1 1 0 0,1 0-1 0 0,0-1 0 0 0,0 0 0 0 0,1 0 1 0 0,-1 0-1 0 0,1-1 0 0 0,0 1 0 0 0,0-1 1 0 0,0 0-1 0 0,5 1-43 0 0,4 1 205 0 0,0-1 1 0 0,0 0-1 0 0,1-2 1 0 0,-1 0-1 0 0,1 0 0 0 0,0-1 1 0 0,0-1-1 0 0,-1 0 1 0 0,1-1-1 0 0,0-1 1 0 0,-1 0-1 0 0,1-1 1 0 0,-1-1-1 0 0,0 0 1 0 0,0-1-1 0 0,0 0 1 0 0,9-6-207 0 0,4-1 103 0 0,-1-2-1 0 0,0 0 1 0 0,-1-2-1 0 0,-1 0 1 0 0,0-2-1 0 0,-2 0 1 0 0,0-2-1 0 0,-1-1 1 0 0,-1 0-1 0 0,2-5-101 0 0,-17 21-47 0 0,0-1 0 0 0,-1-1-1 0 0,0 1 1 0 0,0-1-1 0 0,0 1 1 0 0,-1-1 0 0 0,0 0-1 0 0,0 0 1 0 0,-1-1-1 0 0,0 1 1 0 0,0-1 0 0 0,-1 1-1 0 0,0-4 48 0 0,-34 22-1867 0 0,27-5 1851 0 0,0 1-1 0 0,0 0 1 0 0,0 0 0 0 0,1 0-1 0 0,0 0 1 0 0,0 1 0 0 0,1 0-1 0 0,0 0 1 0 0,0 0-1 0 0,1 1 1 0 0,0-1 0 0 0,1 1-1 0 0,0-1 1 0 0,0 1 0 0 0,1 0-1 0 0,0 0 1 0 0,0 0-1 0 0,1 6 17 0 0,1-12 21 0 0,-1 1-1 0 0,1-1 0 0 0,0 0 0 0 0,0 1 0 0 0,0-1 0 0 0,0 0 0 0 0,1 0 0 0 0,0 0 0 0 0,-1 0 0 0 0,1 0 0 0 0,0 0 0 0 0,0 0 0 0 0,0-1 0 0 0,1 1 0 0 0,-1-1 1 0 0,1 1-1 0 0,-1-1 0 0 0,1 0 0 0 0,0 0 0 0 0,0 0 0 0 0,0-1 0 0 0,0 1 0 0 0,0-1 0 0 0,0 1 0 0 0,0-1 0 0 0,1 0 0 0 0,-1 0 0 0 0,1 0-20 0 0,98 11 1092 0 0,-83-16-938 0 0,0-1 0 0 0,0 0 0 0 0,0-2-1 0 0,-1-1 1 0 0,0 0 0 0 0,-1-1 0 0 0,0 0 0 0 0,0-2-1 0 0,-1 0 1 0 0,-1-1 0 0 0,0 0 0 0 0,0-2 0 0 0,-1 1 0 0 0,11-15-154 0 0,-24 27 7 0 0,6-6 4 0 0,0 1 1 0 0,-1-1 0 0 0,0-1-1 0 0,0 1 1 0 0,0-1 0 0 0,-1 0-1 0 0,0 0 1 0 0,-1 0 0 0 0,1-1-1 0 0,-2 0 1 0 0,1 0 0 0 0,-1 0-1 0 0,-1 0 1 0 0,0 0 0 0 0,0-1-1 0 0,-1 1 1 0 0,0-1 0 0 0,0 1-1 0 0,-1-1 1 0 0,0-1-12 0 0,-3 7-41 0 0,1 0 1 0 0,0 0-1 0 0,-1 1 1 0 0,0-1-1 0 0,0 1 0 0 0,0 0 1 0 0,0-1-1 0 0,0 1 1 0 0,-1 1-1 0 0,1-1 1 0 0,-1 0-1 0 0,0 1 0 0 0,0 0 1 0 0,0 0-1 0 0,0 0 1 0 0,0 0-1 0 0,0 1 0 0 0,-1 0 1 0 0,1 0-1 0 0,-1 0 1 0 0,1 0-1 0 0,0 0 0 0 0,-1 1 1 0 0,1 0-1 0 0,-1 0 1 0 0,1 0-1 0 0,-1 1 1 0 0,1-1-1 0 0,-1 1 0 0 0,-3 1 41 0 0,-1 2-15 0 0,0 1 0 0 0,1-1 0 0 0,-1 1-1 0 0,1 1 1 0 0,0 0 0 0 0,0 0 0 0 0,1 0-1 0 0,0 1 1 0 0,0 0 0 0 0,0 1 0 0 0,1-1-1 0 0,0 1 1 0 0,1 0 0 0 0,0 1 0 0 0,0-1 0 0 0,1 1-1 0 0,0 0 1 0 0,0 0 0 0 0,1 1 0 0 0,0-1-1 0 0,0 2 16 0 0,0-1-5 0 0,1 1-1 0 0,-1-1 1 0 0,1 1-1 0 0,1 0 1 0 0,0 0-1 0 0,1-1 1 0 0,0 1-1 0 0,0 0 1 0 0,1 0-1 0 0,1-1 1 0 0,0 1-1 0 0,0-1 1 0 0,1 1-1 0 0,0-1 1 0 0,1 0-1 0 0,0 0 0 0 0,1 0 1 0 0,0-1-1 0 0,1 1 1 0 0,-1-1-1 0 0,2-1 1 0 0,-1 1-1 0 0,1-1 1 0 0,1 0-1 0 0,-1 0 1 0 0,1-1-1 0 0,1 0 1 0 0,-1-1-1 0 0,5 3 6 0 0,91 28-1336 0 0,-29-33-4030 0 0,-57-4 1179 0 0,-6 0-2579 0 0</inkml:trace>
  <inkml:trace contextRef="#ctx0" brushRef="#br0" timeOffset="2333.532">2541 556 0 0 0,'0'0'2138'0'0,"0"0"-795"0"0,0 0-183 0 0,0 0 80 0 0,0 0 70 0 0,0 0-43 0 0,0 0-112 0 0,0 0-196 0 0,0 0-185 0 0,0 0-147 0 0,0 0-112 0 0,0 0-30 0 0,-3 27 22 0 0,-11 80 67 0 0,13-106-532 0 0,0 1 1 0 0,1-1-1 0 0,-1 0 1 0 0,1 1 0 0 0,-1-1-1 0 0,1 0 1 0 0,-1 1-1 0 0,1-1 1 0 0,0 0-1 0 0,0 1 1 0 0,0-1 0 0 0,-1 1-1 0 0,1-1 1 0 0,1 0-1 0 0,-1 1 1 0 0,0-1-1 0 0,0 1 1 0 0,1-1 0 0 0,-1 0-1 0 0,0 1 1 0 0,1-1-1 0 0,-1 0 1 0 0,1 1 0 0 0,0-1-1 0 0,-1 0 1 0 0,1 0-1 0 0,0 0 1 0 0,0 0-1 0 0,0 1 1 0 0,0-1 0 0 0,0 0-1 0 0,0 0 1 0 0,0-1-1 0 0,0 1 1 0 0,0 0-1 0 0,0 0 1 0 0,1-1 0 0 0,-1 1-43 0 0,7 3 429 0 0,-3-2-268 0 0,0 1 0 0 0,1-1 0 0 0,0 0 0 0 0,0 0 1 0 0,-1-1-1 0 0,1 1 0 0 0,0-1 0 0 0,0-1 0 0 0,0 1 1 0 0,1-1-1 0 0,-1 0 0 0 0,0 0 0 0 0,0-1 0 0 0,0 0 0 0 0,0 0 1 0 0,0 0-1 0 0,-1-1 0 0 0,1 0 0 0 0,0 0 0 0 0,-1 0 0 0 0,1-1 1 0 0,-1 1-1 0 0,1-2 0 0 0,-1 1 0 0 0,0 0 0 0 0,-1-1 1 0 0,1 0-1 0 0,-1 0 0 0 0,1 0 0 0 0,-1-1 0 0 0,0 0 0 0 0,-1 1 1 0 0,1-1-1 0 0,-1-1 0 0 0,0 1 0 0 0,0 0 0 0 0,-1-1 0 0 0,0 1 1 0 0,0-1-1 0 0,0 0 0 0 0,0 0 0 0 0,-1 0-161 0 0,1 2 26 0 0,0-1-44 0 0,0 0 0 0 0,1 1 1 0 0,-2-1-1 0 0,1 0 1 0 0,0 0-1 0 0,-1 0 0 0 0,0 0 1 0 0,0 0-1 0 0,-1 0 1 0 0,1-1-1 0 0,-1 1 0 0 0,0 0 1 0 0,-1 0-1 0 0,1 0 1 0 0,-1-1-1 0 0,0 1 0 0 0,0 0 1 0 0,-1 0-1 0 0,1 0 1 0 0,-1 1-1 0 0,0-1 0 0 0,0 0 1 0 0,-1 1-1 0 0,0-1 0 0 0,-2-2 18 0 0,-65-19-3216 0 0,18 26-6644 0 0,37 3 481 0 0</inkml:trace>
  <inkml:trace contextRef="#ctx0" brushRef="#br0" timeOffset="2819.562">3322 0 2256 0 0,'0'0'1573'0'0,"0"0"-380"0"0,0 0-108 0 0,0 0 107 0 0,0 0 87 0 0,0 0-23 0 0,0 0-68 0 0,0 0-147 0 0,0 0-160 0 0,0 0-127 0 0,0 0-134 0 0,0 0-84 0 0,0 0-37 0 0,-17 32-21 0 0,-50 99-19 0 0,43-68 423 0 0,-35 145 895 0 0,55-193-1739 0 0,0 0-1 0 0,1 0 0 0 0,1 0 1 0 0,0 0-1 0 0,1 1 0 0 0,0-1 1 0 0,1 0-1 0 0,2 9-37 0 0,-1-22 19 0 0,0 1 0 0 0,0 0 1 0 0,0 0-1 0 0,0 0 0 0 0,1 0 0 0 0,-1-1 0 0 0,1 1 0 0 0,0-1 0 0 0,0 1 0 0 0,0-1 1 0 0,0 0-1 0 0,0 0 0 0 0,0 0 0 0 0,0 0 0 0 0,1 0 0 0 0,-1 0 0 0 0,1 0 1 0 0,0-1-1 0 0,-1 1 0 0 0,1-1 0 0 0,0 0 0 0 0,0 0 0 0 0,0 0 0 0 0,0 0 1 0 0,0-1-1 0 0,0 1 0 0 0,1-1-19 0 0,92 7 671 0 0,-80-8-565 0 0,63-27-1268 0 0,-74 21-2367 0 0,-4-2-5586 0 0,-1 6 5520 0 0,0 3 454 0 0</inkml:trace>
  <inkml:trace contextRef="#ctx0" brushRef="#br0" timeOffset="3047.449">2876 288 4617 0 0,'0'0'5137'0'0,"0"0"-4377"0"0,0 0-232 0 0,0 0 281 0 0,0 0 31 0 0,0 0 0 0 0,0 0-56 0 0,186 0-112 0 0,-140 0-136 0 0,4 0-152 0 0,3 0-200 0 0,3 0-224 0 0,2 0-272 0 0,-1 0-872 0 0,-12-4-2057 0 0,-14 4-7985 0 0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47.9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52 8330 0 0,'0'0'1911'0'0,"0"0"-311"0"0,0 0-288 0 0,0 0-151 0 0,0 0-22 0 0,0 0 52 0 0,0 0 51 0 0,0 0-112 0 0,0 0-232 0 0,0 0-208 0 0,0 0-136 0 0,0 0-53 0 0,35-1-17 0 0,113-6-26 0 0,169-29 1041 0 0,-188 29-2108 0 0,-73 6-7240 0 0,-56 1 4451 0 0,0 0-1671 0 0,0 0-2106 0 0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48.1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9138 0 0,'0'0'1103'0'0,"0"0"-8"0"0,0 0 236 0 0,0 0 65 0 0,0 0-136 0 0,0 0-189 0 0,0 0-191 0 0,0 0-158 0 0,32 1-154 0 0,106 6-168 0 0,-18-21 65 0 0,-82 6-467 0 0,107-17-1677 0 0,-50 12-7906 0 0,-68 9 1422 0 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47.1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330 24 7434 0 0,'0'0'905'0'0,"0"0"-58"0"0,0 0-3 0 0,0 0 60 0 0,0 0 63 0 0,0 0 15 0 0,-31 34-61 0 0,-96 109-154 0 0,120-137-682 0 0,1 1-1 0 0,0 0 1 0 0,1 1 0 0 0,-1-1-1 0 0,2 1 1 0 0,-1 0-1 0 0,1 0 1 0 0,0 1 0 0 0,0-1-1 0 0,1 1 1 0 0,-2 8-85 0 0,0 3 169 0 0,-1 2-27 0 0,0 0 0 0 0,2 0 0 0 0,0 0 0 0 0,1 1 0 0 0,2-1 0 0 0,0 1 0 0 0,2 0 0 0 0,0-1 0 0 0,2 9-142 0 0,-1-22 53 0 0,0 1 0 0 0,0-1 0 0 0,1 0 1 0 0,0 0-1 0 0,0 0 0 0 0,1 0 0 0 0,0-1 1 0 0,1 1-1 0 0,0-1 0 0 0,0 0 0 0 0,1 0 1 0 0,0-1-1 0 0,0 0 0 0 0,1 0 0 0 0,0 0 1 0 0,0-1-1 0 0,0 0 0 0 0,1-1 0 0 0,0 1 1 0 0,0-1-1 0 0,0-1 0 0 0,1 0 0 0 0,2 1-53 0 0,3 0 172 0 0,1 0 0 0 0,0-2 0 0 0,0 1 0 0 0,0-2 1 0 0,0 0-1 0 0,1-1 0 0 0,-1 0 0 0 0,0-2 0 0 0,1 1 0 0 0,-1-2 0 0 0,0 0 0 0 0,0-1 0 0 0,0 0 0 0 0,0-2 0 0 0,0 1 0 0 0,12-7-172 0 0,4-3 287 0 0,-2-1 0 0 0,0-1 0 0 0,-1-2 0 0 0,0-1 0 0 0,-2-1 1 0 0,0-1-1 0 0,6-8-287 0 0,-20 20 20 0 0,-1-1 0 0 0,-1 0 0 0 0,0 0 0 0 0,0-1 1 0 0,-1-1-1 0 0,-1 0 0 0 0,1 0 0 0 0,-2 0 1 0 0,0-1-1 0 0,-1 0 0 0 0,0 0 0 0 0,0-1 0 0 0,-2 0 1 0 0,0 0-1 0 0,0 0 0 0 0,-2 0 0 0 0,1 0 1 0 0,-2-1-1 0 0,0 1 0 0 0,-1-1 0 0 0,0 0 0 0 0,-1 1 1 0 0,-1-1-1 0 0,0 1 0 0 0,-1 0 0 0 0,0 0 1 0 0,-1 0-1 0 0,-1 0 0 0 0,0 0 0 0 0,-1 1 0 0 0,-1 0-20 0 0,-1 1-279 0 0,-2 0-1 0 0,1 1 1 0 0,-1 0-1 0 0,-1 0 1 0 0,0 1 0 0 0,0 1-1 0 0,-1 0 1 0 0,-1 1-1 0 0,1 0 1 0 0,-1 0-1 0 0,0 2 1 0 0,-1 0-1 0 0,0 0 1 0 0,0 1-1 0 0,0 1 1 0 0,0 0-1 0 0,-1 1 1 0 0,1 0-1 0 0,-1 2 1 0 0,-14-1 279 0 0,9 2-1343 0 0,0 0 0 0 0,0 1 0 0 0,-1 2 0 0 0,1 0 0 0 0,0 1 0 0 0,1 1 0 0 0,-1 1 1 0 0,1 0-1 0 0,-12 7 1343 0 0,-1 2-5887 0 0</inkml:trace>
  <inkml:trace contextRef="#ctx0" brushRef="#br0" timeOffset="285.864">1 617 1704 0 0,'0'0'2533'0'0,"0"0"61"0"0,0 0 58 0 0,0 0-58 0 0,0 0-253 0 0,0 0-365 0 0,30-12-337 0 0,98-38-271 0 0,-41-7 662 0 0,95-114 968 0 0,-139 134-2724 0 0,-24 66-612 0 0,-16-20 345 0 0,1 0 1 0 0,0-1-1 0 0,0 1 0 0 0,1-1 1 0 0,0 0-1 0 0,0 0 0 0 0,1-1 0 0 0,0 0 1 0 0,1 0-1 0 0,-1 0 0 0 0,1-1 1 0 0,1 0-1 0 0,-1 0 0 0 0,1 0 0 0 0,0-1 1 0 0,0-1-1 0 0,0 1 0 0 0,1-1 1 0 0,0-1-1 0 0,-1 1 0 0 0,1-2 0 0 0,1 1 1 0 0,-1-1-1 0 0,0 0 0 0 0,0-1 1 0 0,2 0-8 0 0,19 1-17 0 0,-1-2 0 0 0,0-1 1 0 0,0-1-1 0 0,0-1 0 0 0,0-2 0 0 0,-1 0 1 0 0,28-10 16 0 0,48-22-9835 0 0,-92 33-1519 0 0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45.5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0 313 3945 0 0,'0'0'1368'0'0,"0"0"-57"0"0,0 0 171 0 0,0 0 202 0 0,35 0 26 0 0,112 0-193 0 0,-4-6 132 0 0,1-5-1 0 0,1-7-1648 0 0,-79 9 35 0 0,207-47-1483 0 0,-198 27-3846 0 0,-70 23 2424 0 0,-5 5-2057 0 0,0 1 3117 0 0</inkml:trace>
  <inkml:trace contextRef="#ctx0" brushRef="#br0" timeOffset="245.071">219 472 5577 0 0,'0'0'3620'0'0,"0"0"-1697"0"0,0 0-704 0 0,0 0-46 0 0,0 0 115 0 0,0 0-7 0 0,0 0-144 0 0,0 0-194 0 0,0 0-197 0 0,0 0-159 0 0,0 0-130 0 0,37 1-82 0 0,120 6-41 0 0,-30-19 301 0 0,199-43 174 0 0,-113 7-5272 0 0,-175 36-204 0 0,-15 2-2458 0 0,-16 6 1276 0 0</inkml:trace>
  <inkml:trace contextRef="#ctx0" brushRef="#br0" timeOffset="597.802">637 0 8210 0 0,'0'0'732'0'0,"0"0"-117"0"0,0 0 154 0 0,0 0 391 0 0,0 0 199 0 0,0 0 24 0 0,0 0-84 0 0,0 0-148 0 0,0 0-135 0 0,0 0-130 0 0,0 0-130 0 0,36 20-86 0 0,115 60-76 0 0,-35-39 520 0 0,-73-29-639 0 0,230 82 1148 0 0,-271-93-1616 0 0,0 0 0 0 0,1 0 0 0 0,-1 0-1 0 0,0 0 1 0 0,0 0 0 0 0,0 1 0 0 0,0-1 0 0 0,0 1 0 0 0,0-1 0 0 0,0 1 0 0 0,-1 0 0 0 0,1 0 0 0 0,0 0 0 0 0,-1 0 0 0 0,0 0-1 0 0,1 0 1 0 0,-1 0 0 0 0,0 0 0 0 0,0 1 0 0 0,0-1 0 0 0,-1 0 0 0 0,1 1 0 0 0,0-1 0 0 0,-1 1 0 0 0,1-1 0 0 0,-1 0 0 0 0,0 1 0 0 0,0-1-1 0 0,0 1 1 0 0,0-1 0 0 0,-1 1 0 0 0,1-1 0 0 0,-1 1 0 0 0,1-1 0 0 0,-1 0 0 0 0,0 1 0 0 0,0-1 0 0 0,0 0 0 0 0,0 0 0 0 0,0 1 0 0 0,0-1-1 0 0,-2 1-6 0 0,-166 108 109 0 0,91-65-549 0 0,-42 28-383 0 0,49-11-8021 0 0,62-55-2339 0 0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54.4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1 291 2425 0 0,'0'0'2548'0'0,"0"0"-97"0"0,0 0 18 0 0,0 0-91 0 0,0 0-274 0 0,0 0-306 0 0,0 0-279 0 0,33-1-244 0 0,106-4-226 0 0,162-23 1817 0 0,-59-8-2911 0 0,-196 16-2563 0 0,-42 11-1899 0 0,-6-3-3600 0 0,-1 5 492 0 0</inkml:trace>
  <inkml:trace contextRef="#ctx0" brushRef="#br0" timeOffset="249.451">502 0 2649 0 0,'0'0'1740'0'0,"0"0"-168"0"0,0 0 323 0 0,0 0 433 0 0,0 0-36 0 0,0 0-297 0 0,0 0-347 0 0,0 0-306 0 0,0 0-243 0 0,-5 32-212 0 0,-16 98-174 0 0,13-84-93 0 0,2 1 0 0 0,2 0 0 0 0,1 0 0 0 0,4 20-620 0 0,0-52-95 0 0,1 1 0 0 0,0-1 0 0 0,1 1 1 0 0,1-1-1 0 0,0 0 0 0 0,1 0 1 0 0,1 0-1 0 0,0-1 0 0 0,1 0 1 0 0,1 0-1 0 0,0-1 0 0 0,0 0 1 0 0,4 4 94 0 0,15-1-3531 0 0,-6-14-6373 0 0,-15-2 1930 0 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48.7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450 0 8954 0 0,'0'0'1768'0'0,"0"0"-214"0"0,0 0-132 0 0,0 0-3 0 0,0 0-43 0 0,0 0-115 0 0,0 0-134 0 0,0 0-216 0 0,0 0-171 0 0,0 0-115 0 0,0 0-123 0 0,0 0-72 0 0,0 0-72 0 0,-7 34-68 0 0,-20 109-38 0 0,12-10 236 0 0,13-69-998 0 0,3-1-1 0 0,2 1 1 0 0,11 53 510 0 0,-14-107-3207 0 0,0-7-884 0 0,0-1-3387 0 0,0-2 308 0 0</inkml:trace>
  <inkml:trace contextRef="#ctx0" brushRef="#br0" timeOffset="214.309">1 641 3673 0 0,'0'0'4035'0'0,"0"0"-2200"0"0,0 0-554 0 0,0 0 10 0 0,0 0-51 0 0,0 0-117 0 0,36-6-94 0 0,118-20-95 0 0,190-30 1842 0 0,-267 51-2955 0 0,-45 5-2494 0 0,-4 1-4141 0 0,-25-1 2116 0 0,-1 3-155 0 0</inkml:trace>
  <inkml:trace contextRef="#ctx0" brushRef="#br0" timeOffset="580.965">137 913 2441 0 0,'0'0'2013'0'0,"0"0"-56"0"0,0 0 63 0 0,0 0 26 0 0,0 0-206 0 0,0 0-217 0 0,0 0-152 0 0,0 0-140 0 0,35-5-140 0 0,108-18-175 0 0,53 7 2069 0 0,-195 16-3073 0 0,0 0 1 0 0,0 0-1 0 0,1 0 1 0 0,-1 0-1 0 0,0 0 1 0 0,0 1-1 0 0,1-1 1 0 0,-1 0-1 0 0,0 1 0 0 0,0-1 1 0 0,1 1-1 0 0,-1-1 1 0 0,0 1-1 0 0,0-1 1 0 0,0 1-1 0 0,0 0 0 0 0,0 0 1 0 0,0-1-1 0 0,0 1 1 0 0,0 0-1 0 0,0 0 1 0 0,-1 0-1 0 0,1 0 0 0 0,0 0 1 0 0,0 0-1 0 0,-1 0 1 0 0,1 1-1 0 0,-1-1 1 0 0,1 0-1 0 0,-1 0 0 0 0,1 0 1 0 0,-1 1-1 0 0,0-1 1 0 0,0 0-1 0 0,1 0 1 0 0,-1 1-1 0 0,0-1 1 0 0,0 0-1 0 0,0 0 0 0 0,-1 1 1 0 0,1-1-1 0 0,0 0 1 0 0,0 1-1 0 0,-1-1 1 0 0,1 0-1 0 0,0 0 0 0 0,-1 0 1 0 0,0 0-1 0 0,1 1 1 0 0,-1-1-1 0 0,1 0 1 0 0,-1 0-1 0 0,0 0 0 0 0,0 0 1 0 0,0 0-1 0 0,0 0 1 0 0,0-1-1 0 0,0 1 1 0 0,0 0-1 0 0,0 0 0 0 0,0-1 1 0 0,0 1-13 0 0,-128 116 304 0 0,107-101-295 0 0,2 0-1 0 0,-1 2 1 0 0,2 0 0 0 0,0 1-1 0 0,2 1 1 0 0,-13 17-9 0 0,29-36-2 0 0,0 1 0 0 0,0-1 0 0 0,0 1 0 0 0,0-1 0 0 0,0 1 0 0 0,1 0 0 0 0,-1-1 0 0 0,0 1 0 0 0,1 0 0 0 0,-1 0 0 0 0,1-1 0 0 0,0 1 0 0 0,0 0 0 0 0,-1 0 0 0 0,1-1 0 0 0,0 1 0 0 0,0 0 0 0 0,1 0 1 0 0,-1 0-1 0 0,0-1 0 0 0,1 1 0 0 0,-1 0 0 0 0,1 0 0 0 0,-1-1 0 0 0,1 1 0 0 0,0 0 0 0 0,0-1 0 0 0,-1 1 0 0 0,1-1 0 0 0,0 1 0 0 0,1-1 0 0 0,-1 1 0 0 0,0-1 0 0 0,0 0 0 0 0,1 0 0 0 0,-1 1 0 0 0,0-1 0 0 0,1 0 0 0 0,-1 0 0 0 0,1-1 0 0 0,0 1 0 0 0,-1 0 0 0 0,1 0 0 0 0,0-1 0 0 0,-1 1 0 0 0,2 0 2 0 0,123 5-344 0 0,-9-25-2310 0 0,-42-4-5022 0 0,-57 17 4189 0 0,2-1-5422 0 0</inkml:trace>
  <inkml:trace contextRef="#ctx0" brushRef="#br0" timeOffset="1115.585">1527 412 1480 0 0,'0'0'2556'0'0,"0"0"-404"0"0,0 0-78 0 0,0 0 28 0 0,0 0-133 0 0,0 0-288 0 0,0 0-300 0 0,0 0-200 0 0,0 0-125 0 0,0 0-87 0 0,0 0-105 0 0,0 0-114 0 0,0 0-115 0 0,-13 25-71 0 0,-43 78-53 0 0,-59 71 828 0 0,93-143-1420 0 0,-1-2 0 0 0,-2 0 0 0 0,-1-2 1 0 0,-1-1-1 0 0,-1-1 0 0 0,-1-1 0 0 0,-1-2 1 0 0,-1-1-1 0 0,-1-1 0 0 0,-1-2 1 0 0,0-1-1 0 0,-1-1 0 0 0,-5-1 81 0 0,-55-3-1991 0 0,92-14 1875 0 0,-1 0 1 0 0,0 1-1 0 0,1-1 1 0 0,-1 0-1 0 0,1 0 0 0 0,0-1 1 0 0,0 1-1 0 0,0 0 1 0 0,0-1-1 0 0,0 1 0 0 0,0-1 1 0 0,1 0-1 0 0,-1 0 1 0 0,1 1-1 0 0,0-1 0 0 0,0 0 1 0 0,0 0-1 0 0,0 0 0 0 0,0 0 1 0 0,0 0-1 0 0,1-1 1 0 0,0 1-1 0 0,0 0 0 0 0,0 0 1 0 0,0 0-1 0 0,0 0 1 0 0,0 0-1 0 0,1-1 0 0 0,0 1 1 0 0,-1 0-1 0 0,1 0 1 0 0,0 0-1 0 0,1 0 0 0 0,-1 1 1 0 0,1-2 115 0 0,6-18 6 0 0,2 1-1 0 0,0 0 1 0 0,1 1 0 0 0,1 0-1 0 0,1 1 1 0 0,1 0 0 0 0,15-15-6 0 0,74-51 2687 0 0,-99 83-2584 0 0,1 1 0 0 0,-1 1 0 0 0,1-1 0 0 0,-1 1 0 0 0,1 0 0 0 0,-1 0 0 0 0,1 0 1 0 0,-1 0-1 0 0,1 1 0 0 0,-1 0 0 0 0,1 0 0 0 0,-1 0 0 0 0,1 1 0 0 0,-1-1 0 0 0,0 1 0 0 0,0 0 0 0 0,0 0 0 0 0,0 0 0 0 0,0 1 0 0 0,-1 0 0 0 0,1-1 0 0 0,-1 1 0 0 0,1 0 0 0 0,-1 1 0 0 0,0-1 1 0 0,2 4-104 0 0,23 15 357 0 0,4-1-56 0 0,0-2 1 0 0,2-1 0 0 0,0-2 0 0 0,1-1-1 0 0,0-2 1 0 0,27 6-302 0 0,127 15-5220 0 0,-153-34-4740 0 0,-24 0 1389 0 0</inkml:trace>
  <inkml:trace contextRef="#ctx0" brushRef="#br0" timeOffset="1617.042">2116 295 4737 0 0,'0'0'2617'0'0,"0"0"-681"0"0,0 0-332 0 0,0 0-102 0 0,0 0-92 0 0,0 0-113 0 0,0 0-87 0 0,0 0-99 0 0,0 0-92 0 0,0 0-135 0 0,0 0-117 0 0,0 0-71 0 0,6 30-108 0 0,17 99-77 0 0,-17-38 245 0 0,-45 115 51 0 0,-27-11-822 0 0,65-193 16 0 0,0-1 1 0 0,0 0-1 0 0,0 1 1 0 0,0-1-1 0 0,0 1 1 0 0,1-1-1 0 0,-1 1 1 0 0,1-1-1 0 0,-1 1 1 0 0,1 0-1 0 0,-1-1 0 0 0,1 1 1 0 0,0 0-1 0 0,0-1 1 0 0,0 1-1 0 0,0 0 1 0 0,0-1-1 0 0,0 1 1 0 0,0 0-1 0 0,1-1 0 0 0,-1 1 1 0 0,1 0-1 0 0,-1-1 1 0 0,1 1-1 0 0,-1-1 1 0 0,1 1-1 0 0,0-1 1 0 0,0 1-1 0 0,0-1 0 0 0,0 1 1 0 0,0-1-1 0 0,0 0 1 0 0,0 0-1 0 0,0 0 1 0 0,1 1-1 0 0,-1-1 1 0 0,0 0-1 0 0,1 0 1 0 0,-1-1-1 0 0,1 1 0 0 0,-1 0 1 0 0,1 0-1 0 0,-1-1 1 0 0,1 1-1 0 0,-1-1 1 0 0,2 1-2 0 0,114 3 504 0 0,-92-6-498 0 0,-1 0 0 0 0,0-2 0 0 0,0-1 0 0 0,0 0 1 0 0,-1-2-1 0 0,0-1 0 0 0,0 0 0 0 0,18-11-6 0 0,-19-11-3717 0 0,-35 5-7588 0 0,8 18 2270 0 0</inkml:trace>
  <inkml:trace contextRef="#ctx0" brushRef="#br0" timeOffset="1879.556">1726 574 7810 0 0,'0'0'3152'0'0,"0"0"-1770"0"0,0 0-448 0 0,0 0 135 0 0,0 0 46 0 0,0 0-97 0 0,0 0-116 0 0,31 0-89 0 0,100-3-108 0 0,198-8-569 0 0,-315 9-808 0 0,38-4-2997 0 0,-17 0-3398 0 0,-14 1-561 0 0</inkml:trace>
  <inkml:trace contextRef="#ctx0" brushRef="#br0" timeOffset="2215.052">2429 136 9946 0 0,'0'0'1607'0'0,"0"0"-188"0"0,0 0-152 0 0,0 0-137 0 0,0 0-197 0 0,0 0-213 0 0,0 0-180 0 0,0 0-145 0 0,0 0-92 0 0,0 0-48 0 0,0 0-15 0 0,0 0 0 0 0,0 0 30 0 0,28-6 37 0 0,86-18 39 0 0,-111 23-300 0 0,0 0 0 0 0,0 0 0 0 0,0 0 0 0 0,1 0 0 0 0,-1 1 0 0 0,1-1 0 0 0,-1 1 0 0 0,0 0 0 0 0,1 0 0 0 0,-1 0 0 0 0,1 0 0 0 0,-1 1 0 0 0,0 0 0 0 0,1-1 0 0 0,-1 1 0 0 0,0 0 0 0 0,0 1 0 0 0,0-1 0 0 0,0 0 0 0 0,0 1 0 0 0,0 0 0 0 0,1 0-46 0 0,7 6 195 0 0,-8-6-161 0 0,-1 0 1 0 0,1 0-1 0 0,-1 0 1 0 0,0 1-1 0 0,1-1 1 0 0,-1 1-1 0 0,-1 0 1 0 0,1-1-1 0 0,0 1 1 0 0,-1 0-1 0 0,1 0 1 0 0,-1 0-1 0 0,0 0 1 0 0,0 1-1 0 0,0-1 1 0 0,0 0-1 0 0,-1 0 1 0 0,1 0-1 0 0,-1 1 1 0 0,0-1 0 0 0,0 0-1 0 0,0 1 1 0 0,-1-1-1 0 0,1 0 1 0 0,-1 0-1 0 0,1 1 1 0 0,-1-1-1 0 0,0 0 1 0 0,0 0-1 0 0,-1 0 1 0 0,1 0-1 0 0,-1 0 1 0 0,1 0-1 0 0,-1 0 1 0 0,0-1-1 0 0,0 1 1 0 0,0 0-1 0 0,0-1 1 0 0,-1 0-1 0 0,1 0 1 0 0,-1 1-35 0 0,-19 39 385 0 0,20-39-363 0 0,0 0-1 0 0,1 0 1 0 0,-1 1-1 0 0,1-1 1 0 0,-1 0 0 0 0,1 1-1 0 0,0-1 1 0 0,0 1-1 0 0,1-1 1 0 0,-1 1 0 0 0,1-1-1 0 0,-1 1 1 0 0,1-1-1 0 0,0 1 1 0 0,1 0 0 0 0,-1-1-1 0 0,1 1 1 0 0,-1-1 0 0 0,1 1-1 0 0,0-1 1 0 0,0 1-1 0 0,1-1 1 0 0,-1 0 0 0 0,1 0-1 0 0,0 1 1 0 0,-1-1-1 0 0,1 0 1 0 0,1 0 0 0 0,-1-1-1 0 0,0 1 1 0 0,1 0 0 0 0,-1-1-1 0 0,1 0 1 0 0,1 2-22 0 0,10 1 35 0 0,0 1 1 0 0,0-2-1 0 0,0 0 1 0 0,1-1 0 0 0,-1 0-1 0 0,1-1 1 0 0,0-1-1 0 0,-1 0 1 0 0,1-1-1 0 0,8-1-35 0 0,88-13-5683 0 0,-92 11-374 0 0,-5-1-5258 0 0</inkml:trace>
  <inkml:trace contextRef="#ctx0" brushRef="#br0" timeOffset="3046.605">3075 689 0 0 0,'0'0'1395'0'0,"0"0"-144"0"0,0 0 15 0 0,0 0 175 0 0,0 0 253 0 0,0 0 172 0 0,0 0 38 0 0,0 0-101 0 0,0 0-212 0 0,0 0-237 0 0,0 0-223 0 0,0 0-169 0 0,28-5-113 0 0,89-14-103 0 0,127-27 1642 0 0,70 2-4147 0 0,-302 41-144 0 0,-11 2-2254 0 0,-1 1-3841 0 0,-3 0 2174 0 0</inkml:trace>
  <inkml:trace contextRef="#ctx0" brushRef="#br0" timeOffset="3310.011">3419 442 4409 0 0,'0'0'1754'0'0,"0"0"-798"0"0,0 0 107 0 0,0 0 390 0 0,0 0 157 0 0,0 0-96 0 0,0 0-207 0 0,0 31-252 0 0,-5 99-290 0 0,-4-8 173 0 0,7-77-1246 0 0,4 53-727 0 0,24-42-7697 0 0,-19-48 1983 0 0</inkml:trace>
  <inkml:trace contextRef="#ctx0" brushRef="#br0" timeOffset="4232.266">3861 976 0 0 0,'0'0'387'0'0,"0"0"1514"0"0,0 0 641 0 0,0 0 111 0 0,0 0-187 0 0,0 0-303 0 0,0 0-311 0 0,33-6-307 0 0,101-22-254 0 0,-44-12 588 0 0,-62 25-1551 0 0,-1-1-1 0 0,0-1 1 0 0,-1-2 0 0 0,-1 0 0 0 0,-1-2 0 0 0,-1 0 0 0 0,0-2 0 0 0,-2 0-1 0 0,-1-1 1 0 0,0-2 0 0 0,-2 0 0 0 0,-1 0 0 0 0,11-26-328 0 0,-16-65-723 0 0,-13 116 655 0 0,0-1 1 0 0,0 1-1 0 0,0 0 0 0 0,0-1 1 0 0,-1 1-1 0 0,1 0 0 0 0,0 0 1 0 0,-1 0-1 0 0,1 0 0 0 0,-1 0 1 0 0,1 0-1 0 0,-1 0 0 0 0,0 0 0 0 0,1 1 1 0 0,-1-1-1 0 0,0 1 0 0 0,0-1 1 0 0,1 1-1 0 0,-1 0 0 0 0,0-1 1 0 0,0 1-1 0 0,0 0 0 0 0,0 0 1 0 0,1 0-1 0 0,-1 1 0 0 0,0-1 0 0 0,0 0 1 0 0,1 1-1 0 0,-1-1 0 0 0,0 1 1 0 0,0-1-1 0 0,1 1 0 0 0,-1 0 1 0 0,1 0-1 0 0,-1 0 0 0 0,1 0 1 0 0,-1 0-1 0 0,1 0 0 0 0,-1 0 1 0 0,1 0-1 0 0,0 1 0 0 0,0-1 0 0 0,-1 1 1 0 0,1-1-1 0 0,0 1 68 0 0,-12 11-84 0 0,1 1 0 0 0,1 0 0 0 0,0 1-1 0 0,0 1 1 0 0,2-1 0 0 0,0 2 0 0 0,0-1 0 0 0,2 1-1 0 0,0 0 1 0 0,1 1 0 0 0,1-1 0 0 0,0 1 0 0 0,2 0-1 0 0,0 1 1 0 0,0 15 84 0 0,2-28 23 0 0,1 1 0 0 0,-1-1-1 0 0,2 0 1 0 0,-1 0 0 0 0,1 0-1 0 0,0 0 1 0 0,0 0 0 0 0,0 0-1 0 0,1-1 1 0 0,0 1 0 0 0,0 0-1 0 0,0-1 1 0 0,1 1 0 0 0,0-1-1 0 0,0 0 1 0 0,1 0 0 0 0,-1 0-1 0 0,1 0 1 0 0,0 0 0 0 0,0-1-1 0 0,1 0 1 0 0,-1 0 0 0 0,1 0-1 0 0,0 0 1 0 0,0-1 0 0 0,2 1-23 0 0,1 0 137 0 0,-1-1 0 0 0,1 0 0 0 0,0-1-1 0 0,0 1 1 0 0,0-2 0 0 0,0 1 0 0 0,0-1 0 0 0,0 0 0 0 0,1-1 0 0 0,-1 0 0 0 0,0 0 0 0 0,0-1 0 0 0,0 0 0 0 0,1 0 0 0 0,-1-1 0 0 0,0 0 0 0 0,-1-1 0 0 0,1 1 0 0 0,4-3-137 0 0,135-80 1294 0 0,-142 82-1288 0 0,30-22 93 0 0,-1-2 1 0 0,-2-1-1 0 0,0-2 1 0 0,-2 0-1 0 0,20-28-99 0 0,-40 47-63 0 0,-1-1-1 0 0,0 0 1 0 0,-1-1-1 0 0,-1 1 1 0 0,0-2-1 0 0,0 1 1 0 0,-1-1-1 0 0,-1 0 1 0 0,0 0-1 0 0,-1 0 1 0 0,-1-1-1 0 0,0 1 1 0 0,-1-1 63 0 0,-2 14-26 0 0,0 1 0 0 0,0-1 0 0 0,0 1 1 0 0,0-1-1 0 0,0 0 0 0 0,0 1 0 0 0,0-1 1 0 0,0 1-1 0 0,-1-1 0 0 0,1 1 0 0 0,0 0 0 0 0,0-1 1 0 0,-1 1-1 0 0,1-1 0 0 0,0 1 0 0 0,-1-1 1 0 0,1 1-1 0 0,0 0 0 0 0,-1-1 0 0 0,1 1 0 0 0,-1 0 1 0 0,1-1-1 0 0,-1 1 0 0 0,1 0 0 0 0,-1-1 1 0 0,1 1-1 0 0,0 0 0 0 0,-1 0 0 0 0,0 0 0 0 0,1-1 1 0 0,-1 1-1 0 0,1 0 0 0 0,-1 0 0 0 0,1 0 1 0 0,-1 0-1 0 0,1 0 0 0 0,-1 0 0 0 0,1 0 1 0 0,-1 0-1 0 0,1 0 0 0 0,-1 1 0 0 0,1-1 0 0 0,-1 0 1 0 0,1 0-1 0 0,-1 0 0 0 0,1 0 0 0 0,-1 1 1 0 0,1-1-1 0 0,-1 0 0 0 0,1 1 0 0 0,-1-1 0 0 0,1 0 1 0 0,0 1-1 0 0,-1-1 0 0 0,1 0 0 0 0,-1 1 1 0 0,1-1-1 0 0,0 1 0 0 0,0-1 0 0 0,-1 1 26 0 0,-29 24-898 0 0,19-15 794 0 0,1 2 0 0 0,1-1 0 0 0,0 1 0 0 0,1 0 0 0 0,0 1 1 0 0,0 0-1 0 0,2 0 0 0 0,0 1 0 0 0,0 0 0 0 0,1 0 0 0 0,1 0 0 0 0,0 0 0 0 0,1 1 0 0 0,1 0 0 0 0,0 0 0 0 0,1-1 0 0 0,0 1 0 0 0,2 12 104 0 0,0-21 49 0 0,1 0 0 0 0,0 0 1 0 0,0 0-1 0 0,0 0 0 0 0,0-1 0 0 0,1 1 0 0 0,0 0 0 0 0,0-1 0 0 0,1 0 1 0 0,-1 0-1 0 0,1 0 0 0 0,0 0 0 0 0,1-1 0 0 0,-1 1 0 0 0,1-1 0 0 0,0 0 1 0 0,0 0-1 0 0,0-1 0 0 0,0 0 0 0 0,1 0 0 0 0,-1 0 0 0 0,1 0 1 0 0,0-1-1 0 0,0 0 0 0 0,0 0 0 0 0,4 0-49 0 0,3 1 223 0 0,-1-1 0 0 0,0 0-1 0 0,1-1 1 0 0,-1 0 0 0 0,0-1 0 0 0,1 0 0 0 0,-1-1-1 0 0,1-1 1 0 0,-1 0 0 0 0,0 0 0 0 0,0-1 0 0 0,0-1-1 0 0,0 0-222 0 0,11-8 119 0 0,0-1-1 0 0,-1-1 0 0 0,0-1 1 0 0,-1-1-1 0 0,-1-1 1 0 0,-1-1-1 0 0,0-1 0 0 0,-2 0 1 0 0,0-1-1 0 0,-1-1 0 0 0,-1-1 1 0 0,7-12-119 0 0,-14 21-116 0 0,1-1 1 0 0,-2 1 0 0 0,0-2-1 0 0,-1 1 1 0 0,0-1 0 0 0,-1 0-1 0 0,-1 0 1 0 0,0 0-1 0 0,-1-1 1 0 0,-1 1 0 0 0,0-1-1 0 0,-1 0 1 0 0,-1 1 0 0 0,-1-12 115 0 0,1 25-32 0 0,-1 0-1 0 0,1 0 1 0 0,-1-1 0 0 0,0 1 0 0 0,1 0 0 0 0,-1 0 0 0 0,0 0 0 0 0,-1 0 0 0 0,1 0 0 0 0,0 0 0 0 0,0 0 0 0 0,-1 0 0 0 0,1 1 0 0 0,-1-1-1 0 0,0 0 1 0 0,1 1 0 0 0,-1-1 0 0 0,0 1 0 0 0,0 0 0 0 0,0 0 0 0 0,0-1 0 0 0,0 1 0 0 0,0 0 0 0 0,0 1 0 0 0,-1-1 0 0 0,1 0 0 0 0,0 1-1 0 0,0-1 1 0 0,-1 1 0 0 0,1 0 0 0 0,0 0 0 0 0,-1 0 0 0 0,1 0 0 0 0,0 0 0 0 0,-1 0 0 0 0,1 0 0 0 0,0 1 0 0 0,0 0 0 0 0,-1-1-1 0 0,1 1 1 0 0,0 0 0 0 0,0 0 0 0 0,0 0 0 0 0,0 0 0 0 0,0 0 0 0 0,0 0 0 0 0,0 1 0 0 0,0-1 0 0 0,1 1 0 0 0,-1-1 0 0 0,0 1 0 0 0,1 0-1 0 0,-1 0 1 0 0,1-1 0 0 0,-1 3 32 0 0,-9 8-9 0 0,0-1 1 0 0,1 2-1 0 0,1-1 0 0 0,0 2 0 0 0,1-1 0 0 0,0 1 1 0 0,1 0-1 0 0,0 0 0 0 0,2 1 0 0 0,-1 0 0 0 0,2 0 1 0 0,0 0-1 0 0,1 1 0 0 0,0 0 0 0 0,1-1 0 0 0,1 1 1 0 0,1 0-1 0 0,0 0 0 0 0,1-1 0 0 0,1 3 9 0 0,0-8-33 0 0,1 1-1 0 0,1-1 1 0 0,0 0-1 0 0,0 0 1 0 0,1 0-1 0 0,0 0 1 0 0,0-1 0 0 0,1 0-1 0 0,1 0 1 0 0,-1-1-1 0 0,1 1 1 0 0,1-2-1 0 0,0 1 1 0 0,1 1 33 0 0,85 43-3982 0 0,-59-48-3580 0 0,-22-4-222 0 0</inkml:trace>
  <inkml:trace contextRef="#ctx0" brushRef="#br0" timeOffset="4517.907">5630 582 7122 0 0,'0'0'2019'0'0,"0"0"-708"0"0,0 0-353 0 0,0 0-71 0 0,0 0-133 0 0,0 0-170 0 0,0 0-116 0 0,0 0-109 0 0,0 0-85 0 0,0 0-65 0 0,0 0-63 0 0,-15 31-50 0 0,-46 98-38 0 0,59-127-55 0 0,0 0 1 0 0,1 0 0 0 0,-1 0-1 0 0,1 0 1 0 0,0 0 0 0 0,0 0-1 0 0,0 1 1 0 0,0-1 0 0 0,0 0-1 0 0,0 1 1 0 0,1-1-1 0 0,-1 1 1 0 0,1-1 0 0 0,-1 1-1 0 0,1-1 1 0 0,0 1 0 0 0,0-1-1 0 0,0 1 1 0 0,0-1 0 0 0,1 0-1 0 0,-1 1 1 0 0,1-1 0 0 0,-1 1-1 0 0,1-1 1 0 0,0 1-4 0 0,3 4 23 0 0,-1-2 118 0 0,0 1-1 0 0,1-1 0 0 0,-1-1 1 0 0,1 1-1 0 0,0 0 1 0 0,0-1-1 0 0,1 0 1 0 0,-1 0-1 0 0,1 0 0 0 0,0-1 1 0 0,0 1-1 0 0,0-1 1 0 0,1 0-1 0 0,-1-1 0 0 0,1 1 1 0 0,-1-1-1 0 0,1 0 1 0 0,0-1-1 0 0,0 1 0 0 0,0-1 1 0 0,0 0-1 0 0,0-1 1 0 0,0 1-1 0 0,0-1 0 0 0,0 0 1 0 0,0-1-1 0 0,0 0 1 0 0,0 0-1 0 0,0 0 0 0 0,0 0 1 0 0,0-1-1 0 0,0 0 1 0 0,-1 0-1 0 0,1-1 0 0 0,-1 0 1 0 0,0 0-1 0 0,1 0 1 0 0,-1 0-1 0 0,-1-1 0 0 0,1 0 1 0 0,0 0-1 0 0,-1 0 1 0 0,2-2-141 0 0,0-1 22 0 0,1-1 0 0 0,-1 1 1 0 0,0-1-1 0 0,-1-1 0 0 0,0 1 1 0 0,0-1-1 0 0,-1 0 1 0 0,0 0-1 0 0,-1 0 0 0 0,0 0 1 0 0,0-1-1 0 0,-1 1 0 0 0,0-1 1 0 0,0 0-1 0 0,-1 1 1 0 0,-1-1-1 0 0,0 0 0 0 0,0-3-22 0 0,-1 9-136 0 0,-1-1 0 0 0,1 1 0 0 0,-1 0 0 0 0,0-1-1 0 0,0 1 1 0 0,0 0 0 0 0,-1 0 0 0 0,1 0-1 0 0,-1 1 1 0 0,0-1 0 0 0,0 0 0 0 0,-1 1 0 0 0,1 0-1 0 0,0 0 1 0 0,-1 0 0 0 0,0 0 0 0 0,0 1 0 0 0,0-1-1 0 0,0 1 1 0 0,0 0 0 0 0,-1 0 0 0 0,1 0 0 0 0,0 1-1 0 0,-3-1 137 0 0,-41-7-8412 0 0,37 9-1706 0 0</inkml:trace>
  <inkml:trace contextRef="#ctx0" brushRef="#br0" timeOffset="5018.363">6330 52 11731 0 0,'0'0'1232'0'0,"0"0"-431"0"0,0 0-131 0 0,0 0 135 0 0,0 0 129 0 0,0 0-55 0 0,0 0-130 0 0,0 0-118 0 0,0 0-120 0 0,0 0-126 0 0,-18 35-117 0 0,-57 113-96 0 0,20-18 83 0 0,-2 58-93 0 0,45-57-157 0 0,11-125-2 0 0,0 1 1 0 0,1-1 0 0 0,0 0-1 0 0,0 1 1 0 0,0-1 0 0 0,1 1 0 0 0,0-1-1 0 0,0 1 1 0 0,1-1 0 0 0,0 0-1 0 0,0 0 1 0 0,0 0 0 0 0,1 0-1 0 0,0 0 1 0 0,0 0 0 0 0,0-1 0 0 0,1 1-1 0 0,-1-1 1 0 0,2 0 0 0 0,-1 0-1 0 0,0-1 1 0 0,3 3-4 0 0,0-3 131 0 0,1 1 0 0 0,-1-1 0 0 0,1 0 0 0 0,0 0 0 0 0,1-1 0 0 0,-1-1 1 0 0,0 1-1 0 0,1-1 0 0 0,-1 0 0 0 0,1-1 0 0 0,0 0 0 0 0,0-1 0 0 0,-1 1 0 0 0,1-2 0 0 0,0 1 0 0 0,0-1 0 0 0,-1 0 0 0 0,1-1 0 0 0,0 0 1 0 0,-1-1-1 0 0,5-1-131 0 0,-8 1 21 0 0,2 1-65 0 0,0-1 0 0 0,-1 0 0 0 0,1 0-1 0 0,-1-1 1 0 0,0 0 0 0 0,0 0 0 0 0,0 0-1 0 0,0-1 1 0 0,-1 1 0 0 0,0-1 0 0 0,0-1 0 0 0,0 1-1 0 0,0-1 1 0 0,-1 0 0 0 0,0 0 0 0 0,0 0 0 0 0,-1 0-1 0 0,0-1 1 0 0,0 1 0 0 0,0-1 0 0 0,1-6 44 0 0,-3-24-3714 0 0,-8 12-4703 0 0,1 14-1569 0 0</inkml:trace>
  <inkml:trace contextRef="#ctx0" brushRef="#br0" timeOffset="5265.013">5840 431 9002 0 0,'0'0'1620'0'0,"0"0"-453"0"0,0 0-47 0 0,0 0 103 0 0,0 0-41 0 0,0 0-58 0 0,0 0-38 0 0,0 0-57 0 0,36 0-111 0 0,113 0-167 0 0,117-21 672 0 0,-210 12-1477 0 0,91-16-2066 0 0,-52 4-7828 0 0,-69 16 425 0 0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55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507 63 4913 0 0,'0'0'2427'0'0,"0"0"-912"0"0,0 0-341 0 0,0 0-97 0 0,0 0-92 0 0,0 0-91 0 0,0 0-64 0 0,0 0-69 0 0,-31 15-63 0 0,-98 50-62 0 0,124-62-578 0 0,-1 0 1 0 0,1 0-1 0 0,0 0 0 0 0,0 1 0 0 0,0 0 1 0 0,0 0-1 0 0,0 0 0 0 0,1 0 0 0 0,0 1 1 0 0,0 0-1 0 0,0 0 0 0 0,1 0 0 0 0,-1 0 1 0 0,1 0-1 0 0,0 3-58 0 0,-6 8 186 0 0,-2 2 34 0 0,0 0-1 0 0,2 1 1 0 0,0 0-1 0 0,1 0 0 0 0,1 1 1 0 0,0 0-1 0 0,2 1 1 0 0,1-1-1 0 0,0 1 1 0 0,1 0-1 0 0,2 0 0 0 0,0 0 1 0 0,1 0-1 0 0,1 0 1 0 0,2 10-220 0 0,0-21 120 0 0,-1-1 1 0 0,2 0-1 0 0,-1 0 0 0 0,1 0 1 0 0,1-1-1 0 0,0 1 1 0 0,0-1-1 0 0,0 0 1 0 0,1-1-1 0 0,0 1 1 0 0,1-1-1 0 0,0 0 1 0 0,0-1-1 0 0,0 0 0 0 0,1 0 1 0 0,0 0-1 0 0,0-1 1 0 0,0 0-1 0 0,1-1 1 0 0,-1 0-1 0 0,1 0 1 0 0,0-1-1 0 0,1 0 1 0 0,-1 0-1 0 0,0-1 0 0 0,1 0 1 0 0,-1-1-1 0 0,5 0-120 0 0,3-1 178 0 0,1 0-1 0 0,-1-1 0 0 0,1-1 0 0 0,-1-1 0 0 0,0 0 1 0 0,1-1-1 0 0,-2-1 0 0 0,1-1 0 0 0,-1 0 0 0 0,0-1 1 0 0,0-1-1 0 0,0 0 0 0 0,-1-1 0 0 0,-1-1 0 0 0,0-1 1 0 0,2-1-178 0 0,-4 3 42 0 0,1 0 1 0 0,-2-1 0 0 0,1 0-1 0 0,-1-1 1 0 0,-1 0 0 0 0,0-1-1 0 0,-1 0 1 0 0,0 0 0 0 0,-1-1-1 0 0,0 0 1 0 0,-1-1 0 0 0,0 0-1 0 0,-1 0 1 0 0,-1 0 0 0 0,0-1-1 0 0,-1 1 1 0 0,-1-1 0 0 0,1-10-43 0 0,-3 10-183 0 0,-1 0-1 0 0,-1 0 1 0 0,0 0 0 0 0,-1 0-1 0 0,-1 0 1 0 0,0 1 0 0 0,-1-1 0 0 0,-1 1-1 0 0,0 0 1 0 0,0 0 0 0 0,-2 1 0 0 0,0 0-1 0 0,0 0 1 0 0,-1 0 0 0 0,-1 1-1 0 0,-1-1 184 0 0,0 1-604 0 0,-2-1-1 0 0,1 2 0 0 0,-2 0 0 0 0,1 0 0 0 0,-2 1 1 0 0,1 0-1 0 0,-1 1 0 0 0,-1 1 0 0 0,1 0 0 0 0,-1 1 0 0 0,-1 1 1 0 0,1 0-1 0 0,-1 1 0 0 0,-7 0 605 0 0,-93-11-9094 0 0,77 16 2350 0 0</inkml:trace>
  <inkml:trace contextRef="#ctx0" brushRef="#br0" timeOffset="273.016">1 490 1456 0 0,'0'0'2853'0'0,"0"0"52"0"0,0 0-126 0 0,0 0-227 0 0,37-1-349 0 0,115-9-317 0 0,-48-15 1198 0 0,-55 5-1772 0 0,-2-2 0 0 0,0-2 0 0 0,-2-1 1 0 0,10-10-1313 0 0,-55 35 1 0 0,-1 0 1 0 0,1 1-1 0 0,0-1 1 0 0,0 1-1 0 0,-1-1 1 0 0,1 0-1 0 0,0 1 0 0 0,0-1 1 0 0,0 1-1 0 0,-1-1 1 0 0,1 0-1 0 0,0 1 1 0 0,0-1-1 0 0,0 1 1 0 0,0-1-1 0 0,0 1 1 0 0,0-1-1 0 0,0 1 1 0 0,0-1-1 0 0,0 1 1 0 0,0-1-1 0 0,0 1 1 0 0,0-1-1 0 0,0 0 1 0 0,0 1-1 0 0,1-1 1 0 0,-1 1-1 0 0,0-1 0 0 0,0 1 1 0 0,0-1-1 0 0,1 0 1 0 0,-1 1-1 0 0,0-1 1 0 0,1 0-1 0 0,-1 1 1 0 0,0-1-1 0 0,1 0 1 0 0,-1 1-1 0 0,0-1 1 0 0,1 0-1 0 0,-1 0 1 0 0,1 1-1 0 0,-1-1 1 0 0,0 0-1 0 0,1 0 1 0 0,-1 0-1 0 0,1 1 1 0 0,-1-1-1 0 0,1 0 0 0 0,-1 0 1 0 0,1 0-1 0 0,-1 0 1 0 0,0 0-1 0 0,1 0 1 0 0,-1 0-1 0 0,1 0 1 0 0,-1 0-1 0 0,1 0 1 0 0,-1 0-1 0 0,1-1 1 0 0,-1 1-1 0 0,1 0 1 0 0,-1 0-1 0 0,0 0 1 0 0,1 0-1 0 0,-1-1 1 0 0,1 1-1 0 0,-1 0 1 0 0,1-1-2 0 0,-2 8 2 0 0,1 3-3 0 0,0-6 0 0 0,-1 1 1 0 0,1 0-1 0 0,0-1 1 0 0,0 1-1 0 0,0-1 1 0 0,0 1-1 0 0,1-1 1 0 0,0 1-1 0 0,0-1 1 0 0,0 0-1 0 0,0 1 1 0 0,1-1-1 0 0,0 0 1 0 0,0 0-1 0 0,0 0 1 0 0,0 0-1 0 0,1 0 1 0 0,-1 0-1 0 0,1-1 1 0 0,0 1-1 0 0,0-1 1 0 0,3 2 0 0 0,4 2 16 0 0,1-1 0 0 0,0 0 0 0 0,0-1 0 0 0,0-1 0 0 0,1 1 0 0 0,0-2 0 0 0,0 0 0 0 0,0 0 0 0 0,0-1 0 0 0,0 0 1 0 0,1-1-1 0 0,-1-1 0 0 0,0 0 0 0 0,1-1 0 0 0,-1 0 0 0 0,0 0 0 0 0,0-2 0 0 0,0 1 0 0 0,7-4-16 0 0,10-3-811 0 0,41-11-2069 0 0,-47 14-1612 0 0,-1 1-3278 0 0,-15 5-1641 0 0</inkml:trace>
  <inkml:trace contextRef="#ctx0" brushRef="#br0" timeOffset="578.307">1183 347 7074 0 0,'0'0'2184'0'0,"0"0"-204"0"0,0 0-141 0 0,0 0-256 0 0,0 0-344 0 0,0 0-290 0 0,0 0-212 0 0,0 0-126 0 0,0 0-87 0 0,0 0-35 0 0,-14 31-16 0 0,-38 97-13 0 0,50-126-438 0 0,1-1 0 0 0,0 0 0 0 0,0 1 0 0 0,0-1 0 0 0,0 0 0 0 0,0 1 0 0 0,1-1 0 0 0,-1 1 0 0 0,0 0 0 0 0,1-1 0 0 0,-1 1 0 0 0,1-1 0 0 0,-1 1 0 0 0,1 0 0 0 0,0 0 0 0 0,0-1 0 0 0,0 1 0 0 0,0 0 0 0 0,0-1 0 0 0,0 1 0 0 0,0 0 0 0 0,0 0 0 0 0,1-1 0 0 0,-1 1 0 0 0,1 0 0 0 0,-1-1 0 0 0,1 1 0 0 0,0-1 0 0 0,0 1 0 0 0,0-1-1 0 0,-1 1 1 0 0,1-1 0 0 0,0 0 0 0 0,1 1 0 0 0,0 0-22 0 0,3 3 176 0 0,1 0 18 0 0,-1 0 0 0 0,1 0 0 0 0,0 0 0 0 0,0-1 0 0 0,0 0 0 0 0,1 0 0 0 0,-1-1 0 0 0,1 1 0 0 0,0-1 0 0 0,0-1 0 0 0,0 1 0 0 0,0-1 0 0 0,0-1 0 0 0,1 1 0 0 0,-1-1 0 0 0,1-1 0 0 0,-1 1 0 0 0,1-1 0 0 0,-1 0 0 0 0,1-1 0 0 0,-1 0 0 0 0,5-1-194 0 0,-9 1 41 0 0,0 1 0 0 0,-1-1-1 0 0,1 0 1 0 0,-1 0 0 0 0,1-1 0 0 0,-1 1 0 0 0,1 0 0 0 0,-1-1 0 0 0,0 0 0 0 0,1 1-1 0 0,-1-1 1 0 0,0 0 0 0 0,0 0 0 0 0,0 0 0 0 0,-1 0 0 0 0,1-1 0 0 0,0 1 0 0 0,-1 0 0 0 0,0-1-1 0 0,1 1 1 0 0,-1-1 0 0 0,0 1 0 0 0,0-1 0 0 0,0 0 0 0 0,-1 0 0 0 0,1 1 0 0 0,-1-1-1 0 0,1 0 1 0 0,-1 0 0 0 0,0 1 0 0 0,0-1 0 0 0,0 0 0 0 0,-1 0 0 0 0,1 0-41 0 0,-1-3-121 0 0,1 0 0 0 0,-1 0 0 0 0,-1 0 1 0 0,1 1-1 0 0,-1-1 0 0 0,0 0 0 0 0,0 1 1 0 0,-1-1-1 0 0,0 1 0 0 0,0 0 0 0 0,0 0 1 0 0,0 0-1 0 0,-1 0 0 0 0,0 1 0 0 0,-4-5 121 0 0,-46-25-4563 0 0,16 17-5393 0 0,23 12-458 0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6:59.1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465 280 7762 0 0,'0'0'712'0'0,"0"0"-12"0"0,0 0-99 0 0,0 0-289 0 0,0 0-426 0 0,0 0-384 0 0,0 0-32 0 0,0 0 216 0 0,0 0 348 0 0,0 0 323 0 0,0 0 115 0 0,1 16 20 0 0,9 95 392 0 0,0-73-532 0 0,79 365 2200 0 0,-74-292-2191 0 0,-4 1 0 0 0,-6 0 1 0 0,-5 0-1 0 0,-4 0 1 0 0,-5 0-1 0 0,-5-1 0 0 0,-14 44-361 0 0,-70 191 1081 0 0,98-341-1101 0 0,-1 0 1 0 0,1 1 0 0 0,0-1 0 0 0,1 1 0 0 0,-1-1-1 0 0,1 1 1 0 0,0-1 0 0 0,1 0 0 0 0,-1 0 0 0 0,1 0-1 0 0,0 0 1 0 0,0 0 0 0 0,1 0 0 0 0,-1 0-1 0 0,1 0 1 0 0,0-1 0 0 0,1 0 0 0 0,-1 1 0 0 0,1-1-1 0 0,-1 0 1 0 0,1-1 0 0 0,0 1 0 0 0,1-1-1 0 0,-1 0 1 0 0,1 0 0 0 0,-1 0 0 0 0,1 0 0 0 0,0-1-1 0 0,0 0 1 0 0,0 0 0 0 0,0 0 0 0 0,0-1-1 0 0,1 1 1 0 0,4-1 19 0 0,50 16 135 0 0,0-3 0 0 0,1-3 0 0 0,1-2 0 0 0,0-3 0 0 0,53-2-135 0 0,-30 0 25 0 0,806 12 578 0 0,-689-17-471 0 0,447-25 154 0 0,905-48 123 0 0,740-7-242 0 0,-1160 49-63 0 0,728 13 48 0 0,-13-25 311 0 0,895-55-343 0 0,-2024 84-92 0 0,-356 11-268 0 0,-321 0 481 0 0,-42 4-76 0 0,-1 0 42 0 0,0 0 4 0 0,0 0-1 0 0,0 0-16 0 0,0 0-17 0 0,0 0-11 0 0,-5-15 258 0 0,-3 0-339 0 0,1-1-1 0 0,1 1 1 0 0,0-1 0 0 0,0-1 0 0 0,2 1 0 0 0,0-1 0 0 0,0-11-85 0 0,-13-45 50 0 0,-55-155 112 0 0,7 24-121 0 0,9-2 0 0 0,9-3-41 0 0,-47-475 64 0 0,90 504-167 0 0,4 179 28 0 0,0 1-61 0 0,0 0-38 0 0,0 0-22 0 0,0 0-4 0 0,0 0 5 0 0,0 0 23 0 0,0 0 9 0 0,0 0 6 0 0,0 0 35 0 0,0 0 16 0 0,-215-11-317 0 0,-711 48-165 0 0,-1149 4 280 0 0,1714-42 204 0 0,-821-7-156 0 0,-1288 20-492 0 0,653 54 322 0 0,289-29 75 0 0,1077-34 307 0 0,-827 20-138 0 0,646 6 248 0 0,-445 41 390 0 0,259-48 271 0 0,811-22-766 0 0,-6 1-58 0 0,0-1 0 0 0,0 0 0 0 0,1-1 0 0 0,-1 0 0 0 0,0-1 0 0 0,0-1 0 0 0,1 0 0 0 0,0-1 0 0 0,-4-2 101 0 0,26-3-7742 0 0,1 7 2916 0 0,-2-1-239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6:06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584 70 3825 0 0,'0'0'2015'0'0,"0"0"-1056"0"0,0 0-363 0 0,0 0 12 0 0,0 0 167 0 0,0 0 188 0 0,0 0 140 0 0,0 0 17 0 0,0 0-85 0 0,-33-8-156 0 0,-106-26-174 0 0,55 29 273 0 0,65 10-798 0 0,-1 2 1 0 0,1-1 0 0 0,0 2-1 0 0,1 1 1 0 0,0 0 0 0 0,0 1 0 0 0,1 1-1 0 0,1 1 1 0 0,0 0 0 0 0,0 1-1 0 0,1 1 1 0 0,1 0 0 0 0,0 1 0 0 0,1 1-1 0 0,1 0 1 0 0,0 0 0 0 0,1 1-1 0 0,-1 4-180 0 0,9-16 36 0 0,-1 0-1 0 0,1 1 0 0 0,0 0 0 0 0,0-1 0 0 0,1 1 0 0 0,-1 0 1 0 0,1 0-1 0 0,1 0 0 0 0,-1 1 0 0 0,1-1 0 0 0,0 0 0 0 0,0 1 0 0 0,1-1 1 0 0,0 0-1 0 0,0 1 0 0 0,1-1 0 0 0,-1 0 0 0 0,2 1 0 0 0,-1-1 1 0 0,0 0-1 0 0,1 0 0 0 0,0 0 0 0 0,1 0 0 0 0,-1 0 0 0 0,1 0 1 0 0,0-1-1 0 0,1 1 0 0 0,-1-1 0 0 0,1 0 0 0 0,0 0 0 0 0,0 0 1 0 0,1-1-1 0 0,0 1 0 0 0,-1-1 0 0 0,1 0 0 0 0,1-1 0 0 0,-1 1 1 0 0,5 2-36 0 0,8-4 143 0 0,0-2 1 0 0,0 1 0 0 0,0-2-1 0 0,0 0 1 0 0,0-2 0 0 0,0 0-1 0 0,0 0 1 0 0,-1-2 0 0 0,0 0-1 0 0,0-1 1 0 0,0-1 0 0 0,0-1-1 0 0,-1 0 1 0 0,-1-1 0 0 0,1 0 0 0 0,-2-1-1 0 0,1-1 1 0 0,-1-1 0 0 0,9-9-144 0 0,24-21 223 0 0,-2-3 0 0 0,-2-1-1 0 0,-1-2 1 0 0,-3-1 0 0 0,-2-3-223 0 0,-1-17 513 0 0,-36 68-401 0 0,0 1 13 0 0,0 0-14 0 0,0 0-15 0 0,-15 27-91 0 0,-63 187 263 0 0,66-149-240 0 0,3 0 1 0 0,2 0-1 0 0,4 0 1 0 0,3 27-29 0 0,-4 66-17 0 0,1 63-2202 0 0,15-198-1654 0 0,5-14-5751 0 0,-13-8 19 0 0</inkml:trace>
  <inkml:trace contextRef="#ctx0" brushRef="#br0" timeOffset="315.43">1002 774 17124 0 0,'0'0'742'0'0,"0"0"-157"0"0,0 0 15 0 0,0 0 135 0 0,0 0 35 0 0,0 0-91 0 0,0 0-179 0 0,0 0-170 0 0,0 0-129 0 0,0 0-102 0 0,0 0-62 0 0,-3 23-57 0 0,-8 71-47 0 0,8-49-2339 0 0,4-35-8190 0 0,-1-9 1283 0 0</inkml:trace>
  <inkml:trace contextRef="#ctx0" brushRef="#br0" timeOffset="566.735">1444 19 13427 0 0,'0'0'2587'0'0,"0"0"-1855"0"0,0 0-622 0 0,0 0-20 0 0,0 0 185 0 0,0 0 197 0 0,0 0 156 0 0,0 0 107 0 0,0 0-7 0 0,0 0-66 0 0,0 0-93 0 0,0 0-118 0 0,3 12-106 0 0,36 167 1238 0 0,-31-97-1381 0 0,-5 1-1 0 0,-3-1 0 0 0,-3 0 1 0 0,-15 80-202 0 0,6 3-1290 0 0,26-139-2172 0 0,7-23-7239 0 0,-15-3 1954 0 0</inkml:trace>
  <inkml:trace contextRef="#ctx0" brushRef="#br0" timeOffset="1246.778">2086 899 10682 0 0,'0'0'808'0'0,"0"0"-282"0"0,0 0-151 0 0,0 0 70 0 0,0 0 93 0 0,0 0 12 0 0,0 0-78 0 0,0 0-122 0 0,-14 34-111 0 0,-46 104-106 0 0,20-46-169 0 0,29-73-222 0 0,-3 6-752 0 0,10-9-9243 0 0,4-16 6692 0 0</inkml:trace>
  <inkml:trace contextRef="#ctx0" brushRef="#br0" timeOffset="1792.499">3099 192 3129 0 0,'0'0'1836'0'0,"0"0"-404"0"0,0 0 25 0 0,0 0 127 0 0,0 0 99 0 0,0 0-13 0 0,0 0-139 0 0,0 0-158 0 0,0 0-171 0 0,-33-12-199 0 0,-106-34-204 0 0,61 36 99 0 0,68 13-763 0 0,-6 1-72 0 0,0 1 0 0 0,0 1 0 0 0,0 0 0 0 0,1 1 0 0 0,0 1 0 0 0,0 0 0 0 0,0 1 0 0 0,2 1 0 0 0,-1 0 0 0 0,1 1 0 0 0,0 0-1 0 0,1 1 1 0 0,1 0 0 0 0,0 1 0 0 0,0 0 0 0 0,2 1 0 0 0,-1 0 0 0 0,2 1 0 0 0,0 0 0 0 0,1 0 0 0 0,0 1 0 0 0,1-1 0 0 0,1 1 0 0 0,0 1 0 0 0,2-1 0 0 0,-3 15-63 0 0,5-26-12 0 0,1-1 1 0 0,-1 0-1 0 0,1 0 1 0 0,0 0-1 0 0,0 0 1 0 0,0 1 0 0 0,0-1-1 0 0,1 0 1 0 0,-1 0-1 0 0,1 0 1 0 0,0 0-1 0 0,1 0 1 0 0,-1 0 0 0 0,1 0-1 0 0,-1 0 1 0 0,1 0-1 0 0,0-1 1 0 0,1 1-1 0 0,-1-1 1 0 0,1 1 0 0 0,-1-1-1 0 0,1 0 1 0 0,0 0-1 0 0,0 0 1 0 0,0 0-1 0 0,1-1 1 0 0,-1 1-1 0 0,3 0 12 0 0,7 2 39 0 0,0-2 0 0 0,1 1-1 0 0,-1-2 1 0 0,1 0 0 0 0,0 0-1 0 0,0-1 1 0 0,-1-1-1 0 0,1 0 1 0 0,0-1 0 0 0,0-1-1 0 0,-1 0 1 0 0,1-1-1 0 0,-1 0 1 0 0,0-1 0 0 0,1 0-1 0 0,-2-1 1 0 0,1-1-1 0 0,-1 0 1 0 0,0-1 0 0 0,4-3-39 0 0,33-15 167 0 0,-1-2 1 0 0,-1-3 0 0 0,-2-1 0 0 0,-1-3 0 0 0,30-30-168 0 0,-14 5 717 0 0,-69 89 674 0 0,-17 24-1289 0 0,2 2-1 0 0,3 0 1 0 0,2 2 0 0 0,3 0-1 0 0,2 1 1 0 0,3 0 0 0 0,2 1-1 0 0,1 38-101 0 0,-10 39 45 0 0,1 24-4582 0 0,17-152 1383 0 0,5-3-5448 0 0,-1-6-731 0 0</inkml:trace>
  <inkml:trace contextRef="#ctx0" brushRef="#br0" timeOffset="2041.936">3537 936 18724 0 0,'0'0'1271'0'0,"0"0"-676"0"0,0 0-267 0 0,0 0 48 0 0,0 0 56 0 0,0 0-8 0 0,0 0-111 0 0,0 0-120 0 0,0 0-95 0 0,0 0-95 0 0,0 0-64 0 0,0 0-81 0 0,0 0-113 0 0,-3 17-175 0 0,-9 52-374 0 0,10-44-5055 0 0,4-23 727 0 0,-2-1-4942 0 0</inkml:trace>
  <inkml:trace contextRef="#ctx0" brushRef="#br0" timeOffset="2512.989">3824 328 12579 0 0,'0'0'3316'0'0,"0"0"-2067"0"0,0 0-537 0 0,0 0 3 0 0,0 0 85 0 0,0 0-12 0 0,0 0-131 0 0,0 0-98 0 0,0 0-109 0 0,0 0-77 0 0,35-29-53 0 0,112-88-70 0 0,-62 70 53 0 0,-66 42-221 0 0,12-5 41 0 0,0 1 0 0 0,0 2 0 0 0,1 1 0 0 0,0 2 0 0 0,0 1-1 0 0,2 1-122 0 0,-32 2 2 0 0,0 0-1 0 0,-1 0 1 0 0,1 1-1 0 0,-1-1 1 0 0,1 1-1 0 0,0-1 1 0 0,-1 1-1 0 0,1-1 1 0 0,-1 1-1 0 0,1 0 0 0 0,-1 0 1 0 0,0 0-1 0 0,1 0 1 0 0,-1 0-1 0 0,0 0 1 0 0,0 0-1 0 0,0 0 1 0 0,1 1-1 0 0,-1-1 1 0 0,-1 0-1 0 0,1 1 0 0 0,0-1 1 0 0,0 0-1 0 0,0 1 1 0 0,-1-1-1 0 0,1 1 1 0 0,0 0-1 0 0,-1-1 1 0 0,0 1-1 0 0,1-1 1 0 0,-1 1-1 0 0,0 0 1 0 0,0-1-1 0 0,0 1 0 0 0,0 0 1 0 0,0 0-2 0 0,-7 64 75 0 0,-4-39-47 0 0,0-1-1 0 0,-2-1 0 0 0,-1 0 0 0 0,0 0 0 0 0,-2-2 0 0 0,-1 1 0 0 0,-7 4-27 0 0,6-4 5 0 0,-143 201 146 0 0,156-216-152 0 0,1 0 1 0 0,0 0 0 0 0,0 1-1 0 0,1-1 1 0 0,1 1 0 0 0,-1 0-1 0 0,2 0 1 0 0,-1 0-1 0 0,1 0 1 0 0,1 0 0 0 0,0 1-1 0 0,0-1 1 0 0,1 0 0 0 0,1 6 0 0 0,2-10 16 0 0,0-1 1 0 0,0 1 0 0 0,0-1 0 0 0,0 1 0 0 0,1-2 0 0 0,0 1 0 0 0,0 0-1 0 0,1-1 1 0 0,-1 0 0 0 0,1 0 0 0 0,0-1 0 0 0,0 1 0 0 0,0-1 0 0 0,0 0-1 0 0,1-1 1 0 0,-1 0 0 0 0,1 0 0 0 0,-1 0 0 0 0,1-1 0 0 0,0 0 0 0 0,0 0-1 0 0,-1-1 1 0 0,1 1 0 0 0,0-2 0 0 0,1 1-17 0 0,39 0 42 0 0,-1-2 1 0 0,1-3-1 0 0,0-1 1 0 0,-1-2-1 0 0,0-3 1 0 0,-1-1-1 0 0,0-2 1 0 0,22-12-43 0 0,109-51-9067 0 0,-154 65-2481 0 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5:09.4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103 2305 9058 0 0,'0'0'775'0'0,"0"0"-231"0"0,0 0-40 0 0,0 0 117 0 0,0 0 136 0 0,0 0 21 0 0,0 0-39 0 0,0 0-101 0 0,0 0-117 0 0,0 0-86 0 0,-16 35-92 0 0,-47 112-69 0 0,44-52 58 0 0,20-74-250 0 0,-2-11-47 0 0,-1 4 9 0 0,1 0 1 0 0,-1 0-1 0 0,2 0 0 0 0,0 0 1 0 0,1 0-1 0 0,0-1 1 0 0,1 1-1 0 0,1 0 0 0 0,0 0 1 0 0,1-1-1 0 0,0 1 1 0 0,1-1-1 0 0,1 0 1 0 0,0-1-1 0 0,0 1 0 0 0,1-1 1 0 0,1-1-1 0 0,0 1 1 0 0,9 8-45 0 0,-13-17 28 0 0,1 0 1 0 0,0-1 0 0 0,-1 1 0 0 0,1-1 0 0 0,0 0-1 0 0,0 0 1 0 0,0-1 0 0 0,1 0 0 0 0,-1 0-1 0 0,0 0 1 0 0,1 0 0 0 0,-1-1 0 0 0,0 0-1 0 0,1 0 1 0 0,-1 0 0 0 0,0-1 0 0 0,1 1 0 0 0,-1-2-1 0 0,0 1 1 0 0,0 0 0 0 0,0-1 0 0 0,0 0-1 0 0,0 0 1 0 0,0 0 0 0 0,1-2-29 0 0,106-81 822 0 0,-91 64-846 0 0,-1-1-1 0 0,-2-1 0 0 0,0-1 1 0 0,-1 0-1 0 0,-1-1 0 0 0,3-11 25 0 0,39-98-4506 0 0,-49 111 2861 0 0,11-37-6465 0 0,-17 44 3698 0 0</inkml:trace>
  <inkml:trace contextRef="#ctx0" brushRef="#br0" timeOffset="313.38">536 2161 152 0 0,'0'0'1284'0'0,"0"0"-501"0"0,0 0 23 0 0,0 0 253 0 0,0 0 195 0 0,0 0 48 0 0,0 0-120 0 0,0 0-175 0 0,0 0-207 0 0,-5 34-172 0 0,-15 109-113 0 0,17-26 597 0 0,3-114-1016 0 0,0 1 0 0 0,0-1-1 0 0,0 1 1 0 0,1-1 0 0 0,-1 1 0 0 0,1-1 0 0 0,0 1 0 0 0,0-1 0 0 0,0 1 0 0 0,0-1-1 0 0,0 0 1 0 0,1 0 0 0 0,0 0 0 0 0,-1 0 0 0 0,1 0 0 0 0,0 0 0 0 0,1 0 0 0 0,-1 0-1 0 0,0-1 1 0 0,1 1 0 0 0,0-1 0 0 0,-1 0 0 0 0,1 0 0 0 0,0 0 0 0 0,0 0-1 0 0,0 0 1 0 0,0-1 0 0 0,1 1 0 0 0,-1-1 0 0 0,0 0 0 0 0,1 0 0 0 0,-1 0 0 0 0,0 0-1 0 0,1-1 1 0 0,-1 1 0 0 0,1-1 0 0 0,-1 0 0 0 0,1 0 0 0 0,0 0 0 0 0,-1-1 0 0 0,1 1-1 0 0,-1-1 1 0 0,0 0 0 0 0,1 0 0 0 0,-1 0 0 0 0,0 0 0 0 0,1 0 0 0 0,-1-1-1 0 0,0 0 1 0 0,0 0 0 0 0,0 1 0 0 0,0-2 0 0 0,-1 1-96 0 0,7-6 425 0 0,-2-1 0 0 0,0 0 0 0 0,0-1 0 0 0,0 0 0 0 0,-1 0 0 0 0,-1 0 0 0 0,0-1 0 0 0,0 0 0 0 0,-1 0 0 0 0,2-9-425 0 0,1-9 408 0 0,-2-1 0 0 0,-2 1-1 0 0,0-1 1 0 0,-2 0 0 0 0,-3-28-408 0 0,2 50 1 0 0,-1 0 0 0 0,0 1-1 0 0,0-1 1 0 0,-1 0 0 0 0,0 1-1 0 0,0-1 1 0 0,-1 1 0 0 0,0 0-1 0 0,0 0 1 0 0,-1 0 0 0 0,1 0-1 0 0,-2 0 1 0 0,1 1 0 0 0,-1 0-1 0 0,0 0 1 0 0,-1-1-1 0 0,3 4-180 0 0,0 1-1 0 0,0-1 1 0 0,0 1 0 0 0,0 0 0 0 0,-1 0-1 0 0,1 0 1 0 0,-1 1 0 0 0,1-1-1 0 0,-1 1 1 0 0,0 0 0 0 0,1 0-1 0 0,-1 0 1 0 0,0 0 0 0 0,0 1 0 0 0,0-1-1 0 0,0 1 1 0 0,0 0 0 0 0,1 0-1 0 0,-1 1 1 0 0,0-1 0 0 0,-3 1 180 0 0,-24 17-4120 0 0,17 0-1924 0 0,7-3-3271 0 0</inkml:trace>
  <inkml:trace contextRef="#ctx0" brushRef="#br0" timeOffset="809.284">812 2249 8554 0 0,'0'0'2239'0'0,"0"0"-368"0"0,0 0-137 0 0,0 0-77 0 0,0 0-239 0 0,0 0-328 0 0,0 0-293 0 0,-4-35-218 0 0,-12-110-158 0 0,12 1 425 0 0,19 57-441 0 0,11 138-1861 0 0,-17-38 1377 0 0,-8-11 70 0 0,0 0 0 0 0,0 0 0 0 0,0 0 0 0 0,0 0 0 0 0,0 0 1 0 0,0 0-1 0 0,1 0 0 0 0,-1-1 0 0 0,1 1 0 0 0,-1-1 0 0 0,1 1 0 0 0,0-1 0 0 0,-1 1 0 0 0,1-1 0 0 0,0 0 0 0 0,0 0 0 0 0,0 0 0 0 0,0 0 0 0 0,0 0 0 0 0,0 0 1 0 0,0-1-1 0 0,0 1 0 0 0,1-1 0 0 0,-1 1 0 0 0,0-1 0 0 0,0 0 0 0 0,1 0 9 0 0,16-44 1383 0 0,69-257-863 0 0,-88 300-553 0 0,1 1 0 0 0,-1-1 0 0 0,0 1 0 0 0,0-1 0 0 0,0 1 0 0 0,0-1 0 0 0,1 0 0 0 0,-1 1 0 0 0,0-1 0 0 0,1 1 0 0 0,-1 0 0 0 0,0-1 0 0 0,1 1 0 0 0,-1-1 0 0 0,1 1 0 0 0,-1-1 0 0 0,0 1 0 0 0,1 0 0 0 0,-1-1 0 0 0,1 1 0 0 0,-1 0 0 0 0,1 0 0 0 0,0-1 0 0 0,-1 1 0 0 0,1 0 1 0 0,-1 0-1 0 0,1 0 0 0 0,-1 0 0 0 0,1-1 0 0 0,-1 1 0 0 0,1 0 0 0 0,0 0 0 0 0,-1 0 0 0 0,1 0 0 0 0,-1 0 0 0 0,1 1 0 0 0,0-1 0 0 0,-1 0 0 0 0,1 0 0 0 0,-1 0 0 0 0,1 0 0 0 0,-1 1 0 0 0,1-1 0 0 0,-1 0 0 0 0,1 0 0 0 0,-1 1 0 0 0,1-1 0 0 0,-1 0 0 0 0,1 1 0 0 0,-1-1 0 0 0,0 1 0 0 0,1-1 0 0 0,-1 1 0 0 0,1-1 0 0 0,-1 1 0 0 0,0-1 0 0 0,0 1 0 0 0,1-1 0 0 0,-1 1 0 0 0,0-1 0 0 0,0 1 0 0 0,1-1 0 0 0,-1 1 33 0 0,11 10-320 0 0,37 16-3938 0 0,-14-32-8057 0 0,-32 2 9548 0 0</inkml:trace>
  <inkml:trace contextRef="#ctx0" brushRef="#br0" timeOffset="1216.147">1322 1771 0 0 0,'0'0'288'0'0,"0"0"880"0"0,0 0 158 0 0,0 0-23 0 0,0 0 14 0 0,0 0 22 0 0,0 0 63 0 0,0 0 80 0 0,10 32 87 0 0,30 95 77 0 0,-30-95-18 0 0,-10-32-127 0 0,-9-8 1861 0 0,-3-11-2876 0 0,2 0 1 0 0,1-1 0 0 0,0-1-1 0 0,2 1 1 0 0,0-1-1 0 0,1-1 1 0 0,-3-20-487 0 0,0-18 53 0 0,2-1 0 0 0,3 0-1 0 0,3 0 1 0 0,2 0 0 0 0,3 0 0 0 0,3 0 0 0 0,2 1 0 0 0,17-56-53 0 0,-26 113 10 0 0,1-1 1 0 0,-1 1 0 0 0,1-1 0 0 0,0 1 0 0 0,0-1 0 0 0,0 1-1 0 0,0 0 1 0 0,1-1 0 0 0,-1 1 0 0 0,1 0 0 0 0,0 0-1 0 0,0 0 1 0 0,0 0 0 0 0,1 0 0 0 0,-1 1 0 0 0,0-1 0 0 0,1 1-1 0 0,0 0 1 0 0,-1-1 0 0 0,1 1 0 0 0,0 0 0 0 0,0 1-1 0 0,1-1 1 0 0,-1 0 0 0 0,0 1 0 0 0,0 0 0 0 0,3-1-11 0 0,25 68-271 0 0,-25-42 180 0 0,-2 0 0 0 0,-1 0 1 0 0,-1 0-1 0 0,-1 0 0 0 0,-1 0 0 0 0,-1 0 0 0 0,-2 5 91 0 0,1-16-767 0 0,0-1 0 0 0,-1 0 0 0 0,0-1 0 0 0,-1 1-1 0 0,0-1 1 0 0,-1 1 0 0 0,-1-1 0 0 0,1 0 0 0 0,-6 6 767 0 0,3-9-2787 0 0,-1 3-6131 0 0,7-7 4982 0 0</inkml:trace>
  <inkml:trace contextRef="#ctx0" brushRef="#br0" timeOffset="2164.214">1699 916 4385 0 0,'0'0'2834'0'0,"0"0"-975"0"0,0 0-484 0 0,0 0-263 0 0,0 0-204 0 0,0 0-216 0 0,0 0-141 0 0,0 0-99 0 0,0 0-105 0 0,0 0-95 0 0,0 0-76 0 0,0 0-68 0 0,0 0-45 0 0,-15 33-16 0 0,-46 101-11 0 0,34-42 81 0 0,25-12-326 0 0,3-80 251 0 0,-1 1-1 0 0,1 0 1 0 0,0-1 0 0 0,-1 1 0 0 0,1-1 0 0 0,0 1 0 0 0,-1-1 0 0 0,1 1 0 0 0,0-1 0 0 0,0 0 0 0 0,-1 1 0 0 0,1-1 0 0 0,0 0 0 0 0,0 0 0 0 0,0 1 0 0 0,0-1 0 0 0,-1 0 0 0 0,1 0-1 0 0,0 0 1 0 0,0 0 0 0 0,0 0 0 0 0,0 0 0 0 0,-1 0 0 0 0,1 0 0 0 0,0 0 0 0 0,0-1 0 0 0,0 1 0 0 0,0 0 0 0 0,-1-1 0 0 0,1 1 0 0 0,0 0 0 0 0,0-1 0 0 0,-1 1 0 0 0,1-1-1 0 0,0 1 1 0 0,-1-1 0 0 0,1 1 0 0 0,0-1 0 0 0,-1 1 0 0 0,1-1 0 0 0,-1 0 0 0 0,1 1 0 0 0,-1-1 0 0 0,1 0 0 0 0,-1 0 0 0 0,0 1 0 0 0,1-1 0 0 0,-1 0 0 0 0,0 0-42 0 0,89-183 2980 0 0,-39 67-3253 0 0,-49 115 222 0 0,0 0-44 0 0,0-1-1 0 0,-1 1 1 0 0,1-1-1 0 0,0 1 1 0 0,1 0-1 0 0,-1 0 1 0 0,0-1-1 0 0,1 1 1 0 0,-1 0-1 0 0,1 0 1 0 0,0 0-1 0 0,-1 1 1 0 0,1-1-1 0 0,0 0 1 0 0,0 1-1 0 0,0-1 1 0 0,0 1-1 0 0,1 0 1 0 0,-1-1-1 0 0,0 1 1 0 0,0 0-1 0 0,1 0 1 0 0,0 0 95 0 0,27 59-1359 0 0,-29-55 1409 0 0,0-1-1 0 0,0 1 1 0 0,0-1 0 0 0,0 0-1 0 0,1 1 1 0 0,-1-1 0 0 0,1 0-1 0 0,0 0 1 0 0,0 0 0 0 0,0 0-1 0 0,0 0 1 0 0,0 0 0 0 0,0 0 0 0 0,0-1-1 0 0,1 1 1 0 0,-1-1 0 0 0,0 0-1 0 0,1 0 1 0 0,-1 0 0 0 0,1 0-1 0 0,0 0 1 0 0,-1 0 0 0 0,1-1 0 0 0,0 1-1 0 0,-1-1 1 0 0,1 1 0 0 0,0-1-1 0 0,0 0 1 0 0,-1 0 0 0 0,1-1-1 0 0,0 1 1 0 0,-1-1 0 0 0,1 1-1 0 0,0-1 1 0 0,-1 0 0 0 0,1 0 0 0 0,-1 0-1 0 0,1 0 1 0 0,-1 0 0 0 0,1 0-1 0 0,-1-1 1 0 0,0 0 0 0 0,0 1-1 0 0,1-1 1 0 0,-1 0 0 0 0,0 0 0 0 0,-1 0-1 0 0,1 0 1 0 0,0 0 0 0 0,-1 0-1 0 0,1-1 1 0 0,-1 1 0 0 0,0 0-1 0 0,1-1 1 0 0,-1 1 0 0 0,0-1-1 0 0,0-1-49 0 0,12-32 368 0 0,-1 0 0 0 0,-1-1 0 0 0,-2 0-1 0 0,-2-1 1 0 0,-2 1 0 0 0,-1-1 0 0 0,-2-1-1 0 0,-1 0-367 0 0,-1 6 40 0 0,2 21-133 0 0,-1-1 0 0 0,0 1-1 0 0,-2 0 1 0 0,1 0 0 0 0,-1 0 0 0 0,-1-1 0 0 0,0 1 0 0 0,-1 0 0 0 0,0 1 0 0 0,-1-1-1 0 0,0 1 1 0 0,-1-1 0 0 0,0 1 0 0 0,-6-9 93 0 0,10 19-77 0 0,0 0 1 0 0,1 0-1 0 0,-1 0 0 0 0,0 0 0 0 0,0 0 1 0 0,0 0-1 0 0,0 0 0 0 0,0 0 1 0 0,0 1-1 0 0,0-1 0 0 0,0 0 0 0 0,0 1 1 0 0,0-1-1 0 0,0 1 0 0 0,0-1 0 0 0,0 1 1 0 0,0 0-1 0 0,-1-1 0 0 0,1 1 0 0 0,0 0 1 0 0,0 0-1 0 0,0 0 0 0 0,-1 0 0 0 0,1 0 1 0 0,0 0-1 0 0,0 0 0 0 0,0 0 1 0 0,-1 0-1 0 0,1 1 0 0 0,0-1 0 0 0,0 0 1 0 0,0 1-1 0 0,0-1 0 0 0,0 1 0 0 0,0 0 1 0 0,0-1-1 0 0,0 1 0 0 0,0 0 0 0 0,0-1 1 0 0,0 1-1 0 0,0 0 0 0 0,0 0 1 0 0,0 0-1 0 0,0 0 0 0 0,1 0 0 0 0,-1 0 1 0 0,0 0-1 0 0,1 0 0 0 0,-1 1 77 0 0,-26 57-2800 0 0,23-43 2434 0 0,0 0 0 0 0,1 1 0 0 0,0-1 0 0 0,1 1 0 0 0,1 0 0 0 0,1 0-1 0 0,0 0 1 0 0,3 10 366 0 0,-2-25 37 0 0,1-1 0 0 0,-1 1 0 0 0,1-1 0 0 0,-1 0 0 0 0,1 1 0 0 0,0-1 0 0 0,-1 0-1 0 0,1 0 1 0 0,0 0 0 0 0,0-1 0 0 0,0 1 0 0 0,0 0 0 0 0,0-1 0 0 0,0 1 0 0 0,0-1 0 0 0,0 0-1 0 0,0 1 1 0 0,0-1 0 0 0,0 0 0 0 0,0 0 0 0 0,0 0 0 0 0,0-1 0 0 0,0 1 0 0 0,0 0 0 0 0,0-1-1 0 0,0 1 1 0 0,0-1 0 0 0,0 0 0 0 0,0 0 0 0 0,-1 0 0 0 0,1 0 0 0 0,0 0 0 0 0,0 0-1 0 0,-1 0 1 0 0,1 0 0 0 0,-1-1 0 0 0,1 1 0 0 0,0-1-37 0 0,165-174 4052 0 0,-166 175-4037 0 0,1-1 1 0 0,-1 1-1 0 0,1 0 1 0 0,0 0-1 0 0,-1 0 1 0 0,1 0-1 0 0,0 0 1 0 0,0 1-1 0 0,-1-1 1 0 0,1 0-1 0 0,0 1 1 0 0,0-1-1 0 0,0 1 1 0 0,0 0-1 0 0,0 0 1 0 0,0 0-1 0 0,0 0 1 0 0,0 0-1 0 0,0 0 1 0 0,0 0-1 0 0,0 1 1 0 0,0-1-1 0 0,-1 0 1 0 0,1 1-1 0 0,0 0 1 0 0,0 0-1 0 0,0-1 1 0 0,-1 1-1 0 0,1 0 1 0 0,0 0-1 0 0,-1 0 1 0 0,1 1-1 0 0,-1-1 1 0 0,1 0-1 0 0,-1 1 1 0 0,1-1-1 0 0,-1 1 1 0 0,0-1-1 0 0,0 1 1 0 0,0-1-1 0 0,0 1 1 0 0,0 0-1 0 0,0 0 1 0 0,-1-1-1 0 0,1 1 1 0 0,0 0-1 0 0,-1 0 1 0 0,1 0-16 0 0,0 2 35 0 0,0 0 0 0 0,0-1 0 0 0,1 1 0 0 0,-1 0 0 0 0,1-1 0 0 0,0 0 0 0 0,0 1 1 0 0,1-1-1 0 0,-1 0 0 0 0,1 0 0 0 0,-1 0 0 0 0,1-1 0 0 0,0 1 0 0 0,0-1 0 0 0,0 1 0 0 0,0-1 0 0 0,0 0 1 0 0,1 0-1 0 0,-1 0 0 0 0,1-1 0 0 0,-1 1 0 0 0,1-1 0 0 0,0 0 0 0 0,0 0 0 0 0,-1 0 0 0 0,1 0 0 0 0,0-1 0 0 0,0 0 1 0 0,0 0-1 0 0,0 0 0 0 0,0 0 0 0 0,-1 0 0 0 0,1-1 0 0 0,0 1 0 0 0,0-1 0 0 0,0 0 0 0 0,-1-1 0 0 0,1 1 1 0 0,-1 0-1 0 0,1-1 0 0 0,-1 0 0 0 0,1 0 0 0 0,-1 0 0 0 0,2-2-35 0 0,6-9 436 0 0,-1-1 0 0 0,0-1 0 0 0,-1 0 0 0 0,-1 0 0 0 0,0 0 0 0 0,-1-1 0 0 0,-1 0 0 0 0,0-1 0 0 0,-2 1 0 0 0,1-3-436 0 0,4-12 382 0 0,5-7-91 0 0,-3-2-1 0 0,-1 0 0 0 0,-1 0 1 0 0,-3-1-1 0 0,-1 1 0 0 0,-2-7-290 0 0,-4 45-4 0 0,1 1 0 0 0,-1-1-1 0 0,1 0 1 0 0,-1 1 0 0 0,0-1 0 0 0,0 1-1 0 0,0-1 1 0 0,0 1 0 0 0,0 0 0 0 0,0-1-1 0 0,0 1 1 0 0,0 0 0 0 0,0 0 0 0 0,0 0-1 0 0,-1 0 1 0 0,1 0 0 0 0,-1 0 0 0 0,1 0-1 0 0,-1 0 1 0 0,1 0 0 0 0,-1 1 0 0 0,1-1-1 0 0,-1 1 1 0 0,0-1 0 0 0,1 1 0 0 0,-1 0-1 0 0,0-1 1 0 0,1 1 0 0 0,-1 0 0 0 0,0 0-1 0 0,1 0 1 0 0,-1 0 0 0 0,0 0 0 0 0,1 1 0 0 0,-1-1-1 0 0,0 1 1 0 0,1-1 0 0 0,-1 1 0 0 0,1-1-1 0 0,-1 1 1 0 0,1 0 0 0 0,-1 0 0 0 0,1-1-1 0 0,-1 1 1 0 0,1 0 0 0 0,0 1 0 0 0,-1-1-1 0 0,1 0 1 0 0,0 0 0 0 0,0 0 0 0 0,0 1-1 0 0,0-1 1 0 0,0 1 0 0 0,0-1 0 0 0,0 0-1 0 0,1 1 1 0 0,-1 0 0 0 0,0-1 0 0 0,1 1-1 0 0,-1 0 5 0 0,-9 15-166 0 0,0 0-1 0 0,1 1 0 0 0,0 0 0 0 0,2 1 0 0 0,0 0 1 0 0,1 0-1 0 0,1 0 0 0 0,1 1 0 0 0,1 0 0 0 0,0-1 1 0 0,1 1-1 0 0,2 0 0 0 0,0 2 167 0 0,0-16-29 0 0,1 1-1 0 0,0 0 1 0 0,0-1-1 0 0,0 1 1 0 0,1 0 0 0 0,0-1-1 0 0,0 0 1 0 0,1 1 0 0 0,0-1-1 0 0,0 0 1 0 0,0-1-1 0 0,1 1 1 0 0,0 0 0 0 0,0-1-1 0 0,0 0 1 0 0,1 0 0 0 0,0 0-1 0 0,0-1 1 0 0,0 1-1 0 0,0-1 1 0 0,1 0 0 0 0,-1-1-1 0 0,1 1 1 0 0,0-1-1 0 0,0 0 1 0 0,0-1 0 0 0,1 1-1 0 0,-1-1 1 0 0,1-1 0 0 0,-1 1-1 0 0,1-1 1 0 0,0 0-1 0 0,-1-1 1 0 0,1 1 29 0 0,17 0-66 0 0,0-1 0 0 0,0-1-1 0 0,0 0 1 0 0,0-2 0 0 0,0-1 0 0 0,-1-1-1 0 0,0-1 1 0 0,0-1 0 0 0,1-1 66 0 0,51-21-3602 0 0,-2-2-5067 0 0,-46 19-550 0 0</inkml:trace>
  <inkml:trace contextRef="#ctx0" brushRef="#br0" timeOffset="2830.378">1456 2275 13323 0 0,'0'0'1495'0'0,"0"0"-667"0"0,0 0-261 0 0,0 0-84 0 0,0 0-33 0 0,0 0-15 0 0,0 0-28 0 0,0 0-10 0 0,0 0-19 0 0,0 0-53 0 0,0 0-70 0 0,6 31-70 0 0,20 103-34 0 0,40 99 372 0 0,-65-228-509 0 0,18 57 126 0 0,2-1-1 0 0,2-1 1 0 0,3 0 0 0 0,28 44-140 0 0,-51-98 66 0 0,0 0 1 0 0,0 0-1 0 0,1-1 0 0 0,-1 1 0 0 0,1-1 1 0 0,1 0-1 0 0,-1 0 0 0 0,1 0 0 0 0,-1-1 0 0 0,1 0 1 0 0,1 0-1 0 0,-1 0 0 0 0,0 0 0 0 0,1-1 1 0 0,0 0-1 0 0,0 0 0 0 0,0 0 0 0 0,0-1 1 0 0,0 0-1 0 0,1 0 0 0 0,5 1-66 0 0,-7-4 85 0 0,0 1 0 0 0,0 0 1 0 0,0-1-1 0 0,0 0 0 0 0,0 0 0 0 0,-1-1 0 0 0,1 1 0 0 0,0-1 1 0 0,-1 0-1 0 0,1 0 0 0 0,-1-1 0 0 0,1 1 0 0 0,-1-1 0 0 0,0 0 0 0 0,0 0 1 0 0,-1 0-1 0 0,1-1 0 0 0,0 1 0 0 0,-1-1 0 0 0,0 0 0 0 0,3-4-85 0 0,7-13 55 0 0,-1 0-1 0 0,0-2 1 0 0,-2 1-1 0 0,0-2 1 0 0,-2 1-1 0 0,0-1 1 0 0,-2 0-1 0 0,0-1 0 0 0,-2 1 1 0 0,-1-1-1 0 0,0-20-54 0 0,-2 32-662 0 0,-2-60-991 0 0,-8 52-2791 0 0,-7 4-4452 0 0,10 12-2 0 0</inkml:trace>
  <inkml:trace contextRef="#ctx0" brushRef="#br0" timeOffset="3079.182">1237 3052 7498 0 0,'0'0'5427'0'0,"0"0"-4105"0"0,0 0-1039 0 0,0 0 264 0 0,0 0 199 0 0,0 0 33 0 0,0 0-87 0 0,0 0-122 0 0,33-33-121 0 0,108-106-114 0 0,10-3 80 0 0,29-10-2552 0 0,-119 103-1948 0 0,-1 2-3772 0 0,-34 27 2873 0 0</inkml:trace>
  <inkml:trace contextRef="#ctx0" brushRef="#br0" timeOffset="3278.169">2168 2179 6025 0 0,'0'0'344'0'0,"0"0"31"0"0,0 0 157 0 0,0 0 199 0 0,0 0 152 0 0,-6 32 25 0 0,-19 97-17 0 0,24-126-816 0 0,0 0 0 0 0,0 0 0 0 0,0 0 0 0 0,0 0 0 0 0,1 0 0 0 0,-1 0 0 0 0,1 0 0 0 0,0 0 0 0 0,0 0 0 0 0,0 0 0 0 0,0 0 0 0 0,1 1 0 0 0,-1-1 0 0 0,1 0 0 0 0,-1 0 0 0 0,1 0 0 0 0,0 0 0 0 0,1-1 0 0 0,-1 1 0 0 0,0 0 0 0 0,1 0 0 0 0,-1-1 1 0 0,1 1-1 0 0,0-1 0 0 0,0 1 0 0 0,0-1 0 0 0,2 2-75 0 0,3 3 314 0 0,-1-2-35 0 0,0-1-1 0 0,-1 0 0 0 0,1 0 1 0 0,1-1-1 0 0,-1 1 0 0 0,1-1 1 0 0,-1-1-1 0 0,1 1 0 0 0,0-1 0 0 0,0-1 1 0 0,0 1-1 0 0,0-1 0 0 0,0 0 1 0 0,0 0-1 0 0,0-1 0 0 0,0 0 0 0 0,0-1 1 0 0,0 1-1 0 0,0-1 0 0 0,0 0 1 0 0,0-1-1 0 0,0 0 0 0 0,0 0 1 0 0,0-1-1 0 0,-1 1 0 0 0,1-1 0 0 0,-1-1 1 0 0,0 1-1 0 0,0-1 0 0 0,0 0 1 0 0,0-1-1 0 0,-1 1 0 0 0,0-1 0 0 0,2-2-278 0 0,0-5 251 0 0,-1 0-1 0 0,0 0 0 0 0,0-1 0 0 0,-1 0 1 0 0,-1 0-1 0 0,0 0 0 0 0,-1 0 0 0 0,-1-1 0 0 0,0 1 1 0 0,-1-1-1 0 0,0 1 0 0 0,-1-1 0 0 0,0 0 1 0 0,-1 1-1 0 0,-1-1 0 0 0,0-1-250 0 0,1 9-34 0 0,0 0 1 0 0,0 0-1 0 0,-1 1 1 0 0,0-1-1 0 0,0 0 1 0 0,0 1-1 0 0,-1 0 1 0 0,0-1-1 0 0,0 1 1 0 0,0 0-1 0 0,0 0 1 0 0,-1 1-1 0 0,0-1 1 0 0,0 1-1 0 0,0-1 1 0 0,-1 1-1 0 0,1 1 1 0 0,-3-3 33 0 0,3 4-331 0 0,1 0 0 0 0,0 0 0 0 0,-1 1 0 0 0,1-1 0 0 0,-1 1 0 0 0,1-1 0 0 0,-1 1 0 0 0,0 0 0 0 0,0 1 0 0 0,1-1 0 0 0,-1 1 0 0 0,0-1 1 0 0,0 1-1 0 0,0 0 0 0 0,0 1 0 0 0,0-1 0 0 0,1 1 0 0 0,-4 0 331 0 0,-4 5-5424 0 0,5-2-5926 0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5:20.1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38 0 0 0,'0'0'507'0'0,"0"0"590"0"0,0 0 589 0 0,0 0 361 0 0,0 0 4 0 0,0 0-293 0 0,0 0-308 0 0,0 0-299 0 0,0 0-206 0 0,0 0-137 0 0,0 0-74 0 0,34-5 6 0 0,106-15-13 0 0,-29 8 1188 0 0,-25 12-712 0 0,-84 1-1182 0 0,0 0-1 0 0,-1 0 1 0 0,1 0 0 0 0,0 0 0 0 0,0 0 0 0 0,-1 1 0 0 0,1-1 0 0 0,-1 0-1 0 0,1 1 1 0 0,-1 0 0 0 0,0-1 0 0 0,1 1 0 0 0,-1 0 0 0 0,0-1 0 0 0,0 1 0 0 0,0 0-1 0 0,0 0 1 0 0,-1 0 0 0 0,1 0 0 0 0,0 0 0 0 0,-1 0 0 0 0,0 0 0 0 0,1 0-1 0 0,-1 0 1 0 0,0 0 0 0 0,0 1 0 0 0,0-1 0 0 0,0 0 0 0 0,0 0 0 0 0,-1 0-1 0 0,1 0 1 0 0,-1 0 0 0 0,1 0 0 0 0,-1 0 0 0 0,0 0 0 0 0,1 0 0 0 0,-1 0 0 0 0,0 0-1 0 0,-1-1 1 0 0,1 1 0 0 0,0 0 0 0 0,0-1 0 0 0,-1 1 0 0 0,1-1 0 0 0,-1 1-1 0 0,1-1 1 0 0,-1 1 0 0 0,-1 0-21 0 0,-193 187 218 0 0,186-180-194 0 0,-83 98 306 0 0,92-106-327 0 0,0 0-1 0 0,0 0 1 0 0,0 1-1 0 0,0-1 1 0 0,0 0 0 0 0,0 1-1 0 0,0-1 1 0 0,1 1-1 0 0,-1-1 1 0 0,0 1-1 0 0,1 0 1 0 0,-1-1-1 0 0,1 1 1 0 0,0-1-1 0 0,0 1 1 0 0,-1 0-1 0 0,1-1 1 0 0,0 1-1 0 0,0 0 1 0 0,1-1-1 0 0,-1 1 1 0 0,0 0-1 0 0,0-1 1 0 0,1 1 0 0 0,-1-1-1 0 0,1 1 1 0 0,0 0-1 0 0,-1-1 1 0 0,1 1-1 0 0,0-1 1 0 0,0 0-1 0 0,0 1 1 0 0,0-1-1 0 0,0 0 1 0 0,0 1-1 0 0,0-1 1 0 0,0 0-1 0 0,1 0 1 0 0,-1 0-1 0 0,0 0 1 0 0,1 0 0 0 0,-1 0-1 0 0,1-1 1 0 0,-1 1-1 0 0,1 0 1 0 0,-1-1-1 0 0,1 1 1 0 0,0-1-1 0 0,-1 0 1 0 0,1 1-1 0 0,-1-1 1 0 0,1 0-3 0 0,92 5 146 0 0,36-52-1693 0 0,-107 35 218 0 0,20-9-3242 0 0,-17 6-1865 0 0,-13 7-351 0 0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5:26.1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535 0 3465 0 0,'0'0'1728'0'0,"0"0"-273"0"0,0 0-123 0 0,0 0 19 0 0,0 0-30 0 0,0 0-82 0 0,0 0-105 0 0,0 0-147 0 0,0 0-177 0 0,0 0-181 0 0,0 0-175 0 0,0 0-116 0 0,-27 35-59 0 0,-81 111-51 0 0,51-43 91 0 0,21-23-1017 0 0,-4-1 0 0 0,-2-2 0 0 0,-5-2-1 0 0,-3-1 699 0 0,6-23-3767 0 0,9-24-3973 0 0,27-23 4971 0 0</inkml:trace>
  <inkml:trace contextRef="#ctx0" brushRef="#br0" timeOffset="252.566">1 144 2008 0 0,'0'0'795'0'0,"0"0"-413"0"0,0 0 199 0 0,0 0 434 0 0,0 0 95 0 0,0 0-66 0 0,0 0-56 0 0,0 0 7 0 0,0 0 44 0 0,19 32-12 0 0,63 99-40 0 0,-23-67 288 0 0,-46-56-1013 0 0,12 8-36 0 0,1 0 0 0 0,0-2 0 0 0,1-1 0 0 0,0-1 0 0 0,1-2 1 0 0,1 0-1 0 0,14 2-226 0 0,40 2-3432 0 0,1-9-5320 0 0,-70-5 5845 0 0</inkml:trace>
  <inkml:trace contextRef="#ctx0" brushRef="#br0" timeOffset="515.224">750 328 4729 0 0,'0'0'2541'0'0,"0"0"-1605"0"0,0 0-449 0 0,0 0 97 0 0,0 0 57 0 0,0 0-54 0 0,0 0-91 0 0,0 0-57 0 0,0 0-16 0 0,-28 34 9 0 0,-85 107-12 0 0,110-139-393 0 0,1 0 1 0 0,0 0 0 0 0,0 0-1 0 0,-1 0 1 0 0,1 0-1 0 0,1 1 1 0 0,-1-1 0 0 0,0 0-1 0 0,0 1 1 0 0,1 0-1 0 0,0-1 1 0 0,-1 1 0 0 0,1 0-1 0 0,0 0 1 0 0,0-1-1 0 0,0 1 1 0 0,1 0 0 0 0,-1 0-1 0 0,1 0 1 0 0,0 0-1 0 0,0 0 1 0 0,0 0 0 0 0,0 0-1 0 0,0 1-27 0 0,2 5 174 0 0,0-3 12 0 0,0 1 1 0 0,0-1-1 0 0,0 0 0 0 0,1 1 1 0 0,0-1-1 0 0,0 0 1 0 0,0-1-1 0 0,1 1 0 0 0,0-1 1 0 0,0 1-1 0 0,1-1 0 0 0,-1 0 1 0 0,1-1-1 0 0,0 1 0 0 0,0-1 1 0 0,1 0-1 0 0,-1 0 1 0 0,1 0-1 0 0,0-1 0 0 0,0 0 1 0 0,0 0-1 0 0,0-1 0 0 0,0 0 1 0 0,1 0-1 0 0,-1 0 1 0 0,1-1-1 0 0,0 0 0 0 0,-1 0 1 0 0,1 0-1 0 0,0-1 0 0 0,0 0 1 0 0,-1 0-1 0 0,1-1 1 0 0,0 0-1 0 0,-1 0 0 0 0,1-1 1 0 0,-1 0-1 0 0,1 0 0 0 0,-1 0 1 0 0,4-3-187 0 0,1-2 56 0 0,0-2 0 0 0,0 0 0 0 0,0 0 0 0 0,-1-1-1 0 0,-1 0 1 0 0,0-1 0 0 0,0 0 0 0 0,-1 0 0 0 0,0-1 0 0 0,-1 0 0 0 0,-1 0 0 0 0,0-1 0 0 0,0 1 0 0 0,-1-1 0 0 0,-1-1 0 0 0,2-6-56 0 0,-5 14-201 0 0,0 0 1 0 0,0-1 0 0 0,0 1 0 0 0,-1-1-1 0 0,0 1 1 0 0,0 0 0 0 0,-1-1 0 0 0,0 1-1 0 0,0-1 1 0 0,0 1 0 0 0,-1 0 0 0 0,0 0-1 0 0,0 0 1 0 0,-1 0 0 0 0,1 0 0 0 0,-4-5 200 0 0,-18-18-4004 0 0,-9 5-3529 0 0,18 16 373 0 0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5:20.8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299 552 1784 0 0,'0'0'1538'0'0,"0"0"0"0"0,0 0 117 0 0,0 0 86 0 0,0 0-43 0 0,0 0-151 0 0,0 0-248 0 0,0 0-247 0 0,0 0-201 0 0,0 0-193 0 0,0 0-134 0 0,0 0-119 0 0,-27 5-66 0 0,-84 17-39 0 0,108-22-279 0 0,0 0 0 0 0,1 0 0 0 0,-1 1 0 0 0,0-1 0 0 0,0 1 0 0 0,1 0 0 0 0,-1 0 0 0 0,0 0 0 0 0,1 0 0 0 0,-1 0 0 0 0,1 0 0 0 0,0 1 0 0 0,-1-1 0 0 0,1 1 0 0 0,0 0 0 0 0,0 0 0 0 0,0 0 0 0 0,0 0 0 0 0,0 0 0 0 0,0 0 0 0 0,0 0 0 0 0,0 3-21 0 0,-4 3 85 0 0,-6 10 8 0 0,0-1 1 0 0,1 2 0 0 0,1-1-1 0 0,0 2 1 0 0,2-1 0 0 0,0 1-1 0 0,1 0 1 0 0,1 1-1 0 0,1 0 1 0 0,1 0 0 0 0,1 0-1 0 0,0 0 1 0 0,2 0 0 0 0,1 21-94 0 0,1-38 61 0 0,0 0 0 0 0,1-1-1 0 0,-1 1 1 0 0,1 0 0 0 0,0-1 0 0 0,0 1 0 0 0,0-1 0 0 0,0 1 0 0 0,1-1 0 0 0,-1 0 0 0 0,1 0 0 0 0,0 0 0 0 0,0 0 0 0 0,0-1 0 0 0,0 1-1 0 0,0-1 1 0 0,1 0 0 0 0,-1 0 0 0 0,1 0 0 0 0,0 0 0 0 0,-1-1 0 0 0,1 1 0 0 0,0-1 0 0 0,0 0 0 0 0,0 0 0 0 0,0 0 0 0 0,0-1-1 0 0,0 0 1 0 0,0 1 0 0 0,0-1 0 0 0,0 0 0 0 0,0-1 0 0 0,0 1 0 0 0,0-1 0 0 0,0 0 0 0 0,0 0 0 0 0,0 0 0 0 0,0-1 0 0 0,-1 1 0 0 0,1-1-1 0 0,0 0 1 0 0,-1 0 0 0 0,0 0 0 0 0,4-2-61 0 0,128-114 1410 0 0,-107 90-1259 0 0,134-148 421 0 0,-161 176-580 0 0,1 0 0 0 0,-1 1 0 0 0,1-1 0 0 0,-1 1 1 0 0,1-1-1 0 0,-1 1 0 0 0,0-1 0 0 0,1 1 0 0 0,-1 0 0 0 0,0 0 1 0 0,1 0-1 0 0,-1 0 0 0 0,0 0 0 0 0,0 0 0 0 0,0 0 0 0 0,0 0 1 0 0,0 0-1 0 0,0 1 0 0 0,0-1 0 0 0,0 0 0 0 0,-1 1 0 0 0,1-1 1 0 0,0 1-1 0 0,-1-1 0 0 0,1 1 0 0 0,-1-1 0 0 0,0 1 0 0 0,1-1 1 0 0,-1 1-1 0 0,0-1 0 0 0,0 1 0 0 0,0-1 0 0 0,0 1 0 0 0,0-1 1 0 0,0 1-1 0 0,-1 0 8 0 0,3 6-32 0 0,1 2-41 0 0,1 0 0 0 0,-1 0 0 0 0,1 0 0 0 0,1 0 0 0 0,0-1 0 0 0,0 1 0 0 0,1-2 0 0 0,0 1 0 0 0,1 0 0 0 0,0-1 0 0 0,0 0 0 0 0,5 3 73 0 0,68 44-3454 0 0,-49-44-1493 0 0,1-7-5181 0 0,-26-4 6247 0 0</inkml:trace>
  <inkml:trace contextRef="#ctx0" brushRef="#br0" timeOffset="412.955">988 261 4345 0 0,'0'0'1456'0'0,"0"0"-171"0"0,0 0 84 0 0,0 0 270 0 0,0 0 196 0 0,0 0-8 0 0,0 0-214 0 0,0 0-325 0 0,0 0-292 0 0,0 0-197 0 0,0 0-147 0 0,0 0-117 0 0,0 0-91 0 0,1 31-99 0 0,2 96-95 0 0,-22 73 158 0 0,-1-74-343 0 0,11-80-62 0 0,1 0-1 0 0,3 0 0 0 0,2 0 1 0 0,3 40-3 0 0,2-83 12 0 0,0 0 1 0 0,0 0 0 0 0,1 0-1 0 0,-1 0 1 0 0,1 0 0 0 0,0-1-1 0 0,0 1 1 0 0,0-1 0 0 0,0 0-1 0 0,0 0 1 0 0,1 0 0 0 0,-1 0-1 0 0,0 0 1 0 0,1-1 0 0 0,0 1-1 0 0,-1-1 1 0 0,1 0 0 0 0,0 0-1 0 0,0-1 1 0 0,-1 1 0 0 0,1-1-1 0 0,0 1 1 0 0,0-1 0 0 0,0-1-1 0 0,0 1 1 0 0,0 0 0 0 0,-1-1-1 0 0,1 0 1 0 0,0 0 0 0 0,0 0-1 0 0,-1 0 1 0 0,4-2-13 0 0,18-3 98 0 0,1-1 0 0 0,-2-2 0 0 0,1 0 0 0 0,-1-1 0 0 0,-1-2-1 0 0,0 0 1 0 0,11-8-98 0 0,13-28-1505 0 0,-40 27-1787 0 0,-9-2-3597 0 0,-1 16 1812 0 0,-2 3-411 0 0</inkml:trace>
  <inkml:trace contextRef="#ctx0" brushRef="#br0" timeOffset="689.795">585 574 5105 0 0,'0'0'2061'0'0,"0"0"-342"0"0,0 0-112 0 0,0 0-59 0 0,31-3-153 0 0,103-11-218 0 0,131-20 2456 0 0,-32-7-4394 0 0,-186 29-1078 0 0,-10 3-4708 0 0,-22 8-2551 0 0</inkml:trace>
  <inkml:trace contextRef="#ctx0" brushRef="#br0" timeOffset="1117.873">1367 33 2160 0 0,'0'0'1077'0'0,"0"0"39"0"0,0 0 242 0 0,0 0 142 0 0,0 0-2 0 0,0 0-154 0 0,0 0-203 0 0,0 0-160 0 0,0 0-159 0 0,0 0-132 0 0,0 0-121 0 0,0 0-107 0 0,32-7-89 0 0,98-19-83 0 0,-86 29 54 0 0,-41 1-254 0 0,-2 0 7 0 0,1 0 0 0 0,0 1 0 0 0,-1-1 0 0 0,0 1-1 0 0,0-1 1 0 0,0 1 0 0 0,-1 0 0 0 0,1-1 0 0 0,-1 1 0 0 0,0 0-1 0 0,-1-1 1 0 0,1 1 0 0 0,-1-1 0 0 0,0 1 0 0 0,0-1-1 0 0,0 1 1 0 0,0-1 0 0 0,-1 1 0 0 0,0-1 0 0 0,0 0 0 0 0,0 0-1 0 0,-1 0 1 0 0,1 0 0 0 0,-1 0 0 0 0,0-1 0 0 0,0 1 0 0 0,0-1-1 0 0,-4 4-96 0 0,-15 28 513 0 0,20-33-475 0 0,1-1 1 0 0,-1 1 0 0 0,1 0-1 0 0,0 0 1 0 0,0 0-1 0 0,-1 0 1 0 0,1 1 0 0 0,0-1-1 0 0,1 0 1 0 0,-1 0-1 0 0,0 0 1 0 0,1 1 0 0 0,-1-1-1 0 0,1 1 1 0 0,0-1 0 0 0,-1 0-1 0 0,1 1 1 0 0,0-1-1 0 0,1 0 1 0 0,-1 1 0 0 0,0-1-1 0 0,1 0 1 0 0,-1 1-1 0 0,1-1 1 0 0,0 0 0 0 0,0 1-1 0 0,0-1 1 0 0,0 0-1 0 0,0 0 1 0 0,0 0 0 0 0,1 0-1 0 0,-1 0 1 0 0,0 0 0 0 0,1-1-1 0 0,0 1 1 0 0,-1 0-1 0 0,1-1 1 0 0,0 1 0 0 0,0-1-1 0 0,0 1 1 0 0,0-1-1 0 0,2 1-38 0 0,6 1 181 0 0,0 0-1 0 0,0-1 0 0 0,0 0 1 0 0,0-1-1 0 0,1 0 1 0 0,-1 0-1 0 0,1-1 0 0 0,-1 0 1 0 0,0-1-1 0 0,1 0 0 0 0,-1-1 1 0 0,1 0-181 0 0,47-11-2830 0 0,-1 0-8906 0 0,-46 10 3477 0 0</inkml:trace>
  <inkml:trace contextRef="#ctx0" brushRef="#br0" timeOffset="1733.103">1978 773 1416 0 0,'0'0'1650'0'0,"0"0"-222"0"0,0 0 126 0 0,0 0 321 0 0,0 0 71 0 0,0 0-191 0 0,0 0-303 0 0,0 0-348 0 0,0 0-273 0 0,34-8-159 0 0,105-25-104 0 0,70-11 1141 0 0,-8 0-2097 0 0,-190 41-320 0 0,9-5-3327 0 0,-17-6-8147 0 0,-5 13 11535 0 0</inkml:trace>
  <inkml:trace contextRef="#ctx0" brushRef="#br0" timeOffset="1980.552">2238 486 6073 0 0,'0'0'1717'0'0,"0"0"-237"0"0,0 0-36 0 0,0 0 26 0 0,0 0-47 0 0,-5 33-84 0 0,-13 107-154 0 0,12 14 1287 0 0,31-11-2419 0 0,3-91-4202 0 0,-20-45 1157 0 0,-1-3-1908 0 0,-2 0-1715 0 0</inkml:trace>
  <inkml:trace contextRef="#ctx0" brushRef="#br0" timeOffset="3150.4">2875 397 0 0 0,'0'0'187'0'0,"0"0"713"0"0,0 0 207 0 0,0 0 164 0 0,0 0 192 0 0,0 0 174 0 0,0 0 86 0 0,0 0-125 0 0,0 0-258 0 0,0 0-321 0 0,0 0-301 0 0,0 0-205 0 0,0 0-123 0 0,1-5-22 0 0,6-14 30 0 0,16 36 1743 0 0,12 126-254 0 0,-26-80-1642 0 0,7 29-109 0 0,-11-51-129 0 0,2-1 1 0 0,2 0-1 0 0,1-1 1 0 0,16 37-8 0 0,-26-75 17 0 0,0 0 0 0 0,0 0 0 0 0,0 0 0 0 0,0 1 1 0 0,0-1-1 0 0,1 0 0 0 0,-1 0 0 0 0,0 0 0 0 0,1 0 0 0 0,-1 1 1 0 0,0-1-1 0 0,1 0 0 0 0,0 0 0 0 0,-1 0 0 0 0,1 0 0 0 0,0 0 1 0 0,-1 0-1 0 0,1 0 0 0 0,0-1 0 0 0,0 1 0 0 0,0 0 1 0 0,0 0-1 0 0,0 0 0 0 0,0-1 0 0 0,0 1 0 0 0,0-1 0 0 0,0 1 1 0 0,0-1-1 0 0,0 1 0 0 0,0-1 0 0 0,0 1 0 0 0,0-1 0 0 0,0 0 1 0 0,1 0-1 0 0,-1 0 0 0 0,0 1 0 0 0,0-1 0 0 0,0 0 0 0 0,1-1 1 0 0,-1 1-1 0 0,0 0 0 0 0,0 0 0 0 0,0 0 0 0 0,0-1 0 0 0,1 1 1 0 0,-1 0-1 0 0,0-1 0 0 0,0 1 0 0 0,0-1 0 0 0,0 0 0 0 0,0 1 1 0 0,0-1-1 0 0,0 0 0 0 0,0 0 0 0 0,0 1 0 0 0,0-1-17 0 0,33-75 397 0 0,-3 0-1 0 0,-3-2 0 0 0,-3-2 1 0 0,-5 0-1 0 0,0-13-396 0 0,-7 21-150 0 0,2-8-788 0 0,-3 29-3244 0 0,-1 46-7792 0 0,-9 5 7204 0 0</inkml:trace>
  <inkml:trace contextRef="#ctx0" brushRef="#br0" timeOffset="3533.604">3490 806 3793 0 0,'0'0'2082'0'0,"0"0"-1173"0"0,0 0-506 0 0,0 0-39 0 0,0 0 69 0 0,0 0 90 0 0,0 0 75 0 0,0 0-38 0 0,0 0-92 0 0,0 0-81 0 0,0 0-53 0 0,0 0 12 0 0,0 0 35 0 0,-4 31 61 0 0,-8 97 71 0 0,11-127-466 0 0,0 1 1 0 0,1 0-1 0 0,-1 0 0 0 0,1-1 0 0 0,-1 1 1 0 0,1 0-1 0 0,-1 0 0 0 0,1 0 1 0 0,0-1-1 0 0,0 1 0 0 0,0 0 0 0 0,0 0 1 0 0,0 0-1 0 0,0 0 0 0 0,1-1 1 0 0,-1 1-1 0 0,1 0 0 0 0,-1 0 0 0 0,1-1 1 0 0,-1 1-1 0 0,1 0 0 0 0,0-1 1 0 0,0 1-1 0 0,0 0 0 0 0,0-1 0 0 0,0 1 1 0 0,0-1-1 0 0,1 0 0 0 0,-1 1 1 0 0,0-1-1 0 0,1 0 0 0 0,0 1-47 0 0,5 2 398 0 0,-4-2-233 0 0,1 0 0 0 0,-1 0 0 0 0,1 0-1 0 0,0-1 1 0 0,0 1 0 0 0,-1-1 0 0 0,1 0 0 0 0,0 0-1 0 0,0 0 1 0 0,0 0 0 0 0,0-1 0 0 0,1 0 0 0 0,-1 0 0 0 0,0 0-1 0 0,0 0 1 0 0,0-1 0 0 0,0 1 0 0 0,0-1 0 0 0,0 0-1 0 0,0 0 1 0 0,0-1 0 0 0,-1 1 0 0 0,1-1 0 0 0,0 0-1 0 0,-1 0 1 0 0,1 0 0 0 0,-1 0 0 0 0,3-2-165 0 0,82-84 1800 0 0,-82 80-1759 0 0,0 0 0 0 0,-1-1 0 0 0,-1 0 0 0 0,1 0 1 0 0,-1 0-1 0 0,-1 0 0 0 0,0-1 0 0 0,0 1 0 0 0,-1-1 1 0 0,0 0-1 0 0,-1 0 0 0 0,0 0 0 0 0,0 0 0 0 0,-1 0 0 0 0,0 0 1 0 0,-2-6-42 0 0,2 13-89 0 0,-1 0 0 0 0,0 0 0 0 0,0 0 0 0 0,0 0 0 0 0,-1 0 0 0 0,1 0 0 0 0,-1 0 0 0 0,0 0 0 0 0,1 0 1 0 0,-1 1-1 0 0,-1-1 0 0 0,1 1 0 0 0,0-1 0 0 0,0 1 0 0 0,-1 0 0 0 0,1 0 0 0 0,-1 0 0 0 0,0 0 0 0 0,0 0 0 0 0,0 1 1 0 0,0-1-1 0 0,0 1 0 0 0,0 0 0 0 0,0 0 0 0 0,0 0 0 0 0,0 0 0 0 0,0 0 0 0 0,-1 1 0 0 0,1 0 0 0 0,0-1 1 0 0,-1 1-1 0 0,1 1 0 0 0,-1-1 89 0 0,-68 14-11011 0 0,58-7 3435 0 0</inkml:trace>
  <inkml:trace contextRef="#ctx0" brushRef="#br0" timeOffset="4094.746">4127 265 0 0 0,'0'0'842'0'0,"0"0"203"0"0,0 0 91 0 0,0 0 71 0 0,0 0 44 0 0,0 0 27 0 0,0 0-49 0 0,0 0-60 0 0,0 0-16 0 0,0 0-38 0 0,3 0 3 0 0,12 10 7279 0 0,-15 5-7998 0 0,0-13-819 0 0,-42 430 1586 0 0,41-428-1157 0 0,0-1 1 0 0,1 1-1 0 0,-1-1 1 0 0,1 1 0 0 0,0-1-1 0 0,0 1 1 0 0,1-1-1 0 0,-1 0 1 0 0,1 1-1 0 0,-1-1 1 0 0,1 1 0 0 0,0-1-1 0 0,0 0 1 0 0,1 1-1 0 0,-1-1 1 0 0,1 0-1 0 0,-1 0 1 0 0,1 0 0 0 0,0 0-1 0 0,0 0 1 0 0,1-1-1 0 0,-1 1 1 0 0,0-1-1 0 0,1 1 1 0 0,0-1-1 0 0,-1 0 1 0 0,1 0 0 0 0,0 0-1 0 0,0 0 1 0 0,0 0-1 0 0,0-1 1 0 0,1 1-1 0 0,-1-1 1 0 0,0 0 0 0 0,0 0-1 0 0,1 0 1 0 0,-1-1-1 0 0,1 1 1 0 0,-1-1-1 0 0,3 0-9 0 0,106-18 577 0 0,-2-37-2543 0 0,-84 26-3114 0 0,-16 7-5419 0 0,-8 17 5000 0 0</inkml:trace>
  <inkml:trace contextRef="#ctx0" brushRef="#br0" timeOffset="4350.466">3803 574 2553 0 0,'0'0'1192'0'0,"0"0"80"0"0,0 0 264 0 0,0 0 57 0 0,0 0-329 0 0,0 0-224 0 0,211-30-224 0 0,-174 23-175 0 0,4 3-161 0 0,-1 1-168 0 0,4-5-120 0 0,2 1-144 0 0,2 3-184 0 0,0-3-432 0 0,-2 0-721 0 0,2-1-1175 0 0,-15 5-1593 0 0,-9-1-368 0 0</inkml:trace>
  <inkml:trace contextRef="#ctx0" brushRef="#br0" timeOffset="4715.035">4629 618 0 0 0,'0'0'291'0'0,"0"0"1036"0"0,0 0 530 0 0,0 0 157 0 0,0 0-83 0 0,0 0-240 0 0,35-5-249 0 0,110-16-195 0 0,37-9 2439 0 0,83-21-2232 0 0,-260 49-1944 0 0,26-9-658 0 0,-24 4-2164 0 0,-5-2-3418 0 0,-2 5 1470 0 0</inkml:trace>
  <inkml:trace contextRef="#ctx0" brushRef="#br0" timeOffset="4966.863">5088 313 2393 0 0,'0'0'558'0'0,"0"0"182"0"0,0 0 461 0 0,0 0 399 0 0,0 0 92 0 0,0 0-131 0 0,0 0-229 0 0,-15 33-222 0 0,-45 108-197 0 0,-18 101 1745 0 0,73-220-2820 0 0,1 0 1 0 0,2 1-1 0 0,0 0 1 0 0,1 0-1 0 0,1 0 0 0 0,3 21 162 0 0,9-17-2956 0 0,3-17-4638 0 0,-11-7 3356 0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5:19.5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372 1 7330 0 0,'0'0'1531'0'0,"0"0"-377"0"0,0 0-201 0 0,0 0 84 0 0,0 0 186 0 0,0 0 132 0 0,0 0-28 0 0,0 0-204 0 0,0 0-275 0 0,0 0-206 0 0,0 0-126 0 0,0 0-116 0 0,-2 34-84 0 0,-7 109-63 0 0,17 16 295 0 0,-1-100-489 0 0,11 79-319 0 0,-3-50-2335 0 0,-11-81 1331 0 0,-2-4-1524 0 0,-1-1-7623 0 0,-1 1 7114 0 0</inkml:trace>
  <inkml:trace contextRef="#ctx0" brushRef="#br0" timeOffset="244.185">0 667 1176 0 0,'0'0'751'0'0,"0"0"36"0"0,0 0 314 0 0,0 0 193 0 0,0 0-3 0 0,0 0-99 0 0,0 0-127 0 0,0 0-83 0 0,35-2-97 0 0,110-8-80 0 0,-30-12 662 0 0,197-68-1126 0 0,-253 72-3102 0 0,-20 7-3765 0 0,-28 9 2676 0 0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5:18.7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10 118 0 0 0,'0'0'187'0'0,"0"0"413"0"0,0 0 379 0 0,0 0 445 0 0,0 0 314 0 0,0 0 82 0 0,0 0-149 0 0,0 0-245 0 0,0 0-191 0 0,0 0-152 0 0,0 0-109 0 0,0 0-104 0 0,0 0-109 0 0,27-6-71 0 0,84-19-65 0 0,3 15 1021 0 0,-77 7-1570 0 0,158-19 291 0 0,-69-15-5008 0 0,-92 25 305 0 0,-13 9-1600 0 0,-16 3 2677 0 0</inkml:trace>
  <inkml:trace contextRef="#ctx0" brushRef="#br0" timeOffset="221.833">0 420 616 0 0,'0'0'3001'0'0,"0"0"-1857"0"0,0 0-40 0 0,0 0 129 0 0,0 0-1 0 0,0 0 16 0 0,210-41-80 0 0,-167 27-167 0 0,1 2-233 0 0,2-2-200 0 0,2-5-296 0 0,1 5-264 0 0,-1-1-296 0 0,0 4-552 0 0,-4-4-697 0 0,-5 8-1239 0 0,-8-1-1409 0 0,-12 5 448 0 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5:17.7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18 137 6433 0 0,'0'0'1665'0'0,"0"0"-244"0"0,0 0-244 0 0,0 0-10 0 0,0 0 105 0 0,0 0 88 0 0,0 0-69 0 0,0 0-211 0 0,0 0-206 0 0,0 0-170 0 0,0 0-69 0 0,4-4-36 0 0,-2 3-555 0 0,-1 0 1 0 0,0 0 0 0 0,0 0 0 0 0,1 0-1 0 0,-1 0 1 0 0,0 0 0 0 0,1 0 0 0 0,-1 0-1 0 0,1 1 1 0 0,-1-1 0 0 0,1 0 0 0 0,-1 1 0 0 0,1-1-1 0 0,-1 1 1 0 0,1 0 0 0 0,0 0 0 0 0,-1-1-1 0 0,1 1 1 0 0,0 0 0 0 0,-1 1 0 0 0,1-1 0 0 0,-1 0-1 0 0,1 0 1 0 0,0 1 0 0 0,-1-1 0 0 0,1 0-1 0 0,-1 1 1 0 0,1 0 0 0 0,-1-1 0 0 0,1 1-1 0 0,-1 0 1 0 0,1 0 0 0 0,-1 0 0 0 0,0 0 0 0 0,1 1-45 0 0,33 21 283 0 0,-1 2 1 0 0,-1 1 0 0 0,-2 1 0 0 0,0 2 0 0 0,-2 2 0 0 0,-2 0 0 0 0,10 15-284 0 0,24 41 61 0 0,-4 3-1 0 0,35 77-60 0 0,-53-95-15 0 0,7 13-467 0 0,-37-144-11522 0 0,-11 42 7029 0 0,0 8-902 0 0</inkml:trace>
  <inkml:trace contextRef="#ctx0" brushRef="#br0" timeOffset="378.003">683 1 144 0 0,'0'0'974'0'0,"0"0"-174"0"0,0 0 140 0 0,0 0 378 0 0,0 0 295 0 0,0 0 37 0 0,0 0-192 0 0,0 0-308 0 0,0 0-247 0 0,0 0-137 0 0,0 0-86 0 0,0 0-37 0 0,-8 14 6 0 0,-58 92 1138 0 0,-229 233 1295 0 0,10-49-1997 0 0,256-252-1431 0 0,57-34-1988 0 0,16-24-1436 0 0,-18 1-1880 0 0,-21 15 3500 0 0,3-1-3242 0 0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2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1097 1 6121 0 0,'0'0'1010'0'0,"0"0"-173"0"0,0 0-55 0 0,0 0 235 0 0,0 0 242 0 0,0 0 54 0 0,0 0-136 0 0,-14 32-253 0 0,-43 106-246 0 0,20-45 19 0 0,27-62-519 0 0,-2-2 0 0 0,-1 1 0 0 0,-1-2 0 0 0,-1 0 0 0 0,-2 0 0 0 0,0-2 0 0 0,-7 7-178 0 0,-5-1 115 0 0,-2-1-1 0 0,0-2 1 0 0,-2-1 0 0 0,-1-1-1 0 0,-1-2 1 0 0,-2-2 0 0 0,0-1 0 0 0,-1-2-1 0 0,-1-1 1 0 0,-1-3 0 0 0,0-1-1 0 0,-33 8-114 0 0,41-15 47 0 0,0-1-1 0 0,-1-1 0 0 0,0-1 0 0 0,1-2 1 0 0,-1-2-1 0 0,0-1 0 0 0,-4-1-46 0 0,32 0 16 0 0,0 0-1 0 0,0 0 0 0 0,1 0 0 0 0,-1-1 0 0 0,0 1 1 0 0,0-1-1 0 0,1 0 0 0 0,-1 0 0 0 0,1-1 0 0 0,-1 1 1 0 0,1-1-1 0 0,0 0 0 0 0,0-1 0 0 0,1 1 0 0 0,-1 0 0 0 0,1-1 1 0 0,-1 0-1 0 0,1 0 0 0 0,0 0 0 0 0,0 0 0 0 0,1 0 1 0 0,-1-1-1 0 0,1 1 0 0 0,0-1 0 0 0,0 0 0 0 0,1 0 1 0 0,-1 1-1 0 0,1-1 0 0 0,0 0 0 0 0,1 0 0 0 0,-1 0 1 0 0,1 0-1 0 0,0 0 0 0 0,0 0 0 0 0,0 0 0 0 0,1 0 1 0 0,0 0-1 0 0,0-2-15 0 0,1-9-3 0 0,0 1 0 0 0,1-1 1 0 0,0 1-1 0 0,1 0 0 0 0,1 0 0 0 0,0 1 0 0 0,1 0 1 0 0,1 0-1 0 0,0 0 0 0 0,1 0 0 0 0,1 1 1 0 0,0 1-1 0 0,0-1 0 0 0,4-2 3 0 0,14-15 234 0 0,2 1 0 0 0,1 1-1 0 0,1 1 1 0 0,30-19-234 0 0,-54 40 49 0 0,1-1 0 0 0,0 1 0 0 0,0 1 0 0 0,0-1-1 0 0,1 1 1 0 0,0 1 0 0 0,0 0 0 0 0,0 0 0 0 0,0 1 0 0 0,1 0 0 0 0,0 0 0 0 0,-1 1 0 0 0,1 0 0 0 0,0 1-1 0 0,0 0 1 0 0,0 1 0 0 0,0 0 0 0 0,0 1 0 0 0,0 0 0 0 0,-1 0 0 0 0,1 1 0 0 0,0 0 0 0 0,0 1 0 0 0,-1 0-1 0 0,0 0 1 0 0,0 1 0 0 0,3 1-49 0 0,16 20 379 0 0,0 1 0 0 0,-2 1 0 0 0,-1 1 0 0 0,-1 1 0 0 0,4 9-379 0 0,117 124 1153 0 0,-128-147-1091 0 0,2-1 0 0 0,0-1 0 0 0,0 0 0 0 0,1-2 0 0 0,1 0 0 0 0,0-1 0 0 0,0-1 0 0 0,14 3-62 0 0,61 1-2211 0 0,-84-12 963 0 0,12-2-1387 0 0,-7-2-3865 0 0,-6-1-4653 0 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3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6 715 11546 0 0,'0'0'979'0'0,"0"0"-113"0"0,0 0 46 0 0,0 0 268 0 0,0 0 137 0 0,0 0-96 0 0,0 0-210 0 0,0 0-208 0 0,0 0-170 0 0,32 0-166 0 0,100 0-103 0 0,121-26 220 0 0,-237 26-761 0 0,47 0-730 0 0,-22 0-3016 0 0,-28 4-4038 0 0,-9 0-954 0 0</inkml:trace>
  <inkml:trace contextRef="#ctx0" brushRef="#br0" timeOffset="241.994">1 1083 9682 0 0,'0'0'3273'0'0,"0"0"-1729"0"0,0 0-289 0 0,0 0 119 0 0,0 0-15 0 0,0 0-124 0 0,0 0-186 0 0,36 3-163 0 0,118 10-169 0 0,22-16 537 0 0,-136-2-1245 0 0,33-5-463 0 0,-35 5-1250 0 0,-1 1-3569 0 0,-21 1-4668 0 0</inkml:trace>
  <inkml:trace contextRef="#ctx0" brushRef="#br0" timeOffset="1165.264">1245 564 0 0 0,'0'0'636'0'0,"0"0"23"0"0,0 0 52 0 0,0 0 124 0 0,0 0 183 0 0,0 0 183 0 0,0 0 67 0 0,-27 35-45 0 0,-84 110-120 0 0,67-67 254 0 0,41-65-1102 0 0,1-9-139 0 0,0 0 0 0 0,1 1 0 0 0,-1-1 0 0 0,1 0 0 0 0,0 0 0 0 0,0 1 0 0 0,0-1 0 0 0,0 0 0 0 0,1 1 0 0 0,0-1 0 0 0,0 1 0 0 0,0-1 0 0 0,0 1 0 0 0,1-1 0 0 0,0 0 0 0 0,0 1 0 0 0,0-1 0 0 0,0 0 0 0 0,1 1 0 0 0,-1-1 0 0 0,1 0 0 0 0,0 0 0 0 0,0 0 0 0 0,1-1 0 0 0,-1 1 0 0 0,1 0 0 0 0,0-1 0 0 0,0 0 0 0 0,0 0 0 0 0,0 0 0 0 0,1 0 0 0 0,-1 0 0 0 0,1 0 0 0 0,0-1 0 0 0,0 0 0 0 0,0 0 0 0 0,0 0 0 0 0,0 0 0 0 0,0-1 0 0 0,2 1-116 0 0,17-4 393 0 0,-1 0-1 0 0,1-2 1 0 0,-1-1 0 0 0,0-1-1 0 0,0-1 1 0 0,-1 0 0 0 0,0-2-1 0 0,0 0 1 0 0,-1-2 0 0 0,0 0-1 0 0,-1-1 1 0 0,0-1 0 0 0,-1-1-1 0 0,5-6-392 0 0,11-3 293 0 0,12-10-44 0 0,-1-2-1 0 0,-2-2 1 0 0,-1-2-1 0 0,-2-2 1 0 0,-2-1-1 0 0,-2-2 0 0 0,30-48-248 0 0,-55 75 39 0 0,-1-2 0 0 0,0 0 0 0 0,-2 0 0 0 0,0 0 0 0 0,-1-1 0 0 0,-1 0 0 0 0,-1-1 0 0 0,2-15-39 0 0,-5 26-28 0 0,-1 0 0 0 0,-1 0 1 0 0,1 0-1 0 0,-1 0 0 0 0,-1 0 1 0 0,0 0-1 0 0,-1 0 0 0 0,1 0 1 0 0,-2 0-1 0 0,0 1 0 0 0,0-1 1 0 0,0 1-1 0 0,-1-1 0 0 0,-1 1 1 0 0,1 1-1 0 0,-2-1 0 0 0,1 1 1 0 0,-7-8 27 0 0,5 8-34 0 0,0 0 0 0 0,0 1 1 0 0,-1 0-1 0 0,0 1 0 0 0,0 0 1 0 0,0 0-1 0 0,-1 0 0 0 0,0 1 1 0 0,0 1-1 0 0,-1-1 0 0 0,1 1 1 0 0,-1 1-1 0 0,0 0 0 0 0,0 0 0 0 0,0 1 1 0 0,0 1-1 0 0,0-1 0 0 0,0 2 1 0 0,-1-1-1 0 0,1 1 0 0 0,0 1 1 0 0,-1 0-1 0 0,1 0 0 0 0,0 1 1 0 0,0 0-1 0 0,0 1 0 0 0,0 0 1 0 0,1 1-1 0 0,-1 0 0 0 0,1 0 1 0 0,-3 3 33 0 0,-3 5 27 0 0,0 1 0 0 0,2 0 0 0 0,-1 0 1 0 0,2 2-1 0 0,0-1 0 0 0,1 2 0 0 0,0-1 0 0 0,1 2 1 0 0,1-1-1 0 0,1 1 0 0 0,0 1 0 0 0,1-1 1 0 0,1 1-1 0 0,0 1 0 0 0,2-1 0 0 0,0 1 1 0 0,1-1-1 0 0,1 1 0 0 0,1 0 0 0 0,0 0 1 0 0,2 3-28 0 0,1-4 46 0 0,0 0 1 0 0,2-1-1 0 0,0 0 0 0 0,1 1 1 0 0,0-2-1 0 0,2 1 1 0 0,0 0-1 0 0,1-1 1 0 0,0-1-1 0 0,1 1 1 0 0,1-2-1 0 0,1 1 0 0 0,0-1 1 0 0,1-1-1 0 0,0 0 1 0 0,1 0-1 0 0,0-2 1 0 0,1 1-1 0 0,0-2 1 0 0,1 0-1 0 0,0 0 0 0 0,1-2 1 0 0,0 0-1 0 0,0-1 1 0 0,1 0-1 0 0,0-1 1 0 0,0-1-1 0 0,0-1 1 0 0,17 2-47 0 0,185 5-136 0 0,-153-20-1752 0 0,-45 2-1699 0 0,-2-2-4000 0 0,-11 5-2339 0 0</inkml:trace>
  <inkml:trace contextRef="#ctx0" brushRef="#br0" timeOffset="6053.345">2154 800 0 0 0,'0'0'264'0'0,"0"0"551"0"0,0 0 166 0 0,0 0 26 0 0,0 0 16 0 0,0 0 1 0 0,0 0-46 0 0,0 0-106 0 0,0 0-88 0 0,26-5-74 0 0,82-17-25 0 0,-51-3 882 0 0,-27-1-938 0 0,-2-1 0 0 0,0-1 0 0 0,-2-1 0 0 0,-1-1 0 0 0,-1-1 0 0 0,-2-2 0 0 0,14-27-629 0 0,-31 54 49 0 0,-1 0 0 0 0,1-1 0 0 0,-2 1 0 0 0,1-1 0 0 0,-1 0 0 0 0,0 0 0 0 0,0 0 0 0 0,-1 0 0 0 0,0-1 0 0 0,0 1 0 0 0,-1-1 0 0 0,0 1 0 0 0,0-1 0 0 0,-1 1 0 0 0,0-1 0 0 0,0-1-49 0 0,-1 8-48 0 0,-1 1 1 0 0,1-1-1 0 0,0 0 0 0 0,-1 0 1 0 0,1 1-1 0 0,-1-1 1 0 0,1 1-1 0 0,-1-1 0 0 0,0 1 1 0 0,1 0-1 0 0,-1 0 1 0 0,1-1-1 0 0,-1 1 0 0 0,1 0 1 0 0,-1 1-1 0 0,0-1 0 0 0,1 0 1 0 0,-1 0-1 0 0,1 1 1 0 0,-1-1-1 0 0,1 0 0 0 0,-1 1 1 0 0,1 0-1 0 0,-1-1 1 0 0,1 1-1 0 0,0 0 0 0 0,-1 0 1 0 0,1 0-1 0 0,0 0 1 0 0,-1 0-1 0 0,1 0 0 0 0,0 0 1 0 0,0 0-1 0 0,0 0 1 0 0,0 1-1 0 0,0-1 48 0 0,0 0-11 0 0,-11 10-16 0 0,-1 1 0 0 0,2 1 0 0 0,0 0 0 0 0,0 0 0 0 0,1 1 0 0 0,1 1 0 0 0,0-1 0 0 0,1 2 0 0 0,1-1 0 0 0,1 1 0 0 0,0 0 0 0 0,0 0 0 0 0,2 0 0 0 0,0 1 0 0 0,1 0 0 0 0,1 0 0 0 0,0 0 0 0 0,1 0 0 0 0,1 0 0 0 0,1 8 27 0 0,0-20 45 0 0,0 0 0 0 0,-1-1-1 0 0,2 1 1 0 0,-1-1 0 0 0,0 1-1 0 0,1-1 1 0 0,0 0 0 0 0,0 1-1 0 0,0-1 1 0 0,0 0 0 0 0,1 0-1 0 0,0-1 1 0 0,0 1 0 0 0,0 0-1 0 0,0-1 1 0 0,0 0 0 0 0,1 0 0 0 0,-1 0-1 0 0,1 0 1 0 0,0 0 0 0 0,0-1-1 0 0,0 0 1 0 0,0 0 0 0 0,0 0-1 0 0,1 0 1 0 0,-1 0 0 0 0,1-1-1 0 0,-1 0 1 0 0,1 0 0 0 0,-1 0-1 0 0,4 0-44 0 0,6 0 214 0 0,0 1-1 0 0,0-2 1 0 0,0 0-1 0 0,0-1 1 0 0,0 0-1 0 0,0-1 0 0 0,0 0 1 0 0,0-1-1 0 0,-1-1 1 0 0,1 0-214 0 0,35-17 330 0 0,-1-1 1 0 0,-1-2 0 0 0,-1-2 0 0 0,-1-3-1 0 0,-1-1 1 0 0,-2-2 0 0 0,6-8-331 0 0,-42 36 11 0 0,1 0-1 0 0,-1-1 1 0 0,0 0 0 0 0,-1 0 0 0 0,1-1-1 0 0,-1 1 1 0 0,0-1 0 0 0,0 0-1 0 0,-1-1 1 0 0,0 1 0 0 0,0-1 0 0 0,0 0-1 0 0,-1 0 1 0 0,0 0 0 0 0,0 0 0 0 0,-1 0-1 0 0,0-1 1 0 0,0 1 0 0 0,-1-1 0 0 0,0-5-11 0 0,-3 11-45 0 0,0 1 0 0 0,0-1 0 0 0,0 0 1 0 0,-1 1-1 0 0,1 0 0 0 0,0-1 1 0 0,-1 1-1 0 0,1 0 0 0 0,-1 0 0 0 0,0 0 1 0 0,1 1-1 0 0,-1-1 0 0 0,0 1 0 0 0,0-1 1 0 0,1 1-1 0 0,-1 0 0 0 0,0 0 1 0 0,0 0-1 0 0,1 0 0 0 0,-1 1 0 0 0,0-1 1 0 0,-1 1 44 0 0,-5 0-114 0 0,1-1 75 0 0,-1 1 0 0 0,0 0 1 0 0,0 1-1 0 0,1 0 0 0 0,-1 1 0 0 0,1-1 1 0 0,0 2-1 0 0,0-1 0 0 0,0 1 0 0 0,0 0 1 0 0,0 1-1 0 0,1 0 0 0 0,0 0 0 0 0,0 0 1 0 0,0 1-1 0 0,1 0 0 0 0,0 1 0 0 0,0-1 1 0 0,1 1-1 0 0,-1 0 0 0 0,1 1 0 0 0,1-1 1 0 0,-1 1-1 0 0,2 0 0 0 0,-1 0 0 0 0,1 0 1 0 0,0 1-1 0 0,0-1 0 0 0,1 1 0 0 0,1-1 1 0 0,-1 1-1 0 0,1 0 0 0 0,1 0 0 0 0,-1-1 1 0 0,2 9 38 0 0,2-11 32 0 0,0 1 0 0 0,0-1 0 0 0,1 0 1 0 0,0-1-1 0 0,0 1 0 0 0,0-1 0 0 0,1 1 0 0 0,-1-1 1 0 0,1-1-1 0 0,1 1 0 0 0,-1-1 0 0 0,0 0 0 0 0,1 0 1 0 0,0 0-1 0 0,0-1 0 0 0,0 0 0 0 0,1 0 0 0 0,-1 0 1 0 0,1-1-1 0 0,-1 0 0 0 0,1-1 0 0 0,0 1 1 0 0,0-1-1 0 0,0 0 0 0 0,-1-1 0 0 0,6 0-32 0 0,9 3 166 0 0,0-2 0 0 0,1-1 0 0 0,-1 0 1 0 0,0-1-1 0 0,1-2 0 0 0,-1 0 0 0 0,0-1 0 0 0,0-1 0 0 0,-1-1 0 0 0,1-1 0 0 0,-2-1 0 0 0,1 0 0 0 0,-1-2 0 0 0,0 0 0 0 0,2-3-166 0 0,2 1 57 0 0,-1-1-1 0 0,-1-1 0 0 0,-1 0 0 0 0,0-2 0 0 0,0 0 0 0 0,-2-2 0 0 0,0 0 0 0 0,-1 0 0 0 0,-1-2 1 0 0,-1 0-1 0 0,-1-1 0 0 0,0 0 0 0 0,9-23-56 0 0,-22 43-8 0 0,0-1-1 0 0,0 0 1 0 0,0 0 0 0 0,0 0 0 0 0,0 0-1 0 0,-1 0 1 0 0,1 0 0 0 0,-1 0-1 0 0,1-1 1 0 0,-1 1 0 0 0,0 0 0 0 0,0 0-1 0 0,0 0 1 0 0,0 0 0 0 0,0-1 0 0 0,0 1-1 0 0,-1 0 1 0 0,1 0 0 0 0,-1 0-1 0 0,1 0 1 0 0,-1 0 0 0 0,0 0 0 0 0,0 0-1 0 0,0 0 1 0 0,0 0 0 0 0,0 0 0 0 0,0 0-1 0 0,-1 1 1 0 0,1-1 0 0 0,0 0 0 0 0,-1 1-1 0 0,0-1 1 0 0,1 1 0 0 0,-1 0-1 0 0,0-1 1 0 0,0 1 0 0 0,1 0 0 0 0,-1 0-1 0 0,0 0 1 0 0,0 0 0 0 0,0 1 0 0 0,0-1-1 0 0,-1 0 1 0 0,1 1 0 0 0,0-1-1 0 0,0 1 1 0 0,0 0 0 0 0,0 0 0 0 0,-1 0-1 0 0,-1 0 9 0 0,-5 3 0 0 0,0 0 0 0 0,-1 1 0 0 0,1 0 0 0 0,1 1 0 0 0,-1 0 0 0 0,1 0 0 0 0,0 1 0 0 0,0 0 0 0 0,0 0 0 0 0,1 1 0 0 0,0 0 0 0 0,0 0 0 0 0,1 1 0 0 0,0-1 0 0 0,0 1 0 0 0,1 1 0 0 0,0-1 0 0 0,0 1 0 0 0,1 0 0 0 0,0 0 0 0 0,0 0 0 0 0,1 1 0 0 0,-1 9 0 0 0,1-13-15 0 0,0 1-1 0 0,1-1 1 0 0,0 1-1 0 0,1 0 1 0 0,-1 0-1 0 0,1 0 1 0 0,1 0-1 0 0,-1 0 1 0 0,1 0-1 0 0,0 0 1 0 0,1 0-1 0 0,0 1 1 0 0,0-1-1 0 0,0-1 1 0 0,1 1-1 0 0,0 0 1 0 0,0 0-1 0 0,1-1 1 0 0,0 1-1 0 0,0-1 1 0 0,1 0-1 0 0,-1 0 1 0 0,1 0-1 0 0,0 0 1 0 0,1-1-1 0 0,0 1 1 0 0,0-1-1 0 0,0 0 1 0 0,0-1-1 0 0,4 3 16 0 0,3 1-207 0 0,1-1 0 0 0,0 0 0 0 0,1-1 1 0 0,-1 0-1 0 0,1-1 0 0 0,1-1 0 0 0,-1 0 0 0 0,0-1 0 0 0,1 0 0 0 0,7-1 207 0 0,15 1-5160 0 0,0-2-4427 0 0,-31-1 5996 0 0</inkml:trace>
  <inkml:trace contextRef="#ctx0" brushRef="#br0" timeOffset="6418.456">1267 1124 3457 0 0,'0'0'1592'0'0,"0"0"292"0"0,33-4 230 0 0,110-14 100 0 0,-1 6 2098 0 0,0 6 0 0 0,27 8-4312 0 0,-34-1 1077 0 0,901-8-270 0 0,-963 4-1410 0 0,203-12-2487 0 0,-95-7-8650 0 0,-153 17 5404 0 0</inkml:trace>
  <inkml:trace contextRef="#ctx0" brushRef="#br0" timeOffset="7197.026">2246 1396 6689 0 0,'0'0'1263'0'0,"0"0"-157"0"0,0 0-121 0 0,0 0 36 0 0,0 0 91 0 0,0 0-6 0 0,0 0-84 0 0,0 0-91 0 0,0 0-168 0 0,0 0-181 0 0,0 0-184 0 0,0 0-147 0 0,0 0-91 0 0,-30 30-41 0 0,-92 91-7 0 0,83-68 69 0 0,39-43-114 0 0,-2-3-26 0 0,0-1 1 0 0,1 1-1 0 0,0-1 1 0 0,0 1-1 0 0,0 0 1 0 0,1-1-1 0 0,0 1 1 0 0,0 0-1 0 0,1-1 1 0 0,0 1-1 0 0,0-1 1 0 0,1 1 0 0 0,0-1-1 0 0,0 1 1 0 0,0-1-1 0 0,1 0 1 0 0,-1 0-1 0 0,2 0 1 0 0,-1 0-1 0 0,1-1 1 0 0,-1 1-1 0 0,2-1 1 0 0,3 4-42 0 0,-3-4 91 0 0,1 0-1 0 0,0-1 1 0 0,0 0 0 0 0,0-1 0 0 0,1 1 0 0 0,-1-1-1 0 0,1 0 1 0 0,0-1 0 0 0,0 0 0 0 0,0 0 0 0 0,0 0 0 0 0,0-1-1 0 0,0 0 1 0 0,0 0 0 0 0,0-1 0 0 0,0 0 0 0 0,1 0 0 0 0,-1-1-1 0 0,0 0 1 0 0,6-1-91 0 0,3-1 147 0 0,-1-1-1 0 0,0 0 0 0 0,0-1 1 0 0,0-1-1 0 0,0 0 1 0 0,-1-1-1 0 0,0 0 0 0 0,0-2 1 0 0,0 0-147 0 0,13-12 102 0 0,0-2 0 0 0,-2 0 0 0 0,-1-1 0 0 0,0-2 0 0 0,-2 0 1 0 0,-1-2-1 0 0,-2 0 0 0 0,0-1 0 0 0,-2-1 0 0 0,6-17-102 0 0,-17 36-56 0 0,-1 0-1 0 0,0 0 1 0 0,-1 0-1 0 0,0 0 1 0 0,-1-1-1 0 0,0 0 1 0 0,-1 1-1 0 0,-1-1 1 0 0,1 0 0 0 0,-2 0-1 0 0,0 0 1 0 0,0 0-1 0 0,-1 0 1 0 0,-1 0-1 0 0,0 0 1 0 0,0 0-1 0 0,-1 1 1 0 0,-1-1-1 0 0,0 1 1 0 0,0 0-1 0 0,-1 0 1 0 0,-1 0-1 0 0,0 1 1 0 0,0-1-1 0 0,-1 2 1 0 0,0-1 0 0 0,-1 1-1 0 0,0 0 1 0 0,-3-3 56 0 0,7 9-26 0 0,-1 1-1 0 0,0-1 1 0 0,1 0 0 0 0,-1 1 0 0 0,0 0 0 0 0,0 1 0 0 0,0-1 0 0 0,0 1 0 0 0,0-1 0 0 0,-1 2 0 0 0,1-1 0 0 0,0 1 0 0 0,0-1 0 0 0,-1 1 0 0 0,1 1 0 0 0,0-1 0 0 0,-1 1 0 0 0,1 0 0 0 0,0 0 0 0 0,0 0 0 0 0,0 1 0 0 0,0 0 0 0 0,0 0 0 0 0,0 0-1 0 0,0 1 1 0 0,1-1 0 0 0,-1 1 0 0 0,1 0 0 0 0,0 1 0 0 0,0-1 0 0 0,0 1 0 0 0,0-1 0 0 0,1 1 0 0 0,-3 4 26 0 0,-4 5 25 0 0,0 0 1 0 0,1 0-1 0 0,1 1 1 0 0,0 1-1 0 0,1-1 1 0 0,1 1-1 0 0,0 0 0 0 0,1 1 1 0 0,0 0-1 0 0,2-1 1 0 0,-1 1-1 0 0,2 0 1 0 0,0 1-1 0 0,2-1 0 0 0,-1 0 1 0 0,2 11-26 0 0,1-12 97 0 0,0 0 1 0 0,0 0 0 0 0,2 0-1 0 0,0-1 1 0 0,0 1 0 0 0,1-1-1 0 0,1 0 1 0 0,1 0 0 0 0,0-1-1 0 0,0 0 1 0 0,1 0 0 0 0,1-1-1 0 0,0 0 1 0 0,1 0 0 0 0,0-1-1 0 0,1-1 1 0 0,0 1 0 0 0,0-2-1 0 0,1 1 1 0 0,1-2 0 0 0,0 0-1 0 0,0 0 1 0 0,0-1 0 0 0,1-1-1 0 0,0 0 1 0 0,0-1 0 0 0,0 0-1 0 0,1-2 1 0 0,0 1 0 0 0,9 0-98 0 0,89 2 150 0 0,-87-28-3002 0 0,-17 1-7500 0 0,-9 13-370 0 0</inkml:trace>
  <inkml:trace contextRef="#ctx0" brushRef="#br0" timeOffset="7544.343">3112 1231 9850 0 0,'0'0'2799'0'0,"0"0"-1389"0"0,0 0-340 0 0,0 0 154 0 0,0 0 72 0 0,0 0-97 0 0,0 0-205 0 0,0 0-250 0 0,-15 31-243 0 0,-46 99-183 0 0,21-50-55 0 0,-9 43-97 0 0,47-119-165 0 0,0 0 0 0 0,1 1-1 0 0,-1-1 1 0 0,1 0 0 0 0,0 1 0 0 0,0-1-1 0 0,1 1 1 0 0,-1-1 0 0 0,1 1 0 0 0,0-1-1 0 0,0 1 1 0 0,1-1 0 0 0,-1 1 0 0 0,1-1 0 0 0,0 1-1 0 0,0-1 1 0 0,1 0 0 0 0,-1 0 0 0 0,1 1-1 0 0,0-1 1 0 0,0 0 0 0 0,0 0 0 0 0,1-1 0 0 0,-1 1-1 0 0,1 0 1 0 0,0-1 0 0 0,0 1 0 0 0,0-1-1 0 0,0 0 1 0 0,1 0 0 0 0,0-1 0 0 0,-1 1-1 0 0,1-1 1 0 0,0 1 0 0 0,0-1 0 0 0,0 0 0 0 0,0-1-1 0 0,1 1 0 0 0,9 0-78 0 0,-1-1-1 0 0,1 0 0 0 0,-1-1 1 0 0,0-1-1 0 0,1 0 0 0 0,-1-1 1 0 0,0-1-1 0 0,1 0 0 0 0,-1 0 1 0 0,-1-1-1 0 0,1-1 0 0 0,-1 0 0 0 0,1-1 1 0 0,-2 0-1 0 0,5-3 79 0 0,8-28-3872 0 0,-22 18-6376 0 0,-2 16 3685 0 0</inkml:trace>
  <inkml:trace contextRef="#ctx0" brushRef="#br0" timeOffset="7799.55">2705 1547 7970 0 0,'0'0'1493'0'0,"0"0"-90"0"0,0 0 187 0 0,0 0 141 0 0,0 0-104 0 0,0 0-208 0 0,0 0-213 0 0,34-4-224 0 0,111-14-220 0 0,80-25 806 0 0,9 10-1884 0 0,-135 28-7859 0 0,-76 5-3005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29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884 74 0 0 0,'0'0'1158'0'0,"0"0"161"0"0,0 0 91 0 0,0 0 40 0 0,0 0 9 0 0,0 0-1 0 0,0 0-74 0 0,0 0-146 0 0,0 0-147 0 0,0 0-161 0 0,-18 17-144 0 0,-52 50-102 0 0,55-42-28 0 0,24-21-186 0 0,-7-3-325 0 0,14 4 277 0 0,0-1 0 0 0,1-1-1 0 0,-1 0 1 0 0,1-1 0 0 0,-1-1 0 0 0,1 0 0 0 0,-1-2 0 0 0,1 0-1 0 0,0 0 1 0 0,-1-2-422 0 0,219-55 1343 0 0,173-84 940 0 0,-408 142-2262 0 0,1 0-1 0 0,-1 0 1 0 0,1 0-1 0 0,-1 0 1 0 0,1 0-1 0 0,-1 0 1 0 0,1 0-1 0 0,-1 0 1 0 0,1 0-1 0 0,-1 0 0 0 0,0 0 1 0 0,1 1-1 0 0,-1-1 1 0 0,1 0-1 0 0,-1 0 1 0 0,1 0-1 0 0,-1 1 1 0 0,1-1-1 0 0,-1 0 1 0 0,0 0-1 0 0,1 1 1 0 0,-1-1-1 0 0,1 0 0 0 0,-1 1 1 0 0,0-1-1 0 0,0 0 1 0 0,1 1-1 0 0,-1-1 1 0 0,0 1-1 0 0,1-1 1 0 0,-1 1-1 0 0,0-1 1 0 0,0 1-1 0 0,0-1 1 0 0,0 0-1 0 0,0 1 1 0 0,1-1-1 0 0,-1 1 0 0 0,0-1 1 0 0,0 1-1 0 0,0-1 1 0 0,0 1-1 0 0,0-1 1 0 0,0 1-1 0 0,0-1 1 0 0,-1 1-1 0 0,1-1 1 0 0,0 1-1 0 0,0-1 1 0 0,0 1-1 0 0,0-1 0 0 0,-1 1 1 0 0,1-1-1 0 0,0 0 1 0 0,0 1-1 0 0,-1-1 1 0 0,1 1-1 0 0,0-1 1 0 0,-1 0-1 0 0,1 1 1 0 0,0-1-21 0 0,-15 44 63 0 0,13-38 40 0 0,-34 93 85 0 0,5 1 0 0 0,5 1 0 0 0,4 1 0 0 0,-8 99-188 0 0,-12 127 52 0 0,21-182 10 0 0,17-100 1347 0 0,-13-69-387 0 0,4 9-1006 0 0,0 0 0 0 0,0 1 0 0 0,-1 0 0 0 0,-1 1-1 0 0,0 1 1 0 0,-1 0 0 0 0,0 1 0 0 0,0 1 0 0 0,-1 1 0 0 0,0 0 0 0 0,-17-5-16 0 0,12 6-56 0 0,-1 1 1 0 0,0 1-1 0 0,0 1 0 0 0,0 1 1 0 0,0 0-1 0 0,-1 2 1 0 0,1 1-1 0 0,-1 1 0 0 0,1 1 1 0 0,0 1-1 0 0,0 1 1 0 0,-18 6 55 0 0,-8 4-136 0 0,1 2 0 0 0,0 3 1 0 0,1 1-1 0 0,1 3 0 0 0,-13 10 136 0 0,2-1-263 0 0,1 3-1 0 0,2 2 1 0 0,1 3-1 0 0,3 1 0 0 0,-38 41 264 0 0,32-12-1608 0 0,39-16-2599 0 0,40-42-8077 0 0,-19-12 10299 0 0,7 0-3636 0 0</inkml:trace>
  <inkml:trace contextRef="#ctx0" brushRef="#br0" timeOffset="267.184">965 752 19076 0 0,'0'0'1471'0'0,"0"0"-657"0"0,0 0-440 0 0,0 0-10 0 0,0 0 112 0 0,0 0 65 0 0,0 0-7 0 0,37-22-50 0 0,121-69-46 0 0,-43 47 175 0 0,-91 39-486 0 0,49-10 32 0 0,0 4-1 0 0,2 2 0 0 0,-1 4 1 0 0,0 3-1 0 0,27 4-158 0 0,-27 19-1698 0 0,-65-10-2579 0 0,-5 3-3676 0 0,-4-9-3399 0 0</inkml:trace>
  <inkml:trace contextRef="#ctx0" brushRef="#br0" timeOffset="944.452">1972 763 9930 0 0,'0'0'618'0'0,"0"0"-361"0"0,0 0-56 0 0,0 0 409 0 0,0 0 429 0 0,0 0 96 0 0,0 0-36 0 0,0 0-109 0 0,0 0-159 0 0,0 0-172 0 0,10 34-155 0 0,31 109-114 0 0,-30-45 146 0 0,-12-59-118 0 0,-1 0 1 0 0,-3-1-1 0 0,-1 0 0 0 0,-9 30-418 0 0,16-76 3509 0 0,4-29-2906 0 0,15-39-394 0 0,3 1 0 0 0,4 1 0 0 0,20-38-209 0 0,-24 70-20 0 0,1 1 0 0 0,2 1 0 0 0,1 1 0 0 0,33-34 20 0 0,-27 53-192 0 0,-25 53-142 0 0,-6 173-1483 0 0,10-171-1185 0 0,1-15-7201 0 0,-9-16 620 0 0</inkml:trace>
  <inkml:trace contextRef="#ctx0" brushRef="#br0" timeOffset="1187.172">2524 943 16371 0 0,'0'0'649'0'0,"0"0"-425"0"0,0 0-72 0 0,0 0 24 0 0,0 0 0 0 0,0 0-48 0 0,0 0-72 0 0,0 0-88 0 0,0 0-128 0 0,0 0-152 0 0,0 0-272 0 0,0 0-617 0 0,0 0-1327 0 0,0 0-1825 0 0,28 173-4409 0 0</inkml:trace>
  <inkml:trace contextRef="#ctx0" brushRef="#br0" timeOffset="1336.809">2456 571 17156 0 0,'0'0'1568'0'0,"0"0"-848"0"0,0 0-368 0 0,0 0-104 0 0,0 0-120 0 0,0 0-304 0 0,0 0-304 0 0,0 0-400 0 0,0 0-624 0 0,0 0-1097 0 0,0 0-2008 0 0,0 0-5313 0 0</inkml:trace>
  <inkml:trace contextRef="#ctx0" brushRef="#br0" timeOffset="1735.268">2966 708 17700 0 0,'0'0'1371'0'0,"0"0"-236"0"0,0 0-170 0 0,0 0-159 0 0,0 0-194 0 0,0 0-151 0 0,0 0-113 0 0,0 0-96 0 0,0 0-104 0 0,0 0-77 0 0,0 0-26 0 0,-31 28-46 0 0,-94 90-27 0 0,72-51-38 0 0,49-56 44 0 0,2-6-5 0 0,0 0 1 0 0,0-1-1 0 0,0 1 0 0 0,1 0 1 0 0,0 0-1 0 0,0 1 0 0 0,0-1 1 0 0,0 0-1 0 0,1 0 0 0 0,0 0 1 0 0,0 1-1 0 0,0-1 0 0 0,1 0 1 0 0,0 0-1 0 0,0 0 0 0 0,0 0 1 0 0,1 0-1 0 0,-1 0 0 0 0,1 0 1 0 0,0 0-1 0 0,1-1 0 0 0,-1 1 1 0 0,1-1-1 0 0,0 1 0 0 0,0-1 27 0 0,3 2 4 0 0,-1-1-1 0 0,1 0 0 0 0,0-1 0 0 0,0 1 1 0 0,0-1-1 0 0,1-1 0 0 0,-1 1 0 0 0,1-1 1 0 0,0 0-1 0 0,0-1 0 0 0,0 1 0 0 0,1-1 1 0 0,-1-1-1 0 0,0 1 0 0 0,1-1 1 0 0,-1-1-1 0 0,1 0 0 0 0,-1 0 0 0 0,1 0 1 0 0,4-1-4 0 0,11-4 96 0 0,0-1 1 0 0,-1-1-1 0 0,0-1 1 0 0,0 0-1 0 0,-1-2 1 0 0,0-1-1 0 0,0 0 1 0 0,-1-2-1 0 0,-1 0 1 0 0,0-1-1 0 0,-1-1 1 0 0,0-1-1 0 0,-2-1 1 0 0,8-8-97 0 0,-5 6 68 0 0,0 0 0 0 0,-1-1 0 0 0,-1 0 0 0 0,-1-2 0 0 0,-1 0 0 0 0,0-1 0 0 0,-2 0 0 0 0,-1-1 0 0 0,-1 0 0 0 0,-1-1 0 0 0,-1 0 0 0 0,-1-1 0 0 0,-2 0 0 0 0,0 0 0 0 0,-2-1 0 0 0,-1 1 0 0 0,0-1 0 0 0,-3-13-68 0 0,-1 27-37 0 0,-2 0 1 0 0,1 0-1 0 0,-2 0 1 0 0,0 0-1 0 0,0 1 1 0 0,-1 0-1 0 0,-1 0 0 0 0,0 0 1 0 0,-1 0-1 0 0,0 1 1 0 0,0 0-1 0 0,-1 1 1 0 0,-1 0-1 0 0,0 0 1 0 0,0 1-1 0 0,-1 0 0 0 0,0 0 1 0 0,0 1-1 0 0,-1 1 1 0 0,0-1-1 0 0,-1 2 1 0 0,-6-4 36 0 0,11 8-24 0 0,0-1 1 0 0,-1 1 0 0 0,1 0-1 0 0,-1 0 1 0 0,1 1 0 0 0,-1 0-1 0 0,1 0 1 0 0,-1 1-1 0 0,0 0 1 0 0,1 0 0 0 0,-1 1-1 0 0,1 0 1 0 0,-1 0 0 0 0,1 1-1 0 0,-1 0 1 0 0,1 0 0 0 0,0 1-1 0 0,0 0 1 0 0,0 0-1 0 0,0 1 1 0 0,1 0 0 0 0,-1 0-1 0 0,1 0 1 0 0,0 1 0 0 0,0 0-1 0 0,0 0 1 0 0,1 0 0 0 0,0 1-1 0 0,0 0 1 0 0,0 1 23 0 0,-6 7-55 0 0,0 0 0 0 0,1 1 0 0 0,1 1 0 0 0,1 0 1 0 0,0 0-1 0 0,1 0 0 0 0,0 1 0 0 0,2 0 0 0 0,0 0 0 0 0,1 1 1 0 0,0-1-1 0 0,1 10 55 0 0,1-13-86 0 0,2 1 0 0 0,-1-1 0 0 0,2 0 0 0 0,0 1 0 0 0,1-1 0 0 0,0 0 1 0 0,1 0-1 0 0,1 0 0 0 0,0-1 0 0 0,0 1 0 0 0,2-1 0 0 0,0 0 0 0 0,0 0 0 0 0,1 0 0 0 0,1-1 1 0 0,0-1-1 0 0,0 1 0 0 0,2-1 0 0 0,-1 0 0 0 0,1-1 0 0 0,1 0 0 0 0,-1-1 0 0 0,2 0 0 0 0,-1-1 1 0 0,10 5 85 0 0,-1-2-444 0 0,0-1 0 0 0,0-1 0 0 0,1-1 0 0 0,0-1 0 0 0,1 0 0 0 0,14 1 444 0 0,74 9-9356 0 0,-82-16-85 0 0</inkml:trace>
  <inkml:trace contextRef="#ctx0" brushRef="#br0" timeOffset="2929.138">3837 616 12419 0 0,'0'0'2840'0'0,"0"0"-1153"0"0,0 0-438 0 0,0 0-177 0 0,0 0-217 0 0,0 0-157 0 0,0 0-61 0 0,0 0-31 0 0,0 0-35 0 0,-33 7-67 0 0,-104 26-96 0 0,132-32-378 0 0,1 0-1 0 0,-1 0 0 0 0,1 0 0 0 0,-1 0 1 0 0,1 1-1 0 0,0 0 0 0 0,-1 0 0 0 0,1 0 1 0 0,0 1-1 0 0,0-1 0 0 0,1 1 0 0 0,-1 0 1 0 0,1 0-1 0 0,-1 0 0 0 0,1 0 1 0 0,0 1-1 0 0,-1 0-29 0 0,-4 7 82 0 0,-4 0-65 0 0,1 1 0 0 0,0 0 0 0 0,1 1 0 0 0,1 0 0 0 0,0 0-1 0 0,0 1 1 0 0,1 0 0 0 0,1 0 0 0 0,1 1 0 0 0,0 0-1 0 0,1 0 1 0 0,0 1 0 0 0,1 0 0 0 0,1-1 0 0 0,-1 13-17 0 0,5-24 1 0 0,-1-1 0 0 0,0 1 0 0 0,1 0 0 0 0,-1 0 0 0 0,1 0 0 0 0,0-1 0 0 0,1 1 1 0 0,-1-1-1 0 0,0 1 0 0 0,1-1 0 0 0,0 1 0 0 0,0-1 0 0 0,0 0 0 0 0,0 0 1 0 0,1 0-1 0 0,-1 0 0 0 0,1 0 0 0 0,0 0 0 0 0,-1-1 0 0 0,1 1 0 0 0,0-1 1 0 0,1 0-1 0 0,-1 0 0 0 0,0 0 0 0 0,1 0 0 0 0,-1-1 0 0 0,1 1 0 0 0,-1-1 0 0 0,1 0 1 0 0,0 0-1 0 0,0 0 0 0 0,-1-1 0 0 0,1 1 0 0 0,1-1-1 0 0,7 2 56 0 0,0-2 0 0 0,0 1 0 0 0,0-1 0 0 0,0-1 0 0 0,0 0 0 0 0,0-1 0 0 0,0 0 0 0 0,-1-1 0 0 0,1 0 0 0 0,7-4-56 0 0,14-8 91 0 0,-2-2-1 0 0,0-1 1 0 0,-1-2-1 0 0,-1 0 0 0 0,-1-3 1 0 0,0 0-1 0 0,-2-1 0 0 0,-1-2 1 0 0,2-4-91 0 0,44-58 224 0 0,-71 87-189 0 0,0 1-27 0 0,-8 27-507 0 0,6-22 480 0 0,-6 11-40 0 0,2 0 0 0 0,0 0-1 0 0,0 1 1 0 0,2 0-1 0 0,0 0 1 0 0,1 0-1 0 0,0 0 1 0 0,2 1 0 0 0,0-1-1 0 0,1 1 1 0 0,1 7 59 0 0,0-22 1 0 0,1 1 1 0 0,0 0 0 0 0,0-1-1 0 0,0 1 1 0 0,0-1 0 0 0,0 1-1 0 0,1-1 1 0 0,-1 0 0 0 0,1 0-1 0 0,0 0 1 0 0,0-1 0 0 0,0 1-1 0 0,0-1 1 0 0,1 1 0 0 0,-1-1-1 0 0,1 0 1 0 0,-1 0 0 0 0,1-1-1 0 0,0 1 1 0 0,-1-1 0 0 0,1 1 0 0 0,0-1-1 0 0,0-1 1 0 0,0 1 0 0 0,0 0-1 0 0,0-1 1 0 0,0 0 0 0 0,0 0-1 0 0,0 0 1 0 0,0-1 0 0 0,0 1-1 0 0,0-1 1 0 0,0 0 0 0 0,0 0-1 0 0,0 0 1 0 0,0 0 0 0 0,0-1-1 0 0,-1 0 1 0 0,1 0 0 0 0,-1 0-1 0 0,1 0 1 0 0,-1 0 0 0 0,1-1-2 0 0,17-14 99 0 0,-1-1 1 0 0,-1 0 0 0 0,-1-2 0 0 0,0 0-1 0 0,-2-1 1 0 0,0 0 0 0 0,2-7-100 0 0,41-52 11 0 0,-9 28-12 0 0,-45 55-1050 0 0,-5-2 1040 0 0,0-1 30 0 0,0 0 26 0 0,0 0 43 0 0,0 0 48 0 0,0 0 47 0 0,0 0 42 0 0,0 0 37 0 0,-1 5 2960 0 0,-7 13-3549 0 0,5-12 499 0 0,-20 68-293 0 0,14 22-256 0 0,9-93 362 0 0,1-1 0 0 0,-1 1 0 0 0,1-1-1 0 0,0 1 1 0 0,-1-1 0 0 0,1 1-1 0 0,0-1 1 0 0,0 1 0 0 0,1-1 0 0 0,-1 0-1 0 0,1 0 1 0 0,-1 0 0 0 0,1 1 0 0 0,-1-1-1 0 0,1-1 1 0 0,0 1 0 0 0,0 0 0 0 0,0 0-1 0 0,0-1 1 0 0,0 1 0 0 0,1-1-1 0 0,-1 0 1 0 0,0 0 0 0 0,1 1 0 0 0,-1-1-1 0 0,1-1 1 0 0,-1 1 0 0 0,1 0 0 0 0,-1-1-1 0 0,1 1 1 0 0,-1-1 0 0 0,1 0-1 0 0,0 0 1 0 0,-1 0 0 0 0,2 0 15 0 0,9-3 21 0 0,0 0 0 0 0,0 0 0 0 0,0-2 0 0 0,-1 1-1 0 0,1-2 1 0 0,-1 1 0 0 0,0-2 0 0 0,-1 0 0 0 0,1 0 0 0 0,-2-1 0 0 0,1 0 0 0 0,-1-1 0 0 0,0 0 0 0 0,-1-1 0 0 0,6-6-21 0 0,21-18 15 0 0,228-238 69 0 0,-255 263-71 0 0,-9 9-21 0 0,0 0 1 0 0,0 0-1 0 0,1 0 1 0 0,-1 1-1 0 0,0-1 1 0 0,0 0-1 0 0,1 0 0 0 0,-1 0 1 0 0,0 0-1 0 0,0 1 1 0 0,1-1-1 0 0,-1 0 1 0 0,0 0-1 0 0,0 0 0 0 0,1 0 1 0 0,-1 0-1 0 0,0 0 8 0 0,-16 36-30 0 0,2 1-1 0 0,0 0 1 0 0,3 1 0 0 0,1 1-1 0 0,2-1 1 0 0,2 1-1 0 0,1 1 1 0 0,2-1-1 0 0,2 1 1 0 0,2-1 0 0 0,1 2 30 0 0,3-5-8 0 0,2-1 0 0 0,2 0 0 0 0,1 0 0 0 0,2 0 1 0 0,1-2-1 0 0,1 0 0 0 0,2 0 0 0 0,6 7 8 0 0,50 115 8 0 0,-68-149-7 0 0,-1 0 1 0 0,0 0-1 0 0,0 0 1 0 0,0 1-1 0 0,-1-1 0 0 0,0 1 1 0 0,0-1-1 0 0,-1 1 1 0 0,1 0-1 0 0,-2-1 0 0 0,1 1 1 0 0,-1 0-1 0 0,0 0 1 0 0,0 0-1 0 0,-1 0 1 0 0,1-1-1 0 0,-2 1 0 0 0,1 0 1 0 0,-1-1-1 0 0,0 1 1 0 0,0-1-1 0 0,-1 1 1 0 0,0-1-1 0 0,0 0 0 0 0,0 0 1 0 0,-1 0-1 0 0,0-1 1 0 0,0 1-1 0 0,-1-1 0 0 0,1 0 1 0 0,-1 0-2 0 0,-20 9-74 0 0,0 0 0 0 0,-1-2 0 0 0,0-1 0 0 0,-1-1-1 0 0,0-2 1 0 0,0 0 0 0 0,-1-2 0 0 0,0-1 0 0 0,-19 1 74 0 0,-46-5 155 0 0,92-1-158 0 0,1-1-1 0 0,-1 1 1 0 0,0-1 0 0 0,1 0 0 0 0,-1 1 0 0 0,1-1 0 0 0,-1 0 0 0 0,1 0-1 0 0,-1 1 1 0 0,1-1 0 0 0,0 0 0 0 0,-1 0 0 0 0,1 0 0 0 0,0 1 0 0 0,0-1-1 0 0,0 0 1 0 0,-1 0 0 0 0,1 0 0 0 0,0 0 0 0 0,0 0 0 0 0,0 1-1 0 0,0-1 1 0 0,0 0 0 0 0,1 0 0 0 0,-1 0 0 0 0,0 0 0 0 0,0 0 0 0 0,0 1-1 0 0,1-1 1 0 0,-1 0 0 0 0,1 0 0 0 0,-1 1 0 0 0,0-1 0 0 0,1 0 0 0 0,-1 0-1 0 0,1 1 1 0 0,0-1 0 0 0,-1 0 0 0 0,1 1 0 0 0,-1-1 0 0 0,1 1-1 0 0,0-1 1 0 0,-1 1 0 0 0,1-1 0 0 0,0 1 0 0 0,0-1 0 0 0,0 1 3 0 0,377-341-1731 0 0,-373 336 1437 0 0,75-71-2803 0 0,-31 22-7062 0 0,-33 34-1402 0 0</inkml:trace>
  <inkml:trace contextRef="#ctx0" brushRef="#br0" timeOffset="3493.67">2554 325 15859 0 0,'0'0'2268'0'0,"0"0"-820"0"0,0 0-457 0 0,0 0-150 0 0,0 0-9 0 0,0 0 9 0 0,0 0-31 0 0,0 0-77 0 0,0 0-165 0 0,0 0-178 0 0,0 0-147 0 0,0 0-119 0 0,0 0-64 0 0,1 3-40 0 0,-1-3-50 0 0,4 16-4259 0 0,0-10 629 0 0,-1 1-4463 0 0,-1-3-1803 0 0</inkml:trace>
  <inkml:trace contextRef="#ctx0" brushRef="#br0" timeOffset="5084.187">0 1834 1136 0 0,'0'0'394'0'0,"0"0"-89"0"0,0 0 19 0 0,0 0 171 0 0,0 0 256 0 0,0 0 249 0 0,0 0 179 0 0,0 0 132 0 0,0 0 78 0 0,0 0 17 0 0,0 0-48 0 0,34-12-109 0 0,106-37-150 0 0,-45 35 298 0 0,-73 16-1089 0 0,602 7 3438 0 0,81-53-2051 0 0,400-88-1695 0 0,379-93-62 0 0,-860 128-7675 0 0,-521 81-2902 0 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2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1097 1 6121 0 0,'0'0'1010'0'0,"0"0"-173"0"0,0 0-55 0 0,0 0 235 0 0,0 0 242 0 0,0 0 54 0 0,0 0-136 0 0,-14 32-253 0 0,-43 106-246 0 0,20-45 19 0 0,27-62-519 0 0,-2-2 0 0 0,-1 1 0 0 0,-1-2 0 0 0,-1 0 0 0 0,-2 0 0 0 0,0-2 0 0 0,-7 7-178 0 0,-5-1 115 0 0,-2-1-1 0 0,0-2 1 0 0,-2-1 0 0 0,-1-1-1 0 0,-1-2 1 0 0,-2-2 0 0 0,0-1 0 0 0,-1-2-1 0 0,-1-1 1 0 0,-1-3 0 0 0,0-1-1 0 0,-33 8-114 0 0,41-15 47 0 0,0-1-1 0 0,-1-1 0 0 0,0-1 0 0 0,1-2 1 0 0,-1-2-1 0 0,0-1 0 0 0,-4-1-46 0 0,32 0 16 0 0,0 0-1 0 0,0 0 0 0 0,1 0 0 0 0,-1-1 0 0 0,0 1 1 0 0,0-1-1 0 0,1 0 0 0 0,-1 0 0 0 0,1-1 0 0 0,-1 1 1 0 0,1-1-1 0 0,0 0 0 0 0,0-1 0 0 0,1 1 0 0 0,-1 0 0 0 0,1-1 1 0 0,-1 0-1 0 0,1 0 0 0 0,0 0 0 0 0,0 0 0 0 0,1 0 1 0 0,-1-1-1 0 0,1 1 0 0 0,0-1 0 0 0,0 0 0 0 0,1 0 1 0 0,-1 1-1 0 0,1-1 0 0 0,0 0 0 0 0,1 0 0 0 0,-1 0 1 0 0,1 0-1 0 0,0 0 0 0 0,0 0 0 0 0,0 0 0 0 0,1 0 1 0 0,0 0-1 0 0,0-2-15 0 0,1-9-3 0 0,0 1 0 0 0,1-1 1 0 0,0 1-1 0 0,1 0 0 0 0,1 0 0 0 0,0 1 0 0 0,1 0 1 0 0,1 0-1 0 0,0 0 0 0 0,1 0 0 0 0,1 1 1 0 0,0 1-1 0 0,0-1 0 0 0,4-2 3 0 0,14-15 234 0 0,2 1 0 0 0,1 1-1 0 0,1 1 1 0 0,30-19-234 0 0,-54 40 49 0 0,1-1 0 0 0,0 1 0 0 0,0 1 0 0 0,0-1-1 0 0,1 1 1 0 0,0 1 0 0 0,0 0 0 0 0,0 0 0 0 0,0 1 0 0 0,1 0 0 0 0,0 0 0 0 0,-1 1 0 0 0,1 0 0 0 0,0 1-1 0 0,0 0 1 0 0,0 1 0 0 0,0 0 0 0 0,0 1 0 0 0,0 0 0 0 0,-1 0 0 0 0,1 1 0 0 0,0 0 0 0 0,0 1 0 0 0,-1 0-1 0 0,0 0 1 0 0,0 1 0 0 0,3 1-49 0 0,16 20 379 0 0,0 1 0 0 0,-2 1 0 0 0,-1 1 0 0 0,-1 1 0 0 0,4 9-379 0 0,117 124 1153 0 0,-128-147-1091 0 0,2-1 0 0 0,0-1 0 0 0,0 0 0 0 0,1-2 0 0 0,1 0 0 0 0,0-1 0 0 0,0-1 0 0 0,14 3-62 0 0,61 1-2211 0 0,-84-12 963 0 0,12-2-1387 0 0,-7-2-3865 0 0,-6-1-4653 0 0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3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6 715 11546 0 0,'0'0'979'0'0,"0"0"-113"0"0,0 0 46 0 0,0 0 268 0 0,0 0 137 0 0,0 0-96 0 0,0 0-210 0 0,0 0-208 0 0,0 0-170 0 0,32 0-166 0 0,100 0-103 0 0,121-26 220 0 0,-237 26-761 0 0,47 0-730 0 0,-22 0-3016 0 0,-28 4-4038 0 0,-9 0-954 0 0</inkml:trace>
  <inkml:trace contextRef="#ctx0" brushRef="#br0" timeOffset="241.994">1 1083 9682 0 0,'0'0'3273'0'0,"0"0"-1729"0"0,0 0-289 0 0,0 0 119 0 0,0 0-15 0 0,0 0-124 0 0,0 0-186 0 0,36 3-163 0 0,118 10-169 0 0,22-16 537 0 0,-136-2-1245 0 0,33-5-463 0 0,-35 5-1250 0 0,-1 1-3569 0 0,-21 1-4668 0 0</inkml:trace>
  <inkml:trace contextRef="#ctx0" brushRef="#br0" timeOffset="1165.264">1245 564 0 0 0,'0'0'636'0'0,"0"0"23"0"0,0 0 52 0 0,0 0 124 0 0,0 0 183 0 0,0 0 183 0 0,0 0 67 0 0,-27 35-45 0 0,-84 110-120 0 0,67-67 254 0 0,41-65-1102 0 0,1-9-139 0 0,0 0 0 0 0,1 1 0 0 0,-1-1 0 0 0,1 0 0 0 0,0 0 0 0 0,0 1 0 0 0,0-1 0 0 0,0 0 0 0 0,1 1 0 0 0,0-1 0 0 0,0 1 0 0 0,0-1 0 0 0,0 1 0 0 0,1-1 0 0 0,0 0 0 0 0,0 1 0 0 0,0-1 0 0 0,0 0 0 0 0,1 1 0 0 0,-1-1 0 0 0,1 0 0 0 0,0 0 0 0 0,0 0 0 0 0,1-1 0 0 0,-1 1 0 0 0,1 0 0 0 0,0-1 0 0 0,0 0 0 0 0,0 0 0 0 0,0 0 0 0 0,1 0 0 0 0,-1 0 0 0 0,1 0 0 0 0,0-1 0 0 0,0 0 0 0 0,0 0 0 0 0,0 0 0 0 0,0 0 0 0 0,0-1 0 0 0,2 1-116 0 0,17-4 393 0 0,-1 0-1 0 0,1-2 1 0 0,-1-1 0 0 0,0-1-1 0 0,0-1 1 0 0,-1 0 0 0 0,0-2-1 0 0,0 0 1 0 0,-1-2 0 0 0,0 0-1 0 0,-1-1 1 0 0,0-1 0 0 0,-1-1-1 0 0,5-6-392 0 0,11-3 293 0 0,12-10-44 0 0,-1-2-1 0 0,-2-2 1 0 0,-1-2-1 0 0,-2-2 1 0 0,-2-1-1 0 0,-2-2 0 0 0,30-48-248 0 0,-55 75 39 0 0,-1-2 0 0 0,0 0 0 0 0,-2 0 0 0 0,0 0 0 0 0,-1-1 0 0 0,-1 0 0 0 0,-1-1 0 0 0,2-15-39 0 0,-5 26-28 0 0,-1 0 0 0 0,-1 0 1 0 0,1 0-1 0 0,-1 0 0 0 0,-1 0 1 0 0,0 0-1 0 0,-1 0 0 0 0,1 0 1 0 0,-2 0-1 0 0,0 1 0 0 0,0-1 1 0 0,0 1-1 0 0,-1-1 0 0 0,-1 1 1 0 0,1 1-1 0 0,-2-1 0 0 0,1 1 1 0 0,-7-8 27 0 0,5 8-34 0 0,0 0 0 0 0,0 1 1 0 0,-1 0-1 0 0,0 1 0 0 0,0 0 1 0 0,0 0-1 0 0,-1 0 0 0 0,0 1 1 0 0,0 1-1 0 0,-1-1 0 0 0,1 1 1 0 0,-1 1-1 0 0,0 0 0 0 0,0 0 0 0 0,0 1 1 0 0,0 1-1 0 0,0-1 0 0 0,0 2 1 0 0,-1-1-1 0 0,1 1 0 0 0,0 1 1 0 0,-1 0-1 0 0,1 0 0 0 0,0 1 1 0 0,0 0-1 0 0,0 1 0 0 0,0 0 1 0 0,1 1-1 0 0,-1 0 0 0 0,1 0 1 0 0,-3 3 33 0 0,-3 5 27 0 0,0 1 0 0 0,2 0 0 0 0,-1 0 1 0 0,2 2-1 0 0,0-1 0 0 0,1 2 0 0 0,0-1 0 0 0,1 2 1 0 0,1-1-1 0 0,1 1 0 0 0,0 1 0 0 0,1-1 1 0 0,1 1-1 0 0,0 1 0 0 0,2-1 0 0 0,0 1 1 0 0,1-1-1 0 0,1 1 0 0 0,1 0 0 0 0,0 0 1 0 0,2 3-28 0 0,1-4 46 0 0,0 0 1 0 0,2-1-1 0 0,0 0 0 0 0,1 1 1 0 0,0-2-1 0 0,2 1 1 0 0,0 0-1 0 0,1-1 1 0 0,0-1-1 0 0,1 1 1 0 0,1-2-1 0 0,1 1 0 0 0,0-1 1 0 0,1-1-1 0 0,0 0 1 0 0,1 0-1 0 0,0-2 1 0 0,1 1-1 0 0,0-2 1 0 0,1 0-1 0 0,0 0 0 0 0,1-2 1 0 0,0 0-1 0 0,0-1 1 0 0,1 0-1 0 0,0-1 1 0 0,0-1-1 0 0,0-1 1 0 0,17 2-47 0 0,185 5-136 0 0,-153-20-1752 0 0,-45 2-1699 0 0,-2-2-4000 0 0,-11 5-2339 0 0</inkml:trace>
  <inkml:trace contextRef="#ctx0" brushRef="#br0" timeOffset="6053.345">2154 800 0 0 0,'0'0'264'0'0,"0"0"551"0"0,0 0 166 0 0,0 0 26 0 0,0 0 16 0 0,0 0 1 0 0,0 0-46 0 0,0 0-106 0 0,0 0-88 0 0,26-5-74 0 0,82-17-25 0 0,-51-3 882 0 0,-27-1-938 0 0,-2-1 0 0 0,0-1 0 0 0,-2-1 0 0 0,-1-1 0 0 0,-1-1 0 0 0,-2-2 0 0 0,14-27-629 0 0,-31 54 49 0 0,-1 0 0 0 0,1-1 0 0 0,-2 1 0 0 0,1-1 0 0 0,-1 0 0 0 0,0 0 0 0 0,0 0 0 0 0,-1 0 0 0 0,0-1 0 0 0,0 1 0 0 0,-1-1 0 0 0,0 1 0 0 0,0-1 0 0 0,-1 1 0 0 0,0-1 0 0 0,0-1-49 0 0,-1 8-48 0 0,-1 1 1 0 0,1-1-1 0 0,0 0 0 0 0,-1 0 1 0 0,1 1-1 0 0,-1-1 1 0 0,1 1-1 0 0,-1-1 0 0 0,0 1 1 0 0,1 0-1 0 0,-1 0 1 0 0,1-1-1 0 0,-1 1 0 0 0,1 0 1 0 0,-1 1-1 0 0,0-1 0 0 0,1 0 1 0 0,-1 0-1 0 0,1 1 1 0 0,-1-1-1 0 0,1 0 0 0 0,-1 1 1 0 0,1 0-1 0 0,-1-1 1 0 0,1 1-1 0 0,0 0 0 0 0,-1 0 1 0 0,1 0-1 0 0,0 0 1 0 0,-1 0-1 0 0,1 0 0 0 0,0 0 1 0 0,0 0-1 0 0,0 0 1 0 0,0 1-1 0 0,0-1 48 0 0,0 0-11 0 0,-11 10-16 0 0,-1 1 0 0 0,2 1 0 0 0,0 0 0 0 0,0 0 0 0 0,1 1 0 0 0,1 1 0 0 0,0-1 0 0 0,1 2 0 0 0,1-1 0 0 0,1 1 0 0 0,0 0 0 0 0,0 0 0 0 0,2 0 0 0 0,0 1 0 0 0,1 0 0 0 0,1 0 0 0 0,0 0 0 0 0,1 0 0 0 0,1 0 0 0 0,1 8 27 0 0,0-20 45 0 0,0 0 0 0 0,-1-1-1 0 0,2 1 1 0 0,-1-1 0 0 0,0 1-1 0 0,1-1 1 0 0,0 0 0 0 0,0 1-1 0 0,0-1 1 0 0,0 0 0 0 0,1 0-1 0 0,0-1 1 0 0,0 1 0 0 0,0 0-1 0 0,0-1 1 0 0,0 0 0 0 0,1 0 0 0 0,-1 0-1 0 0,1 0 1 0 0,0 0 0 0 0,0-1-1 0 0,0 0 1 0 0,0 0 0 0 0,0 0-1 0 0,1 0 1 0 0,-1 0 0 0 0,1-1-1 0 0,-1 0 1 0 0,1 0 0 0 0,-1 0-1 0 0,4 0-44 0 0,6 0 214 0 0,0 1-1 0 0,0-2 1 0 0,0 0-1 0 0,0-1 1 0 0,0 0-1 0 0,0-1 0 0 0,0 0 1 0 0,0-1-1 0 0,-1-1 1 0 0,1 0-214 0 0,35-17 330 0 0,-1-1 1 0 0,-1-2 0 0 0,-1-2 0 0 0,-1-3-1 0 0,-1-1 1 0 0,-2-2 0 0 0,6-8-331 0 0,-42 36 11 0 0,1 0-1 0 0,-1-1 1 0 0,0 0 0 0 0,-1 0 0 0 0,1-1-1 0 0,-1 1 1 0 0,0-1 0 0 0,0 0-1 0 0,-1-1 1 0 0,0 1 0 0 0,0-1 0 0 0,0 0-1 0 0,-1 0 1 0 0,0 0 0 0 0,0 0 0 0 0,-1 0-1 0 0,0-1 1 0 0,0 1 0 0 0,-1-1 0 0 0,0-5-11 0 0,-3 11-45 0 0,0 1 0 0 0,0-1 0 0 0,0 0 1 0 0,-1 1-1 0 0,1 0 0 0 0,0-1 1 0 0,-1 1-1 0 0,1 0 0 0 0,-1 0 0 0 0,0 0 1 0 0,1 1-1 0 0,-1-1 0 0 0,0 1 0 0 0,0-1 1 0 0,1 1-1 0 0,-1 0 0 0 0,0 0 1 0 0,0 0-1 0 0,1 0 0 0 0,-1 1 0 0 0,0-1 1 0 0,-1 1 44 0 0,-5 0-114 0 0,1-1 75 0 0,-1 1 0 0 0,0 0 1 0 0,0 1-1 0 0,1 0 0 0 0,-1 1 0 0 0,1-1 1 0 0,0 2-1 0 0,0-1 0 0 0,0 1 0 0 0,0 0 1 0 0,0 1-1 0 0,1 0 0 0 0,0 0 0 0 0,0 0 1 0 0,0 1-1 0 0,1 0 0 0 0,0 1 0 0 0,0-1 1 0 0,1 1-1 0 0,-1 0 0 0 0,1 1 0 0 0,1-1 1 0 0,-1 1-1 0 0,2 0 0 0 0,-1 0 0 0 0,1 0 1 0 0,0 1-1 0 0,0-1 0 0 0,1 1 0 0 0,1-1 1 0 0,-1 1-1 0 0,1 0 0 0 0,1 0 0 0 0,-1-1 1 0 0,2 9 38 0 0,2-11 32 0 0,0 1 0 0 0,0-1 0 0 0,1 0 1 0 0,0-1-1 0 0,0 1 0 0 0,0-1 0 0 0,1 1 0 0 0,-1-1 1 0 0,1-1-1 0 0,1 1 0 0 0,-1-1 0 0 0,0 0 0 0 0,1 0 1 0 0,0 0-1 0 0,0-1 0 0 0,0 0 0 0 0,1 0 0 0 0,-1 0 1 0 0,1-1-1 0 0,-1 0 0 0 0,1-1 0 0 0,0 1 1 0 0,0-1-1 0 0,0 0 0 0 0,-1-1 0 0 0,6 0-32 0 0,9 3 166 0 0,0-2 0 0 0,1-1 0 0 0,-1 0 1 0 0,0-1-1 0 0,1-2 0 0 0,-1 0 0 0 0,0-1 0 0 0,0-1 0 0 0,-1-1 0 0 0,1-1 0 0 0,-2-1 0 0 0,1 0 0 0 0,-1-2 0 0 0,0 0 0 0 0,2-3-166 0 0,2 1 57 0 0,-1-1-1 0 0,-1-1 0 0 0,-1 0 0 0 0,0-2 0 0 0,0 0 0 0 0,-2-2 0 0 0,0 0 0 0 0,-1 0 0 0 0,-1-2 1 0 0,-1 0-1 0 0,-1-1 0 0 0,0 0 0 0 0,9-23-56 0 0,-22 43-8 0 0,0-1-1 0 0,0 0 1 0 0,0 0 0 0 0,0 0 0 0 0,0 0-1 0 0,-1 0 1 0 0,1 0 0 0 0,-1 0-1 0 0,1-1 1 0 0,-1 1 0 0 0,0 0 0 0 0,0 0-1 0 0,0 0 1 0 0,0 0 0 0 0,0-1 0 0 0,0 1-1 0 0,-1 0 1 0 0,1 0 0 0 0,-1 0-1 0 0,1 0 1 0 0,-1 0 0 0 0,0 0 0 0 0,0 0-1 0 0,0 0 1 0 0,0 0 0 0 0,0 0 0 0 0,0 0-1 0 0,-1 1 1 0 0,1-1 0 0 0,0 0 0 0 0,-1 1-1 0 0,0-1 1 0 0,1 1 0 0 0,-1 0-1 0 0,0-1 1 0 0,0 1 0 0 0,1 0 0 0 0,-1 0-1 0 0,0 0 1 0 0,0 0 0 0 0,0 1 0 0 0,0-1-1 0 0,-1 0 1 0 0,1 1 0 0 0,0-1-1 0 0,0 1 1 0 0,0 0 0 0 0,0 0 0 0 0,-1 0-1 0 0,-1 0 9 0 0,-5 3 0 0 0,0 0 0 0 0,-1 1 0 0 0,1 0 0 0 0,1 1 0 0 0,-1 0 0 0 0,1 0 0 0 0,0 1 0 0 0,0 0 0 0 0,0 0 0 0 0,1 1 0 0 0,0 0 0 0 0,0 0 0 0 0,1 1 0 0 0,0-1 0 0 0,0 1 0 0 0,1 1 0 0 0,0-1 0 0 0,0 1 0 0 0,1 0 0 0 0,0 0 0 0 0,0 0 0 0 0,1 1 0 0 0,-1 9 0 0 0,1-13-15 0 0,0 1-1 0 0,1-1 1 0 0,0 1-1 0 0,1 0 1 0 0,-1 0-1 0 0,1 0 1 0 0,1 0-1 0 0,-1 0 1 0 0,1 0-1 0 0,0 0 1 0 0,1 0-1 0 0,0 1 1 0 0,0-1-1 0 0,0-1 1 0 0,1 1-1 0 0,0 0 1 0 0,0 0-1 0 0,1-1 1 0 0,0 1-1 0 0,0-1 1 0 0,1 0-1 0 0,-1 0 1 0 0,1 0-1 0 0,0 0 1 0 0,1-1-1 0 0,0 1 1 0 0,0-1-1 0 0,0 0 1 0 0,0-1-1 0 0,4 3 16 0 0,3 1-207 0 0,1-1 0 0 0,0 0 0 0 0,1-1 1 0 0,-1 0-1 0 0,1-1 0 0 0,1-1 0 0 0,-1 0 0 0 0,0-1 0 0 0,1 0 0 0 0,7-1 207 0 0,15 1-5160 0 0,0-2-4427 0 0,-31-1 5996 0 0</inkml:trace>
  <inkml:trace contextRef="#ctx0" brushRef="#br0" timeOffset="6418.456">1267 1124 3457 0 0,'0'0'1592'0'0,"0"0"292"0"0,33-4 230 0 0,110-14 100 0 0,-1 6 2098 0 0,0 6 0 0 0,27 8-4312 0 0,-34-1 1077 0 0,901-8-270 0 0,-963 4-1410 0 0,203-12-2487 0 0,-95-7-8650 0 0,-153 17 5404 0 0</inkml:trace>
  <inkml:trace contextRef="#ctx0" brushRef="#br0" timeOffset="7197.026">2246 1396 6689 0 0,'0'0'1263'0'0,"0"0"-157"0"0,0 0-121 0 0,0 0 36 0 0,0 0 91 0 0,0 0-6 0 0,0 0-84 0 0,0 0-91 0 0,0 0-168 0 0,0 0-181 0 0,0 0-184 0 0,0 0-147 0 0,0 0-91 0 0,-30 30-41 0 0,-92 91-7 0 0,83-68 69 0 0,39-43-114 0 0,-2-3-26 0 0,0-1 1 0 0,1 1-1 0 0,0-1 1 0 0,0 1-1 0 0,0 0 1 0 0,1-1-1 0 0,0 1 1 0 0,0 0-1 0 0,1-1 1 0 0,0 1-1 0 0,0-1 1 0 0,1 1 0 0 0,0-1-1 0 0,0 1 1 0 0,0-1-1 0 0,1 0 1 0 0,-1 0-1 0 0,2 0 1 0 0,-1 0-1 0 0,1-1 1 0 0,-1 1-1 0 0,2-1 1 0 0,3 4-42 0 0,-3-4 91 0 0,1 0-1 0 0,0-1 1 0 0,0 0 0 0 0,0-1 0 0 0,1 1 0 0 0,-1-1-1 0 0,1 0 1 0 0,0-1 0 0 0,0 0 0 0 0,0 0 0 0 0,0 0 0 0 0,0-1-1 0 0,0 0 1 0 0,0 0 0 0 0,0-1 0 0 0,0 0 0 0 0,1 0 0 0 0,-1-1-1 0 0,0 0 1 0 0,6-1-91 0 0,3-1 147 0 0,-1-1-1 0 0,0 0 0 0 0,0-1 1 0 0,0-1-1 0 0,0 0 1 0 0,-1-1-1 0 0,0 0 0 0 0,0-2 1 0 0,0 0-147 0 0,13-12 102 0 0,0-2 0 0 0,-2 0 0 0 0,-1-1 0 0 0,0-2 0 0 0,-2 0 1 0 0,-1-2-1 0 0,-2 0 0 0 0,0-1 0 0 0,-2-1 0 0 0,6-17-102 0 0,-17 36-56 0 0,-1 0-1 0 0,0 0 1 0 0,-1 0-1 0 0,0 0 1 0 0,-1-1-1 0 0,0 0 1 0 0,-1 1-1 0 0,-1-1 1 0 0,1 0 0 0 0,-2 0-1 0 0,0 0 1 0 0,0 0-1 0 0,-1 0 1 0 0,-1 0-1 0 0,0 0 1 0 0,0 0-1 0 0,-1 1 1 0 0,-1-1-1 0 0,0 1 1 0 0,0 0-1 0 0,-1 0 1 0 0,-1 0-1 0 0,0 1 1 0 0,0-1-1 0 0,-1 2 1 0 0,0-1 0 0 0,-1 1-1 0 0,0 0 1 0 0,-3-3 56 0 0,7 9-26 0 0,-1 1-1 0 0,0-1 1 0 0,1 0 0 0 0,-1 1 0 0 0,0 0 0 0 0,0 1 0 0 0,0-1 0 0 0,0 1 0 0 0,0-1 0 0 0,-1 2 0 0 0,1-1 0 0 0,0 1 0 0 0,0-1 0 0 0,-1 1 0 0 0,1 1 0 0 0,0-1 0 0 0,-1 1 0 0 0,1 0 0 0 0,0 0 0 0 0,0 0 0 0 0,0 1 0 0 0,0 0 0 0 0,0 0 0 0 0,0 0-1 0 0,0 1 1 0 0,1-1 0 0 0,-1 1 0 0 0,1 0 0 0 0,0 1 0 0 0,0-1 0 0 0,0 1 0 0 0,0-1 0 0 0,1 1 0 0 0,-3 4 26 0 0,-4 5 25 0 0,0 0 1 0 0,1 0-1 0 0,1 1 1 0 0,0 1-1 0 0,1-1 1 0 0,1 1-1 0 0,0 0 0 0 0,1 1 1 0 0,0 0-1 0 0,2-1 1 0 0,-1 1-1 0 0,2 0 1 0 0,0 1-1 0 0,2-1 0 0 0,-1 0 1 0 0,2 11-26 0 0,1-12 97 0 0,0 0 1 0 0,0 0 0 0 0,2 0-1 0 0,0-1 1 0 0,0 1 0 0 0,1-1-1 0 0,1 0 1 0 0,1 0 0 0 0,0-1-1 0 0,0 0 1 0 0,1 0 0 0 0,1-1-1 0 0,0 0 1 0 0,1 0 0 0 0,0-1-1 0 0,1-1 1 0 0,0 1 0 0 0,0-2-1 0 0,1 1 1 0 0,1-2 0 0 0,0 0-1 0 0,0 0 1 0 0,0-1 0 0 0,1-1-1 0 0,0 0 1 0 0,0-1 0 0 0,0 0-1 0 0,1-2 1 0 0,0 1 0 0 0,9 0-98 0 0,89 2 150 0 0,-87-28-3002 0 0,-17 1-7500 0 0,-9 13-370 0 0</inkml:trace>
  <inkml:trace contextRef="#ctx0" brushRef="#br0" timeOffset="7544.343">3112 1231 9850 0 0,'0'0'2799'0'0,"0"0"-1389"0"0,0 0-340 0 0,0 0 154 0 0,0 0 72 0 0,0 0-97 0 0,0 0-205 0 0,0 0-250 0 0,-15 31-243 0 0,-46 99-183 0 0,21-50-55 0 0,-9 43-97 0 0,47-119-165 0 0,0 0 0 0 0,1 1-1 0 0,-1-1 1 0 0,1 0 0 0 0,0 1 0 0 0,0-1-1 0 0,1 1 1 0 0,-1-1 0 0 0,1 1 0 0 0,0-1-1 0 0,0 1 1 0 0,1-1 0 0 0,-1 1 0 0 0,1-1 0 0 0,0 1-1 0 0,0-1 1 0 0,1 0 0 0 0,-1 0 0 0 0,1 1-1 0 0,0-1 1 0 0,0 0 0 0 0,0 0 0 0 0,1-1 0 0 0,-1 1-1 0 0,1 0 1 0 0,0-1 0 0 0,0 1 0 0 0,0-1-1 0 0,0 0 1 0 0,1 0 0 0 0,0-1 0 0 0,-1 1-1 0 0,1-1 1 0 0,0 1 0 0 0,0-1 0 0 0,0 0 0 0 0,0-1-1 0 0,1 1 0 0 0,9 0-78 0 0,-1-1-1 0 0,1 0 0 0 0,-1-1 1 0 0,0-1-1 0 0,1 0 0 0 0,-1-1 1 0 0,0-1-1 0 0,1 0 0 0 0,-1 0 1 0 0,-1-1-1 0 0,1-1 0 0 0,-1 0 0 0 0,1-1 1 0 0,-2 0-1 0 0,5-3 79 0 0,8-28-3872 0 0,-22 18-6376 0 0,-2 16 3685 0 0</inkml:trace>
  <inkml:trace contextRef="#ctx0" brushRef="#br0" timeOffset="7799.55">2705 1547 7970 0 0,'0'0'1493'0'0,"0"0"-90"0"0,0 0 187 0 0,0 0 141 0 0,0 0-104 0 0,0 0-208 0 0,0 0-213 0 0,34-4-224 0 0,111-14-220 0 0,80-25 806 0 0,9 10-1884 0 0,-135 28-7859 0 0,-76 5-3005 0 0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56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51 6497 0 0,'0'0'3065'0'0,"0"0"-2443"0"0,0 0-769 0 0,0 0 15 0 0,0 0 250 0 0,0 0 347 0 0,0 0 300 0 0,0 0 166 0 0,0 0 37 0 0,0 0-66 0 0,0 34-157 0 0,-1 112-167 0 0,17 221 1545 0 0,-18-135-923 0 0,-9-172-346 0 0,11-59-577 0 0,2-7 290 0 0,17-29-456 0 0,3 2 0 0 0,0 0 0 0 0,3 1 1 0 0,0 1-1 0 0,15-12-111 0 0,-25 26-14 0 0,1 1 0 0 0,0 1 0 0 0,2 0 0 0 0,0 1 0 0 0,0 1 0 0 0,1 1 0 0 0,1 0 0 0 0,0 1 0 0 0,0 2 0 0 0,21-8 14 0 0,-37 16-5 0 0,0-1 0 0 0,0 0 0 0 0,-1 1-1 0 0,2 0 1 0 0,-1 0 0 0 0,0 0 0 0 0,0 1 0 0 0,0-1 0 0 0,0 1 0 0 0,0 0 0 0 0,0 0 0 0 0,1 1 0 0 0,-1-1 0 0 0,0 1-1 0 0,0 0 1 0 0,0 0 0 0 0,0 0 0 0 0,0 0 0 0 0,0 1 0 0 0,0 0 0 0 0,-1 0 0 0 0,1 0 0 0 0,-1 0 0 0 0,1 0-1 0 0,-1 1 1 0 0,0-1 0 0 0,1 1 0 0 0,-1 0 0 0 0,-1 0 0 0 0,1 0 0 0 0,0 1 0 0 0,-1-1 0 0 0,1 2 5 0 0,0 5 37 0 0,-1 0 0 0 0,0 0 0 0 0,0 0 0 0 0,-1 0 0 0 0,0 1 1 0 0,-1-1-1 0 0,0 1 0 0 0,-1-1 0 0 0,0 0 0 0 0,-1 1 0 0 0,0-1 1 0 0,0 0-1 0 0,-1 0 0 0 0,0 0 0 0 0,-1 0 0 0 0,0-1 0 0 0,-1 1 0 0 0,0-1 1 0 0,0 0-1 0 0,-1-1 0 0 0,0 1 0 0 0,-8 7-37 0 0,-3 3 39 0 0,-1 1-1 0 0,-1-2 1 0 0,0-1-1 0 0,-1 0 1 0 0,-1-1-1 0 0,-1-2 1 0 0,0 0-1 0 0,-17 7-38 0 0,24-13-27 0 0,-1-1-1 0 0,0 0 1 0 0,0-1-1 0 0,-1-1 1 0 0,1-1-1 0 0,-1 0 1 0 0,0-1-1 0 0,-1-1 1 0 0,1-1-1 0 0,0 0 1 0 0,-10-2 27 0 0,26 1-44 0 0,-1 0 1 0 0,1 0 0 0 0,-1 0-1 0 0,1-1 1 0 0,0 1 0 0 0,-1 0 0 0 0,1-1-1 0 0,-1 0 1 0 0,1 1 0 0 0,0-1-1 0 0,-1 0 1 0 0,1 1 0 0 0,0-1-1 0 0,0 0 1 0 0,-1 0 0 0 0,1 0 0 0 0,0 0-1 0 0,0 0 1 0 0,0-1 0 0 0,0 1-1 0 0,1 0 1 0 0,-1 0 0 0 0,0-1-1 0 0,0 1 1 0 0,1 0 0 0 0,-1-1 0 0 0,1 1-1 0 0,-1-1 1 0 0,1 1 0 0 0,-1 0-1 0 0,1-1 1 0 0,0 1 0 0 0,0-1-1 0 0,0 1 1 0 0,0-1 0 0 0,0 1 0 0 0,0-1-1 0 0,0 1 1 0 0,1-1 0 0 0,-1 1-1 0 0,0-1 1 0 0,1 1 0 0 0,-1-1-1 0 0,1 0 45 0 0,29-62-2991 0 0,49-16-7419 0 0,-61 64 4244 0 0</inkml:trace>
  <inkml:trace contextRef="#ctx0" brushRef="#br0" timeOffset="639.13">742 670 5897 0 0,'0'0'1733'0'0,"0"0"-50"0"0,0 0-11 0 0,0 0 14 0 0,0 0-95 0 0,0 0-268 0 0,0 0-243 0 0,0 0-143 0 0,0 0-127 0 0,0 0-66 0 0,0 0-64 0 0,0 0-117 0 0,0 0-96 0 0,22 11-95 0 0,70 34-51 0 0,-90-44-305 0 0,0 0-1 0 0,0 0 0 0 0,0 0 0 0 0,0-1 1 0 0,0 1-1 0 0,0 0 0 0 0,0-1 1 0 0,0 0-1 0 0,0 1 0 0 0,0-1 1 0 0,0 0-1 0 0,0 0 0 0 0,0 0 1 0 0,0 0-1 0 0,1-1 0 0 0,-1 1 0 0 0,0-1 1 0 0,0 1-1 0 0,0-1 0 0 0,0 0 1 0 0,-1 1-1 0 0,1-1 0 0 0,0 0 1 0 0,0 0-1 0 0,0 0 0 0 0,-1-1 0 0 0,1 1 1 0 0,0 0-1 0 0,-1-1 0 0 0,1 1 1 0 0,-1-1-16 0 0,6-4 76 0 0,18-10 55 0 0,-1-2 0 0 0,-1-1 0 0 0,0-1 0 0 0,-2 0 0 0 0,0-2 0 0 0,-1 0 0 0 0,-2-2 0 0 0,0 0 0 0 0,3-7-131 0 0,-21 78-413 0 0,-2-40 416 0 0,0-1 1 0 0,0 1 0 0 0,1 0 0 0 0,0 0 0 0 0,0 0 0 0 0,0 1 0 0 0,1-1 0 0 0,0 0 0 0 0,1 0 0 0 0,0 0 0 0 0,0 0-1 0 0,0 0 1 0 0,1 0 0 0 0,0 0 0 0 0,0 0 0 0 0,1-1 0 0 0,0 1 0 0 0,0-1 0 0 0,1 0 0 0 0,-1 0 0 0 0,1 0 0 0 0,1 0-1 0 0,-1 0 1 0 0,1-1 0 0 0,0 0 0 0 0,0 0 0 0 0,0 0 0 0 0,1-1 0 0 0,2 2-4 0 0,-2-3 47 0 0,1 0 0 0 0,0 0 1 0 0,0-1-1 0 0,0 0 0 0 0,0 0 0 0 0,1-1 0 0 0,-1 1 1 0 0,0-2-1 0 0,1 1 0 0 0,-1-1 0 0 0,0 0 0 0 0,1 0 1 0 0,-1-1-1 0 0,0 0 0 0 0,1-1 0 0 0,-1 0 0 0 0,0 0 1 0 0,0 0-1 0 0,0-1 0 0 0,0 0 0 0 0,-1 0 1 0 0,1 0-1 0 0,-1-1 0 0 0,0 0 0 0 0,5-4-47 0 0,29-25 178 0 0,-2-2 1 0 0,-2-1-1 0 0,-1-1 0 0 0,-1-2 0 0 0,-3-2 1 0 0,-1-1-1 0 0,-2-1 0 0 0,-2-1 1 0 0,-2-3-179 0 0,-20 40-1 0 0,7-12 1 0 0,-1-1 0 0 0,0 0 0 0 0,-1 0-1 0 0,-1-1 1 0 0,-2 0 0 0 0,0-1-1 0 0,-1 0 1 0 0,0 1 0 0 0,-2-1-1 0 0,-1-1 1 0 0,-1 1 0 0 0,-1 0 0 0 0,-1-12 0 0 0,1 35-5 0 0,-1 0 1 0 0,1-1 0 0 0,0 1 0 0 0,0 0-1 0 0,-1 0 1 0 0,1-1 0 0 0,0 1 0 0 0,-1 0-1 0 0,1-1 1 0 0,-1 1 0 0 0,1 0 0 0 0,-1-1-1 0 0,1 1 1 0 0,-1-1 0 0 0,1 1 0 0 0,-1-1-1 0 0,1 1 1 0 0,-1-1 0 0 0,0 1 0 0 0,1-1 0 0 0,-1 0-1 0 0,0 1 1 0 0,0-1 0 0 0,1 0 0 0 0,-1 1-1 0 0,0-1 1 0 0,0 0 0 0 0,1 0 0 0 0,-1 0-1 0 0,0 0 1 0 0,0 0 0 0 0,1 0 0 0 0,-1 0-1 0 0,0 0 1 0 0,0 0 0 0 0,1 0 0 0 0,-1 0-1 0 0,0-1 1 0 0,0 1 0 0 0,1 0 0 0 0,-1 0 0 0 0,0-1-1 0 0,0 1 1 0 0,1 0 0 0 0,-1-1 0 0 0,0 1-1 0 0,1-1 1 0 0,-1 1 0 0 0,1-1 0 0 0,-1 1-1 0 0,1-1 1 0 0,-1 1 0 0 0,1-1 0 0 0,-1 0-1 0 0,1 1 1 0 0,-1-1 0 0 0,1 0 0 0 0,0 1-1 0 0,-1-1 1 0 0,1 0 0 0 0,0 0 0 0 0,0 0 4 0 0,-9 33 16 0 0,2 0 0 0 0,1 0 0 0 0,1 1 1 0 0,2 0-1 0 0,1-1 0 0 0,2 1 0 0 0,2 13-16 0 0,-1 0 40 0 0,-1-11-53 0 0,2 1 0 0 0,2-1 0 0 0,1 0-1 0 0,2-1 1 0 0,1 1 0 0 0,2-1 0 0 0,1-1 0 0 0,9 18 13 0 0,4-15-1453 0 0,-23-36 984 0 0,-1 0-27 0 0,-6-19-3205 0 0,-15-9-3483 0 0,6 10-834 0 0,7 10 3784 0 0</inkml:trace>
  <inkml:trace contextRef="#ctx0" brushRef="#br0" timeOffset="884.691">1296 261 11602 0 0,'0'0'2494'0'0,"0"0"-748"0"0,0 0-568 0 0,0 0-171 0 0,0 0-55 0 0,0 0-28 0 0,0 0-81 0 0,0 0-148 0 0,0 0-161 0 0,34-6-131 0 0,108-17-105 0 0,342-47 89 0 0,-296 44-7993 0 0,-154 22-1618 0 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505 603 0 0 0,'0'0'201'0'0,"0"0"193"0"0,0 0 21 0 0,0 0-39 0 0,0 0-35 0 0,-27 28-12 0 0,-81 88-3 0 0,78-62 170 0 0,31-46-355 0 0,-2-3 9 0 0,0-1-1 0 0,0 1 0 0 0,1 0 0 0 0,-1 0 1 0 0,1 0-1 0 0,0 0 0 0 0,0-1 0 0 0,1 1 1 0 0,-1 0-1 0 0,1 0 0 0 0,0 0 0 0 0,1-1 1 0 0,-1 1-1 0 0,1 0 0 0 0,0-1 0 0 0,0 1 1 0 0,0-1-1 0 0,1 0 0 0 0,-1 0 0 0 0,1 0 1 0 0,0 0-1 0 0,0 0 0 0 0,0-1 0 0 0,1 1 1 0 0,0-1-1 0 0,-1 0 0 0 0,1 0 0 0 0,0 0 1 0 0,0-1-1 0 0,1 1 0 0 0,-1-1 0 0 0,0 0 1 0 0,1 0-1 0 0,-1 0 0 0 0,1-1 0 0 0,2 1-149 0 0,-2-2 206 0 0,1-1-1 0 0,0 0 0 0 0,0 1 1 0 0,0-2-1 0 0,0 1 0 0 0,0-1 1 0 0,-1 0-1 0 0,1 0 0 0 0,-1 0 0 0 0,1-1 1 0 0,-1 0-1 0 0,0 0 0 0 0,0 0 1 0 0,0-1-1 0 0,-1 0 0 0 0,1 0 1 0 0,-1 0-1 0 0,1-1-205 0 0,37-35 237 0 0,-2-1 0 0 0,-2-3 0 0 0,-1-1-1 0 0,-3-2 1 0 0,-2-1 0 0 0,-2-1 0 0 0,-2-2 0 0 0,10-28-237 0 0,-30 65-98 0 0,-1-1-1 0 0,-1 0 1 0 0,0 0-1 0 0,-1-1 1 0 0,0 1 0 0 0,-2-1-1 0 0,0 0 1 0 0,0 0-1 0 0,-2-1 1 0 0,0 1 0 0 0,-1 0-1 0 0,0 0 1 0 0,-2-1-1 0 0,0 1 1 0 0,0 0 0 0 0,-2 0-1 0 0,0 0 1 0 0,-1 1-1 0 0,0-1 1 0 0,-1 1 0 0 0,-1 1-1 0 0,0-1 1 0 0,-4-4 98 0 0,7 15 16 0 0,1 0 0 0 0,-1 1-1 0 0,0-1 1 0 0,0 1 0 0 0,-1 0 0 0 0,1 0 0 0 0,-1 0 0 0 0,1 0 0 0 0,-1 1 0 0 0,0 0-1 0 0,0 0 1 0 0,0 0 0 0 0,0 1 0 0 0,0 0 0 0 0,-1 0 0 0 0,1 0 0 0 0,0 0 0 0 0,0 1-1 0 0,-1 0 1 0 0,1 0 0 0 0,0 0 0 0 0,-1 1 0 0 0,1 0 0 0 0,0 0 0 0 0,0 0 0 0 0,0 1-1 0 0,0-1 1 0 0,0 1 0 0 0,0 1 0 0 0,0-1 0 0 0,0 1 0 0 0,1-1 0 0 0,-1 1 0 0 0,1 0-1 0 0,0 1 1 0 0,0-1 0 0 0,0 1 0 0 0,1 0 0 0 0,-1 0 0 0 0,1 0 0 0 0,-1 1-16 0 0,-11 14 213 0 0,2 0 1 0 0,0 1 0 0 0,1 0-1 0 0,1 1 1 0 0,1 0 0 0 0,1 0-1 0 0,1 1 1 0 0,0 0 0 0 0,2 1 0 0 0,1 0-1 0 0,1 0 1 0 0,0 0 0 0 0,2 0-1 0 0,1 1 1 0 0,1-1 0 0 0,0 1-1 0 0,4 12-213 0 0,-2-19 128 0 0,2-1-1 0 0,0 0 0 0 0,1 0 1 0 0,1 0-1 0 0,0 0 0 0 0,1-1 1 0 0,1 0-1 0 0,0 0 0 0 0,1-1 1 0 0,0 0-1 0 0,2-1 0 0 0,-1 0 1 0 0,1-1-1 0 0,1 0 0 0 0,0 0 1 0 0,1-1-1 0 0,0-1 0 0 0,1 0 1 0 0,0-1-1 0 0,1-1 0 0 0,0 0 1 0 0,0-1-1 0 0,0 0 0 0 0,1-1 1 0 0,2-1-128 0 0,96 7-280 0 0,-90-31-3492 0 0,-16 2-5438 0 0,-6 13 3285 0 0</inkml:trace>
  <inkml:trace contextRef="#ctx0" brushRef="#br0" timeOffset="802.427">988 916 3201 0 0,'0'0'1095'0'0,"0"0"-6"0"0,0 0 291 0 0,0 0 275 0 0,0 0 22 0 0,0 0-209 0 0,0 0-256 0 0,0 0-201 0 0,0 0-145 0 0,0 0-139 0 0,0 0-159 0 0,0 0-103 0 0,32-26-79 0 0,103-78-58 0 0,-67 38 286 0 0,-45 36-285 0 0,-4 7-233 0 0,-1 0 0 0 0,-1-2 1 0 0,-1 0-1 0 0,-1-1 1 0 0,-1-1-1 0 0,3-10-96 0 0,-16 36-18 0 0,1 0 0 0 0,-1-1-1 0 0,0 1 1 0 0,0-1-1 0 0,0 1 1 0 0,-1-1 0 0 0,1 0-1 0 0,0 1 1 0 0,-1-1 0 0 0,1 0-1 0 0,0 0 1 0 0,-1 1-1 0 0,0-1 1 0 0,0 0 0 0 0,1 0-1 0 0,-1 0 1 0 0,0 1 0 0 0,0-1-1 0 0,-1 0 1 0 0,1 0-1 0 0,0 0 1 0 0,-1 1 0 0 0,1-1-1 0 0,-1 0 1 0 0,1 0-1 0 0,-1 1 1 0 0,0-1 0 0 0,0 0-1 0 0,1 1 1 0 0,-1-1 0 0 0,0 1-1 0 0,-1-1 1 0 0,1 1-1 0 0,0 0 1 0 0,0-1 0 0 0,-1 1-1 0 0,1 0 1 0 0,-1 0 0 0 0,1 0-1 0 0,-1 0 1 0 0,1 0-1 0 0,-1 0 1 0 0,1 0 0 0 0,-1 1-1 0 0,0-1 1 0 0,0 0 0 0 0,1 1-1 0 0,-1 0 1 0 0,0-1-1 0 0,-1 1 19 0 0,-68 55-849 0 0,60-43 857 0 0,2-1 0 0 0,-1 2 0 0 0,2 0 0 0 0,0 0 0 0 0,0 0 0 0 0,1 1 0 0 0,1 0 0 0 0,0 0 0 0 0,1 1 0 0 0,1-1 0 0 0,0 1 0 0 0,1 0 0 0 0,0 1 0 0 0,1-1 0 0 0,1 0 0 0 0,1 1 0 0 0,0-1 0 0 0,2 11-8 0 0,0-21 76 0 0,1 1-1 0 0,-1-1 1 0 0,2 0-1 0 0,-1 0 1 0 0,0 0-1 0 0,1 0 1 0 0,0-1-1 0 0,0 1 1 0 0,0-1 0 0 0,1 0-1 0 0,0 0 1 0 0,-1-1-1 0 0,1 1 1 0 0,0-1-1 0 0,1 0 1 0 0,-1 0-1 0 0,1-1 1 0 0,-1 0 0 0 0,1 0-1 0 0,0 0 1 0 0,-1 0-1 0 0,1-1 1 0 0,0 0-1 0 0,0-1 1 0 0,0 1-1 0 0,0-1 1 0 0,0 0 0 0 0,0 0-1 0 0,1-1-75 0 0,15-3 152 0 0,-1 0 0 0 0,0-2 0 0 0,0-1 0 0 0,-1 0 0 0 0,0-1 0 0 0,0-1 0 0 0,-1-1 0 0 0,0-1 0 0 0,-1-1-1 0 0,0 0 1 0 0,-1-1 0 0 0,0-1 0 0 0,-1-1 0 0 0,10-11-152 0 0,-11 11-41 0 0,0 0 0 0 0,-1-1 0 0 0,-1 0 0 0 0,0-1 0 0 0,-1-1 0 0 0,-1 0 0 0 0,8-18 42 0 0,-18 36-31 0 0,0-1 1 0 0,-1 0 0 0 0,1 0-1 0 0,0 0 1 0 0,-1 0 0 0 0,1 0-1 0 0,-1 0 1 0 0,1 0 0 0 0,-1 0-1 0 0,1 0 1 0 0,-1 0 0 0 0,1 0-1 0 0,-1 0 1 0 0,0 0 0 0 0,0 0-1 0 0,0-1 1 0 0,0 1 0 0 0,1 0-1 0 0,-2 0 1 0 0,1 0 0 0 0,0 0 0 0 0,0 0-1 0 0,0 0 1 0 0,0-1 0 0 0,-1 1-1 0 0,1 0 1 0 0,0 0 0 0 0,-1 0-1 0 0,1 0 1 0 0,-1 0 0 0 0,1 0-1 0 0,-1 0 1 0 0,0 0 0 0 0,1 0-1 0 0,-1 1 1 0 0,0-1 0 0 0,0 0-1 0 0,0 0 1 0 0,0 0 0 0 0,1 1-1 0 0,-1-1 1 0 0,0 1 0 0 0,0-1 0 0 0,0 0-1 0 0,0 1 1 0 0,0 0 0 0 0,-1-1-1 0 0,1 1 1 0 0,0 0 0 0 0,0-1-1 0 0,0 1 1 0 0,0 0 0 0 0,0 0-1 0 0,0 0 1 0 0,-1 0 0 0 0,1 0-1 0 0,0 0 1 0 0,0 0 0 0 0,0 1-1 0 0,-1-1 30 0 0,-8 4-80 0 0,0 0-1 0 0,1 1 1 0 0,0 0-1 0 0,0 1 0 0 0,0 0 1 0 0,1 0-1 0 0,0 1 0 0 0,0 0 1 0 0,0 0-1 0 0,1 0 1 0 0,0 1-1 0 0,-2 4 81 0 0,6-9-11 0 0,-2 2 13 0 0,0 0 0 0 0,0 1 0 0 0,1 0 1 0 0,0-1-1 0 0,0 1 0 0 0,0 0 0 0 0,1 1 1 0 0,0-1-1 0 0,0 1 0 0 0,1-1 0 0 0,-1 1 1 0 0,1 0-1 0 0,1 0 0 0 0,0 0 0 0 0,0 0 1 0 0,0 0-1 0 0,0 0 0 0 0,1 0 0 0 0,1 2-2 0 0,1-5 25 0 0,0 0-1 0 0,0 0 0 0 0,1-1 1 0 0,0 1-1 0 0,-1-1 0 0 0,1 1 1 0 0,1-1-1 0 0,-1 0 0 0 0,0 0 1 0 0,1 0-1 0 0,-1-1 0 0 0,1 1 0 0 0,0-1 1 0 0,0 0-1 0 0,0 0 0 0 0,0 0 1 0 0,0 0-1 0 0,1-1 0 0 0,-1 0 1 0 0,0 0-1 0 0,1 0 0 0 0,-1 0 1 0 0,1-1-1 0 0,-1 1 0 0 0,2-1-24 0 0,19 1 121 0 0,-1-1 0 0 0,1-1 0 0 0,0-1 0 0 0,-1-1 0 0 0,0-1 0 0 0,1-1 0 0 0,-2-1 0 0 0,1-1 0 0 0,-1-2 0 0 0,0 0 0 0 0,0-1 0 0 0,-1-1 0 0 0,-1-2 0 0 0,0 0 0 0 0,-1-1 0 0 0,0-1 0 0 0,-1 0 0 0 0,-1-2 0 0 0,0 0 0 0 0,-1-1 0 0 0,1-4-121 0 0,-8 13 6 0 0,0-1-1 0 0,-1 0 1 0 0,-1 0-1 0 0,1-1 1 0 0,-2 0 0 0 0,1-1-1 0 0,-2 1 1 0 0,1-1-1 0 0,-2 0 1 0 0,0-1 0 0 0,0 0-1 0 0,-1 0 1 0 0,0 0-1 0 0,-1 0 1 0 0,1-13-6 0 0,-6 24-5 0 0,1 0 0 0 0,0 0 0 0 0,0 0 0 0 0,-1 0 0 0 0,1 1 0 0 0,-1-1 0 0 0,0 0 0 0 0,1 1 0 0 0,-1-1 1 0 0,0 1-1 0 0,0 0 0 0 0,0 0 0 0 0,0-1 0 0 0,0 1 0 0 0,0 1 0 0 0,0-1 0 0 0,-1 0 0 0 0,1 0 0 0 0,0 1 0 0 0,0-1 0 0 0,-1 1 0 0 0,1 0 0 0 0,0 0 0 0 0,0 0 0 0 0,-1 0 0 0 0,1 0 0 0 0,0 0 1 0 0,-1 0-1 0 0,1 1 0 0 0,0-1 0 0 0,0 1 0 0 0,-1 0 0 0 0,1 0 0 0 0,0 0 0 0 0,0 0 0 0 0,0 0 0 0 0,0 0 0 0 0,0 0 0 0 0,0 1 0 0 0,0-1 0 0 0,0 1 5 0 0,-12 7-27 0 0,0 1 1 0 0,1 0-1 0 0,1 1 0 0 0,-1 0 0 0 0,2 1 0 0 0,-1 0 0 0 0,2 1 1 0 0,0 0-1 0 0,0 1 0 0 0,1 0 0 0 0,1 0 0 0 0,1 1 1 0 0,0 0-1 0 0,0 0 0 0 0,2 1 0 0 0,-2 7 27 0 0,-5 101-2675 0 0,33-79-1220 0 0,3-23-1978 0 0,-19-17 3691 0 0,2 2-4155 0 0</inkml:trace>
  <inkml:trace contextRef="#ctx0" brushRef="#br0" timeOffset="1147.458">1 1100 1792 0 0,'0'0'2069'0'0,"0"0"-477"0"0,34-4 267 0 0,112-12 411 0 0,-69 8 165 0 0,166-18 3496 0 0,101-2-1801 0 0,366-5-1831 0 0,-313 15-2479 0 0,-195 6-2759 0 0,-151 9-146 0 0,-19-1-4111 0 0,-20 1-3541 0 0</inkml:trace>
  <inkml:trace contextRef="#ctx0" brushRef="#br0" timeOffset="1829.625">479 1549 2320 0 0,'0'0'2261'0'0,"0"0"-883"0"0,0 0-222 0 0,0 0 49 0 0,0 0 62 0 0,0 0-42 0 0,0 0-166 0 0,0 0-205 0 0,0 0-181 0 0,0 0-168 0 0,0 0-122 0 0,-30 28-75 0 0,-95 89-15 0 0,81-62 199 0 0,41-45-302 0 0,1-7-117 0 0,0-1-1 0 0,1 1 1 0 0,-1 0 0 0 0,1 1 0 0 0,-1-1 0 0 0,1 0 0 0 0,0 0-1 0 0,0 0 1 0 0,1 1 0 0 0,-1-1 0 0 0,1 1 0 0 0,0-1 0 0 0,-1 0 0 0 0,2 1-1 0 0,-1-1 1 0 0,0 0 0 0 0,1 1 0 0 0,-1-1 0 0 0,1 1 0 0 0,0-1 0 0 0,0 0-1 0 0,0 0 1 0 0,0 0 0 0 0,1 0 0 0 0,0 0 0 0 0,-1 0 0 0 0,1 0 0 0 0,0 0-1 0 0,0 0 1 0 0,0-1 0 0 0,1 1 0 0 0,-1-1 0 0 0,1 0 0 0 0,-1 0 0 0 0,1 0-1 0 0,0 0 1 0 0,0 0 0 0 0,0 0 0 0 0,0-1 0 0 0,0 1 0 0 0,0-1-1 0 0,0 0 1 0 0,2 1-73 0 0,9 0 188 0 0,-1 1 0 0 0,1-2 0 0 0,-1 0 0 0 0,1 0-1 0 0,0-1 1 0 0,0-1 0 0 0,-1 0 0 0 0,1-1 0 0 0,-1 0 0 0 0,0-2-1 0 0,1 1 1 0 0,-1-1 0 0 0,-1-1 0 0 0,1-1 0 0 0,-1 1-1 0 0,1-2 1 0 0,-2 0 0 0 0,1 0 0 0 0,-1-1 0 0 0,7-7-188 0 0,16-15 220 0 0,-1-1 0 0 0,-1-2 0 0 0,-2-1 0 0 0,-1-1 0 0 0,13-24-220 0 0,-23 33 1 0 0,-2-1 0 0 0,-1 0 0 0 0,-2-1 0 0 0,0-1 0 0 0,-2 0 0 0 0,-1 0 0 0 0,-1-2 0 0 0,-1-1-1 0 0,-6 19-82 0 0,0 0 0 0 0,-1 0 0 0 0,-1 0 0 0 0,0 0-1 0 0,0 0 1 0 0,-2 0 0 0 0,1 0 0 0 0,-2 0 0 0 0,0 0 0 0 0,0 0 0 0 0,-1 1-1 0 0,-1-1 1 0 0,0 1 0 0 0,0-1 0 0 0,-1 1 0 0 0,-1 1 0 0 0,0-1 0 0 0,-1 1-1 0 0,0 0 1 0 0,-6-6 82 0 0,7 12-6 0 0,0 0 0 0 0,0 0 0 0 0,-1 0 0 0 0,0 1 1 0 0,0 0-1 0 0,0 1 0 0 0,0-1 0 0 0,-1 2 0 0 0,1-1 0 0 0,-1 1 0 0 0,0 0 0 0 0,0 0 0 0 0,0 1 0 0 0,0 0 0 0 0,0 0 0 0 0,0 1 0 0 0,0 0 0 0 0,0 1 0 0 0,0 0 0 0 0,0 0 0 0 0,0 0 0 0 0,1 1 0 0 0,-1 0 0 0 0,0 1 0 0 0,1 0 0 0 0,-1 0 0 0 0,1 0 0 0 0,0 1 0 0 0,0 0 0 0 0,1 1 0 0 0,-1 0 0 0 0,1 0 0 0 0,0 0 0 0 0,0 0 1 0 0,0 1-1 0 0,1 0 0 0 0,0 0 0 0 0,0 1 6 0 0,-4 3 51 0 0,0 1 0 0 0,0 0 0 0 0,1 1 0 0 0,1 0 0 0 0,0 0 0 0 0,0 0 0 0 0,1 1 0 0 0,1 0 0 0 0,0 1 0 0 0,1-1 0 0 0,0 1 0 0 0,1-1 0 0 0,1 1 0 0 0,0 0 0 0 0,1 0 0 0 0,0 0 0 0 0,2 0 0 0 0,-1 0 0 0 0,1 0 0 0 0,1 0 0 0 0,1 0 0 0 0,0 0 0 0 0,1-1 0 0 0,0 1 0 0 0,1-1 0 0 0,0 0 0 0 0,1 0 0 0 0,1 0-51 0 0,6 4 98 0 0,1 0 0 0 0,0-1 0 0 0,1-1 0 0 0,1 0 0 0 0,1-1 0 0 0,0-1 0 0 0,0-1 0 0 0,1 0 0 0 0,1-1 0 0 0,0-1 0 0 0,0-1 0 0 0,1-1 0 0 0,0 0 0 0 0,0-2 0 0 0,1 0 0 0 0,0-1 0 0 0,0-1 0 0 0,14 0-98 0 0,69 3-703 0 0,-82-7-4510 0 0,1 0-5079 0 0,-23 0 1611 0 0</inkml:trace>
  <inkml:trace contextRef="#ctx0" brushRef="#br0" timeOffset="2362.39">1374 1177 6729 0 0,'0'0'1900'0'0,"0"0"-164"0"0,0 0-92 0 0,0 0-53 0 0,0 0-182 0 0,0 0-251 0 0,0 0-251 0 0,0 0-191 0 0,0 0-95 0 0,0 0-57 0 0,0 0-36 0 0,0 0-40 0 0,0 0-68 0 0,-1 15-63 0 0,-2 51-69 0 0,-32 40 201 0 0,21-75-445 0 0,-94 181-134 0 0,104-204 93 0 0,1-1 0 0 0,0 1 1 0 0,0 0-1 0 0,1 0 0 0 0,0 1 0 0 0,0-1 0 0 0,1 0 0 0 0,0 1 0 0 0,1-1 0 0 0,0 0 0 0 0,0 1 1 0 0,0 0-4 0 0,3-5 19 0 0,0-1 0 0 0,0 1 0 0 0,0-1 0 0 0,0 0 0 0 0,0 0 0 0 0,1 0 0 0 0,-1-1 0 0 0,1 1 0 0 0,0-1 0 0 0,0 1 0 0 0,0-1 0 0 0,0-1 0 0 0,0 1 0 0 0,0 0 0 0 0,1-1 0 0 0,-1 0 0 0 0,0 0 0 0 0,1 0 0 0 0,-1-1 0 0 0,2 1-19 0 0,22 4 115 0 0,1-2 1 0 0,0-1-1 0 0,-1 0 0 0 0,1-3 1 0 0,0 0-1 0 0,0-2 1 0 0,-1-1-1 0 0,1-1 0 0 0,-1-1 1 0 0,-1-2-1 0 0,4-2-115 0 0,-2-13-990 0 0,-26 12-2191 0 0,-4-2-3871 0 0,0 12-1030 0 0</inkml:trace>
  <inkml:trace contextRef="#ctx0" brushRef="#br0" timeOffset="2544.591">1028 1527 5905 0 0,'0'0'2193'0'0,"0"0"-929"0"0,0 0-264 0 0,0 0-8 0 0,0 0-111 0 0,0 0-145 0 0,195-8-80 0 0,-162 5-56 0 0,0-5-88 0 0,1 5-160 0 0,-1-5-200 0 0,-2 1-280 0 0,-3 0-496 0 0,-4-1-712 0 0,-1 1-1129 0 0,-8 3-1696 0 0,-7 0-2368 0 0</inkml:trace>
  <inkml:trace contextRef="#ctx0" brushRef="#br0" timeOffset="3396.921">606 798 0 0 0,'0'0'352'0'0,"0"-3"1958"0"0,-101 79 3370 0 0,94-69-5577 0 0,0 0 0 0 0,0 0 1 0 0,-1-1-1 0 0,1-1 1 0 0,-1 1-1 0 0,0-1 0 0 0,-1 0 1 0 0,1-1-1 0 0,-1 0 0 0 0,0-1 1 0 0,0 1-1 0 0,-8 0-103 0 0,15-3 74 0 0,-1-1 0 0 0,0 1 0 0 0,0-1 1 0 0,0 0-1 0 0,0 0 0 0 0,1 0 0 0 0,-1 0 0 0 0,0-1 0 0 0,0 1 0 0 0,0-1 0 0 0,1 0 0 0 0,-1 1 1 0 0,0-1-1 0 0,1 0 0 0 0,-1-1 0 0 0,1 1 0 0 0,-1 0 0 0 0,1-1 0 0 0,-1 0 0 0 0,1 1 1 0 0,0-1-1 0 0,0 0 0 0 0,0 0 0 0 0,0 0 0 0 0,0 0 0 0 0,1-1 0 0 0,-1 1 0 0 0,0 0 1 0 0,1-1-1 0 0,0 1 0 0 0,-1-1 0 0 0,1 1 0 0 0,0-1 0 0 0,1 0 0 0 0,-1 0 0 0 0,0 1 0 0 0,1-1 1 0 0,-1 0-1 0 0,1 0 0 0 0,0 0 0 0 0,0 1 0 0 0,0-1 0 0 0,0 0 0 0 0,1 0 0 0 0,0-2-74 0 0,1 0 50 0 0,0-1 0 0 0,0 0 0 0 0,1 1-1 0 0,0 0 1 0 0,0-1 0 0 0,0 1-1 0 0,1 0 1 0 0,-1 1 0 0 0,1-1 0 0 0,1 1-1 0 0,-1-1 1 0 0,0 1 0 0 0,1 1 0 0 0,0-1-1 0 0,0 1 1 0 0,0-1 0 0 0,0 1-1 0 0,1 1 1 0 0,-1-1 0 0 0,6-1-50 0 0,9-7 39 0 0,58-32 277 0 0,-20 13-2626 0 0,-20 7-5537 0 0,-34 19 3737 0 0</inkml:trace>
  <inkml:trace contextRef="#ctx0" brushRef="#br0" timeOffset="4600.745">2399 986 3001 0 0,'0'0'530'0'0,"0"0"-214"0"0,0 0 1 0 0,0 0 307 0 0,0 0 408 0 0,0 0 295 0 0,0 0 104 0 0,0 0-84 0 0,0 0-194 0 0,0 0-187 0 0,0 0-203 0 0,0 0-130 0 0,0 0-70 0 0,37-6-35 0 0,113-18 20 0 0,-20-5 886 0 0,44-11-698 0 0,-154 40-3031 0 0,-37 14-7527 0 0,8-10 4690 0 0</inkml:trace>
  <inkml:trace contextRef="#ctx0" brushRef="#br0" timeOffset="4850.127">2501 1206 3673 0 0,'0'0'972'0'0,"0"0"-193"0"0,0 0 328 0 0,0 0 437 0 0,0 0 223 0 0,0 0 23 0 0,0 0-214 0 0,0 0-297 0 0,0 0-307 0 0,0 0-280 0 0,35-4-219 0 0,111-19-169 0 0,-35-5-16 0 0,3-4-106 0 0,-24 7-2358 0 0,-30 9-4112 0 0,-42 12-2646 0 0</inkml:trace>
  <inkml:trace contextRef="#ctx0" brushRef="#br0" timeOffset="34725.576">3741 665 0 0 0,'0'0'313'0'0,"0"0"572"0"0,0 0 85 0 0,0 0-88 0 0,0 0-86 0 0,0 0-72 0 0,0 0-85 0 0,0 0-93 0 0,-10 1-84 0 0,-31 6-38 0 0,1 29 1117 0 0,30-23-1324 0 0,0 0 0 0 0,1 1 0 0 0,1 0 0 0 0,0 0 0 0 0,1 1 0 0 0,1 0 0 0 0,0 0 0 0 0,1 0 0 0 0,1 1 0 0 0,0 0 0 0 0,1 0 0 0 0,1 0 0 0 0,0 0 0 0 0,1 0 0 0 0,1 2-217 0 0,-1-15 61 0 0,0 0 1 0 0,1 0-1 0 0,-1 0 0 0 0,1 1 1 0 0,0-1-1 0 0,0 0 0 0 0,0 0 1 0 0,1 0-1 0 0,-1 0 0 0 0,1 0 1 0 0,-1 0-1 0 0,1 0 0 0 0,0 0 0 0 0,0 0 1 0 0,0 0-1 0 0,1 0 0 0 0,-1 0 1 0 0,1 0-1 0 0,-1-1 0 0 0,1 1 1 0 0,0-1-1 0 0,0 1 0 0 0,0-1 1 0 0,1 0-1 0 0,-1 0 0 0 0,0 0 0 0 0,1 0 1 0 0,-1 0-1 0 0,1-1 0 0 0,0 1 1 0 0,0-1-1 0 0,-1 1 0 0 0,1-1 1 0 0,0 0-1 0 0,0 0 0 0 0,1 0-61 0 0,7-1 212 0 0,0 0-1 0 0,0 0 1 0 0,1-1-1 0 0,-1-1 1 0 0,0 1-1 0 0,0-2 1 0 0,0 0-1 0 0,-1 0 0 0 0,1-1 1 0 0,-1 0-1 0 0,1-1 1 0 0,-1 0-1 0 0,-1-1 1 0 0,1 0-1 0 0,-1 0 1 0 0,0-1-1 0 0,0 0 1 0 0,-1-1-1 0 0,3-3-211 0 0,12-7 170 0 0,8-6-34 0 0,0-1 1 0 0,-2-2-1 0 0,-1-1 0 0 0,-2-1 1 0 0,0-1-1 0 0,-2-2 0 0 0,-2 0 1 0 0,0-1-1 0 0,-3-2 0 0 0,0 0 1 0 0,-3-1-1 0 0,10-28-136 0 0,-21 45-38 0 0,0 1 0 0 0,-1 0 0 0 0,-1-1 0 0 0,0 0 0 0 0,-2 0 0 0 0,0 0 0 0 0,-1 0 0 0 0,-1 1 0 0 0,-1-1 0 0 0,0 0 0 0 0,-1 0 0 0 0,-2 1 0 0 0,0 0 0 0 0,-3-7 38 0 0,6 20-60 0 0,0 0-1 0 0,0 0 0 0 0,-1 0 1 0 0,0 0-1 0 0,0 0 1 0 0,0 1-1 0 0,-1-1 1 0 0,1 1-1 0 0,-1 0 1 0 0,0 0-1 0 0,-1 1 1 0 0,1-1-1 0 0,0 1 1 0 0,-1 0-1 0 0,0 0 0 0 0,0 0 1 0 0,0 0-1 0 0,0 1 1 0 0,0 0-1 0 0,-1 0 1 0 0,1 1-1 0 0,0-1 1 0 0,-1 1-1 0 0,1 0 1 0 0,-1 1-1 0 0,0-1 0 0 0,1 1 1 0 0,-1 0-1 0 0,1 1 1 0 0,-1-1-1 0 0,0 1 1 0 0,1 0-1 0 0,-1 0 1 0 0,1 1-1 0 0,0 0 1 0 0,0 0-1 0 0,-1 0 1 0 0,1 1 60 0 0,-10 8-9 0 0,1 1 1 0 0,0 0 0 0 0,0 1 0 0 0,1 1 0 0 0,1 0 0 0 0,1 1 0 0 0,0 0 0 0 0,1 1 0 0 0,0 0 0 0 0,1 1 0 0 0,1-1 0 0 0,1 2 0 0 0,0-1 0 0 0,1 1 0 0 0,1 0-1 0 0,1 0 1 0 0,1 1 0 0 0,0-1 0 0 0,1 1 0 0 0,1 17 8 0 0,-1-21 40 0 0,1-1 0 0 0,0 1 0 0 0,2 0 0 0 0,-1 0 1 0 0,2 0-1 0 0,0 0 0 0 0,1-1 0 0 0,0 1 0 0 0,1-1 0 0 0,1 0 0 0 0,0 0 0 0 0,1 0 0 0 0,0-1 0 0 0,1 0 0 0 0,1 0 0 0 0,0-1 0 0 0,0 1 1 0 0,2-2-1 0 0,-1 1 0 0 0,9 6-40 0 0,-3-6 33 0 0,2 0 1 0 0,-1-1-1 0 0,1-1 1 0 0,1 0-1 0 0,0-2 1 0 0,0 0-1 0 0,1 0 1 0 0,0-2-1 0 0,6 1-33 0 0,72-3-2715 0 0,-72-11-4009 0 0,-18 3-1414 0 0</inkml:trace>
  <inkml:trace contextRef="#ctx0" brushRef="#br0" timeOffset="35523.009">4281 853 8 0 0,'0'0'3817'0'0,"0"0"-1929"0"0,0 0-235 0 0,0 0 192 0 0,0 0-40 0 0,0 0-260 0 0,0 0-284 0 0,0 0-225 0 0,0 0-159 0 0,0 0-130 0 0,0 0-147 0 0,31-14-140 0 0,98-46-93 0 0,-63 11 165 0 0,14-39 66 0 0,20-62-696 0 0,-97 145 14 0 0,0-1-1 0 0,-1 1 1 0 0,1-1-1 0 0,-1 0 0 0 0,-1 0 1 0 0,1 0-1 0 0,-1 0 1 0 0,0 0-1 0 0,0 0 0 0 0,0 0 1 0 0,-1-1-1 0 0,0 1 1 0 0,-1 0-1 0 0,1-2 85 0 0,-39 8-2098 0 0,28 9 2014 0 0,1 0-1 0 0,0 0 1 0 0,1 1-1 0 0,-1 0 1 0 0,2 0 0 0 0,0 1-1 0 0,0 1 1 0 0,1-1-1 0 0,0 1 1 0 0,1 0-1 0 0,0 1 1 0 0,1-1-1 0 0,0 1 1 0 0,1 0-1 0 0,-1 11 85 0 0,2-11 44 0 0,0 0-1 0 0,1-1 0 0 0,0 2 1 0 0,1-1-1 0 0,1 0 0 0 0,0 0 1 0 0,1 0-1 0 0,2 12-43 0 0,0-19 123 0 0,0 0 0 0 0,1-1 0 0 0,0 1 0 0 0,0-1 0 0 0,0 0-1 0 0,0 0 1 0 0,1 0 0 0 0,0 0 0 0 0,0-1 0 0 0,1 0 0 0 0,-1 0 0 0 0,1 0-1 0 0,0-1 1 0 0,0 0 0 0 0,0 0 0 0 0,0 0 0 0 0,0-1 0 0 0,1 0 0 0 0,-1 0 0 0 0,1-1-1 0 0,-1 1 1 0 0,1-2 0 0 0,0 1 0 0 0,-1-1 0 0 0,1 0 0 0 0,0 0 0 0 0,-1 0 0 0 0,1-1-1 0 0,0 0 1 0 0,5-2-123 0 0,-1 0 43 0 0,0-1 0 0 0,0 0 0 0 0,0 0 0 0 0,0-1-1 0 0,-1-1 1 0 0,0 1 0 0 0,0-2 0 0 0,0 0 0 0 0,-1 0 0 0 0,0 0 0 0 0,-1-1-1 0 0,1 0 1 0 0,-2-1 0 0 0,1 0 0 0 0,-1 0 0 0 0,5-9-43 0 0,-6 10-101 0 0,-1 0 0 0 0,0 0 0 0 0,0 0 0 0 0,-1-1 0 0 0,0 1 0 0 0,0-1 0 0 0,-1 0 0 0 0,-1 0 1 0 0,1 0-1 0 0,-1-1 0 0 0,-1 1 0 0 0,1-6 101 0 0,-27 27-2553 0 0,20-4 2437 0 0,1 1 0 0 0,-1-1 0 0 0,1 1 0 0 0,0 0 0 0 0,1 0-1 0 0,0 1 1 0 0,1-1 0 0 0,0 1 0 0 0,0-1 0 0 0,1 1 0 0 0,0 7 116 0 0,1-14 10 0 0,1 0 1 0 0,-1 0 0 0 0,1 0-1 0 0,0-1 1 0 0,-1 1 0 0 0,1 0 0 0 0,1 0-1 0 0,-1-1 1 0 0,0 1 0 0 0,1-1-1 0 0,-1 1 1 0 0,1-1 0 0 0,0 0 0 0 0,0 1-1 0 0,0-1 1 0 0,0 0 0 0 0,0 0-1 0 0,0 0 1 0 0,0-1 0 0 0,1 1 0 0 0,-1 0-1 0 0,1-1 1 0 0,-1 1 0 0 0,1-1-1 0 0,0 0 1 0 0,0 0 0 0 0,-1 0-1 0 0,1-1 1 0 0,1 1-11 0 0,87 12 1155 0 0,-75-15-1009 0 0,0 1 0 0 0,0-2 0 0 0,-1 0 0 0 0,1-1 0 0 0,-1-1 0 0 0,0 0 0 0 0,0-1 0 0 0,-1-1-1 0 0,1 0 1 0 0,-1-1 0 0 0,-1 0 0 0 0,0-1 0 0 0,0-1 0 0 0,-1 0 0 0 0,0-1 0 0 0,0 0 0 0 0,-1 0 0 0 0,-1-1 0 0 0,0-1-1 0 0,-1 0 1 0 0,0 0 0 0 0,-1-1 0 0 0,0 0 0 0 0,-1-1 0 0 0,-1 1 0 0 0,-1-1 0 0 0,4-13-146 0 0,-8 26 9 0 0,1 0 1 0 0,-1 0 0 0 0,0 0-1 0 0,0 0 1 0 0,0 0 0 0 0,-1 0-1 0 0,1 0 1 0 0,0 0-1 0 0,-1 0 1 0 0,1 0 0 0 0,-1-1-1 0 0,0 1 1 0 0,0 0-1 0 0,0 0 1 0 0,0 0 0 0 0,0-1-1 0 0,0 1 1 0 0,0 0 0 0 0,-1 0-1 0 0,1 0 1 0 0,-1 0-1 0 0,0-1 1 0 0,0 1 0 0 0,0 0-1 0 0,0 0 1 0 0,0 0 0 0 0,0 1-1 0 0,0-1 1 0 0,0 0-1 0 0,-1 0 1 0 0,1 1 0 0 0,-1-1-1 0 0,1 1 1 0 0,-1-1-1 0 0,0 1 1 0 0,0-1 0 0 0,1 1-1 0 0,-1 0 1 0 0,0 0 0 0 0,0 0-1 0 0,0 0 1 0 0,0 0-1 0 0,-1 1 1 0 0,1-1 0 0 0,0 1-1 0 0,0-1 1 0 0,-1 1-10 0 0,-3 3-41 0 0,0 1 0 0 0,0 0 0 0 0,0 0 0 0 0,1 0 0 0 0,-1 1 0 0 0,1 0 0 0 0,0 0 1 0 0,1 1-1 0 0,-1-1 0 0 0,1 1 0 0 0,0 0 0 0 0,1 0 0 0 0,-1 0 0 0 0,1 0 0 0 0,0 1 0 0 0,1-1 0 0 0,-1 1 0 0 0,1 0 0 0 0,0 4 41 0 0,-1-5-123 0 0,1 0 0 0 0,0-1 0 0 0,0 1 0 0 0,0 0 0 0 0,1 0 0 0 0,0 0 0 0 0,0 1 0 0 0,0-1 0 0 0,1 0 0 0 0,0 0 0 0 0,0 0 0 0 0,1 0 0 0 0,0 1 0 0 0,0-1 0 0 0,0 0 0 0 0,1 0 0 0 0,-1 0 0 0 0,2-1 0 0 0,-1 1 0 0 0,1 0 0 0 0,-1-1 0 0 0,1 1 0 0 0,1-1-1 0 0,-1 0 1 0 0,1 0 0 0 0,0 0 0 0 0,1 0 123 0 0,58 30-3624 0 0,-20-18-3573 0 0,-34-13 2191 0 0</inkml:trace>
  <inkml:trace contextRef="#ctx0" brushRef="#br0" timeOffset="35822.666">3515 1114 4033 0 0,'0'0'1397'0'0,"0"0"158"0"0,32 0 227 0 0,105 0 180 0 0,166-18 4967 0 0,-28-22-3655 0 0,-57 6-1951 0 0,444-34-1210 0 0,-520 61-3979 0 0,0 5-3594 0 0,-118 2-3246 0 0</inkml:trace>
  <inkml:trace contextRef="#ctx0" brushRef="#br0" timeOffset="36512.496">3926 1416 3977 0 0,'0'0'1790'0'0,"0"0"-467"0"0,0 0-14 0 0,0 0 67 0 0,0 0-65 0 0,0 0-193 0 0,0 0-217 0 0,0 0-158 0 0,0 0-119 0 0,0 0-122 0 0,0 0-162 0 0,-31 25-144 0 0,-95 77-84 0 0,123-100-107 0 0,0-1 0 0 0,1 1 0 0 0,-1 0 0 0 0,0 0 0 0 0,1 0-1 0 0,0 0 1 0 0,-1 0 0 0 0,1 0 0 0 0,0 1 0 0 0,0-1 0 0 0,0 1 0 0 0,0-1 0 0 0,1 1 0 0 0,-1 0 0 0 0,1 0-1 0 0,-1 0 1 0 0,1 0 0 0 0,0 0 0 0 0,0 0 0 0 0,1 0 0 0 0,-1 0 0 0 0,0 0 0 0 0,1 0 0 0 0,0 1-5 0 0,0 8 30 0 0,-2-5 40 0 0,0 0 1 0 0,1 0-1 0 0,0 1 0 0 0,1-1 1 0 0,-1 0-1 0 0,2 0 0 0 0,-1 1 1 0 0,1-1-1 0 0,0 0 0 0 0,0 0 1 0 0,1 1-1 0 0,0-1 0 0 0,0 0 1 0 0,0-1-1 0 0,1 1 0 0 0,0 0 1 0 0,1-1-1 0 0,-1 1 0 0 0,1-1 1 0 0,1 0-1 0 0,-1-1 0 0 0,1 1 1 0 0,0-1-1 0 0,0 1 0 0 0,1-2 1 0 0,-1 1-1 0 0,1 0 0 0 0,0-1 1 0 0,0 0-1 0 0,1-1 0 0 0,-1 0 1 0 0,1 1-1 0 0,0-2 0 0 0,2 1-70 0 0,1-1 139 0 0,2 0-1 0 0,-1-1 0 0 0,0 0 0 0 0,0-1 1 0 0,0 0-1 0 0,0-1 0 0 0,0 0 1 0 0,0-1-1 0 0,0 0 0 0 0,0-1 1 0 0,0 0-1 0 0,-1-1 0 0 0,1 0 1 0 0,-1-1-1 0 0,0 0 0 0 0,-1 0 1 0 0,1-1-1 0 0,-1 0 0 0 0,3-3-138 0 0,15-12 137 0 0,-1-2 1 0 0,-1 0-1 0 0,-1-2 0 0 0,-1 0 0 0 0,13-21-137 0 0,-20 28-95 0 0,-1-1 0 0 0,-1-1-1 0 0,0 0 1 0 0,-2-1 0 0 0,-1-1 0 0 0,0 0-1 0 0,-2 0 1 0 0,0-1 0 0 0,-2 0 0 0 0,0-1-1 0 0,-2 1 1 0 0,-1-1 0 0 0,0 0-1 0 0,-2-1 1 0 0,-1 1 0 0 0,-1-19 95 0 0,0 37-53 0 0,-1 0 0 0 0,0 0 0 0 0,0 0 0 0 0,0 0 0 0 0,-1 1 0 0 0,0-1 0 0 0,0 1 0 0 0,0-1 0 0 0,-1 1 0 0 0,0 0 0 0 0,0-1-1 0 0,0 1 1 0 0,0 1 0 0 0,-1-1 0 0 0,0 0 0 0 0,0 1 0 0 0,0 0 0 0 0,-1 0 0 0 0,1 0 0 0 0,-1 1 0 0 0,0-1 0 0 0,0 1 0 0 0,0 0 0 0 0,0 1 0 0 0,-1-1 0 0 0,-4-1 53 0 0,4 4-13 0 0,0 0-1 0 0,0 1 1 0 0,0-1 0 0 0,0 1 0 0 0,0 0-1 0 0,0 1 1 0 0,0-1 0 0 0,0 1-1 0 0,1 1 1 0 0,-1-1 0 0 0,1 1 0 0 0,-1-1-1 0 0,1 2 1 0 0,0-1 0 0 0,0 1-1 0 0,1-1 1 0 0,-1 1 0 0 0,1 0 0 0 0,-1 1-1 0 0,1-1 1 0 0,1 1 0 0 0,-1 0-1 0 0,1 0 1 0 0,0 0 0 0 0,-1 1 13 0 0,-7 13 55 0 0,1 0 0 0 0,1 0 0 0 0,0 1 0 0 0,2 1 0 0 0,0-1 0 0 0,1 1 1 0 0,1 0-1 0 0,1 0 0 0 0,1 1 0 0 0,1-1 0 0 0,1 1 0 0 0,0 0 0 0 0,3 10-55 0 0,-1-22-17 0 0,0-1 0 0 0,1 1 1 0 0,0-1-1 0 0,0 0 0 0 0,1 0 0 0 0,0 0 0 0 0,1 0 1 0 0,0 0-1 0 0,0 0 0 0 0,1-1 0 0 0,0 0 0 0 0,1 0 0 0 0,-1-1 1 0 0,1 1-1 0 0,1-1 0 0 0,0 0 0 0 0,0-1 0 0 0,0 0 1 0 0,1 0-1 0 0,-1 0 0 0 0,1-1 0 0 0,1 0 0 0 0,-1-1 1 0 0,1 0-1 0 0,0 0 0 0 0,0-1 0 0 0,0 0 0 0 0,0 0 1 0 0,0-1-1 0 0,1 0 0 0 0,-1-1 0 0 0,1 0 0 0 0,4-1 17 0 0,-2 0-220 0 0,88-15-5092 0 0,-53-6-2652 0 0,-31 13 3059 0 0</inkml:trace>
  <inkml:trace contextRef="#ctx0" brushRef="#br0" timeOffset="36807.412">4631 1214 4513 0 0,'0'0'2543'0'0,"0"0"-1411"0"0,0 0-319 0 0,0 0 113 0 0,0 0 109 0 0,0 0 8 0 0,0 0-73 0 0,-16 32-127 0 0,-49 103-183 0 0,41-60 17 0 0,24-63-594 0 0,-1-4-21 0 0,0 0 1 0 0,0-1 0 0 0,1 1-1 0 0,0 0 1 0 0,0-1-1 0 0,1 1 1 0 0,0 0-1 0 0,0-1 1 0 0,1 1-1 0 0,0-1 1 0 0,1 1 0 0 0,-1-1-1 0 0,1 0 1 0 0,1 0-1 0 0,-1 0 1 0 0,1-1-1 0 0,0 1 1 0 0,1-1-1 0 0,0 0 1 0 0,-1 0 0 0 0,3 1-63 0 0,2-1 153 0 0,1 0 1 0 0,0-1-1 0 0,0 0 1 0 0,0 0-1 0 0,1-1 1 0 0,0 0-1 0 0,0-1 1 0 0,0-1-1 0 0,0 1 1 0 0,0-2-1 0 0,1 0 1 0 0,-1 0-1 0 0,0-1 1 0 0,1 0-1 0 0,-1-1 1 0 0,0 0-1 0 0,1-1 1 0 0,-1 0-1 0 0,0-1 1 0 0,0 0-1 0 0,0-1 1 0 0,-1 0 0 0 0,1 0-1 0 0,-1-1 1 0 0,0-1-1 0 0,2-1-153 0 0,-3 1-64 0 0,1 0-1 0 0,-1 0 1 0 0,-1-1-1 0 0,1 0 1 0 0,-1 0-1 0 0,0-1 1 0 0,-1 0 0 0 0,0-1-1 0 0,0 0 1 0 0,-1 0-1 0 0,0 0 1 0 0,0-1-1 0 0,-1 1 1 0 0,0-1-1 0 0,-1-1 1 0 0,0 1 0 0 0,-1-1-1 0 0,0 1 1 0 0,-1-1-1 0 0,0 0 1 0 0,-1 0-1 0 0,0 0 1 0 0,0 0 0 0 0,-1 0-1 0 0,-1-8 65 0 0,-20-14-3669 0 0,3 16-2512 0 0,6 8-2901 0 0</inkml:trace>
  <inkml:trace contextRef="#ctx0" brushRef="#br0" timeOffset="37089.41">4441 1541 1064 0 0,'0'0'1961'0'0,"0"0"256"0"0,0 0 319 0 0,0 0 35 0 0,0 0-300 0 0,0 0-376 0 0,0 0-371 0 0,0 0-306 0 0,0 0-226 0 0,32-7-204 0 0,100-27-182 0 0,15-5 1601 0 0,-82 38-1265 0 0,5 35-273 0 0,-57-29-899 0 0,1-2-1 0 0,0 0 1 0 0,-1 0-1 0 0,1-1 1 0 0,0-1-1 0 0,0 0 1 0 0,0-1-1 0 0,0 0 1 0 0,1-2-1 0 0,-2 1 1 0 0,10-3 230 0 0,8-4-4040 0 0,-17 3-844 0 0,-8 3 1592 0 0,5-2-5418 0 0</inkml:trace>
  <inkml:trace contextRef="#ctx0" brushRef="#br0" timeOffset="37957.445">4883 1416 0 0 0,'0'0'603'0'0,"0"0"145"0"0,11-4 2325 0 0,-7 2 1914 0 0,-4 1-4181 0 0,-14-37 4681 0 0,-32-14-4157 0 0,41 46-1124 0 0,-113-63 10 0 0,32 51-1895 0 0,56 19-1467 0 0,3 4-3473 0 0,16-1 607 0 0</inkml:trace>
  <inkml:trace contextRef="#ctx0" brushRef="#br0" timeOffset="41815.047">5411 83 0 0 0,'0'0'812'0'0,"0"0"32"0"0,0 0 79 0 0,0 0 73 0 0,0 0 71 0 0,0 0 10 0 0,0 0-52 0 0,0 0-69 0 0,0 0-117 0 0,0 0-141 0 0,0-7-161 0 0,-1-22-123 0 0,0 21-84 0 0,1 8-23 0 0,0 0 20 0 0,0 0-3 0 0,12 22 1191 0 0,46 130 904 0 0,-30-84-1964 0 0,-1-7-318 0 0,-3 1-1 0 0,-3 1 1 0 0,-2 1-1 0 0,-3 1 1 0 0,2 34-137 0 0,-9-8 50 0 0,-4 1 1 0 0,-5-1 0 0 0,-3 10-51 0 0,-1-68 58 0 0,-1 0 0 0 0,-2-1 0 0 0,-1 1 1 0 0,-1-1-1 0 0,-2-1 0 0 0,-1 0 1 0 0,-1 0-1 0 0,-2-2 0 0 0,-1 1 0 0 0,-1-2 1 0 0,-2 0-1 0 0,0-1 0 0 0,-6 3-58 0 0,-24 25-488 0 0,-3-2-1 0 0,-1-2 0 0 0,-3-3 1 0 0,-2-2-1 0 0,-27 13 489 0 0,56-37-3539 0 0,10-8-2068 0 0,11-9-261 0 0</inkml:trace>
  <inkml:trace contextRef="#ctx0" brushRef="#br0" timeOffset="42646.488">3430 61 0 0 0,'0'0'383'0'0,"0"0"378"0"0,0 0 75 0 0,0 0-105 0 0,0 0-143 0 0,0 0-121 0 0,-2-4-65 0 0,-8-13-13 0 0,-15 35 1983 0 0,2 18-1317 0 0,2 0 0 0 0,1 1 0 0 0,1 2 0 0 0,3 0-1 0 0,1 0 1 0 0,-3 17-1055 0 0,-3 27 741 0 0,4 1 0 0 0,4 1-1 0 0,3 0 1 0 0,2 44-741 0 0,7 186 860 0 0,5-256-804 0 0,2 0-1 0 0,2 0 1 0 0,3-1-1 0 0,3 0 1 0 0,2-1-1 0 0,2-1 1 0 0,3-1-1 0 0,3 0 1 0 0,1-2-1 0 0,3-1 1 0 0,13 15-56 0 0,-28-47-21 0 0,1-1-1 0 0,0 0 1 0 0,2-2 0 0 0,0 1 0 0 0,1-2 0 0 0,1 0 0 0 0,0-1-1 0 0,8 3 22 0 0,37 11-2024 0 0,-41-25-1436 0 0,0-2-3525 0 0,-13-2 1932 0 0</inkml:trace>
  <inkml:trace contextRef="#ctx0" brushRef="#br0" timeOffset="43682.439">5868 54 0 0 0,'0'0'413'0'0,"0"0"482"0"0,0 0 307 0 0,0 0 119 0 0,0 0-34 0 0,0 0-102 0 0,0 0-114 0 0,0 0-115 0 0,0 0-93 0 0,-5 9-62 0 0,-33 80 2767 0 0,-9 89 143 0 0,-11 176-1317 0 0,35-183-1666 0 0,7 1 0 0 0,8 0 0 0 0,8 37-728 0 0,6-144 275 0 0,3-1 0 0 0,3 0 0 0 0,2-1 0 0 0,3 0 0 0 0,7 8-275 0 0,-24-65 39 0 0,1 1-1 0 0,0-1 1 0 0,1 0-1 0 0,0 0 0 0 0,0 0 1 0 0,0 0-1 0 0,1 0 1 0 0,-1-1-1 0 0,2 1 1 0 0,-1-1-1 0 0,0 1 1 0 0,1-1-1 0 0,0 0 0 0 0,0-1 1 0 0,1 1-1 0 0,-1-1 1 0 0,1 1-1 0 0,0-1 1 0 0,0-1-1 0 0,0 1 0 0 0,1-1 1 0 0,-1 0-1 0 0,1 0 1 0 0,0-1-1 0 0,0 1 1 0 0,0-1-1 0 0,0-1 1 0 0,6 2-39 0 0,-8-3-24 0 0,1 0 0 0 0,0 0 0 0 0,-1-1 0 0 0,1 1 0 0 0,0-1 0 0 0,-1 0 0 0 0,1-1 0 0 0,-1 1 0 0 0,0-1 0 0 0,1 0 0 0 0,-1 0 0 0 0,0 0 0 0 0,0 0 0 0 0,0-1 0 0 0,0 0 0 0 0,0 0 0 0 0,-1 0 0 0 0,1 0 1 0 0,-1 0-1 0 0,0-1 0 0 0,0 1 0 0 0,0-1 0 0 0,1-2 24 0 0,20-37-2271 0 0,-15 13-6887 0 0,-7 22-1757 0 0</inkml:trace>
  <inkml:trace contextRef="#ctx0" brushRef="#br0" timeOffset="45062.42">6159 581 0 0 0,'0'0'960'0'0,"0"0"278"0"0,0 0 157 0 0,0 0 41 0 0,0 0-68 0 0,0 0-142 0 0,0 0-135 0 0,0 0-167 0 0,0 0-129 0 0,0 0-98 0 0,-4-3-56 0 0,3 2-638 0 0,1 1 48 0 0,-1-1-1 0 0,0 0 1 0 0,0 1 0 0 0,1-1 0 0 0,-1 0-1 0 0,0 1 1 0 0,0-1 0 0 0,0 1 0 0 0,0 0 0 0 0,1-1-1 0 0,-1 1 1 0 0,0 0 0 0 0,0-1 0 0 0,0 1 0 0 0,0 0-1 0 0,0 0 1 0 0,0 0 0 0 0,0 0 0 0 0,0 0 0 0 0,0 0-1 0 0,0 0 1 0 0,0 0 0 0 0,0 0 0 0 0,0 0 0 0 0,0 0-1 0 0,0 1 1 0 0,0-1 0 0 0,0 0 0 0 0,0 1-1 0 0,0-1 1 0 0,1 1 0 0 0,-1-1 0 0 0,0 1 0 0 0,0-1-1 0 0,0 1 1 0 0,1 0 0 0 0,-1-1 0 0 0,0 1 0 0 0,1 0-1 0 0,-1 0 1 0 0,0-1 0 0 0,1 2-51 0 0,-11 9 173 0 0,2 0 0 0 0,-1 1-1 0 0,1 0 1 0 0,1 1 0 0 0,0 0 0 0 0,1 0 0 0 0,1 1 0 0 0,0 0 0 0 0,1 0-1 0 0,0 1 1 0 0,1-1 0 0 0,0 1 0 0 0,2 0 0 0 0,-1 0 0 0 0,2 0-1 0 0,0 0 1 0 0,1 0 0 0 0,1 0 0 0 0,0 0 0 0 0,2 7-173 0 0,-3-16 58 0 0,1-1 0 0 0,-1 0 0 0 0,1 0 0 0 0,1 0 1 0 0,-1 0-1 0 0,1 0 0 0 0,0 0 0 0 0,0 0 0 0 0,0-1 0 0 0,1 1 1 0 0,-1-1-1 0 0,1 1 0 0 0,1-1 0 0 0,-1 0 0 0 0,0 0 0 0 0,1 0 1 0 0,0-1-1 0 0,0 1 0 0 0,0-1 0 0 0,0 0 0 0 0,0 0 1 0 0,1-1-1 0 0,-1 1 0 0 0,1-1 0 0 0,0 0 0 0 0,0 0 0 0 0,0 0 1 0 0,0-1-1 0 0,0 0 0 0 0,0 0 0 0 0,0 0 0 0 0,0 0 0 0 0,0-1 1 0 0,1 0-1 0 0,-1 0 0 0 0,0 0 0 0 0,3-1-58 0 0,14-6 184 0 0,0-1 1 0 0,-1 0-1 0 0,0-1 0 0 0,-1-2 1 0 0,0 0-1 0 0,0-1 0 0 0,-2-1 1 0 0,1-1-1 0 0,-1 0 0 0 0,-1-1 1 0 0,-1-1-1 0 0,0-1 0 0 0,-1 0 1 0 0,11-18-185 0 0,-10 14 86 0 0,0-1 0 0 0,-2-1 0 0 0,0-1 0 0 0,-1 0 0 0 0,-2-1 0 0 0,0 0 0 0 0,-2 0 0 0 0,0-5-86 0 0,-6 19-43 0 0,-2-1 0 0 0,1 0 0 0 0,-2 1 1 0 0,1-1-1 0 0,-2 0 0 0 0,0 0 0 0 0,0 1 0 0 0,-1-1 0 0 0,0 0 1 0 0,-1 1-1 0 0,0 0 0 0 0,-1-1 0 0 0,0 1 0 0 0,-1 1 1 0 0,0-1-1 0 0,-1 1 0 0 0,0 0 0 0 0,-1 0 0 0 0,0 0 0 0 0,0 1 1 0 0,-1 0-1 0 0,0 1 0 0 0,-1 0 0 0 0,0 0 0 0 0,0 1 1 0 0,0 0-1 0 0,-1 0 0 0 0,-8-3 43 0 0,12 6-46 0 0,0 0 1 0 0,-1 1-1 0 0,0 0 1 0 0,0 0-1 0 0,0 1 1 0 0,0 0-1 0 0,0 0 0 0 0,0 0 1 0 0,0 1-1 0 0,-1 0 1 0 0,1 0-1 0 0,0 1 1 0 0,-1 0-1 0 0,1 1 1 0 0,0-1-1 0 0,-1 1 0 0 0,1 1 1 0 0,0-1-1 0 0,0 1 1 0 0,0 1-1 0 0,0-1 1 0 0,0 1-1 0 0,0 0 1 0 0,1 1-1 0 0,-5 2 46 0 0,0 3-10 0 0,0 1 1 0 0,1 0-1 0 0,0 1 0 0 0,1 0 0 0 0,0 0 1 0 0,0 1-1 0 0,1 0 0 0 0,1 0 0 0 0,0 1 1 0 0,1 0-1 0 0,0 0 0 0 0,1 1 0 0 0,1 0 1 0 0,0 0-1 0 0,0 0 0 0 0,2 0 0 0 0,0 0 1 0 0,0 1-1 0 0,1-1 0 0 0,1 1 0 0 0,1-1 1 0 0,0 0-1 0 0,1 3 10 0 0,0-6 40 0 0,1 0 0 0 0,1-1 1 0 0,-1 1-1 0 0,2-1 0 0 0,-1 0 1 0 0,2 0-1 0 0,-1 0 0 0 0,1-1 0 0 0,1 0 1 0 0,-1 0-1 0 0,2 0 0 0 0,-1-1 0 0 0,1 0 1 0 0,0-1-1 0 0,1 1 0 0 0,0-2 0 0 0,0 1 1 0 0,0-1-1 0 0,1-1 0 0 0,8 4-40 0 0,3 1 107 0 0,0-1 1 0 0,1-1-1 0 0,0 0 0 0 0,0-2 1 0 0,1-1-1 0 0,-1-1 0 0 0,1-1 1 0 0,0-1-1 0 0,14 0-107 0 0,-35-2-37 0 0,11 1 68 0 0,1-1 0 0 0,-1 0-1 0 0,0-1 1 0 0,0-1 0 0 0,0 0 0 0 0,-1 0 0 0 0,1-1 0 0 0,0-1-1 0 0,-1 0 1 0 0,5-3-31 0 0,26-38-3580 0 0,-42 40 2303 0 0,-1 5-8464 0 0,0 0 9712 0 0,0 0-7609 0 0</inkml:trace>
  <inkml:trace contextRef="#ctx0" brushRef="#br0" timeOffset="45425.437">6934 345 5761 0 0,'0'0'1295'0'0,"0"0"-43"0"0,0 0-21 0 0,0 0 24 0 0,0 0-40 0 0,0 0-109 0 0,0 0-169 0 0,0 0-144 0 0,0 0-137 0 0,0 0-136 0 0,-31 31-131 0 0,-95 100-105 0 0,122-129-268 0 0,1 1 0 0 0,0 0-1 0 0,0 0 1 0 0,0 0-1 0 0,0 0 1 0 0,0 0 0 0 0,1 1-1 0 0,-1-1 1 0 0,1 1 0 0 0,0-1-1 0 0,0 1 1 0 0,0 0 0 0 0,1 0-1 0 0,-1 0 1 0 0,1 0 0 0 0,0 0-1 0 0,0 0 1 0 0,1 1 0 0 0,-1-1-1 0 0,1 0-15 0 0,-1 9 77 0 0,0-2 3 0 0,-1-1 0 0 0,2 1-1 0 0,-1-1 1 0 0,1 1 0 0 0,1-1 0 0 0,0 1 0 0 0,1-1 0 0 0,-1 0 0 0 0,2 1 0 0 0,0-1 0 0 0,0 0 0 0 0,1 0 0 0 0,0-1 0 0 0,0 1 0 0 0,1-1 0 0 0,1 0 0 0 0,4 7-80 0 0,-2-7 155 0 0,0-1 1 0 0,1 0-1 0 0,0 0 1 0 0,0-1-1 0 0,1 0 1 0 0,-1 0 0 0 0,2-1-1 0 0,-1-1 1 0 0,0 0-1 0 0,1 0 1 0 0,0-1-1 0 0,0 0 1 0 0,1-1-1 0 0,-1 0 1 0 0,1-1 0 0 0,-1 0-1 0 0,1-1 1 0 0,0 0-1 0 0,-1-1 1 0 0,1-1-1 0 0,0 1 1 0 0,0-2-1 0 0,-1 0 1 0 0,1 0 0 0 0,-1-1-1 0 0,0 0 1 0 0,0-1-1 0 0,2-1-155 0 0,1 0 78 0 0,0-1-1 0 0,0-1 1 0 0,-1 0-1 0 0,1-1 1 0 0,-2 0-1 0 0,1-1 1 0 0,-1 0-1 0 0,0-1 1 0 0,-1-1-1 0 0,0 0 1 0 0,-1 0-1 0 0,0-1 1 0 0,-1 0-1 0 0,0-1 1 0 0,-1 0-1 0 0,-1 0 1 0 0,0-1-1 0 0,0 1 1 0 0,-2-2-1 0 0,0 1 1 0 0,0-1-1 0 0,-1 0 1 0 0,-1 1-1 0 0,0-2 1 0 0,-1-8-78 0 0,-3 17-92 0 0,0 1 0 0 0,-1-1 0 0 0,0 1-1 0 0,0-1 1 0 0,0 1 0 0 0,-1 0 0 0 0,0 0 0 0 0,0 0 0 0 0,0 0 0 0 0,-1 0-1 0 0,0 1 1 0 0,0-1 0 0 0,-1 1 0 0 0,0 0 0 0 0,1 1 0 0 0,-1-1 0 0 0,-1 1 0 0 0,1 0-1 0 0,-1 0 1 0 0,0 1 0 0 0,-4-3 92 0 0,-7-3-515 0 0,0 1-1 0 0,0 1 0 0 0,0 1 1 0 0,-1 0-1 0 0,0 1 1 0 0,0 1-1 0 0,-7 0 516 0 0,9 1-855 0 0,-1 2 0 0 0,1 0 0 0 0,0 1 0 0 0,-1 1 0 0 0,1 0 0 0 0,0 1 0 0 0,-14 4 855 0 0,-61 25-9093 0 0,67-19 4979 0 0</inkml:trace>
  <inkml:trace contextRef="#ctx0" brushRef="#br0" timeOffset="45763.302">6735 702 2465 0 0,'0'0'2507'0'0,"0"0"-623"0"0,0 0-284 0 0,0 0-170 0 0,0 0-106 0 0,0 0-127 0 0,0 0-113 0 0,0 0-67 0 0,0 0-76 0 0,0 0-77 0 0,0 0-103 0 0,0 0-105 0 0,0 0-102 0 0,19-25-89 0 0,58-76-57 0 0,-57 76-54 0 0,-20 25 15 0 0,0 0-50 0 0,0 0-78 0 0,0 0-90 0 0,0 0-144 0 0,24 8-66 0 0,108 29 2439 0 0,-97-31-1901 0 0,107 20 799 0 0,-89-25-1600 0 0,-42-1-3915 0 0,0-1-4200 0 0,-7 1-2139 0 0</inkml:trace>
  <inkml:trace contextRef="#ctx0" brushRef="#br0" timeOffset="46163.521">5960 1184 4105 0 0,'0'0'1276'0'0,"0"0"-238"0"0,0 0-162 0 0,0 0 35 0 0,0 0 94 0 0,0 0 169 0 0,0 0 129 0 0,0 0 34 0 0,0 0-56 0 0,0 0-141 0 0,0 0-166 0 0,31 7-141 0 0,102 20-90 0 0,-35-24 365 0 0,-78-7-863 0 0,391-66 2324 0 0,-323 56-2538 0 0,66-12-1147 0 0,2 6 1 0 0,115 3 1115 0 0,-210 17-2076 0 0,-18 0-1039 0 0,-1 0-4381 0 0,-24 0 465 0 0</inkml:trace>
  <inkml:trace contextRef="#ctx0" brushRef="#br0" timeOffset="46860.369">6657 1435 3129 0 0,'0'0'2572'0'0,"0"0"-839"0"0,0 0-301 0 0,0 0-33 0 0,0 0-67 0 0,0 0-164 0 0,0 0-203 0 0,0 0-153 0 0,0 0-99 0 0,0 0-111 0 0,0 0-116 0 0,0 0-119 0 0,0 0-111 0 0,-31 11-44 0 0,-100 38-9 0 0,73-13 158 0 0,53-29-281 0 0,-2 2-47 0 0,0-1 0 0 0,1 1-1 0 0,0 0 1 0 0,1 0 0 0 0,0 0-1 0 0,1 1 1 0 0,0 0 0 0 0,0 0-1 0 0,1 0 1 0 0,0 0-1 0 0,0 0 1 0 0,2 1 0 0 0,-1-1-1 0 0,1 1 1 0 0,1-1 0 0 0,0 1-1 0 0,0 0 1 0 0,1-1 0 0 0,2 8-33 0 0,1-12 99 0 0,0-1 1 0 0,1 1 0 0 0,0-1-1 0 0,1 0 1 0 0,-1-1 0 0 0,1 1 0 0 0,-1-1-1 0 0,1 0 1 0 0,1-1 0 0 0,-1 0-1 0 0,0 0 1 0 0,1 0 0 0 0,0 0-1 0 0,-1-1 1 0 0,1 0 0 0 0,0-1 0 0 0,0 0-1 0 0,0 0 1 0 0,0 0 0 0 0,1-1-1 0 0,-1 0 1 0 0,0 0 0 0 0,0 0-1 0 0,0-1 1 0 0,0-1 0 0 0,0 1 0 0 0,0-1-1 0 0,0 0 1 0 0,2-1-100 0 0,18-9 199 0 0,-1-1 0 0 0,0-1 0 0 0,-1-1 0 0 0,0-1 0 0 0,-1-1 0 0 0,-1-2 0 0 0,-1 0 0 0 0,-1-1 0 0 0,0-1 1 0 0,-2-1-1 0 0,0-1 0 0 0,-1-1 0 0 0,-2 0 0 0 0,0-1 0 0 0,10-25-199 0 0,-20 40-68 0 0,0 0 0 0 0,-1 0 0 0 0,0-1 0 0 0,-1 0 0 0 0,0 1 0 0 0,0-2 0 0 0,-2 1 0 0 0,1 0 0 0 0,-1 0 0 0 0,-1-1 0 0 0,0 1 0 0 0,-1-1 0 0 0,0 0 0 0 0,0 1 0 0 0,-1-1 0 0 0,-1 1 1 0 0,0 0-1 0 0,-1-1 0 0 0,0 1 0 0 0,0 0 0 0 0,-1 0 0 0 0,-1 1 0 0 0,0-1 0 0 0,0 1 0 0 0,-3-2 68 0 0,5 9-66 0 0,-1 0 1 0 0,1 0 0 0 0,-1 1-1 0 0,0-1 1 0 0,0 1 0 0 0,0 0-1 0 0,0 0 1 0 0,0 0 0 0 0,-1 1-1 0 0,1 0 1 0 0,0 0 0 0 0,-1 0-1 0 0,1 0 1 0 0,-1 0 0 0 0,1 1-1 0 0,-1 0 1 0 0,1 0 0 0 0,-1 0-1 0 0,1 1 1 0 0,-1 0 0 0 0,1-1-1 0 0,-1 1 1 0 0,1 1-1 0 0,0-1 1 0 0,-1 1 0 0 0,1 0-1 0 0,0 0 1 0 0,0 0 0 0 0,0 0-1 0 0,0 1 1 0 0,1-1 0 0 0,-4 4 65 0 0,-2 2 5 0 0,0 0 1 0 0,0 1 0 0 0,1 0-1 0 0,0 1 1 0 0,1-1 0 0 0,0 1-1 0 0,0 1 1 0 0,1-1 0 0 0,1 1-1 0 0,0 0 1 0 0,0 1 0 0 0,1-1-1 0 0,0 1 1 0 0,1 0 0 0 0,1 0-1 0 0,0 0 1 0 0,0 0-1 0 0,1 0 1 0 0,1 1 0 0 0,0-1-1 0 0,1 9-5 0 0,1-12 38 0 0,0-1-1 0 0,0 0 0 0 0,1 0 0 0 0,0 0 0 0 0,0 0 0 0 0,1-1 1 0 0,0 1-1 0 0,0-1 0 0 0,0 0 0 0 0,1 0 0 0 0,0-1 0 0 0,1 1 1 0 0,0-1-1 0 0,0 0 0 0 0,0 0 0 0 0,1-1 0 0 0,-1 0 0 0 0,1 0 1 0 0,0-1-1 0 0,3 2-37 0 0,160 65 721 0 0,-158-67-675 0 0,58 18-2218 0 0,-67-14-12441 0 0,-3-8 9239 0 0</inkml:trace>
  <inkml:trace contextRef="#ctx0" brushRef="#br0" timeOffset="47946.943">7293 1210 1240 0 0,'0'0'2267'0'0,"0"0"-501"0"0,0 0-256 0 0,0 0-66 0 0,0 0 23 0 0,0 0-29 0 0,0 0-122 0 0,0 0-157 0 0,0 0-162 0 0,0 0-152 0 0,0 0-187 0 0,0 0-149 0 0,1-2-117 0 0,0 2-361 0 0,-1 0 0 0 0,1 0 0 0 0,-1 0 0 0 0,1-1 0 0 0,-1 1 0 0 0,1 0 0 0 0,-1 0 0 0 0,1 0 0 0 0,0 0 0 0 0,-1 0 0 0 0,1 0 0 0 0,-1 0 0 0 0,1 1 0 0 0,-1-1 0 0 0,1 0 0 0 0,-1 0 0 0 0,1 0 0 0 0,-1 0 0 0 0,1 1 0 0 0,-1-1 0 0 0,0 0 0 0 0,1 0 0 0 0,-1 1 0 0 0,1-1 0 0 0,-1 0 0 0 0,1 1 0 0 0,-1-1 0 0 0,0 0 0 0 0,1 1 0 0 0,-1-1 0 0 0,0 1 0 0 0,1-1 0 0 0,-1 1 0 0 0,0-1 0 0 0,0 0 0 0 0,0 1 0 0 0,1-1 0 0 0,-1 1 0 0 0,0-1 0 0 0,0 1 0 0 0,0-1 0 0 0,0 1 0 0 0,0 0 0 0 0,0-1 0 0 0,0 1 0 0 0,0-1 0 0 0,0 1 0 0 0,0-1 0 0 0,0 1 0 0 0,0-1 0 0 0,0 1 0 0 0,0-1 0 0 0,-1 1 0 0 0,1-1 0 0 0,0 1 0 0 0,0-1 0 0 0,-1 1 0 0 0,1-1 0 0 0,0 0 0 0 0,0 1 0 0 0,-1-1 0 0 0,1 1 0 0 0,0-1 0 0 0,-1 0 0 0 0,1 1 0 0 0,-1-1 0 0 0,1 1-31 0 0,-1 5 42 0 0,0 13 114 0 0,-2 0 1 0 0,-1 0-1 0 0,0 0 1 0 0,-1-1-1 0 0,-1 0 1 0 0,-1 0-1 0 0,0 0 0 0 0,-9 13-156 0 0,-4 15 29 0 0,1-7-86 0 0,13-31 58 0 0,2 1 1 0 0,-1-1-1 0 0,1 1 0 0 0,0 1 1 0 0,1-1-1 0 0,0 0 0 0 0,0 1 0 0 0,1-1 1 0 0,1 1-1 0 0,-1 0 0 0 0,1 0 1 0 0,1-1-1 0 0,0 1-1 0 0,2-7 41 0 0,0-2 1 0 0,0 1-1 0 0,0 0 1 0 0,1 0-1 0 0,-1-1 0 0 0,1 1 1 0 0,-1-1-1 0 0,1 0 1 0 0,-1 1-1 0 0,1-1 0 0 0,0-1 1 0 0,-1 1-1 0 0,1 0 0 0 0,0-1 1 0 0,0 1-1 0 0,-1-1 1 0 0,1 0-1 0 0,0 0 0 0 0,0 0 1 0 0,0 0-1 0 0,0 0 1 0 0,-1-1-1 0 0,1 1 0 0 0,2-1-41 0 0,5 0 182 0 0,116-36 645 0 0,-45 4-1021 0 0,-64 17-1500 0 0,-22-5-5623 0 0,2 18 2221 0 0,2-1-2972 0 0</inkml:trace>
  <inkml:trace contextRef="#ctx0" brushRef="#br0" timeOffset="48191.717">7020 1413 8138 0 0,'0'0'1040'0'0,"0"0"-129"0"0,0 0 113 0 0,0 0 139 0 0,0 0-53 0 0,0 0-145 0 0,0 0-159 0 0,0 0-132 0 0,0 0-91 0 0,35 3-117 0 0,113 8-114 0 0,-45-22 90 0 0,-81 7-739 0 0,141-29 484 0 0,-110 18-2872 0 0,-2-3-3467 0 0,-33 11-2575 0 0</inkml:trace>
  <inkml:trace contextRef="#ctx0" brushRef="#br0" timeOffset="49060.422">7528 36 0 0 0,'0'0'556'0'0,"0"0"575"0"0,0 0 213 0 0,0 0 74 0 0,0 0 2 0 0,0 0-61 0 0,0 0-95 0 0,0 0-142 0 0,0 0-86 0 0,-3-7-48 0 0,-9-17-34 0 0,21 19 2543 0 0,53 105 116 0 0,-24-15-3194 0 0,-3 2 0 0 0,-4 1 0 0 0,-4 1 1 0 0,-4 2-1 0 0,3 41-419 0 0,-8-28-77 0 0,-5 1-1 0 0,-4 1 1 0 0,-5-1 0 0 0,-6 42 77 0 0,-5-101 33 0 0,-2 0 1 0 0,-2-1-1 0 0,-2 0 1 0 0,-1-1 0 0 0,-4 2-34 0 0,9-24-20 0 0,0-1 0 0 0,-2 0 0 0 0,-1 0 0 0 0,0-1 1 0 0,-1-1-1 0 0,-1 0 0 0 0,-1 0 0 0 0,-1-2 0 0 0,-1 0 1 0 0,0-1-1 0 0,-1 0 0 0 0,-2 0 20 0 0,-6 2-1171 0 0,0 0 0 0 0,-1-2 0 0 0,0-1 1 0 0,-1-1-1 0 0,-17 4 1171 0 0,-3 3-7746 0 0,33-16-73 0 0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2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1097 1 6121 0 0,'0'0'1010'0'0,"0"0"-173"0"0,0 0-55 0 0,0 0 235 0 0,0 0 242 0 0,0 0 54 0 0,0 0-136 0 0,-14 32-253 0 0,-43 106-246 0 0,20-45 19 0 0,27-62-519 0 0,-2-2 0 0 0,-1 1 0 0 0,-1-2 0 0 0,-1 0 0 0 0,-2 0 0 0 0,0-2 0 0 0,-7 7-178 0 0,-5-1 115 0 0,-2-1-1 0 0,0-2 1 0 0,-2-1 0 0 0,-1-1-1 0 0,-1-2 1 0 0,-2-2 0 0 0,0-1 0 0 0,-1-2-1 0 0,-1-1 1 0 0,-1-3 0 0 0,0-1-1 0 0,-33 8-114 0 0,41-15 47 0 0,0-1-1 0 0,-1-1 0 0 0,0-1 0 0 0,1-2 1 0 0,-1-2-1 0 0,0-1 0 0 0,-4-1-46 0 0,32 0 16 0 0,0 0-1 0 0,0 0 0 0 0,1 0 0 0 0,-1-1 0 0 0,0 1 1 0 0,0-1-1 0 0,1 0 0 0 0,-1 0 0 0 0,1-1 0 0 0,-1 1 1 0 0,1-1-1 0 0,0 0 0 0 0,0-1 0 0 0,1 1 0 0 0,-1 0 0 0 0,1-1 1 0 0,-1 0-1 0 0,1 0 0 0 0,0 0 0 0 0,0 0 0 0 0,1 0 1 0 0,-1-1-1 0 0,1 1 0 0 0,0-1 0 0 0,0 0 0 0 0,1 0 1 0 0,-1 1-1 0 0,1-1 0 0 0,0 0 0 0 0,1 0 0 0 0,-1 0 1 0 0,1 0-1 0 0,0 0 0 0 0,0 0 0 0 0,0 0 0 0 0,1 0 1 0 0,0 0-1 0 0,0-2-15 0 0,1-9-3 0 0,0 1 0 0 0,1-1 1 0 0,0 1-1 0 0,1 0 0 0 0,1 0 0 0 0,0 1 0 0 0,1 0 1 0 0,1 0-1 0 0,0 0 0 0 0,1 0 0 0 0,1 1 1 0 0,0 1-1 0 0,0-1 0 0 0,4-2 3 0 0,14-15 234 0 0,2 1 0 0 0,1 1-1 0 0,1 1 1 0 0,30-19-234 0 0,-54 40 49 0 0,1-1 0 0 0,0 1 0 0 0,0 1 0 0 0,0-1-1 0 0,1 1 1 0 0,0 1 0 0 0,0 0 0 0 0,0 0 0 0 0,0 1 0 0 0,1 0 0 0 0,0 0 0 0 0,-1 1 0 0 0,1 0 0 0 0,0 1-1 0 0,0 0 1 0 0,0 1 0 0 0,0 0 0 0 0,0 1 0 0 0,0 0 0 0 0,-1 0 0 0 0,1 1 0 0 0,0 0 0 0 0,0 1 0 0 0,-1 0-1 0 0,0 0 1 0 0,0 1 0 0 0,3 1-49 0 0,16 20 379 0 0,0 1 0 0 0,-2 1 0 0 0,-1 1 0 0 0,-1 1 0 0 0,4 9-379 0 0,117 124 1153 0 0,-128-147-1091 0 0,2-1 0 0 0,0-1 0 0 0,0 0 0 0 0,1-2 0 0 0,1 0 0 0 0,0-1 0 0 0,0-1 0 0 0,14 3-62 0 0,61 1-2211 0 0,-84-12 963 0 0,12-2-1387 0 0,-7-2-3865 0 0,-6-1-4653 0 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3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6 715 11546 0 0,'0'0'979'0'0,"0"0"-113"0"0,0 0 46 0 0,0 0 268 0 0,0 0 137 0 0,0 0-96 0 0,0 0-210 0 0,0 0-208 0 0,0 0-170 0 0,32 0-166 0 0,100 0-103 0 0,121-26 220 0 0,-237 26-761 0 0,47 0-730 0 0,-22 0-3016 0 0,-28 4-4038 0 0,-9 0-954 0 0</inkml:trace>
  <inkml:trace contextRef="#ctx0" brushRef="#br0" timeOffset="241.994">1 1083 9682 0 0,'0'0'3273'0'0,"0"0"-1729"0"0,0 0-289 0 0,0 0 119 0 0,0 0-15 0 0,0 0-124 0 0,0 0-186 0 0,36 3-163 0 0,118 10-169 0 0,22-16 537 0 0,-136-2-1245 0 0,33-5-463 0 0,-35 5-1250 0 0,-1 1-3569 0 0,-21 1-4668 0 0</inkml:trace>
  <inkml:trace contextRef="#ctx0" brushRef="#br0" timeOffset="1165.264">1245 564 0 0 0,'0'0'636'0'0,"0"0"23"0"0,0 0 52 0 0,0 0 124 0 0,0 0 183 0 0,0 0 183 0 0,0 0 67 0 0,-27 35-45 0 0,-84 110-120 0 0,67-67 254 0 0,41-65-1102 0 0,1-9-139 0 0,0 0 0 0 0,1 1 0 0 0,-1-1 0 0 0,1 0 0 0 0,0 0 0 0 0,0 1 0 0 0,0-1 0 0 0,0 0 0 0 0,1 1 0 0 0,0-1 0 0 0,0 1 0 0 0,0-1 0 0 0,0 1 0 0 0,1-1 0 0 0,0 0 0 0 0,0 1 0 0 0,0-1 0 0 0,0 0 0 0 0,1 1 0 0 0,-1-1 0 0 0,1 0 0 0 0,0 0 0 0 0,0 0 0 0 0,1-1 0 0 0,-1 1 0 0 0,1 0 0 0 0,0-1 0 0 0,0 0 0 0 0,0 0 0 0 0,0 0 0 0 0,1 0 0 0 0,-1 0 0 0 0,1 0 0 0 0,0-1 0 0 0,0 0 0 0 0,0 0 0 0 0,0 0 0 0 0,0 0 0 0 0,0-1 0 0 0,2 1-116 0 0,17-4 393 0 0,-1 0-1 0 0,1-2 1 0 0,-1-1 0 0 0,0-1-1 0 0,0-1 1 0 0,-1 0 0 0 0,0-2-1 0 0,0 0 1 0 0,-1-2 0 0 0,0 0-1 0 0,-1-1 1 0 0,0-1 0 0 0,-1-1-1 0 0,5-6-392 0 0,11-3 293 0 0,12-10-44 0 0,-1-2-1 0 0,-2-2 1 0 0,-1-2-1 0 0,-2-2 1 0 0,-2-1-1 0 0,-2-2 0 0 0,30-48-248 0 0,-55 75 39 0 0,-1-2 0 0 0,0 0 0 0 0,-2 0 0 0 0,0 0 0 0 0,-1-1 0 0 0,-1 0 0 0 0,-1-1 0 0 0,2-15-39 0 0,-5 26-28 0 0,-1 0 0 0 0,-1 0 1 0 0,1 0-1 0 0,-1 0 0 0 0,-1 0 1 0 0,0 0-1 0 0,-1 0 0 0 0,1 0 1 0 0,-2 0-1 0 0,0 1 0 0 0,0-1 1 0 0,0 1-1 0 0,-1-1 0 0 0,-1 1 1 0 0,1 1-1 0 0,-2-1 0 0 0,1 1 1 0 0,-7-8 27 0 0,5 8-34 0 0,0 0 0 0 0,0 1 1 0 0,-1 0-1 0 0,0 1 0 0 0,0 0 1 0 0,0 0-1 0 0,-1 0 0 0 0,0 1 1 0 0,0 1-1 0 0,-1-1 0 0 0,1 1 1 0 0,-1 1-1 0 0,0 0 0 0 0,0 0 0 0 0,0 1 1 0 0,0 1-1 0 0,0-1 0 0 0,0 2 1 0 0,-1-1-1 0 0,1 1 0 0 0,0 1 1 0 0,-1 0-1 0 0,1 0 0 0 0,0 1 1 0 0,0 0-1 0 0,0 1 0 0 0,0 0 1 0 0,1 1-1 0 0,-1 0 0 0 0,1 0 1 0 0,-3 3 33 0 0,-3 5 27 0 0,0 1 0 0 0,2 0 0 0 0,-1 0 1 0 0,2 2-1 0 0,0-1 0 0 0,1 2 0 0 0,0-1 0 0 0,1 2 1 0 0,1-1-1 0 0,1 1 0 0 0,0 1 0 0 0,1-1 1 0 0,1 1-1 0 0,0 1 0 0 0,2-1 0 0 0,0 1 1 0 0,1-1-1 0 0,1 1 0 0 0,1 0 0 0 0,0 0 1 0 0,2 3-28 0 0,1-4 46 0 0,0 0 1 0 0,2-1-1 0 0,0 0 0 0 0,1 1 1 0 0,0-2-1 0 0,2 1 1 0 0,0 0-1 0 0,1-1 1 0 0,0-1-1 0 0,1 1 1 0 0,1-2-1 0 0,1 1 0 0 0,0-1 1 0 0,1-1-1 0 0,0 0 1 0 0,1 0-1 0 0,0-2 1 0 0,1 1-1 0 0,0-2 1 0 0,1 0-1 0 0,0 0 0 0 0,1-2 1 0 0,0 0-1 0 0,0-1 1 0 0,1 0-1 0 0,0-1 1 0 0,0-1-1 0 0,0-1 1 0 0,17 2-47 0 0,185 5-136 0 0,-153-20-1752 0 0,-45 2-1699 0 0,-2-2-4000 0 0,-11 5-2339 0 0</inkml:trace>
  <inkml:trace contextRef="#ctx0" brushRef="#br0" timeOffset="6053.345">2154 800 0 0 0,'0'0'264'0'0,"0"0"551"0"0,0 0 166 0 0,0 0 26 0 0,0 0 16 0 0,0 0 1 0 0,0 0-46 0 0,0 0-106 0 0,0 0-88 0 0,26-5-74 0 0,82-17-25 0 0,-51-3 882 0 0,-27-1-938 0 0,-2-1 0 0 0,0-1 0 0 0,-2-1 0 0 0,-1-1 0 0 0,-1-1 0 0 0,-2-2 0 0 0,14-27-629 0 0,-31 54 49 0 0,-1 0 0 0 0,1-1 0 0 0,-2 1 0 0 0,1-1 0 0 0,-1 0 0 0 0,0 0 0 0 0,0 0 0 0 0,-1 0 0 0 0,0-1 0 0 0,0 1 0 0 0,-1-1 0 0 0,0 1 0 0 0,0-1 0 0 0,-1 1 0 0 0,0-1 0 0 0,0-1-49 0 0,-1 8-48 0 0,-1 1 1 0 0,1-1-1 0 0,0 0 0 0 0,-1 0 1 0 0,1 1-1 0 0,-1-1 1 0 0,1 1-1 0 0,-1-1 0 0 0,0 1 1 0 0,1 0-1 0 0,-1 0 1 0 0,1-1-1 0 0,-1 1 0 0 0,1 0 1 0 0,-1 1-1 0 0,0-1 0 0 0,1 0 1 0 0,-1 0-1 0 0,1 1 1 0 0,-1-1-1 0 0,1 0 0 0 0,-1 1 1 0 0,1 0-1 0 0,-1-1 1 0 0,1 1-1 0 0,0 0 0 0 0,-1 0 1 0 0,1 0-1 0 0,0 0 1 0 0,-1 0-1 0 0,1 0 0 0 0,0 0 1 0 0,0 0-1 0 0,0 0 1 0 0,0 1-1 0 0,0-1 48 0 0,0 0-11 0 0,-11 10-16 0 0,-1 1 0 0 0,2 1 0 0 0,0 0 0 0 0,0 0 0 0 0,1 1 0 0 0,1 1 0 0 0,0-1 0 0 0,1 2 0 0 0,1-1 0 0 0,1 1 0 0 0,0 0 0 0 0,0 0 0 0 0,2 0 0 0 0,0 1 0 0 0,1 0 0 0 0,1 0 0 0 0,0 0 0 0 0,1 0 0 0 0,1 0 0 0 0,1 8 27 0 0,0-20 45 0 0,0 0 0 0 0,-1-1-1 0 0,2 1 1 0 0,-1-1 0 0 0,0 1-1 0 0,1-1 1 0 0,0 0 0 0 0,0 1-1 0 0,0-1 1 0 0,0 0 0 0 0,1 0-1 0 0,0-1 1 0 0,0 1 0 0 0,0 0-1 0 0,0-1 1 0 0,0 0 0 0 0,1 0 0 0 0,-1 0-1 0 0,1 0 1 0 0,0 0 0 0 0,0-1-1 0 0,0 0 1 0 0,0 0 0 0 0,0 0-1 0 0,1 0 1 0 0,-1 0 0 0 0,1-1-1 0 0,-1 0 1 0 0,1 0 0 0 0,-1 0-1 0 0,4 0-44 0 0,6 0 214 0 0,0 1-1 0 0,0-2 1 0 0,0 0-1 0 0,0-1 1 0 0,0 0-1 0 0,0-1 0 0 0,0 0 1 0 0,0-1-1 0 0,-1-1 1 0 0,1 0-214 0 0,35-17 330 0 0,-1-1 1 0 0,-1-2 0 0 0,-1-2 0 0 0,-1-3-1 0 0,-1-1 1 0 0,-2-2 0 0 0,6-8-331 0 0,-42 36 11 0 0,1 0-1 0 0,-1-1 1 0 0,0 0 0 0 0,-1 0 0 0 0,1-1-1 0 0,-1 1 1 0 0,0-1 0 0 0,0 0-1 0 0,-1-1 1 0 0,0 1 0 0 0,0-1 0 0 0,0 0-1 0 0,-1 0 1 0 0,0 0 0 0 0,0 0 0 0 0,-1 0-1 0 0,0-1 1 0 0,0 1 0 0 0,-1-1 0 0 0,0-5-11 0 0,-3 11-45 0 0,0 1 0 0 0,0-1 0 0 0,0 0 1 0 0,-1 1-1 0 0,1 0 0 0 0,0-1 1 0 0,-1 1-1 0 0,1 0 0 0 0,-1 0 0 0 0,0 0 1 0 0,1 1-1 0 0,-1-1 0 0 0,0 1 0 0 0,0-1 1 0 0,1 1-1 0 0,-1 0 0 0 0,0 0 1 0 0,0 0-1 0 0,1 0 0 0 0,-1 1 0 0 0,0-1 1 0 0,-1 1 44 0 0,-5 0-114 0 0,1-1 75 0 0,-1 1 0 0 0,0 0 1 0 0,0 1-1 0 0,1 0 0 0 0,-1 1 0 0 0,1-1 1 0 0,0 2-1 0 0,0-1 0 0 0,0 1 0 0 0,0 0 1 0 0,0 1-1 0 0,1 0 0 0 0,0 0 0 0 0,0 0 1 0 0,0 1-1 0 0,1 0 0 0 0,0 1 0 0 0,0-1 1 0 0,1 1-1 0 0,-1 0 0 0 0,1 1 0 0 0,1-1 1 0 0,-1 1-1 0 0,2 0 0 0 0,-1 0 0 0 0,1 0 1 0 0,0 1-1 0 0,0-1 0 0 0,1 1 0 0 0,1-1 1 0 0,-1 1-1 0 0,1 0 0 0 0,1 0 0 0 0,-1-1 1 0 0,2 9 38 0 0,2-11 32 0 0,0 1 0 0 0,0-1 0 0 0,1 0 1 0 0,0-1-1 0 0,0 1 0 0 0,0-1 0 0 0,1 1 0 0 0,-1-1 1 0 0,1-1-1 0 0,1 1 0 0 0,-1-1 0 0 0,0 0 0 0 0,1 0 1 0 0,0 0-1 0 0,0-1 0 0 0,0 0 0 0 0,1 0 0 0 0,-1 0 1 0 0,1-1-1 0 0,-1 0 0 0 0,1-1 0 0 0,0 1 1 0 0,0-1-1 0 0,0 0 0 0 0,-1-1 0 0 0,6 0-32 0 0,9 3 166 0 0,0-2 0 0 0,1-1 0 0 0,-1 0 1 0 0,0-1-1 0 0,1-2 0 0 0,-1 0 0 0 0,0-1 0 0 0,0-1 0 0 0,-1-1 0 0 0,1-1 0 0 0,-2-1 0 0 0,1 0 0 0 0,-1-2 0 0 0,0 0 0 0 0,2-3-166 0 0,2 1 57 0 0,-1-1-1 0 0,-1-1 0 0 0,-1 0 0 0 0,0-2 0 0 0,0 0 0 0 0,-2-2 0 0 0,0 0 0 0 0,-1 0 0 0 0,-1-2 1 0 0,-1 0-1 0 0,-1-1 0 0 0,0 0 0 0 0,9-23-56 0 0,-22 43-8 0 0,0-1-1 0 0,0 0 1 0 0,0 0 0 0 0,0 0 0 0 0,0 0-1 0 0,-1 0 1 0 0,1 0 0 0 0,-1 0-1 0 0,1-1 1 0 0,-1 1 0 0 0,0 0 0 0 0,0 0-1 0 0,0 0 1 0 0,0 0 0 0 0,0-1 0 0 0,0 1-1 0 0,-1 0 1 0 0,1 0 0 0 0,-1 0-1 0 0,1 0 1 0 0,-1 0 0 0 0,0 0 0 0 0,0 0-1 0 0,0 0 1 0 0,0 0 0 0 0,0 0 0 0 0,0 0-1 0 0,-1 1 1 0 0,1-1 0 0 0,0 0 0 0 0,-1 1-1 0 0,0-1 1 0 0,1 1 0 0 0,-1 0-1 0 0,0-1 1 0 0,0 1 0 0 0,1 0 0 0 0,-1 0-1 0 0,0 0 1 0 0,0 0 0 0 0,0 1 0 0 0,0-1-1 0 0,-1 0 1 0 0,1 1 0 0 0,0-1-1 0 0,0 1 1 0 0,0 0 0 0 0,0 0 0 0 0,-1 0-1 0 0,-1 0 9 0 0,-5 3 0 0 0,0 0 0 0 0,-1 1 0 0 0,1 0 0 0 0,1 1 0 0 0,-1 0 0 0 0,1 0 0 0 0,0 1 0 0 0,0 0 0 0 0,0 0 0 0 0,1 1 0 0 0,0 0 0 0 0,0 0 0 0 0,1 1 0 0 0,0-1 0 0 0,0 1 0 0 0,1 1 0 0 0,0-1 0 0 0,0 1 0 0 0,1 0 0 0 0,0 0 0 0 0,0 0 0 0 0,1 1 0 0 0,-1 9 0 0 0,1-13-15 0 0,0 1-1 0 0,1-1 1 0 0,0 1-1 0 0,1 0 1 0 0,-1 0-1 0 0,1 0 1 0 0,1 0-1 0 0,-1 0 1 0 0,1 0-1 0 0,0 0 1 0 0,1 0-1 0 0,0 1 1 0 0,0-1-1 0 0,0-1 1 0 0,1 1-1 0 0,0 0 1 0 0,0 0-1 0 0,1-1 1 0 0,0 1-1 0 0,0-1 1 0 0,1 0-1 0 0,-1 0 1 0 0,1 0-1 0 0,0 0 1 0 0,1-1-1 0 0,0 1 1 0 0,0-1-1 0 0,0 0 1 0 0,0-1-1 0 0,4 3 16 0 0,3 1-207 0 0,1-1 0 0 0,0 0 0 0 0,1-1 1 0 0,-1 0-1 0 0,1-1 0 0 0,1-1 0 0 0,-1 0 0 0 0,0-1 0 0 0,1 0 0 0 0,7-1 207 0 0,15 1-5160 0 0,0-2-4427 0 0,-31-1 5996 0 0</inkml:trace>
  <inkml:trace contextRef="#ctx0" brushRef="#br0" timeOffset="6418.456">1267 1124 3457 0 0,'0'0'1592'0'0,"0"0"292"0"0,33-4 230 0 0,110-14 100 0 0,-1 6 2098 0 0,0 6 0 0 0,27 8-4312 0 0,-34-1 1077 0 0,901-8-270 0 0,-963 4-1410 0 0,203-12-2487 0 0,-95-7-8650 0 0,-153 17 5404 0 0</inkml:trace>
  <inkml:trace contextRef="#ctx0" brushRef="#br0" timeOffset="7197.026">2246 1396 6689 0 0,'0'0'1263'0'0,"0"0"-157"0"0,0 0-121 0 0,0 0 36 0 0,0 0 91 0 0,0 0-6 0 0,0 0-84 0 0,0 0-91 0 0,0 0-168 0 0,0 0-181 0 0,0 0-184 0 0,0 0-147 0 0,0 0-91 0 0,-30 30-41 0 0,-92 91-7 0 0,83-68 69 0 0,39-43-114 0 0,-2-3-26 0 0,0-1 1 0 0,1 1-1 0 0,0-1 1 0 0,0 1-1 0 0,0 0 1 0 0,1-1-1 0 0,0 1 1 0 0,0 0-1 0 0,1-1 1 0 0,0 1-1 0 0,0-1 1 0 0,1 1 0 0 0,0-1-1 0 0,0 1 1 0 0,0-1-1 0 0,1 0 1 0 0,-1 0-1 0 0,2 0 1 0 0,-1 0-1 0 0,1-1 1 0 0,-1 1-1 0 0,2-1 1 0 0,3 4-42 0 0,-3-4 91 0 0,1 0-1 0 0,0-1 1 0 0,0 0 0 0 0,0-1 0 0 0,1 1 0 0 0,-1-1-1 0 0,1 0 1 0 0,0-1 0 0 0,0 0 0 0 0,0 0 0 0 0,0 0 0 0 0,0-1-1 0 0,0 0 1 0 0,0 0 0 0 0,0-1 0 0 0,0 0 0 0 0,1 0 0 0 0,-1-1-1 0 0,0 0 1 0 0,6-1-91 0 0,3-1 147 0 0,-1-1-1 0 0,0 0 0 0 0,0-1 1 0 0,0-1-1 0 0,0 0 1 0 0,-1-1-1 0 0,0 0 0 0 0,0-2 1 0 0,0 0-147 0 0,13-12 102 0 0,0-2 0 0 0,-2 0 0 0 0,-1-1 0 0 0,0-2 0 0 0,-2 0 1 0 0,-1-2-1 0 0,-2 0 0 0 0,0-1 0 0 0,-2-1 0 0 0,6-17-102 0 0,-17 36-56 0 0,-1 0-1 0 0,0 0 1 0 0,-1 0-1 0 0,0 0 1 0 0,-1-1-1 0 0,0 0 1 0 0,-1 1-1 0 0,-1-1 1 0 0,1 0 0 0 0,-2 0-1 0 0,0 0 1 0 0,0 0-1 0 0,-1 0 1 0 0,-1 0-1 0 0,0 0 1 0 0,0 0-1 0 0,-1 1 1 0 0,-1-1-1 0 0,0 1 1 0 0,0 0-1 0 0,-1 0 1 0 0,-1 0-1 0 0,0 1 1 0 0,0-1-1 0 0,-1 2 1 0 0,0-1 0 0 0,-1 1-1 0 0,0 0 1 0 0,-3-3 56 0 0,7 9-26 0 0,-1 1-1 0 0,0-1 1 0 0,1 0 0 0 0,-1 1 0 0 0,0 0 0 0 0,0 1 0 0 0,0-1 0 0 0,0 1 0 0 0,0-1 0 0 0,-1 2 0 0 0,1-1 0 0 0,0 1 0 0 0,0-1 0 0 0,-1 1 0 0 0,1 1 0 0 0,0-1 0 0 0,-1 1 0 0 0,1 0 0 0 0,0 0 0 0 0,0 0 0 0 0,0 1 0 0 0,0 0 0 0 0,0 0 0 0 0,0 0-1 0 0,0 1 1 0 0,1-1 0 0 0,-1 1 0 0 0,1 0 0 0 0,0 1 0 0 0,0-1 0 0 0,0 1 0 0 0,0-1 0 0 0,1 1 0 0 0,-3 4 26 0 0,-4 5 25 0 0,0 0 1 0 0,1 0-1 0 0,1 1 1 0 0,0 1-1 0 0,1-1 1 0 0,1 1-1 0 0,0 0 0 0 0,1 1 1 0 0,0 0-1 0 0,2-1 1 0 0,-1 1-1 0 0,2 0 1 0 0,0 1-1 0 0,2-1 0 0 0,-1 0 1 0 0,2 11-26 0 0,1-12 97 0 0,0 0 1 0 0,0 0 0 0 0,2 0-1 0 0,0-1 1 0 0,0 1 0 0 0,1-1-1 0 0,1 0 1 0 0,1 0 0 0 0,0-1-1 0 0,0 0 1 0 0,1 0 0 0 0,1-1-1 0 0,0 0 1 0 0,1 0 0 0 0,0-1-1 0 0,1-1 1 0 0,0 1 0 0 0,0-2-1 0 0,1 1 1 0 0,1-2 0 0 0,0 0-1 0 0,0 0 1 0 0,0-1 0 0 0,1-1-1 0 0,0 0 1 0 0,0-1 0 0 0,0 0-1 0 0,1-2 1 0 0,0 1 0 0 0,9 0-98 0 0,89 2 150 0 0,-87-28-3002 0 0,-17 1-7500 0 0,-9 13-370 0 0</inkml:trace>
  <inkml:trace contextRef="#ctx0" brushRef="#br0" timeOffset="7544.343">3112 1231 9850 0 0,'0'0'2799'0'0,"0"0"-1389"0"0,0 0-340 0 0,0 0 154 0 0,0 0 72 0 0,0 0-97 0 0,0 0-205 0 0,0 0-250 0 0,-15 31-243 0 0,-46 99-183 0 0,21-50-55 0 0,-9 43-97 0 0,47-119-165 0 0,0 0 0 0 0,1 1-1 0 0,-1-1 1 0 0,1 0 0 0 0,0 1 0 0 0,0-1-1 0 0,1 1 1 0 0,-1-1 0 0 0,1 1 0 0 0,0-1-1 0 0,0 1 1 0 0,1-1 0 0 0,-1 1 0 0 0,1-1 0 0 0,0 1-1 0 0,0-1 1 0 0,1 0 0 0 0,-1 0 0 0 0,1 1-1 0 0,0-1 1 0 0,0 0 0 0 0,0 0 0 0 0,1-1 0 0 0,-1 1-1 0 0,1 0 1 0 0,0-1 0 0 0,0 1 0 0 0,0-1-1 0 0,0 0 1 0 0,1 0 0 0 0,0-1 0 0 0,-1 1-1 0 0,1-1 1 0 0,0 1 0 0 0,0-1 0 0 0,0 0 0 0 0,0-1-1 0 0,1 1 0 0 0,9 0-78 0 0,-1-1-1 0 0,1 0 0 0 0,-1-1 1 0 0,0-1-1 0 0,1 0 0 0 0,-1-1 1 0 0,0-1-1 0 0,1 0 0 0 0,-1 0 1 0 0,-1-1-1 0 0,1-1 0 0 0,-1 0 0 0 0,1-1 1 0 0,-2 0-1 0 0,5-3 79 0 0,8-28-3872 0 0,-22 18-6376 0 0,-2 16 3685 0 0</inkml:trace>
  <inkml:trace contextRef="#ctx0" brushRef="#br0" timeOffset="7799.55">2705 1547 7970 0 0,'0'0'1493'0'0,"0"0"-90"0"0,0 0 187 0 0,0 0 141 0 0,0 0-104 0 0,0 0-208 0 0,0 0-213 0 0,34-4-224 0 0,111-14-220 0 0,80-25 806 0 0,9 10-1884 0 0,-135 28-7859 0 0,-76 5-3005 0 0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56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51 6497 0 0,'0'0'3065'0'0,"0"0"-2443"0"0,0 0-769 0 0,0 0 15 0 0,0 0 250 0 0,0 0 347 0 0,0 0 300 0 0,0 0 166 0 0,0 0 37 0 0,0 0-66 0 0,0 34-157 0 0,-1 112-167 0 0,17 221 1545 0 0,-18-135-923 0 0,-9-172-346 0 0,11-59-577 0 0,2-7 290 0 0,17-29-456 0 0,3 2 0 0 0,0 0 0 0 0,3 1 1 0 0,0 1-1 0 0,15-12-111 0 0,-25 26-14 0 0,1 1 0 0 0,0 1 0 0 0,2 0 0 0 0,0 1 0 0 0,0 1 0 0 0,1 1 0 0 0,1 0 0 0 0,0 1 0 0 0,0 2 0 0 0,21-8 14 0 0,-37 16-5 0 0,0-1 0 0 0,0 0 0 0 0,-1 1-1 0 0,2 0 1 0 0,-1 0 0 0 0,0 0 0 0 0,0 1 0 0 0,0-1 0 0 0,0 1 0 0 0,0 0 0 0 0,0 0 0 0 0,1 1 0 0 0,-1-1 0 0 0,0 1-1 0 0,0 0 1 0 0,0 0 0 0 0,0 0 0 0 0,0 0 0 0 0,0 1 0 0 0,0 0 0 0 0,-1 0 0 0 0,1 0 0 0 0,-1 0 0 0 0,1 0-1 0 0,-1 1 1 0 0,0-1 0 0 0,1 1 0 0 0,-1 0 0 0 0,-1 0 0 0 0,1 0 0 0 0,0 1 0 0 0,-1-1 0 0 0,1 2 5 0 0,0 5 37 0 0,-1 0 0 0 0,0 0 0 0 0,0 0 0 0 0,-1 0 0 0 0,0 1 1 0 0,-1-1-1 0 0,0 1 0 0 0,-1-1 0 0 0,0 0 0 0 0,-1 1 0 0 0,0-1 1 0 0,0 0-1 0 0,-1 0 0 0 0,0 0 0 0 0,-1 0 0 0 0,0-1 0 0 0,-1 1 0 0 0,0-1 1 0 0,0 0-1 0 0,-1-1 0 0 0,0 1 0 0 0,-8 7-37 0 0,-3 3 39 0 0,-1 1-1 0 0,-1-2 1 0 0,0-1-1 0 0,-1 0 1 0 0,-1-1-1 0 0,-1-2 1 0 0,0 0-1 0 0,-17 7-38 0 0,24-13-27 0 0,-1-1-1 0 0,0 0 1 0 0,0-1-1 0 0,-1-1 1 0 0,1-1-1 0 0,-1 0 1 0 0,0-1-1 0 0,-1-1 1 0 0,1-1-1 0 0,0 0 1 0 0,-10-2 27 0 0,26 1-44 0 0,-1 0 1 0 0,1 0 0 0 0,-1 0-1 0 0,1-1 1 0 0,0 1 0 0 0,-1 0 0 0 0,1-1-1 0 0,-1 0 1 0 0,1 1 0 0 0,0-1-1 0 0,-1 0 1 0 0,1 1 0 0 0,0-1-1 0 0,0 0 1 0 0,-1 0 0 0 0,1 0 0 0 0,0 0-1 0 0,0 0 1 0 0,0-1 0 0 0,0 1-1 0 0,1 0 1 0 0,-1 0 0 0 0,0-1-1 0 0,0 1 1 0 0,1 0 0 0 0,-1-1 0 0 0,1 1-1 0 0,-1-1 1 0 0,1 1 0 0 0,-1 0-1 0 0,1-1 1 0 0,0 1 0 0 0,0-1-1 0 0,0 1 1 0 0,0-1 0 0 0,0 1 0 0 0,0-1-1 0 0,0 1 1 0 0,1-1 0 0 0,-1 1-1 0 0,0-1 1 0 0,1 1 0 0 0,-1-1-1 0 0,1 0 45 0 0,29-62-2991 0 0,49-16-7419 0 0,-61 64 4244 0 0</inkml:trace>
  <inkml:trace contextRef="#ctx0" brushRef="#br0" timeOffset="639.13">742 670 5897 0 0,'0'0'1733'0'0,"0"0"-50"0"0,0 0-11 0 0,0 0 14 0 0,0 0-95 0 0,0 0-268 0 0,0 0-243 0 0,0 0-143 0 0,0 0-127 0 0,0 0-66 0 0,0 0-64 0 0,0 0-117 0 0,0 0-96 0 0,22 11-95 0 0,70 34-51 0 0,-90-44-305 0 0,0 0-1 0 0,0 0 0 0 0,0 0 0 0 0,0-1 1 0 0,0 1-1 0 0,0 0 0 0 0,0-1 1 0 0,0 0-1 0 0,0 1 0 0 0,0-1 1 0 0,0 0-1 0 0,0 0 0 0 0,0 0 1 0 0,0 0-1 0 0,1-1 0 0 0,-1 1 0 0 0,0-1 1 0 0,0 1-1 0 0,0-1 0 0 0,0 0 1 0 0,-1 1-1 0 0,1-1 0 0 0,0 0 1 0 0,0 0-1 0 0,0 0 0 0 0,-1-1 0 0 0,1 1 1 0 0,0 0-1 0 0,-1-1 0 0 0,1 1 1 0 0,-1-1-16 0 0,6-4 76 0 0,18-10 55 0 0,-1-2 0 0 0,-1-1 0 0 0,0-1 0 0 0,-2 0 0 0 0,0-2 0 0 0,-1 0 0 0 0,-2-2 0 0 0,0 0 0 0 0,3-7-131 0 0,-21 78-413 0 0,-2-40 416 0 0,0-1 1 0 0,0 1 0 0 0,1 0 0 0 0,0 0 0 0 0,0 0 0 0 0,0 1 0 0 0,1-1 0 0 0,0 0 0 0 0,1 0 0 0 0,0 0 0 0 0,0 0-1 0 0,0 0 1 0 0,1 0 0 0 0,0 0 0 0 0,0 0 0 0 0,1-1 0 0 0,0 1 0 0 0,0-1 0 0 0,1 0 0 0 0,-1 0 0 0 0,1 0 0 0 0,1 0-1 0 0,-1 0 1 0 0,1-1 0 0 0,0 0 0 0 0,0 0 0 0 0,0 0 0 0 0,1-1 0 0 0,2 2-4 0 0,-2-3 47 0 0,1 0 0 0 0,0 0 1 0 0,0-1-1 0 0,0 0 0 0 0,0 0 0 0 0,1-1 0 0 0,-1 1 1 0 0,0-2-1 0 0,1 1 0 0 0,-1-1 0 0 0,0 0 0 0 0,1 0 1 0 0,-1-1-1 0 0,0 0 0 0 0,1-1 0 0 0,-1 0 0 0 0,0 0 1 0 0,0 0-1 0 0,0-1 0 0 0,0 0 0 0 0,-1 0 1 0 0,1 0-1 0 0,-1-1 0 0 0,0 0 0 0 0,5-4-47 0 0,29-25 178 0 0,-2-2 1 0 0,-2-1-1 0 0,-1-1 0 0 0,-1-2 0 0 0,-3-2 1 0 0,-1-1-1 0 0,-2-1 0 0 0,-2-1 1 0 0,-2-3-179 0 0,-20 40-1 0 0,7-12 1 0 0,-1-1 0 0 0,0 0 0 0 0,-1 0-1 0 0,-1-1 1 0 0,-2 0 0 0 0,0-1-1 0 0,-1 0 1 0 0,0 1 0 0 0,-2-1-1 0 0,-1-1 1 0 0,-1 1 0 0 0,-1 0 0 0 0,-1-12 0 0 0,1 35-5 0 0,-1 0 1 0 0,1-1 0 0 0,0 1 0 0 0,0 0-1 0 0,-1 0 1 0 0,1-1 0 0 0,0 1 0 0 0,-1 0-1 0 0,1-1 1 0 0,-1 1 0 0 0,1 0 0 0 0,-1-1-1 0 0,1 1 1 0 0,-1-1 0 0 0,1 1 0 0 0,-1-1-1 0 0,1 1 1 0 0,-1-1 0 0 0,0 1 0 0 0,1-1 0 0 0,-1 0-1 0 0,0 1 1 0 0,0-1 0 0 0,1 0 0 0 0,-1 1-1 0 0,0-1 1 0 0,0 0 0 0 0,1 0 0 0 0,-1 0-1 0 0,0 0 1 0 0,0 0 0 0 0,1 0 0 0 0,-1 0-1 0 0,0 0 1 0 0,0 0 0 0 0,1 0 0 0 0,-1 0-1 0 0,0-1 1 0 0,0 1 0 0 0,1 0 0 0 0,-1 0 0 0 0,0-1-1 0 0,0 1 1 0 0,1 0 0 0 0,-1-1 0 0 0,0 1-1 0 0,1-1 1 0 0,-1 1 0 0 0,1-1 0 0 0,-1 1-1 0 0,1-1 1 0 0,-1 1 0 0 0,1-1 0 0 0,-1 0-1 0 0,1 1 1 0 0,-1-1 0 0 0,1 0 0 0 0,0 1-1 0 0,-1-1 1 0 0,1 0 0 0 0,0 0 0 0 0,0 0 4 0 0,-9 33 16 0 0,2 0 0 0 0,1 0 0 0 0,1 1 1 0 0,2 0-1 0 0,1-1 0 0 0,2 1 0 0 0,2 13-16 0 0,-1 0 40 0 0,-1-11-53 0 0,2 1 0 0 0,2-1 0 0 0,1 0-1 0 0,2-1 1 0 0,1 1 0 0 0,2-1 0 0 0,1-1 0 0 0,9 18 13 0 0,4-15-1453 0 0,-23-36 984 0 0,-1 0-27 0 0,-6-19-3205 0 0,-15-9-3483 0 0,6 10-834 0 0,7 10 3784 0 0</inkml:trace>
  <inkml:trace contextRef="#ctx0" brushRef="#br0" timeOffset="884.691">1296 261 11602 0 0,'0'0'2494'0'0,"0"0"-748"0"0,0 0-568 0 0,0 0-171 0 0,0 0-55 0 0,0 0-28 0 0,0 0-81 0 0,0 0-148 0 0,0 0-161 0 0,34-6-131 0 0,108-17-105 0 0,342-47 89 0 0,-296 44-7993 0 0,-154 22-1618 0 0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505 603 0 0 0,'0'0'201'0'0,"0"0"193"0"0,0 0 21 0 0,0 0-39 0 0,0 0-35 0 0,-27 28-12 0 0,-81 88-3 0 0,78-62 170 0 0,31-46-355 0 0,-2-3 9 0 0,0-1-1 0 0,0 1 0 0 0,1 0 0 0 0,-1 0 1 0 0,1 0-1 0 0,0 0 0 0 0,0-1 0 0 0,1 1 1 0 0,-1 0-1 0 0,1 0 0 0 0,0 0 0 0 0,1-1 1 0 0,-1 1-1 0 0,1 0 0 0 0,0-1 0 0 0,0 1 1 0 0,0-1-1 0 0,1 0 0 0 0,-1 0 0 0 0,1 0 1 0 0,0 0-1 0 0,0 0 0 0 0,0-1 0 0 0,1 1 1 0 0,0-1-1 0 0,-1 0 0 0 0,1 0 0 0 0,0 0 1 0 0,0-1-1 0 0,1 1 0 0 0,-1-1 0 0 0,0 0 1 0 0,1 0-1 0 0,-1 0 0 0 0,1-1 0 0 0,2 1-149 0 0,-2-2 206 0 0,1-1-1 0 0,0 0 0 0 0,0 1 1 0 0,0-2-1 0 0,0 1 0 0 0,0-1 1 0 0,-1 0-1 0 0,1 0 0 0 0,-1 0 0 0 0,1-1 1 0 0,-1 0-1 0 0,0 0 0 0 0,0 0 1 0 0,0-1-1 0 0,-1 0 0 0 0,1 0 1 0 0,-1 0-1 0 0,1-1-205 0 0,37-35 237 0 0,-2-1 0 0 0,-2-3 0 0 0,-1-1-1 0 0,-3-2 1 0 0,-2-1 0 0 0,-2-1 0 0 0,-2-2 0 0 0,10-28-237 0 0,-30 65-98 0 0,-1-1-1 0 0,-1 0 1 0 0,0 0-1 0 0,-1-1 1 0 0,0 1 0 0 0,-2-1-1 0 0,0 0 1 0 0,0 0-1 0 0,-2-1 1 0 0,0 1 0 0 0,-1 0-1 0 0,0 0 1 0 0,-2-1-1 0 0,0 1 1 0 0,0 0 0 0 0,-2 0-1 0 0,0 0 1 0 0,-1 1-1 0 0,0-1 1 0 0,-1 1 0 0 0,-1 1-1 0 0,0-1 1 0 0,-4-4 98 0 0,7 15 16 0 0,1 0 0 0 0,-1 1-1 0 0,0-1 1 0 0,0 1 0 0 0,-1 0 0 0 0,1 0 0 0 0,-1 0 0 0 0,1 0 0 0 0,-1 1 0 0 0,0 0-1 0 0,0 0 1 0 0,0 0 0 0 0,0 1 0 0 0,0 0 0 0 0,-1 0 0 0 0,1 0 0 0 0,0 0 0 0 0,0 1-1 0 0,-1 0 1 0 0,1 0 0 0 0,0 0 0 0 0,-1 1 0 0 0,1 0 0 0 0,0 0 0 0 0,0 0 0 0 0,0 1-1 0 0,0-1 1 0 0,0 1 0 0 0,0 1 0 0 0,0-1 0 0 0,0 1 0 0 0,1-1 0 0 0,-1 1 0 0 0,1 0-1 0 0,0 1 1 0 0,0-1 0 0 0,0 1 0 0 0,1 0 0 0 0,-1 0 0 0 0,1 0 0 0 0,-1 1-16 0 0,-11 14 213 0 0,2 0 1 0 0,0 1 0 0 0,1 0-1 0 0,1 1 1 0 0,1 0 0 0 0,1 0-1 0 0,1 1 1 0 0,0 0 0 0 0,2 1 0 0 0,1 0-1 0 0,1 0 1 0 0,0 0 0 0 0,2 0-1 0 0,1 1 1 0 0,1-1 0 0 0,0 1-1 0 0,4 12-213 0 0,-2-19 128 0 0,2-1-1 0 0,0 0 0 0 0,1 0 1 0 0,1 0-1 0 0,0 0 0 0 0,1-1 1 0 0,1 0-1 0 0,0 0 0 0 0,1-1 1 0 0,0 0-1 0 0,2-1 0 0 0,-1 0 1 0 0,1-1-1 0 0,1 0 0 0 0,0 0 1 0 0,1-1-1 0 0,0-1 0 0 0,1 0 1 0 0,0-1-1 0 0,1-1 0 0 0,0 0 1 0 0,0-1-1 0 0,0 0 0 0 0,1-1 1 0 0,2-1-128 0 0,96 7-280 0 0,-90-31-3492 0 0,-16 2-5438 0 0,-6 13 3285 0 0</inkml:trace>
  <inkml:trace contextRef="#ctx0" brushRef="#br0" timeOffset="802.427">988 916 3201 0 0,'0'0'1095'0'0,"0"0"-6"0"0,0 0 291 0 0,0 0 275 0 0,0 0 22 0 0,0 0-209 0 0,0 0-256 0 0,0 0-201 0 0,0 0-145 0 0,0 0-139 0 0,0 0-159 0 0,0 0-103 0 0,32-26-79 0 0,103-78-58 0 0,-67 38 286 0 0,-45 36-285 0 0,-4 7-233 0 0,-1 0 0 0 0,-1-2 1 0 0,-1 0-1 0 0,-1-1 1 0 0,-1-1-1 0 0,3-10-96 0 0,-16 36-18 0 0,1 0 0 0 0,-1-1-1 0 0,0 1 1 0 0,0-1-1 0 0,0 1 1 0 0,-1-1 0 0 0,1 0-1 0 0,0 1 1 0 0,-1-1 0 0 0,1 0-1 0 0,0 0 1 0 0,-1 1-1 0 0,0-1 1 0 0,0 0 0 0 0,1 0-1 0 0,-1 0 1 0 0,0 1 0 0 0,0-1-1 0 0,-1 0 1 0 0,1 0-1 0 0,0 0 1 0 0,-1 1 0 0 0,1-1-1 0 0,-1 0 1 0 0,1 0-1 0 0,-1 1 1 0 0,0-1 0 0 0,0 0-1 0 0,1 1 1 0 0,-1-1 0 0 0,0 1-1 0 0,-1-1 1 0 0,1 1-1 0 0,0 0 1 0 0,0-1 0 0 0,-1 1-1 0 0,1 0 1 0 0,-1 0 0 0 0,1 0-1 0 0,-1 0 1 0 0,1 0-1 0 0,-1 0 1 0 0,1 0 0 0 0,-1 1-1 0 0,0-1 1 0 0,0 0 0 0 0,1 1-1 0 0,-1 0 1 0 0,0-1-1 0 0,-1 1 19 0 0,-68 55-849 0 0,60-43 857 0 0,2-1 0 0 0,-1 2 0 0 0,2 0 0 0 0,0 0 0 0 0,0 0 0 0 0,1 1 0 0 0,1 0 0 0 0,0 0 0 0 0,1 1 0 0 0,1-1 0 0 0,0 1 0 0 0,1 0 0 0 0,0 1 0 0 0,1-1 0 0 0,1 0 0 0 0,1 1 0 0 0,0-1 0 0 0,2 11-8 0 0,0-21 76 0 0,1 1-1 0 0,-1-1 1 0 0,2 0-1 0 0,-1 0 1 0 0,0 0-1 0 0,1 0 1 0 0,0-1-1 0 0,0 1 1 0 0,0-1 0 0 0,1 0-1 0 0,0 0 1 0 0,-1-1-1 0 0,1 1 1 0 0,0-1-1 0 0,1 0 1 0 0,-1 0-1 0 0,1-1 1 0 0,-1 0 0 0 0,1 0-1 0 0,0 0 1 0 0,-1 0-1 0 0,1-1 1 0 0,0 0-1 0 0,0-1 1 0 0,0 1-1 0 0,0-1 1 0 0,0 0 0 0 0,0 0-1 0 0,1-1-75 0 0,15-3 152 0 0,-1 0 0 0 0,0-2 0 0 0,0-1 0 0 0,-1 0 0 0 0,0-1 0 0 0,0-1 0 0 0,-1-1 0 0 0,0-1 0 0 0,-1-1-1 0 0,0 0 1 0 0,-1-1 0 0 0,0-1 0 0 0,-1-1 0 0 0,10-11-152 0 0,-11 11-41 0 0,0 0 0 0 0,-1-1 0 0 0,-1 0 0 0 0,0-1 0 0 0,-1-1 0 0 0,-1 0 0 0 0,8-18 42 0 0,-18 36-31 0 0,0-1 1 0 0,-1 0 0 0 0,1 0-1 0 0,0 0 1 0 0,-1 0 0 0 0,1 0-1 0 0,-1 0 1 0 0,1 0 0 0 0,-1 0-1 0 0,1 0 1 0 0,-1 0 0 0 0,1 0-1 0 0,-1 0 1 0 0,0 0 0 0 0,0 0-1 0 0,0-1 1 0 0,0 1 0 0 0,1 0-1 0 0,-2 0 1 0 0,1 0 0 0 0,0 0 0 0 0,0 0-1 0 0,0 0 1 0 0,0-1 0 0 0,-1 1-1 0 0,1 0 1 0 0,0 0 0 0 0,-1 0-1 0 0,1 0 1 0 0,-1 0 0 0 0,1 0-1 0 0,-1 0 1 0 0,0 0 0 0 0,1 0-1 0 0,-1 1 1 0 0,0-1 0 0 0,0 0-1 0 0,0 0 1 0 0,0 0 0 0 0,1 1-1 0 0,-1-1 1 0 0,0 1 0 0 0,0-1 0 0 0,0 0-1 0 0,0 1 1 0 0,0 0 0 0 0,-1-1-1 0 0,1 1 1 0 0,0 0 0 0 0,0-1-1 0 0,0 1 1 0 0,0 0 0 0 0,0 0-1 0 0,0 0 1 0 0,-1 0 0 0 0,1 0-1 0 0,0 0 1 0 0,0 0 0 0 0,0 1-1 0 0,-1-1 30 0 0,-8 4-80 0 0,0 0-1 0 0,1 1 1 0 0,0 0-1 0 0,0 1 0 0 0,0 0 1 0 0,1 0-1 0 0,0 1 0 0 0,0 0 1 0 0,0 0-1 0 0,1 0 1 0 0,0 1-1 0 0,-2 4 81 0 0,6-9-11 0 0,-2 2 13 0 0,0 0 0 0 0,0 1 0 0 0,1 0 1 0 0,0-1-1 0 0,0 1 0 0 0,0 0 0 0 0,1 1 1 0 0,0-1-1 0 0,0 1 0 0 0,1-1 0 0 0,-1 1 1 0 0,1 0-1 0 0,1 0 0 0 0,0 0 0 0 0,0 0 1 0 0,0 0-1 0 0,0 0 0 0 0,1 0 0 0 0,1 2-2 0 0,1-5 25 0 0,0 0-1 0 0,0 0 0 0 0,1-1 1 0 0,0 1-1 0 0,-1-1 0 0 0,1 1 1 0 0,1-1-1 0 0,-1 0 0 0 0,0 0 1 0 0,1 0-1 0 0,-1-1 0 0 0,1 1 0 0 0,0-1 1 0 0,0 0-1 0 0,0 0 0 0 0,0 0 1 0 0,0 0-1 0 0,1-1 0 0 0,-1 0 1 0 0,0 0-1 0 0,1 0 0 0 0,-1 0 1 0 0,1-1-1 0 0,-1 1 0 0 0,2-1-24 0 0,19 1 121 0 0,-1-1 0 0 0,1-1 0 0 0,0-1 0 0 0,-1-1 0 0 0,0-1 0 0 0,1-1 0 0 0,-2-1 0 0 0,1-1 0 0 0,-1-2 0 0 0,0 0 0 0 0,0-1 0 0 0,-1-1 0 0 0,-1-2 0 0 0,0 0 0 0 0,-1-1 0 0 0,0-1 0 0 0,-1 0 0 0 0,-1-2 0 0 0,0 0 0 0 0,-1-1 0 0 0,1-4-121 0 0,-8 13 6 0 0,0-1-1 0 0,-1 0 1 0 0,-1 0-1 0 0,1-1 1 0 0,-2 0 0 0 0,1-1-1 0 0,-2 1 1 0 0,1-1-1 0 0,-2 0 1 0 0,0-1 0 0 0,0 0-1 0 0,-1 0 1 0 0,0 0-1 0 0,-1 0 1 0 0,1-13-6 0 0,-6 24-5 0 0,1 0 0 0 0,0 0 0 0 0,0 0 0 0 0,-1 0 0 0 0,1 1 0 0 0,-1-1 0 0 0,0 0 0 0 0,1 1 0 0 0,-1-1 1 0 0,0 1-1 0 0,0 0 0 0 0,0 0 0 0 0,0-1 0 0 0,0 1 0 0 0,0 1 0 0 0,0-1 0 0 0,-1 0 0 0 0,1 0 0 0 0,0 1 0 0 0,0-1 0 0 0,-1 1 0 0 0,1 0 0 0 0,0 0 0 0 0,0 0 0 0 0,-1 0 0 0 0,1 0 0 0 0,0 0 1 0 0,-1 0-1 0 0,1 1 0 0 0,0-1 0 0 0,0 1 0 0 0,-1 0 0 0 0,1 0 0 0 0,0 0 0 0 0,0 0 0 0 0,0 0 0 0 0,0 0 0 0 0,0 0 0 0 0,0 1 0 0 0,0-1 0 0 0,0 1 5 0 0,-12 7-27 0 0,0 1 1 0 0,1 0-1 0 0,1 1 0 0 0,-1 0 0 0 0,2 1 0 0 0,-1 0 0 0 0,2 1 1 0 0,0 0-1 0 0,0 1 0 0 0,1 0 0 0 0,1 0 0 0 0,1 1 1 0 0,0 0-1 0 0,0 0 0 0 0,2 1 0 0 0,-2 7 27 0 0,-5 101-2675 0 0,33-79-1220 0 0,3-23-1978 0 0,-19-17 3691 0 0,2 2-4155 0 0</inkml:trace>
  <inkml:trace contextRef="#ctx0" brushRef="#br0" timeOffset="1147.458">1 1100 1792 0 0,'0'0'2069'0'0,"0"0"-477"0"0,34-4 267 0 0,112-12 411 0 0,-69 8 165 0 0,166-18 3496 0 0,101-2-1801 0 0,366-5-1831 0 0,-313 15-2479 0 0,-195 6-2759 0 0,-151 9-146 0 0,-19-1-4111 0 0,-20 1-3541 0 0</inkml:trace>
  <inkml:trace contextRef="#ctx0" brushRef="#br0" timeOffset="1829.625">479 1549 2320 0 0,'0'0'2261'0'0,"0"0"-883"0"0,0 0-222 0 0,0 0 49 0 0,0 0 62 0 0,0 0-42 0 0,0 0-166 0 0,0 0-205 0 0,0 0-181 0 0,0 0-168 0 0,0 0-122 0 0,-30 28-75 0 0,-95 89-15 0 0,81-62 199 0 0,41-45-302 0 0,1-7-117 0 0,0-1-1 0 0,1 1 1 0 0,-1 0 0 0 0,1 1 0 0 0,-1-1 0 0 0,1 0 0 0 0,0 0-1 0 0,0 0 1 0 0,1 1 0 0 0,-1-1 0 0 0,1 1 0 0 0,0-1 0 0 0,-1 0 0 0 0,2 1-1 0 0,-1-1 1 0 0,0 0 0 0 0,1 1 0 0 0,-1-1 0 0 0,1 1 0 0 0,0-1 0 0 0,0 0-1 0 0,0 0 1 0 0,0 0 0 0 0,1 0 0 0 0,0 0 0 0 0,-1 0 0 0 0,1 0 0 0 0,0 0-1 0 0,0 0 1 0 0,0-1 0 0 0,1 1 0 0 0,-1-1 0 0 0,1 0 0 0 0,-1 0 0 0 0,1 0-1 0 0,0 0 1 0 0,0 0 0 0 0,0 0 0 0 0,0-1 0 0 0,0 1 0 0 0,0-1-1 0 0,0 0 1 0 0,2 1-73 0 0,9 0 188 0 0,-1 1 0 0 0,1-2 0 0 0,-1 0 0 0 0,1 0-1 0 0,0-1 1 0 0,0-1 0 0 0,-1 0 0 0 0,1-1 0 0 0,-1 0 0 0 0,0-2-1 0 0,1 1 1 0 0,-1-1 0 0 0,-1-1 0 0 0,1-1 0 0 0,-1 1-1 0 0,1-2 1 0 0,-2 0 0 0 0,1 0 0 0 0,-1-1 0 0 0,7-7-188 0 0,16-15 220 0 0,-1-1 0 0 0,-1-2 0 0 0,-2-1 0 0 0,-1-1 0 0 0,13-24-220 0 0,-23 33 1 0 0,-2-1 0 0 0,-1 0 0 0 0,-2-1 0 0 0,0-1 0 0 0,-2 0 0 0 0,-1 0 0 0 0,-1-2 0 0 0,-1-1-1 0 0,-6 19-82 0 0,0 0 0 0 0,-1 0 0 0 0,-1 0 0 0 0,0 0-1 0 0,0 0 1 0 0,-2 0 0 0 0,1 0 0 0 0,-2 0 0 0 0,0 0 0 0 0,0 0 0 0 0,-1 1-1 0 0,-1-1 1 0 0,0 1 0 0 0,0-1 0 0 0,-1 1 0 0 0,-1 1 0 0 0,0-1 0 0 0,-1 1-1 0 0,0 0 1 0 0,-6-6 82 0 0,7 12-6 0 0,0 0 0 0 0,0 0 0 0 0,-1 0 0 0 0,0 1 1 0 0,0 0-1 0 0,0 1 0 0 0,0-1 0 0 0,-1 2 0 0 0,1-1 0 0 0,-1 1 0 0 0,0 0 0 0 0,0 0 0 0 0,0 1 0 0 0,0 0 0 0 0,0 0 0 0 0,0 1 0 0 0,0 0 0 0 0,0 1 0 0 0,0 0 0 0 0,0 0 0 0 0,0 0 0 0 0,1 1 0 0 0,-1 0 0 0 0,0 1 0 0 0,1 0 0 0 0,-1 0 0 0 0,1 0 0 0 0,0 1 0 0 0,0 0 0 0 0,1 1 0 0 0,-1 0 0 0 0,1 0 0 0 0,0 0 0 0 0,0 0 1 0 0,0 1-1 0 0,1 0 0 0 0,0 0 0 0 0,0 1 6 0 0,-4 3 51 0 0,0 1 0 0 0,0 0 0 0 0,1 1 0 0 0,1 0 0 0 0,0 0 0 0 0,0 0 0 0 0,1 1 0 0 0,1 0 0 0 0,0 1 0 0 0,1-1 0 0 0,0 1 0 0 0,1-1 0 0 0,1 1 0 0 0,0 0 0 0 0,1 0 0 0 0,0 0 0 0 0,2 0 0 0 0,-1 0 0 0 0,1 0 0 0 0,1 0 0 0 0,1 0 0 0 0,0 0 0 0 0,1-1 0 0 0,0 1 0 0 0,1-1 0 0 0,0 0 0 0 0,1 0 0 0 0,1 0-51 0 0,6 4 98 0 0,1 0 0 0 0,0-1 0 0 0,1-1 0 0 0,1 0 0 0 0,1-1 0 0 0,0-1 0 0 0,0-1 0 0 0,1 0 0 0 0,1-1 0 0 0,0-1 0 0 0,0-1 0 0 0,1-1 0 0 0,0 0 0 0 0,0-2 0 0 0,1 0 0 0 0,0-1 0 0 0,0-1 0 0 0,14 0-98 0 0,69 3-703 0 0,-82-7-4510 0 0,1 0-5079 0 0,-23 0 1611 0 0</inkml:trace>
  <inkml:trace contextRef="#ctx0" brushRef="#br0" timeOffset="2362.39">1374 1177 6729 0 0,'0'0'1900'0'0,"0"0"-164"0"0,0 0-92 0 0,0 0-53 0 0,0 0-182 0 0,0 0-251 0 0,0 0-251 0 0,0 0-191 0 0,0 0-95 0 0,0 0-57 0 0,0 0-36 0 0,0 0-40 0 0,0 0-68 0 0,-1 15-63 0 0,-2 51-69 0 0,-32 40 201 0 0,21-75-445 0 0,-94 181-134 0 0,104-204 93 0 0,1-1 0 0 0,0 1 1 0 0,0 0-1 0 0,1 0 0 0 0,0 1 0 0 0,0-1 0 0 0,1 0 0 0 0,0 1 0 0 0,1-1 0 0 0,0 0 0 0 0,0 1 1 0 0,0 0-4 0 0,3-5 19 0 0,0-1 0 0 0,0 1 0 0 0,0-1 0 0 0,0 0 0 0 0,0 0 0 0 0,1 0 0 0 0,-1-1 0 0 0,1 1 0 0 0,0-1 0 0 0,0 1 0 0 0,0-1 0 0 0,0-1 0 0 0,0 1 0 0 0,0 0 0 0 0,1-1 0 0 0,-1 0 0 0 0,0 0 0 0 0,1 0 0 0 0,-1-1 0 0 0,2 1-19 0 0,22 4 115 0 0,1-2 1 0 0,0-1-1 0 0,-1 0 0 0 0,1-3 1 0 0,0 0-1 0 0,0-2 1 0 0,-1-1-1 0 0,1-1 0 0 0,-1-1 1 0 0,-1-2-1 0 0,4-2-115 0 0,-2-13-990 0 0,-26 12-2191 0 0,-4-2-3871 0 0,0 12-1030 0 0</inkml:trace>
  <inkml:trace contextRef="#ctx0" brushRef="#br0" timeOffset="2544.591">1028 1527 5905 0 0,'0'0'2193'0'0,"0"0"-929"0"0,0 0-264 0 0,0 0-8 0 0,0 0-111 0 0,0 0-145 0 0,195-8-80 0 0,-162 5-56 0 0,0-5-88 0 0,1 5-160 0 0,-1-5-200 0 0,-2 1-280 0 0,-3 0-496 0 0,-4-1-712 0 0,-1 1-1129 0 0,-8 3-1696 0 0,-7 0-2368 0 0</inkml:trace>
  <inkml:trace contextRef="#ctx0" brushRef="#br0" timeOffset="3396.921">606 798 0 0 0,'0'0'352'0'0,"0"-3"1958"0"0,-101 79 3370 0 0,94-69-5577 0 0,0 0 0 0 0,0 0 1 0 0,-1-1-1 0 0,1-1 1 0 0,-1 1-1 0 0,0-1 0 0 0,-1 0 1 0 0,1-1-1 0 0,-1 0 0 0 0,0-1 1 0 0,0 1-1 0 0,-8 0-103 0 0,15-3 74 0 0,-1-1 0 0 0,0 1 0 0 0,0-1 1 0 0,0 0-1 0 0,0 0 0 0 0,1 0 0 0 0,-1 0 0 0 0,0-1 0 0 0,0 1 0 0 0,0-1 0 0 0,1 0 0 0 0,-1 1 1 0 0,0-1-1 0 0,1 0 0 0 0,-1-1 0 0 0,1 1 0 0 0,-1 0 0 0 0,1-1 0 0 0,-1 0 0 0 0,1 1 1 0 0,0-1-1 0 0,0 0 0 0 0,0 0 0 0 0,0 0 0 0 0,0 0 0 0 0,1-1 0 0 0,-1 1 0 0 0,0 0 1 0 0,1-1-1 0 0,0 1 0 0 0,-1-1 0 0 0,1 1 0 0 0,0-1 0 0 0,1 0 0 0 0,-1 0 0 0 0,0 1 0 0 0,1-1 1 0 0,-1 0-1 0 0,1 0 0 0 0,0 0 0 0 0,0 1 0 0 0,0-1 0 0 0,0 0 0 0 0,1 0 0 0 0,0-2-74 0 0,1 0 50 0 0,0-1 0 0 0,0 0 0 0 0,1 1-1 0 0,0 0 1 0 0,0-1 0 0 0,0 1-1 0 0,1 0 1 0 0,-1 1 0 0 0,1-1 0 0 0,1 1-1 0 0,-1-1 1 0 0,0 1 0 0 0,1 1 0 0 0,0-1-1 0 0,0 1 1 0 0,0-1 0 0 0,0 1-1 0 0,1 1 1 0 0,-1-1 0 0 0,6-1-50 0 0,9-7 39 0 0,58-32 277 0 0,-20 13-2626 0 0,-20 7-5537 0 0,-34 19 3737 0 0</inkml:trace>
  <inkml:trace contextRef="#ctx0" brushRef="#br0" timeOffset="4600.745">2399 986 3001 0 0,'0'0'530'0'0,"0"0"-214"0"0,0 0 1 0 0,0 0 307 0 0,0 0 408 0 0,0 0 295 0 0,0 0 104 0 0,0 0-84 0 0,0 0-194 0 0,0 0-187 0 0,0 0-203 0 0,0 0-130 0 0,0 0-70 0 0,37-6-35 0 0,113-18 20 0 0,-20-5 886 0 0,44-11-698 0 0,-154 40-3031 0 0,-37 14-7527 0 0,8-10 4690 0 0</inkml:trace>
  <inkml:trace contextRef="#ctx0" brushRef="#br0" timeOffset="4850.127">2501 1206 3673 0 0,'0'0'972'0'0,"0"0"-193"0"0,0 0 328 0 0,0 0 437 0 0,0 0 223 0 0,0 0 23 0 0,0 0-214 0 0,0 0-297 0 0,0 0-307 0 0,0 0-280 0 0,35-4-219 0 0,111-19-169 0 0,-35-5-16 0 0,3-4-106 0 0,-24 7-2358 0 0,-30 9-4112 0 0,-42 12-2646 0 0</inkml:trace>
  <inkml:trace contextRef="#ctx0" brushRef="#br0" timeOffset="34725.576">3741 665 0 0 0,'0'0'313'0'0,"0"0"572"0"0,0 0 85 0 0,0 0-88 0 0,0 0-86 0 0,0 0-72 0 0,0 0-85 0 0,0 0-93 0 0,-10 1-84 0 0,-31 6-38 0 0,1 29 1117 0 0,30-23-1324 0 0,0 0 0 0 0,1 1 0 0 0,1 0 0 0 0,0 0 0 0 0,1 1 0 0 0,1 0 0 0 0,0 0 0 0 0,1 0 0 0 0,1 1 0 0 0,0 0 0 0 0,1 0 0 0 0,1 0 0 0 0,0 0 0 0 0,1 0 0 0 0,1 2-217 0 0,-1-15 61 0 0,0 0 1 0 0,1 0-1 0 0,-1 0 0 0 0,1 1 1 0 0,0-1-1 0 0,0 0 0 0 0,0 0 1 0 0,1 0-1 0 0,-1 0 0 0 0,1 0 1 0 0,-1 0-1 0 0,1 0 0 0 0,0 0 0 0 0,0 0 1 0 0,0 0-1 0 0,1 0 0 0 0,-1 0 1 0 0,1 0-1 0 0,-1-1 0 0 0,1 1 1 0 0,0-1-1 0 0,0 1 0 0 0,0-1 1 0 0,1 0-1 0 0,-1 0 0 0 0,0 0 0 0 0,1 0 1 0 0,-1 0-1 0 0,1-1 0 0 0,0 1 1 0 0,0-1-1 0 0,-1 1 0 0 0,1-1 1 0 0,0 0-1 0 0,0 0 0 0 0,1 0-61 0 0,7-1 212 0 0,0 0-1 0 0,0 0 1 0 0,1-1-1 0 0,-1-1 1 0 0,0 1-1 0 0,0-2 1 0 0,0 0-1 0 0,-1 0 0 0 0,1-1 1 0 0,-1 0-1 0 0,1-1 1 0 0,-1 0-1 0 0,-1-1 1 0 0,1 0-1 0 0,-1 0 1 0 0,0-1-1 0 0,0 0 1 0 0,-1-1-1 0 0,3-3-211 0 0,12-7 170 0 0,8-6-34 0 0,0-1 1 0 0,-2-2-1 0 0,-1-1 0 0 0,-2-1 1 0 0,0-1-1 0 0,-2-2 0 0 0,-2 0 1 0 0,0-1-1 0 0,-3-2 0 0 0,0 0 1 0 0,-3-1-1 0 0,10-28-136 0 0,-21 45-38 0 0,0 1 0 0 0,-1 0 0 0 0,-1-1 0 0 0,0 0 0 0 0,-2 0 0 0 0,0 0 0 0 0,-1 0 0 0 0,-1 1 0 0 0,-1-1 0 0 0,0 0 0 0 0,-1 0 0 0 0,-2 1 0 0 0,0 0 0 0 0,-3-7 38 0 0,6 20-60 0 0,0 0-1 0 0,0 0 0 0 0,-1 0 1 0 0,0 0-1 0 0,0 0 1 0 0,0 1-1 0 0,-1-1 1 0 0,1 1-1 0 0,-1 0 1 0 0,0 0-1 0 0,-1 1 1 0 0,1-1-1 0 0,0 1 1 0 0,-1 0-1 0 0,0 0 0 0 0,0 0 1 0 0,0 0-1 0 0,0 1 1 0 0,0 0-1 0 0,-1 0 1 0 0,1 1-1 0 0,0-1 1 0 0,-1 1-1 0 0,1 0 1 0 0,-1 1-1 0 0,0-1 0 0 0,1 1 1 0 0,-1 0-1 0 0,1 1 1 0 0,-1-1-1 0 0,0 1 1 0 0,1 0-1 0 0,-1 0 1 0 0,1 1-1 0 0,0 0 1 0 0,0 0-1 0 0,-1 0 1 0 0,1 1 60 0 0,-10 8-9 0 0,1 1 1 0 0,0 0 0 0 0,0 1 0 0 0,1 1 0 0 0,1 0 0 0 0,1 1 0 0 0,0 0 0 0 0,1 1 0 0 0,0 0 0 0 0,1 1 0 0 0,1-1 0 0 0,1 2 0 0 0,0-1 0 0 0,1 1 0 0 0,1 0-1 0 0,1 0 1 0 0,1 1 0 0 0,0-1 0 0 0,1 1 0 0 0,1 17 8 0 0,-1-21 40 0 0,1-1 0 0 0,0 1 0 0 0,2 0 0 0 0,-1 0 1 0 0,2 0-1 0 0,0 0 0 0 0,1-1 0 0 0,0 1 0 0 0,1-1 0 0 0,1 0 0 0 0,0 0 0 0 0,1 0 0 0 0,0-1 0 0 0,1 0 0 0 0,1 0 0 0 0,0-1 0 0 0,0 1 1 0 0,2-2-1 0 0,-1 1 0 0 0,9 6-40 0 0,-3-6 33 0 0,2 0 1 0 0,-1-1-1 0 0,1-1 1 0 0,1 0-1 0 0,0-2 1 0 0,0 0-1 0 0,1 0 1 0 0,0-2-1 0 0,6 1-33 0 0,72-3-2715 0 0,-72-11-4009 0 0,-18 3-1414 0 0</inkml:trace>
  <inkml:trace contextRef="#ctx0" brushRef="#br0" timeOffset="35523.009">4281 853 8 0 0,'0'0'3817'0'0,"0"0"-1929"0"0,0 0-235 0 0,0 0 192 0 0,0 0-40 0 0,0 0-260 0 0,0 0-284 0 0,0 0-225 0 0,0 0-159 0 0,0 0-130 0 0,0 0-147 0 0,31-14-140 0 0,98-46-93 0 0,-63 11 165 0 0,14-39 66 0 0,20-62-696 0 0,-97 145 14 0 0,0-1-1 0 0,-1 1 1 0 0,1-1-1 0 0,-1 0 0 0 0,-1 0 1 0 0,1 0-1 0 0,-1 0 1 0 0,0 0-1 0 0,0 0 0 0 0,0 0 1 0 0,-1-1-1 0 0,0 1 1 0 0,-1 0-1 0 0,1-2 85 0 0,-39 8-2098 0 0,28 9 2014 0 0,1 0-1 0 0,0 0 1 0 0,1 1-1 0 0,-1 0 1 0 0,2 0 0 0 0,0 1-1 0 0,0 1 1 0 0,1-1-1 0 0,0 1 1 0 0,1 0-1 0 0,0 1 1 0 0,1-1-1 0 0,0 1 1 0 0,1 0-1 0 0,-1 11 85 0 0,2-11 44 0 0,0 0-1 0 0,1-1 0 0 0,0 2 1 0 0,1-1-1 0 0,1 0 0 0 0,0 0 1 0 0,1 0-1 0 0,2 12-43 0 0,0-19 123 0 0,0 0 0 0 0,1-1 0 0 0,0 1 0 0 0,0-1 0 0 0,0 0-1 0 0,0 0 1 0 0,1 0 0 0 0,0 0 0 0 0,0-1 0 0 0,1 0 0 0 0,-1 0 0 0 0,1 0-1 0 0,0-1 1 0 0,0 0 0 0 0,0 0 0 0 0,0 0 0 0 0,0-1 0 0 0,1 0 0 0 0,-1 0 0 0 0,1-1-1 0 0,-1 1 1 0 0,1-2 0 0 0,0 1 0 0 0,-1-1 0 0 0,1 0 0 0 0,0 0 0 0 0,-1 0 0 0 0,1-1-1 0 0,0 0 1 0 0,5-2-123 0 0,-1 0 43 0 0,0-1 0 0 0,0 0 0 0 0,0 0 0 0 0,0-1-1 0 0,-1-1 1 0 0,0 1 0 0 0,0-2 0 0 0,0 0 0 0 0,-1 0 0 0 0,0 0 0 0 0,-1-1-1 0 0,1 0 1 0 0,-2-1 0 0 0,1 0 0 0 0,-1 0 0 0 0,5-9-43 0 0,-6 10-101 0 0,-1 0 0 0 0,0 0 0 0 0,0 0 0 0 0,-1-1 0 0 0,0 1 0 0 0,0-1 0 0 0,-1 0 0 0 0,-1 0 1 0 0,1 0-1 0 0,-1-1 0 0 0,-1 1 0 0 0,1-6 101 0 0,-27 27-2553 0 0,20-4 2437 0 0,1 1 0 0 0,-1-1 0 0 0,1 1 0 0 0,0 0 0 0 0,1 0-1 0 0,0 1 1 0 0,1-1 0 0 0,0 1 0 0 0,0-1 0 0 0,1 1 0 0 0,0 7 116 0 0,1-14 10 0 0,1 0 1 0 0,-1 0 0 0 0,1 0-1 0 0,0-1 1 0 0,-1 1 0 0 0,1 0 0 0 0,1 0-1 0 0,-1-1 1 0 0,0 1 0 0 0,1-1-1 0 0,-1 1 1 0 0,1-1 0 0 0,0 0 0 0 0,0 1-1 0 0,0-1 1 0 0,0 0 0 0 0,0 0-1 0 0,0 0 1 0 0,0-1 0 0 0,1 1 0 0 0,-1 0-1 0 0,1-1 1 0 0,-1 1 0 0 0,1-1-1 0 0,0 0 1 0 0,0 0 0 0 0,-1 0-1 0 0,1-1 1 0 0,1 1-11 0 0,87 12 1155 0 0,-75-15-1009 0 0,0 1 0 0 0,0-2 0 0 0,-1 0 0 0 0,1-1 0 0 0,-1-1 0 0 0,0 0 0 0 0,0-1 0 0 0,-1-1-1 0 0,1 0 1 0 0,-1-1 0 0 0,-1 0 0 0 0,0-1 0 0 0,0-1 0 0 0,-1 0 0 0 0,0-1 0 0 0,0 0 0 0 0,-1 0 0 0 0,-1-1 0 0 0,0-1-1 0 0,-1 0 1 0 0,0 0 0 0 0,-1-1 0 0 0,0 0 0 0 0,-1-1 0 0 0,-1 1 0 0 0,-1-1 0 0 0,4-13-146 0 0,-8 26 9 0 0,1 0 1 0 0,-1 0 0 0 0,0 0-1 0 0,0 0 1 0 0,0 0 0 0 0,-1 0-1 0 0,1 0 1 0 0,0 0-1 0 0,-1 0 1 0 0,1 0 0 0 0,-1-1-1 0 0,0 1 1 0 0,0 0-1 0 0,0 0 1 0 0,0 0 0 0 0,0-1-1 0 0,0 1 1 0 0,0 0 0 0 0,-1 0-1 0 0,1 0 1 0 0,-1 0-1 0 0,0-1 1 0 0,0 1 0 0 0,0 0-1 0 0,0 0 1 0 0,0 0 0 0 0,0 1-1 0 0,0-1 1 0 0,0 0-1 0 0,-1 0 1 0 0,1 1 0 0 0,-1-1-1 0 0,1 1 1 0 0,-1-1-1 0 0,0 1 1 0 0,0-1 0 0 0,1 1-1 0 0,-1 0 1 0 0,0 0 0 0 0,0 0-1 0 0,0 0 1 0 0,0 0-1 0 0,-1 1 1 0 0,1-1 0 0 0,0 1-1 0 0,0-1 1 0 0,-1 1-10 0 0,-3 3-41 0 0,0 1 0 0 0,0 0 0 0 0,0 0 0 0 0,1 0 0 0 0,-1 1 0 0 0,1 0 0 0 0,0 0 1 0 0,1 1-1 0 0,-1-1 0 0 0,1 1 0 0 0,0 0 0 0 0,1 0 0 0 0,-1 0 0 0 0,1 0 0 0 0,0 1 0 0 0,1-1 0 0 0,-1 1 0 0 0,1 0 0 0 0,0 4 41 0 0,-1-5-123 0 0,1 0 0 0 0,0-1 0 0 0,0 1 0 0 0,0 0 0 0 0,1 0 0 0 0,0 0 0 0 0,0 1 0 0 0,0-1 0 0 0,1 0 0 0 0,0 0 0 0 0,0 0 0 0 0,1 0 0 0 0,0 1 0 0 0,0-1 0 0 0,0 0 0 0 0,1 0 0 0 0,-1 0 0 0 0,2-1 0 0 0,-1 1 0 0 0,1 0 0 0 0,-1-1 0 0 0,1 1 0 0 0,1-1-1 0 0,-1 0 1 0 0,1 0 0 0 0,0 0 0 0 0,1 0 123 0 0,58 30-3624 0 0,-20-18-3573 0 0,-34-13 2191 0 0</inkml:trace>
  <inkml:trace contextRef="#ctx0" brushRef="#br0" timeOffset="35822.666">3515 1114 4033 0 0,'0'0'1397'0'0,"0"0"158"0"0,32 0 227 0 0,105 0 180 0 0,166-18 4967 0 0,-28-22-3655 0 0,-57 6-1951 0 0,444-34-1210 0 0,-520 61-3979 0 0,0 5-3594 0 0,-118 2-3246 0 0</inkml:trace>
  <inkml:trace contextRef="#ctx0" brushRef="#br0" timeOffset="36512.496">3926 1416 3977 0 0,'0'0'1790'0'0,"0"0"-467"0"0,0 0-14 0 0,0 0 67 0 0,0 0-65 0 0,0 0-193 0 0,0 0-217 0 0,0 0-158 0 0,0 0-119 0 0,0 0-122 0 0,0 0-162 0 0,-31 25-144 0 0,-95 77-84 0 0,123-100-107 0 0,0-1 0 0 0,1 1 0 0 0,-1 0 0 0 0,0 0 0 0 0,1 0-1 0 0,0 0 1 0 0,-1 0 0 0 0,1 0 0 0 0,0 1 0 0 0,0-1 0 0 0,0 1 0 0 0,0-1 0 0 0,1 1 0 0 0,-1 0 0 0 0,1 0-1 0 0,-1 0 1 0 0,1 0 0 0 0,0 0 0 0 0,0 0 0 0 0,1 0 0 0 0,-1 0 0 0 0,0 0 0 0 0,1 0 0 0 0,0 1-5 0 0,0 8 30 0 0,-2-5 40 0 0,0 0 1 0 0,1 0-1 0 0,0 1 0 0 0,1-1 1 0 0,-1 0-1 0 0,2 0 0 0 0,-1 1 1 0 0,1-1-1 0 0,0 0 0 0 0,0 0 1 0 0,1 1-1 0 0,0-1 0 0 0,0 0 1 0 0,0-1-1 0 0,1 1 0 0 0,0 0 1 0 0,1-1-1 0 0,-1 1 0 0 0,1-1 1 0 0,1 0-1 0 0,-1-1 0 0 0,1 1 1 0 0,0-1-1 0 0,0 1 0 0 0,1-2 1 0 0,-1 1-1 0 0,1 0 0 0 0,0-1 1 0 0,0 0-1 0 0,1-1 0 0 0,-1 0 1 0 0,1 1-1 0 0,0-2 0 0 0,2 1-70 0 0,1-1 139 0 0,2 0-1 0 0,-1-1 0 0 0,0 0 0 0 0,0-1 1 0 0,0 0-1 0 0,0-1 0 0 0,0 0 1 0 0,0-1-1 0 0,0 0 0 0 0,0-1 1 0 0,0 0-1 0 0,-1-1 0 0 0,1 0 1 0 0,-1-1-1 0 0,0 0 0 0 0,-1 0 1 0 0,1-1-1 0 0,-1 0 0 0 0,3-3-138 0 0,15-12 137 0 0,-1-2 1 0 0,-1 0-1 0 0,-1-2 0 0 0,-1 0 0 0 0,13-21-137 0 0,-20 28-95 0 0,-1-1 0 0 0,-1-1-1 0 0,0 0 1 0 0,-2-1 0 0 0,-1-1 0 0 0,0 0-1 0 0,-2 0 1 0 0,0-1 0 0 0,-2 0 0 0 0,0-1-1 0 0,-2 1 1 0 0,-1-1 0 0 0,0 0-1 0 0,-2-1 1 0 0,-1 1 0 0 0,-1-19 95 0 0,0 37-53 0 0,-1 0 0 0 0,0 0 0 0 0,0 0 0 0 0,0 0 0 0 0,-1 1 0 0 0,0-1 0 0 0,0 1 0 0 0,0-1 0 0 0,-1 1 0 0 0,0 0 0 0 0,0-1-1 0 0,0 1 1 0 0,0 1 0 0 0,-1-1 0 0 0,0 0 0 0 0,0 1 0 0 0,0 0 0 0 0,-1 0 0 0 0,1 0 0 0 0,-1 1 0 0 0,0-1 0 0 0,0 1 0 0 0,0 0 0 0 0,0 1 0 0 0,-1-1 0 0 0,-4-1 53 0 0,4 4-13 0 0,0 0-1 0 0,0 1 1 0 0,0-1 0 0 0,0 1 0 0 0,0 0-1 0 0,0 1 1 0 0,0-1 0 0 0,0 1-1 0 0,1 1 1 0 0,-1-1 0 0 0,1 1 0 0 0,-1-1-1 0 0,1 2 1 0 0,0-1 0 0 0,0 1-1 0 0,1-1 1 0 0,-1 1 0 0 0,1 0 0 0 0,-1 1-1 0 0,1-1 1 0 0,1 1 0 0 0,-1 0-1 0 0,1 0 1 0 0,0 0 0 0 0,-1 1 13 0 0,-7 13 55 0 0,1 0 0 0 0,1 0 0 0 0,0 1 0 0 0,2 1 0 0 0,0-1 0 0 0,1 1 1 0 0,1 0-1 0 0,1 0 0 0 0,1 1 0 0 0,1-1 0 0 0,1 1 0 0 0,0 0 0 0 0,3 10-55 0 0,-1-22-17 0 0,0-1 0 0 0,1 1 1 0 0,0-1-1 0 0,0 0 0 0 0,1 0 0 0 0,0 0 0 0 0,1 0 1 0 0,0 0-1 0 0,0 0 0 0 0,1-1 0 0 0,0 0 0 0 0,1 0 0 0 0,-1-1 1 0 0,1 1-1 0 0,1-1 0 0 0,0 0 0 0 0,0-1 0 0 0,0 0 1 0 0,1 0-1 0 0,-1 0 0 0 0,1-1 0 0 0,1 0 0 0 0,-1-1 1 0 0,1 0-1 0 0,0 0 0 0 0,0-1 0 0 0,0 0 0 0 0,0 0 1 0 0,0-1-1 0 0,1 0 0 0 0,-1-1 0 0 0,1 0 0 0 0,4-1 17 0 0,-2 0-220 0 0,88-15-5092 0 0,-53-6-2652 0 0,-31 13 3059 0 0</inkml:trace>
  <inkml:trace contextRef="#ctx0" brushRef="#br0" timeOffset="36807.412">4631 1214 4513 0 0,'0'0'2543'0'0,"0"0"-1411"0"0,0 0-319 0 0,0 0 113 0 0,0 0 109 0 0,0 0 8 0 0,0 0-73 0 0,-16 32-127 0 0,-49 103-183 0 0,41-60 17 0 0,24-63-594 0 0,-1-4-21 0 0,0 0 1 0 0,0-1 0 0 0,1 1-1 0 0,0 0 1 0 0,0-1-1 0 0,1 1 1 0 0,0 0-1 0 0,0-1 1 0 0,1 1-1 0 0,0-1 1 0 0,1 1 0 0 0,-1-1-1 0 0,1 0 1 0 0,1 0-1 0 0,-1 0 1 0 0,1-1-1 0 0,0 1 1 0 0,1-1-1 0 0,0 0 1 0 0,-1 0 0 0 0,3 1-63 0 0,2-1 153 0 0,1 0 1 0 0,0-1-1 0 0,0 0 1 0 0,0 0-1 0 0,1-1 1 0 0,0 0-1 0 0,0-1 1 0 0,0-1-1 0 0,0 1 1 0 0,0-2-1 0 0,1 0 1 0 0,-1 0-1 0 0,0-1 1 0 0,1 0-1 0 0,-1-1 1 0 0,0 0-1 0 0,1-1 1 0 0,-1 0-1 0 0,0-1 1 0 0,0 0-1 0 0,0-1 1 0 0,-1 0 0 0 0,1 0-1 0 0,-1-1 1 0 0,0-1-1 0 0,2-1-153 0 0,-3 1-64 0 0,1 0-1 0 0,-1 0 1 0 0,-1-1-1 0 0,1 0 1 0 0,-1 0-1 0 0,0-1 1 0 0,-1 0 0 0 0,0-1-1 0 0,0 0 1 0 0,-1 0-1 0 0,0 0 1 0 0,0-1-1 0 0,-1 1 1 0 0,0-1-1 0 0,-1-1 1 0 0,0 1 0 0 0,-1-1-1 0 0,0 1 1 0 0,-1-1-1 0 0,0 0 1 0 0,-1 0-1 0 0,0 0 1 0 0,0 0 0 0 0,-1 0-1 0 0,-1-8 65 0 0,-20-14-3669 0 0,3 16-2512 0 0,6 8-2901 0 0</inkml:trace>
  <inkml:trace contextRef="#ctx0" brushRef="#br0" timeOffset="37089.41">4441 1541 1064 0 0,'0'0'1961'0'0,"0"0"256"0"0,0 0 319 0 0,0 0 35 0 0,0 0-300 0 0,0 0-376 0 0,0 0-371 0 0,0 0-306 0 0,0 0-226 0 0,32-7-204 0 0,100-27-182 0 0,15-5 1601 0 0,-82 38-1265 0 0,5 35-273 0 0,-57-29-899 0 0,1-2-1 0 0,0 0 1 0 0,-1 0-1 0 0,1-1 1 0 0,0-1-1 0 0,0 0 1 0 0,0-1-1 0 0,0 0 1 0 0,1-2-1 0 0,-2 1 1 0 0,10-3 230 0 0,8-4-4040 0 0,-17 3-844 0 0,-8 3 1592 0 0,5-2-5418 0 0</inkml:trace>
  <inkml:trace contextRef="#ctx0" brushRef="#br0" timeOffset="37957.445">4883 1416 0 0 0,'0'0'603'0'0,"0"0"145"0"0,11-4 2325 0 0,-7 2 1914 0 0,-4 1-4181 0 0,-14-37 4681 0 0,-32-14-4157 0 0,41 46-1124 0 0,-113-63 10 0 0,32 51-1895 0 0,56 19-1467 0 0,3 4-3473 0 0,16-1 607 0 0</inkml:trace>
  <inkml:trace contextRef="#ctx0" brushRef="#br0" timeOffset="41815.047">5411 83 0 0 0,'0'0'812'0'0,"0"0"32"0"0,0 0 79 0 0,0 0 73 0 0,0 0 71 0 0,0 0 10 0 0,0 0-52 0 0,0 0-69 0 0,0 0-117 0 0,0 0-141 0 0,0-7-161 0 0,-1-22-123 0 0,0 21-84 0 0,1 8-23 0 0,0 0 20 0 0,0 0-3 0 0,12 22 1191 0 0,46 130 904 0 0,-30-84-1964 0 0,-1-7-318 0 0,-3 1-1 0 0,-3 1 1 0 0,-2 1-1 0 0,-3 1 1 0 0,2 34-137 0 0,-9-8 50 0 0,-4 1 1 0 0,-5-1 0 0 0,-3 10-51 0 0,-1-68 58 0 0,-1 0 0 0 0,-2-1 0 0 0,-1 1 1 0 0,-1-1-1 0 0,-2-1 0 0 0,-1 0 1 0 0,-1 0-1 0 0,-2-2 0 0 0,-1 1 0 0 0,-1-2 1 0 0,-2 0-1 0 0,0-1 0 0 0,-6 3-58 0 0,-24 25-488 0 0,-3-2-1 0 0,-1-2 0 0 0,-3-3 1 0 0,-2-2-1 0 0,-27 13 489 0 0,56-37-3539 0 0,10-8-2068 0 0,11-9-261 0 0</inkml:trace>
  <inkml:trace contextRef="#ctx0" brushRef="#br0" timeOffset="42646.488">3430 61 0 0 0,'0'0'383'0'0,"0"0"378"0"0,0 0 75 0 0,0 0-105 0 0,0 0-143 0 0,0 0-121 0 0,-2-4-65 0 0,-8-13-13 0 0,-15 35 1983 0 0,2 18-1317 0 0,2 0 0 0 0,1 1 0 0 0,1 2 0 0 0,3 0-1 0 0,1 0 1 0 0,-3 17-1055 0 0,-3 27 741 0 0,4 1 0 0 0,4 1-1 0 0,3 0 1 0 0,2 44-741 0 0,7 186 860 0 0,5-256-804 0 0,2 0-1 0 0,2 0 1 0 0,3-1-1 0 0,3 0 1 0 0,2-1-1 0 0,2-1 1 0 0,3-1-1 0 0,3 0 1 0 0,1-2-1 0 0,3-1 1 0 0,13 15-56 0 0,-28-47-21 0 0,1-1-1 0 0,0 0 1 0 0,2-2 0 0 0,0 1 0 0 0,1-2 0 0 0,1 0 0 0 0,0-1-1 0 0,8 3 22 0 0,37 11-2024 0 0,-41-25-1436 0 0,0-2-3525 0 0,-13-2 1932 0 0</inkml:trace>
  <inkml:trace contextRef="#ctx0" brushRef="#br0" timeOffset="43682.439">5868 54 0 0 0,'0'0'413'0'0,"0"0"482"0"0,0 0 307 0 0,0 0 119 0 0,0 0-34 0 0,0 0-102 0 0,0 0-114 0 0,0 0-115 0 0,0 0-93 0 0,-5 9-62 0 0,-33 80 2767 0 0,-9 89 143 0 0,-11 176-1317 0 0,35-183-1666 0 0,7 1 0 0 0,8 0 0 0 0,8 37-728 0 0,6-144 275 0 0,3-1 0 0 0,3 0 0 0 0,2-1 0 0 0,3 0 0 0 0,7 8-275 0 0,-24-65 39 0 0,1 1-1 0 0,0-1 1 0 0,1 0-1 0 0,0 0 0 0 0,0 0 1 0 0,0 0-1 0 0,1 0 1 0 0,-1-1-1 0 0,2 1 1 0 0,-1-1-1 0 0,0 1 1 0 0,1-1-1 0 0,0 0 0 0 0,0-1 1 0 0,1 1-1 0 0,-1-1 1 0 0,1 1-1 0 0,0-1 1 0 0,0-1-1 0 0,0 1 0 0 0,1-1 1 0 0,-1 0-1 0 0,1 0 1 0 0,0-1-1 0 0,0 1 1 0 0,0-1-1 0 0,0-1 1 0 0,6 2-39 0 0,-8-3-24 0 0,1 0 0 0 0,0 0 0 0 0,-1-1 0 0 0,1 1 0 0 0,0-1 0 0 0,-1 0 0 0 0,1-1 0 0 0,-1 1 0 0 0,0-1 0 0 0,1 0 0 0 0,-1 0 0 0 0,0 0 0 0 0,0 0 0 0 0,0-1 0 0 0,0 0 0 0 0,0 0 0 0 0,-1 0 0 0 0,1 0 1 0 0,-1 0-1 0 0,0-1 0 0 0,0 1 0 0 0,0-1 0 0 0,1-2 24 0 0,20-37-2271 0 0,-15 13-6887 0 0,-7 22-1757 0 0</inkml:trace>
  <inkml:trace contextRef="#ctx0" brushRef="#br0" timeOffset="45062.42">6159 581 0 0 0,'0'0'960'0'0,"0"0"278"0"0,0 0 157 0 0,0 0 41 0 0,0 0-68 0 0,0 0-142 0 0,0 0-135 0 0,0 0-167 0 0,0 0-129 0 0,0 0-98 0 0,-4-3-56 0 0,3 2-638 0 0,1 1 48 0 0,-1-1-1 0 0,0 0 1 0 0,0 1 0 0 0,1-1 0 0 0,-1 0-1 0 0,0 1 1 0 0,0-1 0 0 0,0 1 0 0 0,0 0 0 0 0,1-1-1 0 0,-1 1 1 0 0,0 0 0 0 0,0-1 0 0 0,0 1 0 0 0,0 0-1 0 0,0 0 1 0 0,0 0 0 0 0,0 0 0 0 0,0 0 0 0 0,0 0-1 0 0,0 0 1 0 0,0 0 0 0 0,0 0 0 0 0,0 0 0 0 0,0 0-1 0 0,0 1 1 0 0,0-1 0 0 0,0 0 0 0 0,0 1-1 0 0,0-1 1 0 0,1 1 0 0 0,-1-1 0 0 0,0 1 0 0 0,0-1-1 0 0,0 1 1 0 0,1 0 0 0 0,-1-1 0 0 0,0 1 0 0 0,1 0-1 0 0,-1 0 1 0 0,0-1 0 0 0,1 2-51 0 0,-11 9 173 0 0,2 0 0 0 0,-1 1-1 0 0,1 0 1 0 0,1 1 0 0 0,0 0 0 0 0,1 0 0 0 0,1 1 0 0 0,0 0 0 0 0,1 0-1 0 0,0 1 1 0 0,1-1 0 0 0,0 1 0 0 0,2 0 0 0 0,-1 0 0 0 0,2 0-1 0 0,0 0 1 0 0,1 0 0 0 0,1 0 0 0 0,0 0 0 0 0,2 7-173 0 0,-3-16 58 0 0,1-1 0 0 0,-1 0 0 0 0,1 0 0 0 0,1 0 1 0 0,-1 0-1 0 0,1 0 0 0 0,0 0 0 0 0,0 0 0 0 0,0-1 0 0 0,1 1 1 0 0,-1-1-1 0 0,1 1 0 0 0,1-1 0 0 0,-1 0 0 0 0,0 0 0 0 0,1 0 1 0 0,0-1-1 0 0,0 1 0 0 0,0-1 0 0 0,0 0 0 0 0,0 0 1 0 0,1-1-1 0 0,-1 1 0 0 0,1-1 0 0 0,0 0 0 0 0,0 0 0 0 0,0 0 1 0 0,0-1-1 0 0,0 0 0 0 0,0 0 0 0 0,0 0 0 0 0,0 0 0 0 0,0-1 1 0 0,1 0-1 0 0,-1 0 0 0 0,0 0 0 0 0,3-1-58 0 0,14-6 184 0 0,0-1 1 0 0,-1 0-1 0 0,0-1 0 0 0,-1-2 1 0 0,0 0-1 0 0,0-1 0 0 0,-2-1 1 0 0,1-1-1 0 0,-1 0 0 0 0,-1-1 1 0 0,-1-1-1 0 0,0-1 0 0 0,-1 0 1 0 0,11-18-185 0 0,-10 14 86 0 0,0-1 0 0 0,-2-1 0 0 0,0-1 0 0 0,-1 0 0 0 0,-2-1 0 0 0,0 0 0 0 0,-2 0 0 0 0,0-5-86 0 0,-6 19-43 0 0,-2-1 0 0 0,1 0 0 0 0,-2 1 1 0 0,1-1-1 0 0,-2 0 0 0 0,0 0 0 0 0,0 1 0 0 0,-1-1 0 0 0,0 0 1 0 0,-1 1-1 0 0,0 0 0 0 0,-1-1 0 0 0,0 1 0 0 0,-1 1 1 0 0,0-1-1 0 0,-1 1 0 0 0,0 0 0 0 0,-1 0 0 0 0,0 0 0 0 0,0 1 1 0 0,-1 0-1 0 0,0 1 0 0 0,-1 0 0 0 0,0 0 0 0 0,0 1 1 0 0,0 0-1 0 0,-1 0 0 0 0,-8-3 43 0 0,12 6-46 0 0,0 0 1 0 0,-1 1-1 0 0,0 0 1 0 0,0 0-1 0 0,0 1 1 0 0,0 0-1 0 0,0 0 0 0 0,0 0 1 0 0,0 1-1 0 0,-1 0 1 0 0,1 0-1 0 0,0 1 1 0 0,-1 0-1 0 0,1 1 1 0 0,0-1-1 0 0,-1 1 0 0 0,1 1 1 0 0,0-1-1 0 0,0 1 1 0 0,0 1-1 0 0,0-1 1 0 0,0 1-1 0 0,0 0 1 0 0,1 1-1 0 0,-5 2 46 0 0,0 3-10 0 0,0 1 1 0 0,1 0-1 0 0,0 1 0 0 0,1 0 0 0 0,0 0 1 0 0,0 1-1 0 0,1 0 0 0 0,1 0 0 0 0,0 1 1 0 0,1 0-1 0 0,0 0 0 0 0,1 1 0 0 0,1 0 1 0 0,0 0-1 0 0,0 0 0 0 0,2 0 0 0 0,0 0 1 0 0,0 1-1 0 0,1-1 0 0 0,1 1 0 0 0,1-1 1 0 0,0 0-1 0 0,1 3 10 0 0,0-6 40 0 0,1 0 0 0 0,1-1 1 0 0,-1 1-1 0 0,2-1 0 0 0,-1 0 1 0 0,2 0-1 0 0,-1 0 0 0 0,1-1 0 0 0,1 0 1 0 0,-1 0-1 0 0,2 0 0 0 0,-1-1 0 0 0,1 0 1 0 0,0-1-1 0 0,1 1 0 0 0,0-2 0 0 0,0 1 1 0 0,0-1-1 0 0,1-1 0 0 0,8 4-40 0 0,3 1 107 0 0,0-1 1 0 0,1-1-1 0 0,0 0 0 0 0,0-2 1 0 0,1-1-1 0 0,-1-1 0 0 0,1-1 1 0 0,0-1-1 0 0,14 0-107 0 0,-35-2-37 0 0,11 1 68 0 0,1-1 0 0 0,-1 0-1 0 0,0-1 1 0 0,0-1 0 0 0,0 0 0 0 0,-1 0 0 0 0,1-1 0 0 0,0-1-1 0 0,-1 0 1 0 0,5-3-31 0 0,26-38-3580 0 0,-42 40 2303 0 0,-1 5-8464 0 0,0 0 9712 0 0,0 0-7609 0 0</inkml:trace>
  <inkml:trace contextRef="#ctx0" brushRef="#br0" timeOffset="45425.437">6934 345 5761 0 0,'0'0'1295'0'0,"0"0"-43"0"0,0 0-21 0 0,0 0 24 0 0,0 0-40 0 0,0 0-109 0 0,0 0-169 0 0,0 0-144 0 0,0 0-137 0 0,0 0-136 0 0,-31 31-131 0 0,-95 100-105 0 0,122-129-268 0 0,1 1 0 0 0,0 0-1 0 0,0 0 1 0 0,0 0-1 0 0,0 0 1 0 0,0 0 0 0 0,1 1-1 0 0,-1-1 1 0 0,1 1 0 0 0,0-1-1 0 0,0 1 1 0 0,0 0 0 0 0,1 0-1 0 0,-1 0 1 0 0,1 0 0 0 0,0 0-1 0 0,0 0 1 0 0,1 1 0 0 0,-1-1-1 0 0,1 0-15 0 0,-1 9 77 0 0,0-2 3 0 0,-1-1 0 0 0,2 1-1 0 0,-1-1 1 0 0,1 1 0 0 0,1-1 0 0 0,0 1 0 0 0,1-1 0 0 0,-1 0 0 0 0,2 1 0 0 0,0-1 0 0 0,0 0 0 0 0,1 0 0 0 0,0-1 0 0 0,0 1 0 0 0,1-1 0 0 0,1 0 0 0 0,4 7-80 0 0,-2-7 155 0 0,0-1 1 0 0,1 0-1 0 0,0 0 1 0 0,0-1-1 0 0,1 0 1 0 0,-1 0 0 0 0,2-1-1 0 0,-1-1 1 0 0,0 0-1 0 0,1 0 1 0 0,0-1-1 0 0,0 0 1 0 0,1-1-1 0 0,-1 0 1 0 0,1-1 0 0 0,-1 0-1 0 0,1-1 1 0 0,0 0-1 0 0,-1-1 1 0 0,1-1-1 0 0,0 1 1 0 0,0-2-1 0 0,-1 0 1 0 0,1 0 0 0 0,-1-1-1 0 0,0 0 1 0 0,0-1-1 0 0,2-1-155 0 0,1 0 78 0 0,0-1-1 0 0,0-1 1 0 0,-1 0-1 0 0,1-1 1 0 0,-2 0-1 0 0,1-1 1 0 0,-1 0-1 0 0,0-1 1 0 0,-1-1-1 0 0,0 0 1 0 0,-1 0-1 0 0,0-1 1 0 0,-1 0-1 0 0,0-1 1 0 0,-1 0-1 0 0,-1 0 1 0 0,0-1-1 0 0,0 1 1 0 0,-2-2-1 0 0,0 1 1 0 0,0-1-1 0 0,-1 0 1 0 0,-1 1-1 0 0,0-2 1 0 0,-1-8-78 0 0,-3 17-92 0 0,0 1 0 0 0,-1-1 0 0 0,0 1-1 0 0,0-1 1 0 0,0 1 0 0 0,-1 0 0 0 0,0 0 0 0 0,0 0 0 0 0,0 0 0 0 0,-1 0-1 0 0,0 1 1 0 0,0-1 0 0 0,-1 1 0 0 0,0 0 0 0 0,1 1 0 0 0,-1-1 0 0 0,-1 1 0 0 0,1 0-1 0 0,-1 0 1 0 0,0 1 0 0 0,-4-3 92 0 0,-7-3-515 0 0,0 1-1 0 0,0 1 0 0 0,0 1 1 0 0,-1 0-1 0 0,0 1 1 0 0,0 1-1 0 0,-7 0 516 0 0,9 1-855 0 0,-1 2 0 0 0,1 0 0 0 0,0 1 0 0 0,-1 1 0 0 0,1 0 0 0 0,0 1 0 0 0,-14 4 855 0 0,-61 25-9093 0 0,67-19 4979 0 0</inkml:trace>
  <inkml:trace contextRef="#ctx0" brushRef="#br0" timeOffset="45763.302">6735 702 2465 0 0,'0'0'2507'0'0,"0"0"-623"0"0,0 0-284 0 0,0 0-170 0 0,0 0-106 0 0,0 0-127 0 0,0 0-113 0 0,0 0-67 0 0,0 0-76 0 0,0 0-77 0 0,0 0-103 0 0,0 0-105 0 0,0 0-102 0 0,19-25-89 0 0,58-76-57 0 0,-57 76-54 0 0,-20 25 15 0 0,0 0-50 0 0,0 0-78 0 0,0 0-90 0 0,0 0-144 0 0,24 8-66 0 0,108 29 2439 0 0,-97-31-1901 0 0,107 20 799 0 0,-89-25-1600 0 0,-42-1-3915 0 0,0-1-4200 0 0,-7 1-2139 0 0</inkml:trace>
  <inkml:trace contextRef="#ctx0" brushRef="#br0" timeOffset="46163.521">5960 1184 4105 0 0,'0'0'1276'0'0,"0"0"-238"0"0,0 0-162 0 0,0 0 35 0 0,0 0 94 0 0,0 0 169 0 0,0 0 129 0 0,0 0 34 0 0,0 0-56 0 0,0 0-141 0 0,0 0-166 0 0,31 7-141 0 0,102 20-90 0 0,-35-24 365 0 0,-78-7-863 0 0,391-66 2324 0 0,-323 56-2538 0 0,66-12-1147 0 0,2 6 1 0 0,115 3 1115 0 0,-210 17-2076 0 0,-18 0-1039 0 0,-1 0-4381 0 0,-24 0 465 0 0</inkml:trace>
  <inkml:trace contextRef="#ctx0" brushRef="#br0" timeOffset="46860.369">6657 1435 3129 0 0,'0'0'2572'0'0,"0"0"-839"0"0,0 0-301 0 0,0 0-33 0 0,0 0-67 0 0,0 0-164 0 0,0 0-203 0 0,0 0-153 0 0,0 0-99 0 0,0 0-111 0 0,0 0-116 0 0,0 0-119 0 0,0 0-111 0 0,-31 11-44 0 0,-100 38-9 0 0,73-13 158 0 0,53-29-281 0 0,-2 2-47 0 0,0-1 0 0 0,1 1-1 0 0,0 0 1 0 0,1 0 0 0 0,0 0-1 0 0,1 1 1 0 0,0 0 0 0 0,0 0-1 0 0,1 0 1 0 0,0 0-1 0 0,0 0 1 0 0,2 1 0 0 0,-1-1-1 0 0,1 1 1 0 0,1-1 0 0 0,0 1-1 0 0,0 0 1 0 0,1-1 0 0 0,2 8-33 0 0,1-12 99 0 0,0-1 1 0 0,1 1 0 0 0,0-1-1 0 0,1 0 1 0 0,-1-1 0 0 0,1 1 0 0 0,-1-1-1 0 0,1 0 1 0 0,1-1 0 0 0,-1 0-1 0 0,0 0 1 0 0,1 0 0 0 0,0 0-1 0 0,-1-1 1 0 0,1 0 0 0 0,0-1 0 0 0,0 0-1 0 0,0 0 1 0 0,0 0 0 0 0,1-1-1 0 0,-1 0 1 0 0,0 0 0 0 0,0 0-1 0 0,0-1 1 0 0,0-1 0 0 0,0 1 0 0 0,0-1-1 0 0,0 0 1 0 0,2-1-100 0 0,18-9 199 0 0,-1-1 0 0 0,0-1 0 0 0,-1-1 0 0 0,0-1 0 0 0,-1-1 0 0 0,-1-2 0 0 0,-1 0 0 0 0,-1-1 0 0 0,0-1 1 0 0,-2-1-1 0 0,0-1 0 0 0,-1-1 0 0 0,-2 0 0 0 0,0-1 0 0 0,10-25-199 0 0,-20 40-68 0 0,0 0 0 0 0,-1 0 0 0 0,0-1 0 0 0,-1 0 0 0 0,0 1 0 0 0,0-2 0 0 0,-2 1 0 0 0,1 0 0 0 0,-1 0 0 0 0,-1-1 0 0 0,0 1 0 0 0,-1-1 0 0 0,0 0 0 0 0,0 1 0 0 0,-1-1 0 0 0,-1 1 1 0 0,0 0-1 0 0,-1-1 0 0 0,0 1 0 0 0,0 0 0 0 0,-1 0 0 0 0,-1 1 0 0 0,0-1 0 0 0,0 1 0 0 0,-3-2 68 0 0,5 9-66 0 0,-1 0 1 0 0,1 0 0 0 0,-1 1-1 0 0,0-1 1 0 0,0 1 0 0 0,0 0-1 0 0,0 0 1 0 0,0 0 0 0 0,-1 1-1 0 0,1 0 1 0 0,0 0 0 0 0,-1 0-1 0 0,1 0 1 0 0,-1 0 0 0 0,1 1-1 0 0,-1 0 1 0 0,1 0 0 0 0,-1 0-1 0 0,1 1 1 0 0,-1 0 0 0 0,1-1-1 0 0,-1 1 1 0 0,1 1-1 0 0,0-1 1 0 0,-1 1 0 0 0,1 0-1 0 0,0 0 1 0 0,0 0 0 0 0,0 0-1 0 0,0 1 1 0 0,1-1 0 0 0,-4 4 65 0 0,-2 2 5 0 0,0 0 1 0 0,0 1 0 0 0,1 0-1 0 0,0 1 1 0 0,1-1 0 0 0,0 1-1 0 0,0 1 1 0 0,1-1 0 0 0,1 1-1 0 0,0 0 1 0 0,0 1 0 0 0,1-1-1 0 0,0 1 1 0 0,1 0 0 0 0,1 0-1 0 0,0 0 1 0 0,0 0-1 0 0,1 0 1 0 0,1 1 0 0 0,0-1-1 0 0,1 9-5 0 0,1-12 38 0 0,0-1-1 0 0,0 0 0 0 0,1 0 0 0 0,0 0 0 0 0,0 0 0 0 0,1-1 1 0 0,0 1-1 0 0,0-1 0 0 0,0 0 0 0 0,1 0 0 0 0,0-1 0 0 0,1 1 1 0 0,0-1-1 0 0,0 0 0 0 0,0 0 0 0 0,1-1 0 0 0,-1 0 0 0 0,1 0 1 0 0,0-1-1 0 0,3 2-37 0 0,160 65 721 0 0,-158-67-675 0 0,58 18-2218 0 0,-67-14-12441 0 0,-3-8 9239 0 0</inkml:trace>
  <inkml:trace contextRef="#ctx0" brushRef="#br0" timeOffset="47946.943">7293 1210 1240 0 0,'0'0'2267'0'0,"0"0"-501"0"0,0 0-256 0 0,0 0-66 0 0,0 0 23 0 0,0 0-29 0 0,0 0-122 0 0,0 0-157 0 0,0 0-162 0 0,0 0-152 0 0,0 0-187 0 0,0 0-149 0 0,1-2-117 0 0,0 2-361 0 0,-1 0 0 0 0,1 0 0 0 0,-1 0 0 0 0,1-1 0 0 0,-1 1 0 0 0,1 0 0 0 0,-1 0 0 0 0,1 0 0 0 0,0 0 0 0 0,-1 0 0 0 0,1 0 0 0 0,-1 0 0 0 0,1 1 0 0 0,-1-1 0 0 0,1 0 0 0 0,-1 0 0 0 0,1 0 0 0 0,-1 0 0 0 0,1 1 0 0 0,-1-1 0 0 0,0 0 0 0 0,1 0 0 0 0,-1 1 0 0 0,1-1 0 0 0,-1 0 0 0 0,1 1 0 0 0,-1-1 0 0 0,0 0 0 0 0,1 1 0 0 0,-1-1 0 0 0,0 1 0 0 0,1-1 0 0 0,-1 1 0 0 0,0-1 0 0 0,0 0 0 0 0,0 1 0 0 0,1-1 0 0 0,-1 1 0 0 0,0-1 0 0 0,0 1 0 0 0,0-1 0 0 0,0 1 0 0 0,0 0 0 0 0,0-1 0 0 0,0 1 0 0 0,0-1 0 0 0,0 1 0 0 0,0-1 0 0 0,0 1 0 0 0,0-1 0 0 0,0 1 0 0 0,0-1 0 0 0,-1 1 0 0 0,1-1 0 0 0,0 1 0 0 0,0-1 0 0 0,-1 1 0 0 0,1-1 0 0 0,0 0 0 0 0,0 1 0 0 0,-1-1 0 0 0,1 1 0 0 0,0-1 0 0 0,-1 0 0 0 0,1 1 0 0 0,-1-1 0 0 0,1 1-31 0 0,-1 5 42 0 0,0 13 114 0 0,-2 0 1 0 0,-1 0-1 0 0,0 0 1 0 0,-1-1-1 0 0,-1 0 1 0 0,-1 0-1 0 0,0 0 0 0 0,-9 13-156 0 0,-4 15 29 0 0,1-7-86 0 0,13-31 58 0 0,2 1 1 0 0,-1-1-1 0 0,1 1 0 0 0,0 1 1 0 0,1-1-1 0 0,0 0 0 0 0,0 1 0 0 0,1-1 1 0 0,1 1-1 0 0,-1 0 0 0 0,1 0 1 0 0,1-1-1 0 0,0 1-1 0 0,2-7 41 0 0,0-2 1 0 0,0 1-1 0 0,0 0 1 0 0,1 0-1 0 0,-1-1 0 0 0,1 1 1 0 0,-1-1-1 0 0,1 0 1 0 0,-1 1-1 0 0,1-1 0 0 0,0-1 1 0 0,-1 1-1 0 0,1 0 0 0 0,0-1 1 0 0,0 1-1 0 0,-1-1 1 0 0,1 0-1 0 0,0 0 0 0 0,0 0 1 0 0,0 0-1 0 0,0 0 1 0 0,-1-1-1 0 0,1 1 0 0 0,2-1-41 0 0,5 0 182 0 0,116-36 645 0 0,-45 4-1021 0 0,-64 17-1500 0 0,-22-5-5623 0 0,2 18 2221 0 0,2-1-2972 0 0</inkml:trace>
  <inkml:trace contextRef="#ctx0" brushRef="#br0" timeOffset="48191.717">7020 1413 8138 0 0,'0'0'1040'0'0,"0"0"-129"0"0,0 0 113 0 0,0 0 139 0 0,0 0-53 0 0,0 0-145 0 0,0 0-159 0 0,0 0-132 0 0,0 0-91 0 0,35 3-117 0 0,113 8-114 0 0,-45-22 90 0 0,-81 7-739 0 0,141-29 484 0 0,-110 18-2872 0 0,-2-3-3467 0 0,-33 11-2575 0 0</inkml:trace>
  <inkml:trace contextRef="#ctx0" brushRef="#br0" timeOffset="49060.422">7528 36 0 0 0,'0'0'556'0'0,"0"0"575"0"0,0 0 213 0 0,0 0 74 0 0,0 0 2 0 0,0 0-61 0 0,0 0-95 0 0,0 0-142 0 0,0 0-86 0 0,-3-7-48 0 0,-9-17-34 0 0,21 19 2543 0 0,53 105 116 0 0,-24-15-3194 0 0,-3 2 0 0 0,-4 1 0 0 0,-4 1 1 0 0,-4 2-1 0 0,3 41-419 0 0,-8-28-77 0 0,-5 1-1 0 0,-4 1 1 0 0,-5-1 0 0 0,-6 42 77 0 0,-5-101 33 0 0,-2 0 1 0 0,-2-1-1 0 0,-2 0 1 0 0,-1-1 0 0 0,-4 2-34 0 0,9-24-20 0 0,0-1 0 0 0,-2 0 0 0 0,-1 0 0 0 0,0-1 1 0 0,-1-1-1 0 0,-1 0 0 0 0,-1 0 0 0 0,-1-2 0 0 0,-1 0 1 0 0,0-1-1 0 0,-1 0 0 0 0,-2 0 20 0 0,-6 2-1171 0 0,0 0 0 0 0,-1-2 0 0 0,0-1 1 0 0,-1-1-1 0 0,-17 4 1171 0 0,-3 3-7746 0 0,33-16-73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8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183 137 19308 0 0,'0'0'475'0'0,"0"0"-91"0"0,0 0-27 0 0,0 0 74 0 0,0 0 79 0 0,0 0 22 0 0,0 0-39 0 0,0 0-67 0 0,0 0-96 0 0,0 0-87 0 0,-28 32-75 0 0,-88 101-63 0 0,80-75 4 0 0,36-49-86 0 0,0-6-8 0 0,-1-1 0 0 0,1 1 0 0 0,-1 0 0 0 0,1 0 0 0 0,0 0 0 0 0,0 0 0 0 0,0 0 0 0 0,0 0 0 0 0,1 0 0 0 0,-1 0 0 0 0,1 0-1 0 0,0-1 1 0 0,0 1 0 0 0,0 0 0 0 0,0 0 0 0 0,0-1 0 0 0,1 1 0 0 0,-1-1 0 0 0,1 1 0 0 0,0-1 0 0 0,0 1 0 0 0,0-1-1 0 0,0 0 1 0 0,0 0 0 0 0,0 0 0 0 0,0 0 0 0 0,1 0 0 0 0,-1-1 0 0 0,0 1 0 0 0,1-1 0 0 0,0 0 0 0 0,-1 1 0 0 0,1-1 0 0 0,0 0-1 0 0,0-1 1 0 0,0 1 0 0 0,-1 0 0 0 0,3-1-15 0 0,25 7 78 0 0,0-2 0 0 0,1-1 0 0 0,-1-2 0 0 0,1-1 0 0 0,0-1 0 0 0,26-4-78 0 0,88-26-364 0 0,-88 4-3702 0 0,-39 13-5285 0 0,-13 9-1717 0 0</inkml:trace>
  <inkml:trace contextRef="#ctx0" brushRef="#br0" timeOffset="196.398">787 1 17652 0 0,'0'0'1061'0'0,"0"0"-63"0"0,0 0 50 0 0,0 0 108 0 0,0 0-34 0 0,0 0-130 0 0,-22 36-134 0 0,-73 121-100 0 0,-17 48 898 0 0,36-70-1298 0 0,15-29-256 0 0,5 3-1 0 0,-22 62-101 0 0,64-131-556 0 0,1 0-1 0 0,1 1 1 0 0,3 0 0 0 0,1 1-1 0 0,0 30 557 0 0,9-28-2175 0 0,7-18-6583 0 0,-5-18-2692 0 0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16.8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1 247 12387 0 0,'0'0'-511'0'0,"0"0"-164"0"0,0 0-5 0 0,0 0 368 0 0,0 0 480 0 0,0 0 245 0 0,0 0 153 0 0,10 38 63 0 0,35 124 1 0 0,10 124 1330 0 0,23 151-337 0 0,-77-426-1536 0 0,0 0 0 0 0,1 0 0 0 0,0 0 0 0 0,1 0 0 0 0,0 0-1 0 0,1-1 1 0 0,0 1 0 0 0,1-1 0 0 0,0 0 0 0 0,0-1 0 0 0,1 1 0 0 0,0-1 0 0 0,1 0-1 0 0,0 0 1 0 0,1-1 0 0 0,-1 0 0 0 0,1 0 0 0 0,1-1 0 0 0,0 0 0 0 0,0-1 0 0 0,0 0 0 0 0,1 0-1 0 0,-1-1 1 0 0,1 0 0 0 0,1 0 0 0 0,-1-1 0 0 0,8 1-87 0 0,46-2 288 0 0,-1-3 0 0 0,0-3 0 0 0,1-2 1 0 0,-2-3-1 0 0,61-17-288 0 0,-32 9 143 0 0,980-187 875 0 0,407 10-115 0 0,-1276 170-723 0 0,1338-138 824 0 0,-1474 155-999 0 0,252-25 107 0 0,43-22-112 0 0,-254 30 411 0 0,-111-10 1256 0 0,-82-42-567 0 0,80 66-1076 0 0,0-1 0 0 0,1 1 0 0 0,0-2 0 0 0,0 1 0 0 0,1 0 0 0 0,0-1 0 0 0,1 0 0 0 0,1 0 0 0 0,-1 0 0 0 0,2 0 0 0 0,-1 0 0 0 0,2-1 0 0 0,-1 1 0 0 0,2-1-24 0 0,-3-7-18 0 0,-1-25-526 0 0,-18-142-987 0 0,8 126-2504 0 0,-6 1-3780 0 0,10 39-3618 0 0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17.9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1272 77 0 0 0,'-29'-29'752'0'0,"27"-6"7423"0"0,6 26 4877 0 0,-22 5-12266 0 0,-6 5-765 0 0,0 0 1 0 0,1 1 0 0 0,-1 2-1 0 0,0 0 1 0 0,1 2 0 0 0,0 0-1 0 0,0 2 1 0 0,0 0 0 0 0,1 2-1 0 0,1 0 1 0 0,-16 11-22 0 0,3-5 26 0 0,-75 37 253 0 0,3 5 0 0 0,3 5 1 0 0,3 4-1 0 0,2 4 0 0 0,-32 35-279 0 0,99-78 63 0 0,1 1 0 0 0,1 2 0 0 0,2 1 0 0 0,1 1 0 0 0,-15 25-63 0 0,31-42 17 0 0,1 0 1 0 0,0 0-1 0 0,1 1 1 0 0,1 0-1 0 0,1 1 1 0 0,1-1 0 0 0,0 1-1 0 0,1 0 1 0 0,1 0-1 0 0,0 1 1 0 0,2-1-1 0 0,0 1 1 0 0,2 17-18 0 0,0-28 5 0 0,0-1-1 0 0,1 0 1 0 0,0 0 0 0 0,1 0-1 0 0,-1 0 1 0 0,1 0 0 0 0,1 0-1 0 0,-1-1 1 0 0,1 0 0 0 0,0 0 0 0 0,1 0-1 0 0,-1 0 1 0 0,1 0 0 0 0,0-1-1 0 0,1 0 1 0 0,-1 0 0 0 0,1 0-1 0 0,0-1 1 0 0,0 0 0 0 0,1 0-1 0 0,4 2-4 0 0,9 4 25 0 0,1-1 0 0 0,0-1 0 0 0,0-1-1 0 0,0-1 1 0 0,1-1 0 0 0,17 2-25 0 0,26 0 106 0 0,1-3 0 0 0,0-3 0 0 0,0-2 0 0 0,42-8-106 0 0,14-6-164 0 0,-2-5 0 0 0,-1-5 0 0 0,-1-6 0 0 0,72-29 164 0 0,-164 50-430 0 0,-1-1 1 0 0,-1-1-1 0 0,0 0 0 0 0,-1-2 1 0 0,0-1-1 0 0,-1-1 1 0 0,-1-1-1 0 0,-1-1 0 0 0,3-3 430 0 0,36-47-4991 0 0,-8-7-4570 0 0,-41 55 2997 0 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18.3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90 1 6585 0 0,'0'0'3955'0'0,"0"0"-1834"0"0,0 0-412 0 0,0 0-146 0 0,0 0-338 0 0,0 0-370 0 0,0 0-343 0 0,0 0-204 0 0,0 0-96 0 0,0 0 35 0 0,0 0 84 0 0,0 0 68 0 0,-10 33 45 0 0,-33 112-4 0 0,23 9 243 0 0,20-121-545 0 0,-15 671 1257 0 0,14-676-1339 0 0,1-1 0 0 0,1 1 0 0 0,1 0 0 0 0,2-1 0 0 0,0 1 0 0 0,2-1 0 0 0,2 0 0 0 0,0-1 0 0 0,1 0 0 0 0,13 23-56 0 0,-20-45 25 0 0,1 0 0 0 0,-1-1 0 0 0,1 0 0 0 0,0 1 0 0 0,0-1 0 0 0,0 0 0 0 0,1-1 0 0 0,-1 1 0 0 0,1-1 0 0 0,-1 1 0 0 0,1-1 0 0 0,0 0 0 0 0,0 0 0 0 0,0-1-1 0 0,0 1 1 0 0,0-1 0 0 0,1 0 0 0 0,-1 0 0 0 0,0 0 0 0 0,0-1 0 0 0,1 1 0 0 0,-1-1 0 0 0,0 0 0 0 0,1 0 0 0 0,-1-1 0 0 0,1 1 0 0 0,-1-1 0 0 0,0 0 0 0 0,0 0 0 0 0,0 0-1 0 0,1-1 1 0 0,-1 0 0 0 0,-1 1 0 0 0,1-2 0 0 0,0 1 0 0 0,0 0 0 0 0,-1-1 0 0 0,1 1 0 0 0,-1-1 0 0 0,3-2-25 0 0,180-173 693 0 0,-111 100-606 0 0,228-204-20 0 0,-185 205-146 0 0,-117 75 74 0 0,1 1 0 0 0,-1-1 0 0 0,1 1 0 0 0,0 0 0 0 0,0 0 0 0 0,0 0-1 0 0,0 0 1 0 0,-1 0 0 0 0,1 0 0 0 0,0 0 0 0 0,0 0 0 0 0,1 1 0 0 0,-1-1 0 0 0,0 1 0 0 0,0 0 0 0 0,0 0-1 0 0,0 0 1 0 0,0 0 0 0 0,0 0 0 0 0,1 0 0 0 0,-1 0 0 0 0,0 0 0 0 0,0 1 0 0 0,0 0 0 0 0,0-1 0 0 0,0 1-1 0 0,0 0 1 0 0,0 0 0 0 0,0 0 0 0 0,0 0 0 0 0,-1 0 0 0 0,1 0 0 0 0,0 0 0 0 0,0 1 0 0 0,-1-1 0 0 0,1 1-1 0 0,-1-1 1 0 0,0 1 0 0 0,1 0 0 0 0,-1-1 0 0 0,0 1 0 0 0,0 0 0 0 0,0 0 0 0 0,0 0 0 0 0,0 0 0 0 0,0 0-1 0 0,-1 0 1 0 0,1 0 0 0 0,-1 0 0 0 0,1 0 0 0 0,-1 2 5 0 0,5 45 77 0 0,-3 1 1 0 0,-2 0-1 0 0,-2-1 0 0 0,-4 11-77 0 0,6-49 8 0 0,-6 184-209 0 0,7-191 119 0 0,0 0-1 0 0,0 0 1 0 0,0 0-1 0 0,0 0 1 0 0,1 0-1 0 0,-1-1 1 0 0,1 1 0 0 0,0-1-1 0 0,0 1 1 0 0,0-1-1 0 0,1 0 1 0 0,-1 0-1 0 0,1 0 1 0 0,0 0-1 0 0,0 0 1 0 0,0 0 0 0 0,0-1-1 0 0,0 1 1 0 0,1-1-1 0 0,-1 0 1 0 0,1 0-1 0 0,-1 0 1 0 0,1-1-1 0 0,0 1 83 0 0,2-1-477 0 0,-1 1-1 0 0,0-1 1 0 0,1-1-1 0 0,-1 1 1 0 0,1-1-1 0 0,-1 0 1 0 0,1 0-1 0 0,-1 0 1 0 0,1-1-1 0 0,-1 0 0 0 0,0 0 1 0 0,1-1-1 0 0,-1 1 1 0 0,0-1-1 0 0,0 0 1 0 0,0 0-1 0 0,4-3 478 0 0,37-26-9207 0 0,-30 19 3207 0 0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19.2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375 321 2144 0 0,'0'0'945'0'0,"0"0"-96"0"0,0 0-6 0 0,0 0 59 0 0,0 0 76 0 0,0 0 157 0 0,0 0 191 0 0,0 0 133 0 0,0 0-7 0 0,0 0-205 0 0,-35 25-248 0 0,-110 81-213 0 0,60-23 395 0 0,74-72-1073 0 0,1 0 0 0 0,0 0 0 0 0,1 2 0 0 0,0-1-1 0 0,0 1 1 0 0,2 0 0 0 0,-1 1 0 0 0,2-1 0 0 0,0 1 0 0 0,1 1 0 0 0,0-1-1 0 0,1 1 1 0 0,0 0 0 0 0,2 0 0 0 0,0 0 0 0 0,-1 15-108 0 0,4-27 26 0 0,-1-1 0 0 0,1 1 1 0 0,0 0-1 0 0,0-1 0 0 0,0 1 1 0 0,0-1-1 0 0,0 1 0 0 0,0-1 1 0 0,1 0-1 0 0,-1 1 0 0 0,1-1 1 0 0,-1 0-1 0 0,1 0 0 0 0,0 0 1 0 0,0 0-1 0 0,0-1 0 0 0,0 1 1 0 0,0 0-1 0 0,1-1 0 0 0,-1 1 1 0 0,0-1-1 0 0,1 0 0 0 0,-1 0 1 0 0,1 0-1 0 0,-1 0 0 0 0,1 0 1 0 0,0-1-1 0 0,-1 1 0 0 0,1-1 1 0 0,0 1-1 0 0,-1-1 0 0 0,3 0-26 0 0,89-15 1568 0 0,-61-3-1280 0 0,-2-2 0 0 0,0 0 0 0 0,-2-2 0 0 0,0-2-1 0 0,-2 0 1 0 0,16-19-288 0 0,-25 27 38 0 0,278-326 78 0 0,-296 342-119 0 0,0 0-1 0 0,0-1 0 0 0,0 1 0 0 0,0-1 1 0 0,0 1-1 0 0,0 0 0 0 0,0-1 0 0 0,1 1 0 0 0,-1 0 1 0 0,0-1-1 0 0,0 1 0 0 0,1-1 0 0 0,-1 1 1 0 0,0 0-1 0 0,0 0 0 0 0,1-1 0 0 0,-1 1 0 0 0,0 0 1 0 0,1-1-1 0 0,-1 1 0 0 0,0 0 0 0 0,1 0 1 0 0,-1 0-1 0 0,0 0 0 0 0,1-1 0 0 0,-1 1 0 0 0,1 0 1 0 0,-1 0-1 0 0,0 0 0 0 0,1 0 0 0 0,-1 0 1 0 0,1 0-1 0 0,-1 0 0 0 0,0 0 0 0 0,1 0 0 0 0,-1 0 1 0 0,1 0-1 0 0,-1 0 0 0 0,1 0 0 0 0,-1 0 1 0 0,0 0-1 0 0,1 1 0 0 0,-1-1 0 0 0,0 0 0 0 0,1 0 1 0 0,-1 0-1 0 0,0 1 0 0 0,1-1 0 0 0,-1 0 1 0 0,0 0-1 0 0,1 1 0 0 0,-1-1 0 0 0,0 0 0 0 0,1 1 1 0 0,-1-1-1 0 0,0 0 0 0 0,0 1 0 0 0,0-1 1 0 0,1 0-1 0 0,-1 1 0 0 0,0-1 0 0 0,0 0 0 0 0,0 1 1 0 0,0-1-1 0 0,0 1 0 0 0,0-1 0 0 0,0 0 1 0 0,0 1 3 0 0,1 34-46 0 0,-1-27 104 0 0,1 160 101 0 0,1-160-153 0 0,1-1-1 0 0,-1 1 1 0 0,1-1-1 0 0,0 0 1 0 0,1 0 0 0 0,-1 0-1 0 0,1 0 1 0 0,1 0-1 0 0,-1-1 1 0 0,1 0 0 0 0,1 0-1 0 0,-1 0 1 0 0,1-1-1 0 0,0 0 1 0 0,0 0 0 0 0,0 0-1 0 0,1 0 1 0 0,-1-1-1 0 0,1-1 1 0 0,0 1-1 0 0,1-1 1 0 0,-1 0 0 0 0,0 0-1 0 0,1-1 1 0 0,0 0-1 0 0,5 0-5 0 0,-5-2 53 0 0,0 0-1 0 0,1-1 1 0 0,-1 0-1 0 0,1 0 0 0 0,-1-1 1 0 0,0 0-1 0 0,0 0 0 0 0,0-1 1 0 0,0 0-1 0 0,0 0 0 0 0,0-1 1 0 0,-1 0-1 0 0,0-1 0 0 0,0 1 1 0 0,0-1-1 0 0,0-1 1 0 0,-1 1-1 0 0,0-1 0 0 0,0 0 1 0 0,3-4-53 0 0,95-147 881 0 0,-97 145-852 0 0,-3 6-9 0 0,79-176 84 0 0,-78 240-1188 0 0,-5-56 1084 0 0,13 141-52 0 0,-11-137 51 0 0,-1 0 1 0 0,2 0-1 0 0,-1 0 0 0 0,0 0 1 0 0,1-1-1 0 0,0 1 1 0 0,1-1-1 0 0,-1 0 0 0 0,1 0 1 0 0,0 0-1 0 0,0 0 0 0 0,1-1 1 0 0,-1 1-1 0 0,1-1 0 0 0,0 0 1 0 0,0-1-1 0 0,1 1 1 0 0,-1-1-1 0 0,1 0 0 0 0,-1 0 1 0 0,2 0 0 0 0,-1-2 41 0 0,0 0 1 0 0,0-1-1 0 0,0 1 1 0 0,0-1 0 0 0,0 0-1 0 0,0-1 1 0 0,0 1-1 0 0,0-1 1 0 0,0-1 0 0 0,0 1-1 0 0,-1-1 1 0 0,1 0-1 0 0,0 0 1 0 0,-1 0-1 0 0,1-1 1 0 0,-1 0 0 0 0,0 0-1 0 0,0-1 1 0 0,0 1-1 0 0,-1-1 1 0 0,1 0 0 0 0,-1 0-1 0 0,0-1 1 0 0,0 1-1 0 0,0-1 1 0 0,1-2-42 0 0,14-11 47 0 0,233-247 701 0 0,-246 260-743 0 0,24-25 8 0 0,1 2 0 0 0,2 1 0 0 0,0 1-1 0 0,2 2 1 0 0,3 0-13 0 0,-38 23-5 0 0,1 1 0 0 0,-1-1 0 0 0,1 0 0 0 0,-1 1 0 0 0,1-1 0 0 0,0 1 0 0 0,-1-1 0 0 0,1 0 0 0 0,0 1 0 0 0,0-1 0 0 0,-1 1 0 0 0,1 0-1 0 0,0-1 1 0 0,0 1 0 0 0,0 0 0 0 0,-1-1 0 0 0,1 1 0 0 0,0 0 0 0 0,0 0 0 0 0,0 0 0 0 0,0 0 0 0 0,0 0 0 0 0,-1 0 0 0 0,1 0 0 0 0,0 0 0 0 0,0 0 0 0 0,0 0-1 0 0,0 0 1 0 0,0 0 0 0 0,-1 1 0 0 0,1-1 0 0 0,0 0 0 0 0,0 1 0 0 0,0-1 0 0 0,-1 1 0 0 0,1-1 0 0 0,0 1 0 0 0,0-1 0 0 0,-1 1 0 0 0,1-1 0 0 0,0 1 0 0 0,-1 0-1 0 0,1-1 1 0 0,-1 1 0 0 0,1 0 0 0 0,-1-1 0 0 0,1 1 0 0 0,-1 0 0 0 0,0 0 0 0 0,1 0 0 0 0,-1-1 0 0 0,0 1 0 0 0,0 0 0 0 0,1 0 0 0 0,-1 0 5 0 0,-19 111-11 0 0,11-20-45 0 0,11-90 58 0 0,0 1 0 0 0,0-1 0 0 0,0 0 0 0 0,0 0-1 0 0,1 0 1 0 0,-1 0 0 0 0,1-1 0 0 0,-1 1 0 0 0,1-1 0 0 0,-1 0 0 0 0,1 0 0 0 0,-1 0 0 0 0,1-1-1 0 0,0 1 1 0 0,0-1 0 0 0,-1 0 0 0 0,1 0 0 0 0,0 0 0 0 0,0-1 0 0 0,-1 1 0 0 0,1-1 0 0 0,0 0-1 0 0,-1 0 1 0 0,3-1-2 0 0,195-107 318 0 0,-167 90-304 0 0,-12 6-2 0 0,0 0 1 0 0,1 2-1 0 0,1 0 1 0 0,-1 2-1 0 0,2 1 1 0 0,-1 0-1 0 0,5 1-12 0 0,-26 8 7 0 0,-1 0 0 0 0,0 1 0 0 0,0-1 0 0 0,1 0 1 0 0,-1 1-1 0 0,0 0 0 0 0,-1-1 0 0 0,1 1 0 0 0,0 0 0 0 0,0 0 0 0 0,-1 0 0 0 0,1 0 0 0 0,-1 0 1 0 0,0 1-1 0 0,1-1 0 0 0,-1 0 0 0 0,0 1 0 0 0,-1-1 0 0 0,1 1 0 0 0,0-1 0 0 0,-1 1 0 0 0,1-1 0 0 0,-1 1 1 0 0,0-1-1 0 0,1 1 0 0 0,-1-1 0 0 0,-1 1 0 0 0,1-1 0 0 0,0 1 0 0 0,-1 0 0 0 0,1-1 0 0 0,-1 1 0 0 0,0-1 1 0 0,1 0-1 0 0,-2 2-7 0 0,1 16 32 0 0,1-13-35 0 0,-1-1 0 0 0,1 1-1 0 0,0 0 1 0 0,0 0-1 0 0,1-1 1 0 0,0 1-1 0 0,0 0 1 0 0,1-1 0 0 0,0 1-1 0 0,0-1 1 0 0,1 1-1 0 0,-1-1 1 0 0,1 0-1 0 0,1 0 1 0 0,-1 0-1 0 0,1 0 1 0 0,0-1 0 0 0,0 0-1 0 0,0 0 1 0 0,1 0-1 0 0,0 0 1 0 0,0 0-1 0 0,0-1 1 0 0,1 0-1 0 0,0 0 1 0 0,-1-1 0 0 0,1 0-1 0 0,0 0 1 0 0,1 0-1 0 0,-1 0 1 0 0,1-1 3 0 0,0 0-168 0 0,0-1-1 0 0,0-1 1 0 0,0 1 0 0 0,0-1 0 0 0,0-1 0 0 0,-1 1 0 0 0,1-1-1 0 0,0 0 1 0 0,0 0 0 0 0,0-1 0 0 0,-1 0 0 0 0,1 0 0 0 0,-1-1-1 0 0,4-2 169 0 0,19-15-4211 0 0,-5-8-4310 0 0,-16 17-1887 0 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19.5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 21485 0 0,'0'0'336'0'0,"0"0"-408"0"0,0 0-104 0 0,0 0 8 0 0,0 0 24 0 0,0 0 152 0 0,0 0-32 0 0,0 0-281 0 0,0 0-607 0 0,0 0-1424 0 0,0 0-3714 0 0,204-4-5592 0 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23.4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2117 4833 0 0,'0'0'-620'0'0,"0"0"-44"0"0,0 0 329 0 0,0 0 472 0 0,0 0 398 0 0,0 0 371 0 0,0 0 353 0 0,0 0 244 0 0,37-3 93 0 0,118-14-61 0 0,-59-12 611 0 0,-80 19-1749 0 0,44-30 572 0 0,-2-3 0 0 0,-1-2 0 0 0,-3-2 0 0 0,-1-3 0 0 0,-3-2-1 0 0,18-28-968 0 0,12-13 369 0 0,-4-4 0 0 0,-4-3 0 0 0,57-107-369 0 0,-101 155 23 0 0,-2-1-1 0 0,-2-1 1 0 0,-3-1-1 0 0,-3-1 1 0 0,-2-1-1 0 0,-2 0 1 0 0,-3-1-1 0 0,-2 0 1 0 0,-2-7-23 0 0,-7 61-16 0 0,-4-61 74 0 0,4 63-70 0 0,-1 1 1 0 0,1 0-1 0 0,-1 0 0 0 0,1-1 1 0 0,-1 1-1 0 0,0 0 0 0 0,1 0 1 0 0,-1 0-1 0 0,0 0 1 0 0,0 0-1 0 0,0 0 0 0 0,0 0 1 0 0,0 0-1 0 0,0 0 0 0 0,0 0 1 0 0,0 1-1 0 0,0-1 0 0 0,0 0 1 0 0,0 1-1 0 0,-1-1 1 0 0,1 1-1 0 0,0-1 0 0 0,0 1 1 0 0,-1-1-1 0 0,1 1 0 0 0,0 0 1 0 0,-1 0-1 0 0,1 0 0 0 0,0 0 1 0 0,-1 0-1 0 0,1 0 1 0 0,0 0-1 0 0,-1 0 0 0 0,1 0 1 0 0,0 1-1 0 0,0-1 0 0 0,-1 0 1 0 0,1 1-1 0 0,0-1 0 0 0,0 1 1 0 0,-1 0-1 0 0,1-1 1 0 0,0 1-1 0 0,0 0 0 0 0,0 0 1 0 0,0 0 11 0 0,-9 6-75 0 0,0 1 0 0 0,0 0 0 0 0,1 1 1 0 0,0 0-1 0 0,0 0 0 0 0,1 1 1 0 0,1 0-1 0 0,0 0 0 0 0,0 1 0 0 0,-4 8 75 0 0,-4 6-18 0 0,-14 15 81 0 0,1 2 0 0 0,3 1 0 0 0,1 1 1 0 0,2 1-1 0 0,2 1 0 0 0,3 1 0 0 0,1 0 0 0 0,2 2 0 0 0,-1 17-63 0 0,14-62 13 0 0,0 0-1 0 0,1 0 1 0 0,-1 0-1 0 0,0 0 1 0 0,1 0-1 0 0,0 0 0 0 0,0 0 1 0 0,0 0-1 0 0,1 0 1 0 0,0 0-1 0 0,-1 0 1 0 0,1 0-1 0 0,0 0 1 0 0,1 0-1 0 0,-1-1 1 0 0,1 1-1 0 0,0 0 1 0 0,0-1-1 0 0,0 1 0 0 0,0-1 1 0 0,0 0-1 0 0,1 0 1 0 0,-1 1-1 0 0,1-2 1 0 0,0 1-1 0 0,0 0 1 0 0,0-1-1 0 0,1 1 1 0 0,2 1-13 0 0,10 2 40 0 0,0-1 0 0 0,0-1 0 0 0,1 0 0 0 0,-1-2 0 0 0,1 0 0 0 0,0 0 0 0 0,0-1 0 0 0,-1-2 0 0 0,1 1 0 0 0,0-2 0 0 0,0 0 0 0 0,2-2-40 0 0,22-4 71 0 0,0-3 0 0 0,-1-1 1 0 0,-1-2-1 0 0,36-18-71 0 0,86-29 169 0 0,-155 87 93 0 0,-43 143 395 0 0,27-128-542 0 0,2 1 0 0 0,2 0-1 0 0,1 0 1 0 0,3 1 0 0 0,1 25-115 0 0,3-59-58 0 0,1-1 0 0 0,0 0 0 0 0,0 0 0 0 0,0 0 0 0 0,1-1 0 0 0,0 1 0 0 0,1-1 0 0 0,-1 0 0 0 0,1 0 0 0 0,1 0 0 0 0,0-1 0 0 0,-1 0 0 0 0,2 0 0 0 0,-1 0 0 0 0,1-1 1 0 0,0 0-1 0 0,0 0 0 0 0,0-1 0 0 0,1 0 0 0 0,-1 0 0 0 0,1 0 0 0 0,0-1 0 0 0,0-1 0 0 0,0 1 0 0 0,1-1 0 0 0,-1-1 0 0 0,1 1 0 0 0,-1-1 0 0 0,1-1 0 0 0,-1 0 0 0 0,1 0 0 0 0,-1 0 0 0 0,1-1 0 0 0,-1-1 0 0 0,3 0 58 0 0,1-4-2543 0 0,-4 1-2079 0 0,-5 2 612 0 0,0-1-5235 0 0</inkml:trace>
  <inkml:trace contextRef="#ctx0" brushRef="#br0" timeOffset="985.082">1847 1090 720 0 0,'0'0'1167'0'0,"0"0"36"0"0,0 0 204 0 0,0 0 213 0 0,0 0 54 0 0,0 0-172 0 0,0 0-249 0 0,0 0-214 0 0,0 0-227 0 0,-2 33-180 0 0,-8 102-135 0 0,10-17 476 0 0,0-112-866 0 0,0 0 0 0 0,0 1-1 0 0,1-1 1 0 0,0 0 0 0 0,0 0 0 0 0,1 0 0 0 0,-1 0-1 0 0,1-1 1 0 0,1 1 0 0 0,-1 0 0 0 0,1-1-1 0 0,0 0 1 0 0,0 1 0 0 0,0-1 0 0 0,1 0 0 0 0,0-1-1 0 0,0 1 1 0 0,0-1 0 0 0,1 1 0 0 0,-1-1 0 0 0,1-1-1 0 0,0 1 1 0 0,0-1 0 0 0,0 1 0 0 0,1-1-1 0 0,-1-1 1 0 0,1 1 0 0 0,0-1 0 0 0,2 1-107 0 0,7-5 264 0 0,0 0-1 0 0,-1-2 1 0 0,1 1 0 0 0,-1-2 0 0 0,0 0-1 0 0,0 0 1 0 0,0-1 0 0 0,-1-1 0 0 0,0 0 0 0 0,0-1-1 0 0,-1-1 1 0 0,0 0 0 0 0,-1 0 0 0 0,0-1-1 0 0,0 0 1 0 0,-1-1 0 0 0,0-1-264 0 0,4 0 102 0 0,14-14 1 0 0,-2-1 0 0 0,0 0 0 0 0,-2-2 0 0 0,-1-1-1 0 0,-2-1 1 0 0,-1-1 0 0 0,7-15-103 0 0,0-5-38 0 0,-27 51-76 0 0,-14 9-707 0 0,-35 90-280 0 0,46-91 1068 0 0,1-1 0 0 0,0 0-1 0 0,0 1 1 0 0,1-1 0 0 0,-1 1-1 0 0,1 0 1 0 0,1-1 0 0 0,-1 1-1 0 0,1 0 1 0 0,1 0 0 0 0,-1-1-1 0 0,1 1 1 0 0,0 0 0 0 0,1-1-1 0 0,-1 1 1 0 0,1-1 0 0 0,0 0-1 0 0,1 1 1 0 0,0-1 0 0 0,0 0-1 0 0,0 0 1 0 0,1 0 33 0 0,1-2 3 0 0,0 0 0 0 0,0 0 0 0 0,0 0 0 0 0,0-1 0 0 0,0 0 0 0 0,1 0 0 0 0,0 0 0 0 0,0 0 0 0 0,0-1 0 0 0,0 0 0 0 0,0-1 0 0 0,0 1 0 0 0,0-1 0 0 0,0 0 0 0 0,1-1 0 0 0,-1 1 0 0 0,0-1 0 0 0,1 0 0 0 0,2-1-3 0 0,10-3 96 0 0,0-1-1 0 0,-1-1 1 0 0,0 0-1 0 0,0-1 0 0 0,0-1 1 0 0,-1-1-1 0 0,0 0 1 0 0,0-1-1 0 0,-1-1 1 0 0,-1-1-1 0 0,0 0 0 0 0,-1-1 1 0 0,0 0-1 0 0,0-2 1 0 0,7-11-96 0 0,-1 6 119 0 0,47-50 488 0 0,-3-4 0 0 0,45-68-607 0 0,-80 100-54 0 0,-2 0-1 0 0,-2-2 1 0 0,-2-1 0 0 0,-2-1 0 0 0,-2 0 0 0 0,-2-2-1 0 0,-3 0 1 0 0,-1-1 0 0 0,-2 0 0 0 0,-3-1 0 0 0,-2 0-1 0 0,-2 0 1 0 0,-2 0 0 0 0,-3-14 54 0 0,1 52-77 0 0,-1 0-1 0 0,-1 0 1 0 0,0 0 0 0 0,-1 1 0 0 0,0-1-1 0 0,0 1 1 0 0,-2-1 0 0 0,1 1-1 0 0,-7-10 78 0 0,9 17-15 0 0,-1 0-1 0 0,1 1 0 0 0,-1-1 1 0 0,0 1-1 0 0,0 0 0 0 0,0-1 0 0 0,0 1 1 0 0,-1 1-1 0 0,1-1 0 0 0,-1 0 0 0 0,0 1 1 0 0,0 0-1 0 0,0 0 0 0 0,0 0 1 0 0,0 0-1 0 0,0 1 0 0 0,-1-1 0 0 0,1 1 1 0 0,0 0-1 0 0,-1 1 0 0 0,1-1 0 0 0,-1 1 1 0 0,1 0-1 0 0,-1 0 0 0 0,1 0 1 0 0,-1 0-1 0 0,-1 1 16 0 0,-9 5-7 0 0,0 0 0 0 0,0 0 0 0 0,1 2 0 0 0,0 0 0 0 0,1 0 0 0 0,0 1 0 0 0,0 1 0 0 0,1 0 1 0 0,0 1-1 0 0,1 0 0 0 0,0 1 0 0 0,1 0 0 0 0,0 1 0 0 0,1 0 0 0 0,0 0 0 0 0,-2 7 7 0 0,-9 11 21 0 0,2 0-1 0 0,2 1 1 0 0,1 0 0 0 0,1 1-1 0 0,2 1 1 0 0,1 0-1 0 0,1 1 1 0 0,3 0 0 0 0,0 0-1 0 0,3 1 1 0 0,1 0 0 0 0,1 0-1 0 0,3 31-20 0 0,2-50 52 0 0,1 1-1 0 0,0-1 1 0 0,1 0 0 0 0,1-1-1 0 0,1 1 1 0 0,0-1-1 0 0,1 0 1 0 0,1-1-1 0 0,0 1 1 0 0,1-2 0 0 0,1 0-1 0 0,0 0 1 0 0,1-1-1 0 0,0 0 1 0 0,1-1-1 0 0,1 0 1 0 0,0-1 0 0 0,0-1-1 0 0,1 0 1 0 0,0-1-1 0 0,1-1 1 0 0,0 0 0 0 0,0-1-1 0 0,1-1 1 0 0,-1 0-1 0 0,2-1 1 0 0,-1-1-1 0 0,0-1 1 0 0,1 0 0 0 0,0-2-1 0 0,5 0-51 0 0,10 3 110 0 0,1-1 0 0 0,-1-2 0 0 0,1-2 0 0 0,-1-1 0 0 0,1-1 1 0 0,-1-2-1 0 0,0-1 0 0 0,0-2 0 0 0,-1-1 0 0 0,0-1 0 0 0,-1-2 0 0 0,0-2 0 0 0,0 0 0 0 0,-2-2 0 0 0,0-1 0 0 0,-1-2 0 0 0,-1 0 0 0 0,0-2 0 0 0,-2-1 0 0 0,0-1 0 0 0,-2-1 0 0 0,-1-1 0 0 0,0-1 0 0 0,-2-1 0 0 0,9-18-110 0 0,-22 33-7 0 0,0-1 0 0 0,-1-1-1 0 0,0 1 1 0 0,-1-1 0 0 0,-1 0-1 0 0,0 0 1 0 0,-1 0-1 0 0,-1 0 1 0 0,0-1 0 0 0,0 1-1 0 0,-2-1 1 0 0,0 1-1 0 0,-1-12 8 0 0,-2 21-31 0 0,1-1 0 0 0,-1 1-1 0 0,0 0 1 0 0,0 0 0 0 0,0 0-1 0 0,-1 0 1 0 0,0 1 0 0 0,0 0-1 0 0,0-1 1 0 0,0 1 0 0 0,-1 1-1 0 0,1-1 1 0 0,-1 1 0 0 0,0-1-1 0 0,0 1 1 0 0,0 1 0 0 0,-1-1-1 0 0,1 1 1 0 0,0 0 0 0 0,-1 0-1 0 0,0 1 1 0 0,1-1 0 0 0,-1 1-1 0 0,0 0 1 0 0,0 1 0 0 0,0 0-1 0 0,0 0 1 0 0,0 0 0 0 0,1 0-1 0 0,-1 1 1 0 0,0 0 0 0 0,0 0-1 0 0,1 1 1 0 0,-1 0 0 0 0,0 0-1 0 0,1 0 1 0 0,0 0-1 0 0,-1 1 1 0 0,1 0 0 0 0,0 0-1 0 0,0 0 1 0 0,-4 5 31 0 0,-6 2-21 0 0,0 1 0 0 0,1 0 0 0 0,0 2 0 0 0,1-1-1 0 0,0 2 1 0 0,1 0 0 0 0,0 0 0 0 0,1 1 0 0 0,1 0 0 0 0,1 1-1 0 0,0 0 1 0 0,1 1 0 0 0,0 0 0 0 0,2 0 0 0 0,0 1 0 0 0,0-1-1 0 0,2 1 1 0 0,1 0 0 0 0,0 1 0 0 0,1-1 0 0 0,1 0 0 0 0,0 1-1 0 0,3 16 22 0 0,1-23 14 0 0,0 0-1 0 0,1 1 0 0 0,1-1 0 0 0,0-1 0 0 0,1 1 0 0 0,0-1 1 0 0,0 0-1 0 0,1 0 0 0 0,1-1 0 0 0,0 0 0 0 0,0 0 0 0 0,1-1 1 0 0,0 0-1 0 0,1-1 0 0 0,0 0 0 0 0,0 0 0 0 0,1-1 1 0 0,0 0-14 0 0,22 13 89 0 0,1-2 0 0 0,0-2 0 0 0,1-1 0 0 0,1-1 0 0 0,16 3-89 0 0,7-2-178 0 0,1-1 0 0 0,0-4 0 0 0,0-2 0 0 0,1-3-1 0 0,60-2 179 0 0,-91-3-929 0 0,32 0-2662 0 0,-21-4-4250 0 0,-18 0-3236 0 0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2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1097 1 6121 0 0,'0'0'1010'0'0,"0"0"-173"0"0,0 0-55 0 0,0 0 235 0 0,0 0 242 0 0,0 0 54 0 0,0 0-136 0 0,-14 32-253 0 0,-43 106-246 0 0,20-45 19 0 0,27-62-519 0 0,-2-2 0 0 0,-1 1 0 0 0,-1-2 0 0 0,-1 0 0 0 0,-2 0 0 0 0,0-2 0 0 0,-7 7-178 0 0,-5-1 115 0 0,-2-1-1 0 0,0-2 1 0 0,-2-1 0 0 0,-1-1-1 0 0,-1-2 1 0 0,-2-2 0 0 0,0-1 0 0 0,-1-2-1 0 0,-1-1 1 0 0,-1-3 0 0 0,0-1-1 0 0,-33 8-114 0 0,41-15 47 0 0,0-1-1 0 0,-1-1 0 0 0,0-1 0 0 0,1-2 1 0 0,-1-2-1 0 0,0-1 0 0 0,-4-1-46 0 0,32 0 16 0 0,0 0-1 0 0,0 0 0 0 0,1 0 0 0 0,-1-1 0 0 0,0 1 1 0 0,0-1-1 0 0,1 0 0 0 0,-1 0 0 0 0,1-1 0 0 0,-1 1 1 0 0,1-1-1 0 0,0 0 0 0 0,0-1 0 0 0,1 1 0 0 0,-1 0 0 0 0,1-1 1 0 0,-1 0-1 0 0,1 0 0 0 0,0 0 0 0 0,0 0 0 0 0,1 0 1 0 0,-1-1-1 0 0,1 1 0 0 0,0-1 0 0 0,0 0 0 0 0,1 0 1 0 0,-1 1-1 0 0,1-1 0 0 0,0 0 0 0 0,1 0 0 0 0,-1 0 1 0 0,1 0-1 0 0,0 0 0 0 0,0 0 0 0 0,0 0 0 0 0,1 0 1 0 0,0 0-1 0 0,0-2-15 0 0,1-9-3 0 0,0 1 0 0 0,1-1 1 0 0,0 1-1 0 0,1 0 0 0 0,1 0 0 0 0,0 1 0 0 0,1 0 1 0 0,1 0-1 0 0,0 0 0 0 0,1 0 0 0 0,1 1 1 0 0,0 1-1 0 0,0-1 0 0 0,4-2 3 0 0,14-15 234 0 0,2 1 0 0 0,1 1-1 0 0,1 1 1 0 0,30-19-234 0 0,-54 40 49 0 0,1-1 0 0 0,0 1 0 0 0,0 1 0 0 0,0-1-1 0 0,1 1 1 0 0,0 1 0 0 0,0 0 0 0 0,0 0 0 0 0,0 1 0 0 0,1 0 0 0 0,0 0 0 0 0,-1 1 0 0 0,1 0 0 0 0,0 1-1 0 0,0 0 1 0 0,0 1 0 0 0,0 0 0 0 0,0 1 0 0 0,0 0 0 0 0,-1 0 0 0 0,1 1 0 0 0,0 0 0 0 0,0 1 0 0 0,-1 0-1 0 0,0 0 1 0 0,0 1 0 0 0,3 1-49 0 0,16 20 379 0 0,0 1 0 0 0,-2 1 0 0 0,-1 1 0 0 0,-1 1 0 0 0,4 9-379 0 0,117 124 1153 0 0,-128-147-1091 0 0,2-1 0 0 0,0-1 0 0 0,0 0 0 0 0,1-2 0 0 0,1 0 0 0 0,0-1 0 0 0,0-1 0 0 0,14 3-62 0 0,61 1-2211 0 0,-84-12 963 0 0,12-2-1387 0 0,-7-2-3865 0 0,-6-1-4653 0 0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3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6 715 11546 0 0,'0'0'979'0'0,"0"0"-113"0"0,0 0 46 0 0,0 0 268 0 0,0 0 137 0 0,0 0-96 0 0,0 0-210 0 0,0 0-208 0 0,0 0-170 0 0,32 0-166 0 0,100 0-103 0 0,121-26 220 0 0,-237 26-761 0 0,47 0-730 0 0,-22 0-3016 0 0,-28 4-4038 0 0,-9 0-954 0 0</inkml:trace>
  <inkml:trace contextRef="#ctx0" brushRef="#br0" timeOffset="241.994">1 1083 9682 0 0,'0'0'3273'0'0,"0"0"-1729"0"0,0 0-289 0 0,0 0 119 0 0,0 0-15 0 0,0 0-124 0 0,0 0-186 0 0,36 3-163 0 0,118 10-169 0 0,22-16 537 0 0,-136-2-1245 0 0,33-5-463 0 0,-35 5-1250 0 0,-1 1-3569 0 0,-21 1-4668 0 0</inkml:trace>
  <inkml:trace contextRef="#ctx0" brushRef="#br0" timeOffset="1165.264">1245 564 0 0 0,'0'0'636'0'0,"0"0"23"0"0,0 0 52 0 0,0 0 124 0 0,0 0 183 0 0,0 0 183 0 0,0 0 67 0 0,-27 35-45 0 0,-84 110-120 0 0,67-67 254 0 0,41-65-1102 0 0,1-9-139 0 0,0 0 0 0 0,1 1 0 0 0,-1-1 0 0 0,1 0 0 0 0,0 0 0 0 0,0 1 0 0 0,0-1 0 0 0,0 0 0 0 0,1 1 0 0 0,0-1 0 0 0,0 1 0 0 0,0-1 0 0 0,0 1 0 0 0,1-1 0 0 0,0 0 0 0 0,0 1 0 0 0,0-1 0 0 0,0 0 0 0 0,1 1 0 0 0,-1-1 0 0 0,1 0 0 0 0,0 0 0 0 0,0 0 0 0 0,1-1 0 0 0,-1 1 0 0 0,1 0 0 0 0,0-1 0 0 0,0 0 0 0 0,0 0 0 0 0,0 0 0 0 0,1 0 0 0 0,-1 0 0 0 0,1 0 0 0 0,0-1 0 0 0,0 0 0 0 0,0 0 0 0 0,0 0 0 0 0,0 0 0 0 0,0-1 0 0 0,2 1-116 0 0,17-4 393 0 0,-1 0-1 0 0,1-2 1 0 0,-1-1 0 0 0,0-1-1 0 0,0-1 1 0 0,-1 0 0 0 0,0-2-1 0 0,0 0 1 0 0,-1-2 0 0 0,0 0-1 0 0,-1-1 1 0 0,0-1 0 0 0,-1-1-1 0 0,5-6-392 0 0,11-3 293 0 0,12-10-44 0 0,-1-2-1 0 0,-2-2 1 0 0,-1-2-1 0 0,-2-2 1 0 0,-2-1-1 0 0,-2-2 0 0 0,30-48-248 0 0,-55 75 39 0 0,-1-2 0 0 0,0 0 0 0 0,-2 0 0 0 0,0 0 0 0 0,-1-1 0 0 0,-1 0 0 0 0,-1-1 0 0 0,2-15-39 0 0,-5 26-28 0 0,-1 0 0 0 0,-1 0 1 0 0,1 0-1 0 0,-1 0 0 0 0,-1 0 1 0 0,0 0-1 0 0,-1 0 0 0 0,1 0 1 0 0,-2 0-1 0 0,0 1 0 0 0,0-1 1 0 0,0 1-1 0 0,-1-1 0 0 0,-1 1 1 0 0,1 1-1 0 0,-2-1 0 0 0,1 1 1 0 0,-7-8 27 0 0,5 8-34 0 0,0 0 0 0 0,0 1 1 0 0,-1 0-1 0 0,0 1 0 0 0,0 0 1 0 0,0 0-1 0 0,-1 0 0 0 0,0 1 1 0 0,0 1-1 0 0,-1-1 0 0 0,1 1 1 0 0,-1 1-1 0 0,0 0 0 0 0,0 0 0 0 0,0 1 1 0 0,0 1-1 0 0,0-1 0 0 0,0 2 1 0 0,-1-1-1 0 0,1 1 0 0 0,0 1 1 0 0,-1 0-1 0 0,1 0 0 0 0,0 1 1 0 0,0 0-1 0 0,0 1 0 0 0,0 0 1 0 0,1 1-1 0 0,-1 0 0 0 0,1 0 1 0 0,-3 3 33 0 0,-3 5 27 0 0,0 1 0 0 0,2 0 0 0 0,-1 0 1 0 0,2 2-1 0 0,0-1 0 0 0,1 2 0 0 0,0-1 0 0 0,1 2 1 0 0,1-1-1 0 0,1 1 0 0 0,0 1 0 0 0,1-1 1 0 0,1 1-1 0 0,0 1 0 0 0,2-1 0 0 0,0 1 1 0 0,1-1-1 0 0,1 1 0 0 0,1 0 0 0 0,0 0 1 0 0,2 3-28 0 0,1-4 46 0 0,0 0 1 0 0,2-1-1 0 0,0 0 0 0 0,1 1 1 0 0,0-2-1 0 0,2 1 1 0 0,0 0-1 0 0,1-1 1 0 0,0-1-1 0 0,1 1 1 0 0,1-2-1 0 0,1 1 0 0 0,0-1 1 0 0,1-1-1 0 0,0 0 1 0 0,1 0-1 0 0,0-2 1 0 0,1 1-1 0 0,0-2 1 0 0,1 0-1 0 0,0 0 0 0 0,1-2 1 0 0,0 0-1 0 0,0-1 1 0 0,1 0-1 0 0,0-1 1 0 0,0-1-1 0 0,0-1 1 0 0,17 2-47 0 0,185 5-136 0 0,-153-20-1752 0 0,-45 2-1699 0 0,-2-2-4000 0 0,-11 5-2339 0 0</inkml:trace>
  <inkml:trace contextRef="#ctx0" brushRef="#br0" timeOffset="6053.345">2154 800 0 0 0,'0'0'264'0'0,"0"0"551"0"0,0 0 166 0 0,0 0 26 0 0,0 0 16 0 0,0 0 1 0 0,0 0-46 0 0,0 0-106 0 0,0 0-88 0 0,26-5-74 0 0,82-17-25 0 0,-51-3 882 0 0,-27-1-938 0 0,-2-1 0 0 0,0-1 0 0 0,-2-1 0 0 0,-1-1 0 0 0,-1-1 0 0 0,-2-2 0 0 0,14-27-629 0 0,-31 54 49 0 0,-1 0 0 0 0,1-1 0 0 0,-2 1 0 0 0,1-1 0 0 0,-1 0 0 0 0,0 0 0 0 0,0 0 0 0 0,-1 0 0 0 0,0-1 0 0 0,0 1 0 0 0,-1-1 0 0 0,0 1 0 0 0,0-1 0 0 0,-1 1 0 0 0,0-1 0 0 0,0-1-49 0 0,-1 8-48 0 0,-1 1 1 0 0,1-1-1 0 0,0 0 0 0 0,-1 0 1 0 0,1 1-1 0 0,-1-1 1 0 0,1 1-1 0 0,-1-1 0 0 0,0 1 1 0 0,1 0-1 0 0,-1 0 1 0 0,1-1-1 0 0,-1 1 0 0 0,1 0 1 0 0,-1 1-1 0 0,0-1 0 0 0,1 0 1 0 0,-1 0-1 0 0,1 1 1 0 0,-1-1-1 0 0,1 0 0 0 0,-1 1 1 0 0,1 0-1 0 0,-1-1 1 0 0,1 1-1 0 0,0 0 0 0 0,-1 0 1 0 0,1 0-1 0 0,0 0 1 0 0,-1 0-1 0 0,1 0 0 0 0,0 0 1 0 0,0 0-1 0 0,0 0 1 0 0,0 1-1 0 0,0-1 48 0 0,0 0-11 0 0,-11 10-16 0 0,-1 1 0 0 0,2 1 0 0 0,0 0 0 0 0,0 0 0 0 0,1 1 0 0 0,1 1 0 0 0,0-1 0 0 0,1 2 0 0 0,1-1 0 0 0,1 1 0 0 0,0 0 0 0 0,0 0 0 0 0,2 0 0 0 0,0 1 0 0 0,1 0 0 0 0,1 0 0 0 0,0 0 0 0 0,1 0 0 0 0,1 0 0 0 0,1 8 27 0 0,0-20 45 0 0,0 0 0 0 0,-1-1-1 0 0,2 1 1 0 0,-1-1 0 0 0,0 1-1 0 0,1-1 1 0 0,0 0 0 0 0,0 1-1 0 0,0-1 1 0 0,0 0 0 0 0,1 0-1 0 0,0-1 1 0 0,0 1 0 0 0,0 0-1 0 0,0-1 1 0 0,0 0 0 0 0,1 0 0 0 0,-1 0-1 0 0,1 0 1 0 0,0 0 0 0 0,0-1-1 0 0,0 0 1 0 0,0 0 0 0 0,0 0-1 0 0,1 0 1 0 0,-1 0 0 0 0,1-1-1 0 0,-1 0 1 0 0,1 0 0 0 0,-1 0-1 0 0,4 0-44 0 0,6 0 214 0 0,0 1-1 0 0,0-2 1 0 0,0 0-1 0 0,0-1 1 0 0,0 0-1 0 0,0-1 0 0 0,0 0 1 0 0,0-1-1 0 0,-1-1 1 0 0,1 0-214 0 0,35-17 330 0 0,-1-1 1 0 0,-1-2 0 0 0,-1-2 0 0 0,-1-3-1 0 0,-1-1 1 0 0,-2-2 0 0 0,6-8-331 0 0,-42 36 11 0 0,1 0-1 0 0,-1-1 1 0 0,0 0 0 0 0,-1 0 0 0 0,1-1-1 0 0,-1 1 1 0 0,0-1 0 0 0,0 0-1 0 0,-1-1 1 0 0,0 1 0 0 0,0-1 0 0 0,0 0-1 0 0,-1 0 1 0 0,0 0 0 0 0,0 0 0 0 0,-1 0-1 0 0,0-1 1 0 0,0 1 0 0 0,-1-1 0 0 0,0-5-11 0 0,-3 11-45 0 0,0 1 0 0 0,0-1 0 0 0,0 0 1 0 0,-1 1-1 0 0,1 0 0 0 0,0-1 1 0 0,-1 1-1 0 0,1 0 0 0 0,-1 0 0 0 0,0 0 1 0 0,1 1-1 0 0,-1-1 0 0 0,0 1 0 0 0,0-1 1 0 0,1 1-1 0 0,-1 0 0 0 0,0 0 1 0 0,0 0-1 0 0,1 0 0 0 0,-1 1 0 0 0,0-1 1 0 0,-1 1 44 0 0,-5 0-114 0 0,1-1 75 0 0,-1 1 0 0 0,0 0 1 0 0,0 1-1 0 0,1 0 0 0 0,-1 1 0 0 0,1-1 1 0 0,0 2-1 0 0,0-1 0 0 0,0 1 0 0 0,0 0 1 0 0,0 1-1 0 0,1 0 0 0 0,0 0 0 0 0,0 0 1 0 0,0 1-1 0 0,1 0 0 0 0,0 1 0 0 0,0-1 1 0 0,1 1-1 0 0,-1 0 0 0 0,1 1 0 0 0,1-1 1 0 0,-1 1-1 0 0,2 0 0 0 0,-1 0 0 0 0,1 0 1 0 0,0 1-1 0 0,0-1 0 0 0,1 1 0 0 0,1-1 1 0 0,-1 1-1 0 0,1 0 0 0 0,1 0 0 0 0,-1-1 1 0 0,2 9 38 0 0,2-11 32 0 0,0 1 0 0 0,0-1 0 0 0,1 0 1 0 0,0-1-1 0 0,0 1 0 0 0,0-1 0 0 0,1 1 0 0 0,-1-1 1 0 0,1-1-1 0 0,1 1 0 0 0,-1-1 0 0 0,0 0 0 0 0,1 0 1 0 0,0 0-1 0 0,0-1 0 0 0,0 0 0 0 0,1 0 0 0 0,-1 0 1 0 0,1-1-1 0 0,-1 0 0 0 0,1-1 0 0 0,0 1 1 0 0,0-1-1 0 0,0 0 0 0 0,-1-1 0 0 0,6 0-32 0 0,9 3 166 0 0,0-2 0 0 0,1-1 0 0 0,-1 0 1 0 0,0-1-1 0 0,1-2 0 0 0,-1 0 0 0 0,0-1 0 0 0,0-1 0 0 0,-1-1 0 0 0,1-1 0 0 0,-2-1 0 0 0,1 0 0 0 0,-1-2 0 0 0,0 0 0 0 0,2-3-166 0 0,2 1 57 0 0,-1-1-1 0 0,-1-1 0 0 0,-1 0 0 0 0,0-2 0 0 0,0 0 0 0 0,-2-2 0 0 0,0 0 0 0 0,-1 0 0 0 0,-1-2 1 0 0,-1 0-1 0 0,-1-1 0 0 0,0 0 0 0 0,9-23-56 0 0,-22 43-8 0 0,0-1-1 0 0,0 0 1 0 0,0 0 0 0 0,0 0 0 0 0,0 0-1 0 0,-1 0 1 0 0,1 0 0 0 0,-1 0-1 0 0,1-1 1 0 0,-1 1 0 0 0,0 0 0 0 0,0 0-1 0 0,0 0 1 0 0,0 0 0 0 0,0-1 0 0 0,0 1-1 0 0,-1 0 1 0 0,1 0 0 0 0,-1 0-1 0 0,1 0 1 0 0,-1 0 0 0 0,0 0 0 0 0,0 0-1 0 0,0 0 1 0 0,0 0 0 0 0,0 0 0 0 0,0 0-1 0 0,-1 1 1 0 0,1-1 0 0 0,0 0 0 0 0,-1 1-1 0 0,0-1 1 0 0,1 1 0 0 0,-1 0-1 0 0,0-1 1 0 0,0 1 0 0 0,1 0 0 0 0,-1 0-1 0 0,0 0 1 0 0,0 0 0 0 0,0 1 0 0 0,0-1-1 0 0,-1 0 1 0 0,1 1 0 0 0,0-1-1 0 0,0 1 1 0 0,0 0 0 0 0,0 0 0 0 0,-1 0-1 0 0,-1 0 9 0 0,-5 3 0 0 0,0 0 0 0 0,-1 1 0 0 0,1 0 0 0 0,1 1 0 0 0,-1 0 0 0 0,1 0 0 0 0,0 1 0 0 0,0 0 0 0 0,0 0 0 0 0,1 1 0 0 0,0 0 0 0 0,0 0 0 0 0,1 1 0 0 0,0-1 0 0 0,0 1 0 0 0,1 1 0 0 0,0-1 0 0 0,0 1 0 0 0,1 0 0 0 0,0 0 0 0 0,0 0 0 0 0,1 1 0 0 0,-1 9 0 0 0,1-13-15 0 0,0 1-1 0 0,1-1 1 0 0,0 1-1 0 0,1 0 1 0 0,-1 0-1 0 0,1 0 1 0 0,1 0-1 0 0,-1 0 1 0 0,1 0-1 0 0,0 0 1 0 0,1 0-1 0 0,0 1 1 0 0,0-1-1 0 0,0-1 1 0 0,1 1-1 0 0,0 0 1 0 0,0 0-1 0 0,1-1 1 0 0,0 1-1 0 0,0-1 1 0 0,1 0-1 0 0,-1 0 1 0 0,1 0-1 0 0,0 0 1 0 0,1-1-1 0 0,0 1 1 0 0,0-1-1 0 0,0 0 1 0 0,0-1-1 0 0,4 3 16 0 0,3 1-207 0 0,1-1 0 0 0,0 0 0 0 0,1-1 1 0 0,-1 0-1 0 0,1-1 0 0 0,1-1 0 0 0,-1 0 0 0 0,0-1 0 0 0,1 0 0 0 0,7-1 207 0 0,15 1-5160 0 0,0-2-4427 0 0,-31-1 5996 0 0</inkml:trace>
  <inkml:trace contextRef="#ctx0" brushRef="#br0" timeOffset="6418.456">1267 1124 3457 0 0,'0'0'1592'0'0,"0"0"292"0"0,33-4 230 0 0,110-14 100 0 0,-1 6 2098 0 0,0 6 0 0 0,27 8-4312 0 0,-34-1 1077 0 0,901-8-270 0 0,-963 4-1410 0 0,203-12-2487 0 0,-95-7-8650 0 0,-153 17 5404 0 0</inkml:trace>
  <inkml:trace contextRef="#ctx0" brushRef="#br0" timeOffset="7197.026">2246 1396 6689 0 0,'0'0'1263'0'0,"0"0"-157"0"0,0 0-121 0 0,0 0 36 0 0,0 0 91 0 0,0 0-6 0 0,0 0-84 0 0,0 0-91 0 0,0 0-168 0 0,0 0-181 0 0,0 0-184 0 0,0 0-147 0 0,0 0-91 0 0,-30 30-41 0 0,-92 91-7 0 0,83-68 69 0 0,39-43-114 0 0,-2-3-26 0 0,0-1 1 0 0,1 1-1 0 0,0-1 1 0 0,0 1-1 0 0,0 0 1 0 0,1-1-1 0 0,0 1 1 0 0,0 0-1 0 0,1-1 1 0 0,0 1-1 0 0,0-1 1 0 0,1 1 0 0 0,0-1-1 0 0,0 1 1 0 0,0-1-1 0 0,1 0 1 0 0,-1 0-1 0 0,2 0 1 0 0,-1 0-1 0 0,1-1 1 0 0,-1 1-1 0 0,2-1 1 0 0,3 4-42 0 0,-3-4 91 0 0,1 0-1 0 0,0-1 1 0 0,0 0 0 0 0,0-1 0 0 0,1 1 0 0 0,-1-1-1 0 0,1 0 1 0 0,0-1 0 0 0,0 0 0 0 0,0 0 0 0 0,0 0 0 0 0,0-1-1 0 0,0 0 1 0 0,0 0 0 0 0,0-1 0 0 0,0 0 0 0 0,1 0 0 0 0,-1-1-1 0 0,0 0 1 0 0,6-1-91 0 0,3-1 147 0 0,-1-1-1 0 0,0 0 0 0 0,0-1 1 0 0,0-1-1 0 0,0 0 1 0 0,-1-1-1 0 0,0 0 0 0 0,0-2 1 0 0,0 0-147 0 0,13-12 102 0 0,0-2 0 0 0,-2 0 0 0 0,-1-1 0 0 0,0-2 0 0 0,-2 0 1 0 0,-1-2-1 0 0,-2 0 0 0 0,0-1 0 0 0,-2-1 0 0 0,6-17-102 0 0,-17 36-56 0 0,-1 0-1 0 0,0 0 1 0 0,-1 0-1 0 0,0 0 1 0 0,-1-1-1 0 0,0 0 1 0 0,-1 1-1 0 0,-1-1 1 0 0,1 0 0 0 0,-2 0-1 0 0,0 0 1 0 0,0 0-1 0 0,-1 0 1 0 0,-1 0-1 0 0,0 0 1 0 0,0 0-1 0 0,-1 1 1 0 0,-1-1-1 0 0,0 1 1 0 0,0 0-1 0 0,-1 0 1 0 0,-1 0-1 0 0,0 1 1 0 0,0-1-1 0 0,-1 2 1 0 0,0-1 0 0 0,-1 1-1 0 0,0 0 1 0 0,-3-3 56 0 0,7 9-26 0 0,-1 1-1 0 0,0-1 1 0 0,1 0 0 0 0,-1 1 0 0 0,0 0 0 0 0,0 1 0 0 0,0-1 0 0 0,0 1 0 0 0,0-1 0 0 0,-1 2 0 0 0,1-1 0 0 0,0 1 0 0 0,0-1 0 0 0,-1 1 0 0 0,1 1 0 0 0,0-1 0 0 0,-1 1 0 0 0,1 0 0 0 0,0 0 0 0 0,0 0 0 0 0,0 1 0 0 0,0 0 0 0 0,0 0 0 0 0,0 0-1 0 0,0 1 1 0 0,1-1 0 0 0,-1 1 0 0 0,1 0 0 0 0,0 1 0 0 0,0-1 0 0 0,0 1 0 0 0,0-1 0 0 0,1 1 0 0 0,-3 4 26 0 0,-4 5 25 0 0,0 0 1 0 0,1 0-1 0 0,1 1 1 0 0,0 1-1 0 0,1-1 1 0 0,1 1-1 0 0,0 0 0 0 0,1 1 1 0 0,0 0-1 0 0,2-1 1 0 0,-1 1-1 0 0,2 0 1 0 0,0 1-1 0 0,2-1 0 0 0,-1 0 1 0 0,2 11-26 0 0,1-12 97 0 0,0 0 1 0 0,0 0 0 0 0,2 0-1 0 0,0-1 1 0 0,0 1 0 0 0,1-1-1 0 0,1 0 1 0 0,1 0 0 0 0,0-1-1 0 0,0 0 1 0 0,1 0 0 0 0,1-1-1 0 0,0 0 1 0 0,1 0 0 0 0,0-1-1 0 0,1-1 1 0 0,0 1 0 0 0,0-2-1 0 0,1 1 1 0 0,1-2 0 0 0,0 0-1 0 0,0 0 1 0 0,0-1 0 0 0,1-1-1 0 0,0 0 1 0 0,0-1 0 0 0,0 0-1 0 0,1-2 1 0 0,0 1 0 0 0,9 0-98 0 0,89 2 150 0 0,-87-28-3002 0 0,-17 1-7500 0 0,-9 13-370 0 0</inkml:trace>
  <inkml:trace contextRef="#ctx0" brushRef="#br0" timeOffset="7544.343">3112 1231 9850 0 0,'0'0'2799'0'0,"0"0"-1389"0"0,0 0-340 0 0,0 0 154 0 0,0 0 72 0 0,0 0-97 0 0,0 0-205 0 0,0 0-250 0 0,-15 31-243 0 0,-46 99-183 0 0,21-50-55 0 0,-9 43-97 0 0,47-119-165 0 0,0 0 0 0 0,1 1-1 0 0,-1-1 1 0 0,1 0 0 0 0,0 1 0 0 0,0-1-1 0 0,1 1 1 0 0,-1-1 0 0 0,1 1 0 0 0,0-1-1 0 0,0 1 1 0 0,1-1 0 0 0,-1 1 0 0 0,1-1 0 0 0,0 1-1 0 0,0-1 1 0 0,1 0 0 0 0,-1 0 0 0 0,1 1-1 0 0,0-1 1 0 0,0 0 0 0 0,0 0 0 0 0,1-1 0 0 0,-1 1-1 0 0,1 0 1 0 0,0-1 0 0 0,0 1 0 0 0,0-1-1 0 0,0 0 1 0 0,1 0 0 0 0,0-1 0 0 0,-1 1-1 0 0,1-1 1 0 0,0 1 0 0 0,0-1 0 0 0,0 0 0 0 0,0-1-1 0 0,1 1 0 0 0,9 0-78 0 0,-1-1-1 0 0,1 0 0 0 0,-1-1 1 0 0,0-1-1 0 0,1 0 0 0 0,-1-1 1 0 0,0-1-1 0 0,1 0 0 0 0,-1 0 1 0 0,-1-1-1 0 0,1-1 0 0 0,-1 0 0 0 0,1-1 1 0 0,-2 0-1 0 0,5-3 79 0 0,8-28-3872 0 0,-22 18-6376 0 0,-2 16 3685 0 0</inkml:trace>
  <inkml:trace contextRef="#ctx0" brushRef="#br0" timeOffset="7799.55">2705 1547 7970 0 0,'0'0'1493'0'0,"0"0"-90"0"0,0 0 187 0 0,0 0 141 0 0,0 0-104 0 0,0 0-208 0 0,0 0-213 0 0,34-4-224 0 0,111-14-220 0 0,80-25 806 0 0,9 10-1884 0 0,-135 28-7859 0 0,-76 5-3005 0 0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56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51 6497 0 0,'0'0'3065'0'0,"0"0"-2443"0"0,0 0-769 0 0,0 0 15 0 0,0 0 250 0 0,0 0 347 0 0,0 0 300 0 0,0 0 166 0 0,0 0 37 0 0,0 0-66 0 0,0 34-157 0 0,-1 112-167 0 0,17 221 1545 0 0,-18-135-923 0 0,-9-172-346 0 0,11-59-577 0 0,2-7 290 0 0,17-29-456 0 0,3 2 0 0 0,0 0 0 0 0,3 1 1 0 0,0 1-1 0 0,15-12-111 0 0,-25 26-14 0 0,1 1 0 0 0,0 1 0 0 0,2 0 0 0 0,0 1 0 0 0,0 1 0 0 0,1 1 0 0 0,1 0 0 0 0,0 1 0 0 0,0 2 0 0 0,21-8 14 0 0,-37 16-5 0 0,0-1 0 0 0,0 0 0 0 0,-1 1-1 0 0,2 0 1 0 0,-1 0 0 0 0,0 0 0 0 0,0 1 0 0 0,0-1 0 0 0,0 1 0 0 0,0 0 0 0 0,0 0 0 0 0,1 1 0 0 0,-1-1 0 0 0,0 1-1 0 0,0 0 1 0 0,0 0 0 0 0,0 0 0 0 0,0 0 0 0 0,0 1 0 0 0,0 0 0 0 0,-1 0 0 0 0,1 0 0 0 0,-1 0 0 0 0,1 0-1 0 0,-1 1 1 0 0,0-1 0 0 0,1 1 0 0 0,-1 0 0 0 0,-1 0 0 0 0,1 0 0 0 0,0 1 0 0 0,-1-1 0 0 0,1 2 5 0 0,0 5 37 0 0,-1 0 0 0 0,0 0 0 0 0,0 0 0 0 0,-1 0 0 0 0,0 1 1 0 0,-1-1-1 0 0,0 1 0 0 0,-1-1 0 0 0,0 0 0 0 0,-1 1 0 0 0,0-1 1 0 0,0 0-1 0 0,-1 0 0 0 0,0 0 0 0 0,-1 0 0 0 0,0-1 0 0 0,-1 1 0 0 0,0-1 1 0 0,0 0-1 0 0,-1-1 0 0 0,0 1 0 0 0,-8 7-37 0 0,-3 3 39 0 0,-1 1-1 0 0,-1-2 1 0 0,0-1-1 0 0,-1 0 1 0 0,-1-1-1 0 0,-1-2 1 0 0,0 0-1 0 0,-17 7-38 0 0,24-13-27 0 0,-1-1-1 0 0,0 0 1 0 0,0-1-1 0 0,-1-1 1 0 0,1-1-1 0 0,-1 0 1 0 0,0-1-1 0 0,-1-1 1 0 0,1-1-1 0 0,0 0 1 0 0,-10-2 27 0 0,26 1-44 0 0,-1 0 1 0 0,1 0 0 0 0,-1 0-1 0 0,1-1 1 0 0,0 1 0 0 0,-1 0 0 0 0,1-1-1 0 0,-1 0 1 0 0,1 1 0 0 0,0-1-1 0 0,-1 0 1 0 0,1 1 0 0 0,0-1-1 0 0,0 0 1 0 0,-1 0 0 0 0,1 0 0 0 0,0 0-1 0 0,0 0 1 0 0,0-1 0 0 0,0 1-1 0 0,1 0 1 0 0,-1 0 0 0 0,0-1-1 0 0,0 1 1 0 0,1 0 0 0 0,-1-1 0 0 0,1 1-1 0 0,-1-1 1 0 0,1 1 0 0 0,-1 0-1 0 0,1-1 1 0 0,0 1 0 0 0,0-1-1 0 0,0 1 1 0 0,0-1 0 0 0,0 1 0 0 0,0-1-1 0 0,0 1 1 0 0,1-1 0 0 0,-1 1-1 0 0,0-1 1 0 0,1 1 0 0 0,-1-1-1 0 0,1 0 45 0 0,29-62-2991 0 0,49-16-7419 0 0,-61 64 4244 0 0</inkml:trace>
  <inkml:trace contextRef="#ctx0" brushRef="#br0" timeOffset="639.13">742 670 5897 0 0,'0'0'1733'0'0,"0"0"-50"0"0,0 0-11 0 0,0 0 14 0 0,0 0-95 0 0,0 0-268 0 0,0 0-243 0 0,0 0-143 0 0,0 0-127 0 0,0 0-66 0 0,0 0-64 0 0,0 0-117 0 0,0 0-96 0 0,22 11-95 0 0,70 34-51 0 0,-90-44-305 0 0,0 0-1 0 0,0 0 0 0 0,0 0 0 0 0,0-1 1 0 0,0 1-1 0 0,0 0 0 0 0,0-1 1 0 0,0 0-1 0 0,0 1 0 0 0,0-1 1 0 0,0 0-1 0 0,0 0 0 0 0,0 0 1 0 0,0 0-1 0 0,1-1 0 0 0,-1 1 0 0 0,0-1 1 0 0,0 1-1 0 0,0-1 0 0 0,0 0 1 0 0,-1 1-1 0 0,1-1 0 0 0,0 0 1 0 0,0 0-1 0 0,0 0 0 0 0,-1-1 0 0 0,1 1 1 0 0,0 0-1 0 0,-1-1 0 0 0,1 1 1 0 0,-1-1-16 0 0,6-4 76 0 0,18-10 55 0 0,-1-2 0 0 0,-1-1 0 0 0,0-1 0 0 0,-2 0 0 0 0,0-2 0 0 0,-1 0 0 0 0,-2-2 0 0 0,0 0 0 0 0,3-7-131 0 0,-21 78-413 0 0,-2-40 416 0 0,0-1 1 0 0,0 1 0 0 0,1 0 0 0 0,0 0 0 0 0,0 0 0 0 0,0 1 0 0 0,1-1 0 0 0,0 0 0 0 0,1 0 0 0 0,0 0 0 0 0,0 0-1 0 0,0 0 1 0 0,1 0 0 0 0,0 0 0 0 0,0 0 0 0 0,1-1 0 0 0,0 1 0 0 0,0-1 0 0 0,1 0 0 0 0,-1 0 0 0 0,1 0 0 0 0,1 0-1 0 0,-1 0 1 0 0,1-1 0 0 0,0 0 0 0 0,0 0 0 0 0,0 0 0 0 0,1-1 0 0 0,2 2-4 0 0,-2-3 47 0 0,1 0 0 0 0,0 0 1 0 0,0-1-1 0 0,0 0 0 0 0,0 0 0 0 0,1-1 0 0 0,-1 1 1 0 0,0-2-1 0 0,1 1 0 0 0,-1-1 0 0 0,0 0 0 0 0,1 0 1 0 0,-1-1-1 0 0,0 0 0 0 0,1-1 0 0 0,-1 0 0 0 0,0 0 1 0 0,0 0-1 0 0,0-1 0 0 0,0 0 0 0 0,-1 0 1 0 0,1 0-1 0 0,-1-1 0 0 0,0 0 0 0 0,5-4-47 0 0,29-25 178 0 0,-2-2 1 0 0,-2-1-1 0 0,-1-1 0 0 0,-1-2 0 0 0,-3-2 1 0 0,-1-1-1 0 0,-2-1 0 0 0,-2-1 1 0 0,-2-3-179 0 0,-20 40-1 0 0,7-12 1 0 0,-1-1 0 0 0,0 0 0 0 0,-1 0-1 0 0,-1-1 1 0 0,-2 0 0 0 0,0-1-1 0 0,-1 0 1 0 0,0 1 0 0 0,-2-1-1 0 0,-1-1 1 0 0,-1 1 0 0 0,-1 0 0 0 0,-1-12 0 0 0,1 35-5 0 0,-1 0 1 0 0,1-1 0 0 0,0 1 0 0 0,0 0-1 0 0,-1 0 1 0 0,1-1 0 0 0,0 1 0 0 0,-1 0-1 0 0,1-1 1 0 0,-1 1 0 0 0,1 0 0 0 0,-1-1-1 0 0,1 1 1 0 0,-1-1 0 0 0,1 1 0 0 0,-1-1-1 0 0,1 1 1 0 0,-1-1 0 0 0,0 1 0 0 0,1-1 0 0 0,-1 0-1 0 0,0 1 1 0 0,0-1 0 0 0,1 0 0 0 0,-1 1-1 0 0,0-1 1 0 0,0 0 0 0 0,1 0 0 0 0,-1 0-1 0 0,0 0 1 0 0,0 0 0 0 0,1 0 0 0 0,-1 0-1 0 0,0 0 1 0 0,0 0 0 0 0,1 0 0 0 0,-1 0-1 0 0,0-1 1 0 0,0 1 0 0 0,1 0 0 0 0,-1 0 0 0 0,0-1-1 0 0,0 1 1 0 0,1 0 0 0 0,-1-1 0 0 0,0 1-1 0 0,1-1 1 0 0,-1 1 0 0 0,1-1 0 0 0,-1 1-1 0 0,1-1 1 0 0,-1 1 0 0 0,1-1 0 0 0,-1 0-1 0 0,1 1 1 0 0,-1-1 0 0 0,1 0 0 0 0,0 1-1 0 0,-1-1 1 0 0,1 0 0 0 0,0 0 0 0 0,0 0 4 0 0,-9 33 16 0 0,2 0 0 0 0,1 0 0 0 0,1 1 1 0 0,2 0-1 0 0,1-1 0 0 0,2 1 0 0 0,2 13-16 0 0,-1 0 40 0 0,-1-11-53 0 0,2 1 0 0 0,2-1 0 0 0,1 0-1 0 0,2-1 1 0 0,1 1 0 0 0,2-1 0 0 0,1-1 0 0 0,9 18 13 0 0,4-15-1453 0 0,-23-36 984 0 0,-1 0-27 0 0,-6-19-3205 0 0,-15-9-3483 0 0,6 10-834 0 0,7 10 3784 0 0</inkml:trace>
  <inkml:trace contextRef="#ctx0" brushRef="#br0" timeOffset="884.691">1296 261 11602 0 0,'0'0'2494'0'0,"0"0"-748"0"0,0 0-568 0 0,0 0-171 0 0,0 0-55 0 0,0 0-28 0 0,0 0-81 0 0,0 0-148 0 0,0 0-161 0 0,34-6-131 0 0,108-17-105 0 0,342-47 89 0 0,-296 44-7993 0 0,-154 22-1618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5:59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1044 93 1752 0 0,'0'0'1107'0'0,"0"0"47"0"0,0 0 78 0 0,0 0 258 0 0,0 0 263 0 0,0 0 156 0 0,0 0-49 0 0,0 0-147 0 0,0 0-208 0 0,0 0-268 0 0,0 0-272 0 0,6 8 847 0 0,-14 407 58 0 0,-41 42-1872 0 0,47-398-624 0 0,2-34-2181 0 0,0-21 2051 0 0,0-4-906 0 0,3-10-7076 0 0,-2 5 1970 0 0</inkml:trace>
  <inkml:trace contextRef="#ctx0" brushRef="#br0" timeOffset="263.218">459 288 12891 0 0,'0'0'1020'0'0,"0"0"-381"0"0,0 0-378 0 0,0 0 19 0 0,0 0 334 0 0,0 0 373 0 0,0 0 197 0 0,0 0 1 0 0,41-7-159 0 0,133-25-205 0 0,555-132 1171 0 0,-673 150-1992 0 0,115-27-987 0 0,-58 16-5123 0 0,-92 21 316 0 0,-8 4-4215 0 0</inkml:trace>
  <inkml:trace contextRef="#ctx0" brushRef="#br0" timeOffset="653.159">1669 612 4721 0 0,'0'0'1191'0'0,"0"0"-514"0"0,0 0-214 0 0,0 0 80 0 0,0 0 182 0 0,0 0 168 0 0,0 0 74 0 0,0 0-1 0 0,0 0-92 0 0,-29 36-173 0 0,-85 111-193 0 0,110-143-479 0 0,1 0-1 0 0,0 0 1 0 0,-1 0-1 0 0,1 0 1 0 0,1 0-1 0 0,-1 0 1 0 0,0 1-1 0 0,1-1 1 0 0,0 1-1 0 0,0 0 1 0 0,1 0-1 0 0,-1-1 1 0 0,1 1-1 0 0,0 0 1 0 0,0 0-1 0 0,0 6-28 0 0,1 4 75 0 0,-2-10-21 0 0,1 1-1 0 0,-1-1 1 0 0,1 1-1 0 0,0 0 1 0 0,1 0-1 0 0,-1-1 1 0 0,1 1-1 0 0,0 0 0 0 0,1 0 1 0 0,-1-1-1 0 0,1 1 1 0 0,0 0-1 0 0,1-1 1 0 0,-1 1-1 0 0,1-1 1 0 0,0 1-1 0 0,1-1 1 0 0,-1 0-1 0 0,1 0 1 0 0,0 0-1 0 0,0 0 0 0 0,1-1 1 0 0,-1 1-1 0 0,1-1 1 0 0,0 0-1 0 0,0 0 1 0 0,1 0-1 0 0,-1 0 1 0 0,1-1-1 0 0,0 0 1 0 0,0 0-1 0 0,0 0 1 0 0,0 0-1 0 0,4 1-53 0 0,0-3 168 0 0,-1 0 1 0 0,1 0-1 0 0,-1-1 1 0 0,1 0-1 0 0,0 0 0 0 0,-1-1 1 0 0,1 0-1 0 0,-1 0 1 0 0,0-1-1 0 0,1 0 0 0 0,-1-1 1 0 0,0 0-1 0 0,0 0 1 0 0,0-1-1 0 0,-1 0 0 0 0,1 0 1 0 0,-1 0-1 0 0,0-1 1 0 0,0-1-1 0 0,-1 1 0 0 0,1-1 1 0 0,-1 0-1 0 0,0 0 1 0 0,-1-1-1 0 0,0 0 0 0 0,0 0 1 0 0,1-1-169 0 0,4-8 141 0 0,0-1 0 0 0,-1 0 1 0 0,-1 0-1 0 0,0 0 0 0 0,-1-1 1 0 0,-1 0-1 0 0,-1-1 0 0 0,-1 1 1 0 0,0-1-1 0 0,-1 0 0 0 0,-1-18-141 0 0,-1 29-39 0 0,-1 0-1 0 0,0 1 0 0 0,-1-1 1 0 0,0 0-1 0 0,0 0 1 0 0,-1 0-1 0 0,0 1 0 0 0,0-1 1 0 0,0 1-1 0 0,-1-1 0 0 0,-1 1 1 0 0,1 0-1 0 0,-1 0 1 0 0,0 1-1 0 0,-1-1 0 0 0,1 1 1 0 0,-1 0-1 0 0,-1 0 0 0 0,1 0 1 0 0,-1 1-1 0 0,0 0 0 0 0,0 0 1 0 0,0 0-1 0 0,-1 1 1 0 0,0 0-1 0 0,0 0 0 0 0,0 1 1 0 0,0-1-1 0 0,0 2 0 0 0,-1-1 1 0 0,1 1-1 0 0,-1 0 1 0 0,0 1-1 0 0,0 0 0 0 0,-1 0 40 0 0,-2 0-267 0 0,0 1 0 0 0,0 1-1 0 0,0 0 1 0 0,0 0 0 0 0,0 1-1 0 0,0 1 1 0 0,1 0 0 0 0,-1 0-1 0 0,1 1 1 0 0,0 0 0 0 0,0 1 0 0 0,0 0-1 0 0,0 1 1 0 0,-3 3 267 0 0,-62 76-10623 0 0,66-66 4696 0 0</inkml:trace>
  <inkml:trace contextRef="#ctx0" brushRef="#br0" timeOffset="1107.417">2280 664 10178 0 0,'0'0'1402'0'0,"0"0"-365"0"0,0 0-158 0 0,0 0-48 0 0,0 0-103 0 0,0 0-120 0 0,0 0-118 0 0,0 0-118 0 0,-32 29-131 0 0,-97 94-123 0 0,124-119-118 0 0,0 0 0 0 0,1 0 0 0 0,-1 1 0 0 0,1-1 0 0 0,0 1 0 0 0,0 0 0 0 0,0 0 0 0 0,1 0 0 0 0,0 1 0 0 0,0-1 1 0 0,0 1-1 0 0,1 0 0 0 0,0-1 0 0 0,-1 4 0 0 0,-1 7-27 0 0,0-5-32 0 0,1 0-1 0 0,1 0 1 0 0,-1 1-1 0 0,2 0 1 0 0,0-1-1 0 0,0 1 1 0 0,1 0-1 0 0,1-1 1 0 0,-1 1-1 0 0,2 0 1 0 0,0-1-1 0 0,3 11 60 0 0,-4-17 9 0 0,1 0 1 0 0,0 1-1 0 0,0-1 0 0 0,1-1 0 0 0,-1 1 0 0 0,1 0 0 0 0,0-1 1 0 0,0 1-1 0 0,0-1 0 0 0,1 0 0 0 0,0 0 0 0 0,0 0 0 0 0,0 0 1 0 0,0-1-1 0 0,0 0 0 0 0,1 1 0 0 0,-1-2 0 0 0,1 1 0 0 0,0 0 1 0 0,0-1-1 0 0,0 0 0 0 0,0 0 0 0 0,0-1 0 0 0,0 1 0 0 0,1-1 1 0 0,-1 0-1 0 0,1-1 0 0 0,0 1-9 0 0,3-1 183 0 0,0-1 0 0 0,0 0 0 0 0,0 0 0 0 0,0-1 1 0 0,-1 0-1 0 0,1 0 0 0 0,0-1 0 0 0,-1 0 0 0 0,0-1 0 0 0,1 0 1 0 0,-1 0-1 0 0,-1-1 0 0 0,1 1 0 0 0,-1-2 0 0 0,0 1 0 0 0,0-1 1 0 0,5-6-184 0 0,99-123 1519 0 0,-89 104-1589 0 0,-2-2-1 0 0,-1 0 1 0 0,-2-1 0 0 0,-1-1 0 0 0,-2 0 0 0 0,-1-1 0 0 0,-2-1-1 0 0,-1 0 1 0 0,-3 0 0 0 0,0-1 0 0 0,-3 0 0 0 0,-1 0-1 0 0,-1 0 1 0 0,-3-1 0 0 0,-1 1 0 0 0,-5-27 70 0 0,7 60-19 0 0,0 0 1 0 0,-1-1-1 0 0,0 1 1 0 0,0-1-1 0 0,0 1 1 0 0,-1 0-1 0 0,1 0 0 0 0,-1 0 1 0 0,-1 0-1 0 0,1 0 1 0 0,-1 0-1 0 0,1 0 1 0 0,-1 1-1 0 0,-1-1 0 0 0,1 1 1 0 0,-1 0-1 0 0,1 0 1 0 0,-1 0-1 0 0,0 1 1 0 0,-1-1-1 0 0,1 1 1 0 0,0 0-1 0 0,-1 0 0 0 0,0 1 1 0 0,0-1-1 0 0,0 1 1 0 0,0 0-1 0 0,0 0 1 0 0,0 1-1 0 0,0-1 1 0 0,-1 1-1 0 0,1 0 0 0 0,-1 1 1 0 0,1-1-1 0 0,0 1 1 0 0,-1 0-1 0 0,-1 1 19 0 0,-6 4-8 0 0,1 0-1 0 0,-1 1 0 0 0,1 0 1 0 0,0 1-1 0 0,0 1 1 0 0,1 0-1 0 0,0 1 1 0 0,0 0-1 0 0,1 0 1 0 0,1 1-1 0 0,-1 0 1 0 0,1 1-1 0 0,1 0 0 0 0,0 0 1 0 0,1 1-1 0 0,0 0 1 0 0,-4 11 8 0 0,0 0-51 0 0,2 1 1 0 0,1 0 0 0 0,1 1-1 0 0,0 0 1 0 0,2 0-1 0 0,1 0 1 0 0,2 1-1 0 0,0-1 1 0 0,1 1 0 0 0,3 16 50 0 0,-2-31-87 0 0,1 1 1 0 0,0-1 0 0 0,1 1-1 0 0,1-1 1 0 0,0 0 0 0 0,0 0-1 0 0,1 0 1 0 0,0-1 0 0 0,1 1-1 0 0,1-1 1 0 0,-1 0 0 0 0,1 0-1 0 0,1-1 1 0 0,0 0 0 0 0,0 0-1 0 0,1-1 1 0 0,0 1 0 0 0,0-2-1 0 0,1 1 1 0 0,4 2 86 0 0,96 49-2622 0 0,11-34-3510 0 0,-91-24 2631 0 0,-9 2-1092 0 0</inkml:trace>
  <inkml:trace contextRef="#ctx0" brushRef="#br0" timeOffset="2047.503">3040 627 5425 0 0,'0'0'4572'0'0,"0"0"-2758"0"0,0 0-881 0 0,0 0-81 0 0,0 0 32 0 0,0 0 30 0 0,0 0-2 0 0,0 0-25 0 0,-33 27-119 0 0,-105 86-225 0 0,66-29-46 0 0,69-79-490 0 0,-5 4-26 0 0,1 0 0 0 0,1 1 0 0 0,0-1 1 0 0,0 1-1 0 0,1 0 0 0 0,0 1 0 0 0,1 0 0 0 0,0-1 0 0 0,1 1 1 0 0,0 0-1 0 0,0 1 0 0 0,1-1 0 0 0,1 0 0 0 0,0 1 0 0 0,1-1 1 0 0,0 4 18 0 0,3-11-2 0 0,0 0 0 0 0,0-1 0 0 0,0 1 0 0 0,0-1 1 0 0,1 0-1 0 0,0 0 0 0 0,-1 0 0 0 0,1 0 0 0 0,0-1 0 0 0,1 0 1 0 0,-1 0-1 0 0,0 0 0 0 0,1 0 0 0 0,-1 0 0 0 0,1-1 1 0 0,-1 0-1 0 0,1 0 0 0 0,-1 0 0 0 0,1-1 0 0 0,0 1 0 0 0,0-1 1 0 0,-1 0-1 0 0,1-1 0 0 0,0 1 0 0 0,0-1 0 0 0,-1 0 1 0 0,1 0-1 0 0,-1 0 0 0 0,1-1 0 0 0,-1 1 0 0 0,1-1 0 0 0,-1 0 1 0 0,1-1 1 0 0,25-14 133 0 0,0-2 1 0 0,0-1-1 0 0,-2-1 1 0 0,-1-2 0 0 0,-1 0-1 0 0,0-2 1 0 0,-2-1-1 0 0,-1-1 1 0 0,1-4-134 0 0,34-34 135 0 0,-9 13 56 0 0,-57 89 132 0 0,2-18-333 0 0,1-1 1 0 0,1 1 0 0 0,1 0-1 0 0,1 0 1 0 0,0 0 0 0 0,1 0-1 0 0,2 1 10 0 0,-2-18-6 0 0,1 1-1 0 0,1 0 0 0 0,-1-1 1 0 0,0 1-1 0 0,1 0 1 0 0,-1-1-1 0 0,1 1 0 0 0,0-1 1 0 0,-1 1-1 0 0,2-1 0 0 0,-1 1 1 0 0,0-1-1 0 0,0 0 0 0 0,1 0 1 0 0,-1 1-1 0 0,1-1 0 0 0,-1 0 1 0 0,1 0-1 0 0,0-1 1 0 0,0 1-1 0 0,0 0 0 0 0,0 0 1 0 0,0-1-1 0 0,0 0 0 0 0,1 1 1 0 0,-1-1-1 0 0,0 0 0 0 0,1 0 1 0 0,-1 0-1 0 0,1 0 1 0 0,-1 0-1 0 0,1-1 0 0 0,0 1 1 0 0,-1-1-1 0 0,1 0 0 0 0,-1 0 1 0 0,2 0 6 0 0,3 0 32 0 0,-1 0 0 0 0,0 0 0 0 0,0-1 0 0 0,1 0 0 0 0,-1 0 0 0 0,0 0 0 0 0,0-1 1 0 0,0 0-1 0 0,0 0 0 0 0,-1-1 0 0 0,1 0 0 0 0,0 0 0 0 0,-1 0 0 0 0,0 0 0 0 0,4-4-32 0 0,154-181 587 0 0,-93 75-608 0 0,-79 129-48 0 0,1 1 0 0 0,0 0 1 0 0,1 0-1 0 0,1 1 0 0 0,0-1 0 0 0,1 1 1 0 0,2 1-1 0 0,-1-1 0 0 0,2 1 0 0 0,1-1 0 0 0,0 1 1 0 0,1-1-1 0 0,1 1 0 0 0,1 0 0 0 0,0-1 1 0 0,2 3 68 0 0,-3-16 0 0 0,1 0 1 0 0,-1 0 0 0 0,1 1-1 0 0,0-1 1 0 0,0 0-1 0 0,1 0 1 0 0,0-1 0 0 0,0 1-1 0 0,0 0 1 0 0,0-1 0 0 0,1 0-1 0 0,-1 0 1 0 0,1 0-1 0 0,0 0 1 0 0,1-1 0 0 0,-1 1-1 0 0,0-1 1 0 0,1 0 0 0 0,0 0-1 0 0,0-1 1 0 0,0 1-1 0 0,0-1 1 0 0,0 0 0 0 0,0-1-1 0 0,1 1 1 0 0,-1-1 0 0 0,0 0-1 0 0,1 0 1 0 0,-1-1-1 0 0,1 0 1 0 0,-1 0 0 0 0,1 0-1 0 0,-1 0 1 0 0,4-1-1 0 0,-2-5 81 0 0,1 0 0 0 0,-1 0 0 0 0,-1 0 0 0 0,1-1 0 0 0,-1 0 0 0 0,0 0 0 0 0,0 0 0 0 0,-1-1 1 0 0,0 0-1 0 0,-1 0 0 0 0,0 0 0 0 0,0 0 0 0 0,0-1 0 0 0,-1 0 0 0 0,1-6-81 0 0,-4 15 0 0 0,11-28 110 0 0,-3 2-82 0 0,0 1 1 0 0,2 0-1 0 0,1 1 0 0 0,1 0 1 0 0,1 1-1 0 0,0 0 0 0 0,2 1 0 0 0,1 1 1 0 0,1 0-1 0 0,0 2 0 0 0,2-1 1 0 0,13-9-29 0 0,-31 28-11 0 0,1-1 0 0 0,-1 1 1 0 0,1 0-1 0 0,-1 0 1 0 0,1 0-1 0 0,-1 1 1 0 0,1-1-1 0 0,0 0 0 0 0,0 0 1 0 0,-1 1-1 0 0,1-1 1 0 0,0 1-1 0 0,0 0 0 0 0,0 0 1 0 0,-1-1-1 0 0,1 1 1 0 0,0 0-1 0 0,0 0 0 0 0,0 1 1 0 0,0-1-1 0 0,-1 0 1 0 0,1 1-1 0 0,0-1 1 0 0,0 1-1 0 0,-1-1 0 0 0,1 1 1 0 0,0 0-1 0 0,-1 0 1 0 0,1 0-1 0 0,0 0 0 0 0,-1 0 1 0 0,0 0-1 0 0,1 0 1 0 0,-1 0-1 0 0,0 1 0 0 0,1-1 1 0 0,-1 0-1 0 0,0 1 1 0 0,1 1 10 0 0,29 72 26 0 0,-25-57-22 0 0,7 34 5 0 0,-1 1 0 0 0,-3 1 0 0 0,-2 0 0 0 0,-2 27-9 0 0,1-18-44 0 0,17 419-145 0 0,-23-463 263 0 0,-1 0 0 0 0,-1 0 1 0 0,0 0-1 0 0,-2-1 0 0 0,0 1 1 0 0,-1-1-1 0 0,-1 0 0 0 0,0 0 1 0 0,-2-1-1 0 0,0 0 0 0 0,0 0 1 0 0,-2-1-1 0 0,0 0 0 0 0,-1 0 1 0 0,-1-1-1 0 0,0-1 0 0 0,-1 0 1 0 0,0-1-1 0 0,-1 0 1 0 0,-1-1-1 0 0,0 0 0 0 0,0-2 1 0 0,-1 0-1 0 0,-4 1-74 0 0,12-5 140 0 0,-1-1 1 0 0,-1-1-1 0 0,1 0 1 0 0,0 0-1 0 0,-1-1 1 0 0,0 0-1 0 0,0-1 1 0 0,0 0-1 0 0,0 0 1 0 0,0-1-1 0 0,0-1 1 0 0,-2 1-141 0 0,8-4 16 0 0,1 1 0 0 0,-1-1 0 0 0,0 0 1 0 0,1 0-1 0 0,-1 0 0 0 0,1 0 0 0 0,0-1 0 0 0,0 1 1 0 0,1-1-1 0 0,-1 0 0 0 0,1 0 0 0 0,0 0 1 0 0,0 0-1 0 0,0 0 0 0 0,0-1 0 0 0,1 1 0 0 0,-1 0 1 0 0,1-1-1 0 0,0 1 0 0 0,1-1 0 0 0,-1 1 1 0 0,1-1-1 0 0,0 0 0 0 0,0 1 0 0 0,0-1 0 0 0,1 1 1 0 0,-1-1-1 0 0,1 1 0 0 0,0-1 0 0 0,1-2-16 0 0,4-17-58 0 0,1 0 0 0 0,0 1 0 0 0,2-1 0 0 0,1 2 0 0 0,1-1 0 0 0,0 1-1 0 0,2 1 1 0 0,1 0 0 0 0,0 1 0 0 0,13-13 58 0 0,29-38-2164 0 0,2 3 0 0 0,68-60 2164 0 0,-38 49-5255 0 0,1 5-4271 0 0,-50 45 4019 0 0</inkml:trace>
  <inkml:trace contextRef="#ctx0" brushRef="#br0" timeOffset="2401.71">1 1945 17548 0 0,'0'0'615'0'0,"31"-12"50"0"0,234-79 1085 0 0,57 19 2609 0 0,115-3-4359 0 0,185 4 1439 0 0,3 28 0 0 0,129 27-1439 0 0,-603 15-19 0 0,1816-61-1319 0 0,-1545 17-1625 0 0,-284 26-510 0 0,-2-3-3326 0 0,-44 6-5152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569 108 2657 0 0,'0'0'3311'0'0,"0"0"-1120"0"0,0 0-284 0 0,0 0-86 0 0,0 0-40 0 0,0 0-160 0 0,0 0-233 0 0,0 0-197 0 0,0 0-184 0 0,0 0-156 0 0,-32-18-137 0 0,-101-53-116 0 0,130 69-563 0 0,0 0 1 0 0,0 0-1 0 0,0 0 1 0 0,-1 0-1 0 0,1 1 1 0 0,0-1-1 0 0,-1 1 1 0 0,1 0-1 0 0,-1 0 1 0 0,1 0-1 0 0,-1 1 1 0 0,0-1-1 0 0,1 1 1 0 0,-1 0-1 0 0,0 0 0 0 0,1 0 1 0 0,-1 0-1 0 0,0 1 1 0 0,1-1-1 0 0,-1 1 1 0 0,1 0-1 0 0,-1 0 1 0 0,-2 2-36 0 0,-6 2 143 0 0,-8 2-24 0 0,0 2 0 0 0,1 1-1 0 0,1 0 1 0 0,0 1 0 0 0,0 1 0 0 0,1 1 0 0 0,0 0 0 0 0,1 1 0 0 0,1 1 0 0 0,0 0 0 0 0,2 2 0 0 0,-1-1 0 0 0,2 1-1 0 0,0 1 1 0 0,1 0 0 0 0,1 1 0 0 0,1 0 0 0 0,-1 4-119 0 0,5-11 9 0 0,1-1 0 0 0,1 1 0 0 0,0 0 0 0 0,1 0 0 0 0,0 0 0 0 0,0 1 0 0 0,2-1 0 0 0,-1 0 0 0 0,2 0 0 0 0,0 6-9 0 0,0-13 3 0 0,-1 0-1 0 0,1 0 1 0 0,0 0-1 0 0,1 0 1 0 0,-1-1-1 0 0,1 1 1 0 0,0-1-1 0 0,0 1 1 0 0,1-1-1 0 0,-1 0 1 0 0,1 0-1 0 0,0 0 1 0 0,0 0-1 0 0,0 0 1 0 0,1 0-1 0 0,-1-1 1 0 0,1 0-1 0 0,0 0 1 0 0,0 0-1 0 0,0 0 1 0 0,0 0-1 0 0,0-1 1 0 0,1 0-1 0 0,-1 0 1 0 0,1 0-1 0 0,0-1 1 0 0,-1 1-3 0 0,17 1 23 0 0,0-2 1 0 0,-1 0 0 0 0,1-1 0 0 0,0 0 0 0 0,0-2 0 0 0,-1-1 0 0 0,1-1 0 0 0,-1 0 0 0 0,0-1 0 0 0,0-2 0 0 0,-1 0 0 0 0,1-1 0 0 0,-2 0 0 0 0,1-2-1 0 0,-1 0 1 0 0,9-8-24 0 0,0 4 11 0 0,66-40 81 0 0,-2-4 0 0 0,-3-4 0 0 0,73-68-92 0 0,-144 118 266 0 0,-24 22 167 0 0,-3 3-441 0 0,-167 272 805 0 0,146-236-797 0 0,2 2-1 0 0,3 1 0 0 0,1 1 0 0 0,4 1 1 0 0,1 1-1 0 0,3 0 0 0 0,2 2 0 0 0,3 0 1 0 0,0 16 0 0 0,12-29-2513 0 0,18-34-2643 0 0,-6-8-1589 0 0,-5-2-2758 0 0</inkml:trace>
  <inkml:trace contextRef="#ctx0" brushRef="#br0" timeOffset="245.709">1096 804 13843 0 0,'0'0'3891'0'0,"0"0"-2400"0"0,0 0-629 0 0,0 0 23 0 0,0 0-54 0 0,0 0-175 0 0,0 0-195 0 0,0 0-173 0 0,0 0-132 0 0,0 0-103 0 0,0 0-74 0 0,0 0-63 0 0,0 0-86 0 0,-6 21-134 0 0,-16 65-204 0 0,22-62-3409 0 0,6-25 1276 0 0,-5 0-2069 0 0,1 1-6256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569 108 2657 0 0,'0'0'3311'0'0,"0"0"-1120"0"0,0 0-284 0 0,0 0-86 0 0,0 0-40 0 0,0 0-160 0 0,0 0-233 0 0,0 0-197 0 0,0 0-184 0 0,0 0-156 0 0,-32-18-137 0 0,-101-53-116 0 0,130 69-563 0 0,0 0 1 0 0,0 0-1 0 0,0 0 1 0 0,-1 0-1 0 0,1 1 1 0 0,0-1-1 0 0,-1 1 1 0 0,1 0-1 0 0,-1 0 1 0 0,1 0-1 0 0,-1 1 1 0 0,0-1-1 0 0,1 1 1 0 0,-1 0-1 0 0,0 0 0 0 0,1 0 1 0 0,-1 0-1 0 0,0 1 1 0 0,1-1-1 0 0,-1 1 1 0 0,1 0-1 0 0,-1 0 1 0 0,-2 2-36 0 0,-6 2 143 0 0,-8 2-24 0 0,0 2 0 0 0,1 1-1 0 0,1 0 1 0 0,0 1 0 0 0,0 1 0 0 0,1 1 0 0 0,0 0 0 0 0,1 1 0 0 0,1 1 0 0 0,0 0 0 0 0,2 2 0 0 0,-1-1 0 0 0,2 1-1 0 0,0 1 1 0 0,1 0 0 0 0,1 1 0 0 0,1 0 0 0 0,-1 4-119 0 0,5-11 9 0 0,1-1 0 0 0,1 1 0 0 0,0 0 0 0 0,1 0 0 0 0,0 0 0 0 0,0 1 0 0 0,2-1 0 0 0,-1 0 0 0 0,2 0 0 0 0,0 6-9 0 0,0-13 3 0 0,-1 0-1 0 0,1 0 1 0 0,0 0-1 0 0,1 0 1 0 0,-1-1-1 0 0,1 1 1 0 0,0-1-1 0 0,0 1 1 0 0,1-1-1 0 0,-1 0 1 0 0,1 0-1 0 0,0 0 1 0 0,0 0-1 0 0,0 0 1 0 0,1 0-1 0 0,-1-1 1 0 0,1 0-1 0 0,0 0 1 0 0,0 0-1 0 0,0 0 1 0 0,0 0-1 0 0,0-1 1 0 0,1 0-1 0 0,-1 0 1 0 0,1 0-1 0 0,0-1 1 0 0,-1 1-3 0 0,17 1 23 0 0,0-2 1 0 0,-1 0 0 0 0,1-1 0 0 0,0 0 0 0 0,0-2 0 0 0,-1-1 0 0 0,1-1 0 0 0,-1 0 0 0 0,0-1 0 0 0,0-2 0 0 0,-1 0 0 0 0,1-1 0 0 0,-2 0 0 0 0,1-2-1 0 0,-1 0 1 0 0,9-8-24 0 0,0 4 11 0 0,66-40 81 0 0,-2-4 0 0 0,-3-4 0 0 0,73-68-92 0 0,-144 118 266 0 0,-24 22 167 0 0,-3 3-441 0 0,-167 272 805 0 0,146-236-797 0 0,2 2-1 0 0,3 1 0 0 0,1 1 0 0 0,4 1 1 0 0,1 1-1 0 0,3 0 0 0 0,2 2 0 0 0,3 0 1 0 0,0 16 0 0 0,12-29-2513 0 0,18-34-2643 0 0,-6-8-1589 0 0,-5-2-2758 0 0</inkml:trace>
  <inkml:trace contextRef="#ctx0" brushRef="#br0" timeOffset="245.709">1096 804 13843 0 0,'0'0'3891'0'0,"0"0"-2400"0"0,0 0-629 0 0,0 0 23 0 0,0 0-54 0 0,0 0-175 0 0,0 0-195 0 0,0 0-173 0 0,0 0-132 0 0,0 0-103 0 0,0 0-74 0 0,0 0-63 0 0,0 0-86 0 0,-6 21-134 0 0,-16 65-204 0 0,22-62-3409 0 0,6-25 1276 0 0,-5 0-2069 0 0,1 1-6256 0 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505 603 0 0 0,'0'0'201'0'0,"0"0"193"0"0,0 0 21 0 0,0 0-39 0 0,0 0-35 0 0,-27 28-12 0 0,-81 88-3 0 0,78-62 170 0 0,31-46-355 0 0,-2-3 9 0 0,0-1-1 0 0,0 1 0 0 0,1 0 0 0 0,-1 0 1 0 0,1 0-1 0 0,0 0 0 0 0,0-1 0 0 0,1 1 1 0 0,-1 0-1 0 0,1 0 0 0 0,0 0 0 0 0,1-1 1 0 0,-1 1-1 0 0,1 0 0 0 0,0-1 0 0 0,0 1 1 0 0,0-1-1 0 0,1 0 0 0 0,-1 0 0 0 0,1 0 1 0 0,0 0-1 0 0,0 0 0 0 0,0-1 0 0 0,1 1 1 0 0,0-1-1 0 0,-1 0 0 0 0,1 0 0 0 0,0 0 1 0 0,0-1-1 0 0,1 1 0 0 0,-1-1 0 0 0,0 0 1 0 0,1 0-1 0 0,-1 0 0 0 0,1-1 0 0 0,2 1-149 0 0,-2-2 206 0 0,1-1-1 0 0,0 0 0 0 0,0 1 1 0 0,0-2-1 0 0,0 1 0 0 0,0-1 1 0 0,-1 0-1 0 0,1 0 0 0 0,-1 0 0 0 0,1-1 1 0 0,-1 0-1 0 0,0 0 0 0 0,0 0 1 0 0,0-1-1 0 0,-1 0 0 0 0,1 0 1 0 0,-1 0-1 0 0,1-1-205 0 0,37-35 237 0 0,-2-1 0 0 0,-2-3 0 0 0,-1-1-1 0 0,-3-2 1 0 0,-2-1 0 0 0,-2-1 0 0 0,-2-2 0 0 0,10-28-237 0 0,-30 65-98 0 0,-1-1-1 0 0,-1 0 1 0 0,0 0-1 0 0,-1-1 1 0 0,0 1 0 0 0,-2-1-1 0 0,0 0 1 0 0,0 0-1 0 0,-2-1 1 0 0,0 1 0 0 0,-1 0-1 0 0,0 0 1 0 0,-2-1-1 0 0,0 1 1 0 0,0 0 0 0 0,-2 0-1 0 0,0 0 1 0 0,-1 1-1 0 0,0-1 1 0 0,-1 1 0 0 0,-1 1-1 0 0,0-1 1 0 0,-4-4 98 0 0,7 15 16 0 0,1 0 0 0 0,-1 1-1 0 0,0-1 1 0 0,0 1 0 0 0,-1 0 0 0 0,1 0 0 0 0,-1 0 0 0 0,1 0 0 0 0,-1 1 0 0 0,0 0-1 0 0,0 0 1 0 0,0 0 0 0 0,0 1 0 0 0,0 0 0 0 0,-1 0 0 0 0,1 0 0 0 0,0 0 0 0 0,0 1-1 0 0,-1 0 1 0 0,1 0 0 0 0,0 0 0 0 0,-1 1 0 0 0,1 0 0 0 0,0 0 0 0 0,0 0 0 0 0,0 1-1 0 0,0-1 1 0 0,0 1 0 0 0,0 1 0 0 0,0-1 0 0 0,0 1 0 0 0,1-1 0 0 0,-1 1 0 0 0,1 0-1 0 0,0 1 1 0 0,0-1 0 0 0,0 1 0 0 0,1 0 0 0 0,-1 0 0 0 0,1 0 0 0 0,-1 1-16 0 0,-11 14 213 0 0,2 0 1 0 0,0 1 0 0 0,1 0-1 0 0,1 1 1 0 0,1 0 0 0 0,1 0-1 0 0,1 1 1 0 0,0 0 0 0 0,2 1 0 0 0,1 0-1 0 0,1 0 1 0 0,0 0 0 0 0,2 0-1 0 0,1 1 1 0 0,1-1 0 0 0,0 1-1 0 0,4 12-213 0 0,-2-19 128 0 0,2-1-1 0 0,0 0 0 0 0,1 0 1 0 0,1 0-1 0 0,0 0 0 0 0,1-1 1 0 0,1 0-1 0 0,0 0 0 0 0,1-1 1 0 0,0 0-1 0 0,2-1 0 0 0,-1 0 1 0 0,1-1-1 0 0,1 0 0 0 0,0 0 1 0 0,1-1-1 0 0,0-1 0 0 0,1 0 1 0 0,0-1-1 0 0,1-1 0 0 0,0 0 1 0 0,0-1-1 0 0,0 0 0 0 0,1-1 1 0 0,2-1-128 0 0,96 7-280 0 0,-90-31-3492 0 0,-16 2-5438 0 0,-6 13 3285 0 0</inkml:trace>
  <inkml:trace contextRef="#ctx0" brushRef="#br0" timeOffset="802.427">988 916 3201 0 0,'0'0'1095'0'0,"0"0"-6"0"0,0 0 291 0 0,0 0 275 0 0,0 0 22 0 0,0 0-209 0 0,0 0-256 0 0,0 0-201 0 0,0 0-145 0 0,0 0-139 0 0,0 0-159 0 0,0 0-103 0 0,32-26-79 0 0,103-78-58 0 0,-67 38 286 0 0,-45 36-285 0 0,-4 7-233 0 0,-1 0 0 0 0,-1-2 1 0 0,-1 0-1 0 0,-1-1 1 0 0,-1-1-1 0 0,3-10-96 0 0,-16 36-18 0 0,1 0 0 0 0,-1-1-1 0 0,0 1 1 0 0,0-1-1 0 0,0 1 1 0 0,-1-1 0 0 0,1 0-1 0 0,0 1 1 0 0,-1-1 0 0 0,1 0-1 0 0,0 0 1 0 0,-1 1-1 0 0,0-1 1 0 0,0 0 0 0 0,1 0-1 0 0,-1 0 1 0 0,0 1 0 0 0,0-1-1 0 0,-1 0 1 0 0,1 0-1 0 0,0 0 1 0 0,-1 1 0 0 0,1-1-1 0 0,-1 0 1 0 0,1 0-1 0 0,-1 1 1 0 0,0-1 0 0 0,0 0-1 0 0,1 1 1 0 0,-1-1 0 0 0,0 1-1 0 0,-1-1 1 0 0,1 1-1 0 0,0 0 1 0 0,0-1 0 0 0,-1 1-1 0 0,1 0 1 0 0,-1 0 0 0 0,1 0-1 0 0,-1 0 1 0 0,1 0-1 0 0,-1 0 1 0 0,1 0 0 0 0,-1 1-1 0 0,0-1 1 0 0,0 0 0 0 0,1 1-1 0 0,-1 0 1 0 0,0-1-1 0 0,-1 1 19 0 0,-68 55-849 0 0,60-43 857 0 0,2-1 0 0 0,-1 2 0 0 0,2 0 0 0 0,0 0 0 0 0,0 0 0 0 0,1 1 0 0 0,1 0 0 0 0,0 0 0 0 0,1 1 0 0 0,1-1 0 0 0,0 1 0 0 0,1 0 0 0 0,0 1 0 0 0,1-1 0 0 0,1 0 0 0 0,1 1 0 0 0,0-1 0 0 0,2 11-8 0 0,0-21 76 0 0,1 1-1 0 0,-1-1 1 0 0,2 0-1 0 0,-1 0 1 0 0,0 0-1 0 0,1 0 1 0 0,0-1-1 0 0,0 1 1 0 0,0-1 0 0 0,1 0-1 0 0,0 0 1 0 0,-1-1-1 0 0,1 1 1 0 0,0-1-1 0 0,1 0 1 0 0,-1 0-1 0 0,1-1 1 0 0,-1 0 0 0 0,1 0-1 0 0,0 0 1 0 0,-1 0-1 0 0,1-1 1 0 0,0 0-1 0 0,0-1 1 0 0,0 1-1 0 0,0-1 1 0 0,0 0 0 0 0,0 0-1 0 0,1-1-75 0 0,15-3 152 0 0,-1 0 0 0 0,0-2 0 0 0,0-1 0 0 0,-1 0 0 0 0,0-1 0 0 0,0-1 0 0 0,-1-1 0 0 0,0-1 0 0 0,-1-1-1 0 0,0 0 1 0 0,-1-1 0 0 0,0-1 0 0 0,-1-1 0 0 0,10-11-152 0 0,-11 11-41 0 0,0 0 0 0 0,-1-1 0 0 0,-1 0 0 0 0,0-1 0 0 0,-1-1 0 0 0,-1 0 0 0 0,8-18 42 0 0,-18 36-31 0 0,0-1 1 0 0,-1 0 0 0 0,1 0-1 0 0,0 0 1 0 0,-1 0 0 0 0,1 0-1 0 0,-1 0 1 0 0,1 0 0 0 0,-1 0-1 0 0,1 0 1 0 0,-1 0 0 0 0,1 0-1 0 0,-1 0 1 0 0,0 0 0 0 0,0 0-1 0 0,0-1 1 0 0,0 1 0 0 0,1 0-1 0 0,-2 0 1 0 0,1 0 0 0 0,0 0 0 0 0,0 0-1 0 0,0 0 1 0 0,0-1 0 0 0,-1 1-1 0 0,1 0 1 0 0,0 0 0 0 0,-1 0-1 0 0,1 0 1 0 0,-1 0 0 0 0,1 0-1 0 0,-1 0 1 0 0,0 0 0 0 0,1 0-1 0 0,-1 1 1 0 0,0-1 0 0 0,0 0-1 0 0,0 0 1 0 0,0 0 0 0 0,1 1-1 0 0,-1-1 1 0 0,0 1 0 0 0,0-1 0 0 0,0 0-1 0 0,0 1 1 0 0,0 0 0 0 0,-1-1-1 0 0,1 1 1 0 0,0 0 0 0 0,0-1-1 0 0,0 1 1 0 0,0 0 0 0 0,0 0-1 0 0,0 0 1 0 0,-1 0 0 0 0,1 0-1 0 0,0 0 1 0 0,0 0 0 0 0,0 1-1 0 0,-1-1 30 0 0,-8 4-80 0 0,0 0-1 0 0,1 1 1 0 0,0 0-1 0 0,0 1 0 0 0,0 0 1 0 0,1 0-1 0 0,0 1 0 0 0,0 0 1 0 0,0 0-1 0 0,1 0 1 0 0,0 1-1 0 0,-2 4 81 0 0,6-9-11 0 0,-2 2 13 0 0,0 0 0 0 0,0 1 0 0 0,1 0 1 0 0,0-1-1 0 0,0 1 0 0 0,0 0 0 0 0,1 1 1 0 0,0-1-1 0 0,0 1 0 0 0,1-1 0 0 0,-1 1 1 0 0,1 0-1 0 0,1 0 0 0 0,0 0 0 0 0,0 0 1 0 0,0 0-1 0 0,0 0 0 0 0,1 0 0 0 0,1 2-2 0 0,1-5 25 0 0,0 0-1 0 0,0 0 0 0 0,1-1 1 0 0,0 1-1 0 0,-1-1 0 0 0,1 1 1 0 0,1-1-1 0 0,-1 0 0 0 0,0 0 1 0 0,1 0-1 0 0,-1-1 0 0 0,1 1 0 0 0,0-1 1 0 0,0 0-1 0 0,0 0 0 0 0,0 0 1 0 0,0 0-1 0 0,1-1 0 0 0,-1 0 1 0 0,0 0-1 0 0,1 0 0 0 0,-1 0 1 0 0,1-1-1 0 0,-1 1 0 0 0,2-1-24 0 0,19 1 121 0 0,-1-1 0 0 0,1-1 0 0 0,0-1 0 0 0,-1-1 0 0 0,0-1 0 0 0,1-1 0 0 0,-2-1 0 0 0,1-1 0 0 0,-1-2 0 0 0,0 0 0 0 0,0-1 0 0 0,-1-1 0 0 0,-1-2 0 0 0,0 0 0 0 0,-1-1 0 0 0,0-1 0 0 0,-1 0 0 0 0,-1-2 0 0 0,0 0 0 0 0,-1-1 0 0 0,1-4-121 0 0,-8 13 6 0 0,0-1-1 0 0,-1 0 1 0 0,-1 0-1 0 0,1-1 1 0 0,-2 0 0 0 0,1-1-1 0 0,-2 1 1 0 0,1-1-1 0 0,-2 0 1 0 0,0-1 0 0 0,0 0-1 0 0,-1 0 1 0 0,0 0-1 0 0,-1 0 1 0 0,1-13-6 0 0,-6 24-5 0 0,1 0 0 0 0,0 0 0 0 0,0 0 0 0 0,-1 0 0 0 0,1 1 0 0 0,-1-1 0 0 0,0 0 0 0 0,1 1 0 0 0,-1-1 1 0 0,0 1-1 0 0,0 0 0 0 0,0 0 0 0 0,0-1 0 0 0,0 1 0 0 0,0 1 0 0 0,0-1 0 0 0,-1 0 0 0 0,1 0 0 0 0,0 1 0 0 0,0-1 0 0 0,-1 1 0 0 0,1 0 0 0 0,0 0 0 0 0,0 0 0 0 0,-1 0 0 0 0,1 0 0 0 0,0 0 1 0 0,-1 0-1 0 0,1 1 0 0 0,0-1 0 0 0,0 1 0 0 0,-1 0 0 0 0,1 0 0 0 0,0 0 0 0 0,0 0 0 0 0,0 0 0 0 0,0 0 0 0 0,0 0 0 0 0,0 1 0 0 0,0-1 0 0 0,0 1 5 0 0,-12 7-27 0 0,0 1 1 0 0,1 0-1 0 0,1 1 0 0 0,-1 0 0 0 0,2 1 0 0 0,-1 0 0 0 0,2 1 1 0 0,0 0-1 0 0,0 1 0 0 0,1 0 0 0 0,1 0 0 0 0,1 1 1 0 0,0 0-1 0 0,0 0 0 0 0,2 1 0 0 0,-2 7 27 0 0,-5 101-2675 0 0,33-79-1220 0 0,3-23-1978 0 0,-19-17 3691 0 0,2 2-4155 0 0</inkml:trace>
  <inkml:trace contextRef="#ctx0" brushRef="#br0" timeOffset="1147.458">1 1100 1792 0 0,'0'0'2069'0'0,"0"0"-477"0"0,34-4 267 0 0,112-12 411 0 0,-69 8 165 0 0,166-18 3496 0 0,101-2-1801 0 0,366-5-1831 0 0,-313 15-2479 0 0,-195 6-2759 0 0,-151 9-146 0 0,-19-1-4111 0 0,-20 1-3541 0 0</inkml:trace>
  <inkml:trace contextRef="#ctx0" brushRef="#br0" timeOffset="1829.625">479 1549 2320 0 0,'0'0'2261'0'0,"0"0"-883"0"0,0 0-222 0 0,0 0 49 0 0,0 0 62 0 0,0 0-42 0 0,0 0-166 0 0,0 0-205 0 0,0 0-181 0 0,0 0-168 0 0,0 0-122 0 0,-30 28-75 0 0,-95 89-15 0 0,81-62 199 0 0,41-45-302 0 0,1-7-117 0 0,0-1-1 0 0,1 1 1 0 0,-1 0 0 0 0,1 1 0 0 0,-1-1 0 0 0,1 0 0 0 0,0 0-1 0 0,0 0 1 0 0,1 1 0 0 0,-1-1 0 0 0,1 1 0 0 0,0-1 0 0 0,-1 0 0 0 0,2 1-1 0 0,-1-1 1 0 0,0 0 0 0 0,1 1 0 0 0,-1-1 0 0 0,1 1 0 0 0,0-1 0 0 0,0 0-1 0 0,0 0 1 0 0,0 0 0 0 0,1 0 0 0 0,0 0 0 0 0,-1 0 0 0 0,1 0 0 0 0,0 0-1 0 0,0 0 1 0 0,0-1 0 0 0,1 1 0 0 0,-1-1 0 0 0,1 0 0 0 0,-1 0 0 0 0,1 0-1 0 0,0 0 1 0 0,0 0 0 0 0,0 0 0 0 0,0-1 0 0 0,0 1 0 0 0,0-1-1 0 0,0 0 1 0 0,2 1-73 0 0,9 0 188 0 0,-1 1 0 0 0,1-2 0 0 0,-1 0 0 0 0,1 0-1 0 0,0-1 1 0 0,0-1 0 0 0,-1 0 0 0 0,1-1 0 0 0,-1 0 0 0 0,0-2-1 0 0,1 1 1 0 0,-1-1 0 0 0,-1-1 0 0 0,1-1 0 0 0,-1 1-1 0 0,1-2 1 0 0,-2 0 0 0 0,1 0 0 0 0,-1-1 0 0 0,7-7-188 0 0,16-15 220 0 0,-1-1 0 0 0,-1-2 0 0 0,-2-1 0 0 0,-1-1 0 0 0,13-24-220 0 0,-23 33 1 0 0,-2-1 0 0 0,-1 0 0 0 0,-2-1 0 0 0,0-1 0 0 0,-2 0 0 0 0,-1 0 0 0 0,-1-2 0 0 0,-1-1-1 0 0,-6 19-82 0 0,0 0 0 0 0,-1 0 0 0 0,-1 0 0 0 0,0 0-1 0 0,0 0 1 0 0,-2 0 0 0 0,1 0 0 0 0,-2 0 0 0 0,0 0 0 0 0,0 0 0 0 0,-1 1-1 0 0,-1-1 1 0 0,0 1 0 0 0,0-1 0 0 0,-1 1 0 0 0,-1 1 0 0 0,0-1 0 0 0,-1 1-1 0 0,0 0 1 0 0,-6-6 82 0 0,7 12-6 0 0,0 0 0 0 0,0 0 0 0 0,-1 0 0 0 0,0 1 1 0 0,0 0-1 0 0,0 1 0 0 0,0-1 0 0 0,-1 2 0 0 0,1-1 0 0 0,-1 1 0 0 0,0 0 0 0 0,0 0 0 0 0,0 1 0 0 0,0 0 0 0 0,0 0 0 0 0,0 1 0 0 0,0 0 0 0 0,0 1 0 0 0,0 0 0 0 0,0 0 0 0 0,0 0 0 0 0,1 1 0 0 0,-1 0 0 0 0,0 1 0 0 0,1 0 0 0 0,-1 0 0 0 0,1 0 0 0 0,0 1 0 0 0,0 0 0 0 0,1 1 0 0 0,-1 0 0 0 0,1 0 0 0 0,0 0 0 0 0,0 0 1 0 0,0 1-1 0 0,1 0 0 0 0,0 0 0 0 0,0 1 6 0 0,-4 3 51 0 0,0 1 0 0 0,0 0 0 0 0,1 1 0 0 0,1 0 0 0 0,0 0 0 0 0,0 0 0 0 0,1 1 0 0 0,1 0 0 0 0,0 1 0 0 0,1-1 0 0 0,0 1 0 0 0,1-1 0 0 0,1 1 0 0 0,0 0 0 0 0,1 0 0 0 0,0 0 0 0 0,2 0 0 0 0,-1 0 0 0 0,1 0 0 0 0,1 0 0 0 0,1 0 0 0 0,0 0 0 0 0,1-1 0 0 0,0 1 0 0 0,1-1 0 0 0,0 0 0 0 0,1 0 0 0 0,1 0-51 0 0,6 4 98 0 0,1 0 0 0 0,0-1 0 0 0,1-1 0 0 0,1 0 0 0 0,1-1 0 0 0,0-1 0 0 0,0-1 0 0 0,1 0 0 0 0,1-1 0 0 0,0-1 0 0 0,0-1 0 0 0,1-1 0 0 0,0 0 0 0 0,0-2 0 0 0,1 0 0 0 0,0-1 0 0 0,0-1 0 0 0,14 0-98 0 0,69 3-703 0 0,-82-7-4510 0 0,1 0-5079 0 0,-23 0 1611 0 0</inkml:trace>
  <inkml:trace contextRef="#ctx0" brushRef="#br0" timeOffset="2362.39">1374 1177 6729 0 0,'0'0'1900'0'0,"0"0"-164"0"0,0 0-92 0 0,0 0-53 0 0,0 0-182 0 0,0 0-251 0 0,0 0-251 0 0,0 0-191 0 0,0 0-95 0 0,0 0-57 0 0,0 0-36 0 0,0 0-40 0 0,0 0-68 0 0,-1 15-63 0 0,-2 51-69 0 0,-32 40 201 0 0,21-75-445 0 0,-94 181-134 0 0,104-204 93 0 0,1-1 0 0 0,0 1 1 0 0,0 0-1 0 0,1 0 0 0 0,0 1 0 0 0,0-1 0 0 0,1 0 0 0 0,0 1 0 0 0,1-1 0 0 0,0 0 0 0 0,0 1 1 0 0,0 0-4 0 0,3-5 19 0 0,0-1 0 0 0,0 1 0 0 0,0-1 0 0 0,0 0 0 0 0,0 0 0 0 0,1 0 0 0 0,-1-1 0 0 0,1 1 0 0 0,0-1 0 0 0,0 1 0 0 0,0-1 0 0 0,0-1 0 0 0,0 1 0 0 0,0 0 0 0 0,1-1 0 0 0,-1 0 0 0 0,0 0 0 0 0,1 0 0 0 0,-1-1 0 0 0,2 1-19 0 0,22 4 115 0 0,1-2 1 0 0,0-1-1 0 0,-1 0 0 0 0,1-3 1 0 0,0 0-1 0 0,0-2 1 0 0,-1-1-1 0 0,1-1 0 0 0,-1-1 1 0 0,-1-2-1 0 0,4-2-115 0 0,-2-13-990 0 0,-26 12-2191 0 0,-4-2-3871 0 0,0 12-1030 0 0</inkml:trace>
  <inkml:trace contextRef="#ctx0" brushRef="#br0" timeOffset="2544.591">1028 1527 5905 0 0,'0'0'2193'0'0,"0"0"-929"0"0,0 0-264 0 0,0 0-8 0 0,0 0-111 0 0,0 0-145 0 0,195-8-80 0 0,-162 5-56 0 0,0-5-88 0 0,1 5-160 0 0,-1-5-200 0 0,-2 1-280 0 0,-3 0-496 0 0,-4-1-712 0 0,-1 1-1129 0 0,-8 3-1696 0 0,-7 0-2368 0 0</inkml:trace>
  <inkml:trace contextRef="#ctx0" brushRef="#br0" timeOffset="3396.921">606 798 0 0 0,'0'0'352'0'0,"0"-3"1958"0"0,-101 79 3370 0 0,94-69-5577 0 0,0 0 0 0 0,0 0 1 0 0,-1-1-1 0 0,1-1 1 0 0,-1 1-1 0 0,0-1 0 0 0,-1 0 1 0 0,1-1-1 0 0,-1 0 0 0 0,0-1 1 0 0,0 1-1 0 0,-8 0-103 0 0,15-3 74 0 0,-1-1 0 0 0,0 1 0 0 0,0-1 1 0 0,0 0-1 0 0,0 0 0 0 0,1 0 0 0 0,-1 0 0 0 0,0-1 0 0 0,0 1 0 0 0,0-1 0 0 0,1 0 0 0 0,-1 1 1 0 0,0-1-1 0 0,1 0 0 0 0,-1-1 0 0 0,1 1 0 0 0,-1 0 0 0 0,1-1 0 0 0,-1 0 0 0 0,1 1 1 0 0,0-1-1 0 0,0 0 0 0 0,0 0 0 0 0,0 0 0 0 0,0 0 0 0 0,1-1 0 0 0,-1 1 0 0 0,0 0 1 0 0,1-1-1 0 0,0 1 0 0 0,-1-1 0 0 0,1 1 0 0 0,0-1 0 0 0,1 0 0 0 0,-1 0 0 0 0,0 1 0 0 0,1-1 1 0 0,-1 0-1 0 0,1 0 0 0 0,0 0 0 0 0,0 1 0 0 0,0-1 0 0 0,0 0 0 0 0,1 0 0 0 0,0-2-74 0 0,1 0 50 0 0,0-1 0 0 0,0 0 0 0 0,1 1-1 0 0,0 0 1 0 0,0-1 0 0 0,0 1-1 0 0,1 0 1 0 0,-1 1 0 0 0,1-1 0 0 0,1 1-1 0 0,-1-1 1 0 0,0 1 0 0 0,1 1 0 0 0,0-1-1 0 0,0 1 1 0 0,0-1 0 0 0,0 1-1 0 0,1 1 1 0 0,-1-1 0 0 0,6-1-50 0 0,9-7 39 0 0,58-32 277 0 0,-20 13-2626 0 0,-20 7-5537 0 0,-34 19 3737 0 0</inkml:trace>
  <inkml:trace contextRef="#ctx0" brushRef="#br0" timeOffset="4600.745">2399 986 3001 0 0,'0'0'530'0'0,"0"0"-214"0"0,0 0 1 0 0,0 0 307 0 0,0 0 408 0 0,0 0 295 0 0,0 0 104 0 0,0 0-84 0 0,0 0-194 0 0,0 0-187 0 0,0 0-203 0 0,0 0-130 0 0,0 0-70 0 0,37-6-35 0 0,113-18 20 0 0,-20-5 886 0 0,44-11-698 0 0,-154 40-3031 0 0,-37 14-7527 0 0,8-10 4690 0 0</inkml:trace>
  <inkml:trace contextRef="#ctx0" brushRef="#br0" timeOffset="4850.127">2501 1206 3673 0 0,'0'0'972'0'0,"0"0"-193"0"0,0 0 328 0 0,0 0 437 0 0,0 0 223 0 0,0 0 23 0 0,0 0-214 0 0,0 0-297 0 0,0 0-307 0 0,0 0-280 0 0,35-4-219 0 0,111-19-169 0 0,-35-5-16 0 0,3-4-106 0 0,-24 7-2358 0 0,-30 9-4112 0 0,-42 12-2646 0 0</inkml:trace>
  <inkml:trace contextRef="#ctx0" brushRef="#br0" timeOffset="34725.576">3741 665 0 0 0,'0'0'313'0'0,"0"0"572"0"0,0 0 85 0 0,0 0-88 0 0,0 0-86 0 0,0 0-72 0 0,0 0-85 0 0,0 0-93 0 0,-10 1-84 0 0,-31 6-38 0 0,1 29 1117 0 0,30-23-1324 0 0,0 0 0 0 0,1 1 0 0 0,1 0 0 0 0,0 0 0 0 0,1 1 0 0 0,1 0 0 0 0,0 0 0 0 0,1 0 0 0 0,1 1 0 0 0,0 0 0 0 0,1 0 0 0 0,1 0 0 0 0,0 0 0 0 0,1 0 0 0 0,1 2-217 0 0,-1-15 61 0 0,0 0 1 0 0,1 0-1 0 0,-1 0 0 0 0,1 1 1 0 0,0-1-1 0 0,0 0 0 0 0,0 0 1 0 0,1 0-1 0 0,-1 0 0 0 0,1 0 1 0 0,-1 0-1 0 0,1 0 0 0 0,0 0 0 0 0,0 0 1 0 0,0 0-1 0 0,1 0 0 0 0,-1 0 1 0 0,1 0-1 0 0,-1-1 0 0 0,1 1 1 0 0,0-1-1 0 0,0 1 0 0 0,0-1 1 0 0,1 0-1 0 0,-1 0 0 0 0,0 0 0 0 0,1 0 1 0 0,-1 0-1 0 0,1-1 0 0 0,0 1 1 0 0,0-1-1 0 0,-1 1 0 0 0,1-1 1 0 0,0 0-1 0 0,0 0 0 0 0,1 0-61 0 0,7-1 212 0 0,0 0-1 0 0,0 0 1 0 0,1-1-1 0 0,-1-1 1 0 0,0 1-1 0 0,0-2 1 0 0,0 0-1 0 0,-1 0 0 0 0,1-1 1 0 0,-1 0-1 0 0,1-1 1 0 0,-1 0-1 0 0,-1-1 1 0 0,1 0-1 0 0,-1 0 1 0 0,0-1-1 0 0,0 0 1 0 0,-1-1-1 0 0,3-3-211 0 0,12-7 170 0 0,8-6-34 0 0,0-1 1 0 0,-2-2-1 0 0,-1-1 0 0 0,-2-1 1 0 0,0-1-1 0 0,-2-2 0 0 0,-2 0 1 0 0,0-1-1 0 0,-3-2 0 0 0,0 0 1 0 0,-3-1-1 0 0,10-28-136 0 0,-21 45-38 0 0,0 1 0 0 0,-1 0 0 0 0,-1-1 0 0 0,0 0 0 0 0,-2 0 0 0 0,0 0 0 0 0,-1 0 0 0 0,-1 1 0 0 0,-1-1 0 0 0,0 0 0 0 0,-1 0 0 0 0,-2 1 0 0 0,0 0 0 0 0,-3-7 38 0 0,6 20-60 0 0,0 0-1 0 0,0 0 0 0 0,-1 0 1 0 0,0 0-1 0 0,0 0 1 0 0,0 1-1 0 0,-1-1 1 0 0,1 1-1 0 0,-1 0 1 0 0,0 0-1 0 0,-1 1 1 0 0,1-1-1 0 0,0 1 1 0 0,-1 0-1 0 0,0 0 0 0 0,0 0 1 0 0,0 0-1 0 0,0 1 1 0 0,0 0-1 0 0,-1 0 1 0 0,1 1-1 0 0,0-1 1 0 0,-1 1-1 0 0,1 0 1 0 0,-1 1-1 0 0,0-1 0 0 0,1 1 1 0 0,-1 0-1 0 0,1 1 1 0 0,-1-1-1 0 0,0 1 1 0 0,1 0-1 0 0,-1 0 1 0 0,1 1-1 0 0,0 0 1 0 0,0 0-1 0 0,-1 0 1 0 0,1 1 60 0 0,-10 8-9 0 0,1 1 1 0 0,0 0 0 0 0,0 1 0 0 0,1 1 0 0 0,1 0 0 0 0,1 1 0 0 0,0 0 0 0 0,1 1 0 0 0,0 0 0 0 0,1 1 0 0 0,1-1 0 0 0,1 2 0 0 0,0-1 0 0 0,1 1 0 0 0,1 0-1 0 0,1 0 1 0 0,1 1 0 0 0,0-1 0 0 0,1 1 0 0 0,1 17 8 0 0,-1-21 40 0 0,1-1 0 0 0,0 1 0 0 0,2 0 0 0 0,-1 0 1 0 0,2 0-1 0 0,0 0 0 0 0,1-1 0 0 0,0 1 0 0 0,1-1 0 0 0,1 0 0 0 0,0 0 0 0 0,1 0 0 0 0,0-1 0 0 0,1 0 0 0 0,1 0 0 0 0,0-1 0 0 0,0 1 1 0 0,2-2-1 0 0,-1 1 0 0 0,9 6-40 0 0,-3-6 33 0 0,2 0 1 0 0,-1-1-1 0 0,1-1 1 0 0,1 0-1 0 0,0-2 1 0 0,0 0-1 0 0,1 0 1 0 0,0-2-1 0 0,6 1-33 0 0,72-3-2715 0 0,-72-11-4009 0 0,-18 3-1414 0 0</inkml:trace>
  <inkml:trace contextRef="#ctx0" brushRef="#br0" timeOffset="35523.009">4281 853 8 0 0,'0'0'3817'0'0,"0"0"-1929"0"0,0 0-235 0 0,0 0 192 0 0,0 0-40 0 0,0 0-260 0 0,0 0-284 0 0,0 0-225 0 0,0 0-159 0 0,0 0-130 0 0,0 0-147 0 0,31-14-140 0 0,98-46-93 0 0,-63 11 165 0 0,14-39 66 0 0,20-62-696 0 0,-97 145 14 0 0,0-1-1 0 0,-1 1 1 0 0,1-1-1 0 0,-1 0 0 0 0,-1 0 1 0 0,1 0-1 0 0,-1 0 1 0 0,0 0-1 0 0,0 0 0 0 0,0 0 1 0 0,-1-1-1 0 0,0 1 1 0 0,-1 0-1 0 0,1-2 85 0 0,-39 8-2098 0 0,28 9 2014 0 0,1 0-1 0 0,0 0 1 0 0,1 1-1 0 0,-1 0 1 0 0,2 0 0 0 0,0 1-1 0 0,0 1 1 0 0,1-1-1 0 0,0 1 1 0 0,1 0-1 0 0,0 1 1 0 0,1-1-1 0 0,0 1 1 0 0,1 0-1 0 0,-1 11 85 0 0,2-11 44 0 0,0 0-1 0 0,1-1 0 0 0,0 2 1 0 0,1-1-1 0 0,1 0 0 0 0,0 0 1 0 0,1 0-1 0 0,2 12-43 0 0,0-19 123 0 0,0 0 0 0 0,1-1 0 0 0,0 1 0 0 0,0-1 0 0 0,0 0-1 0 0,0 0 1 0 0,1 0 0 0 0,0 0 0 0 0,0-1 0 0 0,1 0 0 0 0,-1 0 0 0 0,1 0-1 0 0,0-1 1 0 0,0 0 0 0 0,0 0 0 0 0,0 0 0 0 0,0-1 0 0 0,1 0 0 0 0,-1 0 0 0 0,1-1-1 0 0,-1 1 1 0 0,1-2 0 0 0,0 1 0 0 0,-1-1 0 0 0,1 0 0 0 0,0 0 0 0 0,-1 0 0 0 0,1-1-1 0 0,0 0 1 0 0,5-2-123 0 0,-1 0 43 0 0,0-1 0 0 0,0 0 0 0 0,0 0 0 0 0,0-1-1 0 0,-1-1 1 0 0,0 1 0 0 0,0-2 0 0 0,0 0 0 0 0,-1 0 0 0 0,0 0 0 0 0,-1-1-1 0 0,1 0 1 0 0,-2-1 0 0 0,1 0 0 0 0,-1 0 0 0 0,5-9-43 0 0,-6 10-101 0 0,-1 0 0 0 0,0 0 0 0 0,0 0 0 0 0,-1-1 0 0 0,0 1 0 0 0,0-1 0 0 0,-1 0 0 0 0,-1 0 1 0 0,1 0-1 0 0,-1-1 0 0 0,-1 1 0 0 0,1-6 101 0 0,-27 27-2553 0 0,20-4 2437 0 0,1 1 0 0 0,-1-1 0 0 0,1 1 0 0 0,0 0 0 0 0,1 0-1 0 0,0 1 1 0 0,1-1 0 0 0,0 1 0 0 0,0-1 0 0 0,1 1 0 0 0,0 7 116 0 0,1-14 10 0 0,1 0 1 0 0,-1 0 0 0 0,1 0-1 0 0,0-1 1 0 0,-1 1 0 0 0,1 0 0 0 0,1 0-1 0 0,-1-1 1 0 0,0 1 0 0 0,1-1-1 0 0,-1 1 1 0 0,1-1 0 0 0,0 0 0 0 0,0 1-1 0 0,0-1 1 0 0,0 0 0 0 0,0 0-1 0 0,0 0 1 0 0,0-1 0 0 0,1 1 0 0 0,-1 0-1 0 0,1-1 1 0 0,-1 1 0 0 0,1-1-1 0 0,0 0 1 0 0,0 0 0 0 0,-1 0-1 0 0,1-1 1 0 0,1 1-11 0 0,87 12 1155 0 0,-75-15-1009 0 0,0 1 0 0 0,0-2 0 0 0,-1 0 0 0 0,1-1 0 0 0,-1-1 0 0 0,0 0 0 0 0,0-1 0 0 0,-1-1-1 0 0,1 0 1 0 0,-1-1 0 0 0,-1 0 0 0 0,0-1 0 0 0,0-1 0 0 0,-1 0 0 0 0,0-1 0 0 0,0 0 0 0 0,-1 0 0 0 0,-1-1 0 0 0,0-1-1 0 0,-1 0 1 0 0,0 0 0 0 0,-1-1 0 0 0,0 0 0 0 0,-1-1 0 0 0,-1 1 0 0 0,-1-1 0 0 0,4-13-146 0 0,-8 26 9 0 0,1 0 1 0 0,-1 0 0 0 0,0 0-1 0 0,0 0 1 0 0,0 0 0 0 0,-1 0-1 0 0,1 0 1 0 0,0 0-1 0 0,-1 0 1 0 0,1 0 0 0 0,-1-1-1 0 0,0 1 1 0 0,0 0-1 0 0,0 0 1 0 0,0 0 0 0 0,0-1-1 0 0,0 1 1 0 0,0 0 0 0 0,-1 0-1 0 0,1 0 1 0 0,-1 0-1 0 0,0-1 1 0 0,0 1 0 0 0,0 0-1 0 0,0 0 1 0 0,0 0 0 0 0,0 1-1 0 0,0-1 1 0 0,0 0-1 0 0,-1 0 1 0 0,1 1 0 0 0,-1-1-1 0 0,1 1 1 0 0,-1-1-1 0 0,0 1 1 0 0,0-1 0 0 0,1 1-1 0 0,-1 0 1 0 0,0 0 0 0 0,0 0-1 0 0,0 0 1 0 0,0 0-1 0 0,-1 1 1 0 0,1-1 0 0 0,0 1-1 0 0,0-1 1 0 0,-1 1-10 0 0,-3 3-41 0 0,0 1 0 0 0,0 0 0 0 0,0 0 0 0 0,1 0 0 0 0,-1 1 0 0 0,1 0 0 0 0,0 0 1 0 0,1 1-1 0 0,-1-1 0 0 0,1 1 0 0 0,0 0 0 0 0,1 0 0 0 0,-1 0 0 0 0,1 0 0 0 0,0 1 0 0 0,1-1 0 0 0,-1 1 0 0 0,1 0 0 0 0,0 4 41 0 0,-1-5-123 0 0,1 0 0 0 0,0-1 0 0 0,0 1 0 0 0,0 0 0 0 0,1 0 0 0 0,0 0 0 0 0,0 1 0 0 0,0-1 0 0 0,1 0 0 0 0,0 0 0 0 0,0 0 0 0 0,1 0 0 0 0,0 1 0 0 0,0-1 0 0 0,0 0 0 0 0,1 0 0 0 0,-1 0 0 0 0,2-1 0 0 0,-1 1 0 0 0,1 0 0 0 0,-1-1 0 0 0,1 1 0 0 0,1-1-1 0 0,-1 0 1 0 0,1 0 0 0 0,0 0 0 0 0,1 0 123 0 0,58 30-3624 0 0,-20-18-3573 0 0,-34-13 2191 0 0</inkml:trace>
  <inkml:trace contextRef="#ctx0" brushRef="#br0" timeOffset="35822.666">3515 1114 4033 0 0,'0'0'1397'0'0,"0"0"158"0"0,32 0 227 0 0,105 0 180 0 0,166-18 4967 0 0,-28-22-3655 0 0,-57 6-1951 0 0,444-34-1210 0 0,-520 61-3979 0 0,0 5-3594 0 0,-118 2-3246 0 0</inkml:trace>
  <inkml:trace contextRef="#ctx0" brushRef="#br0" timeOffset="36512.496">3926 1416 3977 0 0,'0'0'1790'0'0,"0"0"-467"0"0,0 0-14 0 0,0 0 67 0 0,0 0-65 0 0,0 0-193 0 0,0 0-217 0 0,0 0-158 0 0,0 0-119 0 0,0 0-122 0 0,0 0-162 0 0,-31 25-144 0 0,-95 77-84 0 0,123-100-107 0 0,0-1 0 0 0,1 1 0 0 0,-1 0 0 0 0,0 0 0 0 0,1 0-1 0 0,0 0 1 0 0,-1 0 0 0 0,1 0 0 0 0,0 1 0 0 0,0-1 0 0 0,0 1 0 0 0,0-1 0 0 0,1 1 0 0 0,-1 0 0 0 0,1 0-1 0 0,-1 0 1 0 0,1 0 0 0 0,0 0 0 0 0,0 0 0 0 0,1 0 0 0 0,-1 0 0 0 0,0 0 0 0 0,1 0 0 0 0,0 1-5 0 0,0 8 30 0 0,-2-5 40 0 0,0 0 1 0 0,1 0-1 0 0,0 1 0 0 0,1-1 1 0 0,-1 0-1 0 0,2 0 0 0 0,-1 1 1 0 0,1-1-1 0 0,0 0 0 0 0,0 0 1 0 0,1 1-1 0 0,0-1 0 0 0,0 0 1 0 0,0-1-1 0 0,1 1 0 0 0,0 0 1 0 0,1-1-1 0 0,-1 1 0 0 0,1-1 1 0 0,1 0-1 0 0,-1-1 0 0 0,1 1 1 0 0,0-1-1 0 0,0 1 0 0 0,1-2 1 0 0,-1 1-1 0 0,1 0 0 0 0,0-1 1 0 0,0 0-1 0 0,1-1 0 0 0,-1 0 1 0 0,1 1-1 0 0,0-2 0 0 0,2 1-70 0 0,1-1 139 0 0,2 0-1 0 0,-1-1 0 0 0,0 0 0 0 0,0-1 1 0 0,0 0-1 0 0,0-1 0 0 0,0 0 1 0 0,0-1-1 0 0,0 0 0 0 0,0-1 1 0 0,0 0-1 0 0,-1-1 0 0 0,1 0 1 0 0,-1-1-1 0 0,0 0 0 0 0,-1 0 1 0 0,1-1-1 0 0,-1 0 0 0 0,3-3-138 0 0,15-12 137 0 0,-1-2 1 0 0,-1 0-1 0 0,-1-2 0 0 0,-1 0 0 0 0,13-21-137 0 0,-20 28-95 0 0,-1-1 0 0 0,-1-1-1 0 0,0 0 1 0 0,-2-1 0 0 0,-1-1 0 0 0,0 0-1 0 0,-2 0 1 0 0,0-1 0 0 0,-2 0 0 0 0,0-1-1 0 0,-2 1 1 0 0,-1-1 0 0 0,0 0-1 0 0,-2-1 1 0 0,-1 1 0 0 0,-1-19 95 0 0,0 37-53 0 0,-1 0 0 0 0,0 0 0 0 0,0 0 0 0 0,0 0 0 0 0,-1 1 0 0 0,0-1 0 0 0,0 1 0 0 0,0-1 0 0 0,-1 1 0 0 0,0 0 0 0 0,0-1-1 0 0,0 1 1 0 0,0 1 0 0 0,-1-1 0 0 0,0 0 0 0 0,0 1 0 0 0,0 0 0 0 0,-1 0 0 0 0,1 0 0 0 0,-1 1 0 0 0,0-1 0 0 0,0 1 0 0 0,0 0 0 0 0,0 1 0 0 0,-1-1 0 0 0,-4-1 53 0 0,4 4-13 0 0,0 0-1 0 0,0 1 1 0 0,0-1 0 0 0,0 1 0 0 0,0 0-1 0 0,0 1 1 0 0,0-1 0 0 0,0 1-1 0 0,1 1 1 0 0,-1-1 0 0 0,1 1 0 0 0,-1-1-1 0 0,1 2 1 0 0,0-1 0 0 0,0 1-1 0 0,1-1 1 0 0,-1 1 0 0 0,1 0 0 0 0,-1 1-1 0 0,1-1 1 0 0,1 1 0 0 0,-1 0-1 0 0,1 0 1 0 0,0 0 0 0 0,-1 1 13 0 0,-7 13 55 0 0,1 0 0 0 0,1 0 0 0 0,0 1 0 0 0,2 1 0 0 0,0-1 0 0 0,1 1 1 0 0,1 0-1 0 0,1 0 0 0 0,1 1 0 0 0,1-1 0 0 0,1 1 0 0 0,0 0 0 0 0,3 10-55 0 0,-1-22-17 0 0,0-1 0 0 0,1 1 1 0 0,0-1-1 0 0,0 0 0 0 0,1 0 0 0 0,0 0 0 0 0,1 0 1 0 0,0 0-1 0 0,0 0 0 0 0,1-1 0 0 0,0 0 0 0 0,1 0 0 0 0,-1-1 1 0 0,1 1-1 0 0,1-1 0 0 0,0 0 0 0 0,0-1 0 0 0,0 0 1 0 0,1 0-1 0 0,-1 0 0 0 0,1-1 0 0 0,1 0 0 0 0,-1-1 1 0 0,1 0-1 0 0,0 0 0 0 0,0-1 0 0 0,0 0 0 0 0,0 0 1 0 0,0-1-1 0 0,1 0 0 0 0,-1-1 0 0 0,1 0 0 0 0,4-1 17 0 0,-2 0-220 0 0,88-15-5092 0 0,-53-6-2652 0 0,-31 13 3059 0 0</inkml:trace>
  <inkml:trace contextRef="#ctx0" brushRef="#br0" timeOffset="36807.412">4631 1214 4513 0 0,'0'0'2543'0'0,"0"0"-1411"0"0,0 0-319 0 0,0 0 113 0 0,0 0 109 0 0,0 0 8 0 0,0 0-73 0 0,-16 32-127 0 0,-49 103-183 0 0,41-60 17 0 0,24-63-594 0 0,-1-4-21 0 0,0 0 1 0 0,0-1 0 0 0,1 1-1 0 0,0 0 1 0 0,0-1-1 0 0,1 1 1 0 0,0 0-1 0 0,0-1 1 0 0,1 1-1 0 0,0-1 1 0 0,1 1 0 0 0,-1-1-1 0 0,1 0 1 0 0,1 0-1 0 0,-1 0 1 0 0,1-1-1 0 0,0 1 1 0 0,1-1-1 0 0,0 0 1 0 0,-1 0 0 0 0,3 1-63 0 0,2-1 153 0 0,1 0 1 0 0,0-1-1 0 0,0 0 1 0 0,0 0-1 0 0,1-1 1 0 0,0 0-1 0 0,0-1 1 0 0,0-1-1 0 0,0 1 1 0 0,0-2-1 0 0,1 0 1 0 0,-1 0-1 0 0,0-1 1 0 0,1 0-1 0 0,-1-1 1 0 0,0 0-1 0 0,1-1 1 0 0,-1 0-1 0 0,0-1 1 0 0,0 0-1 0 0,0-1 1 0 0,-1 0 0 0 0,1 0-1 0 0,-1-1 1 0 0,0-1-1 0 0,2-1-153 0 0,-3 1-64 0 0,1 0-1 0 0,-1 0 1 0 0,-1-1-1 0 0,1 0 1 0 0,-1 0-1 0 0,0-1 1 0 0,-1 0 0 0 0,0-1-1 0 0,0 0 1 0 0,-1 0-1 0 0,0 0 1 0 0,0-1-1 0 0,-1 1 1 0 0,0-1-1 0 0,-1-1 1 0 0,0 1 0 0 0,-1-1-1 0 0,0 1 1 0 0,-1-1-1 0 0,0 0 1 0 0,-1 0-1 0 0,0 0 1 0 0,0 0 0 0 0,-1 0-1 0 0,-1-8 65 0 0,-20-14-3669 0 0,3 16-2512 0 0,6 8-2901 0 0</inkml:trace>
  <inkml:trace contextRef="#ctx0" brushRef="#br0" timeOffset="37089.41">4441 1541 1064 0 0,'0'0'1961'0'0,"0"0"256"0"0,0 0 319 0 0,0 0 35 0 0,0 0-300 0 0,0 0-376 0 0,0 0-371 0 0,0 0-306 0 0,0 0-226 0 0,32-7-204 0 0,100-27-182 0 0,15-5 1601 0 0,-82 38-1265 0 0,5 35-273 0 0,-57-29-899 0 0,1-2-1 0 0,0 0 1 0 0,-1 0-1 0 0,1-1 1 0 0,0-1-1 0 0,0 0 1 0 0,0-1-1 0 0,0 0 1 0 0,1-2-1 0 0,-2 1 1 0 0,10-3 230 0 0,8-4-4040 0 0,-17 3-844 0 0,-8 3 1592 0 0,5-2-5418 0 0</inkml:trace>
  <inkml:trace contextRef="#ctx0" brushRef="#br0" timeOffset="37957.445">4883 1416 0 0 0,'0'0'603'0'0,"0"0"145"0"0,11-4 2325 0 0,-7 2 1914 0 0,-4 1-4181 0 0,-14-37 4681 0 0,-32-14-4157 0 0,41 46-1124 0 0,-113-63 10 0 0,32 51-1895 0 0,56 19-1467 0 0,3 4-3473 0 0,16-1 607 0 0</inkml:trace>
  <inkml:trace contextRef="#ctx0" brushRef="#br0" timeOffset="41815.047">5411 83 0 0 0,'0'0'812'0'0,"0"0"32"0"0,0 0 79 0 0,0 0 73 0 0,0 0 71 0 0,0 0 10 0 0,0 0-52 0 0,0 0-69 0 0,0 0-117 0 0,0 0-141 0 0,0-7-161 0 0,-1-22-123 0 0,0 21-84 0 0,1 8-23 0 0,0 0 20 0 0,0 0-3 0 0,12 22 1191 0 0,46 130 904 0 0,-30-84-1964 0 0,-1-7-318 0 0,-3 1-1 0 0,-3 1 1 0 0,-2 1-1 0 0,-3 1 1 0 0,2 34-137 0 0,-9-8 50 0 0,-4 1 1 0 0,-5-1 0 0 0,-3 10-51 0 0,-1-68 58 0 0,-1 0 0 0 0,-2-1 0 0 0,-1 1 1 0 0,-1-1-1 0 0,-2-1 0 0 0,-1 0 1 0 0,-1 0-1 0 0,-2-2 0 0 0,-1 1 0 0 0,-1-2 1 0 0,-2 0-1 0 0,0-1 0 0 0,-6 3-58 0 0,-24 25-488 0 0,-3-2-1 0 0,-1-2 0 0 0,-3-3 1 0 0,-2-2-1 0 0,-27 13 489 0 0,56-37-3539 0 0,10-8-2068 0 0,11-9-261 0 0</inkml:trace>
  <inkml:trace contextRef="#ctx0" brushRef="#br0" timeOffset="42646.488">3430 61 0 0 0,'0'0'383'0'0,"0"0"378"0"0,0 0 75 0 0,0 0-105 0 0,0 0-143 0 0,0 0-121 0 0,-2-4-65 0 0,-8-13-13 0 0,-15 35 1983 0 0,2 18-1317 0 0,2 0 0 0 0,1 1 0 0 0,1 2 0 0 0,3 0-1 0 0,1 0 1 0 0,-3 17-1055 0 0,-3 27 741 0 0,4 1 0 0 0,4 1-1 0 0,3 0 1 0 0,2 44-741 0 0,7 186 860 0 0,5-256-804 0 0,2 0-1 0 0,2 0 1 0 0,3-1-1 0 0,3 0 1 0 0,2-1-1 0 0,2-1 1 0 0,3-1-1 0 0,3 0 1 0 0,1-2-1 0 0,3-1 1 0 0,13 15-56 0 0,-28-47-21 0 0,1-1-1 0 0,0 0 1 0 0,2-2 0 0 0,0 1 0 0 0,1-2 0 0 0,1 0 0 0 0,0-1-1 0 0,8 3 22 0 0,37 11-2024 0 0,-41-25-1436 0 0,0-2-3525 0 0,-13-2 1932 0 0</inkml:trace>
  <inkml:trace contextRef="#ctx0" brushRef="#br0" timeOffset="43682.439">5868 54 0 0 0,'0'0'413'0'0,"0"0"482"0"0,0 0 307 0 0,0 0 119 0 0,0 0-34 0 0,0 0-102 0 0,0 0-114 0 0,0 0-115 0 0,0 0-93 0 0,-5 9-62 0 0,-33 80 2767 0 0,-9 89 143 0 0,-11 176-1317 0 0,35-183-1666 0 0,7 1 0 0 0,8 0 0 0 0,8 37-728 0 0,6-144 275 0 0,3-1 0 0 0,3 0 0 0 0,2-1 0 0 0,3 0 0 0 0,7 8-275 0 0,-24-65 39 0 0,1 1-1 0 0,0-1 1 0 0,1 0-1 0 0,0 0 0 0 0,0 0 1 0 0,0 0-1 0 0,1 0 1 0 0,-1-1-1 0 0,2 1 1 0 0,-1-1-1 0 0,0 1 1 0 0,1-1-1 0 0,0 0 0 0 0,0-1 1 0 0,1 1-1 0 0,-1-1 1 0 0,1 1-1 0 0,0-1 1 0 0,0-1-1 0 0,0 1 0 0 0,1-1 1 0 0,-1 0-1 0 0,1 0 1 0 0,0-1-1 0 0,0 1 1 0 0,0-1-1 0 0,0-1 1 0 0,6 2-39 0 0,-8-3-24 0 0,1 0 0 0 0,0 0 0 0 0,-1-1 0 0 0,1 1 0 0 0,0-1 0 0 0,-1 0 0 0 0,1-1 0 0 0,-1 1 0 0 0,0-1 0 0 0,1 0 0 0 0,-1 0 0 0 0,0 0 0 0 0,0 0 0 0 0,0-1 0 0 0,0 0 0 0 0,0 0 0 0 0,-1 0 0 0 0,1 0 1 0 0,-1 0-1 0 0,0-1 0 0 0,0 1 0 0 0,0-1 0 0 0,1-2 24 0 0,20-37-2271 0 0,-15 13-6887 0 0,-7 22-1757 0 0</inkml:trace>
  <inkml:trace contextRef="#ctx0" brushRef="#br0" timeOffset="45062.42">6159 581 0 0 0,'0'0'960'0'0,"0"0"278"0"0,0 0 157 0 0,0 0 41 0 0,0 0-68 0 0,0 0-142 0 0,0 0-135 0 0,0 0-167 0 0,0 0-129 0 0,0 0-98 0 0,-4-3-56 0 0,3 2-638 0 0,1 1 48 0 0,-1-1-1 0 0,0 0 1 0 0,0 1 0 0 0,1-1 0 0 0,-1 0-1 0 0,0 1 1 0 0,0-1 0 0 0,0 1 0 0 0,0 0 0 0 0,1-1-1 0 0,-1 1 1 0 0,0 0 0 0 0,0-1 0 0 0,0 1 0 0 0,0 0-1 0 0,0 0 1 0 0,0 0 0 0 0,0 0 0 0 0,0 0 0 0 0,0 0-1 0 0,0 0 1 0 0,0 0 0 0 0,0 0 0 0 0,0 0 0 0 0,0 0-1 0 0,0 1 1 0 0,0-1 0 0 0,0 0 0 0 0,0 1-1 0 0,0-1 1 0 0,1 1 0 0 0,-1-1 0 0 0,0 1 0 0 0,0-1-1 0 0,0 1 1 0 0,1 0 0 0 0,-1-1 0 0 0,0 1 0 0 0,1 0-1 0 0,-1 0 1 0 0,0-1 0 0 0,1 2-51 0 0,-11 9 173 0 0,2 0 0 0 0,-1 1-1 0 0,1 0 1 0 0,1 1 0 0 0,0 0 0 0 0,1 0 0 0 0,1 1 0 0 0,0 0 0 0 0,1 0-1 0 0,0 1 1 0 0,1-1 0 0 0,0 1 0 0 0,2 0 0 0 0,-1 0 0 0 0,2 0-1 0 0,0 0 1 0 0,1 0 0 0 0,1 0 0 0 0,0 0 0 0 0,2 7-173 0 0,-3-16 58 0 0,1-1 0 0 0,-1 0 0 0 0,1 0 0 0 0,1 0 1 0 0,-1 0-1 0 0,1 0 0 0 0,0 0 0 0 0,0 0 0 0 0,0-1 0 0 0,1 1 1 0 0,-1-1-1 0 0,1 1 0 0 0,1-1 0 0 0,-1 0 0 0 0,0 0 0 0 0,1 0 1 0 0,0-1-1 0 0,0 1 0 0 0,0-1 0 0 0,0 0 0 0 0,0 0 1 0 0,1-1-1 0 0,-1 1 0 0 0,1-1 0 0 0,0 0 0 0 0,0 0 0 0 0,0 0 1 0 0,0-1-1 0 0,0 0 0 0 0,0 0 0 0 0,0 0 0 0 0,0 0 0 0 0,0-1 1 0 0,1 0-1 0 0,-1 0 0 0 0,0 0 0 0 0,3-1-58 0 0,14-6 184 0 0,0-1 1 0 0,-1 0-1 0 0,0-1 0 0 0,-1-2 1 0 0,0 0-1 0 0,0-1 0 0 0,-2-1 1 0 0,1-1-1 0 0,-1 0 0 0 0,-1-1 1 0 0,-1-1-1 0 0,0-1 0 0 0,-1 0 1 0 0,11-18-185 0 0,-10 14 86 0 0,0-1 0 0 0,-2-1 0 0 0,0-1 0 0 0,-1 0 0 0 0,-2-1 0 0 0,0 0 0 0 0,-2 0 0 0 0,0-5-86 0 0,-6 19-43 0 0,-2-1 0 0 0,1 0 0 0 0,-2 1 1 0 0,1-1-1 0 0,-2 0 0 0 0,0 0 0 0 0,0 1 0 0 0,-1-1 0 0 0,0 0 1 0 0,-1 1-1 0 0,0 0 0 0 0,-1-1 0 0 0,0 1 0 0 0,-1 1 1 0 0,0-1-1 0 0,-1 1 0 0 0,0 0 0 0 0,-1 0 0 0 0,0 0 0 0 0,0 1 1 0 0,-1 0-1 0 0,0 1 0 0 0,-1 0 0 0 0,0 0 0 0 0,0 1 1 0 0,0 0-1 0 0,-1 0 0 0 0,-8-3 43 0 0,12 6-46 0 0,0 0 1 0 0,-1 1-1 0 0,0 0 1 0 0,0 0-1 0 0,0 1 1 0 0,0 0-1 0 0,0 0 0 0 0,0 0 1 0 0,0 1-1 0 0,-1 0 1 0 0,1 0-1 0 0,0 1 1 0 0,-1 0-1 0 0,1 1 1 0 0,0-1-1 0 0,-1 1 0 0 0,1 1 1 0 0,0-1-1 0 0,0 1 1 0 0,0 1-1 0 0,0-1 1 0 0,0 1-1 0 0,0 0 1 0 0,1 1-1 0 0,-5 2 46 0 0,0 3-10 0 0,0 1 1 0 0,1 0-1 0 0,0 1 0 0 0,1 0 0 0 0,0 0 1 0 0,0 1-1 0 0,1 0 0 0 0,1 0 0 0 0,0 1 1 0 0,1 0-1 0 0,0 0 0 0 0,1 1 0 0 0,1 0 1 0 0,0 0-1 0 0,0 0 0 0 0,2 0 0 0 0,0 0 1 0 0,0 1-1 0 0,1-1 0 0 0,1 1 0 0 0,1-1 1 0 0,0 0-1 0 0,1 3 10 0 0,0-6 40 0 0,1 0 0 0 0,1-1 1 0 0,-1 1-1 0 0,2-1 0 0 0,-1 0 1 0 0,2 0-1 0 0,-1 0 0 0 0,1-1 0 0 0,1 0 1 0 0,-1 0-1 0 0,2 0 0 0 0,-1-1 0 0 0,1 0 1 0 0,0-1-1 0 0,1 1 0 0 0,0-2 0 0 0,0 1 1 0 0,0-1-1 0 0,1-1 0 0 0,8 4-40 0 0,3 1 107 0 0,0-1 1 0 0,1-1-1 0 0,0 0 0 0 0,0-2 1 0 0,1-1-1 0 0,-1-1 0 0 0,1-1 1 0 0,0-1-1 0 0,14 0-107 0 0,-35-2-37 0 0,11 1 68 0 0,1-1 0 0 0,-1 0-1 0 0,0-1 1 0 0,0-1 0 0 0,0 0 0 0 0,-1 0 0 0 0,1-1 0 0 0,0-1-1 0 0,-1 0 1 0 0,5-3-31 0 0,26-38-3580 0 0,-42 40 2303 0 0,-1 5-8464 0 0,0 0 9712 0 0,0 0-7609 0 0</inkml:trace>
  <inkml:trace contextRef="#ctx0" brushRef="#br0" timeOffset="45425.437">6934 345 5761 0 0,'0'0'1295'0'0,"0"0"-43"0"0,0 0-21 0 0,0 0 24 0 0,0 0-40 0 0,0 0-109 0 0,0 0-169 0 0,0 0-144 0 0,0 0-137 0 0,0 0-136 0 0,-31 31-131 0 0,-95 100-105 0 0,122-129-268 0 0,1 1 0 0 0,0 0-1 0 0,0 0 1 0 0,0 0-1 0 0,0 0 1 0 0,0 0 0 0 0,1 1-1 0 0,-1-1 1 0 0,1 1 0 0 0,0-1-1 0 0,0 1 1 0 0,0 0 0 0 0,1 0-1 0 0,-1 0 1 0 0,1 0 0 0 0,0 0-1 0 0,0 0 1 0 0,1 1 0 0 0,-1-1-1 0 0,1 0-15 0 0,-1 9 77 0 0,0-2 3 0 0,-1-1 0 0 0,2 1-1 0 0,-1-1 1 0 0,1 1 0 0 0,1-1 0 0 0,0 1 0 0 0,1-1 0 0 0,-1 0 0 0 0,2 1 0 0 0,0-1 0 0 0,0 0 0 0 0,1 0 0 0 0,0-1 0 0 0,0 1 0 0 0,1-1 0 0 0,1 0 0 0 0,4 7-80 0 0,-2-7 155 0 0,0-1 1 0 0,1 0-1 0 0,0 0 1 0 0,0-1-1 0 0,1 0 1 0 0,-1 0 0 0 0,2-1-1 0 0,-1-1 1 0 0,0 0-1 0 0,1 0 1 0 0,0-1-1 0 0,0 0 1 0 0,1-1-1 0 0,-1 0 1 0 0,1-1 0 0 0,-1 0-1 0 0,1-1 1 0 0,0 0-1 0 0,-1-1 1 0 0,1-1-1 0 0,0 1 1 0 0,0-2-1 0 0,-1 0 1 0 0,1 0 0 0 0,-1-1-1 0 0,0 0 1 0 0,0-1-1 0 0,2-1-155 0 0,1 0 78 0 0,0-1-1 0 0,0-1 1 0 0,-1 0-1 0 0,1-1 1 0 0,-2 0-1 0 0,1-1 1 0 0,-1 0-1 0 0,0-1 1 0 0,-1-1-1 0 0,0 0 1 0 0,-1 0-1 0 0,0-1 1 0 0,-1 0-1 0 0,0-1 1 0 0,-1 0-1 0 0,-1 0 1 0 0,0-1-1 0 0,0 1 1 0 0,-2-2-1 0 0,0 1 1 0 0,0-1-1 0 0,-1 0 1 0 0,-1 1-1 0 0,0-2 1 0 0,-1-8-78 0 0,-3 17-92 0 0,0 1 0 0 0,-1-1 0 0 0,0 1-1 0 0,0-1 1 0 0,0 1 0 0 0,-1 0 0 0 0,0 0 0 0 0,0 0 0 0 0,0 0 0 0 0,-1 0-1 0 0,0 1 1 0 0,0-1 0 0 0,-1 1 0 0 0,0 0 0 0 0,1 1 0 0 0,-1-1 0 0 0,-1 1 0 0 0,1 0-1 0 0,-1 0 1 0 0,0 1 0 0 0,-4-3 92 0 0,-7-3-515 0 0,0 1-1 0 0,0 1 0 0 0,0 1 1 0 0,-1 0-1 0 0,0 1 1 0 0,0 1-1 0 0,-7 0 516 0 0,9 1-855 0 0,-1 2 0 0 0,1 0 0 0 0,0 1 0 0 0,-1 1 0 0 0,1 0 0 0 0,0 1 0 0 0,-14 4 855 0 0,-61 25-9093 0 0,67-19 4979 0 0</inkml:trace>
  <inkml:trace contextRef="#ctx0" brushRef="#br0" timeOffset="45763.302">6735 702 2465 0 0,'0'0'2507'0'0,"0"0"-623"0"0,0 0-284 0 0,0 0-170 0 0,0 0-106 0 0,0 0-127 0 0,0 0-113 0 0,0 0-67 0 0,0 0-76 0 0,0 0-77 0 0,0 0-103 0 0,0 0-105 0 0,0 0-102 0 0,19-25-89 0 0,58-76-57 0 0,-57 76-54 0 0,-20 25 15 0 0,0 0-50 0 0,0 0-78 0 0,0 0-90 0 0,0 0-144 0 0,24 8-66 0 0,108 29 2439 0 0,-97-31-1901 0 0,107 20 799 0 0,-89-25-1600 0 0,-42-1-3915 0 0,0-1-4200 0 0,-7 1-2139 0 0</inkml:trace>
  <inkml:trace contextRef="#ctx0" brushRef="#br0" timeOffset="46163.521">5960 1184 4105 0 0,'0'0'1276'0'0,"0"0"-238"0"0,0 0-162 0 0,0 0 35 0 0,0 0 94 0 0,0 0 169 0 0,0 0 129 0 0,0 0 34 0 0,0 0-56 0 0,0 0-141 0 0,0 0-166 0 0,31 7-141 0 0,102 20-90 0 0,-35-24 365 0 0,-78-7-863 0 0,391-66 2324 0 0,-323 56-2538 0 0,66-12-1147 0 0,2 6 1 0 0,115 3 1115 0 0,-210 17-2076 0 0,-18 0-1039 0 0,-1 0-4381 0 0,-24 0 465 0 0</inkml:trace>
  <inkml:trace contextRef="#ctx0" brushRef="#br0" timeOffset="46860.369">6657 1435 3129 0 0,'0'0'2572'0'0,"0"0"-839"0"0,0 0-301 0 0,0 0-33 0 0,0 0-67 0 0,0 0-164 0 0,0 0-203 0 0,0 0-153 0 0,0 0-99 0 0,0 0-111 0 0,0 0-116 0 0,0 0-119 0 0,0 0-111 0 0,-31 11-44 0 0,-100 38-9 0 0,73-13 158 0 0,53-29-281 0 0,-2 2-47 0 0,0-1 0 0 0,1 1-1 0 0,0 0 1 0 0,1 0 0 0 0,0 0-1 0 0,1 1 1 0 0,0 0 0 0 0,0 0-1 0 0,1 0 1 0 0,0 0-1 0 0,0 0 1 0 0,2 1 0 0 0,-1-1-1 0 0,1 1 1 0 0,1-1 0 0 0,0 1-1 0 0,0 0 1 0 0,1-1 0 0 0,2 8-33 0 0,1-12 99 0 0,0-1 1 0 0,1 1 0 0 0,0-1-1 0 0,1 0 1 0 0,-1-1 0 0 0,1 1 0 0 0,-1-1-1 0 0,1 0 1 0 0,1-1 0 0 0,-1 0-1 0 0,0 0 1 0 0,1 0 0 0 0,0 0-1 0 0,-1-1 1 0 0,1 0 0 0 0,0-1 0 0 0,0 0-1 0 0,0 0 1 0 0,0 0 0 0 0,1-1-1 0 0,-1 0 1 0 0,0 0 0 0 0,0 0-1 0 0,0-1 1 0 0,0-1 0 0 0,0 1 0 0 0,0-1-1 0 0,0 0 1 0 0,2-1-100 0 0,18-9 199 0 0,-1-1 0 0 0,0-1 0 0 0,-1-1 0 0 0,0-1 0 0 0,-1-1 0 0 0,-1-2 0 0 0,-1 0 0 0 0,-1-1 0 0 0,0-1 1 0 0,-2-1-1 0 0,0-1 0 0 0,-1-1 0 0 0,-2 0 0 0 0,0-1 0 0 0,10-25-199 0 0,-20 40-68 0 0,0 0 0 0 0,-1 0 0 0 0,0-1 0 0 0,-1 0 0 0 0,0 1 0 0 0,0-2 0 0 0,-2 1 0 0 0,1 0 0 0 0,-1 0 0 0 0,-1-1 0 0 0,0 1 0 0 0,-1-1 0 0 0,0 0 0 0 0,0 1 0 0 0,-1-1 0 0 0,-1 1 1 0 0,0 0-1 0 0,-1-1 0 0 0,0 1 0 0 0,0 0 0 0 0,-1 0 0 0 0,-1 1 0 0 0,0-1 0 0 0,0 1 0 0 0,-3-2 68 0 0,5 9-66 0 0,-1 0 1 0 0,1 0 0 0 0,-1 1-1 0 0,0-1 1 0 0,0 1 0 0 0,0 0-1 0 0,0 0 1 0 0,0 0 0 0 0,-1 1-1 0 0,1 0 1 0 0,0 0 0 0 0,-1 0-1 0 0,1 0 1 0 0,-1 0 0 0 0,1 1-1 0 0,-1 0 1 0 0,1 0 0 0 0,-1 0-1 0 0,1 1 1 0 0,-1 0 0 0 0,1-1-1 0 0,-1 1 1 0 0,1 1-1 0 0,0-1 1 0 0,-1 1 0 0 0,1 0-1 0 0,0 0 1 0 0,0 0 0 0 0,0 0-1 0 0,0 1 1 0 0,1-1 0 0 0,-4 4 65 0 0,-2 2 5 0 0,0 0 1 0 0,0 1 0 0 0,1 0-1 0 0,0 1 1 0 0,1-1 0 0 0,0 1-1 0 0,0 1 1 0 0,1-1 0 0 0,1 1-1 0 0,0 0 1 0 0,0 1 0 0 0,1-1-1 0 0,0 1 1 0 0,1 0 0 0 0,1 0-1 0 0,0 0 1 0 0,0 0-1 0 0,1 0 1 0 0,1 1 0 0 0,0-1-1 0 0,1 9-5 0 0,1-12 38 0 0,0-1-1 0 0,0 0 0 0 0,1 0 0 0 0,0 0 0 0 0,0 0 0 0 0,1-1 1 0 0,0 1-1 0 0,0-1 0 0 0,0 0 0 0 0,1 0 0 0 0,0-1 0 0 0,1 1 1 0 0,0-1-1 0 0,0 0 0 0 0,0 0 0 0 0,1-1 0 0 0,-1 0 0 0 0,1 0 1 0 0,0-1-1 0 0,3 2-37 0 0,160 65 721 0 0,-158-67-675 0 0,58 18-2218 0 0,-67-14-12441 0 0,-3-8 9239 0 0</inkml:trace>
  <inkml:trace contextRef="#ctx0" brushRef="#br0" timeOffset="47946.943">7293 1210 1240 0 0,'0'0'2267'0'0,"0"0"-501"0"0,0 0-256 0 0,0 0-66 0 0,0 0 23 0 0,0 0-29 0 0,0 0-122 0 0,0 0-157 0 0,0 0-162 0 0,0 0-152 0 0,0 0-187 0 0,0 0-149 0 0,1-2-117 0 0,0 2-361 0 0,-1 0 0 0 0,1 0 0 0 0,-1 0 0 0 0,1-1 0 0 0,-1 1 0 0 0,1 0 0 0 0,-1 0 0 0 0,1 0 0 0 0,0 0 0 0 0,-1 0 0 0 0,1 0 0 0 0,-1 0 0 0 0,1 1 0 0 0,-1-1 0 0 0,1 0 0 0 0,-1 0 0 0 0,1 0 0 0 0,-1 0 0 0 0,1 1 0 0 0,-1-1 0 0 0,0 0 0 0 0,1 0 0 0 0,-1 1 0 0 0,1-1 0 0 0,-1 0 0 0 0,1 1 0 0 0,-1-1 0 0 0,0 0 0 0 0,1 1 0 0 0,-1-1 0 0 0,0 1 0 0 0,1-1 0 0 0,-1 1 0 0 0,0-1 0 0 0,0 0 0 0 0,0 1 0 0 0,1-1 0 0 0,-1 1 0 0 0,0-1 0 0 0,0 1 0 0 0,0-1 0 0 0,0 1 0 0 0,0 0 0 0 0,0-1 0 0 0,0 1 0 0 0,0-1 0 0 0,0 1 0 0 0,0-1 0 0 0,0 1 0 0 0,0-1 0 0 0,0 1 0 0 0,0-1 0 0 0,-1 1 0 0 0,1-1 0 0 0,0 1 0 0 0,0-1 0 0 0,-1 1 0 0 0,1-1 0 0 0,0 0 0 0 0,0 1 0 0 0,-1-1 0 0 0,1 1 0 0 0,0-1 0 0 0,-1 0 0 0 0,1 1 0 0 0,-1-1 0 0 0,1 1-31 0 0,-1 5 42 0 0,0 13 114 0 0,-2 0 1 0 0,-1 0-1 0 0,0 0 1 0 0,-1-1-1 0 0,-1 0 1 0 0,-1 0-1 0 0,0 0 0 0 0,-9 13-156 0 0,-4 15 29 0 0,1-7-86 0 0,13-31 58 0 0,2 1 1 0 0,-1-1-1 0 0,1 1 0 0 0,0 1 1 0 0,1-1-1 0 0,0 0 0 0 0,0 1 0 0 0,1-1 1 0 0,1 1-1 0 0,-1 0 0 0 0,1 0 1 0 0,1-1-1 0 0,0 1-1 0 0,2-7 41 0 0,0-2 1 0 0,0 1-1 0 0,0 0 1 0 0,1 0-1 0 0,-1-1 0 0 0,1 1 1 0 0,-1-1-1 0 0,1 0 1 0 0,-1 1-1 0 0,1-1 0 0 0,0-1 1 0 0,-1 1-1 0 0,1 0 0 0 0,0-1 1 0 0,0 1-1 0 0,-1-1 1 0 0,1 0-1 0 0,0 0 0 0 0,0 0 1 0 0,0 0-1 0 0,0 0 1 0 0,-1-1-1 0 0,1 1 0 0 0,2-1-41 0 0,5 0 182 0 0,116-36 645 0 0,-45 4-1021 0 0,-64 17-1500 0 0,-22-5-5623 0 0,2 18 2221 0 0,2-1-2972 0 0</inkml:trace>
  <inkml:trace contextRef="#ctx0" brushRef="#br0" timeOffset="48191.717">7020 1413 8138 0 0,'0'0'1040'0'0,"0"0"-129"0"0,0 0 113 0 0,0 0 139 0 0,0 0-53 0 0,0 0-145 0 0,0 0-159 0 0,0 0-132 0 0,0 0-91 0 0,35 3-117 0 0,113 8-114 0 0,-45-22 90 0 0,-81 7-739 0 0,141-29 484 0 0,-110 18-2872 0 0,-2-3-3467 0 0,-33 11-2575 0 0</inkml:trace>
  <inkml:trace contextRef="#ctx0" brushRef="#br0" timeOffset="49060.422">7528 36 0 0 0,'0'0'556'0'0,"0"0"575"0"0,0 0 213 0 0,0 0 74 0 0,0 0 2 0 0,0 0-61 0 0,0 0-95 0 0,0 0-142 0 0,0 0-86 0 0,-3-7-48 0 0,-9-17-34 0 0,21 19 2543 0 0,53 105 116 0 0,-24-15-3194 0 0,-3 2 0 0 0,-4 1 0 0 0,-4 1 1 0 0,-4 2-1 0 0,3 41-419 0 0,-8-28-77 0 0,-5 1-1 0 0,-4 1 1 0 0,-5-1 0 0 0,-6 42 77 0 0,-5-101 33 0 0,-2 0 1 0 0,-2-1-1 0 0,-2 0 1 0 0,-1-1 0 0 0,-4 2-34 0 0,9-24-20 0 0,0-1 0 0 0,-2 0 0 0 0,-1 0 0 0 0,0-1 1 0 0,-1-1-1 0 0,-1 0 0 0 0,-1 0 0 0 0,-1-2 0 0 0,-1 0 1 0 0,0-1-1 0 0,-1 0 0 0 0,-2 0 20 0 0,-6 2-1171 0 0,0 0 0 0 0,-1-2 0 0 0,0-1 1 0 0,-1-1-1 0 0,-17 4 1171 0 0,-3 3-7746 0 0,33-16-73 0 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34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652 483 0 0 0,'0'0'168'0'0,"0"0"397"0"0,0 0 50 0 0,0 0 107 0 0,0 0 238 0 0,0 0 199 0 0,0 0 93 0 0,0 0 191 0 0,0 0 147 0 0,0 0 22 0 0,0 0-74 0 0,9-7-298 0 0,29-23-330 0 0,-30 22 4265 0 0,-12 8-4308 0 0,-10 5-1348 0 0,-75 41 789 0 0,-2-4 0 0 0,-2-4 0 0 0,-67 16-308 0 0,80-29 688 0 0,79-24-663 0 0,1-1-42 0 0,0 0-28 0 0,0 0-66 0 0,30 0-321 0 0,-10-2 425 0 0,0 2 0 0 0,0 1 1 0 0,0 0-1 0 0,0 2 0 0 0,0 0 0 0 0,-1 1 0 0 0,12 4 7 0 0,-30-6 10 0 0,1 0 1 0 0,-1 0-1 0 0,1 0 0 0 0,-1 0 0 0 0,0 0 1 0 0,0 0-1 0 0,0 0 0 0 0,0 0 1 0 0,0 0-1 0 0,-1 0 0 0 0,1 1 0 0 0,-1-1 1 0 0,1 0-1 0 0,-1 1 0 0 0,0-1 0 0 0,0 0 1 0 0,0 1-1 0 0,0-1 0 0 0,0 0 1 0 0,-1 1-1 0 0,1-1 0 0 0,-1 0 0 0 0,1 0 1 0 0,-1 1-1 0 0,0-1 0 0 0,0 0 1 0 0,0 0-1 0 0,0 0 0 0 0,0 0 0 0 0,0 0 1 0 0,-1 0-1 0 0,1 0 0 0 0,-1-1 0 0 0,1 1 1 0 0,-1 0-1 0 0,0-1 0 0 0,1 1 1 0 0,-1-1-1 0 0,0 1 0 0 0,0-1 0 0 0,-2 0-10 0 0,0 5 10 0 0,-142 151 347 0 0,107-119-286 0 0,1 2 0 0 0,2 1 0 0 0,2 1 0 0 0,-18 31-71 0 0,51-69 7 0 0,-1-1 1 0 0,1 0-1 0 0,0 1 0 0 0,-1 0 0 0 0,2-1 0 0 0,-1 1 1 0 0,0 0-1 0 0,1-1 0 0 0,-1 1 0 0 0,1 0 0 0 0,0-1 1 0 0,1 1-1 0 0,-1 0 0 0 0,0-1 0 0 0,1 1 0 0 0,0 0 1 0 0,0-1-1 0 0,0 1 0 0 0,1-1 0 0 0,-1 1 0 0 0,1-1 1 0 0,-1 0-1 0 0,1 1 0 0 0,0-1 0 0 0,0 0 0 0 0,1 0 1 0 0,-1 0-1 0 0,1-1 0 0 0,-1 1 0 0 0,1-1 0 0 0,0 1 0 0 0,0-1 1 0 0,0 0-1 0 0,0 0 0 0 0,1 0 0 0 0,-1 0 0 0 0,0-1 1 0 0,1 1-1 0 0,-1-1 0 0 0,1 0 0 0 0,-1 0 0 0 0,1 0 1 0 0,0-1-1 0 0,-1 1 0 0 0,1-1 0 0 0,0 0 0 0 0,0 0 1 0 0,2-1-8 0 0,30 5 104 0 0,1-3 0 0 0,-1-1 1 0 0,1-2-1 0 0,-1-1 0 0 0,0-2 1 0 0,0-1-1 0 0,0-2 0 0 0,20-8-104 0 0,3-6-1665 0 0,-58 22 698 0 0,-3-18-9323 0 0,0 14 641 0 0</inkml:trace>
  <inkml:trace contextRef="#ctx0" brushRef="#br0" timeOffset="334.96">142 1 8386 0 0,'0'0'1044'0'0,"0"0"-976"0"0,0 0-200 0 0,0 0 239 0 0,0 0 338 0 0,0 0 266 0 0,0 0 173 0 0,0 0 118 0 0,2 31 9 0 0,10 100-70 0 0,17-34 597 0 0,0-30-1170 0 0,-3 2 0 0 0,-3 1-1 0 0,-3 0 1 0 0,-3 2 0 0 0,-3 0 0 0 0,-3 1 0 0 0,-2 29-368 0 0,-8 21 61 0 0,-6 0-1 0 0,-12 65-60 0 0,-9 126-425 0 0,28-179-4560 0 0,5-112-1838 0 0,-3-16 355 0 0</inkml:trace>
  <inkml:trace contextRef="#ctx0" brushRef="#br0" timeOffset="2330.965">2058 789 4449 0 0,'0'0'189'0'0,"0"0"-9"0"0,0 0 24 0 0,0 0 134 0 0,0 0 255 0 0,0 0 275 0 0,0 0 213 0 0,0 0 96 0 0,-32 27-82 0 0,-98 86-161 0 0,126-110-869 0 0,0 0 0 0 0,0 0-1 0 0,0 1 1 0 0,0-1 0 0 0,1 1 0 0 0,-1 0 0 0 0,1 0 0 0 0,0 0 0 0 0,0 0 0 0 0,1 1 0 0 0,-1-1 0 0 0,1 1 0 0 0,0-1-1 0 0,0 1 1 0 0,0 0 0 0 0,1 0 0 0 0,-1 2-65 0 0,-1 9 214 0 0,-4 15 173 0 0,1-1 0 0 0,2 1 0 0 0,0 0-1 0 0,3 0 1 0 0,1 31-387 0 0,1-49 87 0 0,-1-1 1 0 0,2 0-1 0 0,0 1 0 0 0,0-1 1 0 0,1 0-1 0 0,0 0 0 0 0,1 0 1 0 0,1-1-1 0 0,0 1 0 0 0,0-1 0 0 0,1 0 1 0 0,0-1-1 0 0,1 1 0 0 0,1-1 1 0 0,-1-1-1 0 0,2 1 0 0 0,-1-1 1 0 0,1-1-1 0 0,0 1 0 0 0,1-2 1 0 0,0 1-1 0 0,0-1 0 0 0,1-1 1 0 0,0 0-1 0 0,0 0 0 0 0,0-1 0 0 0,1-1 1 0 0,0 0-1 0 0,-1 0 0 0 0,2-1 1 0 0,-1-1-1 0 0,0 0-87 0 0,14-1 168 0 0,-1-2 1 0 0,1 0-1 0 0,-1-2 0 0 0,1-1 1 0 0,-1-1-1 0 0,0-1 0 0 0,0-1 1 0 0,-1-1-1 0 0,0-2 0 0 0,-1 0 1 0 0,0-1-1 0 0,0-2 0 0 0,-1 0 0 0 0,10-9-167 0 0,-1 2 260 0 0,0-1 1 0 0,-2-2 0 0 0,0-1 0 0 0,-2-2 0 0 0,0 0 0 0 0,-2-2 0 0 0,-1-1-1 0 0,-1 0 1 0 0,-2-2 0 0 0,-1-1 0 0 0,13-29-262 0 0,-27 50 27 0 0,-1-1 0 0 0,-1 0 0 0 0,0 0 0 0 0,-1 0 0 0 0,0 0 0 0 0,0-1 0 0 0,-2 1 0 0 0,0-1 0 0 0,0 0 0 0 0,-1 1 0 0 0,0-1 0 0 0,-1 0 0 0 0,-1 1 0 0 0,0-1 0 0 0,-1 1 0 0 0,0 0 0 0 0,-1-1 0 0 0,0 1 0 0 0,-1 1 0 0 0,0-1 0 0 0,-1 1 0 0 0,0 0 0 0 0,-1 0 0 0 0,0 1 0 0 0,-1 0 0 0 0,0 0 0 0 0,0 0 0 0 0,-1 1 0 0 0,-1 1 0 0 0,-3-3-27 0 0,-4 0-124 0 0,0 1 1 0 0,0 0 0 0 0,-1 2-1 0 0,0 0 1 0 0,-1 1-1 0 0,0 1 1 0 0,0 1 0 0 0,0 1-1 0 0,0 0 1 0 0,-1 1 0 0 0,0 2-1 0 0,0 0 1 0 0,1 0 0 0 0,-1 2-1 0 0,0 1 1 0 0,1 0 0 0 0,-1 1-1 0 0,1 2 1 0 0,0 0-1 0 0,-17 6 124 0 0,16-3-515 0 0,0 1 0 0 0,1 1-1 0 0,0 0 1 0 0,1 2 0 0 0,0 0-1 0 0,1 1 1 0 0,1 0 0 0 0,0 2-1 0 0,0 0 1 0 0,-7 10 515 0 0,9-8-1932 0 0,2 1-1 0 0,0 0 1 0 0,1 0 0 0 0,0 1-1 0 0,2 0 1 0 0,-6 15 1932 0 0,7-6-3985 0 0</inkml:trace>
  <inkml:trace contextRef="#ctx0" brushRef="#br0" timeOffset="2750.077">2042 1216 0 0 0,'0'0'1135'0'0,"0"0"227"0"0,0 0 74 0 0,0 0-48 0 0,0 0-49 0 0,0 0-59 0 0,0 0-142 0 0,0 0-142 0 0,0 0-169 0 0,-6-12-131 0 0,-16-38-81 0 0,22 49-571 0 0,0 0 1 0 0,-1 0-1 0 0,1 0 0 0 0,0 1 1 0 0,0-1-1 0 0,-1 0 0 0 0,1 0 0 0 0,0 0 1 0 0,0 0-1 0 0,0 0 0 0 0,0 0 1 0 0,0 1-1 0 0,1-1 0 0 0,-1 0 1 0 0,0 0-1 0 0,0 0 0 0 0,0 0 1 0 0,1 0-1 0 0,-1 1 0 0 0,0-1 1 0 0,1 0-1 0 0,-1 0 0 0 0,1 0 1 0 0,-1 1-1 0 0,1-1 0 0 0,-1 0 1 0 0,1 1-1 0 0,0-1 0 0 0,-1 0 0 0 0,1 1 1 0 0,0-1-1 0 0,0 1 0 0 0,-1-1 1 0 0,1 1-1 0 0,0 0 0 0 0,0-1 1 0 0,0 1-1 0 0,-1 0 0 0 0,1-1 1 0 0,0 1-1 0 0,0 0 0 0 0,0 0 1 0 0,0 0-45 0 0,2-2 296 0 0,15-7 301 0 0,1 1 0 0 0,0 1 0 0 0,0 1 0 0 0,0 0 0 0 0,0 1 0 0 0,1 1 0 0 0,0 1 0 0 0,0 1 0 0 0,0 1 0 0 0,0 1-1 0 0,3 0-596 0 0,-22 0 17 0 0,10 0 206 0 0,-1-1-1 0 0,1 1 1 0 0,0 1-1 0 0,-1 0 0 0 0,1 1 1 0 0,-1 0-1 0 0,0 0 0 0 0,0 1 1 0 0,0 1-1 0 0,10 4-222 0 0,-3 1 306 0 0,2-1 0 0 0,-1-1-1 0 0,1-1 1 0 0,0 0 0 0 0,0-1 0 0 0,1-1 0 0 0,-1-1-1 0 0,1-1 1 0 0,0 0 0 0 0,16-2-306 0 0,-25-12-768 0 0,-2 1-3457 0 0,0 4-6124 0 0,-4 4-588 0 0</inkml:trace>
  <inkml:trace contextRef="#ctx0" brushRef="#br0" timeOffset="5284.778">1279 1253 0 0 0,'0'0'966'0'0,"0"0"88"0"0,0 0 192 0 0,0 0 162 0 0,0 0-1 0 0,0 0-57 0 0,0 0-118 0 0,0 0-182 0 0,0 0-165 0 0,0 0-166 0 0,0 0-161 0 0,0 0-101 0 0,-25 2-49 0 0,-82 10-31 0 0,105-12-347 0 0,-1 0-1 0 0,0 1 0 0 0,0-1 0 0 0,0 1 0 0 0,0-1 0 0 0,0 1 1 0 0,0 0-1 0 0,1 0 0 0 0,-1 0 0 0 0,0 0 0 0 0,1 1 0 0 0,-1-1 1 0 0,1 1-1 0 0,-1-1 0 0 0,1 1 0 0 0,0 0 0 0 0,0 0 1 0 0,-1 0-1 0 0,2 0 0 0 0,-1 1 0 0 0,0-1-29 0 0,-5 7 129 0 0,-9 6 33 0 0,1 0 1 0 0,1 1-1 0 0,0 0 0 0 0,1 1 1 0 0,1 0-1 0 0,1 1 0 0 0,1 1 1 0 0,0 0-1 0 0,1 0 0 0 0,1 1 1 0 0,1 0-1 0 0,1 0 0 0 0,0 1 1 0 0,2-1-1 0 0,0 1 0 0 0,2 0 1 0 0,0 1-1 0 0,1 10-162 0 0,2-28 54 0 0,-1 0-1 0 0,1 1 1 0 0,0-1-1 0 0,1 0 1 0 0,-1 0 0 0 0,1 1-1 0 0,0-1 1 0 0,0 0 0 0 0,0-1-1 0 0,0 1 1 0 0,1 0 0 0 0,-1-1-1 0 0,1 1 1 0 0,0-1-1 0 0,0 0 1 0 0,0 0 0 0 0,1 0-1 0 0,-1 0 1 0 0,1-1 0 0 0,0 1-1 0 0,-1-1 1 0 0,1 0 0 0 0,0 0-1 0 0,0 0 1 0 0,1-1-1 0 0,-1 1 1 0 0,0-1 0 0 0,0 0-1 0 0,1-1 1 0 0,-1 1-54 0 0,6 1 142 0 0,0-1 1 0 0,-1 0-1 0 0,1 0 1 0 0,0-1-1 0 0,0 0 1 0 0,0-1-1 0 0,0 0 0 0 0,0-1 1 0 0,-1 0-1 0 0,1 0 1 0 0,-1-1-1 0 0,1 0 1 0 0,0-2-143 0 0,29-19 240 0 0,-2-3 0 0 0,-1-1 0 0 0,-1-1 0 0 0,-1-2 1 0 0,-2-1-1 0 0,-2-2 0 0 0,0-1 0 0 0,-3-2 0 0 0,-1 0 0 0 0,-1-2 1 0 0,1-8-241 0 0,-7 22 71 0 0,-2-1 1 0 0,-1-1-1 0 0,-1 0 1 0 0,-1-2-1 0 0,-2 1 1 0 0,-1-2-1 0 0,-1 1 1 0 0,-1-1-1 0 0,-2-1 1 0 0,-1 0-1 0 0,-1-5-71 0 0,-3 18-21 0 0,-2 0-1 0 0,1 0 0 0 0,-2 0 1 0 0,-1 0-1 0 0,0 0 0 0 0,-1 0 1 0 0,-1 0-1 0 0,-1 1 0 0 0,0-1 1 0 0,-1 1-1 0 0,-1 0 0 0 0,-1 1 1 0 0,0 0-1 0 0,-1 0 0 0 0,-1 1 1 0 0,-1 0-1 0 0,0 1 0 0 0,0 0 1 0 0,-1 0-1 0 0,-12-9 22 0 0,14 17-29 0 0,0 0 0 0 0,-1 0 0 0 0,0 1 0 0 0,1 0 0 0 0,-2 1 0 0 0,1 1 0 0 0,0-1 0 0 0,-1 2 0 0 0,0 0 0 0 0,1 0 0 0 0,-1 1 0 0 0,0 0 0 0 0,0 1 0 0 0,0 1 0 0 0,1-1 0 0 0,-1 2 0 0 0,0 0 0 0 0,0 0 0 0 0,1 1 0 0 0,0 1 0 0 0,-1 0 0 0 0,1 0 0 0 0,1 1 0 0 0,-1 0 0 0 0,1 1 0 0 0,0 1 0 0 0,0-1 0 0 0,0 1 0 0 0,1 1 0 0 0,0 0 0 0 0,1 0 0 0 0,0 1 0 0 0,0 0 0 0 0,1 0 0 0 0,0 1 0 0 0,-2 4 29 0 0,2 0 10 0 0,1 0 0 0 0,1 1 0 0 0,0-1 0 0 0,0 1 0 0 0,2 0 0 0 0,0 0-1 0 0,1 1 1 0 0,0-1 0 0 0,1 0 0 0 0,1 1 0 0 0,0-1 0 0 0,1 1 0 0 0,1-1 0 0 0,1 0 0 0 0,0 0 0 0 0,1 0 0 0 0,0 0 0 0 0,1 0 0 0 0,1-1 0 0 0,0 0 0 0 0,1 0 0 0 0,0-1 0 0 0,2 1 0 0 0,-1-2 0 0 0,1 1 0 0 0,1-1 0 0 0,0-1 0 0 0,1 0 0 0 0,0 0 0 0 0,1-1 0 0 0,0 0-1 0 0,7 3-9 0 0,24 19-187 0 0,2-2 0 0 0,2-2-1 0 0,0-2 1 0 0,2-2 0 0 0,1-2-1 0 0,0-2 1 0 0,2-3-1 0 0,1-1 188 0 0,31 6-7072 0 0,-49-16-1291 0 0,-28-5 5517 0 0,1 2 115 0 0</inkml:trace>
  <inkml:trace contextRef="#ctx0" brushRef="#br0" timeOffset="5600.809">792 2133 9346 0 0,'0'0'-479'0'0,"0"0"353"0"0,0 0 794 0 0,0 0 689 0 0,0 0 210 0 0,39-11-134 0 0,132-37-260 0 0,272-97 1896 0 0,149-56-694 0 0,-572 194-2368 0 0,513-161 928 0 0,-176 70-4642 0 0,-300 84-153 0 0,-20 6-3475 0 0,-24 4 912 0 0</inkml:trace>
  <inkml:trace contextRef="#ctx0" brushRef="#br0" timeOffset="6249.855">1581 2214 672 0 0,'0'0'1789'0'0,"0"0"-483"0"0,0 0-43 0 0,0 0 120 0 0,0 0 86 0 0,0 0-76 0 0,0 0-176 0 0,0 0-212 0 0,0 0-159 0 0,-32 17-124 0 0,-101 59-80 0 0,67-17 345 0 0,58-45-750 0 0,-3 1-4 0 0,1 0 1 0 0,0 1-1 0 0,1 0 0 0 0,1 0 0 0 0,1 1 0 0 0,0 0 1 0 0,2 0-1 0 0,-1 1 0 0 0,2 0 0 0 0,1 0 1 0 0,0 0-1 0 0,1 0 0 0 0,1 0 0 0 0,0 1 0 0 0,2-1 1 0 0,1 13-234 0 0,0-25 72 0 0,0 0 0 0 0,0 0 0 0 0,1-1 0 0 0,-1 1 0 0 0,1-1 0 0 0,1 1 0 0 0,-1-1 1 0 0,1 0-1 0 0,0 0 0 0 0,0 0 0 0 0,0-1 0 0 0,0 0 0 0 0,1 1 0 0 0,0-1 0 0 0,0-1 0 0 0,0 1 1 0 0,0-1-1 0 0,1 0 0 0 0,0 0 0 0 0,-1-1 0 0 0,1 1 0 0 0,0-1 0 0 0,0-1 0 0 0,0 1 0 0 0,0-1 1 0 0,0 0-1 0 0,0 0 0 0 0,1-1 0 0 0,-1 0 0 0 0,0 0 0 0 0,0 0 0 0 0,1-1 0 0 0,-1 0 0 0 0,0 0 1 0 0,0 0-1 0 0,0-1 0 0 0,0 0 0 0 0,0 0 0 0 0,-1-1 0 0 0,1 1 0 0 0,5-4-72 0 0,24-20 249 0 0,0 0 0 0 0,-1-2 0 0 0,-2-2 0 0 0,-1-1 0 0 0,-2-1 0 0 0,-1-1 0 0 0,-1-2 0 0 0,-2-1 0 0 0,-2-1 0 0 0,12-26-249 0 0,-18 36-31 0 0,-2 0 0 0 0,0-1 0 0 0,-3-1 0 0 0,0-1 0 0 0,-1 1 0 0 0,-2-2 0 0 0,-2 1-1 0 0,0-1 1 0 0,-2 0 0 0 0,-2-1 0 0 0,0 1 0 0 0,-2-1 0 0 0,-3-23 31 0 0,1 44-86 0 0,0 0 0 0 0,0 0 0 0 0,-1 0-1 0 0,-1 1 1 0 0,0-1 0 0 0,0 1 0 0 0,-1-1 0 0 0,-1 1-1 0 0,1 0 1 0 0,-1 1 0 0 0,-1-1 0 0 0,0 1 0 0 0,-1 0 0 0 0,1 0-1 0 0,-1 1 1 0 0,-1 0 0 0 0,0 0 0 0 0,0 1 0 0 0,0 0 0 0 0,-1 1-1 0 0,-5-4 87 0 0,8 8-30 0 0,1 1-1 0 0,-1 0 1 0 0,1 0-1 0 0,-1 0 1 0 0,1 0-1 0 0,-1 1 1 0 0,1 0-1 0 0,-1 0 1 0 0,0 1-1 0 0,1-1 1 0 0,-1 1-1 0 0,1 1 0 0 0,-1-1 1 0 0,1 1-1 0 0,0 0 1 0 0,0 0-1 0 0,-1 0 1 0 0,2 1-1 0 0,-1-1 1 0 0,0 1-1 0 0,0 0 1 0 0,1 1-1 0 0,0-1 1 0 0,-1 1-1 0 0,1 0 1 0 0,1 0-1 0 0,-1 1 0 0 0,1-1 1 0 0,-2 3 30 0 0,-7 9 29 0 0,1 1 1 0 0,1 1-1 0 0,1 0 1 0 0,1 0 0 0 0,0 1-1 0 0,1 0 1 0 0,-2 13-30 0 0,3-9 83 0 0,1 0 1 0 0,2 0-1 0 0,0 1 1 0 0,1 0-1 0 0,1-1 1 0 0,2 1 0 0 0,0 0-1 0 0,2-1 1 0 0,0 1-1 0 0,1-1 1 0 0,2 0-1 0 0,0 0 1 0 0,2-1 0 0 0,0 0-1 0 0,2 0 1 0 0,0-1-1 0 0,1 0 1 0 0,1 0-1 0 0,1-2 1 0 0,1 1 0 0 0,1-2-1 0 0,1 0 1 0 0,0-1-1 0 0,1 0 1 0 0,1-1-1 0 0,0-1 1 0 0,19 11-84 0 0,-22-15 51 0 0,1-1 1 0 0,1 0-1 0 0,0-1 0 0 0,0-1 1 0 0,1-1-1 0 0,0 0 0 0 0,0-1 1 0 0,3-1-52 0 0,-19-4-93 0 0,0-1 1 0 0,1 0-1 0 0,-1 0 1 0 0,1 0-1 0 0,-1 0 0 0 0,0-1 1 0 0,1 1-1 0 0,-1-1 1 0 0,0 1-1 0 0,1-1 1 0 0,-1 0-1 0 0,0 0 0 0 0,0 0 1 0 0,1 0-1 0 0,-1 0 1 0 0,0 0-1 0 0,0-1 1 0 0,0 1-1 0 0,-1-1 0 0 0,1 1 1 0 0,0-1-1 0 0,-1 0 1 0 0,1 0-1 0 0,-1 0 1 0 0,1 0-1 0 0,0 0 93 0 0,21-38-6265 0 0,-13 20-197 0 0,-4 11-2288 0 0</inkml:trace>
  <inkml:trace contextRef="#ctx0" brushRef="#br0" timeOffset="6636.627">2347 1908 10506 0 0,'0'0'339'0'0,"0"0"85"0"0,0 0 376 0 0,0 0 415 0 0,0 0 245 0 0,0 0 39 0 0,0 0-141 0 0,0 0-271 0 0,0 0-251 0 0,-1 31-164 0 0,-2 144 366 0 0,32-44 1119 0 0,-2-30-1674 0 0,-26-96-451 0 0,-1 0-1 0 0,1 0 0 0 0,0 0 0 0 0,0 0 0 0 0,1 0 0 0 0,-1-1 0 0 0,1 1 0 0 0,0 0 1 0 0,0-1-1 0 0,1 0 0 0 0,-1 1 0 0 0,1-1 0 0 0,0 0 0 0 0,0 0 0 0 0,1 0 1 0 0,-1-1-1 0 0,1 1 0 0 0,0-1 0 0 0,0 0 0 0 0,0 0 0 0 0,0 0 0 0 0,0-1 1 0 0,1 1-1 0 0,-1-1 0 0 0,1 0 0 0 0,-1 0 0 0 0,1-1 0 0 0,0 1 0 0 0,4 0-31 0 0,5-1 101 0 0,0-1-1 0 0,0 0 1 0 0,0 0 0 0 0,0-2-1 0 0,-1 1 1 0 0,1-2-1 0 0,0 0 1 0 0,-1 0-1 0 0,0-2 1 0 0,9-3-101 0 0,64-46-320 0 0,-87 28-3805 0 0,-16 16-4500 0 0,13 9 5717 0 0,-5-3-6897 0 0</inkml:trace>
  <inkml:trace contextRef="#ctx0" brushRef="#br0" timeOffset="6885.946">2124 2254 4001 0 0,'0'0'4178'0'0,"0"0"-1739"0"0,0 0-501 0 0,0 0-95 0 0,0 0-269 0 0,0 0-297 0 0,0 0-171 0 0,32-4-118 0 0,101-15-161 0 0,-9-16 390 0 0,-97 23-1070 0 0,76-32-297 0 0,115-48-547 0 0,-73 34-9769 0 0,-115 46 244 0 0</inkml:trace>
  <inkml:trace contextRef="#ctx0" brushRef="#br0" timeOffset="7186.568">3542 1205 9922 0 0,'0'0'2429'0'0,"0"0"-316"0"0,0 0-400 0 0,0 0-288 0 0,0 0-232 0 0,0 0-161 0 0,0 0-119 0 0,0 0-138 0 0,0 0-140 0 0,0 0-100 0 0,0 0-95 0 0,0 0-87 0 0,37-18-57 0 0,118-56-69 0 0,-10 19 219 0 0,46-14-1125 0 0,-186 66 892 0 0,21-8-3749 0 0,-22 7-1849 0 0,-16 6-3288 0 0,6 1 2286 0 0</inkml:trace>
  <inkml:trace contextRef="#ctx0" brushRef="#br0" timeOffset="7432.343">3586 1459 3521 0 0,'0'0'2423'0'0,"0"0"63"0"0,0 0-108 0 0,0 0-150 0 0,0 0-283 0 0,0 0-418 0 0,34-5-339 0 0,108-18-243 0 0,-33-15 246 0 0,50-37-290 0 0,-19 8-2934 0 0,-46 29-6842 0 0,-72 30-950 0 0</inkml:trace>
  <inkml:trace contextRef="#ctx0" brushRef="#br0" timeOffset="8754.016">4740 1293 464 0 0,'0'0'776'0'0,"0"0"144"0"0,0 0 423 0 0,0 0 486 0 0,0 0 319 0 0,0 0 22 0 0,0 0-183 0 0,0 0-310 0 0,36-22-360 0 0,115-72-278 0 0,-34 8 440 0 0,-74 52-1040 0 0,-1-2-1 0 0,-2-1 1 0 0,-1-2-1 0 0,-3-2 1 0 0,-1-1-1 0 0,28-46-438 0 0,-57 77 58 0 0,-1 1 0 0 0,0-1 0 0 0,-1-1-1 0 0,0 1 1 0 0,-1-1 0 0 0,0 1 0 0 0,-1-1-1 0 0,0 0 1 0 0,0-12-58 0 0,-1 20-20 0 0,-1 1 0 0 0,0 0 0 0 0,0-1 0 0 0,0 1 0 0 0,-1 0 0 0 0,1 0 0 0 0,-1-1 0 0 0,0 1 0 0 0,0 0 0 0 0,0 0-1 0 0,0-1 1 0 0,0 1 0 0 0,-1 0 0 0 0,1 1 0 0 0,-1-1 0 0 0,0 0 0 0 0,0 0 0 0 0,0 1 0 0 0,0-1 0 0 0,0 1 0 0 0,-1-1 0 0 0,1 1 0 0 0,-1 0-1 0 0,0 0 1 0 0,1 0 0 0 0,-1 0 0 0 0,0 1 0 0 0,0-1 0 0 0,0 1 0 0 0,0 0 0 0 0,-1 0 0 0 0,1 0 0 0 0,0 0 0 0 0,0 0 0 0 0,-1 1 0 0 0,1-1 0 0 0,-3 1 20 0 0,-3 0-117 0 0,0-1 0 0 0,0 2 0 0 0,1-1 0 0 0,-1 1 0 0 0,0 1 0 0 0,1 0 0 0 0,-1 0 0 0 0,1 0 0 0 0,-1 1 0 0 0,1 0 0 0 0,0 1 0 0 0,0 0 0 0 0,1 0 0 0 0,-1 1 0 0 0,1 0 0 0 0,0 0 0 0 0,0 1 0 0 0,0-1 0 0 0,1 1 0 0 0,-4 6 117 0 0,0-1-111 0 0,0 0 1 0 0,0 1-1 0 0,1 0 0 0 0,1 1 0 0 0,0 0 0 0 0,1 0 0 0 0,0 0 0 0 0,1 1 0 0 0,1 0 0 0 0,0 1 0 0 0,1-1 1 0 0,0 1-1 0 0,2 0 0 0 0,-1 0 0 0 0,2 0 0 0 0,0 0 0 0 0,1 0 0 0 0,0 0 0 0 0,2 11 111 0 0,0-20 39 0 0,0 0 1 0 0,0 0-1 0 0,0 0 0 0 0,1 0 0 0 0,0 0 0 0 0,0-1 1 0 0,1 1-1 0 0,0-1 0 0 0,-1 0 0 0 0,2 0 1 0 0,-1 0-1 0 0,1-1 0 0 0,-1 1 0 0 0,1-1 0 0 0,0 0 1 0 0,1-1-1 0 0,-1 1 0 0 0,1-1 0 0 0,-1 0 0 0 0,1 0 1 0 0,0-1-1 0 0,0 1 0 0 0,1-1 0 0 0,-1-1 0 0 0,3 1-39 0 0,6 1 195 0 0,-1 0-1 0 0,1-2 1 0 0,0 1-1 0 0,-1-2 1 0 0,1 0-1 0 0,0-1 1 0 0,-1 0-1 0 0,1-1 0 0 0,-1-1 1 0 0,13-4-195 0 0,27-13 404 0 0,-1-2 0 0 0,0-2 0 0 0,-2-2 0 0 0,-1-3 0 0 0,-2-2 0 0 0,12-11-404 0 0,-40 29 17 0 0,0-1 0 0 0,-1 0-1 0 0,-1-1 1 0 0,0-1-1 0 0,-2-1 1 0 0,1 0-1 0 0,-2-2 1 0 0,-1 1 0 0 0,0-2-1 0 0,-1 0 1 0 0,-1 0-1 0 0,-1-1 1 0 0,-1-1-1 0 0,0 0-16 0 0,-10 21-27 0 0,1 0 0 0 0,0 0 0 0 0,0 0-1 0 0,-1 0 1 0 0,1 0 0 0 0,0 0-1 0 0,-1 0 1 0 0,1 0 0 0 0,-1 0-1 0 0,1 0 1 0 0,-1 0 0 0 0,0-1-1 0 0,1 1 1 0 0,-1 0 0 0 0,0 0 0 0 0,0 0-1 0 0,0-1 1 0 0,0 1 0 0 0,0 0-1 0 0,0 0 1 0 0,0 0 0 0 0,0-1-1 0 0,-1 1 1 0 0,1 0 0 0 0,0 0-1 0 0,-1 0 1 0 0,1 0 0 0 0,-1-1 0 0 0,1 1-1 0 0,-1 0 1 0 0,0 0 0 0 0,1 0-1 0 0,-1 0 1 0 0,0 0 0 0 0,0 0-1 0 0,0 1 1 0 0,1-1 0 0 0,-1 0-1 0 0,0 0 1 0 0,0 1 0 0 0,0-1 0 0 0,0 0-1 0 0,-1 1 1 0 0,1-1 0 0 0,0 1-1 0 0,0-1 1 0 0,0 1 0 0 0,0 0-1 0 0,0-1 1 0 0,-1 1 0 0 0,1 0 0 0 0,0 0-1 0 0,0 0 1 0 0,-1 0 0 0 0,1 0-1 0 0,0 0 1 0 0,0 0 0 0 0,0 0-1 0 0,-1 1 28 0 0,-4 3-80 0 0,1 0 0 0 0,-1 0-1 0 0,1 0 1 0 0,0 1 0 0 0,0 0-1 0 0,1 0 1 0 0,-1 0-1 0 0,1 1 1 0 0,0-1 0 0 0,1 1-1 0 0,-1 0 1 0 0,1 0 0 0 0,1 1-1 0 0,-1-1 1 0 0,-1 6 80 0 0,2-8-23 0 0,-3 9-11 0 0,0 0 0 0 0,0 0 0 0 0,1 1-1 0 0,1-1 1 0 0,1 1 0 0 0,-1 0 0 0 0,2-1-1 0 0,0 1 1 0 0,1 13 34 0 0,0-22 32 0 0,1 0 0 0 0,0 0 1 0 0,-1 0-1 0 0,2 0 0 0 0,-1 0 0 0 0,0 0 0 0 0,1-1 0 0 0,0 1 0 0 0,0-1 0 0 0,0 1 0 0 0,1-1 0 0 0,0 0 0 0 0,0 1 1 0 0,0-2-1 0 0,0 1 0 0 0,0 0 0 0 0,1 0 0 0 0,-1-1 0 0 0,1 0 0 0 0,0 0 0 0 0,0 0 0 0 0,1 0 0 0 0,-1-1 1 0 0,0 1-1 0 0,1-1 0 0 0,-1 0 0 0 0,1-1 0 0 0,4 2-32 0 0,6 0 180 0 0,1 0 0 0 0,-1-1 0 0 0,1-1 1 0 0,-1 0-1 0 0,1-1 0 0 0,0-1 0 0 0,-1 0 0 0 0,1-1 0 0 0,-1-1 0 0 0,0 0 0 0 0,0-1 1 0 0,0-1-1 0 0,0 0 0 0 0,-1-1 0 0 0,9-5-180 0 0,17-10 419 0 0,-1-1 0 0 0,-1-3 0 0 0,-1-1 0 0 0,25-24-419 0 0,-38 32 35 0 0,-1-2 1 0 0,0 0-1 0 0,-2-1 0 0 0,0-2 0 0 0,-2 0 0 0 0,-1-1 1 0 0,0 0-1 0 0,-2-2 0 0 0,-1 0 0 0 0,-1-1 0 0 0,-1 0 0 0 0,-1-1 1 0 0,5-22-36 0 0,-15 45-17 0 0,0 0 0 0 0,0 0 1 0 0,-1 0-1 0 0,0 0 0 0 0,0 0 1 0 0,0 0-1 0 0,-1 0 0 0 0,0-1 1 0 0,0 1-1 0 0,0 0 0 0 0,0 0 1 0 0,-1 0-1 0 0,0 0 0 0 0,0 0 1 0 0,0 0-1 0 0,-1 0 0 0 0,0 0 1 0 0,0 0-1 0 0,0 0 0 0 0,0 1 1 0 0,-1-1-1 0 0,0 1 0 0 0,0 0 1 0 0,0-1-1 0 0,0 2 0 0 0,-1-1 1 0 0,1 0-1 0 0,-1 1 0 0 0,0-1 1 0 0,0 1-1 0 0,-1 0 0 0 0,1 0 1 0 0,-1 1-1 0 0,1-1 0 0 0,-1 1 1 0 0,0 0-1 0 0,0 0 0 0 0,0 1 1 0 0,0 0-1 0 0,0-1 0 0 0,0 2 1 0 0,-4-2 15 0 0,1 5-14 0 0,0 0 0 0 0,0 1 0 0 0,1 0-1 0 0,-1 0 1 0 0,1 0 0 0 0,0 1 0 0 0,0 0-1 0 0,0 0 1 0 0,1 1 0 0 0,0 0 0 0 0,0 0-1 0 0,0 1 1 0 0,1-1 0 0 0,0 1 0 0 0,0 0-1 0 0,0 1 1 0 0,1-1 0 0 0,1 1 0 0 0,-1 0-1 0 0,1 0 1 0 0,0 0 0 0 0,1 0 0 0 0,-1 3 15 0 0,0 0-5 0 0,0-1 0 0 0,0 1 1 0 0,1 0-1 0 0,0 0 0 0 0,1-1 1 0 0,0 1-1 0 0,1 0 0 0 0,0 0 1 0 0,1 0-1 0 0,0 0 0 0 0,0 0 1 0 0,1 0-1 0 0,1 0 0 0 0,0-1 1 0 0,1 1-1 0 0,-1-1 0 0 0,2 0 1 0 0,0 0-1 0 0,0-1 0 0 0,1 1 1 0 0,0-1-1 0 0,0 0 0 0 0,1-1 1 0 0,0 1-1 0 0,1-1 0 0 0,0-1 1 0 0,0 1-1 0 0,0-2 0 0 0,1 1 1 0 0,3 1 4 0 0,3 1-37 0 0,0-2 1 0 0,1 1-1 0 0,0-2 1 0 0,0 0-1 0 0,1-1 1 0 0,-1-1-1 0 0,1 0 1 0 0,0-1-1 0 0,13 0 37 0 0,95 2-4050 0 0,-94-7 492 0 0,1-3-4227 0 0,-13 1 1418 0 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2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1097 1 6121 0 0,'0'0'1010'0'0,"0"0"-173"0"0,0 0-55 0 0,0 0 235 0 0,0 0 242 0 0,0 0 54 0 0,0 0-136 0 0,-14 32-253 0 0,-43 106-246 0 0,20-45 19 0 0,27-62-519 0 0,-2-2 0 0 0,-1 1 0 0 0,-1-2 0 0 0,-1 0 0 0 0,-2 0 0 0 0,0-2 0 0 0,-7 7-178 0 0,-5-1 115 0 0,-2-1-1 0 0,0-2 1 0 0,-2-1 0 0 0,-1-1-1 0 0,-1-2 1 0 0,-2-2 0 0 0,0-1 0 0 0,-1-2-1 0 0,-1-1 1 0 0,-1-3 0 0 0,0-1-1 0 0,-33 8-114 0 0,41-15 47 0 0,0-1-1 0 0,-1-1 0 0 0,0-1 0 0 0,1-2 1 0 0,-1-2-1 0 0,0-1 0 0 0,-4-1-46 0 0,32 0 16 0 0,0 0-1 0 0,0 0 0 0 0,1 0 0 0 0,-1-1 0 0 0,0 1 1 0 0,0-1-1 0 0,1 0 0 0 0,-1 0 0 0 0,1-1 0 0 0,-1 1 1 0 0,1-1-1 0 0,0 0 0 0 0,0-1 0 0 0,1 1 0 0 0,-1 0 0 0 0,1-1 1 0 0,-1 0-1 0 0,1 0 0 0 0,0 0 0 0 0,0 0 0 0 0,1 0 1 0 0,-1-1-1 0 0,1 1 0 0 0,0-1 0 0 0,0 0 0 0 0,1 0 1 0 0,-1 1-1 0 0,1-1 0 0 0,0 0 0 0 0,1 0 0 0 0,-1 0 1 0 0,1 0-1 0 0,0 0 0 0 0,0 0 0 0 0,0 0 0 0 0,1 0 1 0 0,0 0-1 0 0,0-2-15 0 0,1-9-3 0 0,0 1 0 0 0,1-1 1 0 0,0 1-1 0 0,1 0 0 0 0,1 0 0 0 0,0 1 0 0 0,1 0 1 0 0,1 0-1 0 0,0 0 0 0 0,1 0 0 0 0,1 1 1 0 0,0 1-1 0 0,0-1 0 0 0,4-2 3 0 0,14-15 234 0 0,2 1 0 0 0,1 1-1 0 0,1 1 1 0 0,30-19-234 0 0,-54 40 49 0 0,1-1 0 0 0,0 1 0 0 0,0 1 0 0 0,0-1-1 0 0,1 1 1 0 0,0 1 0 0 0,0 0 0 0 0,0 0 0 0 0,0 1 0 0 0,1 0 0 0 0,0 0 0 0 0,-1 1 0 0 0,1 0 0 0 0,0 1-1 0 0,0 0 1 0 0,0 1 0 0 0,0 0 0 0 0,0 1 0 0 0,0 0 0 0 0,-1 0 0 0 0,1 1 0 0 0,0 0 0 0 0,0 1 0 0 0,-1 0-1 0 0,0 0 1 0 0,0 1 0 0 0,3 1-49 0 0,16 20 379 0 0,0 1 0 0 0,-2 1 0 0 0,-1 1 0 0 0,-1 1 0 0 0,4 9-379 0 0,117 124 1153 0 0,-128-147-1091 0 0,2-1 0 0 0,0-1 0 0 0,0 0 0 0 0,1-2 0 0 0,1 0 0 0 0,0-1 0 0 0,0-1 0 0 0,14 3-62 0 0,61 1-2211 0 0,-84-12 963 0 0,12-2-1387 0 0,-7-2-3865 0 0,-6-1-4653 0 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3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6 715 11546 0 0,'0'0'979'0'0,"0"0"-113"0"0,0 0 46 0 0,0 0 268 0 0,0 0 137 0 0,0 0-96 0 0,0 0-210 0 0,0 0-208 0 0,0 0-170 0 0,32 0-166 0 0,100 0-103 0 0,121-26 220 0 0,-237 26-761 0 0,47 0-730 0 0,-22 0-3016 0 0,-28 4-4038 0 0,-9 0-954 0 0</inkml:trace>
  <inkml:trace contextRef="#ctx0" brushRef="#br0" timeOffset="241.994">1 1083 9682 0 0,'0'0'3273'0'0,"0"0"-1729"0"0,0 0-289 0 0,0 0 119 0 0,0 0-15 0 0,0 0-124 0 0,0 0-186 0 0,36 3-163 0 0,118 10-169 0 0,22-16 537 0 0,-136-2-1245 0 0,33-5-463 0 0,-35 5-1250 0 0,-1 1-3569 0 0,-21 1-4668 0 0</inkml:trace>
  <inkml:trace contextRef="#ctx0" brushRef="#br0" timeOffset="1165.264">1245 564 0 0 0,'0'0'636'0'0,"0"0"23"0"0,0 0 52 0 0,0 0 124 0 0,0 0 183 0 0,0 0 183 0 0,0 0 67 0 0,-27 35-45 0 0,-84 110-120 0 0,67-67 254 0 0,41-65-1102 0 0,1-9-139 0 0,0 0 0 0 0,1 1 0 0 0,-1-1 0 0 0,1 0 0 0 0,0 0 0 0 0,0 1 0 0 0,0-1 0 0 0,0 0 0 0 0,1 1 0 0 0,0-1 0 0 0,0 1 0 0 0,0-1 0 0 0,0 1 0 0 0,1-1 0 0 0,0 0 0 0 0,0 1 0 0 0,0-1 0 0 0,0 0 0 0 0,1 1 0 0 0,-1-1 0 0 0,1 0 0 0 0,0 0 0 0 0,0 0 0 0 0,1-1 0 0 0,-1 1 0 0 0,1 0 0 0 0,0-1 0 0 0,0 0 0 0 0,0 0 0 0 0,0 0 0 0 0,1 0 0 0 0,-1 0 0 0 0,1 0 0 0 0,0-1 0 0 0,0 0 0 0 0,0 0 0 0 0,0 0 0 0 0,0 0 0 0 0,0-1 0 0 0,2 1-116 0 0,17-4 393 0 0,-1 0-1 0 0,1-2 1 0 0,-1-1 0 0 0,0-1-1 0 0,0-1 1 0 0,-1 0 0 0 0,0-2-1 0 0,0 0 1 0 0,-1-2 0 0 0,0 0-1 0 0,-1-1 1 0 0,0-1 0 0 0,-1-1-1 0 0,5-6-392 0 0,11-3 293 0 0,12-10-44 0 0,-1-2-1 0 0,-2-2 1 0 0,-1-2-1 0 0,-2-2 1 0 0,-2-1-1 0 0,-2-2 0 0 0,30-48-248 0 0,-55 75 39 0 0,-1-2 0 0 0,0 0 0 0 0,-2 0 0 0 0,0 0 0 0 0,-1-1 0 0 0,-1 0 0 0 0,-1-1 0 0 0,2-15-39 0 0,-5 26-28 0 0,-1 0 0 0 0,-1 0 1 0 0,1 0-1 0 0,-1 0 0 0 0,-1 0 1 0 0,0 0-1 0 0,-1 0 0 0 0,1 0 1 0 0,-2 0-1 0 0,0 1 0 0 0,0-1 1 0 0,0 1-1 0 0,-1-1 0 0 0,-1 1 1 0 0,1 1-1 0 0,-2-1 0 0 0,1 1 1 0 0,-7-8 27 0 0,5 8-34 0 0,0 0 0 0 0,0 1 1 0 0,-1 0-1 0 0,0 1 0 0 0,0 0 1 0 0,0 0-1 0 0,-1 0 0 0 0,0 1 1 0 0,0 1-1 0 0,-1-1 0 0 0,1 1 1 0 0,-1 1-1 0 0,0 0 0 0 0,0 0 0 0 0,0 1 1 0 0,0 1-1 0 0,0-1 0 0 0,0 2 1 0 0,-1-1-1 0 0,1 1 0 0 0,0 1 1 0 0,-1 0-1 0 0,1 0 0 0 0,0 1 1 0 0,0 0-1 0 0,0 1 0 0 0,0 0 1 0 0,1 1-1 0 0,-1 0 0 0 0,1 0 1 0 0,-3 3 33 0 0,-3 5 27 0 0,0 1 0 0 0,2 0 0 0 0,-1 0 1 0 0,2 2-1 0 0,0-1 0 0 0,1 2 0 0 0,0-1 0 0 0,1 2 1 0 0,1-1-1 0 0,1 1 0 0 0,0 1 0 0 0,1-1 1 0 0,1 1-1 0 0,0 1 0 0 0,2-1 0 0 0,0 1 1 0 0,1-1-1 0 0,1 1 0 0 0,1 0 0 0 0,0 0 1 0 0,2 3-28 0 0,1-4 46 0 0,0 0 1 0 0,2-1-1 0 0,0 0 0 0 0,1 1 1 0 0,0-2-1 0 0,2 1 1 0 0,0 0-1 0 0,1-1 1 0 0,0-1-1 0 0,1 1 1 0 0,1-2-1 0 0,1 1 0 0 0,0-1 1 0 0,1-1-1 0 0,0 0 1 0 0,1 0-1 0 0,0-2 1 0 0,1 1-1 0 0,0-2 1 0 0,1 0-1 0 0,0 0 0 0 0,1-2 1 0 0,0 0-1 0 0,0-1 1 0 0,1 0-1 0 0,0-1 1 0 0,0-1-1 0 0,0-1 1 0 0,17 2-47 0 0,185 5-136 0 0,-153-20-1752 0 0,-45 2-1699 0 0,-2-2-4000 0 0,-11 5-2339 0 0</inkml:trace>
  <inkml:trace contextRef="#ctx0" brushRef="#br0" timeOffset="6053.345">2154 800 0 0 0,'0'0'264'0'0,"0"0"551"0"0,0 0 166 0 0,0 0 26 0 0,0 0 16 0 0,0 0 1 0 0,0 0-46 0 0,0 0-106 0 0,0 0-88 0 0,26-5-74 0 0,82-17-25 0 0,-51-3 882 0 0,-27-1-938 0 0,-2-1 0 0 0,0-1 0 0 0,-2-1 0 0 0,-1-1 0 0 0,-1-1 0 0 0,-2-2 0 0 0,14-27-629 0 0,-31 54 49 0 0,-1 0 0 0 0,1-1 0 0 0,-2 1 0 0 0,1-1 0 0 0,-1 0 0 0 0,0 0 0 0 0,0 0 0 0 0,-1 0 0 0 0,0-1 0 0 0,0 1 0 0 0,-1-1 0 0 0,0 1 0 0 0,0-1 0 0 0,-1 1 0 0 0,0-1 0 0 0,0-1-49 0 0,-1 8-48 0 0,-1 1 1 0 0,1-1-1 0 0,0 0 0 0 0,-1 0 1 0 0,1 1-1 0 0,-1-1 1 0 0,1 1-1 0 0,-1-1 0 0 0,0 1 1 0 0,1 0-1 0 0,-1 0 1 0 0,1-1-1 0 0,-1 1 0 0 0,1 0 1 0 0,-1 1-1 0 0,0-1 0 0 0,1 0 1 0 0,-1 0-1 0 0,1 1 1 0 0,-1-1-1 0 0,1 0 0 0 0,-1 1 1 0 0,1 0-1 0 0,-1-1 1 0 0,1 1-1 0 0,0 0 0 0 0,-1 0 1 0 0,1 0-1 0 0,0 0 1 0 0,-1 0-1 0 0,1 0 0 0 0,0 0 1 0 0,0 0-1 0 0,0 0 1 0 0,0 1-1 0 0,0-1 48 0 0,0 0-11 0 0,-11 10-16 0 0,-1 1 0 0 0,2 1 0 0 0,0 0 0 0 0,0 0 0 0 0,1 1 0 0 0,1 1 0 0 0,0-1 0 0 0,1 2 0 0 0,1-1 0 0 0,1 1 0 0 0,0 0 0 0 0,0 0 0 0 0,2 0 0 0 0,0 1 0 0 0,1 0 0 0 0,1 0 0 0 0,0 0 0 0 0,1 0 0 0 0,1 0 0 0 0,1 8 27 0 0,0-20 45 0 0,0 0 0 0 0,-1-1-1 0 0,2 1 1 0 0,-1-1 0 0 0,0 1-1 0 0,1-1 1 0 0,0 0 0 0 0,0 1-1 0 0,0-1 1 0 0,0 0 0 0 0,1 0-1 0 0,0-1 1 0 0,0 1 0 0 0,0 0-1 0 0,0-1 1 0 0,0 0 0 0 0,1 0 0 0 0,-1 0-1 0 0,1 0 1 0 0,0 0 0 0 0,0-1-1 0 0,0 0 1 0 0,0 0 0 0 0,0 0-1 0 0,1 0 1 0 0,-1 0 0 0 0,1-1-1 0 0,-1 0 1 0 0,1 0 0 0 0,-1 0-1 0 0,4 0-44 0 0,6 0 214 0 0,0 1-1 0 0,0-2 1 0 0,0 0-1 0 0,0-1 1 0 0,0 0-1 0 0,0-1 0 0 0,0 0 1 0 0,0-1-1 0 0,-1-1 1 0 0,1 0-214 0 0,35-17 330 0 0,-1-1 1 0 0,-1-2 0 0 0,-1-2 0 0 0,-1-3-1 0 0,-1-1 1 0 0,-2-2 0 0 0,6-8-331 0 0,-42 36 11 0 0,1 0-1 0 0,-1-1 1 0 0,0 0 0 0 0,-1 0 0 0 0,1-1-1 0 0,-1 1 1 0 0,0-1 0 0 0,0 0-1 0 0,-1-1 1 0 0,0 1 0 0 0,0-1 0 0 0,0 0-1 0 0,-1 0 1 0 0,0 0 0 0 0,0 0 0 0 0,-1 0-1 0 0,0-1 1 0 0,0 1 0 0 0,-1-1 0 0 0,0-5-11 0 0,-3 11-45 0 0,0 1 0 0 0,0-1 0 0 0,0 0 1 0 0,-1 1-1 0 0,1 0 0 0 0,0-1 1 0 0,-1 1-1 0 0,1 0 0 0 0,-1 0 0 0 0,0 0 1 0 0,1 1-1 0 0,-1-1 0 0 0,0 1 0 0 0,0-1 1 0 0,1 1-1 0 0,-1 0 0 0 0,0 0 1 0 0,0 0-1 0 0,1 0 0 0 0,-1 1 0 0 0,0-1 1 0 0,-1 1 44 0 0,-5 0-114 0 0,1-1 75 0 0,-1 1 0 0 0,0 0 1 0 0,0 1-1 0 0,1 0 0 0 0,-1 1 0 0 0,1-1 1 0 0,0 2-1 0 0,0-1 0 0 0,0 1 0 0 0,0 0 1 0 0,0 1-1 0 0,1 0 0 0 0,0 0 0 0 0,0 0 1 0 0,0 1-1 0 0,1 0 0 0 0,0 1 0 0 0,0-1 1 0 0,1 1-1 0 0,-1 0 0 0 0,1 1 0 0 0,1-1 1 0 0,-1 1-1 0 0,2 0 0 0 0,-1 0 0 0 0,1 0 1 0 0,0 1-1 0 0,0-1 0 0 0,1 1 0 0 0,1-1 1 0 0,-1 1-1 0 0,1 0 0 0 0,1 0 0 0 0,-1-1 1 0 0,2 9 38 0 0,2-11 32 0 0,0 1 0 0 0,0-1 0 0 0,1 0 1 0 0,0-1-1 0 0,0 1 0 0 0,0-1 0 0 0,1 1 0 0 0,-1-1 1 0 0,1-1-1 0 0,1 1 0 0 0,-1-1 0 0 0,0 0 0 0 0,1 0 1 0 0,0 0-1 0 0,0-1 0 0 0,0 0 0 0 0,1 0 0 0 0,-1 0 1 0 0,1-1-1 0 0,-1 0 0 0 0,1-1 0 0 0,0 1 1 0 0,0-1-1 0 0,0 0 0 0 0,-1-1 0 0 0,6 0-32 0 0,9 3 166 0 0,0-2 0 0 0,1-1 0 0 0,-1 0 1 0 0,0-1-1 0 0,1-2 0 0 0,-1 0 0 0 0,0-1 0 0 0,0-1 0 0 0,-1-1 0 0 0,1-1 0 0 0,-2-1 0 0 0,1 0 0 0 0,-1-2 0 0 0,0 0 0 0 0,2-3-166 0 0,2 1 57 0 0,-1-1-1 0 0,-1-1 0 0 0,-1 0 0 0 0,0-2 0 0 0,0 0 0 0 0,-2-2 0 0 0,0 0 0 0 0,-1 0 0 0 0,-1-2 1 0 0,-1 0-1 0 0,-1-1 0 0 0,0 0 0 0 0,9-23-56 0 0,-22 43-8 0 0,0-1-1 0 0,0 0 1 0 0,0 0 0 0 0,0 0 0 0 0,0 0-1 0 0,-1 0 1 0 0,1 0 0 0 0,-1 0-1 0 0,1-1 1 0 0,-1 1 0 0 0,0 0 0 0 0,0 0-1 0 0,0 0 1 0 0,0 0 0 0 0,0-1 0 0 0,0 1-1 0 0,-1 0 1 0 0,1 0 0 0 0,-1 0-1 0 0,1 0 1 0 0,-1 0 0 0 0,0 0 0 0 0,0 0-1 0 0,0 0 1 0 0,0 0 0 0 0,0 0 0 0 0,0 0-1 0 0,-1 1 1 0 0,1-1 0 0 0,0 0 0 0 0,-1 1-1 0 0,0-1 1 0 0,1 1 0 0 0,-1 0-1 0 0,0-1 1 0 0,0 1 0 0 0,1 0 0 0 0,-1 0-1 0 0,0 0 1 0 0,0 0 0 0 0,0 1 0 0 0,0-1-1 0 0,-1 0 1 0 0,1 1 0 0 0,0-1-1 0 0,0 1 1 0 0,0 0 0 0 0,0 0 0 0 0,-1 0-1 0 0,-1 0 9 0 0,-5 3 0 0 0,0 0 0 0 0,-1 1 0 0 0,1 0 0 0 0,1 1 0 0 0,-1 0 0 0 0,1 0 0 0 0,0 1 0 0 0,0 0 0 0 0,0 0 0 0 0,1 1 0 0 0,0 0 0 0 0,0 0 0 0 0,1 1 0 0 0,0-1 0 0 0,0 1 0 0 0,1 1 0 0 0,0-1 0 0 0,0 1 0 0 0,1 0 0 0 0,0 0 0 0 0,0 0 0 0 0,1 1 0 0 0,-1 9 0 0 0,1-13-15 0 0,0 1-1 0 0,1-1 1 0 0,0 1-1 0 0,1 0 1 0 0,-1 0-1 0 0,1 0 1 0 0,1 0-1 0 0,-1 0 1 0 0,1 0-1 0 0,0 0 1 0 0,1 0-1 0 0,0 1 1 0 0,0-1-1 0 0,0-1 1 0 0,1 1-1 0 0,0 0 1 0 0,0 0-1 0 0,1-1 1 0 0,0 1-1 0 0,0-1 1 0 0,1 0-1 0 0,-1 0 1 0 0,1 0-1 0 0,0 0 1 0 0,1-1-1 0 0,0 1 1 0 0,0-1-1 0 0,0 0 1 0 0,0-1-1 0 0,4 3 16 0 0,3 1-207 0 0,1-1 0 0 0,0 0 0 0 0,1-1 1 0 0,-1 0-1 0 0,1-1 0 0 0,1-1 0 0 0,-1 0 0 0 0,0-1 0 0 0,1 0 0 0 0,7-1 207 0 0,15 1-5160 0 0,0-2-4427 0 0,-31-1 5996 0 0</inkml:trace>
  <inkml:trace contextRef="#ctx0" brushRef="#br0" timeOffset="6418.456">1267 1124 3457 0 0,'0'0'1592'0'0,"0"0"292"0"0,33-4 230 0 0,110-14 100 0 0,-1 6 2098 0 0,0 6 0 0 0,27 8-4312 0 0,-34-1 1077 0 0,901-8-270 0 0,-963 4-1410 0 0,203-12-2487 0 0,-95-7-8650 0 0,-153 17 5404 0 0</inkml:trace>
  <inkml:trace contextRef="#ctx0" brushRef="#br0" timeOffset="7197.026">2246 1396 6689 0 0,'0'0'1263'0'0,"0"0"-157"0"0,0 0-121 0 0,0 0 36 0 0,0 0 91 0 0,0 0-6 0 0,0 0-84 0 0,0 0-91 0 0,0 0-168 0 0,0 0-181 0 0,0 0-184 0 0,0 0-147 0 0,0 0-91 0 0,-30 30-41 0 0,-92 91-7 0 0,83-68 69 0 0,39-43-114 0 0,-2-3-26 0 0,0-1 1 0 0,1 1-1 0 0,0-1 1 0 0,0 1-1 0 0,0 0 1 0 0,1-1-1 0 0,0 1 1 0 0,0 0-1 0 0,1-1 1 0 0,0 1-1 0 0,0-1 1 0 0,1 1 0 0 0,0-1-1 0 0,0 1 1 0 0,0-1-1 0 0,1 0 1 0 0,-1 0-1 0 0,2 0 1 0 0,-1 0-1 0 0,1-1 1 0 0,-1 1-1 0 0,2-1 1 0 0,3 4-42 0 0,-3-4 91 0 0,1 0-1 0 0,0-1 1 0 0,0 0 0 0 0,0-1 0 0 0,1 1 0 0 0,-1-1-1 0 0,1 0 1 0 0,0-1 0 0 0,0 0 0 0 0,0 0 0 0 0,0 0 0 0 0,0-1-1 0 0,0 0 1 0 0,0 0 0 0 0,0-1 0 0 0,0 0 0 0 0,1 0 0 0 0,-1-1-1 0 0,0 0 1 0 0,6-1-91 0 0,3-1 147 0 0,-1-1-1 0 0,0 0 0 0 0,0-1 1 0 0,0-1-1 0 0,0 0 1 0 0,-1-1-1 0 0,0 0 0 0 0,0-2 1 0 0,0 0-147 0 0,13-12 102 0 0,0-2 0 0 0,-2 0 0 0 0,-1-1 0 0 0,0-2 0 0 0,-2 0 1 0 0,-1-2-1 0 0,-2 0 0 0 0,0-1 0 0 0,-2-1 0 0 0,6-17-102 0 0,-17 36-56 0 0,-1 0-1 0 0,0 0 1 0 0,-1 0-1 0 0,0 0 1 0 0,-1-1-1 0 0,0 0 1 0 0,-1 1-1 0 0,-1-1 1 0 0,1 0 0 0 0,-2 0-1 0 0,0 0 1 0 0,0 0-1 0 0,-1 0 1 0 0,-1 0-1 0 0,0 0 1 0 0,0 0-1 0 0,-1 1 1 0 0,-1-1-1 0 0,0 1 1 0 0,0 0-1 0 0,-1 0 1 0 0,-1 0-1 0 0,0 1 1 0 0,0-1-1 0 0,-1 2 1 0 0,0-1 0 0 0,-1 1-1 0 0,0 0 1 0 0,-3-3 56 0 0,7 9-26 0 0,-1 1-1 0 0,0-1 1 0 0,1 0 0 0 0,-1 1 0 0 0,0 0 0 0 0,0 1 0 0 0,0-1 0 0 0,0 1 0 0 0,0-1 0 0 0,-1 2 0 0 0,1-1 0 0 0,0 1 0 0 0,0-1 0 0 0,-1 1 0 0 0,1 1 0 0 0,0-1 0 0 0,-1 1 0 0 0,1 0 0 0 0,0 0 0 0 0,0 0 0 0 0,0 1 0 0 0,0 0 0 0 0,0 0 0 0 0,0 0-1 0 0,0 1 1 0 0,1-1 0 0 0,-1 1 0 0 0,1 0 0 0 0,0 1 0 0 0,0-1 0 0 0,0 1 0 0 0,0-1 0 0 0,1 1 0 0 0,-3 4 26 0 0,-4 5 25 0 0,0 0 1 0 0,1 0-1 0 0,1 1 1 0 0,0 1-1 0 0,1-1 1 0 0,1 1-1 0 0,0 0 0 0 0,1 1 1 0 0,0 0-1 0 0,2-1 1 0 0,-1 1-1 0 0,2 0 1 0 0,0 1-1 0 0,2-1 0 0 0,-1 0 1 0 0,2 11-26 0 0,1-12 97 0 0,0 0 1 0 0,0 0 0 0 0,2 0-1 0 0,0-1 1 0 0,0 1 0 0 0,1-1-1 0 0,1 0 1 0 0,1 0 0 0 0,0-1-1 0 0,0 0 1 0 0,1 0 0 0 0,1-1-1 0 0,0 0 1 0 0,1 0 0 0 0,0-1-1 0 0,1-1 1 0 0,0 1 0 0 0,0-2-1 0 0,1 1 1 0 0,1-2 0 0 0,0 0-1 0 0,0 0 1 0 0,0-1 0 0 0,1-1-1 0 0,0 0 1 0 0,0-1 0 0 0,0 0-1 0 0,1-2 1 0 0,0 1 0 0 0,9 0-98 0 0,89 2 150 0 0,-87-28-3002 0 0,-17 1-7500 0 0,-9 13-370 0 0</inkml:trace>
  <inkml:trace contextRef="#ctx0" brushRef="#br0" timeOffset="7544.343">3112 1231 9850 0 0,'0'0'2799'0'0,"0"0"-1389"0"0,0 0-340 0 0,0 0 154 0 0,0 0 72 0 0,0 0-97 0 0,0 0-205 0 0,0 0-250 0 0,-15 31-243 0 0,-46 99-183 0 0,21-50-55 0 0,-9 43-97 0 0,47-119-165 0 0,0 0 0 0 0,1 1-1 0 0,-1-1 1 0 0,1 0 0 0 0,0 1 0 0 0,0-1-1 0 0,1 1 1 0 0,-1-1 0 0 0,1 1 0 0 0,0-1-1 0 0,0 1 1 0 0,1-1 0 0 0,-1 1 0 0 0,1-1 0 0 0,0 1-1 0 0,0-1 1 0 0,1 0 0 0 0,-1 0 0 0 0,1 1-1 0 0,0-1 1 0 0,0 0 0 0 0,0 0 0 0 0,1-1 0 0 0,-1 1-1 0 0,1 0 1 0 0,0-1 0 0 0,0 1 0 0 0,0-1-1 0 0,0 0 1 0 0,1 0 0 0 0,0-1 0 0 0,-1 1-1 0 0,1-1 1 0 0,0 1 0 0 0,0-1 0 0 0,0 0 0 0 0,0-1-1 0 0,1 1 0 0 0,9 0-78 0 0,-1-1-1 0 0,1 0 0 0 0,-1-1 1 0 0,0-1-1 0 0,1 0 0 0 0,-1-1 1 0 0,0-1-1 0 0,1 0 0 0 0,-1 0 1 0 0,-1-1-1 0 0,1-1 0 0 0,-1 0 0 0 0,1-1 1 0 0,-2 0-1 0 0,5-3 79 0 0,8-28-3872 0 0,-22 18-6376 0 0,-2 16 3685 0 0</inkml:trace>
  <inkml:trace contextRef="#ctx0" brushRef="#br0" timeOffset="7799.55">2705 1547 7970 0 0,'0'0'1493'0'0,"0"0"-90"0"0,0 0 187 0 0,0 0 141 0 0,0 0-104 0 0,0 0-208 0 0,0 0-213 0 0,34-4-224 0 0,111-14-220 0 0,80-25 806 0 0,9 10-1884 0 0,-135 28-7859 0 0,-76 5-3005 0 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56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51 6497 0 0,'0'0'3065'0'0,"0"0"-2443"0"0,0 0-769 0 0,0 0 15 0 0,0 0 250 0 0,0 0 347 0 0,0 0 300 0 0,0 0 166 0 0,0 0 37 0 0,0 0-66 0 0,0 34-157 0 0,-1 112-167 0 0,17 221 1545 0 0,-18-135-923 0 0,-9-172-346 0 0,11-59-577 0 0,2-7 290 0 0,17-29-456 0 0,3 2 0 0 0,0 0 0 0 0,3 1 1 0 0,0 1-1 0 0,15-12-111 0 0,-25 26-14 0 0,1 1 0 0 0,0 1 0 0 0,2 0 0 0 0,0 1 0 0 0,0 1 0 0 0,1 1 0 0 0,1 0 0 0 0,0 1 0 0 0,0 2 0 0 0,21-8 14 0 0,-37 16-5 0 0,0-1 0 0 0,0 0 0 0 0,-1 1-1 0 0,2 0 1 0 0,-1 0 0 0 0,0 0 0 0 0,0 1 0 0 0,0-1 0 0 0,0 1 0 0 0,0 0 0 0 0,0 0 0 0 0,1 1 0 0 0,-1-1 0 0 0,0 1-1 0 0,0 0 1 0 0,0 0 0 0 0,0 0 0 0 0,0 0 0 0 0,0 1 0 0 0,0 0 0 0 0,-1 0 0 0 0,1 0 0 0 0,-1 0 0 0 0,1 0-1 0 0,-1 1 1 0 0,0-1 0 0 0,1 1 0 0 0,-1 0 0 0 0,-1 0 0 0 0,1 0 0 0 0,0 1 0 0 0,-1-1 0 0 0,1 2 5 0 0,0 5 37 0 0,-1 0 0 0 0,0 0 0 0 0,0 0 0 0 0,-1 0 0 0 0,0 1 1 0 0,-1-1-1 0 0,0 1 0 0 0,-1-1 0 0 0,0 0 0 0 0,-1 1 0 0 0,0-1 1 0 0,0 0-1 0 0,-1 0 0 0 0,0 0 0 0 0,-1 0 0 0 0,0-1 0 0 0,-1 1 0 0 0,0-1 1 0 0,0 0-1 0 0,-1-1 0 0 0,0 1 0 0 0,-8 7-37 0 0,-3 3 39 0 0,-1 1-1 0 0,-1-2 1 0 0,0-1-1 0 0,-1 0 1 0 0,-1-1-1 0 0,-1-2 1 0 0,0 0-1 0 0,-17 7-38 0 0,24-13-27 0 0,-1-1-1 0 0,0 0 1 0 0,0-1-1 0 0,-1-1 1 0 0,1-1-1 0 0,-1 0 1 0 0,0-1-1 0 0,-1-1 1 0 0,1-1-1 0 0,0 0 1 0 0,-10-2 27 0 0,26 1-44 0 0,-1 0 1 0 0,1 0 0 0 0,-1 0-1 0 0,1-1 1 0 0,0 1 0 0 0,-1 0 0 0 0,1-1-1 0 0,-1 0 1 0 0,1 1 0 0 0,0-1-1 0 0,-1 0 1 0 0,1 1 0 0 0,0-1-1 0 0,0 0 1 0 0,-1 0 0 0 0,1 0 0 0 0,0 0-1 0 0,0 0 1 0 0,0-1 0 0 0,0 1-1 0 0,1 0 1 0 0,-1 0 0 0 0,0-1-1 0 0,0 1 1 0 0,1 0 0 0 0,-1-1 0 0 0,1 1-1 0 0,-1-1 1 0 0,1 1 0 0 0,-1 0-1 0 0,1-1 1 0 0,0 1 0 0 0,0-1-1 0 0,0 1 1 0 0,0-1 0 0 0,0 1 0 0 0,0-1-1 0 0,0 1 1 0 0,1-1 0 0 0,-1 1-1 0 0,0-1 1 0 0,1 1 0 0 0,-1-1-1 0 0,1 0 45 0 0,29-62-2991 0 0,49-16-7419 0 0,-61 64 4244 0 0</inkml:trace>
  <inkml:trace contextRef="#ctx0" brushRef="#br0" timeOffset="639.13">742 670 5897 0 0,'0'0'1733'0'0,"0"0"-50"0"0,0 0-11 0 0,0 0 14 0 0,0 0-95 0 0,0 0-268 0 0,0 0-243 0 0,0 0-143 0 0,0 0-127 0 0,0 0-66 0 0,0 0-64 0 0,0 0-117 0 0,0 0-96 0 0,22 11-95 0 0,70 34-51 0 0,-90-44-305 0 0,0 0-1 0 0,0 0 0 0 0,0 0 0 0 0,0-1 1 0 0,0 1-1 0 0,0 0 0 0 0,0-1 1 0 0,0 0-1 0 0,0 1 0 0 0,0-1 1 0 0,0 0-1 0 0,0 0 0 0 0,0 0 1 0 0,0 0-1 0 0,1-1 0 0 0,-1 1 0 0 0,0-1 1 0 0,0 1-1 0 0,0-1 0 0 0,0 0 1 0 0,-1 1-1 0 0,1-1 0 0 0,0 0 1 0 0,0 0-1 0 0,0 0 0 0 0,-1-1 0 0 0,1 1 1 0 0,0 0-1 0 0,-1-1 0 0 0,1 1 1 0 0,-1-1-16 0 0,6-4 76 0 0,18-10 55 0 0,-1-2 0 0 0,-1-1 0 0 0,0-1 0 0 0,-2 0 0 0 0,0-2 0 0 0,-1 0 0 0 0,-2-2 0 0 0,0 0 0 0 0,3-7-131 0 0,-21 78-413 0 0,-2-40 416 0 0,0-1 1 0 0,0 1 0 0 0,1 0 0 0 0,0 0 0 0 0,0 0 0 0 0,0 1 0 0 0,1-1 0 0 0,0 0 0 0 0,1 0 0 0 0,0 0 0 0 0,0 0-1 0 0,0 0 1 0 0,1 0 0 0 0,0 0 0 0 0,0 0 0 0 0,1-1 0 0 0,0 1 0 0 0,0-1 0 0 0,1 0 0 0 0,-1 0 0 0 0,1 0 0 0 0,1 0-1 0 0,-1 0 1 0 0,1-1 0 0 0,0 0 0 0 0,0 0 0 0 0,0 0 0 0 0,1-1 0 0 0,2 2-4 0 0,-2-3 47 0 0,1 0 0 0 0,0 0 1 0 0,0-1-1 0 0,0 0 0 0 0,0 0 0 0 0,1-1 0 0 0,-1 1 1 0 0,0-2-1 0 0,1 1 0 0 0,-1-1 0 0 0,0 0 0 0 0,1 0 1 0 0,-1-1-1 0 0,0 0 0 0 0,1-1 0 0 0,-1 0 0 0 0,0 0 1 0 0,0 0-1 0 0,0-1 0 0 0,0 0 0 0 0,-1 0 1 0 0,1 0-1 0 0,-1-1 0 0 0,0 0 0 0 0,5-4-47 0 0,29-25 178 0 0,-2-2 1 0 0,-2-1-1 0 0,-1-1 0 0 0,-1-2 0 0 0,-3-2 1 0 0,-1-1-1 0 0,-2-1 0 0 0,-2-1 1 0 0,-2-3-179 0 0,-20 40-1 0 0,7-12 1 0 0,-1-1 0 0 0,0 0 0 0 0,-1 0-1 0 0,-1-1 1 0 0,-2 0 0 0 0,0-1-1 0 0,-1 0 1 0 0,0 1 0 0 0,-2-1-1 0 0,-1-1 1 0 0,-1 1 0 0 0,-1 0 0 0 0,-1-12 0 0 0,1 35-5 0 0,-1 0 1 0 0,1-1 0 0 0,0 1 0 0 0,0 0-1 0 0,-1 0 1 0 0,1-1 0 0 0,0 1 0 0 0,-1 0-1 0 0,1-1 1 0 0,-1 1 0 0 0,1 0 0 0 0,-1-1-1 0 0,1 1 1 0 0,-1-1 0 0 0,1 1 0 0 0,-1-1-1 0 0,1 1 1 0 0,-1-1 0 0 0,0 1 0 0 0,1-1 0 0 0,-1 0-1 0 0,0 1 1 0 0,0-1 0 0 0,1 0 0 0 0,-1 1-1 0 0,0-1 1 0 0,0 0 0 0 0,1 0 0 0 0,-1 0-1 0 0,0 0 1 0 0,0 0 0 0 0,1 0 0 0 0,-1 0-1 0 0,0 0 1 0 0,0 0 0 0 0,1 0 0 0 0,-1 0-1 0 0,0-1 1 0 0,0 1 0 0 0,1 0 0 0 0,-1 0 0 0 0,0-1-1 0 0,0 1 1 0 0,1 0 0 0 0,-1-1 0 0 0,0 1-1 0 0,1-1 1 0 0,-1 1 0 0 0,1-1 0 0 0,-1 1-1 0 0,1-1 1 0 0,-1 1 0 0 0,1-1 0 0 0,-1 0-1 0 0,1 1 1 0 0,-1-1 0 0 0,1 0 0 0 0,0 1-1 0 0,-1-1 1 0 0,1 0 0 0 0,0 0 0 0 0,0 0 4 0 0,-9 33 16 0 0,2 0 0 0 0,1 0 0 0 0,1 1 1 0 0,2 0-1 0 0,1-1 0 0 0,2 1 0 0 0,2 13-16 0 0,-1 0 40 0 0,-1-11-53 0 0,2 1 0 0 0,2-1 0 0 0,1 0-1 0 0,2-1 1 0 0,1 1 0 0 0,2-1 0 0 0,1-1 0 0 0,9 18 13 0 0,4-15-1453 0 0,-23-36 984 0 0,-1 0-27 0 0,-6-19-3205 0 0,-15-9-3483 0 0,6 10-834 0 0,7 10 3784 0 0</inkml:trace>
  <inkml:trace contextRef="#ctx0" brushRef="#br0" timeOffset="884.691">1296 261 11602 0 0,'0'0'2494'0'0,"0"0"-748"0"0,0 0-568 0 0,0 0-171 0 0,0 0-55 0 0,0 0-28 0 0,0 0-81 0 0,0 0-148 0 0,0 0-161 0 0,34-6-131 0 0,108-17-105 0 0,342-47 89 0 0,-296 44-7993 0 0,-154 22-1618 0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505 603 0 0 0,'0'0'201'0'0,"0"0"193"0"0,0 0 21 0 0,0 0-39 0 0,0 0-35 0 0,-27 28-12 0 0,-81 88-3 0 0,78-62 170 0 0,31-46-355 0 0,-2-3 9 0 0,0-1-1 0 0,0 1 0 0 0,1 0 0 0 0,-1 0 1 0 0,1 0-1 0 0,0 0 0 0 0,0-1 0 0 0,1 1 1 0 0,-1 0-1 0 0,1 0 0 0 0,0 0 0 0 0,1-1 1 0 0,-1 1-1 0 0,1 0 0 0 0,0-1 0 0 0,0 1 1 0 0,0-1-1 0 0,1 0 0 0 0,-1 0 0 0 0,1 0 1 0 0,0 0-1 0 0,0 0 0 0 0,0-1 0 0 0,1 1 1 0 0,0-1-1 0 0,-1 0 0 0 0,1 0 0 0 0,0 0 1 0 0,0-1-1 0 0,1 1 0 0 0,-1-1 0 0 0,0 0 1 0 0,1 0-1 0 0,-1 0 0 0 0,1-1 0 0 0,2 1-149 0 0,-2-2 206 0 0,1-1-1 0 0,0 0 0 0 0,0 1 1 0 0,0-2-1 0 0,0 1 0 0 0,0-1 1 0 0,-1 0-1 0 0,1 0 0 0 0,-1 0 0 0 0,1-1 1 0 0,-1 0-1 0 0,0 0 0 0 0,0 0 1 0 0,0-1-1 0 0,-1 0 0 0 0,1 0 1 0 0,-1 0-1 0 0,1-1-205 0 0,37-35 237 0 0,-2-1 0 0 0,-2-3 0 0 0,-1-1-1 0 0,-3-2 1 0 0,-2-1 0 0 0,-2-1 0 0 0,-2-2 0 0 0,10-28-237 0 0,-30 65-98 0 0,-1-1-1 0 0,-1 0 1 0 0,0 0-1 0 0,-1-1 1 0 0,0 1 0 0 0,-2-1-1 0 0,0 0 1 0 0,0 0-1 0 0,-2-1 1 0 0,0 1 0 0 0,-1 0-1 0 0,0 0 1 0 0,-2-1-1 0 0,0 1 1 0 0,0 0 0 0 0,-2 0-1 0 0,0 0 1 0 0,-1 1-1 0 0,0-1 1 0 0,-1 1 0 0 0,-1 1-1 0 0,0-1 1 0 0,-4-4 98 0 0,7 15 16 0 0,1 0 0 0 0,-1 1-1 0 0,0-1 1 0 0,0 1 0 0 0,-1 0 0 0 0,1 0 0 0 0,-1 0 0 0 0,1 0 0 0 0,-1 1 0 0 0,0 0-1 0 0,0 0 1 0 0,0 0 0 0 0,0 1 0 0 0,0 0 0 0 0,-1 0 0 0 0,1 0 0 0 0,0 0 0 0 0,0 1-1 0 0,-1 0 1 0 0,1 0 0 0 0,0 0 0 0 0,-1 1 0 0 0,1 0 0 0 0,0 0 0 0 0,0 0 0 0 0,0 1-1 0 0,0-1 1 0 0,0 1 0 0 0,0 1 0 0 0,0-1 0 0 0,0 1 0 0 0,1-1 0 0 0,-1 1 0 0 0,1 0-1 0 0,0 1 1 0 0,0-1 0 0 0,0 1 0 0 0,1 0 0 0 0,-1 0 0 0 0,1 0 0 0 0,-1 1-16 0 0,-11 14 213 0 0,2 0 1 0 0,0 1 0 0 0,1 0-1 0 0,1 1 1 0 0,1 0 0 0 0,1 0-1 0 0,1 1 1 0 0,0 0 0 0 0,2 1 0 0 0,1 0-1 0 0,1 0 1 0 0,0 0 0 0 0,2 0-1 0 0,1 1 1 0 0,1-1 0 0 0,0 1-1 0 0,4 12-213 0 0,-2-19 128 0 0,2-1-1 0 0,0 0 0 0 0,1 0 1 0 0,1 0-1 0 0,0 0 0 0 0,1-1 1 0 0,1 0-1 0 0,0 0 0 0 0,1-1 1 0 0,0 0-1 0 0,2-1 0 0 0,-1 0 1 0 0,1-1-1 0 0,1 0 0 0 0,0 0 1 0 0,1-1-1 0 0,0-1 0 0 0,1 0 1 0 0,0-1-1 0 0,1-1 0 0 0,0 0 1 0 0,0-1-1 0 0,0 0 0 0 0,1-1 1 0 0,2-1-128 0 0,96 7-280 0 0,-90-31-3492 0 0,-16 2-5438 0 0,-6 13 3285 0 0</inkml:trace>
  <inkml:trace contextRef="#ctx0" brushRef="#br0" timeOffset="802.427">988 916 3201 0 0,'0'0'1095'0'0,"0"0"-6"0"0,0 0 291 0 0,0 0 275 0 0,0 0 22 0 0,0 0-209 0 0,0 0-256 0 0,0 0-201 0 0,0 0-145 0 0,0 0-139 0 0,0 0-159 0 0,0 0-103 0 0,32-26-79 0 0,103-78-58 0 0,-67 38 286 0 0,-45 36-285 0 0,-4 7-233 0 0,-1 0 0 0 0,-1-2 1 0 0,-1 0-1 0 0,-1-1 1 0 0,-1-1-1 0 0,3-10-96 0 0,-16 36-18 0 0,1 0 0 0 0,-1-1-1 0 0,0 1 1 0 0,0-1-1 0 0,0 1 1 0 0,-1-1 0 0 0,1 0-1 0 0,0 1 1 0 0,-1-1 0 0 0,1 0-1 0 0,0 0 1 0 0,-1 1-1 0 0,0-1 1 0 0,0 0 0 0 0,1 0-1 0 0,-1 0 1 0 0,0 1 0 0 0,0-1-1 0 0,-1 0 1 0 0,1 0-1 0 0,0 0 1 0 0,-1 1 0 0 0,1-1-1 0 0,-1 0 1 0 0,1 0-1 0 0,-1 1 1 0 0,0-1 0 0 0,0 0-1 0 0,1 1 1 0 0,-1-1 0 0 0,0 1-1 0 0,-1-1 1 0 0,1 1-1 0 0,0 0 1 0 0,0-1 0 0 0,-1 1-1 0 0,1 0 1 0 0,-1 0 0 0 0,1 0-1 0 0,-1 0 1 0 0,1 0-1 0 0,-1 0 1 0 0,1 0 0 0 0,-1 1-1 0 0,0-1 1 0 0,0 0 0 0 0,1 1-1 0 0,-1 0 1 0 0,0-1-1 0 0,-1 1 19 0 0,-68 55-849 0 0,60-43 857 0 0,2-1 0 0 0,-1 2 0 0 0,2 0 0 0 0,0 0 0 0 0,0 0 0 0 0,1 1 0 0 0,1 0 0 0 0,0 0 0 0 0,1 1 0 0 0,1-1 0 0 0,0 1 0 0 0,1 0 0 0 0,0 1 0 0 0,1-1 0 0 0,1 0 0 0 0,1 1 0 0 0,0-1 0 0 0,2 11-8 0 0,0-21 76 0 0,1 1-1 0 0,-1-1 1 0 0,2 0-1 0 0,-1 0 1 0 0,0 0-1 0 0,1 0 1 0 0,0-1-1 0 0,0 1 1 0 0,0-1 0 0 0,1 0-1 0 0,0 0 1 0 0,-1-1-1 0 0,1 1 1 0 0,0-1-1 0 0,1 0 1 0 0,-1 0-1 0 0,1-1 1 0 0,-1 0 0 0 0,1 0-1 0 0,0 0 1 0 0,-1 0-1 0 0,1-1 1 0 0,0 0-1 0 0,0-1 1 0 0,0 1-1 0 0,0-1 1 0 0,0 0 0 0 0,0 0-1 0 0,1-1-75 0 0,15-3 152 0 0,-1 0 0 0 0,0-2 0 0 0,0-1 0 0 0,-1 0 0 0 0,0-1 0 0 0,0-1 0 0 0,-1-1 0 0 0,0-1 0 0 0,-1-1-1 0 0,0 0 1 0 0,-1-1 0 0 0,0-1 0 0 0,-1-1 0 0 0,10-11-152 0 0,-11 11-41 0 0,0 0 0 0 0,-1-1 0 0 0,-1 0 0 0 0,0-1 0 0 0,-1-1 0 0 0,-1 0 0 0 0,8-18 42 0 0,-18 36-31 0 0,0-1 1 0 0,-1 0 0 0 0,1 0-1 0 0,0 0 1 0 0,-1 0 0 0 0,1 0-1 0 0,-1 0 1 0 0,1 0 0 0 0,-1 0-1 0 0,1 0 1 0 0,-1 0 0 0 0,1 0-1 0 0,-1 0 1 0 0,0 0 0 0 0,0 0-1 0 0,0-1 1 0 0,0 1 0 0 0,1 0-1 0 0,-2 0 1 0 0,1 0 0 0 0,0 0 0 0 0,0 0-1 0 0,0 0 1 0 0,0-1 0 0 0,-1 1-1 0 0,1 0 1 0 0,0 0 0 0 0,-1 0-1 0 0,1 0 1 0 0,-1 0 0 0 0,1 0-1 0 0,-1 0 1 0 0,0 0 0 0 0,1 0-1 0 0,-1 1 1 0 0,0-1 0 0 0,0 0-1 0 0,0 0 1 0 0,0 0 0 0 0,1 1-1 0 0,-1-1 1 0 0,0 1 0 0 0,0-1 0 0 0,0 0-1 0 0,0 1 1 0 0,0 0 0 0 0,-1-1-1 0 0,1 1 1 0 0,0 0 0 0 0,0-1-1 0 0,0 1 1 0 0,0 0 0 0 0,0 0-1 0 0,0 0 1 0 0,-1 0 0 0 0,1 0-1 0 0,0 0 1 0 0,0 0 0 0 0,0 1-1 0 0,-1-1 30 0 0,-8 4-80 0 0,0 0-1 0 0,1 1 1 0 0,0 0-1 0 0,0 1 0 0 0,0 0 1 0 0,1 0-1 0 0,0 1 0 0 0,0 0 1 0 0,0 0-1 0 0,1 0 1 0 0,0 1-1 0 0,-2 4 81 0 0,6-9-11 0 0,-2 2 13 0 0,0 0 0 0 0,0 1 0 0 0,1 0 1 0 0,0-1-1 0 0,0 1 0 0 0,0 0 0 0 0,1 1 1 0 0,0-1-1 0 0,0 1 0 0 0,1-1 0 0 0,-1 1 1 0 0,1 0-1 0 0,1 0 0 0 0,0 0 0 0 0,0 0 1 0 0,0 0-1 0 0,0 0 0 0 0,1 0 0 0 0,1 2-2 0 0,1-5 25 0 0,0 0-1 0 0,0 0 0 0 0,1-1 1 0 0,0 1-1 0 0,-1-1 0 0 0,1 1 1 0 0,1-1-1 0 0,-1 0 0 0 0,0 0 1 0 0,1 0-1 0 0,-1-1 0 0 0,1 1 0 0 0,0-1 1 0 0,0 0-1 0 0,0 0 0 0 0,0 0 1 0 0,0 0-1 0 0,1-1 0 0 0,-1 0 1 0 0,0 0-1 0 0,1 0 0 0 0,-1 0 1 0 0,1-1-1 0 0,-1 1 0 0 0,2-1-24 0 0,19 1 121 0 0,-1-1 0 0 0,1-1 0 0 0,0-1 0 0 0,-1-1 0 0 0,0-1 0 0 0,1-1 0 0 0,-2-1 0 0 0,1-1 0 0 0,-1-2 0 0 0,0 0 0 0 0,0-1 0 0 0,-1-1 0 0 0,-1-2 0 0 0,0 0 0 0 0,-1-1 0 0 0,0-1 0 0 0,-1 0 0 0 0,-1-2 0 0 0,0 0 0 0 0,-1-1 0 0 0,1-4-121 0 0,-8 13 6 0 0,0-1-1 0 0,-1 0 1 0 0,-1 0-1 0 0,1-1 1 0 0,-2 0 0 0 0,1-1-1 0 0,-2 1 1 0 0,1-1-1 0 0,-2 0 1 0 0,0-1 0 0 0,0 0-1 0 0,-1 0 1 0 0,0 0-1 0 0,-1 0 1 0 0,1-13-6 0 0,-6 24-5 0 0,1 0 0 0 0,0 0 0 0 0,0 0 0 0 0,-1 0 0 0 0,1 1 0 0 0,-1-1 0 0 0,0 0 0 0 0,1 1 0 0 0,-1-1 1 0 0,0 1-1 0 0,0 0 0 0 0,0 0 0 0 0,0-1 0 0 0,0 1 0 0 0,0 1 0 0 0,0-1 0 0 0,-1 0 0 0 0,1 0 0 0 0,0 1 0 0 0,0-1 0 0 0,-1 1 0 0 0,1 0 0 0 0,0 0 0 0 0,0 0 0 0 0,-1 0 0 0 0,1 0 0 0 0,0 0 1 0 0,-1 0-1 0 0,1 1 0 0 0,0-1 0 0 0,0 1 0 0 0,-1 0 0 0 0,1 0 0 0 0,0 0 0 0 0,0 0 0 0 0,0 0 0 0 0,0 0 0 0 0,0 0 0 0 0,0 1 0 0 0,0-1 0 0 0,0 1 5 0 0,-12 7-27 0 0,0 1 1 0 0,1 0-1 0 0,1 1 0 0 0,-1 0 0 0 0,2 1 0 0 0,-1 0 0 0 0,2 1 1 0 0,0 0-1 0 0,0 1 0 0 0,1 0 0 0 0,1 0 0 0 0,1 1 1 0 0,0 0-1 0 0,0 0 0 0 0,2 1 0 0 0,-2 7 27 0 0,-5 101-2675 0 0,33-79-1220 0 0,3-23-1978 0 0,-19-17 3691 0 0,2 2-4155 0 0</inkml:trace>
  <inkml:trace contextRef="#ctx0" brushRef="#br0" timeOffset="1147.458">1 1100 1792 0 0,'0'0'2069'0'0,"0"0"-477"0"0,34-4 267 0 0,112-12 411 0 0,-69 8 165 0 0,166-18 3496 0 0,101-2-1801 0 0,366-5-1831 0 0,-313 15-2479 0 0,-195 6-2759 0 0,-151 9-146 0 0,-19-1-4111 0 0,-20 1-3541 0 0</inkml:trace>
  <inkml:trace contextRef="#ctx0" brushRef="#br0" timeOffset="1829.625">479 1549 2320 0 0,'0'0'2261'0'0,"0"0"-883"0"0,0 0-222 0 0,0 0 49 0 0,0 0 62 0 0,0 0-42 0 0,0 0-166 0 0,0 0-205 0 0,0 0-181 0 0,0 0-168 0 0,0 0-122 0 0,-30 28-75 0 0,-95 89-15 0 0,81-62 199 0 0,41-45-302 0 0,1-7-117 0 0,0-1-1 0 0,1 1 1 0 0,-1 0 0 0 0,1 1 0 0 0,-1-1 0 0 0,1 0 0 0 0,0 0-1 0 0,0 0 1 0 0,1 1 0 0 0,-1-1 0 0 0,1 1 0 0 0,0-1 0 0 0,-1 0 0 0 0,2 1-1 0 0,-1-1 1 0 0,0 0 0 0 0,1 1 0 0 0,-1-1 0 0 0,1 1 0 0 0,0-1 0 0 0,0 0-1 0 0,0 0 1 0 0,0 0 0 0 0,1 0 0 0 0,0 0 0 0 0,-1 0 0 0 0,1 0 0 0 0,0 0-1 0 0,0 0 1 0 0,0-1 0 0 0,1 1 0 0 0,-1-1 0 0 0,1 0 0 0 0,-1 0 0 0 0,1 0-1 0 0,0 0 1 0 0,0 0 0 0 0,0 0 0 0 0,0-1 0 0 0,0 1 0 0 0,0-1-1 0 0,0 0 1 0 0,2 1-73 0 0,9 0 188 0 0,-1 1 0 0 0,1-2 0 0 0,-1 0 0 0 0,1 0-1 0 0,0-1 1 0 0,0-1 0 0 0,-1 0 0 0 0,1-1 0 0 0,-1 0 0 0 0,0-2-1 0 0,1 1 1 0 0,-1-1 0 0 0,-1-1 0 0 0,1-1 0 0 0,-1 1-1 0 0,1-2 1 0 0,-2 0 0 0 0,1 0 0 0 0,-1-1 0 0 0,7-7-188 0 0,16-15 220 0 0,-1-1 0 0 0,-1-2 0 0 0,-2-1 0 0 0,-1-1 0 0 0,13-24-220 0 0,-23 33 1 0 0,-2-1 0 0 0,-1 0 0 0 0,-2-1 0 0 0,0-1 0 0 0,-2 0 0 0 0,-1 0 0 0 0,-1-2 0 0 0,-1-1-1 0 0,-6 19-82 0 0,0 0 0 0 0,-1 0 0 0 0,-1 0 0 0 0,0 0-1 0 0,0 0 1 0 0,-2 0 0 0 0,1 0 0 0 0,-2 0 0 0 0,0 0 0 0 0,0 0 0 0 0,-1 1-1 0 0,-1-1 1 0 0,0 1 0 0 0,0-1 0 0 0,-1 1 0 0 0,-1 1 0 0 0,0-1 0 0 0,-1 1-1 0 0,0 0 1 0 0,-6-6 82 0 0,7 12-6 0 0,0 0 0 0 0,0 0 0 0 0,-1 0 0 0 0,0 1 1 0 0,0 0-1 0 0,0 1 0 0 0,0-1 0 0 0,-1 2 0 0 0,1-1 0 0 0,-1 1 0 0 0,0 0 0 0 0,0 0 0 0 0,0 1 0 0 0,0 0 0 0 0,0 0 0 0 0,0 1 0 0 0,0 0 0 0 0,0 1 0 0 0,0 0 0 0 0,0 0 0 0 0,0 0 0 0 0,1 1 0 0 0,-1 0 0 0 0,0 1 0 0 0,1 0 0 0 0,-1 0 0 0 0,1 0 0 0 0,0 1 0 0 0,0 0 0 0 0,1 1 0 0 0,-1 0 0 0 0,1 0 0 0 0,0 0 0 0 0,0 0 1 0 0,0 1-1 0 0,1 0 0 0 0,0 0 0 0 0,0 1 6 0 0,-4 3 51 0 0,0 1 0 0 0,0 0 0 0 0,1 1 0 0 0,1 0 0 0 0,0 0 0 0 0,0 0 0 0 0,1 1 0 0 0,1 0 0 0 0,0 1 0 0 0,1-1 0 0 0,0 1 0 0 0,1-1 0 0 0,1 1 0 0 0,0 0 0 0 0,1 0 0 0 0,0 0 0 0 0,2 0 0 0 0,-1 0 0 0 0,1 0 0 0 0,1 0 0 0 0,1 0 0 0 0,0 0 0 0 0,1-1 0 0 0,0 1 0 0 0,1-1 0 0 0,0 0 0 0 0,1 0 0 0 0,1 0-51 0 0,6 4 98 0 0,1 0 0 0 0,0-1 0 0 0,1-1 0 0 0,1 0 0 0 0,1-1 0 0 0,0-1 0 0 0,0-1 0 0 0,1 0 0 0 0,1-1 0 0 0,0-1 0 0 0,0-1 0 0 0,1-1 0 0 0,0 0 0 0 0,0-2 0 0 0,1 0 0 0 0,0-1 0 0 0,0-1 0 0 0,14 0-98 0 0,69 3-703 0 0,-82-7-4510 0 0,1 0-5079 0 0,-23 0 1611 0 0</inkml:trace>
  <inkml:trace contextRef="#ctx0" brushRef="#br0" timeOffset="2362.39">1374 1177 6729 0 0,'0'0'1900'0'0,"0"0"-164"0"0,0 0-92 0 0,0 0-53 0 0,0 0-182 0 0,0 0-251 0 0,0 0-251 0 0,0 0-191 0 0,0 0-95 0 0,0 0-57 0 0,0 0-36 0 0,0 0-40 0 0,0 0-68 0 0,-1 15-63 0 0,-2 51-69 0 0,-32 40 201 0 0,21-75-445 0 0,-94 181-134 0 0,104-204 93 0 0,1-1 0 0 0,0 1 1 0 0,0 0-1 0 0,1 0 0 0 0,0 1 0 0 0,0-1 0 0 0,1 0 0 0 0,0 1 0 0 0,1-1 0 0 0,0 0 0 0 0,0 1 1 0 0,0 0-4 0 0,3-5 19 0 0,0-1 0 0 0,0 1 0 0 0,0-1 0 0 0,0 0 0 0 0,0 0 0 0 0,1 0 0 0 0,-1-1 0 0 0,1 1 0 0 0,0-1 0 0 0,0 1 0 0 0,0-1 0 0 0,0-1 0 0 0,0 1 0 0 0,0 0 0 0 0,1-1 0 0 0,-1 0 0 0 0,0 0 0 0 0,1 0 0 0 0,-1-1 0 0 0,2 1-19 0 0,22 4 115 0 0,1-2 1 0 0,0-1-1 0 0,-1 0 0 0 0,1-3 1 0 0,0 0-1 0 0,0-2 1 0 0,-1-1-1 0 0,1-1 0 0 0,-1-1 1 0 0,-1-2-1 0 0,4-2-115 0 0,-2-13-990 0 0,-26 12-2191 0 0,-4-2-3871 0 0,0 12-1030 0 0</inkml:trace>
  <inkml:trace contextRef="#ctx0" brushRef="#br0" timeOffset="2544.591">1028 1527 5905 0 0,'0'0'2193'0'0,"0"0"-929"0"0,0 0-264 0 0,0 0-8 0 0,0 0-111 0 0,0 0-145 0 0,195-8-80 0 0,-162 5-56 0 0,0-5-88 0 0,1 5-160 0 0,-1-5-200 0 0,-2 1-280 0 0,-3 0-496 0 0,-4-1-712 0 0,-1 1-1129 0 0,-8 3-1696 0 0,-7 0-2368 0 0</inkml:trace>
  <inkml:trace contextRef="#ctx0" brushRef="#br0" timeOffset="3396.921">606 798 0 0 0,'0'0'352'0'0,"0"-3"1958"0"0,-101 79 3370 0 0,94-69-5577 0 0,0 0 0 0 0,0 0 1 0 0,-1-1-1 0 0,1-1 1 0 0,-1 1-1 0 0,0-1 0 0 0,-1 0 1 0 0,1-1-1 0 0,-1 0 0 0 0,0-1 1 0 0,0 1-1 0 0,-8 0-103 0 0,15-3 74 0 0,-1-1 0 0 0,0 1 0 0 0,0-1 1 0 0,0 0-1 0 0,0 0 0 0 0,1 0 0 0 0,-1 0 0 0 0,0-1 0 0 0,0 1 0 0 0,0-1 0 0 0,1 0 0 0 0,-1 1 1 0 0,0-1-1 0 0,1 0 0 0 0,-1-1 0 0 0,1 1 0 0 0,-1 0 0 0 0,1-1 0 0 0,-1 0 0 0 0,1 1 1 0 0,0-1-1 0 0,0 0 0 0 0,0 0 0 0 0,0 0 0 0 0,0 0 0 0 0,1-1 0 0 0,-1 1 0 0 0,0 0 1 0 0,1-1-1 0 0,0 1 0 0 0,-1-1 0 0 0,1 1 0 0 0,0-1 0 0 0,1 0 0 0 0,-1 0 0 0 0,0 1 0 0 0,1-1 1 0 0,-1 0-1 0 0,1 0 0 0 0,0 0 0 0 0,0 1 0 0 0,0-1 0 0 0,0 0 0 0 0,1 0 0 0 0,0-2-74 0 0,1 0 50 0 0,0-1 0 0 0,0 0 0 0 0,1 1-1 0 0,0 0 1 0 0,0-1 0 0 0,0 1-1 0 0,1 0 1 0 0,-1 1 0 0 0,1-1 0 0 0,1 1-1 0 0,-1-1 1 0 0,0 1 0 0 0,1 1 0 0 0,0-1-1 0 0,0 1 1 0 0,0-1 0 0 0,0 1-1 0 0,1 1 1 0 0,-1-1 0 0 0,6-1-50 0 0,9-7 39 0 0,58-32 277 0 0,-20 13-2626 0 0,-20 7-5537 0 0,-34 19 3737 0 0</inkml:trace>
  <inkml:trace contextRef="#ctx0" brushRef="#br0" timeOffset="4600.745">2399 986 3001 0 0,'0'0'530'0'0,"0"0"-214"0"0,0 0 1 0 0,0 0 307 0 0,0 0 408 0 0,0 0 295 0 0,0 0 104 0 0,0 0-84 0 0,0 0-194 0 0,0 0-187 0 0,0 0-203 0 0,0 0-130 0 0,0 0-70 0 0,37-6-35 0 0,113-18 20 0 0,-20-5 886 0 0,44-11-698 0 0,-154 40-3031 0 0,-37 14-7527 0 0,8-10 4690 0 0</inkml:trace>
  <inkml:trace contextRef="#ctx0" brushRef="#br0" timeOffset="4850.127">2501 1206 3673 0 0,'0'0'972'0'0,"0"0"-193"0"0,0 0 328 0 0,0 0 437 0 0,0 0 223 0 0,0 0 23 0 0,0 0-214 0 0,0 0-297 0 0,0 0-307 0 0,0 0-280 0 0,35-4-219 0 0,111-19-169 0 0,-35-5-16 0 0,3-4-106 0 0,-24 7-2358 0 0,-30 9-4112 0 0,-42 12-2646 0 0</inkml:trace>
  <inkml:trace contextRef="#ctx0" brushRef="#br0" timeOffset="34725.576">3741 665 0 0 0,'0'0'313'0'0,"0"0"572"0"0,0 0 85 0 0,0 0-88 0 0,0 0-86 0 0,0 0-72 0 0,0 0-85 0 0,0 0-93 0 0,-10 1-84 0 0,-31 6-38 0 0,1 29 1117 0 0,30-23-1324 0 0,0 0 0 0 0,1 1 0 0 0,1 0 0 0 0,0 0 0 0 0,1 1 0 0 0,1 0 0 0 0,0 0 0 0 0,1 0 0 0 0,1 1 0 0 0,0 0 0 0 0,1 0 0 0 0,1 0 0 0 0,0 0 0 0 0,1 0 0 0 0,1 2-217 0 0,-1-15 61 0 0,0 0 1 0 0,1 0-1 0 0,-1 0 0 0 0,1 1 1 0 0,0-1-1 0 0,0 0 0 0 0,0 0 1 0 0,1 0-1 0 0,-1 0 0 0 0,1 0 1 0 0,-1 0-1 0 0,1 0 0 0 0,0 0 0 0 0,0 0 1 0 0,0 0-1 0 0,1 0 0 0 0,-1 0 1 0 0,1 0-1 0 0,-1-1 0 0 0,1 1 1 0 0,0-1-1 0 0,0 1 0 0 0,0-1 1 0 0,1 0-1 0 0,-1 0 0 0 0,0 0 0 0 0,1 0 1 0 0,-1 0-1 0 0,1-1 0 0 0,0 1 1 0 0,0-1-1 0 0,-1 1 0 0 0,1-1 1 0 0,0 0-1 0 0,0 0 0 0 0,1 0-61 0 0,7-1 212 0 0,0 0-1 0 0,0 0 1 0 0,1-1-1 0 0,-1-1 1 0 0,0 1-1 0 0,0-2 1 0 0,0 0-1 0 0,-1 0 0 0 0,1-1 1 0 0,-1 0-1 0 0,1-1 1 0 0,-1 0-1 0 0,-1-1 1 0 0,1 0-1 0 0,-1 0 1 0 0,0-1-1 0 0,0 0 1 0 0,-1-1-1 0 0,3-3-211 0 0,12-7 170 0 0,8-6-34 0 0,0-1 1 0 0,-2-2-1 0 0,-1-1 0 0 0,-2-1 1 0 0,0-1-1 0 0,-2-2 0 0 0,-2 0 1 0 0,0-1-1 0 0,-3-2 0 0 0,0 0 1 0 0,-3-1-1 0 0,10-28-136 0 0,-21 45-38 0 0,0 1 0 0 0,-1 0 0 0 0,-1-1 0 0 0,0 0 0 0 0,-2 0 0 0 0,0 0 0 0 0,-1 0 0 0 0,-1 1 0 0 0,-1-1 0 0 0,0 0 0 0 0,-1 0 0 0 0,-2 1 0 0 0,0 0 0 0 0,-3-7 38 0 0,6 20-60 0 0,0 0-1 0 0,0 0 0 0 0,-1 0 1 0 0,0 0-1 0 0,0 0 1 0 0,0 1-1 0 0,-1-1 1 0 0,1 1-1 0 0,-1 0 1 0 0,0 0-1 0 0,-1 1 1 0 0,1-1-1 0 0,0 1 1 0 0,-1 0-1 0 0,0 0 0 0 0,0 0 1 0 0,0 0-1 0 0,0 1 1 0 0,0 0-1 0 0,-1 0 1 0 0,1 1-1 0 0,0-1 1 0 0,-1 1-1 0 0,1 0 1 0 0,-1 1-1 0 0,0-1 0 0 0,1 1 1 0 0,-1 0-1 0 0,1 1 1 0 0,-1-1-1 0 0,0 1 1 0 0,1 0-1 0 0,-1 0 1 0 0,1 1-1 0 0,0 0 1 0 0,0 0-1 0 0,-1 0 1 0 0,1 1 60 0 0,-10 8-9 0 0,1 1 1 0 0,0 0 0 0 0,0 1 0 0 0,1 1 0 0 0,1 0 0 0 0,1 1 0 0 0,0 0 0 0 0,1 1 0 0 0,0 0 0 0 0,1 1 0 0 0,1-1 0 0 0,1 2 0 0 0,0-1 0 0 0,1 1 0 0 0,1 0-1 0 0,1 0 1 0 0,1 1 0 0 0,0-1 0 0 0,1 1 0 0 0,1 17 8 0 0,-1-21 40 0 0,1-1 0 0 0,0 1 0 0 0,2 0 0 0 0,-1 0 1 0 0,2 0-1 0 0,0 0 0 0 0,1-1 0 0 0,0 1 0 0 0,1-1 0 0 0,1 0 0 0 0,0 0 0 0 0,1 0 0 0 0,0-1 0 0 0,1 0 0 0 0,1 0 0 0 0,0-1 0 0 0,0 1 1 0 0,2-2-1 0 0,-1 1 0 0 0,9 6-40 0 0,-3-6 33 0 0,2 0 1 0 0,-1-1-1 0 0,1-1 1 0 0,1 0-1 0 0,0-2 1 0 0,0 0-1 0 0,1 0 1 0 0,0-2-1 0 0,6 1-33 0 0,72-3-2715 0 0,-72-11-4009 0 0,-18 3-1414 0 0</inkml:trace>
  <inkml:trace contextRef="#ctx0" brushRef="#br0" timeOffset="35523.009">4281 853 8 0 0,'0'0'3817'0'0,"0"0"-1929"0"0,0 0-235 0 0,0 0 192 0 0,0 0-40 0 0,0 0-260 0 0,0 0-284 0 0,0 0-225 0 0,0 0-159 0 0,0 0-130 0 0,0 0-147 0 0,31-14-140 0 0,98-46-93 0 0,-63 11 165 0 0,14-39 66 0 0,20-62-696 0 0,-97 145 14 0 0,0-1-1 0 0,-1 1 1 0 0,1-1-1 0 0,-1 0 0 0 0,-1 0 1 0 0,1 0-1 0 0,-1 0 1 0 0,0 0-1 0 0,0 0 0 0 0,0 0 1 0 0,-1-1-1 0 0,0 1 1 0 0,-1 0-1 0 0,1-2 85 0 0,-39 8-2098 0 0,28 9 2014 0 0,1 0-1 0 0,0 0 1 0 0,1 1-1 0 0,-1 0 1 0 0,2 0 0 0 0,0 1-1 0 0,0 1 1 0 0,1-1-1 0 0,0 1 1 0 0,1 0-1 0 0,0 1 1 0 0,1-1-1 0 0,0 1 1 0 0,1 0-1 0 0,-1 11 85 0 0,2-11 44 0 0,0 0-1 0 0,1-1 0 0 0,0 2 1 0 0,1-1-1 0 0,1 0 0 0 0,0 0 1 0 0,1 0-1 0 0,2 12-43 0 0,0-19 123 0 0,0 0 0 0 0,1-1 0 0 0,0 1 0 0 0,0-1 0 0 0,0 0-1 0 0,0 0 1 0 0,1 0 0 0 0,0 0 0 0 0,0-1 0 0 0,1 0 0 0 0,-1 0 0 0 0,1 0-1 0 0,0-1 1 0 0,0 0 0 0 0,0 0 0 0 0,0 0 0 0 0,0-1 0 0 0,1 0 0 0 0,-1 0 0 0 0,1-1-1 0 0,-1 1 1 0 0,1-2 0 0 0,0 1 0 0 0,-1-1 0 0 0,1 0 0 0 0,0 0 0 0 0,-1 0 0 0 0,1-1-1 0 0,0 0 1 0 0,5-2-123 0 0,-1 0 43 0 0,0-1 0 0 0,0 0 0 0 0,0 0 0 0 0,0-1-1 0 0,-1-1 1 0 0,0 1 0 0 0,0-2 0 0 0,0 0 0 0 0,-1 0 0 0 0,0 0 0 0 0,-1-1-1 0 0,1 0 1 0 0,-2-1 0 0 0,1 0 0 0 0,-1 0 0 0 0,5-9-43 0 0,-6 10-101 0 0,-1 0 0 0 0,0 0 0 0 0,0 0 0 0 0,-1-1 0 0 0,0 1 0 0 0,0-1 0 0 0,-1 0 0 0 0,-1 0 1 0 0,1 0-1 0 0,-1-1 0 0 0,-1 1 0 0 0,1-6 101 0 0,-27 27-2553 0 0,20-4 2437 0 0,1 1 0 0 0,-1-1 0 0 0,1 1 0 0 0,0 0 0 0 0,1 0-1 0 0,0 1 1 0 0,1-1 0 0 0,0 1 0 0 0,0-1 0 0 0,1 1 0 0 0,0 7 116 0 0,1-14 10 0 0,1 0 1 0 0,-1 0 0 0 0,1 0-1 0 0,0-1 1 0 0,-1 1 0 0 0,1 0 0 0 0,1 0-1 0 0,-1-1 1 0 0,0 1 0 0 0,1-1-1 0 0,-1 1 1 0 0,1-1 0 0 0,0 0 0 0 0,0 1-1 0 0,0-1 1 0 0,0 0 0 0 0,0 0-1 0 0,0 0 1 0 0,0-1 0 0 0,1 1 0 0 0,-1 0-1 0 0,1-1 1 0 0,-1 1 0 0 0,1-1-1 0 0,0 0 1 0 0,0 0 0 0 0,-1 0-1 0 0,1-1 1 0 0,1 1-11 0 0,87 12 1155 0 0,-75-15-1009 0 0,0 1 0 0 0,0-2 0 0 0,-1 0 0 0 0,1-1 0 0 0,-1-1 0 0 0,0 0 0 0 0,0-1 0 0 0,-1-1-1 0 0,1 0 1 0 0,-1-1 0 0 0,-1 0 0 0 0,0-1 0 0 0,0-1 0 0 0,-1 0 0 0 0,0-1 0 0 0,0 0 0 0 0,-1 0 0 0 0,-1-1 0 0 0,0-1-1 0 0,-1 0 1 0 0,0 0 0 0 0,-1-1 0 0 0,0 0 0 0 0,-1-1 0 0 0,-1 1 0 0 0,-1-1 0 0 0,4-13-146 0 0,-8 26 9 0 0,1 0 1 0 0,-1 0 0 0 0,0 0-1 0 0,0 0 1 0 0,0 0 0 0 0,-1 0-1 0 0,1 0 1 0 0,0 0-1 0 0,-1 0 1 0 0,1 0 0 0 0,-1-1-1 0 0,0 1 1 0 0,0 0-1 0 0,0 0 1 0 0,0 0 0 0 0,0-1-1 0 0,0 1 1 0 0,0 0 0 0 0,-1 0-1 0 0,1 0 1 0 0,-1 0-1 0 0,0-1 1 0 0,0 1 0 0 0,0 0-1 0 0,0 0 1 0 0,0 0 0 0 0,0 1-1 0 0,0-1 1 0 0,0 0-1 0 0,-1 0 1 0 0,1 1 0 0 0,-1-1-1 0 0,1 1 1 0 0,-1-1-1 0 0,0 1 1 0 0,0-1 0 0 0,1 1-1 0 0,-1 0 1 0 0,0 0 0 0 0,0 0-1 0 0,0 0 1 0 0,0 0-1 0 0,-1 1 1 0 0,1-1 0 0 0,0 1-1 0 0,0-1 1 0 0,-1 1-10 0 0,-3 3-41 0 0,0 1 0 0 0,0 0 0 0 0,0 0 0 0 0,1 0 0 0 0,-1 1 0 0 0,1 0 0 0 0,0 0 1 0 0,1 1-1 0 0,-1-1 0 0 0,1 1 0 0 0,0 0 0 0 0,1 0 0 0 0,-1 0 0 0 0,1 0 0 0 0,0 1 0 0 0,1-1 0 0 0,-1 1 0 0 0,1 0 0 0 0,0 4 41 0 0,-1-5-123 0 0,1 0 0 0 0,0-1 0 0 0,0 1 0 0 0,0 0 0 0 0,1 0 0 0 0,0 0 0 0 0,0 1 0 0 0,0-1 0 0 0,1 0 0 0 0,0 0 0 0 0,0 0 0 0 0,1 0 0 0 0,0 1 0 0 0,0-1 0 0 0,0 0 0 0 0,1 0 0 0 0,-1 0 0 0 0,2-1 0 0 0,-1 1 0 0 0,1 0 0 0 0,-1-1 0 0 0,1 1 0 0 0,1-1-1 0 0,-1 0 1 0 0,1 0 0 0 0,0 0 0 0 0,1 0 123 0 0,58 30-3624 0 0,-20-18-3573 0 0,-34-13 2191 0 0</inkml:trace>
  <inkml:trace contextRef="#ctx0" brushRef="#br0" timeOffset="35822.666">3515 1114 4033 0 0,'0'0'1397'0'0,"0"0"158"0"0,32 0 227 0 0,105 0 180 0 0,166-18 4967 0 0,-28-22-3655 0 0,-57 6-1951 0 0,444-34-1210 0 0,-520 61-3979 0 0,0 5-3594 0 0,-118 2-3246 0 0</inkml:trace>
  <inkml:trace contextRef="#ctx0" brushRef="#br0" timeOffset="36512.496">3926 1416 3977 0 0,'0'0'1790'0'0,"0"0"-467"0"0,0 0-14 0 0,0 0 67 0 0,0 0-65 0 0,0 0-193 0 0,0 0-217 0 0,0 0-158 0 0,0 0-119 0 0,0 0-122 0 0,0 0-162 0 0,-31 25-144 0 0,-95 77-84 0 0,123-100-107 0 0,0-1 0 0 0,1 1 0 0 0,-1 0 0 0 0,0 0 0 0 0,1 0-1 0 0,0 0 1 0 0,-1 0 0 0 0,1 0 0 0 0,0 1 0 0 0,0-1 0 0 0,0 1 0 0 0,0-1 0 0 0,1 1 0 0 0,-1 0 0 0 0,1 0-1 0 0,-1 0 1 0 0,1 0 0 0 0,0 0 0 0 0,0 0 0 0 0,1 0 0 0 0,-1 0 0 0 0,0 0 0 0 0,1 0 0 0 0,0 1-5 0 0,0 8 30 0 0,-2-5 40 0 0,0 0 1 0 0,1 0-1 0 0,0 1 0 0 0,1-1 1 0 0,-1 0-1 0 0,2 0 0 0 0,-1 1 1 0 0,1-1-1 0 0,0 0 0 0 0,0 0 1 0 0,1 1-1 0 0,0-1 0 0 0,0 0 1 0 0,0-1-1 0 0,1 1 0 0 0,0 0 1 0 0,1-1-1 0 0,-1 1 0 0 0,1-1 1 0 0,1 0-1 0 0,-1-1 0 0 0,1 1 1 0 0,0-1-1 0 0,0 1 0 0 0,1-2 1 0 0,-1 1-1 0 0,1 0 0 0 0,0-1 1 0 0,0 0-1 0 0,1-1 0 0 0,-1 0 1 0 0,1 1-1 0 0,0-2 0 0 0,2 1-70 0 0,1-1 139 0 0,2 0-1 0 0,-1-1 0 0 0,0 0 0 0 0,0-1 1 0 0,0 0-1 0 0,0-1 0 0 0,0 0 1 0 0,0-1-1 0 0,0 0 0 0 0,0-1 1 0 0,0 0-1 0 0,-1-1 0 0 0,1 0 1 0 0,-1-1-1 0 0,0 0 0 0 0,-1 0 1 0 0,1-1-1 0 0,-1 0 0 0 0,3-3-138 0 0,15-12 137 0 0,-1-2 1 0 0,-1 0-1 0 0,-1-2 0 0 0,-1 0 0 0 0,13-21-137 0 0,-20 28-95 0 0,-1-1 0 0 0,-1-1-1 0 0,0 0 1 0 0,-2-1 0 0 0,-1-1 0 0 0,0 0-1 0 0,-2 0 1 0 0,0-1 0 0 0,-2 0 0 0 0,0-1-1 0 0,-2 1 1 0 0,-1-1 0 0 0,0 0-1 0 0,-2-1 1 0 0,-1 1 0 0 0,-1-19 95 0 0,0 37-53 0 0,-1 0 0 0 0,0 0 0 0 0,0 0 0 0 0,0 0 0 0 0,-1 1 0 0 0,0-1 0 0 0,0 1 0 0 0,0-1 0 0 0,-1 1 0 0 0,0 0 0 0 0,0-1-1 0 0,0 1 1 0 0,0 1 0 0 0,-1-1 0 0 0,0 0 0 0 0,0 1 0 0 0,0 0 0 0 0,-1 0 0 0 0,1 0 0 0 0,-1 1 0 0 0,0-1 0 0 0,0 1 0 0 0,0 0 0 0 0,0 1 0 0 0,-1-1 0 0 0,-4-1 53 0 0,4 4-13 0 0,0 0-1 0 0,0 1 1 0 0,0-1 0 0 0,0 1 0 0 0,0 0-1 0 0,0 1 1 0 0,0-1 0 0 0,0 1-1 0 0,1 1 1 0 0,-1-1 0 0 0,1 1 0 0 0,-1-1-1 0 0,1 2 1 0 0,0-1 0 0 0,0 1-1 0 0,1-1 1 0 0,-1 1 0 0 0,1 0 0 0 0,-1 1-1 0 0,1-1 1 0 0,1 1 0 0 0,-1 0-1 0 0,1 0 1 0 0,0 0 0 0 0,-1 1 13 0 0,-7 13 55 0 0,1 0 0 0 0,1 0 0 0 0,0 1 0 0 0,2 1 0 0 0,0-1 0 0 0,1 1 1 0 0,1 0-1 0 0,1 0 0 0 0,1 1 0 0 0,1-1 0 0 0,1 1 0 0 0,0 0 0 0 0,3 10-55 0 0,-1-22-17 0 0,0-1 0 0 0,1 1 1 0 0,0-1-1 0 0,0 0 0 0 0,1 0 0 0 0,0 0 0 0 0,1 0 1 0 0,0 0-1 0 0,0 0 0 0 0,1-1 0 0 0,0 0 0 0 0,1 0 0 0 0,-1-1 1 0 0,1 1-1 0 0,1-1 0 0 0,0 0 0 0 0,0-1 0 0 0,0 0 1 0 0,1 0-1 0 0,-1 0 0 0 0,1-1 0 0 0,1 0 0 0 0,-1-1 1 0 0,1 0-1 0 0,0 0 0 0 0,0-1 0 0 0,0 0 0 0 0,0 0 1 0 0,0-1-1 0 0,1 0 0 0 0,-1-1 0 0 0,1 0 0 0 0,4-1 17 0 0,-2 0-220 0 0,88-15-5092 0 0,-53-6-2652 0 0,-31 13 3059 0 0</inkml:trace>
  <inkml:trace contextRef="#ctx0" brushRef="#br0" timeOffset="36807.412">4631 1214 4513 0 0,'0'0'2543'0'0,"0"0"-1411"0"0,0 0-319 0 0,0 0 113 0 0,0 0 109 0 0,0 0 8 0 0,0 0-73 0 0,-16 32-127 0 0,-49 103-183 0 0,41-60 17 0 0,24-63-594 0 0,-1-4-21 0 0,0 0 1 0 0,0-1 0 0 0,1 1-1 0 0,0 0 1 0 0,0-1-1 0 0,1 1 1 0 0,0 0-1 0 0,0-1 1 0 0,1 1-1 0 0,0-1 1 0 0,1 1 0 0 0,-1-1-1 0 0,1 0 1 0 0,1 0-1 0 0,-1 0 1 0 0,1-1-1 0 0,0 1 1 0 0,1-1-1 0 0,0 0 1 0 0,-1 0 0 0 0,3 1-63 0 0,2-1 153 0 0,1 0 1 0 0,0-1-1 0 0,0 0 1 0 0,0 0-1 0 0,1-1 1 0 0,0 0-1 0 0,0-1 1 0 0,0-1-1 0 0,0 1 1 0 0,0-2-1 0 0,1 0 1 0 0,-1 0-1 0 0,0-1 1 0 0,1 0-1 0 0,-1-1 1 0 0,0 0-1 0 0,1-1 1 0 0,-1 0-1 0 0,0-1 1 0 0,0 0-1 0 0,0-1 1 0 0,-1 0 0 0 0,1 0-1 0 0,-1-1 1 0 0,0-1-1 0 0,2-1-153 0 0,-3 1-64 0 0,1 0-1 0 0,-1 0 1 0 0,-1-1-1 0 0,1 0 1 0 0,-1 0-1 0 0,0-1 1 0 0,-1 0 0 0 0,0-1-1 0 0,0 0 1 0 0,-1 0-1 0 0,0 0 1 0 0,0-1-1 0 0,-1 1 1 0 0,0-1-1 0 0,-1-1 1 0 0,0 1 0 0 0,-1-1-1 0 0,0 1 1 0 0,-1-1-1 0 0,0 0 1 0 0,-1 0-1 0 0,0 0 1 0 0,0 0 0 0 0,-1 0-1 0 0,-1-8 65 0 0,-20-14-3669 0 0,3 16-2512 0 0,6 8-2901 0 0</inkml:trace>
  <inkml:trace contextRef="#ctx0" brushRef="#br0" timeOffset="37089.41">4441 1541 1064 0 0,'0'0'1961'0'0,"0"0"256"0"0,0 0 319 0 0,0 0 35 0 0,0 0-300 0 0,0 0-376 0 0,0 0-371 0 0,0 0-306 0 0,0 0-226 0 0,32-7-204 0 0,100-27-182 0 0,15-5 1601 0 0,-82 38-1265 0 0,5 35-273 0 0,-57-29-899 0 0,1-2-1 0 0,0 0 1 0 0,-1 0-1 0 0,1-1 1 0 0,0-1-1 0 0,0 0 1 0 0,0-1-1 0 0,0 0 1 0 0,1-2-1 0 0,-2 1 1 0 0,10-3 230 0 0,8-4-4040 0 0,-17 3-844 0 0,-8 3 1592 0 0,5-2-5418 0 0</inkml:trace>
  <inkml:trace contextRef="#ctx0" brushRef="#br0" timeOffset="37957.445">4883 1416 0 0 0,'0'0'603'0'0,"0"0"145"0"0,11-4 2325 0 0,-7 2 1914 0 0,-4 1-4181 0 0,-14-37 4681 0 0,-32-14-4157 0 0,41 46-1124 0 0,-113-63 10 0 0,32 51-1895 0 0,56 19-1467 0 0,3 4-3473 0 0,16-1 607 0 0</inkml:trace>
  <inkml:trace contextRef="#ctx0" brushRef="#br0" timeOffset="41815.047">5411 83 0 0 0,'0'0'812'0'0,"0"0"32"0"0,0 0 79 0 0,0 0 73 0 0,0 0 71 0 0,0 0 10 0 0,0 0-52 0 0,0 0-69 0 0,0 0-117 0 0,0 0-141 0 0,0-7-161 0 0,-1-22-123 0 0,0 21-84 0 0,1 8-23 0 0,0 0 20 0 0,0 0-3 0 0,12 22 1191 0 0,46 130 904 0 0,-30-84-1964 0 0,-1-7-318 0 0,-3 1-1 0 0,-3 1 1 0 0,-2 1-1 0 0,-3 1 1 0 0,2 34-137 0 0,-9-8 50 0 0,-4 1 1 0 0,-5-1 0 0 0,-3 10-51 0 0,-1-68 58 0 0,-1 0 0 0 0,-2-1 0 0 0,-1 1 1 0 0,-1-1-1 0 0,-2-1 0 0 0,-1 0 1 0 0,-1 0-1 0 0,-2-2 0 0 0,-1 1 0 0 0,-1-2 1 0 0,-2 0-1 0 0,0-1 0 0 0,-6 3-58 0 0,-24 25-488 0 0,-3-2-1 0 0,-1-2 0 0 0,-3-3 1 0 0,-2-2-1 0 0,-27 13 489 0 0,56-37-3539 0 0,10-8-2068 0 0,11-9-261 0 0</inkml:trace>
  <inkml:trace contextRef="#ctx0" brushRef="#br0" timeOffset="42646.488">3430 61 0 0 0,'0'0'383'0'0,"0"0"378"0"0,0 0 75 0 0,0 0-105 0 0,0 0-143 0 0,0 0-121 0 0,-2-4-65 0 0,-8-13-13 0 0,-15 35 1983 0 0,2 18-1317 0 0,2 0 0 0 0,1 1 0 0 0,1 2 0 0 0,3 0-1 0 0,1 0 1 0 0,-3 17-1055 0 0,-3 27 741 0 0,4 1 0 0 0,4 1-1 0 0,3 0 1 0 0,2 44-741 0 0,7 186 860 0 0,5-256-804 0 0,2 0-1 0 0,2 0 1 0 0,3-1-1 0 0,3 0 1 0 0,2-1-1 0 0,2-1 1 0 0,3-1-1 0 0,3 0 1 0 0,1-2-1 0 0,3-1 1 0 0,13 15-56 0 0,-28-47-21 0 0,1-1-1 0 0,0 0 1 0 0,2-2 0 0 0,0 1 0 0 0,1-2 0 0 0,1 0 0 0 0,0-1-1 0 0,8 3 22 0 0,37 11-2024 0 0,-41-25-1436 0 0,0-2-3525 0 0,-13-2 1932 0 0</inkml:trace>
  <inkml:trace contextRef="#ctx0" brushRef="#br0" timeOffset="43682.439">5868 54 0 0 0,'0'0'413'0'0,"0"0"482"0"0,0 0 307 0 0,0 0 119 0 0,0 0-34 0 0,0 0-102 0 0,0 0-114 0 0,0 0-115 0 0,0 0-93 0 0,-5 9-62 0 0,-33 80 2767 0 0,-9 89 143 0 0,-11 176-1317 0 0,35-183-1666 0 0,7 1 0 0 0,8 0 0 0 0,8 37-728 0 0,6-144 275 0 0,3-1 0 0 0,3 0 0 0 0,2-1 0 0 0,3 0 0 0 0,7 8-275 0 0,-24-65 39 0 0,1 1-1 0 0,0-1 1 0 0,1 0-1 0 0,0 0 0 0 0,0 0 1 0 0,0 0-1 0 0,1 0 1 0 0,-1-1-1 0 0,2 1 1 0 0,-1-1-1 0 0,0 1 1 0 0,1-1-1 0 0,0 0 0 0 0,0-1 1 0 0,1 1-1 0 0,-1-1 1 0 0,1 1-1 0 0,0-1 1 0 0,0-1-1 0 0,0 1 0 0 0,1-1 1 0 0,-1 0-1 0 0,1 0 1 0 0,0-1-1 0 0,0 1 1 0 0,0-1-1 0 0,0-1 1 0 0,6 2-39 0 0,-8-3-24 0 0,1 0 0 0 0,0 0 0 0 0,-1-1 0 0 0,1 1 0 0 0,0-1 0 0 0,-1 0 0 0 0,1-1 0 0 0,-1 1 0 0 0,0-1 0 0 0,1 0 0 0 0,-1 0 0 0 0,0 0 0 0 0,0 0 0 0 0,0-1 0 0 0,0 0 0 0 0,0 0 0 0 0,-1 0 0 0 0,1 0 1 0 0,-1 0-1 0 0,0-1 0 0 0,0 1 0 0 0,0-1 0 0 0,1-2 24 0 0,20-37-2271 0 0,-15 13-6887 0 0,-7 22-1757 0 0</inkml:trace>
  <inkml:trace contextRef="#ctx0" brushRef="#br0" timeOffset="45062.42">6159 581 0 0 0,'0'0'960'0'0,"0"0"278"0"0,0 0 157 0 0,0 0 41 0 0,0 0-68 0 0,0 0-142 0 0,0 0-135 0 0,0 0-167 0 0,0 0-129 0 0,0 0-98 0 0,-4-3-56 0 0,3 2-638 0 0,1 1 48 0 0,-1-1-1 0 0,0 0 1 0 0,0 1 0 0 0,1-1 0 0 0,-1 0-1 0 0,0 1 1 0 0,0-1 0 0 0,0 1 0 0 0,0 0 0 0 0,1-1-1 0 0,-1 1 1 0 0,0 0 0 0 0,0-1 0 0 0,0 1 0 0 0,0 0-1 0 0,0 0 1 0 0,0 0 0 0 0,0 0 0 0 0,0 0 0 0 0,0 0-1 0 0,0 0 1 0 0,0 0 0 0 0,0 0 0 0 0,0 0 0 0 0,0 0-1 0 0,0 1 1 0 0,0-1 0 0 0,0 0 0 0 0,0 1-1 0 0,0-1 1 0 0,1 1 0 0 0,-1-1 0 0 0,0 1 0 0 0,0-1-1 0 0,0 1 1 0 0,1 0 0 0 0,-1-1 0 0 0,0 1 0 0 0,1 0-1 0 0,-1 0 1 0 0,0-1 0 0 0,1 2-51 0 0,-11 9 173 0 0,2 0 0 0 0,-1 1-1 0 0,1 0 1 0 0,1 1 0 0 0,0 0 0 0 0,1 0 0 0 0,1 1 0 0 0,0 0 0 0 0,1 0-1 0 0,0 1 1 0 0,1-1 0 0 0,0 1 0 0 0,2 0 0 0 0,-1 0 0 0 0,2 0-1 0 0,0 0 1 0 0,1 0 0 0 0,1 0 0 0 0,0 0 0 0 0,2 7-173 0 0,-3-16 58 0 0,1-1 0 0 0,-1 0 0 0 0,1 0 0 0 0,1 0 1 0 0,-1 0-1 0 0,1 0 0 0 0,0 0 0 0 0,0 0 0 0 0,0-1 0 0 0,1 1 1 0 0,-1-1-1 0 0,1 1 0 0 0,1-1 0 0 0,-1 0 0 0 0,0 0 0 0 0,1 0 1 0 0,0-1-1 0 0,0 1 0 0 0,0-1 0 0 0,0 0 0 0 0,0 0 1 0 0,1-1-1 0 0,-1 1 0 0 0,1-1 0 0 0,0 0 0 0 0,0 0 0 0 0,0 0 1 0 0,0-1-1 0 0,0 0 0 0 0,0 0 0 0 0,0 0 0 0 0,0 0 0 0 0,0-1 1 0 0,1 0-1 0 0,-1 0 0 0 0,0 0 0 0 0,3-1-58 0 0,14-6 184 0 0,0-1 1 0 0,-1 0-1 0 0,0-1 0 0 0,-1-2 1 0 0,0 0-1 0 0,0-1 0 0 0,-2-1 1 0 0,1-1-1 0 0,-1 0 0 0 0,-1-1 1 0 0,-1-1-1 0 0,0-1 0 0 0,-1 0 1 0 0,11-18-185 0 0,-10 14 86 0 0,0-1 0 0 0,-2-1 0 0 0,0-1 0 0 0,-1 0 0 0 0,-2-1 0 0 0,0 0 0 0 0,-2 0 0 0 0,0-5-86 0 0,-6 19-43 0 0,-2-1 0 0 0,1 0 0 0 0,-2 1 1 0 0,1-1-1 0 0,-2 0 0 0 0,0 0 0 0 0,0 1 0 0 0,-1-1 0 0 0,0 0 1 0 0,-1 1-1 0 0,0 0 0 0 0,-1-1 0 0 0,0 1 0 0 0,-1 1 1 0 0,0-1-1 0 0,-1 1 0 0 0,0 0 0 0 0,-1 0 0 0 0,0 0 0 0 0,0 1 1 0 0,-1 0-1 0 0,0 1 0 0 0,-1 0 0 0 0,0 0 0 0 0,0 1 1 0 0,0 0-1 0 0,-1 0 0 0 0,-8-3 43 0 0,12 6-46 0 0,0 0 1 0 0,-1 1-1 0 0,0 0 1 0 0,0 0-1 0 0,0 1 1 0 0,0 0-1 0 0,0 0 0 0 0,0 0 1 0 0,0 1-1 0 0,-1 0 1 0 0,1 0-1 0 0,0 1 1 0 0,-1 0-1 0 0,1 1 1 0 0,0-1-1 0 0,-1 1 0 0 0,1 1 1 0 0,0-1-1 0 0,0 1 1 0 0,0 1-1 0 0,0-1 1 0 0,0 1-1 0 0,0 0 1 0 0,1 1-1 0 0,-5 2 46 0 0,0 3-10 0 0,0 1 1 0 0,1 0-1 0 0,0 1 0 0 0,1 0 0 0 0,0 0 1 0 0,0 1-1 0 0,1 0 0 0 0,1 0 0 0 0,0 1 1 0 0,1 0-1 0 0,0 0 0 0 0,1 1 0 0 0,1 0 1 0 0,0 0-1 0 0,0 0 0 0 0,2 0 0 0 0,0 0 1 0 0,0 1-1 0 0,1-1 0 0 0,1 1 0 0 0,1-1 1 0 0,0 0-1 0 0,1 3 10 0 0,0-6 40 0 0,1 0 0 0 0,1-1 1 0 0,-1 1-1 0 0,2-1 0 0 0,-1 0 1 0 0,2 0-1 0 0,-1 0 0 0 0,1-1 0 0 0,1 0 1 0 0,-1 0-1 0 0,2 0 0 0 0,-1-1 0 0 0,1 0 1 0 0,0-1-1 0 0,1 1 0 0 0,0-2 0 0 0,0 1 1 0 0,0-1-1 0 0,1-1 0 0 0,8 4-40 0 0,3 1 107 0 0,0-1 1 0 0,1-1-1 0 0,0 0 0 0 0,0-2 1 0 0,1-1-1 0 0,-1-1 0 0 0,1-1 1 0 0,0-1-1 0 0,14 0-107 0 0,-35-2-37 0 0,11 1 68 0 0,1-1 0 0 0,-1 0-1 0 0,0-1 1 0 0,0-1 0 0 0,0 0 0 0 0,-1 0 0 0 0,1-1 0 0 0,0-1-1 0 0,-1 0 1 0 0,5-3-31 0 0,26-38-3580 0 0,-42 40 2303 0 0,-1 5-8464 0 0,0 0 9712 0 0,0 0-7609 0 0</inkml:trace>
  <inkml:trace contextRef="#ctx0" brushRef="#br0" timeOffset="45425.437">6934 345 5761 0 0,'0'0'1295'0'0,"0"0"-43"0"0,0 0-21 0 0,0 0 24 0 0,0 0-40 0 0,0 0-109 0 0,0 0-169 0 0,0 0-144 0 0,0 0-137 0 0,0 0-136 0 0,-31 31-131 0 0,-95 100-105 0 0,122-129-268 0 0,1 1 0 0 0,0 0-1 0 0,0 0 1 0 0,0 0-1 0 0,0 0 1 0 0,0 0 0 0 0,1 1-1 0 0,-1-1 1 0 0,1 1 0 0 0,0-1-1 0 0,0 1 1 0 0,0 0 0 0 0,1 0-1 0 0,-1 0 1 0 0,1 0 0 0 0,0 0-1 0 0,0 0 1 0 0,1 1 0 0 0,-1-1-1 0 0,1 0-15 0 0,-1 9 77 0 0,0-2 3 0 0,-1-1 0 0 0,2 1-1 0 0,-1-1 1 0 0,1 1 0 0 0,1-1 0 0 0,0 1 0 0 0,1-1 0 0 0,-1 0 0 0 0,2 1 0 0 0,0-1 0 0 0,0 0 0 0 0,1 0 0 0 0,0-1 0 0 0,0 1 0 0 0,1-1 0 0 0,1 0 0 0 0,4 7-80 0 0,-2-7 155 0 0,0-1 1 0 0,1 0-1 0 0,0 0 1 0 0,0-1-1 0 0,1 0 1 0 0,-1 0 0 0 0,2-1-1 0 0,-1-1 1 0 0,0 0-1 0 0,1 0 1 0 0,0-1-1 0 0,0 0 1 0 0,1-1-1 0 0,-1 0 1 0 0,1-1 0 0 0,-1 0-1 0 0,1-1 1 0 0,0 0-1 0 0,-1-1 1 0 0,1-1-1 0 0,0 1 1 0 0,0-2-1 0 0,-1 0 1 0 0,1 0 0 0 0,-1-1-1 0 0,0 0 1 0 0,0-1-1 0 0,2-1-155 0 0,1 0 78 0 0,0-1-1 0 0,0-1 1 0 0,-1 0-1 0 0,1-1 1 0 0,-2 0-1 0 0,1-1 1 0 0,-1 0-1 0 0,0-1 1 0 0,-1-1-1 0 0,0 0 1 0 0,-1 0-1 0 0,0-1 1 0 0,-1 0-1 0 0,0-1 1 0 0,-1 0-1 0 0,-1 0 1 0 0,0-1-1 0 0,0 1 1 0 0,-2-2-1 0 0,0 1 1 0 0,0-1-1 0 0,-1 0 1 0 0,-1 1-1 0 0,0-2 1 0 0,-1-8-78 0 0,-3 17-92 0 0,0 1 0 0 0,-1-1 0 0 0,0 1-1 0 0,0-1 1 0 0,0 1 0 0 0,-1 0 0 0 0,0 0 0 0 0,0 0 0 0 0,0 0 0 0 0,-1 0-1 0 0,0 1 1 0 0,0-1 0 0 0,-1 1 0 0 0,0 0 0 0 0,1 1 0 0 0,-1-1 0 0 0,-1 1 0 0 0,1 0-1 0 0,-1 0 1 0 0,0 1 0 0 0,-4-3 92 0 0,-7-3-515 0 0,0 1-1 0 0,0 1 0 0 0,0 1 1 0 0,-1 0-1 0 0,0 1 1 0 0,0 1-1 0 0,-7 0 516 0 0,9 1-855 0 0,-1 2 0 0 0,1 0 0 0 0,0 1 0 0 0,-1 1 0 0 0,1 0 0 0 0,0 1 0 0 0,-14 4 855 0 0,-61 25-9093 0 0,67-19 4979 0 0</inkml:trace>
  <inkml:trace contextRef="#ctx0" brushRef="#br0" timeOffset="45763.302">6735 702 2465 0 0,'0'0'2507'0'0,"0"0"-623"0"0,0 0-284 0 0,0 0-170 0 0,0 0-106 0 0,0 0-127 0 0,0 0-113 0 0,0 0-67 0 0,0 0-76 0 0,0 0-77 0 0,0 0-103 0 0,0 0-105 0 0,0 0-102 0 0,19-25-89 0 0,58-76-57 0 0,-57 76-54 0 0,-20 25 15 0 0,0 0-50 0 0,0 0-78 0 0,0 0-90 0 0,0 0-144 0 0,24 8-66 0 0,108 29 2439 0 0,-97-31-1901 0 0,107 20 799 0 0,-89-25-1600 0 0,-42-1-3915 0 0,0-1-4200 0 0,-7 1-2139 0 0</inkml:trace>
  <inkml:trace contextRef="#ctx0" brushRef="#br0" timeOffset="46163.521">5960 1184 4105 0 0,'0'0'1276'0'0,"0"0"-238"0"0,0 0-162 0 0,0 0 35 0 0,0 0 94 0 0,0 0 169 0 0,0 0 129 0 0,0 0 34 0 0,0 0-56 0 0,0 0-141 0 0,0 0-166 0 0,31 7-141 0 0,102 20-90 0 0,-35-24 365 0 0,-78-7-863 0 0,391-66 2324 0 0,-323 56-2538 0 0,66-12-1147 0 0,2 6 1 0 0,115 3 1115 0 0,-210 17-2076 0 0,-18 0-1039 0 0,-1 0-4381 0 0,-24 0 465 0 0</inkml:trace>
  <inkml:trace contextRef="#ctx0" brushRef="#br0" timeOffset="46860.369">6657 1435 3129 0 0,'0'0'2572'0'0,"0"0"-839"0"0,0 0-301 0 0,0 0-33 0 0,0 0-67 0 0,0 0-164 0 0,0 0-203 0 0,0 0-153 0 0,0 0-99 0 0,0 0-111 0 0,0 0-116 0 0,0 0-119 0 0,0 0-111 0 0,-31 11-44 0 0,-100 38-9 0 0,73-13 158 0 0,53-29-281 0 0,-2 2-47 0 0,0-1 0 0 0,1 1-1 0 0,0 0 1 0 0,1 0 0 0 0,0 0-1 0 0,1 1 1 0 0,0 0 0 0 0,0 0-1 0 0,1 0 1 0 0,0 0-1 0 0,0 0 1 0 0,2 1 0 0 0,-1-1-1 0 0,1 1 1 0 0,1-1 0 0 0,0 1-1 0 0,0 0 1 0 0,1-1 0 0 0,2 8-33 0 0,1-12 99 0 0,0-1 1 0 0,1 1 0 0 0,0-1-1 0 0,1 0 1 0 0,-1-1 0 0 0,1 1 0 0 0,-1-1-1 0 0,1 0 1 0 0,1-1 0 0 0,-1 0-1 0 0,0 0 1 0 0,1 0 0 0 0,0 0-1 0 0,-1-1 1 0 0,1 0 0 0 0,0-1 0 0 0,0 0-1 0 0,0 0 1 0 0,0 0 0 0 0,1-1-1 0 0,-1 0 1 0 0,0 0 0 0 0,0 0-1 0 0,0-1 1 0 0,0-1 0 0 0,0 1 0 0 0,0-1-1 0 0,0 0 1 0 0,2-1-100 0 0,18-9 199 0 0,-1-1 0 0 0,0-1 0 0 0,-1-1 0 0 0,0-1 0 0 0,-1-1 0 0 0,-1-2 0 0 0,-1 0 0 0 0,-1-1 0 0 0,0-1 1 0 0,-2-1-1 0 0,0-1 0 0 0,-1-1 0 0 0,-2 0 0 0 0,0-1 0 0 0,10-25-199 0 0,-20 40-68 0 0,0 0 0 0 0,-1 0 0 0 0,0-1 0 0 0,-1 0 0 0 0,0 1 0 0 0,0-2 0 0 0,-2 1 0 0 0,1 0 0 0 0,-1 0 0 0 0,-1-1 0 0 0,0 1 0 0 0,-1-1 0 0 0,0 0 0 0 0,0 1 0 0 0,-1-1 0 0 0,-1 1 1 0 0,0 0-1 0 0,-1-1 0 0 0,0 1 0 0 0,0 0 0 0 0,-1 0 0 0 0,-1 1 0 0 0,0-1 0 0 0,0 1 0 0 0,-3-2 68 0 0,5 9-66 0 0,-1 0 1 0 0,1 0 0 0 0,-1 1-1 0 0,0-1 1 0 0,0 1 0 0 0,0 0-1 0 0,0 0 1 0 0,0 0 0 0 0,-1 1-1 0 0,1 0 1 0 0,0 0 0 0 0,-1 0-1 0 0,1 0 1 0 0,-1 0 0 0 0,1 1-1 0 0,-1 0 1 0 0,1 0 0 0 0,-1 0-1 0 0,1 1 1 0 0,-1 0 0 0 0,1-1-1 0 0,-1 1 1 0 0,1 1-1 0 0,0-1 1 0 0,-1 1 0 0 0,1 0-1 0 0,0 0 1 0 0,0 0 0 0 0,0 0-1 0 0,0 1 1 0 0,1-1 0 0 0,-4 4 65 0 0,-2 2 5 0 0,0 0 1 0 0,0 1 0 0 0,1 0-1 0 0,0 1 1 0 0,1-1 0 0 0,0 1-1 0 0,0 1 1 0 0,1-1 0 0 0,1 1-1 0 0,0 0 1 0 0,0 1 0 0 0,1-1-1 0 0,0 1 1 0 0,1 0 0 0 0,1 0-1 0 0,0 0 1 0 0,0 0-1 0 0,1 0 1 0 0,1 1 0 0 0,0-1-1 0 0,1 9-5 0 0,1-12 38 0 0,0-1-1 0 0,0 0 0 0 0,1 0 0 0 0,0 0 0 0 0,0 0 0 0 0,1-1 1 0 0,0 1-1 0 0,0-1 0 0 0,0 0 0 0 0,1 0 0 0 0,0-1 0 0 0,1 1 1 0 0,0-1-1 0 0,0 0 0 0 0,0 0 0 0 0,1-1 0 0 0,-1 0 0 0 0,1 0 1 0 0,0-1-1 0 0,3 2-37 0 0,160 65 721 0 0,-158-67-675 0 0,58 18-2218 0 0,-67-14-12441 0 0,-3-8 9239 0 0</inkml:trace>
  <inkml:trace contextRef="#ctx0" brushRef="#br0" timeOffset="47946.943">7293 1210 1240 0 0,'0'0'2267'0'0,"0"0"-501"0"0,0 0-256 0 0,0 0-66 0 0,0 0 23 0 0,0 0-29 0 0,0 0-122 0 0,0 0-157 0 0,0 0-162 0 0,0 0-152 0 0,0 0-187 0 0,0 0-149 0 0,1-2-117 0 0,0 2-361 0 0,-1 0 0 0 0,1 0 0 0 0,-1 0 0 0 0,1-1 0 0 0,-1 1 0 0 0,1 0 0 0 0,-1 0 0 0 0,1 0 0 0 0,0 0 0 0 0,-1 0 0 0 0,1 0 0 0 0,-1 0 0 0 0,1 1 0 0 0,-1-1 0 0 0,1 0 0 0 0,-1 0 0 0 0,1 0 0 0 0,-1 0 0 0 0,1 1 0 0 0,-1-1 0 0 0,0 0 0 0 0,1 0 0 0 0,-1 1 0 0 0,1-1 0 0 0,-1 0 0 0 0,1 1 0 0 0,-1-1 0 0 0,0 0 0 0 0,1 1 0 0 0,-1-1 0 0 0,0 1 0 0 0,1-1 0 0 0,-1 1 0 0 0,0-1 0 0 0,0 0 0 0 0,0 1 0 0 0,1-1 0 0 0,-1 1 0 0 0,0-1 0 0 0,0 1 0 0 0,0-1 0 0 0,0 1 0 0 0,0 0 0 0 0,0-1 0 0 0,0 1 0 0 0,0-1 0 0 0,0 1 0 0 0,0-1 0 0 0,0 1 0 0 0,0-1 0 0 0,0 1 0 0 0,0-1 0 0 0,-1 1 0 0 0,1-1 0 0 0,0 1 0 0 0,0-1 0 0 0,-1 1 0 0 0,1-1 0 0 0,0 0 0 0 0,0 1 0 0 0,-1-1 0 0 0,1 1 0 0 0,0-1 0 0 0,-1 0 0 0 0,1 1 0 0 0,-1-1 0 0 0,1 1-31 0 0,-1 5 42 0 0,0 13 114 0 0,-2 0 1 0 0,-1 0-1 0 0,0 0 1 0 0,-1-1-1 0 0,-1 0 1 0 0,-1 0-1 0 0,0 0 0 0 0,-9 13-156 0 0,-4 15 29 0 0,1-7-86 0 0,13-31 58 0 0,2 1 1 0 0,-1-1-1 0 0,1 1 0 0 0,0 1 1 0 0,1-1-1 0 0,0 0 0 0 0,0 1 0 0 0,1-1 1 0 0,1 1-1 0 0,-1 0 0 0 0,1 0 1 0 0,1-1-1 0 0,0 1-1 0 0,2-7 41 0 0,0-2 1 0 0,0 1-1 0 0,0 0 1 0 0,1 0-1 0 0,-1-1 0 0 0,1 1 1 0 0,-1-1-1 0 0,1 0 1 0 0,-1 1-1 0 0,1-1 0 0 0,0-1 1 0 0,-1 1-1 0 0,1 0 0 0 0,0-1 1 0 0,0 1-1 0 0,-1-1 1 0 0,1 0-1 0 0,0 0 0 0 0,0 0 1 0 0,0 0-1 0 0,0 0 1 0 0,-1-1-1 0 0,1 1 0 0 0,2-1-41 0 0,5 0 182 0 0,116-36 645 0 0,-45 4-1021 0 0,-64 17-1500 0 0,-22-5-5623 0 0,2 18 2221 0 0,2-1-2972 0 0</inkml:trace>
  <inkml:trace contextRef="#ctx0" brushRef="#br0" timeOffset="48191.717">7020 1413 8138 0 0,'0'0'1040'0'0,"0"0"-129"0"0,0 0 113 0 0,0 0 139 0 0,0 0-53 0 0,0 0-145 0 0,0 0-159 0 0,0 0-132 0 0,0 0-91 0 0,35 3-117 0 0,113 8-114 0 0,-45-22 90 0 0,-81 7-739 0 0,141-29 484 0 0,-110 18-2872 0 0,-2-3-3467 0 0,-33 11-2575 0 0</inkml:trace>
  <inkml:trace contextRef="#ctx0" brushRef="#br0" timeOffset="49060.422">7528 36 0 0 0,'0'0'556'0'0,"0"0"575"0"0,0 0 213 0 0,0 0 74 0 0,0 0 2 0 0,0 0-61 0 0,0 0-95 0 0,0 0-142 0 0,0 0-86 0 0,-3-7-48 0 0,-9-17-34 0 0,21 19 2543 0 0,53 105 116 0 0,-24-15-3194 0 0,-3 2 0 0 0,-4 1 0 0 0,-4 1 1 0 0,-4 2-1 0 0,3 41-419 0 0,-8-28-77 0 0,-5 1-1 0 0,-4 1 1 0 0,-5-1 0 0 0,-6 42 77 0 0,-5-101 33 0 0,-2 0 1 0 0,-2-1-1 0 0,-2 0 1 0 0,-1-1 0 0 0,-4 2-34 0 0,9-24-20 0 0,0-1 0 0 0,-2 0 0 0 0,-1 0 0 0 0,0-1 1 0 0,-1-1-1 0 0,-1 0 0 0 0,-1 0 0 0 0,-1-2 0 0 0,-1 0 1 0 0,0-1-1 0 0,-1 0 0 0 0,-2 0 20 0 0,-6 2-1171 0 0,0 0 0 0 0,-1-2 0 0 0,0-1 1 0 0,-1-1-1 0 0,-17 4 1171 0 0,-3 3-7746 0 0,33-16-73 0 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34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652 483 0 0 0,'0'0'168'0'0,"0"0"397"0"0,0 0 50 0 0,0 0 107 0 0,0 0 238 0 0,0 0 199 0 0,0 0 93 0 0,0 0 191 0 0,0 0 147 0 0,0 0 22 0 0,0 0-74 0 0,9-7-298 0 0,29-23-330 0 0,-30 22 4265 0 0,-12 8-4308 0 0,-10 5-1348 0 0,-75 41 789 0 0,-2-4 0 0 0,-2-4 0 0 0,-67 16-308 0 0,80-29 688 0 0,79-24-663 0 0,1-1-42 0 0,0 0-28 0 0,0 0-66 0 0,30 0-321 0 0,-10-2 425 0 0,0 2 0 0 0,0 1 1 0 0,0 0-1 0 0,0 2 0 0 0,0 0 0 0 0,-1 1 0 0 0,12 4 7 0 0,-30-6 10 0 0,1 0 1 0 0,-1 0-1 0 0,1 0 0 0 0,-1 0 0 0 0,0 0 1 0 0,0 0-1 0 0,0 0 0 0 0,0 0 1 0 0,0 0-1 0 0,-1 0 0 0 0,1 1 0 0 0,-1-1 1 0 0,1 0-1 0 0,-1 1 0 0 0,0-1 0 0 0,0 0 1 0 0,0 1-1 0 0,0-1 0 0 0,0 0 1 0 0,-1 1-1 0 0,1-1 0 0 0,-1 0 0 0 0,1 0 1 0 0,-1 1-1 0 0,0-1 0 0 0,0 0 1 0 0,0 0-1 0 0,0 0 0 0 0,0 0 0 0 0,0 0 1 0 0,-1 0-1 0 0,1 0 0 0 0,-1-1 0 0 0,1 1 1 0 0,-1 0-1 0 0,0-1 0 0 0,1 1 1 0 0,-1-1-1 0 0,0 1 0 0 0,0-1 0 0 0,-2 0-10 0 0,0 5 10 0 0,-142 151 347 0 0,107-119-286 0 0,1 2 0 0 0,2 1 0 0 0,2 1 0 0 0,-18 31-71 0 0,51-69 7 0 0,-1-1 1 0 0,1 0-1 0 0,0 1 0 0 0,-1 0 0 0 0,2-1 0 0 0,-1 1 1 0 0,0 0-1 0 0,1-1 0 0 0,-1 1 0 0 0,1 0 0 0 0,0-1 1 0 0,1 1-1 0 0,-1 0 0 0 0,0-1 0 0 0,1 1 0 0 0,0 0 1 0 0,0-1-1 0 0,0 1 0 0 0,1-1 0 0 0,-1 1 0 0 0,1-1 1 0 0,-1 0-1 0 0,1 1 0 0 0,0-1 0 0 0,0 0 0 0 0,1 0 1 0 0,-1 0-1 0 0,1-1 0 0 0,-1 1 0 0 0,1-1 0 0 0,0 1 0 0 0,0-1 1 0 0,0 0-1 0 0,0 0 0 0 0,1 0 0 0 0,-1 0 0 0 0,0-1 1 0 0,1 1-1 0 0,-1-1 0 0 0,1 0 0 0 0,-1 0 0 0 0,1 0 1 0 0,0-1-1 0 0,-1 1 0 0 0,1-1 0 0 0,0 0 0 0 0,0 0 1 0 0,2-1-8 0 0,30 5 104 0 0,1-3 0 0 0,-1-1 1 0 0,1-2-1 0 0,-1-1 0 0 0,0-2 1 0 0,0-1-1 0 0,0-2 0 0 0,20-8-104 0 0,3-6-1665 0 0,-58 22 698 0 0,-3-18-9323 0 0,0 14 641 0 0</inkml:trace>
  <inkml:trace contextRef="#ctx0" brushRef="#br0" timeOffset="334.96">142 1 8386 0 0,'0'0'1044'0'0,"0"0"-976"0"0,0 0-200 0 0,0 0 239 0 0,0 0 338 0 0,0 0 266 0 0,0 0 173 0 0,0 0 118 0 0,2 31 9 0 0,10 100-70 0 0,17-34 597 0 0,0-30-1170 0 0,-3 2 0 0 0,-3 1-1 0 0,-3 0 1 0 0,-3 2 0 0 0,-3 0 0 0 0,-3 1 0 0 0,-2 29-368 0 0,-8 21 61 0 0,-6 0-1 0 0,-12 65-60 0 0,-9 126-425 0 0,28-179-4560 0 0,5-112-1838 0 0,-3-16 355 0 0</inkml:trace>
  <inkml:trace contextRef="#ctx0" brushRef="#br0" timeOffset="2330.965">2058 789 4449 0 0,'0'0'189'0'0,"0"0"-9"0"0,0 0 24 0 0,0 0 134 0 0,0 0 255 0 0,0 0 275 0 0,0 0 213 0 0,0 0 96 0 0,-32 27-82 0 0,-98 86-161 0 0,126-110-869 0 0,0 0 0 0 0,0 0-1 0 0,0 1 1 0 0,0-1 0 0 0,1 1 0 0 0,-1 0 0 0 0,1 0 0 0 0,0 0 0 0 0,0 0 0 0 0,1 1 0 0 0,-1-1 0 0 0,1 1 0 0 0,0-1-1 0 0,0 1 1 0 0,0 0 0 0 0,1 0 0 0 0,-1 2-65 0 0,-1 9 214 0 0,-4 15 173 0 0,1-1 0 0 0,2 1 0 0 0,0 0-1 0 0,3 0 1 0 0,1 31-387 0 0,1-49 87 0 0,-1-1 1 0 0,2 0-1 0 0,0 1 0 0 0,0-1 1 0 0,1 0-1 0 0,0 0 0 0 0,1 0 1 0 0,1-1-1 0 0,0 1 0 0 0,0-1 0 0 0,1 0 1 0 0,0-1-1 0 0,1 1 0 0 0,1-1 1 0 0,-1-1-1 0 0,2 1 0 0 0,-1-1 1 0 0,1-1-1 0 0,0 1 0 0 0,1-2 1 0 0,0 1-1 0 0,0-1 0 0 0,1-1 1 0 0,0 0-1 0 0,0 0 0 0 0,0-1 0 0 0,1-1 1 0 0,0 0-1 0 0,-1 0 0 0 0,2-1 1 0 0,-1-1-1 0 0,0 0-87 0 0,14-1 168 0 0,-1-2 1 0 0,1 0-1 0 0,-1-2 0 0 0,1-1 1 0 0,-1-1-1 0 0,0-1 0 0 0,0-1 1 0 0,-1-1-1 0 0,0-2 0 0 0,-1 0 1 0 0,0-1-1 0 0,0-2 0 0 0,-1 0 0 0 0,10-9-167 0 0,-1 2 260 0 0,0-1 1 0 0,-2-2 0 0 0,0-1 0 0 0,-2-2 0 0 0,0 0 0 0 0,-2-2 0 0 0,-1-1-1 0 0,-1 0 1 0 0,-2-2 0 0 0,-1-1 0 0 0,13-29-262 0 0,-27 50 27 0 0,-1-1 0 0 0,-1 0 0 0 0,0 0 0 0 0,-1 0 0 0 0,0 0 0 0 0,0-1 0 0 0,-2 1 0 0 0,0-1 0 0 0,0 0 0 0 0,-1 1 0 0 0,0-1 0 0 0,-1 0 0 0 0,-1 1 0 0 0,0-1 0 0 0,-1 1 0 0 0,0 0 0 0 0,-1-1 0 0 0,0 1 0 0 0,-1 1 0 0 0,0-1 0 0 0,-1 1 0 0 0,0 0 0 0 0,-1 0 0 0 0,0 1 0 0 0,-1 0 0 0 0,0 0 0 0 0,0 0 0 0 0,-1 1 0 0 0,-1 1 0 0 0,-3-3-27 0 0,-4 0-124 0 0,0 1 1 0 0,0 0 0 0 0,-1 2-1 0 0,0 0 1 0 0,-1 1-1 0 0,0 1 1 0 0,0 1 0 0 0,0 1-1 0 0,0 0 1 0 0,-1 1 0 0 0,0 2-1 0 0,0 0 1 0 0,1 0 0 0 0,-1 2-1 0 0,0 1 1 0 0,1 0 0 0 0,-1 1-1 0 0,1 2 1 0 0,0 0-1 0 0,-17 6 124 0 0,16-3-515 0 0,0 1 0 0 0,1 1-1 0 0,0 0 1 0 0,1 2 0 0 0,0 0-1 0 0,1 1 1 0 0,1 0 0 0 0,0 2-1 0 0,0 0 1 0 0,-7 10 515 0 0,9-8-1932 0 0,2 1-1 0 0,0 0 1 0 0,1 0 0 0 0,0 1-1 0 0,2 0 1 0 0,-6 15 1932 0 0,7-6-3985 0 0</inkml:trace>
  <inkml:trace contextRef="#ctx0" brushRef="#br0" timeOffset="2750.077">2042 1216 0 0 0,'0'0'1135'0'0,"0"0"227"0"0,0 0 74 0 0,0 0-48 0 0,0 0-49 0 0,0 0-59 0 0,0 0-142 0 0,0 0-142 0 0,0 0-169 0 0,-6-12-131 0 0,-16-38-81 0 0,22 49-571 0 0,0 0 1 0 0,-1 0-1 0 0,1 0 0 0 0,0 1 1 0 0,0-1-1 0 0,-1 0 0 0 0,1 0 0 0 0,0 0 1 0 0,0 0-1 0 0,0 0 0 0 0,0 0 1 0 0,0 1-1 0 0,1-1 0 0 0,-1 0 1 0 0,0 0-1 0 0,0 0 0 0 0,0 0 1 0 0,1 0-1 0 0,-1 1 0 0 0,0-1 1 0 0,1 0-1 0 0,-1 0 0 0 0,1 0 1 0 0,-1 1-1 0 0,1-1 0 0 0,-1 0 1 0 0,1 1-1 0 0,0-1 0 0 0,-1 0 0 0 0,1 1 1 0 0,0-1-1 0 0,0 1 0 0 0,-1-1 1 0 0,1 1-1 0 0,0 0 0 0 0,0-1 1 0 0,0 1-1 0 0,-1 0 0 0 0,1-1 1 0 0,0 1-1 0 0,0 0 0 0 0,0 0 1 0 0,0 0-45 0 0,2-2 296 0 0,15-7 301 0 0,1 1 0 0 0,0 1 0 0 0,0 1 0 0 0,0 0 0 0 0,0 1 0 0 0,1 1 0 0 0,0 1 0 0 0,0 1 0 0 0,0 1 0 0 0,0 1-1 0 0,3 0-596 0 0,-22 0 17 0 0,10 0 206 0 0,-1-1-1 0 0,1 1 1 0 0,0 1-1 0 0,-1 0 0 0 0,1 1 1 0 0,-1 0-1 0 0,0 0 0 0 0,0 1 1 0 0,0 1-1 0 0,10 4-222 0 0,-3 1 306 0 0,2-1 0 0 0,-1-1-1 0 0,1-1 1 0 0,0 0 0 0 0,0-1 0 0 0,1-1 0 0 0,-1-1-1 0 0,1-1 1 0 0,0 0 0 0 0,16-2-306 0 0,-25-12-768 0 0,-2 1-3457 0 0,0 4-6124 0 0,-4 4-588 0 0</inkml:trace>
  <inkml:trace contextRef="#ctx0" brushRef="#br0" timeOffset="5284.778">1279 1253 0 0 0,'0'0'966'0'0,"0"0"88"0"0,0 0 192 0 0,0 0 162 0 0,0 0-1 0 0,0 0-57 0 0,0 0-118 0 0,0 0-182 0 0,0 0-165 0 0,0 0-166 0 0,0 0-161 0 0,0 0-101 0 0,-25 2-49 0 0,-82 10-31 0 0,105-12-347 0 0,-1 0-1 0 0,0 1 0 0 0,0-1 0 0 0,0 1 0 0 0,0-1 0 0 0,0 1 1 0 0,0 0-1 0 0,1 0 0 0 0,-1 0 0 0 0,0 0 0 0 0,1 1 0 0 0,-1-1 1 0 0,1 1-1 0 0,-1-1 0 0 0,1 1 0 0 0,0 0 0 0 0,0 0 1 0 0,-1 0-1 0 0,2 0 0 0 0,-1 1 0 0 0,0-1-29 0 0,-5 7 129 0 0,-9 6 33 0 0,1 0 1 0 0,1 1-1 0 0,0 0 0 0 0,1 1 1 0 0,1 0-1 0 0,1 1 0 0 0,1 1 1 0 0,0 0-1 0 0,1 0 0 0 0,1 1 1 0 0,1 0-1 0 0,1 0 0 0 0,0 1 1 0 0,2-1-1 0 0,0 1 0 0 0,2 0 1 0 0,0 1-1 0 0,1 10-162 0 0,2-28 54 0 0,-1 0-1 0 0,1 1 1 0 0,0-1-1 0 0,1 0 1 0 0,-1 0 0 0 0,1 1-1 0 0,0-1 1 0 0,0 0 0 0 0,0-1-1 0 0,0 1 1 0 0,1 0 0 0 0,-1-1-1 0 0,1 1 1 0 0,0-1-1 0 0,0 0 1 0 0,0 0 0 0 0,1 0-1 0 0,-1 0 1 0 0,1-1 0 0 0,0 1-1 0 0,-1-1 1 0 0,1 0 0 0 0,0 0-1 0 0,0 0 1 0 0,1-1-1 0 0,-1 1 1 0 0,0-1 0 0 0,0 0-1 0 0,1-1 1 0 0,-1 1-54 0 0,6 1 142 0 0,0-1 1 0 0,-1 0-1 0 0,1 0 1 0 0,0-1-1 0 0,0 0 1 0 0,0-1-1 0 0,0 0 0 0 0,0-1 1 0 0,-1 0-1 0 0,1 0 1 0 0,-1-1-1 0 0,1 0 1 0 0,0-2-143 0 0,29-19 240 0 0,-2-3 0 0 0,-1-1 0 0 0,-1-1 0 0 0,-1-2 1 0 0,-2-1-1 0 0,-2-2 0 0 0,0-1 0 0 0,-3-2 0 0 0,-1 0 0 0 0,-1-2 1 0 0,1-8-241 0 0,-7 22 71 0 0,-2-1 1 0 0,-1-1-1 0 0,-1 0 1 0 0,-1-2-1 0 0,-2 1 1 0 0,-1-2-1 0 0,-1 1 1 0 0,-1-1-1 0 0,-2-1 1 0 0,-1 0-1 0 0,-1-5-71 0 0,-3 18-21 0 0,-2 0-1 0 0,1 0 0 0 0,-2 0 1 0 0,-1 0-1 0 0,0 0 0 0 0,-1 0 1 0 0,-1 0-1 0 0,-1 1 0 0 0,0-1 1 0 0,-1 1-1 0 0,-1 0 0 0 0,-1 1 1 0 0,0 0-1 0 0,-1 0 0 0 0,-1 1 1 0 0,-1 0-1 0 0,0 1 0 0 0,0 0 1 0 0,-1 0-1 0 0,-12-9 22 0 0,14 17-29 0 0,0 0 0 0 0,-1 0 0 0 0,0 1 0 0 0,1 0 0 0 0,-2 1 0 0 0,1 1 0 0 0,0-1 0 0 0,-1 2 0 0 0,0 0 0 0 0,1 0 0 0 0,-1 1 0 0 0,0 0 0 0 0,0 1 0 0 0,0 1 0 0 0,1-1 0 0 0,-1 2 0 0 0,0 0 0 0 0,0 0 0 0 0,1 1 0 0 0,0 1 0 0 0,-1 0 0 0 0,1 0 0 0 0,1 1 0 0 0,-1 0 0 0 0,1 1 0 0 0,0 1 0 0 0,0-1 0 0 0,0 1 0 0 0,1 1 0 0 0,0 0 0 0 0,1 0 0 0 0,0 1 0 0 0,0 0 0 0 0,1 0 0 0 0,0 1 0 0 0,-2 4 29 0 0,2 0 10 0 0,1 0 0 0 0,1 1 0 0 0,0-1 0 0 0,0 1 0 0 0,2 0 0 0 0,0 0-1 0 0,1 1 1 0 0,0-1 0 0 0,1 0 0 0 0,1 1 0 0 0,0-1 0 0 0,1 1 0 0 0,1-1 0 0 0,1 0 0 0 0,0 0 0 0 0,1 0 0 0 0,0 0 0 0 0,1 0 0 0 0,1-1 0 0 0,0 0 0 0 0,1 0 0 0 0,0-1 0 0 0,2 1 0 0 0,-1-2 0 0 0,1 1 0 0 0,1-1 0 0 0,0-1 0 0 0,1 0 0 0 0,0 0 0 0 0,1-1 0 0 0,0 0-1 0 0,7 3-9 0 0,24 19-187 0 0,2-2 0 0 0,2-2-1 0 0,0-2 1 0 0,2-2 0 0 0,1-2-1 0 0,0-2 1 0 0,2-3-1 0 0,1-1 188 0 0,31 6-7072 0 0,-49-16-1291 0 0,-28-5 5517 0 0,1 2 115 0 0</inkml:trace>
  <inkml:trace contextRef="#ctx0" brushRef="#br0" timeOffset="5600.809">792 2133 9346 0 0,'0'0'-479'0'0,"0"0"353"0"0,0 0 794 0 0,0 0 689 0 0,0 0 210 0 0,39-11-134 0 0,132-37-260 0 0,272-97 1896 0 0,149-56-694 0 0,-572 194-2368 0 0,513-161 928 0 0,-176 70-4642 0 0,-300 84-153 0 0,-20 6-3475 0 0,-24 4 912 0 0</inkml:trace>
  <inkml:trace contextRef="#ctx0" brushRef="#br0" timeOffset="6249.855">1581 2214 672 0 0,'0'0'1789'0'0,"0"0"-483"0"0,0 0-43 0 0,0 0 120 0 0,0 0 86 0 0,0 0-76 0 0,0 0-176 0 0,0 0-212 0 0,0 0-159 0 0,-32 17-124 0 0,-101 59-80 0 0,67-17 345 0 0,58-45-750 0 0,-3 1-4 0 0,1 0 1 0 0,0 1-1 0 0,1 0 0 0 0,1 0 0 0 0,1 1 0 0 0,0 0 1 0 0,2 0-1 0 0,-1 1 0 0 0,2 0 0 0 0,1 0 1 0 0,0 0-1 0 0,1 0 0 0 0,1 0 0 0 0,0 1 0 0 0,2-1 1 0 0,1 13-234 0 0,0-25 72 0 0,0 0 0 0 0,0 0 0 0 0,1-1 0 0 0,-1 1 0 0 0,1-1 0 0 0,1 1 0 0 0,-1-1 1 0 0,1 0-1 0 0,0 0 0 0 0,0 0 0 0 0,0-1 0 0 0,0 0 0 0 0,1 1 0 0 0,0-1 0 0 0,0-1 0 0 0,0 1 1 0 0,0-1-1 0 0,1 0 0 0 0,0 0 0 0 0,-1-1 0 0 0,1 1 0 0 0,0-1 0 0 0,0-1 0 0 0,0 1 0 0 0,0-1 1 0 0,0 0-1 0 0,0 0 0 0 0,1-1 0 0 0,-1 0 0 0 0,0 0 0 0 0,0 0 0 0 0,1-1 0 0 0,-1 0 0 0 0,0 0 1 0 0,0 0-1 0 0,0-1 0 0 0,0 0 0 0 0,0 0 0 0 0,-1-1 0 0 0,1 1 0 0 0,5-4-72 0 0,24-20 249 0 0,0 0 0 0 0,-1-2 0 0 0,-2-2 0 0 0,-1-1 0 0 0,-2-1 0 0 0,-1-1 0 0 0,-1-2 0 0 0,-2-1 0 0 0,-2-1 0 0 0,12-26-249 0 0,-18 36-31 0 0,-2 0 0 0 0,0-1 0 0 0,-3-1 0 0 0,0-1 0 0 0,-1 1 0 0 0,-2-2 0 0 0,-2 1-1 0 0,0-1 1 0 0,-2 0 0 0 0,-2-1 0 0 0,0 1 0 0 0,-2-1 0 0 0,-3-23 31 0 0,1 44-86 0 0,0 0 0 0 0,0 0 0 0 0,-1 0-1 0 0,-1 1 1 0 0,0-1 0 0 0,0 1 0 0 0,-1-1 0 0 0,-1 1-1 0 0,1 0 1 0 0,-1 1 0 0 0,-1-1 0 0 0,0 1 0 0 0,-1 0 0 0 0,1 0-1 0 0,-1 1 1 0 0,-1 0 0 0 0,0 0 0 0 0,0 1 0 0 0,0 0 0 0 0,-1 1-1 0 0,-5-4 87 0 0,8 8-30 0 0,1 1-1 0 0,-1 0 1 0 0,1 0-1 0 0,-1 0 1 0 0,1 0-1 0 0,-1 1 1 0 0,1 0-1 0 0,-1 0 1 0 0,0 1-1 0 0,1-1 1 0 0,-1 1-1 0 0,1 1 0 0 0,-1-1 1 0 0,1 1-1 0 0,0 0 1 0 0,0 0-1 0 0,-1 0 1 0 0,2 1-1 0 0,-1-1 1 0 0,0 1-1 0 0,0 0 1 0 0,1 1-1 0 0,0-1 1 0 0,-1 1-1 0 0,1 0 1 0 0,1 0-1 0 0,-1 1 0 0 0,1-1 1 0 0,-2 3 30 0 0,-7 9 29 0 0,1 1 1 0 0,1 1-1 0 0,1 0 1 0 0,1 0 0 0 0,0 1-1 0 0,1 0 1 0 0,-2 13-30 0 0,3-9 83 0 0,1 0 1 0 0,2 0-1 0 0,0 1 1 0 0,1 0-1 0 0,1-1 1 0 0,2 1 0 0 0,0 0-1 0 0,2-1 1 0 0,0 1-1 0 0,1-1 1 0 0,2 0-1 0 0,0 0 1 0 0,2-1 0 0 0,0 0-1 0 0,2 0 1 0 0,0-1-1 0 0,1 0 1 0 0,1 0-1 0 0,1-2 1 0 0,1 1 0 0 0,1-2-1 0 0,1 0 1 0 0,0-1-1 0 0,1 0 1 0 0,1-1-1 0 0,0-1 1 0 0,19 11-84 0 0,-22-15 51 0 0,1-1 1 0 0,1 0-1 0 0,0-1 0 0 0,0-1 1 0 0,1-1-1 0 0,0 0 0 0 0,0-1 1 0 0,3-1-52 0 0,-19-4-93 0 0,0-1 1 0 0,1 0-1 0 0,-1 0 1 0 0,1 0-1 0 0,-1 0 0 0 0,0-1 1 0 0,1 1-1 0 0,-1-1 1 0 0,0 1-1 0 0,1-1 1 0 0,-1 0-1 0 0,0 0 0 0 0,0 0 1 0 0,1 0-1 0 0,-1 0 1 0 0,0 0-1 0 0,0-1 1 0 0,0 1-1 0 0,-1-1 0 0 0,1 1 1 0 0,0-1-1 0 0,-1 0 1 0 0,1 0-1 0 0,-1 0 1 0 0,1 0-1 0 0,0 0 93 0 0,21-38-6265 0 0,-13 20-197 0 0,-4 11-2288 0 0</inkml:trace>
  <inkml:trace contextRef="#ctx0" brushRef="#br0" timeOffset="6636.627">2347 1908 10506 0 0,'0'0'339'0'0,"0"0"85"0"0,0 0 376 0 0,0 0 415 0 0,0 0 245 0 0,0 0 39 0 0,0 0-141 0 0,0 0-271 0 0,0 0-251 0 0,-1 31-164 0 0,-2 144 366 0 0,32-44 1119 0 0,-2-30-1674 0 0,-26-96-451 0 0,-1 0-1 0 0,1 0 0 0 0,0 0 0 0 0,0 0 0 0 0,1 0 0 0 0,-1-1 0 0 0,1 1 0 0 0,0 0 1 0 0,0-1-1 0 0,1 0 0 0 0,-1 1 0 0 0,1-1 0 0 0,0 0 0 0 0,0 0 0 0 0,1 0 1 0 0,-1-1-1 0 0,1 1 0 0 0,0-1 0 0 0,0 0 0 0 0,0 0 0 0 0,0 0 0 0 0,0-1 1 0 0,1 1-1 0 0,-1-1 0 0 0,1 0 0 0 0,-1 0 0 0 0,1-1 0 0 0,0 1 0 0 0,4 0-31 0 0,5-1 101 0 0,0-1-1 0 0,0 0 1 0 0,0 0 0 0 0,0-2-1 0 0,-1 1 1 0 0,1-2-1 0 0,0 0 1 0 0,-1 0-1 0 0,0-2 1 0 0,9-3-101 0 0,64-46-320 0 0,-87 28-3805 0 0,-16 16-4500 0 0,13 9 5717 0 0,-5-3-6897 0 0</inkml:trace>
  <inkml:trace contextRef="#ctx0" brushRef="#br0" timeOffset="6885.946">2124 2254 4001 0 0,'0'0'4178'0'0,"0"0"-1739"0"0,0 0-501 0 0,0 0-95 0 0,0 0-269 0 0,0 0-297 0 0,0 0-171 0 0,32-4-118 0 0,101-15-161 0 0,-9-16 390 0 0,-97 23-1070 0 0,76-32-297 0 0,115-48-547 0 0,-73 34-9769 0 0,-115 46 244 0 0</inkml:trace>
  <inkml:trace contextRef="#ctx0" brushRef="#br0" timeOffset="7186.568">3542 1205 9922 0 0,'0'0'2429'0'0,"0"0"-316"0"0,0 0-400 0 0,0 0-288 0 0,0 0-232 0 0,0 0-161 0 0,0 0-119 0 0,0 0-138 0 0,0 0-140 0 0,0 0-100 0 0,0 0-95 0 0,0 0-87 0 0,37-18-57 0 0,118-56-69 0 0,-10 19 219 0 0,46-14-1125 0 0,-186 66 892 0 0,21-8-3749 0 0,-22 7-1849 0 0,-16 6-3288 0 0,6 1 2286 0 0</inkml:trace>
  <inkml:trace contextRef="#ctx0" brushRef="#br0" timeOffset="7432.343">3586 1459 3521 0 0,'0'0'2423'0'0,"0"0"63"0"0,0 0-108 0 0,0 0-150 0 0,0 0-283 0 0,0 0-418 0 0,34-5-339 0 0,108-18-243 0 0,-33-15 246 0 0,50-37-290 0 0,-19 8-2934 0 0,-46 29-6842 0 0,-72 30-950 0 0</inkml:trace>
  <inkml:trace contextRef="#ctx0" brushRef="#br0" timeOffset="8754.016">4740 1293 464 0 0,'0'0'776'0'0,"0"0"144"0"0,0 0 423 0 0,0 0 486 0 0,0 0 319 0 0,0 0 22 0 0,0 0-183 0 0,0 0-310 0 0,36-22-360 0 0,115-72-278 0 0,-34 8 440 0 0,-74 52-1040 0 0,-1-2-1 0 0,-2-1 1 0 0,-1-2-1 0 0,-3-2 1 0 0,-1-1-1 0 0,28-46-438 0 0,-57 77 58 0 0,-1 1 0 0 0,0-1 0 0 0,-1-1-1 0 0,0 1 1 0 0,-1-1 0 0 0,0 1 0 0 0,-1-1-1 0 0,0 0 1 0 0,0-12-58 0 0,-1 20-20 0 0,-1 1 0 0 0,0 0 0 0 0,0-1 0 0 0,0 1 0 0 0,-1 0 0 0 0,1 0 0 0 0,-1-1 0 0 0,0 1 0 0 0,0 0 0 0 0,0 0-1 0 0,0-1 1 0 0,0 1 0 0 0,-1 0 0 0 0,1 1 0 0 0,-1-1 0 0 0,0 0 0 0 0,0 0 0 0 0,0 1 0 0 0,0-1 0 0 0,0 1 0 0 0,-1-1 0 0 0,1 1 0 0 0,-1 0-1 0 0,0 0 1 0 0,1 0 0 0 0,-1 0 0 0 0,0 1 0 0 0,0-1 0 0 0,0 1 0 0 0,0 0 0 0 0,-1 0 0 0 0,1 0 0 0 0,0 0 0 0 0,0 0 0 0 0,-1 1 0 0 0,1-1 0 0 0,-3 1 20 0 0,-3 0-117 0 0,0-1 0 0 0,0 2 0 0 0,1-1 0 0 0,-1 1 0 0 0,0 1 0 0 0,1 0 0 0 0,-1 0 0 0 0,1 0 0 0 0,-1 1 0 0 0,1 0 0 0 0,0 1 0 0 0,0 0 0 0 0,1 0 0 0 0,-1 1 0 0 0,1 0 0 0 0,0 0 0 0 0,0 1 0 0 0,0-1 0 0 0,1 1 0 0 0,-4 6 117 0 0,0-1-111 0 0,0 0 1 0 0,0 1-1 0 0,1 0 0 0 0,1 1 0 0 0,0 0 0 0 0,1 0 0 0 0,0 0 0 0 0,1 1 0 0 0,1 0 0 0 0,0 1 0 0 0,1-1 1 0 0,0 1-1 0 0,2 0 0 0 0,-1 0 0 0 0,2 0 0 0 0,0 0 0 0 0,1 0 0 0 0,0 0 0 0 0,2 11 111 0 0,0-20 39 0 0,0 0 1 0 0,0 0-1 0 0,0 0 0 0 0,1 0 0 0 0,0 0 0 0 0,0-1 1 0 0,1 1-1 0 0,0-1 0 0 0,-1 0 0 0 0,2 0 1 0 0,-1 0-1 0 0,1-1 0 0 0,-1 1 0 0 0,1-1 0 0 0,0 0 1 0 0,1-1-1 0 0,-1 1 0 0 0,1-1 0 0 0,-1 0 0 0 0,1 0 1 0 0,0-1-1 0 0,0 1 0 0 0,1-1 0 0 0,-1-1 0 0 0,3 1-39 0 0,6 1 195 0 0,-1 0-1 0 0,1-2 1 0 0,0 1-1 0 0,-1-2 1 0 0,1 0-1 0 0,0-1 1 0 0,-1 0-1 0 0,1-1 0 0 0,-1-1 1 0 0,13-4-195 0 0,27-13 404 0 0,-1-2 0 0 0,0-2 0 0 0,-2-2 0 0 0,-1-3 0 0 0,-2-2 0 0 0,12-11-404 0 0,-40 29 17 0 0,0-1 0 0 0,-1 0-1 0 0,-1-1 1 0 0,0-1-1 0 0,-2-1 1 0 0,1 0-1 0 0,-2-2 1 0 0,-1 1 0 0 0,0-2-1 0 0,-1 0 1 0 0,-1 0-1 0 0,-1-1 1 0 0,-1-1-1 0 0,0 0-16 0 0,-10 21-27 0 0,1 0 0 0 0,0 0 0 0 0,0 0-1 0 0,-1 0 1 0 0,1 0 0 0 0,0 0-1 0 0,-1 0 1 0 0,1 0 0 0 0,-1 0-1 0 0,1 0 1 0 0,-1 0 0 0 0,0-1-1 0 0,1 1 1 0 0,-1 0 0 0 0,0 0 0 0 0,0 0-1 0 0,0-1 1 0 0,0 1 0 0 0,0 0-1 0 0,0 0 1 0 0,0 0 0 0 0,0-1-1 0 0,-1 1 1 0 0,1 0 0 0 0,0 0-1 0 0,-1 0 1 0 0,1 0 0 0 0,-1-1 0 0 0,1 1-1 0 0,-1 0 1 0 0,0 0 0 0 0,1 0-1 0 0,-1 0 1 0 0,0 0 0 0 0,0 0-1 0 0,0 1 1 0 0,1-1 0 0 0,-1 0-1 0 0,0 0 1 0 0,0 1 0 0 0,0-1 0 0 0,0 0-1 0 0,-1 1 1 0 0,1-1 0 0 0,0 1-1 0 0,0-1 1 0 0,0 1 0 0 0,0 0-1 0 0,0-1 1 0 0,-1 1 0 0 0,1 0 0 0 0,0 0-1 0 0,0 0 1 0 0,-1 0 0 0 0,1 0-1 0 0,0 0 1 0 0,0 0 0 0 0,0 0-1 0 0,-1 1 28 0 0,-4 3-80 0 0,1 0 0 0 0,-1 0-1 0 0,1 0 1 0 0,0 1 0 0 0,0 0-1 0 0,1 0 1 0 0,-1 0-1 0 0,1 1 1 0 0,0-1 0 0 0,1 1-1 0 0,-1 0 1 0 0,1 0 0 0 0,1 1-1 0 0,-1-1 1 0 0,-1 6 80 0 0,2-8-23 0 0,-3 9-11 0 0,0 0 0 0 0,0 0 0 0 0,1 1-1 0 0,1-1 1 0 0,1 1 0 0 0,-1 0 0 0 0,2-1-1 0 0,0 1 1 0 0,1 13 34 0 0,0-22 32 0 0,1 0 0 0 0,0 0 1 0 0,-1 0-1 0 0,2 0 0 0 0,-1 0 0 0 0,0 0 0 0 0,1-1 0 0 0,0 1 0 0 0,0-1 0 0 0,0 1 0 0 0,1-1 0 0 0,0 0 0 0 0,0 1 1 0 0,0-2-1 0 0,0 1 0 0 0,0 0 0 0 0,1 0 0 0 0,-1-1 0 0 0,1 0 0 0 0,0 0 0 0 0,0 0 0 0 0,1 0 0 0 0,-1-1 1 0 0,0 1-1 0 0,1-1 0 0 0,-1 0 0 0 0,1-1 0 0 0,4 2-32 0 0,6 0 180 0 0,1 0 0 0 0,-1-1 0 0 0,1-1 1 0 0,-1 0-1 0 0,1-1 0 0 0,0-1 0 0 0,-1 0 0 0 0,1-1 0 0 0,-1-1 0 0 0,0 0 0 0 0,0-1 1 0 0,0-1-1 0 0,0 0 0 0 0,-1-1 0 0 0,9-5-180 0 0,17-10 419 0 0,-1-1 0 0 0,-1-3 0 0 0,-1-1 0 0 0,25-24-419 0 0,-38 32 35 0 0,-1-2 1 0 0,0 0-1 0 0,-2-1 0 0 0,0-2 0 0 0,-2 0 0 0 0,-1-1 1 0 0,0 0-1 0 0,-2-2 0 0 0,-1 0 0 0 0,-1-1 0 0 0,-1 0 0 0 0,-1-1 1 0 0,5-22-36 0 0,-15 45-17 0 0,0 0 0 0 0,0 0 1 0 0,-1 0-1 0 0,0 0 0 0 0,0 0 1 0 0,0 0-1 0 0,-1 0 0 0 0,0-1 1 0 0,0 1-1 0 0,0 0 0 0 0,0 0 1 0 0,-1 0-1 0 0,0 0 0 0 0,0 0 1 0 0,0 0-1 0 0,-1 0 0 0 0,0 0 1 0 0,0 0-1 0 0,0 0 0 0 0,0 1 1 0 0,-1-1-1 0 0,0 1 0 0 0,0 0 1 0 0,0-1-1 0 0,0 2 0 0 0,-1-1 1 0 0,1 0-1 0 0,-1 1 0 0 0,0-1 1 0 0,0 1-1 0 0,-1 0 0 0 0,1 0 1 0 0,-1 1-1 0 0,1-1 0 0 0,-1 1 1 0 0,0 0-1 0 0,0 0 0 0 0,0 1 1 0 0,0 0-1 0 0,0-1 0 0 0,0 2 1 0 0,-4-2 15 0 0,1 5-14 0 0,0 0 0 0 0,0 1 0 0 0,1 0-1 0 0,-1 0 1 0 0,1 0 0 0 0,0 1 0 0 0,0 0-1 0 0,0 0 1 0 0,1 1 0 0 0,0 0 0 0 0,0 0-1 0 0,0 1 1 0 0,1-1 0 0 0,0 1 0 0 0,0 0-1 0 0,0 1 1 0 0,1-1 0 0 0,1 1 0 0 0,-1 0-1 0 0,1 0 1 0 0,0 0 0 0 0,1 0 0 0 0,-1 3 15 0 0,0 0-5 0 0,0-1 0 0 0,0 1 1 0 0,1 0-1 0 0,0 0 0 0 0,1-1 1 0 0,0 1-1 0 0,1 0 0 0 0,0 0 1 0 0,1 0-1 0 0,0 0 0 0 0,0 0 1 0 0,1 0-1 0 0,1 0 0 0 0,0-1 1 0 0,1 1-1 0 0,-1-1 0 0 0,2 0 1 0 0,0 0-1 0 0,0-1 0 0 0,1 1 1 0 0,0-1-1 0 0,0 0 0 0 0,1-1 1 0 0,0 1-1 0 0,1-1 0 0 0,0-1 1 0 0,0 1-1 0 0,0-2 0 0 0,1 1 1 0 0,3 1 4 0 0,3 1-37 0 0,0-2 1 0 0,1 1-1 0 0,0-2 1 0 0,0 0-1 0 0,1-1 1 0 0,-1-1-1 0 0,1 0 1 0 0,0-1-1 0 0,13 0 37 0 0,95 2-4050 0 0,-94-7 492 0 0,1-3-4227 0 0,-13 1 1418 0 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49.1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1049 5177 0 0,'0'0'275'0'0,"0"0"-155"0"0,0 0 12 0 0,0 0 344 0 0,0 0 380 0 0,0 0 244 0 0,0 0 67 0 0,0 0-21 0 0,36-6-85 0 0,111-21-83 0 0,-35-13 621 0 0,-63 8-1047 0 0,-2-2 0 0 0,-1-2 1 0 0,-2-2-1 0 0,-1-1 0 0 0,-2-3 0 0 0,-2-1 1 0 0,-2-2-1 0 0,-2-2 0 0 0,14-27-552 0 0,-20 36 100 0 0,61-90 142 0 0,110-133 478 0 0,-191 250-713 0 0,0 0 1 0 0,1 1-1 0 0,0 1 0 0 0,1 0 0 0 0,0 0 1 0 0,0 1-1 0 0,1 0 0 0 0,0 1 1 0 0,0 0-1 0 0,1 1 0 0 0,0 1 0 0 0,0 0 1 0 0,0 0-1 0 0,0 1 0 0 0,12-1-7 0 0,-19 8 22 0 0,-1 0 0 0 0,0 0 0 0 0,0 0 0 0 0,0 1 0 0 0,-1 0 0 0 0,1-1 0 0 0,-1 2 0 0 0,0-1 0 0 0,0 1 0 0 0,0-1 0 0 0,-1 1 0 0 0,1 0 0 0 0,-1 0 0 0 0,-1 0 0 0 0,1 1 0 0 0,-1-1 0 0 0,1 1 0 0 0,-2 0 0 0 0,1-1 0 0 0,-1 1 0 0 0,1 0 0 0 0,-2 0 0 0 0,1 0 0 0 0,-1 0 0 0 0,1 0 0 0 0,-2 2-22 0 0,1-7 7 0 0,8 41 124 0 0,-3 1 0 0 0,-1 0-1 0 0,-3 0 1 0 0,-1 0 0 0 0,-2 0-1 0 0,-2-1 1 0 0,-1 1 0 0 0,-3-1-1 0 0,-2 0 1 0 0,-1 0 0 0 0,-2-1-1 0 0,-2-1 1 0 0,-1 0 0 0 0,-3-1 0 0 0,-1-1-1 0 0,-1-1 1 0 0,-3-1 0 0 0,-9 11-131 0 0,24-36 17 0 0,0 0 1 0 0,0-1 0 0 0,-1 0 0 0 0,0 0 0 0 0,-1-1 0 0 0,1-1-1 0 0,-2 0 1 0 0,0 0 0 0 0,0-1 0 0 0,0-1 0 0 0,0 0-1 0 0,-1 0 1 0 0,0-1 0 0 0,-1-1 0 0 0,1 0 0 0 0,-1-1 0 0 0,1-1-1 0 0,-1 0 1 0 0,0 0 0 0 0,0-2 0 0 0,0 1 0 0 0,-3-2-18 0 0,11-3-99 0 0,-1 1 1 0 0,1-1 0 0 0,1 0 0 0 0,-1-1-1 0 0,1 1 1 0 0,-1-1 0 0 0,1 0-1 0 0,0-1 1 0 0,1 1 0 0 0,0-1-1 0 0,0 0 1 0 0,0 0 0 0 0,0 0 0 0 0,1-1-1 0 0,0 1 1 0 0,0-1 0 0 0,1 0-1 0 0,0 1 1 0 0,0-1 0 0 0,1 0 0 0 0,-1 0-1 0 0,2-1 1 0 0,-1 1 0 0 0,1 0-1 0 0,0 0 1 0 0,0 0 0 0 0,2-5 98 0 0,7-94-3668 0 0,12 39-6332 0 0,-17 51 2770 0 0</inkml:trace>
  <inkml:trace contextRef="#ctx0" brushRef="#br0" timeOffset="341.419">1812 258 8914 0 0,'0'0'1492'0'0,"0"0"-256"0"0,0 0-121 0 0,0 0-12 0 0,0 0-48 0 0,0 0-115 0 0,0 0-91 0 0,-25 32-120 0 0,-80 105-143 0 0,43-26 260 0 0,57-101-789 0 0,0 1 0 0 0,2 0 0 0 0,-1 0-1 0 0,1 0 1 0 0,1 1 0 0 0,0-1 0 0 0,0 1-1 0 0,1 0 1 0 0,1-1 0 0 0,0 1 0 0 0,0 0 0 0 0,1-1-1 0 0,1 1 1 0 0,0-1 0 0 0,0 1 0 0 0,1-1-1 0 0,1 0 1 0 0,0 0 0 0 0,0 0 0 0 0,1-1-1 0 0,1 1 1 0 0,0-1 0 0 0,1 1-57 0 0,0-3 99 0 0,1-1 0 0 0,-1-1-1 0 0,1 1 1 0 0,1-1 0 0 0,-1-1 0 0 0,1 1 0 0 0,0-2 0 0 0,0 1 0 0 0,1-1-1 0 0,-1 0 1 0 0,1-1 0 0 0,0 0 0 0 0,0-1 0 0 0,0 0 0 0 0,0-1-1 0 0,0 0 1 0 0,0 0 0 0 0,0-1 0 0 0,1 0 0 0 0,-1-1 0 0 0,0 0-1 0 0,0-1 1 0 0,0 0 0 0 0,0 0 0 0 0,3-2-99 0 0,8-3 228 0 0,0 0-1 0 0,-1-1 1 0 0,0-2 0 0 0,0 0-1 0 0,-1-1 1 0 0,0 0 0 0 0,-1-2 0 0 0,0 0-1 0 0,-1-2 1 0 0,-1 1 0 0 0,6-8-228 0 0,-12 13 34 0 0,0 0-1 0 0,-1-2 1 0 0,0 1 0 0 0,-1-1 0 0 0,0 0 0 0 0,0-1 0 0 0,-1 0-1 0 0,-1 0 1 0 0,0 0 0 0 0,0-1 0 0 0,-2 0 0 0 0,1 0 0 0 0,-2 0 0 0 0,0-1-1 0 0,0 1 1 0 0,-1-1 0 0 0,-1 0 0 0 0,0 0 0 0 0,-1 1 0 0 0,-1-1-1 0 0,0 0 1 0 0,0 0 0 0 0,-2 1 0 0 0,1-1 0 0 0,-2 1 0 0 0,0 0 0 0 0,-1 0-1 0 0,0 0 1 0 0,-5-9-34 0 0,3 11-136 0 0,-1 1 1 0 0,0-1-1 0 0,-1 1 0 0 0,1 0 0 0 0,-2 1 0 0 0,0 0 0 0 0,0 1 1 0 0,0 0-1 0 0,-1 0 0 0 0,0 1 0 0 0,-1 1 0 0 0,0 0 0 0 0,0 0 0 0 0,0 1 1 0 0,0 1-1 0 0,-1 0 0 0 0,0 0 0 0 0,0 2 0 0 0,-4-1 136 0 0,8 2-889 0 0,0 1-1 0 0,-1 0 1 0 0,1 0-1 0 0,0 1 1 0 0,0 1-1 0 0,0 0 1 0 0,-1 0-1 0 0,2 0 1 0 0,-1 1-1 0 0,0 0 1 0 0,-4 3 889 0 0,-6 5-11322 0 0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58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883 542 0 0 0,'0'0'864'0'0,"0"0"426"0"0,0 0-17 0 0,0 0-216 0 0,0 0-264 0 0,0 0-245 0 0,0 0-149 0 0,0 0-43 0 0,-4 15 1302 0 0,-106 225 4398 0 0,73-172-5578 0 0,-4-2 1 0 0,-2-1-1 0 0,-2-3 0 0 0,-11 6-478 0 0,25-33 91 0 0,-2-2 0 0 0,-1-2 0 0 0,-2-1 0 0 0,0-1 0 0 0,-3-3 0 0 0,-27 15-91 0 0,54-33 92 0 0,-1-1 0 0 0,0 0-1 0 0,0-1 1 0 0,-1 0 0 0 0,0-1 0 0 0,0-1 0 0 0,0 0-1 0 0,-1-1 1 0 0,1-1 0 0 0,-1 0 0 0 0,1-1 0 0 0,-1 0-1 0 0,-13-2-90 0 0,24 0 35 0 0,1 0 0 0 0,-1 0 0 0 0,1-1 0 0 0,-1 1 0 0 0,1-1 0 0 0,0 0 0 0 0,0 0 0 0 0,0 0 0 0 0,0 0 0 0 0,0-1 0 0 0,1 1 0 0 0,-1-1 0 0 0,1 1 0 0 0,-1-1 0 0 0,1 0 0 0 0,0 0 0 0 0,0 0 0 0 0,0 0 0 0 0,0-1 0 0 0,1 1 0 0 0,-1 0 0 0 0,1-1 0 0 0,0 1 0 0 0,0-1 0 0 0,0 0 0 0 0,1 1 0 0 0,-1-4-36 0 0,2-99 228 0 0,8 76-186 0 0,1 0 1 0 0,2 1 0 0 0,0 0-1 0 0,2 1 1 0 0,1 0-1 0 0,6-6-42 0 0,-17 28 2 0 0,8-15 38 0 0,1 1-1 0 0,1 0 1 0 0,1 1-1 0 0,0 0 1 0 0,2 1-1 0 0,0 1 0 0 0,1 1 1 0 0,0 0-1 0 0,2 2 1 0 0,6-5-40 0 0,-12 14 39 0 0,0 1 1 0 0,0 0-1 0 0,0 1 1 0 0,1 0-1 0 0,-1 1 0 0 0,1 1 1 0 0,0 0-1 0 0,-1 1 1 0 0,1 1-1 0 0,-1 0 0 0 0,7 2-39 0 0,-2 1 156 0 0,0 2 0 0 0,0 0 0 0 0,0 1-1 0 0,-1 0 1 0 0,0 2 0 0 0,-1 0 0 0 0,0 1 0 0 0,0 1-1 0 0,-1 1 1 0 0,9 8-156 0 0,-23-19 17 0 0,25 21 320 0 0,0 1-1 0 0,-2 1 0 0 0,-1 2 1 0 0,-1 0-1 0 0,7 12-336 0 0,91 124 1390 0 0,-86-126-886 0 0,-26-39-3166 0 0,-5-8-1843 0 0,10-3-5635 0 0,-7 9 2064 0 0</inkml:trace>
  <inkml:trace contextRef="#ctx0" brushRef="#br0" timeOffset="579.663">1513 796 0 0 0,'0'0'309'0'0,"0"0"934"0"0,0 0 328 0 0,0 0 179 0 0,0 0 136 0 0,0 0 30 0 0,0 0-78 0 0,0 0-160 0 0,0 0-251 0 0,0 0-275 0 0,0 0-219 0 0,0 0-187 0 0,0 0-78 0 0,5 7 3300 0 0,20 1-2458 0 0,217-15 1777 0 0,1-30-2395 0 0,-217 36-824 0 0,-17 2-2335 0 0,-9-1 1585 0 0,0 0-118 0 0,0 0-170 0 0,0 0-165 0 0,-2 1-3591 0 0,-11 10 361 0 0,9-9-276 0 0,-1 2-2615 0 0</inkml:trace>
  <inkml:trace contextRef="#ctx0" brushRef="#br0" timeOffset="852.571">1575 1065 9426 0 0,'0'0'1563'0'0,"0"0"-201"0"0,0 0-117 0 0,0 0 18 0 0,0 0-3 0 0,0 0-57 0 0,0 0-66 0 0,0 0-96 0 0,0 0-105 0 0,0 0-131 0 0,0 0-123 0 0,0 0-99 0 0,0 0-67 0 0,27 1-44 0 0,135 5 346 0 0,39-24 567 0 0,-92 7-2234 0 0,-72 11-3036 0 0,-1 0-5203 0 0,-28 0 6198 0 0,0 0-6095 0 0</inkml:trace>
  <inkml:trace contextRef="#ctx0" brushRef="#br0" timeOffset="5202.621">2776 822 0 0 0,'-2'0'0'0'0,"2"3"0"0"0</inkml:trace>
  <inkml:trace contextRef="#ctx0" brushRef="#br0" timeOffset="6734.898">2282 1297 0 0 0,'0'0'685'0'0,"3"-6"124"0"0,13-24 944 0 0,11 15 4850 0 0,-16 11-5171 0 0,104-68 4484 0 0,30-69-3146 0 0,-117 108-2507 0 0,-2-1-1 0 0,-1-1 1 0 0,-2-1-1 0 0,-1-1 1 0 0,-1-1-1 0 0,-2-4-262 0 0,-1-53 255 0 0,-49 92-1435 0 0,20 13 1136 0 0,0 0 1 0 0,0 0-1 0 0,1 1 1 0 0,1 0-1 0 0,0 1 1 0 0,0 0-1 0 0,1 0 1 0 0,1 1 0 0 0,0 0-1 0 0,1 0 1 0 0,0 0-1 0 0,1 1 1 0 0,1 0-1 0 0,0 0 1 0 0,0 1-1 0 0,2-1 1 0 0,0 1-1 0 0,0-1 1 0 0,2 1-1 0 0,0 0 1 0 0,0 0 0 0 0,2 1 43 0 0,-2-9 44 0 0,1 0 0 0 0,0-1 1 0 0,0 1-1 0 0,0 0 0 0 0,1-1 0 0 0,0 1 1 0 0,1-1-1 0 0,-1 0 0 0 0,1 0 1 0 0,1 0-1 0 0,-1 0 0 0 0,1 0 1 0 0,0-1-1 0 0,0 1 0 0 0,0-1 1 0 0,1 0-1 0 0,0 0 0 0 0,0-1 1 0 0,0 0-1 0 0,1 0 0 0 0,-1 0 1 0 0,1 0-1 0 0,0-1 0 0 0,0 0 1 0 0,0 0-1 0 0,1 0 0 0 0,-1-1 1 0 0,0 0-1 0 0,1-1 0 0 0,0 1 1 0 0,-1-1-1 0 0,1 0 0 0 0,0-1 1 0 0,5 0-45 0 0,9 1 136 0 0,-1-1 1 0 0,1-1-1 0 0,-1-1 1 0 0,1-1 0 0 0,-1 0-1 0 0,0-2 1 0 0,0 0-1 0 0,-1-1 1 0 0,4-3-137 0 0,0 0 76 0 0,0-2-1 0 0,0-1 1 0 0,-2 0 0 0 0,1-2-1 0 0,-1 0 1 0 0,-1-2 0 0 0,-1 0-1 0 0,0-1 1 0 0,-1-1-1 0 0,-1 0 1 0 0,-1-1 0 0 0,-1-1-1 0 0,0-1 1 0 0,6-13-76 0 0,-19 32-44 0 0,-1 0 0 0 0,1 0 0 0 0,0 0 0 0 0,-1-1 0 0 0,0 1 0 0 0,1-1 1 0 0,-1 1-1 0 0,0-1 0 0 0,0 0 0 0 0,0 1 0 0 0,-1-1 0 0 0,1 0 0 0 0,-1 1 0 0 0,0-1 0 0 0,1 0 0 0 0,-1 0 0 0 0,0 1 0 0 0,0-1 0 0 0,-1 0 0 0 0,1 0 1 0 0,-1 1-1 0 0,1-1 0 0 0,-1 0 0 0 0,0 1 0 0 0,0-1 0 0 0,0 0 0 0 0,0 1 0 0 0,-1-1 0 0 0,1 1 0 0 0,-1 0 0 0 0,1 0 0 0 0,-1-1 0 0 0,0 1 1 0 0,0 0-1 0 0,0 0 0 0 0,0 0 0 0 0,0 1 0 0 0,0-1 0 0 0,0 1 0 0 0,-1-1 0 0 0,1 1 0 0 0,-1-1 0 0 0,1 1 0 0 0,-1 0 0 0 0,1 0 0 0 0,-1 1 0 0 0,0-1 1 0 0,-1 0 43 0 0,-6 4-71 0 0,0 1-1 0 0,0-1 1 0 0,1 2 0 0 0,-1-1 0 0 0,1 1 0 0 0,0 1 0 0 0,0 0 0 0 0,1 0 0 0 0,0 1 0 0 0,0 0 0 0 0,1 0 0 0 0,-1 1 0 0 0,2-1 0 0 0,-1 2 0 0 0,1-1 0 0 0,0 1 0 0 0,1 0 0 0 0,0 0 0 0 0,0 0-1 0 0,1 1 1 0 0,1 0 0 0 0,-1 0 0 0 0,1 0 0 0 0,1 0 0 0 0,-1 4 71 0 0,1-6 23 0 0,-1 0 0 0 0,1 0 0 0 0,0 0 0 0 0,1 0 0 0 0,0 0 0 0 0,0 0 0 0 0,1 1 0 0 0,0-1 0 0 0,1 0 0 0 0,-1 0 0 0 0,1 0 0 0 0,1 0 0 0 0,0 0 0 0 0,0 0 0 0 0,1 0 0 0 0,-1 0 0 0 0,2-1 0 0 0,-1 1 0 0 0,1-1 0 0 0,0 0 0 0 0,1 0 0 0 0,3 4-23 0 0,1-4 106 0 0,0-1 1 0 0,0 0-1 0 0,1-1 1 0 0,-1 0-1 0 0,1 0 1 0 0,0-1 0 0 0,1 0-1 0 0,-1-1 1 0 0,1 0-1 0 0,0-1 1 0 0,-1 0-1 0 0,1-1 1 0 0,0 0 0 0 0,0-1-1 0 0,0 0 1 0 0,0 0-1 0 0,6-2-106 0 0,-15 2 9 0 0,22-4 86 0 0,0-1 0 0 0,-1-1 0 0 0,1-1 1 0 0,-2-1-1 0 0,1-1 0 0 0,-1-1 0 0 0,0-1 0 0 0,-1-1 0 0 0,-1 0 0 0 0,0-2 0 0 0,0 0 1 0 0,12-14-96 0 0,-15 18-38 0 0,-2-1 0 0 0,0 0 0 0 0,0-1 0 0 0,-1-1 0 0 0,0 0 0 0 0,-2-1 0 0 0,1-1 0 0 0,-2 0 0 0 0,0 0 1 0 0,0-1-1 0 0,-2 0 0 0 0,0-1 0 0 0,-1 0 0 0 0,0-1 0 0 0,-2 0 0 0 0,0 0 0 0 0,-1 0 0 0 0,0 0 0 0 0,-2-3 38 0 0,-3 19-42 0 0,0-1-1 0 0,0 0 0 0 0,-1 1 1 0 0,1-1-1 0 0,-1 0 0 0 0,1 1 1 0 0,-1-1-1 0 0,0 1 0 0 0,0-1 1 0 0,0 1-1 0 0,-1-1 0 0 0,1 1 1 0 0,-1 0-1 0 0,1 0 0 0 0,-1-1 1 0 0,0 1-1 0 0,1 0 0 0 0,-1 1 1 0 0,0-1-1 0 0,0 0 0 0 0,-1 0 1 0 0,1 1-1 0 0,0 0 0 0 0,-1-1 1 0 0,1 1-1 0 0,0 0 0 0 0,-1 0 1 0 0,1 0-1 0 0,-1 0 0 0 0,0 1 1 0 0,1-1-1 0 0,-1 1 0 0 0,0-1 1 0 0,-2 1 42 0 0,-1-1-24 0 0,0 1 0 0 0,0 0 0 0 0,0 0 0 0 0,0 0 0 0 0,0 1 0 0 0,0 0 0 0 0,0 0 0 0 0,0 1 0 0 0,1-1 0 0 0,-1 1 0 0 0,0 1 0 0 0,1-1 1 0 0,-1 1-1 0 0,1 0 0 0 0,-4 2 24 0 0,0 2 37 0 0,1-1-1 0 0,-1 2 1 0 0,1-1 0 0 0,1 1 0 0 0,-1 0 0 0 0,1 1 0 0 0,1 0-1 0 0,0 0 1 0 0,0 0 0 0 0,1 1 0 0 0,0 0 0 0 0,0 0 0 0 0,1 0-1 0 0,1 0 1 0 0,-1 1 0 0 0,2-1 0 0 0,0 1 0 0 0,0 0-1 0 0,1 0 1 0 0,0 0 0 0 0,0 0 0 0 0,2 0 0 0 0,-1 0 0 0 0,1 0-1 0 0,1 0 1 0 0,0-1 0 0 0,1 1 0 0 0,0 0 0 0 0,0-1 0 0 0,1 0-1 0 0,0 0 1 0 0,1 0 0 0 0,0 0 0 0 0,6 7-37 0 0,-2-7 74 0 0,1 0 0 0 0,1 0-1 0 0,0-1 1 0 0,0 0 0 0 0,1-1 0 0 0,0 0 0 0 0,0-1 0 0 0,1-1 0 0 0,0 0-1 0 0,0 0 1 0 0,0-1 0 0 0,1-1 0 0 0,-1 0 0 0 0,9 0-74 0 0,-5-1-377 0 0,0 0 1 0 0,0-1-1 0 0,0-1 1 0 0,0-1-1 0 0,0 0 1 0 0,1-2-1 0 0,7-1 377 0 0,-3-2-2961 0 0,-10 0-2278 0 0,-3 0-5777 0 0</inkml:trace>
  <inkml:trace contextRef="#ctx0" brushRef="#br0" timeOffset="7370.86">4443 494 0 0 0,'0'0'1043'0'0,"0"0"121"0"0,0 0 92 0 0,0 0 47 0 0,0 0 11 0 0,0 0-82 0 0,0 0-113 0 0,0 0-153 0 0,-32 14-170 0 0,-101 43-152 0 0,68-11 142 0 0,56-35-596 0 0,4-5-76 0 0,-2 1 45 0 0,0-1 0 0 0,1 2 0 0 0,0-1 0 0 0,0 0-1 0 0,0 1 1 0 0,1 0 0 0 0,0 1 0 0 0,1-1 0 0 0,0 1-1 0 0,0-1 1 0 0,1 1 0 0 0,0 1 0 0 0,0-1 0 0 0,1 0-1 0 0,0 1 1 0 0,1-1 0 0 0,0 1 0 0 0,1 7-159 0 0,2-12 170 0 0,1-1 1 0 0,0 1 0 0 0,0-1-1 0 0,1 1 1 0 0,-1-1-1 0 0,1 0 1 0 0,0 0-1 0 0,0-1 1 0 0,0 1 0 0 0,1-1-1 0 0,-1 0 1 0 0,1 0-1 0 0,0-1 1 0 0,0 1-1 0 0,0-1 1 0 0,0 0 0 0 0,0 0-1 0 0,0-1 1 0 0,0 0-1 0 0,1 1 1 0 0,-1-2-1 0 0,1 1 1 0 0,-1-1 0 0 0,0 0-1 0 0,1 0 1 0 0,-1 0-1 0 0,1-1 1 0 0,-1 1-1 0 0,0-1 1 0 0,1-1 0 0 0,2 0-171 0 0,19-8 285 0 0,0 0 0 0 0,-1-2 0 0 0,0-1 0 0 0,-1-1 0 0 0,0-1 0 0 0,-2-1 0 0 0,1-2 0 0 0,-2 0 0 0 0,-1-1 0 0 0,19-22-285 0 0,-12 15 86 0 0,-2-1 0 0 0,-1-1 0 0 0,-1-2 0 0 0,-1 0 1 0 0,10-22-87 0 0,-26 40-53 0 0,0 0 0 0 0,-1 0 0 0 0,0-1 1 0 0,-1 0-1 0 0,0 0 0 0 0,-1-1 0 0 0,-1 1 0 0 0,0-1 1 0 0,-1 0-1 0 0,0 0 0 0 0,-1 0 0 0 0,-1 1 1 0 0,0-1-1 0 0,-1 0 0 0 0,0 0 0 0 0,-3-10 53 0 0,2 17-66 0 0,0-1 0 0 0,-1 0 1 0 0,0 1-1 0 0,0 0 0 0 0,0-1 0 0 0,-1 1 0 0 0,0 1 0 0 0,-1-1 0 0 0,1 0 1 0 0,-1 1-1 0 0,-1 0 0 0 0,1 0 0 0 0,-1 1 0 0 0,0 0 0 0 0,0 0 1 0 0,-1 0-1 0 0,1 0 0 0 0,-1 1 0 0 0,0 0 0 0 0,0 1 0 0 0,0 0 0 0 0,-1 0 1 0 0,1 0-1 0 0,-1 1 0 0 0,0 0 0 0 0,1 0 0 0 0,-1 1 0 0 0,0 0 0 0 0,0 1 1 0 0,0-1-1 0 0,0 2 0 0 0,0-1 0 0 0,0 1 0 0 0,0 0 0 0 0,0 1 1 0 0,0-1-1 0 0,-5 4 66 0 0,2 0 0 0 0,0 1 1 0 0,0 0 0 0 0,1 1 0 0 0,0 1-1 0 0,0 0 1 0 0,1 0 0 0 0,0 0-1 0 0,0 1 1 0 0,1 1 0 0 0,0-1 0 0 0,1 1-1 0 0,0 1 1 0 0,1-1 0 0 0,0 1 0 0 0,0 0-1 0 0,1 1 1 0 0,1-1 0 0 0,0 1-1 0 0,0 0 1 0 0,1 0 0 0 0,1 0 0 0 0,-1 10-1 0 0,2-10 68 0 0,1-1 1 0 0,0 1-1 0 0,0 0 1 0 0,1-1-1 0 0,1 1 1 0 0,0-1-1 0 0,1 1 1 0 0,0-1-1 0 0,0 0 1 0 0,1 0-1 0 0,1 0 1 0 0,0-1-1 0 0,0 0 0 0 0,1 1-68 0 0,3 3 76 0 0,0-1-1 0 0,1 0 0 0 0,1 0 0 0 0,0-1 0 0 0,0 0 0 0 0,1-1 0 0 0,0 0 0 0 0,1-1 0 0 0,1 0 1 0 0,-1-1-1 0 0,2-1 0 0 0,-1 0 0 0 0,1-1 0 0 0,0 0 0 0 0,0-2 0 0 0,1 0 0 0 0,0 0 0 0 0,0-1 1 0 0,0-1-1 0 0,0-1 0 0 0,0 0 0 0 0,1-1 0 0 0,-1-1 0 0 0,1-1 0 0 0,3 0-75 0 0,65-31-1675 0 0,-60 14-1901 0 0,-2-1-4117 0 0,-15 11-2289 0 0</inkml:trace>
  <inkml:trace contextRef="#ctx0" brushRef="#br0" timeOffset="8271.487">4950 700 3385 0 0,'0'0'1596'0'0,"0"0"-204"0"0,0 0 289 0 0,0 0 391 0 0,0 0-3 0 0,0 0-217 0 0,0 0-261 0 0,0 0-264 0 0,0 0-227 0 0,0 0-174 0 0,0 0-165 0 0,0 0-123 0 0,0 0-86 0 0,25-10-51 0 0,77-34-53 0 0,-39 3 262 0 0,-34 18-601 0 0,-1-1 0 0 0,-2-1-1 0 0,0-1 1 0 0,-2-2 0 0 0,-1 0 0 0 0,-1-1 0 0 0,-2-2 0 0 0,3-6-109 0 0,-17 25-70 0 0,-1-1 0 0 0,-1 1 0 0 0,0-1 0 0 0,0 1 0 0 0,-2-1 0 0 0,1 0 0 0 0,-2 0 0 0 0,0 0 0 0 0,0 0 0 0 0,-2-6 70 0 0,1 17-32 0 0,0 1 1 0 0,-1 0-1 0 0,0-1 1 0 0,1 1-1 0 0,-1 0 1 0 0,0 0-1 0 0,0-1 1 0 0,0 1-1 0 0,1 0 1 0 0,-1 0-1 0 0,0 0 1 0 0,-1 0-1 0 0,1 0 1 0 0,0 0-1 0 0,0 1 1 0 0,0-1-1 0 0,0 0 1 0 0,-1 1-1 0 0,1-1 1 0 0,0 0-1 0 0,-1 1 1 0 0,1 0-1 0 0,0-1 1 0 0,-1 1-1 0 0,1 0 1 0 0,-1 0-1 0 0,1-1 1 0 0,0 1 0 0 0,-1 0-1 0 0,1 0 1 0 0,-1 1-1 0 0,1-1 1 0 0,-1 0-1 0 0,1 0 1 0 0,0 1-1 0 0,-1-1 1 0 0,1 1-1 0 0,0-1 1 0 0,-1 1-1 0 0,1 0 1 0 0,0-1-1 0 0,0 1 1 0 0,0 0-1 0 0,-1 0 1 0 0,1 0-1 0 0,0 0 1 0 0,0 0-1 0 0,0 0 1 0 0,0 0-1 0 0,1 0 1 0 0,-1 1 31 0 0,-13 10-1 0 0,1 1 0 0 0,1 1 0 0 0,1 0 0 0 0,0 0 0 0 0,0 2 0 0 0,2-1 0 0 0,0 1 1 0 0,1 0-1 0 0,0 1 0 0 0,1 0 0 0 0,1 0 0 0 0,1 1 0 0 0,0-1 0 0 0,2 1 0 0 0,0 0 0 0 0,0 0 0 0 0,2 1 0 0 0,0-1 1 0 0,2 2 0 0 0,-1-14 45 0 0,2 0 1 0 0,-1 0 0 0 0,1 0 0 0 0,-1 0-1 0 0,2-1 1 0 0,-1 1 0 0 0,1 0 0 0 0,-1-1 0 0 0,2 0-1 0 0,-1 1 1 0 0,0-1 0 0 0,1 0 0 0 0,0-1-1 0 0,0 1 1 0 0,1-1 0 0 0,-1 0 0 0 0,1 0 0 0 0,0 0-1 0 0,0-1 1 0 0,0 1 0 0 0,1-1 0 0 0,-1 0-1 0 0,1-1 1 0 0,-1 0 0 0 0,1 1 0 0 0,0-2 0 0 0,0 1-1 0 0,4 0-45 0 0,4 1 151 0 0,0-1-1 0 0,0-1 0 0 0,0 0 1 0 0,0 0-1 0 0,-1-2 0 0 0,1 0 1 0 0,0 0-1 0 0,0-1 0 0 0,0-1 1 0 0,0 0-1 0 0,-1-1 1 0 0,3-2-151 0 0,9-4-9 0 0,-1-2 0 0 0,-1 0 1 0 0,0-2-1 0 0,-1-1 1 0 0,0 0-1 0 0,-2-1 1 0 0,0-2-1 0 0,0 0 1 0 0,-2-1-1 0 0,0-1 1 0 0,-1 0-1 0 0,-1-2 1 0 0,-1 0-1 0 0,-2 0 0 0 0,0-1 1 0 0,-1-1-1 0 0,-1 0 1 0 0,-1-1-1 0 0,-1 0 1 0 0,2-14 8 0 0,-6-39-1098 0 0,-5 76 1065 0 0,0 1 0 0 0,0-1 0 0 0,0 1 0 0 0,0-1 0 0 0,0 1 0 0 0,0-1 0 0 0,-1 1 0 0 0,1-1 0 0 0,0 1 0 0 0,-1-1 0 0 0,0 1 0 0 0,1 0 0 0 0,-1-1 0 0 0,0 1 0 0 0,1 0 0 0 0,-1-1 0 0 0,0 1 0 0 0,0 0 0 0 0,0 0 0 0 0,0 0 0 0 0,0 0 0 0 0,-1 0 0 0 0,1 0 0 0 0,0 0 0 0 0,0 0 0 0 0,-1 0 0 0 0,1 1 0 0 0,0-1 0 0 0,-1 0 0 0 0,1 1 0 0 0,-1-1 0 0 0,1 1 0 0 0,-1 0 0 0 0,1-1 0 0 0,-1 1 0 0 0,1 0 0 0 0,-1 0 0 0 0,1 0 0 0 0,-1 0 0 0 0,1 0 0 0 0,-1 0 0 0 0,1 1 0 0 0,-1-1 0 0 0,1 0 0 0 0,-1 1 0 0 0,1-1 0 0 0,0 1 0 0 0,-1 0 0 0 0,1-1 33 0 0,-7 5-46 0 0,1 0-1 0 0,0 0 1 0 0,1 1 0 0 0,-1 0 0 0 0,1 0 0 0 0,0 0 0 0 0,1 1 0 0 0,-1 0 0 0 0,1 0 0 0 0,-3 6 46 0 0,4-6-1 0 0,-6 6 37 0 0,2 0-1 0 0,-1 0 0 0 0,2 1 1 0 0,0 0-1 0 0,0 0 0 0 0,2 0 1 0 0,0 1-1 0 0,0 0 1 0 0,1 0-1 0 0,1 1 0 0 0,1-1 1 0 0,0 1-1 0 0,0 9-35 0 0,4-19 63 0 0,-1 0-1 0 0,1 0 1 0 0,0 0-1 0 0,0 0 0 0 0,1 0 1 0 0,-1 0-1 0 0,1-1 1 0 0,1 1-1 0 0,-1-1 1 0 0,1 0-1 0 0,0 0 1 0 0,0 0-1 0 0,0-1 0 0 0,1 1 1 0 0,0-1-1 0 0,-1 0 1 0 0,2 0-1 0 0,-1-1 1 0 0,0 0-1 0 0,1 0 1 0 0,-1 0-1 0 0,1 0 0 0 0,0-1 1 0 0,0 0-1 0 0,0 0 1 0 0,0-1-1 0 0,0 1 1 0 0,1-1-1 0 0,-1-1 1 0 0,0 1-1 0 0,0-1 0 0 0,1 0 1 0 0,-1 0-1 0 0,0-1-62 0 0,19-3 84 0 0,0 0 0 0 0,0-2-1 0 0,-1-1 1 0 0,0-1-1 0 0,-1-1 1 0 0,0-1 0 0 0,0-1-1 0 0,-1-1 1 0 0,0-1-1 0 0,-1-1 1 0 0,-1 0 0 0 0,0-2-1 0 0,-1 0 1 0 0,-1-2-1 0 0,0 0 1 0 0,-2-1 0 0 0,0 0-1 0 0,-1-1 1 0 0,-1-1-84 0 0,-3 7-39 0 0,0-1 1 0 0,-2 0 0 0 0,0 0-1 0 0,-1-1 1 0 0,0 0-1 0 0,-1-1 1 0 0,-1 1 0 0 0,-1-1-1 0 0,0-1 1 0 0,-1 1 0 0 0,-1 0-1 0 0,-1-1 1 0 0,1-15 38 0 0,-5 32-10 0 0,1-1 0 0 0,0 1 1 0 0,0 0-1 0 0,-1 0 0 0 0,1-1 0 0 0,-1 1 0 0 0,1 0 1 0 0,-1 0-1 0 0,0 1 0 0 0,1-1 0 0 0,-1 0 1 0 0,0 0-1 0 0,0 1 0 0 0,1-1 0 0 0,-1 1 0 0 0,0-1 1 0 0,0 1-1 0 0,0 0 0 0 0,0 0 0 0 0,1 0 1 0 0,-1 0-1 0 0,0 0 0 0 0,0 0 0 0 0,0 1 0 0 0,0-1 1 0 0,1 0-1 0 0,-1 1 0 0 0,0 0 0 0 0,0-1 1 0 0,1 1-1 0 0,-1 0 0 0 0,0 0 0 0 0,1 0 0 0 0,-1 0 1 0 0,1 0-1 0 0,-1 0 0 0 0,1 0 0 0 0,-1 1 1 0 0,1-1-1 0 0,0 0 0 0 0,0 1 0 0 0,-1 0 10 0 0,-8 9-1 0 0,1 0 0 0 0,0 0 0 0 0,0 0-1 0 0,1 1 1 0 0,1 0 0 0 0,0 1 0 0 0,0 0 0 0 0,1 0-1 0 0,1 0 1 0 0,1 1 0 0 0,0 0 0 0 0,0 0 0 0 0,1 0-1 0 0,1 0 1 0 0,1 0 0 0 0,0 1 0 0 0,0-1 0 0 0,2 0-1 0 0,0 3 2 0 0,-1-11-1 0 0,1 1-1 0 0,1-1 0 0 0,-1 1 1 0 0,1-1-1 0 0,0 0 0 0 0,1 0 0 0 0,-1 0 1 0 0,1 0-1 0 0,0 0 0 0 0,1 0 1 0 0,0-1-1 0 0,-1 0 0 0 0,2 1 0 0 0,-1-2 1 0 0,1 1-1 0 0,-1 0 0 0 0,1-1 1 0 0,0 0-1 0 0,1 0 0 0 0,-1 0 0 0 0,1-1 1 0 0,2 2 1 0 0,138 49-107 0 0,-112-48-793 0 0,-1-2-1 0 0,1-1 0 0 0,-1-2 1 0 0,1-1-1 0 0,18-3 901 0 0,-16-6-3807 0 0,-16-3-5412 0 0,-16 8 2766 0 0</inkml:trace>
  <inkml:trace contextRef="#ctx0" brushRef="#br0" timeOffset="8556.383">4158 881 7898 0 0,'0'0'3556'0'0,"0"0"-2411"0"0,0 0-559 0 0,0 0 171 0 0,0 0 216 0 0,0 0 95 0 0,0 0-39 0 0,0 0-58 0 0,31 15-78 0 0,100 47-94 0 0,-122-58-693 0 0,1 0 1 0 0,-1-1-1 0 0,0 0 0 0 0,1-1 1 0 0,0 0-1 0 0,-1 0 1 0 0,1-1-1 0 0,0 0 1 0 0,0-1-1 0 0,3 0-106 0 0,12 0 237 0 0,125-3 1380 0 0,-1-7 0 0 0,121-24-1617 0 0,-39 4 455 0 0,129-7-255 0 0,140-17-448 0 0,-169 12-3006 0 0,-254 32 260 0 0,-28 6-2504 0 0,-12 0-5773 0 0</inkml:trace>
  <inkml:trace contextRef="#ctx0" brushRef="#br0" timeOffset="9367.297">5034 1345 5545 0 0,'0'0'1032'0'0,"0"0"-34"0"0,0 0-2 0 0,0 0 72 0 0,0 0 27 0 0,0 0-74 0 0,0 0-171 0 0,0 0-173 0 0,-35 0-152 0 0,-112 5-110 0 0,142-5-385 0 0,1 0 0 0 0,0 0 0 0 0,-1 0 0 0 0,1 0 1 0 0,-1 1-1 0 0,1-1 0 0 0,0 1 0 0 0,0 1 0 0 0,-1-1 1 0 0,1 0-1 0 0,0 1 0 0 0,0 0 0 0 0,0 0 0 0 0,0 0 0 0 0,1 1 1 0 0,-1-1-1 0 0,1 1 0 0 0,-1 0-30 0 0,-8 7 105 0 0,-9 6-45 0 0,2 0 1 0 0,-1 1 0 0 0,2 1-1 0 0,1 1 1 0 0,0 0-1 0 0,1 2 1 0 0,1 0 0 0 0,1 0-1 0 0,1 1 1 0 0,1 1-1 0 0,1 0 1 0 0,1 1-1 0 0,1 0 1 0 0,-2 12-61 0 0,8-29 65 0 0,1-1-1 0 0,0 0 1 0 0,1 1-1 0 0,0-1 1 0 0,0 1-1 0 0,0 0 1 0 0,1-1-1 0 0,0 1 1 0 0,0 0-1 0 0,1-1 1 0 0,-1 1-1 0 0,1-1 1 0 0,1 1-1 0 0,-1-1 1 0 0,1 1-1 0 0,1-1 1 0 0,-1 0-1 0 0,1 0 1 0 0,0 0-1 0 0,0 0 1 0 0,1 0-1 0 0,0-1 1 0 0,0 0-1 0 0,0 0 1 0 0,0 0-1 0 0,1 0 1 0 0,0 0-1 0 0,0-1 1 0 0,0 0-1 0 0,1 0-64 0 0,7 2 248 0 0,0-2 1 0 0,1 0-1 0 0,-1 0 0 0 0,1-1 1 0 0,0-1-1 0 0,-1 0 0 0 0,1-1 0 0 0,0-1 1 0 0,0 0-1 0 0,0-1 0 0 0,13-2-248 0 0,4-2 232 0 0,-1-3-1 0 0,1 0 1 0 0,-1-2-1 0 0,-1-1 0 0 0,0-1 1 0 0,0-2-1 0 0,26-17-231 0 0,-41 24 49 0 0,22-12 21 0 0,0-1 1 0 0,0-1-1 0 0,-2-2 1 0 0,-1-1 0 0 0,-1-2-1 0 0,-2-2 1 0 0,0 0-1 0 0,-2-2 1 0 0,-1-1 0 0 0,-1-1-1 0 0,-2-1 1 0 0,-1-2-1 0 0,-2 0 1 0 0,3-10-71 0 0,-18 34-63 0 0,-2-1 0 0 0,1 1 0 0 0,-1-1 0 0 0,-1 0 0 0 0,0 0 0 0 0,-1-1 0 0 0,0 1 1 0 0,-1 0-1 0 0,-1-1 0 0 0,0 1 0 0 0,0-1 0 0 0,-1 1 0 0 0,-1 0 0 0 0,0-1 0 0 0,0 1 0 0 0,-2 0 0 0 0,1 0 0 0 0,-1 1 0 0 0,-1-1 0 0 0,0 1 0 0 0,-1 0 1 0 0,0 0-1 0 0,-1 0 0 0 0,0 1 0 0 0,0 0 0 0 0,-1 1 0 0 0,-6-6 63 0 0,9 10-17 0 0,0 1 0 0 0,0 1 1 0 0,-1-1-1 0 0,1 1 0 0 0,-1 0 0 0 0,1 0 0 0 0,-1 1 1 0 0,0 0-1 0 0,0 0 0 0 0,0 0 0 0 0,-1 0 0 0 0,1 1 1 0 0,0 0-1 0 0,0 1 0 0 0,-1-1 0 0 0,1 1 1 0 0,0 1-1 0 0,-1-1 0 0 0,1 1 0 0 0,0 0 0 0 0,0 0 1 0 0,-1 1-1 0 0,1 0 0 0 0,0 0 0 0 0,0 0 0 0 0,0 1 17 0 0,-7 3 9 0 0,1 0-1 0 0,0 1 0 0 0,1 1 1 0 0,-1 0-1 0 0,2 0 0 0 0,-1 1 0 0 0,1 0 1 0 0,0 1-1 0 0,1 0 0 0 0,0 1 0 0 0,-4 7-8 0 0,1 2 42 0 0,1 0-1 0 0,1 0 0 0 0,1 1 0 0 0,1 1 0 0 0,1-1 0 0 0,1 1 0 0 0,0 1 0 0 0,2-1 0 0 0,1 1 0 0 0,0-1 0 0 0,2 1 0 0 0,1 0 0 0 0,0 0 0 0 0,3 5-41 0 0,-2-13 47 0 0,2 0-1 0 0,0 0 1 0 0,1-1 0 0 0,0 1-1 0 0,1-1 1 0 0,1 0-1 0 0,0 0 1 0 0,1-1 0 0 0,1 0-1 0 0,0 0 1 0 0,0-1-1 0 0,2 0 1 0 0,-1 0 0 0 0,1-1-1 0 0,1 0 1 0 0,0-1-1 0 0,1 0 1 0 0,-1-1-1 0 0,2 0 1 0 0,-1-1 0 0 0,1 0-1 0 0,1-1 1 0 0,-1-1-1 0 0,1 0 1 0 0,1 0 0 0 0,-1-2-1 0 0,1 0 1 0 0,-1 0-1 0 0,1-2 1 0 0,0 0 0 0 0,11 0-47 0 0,-11-2-122 0 0,-1-2 1 0 0,1 0 0 0 0,-1 0-1 0 0,1-1 1 0 0,-1-1 0 0 0,0-1-1 0 0,0 0 1 0 0,-1 0 0 0 0,0-2-1 0 0,0 0 1 0 0,2-1 121 0 0,34-24-3529 0 0,-2-3-4037 0 0,-28 20-3020 0 0</inkml:trace>
  <inkml:trace contextRef="#ctx0" brushRef="#br0" timeOffset="9745.517">6005 1024 12539 0 0,'0'0'596'0'0,"0"0"117"0"0,0 0 203 0 0,0 0 187 0 0,0 0 92 0 0,0 0-33 0 0,-24 32-139 0 0,-74 102-139 0 0,54-47 210 0 0,41-72-914 0 0,-1-3-97 0 0,1-1 0 0 0,0 1 0 0 0,0-1 0 0 0,1 1 0 0 0,0 0 0 0 0,1 0 0 0 0,1 0 0 0 0,0 0 0 0 0,0 0 0 0 0,1 0 0 0 0,1-1 0 0 0,0 1 0 0 0,1 0 0 0 0,0-1 0 0 0,0 1 1 0 0,1-1-1 0 0,1 0 0 0 0,0 0 0 0 0,1-1 0 0 0,0 1 0 0 0,0-1 0 0 0,1 0 0 0 0,0-1 0 0 0,1 0 0 0 0,6 7-83 0 0,1-8 111 0 0,-1 0-1 0 0,1-1 1 0 0,0-1-1 0 0,0 0 1 0 0,1-1-1 0 0,0 0 1 0 0,0-2 0 0 0,0 0-1 0 0,0 0 1 0 0,0-2-1 0 0,1 0 1 0 0,-1-1 0 0 0,0 0-1 0 0,1-1 1 0 0,-1-1-1 0 0,0-1 1 0 0,0 0-1 0 0,0-1 1 0 0,0-1 0 0 0,-1-1-1 0 0,1 0 1 0 0,-1-1-1 0 0,-1 0 1 0 0,2-2-111 0 0,19-6 77 0 0,-1-2-1 0 0,-1-1 1 0 0,0-2 0 0 0,-2-2 0 0 0,0 0-1 0 0,-1-2 1 0 0,-2-1 0 0 0,0-2 0 0 0,-2 0-1 0 0,-1-2 1 0 0,2-5-77 0 0,-23 29-100 0 0,0 0-1 0 0,0-1 1 0 0,-1 1-1 0 0,0-1 1 0 0,0 0-1 0 0,0 0 1 0 0,-1 0-1 0 0,1-1 1 0 0,-2 1-1 0 0,1 0 1 0 0,-1-1 0 0 0,0 1-1 0 0,0-1 1 0 0,-1 0-1 0 0,1 1 1 0 0,-2-1-1 0 0,1 1 1 0 0,-1-1-1 0 0,0 0 1 0 0,0 1-1 0 0,-1-1 1 0 0,0 1-1 0 0,0 0 1 0 0,0 0-1 0 0,-1 0 1 0 0,0 0 0 0 0,0 0-1 0 0,0 0 1 0 0,-1 1-1 0 0,0-1 1 0 0,0 1-1 0 0,0 0 1 0 0,-1 0-1 0 0,0 1 1 0 0,0-1-1 0 0,-2 0 101 0 0,-9-3-602 0 0,0 0 0 0 0,0 2-1 0 0,-1 0 1 0 0,1 0 0 0 0,-1 2 0 0 0,-1 0-1 0 0,1 1 1 0 0,-1 1 0 0 0,1 0-1 0 0,-1 1 1 0 0,0 1 0 0 0,1 1-1 0 0,-1 1 1 0 0,1 0 0 0 0,-4 2 602 0 0,-94 20-7828 0 0,72-12 1328 0 0</inkml:trace>
  <inkml:trace contextRef="#ctx0" brushRef="#br0" timeOffset="9986.626">5627 1525 0 0 0,'0'0'1267'0'0,"0"0"896"0"0,0 0 451 0 0,0 0 135 0 0,0 0-96 0 0,0 0-148 0 0,0 0-255 0 0,0 0-336 0 0,0 0-347 0 0,0 0-329 0 0,0 0-221 0 0,36-5-134 0 0,113-21-103 0 0,-49-13 551 0 0,-93 35-1216 0 0,21-12 132 0 0,1 1 0 0 0,0 0 0 0 0,1 3 0 0 0,0 0 0 0 0,1 2 0 0 0,0 1 0 0 0,1 2 0 0 0,0 1 0 0 0,0 1 1 0 0,5 2-248 0 0,-30 4 5 0 0,1 1 0 0 0,0 0 0 0 0,-1 0 0 0 0,0 1 0 0 0,0 0 0 0 0,0 0 0 0 0,0 0 0 0 0,0 1 0 0 0,0 0 0 0 0,-1 1 0 0 0,0-1 0 0 0,0 1 1 0 0,2 3-6 0 0,38 23 42 0 0,-28-22-130 0 0,1-2 0 0 0,0 0 1 0 0,0-1-1 0 0,0-1 0 0 0,1 0 0 0 0,0-2 1 0 0,-1 0-1 0 0,1-1 0 0 0,0-2 1 0 0,0 0-1 0 0,0 0 0 0 0,3-2 88 0 0,28-9-3557 0 0,-34 5-535 0 0,-2 1-3773 0 0,-14 5 7503 0 0,9-4-10334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6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695 89 6025 0 0,'0'0'2334'0'0,"0"0"-830"0"0,0 0-289 0 0,0 0-58 0 0,0 0 22 0 0,0 0 14 0 0,0 0-37 0 0,-33-14-119 0 0,-102-43-133 0 0,58 39 199 0 0,64 19-923 0 0,-9 4-39 0 0,-1 0 1 0 0,1 1 0 0 0,0 1 0 0 0,1 1-1 0 0,-1 1 1 0 0,2 1 0 0 0,-1 1 0 0 0,1 0 0 0 0,1 2-1 0 0,0 0 1 0 0,1 1 0 0 0,1 1 0 0 0,0 1-1 0 0,1 0 1 0 0,0 1 0 0 0,2 1 0 0 0,-11 17-142 0 0,15-24 43 0 0,1 1 0 0 0,1 1 0 0 0,0-1 0 0 0,1 2 0 0 0,0-1 0 0 0,1 1 0 0 0,0 0 0 0 0,1 0 0 0 0,1 0 0 0 0,0 1 0 0 0,1 0 0 0 0,1-1 0 0 0,0 1 0 0 0,1 0 0 0 0,0 0 0 0 0,2 2-43 0 0,2-8 41 0 0,1-1 0 0 0,0 0 0 0 0,1 0 1 0 0,-1 0-1 0 0,2 0 0 0 0,-1-1 0 0 0,1 1 0 0 0,0-2 1 0 0,1 1-1 0 0,0-1 0 0 0,0 0 0 0 0,0 0 0 0 0,1 0 1 0 0,-1-1-1 0 0,1-1 0 0 0,0 1 0 0 0,1-1 0 0 0,-1-1 1 0 0,1 1-1 0 0,0-2 0 0 0,0 1 0 0 0,0-1 0 0 0,0 0 1 0 0,0-1-1 0 0,0 0 0 0 0,1-1 0 0 0,-1 0 0 0 0,3 0-41 0 0,9 1 75 0 0,0-1-1 0 0,0-1 1 0 0,0-1 0 0 0,-1 0-1 0 0,1-2 1 0 0,0 0-1 0 0,-1-2 1 0 0,0 0-1 0 0,0-1 1 0 0,-1-1-1 0 0,14-8-74 0 0,3-5 96 0 0,-1-1-1 0 0,-1-2 0 0 0,-1-1 0 0 0,-1-1 0 0 0,-1-2 1 0 0,-2-1-1 0 0,-1-2 0 0 0,-1-1 0 0 0,-2 0 0 0 0,-1-2 0 0 0,0-3-95 0 0,71-137 448 0 0,-150 304-112 0 0,6 1 0 0 0,6 2-1 0 0,1 21-335 0 0,23-68-270 0 0,5 1-1 0 0,3 1 1 0 0,3 0 0 0 0,5 0-1 0 0,4 11 271 0 0,4-94-4147 0 0,7-23-10731 0 0,-9 11 8695 0 0</inkml:trace>
  <inkml:trace contextRef="#ctx0" brushRef="#br0" timeOffset="256.568">1293 789 20732 0 0,'0'0'626'0'0,"0"0"-262"0"0,0 0-80 0 0,0 0 104 0 0,0 0 83 0 0,0 0 9 0 0,0 0-96 0 0,0 0-116 0 0,0 0-100 0 0,0 0-88 0 0,0 0-58 0 0,0 0-65 0 0,0 0-75 0 0,-2 25-78 0 0,-8 80-137 0 0,6-73-171 0 0,5-26-2799 0 0,1-2-3736 0 0,-1-3 1180 0 0,0-1-1013 0 0</inkml:trace>
  <inkml:trace contextRef="#ctx0" brushRef="#br0" timeOffset="728.574">1448 281 14867 0 0,'0'0'1052'0'0,"0"0"-30"0"0,0 0-50 0 0,0 0 44 0 0,0 0 17 0 0,0 0-88 0 0,0 0-105 0 0,0 0-102 0 0,31-23-98 0 0,101-67-93 0 0,-38 44 281 0 0,-75 40-654 0 0,122-25 788 0 0,-140 31-959 0 0,0 0 0 0 0,0 0 0 0 0,1 0 0 0 0,-1 0 0 0 0,0 1 0 0 0,0-1 0 0 0,0 0 0 0 0,1 0 0 0 0,-1 1 0 0 0,0-1 0 0 0,0 1 0 0 0,0-1 0 0 0,0 1 0 0 0,0-1 0 0 0,0 1 0 0 0,0 0 0 0 0,0-1 1 0 0,0 1-1 0 0,0 0 0 0 0,0 0 0 0 0,0 0 0 0 0,0 0 0 0 0,-1 0 0 0 0,1 0 0 0 0,0 0 0 0 0,-1 0 0 0 0,1 0 0 0 0,0 0 0 0 0,-1 0 0 0 0,0 0 0 0 0,1 1 0 0 0,-1-1 0 0 0,0 0 0 0 0,1 0 0 0 0,-1 0 0 0 0,0 1 0 0 0,0-1 0 0 0,0 0 0 0 0,0 0 0 0 0,0 1 0 0 0,0-1 0 0 0,-1 0 0 0 0,1 0 0 0 0,0 0 0 0 0,-1 1 0 0 0,1-1 0 0 0,0 0 0 0 0,-1 0 0 0 0,0 0-3 0 0,-26 57 147 0 0,-163 137 166 0 0,188-193-314 0 0,1 0 0 0 0,-1-1-1 0 0,1 1 1 0 0,-1 0 0 0 0,1 1 0 0 0,0-1-1 0 0,0 0 1 0 0,0 0 0 0 0,0 0 0 0 0,0 1-1 0 0,0-1 1 0 0,1 0 0 0 0,-1 1-1 0 0,1-1 1 0 0,0 1 0 0 0,-1-1 0 0 0,1 1-1 0 0,0-1 1 0 0,1 1 0 0 0,-1-1 0 0 0,0 0-1 0 0,1 1 1 0 0,-1-1 0 0 0,1 1-1 0 0,0-1 1 0 0,0 0 0 0 0,0 0 0 0 0,0 1-1 0 0,0-1 1 0 0,0 0 0 0 0,0 0 0 0 0,1 0-1 0 0,-1 0 1 0 0,1 0 0 0 0,0-1 0 0 0,-1 1-1 0 0,1 0 1 0 0,0-1 0 0 0,0 1-1 0 0,0-1 1 0 0,0 0 0 0 0,0 1 0 0 0,2-1 1 0 0,264 129 40 0 0,-263-127-36 0 0,0 0 0 0 0,0 0 0 0 0,0 0 1 0 0,-1 1-1 0 0,0-1 0 0 0,0 1 0 0 0,0 0 0 0 0,0 0 1 0 0,0 1-1 0 0,-1-1 0 0 0,0 1 0 0 0,0 0 1 0 0,0 0-1 0 0,0 0 0 0 0,-1 0 0 0 0,0 0 1 0 0,0 0-1 0 0,-1 1 0 0 0,1-1 0 0 0,-1 1 0 0 0,0-1 1 0 0,0 1-1 0 0,-1-1 0 0 0,0 1 0 0 0,0 0 1 0 0,0-1-1 0 0,-1 1 0 0 0,1-1 0 0 0,-1 1 1 0 0,-1-1-1 0 0,1 1 0 0 0,-1-1 0 0 0,0 0 0 0 0,0 1 1 0 0,-2 1-5 0 0,-13 14-3 0 0,-1 0 1 0 0,-1-1-1 0 0,0-2 1 0 0,-2 0 0 0 0,0-1-1 0 0,-1 0 1 0 0,-1-2-1 0 0,0-1 1 0 0,-1-1 0 0 0,-1-1-1 0 0,0-1 1 0 0,0-1-1 0 0,-1-1 1 0 0,0-2 0 0 0,-10 2 2 0 0,-35 5-914 0 0,40-13-1907 0 0,31-3-3707 0 0,5-6-30 0 0,2 4-2963 0 0</inkml:trace>
  <inkml:trace contextRef="#ctx0" brushRef="#br0" timeOffset="1248.53">2598 833 19044 0 0,'0'0'775'0'0,"0"0"-274"0"0,0 0-98 0 0,0 0 52 0 0,0 0 20 0 0,0 0-69 0 0,0 0-70 0 0,0 0-95 0 0,0 0-91 0 0,-27 32-63 0 0,-86 101-163 0 0,69-77-563 0 0,37-33-1341 0 0,7-12-3663 0 0,0-8 3268 0 0,0 0-8465 0 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2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1097 1 6121 0 0,'0'0'1010'0'0,"0"0"-173"0"0,0 0-55 0 0,0 0 235 0 0,0 0 242 0 0,0 0 54 0 0,0 0-136 0 0,-14 32-253 0 0,-43 106-246 0 0,20-45 19 0 0,27-62-519 0 0,-2-2 0 0 0,-1 1 0 0 0,-1-2 0 0 0,-1 0 0 0 0,-2 0 0 0 0,0-2 0 0 0,-7 7-178 0 0,-5-1 115 0 0,-2-1-1 0 0,0-2 1 0 0,-2-1 0 0 0,-1-1-1 0 0,-1-2 1 0 0,-2-2 0 0 0,0-1 0 0 0,-1-2-1 0 0,-1-1 1 0 0,-1-3 0 0 0,0-1-1 0 0,-33 8-114 0 0,41-15 47 0 0,0-1-1 0 0,-1-1 0 0 0,0-1 0 0 0,1-2 1 0 0,-1-2-1 0 0,0-1 0 0 0,-4-1-46 0 0,32 0 16 0 0,0 0-1 0 0,0 0 0 0 0,1 0 0 0 0,-1-1 0 0 0,0 1 1 0 0,0-1-1 0 0,1 0 0 0 0,-1 0 0 0 0,1-1 0 0 0,-1 1 1 0 0,1-1-1 0 0,0 0 0 0 0,0-1 0 0 0,1 1 0 0 0,-1 0 0 0 0,1-1 1 0 0,-1 0-1 0 0,1 0 0 0 0,0 0 0 0 0,0 0 0 0 0,1 0 1 0 0,-1-1-1 0 0,1 1 0 0 0,0-1 0 0 0,0 0 0 0 0,1 0 1 0 0,-1 1-1 0 0,1-1 0 0 0,0 0 0 0 0,1 0 0 0 0,-1 0 1 0 0,1 0-1 0 0,0 0 0 0 0,0 0 0 0 0,0 0 0 0 0,1 0 1 0 0,0 0-1 0 0,0-2-15 0 0,1-9-3 0 0,0 1 0 0 0,1-1 1 0 0,0 1-1 0 0,1 0 0 0 0,1 0 0 0 0,0 1 0 0 0,1 0 1 0 0,1 0-1 0 0,0 0 0 0 0,1 0 0 0 0,1 1 1 0 0,0 1-1 0 0,0-1 0 0 0,4-2 3 0 0,14-15 234 0 0,2 1 0 0 0,1 1-1 0 0,1 1 1 0 0,30-19-234 0 0,-54 40 49 0 0,1-1 0 0 0,0 1 0 0 0,0 1 0 0 0,0-1-1 0 0,1 1 1 0 0,0 1 0 0 0,0 0 0 0 0,0 0 0 0 0,0 1 0 0 0,1 0 0 0 0,0 0 0 0 0,-1 1 0 0 0,1 0 0 0 0,0 1-1 0 0,0 0 1 0 0,0 1 0 0 0,0 0 0 0 0,0 1 0 0 0,0 0 0 0 0,-1 0 0 0 0,1 1 0 0 0,0 0 0 0 0,0 1 0 0 0,-1 0-1 0 0,0 0 1 0 0,0 1 0 0 0,3 1-49 0 0,16 20 379 0 0,0 1 0 0 0,-2 1 0 0 0,-1 1 0 0 0,-1 1 0 0 0,4 9-379 0 0,117 124 1153 0 0,-128-147-1091 0 0,2-1 0 0 0,0-1 0 0 0,0 0 0 0 0,1-2 0 0 0,1 0 0 0 0,0-1 0 0 0,0-1 0 0 0,14 3-62 0 0,61 1-2211 0 0,-84-12 963 0 0,12-2-1387 0 0,-7-2-3865 0 0,-6-1-4653 0 0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3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6 715 11546 0 0,'0'0'979'0'0,"0"0"-113"0"0,0 0 46 0 0,0 0 268 0 0,0 0 137 0 0,0 0-96 0 0,0 0-210 0 0,0 0-208 0 0,0 0-170 0 0,32 0-166 0 0,100 0-103 0 0,121-26 220 0 0,-237 26-761 0 0,47 0-730 0 0,-22 0-3016 0 0,-28 4-4038 0 0,-9 0-954 0 0</inkml:trace>
  <inkml:trace contextRef="#ctx0" brushRef="#br0" timeOffset="241.994">1 1083 9682 0 0,'0'0'3273'0'0,"0"0"-1729"0"0,0 0-289 0 0,0 0 119 0 0,0 0-15 0 0,0 0-124 0 0,0 0-186 0 0,36 3-163 0 0,118 10-169 0 0,22-16 537 0 0,-136-2-1245 0 0,33-5-463 0 0,-35 5-1250 0 0,-1 1-3569 0 0,-21 1-4668 0 0</inkml:trace>
  <inkml:trace contextRef="#ctx0" brushRef="#br0" timeOffset="1165.264">1245 564 0 0 0,'0'0'636'0'0,"0"0"23"0"0,0 0 52 0 0,0 0 124 0 0,0 0 183 0 0,0 0 183 0 0,0 0 67 0 0,-27 35-45 0 0,-84 110-120 0 0,67-67 254 0 0,41-65-1102 0 0,1-9-139 0 0,0 0 0 0 0,1 1 0 0 0,-1-1 0 0 0,1 0 0 0 0,0 0 0 0 0,0 1 0 0 0,0-1 0 0 0,0 0 0 0 0,1 1 0 0 0,0-1 0 0 0,0 1 0 0 0,0-1 0 0 0,0 1 0 0 0,1-1 0 0 0,0 0 0 0 0,0 1 0 0 0,0-1 0 0 0,0 0 0 0 0,1 1 0 0 0,-1-1 0 0 0,1 0 0 0 0,0 0 0 0 0,0 0 0 0 0,1-1 0 0 0,-1 1 0 0 0,1 0 0 0 0,0-1 0 0 0,0 0 0 0 0,0 0 0 0 0,0 0 0 0 0,1 0 0 0 0,-1 0 0 0 0,1 0 0 0 0,0-1 0 0 0,0 0 0 0 0,0 0 0 0 0,0 0 0 0 0,0 0 0 0 0,0-1 0 0 0,2 1-116 0 0,17-4 393 0 0,-1 0-1 0 0,1-2 1 0 0,-1-1 0 0 0,0-1-1 0 0,0-1 1 0 0,-1 0 0 0 0,0-2-1 0 0,0 0 1 0 0,-1-2 0 0 0,0 0-1 0 0,-1-1 1 0 0,0-1 0 0 0,-1-1-1 0 0,5-6-392 0 0,11-3 293 0 0,12-10-44 0 0,-1-2-1 0 0,-2-2 1 0 0,-1-2-1 0 0,-2-2 1 0 0,-2-1-1 0 0,-2-2 0 0 0,30-48-248 0 0,-55 75 39 0 0,-1-2 0 0 0,0 0 0 0 0,-2 0 0 0 0,0 0 0 0 0,-1-1 0 0 0,-1 0 0 0 0,-1-1 0 0 0,2-15-39 0 0,-5 26-28 0 0,-1 0 0 0 0,-1 0 1 0 0,1 0-1 0 0,-1 0 0 0 0,-1 0 1 0 0,0 0-1 0 0,-1 0 0 0 0,1 0 1 0 0,-2 0-1 0 0,0 1 0 0 0,0-1 1 0 0,0 1-1 0 0,-1-1 0 0 0,-1 1 1 0 0,1 1-1 0 0,-2-1 0 0 0,1 1 1 0 0,-7-8 27 0 0,5 8-34 0 0,0 0 0 0 0,0 1 1 0 0,-1 0-1 0 0,0 1 0 0 0,0 0 1 0 0,0 0-1 0 0,-1 0 0 0 0,0 1 1 0 0,0 1-1 0 0,-1-1 0 0 0,1 1 1 0 0,-1 1-1 0 0,0 0 0 0 0,0 0 0 0 0,0 1 1 0 0,0 1-1 0 0,0-1 0 0 0,0 2 1 0 0,-1-1-1 0 0,1 1 0 0 0,0 1 1 0 0,-1 0-1 0 0,1 0 0 0 0,0 1 1 0 0,0 0-1 0 0,0 1 0 0 0,0 0 1 0 0,1 1-1 0 0,-1 0 0 0 0,1 0 1 0 0,-3 3 33 0 0,-3 5 27 0 0,0 1 0 0 0,2 0 0 0 0,-1 0 1 0 0,2 2-1 0 0,0-1 0 0 0,1 2 0 0 0,0-1 0 0 0,1 2 1 0 0,1-1-1 0 0,1 1 0 0 0,0 1 0 0 0,1-1 1 0 0,1 1-1 0 0,0 1 0 0 0,2-1 0 0 0,0 1 1 0 0,1-1-1 0 0,1 1 0 0 0,1 0 0 0 0,0 0 1 0 0,2 3-28 0 0,1-4 46 0 0,0 0 1 0 0,2-1-1 0 0,0 0 0 0 0,1 1 1 0 0,0-2-1 0 0,2 1 1 0 0,0 0-1 0 0,1-1 1 0 0,0-1-1 0 0,1 1 1 0 0,1-2-1 0 0,1 1 0 0 0,0-1 1 0 0,1-1-1 0 0,0 0 1 0 0,1 0-1 0 0,0-2 1 0 0,1 1-1 0 0,0-2 1 0 0,1 0-1 0 0,0 0 0 0 0,1-2 1 0 0,0 0-1 0 0,0-1 1 0 0,1 0-1 0 0,0-1 1 0 0,0-1-1 0 0,0-1 1 0 0,17 2-47 0 0,185 5-136 0 0,-153-20-1752 0 0,-45 2-1699 0 0,-2-2-4000 0 0,-11 5-2339 0 0</inkml:trace>
  <inkml:trace contextRef="#ctx0" brushRef="#br0" timeOffset="6053.345">2154 800 0 0 0,'0'0'264'0'0,"0"0"551"0"0,0 0 166 0 0,0 0 26 0 0,0 0 16 0 0,0 0 1 0 0,0 0-46 0 0,0 0-106 0 0,0 0-88 0 0,26-5-74 0 0,82-17-25 0 0,-51-3 882 0 0,-27-1-938 0 0,-2-1 0 0 0,0-1 0 0 0,-2-1 0 0 0,-1-1 0 0 0,-1-1 0 0 0,-2-2 0 0 0,14-27-629 0 0,-31 54 49 0 0,-1 0 0 0 0,1-1 0 0 0,-2 1 0 0 0,1-1 0 0 0,-1 0 0 0 0,0 0 0 0 0,0 0 0 0 0,-1 0 0 0 0,0-1 0 0 0,0 1 0 0 0,-1-1 0 0 0,0 1 0 0 0,0-1 0 0 0,-1 1 0 0 0,0-1 0 0 0,0-1-49 0 0,-1 8-48 0 0,-1 1 1 0 0,1-1-1 0 0,0 0 0 0 0,-1 0 1 0 0,1 1-1 0 0,-1-1 1 0 0,1 1-1 0 0,-1-1 0 0 0,0 1 1 0 0,1 0-1 0 0,-1 0 1 0 0,1-1-1 0 0,-1 1 0 0 0,1 0 1 0 0,-1 1-1 0 0,0-1 0 0 0,1 0 1 0 0,-1 0-1 0 0,1 1 1 0 0,-1-1-1 0 0,1 0 0 0 0,-1 1 1 0 0,1 0-1 0 0,-1-1 1 0 0,1 1-1 0 0,0 0 0 0 0,-1 0 1 0 0,1 0-1 0 0,0 0 1 0 0,-1 0-1 0 0,1 0 0 0 0,0 0 1 0 0,0 0-1 0 0,0 0 1 0 0,0 1-1 0 0,0-1 48 0 0,0 0-11 0 0,-11 10-16 0 0,-1 1 0 0 0,2 1 0 0 0,0 0 0 0 0,0 0 0 0 0,1 1 0 0 0,1 1 0 0 0,0-1 0 0 0,1 2 0 0 0,1-1 0 0 0,1 1 0 0 0,0 0 0 0 0,0 0 0 0 0,2 0 0 0 0,0 1 0 0 0,1 0 0 0 0,1 0 0 0 0,0 0 0 0 0,1 0 0 0 0,1 0 0 0 0,1 8 27 0 0,0-20 45 0 0,0 0 0 0 0,-1-1-1 0 0,2 1 1 0 0,-1-1 0 0 0,0 1-1 0 0,1-1 1 0 0,0 0 0 0 0,0 1-1 0 0,0-1 1 0 0,0 0 0 0 0,1 0-1 0 0,0-1 1 0 0,0 1 0 0 0,0 0-1 0 0,0-1 1 0 0,0 0 0 0 0,1 0 0 0 0,-1 0-1 0 0,1 0 1 0 0,0 0 0 0 0,0-1-1 0 0,0 0 1 0 0,0 0 0 0 0,0 0-1 0 0,1 0 1 0 0,-1 0 0 0 0,1-1-1 0 0,-1 0 1 0 0,1 0 0 0 0,-1 0-1 0 0,4 0-44 0 0,6 0 214 0 0,0 1-1 0 0,0-2 1 0 0,0 0-1 0 0,0-1 1 0 0,0 0-1 0 0,0-1 0 0 0,0 0 1 0 0,0-1-1 0 0,-1-1 1 0 0,1 0-214 0 0,35-17 330 0 0,-1-1 1 0 0,-1-2 0 0 0,-1-2 0 0 0,-1-3-1 0 0,-1-1 1 0 0,-2-2 0 0 0,6-8-331 0 0,-42 36 11 0 0,1 0-1 0 0,-1-1 1 0 0,0 0 0 0 0,-1 0 0 0 0,1-1-1 0 0,-1 1 1 0 0,0-1 0 0 0,0 0-1 0 0,-1-1 1 0 0,0 1 0 0 0,0-1 0 0 0,0 0-1 0 0,-1 0 1 0 0,0 0 0 0 0,0 0 0 0 0,-1 0-1 0 0,0-1 1 0 0,0 1 0 0 0,-1-1 0 0 0,0-5-11 0 0,-3 11-45 0 0,0 1 0 0 0,0-1 0 0 0,0 0 1 0 0,-1 1-1 0 0,1 0 0 0 0,0-1 1 0 0,-1 1-1 0 0,1 0 0 0 0,-1 0 0 0 0,0 0 1 0 0,1 1-1 0 0,-1-1 0 0 0,0 1 0 0 0,0-1 1 0 0,1 1-1 0 0,-1 0 0 0 0,0 0 1 0 0,0 0-1 0 0,1 0 0 0 0,-1 1 0 0 0,0-1 1 0 0,-1 1 44 0 0,-5 0-114 0 0,1-1 75 0 0,-1 1 0 0 0,0 0 1 0 0,0 1-1 0 0,1 0 0 0 0,-1 1 0 0 0,1-1 1 0 0,0 2-1 0 0,0-1 0 0 0,0 1 0 0 0,0 0 1 0 0,0 1-1 0 0,1 0 0 0 0,0 0 0 0 0,0 0 1 0 0,0 1-1 0 0,1 0 0 0 0,0 1 0 0 0,0-1 1 0 0,1 1-1 0 0,-1 0 0 0 0,1 1 0 0 0,1-1 1 0 0,-1 1-1 0 0,2 0 0 0 0,-1 0 0 0 0,1 0 1 0 0,0 1-1 0 0,0-1 0 0 0,1 1 0 0 0,1-1 1 0 0,-1 1-1 0 0,1 0 0 0 0,1 0 0 0 0,-1-1 1 0 0,2 9 38 0 0,2-11 32 0 0,0 1 0 0 0,0-1 0 0 0,1 0 1 0 0,0-1-1 0 0,0 1 0 0 0,0-1 0 0 0,1 1 0 0 0,-1-1 1 0 0,1-1-1 0 0,1 1 0 0 0,-1-1 0 0 0,0 0 0 0 0,1 0 1 0 0,0 0-1 0 0,0-1 0 0 0,0 0 0 0 0,1 0 0 0 0,-1 0 1 0 0,1-1-1 0 0,-1 0 0 0 0,1-1 0 0 0,0 1 1 0 0,0-1-1 0 0,0 0 0 0 0,-1-1 0 0 0,6 0-32 0 0,9 3 166 0 0,0-2 0 0 0,1-1 0 0 0,-1 0 1 0 0,0-1-1 0 0,1-2 0 0 0,-1 0 0 0 0,0-1 0 0 0,0-1 0 0 0,-1-1 0 0 0,1-1 0 0 0,-2-1 0 0 0,1 0 0 0 0,-1-2 0 0 0,0 0 0 0 0,2-3-166 0 0,2 1 57 0 0,-1-1-1 0 0,-1-1 0 0 0,-1 0 0 0 0,0-2 0 0 0,0 0 0 0 0,-2-2 0 0 0,0 0 0 0 0,-1 0 0 0 0,-1-2 1 0 0,-1 0-1 0 0,-1-1 0 0 0,0 0 0 0 0,9-23-56 0 0,-22 43-8 0 0,0-1-1 0 0,0 0 1 0 0,0 0 0 0 0,0 0 0 0 0,0 0-1 0 0,-1 0 1 0 0,1 0 0 0 0,-1 0-1 0 0,1-1 1 0 0,-1 1 0 0 0,0 0 0 0 0,0 0-1 0 0,0 0 1 0 0,0 0 0 0 0,0-1 0 0 0,0 1-1 0 0,-1 0 1 0 0,1 0 0 0 0,-1 0-1 0 0,1 0 1 0 0,-1 0 0 0 0,0 0 0 0 0,0 0-1 0 0,0 0 1 0 0,0 0 0 0 0,0 0 0 0 0,0 0-1 0 0,-1 1 1 0 0,1-1 0 0 0,0 0 0 0 0,-1 1-1 0 0,0-1 1 0 0,1 1 0 0 0,-1 0-1 0 0,0-1 1 0 0,0 1 0 0 0,1 0 0 0 0,-1 0-1 0 0,0 0 1 0 0,0 0 0 0 0,0 1 0 0 0,0-1-1 0 0,-1 0 1 0 0,1 1 0 0 0,0-1-1 0 0,0 1 1 0 0,0 0 0 0 0,0 0 0 0 0,-1 0-1 0 0,-1 0 9 0 0,-5 3 0 0 0,0 0 0 0 0,-1 1 0 0 0,1 0 0 0 0,1 1 0 0 0,-1 0 0 0 0,1 0 0 0 0,0 1 0 0 0,0 0 0 0 0,0 0 0 0 0,1 1 0 0 0,0 0 0 0 0,0 0 0 0 0,1 1 0 0 0,0-1 0 0 0,0 1 0 0 0,1 1 0 0 0,0-1 0 0 0,0 1 0 0 0,1 0 0 0 0,0 0 0 0 0,0 0 0 0 0,1 1 0 0 0,-1 9 0 0 0,1-13-15 0 0,0 1-1 0 0,1-1 1 0 0,0 1-1 0 0,1 0 1 0 0,-1 0-1 0 0,1 0 1 0 0,1 0-1 0 0,-1 0 1 0 0,1 0-1 0 0,0 0 1 0 0,1 0-1 0 0,0 1 1 0 0,0-1-1 0 0,0-1 1 0 0,1 1-1 0 0,0 0 1 0 0,0 0-1 0 0,1-1 1 0 0,0 1-1 0 0,0-1 1 0 0,1 0-1 0 0,-1 0 1 0 0,1 0-1 0 0,0 0 1 0 0,1-1-1 0 0,0 1 1 0 0,0-1-1 0 0,0 0 1 0 0,0-1-1 0 0,4 3 16 0 0,3 1-207 0 0,1-1 0 0 0,0 0 0 0 0,1-1 1 0 0,-1 0-1 0 0,1-1 0 0 0,1-1 0 0 0,-1 0 0 0 0,0-1 0 0 0,1 0 0 0 0,7-1 207 0 0,15 1-5160 0 0,0-2-4427 0 0,-31-1 5996 0 0</inkml:trace>
  <inkml:trace contextRef="#ctx0" brushRef="#br0" timeOffset="6418.456">1267 1124 3457 0 0,'0'0'1592'0'0,"0"0"292"0"0,33-4 230 0 0,110-14 100 0 0,-1 6 2098 0 0,0 6 0 0 0,27 8-4312 0 0,-34-1 1077 0 0,901-8-270 0 0,-963 4-1410 0 0,203-12-2487 0 0,-95-7-8650 0 0,-153 17 5404 0 0</inkml:trace>
  <inkml:trace contextRef="#ctx0" brushRef="#br0" timeOffset="7197.026">2246 1396 6689 0 0,'0'0'1263'0'0,"0"0"-157"0"0,0 0-121 0 0,0 0 36 0 0,0 0 91 0 0,0 0-6 0 0,0 0-84 0 0,0 0-91 0 0,0 0-168 0 0,0 0-181 0 0,0 0-184 0 0,0 0-147 0 0,0 0-91 0 0,-30 30-41 0 0,-92 91-7 0 0,83-68 69 0 0,39-43-114 0 0,-2-3-26 0 0,0-1 1 0 0,1 1-1 0 0,0-1 1 0 0,0 1-1 0 0,0 0 1 0 0,1-1-1 0 0,0 1 1 0 0,0 0-1 0 0,1-1 1 0 0,0 1-1 0 0,0-1 1 0 0,1 1 0 0 0,0-1-1 0 0,0 1 1 0 0,0-1-1 0 0,1 0 1 0 0,-1 0-1 0 0,2 0 1 0 0,-1 0-1 0 0,1-1 1 0 0,-1 1-1 0 0,2-1 1 0 0,3 4-42 0 0,-3-4 91 0 0,1 0-1 0 0,0-1 1 0 0,0 0 0 0 0,0-1 0 0 0,1 1 0 0 0,-1-1-1 0 0,1 0 1 0 0,0-1 0 0 0,0 0 0 0 0,0 0 0 0 0,0 0 0 0 0,0-1-1 0 0,0 0 1 0 0,0 0 0 0 0,0-1 0 0 0,0 0 0 0 0,1 0 0 0 0,-1-1-1 0 0,0 0 1 0 0,6-1-91 0 0,3-1 147 0 0,-1-1-1 0 0,0 0 0 0 0,0-1 1 0 0,0-1-1 0 0,0 0 1 0 0,-1-1-1 0 0,0 0 0 0 0,0-2 1 0 0,0 0-147 0 0,13-12 102 0 0,0-2 0 0 0,-2 0 0 0 0,-1-1 0 0 0,0-2 0 0 0,-2 0 1 0 0,-1-2-1 0 0,-2 0 0 0 0,0-1 0 0 0,-2-1 0 0 0,6-17-102 0 0,-17 36-56 0 0,-1 0-1 0 0,0 0 1 0 0,-1 0-1 0 0,0 0 1 0 0,-1-1-1 0 0,0 0 1 0 0,-1 1-1 0 0,-1-1 1 0 0,1 0 0 0 0,-2 0-1 0 0,0 0 1 0 0,0 0-1 0 0,-1 0 1 0 0,-1 0-1 0 0,0 0 1 0 0,0 0-1 0 0,-1 1 1 0 0,-1-1-1 0 0,0 1 1 0 0,0 0-1 0 0,-1 0 1 0 0,-1 0-1 0 0,0 1 1 0 0,0-1-1 0 0,-1 2 1 0 0,0-1 0 0 0,-1 1-1 0 0,0 0 1 0 0,-3-3 56 0 0,7 9-26 0 0,-1 1-1 0 0,0-1 1 0 0,1 0 0 0 0,-1 1 0 0 0,0 0 0 0 0,0 1 0 0 0,0-1 0 0 0,0 1 0 0 0,0-1 0 0 0,-1 2 0 0 0,1-1 0 0 0,0 1 0 0 0,0-1 0 0 0,-1 1 0 0 0,1 1 0 0 0,0-1 0 0 0,-1 1 0 0 0,1 0 0 0 0,0 0 0 0 0,0 0 0 0 0,0 1 0 0 0,0 0 0 0 0,0 0 0 0 0,0 0-1 0 0,0 1 1 0 0,1-1 0 0 0,-1 1 0 0 0,1 0 0 0 0,0 1 0 0 0,0-1 0 0 0,0 1 0 0 0,0-1 0 0 0,1 1 0 0 0,-3 4 26 0 0,-4 5 25 0 0,0 0 1 0 0,1 0-1 0 0,1 1 1 0 0,0 1-1 0 0,1-1 1 0 0,1 1-1 0 0,0 0 0 0 0,1 1 1 0 0,0 0-1 0 0,2-1 1 0 0,-1 1-1 0 0,2 0 1 0 0,0 1-1 0 0,2-1 0 0 0,-1 0 1 0 0,2 11-26 0 0,1-12 97 0 0,0 0 1 0 0,0 0 0 0 0,2 0-1 0 0,0-1 1 0 0,0 1 0 0 0,1-1-1 0 0,1 0 1 0 0,1 0 0 0 0,0-1-1 0 0,0 0 1 0 0,1 0 0 0 0,1-1-1 0 0,0 0 1 0 0,1 0 0 0 0,0-1-1 0 0,1-1 1 0 0,0 1 0 0 0,0-2-1 0 0,1 1 1 0 0,1-2 0 0 0,0 0-1 0 0,0 0 1 0 0,0-1 0 0 0,1-1-1 0 0,0 0 1 0 0,0-1 0 0 0,0 0-1 0 0,1-2 1 0 0,0 1 0 0 0,9 0-98 0 0,89 2 150 0 0,-87-28-3002 0 0,-17 1-7500 0 0,-9 13-370 0 0</inkml:trace>
  <inkml:trace contextRef="#ctx0" brushRef="#br0" timeOffset="7544.343">3112 1231 9850 0 0,'0'0'2799'0'0,"0"0"-1389"0"0,0 0-340 0 0,0 0 154 0 0,0 0 72 0 0,0 0-97 0 0,0 0-205 0 0,0 0-250 0 0,-15 31-243 0 0,-46 99-183 0 0,21-50-55 0 0,-9 43-97 0 0,47-119-165 0 0,0 0 0 0 0,1 1-1 0 0,-1-1 1 0 0,1 0 0 0 0,0 1 0 0 0,0-1-1 0 0,1 1 1 0 0,-1-1 0 0 0,1 1 0 0 0,0-1-1 0 0,0 1 1 0 0,1-1 0 0 0,-1 1 0 0 0,1-1 0 0 0,0 1-1 0 0,0-1 1 0 0,1 0 0 0 0,-1 0 0 0 0,1 1-1 0 0,0-1 1 0 0,0 0 0 0 0,0 0 0 0 0,1-1 0 0 0,-1 1-1 0 0,1 0 1 0 0,0-1 0 0 0,0 1 0 0 0,0-1-1 0 0,0 0 1 0 0,1 0 0 0 0,0-1 0 0 0,-1 1-1 0 0,1-1 1 0 0,0 1 0 0 0,0-1 0 0 0,0 0 0 0 0,0-1-1 0 0,1 1 0 0 0,9 0-78 0 0,-1-1-1 0 0,1 0 0 0 0,-1-1 1 0 0,0-1-1 0 0,1 0 0 0 0,-1-1 1 0 0,0-1-1 0 0,1 0 0 0 0,-1 0 1 0 0,-1-1-1 0 0,1-1 0 0 0,-1 0 0 0 0,1-1 1 0 0,-2 0-1 0 0,5-3 79 0 0,8-28-3872 0 0,-22 18-6376 0 0,-2 16 3685 0 0</inkml:trace>
  <inkml:trace contextRef="#ctx0" brushRef="#br0" timeOffset="7799.55">2705 1547 7970 0 0,'0'0'1493'0'0,"0"0"-90"0"0,0 0 187 0 0,0 0 141 0 0,0 0-104 0 0,0 0-208 0 0,0 0-213 0 0,34-4-224 0 0,111-14-220 0 0,80-25 806 0 0,9 10-1884 0 0,-135 28-7859 0 0,-76 5-3005 0 0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56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51 6497 0 0,'0'0'3065'0'0,"0"0"-2443"0"0,0 0-769 0 0,0 0 15 0 0,0 0 250 0 0,0 0 347 0 0,0 0 300 0 0,0 0 166 0 0,0 0 37 0 0,0 0-66 0 0,0 34-157 0 0,-1 112-167 0 0,17 221 1545 0 0,-18-135-923 0 0,-9-172-346 0 0,11-59-577 0 0,2-7 290 0 0,17-29-456 0 0,3 2 0 0 0,0 0 0 0 0,3 1 1 0 0,0 1-1 0 0,15-12-111 0 0,-25 26-14 0 0,1 1 0 0 0,0 1 0 0 0,2 0 0 0 0,0 1 0 0 0,0 1 0 0 0,1 1 0 0 0,1 0 0 0 0,0 1 0 0 0,0 2 0 0 0,21-8 14 0 0,-37 16-5 0 0,0-1 0 0 0,0 0 0 0 0,-1 1-1 0 0,2 0 1 0 0,-1 0 0 0 0,0 0 0 0 0,0 1 0 0 0,0-1 0 0 0,0 1 0 0 0,0 0 0 0 0,0 0 0 0 0,1 1 0 0 0,-1-1 0 0 0,0 1-1 0 0,0 0 1 0 0,0 0 0 0 0,0 0 0 0 0,0 0 0 0 0,0 1 0 0 0,0 0 0 0 0,-1 0 0 0 0,1 0 0 0 0,-1 0 0 0 0,1 0-1 0 0,-1 1 1 0 0,0-1 0 0 0,1 1 0 0 0,-1 0 0 0 0,-1 0 0 0 0,1 0 0 0 0,0 1 0 0 0,-1-1 0 0 0,1 2 5 0 0,0 5 37 0 0,-1 0 0 0 0,0 0 0 0 0,0 0 0 0 0,-1 0 0 0 0,0 1 1 0 0,-1-1-1 0 0,0 1 0 0 0,-1-1 0 0 0,0 0 0 0 0,-1 1 0 0 0,0-1 1 0 0,0 0-1 0 0,-1 0 0 0 0,0 0 0 0 0,-1 0 0 0 0,0-1 0 0 0,-1 1 0 0 0,0-1 1 0 0,0 0-1 0 0,-1-1 0 0 0,0 1 0 0 0,-8 7-37 0 0,-3 3 39 0 0,-1 1-1 0 0,-1-2 1 0 0,0-1-1 0 0,-1 0 1 0 0,-1-1-1 0 0,-1-2 1 0 0,0 0-1 0 0,-17 7-38 0 0,24-13-27 0 0,-1-1-1 0 0,0 0 1 0 0,0-1-1 0 0,-1-1 1 0 0,1-1-1 0 0,-1 0 1 0 0,0-1-1 0 0,-1-1 1 0 0,1-1-1 0 0,0 0 1 0 0,-10-2 27 0 0,26 1-44 0 0,-1 0 1 0 0,1 0 0 0 0,-1 0-1 0 0,1-1 1 0 0,0 1 0 0 0,-1 0 0 0 0,1-1-1 0 0,-1 0 1 0 0,1 1 0 0 0,0-1-1 0 0,-1 0 1 0 0,1 1 0 0 0,0-1-1 0 0,0 0 1 0 0,-1 0 0 0 0,1 0 0 0 0,0 0-1 0 0,0 0 1 0 0,0-1 0 0 0,0 1-1 0 0,1 0 1 0 0,-1 0 0 0 0,0-1-1 0 0,0 1 1 0 0,1 0 0 0 0,-1-1 0 0 0,1 1-1 0 0,-1-1 1 0 0,1 1 0 0 0,-1 0-1 0 0,1-1 1 0 0,0 1 0 0 0,0-1-1 0 0,0 1 1 0 0,0-1 0 0 0,0 1 0 0 0,0-1-1 0 0,0 1 1 0 0,1-1 0 0 0,-1 1-1 0 0,0-1 1 0 0,1 1 0 0 0,-1-1-1 0 0,1 0 45 0 0,29-62-2991 0 0,49-16-7419 0 0,-61 64 4244 0 0</inkml:trace>
  <inkml:trace contextRef="#ctx0" brushRef="#br0" timeOffset="639.13">742 670 5897 0 0,'0'0'1733'0'0,"0"0"-50"0"0,0 0-11 0 0,0 0 14 0 0,0 0-95 0 0,0 0-268 0 0,0 0-243 0 0,0 0-143 0 0,0 0-127 0 0,0 0-66 0 0,0 0-64 0 0,0 0-117 0 0,0 0-96 0 0,22 11-95 0 0,70 34-51 0 0,-90-44-305 0 0,0 0-1 0 0,0 0 0 0 0,0 0 0 0 0,0-1 1 0 0,0 1-1 0 0,0 0 0 0 0,0-1 1 0 0,0 0-1 0 0,0 1 0 0 0,0-1 1 0 0,0 0-1 0 0,0 0 0 0 0,0 0 1 0 0,0 0-1 0 0,1-1 0 0 0,-1 1 0 0 0,0-1 1 0 0,0 1-1 0 0,0-1 0 0 0,0 0 1 0 0,-1 1-1 0 0,1-1 0 0 0,0 0 1 0 0,0 0-1 0 0,0 0 0 0 0,-1-1 0 0 0,1 1 1 0 0,0 0-1 0 0,-1-1 0 0 0,1 1 1 0 0,-1-1-16 0 0,6-4 76 0 0,18-10 55 0 0,-1-2 0 0 0,-1-1 0 0 0,0-1 0 0 0,-2 0 0 0 0,0-2 0 0 0,-1 0 0 0 0,-2-2 0 0 0,0 0 0 0 0,3-7-131 0 0,-21 78-413 0 0,-2-40 416 0 0,0-1 1 0 0,0 1 0 0 0,1 0 0 0 0,0 0 0 0 0,0 0 0 0 0,0 1 0 0 0,1-1 0 0 0,0 0 0 0 0,1 0 0 0 0,0 0 0 0 0,0 0-1 0 0,0 0 1 0 0,1 0 0 0 0,0 0 0 0 0,0 0 0 0 0,1-1 0 0 0,0 1 0 0 0,0-1 0 0 0,1 0 0 0 0,-1 0 0 0 0,1 0 0 0 0,1 0-1 0 0,-1 0 1 0 0,1-1 0 0 0,0 0 0 0 0,0 0 0 0 0,0 0 0 0 0,1-1 0 0 0,2 2-4 0 0,-2-3 47 0 0,1 0 0 0 0,0 0 1 0 0,0-1-1 0 0,0 0 0 0 0,0 0 0 0 0,1-1 0 0 0,-1 1 1 0 0,0-2-1 0 0,1 1 0 0 0,-1-1 0 0 0,0 0 0 0 0,1 0 1 0 0,-1-1-1 0 0,0 0 0 0 0,1-1 0 0 0,-1 0 0 0 0,0 0 1 0 0,0 0-1 0 0,0-1 0 0 0,0 0 0 0 0,-1 0 1 0 0,1 0-1 0 0,-1-1 0 0 0,0 0 0 0 0,5-4-47 0 0,29-25 178 0 0,-2-2 1 0 0,-2-1-1 0 0,-1-1 0 0 0,-1-2 0 0 0,-3-2 1 0 0,-1-1-1 0 0,-2-1 0 0 0,-2-1 1 0 0,-2-3-179 0 0,-20 40-1 0 0,7-12 1 0 0,-1-1 0 0 0,0 0 0 0 0,-1 0-1 0 0,-1-1 1 0 0,-2 0 0 0 0,0-1-1 0 0,-1 0 1 0 0,0 1 0 0 0,-2-1-1 0 0,-1-1 1 0 0,-1 1 0 0 0,-1 0 0 0 0,-1-12 0 0 0,1 35-5 0 0,-1 0 1 0 0,1-1 0 0 0,0 1 0 0 0,0 0-1 0 0,-1 0 1 0 0,1-1 0 0 0,0 1 0 0 0,-1 0-1 0 0,1-1 1 0 0,-1 1 0 0 0,1 0 0 0 0,-1-1-1 0 0,1 1 1 0 0,-1-1 0 0 0,1 1 0 0 0,-1-1-1 0 0,1 1 1 0 0,-1-1 0 0 0,0 1 0 0 0,1-1 0 0 0,-1 0-1 0 0,0 1 1 0 0,0-1 0 0 0,1 0 0 0 0,-1 1-1 0 0,0-1 1 0 0,0 0 0 0 0,1 0 0 0 0,-1 0-1 0 0,0 0 1 0 0,0 0 0 0 0,1 0 0 0 0,-1 0-1 0 0,0 0 1 0 0,0 0 0 0 0,1 0 0 0 0,-1 0-1 0 0,0-1 1 0 0,0 1 0 0 0,1 0 0 0 0,-1 0 0 0 0,0-1-1 0 0,0 1 1 0 0,1 0 0 0 0,-1-1 0 0 0,0 1-1 0 0,1-1 1 0 0,-1 1 0 0 0,1-1 0 0 0,-1 1-1 0 0,1-1 1 0 0,-1 1 0 0 0,1-1 0 0 0,-1 0-1 0 0,1 1 1 0 0,-1-1 0 0 0,1 0 0 0 0,0 1-1 0 0,-1-1 1 0 0,1 0 0 0 0,0 0 0 0 0,0 0 4 0 0,-9 33 16 0 0,2 0 0 0 0,1 0 0 0 0,1 1 1 0 0,2 0-1 0 0,1-1 0 0 0,2 1 0 0 0,2 13-16 0 0,-1 0 40 0 0,-1-11-53 0 0,2 1 0 0 0,2-1 0 0 0,1 0-1 0 0,2-1 1 0 0,1 1 0 0 0,2-1 0 0 0,1-1 0 0 0,9 18 13 0 0,4-15-1453 0 0,-23-36 984 0 0,-1 0-27 0 0,-6-19-3205 0 0,-15-9-3483 0 0,6 10-834 0 0,7 10 3784 0 0</inkml:trace>
  <inkml:trace contextRef="#ctx0" brushRef="#br0" timeOffset="884.691">1296 261 11602 0 0,'0'0'2494'0'0,"0"0"-748"0"0,0 0-568 0 0,0 0-171 0 0,0 0-55 0 0,0 0-28 0 0,0 0-81 0 0,0 0-148 0 0,0 0-161 0 0,34-6-131 0 0,108-17-105 0 0,342-47 89 0 0,-296 44-7993 0 0,-154 22-1618 0 0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505 603 0 0 0,'0'0'201'0'0,"0"0"193"0"0,0 0 21 0 0,0 0-39 0 0,0 0-35 0 0,-27 28-12 0 0,-81 88-3 0 0,78-62 170 0 0,31-46-355 0 0,-2-3 9 0 0,0-1-1 0 0,0 1 0 0 0,1 0 0 0 0,-1 0 1 0 0,1 0-1 0 0,0 0 0 0 0,0-1 0 0 0,1 1 1 0 0,-1 0-1 0 0,1 0 0 0 0,0 0 0 0 0,1-1 1 0 0,-1 1-1 0 0,1 0 0 0 0,0-1 0 0 0,0 1 1 0 0,0-1-1 0 0,1 0 0 0 0,-1 0 0 0 0,1 0 1 0 0,0 0-1 0 0,0 0 0 0 0,0-1 0 0 0,1 1 1 0 0,0-1-1 0 0,-1 0 0 0 0,1 0 0 0 0,0 0 1 0 0,0-1-1 0 0,1 1 0 0 0,-1-1 0 0 0,0 0 1 0 0,1 0-1 0 0,-1 0 0 0 0,1-1 0 0 0,2 1-149 0 0,-2-2 206 0 0,1-1-1 0 0,0 0 0 0 0,0 1 1 0 0,0-2-1 0 0,0 1 0 0 0,0-1 1 0 0,-1 0-1 0 0,1 0 0 0 0,-1 0 0 0 0,1-1 1 0 0,-1 0-1 0 0,0 0 0 0 0,0 0 1 0 0,0-1-1 0 0,-1 0 0 0 0,1 0 1 0 0,-1 0-1 0 0,1-1-205 0 0,37-35 237 0 0,-2-1 0 0 0,-2-3 0 0 0,-1-1-1 0 0,-3-2 1 0 0,-2-1 0 0 0,-2-1 0 0 0,-2-2 0 0 0,10-28-237 0 0,-30 65-98 0 0,-1-1-1 0 0,-1 0 1 0 0,0 0-1 0 0,-1-1 1 0 0,0 1 0 0 0,-2-1-1 0 0,0 0 1 0 0,0 0-1 0 0,-2-1 1 0 0,0 1 0 0 0,-1 0-1 0 0,0 0 1 0 0,-2-1-1 0 0,0 1 1 0 0,0 0 0 0 0,-2 0-1 0 0,0 0 1 0 0,-1 1-1 0 0,0-1 1 0 0,-1 1 0 0 0,-1 1-1 0 0,0-1 1 0 0,-4-4 98 0 0,7 15 16 0 0,1 0 0 0 0,-1 1-1 0 0,0-1 1 0 0,0 1 0 0 0,-1 0 0 0 0,1 0 0 0 0,-1 0 0 0 0,1 0 0 0 0,-1 1 0 0 0,0 0-1 0 0,0 0 1 0 0,0 0 0 0 0,0 1 0 0 0,0 0 0 0 0,-1 0 0 0 0,1 0 0 0 0,0 0 0 0 0,0 1-1 0 0,-1 0 1 0 0,1 0 0 0 0,0 0 0 0 0,-1 1 0 0 0,1 0 0 0 0,0 0 0 0 0,0 0 0 0 0,0 1-1 0 0,0-1 1 0 0,0 1 0 0 0,0 1 0 0 0,0-1 0 0 0,0 1 0 0 0,1-1 0 0 0,-1 1 0 0 0,1 0-1 0 0,0 1 1 0 0,0-1 0 0 0,0 1 0 0 0,1 0 0 0 0,-1 0 0 0 0,1 0 0 0 0,-1 1-16 0 0,-11 14 213 0 0,2 0 1 0 0,0 1 0 0 0,1 0-1 0 0,1 1 1 0 0,1 0 0 0 0,1 0-1 0 0,1 1 1 0 0,0 0 0 0 0,2 1 0 0 0,1 0-1 0 0,1 0 1 0 0,0 0 0 0 0,2 0-1 0 0,1 1 1 0 0,1-1 0 0 0,0 1-1 0 0,4 12-213 0 0,-2-19 128 0 0,2-1-1 0 0,0 0 0 0 0,1 0 1 0 0,1 0-1 0 0,0 0 0 0 0,1-1 1 0 0,1 0-1 0 0,0 0 0 0 0,1-1 1 0 0,0 0-1 0 0,2-1 0 0 0,-1 0 1 0 0,1-1-1 0 0,1 0 0 0 0,0 0 1 0 0,1-1-1 0 0,0-1 0 0 0,1 0 1 0 0,0-1-1 0 0,1-1 0 0 0,0 0 1 0 0,0-1-1 0 0,0 0 0 0 0,1-1 1 0 0,2-1-128 0 0,96 7-280 0 0,-90-31-3492 0 0,-16 2-5438 0 0,-6 13 3285 0 0</inkml:trace>
  <inkml:trace contextRef="#ctx0" brushRef="#br0" timeOffset="802.427">988 916 3201 0 0,'0'0'1095'0'0,"0"0"-6"0"0,0 0 291 0 0,0 0 275 0 0,0 0 22 0 0,0 0-209 0 0,0 0-256 0 0,0 0-201 0 0,0 0-145 0 0,0 0-139 0 0,0 0-159 0 0,0 0-103 0 0,32-26-79 0 0,103-78-58 0 0,-67 38 286 0 0,-45 36-285 0 0,-4 7-233 0 0,-1 0 0 0 0,-1-2 1 0 0,-1 0-1 0 0,-1-1 1 0 0,-1-1-1 0 0,3-10-96 0 0,-16 36-18 0 0,1 0 0 0 0,-1-1-1 0 0,0 1 1 0 0,0-1-1 0 0,0 1 1 0 0,-1-1 0 0 0,1 0-1 0 0,0 1 1 0 0,-1-1 0 0 0,1 0-1 0 0,0 0 1 0 0,-1 1-1 0 0,0-1 1 0 0,0 0 0 0 0,1 0-1 0 0,-1 0 1 0 0,0 1 0 0 0,0-1-1 0 0,-1 0 1 0 0,1 0-1 0 0,0 0 1 0 0,-1 1 0 0 0,1-1-1 0 0,-1 0 1 0 0,1 0-1 0 0,-1 1 1 0 0,0-1 0 0 0,0 0-1 0 0,1 1 1 0 0,-1-1 0 0 0,0 1-1 0 0,-1-1 1 0 0,1 1-1 0 0,0 0 1 0 0,0-1 0 0 0,-1 1-1 0 0,1 0 1 0 0,-1 0 0 0 0,1 0-1 0 0,-1 0 1 0 0,1 0-1 0 0,-1 0 1 0 0,1 0 0 0 0,-1 1-1 0 0,0-1 1 0 0,0 0 0 0 0,1 1-1 0 0,-1 0 1 0 0,0-1-1 0 0,-1 1 19 0 0,-68 55-849 0 0,60-43 857 0 0,2-1 0 0 0,-1 2 0 0 0,2 0 0 0 0,0 0 0 0 0,0 0 0 0 0,1 1 0 0 0,1 0 0 0 0,0 0 0 0 0,1 1 0 0 0,1-1 0 0 0,0 1 0 0 0,1 0 0 0 0,0 1 0 0 0,1-1 0 0 0,1 0 0 0 0,1 1 0 0 0,0-1 0 0 0,2 11-8 0 0,0-21 76 0 0,1 1-1 0 0,-1-1 1 0 0,2 0-1 0 0,-1 0 1 0 0,0 0-1 0 0,1 0 1 0 0,0-1-1 0 0,0 1 1 0 0,0-1 0 0 0,1 0-1 0 0,0 0 1 0 0,-1-1-1 0 0,1 1 1 0 0,0-1-1 0 0,1 0 1 0 0,-1 0-1 0 0,1-1 1 0 0,-1 0 0 0 0,1 0-1 0 0,0 0 1 0 0,-1 0-1 0 0,1-1 1 0 0,0 0-1 0 0,0-1 1 0 0,0 1-1 0 0,0-1 1 0 0,0 0 0 0 0,0 0-1 0 0,1-1-75 0 0,15-3 152 0 0,-1 0 0 0 0,0-2 0 0 0,0-1 0 0 0,-1 0 0 0 0,0-1 0 0 0,0-1 0 0 0,-1-1 0 0 0,0-1 0 0 0,-1-1-1 0 0,0 0 1 0 0,-1-1 0 0 0,0-1 0 0 0,-1-1 0 0 0,10-11-152 0 0,-11 11-41 0 0,0 0 0 0 0,-1-1 0 0 0,-1 0 0 0 0,0-1 0 0 0,-1-1 0 0 0,-1 0 0 0 0,8-18 42 0 0,-18 36-31 0 0,0-1 1 0 0,-1 0 0 0 0,1 0-1 0 0,0 0 1 0 0,-1 0 0 0 0,1 0-1 0 0,-1 0 1 0 0,1 0 0 0 0,-1 0-1 0 0,1 0 1 0 0,-1 0 0 0 0,1 0-1 0 0,-1 0 1 0 0,0 0 0 0 0,0 0-1 0 0,0-1 1 0 0,0 1 0 0 0,1 0-1 0 0,-2 0 1 0 0,1 0 0 0 0,0 0 0 0 0,0 0-1 0 0,0 0 1 0 0,0-1 0 0 0,-1 1-1 0 0,1 0 1 0 0,0 0 0 0 0,-1 0-1 0 0,1 0 1 0 0,-1 0 0 0 0,1 0-1 0 0,-1 0 1 0 0,0 0 0 0 0,1 0-1 0 0,-1 1 1 0 0,0-1 0 0 0,0 0-1 0 0,0 0 1 0 0,0 0 0 0 0,1 1-1 0 0,-1-1 1 0 0,0 1 0 0 0,0-1 0 0 0,0 0-1 0 0,0 1 1 0 0,0 0 0 0 0,-1-1-1 0 0,1 1 1 0 0,0 0 0 0 0,0-1-1 0 0,0 1 1 0 0,0 0 0 0 0,0 0-1 0 0,0 0 1 0 0,-1 0 0 0 0,1 0-1 0 0,0 0 1 0 0,0 0 0 0 0,0 1-1 0 0,-1-1 30 0 0,-8 4-80 0 0,0 0-1 0 0,1 1 1 0 0,0 0-1 0 0,0 1 0 0 0,0 0 1 0 0,1 0-1 0 0,0 1 0 0 0,0 0 1 0 0,0 0-1 0 0,1 0 1 0 0,0 1-1 0 0,-2 4 81 0 0,6-9-11 0 0,-2 2 13 0 0,0 0 0 0 0,0 1 0 0 0,1 0 1 0 0,0-1-1 0 0,0 1 0 0 0,0 0 0 0 0,1 1 1 0 0,0-1-1 0 0,0 1 0 0 0,1-1 0 0 0,-1 1 1 0 0,1 0-1 0 0,1 0 0 0 0,0 0 0 0 0,0 0 1 0 0,0 0-1 0 0,0 0 0 0 0,1 0 0 0 0,1 2-2 0 0,1-5 25 0 0,0 0-1 0 0,0 0 0 0 0,1-1 1 0 0,0 1-1 0 0,-1-1 0 0 0,1 1 1 0 0,1-1-1 0 0,-1 0 0 0 0,0 0 1 0 0,1 0-1 0 0,-1-1 0 0 0,1 1 0 0 0,0-1 1 0 0,0 0-1 0 0,0 0 0 0 0,0 0 1 0 0,0 0-1 0 0,1-1 0 0 0,-1 0 1 0 0,0 0-1 0 0,1 0 0 0 0,-1 0 1 0 0,1-1-1 0 0,-1 1 0 0 0,2-1-24 0 0,19 1 121 0 0,-1-1 0 0 0,1-1 0 0 0,0-1 0 0 0,-1-1 0 0 0,0-1 0 0 0,1-1 0 0 0,-2-1 0 0 0,1-1 0 0 0,-1-2 0 0 0,0 0 0 0 0,0-1 0 0 0,-1-1 0 0 0,-1-2 0 0 0,0 0 0 0 0,-1-1 0 0 0,0-1 0 0 0,-1 0 0 0 0,-1-2 0 0 0,0 0 0 0 0,-1-1 0 0 0,1-4-121 0 0,-8 13 6 0 0,0-1-1 0 0,-1 0 1 0 0,-1 0-1 0 0,1-1 1 0 0,-2 0 0 0 0,1-1-1 0 0,-2 1 1 0 0,1-1-1 0 0,-2 0 1 0 0,0-1 0 0 0,0 0-1 0 0,-1 0 1 0 0,0 0-1 0 0,-1 0 1 0 0,1-13-6 0 0,-6 24-5 0 0,1 0 0 0 0,0 0 0 0 0,0 0 0 0 0,-1 0 0 0 0,1 1 0 0 0,-1-1 0 0 0,0 0 0 0 0,1 1 0 0 0,-1-1 1 0 0,0 1-1 0 0,0 0 0 0 0,0 0 0 0 0,0-1 0 0 0,0 1 0 0 0,0 1 0 0 0,0-1 0 0 0,-1 0 0 0 0,1 0 0 0 0,0 1 0 0 0,0-1 0 0 0,-1 1 0 0 0,1 0 0 0 0,0 0 0 0 0,0 0 0 0 0,-1 0 0 0 0,1 0 0 0 0,0 0 1 0 0,-1 0-1 0 0,1 1 0 0 0,0-1 0 0 0,0 1 0 0 0,-1 0 0 0 0,1 0 0 0 0,0 0 0 0 0,0 0 0 0 0,0 0 0 0 0,0 0 0 0 0,0 0 0 0 0,0 1 0 0 0,0-1 0 0 0,0 1 5 0 0,-12 7-27 0 0,0 1 1 0 0,1 0-1 0 0,1 1 0 0 0,-1 0 0 0 0,2 1 0 0 0,-1 0 0 0 0,2 1 1 0 0,0 0-1 0 0,0 1 0 0 0,1 0 0 0 0,1 0 0 0 0,1 1 1 0 0,0 0-1 0 0,0 0 0 0 0,2 1 0 0 0,-2 7 27 0 0,-5 101-2675 0 0,33-79-1220 0 0,3-23-1978 0 0,-19-17 3691 0 0,2 2-4155 0 0</inkml:trace>
  <inkml:trace contextRef="#ctx0" brushRef="#br0" timeOffset="1147.458">1 1100 1792 0 0,'0'0'2069'0'0,"0"0"-477"0"0,34-4 267 0 0,112-12 411 0 0,-69 8 165 0 0,166-18 3496 0 0,101-2-1801 0 0,366-5-1831 0 0,-313 15-2479 0 0,-195 6-2759 0 0,-151 9-146 0 0,-19-1-4111 0 0,-20 1-3541 0 0</inkml:trace>
  <inkml:trace contextRef="#ctx0" brushRef="#br0" timeOffset="1829.625">479 1549 2320 0 0,'0'0'2261'0'0,"0"0"-883"0"0,0 0-222 0 0,0 0 49 0 0,0 0 62 0 0,0 0-42 0 0,0 0-166 0 0,0 0-205 0 0,0 0-181 0 0,0 0-168 0 0,0 0-122 0 0,-30 28-75 0 0,-95 89-15 0 0,81-62 199 0 0,41-45-302 0 0,1-7-117 0 0,0-1-1 0 0,1 1 1 0 0,-1 0 0 0 0,1 1 0 0 0,-1-1 0 0 0,1 0 0 0 0,0 0-1 0 0,0 0 1 0 0,1 1 0 0 0,-1-1 0 0 0,1 1 0 0 0,0-1 0 0 0,-1 0 0 0 0,2 1-1 0 0,-1-1 1 0 0,0 0 0 0 0,1 1 0 0 0,-1-1 0 0 0,1 1 0 0 0,0-1 0 0 0,0 0-1 0 0,0 0 1 0 0,0 0 0 0 0,1 0 0 0 0,0 0 0 0 0,-1 0 0 0 0,1 0 0 0 0,0 0-1 0 0,0 0 1 0 0,0-1 0 0 0,1 1 0 0 0,-1-1 0 0 0,1 0 0 0 0,-1 0 0 0 0,1 0-1 0 0,0 0 1 0 0,0 0 0 0 0,0 0 0 0 0,0-1 0 0 0,0 1 0 0 0,0-1-1 0 0,0 0 1 0 0,2 1-73 0 0,9 0 188 0 0,-1 1 0 0 0,1-2 0 0 0,-1 0 0 0 0,1 0-1 0 0,0-1 1 0 0,0-1 0 0 0,-1 0 0 0 0,1-1 0 0 0,-1 0 0 0 0,0-2-1 0 0,1 1 1 0 0,-1-1 0 0 0,-1-1 0 0 0,1-1 0 0 0,-1 1-1 0 0,1-2 1 0 0,-2 0 0 0 0,1 0 0 0 0,-1-1 0 0 0,7-7-188 0 0,16-15 220 0 0,-1-1 0 0 0,-1-2 0 0 0,-2-1 0 0 0,-1-1 0 0 0,13-24-220 0 0,-23 33 1 0 0,-2-1 0 0 0,-1 0 0 0 0,-2-1 0 0 0,0-1 0 0 0,-2 0 0 0 0,-1 0 0 0 0,-1-2 0 0 0,-1-1-1 0 0,-6 19-82 0 0,0 0 0 0 0,-1 0 0 0 0,-1 0 0 0 0,0 0-1 0 0,0 0 1 0 0,-2 0 0 0 0,1 0 0 0 0,-2 0 0 0 0,0 0 0 0 0,0 0 0 0 0,-1 1-1 0 0,-1-1 1 0 0,0 1 0 0 0,0-1 0 0 0,-1 1 0 0 0,-1 1 0 0 0,0-1 0 0 0,-1 1-1 0 0,0 0 1 0 0,-6-6 82 0 0,7 12-6 0 0,0 0 0 0 0,0 0 0 0 0,-1 0 0 0 0,0 1 1 0 0,0 0-1 0 0,0 1 0 0 0,0-1 0 0 0,-1 2 0 0 0,1-1 0 0 0,-1 1 0 0 0,0 0 0 0 0,0 0 0 0 0,0 1 0 0 0,0 0 0 0 0,0 0 0 0 0,0 1 0 0 0,0 0 0 0 0,0 1 0 0 0,0 0 0 0 0,0 0 0 0 0,0 0 0 0 0,1 1 0 0 0,-1 0 0 0 0,0 1 0 0 0,1 0 0 0 0,-1 0 0 0 0,1 0 0 0 0,0 1 0 0 0,0 0 0 0 0,1 1 0 0 0,-1 0 0 0 0,1 0 0 0 0,0 0 0 0 0,0 0 1 0 0,0 1-1 0 0,1 0 0 0 0,0 0 0 0 0,0 1 6 0 0,-4 3 51 0 0,0 1 0 0 0,0 0 0 0 0,1 1 0 0 0,1 0 0 0 0,0 0 0 0 0,0 0 0 0 0,1 1 0 0 0,1 0 0 0 0,0 1 0 0 0,1-1 0 0 0,0 1 0 0 0,1-1 0 0 0,1 1 0 0 0,0 0 0 0 0,1 0 0 0 0,0 0 0 0 0,2 0 0 0 0,-1 0 0 0 0,1 0 0 0 0,1 0 0 0 0,1 0 0 0 0,0 0 0 0 0,1-1 0 0 0,0 1 0 0 0,1-1 0 0 0,0 0 0 0 0,1 0 0 0 0,1 0-51 0 0,6 4 98 0 0,1 0 0 0 0,0-1 0 0 0,1-1 0 0 0,1 0 0 0 0,1-1 0 0 0,0-1 0 0 0,0-1 0 0 0,1 0 0 0 0,1-1 0 0 0,0-1 0 0 0,0-1 0 0 0,1-1 0 0 0,0 0 0 0 0,0-2 0 0 0,1 0 0 0 0,0-1 0 0 0,0-1 0 0 0,14 0-98 0 0,69 3-703 0 0,-82-7-4510 0 0,1 0-5079 0 0,-23 0 1611 0 0</inkml:trace>
  <inkml:trace contextRef="#ctx0" brushRef="#br0" timeOffset="2362.39">1374 1177 6729 0 0,'0'0'1900'0'0,"0"0"-164"0"0,0 0-92 0 0,0 0-53 0 0,0 0-182 0 0,0 0-251 0 0,0 0-251 0 0,0 0-191 0 0,0 0-95 0 0,0 0-57 0 0,0 0-36 0 0,0 0-40 0 0,0 0-68 0 0,-1 15-63 0 0,-2 51-69 0 0,-32 40 201 0 0,21-75-445 0 0,-94 181-134 0 0,104-204 93 0 0,1-1 0 0 0,0 1 1 0 0,0 0-1 0 0,1 0 0 0 0,0 1 0 0 0,0-1 0 0 0,1 0 0 0 0,0 1 0 0 0,1-1 0 0 0,0 0 0 0 0,0 1 1 0 0,0 0-4 0 0,3-5 19 0 0,0-1 0 0 0,0 1 0 0 0,0-1 0 0 0,0 0 0 0 0,0 0 0 0 0,1 0 0 0 0,-1-1 0 0 0,1 1 0 0 0,0-1 0 0 0,0 1 0 0 0,0-1 0 0 0,0-1 0 0 0,0 1 0 0 0,0 0 0 0 0,1-1 0 0 0,-1 0 0 0 0,0 0 0 0 0,1 0 0 0 0,-1-1 0 0 0,2 1-19 0 0,22 4 115 0 0,1-2 1 0 0,0-1-1 0 0,-1 0 0 0 0,1-3 1 0 0,0 0-1 0 0,0-2 1 0 0,-1-1-1 0 0,1-1 0 0 0,-1-1 1 0 0,-1-2-1 0 0,4-2-115 0 0,-2-13-990 0 0,-26 12-2191 0 0,-4-2-3871 0 0,0 12-1030 0 0</inkml:trace>
  <inkml:trace contextRef="#ctx0" brushRef="#br0" timeOffset="2544.591">1028 1527 5905 0 0,'0'0'2193'0'0,"0"0"-929"0"0,0 0-264 0 0,0 0-8 0 0,0 0-111 0 0,0 0-145 0 0,195-8-80 0 0,-162 5-56 0 0,0-5-88 0 0,1 5-160 0 0,-1-5-200 0 0,-2 1-280 0 0,-3 0-496 0 0,-4-1-712 0 0,-1 1-1129 0 0,-8 3-1696 0 0,-7 0-2368 0 0</inkml:trace>
  <inkml:trace contextRef="#ctx0" brushRef="#br0" timeOffset="3396.921">606 798 0 0 0,'0'0'352'0'0,"0"-3"1958"0"0,-101 79 3370 0 0,94-69-5577 0 0,0 0 0 0 0,0 0 1 0 0,-1-1-1 0 0,1-1 1 0 0,-1 1-1 0 0,0-1 0 0 0,-1 0 1 0 0,1-1-1 0 0,-1 0 0 0 0,0-1 1 0 0,0 1-1 0 0,-8 0-103 0 0,15-3 74 0 0,-1-1 0 0 0,0 1 0 0 0,0-1 1 0 0,0 0-1 0 0,0 0 0 0 0,1 0 0 0 0,-1 0 0 0 0,0-1 0 0 0,0 1 0 0 0,0-1 0 0 0,1 0 0 0 0,-1 1 1 0 0,0-1-1 0 0,1 0 0 0 0,-1-1 0 0 0,1 1 0 0 0,-1 0 0 0 0,1-1 0 0 0,-1 0 0 0 0,1 1 1 0 0,0-1-1 0 0,0 0 0 0 0,0 0 0 0 0,0 0 0 0 0,0 0 0 0 0,1-1 0 0 0,-1 1 0 0 0,0 0 1 0 0,1-1-1 0 0,0 1 0 0 0,-1-1 0 0 0,1 1 0 0 0,0-1 0 0 0,1 0 0 0 0,-1 0 0 0 0,0 1 0 0 0,1-1 1 0 0,-1 0-1 0 0,1 0 0 0 0,0 0 0 0 0,0 1 0 0 0,0-1 0 0 0,0 0 0 0 0,1 0 0 0 0,0-2-74 0 0,1 0 50 0 0,0-1 0 0 0,0 0 0 0 0,1 1-1 0 0,0 0 1 0 0,0-1 0 0 0,0 1-1 0 0,1 0 1 0 0,-1 1 0 0 0,1-1 0 0 0,1 1-1 0 0,-1-1 1 0 0,0 1 0 0 0,1 1 0 0 0,0-1-1 0 0,0 1 1 0 0,0-1 0 0 0,0 1-1 0 0,1 1 1 0 0,-1-1 0 0 0,6-1-50 0 0,9-7 39 0 0,58-32 277 0 0,-20 13-2626 0 0,-20 7-5537 0 0,-34 19 3737 0 0</inkml:trace>
  <inkml:trace contextRef="#ctx0" brushRef="#br0" timeOffset="4600.745">2399 986 3001 0 0,'0'0'530'0'0,"0"0"-214"0"0,0 0 1 0 0,0 0 307 0 0,0 0 408 0 0,0 0 295 0 0,0 0 104 0 0,0 0-84 0 0,0 0-194 0 0,0 0-187 0 0,0 0-203 0 0,0 0-130 0 0,0 0-70 0 0,37-6-35 0 0,113-18 20 0 0,-20-5 886 0 0,44-11-698 0 0,-154 40-3031 0 0,-37 14-7527 0 0,8-10 4690 0 0</inkml:trace>
  <inkml:trace contextRef="#ctx0" brushRef="#br0" timeOffset="4850.127">2501 1206 3673 0 0,'0'0'972'0'0,"0"0"-193"0"0,0 0 328 0 0,0 0 437 0 0,0 0 223 0 0,0 0 23 0 0,0 0-214 0 0,0 0-297 0 0,0 0-307 0 0,0 0-280 0 0,35-4-219 0 0,111-19-169 0 0,-35-5-16 0 0,3-4-106 0 0,-24 7-2358 0 0,-30 9-4112 0 0,-42 12-2646 0 0</inkml:trace>
  <inkml:trace contextRef="#ctx0" brushRef="#br0" timeOffset="34725.576">3741 665 0 0 0,'0'0'313'0'0,"0"0"572"0"0,0 0 85 0 0,0 0-88 0 0,0 0-86 0 0,0 0-72 0 0,0 0-85 0 0,0 0-93 0 0,-10 1-84 0 0,-31 6-38 0 0,1 29 1117 0 0,30-23-1324 0 0,0 0 0 0 0,1 1 0 0 0,1 0 0 0 0,0 0 0 0 0,1 1 0 0 0,1 0 0 0 0,0 0 0 0 0,1 0 0 0 0,1 1 0 0 0,0 0 0 0 0,1 0 0 0 0,1 0 0 0 0,0 0 0 0 0,1 0 0 0 0,1 2-217 0 0,-1-15 61 0 0,0 0 1 0 0,1 0-1 0 0,-1 0 0 0 0,1 1 1 0 0,0-1-1 0 0,0 0 0 0 0,0 0 1 0 0,1 0-1 0 0,-1 0 0 0 0,1 0 1 0 0,-1 0-1 0 0,1 0 0 0 0,0 0 0 0 0,0 0 1 0 0,0 0-1 0 0,1 0 0 0 0,-1 0 1 0 0,1 0-1 0 0,-1-1 0 0 0,1 1 1 0 0,0-1-1 0 0,0 1 0 0 0,0-1 1 0 0,1 0-1 0 0,-1 0 0 0 0,0 0 0 0 0,1 0 1 0 0,-1 0-1 0 0,1-1 0 0 0,0 1 1 0 0,0-1-1 0 0,-1 1 0 0 0,1-1 1 0 0,0 0-1 0 0,0 0 0 0 0,1 0-61 0 0,7-1 212 0 0,0 0-1 0 0,0 0 1 0 0,1-1-1 0 0,-1-1 1 0 0,0 1-1 0 0,0-2 1 0 0,0 0-1 0 0,-1 0 0 0 0,1-1 1 0 0,-1 0-1 0 0,1-1 1 0 0,-1 0-1 0 0,-1-1 1 0 0,1 0-1 0 0,-1 0 1 0 0,0-1-1 0 0,0 0 1 0 0,-1-1-1 0 0,3-3-211 0 0,12-7 170 0 0,8-6-34 0 0,0-1 1 0 0,-2-2-1 0 0,-1-1 0 0 0,-2-1 1 0 0,0-1-1 0 0,-2-2 0 0 0,-2 0 1 0 0,0-1-1 0 0,-3-2 0 0 0,0 0 1 0 0,-3-1-1 0 0,10-28-136 0 0,-21 45-38 0 0,0 1 0 0 0,-1 0 0 0 0,-1-1 0 0 0,0 0 0 0 0,-2 0 0 0 0,0 0 0 0 0,-1 0 0 0 0,-1 1 0 0 0,-1-1 0 0 0,0 0 0 0 0,-1 0 0 0 0,-2 1 0 0 0,0 0 0 0 0,-3-7 38 0 0,6 20-60 0 0,0 0-1 0 0,0 0 0 0 0,-1 0 1 0 0,0 0-1 0 0,0 0 1 0 0,0 1-1 0 0,-1-1 1 0 0,1 1-1 0 0,-1 0 1 0 0,0 0-1 0 0,-1 1 1 0 0,1-1-1 0 0,0 1 1 0 0,-1 0-1 0 0,0 0 0 0 0,0 0 1 0 0,0 0-1 0 0,0 1 1 0 0,0 0-1 0 0,-1 0 1 0 0,1 1-1 0 0,0-1 1 0 0,-1 1-1 0 0,1 0 1 0 0,-1 1-1 0 0,0-1 0 0 0,1 1 1 0 0,-1 0-1 0 0,1 1 1 0 0,-1-1-1 0 0,0 1 1 0 0,1 0-1 0 0,-1 0 1 0 0,1 1-1 0 0,0 0 1 0 0,0 0-1 0 0,-1 0 1 0 0,1 1 60 0 0,-10 8-9 0 0,1 1 1 0 0,0 0 0 0 0,0 1 0 0 0,1 1 0 0 0,1 0 0 0 0,1 1 0 0 0,0 0 0 0 0,1 1 0 0 0,0 0 0 0 0,1 1 0 0 0,1-1 0 0 0,1 2 0 0 0,0-1 0 0 0,1 1 0 0 0,1 0-1 0 0,1 0 1 0 0,1 1 0 0 0,0-1 0 0 0,1 1 0 0 0,1 17 8 0 0,-1-21 40 0 0,1-1 0 0 0,0 1 0 0 0,2 0 0 0 0,-1 0 1 0 0,2 0-1 0 0,0 0 0 0 0,1-1 0 0 0,0 1 0 0 0,1-1 0 0 0,1 0 0 0 0,0 0 0 0 0,1 0 0 0 0,0-1 0 0 0,1 0 0 0 0,1 0 0 0 0,0-1 0 0 0,0 1 1 0 0,2-2-1 0 0,-1 1 0 0 0,9 6-40 0 0,-3-6 33 0 0,2 0 1 0 0,-1-1-1 0 0,1-1 1 0 0,1 0-1 0 0,0-2 1 0 0,0 0-1 0 0,1 0 1 0 0,0-2-1 0 0,6 1-33 0 0,72-3-2715 0 0,-72-11-4009 0 0,-18 3-1414 0 0</inkml:trace>
  <inkml:trace contextRef="#ctx0" brushRef="#br0" timeOffset="35523.009">4281 853 8 0 0,'0'0'3817'0'0,"0"0"-1929"0"0,0 0-235 0 0,0 0 192 0 0,0 0-40 0 0,0 0-260 0 0,0 0-284 0 0,0 0-225 0 0,0 0-159 0 0,0 0-130 0 0,0 0-147 0 0,31-14-140 0 0,98-46-93 0 0,-63 11 165 0 0,14-39 66 0 0,20-62-696 0 0,-97 145 14 0 0,0-1-1 0 0,-1 1 1 0 0,1-1-1 0 0,-1 0 0 0 0,-1 0 1 0 0,1 0-1 0 0,-1 0 1 0 0,0 0-1 0 0,0 0 0 0 0,0 0 1 0 0,-1-1-1 0 0,0 1 1 0 0,-1 0-1 0 0,1-2 85 0 0,-39 8-2098 0 0,28 9 2014 0 0,1 0-1 0 0,0 0 1 0 0,1 1-1 0 0,-1 0 1 0 0,2 0 0 0 0,0 1-1 0 0,0 1 1 0 0,1-1-1 0 0,0 1 1 0 0,1 0-1 0 0,0 1 1 0 0,1-1-1 0 0,0 1 1 0 0,1 0-1 0 0,-1 11 85 0 0,2-11 44 0 0,0 0-1 0 0,1-1 0 0 0,0 2 1 0 0,1-1-1 0 0,1 0 0 0 0,0 0 1 0 0,1 0-1 0 0,2 12-43 0 0,0-19 123 0 0,0 0 0 0 0,1-1 0 0 0,0 1 0 0 0,0-1 0 0 0,0 0-1 0 0,0 0 1 0 0,1 0 0 0 0,0 0 0 0 0,0-1 0 0 0,1 0 0 0 0,-1 0 0 0 0,1 0-1 0 0,0-1 1 0 0,0 0 0 0 0,0 0 0 0 0,0 0 0 0 0,0-1 0 0 0,1 0 0 0 0,-1 0 0 0 0,1-1-1 0 0,-1 1 1 0 0,1-2 0 0 0,0 1 0 0 0,-1-1 0 0 0,1 0 0 0 0,0 0 0 0 0,-1 0 0 0 0,1-1-1 0 0,0 0 1 0 0,5-2-123 0 0,-1 0 43 0 0,0-1 0 0 0,0 0 0 0 0,0 0 0 0 0,0-1-1 0 0,-1-1 1 0 0,0 1 0 0 0,0-2 0 0 0,0 0 0 0 0,-1 0 0 0 0,0 0 0 0 0,-1-1-1 0 0,1 0 1 0 0,-2-1 0 0 0,1 0 0 0 0,-1 0 0 0 0,5-9-43 0 0,-6 10-101 0 0,-1 0 0 0 0,0 0 0 0 0,0 0 0 0 0,-1-1 0 0 0,0 1 0 0 0,0-1 0 0 0,-1 0 0 0 0,-1 0 1 0 0,1 0-1 0 0,-1-1 0 0 0,-1 1 0 0 0,1-6 101 0 0,-27 27-2553 0 0,20-4 2437 0 0,1 1 0 0 0,-1-1 0 0 0,1 1 0 0 0,0 0 0 0 0,1 0-1 0 0,0 1 1 0 0,1-1 0 0 0,0 1 0 0 0,0-1 0 0 0,1 1 0 0 0,0 7 116 0 0,1-14 10 0 0,1 0 1 0 0,-1 0 0 0 0,1 0-1 0 0,0-1 1 0 0,-1 1 0 0 0,1 0 0 0 0,1 0-1 0 0,-1-1 1 0 0,0 1 0 0 0,1-1-1 0 0,-1 1 1 0 0,1-1 0 0 0,0 0 0 0 0,0 1-1 0 0,0-1 1 0 0,0 0 0 0 0,0 0-1 0 0,0 0 1 0 0,0-1 0 0 0,1 1 0 0 0,-1 0-1 0 0,1-1 1 0 0,-1 1 0 0 0,1-1-1 0 0,0 0 1 0 0,0 0 0 0 0,-1 0-1 0 0,1-1 1 0 0,1 1-11 0 0,87 12 1155 0 0,-75-15-1009 0 0,0 1 0 0 0,0-2 0 0 0,-1 0 0 0 0,1-1 0 0 0,-1-1 0 0 0,0 0 0 0 0,0-1 0 0 0,-1-1-1 0 0,1 0 1 0 0,-1-1 0 0 0,-1 0 0 0 0,0-1 0 0 0,0-1 0 0 0,-1 0 0 0 0,0-1 0 0 0,0 0 0 0 0,-1 0 0 0 0,-1-1 0 0 0,0-1-1 0 0,-1 0 1 0 0,0 0 0 0 0,-1-1 0 0 0,0 0 0 0 0,-1-1 0 0 0,-1 1 0 0 0,-1-1 0 0 0,4-13-146 0 0,-8 26 9 0 0,1 0 1 0 0,-1 0 0 0 0,0 0-1 0 0,0 0 1 0 0,0 0 0 0 0,-1 0-1 0 0,1 0 1 0 0,0 0-1 0 0,-1 0 1 0 0,1 0 0 0 0,-1-1-1 0 0,0 1 1 0 0,0 0-1 0 0,0 0 1 0 0,0 0 0 0 0,0-1-1 0 0,0 1 1 0 0,0 0 0 0 0,-1 0-1 0 0,1 0 1 0 0,-1 0-1 0 0,0-1 1 0 0,0 1 0 0 0,0 0-1 0 0,0 0 1 0 0,0 0 0 0 0,0 1-1 0 0,0-1 1 0 0,0 0-1 0 0,-1 0 1 0 0,1 1 0 0 0,-1-1-1 0 0,1 1 1 0 0,-1-1-1 0 0,0 1 1 0 0,0-1 0 0 0,1 1-1 0 0,-1 0 1 0 0,0 0 0 0 0,0 0-1 0 0,0 0 1 0 0,0 0-1 0 0,-1 1 1 0 0,1-1 0 0 0,0 1-1 0 0,0-1 1 0 0,-1 1-10 0 0,-3 3-41 0 0,0 1 0 0 0,0 0 0 0 0,0 0 0 0 0,1 0 0 0 0,-1 1 0 0 0,1 0 0 0 0,0 0 1 0 0,1 1-1 0 0,-1-1 0 0 0,1 1 0 0 0,0 0 0 0 0,1 0 0 0 0,-1 0 0 0 0,1 0 0 0 0,0 1 0 0 0,1-1 0 0 0,-1 1 0 0 0,1 0 0 0 0,0 4 41 0 0,-1-5-123 0 0,1 0 0 0 0,0-1 0 0 0,0 1 0 0 0,0 0 0 0 0,1 0 0 0 0,0 0 0 0 0,0 1 0 0 0,0-1 0 0 0,1 0 0 0 0,0 0 0 0 0,0 0 0 0 0,1 0 0 0 0,0 1 0 0 0,0-1 0 0 0,0 0 0 0 0,1 0 0 0 0,-1 0 0 0 0,2-1 0 0 0,-1 1 0 0 0,1 0 0 0 0,-1-1 0 0 0,1 1 0 0 0,1-1-1 0 0,-1 0 1 0 0,1 0 0 0 0,0 0 0 0 0,1 0 123 0 0,58 30-3624 0 0,-20-18-3573 0 0,-34-13 2191 0 0</inkml:trace>
  <inkml:trace contextRef="#ctx0" brushRef="#br0" timeOffset="35822.666">3515 1114 4033 0 0,'0'0'1397'0'0,"0"0"158"0"0,32 0 227 0 0,105 0 180 0 0,166-18 4967 0 0,-28-22-3655 0 0,-57 6-1951 0 0,444-34-1210 0 0,-520 61-3979 0 0,0 5-3594 0 0,-118 2-3246 0 0</inkml:trace>
  <inkml:trace contextRef="#ctx0" brushRef="#br0" timeOffset="36512.496">3926 1416 3977 0 0,'0'0'1790'0'0,"0"0"-467"0"0,0 0-14 0 0,0 0 67 0 0,0 0-65 0 0,0 0-193 0 0,0 0-217 0 0,0 0-158 0 0,0 0-119 0 0,0 0-122 0 0,0 0-162 0 0,-31 25-144 0 0,-95 77-84 0 0,123-100-107 0 0,0-1 0 0 0,1 1 0 0 0,-1 0 0 0 0,0 0 0 0 0,1 0-1 0 0,0 0 1 0 0,-1 0 0 0 0,1 0 0 0 0,0 1 0 0 0,0-1 0 0 0,0 1 0 0 0,0-1 0 0 0,1 1 0 0 0,-1 0 0 0 0,1 0-1 0 0,-1 0 1 0 0,1 0 0 0 0,0 0 0 0 0,0 0 0 0 0,1 0 0 0 0,-1 0 0 0 0,0 0 0 0 0,1 0 0 0 0,0 1-5 0 0,0 8 30 0 0,-2-5 40 0 0,0 0 1 0 0,1 0-1 0 0,0 1 0 0 0,1-1 1 0 0,-1 0-1 0 0,2 0 0 0 0,-1 1 1 0 0,1-1-1 0 0,0 0 0 0 0,0 0 1 0 0,1 1-1 0 0,0-1 0 0 0,0 0 1 0 0,0-1-1 0 0,1 1 0 0 0,0 0 1 0 0,1-1-1 0 0,-1 1 0 0 0,1-1 1 0 0,1 0-1 0 0,-1-1 0 0 0,1 1 1 0 0,0-1-1 0 0,0 1 0 0 0,1-2 1 0 0,-1 1-1 0 0,1 0 0 0 0,0-1 1 0 0,0 0-1 0 0,1-1 0 0 0,-1 0 1 0 0,1 1-1 0 0,0-2 0 0 0,2 1-70 0 0,1-1 139 0 0,2 0-1 0 0,-1-1 0 0 0,0 0 0 0 0,0-1 1 0 0,0 0-1 0 0,0-1 0 0 0,0 0 1 0 0,0-1-1 0 0,0 0 0 0 0,0-1 1 0 0,0 0-1 0 0,-1-1 0 0 0,1 0 1 0 0,-1-1-1 0 0,0 0 0 0 0,-1 0 1 0 0,1-1-1 0 0,-1 0 0 0 0,3-3-138 0 0,15-12 137 0 0,-1-2 1 0 0,-1 0-1 0 0,-1-2 0 0 0,-1 0 0 0 0,13-21-137 0 0,-20 28-95 0 0,-1-1 0 0 0,-1-1-1 0 0,0 0 1 0 0,-2-1 0 0 0,-1-1 0 0 0,0 0-1 0 0,-2 0 1 0 0,0-1 0 0 0,-2 0 0 0 0,0-1-1 0 0,-2 1 1 0 0,-1-1 0 0 0,0 0-1 0 0,-2-1 1 0 0,-1 1 0 0 0,-1-19 95 0 0,0 37-53 0 0,-1 0 0 0 0,0 0 0 0 0,0 0 0 0 0,0 0 0 0 0,-1 1 0 0 0,0-1 0 0 0,0 1 0 0 0,0-1 0 0 0,-1 1 0 0 0,0 0 0 0 0,0-1-1 0 0,0 1 1 0 0,0 1 0 0 0,-1-1 0 0 0,0 0 0 0 0,0 1 0 0 0,0 0 0 0 0,-1 0 0 0 0,1 0 0 0 0,-1 1 0 0 0,0-1 0 0 0,0 1 0 0 0,0 0 0 0 0,0 1 0 0 0,-1-1 0 0 0,-4-1 53 0 0,4 4-13 0 0,0 0-1 0 0,0 1 1 0 0,0-1 0 0 0,0 1 0 0 0,0 0-1 0 0,0 1 1 0 0,0-1 0 0 0,0 1-1 0 0,1 1 1 0 0,-1-1 0 0 0,1 1 0 0 0,-1-1-1 0 0,1 2 1 0 0,0-1 0 0 0,0 1-1 0 0,1-1 1 0 0,-1 1 0 0 0,1 0 0 0 0,-1 1-1 0 0,1-1 1 0 0,1 1 0 0 0,-1 0-1 0 0,1 0 1 0 0,0 0 0 0 0,-1 1 13 0 0,-7 13 55 0 0,1 0 0 0 0,1 0 0 0 0,0 1 0 0 0,2 1 0 0 0,0-1 0 0 0,1 1 1 0 0,1 0-1 0 0,1 0 0 0 0,1 1 0 0 0,1-1 0 0 0,1 1 0 0 0,0 0 0 0 0,3 10-55 0 0,-1-22-17 0 0,0-1 0 0 0,1 1 1 0 0,0-1-1 0 0,0 0 0 0 0,1 0 0 0 0,0 0 0 0 0,1 0 1 0 0,0 0-1 0 0,0 0 0 0 0,1-1 0 0 0,0 0 0 0 0,1 0 0 0 0,-1-1 1 0 0,1 1-1 0 0,1-1 0 0 0,0 0 0 0 0,0-1 0 0 0,0 0 1 0 0,1 0-1 0 0,-1 0 0 0 0,1-1 0 0 0,1 0 0 0 0,-1-1 1 0 0,1 0-1 0 0,0 0 0 0 0,0-1 0 0 0,0 0 0 0 0,0 0 1 0 0,0-1-1 0 0,1 0 0 0 0,-1-1 0 0 0,1 0 0 0 0,4-1 17 0 0,-2 0-220 0 0,88-15-5092 0 0,-53-6-2652 0 0,-31 13 3059 0 0</inkml:trace>
  <inkml:trace contextRef="#ctx0" brushRef="#br0" timeOffset="36807.412">4631 1214 4513 0 0,'0'0'2543'0'0,"0"0"-1411"0"0,0 0-319 0 0,0 0 113 0 0,0 0 109 0 0,0 0 8 0 0,0 0-73 0 0,-16 32-127 0 0,-49 103-183 0 0,41-60 17 0 0,24-63-594 0 0,-1-4-21 0 0,0 0 1 0 0,0-1 0 0 0,1 1-1 0 0,0 0 1 0 0,0-1-1 0 0,1 1 1 0 0,0 0-1 0 0,0-1 1 0 0,1 1-1 0 0,0-1 1 0 0,1 1 0 0 0,-1-1-1 0 0,1 0 1 0 0,1 0-1 0 0,-1 0 1 0 0,1-1-1 0 0,0 1 1 0 0,1-1-1 0 0,0 0 1 0 0,-1 0 0 0 0,3 1-63 0 0,2-1 153 0 0,1 0 1 0 0,0-1-1 0 0,0 0 1 0 0,0 0-1 0 0,1-1 1 0 0,0 0-1 0 0,0-1 1 0 0,0-1-1 0 0,0 1 1 0 0,0-2-1 0 0,1 0 1 0 0,-1 0-1 0 0,0-1 1 0 0,1 0-1 0 0,-1-1 1 0 0,0 0-1 0 0,1-1 1 0 0,-1 0-1 0 0,0-1 1 0 0,0 0-1 0 0,0-1 1 0 0,-1 0 0 0 0,1 0-1 0 0,-1-1 1 0 0,0-1-1 0 0,2-1-153 0 0,-3 1-64 0 0,1 0-1 0 0,-1 0 1 0 0,-1-1-1 0 0,1 0 1 0 0,-1 0-1 0 0,0-1 1 0 0,-1 0 0 0 0,0-1-1 0 0,0 0 1 0 0,-1 0-1 0 0,0 0 1 0 0,0-1-1 0 0,-1 1 1 0 0,0-1-1 0 0,-1-1 1 0 0,0 1 0 0 0,-1-1-1 0 0,0 1 1 0 0,-1-1-1 0 0,0 0 1 0 0,-1 0-1 0 0,0 0 1 0 0,0 0 0 0 0,-1 0-1 0 0,-1-8 65 0 0,-20-14-3669 0 0,3 16-2512 0 0,6 8-2901 0 0</inkml:trace>
  <inkml:trace contextRef="#ctx0" brushRef="#br0" timeOffset="37089.41">4441 1541 1064 0 0,'0'0'1961'0'0,"0"0"256"0"0,0 0 319 0 0,0 0 35 0 0,0 0-300 0 0,0 0-376 0 0,0 0-371 0 0,0 0-306 0 0,0 0-226 0 0,32-7-204 0 0,100-27-182 0 0,15-5 1601 0 0,-82 38-1265 0 0,5 35-273 0 0,-57-29-899 0 0,1-2-1 0 0,0 0 1 0 0,-1 0-1 0 0,1-1 1 0 0,0-1-1 0 0,0 0 1 0 0,0-1-1 0 0,0 0 1 0 0,1-2-1 0 0,-2 1 1 0 0,10-3 230 0 0,8-4-4040 0 0,-17 3-844 0 0,-8 3 1592 0 0,5-2-5418 0 0</inkml:trace>
  <inkml:trace contextRef="#ctx0" brushRef="#br0" timeOffset="37957.445">4883 1416 0 0 0,'0'0'603'0'0,"0"0"145"0"0,11-4 2325 0 0,-7 2 1914 0 0,-4 1-4181 0 0,-14-37 4681 0 0,-32-14-4157 0 0,41 46-1124 0 0,-113-63 10 0 0,32 51-1895 0 0,56 19-1467 0 0,3 4-3473 0 0,16-1 607 0 0</inkml:trace>
  <inkml:trace contextRef="#ctx0" brushRef="#br0" timeOffset="41815.047">5411 83 0 0 0,'0'0'812'0'0,"0"0"32"0"0,0 0 79 0 0,0 0 73 0 0,0 0 71 0 0,0 0 10 0 0,0 0-52 0 0,0 0-69 0 0,0 0-117 0 0,0 0-141 0 0,0-7-161 0 0,-1-22-123 0 0,0 21-84 0 0,1 8-23 0 0,0 0 20 0 0,0 0-3 0 0,12 22 1191 0 0,46 130 904 0 0,-30-84-1964 0 0,-1-7-318 0 0,-3 1-1 0 0,-3 1 1 0 0,-2 1-1 0 0,-3 1 1 0 0,2 34-137 0 0,-9-8 50 0 0,-4 1 1 0 0,-5-1 0 0 0,-3 10-51 0 0,-1-68 58 0 0,-1 0 0 0 0,-2-1 0 0 0,-1 1 1 0 0,-1-1-1 0 0,-2-1 0 0 0,-1 0 1 0 0,-1 0-1 0 0,-2-2 0 0 0,-1 1 0 0 0,-1-2 1 0 0,-2 0-1 0 0,0-1 0 0 0,-6 3-58 0 0,-24 25-488 0 0,-3-2-1 0 0,-1-2 0 0 0,-3-3 1 0 0,-2-2-1 0 0,-27 13 489 0 0,56-37-3539 0 0,10-8-2068 0 0,11-9-261 0 0</inkml:trace>
  <inkml:trace contextRef="#ctx0" brushRef="#br0" timeOffset="42646.488">3430 61 0 0 0,'0'0'383'0'0,"0"0"378"0"0,0 0 75 0 0,0 0-105 0 0,0 0-143 0 0,0 0-121 0 0,-2-4-65 0 0,-8-13-13 0 0,-15 35 1983 0 0,2 18-1317 0 0,2 0 0 0 0,1 1 0 0 0,1 2 0 0 0,3 0-1 0 0,1 0 1 0 0,-3 17-1055 0 0,-3 27 741 0 0,4 1 0 0 0,4 1-1 0 0,3 0 1 0 0,2 44-741 0 0,7 186 860 0 0,5-256-804 0 0,2 0-1 0 0,2 0 1 0 0,3-1-1 0 0,3 0 1 0 0,2-1-1 0 0,2-1 1 0 0,3-1-1 0 0,3 0 1 0 0,1-2-1 0 0,3-1 1 0 0,13 15-56 0 0,-28-47-21 0 0,1-1-1 0 0,0 0 1 0 0,2-2 0 0 0,0 1 0 0 0,1-2 0 0 0,1 0 0 0 0,0-1-1 0 0,8 3 22 0 0,37 11-2024 0 0,-41-25-1436 0 0,0-2-3525 0 0,-13-2 1932 0 0</inkml:trace>
  <inkml:trace contextRef="#ctx0" brushRef="#br0" timeOffset="43682.439">5868 54 0 0 0,'0'0'413'0'0,"0"0"482"0"0,0 0 307 0 0,0 0 119 0 0,0 0-34 0 0,0 0-102 0 0,0 0-114 0 0,0 0-115 0 0,0 0-93 0 0,-5 9-62 0 0,-33 80 2767 0 0,-9 89 143 0 0,-11 176-1317 0 0,35-183-1666 0 0,7 1 0 0 0,8 0 0 0 0,8 37-728 0 0,6-144 275 0 0,3-1 0 0 0,3 0 0 0 0,2-1 0 0 0,3 0 0 0 0,7 8-275 0 0,-24-65 39 0 0,1 1-1 0 0,0-1 1 0 0,1 0-1 0 0,0 0 0 0 0,0 0 1 0 0,0 0-1 0 0,1 0 1 0 0,-1-1-1 0 0,2 1 1 0 0,-1-1-1 0 0,0 1 1 0 0,1-1-1 0 0,0 0 0 0 0,0-1 1 0 0,1 1-1 0 0,-1-1 1 0 0,1 1-1 0 0,0-1 1 0 0,0-1-1 0 0,0 1 0 0 0,1-1 1 0 0,-1 0-1 0 0,1 0 1 0 0,0-1-1 0 0,0 1 1 0 0,0-1-1 0 0,0-1 1 0 0,6 2-39 0 0,-8-3-24 0 0,1 0 0 0 0,0 0 0 0 0,-1-1 0 0 0,1 1 0 0 0,0-1 0 0 0,-1 0 0 0 0,1-1 0 0 0,-1 1 0 0 0,0-1 0 0 0,1 0 0 0 0,-1 0 0 0 0,0 0 0 0 0,0 0 0 0 0,0-1 0 0 0,0 0 0 0 0,0 0 0 0 0,-1 0 0 0 0,1 0 1 0 0,-1 0-1 0 0,0-1 0 0 0,0 1 0 0 0,0-1 0 0 0,1-2 24 0 0,20-37-2271 0 0,-15 13-6887 0 0,-7 22-1757 0 0</inkml:trace>
  <inkml:trace contextRef="#ctx0" brushRef="#br0" timeOffset="45062.42">6159 581 0 0 0,'0'0'960'0'0,"0"0"278"0"0,0 0 157 0 0,0 0 41 0 0,0 0-68 0 0,0 0-142 0 0,0 0-135 0 0,0 0-167 0 0,0 0-129 0 0,0 0-98 0 0,-4-3-56 0 0,3 2-638 0 0,1 1 48 0 0,-1-1-1 0 0,0 0 1 0 0,0 1 0 0 0,1-1 0 0 0,-1 0-1 0 0,0 1 1 0 0,0-1 0 0 0,0 1 0 0 0,0 0 0 0 0,1-1-1 0 0,-1 1 1 0 0,0 0 0 0 0,0-1 0 0 0,0 1 0 0 0,0 0-1 0 0,0 0 1 0 0,0 0 0 0 0,0 0 0 0 0,0 0 0 0 0,0 0-1 0 0,0 0 1 0 0,0 0 0 0 0,0 0 0 0 0,0 0 0 0 0,0 0-1 0 0,0 1 1 0 0,0-1 0 0 0,0 0 0 0 0,0 1-1 0 0,0-1 1 0 0,1 1 0 0 0,-1-1 0 0 0,0 1 0 0 0,0-1-1 0 0,0 1 1 0 0,1 0 0 0 0,-1-1 0 0 0,0 1 0 0 0,1 0-1 0 0,-1 0 1 0 0,0-1 0 0 0,1 2-51 0 0,-11 9 173 0 0,2 0 0 0 0,-1 1-1 0 0,1 0 1 0 0,1 1 0 0 0,0 0 0 0 0,1 0 0 0 0,1 1 0 0 0,0 0 0 0 0,1 0-1 0 0,0 1 1 0 0,1-1 0 0 0,0 1 0 0 0,2 0 0 0 0,-1 0 0 0 0,2 0-1 0 0,0 0 1 0 0,1 0 0 0 0,1 0 0 0 0,0 0 0 0 0,2 7-173 0 0,-3-16 58 0 0,1-1 0 0 0,-1 0 0 0 0,1 0 0 0 0,1 0 1 0 0,-1 0-1 0 0,1 0 0 0 0,0 0 0 0 0,0 0 0 0 0,0-1 0 0 0,1 1 1 0 0,-1-1-1 0 0,1 1 0 0 0,1-1 0 0 0,-1 0 0 0 0,0 0 0 0 0,1 0 1 0 0,0-1-1 0 0,0 1 0 0 0,0-1 0 0 0,0 0 0 0 0,0 0 1 0 0,1-1-1 0 0,-1 1 0 0 0,1-1 0 0 0,0 0 0 0 0,0 0 0 0 0,0 0 1 0 0,0-1-1 0 0,0 0 0 0 0,0 0 0 0 0,0 0 0 0 0,0 0 0 0 0,0-1 1 0 0,1 0-1 0 0,-1 0 0 0 0,0 0 0 0 0,3-1-58 0 0,14-6 184 0 0,0-1 1 0 0,-1 0-1 0 0,0-1 0 0 0,-1-2 1 0 0,0 0-1 0 0,0-1 0 0 0,-2-1 1 0 0,1-1-1 0 0,-1 0 0 0 0,-1-1 1 0 0,-1-1-1 0 0,0-1 0 0 0,-1 0 1 0 0,11-18-185 0 0,-10 14 86 0 0,0-1 0 0 0,-2-1 0 0 0,0-1 0 0 0,-1 0 0 0 0,-2-1 0 0 0,0 0 0 0 0,-2 0 0 0 0,0-5-86 0 0,-6 19-43 0 0,-2-1 0 0 0,1 0 0 0 0,-2 1 1 0 0,1-1-1 0 0,-2 0 0 0 0,0 0 0 0 0,0 1 0 0 0,-1-1 0 0 0,0 0 1 0 0,-1 1-1 0 0,0 0 0 0 0,-1-1 0 0 0,0 1 0 0 0,-1 1 1 0 0,0-1-1 0 0,-1 1 0 0 0,0 0 0 0 0,-1 0 0 0 0,0 0 0 0 0,0 1 1 0 0,-1 0-1 0 0,0 1 0 0 0,-1 0 0 0 0,0 0 0 0 0,0 1 1 0 0,0 0-1 0 0,-1 0 0 0 0,-8-3 43 0 0,12 6-46 0 0,0 0 1 0 0,-1 1-1 0 0,0 0 1 0 0,0 0-1 0 0,0 1 1 0 0,0 0-1 0 0,0 0 0 0 0,0 0 1 0 0,0 1-1 0 0,-1 0 1 0 0,1 0-1 0 0,0 1 1 0 0,-1 0-1 0 0,1 1 1 0 0,0-1-1 0 0,-1 1 0 0 0,1 1 1 0 0,0-1-1 0 0,0 1 1 0 0,0 1-1 0 0,0-1 1 0 0,0 1-1 0 0,0 0 1 0 0,1 1-1 0 0,-5 2 46 0 0,0 3-10 0 0,0 1 1 0 0,1 0-1 0 0,0 1 0 0 0,1 0 0 0 0,0 0 1 0 0,0 1-1 0 0,1 0 0 0 0,1 0 0 0 0,0 1 1 0 0,1 0-1 0 0,0 0 0 0 0,1 1 0 0 0,1 0 1 0 0,0 0-1 0 0,0 0 0 0 0,2 0 0 0 0,0 0 1 0 0,0 1-1 0 0,1-1 0 0 0,1 1 0 0 0,1-1 1 0 0,0 0-1 0 0,1 3 10 0 0,0-6 40 0 0,1 0 0 0 0,1-1 1 0 0,-1 1-1 0 0,2-1 0 0 0,-1 0 1 0 0,2 0-1 0 0,-1 0 0 0 0,1-1 0 0 0,1 0 1 0 0,-1 0-1 0 0,2 0 0 0 0,-1-1 0 0 0,1 0 1 0 0,0-1-1 0 0,1 1 0 0 0,0-2 0 0 0,0 1 1 0 0,0-1-1 0 0,1-1 0 0 0,8 4-40 0 0,3 1 107 0 0,0-1 1 0 0,1-1-1 0 0,0 0 0 0 0,0-2 1 0 0,1-1-1 0 0,-1-1 0 0 0,1-1 1 0 0,0-1-1 0 0,14 0-107 0 0,-35-2-37 0 0,11 1 68 0 0,1-1 0 0 0,-1 0-1 0 0,0-1 1 0 0,0-1 0 0 0,0 0 0 0 0,-1 0 0 0 0,1-1 0 0 0,0-1-1 0 0,-1 0 1 0 0,5-3-31 0 0,26-38-3580 0 0,-42 40 2303 0 0,-1 5-8464 0 0,0 0 9712 0 0,0 0-7609 0 0</inkml:trace>
  <inkml:trace contextRef="#ctx0" brushRef="#br0" timeOffset="45425.437">6934 345 5761 0 0,'0'0'1295'0'0,"0"0"-43"0"0,0 0-21 0 0,0 0 24 0 0,0 0-40 0 0,0 0-109 0 0,0 0-169 0 0,0 0-144 0 0,0 0-137 0 0,0 0-136 0 0,-31 31-131 0 0,-95 100-105 0 0,122-129-268 0 0,1 1 0 0 0,0 0-1 0 0,0 0 1 0 0,0 0-1 0 0,0 0 1 0 0,0 0 0 0 0,1 1-1 0 0,-1-1 1 0 0,1 1 0 0 0,0-1-1 0 0,0 1 1 0 0,0 0 0 0 0,1 0-1 0 0,-1 0 1 0 0,1 0 0 0 0,0 0-1 0 0,0 0 1 0 0,1 1 0 0 0,-1-1-1 0 0,1 0-15 0 0,-1 9 77 0 0,0-2 3 0 0,-1-1 0 0 0,2 1-1 0 0,-1-1 1 0 0,1 1 0 0 0,1-1 0 0 0,0 1 0 0 0,1-1 0 0 0,-1 0 0 0 0,2 1 0 0 0,0-1 0 0 0,0 0 0 0 0,1 0 0 0 0,0-1 0 0 0,0 1 0 0 0,1-1 0 0 0,1 0 0 0 0,4 7-80 0 0,-2-7 155 0 0,0-1 1 0 0,1 0-1 0 0,0 0 1 0 0,0-1-1 0 0,1 0 1 0 0,-1 0 0 0 0,2-1-1 0 0,-1-1 1 0 0,0 0-1 0 0,1 0 1 0 0,0-1-1 0 0,0 0 1 0 0,1-1-1 0 0,-1 0 1 0 0,1-1 0 0 0,-1 0-1 0 0,1-1 1 0 0,0 0-1 0 0,-1-1 1 0 0,1-1-1 0 0,0 1 1 0 0,0-2-1 0 0,-1 0 1 0 0,1 0 0 0 0,-1-1-1 0 0,0 0 1 0 0,0-1-1 0 0,2-1-155 0 0,1 0 78 0 0,0-1-1 0 0,0-1 1 0 0,-1 0-1 0 0,1-1 1 0 0,-2 0-1 0 0,1-1 1 0 0,-1 0-1 0 0,0-1 1 0 0,-1-1-1 0 0,0 0 1 0 0,-1 0-1 0 0,0-1 1 0 0,-1 0-1 0 0,0-1 1 0 0,-1 0-1 0 0,-1 0 1 0 0,0-1-1 0 0,0 1 1 0 0,-2-2-1 0 0,0 1 1 0 0,0-1-1 0 0,-1 0 1 0 0,-1 1-1 0 0,0-2 1 0 0,-1-8-78 0 0,-3 17-92 0 0,0 1 0 0 0,-1-1 0 0 0,0 1-1 0 0,0-1 1 0 0,0 1 0 0 0,-1 0 0 0 0,0 0 0 0 0,0 0 0 0 0,0 0 0 0 0,-1 0-1 0 0,0 1 1 0 0,0-1 0 0 0,-1 1 0 0 0,0 0 0 0 0,1 1 0 0 0,-1-1 0 0 0,-1 1 0 0 0,1 0-1 0 0,-1 0 1 0 0,0 1 0 0 0,-4-3 92 0 0,-7-3-515 0 0,0 1-1 0 0,0 1 0 0 0,0 1 1 0 0,-1 0-1 0 0,0 1 1 0 0,0 1-1 0 0,-7 0 516 0 0,9 1-855 0 0,-1 2 0 0 0,1 0 0 0 0,0 1 0 0 0,-1 1 0 0 0,1 0 0 0 0,0 1 0 0 0,-14 4 855 0 0,-61 25-9093 0 0,67-19 4979 0 0</inkml:trace>
  <inkml:trace contextRef="#ctx0" brushRef="#br0" timeOffset="45763.302">6735 702 2465 0 0,'0'0'2507'0'0,"0"0"-623"0"0,0 0-284 0 0,0 0-170 0 0,0 0-106 0 0,0 0-127 0 0,0 0-113 0 0,0 0-67 0 0,0 0-76 0 0,0 0-77 0 0,0 0-103 0 0,0 0-105 0 0,0 0-102 0 0,19-25-89 0 0,58-76-57 0 0,-57 76-54 0 0,-20 25 15 0 0,0 0-50 0 0,0 0-78 0 0,0 0-90 0 0,0 0-144 0 0,24 8-66 0 0,108 29 2439 0 0,-97-31-1901 0 0,107 20 799 0 0,-89-25-1600 0 0,-42-1-3915 0 0,0-1-4200 0 0,-7 1-2139 0 0</inkml:trace>
  <inkml:trace contextRef="#ctx0" brushRef="#br0" timeOffset="46163.521">5960 1184 4105 0 0,'0'0'1276'0'0,"0"0"-238"0"0,0 0-162 0 0,0 0 35 0 0,0 0 94 0 0,0 0 169 0 0,0 0 129 0 0,0 0 34 0 0,0 0-56 0 0,0 0-141 0 0,0 0-166 0 0,31 7-141 0 0,102 20-90 0 0,-35-24 365 0 0,-78-7-863 0 0,391-66 2324 0 0,-323 56-2538 0 0,66-12-1147 0 0,2 6 1 0 0,115 3 1115 0 0,-210 17-2076 0 0,-18 0-1039 0 0,-1 0-4381 0 0,-24 0 465 0 0</inkml:trace>
  <inkml:trace contextRef="#ctx0" brushRef="#br0" timeOffset="46860.369">6657 1435 3129 0 0,'0'0'2572'0'0,"0"0"-839"0"0,0 0-301 0 0,0 0-33 0 0,0 0-67 0 0,0 0-164 0 0,0 0-203 0 0,0 0-153 0 0,0 0-99 0 0,0 0-111 0 0,0 0-116 0 0,0 0-119 0 0,0 0-111 0 0,-31 11-44 0 0,-100 38-9 0 0,73-13 158 0 0,53-29-281 0 0,-2 2-47 0 0,0-1 0 0 0,1 1-1 0 0,0 0 1 0 0,1 0 0 0 0,0 0-1 0 0,1 1 1 0 0,0 0 0 0 0,0 0-1 0 0,1 0 1 0 0,0 0-1 0 0,0 0 1 0 0,2 1 0 0 0,-1-1-1 0 0,1 1 1 0 0,1-1 0 0 0,0 1-1 0 0,0 0 1 0 0,1-1 0 0 0,2 8-33 0 0,1-12 99 0 0,0-1 1 0 0,1 1 0 0 0,0-1-1 0 0,1 0 1 0 0,-1-1 0 0 0,1 1 0 0 0,-1-1-1 0 0,1 0 1 0 0,1-1 0 0 0,-1 0-1 0 0,0 0 1 0 0,1 0 0 0 0,0 0-1 0 0,-1-1 1 0 0,1 0 0 0 0,0-1 0 0 0,0 0-1 0 0,0 0 1 0 0,0 0 0 0 0,1-1-1 0 0,-1 0 1 0 0,0 0 0 0 0,0 0-1 0 0,0-1 1 0 0,0-1 0 0 0,0 1 0 0 0,0-1-1 0 0,0 0 1 0 0,2-1-100 0 0,18-9 199 0 0,-1-1 0 0 0,0-1 0 0 0,-1-1 0 0 0,0-1 0 0 0,-1-1 0 0 0,-1-2 0 0 0,-1 0 0 0 0,-1-1 0 0 0,0-1 1 0 0,-2-1-1 0 0,0-1 0 0 0,-1-1 0 0 0,-2 0 0 0 0,0-1 0 0 0,10-25-199 0 0,-20 40-68 0 0,0 0 0 0 0,-1 0 0 0 0,0-1 0 0 0,-1 0 0 0 0,0 1 0 0 0,0-2 0 0 0,-2 1 0 0 0,1 0 0 0 0,-1 0 0 0 0,-1-1 0 0 0,0 1 0 0 0,-1-1 0 0 0,0 0 0 0 0,0 1 0 0 0,-1-1 0 0 0,-1 1 1 0 0,0 0-1 0 0,-1-1 0 0 0,0 1 0 0 0,0 0 0 0 0,-1 0 0 0 0,-1 1 0 0 0,0-1 0 0 0,0 1 0 0 0,-3-2 68 0 0,5 9-66 0 0,-1 0 1 0 0,1 0 0 0 0,-1 1-1 0 0,0-1 1 0 0,0 1 0 0 0,0 0-1 0 0,0 0 1 0 0,0 0 0 0 0,-1 1-1 0 0,1 0 1 0 0,0 0 0 0 0,-1 0-1 0 0,1 0 1 0 0,-1 0 0 0 0,1 1-1 0 0,-1 0 1 0 0,1 0 0 0 0,-1 0-1 0 0,1 1 1 0 0,-1 0 0 0 0,1-1-1 0 0,-1 1 1 0 0,1 1-1 0 0,0-1 1 0 0,-1 1 0 0 0,1 0-1 0 0,0 0 1 0 0,0 0 0 0 0,0 0-1 0 0,0 1 1 0 0,1-1 0 0 0,-4 4 65 0 0,-2 2 5 0 0,0 0 1 0 0,0 1 0 0 0,1 0-1 0 0,0 1 1 0 0,1-1 0 0 0,0 1-1 0 0,0 1 1 0 0,1-1 0 0 0,1 1-1 0 0,0 0 1 0 0,0 1 0 0 0,1-1-1 0 0,0 1 1 0 0,1 0 0 0 0,1 0-1 0 0,0 0 1 0 0,0 0-1 0 0,1 0 1 0 0,1 1 0 0 0,0-1-1 0 0,1 9-5 0 0,1-12 38 0 0,0-1-1 0 0,0 0 0 0 0,1 0 0 0 0,0 0 0 0 0,0 0 0 0 0,1-1 1 0 0,0 1-1 0 0,0-1 0 0 0,0 0 0 0 0,1 0 0 0 0,0-1 0 0 0,1 1 1 0 0,0-1-1 0 0,0 0 0 0 0,0 0 0 0 0,1-1 0 0 0,-1 0 0 0 0,1 0 1 0 0,0-1-1 0 0,3 2-37 0 0,160 65 721 0 0,-158-67-675 0 0,58 18-2218 0 0,-67-14-12441 0 0,-3-8 9239 0 0</inkml:trace>
  <inkml:trace contextRef="#ctx0" brushRef="#br0" timeOffset="47946.943">7293 1210 1240 0 0,'0'0'2267'0'0,"0"0"-501"0"0,0 0-256 0 0,0 0-66 0 0,0 0 23 0 0,0 0-29 0 0,0 0-122 0 0,0 0-157 0 0,0 0-162 0 0,0 0-152 0 0,0 0-187 0 0,0 0-149 0 0,1-2-117 0 0,0 2-361 0 0,-1 0 0 0 0,1 0 0 0 0,-1 0 0 0 0,1-1 0 0 0,-1 1 0 0 0,1 0 0 0 0,-1 0 0 0 0,1 0 0 0 0,0 0 0 0 0,-1 0 0 0 0,1 0 0 0 0,-1 0 0 0 0,1 1 0 0 0,-1-1 0 0 0,1 0 0 0 0,-1 0 0 0 0,1 0 0 0 0,-1 0 0 0 0,1 1 0 0 0,-1-1 0 0 0,0 0 0 0 0,1 0 0 0 0,-1 1 0 0 0,1-1 0 0 0,-1 0 0 0 0,1 1 0 0 0,-1-1 0 0 0,0 0 0 0 0,1 1 0 0 0,-1-1 0 0 0,0 1 0 0 0,1-1 0 0 0,-1 1 0 0 0,0-1 0 0 0,0 0 0 0 0,0 1 0 0 0,1-1 0 0 0,-1 1 0 0 0,0-1 0 0 0,0 1 0 0 0,0-1 0 0 0,0 1 0 0 0,0 0 0 0 0,0-1 0 0 0,0 1 0 0 0,0-1 0 0 0,0 1 0 0 0,0-1 0 0 0,0 1 0 0 0,0-1 0 0 0,0 1 0 0 0,0-1 0 0 0,-1 1 0 0 0,1-1 0 0 0,0 1 0 0 0,0-1 0 0 0,-1 1 0 0 0,1-1 0 0 0,0 0 0 0 0,0 1 0 0 0,-1-1 0 0 0,1 1 0 0 0,0-1 0 0 0,-1 0 0 0 0,1 1 0 0 0,-1-1 0 0 0,1 1-31 0 0,-1 5 42 0 0,0 13 114 0 0,-2 0 1 0 0,-1 0-1 0 0,0 0 1 0 0,-1-1-1 0 0,-1 0 1 0 0,-1 0-1 0 0,0 0 0 0 0,-9 13-156 0 0,-4 15 29 0 0,1-7-86 0 0,13-31 58 0 0,2 1 1 0 0,-1-1-1 0 0,1 1 0 0 0,0 1 1 0 0,1-1-1 0 0,0 0 0 0 0,0 1 0 0 0,1-1 1 0 0,1 1-1 0 0,-1 0 0 0 0,1 0 1 0 0,1-1-1 0 0,0 1-1 0 0,2-7 41 0 0,0-2 1 0 0,0 1-1 0 0,0 0 1 0 0,1 0-1 0 0,-1-1 0 0 0,1 1 1 0 0,-1-1-1 0 0,1 0 1 0 0,-1 1-1 0 0,1-1 0 0 0,0-1 1 0 0,-1 1-1 0 0,1 0 0 0 0,0-1 1 0 0,0 1-1 0 0,-1-1 1 0 0,1 0-1 0 0,0 0 0 0 0,0 0 1 0 0,0 0-1 0 0,0 0 1 0 0,-1-1-1 0 0,1 1 0 0 0,2-1-41 0 0,5 0 182 0 0,116-36 645 0 0,-45 4-1021 0 0,-64 17-1500 0 0,-22-5-5623 0 0,2 18 2221 0 0,2-1-2972 0 0</inkml:trace>
  <inkml:trace contextRef="#ctx0" brushRef="#br0" timeOffset="48191.717">7020 1413 8138 0 0,'0'0'1040'0'0,"0"0"-129"0"0,0 0 113 0 0,0 0 139 0 0,0 0-53 0 0,0 0-145 0 0,0 0-159 0 0,0 0-132 0 0,0 0-91 0 0,35 3-117 0 0,113 8-114 0 0,-45-22 90 0 0,-81 7-739 0 0,141-29 484 0 0,-110 18-2872 0 0,-2-3-3467 0 0,-33 11-2575 0 0</inkml:trace>
  <inkml:trace contextRef="#ctx0" brushRef="#br0" timeOffset="49060.422">7528 36 0 0 0,'0'0'556'0'0,"0"0"575"0"0,0 0 213 0 0,0 0 74 0 0,0 0 2 0 0,0 0-61 0 0,0 0-95 0 0,0 0-142 0 0,0 0-86 0 0,-3-7-48 0 0,-9-17-34 0 0,21 19 2543 0 0,53 105 116 0 0,-24-15-3194 0 0,-3 2 0 0 0,-4 1 0 0 0,-4 1 1 0 0,-4 2-1 0 0,3 41-419 0 0,-8-28-77 0 0,-5 1-1 0 0,-4 1 1 0 0,-5-1 0 0 0,-6 42 77 0 0,-5-101 33 0 0,-2 0 1 0 0,-2-1-1 0 0,-2 0 1 0 0,-1-1 0 0 0,-4 2-34 0 0,9-24-20 0 0,0-1 0 0 0,-2 0 0 0 0,-1 0 0 0 0,0-1 1 0 0,-1-1-1 0 0,-1 0 0 0 0,-1 0 0 0 0,-1-2 0 0 0,-1 0 1 0 0,0-1-1 0 0,-1 0 0 0 0,-2 0 20 0 0,-6 2-1171 0 0,0 0 0 0 0,-1-2 0 0 0,0-1 1 0 0,-1-1-1 0 0,-17 4 1171 0 0,-3 3-7746 0 0,33-16-73 0 0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34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652 483 0 0 0,'0'0'168'0'0,"0"0"397"0"0,0 0 50 0 0,0 0 107 0 0,0 0 238 0 0,0 0 199 0 0,0 0 93 0 0,0 0 191 0 0,0 0 147 0 0,0 0 22 0 0,0 0-74 0 0,9-7-298 0 0,29-23-330 0 0,-30 22 4265 0 0,-12 8-4308 0 0,-10 5-1348 0 0,-75 41 789 0 0,-2-4 0 0 0,-2-4 0 0 0,-67 16-308 0 0,80-29 688 0 0,79-24-663 0 0,1-1-42 0 0,0 0-28 0 0,0 0-66 0 0,30 0-321 0 0,-10-2 425 0 0,0 2 0 0 0,0 1 1 0 0,0 0-1 0 0,0 2 0 0 0,0 0 0 0 0,-1 1 0 0 0,12 4 7 0 0,-30-6 10 0 0,1 0 1 0 0,-1 0-1 0 0,1 0 0 0 0,-1 0 0 0 0,0 0 1 0 0,0 0-1 0 0,0 0 0 0 0,0 0 1 0 0,0 0-1 0 0,-1 0 0 0 0,1 1 0 0 0,-1-1 1 0 0,1 0-1 0 0,-1 1 0 0 0,0-1 0 0 0,0 0 1 0 0,0 1-1 0 0,0-1 0 0 0,0 0 1 0 0,-1 1-1 0 0,1-1 0 0 0,-1 0 0 0 0,1 0 1 0 0,-1 1-1 0 0,0-1 0 0 0,0 0 1 0 0,0 0-1 0 0,0 0 0 0 0,0 0 0 0 0,0 0 1 0 0,-1 0-1 0 0,1 0 0 0 0,-1-1 0 0 0,1 1 1 0 0,-1 0-1 0 0,0-1 0 0 0,1 1 1 0 0,-1-1-1 0 0,0 1 0 0 0,0-1 0 0 0,-2 0-10 0 0,0 5 10 0 0,-142 151 347 0 0,107-119-286 0 0,1 2 0 0 0,2 1 0 0 0,2 1 0 0 0,-18 31-71 0 0,51-69 7 0 0,-1-1 1 0 0,1 0-1 0 0,0 1 0 0 0,-1 0 0 0 0,2-1 0 0 0,-1 1 1 0 0,0 0-1 0 0,1-1 0 0 0,-1 1 0 0 0,1 0 0 0 0,0-1 1 0 0,1 1-1 0 0,-1 0 0 0 0,0-1 0 0 0,1 1 0 0 0,0 0 1 0 0,0-1-1 0 0,0 1 0 0 0,1-1 0 0 0,-1 1 0 0 0,1-1 1 0 0,-1 0-1 0 0,1 1 0 0 0,0-1 0 0 0,0 0 0 0 0,1 0 1 0 0,-1 0-1 0 0,1-1 0 0 0,-1 1 0 0 0,1-1 0 0 0,0 1 0 0 0,0-1 1 0 0,0 0-1 0 0,0 0 0 0 0,1 0 0 0 0,-1 0 0 0 0,0-1 1 0 0,1 1-1 0 0,-1-1 0 0 0,1 0 0 0 0,-1 0 0 0 0,1 0 1 0 0,0-1-1 0 0,-1 1 0 0 0,1-1 0 0 0,0 0 0 0 0,0 0 1 0 0,2-1-8 0 0,30 5 104 0 0,1-3 0 0 0,-1-1 1 0 0,1-2-1 0 0,-1-1 0 0 0,0-2 1 0 0,0-1-1 0 0,0-2 0 0 0,20-8-104 0 0,3-6-1665 0 0,-58 22 698 0 0,-3-18-9323 0 0,0 14 641 0 0</inkml:trace>
  <inkml:trace contextRef="#ctx0" brushRef="#br0" timeOffset="334.96">142 1 8386 0 0,'0'0'1044'0'0,"0"0"-976"0"0,0 0-200 0 0,0 0 239 0 0,0 0 338 0 0,0 0 266 0 0,0 0 173 0 0,0 0 118 0 0,2 31 9 0 0,10 100-70 0 0,17-34 597 0 0,0-30-1170 0 0,-3 2 0 0 0,-3 1-1 0 0,-3 0 1 0 0,-3 2 0 0 0,-3 0 0 0 0,-3 1 0 0 0,-2 29-368 0 0,-8 21 61 0 0,-6 0-1 0 0,-12 65-60 0 0,-9 126-425 0 0,28-179-4560 0 0,5-112-1838 0 0,-3-16 355 0 0</inkml:trace>
  <inkml:trace contextRef="#ctx0" brushRef="#br0" timeOffset="2330.965">2058 789 4449 0 0,'0'0'189'0'0,"0"0"-9"0"0,0 0 24 0 0,0 0 134 0 0,0 0 255 0 0,0 0 275 0 0,0 0 213 0 0,0 0 96 0 0,-32 27-82 0 0,-98 86-161 0 0,126-110-869 0 0,0 0 0 0 0,0 0-1 0 0,0 1 1 0 0,0-1 0 0 0,1 1 0 0 0,-1 0 0 0 0,1 0 0 0 0,0 0 0 0 0,0 0 0 0 0,1 1 0 0 0,-1-1 0 0 0,1 1 0 0 0,0-1-1 0 0,0 1 1 0 0,0 0 0 0 0,1 0 0 0 0,-1 2-65 0 0,-1 9 214 0 0,-4 15 173 0 0,1-1 0 0 0,2 1 0 0 0,0 0-1 0 0,3 0 1 0 0,1 31-387 0 0,1-49 87 0 0,-1-1 1 0 0,2 0-1 0 0,0 1 0 0 0,0-1 1 0 0,1 0-1 0 0,0 0 0 0 0,1 0 1 0 0,1-1-1 0 0,0 1 0 0 0,0-1 0 0 0,1 0 1 0 0,0-1-1 0 0,1 1 0 0 0,1-1 1 0 0,-1-1-1 0 0,2 1 0 0 0,-1-1 1 0 0,1-1-1 0 0,0 1 0 0 0,1-2 1 0 0,0 1-1 0 0,0-1 0 0 0,1-1 1 0 0,0 0-1 0 0,0 0 0 0 0,0-1 0 0 0,1-1 1 0 0,0 0-1 0 0,-1 0 0 0 0,2-1 1 0 0,-1-1-1 0 0,0 0-87 0 0,14-1 168 0 0,-1-2 1 0 0,1 0-1 0 0,-1-2 0 0 0,1-1 1 0 0,-1-1-1 0 0,0-1 0 0 0,0-1 1 0 0,-1-1-1 0 0,0-2 0 0 0,-1 0 1 0 0,0-1-1 0 0,0-2 0 0 0,-1 0 0 0 0,10-9-167 0 0,-1 2 260 0 0,0-1 1 0 0,-2-2 0 0 0,0-1 0 0 0,-2-2 0 0 0,0 0 0 0 0,-2-2 0 0 0,-1-1-1 0 0,-1 0 1 0 0,-2-2 0 0 0,-1-1 0 0 0,13-29-262 0 0,-27 50 27 0 0,-1-1 0 0 0,-1 0 0 0 0,0 0 0 0 0,-1 0 0 0 0,0 0 0 0 0,0-1 0 0 0,-2 1 0 0 0,0-1 0 0 0,0 0 0 0 0,-1 1 0 0 0,0-1 0 0 0,-1 0 0 0 0,-1 1 0 0 0,0-1 0 0 0,-1 1 0 0 0,0 0 0 0 0,-1-1 0 0 0,0 1 0 0 0,-1 1 0 0 0,0-1 0 0 0,-1 1 0 0 0,0 0 0 0 0,-1 0 0 0 0,0 1 0 0 0,-1 0 0 0 0,0 0 0 0 0,0 0 0 0 0,-1 1 0 0 0,-1 1 0 0 0,-3-3-27 0 0,-4 0-124 0 0,0 1 1 0 0,0 0 0 0 0,-1 2-1 0 0,0 0 1 0 0,-1 1-1 0 0,0 1 1 0 0,0 1 0 0 0,0 1-1 0 0,0 0 1 0 0,-1 1 0 0 0,0 2-1 0 0,0 0 1 0 0,1 0 0 0 0,-1 2-1 0 0,0 1 1 0 0,1 0 0 0 0,-1 1-1 0 0,1 2 1 0 0,0 0-1 0 0,-17 6 124 0 0,16-3-515 0 0,0 1 0 0 0,1 1-1 0 0,0 0 1 0 0,1 2 0 0 0,0 0-1 0 0,1 1 1 0 0,1 0 0 0 0,0 2-1 0 0,0 0 1 0 0,-7 10 515 0 0,9-8-1932 0 0,2 1-1 0 0,0 0 1 0 0,1 0 0 0 0,0 1-1 0 0,2 0 1 0 0,-6 15 1932 0 0,7-6-3985 0 0</inkml:trace>
  <inkml:trace contextRef="#ctx0" brushRef="#br0" timeOffset="2750.077">2042 1216 0 0 0,'0'0'1135'0'0,"0"0"227"0"0,0 0 74 0 0,0 0-48 0 0,0 0-49 0 0,0 0-59 0 0,0 0-142 0 0,0 0-142 0 0,0 0-169 0 0,-6-12-131 0 0,-16-38-81 0 0,22 49-571 0 0,0 0 1 0 0,-1 0-1 0 0,1 0 0 0 0,0 1 1 0 0,0-1-1 0 0,-1 0 0 0 0,1 0 0 0 0,0 0 1 0 0,0 0-1 0 0,0 0 0 0 0,0 0 1 0 0,0 1-1 0 0,1-1 0 0 0,-1 0 1 0 0,0 0-1 0 0,0 0 0 0 0,0 0 1 0 0,1 0-1 0 0,-1 1 0 0 0,0-1 1 0 0,1 0-1 0 0,-1 0 0 0 0,1 0 1 0 0,-1 1-1 0 0,1-1 0 0 0,-1 0 1 0 0,1 1-1 0 0,0-1 0 0 0,-1 0 0 0 0,1 1 1 0 0,0-1-1 0 0,0 1 0 0 0,-1-1 1 0 0,1 1-1 0 0,0 0 0 0 0,0-1 1 0 0,0 1-1 0 0,-1 0 0 0 0,1-1 1 0 0,0 1-1 0 0,0 0 0 0 0,0 0 1 0 0,0 0-45 0 0,2-2 296 0 0,15-7 301 0 0,1 1 0 0 0,0 1 0 0 0,0 1 0 0 0,0 0 0 0 0,0 1 0 0 0,1 1 0 0 0,0 1 0 0 0,0 1 0 0 0,0 1 0 0 0,0 1-1 0 0,3 0-596 0 0,-22 0 17 0 0,10 0 206 0 0,-1-1-1 0 0,1 1 1 0 0,0 1-1 0 0,-1 0 0 0 0,1 1 1 0 0,-1 0-1 0 0,0 0 0 0 0,0 1 1 0 0,0 1-1 0 0,10 4-222 0 0,-3 1 306 0 0,2-1 0 0 0,-1-1-1 0 0,1-1 1 0 0,0 0 0 0 0,0-1 0 0 0,1-1 0 0 0,-1-1-1 0 0,1-1 1 0 0,0 0 0 0 0,16-2-306 0 0,-25-12-768 0 0,-2 1-3457 0 0,0 4-6124 0 0,-4 4-588 0 0</inkml:trace>
  <inkml:trace contextRef="#ctx0" brushRef="#br0" timeOffset="5284.778">1279 1253 0 0 0,'0'0'966'0'0,"0"0"88"0"0,0 0 192 0 0,0 0 162 0 0,0 0-1 0 0,0 0-57 0 0,0 0-118 0 0,0 0-182 0 0,0 0-165 0 0,0 0-166 0 0,0 0-161 0 0,0 0-101 0 0,-25 2-49 0 0,-82 10-31 0 0,105-12-347 0 0,-1 0-1 0 0,0 1 0 0 0,0-1 0 0 0,0 1 0 0 0,0-1 0 0 0,0 1 1 0 0,0 0-1 0 0,1 0 0 0 0,-1 0 0 0 0,0 0 0 0 0,1 1 0 0 0,-1-1 1 0 0,1 1-1 0 0,-1-1 0 0 0,1 1 0 0 0,0 0 0 0 0,0 0 1 0 0,-1 0-1 0 0,2 0 0 0 0,-1 1 0 0 0,0-1-29 0 0,-5 7 129 0 0,-9 6 33 0 0,1 0 1 0 0,1 1-1 0 0,0 0 0 0 0,1 1 1 0 0,1 0-1 0 0,1 1 0 0 0,1 1 1 0 0,0 0-1 0 0,1 0 0 0 0,1 1 1 0 0,1 0-1 0 0,1 0 0 0 0,0 1 1 0 0,2-1-1 0 0,0 1 0 0 0,2 0 1 0 0,0 1-1 0 0,1 10-162 0 0,2-28 54 0 0,-1 0-1 0 0,1 1 1 0 0,0-1-1 0 0,1 0 1 0 0,-1 0 0 0 0,1 1-1 0 0,0-1 1 0 0,0 0 0 0 0,0-1-1 0 0,0 1 1 0 0,1 0 0 0 0,-1-1-1 0 0,1 1 1 0 0,0-1-1 0 0,0 0 1 0 0,0 0 0 0 0,1 0-1 0 0,-1 0 1 0 0,1-1 0 0 0,0 1-1 0 0,-1-1 1 0 0,1 0 0 0 0,0 0-1 0 0,0 0 1 0 0,1-1-1 0 0,-1 1 1 0 0,0-1 0 0 0,0 0-1 0 0,1-1 1 0 0,-1 1-54 0 0,6 1 142 0 0,0-1 1 0 0,-1 0-1 0 0,1 0 1 0 0,0-1-1 0 0,0 0 1 0 0,0-1-1 0 0,0 0 0 0 0,0-1 1 0 0,-1 0-1 0 0,1 0 1 0 0,-1-1-1 0 0,1 0 1 0 0,0-2-143 0 0,29-19 240 0 0,-2-3 0 0 0,-1-1 0 0 0,-1-1 0 0 0,-1-2 1 0 0,-2-1-1 0 0,-2-2 0 0 0,0-1 0 0 0,-3-2 0 0 0,-1 0 0 0 0,-1-2 1 0 0,1-8-241 0 0,-7 22 71 0 0,-2-1 1 0 0,-1-1-1 0 0,-1 0 1 0 0,-1-2-1 0 0,-2 1 1 0 0,-1-2-1 0 0,-1 1 1 0 0,-1-1-1 0 0,-2-1 1 0 0,-1 0-1 0 0,-1-5-71 0 0,-3 18-21 0 0,-2 0-1 0 0,1 0 0 0 0,-2 0 1 0 0,-1 0-1 0 0,0 0 0 0 0,-1 0 1 0 0,-1 0-1 0 0,-1 1 0 0 0,0-1 1 0 0,-1 1-1 0 0,-1 0 0 0 0,-1 1 1 0 0,0 0-1 0 0,-1 0 0 0 0,-1 1 1 0 0,-1 0-1 0 0,0 1 0 0 0,0 0 1 0 0,-1 0-1 0 0,-12-9 22 0 0,14 17-29 0 0,0 0 0 0 0,-1 0 0 0 0,0 1 0 0 0,1 0 0 0 0,-2 1 0 0 0,1 1 0 0 0,0-1 0 0 0,-1 2 0 0 0,0 0 0 0 0,1 0 0 0 0,-1 1 0 0 0,0 0 0 0 0,0 1 0 0 0,0 1 0 0 0,1-1 0 0 0,-1 2 0 0 0,0 0 0 0 0,0 0 0 0 0,1 1 0 0 0,0 1 0 0 0,-1 0 0 0 0,1 0 0 0 0,1 1 0 0 0,-1 0 0 0 0,1 1 0 0 0,0 1 0 0 0,0-1 0 0 0,0 1 0 0 0,1 1 0 0 0,0 0 0 0 0,1 0 0 0 0,0 1 0 0 0,0 0 0 0 0,1 0 0 0 0,0 1 0 0 0,-2 4 29 0 0,2 0 10 0 0,1 0 0 0 0,1 1 0 0 0,0-1 0 0 0,0 1 0 0 0,2 0 0 0 0,0 0-1 0 0,1 1 1 0 0,0-1 0 0 0,1 0 0 0 0,1 1 0 0 0,0-1 0 0 0,1 1 0 0 0,1-1 0 0 0,1 0 0 0 0,0 0 0 0 0,1 0 0 0 0,0 0 0 0 0,1 0 0 0 0,1-1 0 0 0,0 0 0 0 0,1 0 0 0 0,0-1 0 0 0,2 1 0 0 0,-1-2 0 0 0,1 1 0 0 0,1-1 0 0 0,0-1 0 0 0,1 0 0 0 0,0 0 0 0 0,1-1 0 0 0,0 0-1 0 0,7 3-9 0 0,24 19-187 0 0,2-2 0 0 0,2-2-1 0 0,0-2 1 0 0,2-2 0 0 0,1-2-1 0 0,0-2 1 0 0,2-3-1 0 0,1-1 188 0 0,31 6-7072 0 0,-49-16-1291 0 0,-28-5 5517 0 0,1 2 115 0 0</inkml:trace>
  <inkml:trace contextRef="#ctx0" brushRef="#br0" timeOffset="5600.809">792 2133 9346 0 0,'0'0'-479'0'0,"0"0"353"0"0,0 0 794 0 0,0 0 689 0 0,0 0 210 0 0,39-11-134 0 0,132-37-260 0 0,272-97 1896 0 0,149-56-694 0 0,-572 194-2368 0 0,513-161 928 0 0,-176 70-4642 0 0,-300 84-153 0 0,-20 6-3475 0 0,-24 4 912 0 0</inkml:trace>
  <inkml:trace contextRef="#ctx0" brushRef="#br0" timeOffset="6249.855">1581 2214 672 0 0,'0'0'1789'0'0,"0"0"-483"0"0,0 0-43 0 0,0 0 120 0 0,0 0 86 0 0,0 0-76 0 0,0 0-176 0 0,0 0-212 0 0,0 0-159 0 0,-32 17-124 0 0,-101 59-80 0 0,67-17 345 0 0,58-45-750 0 0,-3 1-4 0 0,1 0 1 0 0,0 1-1 0 0,1 0 0 0 0,1 0 0 0 0,1 1 0 0 0,0 0 1 0 0,2 0-1 0 0,-1 1 0 0 0,2 0 0 0 0,1 0 1 0 0,0 0-1 0 0,1 0 0 0 0,1 0 0 0 0,0 1 0 0 0,2-1 1 0 0,1 13-234 0 0,0-25 72 0 0,0 0 0 0 0,0 0 0 0 0,1-1 0 0 0,-1 1 0 0 0,1-1 0 0 0,1 1 0 0 0,-1-1 1 0 0,1 0-1 0 0,0 0 0 0 0,0 0 0 0 0,0-1 0 0 0,0 0 0 0 0,1 1 0 0 0,0-1 0 0 0,0-1 0 0 0,0 1 1 0 0,0-1-1 0 0,1 0 0 0 0,0 0 0 0 0,-1-1 0 0 0,1 1 0 0 0,0-1 0 0 0,0-1 0 0 0,0 1 0 0 0,0-1 1 0 0,0 0-1 0 0,0 0 0 0 0,1-1 0 0 0,-1 0 0 0 0,0 0 0 0 0,0 0 0 0 0,1-1 0 0 0,-1 0 0 0 0,0 0 1 0 0,0 0-1 0 0,0-1 0 0 0,0 0 0 0 0,0 0 0 0 0,-1-1 0 0 0,1 1 0 0 0,5-4-72 0 0,24-20 249 0 0,0 0 0 0 0,-1-2 0 0 0,-2-2 0 0 0,-1-1 0 0 0,-2-1 0 0 0,-1-1 0 0 0,-1-2 0 0 0,-2-1 0 0 0,-2-1 0 0 0,12-26-249 0 0,-18 36-31 0 0,-2 0 0 0 0,0-1 0 0 0,-3-1 0 0 0,0-1 0 0 0,-1 1 0 0 0,-2-2 0 0 0,-2 1-1 0 0,0-1 1 0 0,-2 0 0 0 0,-2-1 0 0 0,0 1 0 0 0,-2-1 0 0 0,-3-23 31 0 0,1 44-86 0 0,0 0 0 0 0,0 0 0 0 0,-1 0-1 0 0,-1 1 1 0 0,0-1 0 0 0,0 1 0 0 0,-1-1 0 0 0,-1 1-1 0 0,1 0 1 0 0,-1 1 0 0 0,-1-1 0 0 0,0 1 0 0 0,-1 0 0 0 0,1 0-1 0 0,-1 1 1 0 0,-1 0 0 0 0,0 0 0 0 0,0 1 0 0 0,0 0 0 0 0,-1 1-1 0 0,-5-4 87 0 0,8 8-30 0 0,1 1-1 0 0,-1 0 1 0 0,1 0-1 0 0,-1 0 1 0 0,1 0-1 0 0,-1 1 1 0 0,1 0-1 0 0,-1 0 1 0 0,0 1-1 0 0,1-1 1 0 0,-1 1-1 0 0,1 1 0 0 0,-1-1 1 0 0,1 1-1 0 0,0 0 1 0 0,0 0-1 0 0,-1 0 1 0 0,2 1-1 0 0,-1-1 1 0 0,0 1-1 0 0,0 0 1 0 0,1 1-1 0 0,0-1 1 0 0,-1 1-1 0 0,1 0 1 0 0,1 0-1 0 0,-1 1 0 0 0,1-1 1 0 0,-2 3 30 0 0,-7 9 29 0 0,1 1 1 0 0,1 1-1 0 0,1 0 1 0 0,1 0 0 0 0,0 1-1 0 0,1 0 1 0 0,-2 13-30 0 0,3-9 83 0 0,1 0 1 0 0,2 0-1 0 0,0 1 1 0 0,1 0-1 0 0,1-1 1 0 0,2 1 0 0 0,0 0-1 0 0,2-1 1 0 0,0 1-1 0 0,1-1 1 0 0,2 0-1 0 0,0 0 1 0 0,2-1 0 0 0,0 0-1 0 0,2 0 1 0 0,0-1-1 0 0,1 0 1 0 0,1 0-1 0 0,1-2 1 0 0,1 1 0 0 0,1-2-1 0 0,1 0 1 0 0,0-1-1 0 0,1 0 1 0 0,1-1-1 0 0,0-1 1 0 0,19 11-84 0 0,-22-15 51 0 0,1-1 1 0 0,1 0-1 0 0,0-1 0 0 0,0-1 1 0 0,1-1-1 0 0,0 0 0 0 0,0-1 1 0 0,3-1-52 0 0,-19-4-93 0 0,0-1 1 0 0,1 0-1 0 0,-1 0 1 0 0,1 0-1 0 0,-1 0 0 0 0,0-1 1 0 0,1 1-1 0 0,-1-1 1 0 0,0 1-1 0 0,1-1 1 0 0,-1 0-1 0 0,0 0 0 0 0,0 0 1 0 0,1 0-1 0 0,-1 0 1 0 0,0 0-1 0 0,0-1 1 0 0,0 1-1 0 0,-1-1 0 0 0,1 1 1 0 0,0-1-1 0 0,-1 0 1 0 0,1 0-1 0 0,-1 0 1 0 0,1 0-1 0 0,0 0 93 0 0,21-38-6265 0 0,-13 20-197 0 0,-4 11-2288 0 0</inkml:trace>
  <inkml:trace contextRef="#ctx0" brushRef="#br0" timeOffset="6636.627">2347 1908 10506 0 0,'0'0'339'0'0,"0"0"85"0"0,0 0 376 0 0,0 0 415 0 0,0 0 245 0 0,0 0 39 0 0,0 0-141 0 0,0 0-271 0 0,0 0-251 0 0,-1 31-164 0 0,-2 144 366 0 0,32-44 1119 0 0,-2-30-1674 0 0,-26-96-451 0 0,-1 0-1 0 0,1 0 0 0 0,0 0 0 0 0,0 0 0 0 0,1 0 0 0 0,-1-1 0 0 0,1 1 0 0 0,0 0 1 0 0,0-1-1 0 0,1 0 0 0 0,-1 1 0 0 0,1-1 0 0 0,0 0 0 0 0,0 0 0 0 0,1 0 1 0 0,-1-1-1 0 0,1 1 0 0 0,0-1 0 0 0,0 0 0 0 0,0 0 0 0 0,0 0 0 0 0,0-1 1 0 0,1 1-1 0 0,-1-1 0 0 0,1 0 0 0 0,-1 0 0 0 0,1-1 0 0 0,0 1 0 0 0,4 0-31 0 0,5-1 101 0 0,0-1-1 0 0,0 0 1 0 0,0 0 0 0 0,0-2-1 0 0,-1 1 1 0 0,1-2-1 0 0,0 0 1 0 0,-1 0-1 0 0,0-2 1 0 0,9-3-101 0 0,64-46-320 0 0,-87 28-3805 0 0,-16 16-4500 0 0,13 9 5717 0 0,-5-3-6897 0 0</inkml:trace>
  <inkml:trace contextRef="#ctx0" brushRef="#br0" timeOffset="6885.946">2124 2254 4001 0 0,'0'0'4178'0'0,"0"0"-1739"0"0,0 0-501 0 0,0 0-95 0 0,0 0-269 0 0,0 0-297 0 0,0 0-171 0 0,32-4-118 0 0,101-15-161 0 0,-9-16 390 0 0,-97 23-1070 0 0,76-32-297 0 0,115-48-547 0 0,-73 34-9769 0 0,-115 46 244 0 0</inkml:trace>
  <inkml:trace contextRef="#ctx0" brushRef="#br0" timeOffset="7186.568">3542 1205 9922 0 0,'0'0'2429'0'0,"0"0"-316"0"0,0 0-400 0 0,0 0-288 0 0,0 0-232 0 0,0 0-161 0 0,0 0-119 0 0,0 0-138 0 0,0 0-140 0 0,0 0-100 0 0,0 0-95 0 0,0 0-87 0 0,37-18-57 0 0,118-56-69 0 0,-10 19 219 0 0,46-14-1125 0 0,-186 66 892 0 0,21-8-3749 0 0,-22 7-1849 0 0,-16 6-3288 0 0,6 1 2286 0 0</inkml:trace>
  <inkml:trace contextRef="#ctx0" brushRef="#br0" timeOffset="7432.343">3586 1459 3521 0 0,'0'0'2423'0'0,"0"0"63"0"0,0 0-108 0 0,0 0-150 0 0,0 0-283 0 0,0 0-418 0 0,34-5-339 0 0,108-18-243 0 0,-33-15 246 0 0,50-37-290 0 0,-19 8-2934 0 0,-46 29-6842 0 0,-72 30-950 0 0</inkml:trace>
  <inkml:trace contextRef="#ctx0" brushRef="#br0" timeOffset="8754.016">4740 1293 464 0 0,'0'0'776'0'0,"0"0"144"0"0,0 0 423 0 0,0 0 486 0 0,0 0 319 0 0,0 0 22 0 0,0 0-183 0 0,0 0-310 0 0,36-22-360 0 0,115-72-278 0 0,-34 8 440 0 0,-74 52-1040 0 0,-1-2-1 0 0,-2-1 1 0 0,-1-2-1 0 0,-3-2 1 0 0,-1-1-1 0 0,28-46-438 0 0,-57 77 58 0 0,-1 1 0 0 0,0-1 0 0 0,-1-1-1 0 0,0 1 1 0 0,-1-1 0 0 0,0 1 0 0 0,-1-1-1 0 0,0 0 1 0 0,0-12-58 0 0,-1 20-20 0 0,-1 1 0 0 0,0 0 0 0 0,0-1 0 0 0,0 1 0 0 0,-1 0 0 0 0,1 0 0 0 0,-1-1 0 0 0,0 1 0 0 0,0 0 0 0 0,0 0-1 0 0,0-1 1 0 0,0 1 0 0 0,-1 0 0 0 0,1 1 0 0 0,-1-1 0 0 0,0 0 0 0 0,0 0 0 0 0,0 1 0 0 0,0-1 0 0 0,0 1 0 0 0,-1-1 0 0 0,1 1 0 0 0,-1 0-1 0 0,0 0 1 0 0,1 0 0 0 0,-1 0 0 0 0,0 1 0 0 0,0-1 0 0 0,0 1 0 0 0,0 0 0 0 0,-1 0 0 0 0,1 0 0 0 0,0 0 0 0 0,0 0 0 0 0,-1 1 0 0 0,1-1 0 0 0,-3 1 20 0 0,-3 0-117 0 0,0-1 0 0 0,0 2 0 0 0,1-1 0 0 0,-1 1 0 0 0,0 1 0 0 0,1 0 0 0 0,-1 0 0 0 0,1 0 0 0 0,-1 1 0 0 0,1 0 0 0 0,0 1 0 0 0,0 0 0 0 0,1 0 0 0 0,-1 1 0 0 0,1 0 0 0 0,0 0 0 0 0,0 1 0 0 0,0-1 0 0 0,1 1 0 0 0,-4 6 117 0 0,0-1-111 0 0,0 0 1 0 0,0 1-1 0 0,1 0 0 0 0,1 1 0 0 0,0 0 0 0 0,1 0 0 0 0,0 0 0 0 0,1 1 0 0 0,1 0 0 0 0,0 1 0 0 0,1-1 1 0 0,0 1-1 0 0,2 0 0 0 0,-1 0 0 0 0,2 0 0 0 0,0 0 0 0 0,1 0 0 0 0,0 0 0 0 0,2 11 111 0 0,0-20 39 0 0,0 0 1 0 0,0 0-1 0 0,0 0 0 0 0,1 0 0 0 0,0 0 0 0 0,0-1 1 0 0,1 1-1 0 0,0-1 0 0 0,-1 0 0 0 0,2 0 1 0 0,-1 0-1 0 0,1-1 0 0 0,-1 1 0 0 0,1-1 0 0 0,0 0 1 0 0,1-1-1 0 0,-1 1 0 0 0,1-1 0 0 0,-1 0 0 0 0,1 0 1 0 0,0-1-1 0 0,0 1 0 0 0,1-1 0 0 0,-1-1 0 0 0,3 1-39 0 0,6 1 195 0 0,-1 0-1 0 0,1-2 1 0 0,0 1-1 0 0,-1-2 1 0 0,1 0-1 0 0,0-1 1 0 0,-1 0-1 0 0,1-1 0 0 0,-1-1 1 0 0,13-4-195 0 0,27-13 404 0 0,-1-2 0 0 0,0-2 0 0 0,-2-2 0 0 0,-1-3 0 0 0,-2-2 0 0 0,12-11-404 0 0,-40 29 17 0 0,0-1 0 0 0,-1 0-1 0 0,-1-1 1 0 0,0-1-1 0 0,-2-1 1 0 0,1 0-1 0 0,-2-2 1 0 0,-1 1 0 0 0,0-2-1 0 0,-1 0 1 0 0,-1 0-1 0 0,-1-1 1 0 0,-1-1-1 0 0,0 0-16 0 0,-10 21-27 0 0,1 0 0 0 0,0 0 0 0 0,0 0-1 0 0,-1 0 1 0 0,1 0 0 0 0,0 0-1 0 0,-1 0 1 0 0,1 0 0 0 0,-1 0-1 0 0,1 0 1 0 0,-1 0 0 0 0,0-1-1 0 0,1 1 1 0 0,-1 0 0 0 0,0 0 0 0 0,0 0-1 0 0,0-1 1 0 0,0 1 0 0 0,0 0-1 0 0,0 0 1 0 0,0 0 0 0 0,0-1-1 0 0,-1 1 1 0 0,1 0 0 0 0,0 0-1 0 0,-1 0 1 0 0,1 0 0 0 0,-1-1 0 0 0,1 1-1 0 0,-1 0 1 0 0,0 0 0 0 0,1 0-1 0 0,-1 0 1 0 0,0 0 0 0 0,0 0-1 0 0,0 1 1 0 0,1-1 0 0 0,-1 0-1 0 0,0 0 1 0 0,0 1 0 0 0,0-1 0 0 0,0 0-1 0 0,-1 1 1 0 0,1-1 0 0 0,0 1-1 0 0,0-1 1 0 0,0 1 0 0 0,0 0-1 0 0,0-1 1 0 0,-1 1 0 0 0,1 0 0 0 0,0 0-1 0 0,0 0 1 0 0,-1 0 0 0 0,1 0-1 0 0,0 0 1 0 0,0 0 0 0 0,0 0-1 0 0,-1 1 28 0 0,-4 3-80 0 0,1 0 0 0 0,-1 0-1 0 0,1 0 1 0 0,0 1 0 0 0,0 0-1 0 0,1 0 1 0 0,-1 0-1 0 0,1 1 1 0 0,0-1 0 0 0,1 1-1 0 0,-1 0 1 0 0,1 0 0 0 0,1 1-1 0 0,-1-1 1 0 0,-1 6 80 0 0,2-8-23 0 0,-3 9-11 0 0,0 0 0 0 0,0 0 0 0 0,1 1-1 0 0,1-1 1 0 0,1 1 0 0 0,-1 0 0 0 0,2-1-1 0 0,0 1 1 0 0,1 13 34 0 0,0-22 32 0 0,1 0 0 0 0,0 0 1 0 0,-1 0-1 0 0,2 0 0 0 0,-1 0 0 0 0,0 0 0 0 0,1-1 0 0 0,0 1 0 0 0,0-1 0 0 0,0 1 0 0 0,1-1 0 0 0,0 0 0 0 0,0 1 1 0 0,0-2-1 0 0,0 1 0 0 0,0 0 0 0 0,1 0 0 0 0,-1-1 0 0 0,1 0 0 0 0,0 0 0 0 0,0 0 0 0 0,1 0 0 0 0,-1-1 1 0 0,0 1-1 0 0,1-1 0 0 0,-1 0 0 0 0,1-1 0 0 0,4 2-32 0 0,6 0 180 0 0,1 0 0 0 0,-1-1 0 0 0,1-1 1 0 0,-1 0-1 0 0,1-1 0 0 0,0-1 0 0 0,-1 0 0 0 0,1-1 0 0 0,-1-1 0 0 0,0 0 0 0 0,0-1 1 0 0,0-1-1 0 0,0 0 0 0 0,-1-1 0 0 0,9-5-180 0 0,17-10 419 0 0,-1-1 0 0 0,-1-3 0 0 0,-1-1 0 0 0,25-24-419 0 0,-38 32 35 0 0,-1-2 1 0 0,0 0-1 0 0,-2-1 0 0 0,0-2 0 0 0,-2 0 0 0 0,-1-1 1 0 0,0 0-1 0 0,-2-2 0 0 0,-1 0 0 0 0,-1-1 0 0 0,-1 0 0 0 0,-1-1 1 0 0,5-22-36 0 0,-15 45-17 0 0,0 0 0 0 0,0 0 1 0 0,-1 0-1 0 0,0 0 0 0 0,0 0 1 0 0,0 0-1 0 0,-1 0 0 0 0,0-1 1 0 0,0 1-1 0 0,0 0 0 0 0,0 0 1 0 0,-1 0-1 0 0,0 0 0 0 0,0 0 1 0 0,0 0-1 0 0,-1 0 0 0 0,0 0 1 0 0,0 0-1 0 0,0 0 0 0 0,0 1 1 0 0,-1-1-1 0 0,0 1 0 0 0,0 0 1 0 0,0-1-1 0 0,0 2 0 0 0,-1-1 1 0 0,1 0-1 0 0,-1 1 0 0 0,0-1 1 0 0,0 1-1 0 0,-1 0 0 0 0,1 0 1 0 0,-1 1-1 0 0,1-1 0 0 0,-1 1 1 0 0,0 0-1 0 0,0 0 0 0 0,0 1 1 0 0,0 0-1 0 0,0-1 0 0 0,0 2 1 0 0,-4-2 15 0 0,1 5-14 0 0,0 0 0 0 0,0 1 0 0 0,1 0-1 0 0,-1 0 1 0 0,1 0 0 0 0,0 1 0 0 0,0 0-1 0 0,0 0 1 0 0,1 1 0 0 0,0 0 0 0 0,0 0-1 0 0,0 1 1 0 0,1-1 0 0 0,0 1 0 0 0,0 0-1 0 0,0 1 1 0 0,1-1 0 0 0,1 1 0 0 0,-1 0-1 0 0,1 0 1 0 0,0 0 0 0 0,1 0 0 0 0,-1 3 15 0 0,0 0-5 0 0,0-1 0 0 0,0 1 1 0 0,1 0-1 0 0,0 0 0 0 0,1-1 1 0 0,0 1-1 0 0,1 0 0 0 0,0 0 1 0 0,1 0-1 0 0,0 0 0 0 0,0 0 1 0 0,1 0-1 0 0,1 0 0 0 0,0-1 1 0 0,1 1-1 0 0,-1-1 0 0 0,2 0 1 0 0,0 0-1 0 0,0-1 0 0 0,1 1 1 0 0,0-1-1 0 0,0 0 0 0 0,1-1 1 0 0,0 1-1 0 0,1-1 0 0 0,0-1 1 0 0,0 1-1 0 0,0-2 0 0 0,1 1 1 0 0,3 1 4 0 0,3 1-37 0 0,0-2 1 0 0,1 1-1 0 0,0-2 1 0 0,0 0-1 0 0,1-1 1 0 0,-1-1-1 0 0,1 0 1 0 0,0-1-1 0 0,13 0 37 0 0,95 2-4050 0 0,-94-7 492 0 0,1-3-4227 0 0,-13 1 1418 0 0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49.1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1049 5177 0 0,'0'0'275'0'0,"0"0"-155"0"0,0 0 12 0 0,0 0 344 0 0,0 0 380 0 0,0 0 244 0 0,0 0 67 0 0,0 0-21 0 0,36-6-85 0 0,111-21-83 0 0,-35-13 621 0 0,-63 8-1047 0 0,-2-2 0 0 0,-1-2 1 0 0,-2-2-1 0 0,-1-1 0 0 0,-2-3 0 0 0,-2-1 1 0 0,-2-2-1 0 0,-2-2 0 0 0,14-27-552 0 0,-20 36 100 0 0,61-90 142 0 0,110-133 478 0 0,-191 250-713 0 0,0 0 1 0 0,1 1-1 0 0,0 1 0 0 0,1 0 0 0 0,0 0 1 0 0,0 1-1 0 0,1 0 0 0 0,0 1 1 0 0,0 0-1 0 0,1 1 0 0 0,0 1 0 0 0,0 0 1 0 0,0 0-1 0 0,0 1 0 0 0,12-1-7 0 0,-19 8 22 0 0,-1 0 0 0 0,0 0 0 0 0,0 0 0 0 0,0 1 0 0 0,-1 0 0 0 0,1-1 0 0 0,-1 2 0 0 0,0-1 0 0 0,0 1 0 0 0,0-1 0 0 0,-1 1 0 0 0,1 0 0 0 0,-1 0 0 0 0,-1 0 0 0 0,1 1 0 0 0,-1-1 0 0 0,1 1 0 0 0,-2 0 0 0 0,1-1 0 0 0,-1 1 0 0 0,1 0 0 0 0,-2 0 0 0 0,1 0 0 0 0,-1 0 0 0 0,1 0 0 0 0,-2 2-22 0 0,1-7 7 0 0,8 41 124 0 0,-3 1 0 0 0,-1 0-1 0 0,-3 0 1 0 0,-1 0 0 0 0,-2 0-1 0 0,-2-1 1 0 0,-1 1 0 0 0,-3-1-1 0 0,-2 0 1 0 0,-1 0 0 0 0,-2-1-1 0 0,-2-1 1 0 0,-1 0 0 0 0,-3-1 0 0 0,-1-1-1 0 0,-1-1 1 0 0,-3-1 0 0 0,-9 11-131 0 0,24-36 17 0 0,0 0 1 0 0,0-1 0 0 0,-1 0 0 0 0,0 0 0 0 0,-1-1 0 0 0,1-1-1 0 0,-2 0 1 0 0,0 0 0 0 0,0-1 0 0 0,0-1 0 0 0,0 0-1 0 0,-1 0 1 0 0,0-1 0 0 0,-1-1 0 0 0,1 0 0 0 0,-1-1 0 0 0,1-1-1 0 0,-1 0 1 0 0,0 0 0 0 0,0-2 0 0 0,0 1 0 0 0,-3-2-18 0 0,11-3-99 0 0,-1 1 1 0 0,1-1 0 0 0,1 0 0 0 0,-1-1-1 0 0,1 1 1 0 0,-1-1 0 0 0,1 0-1 0 0,0-1 1 0 0,1 1 0 0 0,0-1-1 0 0,0 0 1 0 0,0 0 0 0 0,0 0 0 0 0,1-1-1 0 0,0 1 1 0 0,0-1 0 0 0,1 0-1 0 0,0 1 1 0 0,0-1 0 0 0,1 0 0 0 0,-1 0-1 0 0,2-1 1 0 0,-1 1 0 0 0,1 0-1 0 0,0 0 1 0 0,0 0 0 0 0,2-5 98 0 0,7-94-3668 0 0,12 39-6332 0 0,-17 51 2770 0 0</inkml:trace>
  <inkml:trace contextRef="#ctx0" brushRef="#br0" timeOffset="341.419">1812 258 8914 0 0,'0'0'1492'0'0,"0"0"-256"0"0,0 0-121 0 0,0 0-12 0 0,0 0-48 0 0,0 0-115 0 0,0 0-91 0 0,-25 32-120 0 0,-80 105-143 0 0,43-26 260 0 0,57-101-789 0 0,0 1 0 0 0,2 0 0 0 0,-1 0-1 0 0,1 0 1 0 0,1 1 0 0 0,0-1 0 0 0,0 1-1 0 0,1 0 1 0 0,1-1 0 0 0,0 1 0 0 0,0 0 0 0 0,1-1-1 0 0,1 1 1 0 0,0-1 0 0 0,0 1 0 0 0,1-1-1 0 0,1 0 1 0 0,0 0 0 0 0,0 0 0 0 0,1-1-1 0 0,1 1 1 0 0,0-1 0 0 0,1 1-57 0 0,0-3 99 0 0,1-1 0 0 0,-1-1-1 0 0,1 1 1 0 0,1-1 0 0 0,-1-1 0 0 0,1 1 0 0 0,0-2 0 0 0,0 1 0 0 0,1-1-1 0 0,-1 0 1 0 0,1-1 0 0 0,0 0 0 0 0,0-1 0 0 0,0 0 0 0 0,0-1-1 0 0,0 0 1 0 0,0 0 0 0 0,0-1 0 0 0,1 0 0 0 0,-1-1 0 0 0,0 0-1 0 0,0-1 1 0 0,0 0 0 0 0,0 0 0 0 0,3-2-99 0 0,8-3 228 0 0,0 0-1 0 0,-1-1 1 0 0,0-2 0 0 0,0 0-1 0 0,-1-1 1 0 0,0 0 0 0 0,-1-2 0 0 0,0 0-1 0 0,-1-2 1 0 0,-1 1 0 0 0,6-8-228 0 0,-12 13 34 0 0,0 0-1 0 0,-1-2 1 0 0,0 1 0 0 0,-1-1 0 0 0,0 0 0 0 0,0-1 0 0 0,-1 0-1 0 0,-1 0 1 0 0,0 0 0 0 0,0-1 0 0 0,-2 0 0 0 0,1 0 0 0 0,-2 0 0 0 0,0-1-1 0 0,0 1 1 0 0,-1-1 0 0 0,-1 0 0 0 0,0 0 0 0 0,-1 1 0 0 0,-1-1-1 0 0,0 0 1 0 0,0 0 0 0 0,-2 1 0 0 0,1-1 0 0 0,-2 1 0 0 0,0 0 0 0 0,-1 0-1 0 0,0 0 1 0 0,-5-9-34 0 0,3 11-136 0 0,-1 1 1 0 0,0-1-1 0 0,-1 1 0 0 0,1 0 0 0 0,-2 1 0 0 0,0 0 0 0 0,0 1 1 0 0,0 0-1 0 0,-1 0 0 0 0,0 1 0 0 0,-1 1 0 0 0,0 0 0 0 0,0 0 0 0 0,0 1 1 0 0,0 1-1 0 0,-1 0 0 0 0,0 0 0 0 0,0 2 0 0 0,-4-1 136 0 0,8 2-889 0 0,0 1-1 0 0,-1 0 1 0 0,1 0-1 0 0,0 1 1 0 0,0 1-1 0 0,0 0 1 0 0,-1 0-1 0 0,2 0 1 0 0,-1 1-1 0 0,0 0 1 0 0,-4 3 889 0 0,-6 5-11322 0 0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58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883 542 0 0 0,'0'0'864'0'0,"0"0"426"0"0,0 0-17 0 0,0 0-216 0 0,0 0-264 0 0,0 0-245 0 0,0 0-149 0 0,0 0-43 0 0,-4 15 1302 0 0,-106 225 4398 0 0,73-172-5578 0 0,-4-2 1 0 0,-2-1-1 0 0,-2-3 0 0 0,-11 6-478 0 0,25-33 91 0 0,-2-2 0 0 0,-1-2 0 0 0,-2-1 0 0 0,0-1 0 0 0,-3-3 0 0 0,-27 15-91 0 0,54-33 92 0 0,-1-1 0 0 0,0 0-1 0 0,0-1 1 0 0,-1 0 0 0 0,0-1 0 0 0,0-1 0 0 0,0 0-1 0 0,-1-1 1 0 0,1-1 0 0 0,-1 0 0 0 0,1-1 0 0 0,-1 0-1 0 0,-13-2-90 0 0,24 0 35 0 0,1 0 0 0 0,-1 0 0 0 0,1-1 0 0 0,-1 1 0 0 0,1-1 0 0 0,0 0 0 0 0,0 0 0 0 0,0 0 0 0 0,0 0 0 0 0,0-1 0 0 0,1 1 0 0 0,-1-1 0 0 0,1 1 0 0 0,-1-1 0 0 0,1 0 0 0 0,0 0 0 0 0,0 0 0 0 0,0 0 0 0 0,0-1 0 0 0,1 1 0 0 0,-1 0 0 0 0,1-1 0 0 0,0 1 0 0 0,0-1 0 0 0,0 0 0 0 0,1 1 0 0 0,-1-4-36 0 0,2-99 228 0 0,8 76-186 0 0,1 0 1 0 0,2 1 0 0 0,0 0-1 0 0,2 1 1 0 0,1 0-1 0 0,6-6-42 0 0,-17 28 2 0 0,8-15 38 0 0,1 1-1 0 0,1 0 1 0 0,1 1-1 0 0,0 0 1 0 0,2 1-1 0 0,0 1 0 0 0,1 1 1 0 0,0 0-1 0 0,2 2 1 0 0,6-5-40 0 0,-12 14 39 0 0,0 1 1 0 0,0 0-1 0 0,0 1 1 0 0,1 0-1 0 0,-1 1 0 0 0,1 1 1 0 0,0 0-1 0 0,-1 1 1 0 0,1 1-1 0 0,-1 0 0 0 0,7 2-39 0 0,-2 1 156 0 0,0 2 0 0 0,0 0 0 0 0,0 1-1 0 0,-1 0 1 0 0,0 2 0 0 0,-1 0 0 0 0,0 1 0 0 0,0 1-1 0 0,-1 1 1 0 0,9 8-156 0 0,-23-19 17 0 0,25 21 320 0 0,0 1-1 0 0,-2 1 0 0 0,-1 2 1 0 0,-1 0-1 0 0,7 12-336 0 0,91 124 1390 0 0,-86-126-886 0 0,-26-39-3166 0 0,-5-8-1843 0 0,10-3-5635 0 0,-7 9 2064 0 0</inkml:trace>
  <inkml:trace contextRef="#ctx0" brushRef="#br0" timeOffset="579.663">1513 796 0 0 0,'0'0'309'0'0,"0"0"934"0"0,0 0 328 0 0,0 0 179 0 0,0 0 136 0 0,0 0 30 0 0,0 0-78 0 0,0 0-160 0 0,0 0-251 0 0,0 0-275 0 0,0 0-219 0 0,0 0-187 0 0,0 0-78 0 0,5 7 3300 0 0,20 1-2458 0 0,217-15 1777 0 0,1-30-2395 0 0,-217 36-824 0 0,-17 2-2335 0 0,-9-1 1585 0 0,0 0-118 0 0,0 0-170 0 0,0 0-165 0 0,-2 1-3591 0 0,-11 10 361 0 0,9-9-276 0 0,-1 2-2615 0 0</inkml:trace>
  <inkml:trace contextRef="#ctx0" brushRef="#br0" timeOffset="852.571">1575 1065 9426 0 0,'0'0'1563'0'0,"0"0"-201"0"0,0 0-117 0 0,0 0 18 0 0,0 0-3 0 0,0 0-57 0 0,0 0-66 0 0,0 0-96 0 0,0 0-105 0 0,0 0-131 0 0,0 0-123 0 0,0 0-99 0 0,0 0-67 0 0,27 1-44 0 0,135 5 346 0 0,39-24 567 0 0,-92 7-2234 0 0,-72 11-3036 0 0,-1 0-5203 0 0,-28 0 6198 0 0,0 0-6095 0 0</inkml:trace>
  <inkml:trace contextRef="#ctx0" brushRef="#br0" timeOffset="5202.621">2776 822 0 0 0,'-2'0'0'0'0,"2"3"0"0"0</inkml:trace>
  <inkml:trace contextRef="#ctx0" brushRef="#br0" timeOffset="6734.898">2282 1297 0 0 0,'0'0'685'0'0,"3"-6"124"0"0,13-24 944 0 0,11 15 4850 0 0,-16 11-5171 0 0,104-68 4484 0 0,30-69-3146 0 0,-117 108-2507 0 0,-2-1-1 0 0,-1-1 1 0 0,-2-1-1 0 0,-1-1 1 0 0,-1-1-1 0 0,-2-4-262 0 0,-1-53 255 0 0,-49 92-1435 0 0,20 13 1136 0 0,0 0 1 0 0,0 0-1 0 0,1 1 1 0 0,1 0-1 0 0,0 1 1 0 0,0 0-1 0 0,1 0 1 0 0,1 1 0 0 0,0 0-1 0 0,1 0 1 0 0,0 0-1 0 0,1 1 1 0 0,1 0-1 0 0,0 0 1 0 0,0 1-1 0 0,2-1 1 0 0,0 1-1 0 0,0-1 1 0 0,2 1-1 0 0,0 0 1 0 0,0 0 0 0 0,2 1 43 0 0,-2-9 44 0 0,1 0 0 0 0,0-1 1 0 0,0 1-1 0 0,0 0 0 0 0,1-1 0 0 0,0 1 1 0 0,1-1-1 0 0,-1 0 0 0 0,1 0 1 0 0,1 0-1 0 0,-1 0 0 0 0,1 0 1 0 0,0-1-1 0 0,0 1 0 0 0,0-1 1 0 0,1 0-1 0 0,0 0 0 0 0,0-1 1 0 0,0 0-1 0 0,1 0 0 0 0,-1 0 1 0 0,1 0-1 0 0,0-1 0 0 0,0 0 1 0 0,0 0-1 0 0,1 0 0 0 0,-1-1 1 0 0,0 0-1 0 0,1-1 0 0 0,0 1 1 0 0,-1-1-1 0 0,1 0 0 0 0,0-1 1 0 0,5 0-45 0 0,9 1 136 0 0,-1-1 1 0 0,1-1-1 0 0,-1-1 1 0 0,1-1 0 0 0,-1 0-1 0 0,0-2 1 0 0,0 0-1 0 0,-1-1 1 0 0,4-3-137 0 0,0 0 76 0 0,0-2-1 0 0,0-1 1 0 0,-2 0 0 0 0,1-2-1 0 0,-1 0 1 0 0,-1-2 0 0 0,-1 0-1 0 0,0-1 1 0 0,-1-1-1 0 0,-1 0 1 0 0,-1-1 0 0 0,-1-1-1 0 0,0-1 1 0 0,6-13-76 0 0,-19 32-44 0 0,-1 0 0 0 0,1 0 0 0 0,0 0 0 0 0,-1-1 0 0 0,0 1 0 0 0,1-1 1 0 0,-1 1-1 0 0,0-1 0 0 0,0 0 0 0 0,0 1 0 0 0,-1-1 0 0 0,1 0 0 0 0,-1 1 0 0 0,0-1 0 0 0,1 0 0 0 0,-1 0 0 0 0,0 1 0 0 0,0-1 0 0 0,-1 0 0 0 0,1 0 1 0 0,-1 1-1 0 0,1-1 0 0 0,-1 0 0 0 0,0 1 0 0 0,0-1 0 0 0,0 0 0 0 0,0 1 0 0 0,-1-1 0 0 0,1 1 0 0 0,-1 0 0 0 0,1 0 0 0 0,-1-1 0 0 0,0 1 1 0 0,0 0-1 0 0,0 0 0 0 0,0 0 0 0 0,0 1 0 0 0,0-1 0 0 0,0 1 0 0 0,-1-1 0 0 0,1 1 0 0 0,-1-1 0 0 0,1 1 0 0 0,-1 0 0 0 0,1 0 0 0 0,-1 1 0 0 0,0-1 1 0 0,-1 0 43 0 0,-6 4-71 0 0,0 1-1 0 0,0-1 1 0 0,1 2 0 0 0,-1-1 0 0 0,1 1 0 0 0,0 1 0 0 0,0 0 0 0 0,1 0 0 0 0,0 1 0 0 0,0 0 0 0 0,1 0 0 0 0,-1 1 0 0 0,2-1 0 0 0,-1 2 0 0 0,1-1 0 0 0,0 1 0 0 0,1 0 0 0 0,0 0 0 0 0,0 0-1 0 0,1 1 1 0 0,1 0 0 0 0,-1 0 0 0 0,1 0 0 0 0,1 0 0 0 0,-1 4 71 0 0,1-6 23 0 0,-1 0 0 0 0,1 0 0 0 0,0 0 0 0 0,1 0 0 0 0,0 0 0 0 0,0 0 0 0 0,1 1 0 0 0,0-1 0 0 0,1 0 0 0 0,-1 0 0 0 0,1 0 0 0 0,1 0 0 0 0,0 0 0 0 0,0 0 0 0 0,1 0 0 0 0,-1 0 0 0 0,2-1 0 0 0,-1 1 0 0 0,1-1 0 0 0,0 0 0 0 0,1 0 0 0 0,3 4-23 0 0,1-4 106 0 0,0-1 1 0 0,0 0-1 0 0,1-1 1 0 0,-1 0-1 0 0,1 0 1 0 0,0-1 0 0 0,1 0-1 0 0,-1-1 1 0 0,1 0-1 0 0,0-1 1 0 0,-1 0-1 0 0,1-1 1 0 0,0 0 0 0 0,0-1-1 0 0,0 0 1 0 0,0 0-1 0 0,6-2-106 0 0,-15 2 9 0 0,22-4 86 0 0,0-1 0 0 0,-1-1 0 0 0,1-1 1 0 0,-2-1-1 0 0,1-1 0 0 0,-1-1 0 0 0,0-1 0 0 0,-1-1 0 0 0,-1 0 0 0 0,0-2 0 0 0,0 0 1 0 0,12-14-96 0 0,-15 18-38 0 0,-2-1 0 0 0,0 0 0 0 0,0-1 0 0 0,-1-1 0 0 0,0 0 0 0 0,-2-1 0 0 0,1-1 0 0 0,-2 0 0 0 0,0 0 1 0 0,0-1-1 0 0,-2 0 0 0 0,0-1 0 0 0,-1 0 0 0 0,0-1 0 0 0,-2 0 0 0 0,0 0 0 0 0,-1 0 0 0 0,0 0 0 0 0,-2-3 38 0 0,-3 19-42 0 0,0-1-1 0 0,0 0 0 0 0,-1 1 1 0 0,1-1-1 0 0,-1 0 0 0 0,1 1 1 0 0,-1-1-1 0 0,0 1 0 0 0,0-1 1 0 0,0 1-1 0 0,-1-1 0 0 0,1 1 1 0 0,-1 0-1 0 0,1 0 0 0 0,-1-1 1 0 0,0 1-1 0 0,1 0 0 0 0,-1 1 1 0 0,0-1-1 0 0,0 0 0 0 0,-1 0 1 0 0,1 1-1 0 0,0 0 0 0 0,-1-1 1 0 0,1 1-1 0 0,0 0 0 0 0,-1 0 1 0 0,1 0-1 0 0,-1 0 0 0 0,0 1 1 0 0,1-1-1 0 0,-1 1 0 0 0,0-1 1 0 0,-2 1 42 0 0,-1-1-24 0 0,0 1 0 0 0,0 0 0 0 0,0 0 0 0 0,0 0 0 0 0,0 1 0 0 0,0 0 0 0 0,0 0 0 0 0,0 1 0 0 0,1-1 0 0 0,-1 1 0 0 0,0 1 0 0 0,1-1 1 0 0,-1 1-1 0 0,1 0 0 0 0,-4 2 24 0 0,0 2 37 0 0,1-1-1 0 0,-1 2 1 0 0,1-1 0 0 0,1 1 0 0 0,-1 0 0 0 0,1 1 0 0 0,1 0-1 0 0,0 0 1 0 0,0 0 0 0 0,1 1 0 0 0,0 0 0 0 0,0 0 0 0 0,1 0-1 0 0,1 0 1 0 0,-1 1 0 0 0,2-1 0 0 0,0 1 0 0 0,0 0-1 0 0,1 0 1 0 0,0 0 0 0 0,0 0 0 0 0,2 0 0 0 0,-1 0 0 0 0,1 0-1 0 0,1 0 1 0 0,0-1 0 0 0,1 1 0 0 0,0 0 0 0 0,0-1 0 0 0,1 0-1 0 0,0 0 1 0 0,1 0 0 0 0,0 0 0 0 0,6 7-37 0 0,-2-7 74 0 0,1 0 0 0 0,1 0-1 0 0,0-1 1 0 0,0 0 0 0 0,1-1 0 0 0,0 0 0 0 0,0-1 0 0 0,1-1 0 0 0,0 0-1 0 0,0 0 1 0 0,0-1 0 0 0,1-1 0 0 0,-1 0 0 0 0,9 0-74 0 0,-5-1-377 0 0,0 0 1 0 0,0-1-1 0 0,0-1 1 0 0,0-1-1 0 0,0 0 1 0 0,1-2-1 0 0,7-1 377 0 0,-3-2-2961 0 0,-10 0-2278 0 0,-3 0-5777 0 0</inkml:trace>
  <inkml:trace contextRef="#ctx0" brushRef="#br0" timeOffset="7370.86">4443 494 0 0 0,'0'0'1043'0'0,"0"0"121"0"0,0 0 92 0 0,0 0 47 0 0,0 0 11 0 0,0 0-82 0 0,0 0-113 0 0,0 0-153 0 0,-32 14-170 0 0,-101 43-152 0 0,68-11 142 0 0,56-35-596 0 0,4-5-76 0 0,-2 1 45 0 0,0-1 0 0 0,1 2 0 0 0,0-1 0 0 0,0 0-1 0 0,0 1 1 0 0,1 0 0 0 0,0 1 0 0 0,1-1 0 0 0,0 1-1 0 0,0-1 1 0 0,1 1 0 0 0,0 1 0 0 0,0-1 0 0 0,1 0-1 0 0,0 1 1 0 0,1-1 0 0 0,0 1 0 0 0,1 7-159 0 0,2-12 170 0 0,1-1 1 0 0,0 1 0 0 0,0-1-1 0 0,1 1 1 0 0,-1-1-1 0 0,1 0 1 0 0,0 0-1 0 0,0-1 1 0 0,0 1 0 0 0,1-1-1 0 0,-1 0 1 0 0,1 0-1 0 0,0-1 1 0 0,0 1-1 0 0,0-1 1 0 0,0 0 0 0 0,0 0-1 0 0,0-1 1 0 0,0 0-1 0 0,1 1 1 0 0,-1-2-1 0 0,1 1 1 0 0,-1-1 0 0 0,0 0-1 0 0,1 0 1 0 0,-1 0-1 0 0,1-1 1 0 0,-1 1-1 0 0,0-1 1 0 0,1-1 0 0 0,2 0-171 0 0,19-8 285 0 0,0 0 0 0 0,-1-2 0 0 0,0-1 0 0 0,-1-1 0 0 0,0-1 0 0 0,-2-1 0 0 0,1-2 0 0 0,-2 0 0 0 0,-1-1 0 0 0,19-22-285 0 0,-12 15 86 0 0,-2-1 0 0 0,-1-1 0 0 0,-1-2 0 0 0,-1 0 1 0 0,10-22-87 0 0,-26 40-53 0 0,0 0 0 0 0,-1 0 0 0 0,0-1 1 0 0,-1 0-1 0 0,0 0 0 0 0,-1-1 0 0 0,-1 1 0 0 0,0-1 1 0 0,-1 0-1 0 0,0 0 0 0 0,-1 0 0 0 0,-1 1 1 0 0,0-1-1 0 0,-1 0 0 0 0,0 0 0 0 0,-3-10 53 0 0,2 17-66 0 0,0-1 0 0 0,-1 0 1 0 0,0 1-1 0 0,0 0 0 0 0,0-1 0 0 0,-1 1 0 0 0,0 1 0 0 0,-1-1 0 0 0,1 0 1 0 0,-1 1-1 0 0,-1 0 0 0 0,1 0 0 0 0,-1 1 0 0 0,0 0 0 0 0,0 0 1 0 0,-1 0-1 0 0,1 0 0 0 0,-1 1 0 0 0,0 0 0 0 0,0 1 0 0 0,0 0 0 0 0,-1 0 1 0 0,1 0-1 0 0,-1 1 0 0 0,0 0 0 0 0,1 0 0 0 0,-1 1 0 0 0,0 0 0 0 0,0 1 1 0 0,0-1-1 0 0,0 2 0 0 0,0-1 0 0 0,0 1 0 0 0,0 0 0 0 0,0 1 1 0 0,0-1-1 0 0,-5 4 66 0 0,2 0 0 0 0,0 1 1 0 0,0 0 0 0 0,1 1 0 0 0,0 1-1 0 0,0 0 1 0 0,1 0 0 0 0,0 0-1 0 0,0 1 1 0 0,1 1 0 0 0,0-1 0 0 0,1 1-1 0 0,0 1 1 0 0,1-1 0 0 0,0 1 0 0 0,0 0-1 0 0,1 1 1 0 0,1-1 0 0 0,0 1-1 0 0,0 0 1 0 0,1 0 0 0 0,1 0 0 0 0,-1 10-1 0 0,2-10 68 0 0,1-1 1 0 0,0 1-1 0 0,0 0 1 0 0,1-1-1 0 0,1 1 1 0 0,0-1-1 0 0,1 1 1 0 0,0-1-1 0 0,0 0 1 0 0,1 0-1 0 0,1 0 1 0 0,0-1-1 0 0,0 0 0 0 0,1 1-68 0 0,3 3 76 0 0,0-1-1 0 0,1 0 0 0 0,1 0 0 0 0,0-1 0 0 0,0 0 0 0 0,1-1 0 0 0,0 0 0 0 0,1-1 0 0 0,1 0 1 0 0,-1-1-1 0 0,2-1 0 0 0,-1 0 0 0 0,1-1 0 0 0,0 0 0 0 0,0-2 0 0 0,1 0 0 0 0,0 0 0 0 0,0-1 1 0 0,0-1-1 0 0,0-1 0 0 0,0 0 0 0 0,1-1 0 0 0,-1-1 0 0 0,1-1 0 0 0,3 0-75 0 0,65-31-1675 0 0,-60 14-1901 0 0,-2-1-4117 0 0,-15 11-2289 0 0</inkml:trace>
  <inkml:trace contextRef="#ctx0" brushRef="#br0" timeOffset="8271.487">4950 700 3385 0 0,'0'0'1596'0'0,"0"0"-204"0"0,0 0 289 0 0,0 0 391 0 0,0 0-3 0 0,0 0-217 0 0,0 0-261 0 0,0 0-264 0 0,0 0-227 0 0,0 0-174 0 0,0 0-165 0 0,0 0-123 0 0,0 0-86 0 0,25-10-51 0 0,77-34-53 0 0,-39 3 262 0 0,-34 18-601 0 0,-1-1 0 0 0,-2-1-1 0 0,0-1 1 0 0,-2-2 0 0 0,-1 0 0 0 0,-1-1 0 0 0,-2-2 0 0 0,3-6-109 0 0,-17 25-70 0 0,-1-1 0 0 0,-1 1 0 0 0,0-1 0 0 0,0 1 0 0 0,-2-1 0 0 0,1 0 0 0 0,-2 0 0 0 0,0 0 0 0 0,0 0 0 0 0,-2-6 70 0 0,1 17-32 0 0,0 1 1 0 0,-1 0-1 0 0,0-1 1 0 0,1 1-1 0 0,-1 0 1 0 0,0 0-1 0 0,0-1 1 0 0,0 1-1 0 0,1 0 1 0 0,-1 0-1 0 0,0 0 1 0 0,-1 0-1 0 0,1 0 1 0 0,0 0-1 0 0,0 1 1 0 0,0-1-1 0 0,0 0 1 0 0,-1 1-1 0 0,1-1 1 0 0,0 0-1 0 0,-1 1 1 0 0,1 0-1 0 0,0-1 1 0 0,-1 1-1 0 0,1 0 1 0 0,-1 0-1 0 0,1-1 1 0 0,0 1 0 0 0,-1 0-1 0 0,1 0 1 0 0,-1 1-1 0 0,1-1 1 0 0,-1 0-1 0 0,1 0 1 0 0,0 1-1 0 0,-1-1 1 0 0,1 1-1 0 0,0-1 1 0 0,-1 1-1 0 0,1 0 1 0 0,0-1-1 0 0,0 1 1 0 0,0 0-1 0 0,-1 0 1 0 0,1 0-1 0 0,0 0 1 0 0,0 0-1 0 0,0 0 1 0 0,0 0-1 0 0,1 0 1 0 0,-1 1 31 0 0,-13 10-1 0 0,1 1 0 0 0,1 1 0 0 0,1 0 0 0 0,0 0 0 0 0,0 2 0 0 0,2-1 0 0 0,0 1 1 0 0,1 0-1 0 0,0 1 0 0 0,1 0 0 0 0,1 0 0 0 0,1 1 0 0 0,0-1 0 0 0,2 1 0 0 0,0 0 0 0 0,0 0 0 0 0,2 1 0 0 0,0-1 1 0 0,2 2 0 0 0,-1-14 45 0 0,2 0 1 0 0,-1 0 0 0 0,1 0 0 0 0,-1 0-1 0 0,2-1 1 0 0,-1 1 0 0 0,1 0 0 0 0,-1-1 0 0 0,2 0-1 0 0,-1 1 1 0 0,0-1 0 0 0,1 0 0 0 0,0-1-1 0 0,0 1 1 0 0,1-1 0 0 0,-1 0 0 0 0,1 0 0 0 0,0 0-1 0 0,0-1 1 0 0,0 1 0 0 0,1-1 0 0 0,-1 0-1 0 0,1-1 1 0 0,-1 0 0 0 0,1 1 0 0 0,0-2 0 0 0,0 1-1 0 0,4 0-45 0 0,4 1 151 0 0,0-1-1 0 0,0-1 0 0 0,0 0 1 0 0,0 0-1 0 0,-1-2 0 0 0,1 0 1 0 0,0 0-1 0 0,0-1 0 0 0,0-1 1 0 0,0 0-1 0 0,-1-1 1 0 0,3-2-151 0 0,9-4-9 0 0,-1-2 0 0 0,-1 0 1 0 0,0-2-1 0 0,-1-1 1 0 0,0 0-1 0 0,-2-1 1 0 0,0-2-1 0 0,0 0 1 0 0,-2-1-1 0 0,0-1 1 0 0,-1 0-1 0 0,-1-2 1 0 0,-1 0-1 0 0,-2 0 0 0 0,0-1 1 0 0,-1-1-1 0 0,-1 0 1 0 0,-1-1-1 0 0,-1 0 1 0 0,2-14 8 0 0,-6-39-1098 0 0,-5 76 1065 0 0,0 1 0 0 0,0-1 0 0 0,0 1 0 0 0,0-1 0 0 0,0 1 0 0 0,0-1 0 0 0,-1 1 0 0 0,1-1 0 0 0,0 1 0 0 0,-1-1 0 0 0,0 1 0 0 0,1 0 0 0 0,-1-1 0 0 0,0 1 0 0 0,1 0 0 0 0,-1-1 0 0 0,0 1 0 0 0,0 0 0 0 0,0 0 0 0 0,0 0 0 0 0,0 0 0 0 0,-1 0 0 0 0,1 0 0 0 0,0 0 0 0 0,0 0 0 0 0,-1 0 0 0 0,1 1 0 0 0,0-1 0 0 0,-1 0 0 0 0,1 1 0 0 0,-1-1 0 0 0,1 1 0 0 0,-1 0 0 0 0,1-1 0 0 0,-1 1 0 0 0,1 0 0 0 0,-1 0 0 0 0,1 0 0 0 0,-1 0 0 0 0,1 0 0 0 0,-1 0 0 0 0,1 1 0 0 0,-1-1 0 0 0,1 0 0 0 0,-1 1 0 0 0,1-1 0 0 0,0 1 0 0 0,-1 0 0 0 0,1-1 33 0 0,-7 5-46 0 0,1 0-1 0 0,0 0 1 0 0,1 1 0 0 0,-1 0 0 0 0,1 0 0 0 0,0 0 0 0 0,1 1 0 0 0,-1 0 0 0 0,1 0 0 0 0,-3 6 46 0 0,4-6-1 0 0,-6 6 37 0 0,2 0-1 0 0,-1 0 0 0 0,2 1 1 0 0,0 0-1 0 0,0 0 0 0 0,2 0 1 0 0,0 1-1 0 0,0 0 1 0 0,1 0-1 0 0,1 1 0 0 0,1-1 1 0 0,0 1-1 0 0,0 9-35 0 0,4-19 63 0 0,-1 0-1 0 0,1 0 1 0 0,0 0-1 0 0,0 0 0 0 0,1 0 1 0 0,-1 0-1 0 0,1-1 1 0 0,1 1-1 0 0,-1-1 1 0 0,1 0-1 0 0,0 0 1 0 0,0 0-1 0 0,0-1 0 0 0,1 1 1 0 0,0-1-1 0 0,-1 0 1 0 0,2 0-1 0 0,-1-1 1 0 0,0 0-1 0 0,1 0 1 0 0,-1 0-1 0 0,1 0 0 0 0,0-1 1 0 0,0 0-1 0 0,0 0 1 0 0,0-1-1 0 0,0 1 1 0 0,1-1-1 0 0,-1-1 1 0 0,0 1-1 0 0,0-1 0 0 0,1 0 1 0 0,-1 0-1 0 0,0-1-62 0 0,19-3 84 0 0,0 0 0 0 0,0-2-1 0 0,-1-1 1 0 0,0-1-1 0 0,-1-1 1 0 0,0-1 0 0 0,0-1-1 0 0,-1-1 1 0 0,0-1-1 0 0,-1-1 1 0 0,-1 0 0 0 0,0-2-1 0 0,-1 0 1 0 0,-1-2-1 0 0,0 0 1 0 0,-2-1 0 0 0,0 0-1 0 0,-1-1 1 0 0,-1-1-84 0 0,-3 7-39 0 0,0-1 1 0 0,-2 0 0 0 0,0 0-1 0 0,-1-1 1 0 0,0 0-1 0 0,-1-1 1 0 0,-1 1 0 0 0,-1-1-1 0 0,0-1 1 0 0,-1 1 0 0 0,-1 0-1 0 0,-1-1 1 0 0,1-15 38 0 0,-5 32-10 0 0,1-1 0 0 0,0 1 1 0 0,0 0-1 0 0,-1 0 0 0 0,1-1 0 0 0,-1 1 0 0 0,1 0 1 0 0,-1 0-1 0 0,0 1 0 0 0,1-1 0 0 0,-1 0 1 0 0,0 0-1 0 0,0 1 0 0 0,1-1 0 0 0,-1 1 0 0 0,0-1 1 0 0,0 1-1 0 0,0 0 0 0 0,0 0 0 0 0,1 0 1 0 0,-1 0-1 0 0,0 0 0 0 0,0 0 0 0 0,0 1 0 0 0,0-1 1 0 0,1 0-1 0 0,-1 1 0 0 0,0 0 0 0 0,0-1 1 0 0,1 1-1 0 0,-1 0 0 0 0,0 0 0 0 0,1 0 0 0 0,-1 0 1 0 0,1 0-1 0 0,-1 0 0 0 0,1 0 0 0 0,-1 1 1 0 0,1-1-1 0 0,0 0 0 0 0,0 1 0 0 0,-1 0 10 0 0,-8 9-1 0 0,1 0 0 0 0,0 0 0 0 0,0 0-1 0 0,1 1 1 0 0,1 0 0 0 0,0 1 0 0 0,0 0 0 0 0,1 0-1 0 0,1 0 1 0 0,1 1 0 0 0,0 0 0 0 0,0 0 0 0 0,1 0-1 0 0,1 0 1 0 0,1 0 0 0 0,0 1 0 0 0,0-1 0 0 0,2 0-1 0 0,0 3 2 0 0,-1-11-1 0 0,1 1-1 0 0,1-1 0 0 0,-1 1 1 0 0,1-1-1 0 0,0 0 0 0 0,1 0 0 0 0,-1 0 1 0 0,1 0-1 0 0,0 0 0 0 0,1 0 1 0 0,0-1-1 0 0,-1 0 0 0 0,2 1 0 0 0,-1-2 1 0 0,1 1-1 0 0,-1 0 0 0 0,1-1 1 0 0,0 0-1 0 0,1 0 0 0 0,-1 0 0 0 0,1-1 1 0 0,2 2 1 0 0,138 49-107 0 0,-112-48-793 0 0,-1-2-1 0 0,1-1 0 0 0,-1-2 1 0 0,1-1-1 0 0,18-3 901 0 0,-16-6-3807 0 0,-16-3-5412 0 0,-16 8 2766 0 0</inkml:trace>
  <inkml:trace contextRef="#ctx0" brushRef="#br0" timeOffset="8556.383">4158 881 7898 0 0,'0'0'3556'0'0,"0"0"-2411"0"0,0 0-559 0 0,0 0 171 0 0,0 0 216 0 0,0 0 95 0 0,0 0-39 0 0,0 0-58 0 0,31 15-78 0 0,100 47-94 0 0,-122-58-693 0 0,1 0 1 0 0,-1-1-1 0 0,0 0 0 0 0,1-1 1 0 0,0 0-1 0 0,-1 0 1 0 0,1-1-1 0 0,0 0 1 0 0,0-1-1 0 0,3 0-106 0 0,12 0 237 0 0,125-3 1380 0 0,-1-7 0 0 0,121-24-1617 0 0,-39 4 455 0 0,129-7-255 0 0,140-17-448 0 0,-169 12-3006 0 0,-254 32 260 0 0,-28 6-2504 0 0,-12 0-5773 0 0</inkml:trace>
  <inkml:trace contextRef="#ctx0" brushRef="#br0" timeOffset="9367.297">5034 1345 5545 0 0,'0'0'1032'0'0,"0"0"-34"0"0,0 0-2 0 0,0 0 72 0 0,0 0 27 0 0,0 0-74 0 0,0 0-171 0 0,0 0-173 0 0,-35 0-152 0 0,-112 5-110 0 0,142-5-385 0 0,1 0 0 0 0,0 0 0 0 0,-1 0 0 0 0,1 0 1 0 0,-1 1-1 0 0,1-1 0 0 0,0 1 0 0 0,0 1 0 0 0,-1-1 1 0 0,1 0-1 0 0,0 1 0 0 0,0 0 0 0 0,0 0 0 0 0,0 0 0 0 0,1 1 1 0 0,-1-1-1 0 0,1 1 0 0 0,-1 0-30 0 0,-8 7 105 0 0,-9 6-45 0 0,2 0 1 0 0,-1 1 0 0 0,2 1-1 0 0,1 1 1 0 0,0 0-1 0 0,1 2 1 0 0,1 0 0 0 0,1 0-1 0 0,1 1 1 0 0,1 1-1 0 0,1 0 1 0 0,1 1-1 0 0,1 0 1 0 0,-2 12-61 0 0,8-29 65 0 0,1-1-1 0 0,0 0 1 0 0,1 1-1 0 0,0-1 1 0 0,0 1-1 0 0,0 0 1 0 0,1-1-1 0 0,0 1 1 0 0,0 0-1 0 0,1-1 1 0 0,-1 1-1 0 0,1-1 1 0 0,1 1-1 0 0,-1-1 1 0 0,1 1-1 0 0,1-1 1 0 0,-1 0-1 0 0,1 0 1 0 0,0 0-1 0 0,0 0 1 0 0,1 0-1 0 0,0-1 1 0 0,0 0-1 0 0,0 0 1 0 0,0 0-1 0 0,1 0 1 0 0,0 0-1 0 0,0-1 1 0 0,0 0-1 0 0,1 0-64 0 0,7 2 248 0 0,0-2 1 0 0,1 0-1 0 0,-1 0 0 0 0,1-1 1 0 0,0-1-1 0 0,-1 0 0 0 0,1-1 0 0 0,0-1 1 0 0,0 0-1 0 0,0-1 0 0 0,13-2-248 0 0,4-2 232 0 0,-1-3-1 0 0,1 0 1 0 0,-1-2-1 0 0,-1-1 0 0 0,0-1 1 0 0,0-2-1 0 0,26-17-231 0 0,-41 24 49 0 0,22-12 21 0 0,0-1 1 0 0,0-1-1 0 0,-2-2 1 0 0,-1-1 0 0 0,-1-2-1 0 0,-2-2 1 0 0,0 0-1 0 0,-2-2 1 0 0,-1-1 0 0 0,-1-1-1 0 0,-2-1 1 0 0,-1-2-1 0 0,-2 0 1 0 0,3-10-71 0 0,-18 34-63 0 0,-2-1 0 0 0,1 1 0 0 0,-1-1 0 0 0,-1 0 0 0 0,0 0 0 0 0,-1-1 0 0 0,0 1 1 0 0,-1 0-1 0 0,-1-1 0 0 0,0 1 0 0 0,0-1 0 0 0,-1 1 0 0 0,-1 0 0 0 0,0-1 0 0 0,0 1 0 0 0,-2 0 0 0 0,1 0 0 0 0,-1 1 0 0 0,-1-1 0 0 0,0 1 0 0 0,-1 0 1 0 0,0 0-1 0 0,-1 0 0 0 0,0 1 0 0 0,0 0 0 0 0,-1 1 0 0 0,-6-6 63 0 0,9 10-17 0 0,0 1 0 0 0,0 1 1 0 0,-1-1-1 0 0,1 1 0 0 0,-1 0 0 0 0,1 0 0 0 0,-1 1 1 0 0,0 0-1 0 0,0 0 0 0 0,0 0 0 0 0,-1 0 0 0 0,1 1 1 0 0,0 0-1 0 0,0 1 0 0 0,-1-1 0 0 0,1 1 1 0 0,0 1-1 0 0,-1-1 0 0 0,1 1 0 0 0,0 0 0 0 0,0 0 1 0 0,-1 1-1 0 0,1 0 0 0 0,0 0 0 0 0,0 0 0 0 0,0 1 17 0 0,-7 3 9 0 0,1 0-1 0 0,0 1 0 0 0,1 1 1 0 0,-1 0-1 0 0,2 0 0 0 0,-1 1 0 0 0,1 0 1 0 0,0 1-1 0 0,1 0 0 0 0,0 1 0 0 0,-4 7-8 0 0,1 2 42 0 0,1 0-1 0 0,1 0 0 0 0,1 1 0 0 0,1 1 0 0 0,1-1 0 0 0,1 1 0 0 0,0 1 0 0 0,2-1 0 0 0,1 1 0 0 0,0-1 0 0 0,2 1 0 0 0,1 0 0 0 0,0 0 0 0 0,3 5-41 0 0,-2-13 47 0 0,2 0-1 0 0,0 0 1 0 0,1-1 0 0 0,0 1-1 0 0,1-1 1 0 0,1 0-1 0 0,0 0 1 0 0,1-1 0 0 0,1 0-1 0 0,0 0 1 0 0,0-1-1 0 0,2 0 1 0 0,-1 0 0 0 0,1-1-1 0 0,1 0 1 0 0,0-1-1 0 0,1 0 1 0 0,-1-1-1 0 0,2 0 1 0 0,-1-1 0 0 0,1 0-1 0 0,1-1 1 0 0,-1-1-1 0 0,1 0 1 0 0,1 0 0 0 0,-1-2-1 0 0,1 0 1 0 0,-1 0-1 0 0,1-2 1 0 0,0 0 0 0 0,11 0-47 0 0,-11-2-122 0 0,-1-2 1 0 0,1 0 0 0 0,-1 0-1 0 0,1-1 1 0 0,-1-1 0 0 0,0-1-1 0 0,0 0 1 0 0,-1 0 0 0 0,0-2-1 0 0,0 0 1 0 0,2-1 121 0 0,34-24-3529 0 0,-2-3-4037 0 0,-28 20-3020 0 0</inkml:trace>
  <inkml:trace contextRef="#ctx0" brushRef="#br0" timeOffset="9745.517">6005 1024 12539 0 0,'0'0'596'0'0,"0"0"117"0"0,0 0 203 0 0,0 0 187 0 0,0 0 92 0 0,0 0-33 0 0,-24 32-139 0 0,-74 102-139 0 0,54-47 210 0 0,41-72-914 0 0,-1-3-97 0 0,1-1 0 0 0,0 1 0 0 0,0-1 0 0 0,1 1 0 0 0,0 0 0 0 0,1 0 0 0 0,1 0 0 0 0,0 0 0 0 0,0 0 0 0 0,1 0 0 0 0,1-1 0 0 0,0 1 0 0 0,1 0 0 0 0,0-1 0 0 0,0 1 1 0 0,1-1-1 0 0,1 0 0 0 0,0 0 0 0 0,1-1 0 0 0,0 1 0 0 0,0-1 0 0 0,1 0 0 0 0,0-1 0 0 0,1 0 0 0 0,6 7-83 0 0,1-8 111 0 0,-1 0-1 0 0,1-1 1 0 0,0-1-1 0 0,0 0 1 0 0,1-1-1 0 0,0 0 1 0 0,0-2 0 0 0,0 0-1 0 0,0 0 1 0 0,0-2-1 0 0,1 0 1 0 0,-1-1 0 0 0,0 0-1 0 0,1-1 1 0 0,-1-1-1 0 0,0-1 1 0 0,0 0-1 0 0,0-1 1 0 0,0-1 0 0 0,-1-1-1 0 0,1 0 1 0 0,-1-1-1 0 0,-1 0 1 0 0,2-2-111 0 0,19-6 77 0 0,-1-2-1 0 0,-1-1 1 0 0,0-2 0 0 0,-2-2 0 0 0,0 0-1 0 0,-1-2 1 0 0,-2-1 0 0 0,0-2 0 0 0,-2 0-1 0 0,-1-2 1 0 0,2-5-77 0 0,-23 29-100 0 0,0 0-1 0 0,0-1 1 0 0,-1 1-1 0 0,0-1 1 0 0,0 0-1 0 0,0 0 1 0 0,-1 0-1 0 0,1-1 1 0 0,-2 1-1 0 0,1 0 1 0 0,-1-1 0 0 0,0 1-1 0 0,0-1 1 0 0,-1 0-1 0 0,1 1 1 0 0,-2-1-1 0 0,1 1 1 0 0,-1-1-1 0 0,0 0 1 0 0,0 1-1 0 0,-1-1 1 0 0,0 1-1 0 0,0 0 1 0 0,0 0-1 0 0,-1 0 1 0 0,0 0 0 0 0,0 0-1 0 0,0 0 1 0 0,-1 1-1 0 0,0-1 1 0 0,0 1-1 0 0,0 0 1 0 0,-1 0-1 0 0,0 1 1 0 0,0-1-1 0 0,-2 0 101 0 0,-9-3-602 0 0,0 0 0 0 0,0 2-1 0 0,-1 0 1 0 0,1 0 0 0 0,-1 2 0 0 0,-1 0-1 0 0,1 1 1 0 0,-1 1 0 0 0,1 0-1 0 0,-1 1 1 0 0,0 1 0 0 0,1 1-1 0 0,-1 1 1 0 0,1 0 0 0 0,-4 2 602 0 0,-94 20-7828 0 0,72-12 1328 0 0</inkml:trace>
  <inkml:trace contextRef="#ctx0" brushRef="#br0" timeOffset="9986.626">5627 1525 0 0 0,'0'0'1267'0'0,"0"0"896"0"0,0 0 451 0 0,0 0 135 0 0,0 0-96 0 0,0 0-148 0 0,0 0-255 0 0,0 0-336 0 0,0 0-347 0 0,0 0-329 0 0,0 0-221 0 0,36-5-134 0 0,113-21-103 0 0,-49-13 551 0 0,-93 35-1216 0 0,21-12 132 0 0,1 1 0 0 0,0 0 0 0 0,1 3 0 0 0,0 0 0 0 0,1 2 0 0 0,0 1 0 0 0,1 2 0 0 0,0 1 0 0 0,0 1 1 0 0,5 2-248 0 0,-30 4 5 0 0,1 1 0 0 0,0 0 0 0 0,-1 0 0 0 0,0 1 0 0 0,0 0 0 0 0,0 0 0 0 0,0 0 0 0 0,0 1 0 0 0,0 0 0 0 0,-1 1 0 0 0,0-1 0 0 0,0 1 1 0 0,2 3-6 0 0,38 23 42 0 0,-28-22-130 0 0,1-2 0 0 0,0 0 1 0 0,0-1-1 0 0,0-1 0 0 0,1 0 0 0 0,0-2 1 0 0,-1 0-1 0 0,1-1 0 0 0,0-2 1 0 0,0 0-1 0 0,0 0 0 0 0,3-2 88 0 0,28-9-3557 0 0,-34 5-535 0 0,-2 1-3773 0 0,-14 5 7503 0 0,9-4-10334 0 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14.0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0 328 0 0 0,'0'0'241'0'0,"0"0"193"0"0,0 0 202 0 0,0 0 309 0 0,0 0 342 0 0,0 0 199 0 0,0 0 76 0 0,0 0-13 0 0,0 0-76 0 0,0 0-120 0 0,0 0-120 0 0,27-5-126 0 0,85-12-134 0 0,381-45 3425 0 0,-242 35-6138 0 0,-231 23 834 0 0,3 1-4861 0 0,-23 3 2646 0 0,0 0-493 0 0,0 0 85 0 0</inkml:trace>
  <inkml:trace contextRef="#ctx0" brushRef="#br0" timeOffset="251.069">39 549 5369 0 0,'0'0'2870'0'0,"0"0"-1594"0"0,0 0-651 0 0,0 0 179 0 0,0 0 455 0 0,0 0 262 0 0,0 0 34 0 0,0 0-222 0 0,0 0-293 0 0,0 0-183 0 0,32 2-175 0 0,104 7-163 0 0,-9-23 238 0 0,284-57-313 0 0,-256 40-4191 0 0,-114 22-1225 0 0,-28 5 54 0 0,-6 0-2356 0 0</inkml:trace>
  <inkml:trace contextRef="#ctx0" brushRef="#br0" timeOffset="735.143">405 0 3497 0 0,'0'0'2702'0'0,"0"0"-1029"0"0,0 0-350 0 0,0 0-14 0 0,0 0 2 0 0,0 0-109 0 0,0 0-208 0 0,0 0-294 0 0,0 0-210 0 0,0 0-81 0 0,0 0 6 0 0,0 0 105 0 0,4 4 117 0 0,25 16-29 0 0,1 0 0 0 0,0-2 0 0 0,1-1 0 0 0,1-2-1 0 0,0-1 1 0 0,1-1 0 0 0,1-2 0 0 0,18 3-608 0 0,71 28 480 0 0,43 38-201 0 0,-165-79-273 0 0,0-1 0 0 0,0 0 0 0 0,1 1 0 0 0,-1-1 0 0 0,0 1 0 0 0,0 0 1 0 0,0-1-1 0 0,0 1 0 0 0,0 0 0 0 0,0 0 0 0 0,-1 0 0 0 0,1-1 0 0 0,0 1 1 0 0,0 0-1 0 0,-1 0 0 0 0,1 0 0 0 0,0 0 0 0 0,-1 0 0 0 0,1 1 0 0 0,-1-1 0 0 0,1 0 1 0 0,-1 0-1 0 0,0 0 0 0 0,1 0 0 0 0,-1 0 0 0 0,0 1 0 0 0,0-1 0 0 0,0 0 1 0 0,0 0-1 0 0,0 1 0 0 0,0-1 0 0 0,0 0 0 0 0,0 0 0 0 0,0 0 0 0 0,-1 0 1 0 0,1 1-1 0 0,0-1 0 0 0,-1 0 0 0 0,1 0 0 0 0,-1 0 0 0 0,0 0 0 0 0,1 0 1 0 0,-1 0-1 0 0,0 0 0 0 0,1 0 0 0 0,-1 0-6 0 0,-50 44 521 0 0,29-28-438 0 0,-323 280 466 0 0,328-284-676 0 0,1 0 1 0 0,1 0 0 0 0,0 2-1 0 0,1 0 1 0 0,0 0 0 0 0,1 1-1 0 0,-8 15 127 0 0,6 4-4518 0 0,7 2-4225 0 0,8-26-1350 0 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26.8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0 0 0,'0'0'968'0'0,"0"0"344"0"0,0 0 214 0 0,0 0 187 0 0,0 0 87 0 0,0 0-24 0 0,0 0-150 0 0,0 0-238 0 0,0 0-273 0 0,0 0-277 0 0,0 0-180 0 0,0 0-63 0 0,22-1 2154 0 0,244-19 2050 0 0,-66 8-3972 0 0,3-3-1041 0 0,-178 15-1181 0 0,-16 0-1933 0 0,-8 0 1341 0 0,-13 0-9012 0 0,5 0 5232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26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665 1 11234 0 0,'0'0'695'0'0,"0"0"-200"0"0,0 0-160 0 0,0 0 93 0 0,0 0 247 0 0,0 0 206 0 0,0 0 103 0 0,0 0-65 0 0,0 0-195 0 0,0 0-184 0 0,0 0-89 0 0,0 9-16 0 0,8 732 3100 0 0,-6-469-3900 0 0,-28-190-2896 0 0,15-78-3821 0 0,7-4 2048 0 0,0 0-1555 0 0</inkml:trace>
  <inkml:trace contextRef="#ctx0" brushRef="#br0" timeOffset="250.116">1 270 14531 0 0,'0'0'394'0'0,"0"0"-112"0"0,0 0 70 0 0,0 0 251 0 0,32-10 185 0 0,104-31 64 0 0,315-74 2836 0 0,-335 87-3785 0 0,1 5-1 0 0,66-2 98 0 0,-3 16-9950 0 0,-153 9-827 0 0</inkml:trace>
  <inkml:trace contextRef="#ctx0" brushRef="#br0" timeOffset="4788.698">1488 719 1728 0 0,'0'0'1730'0'0,"0"0"-424"0"0,0 0-130 0 0,0 0 103 0 0,0 0 44 0 0,0 0-106 0 0,0 0-199 0 0,0 0-221 0 0,0 0-138 0 0,-32 17-100 0 0,-98 52-81 0 0,69-17 94 0 0,55-40-451 0 0,0-2 9 0 0,0 0 0 0 0,1 0 0 0 0,1 0 0 0 0,-1 1-1 0 0,2-1 1 0 0,-1 1 0 0 0,2 0 0 0 0,-1 0 0 0 0,1 0 0 0 0,1 1 0 0 0,0 2-130 0 0,1-9 44 0 0,0-1 1 0 0,0 1-1 0 0,1 0 1 0 0,-1 0-1 0 0,1 0 1 0 0,0-1 0 0 0,0 1-1 0 0,1 0 1 0 0,0-1-1 0 0,0 1 1 0 0,0-1-1 0 0,0 0 1 0 0,0 1-1 0 0,1-1 1 0 0,0 0-1 0 0,0-1 1 0 0,0 1-1 0 0,0 0 1 0 0,1-1-1 0 0,-1 0 1 0 0,1 0 0 0 0,0 0-1 0 0,0 0 1 0 0,0 0-1 0 0,0-1 1 0 0,0 0-1 0 0,1 1-44 0 0,2-1 139 0 0,-1 0 1 0 0,0 0-1 0 0,0-1 0 0 0,1 0 1 0 0,-1 0-1 0 0,1 0 0 0 0,-1-1 0 0 0,1 0 1 0 0,-1 0-1 0 0,1 0 0 0 0,-1-1 0 0 0,1 0 1 0 0,-1-1-1 0 0,0 1 0 0 0,0-1 0 0 0,1 0 1 0 0,-1-1-1 0 0,0 1 0 0 0,-1-1 1 0 0,1-1-1 0 0,0 1 0 0 0,-1-1 0 0 0,0 0 1 0 0,0 0-1 0 0,0 0 0 0 0,0-1 0 0 0,-1 1 1 0 0,3-5-140 0 0,1-2 100 0 0,-1-1-1 0 0,0 1 1 0 0,-1-1 0 0 0,0-1 0 0 0,-1 1 0 0 0,-1-1 0 0 0,0 0 0 0 0,0 0-1 0 0,-2 0 1 0 0,1 0 0 0 0,-2-1 0 0 0,0 1 0 0 0,0-1 0 0 0,-1 1 0 0 0,-1-1-1 0 0,0-2-99 0 0,-1 6-133 0 0,0 0 0 0 0,-1 0 0 0 0,0 1 0 0 0,0-1 0 0 0,-1 1 1 0 0,0-1-1 0 0,-1 1 0 0 0,0 1 0 0 0,0-1 0 0 0,-1 1 0 0 0,0-1 0 0 0,0 2 0 0 0,-1-1 0 0 0,-3-2 133 0 0,-22-1-3815 0 0,1 21-5596 0 0,26-2 2407 0 0</inkml:trace>
  <inkml:trace contextRef="#ctx0" brushRef="#br0" timeOffset="5266.273">1829 763 5401 0 0,'0'0'2959'0'0,"0"0"-1209"0"0,0 0-651 0 0,0 0-232 0 0,0 0-110 0 0,0 0-87 0 0,0 0-46 0 0,0 0-71 0 0,0 0-106 0 0,-32 27-121 0 0,-97 85-136 0 0,78-47-108 0 0,48-53-81 0 0,1-8-9 0 0,0-1 1 0 0,0 1-1 0 0,1-1 1 0 0,-1 1-1 0 0,1 0 1 0 0,0 0-1 0 0,0 0 1 0 0,0 0-1 0 0,0 0 0 0 0,1 0 1 0 0,0 0-1 0 0,0 0 1 0 0,0 0-1 0 0,0 0 1 0 0,0 0-1 0 0,1 0 1 0 0,0 0-1 0 0,0 0 0 0 0,0 0 1 0 0,0 0-1 0 0,1-1 1 0 0,-1 1-1 0 0,1 0 1 0 0,0-1-1 0 0,0 1 1 0 0,0-1-1 0 0,1 0 0 0 0,-1 0 1 0 0,1 0-1 0 0,0 0 1 0 0,0 0-1 0 0,0 0 1 0 0,0-1-1 0 0,0 1 1 0 0,1-1-1 0 0,-1 0 0 0 0,1 0 1 0 0,-1 0-1 0 0,1-1 1 0 0,0 1-1 0 0,-1-1 1 0 0,4 1 7 0 0,14-3 289 0 0,0 0-1 0 0,0-1 1 0 0,0-2 0 0 0,0 0 0 0 0,-1-1 0 0 0,0-1 0 0 0,0-1 0 0 0,0-1 0 0 0,-1 0 0 0 0,0-2 0 0 0,-1 0 0 0 0,0-1 0 0 0,0-1 0 0 0,-2 0-1 0 0,1-1 1 0 0,-1-1 0 0 0,-1-2-289 0 0,26-19 250 0 0,-3-2 0 0 0,0-2 0 0 0,-3-1 0 0 0,-1-2 0 0 0,-2-2 0 0 0,-3 0 0 0 0,17-34-250 0 0,-29 50-177 0 0,-1-1 0 0 0,-2-1 0 0 0,-1 0 0 0 0,-1-1 0 0 0,-2 0 0 0 0,-1-1-1 0 0,-1 0 1 0 0,-2-1 0 0 0,-1 1 0 0 0,-1-1 0 0 0,-2 0 0 0 0,-2 0 0 0 0,-1 0 0 0 0,-2-5 177 0 0,3 33-62 0 0,0-1 0 0 0,-1 0 0 0 0,0 1 0 0 0,0-1 0 0 0,-1 0 0 0 0,0 1 0 0 0,0 0 0 0 0,0-1 0 0 0,-1 1 0 0 0,1 0 0 0 0,-1 0 0 0 0,0 0 0 0 0,-1 1 0 0 0,1-1 0 0 0,-1 1 0 0 0,0-1 0 0 0,0 1 0 0 0,0 1 0 0 0,-1-1 0 0 0,1 0 0 0 0,-1 1 0 0 0,0 0 0 0 0,0 0 0 0 0,0 1 0 0 0,0-1-1 0 0,-5 0 64 0 0,1 2-17 0 0,0 0 0 0 0,0 1 0 0 0,0 1 0 0 0,1-1 0 0 0,-1 1 1 0 0,0 1-1 0 0,0 0 0 0 0,0 0 0 0 0,1 1 0 0 0,-1 0 1 0 0,1 0-1 0 0,0 1 0 0 0,0 0 0 0 0,0 0 0 0 0,1 1 1 0 0,-1 0-1 0 0,1 1 0 0 0,-4 3 16 0 0,-108 125 559 0 0,101-110-512 0 0,2 1-1 0 0,0 1 1 0 0,2 0-1 0 0,1 1 0 0 0,1 0 1 0 0,1 1-1 0 0,2 1 1 0 0,0-1-1 0 0,2 1 0 0 0,1 1 1 0 0,2-1-1 0 0,1 1 1 0 0,1 0-1 0 0,1 0 1 0 0,2 0-1 0 0,2 11-46 0 0,2-26-24 0 0,0 0-1 0 0,0-1 1 0 0,2 1 0 0 0,0-1-1 0 0,0 0 1 0 0,1-1 0 0 0,1 1-1 0 0,0-2 1 0 0,1 1 0 0 0,0-1-1 0 0,1-1 1 0 0,1 0 0 0 0,-1-1-1 0 0,2 0 1 0 0,-1 0 0 0 0,1-1-1 0 0,1-1 1 0 0,0-1 0 0 0,0 0-1 0 0,3 1 25 0 0,-2-1-180 0 0,1-1 0 0 0,-1-1-1 0 0,1 0 1 0 0,0-1-1 0 0,0-1 1 0 0,1-1 0 0 0,-1 0-1 0 0,6 0 181 0 0,29-2-3461 0 0,-3-5-3935 0 0,-29 1 1187 0 0</inkml:trace>
  <inkml:trace contextRef="#ctx0" brushRef="#br0" timeOffset="6311.914">2784 597 7762 0 0,'0'0'2347'0'0,"0"0"-327"0"0,0 0-302 0 0,0 0-248 0 0,0 0-297 0 0,0 0-239 0 0,0 0-147 0 0,0 0-151 0 0,-31 16-163 0 0,-100 53-133 0 0,66-17-31 0 0,57-41-255 0 0,-2 1-33 0 0,1 1 0 0 0,1 0 0 0 0,0 1 0 0 0,1-1 0 0 0,0 2 0 0 0,1-1 0 0 0,0 1 0 0 0,2 0 0 0 0,0 0 0 0 0,0 0 0 0 0,1 1 0 0 0,1-1 0 0 0,0 9-21 0 0,2-20 0 0 0,1-1 0 0 0,-1 1 1 0 0,1-1-1 0 0,-1 1 0 0 0,1 0 0 0 0,0-1 0 0 0,0 1 0 0 0,1-1 0 0 0,-1 0 0 0 0,1 1 0 0 0,-1-1 0 0 0,1 0 0 0 0,0 0 0 0 0,1 0 0 0 0,-1 0 1 0 0,0-1-1 0 0,1 1 0 0 0,-1 0 0 0 0,1-1 0 0 0,0 0 0 0 0,0 0 0 0 0,0 0 0 0 0,0 0 0 0 0,0 0 0 0 0,0 0 0 0 0,1-1 0 0 0,-1 1 0 0 0,1-1 1 0 0,-1 0-1 0 0,1 0 0 0 0,-1-1 0 0 0,1 1 0 0 0,1-1 0 0 0,5 2 69 0 0,0-1 1 0 0,0 0-1 0 0,0-1 0 0 0,0 0 1 0 0,0-1-1 0 0,0 0 0 0 0,0-1 1 0 0,0 0-1 0 0,0 0 0 0 0,0-1 1 0 0,7-3-70 0 0,14-12 88 0 0,-1-2 0 0 0,-1-1 1 0 0,-1-1-1 0 0,-1-1 0 0 0,-1-1 0 0 0,0-2 1 0 0,-2-1-1 0 0,-2 0 0 0 0,0-2 0 0 0,-2-1 1 0 0,2-4-89 0 0,28-32-104 0 0,-53 92-416 0 0,-6 0 510 0 0,-1-3-6 0 0,2 1 0 0 0,0 1 0 0 0,2-1 0 0 0,0 1 0 0 0,2 0 0 0 0,1 1 0 0 0,0-1 0 0 0,2 8 16 0 0,1-31 2 0 0,1 0 0 0 0,-1 0 0 0 0,0 0 0 0 0,1 0 0 0 0,-1 0 1 0 0,1 0-1 0 0,-1 0 0 0 0,1 0 0 0 0,0 0 0 0 0,0 0 0 0 0,0-1 0 0 0,0 1 0 0 0,0 0 0 0 0,0-1 0 0 0,1 1 0 0 0,-1 0 0 0 0,0-1 0 0 0,1 0 0 0 0,-1 1 0 0 0,1-1 0 0 0,0 0 0 0 0,-1 0 1 0 0,1 0-1 0 0,0 0 0 0 0,0 0 0 0 0,-1 0 0 0 0,1 0 0 0 0,0-1 0 0 0,0 1 0 0 0,0-1 0 0 0,0 1 0 0 0,0-1 0 0 0,0 0 0 0 0,0 0 0 0 0,0 0 0 0 0,0 0 0 0 0,0 0 0 0 0,0 0 0 0 0,2-1-2 0 0,76-25 623 0 0,-60 11-504 0 0,0-1 1 0 0,-1-1-1 0 0,0-1 1 0 0,-2 0-1 0 0,0-1 1 0 0,-1-1-1 0 0,8-15-119 0 0,91-182-72 0 0,-106 206-642 0 0,-15 34-166 0 0,4-13 1047 0 0,-4 11-166 0 0,1 0 0 0 0,1 0 0 0 0,1 0-1 0 0,1 1 1 0 0,1-1 0 0 0,1 1 0 0 0,0 0 0 0 0,2-1-1 0 0,1 1 1 0 0,0-1-1 0 0,-2-17 27 0 0,-1-1-1 0 0,1 1 1 0 0,0-1-1 0 0,0 1 1 0 0,0-1-1 0 0,0 0 0 0 0,0 0 1 0 0,1 0-1 0 0,0 1 1 0 0,-1-2-1 0 0,1 1 1 0 0,0 0-1 0 0,1 0 1 0 0,-1 0-1 0 0,0-1 1 0 0,1 1-1 0 0,0-1 1 0 0,-1 0-1 0 0,1 0 1 0 0,0 0-1 0 0,0 0 0 0 0,0-1 1 0 0,0 1-1 0 0,0-1 1 0 0,1 1-1 0 0,-1-1 1 0 0,0 0-1 0 0,1 0 1 0 0,-1-1-1 0 0,1 1 1 0 0,-1-1-1 0 0,4 0-26 0 0,46-66 975 0 0,-15-5-783 0 0,-14 21-126 0 0,3 1 0 0 0,2 1 0 0 0,2 2 0 0 0,27-31-66 0 0,-28 62-172 0 0,-24 48-44 0 0,-23 391 628 0 0,16 31-504 0 0,-1-422 117 0 0,-2 0-1 0 0,-1 0 0 0 0,-1-1 1 0 0,-2 1-1 0 0,-2-2 1 0 0,-1 1-1 0 0,-1-1 1 0 0,-1-1-1 0 0,-2 0 1 0 0,-1-1-1 0 0,-1-1 1 0 0,-2-1-1 0 0,0 0 1 0 0,-2-1-1 0 0,-1-1 1 0 0,-1-1-1 0 0,-1-2 1 0 0,-1 0-1 0 0,-1-1 0 0 0,-13 7-24 0 0,36-26 31 0 0,0 0-1 0 0,0 0 0 0 0,0 0 0 0 0,0 0 0 0 0,-1-1 0 0 0,1 1 0 0 0,0-1 0 0 0,-1 0 0 0 0,0 0 0 0 0,1 0 0 0 0,-1 0 0 0 0,1-1 1 0 0,-1 1-1 0 0,0-1 0 0 0,0 0 0 0 0,1 0 0 0 0,-1-1 0 0 0,-3 0-30 0 0,0-51 181 0 0,11 27-169 0 0,2 1 0 0 0,0-1-1 0 0,2 1 1 0 0,0 0 0 0 0,2 1 0 0 0,0 0-1 0 0,2 0 1 0 0,0 2 0 0 0,14-20-12 0 0,34-58-445 0 0,4 3 1 0 0,4 2-1 0 0,5 4 1 0 0,3 2-1 0 0,4 5 1 0 0,3 2-1 0 0,18-7 445 0 0,54-16-3880 0 0,-99 77-181 0 0,-1 7-3338 0 0,-34 15 1004 0 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27.1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66 10282 0 0,'0'0'830'0'0,"0"0"-262"0"0,0 0 40 0 0,0 0 406 0 0,0 0 331 0 0,0 0 91 0 0,0 0-89 0 0,0 0-189 0 0,0 0-163 0 0,37 0-175 0 0,118-1-189 0 0,27-23 453 0 0,53-3-997 0 0,-78 16-6278 0 0,-129 9 212 0 0,-8 1-4056 0 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30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511 744 0 0 0,'0'0'736'0'0,"0"0"276"0"0,0 0 25 0 0,0 0-24 0 0,0 0-46 0 0,0 0-24 0 0,-3-13 8 0 0,-10-38 12 0 0,10 42-461 0 0,0 0 0 0 0,-1-1 1 0 0,0 1-1 0 0,0 1 0 0 0,-1-1 0 0 0,0 1 1 0 0,0-1-1 0 0,-1 2 0 0 0,-1-1 1 0 0,1 1-1 0 0,-1-1 0 0 0,-4-2-502 0 0,10 9 25 0 0,-6-6 165 0 0,-1-1-1 0 0,0 1 1 0 0,0 1 0 0 0,0-1 0 0 0,-1 2 0 0 0,0-1 0 0 0,0 1 0 0 0,-1 0 0 0 0,1 1 0 0 0,-1 0 0 0 0,0 1 0 0 0,-1 0-190 0 0,8 1 22 0 0,-1 1 0 0 0,1 0 0 0 0,-1 1 0 0 0,1-1 0 0 0,-1 1 0 0 0,1-1 0 0 0,-1 1 0 0 0,0 0 0 0 0,1 0 0 0 0,-1 1 0 0 0,1-1 0 0 0,-1 1 0 0 0,1-1 0 0 0,-1 1 0 0 0,1 1 0 0 0,-1-1 0 0 0,1 0 0 0 0,0 1 0 0 0,-1-1 0 0 0,1 1 0 0 0,0 0 0 0 0,0 0 0 0 0,1 0 0 0 0,-1 1 0 0 0,0-1 0 0 0,1 1 0 0 0,-1-1 0 0 0,1 1 0 0 0,0 0 0 0 0,0 0 1 0 0,0 0-1 0 0,0 0 0 0 0,-1 3-22 0 0,-1 14 63 0 0,2 1 1 0 0,0-1 0 0 0,0 1 0 0 0,2 0 0 0 0,1-1 0 0 0,0 1-1 0 0,2 0 1 0 0,3 13-64 0 0,1 14 170 0 0,13 199 1021 0 0,71 164 628 0 0,-82-374-1707 0 0,8 30 142 0 0,-2 0 0 0 0,-4 1 0 0 0,-3 0 0 0 0,0 35-254 0 0,-7-91 83 0 0,-1 1 1 0 0,0-1-1 0 0,0 1 1 0 0,-1-1-1 0 0,-1 1 1 0 0,0-1-1 0 0,-1 0 1 0 0,0 0-1 0 0,-1 0 1 0 0,0 0-1 0 0,-1 0 1 0 0,0-1-1 0 0,-1 0 1 0 0,0 0-1 0 0,-1 0 1 0 0,0-1-1 0 0,-1 0 1 0 0,0 0-1 0 0,0-1 1 0 0,-1 0-1 0 0,0-1 1 0 0,-1 0-1 0 0,0 0 1 0 0,0-1-1 0 0,0 0 1 0 0,-1-1-1 0 0,0 0 1 0 0,-9 3-84 0 0,9-6 31 0 0,0 0 1 0 0,-1 0-1 0 0,0-1 1 0 0,0-1 0 0 0,0 0-1 0 0,0 0 1 0 0,0-1-1 0 0,1-1 1 0 0,-1 0-1 0 0,0-1-31 0 0,8 2-69 0 0,0-1-1 0 0,0 0 1 0 0,0 0-1 0 0,0 0 0 0 0,0-1 1 0 0,0 1-1 0 0,0-1 1 0 0,1 0-1 0 0,-1 0 0 0 0,1 0 1 0 0,0-1-1 0 0,-1 1 1 0 0,1-1-1 0 0,0 0 0 0 0,0 1 1 0 0,1-2-1 0 0,-1 1 1 0 0,1 0-1 0 0,-1 0 0 0 0,1-1 1 0 0,0 1-1 0 0,0-1 1 0 0,0 0-1 0 0,1 0 0 0 0,0 1 1 0 0,-1-1-1 0 0,1 0 1 0 0,0 0-1 0 0,1 0 0 0 0,-1-1 70 0 0,8-78-4670 0 0,13 31-4167 0 0,-9 36 281 0 0</inkml:trace>
  <inkml:trace contextRef="#ctx0" brushRef="#br0" timeOffset="969.133">673 1513 656 0 0,'0'0'502'0'0,"0"0"-40"0"0,0 0 213 0 0,0 0 413 0 0,0 0 233 0 0,0 0 136 0 0,0 0 85 0 0,0 0 13 0 0,0 0 1 0 0,0 0-126 0 0,0 0-143 0 0,0 0-140 0 0,0 0-123 0 0,26 4-93 0 0,84 9-107 0 0,-107-13-771 0 0,0 1 1 0 0,0-1-1 0 0,0 1 0 0 0,0-1 0 0 0,0 0 1 0 0,0 0-1 0 0,0-1 0 0 0,0 1 0 0 0,0-1 0 0 0,0 1 1 0 0,0-1-1 0 0,0 0 0 0 0,0 0 0 0 0,0 0 1 0 0,0-1-1 0 0,-1 1 0 0 0,1 0 0 0 0,0-1 1 0 0,-1 0-1 0 0,1 0-53 0 0,6-5 195 0 0,26-16 110 0 0,-1-3-1 0 0,-1-1 1 0 0,-2-1-1 0 0,0-2 1 0 0,-2-1-1 0 0,-1-1 0 0 0,-1-3-304 0 0,-18 25-13 0 0,0-1 0 0 0,-1 0-1 0 0,0 0 1 0 0,-1-1 0 0 0,0 0-1 0 0,-1 0 1 0 0,0-1 0 0 0,-1 0-1 0 0,0 0 1 0 0,-1 0 0 0 0,-1-1-1 0 0,0 1 1 0 0,1-12 13 0 0,-5 24-47 0 0,0-1 0 0 0,0 1-1 0 0,0 0 1 0 0,0-1 0 0 0,0 1-1 0 0,0 0 1 0 0,-1 0 0 0 0,1 0 0 0 0,0 0-1 0 0,-1 0 1 0 0,1 0 0 0 0,0 0 0 0 0,-1 0-1 0 0,1 0 1 0 0,-1 1 0 0 0,1-1-1 0 0,-1 1 1 0 0,0-1 0 0 0,1 1 0 0 0,-1 0-1 0 0,0-1 1 0 0,1 1 0 0 0,-1 0 0 0 0,1 0-1 0 0,-1 0 1 0 0,0 0 0 0 0,1 1 0 0 0,-1-1-1 0 0,0 0 1 0 0,1 1 0 0 0,-1-1-1 0 0,1 1 1 0 0,-1-1 0 0 0,1 1 0 0 0,-1 0-1 0 0,1 0 1 0 0,-1 0 0 0 0,1 0 0 0 0,0 0-1 0 0,-1 0 1 0 0,1 0 0 0 0,0 0-1 0 0,0 0 1 0 0,0 0 0 0 0,-1 2 47 0 0,-13 13-73 0 0,1 0 0 0 0,0 1 1 0 0,1 0-1 0 0,1 1 0 0 0,1 1 0 0 0,1 0 0 0 0,0 0 0 0 0,2 1 1 0 0,0 0-1 0 0,-4 18 73 0 0,9-30 28 0 0,1 0-1 0 0,0 0 1 0 0,1 0 0 0 0,0 0-1 0 0,0 0 1 0 0,0 0 0 0 0,1 0-1 0 0,1 0 1 0 0,-1 0 0 0 0,1 0-1 0 0,0 0 1 0 0,1 0 0 0 0,0 0 0 0 0,1 0-1 0 0,-1 0 1 0 0,1-1 0 0 0,1 1-1 0 0,-1-1 1 0 0,1 0 0 0 0,1 0-1 0 0,-1 0 1 0 0,1-1 0 0 0,0 0 0 0 0,1 0-1 0 0,-1 0 1 0 0,4 2-28 0 0,-1-2 101 0 0,0-1 1 0 0,1 1-1 0 0,0-2 1 0 0,0 1-1 0 0,0-1 1 0 0,0-1-1 0 0,1 0 1 0 0,-1 0-1 0 0,1-1 0 0 0,0 0 1 0 0,-1 0-1 0 0,1-1 1 0 0,0-1-1 0 0,0 0 1 0 0,0 0-1 0 0,0-1 1 0 0,0 0-1 0 0,0 0 0 0 0,0-1 1 0 0,5-2-102 0 0,14-5 260 0 0,1-2 0 0 0,-1 0 1 0 0,0-2-1 0 0,-1-1 0 0 0,25-17-260 0 0,-31 18 27 0 0,0 0 1 0 0,-1-2-1 0 0,-1 0 1 0 0,0-2-1 0 0,-1 0 1 0 0,-1-1-1 0 0,0-1 1 0 0,-2 0-1 0 0,0-2 1 0 0,-1 0-1 0 0,-1 0 0 0 0,4-12-27 0 0,-7-48-276 0 0,-11 79 248 0 0,-1 0 1 0 0,1 1-1 0 0,-1-1 1 0 0,0 0-1 0 0,1 0 1 0 0,-1 1-1 0 0,0-1 1 0 0,0 0-1 0 0,0 1 1 0 0,0-1 0 0 0,-1 1-1 0 0,1-1 1 0 0,0 1-1 0 0,-1-1 1 0 0,1 1-1 0 0,0 0 1 0 0,-1 0-1 0 0,0 0 1 0 0,1 0-1 0 0,-1 0 1 0 0,0 0 0 0 0,1 0-1 0 0,-1 0 1 0 0,0 1-1 0 0,0-1 1 0 0,0 1-1 0 0,1-1 1 0 0,-1 1-1 0 0,0 0 1 0 0,0 0 0 0 0,0 0-1 0 0,0 0 1 0 0,0 0-1 0 0,0 0 1 0 0,0 0-1 0 0,0 1 1 0 0,1-1-1 0 0,-1 1 1 0 0,0-1-1 0 0,-2 2 28 0 0,-3 1-52 0 0,0 1-1 0 0,0 0 0 0 0,0 0 0 0 0,0 0 0 0 0,1 1 0 0 0,-1 0 0 0 0,1 1 0 0 0,1-1 0 0 0,-1 1 0 0 0,1 0 0 0 0,0 0 0 0 0,0 1 0 0 0,1 0 0 0 0,-1 0 0 0 0,2 0 0 0 0,-1 0 0 0 0,1 0 0 0 0,0 1 1 0 0,0 0-1 0 0,-1 6 53 0 0,4-4 31 0 0,-1-1 1 0 0,2 0 0 0 0,-1 1-1 0 0,1-1 1 0 0,0 0 0 0 0,1 0-1 0 0,0 0 1 0 0,1 0 0 0 0,0 0-1 0 0,0 0 1 0 0,1-1 0 0 0,0 1-1 0 0,0-1 1 0 0,1 0 0 0 0,0 0-1 0 0,0-1 1 0 0,1 0 0 0 0,0 0-1 0 0,1 0 1 0 0,-1 0 0 0 0,1-1-1 0 0,0 0 1 0 0,1-1 0 0 0,-1 1-1 0 0,1-2 1 0 0,0 1 0 0 0,1-1-1 0 0,-1 0 1 0 0,1 0 0 0 0,0-1-1 0 0,0-1 1 0 0,0 1 0 0 0,0-2-1 0 0,0 1 1 0 0,0-1 0 0 0,0 0-1 0 0,1-1 1 0 0,-1 0-1 0 0,5-1-31 0 0,1 1 67 0 0,0-1-1 0 0,-1-1 0 0 0,1 0 0 0 0,-1-1 1 0 0,1-1-1 0 0,-1 0 0 0 0,0-1 0 0 0,0 0 1 0 0,-1-1-1 0 0,0-1 0 0 0,0 0 0 0 0,0-1 1 0 0,-1 0-1 0 0,0-1 0 0 0,-1 0 0 0 0,0-1 1 0 0,0 0-1 0 0,-1-1 0 0 0,0 0 0 0 0,-1 0 0 0 0,7-12-66 0 0,-8 11-43 0 0,0 0 0 0 0,0 0-1 0 0,-1-1 1 0 0,-1 0-1 0 0,0 0 1 0 0,-1 0-1 0 0,-1-1 1 0 0,0 0-1 0 0,-1 0 1 0 0,0 0-1 0 0,-1 0 1 0 0,0-11 43 0 0,-1 22-48 0 0,0 0 0 0 0,0-1 0 0 0,-1 1 0 0 0,0 0 0 0 0,1 0 0 0 0,-1-1 0 0 0,0 1 1 0 0,-1 0-1 0 0,1-1 0 0 0,-1 1 0 0 0,1 0 0 0 0,-1-1 0 0 0,0 1 0 0 0,0 0 0 0 0,0 0 0 0 0,-1 0 0 0 0,1 0 0 0 0,-1 0 0 0 0,0 0 0 0 0,1 1 0 0 0,-1-1 0 0 0,-1 0 1 0 0,1 1-1 0 0,0-1 0 0 0,-1 1 0 0 0,1 0 0 0 0,-1 0 0 0 0,1 0 0 0 0,-1 0 0 0 0,0 0 0 0 0,0 1 0 0 0,0-1 0 0 0,0 1 0 0 0,-2-1 48 0 0,-1 2-41 0 0,1 0 0 0 0,0 0 0 0 0,-1 1 0 0 0,1-1-1 0 0,0 1 1 0 0,0 0 0 0 0,0 1 0 0 0,-1-1 0 0 0,1 1-1 0 0,1 0 1 0 0,-1 0 0 0 0,0 1 0 0 0,0 0 0 0 0,1-1-1 0 0,0 1 1 0 0,-1 1 0 0 0,1-1 0 0 0,0 1 0 0 0,1-1-1 0 0,-1 1 1 0 0,1 0 0 0 0,-1 1 0 0 0,1-1 0 0 0,0 1-1 0 0,1-1 1 0 0,-1 1 0 0 0,1 0 0 0 0,-1 1 41 0 0,-1 4 23 0 0,0-1-1 0 0,0 1 1 0 0,1 1 0 0 0,0-1 0 0 0,1 0-1 0 0,0 1 1 0 0,1-1 0 0 0,0 1 0 0 0,0 0-1 0 0,1-1 1 0 0,1 1 0 0 0,0-1 0 0 0,0 1-1 0 0,1 0-22 0 0,0-1-11 0 0,1-1-1 0 0,0 0 0 0 0,0 0 0 0 0,0 0 1 0 0,1 0-1 0 0,1 0 0 0 0,0-1 0 0 0,0 0 1 0 0,0 0-1 0 0,1 0 0 0 0,0 0 0 0 0,1-1 0 0 0,-1 0 1 0 0,2-1-1 0 0,-1 1 0 0 0,1-1 0 0 0,-1-1 1 0 0,2 1-1 0 0,-1-1 0 0 0,0-1 0 0 0,1 0 0 0 0,0 0 1 0 0,0-1-1 0 0,0 0 0 0 0,1 0 0 0 0,-1-1 1 0 0,1 0-1 0 0,-1-1 0 0 0,5 1 12 0 0,38-6-2706 0 0,-17-4-4221 0 0,-22 1-1752 0 0</inkml:trace>
  <inkml:trace contextRef="#ctx0" brushRef="#br0" timeOffset="1515.702">2575 1141 4641 0 0,'0'0'1611'0'0,"0"0"4"0"0,0 0-33 0 0,0 0-61 0 0,0 0-99 0 0,0 0-171 0 0,0 0-255 0 0,0 0-233 0 0,0 0-240 0 0,0 0-211 0 0,0 0-111 0 0,0 0-67 0 0,-27 25-5 0 0,-80 79 39 0 0,75-53 144 0 0,32-43-217 0 0,-1-2-29 0 0,1 0 0 0 0,0 0 0 0 0,0 0 0 0 0,0 0 0 0 0,0 0 0 0 0,1 0 0 0 0,0 0 0 0 0,0 0 0 0 0,1-1 0 0 0,0 1 0 0 0,0 0 0 0 0,0-1 0 0 0,1 1 0 0 0,-1-1 0 0 0,1 0 0 0 0,1 0 0 0 0,-1 0 0 0 0,1 0 0 0 0,0 0 0 0 0,0-1 0 0 0,0 0 1 0 0,0 1-1 0 0,1-2 0 0 0,0 1 0 0 0,-1 0 0 0 0,2-1 0 0 0,-1 0 0 0 0,0 0 0 0 0,1-1-66 0 0,4 1 249 0 0,1 0 0 0 0,-1-1 0 0 0,1-1 0 0 0,-1 0 0 0 0,1 0 0 0 0,0-1 0 0 0,0-1 0 0 0,-1 1 0 0 0,1-2 0 0 0,0 0-249 0 0,5-3 156 0 0,0-1 0 0 0,0 0-1 0 0,-1-2 1 0 0,0 1 0 0 0,0-2 0 0 0,-1 0 0 0 0,0-1 0 0 0,-1 0 0 0 0,0-1 0 0 0,0-1 0 0 0,-1 0 0 0 0,-1-1 0 0 0,0 0 0 0 0,-1 0 0 0 0,2-4-156 0 0,9-7 5 0 0,-2-2 1 0 0,0 0-1 0 0,-1-1 1 0 0,-2-1-1 0 0,-1-1 0 0 0,-1 0 1 0 0,-1 0-1 0 0,-2-2 1 0 0,-1 1-1 0 0,-1-2 1 0 0,-2 1-1 0 0,2-17-5 0 0,-7 36-76 0 0,0 0-1 0 0,0 0 1 0 0,-1-1-1 0 0,-1 1 1 0 0,0 0-1 0 0,0-1 1 0 0,-1 1-1 0 0,-1 0 1 0 0,0 0 0 0 0,-1 0-1 0 0,0 0 1 0 0,-1 0-1 0 0,0 0 1 0 0,-1 1-1 0 0,0 0 1 0 0,-1 0-1 0 0,0 0 1 0 0,-1 1-1 0 0,0-1 1 0 0,-1 2-1 0 0,-1-2 77 0 0,4 8-41 0 0,-1 1 0 0 0,0 0-1 0 0,0 0 1 0 0,0 0-1 0 0,0 1 1 0 0,-1 0 0 0 0,1 0-1 0 0,0 1 1 0 0,-1-1-1 0 0,1 1 1 0 0,0 1 0 0 0,-1-1-1 0 0,1 1 1 0 0,0 0 0 0 0,0 0-1 0 0,-1 1 1 0 0,1 0-1 0 0,0 0 1 0 0,1 1 0 0 0,-1-1-1 0 0,0 1 1 0 0,1 0-1 0 0,-1 1 1 0 0,-2 2 41 0 0,-7 4 8 0 0,2 1 0 0 0,-1 1 1 0 0,2 0-1 0 0,-1 0 0 0 0,2 2 0 0 0,-1-1 1 0 0,2 1-1 0 0,0 1 0 0 0,1 0 0 0 0,0 0 1 0 0,1 1-1 0 0,1 0 0 0 0,1 0 1 0 0,0 1-1 0 0,1 0 0 0 0,1 0 0 0 0,0 0 1 0 0,1 0-1 0 0,1 1 0 0 0,1-1 0 0 0,0 15-8 0 0,4-16 29 0 0,0-1 0 0 0,0 0 1 0 0,2 0-1 0 0,0 0 0 0 0,0 0 0 0 0,1-1 0 0 0,1 0 0 0 0,1 0 0 0 0,0-1 0 0 0,0 0 0 0 0,1 0 0 0 0,1-1 0 0 0,0 0 0 0 0,1-1 1 0 0,0 0-1 0 0,1 0 0 0 0,0-1 0 0 0,1-1 0 0 0,0 0 0 0 0,0-1 0 0 0,1 0 0 0 0,0-1 0 0 0,0-1 0 0 0,1 0 0 0 0,-1-1 0 0 0,2-1-29 0 0,4 3-17 0 0,0-1-1 0 0,0-2 1 0 0,0 0-1 0 0,1-1 0 0 0,0-1 1 0 0,13 0 17 0 0,68-26-4143 0 0,-93 20 2951 0 0,16-10-7025 0 0,-13 6-541 0 0</inkml:trace>
  <inkml:trace contextRef="#ctx0" brushRef="#br0" timeOffset="2341.337">3261 1333 0 0 0,'0'0'1424'0'0,"0"0"807"0"0,0 0 377 0 0,0 0 80 0 0,0 0-331 0 0,0 0-362 0 0,0 0-256 0 0,0 0-276 0 0,0 0-246 0 0,0 0-168 0 0,0 0-152 0 0,0 0-137 0 0,0 0-99 0 0,32 3-88 0 0,99 10-116 0 0,-129-12-434 0 0,1 0-1 0 0,-1-1 1 0 0,1 1-1 0 0,-1-1 1 0 0,0 0-1 0 0,1 0 1 0 0,-1 1-1 0 0,1-2 1 0 0,-1 1-1 0 0,1 0 1 0 0,-1 0-1 0 0,1-1 1 0 0,-1 0-1 0 0,1 1 1 0 0,-1-1-1 0 0,0 0 1 0 0,1 0-1 0 0,-1 0 1 0 0,0 0-1 0 0,0-1 0 0 0,0 1 1 0 0,0-1-1 0 0,0 1 1 0 0,1-2-23 0 0,4-4 107 0 0,10-2-102 0 0,-1-1 1 0 0,-1-1-1 0 0,1-1 0 0 0,-2 0 1 0 0,0-1-1 0 0,0 0 0 0 0,-1-1 0 0 0,-1 0 1 0 0,0-1-1 0 0,-1-1 0 0 0,-1 0 0 0 0,0 0 1 0 0,-1-1-1 0 0,-1 0 0 0 0,-1-1 0 0 0,0 1 1 0 0,-1-2-1 0 0,-1 1 0 0 0,-1 0 1 0 0,0-7-6 0 0,-3 23-31 0 0,0 0 0 0 0,-1 0 1 0 0,1 0-1 0 0,-1 0 0 0 0,0 0 1 0 0,1 0-1 0 0,-1 0 0 0 0,0 0 1 0 0,0-1-1 0 0,0 1 0 0 0,-1 0 1 0 0,1 0-1 0 0,0 0 1 0 0,-1 0-1 0 0,1 0 0 0 0,-1 0 1 0 0,0 0-1 0 0,0 0 0 0 0,1 1 1 0 0,-1-1-1 0 0,0 0 0 0 0,-1 0 1 0 0,1 1-1 0 0,0-1 0 0 0,-1 0 1 0 0,1 1-1 0 0,0-1 1 0 0,-1 1-1 0 0,0 0 0 0 0,1 0 1 0 0,-1-1-1 0 0,0 1 0 0 0,0 0 1 0 0,1 0-1 0 0,-1 1 0 0 0,0-1 1 0 0,0 0-1 0 0,0 1 0 0 0,0-1 1 0 0,0 1-1 0 0,0-1 1 0 0,0 1-1 0 0,0 0 0 0 0,0 0 1 0 0,-1 0-1 0 0,1 0 31 0 0,-5 3-77 0 0,0 0 1 0 0,1 1-1 0 0,-1 0 1 0 0,0 0-1 0 0,1 0 0 0 0,0 1 1 0 0,0 0-1 0 0,1 0 1 0 0,-1 0-1 0 0,1 1 0 0 0,0 0 1 0 0,-3 5 76 0 0,1-3-17 0 0,-1 2 11 0 0,0 0 0 0 0,0 0 0 0 0,1 0-1 0 0,0 1 1 0 0,1 1 0 0 0,0-1 0 0 0,1 1 0 0 0,0 0 0 0 0,1 0 0 0 0,0 0 0 0 0,1 0 0 0 0,0 1 0 0 0,1 0 0 0 0,1-1 0 0 0,0 1 0 0 0,0 0 0 0 0,2 0-1 0 0,-1-1 1 0 0,2 1 0 0 0,0 1 6 0 0,1-5 49 0 0,1-2-1 0 0,1 1 0 0 0,0 0 0 0 0,0-1 0 0 0,0 0 1 0 0,1 0-1 0 0,0 0 0 0 0,0-1 0 0 0,1 0 0 0 0,-1 0 1 0 0,1-1-1 0 0,1 0 0 0 0,-1 0 0 0 0,1 0 0 0 0,0-1 1 0 0,0 0-1 0 0,0-1 0 0 0,0 0 0 0 0,1 0 0 0 0,0-1 1 0 0,-1 0-1 0 0,1 0 0 0 0,0-1 0 0 0,0 0 0 0 0,0-1 1 0 0,0 0-1 0 0,-1 0 0 0 0,1-1 0 0 0,0 0 0 0 0,0 0 1 0 0,0-1-1 0 0,-1 0 0 0 0,1-1 0 0 0,-1 0 0 0 0,7-3-48 0 0,15-8 59 0 0,-1-1-1 0 0,-1-1 0 0 0,0-1 0 0 0,-2-1 0 0 0,0-2 1 0 0,-1 0-1 0 0,0-2 0 0 0,-2-1 0 0 0,-1 0 0 0 0,-1-2 1 0 0,13-20-59 0 0,-27 37-75 0 0,-1 0-1 0 0,0-1 1 0 0,0 0 0 0 0,-1 0 0 0 0,-1 0 0 0 0,1 0 0 0 0,-1-1 0 0 0,-1 1 0 0 0,0-1 0 0 0,0 0 0 0 0,-1 0 0 0 0,0-1 0 0 0,-1 1 0 0 0,0 0 0 0 0,-1 0 0 0 0,0-4 75 0 0,-21 15-895 0 0,14 4 835 0 0,-1 1 0 0 0,1 0-1 0 0,0 1 1 0 0,0 0 0 0 0,1 0-1 0 0,0 0 1 0 0,0 1-1 0 0,1-1 1 0 0,0 1 0 0 0,0 1-1 0 0,-2 5 61 0 0,2-2-8 0 0,0 1 0 0 0,1-1-1 0 0,1 1 1 0 0,-1 0-1 0 0,2 0 1 0 0,0 1 0 0 0,1-1-1 0 0,0 0 1 0 0,1 1 0 0 0,0-1-1 0 0,1 1 9 0 0,0-9 31 0 0,-1-1 0 0 0,1 0 1 0 0,0 0-1 0 0,0 0 0 0 0,1 0 0 0 0,-1 0 0 0 0,1 0 0 0 0,0 0 0 0 0,0 0 0 0 0,0-1 0 0 0,1 1 0 0 0,-1-1 0 0 0,1 0 0 0 0,0 1 1 0 0,-1-1-1 0 0,2 0 0 0 0,-1-1 0 0 0,0 1 0 0 0,0 0 0 0 0,1-1 0 0 0,0 0 0 0 0,-1 0 0 0 0,1 0 0 0 0,0 0 0 0 0,0-1 1 0 0,0 0-1 0 0,0 1 0 0 0,2-1-31 0 0,5 2 157 0 0,-1-1-1 0 0,1 0 1 0 0,0 0 0 0 0,0-1 0 0 0,0-1 0 0 0,0 0 0 0 0,0 0 0 0 0,0-1 0 0 0,0 0-1 0 0,6-3-156 0 0,17-8 127 0 0,-1-1 0 0 0,0-2 0 0 0,-1-2 0 0 0,-1-1 0 0 0,-1-1-1 0 0,-1-1 1 0 0,0-2 0 0 0,-2-1 0 0 0,0-1 0 0 0,15-19-127 0 0,-39 40 0 0 0,6-5-5 0 0,1 0 0 0 0,-2 0 0 0 0,1-1 0 0 0,-1 0 0 0 0,0-1 0 0 0,-1 0 0 0 0,0 0 0 0 0,-1 0 0 0 0,0-1 0 0 0,-1 0 0 0 0,0 0 0 0 0,0-1 0 0 0,-1 1 0 0 0,-1-1 0 0 0,2-8 5 0 0,-5 18-12 0 0,0 1 0 0 0,0-1 0 0 0,0 1 0 0 0,-1-1 0 0 0,1 0-1 0 0,0 1 1 0 0,-1-1 0 0 0,1 1 0 0 0,-1-1 0 0 0,1 1 0 0 0,-1 0 0 0 0,0-1 0 0 0,0 1 0 0 0,0-1-1 0 0,1 1 1 0 0,-1 0 0 0 0,0 0 0 0 0,-1 0 0 0 0,1-1 0 0 0,0 1 0 0 0,0 0 0 0 0,0 0 0 0 0,-1 1 0 0 0,1-1-1 0 0,0 0 1 0 0,-1 0 0 0 0,1 1 0 0 0,-1-1 0 0 0,1 1 0 0 0,-1-1 0 0 0,1 1 0 0 0,-1-1 0 0 0,1 1-1 0 0,-1 0 1 0 0,1 0 0 0 0,-1 0 0 0 0,0 0 0 0 0,1 0 0 0 0,-1 0 0 0 0,1 0 0 0 0,-1 1 0 0 0,1-1 0 0 0,-1 0-1 0 0,-1 1 13 0 0,-69 27-390 0 0,62-21 377 0 0,1 1 0 0 0,-1 0 0 0 0,1 0-1 0 0,1 0 1 0 0,0 1 0 0 0,0 1 0 0 0,0-1 0 0 0,1 1-1 0 0,1 0 1 0 0,0 1 0 0 0,0 0 0 0 0,1 0 0 0 0,0 0-1 0 0,1 0 1 0 0,1 1 0 0 0,-1-1 0 0 0,2 1 0 0 0,0 0-1 0 0,-1 9 14 0 0,3-15 1 0 0,-1 0 0 0 0,1-1-1 0 0,0 1 1 0 0,1 0 0 0 0,-1 0-1 0 0,1 0 1 0 0,0 0 0 0 0,1 0-1 0 0,-1-1 1 0 0,1 1 0 0 0,0 0-1 0 0,1-1 1 0 0,-1 0 0 0 0,1 1-1 0 0,0-1 1 0 0,0 0 0 0 0,1 0-1 0 0,0-1 1 0 0,-1 1 0 0 0,2-1-1 0 0,-1 0 1 0 0,0 0 0 0 0,1 0-1 0 0,0-1 1 0 0,0 1 0 0 0,0-1-1 0 0,12 6 0 0 0,0 0 0 0 0,1-1 0 0 0,0-2 0 0 0,0 1 0 0 0,1-2 0 0 0,0 0 0 0 0,0-2 1 0 0,0 0-1 0 0,0-1 0 0 0,1-1 0 0 0,8 0 0 0 0,76-1-5731 0 0,-59 0-271 0 0,-19 0-4623 0 0</inkml:trace>
  <inkml:trace contextRef="#ctx0" brushRef="#br0" timeOffset="4773.57">106 2452 0 0 0,'0'0'421'0'0,"0"0"530"0"0,0 0 259 0 0,0 0 103 0 0,0 0-19 0 0,0 0-28 0 0,0 0-23 0 0,0 0-46 0 0,0 0-67 0 0,0 0-94 0 0,22-5-78 0 0,71-15-58 0 0,-81 17-515 0 0,0 0 1 0 0,0-1 0 0 0,0 0 0 0 0,0 0-1 0 0,-1-2 1 0 0,0 1 0 0 0,0-1 0 0 0,0-1-1 0 0,-1 0 1 0 0,2-2-386 0 0,17-11 470 0 0,-3 1-277 0 0,-1-1 0 0 0,-1-1 0 0 0,-1-1 0 0 0,-1-1 0 0 0,6-9-193 0 0,1 0 97 0 0,-23 25-115 0 0,1 0 0 0 0,-1 0-1 0 0,0 0 1 0 0,-1-1 0 0 0,0 0 0 0 0,0 0 0 0 0,0 0 0 0 0,-1 0-1 0 0,-1-1 1 0 0,1 0 0 0 0,-1 0 0 0 0,-1 0 0 0 0,2-8 18 0 0,-5 15-64 0 0,0 1 0 0 0,1-1 0 0 0,-1 0 0 0 0,0 1 0 0 0,0-1 0 0 0,-1 0 0 0 0,1 1 0 0 0,0-1 0 0 0,0 1 0 0 0,-1 0 0 0 0,1-1 0 0 0,-1 1 0 0 0,1 0 0 0 0,-1 0 0 0 0,1 0 0 0 0,-1 0 0 0 0,0 0 0 0 0,0 0 0 0 0,1 1 0 0 0,-1-1 0 0 0,0 0 0 0 0,0 1 0 0 0,0-1 0 0 0,0 1 0 0 0,0 0 0 0 0,1 0-1 0 0,-1 0 1 0 0,0 0 0 0 0,0 0 0 0 0,0 0 0 0 0,0 0 0 0 0,0 1 0 0 0,0-1 0 0 0,0 1 0 0 0,0-1 0 0 0,1 1 0 0 0,-1 0 0 0 0,0-1 0 0 0,0 1 0 0 0,1 0 0 0 0,-1 0 0 0 0,1 0 0 0 0,-1 1 0 0 0,1-1 0 0 0,-2 1 64 0 0,-8 6-74 0 0,0 0 1 0 0,0 1-1 0 0,1 0 0 0 0,0 0 0 0 0,1 1 0 0 0,0 0 1 0 0,0 1-1 0 0,1 0 0 0 0,0 0 0 0 0,1 1 0 0 0,1 0 0 0 0,0 0 1 0 0,0 1-1 0 0,1 0 0 0 0,1 0 0 0 0,0 0 0 0 0,1 0 1 0 0,0 1-1 0 0,1-1 0 0 0,1 5 74 0 0,1-15 41 0 0,0 0 0 0 0,0 0 0 0 0,1 0 1 0 0,0 0-1 0 0,-1 0 0 0 0,1 0 0 0 0,0 0 0 0 0,1 0 1 0 0,-1 0-1 0 0,0-1 0 0 0,1 1 0 0 0,0 0 0 0 0,-1-1 0 0 0,1 1 1 0 0,0-1-1 0 0,0 0 0 0 0,0 0 0 0 0,1 1 0 0 0,-1-1 1 0 0,1-1-1 0 0,-1 1 0 0 0,1 0 0 0 0,-1-1 0 0 0,1 1 0 0 0,0-1 1 0 0,0 0-1 0 0,0 0 0 0 0,0 0 0 0 0,0 0 0 0 0,1 0-41 0 0,94 10 1579 0 0,-77-12-1465 0 0,-1 0 0 0 0,1-1 0 0 0,0-1 0 0 0,-1-1 0 0 0,0-1-1 0 0,0-1 1 0 0,0 0 0 0 0,0-2 0 0 0,-1 0 0 0 0,0-1 0 0 0,-1-1 0 0 0,0-1 0 0 0,-1-1 0 0 0,0 0 0 0 0,-1-1 0 0 0,0 0 0 0 0,-1-2 0 0 0,0 0 0 0 0,-2 0-1 0 0,1-2 1 0 0,3-7-114 0 0,-14 21-25 0 0,-1 0-1 0 0,0 1 0 0 0,0-1 0 0 0,0 0 0 0 0,-1 0 0 0 0,1 0 0 0 0,-1-1 0 0 0,0 1 1 0 0,1 0-1 0 0,-2-1 0 0 0,1 1 0 0 0,0 0 0 0 0,0-1 0 0 0,-1 1 0 0 0,0-1 0 0 0,0 1 1 0 0,0-1-1 0 0,0 1 0 0 0,-1-1 0 0 0,1 1 0 0 0,-1-1 0 0 0,0 1 0 0 0,0 0 0 0 0,0-1 1 0 0,-1-1 25 0 0,-1 4-51 0 0,0 0 1 0 0,0 0-1 0 0,0 1 1 0 0,0-1 0 0 0,1 1-1 0 0,-1 0 1 0 0,0 0-1 0 0,0 0 1 0 0,0 0 0 0 0,0 0-1 0 0,0 1 1 0 0,0 0-1 0 0,0-1 1 0 0,0 1 0 0 0,0 0-1 0 0,1 0 1 0 0,-1 0-1 0 0,0 1 1 0 0,1-1 0 0 0,-1 1-1 0 0,1-1 1 0 0,-1 1-1 0 0,1 0 1 0 0,0 0 0 0 0,0 0-1 0 0,0 0 1 0 0,0 1-1 0 0,0-1 1 0 0,0 0 0 0 0,0 1 50 0 0,-45 77-399 0 0,45-76 393 0 0,-1 0 1 0 0,1 0-1 0 0,0 0 1 0 0,1 0 0 0 0,-1 0-1 0 0,1 0 1 0 0,0 1 0 0 0,0-1-1 0 0,0 1 1 0 0,1-1-1 0 0,-1 0 1 0 0,1 1 0 0 0,0-1-1 0 0,0 1 1 0 0,1-1 0 0 0,-1 1-1 0 0,1-1 1 0 0,0 0-1 0 0,0 1 1 0 0,1-1 0 0 0,-1 0-1 0 0,1 0 1 0 0,0 0 0 0 0,0 0-1 0 0,0 0 1 0 0,0 0-1 0 0,1-1 1 0 0,0 1 0 0 0,0-1-1 0 0,0 1 1 0 0,0-1 0 0 0,0 0-1 0 0,1 0 1 0 0,-1-1 0 0 0,1 1-1 0 0,0-1 1 0 0,3 2 5 0 0,5 1 159 0 0,1-1 1 0 0,-1-1-1 0 0,1 0 0 0 0,0 0 1 0 0,0-1-1 0 0,0-1 1 0 0,0 0-1 0 0,0-1 0 0 0,0 0 1 0 0,0-1-1 0 0,0-1 1 0 0,0 0-1 0 0,0-1 0 0 0,0 0 1 0 0,-1-1-1 0 0,1 0 1 0 0,-1-1-1 0 0,0 0 0 0 0,3-3-159 0 0,3-2 83 0 0,0-1 1 0 0,-1-1-1 0 0,0 0 0 0 0,-1-2 0 0 0,0 0 0 0 0,-1 0 0 0 0,0-2 0 0 0,-2 0 0 0 0,0 0 0 0 0,0-1 0 0 0,3-8-83 0 0,-14 23-26 0 0,0 0 1 0 0,0-1 0 0 0,0 1-1 0 0,0 0 1 0 0,-1-1-1 0 0,1 1 1 0 0,-1-1-1 0 0,1 0 1 0 0,-1 0-1 0 0,0 1 1 0 0,0-1-1 0 0,0 0 1 0 0,0 0-1 0 0,-1 0 1 0 0,1 0-1 0 0,-1 0 1 0 0,0 0-1 0 0,0 0 1 0 0,0 0-1 0 0,0 0 1 0 0,0 0-1 0 0,-1 0 1 0 0,0 0-1 0 0,1 0 1 0 0,-1 0-1 0 0,0 0 1 0 0,0 0-1 0 0,0 0 1 0 0,-1 1-1 0 0,1-1 1 0 0,-1 1-1 0 0,0-1 1 0 0,1 1 0 0 0,-1-1-1 0 0,0 1 1 0 0,0 0-1 0 0,-1 0 1 0 0,1 0-1 0 0,0 0 1 0 0,-1 0-1 0 0,1 0 1 0 0,-1 1-1 0 0,1-1 1 0 0,-1 1-1 0 0,0 0 1 0 0,0 0-1 0 0,0 0 1 0 0,0 0-1 0 0,1 0 1 0 0,-1 1-1 0 0,0-1 1 0 0,0 1-1 0 0,0 0 1 0 0,0 0-1 0 0,-3 0 26 0 0,-2 3-61 0 0,0 0 1 0 0,1 0-1 0 0,-1 1 0 0 0,1 0 0 0 0,-1 0 0 0 0,1 1 0 0 0,1 0 1 0 0,-1 0-1 0 0,1 1 0 0 0,0 0 0 0 0,0 0 0 0 0,0 0 0 0 0,-1 4 61 0 0,0-3-81 0 0,0 1-1 0 0,1 1 1 0 0,1-1-1 0 0,-1 1 1 0 0,1 0-1 0 0,1 0 0 0 0,-1 1 1 0 0,2-1-1 0 0,-1 1 1 0 0,1 0-1 0 0,1 0 0 0 0,0 0 1 0 0,0 0-1 0 0,1 0 1 0 0,0 1-1 0 0,1-1 1 0 0,0 3 81 0 0,2-8-59 0 0,-1 0 0 0 0,1-1 1 0 0,0 1-1 0 0,0-1 1 0 0,0 1-1 0 0,1-1 1 0 0,-1 0-1 0 0,1 0 1 0 0,0 0-1 0 0,0 0 1 0 0,0-1-1 0 0,1 1 0 0 0,-1-1 1 0 0,1 0-1 0 0,0 0 1 0 0,0 0-1 0 0,0 0 1 0 0,1-1-1 0 0,-1 0 1 0 0,0 0-1 0 0,1 0 1 0 0,-1 0-1 0 0,1-1 1 0 0,0 1-1 0 0,0-1 59 0 0,47 10-3704 0 0,-18-7-3698 0 0,-24-3 3444 0 0</inkml:trace>
  <inkml:trace contextRef="#ctx0" brushRef="#br0" timeOffset="5139.571">1601 2283 4841 0 0,'0'0'1438'0'0,"0"0"-243"0"0,0 0-101 0 0,0 0-77 0 0,0 0-180 0 0,0 0-195 0 0,0 0-130 0 0,0 0-109 0 0,0 0-86 0 0,0 0-37 0 0,0 0-39 0 0,0 0 31 0 0,-8 32 77 0 0,-19 97 75 0 0,26-128-402 0 0,0 0 0 0 0,0 1 1 0 0,1-1-1 0 0,-1 0 1 0 0,0 0-1 0 0,1 1 1 0 0,-1-1-1 0 0,1 0 0 0 0,0 1 1 0 0,-1-1-1 0 0,1 1 1 0 0,0-1-1 0 0,0 1 0 0 0,0-1 1 0 0,0 0-1 0 0,0 1 1 0 0,0-1-1 0 0,0 1 0 0 0,0-1 1 0 0,1 1-1 0 0,-1-1 1 0 0,1 0-1 0 0,-1 1 1 0 0,1-1-1 0 0,-1 0 0 0 0,1 0 1 0 0,0 1-1 0 0,0-1 1 0 0,-1 0-1 0 0,1 0 0 0 0,0 0 1 0 0,0 0-1 0 0,0 0 1 0 0,0 0-1 0 0,0 0 0 0 0,1 0 1 0 0,-1 0-1 0 0,0 0 1 0 0,0-1-23 0 0,5 3 213 0 0,-1 0-34 0 0,-1-1 1 0 0,1 0-1 0 0,-1 0 1 0 0,1 0 0 0 0,0-1-1 0 0,0 1 1 0 0,0-1 0 0 0,0 0-1 0 0,0-1 1 0 0,0 1 0 0 0,0-1-1 0 0,1 0 1 0 0,-1 0 0 0 0,0-1-1 0 0,0 1 1 0 0,0-1-1 0 0,0 0 1 0 0,0-1 0 0 0,0 1-1 0 0,-1-1 1 0 0,1 0 0 0 0,0 0-1 0 0,-1-1 1 0 0,1 1 0 0 0,-1-1-1 0 0,0 0 1 0 0,0 0 0 0 0,0 0-1 0 0,0-1 1 0 0,0 1 0 0 0,-1-1-1 0 0,0 0 1 0 0,0 0-1 0 0,0 0 1 0 0,0-1 0 0 0,0 1-1 0 0,-1-1 1 0 0,0 1 0 0 0,0-1-1 0 0,0 0 1 0 0,-1 0 0 0 0,1 0-1 0 0,-1 0 1 0 0,0-2-180 0 0,0 3-29 0 0,1 0 0 0 0,-1 0-1 0 0,0 0 1 0 0,-1 0 0 0 0,1-1 0 0 0,-1 1 0 0 0,1 0 0 0 0,-2-1 0 0 0,1 1-1 0 0,0 0 1 0 0,-1-1 0 0 0,1 1 0 0 0,-1 0 0 0 0,0 0 0 0 0,-1-1-1 0 0,1 1 1 0 0,-1 0 0 0 0,0 0 0 0 0,0 1 0 0 0,0-1 0 0 0,0 0 0 0 0,-1 1-1 0 0,1-1 1 0 0,-1 1 0 0 0,0 0 0 0 0,0 0 0 0 0,0 0 0 0 0,-1-1 29 0 0,-60-19-3632 0 0,18 21-5990 0 0,31 2 839 0 0</inkml:trace>
  <inkml:trace contextRef="#ctx0" brushRef="#br0" timeOffset="7375.57">621 445 0 0 0,'0'0'887'0'0,"0"0"269"0"0,0 0 2 0 0,0 0-95 0 0,0 0-89 0 0,18 3-23 0 0,53 5 11 0 0,-25-25 885 0 0,81-98 1486 0 0,-93 78-3348 0 0,-1-2 1 0 0,-2-1 0 0 0,-2-1-1 0 0,5-11 15 0 0,-33 51-101 0 0,0 0-1 0 0,0 0 1 0 0,1 0-1 0 0,-1 0 0 0 0,0 0 1 0 0,0 0-1 0 0,0 0 1 0 0,0-1-1 0 0,0 1 1 0 0,0 0-1 0 0,0-1 0 0 0,-1 1 1 0 0,1 0-1 0 0,0-1 1 0 0,-1 1-1 0 0,1-1 1 0 0,-1 1-1 0 0,0-1 1 0 0,1 1-1 0 0,-1-1 0 0 0,0 0 1 0 0,0 1-1 0 0,0-1 1 0 0,0 1-1 0 0,0-1 1 0 0,0 1-1 0 0,-1-1 0 0 0,1 1 1 0 0,0-1-1 0 0,-1 1 1 0 0,1-1-1 0 0,-1 1 1 0 0,0-1-1 0 0,1 1 0 0 0,-1 0 1 0 0,0-1-1 0 0,0 1 1 0 0,0 0-1 0 0,0-1 1 0 0,0 1-1 0 0,0 0 1 0 0,0 0-1 0 0,0 0 0 0 0,0 0 1 0 0,-1 0-1 0 0,1 0 1 0 0,0 1-1 0 0,-1-1 1 0 0,1 0-1 0 0,-1 1 0 0 0,1-1 1 0 0,-1 1-1 0 0,1-1 1 0 0,-1 1-1 0 0,1 0 1 0 0,-1-1-1 0 0,1 1 0 0 0,-1 0 1 0 0,1 0-1 0 0,-1 0 1 0 0,1 0-1 0 0,-1 0 1 0 0,-1 1 101 0 0,-72 57-4446 0 0,60-42 4040 0 0,2-3 370 0 0,1 2 1 0 0,0 0-1 0 0,1 0 1 0 0,0 1-1 0 0,1 0 1 0 0,1 1-1 0 0,1 0 0 0 0,1 0 1 0 0,-2 5 35 0 0,8-17 62 0 0,0-1 1 0 0,-1 0-1 0 0,2 0 1 0 0,-1 0-1 0 0,0 1 1 0 0,1-1-1 0 0,0 0 1 0 0,0 0-1 0 0,0 1 1 0 0,1-1 0 0 0,-1 0-1 0 0,1 0 1 0 0,0 1-1 0 0,0-1 1 0 0,1 0-1 0 0,-1 0 1 0 0,1 0-1 0 0,0 0 1 0 0,0-1-1 0 0,0 1 1 0 0,0 0-1 0 0,1-1 1 0 0,0 1-1 0 0,0 0-62 0 0,2 0 337 0 0,0 1-1 0 0,0-1 1 0 0,1-1-1 0 0,-1 1 0 0 0,1-1 1 0 0,0 0-1 0 0,0 0 1 0 0,0 0-1 0 0,0-1 0 0 0,0 0 1 0 0,0 0-1 0 0,1-1 1 0 0,-1 0-1 0 0,0 0 1 0 0,6 0-337 0 0,10 0 908 0 0,0-1 0 0 0,0-1 1 0 0,0-1-1 0 0,0-1 0 0 0,0 0 0 0 0,0-2 1 0 0,13-5-909 0 0,-8 0 248 0 0,0-1 0 0 0,-1 0 1 0 0,0-3-1 0 0,-1 0 0 0 0,0-1 0 0 0,-2-1 1 0 0,0-2-1 0 0,20-18-248 0 0,-41 34 8 0 0,5-3 5 0 0,0 0 0 0 0,0-1 0 0 0,-1 1 0 0 0,0-1 0 0 0,0-1 0 0 0,0 1 0 0 0,-1-1 0 0 0,0 0-1 0 0,0 0 1 0 0,-1 0 0 0 0,0-1 0 0 0,0 0 0 0 0,-1 0 0 0 0,0 0 0 0 0,0 0 0 0 0,-1 0 0 0 0,0 0-1 0 0,-1-1 1 0 0,1-4-13 0 0,-2 12-10 0 0,0 0 0 0 0,-1 0-1 0 0,1 0 1 0 0,0 1-1 0 0,0-1 1 0 0,-1 0 0 0 0,1 0-1 0 0,-1 0 1 0 0,1 0-1 0 0,-1 1 1 0 0,1-1-1 0 0,-1 0 1 0 0,1 0 0 0 0,-1 1-1 0 0,0-1 1 0 0,1 1-1 0 0,-1-1 1 0 0,0 0 0 0 0,0 1-1 0 0,1-1 1 0 0,-1 1-1 0 0,0 0 1 0 0,0-1 0 0 0,0 1-1 0 0,0 0 1 0 0,0-1-1 0 0,1 1 1 0 0,-1 0-1 0 0,0 0 1 0 0,0 0 0 0 0,0 0-1 0 0,0 0 1 0 0,0 0-1 0 0,0 0 1 0 0,0 0 0 0 0,0 0-1 0 0,0 0 1 0 0,1 0-1 0 0,-1 1 1 0 0,0-1 0 0 0,0 0-1 0 0,0 1 1 0 0,0-1-1 0 0,0 0 1 0 0,1 1-1 0 0,-2 0 11 0 0,-37 20-466 0 0,32-13 450 0 0,0-1 1 0 0,1 1 0 0 0,0 0-1 0 0,1 1 1 0 0,0-1 0 0 0,0 1-1 0 0,0 0 1 0 0,1 1-1 0 0,1-1 1 0 0,0 1 0 0 0,0-1-1 0 0,0 1 1 0 0,2 0 0 0 0,-1 0-1 0 0,1 0 1 0 0,0 0-1 0 0,1 5 16 0 0,1-9 51 0 0,0 0-1 0 0,-1-1 1 0 0,2 1-1 0 0,-1-1 1 0 0,1 1-1 0 0,0-1 0 0 0,0 1 1 0 0,0-1-1 0 0,1 0 1 0 0,0 0-1 0 0,0 0 1 0 0,0 0-1 0 0,0-1 0 0 0,1 1 1 0 0,0-1-1 0 0,0 0 1 0 0,0 0-1 0 0,1 0 1 0 0,-1-1-1 0 0,1 0 0 0 0,0 0 1 0 0,-1 0-1 0 0,2 0 1 0 0,-1 0-1 0 0,0-1 1 0 0,0 0-1 0 0,1 0 0 0 0,-1-1 1 0 0,1 0-1 0 0,0 0 1 0 0,-1 0-1 0 0,1 0 0 0 0,0-1 1 0 0,-1 0-1 0 0,1 0 1 0 0,0-1-1 0 0,3 0-50 0 0,131-14 1798 0 0,-103 1-1597 0 0,-1-1 0 0 0,0-2 0 0 0,-1-2 0 0 0,-1-1 0 0 0,0-1 0 0 0,-2-2 0 0 0,-1-1 0 0 0,0-2-201 0 0,-23 20 21 0 0,-1-1 1 0 0,1 1-1 0 0,-1-1 0 0 0,-1 0 0 0 0,1-1 0 0 0,-1 0 0 0 0,-1 0 0 0 0,1 0 1 0 0,-1 0-1 0 0,-1-1 0 0 0,1 0 0 0 0,-2 0 0 0 0,1 0 0 0 0,-1-1 0 0 0,0 1 1 0 0,-1-1-1 0 0,-1 0 0 0 0,1 1 0 0 0,-1-1 0 0 0,-1 0 0 0 0,0-5-21 0 0,-2 13 5 0 0,0 0 1 0 0,-1-1-1 0 0,1 1 0 0 0,-1 0 0 0 0,0 0 0 0 0,0 1 0 0 0,1-1 0 0 0,-1 0 0 0 0,0 1 0 0 0,0 0 0 0 0,-1 0 0 0 0,1 0 0 0 0,0 0 0 0 0,0 0 0 0 0,0 1 1 0 0,-1-1-1 0 0,1 1 0 0 0,0 0 0 0 0,-1 0 0 0 0,1 0 0 0 0,0 0 0 0 0,0 1 0 0 0,-1-1 0 0 0,1 1 0 0 0,0 0 0 0 0,0 0 0 0 0,0 0 0 0 0,0 1 1 0 0,0-1-1 0 0,0 0 0 0 0,-1 2-5 0 0,-9 5 16 0 0,0 0 1 0 0,1 1-1 0 0,1 0 1 0 0,-1 1 0 0 0,1 1-1 0 0,1 0 1 0 0,0 0-1 0 0,0 1 1 0 0,2 0-1 0 0,-1 0 1 0 0,1 1 0 0 0,1 0-1 0 0,0 1 1 0 0,1 0-1 0 0,1 0 1 0 0,0 0 0 0 0,1 1-1 0 0,0-1 1 0 0,1 1-1 0 0,1 0 1 0 0,0 0-17 0 0,2-8 21 0 0,0-1 0 0 0,0 1 0 0 0,1-1-1 0 0,0 1 1 0 0,0-1 0 0 0,1 1 0 0 0,-1-1 0 0 0,1 1 0 0 0,1-1 0 0 0,-1 0 0 0 0,1 0 0 0 0,0 0 0 0 0,0-1-1 0 0,1 1 1 0 0,0-1 0 0 0,0 0 0 0 0,0 0 0 0 0,1 0 0 0 0,-1 0 0 0 0,1-1 0 0 0,0 1 0 0 0,1-2 0 0 0,-1 1-1 0 0,1 0 1 0 0,-1-1 0 0 0,1 0 0 0 0,0 0 0 0 0,0-1-21 0 0,8 4-10 0 0,1-1-1 0 0,-1 0 1 0 0,1-1-1 0 0,-1-1 1 0 0,1 0 0 0 0,0-1-1 0 0,0-1 1 0 0,0 0-1 0 0,1-1 1 0 0,-1 0 0 0 0,11-3 10 0 0,22-10-1956 0 0,-17 2-3512 0 0,-21 7 1402 0 0,1 0-5777 0 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21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1221 1151 0 0 0,'41'-68'0'0'0,"-3"15"0"0"0,-18 38 69 0 0,-20 15 374 0 0,0 0 463 0 0,-2 42 6932 0 0,-4-1-3330 0 0,2-23-4089 0 0,-1 0 1 0 0,-1 0 0 0 0,-1 0-1 0 0,0-1 1 0 0,-1 0-1 0 0,-1 0 1 0 0,-1-1-1 0 0,0 0 1 0 0,-2 1-420 0 0,-9 11 191 0 0,-1 0 1 0 0,-1-2 0 0 0,-2 0 0 0 0,0-2-1 0 0,-2 0 1 0 0,0-2 0 0 0,-2-1 0 0 0,0-2-1 0 0,-30 16-191 0 0,42-27 85 0 0,0 0-1 0 0,0-1 1 0 0,0-1-1 0 0,-1 0 0 0 0,0-1 1 0 0,0-1-1 0 0,0-1 1 0 0,0-1-1 0 0,-1 0 0 0 0,1-1 1 0 0,-10-2-85 0 0,24 1 39 0 0,0-1 0 0 0,0 0 1 0 0,1 0-1 0 0,-1 0 0 0 0,0 0 1 0 0,1 0-1 0 0,-1-1 1 0 0,1 0-1 0 0,-1 0 0 0 0,1 0 1 0 0,0 0-1 0 0,0 0 0 0 0,0-1 1 0 0,0 1-1 0 0,0-1 1 0 0,0 0-1 0 0,1 0 0 0 0,-1 0 1 0 0,1 0-1 0 0,0 0 0 0 0,0 0 1 0 0,0-1-1 0 0,0 1 0 0 0,1-1 1 0 0,0 0-1 0 0,-1 1 1 0 0,1-1-1 0 0,0 0 0 0 0,1 0 1 0 0,-1 1-1 0 0,1-4-39 0 0,-2-3 18 0 0,2-1 0 0 0,-1 1 0 0 0,1-1 0 0 0,1 0 0 0 0,0 1 0 0 0,1-1 0 0 0,0 1 0 0 0,0-1-1 0 0,1 1 1 0 0,0 0 0 0 0,1 0-18 0 0,3-6 32 0 0,0 1 1 0 0,1-1-1 0 0,1 1 0 0 0,0 1 0 0 0,1 0 0 0 0,0 0 1 0 0,1 1-1 0 0,1 1 0 0 0,0-1 0 0 0,0 2 0 0 0,2 0 1 0 0,-1 0-1 0 0,1 1 0 0 0,8-3-32 0 0,-16 12 13 0 0,0 0 1 0 0,-1 0-1 0 0,1 1 0 0 0,0 0 0 0 0,0 0 1 0 0,-1 0-1 0 0,1 1 0 0 0,0 0 0 0 0,0 0 1 0 0,-1 1-1 0 0,1-1 0 0 0,-1 1 0 0 0,0 0 1 0 0,1 1-1 0 0,-1-1 0 0 0,0 1 1 0 0,0 0-1 0 0,0 0 0 0 0,-1 1 0 0 0,1-1 1 0 0,-1 1-1 0 0,0 0 0 0 0,0 0 0 0 0,0 1 1 0 0,0-1-1 0 0,-1 1 0 0 0,0 0 0 0 0,2 3-13 0 0,14 12 104 0 0,6 3 43 0 0,0-1 1 0 0,2-1-1 0 0,0-1 1 0 0,1-2-1 0 0,9 4-147 0 0,146 51 1065 0 0,-129-50-1000 0 0,-45-11-2950 0 0,-5-2-8117 0 0,-2-7 485 0 0</inkml:trace>
  <inkml:trace contextRef="#ctx0" brushRef="#br0" timeOffset="848">1802 1299 0 0 0,'0'0'1118'0'0,"0"0"386"0"0,0 0 164 0 0,0 0 70 0 0,0 0-76 0 0,0 0-214 0 0,0 0-230 0 0,0 0-190 0 0,0 0-143 0 0,0 0-65 0 0,0 0-95 0 0,0 0-112 0 0,0 0-73 0 0,-20 11-98 0 0,-64 38-74 0 0,30 1 240 0 0,45-34-465 0 0,3-7-36 0 0,0 1 0 0 0,1 0 0 0 0,0 1 0 0 0,0-1 1 0 0,1 1-1 0 0,1 0 0 0 0,0 0 0 0 0,0 1 1 0 0,1-1-1 0 0,0 0 0 0 0,1 1 0 0 0,1 0 0 0 0,0-1 1 0 0,0 1-1 0 0,1 3-107 0 0,1-10 61 0 0,0-1 1 0 0,-1 0-1 0 0,2 0 0 0 0,-1 0 1 0 0,0 0-1 0 0,1-1 1 0 0,-1 1-1 0 0,1 0 0 0 0,0-1 1 0 0,1 0-1 0 0,-1 0 1 0 0,0 0-1 0 0,1 0 0 0 0,0 0 1 0 0,-1-1-1 0 0,1 0 0 0 0,0 0 1 0 0,0 0-1 0 0,1 0 1 0 0,-1 0-1 0 0,0-1 0 0 0,0 0 1 0 0,1 0-1 0 0,-1 0 1 0 0,1 0-1 0 0,-1-1 0 0 0,1 0 1 0 0,-1 0-1 0 0,1 0 1 0 0,-1 0-1 0 0,1-1-61 0 0,13-2 234 0 0,-1 0 1 0 0,1-2 0 0 0,-1 0-1 0 0,0-1 1 0 0,-1 0-1 0 0,0-2 1 0 0,0 0-1 0 0,0-1 1 0 0,-1 0-1 0 0,0-1 1 0 0,-1-1-1 0 0,0 0 1 0 0,-1-1-1 0 0,6-8-234 0 0,13-5 128 0 0,-1-2-1 0 0,-1-1 1 0 0,-2-1-1 0 0,-1-2 0 0 0,-1-1 1 0 0,-2 0-1 0 0,-1-2 1 0 0,-1-1-1 0 0,10-26-127 0 0,-25 40-48 0 0,0 1-1 0 0,-2-2 1 0 0,-1 1-1 0 0,0 0 1 0 0,-2-1-1 0 0,0 0 1 0 0,-1 0-1 0 0,-2 1 1 0 0,0-1-1 0 0,-1 0 1 0 0,-1 1 0 0 0,-1-1-1 0 0,-1 1 1 0 0,-1 0-1 0 0,-1 0 1 0 0,-1 1-1 0 0,-1 0 1 0 0,0 0-1 0 0,-1 1 1 0 0,-2 1-1 0 0,0-1 1 0 0,0 2-1 0 0,-5-4 49 0 0,13 16-11 0 0,0-1 0 0 0,-1 1-1 0 0,1 0 1 0 0,-1 0 0 0 0,0 1 0 0 0,-1-1-1 0 0,1 1 1 0 0,-1 0 0 0 0,0 1-1 0 0,0-1 1 0 0,0 1 0 0 0,-1 0 0 0 0,1 1-1 0 0,0-1 1 0 0,-1 1 0 0 0,0 1-1 0 0,0-1 1 0 0,1 1 0 0 0,-1 0 0 0 0,0 1-1 0 0,0 0 1 0 0,0 0 0 0 0,0 0-1 0 0,0 1 1 0 0,0 0 0 0 0,1 0 0 0 0,-1 1-1 0 0,0 0 1 0 0,1 0 0 0 0,-1 0-1 0 0,1 1 1 0 0,0 0 0 0 0,-1 1 0 0 0,2-1-1 0 0,-1 1 1 0 0,0 0 0 0 0,1 0 0 0 0,-1 1-1 0 0,-3 4 12 0 0,0 8 21 0 0,0 0 0 0 0,1 0 0 0 0,1 1-1 0 0,1 1 1 0 0,0-1 0 0 0,2 1 0 0 0,0 0 0 0 0,1 0-1 0 0,0 0 1 0 0,2 0 0 0 0,0 0 0 0 0,2 0 0 0 0,0 1-1 0 0,1-1 1 0 0,1 3-21 0 0,2 3 82 0 0,1 0 0 0 0,1 0 0 0 0,1-1-1 0 0,1-1 1 0 0,1 1 0 0 0,1-1 0 0 0,2-1 0 0 0,0 0-1 0 0,1-1 1 0 0,1 0 0 0 0,0-2 0 0 0,2 1 0 0 0,0-2-1 0 0,2 0 1 0 0,8 5-82 0 0,67 44 314 0 0,-24-46-1728 0 0,-55-23-3250 0 0,-1-1-4000 0 0,-9 2-1361 0 0</inkml:trace>
  <inkml:trace contextRef="#ctx0" brushRef="#br0" timeOffset="1276.614">2762 978 464 0 0,'0'0'1848'0'0,"0"0"-159"0"0,0 0-34 0 0,0 0 47 0 0,0 0 78 0 0,0 0-17 0 0,0 0-47 0 0,0 0-130 0 0,0 0-287 0 0,0 0-287 0 0,0 0-282 0 0,0 0-229 0 0,0 0-125 0 0,-31 22-62 0 0,-96 72-22 0 0,124-92-270 0 0,-1 0 0 0 0,1 0 0 0 0,-1 1 1 0 0,1-1-1 0 0,0 1 0 0 0,0 0 0 0 0,0 0 0 0 0,0 0 1 0 0,1 1-1 0 0,-1-1 0 0 0,1 1 0 0 0,0-1 0 0 0,0 1 1 0 0,0 0-1 0 0,0-1 0 0 0,1 1 0 0 0,-1 0 0 0 0,1 0 1 0 0,0 1-23 0 0,-2 9 98 0 0,-2 2-21 0 0,2 0 0 0 0,0 0 1 0 0,0 0-1 0 0,1 1 0 0 0,1-1 0 0 0,1 1 1 0 0,1-1-1 0 0,0 1 0 0 0,1-1 0 0 0,0 0 1 0 0,2 1-1 0 0,3 10-77 0 0,-5-20 73 0 0,0 0 0 0 0,1 0 0 0 0,0 0-1 0 0,0 0 1 0 0,0-1 0 0 0,1 0 0 0 0,0 1 0 0 0,0-1 0 0 0,1-1 0 0 0,-1 1 0 0 0,1-1-1 0 0,1 0 1 0 0,-1 0 0 0 0,1 0 0 0 0,-1-1 0 0 0,1 1 0 0 0,1-2 0 0 0,-1 1 0 0 0,0-1-1 0 0,1 0 1 0 0,0 0 0 0 0,0 0 0 0 0,0-1 0 0 0,0 0 0 0 0,0-1 0 0 0,0 1 0 0 0,0-2 0 0 0,1 1-1 0 0,3-1-72 0 0,-3 1 149 0 0,0-1 0 0 0,-1 0-1 0 0,1-1 1 0 0,0 1 0 0 0,-1-1-1 0 0,1-1 1 0 0,-1 0 0 0 0,0 0-1 0 0,1 0 1 0 0,-1-1 0 0 0,0 0-1 0 0,0 0 1 0 0,0-1-149 0 0,13-9 128 0 0,-1 0 0 0 0,-1-1 0 0 0,0-1 0 0 0,-1 0 0 0 0,-1-1 0 0 0,0-1 0 0 0,-2-1 0 0 0,0 0 0 0 0,0-1 0 0 0,-2 0 0 0 0,0-1 0 0 0,-2-1 0 0 0,0 1 0 0 0,-1-2 0 0 0,5-17-128 0 0,-12 30-22 0 0,-1-1 0 0 0,0 0-1 0 0,0 0 1 0 0,-1 1 0 0 0,-1-1-1 0 0,1 0 1 0 0,-2 0 0 0 0,1 1-1 0 0,-1-1 1 0 0,-1 1 0 0 0,1-1-1 0 0,-2 1 1 0 0,1 0 0 0 0,-2-1 22 0 0,1 1-126 0 0,-1 1 1 0 0,0 0 0 0 0,0 0-1 0 0,-1 0 1 0 0,0 1 0 0 0,-1 0-1 0 0,0 0 1 0 0,0 1 0 0 0,0-1-1 0 0,-1 1 1 0 0,0 1 0 0 0,0 0-1 0 0,0 0 1 0 0,0 0 0 0 0,-1 1-1 0 0,0 1 1 0 0,0-1 0 0 0,0 1-1 0 0,0 1 1 0 0,-1 0 0 0 0,-6-1 125 0 0,3 2-511 0 0,0 0 1 0 0,0 1 0 0 0,0 0-1 0 0,-1 1 1 0 0,1 1-1 0 0,0 0 1 0 0,0 0 0 0 0,0 2-1 0 0,1 0 1 0 0,-1 0 0 0 0,-4 3 510 0 0,-77 43-10170 0 0,68-34 2758 0 0</inkml:trace>
  <inkml:trace contextRef="#ctx0" brushRef="#br0" timeOffset="1545.7">2404 1310 968 0 0,'0'0'2747'0'0,"0"0"-67"0"0,0 0-98 0 0,0 0-177 0 0,0 0-333 0 0,0 0-373 0 0,0 0-238 0 0,32-22-171 0 0,98-65-135 0 0,-46 34 1392 0 0,-81 51-2482 0 0,2-1 0 0 0,-1 1 0 0 0,0 0 0 0 0,0 0-1 0 0,1 0 1 0 0,-1 1 0 0 0,1-1 0 0 0,-1 1 0 0 0,1 0 0 0 0,0 0 0 0 0,-1 1 0 0 0,1-1 0 0 0,0 1 0 0 0,0 0-1 0 0,-1 1 1 0 0,1-1 0 0 0,0 1 0 0 0,-1 0 0 0 0,1 0 0 0 0,0 0 0 0 0,-1 1 0 0 0,1-1 0 0 0,-1 1 0 0 0,0 0 0 0 0,0 0-1 0 0,0 1 1 0 0,0 0 0 0 0,0-1 0 0 0,0 1 0 0 0,3 3-65 0 0,2 8 24 0 0,2-2-1 0 0,-1 1 1 0 0,1-2-1 0 0,1 1 1 0 0,0-1-1 0 0,1-1 1 0 0,0 0 0 0 0,0-1-1 0 0,1-1 1 0 0,0 0-1 0 0,1-1 1 0 0,0 0-1 0 0,0-1 1 0 0,0-1-1 0 0,1 0 1 0 0,0-1 0 0 0,0-1-1 0 0,0 0 1 0 0,0-1-1 0 0,0-1 1 0 0,11-1-24 0 0,56-29-1016 0 0,-58 14-3486 0 0,-3-2-6004 0 0,-18 13 2482 0 0</inkml:trace>
  <inkml:trace contextRef="#ctx0" brushRef="#br0" timeOffset="4380.649">470 537 0 0 0,'0'0'379'0'0,"0"0"848"0"0,0 0 360 0 0,0 0 42 0 0,0 0-118 0 0,0 0-137 0 0,0 0-170 0 0,0 0-150 0 0,0 0-98 0 0,-12-12-85 0 0,-36-35-32 0 0,10 34 1514 0 0,30 15-1968 0 0,1 0-309 0 0,0 1-1 0 0,1 0 1 0 0,-1 1 0 0 0,0-1 0 0 0,1 2 0 0 0,0-1 0 0 0,0 0 0 0 0,0 1 0 0 0,1 0 0 0 0,0 1-1 0 0,-1-1 1 0 0,2 1 0 0 0,-1 0 0 0 0,1 0 0 0 0,0 0 0 0 0,0 1 0 0 0,1 0 0 0 0,-1-1 0 0 0,2 1 0 0 0,-1 0-1 0 0,1 0 1 0 0,-1 4-76 0 0,-6 18 114 0 0,1 0-1 0 0,2 1 1 0 0,0 0-1 0 0,2 1 1 0 0,2-1-1 0 0,0 0 0 0 0,2 1 1 0 0,2-1-1 0 0,1 1 1 0 0,1-1-1 0 0,1 0 1 0 0,2 0-1 0 0,1-1 1 0 0,6 16-114 0 0,93 252 800 0 0,30 107 17 0 0,-127-362-595 0 0,-3 1-1 0 0,-1-1 0 0 0,-1 1 1 0 0,-3 0-1 0 0,-2 18-221 0 0,-2-44 62 0 0,-1 0 0 0 0,-1 0 0 0 0,-1 0 0 0 0,0-1 0 0 0,-1 1-1 0 0,0-1 1 0 0,-2-1 0 0 0,0 1 0 0 0,0-1 0 0 0,-2-1 0 0 0,0 0 0 0 0,0 0 0 0 0,-1-1-1 0 0,-1 0 1 0 0,0-1 0 0 0,-1 0 0 0 0,0-1 0 0 0,-1 0 0 0 0,0-1 0 0 0,-1-1 0 0 0,0 0-1 0 0,0-1 1 0 0,-1-1 0 0 0,0-1 0 0 0,0 0 0 0 0,-1 0 0 0 0,1-2 0 0 0,-14 2-62 0 0,21-5-98 0 0,-1 0 1 0 0,0 0-1 0 0,0-1 1 0 0,0 0-1 0 0,0-1 1 0 0,0 0-1 0 0,0-1 1 0 0,1 0-1 0 0,-1 0 0 0 0,1-1 1 0 0,-1 0-1 0 0,1-1 1 0 0,-5-2 97 0 0,-21-24-4436 0 0,11-13-5602 0 0,21 28 2696 0 0</inkml:trace>
  <inkml:trace contextRef="#ctx0" brushRef="#br0" timeOffset="21405.646">698 2326 0 0 0,'0'0'160'0'0,"-6"-1"137"0"0,-18-1 60 0 0,-3 34 1292 0 0,21-21-1218 0 0,0-1-1 0 0,1 1 0 0 0,0 0 1 0 0,1 0-1 0 0,1 0 1 0 0,0 1-1 0 0,0 0 0 0 0,1-1 1 0 0,0 1-1 0 0,1 0 1 0 0,1 4-431 0 0,13 125 2335 0 0,-12-137-2204 0 0,1 1 0 0 0,-1 0 0 0 0,1-1 0 0 0,0 0 0 0 0,0 1 0 0 0,1-1 0 0 0,-1 0 0 0 0,1 0 0 0 0,0 0 0 0 0,0-1 0 0 0,1 1 0 0 0,-1-1 0 0 0,1 0 0 0 0,-1 0 0 0 0,1 0 0 0 0,0 0 0 0 0,0 0 0 0 0,0-1 0 0 0,1 0 0 0 0,-1 0 0 0 0,1 0 0 0 0,-1 0 0 0 0,1-1 0 0 0,-1 0 0 0 0,1 0 0 0 0,0 0 0 0 0,0 0 1 0 0,1-1-133 0 0,16-1 355 0 0,0-2 0 0 0,0-1 0 0 0,0-1 0 0 0,0 0 0 0 0,0-2 0 0 0,-1 0 0 0 0,0-2 0 0 0,-1 0-1 0 0,0-1 1 0 0,0-1 0 0 0,-1-1 0 0 0,-1-1 0 0 0,0 0 0 0 0,-1-2 0 0 0,0 0 0 0 0,-1 0-1 0 0,13-18-353 0 0,-20 26 75 0 0,-1-1-1 0 0,0-1 1 0 0,0 0-1 0 0,-1 0 1 0 0,0 0-1 0 0,0 0 1 0 0,-1-1-1 0 0,0-1 1 0 0,-1 1-1 0 0,0-1 1 0 0,-1 1-1 0 0,0-1 1 0 0,-1 0-1 0 0,0-1 1 0 0,-1 1-1 0 0,0-1 1 0 0,-1 1-1 0 0,0-1 1 0 0,-1 1-1 0 0,0-6-74 0 0,-4 10-74 0 0,0 0 0 0 0,-1 0 0 0 0,0 0 0 0 0,0 1 0 0 0,0 0 0 0 0,-1 0 0 0 0,0 1 0 0 0,0-1 1 0 0,0 1-1 0 0,-1 0 0 0 0,1 1 0 0 0,-1 0 0 0 0,0 0 0 0 0,-1 0 0 0 0,1 1 0 0 0,-1 0 0 0 0,1 0 0 0 0,-1 1 0 0 0,0 0 0 0 0,0 1 0 0 0,0-1 0 0 0,-1 1 74 0 0,-16-4-694 0 0,-1 1 0 0 0,0 1 1 0 0,0 2-1 0 0,0 0 0 0 0,0 2 0 0 0,-1 0 0 0 0,1 2 1 0 0,1 1-1 0 0,-1 1 0 0 0,-3 2 694 0 0,3 0-1836 0 0,1 2 0 0 0,0 1 0 0 0,0 1 1 0 0,1 0-1 0 0,0 2 0 0 0,-2 3 1836 0 0,4-1-1127 0 0</inkml:trace>
  <inkml:trace contextRef="#ctx0" brushRef="#br0" timeOffset="21854.647">505 2632 0 0 0,'0'0'764'0'0,"0"0"571"0"0,0 0 211 0 0,0 0 138 0 0,0 0 79 0 0,0 0-62 0 0,0 0-148 0 0,0 0-192 0 0,0 0-231 0 0,0 0-212 0 0,0 0-149 0 0,0 0-92 0 0,0 0-65 0 0,24-26-39 0 0,74-76-22 0 0,-34 58 490 0 0,-51 42-840 0 0,-11 1-169 0 0,0 1 1 0 0,0-1 0 0 0,0 0-1 0 0,1 0 1 0 0,-1 1 0 0 0,0-1-1 0 0,0 1 1 0 0,1 0 0 0 0,-1-1 0 0 0,0 1-1 0 0,0 0 1 0 0,1 0 0 0 0,-1 1-1 0 0,0-1 1 0 0,1 0 0 0 0,-1 1 0 0 0,0 0-1 0 0,0-1 1 0 0,0 1 0 0 0,0 0-1 0 0,0 0 1 0 0,0 0 0 0 0,0 0-1 0 0,0 0 1 0 0,0 1 0 0 0,0-1 0 0 0,0 1-1 0 0,-1-1 1 0 0,1 1 0 0 0,0 0-1 0 0,-1-1 1 0 0,0 1 0 0 0,1 0 0 0 0,-1 0-1 0 0,0 0 1 0 0,0 0 0 0 0,0 0-1 0 0,0 0 1 0 0,0 0 0 0 0,0 2-33 0 0,11 36 601 0 0,-11-34-544 0 0,0 0 1 0 0,0 0-1 0 0,1 0 0 0 0,0 0 1 0 0,0 0-1 0 0,0 0 0 0 0,1-1 0 0 0,-1 1 1 0 0,1-1-1 0 0,1 0 0 0 0,-1 0 1 0 0,1 0-1 0 0,0 0 0 0 0,0-1 1 0 0,0 1-1 0 0,1-1 0 0 0,-1 0 0 0 0,1-1 1 0 0,0 1-1 0 0,0-1 0 0 0,0 0 1 0 0,1 0-1 0 0,1 1-57 0 0,2-2 85 0 0,0-1 0 0 0,0 0 0 0 0,0 0 0 0 0,0-1 0 0 0,0 0 0 0 0,0 0 0 0 0,0-1 0 0 0,0 0 0 0 0,0-1 0 0 0,0 0 0 0 0,-1 0 0 0 0,1-1 0 0 0,0 0 0 0 0,-1 0 0 0 0,0-1 0 0 0,0-1 1 0 0,0 1-1 0 0,-1-1 0 0 0,1 0 0 0 0,-1-1 0 0 0,2-2-85 0 0,9-13-2310 0 0,-14 16-1838 0 0,-2 1-3389 0 0,-2 1-1660 0 0</inkml:trace>
  <inkml:trace contextRef="#ctx0" brushRef="#br0" timeOffset="22220.752">1327 2558 3625 0 0,'0'0'2667'0'0,"0"0"-1109"0"0,0 0-387 0 0,0 0 25 0 0,0 0 52 0 0,0 0-73 0 0,0 0-107 0 0,0 0-117 0 0,0 0-207 0 0,0 0-201 0 0,0 0-191 0 0,0 0-144 0 0,0 0-66 0 0,-24 28-25 0 0,-74 84 4 0 0,96-111-114 0 0,1-1 0 0 0,0 1 1 0 0,-1 0-1 0 0,1-1 0 0 0,0 1 0 0 0,-1 0 0 0 0,1 0 0 0 0,0-1 0 0 0,0 1 0 0 0,0 0 0 0 0,0 0 1 0 0,0 0-1 0 0,0 1 0 0 0,0-1 0 0 0,0 0 0 0 0,0 0 0 0 0,0 0 0 0 0,1 1 0 0 0,-1-1 0 0 0,0 0 0 0 0,1 1 1 0 0,-1-1-1 0 0,1 1 0 0 0,0-1 0 0 0,-1 0 0 0 0,1 1 0 0 0,0-1 0 0 0,0 1 0 0 0,0-1 0 0 0,0 1 1 0 0,0-1-1 0 0,0 1 0 0 0,1-1 0 0 0,-1 1 0 0 0,0-1 0 0 0,1 1 0 0 0,-1-1 0 0 0,1 0 0 0 0,0 1-7 0 0,2 1 75 0 0,3 2 90 0 0,0 0-1 0 0,0 0 1 0 0,1-1-1 0 0,0 0 0 0 0,0 0 1 0 0,0-1-1 0 0,0 0 1 0 0,1 0-1 0 0,-1-1 0 0 0,1 0 1 0 0,0 0-1 0 0,-1-1 0 0 0,1 0 1 0 0,0 0-1 0 0,0-1 1 0 0,0 0-1 0 0,0 0 0 0 0,0-1 1 0 0,0 0-1 0 0,-1 0 1 0 0,1-1-1 0 0,0 0 0 0 0,-1 0 1 0 0,1-1-1 0 0,-1 0 1 0 0,0 0-1 0 0,0-1 0 0 0,0 0 1 0 0,0 0-1 0 0,-1-1 1 0 0,0 1-1 0 0,0-2 0 0 0,0 1 1 0 0,0 0-1 0 0,-1-1 1 0 0,0 0-1 0 0,0-1-164 0 0,-2 4 37 0 0,-1-1 1 0 0,0 1-1 0 0,0-1 1 0 0,0 0-1 0 0,-1 1 0 0 0,1-1 1 0 0,-1 0-1 0 0,0 0 0 0 0,0 0 1 0 0,0 0-1 0 0,0 0 1 0 0,-1 0-1 0 0,0 0 0 0 0,0-1 1 0 0,0 1-1 0 0,0 0 1 0 0,-1 0-1 0 0,1 0 0 0 0,-1 0 1 0 0,0 0-1 0 0,0 0 0 0 0,-1 0 1 0 0,1 1-1 0 0,-1-1 1 0 0,0 0-1 0 0,0 1 0 0 0,0-1 1 0 0,0 1-1 0 0,-1-1 0 0 0,1 1 1 0 0,-2-1-38 0 0,-84-23-3735 0 0,56 27-566 0 0,3 2-3566 0 0,14 1-710 0 0</inkml:trace>
  <inkml:trace contextRef="#ctx0" brushRef="#br0" timeOffset="23552.76">873 128 0 0 0,'0'0'569'0'0,"0"0"501"0"0,0 0 165 0 0,0 0-55 0 0,0 0-77 0 0,0 0-123 0 0,0 0-158 0 0,-16 4-81 0 0,-49 13-31 0 0,62-16-624 0 0,1 1-1 0 0,-1-1 1 0 0,0 0 0 0 0,1 1 0 0 0,-1-1-1 0 0,1 1 1 0 0,0 0 0 0 0,-1 0 0 0 0,1 0-1 0 0,0 0 1 0 0,0 0 0 0 0,0 0 0 0 0,1 1 0 0 0,-1-1-1 0 0,0 0 1 0 0,1 1 0 0 0,0 0 0 0 0,-1-1-1 0 0,1 1 1 0 0,0 0 0 0 0,0 2-86 0 0,-4 8 407 0 0,-2 4 68 0 0,1 1-1 0 0,1 0 0 0 0,0 0 1 0 0,1 0-1 0 0,1 0 0 0 0,1 1 1 0 0,1 0-1 0 0,0-1 1 0 0,2 1-1 0 0,2 16-474 0 0,-3-28 123 0 0,2 0 0 0 0,-1 0 0 0 0,1 0 0 0 0,0 0 0 0 0,1 0 0 0 0,-1 0 0 0 0,2-1 1 0 0,-1 1-1 0 0,0-1 0 0 0,1 0 0 0 0,1 0 0 0 0,-1 0 0 0 0,1 0 0 0 0,-1-1 0 0 0,2 0 0 0 0,-1 0 0 0 0,1 0 0 0 0,-1-1 0 0 0,1 1 0 0 0,0-1 0 0 0,1-1 0 0 0,-1 1 1 0 0,1-1-1 0 0,-1 0 0 0 0,1-1 0 0 0,0 0 0 0 0,0 0 0 0 0,0 0 0 0 0,0-1 0 0 0,1 0 0 0 0,-1 0 0 0 0,0-1 0 0 0,0 0 0 0 0,1 0 0 0 0,-1-1 0 0 0,0 0 1 0 0,0 0-1 0 0,0 0 0 0 0,1-1 0 0 0,-2 0 0 0 0,1-1 0 0 0,0 0 0 0 0,0 0 0 0 0,-1 0 0 0 0,0-1 0 0 0,3-1-123 0 0,12-9 205 0 0,-1-1 1 0 0,0-1-1 0 0,-1 0 0 0 0,-1-2 1 0 0,0 0-1 0 0,-2-1 0 0 0,0 0 0 0 0,-1-2 1 0 0,-1 0-1 0 0,-1 0 0 0 0,0-1 1 0 0,-2-1-1 0 0,-1 0 0 0 0,1-5-205 0 0,-8 20-4 0 0,0 0-1 0 0,-1 0 1 0 0,0 0-1 0 0,0-1 1 0 0,-1 1-1 0 0,0-1 1 0 0,0 1-1 0 0,-1-1 1 0 0,0 1-1 0 0,-1-1 1 0 0,0 1 0 0 0,0-1-1 0 0,0 1 1 0 0,-1 0-1 0 0,-1 0 1 0 0,1-1-1 0 0,-2 1 1 0 0,1 1-1 0 0,-1-1 1 0 0,0 0-1 0 0,0 1 1 0 0,-1 0-1 0 0,-3-4 5 0 0,0 5-235 0 0,0 0 0 0 0,0 0-1 0 0,0 1 1 0 0,-1 0 0 0 0,0 1-1 0 0,0 0 1 0 0,0 0-1 0 0,0 1 1 0 0,0 0 0 0 0,-1 0-1 0 0,0 1 1 0 0,1 1 0 0 0,-1-1-1 0 0,-6 1 236 0 0,-85 20-5042 0 0,27 20-3811 0 0,52-24 2249 0 0</inkml:trace>
  <inkml:trace contextRef="#ctx0" brushRef="#br0" timeOffset="23969.583">716 338 0 0 0,'0'0'629'0'0,"0"0"869"0"0,0 0 269 0 0,0 0-16 0 0,0 0-104 0 0,0 0-134 0 0,0 0-142 0 0,0 0-50 0 0,0 0-57 0 0,0 0-86 0 0,2-3-74 0 0,121-97 4296 0 0,-24 45-3737 0 0,-96 56-1634 0 0,-1-1 0 0 0,1 1 0 0 0,0 0 0 0 0,-1-1 0 0 0,1 1 0 0 0,-1 1 0 0 0,1-1 0 0 0,-1 0-1 0 0,1 1 1 0 0,-1-1 0 0 0,0 1 0 0 0,0 0 0 0 0,0-1 0 0 0,0 1 0 0 0,0 0 0 0 0,0 1 0 0 0,0-1 0 0 0,-1 0 0 0 0,1 0 0 0 0,-1 1 0 0 0,1-1 0 0 0,-1 1-1 0 0,0-1 1 0 0,0 1 0 0 0,0-1 0 0 0,-1 1 0 0 0,1 1-29 0 0,11 18 258 0 0,-7-14-183 0 0,0 0-1 0 0,0-1 1 0 0,1 0-1 0 0,0 0 1 0 0,0 0-1 0 0,1-1 1 0 0,0 1 0 0 0,0-2-1 0 0,1 1 1 0 0,-1-1-1 0 0,1 0 1 0 0,0-1-1 0 0,5 2-74 0 0,-6-3 42 0 0,0 0-1 0 0,1 0 0 0 0,0-1 0 0 0,0-1 0 0 0,-1 1 0 0 0,1-1 0 0 0,0 0 0 0 0,0-1 0 0 0,0 0 0 0 0,0 0 0 0 0,0-1 1 0 0,0 0-1 0 0,0-1 0 0 0,0 1 0 0 0,-1-1 0 0 0,2-1-41 0 0,42-25-3655 0 0,-38 19 25 0 0,-3 4-2936 0 0,-5 1-4355 0 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2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1097 1 6121 0 0,'0'0'1010'0'0,"0"0"-173"0"0,0 0-55 0 0,0 0 235 0 0,0 0 242 0 0,0 0 54 0 0,0 0-136 0 0,-14 32-253 0 0,-43 106-246 0 0,20-45 19 0 0,27-62-519 0 0,-2-2 0 0 0,-1 1 0 0 0,-1-2 0 0 0,-1 0 0 0 0,-2 0 0 0 0,0-2 0 0 0,-7 7-178 0 0,-5-1 115 0 0,-2-1-1 0 0,0-2 1 0 0,-2-1 0 0 0,-1-1-1 0 0,-1-2 1 0 0,-2-2 0 0 0,0-1 0 0 0,-1-2-1 0 0,-1-1 1 0 0,-1-3 0 0 0,0-1-1 0 0,-33 8-114 0 0,41-15 47 0 0,0-1-1 0 0,-1-1 0 0 0,0-1 0 0 0,1-2 1 0 0,-1-2-1 0 0,0-1 0 0 0,-4-1-46 0 0,32 0 16 0 0,0 0-1 0 0,0 0 0 0 0,1 0 0 0 0,-1-1 0 0 0,0 1 1 0 0,0-1-1 0 0,1 0 0 0 0,-1 0 0 0 0,1-1 0 0 0,-1 1 1 0 0,1-1-1 0 0,0 0 0 0 0,0-1 0 0 0,1 1 0 0 0,-1 0 0 0 0,1-1 1 0 0,-1 0-1 0 0,1 0 0 0 0,0 0 0 0 0,0 0 0 0 0,1 0 1 0 0,-1-1-1 0 0,1 1 0 0 0,0-1 0 0 0,0 0 0 0 0,1 0 1 0 0,-1 1-1 0 0,1-1 0 0 0,0 0 0 0 0,1 0 0 0 0,-1 0 1 0 0,1 0-1 0 0,0 0 0 0 0,0 0 0 0 0,0 0 0 0 0,1 0 1 0 0,0 0-1 0 0,0-2-15 0 0,1-9-3 0 0,0 1 0 0 0,1-1 1 0 0,0 1-1 0 0,1 0 0 0 0,1 0 0 0 0,0 1 0 0 0,1 0 1 0 0,1 0-1 0 0,0 0 0 0 0,1 0 0 0 0,1 1 1 0 0,0 1-1 0 0,0-1 0 0 0,4-2 3 0 0,14-15 234 0 0,2 1 0 0 0,1 1-1 0 0,1 1 1 0 0,30-19-234 0 0,-54 40 49 0 0,1-1 0 0 0,0 1 0 0 0,0 1 0 0 0,0-1-1 0 0,1 1 1 0 0,0 1 0 0 0,0 0 0 0 0,0 0 0 0 0,0 1 0 0 0,1 0 0 0 0,0 0 0 0 0,-1 1 0 0 0,1 0 0 0 0,0 1-1 0 0,0 0 1 0 0,0 1 0 0 0,0 0 0 0 0,0 1 0 0 0,0 0 0 0 0,-1 0 0 0 0,1 1 0 0 0,0 0 0 0 0,0 1 0 0 0,-1 0-1 0 0,0 0 1 0 0,0 1 0 0 0,3 1-49 0 0,16 20 379 0 0,0 1 0 0 0,-2 1 0 0 0,-1 1 0 0 0,-1 1 0 0 0,4 9-379 0 0,117 124 1153 0 0,-128-147-1091 0 0,2-1 0 0 0,0-1 0 0 0,0 0 0 0 0,1-2 0 0 0,1 0 0 0 0,0-1 0 0 0,0-1 0 0 0,14 3-62 0 0,61 1-2211 0 0,-84-12 963 0 0,12-2-1387 0 0,-7-2-3865 0 0,-6-1-4653 0 0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3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6 715 11546 0 0,'0'0'979'0'0,"0"0"-113"0"0,0 0 46 0 0,0 0 268 0 0,0 0 137 0 0,0 0-96 0 0,0 0-210 0 0,0 0-208 0 0,0 0-170 0 0,32 0-166 0 0,100 0-103 0 0,121-26 220 0 0,-237 26-761 0 0,47 0-730 0 0,-22 0-3016 0 0,-28 4-4038 0 0,-9 0-954 0 0</inkml:trace>
  <inkml:trace contextRef="#ctx0" brushRef="#br0" timeOffset="241.994">1 1083 9682 0 0,'0'0'3273'0'0,"0"0"-1729"0"0,0 0-289 0 0,0 0 119 0 0,0 0-15 0 0,0 0-124 0 0,0 0-186 0 0,36 3-163 0 0,118 10-169 0 0,22-16 537 0 0,-136-2-1245 0 0,33-5-463 0 0,-35 5-1250 0 0,-1 1-3569 0 0,-21 1-4668 0 0</inkml:trace>
  <inkml:trace contextRef="#ctx0" brushRef="#br0" timeOffset="1165.264">1245 564 0 0 0,'0'0'636'0'0,"0"0"23"0"0,0 0 52 0 0,0 0 124 0 0,0 0 183 0 0,0 0 183 0 0,0 0 67 0 0,-27 35-45 0 0,-84 110-120 0 0,67-67 254 0 0,41-65-1102 0 0,1-9-139 0 0,0 0 0 0 0,1 1 0 0 0,-1-1 0 0 0,1 0 0 0 0,0 0 0 0 0,0 1 0 0 0,0-1 0 0 0,0 0 0 0 0,1 1 0 0 0,0-1 0 0 0,0 1 0 0 0,0-1 0 0 0,0 1 0 0 0,1-1 0 0 0,0 0 0 0 0,0 1 0 0 0,0-1 0 0 0,0 0 0 0 0,1 1 0 0 0,-1-1 0 0 0,1 0 0 0 0,0 0 0 0 0,0 0 0 0 0,1-1 0 0 0,-1 1 0 0 0,1 0 0 0 0,0-1 0 0 0,0 0 0 0 0,0 0 0 0 0,0 0 0 0 0,1 0 0 0 0,-1 0 0 0 0,1 0 0 0 0,0-1 0 0 0,0 0 0 0 0,0 0 0 0 0,0 0 0 0 0,0 0 0 0 0,0-1 0 0 0,2 1-116 0 0,17-4 393 0 0,-1 0-1 0 0,1-2 1 0 0,-1-1 0 0 0,0-1-1 0 0,0-1 1 0 0,-1 0 0 0 0,0-2-1 0 0,0 0 1 0 0,-1-2 0 0 0,0 0-1 0 0,-1-1 1 0 0,0-1 0 0 0,-1-1-1 0 0,5-6-392 0 0,11-3 293 0 0,12-10-44 0 0,-1-2-1 0 0,-2-2 1 0 0,-1-2-1 0 0,-2-2 1 0 0,-2-1-1 0 0,-2-2 0 0 0,30-48-248 0 0,-55 75 39 0 0,-1-2 0 0 0,0 0 0 0 0,-2 0 0 0 0,0 0 0 0 0,-1-1 0 0 0,-1 0 0 0 0,-1-1 0 0 0,2-15-39 0 0,-5 26-28 0 0,-1 0 0 0 0,-1 0 1 0 0,1 0-1 0 0,-1 0 0 0 0,-1 0 1 0 0,0 0-1 0 0,-1 0 0 0 0,1 0 1 0 0,-2 0-1 0 0,0 1 0 0 0,0-1 1 0 0,0 1-1 0 0,-1-1 0 0 0,-1 1 1 0 0,1 1-1 0 0,-2-1 0 0 0,1 1 1 0 0,-7-8 27 0 0,5 8-34 0 0,0 0 0 0 0,0 1 1 0 0,-1 0-1 0 0,0 1 0 0 0,0 0 1 0 0,0 0-1 0 0,-1 0 0 0 0,0 1 1 0 0,0 1-1 0 0,-1-1 0 0 0,1 1 1 0 0,-1 1-1 0 0,0 0 0 0 0,0 0 0 0 0,0 1 1 0 0,0 1-1 0 0,0-1 0 0 0,0 2 1 0 0,-1-1-1 0 0,1 1 0 0 0,0 1 1 0 0,-1 0-1 0 0,1 0 0 0 0,0 1 1 0 0,0 0-1 0 0,0 1 0 0 0,0 0 1 0 0,1 1-1 0 0,-1 0 0 0 0,1 0 1 0 0,-3 3 33 0 0,-3 5 27 0 0,0 1 0 0 0,2 0 0 0 0,-1 0 1 0 0,2 2-1 0 0,0-1 0 0 0,1 2 0 0 0,0-1 0 0 0,1 2 1 0 0,1-1-1 0 0,1 1 0 0 0,0 1 0 0 0,1-1 1 0 0,1 1-1 0 0,0 1 0 0 0,2-1 0 0 0,0 1 1 0 0,1-1-1 0 0,1 1 0 0 0,1 0 0 0 0,0 0 1 0 0,2 3-28 0 0,1-4 46 0 0,0 0 1 0 0,2-1-1 0 0,0 0 0 0 0,1 1 1 0 0,0-2-1 0 0,2 1 1 0 0,0 0-1 0 0,1-1 1 0 0,0-1-1 0 0,1 1 1 0 0,1-2-1 0 0,1 1 0 0 0,0-1 1 0 0,1-1-1 0 0,0 0 1 0 0,1 0-1 0 0,0-2 1 0 0,1 1-1 0 0,0-2 1 0 0,1 0-1 0 0,0 0 0 0 0,1-2 1 0 0,0 0-1 0 0,0-1 1 0 0,1 0-1 0 0,0-1 1 0 0,0-1-1 0 0,0-1 1 0 0,17 2-47 0 0,185 5-136 0 0,-153-20-1752 0 0,-45 2-1699 0 0,-2-2-4000 0 0,-11 5-2339 0 0</inkml:trace>
  <inkml:trace contextRef="#ctx0" brushRef="#br0" timeOffset="6053.345">2154 800 0 0 0,'0'0'264'0'0,"0"0"551"0"0,0 0 166 0 0,0 0 26 0 0,0 0 16 0 0,0 0 1 0 0,0 0-46 0 0,0 0-106 0 0,0 0-88 0 0,26-5-74 0 0,82-17-25 0 0,-51-3 882 0 0,-27-1-938 0 0,-2-1 0 0 0,0-1 0 0 0,-2-1 0 0 0,-1-1 0 0 0,-1-1 0 0 0,-2-2 0 0 0,14-27-629 0 0,-31 54 49 0 0,-1 0 0 0 0,1-1 0 0 0,-2 1 0 0 0,1-1 0 0 0,-1 0 0 0 0,0 0 0 0 0,0 0 0 0 0,-1 0 0 0 0,0-1 0 0 0,0 1 0 0 0,-1-1 0 0 0,0 1 0 0 0,0-1 0 0 0,-1 1 0 0 0,0-1 0 0 0,0-1-49 0 0,-1 8-48 0 0,-1 1 1 0 0,1-1-1 0 0,0 0 0 0 0,-1 0 1 0 0,1 1-1 0 0,-1-1 1 0 0,1 1-1 0 0,-1-1 0 0 0,0 1 1 0 0,1 0-1 0 0,-1 0 1 0 0,1-1-1 0 0,-1 1 0 0 0,1 0 1 0 0,-1 1-1 0 0,0-1 0 0 0,1 0 1 0 0,-1 0-1 0 0,1 1 1 0 0,-1-1-1 0 0,1 0 0 0 0,-1 1 1 0 0,1 0-1 0 0,-1-1 1 0 0,1 1-1 0 0,0 0 0 0 0,-1 0 1 0 0,1 0-1 0 0,0 0 1 0 0,-1 0-1 0 0,1 0 0 0 0,0 0 1 0 0,0 0-1 0 0,0 0 1 0 0,0 1-1 0 0,0-1 48 0 0,0 0-11 0 0,-11 10-16 0 0,-1 1 0 0 0,2 1 0 0 0,0 0 0 0 0,0 0 0 0 0,1 1 0 0 0,1 1 0 0 0,0-1 0 0 0,1 2 0 0 0,1-1 0 0 0,1 1 0 0 0,0 0 0 0 0,0 0 0 0 0,2 0 0 0 0,0 1 0 0 0,1 0 0 0 0,1 0 0 0 0,0 0 0 0 0,1 0 0 0 0,1 0 0 0 0,1 8 27 0 0,0-20 45 0 0,0 0 0 0 0,-1-1-1 0 0,2 1 1 0 0,-1-1 0 0 0,0 1-1 0 0,1-1 1 0 0,0 0 0 0 0,0 1-1 0 0,0-1 1 0 0,0 0 0 0 0,1 0-1 0 0,0-1 1 0 0,0 1 0 0 0,0 0-1 0 0,0-1 1 0 0,0 0 0 0 0,1 0 0 0 0,-1 0-1 0 0,1 0 1 0 0,0 0 0 0 0,0-1-1 0 0,0 0 1 0 0,0 0 0 0 0,0 0-1 0 0,1 0 1 0 0,-1 0 0 0 0,1-1-1 0 0,-1 0 1 0 0,1 0 0 0 0,-1 0-1 0 0,4 0-44 0 0,6 0 214 0 0,0 1-1 0 0,0-2 1 0 0,0 0-1 0 0,0-1 1 0 0,0 0-1 0 0,0-1 0 0 0,0 0 1 0 0,0-1-1 0 0,-1-1 1 0 0,1 0-214 0 0,35-17 330 0 0,-1-1 1 0 0,-1-2 0 0 0,-1-2 0 0 0,-1-3-1 0 0,-1-1 1 0 0,-2-2 0 0 0,6-8-331 0 0,-42 36 11 0 0,1 0-1 0 0,-1-1 1 0 0,0 0 0 0 0,-1 0 0 0 0,1-1-1 0 0,-1 1 1 0 0,0-1 0 0 0,0 0-1 0 0,-1-1 1 0 0,0 1 0 0 0,0-1 0 0 0,0 0-1 0 0,-1 0 1 0 0,0 0 0 0 0,0 0 0 0 0,-1 0-1 0 0,0-1 1 0 0,0 1 0 0 0,-1-1 0 0 0,0-5-11 0 0,-3 11-45 0 0,0 1 0 0 0,0-1 0 0 0,0 0 1 0 0,-1 1-1 0 0,1 0 0 0 0,0-1 1 0 0,-1 1-1 0 0,1 0 0 0 0,-1 0 0 0 0,0 0 1 0 0,1 1-1 0 0,-1-1 0 0 0,0 1 0 0 0,0-1 1 0 0,1 1-1 0 0,-1 0 0 0 0,0 0 1 0 0,0 0-1 0 0,1 0 0 0 0,-1 1 0 0 0,0-1 1 0 0,-1 1 44 0 0,-5 0-114 0 0,1-1 75 0 0,-1 1 0 0 0,0 0 1 0 0,0 1-1 0 0,1 0 0 0 0,-1 1 0 0 0,1-1 1 0 0,0 2-1 0 0,0-1 0 0 0,0 1 0 0 0,0 0 1 0 0,0 1-1 0 0,1 0 0 0 0,0 0 0 0 0,0 0 1 0 0,0 1-1 0 0,1 0 0 0 0,0 1 0 0 0,0-1 1 0 0,1 1-1 0 0,-1 0 0 0 0,1 1 0 0 0,1-1 1 0 0,-1 1-1 0 0,2 0 0 0 0,-1 0 0 0 0,1 0 1 0 0,0 1-1 0 0,0-1 0 0 0,1 1 0 0 0,1-1 1 0 0,-1 1-1 0 0,1 0 0 0 0,1 0 0 0 0,-1-1 1 0 0,2 9 38 0 0,2-11 32 0 0,0 1 0 0 0,0-1 0 0 0,1 0 1 0 0,0-1-1 0 0,0 1 0 0 0,0-1 0 0 0,1 1 0 0 0,-1-1 1 0 0,1-1-1 0 0,1 1 0 0 0,-1-1 0 0 0,0 0 0 0 0,1 0 1 0 0,0 0-1 0 0,0-1 0 0 0,0 0 0 0 0,1 0 0 0 0,-1 0 1 0 0,1-1-1 0 0,-1 0 0 0 0,1-1 0 0 0,0 1 1 0 0,0-1-1 0 0,0 0 0 0 0,-1-1 0 0 0,6 0-32 0 0,9 3 166 0 0,0-2 0 0 0,1-1 0 0 0,-1 0 1 0 0,0-1-1 0 0,1-2 0 0 0,-1 0 0 0 0,0-1 0 0 0,0-1 0 0 0,-1-1 0 0 0,1-1 0 0 0,-2-1 0 0 0,1 0 0 0 0,-1-2 0 0 0,0 0 0 0 0,2-3-166 0 0,2 1 57 0 0,-1-1-1 0 0,-1-1 0 0 0,-1 0 0 0 0,0-2 0 0 0,0 0 0 0 0,-2-2 0 0 0,0 0 0 0 0,-1 0 0 0 0,-1-2 1 0 0,-1 0-1 0 0,-1-1 0 0 0,0 0 0 0 0,9-23-56 0 0,-22 43-8 0 0,0-1-1 0 0,0 0 1 0 0,0 0 0 0 0,0 0 0 0 0,0 0-1 0 0,-1 0 1 0 0,1 0 0 0 0,-1 0-1 0 0,1-1 1 0 0,-1 1 0 0 0,0 0 0 0 0,0 0-1 0 0,0 0 1 0 0,0 0 0 0 0,0-1 0 0 0,0 1-1 0 0,-1 0 1 0 0,1 0 0 0 0,-1 0-1 0 0,1 0 1 0 0,-1 0 0 0 0,0 0 0 0 0,0 0-1 0 0,0 0 1 0 0,0 0 0 0 0,0 0 0 0 0,0 0-1 0 0,-1 1 1 0 0,1-1 0 0 0,0 0 0 0 0,-1 1-1 0 0,0-1 1 0 0,1 1 0 0 0,-1 0-1 0 0,0-1 1 0 0,0 1 0 0 0,1 0 0 0 0,-1 0-1 0 0,0 0 1 0 0,0 0 0 0 0,0 1 0 0 0,0-1-1 0 0,-1 0 1 0 0,1 1 0 0 0,0-1-1 0 0,0 1 1 0 0,0 0 0 0 0,0 0 0 0 0,-1 0-1 0 0,-1 0 9 0 0,-5 3 0 0 0,0 0 0 0 0,-1 1 0 0 0,1 0 0 0 0,1 1 0 0 0,-1 0 0 0 0,1 0 0 0 0,0 1 0 0 0,0 0 0 0 0,0 0 0 0 0,1 1 0 0 0,0 0 0 0 0,0 0 0 0 0,1 1 0 0 0,0-1 0 0 0,0 1 0 0 0,1 1 0 0 0,0-1 0 0 0,0 1 0 0 0,1 0 0 0 0,0 0 0 0 0,0 0 0 0 0,1 1 0 0 0,-1 9 0 0 0,1-13-15 0 0,0 1-1 0 0,1-1 1 0 0,0 1-1 0 0,1 0 1 0 0,-1 0-1 0 0,1 0 1 0 0,1 0-1 0 0,-1 0 1 0 0,1 0-1 0 0,0 0 1 0 0,1 0-1 0 0,0 1 1 0 0,0-1-1 0 0,0-1 1 0 0,1 1-1 0 0,0 0 1 0 0,0 0-1 0 0,1-1 1 0 0,0 1-1 0 0,0-1 1 0 0,1 0-1 0 0,-1 0 1 0 0,1 0-1 0 0,0 0 1 0 0,1-1-1 0 0,0 1 1 0 0,0-1-1 0 0,0 0 1 0 0,0-1-1 0 0,4 3 16 0 0,3 1-207 0 0,1-1 0 0 0,0 0 0 0 0,1-1 1 0 0,-1 0-1 0 0,1-1 0 0 0,1-1 0 0 0,-1 0 0 0 0,0-1 0 0 0,1 0 0 0 0,7-1 207 0 0,15 1-5160 0 0,0-2-4427 0 0,-31-1 5996 0 0</inkml:trace>
  <inkml:trace contextRef="#ctx0" brushRef="#br0" timeOffset="6418.456">1267 1124 3457 0 0,'0'0'1592'0'0,"0"0"292"0"0,33-4 230 0 0,110-14 100 0 0,-1 6 2098 0 0,0 6 0 0 0,27 8-4312 0 0,-34-1 1077 0 0,901-8-270 0 0,-963 4-1410 0 0,203-12-2487 0 0,-95-7-8650 0 0,-153 17 5404 0 0</inkml:trace>
  <inkml:trace contextRef="#ctx0" brushRef="#br0" timeOffset="7197.026">2246 1396 6689 0 0,'0'0'1263'0'0,"0"0"-157"0"0,0 0-121 0 0,0 0 36 0 0,0 0 91 0 0,0 0-6 0 0,0 0-84 0 0,0 0-91 0 0,0 0-168 0 0,0 0-181 0 0,0 0-184 0 0,0 0-147 0 0,0 0-91 0 0,-30 30-41 0 0,-92 91-7 0 0,83-68 69 0 0,39-43-114 0 0,-2-3-26 0 0,0-1 1 0 0,1 1-1 0 0,0-1 1 0 0,0 1-1 0 0,0 0 1 0 0,1-1-1 0 0,0 1 1 0 0,0 0-1 0 0,1-1 1 0 0,0 1-1 0 0,0-1 1 0 0,1 1 0 0 0,0-1-1 0 0,0 1 1 0 0,0-1-1 0 0,1 0 1 0 0,-1 0-1 0 0,2 0 1 0 0,-1 0-1 0 0,1-1 1 0 0,-1 1-1 0 0,2-1 1 0 0,3 4-42 0 0,-3-4 91 0 0,1 0-1 0 0,0-1 1 0 0,0 0 0 0 0,0-1 0 0 0,1 1 0 0 0,-1-1-1 0 0,1 0 1 0 0,0-1 0 0 0,0 0 0 0 0,0 0 0 0 0,0 0 0 0 0,0-1-1 0 0,0 0 1 0 0,0 0 0 0 0,0-1 0 0 0,0 0 0 0 0,1 0 0 0 0,-1-1-1 0 0,0 0 1 0 0,6-1-91 0 0,3-1 147 0 0,-1-1-1 0 0,0 0 0 0 0,0-1 1 0 0,0-1-1 0 0,0 0 1 0 0,-1-1-1 0 0,0 0 0 0 0,0-2 1 0 0,0 0-147 0 0,13-12 102 0 0,0-2 0 0 0,-2 0 0 0 0,-1-1 0 0 0,0-2 0 0 0,-2 0 1 0 0,-1-2-1 0 0,-2 0 0 0 0,0-1 0 0 0,-2-1 0 0 0,6-17-102 0 0,-17 36-56 0 0,-1 0-1 0 0,0 0 1 0 0,-1 0-1 0 0,0 0 1 0 0,-1-1-1 0 0,0 0 1 0 0,-1 1-1 0 0,-1-1 1 0 0,1 0 0 0 0,-2 0-1 0 0,0 0 1 0 0,0 0-1 0 0,-1 0 1 0 0,-1 0-1 0 0,0 0 1 0 0,0 0-1 0 0,-1 1 1 0 0,-1-1-1 0 0,0 1 1 0 0,0 0-1 0 0,-1 0 1 0 0,-1 0-1 0 0,0 1 1 0 0,0-1-1 0 0,-1 2 1 0 0,0-1 0 0 0,-1 1-1 0 0,0 0 1 0 0,-3-3 56 0 0,7 9-26 0 0,-1 1-1 0 0,0-1 1 0 0,1 0 0 0 0,-1 1 0 0 0,0 0 0 0 0,0 1 0 0 0,0-1 0 0 0,0 1 0 0 0,0-1 0 0 0,-1 2 0 0 0,1-1 0 0 0,0 1 0 0 0,0-1 0 0 0,-1 1 0 0 0,1 1 0 0 0,0-1 0 0 0,-1 1 0 0 0,1 0 0 0 0,0 0 0 0 0,0 0 0 0 0,0 1 0 0 0,0 0 0 0 0,0 0 0 0 0,0 0-1 0 0,0 1 1 0 0,1-1 0 0 0,-1 1 0 0 0,1 0 0 0 0,0 1 0 0 0,0-1 0 0 0,0 1 0 0 0,0-1 0 0 0,1 1 0 0 0,-3 4 26 0 0,-4 5 25 0 0,0 0 1 0 0,1 0-1 0 0,1 1 1 0 0,0 1-1 0 0,1-1 1 0 0,1 1-1 0 0,0 0 0 0 0,1 1 1 0 0,0 0-1 0 0,2-1 1 0 0,-1 1-1 0 0,2 0 1 0 0,0 1-1 0 0,2-1 0 0 0,-1 0 1 0 0,2 11-26 0 0,1-12 97 0 0,0 0 1 0 0,0 0 0 0 0,2 0-1 0 0,0-1 1 0 0,0 1 0 0 0,1-1-1 0 0,1 0 1 0 0,1 0 0 0 0,0-1-1 0 0,0 0 1 0 0,1 0 0 0 0,1-1-1 0 0,0 0 1 0 0,1 0 0 0 0,0-1-1 0 0,1-1 1 0 0,0 1 0 0 0,0-2-1 0 0,1 1 1 0 0,1-2 0 0 0,0 0-1 0 0,0 0 1 0 0,0-1 0 0 0,1-1-1 0 0,0 0 1 0 0,0-1 0 0 0,0 0-1 0 0,1-2 1 0 0,0 1 0 0 0,9 0-98 0 0,89 2 150 0 0,-87-28-3002 0 0,-17 1-7500 0 0,-9 13-370 0 0</inkml:trace>
  <inkml:trace contextRef="#ctx0" brushRef="#br0" timeOffset="7544.343">3112 1231 9850 0 0,'0'0'2799'0'0,"0"0"-1389"0"0,0 0-340 0 0,0 0 154 0 0,0 0 72 0 0,0 0-97 0 0,0 0-205 0 0,0 0-250 0 0,-15 31-243 0 0,-46 99-183 0 0,21-50-55 0 0,-9 43-97 0 0,47-119-165 0 0,0 0 0 0 0,1 1-1 0 0,-1-1 1 0 0,1 0 0 0 0,0 1 0 0 0,0-1-1 0 0,1 1 1 0 0,-1-1 0 0 0,1 1 0 0 0,0-1-1 0 0,0 1 1 0 0,1-1 0 0 0,-1 1 0 0 0,1-1 0 0 0,0 1-1 0 0,0-1 1 0 0,1 0 0 0 0,-1 0 0 0 0,1 1-1 0 0,0-1 1 0 0,0 0 0 0 0,0 0 0 0 0,1-1 0 0 0,-1 1-1 0 0,1 0 1 0 0,0-1 0 0 0,0 1 0 0 0,0-1-1 0 0,0 0 1 0 0,1 0 0 0 0,0-1 0 0 0,-1 1-1 0 0,1-1 1 0 0,0 1 0 0 0,0-1 0 0 0,0 0 0 0 0,0-1-1 0 0,1 1 0 0 0,9 0-78 0 0,-1-1-1 0 0,1 0 0 0 0,-1-1 1 0 0,0-1-1 0 0,1 0 0 0 0,-1-1 1 0 0,0-1-1 0 0,1 0 0 0 0,-1 0 1 0 0,-1-1-1 0 0,1-1 0 0 0,-1 0 0 0 0,1-1 1 0 0,-2 0-1 0 0,5-3 79 0 0,8-28-3872 0 0,-22 18-6376 0 0,-2 16 3685 0 0</inkml:trace>
  <inkml:trace contextRef="#ctx0" brushRef="#br0" timeOffset="7799.55">2705 1547 7970 0 0,'0'0'1493'0'0,"0"0"-90"0"0,0 0 187 0 0,0 0 141 0 0,0 0-104 0 0,0 0-208 0 0,0 0-213 0 0,34-4-224 0 0,111-14-220 0 0,80-25 806 0 0,9 10-1884 0 0,-135 28-7859 0 0,-76 5-3005 0 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56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51 6497 0 0,'0'0'3065'0'0,"0"0"-2443"0"0,0 0-769 0 0,0 0 15 0 0,0 0 250 0 0,0 0 347 0 0,0 0 300 0 0,0 0 166 0 0,0 0 37 0 0,0 0-66 0 0,0 34-157 0 0,-1 112-167 0 0,17 221 1545 0 0,-18-135-923 0 0,-9-172-346 0 0,11-59-577 0 0,2-7 290 0 0,17-29-456 0 0,3 2 0 0 0,0 0 0 0 0,3 1 1 0 0,0 1-1 0 0,15-12-111 0 0,-25 26-14 0 0,1 1 0 0 0,0 1 0 0 0,2 0 0 0 0,0 1 0 0 0,0 1 0 0 0,1 1 0 0 0,1 0 0 0 0,0 1 0 0 0,0 2 0 0 0,21-8 14 0 0,-37 16-5 0 0,0-1 0 0 0,0 0 0 0 0,-1 1-1 0 0,2 0 1 0 0,-1 0 0 0 0,0 0 0 0 0,0 1 0 0 0,0-1 0 0 0,0 1 0 0 0,0 0 0 0 0,0 0 0 0 0,1 1 0 0 0,-1-1 0 0 0,0 1-1 0 0,0 0 1 0 0,0 0 0 0 0,0 0 0 0 0,0 0 0 0 0,0 1 0 0 0,0 0 0 0 0,-1 0 0 0 0,1 0 0 0 0,-1 0 0 0 0,1 0-1 0 0,-1 1 1 0 0,0-1 0 0 0,1 1 0 0 0,-1 0 0 0 0,-1 0 0 0 0,1 0 0 0 0,0 1 0 0 0,-1-1 0 0 0,1 2 5 0 0,0 5 37 0 0,-1 0 0 0 0,0 0 0 0 0,0 0 0 0 0,-1 0 0 0 0,0 1 1 0 0,-1-1-1 0 0,0 1 0 0 0,-1-1 0 0 0,0 0 0 0 0,-1 1 0 0 0,0-1 1 0 0,0 0-1 0 0,-1 0 0 0 0,0 0 0 0 0,-1 0 0 0 0,0-1 0 0 0,-1 1 0 0 0,0-1 1 0 0,0 0-1 0 0,-1-1 0 0 0,0 1 0 0 0,-8 7-37 0 0,-3 3 39 0 0,-1 1-1 0 0,-1-2 1 0 0,0-1-1 0 0,-1 0 1 0 0,-1-1-1 0 0,-1-2 1 0 0,0 0-1 0 0,-17 7-38 0 0,24-13-27 0 0,-1-1-1 0 0,0 0 1 0 0,0-1-1 0 0,-1-1 1 0 0,1-1-1 0 0,-1 0 1 0 0,0-1-1 0 0,-1-1 1 0 0,1-1-1 0 0,0 0 1 0 0,-10-2 27 0 0,26 1-44 0 0,-1 0 1 0 0,1 0 0 0 0,-1 0-1 0 0,1-1 1 0 0,0 1 0 0 0,-1 0 0 0 0,1-1-1 0 0,-1 0 1 0 0,1 1 0 0 0,0-1-1 0 0,-1 0 1 0 0,1 1 0 0 0,0-1-1 0 0,0 0 1 0 0,-1 0 0 0 0,1 0 0 0 0,0 0-1 0 0,0 0 1 0 0,0-1 0 0 0,0 1-1 0 0,1 0 1 0 0,-1 0 0 0 0,0-1-1 0 0,0 1 1 0 0,1 0 0 0 0,-1-1 0 0 0,1 1-1 0 0,-1-1 1 0 0,1 1 0 0 0,-1 0-1 0 0,1-1 1 0 0,0 1 0 0 0,0-1-1 0 0,0 1 1 0 0,0-1 0 0 0,0 1 0 0 0,0-1-1 0 0,0 1 1 0 0,1-1 0 0 0,-1 1-1 0 0,0-1 1 0 0,1 1 0 0 0,-1-1-1 0 0,1 0 45 0 0,29-62-2991 0 0,49-16-7419 0 0,-61 64 4244 0 0</inkml:trace>
  <inkml:trace contextRef="#ctx0" brushRef="#br0" timeOffset="639.13">742 670 5897 0 0,'0'0'1733'0'0,"0"0"-50"0"0,0 0-11 0 0,0 0 14 0 0,0 0-95 0 0,0 0-268 0 0,0 0-243 0 0,0 0-143 0 0,0 0-127 0 0,0 0-66 0 0,0 0-64 0 0,0 0-117 0 0,0 0-96 0 0,22 11-95 0 0,70 34-51 0 0,-90-44-305 0 0,0 0-1 0 0,0 0 0 0 0,0 0 0 0 0,0-1 1 0 0,0 1-1 0 0,0 0 0 0 0,0-1 1 0 0,0 0-1 0 0,0 1 0 0 0,0-1 1 0 0,0 0-1 0 0,0 0 0 0 0,0 0 1 0 0,0 0-1 0 0,1-1 0 0 0,-1 1 0 0 0,0-1 1 0 0,0 1-1 0 0,0-1 0 0 0,0 0 1 0 0,-1 1-1 0 0,1-1 0 0 0,0 0 1 0 0,0 0-1 0 0,0 0 0 0 0,-1-1 0 0 0,1 1 1 0 0,0 0-1 0 0,-1-1 0 0 0,1 1 1 0 0,-1-1-16 0 0,6-4 76 0 0,18-10 55 0 0,-1-2 0 0 0,-1-1 0 0 0,0-1 0 0 0,-2 0 0 0 0,0-2 0 0 0,-1 0 0 0 0,-2-2 0 0 0,0 0 0 0 0,3-7-131 0 0,-21 78-413 0 0,-2-40 416 0 0,0-1 1 0 0,0 1 0 0 0,1 0 0 0 0,0 0 0 0 0,0 0 0 0 0,0 1 0 0 0,1-1 0 0 0,0 0 0 0 0,1 0 0 0 0,0 0 0 0 0,0 0-1 0 0,0 0 1 0 0,1 0 0 0 0,0 0 0 0 0,0 0 0 0 0,1-1 0 0 0,0 1 0 0 0,0-1 0 0 0,1 0 0 0 0,-1 0 0 0 0,1 0 0 0 0,1 0-1 0 0,-1 0 1 0 0,1-1 0 0 0,0 0 0 0 0,0 0 0 0 0,0 0 0 0 0,1-1 0 0 0,2 2-4 0 0,-2-3 47 0 0,1 0 0 0 0,0 0 1 0 0,0-1-1 0 0,0 0 0 0 0,0 0 0 0 0,1-1 0 0 0,-1 1 1 0 0,0-2-1 0 0,1 1 0 0 0,-1-1 0 0 0,0 0 0 0 0,1 0 1 0 0,-1-1-1 0 0,0 0 0 0 0,1-1 0 0 0,-1 0 0 0 0,0 0 1 0 0,0 0-1 0 0,0-1 0 0 0,0 0 0 0 0,-1 0 1 0 0,1 0-1 0 0,-1-1 0 0 0,0 0 0 0 0,5-4-47 0 0,29-25 178 0 0,-2-2 1 0 0,-2-1-1 0 0,-1-1 0 0 0,-1-2 0 0 0,-3-2 1 0 0,-1-1-1 0 0,-2-1 0 0 0,-2-1 1 0 0,-2-3-179 0 0,-20 40-1 0 0,7-12 1 0 0,-1-1 0 0 0,0 0 0 0 0,-1 0-1 0 0,-1-1 1 0 0,-2 0 0 0 0,0-1-1 0 0,-1 0 1 0 0,0 1 0 0 0,-2-1-1 0 0,-1-1 1 0 0,-1 1 0 0 0,-1 0 0 0 0,-1-12 0 0 0,1 35-5 0 0,-1 0 1 0 0,1-1 0 0 0,0 1 0 0 0,0 0-1 0 0,-1 0 1 0 0,1-1 0 0 0,0 1 0 0 0,-1 0-1 0 0,1-1 1 0 0,-1 1 0 0 0,1 0 0 0 0,-1-1-1 0 0,1 1 1 0 0,-1-1 0 0 0,1 1 0 0 0,-1-1-1 0 0,1 1 1 0 0,-1-1 0 0 0,0 1 0 0 0,1-1 0 0 0,-1 0-1 0 0,0 1 1 0 0,0-1 0 0 0,1 0 0 0 0,-1 1-1 0 0,0-1 1 0 0,0 0 0 0 0,1 0 0 0 0,-1 0-1 0 0,0 0 1 0 0,0 0 0 0 0,1 0 0 0 0,-1 0-1 0 0,0 0 1 0 0,0 0 0 0 0,1 0 0 0 0,-1 0-1 0 0,0-1 1 0 0,0 1 0 0 0,1 0 0 0 0,-1 0 0 0 0,0-1-1 0 0,0 1 1 0 0,1 0 0 0 0,-1-1 0 0 0,0 1-1 0 0,1-1 1 0 0,-1 1 0 0 0,1-1 0 0 0,-1 1-1 0 0,1-1 1 0 0,-1 1 0 0 0,1-1 0 0 0,-1 0-1 0 0,1 1 1 0 0,-1-1 0 0 0,1 0 0 0 0,0 1-1 0 0,-1-1 1 0 0,1 0 0 0 0,0 0 0 0 0,0 0 4 0 0,-9 33 16 0 0,2 0 0 0 0,1 0 0 0 0,1 1 1 0 0,2 0-1 0 0,1-1 0 0 0,2 1 0 0 0,2 13-16 0 0,-1 0 40 0 0,-1-11-53 0 0,2 1 0 0 0,2-1 0 0 0,1 0-1 0 0,2-1 1 0 0,1 1 0 0 0,2-1 0 0 0,1-1 0 0 0,9 18 13 0 0,4-15-1453 0 0,-23-36 984 0 0,-1 0-27 0 0,-6-19-3205 0 0,-15-9-3483 0 0,6 10-834 0 0,7 10 3784 0 0</inkml:trace>
  <inkml:trace contextRef="#ctx0" brushRef="#br0" timeOffset="884.691">1296 261 11602 0 0,'0'0'2494'0'0,"0"0"-748"0"0,0 0-568 0 0,0 0-171 0 0,0 0-55 0 0,0 0-28 0 0,0 0-81 0 0,0 0-148 0 0,0 0-161 0 0,34-6-131 0 0,108-17-105 0 0,342-47 89 0 0,-296 44-7993 0 0,-154 22-1618 0 0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505 603 0 0 0,'0'0'201'0'0,"0"0"193"0"0,0 0 21 0 0,0 0-39 0 0,0 0-35 0 0,-27 28-12 0 0,-81 88-3 0 0,78-62 170 0 0,31-46-355 0 0,-2-3 9 0 0,0-1-1 0 0,0 1 0 0 0,1 0 0 0 0,-1 0 1 0 0,1 0-1 0 0,0 0 0 0 0,0-1 0 0 0,1 1 1 0 0,-1 0-1 0 0,1 0 0 0 0,0 0 0 0 0,1-1 1 0 0,-1 1-1 0 0,1 0 0 0 0,0-1 0 0 0,0 1 1 0 0,0-1-1 0 0,1 0 0 0 0,-1 0 0 0 0,1 0 1 0 0,0 0-1 0 0,0 0 0 0 0,0-1 0 0 0,1 1 1 0 0,0-1-1 0 0,-1 0 0 0 0,1 0 0 0 0,0 0 1 0 0,0-1-1 0 0,1 1 0 0 0,-1-1 0 0 0,0 0 1 0 0,1 0-1 0 0,-1 0 0 0 0,1-1 0 0 0,2 1-149 0 0,-2-2 206 0 0,1-1-1 0 0,0 0 0 0 0,0 1 1 0 0,0-2-1 0 0,0 1 0 0 0,0-1 1 0 0,-1 0-1 0 0,1 0 0 0 0,-1 0 0 0 0,1-1 1 0 0,-1 0-1 0 0,0 0 0 0 0,0 0 1 0 0,0-1-1 0 0,-1 0 0 0 0,1 0 1 0 0,-1 0-1 0 0,1-1-205 0 0,37-35 237 0 0,-2-1 0 0 0,-2-3 0 0 0,-1-1-1 0 0,-3-2 1 0 0,-2-1 0 0 0,-2-1 0 0 0,-2-2 0 0 0,10-28-237 0 0,-30 65-98 0 0,-1-1-1 0 0,-1 0 1 0 0,0 0-1 0 0,-1-1 1 0 0,0 1 0 0 0,-2-1-1 0 0,0 0 1 0 0,0 0-1 0 0,-2-1 1 0 0,0 1 0 0 0,-1 0-1 0 0,0 0 1 0 0,-2-1-1 0 0,0 1 1 0 0,0 0 0 0 0,-2 0-1 0 0,0 0 1 0 0,-1 1-1 0 0,0-1 1 0 0,-1 1 0 0 0,-1 1-1 0 0,0-1 1 0 0,-4-4 98 0 0,7 15 16 0 0,1 0 0 0 0,-1 1-1 0 0,0-1 1 0 0,0 1 0 0 0,-1 0 0 0 0,1 0 0 0 0,-1 0 0 0 0,1 0 0 0 0,-1 1 0 0 0,0 0-1 0 0,0 0 1 0 0,0 0 0 0 0,0 1 0 0 0,0 0 0 0 0,-1 0 0 0 0,1 0 0 0 0,0 0 0 0 0,0 1-1 0 0,-1 0 1 0 0,1 0 0 0 0,0 0 0 0 0,-1 1 0 0 0,1 0 0 0 0,0 0 0 0 0,0 0 0 0 0,0 1-1 0 0,0-1 1 0 0,0 1 0 0 0,0 1 0 0 0,0-1 0 0 0,0 1 0 0 0,1-1 0 0 0,-1 1 0 0 0,1 0-1 0 0,0 1 1 0 0,0-1 0 0 0,0 1 0 0 0,1 0 0 0 0,-1 0 0 0 0,1 0 0 0 0,-1 1-16 0 0,-11 14 213 0 0,2 0 1 0 0,0 1 0 0 0,1 0-1 0 0,1 1 1 0 0,1 0 0 0 0,1 0-1 0 0,1 1 1 0 0,0 0 0 0 0,2 1 0 0 0,1 0-1 0 0,1 0 1 0 0,0 0 0 0 0,2 0-1 0 0,1 1 1 0 0,1-1 0 0 0,0 1-1 0 0,4 12-213 0 0,-2-19 128 0 0,2-1-1 0 0,0 0 0 0 0,1 0 1 0 0,1 0-1 0 0,0 0 0 0 0,1-1 1 0 0,1 0-1 0 0,0 0 0 0 0,1-1 1 0 0,0 0-1 0 0,2-1 0 0 0,-1 0 1 0 0,1-1-1 0 0,1 0 0 0 0,0 0 1 0 0,1-1-1 0 0,0-1 0 0 0,1 0 1 0 0,0-1-1 0 0,1-1 0 0 0,0 0 1 0 0,0-1-1 0 0,0 0 0 0 0,1-1 1 0 0,2-1-128 0 0,96 7-280 0 0,-90-31-3492 0 0,-16 2-5438 0 0,-6 13 3285 0 0</inkml:trace>
  <inkml:trace contextRef="#ctx0" brushRef="#br0" timeOffset="802.427">988 916 3201 0 0,'0'0'1095'0'0,"0"0"-6"0"0,0 0 291 0 0,0 0 275 0 0,0 0 22 0 0,0 0-209 0 0,0 0-256 0 0,0 0-201 0 0,0 0-145 0 0,0 0-139 0 0,0 0-159 0 0,0 0-103 0 0,32-26-79 0 0,103-78-58 0 0,-67 38 286 0 0,-45 36-285 0 0,-4 7-233 0 0,-1 0 0 0 0,-1-2 1 0 0,-1 0-1 0 0,-1-1 1 0 0,-1-1-1 0 0,3-10-96 0 0,-16 36-18 0 0,1 0 0 0 0,-1-1-1 0 0,0 1 1 0 0,0-1-1 0 0,0 1 1 0 0,-1-1 0 0 0,1 0-1 0 0,0 1 1 0 0,-1-1 0 0 0,1 0-1 0 0,0 0 1 0 0,-1 1-1 0 0,0-1 1 0 0,0 0 0 0 0,1 0-1 0 0,-1 0 1 0 0,0 1 0 0 0,0-1-1 0 0,-1 0 1 0 0,1 0-1 0 0,0 0 1 0 0,-1 1 0 0 0,1-1-1 0 0,-1 0 1 0 0,1 0-1 0 0,-1 1 1 0 0,0-1 0 0 0,0 0-1 0 0,1 1 1 0 0,-1-1 0 0 0,0 1-1 0 0,-1-1 1 0 0,1 1-1 0 0,0 0 1 0 0,0-1 0 0 0,-1 1-1 0 0,1 0 1 0 0,-1 0 0 0 0,1 0-1 0 0,-1 0 1 0 0,1 0-1 0 0,-1 0 1 0 0,1 0 0 0 0,-1 1-1 0 0,0-1 1 0 0,0 0 0 0 0,1 1-1 0 0,-1 0 1 0 0,0-1-1 0 0,-1 1 19 0 0,-68 55-849 0 0,60-43 857 0 0,2-1 0 0 0,-1 2 0 0 0,2 0 0 0 0,0 0 0 0 0,0 0 0 0 0,1 1 0 0 0,1 0 0 0 0,0 0 0 0 0,1 1 0 0 0,1-1 0 0 0,0 1 0 0 0,1 0 0 0 0,0 1 0 0 0,1-1 0 0 0,1 0 0 0 0,1 1 0 0 0,0-1 0 0 0,2 11-8 0 0,0-21 76 0 0,1 1-1 0 0,-1-1 1 0 0,2 0-1 0 0,-1 0 1 0 0,0 0-1 0 0,1 0 1 0 0,0-1-1 0 0,0 1 1 0 0,0-1 0 0 0,1 0-1 0 0,0 0 1 0 0,-1-1-1 0 0,1 1 1 0 0,0-1-1 0 0,1 0 1 0 0,-1 0-1 0 0,1-1 1 0 0,-1 0 0 0 0,1 0-1 0 0,0 0 1 0 0,-1 0-1 0 0,1-1 1 0 0,0 0-1 0 0,0-1 1 0 0,0 1-1 0 0,0-1 1 0 0,0 0 0 0 0,0 0-1 0 0,1-1-75 0 0,15-3 152 0 0,-1 0 0 0 0,0-2 0 0 0,0-1 0 0 0,-1 0 0 0 0,0-1 0 0 0,0-1 0 0 0,-1-1 0 0 0,0-1 0 0 0,-1-1-1 0 0,0 0 1 0 0,-1-1 0 0 0,0-1 0 0 0,-1-1 0 0 0,10-11-152 0 0,-11 11-41 0 0,0 0 0 0 0,-1-1 0 0 0,-1 0 0 0 0,0-1 0 0 0,-1-1 0 0 0,-1 0 0 0 0,8-18 42 0 0,-18 36-31 0 0,0-1 1 0 0,-1 0 0 0 0,1 0-1 0 0,0 0 1 0 0,-1 0 0 0 0,1 0-1 0 0,-1 0 1 0 0,1 0 0 0 0,-1 0-1 0 0,1 0 1 0 0,-1 0 0 0 0,1 0-1 0 0,-1 0 1 0 0,0 0 0 0 0,0 0-1 0 0,0-1 1 0 0,0 1 0 0 0,1 0-1 0 0,-2 0 1 0 0,1 0 0 0 0,0 0 0 0 0,0 0-1 0 0,0 0 1 0 0,0-1 0 0 0,-1 1-1 0 0,1 0 1 0 0,0 0 0 0 0,-1 0-1 0 0,1 0 1 0 0,-1 0 0 0 0,1 0-1 0 0,-1 0 1 0 0,0 0 0 0 0,1 0-1 0 0,-1 1 1 0 0,0-1 0 0 0,0 0-1 0 0,0 0 1 0 0,0 0 0 0 0,1 1-1 0 0,-1-1 1 0 0,0 1 0 0 0,0-1 0 0 0,0 0-1 0 0,0 1 1 0 0,0 0 0 0 0,-1-1-1 0 0,1 1 1 0 0,0 0 0 0 0,0-1-1 0 0,0 1 1 0 0,0 0 0 0 0,0 0-1 0 0,0 0 1 0 0,-1 0 0 0 0,1 0-1 0 0,0 0 1 0 0,0 0 0 0 0,0 1-1 0 0,-1-1 30 0 0,-8 4-80 0 0,0 0-1 0 0,1 1 1 0 0,0 0-1 0 0,0 1 0 0 0,0 0 1 0 0,1 0-1 0 0,0 1 0 0 0,0 0 1 0 0,0 0-1 0 0,1 0 1 0 0,0 1-1 0 0,-2 4 81 0 0,6-9-11 0 0,-2 2 13 0 0,0 0 0 0 0,0 1 0 0 0,1 0 1 0 0,0-1-1 0 0,0 1 0 0 0,0 0 0 0 0,1 1 1 0 0,0-1-1 0 0,0 1 0 0 0,1-1 0 0 0,-1 1 1 0 0,1 0-1 0 0,1 0 0 0 0,0 0 0 0 0,0 0 1 0 0,0 0-1 0 0,0 0 0 0 0,1 0 0 0 0,1 2-2 0 0,1-5 25 0 0,0 0-1 0 0,0 0 0 0 0,1-1 1 0 0,0 1-1 0 0,-1-1 0 0 0,1 1 1 0 0,1-1-1 0 0,-1 0 0 0 0,0 0 1 0 0,1 0-1 0 0,-1-1 0 0 0,1 1 0 0 0,0-1 1 0 0,0 0-1 0 0,0 0 0 0 0,0 0 1 0 0,0 0-1 0 0,1-1 0 0 0,-1 0 1 0 0,0 0-1 0 0,1 0 0 0 0,-1 0 1 0 0,1-1-1 0 0,-1 1 0 0 0,2-1-24 0 0,19 1 121 0 0,-1-1 0 0 0,1-1 0 0 0,0-1 0 0 0,-1-1 0 0 0,0-1 0 0 0,1-1 0 0 0,-2-1 0 0 0,1-1 0 0 0,-1-2 0 0 0,0 0 0 0 0,0-1 0 0 0,-1-1 0 0 0,-1-2 0 0 0,0 0 0 0 0,-1-1 0 0 0,0-1 0 0 0,-1 0 0 0 0,-1-2 0 0 0,0 0 0 0 0,-1-1 0 0 0,1-4-121 0 0,-8 13 6 0 0,0-1-1 0 0,-1 0 1 0 0,-1 0-1 0 0,1-1 1 0 0,-2 0 0 0 0,1-1-1 0 0,-2 1 1 0 0,1-1-1 0 0,-2 0 1 0 0,0-1 0 0 0,0 0-1 0 0,-1 0 1 0 0,0 0-1 0 0,-1 0 1 0 0,1-13-6 0 0,-6 24-5 0 0,1 0 0 0 0,0 0 0 0 0,0 0 0 0 0,-1 0 0 0 0,1 1 0 0 0,-1-1 0 0 0,0 0 0 0 0,1 1 0 0 0,-1-1 1 0 0,0 1-1 0 0,0 0 0 0 0,0 0 0 0 0,0-1 0 0 0,0 1 0 0 0,0 1 0 0 0,0-1 0 0 0,-1 0 0 0 0,1 0 0 0 0,0 1 0 0 0,0-1 0 0 0,-1 1 0 0 0,1 0 0 0 0,0 0 0 0 0,0 0 0 0 0,-1 0 0 0 0,1 0 0 0 0,0 0 1 0 0,-1 0-1 0 0,1 1 0 0 0,0-1 0 0 0,0 1 0 0 0,-1 0 0 0 0,1 0 0 0 0,0 0 0 0 0,0 0 0 0 0,0 0 0 0 0,0 0 0 0 0,0 0 0 0 0,0 1 0 0 0,0-1 0 0 0,0 1 5 0 0,-12 7-27 0 0,0 1 1 0 0,1 0-1 0 0,1 1 0 0 0,-1 0 0 0 0,2 1 0 0 0,-1 0 0 0 0,2 1 1 0 0,0 0-1 0 0,0 1 0 0 0,1 0 0 0 0,1 0 0 0 0,1 1 1 0 0,0 0-1 0 0,0 0 0 0 0,2 1 0 0 0,-2 7 27 0 0,-5 101-2675 0 0,33-79-1220 0 0,3-23-1978 0 0,-19-17 3691 0 0,2 2-4155 0 0</inkml:trace>
  <inkml:trace contextRef="#ctx0" brushRef="#br0" timeOffset="1147.458">1 1100 1792 0 0,'0'0'2069'0'0,"0"0"-477"0"0,34-4 267 0 0,112-12 411 0 0,-69 8 165 0 0,166-18 3496 0 0,101-2-1801 0 0,366-5-1831 0 0,-313 15-2479 0 0,-195 6-2759 0 0,-151 9-146 0 0,-19-1-4111 0 0,-20 1-3541 0 0</inkml:trace>
  <inkml:trace contextRef="#ctx0" brushRef="#br0" timeOffset="1829.625">479 1549 2320 0 0,'0'0'2261'0'0,"0"0"-883"0"0,0 0-222 0 0,0 0 49 0 0,0 0 62 0 0,0 0-42 0 0,0 0-166 0 0,0 0-205 0 0,0 0-181 0 0,0 0-168 0 0,0 0-122 0 0,-30 28-75 0 0,-95 89-15 0 0,81-62 199 0 0,41-45-302 0 0,1-7-117 0 0,0-1-1 0 0,1 1 1 0 0,-1 0 0 0 0,1 1 0 0 0,-1-1 0 0 0,1 0 0 0 0,0 0-1 0 0,0 0 1 0 0,1 1 0 0 0,-1-1 0 0 0,1 1 0 0 0,0-1 0 0 0,-1 0 0 0 0,2 1-1 0 0,-1-1 1 0 0,0 0 0 0 0,1 1 0 0 0,-1-1 0 0 0,1 1 0 0 0,0-1 0 0 0,0 0-1 0 0,0 0 1 0 0,0 0 0 0 0,1 0 0 0 0,0 0 0 0 0,-1 0 0 0 0,1 0 0 0 0,0 0-1 0 0,0 0 1 0 0,0-1 0 0 0,1 1 0 0 0,-1-1 0 0 0,1 0 0 0 0,-1 0 0 0 0,1 0-1 0 0,0 0 1 0 0,0 0 0 0 0,0 0 0 0 0,0-1 0 0 0,0 1 0 0 0,0-1-1 0 0,0 0 1 0 0,2 1-73 0 0,9 0 188 0 0,-1 1 0 0 0,1-2 0 0 0,-1 0 0 0 0,1 0-1 0 0,0-1 1 0 0,0-1 0 0 0,-1 0 0 0 0,1-1 0 0 0,-1 0 0 0 0,0-2-1 0 0,1 1 1 0 0,-1-1 0 0 0,-1-1 0 0 0,1-1 0 0 0,-1 1-1 0 0,1-2 1 0 0,-2 0 0 0 0,1 0 0 0 0,-1-1 0 0 0,7-7-188 0 0,16-15 220 0 0,-1-1 0 0 0,-1-2 0 0 0,-2-1 0 0 0,-1-1 0 0 0,13-24-220 0 0,-23 33 1 0 0,-2-1 0 0 0,-1 0 0 0 0,-2-1 0 0 0,0-1 0 0 0,-2 0 0 0 0,-1 0 0 0 0,-1-2 0 0 0,-1-1-1 0 0,-6 19-82 0 0,0 0 0 0 0,-1 0 0 0 0,-1 0 0 0 0,0 0-1 0 0,0 0 1 0 0,-2 0 0 0 0,1 0 0 0 0,-2 0 0 0 0,0 0 0 0 0,0 0 0 0 0,-1 1-1 0 0,-1-1 1 0 0,0 1 0 0 0,0-1 0 0 0,-1 1 0 0 0,-1 1 0 0 0,0-1 0 0 0,-1 1-1 0 0,0 0 1 0 0,-6-6 82 0 0,7 12-6 0 0,0 0 0 0 0,0 0 0 0 0,-1 0 0 0 0,0 1 1 0 0,0 0-1 0 0,0 1 0 0 0,0-1 0 0 0,-1 2 0 0 0,1-1 0 0 0,-1 1 0 0 0,0 0 0 0 0,0 0 0 0 0,0 1 0 0 0,0 0 0 0 0,0 0 0 0 0,0 1 0 0 0,0 0 0 0 0,0 1 0 0 0,0 0 0 0 0,0 0 0 0 0,0 0 0 0 0,1 1 0 0 0,-1 0 0 0 0,0 1 0 0 0,1 0 0 0 0,-1 0 0 0 0,1 0 0 0 0,0 1 0 0 0,0 0 0 0 0,1 1 0 0 0,-1 0 0 0 0,1 0 0 0 0,0 0 0 0 0,0 0 1 0 0,0 1-1 0 0,1 0 0 0 0,0 0 0 0 0,0 1 6 0 0,-4 3 51 0 0,0 1 0 0 0,0 0 0 0 0,1 1 0 0 0,1 0 0 0 0,0 0 0 0 0,0 0 0 0 0,1 1 0 0 0,1 0 0 0 0,0 1 0 0 0,1-1 0 0 0,0 1 0 0 0,1-1 0 0 0,1 1 0 0 0,0 0 0 0 0,1 0 0 0 0,0 0 0 0 0,2 0 0 0 0,-1 0 0 0 0,1 0 0 0 0,1 0 0 0 0,1 0 0 0 0,0 0 0 0 0,1-1 0 0 0,0 1 0 0 0,1-1 0 0 0,0 0 0 0 0,1 0 0 0 0,1 0-51 0 0,6 4 98 0 0,1 0 0 0 0,0-1 0 0 0,1-1 0 0 0,1 0 0 0 0,1-1 0 0 0,0-1 0 0 0,0-1 0 0 0,1 0 0 0 0,1-1 0 0 0,0-1 0 0 0,0-1 0 0 0,1-1 0 0 0,0 0 0 0 0,0-2 0 0 0,1 0 0 0 0,0-1 0 0 0,0-1 0 0 0,14 0-98 0 0,69 3-703 0 0,-82-7-4510 0 0,1 0-5079 0 0,-23 0 1611 0 0</inkml:trace>
  <inkml:trace contextRef="#ctx0" brushRef="#br0" timeOffset="2362.39">1374 1177 6729 0 0,'0'0'1900'0'0,"0"0"-164"0"0,0 0-92 0 0,0 0-53 0 0,0 0-182 0 0,0 0-251 0 0,0 0-251 0 0,0 0-191 0 0,0 0-95 0 0,0 0-57 0 0,0 0-36 0 0,0 0-40 0 0,0 0-68 0 0,-1 15-63 0 0,-2 51-69 0 0,-32 40 201 0 0,21-75-445 0 0,-94 181-134 0 0,104-204 93 0 0,1-1 0 0 0,0 1 1 0 0,0 0-1 0 0,1 0 0 0 0,0 1 0 0 0,0-1 0 0 0,1 0 0 0 0,0 1 0 0 0,1-1 0 0 0,0 0 0 0 0,0 1 1 0 0,0 0-4 0 0,3-5 19 0 0,0-1 0 0 0,0 1 0 0 0,0-1 0 0 0,0 0 0 0 0,0 0 0 0 0,1 0 0 0 0,-1-1 0 0 0,1 1 0 0 0,0-1 0 0 0,0 1 0 0 0,0-1 0 0 0,0-1 0 0 0,0 1 0 0 0,0 0 0 0 0,1-1 0 0 0,-1 0 0 0 0,0 0 0 0 0,1 0 0 0 0,-1-1 0 0 0,2 1-19 0 0,22 4 115 0 0,1-2 1 0 0,0-1-1 0 0,-1 0 0 0 0,1-3 1 0 0,0 0-1 0 0,0-2 1 0 0,-1-1-1 0 0,1-1 0 0 0,-1-1 1 0 0,-1-2-1 0 0,4-2-115 0 0,-2-13-990 0 0,-26 12-2191 0 0,-4-2-3871 0 0,0 12-1030 0 0</inkml:trace>
  <inkml:trace contextRef="#ctx0" brushRef="#br0" timeOffset="2544.591">1028 1527 5905 0 0,'0'0'2193'0'0,"0"0"-929"0"0,0 0-264 0 0,0 0-8 0 0,0 0-111 0 0,0 0-145 0 0,195-8-80 0 0,-162 5-56 0 0,0-5-88 0 0,1 5-160 0 0,-1-5-200 0 0,-2 1-280 0 0,-3 0-496 0 0,-4-1-712 0 0,-1 1-1129 0 0,-8 3-1696 0 0,-7 0-2368 0 0</inkml:trace>
  <inkml:trace contextRef="#ctx0" brushRef="#br0" timeOffset="3396.921">606 798 0 0 0,'0'0'352'0'0,"0"-3"1958"0"0,-101 79 3370 0 0,94-69-5577 0 0,0 0 0 0 0,0 0 1 0 0,-1-1-1 0 0,1-1 1 0 0,-1 1-1 0 0,0-1 0 0 0,-1 0 1 0 0,1-1-1 0 0,-1 0 0 0 0,0-1 1 0 0,0 1-1 0 0,-8 0-103 0 0,15-3 74 0 0,-1-1 0 0 0,0 1 0 0 0,0-1 1 0 0,0 0-1 0 0,0 0 0 0 0,1 0 0 0 0,-1 0 0 0 0,0-1 0 0 0,0 1 0 0 0,0-1 0 0 0,1 0 0 0 0,-1 1 1 0 0,0-1-1 0 0,1 0 0 0 0,-1-1 0 0 0,1 1 0 0 0,-1 0 0 0 0,1-1 0 0 0,-1 0 0 0 0,1 1 1 0 0,0-1-1 0 0,0 0 0 0 0,0 0 0 0 0,0 0 0 0 0,0 0 0 0 0,1-1 0 0 0,-1 1 0 0 0,0 0 1 0 0,1-1-1 0 0,0 1 0 0 0,-1-1 0 0 0,1 1 0 0 0,0-1 0 0 0,1 0 0 0 0,-1 0 0 0 0,0 1 0 0 0,1-1 1 0 0,-1 0-1 0 0,1 0 0 0 0,0 0 0 0 0,0 1 0 0 0,0-1 0 0 0,0 0 0 0 0,1 0 0 0 0,0-2-74 0 0,1 0 50 0 0,0-1 0 0 0,0 0 0 0 0,1 1-1 0 0,0 0 1 0 0,0-1 0 0 0,0 1-1 0 0,1 0 1 0 0,-1 1 0 0 0,1-1 0 0 0,1 1-1 0 0,-1-1 1 0 0,0 1 0 0 0,1 1 0 0 0,0-1-1 0 0,0 1 1 0 0,0-1 0 0 0,0 1-1 0 0,1 1 1 0 0,-1-1 0 0 0,6-1-50 0 0,9-7 39 0 0,58-32 277 0 0,-20 13-2626 0 0,-20 7-5537 0 0,-34 19 3737 0 0</inkml:trace>
  <inkml:trace contextRef="#ctx0" brushRef="#br0" timeOffset="4600.745">2399 986 3001 0 0,'0'0'530'0'0,"0"0"-214"0"0,0 0 1 0 0,0 0 307 0 0,0 0 408 0 0,0 0 295 0 0,0 0 104 0 0,0 0-84 0 0,0 0-194 0 0,0 0-187 0 0,0 0-203 0 0,0 0-130 0 0,0 0-70 0 0,37-6-35 0 0,113-18 20 0 0,-20-5 886 0 0,44-11-698 0 0,-154 40-3031 0 0,-37 14-7527 0 0,8-10 4690 0 0</inkml:trace>
  <inkml:trace contextRef="#ctx0" brushRef="#br0" timeOffset="4850.127">2501 1206 3673 0 0,'0'0'972'0'0,"0"0"-193"0"0,0 0 328 0 0,0 0 437 0 0,0 0 223 0 0,0 0 23 0 0,0 0-214 0 0,0 0-297 0 0,0 0-307 0 0,0 0-280 0 0,35-4-219 0 0,111-19-169 0 0,-35-5-16 0 0,3-4-106 0 0,-24 7-2358 0 0,-30 9-4112 0 0,-42 12-2646 0 0</inkml:trace>
  <inkml:trace contextRef="#ctx0" brushRef="#br0" timeOffset="34725.576">3741 665 0 0 0,'0'0'313'0'0,"0"0"572"0"0,0 0 85 0 0,0 0-88 0 0,0 0-86 0 0,0 0-72 0 0,0 0-85 0 0,0 0-93 0 0,-10 1-84 0 0,-31 6-38 0 0,1 29 1117 0 0,30-23-1324 0 0,0 0 0 0 0,1 1 0 0 0,1 0 0 0 0,0 0 0 0 0,1 1 0 0 0,1 0 0 0 0,0 0 0 0 0,1 0 0 0 0,1 1 0 0 0,0 0 0 0 0,1 0 0 0 0,1 0 0 0 0,0 0 0 0 0,1 0 0 0 0,1 2-217 0 0,-1-15 61 0 0,0 0 1 0 0,1 0-1 0 0,-1 0 0 0 0,1 1 1 0 0,0-1-1 0 0,0 0 0 0 0,0 0 1 0 0,1 0-1 0 0,-1 0 0 0 0,1 0 1 0 0,-1 0-1 0 0,1 0 0 0 0,0 0 0 0 0,0 0 1 0 0,0 0-1 0 0,1 0 0 0 0,-1 0 1 0 0,1 0-1 0 0,-1-1 0 0 0,1 1 1 0 0,0-1-1 0 0,0 1 0 0 0,0-1 1 0 0,1 0-1 0 0,-1 0 0 0 0,0 0 0 0 0,1 0 1 0 0,-1 0-1 0 0,1-1 0 0 0,0 1 1 0 0,0-1-1 0 0,-1 1 0 0 0,1-1 1 0 0,0 0-1 0 0,0 0 0 0 0,1 0-61 0 0,7-1 212 0 0,0 0-1 0 0,0 0 1 0 0,1-1-1 0 0,-1-1 1 0 0,0 1-1 0 0,0-2 1 0 0,0 0-1 0 0,-1 0 0 0 0,1-1 1 0 0,-1 0-1 0 0,1-1 1 0 0,-1 0-1 0 0,-1-1 1 0 0,1 0-1 0 0,-1 0 1 0 0,0-1-1 0 0,0 0 1 0 0,-1-1-1 0 0,3-3-211 0 0,12-7 170 0 0,8-6-34 0 0,0-1 1 0 0,-2-2-1 0 0,-1-1 0 0 0,-2-1 1 0 0,0-1-1 0 0,-2-2 0 0 0,-2 0 1 0 0,0-1-1 0 0,-3-2 0 0 0,0 0 1 0 0,-3-1-1 0 0,10-28-136 0 0,-21 45-38 0 0,0 1 0 0 0,-1 0 0 0 0,-1-1 0 0 0,0 0 0 0 0,-2 0 0 0 0,0 0 0 0 0,-1 0 0 0 0,-1 1 0 0 0,-1-1 0 0 0,0 0 0 0 0,-1 0 0 0 0,-2 1 0 0 0,0 0 0 0 0,-3-7 38 0 0,6 20-60 0 0,0 0-1 0 0,0 0 0 0 0,-1 0 1 0 0,0 0-1 0 0,0 0 1 0 0,0 1-1 0 0,-1-1 1 0 0,1 1-1 0 0,-1 0 1 0 0,0 0-1 0 0,-1 1 1 0 0,1-1-1 0 0,0 1 1 0 0,-1 0-1 0 0,0 0 0 0 0,0 0 1 0 0,0 0-1 0 0,0 1 1 0 0,0 0-1 0 0,-1 0 1 0 0,1 1-1 0 0,0-1 1 0 0,-1 1-1 0 0,1 0 1 0 0,-1 1-1 0 0,0-1 0 0 0,1 1 1 0 0,-1 0-1 0 0,1 1 1 0 0,-1-1-1 0 0,0 1 1 0 0,1 0-1 0 0,-1 0 1 0 0,1 1-1 0 0,0 0 1 0 0,0 0-1 0 0,-1 0 1 0 0,1 1 60 0 0,-10 8-9 0 0,1 1 1 0 0,0 0 0 0 0,0 1 0 0 0,1 1 0 0 0,1 0 0 0 0,1 1 0 0 0,0 0 0 0 0,1 1 0 0 0,0 0 0 0 0,1 1 0 0 0,1-1 0 0 0,1 2 0 0 0,0-1 0 0 0,1 1 0 0 0,1 0-1 0 0,1 0 1 0 0,1 1 0 0 0,0-1 0 0 0,1 1 0 0 0,1 17 8 0 0,-1-21 40 0 0,1-1 0 0 0,0 1 0 0 0,2 0 0 0 0,-1 0 1 0 0,2 0-1 0 0,0 0 0 0 0,1-1 0 0 0,0 1 0 0 0,1-1 0 0 0,1 0 0 0 0,0 0 0 0 0,1 0 0 0 0,0-1 0 0 0,1 0 0 0 0,1 0 0 0 0,0-1 0 0 0,0 1 1 0 0,2-2-1 0 0,-1 1 0 0 0,9 6-40 0 0,-3-6 33 0 0,2 0 1 0 0,-1-1-1 0 0,1-1 1 0 0,1 0-1 0 0,0-2 1 0 0,0 0-1 0 0,1 0 1 0 0,0-2-1 0 0,6 1-33 0 0,72-3-2715 0 0,-72-11-4009 0 0,-18 3-1414 0 0</inkml:trace>
  <inkml:trace contextRef="#ctx0" brushRef="#br0" timeOffset="35523.009">4281 853 8 0 0,'0'0'3817'0'0,"0"0"-1929"0"0,0 0-235 0 0,0 0 192 0 0,0 0-40 0 0,0 0-260 0 0,0 0-284 0 0,0 0-225 0 0,0 0-159 0 0,0 0-130 0 0,0 0-147 0 0,31-14-140 0 0,98-46-93 0 0,-63 11 165 0 0,14-39 66 0 0,20-62-696 0 0,-97 145 14 0 0,0-1-1 0 0,-1 1 1 0 0,1-1-1 0 0,-1 0 0 0 0,-1 0 1 0 0,1 0-1 0 0,-1 0 1 0 0,0 0-1 0 0,0 0 0 0 0,0 0 1 0 0,-1-1-1 0 0,0 1 1 0 0,-1 0-1 0 0,1-2 85 0 0,-39 8-2098 0 0,28 9 2014 0 0,1 0-1 0 0,0 0 1 0 0,1 1-1 0 0,-1 0 1 0 0,2 0 0 0 0,0 1-1 0 0,0 1 1 0 0,1-1-1 0 0,0 1 1 0 0,1 0-1 0 0,0 1 1 0 0,1-1-1 0 0,0 1 1 0 0,1 0-1 0 0,-1 11 85 0 0,2-11 44 0 0,0 0-1 0 0,1-1 0 0 0,0 2 1 0 0,1-1-1 0 0,1 0 0 0 0,0 0 1 0 0,1 0-1 0 0,2 12-43 0 0,0-19 123 0 0,0 0 0 0 0,1-1 0 0 0,0 1 0 0 0,0-1 0 0 0,0 0-1 0 0,0 0 1 0 0,1 0 0 0 0,0 0 0 0 0,0-1 0 0 0,1 0 0 0 0,-1 0 0 0 0,1 0-1 0 0,0-1 1 0 0,0 0 0 0 0,0 0 0 0 0,0 0 0 0 0,0-1 0 0 0,1 0 0 0 0,-1 0 0 0 0,1-1-1 0 0,-1 1 1 0 0,1-2 0 0 0,0 1 0 0 0,-1-1 0 0 0,1 0 0 0 0,0 0 0 0 0,-1 0 0 0 0,1-1-1 0 0,0 0 1 0 0,5-2-123 0 0,-1 0 43 0 0,0-1 0 0 0,0 0 0 0 0,0 0 0 0 0,0-1-1 0 0,-1-1 1 0 0,0 1 0 0 0,0-2 0 0 0,0 0 0 0 0,-1 0 0 0 0,0 0 0 0 0,-1-1-1 0 0,1 0 1 0 0,-2-1 0 0 0,1 0 0 0 0,-1 0 0 0 0,5-9-43 0 0,-6 10-101 0 0,-1 0 0 0 0,0 0 0 0 0,0 0 0 0 0,-1-1 0 0 0,0 1 0 0 0,0-1 0 0 0,-1 0 0 0 0,-1 0 1 0 0,1 0-1 0 0,-1-1 0 0 0,-1 1 0 0 0,1-6 101 0 0,-27 27-2553 0 0,20-4 2437 0 0,1 1 0 0 0,-1-1 0 0 0,1 1 0 0 0,0 0 0 0 0,1 0-1 0 0,0 1 1 0 0,1-1 0 0 0,0 1 0 0 0,0-1 0 0 0,1 1 0 0 0,0 7 116 0 0,1-14 10 0 0,1 0 1 0 0,-1 0 0 0 0,1 0-1 0 0,0-1 1 0 0,-1 1 0 0 0,1 0 0 0 0,1 0-1 0 0,-1-1 1 0 0,0 1 0 0 0,1-1-1 0 0,-1 1 1 0 0,1-1 0 0 0,0 0 0 0 0,0 1-1 0 0,0-1 1 0 0,0 0 0 0 0,0 0-1 0 0,0 0 1 0 0,0-1 0 0 0,1 1 0 0 0,-1 0-1 0 0,1-1 1 0 0,-1 1 0 0 0,1-1-1 0 0,0 0 1 0 0,0 0 0 0 0,-1 0-1 0 0,1-1 1 0 0,1 1-11 0 0,87 12 1155 0 0,-75-15-1009 0 0,0 1 0 0 0,0-2 0 0 0,-1 0 0 0 0,1-1 0 0 0,-1-1 0 0 0,0 0 0 0 0,0-1 0 0 0,-1-1-1 0 0,1 0 1 0 0,-1-1 0 0 0,-1 0 0 0 0,0-1 0 0 0,0-1 0 0 0,-1 0 0 0 0,0-1 0 0 0,0 0 0 0 0,-1 0 0 0 0,-1-1 0 0 0,0-1-1 0 0,-1 0 1 0 0,0 0 0 0 0,-1-1 0 0 0,0 0 0 0 0,-1-1 0 0 0,-1 1 0 0 0,-1-1 0 0 0,4-13-146 0 0,-8 26 9 0 0,1 0 1 0 0,-1 0 0 0 0,0 0-1 0 0,0 0 1 0 0,0 0 0 0 0,-1 0-1 0 0,1 0 1 0 0,0 0-1 0 0,-1 0 1 0 0,1 0 0 0 0,-1-1-1 0 0,0 1 1 0 0,0 0-1 0 0,0 0 1 0 0,0 0 0 0 0,0-1-1 0 0,0 1 1 0 0,0 0 0 0 0,-1 0-1 0 0,1 0 1 0 0,-1 0-1 0 0,0-1 1 0 0,0 1 0 0 0,0 0-1 0 0,0 0 1 0 0,0 0 0 0 0,0 1-1 0 0,0-1 1 0 0,0 0-1 0 0,-1 0 1 0 0,1 1 0 0 0,-1-1-1 0 0,1 1 1 0 0,-1-1-1 0 0,0 1 1 0 0,0-1 0 0 0,1 1-1 0 0,-1 0 1 0 0,0 0 0 0 0,0 0-1 0 0,0 0 1 0 0,0 0-1 0 0,-1 1 1 0 0,1-1 0 0 0,0 1-1 0 0,0-1 1 0 0,-1 1-10 0 0,-3 3-41 0 0,0 1 0 0 0,0 0 0 0 0,0 0 0 0 0,1 0 0 0 0,-1 1 0 0 0,1 0 0 0 0,0 0 1 0 0,1 1-1 0 0,-1-1 0 0 0,1 1 0 0 0,0 0 0 0 0,1 0 0 0 0,-1 0 0 0 0,1 0 0 0 0,0 1 0 0 0,1-1 0 0 0,-1 1 0 0 0,1 0 0 0 0,0 4 41 0 0,-1-5-123 0 0,1 0 0 0 0,0-1 0 0 0,0 1 0 0 0,0 0 0 0 0,1 0 0 0 0,0 0 0 0 0,0 1 0 0 0,0-1 0 0 0,1 0 0 0 0,0 0 0 0 0,0 0 0 0 0,1 0 0 0 0,0 1 0 0 0,0-1 0 0 0,0 0 0 0 0,1 0 0 0 0,-1 0 0 0 0,2-1 0 0 0,-1 1 0 0 0,1 0 0 0 0,-1-1 0 0 0,1 1 0 0 0,1-1-1 0 0,-1 0 1 0 0,1 0 0 0 0,0 0 0 0 0,1 0 123 0 0,58 30-3624 0 0,-20-18-3573 0 0,-34-13 2191 0 0</inkml:trace>
  <inkml:trace contextRef="#ctx0" brushRef="#br0" timeOffset="35822.666">3515 1114 4033 0 0,'0'0'1397'0'0,"0"0"158"0"0,32 0 227 0 0,105 0 180 0 0,166-18 4967 0 0,-28-22-3655 0 0,-57 6-1951 0 0,444-34-1210 0 0,-520 61-3979 0 0,0 5-3594 0 0,-118 2-3246 0 0</inkml:trace>
  <inkml:trace contextRef="#ctx0" brushRef="#br0" timeOffset="36512.496">3926 1416 3977 0 0,'0'0'1790'0'0,"0"0"-467"0"0,0 0-14 0 0,0 0 67 0 0,0 0-65 0 0,0 0-193 0 0,0 0-217 0 0,0 0-158 0 0,0 0-119 0 0,0 0-122 0 0,0 0-162 0 0,-31 25-144 0 0,-95 77-84 0 0,123-100-107 0 0,0-1 0 0 0,1 1 0 0 0,-1 0 0 0 0,0 0 0 0 0,1 0-1 0 0,0 0 1 0 0,-1 0 0 0 0,1 0 0 0 0,0 1 0 0 0,0-1 0 0 0,0 1 0 0 0,0-1 0 0 0,1 1 0 0 0,-1 0 0 0 0,1 0-1 0 0,-1 0 1 0 0,1 0 0 0 0,0 0 0 0 0,0 0 0 0 0,1 0 0 0 0,-1 0 0 0 0,0 0 0 0 0,1 0 0 0 0,0 1-5 0 0,0 8 30 0 0,-2-5 40 0 0,0 0 1 0 0,1 0-1 0 0,0 1 0 0 0,1-1 1 0 0,-1 0-1 0 0,2 0 0 0 0,-1 1 1 0 0,1-1-1 0 0,0 0 0 0 0,0 0 1 0 0,1 1-1 0 0,0-1 0 0 0,0 0 1 0 0,0-1-1 0 0,1 1 0 0 0,0 0 1 0 0,1-1-1 0 0,-1 1 0 0 0,1-1 1 0 0,1 0-1 0 0,-1-1 0 0 0,1 1 1 0 0,0-1-1 0 0,0 1 0 0 0,1-2 1 0 0,-1 1-1 0 0,1 0 0 0 0,0-1 1 0 0,0 0-1 0 0,1-1 0 0 0,-1 0 1 0 0,1 1-1 0 0,0-2 0 0 0,2 1-70 0 0,1-1 139 0 0,2 0-1 0 0,-1-1 0 0 0,0 0 0 0 0,0-1 1 0 0,0 0-1 0 0,0-1 0 0 0,0 0 1 0 0,0-1-1 0 0,0 0 0 0 0,0-1 1 0 0,0 0-1 0 0,-1-1 0 0 0,1 0 1 0 0,-1-1-1 0 0,0 0 0 0 0,-1 0 1 0 0,1-1-1 0 0,-1 0 0 0 0,3-3-138 0 0,15-12 137 0 0,-1-2 1 0 0,-1 0-1 0 0,-1-2 0 0 0,-1 0 0 0 0,13-21-137 0 0,-20 28-95 0 0,-1-1 0 0 0,-1-1-1 0 0,0 0 1 0 0,-2-1 0 0 0,-1-1 0 0 0,0 0-1 0 0,-2 0 1 0 0,0-1 0 0 0,-2 0 0 0 0,0-1-1 0 0,-2 1 1 0 0,-1-1 0 0 0,0 0-1 0 0,-2-1 1 0 0,-1 1 0 0 0,-1-19 95 0 0,0 37-53 0 0,-1 0 0 0 0,0 0 0 0 0,0 0 0 0 0,0 0 0 0 0,-1 1 0 0 0,0-1 0 0 0,0 1 0 0 0,0-1 0 0 0,-1 1 0 0 0,0 0 0 0 0,0-1-1 0 0,0 1 1 0 0,0 1 0 0 0,-1-1 0 0 0,0 0 0 0 0,0 1 0 0 0,0 0 0 0 0,-1 0 0 0 0,1 0 0 0 0,-1 1 0 0 0,0-1 0 0 0,0 1 0 0 0,0 0 0 0 0,0 1 0 0 0,-1-1 0 0 0,-4-1 53 0 0,4 4-13 0 0,0 0-1 0 0,0 1 1 0 0,0-1 0 0 0,0 1 0 0 0,0 0-1 0 0,0 1 1 0 0,0-1 0 0 0,0 1-1 0 0,1 1 1 0 0,-1-1 0 0 0,1 1 0 0 0,-1-1-1 0 0,1 2 1 0 0,0-1 0 0 0,0 1-1 0 0,1-1 1 0 0,-1 1 0 0 0,1 0 0 0 0,-1 1-1 0 0,1-1 1 0 0,1 1 0 0 0,-1 0-1 0 0,1 0 1 0 0,0 0 0 0 0,-1 1 13 0 0,-7 13 55 0 0,1 0 0 0 0,1 0 0 0 0,0 1 0 0 0,2 1 0 0 0,0-1 0 0 0,1 1 1 0 0,1 0-1 0 0,1 0 0 0 0,1 1 0 0 0,1-1 0 0 0,1 1 0 0 0,0 0 0 0 0,3 10-55 0 0,-1-22-17 0 0,0-1 0 0 0,1 1 1 0 0,0-1-1 0 0,0 0 0 0 0,1 0 0 0 0,0 0 0 0 0,1 0 1 0 0,0 0-1 0 0,0 0 0 0 0,1-1 0 0 0,0 0 0 0 0,1 0 0 0 0,-1-1 1 0 0,1 1-1 0 0,1-1 0 0 0,0 0 0 0 0,0-1 0 0 0,0 0 1 0 0,1 0-1 0 0,-1 0 0 0 0,1-1 0 0 0,1 0 0 0 0,-1-1 1 0 0,1 0-1 0 0,0 0 0 0 0,0-1 0 0 0,0 0 0 0 0,0 0 1 0 0,0-1-1 0 0,1 0 0 0 0,-1-1 0 0 0,1 0 0 0 0,4-1 17 0 0,-2 0-220 0 0,88-15-5092 0 0,-53-6-2652 0 0,-31 13 3059 0 0</inkml:trace>
  <inkml:trace contextRef="#ctx0" brushRef="#br0" timeOffset="36807.412">4631 1214 4513 0 0,'0'0'2543'0'0,"0"0"-1411"0"0,0 0-319 0 0,0 0 113 0 0,0 0 109 0 0,0 0 8 0 0,0 0-73 0 0,-16 32-127 0 0,-49 103-183 0 0,41-60 17 0 0,24-63-594 0 0,-1-4-21 0 0,0 0 1 0 0,0-1 0 0 0,1 1-1 0 0,0 0 1 0 0,0-1-1 0 0,1 1 1 0 0,0 0-1 0 0,0-1 1 0 0,1 1-1 0 0,0-1 1 0 0,1 1 0 0 0,-1-1-1 0 0,1 0 1 0 0,1 0-1 0 0,-1 0 1 0 0,1-1-1 0 0,0 1 1 0 0,1-1-1 0 0,0 0 1 0 0,-1 0 0 0 0,3 1-63 0 0,2-1 153 0 0,1 0 1 0 0,0-1-1 0 0,0 0 1 0 0,0 0-1 0 0,1-1 1 0 0,0 0-1 0 0,0-1 1 0 0,0-1-1 0 0,0 1 1 0 0,0-2-1 0 0,1 0 1 0 0,-1 0-1 0 0,0-1 1 0 0,1 0-1 0 0,-1-1 1 0 0,0 0-1 0 0,1-1 1 0 0,-1 0-1 0 0,0-1 1 0 0,0 0-1 0 0,0-1 1 0 0,-1 0 0 0 0,1 0-1 0 0,-1-1 1 0 0,0-1-1 0 0,2-1-153 0 0,-3 1-64 0 0,1 0-1 0 0,-1 0 1 0 0,-1-1-1 0 0,1 0 1 0 0,-1 0-1 0 0,0-1 1 0 0,-1 0 0 0 0,0-1-1 0 0,0 0 1 0 0,-1 0-1 0 0,0 0 1 0 0,0-1-1 0 0,-1 1 1 0 0,0-1-1 0 0,-1-1 1 0 0,0 1 0 0 0,-1-1-1 0 0,0 1 1 0 0,-1-1-1 0 0,0 0 1 0 0,-1 0-1 0 0,0 0 1 0 0,0 0 0 0 0,-1 0-1 0 0,-1-8 65 0 0,-20-14-3669 0 0,3 16-2512 0 0,6 8-2901 0 0</inkml:trace>
  <inkml:trace contextRef="#ctx0" brushRef="#br0" timeOffset="37089.41">4441 1541 1064 0 0,'0'0'1961'0'0,"0"0"256"0"0,0 0 319 0 0,0 0 35 0 0,0 0-300 0 0,0 0-376 0 0,0 0-371 0 0,0 0-306 0 0,0 0-226 0 0,32-7-204 0 0,100-27-182 0 0,15-5 1601 0 0,-82 38-1265 0 0,5 35-273 0 0,-57-29-899 0 0,1-2-1 0 0,0 0 1 0 0,-1 0-1 0 0,1-1 1 0 0,0-1-1 0 0,0 0 1 0 0,0-1-1 0 0,0 0 1 0 0,1-2-1 0 0,-2 1 1 0 0,10-3 230 0 0,8-4-4040 0 0,-17 3-844 0 0,-8 3 1592 0 0,5-2-5418 0 0</inkml:trace>
  <inkml:trace contextRef="#ctx0" brushRef="#br0" timeOffset="37957.445">4883 1416 0 0 0,'0'0'603'0'0,"0"0"145"0"0,11-4 2325 0 0,-7 2 1914 0 0,-4 1-4181 0 0,-14-37 4681 0 0,-32-14-4157 0 0,41 46-1124 0 0,-113-63 10 0 0,32 51-1895 0 0,56 19-1467 0 0,3 4-3473 0 0,16-1 607 0 0</inkml:trace>
  <inkml:trace contextRef="#ctx0" brushRef="#br0" timeOffset="41815.047">5411 83 0 0 0,'0'0'812'0'0,"0"0"32"0"0,0 0 79 0 0,0 0 73 0 0,0 0 71 0 0,0 0 10 0 0,0 0-52 0 0,0 0-69 0 0,0 0-117 0 0,0 0-141 0 0,0-7-161 0 0,-1-22-123 0 0,0 21-84 0 0,1 8-23 0 0,0 0 20 0 0,0 0-3 0 0,12 22 1191 0 0,46 130 904 0 0,-30-84-1964 0 0,-1-7-318 0 0,-3 1-1 0 0,-3 1 1 0 0,-2 1-1 0 0,-3 1 1 0 0,2 34-137 0 0,-9-8 50 0 0,-4 1 1 0 0,-5-1 0 0 0,-3 10-51 0 0,-1-68 58 0 0,-1 0 0 0 0,-2-1 0 0 0,-1 1 1 0 0,-1-1-1 0 0,-2-1 0 0 0,-1 0 1 0 0,-1 0-1 0 0,-2-2 0 0 0,-1 1 0 0 0,-1-2 1 0 0,-2 0-1 0 0,0-1 0 0 0,-6 3-58 0 0,-24 25-488 0 0,-3-2-1 0 0,-1-2 0 0 0,-3-3 1 0 0,-2-2-1 0 0,-27 13 489 0 0,56-37-3539 0 0,10-8-2068 0 0,11-9-261 0 0</inkml:trace>
  <inkml:trace contextRef="#ctx0" brushRef="#br0" timeOffset="42646.488">3430 61 0 0 0,'0'0'383'0'0,"0"0"378"0"0,0 0 75 0 0,0 0-105 0 0,0 0-143 0 0,0 0-121 0 0,-2-4-65 0 0,-8-13-13 0 0,-15 35 1983 0 0,2 18-1317 0 0,2 0 0 0 0,1 1 0 0 0,1 2 0 0 0,3 0-1 0 0,1 0 1 0 0,-3 17-1055 0 0,-3 27 741 0 0,4 1 0 0 0,4 1-1 0 0,3 0 1 0 0,2 44-741 0 0,7 186 860 0 0,5-256-804 0 0,2 0-1 0 0,2 0 1 0 0,3-1-1 0 0,3 0 1 0 0,2-1-1 0 0,2-1 1 0 0,3-1-1 0 0,3 0 1 0 0,1-2-1 0 0,3-1 1 0 0,13 15-56 0 0,-28-47-21 0 0,1-1-1 0 0,0 0 1 0 0,2-2 0 0 0,0 1 0 0 0,1-2 0 0 0,1 0 0 0 0,0-1-1 0 0,8 3 22 0 0,37 11-2024 0 0,-41-25-1436 0 0,0-2-3525 0 0,-13-2 1932 0 0</inkml:trace>
  <inkml:trace contextRef="#ctx0" brushRef="#br0" timeOffset="43682.439">5868 54 0 0 0,'0'0'413'0'0,"0"0"482"0"0,0 0 307 0 0,0 0 119 0 0,0 0-34 0 0,0 0-102 0 0,0 0-114 0 0,0 0-115 0 0,0 0-93 0 0,-5 9-62 0 0,-33 80 2767 0 0,-9 89 143 0 0,-11 176-1317 0 0,35-183-1666 0 0,7 1 0 0 0,8 0 0 0 0,8 37-728 0 0,6-144 275 0 0,3-1 0 0 0,3 0 0 0 0,2-1 0 0 0,3 0 0 0 0,7 8-275 0 0,-24-65 39 0 0,1 1-1 0 0,0-1 1 0 0,1 0-1 0 0,0 0 0 0 0,0 0 1 0 0,0 0-1 0 0,1 0 1 0 0,-1-1-1 0 0,2 1 1 0 0,-1-1-1 0 0,0 1 1 0 0,1-1-1 0 0,0 0 0 0 0,0-1 1 0 0,1 1-1 0 0,-1-1 1 0 0,1 1-1 0 0,0-1 1 0 0,0-1-1 0 0,0 1 0 0 0,1-1 1 0 0,-1 0-1 0 0,1 0 1 0 0,0-1-1 0 0,0 1 1 0 0,0-1-1 0 0,0-1 1 0 0,6 2-39 0 0,-8-3-24 0 0,1 0 0 0 0,0 0 0 0 0,-1-1 0 0 0,1 1 0 0 0,0-1 0 0 0,-1 0 0 0 0,1-1 0 0 0,-1 1 0 0 0,0-1 0 0 0,1 0 0 0 0,-1 0 0 0 0,0 0 0 0 0,0 0 0 0 0,0-1 0 0 0,0 0 0 0 0,0 0 0 0 0,-1 0 0 0 0,1 0 1 0 0,-1 0-1 0 0,0-1 0 0 0,0 1 0 0 0,0-1 0 0 0,1-2 24 0 0,20-37-2271 0 0,-15 13-6887 0 0,-7 22-1757 0 0</inkml:trace>
  <inkml:trace contextRef="#ctx0" brushRef="#br0" timeOffset="45062.42">6159 581 0 0 0,'0'0'960'0'0,"0"0"278"0"0,0 0 157 0 0,0 0 41 0 0,0 0-68 0 0,0 0-142 0 0,0 0-135 0 0,0 0-167 0 0,0 0-129 0 0,0 0-98 0 0,-4-3-56 0 0,3 2-638 0 0,1 1 48 0 0,-1-1-1 0 0,0 0 1 0 0,0 1 0 0 0,1-1 0 0 0,-1 0-1 0 0,0 1 1 0 0,0-1 0 0 0,0 1 0 0 0,0 0 0 0 0,1-1-1 0 0,-1 1 1 0 0,0 0 0 0 0,0-1 0 0 0,0 1 0 0 0,0 0-1 0 0,0 0 1 0 0,0 0 0 0 0,0 0 0 0 0,0 0 0 0 0,0 0-1 0 0,0 0 1 0 0,0 0 0 0 0,0 0 0 0 0,0 0 0 0 0,0 0-1 0 0,0 1 1 0 0,0-1 0 0 0,0 0 0 0 0,0 1-1 0 0,0-1 1 0 0,1 1 0 0 0,-1-1 0 0 0,0 1 0 0 0,0-1-1 0 0,0 1 1 0 0,1 0 0 0 0,-1-1 0 0 0,0 1 0 0 0,1 0-1 0 0,-1 0 1 0 0,0-1 0 0 0,1 2-51 0 0,-11 9 173 0 0,2 0 0 0 0,-1 1-1 0 0,1 0 1 0 0,1 1 0 0 0,0 0 0 0 0,1 0 0 0 0,1 1 0 0 0,0 0 0 0 0,1 0-1 0 0,0 1 1 0 0,1-1 0 0 0,0 1 0 0 0,2 0 0 0 0,-1 0 0 0 0,2 0-1 0 0,0 0 1 0 0,1 0 0 0 0,1 0 0 0 0,0 0 0 0 0,2 7-173 0 0,-3-16 58 0 0,1-1 0 0 0,-1 0 0 0 0,1 0 0 0 0,1 0 1 0 0,-1 0-1 0 0,1 0 0 0 0,0 0 0 0 0,0 0 0 0 0,0-1 0 0 0,1 1 1 0 0,-1-1-1 0 0,1 1 0 0 0,1-1 0 0 0,-1 0 0 0 0,0 0 0 0 0,1 0 1 0 0,0-1-1 0 0,0 1 0 0 0,0-1 0 0 0,0 0 0 0 0,0 0 1 0 0,1-1-1 0 0,-1 1 0 0 0,1-1 0 0 0,0 0 0 0 0,0 0 0 0 0,0 0 1 0 0,0-1-1 0 0,0 0 0 0 0,0 0 0 0 0,0 0 0 0 0,0 0 0 0 0,0-1 1 0 0,1 0-1 0 0,-1 0 0 0 0,0 0 0 0 0,3-1-58 0 0,14-6 184 0 0,0-1 1 0 0,-1 0-1 0 0,0-1 0 0 0,-1-2 1 0 0,0 0-1 0 0,0-1 0 0 0,-2-1 1 0 0,1-1-1 0 0,-1 0 0 0 0,-1-1 1 0 0,-1-1-1 0 0,0-1 0 0 0,-1 0 1 0 0,11-18-185 0 0,-10 14 86 0 0,0-1 0 0 0,-2-1 0 0 0,0-1 0 0 0,-1 0 0 0 0,-2-1 0 0 0,0 0 0 0 0,-2 0 0 0 0,0-5-86 0 0,-6 19-43 0 0,-2-1 0 0 0,1 0 0 0 0,-2 1 1 0 0,1-1-1 0 0,-2 0 0 0 0,0 0 0 0 0,0 1 0 0 0,-1-1 0 0 0,0 0 1 0 0,-1 1-1 0 0,0 0 0 0 0,-1-1 0 0 0,0 1 0 0 0,-1 1 1 0 0,0-1-1 0 0,-1 1 0 0 0,0 0 0 0 0,-1 0 0 0 0,0 0 0 0 0,0 1 1 0 0,-1 0-1 0 0,0 1 0 0 0,-1 0 0 0 0,0 0 0 0 0,0 1 1 0 0,0 0-1 0 0,-1 0 0 0 0,-8-3 43 0 0,12 6-46 0 0,0 0 1 0 0,-1 1-1 0 0,0 0 1 0 0,0 0-1 0 0,0 1 1 0 0,0 0-1 0 0,0 0 0 0 0,0 0 1 0 0,0 1-1 0 0,-1 0 1 0 0,1 0-1 0 0,0 1 1 0 0,-1 0-1 0 0,1 1 1 0 0,0-1-1 0 0,-1 1 0 0 0,1 1 1 0 0,0-1-1 0 0,0 1 1 0 0,0 1-1 0 0,0-1 1 0 0,0 1-1 0 0,0 0 1 0 0,1 1-1 0 0,-5 2 46 0 0,0 3-10 0 0,0 1 1 0 0,1 0-1 0 0,0 1 0 0 0,1 0 0 0 0,0 0 1 0 0,0 1-1 0 0,1 0 0 0 0,1 0 0 0 0,0 1 1 0 0,1 0-1 0 0,0 0 0 0 0,1 1 0 0 0,1 0 1 0 0,0 0-1 0 0,0 0 0 0 0,2 0 0 0 0,0 0 1 0 0,0 1-1 0 0,1-1 0 0 0,1 1 0 0 0,1-1 1 0 0,0 0-1 0 0,1 3 10 0 0,0-6 40 0 0,1 0 0 0 0,1-1 1 0 0,-1 1-1 0 0,2-1 0 0 0,-1 0 1 0 0,2 0-1 0 0,-1 0 0 0 0,1-1 0 0 0,1 0 1 0 0,-1 0-1 0 0,2 0 0 0 0,-1-1 0 0 0,1 0 1 0 0,0-1-1 0 0,1 1 0 0 0,0-2 0 0 0,0 1 1 0 0,0-1-1 0 0,1-1 0 0 0,8 4-40 0 0,3 1 107 0 0,0-1 1 0 0,1-1-1 0 0,0 0 0 0 0,0-2 1 0 0,1-1-1 0 0,-1-1 0 0 0,1-1 1 0 0,0-1-1 0 0,14 0-107 0 0,-35-2-37 0 0,11 1 68 0 0,1-1 0 0 0,-1 0-1 0 0,0-1 1 0 0,0-1 0 0 0,0 0 0 0 0,-1 0 0 0 0,1-1 0 0 0,0-1-1 0 0,-1 0 1 0 0,5-3-31 0 0,26-38-3580 0 0,-42 40 2303 0 0,-1 5-8464 0 0,0 0 9712 0 0,0 0-7609 0 0</inkml:trace>
  <inkml:trace contextRef="#ctx0" brushRef="#br0" timeOffset="45425.437">6934 345 5761 0 0,'0'0'1295'0'0,"0"0"-43"0"0,0 0-21 0 0,0 0 24 0 0,0 0-40 0 0,0 0-109 0 0,0 0-169 0 0,0 0-144 0 0,0 0-137 0 0,0 0-136 0 0,-31 31-131 0 0,-95 100-105 0 0,122-129-268 0 0,1 1 0 0 0,0 0-1 0 0,0 0 1 0 0,0 0-1 0 0,0 0 1 0 0,0 0 0 0 0,1 1-1 0 0,-1-1 1 0 0,1 1 0 0 0,0-1-1 0 0,0 1 1 0 0,0 0 0 0 0,1 0-1 0 0,-1 0 1 0 0,1 0 0 0 0,0 0-1 0 0,0 0 1 0 0,1 1 0 0 0,-1-1-1 0 0,1 0-15 0 0,-1 9 77 0 0,0-2 3 0 0,-1-1 0 0 0,2 1-1 0 0,-1-1 1 0 0,1 1 0 0 0,1-1 0 0 0,0 1 0 0 0,1-1 0 0 0,-1 0 0 0 0,2 1 0 0 0,0-1 0 0 0,0 0 0 0 0,1 0 0 0 0,0-1 0 0 0,0 1 0 0 0,1-1 0 0 0,1 0 0 0 0,4 7-80 0 0,-2-7 155 0 0,0-1 1 0 0,1 0-1 0 0,0 0 1 0 0,0-1-1 0 0,1 0 1 0 0,-1 0 0 0 0,2-1-1 0 0,-1-1 1 0 0,0 0-1 0 0,1 0 1 0 0,0-1-1 0 0,0 0 1 0 0,1-1-1 0 0,-1 0 1 0 0,1-1 0 0 0,-1 0-1 0 0,1-1 1 0 0,0 0-1 0 0,-1-1 1 0 0,1-1-1 0 0,0 1 1 0 0,0-2-1 0 0,-1 0 1 0 0,1 0 0 0 0,-1-1-1 0 0,0 0 1 0 0,0-1-1 0 0,2-1-155 0 0,1 0 78 0 0,0-1-1 0 0,0-1 1 0 0,-1 0-1 0 0,1-1 1 0 0,-2 0-1 0 0,1-1 1 0 0,-1 0-1 0 0,0-1 1 0 0,-1-1-1 0 0,0 0 1 0 0,-1 0-1 0 0,0-1 1 0 0,-1 0-1 0 0,0-1 1 0 0,-1 0-1 0 0,-1 0 1 0 0,0-1-1 0 0,0 1 1 0 0,-2-2-1 0 0,0 1 1 0 0,0-1-1 0 0,-1 0 1 0 0,-1 1-1 0 0,0-2 1 0 0,-1-8-78 0 0,-3 17-92 0 0,0 1 0 0 0,-1-1 0 0 0,0 1-1 0 0,0-1 1 0 0,0 1 0 0 0,-1 0 0 0 0,0 0 0 0 0,0 0 0 0 0,0 0 0 0 0,-1 0-1 0 0,0 1 1 0 0,0-1 0 0 0,-1 1 0 0 0,0 0 0 0 0,1 1 0 0 0,-1-1 0 0 0,-1 1 0 0 0,1 0-1 0 0,-1 0 1 0 0,0 1 0 0 0,-4-3 92 0 0,-7-3-515 0 0,0 1-1 0 0,0 1 0 0 0,0 1 1 0 0,-1 0-1 0 0,0 1 1 0 0,0 1-1 0 0,-7 0 516 0 0,9 1-855 0 0,-1 2 0 0 0,1 0 0 0 0,0 1 0 0 0,-1 1 0 0 0,1 0 0 0 0,0 1 0 0 0,-14 4 855 0 0,-61 25-9093 0 0,67-19 4979 0 0</inkml:trace>
  <inkml:trace contextRef="#ctx0" brushRef="#br0" timeOffset="45763.302">6735 702 2465 0 0,'0'0'2507'0'0,"0"0"-623"0"0,0 0-284 0 0,0 0-170 0 0,0 0-106 0 0,0 0-127 0 0,0 0-113 0 0,0 0-67 0 0,0 0-76 0 0,0 0-77 0 0,0 0-103 0 0,0 0-105 0 0,0 0-102 0 0,19-25-89 0 0,58-76-57 0 0,-57 76-54 0 0,-20 25 15 0 0,0 0-50 0 0,0 0-78 0 0,0 0-90 0 0,0 0-144 0 0,24 8-66 0 0,108 29 2439 0 0,-97-31-1901 0 0,107 20 799 0 0,-89-25-1600 0 0,-42-1-3915 0 0,0-1-4200 0 0,-7 1-2139 0 0</inkml:trace>
  <inkml:trace contextRef="#ctx0" brushRef="#br0" timeOffset="46163.521">5960 1184 4105 0 0,'0'0'1276'0'0,"0"0"-238"0"0,0 0-162 0 0,0 0 35 0 0,0 0 94 0 0,0 0 169 0 0,0 0 129 0 0,0 0 34 0 0,0 0-56 0 0,0 0-141 0 0,0 0-166 0 0,31 7-141 0 0,102 20-90 0 0,-35-24 365 0 0,-78-7-863 0 0,391-66 2324 0 0,-323 56-2538 0 0,66-12-1147 0 0,2 6 1 0 0,115 3 1115 0 0,-210 17-2076 0 0,-18 0-1039 0 0,-1 0-4381 0 0,-24 0 465 0 0</inkml:trace>
  <inkml:trace contextRef="#ctx0" brushRef="#br0" timeOffset="46860.369">6657 1435 3129 0 0,'0'0'2572'0'0,"0"0"-839"0"0,0 0-301 0 0,0 0-33 0 0,0 0-67 0 0,0 0-164 0 0,0 0-203 0 0,0 0-153 0 0,0 0-99 0 0,0 0-111 0 0,0 0-116 0 0,0 0-119 0 0,0 0-111 0 0,-31 11-44 0 0,-100 38-9 0 0,73-13 158 0 0,53-29-281 0 0,-2 2-47 0 0,0-1 0 0 0,1 1-1 0 0,0 0 1 0 0,1 0 0 0 0,0 0-1 0 0,1 1 1 0 0,0 0 0 0 0,0 0-1 0 0,1 0 1 0 0,0 0-1 0 0,0 0 1 0 0,2 1 0 0 0,-1-1-1 0 0,1 1 1 0 0,1-1 0 0 0,0 1-1 0 0,0 0 1 0 0,1-1 0 0 0,2 8-33 0 0,1-12 99 0 0,0-1 1 0 0,1 1 0 0 0,0-1-1 0 0,1 0 1 0 0,-1-1 0 0 0,1 1 0 0 0,-1-1-1 0 0,1 0 1 0 0,1-1 0 0 0,-1 0-1 0 0,0 0 1 0 0,1 0 0 0 0,0 0-1 0 0,-1-1 1 0 0,1 0 0 0 0,0-1 0 0 0,0 0-1 0 0,0 0 1 0 0,0 0 0 0 0,1-1-1 0 0,-1 0 1 0 0,0 0 0 0 0,0 0-1 0 0,0-1 1 0 0,0-1 0 0 0,0 1 0 0 0,0-1-1 0 0,0 0 1 0 0,2-1-100 0 0,18-9 199 0 0,-1-1 0 0 0,0-1 0 0 0,-1-1 0 0 0,0-1 0 0 0,-1-1 0 0 0,-1-2 0 0 0,-1 0 0 0 0,-1-1 0 0 0,0-1 1 0 0,-2-1-1 0 0,0-1 0 0 0,-1-1 0 0 0,-2 0 0 0 0,0-1 0 0 0,10-25-199 0 0,-20 40-68 0 0,0 0 0 0 0,-1 0 0 0 0,0-1 0 0 0,-1 0 0 0 0,0 1 0 0 0,0-2 0 0 0,-2 1 0 0 0,1 0 0 0 0,-1 0 0 0 0,-1-1 0 0 0,0 1 0 0 0,-1-1 0 0 0,0 0 0 0 0,0 1 0 0 0,-1-1 0 0 0,-1 1 1 0 0,0 0-1 0 0,-1-1 0 0 0,0 1 0 0 0,0 0 0 0 0,-1 0 0 0 0,-1 1 0 0 0,0-1 0 0 0,0 1 0 0 0,-3-2 68 0 0,5 9-66 0 0,-1 0 1 0 0,1 0 0 0 0,-1 1-1 0 0,0-1 1 0 0,0 1 0 0 0,0 0-1 0 0,0 0 1 0 0,0 0 0 0 0,-1 1-1 0 0,1 0 1 0 0,0 0 0 0 0,-1 0-1 0 0,1 0 1 0 0,-1 0 0 0 0,1 1-1 0 0,-1 0 1 0 0,1 0 0 0 0,-1 0-1 0 0,1 1 1 0 0,-1 0 0 0 0,1-1-1 0 0,-1 1 1 0 0,1 1-1 0 0,0-1 1 0 0,-1 1 0 0 0,1 0-1 0 0,0 0 1 0 0,0 0 0 0 0,0 0-1 0 0,0 1 1 0 0,1-1 0 0 0,-4 4 65 0 0,-2 2 5 0 0,0 0 1 0 0,0 1 0 0 0,1 0-1 0 0,0 1 1 0 0,1-1 0 0 0,0 1-1 0 0,0 1 1 0 0,1-1 0 0 0,1 1-1 0 0,0 0 1 0 0,0 1 0 0 0,1-1-1 0 0,0 1 1 0 0,1 0 0 0 0,1 0-1 0 0,0 0 1 0 0,0 0-1 0 0,1 0 1 0 0,1 1 0 0 0,0-1-1 0 0,1 9-5 0 0,1-12 38 0 0,0-1-1 0 0,0 0 0 0 0,1 0 0 0 0,0 0 0 0 0,0 0 0 0 0,1-1 1 0 0,0 1-1 0 0,0-1 0 0 0,0 0 0 0 0,1 0 0 0 0,0-1 0 0 0,1 1 1 0 0,0-1-1 0 0,0 0 0 0 0,0 0 0 0 0,1-1 0 0 0,-1 0 0 0 0,1 0 1 0 0,0-1-1 0 0,3 2-37 0 0,160 65 721 0 0,-158-67-675 0 0,58 18-2218 0 0,-67-14-12441 0 0,-3-8 9239 0 0</inkml:trace>
  <inkml:trace contextRef="#ctx0" brushRef="#br0" timeOffset="47946.943">7293 1210 1240 0 0,'0'0'2267'0'0,"0"0"-501"0"0,0 0-256 0 0,0 0-66 0 0,0 0 23 0 0,0 0-29 0 0,0 0-122 0 0,0 0-157 0 0,0 0-162 0 0,0 0-152 0 0,0 0-187 0 0,0 0-149 0 0,1-2-117 0 0,0 2-361 0 0,-1 0 0 0 0,1 0 0 0 0,-1 0 0 0 0,1-1 0 0 0,-1 1 0 0 0,1 0 0 0 0,-1 0 0 0 0,1 0 0 0 0,0 0 0 0 0,-1 0 0 0 0,1 0 0 0 0,-1 0 0 0 0,1 1 0 0 0,-1-1 0 0 0,1 0 0 0 0,-1 0 0 0 0,1 0 0 0 0,-1 0 0 0 0,1 1 0 0 0,-1-1 0 0 0,0 0 0 0 0,1 0 0 0 0,-1 1 0 0 0,1-1 0 0 0,-1 0 0 0 0,1 1 0 0 0,-1-1 0 0 0,0 0 0 0 0,1 1 0 0 0,-1-1 0 0 0,0 1 0 0 0,1-1 0 0 0,-1 1 0 0 0,0-1 0 0 0,0 0 0 0 0,0 1 0 0 0,1-1 0 0 0,-1 1 0 0 0,0-1 0 0 0,0 1 0 0 0,0-1 0 0 0,0 1 0 0 0,0 0 0 0 0,0-1 0 0 0,0 1 0 0 0,0-1 0 0 0,0 1 0 0 0,0-1 0 0 0,0 1 0 0 0,0-1 0 0 0,0 1 0 0 0,0-1 0 0 0,-1 1 0 0 0,1-1 0 0 0,0 1 0 0 0,0-1 0 0 0,-1 1 0 0 0,1-1 0 0 0,0 0 0 0 0,0 1 0 0 0,-1-1 0 0 0,1 1 0 0 0,0-1 0 0 0,-1 0 0 0 0,1 1 0 0 0,-1-1 0 0 0,1 1-31 0 0,-1 5 42 0 0,0 13 114 0 0,-2 0 1 0 0,-1 0-1 0 0,0 0 1 0 0,-1-1-1 0 0,-1 0 1 0 0,-1 0-1 0 0,0 0 0 0 0,-9 13-156 0 0,-4 15 29 0 0,1-7-86 0 0,13-31 58 0 0,2 1 1 0 0,-1-1-1 0 0,1 1 0 0 0,0 1 1 0 0,1-1-1 0 0,0 0 0 0 0,0 1 0 0 0,1-1 1 0 0,1 1-1 0 0,-1 0 0 0 0,1 0 1 0 0,1-1-1 0 0,0 1-1 0 0,2-7 41 0 0,0-2 1 0 0,0 1-1 0 0,0 0 1 0 0,1 0-1 0 0,-1-1 0 0 0,1 1 1 0 0,-1-1-1 0 0,1 0 1 0 0,-1 1-1 0 0,1-1 0 0 0,0-1 1 0 0,-1 1-1 0 0,1 0 0 0 0,0-1 1 0 0,0 1-1 0 0,-1-1 1 0 0,1 0-1 0 0,0 0 0 0 0,0 0 1 0 0,0 0-1 0 0,0 0 1 0 0,-1-1-1 0 0,1 1 0 0 0,2-1-41 0 0,5 0 182 0 0,116-36 645 0 0,-45 4-1021 0 0,-64 17-1500 0 0,-22-5-5623 0 0,2 18 2221 0 0,2-1-2972 0 0</inkml:trace>
  <inkml:trace contextRef="#ctx0" brushRef="#br0" timeOffset="48191.717">7020 1413 8138 0 0,'0'0'1040'0'0,"0"0"-129"0"0,0 0 113 0 0,0 0 139 0 0,0 0-53 0 0,0 0-145 0 0,0 0-159 0 0,0 0-132 0 0,0 0-91 0 0,35 3-117 0 0,113 8-114 0 0,-45-22 90 0 0,-81 7-739 0 0,141-29 484 0 0,-110 18-2872 0 0,-2-3-3467 0 0,-33 11-2575 0 0</inkml:trace>
  <inkml:trace contextRef="#ctx0" brushRef="#br0" timeOffset="49060.422">7528 36 0 0 0,'0'0'556'0'0,"0"0"575"0"0,0 0 213 0 0,0 0 74 0 0,0 0 2 0 0,0 0-61 0 0,0 0-95 0 0,0 0-142 0 0,0 0-86 0 0,-3-7-48 0 0,-9-17-34 0 0,21 19 2543 0 0,53 105 116 0 0,-24-15-3194 0 0,-3 2 0 0 0,-4 1 0 0 0,-4 1 1 0 0,-4 2-1 0 0,3 41-419 0 0,-8-28-77 0 0,-5 1-1 0 0,-4 1 1 0 0,-5-1 0 0 0,-6 42 77 0 0,-5-101 33 0 0,-2 0 1 0 0,-2-1-1 0 0,-2 0 1 0 0,-1-1 0 0 0,-4 2-34 0 0,9-24-20 0 0,0-1 0 0 0,-2 0 0 0 0,-1 0 0 0 0,0-1 1 0 0,-1-1-1 0 0,-1 0 0 0 0,-1 0 0 0 0,-1-2 0 0 0,-1 0 1 0 0,0-1-1 0 0,-1 0 0 0 0,-2 0 20 0 0,-6 2-1171 0 0,0 0 0 0 0,-1-2 0 0 0,0-1 1 0 0,-1-1-1 0 0,-17 4 1171 0 0,-3 3-7746 0 0,33-16-73 0 0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34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652 483 0 0 0,'0'0'168'0'0,"0"0"397"0"0,0 0 50 0 0,0 0 107 0 0,0 0 238 0 0,0 0 199 0 0,0 0 93 0 0,0 0 191 0 0,0 0 147 0 0,0 0 22 0 0,0 0-74 0 0,9-7-298 0 0,29-23-330 0 0,-30 22 4265 0 0,-12 8-4308 0 0,-10 5-1348 0 0,-75 41 789 0 0,-2-4 0 0 0,-2-4 0 0 0,-67 16-308 0 0,80-29 688 0 0,79-24-663 0 0,1-1-42 0 0,0 0-28 0 0,0 0-66 0 0,30 0-321 0 0,-10-2 425 0 0,0 2 0 0 0,0 1 1 0 0,0 0-1 0 0,0 2 0 0 0,0 0 0 0 0,-1 1 0 0 0,12 4 7 0 0,-30-6 10 0 0,1 0 1 0 0,-1 0-1 0 0,1 0 0 0 0,-1 0 0 0 0,0 0 1 0 0,0 0-1 0 0,0 0 0 0 0,0 0 1 0 0,0 0-1 0 0,-1 0 0 0 0,1 1 0 0 0,-1-1 1 0 0,1 0-1 0 0,-1 1 0 0 0,0-1 0 0 0,0 0 1 0 0,0 1-1 0 0,0-1 0 0 0,0 0 1 0 0,-1 1-1 0 0,1-1 0 0 0,-1 0 0 0 0,1 0 1 0 0,-1 1-1 0 0,0-1 0 0 0,0 0 1 0 0,0 0-1 0 0,0 0 0 0 0,0 0 0 0 0,0 0 1 0 0,-1 0-1 0 0,1 0 0 0 0,-1-1 0 0 0,1 1 1 0 0,-1 0-1 0 0,0-1 0 0 0,1 1 1 0 0,-1-1-1 0 0,0 1 0 0 0,0-1 0 0 0,-2 0-10 0 0,0 5 10 0 0,-142 151 347 0 0,107-119-286 0 0,1 2 0 0 0,2 1 0 0 0,2 1 0 0 0,-18 31-71 0 0,51-69 7 0 0,-1-1 1 0 0,1 0-1 0 0,0 1 0 0 0,-1 0 0 0 0,2-1 0 0 0,-1 1 1 0 0,0 0-1 0 0,1-1 0 0 0,-1 1 0 0 0,1 0 0 0 0,0-1 1 0 0,1 1-1 0 0,-1 0 0 0 0,0-1 0 0 0,1 1 0 0 0,0 0 1 0 0,0-1-1 0 0,0 1 0 0 0,1-1 0 0 0,-1 1 0 0 0,1-1 1 0 0,-1 0-1 0 0,1 1 0 0 0,0-1 0 0 0,0 0 0 0 0,1 0 1 0 0,-1 0-1 0 0,1-1 0 0 0,-1 1 0 0 0,1-1 0 0 0,0 1 0 0 0,0-1 1 0 0,0 0-1 0 0,0 0 0 0 0,1 0 0 0 0,-1 0 0 0 0,0-1 1 0 0,1 1-1 0 0,-1-1 0 0 0,1 0 0 0 0,-1 0 0 0 0,1 0 1 0 0,0-1-1 0 0,-1 1 0 0 0,1-1 0 0 0,0 0 0 0 0,0 0 1 0 0,2-1-8 0 0,30 5 104 0 0,1-3 0 0 0,-1-1 1 0 0,1-2-1 0 0,-1-1 0 0 0,0-2 1 0 0,0-1-1 0 0,0-2 0 0 0,20-8-104 0 0,3-6-1665 0 0,-58 22 698 0 0,-3-18-9323 0 0,0 14 641 0 0</inkml:trace>
  <inkml:trace contextRef="#ctx0" brushRef="#br0" timeOffset="334.96">142 1 8386 0 0,'0'0'1044'0'0,"0"0"-976"0"0,0 0-200 0 0,0 0 239 0 0,0 0 338 0 0,0 0 266 0 0,0 0 173 0 0,0 0 118 0 0,2 31 9 0 0,10 100-70 0 0,17-34 597 0 0,0-30-1170 0 0,-3 2 0 0 0,-3 1-1 0 0,-3 0 1 0 0,-3 2 0 0 0,-3 0 0 0 0,-3 1 0 0 0,-2 29-368 0 0,-8 21 61 0 0,-6 0-1 0 0,-12 65-60 0 0,-9 126-425 0 0,28-179-4560 0 0,5-112-1838 0 0,-3-16 355 0 0</inkml:trace>
  <inkml:trace contextRef="#ctx0" brushRef="#br0" timeOffset="2330.965">2058 789 4449 0 0,'0'0'189'0'0,"0"0"-9"0"0,0 0 24 0 0,0 0 134 0 0,0 0 255 0 0,0 0 275 0 0,0 0 213 0 0,0 0 96 0 0,-32 27-82 0 0,-98 86-161 0 0,126-110-869 0 0,0 0 0 0 0,0 0-1 0 0,0 1 1 0 0,0-1 0 0 0,1 1 0 0 0,-1 0 0 0 0,1 0 0 0 0,0 0 0 0 0,0 0 0 0 0,1 1 0 0 0,-1-1 0 0 0,1 1 0 0 0,0-1-1 0 0,0 1 1 0 0,0 0 0 0 0,1 0 0 0 0,-1 2-65 0 0,-1 9 214 0 0,-4 15 173 0 0,1-1 0 0 0,2 1 0 0 0,0 0-1 0 0,3 0 1 0 0,1 31-387 0 0,1-49 87 0 0,-1-1 1 0 0,2 0-1 0 0,0 1 0 0 0,0-1 1 0 0,1 0-1 0 0,0 0 0 0 0,1 0 1 0 0,1-1-1 0 0,0 1 0 0 0,0-1 0 0 0,1 0 1 0 0,0-1-1 0 0,1 1 0 0 0,1-1 1 0 0,-1-1-1 0 0,2 1 0 0 0,-1-1 1 0 0,1-1-1 0 0,0 1 0 0 0,1-2 1 0 0,0 1-1 0 0,0-1 0 0 0,1-1 1 0 0,0 0-1 0 0,0 0 0 0 0,0-1 0 0 0,1-1 1 0 0,0 0-1 0 0,-1 0 0 0 0,2-1 1 0 0,-1-1-1 0 0,0 0-87 0 0,14-1 168 0 0,-1-2 1 0 0,1 0-1 0 0,-1-2 0 0 0,1-1 1 0 0,-1-1-1 0 0,0-1 0 0 0,0-1 1 0 0,-1-1-1 0 0,0-2 0 0 0,-1 0 1 0 0,0-1-1 0 0,0-2 0 0 0,-1 0 0 0 0,10-9-167 0 0,-1 2 260 0 0,0-1 1 0 0,-2-2 0 0 0,0-1 0 0 0,-2-2 0 0 0,0 0 0 0 0,-2-2 0 0 0,-1-1-1 0 0,-1 0 1 0 0,-2-2 0 0 0,-1-1 0 0 0,13-29-262 0 0,-27 50 27 0 0,-1-1 0 0 0,-1 0 0 0 0,0 0 0 0 0,-1 0 0 0 0,0 0 0 0 0,0-1 0 0 0,-2 1 0 0 0,0-1 0 0 0,0 0 0 0 0,-1 1 0 0 0,0-1 0 0 0,-1 0 0 0 0,-1 1 0 0 0,0-1 0 0 0,-1 1 0 0 0,0 0 0 0 0,-1-1 0 0 0,0 1 0 0 0,-1 1 0 0 0,0-1 0 0 0,-1 1 0 0 0,0 0 0 0 0,-1 0 0 0 0,0 1 0 0 0,-1 0 0 0 0,0 0 0 0 0,0 0 0 0 0,-1 1 0 0 0,-1 1 0 0 0,-3-3-27 0 0,-4 0-124 0 0,0 1 1 0 0,0 0 0 0 0,-1 2-1 0 0,0 0 1 0 0,-1 1-1 0 0,0 1 1 0 0,0 1 0 0 0,0 1-1 0 0,0 0 1 0 0,-1 1 0 0 0,0 2-1 0 0,0 0 1 0 0,1 0 0 0 0,-1 2-1 0 0,0 1 1 0 0,1 0 0 0 0,-1 1-1 0 0,1 2 1 0 0,0 0-1 0 0,-17 6 124 0 0,16-3-515 0 0,0 1 0 0 0,1 1-1 0 0,0 0 1 0 0,1 2 0 0 0,0 0-1 0 0,1 1 1 0 0,1 0 0 0 0,0 2-1 0 0,0 0 1 0 0,-7 10 515 0 0,9-8-1932 0 0,2 1-1 0 0,0 0 1 0 0,1 0 0 0 0,0 1-1 0 0,2 0 1 0 0,-6 15 1932 0 0,7-6-3985 0 0</inkml:trace>
  <inkml:trace contextRef="#ctx0" brushRef="#br0" timeOffset="2750.077">2042 1216 0 0 0,'0'0'1135'0'0,"0"0"227"0"0,0 0 74 0 0,0 0-48 0 0,0 0-49 0 0,0 0-59 0 0,0 0-142 0 0,0 0-142 0 0,0 0-169 0 0,-6-12-131 0 0,-16-38-81 0 0,22 49-571 0 0,0 0 1 0 0,-1 0-1 0 0,1 0 0 0 0,0 1 1 0 0,0-1-1 0 0,-1 0 0 0 0,1 0 0 0 0,0 0 1 0 0,0 0-1 0 0,0 0 0 0 0,0 0 1 0 0,0 1-1 0 0,1-1 0 0 0,-1 0 1 0 0,0 0-1 0 0,0 0 0 0 0,0 0 1 0 0,1 0-1 0 0,-1 1 0 0 0,0-1 1 0 0,1 0-1 0 0,-1 0 0 0 0,1 0 1 0 0,-1 1-1 0 0,1-1 0 0 0,-1 0 1 0 0,1 1-1 0 0,0-1 0 0 0,-1 0 0 0 0,1 1 1 0 0,0-1-1 0 0,0 1 0 0 0,-1-1 1 0 0,1 1-1 0 0,0 0 0 0 0,0-1 1 0 0,0 1-1 0 0,-1 0 0 0 0,1-1 1 0 0,0 1-1 0 0,0 0 0 0 0,0 0 1 0 0,0 0-45 0 0,2-2 296 0 0,15-7 301 0 0,1 1 0 0 0,0 1 0 0 0,0 1 0 0 0,0 0 0 0 0,0 1 0 0 0,1 1 0 0 0,0 1 0 0 0,0 1 0 0 0,0 1 0 0 0,0 1-1 0 0,3 0-596 0 0,-22 0 17 0 0,10 0 206 0 0,-1-1-1 0 0,1 1 1 0 0,0 1-1 0 0,-1 0 0 0 0,1 1 1 0 0,-1 0-1 0 0,0 0 0 0 0,0 1 1 0 0,0 1-1 0 0,10 4-222 0 0,-3 1 306 0 0,2-1 0 0 0,-1-1-1 0 0,1-1 1 0 0,0 0 0 0 0,0-1 0 0 0,1-1 0 0 0,-1-1-1 0 0,1-1 1 0 0,0 0 0 0 0,16-2-306 0 0,-25-12-768 0 0,-2 1-3457 0 0,0 4-6124 0 0,-4 4-588 0 0</inkml:trace>
  <inkml:trace contextRef="#ctx0" brushRef="#br0" timeOffset="5284.778">1279 1253 0 0 0,'0'0'966'0'0,"0"0"88"0"0,0 0 192 0 0,0 0 162 0 0,0 0-1 0 0,0 0-57 0 0,0 0-118 0 0,0 0-182 0 0,0 0-165 0 0,0 0-166 0 0,0 0-161 0 0,0 0-101 0 0,-25 2-49 0 0,-82 10-31 0 0,105-12-347 0 0,-1 0-1 0 0,0 1 0 0 0,0-1 0 0 0,0 1 0 0 0,0-1 0 0 0,0 1 1 0 0,0 0-1 0 0,1 0 0 0 0,-1 0 0 0 0,0 0 0 0 0,1 1 0 0 0,-1-1 1 0 0,1 1-1 0 0,-1-1 0 0 0,1 1 0 0 0,0 0 0 0 0,0 0 1 0 0,-1 0-1 0 0,2 0 0 0 0,-1 1 0 0 0,0-1-29 0 0,-5 7 129 0 0,-9 6 33 0 0,1 0 1 0 0,1 1-1 0 0,0 0 0 0 0,1 1 1 0 0,1 0-1 0 0,1 1 0 0 0,1 1 1 0 0,0 0-1 0 0,1 0 0 0 0,1 1 1 0 0,1 0-1 0 0,1 0 0 0 0,0 1 1 0 0,2-1-1 0 0,0 1 0 0 0,2 0 1 0 0,0 1-1 0 0,1 10-162 0 0,2-28 54 0 0,-1 0-1 0 0,1 1 1 0 0,0-1-1 0 0,1 0 1 0 0,-1 0 0 0 0,1 1-1 0 0,0-1 1 0 0,0 0 0 0 0,0-1-1 0 0,0 1 1 0 0,1 0 0 0 0,-1-1-1 0 0,1 1 1 0 0,0-1-1 0 0,0 0 1 0 0,0 0 0 0 0,1 0-1 0 0,-1 0 1 0 0,1-1 0 0 0,0 1-1 0 0,-1-1 1 0 0,1 0 0 0 0,0 0-1 0 0,0 0 1 0 0,1-1-1 0 0,-1 1 1 0 0,0-1 0 0 0,0 0-1 0 0,1-1 1 0 0,-1 1-54 0 0,6 1 142 0 0,0-1 1 0 0,-1 0-1 0 0,1 0 1 0 0,0-1-1 0 0,0 0 1 0 0,0-1-1 0 0,0 0 0 0 0,0-1 1 0 0,-1 0-1 0 0,1 0 1 0 0,-1-1-1 0 0,1 0 1 0 0,0-2-143 0 0,29-19 240 0 0,-2-3 0 0 0,-1-1 0 0 0,-1-1 0 0 0,-1-2 1 0 0,-2-1-1 0 0,-2-2 0 0 0,0-1 0 0 0,-3-2 0 0 0,-1 0 0 0 0,-1-2 1 0 0,1-8-241 0 0,-7 22 71 0 0,-2-1 1 0 0,-1-1-1 0 0,-1 0 1 0 0,-1-2-1 0 0,-2 1 1 0 0,-1-2-1 0 0,-1 1 1 0 0,-1-1-1 0 0,-2-1 1 0 0,-1 0-1 0 0,-1-5-71 0 0,-3 18-21 0 0,-2 0-1 0 0,1 0 0 0 0,-2 0 1 0 0,-1 0-1 0 0,0 0 0 0 0,-1 0 1 0 0,-1 0-1 0 0,-1 1 0 0 0,0-1 1 0 0,-1 1-1 0 0,-1 0 0 0 0,-1 1 1 0 0,0 0-1 0 0,-1 0 0 0 0,-1 1 1 0 0,-1 0-1 0 0,0 1 0 0 0,0 0 1 0 0,-1 0-1 0 0,-12-9 22 0 0,14 17-29 0 0,0 0 0 0 0,-1 0 0 0 0,0 1 0 0 0,1 0 0 0 0,-2 1 0 0 0,1 1 0 0 0,0-1 0 0 0,-1 2 0 0 0,0 0 0 0 0,1 0 0 0 0,-1 1 0 0 0,0 0 0 0 0,0 1 0 0 0,0 1 0 0 0,1-1 0 0 0,-1 2 0 0 0,0 0 0 0 0,0 0 0 0 0,1 1 0 0 0,0 1 0 0 0,-1 0 0 0 0,1 0 0 0 0,1 1 0 0 0,-1 0 0 0 0,1 1 0 0 0,0 1 0 0 0,0-1 0 0 0,0 1 0 0 0,1 1 0 0 0,0 0 0 0 0,1 0 0 0 0,0 1 0 0 0,0 0 0 0 0,1 0 0 0 0,0 1 0 0 0,-2 4 29 0 0,2 0 10 0 0,1 0 0 0 0,1 1 0 0 0,0-1 0 0 0,0 1 0 0 0,2 0 0 0 0,0 0-1 0 0,1 1 1 0 0,0-1 0 0 0,1 0 0 0 0,1 1 0 0 0,0-1 0 0 0,1 1 0 0 0,1-1 0 0 0,1 0 0 0 0,0 0 0 0 0,1 0 0 0 0,0 0 0 0 0,1 0 0 0 0,1-1 0 0 0,0 0 0 0 0,1 0 0 0 0,0-1 0 0 0,2 1 0 0 0,-1-2 0 0 0,1 1 0 0 0,1-1 0 0 0,0-1 0 0 0,1 0 0 0 0,0 0 0 0 0,1-1 0 0 0,0 0-1 0 0,7 3-9 0 0,24 19-187 0 0,2-2 0 0 0,2-2-1 0 0,0-2 1 0 0,2-2 0 0 0,1-2-1 0 0,0-2 1 0 0,2-3-1 0 0,1-1 188 0 0,31 6-7072 0 0,-49-16-1291 0 0,-28-5 5517 0 0,1 2 115 0 0</inkml:trace>
  <inkml:trace contextRef="#ctx0" brushRef="#br0" timeOffset="5600.809">792 2133 9346 0 0,'0'0'-479'0'0,"0"0"353"0"0,0 0 794 0 0,0 0 689 0 0,0 0 210 0 0,39-11-134 0 0,132-37-260 0 0,272-97 1896 0 0,149-56-694 0 0,-572 194-2368 0 0,513-161 928 0 0,-176 70-4642 0 0,-300 84-153 0 0,-20 6-3475 0 0,-24 4 912 0 0</inkml:trace>
  <inkml:trace contextRef="#ctx0" brushRef="#br0" timeOffset="6249.855">1581 2214 672 0 0,'0'0'1789'0'0,"0"0"-483"0"0,0 0-43 0 0,0 0 120 0 0,0 0 86 0 0,0 0-76 0 0,0 0-176 0 0,0 0-212 0 0,0 0-159 0 0,-32 17-124 0 0,-101 59-80 0 0,67-17 345 0 0,58-45-750 0 0,-3 1-4 0 0,1 0 1 0 0,0 1-1 0 0,1 0 0 0 0,1 0 0 0 0,1 1 0 0 0,0 0 1 0 0,2 0-1 0 0,-1 1 0 0 0,2 0 0 0 0,1 0 1 0 0,0 0-1 0 0,1 0 0 0 0,1 0 0 0 0,0 1 0 0 0,2-1 1 0 0,1 13-234 0 0,0-25 72 0 0,0 0 0 0 0,0 0 0 0 0,1-1 0 0 0,-1 1 0 0 0,1-1 0 0 0,1 1 0 0 0,-1-1 1 0 0,1 0-1 0 0,0 0 0 0 0,0 0 0 0 0,0-1 0 0 0,0 0 0 0 0,1 1 0 0 0,0-1 0 0 0,0-1 0 0 0,0 1 1 0 0,0-1-1 0 0,1 0 0 0 0,0 0 0 0 0,-1-1 0 0 0,1 1 0 0 0,0-1 0 0 0,0-1 0 0 0,0 1 0 0 0,0-1 1 0 0,0 0-1 0 0,0 0 0 0 0,1-1 0 0 0,-1 0 0 0 0,0 0 0 0 0,0 0 0 0 0,1-1 0 0 0,-1 0 0 0 0,0 0 1 0 0,0 0-1 0 0,0-1 0 0 0,0 0 0 0 0,0 0 0 0 0,-1-1 0 0 0,1 1 0 0 0,5-4-72 0 0,24-20 249 0 0,0 0 0 0 0,-1-2 0 0 0,-2-2 0 0 0,-1-1 0 0 0,-2-1 0 0 0,-1-1 0 0 0,-1-2 0 0 0,-2-1 0 0 0,-2-1 0 0 0,12-26-249 0 0,-18 36-31 0 0,-2 0 0 0 0,0-1 0 0 0,-3-1 0 0 0,0-1 0 0 0,-1 1 0 0 0,-2-2 0 0 0,-2 1-1 0 0,0-1 1 0 0,-2 0 0 0 0,-2-1 0 0 0,0 1 0 0 0,-2-1 0 0 0,-3-23 31 0 0,1 44-86 0 0,0 0 0 0 0,0 0 0 0 0,-1 0-1 0 0,-1 1 1 0 0,0-1 0 0 0,0 1 0 0 0,-1-1 0 0 0,-1 1-1 0 0,1 0 1 0 0,-1 1 0 0 0,-1-1 0 0 0,0 1 0 0 0,-1 0 0 0 0,1 0-1 0 0,-1 1 1 0 0,-1 0 0 0 0,0 0 0 0 0,0 1 0 0 0,0 0 0 0 0,-1 1-1 0 0,-5-4 87 0 0,8 8-30 0 0,1 1-1 0 0,-1 0 1 0 0,1 0-1 0 0,-1 0 1 0 0,1 0-1 0 0,-1 1 1 0 0,1 0-1 0 0,-1 0 1 0 0,0 1-1 0 0,1-1 1 0 0,-1 1-1 0 0,1 1 0 0 0,-1-1 1 0 0,1 1-1 0 0,0 0 1 0 0,0 0-1 0 0,-1 0 1 0 0,2 1-1 0 0,-1-1 1 0 0,0 1-1 0 0,0 0 1 0 0,1 1-1 0 0,0-1 1 0 0,-1 1-1 0 0,1 0 1 0 0,1 0-1 0 0,-1 1 0 0 0,1-1 1 0 0,-2 3 30 0 0,-7 9 29 0 0,1 1 1 0 0,1 1-1 0 0,1 0 1 0 0,1 0 0 0 0,0 1-1 0 0,1 0 1 0 0,-2 13-30 0 0,3-9 83 0 0,1 0 1 0 0,2 0-1 0 0,0 1 1 0 0,1 0-1 0 0,1-1 1 0 0,2 1 0 0 0,0 0-1 0 0,2-1 1 0 0,0 1-1 0 0,1-1 1 0 0,2 0-1 0 0,0 0 1 0 0,2-1 0 0 0,0 0-1 0 0,2 0 1 0 0,0-1-1 0 0,1 0 1 0 0,1 0-1 0 0,1-2 1 0 0,1 1 0 0 0,1-2-1 0 0,1 0 1 0 0,0-1-1 0 0,1 0 1 0 0,1-1-1 0 0,0-1 1 0 0,19 11-84 0 0,-22-15 51 0 0,1-1 1 0 0,1 0-1 0 0,0-1 0 0 0,0-1 1 0 0,1-1-1 0 0,0 0 0 0 0,0-1 1 0 0,3-1-52 0 0,-19-4-93 0 0,0-1 1 0 0,1 0-1 0 0,-1 0 1 0 0,1 0-1 0 0,-1 0 0 0 0,0-1 1 0 0,1 1-1 0 0,-1-1 1 0 0,0 1-1 0 0,1-1 1 0 0,-1 0-1 0 0,0 0 0 0 0,0 0 1 0 0,1 0-1 0 0,-1 0 1 0 0,0 0-1 0 0,0-1 1 0 0,0 1-1 0 0,-1-1 0 0 0,1 1 1 0 0,0-1-1 0 0,-1 0 1 0 0,1 0-1 0 0,-1 0 1 0 0,1 0-1 0 0,0 0 93 0 0,21-38-6265 0 0,-13 20-197 0 0,-4 11-2288 0 0</inkml:trace>
  <inkml:trace contextRef="#ctx0" brushRef="#br0" timeOffset="6636.627">2347 1908 10506 0 0,'0'0'339'0'0,"0"0"85"0"0,0 0 376 0 0,0 0 415 0 0,0 0 245 0 0,0 0 39 0 0,0 0-141 0 0,0 0-271 0 0,0 0-251 0 0,-1 31-164 0 0,-2 144 366 0 0,32-44 1119 0 0,-2-30-1674 0 0,-26-96-451 0 0,-1 0-1 0 0,1 0 0 0 0,0 0 0 0 0,0 0 0 0 0,1 0 0 0 0,-1-1 0 0 0,1 1 0 0 0,0 0 1 0 0,0-1-1 0 0,1 0 0 0 0,-1 1 0 0 0,1-1 0 0 0,0 0 0 0 0,0 0 0 0 0,1 0 1 0 0,-1-1-1 0 0,1 1 0 0 0,0-1 0 0 0,0 0 0 0 0,0 0 0 0 0,0 0 0 0 0,0-1 1 0 0,1 1-1 0 0,-1-1 0 0 0,1 0 0 0 0,-1 0 0 0 0,1-1 0 0 0,0 1 0 0 0,4 0-31 0 0,5-1 101 0 0,0-1-1 0 0,0 0 1 0 0,0 0 0 0 0,0-2-1 0 0,-1 1 1 0 0,1-2-1 0 0,0 0 1 0 0,-1 0-1 0 0,0-2 1 0 0,9-3-101 0 0,64-46-320 0 0,-87 28-3805 0 0,-16 16-4500 0 0,13 9 5717 0 0,-5-3-6897 0 0</inkml:trace>
  <inkml:trace contextRef="#ctx0" brushRef="#br0" timeOffset="6885.946">2124 2254 4001 0 0,'0'0'4178'0'0,"0"0"-1739"0"0,0 0-501 0 0,0 0-95 0 0,0 0-269 0 0,0 0-297 0 0,0 0-171 0 0,32-4-118 0 0,101-15-161 0 0,-9-16 390 0 0,-97 23-1070 0 0,76-32-297 0 0,115-48-547 0 0,-73 34-9769 0 0,-115 46 244 0 0</inkml:trace>
  <inkml:trace contextRef="#ctx0" brushRef="#br0" timeOffset="7186.568">3542 1205 9922 0 0,'0'0'2429'0'0,"0"0"-316"0"0,0 0-400 0 0,0 0-288 0 0,0 0-232 0 0,0 0-161 0 0,0 0-119 0 0,0 0-138 0 0,0 0-140 0 0,0 0-100 0 0,0 0-95 0 0,0 0-87 0 0,37-18-57 0 0,118-56-69 0 0,-10 19 219 0 0,46-14-1125 0 0,-186 66 892 0 0,21-8-3749 0 0,-22 7-1849 0 0,-16 6-3288 0 0,6 1 2286 0 0</inkml:trace>
  <inkml:trace contextRef="#ctx0" brushRef="#br0" timeOffset="7432.343">3586 1459 3521 0 0,'0'0'2423'0'0,"0"0"63"0"0,0 0-108 0 0,0 0-150 0 0,0 0-283 0 0,0 0-418 0 0,34-5-339 0 0,108-18-243 0 0,-33-15 246 0 0,50-37-290 0 0,-19 8-2934 0 0,-46 29-6842 0 0,-72 30-950 0 0</inkml:trace>
  <inkml:trace contextRef="#ctx0" brushRef="#br0" timeOffset="8754.016">4740 1293 464 0 0,'0'0'776'0'0,"0"0"144"0"0,0 0 423 0 0,0 0 486 0 0,0 0 319 0 0,0 0 22 0 0,0 0-183 0 0,0 0-310 0 0,36-22-360 0 0,115-72-278 0 0,-34 8 440 0 0,-74 52-1040 0 0,-1-2-1 0 0,-2-1 1 0 0,-1-2-1 0 0,-3-2 1 0 0,-1-1-1 0 0,28-46-438 0 0,-57 77 58 0 0,-1 1 0 0 0,0-1 0 0 0,-1-1-1 0 0,0 1 1 0 0,-1-1 0 0 0,0 1 0 0 0,-1-1-1 0 0,0 0 1 0 0,0-12-58 0 0,-1 20-20 0 0,-1 1 0 0 0,0 0 0 0 0,0-1 0 0 0,0 1 0 0 0,-1 0 0 0 0,1 0 0 0 0,-1-1 0 0 0,0 1 0 0 0,0 0 0 0 0,0 0-1 0 0,0-1 1 0 0,0 1 0 0 0,-1 0 0 0 0,1 1 0 0 0,-1-1 0 0 0,0 0 0 0 0,0 0 0 0 0,0 1 0 0 0,0-1 0 0 0,0 1 0 0 0,-1-1 0 0 0,1 1 0 0 0,-1 0-1 0 0,0 0 1 0 0,1 0 0 0 0,-1 0 0 0 0,0 1 0 0 0,0-1 0 0 0,0 1 0 0 0,0 0 0 0 0,-1 0 0 0 0,1 0 0 0 0,0 0 0 0 0,0 0 0 0 0,-1 1 0 0 0,1-1 0 0 0,-3 1 20 0 0,-3 0-117 0 0,0-1 0 0 0,0 2 0 0 0,1-1 0 0 0,-1 1 0 0 0,0 1 0 0 0,1 0 0 0 0,-1 0 0 0 0,1 0 0 0 0,-1 1 0 0 0,1 0 0 0 0,0 1 0 0 0,0 0 0 0 0,1 0 0 0 0,-1 1 0 0 0,1 0 0 0 0,0 0 0 0 0,0 1 0 0 0,0-1 0 0 0,1 1 0 0 0,-4 6 117 0 0,0-1-111 0 0,0 0 1 0 0,0 1-1 0 0,1 0 0 0 0,1 1 0 0 0,0 0 0 0 0,1 0 0 0 0,0 0 0 0 0,1 1 0 0 0,1 0 0 0 0,0 1 0 0 0,1-1 1 0 0,0 1-1 0 0,2 0 0 0 0,-1 0 0 0 0,2 0 0 0 0,0 0 0 0 0,1 0 0 0 0,0 0 0 0 0,2 11 111 0 0,0-20 39 0 0,0 0 1 0 0,0 0-1 0 0,0 0 0 0 0,1 0 0 0 0,0 0 0 0 0,0-1 1 0 0,1 1-1 0 0,0-1 0 0 0,-1 0 0 0 0,2 0 1 0 0,-1 0-1 0 0,1-1 0 0 0,-1 1 0 0 0,1-1 0 0 0,0 0 1 0 0,1-1-1 0 0,-1 1 0 0 0,1-1 0 0 0,-1 0 0 0 0,1 0 1 0 0,0-1-1 0 0,0 1 0 0 0,1-1 0 0 0,-1-1 0 0 0,3 1-39 0 0,6 1 195 0 0,-1 0-1 0 0,1-2 1 0 0,0 1-1 0 0,-1-2 1 0 0,1 0-1 0 0,0-1 1 0 0,-1 0-1 0 0,1-1 0 0 0,-1-1 1 0 0,13-4-195 0 0,27-13 404 0 0,-1-2 0 0 0,0-2 0 0 0,-2-2 0 0 0,-1-3 0 0 0,-2-2 0 0 0,12-11-404 0 0,-40 29 17 0 0,0-1 0 0 0,-1 0-1 0 0,-1-1 1 0 0,0-1-1 0 0,-2-1 1 0 0,1 0-1 0 0,-2-2 1 0 0,-1 1 0 0 0,0-2-1 0 0,-1 0 1 0 0,-1 0-1 0 0,-1-1 1 0 0,-1-1-1 0 0,0 0-16 0 0,-10 21-27 0 0,1 0 0 0 0,0 0 0 0 0,0 0-1 0 0,-1 0 1 0 0,1 0 0 0 0,0 0-1 0 0,-1 0 1 0 0,1 0 0 0 0,-1 0-1 0 0,1 0 1 0 0,-1 0 0 0 0,0-1-1 0 0,1 1 1 0 0,-1 0 0 0 0,0 0 0 0 0,0 0-1 0 0,0-1 1 0 0,0 1 0 0 0,0 0-1 0 0,0 0 1 0 0,0 0 0 0 0,0-1-1 0 0,-1 1 1 0 0,1 0 0 0 0,0 0-1 0 0,-1 0 1 0 0,1 0 0 0 0,-1-1 0 0 0,1 1-1 0 0,-1 0 1 0 0,0 0 0 0 0,1 0-1 0 0,-1 0 1 0 0,0 0 0 0 0,0 0-1 0 0,0 1 1 0 0,1-1 0 0 0,-1 0-1 0 0,0 0 1 0 0,0 1 0 0 0,0-1 0 0 0,0 0-1 0 0,-1 1 1 0 0,1-1 0 0 0,0 1-1 0 0,0-1 1 0 0,0 1 0 0 0,0 0-1 0 0,0-1 1 0 0,-1 1 0 0 0,1 0 0 0 0,0 0-1 0 0,0 0 1 0 0,-1 0 0 0 0,1 0-1 0 0,0 0 1 0 0,0 0 0 0 0,0 0-1 0 0,-1 1 28 0 0,-4 3-80 0 0,1 0 0 0 0,-1 0-1 0 0,1 0 1 0 0,0 1 0 0 0,0 0-1 0 0,1 0 1 0 0,-1 0-1 0 0,1 1 1 0 0,0-1 0 0 0,1 1-1 0 0,-1 0 1 0 0,1 0 0 0 0,1 1-1 0 0,-1-1 1 0 0,-1 6 80 0 0,2-8-23 0 0,-3 9-11 0 0,0 0 0 0 0,0 0 0 0 0,1 1-1 0 0,1-1 1 0 0,1 1 0 0 0,-1 0 0 0 0,2-1-1 0 0,0 1 1 0 0,1 13 34 0 0,0-22 32 0 0,1 0 0 0 0,0 0 1 0 0,-1 0-1 0 0,2 0 0 0 0,-1 0 0 0 0,0 0 0 0 0,1-1 0 0 0,0 1 0 0 0,0-1 0 0 0,0 1 0 0 0,1-1 0 0 0,0 0 0 0 0,0 1 1 0 0,0-2-1 0 0,0 1 0 0 0,0 0 0 0 0,1 0 0 0 0,-1-1 0 0 0,1 0 0 0 0,0 0 0 0 0,0 0 0 0 0,1 0 0 0 0,-1-1 1 0 0,0 1-1 0 0,1-1 0 0 0,-1 0 0 0 0,1-1 0 0 0,4 2-32 0 0,6 0 180 0 0,1 0 0 0 0,-1-1 0 0 0,1-1 1 0 0,-1 0-1 0 0,1-1 0 0 0,0-1 0 0 0,-1 0 0 0 0,1-1 0 0 0,-1-1 0 0 0,0 0 0 0 0,0-1 1 0 0,0-1-1 0 0,0 0 0 0 0,-1-1 0 0 0,9-5-180 0 0,17-10 419 0 0,-1-1 0 0 0,-1-3 0 0 0,-1-1 0 0 0,25-24-419 0 0,-38 32 35 0 0,-1-2 1 0 0,0 0-1 0 0,-2-1 0 0 0,0-2 0 0 0,-2 0 0 0 0,-1-1 1 0 0,0 0-1 0 0,-2-2 0 0 0,-1 0 0 0 0,-1-1 0 0 0,-1 0 0 0 0,-1-1 1 0 0,5-22-36 0 0,-15 45-17 0 0,0 0 0 0 0,0 0 1 0 0,-1 0-1 0 0,0 0 0 0 0,0 0 1 0 0,0 0-1 0 0,-1 0 0 0 0,0-1 1 0 0,0 1-1 0 0,0 0 0 0 0,0 0 1 0 0,-1 0-1 0 0,0 0 0 0 0,0 0 1 0 0,0 0-1 0 0,-1 0 0 0 0,0 0 1 0 0,0 0-1 0 0,0 0 0 0 0,0 1 1 0 0,-1-1-1 0 0,0 1 0 0 0,0 0 1 0 0,0-1-1 0 0,0 2 0 0 0,-1-1 1 0 0,1 0-1 0 0,-1 1 0 0 0,0-1 1 0 0,0 1-1 0 0,-1 0 0 0 0,1 0 1 0 0,-1 1-1 0 0,1-1 0 0 0,-1 1 1 0 0,0 0-1 0 0,0 0 0 0 0,0 1 1 0 0,0 0-1 0 0,0-1 0 0 0,0 2 1 0 0,-4-2 15 0 0,1 5-14 0 0,0 0 0 0 0,0 1 0 0 0,1 0-1 0 0,-1 0 1 0 0,1 0 0 0 0,0 1 0 0 0,0 0-1 0 0,0 0 1 0 0,1 1 0 0 0,0 0 0 0 0,0 0-1 0 0,0 1 1 0 0,1-1 0 0 0,0 1 0 0 0,0 0-1 0 0,0 1 1 0 0,1-1 0 0 0,1 1 0 0 0,-1 0-1 0 0,1 0 1 0 0,0 0 0 0 0,1 0 0 0 0,-1 3 15 0 0,0 0-5 0 0,0-1 0 0 0,0 1 1 0 0,1 0-1 0 0,0 0 0 0 0,1-1 1 0 0,0 1-1 0 0,1 0 0 0 0,0 0 1 0 0,1 0-1 0 0,0 0 0 0 0,0 0 1 0 0,1 0-1 0 0,1 0 0 0 0,0-1 1 0 0,1 1-1 0 0,-1-1 0 0 0,2 0 1 0 0,0 0-1 0 0,0-1 0 0 0,1 1 1 0 0,0-1-1 0 0,0 0 0 0 0,1-1 1 0 0,0 1-1 0 0,1-1 0 0 0,0-1 1 0 0,0 1-1 0 0,0-2 0 0 0,1 1 1 0 0,3 1 4 0 0,3 1-37 0 0,0-2 1 0 0,1 1-1 0 0,0-2 1 0 0,0 0-1 0 0,1-1 1 0 0,-1-1-1 0 0,1 0 1 0 0,0-1-1 0 0,13 0 37 0 0,95 2-4050 0 0,-94-7 492 0 0,1-3-4227 0 0,-13 1 1418 0 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49.1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1049 5177 0 0,'0'0'275'0'0,"0"0"-155"0"0,0 0 12 0 0,0 0 344 0 0,0 0 380 0 0,0 0 244 0 0,0 0 67 0 0,0 0-21 0 0,36-6-85 0 0,111-21-83 0 0,-35-13 621 0 0,-63 8-1047 0 0,-2-2 0 0 0,-1-2 1 0 0,-2-2-1 0 0,-1-1 0 0 0,-2-3 0 0 0,-2-1 1 0 0,-2-2-1 0 0,-2-2 0 0 0,14-27-552 0 0,-20 36 100 0 0,61-90 142 0 0,110-133 478 0 0,-191 250-713 0 0,0 0 1 0 0,1 1-1 0 0,0 1 0 0 0,1 0 0 0 0,0 0 1 0 0,0 1-1 0 0,1 0 0 0 0,0 1 1 0 0,0 0-1 0 0,1 1 0 0 0,0 1 0 0 0,0 0 1 0 0,0 0-1 0 0,0 1 0 0 0,12-1-7 0 0,-19 8 22 0 0,-1 0 0 0 0,0 0 0 0 0,0 0 0 0 0,0 1 0 0 0,-1 0 0 0 0,1-1 0 0 0,-1 2 0 0 0,0-1 0 0 0,0 1 0 0 0,0-1 0 0 0,-1 1 0 0 0,1 0 0 0 0,-1 0 0 0 0,-1 0 0 0 0,1 1 0 0 0,-1-1 0 0 0,1 1 0 0 0,-2 0 0 0 0,1-1 0 0 0,-1 1 0 0 0,1 0 0 0 0,-2 0 0 0 0,1 0 0 0 0,-1 0 0 0 0,1 0 0 0 0,-2 2-22 0 0,1-7 7 0 0,8 41 124 0 0,-3 1 0 0 0,-1 0-1 0 0,-3 0 1 0 0,-1 0 0 0 0,-2 0-1 0 0,-2-1 1 0 0,-1 1 0 0 0,-3-1-1 0 0,-2 0 1 0 0,-1 0 0 0 0,-2-1-1 0 0,-2-1 1 0 0,-1 0 0 0 0,-3-1 0 0 0,-1-1-1 0 0,-1-1 1 0 0,-3-1 0 0 0,-9 11-131 0 0,24-36 17 0 0,0 0 1 0 0,0-1 0 0 0,-1 0 0 0 0,0 0 0 0 0,-1-1 0 0 0,1-1-1 0 0,-2 0 1 0 0,0 0 0 0 0,0-1 0 0 0,0-1 0 0 0,0 0-1 0 0,-1 0 1 0 0,0-1 0 0 0,-1-1 0 0 0,1 0 0 0 0,-1-1 0 0 0,1-1-1 0 0,-1 0 1 0 0,0 0 0 0 0,0-2 0 0 0,0 1 0 0 0,-3-2-18 0 0,11-3-99 0 0,-1 1 1 0 0,1-1 0 0 0,1 0 0 0 0,-1-1-1 0 0,1 1 1 0 0,-1-1 0 0 0,1 0-1 0 0,0-1 1 0 0,1 1 0 0 0,0-1-1 0 0,0 0 1 0 0,0 0 0 0 0,0 0 0 0 0,1-1-1 0 0,0 1 1 0 0,0-1 0 0 0,1 0-1 0 0,0 1 1 0 0,0-1 0 0 0,1 0 0 0 0,-1 0-1 0 0,2-1 1 0 0,-1 1 0 0 0,1 0-1 0 0,0 0 1 0 0,0 0 0 0 0,2-5 98 0 0,7-94-3668 0 0,12 39-6332 0 0,-17 51 2770 0 0</inkml:trace>
  <inkml:trace contextRef="#ctx0" brushRef="#br0" timeOffset="341.419">1812 258 8914 0 0,'0'0'1492'0'0,"0"0"-256"0"0,0 0-121 0 0,0 0-12 0 0,0 0-48 0 0,0 0-115 0 0,0 0-91 0 0,-25 32-120 0 0,-80 105-143 0 0,43-26 260 0 0,57-101-789 0 0,0 1 0 0 0,2 0 0 0 0,-1 0-1 0 0,1 0 1 0 0,1 1 0 0 0,0-1 0 0 0,0 1-1 0 0,1 0 1 0 0,1-1 0 0 0,0 1 0 0 0,0 0 0 0 0,1-1-1 0 0,1 1 1 0 0,0-1 0 0 0,0 1 0 0 0,1-1-1 0 0,1 0 1 0 0,0 0 0 0 0,0 0 0 0 0,1-1-1 0 0,1 1 1 0 0,0-1 0 0 0,1 1-57 0 0,0-3 99 0 0,1-1 0 0 0,-1-1-1 0 0,1 1 1 0 0,1-1 0 0 0,-1-1 0 0 0,1 1 0 0 0,0-2 0 0 0,0 1 0 0 0,1-1-1 0 0,-1 0 1 0 0,1-1 0 0 0,0 0 0 0 0,0-1 0 0 0,0 0 0 0 0,0-1-1 0 0,0 0 1 0 0,0 0 0 0 0,0-1 0 0 0,1 0 0 0 0,-1-1 0 0 0,0 0-1 0 0,0-1 1 0 0,0 0 0 0 0,0 0 0 0 0,3-2-99 0 0,8-3 228 0 0,0 0-1 0 0,-1-1 1 0 0,0-2 0 0 0,0 0-1 0 0,-1-1 1 0 0,0 0 0 0 0,-1-2 0 0 0,0 0-1 0 0,-1-2 1 0 0,-1 1 0 0 0,6-8-228 0 0,-12 13 34 0 0,0 0-1 0 0,-1-2 1 0 0,0 1 0 0 0,-1-1 0 0 0,0 0 0 0 0,0-1 0 0 0,-1 0-1 0 0,-1 0 1 0 0,0 0 0 0 0,0-1 0 0 0,-2 0 0 0 0,1 0 0 0 0,-2 0 0 0 0,0-1-1 0 0,0 1 1 0 0,-1-1 0 0 0,-1 0 0 0 0,0 0 0 0 0,-1 1 0 0 0,-1-1-1 0 0,0 0 1 0 0,0 0 0 0 0,-2 1 0 0 0,1-1 0 0 0,-2 1 0 0 0,0 0 0 0 0,-1 0-1 0 0,0 0 1 0 0,-5-9-34 0 0,3 11-136 0 0,-1 1 1 0 0,0-1-1 0 0,-1 1 0 0 0,1 0 0 0 0,-2 1 0 0 0,0 0 0 0 0,0 1 1 0 0,0 0-1 0 0,-1 0 0 0 0,0 1 0 0 0,-1 1 0 0 0,0 0 0 0 0,0 0 0 0 0,0 1 1 0 0,0 1-1 0 0,-1 0 0 0 0,0 0 0 0 0,0 2 0 0 0,-4-1 136 0 0,8 2-889 0 0,0 1-1 0 0,-1 0 1 0 0,1 0-1 0 0,0 1 1 0 0,0 1-1 0 0,0 0 1 0 0,-1 0-1 0 0,2 0 1 0 0,-1 1-1 0 0,0 0 1 0 0,-4 3 889 0 0,-6 5-11322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5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496 118 4465 0 0,'0'0'1571'0'0,"0"0"-261"0"0,0 0-114 0 0,0 0 79 0 0,0 0 222 0 0,0 0 130 0 0,0 0-74 0 0,0 0-236 0 0,0 0-247 0 0,0 0-245 0 0,0 0-194 0 0,-12-5-133 0 0,-37-14-121 0 0,45 17-315 0 0,0 1 0 0 0,0 0 0 0 0,0 1 0 0 0,-1-1 0 0 0,1 1 0 0 0,0 0 0 0 0,0 0 0 0 0,0 0 0 0 0,0 0 0 0 0,0 1 0 0 0,0 0 0 0 0,0-1 0 0 0,0 2 0 0 0,0-1 0 0 0,0 0 0 0 0,0 1 0 0 0,-2 1-62 0 0,-14 4 298 0 0,-18 7 0 0 0,1 1-1 0 0,0 2 0 0 0,2 1 1 0 0,-16 12-298 0 0,-13 6 313 0 0,59-35-306 0 0,1 1-1 0 0,-1-1 1 0 0,1 1-1 0 0,0 1 0 0 0,0-1 1 0 0,0 1-1 0 0,0-1 1 0 0,0 1-1 0 0,1 0 0 0 0,-1 0 1 0 0,1 1-1 0 0,0-1 1 0 0,0 1-1 0 0,0 0 1 0 0,0-1-1 0 0,1 1 0 0 0,-1 1 1 0 0,1-1-1 0 0,0 0 1 0 0,0 0-1 0 0,1 1 0 0 0,-1-1 1 0 0,1 1-1 0 0,0-1 1 0 0,0 1-1 0 0,1 0 0 0 0,-1-1 1 0 0,1 1-1 0 0,0 0 1 0 0,0 0-1 0 0,1 0-6 0 0,61 29 200 0 0,93-1 175 0 0,-127-30-346 0 0,0 1 0 0 0,0 1 0 0 0,-1 2 0 0 0,0 0 0 0 0,0 2-1 0 0,-1 1 1 0 0,0 1 0 0 0,-1 2 0 0 0,0 0 0 0 0,15 12-29 0 0,-34-21 27 0 0,-1 1 0 0 0,1 0-1 0 0,-1 0 1 0 0,0 1-1 0 0,-1 0 1 0 0,1-1 0 0 0,-1 2-1 0 0,-1-1 1 0 0,1 0 0 0 0,-1 1-1 0 0,0-1 1 0 0,0 1-1 0 0,-1 0 1 0 0,1 0 0 0 0,-2 0-1 0 0,1 0 1 0 0,-1 1 0 0 0,0-1-1 0 0,-1 0 1 0 0,1 0-1 0 0,-2 1 1 0 0,1-1 0 0 0,-1 0-1 0 0,0 1 1 0 0,0-1 0 0 0,-1 0-1 0 0,0 0 1 0 0,0 0-1 0 0,-1 0 1 0 0,-1 2-27 0 0,-2 3-22 0 0,0 0 1 0 0,-2 0-1 0 0,1 0 0 0 0,-1-1 0 0 0,-1-1 1 0 0,0 1-1 0 0,0-1 0 0 0,-1-1 0 0 0,0 0 1 0 0,-7 5 21 0 0,-84 49-1952 0 0,64-49-2408 0 0,-1-4-5290 0 0,31-9 1900 0 0</inkml:trace>
  <inkml:trace contextRef="#ctx0" brushRef="#br0" timeOffset="253.336">404 144 11282 0 0,'0'0'1683'0'0,"0"0"-453"0"0,0 0-271 0 0,0 0 60 0 0,0 0 80 0 0,0 0-46 0 0,0 0-99 0 0,0 0-153 0 0,0 0-121 0 0,0 0-93 0 0,35-7-125 0 0,114-21-89 0 0,136-41 483 0 0,-266 64-1292 0 0,82-19-769 0 0,-34 14-8256 0 0,-50 9-1595 0 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58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883 542 0 0 0,'0'0'864'0'0,"0"0"426"0"0,0 0-17 0 0,0 0-216 0 0,0 0-264 0 0,0 0-245 0 0,0 0-149 0 0,0 0-43 0 0,-4 15 1302 0 0,-106 225 4398 0 0,73-172-5578 0 0,-4-2 1 0 0,-2-1-1 0 0,-2-3 0 0 0,-11 6-478 0 0,25-33 91 0 0,-2-2 0 0 0,-1-2 0 0 0,-2-1 0 0 0,0-1 0 0 0,-3-3 0 0 0,-27 15-91 0 0,54-33 92 0 0,-1-1 0 0 0,0 0-1 0 0,0-1 1 0 0,-1 0 0 0 0,0-1 0 0 0,0-1 0 0 0,0 0-1 0 0,-1-1 1 0 0,1-1 0 0 0,-1 0 0 0 0,1-1 0 0 0,-1 0-1 0 0,-13-2-90 0 0,24 0 35 0 0,1 0 0 0 0,-1 0 0 0 0,1-1 0 0 0,-1 1 0 0 0,1-1 0 0 0,0 0 0 0 0,0 0 0 0 0,0 0 0 0 0,0 0 0 0 0,0-1 0 0 0,1 1 0 0 0,-1-1 0 0 0,1 1 0 0 0,-1-1 0 0 0,1 0 0 0 0,0 0 0 0 0,0 0 0 0 0,0 0 0 0 0,0-1 0 0 0,1 1 0 0 0,-1 0 0 0 0,1-1 0 0 0,0 1 0 0 0,0-1 0 0 0,0 0 0 0 0,1 1 0 0 0,-1-4-36 0 0,2-99 228 0 0,8 76-186 0 0,1 0 1 0 0,2 1 0 0 0,0 0-1 0 0,2 1 1 0 0,1 0-1 0 0,6-6-42 0 0,-17 28 2 0 0,8-15 38 0 0,1 1-1 0 0,1 0 1 0 0,1 1-1 0 0,0 0 1 0 0,2 1-1 0 0,0 1 0 0 0,1 1 1 0 0,0 0-1 0 0,2 2 1 0 0,6-5-40 0 0,-12 14 39 0 0,0 1 1 0 0,0 0-1 0 0,0 1 1 0 0,1 0-1 0 0,-1 1 0 0 0,1 1 1 0 0,0 0-1 0 0,-1 1 1 0 0,1 1-1 0 0,-1 0 0 0 0,7 2-39 0 0,-2 1 156 0 0,0 2 0 0 0,0 0 0 0 0,0 1-1 0 0,-1 0 1 0 0,0 2 0 0 0,-1 0 0 0 0,0 1 0 0 0,0 1-1 0 0,-1 1 1 0 0,9 8-156 0 0,-23-19 17 0 0,25 21 320 0 0,0 1-1 0 0,-2 1 0 0 0,-1 2 1 0 0,-1 0-1 0 0,7 12-336 0 0,91 124 1390 0 0,-86-126-886 0 0,-26-39-3166 0 0,-5-8-1843 0 0,10-3-5635 0 0,-7 9 2064 0 0</inkml:trace>
  <inkml:trace contextRef="#ctx0" brushRef="#br0" timeOffset="579.663">1513 796 0 0 0,'0'0'309'0'0,"0"0"934"0"0,0 0 328 0 0,0 0 179 0 0,0 0 136 0 0,0 0 30 0 0,0 0-78 0 0,0 0-160 0 0,0 0-251 0 0,0 0-275 0 0,0 0-219 0 0,0 0-187 0 0,0 0-78 0 0,5 7 3300 0 0,20 1-2458 0 0,217-15 1777 0 0,1-30-2395 0 0,-217 36-824 0 0,-17 2-2335 0 0,-9-1 1585 0 0,0 0-118 0 0,0 0-170 0 0,0 0-165 0 0,-2 1-3591 0 0,-11 10 361 0 0,9-9-276 0 0,-1 2-2615 0 0</inkml:trace>
  <inkml:trace contextRef="#ctx0" brushRef="#br0" timeOffset="852.571">1575 1065 9426 0 0,'0'0'1563'0'0,"0"0"-201"0"0,0 0-117 0 0,0 0 18 0 0,0 0-3 0 0,0 0-57 0 0,0 0-66 0 0,0 0-96 0 0,0 0-105 0 0,0 0-131 0 0,0 0-123 0 0,0 0-99 0 0,0 0-67 0 0,27 1-44 0 0,135 5 346 0 0,39-24 567 0 0,-92 7-2234 0 0,-72 11-3036 0 0,-1 0-5203 0 0,-28 0 6198 0 0,0 0-6095 0 0</inkml:trace>
  <inkml:trace contextRef="#ctx0" brushRef="#br0" timeOffset="5202.621">2776 822 0 0 0,'-2'0'0'0'0,"2"3"0"0"0</inkml:trace>
  <inkml:trace contextRef="#ctx0" brushRef="#br0" timeOffset="6734.898">2282 1297 0 0 0,'0'0'685'0'0,"3"-6"124"0"0,13-24 944 0 0,11 15 4850 0 0,-16 11-5171 0 0,104-68 4484 0 0,30-69-3146 0 0,-117 108-2507 0 0,-2-1-1 0 0,-1-1 1 0 0,-2-1-1 0 0,-1-1 1 0 0,-1-1-1 0 0,-2-4-262 0 0,-1-53 255 0 0,-49 92-1435 0 0,20 13 1136 0 0,0 0 1 0 0,0 0-1 0 0,1 1 1 0 0,1 0-1 0 0,0 1 1 0 0,0 0-1 0 0,1 0 1 0 0,1 1 0 0 0,0 0-1 0 0,1 0 1 0 0,0 0-1 0 0,1 1 1 0 0,1 0-1 0 0,0 0 1 0 0,0 1-1 0 0,2-1 1 0 0,0 1-1 0 0,0-1 1 0 0,2 1-1 0 0,0 0 1 0 0,0 0 0 0 0,2 1 43 0 0,-2-9 44 0 0,1 0 0 0 0,0-1 1 0 0,0 1-1 0 0,0 0 0 0 0,1-1 0 0 0,0 1 1 0 0,1-1-1 0 0,-1 0 0 0 0,1 0 1 0 0,1 0-1 0 0,-1 0 0 0 0,1 0 1 0 0,0-1-1 0 0,0 1 0 0 0,0-1 1 0 0,1 0-1 0 0,0 0 0 0 0,0-1 1 0 0,0 0-1 0 0,1 0 0 0 0,-1 0 1 0 0,1 0-1 0 0,0-1 0 0 0,0 0 1 0 0,0 0-1 0 0,1 0 0 0 0,-1-1 1 0 0,0 0-1 0 0,1-1 0 0 0,0 1 1 0 0,-1-1-1 0 0,1 0 0 0 0,0-1 1 0 0,5 0-45 0 0,9 1 136 0 0,-1-1 1 0 0,1-1-1 0 0,-1-1 1 0 0,1-1 0 0 0,-1 0-1 0 0,0-2 1 0 0,0 0-1 0 0,-1-1 1 0 0,4-3-137 0 0,0 0 76 0 0,0-2-1 0 0,0-1 1 0 0,-2 0 0 0 0,1-2-1 0 0,-1 0 1 0 0,-1-2 0 0 0,-1 0-1 0 0,0-1 1 0 0,-1-1-1 0 0,-1 0 1 0 0,-1-1 0 0 0,-1-1-1 0 0,0-1 1 0 0,6-13-76 0 0,-19 32-44 0 0,-1 0 0 0 0,1 0 0 0 0,0 0 0 0 0,-1-1 0 0 0,0 1 0 0 0,1-1 1 0 0,-1 1-1 0 0,0-1 0 0 0,0 0 0 0 0,0 1 0 0 0,-1-1 0 0 0,1 0 0 0 0,-1 1 0 0 0,0-1 0 0 0,1 0 0 0 0,-1 0 0 0 0,0 1 0 0 0,0-1 0 0 0,-1 0 0 0 0,1 0 1 0 0,-1 1-1 0 0,1-1 0 0 0,-1 0 0 0 0,0 1 0 0 0,0-1 0 0 0,0 0 0 0 0,0 1 0 0 0,-1-1 0 0 0,1 1 0 0 0,-1 0 0 0 0,1 0 0 0 0,-1-1 0 0 0,0 1 1 0 0,0 0-1 0 0,0 0 0 0 0,0 0 0 0 0,0 1 0 0 0,0-1 0 0 0,0 1 0 0 0,-1-1 0 0 0,1 1 0 0 0,-1-1 0 0 0,1 1 0 0 0,-1 0 0 0 0,1 0 0 0 0,-1 1 0 0 0,0-1 1 0 0,-1 0 43 0 0,-6 4-71 0 0,0 1-1 0 0,0-1 1 0 0,1 2 0 0 0,-1-1 0 0 0,1 1 0 0 0,0 1 0 0 0,0 0 0 0 0,1 0 0 0 0,0 1 0 0 0,0 0 0 0 0,1 0 0 0 0,-1 1 0 0 0,2-1 0 0 0,-1 2 0 0 0,1-1 0 0 0,0 1 0 0 0,1 0 0 0 0,0 0 0 0 0,0 0-1 0 0,1 1 1 0 0,1 0 0 0 0,-1 0 0 0 0,1 0 0 0 0,1 0 0 0 0,-1 4 71 0 0,1-6 23 0 0,-1 0 0 0 0,1 0 0 0 0,0 0 0 0 0,1 0 0 0 0,0 0 0 0 0,0 0 0 0 0,1 1 0 0 0,0-1 0 0 0,1 0 0 0 0,-1 0 0 0 0,1 0 0 0 0,1 0 0 0 0,0 0 0 0 0,0 0 0 0 0,1 0 0 0 0,-1 0 0 0 0,2-1 0 0 0,-1 1 0 0 0,1-1 0 0 0,0 0 0 0 0,1 0 0 0 0,3 4-23 0 0,1-4 106 0 0,0-1 1 0 0,0 0-1 0 0,1-1 1 0 0,-1 0-1 0 0,1 0 1 0 0,0-1 0 0 0,1 0-1 0 0,-1-1 1 0 0,1 0-1 0 0,0-1 1 0 0,-1 0-1 0 0,1-1 1 0 0,0 0 0 0 0,0-1-1 0 0,0 0 1 0 0,0 0-1 0 0,6-2-106 0 0,-15 2 9 0 0,22-4 86 0 0,0-1 0 0 0,-1-1 0 0 0,1-1 1 0 0,-2-1-1 0 0,1-1 0 0 0,-1-1 0 0 0,0-1 0 0 0,-1-1 0 0 0,-1 0 0 0 0,0-2 0 0 0,0 0 1 0 0,12-14-96 0 0,-15 18-38 0 0,-2-1 0 0 0,0 0 0 0 0,0-1 0 0 0,-1-1 0 0 0,0 0 0 0 0,-2-1 0 0 0,1-1 0 0 0,-2 0 0 0 0,0 0 1 0 0,0-1-1 0 0,-2 0 0 0 0,0-1 0 0 0,-1 0 0 0 0,0-1 0 0 0,-2 0 0 0 0,0 0 0 0 0,-1 0 0 0 0,0 0 0 0 0,-2-3 38 0 0,-3 19-42 0 0,0-1-1 0 0,0 0 0 0 0,-1 1 1 0 0,1-1-1 0 0,-1 0 0 0 0,1 1 1 0 0,-1-1-1 0 0,0 1 0 0 0,0-1 1 0 0,0 1-1 0 0,-1-1 0 0 0,1 1 1 0 0,-1 0-1 0 0,1 0 0 0 0,-1-1 1 0 0,0 1-1 0 0,1 0 0 0 0,-1 1 1 0 0,0-1-1 0 0,0 0 0 0 0,-1 0 1 0 0,1 1-1 0 0,0 0 0 0 0,-1-1 1 0 0,1 1-1 0 0,0 0 0 0 0,-1 0 1 0 0,1 0-1 0 0,-1 0 0 0 0,0 1 1 0 0,1-1-1 0 0,-1 1 0 0 0,0-1 1 0 0,-2 1 42 0 0,-1-1-24 0 0,0 1 0 0 0,0 0 0 0 0,0 0 0 0 0,0 0 0 0 0,0 1 0 0 0,0 0 0 0 0,0 0 0 0 0,0 1 0 0 0,1-1 0 0 0,-1 1 0 0 0,0 1 0 0 0,1-1 1 0 0,-1 1-1 0 0,1 0 0 0 0,-4 2 24 0 0,0 2 37 0 0,1-1-1 0 0,-1 2 1 0 0,1-1 0 0 0,1 1 0 0 0,-1 0 0 0 0,1 1 0 0 0,1 0-1 0 0,0 0 1 0 0,0 0 0 0 0,1 1 0 0 0,0 0 0 0 0,0 0 0 0 0,1 0-1 0 0,1 0 1 0 0,-1 1 0 0 0,2-1 0 0 0,0 1 0 0 0,0 0-1 0 0,1 0 1 0 0,0 0 0 0 0,0 0 0 0 0,2 0 0 0 0,-1 0 0 0 0,1 0-1 0 0,1 0 1 0 0,0-1 0 0 0,1 1 0 0 0,0 0 0 0 0,0-1 0 0 0,1 0-1 0 0,0 0 1 0 0,1 0 0 0 0,0 0 0 0 0,6 7-37 0 0,-2-7 74 0 0,1 0 0 0 0,1 0-1 0 0,0-1 1 0 0,0 0 0 0 0,1-1 0 0 0,0 0 0 0 0,0-1 0 0 0,1-1 0 0 0,0 0-1 0 0,0 0 1 0 0,0-1 0 0 0,1-1 0 0 0,-1 0 0 0 0,9 0-74 0 0,-5-1-377 0 0,0 0 1 0 0,0-1-1 0 0,0-1 1 0 0,0-1-1 0 0,0 0 1 0 0,1-2-1 0 0,7-1 377 0 0,-3-2-2961 0 0,-10 0-2278 0 0,-3 0-5777 0 0</inkml:trace>
  <inkml:trace contextRef="#ctx0" brushRef="#br0" timeOffset="7370.86">4443 494 0 0 0,'0'0'1043'0'0,"0"0"121"0"0,0 0 92 0 0,0 0 47 0 0,0 0 11 0 0,0 0-82 0 0,0 0-113 0 0,0 0-153 0 0,-32 14-170 0 0,-101 43-152 0 0,68-11 142 0 0,56-35-596 0 0,4-5-76 0 0,-2 1 45 0 0,0-1 0 0 0,1 2 0 0 0,0-1 0 0 0,0 0-1 0 0,0 1 1 0 0,1 0 0 0 0,0 1 0 0 0,1-1 0 0 0,0 1-1 0 0,0-1 1 0 0,1 1 0 0 0,0 1 0 0 0,0-1 0 0 0,1 0-1 0 0,0 1 1 0 0,1-1 0 0 0,0 1 0 0 0,1 7-159 0 0,2-12 170 0 0,1-1 1 0 0,0 1 0 0 0,0-1-1 0 0,1 1 1 0 0,-1-1-1 0 0,1 0 1 0 0,0 0-1 0 0,0-1 1 0 0,0 1 0 0 0,1-1-1 0 0,-1 0 1 0 0,1 0-1 0 0,0-1 1 0 0,0 1-1 0 0,0-1 1 0 0,0 0 0 0 0,0 0-1 0 0,0-1 1 0 0,0 0-1 0 0,1 1 1 0 0,-1-2-1 0 0,1 1 1 0 0,-1-1 0 0 0,0 0-1 0 0,1 0 1 0 0,-1 0-1 0 0,1-1 1 0 0,-1 1-1 0 0,0-1 1 0 0,1-1 0 0 0,2 0-171 0 0,19-8 285 0 0,0 0 0 0 0,-1-2 0 0 0,0-1 0 0 0,-1-1 0 0 0,0-1 0 0 0,-2-1 0 0 0,1-2 0 0 0,-2 0 0 0 0,-1-1 0 0 0,19-22-285 0 0,-12 15 86 0 0,-2-1 0 0 0,-1-1 0 0 0,-1-2 0 0 0,-1 0 1 0 0,10-22-87 0 0,-26 40-53 0 0,0 0 0 0 0,-1 0 0 0 0,0-1 1 0 0,-1 0-1 0 0,0 0 0 0 0,-1-1 0 0 0,-1 1 0 0 0,0-1 1 0 0,-1 0-1 0 0,0 0 0 0 0,-1 0 0 0 0,-1 1 1 0 0,0-1-1 0 0,-1 0 0 0 0,0 0 0 0 0,-3-10 53 0 0,2 17-66 0 0,0-1 0 0 0,-1 0 1 0 0,0 1-1 0 0,0 0 0 0 0,0-1 0 0 0,-1 1 0 0 0,0 1 0 0 0,-1-1 0 0 0,1 0 1 0 0,-1 1-1 0 0,-1 0 0 0 0,1 0 0 0 0,-1 1 0 0 0,0 0 0 0 0,0 0 1 0 0,-1 0-1 0 0,1 0 0 0 0,-1 1 0 0 0,0 0 0 0 0,0 1 0 0 0,0 0 0 0 0,-1 0 1 0 0,1 0-1 0 0,-1 1 0 0 0,0 0 0 0 0,1 0 0 0 0,-1 1 0 0 0,0 0 0 0 0,0 1 1 0 0,0-1-1 0 0,0 2 0 0 0,0-1 0 0 0,0 1 0 0 0,0 0 0 0 0,0 1 1 0 0,0-1-1 0 0,-5 4 66 0 0,2 0 0 0 0,0 1 1 0 0,0 0 0 0 0,1 1 0 0 0,0 1-1 0 0,0 0 1 0 0,1 0 0 0 0,0 0-1 0 0,0 1 1 0 0,1 1 0 0 0,0-1 0 0 0,1 1-1 0 0,0 1 1 0 0,1-1 0 0 0,0 1 0 0 0,0 0-1 0 0,1 1 1 0 0,1-1 0 0 0,0 1-1 0 0,0 0 1 0 0,1 0 0 0 0,1 0 0 0 0,-1 10-1 0 0,2-10 68 0 0,1-1 1 0 0,0 1-1 0 0,0 0 1 0 0,1-1-1 0 0,1 1 1 0 0,0-1-1 0 0,1 1 1 0 0,0-1-1 0 0,0 0 1 0 0,1 0-1 0 0,1 0 1 0 0,0-1-1 0 0,0 0 0 0 0,1 1-68 0 0,3 3 76 0 0,0-1-1 0 0,1 0 0 0 0,1 0 0 0 0,0-1 0 0 0,0 0 0 0 0,1-1 0 0 0,0 0 0 0 0,1-1 0 0 0,1 0 1 0 0,-1-1-1 0 0,2-1 0 0 0,-1 0 0 0 0,1-1 0 0 0,0 0 0 0 0,0-2 0 0 0,1 0 0 0 0,0 0 0 0 0,0-1 1 0 0,0-1-1 0 0,0-1 0 0 0,0 0 0 0 0,1-1 0 0 0,-1-1 0 0 0,1-1 0 0 0,3 0-75 0 0,65-31-1675 0 0,-60 14-1901 0 0,-2-1-4117 0 0,-15 11-2289 0 0</inkml:trace>
  <inkml:trace contextRef="#ctx0" brushRef="#br0" timeOffset="8271.487">4950 700 3385 0 0,'0'0'1596'0'0,"0"0"-204"0"0,0 0 289 0 0,0 0 391 0 0,0 0-3 0 0,0 0-217 0 0,0 0-261 0 0,0 0-264 0 0,0 0-227 0 0,0 0-174 0 0,0 0-165 0 0,0 0-123 0 0,0 0-86 0 0,25-10-51 0 0,77-34-53 0 0,-39 3 262 0 0,-34 18-601 0 0,-1-1 0 0 0,-2-1-1 0 0,0-1 1 0 0,-2-2 0 0 0,-1 0 0 0 0,-1-1 0 0 0,-2-2 0 0 0,3-6-109 0 0,-17 25-70 0 0,-1-1 0 0 0,-1 1 0 0 0,0-1 0 0 0,0 1 0 0 0,-2-1 0 0 0,1 0 0 0 0,-2 0 0 0 0,0 0 0 0 0,0 0 0 0 0,-2-6 70 0 0,1 17-32 0 0,0 1 1 0 0,-1 0-1 0 0,0-1 1 0 0,1 1-1 0 0,-1 0 1 0 0,0 0-1 0 0,0-1 1 0 0,0 1-1 0 0,1 0 1 0 0,-1 0-1 0 0,0 0 1 0 0,-1 0-1 0 0,1 0 1 0 0,0 0-1 0 0,0 1 1 0 0,0-1-1 0 0,0 0 1 0 0,-1 1-1 0 0,1-1 1 0 0,0 0-1 0 0,-1 1 1 0 0,1 0-1 0 0,0-1 1 0 0,-1 1-1 0 0,1 0 1 0 0,-1 0-1 0 0,1-1 1 0 0,0 1 0 0 0,-1 0-1 0 0,1 0 1 0 0,-1 1-1 0 0,1-1 1 0 0,-1 0-1 0 0,1 0 1 0 0,0 1-1 0 0,-1-1 1 0 0,1 1-1 0 0,0-1 1 0 0,-1 1-1 0 0,1 0 1 0 0,0-1-1 0 0,0 1 1 0 0,0 0-1 0 0,-1 0 1 0 0,1 0-1 0 0,0 0 1 0 0,0 0-1 0 0,0 0 1 0 0,0 0-1 0 0,1 0 1 0 0,-1 1 31 0 0,-13 10-1 0 0,1 1 0 0 0,1 1 0 0 0,1 0 0 0 0,0 0 0 0 0,0 2 0 0 0,2-1 0 0 0,0 1 1 0 0,1 0-1 0 0,0 1 0 0 0,1 0 0 0 0,1 0 0 0 0,1 1 0 0 0,0-1 0 0 0,2 1 0 0 0,0 0 0 0 0,0 0 0 0 0,2 1 0 0 0,0-1 1 0 0,2 2 0 0 0,-1-14 45 0 0,2 0 1 0 0,-1 0 0 0 0,1 0 0 0 0,-1 0-1 0 0,2-1 1 0 0,-1 1 0 0 0,1 0 0 0 0,-1-1 0 0 0,2 0-1 0 0,-1 1 1 0 0,0-1 0 0 0,1 0 0 0 0,0-1-1 0 0,0 1 1 0 0,1-1 0 0 0,-1 0 0 0 0,1 0 0 0 0,0 0-1 0 0,0-1 1 0 0,0 1 0 0 0,1-1 0 0 0,-1 0-1 0 0,1-1 1 0 0,-1 0 0 0 0,1 1 0 0 0,0-2 0 0 0,0 1-1 0 0,4 0-45 0 0,4 1 151 0 0,0-1-1 0 0,0-1 0 0 0,0 0 1 0 0,0 0-1 0 0,-1-2 0 0 0,1 0 1 0 0,0 0-1 0 0,0-1 0 0 0,0-1 1 0 0,0 0-1 0 0,-1-1 1 0 0,3-2-151 0 0,9-4-9 0 0,-1-2 0 0 0,-1 0 1 0 0,0-2-1 0 0,-1-1 1 0 0,0 0-1 0 0,-2-1 1 0 0,0-2-1 0 0,0 0 1 0 0,-2-1-1 0 0,0-1 1 0 0,-1 0-1 0 0,-1-2 1 0 0,-1 0-1 0 0,-2 0 0 0 0,0-1 1 0 0,-1-1-1 0 0,-1 0 1 0 0,-1-1-1 0 0,-1 0 1 0 0,2-14 8 0 0,-6-39-1098 0 0,-5 76 1065 0 0,0 1 0 0 0,0-1 0 0 0,0 1 0 0 0,0-1 0 0 0,0 1 0 0 0,0-1 0 0 0,-1 1 0 0 0,1-1 0 0 0,0 1 0 0 0,-1-1 0 0 0,0 1 0 0 0,1 0 0 0 0,-1-1 0 0 0,0 1 0 0 0,1 0 0 0 0,-1-1 0 0 0,0 1 0 0 0,0 0 0 0 0,0 0 0 0 0,0 0 0 0 0,0 0 0 0 0,-1 0 0 0 0,1 0 0 0 0,0 0 0 0 0,0 0 0 0 0,-1 0 0 0 0,1 1 0 0 0,0-1 0 0 0,-1 0 0 0 0,1 1 0 0 0,-1-1 0 0 0,1 1 0 0 0,-1 0 0 0 0,1-1 0 0 0,-1 1 0 0 0,1 0 0 0 0,-1 0 0 0 0,1 0 0 0 0,-1 0 0 0 0,1 0 0 0 0,-1 0 0 0 0,1 1 0 0 0,-1-1 0 0 0,1 0 0 0 0,-1 1 0 0 0,1-1 0 0 0,0 1 0 0 0,-1 0 0 0 0,1-1 33 0 0,-7 5-46 0 0,1 0-1 0 0,0 0 1 0 0,1 1 0 0 0,-1 0 0 0 0,1 0 0 0 0,0 0 0 0 0,1 1 0 0 0,-1 0 0 0 0,1 0 0 0 0,-3 6 46 0 0,4-6-1 0 0,-6 6 37 0 0,2 0-1 0 0,-1 0 0 0 0,2 1 1 0 0,0 0-1 0 0,0 0 0 0 0,2 0 1 0 0,0 1-1 0 0,0 0 1 0 0,1 0-1 0 0,1 1 0 0 0,1-1 1 0 0,0 1-1 0 0,0 9-35 0 0,4-19 63 0 0,-1 0-1 0 0,1 0 1 0 0,0 0-1 0 0,0 0 0 0 0,1 0 1 0 0,-1 0-1 0 0,1-1 1 0 0,1 1-1 0 0,-1-1 1 0 0,1 0-1 0 0,0 0 1 0 0,0 0-1 0 0,0-1 0 0 0,1 1 1 0 0,0-1-1 0 0,-1 0 1 0 0,2 0-1 0 0,-1-1 1 0 0,0 0-1 0 0,1 0 1 0 0,-1 0-1 0 0,1 0 0 0 0,0-1 1 0 0,0 0-1 0 0,0 0 1 0 0,0-1-1 0 0,0 1 1 0 0,1-1-1 0 0,-1-1 1 0 0,0 1-1 0 0,0-1 0 0 0,1 0 1 0 0,-1 0-1 0 0,0-1-62 0 0,19-3 84 0 0,0 0 0 0 0,0-2-1 0 0,-1-1 1 0 0,0-1-1 0 0,-1-1 1 0 0,0-1 0 0 0,0-1-1 0 0,-1-1 1 0 0,0-1-1 0 0,-1-1 1 0 0,-1 0 0 0 0,0-2-1 0 0,-1 0 1 0 0,-1-2-1 0 0,0 0 1 0 0,-2-1 0 0 0,0 0-1 0 0,-1-1 1 0 0,-1-1-84 0 0,-3 7-39 0 0,0-1 1 0 0,-2 0 0 0 0,0 0-1 0 0,-1-1 1 0 0,0 0-1 0 0,-1-1 1 0 0,-1 1 0 0 0,-1-1-1 0 0,0-1 1 0 0,-1 1 0 0 0,-1 0-1 0 0,-1-1 1 0 0,1-15 38 0 0,-5 32-10 0 0,1-1 0 0 0,0 1 1 0 0,0 0-1 0 0,-1 0 0 0 0,1-1 0 0 0,-1 1 0 0 0,1 0 1 0 0,-1 0-1 0 0,0 1 0 0 0,1-1 0 0 0,-1 0 1 0 0,0 0-1 0 0,0 1 0 0 0,1-1 0 0 0,-1 1 0 0 0,0-1 1 0 0,0 1-1 0 0,0 0 0 0 0,0 0 0 0 0,1 0 1 0 0,-1 0-1 0 0,0 0 0 0 0,0 0 0 0 0,0 1 0 0 0,0-1 1 0 0,1 0-1 0 0,-1 1 0 0 0,0 0 0 0 0,0-1 1 0 0,1 1-1 0 0,-1 0 0 0 0,0 0 0 0 0,1 0 0 0 0,-1 0 1 0 0,1 0-1 0 0,-1 0 0 0 0,1 0 0 0 0,-1 1 1 0 0,1-1-1 0 0,0 0 0 0 0,0 1 0 0 0,-1 0 10 0 0,-8 9-1 0 0,1 0 0 0 0,0 0 0 0 0,0 0-1 0 0,1 1 1 0 0,1 0 0 0 0,0 1 0 0 0,0 0 0 0 0,1 0-1 0 0,1 0 1 0 0,1 1 0 0 0,0 0 0 0 0,0 0 0 0 0,1 0-1 0 0,1 0 1 0 0,1 0 0 0 0,0 1 0 0 0,0-1 0 0 0,2 0-1 0 0,0 3 2 0 0,-1-11-1 0 0,1 1-1 0 0,1-1 0 0 0,-1 1 1 0 0,1-1-1 0 0,0 0 0 0 0,1 0 0 0 0,-1 0 1 0 0,1 0-1 0 0,0 0 0 0 0,1 0 1 0 0,0-1-1 0 0,-1 0 0 0 0,2 1 0 0 0,-1-2 1 0 0,1 1-1 0 0,-1 0 0 0 0,1-1 1 0 0,0 0-1 0 0,1 0 0 0 0,-1 0 0 0 0,1-1 1 0 0,2 2 1 0 0,138 49-107 0 0,-112-48-793 0 0,-1-2-1 0 0,1-1 0 0 0,-1-2 1 0 0,1-1-1 0 0,18-3 901 0 0,-16-6-3807 0 0,-16-3-5412 0 0,-16 8 2766 0 0</inkml:trace>
  <inkml:trace contextRef="#ctx0" brushRef="#br0" timeOffset="8556.383">4158 881 7898 0 0,'0'0'3556'0'0,"0"0"-2411"0"0,0 0-559 0 0,0 0 171 0 0,0 0 216 0 0,0 0 95 0 0,0 0-39 0 0,0 0-58 0 0,31 15-78 0 0,100 47-94 0 0,-122-58-693 0 0,1 0 1 0 0,-1-1-1 0 0,0 0 0 0 0,1-1 1 0 0,0 0-1 0 0,-1 0 1 0 0,1-1-1 0 0,0 0 1 0 0,0-1-1 0 0,3 0-106 0 0,12 0 237 0 0,125-3 1380 0 0,-1-7 0 0 0,121-24-1617 0 0,-39 4 455 0 0,129-7-255 0 0,140-17-448 0 0,-169 12-3006 0 0,-254 32 260 0 0,-28 6-2504 0 0,-12 0-5773 0 0</inkml:trace>
  <inkml:trace contextRef="#ctx0" brushRef="#br0" timeOffset="9367.297">5034 1345 5545 0 0,'0'0'1032'0'0,"0"0"-34"0"0,0 0-2 0 0,0 0 72 0 0,0 0 27 0 0,0 0-74 0 0,0 0-171 0 0,0 0-173 0 0,-35 0-152 0 0,-112 5-110 0 0,142-5-385 0 0,1 0 0 0 0,0 0 0 0 0,-1 0 0 0 0,1 0 1 0 0,-1 1-1 0 0,1-1 0 0 0,0 1 0 0 0,0 1 0 0 0,-1-1 1 0 0,1 0-1 0 0,0 1 0 0 0,0 0 0 0 0,0 0 0 0 0,0 0 0 0 0,1 1 1 0 0,-1-1-1 0 0,1 1 0 0 0,-1 0-30 0 0,-8 7 105 0 0,-9 6-45 0 0,2 0 1 0 0,-1 1 0 0 0,2 1-1 0 0,1 1 1 0 0,0 0-1 0 0,1 2 1 0 0,1 0 0 0 0,1 0-1 0 0,1 1 1 0 0,1 1-1 0 0,1 0 1 0 0,1 1-1 0 0,1 0 1 0 0,-2 12-61 0 0,8-29 65 0 0,1-1-1 0 0,0 0 1 0 0,1 1-1 0 0,0-1 1 0 0,0 1-1 0 0,0 0 1 0 0,1-1-1 0 0,0 1 1 0 0,0 0-1 0 0,1-1 1 0 0,-1 1-1 0 0,1-1 1 0 0,1 1-1 0 0,-1-1 1 0 0,1 1-1 0 0,1-1 1 0 0,-1 0-1 0 0,1 0 1 0 0,0 0-1 0 0,0 0 1 0 0,1 0-1 0 0,0-1 1 0 0,0 0-1 0 0,0 0 1 0 0,0 0-1 0 0,1 0 1 0 0,0 0-1 0 0,0-1 1 0 0,0 0-1 0 0,1 0-64 0 0,7 2 248 0 0,0-2 1 0 0,1 0-1 0 0,-1 0 0 0 0,1-1 1 0 0,0-1-1 0 0,-1 0 0 0 0,1-1 0 0 0,0-1 1 0 0,0 0-1 0 0,0-1 0 0 0,13-2-248 0 0,4-2 232 0 0,-1-3-1 0 0,1 0 1 0 0,-1-2-1 0 0,-1-1 0 0 0,0-1 1 0 0,0-2-1 0 0,26-17-231 0 0,-41 24 49 0 0,22-12 21 0 0,0-1 1 0 0,0-1-1 0 0,-2-2 1 0 0,-1-1 0 0 0,-1-2-1 0 0,-2-2 1 0 0,0 0-1 0 0,-2-2 1 0 0,-1-1 0 0 0,-1-1-1 0 0,-2-1 1 0 0,-1-2-1 0 0,-2 0 1 0 0,3-10-71 0 0,-18 34-63 0 0,-2-1 0 0 0,1 1 0 0 0,-1-1 0 0 0,-1 0 0 0 0,0 0 0 0 0,-1-1 0 0 0,0 1 1 0 0,-1 0-1 0 0,-1-1 0 0 0,0 1 0 0 0,0-1 0 0 0,-1 1 0 0 0,-1 0 0 0 0,0-1 0 0 0,0 1 0 0 0,-2 0 0 0 0,1 0 0 0 0,-1 1 0 0 0,-1-1 0 0 0,0 1 0 0 0,-1 0 1 0 0,0 0-1 0 0,-1 0 0 0 0,0 1 0 0 0,0 0 0 0 0,-1 1 0 0 0,-6-6 63 0 0,9 10-17 0 0,0 1 0 0 0,0 1 1 0 0,-1-1-1 0 0,1 1 0 0 0,-1 0 0 0 0,1 0 0 0 0,-1 1 1 0 0,0 0-1 0 0,0 0 0 0 0,0 0 0 0 0,-1 0 0 0 0,1 1 1 0 0,0 0-1 0 0,0 1 0 0 0,-1-1 0 0 0,1 1 1 0 0,0 1-1 0 0,-1-1 0 0 0,1 1 0 0 0,0 0 0 0 0,0 0 1 0 0,-1 1-1 0 0,1 0 0 0 0,0 0 0 0 0,0 0 0 0 0,0 1 17 0 0,-7 3 9 0 0,1 0-1 0 0,0 1 0 0 0,1 1 1 0 0,-1 0-1 0 0,2 0 0 0 0,-1 1 0 0 0,1 0 1 0 0,0 1-1 0 0,1 0 0 0 0,0 1 0 0 0,-4 7-8 0 0,1 2 42 0 0,1 0-1 0 0,1 0 0 0 0,1 1 0 0 0,1 1 0 0 0,1-1 0 0 0,1 1 0 0 0,0 1 0 0 0,2-1 0 0 0,1 1 0 0 0,0-1 0 0 0,2 1 0 0 0,1 0 0 0 0,0 0 0 0 0,3 5-41 0 0,-2-13 47 0 0,2 0-1 0 0,0 0 1 0 0,1-1 0 0 0,0 1-1 0 0,1-1 1 0 0,1 0-1 0 0,0 0 1 0 0,1-1 0 0 0,1 0-1 0 0,0 0 1 0 0,0-1-1 0 0,2 0 1 0 0,-1 0 0 0 0,1-1-1 0 0,1 0 1 0 0,0-1-1 0 0,1 0 1 0 0,-1-1-1 0 0,2 0 1 0 0,-1-1 0 0 0,1 0-1 0 0,1-1 1 0 0,-1-1-1 0 0,1 0 1 0 0,1 0 0 0 0,-1-2-1 0 0,1 0 1 0 0,-1 0-1 0 0,1-2 1 0 0,0 0 0 0 0,11 0-47 0 0,-11-2-122 0 0,-1-2 1 0 0,1 0 0 0 0,-1 0-1 0 0,1-1 1 0 0,-1-1 0 0 0,0-1-1 0 0,0 0 1 0 0,-1 0 0 0 0,0-2-1 0 0,0 0 1 0 0,2-1 121 0 0,34-24-3529 0 0,-2-3-4037 0 0,-28 20-3020 0 0</inkml:trace>
  <inkml:trace contextRef="#ctx0" brushRef="#br0" timeOffset="9745.517">6005 1024 12539 0 0,'0'0'596'0'0,"0"0"117"0"0,0 0 203 0 0,0 0 187 0 0,0 0 92 0 0,0 0-33 0 0,-24 32-139 0 0,-74 102-139 0 0,54-47 210 0 0,41-72-914 0 0,-1-3-97 0 0,1-1 0 0 0,0 1 0 0 0,0-1 0 0 0,1 1 0 0 0,0 0 0 0 0,1 0 0 0 0,1 0 0 0 0,0 0 0 0 0,0 0 0 0 0,1 0 0 0 0,1-1 0 0 0,0 1 0 0 0,1 0 0 0 0,0-1 0 0 0,0 1 1 0 0,1-1-1 0 0,1 0 0 0 0,0 0 0 0 0,1-1 0 0 0,0 1 0 0 0,0-1 0 0 0,1 0 0 0 0,0-1 0 0 0,1 0 0 0 0,6 7-83 0 0,1-8 111 0 0,-1 0-1 0 0,1-1 1 0 0,0-1-1 0 0,0 0 1 0 0,1-1-1 0 0,0 0 1 0 0,0-2 0 0 0,0 0-1 0 0,0 0 1 0 0,0-2-1 0 0,1 0 1 0 0,-1-1 0 0 0,0 0-1 0 0,1-1 1 0 0,-1-1-1 0 0,0-1 1 0 0,0 0-1 0 0,0-1 1 0 0,0-1 0 0 0,-1-1-1 0 0,1 0 1 0 0,-1-1-1 0 0,-1 0 1 0 0,2-2-111 0 0,19-6 77 0 0,-1-2-1 0 0,-1-1 1 0 0,0-2 0 0 0,-2-2 0 0 0,0 0-1 0 0,-1-2 1 0 0,-2-1 0 0 0,0-2 0 0 0,-2 0-1 0 0,-1-2 1 0 0,2-5-77 0 0,-23 29-100 0 0,0 0-1 0 0,0-1 1 0 0,-1 1-1 0 0,0-1 1 0 0,0 0-1 0 0,0 0 1 0 0,-1 0-1 0 0,1-1 1 0 0,-2 1-1 0 0,1 0 1 0 0,-1-1 0 0 0,0 1-1 0 0,0-1 1 0 0,-1 0-1 0 0,1 1 1 0 0,-2-1-1 0 0,1 1 1 0 0,-1-1-1 0 0,0 0 1 0 0,0 1-1 0 0,-1-1 1 0 0,0 1-1 0 0,0 0 1 0 0,0 0-1 0 0,-1 0 1 0 0,0 0 0 0 0,0 0-1 0 0,0 0 1 0 0,-1 1-1 0 0,0-1 1 0 0,0 1-1 0 0,0 0 1 0 0,-1 0-1 0 0,0 1 1 0 0,0-1-1 0 0,-2 0 101 0 0,-9-3-602 0 0,0 0 0 0 0,0 2-1 0 0,-1 0 1 0 0,1 0 0 0 0,-1 2 0 0 0,-1 0-1 0 0,1 1 1 0 0,-1 1 0 0 0,1 0-1 0 0,-1 1 1 0 0,0 1 0 0 0,1 1-1 0 0,-1 1 1 0 0,1 0 0 0 0,-4 2 602 0 0,-94 20-7828 0 0,72-12 1328 0 0</inkml:trace>
  <inkml:trace contextRef="#ctx0" brushRef="#br0" timeOffset="9986.626">5627 1525 0 0 0,'0'0'1267'0'0,"0"0"896"0"0,0 0 451 0 0,0 0 135 0 0,0 0-96 0 0,0 0-148 0 0,0 0-255 0 0,0 0-336 0 0,0 0-347 0 0,0 0-329 0 0,0 0-221 0 0,36-5-134 0 0,113-21-103 0 0,-49-13 551 0 0,-93 35-1216 0 0,21-12 132 0 0,1 1 0 0 0,0 0 0 0 0,1 3 0 0 0,0 0 0 0 0,1 2 0 0 0,0 1 0 0 0,1 2 0 0 0,0 1 0 0 0,0 1 1 0 0,5 2-248 0 0,-30 4 5 0 0,1 1 0 0 0,0 0 0 0 0,-1 0 0 0 0,0 1 0 0 0,0 0 0 0 0,0 0 0 0 0,0 0 0 0 0,0 1 0 0 0,0 0 0 0 0,-1 1 0 0 0,0-1 0 0 0,0 1 1 0 0,2 3-6 0 0,38 23 42 0 0,-28-22-130 0 0,1-2 0 0 0,0 0 1 0 0,0-1-1 0 0,0-1 0 0 0,1 0 0 0 0,0-2 1 0 0,-1 0-1 0 0,1-1 0 0 0,0-2 1 0 0,0 0-1 0 0,0 0 0 0 0,3-2 88 0 0,28-9-3557 0 0,-34 5-535 0 0,-2 1-3773 0 0,-14 5 7503 0 0,9-4-10334 0 0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14.0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0 328 0 0 0,'0'0'241'0'0,"0"0"193"0"0,0 0 202 0 0,0 0 309 0 0,0 0 342 0 0,0 0 199 0 0,0 0 76 0 0,0 0-13 0 0,0 0-76 0 0,0 0-120 0 0,0 0-120 0 0,27-5-126 0 0,85-12-134 0 0,381-45 3425 0 0,-242 35-6138 0 0,-231 23 834 0 0,3 1-4861 0 0,-23 3 2646 0 0,0 0-493 0 0,0 0 85 0 0</inkml:trace>
  <inkml:trace contextRef="#ctx0" brushRef="#br0" timeOffset="251.069">39 549 5369 0 0,'0'0'2870'0'0,"0"0"-1594"0"0,0 0-651 0 0,0 0 179 0 0,0 0 455 0 0,0 0 262 0 0,0 0 34 0 0,0 0-222 0 0,0 0-293 0 0,0 0-183 0 0,32 2-175 0 0,104 7-163 0 0,-9-23 238 0 0,284-57-313 0 0,-256 40-4191 0 0,-114 22-1225 0 0,-28 5 54 0 0,-6 0-2356 0 0</inkml:trace>
  <inkml:trace contextRef="#ctx0" brushRef="#br0" timeOffset="735.143">405 0 3497 0 0,'0'0'2702'0'0,"0"0"-1029"0"0,0 0-350 0 0,0 0-14 0 0,0 0 2 0 0,0 0-109 0 0,0 0-208 0 0,0 0-294 0 0,0 0-210 0 0,0 0-81 0 0,0 0 6 0 0,0 0 105 0 0,4 4 117 0 0,25 16-29 0 0,1 0 0 0 0,0-2 0 0 0,1-1 0 0 0,1-2-1 0 0,0-1 1 0 0,1-1 0 0 0,1-2 0 0 0,18 3-608 0 0,71 28 480 0 0,43 38-201 0 0,-165-79-273 0 0,0-1 0 0 0,0 0 0 0 0,1 1 0 0 0,-1-1 0 0 0,0 1 0 0 0,0 0 1 0 0,0-1-1 0 0,0 1 0 0 0,0 0 0 0 0,0 0 0 0 0,-1 0 0 0 0,1-1 0 0 0,0 1 1 0 0,0 0-1 0 0,-1 0 0 0 0,1 0 0 0 0,0 0 0 0 0,-1 0 0 0 0,1 1 0 0 0,-1-1 0 0 0,1 0 1 0 0,-1 0-1 0 0,0 0 0 0 0,1 0 0 0 0,-1 0 0 0 0,0 1 0 0 0,0-1 0 0 0,0 0 1 0 0,0 0-1 0 0,0 1 0 0 0,0-1 0 0 0,0 0 0 0 0,0 0 0 0 0,0 0 0 0 0,-1 0 1 0 0,1 1-1 0 0,0-1 0 0 0,-1 0 0 0 0,1 0 0 0 0,-1 0 0 0 0,0 0 0 0 0,1 0 1 0 0,-1 0-1 0 0,0 0 0 0 0,1 0 0 0 0,-1 0-6 0 0,-50 44 521 0 0,29-28-438 0 0,-323 280 466 0 0,328-284-676 0 0,1 0 1 0 0,1 0 0 0 0,0 2-1 0 0,1 0 1 0 0,0 0 0 0 0,1 1-1 0 0,-8 15 127 0 0,6 4-4518 0 0,7 2-4225 0 0,8-26-1350 0 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26.8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0 0 0,'0'0'968'0'0,"0"0"344"0"0,0 0 214 0 0,0 0 187 0 0,0 0 87 0 0,0 0-24 0 0,0 0-150 0 0,0 0-238 0 0,0 0-273 0 0,0 0-277 0 0,0 0-180 0 0,0 0-63 0 0,22-1 2154 0 0,244-19 2050 0 0,-66 8-3972 0 0,3-3-1041 0 0,-178 15-1181 0 0,-16 0-1933 0 0,-8 0 1341 0 0,-13 0-9012 0 0,5 0 5232 0 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27.1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66 10282 0 0,'0'0'830'0'0,"0"0"-262"0"0,0 0 40 0 0,0 0 406 0 0,0 0 331 0 0,0 0 91 0 0,0 0-89 0 0,0 0-189 0 0,0 0-163 0 0,37 0-175 0 0,118-1-189 0 0,27-23 453 0 0,53-3-997 0 0,-78 16-6278 0 0,-129 9 212 0 0,-8 1-4056 0 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30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511 744 0 0 0,'0'0'736'0'0,"0"0"276"0"0,0 0 25 0 0,0 0-24 0 0,0 0-46 0 0,0 0-24 0 0,-3-13 8 0 0,-10-38 12 0 0,10 42-461 0 0,0 0 0 0 0,-1-1 1 0 0,0 1-1 0 0,0 1 0 0 0,-1-1 0 0 0,0 1 1 0 0,0-1-1 0 0,-1 2 0 0 0,-1-1 1 0 0,1 1-1 0 0,-1-1 0 0 0,-4-2-502 0 0,10 9 25 0 0,-6-6 165 0 0,-1-1-1 0 0,0 1 1 0 0,0 1 0 0 0,0-1 0 0 0,-1 2 0 0 0,0-1 0 0 0,0 1 0 0 0,-1 0 0 0 0,1 1 0 0 0,-1 0 0 0 0,0 1 0 0 0,-1 0-190 0 0,8 1 22 0 0,-1 1 0 0 0,1 0 0 0 0,-1 1 0 0 0,1-1 0 0 0,-1 1 0 0 0,1-1 0 0 0,-1 1 0 0 0,0 0 0 0 0,1 0 0 0 0,-1 1 0 0 0,1-1 0 0 0,-1 1 0 0 0,1-1 0 0 0,-1 1 0 0 0,1 1 0 0 0,-1-1 0 0 0,1 0 0 0 0,0 1 0 0 0,-1-1 0 0 0,1 1 0 0 0,0 0 0 0 0,0 0 0 0 0,1 0 0 0 0,-1 1 0 0 0,0-1 0 0 0,1 1 0 0 0,-1-1 0 0 0,1 1 0 0 0,0 0 0 0 0,0 0 1 0 0,0 0-1 0 0,0 0 0 0 0,-1 3-22 0 0,-1 14 63 0 0,2 1 1 0 0,0-1 0 0 0,0 1 0 0 0,2 0 0 0 0,1-1 0 0 0,0 1-1 0 0,2 0 1 0 0,3 13-64 0 0,1 14 170 0 0,13 199 1021 0 0,71 164 628 0 0,-82-374-1707 0 0,8 30 142 0 0,-2 0 0 0 0,-4 1 0 0 0,-3 0 0 0 0,0 35-254 0 0,-7-91 83 0 0,-1 1 1 0 0,0-1-1 0 0,0 1 1 0 0,-1-1-1 0 0,-1 1 1 0 0,0-1-1 0 0,-1 0 1 0 0,0 0-1 0 0,-1 0 1 0 0,0 0-1 0 0,-1 0 1 0 0,0-1-1 0 0,-1 0 1 0 0,0 0-1 0 0,-1 0 1 0 0,0-1-1 0 0,-1 0 1 0 0,0 0-1 0 0,0-1 1 0 0,-1 0-1 0 0,0-1 1 0 0,-1 0-1 0 0,0 0 1 0 0,0-1-1 0 0,0 0 1 0 0,-1-1-1 0 0,0 0 1 0 0,-9 3-84 0 0,9-6 31 0 0,0 0 1 0 0,-1 0-1 0 0,0-1 1 0 0,0-1 0 0 0,0 0-1 0 0,0 0 1 0 0,0-1-1 0 0,1-1 1 0 0,-1 0-1 0 0,0-1-31 0 0,8 2-69 0 0,0-1-1 0 0,0 0 1 0 0,0 0-1 0 0,0 0 0 0 0,0-1 1 0 0,0 1-1 0 0,0-1 1 0 0,1 0-1 0 0,-1 0 0 0 0,1 0 1 0 0,0-1-1 0 0,-1 1 1 0 0,1-1-1 0 0,0 0 0 0 0,0 1 1 0 0,1-2-1 0 0,-1 1 1 0 0,1 0-1 0 0,-1 0 0 0 0,1-1 1 0 0,0 1-1 0 0,0-1 1 0 0,0 0-1 0 0,1 0 0 0 0,0 1 1 0 0,-1-1-1 0 0,1 0 1 0 0,0 0-1 0 0,1 0 0 0 0,-1-1 70 0 0,8-78-4670 0 0,13 31-4167 0 0,-9 36 281 0 0</inkml:trace>
  <inkml:trace contextRef="#ctx0" brushRef="#br0" timeOffset="969.133">673 1513 656 0 0,'0'0'502'0'0,"0"0"-40"0"0,0 0 213 0 0,0 0 413 0 0,0 0 233 0 0,0 0 136 0 0,0 0 85 0 0,0 0 13 0 0,0 0 1 0 0,0 0-126 0 0,0 0-143 0 0,0 0-140 0 0,0 0-123 0 0,26 4-93 0 0,84 9-107 0 0,-107-13-771 0 0,0 1 1 0 0,0-1-1 0 0,0 1 0 0 0,0-1 0 0 0,0 0 1 0 0,0 0-1 0 0,0-1 0 0 0,0 1 0 0 0,0-1 0 0 0,0 1 1 0 0,0-1-1 0 0,0 0 0 0 0,0 0 0 0 0,0 0 1 0 0,0-1-1 0 0,-1 1 0 0 0,1 0 0 0 0,0-1 1 0 0,-1 0-1 0 0,1 0-53 0 0,6-5 195 0 0,26-16 110 0 0,-1-3-1 0 0,-1-1 1 0 0,-2-1-1 0 0,0-2 1 0 0,-2-1-1 0 0,-1-1 0 0 0,-1-3-304 0 0,-18 25-13 0 0,0-1 0 0 0,-1 0-1 0 0,0 0 1 0 0,-1-1 0 0 0,0 0-1 0 0,-1 0 1 0 0,0-1 0 0 0,-1 0-1 0 0,0 0 1 0 0,-1 0 0 0 0,-1-1-1 0 0,0 1 1 0 0,1-12 13 0 0,-5 24-47 0 0,0-1 0 0 0,0 1-1 0 0,0 0 1 0 0,0-1 0 0 0,0 1-1 0 0,0 0 1 0 0,-1 0 0 0 0,1 0 0 0 0,0 0-1 0 0,-1 0 1 0 0,1 0 0 0 0,0 0 0 0 0,-1 0-1 0 0,1 0 1 0 0,-1 1 0 0 0,1-1-1 0 0,-1 1 1 0 0,0-1 0 0 0,1 1 0 0 0,-1 0-1 0 0,0-1 1 0 0,1 1 0 0 0,-1 0 0 0 0,1 0-1 0 0,-1 0 1 0 0,0 0 0 0 0,1 1 0 0 0,-1-1-1 0 0,0 0 1 0 0,1 1 0 0 0,-1-1-1 0 0,1 1 1 0 0,-1-1 0 0 0,1 1 0 0 0,-1 0-1 0 0,1 0 1 0 0,-1 0 0 0 0,1 0 0 0 0,0 0-1 0 0,-1 0 1 0 0,1 0 0 0 0,0 0-1 0 0,0 0 1 0 0,0 0 0 0 0,-1 2 47 0 0,-13 13-73 0 0,1 0 0 0 0,0 1 1 0 0,1 0-1 0 0,1 1 0 0 0,1 1 0 0 0,1 0 0 0 0,0 0 0 0 0,2 1 1 0 0,0 0-1 0 0,-4 18 73 0 0,9-30 28 0 0,1 0-1 0 0,0 0 1 0 0,1 0 0 0 0,0 0-1 0 0,0 0 1 0 0,0 0 0 0 0,1 0-1 0 0,1 0 1 0 0,-1 0 0 0 0,1 0-1 0 0,0 0 1 0 0,1 0 0 0 0,0 0 0 0 0,1 0-1 0 0,-1 0 1 0 0,1-1 0 0 0,1 1-1 0 0,-1-1 1 0 0,1 0 0 0 0,1 0-1 0 0,-1 0 1 0 0,1-1 0 0 0,0 0 0 0 0,1 0-1 0 0,-1 0 1 0 0,4 2-28 0 0,-1-2 101 0 0,0-1 1 0 0,1 1-1 0 0,0-2 1 0 0,0 1-1 0 0,0-1 1 0 0,0-1-1 0 0,1 0 1 0 0,-1 0-1 0 0,1-1 0 0 0,0 0 1 0 0,-1 0-1 0 0,1-1 1 0 0,0-1-1 0 0,0 0 1 0 0,0 0-1 0 0,0-1 1 0 0,0 0-1 0 0,0 0 0 0 0,0-1 1 0 0,5-2-102 0 0,14-5 260 0 0,1-2 0 0 0,-1 0 1 0 0,0-2-1 0 0,-1-1 0 0 0,25-17-260 0 0,-31 18 27 0 0,0 0 1 0 0,-1-2-1 0 0,-1 0 1 0 0,0-2-1 0 0,-1 0 1 0 0,-1-1-1 0 0,0-1 1 0 0,-2 0-1 0 0,0-2 1 0 0,-1 0-1 0 0,-1 0 0 0 0,4-12-27 0 0,-7-48-276 0 0,-11 79 248 0 0,-1 0 1 0 0,1 1-1 0 0,-1-1 1 0 0,0 0-1 0 0,1 0 1 0 0,-1 1-1 0 0,0-1 1 0 0,0 0-1 0 0,0 1 1 0 0,0-1 0 0 0,-1 1-1 0 0,1-1 1 0 0,0 1-1 0 0,-1-1 1 0 0,1 1-1 0 0,0 0 1 0 0,-1 0-1 0 0,0 0 1 0 0,1 0-1 0 0,-1 0 1 0 0,0 0 0 0 0,1 0-1 0 0,-1 0 1 0 0,0 1-1 0 0,0-1 1 0 0,0 1-1 0 0,1-1 1 0 0,-1 1-1 0 0,0 0 1 0 0,0 0 0 0 0,0 0-1 0 0,0 0 1 0 0,0 0-1 0 0,0 0 1 0 0,0 0-1 0 0,0 1 1 0 0,1-1-1 0 0,-1 1 1 0 0,0-1-1 0 0,-2 2 28 0 0,-3 1-52 0 0,0 1-1 0 0,0 0 0 0 0,0 0 0 0 0,0 0 0 0 0,1 1 0 0 0,-1 0 0 0 0,1 1 0 0 0,1-1 0 0 0,-1 1 0 0 0,1 0 0 0 0,0 0 0 0 0,0 1 0 0 0,1 0 0 0 0,-1 0 0 0 0,2 0 0 0 0,-1 0 0 0 0,1 0 0 0 0,0 1 1 0 0,0 0-1 0 0,-1 6 53 0 0,4-4 31 0 0,-1-1 1 0 0,2 0 0 0 0,-1 1-1 0 0,1-1 1 0 0,0 0 0 0 0,1 0-1 0 0,0 0 1 0 0,1 0 0 0 0,0 0-1 0 0,0 0 1 0 0,1-1 0 0 0,0 1-1 0 0,0-1 1 0 0,1 0 0 0 0,0 0-1 0 0,0-1 1 0 0,1 0 0 0 0,0 0-1 0 0,1 0 1 0 0,-1 0 0 0 0,1-1-1 0 0,0 0 1 0 0,1-1 0 0 0,-1 1-1 0 0,1-2 1 0 0,0 1 0 0 0,1-1-1 0 0,-1 0 1 0 0,1 0 0 0 0,0-1-1 0 0,0-1 1 0 0,0 1 0 0 0,0-2-1 0 0,0 1 1 0 0,0-1 0 0 0,0 0-1 0 0,1-1 1 0 0,-1 0-1 0 0,5-1-31 0 0,1 1 67 0 0,0-1-1 0 0,-1-1 0 0 0,1 0 0 0 0,-1-1 1 0 0,1-1-1 0 0,-1 0 0 0 0,0-1 0 0 0,0 0 1 0 0,-1-1-1 0 0,0-1 0 0 0,0 0 0 0 0,0-1 1 0 0,-1 0-1 0 0,0-1 0 0 0,-1 0 0 0 0,0-1 1 0 0,0 0-1 0 0,-1-1 0 0 0,0 0 0 0 0,-1 0 0 0 0,7-12-66 0 0,-8 11-43 0 0,0 0 0 0 0,0 0-1 0 0,-1-1 1 0 0,-1 0-1 0 0,0 0 1 0 0,-1 0-1 0 0,-1-1 1 0 0,0 0-1 0 0,-1 0 1 0 0,0 0-1 0 0,-1 0 1 0 0,0-11 43 0 0,-1 22-48 0 0,0 0 0 0 0,0-1 0 0 0,-1 1 0 0 0,0 0 0 0 0,1 0 0 0 0,-1-1 0 0 0,0 1 1 0 0,-1 0-1 0 0,1-1 0 0 0,-1 1 0 0 0,1 0 0 0 0,-1-1 0 0 0,0 1 0 0 0,0 0 0 0 0,0 0 0 0 0,-1 0 0 0 0,1 0 0 0 0,-1 0 0 0 0,0 0 0 0 0,1 1 0 0 0,-1-1 0 0 0,-1 0 1 0 0,1 1-1 0 0,0-1 0 0 0,-1 1 0 0 0,1 0 0 0 0,-1 0 0 0 0,1 0 0 0 0,-1 0 0 0 0,0 0 0 0 0,0 1 0 0 0,0-1 0 0 0,0 1 0 0 0,-2-1 48 0 0,-1 2-41 0 0,1 0 0 0 0,0 0 0 0 0,-1 1 0 0 0,1-1-1 0 0,0 1 1 0 0,0 0 0 0 0,0 1 0 0 0,-1-1 0 0 0,1 1-1 0 0,1 0 1 0 0,-1 0 0 0 0,0 1 0 0 0,0 0 0 0 0,1-1-1 0 0,0 1 1 0 0,-1 1 0 0 0,1-1 0 0 0,0 1 0 0 0,1-1-1 0 0,-1 1 1 0 0,1 0 0 0 0,-1 1 0 0 0,1-1 0 0 0,0 1-1 0 0,1-1 1 0 0,-1 1 0 0 0,1 0 0 0 0,-1 1 41 0 0,-1 4 23 0 0,0-1-1 0 0,0 1 1 0 0,1 1 0 0 0,0-1 0 0 0,1 0-1 0 0,0 1 1 0 0,1-1 0 0 0,0 1 0 0 0,0 0-1 0 0,1-1 1 0 0,1 1 0 0 0,0-1 0 0 0,0 1-1 0 0,1 0-22 0 0,0-1-11 0 0,1-1-1 0 0,0 0 0 0 0,0 0 0 0 0,0 0 1 0 0,1 0-1 0 0,1 0 0 0 0,0-1 0 0 0,0 0 1 0 0,0 0-1 0 0,1 0 0 0 0,0 0 0 0 0,1-1 0 0 0,-1 0 1 0 0,2-1-1 0 0,-1 1 0 0 0,1-1 0 0 0,-1-1 1 0 0,2 1-1 0 0,-1-1 0 0 0,0-1 0 0 0,1 0 0 0 0,0 0 1 0 0,0-1-1 0 0,0 0 0 0 0,1 0 0 0 0,-1-1 1 0 0,1 0-1 0 0,-1-1 0 0 0,5 1 12 0 0,38-6-2706 0 0,-17-4-4221 0 0,-22 1-1752 0 0</inkml:trace>
  <inkml:trace contextRef="#ctx0" brushRef="#br0" timeOffset="1515.702">2575 1141 4641 0 0,'0'0'1611'0'0,"0"0"4"0"0,0 0-33 0 0,0 0-61 0 0,0 0-99 0 0,0 0-171 0 0,0 0-255 0 0,0 0-233 0 0,0 0-240 0 0,0 0-211 0 0,0 0-111 0 0,0 0-67 0 0,-27 25-5 0 0,-80 79 39 0 0,75-53 144 0 0,32-43-217 0 0,-1-2-29 0 0,1 0 0 0 0,0 0 0 0 0,0 0 0 0 0,0 0 0 0 0,0 0 0 0 0,1 0 0 0 0,0 0 0 0 0,0 0 0 0 0,1-1 0 0 0,0 1 0 0 0,0 0 0 0 0,0-1 0 0 0,1 1 0 0 0,-1-1 0 0 0,1 0 0 0 0,1 0 0 0 0,-1 0 0 0 0,1 0 0 0 0,0 0 0 0 0,0-1 0 0 0,0 0 1 0 0,0 1-1 0 0,1-2 0 0 0,0 1 0 0 0,-1 0 0 0 0,2-1 0 0 0,-1 0 0 0 0,0 0 0 0 0,1-1-66 0 0,4 1 249 0 0,1 0 0 0 0,-1-1 0 0 0,1-1 0 0 0,-1 0 0 0 0,1 0 0 0 0,0-1 0 0 0,0-1 0 0 0,-1 1 0 0 0,1-2 0 0 0,0 0-249 0 0,5-3 156 0 0,0-1 0 0 0,0 0-1 0 0,-1-2 1 0 0,0 1 0 0 0,0-2 0 0 0,-1 0 0 0 0,0-1 0 0 0,-1 0 0 0 0,0-1 0 0 0,0-1 0 0 0,-1 0 0 0 0,-1-1 0 0 0,0 0 0 0 0,-1 0 0 0 0,2-4-156 0 0,9-7 5 0 0,-2-2 1 0 0,0 0-1 0 0,-1-1 1 0 0,-2-1-1 0 0,-1-1 0 0 0,-1 0 1 0 0,-1 0-1 0 0,-2-2 1 0 0,-1 1-1 0 0,-1-2 1 0 0,-2 1-1 0 0,2-17-5 0 0,-7 36-76 0 0,0 0-1 0 0,0 0 1 0 0,-1-1-1 0 0,-1 1 1 0 0,0 0-1 0 0,0-1 1 0 0,-1 1-1 0 0,-1 0 1 0 0,0 0 0 0 0,-1 0-1 0 0,0 0 1 0 0,-1 0-1 0 0,0 0 1 0 0,-1 1-1 0 0,0 0 1 0 0,-1 0-1 0 0,0 0 1 0 0,-1 1-1 0 0,0-1 1 0 0,-1 2-1 0 0,-1-2 77 0 0,4 8-41 0 0,-1 1 0 0 0,0 0-1 0 0,0 0 1 0 0,0 0-1 0 0,0 1 1 0 0,-1 0 0 0 0,1 0-1 0 0,0 1 1 0 0,-1-1-1 0 0,1 1 1 0 0,0 1 0 0 0,-1-1-1 0 0,1 1 1 0 0,0 0 0 0 0,0 0-1 0 0,-1 1 1 0 0,1 0-1 0 0,0 0 1 0 0,1 1 0 0 0,-1-1-1 0 0,0 1 1 0 0,1 0-1 0 0,-1 1 1 0 0,-2 2 41 0 0,-7 4 8 0 0,2 1 0 0 0,-1 1 1 0 0,2 0-1 0 0,-1 0 0 0 0,2 2 0 0 0,-1-1 1 0 0,2 1-1 0 0,0 1 0 0 0,1 0 0 0 0,0 0 1 0 0,1 1-1 0 0,1 0 0 0 0,1 0 1 0 0,0 1-1 0 0,1 0 0 0 0,1 0 0 0 0,0 0 1 0 0,1 0-1 0 0,1 1 0 0 0,1-1 0 0 0,0 15-8 0 0,4-16 29 0 0,0-1 0 0 0,0 0 1 0 0,2 0-1 0 0,0 0 0 0 0,0 0 0 0 0,1-1 0 0 0,1 0 0 0 0,1 0 0 0 0,0-1 0 0 0,0 0 0 0 0,1 0 0 0 0,1-1 0 0 0,0 0 0 0 0,1-1 1 0 0,0 0-1 0 0,1 0 0 0 0,0-1 0 0 0,1-1 0 0 0,0 0 0 0 0,0-1 0 0 0,1 0 0 0 0,0-1 0 0 0,0-1 0 0 0,1 0 0 0 0,-1-1 0 0 0,2-1-29 0 0,4 3-17 0 0,0-1-1 0 0,0-2 1 0 0,0 0-1 0 0,1-1 0 0 0,0-1 1 0 0,13 0 17 0 0,68-26-4143 0 0,-93 20 2951 0 0,16-10-7025 0 0,-13 6-541 0 0</inkml:trace>
  <inkml:trace contextRef="#ctx0" brushRef="#br0" timeOffset="2341.337">3261 1333 0 0 0,'0'0'1424'0'0,"0"0"807"0"0,0 0 377 0 0,0 0 80 0 0,0 0-331 0 0,0 0-362 0 0,0 0-256 0 0,0 0-276 0 0,0 0-246 0 0,0 0-168 0 0,0 0-152 0 0,0 0-137 0 0,0 0-99 0 0,32 3-88 0 0,99 10-116 0 0,-129-12-434 0 0,1 0-1 0 0,-1-1 1 0 0,1 1-1 0 0,-1-1 1 0 0,0 0-1 0 0,1 0 1 0 0,-1 1-1 0 0,1-2 1 0 0,-1 1-1 0 0,1 0 1 0 0,-1 0-1 0 0,1-1 1 0 0,-1 0-1 0 0,1 1 1 0 0,-1-1-1 0 0,0 0 1 0 0,1 0-1 0 0,-1 0 1 0 0,0 0-1 0 0,0-1 0 0 0,0 1 1 0 0,0-1-1 0 0,0 1 1 0 0,1-2-23 0 0,4-4 107 0 0,10-2-102 0 0,-1-1 1 0 0,-1-1-1 0 0,1-1 0 0 0,-2 0 1 0 0,0-1-1 0 0,0 0 0 0 0,-1-1 0 0 0,-1 0 1 0 0,0-1-1 0 0,-1-1 0 0 0,-1 0 0 0 0,0 0 1 0 0,-1-1-1 0 0,-1 0 0 0 0,-1-1 0 0 0,0 1 1 0 0,-1-2-1 0 0,-1 1 0 0 0,-1 0 1 0 0,0-7-6 0 0,-3 23-31 0 0,0 0 0 0 0,-1 0 1 0 0,1 0-1 0 0,-1 0 0 0 0,0 0 1 0 0,1 0-1 0 0,-1 0 0 0 0,0 0 1 0 0,0-1-1 0 0,0 1 0 0 0,-1 0 1 0 0,1 0-1 0 0,0 0 1 0 0,-1 0-1 0 0,1 0 0 0 0,-1 0 1 0 0,0 0-1 0 0,0 0 0 0 0,1 1 1 0 0,-1-1-1 0 0,0 0 0 0 0,-1 0 1 0 0,1 1-1 0 0,0-1 0 0 0,-1 0 1 0 0,1 1-1 0 0,0-1 1 0 0,-1 1-1 0 0,0 0 0 0 0,1 0 1 0 0,-1-1-1 0 0,0 1 0 0 0,0 0 1 0 0,1 0-1 0 0,-1 1 0 0 0,0-1 1 0 0,0 0-1 0 0,0 1 0 0 0,0-1 1 0 0,0 1-1 0 0,0-1 1 0 0,0 1-1 0 0,0 0 0 0 0,0 0 1 0 0,-1 0-1 0 0,1 0 31 0 0,-5 3-77 0 0,0 0 1 0 0,1 1-1 0 0,-1 0 1 0 0,0 0-1 0 0,1 0 0 0 0,0 1 1 0 0,0 0-1 0 0,1 0 1 0 0,-1 0-1 0 0,1 1 0 0 0,0 0 1 0 0,-3 5 76 0 0,1-3-17 0 0,-1 2 11 0 0,0 0 0 0 0,0 0 0 0 0,1 0-1 0 0,0 1 1 0 0,1 1 0 0 0,0-1 0 0 0,1 1 0 0 0,0 0 0 0 0,1 0 0 0 0,0 0 0 0 0,1 0 0 0 0,0 1 0 0 0,1 0 0 0 0,1-1 0 0 0,0 1 0 0 0,0 0 0 0 0,2 0-1 0 0,-1-1 1 0 0,2 1 0 0 0,0 1 6 0 0,1-5 49 0 0,1-2-1 0 0,1 1 0 0 0,0 0 0 0 0,0-1 0 0 0,0 0 1 0 0,1 0-1 0 0,0 0 0 0 0,0-1 0 0 0,1 0 0 0 0,-1 0 1 0 0,1-1-1 0 0,1 0 0 0 0,-1 0 0 0 0,1 0 0 0 0,0-1 1 0 0,0 0-1 0 0,0-1 0 0 0,0 0 0 0 0,1 0 0 0 0,0-1 1 0 0,-1 0-1 0 0,1 0 0 0 0,0-1 0 0 0,0 0 0 0 0,0-1 1 0 0,0 0-1 0 0,-1 0 0 0 0,1-1 0 0 0,0 0 0 0 0,0 0 1 0 0,0-1-1 0 0,-1 0 0 0 0,1-1 0 0 0,-1 0 0 0 0,7-3-48 0 0,15-8 59 0 0,-1-1-1 0 0,-1-1 0 0 0,0-1 0 0 0,-2-1 0 0 0,0-2 1 0 0,-1 0-1 0 0,0-2 0 0 0,-2-1 0 0 0,-1 0 0 0 0,-1-2 1 0 0,13-20-59 0 0,-27 37-75 0 0,-1 0-1 0 0,0-1 1 0 0,0 0 0 0 0,-1 0 0 0 0,-1 0 0 0 0,1 0 0 0 0,-1-1 0 0 0,-1 1 0 0 0,0-1 0 0 0,0 0 0 0 0,-1 0 0 0 0,0-1 0 0 0,-1 1 0 0 0,0 0 0 0 0,-1 0 0 0 0,0-4 75 0 0,-21 15-895 0 0,14 4 835 0 0,-1 1 0 0 0,1 0-1 0 0,0 1 1 0 0,0 0 0 0 0,1 0-1 0 0,0 0 1 0 0,0 1-1 0 0,1-1 1 0 0,0 1 0 0 0,0 1-1 0 0,-2 5 61 0 0,2-2-8 0 0,0 1 0 0 0,1-1-1 0 0,1 1 1 0 0,-1 0-1 0 0,2 0 1 0 0,0 1 0 0 0,1-1-1 0 0,0 0 1 0 0,1 1 0 0 0,0-1-1 0 0,1 1 9 0 0,0-9 31 0 0,-1-1 0 0 0,1 0 1 0 0,0 0-1 0 0,0 0 0 0 0,1 0 0 0 0,-1 0 0 0 0,1 0 0 0 0,0 0 0 0 0,0 0 0 0 0,0-1 0 0 0,1 1 0 0 0,-1-1 0 0 0,1 0 0 0 0,0 1 1 0 0,-1-1-1 0 0,2 0 0 0 0,-1-1 0 0 0,0 1 0 0 0,0 0 0 0 0,1-1 0 0 0,0 0 0 0 0,-1 0 0 0 0,1 0 0 0 0,0 0 0 0 0,0-1 1 0 0,0 0-1 0 0,0 1 0 0 0,2-1-31 0 0,5 2 157 0 0,-1-1-1 0 0,1 0 1 0 0,0 0 0 0 0,0-1 0 0 0,0-1 0 0 0,0 0 0 0 0,0 0 0 0 0,0-1 0 0 0,0 0-1 0 0,6-3-156 0 0,17-8 127 0 0,-1-1 0 0 0,0-2 0 0 0,-1-2 0 0 0,-1-1 0 0 0,-1-1-1 0 0,-1-1 1 0 0,0-2 0 0 0,-2-1 0 0 0,0-1 0 0 0,15-19-127 0 0,-39 40 0 0 0,6-5-5 0 0,1 0 0 0 0,-2 0 0 0 0,1-1 0 0 0,-1 0 0 0 0,0-1 0 0 0,-1 0 0 0 0,0 0 0 0 0,-1 0 0 0 0,0-1 0 0 0,-1 0 0 0 0,0 0 0 0 0,0-1 0 0 0,-1 1 0 0 0,-1-1 0 0 0,2-8 5 0 0,-5 18-12 0 0,0 1 0 0 0,0-1 0 0 0,0 1 0 0 0,-1-1 0 0 0,1 0-1 0 0,0 1 1 0 0,-1-1 0 0 0,1 1 0 0 0,-1-1 0 0 0,1 1 0 0 0,-1 0 0 0 0,0-1 0 0 0,0 1 0 0 0,0-1-1 0 0,1 1 1 0 0,-1 0 0 0 0,0 0 0 0 0,-1 0 0 0 0,1-1 0 0 0,0 1 0 0 0,0 0 0 0 0,0 0 0 0 0,-1 1 0 0 0,1-1-1 0 0,0 0 1 0 0,-1 0 0 0 0,1 1 0 0 0,-1-1 0 0 0,1 1 0 0 0,-1-1 0 0 0,1 1 0 0 0,-1-1 0 0 0,1 1-1 0 0,-1 0 1 0 0,1 0 0 0 0,-1 0 0 0 0,0 0 0 0 0,1 0 0 0 0,-1 0 0 0 0,1 0 0 0 0,-1 1 0 0 0,1-1 0 0 0,-1 0-1 0 0,-1 1 13 0 0,-69 27-390 0 0,62-21 377 0 0,1 1 0 0 0,-1 0 0 0 0,1 0-1 0 0,1 0 1 0 0,0 1 0 0 0,0 1 0 0 0,0-1 0 0 0,1 1-1 0 0,1 0 1 0 0,0 1 0 0 0,0 0 0 0 0,1 0 0 0 0,0 0-1 0 0,1 0 1 0 0,1 1 0 0 0,-1-1 0 0 0,2 1 0 0 0,0 0-1 0 0,-1 9 14 0 0,3-15 1 0 0,-1 0 0 0 0,1-1-1 0 0,0 1 1 0 0,1 0 0 0 0,-1 0-1 0 0,1 0 1 0 0,0 0 0 0 0,1 0-1 0 0,-1-1 1 0 0,1 1 0 0 0,0 0-1 0 0,1-1 1 0 0,-1 0 0 0 0,1 1-1 0 0,0-1 1 0 0,0 0 0 0 0,1 0-1 0 0,0-1 1 0 0,-1 1 0 0 0,2-1-1 0 0,-1 0 1 0 0,0 0 0 0 0,1 0-1 0 0,0-1 1 0 0,0 1 0 0 0,0-1-1 0 0,12 6 0 0 0,0 0 0 0 0,1-1 0 0 0,0-2 0 0 0,0 1 0 0 0,1-2 0 0 0,0 0 0 0 0,0-2 1 0 0,0 0-1 0 0,0-1 0 0 0,1-1 0 0 0,8 0 0 0 0,76-1-5731 0 0,-59 0-271 0 0,-19 0-4623 0 0</inkml:trace>
  <inkml:trace contextRef="#ctx0" brushRef="#br0" timeOffset="4773.57">106 2452 0 0 0,'0'0'421'0'0,"0"0"530"0"0,0 0 259 0 0,0 0 103 0 0,0 0-19 0 0,0 0-28 0 0,0 0-23 0 0,0 0-46 0 0,0 0-67 0 0,0 0-94 0 0,22-5-78 0 0,71-15-58 0 0,-81 17-515 0 0,0 0 1 0 0,0-1 0 0 0,0 0 0 0 0,0 0-1 0 0,-1-2 1 0 0,0 1 0 0 0,0-1 0 0 0,0-1-1 0 0,-1 0 1 0 0,2-2-386 0 0,17-11 470 0 0,-3 1-277 0 0,-1-1 0 0 0,-1-1 0 0 0,-1-1 0 0 0,-1-1 0 0 0,6-9-193 0 0,1 0 97 0 0,-23 25-115 0 0,1 0 0 0 0,-1 0-1 0 0,0 0 1 0 0,-1-1 0 0 0,0 0 0 0 0,0 0 0 0 0,0 0 0 0 0,-1 0-1 0 0,-1-1 1 0 0,1 0 0 0 0,-1 0 0 0 0,-1 0 0 0 0,2-8 18 0 0,-5 15-64 0 0,0 1 0 0 0,1-1 0 0 0,-1 0 0 0 0,0 1 0 0 0,0-1 0 0 0,-1 0 0 0 0,1 1 0 0 0,0-1 0 0 0,0 1 0 0 0,-1 0 0 0 0,1-1 0 0 0,-1 1 0 0 0,1 0 0 0 0,-1 0 0 0 0,1 0 0 0 0,-1 0 0 0 0,0 0 0 0 0,0 0 0 0 0,1 1 0 0 0,-1-1 0 0 0,0 0 0 0 0,0 1 0 0 0,0-1 0 0 0,0 1 0 0 0,0 0 0 0 0,1 0-1 0 0,-1 0 1 0 0,0 0 0 0 0,0 0 0 0 0,0 0 0 0 0,0 0 0 0 0,0 1 0 0 0,0-1 0 0 0,0 1 0 0 0,0-1 0 0 0,1 1 0 0 0,-1 0 0 0 0,0-1 0 0 0,0 1 0 0 0,1 0 0 0 0,-1 0 0 0 0,1 0 0 0 0,-1 1 0 0 0,1-1 0 0 0,-2 1 64 0 0,-8 6-74 0 0,0 0 1 0 0,0 1-1 0 0,1 0 0 0 0,0 0 0 0 0,1 1 0 0 0,0 0 1 0 0,0 1-1 0 0,1 0 0 0 0,0 0 0 0 0,1 1 0 0 0,1 0 0 0 0,0 0 1 0 0,0 1-1 0 0,1 0 0 0 0,1 0 0 0 0,0 0 0 0 0,1 0 1 0 0,0 1-1 0 0,1-1 0 0 0,1 5 74 0 0,1-15 41 0 0,0 0 0 0 0,0 0 0 0 0,1 0 1 0 0,0 0-1 0 0,-1 0 0 0 0,1 0 0 0 0,0 0 0 0 0,1 0 1 0 0,-1 0-1 0 0,0-1 0 0 0,1 1 0 0 0,0 0 0 0 0,-1-1 0 0 0,1 1 1 0 0,0-1-1 0 0,0 0 0 0 0,0 0 0 0 0,1 1 0 0 0,-1-1 1 0 0,1-1-1 0 0,-1 1 0 0 0,1 0 0 0 0,-1-1 0 0 0,1 1 0 0 0,0-1 1 0 0,0 0-1 0 0,0 0 0 0 0,0 0 0 0 0,0 0 0 0 0,1 0-41 0 0,94 10 1579 0 0,-77-12-1465 0 0,-1 0 0 0 0,1-1 0 0 0,0-1 0 0 0,-1-1 0 0 0,0-1-1 0 0,0-1 1 0 0,0 0 0 0 0,0-2 0 0 0,-1 0 0 0 0,0-1 0 0 0,-1-1 0 0 0,0-1 0 0 0,-1-1 0 0 0,0 0 0 0 0,-1-1 0 0 0,0 0 0 0 0,-1-2 0 0 0,0 0 0 0 0,-2 0-1 0 0,1-2 1 0 0,3-7-114 0 0,-14 21-25 0 0,-1 0-1 0 0,0 1 0 0 0,0-1 0 0 0,0 0 0 0 0,-1 0 0 0 0,1 0 0 0 0,-1-1 0 0 0,0 1 1 0 0,1 0-1 0 0,-2-1 0 0 0,1 1 0 0 0,0 0 0 0 0,0-1 0 0 0,-1 1 0 0 0,0-1 0 0 0,0 1 1 0 0,0-1-1 0 0,0 1 0 0 0,-1-1 0 0 0,1 1 0 0 0,-1-1 0 0 0,0 1 0 0 0,0 0 0 0 0,0-1 1 0 0,-1-1 25 0 0,-1 4-51 0 0,0 0 1 0 0,0 0-1 0 0,0 1 1 0 0,0-1 0 0 0,1 1-1 0 0,-1 0 1 0 0,0 0-1 0 0,0 0 1 0 0,0 0 0 0 0,0 0-1 0 0,0 1 1 0 0,0 0-1 0 0,0-1 1 0 0,0 1 0 0 0,0 0-1 0 0,1 0 1 0 0,-1 0-1 0 0,0 1 1 0 0,1-1 0 0 0,-1 1-1 0 0,1-1 1 0 0,-1 1-1 0 0,1 0 1 0 0,0 0 0 0 0,0 0-1 0 0,0 0 1 0 0,0 1-1 0 0,0-1 1 0 0,0 0 0 0 0,0 1 50 0 0,-45 77-399 0 0,45-76 393 0 0,-1 0 1 0 0,1 0-1 0 0,0 0 1 0 0,1 0 0 0 0,-1 0-1 0 0,1 0 1 0 0,0 1 0 0 0,0-1-1 0 0,0 1 1 0 0,1-1-1 0 0,-1 0 1 0 0,1 1 0 0 0,0-1-1 0 0,0 1 1 0 0,1-1 0 0 0,-1 1-1 0 0,1-1 1 0 0,0 0-1 0 0,0 1 1 0 0,1-1 0 0 0,-1 0-1 0 0,1 0 1 0 0,0 0 0 0 0,0 0-1 0 0,0 0 1 0 0,0 0-1 0 0,1-1 1 0 0,0 1 0 0 0,0-1-1 0 0,0 1 1 0 0,0-1 0 0 0,0 0-1 0 0,1 0 1 0 0,-1-1 0 0 0,1 1-1 0 0,0-1 1 0 0,3 2 5 0 0,5 1 159 0 0,1-1 1 0 0,-1-1-1 0 0,1 0 0 0 0,0 0 1 0 0,0-1-1 0 0,0-1 1 0 0,0 0-1 0 0,0-1 0 0 0,0 0 1 0 0,0-1-1 0 0,0-1 1 0 0,0 0-1 0 0,0-1 0 0 0,0 0 1 0 0,-1-1-1 0 0,1 0 1 0 0,-1-1-1 0 0,0 0 0 0 0,3-3-159 0 0,3-2 83 0 0,0-1 1 0 0,-1-1-1 0 0,0 0 0 0 0,-1-2 0 0 0,0 0 0 0 0,-1 0 0 0 0,0-2 0 0 0,-2 0 0 0 0,0 0 0 0 0,0-1 0 0 0,3-8-83 0 0,-14 23-26 0 0,0 0 1 0 0,0-1 0 0 0,0 1-1 0 0,0 0 1 0 0,-1-1-1 0 0,1 1 1 0 0,-1-1-1 0 0,1 0 1 0 0,-1 0-1 0 0,0 1 1 0 0,0-1-1 0 0,0 0 1 0 0,0 0-1 0 0,-1 0 1 0 0,1 0-1 0 0,-1 0 1 0 0,0 0-1 0 0,0 0 1 0 0,0 0-1 0 0,0 0 1 0 0,0 0-1 0 0,-1 0 1 0 0,0 0-1 0 0,1 0 1 0 0,-1 0-1 0 0,0 0 1 0 0,0 0-1 0 0,0 0 1 0 0,-1 1-1 0 0,1-1 1 0 0,-1 1-1 0 0,0-1 1 0 0,1 1 0 0 0,-1-1-1 0 0,0 1 1 0 0,0 0-1 0 0,-1 0 1 0 0,1 0-1 0 0,0 0 1 0 0,-1 0-1 0 0,1 0 1 0 0,-1 1-1 0 0,1-1 1 0 0,-1 1-1 0 0,0 0 1 0 0,0 0-1 0 0,0 0 1 0 0,0 0-1 0 0,1 0 1 0 0,-1 1-1 0 0,0-1 1 0 0,0 1-1 0 0,0 0 1 0 0,0 0-1 0 0,-3 0 26 0 0,-2 3-61 0 0,0 0 1 0 0,1 0-1 0 0,-1 1 0 0 0,1 0 0 0 0,-1 0 0 0 0,1 1 0 0 0,1 0 1 0 0,-1 0-1 0 0,1 1 0 0 0,0 0 0 0 0,0 0 0 0 0,0 0 0 0 0,-1 4 61 0 0,0-3-81 0 0,0 1-1 0 0,1 1 1 0 0,1-1-1 0 0,-1 1 1 0 0,1 0-1 0 0,1 0 0 0 0,-1 1 1 0 0,2-1-1 0 0,-1 1 1 0 0,1 0-1 0 0,1 0 0 0 0,0 0 1 0 0,0 0-1 0 0,1 0 1 0 0,0 1-1 0 0,1-1 1 0 0,0 3 81 0 0,2-8-59 0 0,-1 0 0 0 0,1-1 1 0 0,0 1-1 0 0,0-1 1 0 0,0 1-1 0 0,1-1 1 0 0,-1 0-1 0 0,1 0 1 0 0,0 0-1 0 0,0 0 1 0 0,0-1-1 0 0,1 1 0 0 0,-1-1 1 0 0,1 0-1 0 0,0 0 1 0 0,0 0-1 0 0,0 0 1 0 0,1-1-1 0 0,-1 0 1 0 0,0 0-1 0 0,1 0 1 0 0,-1 0-1 0 0,1-1 1 0 0,0 1-1 0 0,0-1 59 0 0,47 10-3704 0 0,-18-7-3698 0 0,-24-3 3444 0 0</inkml:trace>
  <inkml:trace contextRef="#ctx0" brushRef="#br0" timeOffset="5139.571">1601 2283 4841 0 0,'0'0'1438'0'0,"0"0"-243"0"0,0 0-101 0 0,0 0-77 0 0,0 0-180 0 0,0 0-195 0 0,0 0-130 0 0,0 0-109 0 0,0 0-86 0 0,0 0-37 0 0,0 0-39 0 0,0 0 31 0 0,-8 32 77 0 0,-19 97 75 0 0,26-128-402 0 0,0 0 0 0 0,0 1 1 0 0,1-1-1 0 0,-1 0 1 0 0,0 0-1 0 0,1 1 1 0 0,-1-1-1 0 0,1 0 0 0 0,0 1 1 0 0,-1-1-1 0 0,1 1 1 0 0,0-1-1 0 0,0 1 0 0 0,0-1 1 0 0,0 0-1 0 0,0 1 1 0 0,0-1-1 0 0,0 1 0 0 0,0-1 1 0 0,1 1-1 0 0,-1-1 1 0 0,1 0-1 0 0,-1 1 1 0 0,1-1-1 0 0,-1 0 0 0 0,1 0 1 0 0,0 1-1 0 0,0-1 1 0 0,-1 0-1 0 0,1 0 0 0 0,0 0 1 0 0,0 0-1 0 0,0 0 1 0 0,0 0-1 0 0,0 0 0 0 0,1 0 1 0 0,-1 0-1 0 0,0 0 1 0 0,0-1-23 0 0,5 3 213 0 0,-1 0-34 0 0,-1-1 1 0 0,1 0-1 0 0,-1 0 1 0 0,1 0 0 0 0,0-1-1 0 0,0 1 1 0 0,0-1 0 0 0,0 0-1 0 0,0-1 1 0 0,0 1 0 0 0,0-1-1 0 0,1 0 1 0 0,-1 0 0 0 0,0-1-1 0 0,0 1 1 0 0,0-1-1 0 0,0 0 1 0 0,0-1 0 0 0,0 1-1 0 0,-1-1 1 0 0,1 0 0 0 0,0 0-1 0 0,-1-1 1 0 0,1 1 0 0 0,-1-1-1 0 0,0 0 1 0 0,0 0 0 0 0,0 0-1 0 0,0-1 1 0 0,0 1 0 0 0,-1-1-1 0 0,0 0 1 0 0,0 0-1 0 0,0 0 1 0 0,0-1 0 0 0,0 1-1 0 0,-1-1 1 0 0,0 1 0 0 0,0-1-1 0 0,0 0 1 0 0,-1 0 0 0 0,1 0-1 0 0,-1 0 1 0 0,0-2-180 0 0,0 3-29 0 0,1 0 0 0 0,-1 0-1 0 0,0 0 1 0 0,-1 0 0 0 0,1-1 0 0 0,-1 1 0 0 0,1 0 0 0 0,-2-1 0 0 0,1 1-1 0 0,0 0 1 0 0,-1-1 0 0 0,1 1 0 0 0,-1 0 0 0 0,0 0 0 0 0,-1-1-1 0 0,1 1 1 0 0,-1 0 0 0 0,0 0 0 0 0,0 1 0 0 0,0-1 0 0 0,0 0 0 0 0,-1 1-1 0 0,1-1 1 0 0,-1 1 0 0 0,0 0 0 0 0,0 0 0 0 0,0 0 0 0 0,-1-1 29 0 0,-60-19-3632 0 0,18 21-5990 0 0,31 2 839 0 0</inkml:trace>
  <inkml:trace contextRef="#ctx0" brushRef="#br0" timeOffset="7375.57">621 445 0 0 0,'0'0'887'0'0,"0"0"269"0"0,0 0 2 0 0,0 0-95 0 0,0 0-89 0 0,18 3-23 0 0,53 5 11 0 0,-25-25 885 0 0,81-98 1486 0 0,-93 78-3348 0 0,-1-2 1 0 0,-2-1 0 0 0,-2-1-1 0 0,5-11 15 0 0,-33 51-101 0 0,0 0-1 0 0,0 0 1 0 0,1 0-1 0 0,-1 0 0 0 0,0 0 1 0 0,0 0-1 0 0,0 0 1 0 0,0-1-1 0 0,0 1 1 0 0,0 0-1 0 0,0-1 0 0 0,-1 1 1 0 0,1 0-1 0 0,0-1 1 0 0,-1 1-1 0 0,1-1 1 0 0,-1 1-1 0 0,0-1 1 0 0,1 1-1 0 0,-1-1 0 0 0,0 0 1 0 0,0 1-1 0 0,0-1 1 0 0,0 1-1 0 0,0-1 1 0 0,0 1-1 0 0,-1-1 0 0 0,1 1 1 0 0,0-1-1 0 0,-1 1 1 0 0,1-1-1 0 0,-1 1 1 0 0,0-1-1 0 0,1 1 0 0 0,-1 0 1 0 0,0-1-1 0 0,0 1 1 0 0,0 0-1 0 0,0-1 1 0 0,0 1-1 0 0,0 0 1 0 0,0 0-1 0 0,0 0 0 0 0,0 0 1 0 0,-1 0-1 0 0,1 0 1 0 0,0 1-1 0 0,-1-1 1 0 0,1 0-1 0 0,-1 1 0 0 0,1-1 1 0 0,-1 1-1 0 0,1-1 1 0 0,-1 1-1 0 0,1 0 1 0 0,-1-1-1 0 0,1 1 0 0 0,-1 0 1 0 0,1 0-1 0 0,-1 0 1 0 0,1 0-1 0 0,-1 0 1 0 0,-1 1 101 0 0,-72 57-4446 0 0,60-42 4040 0 0,2-3 370 0 0,1 2 1 0 0,0 0-1 0 0,1 0 1 0 0,0 1-1 0 0,1 0 1 0 0,1 1-1 0 0,1 0 0 0 0,1 0 1 0 0,-2 5 35 0 0,8-17 62 0 0,0-1 1 0 0,-1 0-1 0 0,2 0 1 0 0,-1 0-1 0 0,0 1 1 0 0,1-1-1 0 0,0 0 1 0 0,0 0-1 0 0,0 1 1 0 0,1-1 0 0 0,-1 0-1 0 0,1 0 1 0 0,0 1-1 0 0,0-1 1 0 0,1 0-1 0 0,-1 0 1 0 0,1 0-1 0 0,0 0 1 0 0,0-1-1 0 0,0 1 1 0 0,0 0-1 0 0,1-1 1 0 0,0 1-1 0 0,0 0-62 0 0,2 0 337 0 0,0 1-1 0 0,0-1 1 0 0,1-1-1 0 0,-1 1 0 0 0,1-1 1 0 0,0 0-1 0 0,0 0 1 0 0,0 0-1 0 0,0-1 0 0 0,0 0 1 0 0,0 0-1 0 0,1-1 1 0 0,-1 0-1 0 0,0 0 1 0 0,6 0-337 0 0,10 0 908 0 0,0-1 0 0 0,0-1 1 0 0,0-1-1 0 0,0-1 0 0 0,0 0 0 0 0,0-2 1 0 0,13-5-909 0 0,-8 0 248 0 0,0-1 0 0 0,-1 0 1 0 0,0-3-1 0 0,-1 0 0 0 0,0-1 0 0 0,-2-1 1 0 0,0-2-1 0 0,20-18-248 0 0,-41 34 8 0 0,5-3 5 0 0,0 0 0 0 0,0-1 0 0 0,-1 1 0 0 0,0-1 0 0 0,0-1 0 0 0,0 1 0 0 0,-1-1 0 0 0,0 0-1 0 0,0 0 1 0 0,-1 0 0 0 0,0-1 0 0 0,0 0 0 0 0,-1 0 0 0 0,0 0 0 0 0,0 0 0 0 0,-1 0 0 0 0,0 0-1 0 0,-1-1 1 0 0,1-4-13 0 0,-2 12-10 0 0,0 0 0 0 0,-1 0-1 0 0,1 0 1 0 0,0 1-1 0 0,0-1 1 0 0,-1 0 0 0 0,1 0-1 0 0,-1 0 1 0 0,1 0-1 0 0,-1 1 1 0 0,1-1-1 0 0,-1 0 1 0 0,1 0 0 0 0,-1 1-1 0 0,0-1 1 0 0,1 1-1 0 0,-1-1 1 0 0,0 0 0 0 0,0 1-1 0 0,1-1 1 0 0,-1 1-1 0 0,0 0 1 0 0,0-1 0 0 0,0 1-1 0 0,0 0 1 0 0,0-1-1 0 0,1 1 1 0 0,-1 0-1 0 0,0 0 1 0 0,0 0 0 0 0,0 0-1 0 0,0 0 1 0 0,0 0-1 0 0,0 0 1 0 0,0 0 0 0 0,0 0-1 0 0,0 0 1 0 0,1 0-1 0 0,-1 1 1 0 0,0-1 0 0 0,0 0-1 0 0,0 1 1 0 0,0-1-1 0 0,0 0 1 0 0,1 1-1 0 0,-2 0 11 0 0,-37 20-466 0 0,32-13 450 0 0,0-1 1 0 0,1 1 0 0 0,0 0-1 0 0,1 1 1 0 0,0-1 0 0 0,0 1-1 0 0,0 0 1 0 0,1 1-1 0 0,1-1 1 0 0,0 1 0 0 0,0-1-1 0 0,0 1 1 0 0,2 0 0 0 0,-1 0-1 0 0,1 0 1 0 0,0 0-1 0 0,1 5 16 0 0,1-9 51 0 0,0 0-1 0 0,-1-1 1 0 0,2 1-1 0 0,-1-1 1 0 0,1 1-1 0 0,0-1 0 0 0,0 1 1 0 0,0-1-1 0 0,1 0 1 0 0,0 0-1 0 0,0 0 1 0 0,0 0-1 0 0,0-1 0 0 0,1 1 1 0 0,0-1-1 0 0,0 0 1 0 0,0 0-1 0 0,1 0 1 0 0,-1-1-1 0 0,1 0 0 0 0,0 0 1 0 0,-1 0-1 0 0,2 0 1 0 0,-1 0-1 0 0,0-1 1 0 0,0 0-1 0 0,1 0 0 0 0,-1-1 1 0 0,1 0-1 0 0,0 0 1 0 0,-1 0-1 0 0,1 0 0 0 0,0-1 1 0 0,-1 0-1 0 0,1 0 1 0 0,0-1-1 0 0,3 0-50 0 0,131-14 1798 0 0,-103 1-1597 0 0,-1-1 0 0 0,0-2 0 0 0,-1-2 0 0 0,-1-1 0 0 0,0-1 0 0 0,-2-2 0 0 0,-1-1 0 0 0,0-2-201 0 0,-23 20 21 0 0,-1-1 1 0 0,1 1-1 0 0,-1-1 0 0 0,-1 0 0 0 0,1-1 0 0 0,-1 0 0 0 0,-1 0 0 0 0,1 0 1 0 0,-1 0-1 0 0,-1-1 0 0 0,1 0 0 0 0,-2 0 0 0 0,1 0 0 0 0,-1-1 0 0 0,0 1 1 0 0,-1-1-1 0 0,-1 0 0 0 0,1 1 0 0 0,-1-1 0 0 0,-1 0 0 0 0,0-5-21 0 0,-2 13 5 0 0,0 0 1 0 0,-1-1-1 0 0,1 1 0 0 0,-1 0 0 0 0,0 0 0 0 0,0 1 0 0 0,1-1 0 0 0,-1 0 0 0 0,0 1 0 0 0,0 0 0 0 0,-1 0 0 0 0,1 0 0 0 0,0 0 0 0 0,0 0 0 0 0,0 1 1 0 0,-1-1-1 0 0,1 1 0 0 0,0 0 0 0 0,-1 0 0 0 0,1 0 0 0 0,0 0 0 0 0,0 1 0 0 0,-1-1 0 0 0,1 1 0 0 0,0 0 0 0 0,0 0 0 0 0,0 0 0 0 0,0 1 1 0 0,0-1-1 0 0,0 0 0 0 0,-1 2-5 0 0,-9 5 16 0 0,0 0 1 0 0,1 1-1 0 0,1 0 1 0 0,-1 1 0 0 0,1 1-1 0 0,1 0 1 0 0,0 0-1 0 0,0 1 1 0 0,2 0-1 0 0,-1 0 1 0 0,1 1 0 0 0,1 0-1 0 0,0 1 1 0 0,1 0-1 0 0,1 0 1 0 0,0 0 0 0 0,1 1-1 0 0,0-1 1 0 0,1 1-1 0 0,1 0 1 0 0,0 0-17 0 0,2-8 21 0 0,0-1 0 0 0,0 1 0 0 0,1-1-1 0 0,0 1 1 0 0,0-1 0 0 0,1 1 0 0 0,-1-1 0 0 0,1 1 0 0 0,1-1 0 0 0,-1 0 0 0 0,1 0 0 0 0,0 0 0 0 0,0-1-1 0 0,1 1 1 0 0,0-1 0 0 0,0 0 0 0 0,0 0 0 0 0,1 0 0 0 0,-1 0 0 0 0,1-1 0 0 0,0 1 0 0 0,1-2 0 0 0,-1 1-1 0 0,1 0 1 0 0,-1-1 0 0 0,1 0 0 0 0,0 0 0 0 0,0-1-21 0 0,8 4-10 0 0,1-1-1 0 0,-1 0 1 0 0,1-1-1 0 0,-1-1 1 0 0,1 0 0 0 0,0-1-1 0 0,0-1 1 0 0,0 0-1 0 0,1-1 1 0 0,-1 0 0 0 0,11-3 10 0 0,22-10-1956 0 0,-17 2-3512 0 0,-21 7 1402 0 0,1 0-5777 0 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21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1221 1151 0 0 0,'41'-68'0'0'0,"-3"15"0"0"0,-18 38 69 0 0,-20 15 374 0 0,0 0 463 0 0,-2 42 6932 0 0,-4-1-3330 0 0,2-23-4089 0 0,-1 0 1 0 0,-1 0 0 0 0,-1 0-1 0 0,0-1 1 0 0,-1 0-1 0 0,-1 0 1 0 0,-1-1-1 0 0,0 0 1 0 0,-2 1-420 0 0,-9 11 191 0 0,-1 0 1 0 0,-1-2 0 0 0,-2 0 0 0 0,0-2-1 0 0,-2 0 1 0 0,0-2 0 0 0,-2-1 0 0 0,0-2-1 0 0,-30 16-191 0 0,42-27 85 0 0,0 0-1 0 0,0-1 1 0 0,0-1-1 0 0,-1 0 0 0 0,0-1 1 0 0,0-1-1 0 0,0-1 1 0 0,0-1-1 0 0,-1 0 0 0 0,1-1 1 0 0,-10-2-85 0 0,24 1 39 0 0,0-1 0 0 0,0 0 1 0 0,1 0-1 0 0,-1 0 0 0 0,0 0 1 0 0,1 0-1 0 0,-1-1 1 0 0,1 0-1 0 0,-1 0 0 0 0,1 0 1 0 0,0 0-1 0 0,0 0 0 0 0,0-1 1 0 0,0 1-1 0 0,0-1 1 0 0,0 0-1 0 0,1 0 0 0 0,-1 0 1 0 0,1 0-1 0 0,0 0 0 0 0,0 0 1 0 0,0-1-1 0 0,0 1 0 0 0,1-1 1 0 0,0 0-1 0 0,-1 1 1 0 0,1-1-1 0 0,0 0 0 0 0,1 0 1 0 0,-1 1-1 0 0,1-4-39 0 0,-2-3 18 0 0,2-1 0 0 0,-1 1 0 0 0,1-1 0 0 0,1 0 0 0 0,0 1 0 0 0,1-1 0 0 0,0 1 0 0 0,0-1-1 0 0,1 1 1 0 0,0 0 0 0 0,1 0-18 0 0,3-6 32 0 0,0 1 1 0 0,1-1-1 0 0,1 1 0 0 0,0 1 0 0 0,1 0 0 0 0,0 0 1 0 0,1 1-1 0 0,1 1 0 0 0,0-1 0 0 0,0 2 0 0 0,2 0 1 0 0,-1 0-1 0 0,1 1 0 0 0,8-3-32 0 0,-16 12 13 0 0,0 0 1 0 0,-1 0-1 0 0,1 1 0 0 0,0 0 0 0 0,0 0 1 0 0,-1 0-1 0 0,1 1 0 0 0,0 0 0 0 0,0 0 1 0 0,-1 1-1 0 0,1-1 0 0 0,-1 1 0 0 0,0 0 1 0 0,1 1-1 0 0,-1-1 0 0 0,0 1 1 0 0,0 0-1 0 0,0 0 0 0 0,-1 1 0 0 0,1-1 1 0 0,-1 1-1 0 0,0 0 0 0 0,0 0 0 0 0,0 1 1 0 0,0-1-1 0 0,-1 1 0 0 0,0 0 0 0 0,2 3-13 0 0,14 12 104 0 0,6 3 43 0 0,0-1 1 0 0,2-1-1 0 0,0-1 1 0 0,1-2-1 0 0,9 4-147 0 0,146 51 1065 0 0,-129-50-1000 0 0,-45-11-2950 0 0,-5-2-8117 0 0,-2-7 485 0 0</inkml:trace>
  <inkml:trace contextRef="#ctx0" brushRef="#br0" timeOffset="848">1802 1299 0 0 0,'0'0'1118'0'0,"0"0"386"0"0,0 0 164 0 0,0 0 70 0 0,0 0-76 0 0,0 0-214 0 0,0 0-230 0 0,0 0-190 0 0,0 0-143 0 0,0 0-65 0 0,0 0-95 0 0,0 0-112 0 0,0 0-73 0 0,-20 11-98 0 0,-64 38-74 0 0,30 1 240 0 0,45-34-465 0 0,3-7-36 0 0,0 1 0 0 0,1 0 0 0 0,0 1 0 0 0,0-1 1 0 0,1 1-1 0 0,1 0 0 0 0,0 0 0 0 0,0 1 1 0 0,1-1-1 0 0,0 0 0 0 0,1 1 0 0 0,1 0 0 0 0,0-1 1 0 0,0 1-1 0 0,1 3-107 0 0,1-10 61 0 0,0-1 1 0 0,-1 0-1 0 0,2 0 0 0 0,-1 0 1 0 0,0 0-1 0 0,1-1 1 0 0,-1 1-1 0 0,1 0 0 0 0,0-1 1 0 0,1 0-1 0 0,-1 0 1 0 0,0 0-1 0 0,1 0 0 0 0,0 0 1 0 0,-1-1-1 0 0,1 0 0 0 0,0 0 1 0 0,0 0-1 0 0,1 0 1 0 0,-1 0-1 0 0,0-1 0 0 0,0 0 1 0 0,1 0-1 0 0,-1 0 1 0 0,1 0-1 0 0,-1-1 0 0 0,1 0 1 0 0,-1 0-1 0 0,1 0 1 0 0,-1 0-1 0 0,1-1-61 0 0,13-2 234 0 0,-1 0 1 0 0,1-2 0 0 0,-1 0-1 0 0,0-1 1 0 0,-1 0-1 0 0,0-2 1 0 0,0 0-1 0 0,0-1 1 0 0,-1 0-1 0 0,0-1 1 0 0,-1-1-1 0 0,0 0 1 0 0,-1-1-1 0 0,6-8-234 0 0,13-5 128 0 0,-1-2-1 0 0,-1-1 1 0 0,-2-1-1 0 0,-1-2 0 0 0,-1-1 1 0 0,-2 0-1 0 0,-1-2 1 0 0,-1-1-1 0 0,10-26-127 0 0,-25 40-48 0 0,0 1-1 0 0,-2-2 1 0 0,-1 1-1 0 0,0 0 1 0 0,-2-1-1 0 0,0 0 1 0 0,-1 0-1 0 0,-2 1 1 0 0,0-1-1 0 0,-1 0 1 0 0,-1 1 0 0 0,-1-1-1 0 0,-1 1 1 0 0,-1 0-1 0 0,-1 0 1 0 0,-1 1-1 0 0,-1 0 1 0 0,0 0-1 0 0,-1 1 1 0 0,-2 1-1 0 0,0-1 1 0 0,0 2-1 0 0,-5-4 49 0 0,13 16-11 0 0,0-1 0 0 0,-1 1-1 0 0,1 0 1 0 0,-1 0 0 0 0,0 1 0 0 0,-1-1-1 0 0,1 1 1 0 0,-1 0 0 0 0,0 1-1 0 0,0-1 1 0 0,0 1 0 0 0,-1 0 0 0 0,1 1-1 0 0,0-1 1 0 0,-1 1 0 0 0,0 1-1 0 0,0-1 1 0 0,1 1 0 0 0,-1 0 0 0 0,0 1-1 0 0,0 0 1 0 0,0 0 0 0 0,0 0-1 0 0,0 1 1 0 0,0 0 0 0 0,1 0 0 0 0,-1 1-1 0 0,0 0 1 0 0,1 0 0 0 0,-1 0-1 0 0,1 1 1 0 0,0 0 0 0 0,-1 1 0 0 0,2-1-1 0 0,-1 1 1 0 0,0 0 0 0 0,1 0 0 0 0,-1 1-1 0 0,-3 4 12 0 0,0 8 21 0 0,0 0 0 0 0,1 0 0 0 0,1 1-1 0 0,1 1 1 0 0,0-1 0 0 0,2 1 0 0 0,0 0 0 0 0,1 0-1 0 0,0 0 1 0 0,2 0 0 0 0,0 0 0 0 0,2 0 0 0 0,0 1-1 0 0,1-1 1 0 0,1 3-21 0 0,2 3 82 0 0,1 0 0 0 0,1 0 0 0 0,1-1-1 0 0,1-1 1 0 0,1 1 0 0 0,1-1 0 0 0,2-1 0 0 0,0 0-1 0 0,1-1 1 0 0,1 0 0 0 0,0-2 0 0 0,2 1 0 0 0,0-2-1 0 0,2 0 1 0 0,8 5-82 0 0,67 44 314 0 0,-24-46-1728 0 0,-55-23-3250 0 0,-1-1-4000 0 0,-9 2-1361 0 0</inkml:trace>
  <inkml:trace contextRef="#ctx0" brushRef="#br0" timeOffset="1276.614">2762 978 464 0 0,'0'0'1848'0'0,"0"0"-159"0"0,0 0-34 0 0,0 0 47 0 0,0 0 78 0 0,0 0-17 0 0,0 0-47 0 0,0 0-130 0 0,0 0-287 0 0,0 0-287 0 0,0 0-282 0 0,0 0-229 0 0,0 0-125 0 0,-31 22-62 0 0,-96 72-22 0 0,124-92-270 0 0,-1 0 0 0 0,1 0 0 0 0,-1 1 1 0 0,1-1-1 0 0,0 1 0 0 0,0 0 0 0 0,0 0 0 0 0,0 0 1 0 0,1 1-1 0 0,-1-1 0 0 0,1 1 0 0 0,0-1 0 0 0,0 1 1 0 0,0 0-1 0 0,0-1 0 0 0,1 1 0 0 0,-1 0 0 0 0,1 0 1 0 0,0 1-23 0 0,-2 9 98 0 0,-2 2-21 0 0,2 0 0 0 0,0 0 1 0 0,0 0-1 0 0,1 1 0 0 0,1-1 0 0 0,1 1 1 0 0,1-1-1 0 0,0 1 0 0 0,1-1 0 0 0,0 0 1 0 0,2 1-1 0 0,3 10-77 0 0,-5-20 73 0 0,0 0 0 0 0,1 0 0 0 0,0 0-1 0 0,0 0 1 0 0,0-1 0 0 0,1 0 0 0 0,0 1 0 0 0,0-1 0 0 0,1-1 0 0 0,-1 1 0 0 0,1-1-1 0 0,1 0 1 0 0,-1 0 0 0 0,1 0 0 0 0,-1-1 0 0 0,1 1 0 0 0,1-2 0 0 0,-1 1 0 0 0,0-1-1 0 0,1 0 1 0 0,0 0 0 0 0,0 0 0 0 0,0-1 0 0 0,0 0 0 0 0,0-1 0 0 0,0 1 0 0 0,0-2 0 0 0,1 1-1 0 0,3-1-72 0 0,-3 1 149 0 0,0-1 0 0 0,-1 0-1 0 0,1-1 1 0 0,0 1 0 0 0,-1-1-1 0 0,1-1 1 0 0,-1 0 0 0 0,0 0-1 0 0,1 0 1 0 0,-1-1 0 0 0,0 0-1 0 0,0 0 1 0 0,0-1-149 0 0,13-9 128 0 0,-1 0 0 0 0,-1-1 0 0 0,0-1 0 0 0,-1 0 0 0 0,-1-1 0 0 0,0-1 0 0 0,-2-1 0 0 0,0 0 0 0 0,0-1 0 0 0,-2 0 0 0 0,0-1 0 0 0,-2-1 0 0 0,0 1 0 0 0,-1-2 0 0 0,5-17-128 0 0,-12 30-22 0 0,-1-1 0 0 0,0 0-1 0 0,0 0 1 0 0,-1 1 0 0 0,-1-1-1 0 0,1 0 1 0 0,-2 0 0 0 0,1 1-1 0 0,-1-1 1 0 0,-1 1 0 0 0,1-1-1 0 0,-2 1 1 0 0,1 0 0 0 0,-2-1 22 0 0,1 1-126 0 0,-1 1 1 0 0,0 0 0 0 0,0 0-1 0 0,-1 0 1 0 0,0 1 0 0 0,-1 0-1 0 0,0 0 1 0 0,0 1 0 0 0,0-1-1 0 0,-1 1 1 0 0,0 1 0 0 0,0 0-1 0 0,0 0 1 0 0,0 0 0 0 0,-1 1-1 0 0,0 1 1 0 0,0-1 0 0 0,0 1-1 0 0,0 1 1 0 0,-1 0 0 0 0,-6-1 125 0 0,3 2-511 0 0,0 0 1 0 0,0 1 0 0 0,0 0-1 0 0,-1 1 1 0 0,1 1-1 0 0,0 0 1 0 0,0 0 0 0 0,0 2-1 0 0,1 0 1 0 0,-1 0 0 0 0,-4 3 510 0 0,-77 43-10170 0 0,68-34 2758 0 0</inkml:trace>
  <inkml:trace contextRef="#ctx0" brushRef="#br0" timeOffset="1545.7">2404 1310 968 0 0,'0'0'2747'0'0,"0"0"-67"0"0,0 0-98 0 0,0 0-177 0 0,0 0-333 0 0,0 0-373 0 0,0 0-238 0 0,32-22-171 0 0,98-65-135 0 0,-46 34 1392 0 0,-81 51-2482 0 0,2-1 0 0 0,-1 1 0 0 0,0 0 0 0 0,0 0-1 0 0,1 0 1 0 0,-1 1 0 0 0,1-1 0 0 0,-1 1 0 0 0,1 0 0 0 0,0 0 0 0 0,-1 1 0 0 0,1-1 0 0 0,0 1 0 0 0,0 0-1 0 0,-1 1 1 0 0,1-1 0 0 0,0 1 0 0 0,-1 0 0 0 0,1 0 0 0 0,0 0 0 0 0,-1 1 0 0 0,1-1 0 0 0,-1 1 0 0 0,0 0 0 0 0,0 0-1 0 0,0 1 1 0 0,0 0 0 0 0,0-1 0 0 0,0 1 0 0 0,3 3-65 0 0,2 8 24 0 0,2-2-1 0 0,-1 1 1 0 0,1-2-1 0 0,1 1 1 0 0,0-1-1 0 0,1-1 1 0 0,0 0 0 0 0,0-1-1 0 0,1-1 1 0 0,0 0-1 0 0,1-1 1 0 0,0 0-1 0 0,0-1 1 0 0,0-1-1 0 0,1 0 1 0 0,0-1 0 0 0,0-1-1 0 0,0 0 1 0 0,0-1-1 0 0,0-1 1 0 0,11-1-24 0 0,56-29-1016 0 0,-58 14-3486 0 0,-3-2-6004 0 0,-18 13 2482 0 0</inkml:trace>
  <inkml:trace contextRef="#ctx0" brushRef="#br0" timeOffset="4380.649">470 537 0 0 0,'0'0'379'0'0,"0"0"848"0"0,0 0 360 0 0,0 0 42 0 0,0 0-118 0 0,0 0-137 0 0,0 0-170 0 0,0 0-150 0 0,0 0-98 0 0,-12-12-85 0 0,-36-35-32 0 0,10 34 1514 0 0,30 15-1968 0 0,1 0-309 0 0,0 1-1 0 0,1 0 1 0 0,-1 1 0 0 0,0-1 0 0 0,1 2 0 0 0,0-1 0 0 0,0 0 0 0 0,0 1 0 0 0,1 0 0 0 0,0 1-1 0 0,-1-1 1 0 0,2 1 0 0 0,-1 0 0 0 0,1 0 0 0 0,0 0 0 0 0,0 1 0 0 0,1 0 0 0 0,-1-1 0 0 0,2 1 0 0 0,-1 0-1 0 0,1 0 1 0 0,-1 4-76 0 0,-6 18 114 0 0,1 0-1 0 0,2 1 1 0 0,0 0-1 0 0,2 1 1 0 0,2-1-1 0 0,0 0 0 0 0,2 1 1 0 0,2-1-1 0 0,1 1 1 0 0,1-1-1 0 0,1 0 1 0 0,2 0-1 0 0,1-1 1 0 0,6 16-114 0 0,93 252 800 0 0,30 107 17 0 0,-127-362-595 0 0,-3 1-1 0 0,-1-1 0 0 0,-1 1 1 0 0,-3 0-1 0 0,-2 18-221 0 0,-2-44 62 0 0,-1 0 0 0 0,-1 0 0 0 0,-1 0 0 0 0,0-1 0 0 0,-1 1-1 0 0,0-1 1 0 0,-2-1 0 0 0,0 1 0 0 0,0-1 0 0 0,-2-1 0 0 0,0 0 0 0 0,0 0 0 0 0,-1-1-1 0 0,-1 0 1 0 0,0-1 0 0 0,-1 0 0 0 0,0-1 0 0 0,-1 0 0 0 0,0-1 0 0 0,-1-1 0 0 0,0 0-1 0 0,0-1 1 0 0,-1-1 0 0 0,0-1 0 0 0,0 0 0 0 0,-1 0 0 0 0,1-2 0 0 0,-14 2-62 0 0,21-5-98 0 0,-1 0 1 0 0,0 0-1 0 0,0-1 1 0 0,0 0-1 0 0,0-1 1 0 0,0 0-1 0 0,0-1 1 0 0,1 0-1 0 0,-1 0 0 0 0,1-1 1 0 0,-1 0-1 0 0,1-1 1 0 0,-5-2 97 0 0,-21-24-4436 0 0,11-13-5602 0 0,21 28 2696 0 0</inkml:trace>
  <inkml:trace contextRef="#ctx0" brushRef="#br0" timeOffset="21405.646">698 2326 0 0 0,'0'0'160'0'0,"-6"-1"137"0"0,-18-1 60 0 0,-3 34 1292 0 0,21-21-1218 0 0,0-1-1 0 0,1 1 0 0 0,0 0 1 0 0,1 0-1 0 0,1 0 1 0 0,0 1-1 0 0,0 0 0 0 0,1-1 1 0 0,0 1-1 0 0,1 0 1 0 0,1 4-431 0 0,13 125 2335 0 0,-12-137-2204 0 0,1 1 0 0 0,-1 0 0 0 0,1-1 0 0 0,0 0 0 0 0,0 1 0 0 0,1-1 0 0 0,-1 0 0 0 0,1 0 0 0 0,0 0 0 0 0,0-1 0 0 0,1 1 0 0 0,-1-1 0 0 0,1 0 0 0 0,-1 0 0 0 0,1 0 0 0 0,0 0 0 0 0,0 0 0 0 0,0-1 0 0 0,1 0 0 0 0,-1 0 0 0 0,1 0 0 0 0,-1 0 0 0 0,1-1 0 0 0,-1 0 0 0 0,1 0 0 0 0,0 0 0 0 0,0 0 1 0 0,1-1-133 0 0,16-1 355 0 0,0-2 0 0 0,0-1 0 0 0,0-1 0 0 0,0 0 0 0 0,0-2 0 0 0,-1 0 0 0 0,0-2 0 0 0,-1 0-1 0 0,0-1 1 0 0,0-1 0 0 0,-1-1 0 0 0,-1-1 0 0 0,0 0 0 0 0,-1-2 0 0 0,0 0 0 0 0,-1 0-1 0 0,13-18-353 0 0,-20 26 75 0 0,-1-1-1 0 0,0-1 1 0 0,0 0-1 0 0,-1 0 1 0 0,0 0-1 0 0,0 0 1 0 0,-1-1-1 0 0,0-1 1 0 0,-1 1-1 0 0,0-1 1 0 0,-1 1-1 0 0,0-1 1 0 0,-1 0-1 0 0,0-1 1 0 0,-1 1-1 0 0,0-1 1 0 0,-1 1-1 0 0,0-1 1 0 0,-1 1-1 0 0,0-6-74 0 0,-4 10-74 0 0,0 0 0 0 0,-1 0 0 0 0,0 0 0 0 0,0 1 0 0 0,0 0 0 0 0,-1 0 0 0 0,0 1 0 0 0,0-1 1 0 0,0 1-1 0 0,-1 0 0 0 0,1 1 0 0 0,-1 0 0 0 0,0 0 0 0 0,-1 0 0 0 0,1 1 0 0 0,-1 0 0 0 0,1 0 0 0 0,-1 1 0 0 0,0 0 0 0 0,0 1 0 0 0,0-1 0 0 0,-1 1 74 0 0,-16-4-694 0 0,-1 1 0 0 0,0 1 1 0 0,0 2-1 0 0,0 0 0 0 0,0 2 0 0 0,-1 0 0 0 0,1 2 1 0 0,1 1-1 0 0,-1 1 0 0 0,-3 2 694 0 0,3 0-1836 0 0,1 2 0 0 0,0 1 0 0 0,0 1 1 0 0,1 0-1 0 0,0 2 0 0 0,-2 3 1836 0 0,4-1-1127 0 0</inkml:trace>
  <inkml:trace contextRef="#ctx0" brushRef="#br0" timeOffset="21854.647">505 2632 0 0 0,'0'0'764'0'0,"0"0"571"0"0,0 0 211 0 0,0 0 138 0 0,0 0 79 0 0,0 0-62 0 0,0 0-148 0 0,0 0-192 0 0,0 0-231 0 0,0 0-212 0 0,0 0-149 0 0,0 0-92 0 0,0 0-65 0 0,24-26-39 0 0,74-76-22 0 0,-34 58 490 0 0,-51 42-840 0 0,-11 1-169 0 0,0 1 1 0 0,0-1 0 0 0,0 0-1 0 0,1 0 1 0 0,-1 1 0 0 0,0-1-1 0 0,0 1 1 0 0,1 0 0 0 0,-1-1 0 0 0,0 1-1 0 0,0 0 1 0 0,1 0 0 0 0,-1 1-1 0 0,0-1 1 0 0,1 0 0 0 0,-1 1 0 0 0,0 0-1 0 0,0-1 1 0 0,0 1 0 0 0,0 0-1 0 0,0 0 1 0 0,0 0 0 0 0,0 0-1 0 0,0 0 1 0 0,0 1 0 0 0,0-1 0 0 0,0 1-1 0 0,-1-1 1 0 0,1 1 0 0 0,0 0-1 0 0,-1-1 1 0 0,0 1 0 0 0,1 0 0 0 0,-1 0-1 0 0,0 0 1 0 0,0 0 0 0 0,0 0-1 0 0,0 0 1 0 0,0 0 0 0 0,0 2-33 0 0,11 36 601 0 0,-11-34-544 0 0,0 0 1 0 0,0 0-1 0 0,1 0 0 0 0,0 0 1 0 0,0 0-1 0 0,0 0 0 0 0,1-1 0 0 0,-1 1 1 0 0,1-1-1 0 0,1 0 0 0 0,-1 0 1 0 0,1 0-1 0 0,0 0 0 0 0,0-1 1 0 0,0 1-1 0 0,1-1 0 0 0,-1 0 0 0 0,1-1 1 0 0,0 1-1 0 0,0-1 0 0 0,0 0 1 0 0,1 0-1 0 0,1 1-57 0 0,2-2 85 0 0,0-1 0 0 0,0 0 0 0 0,0 0 0 0 0,0-1 0 0 0,0 0 0 0 0,0 0 0 0 0,0-1 0 0 0,0 0 0 0 0,0-1 0 0 0,0 0 0 0 0,-1 0 0 0 0,1-1 0 0 0,0 0 0 0 0,-1 0 0 0 0,0-1 0 0 0,0-1 1 0 0,0 1-1 0 0,-1-1 0 0 0,1 0 0 0 0,-1-1 0 0 0,2-2-85 0 0,9-13-2310 0 0,-14 16-1838 0 0,-2 1-3389 0 0,-2 1-1660 0 0</inkml:trace>
  <inkml:trace contextRef="#ctx0" brushRef="#br0" timeOffset="22220.752">1327 2558 3625 0 0,'0'0'2667'0'0,"0"0"-1109"0"0,0 0-387 0 0,0 0 25 0 0,0 0 52 0 0,0 0-73 0 0,0 0-107 0 0,0 0-117 0 0,0 0-207 0 0,0 0-201 0 0,0 0-191 0 0,0 0-144 0 0,0 0-66 0 0,-24 28-25 0 0,-74 84 4 0 0,96-111-114 0 0,1-1 0 0 0,0 1 1 0 0,-1 0-1 0 0,1-1 0 0 0,0 1 0 0 0,-1 0 0 0 0,1 0 0 0 0,0-1 0 0 0,0 1 0 0 0,0 0 0 0 0,0 0 1 0 0,0 0-1 0 0,0 1 0 0 0,0-1 0 0 0,0 0 0 0 0,0 0 0 0 0,0 0 0 0 0,1 1 0 0 0,-1-1 0 0 0,0 0 0 0 0,1 1 1 0 0,-1-1-1 0 0,1 1 0 0 0,0-1 0 0 0,-1 0 0 0 0,1 1 0 0 0,0-1 0 0 0,0 1 0 0 0,0-1 0 0 0,0 1 1 0 0,0-1-1 0 0,0 1 0 0 0,1-1 0 0 0,-1 1 0 0 0,0-1 0 0 0,1 1 0 0 0,-1-1 0 0 0,1 0 0 0 0,0 1-7 0 0,2 1 75 0 0,3 2 90 0 0,0 0-1 0 0,0 0 1 0 0,1-1-1 0 0,0 0 0 0 0,0 0 1 0 0,0-1-1 0 0,0 0 1 0 0,1 0-1 0 0,-1-1 0 0 0,1 0 1 0 0,0 0-1 0 0,-1-1 0 0 0,1 0 1 0 0,0 0-1 0 0,0-1 1 0 0,0 0-1 0 0,0 0 0 0 0,0-1 1 0 0,0 0-1 0 0,-1 0 1 0 0,1-1-1 0 0,0 0 0 0 0,-1 0 1 0 0,1-1-1 0 0,-1 0 1 0 0,0 0-1 0 0,0-1 0 0 0,0 0 1 0 0,0 0-1 0 0,-1-1 1 0 0,0 1-1 0 0,0-2 0 0 0,0 1 1 0 0,0 0-1 0 0,-1-1 1 0 0,0 0-1 0 0,0-1-164 0 0,-2 4 37 0 0,-1-1 1 0 0,0 1-1 0 0,0-1 1 0 0,0 0-1 0 0,-1 1 0 0 0,1-1 1 0 0,-1 0-1 0 0,0 0 0 0 0,0 0 1 0 0,0 0-1 0 0,0 0 1 0 0,-1 0-1 0 0,0 0 0 0 0,0-1 1 0 0,0 1-1 0 0,0 0 1 0 0,-1 0-1 0 0,1 0 0 0 0,-1 0 1 0 0,0 0-1 0 0,0 0 0 0 0,-1 0 1 0 0,1 1-1 0 0,-1-1 1 0 0,0 0-1 0 0,0 1 0 0 0,0-1 1 0 0,0 1-1 0 0,-1-1 0 0 0,1 1 1 0 0,-2-1-38 0 0,-84-23-3735 0 0,56 27-566 0 0,3 2-3566 0 0,14 1-710 0 0</inkml:trace>
  <inkml:trace contextRef="#ctx0" brushRef="#br0" timeOffset="23552.76">873 128 0 0 0,'0'0'569'0'0,"0"0"501"0"0,0 0 165 0 0,0 0-55 0 0,0 0-77 0 0,0 0-123 0 0,0 0-158 0 0,-16 4-81 0 0,-49 13-31 0 0,62-16-624 0 0,1 1-1 0 0,-1-1 1 0 0,0 0 0 0 0,1 1 0 0 0,-1-1-1 0 0,1 1 1 0 0,0 0 0 0 0,-1 0 0 0 0,1 0-1 0 0,0 0 1 0 0,0 0 0 0 0,0 0 0 0 0,1 1 0 0 0,-1-1-1 0 0,0 0 1 0 0,1 1 0 0 0,0 0 0 0 0,-1-1-1 0 0,1 1 1 0 0,0 0 0 0 0,0 2-86 0 0,-4 8 407 0 0,-2 4 68 0 0,1 1-1 0 0,1 0 0 0 0,0 0 1 0 0,1 0-1 0 0,1 0 0 0 0,1 1 1 0 0,1 0-1 0 0,0-1 1 0 0,2 1-1 0 0,2 16-474 0 0,-3-28 123 0 0,2 0 0 0 0,-1 0 0 0 0,1 0 0 0 0,0 0 0 0 0,1 0 0 0 0,-1 0 0 0 0,2-1 1 0 0,-1 1-1 0 0,0-1 0 0 0,1 0 0 0 0,1 0 0 0 0,-1 0 0 0 0,1 0 0 0 0,-1-1 0 0 0,2 0 0 0 0,-1 0 0 0 0,1 0 0 0 0,-1-1 0 0 0,1 1 0 0 0,0-1 0 0 0,1-1 0 0 0,-1 1 1 0 0,1-1-1 0 0,-1 0 0 0 0,1-1 0 0 0,0 0 0 0 0,0 0 0 0 0,0 0 0 0 0,0-1 0 0 0,1 0 0 0 0,-1 0 0 0 0,0-1 0 0 0,0 0 0 0 0,1 0 0 0 0,-1-1 0 0 0,0 0 1 0 0,0 0-1 0 0,0 0 0 0 0,1-1 0 0 0,-2 0 0 0 0,1-1 0 0 0,0 0 0 0 0,0 0 0 0 0,-1 0 0 0 0,0-1 0 0 0,3-1-123 0 0,12-9 205 0 0,-1-1 1 0 0,0-1-1 0 0,-1 0 0 0 0,-1-2 1 0 0,0 0-1 0 0,-2-1 0 0 0,0 0 0 0 0,-1-2 1 0 0,-1 0-1 0 0,-1 0 0 0 0,0-1 1 0 0,-2-1-1 0 0,-1 0 0 0 0,1-5-205 0 0,-8 20-4 0 0,0 0-1 0 0,-1 0 1 0 0,0 0-1 0 0,0-1 1 0 0,-1 1-1 0 0,0-1 1 0 0,0 1-1 0 0,-1-1 1 0 0,0 1-1 0 0,-1-1 1 0 0,0 1 0 0 0,0-1-1 0 0,0 1 1 0 0,-1 0-1 0 0,-1 0 1 0 0,1-1-1 0 0,-2 1 1 0 0,1 1-1 0 0,-1-1 1 0 0,0 0-1 0 0,0 1 1 0 0,-1 0-1 0 0,-3-4 5 0 0,0 5-235 0 0,0 0 0 0 0,0 0-1 0 0,0 1 1 0 0,-1 0 0 0 0,0 1-1 0 0,0 0 1 0 0,0 0-1 0 0,0 1 1 0 0,0 0 0 0 0,-1 0-1 0 0,0 1 1 0 0,1 1 0 0 0,-1-1-1 0 0,-6 1 236 0 0,-85 20-5042 0 0,27 20-3811 0 0,52-24 2249 0 0</inkml:trace>
  <inkml:trace contextRef="#ctx0" brushRef="#br0" timeOffset="23969.583">716 338 0 0 0,'0'0'629'0'0,"0"0"869"0"0,0 0 269 0 0,0 0-16 0 0,0 0-104 0 0,0 0-134 0 0,0 0-142 0 0,0 0-50 0 0,0 0-57 0 0,0 0-86 0 0,2-3-74 0 0,121-97 4296 0 0,-24 45-3737 0 0,-96 56-1634 0 0,-1-1 0 0 0,1 1 0 0 0,0 0 0 0 0,-1-1 0 0 0,1 1 0 0 0,-1 1 0 0 0,1-1 0 0 0,-1 0-1 0 0,1 1 1 0 0,-1-1 0 0 0,0 1 0 0 0,0 0 0 0 0,0-1 0 0 0,0 1 0 0 0,0 0 0 0 0,0 1 0 0 0,0-1 0 0 0,-1 0 0 0 0,1 0 0 0 0,-1 1 0 0 0,1-1 0 0 0,-1 1-1 0 0,0-1 1 0 0,0 1 0 0 0,0-1 0 0 0,-1 1 0 0 0,1 1-29 0 0,11 18 258 0 0,-7-14-183 0 0,0 0-1 0 0,0-1 1 0 0,1 0-1 0 0,0 0 1 0 0,0 0-1 0 0,1-1 1 0 0,0 1 0 0 0,0-2-1 0 0,1 1 1 0 0,-1-1-1 0 0,1 0 1 0 0,0-1-1 0 0,5 2-74 0 0,-6-3 42 0 0,0 0-1 0 0,1 0 0 0 0,0-1 0 0 0,0-1 0 0 0,-1 1 0 0 0,1-1 0 0 0,0 0 0 0 0,0-1 0 0 0,0 0 0 0 0,0 0 0 0 0,0-1 1 0 0,0 0-1 0 0,0-1 0 0 0,0 1 0 0 0,-1-1 0 0 0,2-1-41 0 0,42-25-3655 0 0,-38 19 25 0 0,-3 4-2936 0 0,-5 1-4355 0 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2:05.1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2357 52 0 0 0,'0'0'661'0'0,"0"0"376"0"0,0 0 98 0 0,0 0 1 0 0,-1-8 7 0 0,-5-35 1255 0 0,6 42-1127 0 0,0 1-25 0 0,0 0-81 0 0,0 0-125 0 0,0 0-185 0 0,0 0-176 0 0,0 0-171 0 0,0 0-147 0 0,0 0-99 0 0,0 0-61 0 0,10 19 1693 0 0,21 24-1248 0 0,-2 1-1 0 0,-2 2 1 0 0,-2 0 0 0 0,6 20-646 0 0,12 20 223 0 0,100 261 268 0 0,-76-167-309 0 0,14 14 497 0 0,56 90-679 0 0,-59-144 575 0 0,-89-150 2762 0 0,-59-20-3431 0 0,25 29-16 0 0,0 2-1 0 0,0 2 1 0 0,1 1-1 0 0,-1 3 1 0 0,1 2 0 0 0,-13 5 110 0 0,-7 0-61 0 0,-808 167-216 0 0,18-17 765 0 0,536-116 217 0 0,311-45-1015 0 0,33-5 282 0 0,21 2 464 0 0,-47 0-287 0 0,0 0 20 0 0,0 0 18 0 0,0 0 3 0 0,0 0 14 0 0,0 0 0 0 0,0 0-19 0 0,0 0-17 0 0,0 0-13 0 0,0 0-9 0 0,0 0-24 0 0,-16-16 363 0 0,-2-26-255 0 0,-3-26-119 0 0,3-1 0 0 0,4-1 1 0 0,2 0-1 0 0,-1-63-111 0 0,9-636-535 0 0,-17 798 339 0 0,-3 1 172 0 0,-1-1 1 0 0,-1-1-1 0 0,-2-1 0 0 0,-18 13 24 0 0,-1 2 2 0 0,-175 149 39 0 0,215-185-62 0 0,4-4 12 0 0,-1 0 0 0 0,1 0-1 0 0,0 1 1 0 0,0-1 0 0 0,1 1 0 0 0,-1 0-1 0 0,1 0 1 0 0,-1 0 0 0 0,1 0-1 0 0,0 0 1 0 0,0 0 0 0 0,0 1 0 0 0,0-1-1 0 0,1 1 1 0 0,-1 0 0 0 0,1-1 0 0 0,0 3 9 0 0,24 4-110 0 0,58-8 268 0 0,71-36-25 0 0,212-72 8 0 0,-135 55-149 0 0,-188 50 779 0 0,-148 5-432 0 0,70-14-334 0 0,0-2-1 0 0,1-1 1 0 0,0-2 0 0 0,1-1 0 0 0,1-2-1 0 0,1-2 1 0 0,-27-20-5 0 0,1-14-1514 0 0,52 40-3962 0 0,4-2-5144 0 0,3 16-564 0 0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2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1097 1 6121 0 0,'0'0'1010'0'0,"0"0"-173"0"0,0 0-55 0 0,0 0 235 0 0,0 0 242 0 0,0 0 54 0 0,0 0-136 0 0,-14 32-253 0 0,-43 106-246 0 0,20-45 19 0 0,27-62-519 0 0,-2-2 0 0 0,-1 1 0 0 0,-1-2 0 0 0,-1 0 0 0 0,-2 0 0 0 0,0-2 0 0 0,-7 7-178 0 0,-5-1 115 0 0,-2-1-1 0 0,0-2 1 0 0,-2-1 0 0 0,-1-1-1 0 0,-1-2 1 0 0,-2-2 0 0 0,0-1 0 0 0,-1-2-1 0 0,-1-1 1 0 0,-1-3 0 0 0,0-1-1 0 0,-33 8-114 0 0,41-15 47 0 0,0-1-1 0 0,-1-1 0 0 0,0-1 0 0 0,1-2 1 0 0,-1-2-1 0 0,0-1 0 0 0,-4-1-46 0 0,32 0 16 0 0,0 0-1 0 0,0 0 0 0 0,1 0 0 0 0,-1-1 0 0 0,0 1 1 0 0,0-1-1 0 0,1 0 0 0 0,-1 0 0 0 0,1-1 0 0 0,-1 1 1 0 0,1-1-1 0 0,0 0 0 0 0,0-1 0 0 0,1 1 0 0 0,-1 0 0 0 0,1-1 1 0 0,-1 0-1 0 0,1 0 0 0 0,0 0 0 0 0,0 0 0 0 0,1 0 1 0 0,-1-1-1 0 0,1 1 0 0 0,0-1 0 0 0,0 0 0 0 0,1 0 1 0 0,-1 1-1 0 0,1-1 0 0 0,0 0 0 0 0,1 0 0 0 0,-1 0 1 0 0,1 0-1 0 0,0 0 0 0 0,0 0 0 0 0,0 0 0 0 0,1 0 1 0 0,0 0-1 0 0,0-2-15 0 0,1-9-3 0 0,0 1 0 0 0,1-1 1 0 0,0 1-1 0 0,1 0 0 0 0,1 0 0 0 0,0 1 0 0 0,1 0 1 0 0,1 0-1 0 0,0 0 0 0 0,1 0 0 0 0,1 1 1 0 0,0 1-1 0 0,0-1 0 0 0,4-2 3 0 0,14-15 234 0 0,2 1 0 0 0,1 1-1 0 0,1 1 1 0 0,30-19-234 0 0,-54 40 49 0 0,1-1 0 0 0,0 1 0 0 0,0 1 0 0 0,0-1-1 0 0,1 1 1 0 0,0 1 0 0 0,0 0 0 0 0,0 0 0 0 0,0 1 0 0 0,1 0 0 0 0,0 0 0 0 0,-1 1 0 0 0,1 0 0 0 0,0 1-1 0 0,0 0 1 0 0,0 1 0 0 0,0 0 0 0 0,0 1 0 0 0,0 0 0 0 0,-1 0 0 0 0,1 1 0 0 0,0 0 0 0 0,0 1 0 0 0,-1 0-1 0 0,0 0 1 0 0,0 1 0 0 0,3 1-49 0 0,16 20 379 0 0,0 1 0 0 0,-2 1 0 0 0,-1 1 0 0 0,-1 1 0 0 0,4 9-379 0 0,117 124 1153 0 0,-128-147-1091 0 0,2-1 0 0 0,0-1 0 0 0,0 0 0 0 0,1-2 0 0 0,1 0 0 0 0,0-1 0 0 0,0-1 0 0 0,14 3-62 0 0,61 1-2211 0 0,-84-12 963 0 0,12-2-1387 0 0,-7-2-3865 0 0,-6-1-4653 0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3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6 715 11546 0 0,'0'0'979'0'0,"0"0"-113"0"0,0 0 46 0 0,0 0 268 0 0,0 0 137 0 0,0 0-96 0 0,0 0-210 0 0,0 0-208 0 0,0 0-170 0 0,32 0-166 0 0,100 0-103 0 0,121-26 220 0 0,-237 26-761 0 0,47 0-730 0 0,-22 0-3016 0 0,-28 4-4038 0 0,-9 0-954 0 0</inkml:trace>
  <inkml:trace contextRef="#ctx0" brushRef="#br0" timeOffset="241.994">1 1083 9682 0 0,'0'0'3273'0'0,"0"0"-1729"0"0,0 0-289 0 0,0 0 119 0 0,0 0-15 0 0,0 0-124 0 0,0 0-186 0 0,36 3-163 0 0,118 10-169 0 0,22-16 537 0 0,-136-2-1245 0 0,33-5-463 0 0,-35 5-1250 0 0,-1 1-3569 0 0,-21 1-4668 0 0</inkml:trace>
  <inkml:trace contextRef="#ctx0" brushRef="#br0" timeOffset="1165.264">1245 564 0 0 0,'0'0'636'0'0,"0"0"23"0"0,0 0 52 0 0,0 0 124 0 0,0 0 183 0 0,0 0 183 0 0,0 0 67 0 0,-27 35-45 0 0,-84 110-120 0 0,67-67 254 0 0,41-65-1102 0 0,1-9-139 0 0,0 0 0 0 0,1 1 0 0 0,-1-1 0 0 0,1 0 0 0 0,0 0 0 0 0,0 1 0 0 0,0-1 0 0 0,0 0 0 0 0,1 1 0 0 0,0-1 0 0 0,0 1 0 0 0,0-1 0 0 0,0 1 0 0 0,1-1 0 0 0,0 0 0 0 0,0 1 0 0 0,0-1 0 0 0,0 0 0 0 0,1 1 0 0 0,-1-1 0 0 0,1 0 0 0 0,0 0 0 0 0,0 0 0 0 0,1-1 0 0 0,-1 1 0 0 0,1 0 0 0 0,0-1 0 0 0,0 0 0 0 0,0 0 0 0 0,0 0 0 0 0,1 0 0 0 0,-1 0 0 0 0,1 0 0 0 0,0-1 0 0 0,0 0 0 0 0,0 0 0 0 0,0 0 0 0 0,0 0 0 0 0,0-1 0 0 0,2 1-116 0 0,17-4 393 0 0,-1 0-1 0 0,1-2 1 0 0,-1-1 0 0 0,0-1-1 0 0,0-1 1 0 0,-1 0 0 0 0,0-2-1 0 0,0 0 1 0 0,-1-2 0 0 0,0 0-1 0 0,-1-1 1 0 0,0-1 0 0 0,-1-1-1 0 0,5-6-392 0 0,11-3 293 0 0,12-10-44 0 0,-1-2-1 0 0,-2-2 1 0 0,-1-2-1 0 0,-2-2 1 0 0,-2-1-1 0 0,-2-2 0 0 0,30-48-248 0 0,-55 75 39 0 0,-1-2 0 0 0,0 0 0 0 0,-2 0 0 0 0,0 0 0 0 0,-1-1 0 0 0,-1 0 0 0 0,-1-1 0 0 0,2-15-39 0 0,-5 26-28 0 0,-1 0 0 0 0,-1 0 1 0 0,1 0-1 0 0,-1 0 0 0 0,-1 0 1 0 0,0 0-1 0 0,-1 0 0 0 0,1 0 1 0 0,-2 0-1 0 0,0 1 0 0 0,0-1 1 0 0,0 1-1 0 0,-1-1 0 0 0,-1 1 1 0 0,1 1-1 0 0,-2-1 0 0 0,1 1 1 0 0,-7-8 27 0 0,5 8-34 0 0,0 0 0 0 0,0 1 1 0 0,-1 0-1 0 0,0 1 0 0 0,0 0 1 0 0,0 0-1 0 0,-1 0 0 0 0,0 1 1 0 0,0 1-1 0 0,-1-1 0 0 0,1 1 1 0 0,-1 1-1 0 0,0 0 0 0 0,0 0 0 0 0,0 1 1 0 0,0 1-1 0 0,0-1 0 0 0,0 2 1 0 0,-1-1-1 0 0,1 1 0 0 0,0 1 1 0 0,-1 0-1 0 0,1 0 0 0 0,0 1 1 0 0,0 0-1 0 0,0 1 0 0 0,0 0 1 0 0,1 1-1 0 0,-1 0 0 0 0,1 0 1 0 0,-3 3 33 0 0,-3 5 27 0 0,0 1 0 0 0,2 0 0 0 0,-1 0 1 0 0,2 2-1 0 0,0-1 0 0 0,1 2 0 0 0,0-1 0 0 0,1 2 1 0 0,1-1-1 0 0,1 1 0 0 0,0 1 0 0 0,1-1 1 0 0,1 1-1 0 0,0 1 0 0 0,2-1 0 0 0,0 1 1 0 0,1-1-1 0 0,1 1 0 0 0,1 0 0 0 0,0 0 1 0 0,2 3-28 0 0,1-4 46 0 0,0 0 1 0 0,2-1-1 0 0,0 0 0 0 0,1 1 1 0 0,0-2-1 0 0,2 1 1 0 0,0 0-1 0 0,1-1 1 0 0,0-1-1 0 0,1 1 1 0 0,1-2-1 0 0,1 1 0 0 0,0-1 1 0 0,1-1-1 0 0,0 0 1 0 0,1 0-1 0 0,0-2 1 0 0,1 1-1 0 0,0-2 1 0 0,1 0-1 0 0,0 0 0 0 0,1-2 1 0 0,0 0-1 0 0,0-1 1 0 0,1 0-1 0 0,0-1 1 0 0,0-1-1 0 0,0-1 1 0 0,17 2-47 0 0,185 5-136 0 0,-153-20-1752 0 0,-45 2-1699 0 0,-2-2-4000 0 0,-11 5-2339 0 0</inkml:trace>
  <inkml:trace contextRef="#ctx0" brushRef="#br0" timeOffset="6053.345">2154 800 0 0 0,'0'0'264'0'0,"0"0"551"0"0,0 0 166 0 0,0 0 26 0 0,0 0 16 0 0,0 0 1 0 0,0 0-46 0 0,0 0-106 0 0,0 0-88 0 0,26-5-74 0 0,82-17-25 0 0,-51-3 882 0 0,-27-1-938 0 0,-2-1 0 0 0,0-1 0 0 0,-2-1 0 0 0,-1-1 0 0 0,-1-1 0 0 0,-2-2 0 0 0,14-27-629 0 0,-31 54 49 0 0,-1 0 0 0 0,1-1 0 0 0,-2 1 0 0 0,1-1 0 0 0,-1 0 0 0 0,0 0 0 0 0,0 0 0 0 0,-1 0 0 0 0,0-1 0 0 0,0 1 0 0 0,-1-1 0 0 0,0 1 0 0 0,0-1 0 0 0,-1 1 0 0 0,0-1 0 0 0,0-1-49 0 0,-1 8-48 0 0,-1 1 1 0 0,1-1-1 0 0,0 0 0 0 0,-1 0 1 0 0,1 1-1 0 0,-1-1 1 0 0,1 1-1 0 0,-1-1 0 0 0,0 1 1 0 0,1 0-1 0 0,-1 0 1 0 0,1-1-1 0 0,-1 1 0 0 0,1 0 1 0 0,-1 1-1 0 0,0-1 0 0 0,1 0 1 0 0,-1 0-1 0 0,1 1 1 0 0,-1-1-1 0 0,1 0 0 0 0,-1 1 1 0 0,1 0-1 0 0,-1-1 1 0 0,1 1-1 0 0,0 0 0 0 0,-1 0 1 0 0,1 0-1 0 0,0 0 1 0 0,-1 0-1 0 0,1 0 0 0 0,0 0 1 0 0,0 0-1 0 0,0 0 1 0 0,0 1-1 0 0,0-1 48 0 0,0 0-11 0 0,-11 10-16 0 0,-1 1 0 0 0,2 1 0 0 0,0 0 0 0 0,0 0 0 0 0,1 1 0 0 0,1 1 0 0 0,0-1 0 0 0,1 2 0 0 0,1-1 0 0 0,1 1 0 0 0,0 0 0 0 0,0 0 0 0 0,2 0 0 0 0,0 1 0 0 0,1 0 0 0 0,1 0 0 0 0,0 0 0 0 0,1 0 0 0 0,1 0 0 0 0,1 8 27 0 0,0-20 45 0 0,0 0 0 0 0,-1-1-1 0 0,2 1 1 0 0,-1-1 0 0 0,0 1-1 0 0,1-1 1 0 0,0 0 0 0 0,0 1-1 0 0,0-1 1 0 0,0 0 0 0 0,1 0-1 0 0,0-1 1 0 0,0 1 0 0 0,0 0-1 0 0,0-1 1 0 0,0 0 0 0 0,1 0 0 0 0,-1 0-1 0 0,1 0 1 0 0,0 0 0 0 0,0-1-1 0 0,0 0 1 0 0,0 0 0 0 0,0 0-1 0 0,1 0 1 0 0,-1 0 0 0 0,1-1-1 0 0,-1 0 1 0 0,1 0 0 0 0,-1 0-1 0 0,4 0-44 0 0,6 0 214 0 0,0 1-1 0 0,0-2 1 0 0,0 0-1 0 0,0-1 1 0 0,0 0-1 0 0,0-1 0 0 0,0 0 1 0 0,0-1-1 0 0,-1-1 1 0 0,1 0-214 0 0,35-17 330 0 0,-1-1 1 0 0,-1-2 0 0 0,-1-2 0 0 0,-1-3-1 0 0,-1-1 1 0 0,-2-2 0 0 0,6-8-331 0 0,-42 36 11 0 0,1 0-1 0 0,-1-1 1 0 0,0 0 0 0 0,-1 0 0 0 0,1-1-1 0 0,-1 1 1 0 0,0-1 0 0 0,0 0-1 0 0,-1-1 1 0 0,0 1 0 0 0,0-1 0 0 0,0 0-1 0 0,-1 0 1 0 0,0 0 0 0 0,0 0 0 0 0,-1 0-1 0 0,0-1 1 0 0,0 1 0 0 0,-1-1 0 0 0,0-5-11 0 0,-3 11-45 0 0,0 1 0 0 0,0-1 0 0 0,0 0 1 0 0,-1 1-1 0 0,1 0 0 0 0,0-1 1 0 0,-1 1-1 0 0,1 0 0 0 0,-1 0 0 0 0,0 0 1 0 0,1 1-1 0 0,-1-1 0 0 0,0 1 0 0 0,0-1 1 0 0,1 1-1 0 0,-1 0 0 0 0,0 0 1 0 0,0 0-1 0 0,1 0 0 0 0,-1 1 0 0 0,0-1 1 0 0,-1 1 44 0 0,-5 0-114 0 0,1-1 75 0 0,-1 1 0 0 0,0 0 1 0 0,0 1-1 0 0,1 0 0 0 0,-1 1 0 0 0,1-1 1 0 0,0 2-1 0 0,0-1 0 0 0,0 1 0 0 0,0 0 1 0 0,0 1-1 0 0,1 0 0 0 0,0 0 0 0 0,0 0 1 0 0,0 1-1 0 0,1 0 0 0 0,0 1 0 0 0,0-1 1 0 0,1 1-1 0 0,-1 0 0 0 0,1 1 0 0 0,1-1 1 0 0,-1 1-1 0 0,2 0 0 0 0,-1 0 0 0 0,1 0 1 0 0,0 1-1 0 0,0-1 0 0 0,1 1 0 0 0,1-1 1 0 0,-1 1-1 0 0,1 0 0 0 0,1 0 0 0 0,-1-1 1 0 0,2 9 38 0 0,2-11 32 0 0,0 1 0 0 0,0-1 0 0 0,1 0 1 0 0,0-1-1 0 0,0 1 0 0 0,0-1 0 0 0,1 1 0 0 0,-1-1 1 0 0,1-1-1 0 0,1 1 0 0 0,-1-1 0 0 0,0 0 0 0 0,1 0 1 0 0,0 0-1 0 0,0-1 0 0 0,0 0 0 0 0,1 0 0 0 0,-1 0 1 0 0,1-1-1 0 0,-1 0 0 0 0,1-1 0 0 0,0 1 1 0 0,0-1-1 0 0,0 0 0 0 0,-1-1 0 0 0,6 0-32 0 0,9 3 166 0 0,0-2 0 0 0,1-1 0 0 0,-1 0 1 0 0,0-1-1 0 0,1-2 0 0 0,-1 0 0 0 0,0-1 0 0 0,0-1 0 0 0,-1-1 0 0 0,1-1 0 0 0,-2-1 0 0 0,1 0 0 0 0,-1-2 0 0 0,0 0 0 0 0,2-3-166 0 0,2 1 57 0 0,-1-1-1 0 0,-1-1 0 0 0,-1 0 0 0 0,0-2 0 0 0,0 0 0 0 0,-2-2 0 0 0,0 0 0 0 0,-1 0 0 0 0,-1-2 1 0 0,-1 0-1 0 0,-1-1 0 0 0,0 0 0 0 0,9-23-56 0 0,-22 43-8 0 0,0-1-1 0 0,0 0 1 0 0,0 0 0 0 0,0 0 0 0 0,0 0-1 0 0,-1 0 1 0 0,1 0 0 0 0,-1 0-1 0 0,1-1 1 0 0,-1 1 0 0 0,0 0 0 0 0,0 0-1 0 0,0 0 1 0 0,0 0 0 0 0,0-1 0 0 0,0 1-1 0 0,-1 0 1 0 0,1 0 0 0 0,-1 0-1 0 0,1 0 1 0 0,-1 0 0 0 0,0 0 0 0 0,0 0-1 0 0,0 0 1 0 0,0 0 0 0 0,0 0 0 0 0,0 0-1 0 0,-1 1 1 0 0,1-1 0 0 0,0 0 0 0 0,-1 1-1 0 0,0-1 1 0 0,1 1 0 0 0,-1 0-1 0 0,0-1 1 0 0,0 1 0 0 0,1 0 0 0 0,-1 0-1 0 0,0 0 1 0 0,0 0 0 0 0,0 1 0 0 0,0-1-1 0 0,-1 0 1 0 0,1 1 0 0 0,0-1-1 0 0,0 1 1 0 0,0 0 0 0 0,0 0 0 0 0,-1 0-1 0 0,-1 0 9 0 0,-5 3 0 0 0,0 0 0 0 0,-1 1 0 0 0,1 0 0 0 0,1 1 0 0 0,-1 0 0 0 0,1 0 0 0 0,0 1 0 0 0,0 0 0 0 0,0 0 0 0 0,1 1 0 0 0,0 0 0 0 0,0 0 0 0 0,1 1 0 0 0,0-1 0 0 0,0 1 0 0 0,1 1 0 0 0,0-1 0 0 0,0 1 0 0 0,1 0 0 0 0,0 0 0 0 0,0 0 0 0 0,1 1 0 0 0,-1 9 0 0 0,1-13-15 0 0,0 1-1 0 0,1-1 1 0 0,0 1-1 0 0,1 0 1 0 0,-1 0-1 0 0,1 0 1 0 0,1 0-1 0 0,-1 0 1 0 0,1 0-1 0 0,0 0 1 0 0,1 0-1 0 0,0 1 1 0 0,0-1-1 0 0,0-1 1 0 0,1 1-1 0 0,0 0 1 0 0,0 0-1 0 0,1-1 1 0 0,0 1-1 0 0,0-1 1 0 0,1 0-1 0 0,-1 0 1 0 0,1 0-1 0 0,0 0 1 0 0,1-1-1 0 0,0 1 1 0 0,0-1-1 0 0,0 0 1 0 0,0-1-1 0 0,4 3 16 0 0,3 1-207 0 0,1-1 0 0 0,0 0 0 0 0,1-1 1 0 0,-1 0-1 0 0,1-1 0 0 0,1-1 0 0 0,-1 0 0 0 0,0-1 0 0 0,1 0 0 0 0,7-1 207 0 0,15 1-5160 0 0,0-2-4427 0 0,-31-1 5996 0 0</inkml:trace>
  <inkml:trace contextRef="#ctx0" brushRef="#br0" timeOffset="6418.456">1267 1124 3457 0 0,'0'0'1592'0'0,"0"0"292"0"0,33-4 230 0 0,110-14 100 0 0,-1 6 2098 0 0,0 6 0 0 0,27 8-4312 0 0,-34-1 1077 0 0,901-8-270 0 0,-963 4-1410 0 0,203-12-2487 0 0,-95-7-8650 0 0,-153 17 5404 0 0</inkml:trace>
  <inkml:trace contextRef="#ctx0" brushRef="#br0" timeOffset="7197.026">2246 1396 6689 0 0,'0'0'1263'0'0,"0"0"-157"0"0,0 0-121 0 0,0 0 36 0 0,0 0 91 0 0,0 0-6 0 0,0 0-84 0 0,0 0-91 0 0,0 0-168 0 0,0 0-181 0 0,0 0-184 0 0,0 0-147 0 0,0 0-91 0 0,-30 30-41 0 0,-92 91-7 0 0,83-68 69 0 0,39-43-114 0 0,-2-3-26 0 0,0-1 1 0 0,1 1-1 0 0,0-1 1 0 0,0 1-1 0 0,0 0 1 0 0,1-1-1 0 0,0 1 1 0 0,0 0-1 0 0,1-1 1 0 0,0 1-1 0 0,0-1 1 0 0,1 1 0 0 0,0-1-1 0 0,0 1 1 0 0,0-1-1 0 0,1 0 1 0 0,-1 0-1 0 0,2 0 1 0 0,-1 0-1 0 0,1-1 1 0 0,-1 1-1 0 0,2-1 1 0 0,3 4-42 0 0,-3-4 91 0 0,1 0-1 0 0,0-1 1 0 0,0 0 0 0 0,0-1 0 0 0,1 1 0 0 0,-1-1-1 0 0,1 0 1 0 0,0-1 0 0 0,0 0 0 0 0,0 0 0 0 0,0 0 0 0 0,0-1-1 0 0,0 0 1 0 0,0 0 0 0 0,0-1 0 0 0,0 0 0 0 0,1 0 0 0 0,-1-1-1 0 0,0 0 1 0 0,6-1-91 0 0,3-1 147 0 0,-1-1-1 0 0,0 0 0 0 0,0-1 1 0 0,0-1-1 0 0,0 0 1 0 0,-1-1-1 0 0,0 0 0 0 0,0-2 1 0 0,0 0-147 0 0,13-12 102 0 0,0-2 0 0 0,-2 0 0 0 0,-1-1 0 0 0,0-2 0 0 0,-2 0 1 0 0,-1-2-1 0 0,-2 0 0 0 0,0-1 0 0 0,-2-1 0 0 0,6-17-102 0 0,-17 36-56 0 0,-1 0-1 0 0,0 0 1 0 0,-1 0-1 0 0,0 0 1 0 0,-1-1-1 0 0,0 0 1 0 0,-1 1-1 0 0,-1-1 1 0 0,1 0 0 0 0,-2 0-1 0 0,0 0 1 0 0,0 0-1 0 0,-1 0 1 0 0,-1 0-1 0 0,0 0 1 0 0,0 0-1 0 0,-1 1 1 0 0,-1-1-1 0 0,0 1 1 0 0,0 0-1 0 0,-1 0 1 0 0,-1 0-1 0 0,0 1 1 0 0,0-1-1 0 0,-1 2 1 0 0,0-1 0 0 0,-1 1-1 0 0,0 0 1 0 0,-3-3 56 0 0,7 9-26 0 0,-1 1-1 0 0,0-1 1 0 0,1 0 0 0 0,-1 1 0 0 0,0 0 0 0 0,0 1 0 0 0,0-1 0 0 0,0 1 0 0 0,0-1 0 0 0,-1 2 0 0 0,1-1 0 0 0,0 1 0 0 0,0-1 0 0 0,-1 1 0 0 0,1 1 0 0 0,0-1 0 0 0,-1 1 0 0 0,1 0 0 0 0,0 0 0 0 0,0 0 0 0 0,0 1 0 0 0,0 0 0 0 0,0 0 0 0 0,0 0-1 0 0,0 1 1 0 0,1-1 0 0 0,-1 1 0 0 0,1 0 0 0 0,0 1 0 0 0,0-1 0 0 0,0 1 0 0 0,0-1 0 0 0,1 1 0 0 0,-3 4 26 0 0,-4 5 25 0 0,0 0 1 0 0,1 0-1 0 0,1 1 1 0 0,0 1-1 0 0,1-1 1 0 0,1 1-1 0 0,0 0 0 0 0,1 1 1 0 0,0 0-1 0 0,2-1 1 0 0,-1 1-1 0 0,2 0 1 0 0,0 1-1 0 0,2-1 0 0 0,-1 0 1 0 0,2 11-26 0 0,1-12 97 0 0,0 0 1 0 0,0 0 0 0 0,2 0-1 0 0,0-1 1 0 0,0 1 0 0 0,1-1-1 0 0,1 0 1 0 0,1 0 0 0 0,0-1-1 0 0,0 0 1 0 0,1 0 0 0 0,1-1-1 0 0,0 0 1 0 0,1 0 0 0 0,0-1-1 0 0,1-1 1 0 0,0 1 0 0 0,0-2-1 0 0,1 1 1 0 0,1-2 0 0 0,0 0-1 0 0,0 0 1 0 0,0-1 0 0 0,1-1-1 0 0,0 0 1 0 0,0-1 0 0 0,0 0-1 0 0,1-2 1 0 0,0 1 0 0 0,9 0-98 0 0,89 2 150 0 0,-87-28-3002 0 0,-17 1-7500 0 0,-9 13-370 0 0</inkml:trace>
  <inkml:trace contextRef="#ctx0" brushRef="#br0" timeOffset="7544.343">3112 1231 9850 0 0,'0'0'2799'0'0,"0"0"-1389"0"0,0 0-340 0 0,0 0 154 0 0,0 0 72 0 0,0 0-97 0 0,0 0-205 0 0,0 0-250 0 0,-15 31-243 0 0,-46 99-183 0 0,21-50-55 0 0,-9 43-97 0 0,47-119-165 0 0,0 0 0 0 0,1 1-1 0 0,-1-1 1 0 0,1 0 0 0 0,0 1 0 0 0,0-1-1 0 0,1 1 1 0 0,-1-1 0 0 0,1 1 0 0 0,0-1-1 0 0,0 1 1 0 0,1-1 0 0 0,-1 1 0 0 0,1-1 0 0 0,0 1-1 0 0,0-1 1 0 0,1 0 0 0 0,-1 0 0 0 0,1 1-1 0 0,0-1 1 0 0,0 0 0 0 0,0 0 0 0 0,1-1 0 0 0,-1 1-1 0 0,1 0 1 0 0,0-1 0 0 0,0 1 0 0 0,0-1-1 0 0,0 0 1 0 0,1 0 0 0 0,0-1 0 0 0,-1 1-1 0 0,1-1 1 0 0,0 1 0 0 0,0-1 0 0 0,0 0 0 0 0,0-1-1 0 0,1 1 0 0 0,9 0-78 0 0,-1-1-1 0 0,1 0 0 0 0,-1-1 1 0 0,0-1-1 0 0,1 0 0 0 0,-1-1 1 0 0,0-1-1 0 0,1 0 0 0 0,-1 0 1 0 0,-1-1-1 0 0,1-1 0 0 0,-1 0 0 0 0,1-1 1 0 0,-2 0-1 0 0,5-3 79 0 0,8-28-3872 0 0,-22 18-6376 0 0,-2 16 3685 0 0</inkml:trace>
  <inkml:trace contextRef="#ctx0" brushRef="#br0" timeOffset="7799.55">2705 1547 7970 0 0,'0'0'1493'0'0,"0"0"-90"0"0,0 0 187 0 0,0 0 141 0 0,0 0-104 0 0,0 0-208 0 0,0 0-213 0 0,34-4-224 0 0,111-14-220 0 0,80-25 806 0 0,9 10-1884 0 0,-135 28-7859 0 0,-76 5-3005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8.7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467 0 1416 0 0,'0'0'1173'0'0,"0"0"121"0"0,0 0 225 0 0,0 0 171 0 0,0 0-16 0 0,0 0-164 0 0,0 0-248 0 0,0 0-177 0 0,0 0-62 0 0,0 0-70 0 0,0 0-78 0 0,0 0-100 0 0,-32 19-104 0 0,-100 59-77 0 0,38 2 429 0 0,73-61-904 0 0,2 2 0 0 0,0 0-1 0 0,2 0 1 0 0,0 2 0 0 0,2 0-1 0 0,0 1 1 0 0,2 1 0 0 0,0 0 0 0 0,2 0-1 0 0,1 1 1 0 0,1 1 0 0 0,1 0-1 0 0,1 0 1 0 0,2 0 0 0 0,1 1-1 0 0,0 0 1 0 0,3 0 0 0 0,0 27-119 0 0,4-46 63 0 0,-1-1 0 0 0,1 0 0 0 0,0 0 1 0 0,1 0-1 0 0,0 0 0 0 0,0-1 0 0 0,0 1 0 0 0,1-1 1 0 0,0 0-1 0 0,1-1 0 0 0,0 1 0 0 0,0-1 0 0 0,0 0 1 0 0,0 0-1 0 0,1-1 0 0 0,0 0 0 0 0,1 0 0 0 0,-1-1 1 0 0,1 0-1 0 0,-1 0 0 0 0,1 0 0 0 0,0-1 0 0 0,1-1 1 0 0,-1 1-1 0 0,0-1 0 0 0,1-1 0 0 0,-1 1 0 0 0,1-2 1 0 0,0 1-1 0 0,-1-1 0 0 0,1 0 0 0 0,0-1 0 0 0,-1 0 1 0 0,1 0-1 0 0,-1-1 0 0 0,1 0 0 0 0,-1-1 0 0 0,0 1 1 0 0,0-2-1 0 0,0 1 0 0 0,4-4-63 0 0,0 4 84 0 0,0-1-1 0 0,0-1 1 0 0,-1 0-1 0 0,0 0 1 0 0,0-1-1 0 0,0-1 1 0 0,-1 0-1 0 0,0 0 1 0 0,0-1-1 0 0,-1 0 1 0 0,0-1-1 0 0,0 0 1 0 0,-1 0 0 0 0,0-1-1 0 0,-1 0 1 0 0,0 0-1 0 0,-1-1 1 0 0,0 0-1 0 0,0 0 1 0 0,-1-1-1 0 0,-1 1 1 0 0,0-1-1 0 0,-1 0 1 0 0,0 0-1 0 0,0-1-83 0 0,-4 8-25 0 0,1 0-1 0 0,-1 0 0 0 0,0 0 0 0 0,-1 0 0 0 0,1 0 0 0 0,-1 0 1 0 0,0 0-1 0 0,0 1 0 0 0,0-1 0 0 0,-1 1 0 0 0,1 0 0 0 0,-1-1 1 0 0,0 1-1 0 0,-1 0 0 0 0,1 1 0 0 0,-1-1 0 0 0,0 1 0 0 0,1-1 1 0 0,-1 1-1 0 0,-1 0 0 0 0,1 0 0 0 0,0 1 0 0 0,-1 0 0 0 0,1-1 0 0 0,-6 0 26 0 0,-128-29-1845 0 0,38 47-1955 0 0,43 21-6380 0 0,42-22 1298 0 0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56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51 6497 0 0,'0'0'3065'0'0,"0"0"-2443"0"0,0 0-769 0 0,0 0 15 0 0,0 0 250 0 0,0 0 347 0 0,0 0 300 0 0,0 0 166 0 0,0 0 37 0 0,0 0-66 0 0,0 34-157 0 0,-1 112-167 0 0,17 221 1545 0 0,-18-135-923 0 0,-9-172-346 0 0,11-59-577 0 0,2-7 290 0 0,17-29-456 0 0,3 2 0 0 0,0 0 0 0 0,3 1 1 0 0,0 1-1 0 0,15-12-111 0 0,-25 26-14 0 0,1 1 0 0 0,0 1 0 0 0,2 0 0 0 0,0 1 0 0 0,0 1 0 0 0,1 1 0 0 0,1 0 0 0 0,0 1 0 0 0,0 2 0 0 0,21-8 14 0 0,-37 16-5 0 0,0-1 0 0 0,0 0 0 0 0,-1 1-1 0 0,2 0 1 0 0,-1 0 0 0 0,0 0 0 0 0,0 1 0 0 0,0-1 0 0 0,0 1 0 0 0,0 0 0 0 0,0 0 0 0 0,1 1 0 0 0,-1-1 0 0 0,0 1-1 0 0,0 0 1 0 0,0 0 0 0 0,0 0 0 0 0,0 0 0 0 0,0 1 0 0 0,0 0 0 0 0,-1 0 0 0 0,1 0 0 0 0,-1 0 0 0 0,1 0-1 0 0,-1 1 1 0 0,0-1 0 0 0,1 1 0 0 0,-1 0 0 0 0,-1 0 0 0 0,1 0 0 0 0,0 1 0 0 0,-1-1 0 0 0,1 2 5 0 0,0 5 37 0 0,-1 0 0 0 0,0 0 0 0 0,0 0 0 0 0,-1 0 0 0 0,0 1 1 0 0,-1-1-1 0 0,0 1 0 0 0,-1-1 0 0 0,0 0 0 0 0,-1 1 0 0 0,0-1 1 0 0,0 0-1 0 0,-1 0 0 0 0,0 0 0 0 0,-1 0 0 0 0,0-1 0 0 0,-1 1 0 0 0,0-1 1 0 0,0 0-1 0 0,-1-1 0 0 0,0 1 0 0 0,-8 7-37 0 0,-3 3 39 0 0,-1 1-1 0 0,-1-2 1 0 0,0-1-1 0 0,-1 0 1 0 0,-1-1-1 0 0,-1-2 1 0 0,0 0-1 0 0,-17 7-38 0 0,24-13-27 0 0,-1-1-1 0 0,0 0 1 0 0,0-1-1 0 0,-1-1 1 0 0,1-1-1 0 0,-1 0 1 0 0,0-1-1 0 0,-1-1 1 0 0,1-1-1 0 0,0 0 1 0 0,-10-2 27 0 0,26 1-44 0 0,-1 0 1 0 0,1 0 0 0 0,-1 0-1 0 0,1-1 1 0 0,0 1 0 0 0,-1 0 0 0 0,1-1-1 0 0,-1 0 1 0 0,1 1 0 0 0,0-1-1 0 0,-1 0 1 0 0,1 1 0 0 0,0-1-1 0 0,0 0 1 0 0,-1 0 0 0 0,1 0 0 0 0,0 0-1 0 0,0 0 1 0 0,0-1 0 0 0,0 1-1 0 0,1 0 1 0 0,-1 0 0 0 0,0-1-1 0 0,0 1 1 0 0,1 0 0 0 0,-1-1 0 0 0,1 1-1 0 0,-1-1 1 0 0,1 1 0 0 0,-1 0-1 0 0,1-1 1 0 0,0 1 0 0 0,0-1-1 0 0,0 1 1 0 0,0-1 0 0 0,0 1 0 0 0,0-1-1 0 0,0 1 1 0 0,1-1 0 0 0,-1 1-1 0 0,0-1 1 0 0,1 1 0 0 0,-1-1-1 0 0,1 0 45 0 0,29-62-2991 0 0,49-16-7419 0 0,-61 64 4244 0 0</inkml:trace>
  <inkml:trace contextRef="#ctx0" brushRef="#br0" timeOffset="639.13">742 670 5897 0 0,'0'0'1733'0'0,"0"0"-50"0"0,0 0-11 0 0,0 0 14 0 0,0 0-95 0 0,0 0-268 0 0,0 0-243 0 0,0 0-143 0 0,0 0-127 0 0,0 0-66 0 0,0 0-64 0 0,0 0-117 0 0,0 0-96 0 0,22 11-95 0 0,70 34-51 0 0,-90-44-305 0 0,0 0-1 0 0,0 0 0 0 0,0 0 0 0 0,0-1 1 0 0,0 1-1 0 0,0 0 0 0 0,0-1 1 0 0,0 0-1 0 0,0 1 0 0 0,0-1 1 0 0,0 0-1 0 0,0 0 0 0 0,0 0 1 0 0,0 0-1 0 0,1-1 0 0 0,-1 1 0 0 0,0-1 1 0 0,0 1-1 0 0,0-1 0 0 0,0 0 1 0 0,-1 1-1 0 0,1-1 0 0 0,0 0 1 0 0,0 0-1 0 0,0 0 0 0 0,-1-1 0 0 0,1 1 1 0 0,0 0-1 0 0,-1-1 0 0 0,1 1 1 0 0,-1-1-16 0 0,6-4 76 0 0,18-10 55 0 0,-1-2 0 0 0,-1-1 0 0 0,0-1 0 0 0,-2 0 0 0 0,0-2 0 0 0,-1 0 0 0 0,-2-2 0 0 0,0 0 0 0 0,3-7-131 0 0,-21 78-413 0 0,-2-40 416 0 0,0-1 1 0 0,0 1 0 0 0,1 0 0 0 0,0 0 0 0 0,0 0 0 0 0,0 1 0 0 0,1-1 0 0 0,0 0 0 0 0,1 0 0 0 0,0 0 0 0 0,0 0-1 0 0,0 0 1 0 0,1 0 0 0 0,0 0 0 0 0,0 0 0 0 0,1-1 0 0 0,0 1 0 0 0,0-1 0 0 0,1 0 0 0 0,-1 0 0 0 0,1 0 0 0 0,1 0-1 0 0,-1 0 1 0 0,1-1 0 0 0,0 0 0 0 0,0 0 0 0 0,0 0 0 0 0,1-1 0 0 0,2 2-4 0 0,-2-3 47 0 0,1 0 0 0 0,0 0 1 0 0,0-1-1 0 0,0 0 0 0 0,0 0 0 0 0,1-1 0 0 0,-1 1 1 0 0,0-2-1 0 0,1 1 0 0 0,-1-1 0 0 0,0 0 0 0 0,1 0 1 0 0,-1-1-1 0 0,0 0 0 0 0,1-1 0 0 0,-1 0 0 0 0,0 0 1 0 0,0 0-1 0 0,0-1 0 0 0,0 0 0 0 0,-1 0 1 0 0,1 0-1 0 0,-1-1 0 0 0,0 0 0 0 0,5-4-47 0 0,29-25 178 0 0,-2-2 1 0 0,-2-1-1 0 0,-1-1 0 0 0,-1-2 0 0 0,-3-2 1 0 0,-1-1-1 0 0,-2-1 0 0 0,-2-1 1 0 0,-2-3-179 0 0,-20 40-1 0 0,7-12 1 0 0,-1-1 0 0 0,0 0 0 0 0,-1 0-1 0 0,-1-1 1 0 0,-2 0 0 0 0,0-1-1 0 0,-1 0 1 0 0,0 1 0 0 0,-2-1-1 0 0,-1-1 1 0 0,-1 1 0 0 0,-1 0 0 0 0,-1-12 0 0 0,1 35-5 0 0,-1 0 1 0 0,1-1 0 0 0,0 1 0 0 0,0 0-1 0 0,-1 0 1 0 0,1-1 0 0 0,0 1 0 0 0,-1 0-1 0 0,1-1 1 0 0,-1 1 0 0 0,1 0 0 0 0,-1-1-1 0 0,1 1 1 0 0,-1-1 0 0 0,1 1 0 0 0,-1-1-1 0 0,1 1 1 0 0,-1-1 0 0 0,0 1 0 0 0,1-1 0 0 0,-1 0-1 0 0,0 1 1 0 0,0-1 0 0 0,1 0 0 0 0,-1 1-1 0 0,0-1 1 0 0,0 0 0 0 0,1 0 0 0 0,-1 0-1 0 0,0 0 1 0 0,0 0 0 0 0,1 0 0 0 0,-1 0-1 0 0,0 0 1 0 0,0 0 0 0 0,1 0 0 0 0,-1 0-1 0 0,0-1 1 0 0,0 1 0 0 0,1 0 0 0 0,-1 0 0 0 0,0-1-1 0 0,0 1 1 0 0,1 0 0 0 0,-1-1 0 0 0,0 1-1 0 0,1-1 1 0 0,-1 1 0 0 0,1-1 0 0 0,-1 1-1 0 0,1-1 1 0 0,-1 1 0 0 0,1-1 0 0 0,-1 0-1 0 0,1 1 1 0 0,-1-1 0 0 0,1 0 0 0 0,0 1-1 0 0,-1-1 1 0 0,1 0 0 0 0,0 0 0 0 0,0 0 4 0 0,-9 33 16 0 0,2 0 0 0 0,1 0 0 0 0,1 1 1 0 0,2 0-1 0 0,1-1 0 0 0,2 1 0 0 0,2 13-16 0 0,-1 0 40 0 0,-1-11-53 0 0,2 1 0 0 0,2-1 0 0 0,1 0-1 0 0,2-1 1 0 0,1 1 0 0 0,2-1 0 0 0,1-1 0 0 0,9 18 13 0 0,4-15-1453 0 0,-23-36 984 0 0,-1 0-27 0 0,-6-19-3205 0 0,-15-9-3483 0 0,6 10-834 0 0,7 10 3784 0 0</inkml:trace>
  <inkml:trace contextRef="#ctx0" brushRef="#br0" timeOffset="884.691">1296 261 11602 0 0,'0'0'2494'0'0,"0"0"-748"0"0,0 0-568 0 0,0 0-171 0 0,0 0-55 0 0,0 0-28 0 0,0 0-81 0 0,0 0-148 0 0,0 0-161 0 0,34-6-131 0 0,108-17-105 0 0,342-47 89 0 0,-296 44-7993 0 0,-154 22-1618 0 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505 603 0 0 0,'0'0'201'0'0,"0"0"193"0"0,0 0 21 0 0,0 0-39 0 0,0 0-35 0 0,-27 28-12 0 0,-81 88-3 0 0,78-62 170 0 0,31-46-355 0 0,-2-3 9 0 0,0-1-1 0 0,0 1 0 0 0,1 0 0 0 0,-1 0 1 0 0,1 0-1 0 0,0 0 0 0 0,0-1 0 0 0,1 1 1 0 0,-1 0-1 0 0,1 0 0 0 0,0 0 0 0 0,1-1 1 0 0,-1 1-1 0 0,1 0 0 0 0,0-1 0 0 0,0 1 1 0 0,0-1-1 0 0,1 0 0 0 0,-1 0 0 0 0,1 0 1 0 0,0 0-1 0 0,0 0 0 0 0,0-1 0 0 0,1 1 1 0 0,0-1-1 0 0,-1 0 0 0 0,1 0 0 0 0,0 0 1 0 0,0-1-1 0 0,1 1 0 0 0,-1-1 0 0 0,0 0 1 0 0,1 0-1 0 0,-1 0 0 0 0,1-1 0 0 0,2 1-149 0 0,-2-2 206 0 0,1-1-1 0 0,0 0 0 0 0,0 1 1 0 0,0-2-1 0 0,0 1 0 0 0,0-1 1 0 0,-1 0-1 0 0,1 0 0 0 0,-1 0 0 0 0,1-1 1 0 0,-1 0-1 0 0,0 0 0 0 0,0 0 1 0 0,0-1-1 0 0,-1 0 0 0 0,1 0 1 0 0,-1 0-1 0 0,1-1-205 0 0,37-35 237 0 0,-2-1 0 0 0,-2-3 0 0 0,-1-1-1 0 0,-3-2 1 0 0,-2-1 0 0 0,-2-1 0 0 0,-2-2 0 0 0,10-28-237 0 0,-30 65-98 0 0,-1-1-1 0 0,-1 0 1 0 0,0 0-1 0 0,-1-1 1 0 0,0 1 0 0 0,-2-1-1 0 0,0 0 1 0 0,0 0-1 0 0,-2-1 1 0 0,0 1 0 0 0,-1 0-1 0 0,0 0 1 0 0,-2-1-1 0 0,0 1 1 0 0,0 0 0 0 0,-2 0-1 0 0,0 0 1 0 0,-1 1-1 0 0,0-1 1 0 0,-1 1 0 0 0,-1 1-1 0 0,0-1 1 0 0,-4-4 98 0 0,7 15 16 0 0,1 0 0 0 0,-1 1-1 0 0,0-1 1 0 0,0 1 0 0 0,-1 0 0 0 0,1 0 0 0 0,-1 0 0 0 0,1 0 0 0 0,-1 1 0 0 0,0 0-1 0 0,0 0 1 0 0,0 0 0 0 0,0 1 0 0 0,0 0 0 0 0,-1 0 0 0 0,1 0 0 0 0,0 0 0 0 0,0 1-1 0 0,-1 0 1 0 0,1 0 0 0 0,0 0 0 0 0,-1 1 0 0 0,1 0 0 0 0,0 0 0 0 0,0 0 0 0 0,0 1-1 0 0,0-1 1 0 0,0 1 0 0 0,0 1 0 0 0,0-1 0 0 0,0 1 0 0 0,1-1 0 0 0,-1 1 0 0 0,1 0-1 0 0,0 1 1 0 0,0-1 0 0 0,0 1 0 0 0,1 0 0 0 0,-1 0 0 0 0,1 0 0 0 0,-1 1-16 0 0,-11 14 213 0 0,2 0 1 0 0,0 1 0 0 0,1 0-1 0 0,1 1 1 0 0,1 0 0 0 0,1 0-1 0 0,1 1 1 0 0,0 0 0 0 0,2 1 0 0 0,1 0-1 0 0,1 0 1 0 0,0 0 0 0 0,2 0-1 0 0,1 1 1 0 0,1-1 0 0 0,0 1-1 0 0,4 12-213 0 0,-2-19 128 0 0,2-1-1 0 0,0 0 0 0 0,1 0 1 0 0,1 0-1 0 0,0 0 0 0 0,1-1 1 0 0,1 0-1 0 0,0 0 0 0 0,1-1 1 0 0,0 0-1 0 0,2-1 0 0 0,-1 0 1 0 0,1-1-1 0 0,1 0 0 0 0,0 0 1 0 0,1-1-1 0 0,0-1 0 0 0,1 0 1 0 0,0-1-1 0 0,1-1 0 0 0,0 0 1 0 0,0-1-1 0 0,0 0 0 0 0,1-1 1 0 0,2-1-128 0 0,96 7-280 0 0,-90-31-3492 0 0,-16 2-5438 0 0,-6 13 3285 0 0</inkml:trace>
  <inkml:trace contextRef="#ctx0" brushRef="#br0" timeOffset="802.427">988 916 3201 0 0,'0'0'1095'0'0,"0"0"-6"0"0,0 0 291 0 0,0 0 275 0 0,0 0 22 0 0,0 0-209 0 0,0 0-256 0 0,0 0-201 0 0,0 0-145 0 0,0 0-139 0 0,0 0-159 0 0,0 0-103 0 0,32-26-79 0 0,103-78-58 0 0,-67 38 286 0 0,-45 36-285 0 0,-4 7-233 0 0,-1 0 0 0 0,-1-2 1 0 0,-1 0-1 0 0,-1-1 1 0 0,-1-1-1 0 0,3-10-96 0 0,-16 36-18 0 0,1 0 0 0 0,-1-1-1 0 0,0 1 1 0 0,0-1-1 0 0,0 1 1 0 0,-1-1 0 0 0,1 0-1 0 0,0 1 1 0 0,-1-1 0 0 0,1 0-1 0 0,0 0 1 0 0,-1 1-1 0 0,0-1 1 0 0,0 0 0 0 0,1 0-1 0 0,-1 0 1 0 0,0 1 0 0 0,0-1-1 0 0,-1 0 1 0 0,1 0-1 0 0,0 0 1 0 0,-1 1 0 0 0,1-1-1 0 0,-1 0 1 0 0,1 0-1 0 0,-1 1 1 0 0,0-1 0 0 0,0 0-1 0 0,1 1 1 0 0,-1-1 0 0 0,0 1-1 0 0,-1-1 1 0 0,1 1-1 0 0,0 0 1 0 0,0-1 0 0 0,-1 1-1 0 0,1 0 1 0 0,-1 0 0 0 0,1 0-1 0 0,-1 0 1 0 0,1 0-1 0 0,-1 0 1 0 0,1 0 0 0 0,-1 1-1 0 0,0-1 1 0 0,0 0 0 0 0,1 1-1 0 0,-1 0 1 0 0,0-1-1 0 0,-1 1 19 0 0,-68 55-849 0 0,60-43 857 0 0,2-1 0 0 0,-1 2 0 0 0,2 0 0 0 0,0 0 0 0 0,0 0 0 0 0,1 1 0 0 0,1 0 0 0 0,0 0 0 0 0,1 1 0 0 0,1-1 0 0 0,0 1 0 0 0,1 0 0 0 0,0 1 0 0 0,1-1 0 0 0,1 0 0 0 0,1 1 0 0 0,0-1 0 0 0,2 11-8 0 0,0-21 76 0 0,1 1-1 0 0,-1-1 1 0 0,2 0-1 0 0,-1 0 1 0 0,0 0-1 0 0,1 0 1 0 0,0-1-1 0 0,0 1 1 0 0,0-1 0 0 0,1 0-1 0 0,0 0 1 0 0,-1-1-1 0 0,1 1 1 0 0,0-1-1 0 0,1 0 1 0 0,-1 0-1 0 0,1-1 1 0 0,-1 0 0 0 0,1 0-1 0 0,0 0 1 0 0,-1 0-1 0 0,1-1 1 0 0,0 0-1 0 0,0-1 1 0 0,0 1-1 0 0,0-1 1 0 0,0 0 0 0 0,0 0-1 0 0,1-1-75 0 0,15-3 152 0 0,-1 0 0 0 0,0-2 0 0 0,0-1 0 0 0,-1 0 0 0 0,0-1 0 0 0,0-1 0 0 0,-1-1 0 0 0,0-1 0 0 0,-1-1-1 0 0,0 0 1 0 0,-1-1 0 0 0,0-1 0 0 0,-1-1 0 0 0,10-11-152 0 0,-11 11-41 0 0,0 0 0 0 0,-1-1 0 0 0,-1 0 0 0 0,0-1 0 0 0,-1-1 0 0 0,-1 0 0 0 0,8-18 42 0 0,-18 36-31 0 0,0-1 1 0 0,-1 0 0 0 0,1 0-1 0 0,0 0 1 0 0,-1 0 0 0 0,1 0-1 0 0,-1 0 1 0 0,1 0 0 0 0,-1 0-1 0 0,1 0 1 0 0,-1 0 0 0 0,1 0-1 0 0,-1 0 1 0 0,0 0 0 0 0,0 0-1 0 0,0-1 1 0 0,0 1 0 0 0,1 0-1 0 0,-2 0 1 0 0,1 0 0 0 0,0 0 0 0 0,0 0-1 0 0,0 0 1 0 0,0-1 0 0 0,-1 1-1 0 0,1 0 1 0 0,0 0 0 0 0,-1 0-1 0 0,1 0 1 0 0,-1 0 0 0 0,1 0-1 0 0,-1 0 1 0 0,0 0 0 0 0,1 0-1 0 0,-1 1 1 0 0,0-1 0 0 0,0 0-1 0 0,0 0 1 0 0,0 0 0 0 0,1 1-1 0 0,-1-1 1 0 0,0 1 0 0 0,0-1 0 0 0,0 0-1 0 0,0 1 1 0 0,0 0 0 0 0,-1-1-1 0 0,1 1 1 0 0,0 0 0 0 0,0-1-1 0 0,0 1 1 0 0,0 0 0 0 0,0 0-1 0 0,0 0 1 0 0,-1 0 0 0 0,1 0-1 0 0,0 0 1 0 0,0 0 0 0 0,0 1-1 0 0,-1-1 30 0 0,-8 4-80 0 0,0 0-1 0 0,1 1 1 0 0,0 0-1 0 0,0 1 0 0 0,0 0 1 0 0,1 0-1 0 0,0 1 0 0 0,0 0 1 0 0,0 0-1 0 0,1 0 1 0 0,0 1-1 0 0,-2 4 81 0 0,6-9-11 0 0,-2 2 13 0 0,0 0 0 0 0,0 1 0 0 0,1 0 1 0 0,0-1-1 0 0,0 1 0 0 0,0 0 0 0 0,1 1 1 0 0,0-1-1 0 0,0 1 0 0 0,1-1 0 0 0,-1 1 1 0 0,1 0-1 0 0,1 0 0 0 0,0 0 0 0 0,0 0 1 0 0,0 0-1 0 0,0 0 0 0 0,1 0 0 0 0,1 2-2 0 0,1-5 25 0 0,0 0-1 0 0,0 0 0 0 0,1-1 1 0 0,0 1-1 0 0,-1-1 0 0 0,1 1 1 0 0,1-1-1 0 0,-1 0 0 0 0,0 0 1 0 0,1 0-1 0 0,-1-1 0 0 0,1 1 0 0 0,0-1 1 0 0,0 0-1 0 0,0 0 0 0 0,0 0 1 0 0,0 0-1 0 0,1-1 0 0 0,-1 0 1 0 0,0 0-1 0 0,1 0 0 0 0,-1 0 1 0 0,1-1-1 0 0,-1 1 0 0 0,2-1-24 0 0,19 1 121 0 0,-1-1 0 0 0,1-1 0 0 0,0-1 0 0 0,-1-1 0 0 0,0-1 0 0 0,1-1 0 0 0,-2-1 0 0 0,1-1 0 0 0,-1-2 0 0 0,0 0 0 0 0,0-1 0 0 0,-1-1 0 0 0,-1-2 0 0 0,0 0 0 0 0,-1-1 0 0 0,0-1 0 0 0,-1 0 0 0 0,-1-2 0 0 0,0 0 0 0 0,-1-1 0 0 0,1-4-121 0 0,-8 13 6 0 0,0-1-1 0 0,-1 0 1 0 0,-1 0-1 0 0,1-1 1 0 0,-2 0 0 0 0,1-1-1 0 0,-2 1 1 0 0,1-1-1 0 0,-2 0 1 0 0,0-1 0 0 0,0 0-1 0 0,-1 0 1 0 0,0 0-1 0 0,-1 0 1 0 0,1-13-6 0 0,-6 24-5 0 0,1 0 0 0 0,0 0 0 0 0,0 0 0 0 0,-1 0 0 0 0,1 1 0 0 0,-1-1 0 0 0,0 0 0 0 0,1 1 0 0 0,-1-1 1 0 0,0 1-1 0 0,0 0 0 0 0,0 0 0 0 0,0-1 0 0 0,0 1 0 0 0,0 1 0 0 0,0-1 0 0 0,-1 0 0 0 0,1 0 0 0 0,0 1 0 0 0,0-1 0 0 0,-1 1 0 0 0,1 0 0 0 0,0 0 0 0 0,0 0 0 0 0,-1 0 0 0 0,1 0 0 0 0,0 0 1 0 0,-1 0-1 0 0,1 1 0 0 0,0-1 0 0 0,0 1 0 0 0,-1 0 0 0 0,1 0 0 0 0,0 0 0 0 0,0 0 0 0 0,0 0 0 0 0,0 0 0 0 0,0 0 0 0 0,0 1 0 0 0,0-1 0 0 0,0 1 5 0 0,-12 7-27 0 0,0 1 1 0 0,1 0-1 0 0,1 1 0 0 0,-1 0 0 0 0,2 1 0 0 0,-1 0 0 0 0,2 1 1 0 0,0 0-1 0 0,0 1 0 0 0,1 0 0 0 0,1 0 0 0 0,1 1 1 0 0,0 0-1 0 0,0 0 0 0 0,2 1 0 0 0,-2 7 27 0 0,-5 101-2675 0 0,33-79-1220 0 0,3-23-1978 0 0,-19-17 3691 0 0,2 2-4155 0 0</inkml:trace>
  <inkml:trace contextRef="#ctx0" brushRef="#br0" timeOffset="1147.458">1 1100 1792 0 0,'0'0'2069'0'0,"0"0"-477"0"0,34-4 267 0 0,112-12 411 0 0,-69 8 165 0 0,166-18 3496 0 0,101-2-1801 0 0,366-5-1831 0 0,-313 15-2479 0 0,-195 6-2759 0 0,-151 9-146 0 0,-19-1-4111 0 0,-20 1-3541 0 0</inkml:trace>
  <inkml:trace contextRef="#ctx0" brushRef="#br0" timeOffset="1829.625">479 1549 2320 0 0,'0'0'2261'0'0,"0"0"-883"0"0,0 0-222 0 0,0 0 49 0 0,0 0 62 0 0,0 0-42 0 0,0 0-166 0 0,0 0-205 0 0,0 0-181 0 0,0 0-168 0 0,0 0-122 0 0,-30 28-75 0 0,-95 89-15 0 0,81-62 199 0 0,41-45-302 0 0,1-7-117 0 0,0-1-1 0 0,1 1 1 0 0,-1 0 0 0 0,1 1 0 0 0,-1-1 0 0 0,1 0 0 0 0,0 0-1 0 0,0 0 1 0 0,1 1 0 0 0,-1-1 0 0 0,1 1 0 0 0,0-1 0 0 0,-1 0 0 0 0,2 1-1 0 0,-1-1 1 0 0,0 0 0 0 0,1 1 0 0 0,-1-1 0 0 0,1 1 0 0 0,0-1 0 0 0,0 0-1 0 0,0 0 1 0 0,0 0 0 0 0,1 0 0 0 0,0 0 0 0 0,-1 0 0 0 0,1 0 0 0 0,0 0-1 0 0,0 0 1 0 0,0-1 0 0 0,1 1 0 0 0,-1-1 0 0 0,1 0 0 0 0,-1 0 0 0 0,1 0-1 0 0,0 0 1 0 0,0 0 0 0 0,0 0 0 0 0,0-1 0 0 0,0 1 0 0 0,0-1-1 0 0,0 0 1 0 0,2 1-73 0 0,9 0 188 0 0,-1 1 0 0 0,1-2 0 0 0,-1 0 0 0 0,1 0-1 0 0,0-1 1 0 0,0-1 0 0 0,-1 0 0 0 0,1-1 0 0 0,-1 0 0 0 0,0-2-1 0 0,1 1 1 0 0,-1-1 0 0 0,-1-1 0 0 0,1-1 0 0 0,-1 1-1 0 0,1-2 1 0 0,-2 0 0 0 0,1 0 0 0 0,-1-1 0 0 0,7-7-188 0 0,16-15 220 0 0,-1-1 0 0 0,-1-2 0 0 0,-2-1 0 0 0,-1-1 0 0 0,13-24-220 0 0,-23 33 1 0 0,-2-1 0 0 0,-1 0 0 0 0,-2-1 0 0 0,0-1 0 0 0,-2 0 0 0 0,-1 0 0 0 0,-1-2 0 0 0,-1-1-1 0 0,-6 19-82 0 0,0 0 0 0 0,-1 0 0 0 0,-1 0 0 0 0,0 0-1 0 0,0 0 1 0 0,-2 0 0 0 0,1 0 0 0 0,-2 0 0 0 0,0 0 0 0 0,0 0 0 0 0,-1 1-1 0 0,-1-1 1 0 0,0 1 0 0 0,0-1 0 0 0,-1 1 0 0 0,-1 1 0 0 0,0-1 0 0 0,-1 1-1 0 0,0 0 1 0 0,-6-6 82 0 0,7 12-6 0 0,0 0 0 0 0,0 0 0 0 0,-1 0 0 0 0,0 1 1 0 0,0 0-1 0 0,0 1 0 0 0,0-1 0 0 0,-1 2 0 0 0,1-1 0 0 0,-1 1 0 0 0,0 0 0 0 0,0 0 0 0 0,0 1 0 0 0,0 0 0 0 0,0 0 0 0 0,0 1 0 0 0,0 0 0 0 0,0 1 0 0 0,0 0 0 0 0,0 0 0 0 0,0 0 0 0 0,1 1 0 0 0,-1 0 0 0 0,0 1 0 0 0,1 0 0 0 0,-1 0 0 0 0,1 0 0 0 0,0 1 0 0 0,0 0 0 0 0,1 1 0 0 0,-1 0 0 0 0,1 0 0 0 0,0 0 0 0 0,0 0 1 0 0,0 1-1 0 0,1 0 0 0 0,0 0 0 0 0,0 1 6 0 0,-4 3 51 0 0,0 1 0 0 0,0 0 0 0 0,1 1 0 0 0,1 0 0 0 0,0 0 0 0 0,0 0 0 0 0,1 1 0 0 0,1 0 0 0 0,0 1 0 0 0,1-1 0 0 0,0 1 0 0 0,1-1 0 0 0,1 1 0 0 0,0 0 0 0 0,1 0 0 0 0,0 0 0 0 0,2 0 0 0 0,-1 0 0 0 0,1 0 0 0 0,1 0 0 0 0,1 0 0 0 0,0 0 0 0 0,1-1 0 0 0,0 1 0 0 0,1-1 0 0 0,0 0 0 0 0,1 0 0 0 0,1 0-51 0 0,6 4 98 0 0,1 0 0 0 0,0-1 0 0 0,1-1 0 0 0,1 0 0 0 0,1-1 0 0 0,0-1 0 0 0,0-1 0 0 0,1 0 0 0 0,1-1 0 0 0,0-1 0 0 0,0-1 0 0 0,1-1 0 0 0,0 0 0 0 0,0-2 0 0 0,1 0 0 0 0,0-1 0 0 0,0-1 0 0 0,14 0-98 0 0,69 3-703 0 0,-82-7-4510 0 0,1 0-5079 0 0,-23 0 1611 0 0</inkml:trace>
  <inkml:trace contextRef="#ctx0" brushRef="#br0" timeOffset="2362.39">1374 1177 6729 0 0,'0'0'1900'0'0,"0"0"-164"0"0,0 0-92 0 0,0 0-53 0 0,0 0-182 0 0,0 0-251 0 0,0 0-251 0 0,0 0-191 0 0,0 0-95 0 0,0 0-57 0 0,0 0-36 0 0,0 0-40 0 0,0 0-68 0 0,-1 15-63 0 0,-2 51-69 0 0,-32 40 201 0 0,21-75-445 0 0,-94 181-134 0 0,104-204 93 0 0,1-1 0 0 0,0 1 1 0 0,0 0-1 0 0,1 0 0 0 0,0 1 0 0 0,0-1 0 0 0,1 0 0 0 0,0 1 0 0 0,1-1 0 0 0,0 0 0 0 0,0 1 1 0 0,0 0-4 0 0,3-5 19 0 0,0-1 0 0 0,0 1 0 0 0,0-1 0 0 0,0 0 0 0 0,0 0 0 0 0,1 0 0 0 0,-1-1 0 0 0,1 1 0 0 0,0-1 0 0 0,0 1 0 0 0,0-1 0 0 0,0-1 0 0 0,0 1 0 0 0,0 0 0 0 0,1-1 0 0 0,-1 0 0 0 0,0 0 0 0 0,1 0 0 0 0,-1-1 0 0 0,2 1-19 0 0,22 4 115 0 0,1-2 1 0 0,0-1-1 0 0,-1 0 0 0 0,1-3 1 0 0,0 0-1 0 0,0-2 1 0 0,-1-1-1 0 0,1-1 0 0 0,-1-1 1 0 0,-1-2-1 0 0,4-2-115 0 0,-2-13-990 0 0,-26 12-2191 0 0,-4-2-3871 0 0,0 12-1030 0 0</inkml:trace>
  <inkml:trace contextRef="#ctx0" brushRef="#br0" timeOffset="2544.591">1028 1527 5905 0 0,'0'0'2193'0'0,"0"0"-929"0"0,0 0-264 0 0,0 0-8 0 0,0 0-111 0 0,0 0-145 0 0,195-8-80 0 0,-162 5-56 0 0,0-5-88 0 0,1 5-160 0 0,-1-5-200 0 0,-2 1-280 0 0,-3 0-496 0 0,-4-1-712 0 0,-1 1-1129 0 0,-8 3-1696 0 0,-7 0-2368 0 0</inkml:trace>
  <inkml:trace contextRef="#ctx0" brushRef="#br0" timeOffset="3396.921">606 798 0 0 0,'0'0'352'0'0,"0"-3"1958"0"0,-101 79 3370 0 0,94-69-5577 0 0,0 0 0 0 0,0 0 1 0 0,-1-1-1 0 0,1-1 1 0 0,-1 1-1 0 0,0-1 0 0 0,-1 0 1 0 0,1-1-1 0 0,-1 0 0 0 0,0-1 1 0 0,0 1-1 0 0,-8 0-103 0 0,15-3 74 0 0,-1-1 0 0 0,0 1 0 0 0,0-1 1 0 0,0 0-1 0 0,0 0 0 0 0,1 0 0 0 0,-1 0 0 0 0,0-1 0 0 0,0 1 0 0 0,0-1 0 0 0,1 0 0 0 0,-1 1 1 0 0,0-1-1 0 0,1 0 0 0 0,-1-1 0 0 0,1 1 0 0 0,-1 0 0 0 0,1-1 0 0 0,-1 0 0 0 0,1 1 1 0 0,0-1-1 0 0,0 0 0 0 0,0 0 0 0 0,0 0 0 0 0,0 0 0 0 0,1-1 0 0 0,-1 1 0 0 0,0 0 1 0 0,1-1-1 0 0,0 1 0 0 0,-1-1 0 0 0,1 1 0 0 0,0-1 0 0 0,1 0 0 0 0,-1 0 0 0 0,0 1 0 0 0,1-1 1 0 0,-1 0-1 0 0,1 0 0 0 0,0 0 0 0 0,0 1 0 0 0,0-1 0 0 0,0 0 0 0 0,1 0 0 0 0,0-2-74 0 0,1 0 50 0 0,0-1 0 0 0,0 0 0 0 0,1 1-1 0 0,0 0 1 0 0,0-1 0 0 0,0 1-1 0 0,1 0 1 0 0,-1 1 0 0 0,1-1 0 0 0,1 1-1 0 0,-1-1 1 0 0,0 1 0 0 0,1 1 0 0 0,0-1-1 0 0,0 1 1 0 0,0-1 0 0 0,0 1-1 0 0,1 1 1 0 0,-1-1 0 0 0,6-1-50 0 0,9-7 39 0 0,58-32 277 0 0,-20 13-2626 0 0,-20 7-5537 0 0,-34 19 3737 0 0</inkml:trace>
  <inkml:trace contextRef="#ctx0" brushRef="#br0" timeOffset="4600.745">2399 986 3001 0 0,'0'0'530'0'0,"0"0"-214"0"0,0 0 1 0 0,0 0 307 0 0,0 0 408 0 0,0 0 295 0 0,0 0 104 0 0,0 0-84 0 0,0 0-194 0 0,0 0-187 0 0,0 0-203 0 0,0 0-130 0 0,0 0-70 0 0,37-6-35 0 0,113-18 20 0 0,-20-5 886 0 0,44-11-698 0 0,-154 40-3031 0 0,-37 14-7527 0 0,8-10 4690 0 0</inkml:trace>
  <inkml:trace contextRef="#ctx0" brushRef="#br0" timeOffset="4850.127">2501 1206 3673 0 0,'0'0'972'0'0,"0"0"-193"0"0,0 0 328 0 0,0 0 437 0 0,0 0 223 0 0,0 0 23 0 0,0 0-214 0 0,0 0-297 0 0,0 0-307 0 0,0 0-280 0 0,35-4-219 0 0,111-19-169 0 0,-35-5-16 0 0,3-4-106 0 0,-24 7-2358 0 0,-30 9-4112 0 0,-42 12-2646 0 0</inkml:trace>
  <inkml:trace contextRef="#ctx0" brushRef="#br0" timeOffset="34725.576">3741 665 0 0 0,'0'0'313'0'0,"0"0"572"0"0,0 0 85 0 0,0 0-88 0 0,0 0-86 0 0,0 0-72 0 0,0 0-85 0 0,0 0-93 0 0,-10 1-84 0 0,-31 6-38 0 0,1 29 1117 0 0,30-23-1324 0 0,0 0 0 0 0,1 1 0 0 0,1 0 0 0 0,0 0 0 0 0,1 1 0 0 0,1 0 0 0 0,0 0 0 0 0,1 0 0 0 0,1 1 0 0 0,0 0 0 0 0,1 0 0 0 0,1 0 0 0 0,0 0 0 0 0,1 0 0 0 0,1 2-217 0 0,-1-15 61 0 0,0 0 1 0 0,1 0-1 0 0,-1 0 0 0 0,1 1 1 0 0,0-1-1 0 0,0 0 0 0 0,0 0 1 0 0,1 0-1 0 0,-1 0 0 0 0,1 0 1 0 0,-1 0-1 0 0,1 0 0 0 0,0 0 0 0 0,0 0 1 0 0,0 0-1 0 0,1 0 0 0 0,-1 0 1 0 0,1 0-1 0 0,-1-1 0 0 0,1 1 1 0 0,0-1-1 0 0,0 1 0 0 0,0-1 1 0 0,1 0-1 0 0,-1 0 0 0 0,0 0 0 0 0,1 0 1 0 0,-1 0-1 0 0,1-1 0 0 0,0 1 1 0 0,0-1-1 0 0,-1 1 0 0 0,1-1 1 0 0,0 0-1 0 0,0 0 0 0 0,1 0-61 0 0,7-1 212 0 0,0 0-1 0 0,0 0 1 0 0,1-1-1 0 0,-1-1 1 0 0,0 1-1 0 0,0-2 1 0 0,0 0-1 0 0,-1 0 0 0 0,1-1 1 0 0,-1 0-1 0 0,1-1 1 0 0,-1 0-1 0 0,-1-1 1 0 0,1 0-1 0 0,-1 0 1 0 0,0-1-1 0 0,0 0 1 0 0,-1-1-1 0 0,3-3-211 0 0,12-7 170 0 0,8-6-34 0 0,0-1 1 0 0,-2-2-1 0 0,-1-1 0 0 0,-2-1 1 0 0,0-1-1 0 0,-2-2 0 0 0,-2 0 1 0 0,0-1-1 0 0,-3-2 0 0 0,0 0 1 0 0,-3-1-1 0 0,10-28-136 0 0,-21 45-38 0 0,0 1 0 0 0,-1 0 0 0 0,-1-1 0 0 0,0 0 0 0 0,-2 0 0 0 0,0 0 0 0 0,-1 0 0 0 0,-1 1 0 0 0,-1-1 0 0 0,0 0 0 0 0,-1 0 0 0 0,-2 1 0 0 0,0 0 0 0 0,-3-7 38 0 0,6 20-60 0 0,0 0-1 0 0,0 0 0 0 0,-1 0 1 0 0,0 0-1 0 0,0 0 1 0 0,0 1-1 0 0,-1-1 1 0 0,1 1-1 0 0,-1 0 1 0 0,0 0-1 0 0,-1 1 1 0 0,1-1-1 0 0,0 1 1 0 0,-1 0-1 0 0,0 0 0 0 0,0 0 1 0 0,0 0-1 0 0,0 1 1 0 0,0 0-1 0 0,-1 0 1 0 0,1 1-1 0 0,0-1 1 0 0,-1 1-1 0 0,1 0 1 0 0,-1 1-1 0 0,0-1 0 0 0,1 1 1 0 0,-1 0-1 0 0,1 1 1 0 0,-1-1-1 0 0,0 1 1 0 0,1 0-1 0 0,-1 0 1 0 0,1 1-1 0 0,0 0 1 0 0,0 0-1 0 0,-1 0 1 0 0,1 1 60 0 0,-10 8-9 0 0,1 1 1 0 0,0 0 0 0 0,0 1 0 0 0,1 1 0 0 0,1 0 0 0 0,1 1 0 0 0,0 0 0 0 0,1 1 0 0 0,0 0 0 0 0,1 1 0 0 0,1-1 0 0 0,1 2 0 0 0,0-1 0 0 0,1 1 0 0 0,1 0-1 0 0,1 0 1 0 0,1 1 0 0 0,0-1 0 0 0,1 1 0 0 0,1 17 8 0 0,-1-21 40 0 0,1-1 0 0 0,0 1 0 0 0,2 0 0 0 0,-1 0 1 0 0,2 0-1 0 0,0 0 0 0 0,1-1 0 0 0,0 1 0 0 0,1-1 0 0 0,1 0 0 0 0,0 0 0 0 0,1 0 0 0 0,0-1 0 0 0,1 0 0 0 0,1 0 0 0 0,0-1 0 0 0,0 1 1 0 0,2-2-1 0 0,-1 1 0 0 0,9 6-40 0 0,-3-6 33 0 0,2 0 1 0 0,-1-1-1 0 0,1-1 1 0 0,1 0-1 0 0,0-2 1 0 0,0 0-1 0 0,1 0 1 0 0,0-2-1 0 0,6 1-33 0 0,72-3-2715 0 0,-72-11-4009 0 0,-18 3-1414 0 0</inkml:trace>
  <inkml:trace contextRef="#ctx0" brushRef="#br0" timeOffset="35523.009">4281 853 8 0 0,'0'0'3817'0'0,"0"0"-1929"0"0,0 0-235 0 0,0 0 192 0 0,0 0-40 0 0,0 0-260 0 0,0 0-284 0 0,0 0-225 0 0,0 0-159 0 0,0 0-130 0 0,0 0-147 0 0,31-14-140 0 0,98-46-93 0 0,-63 11 165 0 0,14-39 66 0 0,20-62-696 0 0,-97 145 14 0 0,0-1-1 0 0,-1 1 1 0 0,1-1-1 0 0,-1 0 0 0 0,-1 0 1 0 0,1 0-1 0 0,-1 0 1 0 0,0 0-1 0 0,0 0 0 0 0,0 0 1 0 0,-1-1-1 0 0,0 1 1 0 0,-1 0-1 0 0,1-2 85 0 0,-39 8-2098 0 0,28 9 2014 0 0,1 0-1 0 0,0 0 1 0 0,1 1-1 0 0,-1 0 1 0 0,2 0 0 0 0,0 1-1 0 0,0 1 1 0 0,1-1-1 0 0,0 1 1 0 0,1 0-1 0 0,0 1 1 0 0,1-1-1 0 0,0 1 1 0 0,1 0-1 0 0,-1 11 85 0 0,2-11 44 0 0,0 0-1 0 0,1-1 0 0 0,0 2 1 0 0,1-1-1 0 0,1 0 0 0 0,0 0 1 0 0,1 0-1 0 0,2 12-43 0 0,0-19 123 0 0,0 0 0 0 0,1-1 0 0 0,0 1 0 0 0,0-1 0 0 0,0 0-1 0 0,0 0 1 0 0,1 0 0 0 0,0 0 0 0 0,0-1 0 0 0,1 0 0 0 0,-1 0 0 0 0,1 0-1 0 0,0-1 1 0 0,0 0 0 0 0,0 0 0 0 0,0 0 0 0 0,0-1 0 0 0,1 0 0 0 0,-1 0 0 0 0,1-1-1 0 0,-1 1 1 0 0,1-2 0 0 0,0 1 0 0 0,-1-1 0 0 0,1 0 0 0 0,0 0 0 0 0,-1 0 0 0 0,1-1-1 0 0,0 0 1 0 0,5-2-123 0 0,-1 0 43 0 0,0-1 0 0 0,0 0 0 0 0,0 0 0 0 0,0-1-1 0 0,-1-1 1 0 0,0 1 0 0 0,0-2 0 0 0,0 0 0 0 0,-1 0 0 0 0,0 0 0 0 0,-1-1-1 0 0,1 0 1 0 0,-2-1 0 0 0,1 0 0 0 0,-1 0 0 0 0,5-9-43 0 0,-6 10-101 0 0,-1 0 0 0 0,0 0 0 0 0,0 0 0 0 0,-1-1 0 0 0,0 1 0 0 0,0-1 0 0 0,-1 0 0 0 0,-1 0 1 0 0,1 0-1 0 0,-1-1 0 0 0,-1 1 0 0 0,1-6 101 0 0,-27 27-2553 0 0,20-4 2437 0 0,1 1 0 0 0,-1-1 0 0 0,1 1 0 0 0,0 0 0 0 0,1 0-1 0 0,0 1 1 0 0,1-1 0 0 0,0 1 0 0 0,0-1 0 0 0,1 1 0 0 0,0 7 116 0 0,1-14 10 0 0,1 0 1 0 0,-1 0 0 0 0,1 0-1 0 0,0-1 1 0 0,-1 1 0 0 0,1 0 0 0 0,1 0-1 0 0,-1-1 1 0 0,0 1 0 0 0,1-1-1 0 0,-1 1 1 0 0,1-1 0 0 0,0 0 0 0 0,0 1-1 0 0,0-1 1 0 0,0 0 0 0 0,0 0-1 0 0,0 0 1 0 0,0-1 0 0 0,1 1 0 0 0,-1 0-1 0 0,1-1 1 0 0,-1 1 0 0 0,1-1-1 0 0,0 0 1 0 0,0 0 0 0 0,-1 0-1 0 0,1-1 1 0 0,1 1-11 0 0,87 12 1155 0 0,-75-15-1009 0 0,0 1 0 0 0,0-2 0 0 0,-1 0 0 0 0,1-1 0 0 0,-1-1 0 0 0,0 0 0 0 0,0-1 0 0 0,-1-1-1 0 0,1 0 1 0 0,-1-1 0 0 0,-1 0 0 0 0,0-1 0 0 0,0-1 0 0 0,-1 0 0 0 0,0-1 0 0 0,0 0 0 0 0,-1 0 0 0 0,-1-1 0 0 0,0-1-1 0 0,-1 0 1 0 0,0 0 0 0 0,-1-1 0 0 0,0 0 0 0 0,-1-1 0 0 0,-1 1 0 0 0,-1-1 0 0 0,4-13-146 0 0,-8 26 9 0 0,1 0 1 0 0,-1 0 0 0 0,0 0-1 0 0,0 0 1 0 0,0 0 0 0 0,-1 0-1 0 0,1 0 1 0 0,0 0-1 0 0,-1 0 1 0 0,1 0 0 0 0,-1-1-1 0 0,0 1 1 0 0,0 0-1 0 0,0 0 1 0 0,0 0 0 0 0,0-1-1 0 0,0 1 1 0 0,0 0 0 0 0,-1 0-1 0 0,1 0 1 0 0,-1 0-1 0 0,0-1 1 0 0,0 1 0 0 0,0 0-1 0 0,0 0 1 0 0,0 0 0 0 0,0 1-1 0 0,0-1 1 0 0,0 0-1 0 0,-1 0 1 0 0,1 1 0 0 0,-1-1-1 0 0,1 1 1 0 0,-1-1-1 0 0,0 1 1 0 0,0-1 0 0 0,1 1-1 0 0,-1 0 1 0 0,0 0 0 0 0,0 0-1 0 0,0 0 1 0 0,0 0-1 0 0,-1 1 1 0 0,1-1 0 0 0,0 1-1 0 0,0-1 1 0 0,-1 1-10 0 0,-3 3-41 0 0,0 1 0 0 0,0 0 0 0 0,0 0 0 0 0,1 0 0 0 0,-1 1 0 0 0,1 0 0 0 0,0 0 1 0 0,1 1-1 0 0,-1-1 0 0 0,1 1 0 0 0,0 0 0 0 0,1 0 0 0 0,-1 0 0 0 0,1 0 0 0 0,0 1 0 0 0,1-1 0 0 0,-1 1 0 0 0,1 0 0 0 0,0 4 41 0 0,-1-5-123 0 0,1 0 0 0 0,0-1 0 0 0,0 1 0 0 0,0 0 0 0 0,1 0 0 0 0,0 0 0 0 0,0 1 0 0 0,0-1 0 0 0,1 0 0 0 0,0 0 0 0 0,0 0 0 0 0,1 0 0 0 0,0 1 0 0 0,0-1 0 0 0,0 0 0 0 0,1 0 0 0 0,-1 0 0 0 0,2-1 0 0 0,-1 1 0 0 0,1 0 0 0 0,-1-1 0 0 0,1 1 0 0 0,1-1-1 0 0,-1 0 1 0 0,1 0 0 0 0,0 0 0 0 0,1 0 123 0 0,58 30-3624 0 0,-20-18-3573 0 0,-34-13 2191 0 0</inkml:trace>
  <inkml:trace contextRef="#ctx0" brushRef="#br0" timeOffset="35822.666">3515 1114 4033 0 0,'0'0'1397'0'0,"0"0"158"0"0,32 0 227 0 0,105 0 180 0 0,166-18 4967 0 0,-28-22-3655 0 0,-57 6-1951 0 0,444-34-1210 0 0,-520 61-3979 0 0,0 5-3594 0 0,-118 2-3246 0 0</inkml:trace>
  <inkml:trace contextRef="#ctx0" brushRef="#br0" timeOffset="36512.496">3926 1416 3977 0 0,'0'0'1790'0'0,"0"0"-467"0"0,0 0-14 0 0,0 0 67 0 0,0 0-65 0 0,0 0-193 0 0,0 0-217 0 0,0 0-158 0 0,0 0-119 0 0,0 0-122 0 0,0 0-162 0 0,-31 25-144 0 0,-95 77-84 0 0,123-100-107 0 0,0-1 0 0 0,1 1 0 0 0,-1 0 0 0 0,0 0 0 0 0,1 0-1 0 0,0 0 1 0 0,-1 0 0 0 0,1 0 0 0 0,0 1 0 0 0,0-1 0 0 0,0 1 0 0 0,0-1 0 0 0,1 1 0 0 0,-1 0 0 0 0,1 0-1 0 0,-1 0 1 0 0,1 0 0 0 0,0 0 0 0 0,0 0 0 0 0,1 0 0 0 0,-1 0 0 0 0,0 0 0 0 0,1 0 0 0 0,0 1-5 0 0,0 8 30 0 0,-2-5 40 0 0,0 0 1 0 0,1 0-1 0 0,0 1 0 0 0,1-1 1 0 0,-1 0-1 0 0,2 0 0 0 0,-1 1 1 0 0,1-1-1 0 0,0 0 0 0 0,0 0 1 0 0,1 1-1 0 0,0-1 0 0 0,0 0 1 0 0,0-1-1 0 0,1 1 0 0 0,0 0 1 0 0,1-1-1 0 0,-1 1 0 0 0,1-1 1 0 0,1 0-1 0 0,-1-1 0 0 0,1 1 1 0 0,0-1-1 0 0,0 1 0 0 0,1-2 1 0 0,-1 1-1 0 0,1 0 0 0 0,0-1 1 0 0,0 0-1 0 0,1-1 0 0 0,-1 0 1 0 0,1 1-1 0 0,0-2 0 0 0,2 1-70 0 0,1-1 139 0 0,2 0-1 0 0,-1-1 0 0 0,0 0 0 0 0,0-1 1 0 0,0 0-1 0 0,0-1 0 0 0,0 0 1 0 0,0-1-1 0 0,0 0 0 0 0,0-1 1 0 0,0 0-1 0 0,-1-1 0 0 0,1 0 1 0 0,-1-1-1 0 0,0 0 0 0 0,-1 0 1 0 0,1-1-1 0 0,-1 0 0 0 0,3-3-138 0 0,15-12 137 0 0,-1-2 1 0 0,-1 0-1 0 0,-1-2 0 0 0,-1 0 0 0 0,13-21-137 0 0,-20 28-95 0 0,-1-1 0 0 0,-1-1-1 0 0,0 0 1 0 0,-2-1 0 0 0,-1-1 0 0 0,0 0-1 0 0,-2 0 1 0 0,0-1 0 0 0,-2 0 0 0 0,0-1-1 0 0,-2 1 1 0 0,-1-1 0 0 0,0 0-1 0 0,-2-1 1 0 0,-1 1 0 0 0,-1-19 95 0 0,0 37-53 0 0,-1 0 0 0 0,0 0 0 0 0,0 0 0 0 0,0 0 0 0 0,-1 1 0 0 0,0-1 0 0 0,0 1 0 0 0,0-1 0 0 0,-1 1 0 0 0,0 0 0 0 0,0-1-1 0 0,0 1 1 0 0,0 1 0 0 0,-1-1 0 0 0,0 0 0 0 0,0 1 0 0 0,0 0 0 0 0,-1 0 0 0 0,1 0 0 0 0,-1 1 0 0 0,0-1 0 0 0,0 1 0 0 0,0 0 0 0 0,0 1 0 0 0,-1-1 0 0 0,-4-1 53 0 0,4 4-13 0 0,0 0-1 0 0,0 1 1 0 0,0-1 0 0 0,0 1 0 0 0,0 0-1 0 0,0 1 1 0 0,0-1 0 0 0,0 1-1 0 0,1 1 1 0 0,-1-1 0 0 0,1 1 0 0 0,-1-1-1 0 0,1 2 1 0 0,0-1 0 0 0,0 1-1 0 0,1-1 1 0 0,-1 1 0 0 0,1 0 0 0 0,-1 1-1 0 0,1-1 1 0 0,1 1 0 0 0,-1 0-1 0 0,1 0 1 0 0,0 0 0 0 0,-1 1 13 0 0,-7 13 55 0 0,1 0 0 0 0,1 0 0 0 0,0 1 0 0 0,2 1 0 0 0,0-1 0 0 0,1 1 1 0 0,1 0-1 0 0,1 0 0 0 0,1 1 0 0 0,1-1 0 0 0,1 1 0 0 0,0 0 0 0 0,3 10-55 0 0,-1-22-17 0 0,0-1 0 0 0,1 1 1 0 0,0-1-1 0 0,0 0 0 0 0,1 0 0 0 0,0 0 0 0 0,1 0 1 0 0,0 0-1 0 0,0 0 0 0 0,1-1 0 0 0,0 0 0 0 0,1 0 0 0 0,-1-1 1 0 0,1 1-1 0 0,1-1 0 0 0,0 0 0 0 0,0-1 0 0 0,0 0 1 0 0,1 0-1 0 0,-1 0 0 0 0,1-1 0 0 0,1 0 0 0 0,-1-1 1 0 0,1 0-1 0 0,0 0 0 0 0,0-1 0 0 0,0 0 0 0 0,0 0 1 0 0,0-1-1 0 0,1 0 0 0 0,-1-1 0 0 0,1 0 0 0 0,4-1 17 0 0,-2 0-220 0 0,88-15-5092 0 0,-53-6-2652 0 0,-31 13 3059 0 0</inkml:trace>
  <inkml:trace contextRef="#ctx0" brushRef="#br0" timeOffset="36807.412">4631 1214 4513 0 0,'0'0'2543'0'0,"0"0"-1411"0"0,0 0-319 0 0,0 0 113 0 0,0 0 109 0 0,0 0 8 0 0,0 0-73 0 0,-16 32-127 0 0,-49 103-183 0 0,41-60 17 0 0,24-63-594 0 0,-1-4-21 0 0,0 0 1 0 0,0-1 0 0 0,1 1-1 0 0,0 0 1 0 0,0-1-1 0 0,1 1 1 0 0,0 0-1 0 0,0-1 1 0 0,1 1-1 0 0,0-1 1 0 0,1 1 0 0 0,-1-1-1 0 0,1 0 1 0 0,1 0-1 0 0,-1 0 1 0 0,1-1-1 0 0,0 1 1 0 0,1-1-1 0 0,0 0 1 0 0,-1 0 0 0 0,3 1-63 0 0,2-1 153 0 0,1 0 1 0 0,0-1-1 0 0,0 0 1 0 0,0 0-1 0 0,1-1 1 0 0,0 0-1 0 0,0-1 1 0 0,0-1-1 0 0,0 1 1 0 0,0-2-1 0 0,1 0 1 0 0,-1 0-1 0 0,0-1 1 0 0,1 0-1 0 0,-1-1 1 0 0,0 0-1 0 0,1-1 1 0 0,-1 0-1 0 0,0-1 1 0 0,0 0-1 0 0,0-1 1 0 0,-1 0 0 0 0,1 0-1 0 0,-1-1 1 0 0,0-1-1 0 0,2-1-153 0 0,-3 1-64 0 0,1 0-1 0 0,-1 0 1 0 0,-1-1-1 0 0,1 0 1 0 0,-1 0-1 0 0,0-1 1 0 0,-1 0 0 0 0,0-1-1 0 0,0 0 1 0 0,-1 0-1 0 0,0 0 1 0 0,0-1-1 0 0,-1 1 1 0 0,0-1-1 0 0,-1-1 1 0 0,0 1 0 0 0,-1-1-1 0 0,0 1 1 0 0,-1-1-1 0 0,0 0 1 0 0,-1 0-1 0 0,0 0 1 0 0,0 0 0 0 0,-1 0-1 0 0,-1-8 65 0 0,-20-14-3669 0 0,3 16-2512 0 0,6 8-2901 0 0</inkml:trace>
  <inkml:trace contextRef="#ctx0" brushRef="#br0" timeOffset="37089.41">4441 1541 1064 0 0,'0'0'1961'0'0,"0"0"256"0"0,0 0 319 0 0,0 0 35 0 0,0 0-300 0 0,0 0-376 0 0,0 0-371 0 0,0 0-306 0 0,0 0-226 0 0,32-7-204 0 0,100-27-182 0 0,15-5 1601 0 0,-82 38-1265 0 0,5 35-273 0 0,-57-29-899 0 0,1-2-1 0 0,0 0 1 0 0,-1 0-1 0 0,1-1 1 0 0,0-1-1 0 0,0 0 1 0 0,0-1-1 0 0,0 0 1 0 0,1-2-1 0 0,-2 1 1 0 0,10-3 230 0 0,8-4-4040 0 0,-17 3-844 0 0,-8 3 1592 0 0,5-2-5418 0 0</inkml:trace>
  <inkml:trace contextRef="#ctx0" brushRef="#br0" timeOffset="37957.445">4883 1416 0 0 0,'0'0'603'0'0,"0"0"145"0"0,11-4 2325 0 0,-7 2 1914 0 0,-4 1-4181 0 0,-14-37 4681 0 0,-32-14-4157 0 0,41 46-1124 0 0,-113-63 10 0 0,32 51-1895 0 0,56 19-1467 0 0,3 4-3473 0 0,16-1 607 0 0</inkml:trace>
  <inkml:trace contextRef="#ctx0" brushRef="#br0" timeOffset="41815.047">5411 83 0 0 0,'0'0'812'0'0,"0"0"32"0"0,0 0 79 0 0,0 0 73 0 0,0 0 71 0 0,0 0 10 0 0,0 0-52 0 0,0 0-69 0 0,0 0-117 0 0,0 0-141 0 0,0-7-161 0 0,-1-22-123 0 0,0 21-84 0 0,1 8-23 0 0,0 0 20 0 0,0 0-3 0 0,12 22 1191 0 0,46 130 904 0 0,-30-84-1964 0 0,-1-7-318 0 0,-3 1-1 0 0,-3 1 1 0 0,-2 1-1 0 0,-3 1 1 0 0,2 34-137 0 0,-9-8 50 0 0,-4 1 1 0 0,-5-1 0 0 0,-3 10-51 0 0,-1-68 58 0 0,-1 0 0 0 0,-2-1 0 0 0,-1 1 1 0 0,-1-1-1 0 0,-2-1 0 0 0,-1 0 1 0 0,-1 0-1 0 0,-2-2 0 0 0,-1 1 0 0 0,-1-2 1 0 0,-2 0-1 0 0,0-1 0 0 0,-6 3-58 0 0,-24 25-488 0 0,-3-2-1 0 0,-1-2 0 0 0,-3-3 1 0 0,-2-2-1 0 0,-27 13 489 0 0,56-37-3539 0 0,10-8-2068 0 0,11-9-261 0 0</inkml:trace>
  <inkml:trace contextRef="#ctx0" brushRef="#br0" timeOffset="42646.488">3430 61 0 0 0,'0'0'383'0'0,"0"0"378"0"0,0 0 75 0 0,0 0-105 0 0,0 0-143 0 0,0 0-121 0 0,-2-4-65 0 0,-8-13-13 0 0,-15 35 1983 0 0,2 18-1317 0 0,2 0 0 0 0,1 1 0 0 0,1 2 0 0 0,3 0-1 0 0,1 0 1 0 0,-3 17-1055 0 0,-3 27 741 0 0,4 1 0 0 0,4 1-1 0 0,3 0 1 0 0,2 44-741 0 0,7 186 860 0 0,5-256-804 0 0,2 0-1 0 0,2 0 1 0 0,3-1-1 0 0,3 0 1 0 0,2-1-1 0 0,2-1 1 0 0,3-1-1 0 0,3 0 1 0 0,1-2-1 0 0,3-1 1 0 0,13 15-56 0 0,-28-47-21 0 0,1-1-1 0 0,0 0 1 0 0,2-2 0 0 0,0 1 0 0 0,1-2 0 0 0,1 0 0 0 0,0-1-1 0 0,8 3 22 0 0,37 11-2024 0 0,-41-25-1436 0 0,0-2-3525 0 0,-13-2 1932 0 0</inkml:trace>
  <inkml:trace contextRef="#ctx0" brushRef="#br0" timeOffset="43682.439">5868 54 0 0 0,'0'0'413'0'0,"0"0"482"0"0,0 0 307 0 0,0 0 119 0 0,0 0-34 0 0,0 0-102 0 0,0 0-114 0 0,0 0-115 0 0,0 0-93 0 0,-5 9-62 0 0,-33 80 2767 0 0,-9 89 143 0 0,-11 176-1317 0 0,35-183-1666 0 0,7 1 0 0 0,8 0 0 0 0,8 37-728 0 0,6-144 275 0 0,3-1 0 0 0,3 0 0 0 0,2-1 0 0 0,3 0 0 0 0,7 8-275 0 0,-24-65 39 0 0,1 1-1 0 0,0-1 1 0 0,1 0-1 0 0,0 0 0 0 0,0 0 1 0 0,0 0-1 0 0,1 0 1 0 0,-1-1-1 0 0,2 1 1 0 0,-1-1-1 0 0,0 1 1 0 0,1-1-1 0 0,0 0 0 0 0,0-1 1 0 0,1 1-1 0 0,-1-1 1 0 0,1 1-1 0 0,0-1 1 0 0,0-1-1 0 0,0 1 0 0 0,1-1 1 0 0,-1 0-1 0 0,1 0 1 0 0,0-1-1 0 0,0 1 1 0 0,0-1-1 0 0,0-1 1 0 0,6 2-39 0 0,-8-3-24 0 0,1 0 0 0 0,0 0 0 0 0,-1-1 0 0 0,1 1 0 0 0,0-1 0 0 0,-1 0 0 0 0,1-1 0 0 0,-1 1 0 0 0,0-1 0 0 0,1 0 0 0 0,-1 0 0 0 0,0 0 0 0 0,0 0 0 0 0,0-1 0 0 0,0 0 0 0 0,0 0 0 0 0,-1 0 0 0 0,1 0 1 0 0,-1 0-1 0 0,0-1 0 0 0,0 1 0 0 0,0-1 0 0 0,1-2 24 0 0,20-37-2271 0 0,-15 13-6887 0 0,-7 22-1757 0 0</inkml:trace>
  <inkml:trace contextRef="#ctx0" brushRef="#br0" timeOffset="45062.42">6159 581 0 0 0,'0'0'960'0'0,"0"0"278"0"0,0 0 157 0 0,0 0 41 0 0,0 0-68 0 0,0 0-142 0 0,0 0-135 0 0,0 0-167 0 0,0 0-129 0 0,0 0-98 0 0,-4-3-56 0 0,3 2-638 0 0,1 1 48 0 0,-1-1-1 0 0,0 0 1 0 0,0 1 0 0 0,1-1 0 0 0,-1 0-1 0 0,0 1 1 0 0,0-1 0 0 0,0 1 0 0 0,0 0 0 0 0,1-1-1 0 0,-1 1 1 0 0,0 0 0 0 0,0-1 0 0 0,0 1 0 0 0,0 0-1 0 0,0 0 1 0 0,0 0 0 0 0,0 0 0 0 0,0 0 0 0 0,0 0-1 0 0,0 0 1 0 0,0 0 0 0 0,0 0 0 0 0,0 0 0 0 0,0 0-1 0 0,0 1 1 0 0,0-1 0 0 0,0 0 0 0 0,0 1-1 0 0,0-1 1 0 0,1 1 0 0 0,-1-1 0 0 0,0 1 0 0 0,0-1-1 0 0,0 1 1 0 0,1 0 0 0 0,-1-1 0 0 0,0 1 0 0 0,1 0-1 0 0,-1 0 1 0 0,0-1 0 0 0,1 2-51 0 0,-11 9 173 0 0,2 0 0 0 0,-1 1-1 0 0,1 0 1 0 0,1 1 0 0 0,0 0 0 0 0,1 0 0 0 0,1 1 0 0 0,0 0 0 0 0,1 0-1 0 0,0 1 1 0 0,1-1 0 0 0,0 1 0 0 0,2 0 0 0 0,-1 0 0 0 0,2 0-1 0 0,0 0 1 0 0,1 0 0 0 0,1 0 0 0 0,0 0 0 0 0,2 7-173 0 0,-3-16 58 0 0,1-1 0 0 0,-1 0 0 0 0,1 0 0 0 0,1 0 1 0 0,-1 0-1 0 0,1 0 0 0 0,0 0 0 0 0,0 0 0 0 0,0-1 0 0 0,1 1 1 0 0,-1-1-1 0 0,1 1 0 0 0,1-1 0 0 0,-1 0 0 0 0,0 0 0 0 0,1 0 1 0 0,0-1-1 0 0,0 1 0 0 0,0-1 0 0 0,0 0 0 0 0,0 0 1 0 0,1-1-1 0 0,-1 1 0 0 0,1-1 0 0 0,0 0 0 0 0,0 0 0 0 0,0 0 1 0 0,0-1-1 0 0,0 0 0 0 0,0 0 0 0 0,0 0 0 0 0,0 0 0 0 0,0-1 1 0 0,1 0-1 0 0,-1 0 0 0 0,0 0 0 0 0,3-1-58 0 0,14-6 184 0 0,0-1 1 0 0,-1 0-1 0 0,0-1 0 0 0,-1-2 1 0 0,0 0-1 0 0,0-1 0 0 0,-2-1 1 0 0,1-1-1 0 0,-1 0 0 0 0,-1-1 1 0 0,-1-1-1 0 0,0-1 0 0 0,-1 0 1 0 0,11-18-185 0 0,-10 14 86 0 0,0-1 0 0 0,-2-1 0 0 0,0-1 0 0 0,-1 0 0 0 0,-2-1 0 0 0,0 0 0 0 0,-2 0 0 0 0,0-5-86 0 0,-6 19-43 0 0,-2-1 0 0 0,1 0 0 0 0,-2 1 1 0 0,1-1-1 0 0,-2 0 0 0 0,0 0 0 0 0,0 1 0 0 0,-1-1 0 0 0,0 0 1 0 0,-1 1-1 0 0,0 0 0 0 0,-1-1 0 0 0,0 1 0 0 0,-1 1 1 0 0,0-1-1 0 0,-1 1 0 0 0,0 0 0 0 0,-1 0 0 0 0,0 0 0 0 0,0 1 1 0 0,-1 0-1 0 0,0 1 0 0 0,-1 0 0 0 0,0 0 0 0 0,0 1 1 0 0,0 0-1 0 0,-1 0 0 0 0,-8-3 43 0 0,12 6-46 0 0,0 0 1 0 0,-1 1-1 0 0,0 0 1 0 0,0 0-1 0 0,0 1 1 0 0,0 0-1 0 0,0 0 0 0 0,0 0 1 0 0,0 1-1 0 0,-1 0 1 0 0,1 0-1 0 0,0 1 1 0 0,-1 0-1 0 0,1 1 1 0 0,0-1-1 0 0,-1 1 0 0 0,1 1 1 0 0,0-1-1 0 0,0 1 1 0 0,0 1-1 0 0,0-1 1 0 0,0 1-1 0 0,0 0 1 0 0,1 1-1 0 0,-5 2 46 0 0,0 3-10 0 0,0 1 1 0 0,1 0-1 0 0,0 1 0 0 0,1 0 0 0 0,0 0 1 0 0,0 1-1 0 0,1 0 0 0 0,1 0 0 0 0,0 1 1 0 0,1 0-1 0 0,0 0 0 0 0,1 1 0 0 0,1 0 1 0 0,0 0-1 0 0,0 0 0 0 0,2 0 0 0 0,0 0 1 0 0,0 1-1 0 0,1-1 0 0 0,1 1 0 0 0,1-1 1 0 0,0 0-1 0 0,1 3 10 0 0,0-6 40 0 0,1 0 0 0 0,1-1 1 0 0,-1 1-1 0 0,2-1 0 0 0,-1 0 1 0 0,2 0-1 0 0,-1 0 0 0 0,1-1 0 0 0,1 0 1 0 0,-1 0-1 0 0,2 0 0 0 0,-1-1 0 0 0,1 0 1 0 0,0-1-1 0 0,1 1 0 0 0,0-2 0 0 0,0 1 1 0 0,0-1-1 0 0,1-1 0 0 0,8 4-40 0 0,3 1 107 0 0,0-1 1 0 0,1-1-1 0 0,0 0 0 0 0,0-2 1 0 0,1-1-1 0 0,-1-1 0 0 0,1-1 1 0 0,0-1-1 0 0,14 0-107 0 0,-35-2-37 0 0,11 1 68 0 0,1-1 0 0 0,-1 0-1 0 0,0-1 1 0 0,0-1 0 0 0,0 0 0 0 0,-1 0 0 0 0,1-1 0 0 0,0-1-1 0 0,-1 0 1 0 0,5-3-31 0 0,26-38-3580 0 0,-42 40 2303 0 0,-1 5-8464 0 0,0 0 9712 0 0,0 0-7609 0 0</inkml:trace>
  <inkml:trace contextRef="#ctx0" brushRef="#br0" timeOffset="45425.437">6934 345 5761 0 0,'0'0'1295'0'0,"0"0"-43"0"0,0 0-21 0 0,0 0 24 0 0,0 0-40 0 0,0 0-109 0 0,0 0-169 0 0,0 0-144 0 0,0 0-137 0 0,0 0-136 0 0,-31 31-131 0 0,-95 100-105 0 0,122-129-268 0 0,1 1 0 0 0,0 0-1 0 0,0 0 1 0 0,0 0-1 0 0,0 0 1 0 0,0 0 0 0 0,1 1-1 0 0,-1-1 1 0 0,1 1 0 0 0,0-1-1 0 0,0 1 1 0 0,0 0 0 0 0,1 0-1 0 0,-1 0 1 0 0,1 0 0 0 0,0 0-1 0 0,0 0 1 0 0,1 1 0 0 0,-1-1-1 0 0,1 0-15 0 0,-1 9 77 0 0,0-2 3 0 0,-1-1 0 0 0,2 1-1 0 0,-1-1 1 0 0,1 1 0 0 0,1-1 0 0 0,0 1 0 0 0,1-1 0 0 0,-1 0 0 0 0,2 1 0 0 0,0-1 0 0 0,0 0 0 0 0,1 0 0 0 0,0-1 0 0 0,0 1 0 0 0,1-1 0 0 0,1 0 0 0 0,4 7-80 0 0,-2-7 155 0 0,0-1 1 0 0,1 0-1 0 0,0 0 1 0 0,0-1-1 0 0,1 0 1 0 0,-1 0 0 0 0,2-1-1 0 0,-1-1 1 0 0,0 0-1 0 0,1 0 1 0 0,0-1-1 0 0,0 0 1 0 0,1-1-1 0 0,-1 0 1 0 0,1-1 0 0 0,-1 0-1 0 0,1-1 1 0 0,0 0-1 0 0,-1-1 1 0 0,1-1-1 0 0,0 1 1 0 0,0-2-1 0 0,-1 0 1 0 0,1 0 0 0 0,-1-1-1 0 0,0 0 1 0 0,0-1-1 0 0,2-1-155 0 0,1 0 78 0 0,0-1-1 0 0,0-1 1 0 0,-1 0-1 0 0,1-1 1 0 0,-2 0-1 0 0,1-1 1 0 0,-1 0-1 0 0,0-1 1 0 0,-1-1-1 0 0,0 0 1 0 0,-1 0-1 0 0,0-1 1 0 0,-1 0-1 0 0,0-1 1 0 0,-1 0-1 0 0,-1 0 1 0 0,0-1-1 0 0,0 1 1 0 0,-2-2-1 0 0,0 1 1 0 0,0-1-1 0 0,-1 0 1 0 0,-1 1-1 0 0,0-2 1 0 0,-1-8-78 0 0,-3 17-92 0 0,0 1 0 0 0,-1-1 0 0 0,0 1-1 0 0,0-1 1 0 0,0 1 0 0 0,-1 0 0 0 0,0 0 0 0 0,0 0 0 0 0,0 0 0 0 0,-1 0-1 0 0,0 1 1 0 0,0-1 0 0 0,-1 1 0 0 0,0 0 0 0 0,1 1 0 0 0,-1-1 0 0 0,-1 1 0 0 0,1 0-1 0 0,-1 0 1 0 0,0 1 0 0 0,-4-3 92 0 0,-7-3-515 0 0,0 1-1 0 0,0 1 0 0 0,0 1 1 0 0,-1 0-1 0 0,0 1 1 0 0,0 1-1 0 0,-7 0 516 0 0,9 1-855 0 0,-1 2 0 0 0,1 0 0 0 0,0 1 0 0 0,-1 1 0 0 0,1 0 0 0 0,0 1 0 0 0,-14 4 855 0 0,-61 25-9093 0 0,67-19 4979 0 0</inkml:trace>
  <inkml:trace contextRef="#ctx0" brushRef="#br0" timeOffset="45763.302">6735 702 2465 0 0,'0'0'2507'0'0,"0"0"-623"0"0,0 0-284 0 0,0 0-170 0 0,0 0-106 0 0,0 0-127 0 0,0 0-113 0 0,0 0-67 0 0,0 0-76 0 0,0 0-77 0 0,0 0-103 0 0,0 0-105 0 0,0 0-102 0 0,19-25-89 0 0,58-76-57 0 0,-57 76-54 0 0,-20 25 15 0 0,0 0-50 0 0,0 0-78 0 0,0 0-90 0 0,0 0-144 0 0,24 8-66 0 0,108 29 2439 0 0,-97-31-1901 0 0,107 20 799 0 0,-89-25-1600 0 0,-42-1-3915 0 0,0-1-4200 0 0,-7 1-2139 0 0</inkml:trace>
  <inkml:trace contextRef="#ctx0" brushRef="#br0" timeOffset="46163.521">5960 1184 4105 0 0,'0'0'1276'0'0,"0"0"-238"0"0,0 0-162 0 0,0 0 35 0 0,0 0 94 0 0,0 0 169 0 0,0 0 129 0 0,0 0 34 0 0,0 0-56 0 0,0 0-141 0 0,0 0-166 0 0,31 7-141 0 0,102 20-90 0 0,-35-24 365 0 0,-78-7-863 0 0,391-66 2324 0 0,-323 56-2538 0 0,66-12-1147 0 0,2 6 1 0 0,115 3 1115 0 0,-210 17-2076 0 0,-18 0-1039 0 0,-1 0-4381 0 0,-24 0 465 0 0</inkml:trace>
  <inkml:trace contextRef="#ctx0" brushRef="#br0" timeOffset="46860.369">6657 1435 3129 0 0,'0'0'2572'0'0,"0"0"-839"0"0,0 0-301 0 0,0 0-33 0 0,0 0-67 0 0,0 0-164 0 0,0 0-203 0 0,0 0-153 0 0,0 0-99 0 0,0 0-111 0 0,0 0-116 0 0,0 0-119 0 0,0 0-111 0 0,-31 11-44 0 0,-100 38-9 0 0,73-13 158 0 0,53-29-281 0 0,-2 2-47 0 0,0-1 0 0 0,1 1-1 0 0,0 0 1 0 0,1 0 0 0 0,0 0-1 0 0,1 1 1 0 0,0 0 0 0 0,0 0-1 0 0,1 0 1 0 0,0 0-1 0 0,0 0 1 0 0,2 1 0 0 0,-1-1-1 0 0,1 1 1 0 0,1-1 0 0 0,0 1-1 0 0,0 0 1 0 0,1-1 0 0 0,2 8-33 0 0,1-12 99 0 0,0-1 1 0 0,1 1 0 0 0,0-1-1 0 0,1 0 1 0 0,-1-1 0 0 0,1 1 0 0 0,-1-1-1 0 0,1 0 1 0 0,1-1 0 0 0,-1 0-1 0 0,0 0 1 0 0,1 0 0 0 0,0 0-1 0 0,-1-1 1 0 0,1 0 0 0 0,0-1 0 0 0,0 0-1 0 0,0 0 1 0 0,0 0 0 0 0,1-1-1 0 0,-1 0 1 0 0,0 0 0 0 0,0 0-1 0 0,0-1 1 0 0,0-1 0 0 0,0 1 0 0 0,0-1-1 0 0,0 0 1 0 0,2-1-100 0 0,18-9 199 0 0,-1-1 0 0 0,0-1 0 0 0,-1-1 0 0 0,0-1 0 0 0,-1-1 0 0 0,-1-2 0 0 0,-1 0 0 0 0,-1-1 0 0 0,0-1 1 0 0,-2-1-1 0 0,0-1 0 0 0,-1-1 0 0 0,-2 0 0 0 0,0-1 0 0 0,10-25-199 0 0,-20 40-68 0 0,0 0 0 0 0,-1 0 0 0 0,0-1 0 0 0,-1 0 0 0 0,0 1 0 0 0,0-2 0 0 0,-2 1 0 0 0,1 0 0 0 0,-1 0 0 0 0,-1-1 0 0 0,0 1 0 0 0,-1-1 0 0 0,0 0 0 0 0,0 1 0 0 0,-1-1 0 0 0,-1 1 1 0 0,0 0-1 0 0,-1-1 0 0 0,0 1 0 0 0,0 0 0 0 0,-1 0 0 0 0,-1 1 0 0 0,0-1 0 0 0,0 1 0 0 0,-3-2 68 0 0,5 9-66 0 0,-1 0 1 0 0,1 0 0 0 0,-1 1-1 0 0,0-1 1 0 0,0 1 0 0 0,0 0-1 0 0,0 0 1 0 0,0 0 0 0 0,-1 1-1 0 0,1 0 1 0 0,0 0 0 0 0,-1 0-1 0 0,1 0 1 0 0,-1 0 0 0 0,1 1-1 0 0,-1 0 1 0 0,1 0 0 0 0,-1 0-1 0 0,1 1 1 0 0,-1 0 0 0 0,1-1-1 0 0,-1 1 1 0 0,1 1-1 0 0,0-1 1 0 0,-1 1 0 0 0,1 0-1 0 0,0 0 1 0 0,0 0 0 0 0,0 0-1 0 0,0 1 1 0 0,1-1 0 0 0,-4 4 65 0 0,-2 2 5 0 0,0 0 1 0 0,0 1 0 0 0,1 0-1 0 0,0 1 1 0 0,1-1 0 0 0,0 1-1 0 0,0 1 1 0 0,1-1 0 0 0,1 1-1 0 0,0 0 1 0 0,0 1 0 0 0,1-1-1 0 0,0 1 1 0 0,1 0 0 0 0,1 0-1 0 0,0 0 1 0 0,0 0-1 0 0,1 0 1 0 0,1 1 0 0 0,0-1-1 0 0,1 9-5 0 0,1-12 38 0 0,0-1-1 0 0,0 0 0 0 0,1 0 0 0 0,0 0 0 0 0,0 0 0 0 0,1-1 1 0 0,0 1-1 0 0,0-1 0 0 0,0 0 0 0 0,1 0 0 0 0,0-1 0 0 0,1 1 1 0 0,0-1-1 0 0,0 0 0 0 0,0 0 0 0 0,1-1 0 0 0,-1 0 0 0 0,1 0 1 0 0,0-1-1 0 0,3 2-37 0 0,160 65 721 0 0,-158-67-675 0 0,58 18-2218 0 0,-67-14-12441 0 0,-3-8 9239 0 0</inkml:trace>
  <inkml:trace contextRef="#ctx0" brushRef="#br0" timeOffset="47946.943">7293 1210 1240 0 0,'0'0'2267'0'0,"0"0"-501"0"0,0 0-256 0 0,0 0-66 0 0,0 0 23 0 0,0 0-29 0 0,0 0-122 0 0,0 0-157 0 0,0 0-162 0 0,0 0-152 0 0,0 0-187 0 0,0 0-149 0 0,1-2-117 0 0,0 2-361 0 0,-1 0 0 0 0,1 0 0 0 0,-1 0 0 0 0,1-1 0 0 0,-1 1 0 0 0,1 0 0 0 0,-1 0 0 0 0,1 0 0 0 0,0 0 0 0 0,-1 0 0 0 0,1 0 0 0 0,-1 0 0 0 0,1 1 0 0 0,-1-1 0 0 0,1 0 0 0 0,-1 0 0 0 0,1 0 0 0 0,-1 0 0 0 0,1 1 0 0 0,-1-1 0 0 0,0 0 0 0 0,1 0 0 0 0,-1 1 0 0 0,1-1 0 0 0,-1 0 0 0 0,1 1 0 0 0,-1-1 0 0 0,0 0 0 0 0,1 1 0 0 0,-1-1 0 0 0,0 1 0 0 0,1-1 0 0 0,-1 1 0 0 0,0-1 0 0 0,0 0 0 0 0,0 1 0 0 0,1-1 0 0 0,-1 1 0 0 0,0-1 0 0 0,0 1 0 0 0,0-1 0 0 0,0 1 0 0 0,0 0 0 0 0,0-1 0 0 0,0 1 0 0 0,0-1 0 0 0,0 1 0 0 0,0-1 0 0 0,0 1 0 0 0,0-1 0 0 0,0 1 0 0 0,0-1 0 0 0,-1 1 0 0 0,1-1 0 0 0,0 1 0 0 0,0-1 0 0 0,-1 1 0 0 0,1-1 0 0 0,0 0 0 0 0,0 1 0 0 0,-1-1 0 0 0,1 1 0 0 0,0-1 0 0 0,-1 0 0 0 0,1 1 0 0 0,-1-1 0 0 0,1 1-31 0 0,-1 5 42 0 0,0 13 114 0 0,-2 0 1 0 0,-1 0-1 0 0,0 0 1 0 0,-1-1-1 0 0,-1 0 1 0 0,-1 0-1 0 0,0 0 0 0 0,-9 13-156 0 0,-4 15 29 0 0,1-7-86 0 0,13-31 58 0 0,2 1 1 0 0,-1-1-1 0 0,1 1 0 0 0,0 1 1 0 0,1-1-1 0 0,0 0 0 0 0,0 1 0 0 0,1-1 1 0 0,1 1-1 0 0,-1 0 0 0 0,1 0 1 0 0,1-1-1 0 0,0 1-1 0 0,2-7 41 0 0,0-2 1 0 0,0 1-1 0 0,0 0 1 0 0,1 0-1 0 0,-1-1 0 0 0,1 1 1 0 0,-1-1-1 0 0,1 0 1 0 0,-1 1-1 0 0,1-1 0 0 0,0-1 1 0 0,-1 1-1 0 0,1 0 0 0 0,0-1 1 0 0,0 1-1 0 0,-1-1 1 0 0,1 0-1 0 0,0 0 0 0 0,0 0 1 0 0,0 0-1 0 0,0 0 1 0 0,-1-1-1 0 0,1 1 0 0 0,2-1-41 0 0,5 0 182 0 0,116-36 645 0 0,-45 4-1021 0 0,-64 17-1500 0 0,-22-5-5623 0 0,2 18 2221 0 0,2-1-2972 0 0</inkml:trace>
  <inkml:trace contextRef="#ctx0" brushRef="#br0" timeOffset="48191.717">7020 1413 8138 0 0,'0'0'1040'0'0,"0"0"-129"0"0,0 0 113 0 0,0 0 139 0 0,0 0-53 0 0,0 0-145 0 0,0 0-159 0 0,0 0-132 0 0,0 0-91 0 0,35 3-117 0 0,113 8-114 0 0,-45-22 90 0 0,-81 7-739 0 0,141-29 484 0 0,-110 18-2872 0 0,-2-3-3467 0 0,-33 11-2575 0 0</inkml:trace>
  <inkml:trace contextRef="#ctx0" brushRef="#br0" timeOffset="49060.422">7528 36 0 0 0,'0'0'556'0'0,"0"0"575"0"0,0 0 213 0 0,0 0 74 0 0,0 0 2 0 0,0 0-61 0 0,0 0-95 0 0,0 0-142 0 0,0 0-86 0 0,-3-7-48 0 0,-9-17-34 0 0,21 19 2543 0 0,53 105 116 0 0,-24-15-3194 0 0,-3 2 0 0 0,-4 1 0 0 0,-4 1 1 0 0,-4 2-1 0 0,3 41-419 0 0,-8-28-77 0 0,-5 1-1 0 0,-4 1 1 0 0,-5-1 0 0 0,-6 42 77 0 0,-5-101 33 0 0,-2 0 1 0 0,-2-1-1 0 0,-2 0 1 0 0,-1-1 0 0 0,-4 2-34 0 0,9-24-20 0 0,0-1 0 0 0,-2 0 0 0 0,-1 0 0 0 0,0-1 1 0 0,-1-1-1 0 0,-1 0 0 0 0,-1 0 0 0 0,-1-2 0 0 0,-1 0 1 0 0,0-1-1 0 0,-1 0 0 0 0,-2 0 20 0 0,-6 2-1171 0 0,0 0 0 0 0,-1-2 0 0 0,0-1 1 0 0,-1-1-1 0 0,-17 4 1171 0 0,-3 3-7746 0 0,33-16-73 0 0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34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652 483 0 0 0,'0'0'168'0'0,"0"0"397"0"0,0 0 50 0 0,0 0 107 0 0,0 0 238 0 0,0 0 199 0 0,0 0 93 0 0,0 0 191 0 0,0 0 147 0 0,0 0 22 0 0,0 0-74 0 0,9-7-298 0 0,29-23-330 0 0,-30 22 4265 0 0,-12 8-4308 0 0,-10 5-1348 0 0,-75 41 789 0 0,-2-4 0 0 0,-2-4 0 0 0,-67 16-308 0 0,80-29 688 0 0,79-24-663 0 0,1-1-42 0 0,0 0-28 0 0,0 0-66 0 0,30 0-321 0 0,-10-2 425 0 0,0 2 0 0 0,0 1 1 0 0,0 0-1 0 0,0 2 0 0 0,0 0 0 0 0,-1 1 0 0 0,12 4 7 0 0,-30-6 10 0 0,1 0 1 0 0,-1 0-1 0 0,1 0 0 0 0,-1 0 0 0 0,0 0 1 0 0,0 0-1 0 0,0 0 0 0 0,0 0 1 0 0,0 0-1 0 0,-1 0 0 0 0,1 1 0 0 0,-1-1 1 0 0,1 0-1 0 0,-1 1 0 0 0,0-1 0 0 0,0 0 1 0 0,0 1-1 0 0,0-1 0 0 0,0 0 1 0 0,-1 1-1 0 0,1-1 0 0 0,-1 0 0 0 0,1 0 1 0 0,-1 1-1 0 0,0-1 0 0 0,0 0 1 0 0,0 0-1 0 0,0 0 0 0 0,0 0 0 0 0,0 0 1 0 0,-1 0-1 0 0,1 0 0 0 0,-1-1 0 0 0,1 1 1 0 0,-1 0-1 0 0,0-1 0 0 0,1 1 1 0 0,-1-1-1 0 0,0 1 0 0 0,0-1 0 0 0,-2 0-10 0 0,0 5 10 0 0,-142 151 347 0 0,107-119-286 0 0,1 2 0 0 0,2 1 0 0 0,2 1 0 0 0,-18 31-71 0 0,51-69 7 0 0,-1-1 1 0 0,1 0-1 0 0,0 1 0 0 0,-1 0 0 0 0,2-1 0 0 0,-1 1 1 0 0,0 0-1 0 0,1-1 0 0 0,-1 1 0 0 0,1 0 0 0 0,0-1 1 0 0,1 1-1 0 0,-1 0 0 0 0,0-1 0 0 0,1 1 0 0 0,0 0 1 0 0,0-1-1 0 0,0 1 0 0 0,1-1 0 0 0,-1 1 0 0 0,1-1 1 0 0,-1 0-1 0 0,1 1 0 0 0,0-1 0 0 0,0 0 0 0 0,1 0 1 0 0,-1 0-1 0 0,1-1 0 0 0,-1 1 0 0 0,1-1 0 0 0,0 1 0 0 0,0-1 1 0 0,0 0-1 0 0,0 0 0 0 0,1 0 0 0 0,-1 0 0 0 0,0-1 1 0 0,1 1-1 0 0,-1-1 0 0 0,1 0 0 0 0,-1 0 0 0 0,1 0 1 0 0,0-1-1 0 0,-1 1 0 0 0,1-1 0 0 0,0 0 0 0 0,0 0 1 0 0,2-1-8 0 0,30 5 104 0 0,1-3 0 0 0,-1-1 1 0 0,1-2-1 0 0,-1-1 0 0 0,0-2 1 0 0,0-1-1 0 0,0-2 0 0 0,20-8-104 0 0,3-6-1665 0 0,-58 22 698 0 0,-3-18-9323 0 0,0 14 641 0 0</inkml:trace>
  <inkml:trace contextRef="#ctx0" brushRef="#br0" timeOffset="334.96">142 1 8386 0 0,'0'0'1044'0'0,"0"0"-976"0"0,0 0-200 0 0,0 0 239 0 0,0 0 338 0 0,0 0 266 0 0,0 0 173 0 0,0 0 118 0 0,2 31 9 0 0,10 100-70 0 0,17-34 597 0 0,0-30-1170 0 0,-3 2 0 0 0,-3 1-1 0 0,-3 0 1 0 0,-3 2 0 0 0,-3 0 0 0 0,-3 1 0 0 0,-2 29-368 0 0,-8 21 61 0 0,-6 0-1 0 0,-12 65-60 0 0,-9 126-425 0 0,28-179-4560 0 0,5-112-1838 0 0,-3-16 355 0 0</inkml:trace>
  <inkml:trace contextRef="#ctx0" brushRef="#br0" timeOffset="2330.965">2058 789 4449 0 0,'0'0'189'0'0,"0"0"-9"0"0,0 0 24 0 0,0 0 134 0 0,0 0 255 0 0,0 0 275 0 0,0 0 213 0 0,0 0 96 0 0,-32 27-82 0 0,-98 86-161 0 0,126-110-869 0 0,0 0 0 0 0,0 0-1 0 0,0 1 1 0 0,0-1 0 0 0,1 1 0 0 0,-1 0 0 0 0,1 0 0 0 0,0 0 0 0 0,0 0 0 0 0,1 1 0 0 0,-1-1 0 0 0,1 1 0 0 0,0-1-1 0 0,0 1 1 0 0,0 0 0 0 0,1 0 0 0 0,-1 2-65 0 0,-1 9 214 0 0,-4 15 173 0 0,1-1 0 0 0,2 1 0 0 0,0 0-1 0 0,3 0 1 0 0,1 31-387 0 0,1-49 87 0 0,-1-1 1 0 0,2 0-1 0 0,0 1 0 0 0,0-1 1 0 0,1 0-1 0 0,0 0 0 0 0,1 0 1 0 0,1-1-1 0 0,0 1 0 0 0,0-1 0 0 0,1 0 1 0 0,0-1-1 0 0,1 1 0 0 0,1-1 1 0 0,-1-1-1 0 0,2 1 0 0 0,-1-1 1 0 0,1-1-1 0 0,0 1 0 0 0,1-2 1 0 0,0 1-1 0 0,0-1 0 0 0,1-1 1 0 0,0 0-1 0 0,0 0 0 0 0,0-1 0 0 0,1-1 1 0 0,0 0-1 0 0,-1 0 0 0 0,2-1 1 0 0,-1-1-1 0 0,0 0-87 0 0,14-1 168 0 0,-1-2 1 0 0,1 0-1 0 0,-1-2 0 0 0,1-1 1 0 0,-1-1-1 0 0,0-1 0 0 0,0-1 1 0 0,-1-1-1 0 0,0-2 0 0 0,-1 0 1 0 0,0-1-1 0 0,0-2 0 0 0,-1 0 0 0 0,10-9-167 0 0,-1 2 260 0 0,0-1 1 0 0,-2-2 0 0 0,0-1 0 0 0,-2-2 0 0 0,0 0 0 0 0,-2-2 0 0 0,-1-1-1 0 0,-1 0 1 0 0,-2-2 0 0 0,-1-1 0 0 0,13-29-262 0 0,-27 50 27 0 0,-1-1 0 0 0,-1 0 0 0 0,0 0 0 0 0,-1 0 0 0 0,0 0 0 0 0,0-1 0 0 0,-2 1 0 0 0,0-1 0 0 0,0 0 0 0 0,-1 1 0 0 0,0-1 0 0 0,-1 0 0 0 0,-1 1 0 0 0,0-1 0 0 0,-1 1 0 0 0,0 0 0 0 0,-1-1 0 0 0,0 1 0 0 0,-1 1 0 0 0,0-1 0 0 0,-1 1 0 0 0,0 0 0 0 0,-1 0 0 0 0,0 1 0 0 0,-1 0 0 0 0,0 0 0 0 0,0 0 0 0 0,-1 1 0 0 0,-1 1 0 0 0,-3-3-27 0 0,-4 0-124 0 0,0 1 1 0 0,0 0 0 0 0,-1 2-1 0 0,0 0 1 0 0,-1 1-1 0 0,0 1 1 0 0,0 1 0 0 0,0 1-1 0 0,0 0 1 0 0,-1 1 0 0 0,0 2-1 0 0,0 0 1 0 0,1 0 0 0 0,-1 2-1 0 0,0 1 1 0 0,1 0 0 0 0,-1 1-1 0 0,1 2 1 0 0,0 0-1 0 0,-17 6 124 0 0,16-3-515 0 0,0 1 0 0 0,1 1-1 0 0,0 0 1 0 0,1 2 0 0 0,0 0-1 0 0,1 1 1 0 0,1 0 0 0 0,0 2-1 0 0,0 0 1 0 0,-7 10 515 0 0,9-8-1932 0 0,2 1-1 0 0,0 0 1 0 0,1 0 0 0 0,0 1-1 0 0,2 0 1 0 0,-6 15 1932 0 0,7-6-3985 0 0</inkml:trace>
  <inkml:trace contextRef="#ctx0" brushRef="#br0" timeOffset="2750.077">2042 1216 0 0 0,'0'0'1135'0'0,"0"0"227"0"0,0 0 74 0 0,0 0-48 0 0,0 0-49 0 0,0 0-59 0 0,0 0-142 0 0,0 0-142 0 0,0 0-169 0 0,-6-12-131 0 0,-16-38-81 0 0,22 49-571 0 0,0 0 1 0 0,-1 0-1 0 0,1 0 0 0 0,0 1 1 0 0,0-1-1 0 0,-1 0 0 0 0,1 0 0 0 0,0 0 1 0 0,0 0-1 0 0,0 0 0 0 0,0 0 1 0 0,0 1-1 0 0,1-1 0 0 0,-1 0 1 0 0,0 0-1 0 0,0 0 0 0 0,0 0 1 0 0,1 0-1 0 0,-1 1 0 0 0,0-1 1 0 0,1 0-1 0 0,-1 0 0 0 0,1 0 1 0 0,-1 1-1 0 0,1-1 0 0 0,-1 0 1 0 0,1 1-1 0 0,0-1 0 0 0,-1 0 0 0 0,1 1 1 0 0,0-1-1 0 0,0 1 0 0 0,-1-1 1 0 0,1 1-1 0 0,0 0 0 0 0,0-1 1 0 0,0 1-1 0 0,-1 0 0 0 0,1-1 1 0 0,0 1-1 0 0,0 0 0 0 0,0 0 1 0 0,0 0-45 0 0,2-2 296 0 0,15-7 301 0 0,1 1 0 0 0,0 1 0 0 0,0 1 0 0 0,0 0 0 0 0,0 1 0 0 0,1 1 0 0 0,0 1 0 0 0,0 1 0 0 0,0 1 0 0 0,0 1-1 0 0,3 0-596 0 0,-22 0 17 0 0,10 0 206 0 0,-1-1-1 0 0,1 1 1 0 0,0 1-1 0 0,-1 0 0 0 0,1 1 1 0 0,-1 0-1 0 0,0 0 0 0 0,0 1 1 0 0,0 1-1 0 0,10 4-222 0 0,-3 1 306 0 0,2-1 0 0 0,-1-1-1 0 0,1-1 1 0 0,0 0 0 0 0,0-1 0 0 0,1-1 0 0 0,-1-1-1 0 0,1-1 1 0 0,0 0 0 0 0,16-2-306 0 0,-25-12-768 0 0,-2 1-3457 0 0,0 4-6124 0 0,-4 4-588 0 0</inkml:trace>
  <inkml:trace contextRef="#ctx0" brushRef="#br0" timeOffset="5284.778">1279 1253 0 0 0,'0'0'966'0'0,"0"0"88"0"0,0 0 192 0 0,0 0 162 0 0,0 0-1 0 0,0 0-57 0 0,0 0-118 0 0,0 0-182 0 0,0 0-165 0 0,0 0-166 0 0,0 0-161 0 0,0 0-101 0 0,-25 2-49 0 0,-82 10-31 0 0,105-12-347 0 0,-1 0-1 0 0,0 1 0 0 0,0-1 0 0 0,0 1 0 0 0,0-1 0 0 0,0 1 1 0 0,0 0-1 0 0,1 0 0 0 0,-1 0 0 0 0,0 0 0 0 0,1 1 0 0 0,-1-1 1 0 0,1 1-1 0 0,-1-1 0 0 0,1 1 0 0 0,0 0 0 0 0,0 0 1 0 0,-1 0-1 0 0,2 0 0 0 0,-1 1 0 0 0,0-1-29 0 0,-5 7 129 0 0,-9 6 33 0 0,1 0 1 0 0,1 1-1 0 0,0 0 0 0 0,1 1 1 0 0,1 0-1 0 0,1 1 0 0 0,1 1 1 0 0,0 0-1 0 0,1 0 0 0 0,1 1 1 0 0,1 0-1 0 0,1 0 0 0 0,0 1 1 0 0,2-1-1 0 0,0 1 0 0 0,2 0 1 0 0,0 1-1 0 0,1 10-162 0 0,2-28 54 0 0,-1 0-1 0 0,1 1 1 0 0,0-1-1 0 0,1 0 1 0 0,-1 0 0 0 0,1 1-1 0 0,0-1 1 0 0,0 0 0 0 0,0-1-1 0 0,0 1 1 0 0,1 0 0 0 0,-1-1-1 0 0,1 1 1 0 0,0-1-1 0 0,0 0 1 0 0,0 0 0 0 0,1 0-1 0 0,-1 0 1 0 0,1-1 0 0 0,0 1-1 0 0,-1-1 1 0 0,1 0 0 0 0,0 0-1 0 0,0 0 1 0 0,1-1-1 0 0,-1 1 1 0 0,0-1 0 0 0,0 0-1 0 0,1-1 1 0 0,-1 1-54 0 0,6 1 142 0 0,0-1 1 0 0,-1 0-1 0 0,1 0 1 0 0,0-1-1 0 0,0 0 1 0 0,0-1-1 0 0,0 0 0 0 0,0-1 1 0 0,-1 0-1 0 0,1 0 1 0 0,-1-1-1 0 0,1 0 1 0 0,0-2-143 0 0,29-19 240 0 0,-2-3 0 0 0,-1-1 0 0 0,-1-1 0 0 0,-1-2 1 0 0,-2-1-1 0 0,-2-2 0 0 0,0-1 0 0 0,-3-2 0 0 0,-1 0 0 0 0,-1-2 1 0 0,1-8-241 0 0,-7 22 71 0 0,-2-1 1 0 0,-1-1-1 0 0,-1 0 1 0 0,-1-2-1 0 0,-2 1 1 0 0,-1-2-1 0 0,-1 1 1 0 0,-1-1-1 0 0,-2-1 1 0 0,-1 0-1 0 0,-1-5-71 0 0,-3 18-21 0 0,-2 0-1 0 0,1 0 0 0 0,-2 0 1 0 0,-1 0-1 0 0,0 0 0 0 0,-1 0 1 0 0,-1 0-1 0 0,-1 1 0 0 0,0-1 1 0 0,-1 1-1 0 0,-1 0 0 0 0,-1 1 1 0 0,0 0-1 0 0,-1 0 0 0 0,-1 1 1 0 0,-1 0-1 0 0,0 1 0 0 0,0 0 1 0 0,-1 0-1 0 0,-12-9 22 0 0,14 17-29 0 0,0 0 0 0 0,-1 0 0 0 0,0 1 0 0 0,1 0 0 0 0,-2 1 0 0 0,1 1 0 0 0,0-1 0 0 0,-1 2 0 0 0,0 0 0 0 0,1 0 0 0 0,-1 1 0 0 0,0 0 0 0 0,0 1 0 0 0,0 1 0 0 0,1-1 0 0 0,-1 2 0 0 0,0 0 0 0 0,0 0 0 0 0,1 1 0 0 0,0 1 0 0 0,-1 0 0 0 0,1 0 0 0 0,1 1 0 0 0,-1 0 0 0 0,1 1 0 0 0,0 1 0 0 0,0-1 0 0 0,0 1 0 0 0,1 1 0 0 0,0 0 0 0 0,1 0 0 0 0,0 1 0 0 0,0 0 0 0 0,1 0 0 0 0,0 1 0 0 0,-2 4 29 0 0,2 0 10 0 0,1 0 0 0 0,1 1 0 0 0,0-1 0 0 0,0 1 0 0 0,2 0 0 0 0,0 0-1 0 0,1 1 1 0 0,0-1 0 0 0,1 0 0 0 0,1 1 0 0 0,0-1 0 0 0,1 1 0 0 0,1-1 0 0 0,1 0 0 0 0,0 0 0 0 0,1 0 0 0 0,0 0 0 0 0,1 0 0 0 0,1-1 0 0 0,0 0 0 0 0,1 0 0 0 0,0-1 0 0 0,2 1 0 0 0,-1-2 0 0 0,1 1 0 0 0,1-1 0 0 0,0-1 0 0 0,1 0 0 0 0,0 0 0 0 0,1-1 0 0 0,0 0-1 0 0,7 3-9 0 0,24 19-187 0 0,2-2 0 0 0,2-2-1 0 0,0-2 1 0 0,2-2 0 0 0,1-2-1 0 0,0-2 1 0 0,2-3-1 0 0,1-1 188 0 0,31 6-7072 0 0,-49-16-1291 0 0,-28-5 5517 0 0,1 2 115 0 0</inkml:trace>
  <inkml:trace contextRef="#ctx0" brushRef="#br0" timeOffset="5600.809">792 2133 9346 0 0,'0'0'-479'0'0,"0"0"353"0"0,0 0 794 0 0,0 0 689 0 0,0 0 210 0 0,39-11-134 0 0,132-37-260 0 0,272-97 1896 0 0,149-56-694 0 0,-572 194-2368 0 0,513-161 928 0 0,-176 70-4642 0 0,-300 84-153 0 0,-20 6-3475 0 0,-24 4 912 0 0</inkml:trace>
  <inkml:trace contextRef="#ctx0" brushRef="#br0" timeOffset="6249.855">1581 2214 672 0 0,'0'0'1789'0'0,"0"0"-483"0"0,0 0-43 0 0,0 0 120 0 0,0 0 86 0 0,0 0-76 0 0,0 0-176 0 0,0 0-212 0 0,0 0-159 0 0,-32 17-124 0 0,-101 59-80 0 0,67-17 345 0 0,58-45-750 0 0,-3 1-4 0 0,1 0 1 0 0,0 1-1 0 0,1 0 0 0 0,1 0 0 0 0,1 1 0 0 0,0 0 1 0 0,2 0-1 0 0,-1 1 0 0 0,2 0 0 0 0,1 0 1 0 0,0 0-1 0 0,1 0 0 0 0,1 0 0 0 0,0 1 0 0 0,2-1 1 0 0,1 13-234 0 0,0-25 72 0 0,0 0 0 0 0,0 0 0 0 0,1-1 0 0 0,-1 1 0 0 0,1-1 0 0 0,1 1 0 0 0,-1-1 1 0 0,1 0-1 0 0,0 0 0 0 0,0 0 0 0 0,0-1 0 0 0,0 0 0 0 0,1 1 0 0 0,0-1 0 0 0,0-1 0 0 0,0 1 1 0 0,0-1-1 0 0,1 0 0 0 0,0 0 0 0 0,-1-1 0 0 0,1 1 0 0 0,0-1 0 0 0,0-1 0 0 0,0 1 0 0 0,0-1 1 0 0,0 0-1 0 0,0 0 0 0 0,1-1 0 0 0,-1 0 0 0 0,0 0 0 0 0,0 0 0 0 0,1-1 0 0 0,-1 0 0 0 0,0 0 1 0 0,0 0-1 0 0,0-1 0 0 0,0 0 0 0 0,0 0 0 0 0,-1-1 0 0 0,1 1 0 0 0,5-4-72 0 0,24-20 249 0 0,0 0 0 0 0,-1-2 0 0 0,-2-2 0 0 0,-1-1 0 0 0,-2-1 0 0 0,-1-1 0 0 0,-1-2 0 0 0,-2-1 0 0 0,-2-1 0 0 0,12-26-249 0 0,-18 36-31 0 0,-2 0 0 0 0,0-1 0 0 0,-3-1 0 0 0,0-1 0 0 0,-1 1 0 0 0,-2-2 0 0 0,-2 1-1 0 0,0-1 1 0 0,-2 0 0 0 0,-2-1 0 0 0,0 1 0 0 0,-2-1 0 0 0,-3-23 31 0 0,1 44-86 0 0,0 0 0 0 0,0 0 0 0 0,-1 0-1 0 0,-1 1 1 0 0,0-1 0 0 0,0 1 0 0 0,-1-1 0 0 0,-1 1-1 0 0,1 0 1 0 0,-1 1 0 0 0,-1-1 0 0 0,0 1 0 0 0,-1 0 0 0 0,1 0-1 0 0,-1 1 1 0 0,-1 0 0 0 0,0 0 0 0 0,0 1 0 0 0,0 0 0 0 0,-1 1-1 0 0,-5-4 87 0 0,8 8-30 0 0,1 1-1 0 0,-1 0 1 0 0,1 0-1 0 0,-1 0 1 0 0,1 0-1 0 0,-1 1 1 0 0,1 0-1 0 0,-1 0 1 0 0,0 1-1 0 0,1-1 1 0 0,-1 1-1 0 0,1 1 0 0 0,-1-1 1 0 0,1 1-1 0 0,0 0 1 0 0,0 0-1 0 0,-1 0 1 0 0,2 1-1 0 0,-1-1 1 0 0,0 1-1 0 0,0 0 1 0 0,1 1-1 0 0,0-1 1 0 0,-1 1-1 0 0,1 0 1 0 0,1 0-1 0 0,-1 1 0 0 0,1-1 1 0 0,-2 3 30 0 0,-7 9 29 0 0,1 1 1 0 0,1 1-1 0 0,1 0 1 0 0,1 0 0 0 0,0 1-1 0 0,1 0 1 0 0,-2 13-30 0 0,3-9 83 0 0,1 0 1 0 0,2 0-1 0 0,0 1 1 0 0,1 0-1 0 0,1-1 1 0 0,2 1 0 0 0,0 0-1 0 0,2-1 1 0 0,0 1-1 0 0,1-1 1 0 0,2 0-1 0 0,0 0 1 0 0,2-1 0 0 0,0 0-1 0 0,2 0 1 0 0,0-1-1 0 0,1 0 1 0 0,1 0-1 0 0,1-2 1 0 0,1 1 0 0 0,1-2-1 0 0,1 0 1 0 0,0-1-1 0 0,1 0 1 0 0,1-1-1 0 0,0-1 1 0 0,19 11-84 0 0,-22-15 51 0 0,1-1 1 0 0,1 0-1 0 0,0-1 0 0 0,0-1 1 0 0,1-1-1 0 0,0 0 0 0 0,0-1 1 0 0,3-1-52 0 0,-19-4-93 0 0,0-1 1 0 0,1 0-1 0 0,-1 0 1 0 0,1 0-1 0 0,-1 0 0 0 0,0-1 1 0 0,1 1-1 0 0,-1-1 1 0 0,0 1-1 0 0,1-1 1 0 0,-1 0-1 0 0,0 0 0 0 0,0 0 1 0 0,1 0-1 0 0,-1 0 1 0 0,0 0-1 0 0,0-1 1 0 0,0 1-1 0 0,-1-1 0 0 0,1 1 1 0 0,0-1-1 0 0,-1 0 1 0 0,1 0-1 0 0,-1 0 1 0 0,1 0-1 0 0,0 0 93 0 0,21-38-6265 0 0,-13 20-197 0 0,-4 11-2288 0 0</inkml:trace>
  <inkml:trace contextRef="#ctx0" brushRef="#br0" timeOffset="6636.627">2347 1908 10506 0 0,'0'0'339'0'0,"0"0"85"0"0,0 0 376 0 0,0 0 415 0 0,0 0 245 0 0,0 0 39 0 0,0 0-141 0 0,0 0-271 0 0,0 0-251 0 0,-1 31-164 0 0,-2 144 366 0 0,32-44 1119 0 0,-2-30-1674 0 0,-26-96-451 0 0,-1 0-1 0 0,1 0 0 0 0,0 0 0 0 0,0 0 0 0 0,1 0 0 0 0,-1-1 0 0 0,1 1 0 0 0,0 0 1 0 0,0-1-1 0 0,1 0 0 0 0,-1 1 0 0 0,1-1 0 0 0,0 0 0 0 0,0 0 0 0 0,1 0 1 0 0,-1-1-1 0 0,1 1 0 0 0,0-1 0 0 0,0 0 0 0 0,0 0 0 0 0,0 0 0 0 0,0-1 1 0 0,1 1-1 0 0,-1-1 0 0 0,1 0 0 0 0,-1 0 0 0 0,1-1 0 0 0,0 1 0 0 0,4 0-31 0 0,5-1 101 0 0,0-1-1 0 0,0 0 1 0 0,0 0 0 0 0,0-2-1 0 0,-1 1 1 0 0,1-2-1 0 0,0 0 1 0 0,-1 0-1 0 0,0-2 1 0 0,9-3-101 0 0,64-46-320 0 0,-87 28-3805 0 0,-16 16-4500 0 0,13 9 5717 0 0,-5-3-6897 0 0</inkml:trace>
  <inkml:trace contextRef="#ctx0" brushRef="#br0" timeOffset="6885.946">2124 2254 4001 0 0,'0'0'4178'0'0,"0"0"-1739"0"0,0 0-501 0 0,0 0-95 0 0,0 0-269 0 0,0 0-297 0 0,0 0-171 0 0,32-4-118 0 0,101-15-161 0 0,-9-16 390 0 0,-97 23-1070 0 0,76-32-297 0 0,115-48-547 0 0,-73 34-9769 0 0,-115 46 244 0 0</inkml:trace>
  <inkml:trace contextRef="#ctx0" brushRef="#br0" timeOffset="7186.568">3542 1205 9922 0 0,'0'0'2429'0'0,"0"0"-316"0"0,0 0-400 0 0,0 0-288 0 0,0 0-232 0 0,0 0-161 0 0,0 0-119 0 0,0 0-138 0 0,0 0-140 0 0,0 0-100 0 0,0 0-95 0 0,0 0-87 0 0,37-18-57 0 0,118-56-69 0 0,-10 19 219 0 0,46-14-1125 0 0,-186 66 892 0 0,21-8-3749 0 0,-22 7-1849 0 0,-16 6-3288 0 0,6 1 2286 0 0</inkml:trace>
  <inkml:trace contextRef="#ctx0" brushRef="#br0" timeOffset="7432.343">3586 1459 3521 0 0,'0'0'2423'0'0,"0"0"63"0"0,0 0-108 0 0,0 0-150 0 0,0 0-283 0 0,0 0-418 0 0,34-5-339 0 0,108-18-243 0 0,-33-15 246 0 0,50-37-290 0 0,-19 8-2934 0 0,-46 29-6842 0 0,-72 30-950 0 0</inkml:trace>
  <inkml:trace contextRef="#ctx0" brushRef="#br0" timeOffset="8754.016">4740 1293 464 0 0,'0'0'776'0'0,"0"0"144"0"0,0 0 423 0 0,0 0 486 0 0,0 0 319 0 0,0 0 22 0 0,0 0-183 0 0,0 0-310 0 0,36-22-360 0 0,115-72-278 0 0,-34 8 440 0 0,-74 52-1040 0 0,-1-2-1 0 0,-2-1 1 0 0,-1-2-1 0 0,-3-2 1 0 0,-1-1-1 0 0,28-46-438 0 0,-57 77 58 0 0,-1 1 0 0 0,0-1 0 0 0,-1-1-1 0 0,0 1 1 0 0,-1-1 0 0 0,0 1 0 0 0,-1-1-1 0 0,0 0 1 0 0,0-12-58 0 0,-1 20-20 0 0,-1 1 0 0 0,0 0 0 0 0,0-1 0 0 0,0 1 0 0 0,-1 0 0 0 0,1 0 0 0 0,-1-1 0 0 0,0 1 0 0 0,0 0 0 0 0,0 0-1 0 0,0-1 1 0 0,0 1 0 0 0,-1 0 0 0 0,1 1 0 0 0,-1-1 0 0 0,0 0 0 0 0,0 0 0 0 0,0 1 0 0 0,0-1 0 0 0,0 1 0 0 0,-1-1 0 0 0,1 1 0 0 0,-1 0-1 0 0,0 0 1 0 0,1 0 0 0 0,-1 0 0 0 0,0 1 0 0 0,0-1 0 0 0,0 1 0 0 0,0 0 0 0 0,-1 0 0 0 0,1 0 0 0 0,0 0 0 0 0,0 0 0 0 0,-1 1 0 0 0,1-1 0 0 0,-3 1 20 0 0,-3 0-117 0 0,0-1 0 0 0,0 2 0 0 0,1-1 0 0 0,-1 1 0 0 0,0 1 0 0 0,1 0 0 0 0,-1 0 0 0 0,1 0 0 0 0,-1 1 0 0 0,1 0 0 0 0,0 1 0 0 0,0 0 0 0 0,1 0 0 0 0,-1 1 0 0 0,1 0 0 0 0,0 0 0 0 0,0 1 0 0 0,0-1 0 0 0,1 1 0 0 0,-4 6 117 0 0,0-1-111 0 0,0 0 1 0 0,0 1-1 0 0,1 0 0 0 0,1 1 0 0 0,0 0 0 0 0,1 0 0 0 0,0 0 0 0 0,1 1 0 0 0,1 0 0 0 0,0 1 0 0 0,1-1 1 0 0,0 1-1 0 0,2 0 0 0 0,-1 0 0 0 0,2 0 0 0 0,0 0 0 0 0,1 0 0 0 0,0 0 0 0 0,2 11 111 0 0,0-20 39 0 0,0 0 1 0 0,0 0-1 0 0,0 0 0 0 0,1 0 0 0 0,0 0 0 0 0,0-1 1 0 0,1 1-1 0 0,0-1 0 0 0,-1 0 0 0 0,2 0 1 0 0,-1 0-1 0 0,1-1 0 0 0,-1 1 0 0 0,1-1 0 0 0,0 0 1 0 0,1-1-1 0 0,-1 1 0 0 0,1-1 0 0 0,-1 0 0 0 0,1 0 1 0 0,0-1-1 0 0,0 1 0 0 0,1-1 0 0 0,-1-1 0 0 0,3 1-39 0 0,6 1 195 0 0,-1 0-1 0 0,1-2 1 0 0,0 1-1 0 0,-1-2 1 0 0,1 0-1 0 0,0-1 1 0 0,-1 0-1 0 0,1-1 0 0 0,-1-1 1 0 0,13-4-195 0 0,27-13 404 0 0,-1-2 0 0 0,0-2 0 0 0,-2-2 0 0 0,-1-3 0 0 0,-2-2 0 0 0,12-11-404 0 0,-40 29 17 0 0,0-1 0 0 0,-1 0-1 0 0,-1-1 1 0 0,0-1-1 0 0,-2-1 1 0 0,1 0-1 0 0,-2-2 1 0 0,-1 1 0 0 0,0-2-1 0 0,-1 0 1 0 0,-1 0-1 0 0,-1-1 1 0 0,-1-1-1 0 0,0 0-16 0 0,-10 21-27 0 0,1 0 0 0 0,0 0 0 0 0,0 0-1 0 0,-1 0 1 0 0,1 0 0 0 0,0 0-1 0 0,-1 0 1 0 0,1 0 0 0 0,-1 0-1 0 0,1 0 1 0 0,-1 0 0 0 0,0-1-1 0 0,1 1 1 0 0,-1 0 0 0 0,0 0 0 0 0,0 0-1 0 0,0-1 1 0 0,0 1 0 0 0,0 0-1 0 0,0 0 1 0 0,0 0 0 0 0,0-1-1 0 0,-1 1 1 0 0,1 0 0 0 0,0 0-1 0 0,-1 0 1 0 0,1 0 0 0 0,-1-1 0 0 0,1 1-1 0 0,-1 0 1 0 0,0 0 0 0 0,1 0-1 0 0,-1 0 1 0 0,0 0 0 0 0,0 0-1 0 0,0 1 1 0 0,1-1 0 0 0,-1 0-1 0 0,0 0 1 0 0,0 1 0 0 0,0-1 0 0 0,0 0-1 0 0,-1 1 1 0 0,1-1 0 0 0,0 1-1 0 0,0-1 1 0 0,0 1 0 0 0,0 0-1 0 0,0-1 1 0 0,-1 1 0 0 0,1 0 0 0 0,0 0-1 0 0,0 0 1 0 0,-1 0 0 0 0,1 0-1 0 0,0 0 1 0 0,0 0 0 0 0,0 0-1 0 0,-1 1 28 0 0,-4 3-80 0 0,1 0 0 0 0,-1 0-1 0 0,1 0 1 0 0,0 1 0 0 0,0 0-1 0 0,1 0 1 0 0,-1 0-1 0 0,1 1 1 0 0,0-1 0 0 0,1 1-1 0 0,-1 0 1 0 0,1 0 0 0 0,1 1-1 0 0,-1-1 1 0 0,-1 6 80 0 0,2-8-23 0 0,-3 9-11 0 0,0 0 0 0 0,0 0 0 0 0,1 1-1 0 0,1-1 1 0 0,1 1 0 0 0,-1 0 0 0 0,2-1-1 0 0,0 1 1 0 0,1 13 34 0 0,0-22 32 0 0,1 0 0 0 0,0 0 1 0 0,-1 0-1 0 0,2 0 0 0 0,-1 0 0 0 0,0 0 0 0 0,1-1 0 0 0,0 1 0 0 0,0-1 0 0 0,0 1 0 0 0,1-1 0 0 0,0 0 0 0 0,0 1 1 0 0,0-2-1 0 0,0 1 0 0 0,0 0 0 0 0,1 0 0 0 0,-1-1 0 0 0,1 0 0 0 0,0 0 0 0 0,0 0 0 0 0,1 0 0 0 0,-1-1 1 0 0,0 1-1 0 0,1-1 0 0 0,-1 0 0 0 0,1-1 0 0 0,4 2-32 0 0,6 0 180 0 0,1 0 0 0 0,-1-1 0 0 0,1-1 1 0 0,-1 0-1 0 0,1-1 0 0 0,0-1 0 0 0,-1 0 0 0 0,1-1 0 0 0,-1-1 0 0 0,0 0 0 0 0,0-1 1 0 0,0-1-1 0 0,0 0 0 0 0,-1-1 0 0 0,9-5-180 0 0,17-10 419 0 0,-1-1 0 0 0,-1-3 0 0 0,-1-1 0 0 0,25-24-419 0 0,-38 32 35 0 0,-1-2 1 0 0,0 0-1 0 0,-2-1 0 0 0,0-2 0 0 0,-2 0 0 0 0,-1-1 1 0 0,0 0-1 0 0,-2-2 0 0 0,-1 0 0 0 0,-1-1 0 0 0,-1 0 0 0 0,-1-1 1 0 0,5-22-36 0 0,-15 45-17 0 0,0 0 0 0 0,0 0 1 0 0,-1 0-1 0 0,0 0 0 0 0,0 0 1 0 0,0 0-1 0 0,-1 0 0 0 0,0-1 1 0 0,0 1-1 0 0,0 0 0 0 0,0 0 1 0 0,-1 0-1 0 0,0 0 0 0 0,0 0 1 0 0,0 0-1 0 0,-1 0 0 0 0,0 0 1 0 0,0 0-1 0 0,0 0 0 0 0,0 1 1 0 0,-1-1-1 0 0,0 1 0 0 0,0 0 1 0 0,0-1-1 0 0,0 2 0 0 0,-1-1 1 0 0,1 0-1 0 0,-1 1 0 0 0,0-1 1 0 0,0 1-1 0 0,-1 0 0 0 0,1 0 1 0 0,-1 1-1 0 0,1-1 0 0 0,-1 1 1 0 0,0 0-1 0 0,0 0 0 0 0,0 1 1 0 0,0 0-1 0 0,0-1 0 0 0,0 2 1 0 0,-4-2 15 0 0,1 5-14 0 0,0 0 0 0 0,0 1 0 0 0,1 0-1 0 0,-1 0 1 0 0,1 0 0 0 0,0 1 0 0 0,0 0-1 0 0,0 0 1 0 0,1 1 0 0 0,0 0 0 0 0,0 0-1 0 0,0 1 1 0 0,1-1 0 0 0,0 1 0 0 0,0 0-1 0 0,0 1 1 0 0,1-1 0 0 0,1 1 0 0 0,-1 0-1 0 0,1 0 1 0 0,0 0 0 0 0,1 0 0 0 0,-1 3 15 0 0,0 0-5 0 0,0-1 0 0 0,0 1 1 0 0,1 0-1 0 0,0 0 0 0 0,1-1 1 0 0,0 1-1 0 0,1 0 0 0 0,0 0 1 0 0,1 0-1 0 0,0 0 0 0 0,0 0 1 0 0,1 0-1 0 0,1 0 0 0 0,0-1 1 0 0,1 1-1 0 0,-1-1 0 0 0,2 0 1 0 0,0 0-1 0 0,0-1 0 0 0,1 1 1 0 0,0-1-1 0 0,0 0 0 0 0,1-1 1 0 0,0 1-1 0 0,1-1 0 0 0,0-1 1 0 0,0 1-1 0 0,0-2 0 0 0,1 1 1 0 0,3 1 4 0 0,3 1-37 0 0,0-2 1 0 0,1 1-1 0 0,0-2 1 0 0,0 0-1 0 0,1-1 1 0 0,-1-1-1 0 0,1 0 1 0 0,0-1-1 0 0,13 0 37 0 0,95 2-4050 0 0,-94-7 492 0 0,1-3-4227 0 0,-13 1 1418 0 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49.1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1049 5177 0 0,'0'0'275'0'0,"0"0"-155"0"0,0 0 12 0 0,0 0 344 0 0,0 0 380 0 0,0 0 244 0 0,0 0 67 0 0,0 0-21 0 0,36-6-85 0 0,111-21-83 0 0,-35-13 621 0 0,-63 8-1047 0 0,-2-2 0 0 0,-1-2 1 0 0,-2-2-1 0 0,-1-1 0 0 0,-2-3 0 0 0,-2-1 1 0 0,-2-2-1 0 0,-2-2 0 0 0,14-27-552 0 0,-20 36 100 0 0,61-90 142 0 0,110-133 478 0 0,-191 250-713 0 0,0 0 1 0 0,1 1-1 0 0,0 1 0 0 0,1 0 0 0 0,0 0 1 0 0,0 1-1 0 0,1 0 0 0 0,0 1 1 0 0,0 0-1 0 0,1 1 0 0 0,0 1 0 0 0,0 0 1 0 0,0 0-1 0 0,0 1 0 0 0,12-1-7 0 0,-19 8 22 0 0,-1 0 0 0 0,0 0 0 0 0,0 0 0 0 0,0 1 0 0 0,-1 0 0 0 0,1-1 0 0 0,-1 2 0 0 0,0-1 0 0 0,0 1 0 0 0,0-1 0 0 0,-1 1 0 0 0,1 0 0 0 0,-1 0 0 0 0,-1 0 0 0 0,1 1 0 0 0,-1-1 0 0 0,1 1 0 0 0,-2 0 0 0 0,1-1 0 0 0,-1 1 0 0 0,1 0 0 0 0,-2 0 0 0 0,1 0 0 0 0,-1 0 0 0 0,1 0 0 0 0,-2 2-22 0 0,1-7 7 0 0,8 41 124 0 0,-3 1 0 0 0,-1 0-1 0 0,-3 0 1 0 0,-1 0 0 0 0,-2 0-1 0 0,-2-1 1 0 0,-1 1 0 0 0,-3-1-1 0 0,-2 0 1 0 0,-1 0 0 0 0,-2-1-1 0 0,-2-1 1 0 0,-1 0 0 0 0,-3-1 0 0 0,-1-1-1 0 0,-1-1 1 0 0,-3-1 0 0 0,-9 11-131 0 0,24-36 17 0 0,0 0 1 0 0,0-1 0 0 0,-1 0 0 0 0,0 0 0 0 0,-1-1 0 0 0,1-1-1 0 0,-2 0 1 0 0,0 0 0 0 0,0-1 0 0 0,0-1 0 0 0,0 0-1 0 0,-1 0 1 0 0,0-1 0 0 0,-1-1 0 0 0,1 0 0 0 0,-1-1 0 0 0,1-1-1 0 0,-1 0 1 0 0,0 0 0 0 0,0-2 0 0 0,0 1 0 0 0,-3-2-18 0 0,11-3-99 0 0,-1 1 1 0 0,1-1 0 0 0,1 0 0 0 0,-1-1-1 0 0,1 1 1 0 0,-1-1 0 0 0,1 0-1 0 0,0-1 1 0 0,1 1 0 0 0,0-1-1 0 0,0 0 1 0 0,0 0 0 0 0,0 0 0 0 0,1-1-1 0 0,0 1 1 0 0,0-1 0 0 0,1 0-1 0 0,0 1 1 0 0,0-1 0 0 0,1 0 0 0 0,-1 0-1 0 0,2-1 1 0 0,-1 1 0 0 0,1 0-1 0 0,0 0 1 0 0,0 0 0 0 0,2-5 98 0 0,7-94-3668 0 0,12 39-6332 0 0,-17 51 2770 0 0</inkml:trace>
  <inkml:trace contextRef="#ctx0" brushRef="#br0" timeOffset="341.419">1812 258 8914 0 0,'0'0'1492'0'0,"0"0"-256"0"0,0 0-121 0 0,0 0-12 0 0,0 0-48 0 0,0 0-115 0 0,0 0-91 0 0,-25 32-120 0 0,-80 105-143 0 0,43-26 260 0 0,57-101-789 0 0,0 1 0 0 0,2 0 0 0 0,-1 0-1 0 0,1 0 1 0 0,1 1 0 0 0,0-1 0 0 0,0 1-1 0 0,1 0 1 0 0,1-1 0 0 0,0 1 0 0 0,0 0 0 0 0,1-1-1 0 0,1 1 1 0 0,0-1 0 0 0,0 1 0 0 0,1-1-1 0 0,1 0 1 0 0,0 0 0 0 0,0 0 0 0 0,1-1-1 0 0,1 1 1 0 0,0-1 0 0 0,1 1-57 0 0,0-3 99 0 0,1-1 0 0 0,-1-1-1 0 0,1 1 1 0 0,1-1 0 0 0,-1-1 0 0 0,1 1 0 0 0,0-2 0 0 0,0 1 0 0 0,1-1-1 0 0,-1 0 1 0 0,1-1 0 0 0,0 0 0 0 0,0-1 0 0 0,0 0 0 0 0,0-1-1 0 0,0 0 1 0 0,0 0 0 0 0,0-1 0 0 0,1 0 0 0 0,-1-1 0 0 0,0 0-1 0 0,0-1 1 0 0,0 0 0 0 0,0 0 0 0 0,3-2-99 0 0,8-3 228 0 0,0 0-1 0 0,-1-1 1 0 0,0-2 0 0 0,0 0-1 0 0,-1-1 1 0 0,0 0 0 0 0,-1-2 0 0 0,0 0-1 0 0,-1-2 1 0 0,-1 1 0 0 0,6-8-228 0 0,-12 13 34 0 0,0 0-1 0 0,-1-2 1 0 0,0 1 0 0 0,-1-1 0 0 0,0 0 0 0 0,0-1 0 0 0,-1 0-1 0 0,-1 0 1 0 0,0 0 0 0 0,0-1 0 0 0,-2 0 0 0 0,1 0 0 0 0,-2 0 0 0 0,0-1-1 0 0,0 1 1 0 0,-1-1 0 0 0,-1 0 0 0 0,0 0 0 0 0,-1 1 0 0 0,-1-1-1 0 0,0 0 1 0 0,0 0 0 0 0,-2 1 0 0 0,1-1 0 0 0,-2 1 0 0 0,0 0 0 0 0,-1 0-1 0 0,0 0 1 0 0,-5-9-34 0 0,3 11-136 0 0,-1 1 1 0 0,0-1-1 0 0,-1 1 0 0 0,1 0 0 0 0,-2 1 0 0 0,0 0 0 0 0,0 1 1 0 0,0 0-1 0 0,-1 0 0 0 0,0 1 0 0 0,-1 1 0 0 0,0 0 0 0 0,0 0 0 0 0,0 1 1 0 0,0 1-1 0 0,-1 0 0 0 0,0 0 0 0 0,0 2 0 0 0,-4-1 136 0 0,8 2-889 0 0,0 1-1 0 0,-1 0 1 0 0,1 0-1 0 0,0 1 1 0 0,0 1-1 0 0,0 0 1 0 0,-1 0-1 0 0,2 0 1 0 0,-1 1-1 0 0,0 0 1 0 0,-4 3 889 0 0,-6 5-11322 0 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58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883 542 0 0 0,'0'0'864'0'0,"0"0"426"0"0,0 0-17 0 0,0 0-216 0 0,0 0-264 0 0,0 0-245 0 0,0 0-149 0 0,0 0-43 0 0,-4 15 1302 0 0,-106 225 4398 0 0,73-172-5578 0 0,-4-2 1 0 0,-2-1-1 0 0,-2-3 0 0 0,-11 6-478 0 0,25-33 91 0 0,-2-2 0 0 0,-1-2 0 0 0,-2-1 0 0 0,0-1 0 0 0,-3-3 0 0 0,-27 15-91 0 0,54-33 92 0 0,-1-1 0 0 0,0 0-1 0 0,0-1 1 0 0,-1 0 0 0 0,0-1 0 0 0,0-1 0 0 0,0 0-1 0 0,-1-1 1 0 0,1-1 0 0 0,-1 0 0 0 0,1-1 0 0 0,-1 0-1 0 0,-13-2-90 0 0,24 0 35 0 0,1 0 0 0 0,-1 0 0 0 0,1-1 0 0 0,-1 1 0 0 0,1-1 0 0 0,0 0 0 0 0,0 0 0 0 0,0 0 0 0 0,0 0 0 0 0,0-1 0 0 0,1 1 0 0 0,-1-1 0 0 0,1 1 0 0 0,-1-1 0 0 0,1 0 0 0 0,0 0 0 0 0,0 0 0 0 0,0 0 0 0 0,0-1 0 0 0,1 1 0 0 0,-1 0 0 0 0,1-1 0 0 0,0 1 0 0 0,0-1 0 0 0,0 0 0 0 0,1 1 0 0 0,-1-4-36 0 0,2-99 228 0 0,8 76-186 0 0,1 0 1 0 0,2 1 0 0 0,0 0-1 0 0,2 1 1 0 0,1 0-1 0 0,6-6-42 0 0,-17 28 2 0 0,8-15 38 0 0,1 1-1 0 0,1 0 1 0 0,1 1-1 0 0,0 0 1 0 0,2 1-1 0 0,0 1 0 0 0,1 1 1 0 0,0 0-1 0 0,2 2 1 0 0,6-5-40 0 0,-12 14 39 0 0,0 1 1 0 0,0 0-1 0 0,0 1 1 0 0,1 0-1 0 0,-1 1 0 0 0,1 1 1 0 0,0 0-1 0 0,-1 1 1 0 0,1 1-1 0 0,-1 0 0 0 0,7 2-39 0 0,-2 1 156 0 0,0 2 0 0 0,0 0 0 0 0,0 1-1 0 0,-1 0 1 0 0,0 2 0 0 0,-1 0 0 0 0,0 1 0 0 0,0 1-1 0 0,-1 1 1 0 0,9 8-156 0 0,-23-19 17 0 0,25 21 320 0 0,0 1-1 0 0,-2 1 0 0 0,-1 2 1 0 0,-1 0-1 0 0,7 12-336 0 0,91 124 1390 0 0,-86-126-886 0 0,-26-39-3166 0 0,-5-8-1843 0 0,10-3-5635 0 0,-7 9 2064 0 0</inkml:trace>
  <inkml:trace contextRef="#ctx0" brushRef="#br0" timeOffset="579.663">1513 796 0 0 0,'0'0'309'0'0,"0"0"934"0"0,0 0 328 0 0,0 0 179 0 0,0 0 136 0 0,0 0 30 0 0,0 0-78 0 0,0 0-160 0 0,0 0-251 0 0,0 0-275 0 0,0 0-219 0 0,0 0-187 0 0,0 0-78 0 0,5 7 3300 0 0,20 1-2458 0 0,217-15 1777 0 0,1-30-2395 0 0,-217 36-824 0 0,-17 2-2335 0 0,-9-1 1585 0 0,0 0-118 0 0,0 0-170 0 0,0 0-165 0 0,-2 1-3591 0 0,-11 10 361 0 0,9-9-276 0 0,-1 2-2615 0 0</inkml:trace>
  <inkml:trace contextRef="#ctx0" brushRef="#br0" timeOffset="852.571">1575 1065 9426 0 0,'0'0'1563'0'0,"0"0"-201"0"0,0 0-117 0 0,0 0 18 0 0,0 0-3 0 0,0 0-57 0 0,0 0-66 0 0,0 0-96 0 0,0 0-105 0 0,0 0-131 0 0,0 0-123 0 0,0 0-99 0 0,0 0-67 0 0,27 1-44 0 0,135 5 346 0 0,39-24 567 0 0,-92 7-2234 0 0,-72 11-3036 0 0,-1 0-5203 0 0,-28 0 6198 0 0,0 0-6095 0 0</inkml:trace>
  <inkml:trace contextRef="#ctx0" brushRef="#br0" timeOffset="5202.621">2776 822 0 0 0,'-2'0'0'0'0,"2"3"0"0"0</inkml:trace>
  <inkml:trace contextRef="#ctx0" brushRef="#br0" timeOffset="6734.898">2282 1297 0 0 0,'0'0'685'0'0,"3"-6"124"0"0,13-24 944 0 0,11 15 4850 0 0,-16 11-5171 0 0,104-68 4484 0 0,30-69-3146 0 0,-117 108-2507 0 0,-2-1-1 0 0,-1-1 1 0 0,-2-1-1 0 0,-1-1 1 0 0,-1-1-1 0 0,-2-4-262 0 0,-1-53 255 0 0,-49 92-1435 0 0,20 13 1136 0 0,0 0 1 0 0,0 0-1 0 0,1 1 1 0 0,1 0-1 0 0,0 1 1 0 0,0 0-1 0 0,1 0 1 0 0,1 1 0 0 0,0 0-1 0 0,1 0 1 0 0,0 0-1 0 0,1 1 1 0 0,1 0-1 0 0,0 0 1 0 0,0 1-1 0 0,2-1 1 0 0,0 1-1 0 0,0-1 1 0 0,2 1-1 0 0,0 0 1 0 0,0 0 0 0 0,2 1 43 0 0,-2-9 44 0 0,1 0 0 0 0,0-1 1 0 0,0 1-1 0 0,0 0 0 0 0,1-1 0 0 0,0 1 1 0 0,1-1-1 0 0,-1 0 0 0 0,1 0 1 0 0,1 0-1 0 0,-1 0 0 0 0,1 0 1 0 0,0-1-1 0 0,0 1 0 0 0,0-1 1 0 0,1 0-1 0 0,0 0 0 0 0,0-1 1 0 0,0 0-1 0 0,1 0 0 0 0,-1 0 1 0 0,1 0-1 0 0,0-1 0 0 0,0 0 1 0 0,0 0-1 0 0,1 0 0 0 0,-1-1 1 0 0,0 0-1 0 0,1-1 0 0 0,0 1 1 0 0,-1-1-1 0 0,1 0 0 0 0,0-1 1 0 0,5 0-45 0 0,9 1 136 0 0,-1-1 1 0 0,1-1-1 0 0,-1-1 1 0 0,1-1 0 0 0,-1 0-1 0 0,0-2 1 0 0,0 0-1 0 0,-1-1 1 0 0,4-3-137 0 0,0 0 76 0 0,0-2-1 0 0,0-1 1 0 0,-2 0 0 0 0,1-2-1 0 0,-1 0 1 0 0,-1-2 0 0 0,-1 0-1 0 0,0-1 1 0 0,-1-1-1 0 0,-1 0 1 0 0,-1-1 0 0 0,-1-1-1 0 0,0-1 1 0 0,6-13-76 0 0,-19 32-44 0 0,-1 0 0 0 0,1 0 0 0 0,0 0 0 0 0,-1-1 0 0 0,0 1 0 0 0,1-1 1 0 0,-1 1-1 0 0,0-1 0 0 0,0 0 0 0 0,0 1 0 0 0,-1-1 0 0 0,1 0 0 0 0,-1 1 0 0 0,0-1 0 0 0,1 0 0 0 0,-1 0 0 0 0,0 1 0 0 0,0-1 0 0 0,-1 0 0 0 0,1 0 1 0 0,-1 1-1 0 0,1-1 0 0 0,-1 0 0 0 0,0 1 0 0 0,0-1 0 0 0,0 0 0 0 0,0 1 0 0 0,-1-1 0 0 0,1 1 0 0 0,-1 0 0 0 0,1 0 0 0 0,-1-1 0 0 0,0 1 1 0 0,0 0-1 0 0,0 0 0 0 0,0 0 0 0 0,0 1 0 0 0,0-1 0 0 0,0 1 0 0 0,-1-1 0 0 0,1 1 0 0 0,-1-1 0 0 0,1 1 0 0 0,-1 0 0 0 0,1 0 0 0 0,-1 1 0 0 0,0-1 1 0 0,-1 0 43 0 0,-6 4-71 0 0,0 1-1 0 0,0-1 1 0 0,1 2 0 0 0,-1-1 0 0 0,1 1 0 0 0,0 1 0 0 0,0 0 0 0 0,1 0 0 0 0,0 1 0 0 0,0 0 0 0 0,1 0 0 0 0,-1 1 0 0 0,2-1 0 0 0,-1 2 0 0 0,1-1 0 0 0,0 1 0 0 0,1 0 0 0 0,0 0 0 0 0,0 0-1 0 0,1 1 1 0 0,1 0 0 0 0,-1 0 0 0 0,1 0 0 0 0,1 0 0 0 0,-1 4 71 0 0,1-6 23 0 0,-1 0 0 0 0,1 0 0 0 0,0 0 0 0 0,1 0 0 0 0,0 0 0 0 0,0 0 0 0 0,1 1 0 0 0,0-1 0 0 0,1 0 0 0 0,-1 0 0 0 0,1 0 0 0 0,1 0 0 0 0,0 0 0 0 0,0 0 0 0 0,1 0 0 0 0,-1 0 0 0 0,2-1 0 0 0,-1 1 0 0 0,1-1 0 0 0,0 0 0 0 0,1 0 0 0 0,3 4-23 0 0,1-4 106 0 0,0-1 1 0 0,0 0-1 0 0,1-1 1 0 0,-1 0-1 0 0,1 0 1 0 0,0-1 0 0 0,1 0-1 0 0,-1-1 1 0 0,1 0-1 0 0,0-1 1 0 0,-1 0-1 0 0,1-1 1 0 0,0 0 0 0 0,0-1-1 0 0,0 0 1 0 0,0 0-1 0 0,6-2-106 0 0,-15 2 9 0 0,22-4 86 0 0,0-1 0 0 0,-1-1 0 0 0,1-1 1 0 0,-2-1-1 0 0,1-1 0 0 0,-1-1 0 0 0,0-1 0 0 0,-1-1 0 0 0,-1 0 0 0 0,0-2 0 0 0,0 0 1 0 0,12-14-96 0 0,-15 18-38 0 0,-2-1 0 0 0,0 0 0 0 0,0-1 0 0 0,-1-1 0 0 0,0 0 0 0 0,-2-1 0 0 0,1-1 0 0 0,-2 0 0 0 0,0 0 1 0 0,0-1-1 0 0,-2 0 0 0 0,0-1 0 0 0,-1 0 0 0 0,0-1 0 0 0,-2 0 0 0 0,0 0 0 0 0,-1 0 0 0 0,0 0 0 0 0,-2-3 38 0 0,-3 19-42 0 0,0-1-1 0 0,0 0 0 0 0,-1 1 1 0 0,1-1-1 0 0,-1 0 0 0 0,1 1 1 0 0,-1-1-1 0 0,0 1 0 0 0,0-1 1 0 0,0 1-1 0 0,-1-1 0 0 0,1 1 1 0 0,-1 0-1 0 0,1 0 0 0 0,-1-1 1 0 0,0 1-1 0 0,1 0 0 0 0,-1 1 1 0 0,0-1-1 0 0,0 0 0 0 0,-1 0 1 0 0,1 1-1 0 0,0 0 0 0 0,-1-1 1 0 0,1 1-1 0 0,0 0 0 0 0,-1 0 1 0 0,1 0-1 0 0,-1 0 0 0 0,0 1 1 0 0,1-1-1 0 0,-1 1 0 0 0,0-1 1 0 0,-2 1 42 0 0,-1-1-24 0 0,0 1 0 0 0,0 0 0 0 0,0 0 0 0 0,0 0 0 0 0,0 1 0 0 0,0 0 0 0 0,0 0 0 0 0,0 1 0 0 0,1-1 0 0 0,-1 1 0 0 0,0 1 0 0 0,1-1 1 0 0,-1 1-1 0 0,1 0 0 0 0,-4 2 24 0 0,0 2 37 0 0,1-1-1 0 0,-1 2 1 0 0,1-1 0 0 0,1 1 0 0 0,-1 0 0 0 0,1 1 0 0 0,1 0-1 0 0,0 0 1 0 0,0 0 0 0 0,1 1 0 0 0,0 0 0 0 0,0 0 0 0 0,1 0-1 0 0,1 0 1 0 0,-1 1 0 0 0,2-1 0 0 0,0 1 0 0 0,0 0-1 0 0,1 0 1 0 0,0 0 0 0 0,0 0 0 0 0,2 0 0 0 0,-1 0 0 0 0,1 0-1 0 0,1 0 1 0 0,0-1 0 0 0,1 1 0 0 0,0 0 0 0 0,0-1 0 0 0,1 0-1 0 0,0 0 1 0 0,1 0 0 0 0,0 0 0 0 0,6 7-37 0 0,-2-7 74 0 0,1 0 0 0 0,1 0-1 0 0,0-1 1 0 0,0 0 0 0 0,1-1 0 0 0,0 0 0 0 0,0-1 0 0 0,1-1 0 0 0,0 0-1 0 0,0 0 1 0 0,0-1 0 0 0,1-1 0 0 0,-1 0 0 0 0,9 0-74 0 0,-5-1-377 0 0,0 0 1 0 0,0-1-1 0 0,0-1 1 0 0,0-1-1 0 0,0 0 1 0 0,1-2-1 0 0,7-1 377 0 0,-3-2-2961 0 0,-10 0-2278 0 0,-3 0-5777 0 0</inkml:trace>
  <inkml:trace contextRef="#ctx0" brushRef="#br0" timeOffset="7370.86">4443 494 0 0 0,'0'0'1043'0'0,"0"0"121"0"0,0 0 92 0 0,0 0 47 0 0,0 0 11 0 0,0 0-82 0 0,0 0-113 0 0,0 0-153 0 0,-32 14-170 0 0,-101 43-152 0 0,68-11 142 0 0,56-35-596 0 0,4-5-76 0 0,-2 1 45 0 0,0-1 0 0 0,1 2 0 0 0,0-1 0 0 0,0 0-1 0 0,0 1 1 0 0,1 0 0 0 0,0 1 0 0 0,1-1 0 0 0,0 1-1 0 0,0-1 1 0 0,1 1 0 0 0,0 1 0 0 0,0-1 0 0 0,1 0-1 0 0,0 1 1 0 0,1-1 0 0 0,0 1 0 0 0,1 7-159 0 0,2-12 170 0 0,1-1 1 0 0,0 1 0 0 0,0-1-1 0 0,1 1 1 0 0,-1-1-1 0 0,1 0 1 0 0,0 0-1 0 0,0-1 1 0 0,0 1 0 0 0,1-1-1 0 0,-1 0 1 0 0,1 0-1 0 0,0-1 1 0 0,0 1-1 0 0,0-1 1 0 0,0 0 0 0 0,0 0-1 0 0,0-1 1 0 0,0 0-1 0 0,1 1 1 0 0,-1-2-1 0 0,1 1 1 0 0,-1-1 0 0 0,0 0-1 0 0,1 0 1 0 0,-1 0-1 0 0,1-1 1 0 0,-1 1-1 0 0,0-1 1 0 0,1-1 0 0 0,2 0-171 0 0,19-8 285 0 0,0 0 0 0 0,-1-2 0 0 0,0-1 0 0 0,-1-1 0 0 0,0-1 0 0 0,-2-1 0 0 0,1-2 0 0 0,-2 0 0 0 0,-1-1 0 0 0,19-22-285 0 0,-12 15 86 0 0,-2-1 0 0 0,-1-1 0 0 0,-1-2 0 0 0,-1 0 1 0 0,10-22-87 0 0,-26 40-53 0 0,0 0 0 0 0,-1 0 0 0 0,0-1 1 0 0,-1 0-1 0 0,0 0 0 0 0,-1-1 0 0 0,-1 1 0 0 0,0-1 1 0 0,-1 0-1 0 0,0 0 0 0 0,-1 0 0 0 0,-1 1 1 0 0,0-1-1 0 0,-1 0 0 0 0,0 0 0 0 0,-3-10 53 0 0,2 17-66 0 0,0-1 0 0 0,-1 0 1 0 0,0 1-1 0 0,0 0 0 0 0,0-1 0 0 0,-1 1 0 0 0,0 1 0 0 0,-1-1 0 0 0,1 0 1 0 0,-1 1-1 0 0,-1 0 0 0 0,1 0 0 0 0,-1 1 0 0 0,0 0 0 0 0,0 0 1 0 0,-1 0-1 0 0,1 0 0 0 0,-1 1 0 0 0,0 0 0 0 0,0 1 0 0 0,0 0 0 0 0,-1 0 1 0 0,1 0-1 0 0,-1 1 0 0 0,0 0 0 0 0,1 0 0 0 0,-1 1 0 0 0,0 0 0 0 0,0 1 1 0 0,0-1-1 0 0,0 2 0 0 0,0-1 0 0 0,0 1 0 0 0,0 0 0 0 0,0 1 1 0 0,0-1-1 0 0,-5 4 66 0 0,2 0 0 0 0,0 1 1 0 0,0 0 0 0 0,1 1 0 0 0,0 1-1 0 0,0 0 1 0 0,1 0 0 0 0,0 0-1 0 0,0 1 1 0 0,1 1 0 0 0,0-1 0 0 0,1 1-1 0 0,0 1 1 0 0,1-1 0 0 0,0 1 0 0 0,0 0-1 0 0,1 1 1 0 0,1-1 0 0 0,0 1-1 0 0,0 0 1 0 0,1 0 0 0 0,1 0 0 0 0,-1 10-1 0 0,2-10 68 0 0,1-1 1 0 0,0 1-1 0 0,0 0 1 0 0,1-1-1 0 0,1 1 1 0 0,0-1-1 0 0,1 1 1 0 0,0-1-1 0 0,0 0 1 0 0,1 0-1 0 0,1 0 1 0 0,0-1-1 0 0,0 0 0 0 0,1 1-68 0 0,3 3 76 0 0,0-1-1 0 0,1 0 0 0 0,1 0 0 0 0,0-1 0 0 0,0 0 0 0 0,1-1 0 0 0,0 0 0 0 0,1-1 0 0 0,1 0 1 0 0,-1-1-1 0 0,2-1 0 0 0,-1 0 0 0 0,1-1 0 0 0,0 0 0 0 0,0-2 0 0 0,1 0 0 0 0,0 0 0 0 0,0-1 1 0 0,0-1-1 0 0,0-1 0 0 0,0 0 0 0 0,1-1 0 0 0,-1-1 0 0 0,1-1 0 0 0,3 0-75 0 0,65-31-1675 0 0,-60 14-1901 0 0,-2-1-4117 0 0,-15 11-2289 0 0</inkml:trace>
  <inkml:trace contextRef="#ctx0" brushRef="#br0" timeOffset="8271.487">4950 700 3385 0 0,'0'0'1596'0'0,"0"0"-204"0"0,0 0 289 0 0,0 0 391 0 0,0 0-3 0 0,0 0-217 0 0,0 0-261 0 0,0 0-264 0 0,0 0-227 0 0,0 0-174 0 0,0 0-165 0 0,0 0-123 0 0,0 0-86 0 0,25-10-51 0 0,77-34-53 0 0,-39 3 262 0 0,-34 18-601 0 0,-1-1 0 0 0,-2-1-1 0 0,0-1 1 0 0,-2-2 0 0 0,-1 0 0 0 0,-1-1 0 0 0,-2-2 0 0 0,3-6-109 0 0,-17 25-70 0 0,-1-1 0 0 0,-1 1 0 0 0,0-1 0 0 0,0 1 0 0 0,-2-1 0 0 0,1 0 0 0 0,-2 0 0 0 0,0 0 0 0 0,0 0 0 0 0,-2-6 70 0 0,1 17-32 0 0,0 1 1 0 0,-1 0-1 0 0,0-1 1 0 0,1 1-1 0 0,-1 0 1 0 0,0 0-1 0 0,0-1 1 0 0,0 1-1 0 0,1 0 1 0 0,-1 0-1 0 0,0 0 1 0 0,-1 0-1 0 0,1 0 1 0 0,0 0-1 0 0,0 1 1 0 0,0-1-1 0 0,0 0 1 0 0,-1 1-1 0 0,1-1 1 0 0,0 0-1 0 0,-1 1 1 0 0,1 0-1 0 0,0-1 1 0 0,-1 1-1 0 0,1 0 1 0 0,-1 0-1 0 0,1-1 1 0 0,0 1 0 0 0,-1 0-1 0 0,1 0 1 0 0,-1 1-1 0 0,1-1 1 0 0,-1 0-1 0 0,1 0 1 0 0,0 1-1 0 0,-1-1 1 0 0,1 1-1 0 0,0-1 1 0 0,-1 1-1 0 0,1 0 1 0 0,0-1-1 0 0,0 1 1 0 0,0 0-1 0 0,-1 0 1 0 0,1 0-1 0 0,0 0 1 0 0,0 0-1 0 0,0 0 1 0 0,0 0-1 0 0,1 0 1 0 0,-1 1 31 0 0,-13 10-1 0 0,1 1 0 0 0,1 1 0 0 0,1 0 0 0 0,0 0 0 0 0,0 2 0 0 0,2-1 0 0 0,0 1 1 0 0,1 0-1 0 0,0 1 0 0 0,1 0 0 0 0,1 0 0 0 0,1 1 0 0 0,0-1 0 0 0,2 1 0 0 0,0 0 0 0 0,0 0 0 0 0,2 1 0 0 0,0-1 1 0 0,2 2 0 0 0,-1-14 45 0 0,2 0 1 0 0,-1 0 0 0 0,1 0 0 0 0,-1 0-1 0 0,2-1 1 0 0,-1 1 0 0 0,1 0 0 0 0,-1-1 0 0 0,2 0-1 0 0,-1 1 1 0 0,0-1 0 0 0,1 0 0 0 0,0-1-1 0 0,0 1 1 0 0,1-1 0 0 0,-1 0 0 0 0,1 0 0 0 0,0 0-1 0 0,0-1 1 0 0,0 1 0 0 0,1-1 0 0 0,-1 0-1 0 0,1-1 1 0 0,-1 0 0 0 0,1 1 0 0 0,0-2 0 0 0,0 1-1 0 0,4 0-45 0 0,4 1 151 0 0,0-1-1 0 0,0-1 0 0 0,0 0 1 0 0,0 0-1 0 0,-1-2 0 0 0,1 0 1 0 0,0 0-1 0 0,0-1 0 0 0,0-1 1 0 0,0 0-1 0 0,-1-1 1 0 0,3-2-151 0 0,9-4-9 0 0,-1-2 0 0 0,-1 0 1 0 0,0-2-1 0 0,-1-1 1 0 0,0 0-1 0 0,-2-1 1 0 0,0-2-1 0 0,0 0 1 0 0,-2-1-1 0 0,0-1 1 0 0,-1 0-1 0 0,-1-2 1 0 0,-1 0-1 0 0,-2 0 0 0 0,0-1 1 0 0,-1-1-1 0 0,-1 0 1 0 0,-1-1-1 0 0,-1 0 1 0 0,2-14 8 0 0,-6-39-1098 0 0,-5 76 1065 0 0,0 1 0 0 0,0-1 0 0 0,0 1 0 0 0,0-1 0 0 0,0 1 0 0 0,0-1 0 0 0,-1 1 0 0 0,1-1 0 0 0,0 1 0 0 0,-1-1 0 0 0,0 1 0 0 0,1 0 0 0 0,-1-1 0 0 0,0 1 0 0 0,1 0 0 0 0,-1-1 0 0 0,0 1 0 0 0,0 0 0 0 0,0 0 0 0 0,0 0 0 0 0,0 0 0 0 0,-1 0 0 0 0,1 0 0 0 0,0 0 0 0 0,0 0 0 0 0,-1 0 0 0 0,1 1 0 0 0,0-1 0 0 0,-1 0 0 0 0,1 1 0 0 0,-1-1 0 0 0,1 1 0 0 0,-1 0 0 0 0,1-1 0 0 0,-1 1 0 0 0,1 0 0 0 0,-1 0 0 0 0,1 0 0 0 0,-1 0 0 0 0,1 0 0 0 0,-1 0 0 0 0,1 1 0 0 0,-1-1 0 0 0,1 0 0 0 0,-1 1 0 0 0,1-1 0 0 0,0 1 0 0 0,-1 0 0 0 0,1-1 33 0 0,-7 5-46 0 0,1 0-1 0 0,0 0 1 0 0,1 1 0 0 0,-1 0 0 0 0,1 0 0 0 0,0 0 0 0 0,1 1 0 0 0,-1 0 0 0 0,1 0 0 0 0,-3 6 46 0 0,4-6-1 0 0,-6 6 37 0 0,2 0-1 0 0,-1 0 0 0 0,2 1 1 0 0,0 0-1 0 0,0 0 0 0 0,2 0 1 0 0,0 1-1 0 0,0 0 1 0 0,1 0-1 0 0,1 1 0 0 0,1-1 1 0 0,0 1-1 0 0,0 9-35 0 0,4-19 63 0 0,-1 0-1 0 0,1 0 1 0 0,0 0-1 0 0,0 0 0 0 0,1 0 1 0 0,-1 0-1 0 0,1-1 1 0 0,1 1-1 0 0,-1-1 1 0 0,1 0-1 0 0,0 0 1 0 0,0 0-1 0 0,0-1 0 0 0,1 1 1 0 0,0-1-1 0 0,-1 0 1 0 0,2 0-1 0 0,-1-1 1 0 0,0 0-1 0 0,1 0 1 0 0,-1 0-1 0 0,1 0 0 0 0,0-1 1 0 0,0 0-1 0 0,0 0 1 0 0,0-1-1 0 0,0 1 1 0 0,1-1-1 0 0,-1-1 1 0 0,0 1-1 0 0,0-1 0 0 0,1 0 1 0 0,-1 0-1 0 0,0-1-62 0 0,19-3 84 0 0,0 0 0 0 0,0-2-1 0 0,-1-1 1 0 0,0-1-1 0 0,-1-1 1 0 0,0-1 0 0 0,0-1-1 0 0,-1-1 1 0 0,0-1-1 0 0,-1-1 1 0 0,-1 0 0 0 0,0-2-1 0 0,-1 0 1 0 0,-1-2-1 0 0,0 0 1 0 0,-2-1 0 0 0,0 0-1 0 0,-1-1 1 0 0,-1-1-84 0 0,-3 7-39 0 0,0-1 1 0 0,-2 0 0 0 0,0 0-1 0 0,-1-1 1 0 0,0 0-1 0 0,-1-1 1 0 0,-1 1 0 0 0,-1-1-1 0 0,0-1 1 0 0,-1 1 0 0 0,-1 0-1 0 0,-1-1 1 0 0,1-15 38 0 0,-5 32-10 0 0,1-1 0 0 0,0 1 1 0 0,0 0-1 0 0,-1 0 0 0 0,1-1 0 0 0,-1 1 0 0 0,1 0 1 0 0,-1 0-1 0 0,0 1 0 0 0,1-1 0 0 0,-1 0 1 0 0,0 0-1 0 0,0 1 0 0 0,1-1 0 0 0,-1 1 0 0 0,0-1 1 0 0,0 1-1 0 0,0 0 0 0 0,0 0 0 0 0,1 0 1 0 0,-1 0-1 0 0,0 0 0 0 0,0 0 0 0 0,0 1 0 0 0,0-1 1 0 0,1 0-1 0 0,-1 1 0 0 0,0 0 0 0 0,0-1 1 0 0,1 1-1 0 0,-1 0 0 0 0,0 0 0 0 0,1 0 0 0 0,-1 0 1 0 0,1 0-1 0 0,-1 0 0 0 0,1 0 0 0 0,-1 1 1 0 0,1-1-1 0 0,0 0 0 0 0,0 1 0 0 0,-1 0 10 0 0,-8 9-1 0 0,1 0 0 0 0,0 0 0 0 0,0 0-1 0 0,1 1 1 0 0,1 0 0 0 0,0 1 0 0 0,0 0 0 0 0,1 0-1 0 0,1 0 1 0 0,1 1 0 0 0,0 0 0 0 0,0 0 0 0 0,1 0-1 0 0,1 0 1 0 0,1 0 0 0 0,0 1 0 0 0,0-1 0 0 0,2 0-1 0 0,0 3 2 0 0,-1-11-1 0 0,1 1-1 0 0,1-1 0 0 0,-1 1 1 0 0,1-1-1 0 0,0 0 0 0 0,1 0 0 0 0,-1 0 1 0 0,1 0-1 0 0,0 0 0 0 0,1 0 1 0 0,0-1-1 0 0,-1 0 0 0 0,2 1 0 0 0,-1-2 1 0 0,1 1-1 0 0,-1 0 0 0 0,1-1 1 0 0,0 0-1 0 0,1 0 0 0 0,-1 0 0 0 0,1-1 1 0 0,2 2 1 0 0,138 49-107 0 0,-112-48-793 0 0,-1-2-1 0 0,1-1 0 0 0,-1-2 1 0 0,1-1-1 0 0,18-3 901 0 0,-16-6-3807 0 0,-16-3-5412 0 0,-16 8 2766 0 0</inkml:trace>
  <inkml:trace contextRef="#ctx0" brushRef="#br0" timeOffset="8556.383">4158 881 7898 0 0,'0'0'3556'0'0,"0"0"-2411"0"0,0 0-559 0 0,0 0 171 0 0,0 0 216 0 0,0 0 95 0 0,0 0-39 0 0,0 0-58 0 0,31 15-78 0 0,100 47-94 0 0,-122-58-693 0 0,1 0 1 0 0,-1-1-1 0 0,0 0 0 0 0,1-1 1 0 0,0 0-1 0 0,-1 0 1 0 0,1-1-1 0 0,0 0 1 0 0,0-1-1 0 0,3 0-106 0 0,12 0 237 0 0,125-3 1380 0 0,-1-7 0 0 0,121-24-1617 0 0,-39 4 455 0 0,129-7-255 0 0,140-17-448 0 0,-169 12-3006 0 0,-254 32 260 0 0,-28 6-2504 0 0,-12 0-5773 0 0</inkml:trace>
  <inkml:trace contextRef="#ctx0" brushRef="#br0" timeOffset="9367.297">5034 1345 5545 0 0,'0'0'1032'0'0,"0"0"-34"0"0,0 0-2 0 0,0 0 72 0 0,0 0 27 0 0,0 0-74 0 0,0 0-171 0 0,0 0-173 0 0,-35 0-152 0 0,-112 5-110 0 0,142-5-385 0 0,1 0 0 0 0,0 0 0 0 0,-1 0 0 0 0,1 0 1 0 0,-1 1-1 0 0,1-1 0 0 0,0 1 0 0 0,0 1 0 0 0,-1-1 1 0 0,1 0-1 0 0,0 1 0 0 0,0 0 0 0 0,0 0 0 0 0,0 0 0 0 0,1 1 1 0 0,-1-1-1 0 0,1 1 0 0 0,-1 0-30 0 0,-8 7 105 0 0,-9 6-45 0 0,2 0 1 0 0,-1 1 0 0 0,2 1-1 0 0,1 1 1 0 0,0 0-1 0 0,1 2 1 0 0,1 0 0 0 0,1 0-1 0 0,1 1 1 0 0,1 1-1 0 0,1 0 1 0 0,1 1-1 0 0,1 0 1 0 0,-2 12-61 0 0,8-29 65 0 0,1-1-1 0 0,0 0 1 0 0,1 1-1 0 0,0-1 1 0 0,0 1-1 0 0,0 0 1 0 0,1-1-1 0 0,0 1 1 0 0,0 0-1 0 0,1-1 1 0 0,-1 1-1 0 0,1-1 1 0 0,1 1-1 0 0,-1-1 1 0 0,1 1-1 0 0,1-1 1 0 0,-1 0-1 0 0,1 0 1 0 0,0 0-1 0 0,0 0 1 0 0,1 0-1 0 0,0-1 1 0 0,0 0-1 0 0,0 0 1 0 0,0 0-1 0 0,1 0 1 0 0,0 0-1 0 0,0-1 1 0 0,0 0-1 0 0,1 0-64 0 0,7 2 248 0 0,0-2 1 0 0,1 0-1 0 0,-1 0 0 0 0,1-1 1 0 0,0-1-1 0 0,-1 0 0 0 0,1-1 0 0 0,0-1 1 0 0,0 0-1 0 0,0-1 0 0 0,13-2-248 0 0,4-2 232 0 0,-1-3-1 0 0,1 0 1 0 0,-1-2-1 0 0,-1-1 0 0 0,0-1 1 0 0,0-2-1 0 0,26-17-231 0 0,-41 24 49 0 0,22-12 21 0 0,0-1 1 0 0,0-1-1 0 0,-2-2 1 0 0,-1-1 0 0 0,-1-2-1 0 0,-2-2 1 0 0,0 0-1 0 0,-2-2 1 0 0,-1-1 0 0 0,-1-1-1 0 0,-2-1 1 0 0,-1-2-1 0 0,-2 0 1 0 0,3-10-71 0 0,-18 34-63 0 0,-2-1 0 0 0,1 1 0 0 0,-1-1 0 0 0,-1 0 0 0 0,0 0 0 0 0,-1-1 0 0 0,0 1 1 0 0,-1 0-1 0 0,-1-1 0 0 0,0 1 0 0 0,0-1 0 0 0,-1 1 0 0 0,-1 0 0 0 0,0-1 0 0 0,0 1 0 0 0,-2 0 0 0 0,1 0 0 0 0,-1 1 0 0 0,-1-1 0 0 0,0 1 0 0 0,-1 0 1 0 0,0 0-1 0 0,-1 0 0 0 0,0 1 0 0 0,0 0 0 0 0,-1 1 0 0 0,-6-6 63 0 0,9 10-17 0 0,0 1 0 0 0,0 1 1 0 0,-1-1-1 0 0,1 1 0 0 0,-1 0 0 0 0,1 0 0 0 0,-1 1 1 0 0,0 0-1 0 0,0 0 0 0 0,0 0 0 0 0,-1 0 0 0 0,1 1 1 0 0,0 0-1 0 0,0 1 0 0 0,-1-1 0 0 0,1 1 1 0 0,0 1-1 0 0,-1-1 0 0 0,1 1 0 0 0,0 0 0 0 0,0 0 1 0 0,-1 1-1 0 0,1 0 0 0 0,0 0 0 0 0,0 0 0 0 0,0 1 17 0 0,-7 3 9 0 0,1 0-1 0 0,0 1 0 0 0,1 1 1 0 0,-1 0-1 0 0,2 0 0 0 0,-1 1 0 0 0,1 0 1 0 0,0 1-1 0 0,1 0 0 0 0,0 1 0 0 0,-4 7-8 0 0,1 2 42 0 0,1 0-1 0 0,1 0 0 0 0,1 1 0 0 0,1 1 0 0 0,1-1 0 0 0,1 1 0 0 0,0 1 0 0 0,2-1 0 0 0,1 1 0 0 0,0-1 0 0 0,2 1 0 0 0,1 0 0 0 0,0 0 0 0 0,3 5-41 0 0,-2-13 47 0 0,2 0-1 0 0,0 0 1 0 0,1-1 0 0 0,0 1-1 0 0,1-1 1 0 0,1 0-1 0 0,0 0 1 0 0,1-1 0 0 0,1 0-1 0 0,0 0 1 0 0,0-1-1 0 0,2 0 1 0 0,-1 0 0 0 0,1-1-1 0 0,1 0 1 0 0,0-1-1 0 0,1 0 1 0 0,-1-1-1 0 0,2 0 1 0 0,-1-1 0 0 0,1 0-1 0 0,1-1 1 0 0,-1-1-1 0 0,1 0 1 0 0,1 0 0 0 0,-1-2-1 0 0,1 0 1 0 0,-1 0-1 0 0,1-2 1 0 0,0 0 0 0 0,11 0-47 0 0,-11-2-122 0 0,-1-2 1 0 0,1 0 0 0 0,-1 0-1 0 0,1-1 1 0 0,-1-1 0 0 0,0-1-1 0 0,0 0 1 0 0,-1 0 0 0 0,0-2-1 0 0,0 0 1 0 0,2-1 121 0 0,34-24-3529 0 0,-2-3-4037 0 0,-28 20-3020 0 0</inkml:trace>
  <inkml:trace contextRef="#ctx0" brushRef="#br0" timeOffset="9745.517">6005 1024 12539 0 0,'0'0'596'0'0,"0"0"117"0"0,0 0 203 0 0,0 0 187 0 0,0 0 92 0 0,0 0-33 0 0,-24 32-139 0 0,-74 102-139 0 0,54-47 210 0 0,41-72-914 0 0,-1-3-97 0 0,1-1 0 0 0,0 1 0 0 0,0-1 0 0 0,1 1 0 0 0,0 0 0 0 0,1 0 0 0 0,1 0 0 0 0,0 0 0 0 0,0 0 0 0 0,1 0 0 0 0,1-1 0 0 0,0 1 0 0 0,1 0 0 0 0,0-1 0 0 0,0 1 1 0 0,1-1-1 0 0,1 0 0 0 0,0 0 0 0 0,1-1 0 0 0,0 1 0 0 0,0-1 0 0 0,1 0 0 0 0,0-1 0 0 0,1 0 0 0 0,6 7-83 0 0,1-8 111 0 0,-1 0-1 0 0,1-1 1 0 0,0-1-1 0 0,0 0 1 0 0,1-1-1 0 0,0 0 1 0 0,0-2 0 0 0,0 0-1 0 0,0 0 1 0 0,0-2-1 0 0,1 0 1 0 0,-1-1 0 0 0,0 0-1 0 0,1-1 1 0 0,-1-1-1 0 0,0-1 1 0 0,0 0-1 0 0,0-1 1 0 0,0-1 0 0 0,-1-1-1 0 0,1 0 1 0 0,-1-1-1 0 0,-1 0 1 0 0,2-2-111 0 0,19-6 77 0 0,-1-2-1 0 0,-1-1 1 0 0,0-2 0 0 0,-2-2 0 0 0,0 0-1 0 0,-1-2 1 0 0,-2-1 0 0 0,0-2 0 0 0,-2 0-1 0 0,-1-2 1 0 0,2-5-77 0 0,-23 29-100 0 0,0 0-1 0 0,0-1 1 0 0,-1 1-1 0 0,0-1 1 0 0,0 0-1 0 0,0 0 1 0 0,-1 0-1 0 0,1-1 1 0 0,-2 1-1 0 0,1 0 1 0 0,-1-1 0 0 0,0 1-1 0 0,0-1 1 0 0,-1 0-1 0 0,1 1 1 0 0,-2-1-1 0 0,1 1 1 0 0,-1-1-1 0 0,0 0 1 0 0,0 1-1 0 0,-1-1 1 0 0,0 1-1 0 0,0 0 1 0 0,0 0-1 0 0,-1 0 1 0 0,0 0 0 0 0,0 0-1 0 0,0 0 1 0 0,-1 1-1 0 0,0-1 1 0 0,0 1-1 0 0,0 0 1 0 0,-1 0-1 0 0,0 1 1 0 0,0-1-1 0 0,-2 0 101 0 0,-9-3-602 0 0,0 0 0 0 0,0 2-1 0 0,-1 0 1 0 0,1 0 0 0 0,-1 2 0 0 0,-1 0-1 0 0,1 1 1 0 0,-1 1 0 0 0,1 0-1 0 0,-1 1 1 0 0,0 1 0 0 0,1 1-1 0 0,-1 1 1 0 0,1 0 0 0 0,-4 2 602 0 0,-94 20-7828 0 0,72-12 1328 0 0</inkml:trace>
  <inkml:trace contextRef="#ctx0" brushRef="#br0" timeOffset="9986.626">5627 1525 0 0 0,'0'0'1267'0'0,"0"0"896"0"0,0 0 451 0 0,0 0 135 0 0,0 0-96 0 0,0 0-148 0 0,0 0-255 0 0,0 0-336 0 0,0 0-347 0 0,0 0-329 0 0,0 0-221 0 0,36-5-134 0 0,113-21-103 0 0,-49-13 551 0 0,-93 35-1216 0 0,21-12 132 0 0,1 1 0 0 0,0 0 0 0 0,1 3 0 0 0,0 0 0 0 0,1 2 0 0 0,0 1 0 0 0,1 2 0 0 0,0 1 0 0 0,0 1 1 0 0,5 2-248 0 0,-30 4 5 0 0,1 1 0 0 0,0 0 0 0 0,-1 0 0 0 0,0 1 0 0 0,0 0 0 0 0,0 0 0 0 0,0 0 0 0 0,0 1 0 0 0,0 0 0 0 0,-1 1 0 0 0,0-1 0 0 0,0 1 1 0 0,2 3-6 0 0,38 23 42 0 0,-28-22-130 0 0,1-2 0 0 0,0 0 1 0 0,0-1-1 0 0,0-1 0 0 0,1 0 0 0 0,0-2 1 0 0,-1 0-1 0 0,1-1 0 0 0,0-2 1 0 0,0 0-1 0 0,0 0 0 0 0,3-2 88 0 0,28-9-3557 0 0,-34 5-535 0 0,-2 1-3773 0 0,-14 5 7503 0 0,9-4-10334 0 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14.0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0 328 0 0 0,'0'0'241'0'0,"0"0"193"0"0,0 0 202 0 0,0 0 309 0 0,0 0 342 0 0,0 0 199 0 0,0 0 76 0 0,0 0-13 0 0,0 0-76 0 0,0 0-120 0 0,0 0-120 0 0,27-5-126 0 0,85-12-134 0 0,381-45 3425 0 0,-242 35-6138 0 0,-231 23 834 0 0,3 1-4861 0 0,-23 3 2646 0 0,0 0-493 0 0,0 0 85 0 0</inkml:trace>
  <inkml:trace contextRef="#ctx0" brushRef="#br0" timeOffset="251.069">39 549 5369 0 0,'0'0'2870'0'0,"0"0"-1594"0"0,0 0-651 0 0,0 0 179 0 0,0 0 455 0 0,0 0 262 0 0,0 0 34 0 0,0 0-222 0 0,0 0-293 0 0,0 0-183 0 0,32 2-175 0 0,104 7-163 0 0,-9-23 238 0 0,284-57-313 0 0,-256 40-4191 0 0,-114 22-1225 0 0,-28 5 54 0 0,-6 0-2356 0 0</inkml:trace>
  <inkml:trace contextRef="#ctx0" brushRef="#br0" timeOffset="735.143">405 0 3497 0 0,'0'0'2702'0'0,"0"0"-1029"0"0,0 0-350 0 0,0 0-14 0 0,0 0 2 0 0,0 0-109 0 0,0 0-208 0 0,0 0-294 0 0,0 0-210 0 0,0 0-81 0 0,0 0 6 0 0,0 0 105 0 0,4 4 117 0 0,25 16-29 0 0,1 0 0 0 0,0-2 0 0 0,1-1 0 0 0,1-2-1 0 0,0-1 1 0 0,1-1 0 0 0,1-2 0 0 0,18 3-608 0 0,71 28 480 0 0,43 38-201 0 0,-165-79-273 0 0,0-1 0 0 0,0 0 0 0 0,1 1 0 0 0,-1-1 0 0 0,0 1 0 0 0,0 0 1 0 0,0-1-1 0 0,0 1 0 0 0,0 0 0 0 0,0 0 0 0 0,-1 0 0 0 0,1-1 0 0 0,0 1 1 0 0,0 0-1 0 0,-1 0 0 0 0,1 0 0 0 0,0 0 0 0 0,-1 0 0 0 0,1 1 0 0 0,-1-1 0 0 0,1 0 1 0 0,-1 0-1 0 0,0 0 0 0 0,1 0 0 0 0,-1 0 0 0 0,0 1 0 0 0,0-1 0 0 0,0 0 1 0 0,0 0-1 0 0,0 1 0 0 0,0-1 0 0 0,0 0 0 0 0,0 0 0 0 0,0 0 0 0 0,-1 0 1 0 0,1 1-1 0 0,0-1 0 0 0,-1 0 0 0 0,1 0 0 0 0,-1 0 0 0 0,0 0 0 0 0,1 0 1 0 0,-1 0-1 0 0,0 0 0 0 0,1 0 0 0 0,-1 0-6 0 0,-50 44 521 0 0,29-28-438 0 0,-323 280 466 0 0,328-284-676 0 0,1 0 1 0 0,1 0 0 0 0,0 2-1 0 0,1 0 1 0 0,0 0 0 0 0,1 1-1 0 0,-8 15 127 0 0,6 4-4518 0 0,7 2-4225 0 0,8-26-1350 0 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26.8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0 0 0,'0'0'968'0'0,"0"0"344"0"0,0 0 214 0 0,0 0 187 0 0,0 0 87 0 0,0 0-24 0 0,0 0-150 0 0,0 0-238 0 0,0 0-273 0 0,0 0-277 0 0,0 0-180 0 0,0 0-63 0 0,22-1 2154 0 0,244-19 2050 0 0,-66 8-3972 0 0,3-3-1041 0 0,-178 15-1181 0 0,-16 0-1933 0 0,-8 0 1341 0 0,-13 0-9012 0 0,5 0 5232 0 0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27.1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66 10282 0 0,'0'0'830'0'0,"0"0"-262"0"0,0 0 40 0 0,0 0 406 0 0,0 0 331 0 0,0 0 91 0 0,0 0-89 0 0,0 0-189 0 0,0 0-163 0 0,37 0-175 0 0,118-1-189 0 0,27-23 453 0 0,53-3-997 0 0,-78 16-6278 0 0,-129 9 212 0 0,-8 1-4056 0 0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30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511 744 0 0 0,'0'0'736'0'0,"0"0"276"0"0,0 0 25 0 0,0 0-24 0 0,0 0-46 0 0,0 0-24 0 0,-3-13 8 0 0,-10-38 12 0 0,10 42-461 0 0,0 0 0 0 0,-1-1 1 0 0,0 1-1 0 0,0 1 0 0 0,-1-1 0 0 0,0 1 1 0 0,0-1-1 0 0,-1 2 0 0 0,-1-1 1 0 0,1 1-1 0 0,-1-1 0 0 0,-4-2-502 0 0,10 9 25 0 0,-6-6 165 0 0,-1-1-1 0 0,0 1 1 0 0,0 1 0 0 0,0-1 0 0 0,-1 2 0 0 0,0-1 0 0 0,0 1 0 0 0,-1 0 0 0 0,1 1 0 0 0,-1 0 0 0 0,0 1 0 0 0,-1 0-190 0 0,8 1 22 0 0,-1 1 0 0 0,1 0 0 0 0,-1 1 0 0 0,1-1 0 0 0,-1 1 0 0 0,1-1 0 0 0,-1 1 0 0 0,0 0 0 0 0,1 0 0 0 0,-1 1 0 0 0,1-1 0 0 0,-1 1 0 0 0,1-1 0 0 0,-1 1 0 0 0,1 1 0 0 0,-1-1 0 0 0,1 0 0 0 0,0 1 0 0 0,-1-1 0 0 0,1 1 0 0 0,0 0 0 0 0,0 0 0 0 0,1 0 0 0 0,-1 1 0 0 0,0-1 0 0 0,1 1 0 0 0,-1-1 0 0 0,1 1 0 0 0,0 0 0 0 0,0 0 1 0 0,0 0-1 0 0,0 0 0 0 0,-1 3-22 0 0,-1 14 63 0 0,2 1 1 0 0,0-1 0 0 0,0 1 0 0 0,2 0 0 0 0,1-1 0 0 0,0 1-1 0 0,2 0 1 0 0,3 13-64 0 0,1 14 170 0 0,13 199 1021 0 0,71 164 628 0 0,-82-374-1707 0 0,8 30 142 0 0,-2 0 0 0 0,-4 1 0 0 0,-3 0 0 0 0,0 35-254 0 0,-7-91 83 0 0,-1 1 1 0 0,0-1-1 0 0,0 1 1 0 0,-1-1-1 0 0,-1 1 1 0 0,0-1-1 0 0,-1 0 1 0 0,0 0-1 0 0,-1 0 1 0 0,0 0-1 0 0,-1 0 1 0 0,0-1-1 0 0,-1 0 1 0 0,0 0-1 0 0,-1 0 1 0 0,0-1-1 0 0,-1 0 1 0 0,0 0-1 0 0,0-1 1 0 0,-1 0-1 0 0,0-1 1 0 0,-1 0-1 0 0,0 0 1 0 0,0-1-1 0 0,0 0 1 0 0,-1-1-1 0 0,0 0 1 0 0,-9 3-84 0 0,9-6 31 0 0,0 0 1 0 0,-1 0-1 0 0,0-1 1 0 0,0-1 0 0 0,0 0-1 0 0,0 0 1 0 0,0-1-1 0 0,1-1 1 0 0,-1 0-1 0 0,0-1-31 0 0,8 2-69 0 0,0-1-1 0 0,0 0 1 0 0,0 0-1 0 0,0 0 0 0 0,0-1 1 0 0,0 1-1 0 0,0-1 1 0 0,1 0-1 0 0,-1 0 0 0 0,1 0 1 0 0,0-1-1 0 0,-1 1 1 0 0,1-1-1 0 0,0 0 0 0 0,0 1 1 0 0,1-2-1 0 0,-1 1 1 0 0,1 0-1 0 0,-1 0 0 0 0,1-1 1 0 0,0 1-1 0 0,0-1 1 0 0,0 0-1 0 0,1 0 0 0 0,0 1 1 0 0,-1-1-1 0 0,1 0 1 0 0,0 0-1 0 0,1 0 0 0 0,-1-1 70 0 0,8-78-4670 0 0,13 31-4167 0 0,-9 36 281 0 0</inkml:trace>
  <inkml:trace contextRef="#ctx0" brushRef="#br0" timeOffset="969.133">673 1513 656 0 0,'0'0'502'0'0,"0"0"-40"0"0,0 0 213 0 0,0 0 413 0 0,0 0 233 0 0,0 0 136 0 0,0 0 85 0 0,0 0 13 0 0,0 0 1 0 0,0 0-126 0 0,0 0-143 0 0,0 0-140 0 0,0 0-123 0 0,26 4-93 0 0,84 9-107 0 0,-107-13-771 0 0,0 1 1 0 0,0-1-1 0 0,0 1 0 0 0,0-1 0 0 0,0 0 1 0 0,0 0-1 0 0,0-1 0 0 0,0 1 0 0 0,0-1 0 0 0,0 1 1 0 0,0-1-1 0 0,0 0 0 0 0,0 0 0 0 0,0 0 1 0 0,0-1-1 0 0,-1 1 0 0 0,1 0 0 0 0,0-1 1 0 0,-1 0-1 0 0,1 0-53 0 0,6-5 195 0 0,26-16 110 0 0,-1-3-1 0 0,-1-1 1 0 0,-2-1-1 0 0,0-2 1 0 0,-2-1-1 0 0,-1-1 0 0 0,-1-3-304 0 0,-18 25-13 0 0,0-1 0 0 0,-1 0-1 0 0,0 0 1 0 0,-1-1 0 0 0,0 0-1 0 0,-1 0 1 0 0,0-1 0 0 0,-1 0-1 0 0,0 0 1 0 0,-1 0 0 0 0,-1-1-1 0 0,0 1 1 0 0,1-12 13 0 0,-5 24-47 0 0,0-1 0 0 0,0 1-1 0 0,0 0 1 0 0,0-1 0 0 0,0 1-1 0 0,0 0 1 0 0,-1 0 0 0 0,1 0 0 0 0,0 0-1 0 0,-1 0 1 0 0,1 0 0 0 0,0 0 0 0 0,-1 0-1 0 0,1 0 1 0 0,-1 1 0 0 0,1-1-1 0 0,-1 1 1 0 0,0-1 0 0 0,1 1 0 0 0,-1 0-1 0 0,0-1 1 0 0,1 1 0 0 0,-1 0 0 0 0,1 0-1 0 0,-1 0 1 0 0,0 0 0 0 0,1 1 0 0 0,-1-1-1 0 0,0 0 1 0 0,1 1 0 0 0,-1-1-1 0 0,1 1 1 0 0,-1-1 0 0 0,1 1 0 0 0,-1 0-1 0 0,1 0 1 0 0,-1 0 0 0 0,1 0 0 0 0,0 0-1 0 0,-1 0 1 0 0,1 0 0 0 0,0 0-1 0 0,0 0 1 0 0,0 0 0 0 0,-1 2 47 0 0,-13 13-73 0 0,1 0 0 0 0,0 1 1 0 0,1 0-1 0 0,1 1 0 0 0,1 1 0 0 0,1 0 0 0 0,0 0 0 0 0,2 1 1 0 0,0 0-1 0 0,-4 18 73 0 0,9-30 28 0 0,1 0-1 0 0,0 0 1 0 0,1 0 0 0 0,0 0-1 0 0,0 0 1 0 0,0 0 0 0 0,1 0-1 0 0,1 0 1 0 0,-1 0 0 0 0,1 0-1 0 0,0 0 1 0 0,1 0 0 0 0,0 0 0 0 0,1 0-1 0 0,-1 0 1 0 0,1-1 0 0 0,1 1-1 0 0,-1-1 1 0 0,1 0 0 0 0,1 0-1 0 0,-1 0 1 0 0,1-1 0 0 0,0 0 0 0 0,1 0-1 0 0,-1 0 1 0 0,4 2-28 0 0,-1-2 101 0 0,0-1 1 0 0,1 1-1 0 0,0-2 1 0 0,0 1-1 0 0,0-1 1 0 0,0-1-1 0 0,1 0 1 0 0,-1 0-1 0 0,1-1 0 0 0,0 0 1 0 0,-1 0-1 0 0,1-1 1 0 0,0-1-1 0 0,0 0 1 0 0,0 0-1 0 0,0-1 1 0 0,0 0-1 0 0,0 0 0 0 0,0-1 1 0 0,5-2-102 0 0,14-5 260 0 0,1-2 0 0 0,-1 0 1 0 0,0-2-1 0 0,-1-1 0 0 0,25-17-260 0 0,-31 18 27 0 0,0 0 1 0 0,-1-2-1 0 0,-1 0 1 0 0,0-2-1 0 0,-1 0 1 0 0,-1-1-1 0 0,0-1 1 0 0,-2 0-1 0 0,0-2 1 0 0,-1 0-1 0 0,-1 0 0 0 0,4-12-27 0 0,-7-48-276 0 0,-11 79 248 0 0,-1 0 1 0 0,1 1-1 0 0,-1-1 1 0 0,0 0-1 0 0,1 0 1 0 0,-1 1-1 0 0,0-1 1 0 0,0 0-1 0 0,0 1 1 0 0,0-1 0 0 0,-1 1-1 0 0,1-1 1 0 0,0 1-1 0 0,-1-1 1 0 0,1 1-1 0 0,0 0 1 0 0,-1 0-1 0 0,0 0 1 0 0,1 0-1 0 0,-1 0 1 0 0,0 0 0 0 0,1 0-1 0 0,-1 0 1 0 0,0 1-1 0 0,0-1 1 0 0,0 1-1 0 0,1-1 1 0 0,-1 1-1 0 0,0 0 1 0 0,0 0 0 0 0,0 0-1 0 0,0 0 1 0 0,0 0-1 0 0,0 0 1 0 0,0 0-1 0 0,0 1 1 0 0,1-1-1 0 0,-1 1 1 0 0,0-1-1 0 0,-2 2 28 0 0,-3 1-52 0 0,0 1-1 0 0,0 0 0 0 0,0 0 0 0 0,0 0 0 0 0,1 1 0 0 0,-1 0 0 0 0,1 1 0 0 0,1-1 0 0 0,-1 1 0 0 0,1 0 0 0 0,0 0 0 0 0,0 1 0 0 0,1 0 0 0 0,-1 0 0 0 0,2 0 0 0 0,-1 0 0 0 0,1 0 0 0 0,0 1 1 0 0,0 0-1 0 0,-1 6 53 0 0,4-4 31 0 0,-1-1 1 0 0,2 0 0 0 0,-1 1-1 0 0,1-1 1 0 0,0 0 0 0 0,1 0-1 0 0,0 0 1 0 0,1 0 0 0 0,0 0-1 0 0,0 0 1 0 0,1-1 0 0 0,0 1-1 0 0,0-1 1 0 0,1 0 0 0 0,0 0-1 0 0,0-1 1 0 0,1 0 0 0 0,0 0-1 0 0,1 0 1 0 0,-1 0 0 0 0,1-1-1 0 0,0 0 1 0 0,1-1 0 0 0,-1 1-1 0 0,1-2 1 0 0,0 1 0 0 0,1-1-1 0 0,-1 0 1 0 0,1 0 0 0 0,0-1-1 0 0,0-1 1 0 0,0 1 0 0 0,0-2-1 0 0,0 1 1 0 0,0-1 0 0 0,0 0-1 0 0,1-1 1 0 0,-1 0-1 0 0,5-1-31 0 0,1 1 67 0 0,0-1-1 0 0,-1-1 0 0 0,1 0 0 0 0,-1-1 1 0 0,1-1-1 0 0,-1 0 0 0 0,0-1 0 0 0,0 0 1 0 0,-1-1-1 0 0,0-1 0 0 0,0 0 0 0 0,0-1 1 0 0,-1 0-1 0 0,0-1 0 0 0,-1 0 0 0 0,0-1 1 0 0,0 0-1 0 0,-1-1 0 0 0,0 0 0 0 0,-1 0 0 0 0,7-12-66 0 0,-8 11-43 0 0,0 0 0 0 0,0 0-1 0 0,-1-1 1 0 0,-1 0-1 0 0,0 0 1 0 0,-1 0-1 0 0,-1-1 1 0 0,0 0-1 0 0,-1 0 1 0 0,0 0-1 0 0,-1 0 1 0 0,0-11 43 0 0,-1 22-48 0 0,0 0 0 0 0,0-1 0 0 0,-1 1 0 0 0,0 0 0 0 0,1 0 0 0 0,-1-1 0 0 0,0 1 1 0 0,-1 0-1 0 0,1-1 0 0 0,-1 1 0 0 0,1 0 0 0 0,-1-1 0 0 0,0 1 0 0 0,0 0 0 0 0,0 0 0 0 0,-1 0 0 0 0,1 0 0 0 0,-1 0 0 0 0,0 0 0 0 0,1 1 0 0 0,-1-1 0 0 0,-1 0 1 0 0,1 1-1 0 0,0-1 0 0 0,-1 1 0 0 0,1 0 0 0 0,-1 0 0 0 0,1 0 0 0 0,-1 0 0 0 0,0 0 0 0 0,0 1 0 0 0,0-1 0 0 0,0 1 0 0 0,-2-1 48 0 0,-1 2-41 0 0,1 0 0 0 0,0 0 0 0 0,-1 1 0 0 0,1-1-1 0 0,0 1 1 0 0,0 0 0 0 0,0 1 0 0 0,-1-1 0 0 0,1 1-1 0 0,1 0 1 0 0,-1 0 0 0 0,0 1 0 0 0,0 0 0 0 0,1-1-1 0 0,0 1 1 0 0,-1 1 0 0 0,1-1 0 0 0,0 1 0 0 0,1-1-1 0 0,-1 1 1 0 0,1 0 0 0 0,-1 1 0 0 0,1-1 0 0 0,0 1-1 0 0,1-1 1 0 0,-1 1 0 0 0,1 0 0 0 0,-1 1 41 0 0,-1 4 23 0 0,0-1-1 0 0,0 1 1 0 0,1 1 0 0 0,0-1 0 0 0,1 0-1 0 0,0 1 1 0 0,1-1 0 0 0,0 1 0 0 0,0 0-1 0 0,1-1 1 0 0,1 1 0 0 0,0-1 0 0 0,0 1-1 0 0,1 0-22 0 0,0-1-11 0 0,1-1-1 0 0,0 0 0 0 0,0 0 0 0 0,0 0 1 0 0,1 0-1 0 0,1 0 0 0 0,0-1 0 0 0,0 0 1 0 0,0 0-1 0 0,1 0 0 0 0,0 0 0 0 0,1-1 0 0 0,-1 0 1 0 0,2-1-1 0 0,-1 1 0 0 0,1-1 0 0 0,-1-1 1 0 0,2 1-1 0 0,-1-1 0 0 0,0-1 0 0 0,1 0 0 0 0,0 0 1 0 0,0-1-1 0 0,0 0 0 0 0,1 0 0 0 0,-1-1 1 0 0,1 0-1 0 0,-1-1 0 0 0,5 1 12 0 0,38-6-2706 0 0,-17-4-4221 0 0,-22 1-1752 0 0</inkml:trace>
  <inkml:trace contextRef="#ctx0" brushRef="#br0" timeOffset="1515.702">2575 1141 4641 0 0,'0'0'1611'0'0,"0"0"4"0"0,0 0-33 0 0,0 0-61 0 0,0 0-99 0 0,0 0-171 0 0,0 0-255 0 0,0 0-233 0 0,0 0-240 0 0,0 0-211 0 0,0 0-111 0 0,0 0-67 0 0,-27 25-5 0 0,-80 79 39 0 0,75-53 144 0 0,32-43-217 0 0,-1-2-29 0 0,1 0 0 0 0,0 0 0 0 0,0 0 0 0 0,0 0 0 0 0,0 0 0 0 0,1 0 0 0 0,0 0 0 0 0,0 0 0 0 0,1-1 0 0 0,0 1 0 0 0,0 0 0 0 0,0-1 0 0 0,1 1 0 0 0,-1-1 0 0 0,1 0 0 0 0,1 0 0 0 0,-1 0 0 0 0,1 0 0 0 0,0 0 0 0 0,0-1 0 0 0,0 0 1 0 0,0 1-1 0 0,1-2 0 0 0,0 1 0 0 0,-1 0 0 0 0,2-1 0 0 0,-1 0 0 0 0,0 0 0 0 0,1-1-66 0 0,4 1 249 0 0,1 0 0 0 0,-1-1 0 0 0,1-1 0 0 0,-1 0 0 0 0,1 0 0 0 0,0-1 0 0 0,0-1 0 0 0,-1 1 0 0 0,1-2 0 0 0,0 0-249 0 0,5-3 156 0 0,0-1 0 0 0,0 0-1 0 0,-1-2 1 0 0,0 1 0 0 0,0-2 0 0 0,-1 0 0 0 0,0-1 0 0 0,-1 0 0 0 0,0-1 0 0 0,0-1 0 0 0,-1 0 0 0 0,-1-1 0 0 0,0 0 0 0 0,-1 0 0 0 0,2-4-156 0 0,9-7 5 0 0,-2-2 1 0 0,0 0-1 0 0,-1-1 1 0 0,-2-1-1 0 0,-1-1 0 0 0,-1 0 1 0 0,-1 0-1 0 0,-2-2 1 0 0,-1 1-1 0 0,-1-2 1 0 0,-2 1-1 0 0,2-17-5 0 0,-7 36-76 0 0,0 0-1 0 0,0 0 1 0 0,-1-1-1 0 0,-1 1 1 0 0,0 0-1 0 0,0-1 1 0 0,-1 1-1 0 0,-1 0 1 0 0,0 0 0 0 0,-1 0-1 0 0,0 0 1 0 0,-1 0-1 0 0,0 0 1 0 0,-1 1-1 0 0,0 0 1 0 0,-1 0-1 0 0,0 0 1 0 0,-1 1-1 0 0,0-1 1 0 0,-1 2-1 0 0,-1-2 77 0 0,4 8-41 0 0,-1 1 0 0 0,0 0-1 0 0,0 0 1 0 0,0 0-1 0 0,0 1 1 0 0,-1 0 0 0 0,1 0-1 0 0,0 1 1 0 0,-1-1-1 0 0,1 1 1 0 0,0 1 0 0 0,-1-1-1 0 0,1 1 1 0 0,0 0 0 0 0,0 0-1 0 0,-1 1 1 0 0,1 0-1 0 0,0 0 1 0 0,1 1 0 0 0,-1-1-1 0 0,0 1 1 0 0,1 0-1 0 0,-1 1 1 0 0,-2 2 41 0 0,-7 4 8 0 0,2 1 0 0 0,-1 1 1 0 0,2 0-1 0 0,-1 0 0 0 0,2 2 0 0 0,-1-1 1 0 0,2 1-1 0 0,0 1 0 0 0,1 0 0 0 0,0 0 1 0 0,1 1-1 0 0,1 0 0 0 0,1 0 1 0 0,0 1-1 0 0,1 0 0 0 0,1 0 0 0 0,0 0 1 0 0,1 0-1 0 0,1 1 0 0 0,1-1 0 0 0,0 15-8 0 0,4-16 29 0 0,0-1 0 0 0,0 0 1 0 0,2 0-1 0 0,0 0 0 0 0,0 0 0 0 0,1-1 0 0 0,1 0 0 0 0,1 0 0 0 0,0-1 0 0 0,0 0 0 0 0,1 0 0 0 0,1-1 0 0 0,0 0 0 0 0,1-1 1 0 0,0 0-1 0 0,1 0 0 0 0,0-1 0 0 0,1-1 0 0 0,0 0 0 0 0,0-1 0 0 0,1 0 0 0 0,0-1 0 0 0,0-1 0 0 0,1 0 0 0 0,-1-1 0 0 0,2-1-29 0 0,4 3-17 0 0,0-1-1 0 0,0-2 1 0 0,0 0-1 0 0,1-1 0 0 0,0-1 1 0 0,13 0 17 0 0,68-26-4143 0 0,-93 20 2951 0 0,16-10-7025 0 0,-13 6-541 0 0</inkml:trace>
  <inkml:trace contextRef="#ctx0" brushRef="#br0" timeOffset="2341.337">3261 1333 0 0 0,'0'0'1424'0'0,"0"0"807"0"0,0 0 377 0 0,0 0 80 0 0,0 0-331 0 0,0 0-362 0 0,0 0-256 0 0,0 0-276 0 0,0 0-246 0 0,0 0-168 0 0,0 0-152 0 0,0 0-137 0 0,0 0-99 0 0,32 3-88 0 0,99 10-116 0 0,-129-12-434 0 0,1 0-1 0 0,-1-1 1 0 0,1 1-1 0 0,-1-1 1 0 0,0 0-1 0 0,1 0 1 0 0,-1 1-1 0 0,1-2 1 0 0,-1 1-1 0 0,1 0 1 0 0,-1 0-1 0 0,1-1 1 0 0,-1 0-1 0 0,1 1 1 0 0,-1-1-1 0 0,0 0 1 0 0,1 0-1 0 0,-1 0 1 0 0,0 0-1 0 0,0-1 0 0 0,0 1 1 0 0,0-1-1 0 0,0 1 1 0 0,1-2-23 0 0,4-4 107 0 0,10-2-102 0 0,-1-1 1 0 0,-1-1-1 0 0,1-1 0 0 0,-2 0 1 0 0,0-1-1 0 0,0 0 0 0 0,-1-1 0 0 0,-1 0 1 0 0,0-1-1 0 0,-1-1 0 0 0,-1 0 0 0 0,0 0 1 0 0,-1-1-1 0 0,-1 0 0 0 0,-1-1 0 0 0,0 1 1 0 0,-1-2-1 0 0,-1 1 0 0 0,-1 0 1 0 0,0-7-6 0 0,-3 23-31 0 0,0 0 0 0 0,-1 0 1 0 0,1 0-1 0 0,-1 0 0 0 0,0 0 1 0 0,1 0-1 0 0,-1 0 0 0 0,0 0 1 0 0,0-1-1 0 0,0 1 0 0 0,-1 0 1 0 0,1 0-1 0 0,0 0 1 0 0,-1 0-1 0 0,1 0 0 0 0,-1 0 1 0 0,0 0-1 0 0,0 0 0 0 0,1 1 1 0 0,-1-1-1 0 0,0 0 0 0 0,-1 0 1 0 0,1 1-1 0 0,0-1 0 0 0,-1 0 1 0 0,1 1-1 0 0,0-1 1 0 0,-1 1-1 0 0,0 0 0 0 0,1 0 1 0 0,-1-1-1 0 0,0 1 0 0 0,0 0 1 0 0,1 0-1 0 0,-1 1 0 0 0,0-1 1 0 0,0 0-1 0 0,0 1 0 0 0,0-1 1 0 0,0 1-1 0 0,0-1 1 0 0,0 1-1 0 0,0 0 0 0 0,0 0 1 0 0,-1 0-1 0 0,1 0 31 0 0,-5 3-77 0 0,0 0 1 0 0,1 1-1 0 0,-1 0 1 0 0,0 0-1 0 0,1 0 0 0 0,0 1 1 0 0,0 0-1 0 0,1 0 1 0 0,-1 0-1 0 0,1 1 0 0 0,0 0 1 0 0,-3 5 76 0 0,1-3-17 0 0,-1 2 11 0 0,0 0 0 0 0,0 0 0 0 0,1 0-1 0 0,0 1 1 0 0,1 1 0 0 0,0-1 0 0 0,1 1 0 0 0,0 0 0 0 0,1 0 0 0 0,0 0 0 0 0,1 0 0 0 0,0 1 0 0 0,1 0 0 0 0,1-1 0 0 0,0 1 0 0 0,0 0 0 0 0,2 0-1 0 0,-1-1 1 0 0,2 1 0 0 0,0 1 6 0 0,1-5 49 0 0,1-2-1 0 0,1 1 0 0 0,0 0 0 0 0,0-1 0 0 0,0 0 1 0 0,1 0-1 0 0,0 0 0 0 0,0-1 0 0 0,1 0 0 0 0,-1 0 1 0 0,1-1-1 0 0,1 0 0 0 0,-1 0 0 0 0,1 0 0 0 0,0-1 1 0 0,0 0-1 0 0,0-1 0 0 0,0 0 0 0 0,1 0 0 0 0,0-1 1 0 0,-1 0-1 0 0,1 0 0 0 0,0-1 0 0 0,0 0 0 0 0,0-1 1 0 0,0 0-1 0 0,-1 0 0 0 0,1-1 0 0 0,0 0 0 0 0,0 0 1 0 0,0-1-1 0 0,-1 0 0 0 0,1-1 0 0 0,-1 0 0 0 0,7-3-48 0 0,15-8 59 0 0,-1-1-1 0 0,-1-1 0 0 0,0-1 0 0 0,-2-1 0 0 0,0-2 1 0 0,-1 0-1 0 0,0-2 0 0 0,-2-1 0 0 0,-1 0 0 0 0,-1-2 1 0 0,13-20-59 0 0,-27 37-75 0 0,-1 0-1 0 0,0-1 1 0 0,0 0 0 0 0,-1 0 0 0 0,-1 0 0 0 0,1 0 0 0 0,-1-1 0 0 0,-1 1 0 0 0,0-1 0 0 0,0 0 0 0 0,-1 0 0 0 0,0-1 0 0 0,-1 1 0 0 0,0 0 0 0 0,-1 0 0 0 0,0-4 75 0 0,-21 15-895 0 0,14 4 835 0 0,-1 1 0 0 0,1 0-1 0 0,0 1 1 0 0,0 0 0 0 0,1 0-1 0 0,0 0 1 0 0,0 1-1 0 0,1-1 1 0 0,0 1 0 0 0,0 1-1 0 0,-2 5 61 0 0,2-2-8 0 0,0 1 0 0 0,1-1-1 0 0,1 1 1 0 0,-1 0-1 0 0,2 0 1 0 0,0 1 0 0 0,1-1-1 0 0,0 0 1 0 0,1 1 0 0 0,0-1-1 0 0,1 1 9 0 0,0-9 31 0 0,-1-1 0 0 0,1 0 1 0 0,0 0-1 0 0,0 0 0 0 0,1 0 0 0 0,-1 0 0 0 0,1 0 0 0 0,0 0 0 0 0,0 0 0 0 0,0-1 0 0 0,1 1 0 0 0,-1-1 0 0 0,1 0 0 0 0,0 1 1 0 0,-1-1-1 0 0,2 0 0 0 0,-1-1 0 0 0,0 1 0 0 0,0 0 0 0 0,1-1 0 0 0,0 0 0 0 0,-1 0 0 0 0,1 0 0 0 0,0 0 0 0 0,0-1 1 0 0,0 0-1 0 0,0 1 0 0 0,2-1-31 0 0,5 2 157 0 0,-1-1-1 0 0,1 0 1 0 0,0 0 0 0 0,0-1 0 0 0,0-1 0 0 0,0 0 0 0 0,0 0 0 0 0,0-1 0 0 0,0 0-1 0 0,6-3-156 0 0,17-8 127 0 0,-1-1 0 0 0,0-2 0 0 0,-1-2 0 0 0,-1-1 0 0 0,-1-1-1 0 0,-1-1 1 0 0,0-2 0 0 0,-2-1 0 0 0,0-1 0 0 0,15-19-127 0 0,-39 40 0 0 0,6-5-5 0 0,1 0 0 0 0,-2 0 0 0 0,1-1 0 0 0,-1 0 0 0 0,0-1 0 0 0,-1 0 0 0 0,0 0 0 0 0,-1 0 0 0 0,0-1 0 0 0,-1 0 0 0 0,0 0 0 0 0,0-1 0 0 0,-1 1 0 0 0,-1-1 0 0 0,2-8 5 0 0,-5 18-12 0 0,0 1 0 0 0,0-1 0 0 0,0 1 0 0 0,-1-1 0 0 0,1 0-1 0 0,0 1 1 0 0,-1-1 0 0 0,1 1 0 0 0,-1-1 0 0 0,1 1 0 0 0,-1 0 0 0 0,0-1 0 0 0,0 1 0 0 0,0-1-1 0 0,1 1 1 0 0,-1 0 0 0 0,0 0 0 0 0,-1 0 0 0 0,1-1 0 0 0,0 1 0 0 0,0 0 0 0 0,0 0 0 0 0,-1 1 0 0 0,1-1-1 0 0,0 0 1 0 0,-1 0 0 0 0,1 1 0 0 0,-1-1 0 0 0,1 1 0 0 0,-1-1 0 0 0,1 1 0 0 0,-1-1 0 0 0,1 1-1 0 0,-1 0 1 0 0,1 0 0 0 0,-1 0 0 0 0,0 0 0 0 0,1 0 0 0 0,-1 0 0 0 0,1 0 0 0 0,-1 1 0 0 0,1-1 0 0 0,-1 0-1 0 0,-1 1 13 0 0,-69 27-390 0 0,62-21 377 0 0,1 1 0 0 0,-1 0 0 0 0,1 0-1 0 0,1 0 1 0 0,0 1 0 0 0,0 1 0 0 0,0-1 0 0 0,1 1-1 0 0,1 0 1 0 0,0 1 0 0 0,0 0 0 0 0,1 0 0 0 0,0 0-1 0 0,1 0 1 0 0,1 1 0 0 0,-1-1 0 0 0,2 1 0 0 0,0 0-1 0 0,-1 9 14 0 0,3-15 1 0 0,-1 0 0 0 0,1-1-1 0 0,0 1 1 0 0,1 0 0 0 0,-1 0-1 0 0,1 0 1 0 0,0 0 0 0 0,1 0-1 0 0,-1-1 1 0 0,1 1 0 0 0,0 0-1 0 0,1-1 1 0 0,-1 0 0 0 0,1 1-1 0 0,0-1 1 0 0,0 0 0 0 0,1 0-1 0 0,0-1 1 0 0,-1 1 0 0 0,2-1-1 0 0,-1 0 1 0 0,0 0 0 0 0,1 0-1 0 0,0-1 1 0 0,0 1 0 0 0,0-1-1 0 0,12 6 0 0 0,0 0 0 0 0,1-1 0 0 0,0-2 0 0 0,0 1 0 0 0,1-2 0 0 0,0 0 0 0 0,0-2 1 0 0,0 0-1 0 0,0-1 0 0 0,1-1 0 0 0,8 0 0 0 0,76-1-5731 0 0,-59 0-271 0 0,-19 0-4623 0 0</inkml:trace>
  <inkml:trace contextRef="#ctx0" brushRef="#br0" timeOffset="4773.57">106 2452 0 0 0,'0'0'421'0'0,"0"0"530"0"0,0 0 259 0 0,0 0 103 0 0,0 0-19 0 0,0 0-28 0 0,0 0-23 0 0,0 0-46 0 0,0 0-67 0 0,0 0-94 0 0,22-5-78 0 0,71-15-58 0 0,-81 17-515 0 0,0 0 1 0 0,0-1 0 0 0,0 0 0 0 0,0 0-1 0 0,-1-2 1 0 0,0 1 0 0 0,0-1 0 0 0,0-1-1 0 0,-1 0 1 0 0,2-2-386 0 0,17-11 470 0 0,-3 1-277 0 0,-1-1 0 0 0,-1-1 0 0 0,-1-1 0 0 0,-1-1 0 0 0,6-9-193 0 0,1 0 97 0 0,-23 25-115 0 0,1 0 0 0 0,-1 0-1 0 0,0 0 1 0 0,-1-1 0 0 0,0 0 0 0 0,0 0 0 0 0,0 0 0 0 0,-1 0-1 0 0,-1-1 1 0 0,1 0 0 0 0,-1 0 0 0 0,-1 0 0 0 0,2-8 18 0 0,-5 15-64 0 0,0 1 0 0 0,1-1 0 0 0,-1 0 0 0 0,0 1 0 0 0,0-1 0 0 0,-1 0 0 0 0,1 1 0 0 0,0-1 0 0 0,0 1 0 0 0,-1 0 0 0 0,1-1 0 0 0,-1 1 0 0 0,1 0 0 0 0,-1 0 0 0 0,1 0 0 0 0,-1 0 0 0 0,0 0 0 0 0,0 0 0 0 0,1 1 0 0 0,-1-1 0 0 0,0 0 0 0 0,0 1 0 0 0,0-1 0 0 0,0 1 0 0 0,0 0 0 0 0,1 0-1 0 0,-1 0 1 0 0,0 0 0 0 0,0 0 0 0 0,0 0 0 0 0,0 0 0 0 0,0 1 0 0 0,0-1 0 0 0,0 1 0 0 0,0-1 0 0 0,1 1 0 0 0,-1 0 0 0 0,0-1 0 0 0,0 1 0 0 0,1 0 0 0 0,-1 0 0 0 0,1 0 0 0 0,-1 1 0 0 0,1-1 0 0 0,-2 1 64 0 0,-8 6-74 0 0,0 0 1 0 0,0 1-1 0 0,1 0 0 0 0,0 0 0 0 0,1 1 0 0 0,0 0 1 0 0,0 1-1 0 0,1 0 0 0 0,0 0 0 0 0,1 1 0 0 0,1 0 0 0 0,0 0 1 0 0,0 1-1 0 0,1 0 0 0 0,1 0 0 0 0,0 0 0 0 0,1 0 1 0 0,0 1-1 0 0,1-1 0 0 0,1 5 74 0 0,1-15 41 0 0,0 0 0 0 0,0 0 0 0 0,1 0 1 0 0,0 0-1 0 0,-1 0 0 0 0,1 0 0 0 0,0 0 0 0 0,1 0 1 0 0,-1 0-1 0 0,0-1 0 0 0,1 1 0 0 0,0 0 0 0 0,-1-1 0 0 0,1 1 1 0 0,0-1-1 0 0,0 0 0 0 0,0 0 0 0 0,1 1 0 0 0,-1-1 1 0 0,1-1-1 0 0,-1 1 0 0 0,1 0 0 0 0,-1-1 0 0 0,1 1 0 0 0,0-1 1 0 0,0 0-1 0 0,0 0 0 0 0,0 0 0 0 0,0 0 0 0 0,1 0-41 0 0,94 10 1579 0 0,-77-12-1465 0 0,-1 0 0 0 0,1-1 0 0 0,0-1 0 0 0,-1-1 0 0 0,0-1-1 0 0,0-1 1 0 0,0 0 0 0 0,0-2 0 0 0,-1 0 0 0 0,0-1 0 0 0,-1-1 0 0 0,0-1 0 0 0,-1-1 0 0 0,0 0 0 0 0,-1-1 0 0 0,0 0 0 0 0,-1-2 0 0 0,0 0 0 0 0,-2 0-1 0 0,1-2 1 0 0,3-7-114 0 0,-14 21-25 0 0,-1 0-1 0 0,0 1 0 0 0,0-1 0 0 0,0 0 0 0 0,-1 0 0 0 0,1 0 0 0 0,-1-1 0 0 0,0 1 1 0 0,1 0-1 0 0,-2-1 0 0 0,1 1 0 0 0,0 0 0 0 0,0-1 0 0 0,-1 1 0 0 0,0-1 0 0 0,0 1 1 0 0,0-1-1 0 0,0 1 0 0 0,-1-1 0 0 0,1 1 0 0 0,-1-1 0 0 0,0 1 0 0 0,0 0 0 0 0,0-1 1 0 0,-1-1 25 0 0,-1 4-51 0 0,0 0 1 0 0,0 0-1 0 0,0 1 1 0 0,0-1 0 0 0,1 1-1 0 0,-1 0 1 0 0,0 0-1 0 0,0 0 1 0 0,0 0 0 0 0,0 0-1 0 0,0 1 1 0 0,0 0-1 0 0,0-1 1 0 0,0 1 0 0 0,0 0-1 0 0,1 0 1 0 0,-1 0-1 0 0,0 1 1 0 0,1-1 0 0 0,-1 1-1 0 0,1-1 1 0 0,-1 1-1 0 0,1 0 1 0 0,0 0 0 0 0,0 0-1 0 0,0 0 1 0 0,0 1-1 0 0,0-1 1 0 0,0 0 0 0 0,0 1 50 0 0,-45 77-399 0 0,45-76 393 0 0,-1 0 1 0 0,1 0-1 0 0,0 0 1 0 0,1 0 0 0 0,-1 0-1 0 0,1 0 1 0 0,0 1 0 0 0,0-1-1 0 0,0 1 1 0 0,1-1-1 0 0,-1 0 1 0 0,1 1 0 0 0,0-1-1 0 0,0 1 1 0 0,1-1 0 0 0,-1 1-1 0 0,1-1 1 0 0,0 0-1 0 0,0 1 1 0 0,1-1 0 0 0,-1 0-1 0 0,1 0 1 0 0,0 0 0 0 0,0 0-1 0 0,0 0 1 0 0,0 0-1 0 0,1-1 1 0 0,0 1 0 0 0,0-1-1 0 0,0 1 1 0 0,0-1 0 0 0,0 0-1 0 0,1 0 1 0 0,-1-1 0 0 0,1 1-1 0 0,0-1 1 0 0,3 2 5 0 0,5 1 159 0 0,1-1 1 0 0,-1-1-1 0 0,1 0 0 0 0,0 0 1 0 0,0-1-1 0 0,0-1 1 0 0,0 0-1 0 0,0-1 0 0 0,0 0 1 0 0,0-1-1 0 0,0-1 1 0 0,0 0-1 0 0,0-1 0 0 0,0 0 1 0 0,-1-1-1 0 0,1 0 1 0 0,-1-1-1 0 0,0 0 0 0 0,3-3-159 0 0,3-2 83 0 0,0-1 1 0 0,-1-1-1 0 0,0 0 0 0 0,-1-2 0 0 0,0 0 0 0 0,-1 0 0 0 0,0-2 0 0 0,-2 0 0 0 0,0 0 0 0 0,0-1 0 0 0,3-8-83 0 0,-14 23-26 0 0,0 0 1 0 0,0-1 0 0 0,0 1-1 0 0,0 0 1 0 0,-1-1-1 0 0,1 1 1 0 0,-1-1-1 0 0,1 0 1 0 0,-1 0-1 0 0,0 1 1 0 0,0-1-1 0 0,0 0 1 0 0,0 0-1 0 0,-1 0 1 0 0,1 0-1 0 0,-1 0 1 0 0,0 0-1 0 0,0 0 1 0 0,0 0-1 0 0,0 0 1 0 0,0 0-1 0 0,-1 0 1 0 0,0 0-1 0 0,1 0 1 0 0,-1 0-1 0 0,0 0 1 0 0,0 0-1 0 0,0 0 1 0 0,-1 1-1 0 0,1-1 1 0 0,-1 1-1 0 0,0-1 1 0 0,1 1 0 0 0,-1-1-1 0 0,0 1 1 0 0,0 0-1 0 0,-1 0 1 0 0,1 0-1 0 0,0 0 1 0 0,-1 0-1 0 0,1 0 1 0 0,-1 1-1 0 0,1-1 1 0 0,-1 1-1 0 0,0 0 1 0 0,0 0-1 0 0,0 0 1 0 0,0 0-1 0 0,1 0 1 0 0,-1 1-1 0 0,0-1 1 0 0,0 1-1 0 0,0 0 1 0 0,0 0-1 0 0,-3 0 26 0 0,-2 3-61 0 0,0 0 1 0 0,1 0-1 0 0,-1 1 0 0 0,1 0 0 0 0,-1 0 0 0 0,1 1 0 0 0,1 0 1 0 0,-1 0-1 0 0,1 1 0 0 0,0 0 0 0 0,0 0 0 0 0,0 0 0 0 0,-1 4 61 0 0,0-3-81 0 0,0 1-1 0 0,1 1 1 0 0,1-1-1 0 0,-1 1 1 0 0,1 0-1 0 0,1 0 0 0 0,-1 1 1 0 0,2-1-1 0 0,-1 1 1 0 0,1 0-1 0 0,1 0 0 0 0,0 0 1 0 0,0 0-1 0 0,1 0 1 0 0,0 1-1 0 0,1-1 1 0 0,0 3 81 0 0,2-8-59 0 0,-1 0 0 0 0,1-1 1 0 0,0 1-1 0 0,0-1 1 0 0,0 1-1 0 0,1-1 1 0 0,-1 0-1 0 0,1 0 1 0 0,0 0-1 0 0,0 0 1 0 0,0-1-1 0 0,1 1 0 0 0,-1-1 1 0 0,1 0-1 0 0,0 0 1 0 0,0 0-1 0 0,0 0 1 0 0,1-1-1 0 0,-1 0 1 0 0,0 0-1 0 0,1 0 1 0 0,-1 0-1 0 0,1-1 1 0 0,0 1-1 0 0,0-1 59 0 0,47 10-3704 0 0,-18-7-3698 0 0,-24-3 3444 0 0</inkml:trace>
  <inkml:trace contextRef="#ctx0" brushRef="#br0" timeOffset="5139.571">1601 2283 4841 0 0,'0'0'1438'0'0,"0"0"-243"0"0,0 0-101 0 0,0 0-77 0 0,0 0-180 0 0,0 0-195 0 0,0 0-130 0 0,0 0-109 0 0,0 0-86 0 0,0 0-37 0 0,0 0-39 0 0,0 0 31 0 0,-8 32 77 0 0,-19 97 75 0 0,26-128-402 0 0,0 0 0 0 0,0 1 1 0 0,1-1-1 0 0,-1 0 1 0 0,0 0-1 0 0,1 1 1 0 0,-1-1-1 0 0,1 0 0 0 0,0 1 1 0 0,-1-1-1 0 0,1 1 1 0 0,0-1-1 0 0,0 1 0 0 0,0-1 1 0 0,0 0-1 0 0,0 1 1 0 0,0-1-1 0 0,0 1 0 0 0,0-1 1 0 0,1 1-1 0 0,-1-1 1 0 0,1 0-1 0 0,-1 1 1 0 0,1-1-1 0 0,-1 0 0 0 0,1 0 1 0 0,0 1-1 0 0,0-1 1 0 0,-1 0-1 0 0,1 0 0 0 0,0 0 1 0 0,0 0-1 0 0,0 0 1 0 0,0 0-1 0 0,0 0 0 0 0,1 0 1 0 0,-1 0-1 0 0,0 0 1 0 0,0-1-23 0 0,5 3 213 0 0,-1 0-34 0 0,-1-1 1 0 0,1 0-1 0 0,-1 0 1 0 0,1 0 0 0 0,0-1-1 0 0,0 1 1 0 0,0-1 0 0 0,0 0-1 0 0,0-1 1 0 0,0 1 0 0 0,0-1-1 0 0,1 0 1 0 0,-1 0 0 0 0,0-1-1 0 0,0 1 1 0 0,0-1-1 0 0,0 0 1 0 0,0-1 0 0 0,0 1-1 0 0,-1-1 1 0 0,1 0 0 0 0,0 0-1 0 0,-1-1 1 0 0,1 1 0 0 0,-1-1-1 0 0,0 0 1 0 0,0 0 0 0 0,0 0-1 0 0,0-1 1 0 0,0 1 0 0 0,-1-1-1 0 0,0 0 1 0 0,0 0-1 0 0,0 0 1 0 0,0-1 0 0 0,0 1-1 0 0,-1-1 1 0 0,0 1 0 0 0,0-1-1 0 0,0 0 1 0 0,-1 0 0 0 0,1 0-1 0 0,-1 0 1 0 0,0-2-180 0 0,0 3-29 0 0,1 0 0 0 0,-1 0-1 0 0,0 0 1 0 0,-1 0 0 0 0,1-1 0 0 0,-1 1 0 0 0,1 0 0 0 0,-2-1 0 0 0,1 1-1 0 0,0 0 1 0 0,-1-1 0 0 0,1 1 0 0 0,-1 0 0 0 0,0 0 0 0 0,-1-1-1 0 0,1 1 1 0 0,-1 0 0 0 0,0 0 0 0 0,0 1 0 0 0,0-1 0 0 0,0 0 0 0 0,-1 1-1 0 0,1-1 1 0 0,-1 1 0 0 0,0 0 0 0 0,0 0 0 0 0,0 0 0 0 0,-1-1 29 0 0,-60-19-3632 0 0,18 21-5990 0 0,31 2 839 0 0</inkml:trace>
  <inkml:trace contextRef="#ctx0" brushRef="#br0" timeOffset="7375.57">621 445 0 0 0,'0'0'887'0'0,"0"0"269"0"0,0 0 2 0 0,0 0-95 0 0,0 0-89 0 0,18 3-23 0 0,53 5 11 0 0,-25-25 885 0 0,81-98 1486 0 0,-93 78-3348 0 0,-1-2 1 0 0,-2-1 0 0 0,-2-1-1 0 0,5-11 15 0 0,-33 51-101 0 0,0 0-1 0 0,0 0 1 0 0,1 0-1 0 0,-1 0 0 0 0,0 0 1 0 0,0 0-1 0 0,0 0 1 0 0,0-1-1 0 0,0 1 1 0 0,0 0-1 0 0,0-1 0 0 0,-1 1 1 0 0,1 0-1 0 0,0-1 1 0 0,-1 1-1 0 0,1-1 1 0 0,-1 1-1 0 0,0-1 1 0 0,1 1-1 0 0,-1-1 0 0 0,0 0 1 0 0,0 1-1 0 0,0-1 1 0 0,0 1-1 0 0,0-1 1 0 0,0 1-1 0 0,-1-1 0 0 0,1 1 1 0 0,0-1-1 0 0,-1 1 1 0 0,1-1-1 0 0,-1 1 1 0 0,0-1-1 0 0,1 1 0 0 0,-1 0 1 0 0,0-1-1 0 0,0 1 1 0 0,0 0-1 0 0,0-1 1 0 0,0 1-1 0 0,0 0 1 0 0,0 0-1 0 0,0 0 0 0 0,0 0 1 0 0,-1 0-1 0 0,1 0 1 0 0,0 1-1 0 0,-1-1 1 0 0,1 0-1 0 0,-1 1 0 0 0,1-1 1 0 0,-1 1-1 0 0,1-1 1 0 0,-1 1-1 0 0,1 0 1 0 0,-1-1-1 0 0,1 1 0 0 0,-1 0 1 0 0,1 0-1 0 0,-1 0 1 0 0,1 0-1 0 0,-1 0 1 0 0,-1 1 101 0 0,-72 57-4446 0 0,60-42 4040 0 0,2-3 370 0 0,1 2 1 0 0,0 0-1 0 0,1 0 1 0 0,0 1-1 0 0,1 0 1 0 0,1 1-1 0 0,1 0 0 0 0,1 0 1 0 0,-2 5 35 0 0,8-17 62 0 0,0-1 1 0 0,-1 0-1 0 0,2 0 1 0 0,-1 0-1 0 0,0 1 1 0 0,1-1-1 0 0,0 0 1 0 0,0 0-1 0 0,0 1 1 0 0,1-1 0 0 0,-1 0-1 0 0,1 0 1 0 0,0 1-1 0 0,0-1 1 0 0,1 0-1 0 0,-1 0 1 0 0,1 0-1 0 0,0 0 1 0 0,0-1-1 0 0,0 1 1 0 0,0 0-1 0 0,1-1 1 0 0,0 1-1 0 0,0 0-62 0 0,2 0 337 0 0,0 1-1 0 0,0-1 1 0 0,1-1-1 0 0,-1 1 0 0 0,1-1 1 0 0,0 0-1 0 0,0 0 1 0 0,0 0-1 0 0,0-1 0 0 0,0 0 1 0 0,0 0-1 0 0,1-1 1 0 0,-1 0-1 0 0,0 0 1 0 0,6 0-337 0 0,10 0 908 0 0,0-1 0 0 0,0-1 1 0 0,0-1-1 0 0,0-1 0 0 0,0 0 0 0 0,0-2 1 0 0,13-5-909 0 0,-8 0 248 0 0,0-1 0 0 0,-1 0 1 0 0,0-3-1 0 0,-1 0 0 0 0,0-1 0 0 0,-2-1 1 0 0,0-2-1 0 0,20-18-248 0 0,-41 34 8 0 0,5-3 5 0 0,0 0 0 0 0,0-1 0 0 0,-1 1 0 0 0,0-1 0 0 0,0-1 0 0 0,0 1 0 0 0,-1-1 0 0 0,0 0-1 0 0,0 0 1 0 0,-1 0 0 0 0,0-1 0 0 0,0 0 0 0 0,-1 0 0 0 0,0 0 0 0 0,0 0 0 0 0,-1 0 0 0 0,0 0-1 0 0,-1-1 1 0 0,1-4-13 0 0,-2 12-10 0 0,0 0 0 0 0,-1 0-1 0 0,1 0 1 0 0,0 1-1 0 0,0-1 1 0 0,-1 0 0 0 0,1 0-1 0 0,-1 0 1 0 0,1 0-1 0 0,-1 1 1 0 0,1-1-1 0 0,-1 0 1 0 0,1 0 0 0 0,-1 1-1 0 0,0-1 1 0 0,1 1-1 0 0,-1-1 1 0 0,0 0 0 0 0,0 1-1 0 0,1-1 1 0 0,-1 1-1 0 0,0 0 1 0 0,0-1 0 0 0,0 1-1 0 0,0 0 1 0 0,0-1-1 0 0,1 1 1 0 0,-1 0-1 0 0,0 0 1 0 0,0 0 0 0 0,0 0-1 0 0,0 0 1 0 0,0 0-1 0 0,0 0 1 0 0,0 0 0 0 0,0 0-1 0 0,0 0 1 0 0,1 0-1 0 0,-1 1 1 0 0,0-1 0 0 0,0 0-1 0 0,0 1 1 0 0,0-1-1 0 0,0 0 1 0 0,1 1-1 0 0,-2 0 11 0 0,-37 20-466 0 0,32-13 450 0 0,0-1 1 0 0,1 1 0 0 0,0 0-1 0 0,1 1 1 0 0,0-1 0 0 0,0 1-1 0 0,0 0 1 0 0,1 1-1 0 0,1-1 1 0 0,0 1 0 0 0,0-1-1 0 0,0 1 1 0 0,2 0 0 0 0,-1 0-1 0 0,1 0 1 0 0,0 0-1 0 0,1 5 16 0 0,1-9 51 0 0,0 0-1 0 0,-1-1 1 0 0,2 1-1 0 0,-1-1 1 0 0,1 1-1 0 0,0-1 0 0 0,0 1 1 0 0,0-1-1 0 0,1 0 1 0 0,0 0-1 0 0,0 0 1 0 0,0 0-1 0 0,0-1 0 0 0,1 1 1 0 0,0-1-1 0 0,0 0 1 0 0,0 0-1 0 0,1 0 1 0 0,-1-1-1 0 0,1 0 0 0 0,0 0 1 0 0,-1 0-1 0 0,2 0 1 0 0,-1 0-1 0 0,0-1 1 0 0,0 0-1 0 0,1 0 0 0 0,-1-1 1 0 0,1 0-1 0 0,0 0 1 0 0,-1 0-1 0 0,1 0 0 0 0,0-1 1 0 0,-1 0-1 0 0,1 0 1 0 0,0-1-1 0 0,3 0-50 0 0,131-14 1798 0 0,-103 1-1597 0 0,-1-1 0 0 0,0-2 0 0 0,-1-2 0 0 0,-1-1 0 0 0,0-1 0 0 0,-2-2 0 0 0,-1-1 0 0 0,0-2-201 0 0,-23 20 21 0 0,-1-1 1 0 0,1 1-1 0 0,-1-1 0 0 0,-1 0 0 0 0,1-1 0 0 0,-1 0 0 0 0,-1 0 0 0 0,1 0 1 0 0,-1 0-1 0 0,-1-1 0 0 0,1 0 0 0 0,-2 0 0 0 0,1 0 0 0 0,-1-1 0 0 0,0 1 1 0 0,-1-1-1 0 0,-1 0 0 0 0,1 1 0 0 0,-1-1 0 0 0,-1 0 0 0 0,0-5-21 0 0,-2 13 5 0 0,0 0 1 0 0,-1-1-1 0 0,1 1 0 0 0,-1 0 0 0 0,0 0 0 0 0,0 1 0 0 0,1-1 0 0 0,-1 0 0 0 0,0 1 0 0 0,0 0 0 0 0,-1 0 0 0 0,1 0 0 0 0,0 0 0 0 0,0 0 0 0 0,0 1 1 0 0,-1-1-1 0 0,1 1 0 0 0,0 0 0 0 0,-1 0 0 0 0,1 0 0 0 0,0 0 0 0 0,0 1 0 0 0,-1-1 0 0 0,1 1 0 0 0,0 0 0 0 0,0 0 0 0 0,0 0 0 0 0,0 1 1 0 0,0-1-1 0 0,0 0 0 0 0,-1 2-5 0 0,-9 5 16 0 0,0 0 1 0 0,1 1-1 0 0,1 0 1 0 0,-1 1 0 0 0,1 1-1 0 0,1 0 1 0 0,0 0-1 0 0,0 1 1 0 0,2 0-1 0 0,-1 0 1 0 0,1 1 0 0 0,1 0-1 0 0,0 1 1 0 0,1 0-1 0 0,1 0 1 0 0,0 0 0 0 0,1 1-1 0 0,0-1 1 0 0,1 1-1 0 0,1 0 1 0 0,0 0-17 0 0,2-8 21 0 0,0-1 0 0 0,0 1 0 0 0,1-1-1 0 0,0 1 1 0 0,0-1 0 0 0,1 1 0 0 0,-1-1 0 0 0,1 1 0 0 0,1-1 0 0 0,-1 0 0 0 0,1 0 0 0 0,0 0 0 0 0,0-1-1 0 0,1 1 1 0 0,0-1 0 0 0,0 0 0 0 0,0 0 0 0 0,1 0 0 0 0,-1 0 0 0 0,1-1 0 0 0,0 1 0 0 0,1-2 0 0 0,-1 1-1 0 0,1 0 1 0 0,-1-1 0 0 0,1 0 0 0 0,0 0 0 0 0,0-1-21 0 0,8 4-10 0 0,1-1-1 0 0,-1 0 1 0 0,1-1-1 0 0,-1-1 1 0 0,1 0 0 0 0,0-1-1 0 0,0-1 1 0 0,0 0-1 0 0,1-1 1 0 0,-1 0 0 0 0,11-3 10 0 0,22-10-1956 0 0,-17 2-3512 0 0,-21 7 1402 0 0,1 0-5777 0 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22.6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1802 1299 0 0 0,'0'0'1118'0'0,"0"0"386"0"0,0 0 164 0 0,0 0 70 0 0,0 0-76 0 0,0 0-214 0 0,0 0-230 0 0,0 0-190 0 0,0 0-143 0 0,0 0-65 0 0,0 0-95 0 0,0 0-112 0 0,0 0-73 0 0,-20 11-98 0 0,-64 38-74 0 0,30 1 240 0 0,45-34-465 0 0,3-7-36 0 0,0 1 0 0 0,1 0 0 0 0,0 1 0 0 0,0-1 1 0 0,1 1-1 0 0,1 0 0 0 0,0 0 0 0 0,0 1 1 0 0,1-1-1 0 0,0 0 0 0 0,1 1 0 0 0,1 0 0 0 0,0-1 1 0 0,0 1-1 0 0,1 3-107 0 0,1-10 61 0 0,0-1 1 0 0,-1 0-1 0 0,2 0 0 0 0,-1 0 1 0 0,0 0-1 0 0,1-1 1 0 0,-1 1-1 0 0,1 0 0 0 0,0-1 1 0 0,1 0-1 0 0,-1 0 1 0 0,0 0-1 0 0,1 0 0 0 0,0 0 1 0 0,-1-1-1 0 0,1 0 0 0 0,0 0 1 0 0,0 0-1 0 0,1 0 1 0 0,-1 0-1 0 0,0-1 0 0 0,0 0 1 0 0,1 0-1 0 0,-1 0 1 0 0,1 0-1 0 0,-1-1 0 0 0,1 0 1 0 0,-1 0-1 0 0,1 0 1 0 0,-1 0-1 0 0,1-1-61 0 0,13-2 234 0 0,-1 0 1 0 0,1-2 0 0 0,-1 0-1 0 0,0-1 1 0 0,-1 0-1 0 0,0-2 1 0 0,0 0-1 0 0,0-1 1 0 0,-1 0-1 0 0,0-1 1 0 0,-1-1-1 0 0,0 0 1 0 0,-1-1-1 0 0,6-8-234 0 0,13-5 128 0 0,-1-2-1 0 0,-1-1 1 0 0,-2-1-1 0 0,-1-2 0 0 0,-1-1 1 0 0,-2 0-1 0 0,-1-2 1 0 0,-1-1-1 0 0,10-26-127 0 0,-25 40-48 0 0,0 1-1 0 0,-2-2 1 0 0,-1 1-1 0 0,0 0 1 0 0,-2-1-1 0 0,0 0 1 0 0,-1 0-1 0 0,-2 1 1 0 0,0-1-1 0 0,-1 0 1 0 0,-1 1 0 0 0,-1-1-1 0 0,-1 1 1 0 0,-1 0-1 0 0,-1 0 1 0 0,-1 1-1 0 0,-1 0 1 0 0,0 0-1 0 0,-1 1 1 0 0,-2 1-1 0 0,0-1 1 0 0,0 2-1 0 0,-5-4 49 0 0,13 16-11 0 0,0-1 0 0 0,-1 1-1 0 0,1 0 1 0 0,-1 0 0 0 0,0 1 0 0 0,-1-1-1 0 0,1 1 1 0 0,-1 0 0 0 0,0 1-1 0 0,0-1 1 0 0,0 1 0 0 0,-1 0 0 0 0,1 1-1 0 0,0-1 1 0 0,-1 1 0 0 0,0 1-1 0 0,0-1 1 0 0,1 1 0 0 0,-1 0 0 0 0,0 1-1 0 0,0 0 1 0 0,0 0 0 0 0,0 0-1 0 0,0 1 1 0 0,0 0 0 0 0,1 0 0 0 0,-1 1-1 0 0,0 0 1 0 0,1 0 0 0 0,-1 0-1 0 0,1 1 1 0 0,0 0 0 0 0,-1 1 0 0 0,2-1-1 0 0,-1 1 1 0 0,0 0 0 0 0,1 0 0 0 0,-1 1-1 0 0,-3 4 12 0 0,0 8 21 0 0,0 0 0 0 0,1 0 0 0 0,1 1-1 0 0,1 1 1 0 0,0-1 0 0 0,2 1 0 0 0,0 0 0 0 0,1 0-1 0 0,0 0 1 0 0,2 0 0 0 0,0 0 0 0 0,2 0 0 0 0,0 1-1 0 0,1-1 1 0 0,1 3-21 0 0,2 3 82 0 0,1 0 0 0 0,1 0 0 0 0,1-1-1 0 0,1-1 1 0 0,1 1 0 0 0,1-1 0 0 0,2-1 0 0 0,0 0-1 0 0,1-1 1 0 0,1 0 0 0 0,0-2 0 0 0,2 1 0 0 0,0-2-1 0 0,2 0 1 0 0,8 5-82 0 0,67 44 314 0 0,-24-46-1728 0 0,-55-23-3250 0 0,-1-1-4000 0 0,-9 2-1361 0 0</inkml:trace>
  <inkml:trace contextRef="#ctx0" brushRef="#br0" timeOffset="428.614">2762 978 464 0 0,'0'0'1848'0'0,"0"0"-159"0"0,0 0-34 0 0,0 0 47 0 0,0 0 78 0 0,0 0-17 0 0,0 0-47 0 0,0 0-130 0 0,0 0-287 0 0,0 0-287 0 0,0 0-282 0 0,0 0-229 0 0,0 0-125 0 0,-31 22-62 0 0,-96 72-22 0 0,124-92-270 0 0,-1 0 0 0 0,1 0 0 0 0,-1 1 1 0 0,1-1-1 0 0,0 1 0 0 0,0 0 0 0 0,0 0 0 0 0,0 0 1 0 0,1 1-1 0 0,-1-1 0 0 0,1 1 0 0 0,0-1 0 0 0,0 1 1 0 0,0 0-1 0 0,0-1 0 0 0,1 1 0 0 0,-1 0 0 0 0,1 0 1 0 0,0 1-23 0 0,-2 9 98 0 0,-2 2-21 0 0,2 0 0 0 0,0 0 1 0 0,0 0-1 0 0,1 1 0 0 0,1-1 0 0 0,1 1 1 0 0,1-1-1 0 0,0 1 0 0 0,1-1 0 0 0,0 0 1 0 0,2 1-1 0 0,3 10-77 0 0,-5-20 73 0 0,0 0 0 0 0,1 0 0 0 0,0 0-1 0 0,0 0 1 0 0,0-1 0 0 0,1 0 0 0 0,0 1 0 0 0,0-1 0 0 0,1-1 0 0 0,-1 1 0 0 0,1-1-1 0 0,1 0 1 0 0,-1 0 0 0 0,1 0 0 0 0,-1-1 0 0 0,1 1 0 0 0,1-2 0 0 0,-1 1 0 0 0,0-1-1 0 0,1 0 1 0 0,0 0 0 0 0,0 0 0 0 0,0-1 0 0 0,0 0 0 0 0,0-1 0 0 0,0 1 0 0 0,0-2 0 0 0,1 1-1 0 0,3-1-72 0 0,-3 1 149 0 0,0-1 0 0 0,-1 0-1 0 0,1-1 1 0 0,0 1 0 0 0,-1-1-1 0 0,1-1 1 0 0,-1 0 0 0 0,0 0-1 0 0,1 0 1 0 0,-1-1 0 0 0,0 0-1 0 0,0 0 1 0 0,0-1-149 0 0,13-9 128 0 0,-1 0 0 0 0,-1-1 0 0 0,0-1 0 0 0,-1 0 0 0 0,-1-1 0 0 0,0-1 0 0 0,-2-1 0 0 0,0 0 0 0 0,0-1 0 0 0,-2 0 0 0 0,0-1 0 0 0,-2-1 0 0 0,0 1 0 0 0,-1-2 0 0 0,5-17-128 0 0,-12 30-22 0 0,-1-1 0 0 0,0 0-1 0 0,0 0 1 0 0,-1 1 0 0 0,-1-1-1 0 0,1 0 1 0 0,-2 0 0 0 0,1 1-1 0 0,-1-1 1 0 0,-1 1 0 0 0,1-1-1 0 0,-2 1 1 0 0,1 0 0 0 0,-2-1 22 0 0,1 1-126 0 0,-1 1 1 0 0,0 0 0 0 0,0 0-1 0 0,-1 0 1 0 0,0 1 0 0 0,-1 0-1 0 0,0 0 1 0 0,0 1 0 0 0,0-1-1 0 0,-1 1 1 0 0,0 1 0 0 0,0 0-1 0 0,0 0 1 0 0,0 0 0 0 0,-1 1-1 0 0,0 1 1 0 0,0-1 0 0 0,0 1-1 0 0,0 1 1 0 0,-1 0 0 0 0,-6-1 125 0 0,3 2-511 0 0,0 0 1 0 0,0 1 0 0 0,0 0-1 0 0,-1 1 1 0 0,1 1-1 0 0,0 0 1 0 0,0 0 0 0 0,0 2-1 0 0,1 0 1 0 0,-1 0 0 0 0,-4 3 510 0 0,-77 43-10170 0 0,68-34 2758 0 0</inkml:trace>
  <inkml:trace contextRef="#ctx0" brushRef="#br0" timeOffset="697.699">2404 1310 968 0 0,'0'0'2747'0'0,"0"0"-67"0"0,0 0-98 0 0,0 0-177 0 0,0 0-333 0 0,0 0-373 0 0,0 0-238 0 0,32-22-171 0 0,98-65-135 0 0,-46 34 1392 0 0,-81 51-2482 0 0,2-1 0 0 0,-1 1 0 0 0,0 0 0 0 0,0 0-1 0 0,1 0 1 0 0,-1 1 0 0 0,1-1 0 0 0,-1 1 0 0 0,1 0 0 0 0,0 0 0 0 0,-1 1 0 0 0,1-1 0 0 0,0 1 0 0 0,0 0-1 0 0,-1 1 1 0 0,1-1 0 0 0,0 1 0 0 0,-1 0 0 0 0,1 0 0 0 0,0 0 0 0 0,-1 1 0 0 0,1-1 0 0 0,-1 1 0 0 0,0 0 0 0 0,0 0-1 0 0,0 1 1 0 0,0 0 0 0 0,0-1 0 0 0,0 1 0 0 0,3 3-65 0 0,2 8 24 0 0,2-2-1 0 0,-1 1 1 0 0,1-2-1 0 0,1 1 1 0 0,0-1-1 0 0,1-1 1 0 0,0 0 0 0 0,0-1-1 0 0,1-1 1 0 0,0 0-1 0 0,1-1 1 0 0,0 0-1 0 0,0-1 1 0 0,0-1-1 0 0,1 0 1 0 0,0-1 0 0 0,0-1-1 0 0,0 0 1 0 0,0-1-1 0 0,0-1 1 0 0,11-1-24 0 0,56-29-1016 0 0,-58 14-3486 0 0,-3-2-6004 0 0,-18 13 2482 0 0</inkml:trace>
  <inkml:trace contextRef="#ctx0" brushRef="#br0" timeOffset="3532.648">470 537 0 0 0,'0'0'379'0'0,"0"0"848"0"0,0 0 360 0 0,0 0 42 0 0,0 0-118 0 0,0 0-137 0 0,0 0-170 0 0,0 0-150 0 0,0 0-98 0 0,-12-12-85 0 0,-36-35-32 0 0,10 34 1514 0 0,30 15-1968 0 0,1 0-309 0 0,0 1-1 0 0,1 0 1 0 0,-1 1 0 0 0,0-1 0 0 0,1 2 0 0 0,0-1 0 0 0,0 0 0 0 0,0 1 0 0 0,1 0 0 0 0,0 1-1 0 0,-1-1 1 0 0,2 1 0 0 0,-1 0 0 0 0,1 0 0 0 0,0 0 0 0 0,0 1 0 0 0,1 0 0 0 0,-1-1 0 0 0,2 1 0 0 0,-1 0-1 0 0,1 0 1 0 0,-1 4-76 0 0,-6 18 114 0 0,1 0-1 0 0,2 1 1 0 0,0 0-1 0 0,2 1 1 0 0,2-1-1 0 0,0 0 0 0 0,2 1 1 0 0,2-1-1 0 0,1 1 1 0 0,1-1-1 0 0,1 0 1 0 0,2 0-1 0 0,1-1 1 0 0,6 16-114 0 0,93 252 800 0 0,30 107 17 0 0,-127-362-595 0 0,-3 1-1 0 0,-1-1 0 0 0,-1 1 1 0 0,-3 0-1 0 0,-2 18-221 0 0,-2-44 62 0 0,-1 0 0 0 0,-1 0 0 0 0,-1 0 0 0 0,0-1 0 0 0,-1 1-1 0 0,0-1 1 0 0,-2-1 0 0 0,0 1 0 0 0,0-1 0 0 0,-2-1 0 0 0,0 0 0 0 0,0 0 0 0 0,-1-1-1 0 0,-1 0 1 0 0,0-1 0 0 0,-1 0 0 0 0,0-1 0 0 0,-1 0 0 0 0,0-1 0 0 0,-1-1 0 0 0,0 0-1 0 0,0-1 1 0 0,-1-1 0 0 0,0-1 0 0 0,0 0 0 0 0,-1 0 0 0 0,1-2 0 0 0,-14 2-62 0 0,21-5-98 0 0,-1 0 1 0 0,0 0-1 0 0,0-1 1 0 0,0 0-1 0 0,0-1 1 0 0,0 0-1 0 0,0-1 1 0 0,1 0-1 0 0,-1 0 0 0 0,1-1 1 0 0,-1 0-1 0 0,1-1 1 0 0,-5-2 97 0 0,-21-24-4436 0 0,11-13-5602 0 0,21 28 2696 0 0</inkml:trace>
  <inkml:trace contextRef="#ctx0" brushRef="#br0" timeOffset="20557.645">698 2326 0 0 0,'0'0'160'0'0,"-6"-1"137"0"0,-18-1 60 0 0,-3 34 1292 0 0,21-21-1218 0 0,0-1-1 0 0,1 1 0 0 0,0 0 1 0 0,1 0-1 0 0,1 0 1 0 0,0 1-1 0 0,0 0 0 0 0,1-1 1 0 0,0 1-1 0 0,1 0 1 0 0,1 4-431 0 0,13 125 2335 0 0,-12-137-2204 0 0,1 1 0 0 0,-1 0 0 0 0,1-1 0 0 0,0 0 0 0 0,0 1 0 0 0,1-1 0 0 0,-1 0 0 0 0,1 0 0 0 0,0 0 0 0 0,0-1 0 0 0,1 1 0 0 0,-1-1 0 0 0,1 0 0 0 0,-1 0 0 0 0,1 0 0 0 0,0 0 0 0 0,0 0 0 0 0,0-1 0 0 0,1 0 0 0 0,-1 0 0 0 0,1 0 0 0 0,-1 0 0 0 0,1-1 0 0 0,-1 0 0 0 0,1 0 0 0 0,0 0 0 0 0,0 0 1 0 0,1-1-133 0 0,16-1 355 0 0,0-2 0 0 0,0-1 0 0 0,0-1 0 0 0,0 0 0 0 0,0-2 0 0 0,-1 0 0 0 0,0-2 0 0 0,-1 0-1 0 0,0-1 1 0 0,0-1 0 0 0,-1-1 0 0 0,-1-1 0 0 0,0 0 0 0 0,-1-2 0 0 0,0 0 0 0 0,-1 0-1 0 0,13-18-353 0 0,-20 26 75 0 0,-1-1-1 0 0,0-1 1 0 0,0 0-1 0 0,-1 0 1 0 0,0 0-1 0 0,0 0 1 0 0,-1-1-1 0 0,0-1 1 0 0,-1 1-1 0 0,0-1 1 0 0,-1 1-1 0 0,0-1 1 0 0,-1 0-1 0 0,0-1 1 0 0,-1 1-1 0 0,0-1 1 0 0,-1 1-1 0 0,0-1 1 0 0,-1 1-1 0 0,0-6-74 0 0,-4 10-74 0 0,0 0 0 0 0,-1 0 0 0 0,0 0 0 0 0,0 1 0 0 0,0 0 0 0 0,-1 0 0 0 0,0 1 0 0 0,0-1 1 0 0,0 1-1 0 0,-1 0 0 0 0,1 1 0 0 0,-1 0 0 0 0,0 0 0 0 0,-1 0 0 0 0,1 1 0 0 0,-1 0 0 0 0,1 0 0 0 0,-1 1 0 0 0,0 0 0 0 0,0 1 0 0 0,0-1 0 0 0,-1 1 74 0 0,-16-4-694 0 0,-1 1 0 0 0,0 1 1 0 0,0 2-1 0 0,0 0 0 0 0,0 2 0 0 0,-1 0 0 0 0,1 2 1 0 0,1 1-1 0 0,-1 1 0 0 0,-3 2 694 0 0,3 0-1836 0 0,1 2 0 0 0,0 1 0 0 0,0 1 1 0 0,1 0-1 0 0,0 2 0 0 0,-2 3 1836 0 0,4-1-1127 0 0</inkml:trace>
  <inkml:trace contextRef="#ctx0" brushRef="#br0" timeOffset="21006.646">505 2632 0 0 0,'0'0'764'0'0,"0"0"571"0"0,0 0 211 0 0,0 0 138 0 0,0 0 79 0 0,0 0-62 0 0,0 0-148 0 0,0 0-192 0 0,0 0-231 0 0,0 0-212 0 0,0 0-149 0 0,0 0-92 0 0,0 0-65 0 0,24-26-39 0 0,74-76-22 0 0,-34 58 490 0 0,-51 42-840 0 0,-11 1-169 0 0,0 1 1 0 0,0-1 0 0 0,0 0-1 0 0,1 0 1 0 0,-1 1 0 0 0,0-1-1 0 0,0 1 1 0 0,1 0 0 0 0,-1-1 0 0 0,0 1-1 0 0,0 0 1 0 0,1 0 0 0 0,-1 1-1 0 0,0-1 1 0 0,1 0 0 0 0,-1 1 0 0 0,0 0-1 0 0,0-1 1 0 0,0 1 0 0 0,0 0-1 0 0,0 0 1 0 0,0 0 0 0 0,0 0-1 0 0,0 0 1 0 0,0 1 0 0 0,0-1 0 0 0,0 1-1 0 0,-1-1 1 0 0,1 1 0 0 0,0 0-1 0 0,-1-1 1 0 0,0 1 0 0 0,1 0 0 0 0,-1 0-1 0 0,0 0 1 0 0,0 0 0 0 0,0 0-1 0 0,0 0 1 0 0,0 0 0 0 0,0 2-33 0 0,11 36 601 0 0,-11-34-544 0 0,0 0 1 0 0,0 0-1 0 0,1 0 0 0 0,0 0 1 0 0,0 0-1 0 0,0 0 0 0 0,1-1 0 0 0,-1 1 1 0 0,1-1-1 0 0,1 0 0 0 0,-1 0 1 0 0,1 0-1 0 0,0 0 0 0 0,0-1 1 0 0,0 1-1 0 0,1-1 0 0 0,-1 0 0 0 0,1-1 1 0 0,0 1-1 0 0,0-1 0 0 0,0 0 1 0 0,1 0-1 0 0,1 1-57 0 0,2-2 85 0 0,0-1 0 0 0,0 0 0 0 0,0 0 0 0 0,0-1 0 0 0,0 0 0 0 0,0 0 0 0 0,0-1 0 0 0,0 0 0 0 0,0-1 0 0 0,0 0 0 0 0,-1 0 0 0 0,1-1 0 0 0,0 0 0 0 0,-1 0 0 0 0,0-1 0 0 0,0-1 1 0 0,0 1-1 0 0,-1-1 0 0 0,1 0 0 0 0,-1-1 0 0 0,2-2-85 0 0,9-13-2310 0 0,-14 16-1838 0 0,-2 1-3389 0 0,-2 1-1660 0 0</inkml:trace>
  <inkml:trace contextRef="#ctx0" brushRef="#br0" timeOffset="21372.751">1327 2558 3625 0 0,'0'0'2667'0'0,"0"0"-1109"0"0,0 0-387 0 0,0 0 25 0 0,0 0 52 0 0,0 0-73 0 0,0 0-107 0 0,0 0-117 0 0,0 0-207 0 0,0 0-201 0 0,0 0-191 0 0,0 0-144 0 0,0 0-66 0 0,-24 28-25 0 0,-74 84 4 0 0,96-111-114 0 0,1-1 0 0 0,0 1 1 0 0,-1 0-1 0 0,1-1 0 0 0,0 1 0 0 0,-1 0 0 0 0,1 0 0 0 0,0-1 0 0 0,0 1 0 0 0,0 0 0 0 0,0 0 1 0 0,0 0-1 0 0,0 1 0 0 0,0-1 0 0 0,0 0 0 0 0,0 0 0 0 0,0 0 0 0 0,1 1 0 0 0,-1-1 0 0 0,0 0 0 0 0,1 1 1 0 0,-1-1-1 0 0,1 1 0 0 0,0-1 0 0 0,-1 0 0 0 0,1 1 0 0 0,0-1 0 0 0,0 1 0 0 0,0-1 0 0 0,0 1 1 0 0,0-1-1 0 0,0 1 0 0 0,1-1 0 0 0,-1 1 0 0 0,0-1 0 0 0,1 1 0 0 0,-1-1 0 0 0,1 0 0 0 0,0 1-7 0 0,2 1 75 0 0,3 2 90 0 0,0 0-1 0 0,0 0 1 0 0,1-1-1 0 0,0 0 0 0 0,0 0 1 0 0,0-1-1 0 0,0 0 1 0 0,1 0-1 0 0,-1-1 0 0 0,1 0 1 0 0,0 0-1 0 0,-1-1 0 0 0,1 0 1 0 0,0 0-1 0 0,0-1 1 0 0,0 0-1 0 0,0 0 0 0 0,0-1 1 0 0,0 0-1 0 0,-1 0 1 0 0,1-1-1 0 0,0 0 0 0 0,-1 0 1 0 0,1-1-1 0 0,-1 0 1 0 0,0 0-1 0 0,0-1 0 0 0,0 0 1 0 0,0 0-1 0 0,-1-1 1 0 0,0 1-1 0 0,0-2 0 0 0,0 1 1 0 0,0 0-1 0 0,-1-1 1 0 0,0 0-1 0 0,0-1-164 0 0,-2 4 37 0 0,-1-1 1 0 0,0 1-1 0 0,0-1 1 0 0,0 0-1 0 0,-1 1 0 0 0,1-1 1 0 0,-1 0-1 0 0,0 0 0 0 0,0 0 1 0 0,0 0-1 0 0,0 0 1 0 0,-1 0-1 0 0,0 0 0 0 0,0-1 1 0 0,0 1-1 0 0,0 0 1 0 0,-1 0-1 0 0,1 0 0 0 0,-1 0 1 0 0,0 0-1 0 0,0 0 0 0 0,-1 0 1 0 0,1 1-1 0 0,-1-1 1 0 0,0 0-1 0 0,0 1 0 0 0,0-1 1 0 0,0 1-1 0 0,-1-1 0 0 0,1 1 1 0 0,-2-1-38 0 0,-84-23-3735 0 0,56 27-566 0 0,3 2-3566 0 0,14 1-710 0 0</inkml:trace>
  <inkml:trace contextRef="#ctx0" brushRef="#br0" timeOffset="22704.76">873 128 0 0 0,'0'0'569'0'0,"0"0"501"0"0,0 0 165 0 0,0 0-55 0 0,0 0-77 0 0,0 0-123 0 0,0 0-158 0 0,-16 4-81 0 0,-49 13-31 0 0,62-16-624 0 0,1 1-1 0 0,-1-1 1 0 0,0 0 0 0 0,1 1 0 0 0,-1-1-1 0 0,1 1 1 0 0,0 0 0 0 0,-1 0 0 0 0,1 0-1 0 0,0 0 1 0 0,0 0 0 0 0,0 0 0 0 0,1 1 0 0 0,-1-1-1 0 0,0 0 1 0 0,1 1 0 0 0,0 0 0 0 0,-1-1-1 0 0,1 1 1 0 0,0 0 0 0 0,0 2-86 0 0,-4 8 407 0 0,-2 4 68 0 0,1 1-1 0 0,1 0 0 0 0,0 0 1 0 0,1 0-1 0 0,1 0 0 0 0,1 1 1 0 0,1 0-1 0 0,0-1 1 0 0,2 1-1 0 0,2 16-474 0 0,-3-28 123 0 0,2 0 0 0 0,-1 0 0 0 0,1 0 0 0 0,0 0 0 0 0,1 0 0 0 0,-1 0 0 0 0,2-1 1 0 0,-1 1-1 0 0,0-1 0 0 0,1 0 0 0 0,1 0 0 0 0,-1 0 0 0 0,1 0 0 0 0,-1-1 0 0 0,2 0 0 0 0,-1 0 0 0 0,1 0 0 0 0,-1-1 0 0 0,1 1 0 0 0,0-1 0 0 0,1-1 0 0 0,-1 1 1 0 0,1-1-1 0 0,-1 0 0 0 0,1-1 0 0 0,0 0 0 0 0,0 0 0 0 0,0 0 0 0 0,0-1 0 0 0,1 0 0 0 0,-1 0 0 0 0,0-1 0 0 0,0 0 0 0 0,1 0 0 0 0,-1-1 0 0 0,0 0 1 0 0,0 0-1 0 0,0 0 0 0 0,1-1 0 0 0,-2 0 0 0 0,1-1 0 0 0,0 0 0 0 0,0 0 0 0 0,-1 0 0 0 0,0-1 0 0 0,3-1-123 0 0,12-9 205 0 0,-1-1 1 0 0,0-1-1 0 0,-1 0 0 0 0,-1-2 1 0 0,0 0-1 0 0,-2-1 0 0 0,0 0 0 0 0,-1-2 1 0 0,-1 0-1 0 0,-1 0 0 0 0,0-1 1 0 0,-2-1-1 0 0,-1 0 0 0 0,1-5-205 0 0,-8 20-4 0 0,0 0-1 0 0,-1 0 1 0 0,0 0-1 0 0,0-1 1 0 0,-1 1-1 0 0,0-1 1 0 0,0 1-1 0 0,-1-1 1 0 0,0 1-1 0 0,-1-1 1 0 0,0 1 0 0 0,0-1-1 0 0,0 1 1 0 0,-1 0-1 0 0,-1 0 1 0 0,1-1-1 0 0,-2 1 1 0 0,1 1-1 0 0,-1-1 1 0 0,0 0-1 0 0,0 1 1 0 0,-1 0-1 0 0,-3-4 5 0 0,0 5-235 0 0,0 0 0 0 0,0 0-1 0 0,0 1 1 0 0,-1 0 0 0 0,0 1-1 0 0,0 0 1 0 0,0 0-1 0 0,0 1 1 0 0,0 0 0 0 0,-1 0-1 0 0,0 1 1 0 0,1 1 0 0 0,-1-1-1 0 0,-6 1 236 0 0,-85 20-5042 0 0,27 20-3811 0 0,52-24 2249 0 0</inkml:trace>
  <inkml:trace contextRef="#ctx0" brushRef="#br0" timeOffset="23121.583">716 338 0 0 0,'0'0'629'0'0,"0"0"869"0"0,0 0 269 0 0,0 0-16 0 0,0 0-104 0 0,0 0-134 0 0,0 0-142 0 0,0 0-50 0 0,0 0-57 0 0,0 0-86 0 0,2-3-74 0 0,121-97 4296 0 0,-24 45-3737 0 0,-96 56-1634 0 0,-1-1 0 0 0,1 1 0 0 0,0 0 0 0 0,-1-1 0 0 0,1 1 0 0 0,-1 1 0 0 0,1-1 0 0 0,-1 0-1 0 0,1 1 1 0 0,-1-1 0 0 0,0 1 0 0 0,0 0 0 0 0,0-1 0 0 0,0 1 0 0 0,0 0 0 0 0,0 1 0 0 0,0-1 0 0 0,-1 0 0 0 0,1 0 0 0 0,-1 1 0 0 0,1-1 0 0 0,-1 1-1 0 0,0-1 1 0 0,0 1 0 0 0,0-1 0 0 0,-1 1 0 0 0,1 1-29 0 0,11 18 258 0 0,-7-14-183 0 0,0 0-1 0 0,0-1 1 0 0,1 0-1 0 0,0 0 1 0 0,0 0-1 0 0,1-1 1 0 0,0 1 0 0 0,0-2-1 0 0,1 1 1 0 0,-1-1-1 0 0,1 0 1 0 0,0-1-1 0 0,5 2-74 0 0,-6-3 42 0 0,0 0-1 0 0,1 0 0 0 0,0-1 0 0 0,0-1 0 0 0,-1 1 0 0 0,1-1 0 0 0,0 0 0 0 0,0-1 0 0 0,0 0 0 0 0,0 0 0 0 0,0-1 1 0 0,0 0-1 0 0,0-1 0 0 0,0 1 0 0 0,-1-1 0 0 0,2-1-41 0 0,42-25-3655 0 0,-38 19 25 0 0,-3 4-2936 0 0,-5 1-4355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9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21 122 0 0 0,'0'0'1222'0'0,"0"0"342"0"0,0 0 215 0 0,0 0 32 0 0,0 0-73 0 0,0 0-61 0 0,0 0-70 0 0,0 0-112 0 0,0 0-133 0 0,0 0-160 0 0,2-3-165 0 0,9-16 560 0 0,-11 19-1023 0 0,0 0-147 0 0,0 0-115 0 0,6 16 422 0 0,6 23-520 0 0,-1 1 1 0 0,-3 0 0 0 0,-1 1 0 0 0,-2-1 0 0 0,-1 1-1 0 0,-3 0 1 0 0,-1 0 0 0 0,-2 4-215 0 0,1 5 25 0 0,0-5-2 0 0,-3 0 0 0 0,-1 0 0 0 0,-3-1 1 0 0,-1 1-1 0 0,-15 41-23 0 0,9-58 313 0 0,15-28-303 0 0,1 0 0 0 0,-1-1 0 0 0,0 1 0 0 0,0-1 0 0 0,0 1 0 0 0,0 0 0 0 0,0-1 0 0 0,1 1 0 0 0,-1-1 1 0 0,0 1-1 0 0,0-1 0 0 0,0 1 0 0 0,0-1 0 0 0,0 1 0 0 0,0 0 0 0 0,0-1 0 0 0,0 1 0 0 0,-1-1 0 0 0,1 1 0 0 0,0-1 0 0 0,0 1 0 0 0,0 0 0 0 0,0-1 0 0 0,-1 1 0 0 0,1 0 1 0 0,0-1-1 0 0,0 1 0 0 0,-1-1 0 0 0,1 1 0 0 0,0 0 0 0 0,0-1 0 0 0,-1 1 0 0 0,1 0 0 0 0,0 0 0 0 0,-1-1 0 0 0,1 1 0 0 0,-1 0 0 0 0,1 0 0 0 0,0 0 0 0 0,-1-1 0 0 0,1 1 1 0 0,-1 0-1 0 0,1 0 0 0 0,0 0 0 0 0,-1 0 0 0 0,1 0 0 0 0,-1 0 0 0 0,1 0 0 0 0,-1 0 0 0 0,1 0 0 0 0,-1 0 0 0 0,1 0 0 0 0,0 0 0 0 0,-1 0 0 0 0,1 0 0 0 0,-1 0 0 0 0,1 0 1 0 0,0 1-1 0 0,-1-1 0 0 0,1 0 0 0 0,-1 0 0 0 0,1 1 0 0 0,0-1 0 0 0,-1 0 0 0 0,1 0 0 0 0,0 1 0 0 0,-1-1 0 0 0,1 0 0 0 0,0 1 0 0 0,-1-1-10 0 0,0-34 33 0 0,0-1 1 0 0,3 1-1 0 0,1-1 0 0 0,1 1 0 0 0,2 0 1 0 0,1 0-1 0 0,2 1 0 0 0,1 0 0 0 0,2 0 1 0 0,1 1-1 0 0,1 1 0 0 0,2 0 0 0 0,14-21-33 0 0,-13 24-6 0 0,0 0-1 0 0,2 1 0 0 0,1 1 0 0 0,1 0 0 0 0,1 2 0 0 0,2 1 1 0 0,0 0-1 0 0,20-13 7 0 0,-36 29 7 0 0,1 1 0 0 0,-1 0 0 0 0,1 1 0 0 0,0 0 1 0 0,1 0-1 0 0,-1 1 0 0 0,1 0 0 0 0,0 1 0 0 0,0 0 0 0 0,0 0 1 0 0,0 1-1 0 0,0 1 0 0 0,1 0 0 0 0,-1 0 0 0 0,0 1 0 0 0,9 0-7 0 0,-15 3 21 0 0,0 1 0 0 0,0-1 0 0 0,0 0 0 0 0,-1 1 0 0 0,0 0 0 0 0,1 0 0 0 0,-1 0 0 0 0,-1 0 0 0 0,1 0 0 0 0,-1 1 0 0 0,0-1 0 0 0,0 1 0 0 0,0 0 0 0 0,0-1 0 0 0,-1 1 0 0 0,0 0 0 0 0,0 0 0 0 0,0 0 0 0 0,0 0 0 0 0,-1 0 0 0 0,0 0 0 0 0,0 0 0 0 0,-1 0 0 0 0,1 0 0 0 0,-1 0 0 0 0,-1 4-21 0 0,-1 5 22 0 0,0-1 0 0 0,0 1 0 0 0,-1-1 0 0 0,-1 0 0 0 0,0-1 1 0 0,-1 1-1 0 0,-1-1 0 0 0,1 0 0 0 0,-2-1 0 0 0,0 1 0 0 0,0-1 0 0 0,-1-1 0 0 0,0 0 1 0 0,-1 0-1 0 0,0-1 0 0 0,-1 0 0 0 0,-10 6-22 0 0,11-9-120 0 0,-1 0 0 0 0,-1-1-1 0 0,1-1 1 0 0,-1 0 0 0 0,1 0 0 0 0,-1-1 0 0 0,0-1 0 0 0,0 0 0 0 0,0 0 0 0 0,-1-1-1 0 0,1-1 1 0 0,0 0 0 0 0,-3-1 120 0 0,-25-19-3126 0 0,32-11-7241 0 0,8 23 994 0 0</inkml:trace>
  <inkml:trace contextRef="#ctx0" brushRef="#br0" timeOffset="516.193">645 387 7202 0 0,'0'0'1513'0'0,"0"0"1"0"0,0 0 268 0 0,0 0 231 0 0,0 0-72 0 0,0 0-257 0 0,0 0-301 0 0,0 0-301 0 0,0 0-253 0 0,0 0-181 0 0,0 0-126 0 0,0 0-69 0 0,0 0-15 0 0,19-22-38 0 0,62-70-26 0 0,15-22 528 0 0,-14 25-618 0 0,6 24-7 0 0,-88 64-276 0 0,1 1-1 0 0,-1-1 1 0 0,1 1-1 0 0,-1 0 1 0 0,1-1-1 0 0,-1 1 1 0 0,1 0-1 0 0,-1 0 1 0 0,1 0-1 0 0,0-1 1 0 0,-1 1-1 0 0,1 0 1 0 0,-1 0 0 0 0,1 0-1 0 0,0 0 1 0 0,-1 0-1 0 0,1 0 1 0 0,-1 0-1 0 0,1 0 1 0 0,0 0-1 0 0,-1 0 1 0 0,1 0-1 0 0,-1 0 1 0 0,1 1-1 0 0,-1-1 1 0 0,1 0-1 0 0,0 0 1 0 0,-1 1-1 0 0,1-1 1 0 0,-1 0-1 0 0,1 1 1 0 0,-1-1-1 0 0,0 0 1 0 0,1 1-1 0 0,-1-1 1 0 0,1 1-1 0 0,-1-1 1 0 0,0 1-1 0 0,1-1 1 0 0,-1 1-1 0 0,0-1 1 0 0,1 1-1 0 0,-1-1 1 0 0,0 1-1 0 0,0-1 1 0 0,1 1-1 0 0,-1 0 1 0 0,0-1-1 0 0,0 1 1 0 0,0-1-1 0 0,0 1 1 0 0,0-1-1 0 0,0 1 1 0 0,0 0-1 0 0,0-1 1 0 0,0 1-1 0 0,0-1 1 0 0,0 1-1 0 0,-1 0 1 0 0,1-1-1 0 0,0 1 1 0 0,0-1-1 0 0,0 1 1 0 0,-1-1-1 0 0,1 1 0 0 0,0 7 50 0 0,-7 117 401 0 0,9-122-441 0 0,1-1 0 0 0,-1 1-1 0 0,1-1 1 0 0,-1 0 0 0 0,1 0 0 0 0,0 0 0 0 0,0 0 0 0 0,0 0 0 0 0,0 0-1 0 0,0-1 1 0 0,1 0 0 0 0,-1 1 0 0 0,0-1 0 0 0,1-1 0 0 0,-1 1-1 0 0,0 0 1 0 0,1-1 0 0 0,-1 0 0 0 0,1 1 0 0 0,-1-1 0 0 0,1-1 0 0 0,-1 1-1 0 0,1 0 1 0 0,-1-1 0 0 0,1 0 0 0 0,-1 0 0 0 0,0 0 0 0 0,1 0 0 0 0,-1 0-1 0 0,0-1 1 0 0,2-1-10 0 0,204-91 287 0 0,-97 50-215 0 0,-66 32-49 0 0,-40 54 105 0 0,-6-22-171 0 0,-1-9 20 0 0,1-1 0 0 0,0 1 1 0 0,0-1-1 0 0,1 1 0 0 0,1 0 0 0 0,0-1 1 0 0,0 0-1 0 0,1 1 0 0 0,4 8 23 0 0,-5-16-165 0 0,-1 0-1 0 0,1 0 0 0 0,0 0 1 0 0,1 0-1 0 0,-1-1 1 0 0,1 1-1 0 0,-1-1 0 0 0,1 0 1 0 0,-1 0-1 0 0,1 0 1 0 0,0 0-1 0 0,0 0 1 0 0,0 0-1 0 0,0-1 0 0 0,1 1 1 0 0,-1-1-1 0 0,0 0 1 0 0,1 0-1 0 0,-1 0 0 0 0,0-1 1 0 0,3 1 165 0 0,10 2-2013 0 0,-1-1-2782 0 0,-1 0-4379 0 0,-9-2 2291 0 0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55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604 60 0 0 0,'0'0'818'0'0,"0"0"343"0"0,0 0 22 0 0,0 0-83 0 0,0 0-70 0 0,0 0-77 0 0,1-9-55 0 0,0-28 9 0 0,-8 24 3954 0 0,-21 32-3969 0 0,-146 176 626 0 0,144-166-1343 0 0,-1-1 0 0 0,0-1 0 0 0,-2-2 0 0 0,-1-2 0 0 0,-1 0 0 0 0,-1-3 0 0 0,-1-1 0 0 0,-4 0-175 0 0,39-18 92 0 0,-1 0 1 0 0,0 1 0 0 0,0-1-1 0 0,0 0 1 0 0,0-1-1 0 0,0 1 1 0 0,0 0-1 0 0,0-1 1 0 0,0 0-1 0 0,0 0 1 0 0,0 0-1 0 0,0 0 1 0 0,0 0-1 0 0,0 0 1 0 0,0-1-1 0 0,0 1 1 0 0,0-1 0 0 0,0 0-1 0 0,1 0 1 0 0,-1 0-1 0 0,0-1 1 0 0,0 1-1 0 0,1-1 1 0 0,-1 1-1 0 0,1-1 1 0 0,-1 0-1 0 0,1 0 1 0 0,0 0-1 0 0,-1 0 1 0 0,1 0 0 0 0,-1-2-93 0 0,3-11 38 0 0,0 1 1 0 0,1-1-1 0 0,1 0 1 0 0,0 0-1 0 0,1 1 1 0 0,1-1-1 0 0,0 1 1 0 0,1 0-1 0 0,0 0 1 0 0,1 0-1 0 0,1 1 1 0 0,0 0-1 0 0,1 0 1 0 0,0 0-1 0 0,4-3-38 0 0,1-6 64 0 0,42-70 208 0 0,-31 106-157 0 0,29 42 620 0 0,127 172 1585 0 0,-160-210-2139 0 0,2-2 1 0 0,0 0-1 0 0,1-2 1 0 0,0-1-1 0 0,1 0 0 0 0,16 5-181 0 0,-36-17-1243 0 0,16 8 3323 0 0,-15-7-6816 0 0,-3 0-6241 0 0,-2 1 1092 0 0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2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1097 1 6121 0 0,'0'0'1010'0'0,"0"0"-173"0"0,0 0-55 0 0,0 0 235 0 0,0 0 242 0 0,0 0 54 0 0,0 0-136 0 0,-14 32-253 0 0,-43 106-246 0 0,20-45 19 0 0,27-62-519 0 0,-2-2 0 0 0,-1 1 0 0 0,-1-2 0 0 0,-1 0 0 0 0,-2 0 0 0 0,0-2 0 0 0,-7 7-178 0 0,-5-1 115 0 0,-2-1-1 0 0,0-2 1 0 0,-2-1 0 0 0,-1-1-1 0 0,-1-2 1 0 0,-2-2 0 0 0,0-1 0 0 0,-1-2-1 0 0,-1-1 1 0 0,-1-3 0 0 0,0-1-1 0 0,-33 8-114 0 0,41-15 47 0 0,0-1-1 0 0,-1-1 0 0 0,0-1 0 0 0,1-2 1 0 0,-1-2-1 0 0,0-1 0 0 0,-4-1-46 0 0,32 0 16 0 0,0 0-1 0 0,0 0 0 0 0,1 0 0 0 0,-1-1 0 0 0,0 1 1 0 0,0-1-1 0 0,1 0 0 0 0,-1 0 0 0 0,1-1 0 0 0,-1 1 1 0 0,1-1-1 0 0,0 0 0 0 0,0-1 0 0 0,1 1 0 0 0,-1 0 0 0 0,1-1 1 0 0,-1 0-1 0 0,1 0 0 0 0,0 0 0 0 0,0 0 0 0 0,1 0 1 0 0,-1-1-1 0 0,1 1 0 0 0,0-1 0 0 0,0 0 0 0 0,1 0 1 0 0,-1 1-1 0 0,1-1 0 0 0,0 0 0 0 0,1 0 0 0 0,-1 0 1 0 0,1 0-1 0 0,0 0 0 0 0,0 0 0 0 0,0 0 0 0 0,1 0 1 0 0,0 0-1 0 0,0-2-15 0 0,1-9-3 0 0,0 1 0 0 0,1-1 1 0 0,0 1-1 0 0,1 0 0 0 0,1 0 0 0 0,0 1 0 0 0,1 0 1 0 0,1 0-1 0 0,0 0 0 0 0,1 0 0 0 0,1 1 1 0 0,0 1-1 0 0,0-1 0 0 0,4-2 3 0 0,14-15 234 0 0,2 1 0 0 0,1 1-1 0 0,1 1 1 0 0,30-19-234 0 0,-54 40 49 0 0,1-1 0 0 0,0 1 0 0 0,0 1 0 0 0,0-1-1 0 0,1 1 1 0 0,0 1 0 0 0,0 0 0 0 0,0 0 0 0 0,0 1 0 0 0,1 0 0 0 0,0 0 0 0 0,-1 1 0 0 0,1 0 0 0 0,0 1-1 0 0,0 0 1 0 0,0 1 0 0 0,0 0 0 0 0,0 1 0 0 0,0 0 0 0 0,-1 0 0 0 0,1 1 0 0 0,0 0 0 0 0,0 1 0 0 0,-1 0-1 0 0,0 0 1 0 0,0 1 0 0 0,3 1-49 0 0,16 20 379 0 0,0 1 0 0 0,-2 1 0 0 0,-1 1 0 0 0,-1 1 0 0 0,4 9-379 0 0,117 124 1153 0 0,-128-147-1091 0 0,2-1 0 0 0,0-1 0 0 0,0 0 0 0 0,1-2 0 0 0,1 0 0 0 0,0-1 0 0 0,0-1 0 0 0,14 3-62 0 0,61 1-2211 0 0,-84-12 963 0 0,12-2-1387 0 0,-7-2-3865 0 0,-6-1-4653 0 0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3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6 715 11546 0 0,'0'0'979'0'0,"0"0"-113"0"0,0 0 46 0 0,0 0 268 0 0,0 0 137 0 0,0 0-96 0 0,0 0-210 0 0,0 0-208 0 0,0 0-170 0 0,32 0-166 0 0,100 0-103 0 0,121-26 220 0 0,-237 26-761 0 0,47 0-730 0 0,-22 0-3016 0 0,-28 4-4038 0 0,-9 0-954 0 0</inkml:trace>
  <inkml:trace contextRef="#ctx0" brushRef="#br0" timeOffset="241.994">1 1083 9682 0 0,'0'0'3273'0'0,"0"0"-1729"0"0,0 0-289 0 0,0 0 119 0 0,0 0-15 0 0,0 0-124 0 0,0 0-186 0 0,36 3-163 0 0,118 10-169 0 0,22-16 537 0 0,-136-2-1245 0 0,33-5-463 0 0,-35 5-1250 0 0,-1 1-3569 0 0,-21 1-4668 0 0</inkml:trace>
  <inkml:trace contextRef="#ctx0" brushRef="#br0" timeOffset="1165.264">1245 564 0 0 0,'0'0'636'0'0,"0"0"23"0"0,0 0 52 0 0,0 0 124 0 0,0 0 183 0 0,0 0 183 0 0,0 0 67 0 0,-27 35-45 0 0,-84 110-120 0 0,67-67 254 0 0,41-65-1102 0 0,1-9-139 0 0,0 0 0 0 0,1 1 0 0 0,-1-1 0 0 0,1 0 0 0 0,0 0 0 0 0,0 1 0 0 0,0-1 0 0 0,0 0 0 0 0,1 1 0 0 0,0-1 0 0 0,0 1 0 0 0,0-1 0 0 0,0 1 0 0 0,1-1 0 0 0,0 0 0 0 0,0 1 0 0 0,0-1 0 0 0,0 0 0 0 0,1 1 0 0 0,-1-1 0 0 0,1 0 0 0 0,0 0 0 0 0,0 0 0 0 0,1-1 0 0 0,-1 1 0 0 0,1 0 0 0 0,0-1 0 0 0,0 0 0 0 0,0 0 0 0 0,0 0 0 0 0,1 0 0 0 0,-1 0 0 0 0,1 0 0 0 0,0-1 0 0 0,0 0 0 0 0,0 0 0 0 0,0 0 0 0 0,0 0 0 0 0,0-1 0 0 0,2 1-116 0 0,17-4 393 0 0,-1 0-1 0 0,1-2 1 0 0,-1-1 0 0 0,0-1-1 0 0,0-1 1 0 0,-1 0 0 0 0,0-2-1 0 0,0 0 1 0 0,-1-2 0 0 0,0 0-1 0 0,-1-1 1 0 0,0-1 0 0 0,-1-1-1 0 0,5-6-392 0 0,11-3 293 0 0,12-10-44 0 0,-1-2-1 0 0,-2-2 1 0 0,-1-2-1 0 0,-2-2 1 0 0,-2-1-1 0 0,-2-2 0 0 0,30-48-248 0 0,-55 75 39 0 0,-1-2 0 0 0,0 0 0 0 0,-2 0 0 0 0,0 0 0 0 0,-1-1 0 0 0,-1 0 0 0 0,-1-1 0 0 0,2-15-39 0 0,-5 26-28 0 0,-1 0 0 0 0,-1 0 1 0 0,1 0-1 0 0,-1 0 0 0 0,-1 0 1 0 0,0 0-1 0 0,-1 0 0 0 0,1 0 1 0 0,-2 0-1 0 0,0 1 0 0 0,0-1 1 0 0,0 1-1 0 0,-1-1 0 0 0,-1 1 1 0 0,1 1-1 0 0,-2-1 0 0 0,1 1 1 0 0,-7-8 27 0 0,5 8-34 0 0,0 0 0 0 0,0 1 1 0 0,-1 0-1 0 0,0 1 0 0 0,0 0 1 0 0,0 0-1 0 0,-1 0 0 0 0,0 1 1 0 0,0 1-1 0 0,-1-1 0 0 0,1 1 1 0 0,-1 1-1 0 0,0 0 0 0 0,0 0 0 0 0,0 1 1 0 0,0 1-1 0 0,0-1 0 0 0,0 2 1 0 0,-1-1-1 0 0,1 1 0 0 0,0 1 1 0 0,-1 0-1 0 0,1 0 0 0 0,0 1 1 0 0,0 0-1 0 0,0 1 0 0 0,0 0 1 0 0,1 1-1 0 0,-1 0 0 0 0,1 0 1 0 0,-3 3 33 0 0,-3 5 27 0 0,0 1 0 0 0,2 0 0 0 0,-1 0 1 0 0,2 2-1 0 0,0-1 0 0 0,1 2 0 0 0,0-1 0 0 0,1 2 1 0 0,1-1-1 0 0,1 1 0 0 0,0 1 0 0 0,1-1 1 0 0,1 1-1 0 0,0 1 0 0 0,2-1 0 0 0,0 1 1 0 0,1-1-1 0 0,1 1 0 0 0,1 0 0 0 0,0 0 1 0 0,2 3-28 0 0,1-4 46 0 0,0 0 1 0 0,2-1-1 0 0,0 0 0 0 0,1 1 1 0 0,0-2-1 0 0,2 1 1 0 0,0 0-1 0 0,1-1 1 0 0,0-1-1 0 0,1 1 1 0 0,1-2-1 0 0,1 1 0 0 0,0-1 1 0 0,1-1-1 0 0,0 0 1 0 0,1 0-1 0 0,0-2 1 0 0,1 1-1 0 0,0-2 1 0 0,1 0-1 0 0,0 0 0 0 0,1-2 1 0 0,0 0-1 0 0,0-1 1 0 0,1 0-1 0 0,0-1 1 0 0,0-1-1 0 0,0-1 1 0 0,17 2-47 0 0,185 5-136 0 0,-153-20-1752 0 0,-45 2-1699 0 0,-2-2-4000 0 0,-11 5-2339 0 0</inkml:trace>
  <inkml:trace contextRef="#ctx0" brushRef="#br0" timeOffset="6053.345">2154 800 0 0 0,'0'0'264'0'0,"0"0"551"0"0,0 0 166 0 0,0 0 26 0 0,0 0 16 0 0,0 0 1 0 0,0 0-46 0 0,0 0-106 0 0,0 0-88 0 0,26-5-74 0 0,82-17-25 0 0,-51-3 882 0 0,-27-1-938 0 0,-2-1 0 0 0,0-1 0 0 0,-2-1 0 0 0,-1-1 0 0 0,-1-1 0 0 0,-2-2 0 0 0,14-27-629 0 0,-31 54 49 0 0,-1 0 0 0 0,1-1 0 0 0,-2 1 0 0 0,1-1 0 0 0,-1 0 0 0 0,0 0 0 0 0,0 0 0 0 0,-1 0 0 0 0,0-1 0 0 0,0 1 0 0 0,-1-1 0 0 0,0 1 0 0 0,0-1 0 0 0,-1 1 0 0 0,0-1 0 0 0,0-1-49 0 0,-1 8-48 0 0,-1 1 1 0 0,1-1-1 0 0,0 0 0 0 0,-1 0 1 0 0,1 1-1 0 0,-1-1 1 0 0,1 1-1 0 0,-1-1 0 0 0,0 1 1 0 0,1 0-1 0 0,-1 0 1 0 0,1-1-1 0 0,-1 1 0 0 0,1 0 1 0 0,-1 1-1 0 0,0-1 0 0 0,1 0 1 0 0,-1 0-1 0 0,1 1 1 0 0,-1-1-1 0 0,1 0 0 0 0,-1 1 1 0 0,1 0-1 0 0,-1-1 1 0 0,1 1-1 0 0,0 0 0 0 0,-1 0 1 0 0,1 0-1 0 0,0 0 1 0 0,-1 0-1 0 0,1 0 0 0 0,0 0 1 0 0,0 0-1 0 0,0 0 1 0 0,0 1-1 0 0,0-1 48 0 0,0 0-11 0 0,-11 10-16 0 0,-1 1 0 0 0,2 1 0 0 0,0 0 0 0 0,0 0 0 0 0,1 1 0 0 0,1 1 0 0 0,0-1 0 0 0,1 2 0 0 0,1-1 0 0 0,1 1 0 0 0,0 0 0 0 0,0 0 0 0 0,2 0 0 0 0,0 1 0 0 0,1 0 0 0 0,1 0 0 0 0,0 0 0 0 0,1 0 0 0 0,1 0 0 0 0,1 8 27 0 0,0-20 45 0 0,0 0 0 0 0,-1-1-1 0 0,2 1 1 0 0,-1-1 0 0 0,0 1-1 0 0,1-1 1 0 0,0 0 0 0 0,0 1-1 0 0,0-1 1 0 0,0 0 0 0 0,1 0-1 0 0,0-1 1 0 0,0 1 0 0 0,0 0-1 0 0,0-1 1 0 0,0 0 0 0 0,1 0 0 0 0,-1 0-1 0 0,1 0 1 0 0,0 0 0 0 0,0-1-1 0 0,0 0 1 0 0,0 0 0 0 0,0 0-1 0 0,1 0 1 0 0,-1 0 0 0 0,1-1-1 0 0,-1 0 1 0 0,1 0 0 0 0,-1 0-1 0 0,4 0-44 0 0,6 0 214 0 0,0 1-1 0 0,0-2 1 0 0,0 0-1 0 0,0-1 1 0 0,0 0-1 0 0,0-1 0 0 0,0 0 1 0 0,0-1-1 0 0,-1-1 1 0 0,1 0-214 0 0,35-17 330 0 0,-1-1 1 0 0,-1-2 0 0 0,-1-2 0 0 0,-1-3-1 0 0,-1-1 1 0 0,-2-2 0 0 0,6-8-331 0 0,-42 36 11 0 0,1 0-1 0 0,-1-1 1 0 0,0 0 0 0 0,-1 0 0 0 0,1-1-1 0 0,-1 1 1 0 0,0-1 0 0 0,0 0-1 0 0,-1-1 1 0 0,0 1 0 0 0,0-1 0 0 0,0 0-1 0 0,-1 0 1 0 0,0 0 0 0 0,0 0 0 0 0,-1 0-1 0 0,0-1 1 0 0,0 1 0 0 0,-1-1 0 0 0,0-5-11 0 0,-3 11-45 0 0,0 1 0 0 0,0-1 0 0 0,0 0 1 0 0,-1 1-1 0 0,1 0 0 0 0,0-1 1 0 0,-1 1-1 0 0,1 0 0 0 0,-1 0 0 0 0,0 0 1 0 0,1 1-1 0 0,-1-1 0 0 0,0 1 0 0 0,0-1 1 0 0,1 1-1 0 0,-1 0 0 0 0,0 0 1 0 0,0 0-1 0 0,1 0 0 0 0,-1 1 0 0 0,0-1 1 0 0,-1 1 44 0 0,-5 0-114 0 0,1-1 75 0 0,-1 1 0 0 0,0 0 1 0 0,0 1-1 0 0,1 0 0 0 0,-1 1 0 0 0,1-1 1 0 0,0 2-1 0 0,0-1 0 0 0,0 1 0 0 0,0 0 1 0 0,0 1-1 0 0,1 0 0 0 0,0 0 0 0 0,0 0 1 0 0,0 1-1 0 0,1 0 0 0 0,0 1 0 0 0,0-1 1 0 0,1 1-1 0 0,-1 0 0 0 0,1 1 0 0 0,1-1 1 0 0,-1 1-1 0 0,2 0 0 0 0,-1 0 0 0 0,1 0 1 0 0,0 1-1 0 0,0-1 0 0 0,1 1 0 0 0,1-1 1 0 0,-1 1-1 0 0,1 0 0 0 0,1 0 0 0 0,-1-1 1 0 0,2 9 38 0 0,2-11 32 0 0,0 1 0 0 0,0-1 0 0 0,1 0 1 0 0,0-1-1 0 0,0 1 0 0 0,0-1 0 0 0,1 1 0 0 0,-1-1 1 0 0,1-1-1 0 0,1 1 0 0 0,-1-1 0 0 0,0 0 0 0 0,1 0 1 0 0,0 0-1 0 0,0-1 0 0 0,0 0 0 0 0,1 0 0 0 0,-1 0 1 0 0,1-1-1 0 0,-1 0 0 0 0,1-1 0 0 0,0 1 1 0 0,0-1-1 0 0,0 0 0 0 0,-1-1 0 0 0,6 0-32 0 0,9 3 166 0 0,0-2 0 0 0,1-1 0 0 0,-1 0 1 0 0,0-1-1 0 0,1-2 0 0 0,-1 0 0 0 0,0-1 0 0 0,0-1 0 0 0,-1-1 0 0 0,1-1 0 0 0,-2-1 0 0 0,1 0 0 0 0,-1-2 0 0 0,0 0 0 0 0,2-3-166 0 0,2 1 57 0 0,-1-1-1 0 0,-1-1 0 0 0,-1 0 0 0 0,0-2 0 0 0,0 0 0 0 0,-2-2 0 0 0,0 0 0 0 0,-1 0 0 0 0,-1-2 1 0 0,-1 0-1 0 0,-1-1 0 0 0,0 0 0 0 0,9-23-56 0 0,-22 43-8 0 0,0-1-1 0 0,0 0 1 0 0,0 0 0 0 0,0 0 0 0 0,0 0-1 0 0,-1 0 1 0 0,1 0 0 0 0,-1 0-1 0 0,1-1 1 0 0,-1 1 0 0 0,0 0 0 0 0,0 0-1 0 0,0 0 1 0 0,0 0 0 0 0,0-1 0 0 0,0 1-1 0 0,-1 0 1 0 0,1 0 0 0 0,-1 0-1 0 0,1 0 1 0 0,-1 0 0 0 0,0 0 0 0 0,0 0-1 0 0,0 0 1 0 0,0 0 0 0 0,0 0 0 0 0,0 0-1 0 0,-1 1 1 0 0,1-1 0 0 0,0 0 0 0 0,-1 1-1 0 0,0-1 1 0 0,1 1 0 0 0,-1 0-1 0 0,0-1 1 0 0,0 1 0 0 0,1 0 0 0 0,-1 0-1 0 0,0 0 1 0 0,0 0 0 0 0,0 1 0 0 0,0-1-1 0 0,-1 0 1 0 0,1 1 0 0 0,0-1-1 0 0,0 1 1 0 0,0 0 0 0 0,0 0 0 0 0,-1 0-1 0 0,-1 0 9 0 0,-5 3 0 0 0,0 0 0 0 0,-1 1 0 0 0,1 0 0 0 0,1 1 0 0 0,-1 0 0 0 0,1 0 0 0 0,0 1 0 0 0,0 0 0 0 0,0 0 0 0 0,1 1 0 0 0,0 0 0 0 0,0 0 0 0 0,1 1 0 0 0,0-1 0 0 0,0 1 0 0 0,1 1 0 0 0,0-1 0 0 0,0 1 0 0 0,1 0 0 0 0,0 0 0 0 0,0 0 0 0 0,1 1 0 0 0,-1 9 0 0 0,1-13-15 0 0,0 1-1 0 0,1-1 1 0 0,0 1-1 0 0,1 0 1 0 0,-1 0-1 0 0,1 0 1 0 0,1 0-1 0 0,-1 0 1 0 0,1 0-1 0 0,0 0 1 0 0,1 0-1 0 0,0 1 1 0 0,0-1-1 0 0,0-1 1 0 0,1 1-1 0 0,0 0 1 0 0,0 0-1 0 0,1-1 1 0 0,0 1-1 0 0,0-1 1 0 0,1 0-1 0 0,-1 0 1 0 0,1 0-1 0 0,0 0 1 0 0,1-1-1 0 0,0 1 1 0 0,0-1-1 0 0,0 0 1 0 0,0-1-1 0 0,4 3 16 0 0,3 1-207 0 0,1-1 0 0 0,0 0 0 0 0,1-1 1 0 0,-1 0-1 0 0,1-1 0 0 0,1-1 0 0 0,-1 0 0 0 0,0-1 0 0 0,1 0 0 0 0,7-1 207 0 0,15 1-5160 0 0,0-2-4427 0 0,-31-1 5996 0 0</inkml:trace>
  <inkml:trace contextRef="#ctx0" brushRef="#br0" timeOffset="6418.456">1267 1124 3457 0 0,'0'0'1592'0'0,"0"0"292"0"0,33-4 230 0 0,110-14 100 0 0,-1 6 2098 0 0,0 6 0 0 0,27 8-4312 0 0,-34-1 1077 0 0,901-8-270 0 0,-963 4-1410 0 0,203-12-2487 0 0,-95-7-8650 0 0,-153 17 5404 0 0</inkml:trace>
  <inkml:trace contextRef="#ctx0" brushRef="#br0" timeOffset="7197.026">2246 1396 6689 0 0,'0'0'1263'0'0,"0"0"-157"0"0,0 0-121 0 0,0 0 36 0 0,0 0 91 0 0,0 0-6 0 0,0 0-84 0 0,0 0-91 0 0,0 0-168 0 0,0 0-181 0 0,0 0-184 0 0,0 0-147 0 0,0 0-91 0 0,-30 30-41 0 0,-92 91-7 0 0,83-68 69 0 0,39-43-114 0 0,-2-3-26 0 0,0-1 1 0 0,1 1-1 0 0,0-1 1 0 0,0 1-1 0 0,0 0 1 0 0,1-1-1 0 0,0 1 1 0 0,0 0-1 0 0,1-1 1 0 0,0 1-1 0 0,0-1 1 0 0,1 1 0 0 0,0-1-1 0 0,0 1 1 0 0,0-1-1 0 0,1 0 1 0 0,-1 0-1 0 0,2 0 1 0 0,-1 0-1 0 0,1-1 1 0 0,-1 1-1 0 0,2-1 1 0 0,3 4-42 0 0,-3-4 91 0 0,1 0-1 0 0,0-1 1 0 0,0 0 0 0 0,0-1 0 0 0,1 1 0 0 0,-1-1-1 0 0,1 0 1 0 0,0-1 0 0 0,0 0 0 0 0,0 0 0 0 0,0 0 0 0 0,0-1-1 0 0,0 0 1 0 0,0 0 0 0 0,0-1 0 0 0,0 0 0 0 0,1 0 0 0 0,-1-1-1 0 0,0 0 1 0 0,6-1-91 0 0,3-1 147 0 0,-1-1-1 0 0,0 0 0 0 0,0-1 1 0 0,0-1-1 0 0,0 0 1 0 0,-1-1-1 0 0,0 0 0 0 0,0-2 1 0 0,0 0-147 0 0,13-12 102 0 0,0-2 0 0 0,-2 0 0 0 0,-1-1 0 0 0,0-2 0 0 0,-2 0 1 0 0,-1-2-1 0 0,-2 0 0 0 0,0-1 0 0 0,-2-1 0 0 0,6-17-102 0 0,-17 36-56 0 0,-1 0-1 0 0,0 0 1 0 0,-1 0-1 0 0,0 0 1 0 0,-1-1-1 0 0,0 0 1 0 0,-1 1-1 0 0,-1-1 1 0 0,1 0 0 0 0,-2 0-1 0 0,0 0 1 0 0,0 0-1 0 0,-1 0 1 0 0,-1 0-1 0 0,0 0 1 0 0,0 0-1 0 0,-1 1 1 0 0,-1-1-1 0 0,0 1 1 0 0,0 0-1 0 0,-1 0 1 0 0,-1 0-1 0 0,0 1 1 0 0,0-1-1 0 0,-1 2 1 0 0,0-1 0 0 0,-1 1-1 0 0,0 0 1 0 0,-3-3 56 0 0,7 9-26 0 0,-1 1-1 0 0,0-1 1 0 0,1 0 0 0 0,-1 1 0 0 0,0 0 0 0 0,0 1 0 0 0,0-1 0 0 0,0 1 0 0 0,0-1 0 0 0,-1 2 0 0 0,1-1 0 0 0,0 1 0 0 0,0-1 0 0 0,-1 1 0 0 0,1 1 0 0 0,0-1 0 0 0,-1 1 0 0 0,1 0 0 0 0,0 0 0 0 0,0 0 0 0 0,0 1 0 0 0,0 0 0 0 0,0 0 0 0 0,0 0-1 0 0,0 1 1 0 0,1-1 0 0 0,-1 1 0 0 0,1 0 0 0 0,0 1 0 0 0,0-1 0 0 0,0 1 0 0 0,0-1 0 0 0,1 1 0 0 0,-3 4 26 0 0,-4 5 25 0 0,0 0 1 0 0,1 0-1 0 0,1 1 1 0 0,0 1-1 0 0,1-1 1 0 0,1 1-1 0 0,0 0 0 0 0,1 1 1 0 0,0 0-1 0 0,2-1 1 0 0,-1 1-1 0 0,2 0 1 0 0,0 1-1 0 0,2-1 0 0 0,-1 0 1 0 0,2 11-26 0 0,1-12 97 0 0,0 0 1 0 0,0 0 0 0 0,2 0-1 0 0,0-1 1 0 0,0 1 0 0 0,1-1-1 0 0,1 0 1 0 0,1 0 0 0 0,0-1-1 0 0,0 0 1 0 0,1 0 0 0 0,1-1-1 0 0,0 0 1 0 0,1 0 0 0 0,0-1-1 0 0,1-1 1 0 0,0 1 0 0 0,0-2-1 0 0,1 1 1 0 0,1-2 0 0 0,0 0-1 0 0,0 0 1 0 0,0-1 0 0 0,1-1-1 0 0,0 0 1 0 0,0-1 0 0 0,0 0-1 0 0,1-2 1 0 0,0 1 0 0 0,9 0-98 0 0,89 2 150 0 0,-87-28-3002 0 0,-17 1-7500 0 0,-9 13-370 0 0</inkml:trace>
  <inkml:trace contextRef="#ctx0" brushRef="#br0" timeOffset="7544.343">3112 1231 9850 0 0,'0'0'2799'0'0,"0"0"-1389"0"0,0 0-340 0 0,0 0 154 0 0,0 0 72 0 0,0 0-97 0 0,0 0-205 0 0,0 0-250 0 0,-15 31-243 0 0,-46 99-183 0 0,21-50-55 0 0,-9 43-97 0 0,47-119-165 0 0,0 0 0 0 0,1 1-1 0 0,-1-1 1 0 0,1 0 0 0 0,0 1 0 0 0,0-1-1 0 0,1 1 1 0 0,-1-1 0 0 0,1 1 0 0 0,0-1-1 0 0,0 1 1 0 0,1-1 0 0 0,-1 1 0 0 0,1-1 0 0 0,0 1-1 0 0,0-1 1 0 0,1 0 0 0 0,-1 0 0 0 0,1 1-1 0 0,0-1 1 0 0,0 0 0 0 0,0 0 0 0 0,1-1 0 0 0,-1 1-1 0 0,1 0 1 0 0,0-1 0 0 0,0 1 0 0 0,0-1-1 0 0,0 0 1 0 0,1 0 0 0 0,0-1 0 0 0,-1 1-1 0 0,1-1 1 0 0,0 1 0 0 0,0-1 0 0 0,0 0 0 0 0,0-1-1 0 0,1 1 0 0 0,9 0-78 0 0,-1-1-1 0 0,1 0 0 0 0,-1-1 1 0 0,0-1-1 0 0,1 0 0 0 0,-1-1 1 0 0,0-1-1 0 0,1 0 0 0 0,-1 0 1 0 0,-1-1-1 0 0,1-1 0 0 0,-1 0 0 0 0,1-1 1 0 0,-2 0-1 0 0,5-3 79 0 0,8-28-3872 0 0,-22 18-6376 0 0,-2 16 3685 0 0</inkml:trace>
  <inkml:trace contextRef="#ctx0" brushRef="#br0" timeOffset="7799.55">2705 1547 7970 0 0,'0'0'1493'0'0,"0"0"-90"0"0,0 0 187 0 0,0 0 141 0 0,0 0-104 0 0,0 0-208 0 0,0 0-213 0 0,34-4-224 0 0,111-14-220 0 0,80-25 806 0 0,9 10-1884 0 0,-135 28-7859 0 0,-76 5-3005 0 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56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51 6497 0 0,'0'0'3065'0'0,"0"0"-2443"0"0,0 0-769 0 0,0 0 15 0 0,0 0 250 0 0,0 0 347 0 0,0 0 300 0 0,0 0 166 0 0,0 0 37 0 0,0 0-66 0 0,0 34-157 0 0,-1 112-167 0 0,17 221 1545 0 0,-18-135-923 0 0,-9-172-346 0 0,11-59-577 0 0,2-7 290 0 0,17-29-456 0 0,3 2 0 0 0,0 0 0 0 0,3 1 1 0 0,0 1-1 0 0,15-12-111 0 0,-25 26-14 0 0,1 1 0 0 0,0 1 0 0 0,2 0 0 0 0,0 1 0 0 0,0 1 0 0 0,1 1 0 0 0,1 0 0 0 0,0 1 0 0 0,0 2 0 0 0,21-8 14 0 0,-37 16-5 0 0,0-1 0 0 0,0 0 0 0 0,-1 1-1 0 0,2 0 1 0 0,-1 0 0 0 0,0 0 0 0 0,0 1 0 0 0,0-1 0 0 0,0 1 0 0 0,0 0 0 0 0,0 0 0 0 0,1 1 0 0 0,-1-1 0 0 0,0 1-1 0 0,0 0 1 0 0,0 0 0 0 0,0 0 0 0 0,0 0 0 0 0,0 1 0 0 0,0 0 0 0 0,-1 0 0 0 0,1 0 0 0 0,-1 0 0 0 0,1 0-1 0 0,-1 1 1 0 0,0-1 0 0 0,1 1 0 0 0,-1 0 0 0 0,-1 0 0 0 0,1 0 0 0 0,0 1 0 0 0,-1-1 0 0 0,1 2 5 0 0,0 5 37 0 0,-1 0 0 0 0,0 0 0 0 0,0 0 0 0 0,-1 0 0 0 0,0 1 1 0 0,-1-1-1 0 0,0 1 0 0 0,-1-1 0 0 0,0 0 0 0 0,-1 1 0 0 0,0-1 1 0 0,0 0-1 0 0,-1 0 0 0 0,0 0 0 0 0,-1 0 0 0 0,0-1 0 0 0,-1 1 0 0 0,0-1 1 0 0,0 0-1 0 0,-1-1 0 0 0,0 1 0 0 0,-8 7-37 0 0,-3 3 39 0 0,-1 1-1 0 0,-1-2 1 0 0,0-1-1 0 0,-1 0 1 0 0,-1-1-1 0 0,-1-2 1 0 0,0 0-1 0 0,-17 7-38 0 0,24-13-27 0 0,-1-1-1 0 0,0 0 1 0 0,0-1-1 0 0,-1-1 1 0 0,1-1-1 0 0,-1 0 1 0 0,0-1-1 0 0,-1-1 1 0 0,1-1-1 0 0,0 0 1 0 0,-10-2 27 0 0,26 1-44 0 0,-1 0 1 0 0,1 0 0 0 0,-1 0-1 0 0,1-1 1 0 0,0 1 0 0 0,-1 0 0 0 0,1-1-1 0 0,-1 0 1 0 0,1 1 0 0 0,0-1-1 0 0,-1 0 1 0 0,1 1 0 0 0,0-1-1 0 0,0 0 1 0 0,-1 0 0 0 0,1 0 0 0 0,0 0-1 0 0,0 0 1 0 0,0-1 0 0 0,0 1-1 0 0,1 0 1 0 0,-1 0 0 0 0,0-1-1 0 0,0 1 1 0 0,1 0 0 0 0,-1-1 0 0 0,1 1-1 0 0,-1-1 1 0 0,1 1 0 0 0,-1 0-1 0 0,1-1 1 0 0,0 1 0 0 0,0-1-1 0 0,0 1 1 0 0,0-1 0 0 0,0 1 0 0 0,0-1-1 0 0,0 1 1 0 0,1-1 0 0 0,-1 1-1 0 0,0-1 1 0 0,1 1 0 0 0,-1-1-1 0 0,1 0 45 0 0,29-62-2991 0 0,49-16-7419 0 0,-61 64 4244 0 0</inkml:trace>
  <inkml:trace contextRef="#ctx0" brushRef="#br0" timeOffset="639.13">742 670 5897 0 0,'0'0'1733'0'0,"0"0"-50"0"0,0 0-11 0 0,0 0 14 0 0,0 0-95 0 0,0 0-268 0 0,0 0-243 0 0,0 0-143 0 0,0 0-127 0 0,0 0-66 0 0,0 0-64 0 0,0 0-117 0 0,0 0-96 0 0,22 11-95 0 0,70 34-51 0 0,-90-44-305 0 0,0 0-1 0 0,0 0 0 0 0,0 0 0 0 0,0-1 1 0 0,0 1-1 0 0,0 0 0 0 0,0-1 1 0 0,0 0-1 0 0,0 1 0 0 0,0-1 1 0 0,0 0-1 0 0,0 0 0 0 0,0 0 1 0 0,0 0-1 0 0,1-1 0 0 0,-1 1 0 0 0,0-1 1 0 0,0 1-1 0 0,0-1 0 0 0,0 0 1 0 0,-1 1-1 0 0,1-1 0 0 0,0 0 1 0 0,0 0-1 0 0,0 0 0 0 0,-1-1 0 0 0,1 1 1 0 0,0 0-1 0 0,-1-1 0 0 0,1 1 1 0 0,-1-1-16 0 0,6-4 76 0 0,18-10 55 0 0,-1-2 0 0 0,-1-1 0 0 0,0-1 0 0 0,-2 0 0 0 0,0-2 0 0 0,-1 0 0 0 0,-2-2 0 0 0,0 0 0 0 0,3-7-131 0 0,-21 78-413 0 0,-2-40 416 0 0,0-1 1 0 0,0 1 0 0 0,1 0 0 0 0,0 0 0 0 0,0 0 0 0 0,0 1 0 0 0,1-1 0 0 0,0 0 0 0 0,1 0 0 0 0,0 0 0 0 0,0 0-1 0 0,0 0 1 0 0,1 0 0 0 0,0 0 0 0 0,0 0 0 0 0,1-1 0 0 0,0 1 0 0 0,0-1 0 0 0,1 0 0 0 0,-1 0 0 0 0,1 0 0 0 0,1 0-1 0 0,-1 0 1 0 0,1-1 0 0 0,0 0 0 0 0,0 0 0 0 0,0 0 0 0 0,1-1 0 0 0,2 2-4 0 0,-2-3 47 0 0,1 0 0 0 0,0 0 1 0 0,0-1-1 0 0,0 0 0 0 0,0 0 0 0 0,1-1 0 0 0,-1 1 1 0 0,0-2-1 0 0,1 1 0 0 0,-1-1 0 0 0,0 0 0 0 0,1 0 1 0 0,-1-1-1 0 0,0 0 0 0 0,1-1 0 0 0,-1 0 0 0 0,0 0 1 0 0,0 0-1 0 0,0-1 0 0 0,0 0 0 0 0,-1 0 1 0 0,1 0-1 0 0,-1-1 0 0 0,0 0 0 0 0,5-4-47 0 0,29-25 178 0 0,-2-2 1 0 0,-2-1-1 0 0,-1-1 0 0 0,-1-2 0 0 0,-3-2 1 0 0,-1-1-1 0 0,-2-1 0 0 0,-2-1 1 0 0,-2-3-179 0 0,-20 40-1 0 0,7-12 1 0 0,-1-1 0 0 0,0 0 0 0 0,-1 0-1 0 0,-1-1 1 0 0,-2 0 0 0 0,0-1-1 0 0,-1 0 1 0 0,0 1 0 0 0,-2-1-1 0 0,-1-1 1 0 0,-1 1 0 0 0,-1 0 0 0 0,-1-12 0 0 0,1 35-5 0 0,-1 0 1 0 0,1-1 0 0 0,0 1 0 0 0,0 0-1 0 0,-1 0 1 0 0,1-1 0 0 0,0 1 0 0 0,-1 0-1 0 0,1-1 1 0 0,-1 1 0 0 0,1 0 0 0 0,-1-1-1 0 0,1 1 1 0 0,-1-1 0 0 0,1 1 0 0 0,-1-1-1 0 0,1 1 1 0 0,-1-1 0 0 0,0 1 0 0 0,1-1 0 0 0,-1 0-1 0 0,0 1 1 0 0,0-1 0 0 0,1 0 0 0 0,-1 1-1 0 0,0-1 1 0 0,0 0 0 0 0,1 0 0 0 0,-1 0-1 0 0,0 0 1 0 0,0 0 0 0 0,1 0 0 0 0,-1 0-1 0 0,0 0 1 0 0,0 0 0 0 0,1 0 0 0 0,-1 0-1 0 0,0-1 1 0 0,0 1 0 0 0,1 0 0 0 0,-1 0 0 0 0,0-1-1 0 0,0 1 1 0 0,1 0 0 0 0,-1-1 0 0 0,0 1-1 0 0,1-1 1 0 0,-1 1 0 0 0,1-1 0 0 0,-1 1-1 0 0,1-1 1 0 0,-1 1 0 0 0,1-1 0 0 0,-1 0-1 0 0,1 1 1 0 0,-1-1 0 0 0,1 0 0 0 0,0 1-1 0 0,-1-1 1 0 0,1 0 0 0 0,0 0 0 0 0,0 0 4 0 0,-9 33 16 0 0,2 0 0 0 0,1 0 0 0 0,1 1 1 0 0,2 0-1 0 0,1-1 0 0 0,2 1 0 0 0,2 13-16 0 0,-1 0 40 0 0,-1-11-53 0 0,2 1 0 0 0,2-1 0 0 0,1 0-1 0 0,2-1 1 0 0,1 1 0 0 0,2-1 0 0 0,1-1 0 0 0,9 18 13 0 0,4-15-1453 0 0,-23-36 984 0 0,-1 0-27 0 0,-6-19-3205 0 0,-15-9-3483 0 0,6 10-834 0 0,7 10 3784 0 0</inkml:trace>
  <inkml:trace contextRef="#ctx0" brushRef="#br0" timeOffset="884.691">1296 261 11602 0 0,'0'0'2494'0'0,"0"0"-748"0"0,0 0-568 0 0,0 0-171 0 0,0 0-55 0 0,0 0-28 0 0,0 0-81 0 0,0 0-148 0 0,0 0-161 0 0,34-6-131 0 0,108-17-105 0 0,342-47 89 0 0,-296 44-7993 0 0,-154 22-1618 0 0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505 603 0 0 0,'0'0'201'0'0,"0"0"193"0"0,0 0 21 0 0,0 0-39 0 0,0 0-35 0 0,-27 28-12 0 0,-81 88-3 0 0,78-62 170 0 0,31-46-355 0 0,-2-3 9 0 0,0-1-1 0 0,0 1 0 0 0,1 0 0 0 0,-1 0 1 0 0,1 0-1 0 0,0 0 0 0 0,0-1 0 0 0,1 1 1 0 0,-1 0-1 0 0,1 0 0 0 0,0 0 0 0 0,1-1 1 0 0,-1 1-1 0 0,1 0 0 0 0,0-1 0 0 0,0 1 1 0 0,0-1-1 0 0,1 0 0 0 0,-1 0 0 0 0,1 0 1 0 0,0 0-1 0 0,0 0 0 0 0,0-1 0 0 0,1 1 1 0 0,0-1-1 0 0,-1 0 0 0 0,1 0 0 0 0,0 0 1 0 0,0-1-1 0 0,1 1 0 0 0,-1-1 0 0 0,0 0 1 0 0,1 0-1 0 0,-1 0 0 0 0,1-1 0 0 0,2 1-149 0 0,-2-2 206 0 0,1-1-1 0 0,0 0 0 0 0,0 1 1 0 0,0-2-1 0 0,0 1 0 0 0,0-1 1 0 0,-1 0-1 0 0,1 0 0 0 0,-1 0 0 0 0,1-1 1 0 0,-1 0-1 0 0,0 0 0 0 0,0 0 1 0 0,0-1-1 0 0,-1 0 0 0 0,1 0 1 0 0,-1 0-1 0 0,1-1-205 0 0,37-35 237 0 0,-2-1 0 0 0,-2-3 0 0 0,-1-1-1 0 0,-3-2 1 0 0,-2-1 0 0 0,-2-1 0 0 0,-2-2 0 0 0,10-28-237 0 0,-30 65-98 0 0,-1-1-1 0 0,-1 0 1 0 0,0 0-1 0 0,-1-1 1 0 0,0 1 0 0 0,-2-1-1 0 0,0 0 1 0 0,0 0-1 0 0,-2-1 1 0 0,0 1 0 0 0,-1 0-1 0 0,0 0 1 0 0,-2-1-1 0 0,0 1 1 0 0,0 0 0 0 0,-2 0-1 0 0,0 0 1 0 0,-1 1-1 0 0,0-1 1 0 0,-1 1 0 0 0,-1 1-1 0 0,0-1 1 0 0,-4-4 98 0 0,7 15 16 0 0,1 0 0 0 0,-1 1-1 0 0,0-1 1 0 0,0 1 0 0 0,-1 0 0 0 0,1 0 0 0 0,-1 0 0 0 0,1 0 0 0 0,-1 1 0 0 0,0 0-1 0 0,0 0 1 0 0,0 0 0 0 0,0 1 0 0 0,0 0 0 0 0,-1 0 0 0 0,1 0 0 0 0,0 0 0 0 0,0 1-1 0 0,-1 0 1 0 0,1 0 0 0 0,0 0 0 0 0,-1 1 0 0 0,1 0 0 0 0,0 0 0 0 0,0 0 0 0 0,0 1-1 0 0,0-1 1 0 0,0 1 0 0 0,0 1 0 0 0,0-1 0 0 0,0 1 0 0 0,1-1 0 0 0,-1 1 0 0 0,1 0-1 0 0,0 1 1 0 0,0-1 0 0 0,0 1 0 0 0,1 0 0 0 0,-1 0 0 0 0,1 0 0 0 0,-1 1-16 0 0,-11 14 213 0 0,2 0 1 0 0,0 1 0 0 0,1 0-1 0 0,1 1 1 0 0,1 0 0 0 0,1 0-1 0 0,1 1 1 0 0,0 0 0 0 0,2 1 0 0 0,1 0-1 0 0,1 0 1 0 0,0 0 0 0 0,2 0-1 0 0,1 1 1 0 0,1-1 0 0 0,0 1-1 0 0,4 12-213 0 0,-2-19 128 0 0,2-1-1 0 0,0 0 0 0 0,1 0 1 0 0,1 0-1 0 0,0 0 0 0 0,1-1 1 0 0,1 0-1 0 0,0 0 0 0 0,1-1 1 0 0,0 0-1 0 0,2-1 0 0 0,-1 0 1 0 0,1-1-1 0 0,1 0 0 0 0,0 0 1 0 0,1-1-1 0 0,0-1 0 0 0,1 0 1 0 0,0-1-1 0 0,1-1 0 0 0,0 0 1 0 0,0-1-1 0 0,0 0 0 0 0,1-1 1 0 0,2-1-128 0 0,96 7-280 0 0,-90-31-3492 0 0,-16 2-5438 0 0,-6 13 3285 0 0</inkml:trace>
  <inkml:trace contextRef="#ctx0" brushRef="#br0" timeOffset="802.427">988 916 3201 0 0,'0'0'1095'0'0,"0"0"-6"0"0,0 0 291 0 0,0 0 275 0 0,0 0 22 0 0,0 0-209 0 0,0 0-256 0 0,0 0-201 0 0,0 0-145 0 0,0 0-139 0 0,0 0-159 0 0,0 0-103 0 0,32-26-79 0 0,103-78-58 0 0,-67 38 286 0 0,-45 36-285 0 0,-4 7-233 0 0,-1 0 0 0 0,-1-2 1 0 0,-1 0-1 0 0,-1-1 1 0 0,-1-1-1 0 0,3-10-96 0 0,-16 36-18 0 0,1 0 0 0 0,-1-1-1 0 0,0 1 1 0 0,0-1-1 0 0,0 1 1 0 0,-1-1 0 0 0,1 0-1 0 0,0 1 1 0 0,-1-1 0 0 0,1 0-1 0 0,0 0 1 0 0,-1 1-1 0 0,0-1 1 0 0,0 0 0 0 0,1 0-1 0 0,-1 0 1 0 0,0 1 0 0 0,0-1-1 0 0,-1 0 1 0 0,1 0-1 0 0,0 0 1 0 0,-1 1 0 0 0,1-1-1 0 0,-1 0 1 0 0,1 0-1 0 0,-1 1 1 0 0,0-1 0 0 0,0 0-1 0 0,1 1 1 0 0,-1-1 0 0 0,0 1-1 0 0,-1-1 1 0 0,1 1-1 0 0,0 0 1 0 0,0-1 0 0 0,-1 1-1 0 0,1 0 1 0 0,-1 0 0 0 0,1 0-1 0 0,-1 0 1 0 0,1 0-1 0 0,-1 0 1 0 0,1 0 0 0 0,-1 1-1 0 0,0-1 1 0 0,0 0 0 0 0,1 1-1 0 0,-1 0 1 0 0,0-1-1 0 0,-1 1 19 0 0,-68 55-849 0 0,60-43 857 0 0,2-1 0 0 0,-1 2 0 0 0,2 0 0 0 0,0 0 0 0 0,0 0 0 0 0,1 1 0 0 0,1 0 0 0 0,0 0 0 0 0,1 1 0 0 0,1-1 0 0 0,0 1 0 0 0,1 0 0 0 0,0 1 0 0 0,1-1 0 0 0,1 0 0 0 0,1 1 0 0 0,0-1 0 0 0,2 11-8 0 0,0-21 76 0 0,1 1-1 0 0,-1-1 1 0 0,2 0-1 0 0,-1 0 1 0 0,0 0-1 0 0,1 0 1 0 0,0-1-1 0 0,0 1 1 0 0,0-1 0 0 0,1 0-1 0 0,0 0 1 0 0,-1-1-1 0 0,1 1 1 0 0,0-1-1 0 0,1 0 1 0 0,-1 0-1 0 0,1-1 1 0 0,-1 0 0 0 0,1 0-1 0 0,0 0 1 0 0,-1 0-1 0 0,1-1 1 0 0,0 0-1 0 0,0-1 1 0 0,0 1-1 0 0,0-1 1 0 0,0 0 0 0 0,0 0-1 0 0,1-1-75 0 0,15-3 152 0 0,-1 0 0 0 0,0-2 0 0 0,0-1 0 0 0,-1 0 0 0 0,0-1 0 0 0,0-1 0 0 0,-1-1 0 0 0,0-1 0 0 0,-1-1-1 0 0,0 0 1 0 0,-1-1 0 0 0,0-1 0 0 0,-1-1 0 0 0,10-11-152 0 0,-11 11-41 0 0,0 0 0 0 0,-1-1 0 0 0,-1 0 0 0 0,0-1 0 0 0,-1-1 0 0 0,-1 0 0 0 0,8-18 42 0 0,-18 36-31 0 0,0-1 1 0 0,-1 0 0 0 0,1 0-1 0 0,0 0 1 0 0,-1 0 0 0 0,1 0-1 0 0,-1 0 1 0 0,1 0 0 0 0,-1 0-1 0 0,1 0 1 0 0,-1 0 0 0 0,1 0-1 0 0,-1 0 1 0 0,0 0 0 0 0,0 0-1 0 0,0-1 1 0 0,0 1 0 0 0,1 0-1 0 0,-2 0 1 0 0,1 0 0 0 0,0 0 0 0 0,0 0-1 0 0,0 0 1 0 0,0-1 0 0 0,-1 1-1 0 0,1 0 1 0 0,0 0 0 0 0,-1 0-1 0 0,1 0 1 0 0,-1 0 0 0 0,1 0-1 0 0,-1 0 1 0 0,0 0 0 0 0,1 0-1 0 0,-1 1 1 0 0,0-1 0 0 0,0 0-1 0 0,0 0 1 0 0,0 0 0 0 0,1 1-1 0 0,-1-1 1 0 0,0 1 0 0 0,0-1 0 0 0,0 0-1 0 0,0 1 1 0 0,0 0 0 0 0,-1-1-1 0 0,1 1 1 0 0,0 0 0 0 0,0-1-1 0 0,0 1 1 0 0,0 0 0 0 0,0 0-1 0 0,0 0 1 0 0,-1 0 0 0 0,1 0-1 0 0,0 0 1 0 0,0 0 0 0 0,0 1-1 0 0,-1-1 30 0 0,-8 4-80 0 0,0 0-1 0 0,1 1 1 0 0,0 0-1 0 0,0 1 0 0 0,0 0 1 0 0,1 0-1 0 0,0 1 0 0 0,0 0 1 0 0,0 0-1 0 0,1 0 1 0 0,0 1-1 0 0,-2 4 81 0 0,6-9-11 0 0,-2 2 13 0 0,0 0 0 0 0,0 1 0 0 0,1 0 1 0 0,0-1-1 0 0,0 1 0 0 0,0 0 0 0 0,1 1 1 0 0,0-1-1 0 0,0 1 0 0 0,1-1 0 0 0,-1 1 1 0 0,1 0-1 0 0,1 0 0 0 0,0 0 0 0 0,0 0 1 0 0,0 0-1 0 0,0 0 0 0 0,1 0 0 0 0,1 2-2 0 0,1-5 25 0 0,0 0-1 0 0,0 0 0 0 0,1-1 1 0 0,0 1-1 0 0,-1-1 0 0 0,1 1 1 0 0,1-1-1 0 0,-1 0 0 0 0,0 0 1 0 0,1 0-1 0 0,-1-1 0 0 0,1 1 0 0 0,0-1 1 0 0,0 0-1 0 0,0 0 0 0 0,0 0 1 0 0,0 0-1 0 0,1-1 0 0 0,-1 0 1 0 0,0 0-1 0 0,1 0 0 0 0,-1 0 1 0 0,1-1-1 0 0,-1 1 0 0 0,2-1-24 0 0,19 1 121 0 0,-1-1 0 0 0,1-1 0 0 0,0-1 0 0 0,-1-1 0 0 0,0-1 0 0 0,1-1 0 0 0,-2-1 0 0 0,1-1 0 0 0,-1-2 0 0 0,0 0 0 0 0,0-1 0 0 0,-1-1 0 0 0,-1-2 0 0 0,0 0 0 0 0,-1-1 0 0 0,0-1 0 0 0,-1 0 0 0 0,-1-2 0 0 0,0 0 0 0 0,-1-1 0 0 0,1-4-121 0 0,-8 13 6 0 0,0-1-1 0 0,-1 0 1 0 0,-1 0-1 0 0,1-1 1 0 0,-2 0 0 0 0,1-1-1 0 0,-2 1 1 0 0,1-1-1 0 0,-2 0 1 0 0,0-1 0 0 0,0 0-1 0 0,-1 0 1 0 0,0 0-1 0 0,-1 0 1 0 0,1-13-6 0 0,-6 24-5 0 0,1 0 0 0 0,0 0 0 0 0,0 0 0 0 0,-1 0 0 0 0,1 1 0 0 0,-1-1 0 0 0,0 0 0 0 0,1 1 0 0 0,-1-1 1 0 0,0 1-1 0 0,0 0 0 0 0,0 0 0 0 0,0-1 0 0 0,0 1 0 0 0,0 1 0 0 0,0-1 0 0 0,-1 0 0 0 0,1 0 0 0 0,0 1 0 0 0,0-1 0 0 0,-1 1 0 0 0,1 0 0 0 0,0 0 0 0 0,0 0 0 0 0,-1 0 0 0 0,1 0 0 0 0,0 0 1 0 0,-1 0-1 0 0,1 1 0 0 0,0-1 0 0 0,0 1 0 0 0,-1 0 0 0 0,1 0 0 0 0,0 0 0 0 0,0 0 0 0 0,0 0 0 0 0,0 0 0 0 0,0 0 0 0 0,0 1 0 0 0,0-1 0 0 0,0 1 5 0 0,-12 7-27 0 0,0 1 1 0 0,1 0-1 0 0,1 1 0 0 0,-1 0 0 0 0,2 1 0 0 0,-1 0 0 0 0,2 1 1 0 0,0 0-1 0 0,0 1 0 0 0,1 0 0 0 0,1 0 0 0 0,1 1 1 0 0,0 0-1 0 0,0 0 0 0 0,2 1 0 0 0,-2 7 27 0 0,-5 101-2675 0 0,33-79-1220 0 0,3-23-1978 0 0,-19-17 3691 0 0,2 2-4155 0 0</inkml:trace>
  <inkml:trace contextRef="#ctx0" brushRef="#br0" timeOffset="1147.458">1 1100 1792 0 0,'0'0'2069'0'0,"0"0"-477"0"0,34-4 267 0 0,112-12 411 0 0,-69 8 165 0 0,166-18 3496 0 0,101-2-1801 0 0,366-5-1831 0 0,-313 15-2479 0 0,-195 6-2759 0 0,-151 9-146 0 0,-19-1-4111 0 0,-20 1-3541 0 0</inkml:trace>
  <inkml:trace contextRef="#ctx0" brushRef="#br0" timeOffset="1829.625">479 1549 2320 0 0,'0'0'2261'0'0,"0"0"-883"0"0,0 0-222 0 0,0 0 49 0 0,0 0 62 0 0,0 0-42 0 0,0 0-166 0 0,0 0-205 0 0,0 0-181 0 0,0 0-168 0 0,0 0-122 0 0,-30 28-75 0 0,-95 89-15 0 0,81-62 199 0 0,41-45-302 0 0,1-7-117 0 0,0-1-1 0 0,1 1 1 0 0,-1 0 0 0 0,1 1 0 0 0,-1-1 0 0 0,1 0 0 0 0,0 0-1 0 0,0 0 1 0 0,1 1 0 0 0,-1-1 0 0 0,1 1 0 0 0,0-1 0 0 0,-1 0 0 0 0,2 1-1 0 0,-1-1 1 0 0,0 0 0 0 0,1 1 0 0 0,-1-1 0 0 0,1 1 0 0 0,0-1 0 0 0,0 0-1 0 0,0 0 1 0 0,0 0 0 0 0,1 0 0 0 0,0 0 0 0 0,-1 0 0 0 0,1 0 0 0 0,0 0-1 0 0,0 0 1 0 0,0-1 0 0 0,1 1 0 0 0,-1-1 0 0 0,1 0 0 0 0,-1 0 0 0 0,1 0-1 0 0,0 0 1 0 0,0 0 0 0 0,0 0 0 0 0,0-1 0 0 0,0 1 0 0 0,0-1-1 0 0,0 0 1 0 0,2 1-73 0 0,9 0 188 0 0,-1 1 0 0 0,1-2 0 0 0,-1 0 0 0 0,1 0-1 0 0,0-1 1 0 0,0-1 0 0 0,-1 0 0 0 0,1-1 0 0 0,-1 0 0 0 0,0-2-1 0 0,1 1 1 0 0,-1-1 0 0 0,-1-1 0 0 0,1-1 0 0 0,-1 1-1 0 0,1-2 1 0 0,-2 0 0 0 0,1 0 0 0 0,-1-1 0 0 0,7-7-188 0 0,16-15 220 0 0,-1-1 0 0 0,-1-2 0 0 0,-2-1 0 0 0,-1-1 0 0 0,13-24-220 0 0,-23 33 1 0 0,-2-1 0 0 0,-1 0 0 0 0,-2-1 0 0 0,0-1 0 0 0,-2 0 0 0 0,-1 0 0 0 0,-1-2 0 0 0,-1-1-1 0 0,-6 19-82 0 0,0 0 0 0 0,-1 0 0 0 0,-1 0 0 0 0,0 0-1 0 0,0 0 1 0 0,-2 0 0 0 0,1 0 0 0 0,-2 0 0 0 0,0 0 0 0 0,0 0 0 0 0,-1 1-1 0 0,-1-1 1 0 0,0 1 0 0 0,0-1 0 0 0,-1 1 0 0 0,-1 1 0 0 0,0-1 0 0 0,-1 1-1 0 0,0 0 1 0 0,-6-6 82 0 0,7 12-6 0 0,0 0 0 0 0,0 0 0 0 0,-1 0 0 0 0,0 1 1 0 0,0 0-1 0 0,0 1 0 0 0,0-1 0 0 0,-1 2 0 0 0,1-1 0 0 0,-1 1 0 0 0,0 0 0 0 0,0 0 0 0 0,0 1 0 0 0,0 0 0 0 0,0 0 0 0 0,0 1 0 0 0,0 0 0 0 0,0 1 0 0 0,0 0 0 0 0,0 0 0 0 0,0 0 0 0 0,1 1 0 0 0,-1 0 0 0 0,0 1 0 0 0,1 0 0 0 0,-1 0 0 0 0,1 0 0 0 0,0 1 0 0 0,0 0 0 0 0,1 1 0 0 0,-1 0 0 0 0,1 0 0 0 0,0 0 0 0 0,0 0 1 0 0,0 1-1 0 0,1 0 0 0 0,0 0 0 0 0,0 1 6 0 0,-4 3 51 0 0,0 1 0 0 0,0 0 0 0 0,1 1 0 0 0,1 0 0 0 0,0 0 0 0 0,0 0 0 0 0,1 1 0 0 0,1 0 0 0 0,0 1 0 0 0,1-1 0 0 0,0 1 0 0 0,1-1 0 0 0,1 1 0 0 0,0 0 0 0 0,1 0 0 0 0,0 0 0 0 0,2 0 0 0 0,-1 0 0 0 0,1 0 0 0 0,1 0 0 0 0,1 0 0 0 0,0 0 0 0 0,1-1 0 0 0,0 1 0 0 0,1-1 0 0 0,0 0 0 0 0,1 0 0 0 0,1 0-51 0 0,6 4 98 0 0,1 0 0 0 0,0-1 0 0 0,1-1 0 0 0,1 0 0 0 0,1-1 0 0 0,0-1 0 0 0,0-1 0 0 0,1 0 0 0 0,1-1 0 0 0,0-1 0 0 0,0-1 0 0 0,1-1 0 0 0,0 0 0 0 0,0-2 0 0 0,1 0 0 0 0,0-1 0 0 0,0-1 0 0 0,14 0-98 0 0,69 3-703 0 0,-82-7-4510 0 0,1 0-5079 0 0,-23 0 1611 0 0</inkml:trace>
  <inkml:trace contextRef="#ctx0" brushRef="#br0" timeOffset="2362.39">1374 1177 6729 0 0,'0'0'1900'0'0,"0"0"-164"0"0,0 0-92 0 0,0 0-53 0 0,0 0-182 0 0,0 0-251 0 0,0 0-251 0 0,0 0-191 0 0,0 0-95 0 0,0 0-57 0 0,0 0-36 0 0,0 0-40 0 0,0 0-68 0 0,-1 15-63 0 0,-2 51-69 0 0,-32 40 201 0 0,21-75-445 0 0,-94 181-134 0 0,104-204 93 0 0,1-1 0 0 0,0 1 1 0 0,0 0-1 0 0,1 0 0 0 0,0 1 0 0 0,0-1 0 0 0,1 0 0 0 0,0 1 0 0 0,1-1 0 0 0,0 0 0 0 0,0 1 1 0 0,0 0-4 0 0,3-5 19 0 0,0-1 0 0 0,0 1 0 0 0,0-1 0 0 0,0 0 0 0 0,0 0 0 0 0,1 0 0 0 0,-1-1 0 0 0,1 1 0 0 0,0-1 0 0 0,0 1 0 0 0,0-1 0 0 0,0-1 0 0 0,0 1 0 0 0,0 0 0 0 0,1-1 0 0 0,-1 0 0 0 0,0 0 0 0 0,1 0 0 0 0,-1-1 0 0 0,2 1-19 0 0,22 4 115 0 0,1-2 1 0 0,0-1-1 0 0,-1 0 0 0 0,1-3 1 0 0,0 0-1 0 0,0-2 1 0 0,-1-1-1 0 0,1-1 0 0 0,-1-1 1 0 0,-1-2-1 0 0,4-2-115 0 0,-2-13-990 0 0,-26 12-2191 0 0,-4-2-3871 0 0,0 12-1030 0 0</inkml:trace>
  <inkml:trace contextRef="#ctx0" brushRef="#br0" timeOffset="2544.591">1028 1527 5905 0 0,'0'0'2193'0'0,"0"0"-929"0"0,0 0-264 0 0,0 0-8 0 0,0 0-111 0 0,0 0-145 0 0,195-8-80 0 0,-162 5-56 0 0,0-5-88 0 0,1 5-160 0 0,-1-5-200 0 0,-2 1-280 0 0,-3 0-496 0 0,-4-1-712 0 0,-1 1-1129 0 0,-8 3-1696 0 0,-7 0-2368 0 0</inkml:trace>
  <inkml:trace contextRef="#ctx0" brushRef="#br0" timeOffset="3396.921">606 798 0 0 0,'0'0'352'0'0,"0"-3"1958"0"0,-101 79 3370 0 0,94-69-5577 0 0,0 0 0 0 0,0 0 1 0 0,-1-1-1 0 0,1-1 1 0 0,-1 1-1 0 0,0-1 0 0 0,-1 0 1 0 0,1-1-1 0 0,-1 0 0 0 0,0-1 1 0 0,0 1-1 0 0,-8 0-103 0 0,15-3 74 0 0,-1-1 0 0 0,0 1 0 0 0,0-1 1 0 0,0 0-1 0 0,0 0 0 0 0,1 0 0 0 0,-1 0 0 0 0,0-1 0 0 0,0 1 0 0 0,0-1 0 0 0,1 0 0 0 0,-1 1 1 0 0,0-1-1 0 0,1 0 0 0 0,-1-1 0 0 0,1 1 0 0 0,-1 0 0 0 0,1-1 0 0 0,-1 0 0 0 0,1 1 1 0 0,0-1-1 0 0,0 0 0 0 0,0 0 0 0 0,0 0 0 0 0,0 0 0 0 0,1-1 0 0 0,-1 1 0 0 0,0 0 1 0 0,1-1-1 0 0,0 1 0 0 0,-1-1 0 0 0,1 1 0 0 0,0-1 0 0 0,1 0 0 0 0,-1 0 0 0 0,0 1 0 0 0,1-1 1 0 0,-1 0-1 0 0,1 0 0 0 0,0 0 0 0 0,0 1 0 0 0,0-1 0 0 0,0 0 0 0 0,1 0 0 0 0,0-2-74 0 0,1 0 50 0 0,0-1 0 0 0,0 0 0 0 0,1 1-1 0 0,0 0 1 0 0,0-1 0 0 0,0 1-1 0 0,1 0 1 0 0,-1 1 0 0 0,1-1 0 0 0,1 1-1 0 0,-1-1 1 0 0,0 1 0 0 0,1 1 0 0 0,0-1-1 0 0,0 1 1 0 0,0-1 0 0 0,0 1-1 0 0,1 1 1 0 0,-1-1 0 0 0,6-1-50 0 0,9-7 39 0 0,58-32 277 0 0,-20 13-2626 0 0,-20 7-5537 0 0,-34 19 3737 0 0</inkml:trace>
  <inkml:trace contextRef="#ctx0" brushRef="#br0" timeOffset="4600.745">2399 986 3001 0 0,'0'0'530'0'0,"0"0"-214"0"0,0 0 1 0 0,0 0 307 0 0,0 0 408 0 0,0 0 295 0 0,0 0 104 0 0,0 0-84 0 0,0 0-194 0 0,0 0-187 0 0,0 0-203 0 0,0 0-130 0 0,0 0-70 0 0,37-6-35 0 0,113-18 20 0 0,-20-5 886 0 0,44-11-698 0 0,-154 40-3031 0 0,-37 14-7527 0 0,8-10 4690 0 0</inkml:trace>
  <inkml:trace contextRef="#ctx0" brushRef="#br0" timeOffset="4850.127">2501 1206 3673 0 0,'0'0'972'0'0,"0"0"-193"0"0,0 0 328 0 0,0 0 437 0 0,0 0 223 0 0,0 0 23 0 0,0 0-214 0 0,0 0-297 0 0,0 0-307 0 0,0 0-280 0 0,35-4-219 0 0,111-19-169 0 0,-35-5-16 0 0,3-4-106 0 0,-24 7-2358 0 0,-30 9-4112 0 0,-42 12-2646 0 0</inkml:trace>
  <inkml:trace contextRef="#ctx0" brushRef="#br0" timeOffset="34725.576">3741 665 0 0 0,'0'0'313'0'0,"0"0"572"0"0,0 0 85 0 0,0 0-88 0 0,0 0-86 0 0,0 0-72 0 0,0 0-85 0 0,0 0-93 0 0,-10 1-84 0 0,-31 6-38 0 0,1 29 1117 0 0,30-23-1324 0 0,0 0 0 0 0,1 1 0 0 0,1 0 0 0 0,0 0 0 0 0,1 1 0 0 0,1 0 0 0 0,0 0 0 0 0,1 0 0 0 0,1 1 0 0 0,0 0 0 0 0,1 0 0 0 0,1 0 0 0 0,0 0 0 0 0,1 0 0 0 0,1 2-217 0 0,-1-15 61 0 0,0 0 1 0 0,1 0-1 0 0,-1 0 0 0 0,1 1 1 0 0,0-1-1 0 0,0 0 0 0 0,0 0 1 0 0,1 0-1 0 0,-1 0 0 0 0,1 0 1 0 0,-1 0-1 0 0,1 0 0 0 0,0 0 0 0 0,0 0 1 0 0,0 0-1 0 0,1 0 0 0 0,-1 0 1 0 0,1 0-1 0 0,-1-1 0 0 0,1 1 1 0 0,0-1-1 0 0,0 1 0 0 0,0-1 1 0 0,1 0-1 0 0,-1 0 0 0 0,0 0 0 0 0,1 0 1 0 0,-1 0-1 0 0,1-1 0 0 0,0 1 1 0 0,0-1-1 0 0,-1 1 0 0 0,1-1 1 0 0,0 0-1 0 0,0 0 0 0 0,1 0-61 0 0,7-1 212 0 0,0 0-1 0 0,0 0 1 0 0,1-1-1 0 0,-1-1 1 0 0,0 1-1 0 0,0-2 1 0 0,0 0-1 0 0,-1 0 0 0 0,1-1 1 0 0,-1 0-1 0 0,1-1 1 0 0,-1 0-1 0 0,-1-1 1 0 0,1 0-1 0 0,-1 0 1 0 0,0-1-1 0 0,0 0 1 0 0,-1-1-1 0 0,3-3-211 0 0,12-7 170 0 0,8-6-34 0 0,0-1 1 0 0,-2-2-1 0 0,-1-1 0 0 0,-2-1 1 0 0,0-1-1 0 0,-2-2 0 0 0,-2 0 1 0 0,0-1-1 0 0,-3-2 0 0 0,0 0 1 0 0,-3-1-1 0 0,10-28-136 0 0,-21 45-38 0 0,0 1 0 0 0,-1 0 0 0 0,-1-1 0 0 0,0 0 0 0 0,-2 0 0 0 0,0 0 0 0 0,-1 0 0 0 0,-1 1 0 0 0,-1-1 0 0 0,0 0 0 0 0,-1 0 0 0 0,-2 1 0 0 0,0 0 0 0 0,-3-7 38 0 0,6 20-60 0 0,0 0-1 0 0,0 0 0 0 0,-1 0 1 0 0,0 0-1 0 0,0 0 1 0 0,0 1-1 0 0,-1-1 1 0 0,1 1-1 0 0,-1 0 1 0 0,0 0-1 0 0,-1 1 1 0 0,1-1-1 0 0,0 1 1 0 0,-1 0-1 0 0,0 0 0 0 0,0 0 1 0 0,0 0-1 0 0,0 1 1 0 0,0 0-1 0 0,-1 0 1 0 0,1 1-1 0 0,0-1 1 0 0,-1 1-1 0 0,1 0 1 0 0,-1 1-1 0 0,0-1 0 0 0,1 1 1 0 0,-1 0-1 0 0,1 1 1 0 0,-1-1-1 0 0,0 1 1 0 0,1 0-1 0 0,-1 0 1 0 0,1 1-1 0 0,0 0 1 0 0,0 0-1 0 0,-1 0 1 0 0,1 1 60 0 0,-10 8-9 0 0,1 1 1 0 0,0 0 0 0 0,0 1 0 0 0,1 1 0 0 0,1 0 0 0 0,1 1 0 0 0,0 0 0 0 0,1 1 0 0 0,0 0 0 0 0,1 1 0 0 0,1-1 0 0 0,1 2 0 0 0,0-1 0 0 0,1 1 0 0 0,1 0-1 0 0,1 0 1 0 0,1 1 0 0 0,0-1 0 0 0,1 1 0 0 0,1 17 8 0 0,-1-21 40 0 0,1-1 0 0 0,0 1 0 0 0,2 0 0 0 0,-1 0 1 0 0,2 0-1 0 0,0 0 0 0 0,1-1 0 0 0,0 1 0 0 0,1-1 0 0 0,1 0 0 0 0,0 0 0 0 0,1 0 0 0 0,0-1 0 0 0,1 0 0 0 0,1 0 0 0 0,0-1 0 0 0,0 1 1 0 0,2-2-1 0 0,-1 1 0 0 0,9 6-40 0 0,-3-6 33 0 0,2 0 1 0 0,-1-1-1 0 0,1-1 1 0 0,1 0-1 0 0,0-2 1 0 0,0 0-1 0 0,1 0 1 0 0,0-2-1 0 0,6 1-33 0 0,72-3-2715 0 0,-72-11-4009 0 0,-18 3-1414 0 0</inkml:trace>
  <inkml:trace contextRef="#ctx0" brushRef="#br0" timeOffset="35523.009">4281 853 8 0 0,'0'0'3817'0'0,"0"0"-1929"0"0,0 0-235 0 0,0 0 192 0 0,0 0-40 0 0,0 0-260 0 0,0 0-284 0 0,0 0-225 0 0,0 0-159 0 0,0 0-130 0 0,0 0-147 0 0,31-14-140 0 0,98-46-93 0 0,-63 11 165 0 0,14-39 66 0 0,20-62-696 0 0,-97 145 14 0 0,0-1-1 0 0,-1 1 1 0 0,1-1-1 0 0,-1 0 0 0 0,-1 0 1 0 0,1 0-1 0 0,-1 0 1 0 0,0 0-1 0 0,0 0 0 0 0,0 0 1 0 0,-1-1-1 0 0,0 1 1 0 0,-1 0-1 0 0,1-2 85 0 0,-39 8-2098 0 0,28 9 2014 0 0,1 0-1 0 0,0 0 1 0 0,1 1-1 0 0,-1 0 1 0 0,2 0 0 0 0,0 1-1 0 0,0 1 1 0 0,1-1-1 0 0,0 1 1 0 0,1 0-1 0 0,0 1 1 0 0,1-1-1 0 0,0 1 1 0 0,1 0-1 0 0,-1 11 85 0 0,2-11 44 0 0,0 0-1 0 0,1-1 0 0 0,0 2 1 0 0,1-1-1 0 0,1 0 0 0 0,0 0 1 0 0,1 0-1 0 0,2 12-43 0 0,0-19 123 0 0,0 0 0 0 0,1-1 0 0 0,0 1 0 0 0,0-1 0 0 0,0 0-1 0 0,0 0 1 0 0,1 0 0 0 0,0 0 0 0 0,0-1 0 0 0,1 0 0 0 0,-1 0 0 0 0,1 0-1 0 0,0-1 1 0 0,0 0 0 0 0,0 0 0 0 0,0 0 0 0 0,0-1 0 0 0,1 0 0 0 0,-1 0 0 0 0,1-1-1 0 0,-1 1 1 0 0,1-2 0 0 0,0 1 0 0 0,-1-1 0 0 0,1 0 0 0 0,0 0 0 0 0,-1 0 0 0 0,1-1-1 0 0,0 0 1 0 0,5-2-123 0 0,-1 0 43 0 0,0-1 0 0 0,0 0 0 0 0,0 0 0 0 0,0-1-1 0 0,-1-1 1 0 0,0 1 0 0 0,0-2 0 0 0,0 0 0 0 0,-1 0 0 0 0,0 0 0 0 0,-1-1-1 0 0,1 0 1 0 0,-2-1 0 0 0,1 0 0 0 0,-1 0 0 0 0,5-9-43 0 0,-6 10-101 0 0,-1 0 0 0 0,0 0 0 0 0,0 0 0 0 0,-1-1 0 0 0,0 1 0 0 0,0-1 0 0 0,-1 0 0 0 0,-1 0 1 0 0,1 0-1 0 0,-1-1 0 0 0,-1 1 0 0 0,1-6 101 0 0,-27 27-2553 0 0,20-4 2437 0 0,1 1 0 0 0,-1-1 0 0 0,1 1 0 0 0,0 0 0 0 0,1 0-1 0 0,0 1 1 0 0,1-1 0 0 0,0 1 0 0 0,0-1 0 0 0,1 1 0 0 0,0 7 116 0 0,1-14 10 0 0,1 0 1 0 0,-1 0 0 0 0,1 0-1 0 0,0-1 1 0 0,-1 1 0 0 0,1 0 0 0 0,1 0-1 0 0,-1-1 1 0 0,0 1 0 0 0,1-1-1 0 0,-1 1 1 0 0,1-1 0 0 0,0 0 0 0 0,0 1-1 0 0,0-1 1 0 0,0 0 0 0 0,0 0-1 0 0,0 0 1 0 0,0-1 0 0 0,1 1 0 0 0,-1 0-1 0 0,1-1 1 0 0,-1 1 0 0 0,1-1-1 0 0,0 0 1 0 0,0 0 0 0 0,-1 0-1 0 0,1-1 1 0 0,1 1-11 0 0,87 12 1155 0 0,-75-15-1009 0 0,0 1 0 0 0,0-2 0 0 0,-1 0 0 0 0,1-1 0 0 0,-1-1 0 0 0,0 0 0 0 0,0-1 0 0 0,-1-1-1 0 0,1 0 1 0 0,-1-1 0 0 0,-1 0 0 0 0,0-1 0 0 0,0-1 0 0 0,-1 0 0 0 0,0-1 0 0 0,0 0 0 0 0,-1 0 0 0 0,-1-1 0 0 0,0-1-1 0 0,-1 0 1 0 0,0 0 0 0 0,-1-1 0 0 0,0 0 0 0 0,-1-1 0 0 0,-1 1 0 0 0,-1-1 0 0 0,4-13-146 0 0,-8 26 9 0 0,1 0 1 0 0,-1 0 0 0 0,0 0-1 0 0,0 0 1 0 0,0 0 0 0 0,-1 0-1 0 0,1 0 1 0 0,0 0-1 0 0,-1 0 1 0 0,1 0 0 0 0,-1-1-1 0 0,0 1 1 0 0,0 0-1 0 0,0 0 1 0 0,0 0 0 0 0,0-1-1 0 0,0 1 1 0 0,0 0 0 0 0,-1 0-1 0 0,1 0 1 0 0,-1 0-1 0 0,0-1 1 0 0,0 1 0 0 0,0 0-1 0 0,0 0 1 0 0,0 0 0 0 0,0 1-1 0 0,0-1 1 0 0,0 0-1 0 0,-1 0 1 0 0,1 1 0 0 0,-1-1-1 0 0,1 1 1 0 0,-1-1-1 0 0,0 1 1 0 0,0-1 0 0 0,1 1-1 0 0,-1 0 1 0 0,0 0 0 0 0,0 0-1 0 0,0 0 1 0 0,0 0-1 0 0,-1 1 1 0 0,1-1 0 0 0,0 1-1 0 0,0-1 1 0 0,-1 1-10 0 0,-3 3-41 0 0,0 1 0 0 0,0 0 0 0 0,0 0 0 0 0,1 0 0 0 0,-1 1 0 0 0,1 0 0 0 0,0 0 1 0 0,1 1-1 0 0,-1-1 0 0 0,1 1 0 0 0,0 0 0 0 0,1 0 0 0 0,-1 0 0 0 0,1 0 0 0 0,0 1 0 0 0,1-1 0 0 0,-1 1 0 0 0,1 0 0 0 0,0 4 41 0 0,-1-5-123 0 0,1 0 0 0 0,0-1 0 0 0,0 1 0 0 0,0 0 0 0 0,1 0 0 0 0,0 0 0 0 0,0 1 0 0 0,0-1 0 0 0,1 0 0 0 0,0 0 0 0 0,0 0 0 0 0,1 0 0 0 0,0 1 0 0 0,0-1 0 0 0,0 0 0 0 0,1 0 0 0 0,-1 0 0 0 0,2-1 0 0 0,-1 1 0 0 0,1 0 0 0 0,-1-1 0 0 0,1 1 0 0 0,1-1-1 0 0,-1 0 1 0 0,1 0 0 0 0,0 0 0 0 0,1 0 123 0 0,58 30-3624 0 0,-20-18-3573 0 0,-34-13 2191 0 0</inkml:trace>
  <inkml:trace contextRef="#ctx0" brushRef="#br0" timeOffset="35822.666">3515 1114 4033 0 0,'0'0'1397'0'0,"0"0"158"0"0,32 0 227 0 0,105 0 180 0 0,166-18 4967 0 0,-28-22-3655 0 0,-57 6-1951 0 0,444-34-1210 0 0,-520 61-3979 0 0,0 5-3594 0 0,-118 2-3246 0 0</inkml:trace>
  <inkml:trace contextRef="#ctx0" brushRef="#br0" timeOffset="36512.496">3926 1416 3977 0 0,'0'0'1790'0'0,"0"0"-467"0"0,0 0-14 0 0,0 0 67 0 0,0 0-65 0 0,0 0-193 0 0,0 0-217 0 0,0 0-158 0 0,0 0-119 0 0,0 0-122 0 0,0 0-162 0 0,-31 25-144 0 0,-95 77-84 0 0,123-100-107 0 0,0-1 0 0 0,1 1 0 0 0,-1 0 0 0 0,0 0 0 0 0,1 0-1 0 0,0 0 1 0 0,-1 0 0 0 0,1 0 0 0 0,0 1 0 0 0,0-1 0 0 0,0 1 0 0 0,0-1 0 0 0,1 1 0 0 0,-1 0 0 0 0,1 0-1 0 0,-1 0 1 0 0,1 0 0 0 0,0 0 0 0 0,0 0 0 0 0,1 0 0 0 0,-1 0 0 0 0,0 0 0 0 0,1 0 0 0 0,0 1-5 0 0,0 8 30 0 0,-2-5 40 0 0,0 0 1 0 0,1 0-1 0 0,0 1 0 0 0,1-1 1 0 0,-1 0-1 0 0,2 0 0 0 0,-1 1 1 0 0,1-1-1 0 0,0 0 0 0 0,0 0 1 0 0,1 1-1 0 0,0-1 0 0 0,0 0 1 0 0,0-1-1 0 0,1 1 0 0 0,0 0 1 0 0,1-1-1 0 0,-1 1 0 0 0,1-1 1 0 0,1 0-1 0 0,-1-1 0 0 0,1 1 1 0 0,0-1-1 0 0,0 1 0 0 0,1-2 1 0 0,-1 1-1 0 0,1 0 0 0 0,0-1 1 0 0,0 0-1 0 0,1-1 0 0 0,-1 0 1 0 0,1 1-1 0 0,0-2 0 0 0,2 1-70 0 0,1-1 139 0 0,2 0-1 0 0,-1-1 0 0 0,0 0 0 0 0,0-1 1 0 0,0 0-1 0 0,0-1 0 0 0,0 0 1 0 0,0-1-1 0 0,0 0 0 0 0,0-1 1 0 0,0 0-1 0 0,-1-1 0 0 0,1 0 1 0 0,-1-1-1 0 0,0 0 0 0 0,-1 0 1 0 0,1-1-1 0 0,-1 0 0 0 0,3-3-138 0 0,15-12 137 0 0,-1-2 1 0 0,-1 0-1 0 0,-1-2 0 0 0,-1 0 0 0 0,13-21-137 0 0,-20 28-95 0 0,-1-1 0 0 0,-1-1-1 0 0,0 0 1 0 0,-2-1 0 0 0,-1-1 0 0 0,0 0-1 0 0,-2 0 1 0 0,0-1 0 0 0,-2 0 0 0 0,0-1-1 0 0,-2 1 1 0 0,-1-1 0 0 0,0 0-1 0 0,-2-1 1 0 0,-1 1 0 0 0,-1-19 95 0 0,0 37-53 0 0,-1 0 0 0 0,0 0 0 0 0,0 0 0 0 0,0 0 0 0 0,-1 1 0 0 0,0-1 0 0 0,0 1 0 0 0,0-1 0 0 0,-1 1 0 0 0,0 0 0 0 0,0-1-1 0 0,0 1 1 0 0,0 1 0 0 0,-1-1 0 0 0,0 0 0 0 0,0 1 0 0 0,0 0 0 0 0,-1 0 0 0 0,1 0 0 0 0,-1 1 0 0 0,0-1 0 0 0,0 1 0 0 0,0 0 0 0 0,0 1 0 0 0,-1-1 0 0 0,-4-1 53 0 0,4 4-13 0 0,0 0-1 0 0,0 1 1 0 0,0-1 0 0 0,0 1 0 0 0,0 0-1 0 0,0 1 1 0 0,0-1 0 0 0,0 1-1 0 0,1 1 1 0 0,-1-1 0 0 0,1 1 0 0 0,-1-1-1 0 0,1 2 1 0 0,0-1 0 0 0,0 1-1 0 0,1-1 1 0 0,-1 1 0 0 0,1 0 0 0 0,-1 1-1 0 0,1-1 1 0 0,1 1 0 0 0,-1 0-1 0 0,1 0 1 0 0,0 0 0 0 0,-1 1 13 0 0,-7 13 55 0 0,1 0 0 0 0,1 0 0 0 0,0 1 0 0 0,2 1 0 0 0,0-1 0 0 0,1 1 1 0 0,1 0-1 0 0,1 0 0 0 0,1 1 0 0 0,1-1 0 0 0,1 1 0 0 0,0 0 0 0 0,3 10-55 0 0,-1-22-17 0 0,0-1 0 0 0,1 1 1 0 0,0-1-1 0 0,0 0 0 0 0,1 0 0 0 0,0 0 0 0 0,1 0 1 0 0,0 0-1 0 0,0 0 0 0 0,1-1 0 0 0,0 0 0 0 0,1 0 0 0 0,-1-1 1 0 0,1 1-1 0 0,1-1 0 0 0,0 0 0 0 0,0-1 0 0 0,0 0 1 0 0,1 0-1 0 0,-1 0 0 0 0,1-1 0 0 0,1 0 0 0 0,-1-1 1 0 0,1 0-1 0 0,0 0 0 0 0,0-1 0 0 0,0 0 0 0 0,0 0 1 0 0,0-1-1 0 0,1 0 0 0 0,-1-1 0 0 0,1 0 0 0 0,4-1 17 0 0,-2 0-220 0 0,88-15-5092 0 0,-53-6-2652 0 0,-31 13 3059 0 0</inkml:trace>
  <inkml:trace contextRef="#ctx0" brushRef="#br0" timeOffset="36807.412">4631 1214 4513 0 0,'0'0'2543'0'0,"0"0"-1411"0"0,0 0-319 0 0,0 0 113 0 0,0 0 109 0 0,0 0 8 0 0,0 0-73 0 0,-16 32-127 0 0,-49 103-183 0 0,41-60 17 0 0,24-63-594 0 0,-1-4-21 0 0,0 0 1 0 0,0-1 0 0 0,1 1-1 0 0,0 0 1 0 0,0-1-1 0 0,1 1 1 0 0,0 0-1 0 0,0-1 1 0 0,1 1-1 0 0,0-1 1 0 0,1 1 0 0 0,-1-1-1 0 0,1 0 1 0 0,1 0-1 0 0,-1 0 1 0 0,1-1-1 0 0,0 1 1 0 0,1-1-1 0 0,0 0 1 0 0,-1 0 0 0 0,3 1-63 0 0,2-1 153 0 0,1 0 1 0 0,0-1-1 0 0,0 0 1 0 0,0 0-1 0 0,1-1 1 0 0,0 0-1 0 0,0-1 1 0 0,0-1-1 0 0,0 1 1 0 0,0-2-1 0 0,1 0 1 0 0,-1 0-1 0 0,0-1 1 0 0,1 0-1 0 0,-1-1 1 0 0,0 0-1 0 0,1-1 1 0 0,-1 0-1 0 0,0-1 1 0 0,0 0-1 0 0,0-1 1 0 0,-1 0 0 0 0,1 0-1 0 0,-1-1 1 0 0,0-1-1 0 0,2-1-153 0 0,-3 1-64 0 0,1 0-1 0 0,-1 0 1 0 0,-1-1-1 0 0,1 0 1 0 0,-1 0-1 0 0,0-1 1 0 0,-1 0 0 0 0,0-1-1 0 0,0 0 1 0 0,-1 0-1 0 0,0 0 1 0 0,0-1-1 0 0,-1 1 1 0 0,0-1-1 0 0,-1-1 1 0 0,0 1 0 0 0,-1-1-1 0 0,0 1 1 0 0,-1-1-1 0 0,0 0 1 0 0,-1 0-1 0 0,0 0 1 0 0,0 0 0 0 0,-1 0-1 0 0,-1-8 65 0 0,-20-14-3669 0 0,3 16-2512 0 0,6 8-2901 0 0</inkml:trace>
  <inkml:trace contextRef="#ctx0" brushRef="#br0" timeOffset="37089.41">4441 1541 1064 0 0,'0'0'1961'0'0,"0"0"256"0"0,0 0 319 0 0,0 0 35 0 0,0 0-300 0 0,0 0-376 0 0,0 0-371 0 0,0 0-306 0 0,0 0-226 0 0,32-7-204 0 0,100-27-182 0 0,15-5 1601 0 0,-82 38-1265 0 0,5 35-273 0 0,-57-29-899 0 0,1-2-1 0 0,0 0 1 0 0,-1 0-1 0 0,1-1 1 0 0,0-1-1 0 0,0 0 1 0 0,0-1-1 0 0,0 0 1 0 0,1-2-1 0 0,-2 1 1 0 0,10-3 230 0 0,8-4-4040 0 0,-17 3-844 0 0,-8 3 1592 0 0,5-2-5418 0 0</inkml:trace>
  <inkml:trace contextRef="#ctx0" brushRef="#br0" timeOffset="37957.445">4883 1416 0 0 0,'0'0'603'0'0,"0"0"145"0"0,11-4 2325 0 0,-7 2 1914 0 0,-4 1-4181 0 0,-14-37 4681 0 0,-32-14-4157 0 0,41 46-1124 0 0,-113-63 10 0 0,32 51-1895 0 0,56 19-1467 0 0,3 4-3473 0 0,16-1 607 0 0</inkml:trace>
  <inkml:trace contextRef="#ctx0" brushRef="#br0" timeOffset="41815.047">5411 83 0 0 0,'0'0'812'0'0,"0"0"32"0"0,0 0 79 0 0,0 0 73 0 0,0 0 71 0 0,0 0 10 0 0,0 0-52 0 0,0 0-69 0 0,0 0-117 0 0,0 0-141 0 0,0-7-161 0 0,-1-22-123 0 0,0 21-84 0 0,1 8-23 0 0,0 0 20 0 0,0 0-3 0 0,12 22 1191 0 0,46 130 904 0 0,-30-84-1964 0 0,-1-7-318 0 0,-3 1-1 0 0,-3 1 1 0 0,-2 1-1 0 0,-3 1 1 0 0,2 34-137 0 0,-9-8 50 0 0,-4 1 1 0 0,-5-1 0 0 0,-3 10-51 0 0,-1-68 58 0 0,-1 0 0 0 0,-2-1 0 0 0,-1 1 1 0 0,-1-1-1 0 0,-2-1 0 0 0,-1 0 1 0 0,-1 0-1 0 0,-2-2 0 0 0,-1 1 0 0 0,-1-2 1 0 0,-2 0-1 0 0,0-1 0 0 0,-6 3-58 0 0,-24 25-488 0 0,-3-2-1 0 0,-1-2 0 0 0,-3-3 1 0 0,-2-2-1 0 0,-27 13 489 0 0,56-37-3539 0 0,10-8-2068 0 0,11-9-261 0 0</inkml:trace>
  <inkml:trace contextRef="#ctx0" brushRef="#br0" timeOffset="42646.488">3430 61 0 0 0,'0'0'383'0'0,"0"0"378"0"0,0 0 75 0 0,0 0-105 0 0,0 0-143 0 0,0 0-121 0 0,-2-4-65 0 0,-8-13-13 0 0,-15 35 1983 0 0,2 18-1317 0 0,2 0 0 0 0,1 1 0 0 0,1 2 0 0 0,3 0-1 0 0,1 0 1 0 0,-3 17-1055 0 0,-3 27 741 0 0,4 1 0 0 0,4 1-1 0 0,3 0 1 0 0,2 44-741 0 0,7 186 860 0 0,5-256-804 0 0,2 0-1 0 0,2 0 1 0 0,3-1-1 0 0,3 0 1 0 0,2-1-1 0 0,2-1 1 0 0,3-1-1 0 0,3 0 1 0 0,1-2-1 0 0,3-1 1 0 0,13 15-56 0 0,-28-47-21 0 0,1-1-1 0 0,0 0 1 0 0,2-2 0 0 0,0 1 0 0 0,1-2 0 0 0,1 0 0 0 0,0-1-1 0 0,8 3 22 0 0,37 11-2024 0 0,-41-25-1436 0 0,0-2-3525 0 0,-13-2 1932 0 0</inkml:trace>
  <inkml:trace contextRef="#ctx0" brushRef="#br0" timeOffset="43682.439">5868 54 0 0 0,'0'0'413'0'0,"0"0"482"0"0,0 0 307 0 0,0 0 119 0 0,0 0-34 0 0,0 0-102 0 0,0 0-114 0 0,0 0-115 0 0,0 0-93 0 0,-5 9-62 0 0,-33 80 2767 0 0,-9 89 143 0 0,-11 176-1317 0 0,35-183-1666 0 0,7 1 0 0 0,8 0 0 0 0,8 37-728 0 0,6-144 275 0 0,3-1 0 0 0,3 0 0 0 0,2-1 0 0 0,3 0 0 0 0,7 8-275 0 0,-24-65 39 0 0,1 1-1 0 0,0-1 1 0 0,1 0-1 0 0,0 0 0 0 0,0 0 1 0 0,0 0-1 0 0,1 0 1 0 0,-1-1-1 0 0,2 1 1 0 0,-1-1-1 0 0,0 1 1 0 0,1-1-1 0 0,0 0 0 0 0,0-1 1 0 0,1 1-1 0 0,-1-1 1 0 0,1 1-1 0 0,0-1 1 0 0,0-1-1 0 0,0 1 0 0 0,1-1 1 0 0,-1 0-1 0 0,1 0 1 0 0,0-1-1 0 0,0 1 1 0 0,0-1-1 0 0,0-1 1 0 0,6 2-39 0 0,-8-3-24 0 0,1 0 0 0 0,0 0 0 0 0,-1-1 0 0 0,1 1 0 0 0,0-1 0 0 0,-1 0 0 0 0,1-1 0 0 0,-1 1 0 0 0,0-1 0 0 0,1 0 0 0 0,-1 0 0 0 0,0 0 0 0 0,0 0 0 0 0,0-1 0 0 0,0 0 0 0 0,0 0 0 0 0,-1 0 0 0 0,1 0 1 0 0,-1 0-1 0 0,0-1 0 0 0,0 1 0 0 0,0-1 0 0 0,1-2 24 0 0,20-37-2271 0 0,-15 13-6887 0 0,-7 22-1757 0 0</inkml:trace>
  <inkml:trace contextRef="#ctx0" brushRef="#br0" timeOffset="45062.42">6159 581 0 0 0,'0'0'960'0'0,"0"0"278"0"0,0 0 157 0 0,0 0 41 0 0,0 0-68 0 0,0 0-142 0 0,0 0-135 0 0,0 0-167 0 0,0 0-129 0 0,0 0-98 0 0,-4-3-56 0 0,3 2-638 0 0,1 1 48 0 0,-1-1-1 0 0,0 0 1 0 0,0 1 0 0 0,1-1 0 0 0,-1 0-1 0 0,0 1 1 0 0,0-1 0 0 0,0 1 0 0 0,0 0 0 0 0,1-1-1 0 0,-1 1 1 0 0,0 0 0 0 0,0-1 0 0 0,0 1 0 0 0,0 0-1 0 0,0 0 1 0 0,0 0 0 0 0,0 0 0 0 0,0 0 0 0 0,0 0-1 0 0,0 0 1 0 0,0 0 0 0 0,0 0 0 0 0,0 0 0 0 0,0 0-1 0 0,0 1 1 0 0,0-1 0 0 0,0 0 0 0 0,0 1-1 0 0,0-1 1 0 0,1 1 0 0 0,-1-1 0 0 0,0 1 0 0 0,0-1-1 0 0,0 1 1 0 0,1 0 0 0 0,-1-1 0 0 0,0 1 0 0 0,1 0-1 0 0,-1 0 1 0 0,0-1 0 0 0,1 2-51 0 0,-11 9 173 0 0,2 0 0 0 0,-1 1-1 0 0,1 0 1 0 0,1 1 0 0 0,0 0 0 0 0,1 0 0 0 0,1 1 0 0 0,0 0 0 0 0,1 0-1 0 0,0 1 1 0 0,1-1 0 0 0,0 1 0 0 0,2 0 0 0 0,-1 0 0 0 0,2 0-1 0 0,0 0 1 0 0,1 0 0 0 0,1 0 0 0 0,0 0 0 0 0,2 7-173 0 0,-3-16 58 0 0,1-1 0 0 0,-1 0 0 0 0,1 0 0 0 0,1 0 1 0 0,-1 0-1 0 0,1 0 0 0 0,0 0 0 0 0,0 0 0 0 0,0-1 0 0 0,1 1 1 0 0,-1-1-1 0 0,1 1 0 0 0,1-1 0 0 0,-1 0 0 0 0,0 0 0 0 0,1 0 1 0 0,0-1-1 0 0,0 1 0 0 0,0-1 0 0 0,0 0 0 0 0,0 0 1 0 0,1-1-1 0 0,-1 1 0 0 0,1-1 0 0 0,0 0 0 0 0,0 0 0 0 0,0 0 1 0 0,0-1-1 0 0,0 0 0 0 0,0 0 0 0 0,0 0 0 0 0,0 0 0 0 0,0-1 1 0 0,1 0-1 0 0,-1 0 0 0 0,0 0 0 0 0,3-1-58 0 0,14-6 184 0 0,0-1 1 0 0,-1 0-1 0 0,0-1 0 0 0,-1-2 1 0 0,0 0-1 0 0,0-1 0 0 0,-2-1 1 0 0,1-1-1 0 0,-1 0 0 0 0,-1-1 1 0 0,-1-1-1 0 0,0-1 0 0 0,-1 0 1 0 0,11-18-185 0 0,-10 14 86 0 0,0-1 0 0 0,-2-1 0 0 0,0-1 0 0 0,-1 0 0 0 0,-2-1 0 0 0,0 0 0 0 0,-2 0 0 0 0,0-5-86 0 0,-6 19-43 0 0,-2-1 0 0 0,1 0 0 0 0,-2 1 1 0 0,1-1-1 0 0,-2 0 0 0 0,0 0 0 0 0,0 1 0 0 0,-1-1 0 0 0,0 0 1 0 0,-1 1-1 0 0,0 0 0 0 0,-1-1 0 0 0,0 1 0 0 0,-1 1 1 0 0,0-1-1 0 0,-1 1 0 0 0,0 0 0 0 0,-1 0 0 0 0,0 0 0 0 0,0 1 1 0 0,-1 0-1 0 0,0 1 0 0 0,-1 0 0 0 0,0 0 0 0 0,0 1 1 0 0,0 0-1 0 0,-1 0 0 0 0,-8-3 43 0 0,12 6-46 0 0,0 0 1 0 0,-1 1-1 0 0,0 0 1 0 0,0 0-1 0 0,0 1 1 0 0,0 0-1 0 0,0 0 0 0 0,0 0 1 0 0,0 1-1 0 0,-1 0 1 0 0,1 0-1 0 0,0 1 1 0 0,-1 0-1 0 0,1 1 1 0 0,0-1-1 0 0,-1 1 0 0 0,1 1 1 0 0,0-1-1 0 0,0 1 1 0 0,0 1-1 0 0,0-1 1 0 0,0 1-1 0 0,0 0 1 0 0,1 1-1 0 0,-5 2 46 0 0,0 3-10 0 0,0 1 1 0 0,1 0-1 0 0,0 1 0 0 0,1 0 0 0 0,0 0 1 0 0,0 1-1 0 0,1 0 0 0 0,1 0 0 0 0,0 1 1 0 0,1 0-1 0 0,0 0 0 0 0,1 1 0 0 0,1 0 1 0 0,0 0-1 0 0,0 0 0 0 0,2 0 0 0 0,0 0 1 0 0,0 1-1 0 0,1-1 0 0 0,1 1 0 0 0,1-1 1 0 0,0 0-1 0 0,1 3 10 0 0,0-6 40 0 0,1 0 0 0 0,1-1 1 0 0,-1 1-1 0 0,2-1 0 0 0,-1 0 1 0 0,2 0-1 0 0,-1 0 0 0 0,1-1 0 0 0,1 0 1 0 0,-1 0-1 0 0,2 0 0 0 0,-1-1 0 0 0,1 0 1 0 0,0-1-1 0 0,1 1 0 0 0,0-2 0 0 0,0 1 1 0 0,0-1-1 0 0,1-1 0 0 0,8 4-40 0 0,3 1 107 0 0,0-1 1 0 0,1-1-1 0 0,0 0 0 0 0,0-2 1 0 0,1-1-1 0 0,-1-1 0 0 0,1-1 1 0 0,0-1-1 0 0,14 0-107 0 0,-35-2-37 0 0,11 1 68 0 0,1-1 0 0 0,-1 0-1 0 0,0-1 1 0 0,0-1 0 0 0,0 0 0 0 0,-1 0 0 0 0,1-1 0 0 0,0-1-1 0 0,-1 0 1 0 0,5-3-31 0 0,26-38-3580 0 0,-42 40 2303 0 0,-1 5-8464 0 0,0 0 9712 0 0,0 0-7609 0 0</inkml:trace>
  <inkml:trace contextRef="#ctx0" brushRef="#br0" timeOffset="45425.437">6934 345 5761 0 0,'0'0'1295'0'0,"0"0"-43"0"0,0 0-21 0 0,0 0 24 0 0,0 0-40 0 0,0 0-109 0 0,0 0-169 0 0,0 0-144 0 0,0 0-137 0 0,0 0-136 0 0,-31 31-131 0 0,-95 100-105 0 0,122-129-268 0 0,1 1 0 0 0,0 0-1 0 0,0 0 1 0 0,0 0-1 0 0,0 0 1 0 0,0 0 0 0 0,1 1-1 0 0,-1-1 1 0 0,1 1 0 0 0,0-1-1 0 0,0 1 1 0 0,0 0 0 0 0,1 0-1 0 0,-1 0 1 0 0,1 0 0 0 0,0 0-1 0 0,0 0 1 0 0,1 1 0 0 0,-1-1-1 0 0,1 0-15 0 0,-1 9 77 0 0,0-2 3 0 0,-1-1 0 0 0,2 1-1 0 0,-1-1 1 0 0,1 1 0 0 0,1-1 0 0 0,0 1 0 0 0,1-1 0 0 0,-1 0 0 0 0,2 1 0 0 0,0-1 0 0 0,0 0 0 0 0,1 0 0 0 0,0-1 0 0 0,0 1 0 0 0,1-1 0 0 0,1 0 0 0 0,4 7-80 0 0,-2-7 155 0 0,0-1 1 0 0,1 0-1 0 0,0 0 1 0 0,0-1-1 0 0,1 0 1 0 0,-1 0 0 0 0,2-1-1 0 0,-1-1 1 0 0,0 0-1 0 0,1 0 1 0 0,0-1-1 0 0,0 0 1 0 0,1-1-1 0 0,-1 0 1 0 0,1-1 0 0 0,-1 0-1 0 0,1-1 1 0 0,0 0-1 0 0,-1-1 1 0 0,1-1-1 0 0,0 1 1 0 0,0-2-1 0 0,-1 0 1 0 0,1 0 0 0 0,-1-1-1 0 0,0 0 1 0 0,0-1-1 0 0,2-1-155 0 0,1 0 78 0 0,0-1-1 0 0,0-1 1 0 0,-1 0-1 0 0,1-1 1 0 0,-2 0-1 0 0,1-1 1 0 0,-1 0-1 0 0,0-1 1 0 0,-1-1-1 0 0,0 0 1 0 0,-1 0-1 0 0,0-1 1 0 0,-1 0-1 0 0,0-1 1 0 0,-1 0-1 0 0,-1 0 1 0 0,0-1-1 0 0,0 1 1 0 0,-2-2-1 0 0,0 1 1 0 0,0-1-1 0 0,-1 0 1 0 0,-1 1-1 0 0,0-2 1 0 0,-1-8-78 0 0,-3 17-92 0 0,0 1 0 0 0,-1-1 0 0 0,0 1-1 0 0,0-1 1 0 0,0 1 0 0 0,-1 0 0 0 0,0 0 0 0 0,0 0 0 0 0,0 0 0 0 0,-1 0-1 0 0,0 1 1 0 0,0-1 0 0 0,-1 1 0 0 0,0 0 0 0 0,1 1 0 0 0,-1-1 0 0 0,-1 1 0 0 0,1 0-1 0 0,-1 0 1 0 0,0 1 0 0 0,-4-3 92 0 0,-7-3-515 0 0,0 1-1 0 0,0 1 0 0 0,0 1 1 0 0,-1 0-1 0 0,0 1 1 0 0,0 1-1 0 0,-7 0 516 0 0,9 1-855 0 0,-1 2 0 0 0,1 0 0 0 0,0 1 0 0 0,-1 1 0 0 0,1 0 0 0 0,0 1 0 0 0,-14 4 855 0 0,-61 25-9093 0 0,67-19 4979 0 0</inkml:trace>
  <inkml:trace contextRef="#ctx0" brushRef="#br0" timeOffset="45763.302">6735 702 2465 0 0,'0'0'2507'0'0,"0"0"-623"0"0,0 0-284 0 0,0 0-170 0 0,0 0-106 0 0,0 0-127 0 0,0 0-113 0 0,0 0-67 0 0,0 0-76 0 0,0 0-77 0 0,0 0-103 0 0,0 0-105 0 0,0 0-102 0 0,19-25-89 0 0,58-76-57 0 0,-57 76-54 0 0,-20 25 15 0 0,0 0-50 0 0,0 0-78 0 0,0 0-90 0 0,0 0-144 0 0,24 8-66 0 0,108 29 2439 0 0,-97-31-1901 0 0,107 20 799 0 0,-89-25-1600 0 0,-42-1-3915 0 0,0-1-4200 0 0,-7 1-2139 0 0</inkml:trace>
  <inkml:trace contextRef="#ctx0" brushRef="#br0" timeOffset="46163.521">5960 1184 4105 0 0,'0'0'1276'0'0,"0"0"-238"0"0,0 0-162 0 0,0 0 35 0 0,0 0 94 0 0,0 0 169 0 0,0 0 129 0 0,0 0 34 0 0,0 0-56 0 0,0 0-141 0 0,0 0-166 0 0,31 7-141 0 0,102 20-90 0 0,-35-24 365 0 0,-78-7-863 0 0,391-66 2324 0 0,-323 56-2538 0 0,66-12-1147 0 0,2 6 1 0 0,115 3 1115 0 0,-210 17-2076 0 0,-18 0-1039 0 0,-1 0-4381 0 0,-24 0 465 0 0</inkml:trace>
  <inkml:trace contextRef="#ctx0" brushRef="#br0" timeOffset="46860.369">6657 1435 3129 0 0,'0'0'2572'0'0,"0"0"-839"0"0,0 0-301 0 0,0 0-33 0 0,0 0-67 0 0,0 0-164 0 0,0 0-203 0 0,0 0-153 0 0,0 0-99 0 0,0 0-111 0 0,0 0-116 0 0,0 0-119 0 0,0 0-111 0 0,-31 11-44 0 0,-100 38-9 0 0,73-13 158 0 0,53-29-281 0 0,-2 2-47 0 0,0-1 0 0 0,1 1-1 0 0,0 0 1 0 0,1 0 0 0 0,0 0-1 0 0,1 1 1 0 0,0 0 0 0 0,0 0-1 0 0,1 0 1 0 0,0 0-1 0 0,0 0 1 0 0,2 1 0 0 0,-1-1-1 0 0,1 1 1 0 0,1-1 0 0 0,0 1-1 0 0,0 0 1 0 0,1-1 0 0 0,2 8-33 0 0,1-12 99 0 0,0-1 1 0 0,1 1 0 0 0,0-1-1 0 0,1 0 1 0 0,-1-1 0 0 0,1 1 0 0 0,-1-1-1 0 0,1 0 1 0 0,1-1 0 0 0,-1 0-1 0 0,0 0 1 0 0,1 0 0 0 0,0 0-1 0 0,-1-1 1 0 0,1 0 0 0 0,0-1 0 0 0,0 0-1 0 0,0 0 1 0 0,0 0 0 0 0,1-1-1 0 0,-1 0 1 0 0,0 0 0 0 0,0 0-1 0 0,0-1 1 0 0,0-1 0 0 0,0 1 0 0 0,0-1-1 0 0,0 0 1 0 0,2-1-100 0 0,18-9 199 0 0,-1-1 0 0 0,0-1 0 0 0,-1-1 0 0 0,0-1 0 0 0,-1-1 0 0 0,-1-2 0 0 0,-1 0 0 0 0,-1-1 0 0 0,0-1 1 0 0,-2-1-1 0 0,0-1 0 0 0,-1-1 0 0 0,-2 0 0 0 0,0-1 0 0 0,10-25-199 0 0,-20 40-68 0 0,0 0 0 0 0,-1 0 0 0 0,0-1 0 0 0,-1 0 0 0 0,0 1 0 0 0,0-2 0 0 0,-2 1 0 0 0,1 0 0 0 0,-1 0 0 0 0,-1-1 0 0 0,0 1 0 0 0,-1-1 0 0 0,0 0 0 0 0,0 1 0 0 0,-1-1 0 0 0,-1 1 1 0 0,0 0-1 0 0,-1-1 0 0 0,0 1 0 0 0,0 0 0 0 0,-1 0 0 0 0,-1 1 0 0 0,0-1 0 0 0,0 1 0 0 0,-3-2 68 0 0,5 9-66 0 0,-1 0 1 0 0,1 0 0 0 0,-1 1-1 0 0,0-1 1 0 0,0 1 0 0 0,0 0-1 0 0,0 0 1 0 0,0 0 0 0 0,-1 1-1 0 0,1 0 1 0 0,0 0 0 0 0,-1 0-1 0 0,1 0 1 0 0,-1 0 0 0 0,1 1-1 0 0,-1 0 1 0 0,1 0 0 0 0,-1 0-1 0 0,1 1 1 0 0,-1 0 0 0 0,1-1-1 0 0,-1 1 1 0 0,1 1-1 0 0,0-1 1 0 0,-1 1 0 0 0,1 0-1 0 0,0 0 1 0 0,0 0 0 0 0,0 0-1 0 0,0 1 1 0 0,1-1 0 0 0,-4 4 65 0 0,-2 2 5 0 0,0 0 1 0 0,0 1 0 0 0,1 0-1 0 0,0 1 1 0 0,1-1 0 0 0,0 1-1 0 0,0 1 1 0 0,1-1 0 0 0,1 1-1 0 0,0 0 1 0 0,0 1 0 0 0,1-1-1 0 0,0 1 1 0 0,1 0 0 0 0,1 0-1 0 0,0 0 1 0 0,0 0-1 0 0,1 0 1 0 0,1 1 0 0 0,0-1-1 0 0,1 9-5 0 0,1-12 38 0 0,0-1-1 0 0,0 0 0 0 0,1 0 0 0 0,0 0 0 0 0,0 0 0 0 0,1-1 1 0 0,0 1-1 0 0,0-1 0 0 0,0 0 0 0 0,1 0 0 0 0,0-1 0 0 0,1 1 1 0 0,0-1-1 0 0,0 0 0 0 0,0 0 0 0 0,1-1 0 0 0,-1 0 0 0 0,1 0 1 0 0,0-1-1 0 0,3 2-37 0 0,160 65 721 0 0,-158-67-675 0 0,58 18-2218 0 0,-67-14-12441 0 0,-3-8 9239 0 0</inkml:trace>
  <inkml:trace contextRef="#ctx0" brushRef="#br0" timeOffset="47946.943">7293 1210 1240 0 0,'0'0'2267'0'0,"0"0"-501"0"0,0 0-256 0 0,0 0-66 0 0,0 0 23 0 0,0 0-29 0 0,0 0-122 0 0,0 0-157 0 0,0 0-162 0 0,0 0-152 0 0,0 0-187 0 0,0 0-149 0 0,1-2-117 0 0,0 2-361 0 0,-1 0 0 0 0,1 0 0 0 0,-1 0 0 0 0,1-1 0 0 0,-1 1 0 0 0,1 0 0 0 0,-1 0 0 0 0,1 0 0 0 0,0 0 0 0 0,-1 0 0 0 0,1 0 0 0 0,-1 0 0 0 0,1 1 0 0 0,-1-1 0 0 0,1 0 0 0 0,-1 0 0 0 0,1 0 0 0 0,-1 0 0 0 0,1 1 0 0 0,-1-1 0 0 0,0 0 0 0 0,1 0 0 0 0,-1 1 0 0 0,1-1 0 0 0,-1 0 0 0 0,1 1 0 0 0,-1-1 0 0 0,0 0 0 0 0,1 1 0 0 0,-1-1 0 0 0,0 1 0 0 0,1-1 0 0 0,-1 1 0 0 0,0-1 0 0 0,0 0 0 0 0,0 1 0 0 0,1-1 0 0 0,-1 1 0 0 0,0-1 0 0 0,0 1 0 0 0,0-1 0 0 0,0 1 0 0 0,0 0 0 0 0,0-1 0 0 0,0 1 0 0 0,0-1 0 0 0,0 1 0 0 0,0-1 0 0 0,0 1 0 0 0,0-1 0 0 0,0 1 0 0 0,0-1 0 0 0,-1 1 0 0 0,1-1 0 0 0,0 1 0 0 0,0-1 0 0 0,-1 1 0 0 0,1-1 0 0 0,0 0 0 0 0,0 1 0 0 0,-1-1 0 0 0,1 1 0 0 0,0-1 0 0 0,-1 0 0 0 0,1 1 0 0 0,-1-1 0 0 0,1 1-31 0 0,-1 5 42 0 0,0 13 114 0 0,-2 0 1 0 0,-1 0-1 0 0,0 0 1 0 0,-1-1-1 0 0,-1 0 1 0 0,-1 0-1 0 0,0 0 0 0 0,-9 13-156 0 0,-4 15 29 0 0,1-7-86 0 0,13-31 58 0 0,2 1 1 0 0,-1-1-1 0 0,1 1 0 0 0,0 1 1 0 0,1-1-1 0 0,0 0 0 0 0,0 1 0 0 0,1-1 1 0 0,1 1-1 0 0,-1 0 0 0 0,1 0 1 0 0,1-1-1 0 0,0 1-1 0 0,2-7 41 0 0,0-2 1 0 0,0 1-1 0 0,0 0 1 0 0,1 0-1 0 0,-1-1 0 0 0,1 1 1 0 0,-1-1-1 0 0,1 0 1 0 0,-1 1-1 0 0,1-1 0 0 0,0-1 1 0 0,-1 1-1 0 0,1 0 0 0 0,0-1 1 0 0,0 1-1 0 0,-1-1 1 0 0,1 0-1 0 0,0 0 0 0 0,0 0 1 0 0,0 0-1 0 0,0 0 1 0 0,-1-1-1 0 0,1 1 0 0 0,2-1-41 0 0,5 0 182 0 0,116-36 645 0 0,-45 4-1021 0 0,-64 17-1500 0 0,-22-5-5623 0 0,2 18 2221 0 0,2-1-2972 0 0</inkml:trace>
  <inkml:trace contextRef="#ctx0" brushRef="#br0" timeOffset="48191.717">7020 1413 8138 0 0,'0'0'1040'0'0,"0"0"-129"0"0,0 0 113 0 0,0 0 139 0 0,0 0-53 0 0,0 0-145 0 0,0 0-159 0 0,0 0-132 0 0,0 0-91 0 0,35 3-117 0 0,113 8-114 0 0,-45-22 90 0 0,-81 7-739 0 0,141-29 484 0 0,-110 18-2872 0 0,-2-3-3467 0 0,-33 11-2575 0 0</inkml:trace>
  <inkml:trace contextRef="#ctx0" brushRef="#br0" timeOffset="49060.422">7528 36 0 0 0,'0'0'556'0'0,"0"0"575"0"0,0 0 213 0 0,0 0 74 0 0,0 0 2 0 0,0 0-61 0 0,0 0-95 0 0,0 0-142 0 0,0 0-86 0 0,-3-7-48 0 0,-9-17-34 0 0,21 19 2543 0 0,53 105 116 0 0,-24-15-3194 0 0,-3 2 0 0 0,-4 1 0 0 0,-4 1 1 0 0,-4 2-1 0 0,3 41-419 0 0,-8-28-77 0 0,-5 1-1 0 0,-4 1 1 0 0,-5-1 0 0 0,-6 42 77 0 0,-5-101 33 0 0,-2 0 1 0 0,-2-1-1 0 0,-2 0 1 0 0,-1-1 0 0 0,-4 2-34 0 0,9-24-20 0 0,0-1 0 0 0,-2 0 0 0 0,-1 0 0 0 0,0-1 1 0 0,-1-1-1 0 0,-1 0 0 0 0,-1 0 0 0 0,-1-2 0 0 0,-1 0 1 0 0,0-1-1 0 0,-1 0 0 0 0,-2 0 20 0 0,-6 2-1171 0 0,0 0 0 0 0,-1-2 0 0 0,0-1 1 0 0,-1-1-1 0 0,-17 4 1171 0 0,-3 3-7746 0 0,33-16-73 0 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34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652 483 0 0 0,'0'0'168'0'0,"0"0"397"0"0,0 0 50 0 0,0 0 107 0 0,0 0 238 0 0,0 0 199 0 0,0 0 93 0 0,0 0 191 0 0,0 0 147 0 0,0 0 22 0 0,0 0-74 0 0,9-7-298 0 0,29-23-330 0 0,-30 22 4265 0 0,-12 8-4308 0 0,-10 5-1348 0 0,-75 41 789 0 0,-2-4 0 0 0,-2-4 0 0 0,-67 16-308 0 0,80-29 688 0 0,79-24-663 0 0,1-1-42 0 0,0 0-28 0 0,0 0-66 0 0,30 0-321 0 0,-10-2 425 0 0,0 2 0 0 0,0 1 1 0 0,0 0-1 0 0,0 2 0 0 0,0 0 0 0 0,-1 1 0 0 0,12 4 7 0 0,-30-6 10 0 0,1 0 1 0 0,-1 0-1 0 0,1 0 0 0 0,-1 0 0 0 0,0 0 1 0 0,0 0-1 0 0,0 0 0 0 0,0 0 1 0 0,0 0-1 0 0,-1 0 0 0 0,1 1 0 0 0,-1-1 1 0 0,1 0-1 0 0,-1 1 0 0 0,0-1 0 0 0,0 0 1 0 0,0 1-1 0 0,0-1 0 0 0,0 0 1 0 0,-1 1-1 0 0,1-1 0 0 0,-1 0 0 0 0,1 0 1 0 0,-1 1-1 0 0,0-1 0 0 0,0 0 1 0 0,0 0-1 0 0,0 0 0 0 0,0 0 0 0 0,0 0 1 0 0,-1 0-1 0 0,1 0 0 0 0,-1-1 0 0 0,1 1 1 0 0,-1 0-1 0 0,0-1 0 0 0,1 1 1 0 0,-1-1-1 0 0,0 1 0 0 0,0-1 0 0 0,-2 0-10 0 0,0 5 10 0 0,-142 151 347 0 0,107-119-286 0 0,1 2 0 0 0,2 1 0 0 0,2 1 0 0 0,-18 31-71 0 0,51-69 7 0 0,-1-1 1 0 0,1 0-1 0 0,0 1 0 0 0,-1 0 0 0 0,2-1 0 0 0,-1 1 1 0 0,0 0-1 0 0,1-1 0 0 0,-1 1 0 0 0,1 0 0 0 0,0-1 1 0 0,1 1-1 0 0,-1 0 0 0 0,0-1 0 0 0,1 1 0 0 0,0 0 1 0 0,0-1-1 0 0,0 1 0 0 0,1-1 0 0 0,-1 1 0 0 0,1-1 1 0 0,-1 0-1 0 0,1 1 0 0 0,0-1 0 0 0,0 0 0 0 0,1 0 1 0 0,-1 0-1 0 0,1-1 0 0 0,-1 1 0 0 0,1-1 0 0 0,0 1 0 0 0,0-1 1 0 0,0 0-1 0 0,0 0 0 0 0,1 0 0 0 0,-1 0 0 0 0,0-1 1 0 0,1 1-1 0 0,-1-1 0 0 0,1 0 0 0 0,-1 0 0 0 0,1 0 1 0 0,0-1-1 0 0,-1 1 0 0 0,1-1 0 0 0,0 0 0 0 0,0 0 1 0 0,2-1-8 0 0,30 5 104 0 0,1-3 0 0 0,-1-1 1 0 0,1-2-1 0 0,-1-1 0 0 0,0-2 1 0 0,0-1-1 0 0,0-2 0 0 0,20-8-104 0 0,3-6-1665 0 0,-58 22 698 0 0,-3-18-9323 0 0,0 14 641 0 0</inkml:trace>
  <inkml:trace contextRef="#ctx0" brushRef="#br0" timeOffset="334.96">142 1 8386 0 0,'0'0'1044'0'0,"0"0"-976"0"0,0 0-200 0 0,0 0 239 0 0,0 0 338 0 0,0 0 266 0 0,0 0 173 0 0,0 0 118 0 0,2 31 9 0 0,10 100-70 0 0,17-34 597 0 0,0-30-1170 0 0,-3 2 0 0 0,-3 1-1 0 0,-3 0 1 0 0,-3 2 0 0 0,-3 0 0 0 0,-3 1 0 0 0,-2 29-368 0 0,-8 21 61 0 0,-6 0-1 0 0,-12 65-60 0 0,-9 126-425 0 0,28-179-4560 0 0,5-112-1838 0 0,-3-16 355 0 0</inkml:trace>
  <inkml:trace contextRef="#ctx0" brushRef="#br0" timeOffset="2330.965">2058 789 4449 0 0,'0'0'189'0'0,"0"0"-9"0"0,0 0 24 0 0,0 0 134 0 0,0 0 255 0 0,0 0 275 0 0,0 0 213 0 0,0 0 96 0 0,-32 27-82 0 0,-98 86-161 0 0,126-110-869 0 0,0 0 0 0 0,0 0-1 0 0,0 1 1 0 0,0-1 0 0 0,1 1 0 0 0,-1 0 0 0 0,1 0 0 0 0,0 0 0 0 0,0 0 0 0 0,1 1 0 0 0,-1-1 0 0 0,1 1 0 0 0,0-1-1 0 0,0 1 1 0 0,0 0 0 0 0,1 0 0 0 0,-1 2-65 0 0,-1 9 214 0 0,-4 15 173 0 0,1-1 0 0 0,2 1 0 0 0,0 0-1 0 0,3 0 1 0 0,1 31-387 0 0,1-49 87 0 0,-1-1 1 0 0,2 0-1 0 0,0 1 0 0 0,0-1 1 0 0,1 0-1 0 0,0 0 0 0 0,1 0 1 0 0,1-1-1 0 0,0 1 0 0 0,0-1 0 0 0,1 0 1 0 0,0-1-1 0 0,1 1 0 0 0,1-1 1 0 0,-1-1-1 0 0,2 1 0 0 0,-1-1 1 0 0,1-1-1 0 0,0 1 0 0 0,1-2 1 0 0,0 1-1 0 0,0-1 0 0 0,1-1 1 0 0,0 0-1 0 0,0 0 0 0 0,0-1 0 0 0,1-1 1 0 0,0 0-1 0 0,-1 0 0 0 0,2-1 1 0 0,-1-1-1 0 0,0 0-87 0 0,14-1 168 0 0,-1-2 1 0 0,1 0-1 0 0,-1-2 0 0 0,1-1 1 0 0,-1-1-1 0 0,0-1 0 0 0,0-1 1 0 0,-1-1-1 0 0,0-2 0 0 0,-1 0 1 0 0,0-1-1 0 0,0-2 0 0 0,-1 0 0 0 0,10-9-167 0 0,-1 2 260 0 0,0-1 1 0 0,-2-2 0 0 0,0-1 0 0 0,-2-2 0 0 0,0 0 0 0 0,-2-2 0 0 0,-1-1-1 0 0,-1 0 1 0 0,-2-2 0 0 0,-1-1 0 0 0,13-29-262 0 0,-27 50 27 0 0,-1-1 0 0 0,-1 0 0 0 0,0 0 0 0 0,-1 0 0 0 0,0 0 0 0 0,0-1 0 0 0,-2 1 0 0 0,0-1 0 0 0,0 0 0 0 0,-1 1 0 0 0,0-1 0 0 0,-1 0 0 0 0,-1 1 0 0 0,0-1 0 0 0,-1 1 0 0 0,0 0 0 0 0,-1-1 0 0 0,0 1 0 0 0,-1 1 0 0 0,0-1 0 0 0,-1 1 0 0 0,0 0 0 0 0,-1 0 0 0 0,0 1 0 0 0,-1 0 0 0 0,0 0 0 0 0,0 0 0 0 0,-1 1 0 0 0,-1 1 0 0 0,-3-3-27 0 0,-4 0-124 0 0,0 1 1 0 0,0 0 0 0 0,-1 2-1 0 0,0 0 1 0 0,-1 1-1 0 0,0 1 1 0 0,0 1 0 0 0,0 1-1 0 0,0 0 1 0 0,-1 1 0 0 0,0 2-1 0 0,0 0 1 0 0,1 0 0 0 0,-1 2-1 0 0,0 1 1 0 0,1 0 0 0 0,-1 1-1 0 0,1 2 1 0 0,0 0-1 0 0,-17 6 124 0 0,16-3-515 0 0,0 1 0 0 0,1 1-1 0 0,0 0 1 0 0,1 2 0 0 0,0 0-1 0 0,1 1 1 0 0,1 0 0 0 0,0 2-1 0 0,0 0 1 0 0,-7 10 515 0 0,9-8-1932 0 0,2 1-1 0 0,0 0 1 0 0,1 0 0 0 0,0 1-1 0 0,2 0 1 0 0,-6 15 1932 0 0,7-6-3985 0 0</inkml:trace>
  <inkml:trace contextRef="#ctx0" brushRef="#br0" timeOffset="2750.077">2042 1216 0 0 0,'0'0'1135'0'0,"0"0"227"0"0,0 0 74 0 0,0 0-48 0 0,0 0-49 0 0,0 0-59 0 0,0 0-142 0 0,0 0-142 0 0,0 0-169 0 0,-6-12-131 0 0,-16-38-81 0 0,22 49-571 0 0,0 0 1 0 0,-1 0-1 0 0,1 0 0 0 0,0 1 1 0 0,0-1-1 0 0,-1 0 0 0 0,1 0 0 0 0,0 0 1 0 0,0 0-1 0 0,0 0 0 0 0,0 0 1 0 0,0 1-1 0 0,1-1 0 0 0,-1 0 1 0 0,0 0-1 0 0,0 0 0 0 0,0 0 1 0 0,1 0-1 0 0,-1 1 0 0 0,0-1 1 0 0,1 0-1 0 0,-1 0 0 0 0,1 0 1 0 0,-1 1-1 0 0,1-1 0 0 0,-1 0 1 0 0,1 1-1 0 0,0-1 0 0 0,-1 0 0 0 0,1 1 1 0 0,0-1-1 0 0,0 1 0 0 0,-1-1 1 0 0,1 1-1 0 0,0 0 0 0 0,0-1 1 0 0,0 1-1 0 0,-1 0 0 0 0,1-1 1 0 0,0 1-1 0 0,0 0 0 0 0,0 0 1 0 0,0 0-45 0 0,2-2 296 0 0,15-7 301 0 0,1 1 0 0 0,0 1 0 0 0,0 1 0 0 0,0 0 0 0 0,0 1 0 0 0,1 1 0 0 0,0 1 0 0 0,0 1 0 0 0,0 1 0 0 0,0 1-1 0 0,3 0-596 0 0,-22 0 17 0 0,10 0 206 0 0,-1-1-1 0 0,1 1 1 0 0,0 1-1 0 0,-1 0 0 0 0,1 1 1 0 0,-1 0-1 0 0,0 0 0 0 0,0 1 1 0 0,0 1-1 0 0,10 4-222 0 0,-3 1 306 0 0,2-1 0 0 0,-1-1-1 0 0,1-1 1 0 0,0 0 0 0 0,0-1 0 0 0,1-1 0 0 0,-1-1-1 0 0,1-1 1 0 0,0 0 0 0 0,16-2-306 0 0,-25-12-768 0 0,-2 1-3457 0 0,0 4-6124 0 0,-4 4-588 0 0</inkml:trace>
  <inkml:trace contextRef="#ctx0" brushRef="#br0" timeOffset="5284.778">1279 1253 0 0 0,'0'0'966'0'0,"0"0"88"0"0,0 0 192 0 0,0 0 162 0 0,0 0-1 0 0,0 0-57 0 0,0 0-118 0 0,0 0-182 0 0,0 0-165 0 0,0 0-166 0 0,0 0-161 0 0,0 0-101 0 0,-25 2-49 0 0,-82 10-31 0 0,105-12-347 0 0,-1 0-1 0 0,0 1 0 0 0,0-1 0 0 0,0 1 0 0 0,0-1 0 0 0,0 1 1 0 0,0 0-1 0 0,1 0 0 0 0,-1 0 0 0 0,0 0 0 0 0,1 1 0 0 0,-1-1 1 0 0,1 1-1 0 0,-1-1 0 0 0,1 1 0 0 0,0 0 0 0 0,0 0 1 0 0,-1 0-1 0 0,2 0 0 0 0,-1 1 0 0 0,0-1-29 0 0,-5 7 129 0 0,-9 6 33 0 0,1 0 1 0 0,1 1-1 0 0,0 0 0 0 0,1 1 1 0 0,1 0-1 0 0,1 1 0 0 0,1 1 1 0 0,0 0-1 0 0,1 0 0 0 0,1 1 1 0 0,1 0-1 0 0,1 0 0 0 0,0 1 1 0 0,2-1-1 0 0,0 1 0 0 0,2 0 1 0 0,0 1-1 0 0,1 10-162 0 0,2-28 54 0 0,-1 0-1 0 0,1 1 1 0 0,0-1-1 0 0,1 0 1 0 0,-1 0 0 0 0,1 1-1 0 0,0-1 1 0 0,0 0 0 0 0,0-1-1 0 0,0 1 1 0 0,1 0 0 0 0,-1-1-1 0 0,1 1 1 0 0,0-1-1 0 0,0 0 1 0 0,0 0 0 0 0,1 0-1 0 0,-1 0 1 0 0,1-1 0 0 0,0 1-1 0 0,-1-1 1 0 0,1 0 0 0 0,0 0-1 0 0,0 0 1 0 0,1-1-1 0 0,-1 1 1 0 0,0-1 0 0 0,0 0-1 0 0,1-1 1 0 0,-1 1-54 0 0,6 1 142 0 0,0-1 1 0 0,-1 0-1 0 0,1 0 1 0 0,0-1-1 0 0,0 0 1 0 0,0-1-1 0 0,0 0 0 0 0,0-1 1 0 0,-1 0-1 0 0,1 0 1 0 0,-1-1-1 0 0,1 0 1 0 0,0-2-143 0 0,29-19 240 0 0,-2-3 0 0 0,-1-1 0 0 0,-1-1 0 0 0,-1-2 1 0 0,-2-1-1 0 0,-2-2 0 0 0,0-1 0 0 0,-3-2 0 0 0,-1 0 0 0 0,-1-2 1 0 0,1-8-241 0 0,-7 22 71 0 0,-2-1 1 0 0,-1-1-1 0 0,-1 0 1 0 0,-1-2-1 0 0,-2 1 1 0 0,-1-2-1 0 0,-1 1 1 0 0,-1-1-1 0 0,-2-1 1 0 0,-1 0-1 0 0,-1-5-71 0 0,-3 18-21 0 0,-2 0-1 0 0,1 0 0 0 0,-2 0 1 0 0,-1 0-1 0 0,0 0 0 0 0,-1 0 1 0 0,-1 0-1 0 0,-1 1 0 0 0,0-1 1 0 0,-1 1-1 0 0,-1 0 0 0 0,-1 1 1 0 0,0 0-1 0 0,-1 0 0 0 0,-1 1 1 0 0,-1 0-1 0 0,0 1 0 0 0,0 0 1 0 0,-1 0-1 0 0,-12-9 22 0 0,14 17-29 0 0,0 0 0 0 0,-1 0 0 0 0,0 1 0 0 0,1 0 0 0 0,-2 1 0 0 0,1 1 0 0 0,0-1 0 0 0,-1 2 0 0 0,0 0 0 0 0,1 0 0 0 0,-1 1 0 0 0,0 0 0 0 0,0 1 0 0 0,0 1 0 0 0,1-1 0 0 0,-1 2 0 0 0,0 0 0 0 0,0 0 0 0 0,1 1 0 0 0,0 1 0 0 0,-1 0 0 0 0,1 0 0 0 0,1 1 0 0 0,-1 0 0 0 0,1 1 0 0 0,0 1 0 0 0,0-1 0 0 0,0 1 0 0 0,1 1 0 0 0,0 0 0 0 0,1 0 0 0 0,0 1 0 0 0,0 0 0 0 0,1 0 0 0 0,0 1 0 0 0,-2 4 29 0 0,2 0 10 0 0,1 0 0 0 0,1 1 0 0 0,0-1 0 0 0,0 1 0 0 0,2 0 0 0 0,0 0-1 0 0,1 1 1 0 0,0-1 0 0 0,1 0 0 0 0,1 1 0 0 0,0-1 0 0 0,1 1 0 0 0,1-1 0 0 0,1 0 0 0 0,0 0 0 0 0,1 0 0 0 0,0 0 0 0 0,1 0 0 0 0,1-1 0 0 0,0 0 0 0 0,1 0 0 0 0,0-1 0 0 0,2 1 0 0 0,-1-2 0 0 0,1 1 0 0 0,1-1 0 0 0,0-1 0 0 0,1 0 0 0 0,0 0 0 0 0,1-1 0 0 0,0 0-1 0 0,7 3-9 0 0,24 19-187 0 0,2-2 0 0 0,2-2-1 0 0,0-2 1 0 0,2-2 0 0 0,1-2-1 0 0,0-2 1 0 0,2-3-1 0 0,1-1 188 0 0,31 6-7072 0 0,-49-16-1291 0 0,-28-5 5517 0 0,1 2 115 0 0</inkml:trace>
  <inkml:trace contextRef="#ctx0" brushRef="#br0" timeOffset="5600.809">792 2133 9346 0 0,'0'0'-479'0'0,"0"0"353"0"0,0 0 794 0 0,0 0 689 0 0,0 0 210 0 0,39-11-134 0 0,132-37-260 0 0,272-97 1896 0 0,149-56-694 0 0,-572 194-2368 0 0,513-161 928 0 0,-176 70-4642 0 0,-300 84-153 0 0,-20 6-3475 0 0,-24 4 912 0 0</inkml:trace>
  <inkml:trace contextRef="#ctx0" brushRef="#br0" timeOffset="6249.855">1581 2214 672 0 0,'0'0'1789'0'0,"0"0"-483"0"0,0 0-43 0 0,0 0 120 0 0,0 0 86 0 0,0 0-76 0 0,0 0-176 0 0,0 0-212 0 0,0 0-159 0 0,-32 17-124 0 0,-101 59-80 0 0,67-17 345 0 0,58-45-750 0 0,-3 1-4 0 0,1 0 1 0 0,0 1-1 0 0,1 0 0 0 0,1 0 0 0 0,1 1 0 0 0,0 0 1 0 0,2 0-1 0 0,-1 1 0 0 0,2 0 0 0 0,1 0 1 0 0,0 0-1 0 0,1 0 0 0 0,1 0 0 0 0,0 1 0 0 0,2-1 1 0 0,1 13-234 0 0,0-25 72 0 0,0 0 0 0 0,0 0 0 0 0,1-1 0 0 0,-1 1 0 0 0,1-1 0 0 0,1 1 0 0 0,-1-1 1 0 0,1 0-1 0 0,0 0 0 0 0,0 0 0 0 0,0-1 0 0 0,0 0 0 0 0,1 1 0 0 0,0-1 0 0 0,0-1 0 0 0,0 1 1 0 0,0-1-1 0 0,1 0 0 0 0,0 0 0 0 0,-1-1 0 0 0,1 1 0 0 0,0-1 0 0 0,0-1 0 0 0,0 1 0 0 0,0-1 1 0 0,0 0-1 0 0,0 0 0 0 0,1-1 0 0 0,-1 0 0 0 0,0 0 0 0 0,0 0 0 0 0,1-1 0 0 0,-1 0 0 0 0,0 0 1 0 0,0 0-1 0 0,0-1 0 0 0,0 0 0 0 0,0 0 0 0 0,-1-1 0 0 0,1 1 0 0 0,5-4-72 0 0,24-20 249 0 0,0 0 0 0 0,-1-2 0 0 0,-2-2 0 0 0,-1-1 0 0 0,-2-1 0 0 0,-1-1 0 0 0,-1-2 0 0 0,-2-1 0 0 0,-2-1 0 0 0,12-26-249 0 0,-18 36-31 0 0,-2 0 0 0 0,0-1 0 0 0,-3-1 0 0 0,0-1 0 0 0,-1 1 0 0 0,-2-2 0 0 0,-2 1-1 0 0,0-1 1 0 0,-2 0 0 0 0,-2-1 0 0 0,0 1 0 0 0,-2-1 0 0 0,-3-23 31 0 0,1 44-86 0 0,0 0 0 0 0,0 0 0 0 0,-1 0-1 0 0,-1 1 1 0 0,0-1 0 0 0,0 1 0 0 0,-1-1 0 0 0,-1 1-1 0 0,1 0 1 0 0,-1 1 0 0 0,-1-1 0 0 0,0 1 0 0 0,-1 0 0 0 0,1 0-1 0 0,-1 1 1 0 0,-1 0 0 0 0,0 0 0 0 0,0 1 0 0 0,0 0 0 0 0,-1 1-1 0 0,-5-4 87 0 0,8 8-30 0 0,1 1-1 0 0,-1 0 1 0 0,1 0-1 0 0,-1 0 1 0 0,1 0-1 0 0,-1 1 1 0 0,1 0-1 0 0,-1 0 1 0 0,0 1-1 0 0,1-1 1 0 0,-1 1-1 0 0,1 1 0 0 0,-1-1 1 0 0,1 1-1 0 0,0 0 1 0 0,0 0-1 0 0,-1 0 1 0 0,2 1-1 0 0,-1-1 1 0 0,0 1-1 0 0,0 0 1 0 0,1 1-1 0 0,0-1 1 0 0,-1 1-1 0 0,1 0 1 0 0,1 0-1 0 0,-1 1 0 0 0,1-1 1 0 0,-2 3 30 0 0,-7 9 29 0 0,1 1 1 0 0,1 1-1 0 0,1 0 1 0 0,1 0 0 0 0,0 1-1 0 0,1 0 1 0 0,-2 13-30 0 0,3-9 83 0 0,1 0 1 0 0,2 0-1 0 0,0 1 1 0 0,1 0-1 0 0,1-1 1 0 0,2 1 0 0 0,0 0-1 0 0,2-1 1 0 0,0 1-1 0 0,1-1 1 0 0,2 0-1 0 0,0 0 1 0 0,2-1 0 0 0,0 0-1 0 0,2 0 1 0 0,0-1-1 0 0,1 0 1 0 0,1 0-1 0 0,1-2 1 0 0,1 1 0 0 0,1-2-1 0 0,1 0 1 0 0,0-1-1 0 0,1 0 1 0 0,1-1-1 0 0,0-1 1 0 0,19 11-84 0 0,-22-15 51 0 0,1-1 1 0 0,1 0-1 0 0,0-1 0 0 0,0-1 1 0 0,1-1-1 0 0,0 0 0 0 0,0-1 1 0 0,3-1-52 0 0,-19-4-93 0 0,0-1 1 0 0,1 0-1 0 0,-1 0 1 0 0,1 0-1 0 0,-1 0 0 0 0,0-1 1 0 0,1 1-1 0 0,-1-1 1 0 0,0 1-1 0 0,1-1 1 0 0,-1 0-1 0 0,0 0 0 0 0,0 0 1 0 0,1 0-1 0 0,-1 0 1 0 0,0 0-1 0 0,0-1 1 0 0,0 1-1 0 0,-1-1 0 0 0,1 1 1 0 0,0-1-1 0 0,-1 0 1 0 0,1 0-1 0 0,-1 0 1 0 0,1 0-1 0 0,0 0 93 0 0,21-38-6265 0 0,-13 20-197 0 0,-4 11-2288 0 0</inkml:trace>
  <inkml:trace contextRef="#ctx0" brushRef="#br0" timeOffset="6636.627">2347 1908 10506 0 0,'0'0'339'0'0,"0"0"85"0"0,0 0 376 0 0,0 0 415 0 0,0 0 245 0 0,0 0 39 0 0,0 0-141 0 0,0 0-271 0 0,0 0-251 0 0,-1 31-164 0 0,-2 144 366 0 0,32-44 1119 0 0,-2-30-1674 0 0,-26-96-451 0 0,-1 0-1 0 0,1 0 0 0 0,0 0 0 0 0,0 0 0 0 0,1 0 0 0 0,-1-1 0 0 0,1 1 0 0 0,0 0 1 0 0,0-1-1 0 0,1 0 0 0 0,-1 1 0 0 0,1-1 0 0 0,0 0 0 0 0,0 0 0 0 0,1 0 1 0 0,-1-1-1 0 0,1 1 0 0 0,0-1 0 0 0,0 0 0 0 0,0 0 0 0 0,0 0 0 0 0,0-1 1 0 0,1 1-1 0 0,-1-1 0 0 0,1 0 0 0 0,-1 0 0 0 0,1-1 0 0 0,0 1 0 0 0,4 0-31 0 0,5-1 101 0 0,0-1-1 0 0,0 0 1 0 0,0 0 0 0 0,0-2-1 0 0,-1 1 1 0 0,1-2-1 0 0,0 0 1 0 0,-1 0-1 0 0,0-2 1 0 0,9-3-101 0 0,64-46-320 0 0,-87 28-3805 0 0,-16 16-4500 0 0,13 9 5717 0 0,-5-3-6897 0 0</inkml:trace>
  <inkml:trace contextRef="#ctx0" brushRef="#br0" timeOffset="6885.946">2124 2254 4001 0 0,'0'0'4178'0'0,"0"0"-1739"0"0,0 0-501 0 0,0 0-95 0 0,0 0-269 0 0,0 0-297 0 0,0 0-171 0 0,32-4-118 0 0,101-15-161 0 0,-9-16 390 0 0,-97 23-1070 0 0,76-32-297 0 0,115-48-547 0 0,-73 34-9769 0 0,-115 46 244 0 0</inkml:trace>
  <inkml:trace contextRef="#ctx0" brushRef="#br0" timeOffset="7186.568">3542 1205 9922 0 0,'0'0'2429'0'0,"0"0"-316"0"0,0 0-400 0 0,0 0-288 0 0,0 0-232 0 0,0 0-161 0 0,0 0-119 0 0,0 0-138 0 0,0 0-140 0 0,0 0-100 0 0,0 0-95 0 0,0 0-87 0 0,37-18-57 0 0,118-56-69 0 0,-10 19 219 0 0,46-14-1125 0 0,-186 66 892 0 0,21-8-3749 0 0,-22 7-1849 0 0,-16 6-3288 0 0,6 1 2286 0 0</inkml:trace>
  <inkml:trace contextRef="#ctx0" brushRef="#br0" timeOffset="7432.343">3586 1459 3521 0 0,'0'0'2423'0'0,"0"0"63"0"0,0 0-108 0 0,0 0-150 0 0,0 0-283 0 0,0 0-418 0 0,34-5-339 0 0,108-18-243 0 0,-33-15 246 0 0,50-37-290 0 0,-19 8-2934 0 0,-46 29-6842 0 0,-72 30-950 0 0</inkml:trace>
  <inkml:trace contextRef="#ctx0" brushRef="#br0" timeOffset="8754.016">4740 1293 464 0 0,'0'0'776'0'0,"0"0"144"0"0,0 0 423 0 0,0 0 486 0 0,0 0 319 0 0,0 0 22 0 0,0 0-183 0 0,0 0-310 0 0,36-22-360 0 0,115-72-278 0 0,-34 8 440 0 0,-74 52-1040 0 0,-1-2-1 0 0,-2-1 1 0 0,-1-2-1 0 0,-3-2 1 0 0,-1-1-1 0 0,28-46-438 0 0,-57 77 58 0 0,-1 1 0 0 0,0-1 0 0 0,-1-1-1 0 0,0 1 1 0 0,-1-1 0 0 0,0 1 0 0 0,-1-1-1 0 0,0 0 1 0 0,0-12-58 0 0,-1 20-20 0 0,-1 1 0 0 0,0 0 0 0 0,0-1 0 0 0,0 1 0 0 0,-1 0 0 0 0,1 0 0 0 0,-1-1 0 0 0,0 1 0 0 0,0 0 0 0 0,0 0-1 0 0,0-1 1 0 0,0 1 0 0 0,-1 0 0 0 0,1 1 0 0 0,-1-1 0 0 0,0 0 0 0 0,0 0 0 0 0,0 1 0 0 0,0-1 0 0 0,0 1 0 0 0,-1-1 0 0 0,1 1 0 0 0,-1 0-1 0 0,0 0 1 0 0,1 0 0 0 0,-1 0 0 0 0,0 1 0 0 0,0-1 0 0 0,0 1 0 0 0,0 0 0 0 0,-1 0 0 0 0,1 0 0 0 0,0 0 0 0 0,0 0 0 0 0,-1 1 0 0 0,1-1 0 0 0,-3 1 20 0 0,-3 0-117 0 0,0-1 0 0 0,0 2 0 0 0,1-1 0 0 0,-1 1 0 0 0,0 1 0 0 0,1 0 0 0 0,-1 0 0 0 0,1 0 0 0 0,-1 1 0 0 0,1 0 0 0 0,0 1 0 0 0,0 0 0 0 0,1 0 0 0 0,-1 1 0 0 0,1 0 0 0 0,0 0 0 0 0,0 1 0 0 0,0-1 0 0 0,1 1 0 0 0,-4 6 117 0 0,0-1-111 0 0,0 0 1 0 0,0 1-1 0 0,1 0 0 0 0,1 1 0 0 0,0 0 0 0 0,1 0 0 0 0,0 0 0 0 0,1 1 0 0 0,1 0 0 0 0,0 1 0 0 0,1-1 1 0 0,0 1-1 0 0,2 0 0 0 0,-1 0 0 0 0,2 0 0 0 0,0 0 0 0 0,1 0 0 0 0,0 0 0 0 0,2 11 111 0 0,0-20 39 0 0,0 0 1 0 0,0 0-1 0 0,0 0 0 0 0,1 0 0 0 0,0 0 0 0 0,0-1 1 0 0,1 1-1 0 0,0-1 0 0 0,-1 0 0 0 0,2 0 1 0 0,-1 0-1 0 0,1-1 0 0 0,-1 1 0 0 0,1-1 0 0 0,0 0 1 0 0,1-1-1 0 0,-1 1 0 0 0,1-1 0 0 0,-1 0 0 0 0,1 0 1 0 0,0-1-1 0 0,0 1 0 0 0,1-1 0 0 0,-1-1 0 0 0,3 1-39 0 0,6 1 195 0 0,-1 0-1 0 0,1-2 1 0 0,0 1-1 0 0,-1-2 1 0 0,1 0-1 0 0,0-1 1 0 0,-1 0-1 0 0,1-1 0 0 0,-1-1 1 0 0,13-4-195 0 0,27-13 404 0 0,-1-2 0 0 0,0-2 0 0 0,-2-2 0 0 0,-1-3 0 0 0,-2-2 0 0 0,12-11-404 0 0,-40 29 17 0 0,0-1 0 0 0,-1 0-1 0 0,-1-1 1 0 0,0-1-1 0 0,-2-1 1 0 0,1 0-1 0 0,-2-2 1 0 0,-1 1 0 0 0,0-2-1 0 0,-1 0 1 0 0,-1 0-1 0 0,-1-1 1 0 0,-1-1-1 0 0,0 0-16 0 0,-10 21-27 0 0,1 0 0 0 0,0 0 0 0 0,0 0-1 0 0,-1 0 1 0 0,1 0 0 0 0,0 0-1 0 0,-1 0 1 0 0,1 0 0 0 0,-1 0-1 0 0,1 0 1 0 0,-1 0 0 0 0,0-1-1 0 0,1 1 1 0 0,-1 0 0 0 0,0 0 0 0 0,0 0-1 0 0,0-1 1 0 0,0 1 0 0 0,0 0-1 0 0,0 0 1 0 0,0 0 0 0 0,0-1-1 0 0,-1 1 1 0 0,1 0 0 0 0,0 0-1 0 0,-1 0 1 0 0,1 0 0 0 0,-1-1 0 0 0,1 1-1 0 0,-1 0 1 0 0,0 0 0 0 0,1 0-1 0 0,-1 0 1 0 0,0 0 0 0 0,0 0-1 0 0,0 1 1 0 0,1-1 0 0 0,-1 0-1 0 0,0 0 1 0 0,0 1 0 0 0,0-1 0 0 0,0 0-1 0 0,-1 1 1 0 0,1-1 0 0 0,0 1-1 0 0,0-1 1 0 0,0 1 0 0 0,0 0-1 0 0,0-1 1 0 0,-1 1 0 0 0,1 0 0 0 0,0 0-1 0 0,0 0 1 0 0,-1 0 0 0 0,1 0-1 0 0,0 0 1 0 0,0 0 0 0 0,0 0-1 0 0,-1 1 28 0 0,-4 3-80 0 0,1 0 0 0 0,-1 0-1 0 0,1 0 1 0 0,0 1 0 0 0,0 0-1 0 0,1 0 1 0 0,-1 0-1 0 0,1 1 1 0 0,0-1 0 0 0,1 1-1 0 0,-1 0 1 0 0,1 0 0 0 0,1 1-1 0 0,-1-1 1 0 0,-1 6 80 0 0,2-8-23 0 0,-3 9-11 0 0,0 0 0 0 0,0 0 0 0 0,1 1-1 0 0,1-1 1 0 0,1 1 0 0 0,-1 0 0 0 0,2-1-1 0 0,0 1 1 0 0,1 13 34 0 0,0-22 32 0 0,1 0 0 0 0,0 0 1 0 0,-1 0-1 0 0,2 0 0 0 0,-1 0 0 0 0,0 0 0 0 0,1-1 0 0 0,0 1 0 0 0,0-1 0 0 0,0 1 0 0 0,1-1 0 0 0,0 0 0 0 0,0 1 1 0 0,0-2-1 0 0,0 1 0 0 0,0 0 0 0 0,1 0 0 0 0,-1-1 0 0 0,1 0 0 0 0,0 0 0 0 0,0 0 0 0 0,1 0 0 0 0,-1-1 1 0 0,0 1-1 0 0,1-1 0 0 0,-1 0 0 0 0,1-1 0 0 0,4 2-32 0 0,6 0 180 0 0,1 0 0 0 0,-1-1 0 0 0,1-1 1 0 0,-1 0-1 0 0,1-1 0 0 0,0-1 0 0 0,-1 0 0 0 0,1-1 0 0 0,-1-1 0 0 0,0 0 0 0 0,0-1 1 0 0,0-1-1 0 0,0 0 0 0 0,-1-1 0 0 0,9-5-180 0 0,17-10 419 0 0,-1-1 0 0 0,-1-3 0 0 0,-1-1 0 0 0,25-24-419 0 0,-38 32 35 0 0,-1-2 1 0 0,0 0-1 0 0,-2-1 0 0 0,0-2 0 0 0,-2 0 0 0 0,-1-1 1 0 0,0 0-1 0 0,-2-2 0 0 0,-1 0 0 0 0,-1-1 0 0 0,-1 0 0 0 0,-1-1 1 0 0,5-22-36 0 0,-15 45-17 0 0,0 0 0 0 0,0 0 1 0 0,-1 0-1 0 0,0 0 0 0 0,0 0 1 0 0,0 0-1 0 0,-1 0 0 0 0,0-1 1 0 0,0 1-1 0 0,0 0 0 0 0,0 0 1 0 0,-1 0-1 0 0,0 0 0 0 0,0 0 1 0 0,0 0-1 0 0,-1 0 0 0 0,0 0 1 0 0,0 0-1 0 0,0 0 0 0 0,0 1 1 0 0,-1-1-1 0 0,0 1 0 0 0,0 0 1 0 0,0-1-1 0 0,0 2 0 0 0,-1-1 1 0 0,1 0-1 0 0,-1 1 0 0 0,0-1 1 0 0,0 1-1 0 0,-1 0 0 0 0,1 0 1 0 0,-1 1-1 0 0,1-1 0 0 0,-1 1 1 0 0,0 0-1 0 0,0 0 0 0 0,0 1 1 0 0,0 0-1 0 0,0-1 0 0 0,0 2 1 0 0,-4-2 15 0 0,1 5-14 0 0,0 0 0 0 0,0 1 0 0 0,1 0-1 0 0,-1 0 1 0 0,1 0 0 0 0,0 1 0 0 0,0 0-1 0 0,0 0 1 0 0,1 1 0 0 0,0 0 0 0 0,0 0-1 0 0,0 1 1 0 0,1-1 0 0 0,0 1 0 0 0,0 0-1 0 0,0 1 1 0 0,1-1 0 0 0,1 1 0 0 0,-1 0-1 0 0,1 0 1 0 0,0 0 0 0 0,1 0 0 0 0,-1 3 15 0 0,0 0-5 0 0,0-1 0 0 0,0 1 1 0 0,1 0-1 0 0,0 0 0 0 0,1-1 1 0 0,0 1-1 0 0,1 0 0 0 0,0 0 1 0 0,1 0-1 0 0,0 0 0 0 0,0 0 1 0 0,1 0-1 0 0,1 0 0 0 0,0-1 1 0 0,1 1-1 0 0,-1-1 0 0 0,2 0 1 0 0,0 0-1 0 0,0-1 0 0 0,1 1 1 0 0,0-1-1 0 0,0 0 0 0 0,1-1 1 0 0,0 1-1 0 0,1-1 0 0 0,0-1 1 0 0,0 1-1 0 0,0-2 0 0 0,1 1 1 0 0,3 1 4 0 0,3 1-37 0 0,0-2 1 0 0,1 1-1 0 0,0-2 1 0 0,0 0-1 0 0,1-1 1 0 0,-1-1-1 0 0,1 0 1 0 0,0-1-1 0 0,13 0 37 0 0,95 2-4050 0 0,-94-7 492 0 0,1-3-4227 0 0,-13 1 1418 0 0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49.1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1049 5177 0 0,'0'0'275'0'0,"0"0"-155"0"0,0 0 12 0 0,0 0 344 0 0,0 0 380 0 0,0 0 244 0 0,0 0 67 0 0,0 0-21 0 0,36-6-85 0 0,111-21-83 0 0,-35-13 621 0 0,-63 8-1047 0 0,-2-2 0 0 0,-1-2 1 0 0,-2-2-1 0 0,-1-1 0 0 0,-2-3 0 0 0,-2-1 1 0 0,-2-2-1 0 0,-2-2 0 0 0,14-27-552 0 0,-20 36 100 0 0,61-90 142 0 0,110-133 478 0 0,-191 250-713 0 0,0 0 1 0 0,1 1-1 0 0,0 1 0 0 0,1 0 0 0 0,0 0 1 0 0,0 1-1 0 0,1 0 0 0 0,0 1 1 0 0,0 0-1 0 0,1 1 0 0 0,0 1 0 0 0,0 0 1 0 0,0 0-1 0 0,0 1 0 0 0,12-1-7 0 0,-19 8 22 0 0,-1 0 0 0 0,0 0 0 0 0,0 0 0 0 0,0 1 0 0 0,-1 0 0 0 0,1-1 0 0 0,-1 2 0 0 0,0-1 0 0 0,0 1 0 0 0,0-1 0 0 0,-1 1 0 0 0,1 0 0 0 0,-1 0 0 0 0,-1 0 0 0 0,1 1 0 0 0,-1-1 0 0 0,1 1 0 0 0,-2 0 0 0 0,1-1 0 0 0,-1 1 0 0 0,1 0 0 0 0,-2 0 0 0 0,1 0 0 0 0,-1 0 0 0 0,1 0 0 0 0,-2 2-22 0 0,1-7 7 0 0,8 41 124 0 0,-3 1 0 0 0,-1 0-1 0 0,-3 0 1 0 0,-1 0 0 0 0,-2 0-1 0 0,-2-1 1 0 0,-1 1 0 0 0,-3-1-1 0 0,-2 0 1 0 0,-1 0 0 0 0,-2-1-1 0 0,-2-1 1 0 0,-1 0 0 0 0,-3-1 0 0 0,-1-1-1 0 0,-1-1 1 0 0,-3-1 0 0 0,-9 11-131 0 0,24-36 17 0 0,0 0 1 0 0,0-1 0 0 0,-1 0 0 0 0,0 0 0 0 0,-1-1 0 0 0,1-1-1 0 0,-2 0 1 0 0,0 0 0 0 0,0-1 0 0 0,0-1 0 0 0,0 0-1 0 0,-1 0 1 0 0,0-1 0 0 0,-1-1 0 0 0,1 0 0 0 0,-1-1 0 0 0,1-1-1 0 0,-1 0 1 0 0,0 0 0 0 0,0-2 0 0 0,0 1 0 0 0,-3-2-18 0 0,11-3-99 0 0,-1 1 1 0 0,1-1 0 0 0,1 0 0 0 0,-1-1-1 0 0,1 1 1 0 0,-1-1 0 0 0,1 0-1 0 0,0-1 1 0 0,1 1 0 0 0,0-1-1 0 0,0 0 1 0 0,0 0 0 0 0,0 0 0 0 0,1-1-1 0 0,0 1 1 0 0,0-1 0 0 0,1 0-1 0 0,0 1 1 0 0,0-1 0 0 0,1 0 0 0 0,-1 0-1 0 0,2-1 1 0 0,-1 1 0 0 0,1 0-1 0 0,0 0 1 0 0,0 0 0 0 0,2-5 98 0 0,7-94-3668 0 0,12 39-6332 0 0,-17 51 2770 0 0</inkml:trace>
  <inkml:trace contextRef="#ctx0" brushRef="#br0" timeOffset="341.419">1812 258 8914 0 0,'0'0'1492'0'0,"0"0"-256"0"0,0 0-121 0 0,0 0-12 0 0,0 0-48 0 0,0 0-115 0 0,0 0-91 0 0,-25 32-120 0 0,-80 105-143 0 0,43-26 260 0 0,57-101-789 0 0,0 1 0 0 0,2 0 0 0 0,-1 0-1 0 0,1 0 1 0 0,1 1 0 0 0,0-1 0 0 0,0 1-1 0 0,1 0 1 0 0,1-1 0 0 0,0 1 0 0 0,0 0 0 0 0,1-1-1 0 0,1 1 1 0 0,0-1 0 0 0,0 1 0 0 0,1-1-1 0 0,1 0 1 0 0,0 0 0 0 0,0 0 0 0 0,1-1-1 0 0,1 1 1 0 0,0-1 0 0 0,1 1-57 0 0,0-3 99 0 0,1-1 0 0 0,-1-1-1 0 0,1 1 1 0 0,1-1 0 0 0,-1-1 0 0 0,1 1 0 0 0,0-2 0 0 0,0 1 0 0 0,1-1-1 0 0,-1 0 1 0 0,1-1 0 0 0,0 0 0 0 0,0-1 0 0 0,0 0 0 0 0,0-1-1 0 0,0 0 1 0 0,0 0 0 0 0,0-1 0 0 0,1 0 0 0 0,-1-1 0 0 0,0 0-1 0 0,0-1 1 0 0,0 0 0 0 0,0 0 0 0 0,3-2-99 0 0,8-3 228 0 0,0 0-1 0 0,-1-1 1 0 0,0-2 0 0 0,0 0-1 0 0,-1-1 1 0 0,0 0 0 0 0,-1-2 0 0 0,0 0-1 0 0,-1-2 1 0 0,-1 1 0 0 0,6-8-228 0 0,-12 13 34 0 0,0 0-1 0 0,-1-2 1 0 0,0 1 0 0 0,-1-1 0 0 0,0 0 0 0 0,0-1 0 0 0,-1 0-1 0 0,-1 0 1 0 0,0 0 0 0 0,0-1 0 0 0,-2 0 0 0 0,1 0 0 0 0,-2 0 0 0 0,0-1-1 0 0,0 1 1 0 0,-1-1 0 0 0,-1 0 0 0 0,0 0 0 0 0,-1 1 0 0 0,-1-1-1 0 0,0 0 1 0 0,0 0 0 0 0,-2 1 0 0 0,1-1 0 0 0,-2 1 0 0 0,0 0 0 0 0,-1 0-1 0 0,0 0 1 0 0,-5-9-34 0 0,3 11-136 0 0,-1 1 1 0 0,0-1-1 0 0,-1 1 0 0 0,1 0 0 0 0,-2 1 0 0 0,0 0 0 0 0,0 1 1 0 0,0 0-1 0 0,-1 0 0 0 0,0 1 0 0 0,-1 1 0 0 0,0 0 0 0 0,0 0 0 0 0,0 1 1 0 0,0 1-1 0 0,-1 0 0 0 0,0 0 0 0 0,0 2 0 0 0,-4-1 136 0 0,8 2-889 0 0,0 1-1 0 0,-1 0 1 0 0,1 0-1 0 0,0 1 1 0 0,0 1-1 0 0,0 0 1 0 0,-1 0-1 0 0,2 0 1 0 0,-1 1-1 0 0,0 0 1 0 0,-4 3 889 0 0,-6 5-11322 0 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58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883 542 0 0 0,'0'0'864'0'0,"0"0"426"0"0,0 0-17 0 0,0 0-216 0 0,0 0-264 0 0,0 0-245 0 0,0 0-149 0 0,0 0-43 0 0,-4 15 1302 0 0,-106 225 4398 0 0,73-172-5578 0 0,-4-2 1 0 0,-2-1-1 0 0,-2-3 0 0 0,-11 6-478 0 0,25-33 91 0 0,-2-2 0 0 0,-1-2 0 0 0,-2-1 0 0 0,0-1 0 0 0,-3-3 0 0 0,-27 15-91 0 0,54-33 92 0 0,-1-1 0 0 0,0 0-1 0 0,0-1 1 0 0,-1 0 0 0 0,0-1 0 0 0,0-1 0 0 0,0 0-1 0 0,-1-1 1 0 0,1-1 0 0 0,-1 0 0 0 0,1-1 0 0 0,-1 0-1 0 0,-13-2-90 0 0,24 0 35 0 0,1 0 0 0 0,-1 0 0 0 0,1-1 0 0 0,-1 1 0 0 0,1-1 0 0 0,0 0 0 0 0,0 0 0 0 0,0 0 0 0 0,0 0 0 0 0,0-1 0 0 0,1 1 0 0 0,-1-1 0 0 0,1 1 0 0 0,-1-1 0 0 0,1 0 0 0 0,0 0 0 0 0,0 0 0 0 0,0 0 0 0 0,0-1 0 0 0,1 1 0 0 0,-1 0 0 0 0,1-1 0 0 0,0 1 0 0 0,0-1 0 0 0,0 0 0 0 0,1 1 0 0 0,-1-4-36 0 0,2-99 228 0 0,8 76-186 0 0,1 0 1 0 0,2 1 0 0 0,0 0-1 0 0,2 1 1 0 0,1 0-1 0 0,6-6-42 0 0,-17 28 2 0 0,8-15 38 0 0,1 1-1 0 0,1 0 1 0 0,1 1-1 0 0,0 0 1 0 0,2 1-1 0 0,0 1 0 0 0,1 1 1 0 0,0 0-1 0 0,2 2 1 0 0,6-5-40 0 0,-12 14 39 0 0,0 1 1 0 0,0 0-1 0 0,0 1 1 0 0,1 0-1 0 0,-1 1 0 0 0,1 1 1 0 0,0 0-1 0 0,-1 1 1 0 0,1 1-1 0 0,-1 0 0 0 0,7 2-39 0 0,-2 1 156 0 0,0 2 0 0 0,0 0 0 0 0,0 1-1 0 0,-1 0 1 0 0,0 2 0 0 0,-1 0 0 0 0,0 1 0 0 0,0 1-1 0 0,-1 1 1 0 0,9 8-156 0 0,-23-19 17 0 0,25 21 320 0 0,0 1-1 0 0,-2 1 0 0 0,-1 2 1 0 0,-1 0-1 0 0,7 12-336 0 0,91 124 1390 0 0,-86-126-886 0 0,-26-39-3166 0 0,-5-8-1843 0 0,10-3-5635 0 0,-7 9 2064 0 0</inkml:trace>
  <inkml:trace contextRef="#ctx0" brushRef="#br0" timeOffset="579.663">1513 796 0 0 0,'0'0'309'0'0,"0"0"934"0"0,0 0 328 0 0,0 0 179 0 0,0 0 136 0 0,0 0 30 0 0,0 0-78 0 0,0 0-160 0 0,0 0-251 0 0,0 0-275 0 0,0 0-219 0 0,0 0-187 0 0,0 0-78 0 0,5 7 3300 0 0,20 1-2458 0 0,217-15 1777 0 0,1-30-2395 0 0,-217 36-824 0 0,-17 2-2335 0 0,-9-1 1585 0 0,0 0-118 0 0,0 0-170 0 0,0 0-165 0 0,-2 1-3591 0 0,-11 10 361 0 0,9-9-276 0 0,-1 2-2615 0 0</inkml:trace>
  <inkml:trace contextRef="#ctx0" brushRef="#br0" timeOffset="852.571">1575 1065 9426 0 0,'0'0'1563'0'0,"0"0"-201"0"0,0 0-117 0 0,0 0 18 0 0,0 0-3 0 0,0 0-57 0 0,0 0-66 0 0,0 0-96 0 0,0 0-105 0 0,0 0-131 0 0,0 0-123 0 0,0 0-99 0 0,0 0-67 0 0,27 1-44 0 0,135 5 346 0 0,39-24 567 0 0,-92 7-2234 0 0,-72 11-3036 0 0,-1 0-5203 0 0,-28 0 6198 0 0,0 0-6095 0 0</inkml:trace>
  <inkml:trace contextRef="#ctx0" brushRef="#br0" timeOffset="5202.621">2776 822 0 0 0,'-2'0'0'0'0,"2"3"0"0"0</inkml:trace>
  <inkml:trace contextRef="#ctx0" brushRef="#br0" timeOffset="6734.898">2282 1297 0 0 0,'0'0'685'0'0,"3"-6"124"0"0,13-24 944 0 0,11 15 4850 0 0,-16 11-5171 0 0,104-68 4484 0 0,30-69-3146 0 0,-117 108-2507 0 0,-2-1-1 0 0,-1-1 1 0 0,-2-1-1 0 0,-1-1 1 0 0,-1-1-1 0 0,-2-4-262 0 0,-1-53 255 0 0,-49 92-1435 0 0,20 13 1136 0 0,0 0 1 0 0,0 0-1 0 0,1 1 1 0 0,1 0-1 0 0,0 1 1 0 0,0 0-1 0 0,1 0 1 0 0,1 1 0 0 0,0 0-1 0 0,1 0 1 0 0,0 0-1 0 0,1 1 1 0 0,1 0-1 0 0,0 0 1 0 0,0 1-1 0 0,2-1 1 0 0,0 1-1 0 0,0-1 1 0 0,2 1-1 0 0,0 0 1 0 0,0 0 0 0 0,2 1 43 0 0,-2-9 44 0 0,1 0 0 0 0,0-1 1 0 0,0 1-1 0 0,0 0 0 0 0,1-1 0 0 0,0 1 1 0 0,1-1-1 0 0,-1 0 0 0 0,1 0 1 0 0,1 0-1 0 0,-1 0 0 0 0,1 0 1 0 0,0-1-1 0 0,0 1 0 0 0,0-1 1 0 0,1 0-1 0 0,0 0 0 0 0,0-1 1 0 0,0 0-1 0 0,1 0 0 0 0,-1 0 1 0 0,1 0-1 0 0,0-1 0 0 0,0 0 1 0 0,0 0-1 0 0,1 0 0 0 0,-1-1 1 0 0,0 0-1 0 0,1-1 0 0 0,0 1 1 0 0,-1-1-1 0 0,1 0 0 0 0,0-1 1 0 0,5 0-45 0 0,9 1 136 0 0,-1-1 1 0 0,1-1-1 0 0,-1-1 1 0 0,1-1 0 0 0,-1 0-1 0 0,0-2 1 0 0,0 0-1 0 0,-1-1 1 0 0,4-3-137 0 0,0 0 76 0 0,0-2-1 0 0,0-1 1 0 0,-2 0 0 0 0,1-2-1 0 0,-1 0 1 0 0,-1-2 0 0 0,-1 0-1 0 0,0-1 1 0 0,-1-1-1 0 0,-1 0 1 0 0,-1-1 0 0 0,-1-1-1 0 0,0-1 1 0 0,6-13-76 0 0,-19 32-44 0 0,-1 0 0 0 0,1 0 0 0 0,0 0 0 0 0,-1-1 0 0 0,0 1 0 0 0,1-1 1 0 0,-1 1-1 0 0,0-1 0 0 0,0 0 0 0 0,0 1 0 0 0,-1-1 0 0 0,1 0 0 0 0,-1 1 0 0 0,0-1 0 0 0,1 0 0 0 0,-1 0 0 0 0,0 1 0 0 0,0-1 0 0 0,-1 0 0 0 0,1 0 1 0 0,-1 1-1 0 0,1-1 0 0 0,-1 0 0 0 0,0 1 0 0 0,0-1 0 0 0,0 0 0 0 0,0 1 0 0 0,-1-1 0 0 0,1 1 0 0 0,-1 0 0 0 0,1 0 0 0 0,-1-1 0 0 0,0 1 1 0 0,0 0-1 0 0,0 0 0 0 0,0 0 0 0 0,0 1 0 0 0,0-1 0 0 0,0 1 0 0 0,-1-1 0 0 0,1 1 0 0 0,-1-1 0 0 0,1 1 0 0 0,-1 0 0 0 0,1 0 0 0 0,-1 1 0 0 0,0-1 1 0 0,-1 0 43 0 0,-6 4-71 0 0,0 1-1 0 0,0-1 1 0 0,1 2 0 0 0,-1-1 0 0 0,1 1 0 0 0,0 1 0 0 0,0 0 0 0 0,1 0 0 0 0,0 1 0 0 0,0 0 0 0 0,1 0 0 0 0,-1 1 0 0 0,2-1 0 0 0,-1 2 0 0 0,1-1 0 0 0,0 1 0 0 0,1 0 0 0 0,0 0 0 0 0,0 0-1 0 0,1 1 1 0 0,1 0 0 0 0,-1 0 0 0 0,1 0 0 0 0,1 0 0 0 0,-1 4 71 0 0,1-6 23 0 0,-1 0 0 0 0,1 0 0 0 0,0 0 0 0 0,1 0 0 0 0,0 0 0 0 0,0 0 0 0 0,1 1 0 0 0,0-1 0 0 0,1 0 0 0 0,-1 0 0 0 0,1 0 0 0 0,1 0 0 0 0,0 0 0 0 0,0 0 0 0 0,1 0 0 0 0,-1 0 0 0 0,2-1 0 0 0,-1 1 0 0 0,1-1 0 0 0,0 0 0 0 0,1 0 0 0 0,3 4-23 0 0,1-4 106 0 0,0-1 1 0 0,0 0-1 0 0,1-1 1 0 0,-1 0-1 0 0,1 0 1 0 0,0-1 0 0 0,1 0-1 0 0,-1-1 1 0 0,1 0-1 0 0,0-1 1 0 0,-1 0-1 0 0,1-1 1 0 0,0 0 0 0 0,0-1-1 0 0,0 0 1 0 0,0 0-1 0 0,6-2-106 0 0,-15 2 9 0 0,22-4 86 0 0,0-1 0 0 0,-1-1 0 0 0,1-1 1 0 0,-2-1-1 0 0,1-1 0 0 0,-1-1 0 0 0,0-1 0 0 0,-1-1 0 0 0,-1 0 0 0 0,0-2 0 0 0,0 0 1 0 0,12-14-96 0 0,-15 18-38 0 0,-2-1 0 0 0,0 0 0 0 0,0-1 0 0 0,-1-1 0 0 0,0 0 0 0 0,-2-1 0 0 0,1-1 0 0 0,-2 0 0 0 0,0 0 1 0 0,0-1-1 0 0,-2 0 0 0 0,0-1 0 0 0,-1 0 0 0 0,0-1 0 0 0,-2 0 0 0 0,0 0 0 0 0,-1 0 0 0 0,0 0 0 0 0,-2-3 38 0 0,-3 19-42 0 0,0-1-1 0 0,0 0 0 0 0,-1 1 1 0 0,1-1-1 0 0,-1 0 0 0 0,1 1 1 0 0,-1-1-1 0 0,0 1 0 0 0,0-1 1 0 0,0 1-1 0 0,-1-1 0 0 0,1 1 1 0 0,-1 0-1 0 0,1 0 0 0 0,-1-1 1 0 0,0 1-1 0 0,1 0 0 0 0,-1 1 1 0 0,0-1-1 0 0,0 0 0 0 0,-1 0 1 0 0,1 1-1 0 0,0 0 0 0 0,-1-1 1 0 0,1 1-1 0 0,0 0 0 0 0,-1 0 1 0 0,1 0-1 0 0,-1 0 0 0 0,0 1 1 0 0,1-1-1 0 0,-1 1 0 0 0,0-1 1 0 0,-2 1 42 0 0,-1-1-24 0 0,0 1 0 0 0,0 0 0 0 0,0 0 0 0 0,0 0 0 0 0,0 1 0 0 0,0 0 0 0 0,0 0 0 0 0,0 1 0 0 0,1-1 0 0 0,-1 1 0 0 0,0 1 0 0 0,1-1 1 0 0,-1 1-1 0 0,1 0 0 0 0,-4 2 24 0 0,0 2 37 0 0,1-1-1 0 0,-1 2 1 0 0,1-1 0 0 0,1 1 0 0 0,-1 0 0 0 0,1 1 0 0 0,1 0-1 0 0,0 0 1 0 0,0 0 0 0 0,1 1 0 0 0,0 0 0 0 0,0 0 0 0 0,1 0-1 0 0,1 0 1 0 0,-1 1 0 0 0,2-1 0 0 0,0 1 0 0 0,0 0-1 0 0,1 0 1 0 0,0 0 0 0 0,0 0 0 0 0,2 0 0 0 0,-1 0 0 0 0,1 0-1 0 0,1 0 1 0 0,0-1 0 0 0,1 1 0 0 0,0 0 0 0 0,0-1 0 0 0,1 0-1 0 0,0 0 1 0 0,1 0 0 0 0,0 0 0 0 0,6 7-37 0 0,-2-7 74 0 0,1 0 0 0 0,1 0-1 0 0,0-1 1 0 0,0 0 0 0 0,1-1 0 0 0,0 0 0 0 0,0-1 0 0 0,1-1 0 0 0,0 0-1 0 0,0 0 1 0 0,0-1 0 0 0,1-1 0 0 0,-1 0 0 0 0,9 0-74 0 0,-5-1-377 0 0,0 0 1 0 0,0-1-1 0 0,0-1 1 0 0,0-1-1 0 0,0 0 1 0 0,1-2-1 0 0,7-1 377 0 0,-3-2-2961 0 0,-10 0-2278 0 0,-3 0-5777 0 0</inkml:trace>
  <inkml:trace contextRef="#ctx0" brushRef="#br0" timeOffset="7370.86">4443 494 0 0 0,'0'0'1043'0'0,"0"0"121"0"0,0 0 92 0 0,0 0 47 0 0,0 0 11 0 0,0 0-82 0 0,0 0-113 0 0,0 0-153 0 0,-32 14-170 0 0,-101 43-152 0 0,68-11 142 0 0,56-35-596 0 0,4-5-76 0 0,-2 1 45 0 0,0-1 0 0 0,1 2 0 0 0,0-1 0 0 0,0 0-1 0 0,0 1 1 0 0,1 0 0 0 0,0 1 0 0 0,1-1 0 0 0,0 1-1 0 0,0-1 1 0 0,1 1 0 0 0,0 1 0 0 0,0-1 0 0 0,1 0-1 0 0,0 1 1 0 0,1-1 0 0 0,0 1 0 0 0,1 7-159 0 0,2-12 170 0 0,1-1 1 0 0,0 1 0 0 0,0-1-1 0 0,1 1 1 0 0,-1-1-1 0 0,1 0 1 0 0,0 0-1 0 0,0-1 1 0 0,0 1 0 0 0,1-1-1 0 0,-1 0 1 0 0,1 0-1 0 0,0-1 1 0 0,0 1-1 0 0,0-1 1 0 0,0 0 0 0 0,0 0-1 0 0,0-1 1 0 0,0 0-1 0 0,1 1 1 0 0,-1-2-1 0 0,1 1 1 0 0,-1-1 0 0 0,0 0-1 0 0,1 0 1 0 0,-1 0-1 0 0,1-1 1 0 0,-1 1-1 0 0,0-1 1 0 0,1-1 0 0 0,2 0-171 0 0,19-8 285 0 0,0 0 0 0 0,-1-2 0 0 0,0-1 0 0 0,-1-1 0 0 0,0-1 0 0 0,-2-1 0 0 0,1-2 0 0 0,-2 0 0 0 0,-1-1 0 0 0,19-22-285 0 0,-12 15 86 0 0,-2-1 0 0 0,-1-1 0 0 0,-1-2 0 0 0,-1 0 1 0 0,10-22-87 0 0,-26 40-53 0 0,0 0 0 0 0,-1 0 0 0 0,0-1 1 0 0,-1 0-1 0 0,0 0 0 0 0,-1-1 0 0 0,-1 1 0 0 0,0-1 1 0 0,-1 0-1 0 0,0 0 0 0 0,-1 0 0 0 0,-1 1 1 0 0,0-1-1 0 0,-1 0 0 0 0,0 0 0 0 0,-3-10 53 0 0,2 17-66 0 0,0-1 0 0 0,-1 0 1 0 0,0 1-1 0 0,0 0 0 0 0,0-1 0 0 0,-1 1 0 0 0,0 1 0 0 0,-1-1 0 0 0,1 0 1 0 0,-1 1-1 0 0,-1 0 0 0 0,1 0 0 0 0,-1 1 0 0 0,0 0 0 0 0,0 0 1 0 0,-1 0-1 0 0,1 0 0 0 0,-1 1 0 0 0,0 0 0 0 0,0 1 0 0 0,0 0 0 0 0,-1 0 1 0 0,1 0-1 0 0,-1 1 0 0 0,0 0 0 0 0,1 0 0 0 0,-1 1 0 0 0,0 0 0 0 0,0 1 1 0 0,0-1-1 0 0,0 2 0 0 0,0-1 0 0 0,0 1 0 0 0,0 0 0 0 0,0 1 1 0 0,0-1-1 0 0,-5 4 66 0 0,2 0 0 0 0,0 1 1 0 0,0 0 0 0 0,1 1 0 0 0,0 1-1 0 0,0 0 1 0 0,1 0 0 0 0,0 0-1 0 0,0 1 1 0 0,1 1 0 0 0,0-1 0 0 0,1 1-1 0 0,0 1 1 0 0,1-1 0 0 0,0 1 0 0 0,0 0-1 0 0,1 1 1 0 0,1-1 0 0 0,0 1-1 0 0,0 0 1 0 0,1 0 0 0 0,1 0 0 0 0,-1 10-1 0 0,2-10 68 0 0,1-1 1 0 0,0 1-1 0 0,0 0 1 0 0,1-1-1 0 0,1 1 1 0 0,0-1-1 0 0,1 1 1 0 0,0-1-1 0 0,0 0 1 0 0,1 0-1 0 0,1 0 1 0 0,0-1-1 0 0,0 0 0 0 0,1 1-68 0 0,3 3 76 0 0,0-1-1 0 0,1 0 0 0 0,1 0 0 0 0,0-1 0 0 0,0 0 0 0 0,1-1 0 0 0,0 0 0 0 0,1-1 0 0 0,1 0 1 0 0,-1-1-1 0 0,2-1 0 0 0,-1 0 0 0 0,1-1 0 0 0,0 0 0 0 0,0-2 0 0 0,1 0 0 0 0,0 0 0 0 0,0-1 1 0 0,0-1-1 0 0,0-1 0 0 0,0 0 0 0 0,1-1 0 0 0,-1-1 0 0 0,1-1 0 0 0,3 0-75 0 0,65-31-1675 0 0,-60 14-1901 0 0,-2-1-4117 0 0,-15 11-2289 0 0</inkml:trace>
  <inkml:trace contextRef="#ctx0" brushRef="#br0" timeOffset="8271.487">4950 700 3385 0 0,'0'0'1596'0'0,"0"0"-204"0"0,0 0 289 0 0,0 0 391 0 0,0 0-3 0 0,0 0-217 0 0,0 0-261 0 0,0 0-264 0 0,0 0-227 0 0,0 0-174 0 0,0 0-165 0 0,0 0-123 0 0,0 0-86 0 0,25-10-51 0 0,77-34-53 0 0,-39 3 262 0 0,-34 18-601 0 0,-1-1 0 0 0,-2-1-1 0 0,0-1 1 0 0,-2-2 0 0 0,-1 0 0 0 0,-1-1 0 0 0,-2-2 0 0 0,3-6-109 0 0,-17 25-70 0 0,-1-1 0 0 0,-1 1 0 0 0,0-1 0 0 0,0 1 0 0 0,-2-1 0 0 0,1 0 0 0 0,-2 0 0 0 0,0 0 0 0 0,0 0 0 0 0,-2-6 70 0 0,1 17-32 0 0,0 1 1 0 0,-1 0-1 0 0,0-1 1 0 0,1 1-1 0 0,-1 0 1 0 0,0 0-1 0 0,0-1 1 0 0,0 1-1 0 0,1 0 1 0 0,-1 0-1 0 0,0 0 1 0 0,-1 0-1 0 0,1 0 1 0 0,0 0-1 0 0,0 1 1 0 0,0-1-1 0 0,0 0 1 0 0,-1 1-1 0 0,1-1 1 0 0,0 0-1 0 0,-1 1 1 0 0,1 0-1 0 0,0-1 1 0 0,-1 1-1 0 0,1 0 1 0 0,-1 0-1 0 0,1-1 1 0 0,0 1 0 0 0,-1 0-1 0 0,1 0 1 0 0,-1 1-1 0 0,1-1 1 0 0,-1 0-1 0 0,1 0 1 0 0,0 1-1 0 0,-1-1 1 0 0,1 1-1 0 0,0-1 1 0 0,-1 1-1 0 0,1 0 1 0 0,0-1-1 0 0,0 1 1 0 0,0 0-1 0 0,-1 0 1 0 0,1 0-1 0 0,0 0 1 0 0,0 0-1 0 0,0 0 1 0 0,0 0-1 0 0,1 0 1 0 0,-1 1 31 0 0,-13 10-1 0 0,1 1 0 0 0,1 1 0 0 0,1 0 0 0 0,0 0 0 0 0,0 2 0 0 0,2-1 0 0 0,0 1 1 0 0,1 0-1 0 0,0 1 0 0 0,1 0 0 0 0,1 0 0 0 0,1 1 0 0 0,0-1 0 0 0,2 1 0 0 0,0 0 0 0 0,0 0 0 0 0,2 1 0 0 0,0-1 1 0 0,2 2 0 0 0,-1-14 45 0 0,2 0 1 0 0,-1 0 0 0 0,1 0 0 0 0,-1 0-1 0 0,2-1 1 0 0,-1 1 0 0 0,1 0 0 0 0,-1-1 0 0 0,2 0-1 0 0,-1 1 1 0 0,0-1 0 0 0,1 0 0 0 0,0-1-1 0 0,0 1 1 0 0,1-1 0 0 0,-1 0 0 0 0,1 0 0 0 0,0 0-1 0 0,0-1 1 0 0,0 1 0 0 0,1-1 0 0 0,-1 0-1 0 0,1-1 1 0 0,-1 0 0 0 0,1 1 0 0 0,0-2 0 0 0,0 1-1 0 0,4 0-45 0 0,4 1 151 0 0,0-1-1 0 0,0-1 0 0 0,0 0 1 0 0,0 0-1 0 0,-1-2 0 0 0,1 0 1 0 0,0 0-1 0 0,0-1 0 0 0,0-1 1 0 0,0 0-1 0 0,-1-1 1 0 0,3-2-151 0 0,9-4-9 0 0,-1-2 0 0 0,-1 0 1 0 0,0-2-1 0 0,-1-1 1 0 0,0 0-1 0 0,-2-1 1 0 0,0-2-1 0 0,0 0 1 0 0,-2-1-1 0 0,0-1 1 0 0,-1 0-1 0 0,-1-2 1 0 0,-1 0-1 0 0,-2 0 0 0 0,0-1 1 0 0,-1-1-1 0 0,-1 0 1 0 0,-1-1-1 0 0,-1 0 1 0 0,2-14 8 0 0,-6-39-1098 0 0,-5 76 1065 0 0,0 1 0 0 0,0-1 0 0 0,0 1 0 0 0,0-1 0 0 0,0 1 0 0 0,0-1 0 0 0,-1 1 0 0 0,1-1 0 0 0,0 1 0 0 0,-1-1 0 0 0,0 1 0 0 0,1 0 0 0 0,-1-1 0 0 0,0 1 0 0 0,1 0 0 0 0,-1-1 0 0 0,0 1 0 0 0,0 0 0 0 0,0 0 0 0 0,0 0 0 0 0,0 0 0 0 0,-1 0 0 0 0,1 0 0 0 0,0 0 0 0 0,0 0 0 0 0,-1 0 0 0 0,1 1 0 0 0,0-1 0 0 0,-1 0 0 0 0,1 1 0 0 0,-1-1 0 0 0,1 1 0 0 0,-1 0 0 0 0,1-1 0 0 0,-1 1 0 0 0,1 0 0 0 0,-1 0 0 0 0,1 0 0 0 0,-1 0 0 0 0,1 0 0 0 0,-1 0 0 0 0,1 1 0 0 0,-1-1 0 0 0,1 0 0 0 0,-1 1 0 0 0,1-1 0 0 0,0 1 0 0 0,-1 0 0 0 0,1-1 33 0 0,-7 5-46 0 0,1 0-1 0 0,0 0 1 0 0,1 1 0 0 0,-1 0 0 0 0,1 0 0 0 0,0 0 0 0 0,1 1 0 0 0,-1 0 0 0 0,1 0 0 0 0,-3 6 46 0 0,4-6-1 0 0,-6 6 37 0 0,2 0-1 0 0,-1 0 0 0 0,2 1 1 0 0,0 0-1 0 0,0 0 0 0 0,2 0 1 0 0,0 1-1 0 0,0 0 1 0 0,1 0-1 0 0,1 1 0 0 0,1-1 1 0 0,0 1-1 0 0,0 9-35 0 0,4-19 63 0 0,-1 0-1 0 0,1 0 1 0 0,0 0-1 0 0,0 0 0 0 0,1 0 1 0 0,-1 0-1 0 0,1-1 1 0 0,1 1-1 0 0,-1-1 1 0 0,1 0-1 0 0,0 0 1 0 0,0 0-1 0 0,0-1 0 0 0,1 1 1 0 0,0-1-1 0 0,-1 0 1 0 0,2 0-1 0 0,-1-1 1 0 0,0 0-1 0 0,1 0 1 0 0,-1 0-1 0 0,1 0 0 0 0,0-1 1 0 0,0 0-1 0 0,0 0 1 0 0,0-1-1 0 0,0 1 1 0 0,1-1-1 0 0,-1-1 1 0 0,0 1-1 0 0,0-1 0 0 0,1 0 1 0 0,-1 0-1 0 0,0-1-62 0 0,19-3 84 0 0,0 0 0 0 0,0-2-1 0 0,-1-1 1 0 0,0-1-1 0 0,-1-1 1 0 0,0-1 0 0 0,0-1-1 0 0,-1-1 1 0 0,0-1-1 0 0,-1-1 1 0 0,-1 0 0 0 0,0-2-1 0 0,-1 0 1 0 0,-1-2-1 0 0,0 0 1 0 0,-2-1 0 0 0,0 0-1 0 0,-1-1 1 0 0,-1-1-84 0 0,-3 7-39 0 0,0-1 1 0 0,-2 0 0 0 0,0 0-1 0 0,-1-1 1 0 0,0 0-1 0 0,-1-1 1 0 0,-1 1 0 0 0,-1-1-1 0 0,0-1 1 0 0,-1 1 0 0 0,-1 0-1 0 0,-1-1 1 0 0,1-15 38 0 0,-5 32-10 0 0,1-1 0 0 0,0 1 1 0 0,0 0-1 0 0,-1 0 0 0 0,1-1 0 0 0,-1 1 0 0 0,1 0 1 0 0,-1 0-1 0 0,0 1 0 0 0,1-1 0 0 0,-1 0 1 0 0,0 0-1 0 0,0 1 0 0 0,1-1 0 0 0,-1 1 0 0 0,0-1 1 0 0,0 1-1 0 0,0 0 0 0 0,0 0 0 0 0,1 0 1 0 0,-1 0-1 0 0,0 0 0 0 0,0 0 0 0 0,0 1 0 0 0,0-1 1 0 0,1 0-1 0 0,-1 1 0 0 0,0 0 0 0 0,0-1 1 0 0,1 1-1 0 0,-1 0 0 0 0,0 0 0 0 0,1 0 0 0 0,-1 0 1 0 0,1 0-1 0 0,-1 0 0 0 0,1 0 0 0 0,-1 1 1 0 0,1-1-1 0 0,0 0 0 0 0,0 1 0 0 0,-1 0 10 0 0,-8 9-1 0 0,1 0 0 0 0,0 0 0 0 0,0 0-1 0 0,1 1 1 0 0,1 0 0 0 0,0 1 0 0 0,0 0 0 0 0,1 0-1 0 0,1 0 1 0 0,1 1 0 0 0,0 0 0 0 0,0 0 0 0 0,1 0-1 0 0,1 0 1 0 0,1 0 0 0 0,0 1 0 0 0,0-1 0 0 0,2 0-1 0 0,0 3 2 0 0,-1-11-1 0 0,1 1-1 0 0,1-1 0 0 0,-1 1 1 0 0,1-1-1 0 0,0 0 0 0 0,1 0 0 0 0,-1 0 1 0 0,1 0-1 0 0,0 0 0 0 0,1 0 1 0 0,0-1-1 0 0,-1 0 0 0 0,2 1 0 0 0,-1-2 1 0 0,1 1-1 0 0,-1 0 0 0 0,1-1 1 0 0,0 0-1 0 0,1 0 0 0 0,-1 0 0 0 0,1-1 1 0 0,2 2 1 0 0,138 49-107 0 0,-112-48-793 0 0,-1-2-1 0 0,1-1 0 0 0,-1-2 1 0 0,1-1-1 0 0,18-3 901 0 0,-16-6-3807 0 0,-16-3-5412 0 0,-16 8 2766 0 0</inkml:trace>
  <inkml:trace contextRef="#ctx0" brushRef="#br0" timeOffset="8556.383">4158 881 7898 0 0,'0'0'3556'0'0,"0"0"-2411"0"0,0 0-559 0 0,0 0 171 0 0,0 0 216 0 0,0 0 95 0 0,0 0-39 0 0,0 0-58 0 0,31 15-78 0 0,100 47-94 0 0,-122-58-693 0 0,1 0 1 0 0,-1-1-1 0 0,0 0 0 0 0,1-1 1 0 0,0 0-1 0 0,-1 0 1 0 0,1-1-1 0 0,0 0 1 0 0,0-1-1 0 0,3 0-106 0 0,12 0 237 0 0,125-3 1380 0 0,-1-7 0 0 0,121-24-1617 0 0,-39 4 455 0 0,129-7-255 0 0,140-17-448 0 0,-169 12-3006 0 0,-254 32 260 0 0,-28 6-2504 0 0,-12 0-5773 0 0</inkml:trace>
  <inkml:trace contextRef="#ctx0" brushRef="#br0" timeOffset="9367.297">5034 1345 5545 0 0,'0'0'1032'0'0,"0"0"-34"0"0,0 0-2 0 0,0 0 72 0 0,0 0 27 0 0,0 0-74 0 0,0 0-171 0 0,0 0-173 0 0,-35 0-152 0 0,-112 5-110 0 0,142-5-385 0 0,1 0 0 0 0,0 0 0 0 0,-1 0 0 0 0,1 0 1 0 0,-1 1-1 0 0,1-1 0 0 0,0 1 0 0 0,0 1 0 0 0,-1-1 1 0 0,1 0-1 0 0,0 1 0 0 0,0 0 0 0 0,0 0 0 0 0,0 0 0 0 0,1 1 1 0 0,-1-1-1 0 0,1 1 0 0 0,-1 0-30 0 0,-8 7 105 0 0,-9 6-45 0 0,2 0 1 0 0,-1 1 0 0 0,2 1-1 0 0,1 1 1 0 0,0 0-1 0 0,1 2 1 0 0,1 0 0 0 0,1 0-1 0 0,1 1 1 0 0,1 1-1 0 0,1 0 1 0 0,1 1-1 0 0,1 0 1 0 0,-2 12-61 0 0,8-29 65 0 0,1-1-1 0 0,0 0 1 0 0,1 1-1 0 0,0-1 1 0 0,0 1-1 0 0,0 0 1 0 0,1-1-1 0 0,0 1 1 0 0,0 0-1 0 0,1-1 1 0 0,-1 1-1 0 0,1-1 1 0 0,1 1-1 0 0,-1-1 1 0 0,1 1-1 0 0,1-1 1 0 0,-1 0-1 0 0,1 0 1 0 0,0 0-1 0 0,0 0 1 0 0,1 0-1 0 0,0-1 1 0 0,0 0-1 0 0,0 0 1 0 0,0 0-1 0 0,1 0 1 0 0,0 0-1 0 0,0-1 1 0 0,0 0-1 0 0,1 0-64 0 0,7 2 248 0 0,0-2 1 0 0,1 0-1 0 0,-1 0 0 0 0,1-1 1 0 0,0-1-1 0 0,-1 0 0 0 0,1-1 0 0 0,0-1 1 0 0,0 0-1 0 0,0-1 0 0 0,13-2-248 0 0,4-2 232 0 0,-1-3-1 0 0,1 0 1 0 0,-1-2-1 0 0,-1-1 0 0 0,0-1 1 0 0,0-2-1 0 0,26-17-231 0 0,-41 24 49 0 0,22-12 21 0 0,0-1 1 0 0,0-1-1 0 0,-2-2 1 0 0,-1-1 0 0 0,-1-2-1 0 0,-2-2 1 0 0,0 0-1 0 0,-2-2 1 0 0,-1-1 0 0 0,-1-1-1 0 0,-2-1 1 0 0,-1-2-1 0 0,-2 0 1 0 0,3-10-71 0 0,-18 34-63 0 0,-2-1 0 0 0,1 1 0 0 0,-1-1 0 0 0,-1 0 0 0 0,0 0 0 0 0,-1-1 0 0 0,0 1 1 0 0,-1 0-1 0 0,-1-1 0 0 0,0 1 0 0 0,0-1 0 0 0,-1 1 0 0 0,-1 0 0 0 0,0-1 0 0 0,0 1 0 0 0,-2 0 0 0 0,1 0 0 0 0,-1 1 0 0 0,-1-1 0 0 0,0 1 0 0 0,-1 0 1 0 0,0 0-1 0 0,-1 0 0 0 0,0 1 0 0 0,0 0 0 0 0,-1 1 0 0 0,-6-6 63 0 0,9 10-17 0 0,0 1 0 0 0,0 1 1 0 0,-1-1-1 0 0,1 1 0 0 0,-1 0 0 0 0,1 0 0 0 0,-1 1 1 0 0,0 0-1 0 0,0 0 0 0 0,0 0 0 0 0,-1 0 0 0 0,1 1 1 0 0,0 0-1 0 0,0 1 0 0 0,-1-1 0 0 0,1 1 1 0 0,0 1-1 0 0,-1-1 0 0 0,1 1 0 0 0,0 0 0 0 0,0 0 1 0 0,-1 1-1 0 0,1 0 0 0 0,0 0 0 0 0,0 0 0 0 0,0 1 17 0 0,-7 3 9 0 0,1 0-1 0 0,0 1 0 0 0,1 1 1 0 0,-1 0-1 0 0,2 0 0 0 0,-1 1 0 0 0,1 0 1 0 0,0 1-1 0 0,1 0 0 0 0,0 1 0 0 0,-4 7-8 0 0,1 2 42 0 0,1 0-1 0 0,1 0 0 0 0,1 1 0 0 0,1 1 0 0 0,1-1 0 0 0,1 1 0 0 0,0 1 0 0 0,2-1 0 0 0,1 1 0 0 0,0-1 0 0 0,2 1 0 0 0,1 0 0 0 0,0 0 0 0 0,3 5-41 0 0,-2-13 47 0 0,2 0-1 0 0,0 0 1 0 0,1-1 0 0 0,0 1-1 0 0,1-1 1 0 0,1 0-1 0 0,0 0 1 0 0,1-1 0 0 0,1 0-1 0 0,0 0 1 0 0,0-1-1 0 0,2 0 1 0 0,-1 0 0 0 0,1-1-1 0 0,1 0 1 0 0,0-1-1 0 0,1 0 1 0 0,-1-1-1 0 0,2 0 1 0 0,-1-1 0 0 0,1 0-1 0 0,1-1 1 0 0,-1-1-1 0 0,1 0 1 0 0,1 0 0 0 0,-1-2-1 0 0,1 0 1 0 0,-1 0-1 0 0,1-2 1 0 0,0 0 0 0 0,11 0-47 0 0,-11-2-122 0 0,-1-2 1 0 0,1 0 0 0 0,-1 0-1 0 0,1-1 1 0 0,-1-1 0 0 0,0-1-1 0 0,0 0 1 0 0,-1 0 0 0 0,0-2-1 0 0,0 0 1 0 0,2-1 121 0 0,34-24-3529 0 0,-2-3-4037 0 0,-28 20-3020 0 0</inkml:trace>
  <inkml:trace contextRef="#ctx0" brushRef="#br0" timeOffset="9745.517">6005 1024 12539 0 0,'0'0'596'0'0,"0"0"117"0"0,0 0 203 0 0,0 0 187 0 0,0 0 92 0 0,0 0-33 0 0,-24 32-139 0 0,-74 102-139 0 0,54-47 210 0 0,41-72-914 0 0,-1-3-97 0 0,1-1 0 0 0,0 1 0 0 0,0-1 0 0 0,1 1 0 0 0,0 0 0 0 0,1 0 0 0 0,1 0 0 0 0,0 0 0 0 0,0 0 0 0 0,1 0 0 0 0,1-1 0 0 0,0 1 0 0 0,1 0 0 0 0,0-1 0 0 0,0 1 1 0 0,1-1-1 0 0,1 0 0 0 0,0 0 0 0 0,1-1 0 0 0,0 1 0 0 0,0-1 0 0 0,1 0 0 0 0,0-1 0 0 0,1 0 0 0 0,6 7-83 0 0,1-8 111 0 0,-1 0-1 0 0,1-1 1 0 0,0-1-1 0 0,0 0 1 0 0,1-1-1 0 0,0 0 1 0 0,0-2 0 0 0,0 0-1 0 0,0 0 1 0 0,0-2-1 0 0,1 0 1 0 0,-1-1 0 0 0,0 0-1 0 0,1-1 1 0 0,-1-1-1 0 0,0-1 1 0 0,0 0-1 0 0,0-1 1 0 0,0-1 0 0 0,-1-1-1 0 0,1 0 1 0 0,-1-1-1 0 0,-1 0 1 0 0,2-2-111 0 0,19-6 77 0 0,-1-2-1 0 0,-1-1 1 0 0,0-2 0 0 0,-2-2 0 0 0,0 0-1 0 0,-1-2 1 0 0,-2-1 0 0 0,0-2 0 0 0,-2 0-1 0 0,-1-2 1 0 0,2-5-77 0 0,-23 29-100 0 0,0 0-1 0 0,0-1 1 0 0,-1 1-1 0 0,0-1 1 0 0,0 0-1 0 0,0 0 1 0 0,-1 0-1 0 0,1-1 1 0 0,-2 1-1 0 0,1 0 1 0 0,-1-1 0 0 0,0 1-1 0 0,0-1 1 0 0,-1 0-1 0 0,1 1 1 0 0,-2-1-1 0 0,1 1 1 0 0,-1-1-1 0 0,0 0 1 0 0,0 1-1 0 0,-1-1 1 0 0,0 1-1 0 0,0 0 1 0 0,0 0-1 0 0,-1 0 1 0 0,0 0 0 0 0,0 0-1 0 0,0 0 1 0 0,-1 1-1 0 0,0-1 1 0 0,0 1-1 0 0,0 0 1 0 0,-1 0-1 0 0,0 1 1 0 0,0-1-1 0 0,-2 0 101 0 0,-9-3-602 0 0,0 0 0 0 0,0 2-1 0 0,-1 0 1 0 0,1 0 0 0 0,-1 2 0 0 0,-1 0-1 0 0,1 1 1 0 0,-1 1 0 0 0,1 0-1 0 0,-1 1 1 0 0,0 1 0 0 0,1 1-1 0 0,-1 1 1 0 0,1 0 0 0 0,-4 2 602 0 0,-94 20-7828 0 0,72-12 1328 0 0</inkml:trace>
  <inkml:trace contextRef="#ctx0" brushRef="#br0" timeOffset="9986.626">5627 1525 0 0 0,'0'0'1267'0'0,"0"0"896"0"0,0 0 451 0 0,0 0 135 0 0,0 0-96 0 0,0 0-148 0 0,0 0-255 0 0,0 0-336 0 0,0 0-347 0 0,0 0-329 0 0,0 0-221 0 0,36-5-134 0 0,113-21-103 0 0,-49-13 551 0 0,-93 35-1216 0 0,21-12 132 0 0,1 1 0 0 0,0 0 0 0 0,1 3 0 0 0,0 0 0 0 0,1 2 0 0 0,0 1 0 0 0,1 2 0 0 0,0 1 0 0 0,0 1 1 0 0,5 2-248 0 0,-30 4 5 0 0,1 1 0 0 0,0 0 0 0 0,-1 0 0 0 0,0 1 0 0 0,0 0 0 0 0,0 0 0 0 0,0 0 0 0 0,0 1 0 0 0,0 0 0 0 0,-1 1 0 0 0,0-1 0 0 0,0 1 1 0 0,2 3-6 0 0,38 23 42 0 0,-28-22-130 0 0,1-2 0 0 0,0 0 1 0 0,0-1-1 0 0,0-1 0 0 0,1 0 0 0 0,0-2 1 0 0,-1 0-1 0 0,1-1 0 0 0,0-2 1 0 0,0 0-1 0 0,0 0 0 0 0,3-2 88 0 0,28-9-3557 0 0,-34 5-535 0 0,-2 1-3773 0 0,-14 5 7503 0 0,9-4-10334 0 0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14.0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0 328 0 0 0,'0'0'241'0'0,"0"0"193"0"0,0 0 202 0 0,0 0 309 0 0,0 0 342 0 0,0 0 199 0 0,0 0 76 0 0,0 0-13 0 0,0 0-76 0 0,0 0-120 0 0,0 0-120 0 0,27-5-126 0 0,85-12-134 0 0,381-45 3425 0 0,-242 35-6138 0 0,-231 23 834 0 0,3 1-4861 0 0,-23 3 2646 0 0,0 0-493 0 0,0 0 85 0 0</inkml:trace>
  <inkml:trace contextRef="#ctx0" brushRef="#br0" timeOffset="251.069">39 549 5369 0 0,'0'0'2870'0'0,"0"0"-1594"0"0,0 0-651 0 0,0 0 179 0 0,0 0 455 0 0,0 0 262 0 0,0 0 34 0 0,0 0-222 0 0,0 0-293 0 0,0 0-183 0 0,32 2-175 0 0,104 7-163 0 0,-9-23 238 0 0,284-57-313 0 0,-256 40-4191 0 0,-114 22-1225 0 0,-28 5 54 0 0,-6 0-2356 0 0</inkml:trace>
  <inkml:trace contextRef="#ctx0" brushRef="#br0" timeOffset="735.143">405 0 3497 0 0,'0'0'2702'0'0,"0"0"-1029"0"0,0 0-350 0 0,0 0-14 0 0,0 0 2 0 0,0 0-109 0 0,0 0-208 0 0,0 0-294 0 0,0 0-210 0 0,0 0-81 0 0,0 0 6 0 0,0 0 105 0 0,4 4 117 0 0,25 16-29 0 0,1 0 0 0 0,0-2 0 0 0,1-1 0 0 0,1-2-1 0 0,0-1 1 0 0,1-1 0 0 0,1-2 0 0 0,18 3-608 0 0,71 28 480 0 0,43 38-201 0 0,-165-79-273 0 0,0-1 0 0 0,0 0 0 0 0,1 1 0 0 0,-1-1 0 0 0,0 1 0 0 0,0 0 1 0 0,0-1-1 0 0,0 1 0 0 0,0 0 0 0 0,0 0 0 0 0,-1 0 0 0 0,1-1 0 0 0,0 1 1 0 0,0 0-1 0 0,-1 0 0 0 0,1 0 0 0 0,0 0 0 0 0,-1 0 0 0 0,1 1 0 0 0,-1-1 0 0 0,1 0 1 0 0,-1 0-1 0 0,0 0 0 0 0,1 0 0 0 0,-1 0 0 0 0,0 1 0 0 0,0-1 0 0 0,0 0 1 0 0,0 0-1 0 0,0 1 0 0 0,0-1 0 0 0,0 0 0 0 0,0 0 0 0 0,0 0 0 0 0,-1 0 1 0 0,1 1-1 0 0,0-1 0 0 0,-1 0 0 0 0,1 0 0 0 0,-1 0 0 0 0,0 0 0 0 0,1 0 1 0 0,-1 0-1 0 0,0 0 0 0 0,1 0 0 0 0,-1 0-6 0 0,-50 44 521 0 0,29-28-438 0 0,-323 280 466 0 0,328-284-676 0 0,1 0 1 0 0,1 0 0 0 0,0 2-1 0 0,1 0 1 0 0,0 0 0 0 0,1 1-1 0 0,-8 15 127 0 0,6 4-4518 0 0,7 2-4225 0 0,8-26-1350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7.5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227 0 2000 0 0,'0'0'2756'0'0,"0"0"-1352"0"0,0 0-394 0 0,0 0 44 0 0,0 0 155 0 0,0 0 108 0 0,0 0-28 0 0,0 0-40 0 0,0 0-66 0 0,0 0-108 0 0,0 0-124 0 0,0 0-182 0 0,0 0-143 0 0,4 23-67 0 0,13 74-47 0 0,-3 7 217 0 0,-4 0 1 0 0,-4 1-1 0 0,-5 0 1 0 0,-6 13-730 0 0,5-116-34 0 0,-15 118-249 0 0,-8-76-2604 0 0,14-38 7 0 0,-5-1-7426 0 0,11-5 4815 0 0</inkml:trace>
  <inkml:trace contextRef="#ctx0" brushRef="#br0" timeOffset="251.774">0 405 6481 0 0,'0'0'2079'0'0,"0"0"-829"0"0,0 0-155 0 0,0 0 109 0 0,0 0 51 0 0,0 0-64 0 0,0 0-101 0 0,32 4-129 0 0,103 8-127 0 0,87-5 1125 0 0,-67-18-2707 0 0,-104 4-2535 0 0,-2-1-4098 0 0,-32 4-606 0 0</inkml:trace>
  <inkml:trace contextRef="#ctx0" brushRef="#br0" timeOffset="520.013">709 409 5961 0 0,'0'0'1494'0'0,"0"0"-307"0"0,0 0-218 0 0,0 0-7 0 0,0 0-27 0 0,0 0-84 0 0,0 0-119 0 0,-10 32-123 0 0,-30 98-47 0 0,39-129-537 0 0,0 1 0 0 0,0-1 0 0 0,0 0 0 0 0,1 1 0 0 0,-1-1 0 0 0,0 1 0 0 0,1-1 0 0 0,-1 1 0 0 0,1-1 0 0 0,0 1 0 0 0,-1-1 0 0 0,1 1 0 0 0,0-1 0 0 0,0 1 0 0 0,0 0 0 0 0,0-1 0 0 0,0 1 0 0 0,0-1 0 0 0,0 1 0 0 0,1-1-1 0 0,-1 1 1 0 0,1-1 0 0 0,-1 1 0 0 0,1-1 0 0 0,-1 1 0 0 0,1-1 0 0 0,0 1 0 0 0,0-1 0 0 0,0 0 0 0 0,0 1 0 0 0,0-1 0 0 0,0 0 0 0 0,0 0 0 0 0,0 0 0 0 0,0 0 0 0 0,0 0 0 0 0,1 0 0 0 0,-1 0 0 0 0,2 0-25 0 0,2 2 201 0 0,5 2 118 0 0,0-1 0 0 0,1 0 1 0 0,-1-1-1 0 0,1 0 1 0 0,-1-1-1 0 0,1 0 1 0 0,0-1-1 0 0,0 0 1 0 0,0-1-1 0 0,-1 0 0 0 0,1 0 1 0 0,0-1-1 0 0,0-1 1 0 0,0 0-1 0 0,-1 0 1 0 0,1-1-1 0 0,-1 0 0 0 0,0-1 1 0 0,0-1-1 0 0,0 1 1 0 0,1-2-320 0 0,0 2 125 0 0,0-1 0 0 0,0-1 0 0 0,-1 1 1 0 0,0-2-1 0 0,0 0 0 0 0,0 0 0 0 0,-1 0 1 0 0,0-1-1 0 0,0-1 0 0 0,-1 1 0 0 0,0-1 1 0 0,0-1-1 0 0,-1 0 0 0 0,-1 0 0 0 0,0 0 1 0 0,0-1-1 0 0,-1 1 0 0 0,0-1 0 0 0,0-1 1 0 0,-2 1-1 0 0,1-1 0 0 0,-2 1 0 0 0,1-1 1 0 0,-1-3-126 0 0,-5 8-76 0 0,0-1 0 0 0,-1 1 0 0 0,0 0 0 0 0,0 0 1 0 0,-1 0-1 0 0,0 1 0 0 0,0-1 0 0 0,0 1 0 0 0,-1 0 1 0 0,0 1-1 0 0,0-1 0 0 0,0 1 0 0 0,-1 1 0 0 0,1-1 1 0 0,-1 1-1 0 0,0 0 0 0 0,-1 1 0 0 0,1-1 0 0 0,-1 1 1 0 0,1 1-1 0 0,-1 0 0 0 0,0 0 0 0 0,0 0 0 0 0,0 1 0 0 0,0 0 1 0 0,-2 1 75 0 0,-75-11-2909 0 0,30 15-5978 0 0,35 2-2225 0 0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26.8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0 0 0,'0'0'968'0'0,"0"0"344"0"0,0 0 214 0 0,0 0 187 0 0,0 0 87 0 0,0 0-24 0 0,0 0-150 0 0,0 0-238 0 0,0 0-273 0 0,0 0-277 0 0,0 0-180 0 0,0 0-63 0 0,22-1 2154 0 0,244-19 2050 0 0,-66 8-3972 0 0,3-3-1041 0 0,-178 15-1181 0 0,-16 0-1933 0 0,-8 0 1341 0 0,-13 0-9012 0 0,5 0 5232 0 0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27.1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66 10282 0 0,'0'0'830'0'0,"0"0"-262"0"0,0 0 40 0 0,0 0 406 0 0,0 0 331 0 0,0 0 91 0 0,0 0-89 0 0,0 0-189 0 0,0 0-163 0 0,37 0-175 0 0,118-1-189 0 0,27-23 453 0 0,53-3-997 0 0,-78 16-6278 0 0,-129 9 212 0 0,-8 1-4056 0 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30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511 744 0 0 0,'0'0'736'0'0,"0"0"276"0"0,0 0 25 0 0,0 0-24 0 0,0 0-46 0 0,0 0-24 0 0,-3-13 8 0 0,-10-38 12 0 0,10 42-461 0 0,0 0 0 0 0,-1-1 1 0 0,0 1-1 0 0,0 1 0 0 0,-1-1 0 0 0,0 1 1 0 0,0-1-1 0 0,-1 2 0 0 0,-1-1 1 0 0,1 1-1 0 0,-1-1 0 0 0,-4-2-502 0 0,10 9 25 0 0,-6-6 165 0 0,-1-1-1 0 0,0 1 1 0 0,0 1 0 0 0,0-1 0 0 0,-1 2 0 0 0,0-1 0 0 0,0 1 0 0 0,-1 0 0 0 0,1 1 0 0 0,-1 0 0 0 0,0 1 0 0 0,-1 0-190 0 0,8 1 22 0 0,-1 1 0 0 0,1 0 0 0 0,-1 1 0 0 0,1-1 0 0 0,-1 1 0 0 0,1-1 0 0 0,-1 1 0 0 0,0 0 0 0 0,1 0 0 0 0,-1 1 0 0 0,1-1 0 0 0,-1 1 0 0 0,1-1 0 0 0,-1 1 0 0 0,1 1 0 0 0,-1-1 0 0 0,1 0 0 0 0,0 1 0 0 0,-1-1 0 0 0,1 1 0 0 0,0 0 0 0 0,0 0 0 0 0,1 0 0 0 0,-1 1 0 0 0,0-1 0 0 0,1 1 0 0 0,-1-1 0 0 0,1 1 0 0 0,0 0 0 0 0,0 0 1 0 0,0 0-1 0 0,0 0 0 0 0,-1 3-22 0 0,-1 14 63 0 0,2 1 1 0 0,0-1 0 0 0,0 1 0 0 0,2 0 0 0 0,1-1 0 0 0,0 1-1 0 0,2 0 1 0 0,3 13-64 0 0,1 14 170 0 0,13 199 1021 0 0,71 164 628 0 0,-82-374-1707 0 0,8 30 142 0 0,-2 0 0 0 0,-4 1 0 0 0,-3 0 0 0 0,0 35-254 0 0,-7-91 83 0 0,-1 1 1 0 0,0-1-1 0 0,0 1 1 0 0,-1-1-1 0 0,-1 1 1 0 0,0-1-1 0 0,-1 0 1 0 0,0 0-1 0 0,-1 0 1 0 0,0 0-1 0 0,-1 0 1 0 0,0-1-1 0 0,-1 0 1 0 0,0 0-1 0 0,-1 0 1 0 0,0-1-1 0 0,-1 0 1 0 0,0 0-1 0 0,0-1 1 0 0,-1 0-1 0 0,0-1 1 0 0,-1 0-1 0 0,0 0 1 0 0,0-1-1 0 0,0 0 1 0 0,-1-1-1 0 0,0 0 1 0 0,-9 3-84 0 0,9-6 31 0 0,0 0 1 0 0,-1 0-1 0 0,0-1 1 0 0,0-1 0 0 0,0 0-1 0 0,0 0 1 0 0,0-1-1 0 0,1-1 1 0 0,-1 0-1 0 0,0-1-31 0 0,8 2-69 0 0,0-1-1 0 0,0 0 1 0 0,0 0-1 0 0,0 0 0 0 0,0-1 1 0 0,0 1-1 0 0,0-1 1 0 0,1 0-1 0 0,-1 0 0 0 0,1 0 1 0 0,0-1-1 0 0,-1 1 1 0 0,1-1-1 0 0,0 0 0 0 0,0 1 1 0 0,1-2-1 0 0,-1 1 1 0 0,1 0-1 0 0,-1 0 0 0 0,1-1 1 0 0,0 1-1 0 0,0-1 1 0 0,0 0-1 0 0,1 0 0 0 0,0 1 1 0 0,-1-1-1 0 0,1 0 1 0 0,0 0-1 0 0,1 0 0 0 0,-1-1 70 0 0,8-78-4670 0 0,13 31-4167 0 0,-9 36 281 0 0</inkml:trace>
  <inkml:trace contextRef="#ctx0" brushRef="#br0" timeOffset="969.133">673 1513 656 0 0,'0'0'502'0'0,"0"0"-40"0"0,0 0 213 0 0,0 0 413 0 0,0 0 233 0 0,0 0 136 0 0,0 0 85 0 0,0 0 13 0 0,0 0 1 0 0,0 0-126 0 0,0 0-143 0 0,0 0-140 0 0,0 0-123 0 0,26 4-93 0 0,84 9-107 0 0,-107-13-771 0 0,0 1 1 0 0,0-1-1 0 0,0 1 0 0 0,0-1 0 0 0,0 0 1 0 0,0 0-1 0 0,0-1 0 0 0,0 1 0 0 0,0-1 0 0 0,0 1 1 0 0,0-1-1 0 0,0 0 0 0 0,0 0 0 0 0,0 0 1 0 0,0-1-1 0 0,-1 1 0 0 0,1 0 0 0 0,0-1 1 0 0,-1 0-1 0 0,1 0-53 0 0,6-5 195 0 0,26-16 110 0 0,-1-3-1 0 0,-1-1 1 0 0,-2-1-1 0 0,0-2 1 0 0,-2-1-1 0 0,-1-1 0 0 0,-1-3-304 0 0,-18 25-13 0 0,0-1 0 0 0,-1 0-1 0 0,0 0 1 0 0,-1-1 0 0 0,0 0-1 0 0,-1 0 1 0 0,0-1 0 0 0,-1 0-1 0 0,0 0 1 0 0,-1 0 0 0 0,-1-1-1 0 0,0 1 1 0 0,1-12 13 0 0,-5 24-47 0 0,0-1 0 0 0,0 1-1 0 0,0 0 1 0 0,0-1 0 0 0,0 1-1 0 0,0 0 1 0 0,-1 0 0 0 0,1 0 0 0 0,0 0-1 0 0,-1 0 1 0 0,1 0 0 0 0,0 0 0 0 0,-1 0-1 0 0,1 0 1 0 0,-1 1 0 0 0,1-1-1 0 0,-1 1 1 0 0,0-1 0 0 0,1 1 0 0 0,-1 0-1 0 0,0-1 1 0 0,1 1 0 0 0,-1 0 0 0 0,1 0-1 0 0,-1 0 1 0 0,0 0 0 0 0,1 1 0 0 0,-1-1-1 0 0,0 0 1 0 0,1 1 0 0 0,-1-1-1 0 0,1 1 1 0 0,-1-1 0 0 0,1 1 0 0 0,-1 0-1 0 0,1 0 1 0 0,-1 0 0 0 0,1 0 0 0 0,0 0-1 0 0,-1 0 1 0 0,1 0 0 0 0,0 0-1 0 0,0 0 1 0 0,0 0 0 0 0,-1 2 47 0 0,-13 13-73 0 0,1 0 0 0 0,0 1 1 0 0,1 0-1 0 0,1 1 0 0 0,1 1 0 0 0,1 0 0 0 0,0 0 0 0 0,2 1 1 0 0,0 0-1 0 0,-4 18 73 0 0,9-30 28 0 0,1 0-1 0 0,0 0 1 0 0,1 0 0 0 0,0 0-1 0 0,0 0 1 0 0,0 0 0 0 0,1 0-1 0 0,1 0 1 0 0,-1 0 0 0 0,1 0-1 0 0,0 0 1 0 0,1 0 0 0 0,0 0 0 0 0,1 0-1 0 0,-1 0 1 0 0,1-1 0 0 0,1 1-1 0 0,-1-1 1 0 0,1 0 0 0 0,1 0-1 0 0,-1 0 1 0 0,1-1 0 0 0,0 0 0 0 0,1 0-1 0 0,-1 0 1 0 0,4 2-28 0 0,-1-2 101 0 0,0-1 1 0 0,1 1-1 0 0,0-2 1 0 0,0 1-1 0 0,0-1 1 0 0,0-1-1 0 0,1 0 1 0 0,-1 0-1 0 0,1-1 0 0 0,0 0 1 0 0,-1 0-1 0 0,1-1 1 0 0,0-1-1 0 0,0 0 1 0 0,0 0-1 0 0,0-1 1 0 0,0 0-1 0 0,0 0 0 0 0,0-1 1 0 0,5-2-102 0 0,14-5 260 0 0,1-2 0 0 0,-1 0 1 0 0,0-2-1 0 0,-1-1 0 0 0,25-17-260 0 0,-31 18 27 0 0,0 0 1 0 0,-1-2-1 0 0,-1 0 1 0 0,0-2-1 0 0,-1 0 1 0 0,-1-1-1 0 0,0-1 1 0 0,-2 0-1 0 0,0-2 1 0 0,-1 0-1 0 0,-1 0 0 0 0,4-12-27 0 0,-7-48-276 0 0,-11 79 248 0 0,-1 0 1 0 0,1 1-1 0 0,-1-1 1 0 0,0 0-1 0 0,1 0 1 0 0,-1 1-1 0 0,0-1 1 0 0,0 0-1 0 0,0 1 1 0 0,0-1 0 0 0,-1 1-1 0 0,1-1 1 0 0,0 1-1 0 0,-1-1 1 0 0,1 1-1 0 0,0 0 1 0 0,-1 0-1 0 0,0 0 1 0 0,1 0-1 0 0,-1 0 1 0 0,0 0 0 0 0,1 0-1 0 0,-1 0 1 0 0,0 1-1 0 0,0-1 1 0 0,0 1-1 0 0,1-1 1 0 0,-1 1-1 0 0,0 0 1 0 0,0 0 0 0 0,0 0-1 0 0,0 0 1 0 0,0 0-1 0 0,0 0 1 0 0,0 0-1 0 0,0 1 1 0 0,1-1-1 0 0,-1 1 1 0 0,0-1-1 0 0,-2 2 28 0 0,-3 1-52 0 0,0 1-1 0 0,0 0 0 0 0,0 0 0 0 0,0 0 0 0 0,1 1 0 0 0,-1 0 0 0 0,1 1 0 0 0,1-1 0 0 0,-1 1 0 0 0,1 0 0 0 0,0 0 0 0 0,0 1 0 0 0,1 0 0 0 0,-1 0 0 0 0,2 0 0 0 0,-1 0 0 0 0,1 0 0 0 0,0 1 1 0 0,0 0-1 0 0,-1 6 53 0 0,4-4 31 0 0,-1-1 1 0 0,2 0 0 0 0,-1 1-1 0 0,1-1 1 0 0,0 0 0 0 0,1 0-1 0 0,0 0 1 0 0,1 0 0 0 0,0 0-1 0 0,0 0 1 0 0,1-1 0 0 0,0 1-1 0 0,0-1 1 0 0,1 0 0 0 0,0 0-1 0 0,0-1 1 0 0,1 0 0 0 0,0 0-1 0 0,1 0 1 0 0,-1 0 0 0 0,1-1-1 0 0,0 0 1 0 0,1-1 0 0 0,-1 1-1 0 0,1-2 1 0 0,0 1 0 0 0,1-1-1 0 0,-1 0 1 0 0,1 0 0 0 0,0-1-1 0 0,0-1 1 0 0,0 1 0 0 0,0-2-1 0 0,0 1 1 0 0,0-1 0 0 0,0 0-1 0 0,1-1 1 0 0,-1 0-1 0 0,5-1-31 0 0,1 1 67 0 0,0-1-1 0 0,-1-1 0 0 0,1 0 0 0 0,-1-1 1 0 0,1-1-1 0 0,-1 0 0 0 0,0-1 0 0 0,0 0 1 0 0,-1-1-1 0 0,0-1 0 0 0,0 0 0 0 0,0-1 1 0 0,-1 0-1 0 0,0-1 0 0 0,-1 0 0 0 0,0-1 1 0 0,0 0-1 0 0,-1-1 0 0 0,0 0 0 0 0,-1 0 0 0 0,7-12-66 0 0,-8 11-43 0 0,0 0 0 0 0,0 0-1 0 0,-1-1 1 0 0,-1 0-1 0 0,0 0 1 0 0,-1 0-1 0 0,-1-1 1 0 0,0 0-1 0 0,-1 0 1 0 0,0 0-1 0 0,-1 0 1 0 0,0-11 43 0 0,-1 22-48 0 0,0 0 0 0 0,0-1 0 0 0,-1 1 0 0 0,0 0 0 0 0,1 0 0 0 0,-1-1 0 0 0,0 1 1 0 0,-1 0-1 0 0,1-1 0 0 0,-1 1 0 0 0,1 0 0 0 0,-1-1 0 0 0,0 1 0 0 0,0 0 0 0 0,0 0 0 0 0,-1 0 0 0 0,1 0 0 0 0,-1 0 0 0 0,0 0 0 0 0,1 1 0 0 0,-1-1 0 0 0,-1 0 1 0 0,1 1-1 0 0,0-1 0 0 0,-1 1 0 0 0,1 0 0 0 0,-1 0 0 0 0,1 0 0 0 0,-1 0 0 0 0,0 0 0 0 0,0 1 0 0 0,0-1 0 0 0,0 1 0 0 0,-2-1 48 0 0,-1 2-41 0 0,1 0 0 0 0,0 0 0 0 0,-1 1 0 0 0,1-1-1 0 0,0 1 1 0 0,0 0 0 0 0,0 1 0 0 0,-1-1 0 0 0,1 1-1 0 0,1 0 1 0 0,-1 0 0 0 0,0 1 0 0 0,0 0 0 0 0,1-1-1 0 0,0 1 1 0 0,-1 1 0 0 0,1-1 0 0 0,0 1 0 0 0,1-1-1 0 0,-1 1 1 0 0,1 0 0 0 0,-1 1 0 0 0,1-1 0 0 0,0 1-1 0 0,1-1 1 0 0,-1 1 0 0 0,1 0 0 0 0,-1 1 41 0 0,-1 4 23 0 0,0-1-1 0 0,0 1 1 0 0,1 1 0 0 0,0-1 0 0 0,1 0-1 0 0,0 1 1 0 0,1-1 0 0 0,0 1 0 0 0,0 0-1 0 0,1-1 1 0 0,1 1 0 0 0,0-1 0 0 0,0 1-1 0 0,1 0-22 0 0,0-1-11 0 0,1-1-1 0 0,0 0 0 0 0,0 0 0 0 0,0 0 1 0 0,1 0-1 0 0,1 0 0 0 0,0-1 0 0 0,0 0 1 0 0,0 0-1 0 0,1 0 0 0 0,0 0 0 0 0,1-1 0 0 0,-1 0 1 0 0,2-1-1 0 0,-1 1 0 0 0,1-1 0 0 0,-1-1 1 0 0,2 1-1 0 0,-1-1 0 0 0,0-1 0 0 0,1 0 0 0 0,0 0 1 0 0,0-1-1 0 0,0 0 0 0 0,1 0 0 0 0,-1-1 1 0 0,1 0-1 0 0,-1-1 0 0 0,5 1 12 0 0,38-6-2706 0 0,-17-4-4221 0 0,-22 1-1752 0 0</inkml:trace>
  <inkml:trace contextRef="#ctx0" brushRef="#br0" timeOffset="1515.702">2575 1141 4641 0 0,'0'0'1611'0'0,"0"0"4"0"0,0 0-33 0 0,0 0-61 0 0,0 0-99 0 0,0 0-171 0 0,0 0-255 0 0,0 0-233 0 0,0 0-240 0 0,0 0-211 0 0,0 0-111 0 0,0 0-67 0 0,-27 25-5 0 0,-80 79 39 0 0,75-53 144 0 0,32-43-217 0 0,-1-2-29 0 0,1 0 0 0 0,0 0 0 0 0,0 0 0 0 0,0 0 0 0 0,0 0 0 0 0,1 0 0 0 0,0 0 0 0 0,0 0 0 0 0,1-1 0 0 0,0 1 0 0 0,0 0 0 0 0,0-1 0 0 0,1 1 0 0 0,-1-1 0 0 0,1 0 0 0 0,1 0 0 0 0,-1 0 0 0 0,1 0 0 0 0,0 0 0 0 0,0-1 0 0 0,0 0 1 0 0,0 1-1 0 0,1-2 0 0 0,0 1 0 0 0,-1 0 0 0 0,2-1 0 0 0,-1 0 0 0 0,0 0 0 0 0,1-1-66 0 0,4 1 249 0 0,1 0 0 0 0,-1-1 0 0 0,1-1 0 0 0,-1 0 0 0 0,1 0 0 0 0,0-1 0 0 0,0-1 0 0 0,-1 1 0 0 0,1-2 0 0 0,0 0-249 0 0,5-3 156 0 0,0-1 0 0 0,0 0-1 0 0,-1-2 1 0 0,0 1 0 0 0,0-2 0 0 0,-1 0 0 0 0,0-1 0 0 0,-1 0 0 0 0,0-1 0 0 0,0-1 0 0 0,-1 0 0 0 0,-1-1 0 0 0,0 0 0 0 0,-1 0 0 0 0,2-4-156 0 0,9-7 5 0 0,-2-2 1 0 0,0 0-1 0 0,-1-1 1 0 0,-2-1-1 0 0,-1-1 0 0 0,-1 0 1 0 0,-1 0-1 0 0,-2-2 1 0 0,-1 1-1 0 0,-1-2 1 0 0,-2 1-1 0 0,2-17-5 0 0,-7 36-76 0 0,0 0-1 0 0,0 0 1 0 0,-1-1-1 0 0,-1 1 1 0 0,0 0-1 0 0,0-1 1 0 0,-1 1-1 0 0,-1 0 1 0 0,0 0 0 0 0,-1 0-1 0 0,0 0 1 0 0,-1 0-1 0 0,0 0 1 0 0,-1 1-1 0 0,0 0 1 0 0,-1 0-1 0 0,0 0 1 0 0,-1 1-1 0 0,0-1 1 0 0,-1 2-1 0 0,-1-2 77 0 0,4 8-41 0 0,-1 1 0 0 0,0 0-1 0 0,0 0 1 0 0,0 0-1 0 0,0 1 1 0 0,-1 0 0 0 0,1 0-1 0 0,0 1 1 0 0,-1-1-1 0 0,1 1 1 0 0,0 1 0 0 0,-1-1-1 0 0,1 1 1 0 0,0 0 0 0 0,0 0-1 0 0,-1 1 1 0 0,1 0-1 0 0,0 0 1 0 0,1 1 0 0 0,-1-1-1 0 0,0 1 1 0 0,1 0-1 0 0,-1 1 1 0 0,-2 2 41 0 0,-7 4 8 0 0,2 1 0 0 0,-1 1 1 0 0,2 0-1 0 0,-1 0 0 0 0,2 2 0 0 0,-1-1 1 0 0,2 1-1 0 0,0 1 0 0 0,1 0 0 0 0,0 0 1 0 0,1 1-1 0 0,1 0 0 0 0,1 0 1 0 0,0 1-1 0 0,1 0 0 0 0,1 0 0 0 0,0 0 1 0 0,1 0-1 0 0,1 1 0 0 0,1-1 0 0 0,0 15-8 0 0,4-16 29 0 0,0-1 0 0 0,0 0 1 0 0,2 0-1 0 0,0 0 0 0 0,0 0 0 0 0,1-1 0 0 0,1 0 0 0 0,1 0 0 0 0,0-1 0 0 0,0 0 0 0 0,1 0 0 0 0,1-1 0 0 0,0 0 0 0 0,1-1 1 0 0,0 0-1 0 0,1 0 0 0 0,0-1 0 0 0,1-1 0 0 0,0 0 0 0 0,0-1 0 0 0,1 0 0 0 0,0-1 0 0 0,0-1 0 0 0,1 0 0 0 0,-1-1 0 0 0,2-1-29 0 0,4 3-17 0 0,0-1-1 0 0,0-2 1 0 0,0 0-1 0 0,1-1 0 0 0,0-1 1 0 0,13 0 17 0 0,68-26-4143 0 0,-93 20 2951 0 0,16-10-7025 0 0,-13 6-541 0 0</inkml:trace>
  <inkml:trace contextRef="#ctx0" brushRef="#br0" timeOffset="2341.337">3261 1333 0 0 0,'0'0'1424'0'0,"0"0"807"0"0,0 0 377 0 0,0 0 80 0 0,0 0-331 0 0,0 0-362 0 0,0 0-256 0 0,0 0-276 0 0,0 0-246 0 0,0 0-168 0 0,0 0-152 0 0,0 0-137 0 0,0 0-99 0 0,32 3-88 0 0,99 10-116 0 0,-129-12-434 0 0,1 0-1 0 0,-1-1 1 0 0,1 1-1 0 0,-1-1 1 0 0,0 0-1 0 0,1 0 1 0 0,-1 1-1 0 0,1-2 1 0 0,-1 1-1 0 0,1 0 1 0 0,-1 0-1 0 0,1-1 1 0 0,-1 0-1 0 0,1 1 1 0 0,-1-1-1 0 0,0 0 1 0 0,1 0-1 0 0,-1 0 1 0 0,0 0-1 0 0,0-1 0 0 0,0 1 1 0 0,0-1-1 0 0,0 1 1 0 0,1-2-23 0 0,4-4 107 0 0,10-2-102 0 0,-1-1 1 0 0,-1-1-1 0 0,1-1 0 0 0,-2 0 1 0 0,0-1-1 0 0,0 0 0 0 0,-1-1 0 0 0,-1 0 1 0 0,0-1-1 0 0,-1-1 0 0 0,-1 0 0 0 0,0 0 1 0 0,-1-1-1 0 0,-1 0 0 0 0,-1-1 0 0 0,0 1 1 0 0,-1-2-1 0 0,-1 1 0 0 0,-1 0 1 0 0,0-7-6 0 0,-3 23-31 0 0,0 0 0 0 0,-1 0 1 0 0,1 0-1 0 0,-1 0 0 0 0,0 0 1 0 0,1 0-1 0 0,-1 0 0 0 0,0 0 1 0 0,0-1-1 0 0,0 1 0 0 0,-1 0 1 0 0,1 0-1 0 0,0 0 1 0 0,-1 0-1 0 0,1 0 0 0 0,-1 0 1 0 0,0 0-1 0 0,0 0 0 0 0,1 1 1 0 0,-1-1-1 0 0,0 0 0 0 0,-1 0 1 0 0,1 1-1 0 0,0-1 0 0 0,-1 0 1 0 0,1 1-1 0 0,0-1 1 0 0,-1 1-1 0 0,0 0 0 0 0,1 0 1 0 0,-1-1-1 0 0,0 1 0 0 0,0 0 1 0 0,1 0-1 0 0,-1 1 0 0 0,0-1 1 0 0,0 0-1 0 0,0 1 0 0 0,0-1 1 0 0,0 1-1 0 0,0-1 1 0 0,0 1-1 0 0,0 0 0 0 0,0 0 1 0 0,-1 0-1 0 0,1 0 31 0 0,-5 3-77 0 0,0 0 1 0 0,1 1-1 0 0,-1 0 1 0 0,0 0-1 0 0,1 0 0 0 0,0 1 1 0 0,0 0-1 0 0,1 0 1 0 0,-1 0-1 0 0,1 1 0 0 0,0 0 1 0 0,-3 5 76 0 0,1-3-17 0 0,-1 2 11 0 0,0 0 0 0 0,0 0 0 0 0,1 0-1 0 0,0 1 1 0 0,1 1 0 0 0,0-1 0 0 0,1 1 0 0 0,0 0 0 0 0,1 0 0 0 0,0 0 0 0 0,1 0 0 0 0,0 1 0 0 0,1 0 0 0 0,1-1 0 0 0,0 1 0 0 0,0 0 0 0 0,2 0-1 0 0,-1-1 1 0 0,2 1 0 0 0,0 1 6 0 0,1-5 49 0 0,1-2-1 0 0,1 1 0 0 0,0 0 0 0 0,0-1 0 0 0,0 0 1 0 0,1 0-1 0 0,0 0 0 0 0,0-1 0 0 0,1 0 0 0 0,-1 0 1 0 0,1-1-1 0 0,1 0 0 0 0,-1 0 0 0 0,1 0 0 0 0,0-1 1 0 0,0 0-1 0 0,0-1 0 0 0,0 0 0 0 0,1 0 0 0 0,0-1 1 0 0,-1 0-1 0 0,1 0 0 0 0,0-1 0 0 0,0 0 0 0 0,0-1 1 0 0,0 0-1 0 0,-1 0 0 0 0,1-1 0 0 0,0 0 0 0 0,0 0 1 0 0,0-1-1 0 0,-1 0 0 0 0,1-1 0 0 0,-1 0 0 0 0,7-3-48 0 0,15-8 59 0 0,-1-1-1 0 0,-1-1 0 0 0,0-1 0 0 0,-2-1 0 0 0,0-2 1 0 0,-1 0-1 0 0,0-2 0 0 0,-2-1 0 0 0,-1 0 0 0 0,-1-2 1 0 0,13-20-59 0 0,-27 37-75 0 0,-1 0-1 0 0,0-1 1 0 0,0 0 0 0 0,-1 0 0 0 0,-1 0 0 0 0,1 0 0 0 0,-1-1 0 0 0,-1 1 0 0 0,0-1 0 0 0,0 0 0 0 0,-1 0 0 0 0,0-1 0 0 0,-1 1 0 0 0,0 0 0 0 0,-1 0 0 0 0,0-4 75 0 0,-21 15-895 0 0,14 4 835 0 0,-1 1 0 0 0,1 0-1 0 0,0 1 1 0 0,0 0 0 0 0,1 0-1 0 0,0 0 1 0 0,0 1-1 0 0,1-1 1 0 0,0 1 0 0 0,0 1-1 0 0,-2 5 61 0 0,2-2-8 0 0,0 1 0 0 0,1-1-1 0 0,1 1 1 0 0,-1 0-1 0 0,2 0 1 0 0,0 1 0 0 0,1-1-1 0 0,0 0 1 0 0,1 1 0 0 0,0-1-1 0 0,1 1 9 0 0,0-9 31 0 0,-1-1 0 0 0,1 0 1 0 0,0 0-1 0 0,0 0 0 0 0,1 0 0 0 0,-1 0 0 0 0,1 0 0 0 0,0 0 0 0 0,0 0 0 0 0,0-1 0 0 0,1 1 0 0 0,-1-1 0 0 0,1 0 0 0 0,0 1 1 0 0,-1-1-1 0 0,2 0 0 0 0,-1-1 0 0 0,0 1 0 0 0,0 0 0 0 0,1-1 0 0 0,0 0 0 0 0,-1 0 0 0 0,1 0 0 0 0,0 0 0 0 0,0-1 1 0 0,0 0-1 0 0,0 1 0 0 0,2-1-31 0 0,5 2 157 0 0,-1-1-1 0 0,1 0 1 0 0,0 0 0 0 0,0-1 0 0 0,0-1 0 0 0,0 0 0 0 0,0 0 0 0 0,0-1 0 0 0,0 0-1 0 0,6-3-156 0 0,17-8 127 0 0,-1-1 0 0 0,0-2 0 0 0,-1-2 0 0 0,-1-1 0 0 0,-1-1-1 0 0,-1-1 1 0 0,0-2 0 0 0,-2-1 0 0 0,0-1 0 0 0,15-19-127 0 0,-39 40 0 0 0,6-5-5 0 0,1 0 0 0 0,-2 0 0 0 0,1-1 0 0 0,-1 0 0 0 0,0-1 0 0 0,-1 0 0 0 0,0 0 0 0 0,-1 0 0 0 0,0-1 0 0 0,-1 0 0 0 0,0 0 0 0 0,0-1 0 0 0,-1 1 0 0 0,-1-1 0 0 0,2-8 5 0 0,-5 18-12 0 0,0 1 0 0 0,0-1 0 0 0,0 1 0 0 0,-1-1 0 0 0,1 0-1 0 0,0 1 1 0 0,-1-1 0 0 0,1 1 0 0 0,-1-1 0 0 0,1 1 0 0 0,-1 0 0 0 0,0-1 0 0 0,0 1 0 0 0,0-1-1 0 0,1 1 1 0 0,-1 0 0 0 0,0 0 0 0 0,-1 0 0 0 0,1-1 0 0 0,0 1 0 0 0,0 0 0 0 0,0 0 0 0 0,-1 1 0 0 0,1-1-1 0 0,0 0 1 0 0,-1 0 0 0 0,1 1 0 0 0,-1-1 0 0 0,1 1 0 0 0,-1-1 0 0 0,1 1 0 0 0,-1-1 0 0 0,1 1-1 0 0,-1 0 1 0 0,1 0 0 0 0,-1 0 0 0 0,0 0 0 0 0,1 0 0 0 0,-1 0 0 0 0,1 0 0 0 0,-1 1 0 0 0,1-1 0 0 0,-1 0-1 0 0,-1 1 13 0 0,-69 27-390 0 0,62-21 377 0 0,1 1 0 0 0,-1 0 0 0 0,1 0-1 0 0,1 0 1 0 0,0 1 0 0 0,0 1 0 0 0,0-1 0 0 0,1 1-1 0 0,1 0 1 0 0,0 1 0 0 0,0 0 0 0 0,1 0 0 0 0,0 0-1 0 0,1 0 1 0 0,1 1 0 0 0,-1-1 0 0 0,2 1 0 0 0,0 0-1 0 0,-1 9 14 0 0,3-15 1 0 0,-1 0 0 0 0,1-1-1 0 0,0 1 1 0 0,1 0 0 0 0,-1 0-1 0 0,1 0 1 0 0,0 0 0 0 0,1 0-1 0 0,-1-1 1 0 0,1 1 0 0 0,0 0-1 0 0,1-1 1 0 0,-1 0 0 0 0,1 1-1 0 0,0-1 1 0 0,0 0 0 0 0,1 0-1 0 0,0-1 1 0 0,-1 1 0 0 0,2-1-1 0 0,-1 0 1 0 0,0 0 0 0 0,1 0-1 0 0,0-1 1 0 0,0 1 0 0 0,0-1-1 0 0,12 6 0 0 0,0 0 0 0 0,1-1 0 0 0,0-2 0 0 0,0 1 0 0 0,1-2 0 0 0,0 0 0 0 0,0-2 1 0 0,0 0-1 0 0,0-1 0 0 0,1-1 0 0 0,8 0 0 0 0,76-1-5731 0 0,-59 0-271 0 0,-19 0-4623 0 0</inkml:trace>
  <inkml:trace contextRef="#ctx0" brushRef="#br0" timeOffset="4773.57">106 2452 0 0 0,'0'0'421'0'0,"0"0"530"0"0,0 0 259 0 0,0 0 103 0 0,0 0-19 0 0,0 0-28 0 0,0 0-23 0 0,0 0-46 0 0,0 0-67 0 0,0 0-94 0 0,22-5-78 0 0,71-15-58 0 0,-81 17-515 0 0,0 0 1 0 0,0-1 0 0 0,0 0 0 0 0,0 0-1 0 0,-1-2 1 0 0,0 1 0 0 0,0-1 0 0 0,0-1-1 0 0,-1 0 1 0 0,2-2-386 0 0,17-11 470 0 0,-3 1-277 0 0,-1-1 0 0 0,-1-1 0 0 0,-1-1 0 0 0,-1-1 0 0 0,6-9-193 0 0,1 0 97 0 0,-23 25-115 0 0,1 0 0 0 0,-1 0-1 0 0,0 0 1 0 0,-1-1 0 0 0,0 0 0 0 0,0 0 0 0 0,0 0 0 0 0,-1 0-1 0 0,-1-1 1 0 0,1 0 0 0 0,-1 0 0 0 0,-1 0 0 0 0,2-8 18 0 0,-5 15-64 0 0,0 1 0 0 0,1-1 0 0 0,-1 0 0 0 0,0 1 0 0 0,0-1 0 0 0,-1 0 0 0 0,1 1 0 0 0,0-1 0 0 0,0 1 0 0 0,-1 0 0 0 0,1-1 0 0 0,-1 1 0 0 0,1 0 0 0 0,-1 0 0 0 0,1 0 0 0 0,-1 0 0 0 0,0 0 0 0 0,0 0 0 0 0,1 1 0 0 0,-1-1 0 0 0,0 0 0 0 0,0 1 0 0 0,0-1 0 0 0,0 1 0 0 0,0 0 0 0 0,1 0-1 0 0,-1 0 1 0 0,0 0 0 0 0,0 0 0 0 0,0 0 0 0 0,0 0 0 0 0,0 1 0 0 0,0-1 0 0 0,0 1 0 0 0,0-1 0 0 0,1 1 0 0 0,-1 0 0 0 0,0-1 0 0 0,0 1 0 0 0,1 0 0 0 0,-1 0 0 0 0,1 0 0 0 0,-1 1 0 0 0,1-1 0 0 0,-2 1 64 0 0,-8 6-74 0 0,0 0 1 0 0,0 1-1 0 0,1 0 0 0 0,0 0 0 0 0,1 1 0 0 0,0 0 1 0 0,0 1-1 0 0,1 0 0 0 0,0 0 0 0 0,1 1 0 0 0,1 0 0 0 0,0 0 1 0 0,0 1-1 0 0,1 0 0 0 0,1 0 0 0 0,0 0 0 0 0,1 0 1 0 0,0 1-1 0 0,1-1 0 0 0,1 5 74 0 0,1-15 41 0 0,0 0 0 0 0,0 0 0 0 0,1 0 1 0 0,0 0-1 0 0,-1 0 0 0 0,1 0 0 0 0,0 0 0 0 0,1 0 1 0 0,-1 0-1 0 0,0-1 0 0 0,1 1 0 0 0,0 0 0 0 0,-1-1 0 0 0,1 1 1 0 0,0-1-1 0 0,0 0 0 0 0,0 0 0 0 0,1 1 0 0 0,-1-1 1 0 0,1-1-1 0 0,-1 1 0 0 0,1 0 0 0 0,-1-1 0 0 0,1 1 0 0 0,0-1 1 0 0,0 0-1 0 0,0 0 0 0 0,0 0 0 0 0,0 0 0 0 0,1 0-41 0 0,94 10 1579 0 0,-77-12-1465 0 0,-1 0 0 0 0,1-1 0 0 0,0-1 0 0 0,-1-1 0 0 0,0-1-1 0 0,0-1 1 0 0,0 0 0 0 0,0-2 0 0 0,-1 0 0 0 0,0-1 0 0 0,-1-1 0 0 0,0-1 0 0 0,-1-1 0 0 0,0 0 0 0 0,-1-1 0 0 0,0 0 0 0 0,-1-2 0 0 0,0 0 0 0 0,-2 0-1 0 0,1-2 1 0 0,3-7-114 0 0,-14 21-25 0 0,-1 0-1 0 0,0 1 0 0 0,0-1 0 0 0,0 0 0 0 0,-1 0 0 0 0,1 0 0 0 0,-1-1 0 0 0,0 1 1 0 0,1 0-1 0 0,-2-1 0 0 0,1 1 0 0 0,0 0 0 0 0,0-1 0 0 0,-1 1 0 0 0,0-1 0 0 0,0 1 1 0 0,0-1-1 0 0,0 1 0 0 0,-1-1 0 0 0,1 1 0 0 0,-1-1 0 0 0,0 1 0 0 0,0 0 0 0 0,0-1 1 0 0,-1-1 25 0 0,-1 4-51 0 0,0 0 1 0 0,0 0-1 0 0,0 1 1 0 0,0-1 0 0 0,1 1-1 0 0,-1 0 1 0 0,0 0-1 0 0,0 0 1 0 0,0 0 0 0 0,0 0-1 0 0,0 1 1 0 0,0 0-1 0 0,0-1 1 0 0,0 1 0 0 0,0 0-1 0 0,1 0 1 0 0,-1 0-1 0 0,0 1 1 0 0,1-1 0 0 0,-1 1-1 0 0,1-1 1 0 0,-1 1-1 0 0,1 0 1 0 0,0 0 0 0 0,0 0-1 0 0,0 0 1 0 0,0 1-1 0 0,0-1 1 0 0,0 0 0 0 0,0 1 50 0 0,-45 77-399 0 0,45-76 393 0 0,-1 0 1 0 0,1 0-1 0 0,0 0 1 0 0,1 0 0 0 0,-1 0-1 0 0,1 0 1 0 0,0 1 0 0 0,0-1-1 0 0,0 1 1 0 0,1-1-1 0 0,-1 0 1 0 0,1 1 0 0 0,0-1-1 0 0,0 1 1 0 0,1-1 0 0 0,-1 1-1 0 0,1-1 1 0 0,0 0-1 0 0,0 1 1 0 0,1-1 0 0 0,-1 0-1 0 0,1 0 1 0 0,0 0 0 0 0,0 0-1 0 0,0 0 1 0 0,0 0-1 0 0,1-1 1 0 0,0 1 0 0 0,0-1-1 0 0,0 1 1 0 0,0-1 0 0 0,0 0-1 0 0,1 0 1 0 0,-1-1 0 0 0,1 1-1 0 0,0-1 1 0 0,3 2 5 0 0,5 1 159 0 0,1-1 1 0 0,-1-1-1 0 0,1 0 0 0 0,0 0 1 0 0,0-1-1 0 0,0-1 1 0 0,0 0-1 0 0,0-1 0 0 0,0 0 1 0 0,0-1-1 0 0,0-1 1 0 0,0 0-1 0 0,0-1 0 0 0,0 0 1 0 0,-1-1-1 0 0,1 0 1 0 0,-1-1-1 0 0,0 0 0 0 0,3-3-159 0 0,3-2 83 0 0,0-1 1 0 0,-1-1-1 0 0,0 0 0 0 0,-1-2 0 0 0,0 0 0 0 0,-1 0 0 0 0,0-2 0 0 0,-2 0 0 0 0,0 0 0 0 0,0-1 0 0 0,3-8-83 0 0,-14 23-26 0 0,0 0 1 0 0,0-1 0 0 0,0 1-1 0 0,0 0 1 0 0,-1-1-1 0 0,1 1 1 0 0,-1-1-1 0 0,1 0 1 0 0,-1 0-1 0 0,0 1 1 0 0,0-1-1 0 0,0 0 1 0 0,0 0-1 0 0,-1 0 1 0 0,1 0-1 0 0,-1 0 1 0 0,0 0-1 0 0,0 0 1 0 0,0 0-1 0 0,0 0 1 0 0,0 0-1 0 0,-1 0 1 0 0,0 0-1 0 0,1 0 1 0 0,-1 0-1 0 0,0 0 1 0 0,0 0-1 0 0,0 0 1 0 0,-1 1-1 0 0,1-1 1 0 0,-1 1-1 0 0,0-1 1 0 0,1 1 0 0 0,-1-1-1 0 0,0 1 1 0 0,0 0-1 0 0,-1 0 1 0 0,1 0-1 0 0,0 0 1 0 0,-1 0-1 0 0,1 0 1 0 0,-1 1-1 0 0,1-1 1 0 0,-1 1-1 0 0,0 0 1 0 0,0 0-1 0 0,0 0 1 0 0,0 0-1 0 0,1 0 1 0 0,-1 1-1 0 0,0-1 1 0 0,0 1-1 0 0,0 0 1 0 0,0 0-1 0 0,-3 0 26 0 0,-2 3-61 0 0,0 0 1 0 0,1 0-1 0 0,-1 1 0 0 0,1 0 0 0 0,-1 0 0 0 0,1 1 0 0 0,1 0 1 0 0,-1 0-1 0 0,1 1 0 0 0,0 0 0 0 0,0 0 0 0 0,0 0 0 0 0,-1 4 61 0 0,0-3-81 0 0,0 1-1 0 0,1 1 1 0 0,1-1-1 0 0,-1 1 1 0 0,1 0-1 0 0,1 0 0 0 0,-1 1 1 0 0,2-1-1 0 0,-1 1 1 0 0,1 0-1 0 0,1 0 0 0 0,0 0 1 0 0,0 0-1 0 0,1 0 1 0 0,0 1-1 0 0,1-1 1 0 0,0 3 81 0 0,2-8-59 0 0,-1 0 0 0 0,1-1 1 0 0,0 1-1 0 0,0-1 1 0 0,0 1-1 0 0,1-1 1 0 0,-1 0-1 0 0,1 0 1 0 0,0 0-1 0 0,0 0 1 0 0,0-1-1 0 0,1 1 0 0 0,-1-1 1 0 0,1 0-1 0 0,0 0 1 0 0,0 0-1 0 0,0 0 1 0 0,1-1-1 0 0,-1 0 1 0 0,0 0-1 0 0,1 0 1 0 0,-1 0-1 0 0,1-1 1 0 0,0 1-1 0 0,0-1 59 0 0,47 10-3704 0 0,-18-7-3698 0 0,-24-3 3444 0 0</inkml:trace>
  <inkml:trace contextRef="#ctx0" brushRef="#br0" timeOffset="5139.571">1601 2283 4841 0 0,'0'0'1438'0'0,"0"0"-243"0"0,0 0-101 0 0,0 0-77 0 0,0 0-180 0 0,0 0-195 0 0,0 0-130 0 0,0 0-109 0 0,0 0-86 0 0,0 0-37 0 0,0 0-39 0 0,0 0 31 0 0,-8 32 77 0 0,-19 97 75 0 0,26-128-402 0 0,0 0 0 0 0,0 1 1 0 0,1-1-1 0 0,-1 0 1 0 0,0 0-1 0 0,1 1 1 0 0,-1-1-1 0 0,1 0 0 0 0,0 1 1 0 0,-1-1-1 0 0,1 1 1 0 0,0-1-1 0 0,0 1 0 0 0,0-1 1 0 0,0 0-1 0 0,0 1 1 0 0,0-1-1 0 0,0 1 0 0 0,0-1 1 0 0,1 1-1 0 0,-1-1 1 0 0,1 0-1 0 0,-1 1 1 0 0,1-1-1 0 0,-1 0 0 0 0,1 0 1 0 0,0 1-1 0 0,0-1 1 0 0,-1 0-1 0 0,1 0 0 0 0,0 0 1 0 0,0 0-1 0 0,0 0 1 0 0,0 0-1 0 0,0 0 0 0 0,1 0 1 0 0,-1 0-1 0 0,0 0 1 0 0,0-1-23 0 0,5 3 213 0 0,-1 0-34 0 0,-1-1 1 0 0,1 0-1 0 0,-1 0 1 0 0,1 0 0 0 0,0-1-1 0 0,0 1 1 0 0,0-1 0 0 0,0 0-1 0 0,0-1 1 0 0,0 1 0 0 0,0-1-1 0 0,1 0 1 0 0,-1 0 0 0 0,0-1-1 0 0,0 1 1 0 0,0-1-1 0 0,0 0 1 0 0,0-1 0 0 0,0 1-1 0 0,-1-1 1 0 0,1 0 0 0 0,0 0-1 0 0,-1-1 1 0 0,1 1 0 0 0,-1-1-1 0 0,0 0 1 0 0,0 0 0 0 0,0 0-1 0 0,0-1 1 0 0,0 1 0 0 0,-1-1-1 0 0,0 0 1 0 0,0 0-1 0 0,0 0 1 0 0,0-1 0 0 0,0 1-1 0 0,-1-1 1 0 0,0 1 0 0 0,0-1-1 0 0,0 0 1 0 0,-1 0 0 0 0,1 0-1 0 0,-1 0 1 0 0,0-2-180 0 0,0 3-29 0 0,1 0 0 0 0,-1 0-1 0 0,0 0 1 0 0,-1 0 0 0 0,1-1 0 0 0,-1 1 0 0 0,1 0 0 0 0,-2-1 0 0 0,1 1-1 0 0,0 0 1 0 0,-1-1 0 0 0,1 1 0 0 0,-1 0 0 0 0,0 0 0 0 0,-1-1-1 0 0,1 1 1 0 0,-1 0 0 0 0,0 0 0 0 0,0 1 0 0 0,0-1 0 0 0,0 0 0 0 0,-1 1-1 0 0,1-1 1 0 0,-1 1 0 0 0,0 0 0 0 0,0 0 0 0 0,0 0 0 0 0,-1-1 29 0 0,-60-19-3632 0 0,18 21-5990 0 0,31 2 839 0 0</inkml:trace>
  <inkml:trace contextRef="#ctx0" brushRef="#br0" timeOffset="7375.57">621 445 0 0 0,'0'0'887'0'0,"0"0"269"0"0,0 0 2 0 0,0 0-95 0 0,0 0-89 0 0,18 3-23 0 0,53 5 11 0 0,-25-25 885 0 0,81-98 1486 0 0,-93 78-3348 0 0,-1-2 1 0 0,-2-1 0 0 0,-2-1-1 0 0,5-11 15 0 0,-33 51-101 0 0,0 0-1 0 0,0 0 1 0 0,1 0-1 0 0,-1 0 0 0 0,0 0 1 0 0,0 0-1 0 0,0 0 1 0 0,0-1-1 0 0,0 1 1 0 0,0 0-1 0 0,0-1 0 0 0,-1 1 1 0 0,1 0-1 0 0,0-1 1 0 0,-1 1-1 0 0,1-1 1 0 0,-1 1-1 0 0,0-1 1 0 0,1 1-1 0 0,-1-1 0 0 0,0 0 1 0 0,0 1-1 0 0,0-1 1 0 0,0 1-1 0 0,0-1 1 0 0,0 1-1 0 0,-1-1 0 0 0,1 1 1 0 0,0-1-1 0 0,-1 1 1 0 0,1-1-1 0 0,-1 1 1 0 0,0-1-1 0 0,1 1 0 0 0,-1 0 1 0 0,0-1-1 0 0,0 1 1 0 0,0 0-1 0 0,0-1 1 0 0,0 1-1 0 0,0 0 1 0 0,0 0-1 0 0,0 0 0 0 0,0 0 1 0 0,-1 0-1 0 0,1 0 1 0 0,0 1-1 0 0,-1-1 1 0 0,1 0-1 0 0,-1 1 0 0 0,1-1 1 0 0,-1 1-1 0 0,1-1 1 0 0,-1 1-1 0 0,1 0 1 0 0,-1-1-1 0 0,1 1 0 0 0,-1 0 1 0 0,1 0-1 0 0,-1 0 1 0 0,1 0-1 0 0,-1 0 1 0 0,-1 1 101 0 0,-72 57-4446 0 0,60-42 4040 0 0,2-3 370 0 0,1 2 1 0 0,0 0-1 0 0,1 0 1 0 0,0 1-1 0 0,1 0 1 0 0,1 1-1 0 0,1 0 0 0 0,1 0 1 0 0,-2 5 35 0 0,8-17 62 0 0,0-1 1 0 0,-1 0-1 0 0,2 0 1 0 0,-1 0-1 0 0,0 1 1 0 0,1-1-1 0 0,0 0 1 0 0,0 0-1 0 0,0 1 1 0 0,1-1 0 0 0,-1 0-1 0 0,1 0 1 0 0,0 1-1 0 0,0-1 1 0 0,1 0-1 0 0,-1 0 1 0 0,1 0-1 0 0,0 0 1 0 0,0-1-1 0 0,0 1 1 0 0,0 0-1 0 0,1-1 1 0 0,0 1-1 0 0,0 0-62 0 0,2 0 337 0 0,0 1-1 0 0,0-1 1 0 0,1-1-1 0 0,-1 1 0 0 0,1-1 1 0 0,0 0-1 0 0,0 0 1 0 0,0 0-1 0 0,0-1 0 0 0,0 0 1 0 0,0 0-1 0 0,1-1 1 0 0,-1 0-1 0 0,0 0 1 0 0,6 0-337 0 0,10 0 908 0 0,0-1 0 0 0,0-1 1 0 0,0-1-1 0 0,0-1 0 0 0,0 0 0 0 0,0-2 1 0 0,13-5-909 0 0,-8 0 248 0 0,0-1 0 0 0,-1 0 1 0 0,0-3-1 0 0,-1 0 0 0 0,0-1 0 0 0,-2-1 1 0 0,0-2-1 0 0,20-18-248 0 0,-41 34 8 0 0,5-3 5 0 0,0 0 0 0 0,0-1 0 0 0,-1 1 0 0 0,0-1 0 0 0,0-1 0 0 0,0 1 0 0 0,-1-1 0 0 0,0 0-1 0 0,0 0 1 0 0,-1 0 0 0 0,0-1 0 0 0,0 0 0 0 0,-1 0 0 0 0,0 0 0 0 0,0 0 0 0 0,-1 0 0 0 0,0 0-1 0 0,-1-1 1 0 0,1-4-13 0 0,-2 12-10 0 0,0 0 0 0 0,-1 0-1 0 0,1 0 1 0 0,0 1-1 0 0,0-1 1 0 0,-1 0 0 0 0,1 0-1 0 0,-1 0 1 0 0,1 0-1 0 0,-1 1 1 0 0,1-1-1 0 0,-1 0 1 0 0,1 0 0 0 0,-1 1-1 0 0,0-1 1 0 0,1 1-1 0 0,-1-1 1 0 0,0 0 0 0 0,0 1-1 0 0,1-1 1 0 0,-1 1-1 0 0,0 0 1 0 0,0-1 0 0 0,0 1-1 0 0,0 0 1 0 0,0-1-1 0 0,1 1 1 0 0,-1 0-1 0 0,0 0 1 0 0,0 0 0 0 0,0 0-1 0 0,0 0 1 0 0,0 0-1 0 0,0 0 1 0 0,0 0 0 0 0,0 0-1 0 0,0 0 1 0 0,1 0-1 0 0,-1 1 1 0 0,0-1 0 0 0,0 0-1 0 0,0 1 1 0 0,0-1-1 0 0,0 0 1 0 0,1 1-1 0 0,-2 0 11 0 0,-37 20-466 0 0,32-13 450 0 0,0-1 1 0 0,1 1 0 0 0,0 0-1 0 0,1 1 1 0 0,0-1 0 0 0,0 1-1 0 0,0 0 1 0 0,1 1-1 0 0,1-1 1 0 0,0 1 0 0 0,0-1-1 0 0,0 1 1 0 0,2 0 0 0 0,-1 0-1 0 0,1 0 1 0 0,0 0-1 0 0,1 5 16 0 0,1-9 51 0 0,0 0-1 0 0,-1-1 1 0 0,2 1-1 0 0,-1-1 1 0 0,1 1-1 0 0,0-1 0 0 0,0 1 1 0 0,0-1-1 0 0,1 0 1 0 0,0 0-1 0 0,0 0 1 0 0,0 0-1 0 0,0-1 0 0 0,1 1 1 0 0,0-1-1 0 0,0 0 1 0 0,0 0-1 0 0,1 0 1 0 0,-1-1-1 0 0,1 0 0 0 0,0 0 1 0 0,-1 0-1 0 0,2 0 1 0 0,-1 0-1 0 0,0-1 1 0 0,0 0-1 0 0,1 0 0 0 0,-1-1 1 0 0,1 0-1 0 0,0 0 1 0 0,-1 0-1 0 0,1 0 0 0 0,0-1 1 0 0,-1 0-1 0 0,1 0 1 0 0,0-1-1 0 0,3 0-50 0 0,131-14 1798 0 0,-103 1-1597 0 0,-1-1 0 0 0,0-2 0 0 0,-1-2 0 0 0,-1-1 0 0 0,0-1 0 0 0,-2-2 0 0 0,-1-1 0 0 0,0-2-201 0 0,-23 20 21 0 0,-1-1 1 0 0,1 1-1 0 0,-1-1 0 0 0,-1 0 0 0 0,1-1 0 0 0,-1 0 0 0 0,-1 0 0 0 0,1 0 1 0 0,-1 0-1 0 0,-1-1 0 0 0,1 0 0 0 0,-2 0 0 0 0,1 0 0 0 0,-1-1 0 0 0,0 1 1 0 0,-1-1-1 0 0,-1 0 0 0 0,1 1 0 0 0,-1-1 0 0 0,-1 0 0 0 0,0-5-21 0 0,-2 13 5 0 0,0 0 1 0 0,-1-1-1 0 0,1 1 0 0 0,-1 0 0 0 0,0 0 0 0 0,0 1 0 0 0,1-1 0 0 0,-1 0 0 0 0,0 1 0 0 0,0 0 0 0 0,-1 0 0 0 0,1 0 0 0 0,0 0 0 0 0,0 0 0 0 0,0 1 1 0 0,-1-1-1 0 0,1 1 0 0 0,0 0 0 0 0,-1 0 0 0 0,1 0 0 0 0,0 0 0 0 0,0 1 0 0 0,-1-1 0 0 0,1 1 0 0 0,0 0 0 0 0,0 0 0 0 0,0 0 0 0 0,0 1 1 0 0,0-1-1 0 0,0 0 0 0 0,-1 2-5 0 0,-9 5 16 0 0,0 0 1 0 0,1 1-1 0 0,1 0 1 0 0,-1 1 0 0 0,1 1-1 0 0,1 0 1 0 0,0 0-1 0 0,0 1 1 0 0,2 0-1 0 0,-1 0 1 0 0,1 1 0 0 0,1 0-1 0 0,0 1 1 0 0,1 0-1 0 0,1 0 1 0 0,0 0 0 0 0,1 1-1 0 0,0-1 1 0 0,1 1-1 0 0,1 0 1 0 0,0 0-17 0 0,2-8 21 0 0,0-1 0 0 0,0 1 0 0 0,1-1-1 0 0,0 1 1 0 0,0-1 0 0 0,1 1 0 0 0,-1-1 0 0 0,1 1 0 0 0,1-1 0 0 0,-1 0 0 0 0,1 0 0 0 0,0 0 0 0 0,0-1-1 0 0,1 1 1 0 0,0-1 0 0 0,0 0 0 0 0,0 0 0 0 0,1 0 0 0 0,-1 0 0 0 0,1-1 0 0 0,0 1 0 0 0,1-2 0 0 0,-1 1-1 0 0,1 0 1 0 0,-1-1 0 0 0,1 0 0 0 0,0 0 0 0 0,0-1-21 0 0,8 4-10 0 0,1-1-1 0 0,-1 0 1 0 0,1-1-1 0 0,-1-1 1 0 0,1 0 0 0 0,0-1-1 0 0,0-1 1 0 0,0 0-1 0 0,1-1 1 0 0,-1 0 0 0 0,11-3 10 0 0,22-10-1956 0 0,-17 2-3512 0 0,-21 7 1402 0 0,1 0-5777 0 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22.6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1802 1299 0 0 0,'0'0'1118'0'0,"0"0"386"0"0,0 0 164 0 0,0 0 70 0 0,0 0-76 0 0,0 0-214 0 0,0 0-230 0 0,0 0-190 0 0,0 0-143 0 0,0 0-65 0 0,0 0-95 0 0,0 0-112 0 0,0 0-73 0 0,-20 11-98 0 0,-64 38-74 0 0,30 1 240 0 0,45-34-465 0 0,3-7-36 0 0,0 1 0 0 0,1 0 0 0 0,0 1 0 0 0,0-1 1 0 0,1 1-1 0 0,1 0 0 0 0,0 0 0 0 0,0 1 1 0 0,1-1-1 0 0,0 0 0 0 0,1 1 0 0 0,1 0 0 0 0,0-1 1 0 0,0 1-1 0 0,1 3-107 0 0,1-10 61 0 0,0-1 1 0 0,-1 0-1 0 0,2 0 0 0 0,-1 0 1 0 0,0 0-1 0 0,1-1 1 0 0,-1 1-1 0 0,1 0 0 0 0,0-1 1 0 0,1 0-1 0 0,-1 0 1 0 0,0 0-1 0 0,1 0 0 0 0,0 0 1 0 0,-1-1-1 0 0,1 0 0 0 0,0 0 1 0 0,0 0-1 0 0,1 0 1 0 0,-1 0-1 0 0,0-1 0 0 0,0 0 1 0 0,1 0-1 0 0,-1 0 1 0 0,1 0-1 0 0,-1-1 0 0 0,1 0 1 0 0,-1 0-1 0 0,1 0 1 0 0,-1 0-1 0 0,1-1-61 0 0,13-2 234 0 0,-1 0 1 0 0,1-2 0 0 0,-1 0-1 0 0,0-1 1 0 0,-1 0-1 0 0,0-2 1 0 0,0 0-1 0 0,0-1 1 0 0,-1 0-1 0 0,0-1 1 0 0,-1-1-1 0 0,0 0 1 0 0,-1-1-1 0 0,6-8-234 0 0,13-5 128 0 0,-1-2-1 0 0,-1-1 1 0 0,-2-1-1 0 0,-1-2 0 0 0,-1-1 1 0 0,-2 0-1 0 0,-1-2 1 0 0,-1-1-1 0 0,10-26-127 0 0,-25 40-48 0 0,0 1-1 0 0,-2-2 1 0 0,-1 1-1 0 0,0 0 1 0 0,-2-1-1 0 0,0 0 1 0 0,-1 0-1 0 0,-2 1 1 0 0,0-1-1 0 0,-1 0 1 0 0,-1 1 0 0 0,-1-1-1 0 0,-1 1 1 0 0,-1 0-1 0 0,-1 0 1 0 0,-1 1-1 0 0,-1 0 1 0 0,0 0-1 0 0,-1 1 1 0 0,-2 1-1 0 0,0-1 1 0 0,0 2-1 0 0,-5-4 49 0 0,13 16-11 0 0,0-1 0 0 0,-1 1-1 0 0,1 0 1 0 0,-1 0 0 0 0,0 1 0 0 0,-1-1-1 0 0,1 1 1 0 0,-1 0 0 0 0,0 1-1 0 0,0-1 1 0 0,0 1 0 0 0,-1 0 0 0 0,1 1-1 0 0,0-1 1 0 0,-1 1 0 0 0,0 1-1 0 0,0-1 1 0 0,1 1 0 0 0,-1 0 0 0 0,0 1-1 0 0,0 0 1 0 0,0 0 0 0 0,0 0-1 0 0,0 1 1 0 0,0 0 0 0 0,1 0 0 0 0,-1 1-1 0 0,0 0 1 0 0,1 0 0 0 0,-1 0-1 0 0,1 1 1 0 0,0 0 0 0 0,-1 1 0 0 0,2-1-1 0 0,-1 1 1 0 0,0 0 0 0 0,1 0 0 0 0,-1 1-1 0 0,-3 4 12 0 0,0 8 21 0 0,0 0 0 0 0,1 0 0 0 0,1 1-1 0 0,1 1 1 0 0,0-1 0 0 0,2 1 0 0 0,0 0 0 0 0,1 0-1 0 0,0 0 1 0 0,2 0 0 0 0,0 0 0 0 0,2 0 0 0 0,0 1-1 0 0,1-1 1 0 0,1 3-21 0 0,2 3 82 0 0,1 0 0 0 0,1 0 0 0 0,1-1-1 0 0,1-1 1 0 0,1 1 0 0 0,1-1 0 0 0,2-1 0 0 0,0 0-1 0 0,1-1 1 0 0,1 0 0 0 0,0-2 0 0 0,2 1 0 0 0,0-2-1 0 0,2 0 1 0 0,8 5-82 0 0,67 44 314 0 0,-24-46-1728 0 0,-55-23-3250 0 0,-1-1-4000 0 0,-9 2-1361 0 0</inkml:trace>
  <inkml:trace contextRef="#ctx0" brushRef="#br0" timeOffset="428.614">2762 978 464 0 0,'0'0'1848'0'0,"0"0"-159"0"0,0 0-34 0 0,0 0 47 0 0,0 0 78 0 0,0 0-17 0 0,0 0-47 0 0,0 0-130 0 0,0 0-287 0 0,0 0-287 0 0,0 0-282 0 0,0 0-229 0 0,0 0-125 0 0,-31 22-62 0 0,-96 72-22 0 0,124-92-270 0 0,-1 0 0 0 0,1 0 0 0 0,-1 1 1 0 0,1-1-1 0 0,0 1 0 0 0,0 0 0 0 0,0 0 0 0 0,0 0 1 0 0,1 1-1 0 0,-1-1 0 0 0,1 1 0 0 0,0-1 0 0 0,0 1 1 0 0,0 0-1 0 0,0-1 0 0 0,1 1 0 0 0,-1 0 0 0 0,1 0 1 0 0,0 1-23 0 0,-2 9 98 0 0,-2 2-21 0 0,2 0 0 0 0,0 0 1 0 0,0 0-1 0 0,1 1 0 0 0,1-1 0 0 0,1 1 1 0 0,1-1-1 0 0,0 1 0 0 0,1-1 0 0 0,0 0 1 0 0,2 1-1 0 0,3 10-77 0 0,-5-20 73 0 0,0 0 0 0 0,1 0 0 0 0,0 0-1 0 0,0 0 1 0 0,0-1 0 0 0,1 0 0 0 0,0 1 0 0 0,0-1 0 0 0,1-1 0 0 0,-1 1 0 0 0,1-1-1 0 0,1 0 1 0 0,-1 0 0 0 0,1 0 0 0 0,-1-1 0 0 0,1 1 0 0 0,1-2 0 0 0,-1 1 0 0 0,0-1-1 0 0,1 0 1 0 0,0 0 0 0 0,0 0 0 0 0,0-1 0 0 0,0 0 0 0 0,0-1 0 0 0,0 1 0 0 0,0-2 0 0 0,1 1-1 0 0,3-1-72 0 0,-3 1 149 0 0,0-1 0 0 0,-1 0-1 0 0,1-1 1 0 0,0 1 0 0 0,-1-1-1 0 0,1-1 1 0 0,-1 0 0 0 0,0 0-1 0 0,1 0 1 0 0,-1-1 0 0 0,0 0-1 0 0,0 0 1 0 0,0-1-149 0 0,13-9 128 0 0,-1 0 0 0 0,-1-1 0 0 0,0-1 0 0 0,-1 0 0 0 0,-1-1 0 0 0,0-1 0 0 0,-2-1 0 0 0,0 0 0 0 0,0-1 0 0 0,-2 0 0 0 0,0-1 0 0 0,-2-1 0 0 0,0 1 0 0 0,-1-2 0 0 0,5-17-128 0 0,-12 30-22 0 0,-1-1 0 0 0,0 0-1 0 0,0 0 1 0 0,-1 1 0 0 0,-1-1-1 0 0,1 0 1 0 0,-2 0 0 0 0,1 1-1 0 0,-1-1 1 0 0,-1 1 0 0 0,1-1-1 0 0,-2 1 1 0 0,1 0 0 0 0,-2-1 22 0 0,1 1-126 0 0,-1 1 1 0 0,0 0 0 0 0,0 0-1 0 0,-1 0 1 0 0,0 1 0 0 0,-1 0-1 0 0,0 0 1 0 0,0 1 0 0 0,0-1-1 0 0,-1 1 1 0 0,0 1 0 0 0,0 0-1 0 0,0 0 1 0 0,0 0 0 0 0,-1 1-1 0 0,0 1 1 0 0,0-1 0 0 0,0 1-1 0 0,0 1 1 0 0,-1 0 0 0 0,-6-1 125 0 0,3 2-511 0 0,0 0 1 0 0,0 1 0 0 0,0 0-1 0 0,-1 1 1 0 0,1 1-1 0 0,0 0 1 0 0,0 0 0 0 0,0 2-1 0 0,1 0 1 0 0,-1 0 0 0 0,-4 3 510 0 0,-77 43-10170 0 0,68-34 2758 0 0</inkml:trace>
  <inkml:trace contextRef="#ctx0" brushRef="#br0" timeOffset="697.699">2404 1310 968 0 0,'0'0'2747'0'0,"0"0"-67"0"0,0 0-98 0 0,0 0-177 0 0,0 0-333 0 0,0 0-373 0 0,0 0-238 0 0,32-22-171 0 0,98-65-135 0 0,-46 34 1392 0 0,-81 51-2482 0 0,2-1 0 0 0,-1 1 0 0 0,0 0 0 0 0,0 0-1 0 0,1 0 1 0 0,-1 1 0 0 0,1-1 0 0 0,-1 1 0 0 0,1 0 0 0 0,0 0 0 0 0,-1 1 0 0 0,1-1 0 0 0,0 1 0 0 0,0 0-1 0 0,-1 1 1 0 0,1-1 0 0 0,0 1 0 0 0,-1 0 0 0 0,1 0 0 0 0,0 0 0 0 0,-1 1 0 0 0,1-1 0 0 0,-1 1 0 0 0,0 0 0 0 0,0 0-1 0 0,0 1 1 0 0,0 0 0 0 0,0-1 0 0 0,0 1 0 0 0,3 3-65 0 0,2 8 24 0 0,2-2-1 0 0,-1 1 1 0 0,1-2-1 0 0,1 1 1 0 0,0-1-1 0 0,1-1 1 0 0,0 0 0 0 0,0-1-1 0 0,1-1 1 0 0,0 0-1 0 0,1-1 1 0 0,0 0-1 0 0,0-1 1 0 0,0-1-1 0 0,1 0 1 0 0,0-1 0 0 0,0-1-1 0 0,0 0 1 0 0,0-1-1 0 0,0-1 1 0 0,11-1-24 0 0,56-29-1016 0 0,-58 14-3486 0 0,-3-2-6004 0 0,-18 13 2482 0 0</inkml:trace>
  <inkml:trace contextRef="#ctx0" brushRef="#br0" timeOffset="3532.648">470 537 0 0 0,'0'0'379'0'0,"0"0"848"0"0,0 0 360 0 0,0 0 42 0 0,0 0-118 0 0,0 0-137 0 0,0 0-170 0 0,0 0-150 0 0,0 0-98 0 0,-12-12-85 0 0,-36-35-32 0 0,10 34 1514 0 0,30 15-1968 0 0,1 0-309 0 0,0 1-1 0 0,1 0 1 0 0,-1 1 0 0 0,0-1 0 0 0,1 2 0 0 0,0-1 0 0 0,0 0 0 0 0,0 1 0 0 0,1 0 0 0 0,0 1-1 0 0,-1-1 1 0 0,2 1 0 0 0,-1 0 0 0 0,1 0 0 0 0,0 0 0 0 0,0 1 0 0 0,1 0 0 0 0,-1-1 0 0 0,2 1 0 0 0,-1 0-1 0 0,1 0 1 0 0,-1 4-76 0 0,-6 18 114 0 0,1 0-1 0 0,2 1 1 0 0,0 0-1 0 0,2 1 1 0 0,2-1-1 0 0,0 0 0 0 0,2 1 1 0 0,2-1-1 0 0,1 1 1 0 0,1-1-1 0 0,1 0 1 0 0,2 0-1 0 0,1-1 1 0 0,6 16-114 0 0,93 252 800 0 0,30 107 17 0 0,-127-362-595 0 0,-3 1-1 0 0,-1-1 0 0 0,-1 1 1 0 0,-3 0-1 0 0,-2 18-221 0 0,-2-44 62 0 0,-1 0 0 0 0,-1 0 0 0 0,-1 0 0 0 0,0-1 0 0 0,-1 1-1 0 0,0-1 1 0 0,-2-1 0 0 0,0 1 0 0 0,0-1 0 0 0,-2-1 0 0 0,0 0 0 0 0,0 0 0 0 0,-1-1-1 0 0,-1 0 1 0 0,0-1 0 0 0,-1 0 0 0 0,0-1 0 0 0,-1 0 0 0 0,0-1 0 0 0,-1-1 0 0 0,0 0-1 0 0,0-1 1 0 0,-1-1 0 0 0,0-1 0 0 0,0 0 0 0 0,-1 0 0 0 0,1-2 0 0 0,-14 2-62 0 0,21-5-98 0 0,-1 0 1 0 0,0 0-1 0 0,0-1 1 0 0,0 0-1 0 0,0-1 1 0 0,0 0-1 0 0,0-1 1 0 0,1 0-1 0 0,-1 0 0 0 0,1-1 1 0 0,-1 0-1 0 0,1-1 1 0 0,-5-2 97 0 0,-21-24-4436 0 0,11-13-5602 0 0,21 28 2696 0 0</inkml:trace>
  <inkml:trace contextRef="#ctx0" brushRef="#br0" timeOffset="20557.645">698 2326 0 0 0,'0'0'160'0'0,"-6"-1"137"0"0,-18-1 60 0 0,-3 34 1292 0 0,21-21-1218 0 0,0-1-1 0 0,1 1 0 0 0,0 0 1 0 0,1 0-1 0 0,1 0 1 0 0,0 1-1 0 0,0 0 0 0 0,1-1 1 0 0,0 1-1 0 0,1 0 1 0 0,1 4-431 0 0,13 125 2335 0 0,-12-137-2204 0 0,1 1 0 0 0,-1 0 0 0 0,1-1 0 0 0,0 0 0 0 0,0 1 0 0 0,1-1 0 0 0,-1 0 0 0 0,1 0 0 0 0,0 0 0 0 0,0-1 0 0 0,1 1 0 0 0,-1-1 0 0 0,1 0 0 0 0,-1 0 0 0 0,1 0 0 0 0,0 0 0 0 0,0 0 0 0 0,0-1 0 0 0,1 0 0 0 0,-1 0 0 0 0,1 0 0 0 0,-1 0 0 0 0,1-1 0 0 0,-1 0 0 0 0,1 0 0 0 0,0 0 0 0 0,0 0 1 0 0,1-1-133 0 0,16-1 355 0 0,0-2 0 0 0,0-1 0 0 0,0-1 0 0 0,0 0 0 0 0,0-2 0 0 0,-1 0 0 0 0,0-2 0 0 0,-1 0-1 0 0,0-1 1 0 0,0-1 0 0 0,-1-1 0 0 0,-1-1 0 0 0,0 0 0 0 0,-1-2 0 0 0,0 0 0 0 0,-1 0-1 0 0,13-18-353 0 0,-20 26 75 0 0,-1-1-1 0 0,0-1 1 0 0,0 0-1 0 0,-1 0 1 0 0,0 0-1 0 0,0 0 1 0 0,-1-1-1 0 0,0-1 1 0 0,-1 1-1 0 0,0-1 1 0 0,-1 1-1 0 0,0-1 1 0 0,-1 0-1 0 0,0-1 1 0 0,-1 1-1 0 0,0-1 1 0 0,-1 1-1 0 0,0-1 1 0 0,-1 1-1 0 0,0-6-74 0 0,-4 10-74 0 0,0 0 0 0 0,-1 0 0 0 0,0 0 0 0 0,0 1 0 0 0,0 0 0 0 0,-1 0 0 0 0,0 1 0 0 0,0-1 1 0 0,0 1-1 0 0,-1 0 0 0 0,1 1 0 0 0,-1 0 0 0 0,0 0 0 0 0,-1 0 0 0 0,1 1 0 0 0,-1 0 0 0 0,1 0 0 0 0,-1 1 0 0 0,0 0 0 0 0,0 1 0 0 0,0-1 0 0 0,-1 1 74 0 0,-16-4-694 0 0,-1 1 0 0 0,0 1 1 0 0,0 2-1 0 0,0 0 0 0 0,0 2 0 0 0,-1 0 0 0 0,1 2 1 0 0,1 1-1 0 0,-1 1 0 0 0,-3 2 694 0 0,3 0-1836 0 0,1 2 0 0 0,0 1 0 0 0,0 1 1 0 0,1 0-1 0 0,0 2 0 0 0,-2 3 1836 0 0,4-1-1127 0 0</inkml:trace>
  <inkml:trace contextRef="#ctx0" brushRef="#br0" timeOffset="21006.646">505 2632 0 0 0,'0'0'764'0'0,"0"0"571"0"0,0 0 211 0 0,0 0 138 0 0,0 0 79 0 0,0 0-62 0 0,0 0-148 0 0,0 0-192 0 0,0 0-231 0 0,0 0-212 0 0,0 0-149 0 0,0 0-92 0 0,0 0-65 0 0,24-26-39 0 0,74-76-22 0 0,-34 58 490 0 0,-51 42-840 0 0,-11 1-169 0 0,0 1 1 0 0,0-1 0 0 0,0 0-1 0 0,1 0 1 0 0,-1 1 0 0 0,0-1-1 0 0,0 1 1 0 0,1 0 0 0 0,-1-1 0 0 0,0 1-1 0 0,0 0 1 0 0,1 0 0 0 0,-1 1-1 0 0,0-1 1 0 0,1 0 0 0 0,-1 1 0 0 0,0 0-1 0 0,0-1 1 0 0,0 1 0 0 0,0 0-1 0 0,0 0 1 0 0,0 0 0 0 0,0 0-1 0 0,0 0 1 0 0,0 1 0 0 0,0-1 0 0 0,0 1-1 0 0,-1-1 1 0 0,1 1 0 0 0,0 0-1 0 0,-1-1 1 0 0,0 1 0 0 0,1 0 0 0 0,-1 0-1 0 0,0 0 1 0 0,0 0 0 0 0,0 0-1 0 0,0 0 1 0 0,0 0 0 0 0,0 2-33 0 0,11 36 601 0 0,-11-34-544 0 0,0 0 1 0 0,0 0-1 0 0,1 0 0 0 0,0 0 1 0 0,0 0-1 0 0,0 0 0 0 0,1-1 0 0 0,-1 1 1 0 0,1-1-1 0 0,1 0 0 0 0,-1 0 1 0 0,1 0-1 0 0,0 0 0 0 0,0-1 1 0 0,0 1-1 0 0,1-1 0 0 0,-1 0 0 0 0,1-1 1 0 0,0 1-1 0 0,0-1 0 0 0,0 0 1 0 0,1 0-1 0 0,1 1-57 0 0,2-2 85 0 0,0-1 0 0 0,0 0 0 0 0,0 0 0 0 0,0-1 0 0 0,0 0 0 0 0,0 0 0 0 0,0-1 0 0 0,0 0 0 0 0,0-1 0 0 0,0 0 0 0 0,-1 0 0 0 0,1-1 0 0 0,0 0 0 0 0,-1 0 0 0 0,0-1 0 0 0,0-1 1 0 0,0 1-1 0 0,-1-1 0 0 0,1 0 0 0 0,-1-1 0 0 0,2-2-85 0 0,9-13-2310 0 0,-14 16-1838 0 0,-2 1-3389 0 0,-2 1-1660 0 0</inkml:trace>
  <inkml:trace contextRef="#ctx0" brushRef="#br0" timeOffset="21372.751">1327 2558 3625 0 0,'0'0'2667'0'0,"0"0"-1109"0"0,0 0-387 0 0,0 0 25 0 0,0 0 52 0 0,0 0-73 0 0,0 0-107 0 0,0 0-117 0 0,0 0-207 0 0,0 0-201 0 0,0 0-191 0 0,0 0-144 0 0,0 0-66 0 0,-24 28-25 0 0,-74 84 4 0 0,96-111-114 0 0,1-1 0 0 0,0 1 1 0 0,-1 0-1 0 0,1-1 0 0 0,0 1 0 0 0,-1 0 0 0 0,1 0 0 0 0,0-1 0 0 0,0 1 0 0 0,0 0 0 0 0,0 0 1 0 0,0 0-1 0 0,0 1 0 0 0,0-1 0 0 0,0 0 0 0 0,0 0 0 0 0,0 0 0 0 0,1 1 0 0 0,-1-1 0 0 0,0 0 0 0 0,1 1 1 0 0,-1-1-1 0 0,1 1 0 0 0,0-1 0 0 0,-1 0 0 0 0,1 1 0 0 0,0-1 0 0 0,0 1 0 0 0,0-1 0 0 0,0 1 1 0 0,0-1-1 0 0,0 1 0 0 0,1-1 0 0 0,-1 1 0 0 0,0-1 0 0 0,1 1 0 0 0,-1-1 0 0 0,1 0 0 0 0,0 1-7 0 0,2 1 75 0 0,3 2 90 0 0,0 0-1 0 0,0 0 1 0 0,1-1-1 0 0,0 0 0 0 0,0 0 1 0 0,0-1-1 0 0,0 0 1 0 0,1 0-1 0 0,-1-1 0 0 0,1 0 1 0 0,0 0-1 0 0,-1-1 0 0 0,1 0 1 0 0,0 0-1 0 0,0-1 1 0 0,0 0-1 0 0,0 0 0 0 0,0-1 1 0 0,0 0-1 0 0,-1 0 1 0 0,1-1-1 0 0,0 0 0 0 0,-1 0 1 0 0,1-1-1 0 0,-1 0 1 0 0,0 0-1 0 0,0-1 0 0 0,0 0 1 0 0,0 0-1 0 0,-1-1 1 0 0,0 1-1 0 0,0-2 0 0 0,0 1 1 0 0,0 0-1 0 0,-1-1 1 0 0,0 0-1 0 0,0-1-164 0 0,-2 4 37 0 0,-1-1 1 0 0,0 1-1 0 0,0-1 1 0 0,0 0-1 0 0,-1 1 0 0 0,1-1 1 0 0,-1 0-1 0 0,0 0 0 0 0,0 0 1 0 0,0 0-1 0 0,0 0 1 0 0,-1 0-1 0 0,0 0 0 0 0,0-1 1 0 0,0 1-1 0 0,0 0 1 0 0,-1 0-1 0 0,1 0 0 0 0,-1 0 1 0 0,0 0-1 0 0,0 0 0 0 0,-1 0 1 0 0,1 1-1 0 0,-1-1 1 0 0,0 0-1 0 0,0 1 0 0 0,0-1 1 0 0,0 1-1 0 0,-1-1 0 0 0,1 1 1 0 0,-2-1-38 0 0,-84-23-3735 0 0,56 27-566 0 0,3 2-3566 0 0,14 1-710 0 0</inkml:trace>
  <inkml:trace contextRef="#ctx0" brushRef="#br0" timeOffset="22704.76">873 128 0 0 0,'0'0'569'0'0,"0"0"501"0"0,0 0 165 0 0,0 0-55 0 0,0 0-77 0 0,0 0-123 0 0,0 0-158 0 0,-16 4-81 0 0,-49 13-31 0 0,62-16-624 0 0,1 1-1 0 0,-1-1 1 0 0,0 0 0 0 0,1 1 0 0 0,-1-1-1 0 0,1 1 1 0 0,0 0 0 0 0,-1 0 0 0 0,1 0-1 0 0,0 0 1 0 0,0 0 0 0 0,0 0 0 0 0,1 1 0 0 0,-1-1-1 0 0,0 0 1 0 0,1 1 0 0 0,0 0 0 0 0,-1-1-1 0 0,1 1 1 0 0,0 0 0 0 0,0 2-86 0 0,-4 8 407 0 0,-2 4 68 0 0,1 1-1 0 0,1 0 0 0 0,0 0 1 0 0,1 0-1 0 0,1 0 0 0 0,1 1 1 0 0,1 0-1 0 0,0-1 1 0 0,2 1-1 0 0,2 16-474 0 0,-3-28 123 0 0,2 0 0 0 0,-1 0 0 0 0,1 0 0 0 0,0 0 0 0 0,1 0 0 0 0,-1 0 0 0 0,2-1 1 0 0,-1 1-1 0 0,0-1 0 0 0,1 0 0 0 0,1 0 0 0 0,-1 0 0 0 0,1 0 0 0 0,-1-1 0 0 0,2 0 0 0 0,-1 0 0 0 0,1 0 0 0 0,-1-1 0 0 0,1 1 0 0 0,0-1 0 0 0,1-1 0 0 0,-1 1 1 0 0,1-1-1 0 0,-1 0 0 0 0,1-1 0 0 0,0 0 0 0 0,0 0 0 0 0,0 0 0 0 0,0-1 0 0 0,1 0 0 0 0,-1 0 0 0 0,0-1 0 0 0,0 0 0 0 0,1 0 0 0 0,-1-1 0 0 0,0 0 1 0 0,0 0-1 0 0,0 0 0 0 0,1-1 0 0 0,-2 0 0 0 0,1-1 0 0 0,0 0 0 0 0,0 0 0 0 0,-1 0 0 0 0,0-1 0 0 0,3-1-123 0 0,12-9 205 0 0,-1-1 1 0 0,0-1-1 0 0,-1 0 0 0 0,-1-2 1 0 0,0 0-1 0 0,-2-1 0 0 0,0 0 0 0 0,-1-2 1 0 0,-1 0-1 0 0,-1 0 0 0 0,0-1 1 0 0,-2-1-1 0 0,-1 0 0 0 0,1-5-205 0 0,-8 20-4 0 0,0 0-1 0 0,-1 0 1 0 0,0 0-1 0 0,0-1 1 0 0,-1 1-1 0 0,0-1 1 0 0,0 1-1 0 0,-1-1 1 0 0,0 1-1 0 0,-1-1 1 0 0,0 1 0 0 0,0-1-1 0 0,0 1 1 0 0,-1 0-1 0 0,-1 0 1 0 0,1-1-1 0 0,-2 1 1 0 0,1 1-1 0 0,-1-1 1 0 0,0 0-1 0 0,0 1 1 0 0,-1 0-1 0 0,-3-4 5 0 0,0 5-235 0 0,0 0 0 0 0,0 0-1 0 0,0 1 1 0 0,-1 0 0 0 0,0 1-1 0 0,0 0 1 0 0,0 0-1 0 0,0 1 1 0 0,0 0 0 0 0,-1 0-1 0 0,0 1 1 0 0,1 1 0 0 0,-1-1-1 0 0,-6 1 236 0 0,-85 20-5042 0 0,27 20-3811 0 0,52-24 2249 0 0</inkml:trace>
  <inkml:trace contextRef="#ctx0" brushRef="#br0" timeOffset="23121.583">716 338 0 0 0,'0'0'629'0'0,"0"0"869"0"0,0 0 269 0 0,0 0-16 0 0,0 0-104 0 0,0 0-134 0 0,0 0-142 0 0,0 0-50 0 0,0 0-57 0 0,0 0-86 0 0,2-3-74 0 0,121-97 4296 0 0,-24 45-3737 0 0,-96 56-1634 0 0,-1-1 0 0 0,1 1 0 0 0,0 0 0 0 0,-1-1 0 0 0,1 1 0 0 0,-1 1 0 0 0,1-1 0 0 0,-1 0-1 0 0,1 1 1 0 0,-1-1 0 0 0,0 1 0 0 0,0 0 0 0 0,0-1 0 0 0,0 1 0 0 0,0 0 0 0 0,0 1 0 0 0,0-1 0 0 0,-1 0 0 0 0,1 0 0 0 0,-1 1 0 0 0,1-1 0 0 0,-1 1-1 0 0,0-1 1 0 0,0 1 0 0 0,0-1 0 0 0,-1 1 0 0 0,1 1-29 0 0,11 18 258 0 0,-7-14-183 0 0,0 0-1 0 0,0-1 1 0 0,1 0-1 0 0,0 0 1 0 0,0 0-1 0 0,1-1 1 0 0,0 1 0 0 0,0-2-1 0 0,1 1 1 0 0,-1-1-1 0 0,1 0 1 0 0,0-1-1 0 0,5 2-74 0 0,-6-3 42 0 0,0 0-1 0 0,1 0 0 0 0,0-1 0 0 0,0-1 0 0 0,-1 1 0 0 0,1-1 0 0 0,0 0 0 0 0,0-1 0 0 0,0 0 0 0 0,0 0 0 0 0,0-1 1 0 0,0 0-1 0 0,0-1 0 0 0,0 1 0 0 0,-1-1 0 0 0,2-1-41 0 0,42-25-3655 0 0,-38 19 25 0 0,-3 4-2936 0 0,-5 1-4355 0 0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55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604 60 0 0 0,'0'0'818'0'0,"0"0"343"0"0,0 0 22 0 0,0 0-83 0 0,0 0-70 0 0,0 0-77 0 0,1-9-55 0 0,0-28 9 0 0,-8 24 3954 0 0,-21 32-3969 0 0,-146 176 626 0 0,144-166-1343 0 0,-1-1 0 0 0,0-1 0 0 0,-2-2 0 0 0,-1-2 0 0 0,-1 0 0 0 0,-1-3 0 0 0,-1-1 0 0 0,-4 0-175 0 0,39-18 92 0 0,-1 0 1 0 0,0 1 0 0 0,0-1-1 0 0,0 0 1 0 0,0-1-1 0 0,0 1 1 0 0,0 0-1 0 0,0-1 1 0 0,0 0-1 0 0,0 0 1 0 0,0 0-1 0 0,0 0 1 0 0,0 0-1 0 0,0 0 1 0 0,0-1-1 0 0,0 1 1 0 0,0-1 0 0 0,0 0-1 0 0,1 0 1 0 0,-1 0-1 0 0,0-1 1 0 0,0 1-1 0 0,1-1 1 0 0,-1 1-1 0 0,1-1 1 0 0,-1 0-1 0 0,1 0 1 0 0,0 0-1 0 0,-1 0 1 0 0,1 0 0 0 0,-1-2-93 0 0,3-11 38 0 0,0 1 1 0 0,1-1-1 0 0,1 0 1 0 0,0 0-1 0 0,1 1 1 0 0,1-1-1 0 0,0 1 1 0 0,1 0-1 0 0,0 0 1 0 0,1 0-1 0 0,1 1 1 0 0,0 0-1 0 0,1 0 1 0 0,0 0-1 0 0,4-3-38 0 0,1-6 64 0 0,42-70 208 0 0,-31 106-157 0 0,29 42 620 0 0,127 172 1585 0 0,-160-210-2139 0 0,2-2 1 0 0,0 0-1 0 0,1-2 1 0 0,0-1-1 0 0,1 0 0 0 0,16 5-181 0 0,-36-17-1243 0 0,16 8 3323 0 0,-15-7-6816 0 0,-3 0-6241 0 0,-2 1 1092 0 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2:18.5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104 336 3961 0 0,'0'0'1087'0'0,"0"0"-294"0"0,0 0-49 0 0,0 0 138 0 0,0 0 214 0 0,0 0 136 0 0,0 0-23 0 0,0 0-130 0 0,0 0-182 0 0,0 0-174 0 0,0 0-126 0 0,18-4-82 0 0,124-21 927 0 0,-43 19 28 0 0,295-4-514 0 0,-252-1-3174 0 0,-119 5-3 0 0,-22 5-1999 0 0,-5 1-3588 0 0,0 0 5592 0 0</inkml:trace>
  <inkml:trace contextRef="#ctx0" brushRef="#br0" timeOffset="249.082">1 604 5737 0 0,'0'0'2223'0'0,"0"0"-953"0"0,0 0-545 0 0,0 0 5 0 0,0 0 257 0 0,0 0 252 0 0,0 0 114 0 0,0 0-46 0 0,0 0-157 0 0,31 4-261 0 0,105 10-200 0 0,3-23 542 0 0,-94 1-817 0 0,532-77 929 0 0,-513 77-5292 0 0,-59 6 1678 0 0,0 1-5236 0 0,-4 1-53 0 0</inkml:trace>
  <inkml:trace contextRef="#ctx0" brushRef="#br0" timeOffset="665.239">558 0 9570 0 0,'0'0'1506'0'0,"0"0"-111"0"0,0 0-111 0 0,0 0-53 0 0,0 0-11 0 0,0 0-22 0 0,0 0-166 0 0,0 0-239 0 0,0 0-282 0 0,0 0-307 0 0,0 0-206 0 0,0 0-58 0 0,0 0 32 0 0,-6 0 86 0 0,1 0-36 0 0,5 1-17 0 0,0-1 1 0 0,1 1-1 0 0,-1-1 0 0 0,0 0 1 0 0,0 1-1 0 0,0-1 0 0 0,0 1 0 0 0,0-1 1 0 0,1 0-1 0 0,-1 1 0 0 0,0-1 1 0 0,0 1-1 0 0,0-1 0 0 0,0 1 1 0 0,0-1-1 0 0,0 1 0 0 0,-1-1 1 0 0,1 0-1 0 0,0 1 0 0 0,0-1 0 0 0,0 1 1 0 0,0-1-1 0 0,0 1 0 0 0,-1-1 1 0 0,1 0-1 0 0,0 1 0 0 0,0-1 1 0 0,0 0-1 0 0,-1 1 0 0 0,1-1 0 0 0,0 0 1 0 0,-1 1-1 0 0,1-1 0 0 0,0 0 1 0 0,-1 1-1 0 0,1-1 0 0 0,0 0 1 0 0,-1 0-1 0 0,1 0 0 0 0,-1 1 0 0 0,1-1 1 0 0,-1 0-1 0 0,1 0 0 0 0,0 0 1 0 0,-1 0-1 0 0,1 0 0 0 0,-1 0 1 0 0,1 0-1 0 0,-1 0 0 0 0,1 0 1 0 0,0 0-1 0 0,-1 0 0 0 0,1 0 0 0 0,-1 0 1 0 0,1 0-1 0 0,-1 0-5 0 0,48 35 425 0 0,0-2 0 0 0,2-1 1 0 0,40 17-426 0 0,101 66 354 0 0,-181-109-345 0 0,0 0 1 0 0,0 1-1 0 0,-1 0 1 0 0,0 1-1 0 0,0-1 1 0 0,-1 1-1 0 0,0 1 1 0 0,0-1 0 0 0,-1 1-1 0 0,0 1 1 0 0,0-1-1 0 0,-1 1 1 0 0,0 0-1 0 0,-1 0 1 0 0,-1 0-1 0 0,1 1 1 0 0,-1-1-1 0 0,-1 1 1 0 0,1 4-10 0 0,-3-9 26 0 0,-1 1 0 0 0,1-1 0 0 0,-1 0 0 0 0,0 0 0 0 0,0 0 0 0 0,-1 0 0 0 0,0 0 0 0 0,0 0 0 0 0,0-1 0 0 0,-1 1 0 0 0,1-1 0 0 0,-2 1 0 0 0,1-1 0 0 0,0 0 0 0 0,-1 0 0 0 0,0 0 0 0 0,0-1 0 0 0,0 0 0 0 0,-1 1 0 0 0,0-1 0 0 0,0-1 0 0 0,-2 2-26 0 0,-63 44 166 0 0,-3-4-1 0 0,-1-3 0 0 0,-42 14-165 0 0,-18 12-200 0 0,2 3-2014 0 0,116-48-566 0 0,13-10-3535 0 0,3-5-4406 0 0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2:21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969 55 5633 0 0,'0'0'946'0'0,"0"0"-190"0"0,0 0-20 0 0,0 0 202 0 0,0 0 283 0 0,0 0 157 0 0,0 0-45 0 0,0 0-174 0 0,0 0-256 0 0,0 0-232 0 0,0 0-164 0 0,-11 30-126 0 0,-33 96-65 0 0,-25 9 494 0 0,37-91-655 0 0,-1-2 1 0 0,-3 0-1 0 0,-1-3 0 0 0,-1-1 1 0 0,-3-2-1 0 0,-1-1 0 0 0,-1-3 1 0 0,-2-1-1 0 0,-1-2 0 0 0,-1-2 1 0 0,-1-3-1 0 0,-25 8-155 0 0,56-24 115 0 0,-1 0 0 0 0,0-2 0 0 0,-1 0 0 0 0,1-1 0 0 0,-1-1 0 0 0,0 0 0 0 0,0-2 0 0 0,0 0 0 0 0,-1-1 0 0 0,1-1-1 0 0,-5-2-114 0 0,22 2 19 0 0,-1-1-1 0 0,0 0 0 0 0,0 0 0 0 0,0 0 0 0 0,1 0 1 0 0,-1 0-1 0 0,1-1 0 0 0,-1 1 0 0 0,1-1 0 0 0,-1 0 1 0 0,1 1-1 0 0,0-1 0 0 0,0 0 0 0 0,0-1 0 0 0,0 1 0 0 0,0 0 1 0 0,0 0-1 0 0,1-1 0 0 0,-1 1 0 0 0,1-1 0 0 0,-1 0 1 0 0,1 1-1 0 0,0-1 0 0 0,0 0 0 0 0,0 0 0 0 0,1 1 1 0 0,-1-1-1 0 0,1 0 0 0 0,0 0 0 0 0,-1-1-18 0 0,9-89-96 0 0,4 63 125 0 0,1 1 1 0 0,1 1 0 0 0,2 0-1 0 0,0 1 1 0 0,2 1-1 0 0,8-7-29 0 0,-11 12 51 0 0,1 1 0 0 0,0 1-1 0 0,2 0 1 0 0,0 1 0 0 0,1 1-1 0 0,1 1 1 0 0,1 1 0 0 0,0 1-1 0 0,1 0-50 0 0,-14 10 42 0 0,-1 0-1 0 0,1 0 0 0 0,0 1 0 0 0,0 0 0 0 0,0 1 1 0 0,0 0-1 0 0,1 0 0 0 0,-1 1 0 0 0,1 0 0 0 0,-1 0 1 0 0,1 1-1 0 0,-1 0 0 0 0,1 0 0 0 0,-1 1 0 0 0,0 0 1 0 0,1 1-1 0 0,-1 0 0 0 0,0 0 0 0 0,2 1-41 0 0,18 14 175 0 0,-1 2 0 0 0,0 0 0 0 0,-2 2 0 0 0,0 1 0 0 0,16 19-175 0 0,92 74 887 0 0,-86-87-710 0 0,1-2 1 0 0,0-3-1 0 0,2-1 0 0 0,23 5-177 0 0,-54-21-123 0 0,14 6 54 0 0,-17-2-3717 0 0,-15-9 3303 0 0,0-1-5840 0 0,0 0 1303 0 0,-1 0-4329 0 0</inkml:trace>
  <inkml:trace contextRef="#ctx0" brushRef="#br0" timeOffset="1634.069">1806 147 3737 0 0,'0'0'1782'0'0,"0"0"-301"0"0,0 0-201 0 0,0 0-31 0 0,0 0 26 0 0,0 0 0 0 0,0 0-76 0 0,0 0-158 0 0,0 0-175 0 0,0 0-200 0 0,0 0-180 0 0,0 0-118 0 0,-27 25-65 0 0,-88 79-31 0 0,22-15 503 0 0,-25 25 362 0 0,115-112-1116 0 0,0 1 1 0 0,0-1-1 0 0,0 1 0 0 0,1 0 0 0 0,-1 0 0 0 0,1 0 1 0 0,0 1-1 0 0,-1-1 0 0 0,1 1 0 0 0,1-1 1 0 0,-1 1-1 0 0,0-1 0 0 0,1 1 0 0 0,0 0 1 0 0,0 0-1 0 0,0 0 0 0 0,0 0 0 0 0,1 0 0 0 0,0 0 1 0 0,0 0-1 0 0,0-1 0 0 0,0 1 0 0 0,0 0 1 0 0,1 4-22 0 0,2-5 6 0 0,0 0 1 0 0,0 0 0 0 0,0 0 0 0 0,0 0 0 0 0,0 0 0 0 0,0-1 0 0 0,1 1 0 0 0,-1-1 0 0 0,1 0 0 0 0,0 0 0 0 0,0 0 0 0 0,0-1 0 0 0,0 1-1 0 0,0-1 1 0 0,0 0 0 0 0,2 0-7 0 0,14 6 96 0 0,17 7-38 0 0,-1-2-1 0 0,2-2 0 0 0,-1-1 1 0 0,1-2-1 0 0,0-1 0 0 0,11-2-57 0 0,119 1 474 0 0,-166-5-430 0 0,0 0 1 0 0,-1 0-1 0 0,1 0 1 0 0,-1 0-1 0 0,1 0 0 0 0,0 0 1 0 0,-1 0-1 0 0,1 0 1 0 0,-1-1-1 0 0,1 1 1 0 0,-1 0-1 0 0,1-1 1 0 0,-1 0-1 0 0,1 1 1 0 0,-1-1-1 0 0,1 0 0 0 0,-1 0 1 0 0,0 0-1 0 0,0 0 1 0 0,1 0-1 0 0,-1 0 1 0 0,0 0-1 0 0,0 0 1 0 0,0 0-1 0 0,0 0 0 0 0,0-1 1 0 0,0 1-1 0 0,0 0 1 0 0,-1-1-1 0 0,1 1 1 0 0,0-1-1 0 0,-1 1 1 0 0,1-1-1 0 0,-1 1 1 0 0,1-1-1 0 0,-1 1 0 0 0,0-1 1 0 0,0 0-1 0 0,0 1 1 0 0,0-1-1 0 0,0 1 1 0 0,0-1-1 0 0,0 0 1 0 0,-1-1-45 0 0,-33-67 1158 0 0,-8 31-950 0 0,-1 2 0 0 0,-1 1 0 0 0,-2 2 0 0 0,-3 2-208 0 0,-86-66-452 0 0,129 94 166 0 0,-8-8-161 0 0,10 3-2712 0 0,29 2-7571 0 0,-17 6 1132 0 0</inkml:trace>
  <inkml:trace contextRef="#ctx0" brushRef="#br0" timeOffset="2061.416">2375 176 11755 0 0,'0'0'1540'0'0,"0"0"-451"0"0,0 0-302 0 0,0 0-52 0 0,0 0-11 0 0,0 0-41 0 0,0 0-104 0 0,0 0-131 0 0,0 0-111 0 0,0 0-121 0 0,0 0-89 0 0,0 0-51 0 0,-27 34-28 0 0,-82 106-23 0 0,106-138-23 0 0,0 1-1 0 0,1-1 0 0 0,-1 1 0 0 0,1 0 0 0 0,0 0 0 0 0,0 0 0 0 0,0 0 0 0 0,0 0 0 0 0,1 0 0 0 0,-1 1 0 0 0,1-1 0 0 0,0 0 0 0 0,0 1 0 0 0,0-1 1 0 0,0 1-1 0 0,1 0 0 0 0,-1-1 0 0 0,1 1 0 0 0,0-1 0 0 0,0 1 0 0 0,0 0 0 0 0,1 0-1 0 0,1 9 8 0 0,-1-3 60 0 0,1 0 0 0 0,0 0 0 0 0,1 1 0 0 0,0-2 0 0 0,0 1 0 0 0,1 0 0 0 0,1-1 0 0 0,-1 1 0 0 0,2-1 0 0 0,-1 0 0 0 0,1-1 0 0 0,0 0 0 0 0,1 0 0 0 0,0 0-1 0 0,0 0 1 0 0,1-1 0 0 0,0-1 0 0 0,0 1 0 0 0,1-1 0 0 0,0-1 0 0 0,0 1 0 0 0,0-2 0 0 0,0 1 0 0 0,1-1 0 0 0,0 0 0 0 0,0-1 0 0 0,0-1 0 0 0,0 1 0 0 0,0-1-1 0 0,0-1 1 0 0,1 0 0 0 0,-1-1 0 0 0,9 0-68 0 0,91-15 1606 0 0,-84 3-1367 0 0,0-2-1 0 0,-1-2 1 0 0,0 0 0 0 0,-1-1 0 0 0,-1-2-1 0 0,0 0 1 0 0,-2-1 0 0 0,0-1-1 0 0,-2-1 1 0 0,0-1 0 0 0,-2-1 0 0 0,0-1-1 0 0,-2 0 1 0 0,3-7-239 0 0,-13 25-20 0 0,0-1-1 0 0,-1 0 1 0 0,0 0-1 0 0,0 0 1 0 0,-1 0 0 0 0,0 0-1 0 0,0-1 1 0 0,-1 1-1 0 0,-1-1 1 0 0,1 0 0 0 0,-1 0-1 0 0,0 1 1 0 0,-1-1-1 0 0,0 0 1 0 0,-1 0 0 0 0,0 0-1 0 0,0 0 1 0 0,-1 1-1 0 0,0-1 1 0 0,0 1 0 0 0,-1-1-1 0 0,0 1 1 0 0,-1 0-1 0 0,0 0 1 0 0,0 0 0 0 0,0 0-1 0 0,-1 1 1 0 0,0 0-1 0 0,-1 0 1 0 0,0 0 0 0 0,0 1-1 0 0,0 0 1 0 0,-1 0 0 0 0,-2-2 19 0 0,-1 1-279 0 0,0 1-1 0 0,-1 0 1 0 0,0 1-1 0 0,1 0 0 0 0,-2 1 1 0 0,1 0-1 0 0,0 0 0 0 0,-1 1 1 0 0,0 1-1 0 0,1 0 1 0 0,-1 1-1 0 0,0 0 0 0 0,0 1 1 0 0,-5 0 280 0 0,-101 28-7413 0 0,81-11 1427 0 0,9-5-2384 0 0</inkml:trace>
  <inkml:trace contextRef="#ctx0" brushRef="#br0" timeOffset="2362.044">2204 419 8082 0 0,'0'0'2156'0'0,"0"0"-181"0"0,0 0-96 0 0,0 0-156 0 0,0 0-169 0 0,0 0-163 0 0,36-22-165 0 0,112-72-168 0 0,-62 48 491 0 0,-76 41-1329 0 0,-4 1-117 0 0,0 1 1 0 0,1 0 0 0 0,-1 0 0 0 0,0 1-1 0 0,1-1 1 0 0,-1 2 0 0 0,1-1 0 0 0,0 1-1 0 0,0 0 1 0 0,-1 0 0 0 0,1 0 0 0 0,0 1-1 0 0,0 1 1 0 0,3-1-104 0 0,26 40 251 0 0,-31-33-232 0 0,-1-1 6 0 0,-1 0-1 0 0,1-1 0 0 0,0 1 0 0 0,1-1 0 0 0,-1 0 1 0 0,1 0-1 0 0,0-1 0 0 0,0 1 0 0 0,0-1 0 0 0,1 0 0 0 0,0-1 1 0 0,-1 1-1 0 0,1-1 0 0 0,0 0 0 0 0,1-1 0 0 0,-1 1 0 0 0,0-1 1 0 0,4 0-25 0 0,148 1-218 0 0,-119-4-4554 0 0,0 0-5232 0 0,-29 1 27 0 0</inkml:trace>
  <inkml:trace contextRef="#ctx0" brushRef="#br0" timeOffset="2828.036">3367 342 4033 0 0,'0'0'3085'0'0,"0"0"-1149"0"0,0 0-449 0 0,0 0-29 0 0,0 0 9 0 0,0 0-50 0 0,0 0-99 0 0,0 0-147 0 0,0 0-148 0 0,0 0-139 0 0,0 0-92 0 0,0 0-72 0 0,0 0-40 0 0,25-2-34 0 0,159-15 990 0 0,232-52-250 0 0,-363 59-2337 0 0,-46 9-4396 0 0,-3 0-5254 0 0,-8 1 2361 0 0</inkml:trace>
  <inkml:trace contextRef="#ctx0" brushRef="#br0" timeOffset="3078.049">3419 563 12123 0 0,'0'0'2241'0'0,"0"0"-1128"0"0,0 0-288 0 0,0 0 221 0 0,0 0 166 0 0,0 0-40 0 0,0 0-140 0 0,0 0-183 0 0,31 0-187 0 0,99 2-156 0 0,141-26 391 0 0,-141 13-2130 0 0,-46 4-7266 0 0,-64 6-2638 0 0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2:25.3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395 137 4129 0 0,'0'0'1896'0'0,"0"0"-149"0"0,0 0-138 0 0,0 0-121 0 0,0 0-74 0 0,0 0-38 0 0,0 0-137 0 0,0 0-227 0 0,0 0-236 0 0,0 0-244 0 0,0 0-145 0 0,0 0-12 0 0,0 0 44 0 0,-1 7 49 0 0,0 353 1111 0 0,11-289-5477 0 0,-6-53-1113 0 0,0 0-3851 0 0,-4-13 6187 0 0</inkml:trace>
  <inkml:trace contextRef="#ctx0" brushRef="#br0" timeOffset="250.654">1 792 8426 0 0,'0'0'708'0'0,"0"0"-76"0"0,0 0 174 0 0,0 0 275 0 0,0 0 73 0 0,0 0-138 0 0,0 0-204 0 0,35-5-185 0 0,113-19-131 0 0,70-17 722 0 0,-23 12-1108 0 0,-110 25-4821 0 0,-77 8-2888 0 0,-7 0 2823 0 0</inkml:trace>
  <inkml:trace contextRef="#ctx0" brushRef="#br0" timeOffset="600.671">34 976 4369 0 0,'0'0'995'0'0,"0"0"85"0"0,0 0 208 0 0,0 0 145 0 0,0 0-21 0 0,0 0-146 0 0,32-8-216 0 0,104-24-173 0 0,16 16 1427 0 0,-112 17-1885 0 0,-34-1-377 0 0,-5 0-14 0 0,-1-1 1 0 0,1 1-1 0 0,0 0 0 0 0,0 0 1 0 0,0-1-1 0 0,0 1 1 0 0,0 0-1 0 0,0 0 0 0 0,0 0 1 0 0,0 0-1 0 0,-1 0 0 0 0,1 0 1 0 0,0 0-1 0 0,0 0 0 0 0,0 1 1 0 0,0-1-1 0 0,0 0 1 0 0,0 1-1 0 0,0-1 0 0 0,-1 0 1 0 0,1 1-1 0 0,0-1 0 0 0,0 1 1 0 0,0-1-1 0 0,-1 1 1 0 0,1-1-1 0 0,0 1 0 0 0,-1 0 1 0 0,1-1-1 0 0,0 1 0 0 0,-1 0 1 0 0,1 0-1 0 0,-1-1 0 0 0,1 1 1 0 0,-1 0-1 0 0,0 0 1 0 0,1 0-1 0 0,-1 0 0 0 0,0 0 1 0 0,1-1-1 0 0,-1 1 0 0 0,0 0 1 0 0,0 0-1 0 0,0 0 1 0 0,0 0-1 0 0,0 0 0 0 0,0 0 1 0 0,0 0-1 0 0,0 0 0 0 0,0 0 1 0 0,-1 0-1 0 0,1-1 0 0 0,0 2-27 0 0,-3 3 105 0 0,0 1 0 0 0,-1 0 1 0 0,1 0-1 0 0,-1-1 1 0 0,-1 0-1 0 0,1 0 0 0 0,-1 0 1 0 0,1-1-1 0 0,-1 1 1 0 0,-1-1-1 0 0,1 0 1 0 0,-1 0-1 0 0,-1 0-106 0 0,-4 4 68 0 0,-22 16 71 0 0,22-17-64 0 0,-1 0 0 0 0,1 1 0 0 0,1 0 0 0 0,-1 1 0 0 0,1 0 0 0 0,1 1 0 0 0,0 0 0 0 0,0 0 0 0 0,1 1 0 0 0,0 0 0 0 0,1 0 0 0 0,0 1 0 0 0,1 0 0 0 0,0 1-75 0 0,5-10 25 0 0,1 0 0 0 0,-1 0 0 0 0,1 0 0 0 0,-1 0 1 0 0,1 1-1 0 0,0-1 0 0 0,0 0 0 0 0,0 0 0 0 0,1 0 0 0 0,-1 0 0 0 0,1 0 0 0 0,0 0 0 0 0,0 0 0 0 0,0 0 1 0 0,0 0-1 0 0,0 0 0 0 0,0 0 0 0 0,1 0 0 0 0,0-1 0 0 0,-1 1 0 0 0,1-1 0 0 0,0 1 0 0 0,0-1 0 0 0,1 0 0 0 0,-1 1 1 0 0,0-1-1 0 0,1 0 0 0 0,-1-1 0 0 0,1 1 0 0 0,0 0 0 0 0,-1-1 0 0 0,1 1 0 0 0,0-1 0 0 0,0 0 0 0 0,0 0 1 0 0,0 0-26 0 0,7 2-97 0 0,0 0 1 0 0,0-1-1 0 0,0 0 1 0 0,0-1-1 0 0,0 0 1 0 0,0-1-1 0 0,0 0 1 0 0,1 0-1 0 0,-1-1 1 0 0,9-2 96 0 0,29-15-4479 0 0,-29 9-1801 0 0,-7 5-3579 0 0</inkml:trace>
  <inkml:trace contextRef="#ctx0" brushRef="#br0" timeOffset="1506.006">785 1105 2361 0 0,'0'0'2533'0'0,"0"0"-1027"0"0,0 0-320 0 0,0 0 125 0 0,0 0 128 0 0,0 0 26 0 0,0 0-89 0 0,0 0-146 0 0,0 0-158 0 0,0 0-126 0 0,0 0-105 0 0,0 0-62 0 0,0 0-45 0 0,29-8-49 0 0,92-27-22 0 0,-40-10 597 0 0,-50 22-969 0 0,-1-1-1 0 0,-1-1 0 0 0,-1-1 1 0 0,-2-2-1 0 0,0-1 1 0 0,-2-1-1 0 0,-1-1 0 0 0,0-4-290 0 0,-19 28-2 0 0,0 0 0 0 0,0-1 0 0 0,-1 1 0 0 0,0-1 0 0 0,-1 0 0 0 0,0 0 0 0 0,0 0 0 0 0,-1 0-1 0 0,1-1 1 0 0,-2 1 0 0 0,1 0 0 0 0,-2-7 2 0 0,1 13-39 0 0,0 1-1 0 0,0 0 1 0 0,0-1-1 0 0,0 1 1 0 0,-1 0-1 0 0,1-1 1 0 0,-1 1-1 0 0,1 0 1 0 0,-1 0-1 0 0,1-1 1 0 0,-1 1-1 0 0,0 0 1 0 0,1 0-1 0 0,-1 0 1 0 0,0 0-1 0 0,0 0 1 0 0,0 0-1 0 0,0 0 1 0 0,0 0-1 0 0,0 0 1 0 0,0 0-1 0 0,0 1 1 0 0,0-1-1 0 0,-1 0 1 0 0,1 1-1 0 0,0-1 1 0 0,0 1-1 0 0,-1-1 1 0 0,1 1-1 0 0,0-1 1 0 0,-1 1-1 0 0,1 0 1 0 0,0 0-1 0 0,-1 0 1 0 0,1 0-1 0 0,0 0 1 0 0,-1 0-1 0 0,1 0 1 0 0,0 0-1 0 0,-1 1 1 0 0,0-1 39 0 0,-53 23-1924 0 0,45-14 1759 0 0,0 0 1 0 0,0 0-1 0 0,1 1 0 0 0,1 1 1 0 0,-1-1-1 0 0,2 1 1 0 0,0 1-1 0 0,0-1 1 0 0,1 1-1 0 0,0 0 1 0 0,1 1-1 0 0,0 0 1 0 0,1-1-1 0 0,1 1 0 0 0,0 1 1 0 0,1-1-1 0 0,0 0 1 0 0,1 1-1 0 0,0-1 1 0 0,1 1-1 0 0,2 9 165 0 0,-1-18 30 0 0,0 0-1 0 0,1-1 0 0 0,-1 1 1 0 0,1-1-1 0 0,1 1 0 0 0,-1-1 1 0 0,0 0-1 0 0,1 1 0 0 0,0-1 0 0 0,0-1 1 0 0,0 1-1 0 0,0 0 0 0 0,1-1 1 0 0,0 0-1 0 0,-1 1 0 0 0,1-2 1 0 0,0 1-1 0 0,1 0 0 0 0,-1-1 1 0 0,0 0-1 0 0,1 0 0 0 0,-1 0 1 0 0,1 0-1 0 0,0-1 0 0 0,2 1-29 0 0,126 11 1847 0 0,-129-13-1776 0 0,23-4 214 0 0,-1-1-1 0 0,1-1 0 0 0,-1-1 0 0 0,0-1 0 0 0,-1-1 1 0 0,0-2-1 0 0,0 0 0 0 0,-1-2 0 0 0,-1 0 0 0 0,0-2 0 0 0,20-17-284 0 0,-21 19 46 0 0,-1-1-1 0 0,-1-1 0 0 0,0-1 1 0 0,-1-1-1 0 0,0 0 1 0 0,-2-1-1 0 0,0-2 0 0 0,-1 1 1 0 0,-1-2-1 0 0,-1 0 0 0 0,-1-1 1 0 0,3-7-46 0 0,-15 27-25 0 0,0 1 1 0 0,1-1 0 0 0,-1 0 0 0 0,0 0 0 0 0,0 0 0 0 0,0 0 0 0 0,-1 1 0 0 0,1-1-1 0 0,0 0 1 0 0,-1-1 0 0 0,0 1 0 0 0,1 0 0 0 0,-1 0 0 0 0,0 0 0 0 0,0 0 0 0 0,0 0-1 0 0,0 0 1 0 0,0 0 0 0 0,0 0 0 0 0,-1 0 0 0 0,1 0 0 0 0,-1 0 0 0 0,0 0 0 0 0,1 0-1 0 0,-1 0 1 0 0,0 0 0 0 0,0 0 0 0 0,0 0 0 0 0,0 0 0 0 0,-1 1 0 0 0,1-1 0 0 0,0 1-1 0 0,-1-1 1 0 0,1 1 0 0 0,-1-1 0 0 0,0 1 0 0 0,1 0 0 0 0,-1-1 0 0 0,0 1 0 0 0,0 0-1 0 0,1 0 1 0 0,-1 1 0 0 0,0-1 0 0 0,-2 0 24 0 0,-2 1-100 0 0,-1 0 1 0 0,0 1-1 0 0,1 0 0 0 0,-1 1 0 0 0,0-1 1 0 0,1 1-1 0 0,0 1 0 0 0,-1-1 0 0 0,1 1 1 0 0,0 0-1 0 0,0 0 0 0 0,1 1 1 0 0,-1 0-1 0 0,1 0 0 0 0,0 0 0 0 0,0 0 1 0 0,0 1-1 0 0,-1 1 100 0 0,-4 2-90 0 0,0 1 0 0 0,1 0 0 0 0,-1 0 0 0 0,2 1-1 0 0,-1 0 1 0 0,1 0 0 0 0,1 1 0 0 0,0 0 0 0 0,0 1 0 0 0,2 0 0 0 0,-1 0 0 0 0,1 0-1 0 0,1 0 1 0 0,0 1 0 0 0,1 0 0 0 0,0 0 0 0 0,1 0 0 0 0,0 0 0 0 0,1 0 0 0 0,1 0 0 0 0,1 13 90 0 0,2-19 64 0 0,1 1 1 0 0,1-1 0 0 0,-1 0 0 0 0,1 0 0 0 0,0 0 0 0 0,1 0 0 0 0,0-1 0 0 0,0 0 0 0 0,0 0 0 0 0,1-1-1 0 0,-1 0 1 0 0,1 0 0 0 0,1 0 0 0 0,-1-1 0 0 0,1 0 0 0 0,-1-1 0 0 0,1 1 0 0 0,0-2 0 0 0,0 1 0 0 0,1-1 0 0 0,-1 0-1 0 0,0-1 1 0 0,1 1 0 0 0,-1-2 0 0 0,1 1 0 0 0,-1-1 0 0 0,8-2-65 0 0,2 3 197 0 0,0-2 1 0 0,0-1-1 0 0,0 0 0 0 0,0-1 1 0 0,0-1-1 0 0,-1-1 1 0 0,0 0-1 0 0,0-1 0 0 0,0-1 1 0 0,-1 0-1 0 0,0-2 0 0 0,0 0 1 0 0,-1 0-1 0 0,0-2 1 0 0,-1 0-1 0 0,10-9-197 0 0,-10 9-3 0 0,0-1 0 0 0,-1 0 0 0 0,0-1 0 0 0,-1 0 0 0 0,0-1 0 0 0,-1-1 0 0 0,-1 0 0 0 0,0 0 0 0 0,-1-1 0 0 0,-1 0 0 0 0,0 0 0 0 0,-1-1 0 0 0,-1 0 0 0 0,-1 0 0 0 0,0-1 0 0 0,-2 0 0 0 0,1-6 3 0 0,-4 22-31 0 0,0 0-1 0 0,0-1 1 0 0,-1 1-1 0 0,1 0 1 0 0,-1 0-1 0 0,0 0 1 0 0,1 0-1 0 0,-1 0 1 0 0,0 1-1 0 0,0-1 1 0 0,0 0-1 0 0,-1 0 1 0 0,1 0-1 0 0,0 1 1 0 0,-1-1-1 0 0,1 1 1 0 0,-1-1-1 0 0,1 1 1 0 0,-1 0-1 0 0,0-1 1 0 0,1 1-1 0 0,-1 0 1 0 0,0 0-1 0 0,0 0 1 0 0,0 0-1 0 0,0 1 1 0 0,0-1-1 0 0,0 0 1 0 0,0 1-1 0 0,0-1 1 0 0,0 1-1 0 0,0 0 1 0 0,0 0-1 0 0,0 0 1 0 0,-1 0-1 0 0,1 0 1 0 0,0 0-1 0 0,0 1 1 0 0,0-1-1 0 0,0 1 1 0 0,0-1-1 0 0,0 1 1 0 0,0 0-1 0 0,0 0 1 0 0,0 0-1 0 0,0 0 1 0 0,1 0-1 0 0,-1 0 1 0 0,0 0-1 0 0,-1 2 32 0 0,-10 8-69 0 0,0 1 0 0 0,1 1 0 0 0,0 0 0 0 0,1 1 0 0 0,1 0 0 0 0,0 0 0 0 0,1 1 0 0 0,0 1 0 0 0,2-1 0 0 0,-1 1 0 0 0,2 1 0 0 0,0-1 0 0 0,1 1 0 0 0,1 0 0 0 0,1 0 0 0 0,0 1 0 0 0,1-1 0 0 0,1 1 0 0 0,0-1 0 0 0,2 1 0 0 0,0 5 69 0 0,1-14-139 0 0,-1 0 0 0 0,2-1 0 0 0,-1 1 1 0 0,1-1-1 0 0,0 0 0 0 0,1 0 0 0 0,0 0 0 0 0,0 0 1 0 0,1 0-1 0 0,0-1 0 0 0,0 0 0 0 0,1 0 1 0 0,0-1-1 0 0,0 1 0 0 0,1-1 0 0 0,-1 0 1 0 0,1-1-1 0 0,0 0 0 0 0,1 0 0 0 0,5 3 139 0 0,23 13-4217 0 0,-1-5-3363 0 0,-24-9 2059 0 0</inkml:trace>
  <inkml:trace contextRef="#ctx0" brushRef="#br0" timeOffset="2526.112">2383 339 1248 0 0,'0'0'1933'0'0,"0"0"-628"0"0,0 0-146 0 0,0 0 87 0 0,0 0 58 0 0,0 0 6 0 0,0 0-66 0 0,0 0-152 0 0,0 0-158 0 0,0 0-163 0 0,0 0-145 0 0,0 0-92 0 0,0 0-51 0 0,6-7 2 0 0,24-24 36 0 0,42 4 1643 0 0,93 8-103 0 0,-164 20-2029 0 0,0 0 0 0 0,0 1 0 0 0,0-1 0 0 0,0 0 0 0 0,0 1 0 0 0,0-1 0 0 0,-1 1 0 0 0,1 0 0 0 0,0-1 0 0 0,-1 1 0 0 0,1-1-1 0 0,-1 1 1 0 0,0 0 0 0 0,1 0 0 0 0,-1-1 0 0 0,0 1 0 0 0,0 0 0 0 0,0-1 0 0 0,0 1 0 0 0,0 0 0 0 0,-1-1 0 0 0,1 1 0 0 0,0 0 0 0 0,-1-1-1 0 0,0 1 1 0 0,1 0 0 0 0,-1-1 0 0 0,0 1 0 0 0,0-1 0 0 0,1 1 0 0 0,-1-1 0 0 0,0 1 0 0 0,-1-1 0 0 0,1 0 0 0 0,0 0 0 0 0,0 1 0 0 0,0-1 0 0 0,-1 0-1 0 0,1 0 1 0 0,-1 0-32 0 0,1 0 28 0 0,-96 117 1020 0 0,91-109-982 0 0,2-4-27 0 0,0 0 1 0 0,1-1 0 0 0,0 1-1 0 0,0 1 1 0 0,0-1-1 0 0,1 0 1 0 0,0 1-1 0 0,0-1 1 0 0,0 1-1 0 0,1 0 1 0 0,0 0-1 0 0,0-1 1 0 0,0 5-40 0 0,2-7 48 0 0,1 0 0 0 0,0-1 0 0 0,0 0 0 0 0,0 0 0 0 0,0 1 0 0 0,0-1 0 0 0,1 0 1 0 0,-1-1-1 0 0,1 1 0 0 0,-1 0 0 0 0,1-1 0 0 0,-1 1 0 0 0,1-1 0 0 0,0 0 0 0 0,0 0 0 0 0,0 0 0 0 0,0 0 0 0 0,0-1 0 0 0,0 1 0 0 0,0-1 0 0 0,0 1 1 0 0,0-1-1 0 0,1 0-48 0 0,7 0 94 0 0,19 0 59 0 0,1 0 1 0 0,-1-2-1 0 0,1-1 1 0 0,-1-2-1 0 0,15-4-153 0 0,-7 2-1689 0 0,-29 7-2749 0 0,-1 0-3870 0 0,-4 0-2577 0 0</inkml:trace>
  <inkml:trace contextRef="#ctx0" brushRef="#br0" timeOffset="3200.862">2843 840 5129 0 0,'0'0'3081'0'0,"0"0"-1585"0"0,0 0-574 0 0,0 0-18 0 0,0 0 105 0 0,0 0 18 0 0,0 0-107 0 0,0 0-186 0 0,0 0-167 0 0,0 0-111 0 0,0 0-120 0 0,0 0-96 0 0,35-2-84 0 0,114-6-69 0 0,16-16-808 0 0,-121 17-1305 0 0,0 0-5059 0 0,-26 4-147 0 0</inkml:trace>
  <inkml:trace contextRef="#ctx0" brushRef="#br0" timeOffset="4221.629">3360 995 3457 0 0,'0'0'1303'0'0,"0"0"-448"0"0,0 0-194 0 0,0 0 84 0 0,0 0 200 0 0,0 0 192 0 0,0 0 77 0 0,0 0-66 0 0,0 0-148 0 0,0 0-179 0 0,0 0-133 0 0,0 0-80 0 0,34-14-33 0 0,107-46-1 0 0,-10-14 1088 0 0,-75 40-985 0 0,-2-4 0 0 0,-2-2 0 0 0,33-32-677 0 0,-41 9 452 0 0,-43 61-442 0 0,0 0 0 0 0,0 0 0 0 0,0 0 1 0 0,0 0-1 0 0,0 0 0 0 0,-1-1 0 0 0,1 1 0 0 0,-1 0 0 0 0,1 0 1 0 0,-1-1-1 0 0,0 1 0 0 0,0 0 0 0 0,0-1 0 0 0,0 1 0 0 0,0 0 1 0 0,-1 0-1 0 0,1-1 0 0 0,-1 1 0 0 0,1 0 0 0 0,-1 0 0 0 0,0 0 1 0 0,0 0-1 0 0,0 0 0 0 0,0 0 0 0 0,0 0 0 0 0,-1 0 0 0 0,1 0 0 0 0,0 0 1 0 0,-1 0-1 0 0,0 1 0 0 0,0-2-10 0 0,-3 1-93 0 0,0 1-1 0 0,0-1 1 0 0,1 1-1 0 0,-1 0 1 0 0,0 0-1 0 0,0 1 1 0 0,0-1-1 0 0,0 1 1 0 0,0 0-1 0 0,0 0 1 0 0,0 1-1 0 0,0 0 1 0 0,0 0-1 0 0,0 0 1 0 0,1 0-1 0 0,-1 1 1 0 0,0 0-1 0 0,1 0 1 0 0,-1 0 0 0 0,1 0-1 0 0,-1 1 1 0 0,-3 2 93 0 0,-3 3-90 0 0,1 0 0 0 0,-1 0 0 0 0,2 1 0 0 0,-1 0 0 0 0,1 1 0 0 0,0 0 1 0 0,1 1-1 0 0,0 0 0 0 0,1 0 0 0 0,0 0 0 0 0,1 1 0 0 0,1 0 0 0 0,-1 0 1 0 0,2 1-1 0 0,0-1 0 0 0,-2 8 90 0 0,5-15 23 0 0,0 0-1 0 0,0-1 1 0 0,1 1 0 0 0,0 0 0 0 0,0 0 0 0 0,0 0-1 0 0,0-1 1 0 0,1 1 0 0 0,-1 0 0 0 0,1-1-1 0 0,1 1 1 0 0,-1 0 0 0 0,0-1 0 0 0,1 1 0 0 0,0-1-1 0 0,0 0 1 0 0,1 0 0 0 0,-1 1 0 0 0,1-2 0 0 0,0 1-1 0 0,0 0 1 0 0,0 0 0 0 0,0-1 0 0 0,1 0-1 0 0,-1 0 1 0 0,1 0 0 0 0,0 0 0 0 0,0 0 0 0 0,0-1-1 0 0,0 1 1 0 0,0-1 0 0 0,1 0 0 0 0,-1-1-1 0 0,1 1 1 0 0,-1-1 0 0 0,1 0 0 0 0,2 1-23 0 0,18 1 204 0 0,-1 0 1 0 0,1-2-1 0 0,-1-1 1 0 0,1 0-1 0 0,0-2 1 0 0,-1-1-1 0 0,1-1 1 0 0,-1-1 0 0 0,0-1-1 0 0,-1-1 1 0 0,1-1-1 0 0,-2-1 1 0 0,1-1-1 0 0,-1-2 1 0 0,0 0-1 0 0,-1-1 1 0 0,-1 0-1 0 0,0-2 1 0 0,5-6-205 0 0,-15 15 2 0 0,-1 0-1 0 0,0 0 1 0 0,0-1 0 0 0,0 0-1 0 0,-1-1 1 0 0,0 0-1 0 0,0 0 1 0 0,-1-1 0 0 0,0 0-1 0 0,-1 0 1 0 0,1-1 0 0 0,-2 0-1 0 0,0 0 1 0 0,0 0 0 0 0,-1-1-1 0 0,0 1 1 0 0,0-1 0 0 0,-1 0-1 0 0,-1 0 1 0 0,0 0 0 0 0,0-7-2 0 0,-3 17-91 0 0,-1 0 1 0 0,1-1-1 0 0,0 1 1 0 0,-1 0-1 0 0,1 0 1 0 0,-1 0-1 0 0,1 0 1 0 0,-1 0-1 0 0,0 0 1 0 0,1 0 0 0 0,-1 0-1 0 0,0 1 1 0 0,0-1-1 0 0,1 0 1 0 0,-1 1-1 0 0,0 0 1 0 0,0-1-1 0 0,0 1 1 0 0,0 0-1 0 0,0 0 1 0 0,1 0 0 0 0,-1 0-1 0 0,0 1 1 0 0,0-1-1 0 0,0 0 1 0 0,0 1-1 0 0,1-1 1 0 0,-1 1-1 0 0,0 0 1 0 0,0 0-1 0 0,1-1 1 0 0,-1 1-1 0 0,0 0 1 0 0,1 0 0 0 0,-1 1 90 0 0,-7 3-130 0 0,1 1 1 0 0,-1 0-1 0 0,1 1 1 0 0,0 0 0 0 0,1 0-1 0 0,0 1 1 0 0,0 0 0 0 0,0 0-1 0 0,1 1 1 0 0,0 0 0 0 0,1 0-1 0 0,0 0 1 0 0,0 0 0 0 0,1 1-1 0 0,1 0 1 0 0,-1 0-1 0 0,2 0 1 0 0,-1 0 0 0 0,1 1-1 0 0,1-1 1 0 0,0 0 0 0 0,0 1-1 0 0,1-1 1 0 0,1 7 129 0 0,1-10 68 0 0,1 1 0 0 0,0-1 0 0 0,0 0 1 0 0,1 0-1 0 0,0-1 0 0 0,0 1 0 0 0,0-1 0 0 0,1 0 0 0 0,0 0 1 0 0,1-1-1 0 0,-1 1 0 0 0,1-1 0 0 0,0 0 0 0 0,0 0 0 0 0,0-1 1 0 0,1 0-1 0 0,0 0 0 0 0,0-1 0 0 0,0 0 0 0 0,0 0 0 0 0,0 0 0 0 0,0-1 1 0 0,1 0-1 0 0,-1 0 0 0 0,1-1 0 0 0,0 0 0 0 0,0-1-68 0 0,7 2 228 0 0,0 0-1 0 0,0-2 0 0 0,0 0 1 0 0,1-1-1 0 0,-1 0 0 0 0,0-1 1 0 0,0-1-1 0 0,0 0 0 0 0,0-1 1 0 0,-1-1-1 0 0,0 0 0 0 0,0-1 1 0 0,0 0-1 0 0,11-8-227 0 0,5-4 188 0 0,-1-1 1 0 0,-1-2 0 0 0,-1 0-1 0 0,-1-2 1 0 0,-1-1 0 0 0,0-2-189 0 0,-14 15 9 0 0,-1 0 0 0 0,0-1 0 0 0,-1 0 0 0 0,-1-1 0 0 0,0 1 0 0 0,0-1 0 0 0,-2-1 1 0 0,1 0-1 0 0,-2 0 0 0 0,0 0 0 0 0,0 0 0 0 0,-2-1 0 0 0,1 0 0 0 0,-2 1 0 0 0,0-1 1 0 0,-1 0-1 0 0,0-1 0 0 0,-2 1 0 0 0,-1-12-9 0 0,1 23-21 0 0,0 0 0 0 0,-1 0 0 0 0,1 0 0 0 0,-1 0 0 0 0,0 1-1 0 0,-1-1 1 0 0,1 1 0 0 0,-1-1 0 0 0,1 1 0 0 0,-1 0 0 0 0,0 0 0 0 0,0 0 0 0 0,0 1 0 0 0,0-1 0 0 0,-1 1 0 0 0,1-1 0 0 0,-1 1-1 0 0,0 0 1 0 0,1 1 0 0 0,-1-1 0 0 0,0 1 0 0 0,0-1 0 0 0,0 1 0 0 0,0 0 0 0 0,0 1 0 0 0,0-1 0 0 0,-1 1 0 0 0,1-1 0 0 0,0 1-1 0 0,0 1 1 0 0,0-1 0 0 0,0 0 0 0 0,0 1 0 0 0,0 0 0 0 0,0 0 0 0 0,0 0 0 0 0,0 1 0 0 0,0-1 0 0 0,0 1 0 0 0,0 0 0 0 0,1 0-1 0 0,-3 2 22 0 0,-8 6-36 0 0,2 0-1 0 0,0 1 0 0 0,0 1 1 0 0,1 0-1 0 0,0 0 0 0 0,1 1 0 0 0,1 0 1 0 0,0 1-1 0 0,0 0 0 0 0,2 1 1 0 0,0 0-1 0 0,0 0 0 0 0,1 0 1 0 0,1 1-1 0 0,1-1 0 0 0,0 1 0 0 0,1 0 1 0 0,1 1-1 0 0,1-1 0 0 0,0 0 1 0 0,1 1-1 0 0,0-1 0 0 0,1 0 1 0 0,1 1-1 0 0,2 2 37 0 0,-2-9-288 0 0,1-1 1 0 0,1 1-1 0 0,-1-1 1 0 0,1 0-1 0 0,1 0 1 0 0,0 0-1 0 0,0 0 1 0 0,1-1-1 0 0,0 0 0 0 0,1 0 1 0 0,2 2 287 0 0,53 43-9816 0 0,-50-44 3080 0 0</inkml:trace>
  <inkml:trace contextRef="#ctx0" brushRef="#br0" timeOffset="4517.97">5078 733 8874 0 0,'0'0'1688'0'0,"0"0"-245"0"0,0 0-169 0 0,0 0-165 0 0,0 0-170 0 0,0 0-119 0 0,0 0-83 0 0,0 0-164 0 0,0 0-154 0 0,0 0-114 0 0,0 0-98 0 0,0 0 12 0 0,0 0 21 0 0,-19 30 28 0 0,-54 89 53 0 0,64-79-14 0 0,14-34-160 0 0,2-1-1 0 0,-1 0 1 0 0,1 0 0 0 0,0 0-1 0 0,0-1 1 0 0,0 0 0 0 0,0 0-1 0 0,1-1 1 0 0,0 1 0 0 0,-1-2 0 0 0,1 1-1 0 0,0-1 1 0 0,1-1 0 0 0,-1 1-1 0 0,0-1 1 0 0,0-1 0 0 0,1 1-1 0 0,-1-2 1 0 0,0 1 0 0 0,0-1 0 0 0,1 0-147 0 0,-2 0 65 0 0,-1-1 0 0 0,0 1-1 0 0,0-1 1 0 0,0 0 0 0 0,0 0 0 0 0,0-1 0 0 0,0 0 0 0 0,-1 0 0 0 0,1 0 0 0 0,-1-1 0 0 0,0 0 0 0 0,0 0 0 0 0,0 0 0 0 0,0 0 0 0 0,-1-1 0 0 0,0 0 0 0 0,0 0 0 0 0,0 0 0 0 0,0 0 0 0 0,-1-1 0 0 0,0 1 0 0 0,0-1 0 0 0,-1 0 0 0 0,1 0 0 0 0,-1 0 0 0 0,-1 0 0 0 0,1 0 0 0 0,-1 0 0 0 0,0-1 0 0 0,0 1 0 0 0,-1-1 0 0 0,0 1 0 0 0,0-6-65 0 0,-3 6-201 0 0,0 0 1 0 0,0 0-1 0 0,-1 1 0 0 0,0-1 1 0 0,0 1-1 0 0,0 0 0 0 0,-1 0 1 0 0,1 0-1 0 0,-1 0 0 0 0,0 1 1 0 0,0 0-1 0 0,-1 0 0 0 0,0 1 0 0 0,1-1 1 0 0,-1 1-1 0 0,0 0 0 0 0,0 1 1 0 0,-1-1-1 0 0,1 1 0 0 0,0 0 1 0 0,-1 1-1 0 0,0 0 0 0 0,-2 0 201 0 0,-52-10-7838 0 0,57 10 6608 0 0,-18-3-9846 0 0</inkml:trace>
  <inkml:trace contextRef="#ctx0" brushRef="#br0" timeOffset="4987.738">5028 137 8498 0 0,'0'0'1851'0'0,"0"0"-257"0"0,0 0-267 0 0,0 0-207 0 0,0 0-97 0 0,0 0-50 0 0,0 0-70 0 0,0 0-119 0 0,0 0-50 0 0,0 0-68 0 0,0 0-53 0 0,0 0-21 0 0,0 0-67 0 0,34-6-61 0 0,105-19-62 0 0,-28 19 295 0 0,-46 6-471 0 0,-64 0-220 0 0,-1 1 0 0 0,1-1 1 0 0,-1 1-1 0 0,1-1 0 0 0,-1 0 0 0 0,0 1 1 0 0,1-1-1 0 0,-1 1 0 0 0,1-1 1 0 0,-1 1-1 0 0,0-1 0 0 0,1 1 1 0 0,-1 0-1 0 0,0-1 0 0 0,0 1 1 0 0,0-1-1 0 0,1 1 0 0 0,-1 0 1 0 0,0-1-1 0 0,0 1 0 0 0,0-1 1 0 0,0 1-1 0 0,0 0 0 0 0,0-1 0 0 0,0 1 1 0 0,0 0-1 0 0,0-1 0 0 0,-1 1 1 0 0,1-1-1 0 0,0 1 0 0 0,0 0 1 0 0,0-1-1 0 0,-1 1 0 0 0,1-1 1 0 0,0 1-1 0 0,-1-1 0 0 0,1 1 1 0 0,0-1-1 0 0,-1 1 0 0 0,1-1 1 0 0,-1 1-1 0 0,1-1 0 0 0,-1 0 0 0 0,1 1 1 0 0,-1-1-1 0 0,1 1 0 0 0,-1-1 1 0 0,1 0-1 0 0,-1 0 0 0 0,1 1 1 0 0,-1-1-1 0 0,0 0 0 0 0,1 0 1 0 0,-1 0-1 0 0,1 0 0 0 0,-1 0 1 0 0,0 0-7 0 0,-103 77 608 0 0,92-70-557 0 0,8-6-39 0 0,1 1 0 0 0,0-1 0 0 0,0 0 0 0 0,0 1 0 0 0,1 0 0 0 0,-1-1 0 0 0,0 1 0 0 0,1 0 0 0 0,-1 0 1 0 0,1 1-1 0 0,-1-1 0 0 0,1 1 0 0 0,0-1 0 0 0,0 1 0 0 0,0-1 0 0 0,1 1 0 0 0,-1 0 0 0 0,0 0 0 0 0,1 0 0 0 0,0 0 1 0 0,0 0-1 0 0,0 0 0 0 0,0 1 0 0 0,0-1 0 0 0,1 0 0 0 0,-1 0 0 0 0,1 1 0 0 0,0 1-12 0 0,4-2 8 0 0,-1 0 0 0 0,1 0-1 0 0,0-1 1 0 0,-1 1 0 0 0,1-1 0 0 0,0 0-1 0 0,1 0 1 0 0,-1-1 0 0 0,0 1-1 0 0,0-1 1 0 0,1 0 0 0 0,-1 0 0 0 0,1 0-1 0 0,-1-1 1 0 0,1 0 0 0 0,-1 0-1 0 0,1 0 1 0 0,-1 0 0 0 0,5-1-8 0 0,158 1-1985 0 0,-131 0-2944 0 0,-1 0-4115 0 0,-27 0 506 0 0</inkml:trace>
  <inkml:trace contextRef="#ctx0" brushRef="#br0" timeOffset="5319.669">5632 1 5713 0 0,'0'0'2886'0'0,"0"0"-1049"0"0,0 0-482 0 0,0 0-273 0 0,0 0-264 0 0,0 0-151 0 0,0 0-42 0 0,0 0 25 0 0,0 0 56 0 0,0 0 7 0 0,0 0-41 0 0,0 0-41 0 0,0 0-7 0 0,10 28 29 0 0,32 92 27 0 0,-13 45 1215 0 0,-11-13-1176 0 0,-6 1 0 0 0,-10 153-719 0 0,-2-295-40 0 0,-1 0-1 0 0,0 0 1 0 0,-1 0 0 0 0,0 0-1 0 0,-1 0 1 0 0,0-1 0 0 0,0 1 0 0 0,-1-1-1 0 0,-1 0 1 0 0,0 0 0 0 0,0 0-1 0 0,-1 0 1 0 0,0-1 0 0 0,-1 0-1 0 0,0-1 1 0 0,0 1 0 0 0,-1-1-1 0 0,0-1 1 0 0,0 1 0 0 0,-1-2 0 0 0,0 1-1 0 0,-3 1 41 0 0,-138 55-2558 0 0,46-37-3471 0 0,74-19 2582 0 0,-4 1-6965 0 0</inkml:trace>
  <inkml:trace contextRef="#ctx0" brushRef="#br0" timeOffset="6105.698">932 236 0 0 0,'0'0'437'0'0,"0"0"784"0"0,0 0 295 0 0,0 0 42 0 0,0 0-34 0 0,0 0-105 0 0,0 0-163 0 0,0 0-128 0 0,0 0-47 0 0,0 0 4 0 0,-31 23 24 0 0,-99 75-32 0 0,123-93-934 0 0,-1 0 1 0 0,1 1-1 0 0,1 0 0 0 0,-1 1 0 0 0,1 0 1 0 0,0 0-1 0 0,1 0 0 0 0,-1 0 0 0 0,1 1 1 0 0,1 0-1 0 0,-3 6-143 0 0,-2 4 262 0 0,-3 7-63 0 0,1 1 1 0 0,0 1-1 0 0,2 0 0 0 0,1 0 1 0 0,2 1-1 0 0,0 0 0 0 0,2 0 1 0 0,1 1-1 0 0,1-1 1 0 0,2 1-1 0 0,0-1 0 0 0,2 1 1 0 0,2-1-1 0 0,0 0 0 0 0,2 0 1 0 0,1 0-1 0 0,1-1 1 0 0,10 25-200 0 0,6-3-183 0 0,2-2 0 0 0,3 0 1 0 0,1-2-1 0 0,2-1 1 0 0,2-2-1 0 0,1-1 1 0 0,3-2-1 0 0,8 6 183 0 0,17 2-3504 0 0,-16-25-4269 0 0,-29-18 673 0 0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2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1097 1 6121 0 0,'0'0'1010'0'0,"0"0"-173"0"0,0 0-55 0 0,0 0 235 0 0,0 0 242 0 0,0 0 54 0 0,0 0-136 0 0,-14 32-253 0 0,-43 106-246 0 0,20-45 19 0 0,27-62-519 0 0,-2-2 0 0 0,-1 1 0 0 0,-1-2 0 0 0,-1 0 0 0 0,-2 0 0 0 0,0-2 0 0 0,-7 7-178 0 0,-5-1 115 0 0,-2-1-1 0 0,0-2 1 0 0,-2-1 0 0 0,-1-1-1 0 0,-1-2 1 0 0,-2-2 0 0 0,0-1 0 0 0,-1-2-1 0 0,-1-1 1 0 0,-1-3 0 0 0,0-1-1 0 0,-33 8-114 0 0,41-15 47 0 0,0-1-1 0 0,-1-1 0 0 0,0-1 0 0 0,1-2 1 0 0,-1-2-1 0 0,0-1 0 0 0,-4-1-46 0 0,32 0 16 0 0,0 0-1 0 0,0 0 0 0 0,1 0 0 0 0,-1-1 0 0 0,0 1 1 0 0,0-1-1 0 0,1 0 0 0 0,-1 0 0 0 0,1-1 0 0 0,-1 1 1 0 0,1-1-1 0 0,0 0 0 0 0,0-1 0 0 0,1 1 0 0 0,-1 0 0 0 0,1-1 1 0 0,-1 0-1 0 0,1 0 0 0 0,0 0 0 0 0,0 0 0 0 0,1 0 1 0 0,-1-1-1 0 0,1 1 0 0 0,0-1 0 0 0,0 0 0 0 0,1 0 1 0 0,-1 1-1 0 0,1-1 0 0 0,0 0 0 0 0,1 0 0 0 0,-1 0 1 0 0,1 0-1 0 0,0 0 0 0 0,0 0 0 0 0,0 0 0 0 0,1 0 1 0 0,0 0-1 0 0,0-2-15 0 0,1-9-3 0 0,0 1 0 0 0,1-1 1 0 0,0 1-1 0 0,1 0 0 0 0,1 0 0 0 0,0 1 0 0 0,1 0 1 0 0,1 0-1 0 0,0 0 0 0 0,1 0 0 0 0,1 1 1 0 0,0 1-1 0 0,0-1 0 0 0,4-2 3 0 0,14-15 234 0 0,2 1 0 0 0,1 1-1 0 0,1 1 1 0 0,30-19-234 0 0,-54 40 49 0 0,1-1 0 0 0,0 1 0 0 0,0 1 0 0 0,0-1-1 0 0,1 1 1 0 0,0 1 0 0 0,0 0 0 0 0,0 0 0 0 0,0 1 0 0 0,1 0 0 0 0,0 0 0 0 0,-1 1 0 0 0,1 0 0 0 0,0 1-1 0 0,0 0 1 0 0,0 1 0 0 0,0 0 0 0 0,0 1 0 0 0,0 0 0 0 0,-1 0 0 0 0,1 1 0 0 0,0 0 0 0 0,0 1 0 0 0,-1 0-1 0 0,0 0 1 0 0,0 1 0 0 0,3 1-49 0 0,16 20 379 0 0,0 1 0 0 0,-2 1 0 0 0,-1 1 0 0 0,-1 1 0 0 0,4 9-379 0 0,117 124 1153 0 0,-128-147-1091 0 0,2-1 0 0 0,0-1 0 0 0,0 0 0 0 0,1-2 0 0 0,1 0 0 0 0,0-1 0 0 0,0-1 0 0 0,14 3-62 0 0,61 1-2211 0 0,-84-12 963 0 0,12-2-1387 0 0,-7-2-3865 0 0,-6-1-4653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16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 1711 9618 0 0,'0'0'-77'0'0,"0"0"-201"0"0,0 0 44 0 0,0 0 228 0 0,0 0 258 0 0,0 0 204 0 0,0 0 166 0 0,0 0 166 0 0,0 0 108 0 0,34 34 22 0 0,107 104-37 0 0,-136-132-785 0 0,-1-1-1 0 0,1 0 0 0 0,0 0 1 0 0,0 0-1 0 0,1-1 1 0 0,-1 0-1 0 0,1 0 0 0 0,0 0 1 0 0,0-1-1 0 0,1 0 1 0 0,-1 0-1 0 0,0 0 0 0 0,1-1 1 0 0,7 2-96 0 0,4-1 282 0 0,8 3 12 0 0,0-2 0 0 0,0 0-1 0 0,0-2 1 0 0,1-1 0 0 0,-1-1 0 0 0,0-2 0 0 0,1 0-1 0 0,-1-2 1 0 0,0 0 0 0 0,-1-2 0 0 0,1-1-1 0 0,-1-1 1 0 0,0-1 0 0 0,-1-2 0 0 0,0 0 0 0 0,-1-1-1 0 0,5-5-293 0 0,37-24 296 0 0,-2-3 0 0 0,-1-3 0 0 0,-3-2 0 0 0,-2-3-1 0 0,14-19-295 0 0,94-105 733 0 0,111-154-733 0 0,-90 67 427 0 0,109-212-427 0 0,-162 254 146 0 0,-59 120 106 0 0,-70 128-237 0 0,1 271 389 0 0,-15-26-322 0 0,-32 171-82 0 0,33-373 12 0 0,-3 0-1 0 0,-3 0 0 0 0,-4-2 0 0 0,-2 0 1 0 0,-16 33-12 0 0,25-73-9 0 0,-1-1 1 0 0,-1 0-1 0 0,-2-1 1 0 0,0-1-1 0 0,-2 0 1 0 0,-1-2-1 0 0,0 0 1 0 0,-2 0-1 0 0,0-2 1 0 0,-2-1-1 0 0,0-1 1 0 0,-2-1-1 0 0,1 0 1 0 0,-6 0 8 0 0,7-6-30 0 0,-1-1 0 0 0,0-1 0 0 0,-1-2 1 0 0,0 0-1 0 0,0-1 0 0 0,-1-2 0 0 0,1-1 1 0 0,-1 0-1 0 0,0-2 0 0 0,-1-1 0 0 0,1-2 0 0 0,-8-1 30 0 0,22 1-81 0 0,0-2 1 0 0,0 0-1 0 0,0 0 0 0 0,1-1 0 0 0,-1 0 0 0 0,1-1 0 0 0,0-1 0 0 0,0 0 0 0 0,1 0 1 0 0,0-1-1 0 0,0 0 0 0 0,0-1 0 0 0,1 0 0 0 0,0 0 0 0 0,1-1 0 0 0,0 0 0 0 0,-6-8 81 0 0,7 7-624 0 0,1 0 0 0 0,-1-1 0 0 0,2 1-1 0 0,0-1 1 0 0,0 0 0 0 0,1 0 0 0 0,0-1-1 0 0,1 1 1 0 0,0-1 0 0 0,1 0 0 0 0,-1-9 624 0 0,2-64-9370 0 0,1 60 3415 0 0</inkml:trace>
  <inkml:trace contextRef="#ctx0" brushRef="#br0" timeOffset="877.858">3124 596 3321 0 0,'0'0'1220'0'0,"0"0"-444"0"0,0 0-145 0 0,0 0 54 0 0,0 0 129 0 0,0 0 137 0 0,0 0 154 0 0,0 0 118 0 0,0 0 22 0 0,0 0-101 0 0,0 0-220 0 0,0 0-251 0 0,0 0-202 0 0,7-16-119 0 0,19-48-32 0 0,-20 48 12 0 0,-4 25 909 0 0,-2 284 3100 0 0,1-164-3923 0 0,1-6-218 0 0,-5 1-1 0 0,-14 81-199 0 0,2-113 15 0 0,-4 0 0 0 0,-3-2 0 0 0,-16 33-14 0 0,7-60-907 0 0,33-85-4140 0 0,0 0 3753 0 0,24-94-9900 0 0,-23 97 6999 0 0</inkml:trace>
  <inkml:trace contextRef="#ctx0" brushRef="#br0" timeOffset="1198.541">2557 688 6745 0 0,'0'0'975'0'0,"0"0"-340"0"0,0 0-245 0 0,0 0 72 0 0,0 0 314 0 0,0 0 311 0 0,0 0 199 0 0,0 0 21 0 0,0 0-104 0 0,0 0-143 0 0,39-11-133 0 0,125-35-130 0 0,95-19 1808 0 0,249-97-442 0 0,-445 139-2281 0 0,-44 15-381 0 0,0 0 1 0 0,1 2 0 0 0,0 0 0 0 0,0 1-1 0 0,0 1 1 0 0,0 1 0 0 0,7 0 498 0 0,-27 3-226 0 0,1 0 0 0 0,0 0 0 0 0,-1 0 0 0 0,1 0 0 0 0,-1 0 0 0 0,1 0 0 0 0,0 0 0 0 0,-1 0 0 0 0,1 0 0 0 0,0 1 0 0 0,-1-1 1 0 0,1 0-1 0 0,-1 0 0 0 0,1 1 0 0 0,0-1 0 0 0,-1 0 0 0 0,1 1 0 0 0,-1-1 0 0 0,1 0 0 0 0,-1 1 0 0 0,1-1 0 0 0,-1 1 0 0 0,0-1 0 0 0,1 1 0 0 0,-1-1 0 0 0,1 1 0 0 0,-1-1 0 0 0,0 1 0 0 0,0 0 0 0 0,1-1 0 0 0,-1 1 0 0 0,0-1 0 0 0,0 1 0 0 0,0 0 0 0 0,1-1 0 0 0,-1 1 0 0 0,0 0 1 0 0,0-1-1 0 0,0 1 0 0 0,0-1 0 0 0,0 1 0 0 0,0 0 0 0 0,0-1 0 0 0,-1 1 0 0 0,1 0 0 0 0,0-1 0 0 0,0 1 226 0 0,0 4-2007 0 0,0 3-4178 0 0</inkml:trace>
  <inkml:trace contextRef="#ctx0" brushRef="#br0" timeOffset="1448.623">2533 1903 7530 0 0,'0'0'1367'0'0,"0"0"-450"0"0,0 0-49 0 0,0 0 250 0 0,0 0 275 0 0,0 0 113 0 0,0 0 4 0 0,0 0-75 0 0,0 0-170 0 0,36 1-188 0 0,117 1-209 0 0,-143-2-770 0 0,0-1 1 0 0,0 1 0 0 0,0-2-1 0 0,1 0 1 0 0,-1 0 0 0 0,-1 0-1 0 0,1-2 1 0 0,0 1 0 0 0,-1-1-1 0 0,6-3-98 0 0,13-6 227 0 0,269-116 1106 0 0,156-76-2758 0 0,-382 179-1418 0 0,-24 12-4486 0 0,-25 9-3666 0 0</inkml:trace>
  <inkml:trace contextRef="#ctx0" brushRef="#br0" timeOffset="3644.493">4549 1811 1576 0 0,'0'0'758'0'0,"0"0"-409"0"0,0 0-127 0 0,0 0 120 0 0,0 0 225 0 0,0 0 261 0 0,0 0 237 0 0,0 0 157 0 0,0 0 89 0 0,0 0-5 0 0,0 0-90 0 0,0 0-138 0 0,0 0-146 0 0,24 18-90 0 0,77 53-37 0 0,-98-69-742 0 0,0 0-1 0 0,0 0 1 0 0,0 0-1 0 0,0 0 1 0 0,1-1 0 0 0,-1 1-1 0 0,0-1 1 0 0,1 0-1 0 0,-1 0 1 0 0,0 0 0 0 0,1 0-1 0 0,0-1 1 0 0,-1 1-1 0 0,1-1 1 0 0,-1 0 0 0 0,1 0-1 0 0,-1 0 1 0 0,1 0-1 0 0,0-1 1 0 0,-1 0-1 0 0,4 0-62 0 0,5-2 242 0 0,19-7 65 0 0,0-1 0 0 0,-1-2 0 0 0,0-1-1 0 0,-1-1 1 0 0,0-2 0 0 0,-1 0 0 0 0,-1-2-1 0 0,-1-1 1 0 0,-1-1 0 0 0,-1-1-1 0 0,5-8-306 0 0,49-48 319 0 0,-3-4-1 0 0,-4-2 1 0 0,-4-4-1 0 0,-1-6-318 0 0,71-105 828 0 0,-95 155-150 0 0,-27 60-512 0 0,-7 19-31 0 0,-1 1 0 0 0,-1 0 0 0 0,-3 0 0 0 0,0 1 0 0 0,-3 0 0 0 0,-1-1 0 0 0,-4 25-135 0 0,0-10 58 0 0,-2 0-1 0 0,-2 0 1 0 0,-2-1 0 0 0,-3-1 0 0 0,-15 37-58 0 0,19-60 27 0 0,-2-2 0 0 0,0 0 0 0 0,-1 0 0 0 0,-1-1 0 0 0,-2-1 0 0 0,-13 16-27 0 0,21-30 2 0 0,1 1 1 0 0,-2-1-1 0 0,1 0 1 0 0,-1-1-1 0 0,0 0 1 0 0,-1-1-1 0 0,1 1 1 0 0,-1-2-1 0 0,-1 0 1 0 0,1 0-1 0 0,-1 0 1 0 0,1-2-1 0 0,-1 1 1 0 0,-1-1-1 0 0,1-1 1 0 0,0 0-1 0 0,-3 0-2 0 0,4-2-43 0 0,-1 0 0 0 0,1 0 0 0 0,-1-1 0 0 0,1 0 0 0 0,0-1-1 0 0,-1 0 1 0 0,1-1 0 0 0,0 0 0 0 0,0 0 0 0 0,0-1 0 0 0,1-1 0 0 0,-1 1 0 0 0,1-2 0 0 0,0 1 0 0 0,0-1-1 0 0,1 0 1 0 0,0-1 0 0 0,-6-6 43 0 0,9 8-195 0 0,1 0 0 0 0,0 0 0 0 0,1-1 0 0 0,-1 1-1 0 0,1-1 1 0 0,0 0 0 0 0,1 0 0 0 0,-1 0 0 0 0,1 0-1 0 0,0-1 1 0 0,1 1 0 0 0,0 0 0 0 0,0-1 0 0 0,0 1-1 0 0,0-1 1 0 0,1 1 0 0 0,0-1 0 0 0,1 1 0 0 0,0-1-1 0 0,0-3 196 0 0,29-52-4798 0 0,1 29-2920 0 0,-18 21 1181 0 0</inkml:trace>
  <inkml:trace contextRef="#ctx0" brushRef="#br0" timeOffset="4967.206">5781 1656 24 0 0,'0'0'1122'0'0,"0"0"154"0"0,0 0 272 0 0,0 0 194 0 0,0 0 42 0 0,0 0-93 0 0,0 0-166 0 0,0 0-154 0 0,0 0-118 0 0,33 6-143 0 0,107 17-126 0 0,-60-31 357 0 0,-66 1-1026 0 0,4 0-131 0 0,-1-1-1 0 0,0 0 1 0 0,0-2 0 0 0,-1 0-1 0 0,0-1 1 0 0,0 0-1 0 0,-2-1 1 0 0,1-1-1 0 0,-2 0 1 0 0,1-1 0 0 0,-2-1-1 0 0,0 0 1 0 0,-1-1-1 0 0,0 0 1 0 0,-2 0-1 0 0,1-1 1 0 0,5-17-184 0 0,-13 30-15 0 0,0 0 0 0 0,0 0 0 0 0,0 0-1 0 0,-1-1 1 0 0,0 1 0 0 0,0-1 0 0 0,0 1 0 0 0,0-1 0 0 0,-1 1-1 0 0,1-1 1 0 0,-1 1 0 0 0,0-1 0 0 0,-1 0 0 0 0,1 1 0 0 0,-1-1-1 0 0,0 1 1 0 0,0-1 0 0 0,0 1 0 0 0,-1 0 0 0 0,1-1 0 0 0,-1 1 0 0 0,0 0-1 0 0,-1 0 1 0 0,1 0 0 0 0,-1 0 0 0 0,1 1 0 0 0,-1-1 0 0 0,0 1-1 0 0,0-1 1 0 0,-1 1 0 0 0,1 0 0 0 0,-1 0 0 0 0,-1-1 15 0 0,-3 1-91 0 0,0 1 0 0 0,0-1 0 0 0,0 1 0 0 0,0 0 0 0 0,0 1 0 0 0,0 0 0 0 0,0 0 0 0 0,-1 1 0 0 0,1 0 0 0 0,0 1 0 0 0,0 0 0 0 0,0 0 0 0 0,-1 0 0 0 0,1 1 0 0 0,0 0 0 0 0,1 1 0 0 0,-1 0 0 0 0,0 0 0 0 0,1 1 0 0 0,0 0 0 0 0,-1 0 0 0 0,2 0 0 0 0,-1 1 0 0 0,0 0 0 0 0,-1 3 91 0 0,-8 5-32 0 0,1 1 0 0 0,0 0 1 0 0,1 2-1 0 0,1-1 0 0 0,1 2 0 0 0,0 0 1 0 0,1 0-1 0 0,1 1 0 0 0,-7 15 32 0 0,10-16-40 0 0,0 1-1 0 0,1 0 0 0 0,1 0 1 0 0,1 0-1 0 0,0 0 1 0 0,1 1-1 0 0,1 0 0 0 0,1 1 41 0 0,1-13 8 0 0,0 0-1 0 0,0 1 0 0 0,1-1 1 0 0,0 0-1 0 0,0 0 0 0 0,1 0 1 0 0,0 0-1 0 0,0 0 0 0 0,0 0 1 0 0,1-1-1 0 0,0 1 0 0 0,0-1 0 0 0,1 0 1 0 0,0 1-1 0 0,0-2 0 0 0,1 1 1 0 0,-1 0-1 0 0,1-1 0 0 0,0 0 1 0 0,1 0-1 0 0,-1 0 0 0 0,2-1-7 0 0,5 4 99 0 0,1-1 0 0 0,0-1 0 0 0,0 0 0 0 0,1-1 0 0 0,-1 0 0 0 0,1-1 0 0 0,0-1 0 0 0,1 0 0 0 0,-1-1 0 0 0,0 0 0 0 0,1-1 0 0 0,-1-1 0 0 0,1 0 0 0 0,-1-1 0 0 0,1-1 0 0 0,2-1-99 0 0,13-3 199 0 0,0 0 0 0 0,0-3 0 0 0,0 0 0 0 0,-1-2 0 0 0,-1-1 0 0 0,0-1 0 0 0,4-4-199 0 0,9-9 148 0 0,-1-1 0 0 0,-1-3 0 0 0,-2-1-1 0 0,-1-1 1 0 0,-1-2 0 0 0,-2-2 0 0 0,-1-1 0 0 0,23-37-148 0 0,118-135 403 0 0,-173 208-399 0 0,0 1 1 0 0,1-1-1 0 0,0 0 1 0 0,-1 1-1 0 0,1-1 0 0 0,-1 1 1 0 0,1-1-1 0 0,0 1 1 0 0,-1 0-1 0 0,1-1 1 0 0,0 1-1 0 0,-1 0 1 0 0,1-1-1 0 0,0 1 1 0 0,0 0-1 0 0,-1 0 1 0 0,1 0-1 0 0,0-1 1 0 0,0 1-1 0 0,-1 0 1 0 0,1 0-1 0 0,0 0 1 0 0,0 0-1 0 0,-1 0 1 0 0,1 1-1 0 0,0-1 1 0 0,0 0-1 0 0,-1 0 0 0 0,1 0 1 0 0,0 1-1 0 0,0-1 1 0 0,-1 0-1 0 0,1 1 1 0 0,0-1-1 0 0,-1 1 1 0 0,1-1-1 0 0,-1 0 1 0 0,1 1-1 0 0,0 0 1 0 0,-1-1-1 0 0,1 1 1 0 0,-1-1-1 0 0,1 1 1 0 0,-1 0-1 0 0,0-1 1 0 0,1 1-1 0 0,-1 0 1 0 0,0-1-1 0 0,1 1 1 0 0,-1 0-1 0 0,0-1 0 0 0,0 2-4 0 0,14 43 192 0 0,-13-42-168 0 0,8 41 187 0 0,-3 1 1 0 0,-1 0 0 0 0,-3 0 0 0 0,-2 40-212 0 0,-1-76 15 0 0,0 0 1 0 0,-1-1 0 0 0,0 1 0 0 0,-1 0 0 0 0,0-1 0 0 0,0 0 0 0 0,-1 0 0 0 0,0 0 0 0 0,0 0 0 0 0,-1 0 0 0 0,0-1 0 0 0,0 0 0 0 0,-1 0 0 0 0,0 0 0 0 0,0-1 0 0 0,-1 1 0 0 0,1-2-1 0 0,-1 1 1 0 0,-7 4-16 0 0,-9 5-94 0 0,0-2 1 0 0,-1 0-1 0 0,0-1 0 0 0,-1-1 0 0 0,-24 6 94 0 0,-1-12-514 0 0,49-5 220 0 0,36-22-664 0 0,-14 12 967 0 0,-1 1 1 0 0,1 1-1 0 0,1 1 0 0 0,-1 1 0 0 0,1 1 0 0 0,0 1 0 0 0,0 1 1 0 0,1 1-1 0 0,21 0-9 0 0,-24 1 61 0 0,-1-2 0 0 0,1 0 1 0 0,0-1-1 0 0,-1-1 0 0 0,0-1 0 0 0,0-1 0 0 0,-1 0 1 0 0,0-1-1 0 0,0-1 0 0 0,-1-1 0 0 0,0-1 1 0 0,0 0-1 0 0,-1-1 0 0 0,-1-1 0 0 0,0 0 1 0 0,-1-1-1 0 0,0-1 0 0 0,-2 0 0 0 0,1-1 1 0 0,-2 0-1 0 0,0-1 0 0 0,-1 0 0 0 0,0-1 0 0 0,0-4-61 0 0,87-149 251 0 0,-95 167-256 0 0,1 0 0 0 0,-1 1 0 0 0,1 0 0 0 0,0 0 0 0 0,0 0 0 0 0,0 0 0 0 0,0 0 0 0 0,0 0 0 0 0,1 1 0 0 0,-1 0 0 0 0,1-1 0 0 0,0 1 0 0 0,-1 1 0 0 0,1-1 0 0 0,0 1 0 0 0,0-1 0 0 0,0 1 0 0 0,0 0 0 0 0,1 0 0 0 0,-1 1 0 0 0,0-1 0 0 0,0 1-1 0 0,0 0 1 0 0,1 0 0 0 0,-1 0 0 0 0,0 1 0 0 0,0 0 0 0 0,0-1 0 0 0,0 2 0 0 0,0-1 0 0 0,0 0 0 0 0,0 1 0 0 0,0-1 0 0 0,0 1 0 0 0,0 0 0 0 0,-1 1 0 0 0,1-1 0 0 0,-1 1 0 0 0,0-1 0 0 0,1 1 0 0 0,-1 0 0 0 0,-1 0 0 0 0,1 0 0 0 0,1 2 5 0 0,0 0 36 0 0,0 1-1 0 0,0 1 1 0 0,-1-1 0 0 0,0 1-1 0 0,0-1 1 0 0,0 1 0 0 0,-1 0 0 0 0,0 0-1 0 0,0 0 1 0 0,0 0 0 0 0,-1 0-1 0 0,-1 1 1 0 0,1-1 0 0 0,-1 0 0 0 0,0 0-1 0 0,-1 1 1 0 0,1-1 0 0 0,-1 0 0 0 0,-1 0-1 0 0,0 0 1 0 0,0 0 0 0 0,-2 6-36 0 0,-2 4 45 0 0,-1-1 0 0 0,0 0 1 0 0,-1 0-1 0 0,-1 0 0 0 0,0-1 1 0 0,-1-1-1 0 0,-1 1 0 0 0,0-2 0 0 0,-2 1-45 0 0,-163 126 23 0 0,85-99-183 0 0,269-68-173 0 0,-142 23 661 0 0,0-3 1 0 0,-1 0-1 0 0,0-3 1 0 0,-1 0 0 0 0,11-7-329 0 0,76-60-26 0 0,-64-9-4362 0 0,-40 55-4624 0 0,-11 19-2281 0 0</inkml:trace>
  <inkml:trace contextRef="#ctx0" brushRef="#br0" timeOffset="5236.997">8214 1306 20588 0 0,'0'0'627'0'0,"0"0"-279"0"0,0 0-54 0 0,0 0 79 0 0,0 0 10 0 0,0 0-83 0 0,0 0-112 0 0,0 0-92 0 0,0 0-52 0 0,2 32-29 0 0,4 100-35 0 0,-2-8-1154 0 0,-4-92-1632 0 0,-2-17-6576 0 0,0-11-492 0 0</inkml:trace>
  <inkml:trace contextRef="#ctx0" brushRef="#br0" timeOffset="5483.922">8145 1104 11755 0 0,'0'0'768'0'0,"0"0"-312"0"0,0 0-160 0 0,0 0-40 0 0,0 0-96 0 0,0 0-176 0 0,0 0-216 0 0,0 0-336 0 0,0 0-665 0 0,0 0-1839 0 0,0 0-5498 0 0</inkml:trace>
  <inkml:trace contextRef="#ctx0" brushRef="#br0" timeOffset="5741.054">8518 1200 11354 0 0,'0'0'4247'0'0,"0"0"-2460"0"0,0 0-800 0 0,0 0-87 0 0,0 0-113 0 0,0 0-205 0 0,0 0-184 0 0,0 0-123 0 0,0 0-99 0 0,0 0-83 0 0,-14 32-33 0 0,-42 100-37 0 0,41-61-44 0 0,16-60 11 0 0,-1-4 9 0 0,0-1 0 0 0,1 1 0 0 0,0-1 0 0 0,0 1 0 0 0,0-1 0 0 0,1 0 0 0 0,0 0 0 0 0,0 0 0 0 0,1 0 0 0 0,0 0 0 0 0,0 0 0 0 0,0 0 0 0 0,0-1 0 0 0,1 0 0 0 0,0 1 0 0 0,0-1 0 0 0,1-1 0 0 0,-1 1 0 0 0,1-1 0 0 0,0 0 0 0 0,0 0 0 0 0,0 0 0 0 0,1 0 0 0 0,0-1 0 0 0,-1 0 0 0 0,1 0 0 0 0,0-1 0 0 0,0 0 0 0 0,0 0 0 0 0,1 0 0 0 0,-1-1 0 0 0,0 0 0 0 0,2 0 1 0 0,1-1 103 0 0,0 0 0 0 0,-1-1 1 0 0,1 0-1 0 0,0 0 0 0 0,-1-1 1 0 0,1 0-1 0 0,-1-1 0 0 0,0 0 0 0 0,1 0 1 0 0,-2-1-1 0 0,1 0 0 0 0,0 0 1 0 0,-1-1-1 0 0,0 0 0 0 0,0 0 1 0 0,0-1-1 0 0,4-4-103 0 0,0 1 118 0 0,0-1 0 0 0,0-1 0 0 0,-1 0 0 0 0,0 0 1 0 0,-1-1-1 0 0,-1 0 0 0 0,1-1 0 0 0,-2 0 0 0 0,0 0 0 0 0,0-1 0 0 0,-2 1 0 0 0,1-1 0 0 0,-2-1 1 0 0,0 1-1 0 0,-1-1 0 0 0,0 1 0 0 0,-1-1 0 0 0,0 0 0 0 0,-2 0 0 0 0,0 0 0 0 0,0 0 0 0 0,-1 0 1 0 0,-2-4-119 0 0,1 14-50 0 0,0 0 0 0 0,0 0 0 0 0,-1 1 0 0 0,1-1 0 0 0,-1 1 0 0 0,0-1 0 0 0,0 1 0 0 0,-1 0 0 0 0,1 0 0 0 0,-1 0 0 0 0,0 1 0 0 0,0-1 0 0 0,0 1 0 0 0,-1 0 1 0 0,1 0-1 0 0,-1 1 0 0 0,1-1 0 0 0,-1 1 0 0 0,0 0 0 0 0,0 0 0 0 0,0 0 0 0 0,0 1 0 0 0,0 0 0 0 0,-1 0 0 0 0,1 0 0 0 0,-2 1 50 0 0,0-1-554 0 0,1 1 0 0 0,-1 0 0 0 0,0 0 0 0 0,0 1 0 0 0,1 0 0 0 0,-1 0 0 0 0,1 0 0 0 0,-1 1 0 0 0,1 0 0 0 0,-1 0 0 0 0,1 1 0 0 0,0 0 0 0 0,-1 0 554 0 0,-12 8-6107 0 0,8-3-4987 0 0</inkml:trace>
  <inkml:trace contextRef="#ctx0" brushRef="#br0" timeOffset="6037.432">8999 1572 12899 0 0,'0'0'1871'0'0,"0"0"-398"0"0,0 0-14 0 0,0 0-49 0 0,0 0-262 0 0,0 0-279 0 0,0 0-219 0 0,0 0-151 0 0,0 0-97 0 0,0 0-82 0 0,0 0-76 0 0,23-34-62 0 0,75-102-58 0 0,7-18 152 0 0,-42 88-570 0 0,-56 114-691 0 0,-7-26 897 0 0,-1-16 60 0 0,0 0 0 0 0,0 0-1 0 0,1 1 1 0 0,0-1 0 0 0,0 0 0 0 0,1 1-1 0 0,0-1 1 0 0,0 0 0 0 0,0 0 0 0 0,1 1 0 0 0,0-1-1 0 0,0 0 1 0 0,1-1 0 0 0,-1 1 0 0 0,1 0-1 0 0,0-1 1 0 0,1 1 0 0 0,-1-1 0 0 0,1 0-1 0 0,0 0 1 0 0,1-1 0 0 0,1 3 28 0 0,1-3 91 0 0,-1 1 0 0 0,1-1 0 0 0,0-1 0 0 0,0 1 0 0 0,0-1 0 0 0,0-1 0 0 0,0 1 0 0 0,1-1 0 0 0,-1 0 0 0 0,1-1-1 0 0,0 0 1 0 0,-1 0 0 0 0,1-1 0 0 0,0 1 0 0 0,0-2 0 0 0,-1 1 0 0 0,1-1 0 0 0,0 0 0 0 0,-1-1 0 0 0,1 0 0 0 0,-1 0 0 0 0,1-1 0 0 0,-1 0 0 0 0,0 0 0 0 0,6-4-91 0 0,4-5 191 0 0,-1-2-1 0 0,1 0 1 0 0,-2 0 0 0 0,0-2 0 0 0,-1 0 0 0 0,-1-1-1 0 0,0 0 1 0 0,-1-1 0 0 0,-1 0 0 0 0,-1 0 0 0 0,-1-2-1 0 0,0 1 1 0 0,4-18-191 0 0,32-91-8777 0 0,-35 99 4660 0 0,-4 9-7821 0 0</inkml:trace>
  <inkml:trace contextRef="#ctx0" brushRef="#br0" timeOffset="6993.355">0 2485 632 0 0,'0'0'1343'0'0,"0"0"-579"0"0,41 2-265 0 0,133 9-62 0 0,343-6 2360 0 0,568-41 6253 0 0,3-57-5103 0 0,545-66-2613 0 0,18-2-1145 0 0,1329-60-653 0 0,-1581 171-1837 0 0,-807 45-6973 0 0,-495 5 321 0 0</inkml:trace>
  <inkml:trace contextRef="#ctx0" brushRef="#br0" timeOffset="7841.44">10696 997 9594 0 0,'0'0'683'0'0,"0"0"-268"0"0,0 0-123 0 0,0 0 137 0 0,0 0 265 0 0,0 0 320 0 0,0 0 140 0 0,0 0-67 0 0,0 0-174 0 0,0 0-280 0 0,0 0-192 0 0,0 0-66 0 0,-10 12-35 0 0,-44 57 352 0 0,54-69-655 0 0,1 1 0 0 0,-1-1 0 0 0,0 1 0 0 0,0-1 0 0 0,0 1 0 0 0,1-1 0 0 0,-1 1 0 0 0,0-1 0 0 0,1 1 0 0 0,-1-1 0 0 0,0 1 0 0 0,1-1-1 0 0,-1 0 1 0 0,1 1 0 0 0,-1-1 0 0 0,1 0 0 0 0,-1 1 0 0 0,1-1 0 0 0,-1 0 0 0 0,1 1 0 0 0,-1-1 0 0 0,1 0 0 0 0,-1 0 0 0 0,1 0 0 0 0,-1 0 0 0 0,1 0 0 0 0,0 1 0 0 0,-1-1 0 0 0,1 0 0 0 0,-1 0 0 0 0,1 0 0 0 0,-1 0 0 0 0,1-1 0 0 0,0 1 0 0 0,-1 0-1 0 0,1 0 1 0 0,-1 0 0 0 0,1 0 0 0 0,-1 0 0 0 0,1-1 0 0 0,-1 1 0 0 0,1 0 0 0 0,-1-1 0 0 0,1 1 0 0 0,-1 0 0 0 0,1-1 0 0 0,-1 1 0 0 0,1 0 0 0 0,-1-1 0 0 0,0 1 0 0 0,1-1 0 0 0,-1 1 0 0 0,0-1 0 0 0,1 1 0 0 0,-1-1 0 0 0,0 1 0 0 0,0-1 0 0 0,0 1 0 0 0,1-1-38 0 0,75-57 2310 0 0,-75 57-2077 0 0,-1 1-15 0 0,0 0-62 0 0,0 0-43 0 0,-8 15-1678 0 0,8-5 396 0 0,0 9-3715 0 0,2-8-5967 0 0,-2-7 5364 0 0</inkml:trace>
  <inkml:trace contextRef="#ctx0" brushRef="#br0" timeOffset="8429.014">10617 1502 6681 0 0,'0'0'933'0'0,"0"0"-115"0"0,0 0 5 0 0,0 0 164 0 0,0 0 101 0 0,0 0 13 0 0,0 0-46 0 0,0 0-163 0 0,0 0-225 0 0,0 0-183 0 0,0 0-111 0 0,0 0-29 0 0,0 0 43 0 0,0 2 36 0 0,0-1-378 0 0,0-1 0 0 0,0 1 0 0 0,0-1 0 0 0,0 1 0 0 0,1 0 0 0 0,-1-1 0 0 0,0 1 0 0 0,0-1 0 0 0,1 1 0 0 0,-1-1 0 0 0,0 1-1 0 0,1-1 1 0 0,-1 1 0 0 0,1-1 0 0 0,-1 1 0 0 0,0-1 0 0 0,1 1 0 0 0,-1-1 0 0 0,1 0 0 0 0,-1 1 0 0 0,1-1 0 0 0,-1 0 0 0 0,1 0 0 0 0,0 1 0 0 0,-1-1 0 0 0,1 0 0 0 0,-1 0 0 0 0,1 0 0 0 0,-1 1 0 0 0,1-1 0 0 0,0 0 0 0 0,-1 0 0 0 0,1 0 0 0 0,-1 0 0 0 0,1 0 0 0 0,0 0 0 0 0,-1 0 0 0 0,1-1 0 0 0,0 1 0 0 0,-1 0 0 0 0,1 0 0 0 0,-1 0 0 0 0,1-1 0 0 0,-1 1 0 0 0,1 0 0 0 0,-1 0 0 0 0,1-1 0 0 0,-1 1 0 0 0,1-1 0 0 0,-1 1 0 0 0,1 0 0 0 0,-1-1 0 0 0,1 1 0 0 0,-1-1 0 0 0,0 1 0 0 0,1-1 0 0 0,-1 1 0 0 0,0-1 0 0 0,1 1 0 0 0,-1-1 0 0 0,0 0 0 0 0,0 1-45 0 0,33-34 1143 0 0,-32 33-997 0 0,-1 1 41 0 0,0 0 18 0 0,0 0-21 0 0,0 0-5 0 0,0 0-17 0 0,0 0-6 0 0,0 0 14 0 0,-15 14-80 0 0,16-22-976 0 0,0 1 2843 0 0,-2 3-3611 0 0,-1 2-3698 0 0,-3 2-5187 0 0,0 0 4546 0 0</inkml:trace>
  <inkml:trace contextRef="#ctx0" brushRef="#br0" timeOffset="40388.989">10197 1060 0 0 0,'0'0'855'0'0,"0"0"265"0"0,0 0 123 0 0,0 0-8 0 0,0 0-119 0 0,0 0-72 0 0,0 0-70 0 0,0 0-69 0 0,3-3 2 0 0,6-10 26 0 0,-3 6 3552 0 0,-7 3 2879 0 0,-12 5-7986 0 0,5-2 669 0 0,0 1-1 0 0,1 1 1 0 0,-1-1 0 0 0,1 1-1 0 0,-1 0 1 0 0,1 0-1 0 0,0 1 1 0 0,-1 0-1 0 0,1 1 1 0 0,0 0-1 0 0,0 0 1 0 0,-5 3-47 0 0,9-3 2 0 0,1 1 0 0 0,0-1 0 0 0,0 1 0 0 0,0-1 0 0 0,0 1 0 0 0,0 0 0 0 0,1 0 0 0 0,0 0 0 0 0,0 0 0 0 0,0 0 0 0 0,0 0 0 0 0,1 0 0 0 0,-1 0 0 0 0,1 0 0 0 0,0 0-1 0 0,0 0 1 0 0,0 1 0 0 0,1-1 0 0 0,0 3-2 0 0,49 48 288 0 0,-43-49-259 0 0,0 1 0 0 0,-1-1 0 0 0,0 1 0 0 0,-1 1 0 0 0,1-1 0 0 0,-1 1 0 0 0,-1-1 0 0 0,0 1 0 0 0,0 1-1 0 0,0-1 1 0 0,-1 1 0 0 0,0 1-29 0 0,-2-8 6 0 0,1 3 63 0 0,-1 0 0 0 0,1 0 0 0 0,-1 0 0 0 0,0 0 0 0 0,-1 0 0 0 0,1 0 0 0 0,-1 1 0 0 0,0-1 0 0 0,0 0 0 0 0,-1 0 0 0 0,1 0-1 0 0,-1 1 1 0 0,0-1 0 0 0,-1 0 0 0 0,0 0-69 0 0,-14 32 395 0 0,13-33-340 0 0,-1 1 1 0 0,0-1-1 0 0,1 0 0 0 0,-2 0 1 0 0,1 0-1 0 0,0-1 0 0 0,-1 1 1 0 0,1-1-1 0 0,-1 0 0 0 0,0-1 1 0 0,0 1-1 0 0,0-1 0 0 0,0 0 1 0 0,-1 0-1 0 0,1 0 0 0 0,-1-1 0 0 0,1 0 1 0 0,-1 0-1 0 0,1 0 0 0 0,-1-1 1 0 0,-2 0-56 0 0,5 1-43 0 0,0-1 1 0 0,-1 0-1 0 0,1 0 1 0 0,0 0-1 0 0,0-1 1 0 0,-1 1-1 0 0,1-1 1 0 0,0 0-1 0 0,0 0 1 0 0,0 0-1 0 0,0 0 0 0 0,0 0 1 0 0,0-1-1 0 0,0 1 1 0 0,0-1-1 0 0,1 0 1 0 0,-1 0-1 0 0,0 0 1 0 0,-1-1 42 0 0,-11-24-4711 0 0,10 12-6544 0 0,5 7 2642 0 0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3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6 715 11546 0 0,'0'0'979'0'0,"0"0"-113"0"0,0 0 46 0 0,0 0 268 0 0,0 0 137 0 0,0 0-96 0 0,0 0-210 0 0,0 0-208 0 0,0 0-170 0 0,32 0-166 0 0,100 0-103 0 0,121-26 220 0 0,-237 26-761 0 0,47 0-730 0 0,-22 0-3016 0 0,-28 4-4038 0 0,-9 0-954 0 0</inkml:trace>
  <inkml:trace contextRef="#ctx0" brushRef="#br0" timeOffset="241.994">1 1083 9682 0 0,'0'0'3273'0'0,"0"0"-1729"0"0,0 0-289 0 0,0 0 119 0 0,0 0-15 0 0,0 0-124 0 0,0 0-186 0 0,36 3-163 0 0,118 10-169 0 0,22-16 537 0 0,-136-2-1245 0 0,33-5-463 0 0,-35 5-1250 0 0,-1 1-3569 0 0,-21 1-4668 0 0</inkml:trace>
  <inkml:trace contextRef="#ctx0" brushRef="#br0" timeOffset="1165.264">1245 564 0 0 0,'0'0'636'0'0,"0"0"23"0"0,0 0 52 0 0,0 0 124 0 0,0 0 183 0 0,0 0 183 0 0,0 0 67 0 0,-27 35-45 0 0,-84 110-120 0 0,67-67 254 0 0,41-65-1102 0 0,1-9-139 0 0,0 0 0 0 0,1 1 0 0 0,-1-1 0 0 0,1 0 0 0 0,0 0 0 0 0,0 1 0 0 0,0-1 0 0 0,0 0 0 0 0,1 1 0 0 0,0-1 0 0 0,0 1 0 0 0,0-1 0 0 0,0 1 0 0 0,1-1 0 0 0,0 0 0 0 0,0 1 0 0 0,0-1 0 0 0,0 0 0 0 0,1 1 0 0 0,-1-1 0 0 0,1 0 0 0 0,0 0 0 0 0,0 0 0 0 0,1-1 0 0 0,-1 1 0 0 0,1 0 0 0 0,0-1 0 0 0,0 0 0 0 0,0 0 0 0 0,0 0 0 0 0,1 0 0 0 0,-1 0 0 0 0,1 0 0 0 0,0-1 0 0 0,0 0 0 0 0,0 0 0 0 0,0 0 0 0 0,0 0 0 0 0,0-1 0 0 0,2 1-116 0 0,17-4 393 0 0,-1 0-1 0 0,1-2 1 0 0,-1-1 0 0 0,0-1-1 0 0,0-1 1 0 0,-1 0 0 0 0,0-2-1 0 0,0 0 1 0 0,-1-2 0 0 0,0 0-1 0 0,-1-1 1 0 0,0-1 0 0 0,-1-1-1 0 0,5-6-392 0 0,11-3 293 0 0,12-10-44 0 0,-1-2-1 0 0,-2-2 1 0 0,-1-2-1 0 0,-2-2 1 0 0,-2-1-1 0 0,-2-2 0 0 0,30-48-248 0 0,-55 75 39 0 0,-1-2 0 0 0,0 0 0 0 0,-2 0 0 0 0,0 0 0 0 0,-1-1 0 0 0,-1 0 0 0 0,-1-1 0 0 0,2-15-39 0 0,-5 26-28 0 0,-1 0 0 0 0,-1 0 1 0 0,1 0-1 0 0,-1 0 0 0 0,-1 0 1 0 0,0 0-1 0 0,-1 0 0 0 0,1 0 1 0 0,-2 0-1 0 0,0 1 0 0 0,0-1 1 0 0,0 1-1 0 0,-1-1 0 0 0,-1 1 1 0 0,1 1-1 0 0,-2-1 0 0 0,1 1 1 0 0,-7-8 27 0 0,5 8-34 0 0,0 0 0 0 0,0 1 1 0 0,-1 0-1 0 0,0 1 0 0 0,0 0 1 0 0,0 0-1 0 0,-1 0 0 0 0,0 1 1 0 0,0 1-1 0 0,-1-1 0 0 0,1 1 1 0 0,-1 1-1 0 0,0 0 0 0 0,0 0 0 0 0,0 1 1 0 0,0 1-1 0 0,0-1 0 0 0,0 2 1 0 0,-1-1-1 0 0,1 1 0 0 0,0 1 1 0 0,-1 0-1 0 0,1 0 0 0 0,0 1 1 0 0,0 0-1 0 0,0 1 0 0 0,0 0 1 0 0,1 1-1 0 0,-1 0 0 0 0,1 0 1 0 0,-3 3 33 0 0,-3 5 27 0 0,0 1 0 0 0,2 0 0 0 0,-1 0 1 0 0,2 2-1 0 0,0-1 0 0 0,1 2 0 0 0,0-1 0 0 0,1 2 1 0 0,1-1-1 0 0,1 1 0 0 0,0 1 0 0 0,1-1 1 0 0,1 1-1 0 0,0 1 0 0 0,2-1 0 0 0,0 1 1 0 0,1-1-1 0 0,1 1 0 0 0,1 0 0 0 0,0 0 1 0 0,2 3-28 0 0,1-4 46 0 0,0 0 1 0 0,2-1-1 0 0,0 0 0 0 0,1 1 1 0 0,0-2-1 0 0,2 1 1 0 0,0 0-1 0 0,1-1 1 0 0,0-1-1 0 0,1 1 1 0 0,1-2-1 0 0,1 1 0 0 0,0-1 1 0 0,1-1-1 0 0,0 0 1 0 0,1 0-1 0 0,0-2 1 0 0,1 1-1 0 0,0-2 1 0 0,1 0-1 0 0,0 0 0 0 0,1-2 1 0 0,0 0-1 0 0,0-1 1 0 0,1 0-1 0 0,0-1 1 0 0,0-1-1 0 0,0-1 1 0 0,17 2-47 0 0,185 5-136 0 0,-153-20-1752 0 0,-45 2-1699 0 0,-2-2-4000 0 0,-11 5-2339 0 0</inkml:trace>
  <inkml:trace contextRef="#ctx0" brushRef="#br0" timeOffset="6053.345">2154 800 0 0 0,'0'0'264'0'0,"0"0"551"0"0,0 0 166 0 0,0 0 26 0 0,0 0 16 0 0,0 0 1 0 0,0 0-46 0 0,0 0-106 0 0,0 0-88 0 0,26-5-74 0 0,82-17-25 0 0,-51-3 882 0 0,-27-1-938 0 0,-2-1 0 0 0,0-1 0 0 0,-2-1 0 0 0,-1-1 0 0 0,-1-1 0 0 0,-2-2 0 0 0,14-27-629 0 0,-31 54 49 0 0,-1 0 0 0 0,1-1 0 0 0,-2 1 0 0 0,1-1 0 0 0,-1 0 0 0 0,0 0 0 0 0,0 0 0 0 0,-1 0 0 0 0,0-1 0 0 0,0 1 0 0 0,-1-1 0 0 0,0 1 0 0 0,0-1 0 0 0,-1 1 0 0 0,0-1 0 0 0,0-1-49 0 0,-1 8-48 0 0,-1 1 1 0 0,1-1-1 0 0,0 0 0 0 0,-1 0 1 0 0,1 1-1 0 0,-1-1 1 0 0,1 1-1 0 0,-1-1 0 0 0,0 1 1 0 0,1 0-1 0 0,-1 0 1 0 0,1-1-1 0 0,-1 1 0 0 0,1 0 1 0 0,-1 1-1 0 0,0-1 0 0 0,1 0 1 0 0,-1 0-1 0 0,1 1 1 0 0,-1-1-1 0 0,1 0 0 0 0,-1 1 1 0 0,1 0-1 0 0,-1-1 1 0 0,1 1-1 0 0,0 0 0 0 0,-1 0 1 0 0,1 0-1 0 0,0 0 1 0 0,-1 0-1 0 0,1 0 0 0 0,0 0 1 0 0,0 0-1 0 0,0 0 1 0 0,0 1-1 0 0,0-1 48 0 0,0 0-11 0 0,-11 10-16 0 0,-1 1 0 0 0,2 1 0 0 0,0 0 0 0 0,0 0 0 0 0,1 1 0 0 0,1 1 0 0 0,0-1 0 0 0,1 2 0 0 0,1-1 0 0 0,1 1 0 0 0,0 0 0 0 0,0 0 0 0 0,2 0 0 0 0,0 1 0 0 0,1 0 0 0 0,1 0 0 0 0,0 0 0 0 0,1 0 0 0 0,1 0 0 0 0,1 8 27 0 0,0-20 45 0 0,0 0 0 0 0,-1-1-1 0 0,2 1 1 0 0,-1-1 0 0 0,0 1-1 0 0,1-1 1 0 0,0 0 0 0 0,0 1-1 0 0,0-1 1 0 0,0 0 0 0 0,1 0-1 0 0,0-1 1 0 0,0 1 0 0 0,0 0-1 0 0,0-1 1 0 0,0 0 0 0 0,1 0 0 0 0,-1 0-1 0 0,1 0 1 0 0,0 0 0 0 0,0-1-1 0 0,0 0 1 0 0,0 0 0 0 0,0 0-1 0 0,1 0 1 0 0,-1 0 0 0 0,1-1-1 0 0,-1 0 1 0 0,1 0 0 0 0,-1 0-1 0 0,4 0-44 0 0,6 0 214 0 0,0 1-1 0 0,0-2 1 0 0,0 0-1 0 0,0-1 1 0 0,0 0-1 0 0,0-1 0 0 0,0 0 1 0 0,0-1-1 0 0,-1-1 1 0 0,1 0-214 0 0,35-17 330 0 0,-1-1 1 0 0,-1-2 0 0 0,-1-2 0 0 0,-1-3-1 0 0,-1-1 1 0 0,-2-2 0 0 0,6-8-331 0 0,-42 36 11 0 0,1 0-1 0 0,-1-1 1 0 0,0 0 0 0 0,-1 0 0 0 0,1-1-1 0 0,-1 1 1 0 0,0-1 0 0 0,0 0-1 0 0,-1-1 1 0 0,0 1 0 0 0,0-1 0 0 0,0 0-1 0 0,-1 0 1 0 0,0 0 0 0 0,0 0 0 0 0,-1 0-1 0 0,0-1 1 0 0,0 1 0 0 0,-1-1 0 0 0,0-5-11 0 0,-3 11-45 0 0,0 1 0 0 0,0-1 0 0 0,0 0 1 0 0,-1 1-1 0 0,1 0 0 0 0,0-1 1 0 0,-1 1-1 0 0,1 0 0 0 0,-1 0 0 0 0,0 0 1 0 0,1 1-1 0 0,-1-1 0 0 0,0 1 0 0 0,0-1 1 0 0,1 1-1 0 0,-1 0 0 0 0,0 0 1 0 0,0 0-1 0 0,1 0 0 0 0,-1 1 0 0 0,0-1 1 0 0,-1 1 44 0 0,-5 0-114 0 0,1-1 75 0 0,-1 1 0 0 0,0 0 1 0 0,0 1-1 0 0,1 0 0 0 0,-1 1 0 0 0,1-1 1 0 0,0 2-1 0 0,0-1 0 0 0,0 1 0 0 0,0 0 1 0 0,0 1-1 0 0,1 0 0 0 0,0 0 0 0 0,0 0 1 0 0,0 1-1 0 0,1 0 0 0 0,0 1 0 0 0,0-1 1 0 0,1 1-1 0 0,-1 0 0 0 0,1 1 0 0 0,1-1 1 0 0,-1 1-1 0 0,2 0 0 0 0,-1 0 0 0 0,1 0 1 0 0,0 1-1 0 0,0-1 0 0 0,1 1 0 0 0,1-1 1 0 0,-1 1-1 0 0,1 0 0 0 0,1 0 0 0 0,-1-1 1 0 0,2 9 38 0 0,2-11 32 0 0,0 1 0 0 0,0-1 0 0 0,1 0 1 0 0,0-1-1 0 0,0 1 0 0 0,0-1 0 0 0,1 1 0 0 0,-1-1 1 0 0,1-1-1 0 0,1 1 0 0 0,-1-1 0 0 0,0 0 0 0 0,1 0 1 0 0,0 0-1 0 0,0-1 0 0 0,0 0 0 0 0,1 0 0 0 0,-1 0 1 0 0,1-1-1 0 0,-1 0 0 0 0,1-1 0 0 0,0 1 1 0 0,0-1-1 0 0,0 0 0 0 0,-1-1 0 0 0,6 0-32 0 0,9 3 166 0 0,0-2 0 0 0,1-1 0 0 0,-1 0 1 0 0,0-1-1 0 0,1-2 0 0 0,-1 0 0 0 0,0-1 0 0 0,0-1 0 0 0,-1-1 0 0 0,1-1 0 0 0,-2-1 0 0 0,1 0 0 0 0,-1-2 0 0 0,0 0 0 0 0,2-3-166 0 0,2 1 57 0 0,-1-1-1 0 0,-1-1 0 0 0,-1 0 0 0 0,0-2 0 0 0,0 0 0 0 0,-2-2 0 0 0,0 0 0 0 0,-1 0 0 0 0,-1-2 1 0 0,-1 0-1 0 0,-1-1 0 0 0,0 0 0 0 0,9-23-56 0 0,-22 43-8 0 0,0-1-1 0 0,0 0 1 0 0,0 0 0 0 0,0 0 0 0 0,0 0-1 0 0,-1 0 1 0 0,1 0 0 0 0,-1 0-1 0 0,1-1 1 0 0,-1 1 0 0 0,0 0 0 0 0,0 0-1 0 0,0 0 1 0 0,0 0 0 0 0,0-1 0 0 0,0 1-1 0 0,-1 0 1 0 0,1 0 0 0 0,-1 0-1 0 0,1 0 1 0 0,-1 0 0 0 0,0 0 0 0 0,0 0-1 0 0,0 0 1 0 0,0 0 0 0 0,0 0 0 0 0,0 0-1 0 0,-1 1 1 0 0,1-1 0 0 0,0 0 0 0 0,-1 1-1 0 0,0-1 1 0 0,1 1 0 0 0,-1 0-1 0 0,0-1 1 0 0,0 1 0 0 0,1 0 0 0 0,-1 0-1 0 0,0 0 1 0 0,0 0 0 0 0,0 1 0 0 0,0-1-1 0 0,-1 0 1 0 0,1 1 0 0 0,0-1-1 0 0,0 1 1 0 0,0 0 0 0 0,0 0 0 0 0,-1 0-1 0 0,-1 0 9 0 0,-5 3 0 0 0,0 0 0 0 0,-1 1 0 0 0,1 0 0 0 0,1 1 0 0 0,-1 0 0 0 0,1 0 0 0 0,0 1 0 0 0,0 0 0 0 0,0 0 0 0 0,1 1 0 0 0,0 0 0 0 0,0 0 0 0 0,1 1 0 0 0,0-1 0 0 0,0 1 0 0 0,1 1 0 0 0,0-1 0 0 0,0 1 0 0 0,1 0 0 0 0,0 0 0 0 0,0 0 0 0 0,1 1 0 0 0,-1 9 0 0 0,1-13-15 0 0,0 1-1 0 0,1-1 1 0 0,0 1-1 0 0,1 0 1 0 0,-1 0-1 0 0,1 0 1 0 0,1 0-1 0 0,-1 0 1 0 0,1 0-1 0 0,0 0 1 0 0,1 0-1 0 0,0 1 1 0 0,0-1-1 0 0,0-1 1 0 0,1 1-1 0 0,0 0 1 0 0,0 0-1 0 0,1-1 1 0 0,0 1-1 0 0,0-1 1 0 0,1 0-1 0 0,-1 0 1 0 0,1 0-1 0 0,0 0 1 0 0,1-1-1 0 0,0 1 1 0 0,0-1-1 0 0,0 0 1 0 0,0-1-1 0 0,4 3 16 0 0,3 1-207 0 0,1-1 0 0 0,0 0 0 0 0,1-1 1 0 0,-1 0-1 0 0,1-1 0 0 0,1-1 0 0 0,-1 0 0 0 0,0-1 0 0 0,1 0 0 0 0,7-1 207 0 0,15 1-5160 0 0,0-2-4427 0 0,-31-1 5996 0 0</inkml:trace>
  <inkml:trace contextRef="#ctx0" brushRef="#br0" timeOffset="6418.456">1267 1124 3457 0 0,'0'0'1592'0'0,"0"0"292"0"0,33-4 230 0 0,110-14 100 0 0,-1 6 2098 0 0,0 6 0 0 0,27 8-4312 0 0,-34-1 1077 0 0,901-8-270 0 0,-963 4-1410 0 0,203-12-2487 0 0,-95-7-8650 0 0,-153 17 5404 0 0</inkml:trace>
  <inkml:trace contextRef="#ctx0" brushRef="#br0" timeOffset="7197.026">2246 1396 6689 0 0,'0'0'1263'0'0,"0"0"-157"0"0,0 0-121 0 0,0 0 36 0 0,0 0 91 0 0,0 0-6 0 0,0 0-84 0 0,0 0-91 0 0,0 0-168 0 0,0 0-181 0 0,0 0-184 0 0,0 0-147 0 0,0 0-91 0 0,-30 30-41 0 0,-92 91-7 0 0,83-68 69 0 0,39-43-114 0 0,-2-3-26 0 0,0-1 1 0 0,1 1-1 0 0,0-1 1 0 0,0 1-1 0 0,0 0 1 0 0,1-1-1 0 0,0 1 1 0 0,0 0-1 0 0,1-1 1 0 0,0 1-1 0 0,0-1 1 0 0,1 1 0 0 0,0-1-1 0 0,0 1 1 0 0,0-1-1 0 0,1 0 1 0 0,-1 0-1 0 0,2 0 1 0 0,-1 0-1 0 0,1-1 1 0 0,-1 1-1 0 0,2-1 1 0 0,3 4-42 0 0,-3-4 91 0 0,1 0-1 0 0,0-1 1 0 0,0 0 0 0 0,0-1 0 0 0,1 1 0 0 0,-1-1-1 0 0,1 0 1 0 0,0-1 0 0 0,0 0 0 0 0,0 0 0 0 0,0 0 0 0 0,0-1-1 0 0,0 0 1 0 0,0 0 0 0 0,0-1 0 0 0,0 0 0 0 0,1 0 0 0 0,-1-1-1 0 0,0 0 1 0 0,6-1-91 0 0,3-1 147 0 0,-1-1-1 0 0,0 0 0 0 0,0-1 1 0 0,0-1-1 0 0,0 0 1 0 0,-1-1-1 0 0,0 0 0 0 0,0-2 1 0 0,0 0-147 0 0,13-12 102 0 0,0-2 0 0 0,-2 0 0 0 0,-1-1 0 0 0,0-2 0 0 0,-2 0 1 0 0,-1-2-1 0 0,-2 0 0 0 0,0-1 0 0 0,-2-1 0 0 0,6-17-102 0 0,-17 36-56 0 0,-1 0-1 0 0,0 0 1 0 0,-1 0-1 0 0,0 0 1 0 0,-1-1-1 0 0,0 0 1 0 0,-1 1-1 0 0,-1-1 1 0 0,1 0 0 0 0,-2 0-1 0 0,0 0 1 0 0,0 0-1 0 0,-1 0 1 0 0,-1 0-1 0 0,0 0 1 0 0,0 0-1 0 0,-1 1 1 0 0,-1-1-1 0 0,0 1 1 0 0,0 0-1 0 0,-1 0 1 0 0,-1 0-1 0 0,0 1 1 0 0,0-1-1 0 0,-1 2 1 0 0,0-1 0 0 0,-1 1-1 0 0,0 0 1 0 0,-3-3 56 0 0,7 9-26 0 0,-1 1-1 0 0,0-1 1 0 0,1 0 0 0 0,-1 1 0 0 0,0 0 0 0 0,0 1 0 0 0,0-1 0 0 0,0 1 0 0 0,0-1 0 0 0,-1 2 0 0 0,1-1 0 0 0,0 1 0 0 0,0-1 0 0 0,-1 1 0 0 0,1 1 0 0 0,0-1 0 0 0,-1 1 0 0 0,1 0 0 0 0,0 0 0 0 0,0 0 0 0 0,0 1 0 0 0,0 0 0 0 0,0 0 0 0 0,0 0-1 0 0,0 1 1 0 0,1-1 0 0 0,-1 1 0 0 0,1 0 0 0 0,0 1 0 0 0,0-1 0 0 0,0 1 0 0 0,0-1 0 0 0,1 1 0 0 0,-3 4 26 0 0,-4 5 25 0 0,0 0 1 0 0,1 0-1 0 0,1 1 1 0 0,0 1-1 0 0,1-1 1 0 0,1 1-1 0 0,0 0 0 0 0,1 1 1 0 0,0 0-1 0 0,2-1 1 0 0,-1 1-1 0 0,2 0 1 0 0,0 1-1 0 0,2-1 0 0 0,-1 0 1 0 0,2 11-26 0 0,1-12 97 0 0,0 0 1 0 0,0 0 0 0 0,2 0-1 0 0,0-1 1 0 0,0 1 0 0 0,1-1-1 0 0,1 0 1 0 0,1 0 0 0 0,0-1-1 0 0,0 0 1 0 0,1 0 0 0 0,1-1-1 0 0,0 0 1 0 0,1 0 0 0 0,0-1-1 0 0,1-1 1 0 0,0 1 0 0 0,0-2-1 0 0,1 1 1 0 0,1-2 0 0 0,0 0-1 0 0,0 0 1 0 0,0-1 0 0 0,1-1-1 0 0,0 0 1 0 0,0-1 0 0 0,0 0-1 0 0,1-2 1 0 0,0 1 0 0 0,9 0-98 0 0,89 2 150 0 0,-87-28-3002 0 0,-17 1-7500 0 0,-9 13-370 0 0</inkml:trace>
  <inkml:trace contextRef="#ctx0" brushRef="#br0" timeOffset="7544.343">3112 1231 9850 0 0,'0'0'2799'0'0,"0"0"-1389"0"0,0 0-340 0 0,0 0 154 0 0,0 0 72 0 0,0 0-97 0 0,0 0-205 0 0,0 0-250 0 0,-15 31-243 0 0,-46 99-183 0 0,21-50-55 0 0,-9 43-97 0 0,47-119-165 0 0,0 0 0 0 0,1 1-1 0 0,-1-1 1 0 0,1 0 0 0 0,0 1 0 0 0,0-1-1 0 0,1 1 1 0 0,-1-1 0 0 0,1 1 0 0 0,0-1-1 0 0,0 1 1 0 0,1-1 0 0 0,-1 1 0 0 0,1-1 0 0 0,0 1-1 0 0,0-1 1 0 0,1 0 0 0 0,-1 0 0 0 0,1 1-1 0 0,0-1 1 0 0,0 0 0 0 0,0 0 0 0 0,1-1 0 0 0,-1 1-1 0 0,1 0 1 0 0,0-1 0 0 0,0 1 0 0 0,0-1-1 0 0,0 0 1 0 0,1 0 0 0 0,0-1 0 0 0,-1 1-1 0 0,1-1 1 0 0,0 1 0 0 0,0-1 0 0 0,0 0 0 0 0,0-1-1 0 0,1 1 0 0 0,9 0-78 0 0,-1-1-1 0 0,1 0 0 0 0,-1-1 1 0 0,0-1-1 0 0,1 0 0 0 0,-1-1 1 0 0,0-1-1 0 0,1 0 0 0 0,-1 0 1 0 0,-1-1-1 0 0,1-1 0 0 0,-1 0 0 0 0,1-1 1 0 0,-2 0-1 0 0,5-3 79 0 0,8-28-3872 0 0,-22 18-6376 0 0,-2 16 3685 0 0</inkml:trace>
  <inkml:trace contextRef="#ctx0" brushRef="#br0" timeOffset="7799.55">2705 1547 7970 0 0,'0'0'1493'0'0,"0"0"-90"0"0,0 0 187 0 0,0 0 141 0 0,0 0-104 0 0,0 0-208 0 0,0 0-213 0 0,34-4-224 0 0,111-14-220 0 0,80-25 806 0 0,9 10-1884 0 0,-135 28-7859 0 0,-76 5-3005 0 0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56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51 6497 0 0,'0'0'3065'0'0,"0"0"-2443"0"0,0 0-769 0 0,0 0 15 0 0,0 0 250 0 0,0 0 347 0 0,0 0 300 0 0,0 0 166 0 0,0 0 37 0 0,0 0-66 0 0,0 34-157 0 0,-1 112-167 0 0,17 221 1545 0 0,-18-135-923 0 0,-9-172-346 0 0,11-59-577 0 0,2-7 290 0 0,17-29-456 0 0,3 2 0 0 0,0 0 0 0 0,3 1 1 0 0,0 1-1 0 0,15-12-111 0 0,-25 26-14 0 0,1 1 0 0 0,0 1 0 0 0,2 0 0 0 0,0 1 0 0 0,0 1 0 0 0,1 1 0 0 0,1 0 0 0 0,0 1 0 0 0,0 2 0 0 0,21-8 14 0 0,-37 16-5 0 0,0-1 0 0 0,0 0 0 0 0,-1 1-1 0 0,2 0 1 0 0,-1 0 0 0 0,0 0 0 0 0,0 1 0 0 0,0-1 0 0 0,0 1 0 0 0,0 0 0 0 0,0 0 0 0 0,1 1 0 0 0,-1-1 0 0 0,0 1-1 0 0,0 0 1 0 0,0 0 0 0 0,0 0 0 0 0,0 0 0 0 0,0 1 0 0 0,0 0 0 0 0,-1 0 0 0 0,1 0 0 0 0,-1 0 0 0 0,1 0-1 0 0,-1 1 1 0 0,0-1 0 0 0,1 1 0 0 0,-1 0 0 0 0,-1 0 0 0 0,1 0 0 0 0,0 1 0 0 0,-1-1 0 0 0,1 2 5 0 0,0 5 37 0 0,-1 0 0 0 0,0 0 0 0 0,0 0 0 0 0,-1 0 0 0 0,0 1 1 0 0,-1-1-1 0 0,0 1 0 0 0,-1-1 0 0 0,0 0 0 0 0,-1 1 0 0 0,0-1 1 0 0,0 0-1 0 0,-1 0 0 0 0,0 0 0 0 0,-1 0 0 0 0,0-1 0 0 0,-1 1 0 0 0,0-1 1 0 0,0 0-1 0 0,-1-1 0 0 0,0 1 0 0 0,-8 7-37 0 0,-3 3 39 0 0,-1 1-1 0 0,-1-2 1 0 0,0-1-1 0 0,-1 0 1 0 0,-1-1-1 0 0,-1-2 1 0 0,0 0-1 0 0,-17 7-38 0 0,24-13-27 0 0,-1-1-1 0 0,0 0 1 0 0,0-1-1 0 0,-1-1 1 0 0,1-1-1 0 0,-1 0 1 0 0,0-1-1 0 0,-1-1 1 0 0,1-1-1 0 0,0 0 1 0 0,-10-2 27 0 0,26 1-44 0 0,-1 0 1 0 0,1 0 0 0 0,-1 0-1 0 0,1-1 1 0 0,0 1 0 0 0,-1 0 0 0 0,1-1-1 0 0,-1 0 1 0 0,1 1 0 0 0,0-1-1 0 0,-1 0 1 0 0,1 1 0 0 0,0-1-1 0 0,0 0 1 0 0,-1 0 0 0 0,1 0 0 0 0,0 0-1 0 0,0 0 1 0 0,0-1 0 0 0,0 1-1 0 0,1 0 1 0 0,-1 0 0 0 0,0-1-1 0 0,0 1 1 0 0,1 0 0 0 0,-1-1 0 0 0,1 1-1 0 0,-1-1 1 0 0,1 1 0 0 0,-1 0-1 0 0,1-1 1 0 0,0 1 0 0 0,0-1-1 0 0,0 1 1 0 0,0-1 0 0 0,0 1 0 0 0,0-1-1 0 0,0 1 1 0 0,1-1 0 0 0,-1 1-1 0 0,0-1 1 0 0,1 1 0 0 0,-1-1-1 0 0,1 0 45 0 0,29-62-2991 0 0,49-16-7419 0 0,-61 64 4244 0 0</inkml:trace>
  <inkml:trace contextRef="#ctx0" brushRef="#br0" timeOffset="639.13">742 670 5897 0 0,'0'0'1733'0'0,"0"0"-50"0"0,0 0-11 0 0,0 0 14 0 0,0 0-95 0 0,0 0-268 0 0,0 0-243 0 0,0 0-143 0 0,0 0-127 0 0,0 0-66 0 0,0 0-64 0 0,0 0-117 0 0,0 0-96 0 0,22 11-95 0 0,70 34-51 0 0,-90-44-305 0 0,0 0-1 0 0,0 0 0 0 0,0 0 0 0 0,0-1 1 0 0,0 1-1 0 0,0 0 0 0 0,0-1 1 0 0,0 0-1 0 0,0 1 0 0 0,0-1 1 0 0,0 0-1 0 0,0 0 0 0 0,0 0 1 0 0,0 0-1 0 0,1-1 0 0 0,-1 1 0 0 0,0-1 1 0 0,0 1-1 0 0,0-1 0 0 0,0 0 1 0 0,-1 1-1 0 0,1-1 0 0 0,0 0 1 0 0,0 0-1 0 0,0 0 0 0 0,-1-1 0 0 0,1 1 1 0 0,0 0-1 0 0,-1-1 0 0 0,1 1 1 0 0,-1-1-16 0 0,6-4 76 0 0,18-10 55 0 0,-1-2 0 0 0,-1-1 0 0 0,0-1 0 0 0,-2 0 0 0 0,0-2 0 0 0,-1 0 0 0 0,-2-2 0 0 0,0 0 0 0 0,3-7-131 0 0,-21 78-413 0 0,-2-40 416 0 0,0-1 1 0 0,0 1 0 0 0,1 0 0 0 0,0 0 0 0 0,0 0 0 0 0,0 1 0 0 0,1-1 0 0 0,0 0 0 0 0,1 0 0 0 0,0 0 0 0 0,0 0-1 0 0,0 0 1 0 0,1 0 0 0 0,0 0 0 0 0,0 0 0 0 0,1-1 0 0 0,0 1 0 0 0,0-1 0 0 0,1 0 0 0 0,-1 0 0 0 0,1 0 0 0 0,1 0-1 0 0,-1 0 1 0 0,1-1 0 0 0,0 0 0 0 0,0 0 0 0 0,0 0 0 0 0,1-1 0 0 0,2 2-4 0 0,-2-3 47 0 0,1 0 0 0 0,0 0 1 0 0,0-1-1 0 0,0 0 0 0 0,0 0 0 0 0,1-1 0 0 0,-1 1 1 0 0,0-2-1 0 0,1 1 0 0 0,-1-1 0 0 0,0 0 0 0 0,1 0 1 0 0,-1-1-1 0 0,0 0 0 0 0,1-1 0 0 0,-1 0 0 0 0,0 0 1 0 0,0 0-1 0 0,0-1 0 0 0,0 0 0 0 0,-1 0 1 0 0,1 0-1 0 0,-1-1 0 0 0,0 0 0 0 0,5-4-47 0 0,29-25 178 0 0,-2-2 1 0 0,-2-1-1 0 0,-1-1 0 0 0,-1-2 0 0 0,-3-2 1 0 0,-1-1-1 0 0,-2-1 0 0 0,-2-1 1 0 0,-2-3-179 0 0,-20 40-1 0 0,7-12 1 0 0,-1-1 0 0 0,0 0 0 0 0,-1 0-1 0 0,-1-1 1 0 0,-2 0 0 0 0,0-1-1 0 0,-1 0 1 0 0,0 1 0 0 0,-2-1-1 0 0,-1-1 1 0 0,-1 1 0 0 0,-1 0 0 0 0,-1-12 0 0 0,1 35-5 0 0,-1 0 1 0 0,1-1 0 0 0,0 1 0 0 0,0 0-1 0 0,-1 0 1 0 0,1-1 0 0 0,0 1 0 0 0,-1 0-1 0 0,1-1 1 0 0,-1 1 0 0 0,1 0 0 0 0,-1-1-1 0 0,1 1 1 0 0,-1-1 0 0 0,1 1 0 0 0,-1-1-1 0 0,1 1 1 0 0,-1-1 0 0 0,0 1 0 0 0,1-1 0 0 0,-1 0-1 0 0,0 1 1 0 0,0-1 0 0 0,1 0 0 0 0,-1 1-1 0 0,0-1 1 0 0,0 0 0 0 0,1 0 0 0 0,-1 0-1 0 0,0 0 1 0 0,0 0 0 0 0,1 0 0 0 0,-1 0-1 0 0,0 0 1 0 0,0 0 0 0 0,1 0 0 0 0,-1 0-1 0 0,0-1 1 0 0,0 1 0 0 0,1 0 0 0 0,-1 0 0 0 0,0-1-1 0 0,0 1 1 0 0,1 0 0 0 0,-1-1 0 0 0,0 1-1 0 0,1-1 1 0 0,-1 1 0 0 0,1-1 0 0 0,-1 1-1 0 0,1-1 1 0 0,-1 1 0 0 0,1-1 0 0 0,-1 0-1 0 0,1 1 1 0 0,-1-1 0 0 0,1 0 0 0 0,0 1-1 0 0,-1-1 1 0 0,1 0 0 0 0,0 0 0 0 0,0 0 4 0 0,-9 33 16 0 0,2 0 0 0 0,1 0 0 0 0,1 1 1 0 0,2 0-1 0 0,1-1 0 0 0,2 1 0 0 0,2 13-16 0 0,-1 0 40 0 0,-1-11-53 0 0,2 1 0 0 0,2-1 0 0 0,1 0-1 0 0,2-1 1 0 0,1 1 0 0 0,2-1 0 0 0,1-1 0 0 0,9 18 13 0 0,4-15-1453 0 0,-23-36 984 0 0,-1 0-27 0 0,-6-19-3205 0 0,-15-9-3483 0 0,6 10-834 0 0,7 10 3784 0 0</inkml:trace>
  <inkml:trace contextRef="#ctx0" brushRef="#br0" timeOffset="884.691">1296 261 11602 0 0,'0'0'2494'0'0,"0"0"-748"0"0,0 0-568 0 0,0 0-171 0 0,0 0-55 0 0,0 0-28 0 0,0 0-81 0 0,0 0-148 0 0,0 0-161 0 0,34-6-131 0 0,108-17-105 0 0,342-47 89 0 0,-296 44-7993 0 0,-154 22-1618 0 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505 603 0 0 0,'0'0'201'0'0,"0"0"193"0"0,0 0 21 0 0,0 0-39 0 0,0 0-35 0 0,-27 28-12 0 0,-81 88-3 0 0,78-62 170 0 0,31-46-355 0 0,-2-3 9 0 0,0-1-1 0 0,0 1 0 0 0,1 0 0 0 0,-1 0 1 0 0,1 0-1 0 0,0 0 0 0 0,0-1 0 0 0,1 1 1 0 0,-1 0-1 0 0,1 0 0 0 0,0 0 0 0 0,1-1 1 0 0,-1 1-1 0 0,1 0 0 0 0,0-1 0 0 0,0 1 1 0 0,0-1-1 0 0,1 0 0 0 0,-1 0 0 0 0,1 0 1 0 0,0 0-1 0 0,0 0 0 0 0,0-1 0 0 0,1 1 1 0 0,0-1-1 0 0,-1 0 0 0 0,1 0 0 0 0,0 0 1 0 0,0-1-1 0 0,1 1 0 0 0,-1-1 0 0 0,0 0 1 0 0,1 0-1 0 0,-1 0 0 0 0,1-1 0 0 0,2 1-149 0 0,-2-2 206 0 0,1-1-1 0 0,0 0 0 0 0,0 1 1 0 0,0-2-1 0 0,0 1 0 0 0,0-1 1 0 0,-1 0-1 0 0,1 0 0 0 0,-1 0 0 0 0,1-1 1 0 0,-1 0-1 0 0,0 0 0 0 0,0 0 1 0 0,0-1-1 0 0,-1 0 0 0 0,1 0 1 0 0,-1 0-1 0 0,1-1-205 0 0,37-35 237 0 0,-2-1 0 0 0,-2-3 0 0 0,-1-1-1 0 0,-3-2 1 0 0,-2-1 0 0 0,-2-1 0 0 0,-2-2 0 0 0,10-28-237 0 0,-30 65-98 0 0,-1-1-1 0 0,-1 0 1 0 0,0 0-1 0 0,-1-1 1 0 0,0 1 0 0 0,-2-1-1 0 0,0 0 1 0 0,0 0-1 0 0,-2-1 1 0 0,0 1 0 0 0,-1 0-1 0 0,0 0 1 0 0,-2-1-1 0 0,0 1 1 0 0,0 0 0 0 0,-2 0-1 0 0,0 0 1 0 0,-1 1-1 0 0,0-1 1 0 0,-1 1 0 0 0,-1 1-1 0 0,0-1 1 0 0,-4-4 98 0 0,7 15 16 0 0,1 0 0 0 0,-1 1-1 0 0,0-1 1 0 0,0 1 0 0 0,-1 0 0 0 0,1 0 0 0 0,-1 0 0 0 0,1 0 0 0 0,-1 1 0 0 0,0 0-1 0 0,0 0 1 0 0,0 0 0 0 0,0 1 0 0 0,0 0 0 0 0,-1 0 0 0 0,1 0 0 0 0,0 0 0 0 0,0 1-1 0 0,-1 0 1 0 0,1 0 0 0 0,0 0 0 0 0,-1 1 0 0 0,1 0 0 0 0,0 0 0 0 0,0 0 0 0 0,0 1-1 0 0,0-1 1 0 0,0 1 0 0 0,0 1 0 0 0,0-1 0 0 0,0 1 0 0 0,1-1 0 0 0,-1 1 0 0 0,1 0-1 0 0,0 1 1 0 0,0-1 0 0 0,0 1 0 0 0,1 0 0 0 0,-1 0 0 0 0,1 0 0 0 0,-1 1-16 0 0,-11 14 213 0 0,2 0 1 0 0,0 1 0 0 0,1 0-1 0 0,1 1 1 0 0,1 0 0 0 0,1 0-1 0 0,1 1 1 0 0,0 0 0 0 0,2 1 0 0 0,1 0-1 0 0,1 0 1 0 0,0 0 0 0 0,2 0-1 0 0,1 1 1 0 0,1-1 0 0 0,0 1-1 0 0,4 12-213 0 0,-2-19 128 0 0,2-1-1 0 0,0 0 0 0 0,1 0 1 0 0,1 0-1 0 0,0 0 0 0 0,1-1 1 0 0,1 0-1 0 0,0 0 0 0 0,1-1 1 0 0,0 0-1 0 0,2-1 0 0 0,-1 0 1 0 0,1-1-1 0 0,1 0 0 0 0,0 0 1 0 0,1-1-1 0 0,0-1 0 0 0,1 0 1 0 0,0-1-1 0 0,1-1 0 0 0,0 0 1 0 0,0-1-1 0 0,0 0 0 0 0,1-1 1 0 0,2-1-128 0 0,96 7-280 0 0,-90-31-3492 0 0,-16 2-5438 0 0,-6 13 3285 0 0</inkml:trace>
  <inkml:trace contextRef="#ctx0" brushRef="#br0" timeOffset="802.427">988 916 3201 0 0,'0'0'1095'0'0,"0"0"-6"0"0,0 0 291 0 0,0 0 275 0 0,0 0 22 0 0,0 0-209 0 0,0 0-256 0 0,0 0-201 0 0,0 0-145 0 0,0 0-139 0 0,0 0-159 0 0,0 0-103 0 0,32-26-79 0 0,103-78-58 0 0,-67 38 286 0 0,-45 36-285 0 0,-4 7-233 0 0,-1 0 0 0 0,-1-2 1 0 0,-1 0-1 0 0,-1-1 1 0 0,-1-1-1 0 0,3-10-96 0 0,-16 36-18 0 0,1 0 0 0 0,-1-1-1 0 0,0 1 1 0 0,0-1-1 0 0,0 1 1 0 0,-1-1 0 0 0,1 0-1 0 0,0 1 1 0 0,-1-1 0 0 0,1 0-1 0 0,0 0 1 0 0,-1 1-1 0 0,0-1 1 0 0,0 0 0 0 0,1 0-1 0 0,-1 0 1 0 0,0 1 0 0 0,0-1-1 0 0,-1 0 1 0 0,1 0-1 0 0,0 0 1 0 0,-1 1 0 0 0,1-1-1 0 0,-1 0 1 0 0,1 0-1 0 0,-1 1 1 0 0,0-1 0 0 0,0 0-1 0 0,1 1 1 0 0,-1-1 0 0 0,0 1-1 0 0,-1-1 1 0 0,1 1-1 0 0,0 0 1 0 0,0-1 0 0 0,-1 1-1 0 0,1 0 1 0 0,-1 0 0 0 0,1 0-1 0 0,-1 0 1 0 0,1 0-1 0 0,-1 0 1 0 0,1 0 0 0 0,-1 1-1 0 0,0-1 1 0 0,0 0 0 0 0,1 1-1 0 0,-1 0 1 0 0,0-1-1 0 0,-1 1 19 0 0,-68 55-849 0 0,60-43 857 0 0,2-1 0 0 0,-1 2 0 0 0,2 0 0 0 0,0 0 0 0 0,0 0 0 0 0,1 1 0 0 0,1 0 0 0 0,0 0 0 0 0,1 1 0 0 0,1-1 0 0 0,0 1 0 0 0,1 0 0 0 0,0 1 0 0 0,1-1 0 0 0,1 0 0 0 0,1 1 0 0 0,0-1 0 0 0,2 11-8 0 0,0-21 76 0 0,1 1-1 0 0,-1-1 1 0 0,2 0-1 0 0,-1 0 1 0 0,0 0-1 0 0,1 0 1 0 0,0-1-1 0 0,0 1 1 0 0,0-1 0 0 0,1 0-1 0 0,0 0 1 0 0,-1-1-1 0 0,1 1 1 0 0,0-1-1 0 0,1 0 1 0 0,-1 0-1 0 0,1-1 1 0 0,-1 0 0 0 0,1 0-1 0 0,0 0 1 0 0,-1 0-1 0 0,1-1 1 0 0,0 0-1 0 0,0-1 1 0 0,0 1-1 0 0,0-1 1 0 0,0 0 0 0 0,0 0-1 0 0,1-1-75 0 0,15-3 152 0 0,-1 0 0 0 0,0-2 0 0 0,0-1 0 0 0,-1 0 0 0 0,0-1 0 0 0,0-1 0 0 0,-1-1 0 0 0,0-1 0 0 0,-1-1-1 0 0,0 0 1 0 0,-1-1 0 0 0,0-1 0 0 0,-1-1 0 0 0,10-11-152 0 0,-11 11-41 0 0,0 0 0 0 0,-1-1 0 0 0,-1 0 0 0 0,0-1 0 0 0,-1-1 0 0 0,-1 0 0 0 0,8-18 42 0 0,-18 36-31 0 0,0-1 1 0 0,-1 0 0 0 0,1 0-1 0 0,0 0 1 0 0,-1 0 0 0 0,1 0-1 0 0,-1 0 1 0 0,1 0 0 0 0,-1 0-1 0 0,1 0 1 0 0,-1 0 0 0 0,1 0-1 0 0,-1 0 1 0 0,0 0 0 0 0,0 0-1 0 0,0-1 1 0 0,0 1 0 0 0,1 0-1 0 0,-2 0 1 0 0,1 0 0 0 0,0 0 0 0 0,0 0-1 0 0,0 0 1 0 0,0-1 0 0 0,-1 1-1 0 0,1 0 1 0 0,0 0 0 0 0,-1 0-1 0 0,1 0 1 0 0,-1 0 0 0 0,1 0-1 0 0,-1 0 1 0 0,0 0 0 0 0,1 0-1 0 0,-1 1 1 0 0,0-1 0 0 0,0 0-1 0 0,0 0 1 0 0,0 0 0 0 0,1 1-1 0 0,-1-1 1 0 0,0 1 0 0 0,0-1 0 0 0,0 0-1 0 0,0 1 1 0 0,0 0 0 0 0,-1-1-1 0 0,1 1 1 0 0,0 0 0 0 0,0-1-1 0 0,0 1 1 0 0,0 0 0 0 0,0 0-1 0 0,0 0 1 0 0,-1 0 0 0 0,1 0-1 0 0,0 0 1 0 0,0 0 0 0 0,0 1-1 0 0,-1-1 30 0 0,-8 4-80 0 0,0 0-1 0 0,1 1 1 0 0,0 0-1 0 0,0 1 0 0 0,0 0 1 0 0,1 0-1 0 0,0 1 0 0 0,0 0 1 0 0,0 0-1 0 0,1 0 1 0 0,0 1-1 0 0,-2 4 81 0 0,6-9-11 0 0,-2 2 13 0 0,0 0 0 0 0,0 1 0 0 0,1 0 1 0 0,0-1-1 0 0,0 1 0 0 0,0 0 0 0 0,1 1 1 0 0,0-1-1 0 0,0 1 0 0 0,1-1 0 0 0,-1 1 1 0 0,1 0-1 0 0,1 0 0 0 0,0 0 0 0 0,0 0 1 0 0,0 0-1 0 0,0 0 0 0 0,1 0 0 0 0,1 2-2 0 0,1-5 25 0 0,0 0-1 0 0,0 0 0 0 0,1-1 1 0 0,0 1-1 0 0,-1-1 0 0 0,1 1 1 0 0,1-1-1 0 0,-1 0 0 0 0,0 0 1 0 0,1 0-1 0 0,-1-1 0 0 0,1 1 0 0 0,0-1 1 0 0,0 0-1 0 0,0 0 0 0 0,0 0 1 0 0,0 0-1 0 0,1-1 0 0 0,-1 0 1 0 0,0 0-1 0 0,1 0 0 0 0,-1 0 1 0 0,1-1-1 0 0,-1 1 0 0 0,2-1-24 0 0,19 1 121 0 0,-1-1 0 0 0,1-1 0 0 0,0-1 0 0 0,-1-1 0 0 0,0-1 0 0 0,1-1 0 0 0,-2-1 0 0 0,1-1 0 0 0,-1-2 0 0 0,0 0 0 0 0,0-1 0 0 0,-1-1 0 0 0,-1-2 0 0 0,0 0 0 0 0,-1-1 0 0 0,0-1 0 0 0,-1 0 0 0 0,-1-2 0 0 0,0 0 0 0 0,-1-1 0 0 0,1-4-121 0 0,-8 13 6 0 0,0-1-1 0 0,-1 0 1 0 0,-1 0-1 0 0,1-1 1 0 0,-2 0 0 0 0,1-1-1 0 0,-2 1 1 0 0,1-1-1 0 0,-2 0 1 0 0,0-1 0 0 0,0 0-1 0 0,-1 0 1 0 0,0 0-1 0 0,-1 0 1 0 0,1-13-6 0 0,-6 24-5 0 0,1 0 0 0 0,0 0 0 0 0,0 0 0 0 0,-1 0 0 0 0,1 1 0 0 0,-1-1 0 0 0,0 0 0 0 0,1 1 0 0 0,-1-1 1 0 0,0 1-1 0 0,0 0 0 0 0,0 0 0 0 0,0-1 0 0 0,0 1 0 0 0,0 1 0 0 0,0-1 0 0 0,-1 0 0 0 0,1 0 0 0 0,0 1 0 0 0,0-1 0 0 0,-1 1 0 0 0,1 0 0 0 0,0 0 0 0 0,0 0 0 0 0,-1 0 0 0 0,1 0 0 0 0,0 0 1 0 0,-1 0-1 0 0,1 1 0 0 0,0-1 0 0 0,0 1 0 0 0,-1 0 0 0 0,1 0 0 0 0,0 0 0 0 0,0 0 0 0 0,0 0 0 0 0,0 0 0 0 0,0 0 0 0 0,0 1 0 0 0,0-1 0 0 0,0 1 5 0 0,-12 7-27 0 0,0 1 1 0 0,1 0-1 0 0,1 1 0 0 0,-1 0 0 0 0,2 1 0 0 0,-1 0 0 0 0,2 1 1 0 0,0 0-1 0 0,0 1 0 0 0,1 0 0 0 0,1 0 0 0 0,1 1 1 0 0,0 0-1 0 0,0 0 0 0 0,2 1 0 0 0,-2 7 27 0 0,-5 101-2675 0 0,33-79-1220 0 0,3-23-1978 0 0,-19-17 3691 0 0,2 2-4155 0 0</inkml:trace>
  <inkml:trace contextRef="#ctx0" brushRef="#br0" timeOffset="1147.458">1 1100 1792 0 0,'0'0'2069'0'0,"0"0"-477"0"0,34-4 267 0 0,112-12 411 0 0,-69 8 165 0 0,166-18 3496 0 0,101-2-1801 0 0,366-5-1831 0 0,-313 15-2479 0 0,-195 6-2759 0 0,-151 9-146 0 0,-19-1-4111 0 0,-20 1-3541 0 0</inkml:trace>
  <inkml:trace contextRef="#ctx0" brushRef="#br0" timeOffset="1829.625">479 1549 2320 0 0,'0'0'2261'0'0,"0"0"-883"0"0,0 0-222 0 0,0 0 49 0 0,0 0 62 0 0,0 0-42 0 0,0 0-166 0 0,0 0-205 0 0,0 0-181 0 0,0 0-168 0 0,0 0-122 0 0,-30 28-75 0 0,-95 89-15 0 0,81-62 199 0 0,41-45-302 0 0,1-7-117 0 0,0-1-1 0 0,1 1 1 0 0,-1 0 0 0 0,1 1 0 0 0,-1-1 0 0 0,1 0 0 0 0,0 0-1 0 0,0 0 1 0 0,1 1 0 0 0,-1-1 0 0 0,1 1 0 0 0,0-1 0 0 0,-1 0 0 0 0,2 1-1 0 0,-1-1 1 0 0,0 0 0 0 0,1 1 0 0 0,-1-1 0 0 0,1 1 0 0 0,0-1 0 0 0,0 0-1 0 0,0 0 1 0 0,0 0 0 0 0,1 0 0 0 0,0 0 0 0 0,-1 0 0 0 0,1 0 0 0 0,0 0-1 0 0,0 0 1 0 0,0-1 0 0 0,1 1 0 0 0,-1-1 0 0 0,1 0 0 0 0,-1 0 0 0 0,1 0-1 0 0,0 0 1 0 0,0 0 0 0 0,0 0 0 0 0,0-1 0 0 0,0 1 0 0 0,0-1-1 0 0,0 0 1 0 0,2 1-73 0 0,9 0 188 0 0,-1 1 0 0 0,1-2 0 0 0,-1 0 0 0 0,1 0-1 0 0,0-1 1 0 0,0-1 0 0 0,-1 0 0 0 0,1-1 0 0 0,-1 0 0 0 0,0-2-1 0 0,1 1 1 0 0,-1-1 0 0 0,-1-1 0 0 0,1-1 0 0 0,-1 1-1 0 0,1-2 1 0 0,-2 0 0 0 0,1 0 0 0 0,-1-1 0 0 0,7-7-188 0 0,16-15 220 0 0,-1-1 0 0 0,-1-2 0 0 0,-2-1 0 0 0,-1-1 0 0 0,13-24-220 0 0,-23 33 1 0 0,-2-1 0 0 0,-1 0 0 0 0,-2-1 0 0 0,0-1 0 0 0,-2 0 0 0 0,-1 0 0 0 0,-1-2 0 0 0,-1-1-1 0 0,-6 19-82 0 0,0 0 0 0 0,-1 0 0 0 0,-1 0 0 0 0,0 0-1 0 0,0 0 1 0 0,-2 0 0 0 0,1 0 0 0 0,-2 0 0 0 0,0 0 0 0 0,0 0 0 0 0,-1 1-1 0 0,-1-1 1 0 0,0 1 0 0 0,0-1 0 0 0,-1 1 0 0 0,-1 1 0 0 0,0-1 0 0 0,-1 1-1 0 0,0 0 1 0 0,-6-6 82 0 0,7 12-6 0 0,0 0 0 0 0,0 0 0 0 0,-1 0 0 0 0,0 1 1 0 0,0 0-1 0 0,0 1 0 0 0,0-1 0 0 0,-1 2 0 0 0,1-1 0 0 0,-1 1 0 0 0,0 0 0 0 0,0 0 0 0 0,0 1 0 0 0,0 0 0 0 0,0 0 0 0 0,0 1 0 0 0,0 0 0 0 0,0 1 0 0 0,0 0 0 0 0,0 0 0 0 0,0 0 0 0 0,1 1 0 0 0,-1 0 0 0 0,0 1 0 0 0,1 0 0 0 0,-1 0 0 0 0,1 0 0 0 0,0 1 0 0 0,0 0 0 0 0,1 1 0 0 0,-1 0 0 0 0,1 0 0 0 0,0 0 0 0 0,0 0 1 0 0,0 1-1 0 0,1 0 0 0 0,0 0 0 0 0,0 1 6 0 0,-4 3 51 0 0,0 1 0 0 0,0 0 0 0 0,1 1 0 0 0,1 0 0 0 0,0 0 0 0 0,0 0 0 0 0,1 1 0 0 0,1 0 0 0 0,0 1 0 0 0,1-1 0 0 0,0 1 0 0 0,1-1 0 0 0,1 1 0 0 0,0 0 0 0 0,1 0 0 0 0,0 0 0 0 0,2 0 0 0 0,-1 0 0 0 0,1 0 0 0 0,1 0 0 0 0,1 0 0 0 0,0 0 0 0 0,1-1 0 0 0,0 1 0 0 0,1-1 0 0 0,0 0 0 0 0,1 0 0 0 0,1 0-51 0 0,6 4 98 0 0,1 0 0 0 0,0-1 0 0 0,1-1 0 0 0,1 0 0 0 0,1-1 0 0 0,0-1 0 0 0,0-1 0 0 0,1 0 0 0 0,1-1 0 0 0,0-1 0 0 0,0-1 0 0 0,1-1 0 0 0,0 0 0 0 0,0-2 0 0 0,1 0 0 0 0,0-1 0 0 0,0-1 0 0 0,14 0-98 0 0,69 3-703 0 0,-82-7-4510 0 0,1 0-5079 0 0,-23 0 1611 0 0</inkml:trace>
  <inkml:trace contextRef="#ctx0" brushRef="#br0" timeOffset="2362.39">1374 1177 6729 0 0,'0'0'1900'0'0,"0"0"-164"0"0,0 0-92 0 0,0 0-53 0 0,0 0-182 0 0,0 0-251 0 0,0 0-251 0 0,0 0-191 0 0,0 0-95 0 0,0 0-57 0 0,0 0-36 0 0,0 0-40 0 0,0 0-68 0 0,-1 15-63 0 0,-2 51-69 0 0,-32 40 201 0 0,21-75-445 0 0,-94 181-134 0 0,104-204 93 0 0,1-1 0 0 0,0 1 1 0 0,0 0-1 0 0,1 0 0 0 0,0 1 0 0 0,0-1 0 0 0,1 0 0 0 0,0 1 0 0 0,1-1 0 0 0,0 0 0 0 0,0 1 1 0 0,0 0-4 0 0,3-5 19 0 0,0-1 0 0 0,0 1 0 0 0,0-1 0 0 0,0 0 0 0 0,0 0 0 0 0,1 0 0 0 0,-1-1 0 0 0,1 1 0 0 0,0-1 0 0 0,0 1 0 0 0,0-1 0 0 0,0-1 0 0 0,0 1 0 0 0,0 0 0 0 0,1-1 0 0 0,-1 0 0 0 0,0 0 0 0 0,1 0 0 0 0,-1-1 0 0 0,2 1-19 0 0,22 4 115 0 0,1-2 1 0 0,0-1-1 0 0,-1 0 0 0 0,1-3 1 0 0,0 0-1 0 0,0-2 1 0 0,-1-1-1 0 0,1-1 0 0 0,-1-1 1 0 0,-1-2-1 0 0,4-2-115 0 0,-2-13-990 0 0,-26 12-2191 0 0,-4-2-3871 0 0,0 12-1030 0 0</inkml:trace>
  <inkml:trace contextRef="#ctx0" brushRef="#br0" timeOffset="2544.591">1028 1527 5905 0 0,'0'0'2193'0'0,"0"0"-929"0"0,0 0-264 0 0,0 0-8 0 0,0 0-111 0 0,0 0-145 0 0,195-8-80 0 0,-162 5-56 0 0,0-5-88 0 0,1 5-160 0 0,-1-5-200 0 0,-2 1-280 0 0,-3 0-496 0 0,-4-1-712 0 0,-1 1-1129 0 0,-8 3-1696 0 0,-7 0-2368 0 0</inkml:trace>
  <inkml:trace contextRef="#ctx0" brushRef="#br0" timeOffset="3396.921">606 798 0 0 0,'0'0'352'0'0,"0"-3"1958"0"0,-101 79 3370 0 0,94-69-5577 0 0,0 0 0 0 0,0 0 1 0 0,-1-1-1 0 0,1-1 1 0 0,-1 1-1 0 0,0-1 0 0 0,-1 0 1 0 0,1-1-1 0 0,-1 0 0 0 0,0-1 1 0 0,0 1-1 0 0,-8 0-103 0 0,15-3 74 0 0,-1-1 0 0 0,0 1 0 0 0,0-1 1 0 0,0 0-1 0 0,0 0 0 0 0,1 0 0 0 0,-1 0 0 0 0,0-1 0 0 0,0 1 0 0 0,0-1 0 0 0,1 0 0 0 0,-1 1 1 0 0,0-1-1 0 0,1 0 0 0 0,-1-1 0 0 0,1 1 0 0 0,-1 0 0 0 0,1-1 0 0 0,-1 0 0 0 0,1 1 1 0 0,0-1-1 0 0,0 0 0 0 0,0 0 0 0 0,0 0 0 0 0,0 0 0 0 0,1-1 0 0 0,-1 1 0 0 0,0 0 1 0 0,1-1-1 0 0,0 1 0 0 0,-1-1 0 0 0,1 1 0 0 0,0-1 0 0 0,1 0 0 0 0,-1 0 0 0 0,0 1 0 0 0,1-1 1 0 0,-1 0-1 0 0,1 0 0 0 0,0 0 0 0 0,0 1 0 0 0,0-1 0 0 0,0 0 0 0 0,1 0 0 0 0,0-2-74 0 0,1 0 50 0 0,0-1 0 0 0,0 0 0 0 0,1 1-1 0 0,0 0 1 0 0,0-1 0 0 0,0 1-1 0 0,1 0 1 0 0,-1 1 0 0 0,1-1 0 0 0,1 1-1 0 0,-1-1 1 0 0,0 1 0 0 0,1 1 0 0 0,0-1-1 0 0,0 1 1 0 0,0-1 0 0 0,0 1-1 0 0,1 1 1 0 0,-1-1 0 0 0,6-1-50 0 0,9-7 39 0 0,58-32 277 0 0,-20 13-2626 0 0,-20 7-5537 0 0,-34 19 3737 0 0</inkml:trace>
  <inkml:trace contextRef="#ctx0" brushRef="#br0" timeOffset="4600.745">2399 986 3001 0 0,'0'0'530'0'0,"0"0"-214"0"0,0 0 1 0 0,0 0 307 0 0,0 0 408 0 0,0 0 295 0 0,0 0 104 0 0,0 0-84 0 0,0 0-194 0 0,0 0-187 0 0,0 0-203 0 0,0 0-130 0 0,0 0-70 0 0,37-6-35 0 0,113-18 20 0 0,-20-5 886 0 0,44-11-698 0 0,-154 40-3031 0 0,-37 14-7527 0 0,8-10 4690 0 0</inkml:trace>
  <inkml:trace contextRef="#ctx0" brushRef="#br0" timeOffset="4850.127">2501 1206 3673 0 0,'0'0'972'0'0,"0"0"-193"0"0,0 0 328 0 0,0 0 437 0 0,0 0 223 0 0,0 0 23 0 0,0 0-214 0 0,0 0-297 0 0,0 0-307 0 0,0 0-280 0 0,35-4-219 0 0,111-19-169 0 0,-35-5-16 0 0,3-4-106 0 0,-24 7-2358 0 0,-30 9-4112 0 0,-42 12-2646 0 0</inkml:trace>
  <inkml:trace contextRef="#ctx0" brushRef="#br0" timeOffset="34725.576">3741 665 0 0 0,'0'0'313'0'0,"0"0"572"0"0,0 0 85 0 0,0 0-88 0 0,0 0-86 0 0,0 0-72 0 0,0 0-85 0 0,0 0-93 0 0,-10 1-84 0 0,-31 6-38 0 0,1 29 1117 0 0,30-23-1324 0 0,0 0 0 0 0,1 1 0 0 0,1 0 0 0 0,0 0 0 0 0,1 1 0 0 0,1 0 0 0 0,0 0 0 0 0,1 0 0 0 0,1 1 0 0 0,0 0 0 0 0,1 0 0 0 0,1 0 0 0 0,0 0 0 0 0,1 0 0 0 0,1 2-217 0 0,-1-15 61 0 0,0 0 1 0 0,1 0-1 0 0,-1 0 0 0 0,1 1 1 0 0,0-1-1 0 0,0 0 0 0 0,0 0 1 0 0,1 0-1 0 0,-1 0 0 0 0,1 0 1 0 0,-1 0-1 0 0,1 0 0 0 0,0 0 0 0 0,0 0 1 0 0,0 0-1 0 0,1 0 0 0 0,-1 0 1 0 0,1 0-1 0 0,-1-1 0 0 0,1 1 1 0 0,0-1-1 0 0,0 1 0 0 0,0-1 1 0 0,1 0-1 0 0,-1 0 0 0 0,0 0 0 0 0,1 0 1 0 0,-1 0-1 0 0,1-1 0 0 0,0 1 1 0 0,0-1-1 0 0,-1 1 0 0 0,1-1 1 0 0,0 0-1 0 0,0 0 0 0 0,1 0-61 0 0,7-1 212 0 0,0 0-1 0 0,0 0 1 0 0,1-1-1 0 0,-1-1 1 0 0,0 1-1 0 0,0-2 1 0 0,0 0-1 0 0,-1 0 0 0 0,1-1 1 0 0,-1 0-1 0 0,1-1 1 0 0,-1 0-1 0 0,-1-1 1 0 0,1 0-1 0 0,-1 0 1 0 0,0-1-1 0 0,0 0 1 0 0,-1-1-1 0 0,3-3-211 0 0,12-7 170 0 0,8-6-34 0 0,0-1 1 0 0,-2-2-1 0 0,-1-1 0 0 0,-2-1 1 0 0,0-1-1 0 0,-2-2 0 0 0,-2 0 1 0 0,0-1-1 0 0,-3-2 0 0 0,0 0 1 0 0,-3-1-1 0 0,10-28-136 0 0,-21 45-38 0 0,0 1 0 0 0,-1 0 0 0 0,-1-1 0 0 0,0 0 0 0 0,-2 0 0 0 0,0 0 0 0 0,-1 0 0 0 0,-1 1 0 0 0,-1-1 0 0 0,0 0 0 0 0,-1 0 0 0 0,-2 1 0 0 0,0 0 0 0 0,-3-7 38 0 0,6 20-60 0 0,0 0-1 0 0,0 0 0 0 0,-1 0 1 0 0,0 0-1 0 0,0 0 1 0 0,0 1-1 0 0,-1-1 1 0 0,1 1-1 0 0,-1 0 1 0 0,0 0-1 0 0,-1 1 1 0 0,1-1-1 0 0,0 1 1 0 0,-1 0-1 0 0,0 0 0 0 0,0 0 1 0 0,0 0-1 0 0,0 1 1 0 0,0 0-1 0 0,-1 0 1 0 0,1 1-1 0 0,0-1 1 0 0,-1 1-1 0 0,1 0 1 0 0,-1 1-1 0 0,0-1 0 0 0,1 1 1 0 0,-1 0-1 0 0,1 1 1 0 0,-1-1-1 0 0,0 1 1 0 0,1 0-1 0 0,-1 0 1 0 0,1 1-1 0 0,0 0 1 0 0,0 0-1 0 0,-1 0 1 0 0,1 1 60 0 0,-10 8-9 0 0,1 1 1 0 0,0 0 0 0 0,0 1 0 0 0,1 1 0 0 0,1 0 0 0 0,1 1 0 0 0,0 0 0 0 0,1 1 0 0 0,0 0 0 0 0,1 1 0 0 0,1-1 0 0 0,1 2 0 0 0,0-1 0 0 0,1 1 0 0 0,1 0-1 0 0,1 0 1 0 0,1 1 0 0 0,0-1 0 0 0,1 1 0 0 0,1 17 8 0 0,-1-21 40 0 0,1-1 0 0 0,0 1 0 0 0,2 0 0 0 0,-1 0 1 0 0,2 0-1 0 0,0 0 0 0 0,1-1 0 0 0,0 1 0 0 0,1-1 0 0 0,1 0 0 0 0,0 0 0 0 0,1 0 0 0 0,0-1 0 0 0,1 0 0 0 0,1 0 0 0 0,0-1 0 0 0,0 1 1 0 0,2-2-1 0 0,-1 1 0 0 0,9 6-40 0 0,-3-6 33 0 0,2 0 1 0 0,-1-1-1 0 0,1-1 1 0 0,1 0-1 0 0,0-2 1 0 0,0 0-1 0 0,1 0 1 0 0,0-2-1 0 0,6 1-33 0 0,72-3-2715 0 0,-72-11-4009 0 0,-18 3-1414 0 0</inkml:trace>
  <inkml:trace contextRef="#ctx0" brushRef="#br0" timeOffset="35523.009">4281 853 8 0 0,'0'0'3817'0'0,"0"0"-1929"0"0,0 0-235 0 0,0 0 192 0 0,0 0-40 0 0,0 0-260 0 0,0 0-284 0 0,0 0-225 0 0,0 0-159 0 0,0 0-130 0 0,0 0-147 0 0,31-14-140 0 0,98-46-93 0 0,-63 11 165 0 0,14-39 66 0 0,20-62-696 0 0,-97 145 14 0 0,0-1-1 0 0,-1 1 1 0 0,1-1-1 0 0,-1 0 0 0 0,-1 0 1 0 0,1 0-1 0 0,-1 0 1 0 0,0 0-1 0 0,0 0 0 0 0,0 0 1 0 0,-1-1-1 0 0,0 1 1 0 0,-1 0-1 0 0,1-2 85 0 0,-39 8-2098 0 0,28 9 2014 0 0,1 0-1 0 0,0 0 1 0 0,1 1-1 0 0,-1 0 1 0 0,2 0 0 0 0,0 1-1 0 0,0 1 1 0 0,1-1-1 0 0,0 1 1 0 0,1 0-1 0 0,0 1 1 0 0,1-1-1 0 0,0 1 1 0 0,1 0-1 0 0,-1 11 85 0 0,2-11 44 0 0,0 0-1 0 0,1-1 0 0 0,0 2 1 0 0,1-1-1 0 0,1 0 0 0 0,0 0 1 0 0,1 0-1 0 0,2 12-43 0 0,0-19 123 0 0,0 0 0 0 0,1-1 0 0 0,0 1 0 0 0,0-1 0 0 0,0 0-1 0 0,0 0 1 0 0,1 0 0 0 0,0 0 0 0 0,0-1 0 0 0,1 0 0 0 0,-1 0 0 0 0,1 0-1 0 0,0-1 1 0 0,0 0 0 0 0,0 0 0 0 0,0 0 0 0 0,0-1 0 0 0,1 0 0 0 0,-1 0 0 0 0,1-1-1 0 0,-1 1 1 0 0,1-2 0 0 0,0 1 0 0 0,-1-1 0 0 0,1 0 0 0 0,0 0 0 0 0,-1 0 0 0 0,1-1-1 0 0,0 0 1 0 0,5-2-123 0 0,-1 0 43 0 0,0-1 0 0 0,0 0 0 0 0,0 0 0 0 0,0-1-1 0 0,-1-1 1 0 0,0 1 0 0 0,0-2 0 0 0,0 0 0 0 0,-1 0 0 0 0,0 0 0 0 0,-1-1-1 0 0,1 0 1 0 0,-2-1 0 0 0,1 0 0 0 0,-1 0 0 0 0,5-9-43 0 0,-6 10-101 0 0,-1 0 0 0 0,0 0 0 0 0,0 0 0 0 0,-1-1 0 0 0,0 1 0 0 0,0-1 0 0 0,-1 0 0 0 0,-1 0 1 0 0,1 0-1 0 0,-1-1 0 0 0,-1 1 0 0 0,1-6 101 0 0,-27 27-2553 0 0,20-4 2437 0 0,1 1 0 0 0,-1-1 0 0 0,1 1 0 0 0,0 0 0 0 0,1 0-1 0 0,0 1 1 0 0,1-1 0 0 0,0 1 0 0 0,0-1 0 0 0,1 1 0 0 0,0 7 116 0 0,1-14 10 0 0,1 0 1 0 0,-1 0 0 0 0,1 0-1 0 0,0-1 1 0 0,-1 1 0 0 0,1 0 0 0 0,1 0-1 0 0,-1-1 1 0 0,0 1 0 0 0,1-1-1 0 0,-1 1 1 0 0,1-1 0 0 0,0 0 0 0 0,0 1-1 0 0,0-1 1 0 0,0 0 0 0 0,0 0-1 0 0,0 0 1 0 0,0-1 0 0 0,1 1 0 0 0,-1 0-1 0 0,1-1 1 0 0,-1 1 0 0 0,1-1-1 0 0,0 0 1 0 0,0 0 0 0 0,-1 0-1 0 0,1-1 1 0 0,1 1-11 0 0,87 12 1155 0 0,-75-15-1009 0 0,0 1 0 0 0,0-2 0 0 0,-1 0 0 0 0,1-1 0 0 0,-1-1 0 0 0,0 0 0 0 0,0-1 0 0 0,-1-1-1 0 0,1 0 1 0 0,-1-1 0 0 0,-1 0 0 0 0,0-1 0 0 0,0-1 0 0 0,-1 0 0 0 0,0-1 0 0 0,0 0 0 0 0,-1 0 0 0 0,-1-1 0 0 0,0-1-1 0 0,-1 0 1 0 0,0 0 0 0 0,-1-1 0 0 0,0 0 0 0 0,-1-1 0 0 0,-1 1 0 0 0,-1-1 0 0 0,4-13-146 0 0,-8 26 9 0 0,1 0 1 0 0,-1 0 0 0 0,0 0-1 0 0,0 0 1 0 0,0 0 0 0 0,-1 0-1 0 0,1 0 1 0 0,0 0-1 0 0,-1 0 1 0 0,1 0 0 0 0,-1-1-1 0 0,0 1 1 0 0,0 0-1 0 0,0 0 1 0 0,0 0 0 0 0,0-1-1 0 0,0 1 1 0 0,0 0 0 0 0,-1 0-1 0 0,1 0 1 0 0,-1 0-1 0 0,0-1 1 0 0,0 1 0 0 0,0 0-1 0 0,0 0 1 0 0,0 0 0 0 0,0 1-1 0 0,0-1 1 0 0,0 0-1 0 0,-1 0 1 0 0,1 1 0 0 0,-1-1-1 0 0,1 1 1 0 0,-1-1-1 0 0,0 1 1 0 0,0-1 0 0 0,1 1-1 0 0,-1 0 1 0 0,0 0 0 0 0,0 0-1 0 0,0 0 1 0 0,0 0-1 0 0,-1 1 1 0 0,1-1 0 0 0,0 1-1 0 0,0-1 1 0 0,-1 1-10 0 0,-3 3-41 0 0,0 1 0 0 0,0 0 0 0 0,0 0 0 0 0,1 0 0 0 0,-1 1 0 0 0,1 0 0 0 0,0 0 1 0 0,1 1-1 0 0,-1-1 0 0 0,1 1 0 0 0,0 0 0 0 0,1 0 0 0 0,-1 0 0 0 0,1 0 0 0 0,0 1 0 0 0,1-1 0 0 0,-1 1 0 0 0,1 0 0 0 0,0 4 41 0 0,-1-5-123 0 0,1 0 0 0 0,0-1 0 0 0,0 1 0 0 0,0 0 0 0 0,1 0 0 0 0,0 0 0 0 0,0 1 0 0 0,0-1 0 0 0,1 0 0 0 0,0 0 0 0 0,0 0 0 0 0,1 0 0 0 0,0 1 0 0 0,0-1 0 0 0,0 0 0 0 0,1 0 0 0 0,-1 0 0 0 0,2-1 0 0 0,-1 1 0 0 0,1 0 0 0 0,-1-1 0 0 0,1 1 0 0 0,1-1-1 0 0,-1 0 1 0 0,1 0 0 0 0,0 0 0 0 0,1 0 123 0 0,58 30-3624 0 0,-20-18-3573 0 0,-34-13 2191 0 0</inkml:trace>
  <inkml:trace contextRef="#ctx0" brushRef="#br0" timeOffset="35822.666">3515 1114 4033 0 0,'0'0'1397'0'0,"0"0"158"0"0,32 0 227 0 0,105 0 180 0 0,166-18 4967 0 0,-28-22-3655 0 0,-57 6-1951 0 0,444-34-1210 0 0,-520 61-3979 0 0,0 5-3594 0 0,-118 2-3246 0 0</inkml:trace>
  <inkml:trace contextRef="#ctx0" brushRef="#br0" timeOffset="36512.496">3926 1416 3977 0 0,'0'0'1790'0'0,"0"0"-467"0"0,0 0-14 0 0,0 0 67 0 0,0 0-65 0 0,0 0-193 0 0,0 0-217 0 0,0 0-158 0 0,0 0-119 0 0,0 0-122 0 0,0 0-162 0 0,-31 25-144 0 0,-95 77-84 0 0,123-100-107 0 0,0-1 0 0 0,1 1 0 0 0,-1 0 0 0 0,0 0 0 0 0,1 0-1 0 0,0 0 1 0 0,-1 0 0 0 0,1 0 0 0 0,0 1 0 0 0,0-1 0 0 0,0 1 0 0 0,0-1 0 0 0,1 1 0 0 0,-1 0 0 0 0,1 0-1 0 0,-1 0 1 0 0,1 0 0 0 0,0 0 0 0 0,0 0 0 0 0,1 0 0 0 0,-1 0 0 0 0,0 0 0 0 0,1 0 0 0 0,0 1-5 0 0,0 8 30 0 0,-2-5 40 0 0,0 0 1 0 0,1 0-1 0 0,0 1 0 0 0,1-1 1 0 0,-1 0-1 0 0,2 0 0 0 0,-1 1 1 0 0,1-1-1 0 0,0 0 0 0 0,0 0 1 0 0,1 1-1 0 0,0-1 0 0 0,0 0 1 0 0,0-1-1 0 0,1 1 0 0 0,0 0 1 0 0,1-1-1 0 0,-1 1 0 0 0,1-1 1 0 0,1 0-1 0 0,-1-1 0 0 0,1 1 1 0 0,0-1-1 0 0,0 1 0 0 0,1-2 1 0 0,-1 1-1 0 0,1 0 0 0 0,0-1 1 0 0,0 0-1 0 0,1-1 0 0 0,-1 0 1 0 0,1 1-1 0 0,0-2 0 0 0,2 1-70 0 0,1-1 139 0 0,2 0-1 0 0,-1-1 0 0 0,0 0 0 0 0,0-1 1 0 0,0 0-1 0 0,0-1 0 0 0,0 0 1 0 0,0-1-1 0 0,0 0 0 0 0,0-1 1 0 0,0 0-1 0 0,-1-1 0 0 0,1 0 1 0 0,-1-1-1 0 0,0 0 0 0 0,-1 0 1 0 0,1-1-1 0 0,-1 0 0 0 0,3-3-138 0 0,15-12 137 0 0,-1-2 1 0 0,-1 0-1 0 0,-1-2 0 0 0,-1 0 0 0 0,13-21-137 0 0,-20 28-95 0 0,-1-1 0 0 0,-1-1-1 0 0,0 0 1 0 0,-2-1 0 0 0,-1-1 0 0 0,0 0-1 0 0,-2 0 1 0 0,0-1 0 0 0,-2 0 0 0 0,0-1-1 0 0,-2 1 1 0 0,-1-1 0 0 0,0 0-1 0 0,-2-1 1 0 0,-1 1 0 0 0,-1-19 95 0 0,0 37-53 0 0,-1 0 0 0 0,0 0 0 0 0,0 0 0 0 0,0 0 0 0 0,-1 1 0 0 0,0-1 0 0 0,0 1 0 0 0,0-1 0 0 0,-1 1 0 0 0,0 0 0 0 0,0-1-1 0 0,0 1 1 0 0,0 1 0 0 0,-1-1 0 0 0,0 0 0 0 0,0 1 0 0 0,0 0 0 0 0,-1 0 0 0 0,1 0 0 0 0,-1 1 0 0 0,0-1 0 0 0,0 1 0 0 0,0 0 0 0 0,0 1 0 0 0,-1-1 0 0 0,-4-1 53 0 0,4 4-13 0 0,0 0-1 0 0,0 1 1 0 0,0-1 0 0 0,0 1 0 0 0,0 0-1 0 0,0 1 1 0 0,0-1 0 0 0,0 1-1 0 0,1 1 1 0 0,-1-1 0 0 0,1 1 0 0 0,-1-1-1 0 0,1 2 1 0 0,0-1 0 0 0,0 1-1 0 0,1-1 1 0 0,-1 1 0 0 0,1 0 0 0 0,-1 1-1 0 0,1-1 1 0 0,1 1 0 0 0,-1 0-1 0 0,1 0 1 0 0,0 0 0 0 0,-1 1 13 0 0,-7 13 55 0 0,1 0 0 0 0,1 0 0 0 0,0 1 0 0 0,2 1 0 0 0,0-1 0 0 0,1 1 1 0 0,1 0-1 0 0,1 0 0 0 0,1 1 0 0 0,1-1 0 0 0,1 1 0 0 0,0 0 0 0 0,3 10-55 0 0,-1-22-17 0 0,0-1 0 0 0,1 1 1 0 0,0-1-1 0 0,0 0 0 0 0,1 0 0 0 0,0 0 0 0 0,1 0 1 0 0,0 0-1 0 0,0 0 0 0 0,1-1 0 0 0,0 0 0 0 0,1 0 0 0 0,-1-1 1 0 0,1 1-1 0 0,1-1 0 0 0,0 0 0 0 0,0-1 0 0 0,0 0 1 0 0,1 0-1 0 0,-1 0 0 0 0,1-1 0 0 0,1 0 0 0 0,-1-1 1 0 0,1 0-1 0 0,0 0 0 0 0,0-1 0 0 0,0 0 0 0 0,0 0 1 0 0,0-1-1 0 0,1 0 0 0 0,-1-1 0 0 0,1 0 0 0 0,4-1 17 0 0,-2 0-220 0 0,88-15-5092 0 0,-53-6-2652 0 0,-31 13 3059 0 0</inkml:trace>
  <inkml:trace contextRef="#ctx0" brushRef="#br0" timeOffset="36807.412">4631 1214 4513 0 0,'0'0'2543'0'0,"0"0"-1411"0"0,0 0-319 0 0,0 0 113 0 0,0 0 109 0 0,0 0 8 0 0,0 0-73 0 0,-16 32-127 0 0,-49 103-183 0 0,41-60 17 0 0,24-63-594 0 0,-1-4-21 0 0,0 0 1 0 0,0-1 0 0 0,1 1-1 0 0,0 0 1 0 0,0-1-1 0 0,1 1 1 0 0,0 0-1 0 0,0-1 1 0 0,1 1-1 0 0,0-1 1 0 0,1 1 0 0 0,-1-1-1 0 0,1 0 1 0 0,1 0-1 0 0,-1 0 1 0 0,1-1-1 0 0,0 1 1 0 0,1-1-1 0 0,0 0 1 0 0,-1 0 0 0 0,3 1-63 0 0,2-1 153 0 0,1 0 1 0 0,0-1-1 0 0,0 0 1 0 0,0 0-1 0 0,1-1 1 0 0,0 0-1 0 0,0-1 1 0 0,0-1-1 0 0,0 1 1 0 0,0-2-1 0 0,1 0 1 0 0,-1 0-1 0 0,0-1 1 0 0,1 0-1 0 0,-1-1 1 0 0,0 0-1 0 0,1-1 1 0 0,-1 0-1 0 0,0-1 1 0 0,0 0-1 0 0,0-1 1 0 0,-1 0 0 0 0,1 0-1 0 0,-1-1 1 0 0,0-1-1 0 0,2-1-153 0 0,-3 1-64 0 0,1 0-1 0 0,-1 0 1 0 0,-1-1-1 0 0,1 0 1 0 0,-1 0-1 0 0,0-1 1 0 0,-1 0 0 0 0,0-1-1 0 0,0 0 1 0 0,-1 0-1 0 0,0 0 1 0 0,0-1-1 0 0,-1 1 1 0 0,0-1-1 0 0,-1-1 1 0 0,0 1 0 0 0,-1-1-1 0 0,0 1 1 0 0,-1-1-1 0 0,0 0 1 0 0,-1 0-1 0 0,0 0 1 0 0,0 0 0 0 0,-1 0-1 0 0,-1-8 65 0 0,-20-14-3669 0 0,3 16-2512 0 0,6 8-2901 0 0</inkml:trace>
  <inkml:trace contextRef="#ctx0" brushRef="#br0" timeOffset="37089.41">4441 1541 1064 0 0,'0'0'1961'0'0,"0"0"256"0"0,0 0 319 0 0,0 0 35 0 0,0 0-300 0 0,0 0-376 0 0,0 0-371 0 0,0 0-306 0 0,0 0-226 0 0,32-7-204 0 0,100-27-182 0 0,15-5 1601 0 0,-82 38-1265 0 0,5 35-273 0 0,-57-29-899 0 0,1-2-1 0 0,0 0 1 0 0,-1 0-1 0 0,1-1 1 0 0,0-1-1 0 0,0 0 1 0 0,0-1-1 0 0,0 0 1 0 0,1-2-1 0 0,-2 1 1 0 0,10-3 230 0 0,8-4-4040 0 0,-17 3-844 0 0,-8 3 1592 0 0,5-2-5418 0 0</inkml:trace>
  <inkml:trace contextRef="#ctx0" brushRef="#br0" timeOffset="37957.445">4883 1416 0 0 0,'0'0'603'0'0,"0"0"145"0"0,11-4 2325 0 0,-7 2 1914 0 0,-4 1-4181 0 0,-14-37 4681 0 0,-32-14-4157 0 0,41 46-1124 0 0,-113-63 10 0 0,32 51-1895 0 0,56 19-1467 0 0,3 4-3473 0 0,16-1 607 0 0</inkml:trace>
  <inkml:trace contextRef="#ctx0" brushRef="#br0" timeOffset="41815.047">5411 83 0 0 0,'0'0'812'0'0,"0"0"32"0"0,0 0 79 0 0,0 0 73 0 0,0 0 71 0 0,0 0 10 0 0,0 0-52 0 0,0 0-69 0 0,0 0-117 0 0,0 0-141 0 0,0-7-161 0 0,-1-22-123 0 0,0 21-84 0 0,1 8-23 0 0,0 0 20 0 0,0 0-3 0 0,12 22 1191 0 0,46 130 904 0 0,-30-84-1964 0 0,-1-7-318 0 0,-3 1-1 0 0,-3 1 1 0 0,-2 1-1 0 0,-3 1 1 0 0,2 34-137 0 0,-9-8 50 0 0,-4 1 1 0 0,-5-1 0 0 0,-3 10-51 0 0,-1-68 58 0 0,-1 0 0 0 0,-2-1 0 0 0,-1 1 1 0 0,-1-1-1 0 0,-2-1 0 0 0,-1 0 1 0 0,-1 0-1 0 0,-2-2 0 0 0,-1 1 0 0 0,-1-2 1 0 0,-2 0-1 0 0,0-1 0 0 0,-6 3-58 0 0,-24 25-488 0 0,-3-2-1 0 0,-1-2 0 0 0,-3-3 1 0 0,-2-2-1 0 0,-27 13 489 0 0,56-37-3539 0 0,10-8-2068 0 0,11-9-261 0 0</inkml:trace>
  <inkml:trace contextRef="#ctx0" brushRef="#br0" timeOffset="42646.488">3430 61 0 0 0,'0'0'383'0'0,"0"0"378"0"0,0 0 75 0 0,0 0-105 0 0,0 0-143 0 0,0 0-121 0 0,-2-4-65 0 0,-8-13-13 0 0,-15 35 1983 0 0,2 18-1317 0 0,2 0 0 0 0,1 1 0 0 0,1 2 0 0 0,3 0-1 0 0,1 0 1 0 0,-3 17-1055 0 0,-3 27 741 0 0,4 1 0 0 0,4 1-1 0 0,3 0 1 0 0,2 44-741 0 0,7 186 860 0 0,5-256-804 0 0,2 0-1 0 0,2 0 1 0 0,3-1-1 0 0,3 0 1 0 0,2-1-1 0 0,2-1 1 0 0,3-1-1 0 0,3 0 1 0 0,1-2-1 0 0,3-1 1 0 0,13 15-56 0 0,-28-47-21 0 0,1-1-1 0 0,0 0 1 0 0,2-2 0 0 0,0 1 0 0 0,1-2 0 0 0,1 0 0 0 0,0-1-1 0 0,8 3 22 0 0,37 11-2024 0 0,-41-25-1436 0 0,0-2-3525 0 0,-13-2 1932 0 0</inkml:trace>
  <inkml:trace contextRef="#ctx0" brushRef="#br0" timeOffset="43682.439">5868 54 0 0 0,'0'0'413'0'0,"0"0"482"0"0,0 0 307 0 0,0 0 119 0 0,0 0-34 0 0,0 0-102 0 0,0 0-114 0 0,0 0-115 0 0,0 0-93 0 0,-5 9-62 0 0,-33 80 2767 0 0,-9 89 143 0 0,-11 176-1317 0 0,35-183-1666 0 0,7 1 0 0 0,8 0 0 0 0,8 37-728 0 0,6-144 275 0 0,3-1 0 0 0,3 0 0 0 0,2-1 0 0 0,3 0 0 0 0,7 8-275 0 0,-24-65 39 0 0,1 1-1 0 0,0-1 1 0 0,1 0-1 0 0,0 0 0 0 0,0 0 1 0 0,0 0-1 0 0,1 0 1 0 0,-1-1-1 0 0,2 1 1 0 0,-1-1-1 0 0,0 1 1 0 0,1-1-1 0 0,0 0 0 0 0,0-1 1 0 0,1 1-1 0 0,-1-1 1 0 0,1 1-1 0 0,0-1 1 0 0,0-1-1 0 0,0 1 0 0 0,1-1 1 0 0,-1 0-1 0 0,1 0 1 0 0,0-1-1 0 0,0 1 1 0 0,0-1-1 0 0,0-1 1 0 0,6 2-39 0 0,-8-3-24 0 0,1 0 0 0 0,0 0 0 0 0,-1-1 0 0 0,1 1 0 0 0,0-1 0 0 0,-1 0 0 0 0,1-1 0 0 0,-1 1 0 0 0,0-1 0 0 0,1 0 0 0 0,-1 0 0 0 0,0 0 0 0 0,0 0 0 0 0,0-1 0 0 0,0 0 0 0 0,0 0 0 0 0,-1 0 0 0 0,1 0 1 0 0,-1 0-1 0 0,0-1 0 0 0,0 1 0 0 0,0-1 0 0 0,1-2 24 0 0,20-37-2271 0 0,-15 13-6887 0 0,-7 22-1757 0 0</inkml:trace>
  <inkml:trace contextRef="#ctx0" brushRef="#br0" timeOffset="45062.42">6159 581 0 0 0,'0'0'960'0'0,"0"0"278"0"0,0 0 157 0 0,0 0 41 0 0,0 0-68 0 0,0 0-142 0 0,0 0-135 0 0,0 0-167 0 0,0 0-129 0 0,0 0-98 0 0,-4-3-56 0 0,3 2-638 0 0,1 1 48 0 0,-1-1-1 0 0,0 0 1 0 0,0 1 0 0 0,1-1 0 0 0,-1 0-1 0 0,0 1 1 0 0,0-1 0 0 0,0 1 0 0 0,0 0 0 0 0,1-1-1 0 0,-1 1 1 0 0,0 0 0 0 0,0-1 0 0 0,0 1 0 0 0,0 0-1 0 0,0 0 1 0 0,0 0 0 0 0,0 0 0 0 0,0 0 0 0 0,0 0-1 0 0,0 0 1 0 0,0 0 0 0 0,0 0 0 0 0,0 0 0 0 0,0 0-1 0 0,0 1 1 0 0,0-1 0 0 0,0 0 0 0 0,0 1-1 0 0,0-1 1 0 0,1 1 0 0 0,-1-1 0 0 0,0 1 0 0 0,0-1-1 0 0,0 1 1 0 0,1 0 0 0 0,-1-1 0 0 0,0 1 0 0 0,1 0-1 0 0,-1 0 1 0 0,0-1 0 0 0,1 2-51 0 0,-11 9 173 0 0,2 0 0 0 0,-1 1-1 0 0,1 0 1 0 0,1 1 0 0 0,0 0 0 0 0,1 0 0 0 0,1 1 0 0 0,0 0 0 0 0,1 0-1 0 0,0 1 1 0 0,1-1 0 0 0,0 1 0 0 0,2 0 0 0 0,-1 0 0 0 0,2 0-1 0 0,0 0 1 0 0,1 0 0 0 0,1 0 0 0 0,0 0 0 0 0,2 7-173 0 0,-3-16 58 0 0,1-1 0 0 0,-1 0 0 0 0,1 0 0 0 0,1 0 1 0 0,-1 0-1 0 0,1 0 0 0 0,0 0 0 0 0,0 0 0 0 0,0-1 0 0 0,1 1 1 0 0,-1-1-1 0 0,1 1 0 0 0,1-1 0 0 0,-1 0 0 0 0,0 0 0 0 0,1 0 1 0 0,0-1-1 0 0,0 1 0 0 0,0-1 0 0 0,0 0 0 0 0,0 0 1 0 0,1-1-1 0 0,-1 1 0 0 0,1-1 0 0 0,0 0 0 0 0,0 0 0 0 0,0 0 1 0 0,0-1-1 0 0,0 0 0 0 0,0 0 0 0 0,0 0 0 0 0,0 0 0 0 0,0-1 1 0 0,1 0-1 0 0,-1 0 0 0 0,0 0 0 0 0,3-1-58 0 0,14-6 184 0 0,0-1 1 0 0,-1 0-1 0 0,0-1 0 0 0,-1-2 1 0 0,0 0-1 0 0,0-1 0 0 0,-2-1 1 0 0,1-1-1 0 0,-1 0 0 0 0,-1-1 1 0 0,-1-1-1 0 0,0-1 0 0 0,-1 0 1 0 0,11-18-185 0 0,-10 14 86 0 0,0-1 0 0 0,-2-1 0 0 0,0-1 0 0 0,-1 0 0 0 0,-2-1 0 0 0,0 0 0 0 0,-2 0 0 0 0,0-5-86 0 0,-6 19-43 0 0,-2-1 0 0 0,1 0 0 0 0,-2 1 1 0 0,1-1-1 0 0,-2 0 0 0 0,0 0 0 0 0,0 1 0 0 0,-1-1 0 0 0,0 0 1 0 0,-1 1-1 0 0,0 0 0 0 0,-1-1 0 0 0,0 1 0 0 0,-1 1 1 0 0,0-1-1 0 0,-1 1 0 0 0,0 0 0 0 0,-1 0 0 0 0,0 0 0 0 0,0 1 1 0 0,-1 0-1 0 0,0 1 0 0 0,-1 0 0 0 0,0 0 0 0 0,0 1 1 0 0,0 0-1 0 0,-1 0 0 0 0,-8-3 43 0 0,12 6-46 0 0,0 0 1 0 0,-1 1-1 0 0,0 0 1 0 0,0 0-1 0 0,0 1 1 0 0,0 0-1 0 0,0 0 0 0 0,0 0 1 0 0,0 1-1 0 0,-1 0 1 0 0,1 0-1 0 0,0 1 1 0 0,-1 0-1 0 0,1 1 1 0 0,0-1-1 0 0,-1 1 0 0 0,1 1 1 0 0,0-1-1 0 0,0 1 1 0 0,0 1-1 0 0,0-1 1 0 0,0 1-1 0 0,0 0 1 0 0,1 1-1 0 0,-5 2 46 0 0,0 3-10 0 0,0 1 1 0 0,1 0-1 0 0,0 1 0 0 0,1 0 0 0 0,0 0 1 0 0,0 1-1 0 0,1 0 0 0 0,1 0 0 0 0,0 1 1 0 0,1 0-1 0 0,0 0 0 0 0,1 1 0 0 0,1 0 1 0 0,0 0-1 0 0,0 0 0 0 0,2 0 0 0 0,0 0 1 0 0,0 1-1 0 0,1-1 0 0 0,1 1 0 0 0,1-1 1 0 0,0 0-1 0 0,1 3 10 0 0,0-6 40 0 0,1 0 0 0 0,1-1 1 0 0,-1 1-1 0 0,2-1 0 0 0,-1 0 1 0 0,2 0-1 0 0,-1 0 0 0 0,1-1 0 0 0,1 0 1 0 0,-1 0-1 0 0,2 0 0 0 0,-1-1 0 0 0,1 0 1 0 0,0-1-1 0 0,1 1 0 0 0,0-2 0 0 0,0 1 1 0 0,0-1-1 0 0,1-1 0 0 0,8 4-40 0 0,3 1 107 0 0,0-1 1 0 0,1-1-1 0 0,0 0 0 0 0,0-2 1 0 0,1-1-1 0 0,-1-1 0 0 0,1-1 1 0 0,0-1-1 0 0,14 0-107 0 0,-35-2-37 0 0,11 1 68 0 0,1-1 0 0 0,-1 0-1 0 0,0-1 1 0 0,0-1 0 0 0,0 0 0 0 0,-1 0 0 0 0,1-1 0 0 0,0-1-1 0 0,-1 0 1 0 0,5-3-31 0 0,26-38-3580 0 0,-42 40 2303 0 0,-1 5-8464 0 0,0 0 9712 0 0,0 0-7609 0 0</inkml:trace>
  <inkml:trace contextRef="#ctx0" brushRef="#br0" timeOffset="45425.437">6934 345 5761 0 0,'0'0'1295'0'0,"0"0"-43"0"0,0 0-21 0 0,0 0 24 0 0,0 0-40 0 0,0 0-109 0 0,0 0-169 0 0,0 0-144 0 0,0 0-137 0 0,0 0-136 0 0,-31 31-131 0 0,-95 100-105 0 0,122-129-268 0 0,1 1 0 0 0,0 0-1 0 0,0 0 1 0 0,0 0-1 0 0,0 0 1 0 0,0 0 0 0 0,1 1-1 0 0,-1-1 1 0 0,1 1 0 0 0,0-1-1 0 0,0 1 1 0 0,0 0 0 0 0,1 0-1 0 0,-1 0 1 0 0,1 0 0 0 0,0 0-1 0 0,0 0 1 0 0,1 1 0 0 0,-1-1-1 0 0,1 0-15 0 0,-1 9 77 0 0,0-2 3 0 0,-1-1 0 0 0,2 1-1 0 0,-1-1 1 0 0,1 1 0 0 0,1-1 0 0 0,0 1 0 0 0,1-1 0 0 0,-1 0 0 0 0,2 1 0 0 0,0-1 0 0 0,0 0 0 0 0,1 0 0 0 0,0-1 0 0 0,0 1 0 0 0,1-1 0 0 0,1 0 0 0 0,4 7-80 0 0,-2-7 155 0 0,0-1 1 0 0,1 0-1 0 0,0 0 1 0 0,0-1-1 0 0,1 0 1 0 0,-1 0 0 0 0,2-1-1 0 0,-1-1 1 0 0,0 0-1 0 0,1 0 1 0 0,0-1-1 0 0,0 0 1 0 0,1-1-1 0 0,-1 0 1 0 0,1-1 0 0 0,-1 0-1 0 0,1-1 1 0 0,0 0-1 0 0,-1-1 1 0 0,1-1-1 0 0,0 1 1 0 0,0-2-1 0 0,-1 0 1 0 0,1 0 0 0 0,-1-1-1 0 0,0 0 1 0 0,0-1-1 0 0,2-1-155 0 0,1 0 78 0 0,0-1-1 0 0,0-1 1 0 0,-1 0-1 0 0,1-1 1 0 0,-2 0-1 0 0,1-1 1 0 0,-1 0-1 0 0,0-1 1 0 0,-1-1-1 0 0,0 0 1 0 0,-1 0-1 0 0,0-1 1 0 0,-1 0-1 0 0,0-1 1 0 0,-1 0-1 0 0,-1 0 1 0 0,0-1-1 0 0,0 1 1 0 0,-2-2-1 0 0,0 1 1 0 0,0-1-1 0 0,-1 0 1 0 0,-1 1-1 0 0,0-2 1 0 0,-1-8-78 0 0,-3 17-92 0 0,0 1 0 0 0,-1-1 0 0 0,0 1-1 0 0,0-1 1 0 0,0 1 0 0 0,-1 0 0 0 0,0 0 0 0 0,0 0 0 0 0,0 0 0 0 0,-1 0-1 0 0,0 1 1 0 0,0-1 0 0 0,-1 1 0 0 0,0 0 0 0 0,1 1 0 0 0,-1-1 0 0 0,-1 1 0 0 0,1 0-1 0 0,-1 0 1 0 0,0 1 0 0 0,-4-3 92 0 0,-7-3-515 0 0,0 1-1 0 0,0 1 0 0 0,0 1 1 0 0,-1 0-1 0 0,0 1 1 0 0,0 1-1 0 0,-7 0 516 0 0,9 1-855 0 0,-1 2 0 0 0,1 0 0 0 0,0 1 0 0 0,-1 1 0 0 0,1 0 0 0 0,0 1 0 0 0,-14 4 855 0 0,-61 25-9093 0 0,67-19 4979 0 0</inkml:trace>
  <inkml:trace contextRef="#ctx0" brushRef="#br0" timeOffset="45763.302">6735 702 2465 0 0,'0'0'2507'0'0,"0"0"-623"0"0,0 0-284 0 0,0 0-170 0 0,0 0-106 0 0,0 0-127 0 0,0 0-113 0 0,0 0-67 0 0,0 0-76 0 0,0 0-77 0 0,0 0-103 0 0,0 0-105 0 0,0 0-102 0 0,19-25-89 0 0,58-76-57 0 0,-57 76-54 0 0,-20 25 15 0 0,0 0-50 0 0,0 0-78 0 0,0 0-90 0 0,0 0-144 0 0,24 8-66 0 0,108 29 2439 0 0,-97-31-1901 0 0,107 20 799 0 0,-89-25-1600 0 0,-42-1-3915 0 0,0-1-4200 0 0,-7 1-2139 0 0</inkml:trace>
  <inkml:trace contextRef="#ctx0" brushRef="#br0" timeOffset="46163.521">5960 1184 4105 0 0,'0'0'1276'0'0,"0"0"-238"0"0,0 0-162 0 0,0 0 35 0 0,0 0 94 0 0,0 0 169 0 0,0 0 129 0 0,0 0 34 0 0,0 0-56 0 0,0 0-141 0 0,0 0-166 0 0,31 7-141 0 0,102 20-90 0 0,-35-24 365 0 0,-78-7-863 0 0,391-66 2324 0 0,-323 56-2538 0 0,66-12-1147 0 0,2 6 1 0 0,115 3 1115 0 0,-210 17-2076 0 0,-18 0-1039 0 0,-1 0-4381 0 0,-24 0 465 0 0</inkml:trace>
  <inkml:trace contextRef="#ctx0" brushRef="#br0" timeOffset="46860.369">6657 1435 3129 0 0,'0'0'2572'0'0,"0"0"-839"0"0,0 0-301 0 0,0 0-33 0 0,0 0-67 0 0,0 0-164 0 0,0 0-203 0 0,0 0-153 0 0,0 0-99 0 0,0 0-111 0 0,0 0-116 0 0,0 0-119 0 0,0 0-111 0 0,-31 11-44 0 0,-100 38-9 0 0,73-13 158 0 0,53-29-281 0 0,-2 2-47 0 0,0-1 0 0 0,1 1-1 0 0,0 0 1 0 0,1 0 0 0 0,0 0-1 0 0,1 1 1 0 0,0 0 0 0 0,0 0-1 0 0,1 0 1 0 0,0 0-1 0 0,0 0 1 0 0,2 1 0 0 0,-1-1-1 0 0,1 1 1 0 0,1-1 0 0 0,0 1-1 0 0,0 0 1 0 0,1-1 0 0 0,2 8-33 0 0,1-12 99 0 0,0-1 1 0 0,1 1 0 0 0,0-1-1 0 0,1 0 1 0 0,-1-1 0 0 0,1 1 0 0 0,-1-1-1 0 0,1 0 1 0 0,1-1 0 0 0,-1 0-1 0 0,0 0 1 0 0,1 0 0 0 0,0 0-1 0 0,-1-1 1 0 0,1 0 0 0 0,0-1 0 0 0,0 0-1 0 0,0 0 1 0 0,0 0 0 0 0,1-1-1 0 0,-1 0 1 0 0,0 0 0 0 0,0 0-1 0 0,0-1 1 0 0,0-1 0 0 0,0 1 0 0 0,0-1-1 0 0,0 0 1 0 0,2-1-100 0 0,18-9 199 0 0,-1-1 0 0 0,0-1 0 0 0,-1-1 0 0 0,0-1 0 0 0,-1-1 0 0 0,-1-2 0 0 0,-1 0 0 0 0,-1-1 0 0 0,0-1 1 0 0,-2-1-1 0 0,0-1 0 0 0,-1-1 0 0 0,-2 0 0 0 0,0-1 0 0 0,10-25-199 0 0,-20 40-68 0 0,0 0 0 0 0,-1 0 0 0 0,0-1 0 0 0,-1 0 0 0 0,0 1 0 0 0,0-2 0 0 0,-2 1 0 0 0,1 0 0 0 0,-1 0 0 0 0,-1-1 0 0 0,0 1 0 0 0,-1-1 0 0 0,0 0 0 0 0,0 1 0 0 0,-1-1 0 0 0,-1 1 1 0 0,0 0-1 0 0,-1-1 0 0 0,0 1 0 0 0,0 0 0 0 0,-1 0 0 0 0,-1 1 0 0 0,0-1 0 0 0,0 1 0 0 0,-3-2 68 0 0,5 9-66 0 0,-1 0 1 0 0,1 0 0 0 0,-1 1-1 0 0,0-1 1 0 0,0 1 0 0 0,0 0-1 0 0,0 0 1 0 0,0 0 0 0 0,-1 1-1 0 0,1 0 1 0 0,0 0 0 0 0,-1 0-1 0 0,1 0 1 0 0,-1 0 0 0 0,1 1-1 0 0,-1 0 1 0 0,1 0 0 0 0,-1 0-1 0 0,1 1 1 0 0,-1 0 0 0 0,1-1-1 0 0,-1 1 1 0 0,1 1-1 0 0,0-1 1 0 0,-1 1 0 0 0,1 0-1 0 0,0 0 1 0 0,0 0 0 0 0,0 0-1 0 0,0 1 1 0 0,1-1 0 0 0,-4 4 65 0 0,-2 2 5 0 0,0 0 1 0 0,0 1 0 0 0,1 0-1 0 0,0 1 1 0 0,1-1 0 0 0,0 1-1 0 0,0 1 1 0 0,1-1 0 0 0,1 1-1 0 0,0 0 1 0 0,0 1 0 0 0,1-1-1 0 0,0 1 1 0 0,1 0 0 0 0,1 0-1 0 0,0 0 1 0 0,0 0-1 0 0,1 0 1 0 0,1 1 0 0 0,0-1-1 0 0,1 9-5 0 0,1-12 38 0 0,0-1-1 0 0,0 0 0 0 0,1 0 0 0 0,0 0 0 0 0,0 0 0 0 0,1-1 1 0 0,0 1-1 0 0,0-1 0 0 0,0 0 0 0 0,1 0 0 0 0,0-1 0 0 0,1 1 1 0 0,0-1-1 0 0,0 0 0 0 0,0 0 0 0 0,1-1 0 0 0,-1 0 0 0 0,1 0 1 0 0,0-1-1 0 0,3 2-37 0 0,160 65 721 0 0,-158-67-675 0 0,58 18-2218 0 0,-67-14-12441 0 0,-3-8 9239 0 0</inkml:trace>
  <inkml:trace contextRef="#ctx0" brushRef="#br0" timeOffset="47946.943">7293 1210 1240 0 0,'0'0'2267'0'0,"0"0"-501"0"0,0 0-256 0 0,0 0-66 0 0,0 0 23 0 0,0 0-29 0 0,0 0-122 0 0,0 0-157 0 0,0 0-162 0 0,0 0-152 0 0,0 0-187 0 0,0 0-149 0 0,1-2-117 0 0,0 2-361 0 0,-1 0 0 0 0,1 0 0 0 0,-1 0 0 0 0,1-1 0 0 0,-1 1 0 0 0,1 0 0 0 0,-1 0 0 0 0,1 0 0 0 0,0 0 0 0 0,-1 0 0 0 0,1 0 0 0 0,-1 0 0 0 0,1 1 0 0 0,-1-1 0 0 0,1 0 0 0 0,-1 0 0 0 0,1 0 0 0 0,-1 0 0 0 0,1 1 0 0 0,-1-1 0 0 0,0 0 0 0 0,1 0 0 0 0,-1 1 0 0 0,1-1 0 0 0,-1 0 0 0 0,1 1 0 0 0,-1-1 0 0 0,0 0 0 0 0,1 1 0 0 0,-1-1 0 0 0,0 1 0 0 0,1-1 0 0 0,-1 1 0 0 0,0-1 0 0 0,0 0 0 0 0,0 1 0 0 0,1-1 0 0 0,-1 1 0 0 0,0-1 0 0 0,0 1 0 0 0,0-1 0 0 0,0 1 0 0 0,0 0 0 0 0,0-1 0 0 0,0 1 0 0 0,0-1 0 0 0,0 1 0 0 0,0-1 0 0 0,0 1 0 0 0,0-1 0 0 0,0 1 0 0 0,0-1 0 0 0,-1 1 0 0 0,1-1 0 0 0,0 1 0 0 0,0-1 0 0 0,-1 1 0 0 0,1-1 0 0 0,0 0 0 0 0,0 1 0 0 0,-1-1 0 0 0,1 1 0 0 0,0-1 0 0 0,-1 0 0 0 0,1 1 0 0 0,-1-1 0 0 0,1 1-31 0 0,-1 5 42 0 0,0 13 114 0 0,-2 0 1 0 0,-1 0-1 0 0,0 0 1 0 0,-1-1-1 0 0,-1 0 1 0 0,-1 0-1 0 0,0 0 0 0 0,-9 13-156 0 0,-4 15 29 0 0,1-7-86 0 0,13-31 58 0 0,2 1 1 0 0,-1-1-1 0 0,1 1 0 0 0,0 1 1 0 0,1-1-1 0 0,0 0 0 0 0,0 1 0 0 0,1-1 1 0 0,1 1-1 0 0,-1 0 0 0 0,1 0 1 0 0,1-1-1 0 0,0 1-1 0 0,2-7 41 0 0,0-2 1 0 0,0 1-1 0 0,0 0 1 0 0,1 0-1 0 0,-1-1 0 0 0,1 1 1 0 0,-1-1-1 0 0,1 0 1 0 0,-1 1-1 0 0,1-1 0 0 0,0-1 1 0 0,-1 1-1 0 0,1 0 0 0 0,0-1 1 0 0,0 1-1 0 0,-1-1 1 0 0,1 0-1 0 0,0 0 0 0 0,0 0 1 0 0,0 0-1 0 0,0 0 1 0 0,-1-1-1 0 0,1 1 0 0 0,2-1-41 0 0,5 0 182 0 0,116-36 645 0 0,-45 4-1021 0 0,-64 17-1500 0 0,-22-5-5623 0 0,2 18 2221 0 0,2-1-2972 0 0</inkml:trace>
  <inkml:trace contextRef="#ctx0" brushRef="#br0" timeOffset="48191.717">7020 1413 8138 0 0,'0'0'1040'0'0,"0"0"-129"0"0,0 0 113 0 0,0 0 139 0 0,0 0-53 0 0,0 0-145 0 0,0 0-159 0 0,0 0-132 0 0,0 0-91 0 0,35 3-117 0 0,113 8-114 0 0,-45-22 90 0 0,-81 7-739 0 0,141-29 484 0 0,-110 18-2872 0 0,-2-3-3467 0 0,-33 11-2575 0 0</inkml:trace>
  <inkml:trace contextRef="#ctx0" brushRef="#br0" timeOffset="49060.422">7528 36 0 0 0,'0'0'556'0'0,"0"0"575"0"0,0 0 213 0 0,0 0 74 0 0,0 0 2 0 0,0 0-61 0 0,0 0-95 0 0,0 0-142 0 0,0 0-86 0 0,-3-7-48 0 0,-9-17-34 0 0,21 19 2543 0 0,53 105 116 0 0,-24-15-3194 0 0,-3 2 0 0 0,-4 1 0 0 0,-4 1 1 0 0,-4 2-1 0 0,3 41-419 0 0,-8-28-77 0 0,-5 1-1 0 0,-4 1 1 0 0,-5-1 0 0 0,-6 42 77 0 0,-5-101 33 0 0,-2 0 1 0 0,-2-1-1 0 0,-2 0 1 0 0,-1-1 0 0 0,-4 2-34 0 0,9-24-20 0 0,0-1 0 0 0,-2 0 0 0 0,-1 0 0 0 0,0-1 1 0 0,-1-1-1 0 0,-1 0 0 0 0,-1 0 0 0 0,-1-2 0 0 0,-1 0 1 0 0,0-1-1 0 0,-1 0 0 0 0,-2 0 20 0 0,-6 2-1171 0 0,0 0 0 0 0,-1-2 0 0 0,0-1 1 0 0,-1-1-1 0 0,-17 4 1171 0 0,-3 3-7746 0 0,33-16-73 0 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34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652 483 0 0 0,'0'0'168'0'0,"0"0"397"0"0,0 0 50 0 0,0 0 107 0 0,0 0 238 0 0,0 0 199 0 0,0 0 93 0 0,0 0 191 0 0,0 0 147 0 0,0 0 22 0 0,0 0-74 0 0,9-7-298 0 0,29-23-330 0 0,-30 22 4265 0 0,-12 8-4308 0 0,-10 5-1348 0 0,-75 41 789 0 0,-2-4 0 0 0,-2-4 0 0 0,-67 16-308 0 0,80-29 688 0 0,79-24-663 0 0,1-1-42 0 0,0 0-28 0 0,0 0-66 0 0,30 0-321 0 0,-10-2 425 0 0,0 2 0 0 0,0 1 1 0 0,0 0-1 0 0,0 2 0 0 0,0 0 0 0 0,-1 1 0 0 0,12 4 7 0 0,-30-6 10 0 0,1 0 1 0 0,-1 0-1 0 0,1 0 0 0 0,-1 0 0 0 0,0 0 1 0 0,0 0-1 0 0,0 0 0 0 0,0 0 1 0 0,0 0-1 0 0,-1 0 0 0 0,1 1 0 0 0,-1-1 1 0 0,1 0-1 0 0,-1 1 0 0 0,0-1 0 0 0,0 0 1 0 0,0 1-1 0 0,0-1 0 0 0,0 0 1 0 0,-1 1-1 0 0,1-1 0 0 0,-1 0 0 0 0,1 0 1 0 0,-1 1-1 0 0,0-1 0 0 0,0 0 1 0 0,0 0-1 0 0,0 0 0 0 0,0 0 0 0 0,0 0 1 0 0,-1 0-1 0 0,1 0 0 0 0,-1-1 0 0 0,1 1 1 0 0,-1 0-1 0 0,0-1 0 0 0,1 1 1 0 0,-1-1-1 0 0,0 1 0 0 0,0-1 0 0 0,-2 0-10 0 0,0 5 10 0 0,-142 151 347 0 0,107-119-286 0 0,1 2 0 0 0,2 1 0 0 0,2 1 0 0 0,-18 31-71 0 0,51-69 7 0 0,-1-1 1 0 0,1 0-1 0 0,0 1 0 0 0,-1 0 0 0 0,2-1 0 0 0,-1 1 1 0 0,0 0-1 0 0,1-1 0 0 0,-1 1 0 0 0,1 0 0 0 0,0-1 1 0 0,1 1-1 0 0,-1 0 0 0 0,0-1 0 0 0,1 1 0 0 0,0 0 1 0 0,0-1-1 0 0,0 1 0 0 0,1-1 0 0 0,-1 1 0 0 0,1-1 1 0 0,-1 0-1 0 0,1 1 0 0 0,0-1 0 0 0,0 0 0 0 0,1 0 1 0 0,-1 0-1 0 0,1-1 0 0 0,-1 1 0 0 0,1-1 0 0 0,0 1 0 0 0,0-1 1 0 0,0 0-1 0 0,0 0 0 0 0,1 0 0 0 0,-1 0 0 0 0,0-1 1 0 0,1 1-1 0 0,-1-1 0 0 0,1 0 0 0 0,-1 0 0 0 0,1 0 1 0 0,0-1-1 0 0,-1 1 0 0 0,1-1 0 0 0,0 0 0 0 0,0 0 1 0 0,2-1-8 0 0,30 5 104 0 0,1-3 0 0 0,-1-1 1 0 0,1-2-1 0 0,-1-1 0 0 0,0-2 1 0 0,0-1-1 0 0,0-2 0 0 0,20-8-104 0 0,3-6-1665 0 0,-58 22 698 0 0,-3-18-9323 0 0,0 14 641 0 0</inkml:trace>
  <inkml:trace contextRef="#ctx0" brushRef="#br0" timeOffset="334.96">142 1 8386 0 0,'0'0'1044'0'0,"0"0"-976"0"0,0 0-200 0 0,0 0 239 0 0,0 0 338 0 0,0 0 266 0 0,0 0 173 0 0,0 0 118 0 0,2 31 9 0 0,10 100-70 0 0,17-34 597 0 0,0-30-1170 0 0,-3 2 0 0 0,-3 1-1 0 0,-3 0 1 0 0,-3 2 0 0 0,-3 0 0 0 0,-3 1 0 0 0,-2 29-368 0 0,-8 21 61 0 0,-6 0-1 0 0,-12 65-60 0 0,-9 126-425 0 0,28-179-4560 0 0,5-112-1838 0 0,-3-16 355 0 0</inkml:trace>
  <inkml:trace contextRef="#ctx0" brushRef="#br0" timeOffset="2330.965">2058 789 4449 0 0,'0'0'189'0'0,"0"0"-9"0"0,0 0 24 0 0,0 0 134 0 0,0 0 255 0 0,0 0 275 0 0,0 0 213 0 0,0 0 96 0 0,-32 27-82 0 0,-98 86-161 0 0,126-110-869 0 0,0 0 0 0 0,0 0-1 0 0,0 1 1 0 0,0-1 0 0 0,1 1 0 0 0,-1 0 0 0 0,1 0 0 0 0,0 0 0 0 0,0 0 0 0 0,1 1 0 0 0,-1-1 0 0 0,1 1 0 0 0,0-1-1 0 0,0 1 1 0 0,0 0 0 0 0,1 0 0 0 0,-1 2-65 0 0,-1 9 214 0 0,-4 15 173 0 0,1-1 0 0 0,2 1 0 0 0,0 0-1 0 0,3 0 1 0 0,1 31-387 0 0,1-49 87 0 0,-1-1 1 0 0,2 0-1 0 0,0 1 0 0 0,0-1 1 0 0,1 0-1 0 0,0 0 0 0 0,1 0 1 0 0,1-1-1 0 0,0 1 0 0 0,0-1 0 0 0,1 0 1 0 0,0-1-1 0 0,1 1 0 0 0,1-1 1 0 0,-1-1-1 0 0,2 1 0 0 0,-1-1 1 0 0,1-1-1 0 0,0 1 0 0 0,1-2 1 0 0,0 1-1 0 0,0-1 0 0 0,1-1 1 0 0,0 0-1 0 0,0 0 0 0 0,0-1 0 0 0,1-1 1 0 0,0 0-1 0 0,-1 0 0 0 0,2-1 1 0 0,-1-1-1 0 0,0 0-87 0 0,14-1 168 0 0,-1-2 1 0 0,1 0-1 0 0,-1-2 0 0 0,1-1 1 0 0,-1-1-1 0 0,0-1 0 0 0,0-1 1 0 0,-1-1-1 0 0,0-2 0 0 0,-1 0 1 0 0,0-1-1 0 0,0-2 0 0 0,-1 0 0 0 0,10-9-167 0 0,-1 2 260 0 0,0-1 1 0 0,-2-2 0 0 0,0-1 0 0 0,-2-2 0 0 0,0 0 0 0 0,-2-2 0 0 0,-1-1-1 0 0,-1 0 1 0 0,-2-2 0 0 0,-1-1 0 0 0,13-29-262 0 0,-27 50 27 0 0,-1-1 0 0 0,-1 0 0 0 0,0 0 0 0 0,-1 0 0 0 0,0 0 0 0 0,0-1 0 0 0,-2 1 0 0 0,0-1 0 0 0,0 0 0 0 0,-1 1 0 0 0,0-1 0 0 0,-1 0 0 0 0,-1 1 0 0 0,0-1 0 0 0,-1 1 0 0 0,0 0 0 0 0,-1-1 0 0 0,0 1 0 0 0,-1 1 0 0 0,0-1 0 0 0,-1 1 0 0 0,0 0 0 0 0,-1 0 0 0 0,0 1 0 0 0,-1 0 0 0 0,0 0 0 0 0,0 0 0 0 0,-1 1 0 0 0,-1 1 0 0 0,-3-3-27 0 0,-4 0-124 0 0,0 1 1 0 0,0 0 0 0 0,-1 2-1 0 0,0 0 1 0 0,-1 1-1 0 0,0 1 1 0 0,0 1 0 0 0,0 1-1 0 0,0 0 1 0 0,-1 1 0 0 0,0 2-1 0 0,0 0 1 0 0,1 0 0 0 0,-1 2-1 0 0,0 1 1 0 0,1 0 0 0 0,-1 1-1 0 0,1 2 1 0 0,0 0-1 0 0,-17 6 124 0 0,16-3-515 0 0,0 1 0 0 0,1 1-1 0 0,0 0 1 0 0,1 2 0 0 0,0 0-1 0 0,1 1 1 0 0,1 0 0 0 0,0 2-1 0 0,0 0 1 0 0,-7 10 515 0 0,9-8-1932 0 0,2 1-1 0 0,0 0 1 0 0,1 0 0 0 0,0 1-1 0 0,2 0 1 0 0,-6 15 1932 0 0,7-6-3985 0 0</inkml:trace>
  <inkml:trace contextRef="#ctx0" brushRef="#br0" timeOffset="2750.077">2042 1216 0 0 0,'0'0'1135'0'0,"0"0"227"0"0,0 0 74 0 0,0 0-48 0 0,0 0-49 0 0,0 0-59 0 0,0 0-142 0 0,0 0-142 0 0,0 0-169 0 0,-6-12-131 0 0,-16-38-81 0 0,22 49-571 0 0,0 0 1 0 0,-1 0-1 0 0,1 0 0 0 0,0 1 1 0 0,0-1-1 0 0,-1 0 0 0 0,1 0 0 0 0,0 0 1 0 0,0 0-1 0 0,0 0 0 0 0,0 0 1 0 0,0 1-1 0 0,1-1 0 0 0,-1 0 1 0 0,0 0-1 0 0,0 0 0 0 0,0 0 1 0 0,1 0-1 0 0,-1 1 0 0 0,0-1 1 0 0,1 0-1 0 0,-1 0 0 0 0,1 0 1 0 0,-1 1-1 0 0,1-1 0 0 0,-1 0 1 0 0,1 1-1 0 0,0-1 0 0 0,-1 0 0 0 0,1 1 1 0 0,0-1-1 0 0,0 1 0 0 0,-1-1 1 0 0,1 1-1 0 0,0 0 0 0 0,0-1 1 0 0,0 1-1 0 0,-1 0 0 0 0,1-1 1 0 0,0 1-1 0 0,0 0 0 0 0,0 0 1 0 0,0 0-45 0 0,2-2 296 0 0,15-7 301 0 0,1 1 0 0 0,0 1 0 0 0,0 1 0 0 0,0 0 0 0 0,0 1 0 0 0,1 1 0 0 0,0 1 0 0 0,0 1 0 0 0,0 1 0 0 0,0 1-1 0 0,3 0-596 0 0,-22 0 17 0 0,10 0 206 0 0,-1-1-1 0 0,1 1 1 0 0,0 1-1 0 0,-1 0 0 0 0,1 1 1 0 0,-1 0-1 0 0,0 0 0 0 0,0 1 1 0 0,0 1-1 0 0,10 4-222 0 0,-3 1 306 0 0,2-1 0 0 0,-1-1-1 0 0,1-1 1 0 0,0 0 0 0 0,0-1 0 0 0,1-1 0 0 0,-1-1-1 0 0,1-1 1 0 0,0 0 0 0 0,16-2-306 0 0,-25-12-768 0 0,-2 1-3457 0 0,0 4-6124 0 0,-4 4-588 0 0</inkml:trace>
  <inkml:trace contextRef="#ctx0" brushRef="#br0" timeOffset="5284.778">1279 1253 0 0 0,'0'0'966'0'0,"0"0"88"0"0,0 0 192 0 0,0 0 162 0 0,0 0-1 0 0,0 0-57 0 0,0 0-118 0 0,0 0-182 0 0,0 0-165 0 0,0 0-166 0 0,0 0-161 0 0,0 0-101 0 0,-25 2-49 0 0,-82 10-31 0 0,105-12-347 0 0,-1 0-1 0 0,0 1 0 0 0,0-1 0 0 0,0 1 0 0 0,0-1 0 0 0,0 1 1 0 0,0 0-1 0 0,1 0 0 0 0,-1 0 0 0 0,0 0 0 0 0,1 1 0 0 0,-1-1 1 0 0,1 1-1 0 0,-1-1 0 0 0,1 1 0 0 0,0 0 0 0 0,0 0 1 0 0,-1 0-1 0 0,2 0 0 0 0,-1 1 0 0 0,0-1-29 0 0,-5 7 129 0 0,-9 6 33 0 0,1 0 1 0 0,1 1-1 0 0,0 0 0 0 0,1 1 1 0 0,1 0-1 0 0,1 1 0 0 0,1 1 1 0 0,0 0-1 0 0,1 0 0 0 0,1 1 1 0 0,1 0-1 0 0,1 0 0 0 0,0 1 1 0 0,2-1-1 0 0,0 1 0 0 0,2 0 1 0 0,0 1-1 0 0,1 10-162 0 0,2-28 54 0 0,-1 0-1 0 0,1 1 1 0 0,0-1-1 0 0,1 0 1 0 0,-1 0 0 0 0,1 1-1 0 0,0-1 1 0 0,0 0 0 0 0,0-1-1 0 0,0 1 1 0 0,1 0 0 0 0,-1-1-1 0 0,1 1 1 0 0,0-1-1 0 0,0 0 1 0 0,0 0 0 0 0,1 0-1 0 0,-1 0 1 0 0,1-1 0 0 0,0 1-1 0 0,-1-1 1 0 0,1 0 0 0 0,0 0-1 0 0,0 0 1 0 0,1-1-1 0 0,-1 1 1 0 0,0-1 0 0 0,0 0-1 0 0,1-1 1 0 0,-1 1-54 0 0,6 1 142 0 0,0-1 1 0 0,-1 0-1 0 0,1 0 1 0 0,0-1-1 0 0,0 0 1 0 0,0-1-1 0 0,0 0 0 0 0,0-1 1 0 0,-1 0-1 0 0,1 0 1 0 0,-1-1-1 0 0,1 0 1 0 0,0-2-143 0 0,29-19 240 0 0,-2-3 0 0 0,-1-1 0 0 0,-1-1 0 0 0,-1-2 1 0 0,-2-1-1 0 0,-2-2 0 0 0,0-1 0 0 0,-3-2 0 0 0,-1 0 0 0 0,-1-2 1 0 0,1-8-241 0 0,-7 22 71 0 0,-2-1 1 0 0,-1-1-1 0 0,-1 0 1 0 0,-1-2-1 0 0,-2 1 1 0 0,-1-2-1 0 0,-1 1 1 0 0,-1-1-1 0 0,-2-1 1 0 0,-1 0-1 0 0,-1-5-71 0 0,-3 18-21 0 0,-2 0-1 0 0,1 0 0 0 0,-2 0 1 0 0,-1 0-1 0 0,0 0 0 0 0,-1 0 1 0 0,-1 0-1 0 0,-1 1 0 0 0,0-1 1 0 0,-1 1-1 0 0,-1 0 0 0 0,-1 1 1 0 0,0 0-1 0 0,-1 0 0 0 0,-1 1 1 0 0,-1 0-1 0 0,0 1 0 0 0,0 0 1 0 0,-1 0-1 0 0,-12-9 22 0 0,14 17-29 0 0,0 0 0 0 0,-1 0 0 0 0,0 1 0 0 0,1 0 0 0 0,-2 1 0 0 0,1 1 0 0 0,0-1 0 0 0,-1 2 0 0 0,0 0 0 0 0,1 0 0 0 0,-1 1 0 0 0,0 0 0 0 0,0 1 0 0 0,0 1 0 0 0,1-1 0 0 0,-1 2 0 0 0,0 0 0 0 0,0 0 0 0 0,1 1 0 0 0,0 1 0 0 0,-1 0 0 0 0,1 0 0 0 0,1 1 0 0 0,-1 0 0 0 0,1 1 0 0 0,0 1 0 0 0,0-1 0 0 0,0 1 0 0 0,1 1 0 0 0,0 0 0 0 0,1 0 0 0 0,0 1 0 0 0,0 0 0 0 0,1 0 0 0 0,0 1 0 0 0,-2 4 29 0 0,2 0 10 0 0,1 0 0 0 0,1 1 0 0 0,0-1 0 0 0,0 1 0 0 0,2 0 0 0 0,0 0-1 0 0,1 1 1 0 0,0-1 0 0 0,1 0 0 0 0,1 1 0 0 0,0-1 0 0 0,1 1 0 0 0,1-1 0 0 0,1 0 0 0 0,0 0 0 0 0,1 0 0 0 0,0 0 0 0 0,1 0 0 0 0,1-1 0 0 0,0 0 0 0 0,1 0 0 0 0,0-1 0 0 0,2 1 0 0 0,-1-2 0 0 0,1 1 0 0 0,1-1 0 0 0,0-1 0 0 0,1 0 0 0 0,0 0 0 0 0,1-1 0 0 0,0 0-1 0 0,7 3-9 0 0,24 19-187 0 0,2-2 0 0 0,2-2-1 0 0,0-2 1 0 0,2-2 0 0 0,1-2-1 0 0,0-2 1 0 0,2-3-1 0 0,1-1 188 0 0,31 6-7072 0 0,-49-16-1291 0 0,-28-5 5517 0 0,1 2 115 0 0</inkml:trace>
  <inkml:trace contextRef="#ctx0" brushRef="#br0" timeOffset="5600.809">792 2133 9346 0 0,'0'0'-479'0'0,"0"0"353"0"0,0 0 794 0 0,0 0 689 0 0,0 0 210 0 0,39-11-134 0 0,132-37-260 0 0,272-97 1896 0 0,149-56-694 0 0,-572 194-2368 0 0,513-161 928 0 0,-176 70-4642 0 0,-300 84-153 0 0,-20 6-3475 0 0,-24 4 912 0 0</inkml:trace>
  <inkml:trace contextRef="#ctx0" brushRef="#br0" timeOffset="6249.855">1581 2214 672 0 0,'0'0'1789'0'0,"0"0"-483"0"0,0 0-43 0 0,0 0 120 0 0,0 0 86 0 0,0 0-76 0 0,0 0-176 0 0,0 0-212 0 0,0 0-159 0 0,-32 17-124 0 0,-101 59-80 0 0,67-17 345 0 0,58-45-750 0 0,-3 1-4 0 0,1 0 1 0 0,0 1-1 0 0,1 0 0 0 0,1 0 0 0 0,1 1 0 0 0,0 0 1 0 0,2 0-1 0 0,-1 1 0 0 0,2 0 0 0 0,1 0 1 0 0,0 0-1 0 0,1 0 0 0 0,1 0 0 0 0,0 1 0 0 0,2-1 1 0 0,1 13-234 0 0,0-25 72 0 0,0 0 0 0 0,0 0 0 0 0,1-1 0 0 0,-1 1 0 0 0,1-1 0 0 0,1 1 0 0 0,-1-1 1 0 0,1 0-1 0 0,0 0 0 0 0,0 0 0 0 0,0-1 0 0 0,0 0 0 0 0,1 1 0 0 0,0-1 0 0 0,0-1 0 0 0,0 1 1 0 0,0-1-1 0 0,1 0 0 0 0,0 0 0 0 0,-1-1 0 0 0,1 1 0 0 0,0-1 0 0 0,0-1 0 0 0,0 1 0 0 0,0-1 1 0 0,0 0-1 0 0,0 0 0 0 0,1-1 0 0 0,-1 0 0 0 0,0 0 0 0 0,0 0 0 0 0,1-1 0 0 0,-1 0 0 0 0,0 0 1 0 0,0 0-1 0 0,0-1 0 0 0,0 0 0 0 0,0 0 0 0 0,-1-1 0 0 0,1 1 0 0 0,5-4-72 0 0,24-20 249 0 0,0 0 0 0 0,-1-2 0 0 0,-2-2 0 0 0,-1-1 0 0 0,-2-1 0 0 0,-1-1 0 0 0,-1-2 0 0 0,-2-1 0 0 0,-2-1 0 0 0,12-26-249 0 0,-18 36-31 0 0,-2 0 0 0 0,0-1 0 0 0,-3-1 0 0 0,0-1 0 0 0,-1 1 0 0 0,-2-2 0 0 0,-2 1-1 0 0,0-1 1 0 0,-2 0 0 0 0,-2-1 0 0 0,0 1 0 0 0,-2-1 0 0 0,-3-23 31 0 0,1 44-86 0 0,0 0 0 0 0,0 0 0 0 0,-1 0-1 0 0,-1 1 1 0 0,0-1 0 0 0,0 1 0 0 0,-1-1 0 0 0,-1 1-1 0 0,1 0 1 0 0,-1 1 0 0 0,-1-1 0 0 0,0 1 0 0 0,-1 0 0 0 0,1 0-1 0 0,-1 1 1 0 0,-1 0 0 0 0,0 0 0 0 0,0 1 0 0 0,0 0 0 0 0,-1 1-1 0 0,-5-4 87 0 0,8 8-30 0 0,1 1-1 0 0,-1 0 1 0 0,1 0-1 0 0,-1 0 1 0 0,1 0-1 0 0,-1 1 1 0 0,1 0-1 0 0,-1 0 1 0 0,0 1-1 0 0,1-1 1 0 0,-1 1-1 0 0,1 1 0 0 0,-1-1 1 0 0,1 1-1 0 0,0 0 1 0 0,0 0-1 0 0,-1 0 1 0 0,2 1-1 0 0,-1-1 1 0 0,0 1-1 0 0,0 0 1 0 0,1 1-1 0 0,0-1 1 0 0,-1 1-1 0 0,1 0 1 0 0,1 0-1 0 0,-1 1 0 0 0,1-1 1 0 0,-2 3 30 0 0,-7 9 29 0 0,1 1 1 0 0,1 1-1 0 0,1 0 1 0 0,1 0 0 0 0,0 1-1 0 0,1 0 1 0 0,-2 13-30 0 0,3-9 83 0 0,1 0 1 0 0,2 0-1 0 0,0 1 1 0 0,1 0-1 0 0,1-1 1 0 0,2 1 0 0 0,0 0-1 0 0,2-1 1 0 0,0 1-1 0 0,1-1 1 0 0,2 0-1 0 0,0 0 1 0 0,2-1 0 0 0,0 0-1 0 0,2 0 1 0 0,0-1-1 0 0,1 0 1 0 0,1 0-1 0 0,1-2 1 0 0,1 1 0 0 0,1-2-1 0 0,1 0 1 0 0,0-1-1 0 0,1 0 1 0 0,1-1-1 0 0,0-1 1 0 0,19 11-84 0 0,-22-15 51 0 0,1-1 1 0 0,1 0-1 0 0,0-1 0 0 0,0-1 1 0 0,1-1-1 0 0,0 0 0 0 0,0-1 1 0 0,3-1-52 0 0,-19-4-93 0 0,0-1 1 0 0,1 0-1 0 0,-1 0 1 0 0,1 0-1 0 0,-1 0 0 0 0,0-1 1 0 0,1 1-1 0 0,-1-1 1 0 0,0 1-1 0 0,1-1 1 0 0,-1 0-1 0 0,0 0 0 0 0,0 0 1 0 0,1 0-1 0 0,-1 0 1 0 0,0 0-1 0 0,0-1 1 0 0,0 1-1 0 0,-1-1 0 0 0,1 1 1 0 0,0-1-1 0 0,-1 0 1 0 0,1 0-1 0 0,-1 0 1 0 0,1 0-1 0 0,0 0 93 0 0,21-38-6265 0 0,-13 20-197 0 0,-4 11-2288 0 0</inkml:trace>
  <inkml:trace contextRef="#ctx0" brushRef="#br0" timeOffset="6636.627">2347 1908 10506 0 0,'0'0'339'0'0,"0"0"85"0"0,0 0 376 0 0,0 0 415 0 0,0 0 245 0 0,0 0 39 0 0,0 0-141 0 0,0 0-271 0 0,0 0-251 0 0,-1 31-164 0 0,-2 144 366 0 0,32-44 1119 0 0,-2-30-1674 0 0,-26-96-451 0 0,-1 0-1 0 0,1 0 0 0 0,0 0 0 0 0,0 0 0 0 0,1 0 0 0 0,-1-1 0 0 0,1 1 0 0 0,0 0 1 0 0,0-1-1 0 0,1 0 0 0 0,-1 1 0 0 0,1-1 0 0 0,0 0 0 0 0,0 0 0 0 0,1 0 1 0 0,-1-1-1 0 0,1 1 0 0 0,0-1 0 0 0,0 0 0 0 0,0 0 0 0 0,0 0 0 0 0,0-1 1 0 0,1 1-1 0 0,-1-1 0 0 0,1 0 0 0 0,-1 0 0 0 0,1-1 0 0 0,0 1 0 0 0,4 0-31 0 0,5-1 101 0 0,0-1-1 0 0,0 0 1 0 0,0 0 0 0 0,0-2-1 0 0,-1 1 1 0 0,1-2-1 0 0,0 0 1 0 0,-1 0-1 0 0,0-2 1 0 0,9-3-101 0 0,64-46-320 0 0,-87 28-3805 0 0,-16 16-4500 0 0,13 9 5717 0 0,-5-3-6897 0 0</inkml:trace>
  <inkml:trace contextRef="#ctx0" brushRef="#br0" timeOffset="6885.946">2124 2254 4001 0 0,'0'0'4178'0'0,"0"0"-1739"0"0,0 0-501 0 0,0 0-95 0 0,0 0-269 0 0,0 0-297 0 0,0 0-171 0 0,32-4-118 0 0,101-15-161 0 0,-9-16 390 0 0,-97 23-1070 0 0,76-32-297 0 0,115-48-547 0 0,-73 34-9769 0 0,-115 46 244 0 0</inkml:trace>
  <inkml:trace contextRef="#ctx0" brushRef="#br0" timeOffset="7186.568">3542 1205 9922 0 0,'0'0'2429'0'0,"0"0"-316"0"0,0 0-400 0 0,0 0-288 0 0,0 0-232 0 0,0 0-161 0 0,0 0-119 0 0,0 0-138 0 0,0 0-140 0 0,0 0-100 0 0,0 0-95 0 0,0 0-87 0 0,37-18-57 0 0,118-56-69 0 0,-10 19 219 0 0,46-14-1125 0 0,-186 66 892 0 0,21-8-3749 0 0,-22 7-1849 0 0,-16 6-3288 0 0,6 1 2286 0 0</inkml:trace>
  <inkml:trace contextRef="#ctx0" brushRef="#br0" timeOffset="7432.343">3586 1459 3521 0 0,'0'0'2423'0'0,"0"0"63"0"0,0 0-108 0 0,0 0-150 0 0,0 0-283 0 0,0 0-418 0 0,34-5-339 0 0,108-18-243 0 0,-33-15 246 0 0,50-37-290 0 0,-19 8-2934 0 0,-46 29-6842 0 0,-72 30-950 0 0</inkml:trace>
  <inkml:trace contextRef="#ctx0" brushRef="#br0" timeOffset="8754.016">4740 1293 464 0 0,'0'0'776'0'0,"0"0"144"0"0,0 0 423 0 0,0 0 486 0 0,0 0 319 0 0,0 0 22 0 0,0 0-183 0 0,0 0-310 0 0,36-22-360 0 0,115-72-278 0 0,-34 8 440 0 0,-74 52-1040 0 0,-1-2-1 0 0,-2-1 1 0 0,-1-2-1 0 0,-3-2 1 0 0,-1-1-1 0 0,28-46-438 0 0,-57 77 58 0 0,-1 1 0 0 0,0-1 0 0 0,-1-1-1 0 0,0 1 1 0 0,-1-1 0 0 0,0 1 0 0 0,-1-1-1 0 0,0 0 1 0 0,0-12-58 0 0,-1 20-20 0 0,-1 1 0 0 0,0 0 0 0 0,0-1 0 0 0,0 1 0 0 0,-1 0 0 0 0,1 0 0 0 0,-1-1 0 0 0,0 1 0 0 0,0 0 0 0 0,0 0-1 0 0,0-1 1 0 0,0 1 0 0 0,-1 0 0 0 0,1 1 0 0 0,-1-1 0 0 0,0 0 0 0 0,0 0 0 0 0,0 1 0 0 0,0-1 0 0 0,0 1 0 0 0,-1-1 0 0 0,1 1 0 0 0,-1 0-1 0 0,0 0 1 0 0,1 0 0 0 0,-1 0 0 0 0,0 1 0 0 0,0-1 0 0 0,0 1 0 0 0,0 0 0 0 0,-1 0 0 0 0,1 0 0 0 0,0 0 0 0 0,0 0 0 0 0,-1 1 0 0 0,1-1 0 0 0,-3 1 20 0 0,-3 0-117 0 0,0-1 0 0 0,0 2 0 0 0,1-1 0 0 0,-1 1 0 0 0,0 1 0 0 0,1 0 0 0 0,-1 0 0 0 0,1 0 0 0 0,-1 1 0 0 0,1 0 0 0 0,0 1 0 0 0,0 0 0 0 0,1 0 0 0 0,-1 1 0 0 0,1 0 0 0 0,0 0 0 0 0,0 1 0 0 0,0-1 0 0 0,1 1 0 0 0,-4 6 117 0 0,0-1-111 0 0,0 0 1 0 0,0 1-1 0 0,1 0 0 0 0,1 1 0 0 0,0 0 0 0 0,1 0 0 0 0,0 0 0 0 0,1 1 0 0 0,1 0 0 0 0,0 1 0 0 0,1-1 1 0 0,0 1-1 0 0,2 0 0 0 0,-1 0 0 0 0,2 0 0 0 0,0 0 0 0 0,1 0 0 0 0,0 0 0 0 0,2 11 111 0 0,0-20 39 0 0,0 0 1 0 0,0 0-1 0 0,0 0 0 0 0,1 0 0 0 0,0 0 0 0 0,0-1 1 0 0,1 1-1 0 0,0-1 0 0 0,-1 0 0 0 0,2 0 1 0 0,-1 0-1 0 0,1-1 0 0 0,-1 1 0 0 0,1-1 0 0 0,0 0 1 0 0,1-1-1 0 0,-1 1 0 0 0,1-1 0 0 0,-1 0 0 0 0,1 0 1 0 0,0-1-1 0 0,0 1 0 0 0,1-1 0 0 0,-1-1 0 0 0,3 1-39 0 0,6 1 195 0 0,-1 0-1 0 0,1-2 1 0 0,0 1-1 0 0,-1-2 1 0 0,1 0-1 0 0,0-1 1 0 0,-1 0-1 0 0,1-1 0 0 0,-1-1 1 0 0,13-4-195 0 0,27-13 404 0 0,-1-2 0 0 0,0-2 0 0 0,-2-2 0 0 0,-1-3 0 0 0,-2-2 0 0 0,12-11-404 0 0,-40 29 17 0 0,0-1 0 0 0,-1 0-1 0 0,-1-1 1 0 0,0-1-1 0 0,-2-1 1 0 0,1 0-1 0 0,-2-2 1 0 0,-1 1 0 0 0,0-2-1 0 0,-1 0 1 0 0,-1 0-1 0 0,-1-1 1 0 0,-1-1-1 0 0,0 0-16 0 0,-10 21-27 0 0,1 0 0 0 0,0 0 0 0 0,0 0-1 0 0,-1 0 1 0 0,1 0 0 0 0,0 0-1 0 0,-1 0 1 0 0,1 0 0 0 0,-1 0-1 0 0,1 0 1 0 0,-1 0 0 0 0,0-1-1 0 0,1 1 1 0 0,-1 0 0 0 0,0 0 0 0 0,0 0-1 0 0,0-1 1 0 0,0 1 0 0 0,0 0-1 0 0,0 0 1 0 0,0 0 0 0 0,0-1-1 0 0,-1 1 1 0 0,1 0 0 0 0,0 0-1 0 0,-1 0 1 0 0,1 0 0 0 0,-1-1 0 0 0,1 1-1 0 0,-1 0 1 0 0,0 0 0 0 0,1 0-1 0 0,-1 0 1 0 0,0 0 0 0 0,0 0-1 0 0,0 1 1 0 0,1-1 0 0 0,-1 0-1 0 0,0 0 1 0 0,0 1 0 0 0,0-1 0 0 0,0 0-1 0 0,-1 1 1 0 0,1-1 0 0 0,0 1-1 0 0,0-1 1 0 0,0 1 0 0 0,0 0-1 0 0,0-1 1 0 0,-1 1 0 0 0,1 0 0 0 0,0 0-1 0 0,0 0 1 0 0,-1 0 0 0 0,1 0-1 0 0,0 0 1 0 0,0 0 0 0 0,0 0-1 0 0,-1 1 28 0 0,-4 3-80 0 0,1 0 0 0 0,-1 0-1 0 0,1 0 1 0 0,0 1 0 0 0,0 0-1 0 0,1 0 1 0 0,-1 0-1 0 0,1 1 1 0 0,0-1 0 0 0,1 1-1 0 0,-1 0 1 0 0,1 0 0 0 0,1 1-1 0 0,-1-1 1 0 0,-1 6 80 0 0,2-8-23 0 0,-3 9-11 0 0,0 0 0 0 0,0 0 0 0 0,1 1-1 0 0,1-1 1 0 0,1 1 0 0 0,-1 0 0 0 0,2-1-1 0 0,0 1 1 0 0,1 13 34 0 0,0-22 32 0 0,1 0 0 0 0,0 0 1 0 0,-1 0-1 0 0,2 0 0 0 0,-1 0 0 0 0,0 0 0 0 0,1-1 0 0 0,0 1 0 0 0,0-1 0 0 0,0 1 0 0 0,1-1 0 0 0,0 0 0 0 0,0 1 1 0 0,0-2-1 0 0,0 1 0 0 0,0 0 0 0 0,1 0 0 0 0,-1-1 0 0 0,1 0 0 0 0,0 0 0 0 0,0 0 0 0 0,1 0 0 0 0,-1-1 1 0 0,0 1-1 0 0,1-1 0 0 0,-1 0 0 0 0,1-1 0 0 0,4 2-32 0 0,6 0 180 0 0,1 0 0 0 0,-1-1 0 0 0,1-1 1 0 0,-1 0-1 0 0,1-1 0 0 0,0-1 0 0 0,-1 0 0 0 0,1-1 0 0 0,-1-1 0 0 0,0 0 0 0 0,0-1 1 0 0,0-1-1 0 0,0 0 0 0 0,-1-1 0 0 0,9-5-180 0 0,17-10 419 0 0,-1-1 0 0 0,-1-3 0 0 0,-1-1 0 0 0,25-24-419 0 0,-38 32 35 0 0,-1-2 1 0 0,0 0-1 0 0,-2-1 0 0 0,0-2 0 0 0,-2 0 0 0 0,-1-1 1 0 0,0 0-1 0 0,-2-2 0 0 0,-1 0 0 0 0,-1-1 0 0 0,-1 0 0 0 0,-1-1 1 0 0,5-22-36 0 0,-15 45-17 0 0,0 0 0 0 0,0 0 1 0 0,-1 0-1 0 0,0 0 0 0 0,0 0 1 0 0,0 0-1 0 0,-1 0 0 0 0,0-1 1 0 0,0 1-1 0 0,0 0 0 0 0,0 0 1 0 0,-1 0-1 0 0,0 0 0 0 0,0 0 1 0 0,0 0-1 0 0,-1 0 0 0 0,0 0 1 0 0,0 0-1 0 0,0 0 0 0 0,0 1 1 0 0,-1-1-1 0 0,0 1 0 0 0,0 0 1 0 0,0-1-1 0 0,0 2 0 0 0,-1-1 1 0 0,1 0-1 0 0,-1 1 0 0 0,0-1 1 0 0,0 1-1 0 0,-1 0 0 0 0,1 0 1 0 0,-1 1-1 0 0,1-1 0 0 0,-1 1 1 0 0,0 0-1 0 0,0 0 0 0 0,0 1 1 0 0,0 0-1 0 0,0-1 0 0 0,0 2 1 0 0,-4-2 15 0 0,1 5-14 0 0,0 0 0 0 0,0 1 0 0 0,1 0-1 0 0,-1 0 1 0 0,1 0 0 0 0,0 1 0 0 0,0 0-1 0 0,0 0 1 0 0,1 1 0 0 0,0 0 0 0 0,0 0-1 0 0,0 1 1 0 0,1-1 0 0 0,0 1 0 0 0,0 0-1 0 0,0 1 1 0 0,1-1 0 0 0,1 1 0 0 0,-1 0-1 0 0,1 0 1 0 0,0 0 0 0 0,1 0 0 0 0,-1 3 15 0 0,0 0-5 0 0,0-1 0 0 0,0 1 1 0 0,1 0-1 0 0,0 0 0 0 0,1-1 1 0 0,0 1-1 0 0,1 0 0 0 0,0 0 1 0 0,1 0-1 0 0,0 0 0 0 0,0 0 1 0 0,1 0-1 0 0,1 0 0 0 0,0-1 1 0 0,1 1-1 0 0,-1-1 0 0 0,2 0 1 0 0,0 0-1 0 0,0-1 0 0 0,1 1 1 0 0,0-1-1 0 0,0 0 0 0 0,1-1 1 0 0,0 1-1 0 0,1-1 0 0 0,0-1 1 0 0,0 1-1 0 0,0-2 0 0 0,1 1 1 0 0,3 1 4 0 0,3 1-37 0 0,0-2 1 0 0,1 1-1 0 0,0-2 1 0 0,0 0-1 0 0,1-1 1 0 0,-1-1-1 0 0,1 0 1 0 0,0-1-1 0 0,13 0 37 0 0,95 2-4050 0 0,-94-7 492 0 0,1-3-4227 0 0,-13 1 1418 0 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49.1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1049 5177 0 0,'0'0'275'0'0,"0"0"-155"0"0,0 0 12 0 0,0 0 344 0 0,0 0 380 0 0,0 0 244 0 0,0 0 67 0 0,0 0-21 0 0,36-6-85 0 0,111-21-83 0 0,-35-13 621 0 0,-63 8-1047 0 0,-2-2 0 0 0,-1-2 1 0 0,-2-2-1 0 0,-1-1 0 0 0,-2-3 0 0 0,-2-1 1 0 0,-2-2-1 0 0,-2-2 0 0 0,14-27-552 0 0,-20 36 100 0 0,61-90 142 0 0,110-133 478 0 0,-191 250-713 0 0,0 0 1 0 0,1 1-1 0 0,0 1 0 0 0,1 0 0 0 0,0 0 1 0 0,0 1-1 0 0,1 0 0 0 0,0 1 1 0 0,0 0-1 0 0,1 1 0 0 0,0 1 0 0 0,0 0 1 0 0,0 0-1 0 0,0 1 0 0 0,12-1-7 0 0,-19 8 22 0 0,-1 0 0 0 0,0 0 0 0 0,0 0 0 0 0,0 1 0 0 0,-1 0 0 0 0,1-1 0 0 0,-1 2 0 0 0,0-1 0 0 0,0 1 0 0 0,0-1 0 0 0,-1 1 0 0 0,1 0 0 0 0,-1 0 0 0 0,-1 0 0 0 0,1 1 0 0 0,-1-1 0 0 0,1 1 0 0 0,-2 0 0 0 0,1-1 0 0 0,-1 1 0 0 0,1 0 0 0 0,-2 0 0 0 0,1 0 0 0 0,-1 0 0 0 0,1 0 0 0 0,-2 2-22 0 0,1-7 7 0 0,8 41 124 0 0,-3 1 0 0 0,-1 0-1 0 0,-3 0 1 0 0,-1 0 0 0 0,-2 0-1 0 0,-2-1 1 0 0,-1 1 0 0 0,-3-1-1 0 0,-2 0 1 0 0,-1 0 0 0 0,-2-1-1 0 0,-2-1 1 0 0,-1 0 0 0 0,-3-1 0 0 0,-1-1-1 0 0,-1-1 1 0 0,-3-1 0 0 0,-9 11-131 0 0,24-36 17 0 0,0 0 1 0 0,0-1 0 0 0,-1 0 0 0 0,0 0 0 0 0,-1-1 0 0 0,1-1-1 0 0,-2 0 1 0 0,0 0 0 0 0,0-1 0 0 0,0-1 0 0 0,0 0-1 0 0,-1 0 1 0 0,0-1 0 0 0,-1-1 0 0 0,1 0 0 0 0,-1-1 0 0 0,1-1-1 0 0,-1 0 1 0 0,0 0 0 0 0,0-2 0 0 0,0 1 0 0 0,-3-2-18 0 0,11-3-99 0 0,-1 1 1 0 0,1-1 0 0 0,1 0 0 0 0,-1-1-1 0 0,1 1 1 0 0,-1-1 0 0 0,1 0-1 0 0,0-1 1 0 0,1 1 0 0 0,0-1-1 0 0,0 0 1 0 0,0 0 0 0 0,0 0 0 0 0,1-1-1 0 0,0 1 1 0 0,0-1 0 0 0,1 0-1 0 0,0 1 1 0 0,0-1 0 0 0,1 0 0 0 0,-1 0-1 0 0,2-1 1 0 0,-1 1 0 0 0,1 0-1 0 0,0 0 1 0 0,0 0 0 0 0,2-5 98 0 0,7-94-3668 0 0,12 39-6332 0 0,-17 51 2770 0 0</inkml:trace>
  <inkml:trace contextRef="#ctx0" brushRef="#br0" timeOffset="341.419">1812 258 8914 0 0,'0'0'1492'0'0,"0"0"-256"0"0,0 0-121 0 0,0 0-12 0 0,0 0-48 0 0,0 0-115 0 0,0 0-91 0 0,-25 32-120 0 0,-80 105-143 0 0,43-26 260 0 0,57-101-789 0 0,0 1 0 0 0,2 0 0 0 0,-1 0-1 0 0,1 0 1 0 0,1 1 0 0 0,0-1 0 0 0,0 1-1 0 0,1 0 1 0 0,1-1 0 0 0,0 1 0 0 0,0 0 0 0 0,1-1-1 0 0,1 1 1 0 0,0-1 0 0 0,0 1 0 0 0,1-1-1 0 0,1 0 1 0 0,0 0 0 0 0,0 0 0 0 0,1-1-1 0 0,1 1 1 0 0,0-1 0 0 0,1 1-57 0 0,0-3 99 0 0,1-1 0 0 0,-1-1-1 0 0,1 1 1 0 0,1-1 0 0 0,-1-1 0 0 0,1 1 0 0 0,0-2 0 0 0,0 1 0 0 0,1-1-1 0 0,-1 0 1 0 0,1-1 0 0 0,0 0 0 0 0,0-1 0 0 0,0 0 0 0 0,0-1-1 0 0,0 0 1 0 0,0 0 0 0 0,0-1 0 0 0,1 0 0 0 0,-1-1 0 0 0,0 0-1 0 0,0-1 1 0 0,0 0 0 0 0,0 0 0 0 0,3-2-99 0 0,8-3 228 0 0,0 0-1 0 0,-1-1 1 0 0,0-2 0 0 0,0 0-1 0 0,-1-1 1 0 0,0 0 0 0 0,-1-2 0 0 0,0 0-1 0 0,-1-2 1 0 0,-1 1 0 0 0,6-8-228 0 0,-12 13 34 0 0,0 0-1 0 0,-1-2 1 0 0,0 1 0 0 0,-1-1 0 0 0,0 0 0 0 0,0-1 0 0 0,-1 0-1 0 0,-1 0 1 0 0,0 0 0 0 0,0-1 0 0 0,-2 0 0 0 0,1 0 0 0 0,-2 0 0 0 0,0-1-1 0 0,0 1 1 0 0,-1-1 0 0 0,-1 0 0 0 0,0 0 0 0 0,-1 1 0 0 0,-1-1-1 0 0,0 0 1 0 0,0 0 0 0 0,-2 1 0 0 0,1-1 0 0 0,-2 1 0 0 0,0 0 0 0 0,-1 0-1 0 0,0 0 1 0 0,-5-9-34 0 0,3 11-136 0 0,-1 1 1 0 0,0-1-1 0 0,-1 1 0 0 0,1 0 0 0 0,-2 1 0 0 0,0 0 0 0 0,0 1 1 0 0,0 0-1 0 0,-1 0 0 0 0,0 1 0 0 0,-1 1 0 0 0,0 0 0 0 0,0 0 0 0 0,0 1 1 0 0,0 1-1 0 0,-1 0 0 0 0,0 0 0 0 0,0 2 0 0 0,-4-1 136 0 0,8 2-889 0 0,0 1-1 0 0,-1 0 1 0 0,1 0-1 0 0,0 1 1 0 0,0 1-1 0 0,0 0 1 0 0,-1 0-1 0 0,2 0 1 0 0,-1 1-1 0 0,0 0 1 0 0,-4 3 889 0 0,-6 5-11322 0 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58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883 542 0 0 0,'0'0'864'0'0,"0"0"426"0"0,0 0-17 0 0,0 0-216 0 0,0 0-264 0 0,0 0-245 0 0,0 0-149 0 0,0 0-43 0 0,-4 15 1302 0 0,-106 225 4398 0 0,73-172-5578 0 0,-4-2 1 0 0,-2-1-1 0 0,-2-3 0 0 0,-11 6-478 0 0,25-33 91 0 0,-2-2 0 0 0,-1-2 0 0 0,-2-1 0 0 0,0-1 0 0 0,-3-3 0 0 0,-27 15-91 0 0,54-33 92 0 0,-1-1 0 0 0,0 0-1 0 0,0-1 1 0 0,-1 0 0 0 0,0-1 0 0 0,0-1 0 0 0,0 0-1 0 0,-1-1 1 0 0,1-1 0 0 0,-1 0 0 0 0,1-1 0 0 0,-1 0-1 0 0,-13-2-90 0 0,24 0 35 0 0,1 0 0 0 0,-1 0 0 0 0,1-1 0 0 0,-1 1 0 0 0,1-1 0 0 0,0 0 0 0 0,0 0 0 0 0,0 0 0 0 0,0 0 0 0 0,0-1 0 0 0,1 1 0 0 0,-1-1 0 0 0,1 1 0 0 0,-1-1 0 0 0,1 0 0 0 0,0 0 0 0 0,0 0 0 0 0,0 0 0 0 0,0-1 0 0 0,1 1 0 0 0,-1 0 0 0 0,1-1 0 0 0,0 1 0 0 0,0-1 0 0 0,0 0 0 0 0,1 1 0 0 0,-1-4-36 0 0,2-99 228 0 0,8 76-186 0 0,1 0 1 0 0,2 1 0 0 0,0 0-1 0 0,2 1 1 0 0,1 0-1 0 0,6-6-42 0 0,-17 28 2 0 0,8-15 38 0 0,1 1-1 0 0,1 0 1 0 0,1 1-1 0 0,0 0 1 0 0,2 1-1 0 0,0 1 0 0 0,1 1 1 0 0,0 0-1 0 0,2 2 1 0 0,6-5-40 0 0,-12 14 39 0 0,0 1 1 0 0,0 0-1 0 0,0 1 1 0 0,1 0-1 0 0,-1 1 0 0 0,1 1 1 0 0,0 0-1 0 0,-1 1 1 0 0,1 1-1 0 0,-1 0 0 0 0,7 2-39 0 0,-2 1 156 0 0,0 2 0 0 0,0 0 0 0 0,0 1-1 0 0,-1 0 1 0 0,0 2 0 0 0,-1 0 0 0 0,0 1 0 0 0,0 1-1 0 0,-1 1 1 0 0,9 8-156 0 0,-23-19 17 0 0,25 21 320 0 0,0 1-1 0 0,-2 1 0 0 0,-1 2 1 0 0,-1 0-1 0 0,7 12-336 0 0,91 124 1390 0 0,-86-126-886 0 0,-26-39-3166 0 0,-5-8-1843 0 0,10-3-5635 0 0,-7 9 2064 0 0</inkml:trace>
  <inkml:trace contextRef="#ctx0" brushRef="#br0" timeOffset="579.663">1513 796 0 0 0,'0'0'309'0'0,"0"0"934"0"0,0 0 328 0 0,0 0 179 0 0,0 0 136 0 0,0 0 30 0 0,0 0-78 0 0,0 0-160 0 0,0 0-251 0 0,0 0-275 0 0,0 0-219 0 0,0 0-187 0 0,0 0-78 0 0,5 7 3300 0 0,20 1-2458 0 0,217-15 1777 0 0,1-30-2395 0 0,-217 36-824 0 0,-17 2-2335 0 0,-9-1 1585 0 0,0 0-118 0 0,0 0-170 0 0,0 0-165 0 0,-2 1-3591 0 0,-11 10 361 0 0,9-9-276 0 0,-1 2-2615 0 0</inkml:trace>
  <inkml:trace contextRef="#ctx0" brushRef="#br0" timeOffset="852.571">1575 1065 9426 0 0,'0'0'1563'0'0,"0"0"-201"0"0,0 0-117 0 0,0 0 18 0 0,0 0-3 0 0,0 0-57 0 0,0 0-66 0 0,0 0-96 0 0,0 0-105 0 0,0 0-131 0 0,0 0-123 0 0,0 0-99 0 0,0 0-67 0 0,27 1-44 0 0,135 5 346 0 0,39-24 567 0 0,-92 7-2234 0 0,-72 11-3036 0 0,-1 0-5203 0 0,-28 0 6198 0 0,0 0-6095 0 0</inkml:trace>
  <inkml:trace contextRef="#ctx0" brushRef="#br0" timeOffset="5202.621">2776 822 0 0 0,'-2'0'0'0'0,"2"3"0"0"0</inkml:trace>
  <inkml:trace contextRef="#ctx0" brushRef="#br0" timeOffset="6734.898">2282 1297 0 0 0,'0'0'685'0'0,"3"-6"124"0"0,13-24 944 0 0,11 15 4850 0 0,-16 11-5171 0 0,104-68 4484 0 0,30-69-3146 0 0,-117 108-2507 0 0,-2-1-1 0 0,-1-1 1 0 0,-2-1-1 0 0,-1-1 1 0 0,-1-1-1 0 0,-2-4-262 0 0,-1-53 255 0 0,-49 92-1435 0 0,20 13 1136 0 0,0 0 1 0 0,0 0-1 0 0,1 1 1 0 0,1 0-1 0 0,0 1 1 0 0,0 0-1 0 0,1 0 1 0 0,1 1 0 0 0,0 0-1 0 0,1 0 1 0 0,0 0-1 0 0,1 1 1 0 0,1 0-1 0 0,0 0 1 0 0,0 1-1 0 0,2-1 1 0 0,0 1-1 0 0,0-1 1 0 0,2 1-1 0 0,0 0 1 0 0,0 0 0 0 0,2 1 43 0 0,-2-9 44 0 0,1 0 0 0 0,0-1 1 0 0,0 1-1 0 0,0 0 0 0 0,1-1 0 0 0,0 1 1 0 0,1-1-1 0 0,-1 0 0 0 0,1 0 1 0 0,1 0-1 0 0,-1 0 0 0 0,1 0 1 0 0,0-1-1 0 0,0 1 0 0 0,0-1 1 0 0,1 0-1 0 0,0 0 0 0 0,0-1 1 0 0,0 0-1 0 0,1 0 0 0 0,-1 0 1 0 0,1 0-1 0 0,0-1 0 0 0,0 0 1 0 0,0 0-1 0 0,1 0 0 0 0,-1-1 1 0 0,0 0-1 0 0,1-1 0 0 0,0 1 1 0 0,-1-1-1 0 0,1 0 0 0 0,0-1 1 0 0,5 0-45 0 0,9 1 136 0 0,-1-1 1 0 0,1-1-1 0 0,-1-1 1 0 0,1-1 0 0 0,-1 0-1 0 0,0-2 1 0 0,0 0-1 0 0,-1-1 1 0 0,4-3-137 0 0,0 0 76 0 0,0-2-1 0 0,0-1 1 0 0,-2 0 0 0 0,1-2-1 0 0,-1 0 1 0 0,-1-2 0 0 0,-1 0-1 0 0,0-1 1 0 0,-1-1-1 0 0,-1 0 1 0 0,-1-1 0 0 0,-1-1-1 0 0,0-1 1 0 0,6-13-76 0 0,-19 32-44 0 0,-1 0 0 0 0,1 0 0 0 0,0 0 0 0 0,-1-1 0 0 0,0 1 0 0 0,1-1 1 0 0,-1 1-1 0 0,0-1 0 0 0,0 0 0 0 0,0 1 0 0 0,-1-1 0 0 0,1 0 0 0 0,-1 1 0 0 0,0-1 0 0 0,1 0 0 0 0,-1 0 0 0 0,0 1 0 0 0,0-1 0 0 0,-1 0 0 0 0,1 0 1 0 0,-1 1-1 0 0,1-1 0 0 0,-1 0 0 0 0,0 1 0 0 0,0-1 0 0 0,0 0 0 0 0,0 1 0 0 0,-1-1 0 0 0,1 1 0 0 0,-1 0 0 0 0,1 0 0 0 0,-1-1 0 0 0,0 1 1 0 0,0 0-1 0 0,0 0 0 0 0,0 0 0 0 0,0 1 0 0 0,0-1 0 0 0,0 1 0 0 0,-1-1 0 0 0,1 1 0 0 0,-1-1 0 0 0,1 1 0 0 0,-1 0 0 0 0,1 0 0 0 0,-1 1 0 0 0,0-1 1 0 0,-1 0 43 0 0,-6 4-71 0 0,0 1-1 0 0,0-1 1 0 0,1 2 0 0 0,-1-1 0 0 0,1 1 0 0 0,0 1 0 0 0,0 0 0 0 0,1 0 0 0 0,0 1 0 0 0,0 0 0 0 0,1 0 0 0 0,-1 1 0 0 0,2-1 0 0 0,-1 2 0 0 0,1-1 0 0 0,0 1 0 0 0,1 0 0 0 0,0 0 0 0 0,0 0-1 0 0,1 1 1 0 0,1 0 0 0 0,-1 0 0 0 0,1 0 0 0 0,1 0 0 0 0,-1 4 71 0 0,1-6 23 0 0,-1 0 0 0 0,1 0 0 0 0,0 0 0 0 0,1 0 0 0 0,0 0 0 0 0,0 0 0 0 0,1 1 0 0 0,0-1 0 0 0,1 0 0 0 0,-1 0 0 0 0,1 0 0 0 0,1 0 0 0 0,0 0 0 0 0,0 0 0 0 0,1 0 0 0 0,-1 0 0 0 0,2-1 0 0 0,-1 1 0 0 0,1-1 0 0 0,0 0 0 0 0,1 0 0 0 0,3 4-23 0 0,1-4 106 0 0,0-1 1 0 0,0 0-1 0 0,1-1 1 0 0,-1 0-1 0 0,1 0 1 0 0,0-1 0 0 0,1 0-1 0 0,-1-1 1 0 0,1 0-1 0 0,0-1 1 0 0,-1 0-1 0 0,1-1 1 0 0,0 0 0 0 0,0-1-1 0 0,0 0 1 0 0,0 0-1 0 0,6-2-106 0 0,-15 2 9 0 0,22-4 86 0 0,0-1 0 0 0,-1-1 0 0 0,1-1 1 0 0,-2-1-1 0 0,1-1 0 0 0,-1-1 0 0 0,0-1 0 0 0,-1-1 0 0 0,-1 0 0 0 0,0-2 0 0 0,0 0 1 0 0,12-14-96 0 0,-15 18-38 0 0,-2-1 0 0 0,0 0 0 0 0,0-1 0 0 0,-1-1 0 0 0,0 0 0 0 0,-2-1 0 0 0,1-1 0 0 0,-2 0 0 0 0,0 0 1 0 0,0-1-1 0 0,-2 0 0 0 0,0-1 0 0 0,-1 0 0 0 0,0-1 0 0 0,-2 0 0 0 0,0 0 0 0 0,-1 0 0 0 0,0 0 0 0 0,-2-3 38 0 0,-3 19-42 0 0,0-1-1 0 0,0 0 0 0 0,-1 1 1 0 0,1-1-1 0 0,-1 0 0 0 0,1 1 1 0 0,-1-1-1 0 0,0 1 0 0 0,0-1 1 0 0,0 1-1 0 0,-1-1 0 0 0,1 1 1 0 0,-1 0-1 0 0,1 0 0 0 0,-1-1 1 0 0,0 1-1 0 0,1 0 0 0 0,-1 1 1 0 0,0-1-1 0 0,0 0 0 0 0,-1 0 1 0 0,1 1-1 0 0,0 0 0 0 0,-1-1 1 0 0,1 1-1 0 0,0 0 0 0 0,-1 0 1 0 0,1 0-1 0 0,-1 0 0 0 0,0 1 1 0 0,1-1-1 0 0,-1 1 0 0 0,0-1 1 0 0,-2 1 42 0 0,-1-1-24 0 0,0 1 0 0 0,0 0 0 0 0,0 0 0 0 0,0 0 0 0 0,0 1 0 0 0,0 0 0 0 0,0 0 0 0 0,0 1 0 0 0,1-1 0 0 0,-1 1 0 0 0,0 1 0 0 0,1-1 1 0 0,-1 1-1 0 0,1 0 0 0 0,-4 2 24 0 0,0 2 37 0 0,1-1-1 0 0,-1 2 1 0 0,1-1 0 0 0,1 1 0 0 0,-1 0 0 0 0,1 1 0 0 0,1 0-1 0 0,0 0 1 0 0,0 0 0 0 0,1 1 0 0 0,0 0 0 0 0,0 0 0 0 0,1 0-1 0 0,1 0 1 0 0,-1 1 0 0 0,2-1 0 0 0,0 1 0 0 0,0 0-1 0 0,1 0 1 0 0,0 0 0 0 0,0 0 0 0 0,2 0 0 0 0,-1 0 0 0 0,1 0-1 0 0,1 0 1 0 0,0-1 0 0 0,1 1 0 0 0,0 0 0 0 0,0-1 0 0 0,1 0-1 0 0,0 0 1 0 0,1 0 0 0 0,0 0 0 0 0,6 7-37 0 0,-2-7 74 0 0,1 0 0 0 0,1 0-1 0 0,0-1 1 0 0,0 0 0 0 0,1-1 0 0 0,0 0 0 0 0,0-1 0 0 0,1-1 0 0 0,0 0-1 0 0,0 0 1 0 0,0-1 0 0 0,1-1 0 0 0,-1 0 0 0 0,9 0-74 0 0,-5-1-377 0 0,0 0 1 0 0,0-1-1 0 0,0-1 1 0 0,0-1-1 0 0,0 0 1 0 0,1-2-1 0 0,7-1 377 0 0,-3-2-2961 0 0,-10 0-2278 0 0,-3 0-5777 0 0</inkml:trace>
  <inkml:trace contextRef="#ctx0" brushRef="#br0" timeOffset="7370.86">4443 494 0 0 0,'0'0'1043'0'0,"0"0"121"0"0,0 0 92 0 0,0 0 47 0 0,0 0 11 0 0,0 0-82 0 0,0 0-113 0 0,0 0-153 0 0,-32 14-170 0 0,-101 43-152 0 0,68-11 142 0 0,56-35-596 0 0,4-5-76 0 0,-2 1 45 0 0,0-1 0 0 0,1 2 0 0 0,0-1 0 0 0,0 0-1 0 0,0 1 1 0 0,1 0 0 0 0,0 1 0 0 0,1-1 0 0 0,0 1-1 0 0,0-1 1 0 0,1 1 0 0 0,0 1 0 0 0,0-1 0 0 0,1 0-1 0 0,0 1 1 0 0,1-1 0 0 0,0 1 0 0 0,1 7-159 0 0,2-12 170 0 0,1-1 1 0 0,0 1 0 0 0,0-1-1 0 0,1 1 1 0 0,-1-1-1 0 0,1 0 1 0 0,0 0-1 0 0,0-1 1 0 0,0 1 0 0 0,1-1-1 0 0,-1 0 1 0 0,1 0-1 0 0,0-1 1 0 0,0 1-1 0 0,0-1 1 0 0,0 0 0 0 0,0 0-1 0 0,0-1 1 0 0,0 0-1 0 0,1 1 1 0 0,-1-2-1 0 0,1 1 1 0 0,-1-1 0 0 0,0 0-1 0 0,1 0 1 0 0,-1 0-1 0 0,1-1 1 0 0,-1 1-1 0 0,0-1 1 0 0,1-1 0 0 0,2 0-171 0 0,19-8 285 0 0,0 0 0 0 0,-1-2 0 0 0,0-1 0 0 0,-1-1 0 0 0,0-1 0 0 0,-2-1 0 0 0,1-2 0 0 0,-2 0 0 0 0,-1-1 0 0 0,19-22-285 0 0,-12 15 86 0 0,-2-1 0 0 0,-1-1 0 0 0,-1-2 0 0 0,-1 0 1 0 0,10-22-87 0 0,-26 40-53 0 0,0 0 0 0 0,-1 0 0 0 0,0-1 1 0 0,-1 0-1 0 0,0 0 0 0 0,-1-1 0 0 0,-1 1 0 0 0,0-1 1 0 0,-1 0-1 0 0,0 0 0 0 0,-1 0 0 0 0,-1 1 1 0 0,0-1-1 0 0,-1 0 0 0 0,0 0 0 0 0,-3-10 53 0 0,2 17-66 0 0,0-1 0 0 0,-1 0 1 0 0,0 1-1 0 0,0 0 0 0 0,0-1 0 0 0,-1 1 0 0 0,0 1 0 0 0,-1-1 0 0 0,1 0 1 0 0,-1 1-1 0 0,-1 0 0 0 0,1 0 0 0 0,-1 1 0 0 0,0 0 0 0 0,0 0 1 0 0,-1 0-1 0 0,1 0 0 0 0,-1 1 0 0 0,0 0 0 0 0,0 1 0 0 0,0 0 0 0 0,-1 0 1 0 0,1 0-1 0 0,-1 1 0 0 0,0 0 0 0 0,1 0 0 0 0,-1 1 0 0 0,0 0 0 0 0,0 1 1 0 0,0-1-1 0 0,0 2 0 0 0,0-1 0 0 0,0 1 0 0 0,0 0 0 0 0,0 1 1 0 0,0-1-1 0 0,-5 4 66 0 0,2 0 0 0 0,0 1 1 0 0,0 0 0 0 0,1 1 0 0 0,0 1-1 0 0,0 0 1 0 0,1 0 0 0 0,0 0-1 0 0,0 1 1 0 0,1 1 0 0 0,0-1 0 0 0,1 1-1 0 0,0 1 1 0 0,1-1 0 0 0,0 1 0 0 0,0 0-1 0 0,1 1 1 0 0,1-1 0 0 0,0 1-1 0 0,0 0 1 0 0,1 0 0 0 0,1 0 0 0 0,-1 10-1 0 0,2-10 68 0 0,1-1 1 0 0,0 1-1 0 0,0 0 1 0 0,1-1-1 0 0,1 1 1 0 0,0-1-1 0 0,1 1 1 0 0,0-1-1 0 0,0 0 1 0 0,1 0-1 0 0,1 0 1 0 0,0-1-1 0 0,0 0 0 0 0,1 1-68 0 0,3 3 76 0 0,0-1-1 0 0,1 0 0 0 0,1 0 0 0 0,0-1 0 0 0,0 0 0 0 0,1-1 0 0 0,0 0 0 0 0,1-1 0 0 0,1 0 1 0 0,-1-1-1 0 0,2-1 0 0 0,-1 0 0 0 0,1-1 0 0 0,0 0 0 0 0,0-2 0 0 0,1 0 0 0 0,0 0 0 0 0,0-1 1 0 0,0-1-1 0 0,0-1 0 0 0,0 0 0 0 0,1-1 0 0 0,-1-1 0 0 0,1-1 0 0 0,3 0-75 0 0,65-31-1675 0 0,-60 14-1901 0 0,-2-1-4117 0 0,-15 11-2289 0 0</inkml:trace>
  <inkml:trace contextRef="#ctx0" brushRef="#br0" timeOffset="8271.487">4950 700 3385 0 0,'0'0'1596'0'0,"0"0"-204"0"0,0 0 289 0 0,0 0 391 0 0,0 0-3 0 0,0 0-217 0 0,0 0-261 0 0,0 0-264 0 0,0 0-227 0 0,0 0-174 0 0,0 0-165 0 0,0 0-123 0 0,0 0-86 0 0,25-10-51 0 0,77-34-53 0 0,-39 3 262 0 0,-34 18-601 0 0,-1-1 0 0 0,-2-1-1 0 0,0-1 1 0 0,-2-2 0 0 0,-1 0 0 0 0,-1-1 0 0 0,-2-2 0 0 0,3-6-109 0 0,-17 25-70 0 0,-1-1 0 0 0,-1 1 0 0 0,0-1 0 0 0,0 1 0 0 0,-2-1 0 0 0,1 0 0 0 0,-2 0 0 0 0,0 0 0 0 0,0 0 0 0 0,-2-6 70 0 0,1 17-32 0 0,0 1 1 0 0,-1 0-1 0 0,0-1 1 0 0,1 1-1 0 0,-1 0 1 0 0,0 0-1 0 0,0-1 1 0 0,0 1-1 0 0,1 0 1 0 0,-1 0-1 0 0,0 0 1 0 0,-1 0-1 0 0,1 0 1 0 0,0 0-1 0 0,0 1 1 0 0,0-1-1 0 0,0 0 1 0 0,-1 1-1 0 0,1-1 1 0 0,0 0-1 0 0,-1 1 1 0 0,1 0-1 0 0,0-1 1 0 0,-1 1-1 0 0,1 0 1 0 0,-1 0-1 0 0,1-1 1 0 0,0 1 0 0 0,-1 0-1 0 0,1 0 1 0 0,-1 1-1 0 0,1-1 1 0 0,-1 0-1 0 0,1 0 1 0 0,0 1-1 0 0,-1-1 1 0 0,1 1-1 0 0,0-1 1 0 0,-1 1-1 0 0,1 0 1 0 0,0-1-1 0 0,0 1 1 0 0,0 0-1 0 0,-1 0 1 0 0,1 0-1 0 0,0 0 1 0 0,0 0-1 0 0,0 0 1 0 0,0 0-1 0 0,1 0 1 0 0,-1 1 31 0 0,-13 10-1 0 0,1 1 0 0 0,1 1 0 0 0,1 0 0 0 0,0 0 0 0 0,0 2 0 0 0,2-1 0 0 0,0 1 1 0 0,1 0-1 0 0,0 1 0 0 0,1 0 0 0 0,1 0 0 0 0,1 1 0 0 0,0-1 0 0 0,2 1 0 0 0,0 0 0 0 0,0 0 0 0 0,2 1 0 0 0,0-1 1 0 0,2 2 0 0 0,-1-14 45 0 0,2 0 1 0 0,-1 0 0 0 0,1 0 0 0 0,-1 0-1 0 0,2-1 1 0 0,-1 1 0 0 0,1 0 0 0 0,-1-1 0 0 0,2 0-1 0 0,-1 1 1 0 0,0-1 0 0 0,1 0 0 0 0,0-1-1 0 0,0 1 1 0 0,1-1 0 0 0,-1 0 0 0 0,1 0 0 0 0,0 0-1 0 0,0-1 1 0 0,0 1 0 0 0,1-1 0 0 0,-1 0-1 0 0,1-1 1 0 0,-1 0 0 0 0,1 1 0 0 0,0-2 0 0 0,0 1-1 0 0,4 0-45 0 0,4 1 151 0 0,0-1-1 0 0,0-1 0 0 0,0 0 1 0 0,0 0-1 0 0,-1-2 0 0 0,1 0 1 0 0,0 0-1 0 0,0-1 0 0 0,0-1 1 0 0,0 0-1 0 0,-1-1 1 0 0,3-2-151 0 0,9-4-9 0 0,-1-2 0 0 0,-1 0 1 0 0,0-2-1 0 0,-1-1 1 0 0,0 0-1 0 0,-2-1 1 0 0,0-2-1 0 0,0 0 1 0 0,-2-1-1 0 0,0-1 1 0 0,-1 0-1 0 0,-1-2 1 0 0,-1 0-1 0 0,-2 0 0 0 0,0-1 1 0 0,-1-1-1 0 0,-1 0 1 0 0,-1-1-1 0 0,-1 0 1 0 0,2-14 8 0 0,-6-39-1098 0 0,-5 76 1065 0 0,0 1 0 0 0,0-1 0 0 0,0 1 0 0 0,0-1 0 0 0,0 1 0 0 0,0-1 0 0 0,-1 1 0 0 0,1-1 0 0 0,0 1 0 0 0,-1-1 0 0 0,0 1 0 0 0,1 0 0 0 0,-1-1 0 0 0,0 1 0 0 0,1 0 0 0 0,-1-1 0 0 0,0 1 0 0 0,0 0 0 0 0,0 0 0 0 0,0 0 0 0 0,0 0 0 0 0,-1 0 0 0 0,1 0 0 0 0,0 0 0 0 0,0 0 0 0 0,-1 0 0 0 0,1 1 0 0 0,0-1 0 0 0,-1 0 0 0 0,1 1 0 0 0,-1-1 0 0 0,1 1 0 0 0,-1 0 0 0 0,1-1 0 0 0,-1 1 0 0 0,1 0 0 0 0,-1 0 0 0 0,1 0 0 0 0,-1 0 0 0 0,1 0 0 0 0,-1 0 0 0 0,1 1 0 0 0,-1-1 0 0 0,1 0 0 0 0,-1 1 0 0 0,1-1 0 0 0,0 1 0 0 0,-1 0 0 0 0,1-1 33 0 0,-7 5-46 0 0,1 0-1 0 0,0 0 1 0 0,1 1 0 0 0,-1 0 0 0 0,1 0 0 0 0,0 0 0 0 0,1 1 0 0 0,-1 0 0 0 0,1 0 0 0 0,-3 6 46 0 0,4-6-1 0 0,-6 6 37 0 0,2 0-1 0 0,-1 0 0 0 0,2 1 1 0 0,0 0-1 0 0,0 0 0 0 0,2 0 1 0 0,0 1-1 0 0,0 0 1 0 0,1 0-1 0 0,1 1 0 0 0,1-1 1 0 0,0 1-1 0 0,0 9-35 0 0,4-19 63 0 0,-1 0-1 0 0,1 0 1 0 0,0 0-1 0 0,0 0 0 0 0,1 0 1 0 0,-1 0-1 0 0,1-1 1 0 0,1 1-1 0 0,-1-1 1 0 0,1 0-1 0 0,0 0 1 0 0,0 0-1 0 0,0-1 0 0 0,1 1 1 0 0,0-1-1 0 0,-1 0 1 0 0,2 0-1 0 0,-1-1 1 0 0,0 0-1 0 0,1 0 1 0 0,-1 0-1 0 0,1 0 0 0 0,0-1 1 0 0,0 0-1 0 0,0 0 1 0 0,0-1-1 0 0,0 1 1 0 0,1-1-1 0 0,-1-1 1 0 0,0 1-1 0 0,0-1 0 0 0,1 0 1 0 0,-1 0-1 0 0,0-1-62 0 0,19-3 84 0 0,0 0 0 0 0,0-2-1 0 0,-1-1 1 0 0,0-1-1 0 0,-1-1 1 0 0,0-1 0 0 0,0-1-1 0 0,-1-1 1 0 0,0-1-1 0 0,-1-1 1 0 0,-1 0 0 0 0,0-2-1 0 0,-1 0 1 0 0,-1-2-1 0 0,0 0 1 0 0,-2-1 0 0 0,0 0-1 0 0,-1-1 1 0 0,-1-1-84 0 0,-3 7-39 0 0,0-1 1 0 0,-2 0 0 0 0,0 0-1 0 0,-1-1 1 0 0,0 0-1 0 0,-1-1 1 0 0,-1 1 0 0 0,-1-1-1 0 0,0-1 1 0 0,-1 1 0 0 0,-1 0-1 0 0,-1-1 1 0 0,1-15 38 0 0,-5 32-10 0 0,1-1 0 0 0,0 1 1 0 0,0 0-1 0 0,-1 0 0 0 0,1-1 0 0 0,-1 1 0 0 0,1 0 1 0 0,-1 0-1 0 0,0 1 0 0 0,1-1 0 0 0,-1 0 1 0 0,0 0-1 0 0,0 1 0 0 0,1-1 0 0 0,-1 1 0 0 0,0-1 1 0 0,0 1-1 0 0,0 0 0 0 0,0 0 0 0 0,1 0 1 0 0,-1 0-1 0 0,0 0 0 0 0,0 0 0 0 0,0 1 0 0 0,0-1 1 0 0,1 0-1 0 0,-1 1 0 0 0,0 0 0 0 0,0-1 1 0 0,1 1-1 0 0,-1 0 0 0 0,0 0 0 0 0,1 0 0 0 0,-1 0 1 0 0,1 0-1 0 0,-1 0 0 0 0,1 0 0 0 0,-1 1 1 0 0,1-1-1 0 0,0 0 0 0 0,0 1 0 0 0,-1 0 10 0 0,-8 9-1 0 0,1 0 0 0 0,0 0 0 0 0,0 0-1 0 0,1 1 1 0 0,1 0 0 0 0,0 1 0 0 0,0 0 0 0 0,1 0-1 0 0,1 0 1 0 0,1 1 0 0 0,0 0 0 0 0,0 0 0 0 0,1 0-1 0 0,1 0 1 0 0,1 0 0 0 0,0 1 0 0 0,0-1 0 0 0,2 0-1 0 0,0 3 2 0 0,-1-11-1 0 0,1 1-1 0 0,1-1 0 0 0,-1 1 1 0 0,1-1-1 0 0,0 0 0 0 0,1 0 0 0 0,-1 0 1 0 0,1 0-1 0 0,0 0 0 0 0,1 0 1 0 0,0-1-1 0 0,-1 0 0 0 0,2 1 0 0 0,-1-2 1 0 0,1 1-1 0 0,-1 0 0 0 0,1-1 1 0 0,0 0-1 0 0,1 0 0 0 0,-1 0 0 0 0,1-1 1 0 0,2 2 1 0 0,138 49-107 0 0,-112-48-793 0 0,-1-2-1 0 0,1-1 0 0 0,-1-2 1 0 0,1-1-1 0 0,18-3 901 0 0,-16-6-3807 0 0,-16-3-5412 0 0,-16 8 2766 0 0</inkml:trace>
  <inkml:trace contextRef="#ctx0" brushRef="#br0" timeOffset="8556.383">4158 881 7898 0 0,'0'0'3556'0'0,"0"0"-2411"0"0,0 0-559 0 0,0 0 171 0 0,0 0 216 0 0,0 0 95 0 0,0 0-39 0 0,0 0-58 0 0,31 15-78 0 0,100 47-94 0 0,-122-58-693 0 0,1 0 1 0 0,-1-1-1 0 0,0 0 0 0 0,1-1 1 0 0,0 0-1 0 0,-1 0 1 0 0,1-1-1 0 0,0 0 1 0 0,0-1-1 0 0,3 0-106 0 0,12 0 237 0 0,125-3 1380 0 0,-1-7 0 0 0,121-24-1617 0 0,-39 4 455 0 0,129-7-255 0 0,140-17-448 0 0,-169 12-3006 0 0,-254 32 260 0 0,-28 6-2504 0 0,-12 0-5773 0 0</inkml:trace>
  <inkml:trace contextRef="#ctx0" brushRef="#br0" timeOffset="9367.297">5034 1345 5545 0 0,'0'0'1032'0'0,"0"0"-34"0"0,0 0-2 0 0,0 0 72 0 0,0 0 27 0 0,0 0-74 0 0,0 0-171 0 0,0 0-173 0 0,-35 0-152 0 0,-112 5-110 0 0,142-5-385 0 0,1 0 0 0 0,0 0 0 0 0,-1 0 0 0 0,1 0 1 0 0,-1 1-1 0 0,1-1 0 0 0,0 1 0 0 0,0 1 0 0 0,-1-1 1 0 0,1 0-1 0 0,0 1 0 0 0,0 0 0 0 0,0 0 0 0 0,0 0 0 0 0,1 1 1 0 0,-1-1-1 0 0,1 1 0 0 0,-1 0-30 0 0,-8 7 105 0 0,-9 6-45 0 0,2 0 1 0 0,-1 1 0 0 0,2 1-1 0 0,1 1 1 0 0,0 0-1 0 0,1 2 1 0 0,1 0 0 0 0,1 0-1 0 0,1 1 1 0 0,1 1-1 0 0,1 0 1 0 0,1 1-1 0 0,1 0 1 0 0,-2 12-61 0 0,8-29 65 0 0,1-1-1 0 0,0 0 1 0 0,1 1-1 0 0,0-1 1 0 0,0 1-1 0 0,0 0 1 0 0,1-1-1 0 0,0 1 1 0 0,0 0-1 0 0,1-1 1 0 0,-1 1-1 0 0,1-1 1 0 0,1 1-1 0 0,-1-1 1 0 0,1 1-1 0 0,1-1 1 0 0,-1 0-1 0 0,1 0 1 0 0,0 0-1 0 0,0 0 1 0 0,1 0-1 0 0,0-1 1 0 0,0 0-1 0 0,0 0 1 0 0,0 0-1 0 0,1 0 1 0 0,0 0-1 0 0,0-1 1 0 0,0 0-1 0 0,1 0-64 0 0,7 2 248 0 0,0-2 1 0 0,1 0-1 0 0,-1 0 0 0 0,1-1 1 0 0,0-1-1 0 0,-1 0 0 0 0,1-1 0 0 0,0-1 1 0 0,0 0-1 0 0,0-1 0 0 0,13-2-248 0 0,4-2 232 0 0,-1-3-1 0 0,1 0 1 0 0,-1-2-1 0 0,-1-1 0 0 0,0-1 1 0 0,0-2-1 0 0,26-17-231 0 0,-41 24 49 0 0,22-12 21 0 0,0-1 1 0 0,0-1-1 0 0,-2-2 1 0 0,-1-1 0 0 0,-1-2-1 0 0,-2-2 1 0 0,0 0-1 0 0,-2-2 1 0 0,-1-1 0 0 0,-1-1-1 0 0,-2-1 1 0 0,-1-2-1 0 0,-2 0 1 0 0,3-10-71 0 0,-18 34-63 0 0,-2-1 0 0 0,1 1 0 0 0,-1-1 0 0 0,-1 0 0 0 0,0 0 0 0 0,-1-1 0 0 0,0 1 1 0 0,-1 0-1 0 0,-1-1 0 0 0,0 1 0 0 0,0-1 0 0 0,-1 1 0 0 0,-1 0 0 0 0,0-1 0 0 0,0 1 0 0 0,-2 0 0 0 0,1 0 0 0 0,-1 1 0 0 0,-1-1 0 0 0,0 1 0 0 0,-1 0 1 0 0,0 0-1 0 0,-1 0 0 0 0,0 1 0 0 0,0 0 0 0 0,-1 1 0 0 0,-6-6 63 0 0,9 10-17 0 0,0 1 0 0 0,0 1 1 0 0,-1-1-1 0 0,1 1 0 0 0,-1 0 0 0 0,1 0 0 0 0,-1 1 1 0 0,0 0-1 0 0,0 0 0 0 0,0 0 0 0 0,-1 0 0 0 0,1 1 1 0 0,0 0-1 0 0,0 1 0 0 0,-1-1 0 0 0,1 1 1 0 0,0 1-1 0 0,-1-1 0 0 0,1 1 0 0 0,0 0 0 0 0,0 0 1 0 0,-1 1-1 0 0,1 0 0 0 0,0 0 0 0 0,0 0 0 0 0,0 1 17 0 0,-7 3 9 0 0,1 0-1 0 0,0 1 0 0 0,1 1 1 0 0,-1 0-1 0 0,2 0 0 0 0,-1 1 0 0 0,1 0 1 0 0,0 1-1 0 0,1 0 0 0 0,0 1 0 0 0,-4 7-8 0 0,1 2 42 0 0,1 0-1 0 0,1 0 0 0 0,1 1 0 0 0,1 1 0 0 0,1-1 0 0 0,1 1 0 0 0,0 1 0 0 0,2-1 0 0 0,1 1 0 0 0,0-1 0 0 0,2 1 0 0 0,1 0 0 0 0,0 0 0 0 0,3 5-41 0 0,-2-13 47 0 0,2 0-1 0 0,0 0 1 0 0,1-1 0 0 0,0 1-1 0 0,1-1 1 0 0,1 0-1 0 0,0 0 1 0 0,1-1 0 0 0,1 0-1 0 0,0 0 1 0 0,0-1-1 0 0,2 0 1 0 0,-1 0 0 0 0,1-1-1 0 0,1 0 1 0 0,0-1-1 0 0,1 0 1 0 0,-1-1-1 0 0,2 0 1 0 0,-1-1 0 0 0,1 0-1 0 0,1-1 1 0 0,-1-1-1 0 0,1 0 1 0 0,1 0 0 0 0,-1-2-1 0 0,1 0 1 0 0,-1 0-1 0 0,1-2 1 0 0,0 0 0 0 0,11 0-47 0 0,-11-2-122 0 0,-1-2 1 0 0,1 0 0 0 0,-1 0-1 0 0,1-1 1 0 0,-1-1 0 0 0,0-1-1 0 0,0 0 1 0 0,-1 0 0 0 0,0-2-1 0 0,0 0 1 0 0,2-1 121 0 0,34-24-3529 0 0,-2-3-4037 0 0,-28 20-3020 0 0</inkml:trace>
  <inkml:trace contextRef="#ctx0" brushRef="#br0" timeOffset="9745.517">6005 1024 12539 0 0,'0'0'596'0'0,"0"0"117"0"0,0 0 203 0 0,0 0 187 0 0,0 0 92 0 0,0 0-33 0 0,-24 32-139 0 0,-74 102-139 0 0,54-47 210 0 0,41-72-914 0 0,-1-3-97 0 0,1-1 0 0 0,0 1 0 0 0,0-1 0 0 0,1 1 0 0 0,0 0 0 0 0,1 0 0 0 0,1 0 0 0 0,0 0 0 0 0,0 0 0 0 0,1 0 0 0 0,1-1 0 0 0,0 1 0 0 0,1 0 0 0 0,0-1 0 0 0,0 1 1 0 0,1-1-1 0 0,1 0 0 0 0,0 0 0 0 0,1-1 0 0 0,0 1 0 0 0,0-1 0 0 0,1 0 0 0 0,0-1 0 0 0,1 0 0 0 0,6 7-83 0 0,1-8 111 0 0,-1 0-1 0 0,1-1 1 0 0,0-1-1 0 0,0 0 1 0 0,1-1-1 0 0,0 0 1 0 0,0-2 0 0 0,0 0-1 0 0,0 0 1 0 0,0-2-1 0 0,1 0 1 0 0,-1-1 0 0 0,0 0-1 0 0,1-1 1 0 0,-1-1-1 0 0,0-1 1 0 0,0 0-1 0 0,0-1 1 0 0,0-1 0 0 0,-1-1-1 0 0,1 0 1 0 0,-1-1-1 0 0,-1 0 1 0 0,2-2-111 0 0,19-6 77 0 0,-1-2-1 0 0,-1-1 1 0 0,0-2 0 0 0,-2-2 0 0 0,0 0-1 0 0,-1-2 1 0 0,-2-1 0 0 0,0-2 0 0 0,-2 0-1 0 0,-1-2 1 0 0,2-5-77 0 0,-23 29-100 0 0,0 0-1 0 0,0-1 1 0 0,-1 1-1 0 0,0-1 1 0 0,0 0-1 0 0,0 0 1 0 0,-1 0-1 0 0,1-1 1 0 0,-2 1-1 0 0,1 0 1 0 0,-1-1 0 0 0,0 1-1 0 0,0-1 1 0 0,-1 0-1 0 0,1 1 1 0 0,-2-1-1 0 0,1 1 1 0 0,-1-1-1 0 0,0 0 1 0 0,0 1-1 0 0,-1-1 1 0 0,0 1-1 0 0,0 0 1 0 0,0 0-1 0 0,-1 0 1 0 0,0 0 0 0 0,0 0-1 0 0,0 0 1 0 0,-1 1-1 0 0,0-1 1 0 0,0 1-1 0 0,0 0 1 0 0,-1 0-1 0 0,0 1 1 0 0,0-1-1 0 0,-2 0 101 0 0,-9-3-602 0 0,0 0 0 0 0,0 2-1 0 0,-1 0 1 0 0,1 0 0 0 0,-1 2 0 0 0,-1 0-1 0 0,1 1 1 0 0,-1 1 0 0 0,1 0-1 0 0,-1 1 1 0 0,0 1 0 0 0,1 1-1 0 0,-1 1 1 0 0,1 0 0 0 0,-4 2 602 0 0,-94 20-7828 0 0,72-12 1328 0 0</inkml:trace>
  <inkml:trace contextRef="#ctx0" brushRef="#br0" timeOffset="9986.626">5627 1525 0 0 0,'0'0'1267'0'0,"0"0"896"0"0,0 0 451 0 0,0 0 135 0 0,0 0-96 0 0,0 0-148 0 0,0 0-255 0 0,0 0-336 0 0,0 0-347 0 0,0 0-329 0 0,0 0-221 0 0,36-5-134 0 0,113-21-103 0 0,-49-13 551 0 0,-93 35-1216 0 0,21-12 132 0 0,1 1 0 0 0,0 0 0 0 0,1 3 0 0 0,0 0 0 0 0,1 2 0 0 0,0 1 0 0 0,1 2 0 0 0,0 1 0 0 0,0 1 1 0 0,5 2-248 0 0,-30 4 5 0 0,1 1 0 0 0,0 0 0 0 0,-1 0 0 0 0,0 1 0 0 0,0 0 0 0 0,0 0 0 0 0,0 0 0 0 0,0 1 0 0 0,0 0 0 0 0,-1 1 0 0 0,0-1 0 0 0,0 1 1 0 0,2 3-6 0 0,38 23 42 0 0,-28-22-130 0 0,1-2 0 0 0,0 0 1 0 0,0-1-1 0 0,0-1 0 0 0,1 0 0 0 0,0-2 1 0 0,-1 0-1 0 0,1-1 0 0 0,0-2 1 0 0,0 0-1 0 0,0 0 0 0 0,3-2 88 0 0,28-9-3557 0 0,-34 5-535 0 0,-2 1-3773 0 0,-14 5 7503 0 0,9-4-10334 0 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14.0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0 328 0 0 0,'0'0'241'0'0,"0"0"193"0"0,0 0 202 0 0,0 0 309 0 0,0 0 342 0 0,0 0 199 0 0,0 0 76 0 0,0 0-13 0 0,0 0-76 0 0,0 0-120 0 0,0 0-120 0 0,27-5-126 0 0,85-12-134 0 0,381-45 3425 0 0,-242 35-6138 0 0,-231 23 834 0 0,3 1-4861 0 0,-23 3 2646 0 0,0 0-493 0 0,0 0 85 0 0</inkml:trace>
  <inkml:trace contextRef="#ctx0" brushRef="#br0" timeOffset="251.069">39 549 5369 0 0,'0'0'2870'0'0,"0"0"-1594"0"0,0 0-651 0 0,0 0 179 0 0,0 0 455 0 0,0 0 262 0 0,0 0 34 0 0,0 0-222 0 0,0 0-293 0 0,0 0-183 0 0,32 2-175 0 0,104 7-163 0 0,-9-23 238 0 0,284-57-313 0 0,-256 40-4191 0 0,-114 22-1225 0 0,-28 5 54 0 0,-6 0-2356 0 0</inkml:trace>
  <inkml:trace contextRef="#ctx0" brushRef="#br0" timeOffset="735.143">405 0 3497 0 0,'0'0'2702'0'0,"0"0"-1029"0"0,0 0-350 0 0,0 0-14 0 0,0 0 2 0 0,0 0-109 0 0,0 0-208 0 0,0 0-294 0 0,0 0-210 0 0,0 0-81 0 0,0 0 6 0 0,0 0 105 0 0,4 4 117 0 0,25 16-29 0 0,1 0 0 0 0,0-2 0 0 0,1-1 0 0 0,1-2-1 0 0,0-1 1 0 0,1-1 0 0 0,1-2 0 0 0,18 3-608 0 0,71 28 480 0 0,43 38-201 0 0,-165-79-273 0 0,0-1 0 0 0,0 0 0 0 0,1 1 0 0 0,-1-1 0 0 0,0 1 0 0 0,0 0 1 0 0,0-1-1 0 0,0 1 0 0 0,0 0 0 0 0,0 0 0 0 0,-1 0 0 0 0,1-1 0 0 0,0 1 1 0 0,0 0-1 0 0,-1 0 0 0 0,1 0 0 0 0,0 0 0 0 0,-1 0 0 0 0,1 1 0 0 0,-1-1 0 0 0,1 0 1 0 0,-1 0-1 0 0,0 0 0 0 0,1 0 0 0 0,-1 0 0 0 0,0 1 0 0 0,0-1 0 0 0,0 0 1 0 0,0 0-1 0 0,0 1 0 0 0,0-1 0 0 0,0 0 0 0 0,0 0 0 0 0,0 0 0 0 0,-1 0 1 0 0,1 1-1 0 0,0-1 0 0 0,-1 0 0 0 0,1 0 0 0 0,-1 0 0 0 0,0 0 0 0 0,1 0 1 0 0,-1 0-1 0 0,0 0 0 0 0,1 0 0 0 0,-1 0-6 0 0,-50 44 521 0 0,29-28-438 0 0,-323 280 466 0 0,328-284-676 0 0,1 0 1 0 0,1 0 0 0 0,0 2-1 0 0,1 0 1 0 0,0 0 0 0 0,1 1-1 0 0,-8 15 127 0 0,6 4-4518 0 0,7 2-4225 0 0,8-26-1350 0 0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26.8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0 0 0,'0'0'968'0'0,"0"0"344"0"0,0 0 214 0 0,0 0 187 0 0,0 0 87 0 0,0 0-24 0 0,0 0-150 0 0,0 0-238 0 0,0 0-273 0 0,0 0-277 0 0,0 0-180 0 0,0 0-63 0 0,22-1 2154 0 0,244-19 2050 0 0,-66 8-3972 0 0,3-3-1041 0 0,-178 15-1181 0 0,-16 0-1933 0 0,-8 0 1341 0 0,-13 0-9012 0 0,5 0 5232 0 0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27.1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66 10282 0 0,'0'0'830'0'0,"0"0"-262"0"0,0 0 40 0 0,0 0 406 0 0,0 0 331 0 0,0 0 91 0 0,0 0-89 0 0,0 0-189 0 0,0 0-163 0 0,37 0-175 0 0,118-1-189 0 0,27-23 453 0 0,53-3-997 0 0,-78 16-6278 0 0,-129 9 212 0 0,-8 1-4056 0 0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30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511 744 0 0 0,'0'0'736'0'0,"0"0"276"0"0,0 0 25 0 0,0 0-24 0 0,0 0-46 0 0,0 0-24 0 0,-3-13 8 0 0,-10-38 12 0 0,10 42-461 0 0,0 0 0 0 0,-1-1 1 0 0,0 1-1 0 0,0 1 0 0 0,-1-1 0 0 0,0 1 1 0 0,0-1-1 0 0,-1 2 0 0 0,-1-1 1 0 0,1 1-1 0 0,-1-1 0 0 0,-4-2-502 0 0,10 9 25 0 0,-6-6 165 0 0,-1-1-1 0 0,0 1 1 0 0,0 1 0 0 0,0-1 0 0 0,-1 2 0 0 0,0-1 0 0 0,0 1 0 0 0,-1 0 0 0 0,1 1 0 0 0,-1 0 0 0 0,0 1 0 0 0,-1 0-190 0 0,8 1 22 0 0,-1 1 0 0 0,1 0 0 0 0,-1 1 0 0 0,1-1 0 0 0,-1 1 0 0 0,1-1 0 0 0,-1 1 0 0 0,0 0 0 0 0,1 0 0 0 0,-1 1 0 0 0,1-1 0 0 0,-1 1 0 0 0,1-1 0 0 0,-1 1 0 0 0,1 1 0 0 0,-1-1 0 0 0,1 0 0 0 0,0 1 0 0 0,-1-1 0 0 0,1 1 0 0 0,0 0 0 0 0,0 0 0 0 0,1 0 0 0 0,-1 1 0 0 0,0-1 0 0 0,1 1 0 0 0,-1-1 0 0 0,1 1 0 0 0,0 0 0 0 0,0 0 1 0 0,0 0-1 0 0,0 0 0 0 0,-1 3-22 0 0,-1 14 63 0 0,2 1 1 0 0,0-1 0 0 0,0 1 0 0 0,2 0 0 0 0,1-1 0 0 0,0 1-1 0 0,2 0 1 0 0,3 13-64 0 0,1 14 170 0 0,13 199 1021 0 0,71 164 628 0 0,-82-374-1707 0 0,8 30 142 0 0,-2 0 0 0 0,-4 1 0 0 0,-3 0 0 0 0,0 35-254 0 0,-7-91 83 0 0,-1 1 1 0 0,0-1-1 0 0,0 1 1 0 0,-1-1-1 0 0,-1 1 1 0 0,0-1-1 0 0,-1 0 1 0 0,0 0-1 0 0,-1 0 1 0 0,0 0-1 0 0,-1 0 1 0 0,0-1-1 0 0,-1 0 1 0 0,0 0-1 0 0,-1 0 1 0 0,0-1-1 0 0,-1 0 1 0 0,0 0-1 0 0,0-1 1 0 0,-1 0-1 0 0,0-1 1 0 0,-1 0-1 0 0,0 0 1 0 0,0-1-1 0 0,0 0 1 0 0,-1-1-1 0 0,0 0 1 0 0,-9 3-84 0 0,9-6 31 0 0,0 0 1 0 0,-1 0-1 0 0,0-1 1 0 0,0-1 0 0 0,0 0-1 0 0,0 0 1 0 0,0-1-1 0 0,1-1 1 0 0,-1 0-1 0 0,0-1-31 0 0,8 2-69 0 0,0-1-1 0 0,0 0 1 0 0,0 0-1 0 0,0 0 0 0 0,0-1 1 0 0,0 1-1 0 0,0-1 1 0 0,1 0-1 0 0,-1 0 0 0 0,1 0 1 0 0,0-1-1 0 0,-1 1 1 0 0,1-1-1 0 0,0 0 0 0 0,0 1 1 0 0,1-2-1 0 0,-1 1 1 0 0,1 0-1 0 0,-1 0 0 0 0,1-1 1 0 0,0 1-1 0 0,0-1 1 0 0,0 0-1 0 0,1 0 0 0 0,0 1 1 0 0,-1-1-1 0 0,1 0 1 0 0,0 0-1 0 0,1 0 0 0 0,-1-1 70 0 0,8-78-4670 0 0,13 31-4167 0 0,-9 36 281 0 0</inkml:trace>
  <inkml:trace contextRef="#ctx0" brushRef="#br0" timeOffset="969.133">673 1513 656 0 0,'0'0'502'0'0,"0"0"-40"0"0,0 0 213 0 0,0 0 413 0 0,0 0 233 0 0,0 0 136 0 0,0 0 85 0 0,0 0 13 0 0,0 0 1 0 0,0 0-126 0 0,0 0-143 0 0,0 0-140 0 0,0 0-123 0 0,26 4-93 0 0,84 9-107 0 0,-107-13-771 0 0,0 1 1 0 0,0-1-1 0 0,0 1 0 0 0,0-1 0 0 0,0 0 1 0 0,0 0-1 0 0,0-1 0 0 0,0 1 0 0 0,0-1 0 0 0,0 1 1 0 0,0-1-1 0 0,0 0 0 0 0,0 0 0 0 0,0 0 1 0 0,0-1-1 0 0,-1 1 0 0 0,1 0 0 0 0,0-1 1 0 0,-1 0-1 0 0,1 0-53 0 0,6-5 195 0 0,26-16 110 0 0,-1-3-1 0 0,-1-1 1 0 0,-2-1-1 0 0,0-2 1 0 0,-2-1-1 0 0,-1-1 0 0 0,-1-3-304 0 0,-18 25-13 0 0,0-1 0 0 0,-1 0-1 0 0,0 0 1 0 0,-1-1 0 0 0,0 0-1 0 0,-1 0 1 0 0,0-1 0 0 0,-1 0-1 0 0,0 0 1 0 0,-1 0 0 0 0,-1-1-1 0 0,0 1 1 0 0,1-12 13 0 0,-5 24-47 0 0,0-1 0 0 0,0 1-1 0 0,0 0 1 0 0,0-1 0 0 0,0 1-1 0 0,0 0 1 0 0,-1 0 0 0 0,1 0 0 0 0,0 0-1 0 0,-1 0 1 0 0,1 0 0 0 0,0 0 0 0 0,-1 0-1 0 0,1 0 1 0 0,-1 1 0 0 0,1-1-1 0 0,-1 1 1 0 0,0-1 0 0 0,1 1 0 0 0,-1 0-1 0 0,0-1 1 0 0,1 1 0 0 0,-1 0 0 0 0,1 0-1 0 0,-1 0 1 0 0,0 0 0 0 0,1 1 0 0 0,-1-1-1 0 0,0 0 1 0 0,1 1 0 0 0,-1-1-1 0 0,1 1 1 0 0,-1-1 0 0 0,1 1 0 0 0,-1 0-1 0 0,1 0 1 0 0,-1 0 0 0 0,1 0 0 0 0,0 0-1 0 0,-1 0 1 0 0,1 0 0 0 0,0 0-1 0 0,0 0 1 0 0,0 0 0 0 0,-1 2 47 0 0,-13 13-73 0 0,1 0 0 0 0,0 1 1 0 0,1 0-1 0 0,1 1 0 0 0,1 1 0 0 0,1 0 0 0 0,0 0 0 0 0,2 1 1 0 0,0 0-1 0 0,-4 18 73 0 0,9-30 28 0 0,1 0-1 0 0,0 0 1 0 0,1 0 0 0 0,0 0-1 0 0,0 0 1 0 0,0 0 0 0 0,1 0-1 0 0,1 0 1 0 0,-1 0 0 0 0,1 0-1 0 0,0 0 1 0 0,1 0 0 0 0,0 0 0 0 0,1 0-1 0 0,-1 0 1 0 0,1-1 0 0 0,1 1-1 0 0,-1-1 1 0 0,1 0 0 0 0,1 0-1 0 0,-1 0 1 0 0,1-1 0 0 0,0 0 0 0 0,1 0-1 0 0,-1 0 1 0 0,4 2-28 0 0,-1-2 101 0 0,0-1 1 0 0,1 1-1 0 0,0-2 1 0 0,0 1-1 0 0,0-1 1 0 0,0-1-1 0 0,1 0 1 0 0,-1 0-1 0 0,1-1 0 0 0,0 0 1 0 0,-1 0-1 0 0,1-1 1 0 0,0-1-1 0 0,0 0 1 0 0,0 0-1 0 0,0-1 1 0 0,0 0-1 0 0,0 0 0 0 0,0-1 1 0 0,5-2-102 0 0,14-5 260 0 0,1-2 0 0 0,-1 0 1 0 0,0-2-1 0 0,-1-1 0 0 0,25-17-260 0 0,-31 18 27 0 0,0 0 1 0 0,-1-2-1 0 0,-1 0 1 0 0,0-2-1 0 0,-1 0 1 0 0,-1-1-1 0 0,0-1 1 0 0,-2 0-1 0 0,0-2 1 0 0,-1 0-1 0 0,-1 0 0 0 0,4-12-27 0 0,-7-48-276 0 0,-11 79 248 0 0,-1 0 1 0 0,1 1-1 0 0,-1-1 1 0 0,0 0-1 0 0,1 0 1 0 0,-1 1-1 0 0,0-1 1 0 0,0 0-1 0 0,0 1 1 0 0,0-1 0 0 0,-1 1-1 0 0,1-1 1 0 0,0 1-1 0 0,-1-1 1 0 0,1 1-1 0 0,0 0 1 0 0,-1 0-1 0 0,0 0 1 0 0,1 0-1 0 0,-1 0 1 0 0,0 0 0 0 0,1 0-1 0 0,-1 0 1 0 0,0 1-1 0 0,0-1 1 0 0,0 1-1 0 0,1-1 1 0 0,-1 1-1 0 0,0 0 1 0 0,0 0 0 0 0,0 0-1 0 0,0 0 1 0 0,0 0-1 0 0,0 0 1 0 0,0 0-1 0 0,0 1 1 0 0,1-1-1 0 0,-1 1 1 0 0,0-1-1 0 0,-2 2 28 0 0,-3 1-52 0 0,0 1-1 0 0,0 0 0 0 0,0 0 0 0 0,0 0 0 0 0,1 1 0 0 0,-1 0 0 0 0,1 1 0 0 0,1-1 0 0 0,-1 1 0 0 0,1 0 0 0 0,0 0 0 0 0,0 1 0 0 0,1 0 0 0 0,-1 0 0 0 0,2 0 0 0 0,-1 0 0 0 0,1 0 0 0 0,0 1 1 0 0,0 0-1 0 0,-1 6 53 0 0,4-4 31 0 0,-1-1 1 0 0,2 0 0 0 0,-1 1-1 0 0,1-1 1 0 0,0 0 0 0 0,1 0-1 0 0,0 0 1 0 0,1 0 0 0 0,0 0-1 0 0,0 0 1 0 0,1-1 0 0 0,0 1-1 0 0,0-1 1 0 0,1 0 0 0 0,0 0-1 0 0,0-1 1 0 0,1 0 0 0 0,0 0-1 0 0,1 0 1 0 0,-1 0 0 0 0,1-1-1 0 0,0 0 1 0 0,1-1 0 0 0,-1 1-1 0 0,1-2 1 0 0,0 1 0 0 0,1-1-1 0 0,-1 0 1 0 0,1 0 0 0 0,0-1-1 0 0,0-1 1 0 0,0 1 0 0 0,0-2-1 0 0,0 1 1 0 0,0-1 0 0 0,0 0-1 0 0,1-1 1 0 0,-1 0-1 0 0,5-1-31 0 0,1 1 67 0 0,0-1-1 0 0,-1-1 0 0 0,1 0 0 0 0,-1-1 1 0 0,1-1-1 0 0,-1 0 0 0 0,0-1 0 0 0,0 0 1 0 0,-1-1-1 0 0,0-1 0 0 0,0 0 0 0 0,0-1 1 0 0,-1 0-1 0 0,0-1 0 0 0,-1 0 0 0 0,0-1 1 0 0,0 0-1 0 0,-1-1 0 0 0,0 0 0 0 0,-1 0 0 0 0,7-12-66 0 0,-8 11-43 0 0,0 0 0 0 0,0 0-1 0 0,-1-1 1 0 0,-1 0-1 0 0,0 0 1 0 0,-1 0-1 0 0,-1-1 1 0 0,0 0-1 0 0,-1 0 1 0 0,0 0-1 0 0,-1 0 1 0 0,0-11 43 0 0,-1 22-48 0 0,0 0 0 0 0,0-1 0 0 0,-1 1 0 0 0,0 0 0 0 0,1 0 0 0 0,-1-1 0 0 0,0 1 1 0 0,-1 0-1 0 0,1-1 0 0 0,-1 1 0 0 0,1 0 0 0 0,-1-1 0 0 0,0 1 0 0 0,0 0 0 0 0,0 0 0 0 0,-1 0 0 0 0,1 0 0 0 0,-1 0 0 0 0,0 0 0 0 0,1 1 0 0 0,-1-1 0 0 0,-1 0 1 0 0,1 1-1 0 0,0-1 0 0 0,-1 1 0 0 0,1 0 0 0 0,-1 0 0 0 0,1 0 0 0 0,-1 0 0 0 0,0 0 0 0 0,0 1 0 0 0,0-1 0 0 0,0 1 0 0 0,-2-1 48 0 0,-1 2-41 0 0,1 0 0 0 0,0 0 0 0 0,-1 1 0 0 0,1-1-1 0 0,0 1 1 0 0,0 0 0 0 0,0 1 0 0 0,-1-1 0 0 0,1 1-1 0 0,1 0 1 0 0,-1 0 0 0 0,0 1 0 0 0,0 0 0 0 0,1-1-1 0 0,0 1 1 0 0,-1 1 0 0 0,1-1 0 0 0,0 1 0 0 0,1-1-1 0 0,-1 1 1 0 0,1 0 0 0 0,-1 1 0 0 0,1-1 0 0 0,0 1-1 0 0,1-1 1 0 0,-1 1 0 0 0,1 0 0 0 0,-1 1 41 0 0,-1 4 23 0 0,0-1-1 0 0,0 1 1 0 0,1 1 0 0 0,0-1 0 0 0,1 0-1 0 0,0 1 1 0 0,1-1 0 0 0,0 1 0 0 0,0 0-1 0 0,1-1 1 0 0,1 1 0 0 0,0-1 0 0 0,0 1-1 0 0,1 0-22 0 0,0-1-11 0 0,1-1-1 0 0,0 0 0 0 0,0 0 0 0 0,0 0 1 0 0,1 0-1 0 0,1 0 0 0 0,0-1 0 0 0,0 0 1 0 0,0 0-1 0 0,1 0 0 0 0,0 0 0 0 0,1-1 0 0 0,-1 0 1 0 0,2-1-1 0 0,-1 1 0 0 0,1-1 0 0 0,-1-1 1 0 0,2 1-1 0 0,-1-1 0 0 0,0-1 0 0 0,1 0 0 0 0,0 0 1 0 0,0-1-1 0 0,0 0 0 0 0,1 0 0 0 0,-1-1 1 0 0,1 0-1 0 0,-1-1 0 0 0,5 1 12 0 0,38-6-2706 0 0,-17-4-4221 0 0,-22 1-1752 0 0</inkml:trace>
  <inkml:trace contextRef="#ctx0" brushRef="#br0" timeOffset="1515.702">2575 1141 4641 0 0,'0'0'1611'0'0,"0"0"4"0"0,0 0-33 0 0,0 0-61 0 0,0 0-99 0 0,0 0-171 0 0,0 0-255 0 0,0 0-233 0 0,0 0-240 0 0,0 0-211 0 0,0 0-111 0 0,0 0-67 0 0,-27 25-5 0 0,-80 79 39 0 0,75-53 144 0 0,32-43-217 0 0,-1-2-29 0 0,1 0 0 0 0,0 0 0 0 0,0 0 0 0 0,0 0 0 0 0,0 0 0 0 0,1 0 0 0 0,0 0 0 0 0,0 0 0 0 0,1-1 0 0 0,0 1 0 0 0,0 0 0 0 0,0-1 0 0 0,1 1 0 0 0,-1-1 0 0 0,1 0 0 0 0,1 0 0 0 0,-1 0 0 0 0,1 0 0 0 0,0 0 0 0 0,0-1 0 0 0,0 0 1 0 0,0 1-1 0 0,1-2 0 0 0,0 1 0 0 0,-1 0 0 0 0,2-1 0 0 0,-1 0 0 0 0,0 0 0 0 0,1-1-66 0 0,4 1 249 0 0,1 0 0 0 0,-1-1 0 0 0,1-1 0 0 0,-1 0 0 0 0,1 0 0 0 0,0-1 0 0 0,0-1 0 0 0,-1 1 0 0 0,1-2 0 0 0,0 0-249 0 0,5-3 156 0 0,0-1 0 0 0,0 0-1 0 0,-1-2 1 0 0,0 1 0 0 0,0-2 0 0 0,-1 0 0 0 0,0-1 0 0 0,-1 0 0 0 0,0-1 0 0 0,0-1 0 0 0,-1 0 0 0 0,-1-1 0 0 0,0 0 0 0 0,-1 0 0 0 0,2-4-156 0 0,9-7 5 0 0,-2-2 1 0 0,0 0-1 0 0,-1-1 1 0 0,-2-1-1 0 0,-1-1 0 0 0,-1 0 1 0 0,-1 0-1 0 0,-2-2 1 0 0,-1 1-1 0 0,-1-2 1 0 0,-2 1-1 0 0,2-17-5 0 0,-7 36-76 0 0,0 0-1 0 0,0 0 1 0 0,-1-1-1 0 0,-1 1 1 0 0,0 0-1 0 0,0-1 1 0 0,-1 1-1 0 0,-1 0 1 0 0,0 0 0 0 0,-1 0-1 0 0,0 0 1 0 0,-1 0-1 0 0,0 0 1 0 0,-1 1-1 0 0,0 0 1 0 0,-1 0-1 0 0,0 0 1 0 0,-1 1-1 0 0,0-1 1 0 0,-1 2-1 0 0,-1-2 77 0 0,4 8-41 0 0,-1 1 0 0 0,0 0-1 0 0,0 0 1 0 0,0 0-1 0 0,0 1 1 0 0,-1 0 0 0 0,1 0-1 0 0,0 1 1 0 0,-1-1-1 0 0,1 1 1 0 0,0 1 0 0 0,-1-1-1 0 0,1 1 1 0 0,0 0 0 0 0,0 0-1 0 0,-1 1 1 0 0,1 0-1 0 0,0 0 1 0 0,1 1 0 0 0,-1-1-1 0 0,0 1 1 0 0,1 0-1 0 0,-1 1 1 0 0,-2 2 41 0 0,-7 4 8 0 0,2 1 0 0 0,-1 1 1 0 0,2 0-1 0 0,-1 0 0 0 0,2 2 0 0 0,-1-1 1 0 0,2 1-1 0 0,0 1 0 0 0,1 0 0 0 0,0 0 1 0 0,1 1-1 0 0,1 0 0 0 0,1 0 1 0 0,0 1-1 0 0,1 0 0 0 0,1 0 0 0 0,0 0 1 0 0,1 0-1 0 0,1 1 0 0 0,1-1 0 0 0,0 15-8 0 0,4-16 29 0 0,0-1 0 0 0,0 0 1 0 0,2 0-1 0 0,0 0 0 0 0,0 0 0 0 0,1-1 0 0 0,1 0 0 0 0,1 0 0 0 0,0-1 0 0 0,0 0 0 0 0,1 0 0 0 0,1-1 0 0 0,0 0 0 0 0,1-1 1 0 0,0 0-1 0 0,1 0 0 0 0,0-1 0 0 0,1-1 0 0 0,0 0 0 0 0,0-1 0 0 0,1 0 0 0 0,0-1 0 0 0,0-1 0 0 0,1 0 0 0 0,-1-1 0 0 0,2-1-29 0 0,4 3-17 0 0,0-1-1 0 0,0-2 1 0 0,0 0-1 0 0,1-1 0 0 0,0-1 1 0 0,13 0 17 0 0,68-26-4143 0 0,-93 20 2951 0 0,16-10-7025 0 0,-13 6-541 0 0</inkml:trace>
  <inkml:trace contextRef="#ctx0" brushRef="#br0" timeOffset="2341.337">3261 1333 0 0 0,'0'0'1424'0'0,"0"0"807"0"0,0 0 377 0 0,0 0 80 0 0,0 0-331 0 0,0 0-362 0 0,0 0-256 0 0,0 0-276 0 0,0 0-246 0 0,0 0-168 0 0,0 0-152 0 0,0 0-137 0 0,0 0-99 0 0,32 3-88 0 0,99 10-116 0 0,-129-12-434 0 0,1 0-1 0 0,-1-1 1 0 0,1 1-1 0 0,-1-1 1 0 0,0 0-1 0 0,1 0 1 0 0,-1 1-1 0 0,1-2 1 0 0,-1 1-1 0 0,1 0 1 0 0,-1 0-1 0 0,1-1 1 0 0,-1 0-1 0 0,1 1 1 0 0,-1-1-1 0 0,0 0 1 0 0,1 0-1 0 0,-1 0 1 0 0,0 0-1 0 0,0-1 0 0 0,0 1 1 0 0,0-1-1 0 0,0 1 1 0 0,1-2-23 0 0,4-4 107 0 0,10-2-102 0 0,-1-1 1 0 0,-1-1-1 0 0,1-1 0 0 0,-2 0 1 0 0,0-1-1 0 0,0 0 0 0 0,-1-1 0 0 0,-1 0 1 0 0,0-1-1 0 0,-1-1 0 0 0,-1 0 0 0 0,0 0 1 0 0,-1-1-1 0 0,-1 0 0 0 0,-1-1 0 0 0,0 1 1 0 0,-1-2-1 0 0,-1 1 0 0 0,-1 0 1 0 0,0-7-6 0 0,-3 23-31 0 0,0 0 0 0 0,-1 0 1 0 0,1 0-1 0 0,-1 0 0 0 0,0 0 1 0 0,1 0-1 0 0,-1 0 0 0 0,0 0 1 0 0,0-1-1 0 0,0 1 0 0 0,-1 0 1 0 0,1 0-1 0 0,0 0 1 0 0,-1 0-1 0 0,1 0 0 0 0,-1 0 1 0 0,0 0-1 0 0,0 0 0 0 0,1 1 1 0 0,-1-1-1 0 0,0 0 0 0 0,-1 0 1 0 0,1 1-1 0 0,0-1 0 0 0,-1 0 1 0 0,1 1-1 0 0,0-1 1 0 0,-1 1-1 0 0,0 0 0 0 0,1 0 1 0 0,-1-1-1 0 0,0 1 0 0 0,0 0 1 0 0,1 0-1 0 0,-1 1 0 0 0,0-1 1 0 0,0 0-1 0 0,0 1 0 0 0,0-1 1 0 0,0 1-1 0 0,0-1 1 0 0,0 1-1 0 0,0 0 0 0 0,0 0 1 0 0,-1 0-1 0 0,1 0 31 0 0,-5 3-77 0 0,0 0 1 0 0,1 1-1 0 0,-1 0 1 0 0,0 0-1 0 0,1 0 0 0 0,0 1 1 0 0,0 0-1 0 0,1 0 1 0 0,-1 0-1 0 0,1 1 0 0 0,0 0 1 0 0,-3 5 76 0 0,1-3-17 0 0,-1 2 11 0 0,0 0 0 0 0,0 0 0 0 0,1 0-1 0 0,0 1 1 0 0,1 1 0 0 0,0-1 0 0 0,1 1 0 0 0,0 0 0 0 0,1 0 0 0 0,0 0 0 0 0,1 0 0 0 0,0 1 0 0 0,1 0 0 0 0,1-1 0 0 0,0 1 0 0 0,0 0 0 0 0,2 0-1 0 0,-1-1 1 0 0,2 1 0 0 0,0 1 6 0 0,1-5 49 0 0,1-2-1 0 0,1 1 0 0 0,0 0 0 0 0,0-1 0 0 0,0 0 1 0 0,1 0-1 0 0,0 0 0 0 0,0-1 0 0 0,1 0 0 0 0,-1 0 1 0 0,1-1-1 0 0,1 0 0 0 0,-1 0 0 0 0,1 0 0 0 0,0-1 1 0 0,0 0-1 0 0,0-1 0 0 0,0 0 0 0 0,1 0 0 0 0,0-1 1 0 0,-1 0-1 0 0,1 0 0 0 0,0-1 0 0 0,0 0 0 0 0,0-1 1 0 0,0 0-1 0 0,-1 0 0 0 0,1-1 0 0 0,0 0 0 0 0,0 0 1 0 0,0-1-1 0 0,-1 0 0 0 0,1-1 0 0 0,-1 0 0 0 0,7-3-48 0 0,15-8 59 0 0,-1-1-1 0 0,-1-1 0 0 0,0-1 0 0 0,-2-1 0 0 0,0-2 1 0 0,-1 0-1 0 0,0-2 0 0 0,-2-1 0 0 0,-1 0 0 0 0,-1-2 1 0 0,13-20-59 0 0,-27 37-75 0 0,-1 0-1 0 0,0-1 1 0 0,0 0 0 0 0,-1 0 0 0 0,-1 0 0 0 0,1 0 0 0 0,-1-1 0 0 0,-1 1 0 0 0,0-1 0 0 0,0 0 0 0 0,-1 0 0 0 0,0-1 0 0 0,-1 1 0 0 0,0 0 0 0 0,-1 0 0 0 0,0-4 75 0 0,-21 15-895 0 0,14 4 835 0 0,-1 1 0 0 0,1 0-1 0 0,0 1 1 0 0,0 0 0 0 0,1 0-1 0 0,0 0 1 0 0,0 1-1 0 0,1-1 1 0 0,0 1 0 0 0,0 1-1 0 0,-2 5 61 0 0,2-2-8 0 0,0 1 0 0 0,1-1-1 0 0,1 1 1 0 0,-1 0-1 0 0,2 0 1 0 0,0 1 0 0 0,1-1-1 0 0,0 0 1 0 0,1 1 0 0 0,0-1-1 0 0,1 1 9 0 0,0-9 31 0 0,-1-1 0 0 0,1 0 1 0 0,0 0-1 0 0,0 0 0 0 0,1 0 0 0 0,-1 0 0 0 0,1 0 0 0 0,0 0 0 0 0,0 0 0 0 0,0-1 0 0 0,1 1 0 0 0,-1-1 0 0 0,1 0 0 0 0,0 1 1 0 0,-1-1-1 0 0,2 0 0 0 0,-1-1 0 0 0,0 1 0 0 0,0 0 0 0 0,1-1 0 0 0,0 0 0 0 0,-1 0 0 0 0,1 0 0 0 0,0 0 0 0 0,0-1 1 0 0,0 0-1 0 0,0 1 0 0 0,2-1-31 0 0,5 2 157 0 0,-1-1-1 0 0,1 0 1 0 0,0 0 0 0 0,0-1 0 0 0,0-1 0 0 0,0 0 0 0 0,0 0 0 0 0,0-1 0 0 0,0 0-1 0 0,6-3-156 0 0,17-8 127 0 0,-1-1 0 0 0,0-2 0 0 0,-1-2 0 0 0,-1-1 0 0 0,-1-1-1 0 0,-1-1 1 0 0,0-2 0 0 0,-2-1 0 0 0,0-1 0 0 0,15-19-127 0 0,-39 40 0 0 0,6-5-5 0 0,1 0 0 0 0,-2 0 0 0 0,1-1 0 0 0,-1 0 0 0 0,0-1 0 0 0,-1 0 0 0 0,0 0 0 0 0,-1 0 0 0 0,0-1 0 0 0,-1 0 0 0 0,0 0 0 0 0,0-1 0 0 0,-1 1 0 0 0,-1-1 0 0 0,2-8 5 0 0,-5 18-12 0 0,0 1 0 0 0,0-1 0 0 0,0 1 0 0 0,-1-1 0 0 0,1 0-1 0 0,0 1 1 0 0,-1-1 0 0 0,1 1 0 0 0,-1-1 0 0 0,1 1 0 0 0,-1 0 0 0 0,0-1 0 0 0,0 1 0 0 0,0-1-1 0 0,1 1 1 0 0,-1 0 0 0 0,0 0 0 0 0,-1 0 0 0 0,1-1 0 0 0,0 1 0 0 0,0 0 0 0 0,0 0 0 0 0,-1 1 0 0 0,1-1-1 0 0,0 0 1 0 0,-1 0 0 0 0,1 1 0 0 0,-1-1 0 0 0,1 1 0 0 0,-1-1 0 0 0,1 1 0 0 0,-1-1 0 0 0,1 1-1 0 0,-1 0 1 0 0,1 0 0 0 0,-1 0 0 0 0,0 0 0 0 0,1 0 0 0 0,-1 0 0 0 0,1 0 0 0 0,-1 1 0 0 0,1-1 0 0 0,-1 0-1 0 0,-1 1 13 0 0,-69 27-390 0 0,62-21 377 0 0,1 1 0 0 0,-1 0 0 0 0,1 0-1 0 0,1 0 1 0 0,0 1 0 0 0,0 1 0 0 0,0-1 0 0 0,1 1-1 0 0,1 0 1 0 0,0 1 0 0 0,0 0 0 0 0,1 0 0 0 0,0 0-1 0 0,1 0 1 0 0,1 1 0 0 0,-1-1 0 0 0,2 1 0 0 0,0 0-1 0 0,-1 9 14 0 0,3-15 1 0 0,-1 0 0 0 0,1-1-1 0 0,0 1 1 0 0,1 0 0 0 0,-1 0-1 0 0,1 0 1 0 0,0 0 0 0 0,1 0-1 0 0,-1-1 1 0 0,1 1 0 0 0,0 0-1 0 0,1-1 1 0 0,-1 0 0 0 0,1 1-1 0 0,0-1 1 0 0,0 0 0 0 0,1 0-1 0 0,0-1 1 0 0,-1 1 0 0 0,2-1-1 0 0,-1 0 1 0 0,0 0 0 0 0,1 0-1 0 0,0-1 1 0 0,0 1 0 0 0,0-1-1 0 0,12 6 0 0 0,0 0 0 0 0,1-1 0 0 0,0-2 0 0 0,0 1 0 0 0,1-2 0 0 0,0 0 0 0 0,0-2 1 0 0,0 0-1 0 0,0-1 0 0 0,1-1 0 0 0,8 0 0 0 0,76-1-5731 0 0,-59 0-271 0 0,-19 0-4623 0 0</inkml:trace>
  <inkml:trace contextRef="#ctx0" brushRef="#br0" timeOffset="4773.57">106 2452 0 0 0,'0'0'421'0'0,"0"0"530"0"0,0 0 259 0 0,0 0 103 0 0,0 0-19 0 0,0 0-28 0 0,0 0-23 0 0,0 0-46 0 0,0 0-67 0 0,0 0-94 0 0,22-5-78 0 0,71-15-58 0 0,-81 17-515 0 0,0 0 1 0 0,0-1 0 0 0,0 0 0 0 0,0 0-1 0 0,-1-2 1 0 0,0 1 0 0 0,0-1 0 0 0,0-1-1 0 0,-1 0 1 0 0,2-2-386 0 0,17-11 470 0 0,-3 1-277 0 0,-1-1 0 0 0,-1-1 0 0 0,-1-1 0 0 0,-1-1 0 0 0,6-9-193 0 0,1 0 97 0 0,-23 25-115 0 0,1 0 0 0 0,-1 0-1 0 0,0 0 1 0 0,-1-1 0 0 0,0 0 0 0 0,0 0 0 0 0,0 0 0 0 0,-1 0-1 0 0,-1-1 1 0 0,1 0 0 0 0,-1 0 0 0 0,-1 0 0 0 0,2-8 18 0 0,-5 15-64 0 0,0 1 0 0 0,1-1 0 0 0,-1 0 0 0 0,0 1 0 0 0,0-1 0 0 0,-1 0 0 0 0,1 1 0 0 0,0-1 0 0 0,0 1 0 0 0,-1 0 0 0 0,1-1 0 0 0,-1 1 0 0 0,1 0 0 0 0,-1 0 0 0 0,1 0 0 0 0,-1 0 0 0 0,0 0 0 0 0,0 0 0 0 0,1 1 0 0 0,-1-1 0 0 0,0 0 0 0 0,0 1 0 0 0,0-1 0 0 0,0 1 0 0 0,0 0 0 0 0,1 0-1 0 0,-1 0 1 0 0,0 0 0 0 0,0 0 0 0 0,0 0 0 0 0,0 0 0 0 0,0 1 0 0 0,0-1 0 0 0,0 1 0 0 0,0-1 0 0 0,1 1 0 0 0,-1 0 0 0 0,0-1 0 0 0,0 1 0 0 0,1 0 0 0 0,-1 0 0 0 0,1 0 0 0 0,-1 1 0 0 0,1-1 0 0 0,-2 1 64 0 0,-8 6-74 0 0,0 0 1 0 0,0 1-1 0 0,1 0 0 0 0,0 0 0 0 0,1 1 0 0 0,0 0 1 0 0,0 1-1 0 0,1 0 0 0 0,0 0 0 0 0,1 1 0 0 0,1 0 0 0 0,0 0 1 0 0,0 1-1 0 0,1 0 0 0 0,1 0 0 0 0,0 0 0 0 0,1 0 1 0 0,0 1-1 0 0,1-1 0 0 0,1 5 74 0 0,1-15 41 0 0,0 0 0 0 0,0 0 0 0 0,1 0 1 0 0,0 0-1 0 0,-1 0 0 0 0,1 0 0 0 0,0 0 0 0 0,1 0 1 0 0,-1 0-1 0 0,0-1 0 0 0,1 1 0 0 0,0 0 0 0 0,-1-1 0 0 0,1 1 1 0 0,0-1-1 0 0,0 0 0 0 0,0 0 0 0 0,1 1 0 0 0,-1-1 1 0 0,1-1-1 0 0,-1 1 0 0 0,1 0 0 0 0,-1-1 0 0 0,1 1 0 0 0,0-1 1 0 0,0 0-1 0 0,0 0 0 0 0,0 0 0 0 0,0 0 0 0 0,1 0-41 0 0,94 10 1579 0 0,-77-12-1465 0 0,-1 0 0 0 0,1-1 0 0 0,0-1 0 0 0,-1-1 0 0 0,0-1-1 0 0,0-1 1 0 0,0 0 0 0 0,0-2 0 0 0,-1 0 0 0 0,0-1 0 0 0,-1-1 0 0 0,0-1 0 0 0,-1-1 0 0 0,0 0 0 0 0,-1-1 0 0 0,0 0 0 0 0,-1-2 0 0 0,0 0 0 0 0,-2 0-1 0 0,1-2 1 0 0,3-7-114 0 0,-14 21-25 0 0,-1 0-1 0 0,0 1 0 0 0,0-1 0 0 0,0 0 0 0 0,-1 0 0 0 0,1 0 0 0 0,-1-1 0 0 0,0 1 1 0 0,1 0-1 0 0,-2-1 0 0 0,1 1 0 0 0,0 0 0 0 0,0-1 0 0 0,-1 1 0 0 0,0-1 0 0 0,0 1 1 0 0,0-1-1 0 0,0 1 0 0 0,-1-1 0 0 0,1 1 0 0 0,-1-1 0 0 0,0 1 0 0 0,0 0 0 0 0,0-1 1 0 0,-1-1 25 0 0,-1 4-51 0 0,0 0 1 0 0,0 0-1 0 0,0 1 1 0 0,0-1 0 0 0,1 1-1 0 0,-1 0 1 0 0,0 0-1 0 0,0 0 1 0 0,0 0 0 0 0,0 0-1 0 0,0 1 1 0 0,0 0-1 0 0,0-1 1 0 0,0 1 0 0 0,0 0-1 0 0,1 0 1 0 0,-1 0-1 0 0,0 1 1 0 0,1-1 0 0 0,-1 1-1 0 0,1-1 1 0 0,-1 1-1 0 0,1 0 1 0 0,0 0 0 0 0,0 0-1 0 0,0 0 1 0 0,0 1-1 0 0,0-1 1 0 0,0 0 0 0 0,0 1 50 0 0,-45 77-399 0 0,45-76 393 0 0,-1 0 1 0 0,1 0-1 0 0,0 0 1 0 0,1 0 0 0 0,-1 0-1 0 0,1 0 1 0 0,0 1 0 0 0,0-1-1 0 0,0 1 1 0 0,1-1-1 0 0,-1 0 1 0 0,1 1 0 0 0,0-1-1 0 0,0 1 1 0 0,1-1 0 0 0,-1 1-1 0 0,1-1 1 0 0,0 0-1 0 0,0 1 1 0 0,1-1 0 0 0,-1 0-1 0 0,1 0 1 0 0,0 0 0 0 0,0 0-1 0 0,0 0 1 0 0,0 0-1 0 0,1-1 1 0 0,0 1 0 0 0,0-1-1 0 0,0 1 1 0 0,0-1 0 0 0,0 0-1 0 0,1 0 1 0 0,-1-1 0 0 0,1 1-1 0 0,0-1 1 0 0,3 2 5 0 0,5 1 159 0 0,1-1 1 0 0,-1-1-1 0 0,1 0 0 0 0,0 0 1 0 0,0-1-1 0 0,0-1 1 0 0,0 0-1 0 0,0-1 0 0 0,0 0 1 0 0,0-1-1 0 0,0-1 1 0 0,0 0-1 0 0,0-1 0 0 0,0 0 1 0 0,-1-1-1 0 0,1 0 1 0 0,-1-1-1 0 0,0 0 0 0 0,3-3-159 0 0,3-2 83 0 0,0-1 1 0 0,-1-1-1 0 0,0 0 0 0 0,-1-2 0 0 0,0 0 0 0 0,-1 0 0 0 0,0-2 0 0 0,-2 0 0 0 0,0 0 0 0 0,0-1 0 0 0,3-8-83 0 0,-14 23-26 0 0,0 0 1 0 0,0-1 0 0 0,0 1-1 0 0,0 0 1 0 0,-1-1-1 0 0,1 1 1 0 0,-1-1-1 0 0,1 0 1 0 0,-1 0-1 0 0,0 1 1 0 0,0-1-1 0 0,0 0 1 0 0,0 0-1 0 0,-1 0 1 0 0,1 0-1 0 0,-1 0 1 0 0,0 0-1 0 0,0 0 1 0 0,0 0-1 0 0,0 0 1 0 0,0 0-1 0 0,-1 0 1 0 0,0 0-1 0 0,1 0 1 0 0,-1 0-1 0 0,0 0 1 0 0,0 0-1 0 0,0 0 1 0 0,-1 1-1 0 0,1-1 1 0 0,-1 1-1 0 0,0-1 1 0 0,1 1 0 0 0,-1-1-1 0 0,0 1 1 0 0,0 0-1 0 0,-1 0 1 0 0,1 0-1 0 0,0 0 1 0 0,-1 0-1 0 0,1 0 1 0 0,-1 1-1 0 0,1-1 1 0 0,-1 1-1 0 0,0 0 1 0 0,0 0-1 0 0,0 0 1 0 0,0 0-1 0 0,1 0 1 0 0,-1 1-1 0 0,0-1 1 0 0,0 1-1 0 0,0 0 1 0 0,0 0-1 0 0,-3 0 26 0 0,-2 3-61 0 0,0 0 1 0 0,1 0-1 0 0,-1 1 0 0 0,1 0 0 0 0,-1 0 0 0 0,1 1 0 0 0,1 0 1 0 0,-1 0-1 0 0,1 1 0 0 0,0 0 0 0 0,0 0 0 0 0,0 0 0 0 0,-1 4 61 0 0,0-3-81 0 0,0 1-1 0 0,1 1 1 0 0,1-1-1 0 0,-1 1 1 0 0,1 0-1 0 0,1 0 0 0 0,-1 1 1 0 0,2-1-1 0 0,-1 1 1 0 0,1 0-1 0 0,1 0 0 0 0,0 0 1 0 0,0 0-1 0 0,1 0 1 0 0,0 1-1 0 0,1-1 1 0 0,0 3 81 0 0,2-8-59 0 0,-1 0 0 0 0,1-1 1 0 0,0 1-1 0 0,0-1 1 0 0,0 1-1 0 0,1-1 1 0 0,-1 0-1 0 0,1 0 1 0 0,0 0-1 0 0,0 0 1 0 0,0-1-1 0 0,1 1 0 0 0,-1-1 1 0 0,1 0-1 0 0,0 0 1 0 0,0 0-1 0 0,0 0 1 0 0,1-1-1 0 0,-1 0 1 0 0,0 0-1 0 0,1 0 1 0 0,-1 0-1 0 0,1-1 1 0 0,0 1-1 0 0,0-1 59 0 0,47 10-3704 0 0,-18-7-3698 0 0,-24-3 3444 0 0</inkml:trace>
  <inkml:trace contextRef="#ctx0" brushRef="#br0" timeOffset="5139.571">1601 2283 4841 0 0,'0'0'1438'0'0,"0"0"-243"0"0,0 0-101 0 0,0 0-77 0 0,0 0-180 0 0,0 0-195 0 0,0 0-130 0 0,0 0-109 0 0,0 0-86 0 0,0 0-37 0 0,0 0-39 0 0,0 0 31 0 0,-8 32 77 0 0,-19 97 75 0 0,26-128-402 0 0,0 0 0 0 0,0 1 1 0 0,1-1-1 0 0,-1 0 1 0 0,0 0-1 0 0,1 1 1 0 0,-1-1-1 0 0,1 0 0 0 0,0 1 1 0 0,-1-1-1 0 0,1 1 1 0 0,0-1-1 0 0,0 1 0 0 0,0-1 1 0 0,0 0-1 0 0,0 1 1 0 0,0-1-1 0 0,0 1 0 0 0,0-1 1 0 0,1 1-1 0 0,-1-1 1 0 0,1 0-1 0 0,-1 1 1 0 0,1-1-1 0 0,-1 0 0 0 0,1 0 1 0 0,0 1-1 0 0,0-1 1 0 0,-1 0-1 0 0,1 0 0 0 0,0 0 1 0 0,0 0-1 0 0,0 0 1 0 0,0 0-1 0 0,0 0 0 0 0,1 0 1 0 0,-1 0-1 0 0,0 0 1 0 0,0-1-23 0 0,5 3 213 0 0,-1 0-34 0 0,-1-1 1 0 0,1 0-1 0 0,-1 0 1 0 0,1 0 0 0 0,0-1-1 0 0,0 1 1 0 0,0-1 0 0 0,0 0-1 0 0,0-1 1 0 0,0 1 0 0 0,0-1-1 0 0,1 0 1 0 0,-1 0 0 0 0,0-1-1 0 0,0 1 1 0 0,0-1-1 0 0,0 0 1 0 0,0-1 0 0 0,0 1-1 0 0,-1-1 1 0 0,1 0 0 0 0,0 0-1 0 0,-1-1 1 0 0,1 1 0 0 0,-1-1-1 0 0,0 0 1 0 0,0 0 0 0 0,0 0-1 0 0,0-1 1 0 0,0 1 0 0 0,-1-1-1 0 0,0 0 1 0 0,0 0-1 0 0,0 0 1 0 0,0-1 0 0 0,0 1-1 0 0,-1-1 1 0 0,0 1 0 0 0,0-1-1 0 0,0 0 1 0 0,-1 0 0 0 0,1 0-1 0 0,-1 0 1 0 0,0-2-180 0 0,0 3-29 0 0,1 0 0 0 0,-1 0-1 0 0,0 0 1 0 0,-1 0 0 0 0,1-1 0 0 0,-1 1 0 0 0,1 0 0 0 0,-2-1 0 0 0,1 1-1 0 0,0 0 1 0 0,-1-1 0 0 0,1 1 0 0 0,-1 0 0 0 0,0 0 0 0 0,-1-1-1 0 0,1 1 1 0 0,-1 0 0 0 0,0 0 0 0 0,0 1 0 0 0,0-1 0 0 0,0 0 0 0 0,-1 1-1 0 0,1-1 1 0 0,-1 1 0 0 0,0 0 0 0 0,0 0 0 0 0,0 0 0 0 0,-1-1 29 0 0,-60-19-3632 0 0,18 21-5990 0 0,31 2 839 0 0</inkml:trace>
  <inkml:trace contextRef="#ctx0" brushRef="#br0" timeOffset="7375.57">621 445 0 0 0,'0'0'887'0'0,"0"0"269"0"0,0 0 2 0 0,0 0-95 0 0,0 0-89 0 0,18 3-23 0 0,53 5 11 0 0,-25-25 885 0 0,81-98 1486 0 0,-93 78-3348 0 0,-1-2 1 0 0,-2-1 0 0 0,-2-1-1 0 0,5-11 15 0 0,-33 51-101 0 0,0 0-1 0 0,0 0 1 0 0,1 0-1 0 0,-1 0 0 0 0,0 0 1 0 0,0 0-1 0 0,0 0 1 0 0,0-1-1 0 0,0 1 1 0 0,0 0-1 0 0,0-1 0 0 0,-1 1 1 0 0,1 0-1 0 0,0-1 1 0 0,-1 1-1 0 0,1-1 1 0 0,-1 1-1 0 0,0-1 1 0 0,1 1-1 0 0,-1-1 0 0 0,0 0 1 0 0,0 1-1 0 0,0-1 1 0 0,0 1-1 0 0,0-1 1 0 0,0 1-1 0 0,-1-1 0 0 0,1 1 1 0 0,0-1-1 0 0,-1 1 1 0 0,1-1-1 0 0,-1 1 1 0 0,0-1-1 0 0,1 1 0 0 0,-1 0 1 0 0,0-1-1 0 0,0 1 1 0 0,0 0-1 0 0,0-1 1 0 0,0 1-1 0 0,0 0 1 0 0,0 0-1 0 0,0 0 0 0 0,0 0 1 0 0,-1 0-1 0 0,1 0 1 0 0,0 1-1 0 0,-1-1 1 0 0,1 0-1 0 0,-1 1 0 0 0,1-1 1 0 0,-1 1-1 0 0,1-1 1 0 0,-1 1-1 0 0,1 0 1 0 0,-1-1-1 0 0,1 1 0 0 0,-1 0 1 0 0,1 0-1 0 0,-1 0 1 0 0,1 0-1 0 0,-1 0 1 0 0,-1 1 101 0 0,-72 57-4446 0 0,60-42 4040 0 0,2-3 370 0 0,1 2 1 0 0,0 0-1 0 0,1 0 1 0 0,0 1-1 0 0,1 0 1 0 0,1 1-1 0 0,1 0 0 0 0,1 0 1 0 0,-2 5 35 0 0,8-17 62 0 0,0-1 1 0 0,-1 0-1 0 0,2 0 1 0 0,-1 0-1 0 0,0 1 1 0 0,1-1-1 0 0,0 0 1 0 0,0 0-1 0 0,0 1 1 0 0,1-1 0 0 0,-1 0-1 0 0,1 0 1 0 0,0 1-1 0 0,0-1 1 0 0,1 0-1 0 0,-1 0 1 0 0,1 0-1 0 0,0 0 1 0 0,0-1-1 0 0,0 1 1 0 0,0 0-1 0 0,1-1 1 0 0,0 1-1 0 0,0 0-62 0 0,2 0 337 0 0,0 1-1 0 0,0-1 1 0 0,1-1-1 0 0,-1 1 0 0 0,1-1 1 0 0,0 0-1 0 0,0 0 1 0 0,0 0-1 0 0,0-1 0 0 0,0 0 1 0 0,0 0-1 0 0,1-1 1 0 0,-1 0-1 0 0,0 0 1 0 0,6 0-337 0 0,10 0 908 0 0,0-1 0 0 0,0-1 1 0 0,0-1-1 0 0,0-1 0 0 0,0 0 0 0 0,0-2 1 0 0,13-5-909 0 0,-8 0 248 0 0,0-1 0 0 0,-1 0 1 0 0,0-3-1 0 0,-1 0 0 0 0,0-1 0 0 0,-2-1 1 0 0,0-2-1 0 0,20-18-248 0 0,-41 34 8 0 0,5-3 5 0 0,0 0 0 0 0,0-1 0 0 0,-1 1 0 0 0,0-1 0 0 0,0-1 0 0 0,0 1 0 0 0,-1-1 0 0 0,0 0-1 0 0,0 0 1 0 0,-1 0 0 0 0,0-1 0 0 0,0 0 0 0 0,-1 0 0 0 0,0 0 0 0 0,0 0 0 0 0,-1 0 0 0 0,0 0-1 0 0,-1-1 1 0 0,1-4-13 0 0,-2 12-10 0 0,0 0 0 0 0,-1 0-1 0 0,1 0 1 0 0,0 1-1 0 0,0-1 1 0 0,-1 0 0 0 0,1 0-1 0 0,-1 0 1 0 0,1 0-1 0 0,-1 1 1 0 0,1-1-1 0 0,-1 0 1 0 0,1 0 0 0 0,-1 1-1 0 0,0-1 1 0 0,1 1-1 0 0,-1-1 1 0 0,0 0 0 0 0,0 1-1 0 0,1-1 1 0 0,-1 1-1 0 0,0 0 1 0 0,0-1 0 0 0,0 1-1 0 0,0 0 1 0 0,0-1-1 0 0,1 1 1 0 0,-1 0-1 0 0,0 0 1 0 0,0 0 0 0 0,0 0-1 0 0,0 0 1 0 0,0 0-1 0 0,0 0 1 0 0,0 0 0 0 0,0 0-1 0 0,0 0 1 0 0,1 0-1 0 0,-1 1 1 0 0,0-1 0 0 0,0 0-1 0 0,0 1 1 0 0,0-1-1 0 0,0 0 1 0 0,1 1-1 0 0,-2 0 11 0 0,-37 20-466 0 0,32-13 450 0 0,0-1 1 0 0,1 1 0 0 0,0 0-1 0 0,1 1 1 0 0,0-1 0 0 0,0 1-1 0 0,0 0 1 0 0,1 1-1 0 0,1-1 1 0 0,0 1 0 0 0,0-1-1 0 0,0 1 1 0 0,2 0 0 0 0,-1 0-1 0 0,1 0 1 0 0,0 0-1 0 0,1 5 16 0 0,1-9 51 0 0,0 0-1 0 0,-1-1 1 0 0,2 1-1 0 0,-1-1 1 0 0,1 1-1 0 0,0-1 0 0 0,0 1 1 0 0,0-1-1 0 0,1 0 1 0 0,0 0-1 0 0,0 0 1 0 0,0 0-1 0 0,0-1 0 0 0,1 1 1 0 0,0-1-1 0 0,0 0 1 0 0,0 0-1 0 0,1 0 1 0 0,-1-1-1 0 0,1 0 0 0 0,0 0 1 0 0,-1 0-1 0 0,2 0 1 0 0,-1 0-1 0 0,0-1 1 0 0,0 0-1 0 0,1 0 0 0 0,-1-1 1 0 0,1 0-1 0 0,0 0 1 0 0,-1 0-1 0 0,1 0 0 0 0,0-1 1 0 0,-1 0-1 0 0,1 0 1 0 0,0-1-1 0 0,3 0-50 0 0,131-14 1798 0 0,-103 1-1597 0 0,-1-1 0 0 0,0-2 0 0 0,-1-2 0 0 0,-1-1 0 0 0,0-1 0 0 0,-2-2 0 0 0,-1-1 0 0 0,0-2-201 0 0,-23 20 21 0 0,-1-1 1 0 0,1 1-1 0 0,-1-1 0 0 0,-1 0 0 0 0,1-1 0 0 0,-1 0 0 0 0,-1 0 0 0 0,1 0 1 0 0,-1 0-1 0 0,-1-1 0 0 0,1 0 0 0 0,-2 0 0 0 0,1 0 0 0 0,-1-1 0 0 0,0 1 1 0 0,-1-1-1 0 0,-1 0 0 0 0,1 1 0 0 0,-1-1 0 0 0,-1 0 0 0 0,0-5-21 0 0,-2 13 5 0 0,0 0 1 0 0,-1-1-1 0 0,1 1 0 0 0,-1 0 0 0 0,0 0 0 0 0,0 1 0 0 0,1-1 0 0 0,-1 0 0 0 0,0 1 0 0 0,0 0 0 0 0,-1 0 0 0 0,1 0 0 0 0,0 0 0 0 0,0 0 0 0 0,0 1 1 0 0,-1-1-1 0 0,1 1 0 0 0,0 0 0 0 0,-1 0 0 0 0,1 0 0 0 0,0 0 0 0 0,0 1 0 0 0,-1-1 0 0 0,1 1 0 0 0,0 0 0 0 0,0 0 0 0 0,0 0 0 0 0,0 1 1 0 0,0-1-1 0 0,0 0 0 0 0,-1 2-5 0 0,-9 5 16 0 0,0 0 1 0 0,1 1-1 0 0,1 0 1 0 0,-1 1 0 0 0,1 1-1 0 0,1 0 1 0 0,0 0-1 0 0,0 1 1 0 0,2 0-1 0 0,-1 0 1 0 0,1 1 0 0 0,1 0-1 0 0,0 1 1 0 0,1 0-1 0 0,1 0 1 0 0,0 0 0 0 0,1 1-1 0 0,0-1 1 0 0,1 1-1 0 0,1 0 1 0 0,0 0-17 0 0,2-8 21 0 0,0-1 0 0 0,0 1 0 0 0,1-1-1 0 0,0 1 1 0 0,0-1 0 0 0,1 1 0 0 0,-1-1 0 0 0,1 1 0 0 0,1-1 0 0 0,-1 0 0 0 0,1 0 0 0 0,0 0 0 0 0,0-1-1 0 0,1 1 1 0 0,0-1 0 0 0,0 0 0 0 0,0 0 0 0 0,1 0 0 0 0,-1 0 0 0 0,1-1 0 0 0,0 1 0 0 0,1-2 0 0 0,-1 1-1 0 0,1 0 1 0 0,-1-1 0 0 0,1 0 0 0 0,0 0 0 0 0,0-1-21 0 0,8 4-10 0 0,1-1-1 0 0,-1 0 1 0 0,1-1-1 0 0,-1-1 1 0 0,1 0 0 0 0,0-1-1 0 0,0-1 1 0 0,0 0-1 0 0,1-1 1 0 0,-1 0 0 0 0,11-3 10 0 0,22-10-1956 0 0,-17 2-3512 0 0,-21 7 1402 0 0,1 0-5777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2:49.2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553 315 0 0 0,'0'0'215'0'0,"0"0"821"0"0,0 0 463 0 0,0 0 236 0 0,0 0 156 0 0,0 0 31 0 0,0 0-122 0 0,0 0-195 0 0,0 0-257 0 0,0 0-277 0 0,0 0-244 0 0,-5-1-189 0 0,3 1-567 0 0,0 0 0 0 0,0 1 0 0 0,0-1 0 0 0,0 0 0 0 0,0 1 0 0 0,0-1 0 0 0,0 1-1 0 0,0 0 1 0 0,0-1 0 0 0,0 1 0 0 0,0 0 0 0 0,1 0 0 0 0,-1 0 0 0 0,0 1 0 0 0,1-1 0 0 0,-1 0-1 0 0,0 1 1 0 0,1-1 0 0 0,0 1 0 0 0,-1-1 0 0 0,1 1 0 0 0,0-1 0 0 0,0 1 0 0 0,0 0-1 0 0,0 0 1 0 0,0 0 0 0 0,0 1-71 0 0,-1 0 67 0 0,-175 195 1464 0 0,51-94-3871 0 0,79-75-1681 0 0,1-5-3751 0 0,33-19 2806 0 0</inkml:trace>
  <inkml:trace contextRef="#ctx0" brushRef="#br0" timeOffset="415.514">0 392 3769 0 0,'0'0'1320'0'0,"0"0"-2"0"0,0 0 138 0 0,0 0 163 0 0,0 0 73 0 0,0 0-101 0 0,0 0-209 0 0,0 0-227 0 0,0 0-182 0 0,0 0-138 0 0,0 0-92 0 0,33 1-84 0 0,102 3-67 0 0,-36 16 554 0 0,-72-9-846 0 0,41 14 14 0 0,-2 3-1 0 0,0 3 1 0 0,19 14-314 0 0,-71-36-39 0 0,-9-8-16 0 0,-1 1 1 0 0,1 0 0 0 0,-1 0-1 0 0,0 0 1 0 0,0 0 0 0 0,0 1-1 0 0,0 0 1 0 0,0 0 0 0 0,0 0-1 0 0,-1 0 1 0 0,0 1 0 0 0,1-1-1 0 0,-1 1 1 0 0,-1 0 0 0 0,1 0 0 0 0,0 0-1 0 0,-1 0 1 0 0,0 0 0 0 0,0 0-1 0 0,0 1 1 0 0,0-1 0 0 0,-1 1-1 0 0,0 0 1 0 0,0-1 0 0 0,0 3 54 0 0,-3-5-76 0 0,0-1 0 0 0,0 1 0 0 0,0-1 0 0 0,-1 1 0 0 0,1-1 0 0 0,0 0 0 0 0,-1 0 0 0 0,1 1 0 0 0,-1-2 1 0 0,0 1-1 0 0,1 0 0 0 0,-1-1 0 0 0,1 1 0 0 0,-1-1 0 0 0,0 0 0 0 0,1 1 0 0 0,-1-1 0 0 0,0-1 0 0 0,0 1 0 0 0,1 0 1 0 0,-1-1-1 0 0,0 1 0 0 0,1-1 0 0 0,-1 0 0 0 0,-1-1 76 0 0,-69-76-1204 0 0,37 10-2398 0 0,34 65 3753 0 0,-2 4-12085 0 0,4 0 10327 0 0</inkml:trace>
  <inkml:trace contextRef="#ctx0" brushRef="#br0" timeOffset="697.229">565 477 2529 0 0,'0'0'1625'0'0,"0"0"-363"0"0,0 0-129 0 0,0 0 109 0 0,0 0 61 0 0,0 0-107 0 0,-33 10-221 0 0,-105 34-236 0 0,-73 20 769 0 0,62-20-1800 0 0,131-35-1970 0 0,15-4-6091 0 0,3-4 5748 0 0</inkml:trace>
  <inkml:trace contextRef="#ctx0" brushRef="#br0" timeOffset="1001.189">310 149 960 0 0,'0'0'543'0'0,"0"0"38"0"0,0 0 388 0 0,0 0 503 0 0,0 0 347 0 0,0 0 88 0 0,0 0-157 0 0,0 0-269 0 0,0 0-248 0 0,0 0-222 0 0,0 0-135 0 0,7 33-63 0 0,23 102-42 0 0,-19-81-140 0 0,-3 0 0 0 0,-2 0 0 0 0,-3 1 0 0 0,-3 50-631 0 0,1 38-142 0 0,6-100-1159 0 0,-1-29-1729 0 0,1-4-3707 0 0,-1-7-763 0 0</inkml:trace>
  <inkml:trace contextRef="#ctx0" brushRef="#br0" timeOffset="2155.06">1232 76 288 0 0,'0'0'524'0'0,"0"0"-77"0"0,0 0 176 0 0,0 0 356 0 0,0 0 354 0 0,0 0 261 0 0,0 0 30 0 0,0 0-141 0 0,0 0-173 0 0,0 0-207 0 0,0 0-179 0 0,0 0-120 0 0,-14-13-88 0 0,-43-36-65 0 0,23 36 449 0 0,26 14-693 0 0,-70 50 489 0 0,72-47-869 0 0,0 0-1 0 0,0 0 1 0 0,0 0-1 0 0,1 1 1 0 0,0 0-1 0 0,0 0 0 0 0,0 0 1 0 0,0 0-1 0 0,1 1 1 0 0,0 0-1 0 0,0 0 1 0 0,1 0-1 0 0,0 0 1 0 0,0 1-1 0 0,0-1 1 0 0,1 1-1 0 0,0 0 1 0 0,0 0-1 0 0,0-1 0 0 0,1 1 1 0 0,0 0-1 0 0,1 1 1 0 0,-1-1-1 0 0,1 0 1 0 0,1 5-27 0 0,3-6 62 0 0,-1 0 0 0 0,1 0 0 0 0,0-1 0 0 0,1 0 0 0 0,0 1 0 0 0,-1-1 0 0 0,2-1 0 0 0,-1 1 1 0 0,0-1-1 0 0,1 0 0 0 0,0 0 0 0 0,0-1 0 0 0,0 1 0 0 0,0-1 0 0 0,4 1-62 0 0,17 11 193 0 0,1 1-49 0 0,-16-11-111 0 0,-1 0 0 0 0,1 1 0 0 0,-1 0 0 0 0,0 1 0 0 0,-1 0 0 0 0,0 0 0 0 0,0 1 0 0 0,0 1 0 0 0,-1 0 0 0 0,0 0 0 0 0,-1 0 0 0 0,0 1 0 0 0,-1 1 0 0 0,0-1 0 0 0,0 1 0 0 0,-1 0 0 0 0,0 1 0 0 0,-1-1 0 0 0,-1 1 0 0 0,0 0 0 0 0,0 1-1 0 0,0 6-32 0 0,-3-14 38 0 0,-1 1 0 0 0,0-1 0 0 0,0 1 0 0 0,0-1 0 0 0,-1 0 0 0 0,0 1 0 0 0,0-1 0 0 0,0 0 0 0 0,0 1 0 0 0,-1-1 0 0 0,0 0 0 0 0,0 0 0 0 0,-1 0 0 0 0,1-1 0 0 0,-1 1 0 0 0,0 0 0 0 0,0-1 0 0 0,0 0 0 0 0,-1 0 0 0 0,0 0 0 0 0,0 0 0 0 0,0 0 0 0 0,0-1 0 0 0,0 0 0 0 0,-1 0 0 0 0,1 0 0 0 0,-6 2-38 0 0,3 0-29 0 0,-1 0 0 0 0,0-1-1 0 0,0 0 1 0 0,-1-1 0 0 0,1 1 0 0 0,-1-2 0 0 0,1 1-1 0 0,-1-1 1 0 0,0 0 0 0 0,0-1 0 0 0,0 0 0 0 0,0-1-1 0 0,0 0 1 0 0,0 0 0 0 0,0-1 0 0 0,0 0 0 0 0,0 0-1 0 0,1-1 1 0 0,-1 0 29 0 0,3-2-317 0 0,1 0 0 0 0,-1-1 1 0 0,1 1-1 0 0,1-1 0 0 0,-1 0 0 0 0,0 0 0 0 0,1 0 0 0 0,0 0 0 0 0,1-1 0 0 0,-1 0 0 0 0,1 0 0 0 0,0 0 1 0 0,0 0-1 0 0,1 0 0 0 0,0-1 0 0 0,0 1 0 0 0,0-1 0 0 0,1 1 0 0 0,0-1 0 0 0,0 0 0 0 0,1 1 0 0 0,0-1 1 0 0,0 0-1 0 0,0-2 317 0 0,2 0-587 0 0,-1-1 0 0 0,2 0 0 0 0,-1 1 0 0 0,1 0 0 0 0,0-1 0 0 0,1 1 0 0 0,0 0 0 0 0,1 1 0 0 0,0-1 0 0 0,0 1 0 0 0,1 0 0 0 0,0 0 0 0 0,0 1 0 0 0,1-1 0 0 0,0 1 0 0 0,0 1 0 0 0,0-1 0 0 0,1 1 0 0 0,0 1 0 0 0,0-1 0 0 0,2 1 587 0 0,0-3 0 0 0</inkml:trace>
  <inkml:trace contextRef="#ctx0" brushRef="#br0" timeOffset="2911.198">1090 389 0 0 0,'0'0'461'0'0,"0"0"349"0"0,0 0 102 0 0,0 0-50 0 0,0 0-93 0 0,0 0-51 0 0,0 0-100 0 0,0 0-63 0 0,0 0-17 0 0,-3-2-8 0 0,0 1-321 0 0,0 0-1 0 0,0 1 0 0 0,1-1 0 0 0,-1 1 0 0 0,0-1 1 0 0,0 1-1 0 0,0 0 0 0 0,0 0 0 0 0,0 0 0 0 0,0 0 1 0 0,0 1-1 0 0,0-1 0 0 0,0 1 0 0 0,0 0 0 0 0,0 0 1 0 0,0 0-1 0 0,1 0 0 0 0,-1 0 0 0 0,0 0 0 0 0,1 1 1 0 0,-1 0-1 0 0,1-1 0 0 0,-1 1 0 0 0,1 0 0 0 0,0 0 0 0 0,0 0 1 0 0,0 0-1 0 0,0 1 0 0 0,0-1 0 0 0,0 1 0 0 0,1-1 1 0 0,-1 2-209 0 0,-3 3 94 0 0,1 0 0 0 0,0 0 0 0 0,1 1 0 0 0,0 0 0 0 0,0 0 0 0 0,1 0 1 0 0,0 0-1 0 0,0 0 0 0 0,0 0 0 0 0,1 0 0 0 0,0 8-94 0 0,1-10 139 0 0,1-1 0 0 0,-1 1 1 0 0,1-1-1 0 0,0 1 0 0 0,0-1 0 0 0,0 0 0 0 0,1 1 0 0 0,0-1 0 0 0,0 0 1 0 0,0 0-1 0 0,0 0 0 0 0,1 0 0 0 0,0 0 0 0 0,0-1 0 0 0,3 3-139 0 0,51 53 1049 0 0,-50-56-997 0 0,-1 1 0 0 0,0 0 0 0 0,0 1 0 0 0,0-1 0 0 0,0 1 0 0 0,-1 0 0 0 0,0 1 0 0 0,0-1 0 0 0,-1 1 0 0 0,0 0 0 0 0,0 0 0 0 0,-1 0 0 0 0,1 0 0 0 0,-2 1 0 0 0,1 0 0 0 0,-1-1 0 0 0,0 1 0 0 0,-1 0 0 0 0,1 2-52 0 0,-1-3 57 0 0,-1-1 0 0 0,1 0 1 0 0,-1 1-1 0 0,0-1 1 0 0,-1 1-1 0 0,1-1 0 0 0,-1 0 1 0 0,-1 0-1 0 0,1 1 1 0 0,-1-1-1 0 0,0 0 1 0 0,-1 0-1 0 0,1 0 0 0 0,-1-1 1 0 0,0 1-1 0 0,0-1 1 0 0,-1 1-1 0 0,0-1 0 0 0,0 0 1 0 0,0 0-1 0 0,-1-1 1 0 0,-3 4-58 0 0,-5 2 72 0 0,3 1-67 0 0,-1-2-1 0 0,0 0 1 0 0,-1 0 0 0 0,1-1 0 0 0,-2 0 0 0 0,1-1 0 0 0,-1-1 0 0 0,0 0-1 0 0,0-1 1 0 0,-1 0 0 0 0,0-1 0 0 0,0 0 0 0 0,0-1 0 0 0,-5 0-5 0 0,18-3-151 0 0,0-1 1 0 0,0 1-1 0 0,0-1 1 0 0,0 1-1 0 0,0-1 1 0 0,0 1-1 0 0,0-1 1 0 0,1 0-1 0 0,-1 1 1 0 0,0-1 0 0 0,0 0-1 0 0,0 1 1 0 0,1-1-1 0 0,-1 0 1 0 0,0 0-1 0 0,1 0 1 0 0,-1 0-1 0 0,1 0 1 0 0,-1 0-1 0 0,1 0 1 0 0,-1 0 0 0 0,1 0-1 0 0,0 0 1 0 0,0 0-1 0 0,-1 0 1 0 0,1 0-1 0 0,0 0 1 0 0,0 0-1 0 0,0-1 1 0 0,0 1-1 0 0,0 0 1 0 0,0 0-1 0 0,0 0 1 0 0,1 0 150 0 0,1-24-8962 0 0,1 17 3042 0 0</inkml:trace>
  <inkml:trace contextRef="#ctx0" brushRef="#br0" timeOffset="3389.425">1626 160 2889 0 0,'0'0'1451'0'0,"0"0"-208"0"0,0 0-5 0 0,0 0 125 0 0,0 0 42 0 0,0 0-84 0 0,0 0-195 0 0,0 0-233 0 0,0 0-232 0 0,0 0-185 0 0,0 0-147 0 0,-28 35-98 0 0,-85 106-59 0 0,79-73 43 0 0,34-57-157 0 0,-1-4-20 0 0,0-1-1 0 0,0 1 1 0 0,1 0-1 0 0,0-1 0 0 0,0 1 1 0 0,0 0-1 0 0,1-1 1 0 0,0 1-1 0 0,0 0 1 0 0,1-1-1 0 0,0 1 0 0 0,0-1 1 0 0,0 0-1 0 0,1 0 1 0 0,0 0-1 0 0,0 0 1 0 0,1 0-1 0 0,0 0 1 0 0,0-1-1 0 0,0 0 0 0 0,0 0 1 0 0,1 0-1 0 0,0 0 1 0 0,0-1-1 0 0,0 0 1 0 0,0 0-1 0 0,1 0 0 0 0,4 2-37 0 0,-3-3 163 0 0,1-1 0 0 0,0 1 0 0 0,0-1 0 0 0,0-1 0 0 0,0 1 0 0 0,0-1 0 0 0,0-1-1 0 0,0 1 1 0 0,0-2 0 0 0,1 1 0 0 0,-1-1 0 0 0,0 0 0 0 0,0-1 0 0 0,0 1 0 0 0,0-2 0 0 0,-1 1-1 0 0,1-1 1 0 0,0 0 0 0 0,-1-1 0 0 0,0 0 0 0 0,0 0 0 0 0,0-1 0 0 0,0 1 0 0 0,2-4-163 0 0,12-9 224 0 0,-2 0 1 0 0,0-1 0 0 0,-1-1 0 0 0,-1 0-1 0 0,-1-2 1 0 0,-1 0 0 0 0,2-3-225 0 0,-10 12 49 0 0,-1 0 1 0 0,0-1-1 0 0,0 1 0 0 0,-1-1 1 0 0,-1 0-1 0 0,0 0 0 0 0,-1-1 1 0 0,0 1-1 0 0,-1-1 0 0 0,0 0 1 0 0,-2 1-1 0 0,1-9-49 0 0,-2 18-71 0 0,0 0 0 0 0,1 0 0 0 0,-1 0 0 0 0,0 0 0 0 0,-1 0 0 0 0,1 0 0 0 0,-1 0 0 0 0,0 0 0 0 0,0 0 0 0 0,0 1 0 0 0,0-1 0 0 0,-1 1 0 0 0,1-1 0 0 0,-1 1 0 0 0,0 0 0 0 0,0 0 0 0 0,0 0 0 0 0,0 1 1 0 0,-1-1-1 0 0,1 1 0 0 0,-1 0 0 0 0,1 0 0 0 0,-1 0 0 0 0,0 0 0 0 0,0 0 0 0 0,0 1 0 0 0,0 0 0 0 0,-3-1 71 0 0,-3-1-519 0 0,1 1 0 0 0,-1 1 0 0 0,0-1 1 0 0,0 1-1 0 0,1 1 0 0 0,-1 0 0 0 0,0 0 1 0 0,0 1-1 0 0,0 0 0 0 0,1 1 0 0 0,-1 0 1 0 0,-1 1 518 0 0,-48 22-8425 0 0,40-14 2868 0 0</inkml:trace>
  <inkml:trace contextRef="#ctx0" brushRef="#br0" timeOffset="3769.308">1657 576 0 0 0,'0'0'1111'0'0,"0"0"411"0"0,0 0 247 0 0,0 0 113 0 0,0 0-87 0 0,0 0-171 0 0,0 0-246 0 0,-32 34-287 0 0,-99 106-275 0 0,82-68 9 0 0,46-60-663 0 0,1-9-97 0 0,0 1-1 0 0,0-1 1 0 0,1 0 0 0 0,-1 1-1 0 0,1-1 1 0 0,0 1 0 0 0,0 0-1 0 0,0-1 1 0 0,1 1 0 0 0,-1 0-1 0 0,1-1 1 0 0,0 1 0 0 0,0 0 0 0 0,0 0-1 0 0,0-1 1 0 0,1 1 0 0 0,0 0-1 0 0,0 0 1 0 0,0-1 0 0 0,0 1-1 0 0,0-1 1 0 0,1 1 0 0 0,-1-1-1 0 0,1 0 1 0 0,0 1 0 0 0,0-1-1 0 0,0 0 1 0 0,1 0 0 0 0,-1 0-1 0 0,1-1 1 0 0,-1 1 0 0 0,1 0-1 0 0,0-1 1 0 0,0 0 0 0 0,0 0-1 0 0,0 0 1 0 0,1 0 0 0 0,-1 0 0 0 0,0-1-1 0 0,1 1 1 0 0,-1-1 0 0 0,1 0-1 0 0,0 0 1 0 0,1 0-65 0 0,11-2 367 0 0,0-1-1 0 0,0-1 1 0 0,0-1 0 0 0,-1 0 0 0 0,1-1-1 0 0,-1 0 1 0 0,0-1 0 0 0,0-1 0 0 0,-1-1-1 0 0,0 0 1 0 0,0-1 0 0 0,-1 0 0 0 0,0-1-1 0 0,0 0 1 0 0,-1-1 0 0 0,-1 0 0 0 0,0-1-1 0 0,9-13-366 0 0,-13 19 79 0 0,-1-1-1 0 0,0 0 0 0 0,-1 0 1 0 0,1-1-1 0 0,-1 1 0 0 0,0-1 1 0 0,-1-1-1 0 0,0 1 0 0 0,-1 0 1 0 0,1-1-1 0 0,-2 0 1 0 0,1 0-1 0 0,-1 0 0 0 0,0 0 1 0 0,-1 0-1 0 0,0-5-78 0 0,-3 10-80 0 0,1 1 0 0 0,-1-1-1 0 0,-1 1 1 0 0,1 0 0 0 0,0 0 0 0 0,-1 0 0 0 0,0 0-1 0 0,0 0 1 0 0,1 1 0 0 0,-1-1 0 0 0,-1 1 0 0 0,1 0-1 0 0,0 0 1 0 0,-1 0 0 0 0,1 0 0 0 0,-1 1 0 0 0,1-1 0 0 0,-1 1-1 0 0,0 0 1 0 0,0 0 0 0 0,0 0 0 0 0,1 1 0 0 0,-1-1-1 0 0,0 1 1 0 0,0 0 0 0 0,0 0 0 0 0,0 0 0 0 0,0 1-1 0 0,0-1 1 0 0,0 1 0 0 0,0 0 80 0 0,-58 11-4407 0 0,24 5-4305 0 0,24-9-359 0 0</inkml:trace>
  <inkml:trace contextRef="#ctx0" brushRef="#br0" timeOffset="4079.286">2066 779 12467 0 0,'0'0'1569'0'0,"0"0"-400"0"0,0 0-47 0 0,0 0 79 0 0,0 0-53 0 0,0 0-142 0 0,0 0-197 0 0,0 0-191 0 0,0 0-160 0 0,0 0-152 0 0,0 0-89 0 0,0 0-61 0 0,0 0-44 0 0,-3 15-41 0 0,-12 69-139 0 0,15-73-409 0 0,1-10-4259 0 0,1-2-4872 0 0,0-2 2068 0 0</inkml:trace>
  <inkml:trace contextRef="#ctx0" brushRef="#br0" timeOffset="4470.937">2509 274 10250 0 0,'0'0'1754'0'0,"0"0"-391"0"0,0 0-118 0 0,0 0 80 0 0,0 0-45 0 0,0 0-149 0 0,0 0-188 0 0,0 0-194 0 0,0 0-169 0 0,0 0-141 0 0,0 0-108 0 0,0 0-90 0 0,-32 26-78 0 0,-99 79-60 0 0,86-59 25 0 0,44-44-130 0 0,0-1 1 0 0,0 1-1 0 0,0 0 1 0 0,0-1-1 0 0,0 1 1 0 0,0 0-1 0 0,0 0 0 0 0,1 0 1 0 0,-1-1-1 0 0,1 1 1 0 0,-1 0-1 0 0,1 0 1 0 0,0 0-1 0 0,0 0 1 0 0,0 0-1 0 0,0 0 1 0 0,0 0-1 0 0,0 0 1 0 0,0 0-1 0 0,1 0 1 0 0,-1 0-1 0 0,1 0 0 0 0,-1 0 1 0 0,1-1-1 0 0,0 1 1 0 0,0 0-1 0 0,0 0 1 0 0,0-1-1 0 0,0 1 1 0 0,0 0-1 0 0,0-1 1 0 0,0 1-1 0 0,1-1 1 0 0,-1 0-1 0 0,1 1 1 0 0,-1-1-1 0 0,1 0 0 0 0,-1 0 1 0 0,1 0-1 0 0,0 0 1 0 0,-1 0-1 0 0,1 0 1 0 0,0 0-1 0 0,0-1 1 0 0,0 1-1 0 0,0-1 1 0 0,0 1 1 0 0,72 12-1 0 0,-62-12 1 0 0,-1 0-1 0 0,1 0 1 0 0,-1 1-1 0 0,1 1 1 0 0,-1 0-1 0 0,0 1 1 0 0,0 0-1 0 0,0 0 1 0 0,-1 1-1 0 0,1 1 1 0 0,-1-1-1 0 0,5 5 1 0 0,-11-3 33 0 0,1-1 1 0 0,-1 0-1 0 0,0 1 0 0 0,0 0 1 0 0,-1 0-1 0 0,0 0 0 0 0,0 0 1 0 0,-1 1-1 0 0,0-1 0 0 0,0 1 1 0 0,0 0-1 0 0,-1-1 0 0 0,-1 1 1 0 0,1 0-1 0 0,-1 0 0 0 0,0 0 1 0 0,-1-1-1 0 0,0 1 0 0 0,-1 1-33 0 0,1 0-65 0 0,-2-1-1 0 0,1 0 1 0 0,-1 0-1 0 0,-1 0 0 0 0,0-1 1 0 0,0 1-1 0 0,0-1 0 0 0,-1 0 1 0 0,0 0-1 0 0,0 0 1 0 0,0-1-1 0 0,-1 0 0 0 0,0 0 1 0 0,-1 0-1 0 0,1-1 0 0 0,-1 0 1 0 0,0 0-1 0 0,0 0 1 0 0,-6 2 65 0 0,-25-4-5734 0 0,16-6-5072 0 0,16 0 6013 0 0</inkml:trace>
  <inkml:trace contextRef="#ctx0" brushRef="#br0" timeOffset="4717.142">2395 363 11162 0 0,'0'0'2120'0'0,"0"0"-355"0"0,0 0-200 0 0,0 0-100 0 0,0 0-197 0 0,0 0-201 0 0,37-16-148 0 0,119-47-119 0 0,-46 28 334 0 0,74-5-1060 0 0,-105 35-9846 0 0,-67 5-1611 0 0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22.6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1802 1299 0 0 0,'0'0'1118'0'0,"0"0"386"0"0,0 0 164 0 0,0 0 70 0 0,0 0-76 0 0,0 0-214 0 0,0 0-230 0 0,0 0-190 0 0,0 0-143 0 0,0 0-65 0 0,0 0-95 0 0,0 0-112 0 0,0 0-73 0 0,-20 11-98 0 0,-64 38-74 0 0,30 1 240 0 0,45-34-465 0 0,3-7-36 0 0,0 1 0 0 0,1 0 0 0 0,0 1 0 0 0,0-1 1 0 0,1 1-1 0 0,1 0 0 0 0,0 0 0 0 0,0 1 1 0 0,1-1-1 0 0,0 0 0 0 0,1 1 0 0 0,1 0 0 0 0,0-1 1 0 0,0 1-1 0 0,1 3-107 0 0,1-10 61 0 0,0-1 1 0 0,-1 0-1 0 0,2 0 0 0 0,-1 0 1 0 0,0 0-1 0 0,1-1 1 0 0,-1 1-1 0 0,1 0 0 0 0,0-1 1 0 0,1 0-1 0 0,-1 0 1 0 0,0 0-1 0 0,1 0 0 0 0,0 0 1 0 0,-1-1-1 0 0,1 0 0 0 0,0 0 1 0 0,0 0-1 0 0,1 0 1 0 0,-1 0-1 0 0,0-1 0 0 0,0 0 1 0 0,1 0-1 0 0,-1 0 1 0 0,1 0-1 0 0,-1-1 0 0 0,1 0 1 0 0,-1 0-1 0 0,1 0 1 0 0,-1 0-1 0 0,1-1-61 0 0,13-2 234 0 0,-1 0 1 0 0,1-2 0 0 0,-1 0-1 0 0,0-1 1 0 0,-1 0-1 0 0,0-2 1 0 0,0 0-1 0 0,0-1 1 0 0,-1 0-1 0 0,0-1 1 0 0,-1-1-1 0 0,0 0 1 0 0,-1-1-1 0 0,6-8-234 0 0,13-5 128 0 0,-1-2-1 0 0,-1-1 1 0 0,-2-1-1 0 0,-1-2 0 0 0,-1-1 1 0 0,-2 0-1 0 0,-1-2 1 0 0,-1-1-1 0 0,10-26-127 0 0,-25 40-48 0 0,0 1-1 0 0,-2-2 1 0 0,-1 1-1 0 0,0 0 1 0 0,-2-1-1 0 0,0 0 1 0 0,-1 0-1 0 0,-2 1 1 0 0,0-1-1 0 0,-1 0 1 0 0,-1 1 0 0 0,-1-1-1 0 0,-1 1 1 0 0,-1 0-1 0 0,-1 0 1 0 0,-1 1-1 0 0,-1 0 1 0 0,0 0-1 0 0,-1 1 1 0 0,-2 1-1 0 0,0-1 1 0 0,0 2-1 0 0,-5-4 49 0 0,13 16-11 0 0,0-1 0 0 0,-1 1-1 0 0,1 0 1 0 0,-1 0 0 0 0,0 1 0 0 0,-1-1-1 0 0,1 1 1 0 0,-1 0 0 0 0,0 1-1 0 0,0-1 1 0 0,0 1 0 0 0,-1 0 0 0 0,1 1-1 0 0,0-1 1 0 0,-1 1 0 0 0,0 1-1 0 0,0-1 1 0 0,1 1 0 0 0,-1 0 0 0 0,0 1-1 0 0,0 0 1 0 0,0 0 0 0 0,0 0-1 0 0,0 1 1 0 0,0 0 0 0 0,1 0 0 0 0,-1 1-1 0 0,0 0 1 0 0,1 0 0 0 0,-1 0-1 0 0,1 1 1 0 0,0 0 0 0 0,-1 1 0 0 0,2-1-1 0 0,-1 1 1 0 0,0 0 0 0 0,1 0 0 0 0,-1 1-1 0 0,-3 4 12 0 0,0 8 21 0 0,0 0 0 0 0,1 0 0 0 0,1 1-1 0 0,1 1 1 0 0,0-1 0 0 0,2 1 0 0 0,0 0 0 0 0,1 0-1 0 0,0 0 1 0 0,2 0 0 0 0,0 0 0 0 0,2 0 0 0 0,0 1-1 0 0,1-1 1 0 0,1 3-21 0 0,2 3 82 0 0,1 0 0 0 0,1 0 0 0 0,1-1-1 0 0,1-1 1 0 0,1 1 0 0 0,1-1 0 0 0,2-1 0 0 0,0 0-1 0 0,1-1 1 0 0,1 0 0 0 0,0-2 0 0 0,2 1 0 0 0,0-2-1 0 0,2 0 1 0 0,8 5-82 0 0,67 44 314 0 0,-24-46-1728 0 0,-55-23-3250 0 0,-1-1-4000 0 0,-9 2-1361 0 0</inkml:trace>
  <inkml:trace contextRef="#ctx0" brushRef="#br0" timeOffset="428.614">2762 978 464 0 0,'0'0'1848'0'0,"0"0"-159"0"0,0 0-34 0 0,0 0 47 0 0,0 0 78 0 0,0 0-17 0 0,0 0-47 0 0,0 0-130 0 0,0 0-287 0 0,0 0-287 0 0,0 0-282 0 0,0 0-229 0 0,0 0-125 0 0,-31 22-62 0 0,-96 72-22 0 0,124-92-270 0 0,-1 0 0 0 0,1 0 0 0 0,-1 1 1 0 0,1-1-1 0 0,0 1 0 0 0,0 0 0 0 0,0 0 0 0 0,0 0 1 0 0,1 1-1 0 0,-1-1 0 0 0,1 1 0 0 0,0-1 0 0 0,0 1 1 0 0,0 0-1 0 0,0-1 0 0 0,1 1 0 0 0,-1 0 0 0 0,1 0 1 0 0,0 1-23 0 0,-2 9 98 0 0,-2 2-21 0 0,2 0 0 0 0,0 0 1 0 0,0 0-1 0 0,1 1 0 0 0,1-1 0 0 0,1 1 1 0 0,1-1-1 0 0,0 1 0 0 0,1-1 0 0 0,0 0 1 0 0,2 1-1 0 0,3 10-77 0 0,-5-20 73 0 0,0 0 0 0 0,1 0 0 0 0,0 0-1 0 0,0 0 1 0 0,0-1 0 0 0,1 0 0 0 0,0 1 0 0 0,0-1 0 0 0,1-1 0 0 0,-1 1 0 0 0,1-1-1 0 0,1 0 1 0 0,-1 0 0 0 0,1 0 0 0 0,-1-1 0 0 0,1 1 0 0 0,1-2 0 0 0,-1 1 0 0 0,0-1-1 0 0,1 0 1 0 0,0 0 0 0 0,0 0 0 0 0,0-1 0 0 0,0 0 0 0 0,0-1 0 0 0,0 1 0 0 0,0-2 0 0 0,1 1-1 0 0,3-1-72 0 0,-3 1 149 0 0,0-1 0 0 0,-1 0-1 0 0,1-1 1 0 0,0 1 0 0 0,-1-1-1 0 0,1-1 1 0 0,-1 0 0 0 0,0 0-1 0 0,1 0 1 0 0,-1-1 0 0 0,0 0-1 0 0,0 0 1 0 0,0-1-149 0 0,13-9 128 0 0,-1 0 0 0 0,-1-1 0 0 0,0-1 0 0 0,-1 0 0 0 0,-1-1 0 0 0,0-1 0 0 0,-2-1 0 0 0,0 0 0 0 0,0-1 0 0 0,-2 0 0 0 0,0-1 0 0 0,-2-1 0 0 0,0 1 0 0 0,-1-2 0 0 0,5-17-128 0 0,-12 30-22 0 0,-1-1 0 0 0,0 0-1 0 0,0 0 1 0 0,-1 1 0 0 0,-1-1-1 0 0,1 0 1 0 0,-2 0 0 0 0,1 1-1 0 0,-1-1 1 0 0,-1 1 0 0 0,1-1-1 0 0,-2 1 1 0 0,1 0 0 0 0,-2-1 22 0 0,1 1-126 0 0,-1 1 1 0 0,0 0 0 0 0,0 0-1 0 0,-1 0 1 0 0,0 1 0 0 0,-1 0-1 0 0,0 0 1 0 0,0 1 0 0 0,0-1-1 0 0,-1 1 1 0 0,0 1 0 0 0,0 0-1 0 0,0 0 1 0 0,0 0 0 0 0,-1 1-1 0 0,0 1 1 0 0,0-1 0 0 0,0 1-1 0 0,0 1 1 0 0,-1 0 0 0 0,-6-1 125 0 0,3 2-511 0 0,0 0 1 0 0,0 1 0 0 0,0 0-1 0 0,-1 1 1 0 0,1 1-1 0 0,0 0 1 0 0,0 0 0 0 0,0 2-1 0 0,1 0 1 0 0,-1 0 0 0 0,-4 3 510 0 0,-77 43-10170 0 0,68-34 2758 0 0</inkml:trace>
  <inkml:trace contextRef="#ctx0" brushRef="#br0" timeOffset="697.699">2404 1310 968 0 0,'0'0'2747'0'0,"0"0"-67"0"0,0 0-98 0 0,0 0-177 0 0,0 0-333 0 0,0 0-373 0 0,0 0-238 0 0,32-22-171 0 0,98-65-135 0 0,-46 34 1392 0 0,-81 51-2482 0 0,2-1 0 0 0,-1 1 0 0 0,0 0 0 0 0,0 0-1 0 0,1 0 1 0 0,-1 1 0 0 0,1-1 0 0 0,-1 1 0 0 0,1 0 0 0 0,0 0 0 0 0,-1 1 0 0 0,1-1 0 0 0,0 1 0 0 0,0 0-1 0 0,-1 1 1 0 0,1-1 0 0 0,0 1 0 0 0,-1 0 0 0 0,1 0 0 0 0,0 0 0 0 0,-1 1 0 0 0,1-1 0 0 0,-1 1 0 0 0,0 0 0 0 0,0 0-1 0 0,0 1 1 0 0,0 0 0 0 0,0-1 0 0 0,0 1 0 0 0,3 3-65 0 0,2 8 24 0 0,2-2-1 0 0,-1 1 1 0 0,1-2-1 0 0,1 1 1 0 0,0-1-1 0 0,1-1 1 0 0,0 0 0 0 0,0-1-1 0 0,1-1 1 0 0,0 0-1 0 0,1-1 1 0 0,0 0-1 0 0,0-1 1 0 0,0-1-1 0 0,1 0 1 0 0,0-1 0 0 0,0-1-1 0 0,0 0 1 0 0,0-1-1 0 0,0-1 1 0 0,11-1-24 0 0,56-29-1016 0 0,-58 14-3486 0 0,-3-2-6004 0 0,-18 13 2482 0 0</inkml:trace>
  <inkml:trace contextRef="#ctx0" brushRef="#br0" timeOffset="3532.648">470 537 0 0 0,'0'0'379'0'0,"0"0"848"0"0,0 0 360 0 0,0 0 42 0 0,0 0-118 0 0,0 0-137 0 0,0 0-170 0 0,0 0-150 0 0,0 0-98 0 0,-12-12-85 0 0,-36-35-32 0 0,10 34 1514 0 0,30 15-1968 0 0,1 0-309 0 0,0 1-1 0 0,1 0 1 0 0,-1 1 0 0 0,0-1 0 0 0,1 2 0 0 0,0-1 0 0 0,0 0 0 0 0,0 1 0 0 0,1 0 0 0 0,0 1-1 0 0,-1-1 1 0 0,2 1 0 0 0,-1 0 0 0 0,1 0 0 0 0,0 0 0 0 0,0 1 0 0 0,1 0 0 0 0,-1-1 0 0 0,2 1 0 0 0,-1 0-1 0 0,1 0 1 0 0,-1 4-76 0 0,-6 18 114 0 0,1 0-1 0 0,2 1 1 0 0,0 0-1 0 0,2 1 1 0 0,2-1-1 0 0,0 0 0 0 0,2 1 1 0 0,2-1-1 0 0,1 1 1 0 0,1-1-1 0 0,1 0 1 0 0,2 0-1 0 0,1-1 1 0 0,6 16-114 0 0,93 252 800 0 0,30 107 17 0 0,-127-362-595 0 0,-3 1-1 0 0,-1-1 0 0 0,-1 1 1 0 0,-3 0-1 0 0,-2 18-221 0 0,-2-44 62 0 0,-1 0 0 0 0,-1 0 0 0 0,-1 0 0 0 0,0-1 0 0 0,-1 1-1 0 0,0-1 1 0 0,-2-1 0 0 0,0 1 0 0 0,0-1 0 0 0,-2-1 0 0 0,0 0 0 0 0,0 0 0 0 0,-1-1-1 0 0,-1 0 1 0 0,0-1 0 0 0,-1 0 0 0 0,0-1 0 0 0,-1 0 0 0 0,0-1 0 0 0,-1-1 0 0 0,0 0-1 0 0,0-1 1 0 0,-1-1 0 0 0,0-1 0 0 0,0 0 0 0 0,-1 0 0 0 0,1-2 0 0 0,-14 2-62 0 0,21-5-98 0 0,-1 0 1 0 0,0 0-1 0 0,0-1 1 0 0,0 0-1 0 0,0-1 1 0 0,0 0-1 0 0,0-1 1 0 0,1 0-1 0 0,-1 0 0 0 0,1-1 1 0 0,-1 0-1 0 0,1-1 1 0 0,-5-2 97 0 0,-21-24-4436 0 0,11-13-5602 0 0,21 28 2696 0 0</inkml:trace>
  <inkml:trace contextRef="#ctx0" brushRef="#br0" timeOffset="20557.645">698 2326 0 0 0,'0'0'160'0'0,"-6"-1"137"0"0,-18-1 60 0 0,-3 34 1292 0 0,21-21-1218 0 0,0-1-1 0 0,1 1 0 0 0,0 0 1 0 0,1 0-1 0 0,1 0 1 0 0,0 1-1 0 0,0 0 0 0 0,1-1 1 0 0,0 1-1 0 0,1 0 1 0 0,1 4-431 0 0,13 125 2335 0 0,-12-137-2204 0 0,1 1 0 0 0,-1 0 0 0 0,1-1 0 0 0,0 0 0 0 0,0 1 0 0 0,1-1 0 0 0,-1 0 0 0 0,1 0 0 0 0,0 0 0 0 0,0-1 0 0 0,1 1 0 0 0,-1-1 0 0 0,1 0 0 0 0,-1 0 0 0 0,1 0 0 0 0,0 0 0 0 0,0 0 0 0 0,0-1 0 0 0,1 0 0 0 0,-1 0 0 0 0,1 0 0 0 0,-1 0 0 0 0,1-1 0 0 0,-1 0 0 0 0,1 0 0 0 0,0 0 0 0 0,0 0 1 0 0,1-1-133 0 0,16-1 355 0 0,0-2 0 0 0,0-1 0 0 0,0-1 0 0 0,0 0 0 0 0,0-2 0 0 0,-1 0 0 0 0,0-2 0 0 0,-1 0-1 0 0,0-1 1 0 0,0-1 0 0 0,-1-1 0 0 0,-1-1 0 0 0,0 0 0 0 0,-1-2 0 0 0,0 0 0 0 0,-1 0-1 0 0,13-18-353 0 0,-20 26 75 0 0,-1-1-1 0 0,0-1 1 0 0,0 0-1 0 0,-1 0 1 0 0,0 0-1 0 0,0 0 1 0 0,-1-1-1 0 0,0-1 1 0 0,-1 1-1 0 0,0-1 1 0 0,-1 1-1 0 0,0-1 1 0 0,-1 0-1 0 0,0-1 1 0 0,-1 1-1 0 0,0-1 1 0 0,-1 1-1 0 0,0-1 1 0 0,-1 1-1 0 0,0-6-74 0 0,-4 10-74 0 0,0 0 0 0 0,-1 0 0 0 0,0 0 0 0 0,0 1 0 0 0,0 0 0 0 0,-1 0 0 0 0,0 1 0 0 0,0-1 1 0 0,0 1-1 0 0,-1 0 0 0 0,1 1 0 0 0,-1 0 0 0 0,0 0 0 0 0,-1 0 0 0 0,1 1 0 0 0,-1 0 0 0 0,1 0 0 0 0,-1 1 0 0 0,0 0 0 0 0,0 1 0 0 0,0-1 0 0 0,-1 1 74 0 0,-16-4-694 0 0,-1 1 0 0 0,0 1 1 0 0,0 2-1 0 0,0 0 0 0 0,0 2 0 0 0,-1 0 0 0 0,1 2 1 0 0,1 1-1 0 0,-1 1 0 0 0,-3 2 694 0 0,3 0-1836 0 0,1 2 0 0 0,0 1 0 0 0,0 1 1 0 0,1 0-1 0 0,0 2 0 0 0,-2 3 1836 0 0,4-1-1127 0 0</inkml:trace>
  <inkml:trace contextRef="#ctx0" brushRef="#br0" timeOffset="21006.646">505 2632 0 0 0,'0'0'764'0'0,"0"0"571"0"0,0 0 211 0 0,0 0 138 0 0,0 0 79 0 0,0 0-62 0 0,0 0-148 0 0,0 0-192 0 0,0 0-231 0 0,0 0-212 0 0,0 0-149 0 0,0 0-92 0 0,0 0-65 0 0,24-26-39 0 0,74-76-22 0 0,-34 58 490 0 0,-51 42-840 0 0,-11 1-169 0 0,0 1 1 0 0,0-1 0 0 0,0 0-1 0 0,1 0 1 0 0,-1 1 0 0 0,0-1-1 0 0,0 1 1 0 0,1 0 0 0 0,-1-1 0 0 0,0 1-1 0 0,0 0 1 0 0,1 0 0 0 0,-1 1-1 0 0,0-1 1 0 0,1 0 0 0 0,-1 1 0 0 0,0 0-1 0 0,0-1 1 0 0,0 1 0 0 0,0 0-1 0 0,0 0 1 0 0,0 0 0 0 0,0 0-1 0 0,0 0 1 0 0,0 1 0 0 0,0-1 0 0 0,0 1-1 0 0,-1-1 1 0 0,1 1 0 0 0,0 0-1 0 0,-1-1 1 0 0,0 1 0 0 0,1 0 0 0 0,-1 0-1 0 0,0 0 1 0 0,0 0 0 0 0,0 0-1 0 0,0 0 1 0 0,0 0 0 0 0,0 2-33 0 0,11 36 601 0 0,-11-34-544 0 0,0 0 1 0 0,0 0-1 0 0,1 0 0 0 0,0 0 1 0 0,0 0-1 0 0,0 0 0 0 0,1-1 0 0 0,-1 1 1 0 0,1-1-1 0 0,1 0 0 0 0,-1 0 1 0 0,1 0-1 0 0,0 0 0 0 0,0-1 1 0 0,0 1-1 0 0,1-1 0 0 0,-1 0 0 0 0,1-1 1 0 0,0 1-1 0 0,0-1 0 0 0,0 0 1 0 0,1 0-1 0 0,1 1-57 0 0,2-2 85 0 0,0-1 0 0 0,0 0 0 0 0,0 0 0 0 0,0-1 0 0 0,0 0 0 0 0,0 0 0 0 0,0-1 0 0 0,0 0 0 0 0,0-1 0 0 0,0 0 0 0 0,-1 0 0 0 0,1-1 0 0 0,0 0 0 0 0,-1 0 0 0 0,0-1 0 0 0,0-1 1 0 0,0 1-1 0 0,-1-1 0 0 0,1 0 0 0 0,-1-1 0 0 0,2-2-85 0 0,9-13-2310 0 0,-14 16-1838 0 0,-2 1-3389 0 0,-2 1-1660 0 0</inkml:trace>
  <inkml:trace contextRef="#ctx0" brushRef="#br0" timeOffset="21372.751">1327 2558 3625 0 0,'0'0'2667'0'0,"0"0"-1109"0"0,0 0-387 0 0,0 0 25 0 0,0 0 52 0 0,0 0-73 0 0,0 0-107 0 0,0 0-117 0 0,0 0-207 0 0,0 0-201 0 0,0 0-191 0 0,0 0-144 0 0,0 0-66 0 0,-24 28-25 0 0,-74 84 4 0 0,96-111-114 0 0,1-1 0 0 0,0 1 1 0 0,-1 0-1 0 0,1-1 0 0 0,0 1 0 0 0,-1 0 0 0 0,1 0 0 0 0,0-1 0 0 0,0 1 0 0 0,0 0 0 0 0,0 0 1 0 0,0 0-1 0 0,0 1 0 0 0,0-1 0 0 0,0 0 0 0 0,0 0 0 0 0,0 0 0 0 0,1 1 0 0 0,-1-1 0 0 0,0 0 0 0 0,1 1 1 0 0,-1-1-1 0 0,1 1 0 0 0,0-1 0 0 0,-1 0 0 0 0,1 1 0 0 0,0-1 0 0 0,0 1 0 0 0,0-1 0 0 0,0 1 1 0 0,0-1-1 0 0,0 1 0 0 0,1-1 0 0 0,-1 1 0 0 0,0-1 0 0 0,1 1 0 0 0,-1-1 0 0 0,1 0 0 0 0,0 1-7 0 0,2 1 75 0 0,3 2 90 0 0,0 0-1 0 0,0 0 1 0 0,1-1-1 0 0,0 0 0 0 0,0 0 1 0 0,0-1-1 0 0,0 0 1 0 0,1 0-1 0 0,-1-1 0 0 0,1 0 1 0 0,0 0-1 0 0,-1-1 0 0 0,1 0 1 0 0,0 0-1 0 0,0-1 1 0 0,0 0-1 0 0,0 0 0 0 0,0-1 1 0 0,0 0-1 0 0,-1 0 1 0 0,1-1-1 0 0,0 0 0 0 0,-1 0 1 0 0,1-1-1 0 0,-1 0 1 0 0,0 0-1 0 0,0-1 0 0 0,0 0 1 0 0,0 0-1 0 0,-1-1 1 0 0,0 1-1 0 0,0-2 0 0 0,0 1 1 0 0,0 0-1 0 0,-1-1 1 0 0,0 0-1 0 0,0-1-164 0 0,-2 4 37 0 0,-1-1 1 0 0,0 1-1 0 0,0-1 1 0 0,0 0-1 0 0,-1 1 0 0 0,1-1 1 0 0,-1 0-1 0 0,0 0 0 0 0,0 0 1 0 0,0 0-1 0 0,0 0 1 0 0,-1 0-1 0 0,0 0 0 0 0,0-1 1 0 0,0 1-1 0 0,0 0 1 0 0,-1 0-1 0 0,1 0 0 0 0,-1 0 1 0 0,0 0-1 0 0,0 0 0 0 0,-1 0 1 0 0,1 1-1 0 0,-1-1 1 0 0,0 0-1 0 0,0 1 0 0 0,0-1 1 0 0,0 1-1 0 0,-1-1 0 0 0,1 1 1 0 0,-2-1-38 0 0,-84-23-3735 0 0,56 27-566 0 0,3 2-3566 0 0,14 1-710 0 0</inkml:trace>
  <inkml:trace contextRef="#ctx0" brushRef="#br0" timeOffset="22704.76">873 128 0 0 0,'0'0'569'0'0,"0"0"501"0"0,0 0 165 0 0,0 0-55 0 0,0 0-77 0 0,0 0-123 0 0,0 0-158 0 0,-16 4-81 0 0,-49 13-31 0 0,62-16-624 0 0,1 1-1 0 0,-1-1 1 0 0,0 0 0 0 0,1 1 0 0 0,-1-1-1 0 0,1 1 1 0 0,0 0 0 0 0,-1 0 0 0 0,1 0-1 0 0,0 0 1 0 0,0 0 0 0 0,0 0 0 0 0,1 1 0 0 0,-1-1-1 0 0,0 0 1 0 0,1 1 0 0 0,0 0 0 0 0,-1-1-1 0 0,1 1 1 0 0,0 0 0 0 0,0 2-86 0 0,-4 8 407 0 0,-2 4 68 0 0,1 1-1 0 0,1 0 0 0 0,0 0 1 0 0,1 0-1 0 0,1 0 0 0 0,1 1 1 0 0,1 0-1 0 0,0-1 1 0 0,2 1-1 0 0,2 16-474 0 0,-3-28 123 0 0,2 0 0 0 0,-1 0 0 0 0,1 0 0 0 0,0 0 0 0 0,1 0 0 0 0,-1 0 0 0 0,2-1 1 0 0,-1 1-1 0 0,0-1 0 0 0,1 0 0 0 0,1 0 0 0 0,-1 0 0 0 0,1 0 0 0 0,-1-1 0 0 0,2 0 0 0 0,-1 0 0 0 0,1 0 0 0 0,-1-1 0 0 0,1 1 0 0 0,0-1 0 0 0,1-1 0 0 0,-1 1 1 0 0,1-1-1 0 0,-1 0 0 0 0,1-1 0 0 0,0 0 0 0 0,0 0 0 0 0,0 0 0 0 0,0-1 0 0 0,1 0 0 0 0,-1 0 0 0 0,0-1 0 0 0,0 0 0 0 0,1 0 0 0 0,-1-1 0 0 0,0 0 1 0 0,0 0-1 0 0,0 0 0 0 0,1-1 0 0 0,-2 0 0 0 0,1-1 0 0 0,0 0 0 0 0,0 0 0 0 0,-1 0 0 0 0,0-1 0 0 0,3-1-123 0 0,12-9 205 0 0,-1-1 1 0 0,0-1-1 0 0,-1 0 0 0 0,-1-2 1 0 0,0 0-1 0 0,-2-1 0 0 0,0 0 0 0 0,-1-2 1 0 0,-1 0-1 0 0,-1 0 0 0 0,0-1 1 0 0,-2-1-1 0 0,-1 0 0 0 0,1-5-205 0 0,-8 20-4 0 0,0 0-1 0 0,-1 0 1 0 0,0 0-1 0 0,0-1 1 0 0,-1 1-1 0 0,0-1 1 0 0,0 1-1 0 0,-1-1 1 0 0,0 1-1 0 0,-1-1 1 0 0,0 1 0 0 0,0-1-1 0 0,0 1 1 0 0,-1 0-1 0 0,-1 0 1 0 0,1-1-1 0 0,-2 1 1 0 0,1 1-1 0 0,-1-1 1 0 0,0 0-1 0 0,0 1 1 0 0,-1 0-1 0 0,-3-4 5 0 0,0 5-235 0 0,0 0 0 0 0,0 0-1 0 0,0 1 1 0 0,-1 0 0 0 0,0 1-1 0 0,0 0 1 0 0,0 0-1 0 0,0 1 1 0 0,0 0 0 0 0,-1 0-1 0 0,0 1 1 0 0,1 1 0 0 0,-1-1-1 0 0,-6 1 236 0 0,-85 20-5042 0 0,27 20-3811 0 0,52-24 2249 0 0</inkml:trace>
  <inkml:trace contextRef="#ctx0" brushRef="#br0" timeOffset="23121.583">716 338 0 0 0,'0'0'629'0'0,"0"0"869"0"0,0 0 269 0 0,0 0-16 0 0,0 0-104 0 0,0 0-134 0 0,0 0-142 0 0,0 0-50 0 0,0 0-57 0 0,0 0-86 0 0,2-3-74 0 0,121-97 4296 0 0,-24 45-3737 0 0,-96 56-1634 0 0,-1-1 0 0 0,1 1 0 0 0,0 0 0 0 0,-1-1 0 0 0,1 1 0 0 0,-1 1 0 0 0,1-1 0 0 0,-1 0-1 0 0,1 1 1 0 0,-1-1 0 0 0,0 1 0 0 0,0 0 0 0 0,0-1 0 0 0,0 1 0 0 0,0 0 0 0 0,0 1 0 0 0,0-1 0 0 0,-1 0 0 0 0,1 0 0 0 0,-1 1 0 0 0,1-1 0 0 0,-1 1-1 0 0,0-1 1 0 0,0 1 0 0 0,0-1 0 0 0,-1 1 0 0 0,1 1-29 0 0,11 18 258 0 0,-7-14-183 0 0,0 0-1 0 0,0-1 1 0 0,1 0-1 0 0,0 0 1 0 0,0 0-1 0 0,1-1 1 0 0,0 1 0 0 0,0-2-1 0 0,1 1 1 0 0,-1-1-1 0 0,1 0 1 0 0,0-1-1 0 0,5 2-74 0 0,-6-3 42 0 0,0 0-1 0 0,1 0 0 0 0,0-1 0 0 0,0-1 0 0 0,-1 1 0 0 0,1-1 0 0 0,0 0 0 0 0,0-1 0 0 0,0 0 0 0 0,0 0 0 0 0,0-1 1 0 0,0 0-1 0 0,0-1 0 0 0,0 1 0 0 0,-1-1 0 0 0,2-1-41 0 0,42-25-3655 0 0,-38 19 25 0 0,-3 4-2936 0 0,-5 1-4355 0 0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55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604 60 0 0 0,'0'0'818'0'0,"0"0"343"0"0,0 0 22 0 0,0 0-83 0 0,0 0-70 0 0,0 0-77 0 0,1-9-55 0 0,0-28 9 0 0,-8 24 3954 0 0,-21 32-3969 0 0,-146 176 626 0 0,144-166-1343 0 0,-1-1 0 0 0,0-1 0 0 0,-2-2 0 0 0,-1-2 0 0 0,-1 0 0 0 0,-1-3 0 0 0,-1-1 0 0 0,-4 0-175 0 0,39-18 92 0 0,-1 0 1 0 0,0 1 0 0 0,0-1-1 0 0,0 0 1 0 0,0-1-1 0 0,0 1 1 0 0,0 0-1 0 0,0-1 1 0 0,0 0-1 0 0,0 0 1 0 0,0 0-1 0 0,0 0 1 0 0,0 0-1 0 0,0 0 1 0 0,0-1-1 0 0,0 1 1 0 0,0-1 0 0 0,0 0-1 0 0,1 0 1 0 0,-1 0-1 0 0,0-1 1 0 0,0 1-1 0 0,1-1 1 0 0,-1 1-1 0 0,1-1 1 0 0,-1 0-1 0 0,1 0 1 0 0,0 0-1 0 0,-1 0 1 0 0,1 0 0 0 0,-1-2-93 0 0,3-11 38 0 0,0 1 1 0 0,1-1-1 0 0,1 0 1 0 0,0 0-1 0 0,1 1 1 0 0,1-1-1 0 0,0 1 1 0 0,1 0-1 0 0,0 0 1 0 0,1 0-1 0 0,1 1 1 0 0,0 0-1 0 0,1 0 1 0 0,0 0-1 0 0,4-3-38 0 0,1-6 64 0 0,42-70 208 0 0,-31 106-157 0 0,29 42 620 0 0,127 172 1585 0 0,-160-210-2139 0 0,2-2 1 0 0,0 0-1 0 0,1-2 1 0 0,0-1-1 0 0,1 0 0 0 0,16 5-181 0 0,-36-17-1243 0 0,16 8 3323 0 0,-15-7-6816 0 0,-3 0-6241 0 0,-2 1 1092 0 0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2:18.5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104 336 3961 0 0,'0'0'1087'0'0,"0"0"-294"0"0,0 0-49 0 0,0 0 138 0 0,0 0 214 0 0,0 0 136 0 0,0 0-23 0 0,0 0-130 0 0,0 0-182 0 0,0 0-174 0 0,0 0-126 0 0,18-4-82 0 0,124-21 927 0 0,-43 19 28 0 0,295-4-514 0 0,-252-1-3174 0 0,-119 5-3 0 0,-22 5-1999 0 0,-5 1-3588 0 0,0 0 5592 0 0</inkml:trace>
  <inkml:trace contextRef="#ctx0" brushRef="#br0" timeOffset="249.082">1 604 5737 0 0,'0'0'2223'0'0,"0"0"-953"0"0,0 0-545 0 0,0 0 5 0 0,0 0 257 0 0,0 0 252 0 0,0 0 114 0 0,0 0-46 0 0,0 0-157 0 0,31 4-261 0 0,105 10-200 0 0,3-23 542 0 0,-94 1-817 0 0,532-77 929 0 0,-513 77-5292 0 0,-59 6 1678 0 0,0 1-5236 0 0,-4 1-53 0 0</inkml:trace>
  <inkml:trace contextRef="#ctx0" brushRef="#br0" timeOffset="665.239">558 0 9570 0 0,'0'0'1506'0'0,"0"0"-111"0"0,0 0-111 0 0,0 0-53 0 0,0 0-11 0 0,0 0-22 0 0,0 0-166 0 0,0 0-239 0 0,0 0-282 0 0,0 0-307 0 0,0 0-206 0 0,0 0-58 0 0,0 0 32 0 0,-6 0 86 0 0,1 0-36 0 0,5 1-17 0 0,0-1 1 0 0,1 1-1 0 0,-1-1 0 0 0,0 0 1 0 0,0 1-1 0 0,0-1 0 0 0,0 1 0 0 0,0-1 1 0 0,1 0-1 0 0,-1 1 0 0 0,0-1 1 0 0,0 1-1 0 0,0-1 0 0 0,0 1 1 0 0,0-1-1 0 0,0 1 0 0 0,-1-1 1 0 0,1 0-1 0 0,0 1 0 0 0,0-1 0 0 0,0 1 1 0 0,0-1-1 0 0,0 1 0 0 0,-1-1 1 0 0,1 0-1 0 0,0 1 0 0 0,0-1 1 0 0,0 0-1 0 0,-1 1 0 0 0,1-1 0 0 0,0 0 1 0 0,-1 1-1 0 0,1-1 0 0 0,0 0 1 0 0,-1 1-1 0 0,1-1 0 0 0,0 0 1 0 0,-1 0-1 0 0,1 0 0 0 0,-1 1 0 0 0,1-1 1 0 0,-1 0-1 0 0,1 0 0 0 0,0 0 1 0 0,-1 0-1 0 0,1 0 0 0 0,-1 0 1 0 0,1 0-1 0 0,-1 0 0 0 0,1 0 1 0 0,0 0-1 0 0,-1 0 0 0 0,1 0 0 0 0,-1 0 1 0 0,1 0-1 0 0,-1 0-5 0 0,48 35 425 0 0,0-2 0 0 0,2-1 1 0 0,40 17-426 0 0,101 66 354 0 0,-181-109-345 0 0,0 0 1 0 0,0 1-1 0 0,-1 0 1 0 0,0 1-1 0 0,0-1 1 0 0,-1 1-1 0 0,0 1 1 0 0,0-1 0 0 0,-1 1-1 0 0,0 1 1 0 0,0-1-1 0 0,-1 1 1 0 0,0 0-1 0 0,-1 0 1 0 0,-1 0-1 0 0,1 1 1 0 0,-1-1-1 0 0,-1 1 1 0 0,1 4-10 0 0,-3-9 26 0 0,-1 1 0 0 0,1-1 0 0 0,-1 0 0 0 0,0 0 0 0 0,0 0 0 0 0,-1 0 0 0 0,0 0 0 0 0,0 0 0 0 0,0-1 0 0 0,-1 1 0 0 0,1-1 0 0 0,-2 1 0 0 0,1-1 0 0 0,0 0 0 0 0,-1 0 0 0 0,0 0 0 0 0,0-1 0 0 0,0 0 0 0 0,-1 1 0 0 0,0-1 0 0 0,0-1 0 0 0,-2 2-26 0 0,-63 44 166 0 0,-3-4-1 0 0,-1-3 0 0 0,-42 14-165 0 0,-18 12-200 0 0,2 3-2014 0 0,116-48-566 0 0,13-10-3535 0 0,3-5-4406 0 0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2:21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969 55 5633 0 0,'0'0'946'0'0,"0"0"-190"0"0,0 0-20 0 0,0 0 202 0 0,0 0 283 0 0,0 0 157 0 0,0 0-45 0 0,0 0-174 0 0,0 0-256 0 0,0 0-232 0 0,0 0-164 0 0,-11 30-126 0 0,-33 96-65 0 0,-25 9 494 0 0,37-91-655 0 0,-1-2 1 0 0,-3 0-1 0 0,-1-3 0 0 0,-1-1 1 0 0,-3-2-1 0 0,-1-1 0 0 0,-1-3 1 0 0,-2-1-1 0 0,-1-2 0 0 0,-1-2 1 0 0,-1-3-1 0 0,-25 8-155 0 0,56-24 115 0 0,-1 0 0 0 0,0-2 0 0 0,-1 0 0 0 0,1-1 0 0 0,-1-1 0 0 0,0 0 0 0 0,0-2 0 0 0,0 0 0 0 0,-1-1 0 0 0,1-1-1 0 0,-5-2-114 0 0,22 2 19 0 0,-1-1-1 0 0,0 0 0 0 0,0 0 0 0 0,0 0 0 0 0,1 0 1 0 0,-1 0-1 0 0,1-1 0 0 0,-1 1 0 0 0,1-1 0 0 0,-1 0 1 0 0,1 1-1 0 0,0-1 0 0 0,0 0 0 0 0,0-1 0 0 0,0 1 0 0 0,0 0 1 0 0,0 0-1 0 0,1-1 0 0 0,-1 1 0 0 0,1-1 0 0 0,-1 0 1 0 0,1 1-1 0 0,0-1 0 0 0,0 0 0 0 0,0 0 0 0 0,1 1 1 0 0,-1-1-1 0 0,1 0 0 0 0,0 0 0 0 0,-1-1-18 0 0,9-89-96 0 0,4 63 125 0 0,1 1 1 0 0,1 1 0 0 0,2 0-1 0 0,0 1 1 0 0,2 1-1 0 0,8-7-29 0 0,-11 12 51 0 0,1 1 0 0 0,0 1-1 0 0,2 0 1 0 0,0 1 0 0 0,1 1-1 0 0,1 1 1 0 0,1 1 0 0 0,0 1-1 0 0,1 0-50 0 0,-14 10 42 0 0,-1 0-1 0 0,1 0 0 0 0,0 1 0 0 0,0 0 0 0 0,0 1 1 0 0,0 0-1 0 0,1 0 0 0 0,-1 1 0 0 0,1 0 0 0 0,-1 0 1 0 0,1 1-1 0 0,-1 0 0 0 0,1 0 0 0 0,-1 1 0 0 0,0 0 1 0 0,1 1-1 0 0,-1 0 0 0 0,0 0 0 0 0,2 1-41 0 0,18 14 175 0 0,-1 2 0 0 0,0 0 0 0 0,-2 2 0 0 0,0 1 0 0 0,16 19-175 0 0,92 74 887 0 0,-86-87-710 0 0,1-2 1 0 0,0-3-1 0 0,2-1 0 0 0,23 5-177 0 0,-54-21-123 0 0,14 6 54 0 0,-17-2-3717 0 0,-15-9 3303 0 0,0-1-5840 0 0,0 0 1303 0 0,-1 0-4329 0 0</inkml:trace>
  <inkml:trace contextRef="#ctx0" brushRef="#br0" timeOffset="1634.069">1806 147 3737 0 0,'0'0'1782'0'0,"0"0"-301"0"0,0 0-201 0 0,0 0-31 0 0,0 0 26 0 0,0 0 0 0 0,0 0-76 0 0,0 0-158 0 0,0 0-175 0 0,0 0-200 0 0,0 0-180 0 0,0 0-118 0 0,-27 25-65 0 0,-88 79-31 0 0,22-15 503 0 0,-25 25 362 0 0,115-112-1116 0 0,0 1 1 0 0,0-1-1 0 0,0 1 0 0 0,1 0 0 0 0,-1 0 0 0 0,1 0 1 0 0,0 1-1 0 0,-1-1 0 0 0,1 1 0 0 0,1-1 1 0 0,-1 1-1 0 0,0-1 0 0 0,1 1 0 0 0,0 0 1 0 0,0 0-1 0 0,0 0 0 0 0,0 0 0 0 0,1 0 0 0 0,0 0 1 0 0,0 0-1 0 0,0-1 0 0 0,0 1 0 0 0,0 0 1 0 0,1 4-22 0 0,2-5 6 0 0,0 0 1 0 0,0 0 0 0 0,0 0 0 0 0,0 0 0 0 0,0 0 0 0 0,0-1 0 0 0,1 1 0 0 0,-1-1 0 0 0,1 0 0 0 0,0 0 0 0 0,0 0 0 0 0,0-1 0 0 0,0 1-1 0 0,0-1 1 0 0,0 0 0 0 0,2 0-7 0 0,14 6 96 0 0,17 7-38 0 0,-1-2-1 0 0,2-2 0 0 0,-1-1 1 0 0,1-2-1 0 0,0-1 0 0 0,11-2-57 0 0,119 1 474 0 0,-166-5-430 0 0,0 0 1 0 0,-1 0-1 0 0,1 0 1 0 0,-1 0-1 0 0,1 0 0 0 0,0 0 1 0 0,-1 0-1 0 0,1 0 1 0 0,-1-1-1 0 0,1 1 1 0 0,-1 0-1 0 0,1-1 1 0 0,-1 0-1 0 0,1 1 1 0 0,-1-1-1 0 0,1 0 0 0 0,-1 0 1 0 0,0 0-1 0 0,0 0 1 0 0,1 0-1 0 0,-1 0 1 0 0,0 0-1 0 0,0 0 1 0 0,0 0-1 0 0,0 0 0 0 0,0-1 1 0 0,0 1-1 0 0,0 0 1 0 0,-1-1-1 0 0,1 1 1 0 0,0-1-1 0 0,-1 1 1 0 0,1-1-1 0 0,-1 1 1 0 0,1-1-1 0 0,-1 1 0 0 0,0-1 1 0 0,0 0-1 0 0,0 1 1 0 0,0-1-1 0 0,0 1 1 0 0,0-1-1 0 0,0 0 1 0 0,-1-1-45 0 0,-33-67 1158 0 0,-8 31-950 0 0,-1 2 0 0 0,-1 1 0 0 0,-2 2 0 0 0,-3 2-208 0 0,-86-66-452 0 0,129 94 166 0 0,-8-8-161 0 0,10 3-2712 0 0,29 2-7571 0 0,-17 6 1132 0 0</inkml:trace>
  <inkml:trace contextRef="#ctx0" brushRef="#br0" timeOffset="2061.416">2375 176 11755 0 0,'0'0'1540'0'0,"0"0"-451"0"0,0 0-302 0 0,0 0-52 0 0,0 0-11 0 0,0 0-41 0 0,0 0-104 0 0,0 0-131 0 0,0 0-111 0 0,0 0-121 0 0,0 0-89 0 0,0 0-51 0 0,-27 34-28 0 0,-82 106-23 0 0,106-138-23 0 0,0 1-1 0 0,1-1 0 0 0,-1 1 0 0 0,1 0 0 0 0,0 0 0 0 0,0 0 0 0 0,0 0 0 0 0,0 0 0 0 0,1 0 0 0 0,-1 1 0 0 0,1-1 0 0 0,0 0 0 0 0,0 1 0 0 0,0-1 1 0 0,0 1-1 0 0,1 0 0 0 0,-1-1 0 0 0,1 1 0 0 0,0-1 0 0 0,0 1 0 0 0,0 0 0 0 0,1 0-1 0 0,1 9 8 0 0,-1-3 60 0 0,1 0 0 0 0,0 0 0 0 0,1 1 0 0 0,0-2 0 0 0,0 1 0 0 0,1 0 0 0 0,1-1 0 0 0,-1 1 0 0 0,2-1 0 0 0,-1 0 0 0 0,1-1 0 0 0,0 0 0 0 0,1 0 0 0 0,0 0-1 0 0,0 0 1 0 0,1-1 0 0 0,0-1 0 0 0,0 1 0 0 0,1-1 0 0 0,0-1 0 0 0,0 1 0 0 0,0-2 0 0 0,0 1 0 0 0,1-1 0 0 0,0 0 0 0 0,0-1 0 0 0,0-1 0 0 0,0 1 0 0 0,0-1-1 0 0,0-1 1 0 0,1 0 0 0 0,-1-1 0 0 0,9 0-68 0 0,91-15 1606 0 0,-84 3-1367 0 0,0-2-1 0 0,-1-2 1 0 0,0 0 0 0 0,-1-1 0 0 0,-1-2-1 0 0,0 0 1 0 0,-2-1 0 0 0,0-1-1 0 0,-2-1 1 0 0,0-1 0 0 0,-2-1 0 0 0,0-1-1 0 0,-2 0 1 0 0,3-7-239 0 0,-13 25-20 0 0,0-1-1 0 0,-1 0 1 0 0,0 0-1 0 0,0 0 1 0 0,-1 0 0 0 0,0 0-1 0 0,0-1 1 0 0,-1 1-1 0 0,-1-1 1 0 0,1 0 0 0 0,-1 0-1 0 0,0 1 1 0 0,-1-1-1 0 0,0 0 1 0 0,-1 0 0 0 0,0 0-1 0 0,0 0 1 0 0,-1 1-1 0 0,0-1 1 0 0,0 1 0 0 0,-1-1-1 0 0,0 1 1 0 0,-1 0-1 0 0,0 0 1 0 0,0 0 0 0 0,0 0-1 0 0,-1 1 1 0 0,0 0-1 0 0,-1 0 1 0 0,0 0 0 0 0,0 1-1 0 0,0 0 1 0 0,-1 0 0 0 0,-2-2 19 0 0,-1 1-279 0 0,0 1-1 0 0,-1 0 1 0 0,0 1-1 0 0,1 0 0 0 0,-2 1 1 0 0,1 0-1 0 0,0 0 0 0 0,-1 1 1 0 0,0 1-1 0 0,1 0 1 0 0,-1 1-1 0 0,0 0 0 0 0,0 1 1 0 0,-5 0 280 0 0,-101 28-7413 0 0,81-11 1427 0 0,9-5-2384 0 0</inkml:trace>
  <inkml:trace contextRef="#ctx0" brushRef="#br0" timeOffset="2362.044">2204 419 8082 0 0,'0'0'2156'0'0,"0"0"-181"0"0,0 0-96 0 0,0 0-156 0 0,0 0-169 0 0,0 0-163 0 0,36-22-165 0 0,112-72-168 0 0,-62 48 491 0 0,-76 41-1329 0 0,-4 1-117 0 0,0 1 1 0 0,1 0 0 0 0,-1 0 0 0 0,0 1-1 0 0,1-1 1 0 0,-1 2 0 0 0,1-1 0 0 0,0 1-1 0 0,0 0 1 0 0,-1 0 0 0 0,1 0 0 0 0,0 1-1 0 0,0 1 1 0 0,3-1-104 0 0,26 40 251 0 0,-31-33-232 0 0,-1-1 6 0 0,-1 0-1 0 0,1-1 0 0 0,0 1 0 0 0,1-1 0 0 0,-1 0 1 0 0,1 0-1 0 0,0-1 0 0 0,0 1 0 0 0,0-1 0 0 0,1 0 0 0 0,0-1 1 0 0,-1 1-1 0 0,1-1 0 0 0,0 0 0 0 0,1-1 0 0 0,-1 1 0 0 0,0-1 1 0 0,4 0-25 0 0,148 1-218 0 0,-119-4-4554 0 0,0 0-5232 0 0,-29 1 27 0 0</inkml:trace>
  <inkml:trace contextRef="#ctx0" brushRef="#br0" timeOffset="2828.036">3367 342 4033 0 0,'0'0'3085'0'0,"0"0"-1149"0"0,0 0-449 0 0,0 0-29 0 0,0 0 9 0 0,0 0-50 0 0,0 0-99 0 0,0 0-147 0 0,0 0-148 0 0,0 0-139 0 0,0 0-92 0 0,0 0-72 0 0,0 0-40 0 0,25-2-34 0 0,159-15 990 0 0,232-52-250 0 0,-363 59-2337 0 0,-46 9-4396 0 0,-3 0-5254 0 0,-8 1 2361 0 0</inkml:trace>
  <inkml:trace contextRef="#ctx0" brushRef="#br0" timeOffset="3078.049">3419 563 12123 0 0,'0'0'2241'0'0,"0"0"-1128"0"0,0 0-288 0 0,0 0 221 0 0,0 0 166 0 0,0 0-40 0 0,0 0-140 0 0,0 0-183 0 0,31 0-187 0 0,99 2-156 0 0,141-26 391 0 0,-141 13-2130 0 0,-46 4-7266 0 0,-64 6-2638 0 0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2:25.3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395 137 4129 0 0,'0'0'1896'0'0,"0"0"-149"0"0,0 0-138 0 0,0 0-121 0 0,0 0-74 0 0,0 0-38 0 0,0 0-137 0 0,0 0-227 0 0,0 0-236 0 0,0 0-244 0 0,0 0-145 0 0,0 0-12 0 0,0 0 44 0 0,-1 7 49 0 0,0 353 1111 0 0,11-289-5477 0 0,-6-53-1113 0 0,0 0-3851 0 0,-4-13 6187 0 0</inkml:trace>
  <inkml:trace contextRef="#ctx0" brushRef="#br0" timeOffset="250.654">1 792 8426 0 0,'0'0'708'0'0,"0"0"-76"0"0,0 0 174 0 0,0 0 275 0 0,0 0 73 0 0,0 0-138 0 0,0 0-204 0 0,35-5-185 0 0,113-19-131 0 0,70-17 722 0 0,-23 12-1108 0 0,-110 25-4821 0 0,-77 8-2888 0 0,-7 0 2823 0 0</inkml:trace>
  <inkml:trace contextRef="#ctx0" brushRef="#br0" timeOffset="600.671">34 976 4369 0 0,'0'0'995'0'0,"0"0"85"0"0,0 0 208 0 0,0 0 145 0 0,0 0-21 0 0,0 0-146 0 0,32-8-216 0 0,104-24-173 0 0,16 16 1427 0 0,-112 17-1885 0 0,-34-1-377 0 0,-5 0-14 0 0,-1-1 1 0 0,1 1-1 0 0,0 0 0 0 0,0 0 1 0 0,0-1-1 0 0,0 1 1 0 0,0 0-1 0 0,0 0 0 0 0,0 0 1 0 0,0 0-1 0 0,-1 0 0 0 0,1 0 1 0 0,0 0-1 0 0,0 0 0 0 0,0 1 1 0 0,0-1-1 0 0,0 0 1 0 0,0 1-1 0 0,0-1 0 0 0,-1 0 1 0 0,1 1-1 0 0,0-1 0 0 0,0 1 1 0 0,0-1-1 0 0,-1 1 1 0 0,1-1-1 0 0,0 1 0 0 0,-1 0 1 0 0,1-1-1 0 0,0 1 0 0 0,-1 0 1 0 0,1 0-1 0 0,-1-1 0 0 0,1 1 1 0 0,-1 0-1 0 0,0 0 1 0 0,1 0-1 0 0,-1 0 0 0 0,0 0 1 0 0,1-1-1 0 0,-1 1 0 0 0,0 0 1 0 0,0 0-1 0 0,0 0 1 0 0,0 0-1 0 0,0 0 0 0 0,0 0 1 0 0,0 0-1 0 0,0 0 0 0 0,0 0 1 0 0,-1 0-1 0 0,1-1 0 0 0,0 2-27 0 0,-3 3 105 0 0,0 1 0 0 0,-1 0 1 0 0,1 0-1 0 0,-1-1 1 0 0,-1 0-1 0 0,1 0 0 0 0,-1 0 1 0 0,1-1-1 0 0,-1 1 1 0 0,-1-1-1 0 0,1 0 1 0 0,-1 0-1 0 0,-1 0-106 0 0,-4 4 68 0 0,-22 16 71 0 0,22-17-64 0 0,-1 0 0 0 0,1 1 0 0 0,1 0 0 0 0,-1 1 0 0 0,1 0 0 0 0,1 1 0 0 0,0 0 0 0 0,0 0 0 0 0,1 1 0 0 0,0 0 0 0 0,1 0 0 0 0,0 1 0 0 0,1 0 0 0 0,0 1-75 0 0,5-10 25 0 0,1 0 0 0 0,-1 0 0 0 0,1 0 0 0 0,-1 0 1 0 0,1 1-1 0 0,0-1 0 0 0,0 0 0 0 0,0 0 0 0 0,1 0 0 0 0,-1 0 0 0 0,1 0 0 0 0,0 0 0 0 0,0 0 0 0 0,0 0 1 0 0,0 0-1 0 0,0 0 0 0 0,0 0 0 0 0,1 0 0 0 0,0-1 0 0 0,-1 1 0 0 0,1-1 0 0 0,0 1 0 0 0,0-1 0 0 0,1 0 0 0 0,-1 1 1 0 0,0-1-1 0 0,1 0 0 0 0,-1-1 0 0 0,1 1 0 0 0,0 0 0 0 0,-1-1 0 0 0,1 1 0 0 0,0-1 0 0 0,0 0 0 0 0,0 0 1 0 0,0 0-26 0 0,7 2-97 0 0,0 0 1 0 0,0-1-1 0 0,0 0 1 0 0,0-1-1 0 0,0 0 1 0 0,0-1-1 0 0,0 0 1 0 0,1 0-1 0 0,-1-1 1 0 0,9-2 96 0 0,29-15-4479 0 0,-29 9-1801 0 0,-7 5-3579 0 0</inkml:trace>
  <inkml:trace contextRef="#ctx0" brushRef="#br0" timeOffset="1506.006">785 1105 2361 0 0,'0'0'2533'0'0,"0"0"-1027"0"0,0 0-320 0 0,0 0 125 0 0,0 0 128 0 0,0 0 26 0 0,0 0-89 0 0,0 0-146 0 0,0 0-158 0 0,0 0-126 0 0,0 0-105 0 0,0 0-62 0 0,0 0-45 0 0,29-8-49 0 0,92-27-22 0 0,-40-10 597 0 0,-50 22-969 0 0,-1-1-1 0 0,-1-1 0 0 0,-1-1 1 0 0,-2-2-1 0 0,0-1 1 0 0,-2-1-1 0 0,-1-1 0 0 0,0-4-290 0 0,-19 28-2 0 0,0 0 0 0 0,0-1 0 0 0,-1 1 0 0 0,0-1 0 0 0,-1 0 0 0 0,0 0 0 0 0,0 0 0 0 0,-1 0-1 0 0,1-1 1 0 0,-2 1 0 0 0,1 0 0 0 0,-2-7 2 0 0,1 13-39 0 0,0 1-1 0 0,0 0 1 0 0,0-1-1 0 0,0 1 1 0 0,-1 0-1 0 0,1-1 1 0 0,-1 1-1 0 0,1 0 1 0 0,-1 0-1 0 0,1-1 1 0 0,-1 1-1 0 0,0 0 1 0 0,1 0-1 0 0,-1 0 1 0 0,0 0-1 0 0,0 0 1 0 0,0 0-1 0 0,0 0 1 0 0,0 0-1 0 0,0 0 1 0 0,0 0-1 0 0,0 1 1 0 0,0-1-1 0 0,-1 0 1 0 0,1 1-1 0 0,0-1 1 0 0,0 1-1 0 0,-1-1 1 0 0,1 1-1 0 0,0-1 1 0 0,-1 1-1 0 0,1 0 1 0 0,0 0-1 0 0,-1 0 1 0 0,1 0-1 0 0,0 0 1 0 0,-1 0-1 0 0,1 0 1 0 0,0 0-1 0 0,-1 1 1 0 0,0-1 39 0 0,-53 23-1924 0 0,45-14 1759 0 0,0 0 1 0 0,0 0-1 0 0,1 1 0 0 0,1 1 1 0 0,-1-1-1 0 0,2 1 1 0 0,0 1-1 0 0,0-1 1 0 0,1 1-1 0 0,0 0 1 0 0,1 1-1 0 0,0 0 1 0 0,1-1-1 0 0,1 1 0 0 0,0 1 1 0 0,1-1-1 0 0,0 0 1 0 0,1 1-1 0 0,0-1 1 0 0,1 1-1 0 0,2 9 165 0 0,-1-18 30 0 0,0 0-1 0 0,1-1 0 0 0,-1 1 1 0 0,1-1-1 0 0,1 1 0 0 0,-1-1 1 0 0,0 0-1 0 0,1 1 0 0 0,0-1 0 0 0,0-1 1 0 0,0 1-1 0 0,0 0 0 0 0,1-1 1 0 0,0 0-1 0 0,-1 1 0 0 0,1-2 1 0 0,0 1-1 0 0,1 0 0 0 0,-1-1 1 0 0,0 0-1 0 0,1 0 0 0 0,-1 0 1 0 0,1 0-1 0 0,0-1 0 0 0,2 1-29 0 0,126 11 1847 0 0,-129-13-1776 0 0,23-4 214 0 0,-1-1-1 0 0,1-1 0 0 0,-1-1 0 0 0,0-1 0 0 0,-1-1 1 0 0,0-2-1 0 0,0 0 0 0 0,-1-2 0 0 0,-1 0 0 0 0,0-2 0 0 0,20-17-284 0 0,-21 19 46 0 0,-1-1-1 0 0,-1-1 0 0 0,0-1 1 0 0,-1-1-1 0 0,0 0 1 0 0,-2-1-1 0 0,0-2 0 0 0,-1 1 1 0 0,-1-2-1 0 0,-1 0 0 0 0,-1-1 1 0 0,3-7-46 0 0,-15 27-25 0 0,0 1 1 0 0,1-1 0 0 0,-1 0 0 0 0,0 0 0 0 0,0 0 0 0 0,0 0 0 0 0,-1 1 0 0 0,1-1-1 0 0,0 0 1 0 0,-1-1 0 0 0,0 1 0 0 0,1 0 0 0 0,-1 0 0 0 0,0 0 0 0 0,0 0 0 0 0,0 0-1 0 0,0 0 1 0 0,0 0 0 0 0,0 0 0 0 0,-1 0 0 0 0,1 0 0 0 0,-1 0 0 0 0,0 0 0 0 0,1 0-1 0 0,-1 0 1 0 0,0 0 0 0 0,0 0 0 0 0,0 0 0 0 0,0 0 0 0 0,-1 1 0 0 0,1-1 0 0 0,0 1-1 0 0,-1-1 1 0 0,1 1 0 0 0,-1-1 0 0 0,0 1 0 0 0,1 0 0 0 0,-1-1 0 0 0,0 1 0 0 0,0 0-1 0 0,1 0 1 0 0,-1 1 0 0 0,0-1 0 0 0,-2 0 24 0 0,-2 1-100 0 0,-1 0 1 0 0,0 1-1 0 0,1 0 0 0 0,-1 1 0 0 0,0-1 1 0 0,1 1-1 0 0,0 1 0 0 0,-1-1 0 0 0,1 1 1 0 0,0 0-1 0 0,0 0 0 0 0,1 1 1 0 0,-1 0-1 0 0,1 0 0 0 0,0 0 0 0 0,0 0 1 0 0,0 1-1 0 0,-1 1 100 0 0,-4 2-90 0 0,0 1 0 0 0,1 0 0 0 0,-1 0 0 0 0,2 1-1 0 0,-1 0 1 0 0,1 0 0 0 0,1 1 0 0 0,0 0 0 0 0,0 1 0 0 0,2 0 0 0 0,-1 0 0 0 0,1 0-1 0 0,1 0 1 0 0,0 1 0 0 0,1 0 0 0 0,0 0 0 0 0,1 0 0 0 0,0 0 0 0 0,1 0 0 0 0,1 0 0 0 0,1 13 90 0 0,2-19 64 0 0,1 1 1 0 0,1-1 0 0 0,-1 0 0 0 0,1 0 0 0 0,0 0 0 0 0,1 0 0 0 0,0-1 0 0 0,0 0 0 0 0,0 0 0 0 0,1-1-1 0 0,-1 0 1 0 0,1 0 0 0 0,1 0 0 0 0,-1-1 0 0 0,1 0 0 0 0,-1-1 0 0 0,1 1 0 0 0,0-2 0 0 0,0 1 0 0 0,1-1 0 0 0,-1 0-1 0 0,0-1 1 0 0,1 1 0 0 0,-1-2 0 0 0,1 1 0 0 0,-1-1 0 0 0,8-2-65 0 0,2 3 197 0 0,0-2 1 0 0,0-1-1 0 0,0 0 0 0 0,0-1 1 0 0,0-1-1 0 0,-1-1 1 0 0,0 0-1 0 0,0-1 0 0 0,0-1 1 0 0,-1 0-1 0 0,0-2 0 0 0,0 0 1 0 0,-1 0-1 0 0,0-2 1 0 0,-1 0-1 0 0,10-9-197 0 0,-10 9-3 0 0,0-1 0 0 0,-1 0 0 0 0,0-1 0 0 0,-1 0 0 0 0,0-1 0 0 0,-1-1 0 0 0,-1 0 0 0 0,0 0 0 0 0,-1-1 0 0 0,-1 0 0 0 0,0 0 0 0 0,-1-1 0 0 0,-1 0 0 0 0,-1 0 0 0 0,0-1 0 0 0,-2 0 0 0 0,1-6 3 0 0,-4 22-31 0 0,0 0-1 0 0,0-1 1 0 0,-1 1-1 0 0,1 0 1 0 0,-1 0-1 0 0,0 0 1 0 0,1 0-1 0 0,-1 0 1 0 0,0 1-1 0 0,0-1 1 0 0,0 0-1 0 0,-1 0 1 0 0,1 0-1 0 0,0 1 1 0 0,-1-1-1 0 0,1 1 1 0 0,-1-1-1 0 0,1 1 1 0 0,-1 0-1 0 0,0-1 1 0 0,1 1-1 0 0,-1 0 1 0 0,0 0-1 0 0,0 0 1 0 0,0 0-1 0 0,0 1 1 0 0,0-1-1 0 0,0 0 1 0 0,0 1-1 0 0,0-1 1 0 0,0 1-1 0 0,0 0 1 0 0,0 0-1 0 0,0 0 1 0 0,-1 0-1 0 0,1 0 1 0 0,0 0-1 0 0,0 1 1 0 0,0-1-1 0 0,0 1 1 0 0,0-1-1 0 0,0 1 1 0 0,0 0-1 0 0,0 0 1 0 0,0 0-1 0 0,0 0 1 0 0,1 0-1 0 0,-1 0 1 0 0,0 0-1 0 0,-1 2 32 0 0,-10 8-69 0 0,0 1 0 0 0,1 1 0 0 0,0 0 0 0 0,1 1 0 0 0,1 0 0 0 0,0 0 0 0 0,1 1 0 0 0,0 1 0 0 0,2-1 0 0 0,-1 1 0 0 0,2 1 0 0 0,0-1 0 0 0,1 1 0 0 0,1 0 0 0 0,1 0 0 0 0,0 1 0 0 0,1-1 0 0 0,1 1 0 0 0,0-1 0 0 0,2 1 0 0 0,0 5 69 0 0,1-14-139 0 0,-1 0 0 0 0,2-1 0 0 0,-1 1 1 0 0,1-1-1 0 0,0 0 0 0 0,1 0 0 0 0,0 0 0 0 0,0 0 1 0 0,1 0-1 0 0,0-1 0 0 0,0 0 0 0 0,1 0 1 0 0,0-1-1 0 0,0 1 0 0 0,1-1 0 0 0,-1 0 1 0 0,1-1-1 0 0,0 0 0 0 0,1 0 0 0 0,5 3 139 0 0,23 13-4217 0 0,-1-5-3363 0 0,-24-9 2059 0 0</inkml:trace>
  <inkml:trace contextRef="#ctx0" brushRef="#br0" timeOffset="2526.112">2383 339 1248 0 0,'0'0'1933'0'0,"0"0"-628"0"0,0 0-146 0 0,0 0 87 0 0,0 0 58 0 0,0 0 6 0 0,0 0-66 0 0,0 0-152 0 0,0 0-158 0 0,0 0-163 0 0,0 0-145 0 0,0 0-92 0 0,0 0-51 0 0,6-7 2 0 0,24-24 36 0 0,42 4 1643 0 0,93 8-103 0 0,-164 20-2029 0 0,0 0 0 0 0,0 1 0 0 0,0-1 0 0 0,0 0 0 0 0,0 1 0 0 0,0-1 0 0 0,-1 1 0 0 0,1 0 0 0 0,0-1 0 0 0,-1 1 0 0 0,1-1-1 0 0,-1 1 1 0 0,0 0 0 0 0,1 0 0 0 0,-1-1 0 0 0,0 1 0 0 0,0 0 0 0 0,0-1 0 0 0,0 1 0 0 0,0 0 0 0 0,-1-1 0 0 0,1 1 0 0 0,0 0 0 0 0,-1-1-1 0 0,0 1 1 0 0,1 0 0 0 0,-1-1 0 0 0,0 1 0 0 0,0-1 0 0 0,1 1 0 0 0,-1-1 0 0 0,0 1 0 0 0,-1-1 0 0 0,1 0 0 0 0,0 0 0 0 0,0 1 0 0 0,0-1 0 0 0,-1 0-1 0 0,1 0 1 0 0,-1 0-32 0 0,1 0 28 0 0,-96 117 1020 0 0,91-109-982 0 0,2-4-27 0 0,0 0 1 0 0,1-1 0 0 0,0 1-1 0 0,0 1 1 0 0,0-1-1 0 0,1 0 1 0 0,0 1-1 0 0,0-1 1 0 0,0 1-1 0 0,1 0 1 0 0,0 0-1 0 0,0-1 1 0 0,0 5-40 0 0,2-7 48 0 0,1 0 0 0 0,0-1 0 0 0,0 0 0 0 0,0 0 0 0 0,0 1 0 0 0,0-1 0 0 0,1 0 1 0 0,-1-1-1 0 0,1 1 0 0 0,-1 0 0 0 0,1-1 0 0 0,-1 1 0 0 0,1-1 0 0 0,0 0 0 0 0,0 0 0 0 0,0 0 0 0 0,0 0 0 0 0,0-1 0 0 0,0 1 0 0 0,0-1 0 0 0,0 1 1 0 0,0-1-1 0 0,1 0-48 0 0,7 0 94 0 0,19 0 59 0 0,1 0 1 0 0,-1-2-1 0 0,1-1 1 0 0,-1-2-1 0 0,15-4-153 0 0,-7 2-1689 0 0,-29 7-2749 0 0,-1 0-3870 0 0,-4 0-2577 0 0</inkml:trace>
  <inkml:trace contextRef="#ctx0" brushRef="#br0" timeOffset="3200.862">2843 840 5129 0 0,'0'0'3081'0'0,"0"0"-1585"0"0,0 0-574 0 0,0 0-18 0 0,0 0 105 0 0,0 0 18 0 0,0 0-107 0 0,0 0-186 0 0,0 0-167 0 0,0 0-111 0 0,0 0-120 0 0,0 0-96 0 0,35-2-84 0 0,114-6-69 0 0,16-16-808 0 0,-121 17-1305 0 0,0 0-5059 0 0,-26 4-147 0 0</inkml:trace>
  <inkml:trace contextRef="#ctx0" brushRef="#br0" timeOffset="4221.629">3360 995 3457 0 0,'0'0'1303'0'0,"0"0"-448"0"0,0 0-194 0 0,0 0 84 0 0,0 0 200 0 0,0 0 192 0 0,0 0 77 0 0,0 0-66 0 0,0 0-148 0 0,0 0-179 0 0,0 0-133 0 0,0 0-80 0 0,34-14-33 0 0,107-46-1 0 0,-10-14 1088 0 0,-75 40-985 0 0,-2-4 0 0 0,-2-2 0 0 0,33-32-677 0 0,-41 9 452 0 0,-43 61-442 0 0,0 0 0 0 0,0 0 0 0 0,0 0 1 0 0,0 0-1 0 0,0 0 0 0 0,-1-1 0 0 0,1 1 0 0 0,-1 0 0 0 0,1 0 1 0 0,-1-1-1 0 0,0 1 0 0 0,0 0 0 0 0,0-1 0 0 0,0 1 0 0 0,0 0 1 0 0,-1 0-1 0 0,1-1 0 0 0,-1 1 0 0 0,1 0 0 0 0,-1 0 0 0 0,0 0 1 0 0,0 0-1 0 0,0 0 0 0 0,0 0 0 0 0,0 0 0 0 0,-1 0 0 0 0,1 0 0 0 0,0 0 1 0 0,-1 0-1 0 0,0 1 0 0 0,0-2-10 0 0,-3 1-93 0 0,0 1-1 0 0,0-1 1 0 0,1 1-1 0 0,-1 0 1 0 0,0 0-1 0 0,0 1 1 0 0,0-1-1 0 0,0 1 1 0 0,0 0-1 0 0,0 0 1 0 0,0 1-1 0 0,0 0 1 0 0,0 0-1 0 0,0 0 1 0 0,1 0-1 0 0,-1 1 1 0 0,0 0-1 0 0,1 0 1 0 0,-1 0 0 0 0,1 0-1 0 0,-1 1 1 0 0,-3 2 93 0 0,-3 3-90 0 0,1 0 0 0 0,-1 0 0 0 0,2 1 0 0 0,-1 0 0 0 0,1 1 0 0 0,0 0 1 0 0,1 1-1 0 0,0 0 0 0 0,1 0 0 0 0,0 0 0 0 0,1 1 0 0 0,1 0 0 0 0,-1 0 1 0 0,2 1-1 0 0,0-1 0 0 0,-2 8 90 0 0,5-15 23 0 0,0 0-1 0 0,0-1 1 0 0,1 1 0 0 0,0 0 0 0 0,0 0 0 0 0,0 0-1 0 0,0-1 1 0 0,1 1 0 0 0,-1 0 0 0 0,1-1-1 0 0,1 1 1 0 0,-1 0 0 0 0,0-1 0 0 0,1 1 0 0 0,0-1-1 0 0,0 0 1 0 0,1 0 0 0 0,-1 1 0 0 0,1-2 0 0 0,0 1-1 0 0,0 0 1 0 0,0 0 0 0 0,0-1 0 0 0,1 0-1 0 0,-1 0 1 0 0,1 0 0 0 0,0 0 0 0 0,0 0 0 0 0,0-1-1 0 0,0 1 1 0 0,0-1 0 0 0,1 0 0 0 0,-1-1-1 0 0,1 1 1 0 0,-1-1 0 0 0,1 0 0 0 0,2 1-23 0 0,18 1 204 0 0,-1 0 1 0 0,1-2-1 0 0,-1-1 1 0 0,1 0-1 0 0,0-2 1 0 0,-1-1-1 0 0,1-1 1 0 0,-1-1 0 0 0,0-1-1 0 0,-1-1 1 0 0,1-1-1 0 0,-2-1 1 0 0,1-1-1 0 0,-1-2 1 0 0,0 0-1 0 0,-1-1 1 0 0,-1 0-1 0 0,0-2 1 0 0,5-6-205 0 0,-15 15 2 0 0,-1 0-1 0 0,0 0 1 0 0,0-1 0 0 0,0 0-1 0 0,-1-1 1 0 0,0 0-1 0 0,0 0 1 0 0,-1-1 0 0 0,0 0-1 0 0,-1 0 1 0 0,1-1 0 0 0,-2 0-1 0 0,0 0 1 0 0,0 0 0 0 0,-1-1-1 0 0,0 1 1 0 0,0-1 0 0 0,-1 0-1 0 0,-1 0 1 0 0,0 0 0 0 0,0-7-2 0 0,-3 17-91 0 0,-1 0 1 0 0,1-1-1 0 0,0 1 1 0 0,-1 0-1 0 0,1 0 1 0 0,-1 0-1 0 0,1 0 1 0 0,-1 0-1 0 0,0 0 1 0 0,1 0 0 0 0,-1 0-1 0 0,0 1 1 0 0,0-1-1 0 0,1 0 1 0 0,-1 1-1 0 0,0 0 1 0 0,0-1-1 0 0,0 1 1 0 0,0 0-1 0 0,0 0 1 0 0,1 0 0 0 0,-1 0-1 0 0,0 1 1 0 0,0-1-1 0 0,0 0 1 0 0,0 1-1 0 0,1-1 1 0 0,-1 1-1 0 0,0 0 1 0 0,0 0-1 0 0,1-1 1 0 0,-1 1-1 0 0,0 0 1 0 0,1 0 0 0 0,-1 1 90 0 0,-7 3-130 0 0,1 1 1 0 0,-1 0-1 0 0,1 1 1 0 0,0 0 0 0 0,1 0-1 0 0,0 1 1 0 0,0 0 0 0 0,0 0-1 0 0,1 1 1 0 0,0 0 0 0 0,1 0-1 0 0,0 0 1 0 0,0 0 0 0 0,1 1-1 0 0,1 0 1 0 0,-1 0-1 0 0,2 0 1 0 0,-1 0 0 0 0,1 1-1 0 0,1-1 1 0 0,0 0 0 0 0,0 1-1 0 0,1-1 1 0 0,1 7 129 0 0,1-10 68 0 0,1 1 0 0 0,0-1 0 0 0,0 0 1 0 0,1 0-1 0 0,0-1 0 0 0,0 1 0 0 0,0-1 0 0 0,1 0 0 0 0,0 0 1 0 0,1-1-1 0 0,-1 1 0 0 0,1-1 0 0 0,0 0 0 0 0,0 0 0 0 0,0-1 1 0 0,1 0-1 0 0,0 0 0 0 0,0-1 0 0 0,0 0 0 0 0,0 0 0 0 0,0 0 0 0 0,0-1 1 0 0,1 0-1 0 0,-1 0 0 0 0,1-1 0 0 0,0 0 0 0 0,0-1-68 0 0,7 2 228 0 0,0 0-1 0 0,0-2 0 0 0,0 0 1 0 0,1-1-1 0 0,-1 0 0 0 0,0-1 1 0 0,0-1-1 0 0,0 0 0 0 0,0-1 1 0 0,-1-1-1 0 0,0 0 0 0 0,0-1 1 0 0,0 0-1 0 0,11-8-227 0 0,5-4 188 0 0,-1-1 1 0 0,-1-2 0 0 0,-1 0-1 0 0,-1-2 1 0 0,-1-1 0 0 0,0-2-189 0 0,-14 15 9 0 0,-1 0 0 0 0,0-1 0 0 0,-1 0 0 0 0,-1-1 0 0 0,0 1 0 0 0,0-1 0 0 0,-2-1 1 0 0,1 0-1 0 0,-2 0 0 0 0,0 0 0 0 0,0 0 0 0 0,-2-1 0 0 0,1 0 0 0 0,-2 1 0 0 0,0-1 1 0 0,-1 0-1 0 0,0-1 0 0 0,-2 1 0 0 0,-1-12-9 0 0,1 23-21 0 0,0 0 0 0 0,-1 0 0 0 0,1 0 0 0 0,-1 0 0 0 0,0 1-1 0 0,-1-1 1 0 0,1 1 0 0 0,-1-1 0 0 0,1 1 0 0 0,-1 0 0 0 0,0 0 0 0 0,0 0 0 0 0,0 1 0 0 0,0-1 0 0 0,-1 1 0 0 0,1-1 0 0 0,-1 1-1 0 0,0 0 1 0 0,1 1 0 0 0,-1-1 0 0 0,0 1 0 0 0,0-1 0 0 0,0 1 0 0 0,0 0 0 0 0,0 1 0 0 0,0-1 0 0 0,-1 1 0 0 0,1-1 0 0 0,0 1-1 0 0,0 1 1 0 0,0-1 0 0 0,0 0 0 0 0,0 1 0 0 0,0 0 0 0 0,0 0 0 0 0,0 0 0 0 0,0 1 0 0 0,0-1 0 0 0,0 1 0 0 0,0 0 0 0 0,1 0-1 0 0,-3 2 22 0 0,-8 6-36 0 0,2 0-1 0 0,0 1 0 0 0,0 1 1 0 0,1 0-1 0 0,0 0 0 0 0,1 1 0 0 0,1 0 1 0 0,0 1-1 0 0,0 0 0 0 0,2 1 1 0 0,0 0-1 0 0,0 0 0 0 0,1 0 1 0 0,1 1-1 0 0,1-1 0 0 0,0 1 0 0 0,1 0 1 0 0,1 1-1 0 0,1-1 0 0 0,0 0 1 0 0,1 1-1 0 0,0-1 0 0 0,1 0 1 0 0,1 1-1 0 0,2 2 37 0 0,-2-9-288 0 0,1-1 1 0 0,1 1-1 0 0,-1-1 1 0 0,1 0-1 0 0,1 0 1 0 0,0 0-1 0 0,0 0 1 0 0,1-1-1 0 0,0 0 0 0 0,1 0 1 0 0,2 2 287 0 0,53 43-9816 0 0,-50-44 3080 0 0</inkml:trace>
  <inkml:trace contextRef="#ctx0" brushRef="#br0" timeOffset="4517.97">5078 733 8874 0 0,'0'0'1688'0'0,"0"0"-245"0"0,0 0-169 0 0,0 0-165 0 0,0 0-170 0 0,0 0-119 0 0,0 0-83 0 0,0 0-164 0 0,0 0-154 0 0,0 0-114 0 0,0 0-98 0 0,0 0 12 0 0,0 0 21 0 0,-19 30 28 0 0,-54 89 53 0 0,64-79-14 0 0,14-34-160 0 0,2-1-1 0 0,-1 0 1 0 0,1 0 0 0 0,0 0-1 0 0,0-1 1 0 0,0 0 0 0 0,0 0-1 0 0,1-1 1 0 0,0 1 0 0 0,-1-2 0 0 0,1 1-1 0 0,0-1 1 0 0,1-1 0 0 0,-1 1-1 0 0,0-1 1 0 0,0-1 0 0 0,1 1-1 0 0,-1-2 1 0 0,0 1 0 0 0,0-1 0 0 0,1 0-147 0 0,-2 0 65 0 0,-1-1 0 0 0,0 1-1 0 0,0-1 1 0 0,0 0 0 0 0,0 0 0 0 0,0-1 0 0 0,0 0 0 0 0,-1 0 0 0 0,1 0 0 0 0,-1-1 0 0 0,0 0 0 0 0,0 0 0 0 0,0 0 0 0 0,0 0 0 0 0,-1-1 0 0 0,0 0 0 0 0,0 0 0 0 0,0 0 0 0 0,0 0 0 0 0,-1-1 0 0 0,0 1 0 0 0,0-1 0 0 0,-1 0 0 0 0,1 0 0 0 0,-1 0 0 0 0,-1 0 0 0 0,1 0 0 0 0,-1 0 0 0 0,0-1 0 0 0,0 1 0 0 0,-1-1 0 0 0,0 1 0 0 0,0-6-65 0 0,-3 6-201 0 0,0 0 1 0 0,0 0-1 0 0,-1 1 0 0 0,0-1 1 0 0,0 1-1 0 0,0 0 0 0 0,-1 0 1 0 0,1 0-1 0 0,-1 0 0 0 0,0 1 1 0 0,0 0-1 0 0,-1 0 0 0 0,0 1 0 0 0,1-1 1 0 0,-1 1-1 0 0,0 0 0 0 0,0 1 1 0 0,-1-1-1 0 0,1 1 0 0 0,0 0 1 0 0,-1 1-1 0 0,0 0 0 0 0,-2 0 201 0 0,-52-10-7838 0 0,57 10 6608 0 0,-18-3-9846 0 0</inkml:trace>
  <inkml:trace contextRef="#ctx0" brushRef="#br0" timeOffset="4987.738">5028 137 8498 0 0,'0'0'1851'0'0,"0"0"-257"0"0,0 0-267 0 0,0 0-207 0 0,0 0-97 0 0,0 0-50 0 0,0 0-70 0 0,0 0-119 0 0,0 0-50 0 0,0 0-68 0 0,0 0-53 0 0,0 0-21 0 0,0 0-67 0 0,34-6-61 0 0,105-19-62 0 0,-28 19 295 0 0,-46 6-471 0 0,-64 0-220 0 0,-1 1 0 0 0,1-1 1 0 0,-1 1-1 0 0,1-1 0 0 0,-1 0 0 0 0,0 1 1 0 0,1-1-1 0 0,-1 1 0 0 0,1-1 1 0 0,-1 1-1 0 0,0-1 0 0 0,1 1 1 0 0,-1 0-1 0 0,0-1 0 0 0,0 1 1 0 0,0-1-1 0 0,1 1 0 0 0,-1 0 1 0 0,0-1-1 0 0,0 1 0 0 0,0-1 1 0 0,0 1-1 0 0,0 0 0 0 0,0-1 0 0 0,0 1 1 0 0,0 0-1 0 0,0-1 0 0 0,-1 1 1 0 0,1-1-1 0 0,0 1 0 0 0,0 0 1 0 0,0-1-1 0 0,-1 1 0 0 0,1-1 1 0 0,0 1-1 0 0,-1-1 0 0 0,1 1 1 0 0,0-1-1 0 0,-1 1 0 0 0,1-1 1 0 0,-1 1-1 0 0,1-1 0 0 0,-1 0 0 0 0,1 1 1 0 0,-1-1-1 0 0,1 1 0 0 0,-1-1 1 0 0,1 0-1 0 0,-1 0 0 0 0,1 1 1 0 0,-1-1-1 0 0,0 0 0 0 0,1 0 1 0 0,-1 0-1 0 0,1 0 0 0 0,-1 0 1 0 0,0 0-7 0 0,-103 77 608 0 0,92-70-557 0 0,8-6-39 0 0,1 1 0 0 0,0-1 0 0 0,0 0 0 0 0,0 1 0 0 0,1 0 0 0 0,-1-1 0 0 0,0 1 0 0 0,1 0 0 0 0,-1 0 1 0 0,1 1-1 0 0,-1-1 0 0 0,1 1 0 0 0,0-1 0 0 0,0 1 0 0 0,0-1 0 0 0,1 1 0 0 0,-1 0 0 0 0,0 0 0 0 0,1 0 0 0 0,0 0 1 0 0,0 0-1 0 0,0 0 0 0 0,0 1 0 0 0,0-1 0 0 0,1 0 0 0 0,-1 0 0 0 0,1 1 0 0 0,0 1-12 0 0,4-2 8 0 0,-1 0 0 0 0,1 0-1 0 0,0-1 1 0 0,-1 1 0 0 0,1-1 0 0 0,0 0-1 0 0,1 0 1 0 0,-1-1 0 0 0,0 1-1 0 0,0-1 1 0 0,1 0 0 0 0,-1 0 0 0 0,1 0-1 0 0,-1-1 1 0 0,1 0 0 0 0,-1 0-1 0 0,1 0 1 0 0,-1 0 0 0 0,5-1-8 0 0,158 1-1985 0 0,-131 0-2944 0 0,-1 0-4115 0 0,-27 0 506 0 0</inkml:trace>
  <inkml:trace contextRef="#ctx0" brushRef="#br0" timeOffset="5319.669">5632 1 5713 0 0,'0'0'2886'0'0,"0"0"-1049"0"0,0 0-482 0 0,0 0-273 0 0,0 0-264 0 0,0 0-151 0 0,0 0-42 0 0,0 0 25 0 0,0 0 56 0 0,0 0 7 0 0,0 0-41 0 0,0 0-41 0 0,0 0-7 0 0,10 28 29 0 0,32 92 27 0 0,-13 45 1215 0 0,-11-13-1176 0 0,-6 1 0 0 0,-10 153-719 0 0,-2-295-40 0 0,-1 0-1 0 0,0 0 1 0 0,-1 0 0 0 0,0 0-1 0 0,-1 0 1 0 0,0-1 0 0 0,0 1 0 0 0,-1-1-1 0 0,-1 0 1 0 0,0 0 0 0 0,0 0-1 0 0,-1 0 1 0 0,0-1 0 0 0,-1 0-1 0 0,0-1 1 0 0,0 1 0 0 0,-1-1-1 0 0,0-1 1 0 0,0 1 0 0 0,-1-2 0 0 0,0 1-1 0 0,-3 1 41 0 0,-138 55-2558 0 0,46-37-3471 0 0,74-19 2582 0 0,-4 1-6965 0 0</inkml:trace>
  <inkml:trace contextRef="#ctx0" brushRef="#br0" timeOffset="6105.698">932 236 0 0 0,'0'0'437'0'0,"0"0"784"0"0,0 0 295 0 0,0 0 42 0 0,0 0-34 0 0,0 0-105 0 0,0 0-163 0 0,0 0-128 0 0,0 0-47 0 0,0 0 4 0 0,-31 23 24 0 0,-99 75-32 0 0,123-93-934 0 0,-1 0 1 0 0,1 1-1 0 0,1 0 0 0 0,-1 1 0 0 0,1 0 1 0 0,0 0-1 0 0,1 0 0 0 0,-1 0 0 0 0,1 1 1 0 0,1 0-1 0 0,-3 6-143 0 0,-2 4 262 0 0,-3 7-63 0 0,1 1 1 0 0,0 1-1 0 0,2 0 0 0 0,1 0 1 0 0,2 1-1 0 0,0 0 0 0 0,2 0 1 0 0,1 1-1 0 0,1-1 1 0 0,2 1-1 0 0,0-1 0 0 0,2 1 1 0 0,2-1-1 0 0,0 0 0 0 0,2 0 1 0 0,1 0-1 0 0,1-1 1 0 0,10 25-200 0 0,6-3-183 0 0,2-2 0 0 0,3 0 1 0 0,1-2-1 0 0,2-1 1 0 0,2-2-1 0 0,1-1 1 0 0,3-2-1 0 0,8 6 183 0 0,17 2-3504 0 0,-16-25-4269 0 0,-29-18 673 0 0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2:51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36 269 4369 0 0,'0'0'1619'0'0,"0"0"-263"0"0,0 0-98 0 0,0 0 123 0 0,0 0 80 0 0,0 0-54 0 0,36-1-199 0 0,118-1-192 0 0,24-2 1241 0 0,272-30-871 0 0,-286 16-1655 0 0,-30-7-2957 0 0,-135 25 2911 0 0,1 0-1 0 0,0 0 1 0 0,0 0 0 0 0,-1 0-1 0 0,1 0 1 0 0,0 0-1 0 0,-1 0 1 0 0,1 0 0 0 0,0-1-1 0 0,0 1 1 0 0,-1 0-1 0 0,1 0 1 0 0,0 0 0 0 0,0 0-1 0 0,-1 0 1 0 0,1-1-1 0 0,0 1 1 0 0,0 0 0 0 0,-1 0-1 0 0,1 0 1 0 0,0-1-1 0 0,0 1 1 0 0,0 0 0 0 0,0 0-1 0 0,-1-1 1 0 0,1 1-1 0 0,0 0 1 0 0,0 0 0 0 0,0-1-1 0 0,0 1 1 0 0,0 0-1 0 0,0 0 1 0 0,0-1 0 0 0,0 1-1 0 0,0 0 1 0 0,0-1-1 0 0,0 1 1 0 0,0 0 0 0 0,0-1-1 0 0,0 1 316 0 0,-6 0-2607 0 0</inkml:trace>
  <inkml:trace contextRef="#ctx0" brushRef="#br0" timeOffset="216.404">1 497 8186 0 0,'0'0'1868'0'0,"0"0"-501"0"0,0 0-392 0 0,0 0-108 0 0,0 0-68 0 0,0 0-75 0 0,0 0-57 0 0,0 0-25 0 0,0 0 48 0 0,0 0 15 0 0,0 0-98 0 0,0 0-180 0 0,33 3-144 0 0,0 1-222 0 0,-1 0-3 0 0,0-1 1 0 0,0-2-1 0 0,1-1 1 0 0,-1-2-1 0 0,24-4-58 0 0,728-74 444 0 0,-725 75-1008 0 0,22 0-473 0 0,-54 4-3685 0 0,-1 1-3926 0 0,-31 0 4015 0 0</inkml:trace>
  <inkml:trace contextRef="#ctx0" brushRef="#br0" timeOffset="569.583">688 0 2505 0 0,'0'0'1783'0'0,"0"0"-180"0"0,0 0-91 0 0,0 0 15 0 0,0 0-51 0 0,0 0-165 0 0,0 0-252 0 0,0 0-225 0 0,0 0-81 0 0,0 0-6 0 0,0 0 14 0 0,0 0 5 0 0,0 0-67 0 0,10 12-66 0 0,93 87 1056 0 0,255 99 758 0 0,-205-102-2142 0 0,-151-94-298 0 0,0-1 1 0 0,0 0-1 0 0,0 1 0 0 0,0 0 1 0 0,0-1-1 0 0,0 1 0 0 0,0 0 1 0 0,0 0-1 0 0,-1 0 0 0 0,1 0 1 0 0,-1 1-1 0 0,0-1 0 0 0,0 0 1 0 0,0 0-1 0 0,0 1 0 0 0,0-1 1 0 0,0 1-1 0 0,0-1 0 0 0,-1 1 1 0 0,1-1-1 0 0,-1 1 0 0 0,0 0 0 0 0,0-1 1 0 0,0 1-1 0 0,0-1 0 0 0,0 1 1 0 0,0-1-1 0 0,-1 1 0 0 0,1 0 1 0 0,-1-1-1 0 0,0 0 0 0 0,0 1 1 0 0,0-1-1 0 0,0 1 0 0 0,0-1 1 0 0,0 0-1 0 0,-1 0 0 0 0,1 0 1 0 0,-1 0-1 0 0,0 0 0 0 0,1 0 1 0 0,-1 0-1 0 0,0 0 0 0 0,0 0 1 0 0,0-1-8 0 0,-37 32-74 0 0,0-2 0 0 0,-3-1 0 0 0,0-3 1 0 0,-1-1-1 0 0,-32 12 74 0 0,-4 5-536 0 0,60-33-178 0 0,-74 49-702 0 0,67-35-2428 0 0,5 4-3926 0 0,15-17-321 0 0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2:56.4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1003 192 0 0,'0'0'-91'0'0,"0"0"73"0"0,0 0 424 0 0,0 0 539 0 0,0 0 392 0 0,0 0 205 0 0,0 0 9 0 0,0 0-119 0 0,0 0-115 0 0,32-1-116 0 0,102-3-85 0 0,-32-21 867 0 0,11-26-555 0 0,-2-5-1 0 0,-2-5 0 0 0,-3-5 1 0 0,83-68-1428 0 0,-183 130 19 0 0,11-7 46 0 0,1-1 1 0 0,-2 0 0 0 0,1-2 0 0 0,-2 0 0 0 0,0-1 0 0 0,0 0 0 0 0,-2-1 0 0 0,0 0 0 0 0,-1-2 0 0 0,0 1 0 0 0,1-6-66 0 0,-12 20-26 0 0,1 1 0 0 0,-1-1 0 0 0,-1 1 0 0 0,1-1 0 0 0,0 0 0 0 0,-1 1 0 0 0,1-1 0 0 0,-1 0 0 0 0,0 0 0 0 0,0 1 0 0 0,0-1 0 0 0,0 0 0 0 0,0 0 0 0 0,-1 1 0 0 0,1-1 0 0 0,-1 0 0 0 0,1 1 0 0 0,-1-1 0 0 0,0 0 0 0 0,0 1 0 0 0,-1-1 0 0 0,1 1 0 0 0,0-1 0 0 0,-1 1 0 0 0,0 0 0 0 0,1 0 0 0 0,-1 0 0 0 0,0 0 0 0 0,0 0 0 0 0,0 0 0 0 0,0 0 0 0 0,-1 1 0 0 0,1-1 0 0 0,0 1 0 0 0,-1-1 0 0 0,1 1 0 0 0,-1 0 0 0 0,1 0 0 0 0,-1 0 0 0 0,0 0 0 0 0,1 1 0 0 0,-1-1 0 0 0,0 1 0 0 0,1-1 0 0 0,-1 1 0 0 0,0 0 0 0 0,0 0 0 0 0,0 0 26 0 0,-9 3-110 0 0,0 0 1 0 0,0 1 0 0 0,0 0 0 0 0,1 1 0 0 0,0 0 0 0 0,0 1 0 0 0,0 1 0 0 0,0-1 0 0 0,1 1 0 0 0,0 1 0 0 0,1 0 0 0 0,-1 1 0 0 0,2-1 0 0 0,-1 2 0 0 0,1-1 0 0 0,1 1 0 0 0,0 0-1 0 0,-5 9 110 0 0,2-6-36 0 0,0 1-1 0 0,1 0 1 0 0,0 1-1 0 0,1 0 0 0 0,1 0 1 0 0,0 1-1 0 0,1 0 1 0 0,1 0-1 0 0,0 0 0 0 0,2 1 1 0 0,-1 0-1 0 0,2 0 1 0 0,0-1-1 0 0,2 1 0 0 0,-1 0 1 0 0,2 0-1 0 0,0 0 1 0 0,4 14 36 0 0,-3-24 24 0 0,1 1 0 0 0,1-1-1 0 0,-1 1 1 0 0,1-1 0 0 0,0 0 0 0 0,1-1 0 0 0,0 1 0 0 0,0-1 0 0 0,0 0 0 0 0,1 0 0 0 0,-1-1 0 0 0,2 1 0 0 0,-1-1 0 0 0,0-1 0 0 0,1 1 0 0 0,0-1-1 0 0,0 0 1 0 0,0-1 0 0 0,1 1 0 0 0,-1-1 0 0 0,1-1 0 0 0,3 1-24 0 0,18 4 310 0 0,-1-2-1 0 0,1-1 0 0 0,-1-1 1 0 0,1-1-1 0 0,19-3-309 0 0,-5-4 250 0 0,1-1 0 0 0,-1-3 0 0 0,-1-2 0 0 0,1-1 0 0 0,-2-3 0 0 0,0-1 0 0 0,-1-2 0 0 0,0-1 0 0 0,-2-2 0 0 0,4-6-250 0 0,-28 21 29 0 0,0-1 1 0 0,0-1 0 0 0,-1-1 0 0 0,0 0 0 0 0,-1 0 0 0 0,0-2-1 0 0,0 1 1 0 0,-1-1 0 0 0,0-1 0 0 0,-1 0 0 0 0,-1-1-1 0 0,0 1 1 0 0,0-2 0 0 0,4-10-30 0 0,-12 22-22 0 0,0-1 0 0 0,0 0 0 0 0,0 1 0 0 0,-1-1 1 0 0,1 1-1 0 0,-1-1 0 0 0,1 0 0 0 0,-1 1 0 0 0,0-1 0 0 0,0 0 0 0 0,0 1 0 0 0,0-1 0 0 0,-1 0 1 0 0,1 1-1 0 0,-1-1 0 0 0,0 1 0 0 0,0-1 0 0 0,0 0 0 0 0,0 1 0 0 0,0 0 0 0 0,0-1 0 0 0,0 1 0 0 0,-1 0 1 0 0,1-1-1 0 0,-1 1 0 0 0,0 0 0 0 0,0 0 0 0 0,0 1 0 0 0,0-1 0 0 0,0 0 0 0 0,0 0 0 0 0,0 1 0 0 0,0 0 1 0 0,-1-1-1 0 0,1 1 0 0 0,-1 0 0 0 0,1 0 0 0 0,-1 0 0 0 0,0 0 22 0 0,-4-1-101 0 0,1 0 1 0 0,-1 1-1 0 0,0-1 0 0 0,0 1 0 0 0,0 1 1 0 0,0-1-1 0 0,0 1 0 0 0,0 1 0 0 0,0-1 1 0 0,0 1-1 0 0,0 0 0 0 0,0 1 0 0 0,0 0 1 0 0,-4 1 100 0 0,1 2-105 0 0,0 1 1 0 0,1 0 0 0 0,-1 0 0 0 0,1 1 0 0 0,0 1 0 0 0,1-1 0 0 0,0 1 0 0 0,0 0 0 0 0,1 1 0 0 0,0 0 0 0 0,0 0 0 0 0,1 1 0 0 0,0 0 0 0 0,1 0 0 0 0,0 0-1 0 0,1 0 1 0 0,0 1 0 0 0,0 0 0 0 0,1 0 0 0 0,1 0 0 0 0,0 0 0 0 0,0 0 0 0 0,1 0 0 0 0,1 1 0 0 0,-1-1 0 0 0,2 0 0 0 0,0 1 0 0 0,0-1 104 0 0,0-5-7 0 0,1-1 1 0 0,0 1 0 0 0,0-1 0 0 0,0 0 0 0 0,0 1 0 0 0,1-1 0 0 0,0 0 0 0 0,0 0-1 0 0,0-1 1 0 0,0 1 0 0 0,1-1 0 0 0,0 1 0 0 0,0-1 0 0 0,0 0 0 0 0,0-1 0 0 0,1 1-1 0 0,0-1 1 0 0,-1 0 0 0 0,1 0 0 0 0,1 0 0 0 0,-1-1 0 0 0,0 0 0 0 0,0 0-1 0 0,1 0 1 0 0,3 1 6 0 0,147 18 979 0 0,-122-21-585 0 0,0 0 1 0 0,0-3-1 0 0,0 0 0 0 0,0-3 1 0 0,-1 0-1 0 0,15-6-394 0 0,-14 1 195 0 0,1-1 1 0 0,-2-2-1 0 0,0-1 1 0 0,0-2-1 0 0,-2-1 1 0 0,0-1-1 0 0,-1-2 1 0 0,-1-1-1 0 0,20-20-195 0 0,-44 39-3 0 0,-1-1-1 0 0,0 1 1 0 0,1-1-1 0 0,-1 0 1 0 0,-1 0 0 0 0,1 0-1 0 0,-1 0 1 0 0,1-1-1 0 0,-1 0 1 0 0,0 1-1 0 0,-1-1 1 0 0,1 0 0 0 0,-1 0-1 0 0,0-1 1 0 0,-1 1-1 0 0,1 0 1 0 0,-1-1 0 0 0,0 1-1 0 0,0-1 1 0 0,0 1-1 0 0,-1-1 1 0 0,0 1 0 0 0,0-1-1 0 0,-1 0 1 0 0,1 1-1 0 0,-1-1 1 0 0,0 1-1 0 0,-1 0 1 0 0,1-1 0 0 0,-1 1-1 0 0,0 0 1 0 0,-1 0-1 0 0,1 0 1 0 0,-3-4 3 0 0,0 4-50 0 0,1 1-1 0 0,-1 1 1 0 0,0-1 0 0 0,0 0 0 0 0,0 1-1 0 0,0 0 1 0 0,0 1 0 0 0,-1-1-1 0 0,1 1 1 0 0,-1 0 0 0 0,0 0-1 0 0,0 0 1 0 0,1 1 0 0 0,-1 0 0 0 0,0 0-1 0 0,0 1 1 0 0,0 0 0 0 0,0 0-1 0 0,0 0 1 0 0,0 0 0 0 0,0 1 0 0 0,0 0-1 0 0,0 1 1 0 0,-3 0 50 0 0,1 2-52 0 0,0 0 0 0 0,1 0 0 0 0,-1 1 0 0 0,1 0 0 0 0,0 1 0 0 0,0 0 0 0 0,1 0 0 0 0,-1 0-1 0 0,1 0 1 0 0,1 1 0 0 0,-1 0 0 0 0,1 1 0 0 0,0-1 0 0 0,1 1 0 0 0,0 0 0 0 0,0 0 0 0 0,1 0 0 0 0,0 1 0 0 0,0-1 0 0 0,1 1 0 0 0,0-1 0 0 0,0 1 0 0 0,1 0-1 0 0,1 0 1 0 0,-1 7 52 0 0,1-7-26 0 0,-1 0 0 0 0,1 0-1 0 0,1-1 1 0 0,0 1 0 0 0,0 0-1 0 0,1 0 1 0 0,0-1 0 0 0,0 1-1 0 0,1-1 1 0 0,0 0 0 0 0,0 0-1 0 0,1 0 1 0 0,0 0 0 0 0,1 0-1 0 0,0-1 1 0 0,0 0 0 0 0,0 0-1 0 0,1 0 1 0 0,0-1 0 0 0,7 6 26 0 0,0-3-175 0 0,1 1 1 0 0,0-2 0 0 0,0 0-1 0 0,1-1 1 0 0,0 0 0 0 0,0-1-1 0 0,1-1 1 0 0,0 0 0 0 0,0-1-1 0 0,15 1 175 0 0,35 3-3860 0 0,-3-6-4197 0 0,-47-2 4610 0 0</inkml:trace>
  <inkml:trace contextRef="#ctx0" brushRef="#br0" timeOffset="416.339">2397 130 4297 0 0,'0'0'2957'0'0,"0"0"-1380"0"0,0 0-431 0 0,0 0-86 0 0,0 0-8 0 0,0 0-20 0 0,0 0-90 0 0,0 0-112 0 0,0 0-93 0 0,0 0-77 0 0,0 0-52 0 0,32-18-24 0 0,100-57-45 0 0,-50 47 361 0 0,-73 26-848 0 0,-1 0 0 0 0,0 0 0 0 0,1 1 0 0 0,-1 0 0 0 0,1 1 0 0 0,-1-1 0 0 0,1 2 0 0 0,-1-1-1 0 0,1 1 1 0 0,-1 1 0 0 0,1-1 0 0 0,-1 1-52 0 0,-7 0 6 0 0,0 0-1 0 0,0 0 1 0 0,0-1 0 0 0,0 1-1 0 0,-1 0 1 0 0,1 0 0 0 0,-1 0-1 0 0,1 0 1 0 0,-1 0 0 0 0,0 0-1 0 0,1 0 1 0 0,-1 0 0 0 0,0 0-1 0 0,0 0 1 0 0,-1 0 0 0 0,1 0-1 0 0,0 0 1 0 0,-1 0 0 0 0,1 0-1 0 0,-1-1 1 0 0,0 1 0 0 0,1 0-1 0 0,-1 0 1 0 0,0 0 0 0 0,-1 1-6 0 0,-133 183 998 0 0,133-185-986 0 0,1 1 1 0 0,0-1-1 0 0,0 1 0 0 0,1 0 0 0 0,-1 0 0 0 0,0-1 0 0 0,1 1 0 0 0,-1 0 0 0 0,1 0 0 0 0,-1 0 0 0 0,1 0 0 0 0,0-1 0 0 0,0 1 0 0 0,0 0 0 0 0,0 0 1 0 0,0 0-1 0 0,0 0 0 0 0,0 0 0 0 0,1 0 0 0 0,-1 0 0 0 0,1-1 0 0 0,-1 1 0 0 0,1 0 0 0 0,0 0 0 0 0,0-1 0 0 0,0 1 0 0 0,0 0 0 0 0,0-1 0 0 0,0 1 0 0 0,0-1 1 0 0,0 1-1 0 0,1-1 0 0 0,-1 0 0 0 0,1 1 0 0 0,-1-1 0 0 0,1 0 0 0 0,-1 0 0 0 0,1 0 0 0 0,-1 0 0 0 0,1 0 0 0 0,1 0-12 0 0,15 3-115 0 0,1 0 0 0 0,0-1 0 0 0,0-1 0 0 0,0-1 1 0 0,0-1-1 0 0,0 0 0 0 0,0-2 0 0 0,0 0 0 0 0,8-2 115 0 0,-12 2-1020 0 0,4 1-3136 0 0,-13 1 312 0 0,5 0-6873 0 0</inkml:trace>
  <inkml:trace contextRef="#ctx0" brushRef="#br0" timeOffset="832.632">3246 543 2457 0 0,'0'0'1632'0'0,"0"0"-340"0"0,0 0 160 0 0,0 0 416 0 0,0 0 257 0 0,0 0-103 0 0,0 0-314 0 0,0 0-318 0 0,0 0-248 0 0,0 0-173 0 0,0 0-117 0 0,0 0-83 0 0,32 0-57 0 0,101-1-78 0 0,73-16 1355 0 0,28-9-1729 0 0,-195 22-1565 0 0,-32 4-3927 0 0,0 0-5052 0 0,-12 0 3832 0 0</inkml:trace>
  <inkml:trace contextRef="#ctx0" brushRef="#br0" timeOffset="1081.87">3325 848 3881 0 0,'0'0'3601'0'0,"0"0"-1473"0"0,0 0-40 0 0,0 0-111 0 0,0 0-337 0 0,0 0-439 0 0,0 0-217 0 0,199 22-96 0 0,-157-22-192 0 0,4-3-88 0 0,-2-1-216 0 0,2-4-232 0 0,2 1-144 0 0,0 0-232 0 0,-4 3-432 0 0,2 0-928 0 0,-13 1-1913 0 0,-9 3-8578 0 0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3:04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1852 276 2481 0 0,'0'0'2353'0'0,"0"0"-327"0"0,0 0-140 0 0,0 0-98 0 0,0 0-254 0 0,0 0-228 0 0,0 0-142 0 0,0 0-101 0 0,0 0-64 0 0,0 0-50 0 0,0 0-113 0 0,0 0-110 0 0,0 0-85 0 0,25-6-71 0 0,158-42 686 0 0,-11 40-757 0 0,-178 19-591 0 0,-161 117 312 0 0,166-127-220 0 0,0 0 0 0 0,0 0 0 0 0,0 0 1 0 0,0 0-1 0 0,0 0 0 0 0,1 0 0 0 0,-1 0 0 0 0,0 0 1 0 0,1 0-1 0 0,-1 0 0 0 0,1 0 0 0 0,-1 0 0 0 0,1 1 1 0 0,-1-1-1 0 0,1 0 0 0 0,0 0 0 0 0,0 1 0 0 0,0-1 1 0 0,-1 0-1 0 0,1 1 0 0 0,0-1 0 0 0,1 0 0 0 0,-1 0 1 0 0,0 1-1 0 0,0-1 0 0 0,0 0 0 0 0,1 0 0 0 0,-1 1 1 0 0,1-1-1 0 0,-1 0 0 0 0,1 0 0 0 0,-1 0 0 0 0,1 0 1 0 0,0 0-1 0 0,0 0 0 0 0,-1 0 0 0 0,1 0 0 0 0,0 0 1 0 0,0 0-1 0 0,0 0 0 0 0,0 0 0 0 0,0 0 0 0 0,0-1 1 0 0,0 1-1 0 0,0 0 0 0 0,0-1 0 0 0,1 1 0 0 0,-1-1 1 0 0,1 1-1 0 0,64 20 228 0 0,-64-20-220 0 0,269 14-2532 0 0,-213-15-2911 0 0,-34 0-670 0 0,-8 0-2282 0 0</inkml:trace>
  <inkml:trace contextRef="#ctx0" brushRef="#br0" timeOffset="-815.644">0 1197 0 0 0,'0'0'589'0'0,"0"0"366"0"0,0 0 203 0 0,4 2 122 0 0,-1 0-993 0 0,0 0 0 0 0,0-1 1 0 0,0 0-1 0 0,0 0 0 0 0,1 0 0 0 0,-1 0 0 0 0,0 0 0 0 0,1-1 0 0 0,-1 1 0 0 0,0-1 0 0 0,1 0 1 0 0,-1 0-1 0 0,0 0 0 0 0,1-1 0 0 0,-1 1 0 0 0,0-1 0 0 0,1 1 0 0 0,-1-1 0 0 0,0 0 1 0 0,0-1-1 0 0,0 1 0 0 0,0 0 0 0 0,0-1 0 0 0,2-1-287 0 0,50-29 1365 0 0,-3-2 1 0 0,0-2-1 0 0,-2-2 0 0 0,-2-3-1365 0 0,99-101 635 0 0,-126 123-594 0 0,-2 0 0 0 0,0-1 0 0 0,-1 0 0 0 0,-1-2-1 0 0,-1 0 1 0 0,-1-1 0 0 0,-1 0 0 0 0,-1-1 0 0 0,6-16-41 0 0,-13-23-551 0 0,-8 62 465 0 0,1 0-1 0 0,0 1 0 0 0,0-1 1 0 0,0 0-1 0 0,0 1 0 0 0,0-1 1 0 0,0 1-1 0 0,-1-1 0 0 0,1 1 1 0 0,0 0-1 0 0,-1 0 0 0 0,1-1 1 0 0,0 1-1 0 0,0 0 0 0 0,-1 0 1 0 0,1 0-1 0 0,0 0 1 0 0,-1 0-1 0 0,1 1 0 0 0,0-1 1 0 0,0 0-1 0 0,-1 1 0 0 0,1-1 1 0 0,0 1-1 0 0,0-1 0 0 0,0 1 1 0 0,-1-1-1 0 0,1 1 0 0 0,0 0 1 0 0,0-1-1 0 0,0 1 0 0 0,0 0 1 0 0,0 0-1 0 0,0 0 0 0 0,1 0 1 0 0,-1 0-1 0 0,0 0 0 0 0,0 0 1 0 0,1 0-1 0 0,-1 0 0 0 0,0 1 87 0 0,-15 18-97 0 0,1 0-1 0 0,0 1 0 0 0,2 0 1 0 0,1 1-1 0 0,0 1 0 0 0,2 0 0 0 0,-8 22 98 0 0,12-30 36 0 0,1 1 0 0 0,0 0 0 0 0,1-1 0 0 0,0 2 0 0 0,1-1 0 0 0,1 0 0 0 0,1 0 0 0 0,0 1 0 0 0,1-1 0 0 0,1 1 0 0 0,1-1 0 0 0,1 4-36 0 0,-2-15 62 0 0,1 0-1 0 0,1 0 1 0 0,-1 0-1 0 0,1 0 1 0 0,0-1-1 0 0,0 1 1 0 0,0-1-1 0 0,0 0 0 0 0,1 0 1 0 0,0 0-1 0 0,-1 0 1 0 0,2-1-1 0 0,-1 0 1 0 0,0 0-1 0 0,1 0 0 0 0,-1 0 1 0 0,1 0-1 0 0,0-1 1 0 0,0 0-1 0 0,0 0 1 0 0,0 0-1 0 0,0-1 1 0 0,0 0-1 0 0,1 0 0 0 0,-1 0 1 0 0,0 0-1 0 0,1-1 1 0 0,0 0-62 0 0,9 1 230 0 0,0-1 0 0 0,0-1 0 0 0,0-1 0 0 0,0 0 0 0 0,0 0 0 0 0,0-2 0 0 0,-1 0 0 0 0,1 0 0 0 0,7-5-230 0 0,220-127 1332 0 0,-213 118-1197 0 0,-1-2-1 0 0,0 0 1 0 0,-2-2 0 0 0,0 0-1 0 0,-1-2 1 0 0,1-4-135 0 0,-20 21 26 0 0,-1 1 1 0 0,-1-1-1 0 0,1 0 0 0 0,-1 0 0 0 0,0-1 1 0 0,-1 1-1 0 0,0-1 0 0 0,0 0 0 0 0,-1 0 1 0 0,0 0-1 0 0,2-8-26 0 0,-4 14-40 0 0,0-1 1 0 0,0 1-1 0 0,0-1 1 0 0,0 1-1 0 0,0-1 0 0 0,0 1 1 0 0,0-1-1 0 0,-1 1 1 0 0,0-1-1 0 0,1 1 0 0 0,-1-1 1 0 0,0 1-1 0 0,0 0 1 0 0,0-1-1 0 0,0 1 0 0 0,-1 0 1 0 0,1 0-1 0 0,0 0 1 0 0,-1 0-1 0 0,0 0 0 0 0,1 0 1 0 0,-1 0-1 0 0,0 1 1 0 0,0-1-1 0 0,0 1 0 0 0,0-1 1 0 0,0 1-1 0 0,-1 0 1 0 0,1 0-1 0 0,0-1 0 0 0,-1 2 1 0 0,1-1-1 0 0,0 0 1 0 0,-1 0-1 0 0,1 1 1 0 0,-1 0-1 0 0,1-1 0 0 0,-1 1 1 0 0,0 0-1 0 0,0 0 40 0 0,-4-1-78 0 0,-1 1 1 0 0,0 0-1 0 0,0 1 0 0 0,1-1 1 0 0,-1 1-1 0 0,1 1 0 0 0,-1-1 1 0 0,0 1-1 0 0,1 1 0 0 0,0-1 0 0 0,0 1 1 0 0,0 1-1 0 0,0-1 0 0 0,0 1 1 0 0,1 0-1 0 0,-1 1 0 0 0,1-1 1 0 0,0 1-1 0 0,1 1 0 0 0,-1-1 1 0 0,1 1-1 0 0,0 0 0 0 0,0 0 0 0 0,1 0 1 0 0,0 1-1 0 0,0-1 0 0 0,0 1 1 0 0,1 0-1 0 0,0 0 0 0 0,1 1 1 0 0,-1-1-1 0 0,1 1 0 0 0,1-1 1 0 0,-1 1-1 0 0,1 0 78 0 0,1 1 46 0 0,1 0-1 0 0,0 1 1 0 0,0-1 0 0 0,1 0 0 0 0,0 0 0 0 0,1 0-1 0 0,0 0 1 0 0,0 0 0 0 0,1-1 0 0 0,0 1 0 0 0,0-1 0 0 0,1 0-1 0 0,0-1 1 0 0,0 1 0 0 0,1-1 0 0 0,0 0 0 0 0,1 0-1 0 0,-1 0 1 0 0,1-1 0 0 0,1 0 0 0 0,-1-1 0 0 0,1 0-1 0 0,5 3-45 0 0,0 1 158 0 0,1-1-1 0 0,0-1 1 0 0,0 0-1 0 0,1-1 1 0 0,-1 0-1 0 0,2-1 1 0 0,-1-1-1 0 0,0 0 0 0 0,1-2 1 0 0,0 1-1 0 0,-1-2 1 0 0,1 0-1 0 0,0-1 1 0 0,0-1-1 0 0,0 0 1 0 0,12-3-158 0 0,0-4 138 0 0,-1-2 1 0 0,0 0 0 0 0,-1-2-1 0 0,0-1 1 0 0,-1-1 0 0 0,0-1-1 0 0,-1-2 1 0 0,-1 0 0 0 0,0-1 0 0 0,-2-2-1 0 0,12-12-138 0 0,-28 28 11 0 0,0 0 0 0 0,-1 0 1 0 0,1 0-1 0 0,-1-1 0 0 0,0 0 0 0 0,0 1 0 0 0,-1-1 0 0 0,1-1 0 0 0,-1 1 0 0 0,0 0 0 0 0,-1-1 0 0 0,1 1 0 0 0,-1-1 0 0 0,0 0 0 0 0,-1 0 1 0 0,1 0-1 0 0,-1 0 0 0 0,0 0 0 0 0,-1 0 0 0 0,1 0 0 0 0,-1-1 0 0 0,-1 1 0 0 0,1 0 0 0 0,-1 0 0 0 0,0 0 0 0 0,0 0 0 0 0,-1 0 1 0 0,1 0-1 0 0,-2 0 0 0 0,1 1 0 0 0,0-1 0 0 0,-1 1 0 0 0,0-1 0 0 0,-1 1 0 0 0,1 0 0 0 0,-1 0 0 0 0,0 0 0 0 0,0 1 0 0 0,0-1 1 0 0,-1 1-1 0 0,1 0 0 0 0,-2-1-11 0 0,1 3-50 0 0,0 0 0 0 0,0 0 0 0 0,0 0 0 0 0,0 1 0 0 0,0-1 0 0 0,0 1 0 0 0,0 0 0 0 0,-1 1 1 0 0,1-1-1 0 0,0 1 0 0 0,0 0 0 0 0,-1 0 0 0 0,1 1 0 0 0,0 0 0 0 0,0 0 0 0 0,-1 0 0 0 0,1 0 0 0 0,0 1 0 0 0,0 0 0 0 0,0 0 1 0 0,1 0-1 0 0,-1 1 0 0 0,0-1 0 0 0,1 1 0 0 0,0 0 0 0 0,0 1 0 0 0,0-1 0 0 0,0 1 0 0 0,0-1 0 0 0,0 1 0 0 0,1 0 1 0 0,0 1-1 0 0,0-1 0 0 0,0 1 0 0 0,1-1 0 0 0,-1 1 0 0 0,1 0 0 0 0,0 0 0 0 0,0 0 0 0 0,0 3 50 0 0,-2 0-82 0 0,0 1-1 0 0,1 0 1 0 0,0 0-1 0 0,1 1 1 0 0,0-1 0 0 0,0 0-1 0 0,1 1 1 0 0,0-1-1 0 0,1 1 1 0 0,0-1-1 0 0,1 1 1 0 0,0-1-1 0 0,0 1 1 0 0,1-1 0 0 0,0 0-1 0 0,0 1 1 0 0,1-1-1 0 0,1 0 1 0 0,-1-1-1 0 0,1 1 1 0 0,1-1-1 0 0,0 1 1 0 0,0-1 0 0 0,0-1-1 0 0,1 1 1 0 0,0-1-1 0 0,1 0 1 0 0,2 2 82 0 0,83 52-3095 0 0,-27-28-2497 0 0,-37-19 1153 0 0,-12-6 1408 0 0</inkml:trace>
  <inkml:trace contextRef="#ctx0" brushRef="#br0" timeOffset="-485.997">2036 902 0 0 0,'0'0'1080'0'0,"0"0"-136"0"0,0 0 98 0 0,0 0 214 0 0,0 0 139 0 0,0 0-18 0 0,0 0-155 0 0,0 0-219 0 0,0 0-240 0 0,0 0-184 0 0,-17 33-91 0 0,-55 100-25 0 0,55-70 577 0 0,18-58-865 0 0,1-1-1 0 0,0 1 1 0 0,0 0-1 0 0,0 0 1 0 0,1-1 0 0 0,-1 0-1 0 0,1 1 1 0 0,0-1-1 0 0,1 0 1 0 0,-1 0 0 0 0,1-1-1 0 0,-1 1 1 0 0,1-1-1 0 0,0 1 1 0 0,1-1 0 0 0,-1-1-1 0 0,0 1 1 0 0,1-1-1 0 0,-1 1 1 0 0,1-1-1 0 0,0 0 1 0 0,0-1 0 0 0,0 1-1 0 0,0-1 1 0 0,0 0-1 0 0,0 0 1 0 0,0-1 0 0 0,0 0-1 0 0,0 0 1 0 0,1 0-1 0 0,-1 0 1 0 0,0-1 0 0 0,0 0-1 0 0,0 0 1 0 0,0 0-1 0 0,2-1-174 0 0,-1 0 133 0 0,1-1-1 0 0,-1 0 0 0 0,0 0 0 0 0,0-1 0 0 0,0 0 1 0 0,0 0-1 0 0,-1 0 0 0 0,0 0 0 0 0,1-1 0 0 0,-2 0 0 0 0,1 0 1 0 0,-1-1-1 0 0,1 1 0 0 0,-1-1 0 0 0,-1 0 0 0 0,1 0 1 0 0,-1 0-1 0 0,0 0 0 0 0,-1-1 0 0 0,1 1 0 0 0,-1-1 1 0 0,-1 0-1 0 0,1 0 0 0 0,-1 1 0 0 0,0-6-132 0 0,0 6-79 0 0,0 0 0 0 0,-1 1 0 0 0,0-1 0 0 0,-1 0-1 0 0,1 1 1 0 0,-1-1 0 0 0,0 0 0 0 0,0 1 0 0 0,-1-1 0 0 0,1 1 0 0 0,-1-1 0 0 0,-1 1-1 0 0,1 0 1 0 0,-1 0 0 0 0,0 0 0 0 0,0 0 0 0 0,0 0 0 0 0,0 1 0 0 0,-1 0 0 0 0,0-1-1 0 0,0 1 1 0 0,0 0 0 0 0,-2 0 79 0 0,-77-35-7717 0 0,62 35 2478 0 0,4 0-2227 0 0</inkml:trace>
  <inkml:trace contextRef="#ctx0" brushRef="#br0" timeOffset="3085.89">4525 494 2833 0 0,'0'0'756'0'0,"0"0"-25"0"0,0 0 111 0 0,0 0 179 0 0,0 0 142 0 0,0 0 114 0 0,0 0-15 0 0,0 0-147 0 0,0 0-167 0 0,0 0-172 0 0,0 0-134 0 0,-15 33-86 0 0,-49 107-58 0 0,44-92-122 0 0,-2-1-1 0 0,-2-2 1 0 0,-2 0-1 0 0,-2-2 0 0 0,-2 0 1 0 0,-15 13-376 0 0,25-36-24 0 0,-2 0 1 0 0,0-1-1 0 0,-1-1 1 0 0,-1-2-1 0 0,0 0 0 0 0,-1-1 1 0 0,-1-2-1 0 0,-1-1 1 0 0,0-1-1 0 0,0-1 0 0 0,-1-1 1 0 0,0-1-1 0 0,-28 3 24 0 0,33-7-1 0 0,0 0 0 0 0,0-2 0 0 0,0-1 1 0 0,0-1-1 0 0,0 0 0 0 0,-17-4 1 0 0,36 3 5 0 0,1 1 0 0 0,0-1 0 0 0,0 0 0 0 0,0 0 0 0 0,0 0 0 0 0,0 0 0 0 0,0 0 0 0 0,0-1 0 0 0,0 0 0 0 0,0 1 0 0 0,1-1 0 0 0,-1 0 0 0 0,1 0 0 0 0,-1 0 0 0 0,1-1 0 0 0,0 1 0 0 0,0-1 0 0 0,0 1 0 0 0,0-1 0 0 0,0 0 0 0 0,1 1 0 0 0,-1-1 0 0 0,1 0 0 0 0,-1 0 0 0 0,1 0 0 0 0,0 0 0 0 0,1 0 0 0 0,-1-1 0 0 0,0 1 0 0 0,1 0 0 0 0,0 0 0 0 0,-1-2-5 0 0,2-3 6 0 0,-1 0 0 0 0,1 0 0 0 0,0 0 0 0 0,1 0 0 0 0,0 0 0 0 0,0 1 1 0 0,0-1-1 0 0,1 0 0 0 0,0 1 0 0 0,1 0 0 0 0,0 0 0 0 0,4-6-6 0 0,15-18 205 0 0,1 1 0 0 0,2 1 0 0 0,0 2-1 0 0,2 0 1 0 0,1 2 0 0 0,1 1 0 0 0,1 2 0 0 0,1 1-1 0 0,1 1 1 0 0,1 2 0 0 0,1 1 0 0 0,0 2 0 0 0,1 1-1 0 0,0 2 1 0 0,1 2 0 0 0,29-5-205 0 0,-57 13 86 0 0,0 0 0 0 0,0 0 0 0 0,0 1 0 0 0,0 0 1 0 0,0 1-1 0 0,1 0 0 0 0,-1 0 0 0 0,0 1 0 0 0,0 0 0 0 0,0 1 0 0 0,0 0 0 0 0,0 0 1 0 0,0 1-1 0 0,0 0 0 0 0,-1 0 0 0 0,1 1 0 0 0,-1 1 0 0 0,0-1 0 0 0,0 1 1 0 0,-1 1-1 0 0,1-1 0 0 0,-1 1 0 0 0,0 0 0 0 0,4 7-86 0 0,86 142 1619 0 0,-42-53-982 0 0,-49-95-653 0 0,-1 0 0 0 0,1 0-1 0 0,0 0 1 0 0,0 0-1 0 0,1-1 1 0 0,0 0 0 0 0,0-1-1 0 0,1 0 1 0 0,-1 0-1 0 0,1 0 1 0 0,0-1 0 0 0,0 0-1 0 0,1-1 1 0 0,-1 0-1 0 0,1 0 1 0 0,0-1 0 0 0,0 0-1 0 0,-1 0 1 0 0,1-1-1 0 0,0 0 1 0 0,3-1 16 0 0,55-4-4780 0 0,-3-14-6496 0 0,-48 11 3482 0 0</inkml:trace>
  <inkml:trace contextRef="#ctx0" brushRef="#br0" timeOffset="4167.475">4419 600 0 0 0,'0'0'557'0'0,"0"0"86"0"0,0 0 12 0 0,3-4-39 0 0,0-1-532 0 0,23-27 4779 0 0,1 7-1164 0 0,39-19-724 0 0,36-30-170 0 0,-72 66-6072 0 0,-16 12-631 0 0,1-3-5379 0 0,-11-1 8822 0 0</inkml:trace>
  <inkml:trace contextRef="#ctx0" brushRef="#br0" timeOffset="5137.921">5624 0 0 0 0,'0'0'545'0'0,"0"0"400"0"0,0 0 143 0 0,0 0 57 0 0,0 0 50 0 0,0 0-2 0 0,0 0-26 0 0,0 0-69 0 0,0 0-95 0 0,0 0-86 0 0,0 0-75 0 0,0 0-80 0 0,0 0-45 0 0,-25 18-8 0 0,-78 58 7 0 0,47-12 425 0 0,49-51-910 0 0,-36 67 1088 0 0,4 1 0 0 0,3 2 0 0 0,-22 80-1319 0 0,49-136 178 0 0,2 1 1 0 0,1 1 0 0 0,1-1-1 0 0,1 1 1 0 0,2 0-1 0 0,0-1 1 0 0,3 1-1 0 0,0 0 1 0 0,2 0 0 0 0,0 0-1 0 0,5 12-178 0 0,-3-23 91 0 0,1 0-1 0 0,0 0 0 0 0,1-1 0 0 0,1 0 1 0 0,1 0-1 0 0,0-1 0 0 0,1 0 1 0 0,1-1-1 0 0,1 0 0 0 0,0-1 1 0 0,0 0-1 0 0,1-1 0 0 0,1 0 1 0 0,1-1-1 0 0,0-1 0 0 0,0 0 1 0 0,1-1-1 0 0,8 4-90 0 0,-2-4 51 0 0,0-1-1 0 0,1-1 1 0 0,0-1 0 0 0,0-1-1 0 0,1-1 1 0 0,0-1 0 0 0,0-1-1 0 0,0-1 1 0 0,17-1-51 0 0,9-18-2324 0 0,-38 4-2190 0 0,-6-4-4611 0 0,-4 9 1671 0 0</inkml:trace>
  <inkml:trace contextRef="#ctx0" brushRef="#br0" timeOffset="7199.845">6002 486 0 0 0,'0'0'732'0'0,"0"0"191"0"0,0 0-16 0 0,0 0-8 0 0,0 0 18 0 0,0 0 10 0 0,0 0-25 0 0,0 0-128 0 0,0 0-115 0 0,0 0-77 0 0,0 0-89 0 0,0 0-21 0 0,0 0-29 0 0,-23 11-16 0 0,-70 35 26 0 0,91-45-414 0 0,-1 0-1 0 0,0 1 1 0 0,1-1 0 0 0,0 1-1 0 0,-1 0 1 0 0,1 0 0 0 0,0 0-1 0 0,0 0 1 0 0,0 0-1 0 0,0 0 1 0 0,0 0 0 0 0,0 1-1 0 0,1-1 1 0 0,-1 1-1 0 0,1-1 1 0 0,-1 1 0 0 0,1-1-1 0 0,0 1 1 0 0,0 0-1 0 0,0 2-38 0 0,-2 5 206 0 0,-7 16 40 0 0,1 1 0 0 0,1 0 1 0 0,2 0-1 0 0,0 0 0 0 0,2 1 0 0 0,2-1 0 0 0,0 1 1 0 0,1 0-1 0 0,2 0 0 0 0,1 0 0 0 0,1-1 1 0 0,2 1-1 0 0,0-1 0 0 0,9 24-246 0 0,-11-43 147 0 0,0 0-1 0 0,1 0 0 0 0,0 0 1 0 0,0 0-1 0 0,1 0 0 0 0,0-1 1 0 0,0 0-1 0 0,1 0 0 0 0,0 0 1 0 0,0-1-1 0 0,0 0 0 0 0,1 0 1 0 0,0-1-1 0 0,0 1 0 0 0,1-2 1 0 0,-1 1-1 0 0,1-1 1 0 0,0 0-1 0 0,0 0 0 0 0,1-1 1 0 0,-1-1-1 0 0,1 1 0 0 0,-1-1 1 0 0,1 0-1 0 0,0-1 0 0 0,0 0 1 0 0,1-1-147 0 0,9 0 243 0 0,0 0-1 0 0,0-2 1 0 0,0 0 0 0 0,0-2 0 0 0,-1 0 0 0 0,1-1-1 0 0,-1 0 1 0 0,0-2 0 0 0,0 0 0 0 0,-1-1 0 0 0,0-1-1 0 0,0 0 1 0 0,-1-1 0 0 0,0-1 0 0 0,0-1-243 0 0,10-7 160 0 0,-1-1-1 0 0,-1-1 1 0 0,0-1 0 0 0,-2-1-1 0 0,-1-1 1 0 0,0-1 0 0 0,0-3-160 0 0,-13 16 44 0 0,1-1 1 0 0,-2-1 0 0 0,0 1-1 0 0,0-1 1 0 0,-1 0-1 0 0,-1-1 1 0 0,0 1 0 0 0,-1-1-1 0 0,-1 0 1 0 0,0 0-1 0 0,-1-1 1 0 0,-1 1 0 0 0,0 0-1 0 0,-1-1 1 0 0,-2-12-45 0 0,0 18-114 0 0,0 1 0 0 0,-1 0 0 0 0,0-1 0 0 0,0 1 0 0 0,-1 0 0 0 0,0 1 0 0 0,0-1-1 0 0,-1 1 1 0 0,0 0 0 0 0,-1 0 0 0 0,0 0 0 0 0,0 1 0 0 0,-1 0 0 0 0,1 0 0 0 0,-2 1 0 0 0,1 0 0 0 0,-1 0 0 0 0,0 0 0 0 0,0 1 0 0 0,0 1 0 0 0,-1-1 0 0 0,1 1 0 0 0,-5-1 114 0 0,-6-2-434 0 0,0 0 1 0 0,-1 2-1 0 0,1 0 1 0 0,-1 1 0 0 0,0 1-1 0 0,0 1 1 0 0,0 0-1 0 0,0 2 1 0 0,-1 0-1 0 0,-14 3 434 0 0,14 1-826 0 0,1 0 0 0 0,-1 2 0 0 0,1 0 0 0 0,1 1 0 0 0,-1 1 0 0 0,1 1 0 0 0,-17 11 826 0 0,-115 86-9717 0 0,124-83 7858 0 0</inkml:trace>
  <inkml:trace contextRef="#ctx0" brushRef="#br0" timeOffset="7531.307">5645 939 0 0 0,'0'0'1539'0'0,"0"0"497"0"0,0 0 136 0 0,0 0-93 0 0,0 0-214 0 0,0 0-234 0 0,0 0-230 0 0,0 0-188 0 0,0 0-115 0 0,30-6-66 0 0,93-20-64 0 0,-81 9 329 0 0,-40 12-967 0 0,3-4-167 0 0,0 1 0 0 0,0 1-1 0 0,1-1 1 0 0,0 1-1 0 0,1 0 1 0 0,-1 0 0 0 0,1 1-1 0 0,1 0 1 0 0,-1 0 0 0 0,1 1-1 0 0,0 0 1 0 0,0 0 0 0 0,0 1-1 0 0,1 0 1 0 0,0 0-1 0 0,0 1 1 0 0,0 0 0 0 0,0 1-1 0 0,1 0-162 0 0,14-1 99 0 0,1 2-1 0 0,-1 0 0 0 0,1 2 1 0 0,-1 1-1 0 0,1 0 0 0 0,-1 2 0 0 0,6 3-98 0 0,169 29 1278 0 0,-84-35-606 0 0,-105-4-1023 0 0,-1-5-5044 0 0,-2 1-6447 0 0,-3 7 5041 0 0</inkml:trace>
  <inkml:trace contextRef="#ctx0" brushRef="#br0" timeOffset="7834.871">6871 788 10218 0 0,'0'0'1502'0'0,"0"0"-377"0"0,0 0-123 0 0,0 0 74 0 0,0 0 46 0 0,0 0-47 0 0,0 0-147 0 0,0 0-171 0 0,0 0-177 0 0,0 0-157 0 0,0 0-123 0 0,0 0-93 0 0,0 0-59 0 0,33 2-41 0 0,107 2-57 0 0,17-3-2782 0 0,-105-6-3176 0 0,-36 3 1203 0 0,-2-1-2570 0 0</inkml:trace>
  <inkml:trace contextRef="#ctx0" brushRef="#br0" timeOffset="8286.493">7791 416 5225 0 0,'0'0'1616'0'0,"0"0"114"0"0,0 0 111 0 0,0 0 39 0 0,0 0-228 0 0,0 0-343 0 0,0 0-353 0 0,0 0-265 0 0,0 0-201 0 0,0 0-155 0 0,0 0-63 0 0,0 0-34 0 0,-24 3-10 0 0,-79 10 4 0 0,100-12-216 0 0,-1-1 0 0 0,1 1 0 0 0,-1 0 0 0 0,1 0 0 0 0,-1 0 0 0 0,1 1 0 0 0,0-1 1 0 0,0 1-1 0 0,-1 0 0 0 0,1 0 0 0 0,0 0 0 0 0,1 0 0 0 0,-1 0 0 0 0,0 1 0 0 0,1-1 0 0 0,-1 1 1 0 0,1 0-1 0 0,0-1 0 0 0,0 1 0 0 0,-1 2-16 0 0,-5 5 50 0 0,-7 9-35 0 0,1 1 0 0 0,1 0-1 0 0,1 1 1 0 0,1 0 0 0 0,0 1 0 0 0,2 0 0 0 0,0 1 0 0 0,2 0 0 0 0,0 0 0 0 0,2 1 0 0 0,0 0-1 0 0,2 0 1 0 0,1 0 0 0 0,0 0 0 0 0,2 0 0 0 0,1 0 0 0 0,1 0 0 0 0,1 3-15 0 0,0-16 118 0 0,0 0 0 0 0,0-1-1 0 0,1 1 1 0 0,0-1 0 0 0,1 1 0 0 0,0-2 0 0 0,1 1 0 0 0,0 0 0 0 0,1-1-1 0 0,0 0 1 0 0,0-1 0 0 0,1 0 0 0 0,0 0 0 0 0,0 0 0 0 0,1-1 0 0 0,0 0 0 0 0,0-1-1 0 0,0 0 1 0 0,1 0 0 0 0,0-1 0 0 0,0 0 0 0 0,1-1 0 0 0,-1 0 0 0 0,1-1-1 0 0,0 0 1 0 0,0-1 0 0 0,0 0 0 0 0,0-1 0 0 0,1 0 0 0 0,-1 0 0 0 0,0-1 0 0 0,0-1-1 0 0,1 0 1 0 0,-1-1-118 0 0,8-3 265 0 0,-1-1 0 0 0,0 0 1 0 0,0-2-1 0 0,-1 0 0 0 0,0-1 0 0 0,0-1 0 0 0,-1 0 0 0 0,0-1 0 0 0,-1-1 0 0 0,0-1 0 0 0,5-6-265 0 0,-16 16 26 0 0,22-17 99 0 0,0-1 1 0 0,-1-2-1 0 0,-1 0 0 0 0,-1-2 0 0 0,-2 0 1 0 0,0-2-1 0 0,-2 0 0 0 0,0-1 0 0 0,-2-1 1 0 0,9-24-126 0 0,-22 42-62 0 0,-1 0 0 0 0,0 0 1 0 0,-1 0-1 0 0,0-1 1 0 0,-1 0-1 0 0,0 1 0 0 0,-1-1 1 0 0,-1 1-1 0 0,1-1 1 0 0,-2 0-1 0 0,0 1 0 0 0,0 0 1 0 0,-1-1-1 0 0,0 1 1 0 0,-1 0-1 0 0,0 0 0 0 0,-1 1 1 0 0,0-1-1 0 0,-1 1 1 0 0,0 0-1 0 0,-1 1 0 0 0,0 0 1 0 0,0 0-1 0 0,-1 0 1 0 0,0 1-1 0 0,0 0 0 0 0,-1 0 1 0 0,0 1-1 0 0,-1 0 1 0 0,1 1-1 0 0,-1 0 0 0 0,-1 0 1 0 0,1 1-1 0 0,-1 1 1 0 0,0-1-1 0 0,0 2 0 0 0,-1-1 62 0 0,-13-1-498 0 0,1 1 0 0 0,-1 1-1 0 0,1 1 1 0 0,-1 2-1 0 0,0 0 1 0 0,0 1-1 0 0,1 2 1 0 0,-1 0-1 0 0,1 2 1 0 0,0 1 0 0 0,0 1-1 0 0,1 0 1 0 0,-1 2-1 0 0,-9 6 499 0 0,-1 1-2724 0 0,0 1-1 0 0,2 2 1 0 0,0 1-1 0 0,2 1 1 0 0,-21 19 2724 0 0,25-16-4657 0 0</inkml:trace>
  <inkml:trace contextRef="#ctx0" brushRef="#br0" timeOffset="8636.468">7303 862 0 0 0,'0'0'1738'0'0,"0"0"726"0"0,0 0 218 0 0,0 0-161 0 0,0 0-326 0 0,0 0-308 0 0,33 0-271 0 0,101-1-253 0 0,-70-13 787 0 0,-57 11-1710 0 0,2 0-155 0 0,-1 0 0 0 0,1-1 0 0 0,-1 0 0 0 0,0 0 0 0 0,-1-1 0 0 0,1 0 0 0 0,-1 0 0 0 0,0-1 0 0 0,0 0 0 0 0,0 0 0 0 0,-1-1 0 0 0,0 1 0 0 0,0-1 0 0 0,-1-1 0 0 0,0 1 0 0 0,3-6-285 0 0,-4 8 19 0 0,0 1 0 0 0,0 0 0 0 0,1 0 0 0 0,-1 0 0 0 0,1 0 0 0 0,0 1 0 0 0,0 0 0 0 0,0 0 0 0 0,0 0-1 0 0,0 0 1 0 0,1 1 0 0 0,-1 0 0 0 0,1 0 0 0 0,0 1 0 0 0,-1 0 0 0 0,1 0 0 0 0,0 0 0 0 0,0 0 0 0 0,0 1 0 0 0,0 0 0 0 0,0 0 0 0 0,0 1 0 0 0,0 0 0 0 0,-1 0 0 0 0,1 0 0 0 0,3 2-19 0 0,91 29 876 0 0,90-21-87 0 0,-161-16-3743 0 0,-14 1-988 0 0,0 2-4795 0 0,-10 2-1404 0 0</inkml:trace>
  <inkml:trace contextRef="#ctx0" brushRef="#br0" timeOffset="9082.252">8489 766 576 0 0,'0'0'2297'0'0,"0"0"146"0"0,0 0 103 0 0,0 0-34 0 0,0 0-207 0 0,0 0-344 0 0,0 0-384 0 0,0 0-352 0 0,0 0-287 0 0,0 0-197 0 0,0 0-120 0 0,0 0-92 0 0,0 0-84 0 0,-15 7-92 0 0,-44 22-96 0 0,56-28-242 0 0,-1 1 0 0 0,1 0 0 0 0,0 0 0 0 0,0 0 0 0 0,1 0 0 0 0,-1 1 0 0 0,0-1 0 0 0,1 1 0 0 0,-1-1 0 0 0,1 1 0 0 0,0 0 0 0 0,0 0 0 0 0,0 0 0 0 0,0 0 0 0 0,1 0 0 0 0,-1 1 0 0 0,1-1 0 0 0,0 1 0 0 0,0-1 0 0 0,0 0 0 0 0,-1 4-15 0 0,0 5 5 0 0,-6 109 66 0 0,9-116 6 0 0,0 1 1 0 0,0-1 0 0 0,1 0 0 0 0,0 0-1 0 0,0 0 1 0 0,1-1 0 0 0,-1 1-1 0 0,1 0 1 0 0,0-1 0 0 0,0 0 0 0 0,1 1-1 0 0,-1-1 1 0 0,1-1 0 0 0,0 1-1 0 0,0 0 1 0 0,0-1 0 0 0,0 0 0 0 0,1 0-1 0 0,-1 0 1 0 0,1-1 0 0 0,0 1-1 0 0,0-1 1 0 0,0 0 0 0 0,0-1 0 0 0,0 1-1 0 0,0-1 1 0 0,0 0 0 0 0,1 0 0 0 0,-1 0-1 0 0,0-1 1 0 0,1 0 0 0 0,-1 0-1 0 0,0-1 1 0 0,1 1 0 0 0,-1-1 0 0 0,0 0-1 0 0,0 0 1 0 0,0-1 0 0 0,0 0-1 0 0,0 0 1 0 0,0 0 0 0 0,0 0 0 0 0,0-1-1 0 0,-1 1 1 0 0,1-1 0 0 0,-1-1-1 0 0,0 1 1 0 0,0-1 0 0 0,0 1 0 0 0,0-1-1 0 0,-1 0 1 0 0,1 0 0 0 0,-1-1 0 0 0,0 1-78 0 0,4-6 22 0 0,-1 0 1 0 0,0 0-1 0 0,-1 0 1 0 0,0-1-1 0 0,0 0 1 0 0,-1 0-1 0 0,0 0 1 0 0,-1-1-1 0 0,-1 1 1 0 0,1-1-1 0 0,-2 1 1 0 0,0-3-23 0 0,-1 10-156 0 0,0-1 0 0 0,-1 0 0 0 0,1 0 0 0 0,-1 0 0 0 0,0 0 0 0 0,-1 1 0 0 0,1-1 0 0 0,-1 0 0 0 0,0 1 0 0 0,0 0 0 0 0,-1-1 0 0 0,1 1 0 0 0,-1 0 0 0 0,0 0 0 0 0,0 0 0 0 0,0 1 0 0 0,0-1 0 0 0,-1 1 0 0 0,-3-3 156 0 0,-31-23-3171 0 0,9 14-3727 0 0,13 8-4277 0 0</inkml:trace>
  <inkml:trace contextRef="#ctx0" brushRef="#br0" timeOffset="9498.82">8487 126 6033 0 0,'0'0'2577'0'0,"0"0"-110"0"0,0 0-229 0 0,0 0-228 0 0,0 0-309 0 0,0 0-332 0 0,0 0-300 0 0,0 0-255 0 0,0 0-194 0 0,0 0-155 0 0,0 0-95 0 0,0 0-14 0 0,0 0 25 0 0,5-1 51 0 0,-1 1-337 0 0,0 0-1 0 0,0 1 1 0 0,0 0-1 0 0,0-1 1 0 0,-1 1 0 0 0,1 0-1 0 0,0 1 1 0 0,-1-1-1 0 0,1 1 1 0 0,-1 0-1 0 0,1 0 1 0 0,-1 0-1 0 0,0 0 1 0 0,0 0 0 0 0,0 1-1 0 0,0-1 1 0 0,0 1-1 0 0,0 0 1 0 0,-1 0-1 0 0,2 2-94 0 0,40 44 499 0 0,-3 1-1 0 0,-2 3 1 0 0,-2 1-1 0 0,-2 2 1 0 0,-3 1-499 0 0,-16-29 33 0 0,0 1-1 0 0,-2 1 1 0 0,-2 0 0 0 0,0 1 0 0 0,-2 0 0 0 0,-2 1-1 0 0,-1 0 1 0 0,-1 0 0 0 0,-1 0 0 0 0,-2 1-1 0 0,-2 0 1 0 0,-1 14-33 0 0,-5-23-103 0 0,-2 0-1 0 0,0 0 0 0 0,-1 0 0 0 0,-2-1 1 0 0,0-1-1 0 0,-2 0 0 0 0,0 0 1 0 0,-2-1-1 0 0,0 0 0 0 0,-1-2 1 0 0,-1 1-1 0 0,-1-2 0 0 0,0 0 1 0 0,-2-1-1 0 0,0-1 0 0 0,-10 6 104 0 0,-63 52-2878 0 0,60-51-695 0 0,0-2-3713 0 0,19-13-3861 0 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3:22.69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1 608 0 0 0,'0'0'404'0'0,"0"0"123"0"0,0 0 60 0 0,0 0-79 0 0,0 0-239 0 0,0 0-237 0 0,0 0-149 0 0,0 0-31 0 0,0 0 92 0 0,0 0 89 0 0,0 0 84 0 0,15-11 78 0 0,52-33 89 0 0,3 23 570 0 0,-16 15 189 0 0,0 2 1 0 0,0 3-1 0 0,40 4-1043 0 0,-78-3 102 0 0,548 22 1188 0 0,1248-89-32 0 0,-455-31 54 0 0,-186 64-58 0 0,-873 21-809 0 0,2182-59 1087 0 0,-380 76-1490 0 0,-496-19 242 0 0,221 37-284 0 0,-1162-29 273 0 0,-327 0-68 0 0,105 21-205 0 0,-311-14 1071 0 0,-147-17 516 0 0,-10-2-881 0 0,27 19-709 0 0,0 0-21 0 0,0 0-12 0 0,0 0-4 0 0,0 0-31 0 0,0 0-41 0 0,0 0-56 0 0,0 0-1 0 0,0 15-134 0 0,15 181 347 0 0,-30 22 20 0 0,-40 48-75 0 0,-43 107 11 0 0,9-40-22 0 0,-88 499-67 0 0,140-604 193 0 0,36-228-52 0 0,1-1 1 0 0,0 1-1 0 0,-1 0 0 0 0,1 0 1 0 0,-1 0-1 0 0,1 0 1 0 0,-1 0-1 0 0,1-1 1 0 0,-1 1-1 0 0,1 0 1 0 0,-1 0-1 0 0,1 0 0 0 0,0 0 1 0 0,-1 0-1 0 0,1 0 1 0 0,-1 1-1 0 0,1-1 1 0 0,-1 0-1 0 0,1 0 1 0 0,-1 0-1 0 0,1 0 0 0 0,-1 0 1 0 0,1 1-1 0 0,0-1 1 0 0,-1 0-1 0 0,1 0 1 0 0,-1 1-1 0 0,1-1 1 0 0,0 0-1 0 0,-1 1 0 0 0,1-1 1 0 0,0 0-1 0 0,-1 1 1 0 0,1-1-1 0 0,0 1 1 0 0,0-1-1 0 0,-1 0 1 0 0,1 1-1 0 0,0-1 0 0 0,0 1 1 0 0,0-1-1 0 0,0 1 1 0 0,0-1-1 0 0,-1 1 1 0 0,1-1-1 0 0,0 1 1 0 0,0-1-1 0 0,0 0 1 0 0,0 1-1 0 0,0-1 0 0 0,0 1 1 0 0,1-1-1 0 0,-1 1 1 0 0,0-1-1 0 0,0 1 1 0 0,0-1-1 0 0,0 1 1 0 0,0-1-1 0 0,1 0 0 0 0,-1 1 1 0 0,0-1-1 0 0,1 1-52 0 0,-17-11-361 0 0,-45-7 259 0 0,0 2 1 0 0,0 3-1 0 0,-1 3 1 0 0,-1 2 0 0 0,1 3-1 0 0,-26 4 102 0 0,22-3-74 0 0,-851-14-2213 0 0,-239-17 1190 0 0,-561-7 947 0 0,1328 40 196 0 0,-832 13-144 0 0,-1801 166-744 0 0,1728-55 740 0 0,648-82 426 0 0,-180-30-324 0 0,-147-51 440 0 0,456 44-331 0 0,-184 39 841 0 0,650-35-886 0 0,29 11-192 0 0,8-12 179 0 0,-1-1 0 0 0,0 0 0 0 0,0-1 0 0 0,0-1 0 0 0,0 0 1 0 0,-1-1-1 0 0,1-1 0 0 0,-1-1 0 0 0,0 0 0 0 0,-1 0-51 0 0,15-1 3 0 0,-253-11 1288 0 0,197-3-513 0 0,58 14-772 0 0,0 0-19 0 0,0 0-30 0 0,0 0 10 0 0,0 0-10 0 0,0 0 10 0 0,0 0 28 0 0,0 0-7 0 0,0 0 21 0 0,0 0 6 0 0,0 0-1 0 0,0 0 18 0 0,0 0-1 0 0,0 0 13 0 0,1-14 134 0 0,1 1-1 0 0,1-1 1 0 0,0 1 0 0 0,0 0-1 0 0,2 0 1 0 0,-1 0-1 0 0,2 1 1 0 0,0 0 0 0 0,3-5-178 0 0,12-28 147 0 0,65-200 314 0 0,-3-81-302 0 0,-13-4 0 0 0,14-230-159 0 0,1-1-1853 0 0,-66 452 821 0 0,41-250-2965 0 0,-34 120-5729 0 0,-20 190 4677 0 0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4:11.4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650 94 0 0 0,'0'0'1050'0'0,"0"0"174"0"0,0 0 227 0 0,0 0 177 0 0,0 0 111 0 0,0 0-57 0 0,0 0-150 0 0,0 0-157 0 0,0 0-188 0 0,0 0-172 0 0,7-6-104 0 0,1-3-474 0 0,1 0 1 0 0,0 1 0 0 0,1 1-1 0 0,-1-1 1 0 0,2 2 0 0 0,-1-1-1 0 0,1 1 1 0 0,0 1 0 0 0,0 0-1 0 0,0 1 1 0 0,1 0-1 0 0,0 0 1 0 0,5 0-438 0 0,-4 2 141 0 0,13 8-33 0 0,-13 72 31 0 0,-14-65-102 0 0,-1 0-1 0 0,0 0 1 0 0,0 0-1 0 0,-1 0 1 0 0,-1-1-1 0 0,0 1 1 0 0,-1-1-1 0 0,-1 0 0 0 0,0 0 1 0 0,0-1-1 0 0,-1 0 1 0 0,0 0-1 0 0,-1 0 1 0 0,-7 7-37 0 0,-185 206 408 0 0,180-203-363 0 0,12-13-14 0 0,-1 0-1 0 0,2 0 0 0 0,-1 1 1 0 0,1-1-1 0 0,1 2 1 0 0,-1-1-1 0 0,1 1 1 0 0,1 0-1 0 0,0 0 1 0 0,1 0-1 0 0,-3 9-30 0 0,7-16 35 0 0,0 1-1 0 0,0-1 1 0 0,0 1-1 0 0,1-1 1 0 0,-1 0-1 0 0,1 1 1 0 0,0-1-1 0 0,0 1 1 0 0,0-1 0 0 0,0 0-1 0 0,1 0 1 0 0,-1 0-1 0 0,1 0 1 0 0,0 0-1 0 0,0 0 1 0 0,0 0-1 0 0,0 0 1 0 0,0-1-1 0 0,1 1 1 0 0,-1-1-1 0 0,1 0 1 0 0,0 1 0 0 0,0-1-1 0 0,-1 0 1 0 0,1-1-1 0 0,1 1 1 0 0,-1-1-1 0 0,0 1 1 0 0,0-1-1 0 0,0 0 1 0 0,1 0-35 0 0,110 22 1638 0 0,-110-23-1564 0 0,1 1-20 0 0,0-1 1 0 0,0 0 0 0 0,0 0 0 0 0,0 0 0 0 0,0-1 0 0 0,0 1 0 0 0,0-1 0 0 0,-1-1 0 0 0,1 1 0 0 0,0-1 0 0 0,0 1-1 0 0,-1-1 1 0 0,0-1 0 0 0,1 1 0 0 0,0-1-55 0 0,47-33-2183 0 0,-18 13-2493 0 0,-5 4-5388 0 0,-20 11 1211 0 0</inkml:trace>
  <inkml:trace contextRef="#ctx0" brushRef="#br0" timeOffset="822.145">0 290 2417 0 0,'0'0'1521'0'0,"0"0"-258"0"0,0 0-85 0 0,0 0 31 0 0,0 0 26 0 0,0 0 13 0 0,0 0-61 0 0,0 0-133 0 0,0 0-141 0 0,0 0-60 0 0,0 0 8 0 0,0 0 46 0 0,5 0 41 0 0,86-5 2798 0 0,131-45-1641 0 0,-193 46-3055 0 0,-28 4 341 0 0,-1 0-247 0 0,0 0-333 0 0,-7 0-8118 0 0,5 0-427 0 0</inkml:trace>
  <inkml:trace contextRef="#ctx0" brushRef="#br0" timeOffset="1186.957">125 39 0 0 0,'0'0'767'0'0,"0"0"292"0"0,0 0 253 0 0,0 0 152 0 0,0 0 39 0 0,0 0-129 0 0,0 0-242 0 0,0 0-253 0 0,0 0-152 0 0,0 0-70 0 0,0 0-35 0 0,0 0 7 0 0,-2 8-17 0 0,-3 110 2676 0 0,17 92-2697 0 0,-13-149-944 0 0,-10 1-2239 0 0,4-32-4610 0 0,5-22 733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03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12 600 424 0 0,'0'0'766'0'0,"0"0"-42"0"0,0 0 168 0 0,0 0 280 0 0,0 0 194 0 0,0 0 31 0 0,0 0-140 0 0,0 0-201 0 0,0 0-181 0 0,0 0-178 0 0,0 0-105 0 0,0 0-47 0 0,0 0-7 0 0,-2 30 12 0 0,-7 90 1 0 0,16-50 925 0 0,-6-67-1371 0 0,1-1 0 0 0,0 1 1 0 0,0-1-1 0 0,0 0 0 0 0,0 0 1 0 0,0 1-1 0 0,1-2 0 0 0,-1 1 0 0 0,1 0 1 0 0,-1 0-1 0 0,1-1 0 0 0,0 1 0 0 0,-1-1 1 0 0,1 0-1 0 0,0 0 0 0 0,0 0 1 0 0,0 0-1 0 0,0 0 0 0 0,0-1 0 0 0,0 1 1 0 0,0-1-1 0 0,0 0 0 0 0,0 0 1 0 0,0 0-1 0 0,0 0 0 0 0,0-1 0 0 0,0 1 1 0 0,0-1-1 0 0,0 0 0 0 0,0 0 1 0 0,0 0-1 0 0,0 0 0 0 0,-1 0 0 0 0,1 0 1 0 0,0-1-1 0 0,-1 0 0 0 0,1 1 0 0 0,-1-1 1 0 0,1 0-1 0 0,-1 0 0 0 0,0 0 1 0 0,0-1-1 0 0,0 1 0 0 0,0 0 0 0 0,0-1 1 0 0,-1 1-1 0 0,1-1 0 0 0,-1 0 1 0 0,1 1-1 0 0,-1-1 0 0 0,0 0 0 0 0,0 0 1 0 0,0-1-106 0 0,4-13-37 0 0,-1 1 1 0 0,-1-1 0 0 0,0 0 0 0 0,-2 0-1 0 0,1 0 1 0 0,-2 0 0 0 0,0 0-1 0 0,-2-8 37 0 0,1 18-117 0 0,1 1-167 0 0,0 0 1 0 0,-1 1-1 0 0,0-1 1 0 0,-1 1-1 0 0,1-1 1 0 0,-1 0-1 0 0,0 1 1 0 0,0 0 0 0 0,-1 0-1 0 0,1-1 1 0 0,-1 1-1 0 0,0 1 1 0 0,-1-1-1 0 0,1 0 1 0 0,-3-1 283 0 0,-50-18-8943 0 0,53 26 8778 0 0,1 0 1 0 0,-1 0 0 0 0,1 0-1 0 0,-1 0 1 0 0,1 0-1 0 0,0 0 1 0 0,-1 1 0 0 0,1-1-1 0 0,0 1 1 0 0,1 0-1 0 0,-1-1 1 0 0,0 1 0 0 0,1 0-1 0 0,0 0 1 0 0,0 0-1 0 0,-1 0 1 0 0,2 0 0 0 0,-1 0-1 0 0,0 1 1 0 0,1-1-1 0 0,-1 0 1 0 0,1 1 164 0 0,0-2 107 0 0,-1 1 0 0 0,1-1 0 0 0,0 0 0 0 0,0 0 0 0 0,0 1 0 0 0,1-1 0 0 0,-1 0 0 0 0,0 0 0 0 0,1 0 0 0 0,-1 1 0 0 0,1-1 0 0 0,0 0 0 0 0,0 0 0 0 0,0 0 0 0 0,0 0 0 0 0,0 0 0 0 0,0 0 0 0 0,0 0 0 0 0,1-1 0 0 0,-1 1 0 0 0,1 0 0 0 0,-1-1 0 0 0,1 1 0 0 0,0-1 0 0 0,0 1 0 0 0,-1-1 0 0 0,1 0 0 0 0,0 0 0 0 0,0 0 1 0 0,0 0-1 0 0,0 0 0 0 0,1 0 0 0 0,-1-1 0 0 0,0 1 0 0 0,0 0 0 0 0,0-1 0 0 0,1 0 0 0 0,-1 0 0 0 0,0 0 0 0 0,0 0 0 0 0,1 0 0 0 0,-1 0 0 0 0,0 0 0 0 0,0-1 0 0 0,0 1 0 0 0,1-1 0 0 0,-1 1 0 0 0,0-1 0 0 0,2-1-107 0 0,9-1 563 0 0,-1-1 0 0 0,1 0-1 0 0,-1 0 1 0 0,0-1 0 0 0,0-1 0 0 0,-1 0 0 0 0,0-1 0 0 0,0 0 0 0 0,0 0 0 0 0,-1-2 0 0 0,0 1-1 0 0,-1-1 1 0 0,0 0 0 0 0,7-10-563 0 0,21-22 253 0 0,-2-1 0 0 0,-2-2 0 0 0,-2-1-1 0 0,-1-1 1 0 0,-3-2 0 0 0,-2-1 0 0 0,0-6-253 0 0,-18 39 63 0 0,-1 1 1 0 0,-1-1-1 0 0,0 0 0 0 0,-1-1 1 0 0,0 1-1 0 0,-1-1 0 0 0,-1 0 1 0 0,-1-16-64 0 0,-1 32 134 0 0,-6 24-120 0 0,-4 20-42 0 0,1 1 0 0 0,3 0 0 0 0,1 0 1 0 0,2 1-1 0 0,2-1 0 0 0,4 24 28 0 0,-3 30-209 0 0,-29 516-465 0 0,29-603 685 0 0,0 3 38 0 0,-1-1 0 0 0,0 0 0 0 0,0 1 0 0 0,-1-1 0 0 0,-1 0 0 0 0,0 0 0 0 0,-1 0 0 0 0,0-1 0 0 0,-1 1 0 0 0,0-1 0 0 0,-1 0 0 0 0,-5 6-49 0 0,10-16 37 0 0,-1 0 0 0 0,1 0 0 0 0,-1 0-1 0 0,0-1 1 0 0,0 1 0 0 0,0 0 0 0 0,0-1 0 0 0,0 1 0 0 0,0-1 0 0 0,-1 0-1 0 0,1 0 1 0 0,0 0 0 0 0,-1 0 0 0 0,1 0 0 0 0,0 0 0 0 0,-1-1 0 0 0,1 1-1 0 0,-1-1 1 0 0,1 0 0 0 0,-1 0 0 0 0,1 1 0 0 0,-1-2 0 0 0,1 1 0 0 0,-1 0 0 0 0,1 0-1 0 0,-1-1 1 0 0,1 0 0 0 0,-1 1 0 0 0,1-1 0 0 0,-1 0 0 0 0,1 0 0 0 0,0 0-1 0 0,0 0 1 0 0,-1-1 0 0 0,1 1 0 0 0,0-1 0 0 0,0 1 0 0 0,0-1 0 0 0,1 0-1 0 0,-1 1 1 0 0,0-1 0 0 0,1 0 0 0 0,-1 0 0 0 0,1-1 0 0 0,-1 1 0 0 0,1 0 0 0 0,0 0-1 0 0,0-1 1 0 0,0 1 0 0 0,0 0 0 0 0,1-1 0 0 0,-1 1 0 0 0,0-2-37 0 0,-2-18-1 0 0,0 0 0 0 0,2-1 0 0 0,0 1 0 0 0,2 0 1 0 0,0 0-1 0 0,2 0 0 0 0,0-1 0 0 0,1 2 0 0 0,1-1 1 0 0,2 1-1 0 0,0-1 0 0 0,1 2 0 0 0,10-19 1 0 0,35-59-3579 0 0,8 9-5013 0 0,-45 69 484 0 0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2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1097 1 6121 0 0,'0'0'1010'0'0,"0"0"-173"0"0,0 0-55 0 0,0 0 235 0 0,0 0 242 0 0,0 0 54 0 0,0 0-136 0 0,-14 32-253 0 0,-43 106-246 0 0,20-45 19 0 0,27-62-519 0 0,-2-2 0 0 0,-1 1 0 0 0,-1-2 0 0 0,-1 0 0 0 0,-2 0 0 0 0,0-2 0 0 0,-7 7-178 0 0,-5-1 115 0 0,-2-1-1 0 0,0-2 1 0 0,-2-1 0 0 0,-1-1-1 0 0,-1-2 1 0 0,-2-2 0 0 0,0-1 0 0 0,-1-2-1 0 0,-1-1 1 0 0,-1-3 0 0 0,0-1-1 0 0,-33 8-114 0 0,41-15 47 0 0,0-1-1 0 0,-1-1 0 0 0,0-1 0 0 0,1-2 1 0 0,-1-2-1 0 0,0-1 0 0 0,-4-1-46 0 0,32 0 16 0 0,0 0-1 0 0,0 0 0 0 0,1 0 0 0 0,-1-1 0 0 0,0 1 1 0 0,0-1-1 0 0,1 0 0 0 0,-1 0 0 0 0,1-1 0 0 0,-1 1 1 0 0,1-1-1 0 0,0 0 0 0 0,0-1 0 0 0,1 1 0 0 0,-1 0 0 0 0,1-1 1 0 0,-1 0-1 0 0,1 0 0 0 0,0 0 0 0 0,0 0 0 0 0,1 0 1 0 0,-1-1-1 0 0,1 1 0 0 0,0-1 0 0 0,0 0 0 0 0,1 0 1 0 0,-1 1-1 0 0,1-1 0 0 0,0 0 0 0 0,1 0 0 0 0,-1 0 1 0 0,1 0-1 0 0,0 0 0 0 0,0 0 0 0 0,0 0 0 0 0,1 0 1 0 0,0 0-1 0 0,0-2-15 0 0,1-9-3 0 0,0 1 0 0 0,1-1 1 0 0,0 1-1 0 0,1 0 0 0 0,1 0 0 0 0,0 1 0 0 0,1 0 1 0 0,1 0-1 0 0,0 0 0 0 0,1 0 0 0 0,1 1 1 0 0,0 1-1 0 0,0-1 0 0 0,4-2 3 0 0,14-15 234 0 0,2 1 0 0 0,1 1-1 0 0,1 1 1 0 0,30-19-234 0 0,-54 40 49 0 0,1-1 0 0 0,0 1 0 0 0,0 1 0 0 0,0-1-1 0 0,1 1 1 0 0,0 1 0 0 0,0 0 0 0 0,0 0 0 0 0,0 1 0 0 0,1 0 0 0 0,0 0 0 0 0,-1 1 0 0 0,1 0 0 0 0,0 1-1 0 0,0 0 1 0 0,0 1 0 0 0,0 0 0 0 0,0 1 0 0 0,0 0 0 0 0,-1 0 0 0 0,1 1 0 0 0,0 0 0 0 0,0 1 0 0 0,-1 0-1 0 0,0 0 1 0 0,0 1 0 0 0,3 1-49 0 0,16 20 379 0 0,0 1 0 0 0,-2 1 0 0 0,-1 1 0 0 0,-1 1 0 0 0,4 9-379 0 0,117 124 1153 0 0,-128-147-1091 0 0,2-1 0 0 0,0-1 0 0 0,0 0 0 0 0,1-2 0 0 0,1 0 0 0 0,0-1 0 0 0,0-1 0 0 0,14 3-62 0 0,61 1-2211 0 0,-84-12 963 0 0,12-2-1387 0 0,-7-2-3865 0 0,-6-1-4653 0 0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43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6 715 11546 0 0,'0'0'979'0'0,"0"0"-113"0"0,0 0 46 0 0,0 0 268 0 0,0 0 137 0 0,0 0-96 0 0,0 0-210 0 0,0 0-208 0 0,0 0-170 0 0,32 0-166 0 0,100 0-103 0 0,121-26 220 0 0,-237 26-761 0 0,47 0-730 0 0,-22 0-3016 0 0,-28 4-4038 0 0,-9 0-954 0 0</inkml:trace>
  <inkml:trace contextRef="#ctx0" brushRef="#br0" timeOffset="241.994">1 1083 9682 0 0,'0'0'3273'0'0,"0"0"-1729"0"0,0 0-289 0 0,0 0 119 0 0,0 0-15 0 0,0 0-124 0 0,0 0-186 0 0,36 3-163 0 0,118 10-169 0 0,22-16 537 0 0,-136-2-1245 0 0,33-5-463 0 0,-35 5-1250 0 0,-1 1-3569 0 0,-21 1-4668 0 0</inkml:trace>
  <inkml:trace contextRef="#ctx0" brushRef="#br0" timeOffset="1165.264">1245 564 0 0 0,'0'0'636'0'0,"0"0"23"0"0,0 0 52 0 0,0 0 124 0 0,0 0 183 0 0,0 0 183 0 0,0 0 67 0 0,-27 35-45 0 0,-84 110-120 0 0,67-67 254 0 0,41-65-1102 0 0,1-9-139 0 0,0 0 0 0 0,1 1 0 0 0,-1-1 0 0 0,1 0 0 0 0,0 0 0 0 0,0 1 0 0 0,0-1 0 0 0,0 0 0 0 0,1 1 0 0 0,0-1 0 0 0,0 1 0 0 0,0-1 0 0 0,0 1 0 0 0,1-1 0 0 0,0 0 0 0 0,0 1 0 0 0,0-1 0 0 0,0 0 0 0 0,1 1 0 0 0,-1-1 0 0 0,1 0 0 0 0,0 0 0 0 0,0 0 0 0 0,1-1 0 0 0,-1 1 0 0 0,1 0 0 0 0,0-1 0 0 0,0 0 0 0 0,0 0 0 0 0,0 0 0 0 0,1 0 0 0 0,-1 0 0 0 0,1 0 0 0 0,0-1 0 0 0,0 0 0 0 0,0 0 0 0 0,0 0 0 0 0,0 0 0 0 0,0-1 0 0 0,2 1-116 0 0,17-4 393 0 0,-1 0-1 0 0,1-2 1 0 0,-1-1 0 0 0,0-1-1 0 0,0-1 1 0 0,-1 0 0 0 0,0-2-1 0 0,0 0 1 0 0,-1-2 0 0 0,0 0-1 0 0,-1-1 1 0 0,0-1 0 0 0,-1-1-1 0 0,5-6-392 0 0,11-3 293 0 0,12-10-44 0 0,-1-2-1 0 0,-2-2 1 0 0,-1-2-1 0 0,-2-2 1 0 0,-2-1-1 0 0,-2-2 0 0 0,30-48-248 0 0,-55 75 39 0 0,-1-2 0 0 0,0 0 0 0 0,-2 0 0 0 0,0 0 0 0 0,-1-1 0 0 0,-1 0 0 0 0,-1-1 0 0 0,2-15-39 0 0,-5 26-28 0 0,-1 0 0 0 0,-1 0 1 0 0,1 0-1 0 0,-1 0 0 0 0,-1 0 1 0 0,0 0-1 0 0,-1 0 0 0 0,1 0 1 0 0,-2 0-1 0 0,0 1 0 0 0,0-1 1 0 0,0 1-1 0 0,-1-1 0 0 0,-1 1 1 0 0,1 1-1 0 0,-2-1 0 0 0,1 1 1 0 0,-7-8 27 0 0,5 8-34 0 0,0 0 0 0 0,0 1 1 0 0,-1 0-1 0 0,0 1 0 0 0,0 0 1 0 0,0 0-1 0 0,-1 0 0 0 0,0 1 1 0 0,0 1-1 0 0,-1-1 0 0 0,1 1 1 0 0,-1 1-1 0 0,0 0 0 0 0,0 0 0 0 0,0 1 1 0 0,0 1-1 0 0,0-1 0 0 0,0 2 1 0 0,-1-1-1 0 0,1 1 0 0 0,0 1 1 0 0,-1 0-1 0 0,1 0 0 0 0,0 1 1 0 0,0 0-1 0 0,0 1 0 0 0,0 0 1 0 0,1 1-1 0 0,-1 0 0 0 0,1 0 1 0 0,-3 3 33 0 0,-3 5 27 0 0,0 1 0 0 0,2 0 0 0 0,-1 0 1 0 0,2 2-1 0 0,0-1 0 0 0,1 2 0 0 0,0-1 0 0 0,1 2 1 0 0,1-1-1 0 0,1 1 0 0 0,0 1 0 0 0,1-1 1 0 0,1 1-1 0 0,0 1 0 0 0,2-1 0 0 0,0 1 1 0 0,1-1-1 0 0,1 1 0 0 0,1 0 0 0 0,0 0 1 0 0,2 3-28 0 0,1-4 46 0 0,0 0 1 0 0,2-1-1 0 0,0 0 0 0 0,1 1 1 0 0,0-2-1 0 0,2 1 1 0 0,0 0-1 0 0,1-1 1 0 0,0-1-1 0 0,1 1 1 0 0,1-2-1 0 0,1 1 0 0 0,0-1 1 0 0,1-1-1 0 0,0 0 1 0 0,1 0-1 0 0,0-2 1 0 0,1 1-1 0 0,0-2 1 0 0,1 0-1 0 0,0 0 0 0 0,1-2 1 0 0,0 0-1 0 0,0-1 1 0 0,1 0-1 0 0,0-1 1 0 0,0-1-1 0 0,0-1 1 0 0,17 2-47 0 0,185 5-136 0 0,-153-20-1752 0 0,-45 2-1699 0 0,-2-2-4000 0 0,-11 5-2339 0 0</inkml:trace>
  <inkml:trace contextRef="#ctx0" brushRef="#br0" timeOffset="6053.345">2154 800 0 0 0,'0'0'264'0'0,"0"0"551"0"0,0 0 166 0 0,0 0 26 0 0,0 0 16 0 0,0 0 1 0 0,0 0-46 0 0,0 0-106 0 0,0 0-88 0 0,26-5-74 0 0,82-17-25 0 0,-51-3 882 0 0,-27-1-938 0 0,-2-1 0 0 0,0-1 0 0 0,-2-1 0 0 0,-1-1 0 0 0,-1-1 0 0 0,-2-2 0 0 0,14-27-629 0 0,-31 54 49 0 0,-1 0 0 0 0,1-1 0 0 0,-2 1 0 0 0,1-1 0 0 0,-1 0 0 0 0,0 0 0 0 0,0 0 0 0 0,-1 0 0 0 0,0-1 0 0 0,0 1 0 0 0,-1-1 0 0 0,0 1 0 0 0,0-1 0 0 0,-1 1 0 0 0,0-1 0 0 0,0-1-49 0 0,-1 8-48 0 0,-1 1 1 0 0,1-1-1 0 0,0 0 0 0 0,-1 0 1 0 0,1 1-1 0 0,-1-1 1 0 0,1 1-1 0 0,-1-1 0 0 0,0 1 1 0 0,1 0-1 0 0,-1 0 1 0 0,1-1-1 0 0,-1 1 0 0 0,1 0 1 0 0,-1 1-1 0 0,0-1 0 0 0,1 0 1 0 0,-1 0-1 0 0,1 1 1 0 0,-1-1-1 0 0,1 0 0 0 0,-1 1 1 0 0,1 0-1 0 0,-1-1 1 0 0,1 1-1 0 0,0 0 0 0 0,-1 0 1 0 0,1 0-1 0 0,0 0 1 0 0,-1 0-1 0 0,1 0 0 0 0,0 0 1 0 0,0 0-1 0 0,0 0 1 0 0,0 1-1 0 0,0-1 48 0 0,0 0-11 0 0,-11 10-16 0 0,-1 1 0 0 0,2 1 0 0 0,0 0 0 0 0,0 0 0 0 0,1 1 0 0 0,1 1 0 0 0,0-1 0 0 0,1 2 0 0 0,1-1 0 0 0,1 1 0 0 0,0 0 0 0 0,0 0 0 0 0,2 0 0 0 0,0 1 0 0 0,1 0 0 0 0,1 0 0 0 0,0 0 0 0 0,1 0 0 0 0,1 0 0 0 0,1 8 27 0 0,0-20 45 0 0,0 0 0 0 0,-1-1-1 0 0,2 1 1 0 0,-1-1 0 0 0,0 1-1 0 0,1-1 1 0 0,0 0 0 0 0,0 1-1 0 0,0-1 1 0 0,0 0 0 0 0,1 0-1 0 0,0-1 1 0 0,0 1 0 0 0,0 0-1 0 0,0-1 1 0 0,0 0 0 0 0,1 0 0 0 0,-1 0-1 0 0,1 0 1 0 0,0 0 0 0 0,0-1-1 0 0,0 0 1 0 0,0 0 0 0 0,0 0-1 0 0,1 0 1 0 0,-1 0 0 0 0,1-1-1 0 0,-1 0 1 0 0,1 0 0 0 0,-1 0-1 0 0,4 0-44 0 0,6 0 214 0 0,0 1-1 0 0,0-2 1 0 0,0 0-1 0 0,0-1 1 0 0,0 0-1 0 0,0-1 0 0 0,0 0 1 0 0,0-1-1 0 0,-1-1 1 0 0,1 0-214 0 0,35-17 330 0 0,-1-1 1 0 0,-1-2 0 0 0,-1-2 0 0 0,-1-3-1 0 0,-1-1 1 0 0,-2-2 0 0 0,6-8-331 0 0,-42 36 11 0 0,1 0-1 0 0,-1-1 1 0 0,0 0 0 0 0,-1 0 0 0 0,1-1-1 0 0,-1 1 1 0 0,0-1 0 0 0,0 0-1 0 0,-1-1 1 0 0,0 1 0 0 0,0-1 0 0 0,0 0-1 0 0,-1 0 1 0 0,0 0 0 0 0,0 0 0 0 0,-1 0-1 0 0,0-1 1 0 0,0 1 0 0 0,-1-1 0 0 0,0-5-11 0 0,-3 11-45 0 0,0 1 0 0 0,0-1 0 0 0,0 0 1 0 0,-1 1-1 0 0,1 0 0 0 0,0-1 1 0 0,-1 1-1 0 0,1 0 0 0 0,-1 0 0 0 0,0 0 1 0 0,1 1-1 0 0,-1-1 0 0 0,0 1 0 0 0,0-1 1 0 0,1 1-1 0 0,-1 0 0 0 0,0 0 1 0 0,0 0-1 0 0,1 0 0 0 0,-1 1 0 0 0,0-1 1 0 0,-1 1 44 0 0,-5 0-114 0 0,1-1 75 0 0,-1 1 0 0 0,0 0 1 0 0,0 1-1 0 0,1 0 0 0 0,-1 1 0 0 0,1-1 1 0 0,0 2-1 0 0,0-1 0 0 0,0 1 0 0 0,0 0 1 0 0,0 1-1 0 0,1 0 0 0 0,0 0 0 0 0,0 0 1 0 0,0 1-1 0 0,1 0 0 0 0,0 1 0 0 0,0-1 1 0 0,1 1-1 0 0,-1 0 0 0 0,1 1 0 0 0,1-1 1 0 0,-1 1-1 0 0,2 0 0 0 0,-1 0 0 0 0,1 0 1 0 0,0 1-1 0 0,0-1 0 0 0,1 1 0 0 0,1-1 1 0 0,-1 1-1 0 0,1 0 0 0 0,1 0 0 0 0,-1-1 1 0 0,2 9 38 0 0,2-11 32 0 0,0 1 0 0 0,0-1 0 0 0,1 0 1 0 0,0-1-1 0 0,0 1 0 0 0,0-1 0 0 0,1 1 0 0 0,-1-1 1 0 0,1-1-1 0 0,1 1 0 0 0,-1-1 0 0 0,0 0 0 0 0,1 0 1 0 0,0 0-1 0 0,0-1 0 0 0,0 0 0 0 0,1 0 0 0 0,-1 0 1 0 0,1-1-1 0 0,-1 0 0 0 0,1-1 0 0 0,0 1 1 0 0,0-1-1 0 0,0 0 0 0 0,-1-1 0 0 0,6 0-32 0 0,9 3 166 0 0,0-2 0 0 0,1-1 0 0 0,-1 0 1 0 0,0-1-1 0 0,1-2 0 0 0,-1 0 0 0 0,0-1 0 0 0,0-1 0 0 0,-1-1 0 0 0,1-1 0 0 0,-2-1 0 0 0,1 0 0 0 0,-1-2 0 0 0,0 0 0 0 0,2-3-166 0 0,2 1 57 0 0,-1-1-1 0 0,-1-1 0 0 0,-1 0 0 0 0,0-2 0 0 0,0 0 0 0 0,-2-2 0 0 0,0 0 0 0 0,-1 0 0 0 0,-1-2 1 0 0,-1 0-1 0 0,-1-1 0 0 0,0 0 0 0 0,9-23-56 0 0,-22 43-8 0 0,0-1-1 0 0,0 0 1 0 0,0 0 0 0 0,0 0 0 0 0,0 0-1 0 0,-1 0 1 0 0,1 0 0 0 0,-1 0-1 0 0,1-1 1 0 0,-1 1 0 0 0,0 0 0 0 0,0 0-1 0 0,0 0 1 0 0,0 0 0 0 0,0-1 0 0 0,0 1-1 0 0,-1 0 1 0 0,1 0 0 0 0,-1 0-1 0 0,1 0 1 0 0,-1 0 0 0 0,0 0 0 0 0,0 0-1 0 0,0 0 1 0 0,0 0 0 0 0,0 0 0 0 0,0 0-1 0 0,-1 1 1 0 0,1-1 0 0 0,0 0 0 0 0,-1 1-1 0 0,0-1 1 0 0,1 1 0 0 0,-1 0-1 0 0,0-1 1 0 0,0 1 0 0 0,1 0 0 0 0,-1 0-1 0 0,0 0 1 0 0,0 0 0 0 0,0 1 0 0 0,0-1-1 0 0,-1 0 1 0 0,1 1 0 0 0,0-1-1 0 0,0 1 1 0 0,0 0 0 0 0,0 0 0 0 0,-1 0-1 0 0,-1 0 9 0 0,-5 3 0 0 0,0 0 0 0 0,-1 1 0 0 0,1 0 0 0 0,1 1 0 0 0,-1 0 0 0 0,1 0 0 0 0,0 1 0 0 0,0 0 0 0 0,0 0 0 0 0,1 1 0 0 0,0 0 0 0 0,0 0 0 0 0,1 1 0 0 0,0-1 0 0 0,0 1 0 0 0,1 1 0 0 0,0-1 0 0 0,0 1 0 0 0,1 0 0 0 0,0 0 0 0 0,0 0 0 0 0,1 1 0 0 0,-1 9 0 0 0,1-13-15 0 0,0 1-1 0 0,1-1 1 0 0,0 1-1 0 0,1 0 1 0 0,-1 0-1 0 0,1 0 1 0 0,1 0-1 0 0,-1 0 1 0 0,1 0-1 0 0,0 0 1 0 0,1 0-1 0 0,0 1 1 0 0,0-1-1 0 0,0-1 1 0 0,1 1-1 0 0,0 0 1 0 0,0 0-1 0 0,1-1 1 0 0,0 1-1 0 0,0-1 1 0 0,1 0-1 0 0,-1 0 1 0 0,1 0-1 0 0,0 0 1 0 0,1-1-1 0 0,0 1 1 0 0,0-1-1 0 0,0 0 1 0 0,0-1-1 0 0,4 3 16 0 0,3 1-207 0 0,1-1 0 0 0,0 0 0 0 0,1-1 1 0 0,-1 0-1 0 0,1-1 0 0 0,1-1 0 0 0,-1 0 0 0 0,0-1 0 0 0,1 0 0 0 0,7-1 207 0 0,15 1-5160 0 0,0-2-4427 0 0,-31-1 5996 0 0</inkml:trace>
  <inkml:trace contextRef="#ctx0" brushRef="#br0" timeOffset="6418.456">1267 1124 3457 0 0,'0'0'1592'0'0,"0"0"292"0"0,33-4 230 0 0,110-14 100 0 0,-1 6 2098 0 0,0 6 0 0 0,27 8-4312 0 0,-34-1 1077 0 0,901-8-270 0 0,-963 4-1410 0 0,203-12-2487 0 0,-95-7-8650 0 0,-153 17 5404 0 0</inkml:trace>
  <inkml:trace contextRef="#ctx0" brushRef="#br0" timeOffset="7197.026">2246 1396 6689 0 0,'0'0'1263'0'0,"0"0"-157"0"0,0 0-121 0 0,0 0 36 0 0,0 0 91 0 0,0 0-6 0 0,0 0-84 0 0,0 0-91 0 0,0 0-168 0 0,0 0-181 0 0,0 0-184 0 0,0 0-147 0 0,0 0-91 0 0,-30 30-41 0 0,-92 91-7 0 0,83-68 69 0 0,39-43-114 0 0,-2-3-26 0 0,0-1 1 0 0,1 1-1 0 0,0-1 1 0 0,0 1-1 0 0,0 0 1 0 0,1-1-1 0 0,0 1 1 0 0,0 0-1 0 0,1-1 1 0 0,0 1-1 0 0,0-1 1 0 0,1 1 0 0 0,0-1-1 0 0,0 1 1 0 0,0-1-1 0 0,1 0 1 0 0,-1 0-1 0 0,2 0 1 0 0,-1 0-1 0 0,1-1 1 0 0,-1 1-1 0 0,2-1 1 0 0,3 4-42 0 0,-3-4 91 0 0,1 0-1 0 0,0-1 1 0 0,0 0 0 0 0,0-1 0 0 0,1 1 0 0 0,-1-1-1 0 0,1 0 1 0 0,0-1 0 0 0,0 0 0 0 0,0 0 0 0 0,0 0 0 0 0,0-1-1 0 0,0 0 1 0 0,0 0 0 0 0,0-1 0 0 0,0 0 0 0 0,1 0 0 0 0,-1-1-1 0 0,0 0 1 0 0,6-1-91 0 0,3-1 147 0 0,-1-1-1 0 0,0 0 0 0 0,0-1 1 0 0,0-1-1 0 0,0 0 1 0 0,-1-1-1 0 0,0 0 0 0 0,0-2 1 0 0,0 0-147 0 0,13-12 102 0 0,0-2 0 0 0,-2 0 0 0 0,-1-1 0 0 0,0-2 0 0 0,-2 0 1 0 0,-1-2-1 0 0,-2 0 0 0 0,0-1 0 0 0,-2-1 0 0 0,6-17-102 0 0,-17 36-56 0 0,-1 0-1 0 0,0 0 1 0 0,-1 0-1 0 0,0 0 1 0 0,-1-1-1 0 0,0 0 1 0 0,-1 1-1 0 0,-1-1 1 0 0,1 0 0 0 0,-2 0-1 0 0,0 0 1 0 0,0 0-1 0 0,-1 0 1 0 0,-1 0-1 0 0,0 0 1 0 0,0 0-1 0 0,-1 1 1 0 0,-1-1-1 0 0,0 1 1 0 0,0 0-1 0 0,-1 0 1 0 0,-1 0-1 0 0,0 1 1 0 0,0-1-1 0 0,-1 2 1 0 0,0-1 0 0 0,-1 1-1 0 0,0 0 1 0 0,-3-3 56 0 0,7 9-26 0 0,-1 1-1 0 0,0-1 1 0 0,1 0 0 0 0,-1 1 0 0 0,0 0 0 0 0,0 1 0 0 0,0-1 0 0 0,0 1 0 0 0,0-1 0 0 0,-1 2 0 0 0,1-1 0 0 0,0 1 0 0 0,0-1 0 0 0,-1 1 0 0 0,1 1 0 0 0,0-1 0 0 0,-1 1 0 0 0,1 0 0 0 0,0 0 0 0 0,0 0 0 0 0,0 1 0 0 0,0 0 0 0 0,0 0 0 0 0,0 0-1 0 0,0 1 1 0 0,1-1 0 0 0,-1 1 0 0 0,1 0 0 0 0,0 1 0 0 0,0-1 0 0 0,0 1 0 0 0,0-1 0 0 0,1 1 0 0 0,-3 4 26 0 0,-4 5 25 0 0,0 0 1 0 0,1 0-1 0 0,1 1 1 0 0,0 1-1 0 0,1-1 1 0 0,1 1-1 0 0,0 0 0 0 0,1 1 1 0 0,0 0-1 0 0,2-1 1 0 0,-1 1-1 0 0,2 0 1 0 0,0 1-1 0 0,2-1 0 0 0,-1 0 1 0 0,2 11-26 0 0,1-12 97 0 0,0 0 1 0 0,0 0 0 0 0,2 0-1 0 0,0-1 1 0 0,0 1 0 0 0,1-1-1 0 0,1 0 1 0 0,1 0 0 0 0,0-1-1 0 0,0 0 1 0 0,1 0 0 0 0,1-1-1 0 0,0 0 1 0 0,1 0 0 0 0,0-1-1 0 0,1-1 1 0 0,0 1 0 0 0,0-2-1 0 0,1 1 1 0 0,1-2 0 0 0,0 0-1 0 0,0 0 1 0 0,0-1 0 0 0,1-1-1 0 0,0 0 1 0 0,0-1 0 0 0,0 0-1 0 0,1-2 1 0 0,0 1 0 0 0,9 0-98 0 0,89 2 150 0 0,-87-28-3002 0 0,-17 1-7500 0 0,-9 13-370 0 0</inkml:trace>
  <inkml:trace contextRef="#ctx0" brushRef="#br0" timeOffset="7544.343">3112 1231 9850 0 0,'0'0'2799'0'0,"0"0"-1389"0"0,0 0-340 0 0,0 0 154 0 0,0 0 72 0 0,0 0-97 0 0,0 0-205 0 0,0 0-250 0 0,-15 31-243 0 0,-46 99-183 0 0,21-50-55 0 0,-9 43-97 0 0,47-119-165 0 0,0 0 0 0 0,1 1-1 0 0,-1-1 1 0 0,1 0 0 0 0,0 1 0 0 0,0-1-1 0 0,1 1 1 0 0,-1-1 0 0 0,1 1 0 0 0,0-1-1 0 0,0 1 1 0 0,1-1 0 0 0,-1 1 0 0 0,1-1 0 0 0,0 1-1 0 0,0-1 1 0 0,1 0 0 0 0,-1 0 0 0 0,1 1-1 0 0,0-1 1 0 0,0 0 0 0 0,0 0 0 0 0,1-1 0 0 0,-1 1-1 0 0,1 0 1 0 0,0-1 0 0 0,0 1 0 0 0,0-1-1 0 0,0 0 1 0 0,1 0 0 0 0,0-1 0 0 0,-1 1-1 0 0,1-1 1 0 0,0 1 0 0 0,0-1 0 0 0,0 0 0 0 0,0-1-1 0 0,1 1 0 0 0,9 0-78 0 0,-1-1-1 0 0,1 0 0 0 0,-1-1 1 0 0,0-1-1 0 0,1 0 0 0 0,-1-1 1 0 0,0-1-1 0 0,1 0 0 0 0,-1 0 1 0 0,-1-1-1 0 0,1-1 0 0 0,-1 0 0 0 0,1-1 1 0 0,-2 0-1 0 0,5-3 79 0 0,8-28-3872 0 0,-22 18-6376 0 0,-2 16 3685 0 0</inkml:trace>
  <inkml:trace contextRef="#ctx0" brushRef="#br0" timeOffset="7799.55">2705 1547 7970 0 0,'0'0'1493'0'0,"0"0"-90"0"0,0 0 187 0 0,0 0 141 0 0,0 0-104 0 0,0 0-208 0 0,0 0-213 0 0,34-4-224 0 0,111-14-220 0 0,80-25 806 0 0,9 10-1884 0 0,-135 28-7859 0 0,-76 5-3005 0 0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8:56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51 6497 0 0,'0'0'3065'0'0,"0"0"-2443"0"0,0 0-769 0 0,0 0 15 0 0,0 0 250 0 0,0 0 347 0 0,0 0 300 0 0,0 0 166 0 0,0 0 37 0 0,0 0-66 0 0,0 34-157 0 0,-1 112-167 0 0,17 221 1545 0 0,-18-135-923 0 0,-9-172-346 0 0,11-59-577 0 0,2-7 290 0 0,17-29-456 0 0,3 2 0 0 0,0 0 0 0 0,3 1 1 0 0,0 1-1 0 0,15-12-111 0 0,-25 26-14 0 0,1 1 0 0 0,0 1 0 0 0,2 0 0 0 0,0 1 0 0 0,0 1 0 0 0,1 1 0 0 0,1 0 0 0 0,0 1 0 0 0,0 2 0 0 0,21-8 14 0 0,-37 16-5 0 0,0-1 0 0 0,0 0 0 0 0,-1 1-1 0 0,2 0 1 0 0,-1 0 0 0 0,0 0 0 0 0,0 1 0 0 0,0-1 0 0 0,0 1 0 0 0,0 0 0 0 0,0 0 0 0 0,1 1 0 0 0,-1-1 0 0 0,0 1-1 0 0,0 0 1 0 0,0 0 0 0 0,0 0 0 0 0,0 0 0 0 0,0 1 0 0 0,0 0 0 0 0,-1 0 0 0 0,1 0 0 0 0,-1 0 0 0 0,1 0-1 0 0,-1 1 1 0 0,0-1 0 0 0,1 1 0 0 0,-1 0 0 0 0,-1 0 0 0 0,1 0 0 0 0,0 1 0 0 0,-1-1 0 0 0,1 2 5 0 0,0 5 37 0 0,-1 0 0 0 0,0 0 0 0 0,0 0 0 0 0,-1 0 0 0 0,0 1 1 0 0,-1-1-1 0 0,0 1 0 0 0,-1-1 0 0 0,0 0 0 0 0,-1 1 0 0 0,0-1 1 0 0,0 0-1 0 0,-1 0 0 0 0,0 0 0 0 0,-1 0 0 0 0,0-1 0 0 0,-1 1 0 0 0,0-1 1 0 0,0 0-1 0 0,-1-1 0 0 0,0 1 0 0 0,-8 7-37 0 0,-3 3 39 0 0,-1 1-1 0 0,-1-2 1 0 0,0-1-1 0 0,-1 0 1 0 0,-1-1-1 0 0,-1-2 1 0 0,0 0-1 0 0,-17 7-38 0 0,24-13-27 0 0,-1-1-1 0 0,0 0 1 0 0,0-1-1 0 0,-1-1 1 0 0,1-1-1 0 0,-1 0 1 0 0,0-1-1 0 0,-1-1 1 0 0,1-1-1 0 0,0 0 1 0 0,-10-2 27 0 0,26 1-44 0 0,-1 0 1 0 0,1 0 0 0 0,-1 0-1 0 0,1-1 1 0 0,0 1 0 0 0,-1 0 0 0 0,1-1-1 0 0,-1 0 1 0 0,1 1 0 0 0,0-1-1 0 0,-1 0 1 0 0,1 1 0 0 0,0-1-1 0 0,0 0 1 0 0,-1 0 0 0 0,1 0 0 0 0,0 0-1 0 0,0 0 1 0 0,0-1 0 0 0,0 1-1 0 0,1 0 1 0 0,-1 0 0 0 0,0-1-1 0 0,0 1 1 0 0,1 0 0 0 0,-1-1 0 0 0,1 1-1 0 0,-1-1 1 0 0,1 1 0 0 0,-1 0-1 0 0,1-1 1 0 0,0 1 0 0 0,0-1-1 0 0,0 1 1 0 0,0-1 0 0 0,0 1 0 0 0,0-1-1 0 0,0 1 1 0 0,1-1 0 0 0,-1 1-1 0 0,0-1 1 0 0,1 1 0 0 0,-1-1-1 0 0,1 0 45 0 0,29-62-2991 0 0,49-16-7419 0 0,-61 64 4244 0 0</inkml:trace>
  <inkml:trace contextRef="#ctx0" brushRef="#br0" timeOffset="639.13">742 670 5897 0 0,'0'0'1733'0'0,"0"0"-50"0"0,0 0-11 0 0,0 0 14 0 0,0 0-95 0 0,0 0-268 0 0,0 0-243 0 0,0 0-143 0 0,0 0-127 0 0,0 0-66 0 0,0 0-64 0 0,0 0-117 0 0,0 0-96 0 0,22 11-95 0 0,70 34-51 0 0,-90-44-305 0 0,0 0-1 0 0,0 0 0 0 0,0 0 0 0 0,0-1 1 0 0,0 1-1 0 0,0 0 0 0 0,0-1 1 0 0,0 0-1 0 0,0 1 0 0 0,0-1 1 0 0,0 0-1 0 0,0 0 0 0 0,0 0 1 0 0,0 0-1 0 0,1-1 0 0 0,-1 1 0 0 0,0-1 1 0 0,0 1-1 0 0,0-1 0 0 0,0 0 1 0 0,-1 1-1 0 0,1-1 0 0 0,0 0 1 0 0,0 0-1 0 0,0 0 0 0 0,-1-1 0 0 0,1 1 1 0 0,0 0-1 0 0,-1-1 0 0 0,1 1 1 0 0,-1-1-16 0 0,6-4 76 0 0,18-10 55 0 0,-1-2 0 0 0,-1-1 0 0 0,0-1 0 0 0,-2 0 0 0 0,0-2 0 0 0,-1 0 0 0 0,-2-2 0 0 0,0 0 0 0 0,3-7-131 0 0,-21 78-413 0 0,-2-40 416 0 0,0-1 1 0 0,0 1 0 0 0,1 0 0 0 0,0 0 0 0 0,0 0 0 0 0,0 1 0 0 0,1-1 0 0 0,0 0 0 0 0,1 0 0 0 0,0 0 0 0 0,0 0-1 0 0,0 0 1 0 0,1 0 0 0 0,0 0 0 0 0,0 0 0 0 0,1-1 0 0 0,0 1 0 0 0,0-1 0 0 0,1 0 0 0 0,-1 0 0 0 0,1 0 0 0 0,1 0-1 0 0,-1 0 1 0 0,1-1 0 0 0,0 0 0 0 0,0 0 0 0 0,0 0 0 0 0,1-1 0 0 0,2 2-4 0 0,-2-3 47 0 0,1 0 0 0 0,0 0 1 0 0,0-1-1 0 0,0 0 0 0 0,0 0 0 0 0,1-1 0 0 0,-1 1 1 0 0,0-2-1 0 0,1 1 0 0 0,-1-1 0 0 0,0 0 0 0 0,1 0 1 0 0,-1-1-1 0 0,0 0 0 0 0,1-1 0 0 0,-1 0 0 0 0,0 0 1 0 0,0 0-1 0 0,0-1 0 0 0,0 0 0 0 0,-1 0 1 0 0,1 0-1 0 0,-1-1 0 0 0,0 0 0 0 0,5-4-47 0 0,29-25 178 0 0,-2-2 1 0 0,-2-1-1 0 0,-1-1 0 0 0,-1-2 0 0 0,-3-2 1 0 0,-1-1-1 0 0,-2-1 0 0 0,-2-1 1 0 0,-2-3-179 0 0,-20 40-1 0 0,7-12 1 0 0,-1-1 0 0 0,0 0 0 0 0,-1 0-1 0 0,-1-1 1 0 0,-2 0 0 0 0,0-1-1 0 0,-1 0 1 0 0,0 1 0 0 0,-2-1-1 0 0,-1-1 1 0 0,-1 1 0 0 0,-1 0 0 0 0,-1-12 0 0 0,1 35-5 0 0,-1 0 1 0 0,1-1 0 0 0,0 1 0 0 0,0 0-1 0 0,-1 0 1 0 0,1-1 0 0 0,0 1 0 0 0,-1 0-1 0 0,1-1 1 0 0,-1 1 0 0 0,1 0 0 0 0,-1-1-1 0 0,1 1 1 0 0,-1-1 0 0 0,1 1 0 0 0,-1-1-1 0 0,1 1 1 0 0,-1-1 0 0 0,0 1 0 0 0,1-1 0 0 0,-1 0-1 0 0,0 1 1 0 0,0-1 0 0 0,1 0 0 0 0,-1 1-1 0 0,0-1 1 0 0,0 0 0 0 0,1 0 0 0 0,-1 0-1 0 0,0 0 1 0 0,0 0 0 0 0,1 0 0 0 0,-1 0-1 0 0,0 0 1 0 0,0 0 0 0 0,1 0 0 0 0,-1 0-1 0 0,0-1 1 0 0,0 1 0 0 0,1 0 0 0 0,-1 0 0 0 0,0-1-1 0 0,0 1 1 0 0,1 0 0 0 0,-1-1 0 0 0,0 1-1 0 0,1-1 1 0 0,-1 1 0 0 0,1-1 0 0 0,-1 1-1 0 0,1-1 1 0 0,-1 1 0 0 0,1-1 0 0 0,-1 0-1 0 0,1 1 1 0 0,-1-1 0 0 0,1 0 0 0 0,0 1-1 0 0,-1-1 1 0 0,1 0 0 0 0,0 0 0 0 0,0 0 4 0 0,-9 33 16 0 0,2 0 0 0 0,1 0 0 0 0,1 1 1 0 0,2 0-1 0 0,1-1 0 0 0,2 1 0 0 0,2 13-16 0 0,-1 0 40 0 0,-1-11-53 0 0,2 1 0 0 0,2-1 0 0 0,1 0-1 0 0,2-1 1 0 0,1 1 0 0 0,2-1 0 0 0,1-1 0 0 0,9 18 13 0 0,4-15-1453 0 0,-23-36 984 0 0,-1 0-27 0 0,-6-19-3205 0 0,-15-9-3483 0 0,6 10-834 0 0,7 10 3784 0 0</inkml:trace>
  <inkml:trace contextRef="#ctx0" brushRef="#br0" timeOffset="884.691">1296 261 11602 0 0,'0'0'2494'0'0,"0"0"-748"0"0,0 0-568 0 0,0 0-171 0 0,0 0-55 0 0,0 0-28 0 0,0 0-81 0 0,0 0-148 0 0,0 0-161 0 0,34-6-131 0 0,108-17-105 0 0,342-47 89 0 0,-296 44-7993 0 0,-154 22-1618 0 0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505 603 0 0 0,'0'0'201'0'0,"0"0"193"0"0,0 0 21 0 0,0 0-39 0 0,0 0-35 0 0,-27 28-12 0 0,-81 88-3 0 0,78-62 170 0 0,31-46-355 0 0,-2-3 9 0 0,0-1-1 0 0,0 1 0 0 0,1 0 0 0 0,-1 0 1 0 0,1 0-1 0 0,0 0 0 0 0,0-1 0 0 0,1 1 1 0 0,-1 0-1 0 0,1 0 0 0 0,0 0 0 0 0,1-1 1 0 0,-1 1-1 0 0,1 0 0 0 0,0-1 0 0 0,0 1 1 0 0,0-1-1 0 0,1 0 0 0 0,-1 0 0 0 0,1 0 1 0 0,0 0-1 0 0,0 0 0 0 0,0-1 0 0 0,1 1 1 0 0,0-1-1 0 0,-1 0 0 0 0,1 0 0 0 0,0 0 1 0 0,0-1-1 0 0,1 1 0 0 0,-1-1 0 0 0,0 0 1 0 0,1 0-1 0 0,-1 0 0 0 0,1-1 0 0 0,2 1-149 0 0,-2-2 206 0 0,1-1-1 0 0,0 0 0 0 0,0 1 1 0 0,0-2-1 0 0,0 1 0 0 0,0-1 1 0 0,-1 0-1 0 0,1 0 0 0 0,-1 0 0 0 0,1-1 1 0 0,-1 0-1 0 0,0 0 0 0 0,0 0 1 0 0,0-1-1 0 0,-1 0 0 0 0,1 0 1 0 0,-1 0-1 0 0,1-1-205 0 0,37-35 237 0 0,-2-1 0 0 0,-2-3 0 0 0,-1-1-1 0 0,-3-2 1 0 0,-2-1 0 0 0,-2-1 0 0 0,-2-2 0 0 0,10-28-237 0 0,-30 65-98 0 0,-1-1-1 0 0,-1 0 1 0 0,0 0-1 0 0,-1-1 1 0 0,0 1 0 0 0,-2-1-1 0 0,0 0 1 0 0,0 0-1 0 0,-2-1 1 0 0,0 1 0 0 0,-1 0-1 0 0,0 0 1 0 0,-2-1-1 0 0,0 1 1 0 0,0 0 0 0 0,-2 0-1 0 0,0 0 1 0 0,-1 1-1 0 0,0-1 1 0 0,-1 1 0 0 0,-1 1-1 0 0,0-1 1 0 0,-4-4 98 0 0,7 15 16 0 0,1 0 0 0 0,-1 1-1 0 0,0-1 1 0 0,0 1 0 0 0,-1 0 0 0 0,1 0 0 0 0,-1 0 0 0 0,1 0 0 0 0,-1 1 0 0 0,0 0-1 0 0,0 0 1 0 0,0 0 0 0 0,0 1 0 0 0,0 0 0 0 0,-1 0 0 0 0,1 0 0 0 0,0 0 0 0 0,0 1-1 0 0,-1 0 1 0 0,1 0 0 0 0,0 0 0 0 0,-1 1 0 0 0,1 0 0 0 0,0 0 0 0 0,0 0 0 0 0,0 1-1 0 0,0-1 1 0 0,0 1 0 0 0,0 1 0 0 0,0-1 0 0 0,0 1 0 0 0,1-1 0 0 0,-1 1 0 0 0,1 0-1 0 0,0 1 1 0 0,0-1 0 0 0,0 1 0 0 0,1 0 0 0 0,-1 0 0 0 0,1 0 0 0 0,-1 1-16 0 0,-11 14 213 0 0,2 0 1 0 0,0 1 0 0 0,1 0-1 0 0,1 1 1 0 0,1 0 0 0 0,1 0-1 0 0,1 1 1 0 0,0 0 0 0 0,2 1 0 0 0,1 0-1 0 0,1 0 1 0 0,0 0 0 0 0,2 0-1 0 0,1 1 1 0 0,1-1 0 0 0,0 1-1 0 0,4 12-213 0 0,-2-19 128 0 0,2-1-1 0 0,0 0 0 0 0,1 0 1 0 0,1 0-1 0 0,0 0 0 0 0,1-1 1 0 0,1 0-1 0 0,0 0 0 0 0,1-1 1 0 0,0 0-1 0 0,2-1 0 0 0,-1 0 1 0 0,1-1-1 0 0,1 0 0 0 0,0 0 1 0 0,1-1-1 0 0,0-1 0 0 0,1 0 1 0 0,0-1-1 0 0,1-1 0 0 0,0 0 1 0 0,0-1-1 0 0,0 0 0 0 0,1-1 1 0 0,2-1-128 0 0,96 7-280 0 0,-90-31-3492 0 0,-16 2-5438 0 0,-6 13 3285 0 0</inkml:trace>
  <inkml:trace contextRef="#ctx0" brushRef="#br0" timeOffset="802.427">988 916 3201 0 0,'0'0'1095'0'0,"0"0"-6"0"0,0 0 291 0 0,0 0 275 0 0,0 0 22 0 0,0 0-209 0 0,0 0-256 0 0,0 0-201 0 0,0 0-145 0 0,0 0-139 0 0,0 0-159 0 0,0 0-103 0 0,32-26-79 0 0,103-78-58 0 0,-67 38 286 0 0,-45 36-285 0 0,-4 7-233 0 0,-1 0 0 0 0,-1-2 1 0 0,-1 0-1 0 0,-1-1 1 0 0,-1-1-1 0 0,3-10-96 0 0,-16 36-18 0 0,1 0 0 0 0,-1-1-1 0 0,0 1 1 0 0,0-1-1 0 0,0 1 1 0 0,-1-1 0 0 0,1 0-1 0 0,0 1 1 0 0,-1-1 0 0 0,1 0-1 0 0,0 0 1 0 0,-1 1-1 0 0,0-1 1 0 0,0 0 0 0 0,1 0-1 0 0,-1 0 1 0 0,0 1 0 0 0,0-1-1 0 0,-1 0 1 0 0,1 0-1 0 0,0 0 1 0 0,-1 1 0 0 0,1-1-1 0 0,-1 0 1 0 0,1 0-1 0 0,-1 1 1 0 0,0-1 0 0 0,0 0-1 0 0,1 1 1 0 0,-1-1 0 0 0,0 1-1 0 0,-1-1 1 0 0,1 1-1 0 0,0 0 1 0 0,0-1 0 0 0,-1 1-1 0 0,1 0 1 0 0,-1 0 0 0 0,1 0-1 0 0,-1 0 1 0 0,1 0-1 0 0,-1 0 1 0 0,1 0 0 0 0,-1 1-1 0 0,0-1 1 0 0,0 0 0 0 0,1 1-1 0 0,-1 0 1 0 0,0-1-1 0 0,-1 1 19 0 0,-68 55-849 0 0,60-43 857 0 0,2-1 0 0 0,-1 2 0 0 0,2 0 0 0 0,0 0 0 0 0,0 0 0 0 0,1 1 0 0 0,1 0 0 0 0,0 0 0 0 0,1 1 0 0 0,1-1 0 0 0,0 1 0 0 0,1 0 0 0 0,0 1 0 0 0,1-1 0 0 0,1 0 0 0 0,1 1 0 0 0,0-1 0 0 0,2 11-8 0 0,0-21 76 0 0,1 1-1 0 0,-1-1 1 0 0,2 0-1 0 0,-1 0 1 0 0,0 0-1 0 0,1 0 1 0 0,0-1-1 0 0,0 1 1 0 0,0-1 0 0 0,1 0-1 0 0,0 0 1 0 0,-1-1-1 0 0,1 1 1 0 0,0-1-1 0 0,1 0 1 0 0,-1 0-1 0 0,1-1 1 0 0,-1 0 0 0 0,1 0-1 0 0,0 0 1 0 0,-1 0-1 0 0,1-1 1 0 0,0 0-1 0 0,0-1 1 0 0,0 1-1 0 0,0-1 1 0 0,0 0 0 0 0,0 0-1 0 0,1-1-75 0 0,15-3 152 0 0,-1 0 0 0 0,0-2 0 0 0,0-1 0 0 0,-1 0 0 0 0,0-1 0 0 0,0-1 0 0 0,-1-1 0 0 0,0-1 0 0 0,-1-1-1 0 0,0 0 1 0 0,-1-1 0 0 0,0-1 0 0 0,-1-1 0 0 0,10-11-152 0 0,-11 11-41 0 0,0 0 0 0 0,-1-1 0 0 0,-1 0 0 0 0,0-1 0 0 0,-1-1 0 0 0,-1 0 0 0 0,8-18 42 0 0,-18 36-31 0 0,0-1 1 0 0,-1 0 0 0 0,1 0-1 0 0,0 0 1 0 0,-1 0 0 0 0,1 0-1 0 0,-1 0 1 0 0,1 0 0 0 0,-1 0-1 0 0,1 0 1 0 0,-1 0 0 0 0,1 0-1 0 0,-1 0 1 0 0,0 0 0 0 0,0 0-1 0 0,0-1 1 0 0,0 1 0 0 0,1 0-1 0 0,-2 0 1 0 0,1 0 0 0 0,0 0 0 0 0,0 0-1 0 0,0 0 1 0 0,0-1 0 0 0,-1 1-1 0 0,1 0 1 0 0,0 0 0 0 0,-1 0-1 0 0,1 0 1 0 0,-1 0 0 0 0,1 0-1 0 0,-1 0 1 0 0,0 0 0 0 0,1 0-1 0 0,-1 1 1 0 0,0-1 0 0 0,0 0-1 0 0,0 0 1 0 0,0 0 0 0 0,1 1-1 0 0,-1-1 1 0 0,0 1 0 0 0,0-1 0 0 0,0 0-1 0 0,0 1 1 0 0,0 0 0 0 0,-1-1-1 0 0,1 1 1 0 0,0 0 0 0 0,0-1-1 0 0,0 1 1 0 0,0 0 0 0 0,0 0-1 0 0,0 0 1 0 0,-1 0 0 0 0,1 0-1 0 0,0 0 1 0 0,0 0 0 0 0,0 1-1 0 0,-1-1 30 0 0,-8 4-80 0 0,0 0-1 0 0,1 1 1 0 0,0 0-1 0 0,0 1 0 0 0,0 0 1 0 0,1 0-1 0 0,0 1 0 0 0,0 0 1 0 0,0 0-1 0 0,1 0 1 0 0,0 1-1 0 0,-2 4 81 0 0,6-9-11 0 0,-2 2 13 0 0,0 0 0 0 0,0 1 0 0 0,1 0 1 0 0,0-1-1 0 0,0 1 0 0 0,0 0 0 0 0,1 1 1 0 0,0-1-1 0 0,0 1 0 0 0,1-1 0 0 0,-1 1 1 0 0,1 0-1 0 0,1 0 0 0 0,0 0 0 0 0,0 0 1 0 0,0 0-1 0 0,0 0 0 0 0,1 0 0 0 0,1 2-2 0 0,1-5 25 0 0,0 0-1 0 0,0 0 0 0 0,1-1 1 0 0,0 1-1 0 0,-1-1 0 0 0,1 1 1 0 0,1-1-1 0 0,-1 0 0 0 0,0 0 1 0 0,1 0-1 0 0,-1-1 0 0 0,1 1 0 0 0,0-1 1 0 0,0 0-1 0 0,0 0 0 0 0,0 0 1 0 0,0 0-1 0 0,1-1 0 0 0,-1 0 1 0 0,0 0-1 0 0,1 0 0 0 0,-1 0 1 0 0,1-1-1 0 0,-1 1 0 0 0,2-1-24 0 0,19 1 121 0 0,-1-1 0 0 0,1-1 0 0 0,0-1 0 0 0,-1-1 0 0 0,0-1 0 0 0,1-1 0 0 0,-2-1 0 0 0,1-1 0 0 0,-1-2 0 0 0,0 0 0 0 0,0-1 0 0 0,-1-1 0 0 0,-1-2 0 0 0,0 0 0 0 0,-1-1 0 0 0,0-1 0 0 0,-1 0 0 0 0,-1-2 0 0 0,0 0 0 0 0,-1-1 0 0 0,1-4-121 0 0,-8 13 6 0 0,0-1-1 0 0,-1 0 1 0 0,-1 0-1 0 0,1-1 1 0 0,-2 0 0 0 0,1-1-1 0 0,-2 1 1 0 0,1-1-1 0 0,-2 0 1 0 0,0-1 0 0 0,0 0-1 0 0,-1 0 1 0 0,0 0-1 0 0,-1 0 1 0 0,1-13-6 0 0,-6 24-5 0 0,1 0 0 0 0,0 0 0 0 0,0 0 0 0 0,-1 0 0 0 0,1 1 0 0 0,-1-1 0 0 0,0 0 0 0 0,1 1 0 0 0,-1-1 1 0 0,0 1-1 0 0,0 0 0 0 0,0 0 0 0 0,0-1 0 0 0,0 1 0 0 0,0 1 0 0 0,0-1 0 0 0,-1 0 0 0 0,1 0 0 0 0,0 1 0 0 0,0-1 0 0 0,-1 1 0 0 0,1 0 0 0 0,0 0 0 0 0,0 0 0 0 0,-1 0 0 0 0,1 0 0 0 0,0 0 1 0 0,-1 0-1 0 0,1 1 0 0 0,0-1 0 0 0,0 1 0 0 0,-1 0 0 0 0,1 0 0 0 0,0 0 0 0 0,0 0 0 0 0,0 0 0 0 0,0 0 0 0 0,0 0 0 0 0,0 1 0 0 0,0-1 0 0 0,0 1 5 0 0,-12 7-27 0 0,0 1 1 0 0,1 0-1 0 0,1 1 0 0 0,-1 0 0 0 0,2 1 0 0 0,-1 0 0 0 0,2 1 1 0 0,0 0-1 0 0,0 1 0 0 0,1 0 0 0 0,1 0 0 0 0,1 1 1 0 0,0 0-1 0 0,0 0 0 0 0,2 1 0 0 0,-2 7 27 0 0,-5 101-2675 0 0,33-79-1220 0 0,3-23-1978 0 0,-19-17 3691 0 0,2 2-4155 0 0</inkml:trace>
  <inkml:trace contextRef="#ctx0" brushRef="#br0" timeOffset="1147.458">1 1100 1792 0 0,'0'0'2069'0'0,"0"0"-477"0"0,34-4 267 0 0,112-12 411 0 0,-69 8 165 0 0,166-18 3496 0 0,101-2-1801 0 0,366-5-1831 0 0,-313 15-2479 0 0,-195 6-2759 0 0,-151 9-146 0 0,-19-1-4111 0 0,-20 1-3541 0 0</inkml:trace>
  <inkml:trace contextRef="#ctx0" brushRef="#br0" timeOffset="1829.625">479 1549 2320 0 0,'0'0'2261'0'0,"0"0"-883"0"0,0 0-222 0 0,0 0 49 0 0,0 0 62 0 0,0 0-42 0 0,0 0-166 0 0,0 0-205 0 0,0 0-181 0 0,0 0-168 0 0,0 0-122 0 0,-30 28-75 0 0,-95 89-15 0 0,81-62 199 0 0,41-45-302 0 0,1-7-117 0 0,0-1-1 0 0,1 1 1 0 0,-1 0 0 0 0,1 1 0 0 0,-1-1 0 0 0,1 0 0 0 0,0 0-1 0 0,0 0 1 0 0,1 1 0 0 0,-1-1 0 0 0,1 1 0 0 0,0-1 0 0 0,-1 0 0 0 0,2 1-1 0 0,-1-1 1 0 0,0 0 0 0 0,1 1 0 0 0,-1-1 0 0 0,1 1 0 0 0,0-1 0 0 0,0 0-1 0 0,0 0 1 0 0,0 0 0 0 0,1 0 0 0 0,0 0 0 0 0,-1 0 0 0 0,1 0 0 0 0,0 0-1 0 0,0 0 1 0 0,0-1 0 0 0,1 1 0 0 0,-1-1 0 0 0,1 0 0 0 0,-1 0 0 0 0,1 0-1 0 0,0 0 1 0 0,0 0 0 0 0,0 0 0 0 0,0-1 0 0 0,0 1 0 0 0,0-1-1 0 0,0 0 1 0 0,2 1-73 0 0,9 0 188 0 0,-1 1 0 0 0,1-2 0 0 0,-1 0 0 0 0,1 0-1 0 0,0-1 1 0 0,0-1 0 0 0,-1 0 0 0 0,1-1 0 0 0,-1 0 0 0 0,0-2-1 0 0,1 1 1 0 0,-1-1 0 0 0,-1-1 0 0 0,1-1 0 0 0,-1 1-1 0 0,1-2 1 0 0,-2 0 0 0 0,1 0 0 0 0,-1-1 0 0 0,7-7-188 0 0,16-15 220 0 0,-1-1 0 0 0,-1-2 0 0 0,-2-1 0 0 0,-1-1 0 0 0,13-24-220 0 0,-23 33 1 0 0,-2-1 0 0 0,-1 0 0 0 0,-2-1 0 0 0,0-1 0 0 0,-2 0 0 0 0,-1 0 0 0 0,-1-2 0 0 0,-1-1-1 0 0,-6 19-82 0 0,0 0 0 0 0,-1 0 0 0 0,-1 0 0 0 0,0 0-1 0 0,0 0 1 0 0,-2 0 0 0 0,1 0 0 0 0,-2 0 0 0 0,0 0 0 0 0,0 0 0 0 0,-1 1-1 0 0,-1-1 1 0 0,0 1 0 0 0,0-1 0 0 0,-1 1 0 0 0,-1 1 0 0 0,0-1 0 0 0,-1 1-1 0 0,0 0 1 0 0,-6-6 82 0 0,7 12-6 0 0,0 0 0 0 0,0 0 0 0 0,-1 0 0 0 0,0 1 1 0 0,0 0-1 0 0,0 1 0 0 0,0-1 0 0 0,-1 2 0 0 0,1-1 0 0 0,-1 1 0 0 0,0 0 0 0 0,0 0 0 0 0,0 1 0 0 0,0 0 0 0 0,0 0 0 0 0,0 1 0 0 0,0 0 0 0 0,0 1 0 0 0,0 0 0 0 0,0 0 0 0 0,0 0 0 0 0,1 1 0 0 0,-1 0 0 0 0,0 1 0 0 0,1 0 0 0 0,-1 0 0 0 0,1 0 0 0 0,0 1 0 0 0,0 0 0 0 0,1 1 0 0 0,-1 0 0 0 0,1 0 0 0 0,0 0 0 0 0,0 0 1 0 0,0 1-1 0 0,1 0 0 0 0,0 0 0 0 0,0 1 6 0 0,-4 3 51 0 0,0 1 0 0 0,0 0 0 0 0,1 1 0 0 0,1 0 0 0 0,0 0 0 0 0,0 0 0 0 0,1 1 0 0 0,1 0 0 0 0,0 1 0 0 0,1-1 0 0 0,0 1 0 0 0,1-1 0 0 0,1 1 0 0 0,0 0 0 0 0,1 0 0 0 0,0 0 0 0 0,2 0 0 0 0,-1 0 0 0 0,1 0 0 0 0,1 0 0 0 0,1 0 0 0 0,0 0 0 0 0,1-1 0 0 0,0 1 0 0 0,1-1 0 0 0,0 0 0 0 0,1 0 0 0 0,1 0-51 0 0,6 4 98 0 0,1 0 0 0 0,0-1 0 0 0,1-1 0 0 0,1 0 0 0 0,1-1 0 0 0,0-1 0 0 0,0-1 0 0 0,1 0 0 0 0,1-1 0 0 0,0-1 0 0 0,0-1 0 0 0,1-1 0 0 0,0 0 0 0 0,0-2 0 0 0,1 0 0 0 0,0-1 0 0 0,0-1 0 0 0,14 0-98 0 0,69 3-703 0 0,-82-7-4510 0 0,1 0-5079 0 0,-23 0 1611 0 0</inkml:trace>
  <inkml:trace contextRef="#ctx0" brushRef="#br0" timeOffset="2362.39">1374 1177 6729 0 0,'0'0'1900'0'0,"0"0"-164"0"0,0 0-92 0 0,0 0-53 0 0,0 0-182 0 0,0 0-251 0 0,0 0-251 0 0,0 0-191 0 0,0 0-95 0 0,0 0-57 0 0,0 0-36 0 0,0 0-40 0 0,0 0-68 0 0,-1 15-63 0 0,-2 51-69 0 0,-32 40 201 0 0,21-75-445 0 0,-94 181-134 0 0,104-204 93 0 0,1-1 0 0 0,0 1 1 0 0,0 0-1 0 0,1 0 0 0 0,0 1 0 0 0,0-1 0 0 0,1 0 0 0 0,0 1 0 0 0,1-1 0 0 0,0 0 0 0 0,0 1 1 0 0,0 0-4 0 0,3-5 19 0 0,0-1 0 0 0,0 1 0 0 0,0-1 0 0 0,0 0 0 0 0,0 0 0 0 0,1 0 0 0 0,-1-1 0 0 0,1 1 0 0 0,0-1 0 0 0,0 1 0 0 0,0-1 0 0 0,0-1 0 0 0,0 1 0 0 0,0 0 0 0 0,1-1 0 0 0,-1 0 0 0 0,0 0 0 0 0,1 0 0 0 0,-1-1 0 0 0,2 1-19 0 0,22 4 115 0 0,1-2 1 0 0,0-1-1 0 0,-1 0 0 0 0,1-3 1 0 0,0 0-1 0 0,0-2 1 0 0,-1-1-1 0 0,1-1 0 0 0,-1-1 1 0 0,-1-2-1 0 0,4-2-115 0 0,-2-13-990 0 0,-26 12-2191 0 0,-4-2-3871 0 0,0 12-1030 0 0</inkml:trace>
  <inkml:trace contextRef="#ctx0" brushRef="#br0" timeOffset="2544.591">1028 1527 5905 0 0,'0'0'2193'0'0,"0"0"-929"0"0,0 0-264 0 0,0 0-8 0 0,0 0-111 0 0,0 0-145 0 0,195-8-80 0 0,-162 5-56 0 0,0-5-88 0 0,1 5-160 0 0,-1-5-200 0 0,-2 1-280 0 0,-3 0-496 0 0,-4-1-712 0 0,-1 1-1129 0 0,-8 3-1696 0 0,-7 0-2368 0 0</inkml:trace>
  <inkml:trace contextRef="#ctx0" brushRef="#br0" timeOffset="3396.921">606 798 0 0 0,'0'0'352'0'0,"0"-3"1958"0"0,-101 79 3370 0 0,94-69-5577 0 0,0 0 0 0 0,0 0 1 0 0,-1-1-1 0 0,1-1 1 0 0,-1 1-1 0 0,0-1 0 0 0,-1 0 1 0 0,1-1-1 0 0,-1 0 0 0 0,0-1 1 0 0,0 1-1 0 0,-8 0-103 0 0,15-3 74 0 0,-1-1 0 0 0,0 1 0 0 0,0-1 1 0 0,0 0-1 0 0,0 0 0 0 0,1 0 0 0 0,-1 0 0 0 0,0-1 0 0 0,0 1 0 0 0,0-1 0 0 0,1 0 0 0 0,-1 1 1 0 0,0-1-1 0 0,1 0 0 0 0,-1-1 0 0 0,1 1 0 0 0,-1 0 0 0 0,1-1 0 0 0,-1 0 0 0 0,1 1 1 0 0,0-1-1 0 0,0 0 0 0 0,0 0 0 0 0,0 0 0 0 0,0 0 0 0 0,1-1 0 0 0,-1 1 0 0 0,0 0 1 0 0,1-1-1 0 0,0 1 0 0 0,-1-1 0 0 0,1 1 0 0 0,0-1 0 0 0,1 0 0 0 0,-1 0 0 0 0,0 1 0 0 0,1-1 1 0 0,-1 0-1 0 0,1 0 0 0 0,0 0 0 0 0,0 1 0 0 0,0-1 0 0 0,0 0 0 0 0,1 0 0 0 0,0-2-74 0 0,1 0 50 0 0,0-1 0 0 0,0 0 0 0 0,1 1-1 0 0,0 0 1 0 0,0-1 0 0 0,0 1-1 0 0,1 0 1 0 0,-1 1 0 0 0,1-1 0 0 0,1 1-1 0 0,-1-1 1 0 0,0 1 0 0 0,1 1 0 0 0,0-1-1 0 0,0 1 1 0 0,0-1 0 0 0,0 1-1 0 0,1 1 1 0 0,-1-1 0 0 0,6-1-50 0 0,9-7 39 0 0,58-32 277 0 0,-20 13-2626 0 0,-20 7-5537 0 0,-34 19 3737 0 0</inkml:trace>
  <inkml:trace contextRef="#ctx0" brushRef="#br0" timeOffset="4600.745">2399 986 3001 0 0,'0'0'530'0'0,"0"0"-214"0"0,0 0 1 0 0,0 0 307 0 0,0 0 408 0 0,0 0 295 0 0,0 0 104 0 0,0 0-84 0 0,0 0-194 0 0,0 0-187 0 0,0 0-203 0 0,0 0-130 0 0,0 0-70 0 0,37-6-35 0 0,113-18 20 0 0,-20-5 886 0 0,44-11-698 0 0,-154 40-3031 0 0,-37 14-7527 0 0,8-10 4690 0 0</inkml:trace>
  <inkml:trace contextRef="#ctx0" brushRef="#br0" timeOffset="4850.127">2501 1206 3673 0 0,'0'0'972'0'0,"0"0"-193"0"0,0 0 328 0 0,0 0 437 0 0,0 0 223 0 0,0 0 23 0 0,0 0-214 0 0,0 0-297 0 0,0 0-307 0 0,0 0-280 0 0,35-4-219 0 0,111-19-169 0 0,-35-5-16 0 0,3-4-106 0 0,-24 7-2358 0 0,-30 9-4112 0 0,-42 12-2646 0 0</inkml:trace>
  <inkml:trace contextRef="#ctx0" brushRef="#br0" timeOffset="34725.576">3741 665 0 0 0,'0'0'313'0'0,"0"0"572"0"0,0 0 85 0 0,0 0-88 0 0,0 0-86 0 0,0 0-72 0 0,0 0-85 0 0,0 0-93 0 0,-10 1-84 0 0,-31 6-38 0 0,1 29 1117 0 0,30-23-1324 0 0,0 0 0 0 0,1 1 0 0 0,1 0 0 0 0,0 0 0 0 0,1 1 0 0 0,1 0 0 0 0,0 0 0 0 0,1 0 0 0 0,1 1 0 0 0,0 0 0 0 0,1 0 0 0 0,1 0 0 0 0,0 0 0 0 0,1 0 0 0 0,1 2-217 0 0,-1-15 61 0 0,0 0 1 0 0,1 0-1 0 0,-1 0 0 0 0,1 1 1 0 0,0-1-1 0 0,0 0 0 0 0,0 0 1 0 0,1 0-1 0 0,-1 0 0 0 0,1 0 1 0 0,-1 0-1 0 0,1 0 0 0 0,0 0 0 0 0,0 0 1 0 0,0 0-1 0 0,1 0 0 0 0,-1 0 1 0 0,1 0-1 0 0,-1-1 0 0 0,1 1 1 0 0,0-1-1 0 0,0 1 0 0 0,0-1 1 0 0,1 0-1 0 0,-1 0 0 0 0,0 0 0 0 0,1 0 1 0 0,-1 0-1 0 0,1-1 0 0 0,0 1 1 0 0,0-1-1 0 0,-1 1 0 0 0,1-1 1 0 0,0 0-1 0 0,0 0 0 0 0,1 0-61 0 0,7-1 212 0 0,0 0-1 0 0,0 0 1 0 0,1-1-1 0 0,-1-1 1 0 0,0 1-1 0 0,0-2 1 0 0,0 0-1 0 0,-1 0 0 0 0,1-1 1 0 0,-1 0-1 0 0,1-1 1 0 0,-1 0-1 0 0,-1-1 1 0 0,1 0-1 0 0,-1 0 1 0 0,0-1-1 0 0,0 0 1 0 0,-1-1-1 0 0,3-3-211 0 0,12-7 170 0 0,8-6-34 0 0,0-1 1 0 0,-2-2-1 0 0,-1-1 0 0 0,-2-1 1 0 0,0-1-1 0 0,-2-2 0 0 0,-2 0 1 0 0,0-1-1 0 0,-3-2 0 0 0,0 0 1 0 0,-3-1-1 0 0,10-28-136 0 0,-21 45-38 0 0,0 1 0 0 0,-1 0 0 0 0,-1-1 0 0 0,0 0 0 0 0,-2 0 0 0 0,0 0 0 0 0,-1 0 0 0 0,-1 1 0 0 0,-1-1 0 0 0,0 0 0 0 0,-1 0 0 0 0,-2 1 0 0 0,0 0 0 0 0,-3-7 38 0 0,6 20-60 0 0,0 0-1 0 0,0 0 0 0 0,-1 0 1 0 0,0 0-1 0 0,0 0 1 0 0,0 1-1 0 0,-1-1 1 0 0,1 1-1 0 0,-1 0 1 0 0,0 0-1 0 0,-1 1 1 0 0,1-1-1 0 0,0 1 1 0 0,-1 0-1 0 0,0 0 0 0 0,0 0 1 0 0,0 0-1 0 0,0 1 1 0 0,0 0-1 0 0,-1 0 1 0 0,1 1-1 0 0,0-1 1 0 0,-1 1-1 0 0,1 0 1 0 0,-1 1-1 0 0,0-1 0 0 0,1 1 1 0 0,-1 0-1 0 0,1 1 1 0 0,-1-1-1 0 0,0 1 1 0 0,1 0-1 0 0,-1 0 1 0 0,1 1-1 0 0,0 0 1 0 0,0 0-1 0 0,-1 0 1 0 0,1 1 60 0 0,-10 8-9 0 0,1 1 1 0 0,0 0 0 0 0,0 1 0 0 0,1 1 0 0 0,1 0 0 0 0,1 1 0 0 0,0 0 0 0 0,1 1 0 0 0,0 0 0 0 0,1 1 0 0 0,1-1 0 0 0,1 2 0 0 0,0-1 0 0 0,1 1 0 0 0,1 0-1 0 0,1 0 1 0 0,1 1 0 0 0,0-1 0 0 0,1 1 0 0 0,1 17 8 0 0,-1-21 40 0 0,1-1 0 0 0,0 1 0 0 0,2 0 0 0 0,-1 0 1 0 0,2 0-1 0 0,0 0 0 0 0,1-1 0 0 0,0 1 0 0 0,1-1 0 0 0,1 0 0 0 0,0 0 0 0 0,1 0 0 0 0,0-1 0 0 0,1 0 0 0 0,1 0 0 0 0,0-1 0 0 0,0 1 1 0 0,2-2-1 0 0,-1 1 0 0 0,9 6-40 0 0,-3-6 33 0 0,2 0 1 0 0,-1-1-1 0 0,1-1 1 0 0,1 0-1 0 0,0-2 1 0 0,0 0-1 0 0,1 0 1 0 0,0-2-1 0 0,6 1-33 0 0,72-3-2715 0 0,-72-11-4009 0 0,-18 3-1414 0 0</inkml:trace>
  <inkml:trace contextRef="#ctx0" brushRef="#br0" timeOffset="35523.009">4281 853 8 0 0,'0'0'3817'0'0,"0"0"-1929"0"0,0 0-235 0 0,0 0 192 0 0,0 0-40 0 0,0 0-260 0 0,0 0-284 0 0,0 0-225 0 0,0 0-159 0 0,0 0-130 0 0,0 0-147 0 0,31-14-140 0 0,98-46-93 0 0,-63 11 165 0 0,14-39 66 0 0,20-62-696 0 0,-97 145 14 0 0,0-1-1 0 0,-1 1 1 0 0,1-1-1 0 0,-1 0 0 0 0,-1 0 1 0 0,1 0-1 0 0,-1 0 1 0 0,0 0-1 0 0,0 0 0 0 0,0 0 1 0 0,-1-1-1 0 0,0 1 1 0 0,-1 0-1 0 0,1-2 85 0 0,-39 8-2098 0 0,28 9 2014 0 0,1 0-1 0 0,0 0 1 0 0,1 1-1 0 0,-1 0 1 0 0,2 0 0 0 0,0 1-1 0 0,0 1 1 0 0,1-1-1 0 0,0 1 1 0 0,1 0-1 0 0,0 1 1 0 0,1-1-1 0 0,0 1 1 0 0,1 0-1 0 0,-1 11 85 0 0,2-11 44 0 0,0 0-1 0 0,1-1 0 0 0,0 2 1 0 0,1-1-1 0 0,1 0 0 0 0,0 0 1 0 0,1 0-1 0 0,2 12-43 0 0,0-19 123 0 0,0 0 0 0 0,1-1 0 0 0,0 1 0 0 0,0-1 0 0 0,0 0-1 0 0,0 0 1 0 0,1 0 0 0 0,0 0 0 0 0,0-1 0 0 0,1 0 0 0 0,-1 0 0 0 0,1 0-1 0 0,0-1 1 0 0,0 0 0 0 0,0 0 0 0 0,0 0 0 0 0,0-1 0 0 0,1 0 0 0 0,-1 0 0 0 0,1-1-1 0 0,-1 1 1 0 0,1-2 0 0 0,0 1 0 0 0,-1-1 0 0 0,1 0 0 0 0,0 0 0 0 0,-1 0 0 0 0,1-1-1 0 0,0 0 1 0 0,5-2-123 0 0,-1 0 43 0 0,0-1 0 0 0,0 0 0 0 0,0 0 0 0 0,0-1-1 0 0,-1-1 1 0 0,0 1 0 0 0,0-2 0 0 0,0 0 0 0 0,-1 0 0 0 0,0 0 0 0 0,-1-1-1 0 0,1 0 1 0 0,-2-1 0 0 0,1 0 0 0 0,-1 0 0 0 0,5-9-43 0 0,-6 10-101 0 0,-1 0 0 0 0,0 0 0 0 0,0 0 0 0 0,-1-1 0 0 0,0 1 0 0 0,0-1 0 0 0,-1 0 0 0 0,-1 0 1 0 0,1 0-1 0 0,-1-1 0 0 0,-1 1 0 0 0,1-6 101 0 0,-27 27-2553 0 0,20-4 2437 0 0,1 1 0 0 0,-1-1 0 0 0,1 1 0 0 0,0 0 0 0 0,1 0-1 0 0,0 1 1 0 0,1-1 0 0 0,0 1 0 0 0,0-1 0 0 0,1 1 0 0 0,0 7 116 0 0,1-14 10 0 0,1 0 1 0 0,-1 0 0 0 0,1 0-1 0 0,0-1 1 0 0,-1 1 0 0 0,1 0 0 0 0,1 0-1 0 0,-1-1 1 0 0,0 1 0 0 0,1-1-1 0 0,-1 1 1 0 0,1-1 0 0 0,0 0 0 0 0,0 1-1 0 0,0-1 1 0 0,0 0 0 0 0,0 0-1 0 0,0 0 1 0 0,0-1 0 0 0,1 1 0 0 0,-1 0-1 0 0,1-1 1 0 0,-1 1 0 0 0,1-1-1 0 0,0 0 1 0 0,0 0 0 0 0,-1 0-1 0 0,1-1 1 0 0,1 1-11 0 0,87 12 1155 0 0,-75-15-1009 0 0,0 1 0 0 0,0-2 0 0 0,-1 0 0 0 0,1-1 0 0 0,-1-1 0 0 0,0 0 0 0 0,0-1 0 0 0,-1-1-1 0 0,1 0 1 0 0,-1-1 0 0 0,-1 0 0 0 0,0-1 0 0 0,0-1 0 0 0,-1 0 0 0 0,0-1 0 0 0,0 0 0 0 0,-1 0 0 0 0,-1-1 0 0 0,0-1-1 0 0,-1 0 1 0 0,0 0 0 0 0,-1-1 0 0 0,0 0 0 0 0,-1-1 0 0 0,-1 1 0 0 0,-1-1 0 0 0,4-13-146 0 0,-8 26 9 0 0,1 0 1 0 0,-1 0 0 0 0,0 0-1 0 0,0 0 1 0 0,0 0 0 0 0,-1 0-1 0 0,1 0 1 0 0,0 0-1 0 0,-1 0 1 0 0,1 0 0 0 0,-1-1-1 0 0,0 1 1 0 0,0 0-1 0 0,0 0 1 0 0,0 0 0 0 0,0-1-1 0 0,0 1 1 0 0,0 0 0 0 0,-1 0-1 0 0,1 0 1 0 0,-1 0-1 0 0,0-1 1 0 0,0 1 0 0 0,0 0-1 0 0,0 0 1 0 0,0 0 0 0 0,0 1-1 0 0,0-1 1 0 0,0 0-1 0 0,-1 0 1 0 0,1 1 0 0 0,-1-1-1 0 0,1 1 1 0 0,-1-1-1 0 0,0 1 1 0 0,0-1 0 0 0,1 1-1 0 0,-1 0 1 0 0,0 0 0 0 0,0 0-1 0 0,0 0 1 0 0,0 0-1 0 0,-1 1 1 0 0,1-1 0 0 0,0 1-1 0 0,0-1 1 0 0,-1 1-10 0 0,-3 3-41 0 0,0 1 0 0 0,0 0 0 0 0,0 0 0 0 0,1 0 0 0 0,-1 1 0 0 0,1 0 0 0 0,0 0 1 0 0,1 1-1 0 0,-1-1 0 0 0,1 1 0 0 0,0 0 0 0 0,1 0 0 0 0,-1 0 0 0 0,1 0 0 0 0,0 1 0 0 0,1-1 0 0 0,-1 1 0 0 0,1 0 0 0 0,0 4 41 0 0,-1-5-123 0 0,1 0 0 0 0,0-1 0 0 0,0 1 0 0 0,0 0 0 0 0,1 0 0 0 0,0 0 0 0 0,0 1 0 0 0,0-1 0 0 0,1 0 0 0 0,0 0 0 0 0,0 0 0 0 0,1 0 0 0 0,0 1 0 0 0,0-1 0 0 0,0 0 0 0 0,1 0 0 0 0,-1 0 0 0 0,2-1 0 0 0,-1 1 0 0 0,1 0 0 0 0,-1-1 0 0 0,1 1 0 0 0,1-1-1 0 0,-1 0 1 0 0,1 0 0 0 0,0 0 0 0 0,1 0 123 0 0,58 30-3624 0 0,-20-18-3573 0 0,-34-13 2191 0 0</inkml:trace>
  <inkml:trace contextRef="#ctx0" brushRef="#br0" timeOffset="35822.666">3515 1114 4033 0 0,'0'0'1397'0'0,"0"0"158"0"0,32 0 227 0 0,105 0 180 0 0,166-18 4967 0 0,-28-22-3655 0 0,-57 6-1951 0 0,444-34-1210 0 0,-520 61-3979 0 0,0 5-3594 0 0,-118 2-3246 0 0</inkml:trace>
  <inkml:trace contextRef="#ctx0" brushRef="#br0" timeOffset="36512.496">3926 1416 3977 0 0,'0'0'1790'0'0,"0"0"-467"0"0,0 0-14 0 0,0 0 67 0 0,0 0-65 0 0,0 0-193 0 0,0 0-217 0 0,0 0-158 0 0,0 0-119 0 0,0 0-122 0 0,0 0-162 0 0,-31 25-144 0 0,-95 77-84 0 0,123-100-107 0 0,0-1 0 0 0,1 1 0 0 0,-1 0 0 0 0,0 0 0 0 0,1 0-1 0 0,0 0 1 0 0,-1 0 0 0 0,1 0 0 0 0,0 1 0 0 0,0-1 0 0 0,0 1 0 0 0,0-1 0 0 0,1 1 0 0 0,-1 0 0 0 0,1 0-1 0 0,-1 0 1 0 0,1 0 0 0 0,0 0 0 0 0,0 0 0 0 0,1 0 0 0 0,-1 0 0 0 0,0 0 0 0 0,1 0 0 0 0,0 1-5 0 0,0 8 30 0 0,-2-5 40 0 0,0 0 1 0 0,1 0-1 0 0,0 1 0 0 0,1-1 1 0 0,-1 0-1 0 0,2 0 0 0 0,-1 1 1 0 0,1-1-1 0 0,0 0 0 0 0,0 0 1 0 0,1 1-1 0 0,0-1 0 0 0,0 0 1 0 0,0-1-1 0 0,1 1 0 0 0,0 0 1 0 0,1-1-1 0 0,-1 1 0 0 0,1-1 1 0 0,1 0-1 0 0,-1-1 0 0 0,1 1 1 0 0,0-1-1 0 0,0 1 0 0 0,1-2 1 0 0,-1 1-1 0 0,1 0 0 0 0,0-1 1 0 0,0 0-1 0 0,1-1 0 0 0,-1 0 1 0 0,1 1-1 0 0,0-2 0 0 0,2 1-70 0 0,1-1 139 0 0,2 0-1 0 0,-1-1 0 0 0,0 0 0 0 0,0-1 1 0 0,0 0-1 0 0,0-1 0 0 0,0 0 1 0 0,0-1-1 0 0,0 0 0 0 0,0-1 1 0 0,0 0-1 0 0,-1-1 0 0 0,1 0 1 0 0,-1-1-1 0 0,0 0 0 0 0,-1 0 1 0 0,1-1-1 0 0,-1 0 0 0 0,3-3-138 0 0,15-12 137 0 0,-1-2 1 0 0,-1 0-1 0 0,-1-2 0 0 0,-1 0 0 0 0,13-21-137 0 0,-20 28-95 0 0,-1-1 0 0 0,-1-1-1 0 0,0 0 1 0 0,-2-1 0 0 0,-1-1 0 0 0,0 0-1 0 0,-2 0 1 0 0,0-1 0 0 0,-2 0 0 0 0,0-1-1 0 0,-2 1 1 0 0,-1-1 0 0 0,0 0-1 0 0,-2-1 1 0 0,-1 1 0 0 0,-1-19 95 0 0,0 37-53 0 0,-1 0 0 0 0,0 0 0 0 0,0 0 0 0 0,0 0 0 0 0,-1 1 0 0 0,0-1 0 0 0,0 1 0 0 0,0-1 0 0 0,-1 1 0 0 0,0 0 0 0 0,0-1-1 0 0,0 1 1 0 0,0 1 0 0 0,-1-1 0 0 0,0 0 0 0 0,0 1 0 0 0,0 0 0 0 0,-1 0 0 0 0,1 0 0 0 0,-1 1 0 0 0,0-1 0 0 0,0 1 0 0 0,0 0 0 0 0,0 1 0 0 0,-1-1 0 0 0,-4-1 53 0 0,4 4-13 0 0,0 0-1 0 0,0 1 1 0 0,0-1 0 0 0,0 1 0 0 0,0 0-1 0 0,0 1 1 0 0,0-1 0 0 0,0 1-1 0 0,1 1 1 0 0,-1-1 0 0 0,1 1 0 0 0,-1-1-1 0 0,1 2 1 0 0,0-1 0 0 0,0 1-1 0 0,1-1 1 0 0,-1 1 0 0 0,1 0 0 0 0,-1 1-1 0 0,1-1 1 0 0,1 1 0 0 0,-1 0-1 0 0,1 0 1 0 0,0 0 0 0 0,-1 1 13 0 0,-7 13 55 0 0,1 0 0 0 0,1 0 0 0 0,0 1 0 0 0,2 1 0 0 0,0-1 0 0 0,1 1 1 0 0,1 0-1 0 0,1 0 0 0 0,1 1 0 0 0,1-1 0 0 0,1 1 0 0 0,0 0 0 0 0,3 10-55 0 0,-1-22-17 0 0,0-1 0 0 0,1 1 1 0 0,0-1-1 0 0,0 0 0 0 0,1 0 0 0 0,0 0 0 0 0,1 0 1 0 0,0 0-1 0 0,0 0 0 0 0,1-1 0 0 0,0 0 0 0 0,1 0 0 0 0,-1-1 1 0 0,1 1-1 0 0,1-1 0 0 0,0 0 0 0 0,0-1 0 0 0,0 0 1 0 0,1 0-1 0 0,-1 0 0 0 0,1-1 0 0 0,1 0 0 0 0,-1-1 1 0 0,1 0-1 0 0,0 0 0 0 0,0-1 0 0 0,0 0 0 0 0,0 0 1 0 0,0-1-1 0 0,1 0 0 0 0,-1-1 0 0 0,1 0 0 0 0,4-1 17 0 0,-2 0-220 0 0,88-15-5092 0 0,-53-6-2652 0 0,-31 13 3059 0 0</inkml:trace>
  <inkml:trace contextRef="#ctx0" brushRef="#br0" timeOffset="36807.412">4631 1214 4513 0 0,'0'0'2543'0'0,"0"0"-1411"0"0,0 0-319 0 0,0 0 113 0 0,0 0 109 0 0,0 0 8 0 0,0 0-73 0 0,-16 32-127 0 0,-49 103-183 0 0,41-60 17 0 0,24-63-594 0 0,-1-4-21 0 0,0 0 1 0 0,0-1 0 0 0,1 1-1 0 0,0 0 1 0 0,0-1-1 0 0,1 1 1 0 0,0 0-1 0 0,0-1 1 0 0,1 1-1 0 0,0-1 1 0 0,1 1 0 0 0,-1-1-1 0 0,1 0 1 0 0,1 0-1 0 0,-1 0 1 0 0,1-1-1 0 0,0 1 1 0 0,1-1-1 0 0,0 0 1 0 0,-1 0 0 0 0,3 1-63 0 0,2-1 153 0 0,1 0 1 0 0,0-1-1 0 0,0 0 1 0 0,0 0-1 0 0,1-1 1 0 0,0 0-1 0 0,0-1 1 0 0,0-1-1 0 0,0 1 1 0 0,0-2-1 0 0,1 0 1 0 0,-1 0-1 0 0,0-1 1 0 0,1 0-1 0 0,-1-1 1 0 0,0 0-1 0 0,1-1 1 0 0,-1 0-1 0 0,0-1 1 0 0,0 0-1 0 0,0-1 1 0 0,-1 0 0 0 0,1 0-1 0 0,-1-1 1 0 0,0-1-1 0 0,2-1-153 0 0,-3 1-64 0 0,1 0-1 0 0,-1 0 1 0 0,-1-1-1 0 0,1 0 1 0 0,-1 0-1 0 0,0-1 1 0 0,-1 0 0 0 0,0-1-1 0 0,0 0 1 0 0,-1 0-1 0 0,0 0 1 0 0,0-1-1 0 0,-1 1 1 0 0,0-1-1 0 0,-1-1 1 0 0,0 1 0 0 0,-1-1-1 0 0,0 1 1 0 0,-1-1-1 0 0,0 0 1 0 0,-1 0-1 0 0,0 0 1 0 0,0 0 0 0 0,-1 0-1 0 0,-1-8 65 0 0,-20-14-3669 0 0,3 16-2512 0 0,6 8-2901 0 0</inkml:trace>
  <inkml:trace contextRef="#ctx0" brushRef="#br0" timeOffset="37089.41">4441 1541 1064 0 0,'0'0'1961'0'0,"0"0"256"0"0,0 0 319 0 0,0 0 35 0 0,0 0-300 0 0,0 0-376 0 0,0 0-371 0 0,0 0-306 0 0,0 0-226 0 0,32-7-204 0 0,100-27-182 0 0,15-5 1601 0 0,-82 38-1265 0 0,5 35-273 0 0,-57-29-899 0 0,1-2-1 0 0,0 0 1 0 0,-1 0-1 0 0,1-1 1 0 0,0-1-1 0 0,0 0 1 0 0,0-1-1 0 0,0 0 1 0 0,1-2-1 0 0,-2 1 1 0 0,10-3 230 0 0,8-4-4040 0 0,-17 3-844 0 0,-8 3 1592 0 0,5-2-5418 0 0</inkml:trace>
  <inkml:trace contextRef="#ctx0" brushRef="#br0" timeOffset="37957.445">4883 1416 0 0 0,'0'0'603'0'0,"0"0"145"0"0,11-4 2325 0 0,-7 2 1914 0 0,-4 1-4181 0 0,-14-37 4681 0 0,-32-14-4157 0 0,41 46-1124 0 0,-113-63 10 0 0,32 51-1895 0 0,56 19-1467 0 0,3 4-3473 0 0,16-1 607 0 0</inkml:trace>
  <inkml:trace contextRef="#ctx0" brushRef="#br0" timeOffset="41815.047">5411 83 0 0 0,'0'0'812'0'0,"0"0"32"0"0,0 0 79 0 0,0 0 73 0 0,0 0 71 0 0,0 0 10 0 0,0 0-52 0 0,0 0-69 0 0,0 0-117 0 0,0 0-141 0 0,0-7-161 0 0,-1-22-123 0 0,0 21-84 0 0,1 8-23 0 0,0 0 20 0 0,0 0-3 0 0,12 22 1191 0 0,46 130 904 0 0,-30-84-1964 0 0,-1-7-318 0 0,-3 1-1 0 0,-3 1 1 0 0,-2 1-1 0 0,-3 1 1 0 0,2 34-137 0 0,-9-8 50 0 0,-4 1 1 0 0,-5-1 0 0 0,-3 10-51 0 0,-1-68 58 0 0,-1 0 0 0 0,-2-1 0 0 0,-1 1 1 0 0,-1-1-1 0 0,-2-1 0 0 0,-1 0 1 0 0,-1 0-1 0 0,-2-2 0 0 0,-1 1 0 0 0,-1-2 1 0 0,-2 0-1 0 0,0-1 0 0 0,-6 3-58 0 0,-24 25-488 0 0,-3-2-1 0 0,-1-2 0 0 0,-3-3 1 0 0,-2-2-1 0 0,-27 13 489 0 0,56-37-3539 0 0,10-8-2068 0 0,11-9-261 0 0</inkml:trace>
  <inkml:trace contextRef="#ctx0" brushRef="#br0" timeOffset="42646.488">3430 61 0 0 0,'0'0'383'0'0,"0"0"378"0"0,0 0 75 0 0,0 0-105 0 0,0 0-143 0 0,0 0-121 0 0,-2-4-65 0 0,-8-13-13 0 0,-15 35 1983 0 0,2 18-1317 0 0,2 0 0 0 0,1 1 0 0 0,1 2 0 0 0,3 0-1 0 0,1 0 1 0 0,-3 17-1055 0 0,-3 27 741 0 0,4 1 0 0 0,4 1-1 0 0,3 0 1 0 0,2 44-741 0 0,7 186 860 0 0,5-256-804 0 0,2 0-1 0 0,2 0 1 0 0,3-1-1 0 0,3 0 1 0 0,2-1-1 0 0,2-1 1 0 0,3-1-1 0 0,3 0 1 0 0,1-2-1 0 0,3-1 1 0 0,13 15-56 0 0,-28-47-21 0 0,1-1-1 0 0,0 0 1 0 0,2-2 0 0 0,0 1 0 0 0,1-2 0 0 0,1 0 0 0 0,0-1-1 0 0,8 3 22 0 0,37 11-2024 0 0,-41-25-1436 0 0,0-2-3525 0 0,-13-2 1932 0 0</inkml:trace>
  <inkml:trace contextRef="#ctx0" brushRef="#br0" timeOffset="43682.439">5868 54 0 0 0,'0'0'413'0'0,"0"0"482"0"0,0 0 307 0 0,0 0 119 0 0,0 0-34 0 0,0 0-102 0 0,0 0-114 0 0,0 0-115 0 0,0 0-93 0 0,-5 9-62 0 0,-33 80 2767 0 0,-9 89 143 0 0,-11 176-1317 0 0,35-183-1666 0 0,7 1 0 0 0,8 0 0 0 0,8 37-728 0 0,6-144 275 0 0,3-1 0 0 0,3 0 0 0 0,2-1 0 0 0,3 0 0 0 0,7 8-275 0 0,-24-65 39 0 0,1 1-1 0 0,0-1 1 0 0,1 0-1 0 0,0 0 0 0 0,0 0 1 0 0,0 0-1 0 0,1 0 1 0 0,-1-1-1 0 0,2 1 1 0 0,-1-1-1 0 0,0 1 1 0 0,1-1-1 0 0,0 0 0 0 0,0-1 1 0 0,1 1-1 0 0,-1-1 1 0 0,1 1-1 0 0,0-1 1 0 0,0-1-1 0 0,0 1 0 0 0,1-1 1 0 0,-1 0-1 0 0,1 0 1 0 0,0-1-1 0 0,0 1 1 0 0,0-1-1 0 0,0-1 1 0 0,6 2-39 0 0,-8-3-24 0 0,1 0 0 0 0,0 0 0 0 0,-1-1 0 0 0,1 1 0 0 0,0-1 0 0 0,-1 0 0 0 0,1-1 0 0 0,-1 1 0 0 0,0-1 0 0 0,1 0 0 0 0,-1 0 0 0 0,0 0 0 0 0,0 0 0 0 0,0-1 0 0 0,0 0 0 0 0,0 0 0 0 0,-1 0 0 0 0,1 0 1 0 0,-1 0-1 0 0,0-1 0 0 0,0 1 0 0 0,0-1 0 0 0,1-2 24 0 0,20-37-2271 0 0,-15 13-6887 0 0,-7 22-1757 0 0</inkml:trace>
  <inkml:trace contextRef="#ctx0" brushRef="#br0" timeOffset="45062.42">6159 581 0 0 0,'0'0'960'0'0,"0"0"278"0"0,0 0 157 0 0,0 0 41 0 0,0 0-68 0 0,0 0-142 0 0,0 0-135 0 0,0 0-167 0 0,0 0-129 0 0,0 0-98 0 0,-4-3-56 0 0,3 2-638 0 0,1 1 48 0 0,-1-1-1 0 0,0 0 1 0 0,0 1 0 0 0,1-1 0 0 0,-1 0-1 0 0,0 1 1 0 0,0-1 0 0 0,0 1 0 0 0,0 0 0 0 0,1-1-1 0 0,-1 1 1 0 0,0 0 0 0 0,0-1 0 0 0,0 1 0 0 0,0 0-1 0 0,0 0 1 0 0,0 0 0 0 0,0 0 0 0 0,0 0 0 0 0,0 0-1 0 0,0 0 1 0 0,0 0 0 0 0,0 0 0 0 0,0 0 0 0 0,0 0-1 0 0,0 1 1 0 0,0-1 0 0 0,0 0 0 0 0,0 1-1 0 0,0-1 1 0 0,1 1 0 0 0,-1-1 0 0 0,0 1 0 0 0,0-1-1 0 0,0 1 1 0 0,1 0 0 0 0,-1-1 0 0 0,0 1 0 0 0,1 0-1 0 0,-1 0 1 0 0,0-1 0 0 0,1 2-51 0 0,-11 9 173 0 0,2 0 0 0 0,-1 1-1 0 0,1 0 1 0 0,1 1 0 0 0,0 0 0 0 0,1 0 0 0 0,1 1 0 0 0,0 0 0 0 0,1 0-1 0 0,0 1 1 0 0,1-1 0 0 0,0 1 0 0 0,2 0 0 0 0,-1 0 0 0 0,2 0-1 0 0,0 0 1 0 0,1 0 0 0 0,1 0 0 0 0,0 0 0 0 0,2 7-173 0 0,-3-16 58 0 0,1-1 0 0 0,-1 0 0 0 0,1 0 0 0 0,1 0 1 0 0,-1 0-1 0 0,1 0 0 0 0,0 0 0 0 0,0 0 0 0 0,0-1 0 0 0,1 1 1 0 0,-1-1-1 0 0,1 1 0 0 0,1-1 0 0 0,-1 0 0 0 0,0 0 0 0 0,1 0 1 0 0,0-1-1 0 0,0 1 0 0 0,0-1 0 0 0,0 0 0 0 0,0 0 1 0 0,1-1-1 0 0,-1 1 0 0 0,1-1 0 0 0,0 0 0 0 0,0 0 0 0 0,0 0 1 0 0,0-1-1 0 0,0 0 0 0 0,0 0 0 0 0,0 0 0 0 0,0 0 0 0 0,0-1 1 0 0,1 0-1 0 0,-1 0 0 0 0,0 0 0 0 0,3-1-58 0 0,14-6 184 0 0,0-1 1 0 0,-1 0-1 0 0,0-1 0 0 0,-1-2 1 0 0,0 0-1 0 0,0-1 0 0 0,-2-1 1 0 0,1-1-1 0 0,-1 0 0 0 0,-1-1 1 0 0,-1-1-1 0 0,0-1 0 0 0,-1 0 1 0 0,11-18-185 0 0,-10 14 86 0 0,0-1 0 0 0,-2-1 0 0 0,0-1 0 0 0,-1 0 0 0 0,-2-1 0 0 0,0 0 0 0 0,-2 0 0 0 0,0-5-86 0 0,-6 19-43 0 0,-2-1 0 0 0,1 0 0 0 0,-2 1 1 0 0,1-1-1 0 0,-2 0 0 0 0,0 0 0 0 0,0 1 0 0 0,-1-1 0 0 0,0 0 1 0 0,-1 1-1 0 0,0 0 0 0 0,-1-1 0 0 0,0 1 0 0 0,-1 1 1 0 0,0-1-1 0 0,-1 1 0 0 0,0 0 0 0 0,-1 0 0 0 0,0 0 0 0 0,0 1 1 0 0,-1 0-1 0 0,0 1 0 0 0,-1 0 0 0 0,0 0 0 0 0,0 1 1 0 0,0 0-1 0 0,-1 0 0 0 0,-8-3 43 0 0,12 6-46 0 0,0 0 1 0 0,-1 1-1 0 0,0 0 1 0 0,0 0-1 0 0,0 1 1 0 0,0 0-1 0 0,0 0 0 0 0,0 0 1 0 0,0 1-1 0 0,-1 0 1 0 0,1 0-1 0 0,0 1 1 0 0,-1 0-1 0 0,1 1 1 0 0,0-1-1 0 0,-1 1 0 0 0,1 1 1 0 0,0-1-1 0 0,0 1 1 0 0,0 1-1 0 0,0-1 1 0 0,0 1-1 0 0,0 0 1 0 0,1 1-1 0 0,-5 2 46 0 0,0 3-10 0 0,0 1 1 0 0,1 0-1 0 0,0 1 0 0 0,1 0 0 0 0,0 0 1 0 0,0 1-1 0 0,1 0 0 0 0,1 0 0 0 0,0 1 1 0 0,1 0-1 0 0,0 0 0 0 0,1 1 0 0 0,1 0 1 0 0,0 0-1 0 0,0 0 0 0 0,2 0 0 0 0,0 0 1 0 0,0 1-1 0 0,1-1 0 0 0,1 1 0 0 0,1-1 1 0 0,0 0-1 0 0,1 3 10 0 0,0-6 40 0 0,1 0 0 0 0,1-1 1 0 0,-1 1-1 0 0,2-1 0 0 0,-1 0 1 0 0,2 0-1 0 0,-1 0 0 0 0,1-1 0 0 0,1 0 1 0 0,-1 0-1 0 0,2 0 0 0 0,-1-1 0 0 0,1 0 1 0 0,0-1-1 0 0,1 1 0 0 0,0-2 0 0 0,0 1 1 0 0,0-1-1 0 0,1-1 0 0 0,8 4-40 0 0,3 1 107 0 0,0-1 1 0 0,1-1-1 0 0,0 0 0 0 0,0-2 1 0 0,1-1-1 0 0,-1-1 0 0 0,1-1 1 0 0,0-1-1 0 0,14 0-107 0 0,-35-2-37 0 0,11 1 68 0 0,1-1 0 0 0,-1 0-1 0 0,0-1 1 0 0,0-1 0 0 0,0 0 0 0 0,-1 0 0 0 0,1-1 0 0 0,0-1-1 0 0,-1 0 1 0 0,5-3-31 0 0,26-38-3580 0 0,-42 40 2303 0 0,-1 5-8464 0 0,0 0 9712 0 0,0 0-7609 0 0</inkml:trace>
  <inkml:trace contextRef="#ctx0" brushRef="#br0" timeOffset="45425.437">6934 345 5761 0 0,'0'0'1295'0'0,"0"0"-43"0"0,0 0-21 0 0,0 0 24 0 0,0 0-40 0 0,0 0-109 0 0,0 0-169 0 0,0 0-144 0 0,0 0-137 0 0,0 0-136 0 0,-31 31-131 0 0,-95 100-105 0 0,122-129-268 0 0,1 1 0 0 0,0 0-1 0 0,0 0 1 0 0,0 0-1 0 0,0 0 1 0 0,0 0 0 0 0,1 1-1 0 0,-1-1 1 0 0,1 1 0 0 0,0-1-1 0 0,0 1 1 0 0,0 0 0 0 0,1 0-1 0 0,-1 0 1 0 0,1 0 0 0 0,0 0-1 0 0,0 0 1 0 0,1 1 0 0 0,-1-1-1 0 0,1 0-15 0 0,-1 9 77 0 0,0-2 3 0 0,-1-1 0 0 0,2 1-1 0 0,-1-1 1 0 0,1 1 0 0 0,1-1 0 0 0,0 1 0 0 0,1-1 0 0 0,-1 0 0 0 0,2 1 0 0 0,0-1 0 0 0,0 0 0 0 0,1 0 0 0 0,0-1 0 0 0,0 1 0 0 0,1-1 0 0 0,1 0 0 0 0,4 7-80 0 0,-2-7 155 0 0,0-1 1 0 0,1 0-1 0 0,0 0 1 0 0,0-1-1 0 0,1 0 1 0 0,-1 0 0 0 0,2-1-1 0 0,-1-1 1 0 0,0 0-1 0 0,1 0 1 0 0,0-1-1 0 0,0 0 1 0 0,1-1-1 0 0,-1 0 1 0 0,1-1 0 0 0,-1 0-1 0 0,1-1 1 0 0,0 0-1 0 0,-1-1 1 0 0,1-1-1 0 0,0 1 1 0 0,0-2-1 0 0,-1 0 1 0 0,1 0 0 0 0,-1-1-1 0 0,0 0 1 0 0,0-1-1 0 0,2-1-155 0 0,1 0 78 0 0,0-1-1 0 0,0-1 1 0 0,-1 0-1 0 0,1-1 1 0 0,-2 0-1 0 0,1-1 1 0 0,-1 0-1 0 0,0-1 1 0 0,-1-1-1 0 0,0 0 1 0 0,-1 0-1 0 0,0-1 1 0 0,-1 0-1 0 0,0-1 1 0 0,-1 0-1 0 0,-1 0 1 0 0,0-1-1 0 0,0 1 1 0 0,-2-2-1 0 0,0 1 1 0 0,0-1-1 0 0,-1 0 1 0 0,-1 1-1 0 0,0-2 1 0 0,-1-8-78 0 0,-3 17-92 0 0,0 1 0 0 0,-1-1 0 0 0,0 1-1 0 0,0-1 1 0 0,0 1 0 0 0,-1 0 0 0 0,0 0 0 0 0,0 0 0 0 0,0 0 0 0 0,-1 0-1 0 0,0 1 1 0 0,0-1 0 0 0,-1 1 0 0 0,0 0 0 0 0,1 1 0 0 0,-1-1 0 0 0,-1 1 0 0 0,1 0-1 0 0,-1 0 1 0 0,0 1 0 0 0,-4-3 92 0 0,-7-3-515 0 0,0 1-1 0 0,0 1 0 0 0,0 1 1 0 0,-1 0-1 0 0,0 1 1 0 0,0 1-1 0 0,-7 0 516 0 0,9 1-855 0 0,-1 2 0 0 0,1 0 0 0 0,0 1 0 0 0,-1 1 0 0 0,1 0 0 0 0,0 1 0 0 0,-14 4 855 0 0,-61 25-9093 0 0,67-19 4979 0 0</inkml:trace>
  <inkml:trace contextRef="#ctx0" brushRef="#br0" timeOffset="45763.302">6735 702 2465 0 0,'0'0'2507'0'0,"0"0"-623"0"0,0 0-284 0 0,0 0-170 0 0,0 0-106 0 0,0 0-127 0 0,0 0-113 0 0,0 0-67 0 0,0 0-76 0 0,0 0-77 0 0,0 0-103 0 0,0 0-105 0 0,0 0-102 0 0,19-25-89 0 0,58-76-57 0 0,-57 76-54 0 0,-20 25 15 0 0,0 0-50 0 0,0 0-78 0 0,0 0-90 0 0,0 0-144 0 0,24 8-66 0 0,108 29 2439 0 0,-97-31-1901 0 0,107 20 799 0 0,-89-25-1600 0 0,-42-1-3915 0 0,0-1-4200 0 0,-7 1-2139 0 0</inkml:trace>
  <inkml:trace contextRef="#ctx0" brushRef="#br0" timeOffset="46163.521">5960 1184 4105 0 0,'0'0'1276'0'0,"0"0"-238"0"0,0 0-162 0 0,0 0 35 0 0,0 0 94 0 0,0 0 169 0 0,0 0 129 0 0,0 0 34 0 0,0 0-56 0 0,0 0-141 0 0,0 0-166 0 0,31 7-141 0 0,102 20-90 0 0,-35-24 365 0 0,-78-7-863 0 0,391-66 2324 0 0,-323 56-2538 0 0,66-12-1147 0 0,2 6 1 0 0,115 3 1115 0 0,-210 17-2076 0 0,-18 0-1039 0 0,-1 0-4381 0 0,-24 0 465 0 0</inkml:trace>
  <inkml:trace contextRef="#ctx0" brushRef="#br0" timeOffset="46860.369">6657 1435 3129 0 0,'0'0'2572'0'0,"0"0"-839"0"0,0 0-301 0 0,0 0-33 0 0,0 0-67 0 0,0 0-164 0 0,0 0-203 0 0,0 0-153 0 0,0 0-99 0 0,0 0-111 0 0,0 0-116 0 0,0 0-119 0 0,0 0-111 0 0,-31 11-44 0 0,-100 38-9 0 0,73-13 158 0 0,53-29-281 0 0,-2 2-47 0 0,0-1 0 0 0,1 1-1 0 0,0 0 1 0 0,1 0 0 0 0,0 0-1 0 0,1 1 1 0 0,0 0 0 0 0,0 0-1 0 0,1 0 1 0 0,0 0-1 0 0,0 0 1 0 0,2 1 0 0 0,-1-1-1 0 0,1 1 1 0 0,1-1 0 0 0,0 1-1 0 0,0 0 1 0 0,1-1 0 0 0,2 8-33 0 0,1-12 99 0 0,0-1 1 0 0,1 1 0 0 0,0-1-1 0 0,1 0 1 0 0,-1-1 0 0 0,1 1 0 0 0,-1-1-1 0 0,1 0 1 0 0,1-1 0 0 0,-1 0-1 0 0,0 0 1 0 0,1 0 0 0 0,0 0-1 0 0,-1-1 1 0 0,1 0 0 0 0,0-1 0 0 0,0 0-1 0 0,0 0 1 0 0,0 0 0 0 0,1-1-1 0 0,-1 0 1 0 0,0 0 0 0 0,0 0-1 0 0,0-1 1 0 0,0-1 0 0 0,0 1 0 0 0,0-1-1 0 0,0 0 1 0 0,2-1-100 0 0,18-9 199 0 0,-1-1 0 0 0,0-1 0 0 0,-1-1 0 0 0,0-1 0 0 0,-1-1 0 0 0,-1-2 0 0 0,-1 0 0 0 0,-1-1 0 0 0,0-1 1 0 0,-2-1-1 0 0,0-1 0 0 0,-1-1 0 0 0,-2 0 0 0 0,0-1 0 0 0,10-25-199 0 0,-20 40-68 0 0,0 0 0 0 0,-1 0 0 0 0,0-1 0 0 0,-1 0 0 0 0,0 1 0 0 0,0-2 0 0 0,-2 1 0 0 0,1 0 0 0 0,-1 0 0 0 0,-1-1 0 0 0,0 1 0 0 0,-1-1 0 0 0,0 0 0 0 0,0 1 0 0 0,-1-1 0 0 0,-1 1 1 0 0,0 0-1 0 0,-1-1 0 0 0,0 1 0 0 0,0 0 0 0 0,-1 0 0 0 0,-1 1 0 0 0,0-1 0 0 0,0 1 0 0 0,-3-2 68 0 0,5 9-66 0 0,-1 0 1 0 0,1 0 0 0 0,-1 1-1 0 0,0-1 1 0 0,0 1 0 0 0,0 0-1 0 0,0 0 1 0 0,0 0 0 0 0,-1 1-1 0 0,1 0 1 0 0,0 0 0 0 0,-1 0-1 0 0,1 0 1 0 0,-1 0 0 0 0,1 1-1 0 0,-1 0 1 0 0,1 0 0 0 0,-1 0-1 0 0,1 1 1 0 0,-1 0 0 0 0,1-1-1 0 0,-1 1 1 0 0,1 1-1 0 0,0-1 1 0 0,-1 1 0 0 0,1 0-1 0 0,0 0 1 0 0,0 0 0 0 0,0 0-1 0 0,0 1 1 0 0,1-1 0 0 0,-4 4 65 0 0,-2 2 5 0 0,0 0 1 0 0,0 1 0 0 0,1 0-1 0 0,0 1 1 0 0,1-1 0 0 0,0 1-1 0 0,0 1 1 0 0,1-1 0 0 0,1 1-1 0 0,0 0 1 0 0,0 1 0 0 0,1-1-1 0 0,0 1 1 0 0,1 0 0 0 0,1 0-1 0 0,0 0 1 0 0,0 0-1 0 0,1 0 1 0 0,1 1 0 0 0,0-1-1 0 0,1 9-5 0 0,1-12 38 0 0,0-1-1 0 0,0 0 0 0 0,1 0 0 0 0,0 0 0 0 0,0 0 0 0 0,1-1 1 0 0,0 1-1 0 0,0-1 0 0 0,0 0 0 0 0,1 0 0 0 0,0-1 0 0 0,1 1 1 0 0,0-1-1 0 0,0 0 0 0 0,0 0 0 0 0,1-1 0 0 0,-1 0 0 0 0,1 0 1 0 0,0-1-1 0 0,3 2-37 0 0,160 65 721 0 0,-158-67-675 0 0,58 18-2218 0 0,-67-14-12441 0 0,-3-8 9239 0 0</inkml:trace>
  <inkml:trace contextRef="#ctx0" brushRef="#br0" timeOffset="47946.943">7293 1210 1240 0 0,'0'0'2267'0'0,"0"0"-501"0"0,0 0-256 0 0,0 0-66 0 0,0 0 23 0 0,0 0-29 0 0,0 0-122 0 0,0 0-157 0 0,0 0-162 0 0,0 0-152 0 0,0 0-187 0 0,0 0-149 0 0,1-2-117 0 0,0 2-361 0 0,-1 0 0 0 0,1 0 0 0 0,-1 0 0 0 0,1-1 0 0 0,-1 1 0 0 0,1 0 0 0 0,-1 0 0 0 0,1 0 0 0 0,0 0 0 0 0,-1 0 0 0 0,1 0 0 0 0,-1 0 0 0 0,1 1 0 0 0,-1-1 0 0 0,1 0 0 0 0,-1 0 0 0 0,1 0 0 0 0,-1 0 0 0 0,1 1 0 0 0,-1-1 0 0 0,0 0 0 0 0,1 0 0 0 0,-1 1 0 0 0,1-1 0 0 0,-1 0 0 0 0,1 1 0 0 0,-1-1 0 0 0,0 0 0 0 0,1 1 0 0 0,-1-1 0 0 0,0 1 0 0 0,1-1 0 0 0,-1 1 0 0 0,0-1 0 0 0,0 0 0 0 0,0 1 0 0 0,1-1 0 0 0,-1 1 0 0 0,0-1 0 0 0,0 1 0 0 0,0-1 0 0 0,0 1 0 0 0,0 0 0 0 0,0-1 0 0 0,0 1 0 0 0,0-1 0 0 0,0 1 0 0 0,0-1 0 0 0,0 1 0 0 0,0-1 0 0 0,0 1 0 0 0,0-1 0 0 0,-1 1 0 0 0,1-1 0 0 0,0 1 0 0 0,0-1 0 0 0,-1 1 0 0 0,1-1 0 0 0,0 0 0 0 0,0 1 0 0 0,-1-1 0 0 0,1 1 0 0 0,0-1 0 0 0,-1 0 0 0 0,1 1 0 0 0,-1-1 0 0 0,1 1-31 0 0,-1 5 42 0 0,0 13 114 0 0,-2 0 1 0 0,-1 0-1 0 0,0 0 1 0 0,-1-1-1 0 0,-1 0 1 0 0,-1 0-1 0 0,0 0 0 0 0,-9 13-156 0 0,-4 15 29 0 0,1-7-86 0 0,13-31 58 0 0,2 1 1 0 0,-1-1-1 0 0,1 1 0 0 0,0 1 1 0 0,1-1-1 0 0,0 0 0 0 0,0 1 0 0 0,1-1 1 0 0,1 1-1 0 0,-1 0 0 0 0,1 0 1 0 0,1-1-1 0 0,0 1-1 0 0,2-7 41 0 0,0-2 1 0 0,0 1-1 0 0,0 0 1 0 0,1 0-1 0 0,-1-1 0 0 0,1 1 1 0 0,-1-1-1 0 0,1 0 1 0 0,-1 1-1 0 0,1-1 0 0 0,0-1 1 0 0,-1 1-1 0 0,1 0 0 0 0,0-1 1 0 0,0 1-1 0 0,-1-1 1 0 0,1 0-1 0 0,0 0 0 0 0,0 0 1 0 0,0 0-1 0 0,0 0 1 0 0,-1-1-1 0 0,1 1 0 0 0,2-1-41 0 0,5 0 182 0 0,116-36 645 0 0,-45 4-1021 0 0,-64 17-1500 0 0,-22-5-5623 0 0,2 18 2221 0 0,2-1-2972 0 0</inkml:trace>
  <inkml:trace contextRef="#ctx0" brushRef="#br0" timeOffset="48191.717">7020 1413 8138 0 0,'0'0'1040'0'0,"0"0"-129"0"0,0 0 113 0 0,0 0 139 0 0,0 0-53 0 0,0 0-145 0 0,0 0-159 0 0,0 0-132 0 0,0 0-91 0 0,35 3-117 0 0,113 8-114 0 0,-45-22 90 0 0,-81 7-739 0 0,141-29 484 0 0,-110 18-2872 0 0,-2-3-3467 0 0,-33 11-2575 0 0</inkml:trace>
  <inkml:trace contextRef="#ctx0" brushRef="#br0" timeOffset="49060.422">7528 36 0 0 0,'0'0'556'0'0,"0"0"575"0"0,0 0 213 0 0,0 0 74 0 0,0 0 2 0 0,0 0-61 0 0,0 0-95 0 0,0 0-142 0 0,0 0-86 0 0,-3-7-48 0 0,-9-17-34 0 0,21 19 2543 0 0,53 105 116 0 0,-24-15-3194 0 0,-3 2 0 0 0,-4 1 0 0 0,-4 1 1 0 0,-4 2-1 0 0,3 41-419 0 0,-8-28-77 0 0,-5 1-1 0 0,-4 1 1 0 0,-5-1 0 0 0,-6 42 77 0 0,-5-101 33 0 0,-2 0 1 0 0,-2-1-1 0 0,-2 0 1 0 0,-1-1 0 0 0,-4 2-34 0 0,9-24-20 0 0,0-1 0 0 0,-2 0 0 0 0,-1 0 0 0 0,0-1 1 0 0,-1-1-1 0 0,-1 0 0 0 0,-1 0 0 0 0,-1-2 0 0 0,-1 0 1 0 0,0-1-1 0 0,-1 0 0 0 0,-2 0 20 0 0,-6 2-1171 0 0,0 0 0 0 0,-1-2 0 0 0,0-1 1 0 0,-1-1-1 0 0,-17 4 1171 0 0,-3 3-7746 0 0,33-16-73 0 0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34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652 483 0 0 0,'0'0'168'0'0,"0"0"397"0"0,0 0 50 0 0,0 0 107 0 0,0 0 238 0 0,0 0 199 0 0,0 0 93 0 0,0 0 191 0 0,0 0 147 0 0,0 0 22 0 0,0 0-74 0 0,9-7-298 0 0,29-23-330 0 0,-30 22 4265 0 0,-12 8-4308 0 0,-10 5-1348 0 0,-75 41 789 0 0,-2-4 0 0 0,-2-4 0 0 0,-67 16-308 0 0,80-29 688 0 0,79-24-663 0 0,1-1-42 0 0,0 0-28 0 0,0 0-66 0 0,30 0-321 0 0,-10-2 425 0 0,0 2 0 0 0,0 1 1 0 0,0 0-1 0 0,0 2 0 0 0,0 0 0 0 0,-1 1 0 0 0,12 4 7 0 0,-30-6 10 0 0,1 0 1 0 0,-1 0-1 0 0,1 0 0 0 0,-1 0 0 0 0,0 0 1 0 0,0 0-1 0 0,0 0 0 0 0,0 0 1 0 0,0 0-1 0 0,-1 0 0 0 0,1 1 0 0 0,-1-1 1 0 0,1 0-1 0 0,-1 1 0 0 0,0-1 0 0 0,0 0 1 0 0,0 1-1 0 0,0-1 0 0 0,0 0 1 0 0,-1 1-1 0 0,1-1 0 0 0,-1 0 0 0 0,1 0 1 0 0,-1 1-1 0 0,0-1 0 0 0,0 0 1 0 0,0 0-1 0 0,0 0 0 0 0,0 0 0 0 0,0 0 1 0 0,-1 0-1 0 0,1 0 0 0 0,-1-1 0 0 0,1 1 1 0 0,-1 0-1 0 0,0-1 0 0 0,1 1 1 0 0,-1-1-1 0 0,0 1 0 0 0,0-1 0 0 0,-2 0-10 0 0,0 5 10 0 0,-142 151 347 0 0,107-119-286 0 0,1 2 0 0 0,2 1 0 0 0,2 1 0 0 0,-18 31-71 0 0,51-69 7 0 0,-1-1 1 0 0,1 0-1 0 0,0 1 0 0 0,-1 0 0 0 0,2-1 0 0 0,-1 1 1 0 0,0 0-1 0 0,1-1 0 0 0,-1 1 0 0 0,1 0 0 0 0,0-1 1 0 0,1 1-1 0 0,-1 0 0 0 0,0-1 0 0 0,1 1 0 0 0,0 0 1 0 0,0-1-1 0 0,0 1 0 0 0,1-1 0 0 0,-1 1 0 0 0,1-1 1 0 0,-1 0-1 0 0,1 1 0 0 0,0-1 0 0 0,0 0 0 0 0,1 0 1 0 0,-1 0-1 0 0,1-1 0 0 0,-1 1 0 0 0,1-1 0 0 0,0 1 0 0 0,0-1 1 0 0,0 0-1 0 0,0 0 0 0 0,1 0 0 0 0,-1 0 0 0 0,0-1 1 0 0,1 1-1 0 0,-1-1 0 0 0,1 0 0 0 0,-1 0 0 0 0,1 0 1 0 0,0-1-1 0 0,-1 1 0 0 0,1-1 0 0 0,0 0 0 0 0,0 0 1 0 0,2-1-8 0 0,30 5 104 0 0,1-3 0 0 0,-1-1 1 0 0,1-2-1 0 0,-1-1 0 0 0,0-2 1 0 0,0-1-1 0 0,0-2 0 0 0,20-8-104 0 0,3-6-1665 0 0,-58 22 698 0 0,-3-18-9323 0 0,0 14 641 0 0</inkml:trace>
  <inkml:trace contextRef="#ctx0" brushRef="#br0" timeOffset="334.96">142 1 8386 0 0,'0'0'1044'0'0,"0"0"-976"0"0,0 0-200 0 0,0 0 239 0 0,0 0 338 0 0,0 0 266 0 0,0 0 173 0 0,0 0 118 0 0,2 31 9 0 0,10 100-70 0 0,17-34 597 0 0,0-30-1170 0 0,-3 2 0 0 0,-3 1-1 0 0,-3 0 1 0 0,-3 2 0 0 0,-3 0 0 0 0,-3 1 0 0 0,-2 29-368 0 0,-8 21 61 0 0,-6 0-1 0 0,-12 65-60 0 0,-9 126-425 0 0,28-179-4560 0 0,5-112-1838 0 0,-3-16 355 0 0</inkml:trace>
  <inkml:trace contextRef="#ctx0" brushRef="#br0" timeOffset="2330.965">2058 789 4449 0 0,'0'0'189'0'0,"0"0"-9"0"0,0 0 24 0 0,0 0 134 0 0,0 0 255 0 0,0 0 275 0 0,0 0 213 0 0,0 0 96 0 0,-32 27-82 0 0,-98 86-161 0 0,126-110-869 0 0,0 0 0 0 0,0 0-1 0 0,0 1 1 0 0,0-1 0 0 0,1 1 0 0 0,-1 0 0 0 0,1 0 0 0 0,0 0 0 0 0,0 0 0 0 0,1 1 0 0 0,-1-1 0 0 0,1 1 0 0 0,0-1-1 0 0,0 1 1 0 0,0 0 0 0 0,1 0 0 0 0,-1 2-65 0 0,-1 9 214 0 0,-4 15 173 0 0,1-1 0 0 0,2 1 0 0 0,0 0-1 0 0,3 0 1 0 0,1 31-387 0 0,1-49 87 0 0,-1-1 1 0 0,2 0-1 0 0,0 1 0 0 0,0-1 1 0 0,1 0-1 0 0,0 0 0 0 0,1 0 1 0 0,1-1-1 0 0,0 1 0 0 0,0-1 0 0 0,1 0 1 0 0,0-1-1 0 0,1 1 0 0 0,1-1 1 0 0,-1-1-1 0 0,2 1 0 0 0,-1-1 1 0 0,1-1-1 0 0,0 1 0 0 0,1-2 1 0 0,0 1-1 0 0,0-1 0 0 0,1-1 1 0 0,0 0-1 0 0,0 0 0 0 0,0-1 0 0 0,1-1 1 0 0,0 0-1 0 0,-1 0 0 0 0,2-1 1 0 0,-1-1-1 0 0,0 0-87 0 0,14-1 168 0 0,-1-2 1 0 0,1 0-1 0 0,-1-2 0 0 0,1-1 1 0 0,-1-1-1 0 0,0-1 0 0 0,0-1 1 0 0,-1-1-1 0 0,0-2 0 0 0,-1 0 1 0 0,0-1-1 0 0,0-2 0 0 0,-1 0 0 0 0,10-9-167 0 0,-1 2 260 0 0,0-1 1 0 0,-2-2 0 0 0,0-1 0 0 0,-2-2 0 0 0,0 0 0 0 0,-2-2 0 0 0,-1-1-1 0 0,-1 0 1 0 0,-2-2 0 0 0,-1-1 0 0 0,13-29-262 0 0,-27 50 27 0 0,-1-1 0 0 0,-1 0 0 0 0,0 0 0 0 0,-1 0 0 0 0,0 0 0 0 0,0-1 0 0 0,-2 1 0 0 0,0-1 0 0 0,0 0 0 0 0,-1 1 0 0 0,0-1 0 0 0,-1 0 0 0 0,-1 1 0 0 0,0-1 0 0 0,-1 1 0 0 0,0 0 0 0 0,-1-1 0 0 0,0 1 0 0 0,-1 1 0 0 0,0-1 0 0 0,-1 1 0 0 0,0 0 0 0 0,-1 0 0 0 0,0 1 0 0 0,-1 0 0 0 0,0 0 0 0 0,0 0 0 0 0,-1 1 0 0 0,-1 1 0 0 0,-3-3-27 0 0,-4 0-124 0 0,0 1 1 0 0,0 0 0 0 0,-1 2-1 0 0,0 0 1 0 0,-1 1-1 0 0,0 1 1 0 0,0 1 0 0 0,0 1-1 0 0,0 0 1 0 0,-1 1 0 0 0,0 2-1 0 0,0 0 1 0 0,1 0 0 0 0,-1 2-1 0 0,0 1 1 0 0,1 0 0 0 0,-1 1-1 0 0,1 2 1 0 0,0 0-1 0 0,-17 6 124 0 0,16-3-515 0 0,0 1 0 0 0,1 1-1 0 0,0 0 1 0 0,1 2 0 0 0,0 0-1 0 0,1 1 1 0 0,1 0 0 0 0,0 2-1 0 0,0 0 1 0 0,-7 10 515 0 0,9-8-1932 0 0,2 1-1 0 0,0 0 1 0 0,1 0 0 0 0,0 1-1 0 0,2 0 1 0 0,-6 15 1932 0 0,7-6-3985 0 0</inkml:trace>
  <inkml:trace contextRef="#ctx0" brushRef="#br0" timeOffset="2750.077">2042 1216 0 0 0,'0'0'1135'0'0,"0"0"227"0"0,0 0 74 0 0,0 0-48 0 0,0 0-49 0 0,0 0-59 0 0,0 0-142 0 0,0 0-142 0 0,0 0-169 0 0,-6-12-131 0 0,-16-38-81 0 0,22 49-571 0 0,0 0 1 0 0,-1 0-1 0 0,1 0 0 0 0,0 1 1 0 0,0-1-1 0 0,-1 0 0 0 0,1 0 0 0 0,0 0 1 0 0,0 0-1 0 0,0 0 0 0 0,0 0 1 0 0,0 1-1 0 0,1-1 0 0 0,-1 0 1 0 0,0 0-1 0 0,0 0 0 0 0,0 0 1 0 0,1 0-1 0 0,-1 1 0 0 0,0-1 1 0 0,1 0-1 0 0,-1 0 0 0 0,1 0 1 0 0,-1 1-1 0 0,1-1 0 0 0,-1 0 1 0 0,1 1-1 0 0,0-1 0 0 0,-1 0 0 0 0,1 1 1 0 0,0-1-1 0 0,0 1 0 0 0,-1-1 1 0 0,1 1-1 0 0,0 0 0 0 0,0-1 1 0 0,0 1-1 0 0,-1 0 0 0 0,1-1 1 0 0,0 1-1 0 0,0 0 0 0 0,0 0 1 0 0,0 0-45 0 0,2-2 296 0 0,15-7 301 0 0,1 1 0 0 0,0 1 0 0 0,0 1 0 0 0,0 0 0 0 0,0 1 0 0 0,1 1 0 0 0,0 1 0 0 0,0 1 0 0 0,0 1 0 0 0,0 1-1 0 0,3 0-596 0 0,-22 0 17 0 0,10 0 206 0 0,-1-1-1 0 0,1 1 1 0 0,0 1-1 0 0,-1 0 0 0 0,1 1 1 0 0,-1 0-1 0 0,0 0 0 0 0,0 1 1 0 0,0 1-1 0 0,10 4-222 0 0,-3 1 306 0 0,2-1 0 0 0,-1-1-1 0 0,1-1 1 0 0,0 0 0 0 0,0-1 0 0 0,1-1 0 0 0,-1-1-1 0 0,1-1 1 0 0,0 0 0 0 0,16-2-306 0 0,-25-12-768 0 0,-2 1-3457 0 0,0 4-6124 0 0,-4 4-588 0 0</inkml:trace>
  <inkml:trace contextRef="#ctx0" brushRef="#br0" timeOffset="5284.778">1279 1253 0 0 0,'0'0'966'0'0,"0"0"88"0"0,0 0 192 0 0,0 0 162 0 0,0 0-1 0 0,0 0-57 0 0,0 0-118 0 0,0 0-182 0 0,0 0-165 0 0,0 0-166 0 0,0 0-161 0 0,0 0-101 0 0,-25 2-49 0 0,-82 10-31 0 0,105-12-347 0 0,-1 0-1 0 0,0 1 0 0 0,0-1 0 0 0,0 1 0 0 0,0-1 0 0 0,0 1 1 0 0,0 0-1 0 0,1 0 0 0 0,-1 0 0 0 0,0 0 0 0 0,1 1 0 0 0,-1-1 1 0 0,1 1-1 0 0,-1-1 0 0 0,1 1 0 0 0,0 0 0 0 0,0 0 1 0 0,-1 0-1 0 0,2 0 0 0 0,-1 1 0 0 0,0-1-29 0 0,-5 7 129 0 0,-9 6 33 0 0,1 0 1 0 0,1 1-1 0 0,0 0 0 0 0,1 1 1 0 0,1 0-1 0 0,1 1 0 0 0,1 1 1 0 0,0 0-1 0 0,1 0 0 0 0,1 1 1 0 0,1 0-1 0 0,1 0 0 0 0,0 1 1 0 0,2-1-1 0 0,0 1 0 0 0,2 0 1 0 0,0 1-1 0 0,1 10-162 0 0,2-28 54 0 0,-1 0-1 0 0,1 1 1 0 0,0-1-1 0 0,1 0 1 0 0,-1 0 0 0 0,1 1-1 0 0,0-1 1 0 0,0 0 0 0 0,0-1-1 0 0,0 1 1 0 0,1 0 0 0 0,-1-1-1 0 0,1 1 1 0 0,0-1-1 0 0,0 0 1 0 0,0 0 0 0 0,1 0-1 0 0,-1 0 1 0 0,1-1 0 0 0,0 1-1 0 0,-1-1 1 0 0,1 0 0 0 0,0 0-1 0 0,0 0 1 0 0,1-1-1 0 0,-1 1 1 0 0,0-1 0 0 0,0 0-1 0 0,1-1 1 0 0,-1 1-54 0 0,6 1 142 0 0,0-1 1 0 0,-1 0-1 0 0,1 0 1 0 0,0-1-1 0 0,0 0 1 0 0,0-1-1 0 0,0 0 0 0 0,0-1 1 0 0,-1 0-1 0 0,1 0 1 0 0,-1-1-1 0 0,1 0 1 0 0,0-2-143 0 0,29-19 240 0 0,-2-3 0 0 0,-1-1 0 0 0,-1-1 0 0 0,-1-2 1 0 0,-2-1-1 0 0,-2-2 0 0 0,0-1 0 0 0,-3-2 0 0 0,-1 0 0 0 0,-1-2 1 0 0,1-8-241 0 0,-7 22 71 0 0,-2-1 1 0 0,-1-1-1 0 0,-1 0 1 0 0,-1-2-1 0 0,-2 1 1 0 0,-1-2-1 0 0,-1 1 1 0 0,-1-1-1 0 0,-2-1 1 0 0,-1 0-1 0 0,-1-5-71 0 0,-3 18-21 0 0,-2 0-1 0 0,1 0 0 0 0,-2 0 1 0 0,-1 0-1 0 0,0 0 0 0 0,-1 0 1 0 0,-1 0-1 0 0,-1 1 0 0 0,0-1 1 0 0,-1 1-1 0 0,-1 0 0 0 0,-1 1 1 0 0,0 0-1 0 0,-1 0 0 0 0,-1 1 1 0 0,-1 0-1 0 0,0 1 0 0 0,0 0 1 0 0,-1 0-1 0 0,-12-9 22 0 0,14 17-29 0 0,0 0 0 0 0,-1 0 0 0 0,0 1 0 0 0,1 0 0 0 0,-2 1 0 0 0,1 1 0 0 0,0-1 0 0 0,-1 2 0 0 0,0 0 0 0 0,1 0 0 0 0,-1 1 0 0 0,0 0 0 0 0,0 1 0 0 0,0 1 0 0 0,1-1 0 0 0,-1 2 0 0 0,0 0 0 0 0,0 0 0 0 0,1 1 0 0 0,0 1 0 0 0,-1 0 0 0 0,1 0 0 0 0,1 1 0 0 0,-1 0 0 0 0,1 1 0 0 0,0 1 0 0 0,0-1 0 0 0,0 1 0 0 0,1 1 0 0 0,0 0 0 0 0,1 0 0 0 0,0 1 0 0 0,0 0 0 0 0,1 0 0 0 0,0 1 0 0 0,-2 4 29 0 0,2 0 10 0 0,1 0 0 0 0,1 1 0 0 0,0-1 0 0 0,0 1 0 0 0,2 0 0 0 0,0 0-1 0 0,1 1 1 0 0,0-1 0 0 0,1 0 0 0 0,1 1 0 0 0,0-1 0 0 0,1 1 0 0 0,1-1 0 0 0,1 0 0 0 0,0 0 0 0 0,1 0 0 0 0,0 0 0 0 0,1 0 0 0 0,1-1 0 0 0,0 0 0 0 0,1 0 0 0 0,0-1 0 0 0,2 1 0 0 0,-1-2 0 0 0,1 1 0 0 0,1-1 0 0 0,0-1 0 0 0,1 0 0 0 0,0 0 0 0 0,1-1 0 0 0,0 0-1 0 0,7 3-9 0 0,24 19-187 0 0,2-2 0 0 0,2-2-1 0 0,0-2 1 0 0,2-2 0 0 0,1-2-1 0 0,0-2 1 0 0,2-3-1 0 0,1-1 188 0 0,31 6-7072 0 0,-49-16-1291 0 0,-28-5 5517 0 0,1 2 115 0 0</inkml:trace>
  <inkml:trace contextRef="#ctx0" brushRef="#br0" timeOffset="5600.809">792 2133 9346 0 0,'0'0'-479'0'0,"0"0"353"0"0,0 0 794 0 0,0 0 689 0 0,0 0 210 0 0,39-11-134 0 0,132-37-260 0 0,272-97 1896 0 0,149-56-694 0 0,-572 194-2368 0 0,513-161 928 0 0,-176 70-4642 0 0,-300 84-153 0 0,-20 6-3475 0 0,-24 4 912 0 0</inkml:trace>
  <inkml:trace contextRef="#ctx0" brushRef="#br0" timeOffset="6249.855">1581 2214 672 0 0,'0'0'1789'0'0,"0"0"-483"0"0,0 0-43 0 0,0 0 120 0 0,0 0 86 0 0,0 0-76 0 0,0 0-176 0 0,0 0-212 0 0,0 0-159 0 0,-32 17-124 0 0,-101 59-80 0 0,67-17 345 0 0,58-45-750 0 0,-3 1-4 0 0,1 0 1 0 0,0 1-1 0 0,1 0 0 0 0,1 0 0 0 0,1 1 0 0 0,0 0 1 0 0,2 0-1 0 0,-1 1 0 0 0,2 0 0 0 0,1 0 1 0 0,0 0-1 0 0,1 0 0 0 0,1 0 0 0 0,0 1 0 0 0,2-1 1 0 0,1 13-234 0 0,0-25 72 0 0,0 0 0 0 0,0 0 0 0 0,1-1 0 0 0,-1 1 0 0 0,1-1 0 0 0,1 1 0 0 0,-1-1 1 0 0,1 0-1 0 0,0 0 0 0 0,0 0 0 0 0,0-1 0 0 0,0 0 0 0 0,1 1 0 0 0,0-1 0 0 0,0-1 0 0 0,0 1 1 0 0,0-1-1 0 0,1 0 0 0 0,0 0 0 0 0,-1-1 0 0 0,1 1 0 0 0,0-1 0 0 0,0-1 0 0 0,0 1 0 0 0,0-1 1 0 0,0 0-1 0 0,0 0 0 0 0,1-1 0 0 0,-1 0 0 0 0,0 0 0 0 0,0 0 0 0 0,1-1 0 0 0,-1 0 0 0 0,0 0 1 0 0,0 0-1 0 0,0-1 0 0 0,0 0 0 0 0,0 0 0 0 0,-1-1 0 0 0,1 1 0 0 0,5-4-72 0 0,24-20 249 0 0,0 0 0 0 0,-1-2 0 0 0,-2-2 0 0 0,-1-1 0 0 0,-2-1 0 0 0,-1-1 0 0 0,-1-2 0 0 0,-2-1 0 0 0,-2-1 0 0 0,12-26-249 0 0,-18 36-31 0 0,-2 0 0 0 0,0-1 0 0 0,-3-1 0 0 0,0-1 0 0 0,-1 1 0 0 0,-2-2 0 0 0,-2 1-1 0 0,0-1 1 0 0,-2 0 0 0 0,-2-1 0 0 0,0 1 0 0 0,-2-1 0 0 0,-3-23 31 0 0,1 44-86 0 0,0 0 0 0 0,0 0 0 0 0,-1 0-1 0 0,-1 1 1 0 0,0-1 0 0 0,0 1 0 0 0,-1-1 0 0 0,-1 1-1 0 0,1 0 1 0 0,-1 1 0 0 0,-1-1 0 0 0,0 1 0 0 0,-1 0 0 0 0,1 0-1 0 0,-1 1 1 0 0,-1 0 0 0 0,0 0 0 0 0,0 1 0 0 0,0 0 0 0 0,-1 1-1 0 0,-5-4 87 0 0,8 8-30 0 0,1 1-1 0 0,-1 0 1 0 0,1 0-1 0 0,-1 0 1 0 0,1 0-1 0 0,-1 1 1 0 0,1 0-1 0 0,-1 0 1 0 0,0 1-1 0 0,1-1 1 0 0,-1 1-1 0 0,1 1 0 0 0,-1-1 1 0 0,1 1-1 0 0,0 0 1 0 0,0 0-1 0 0,-1 0 1 0 0,2 1-1 0 0,-1-1 1 0 0,0 1-1 0 0,0 0 1 0 0,1 1-1 0 0,0-1 1 0 0,-1 1-1 0 0,1 0 1 0 0,1 0-1 0 0,-1 1 0 0 0,1-1 1 0 0,-2 3 30 0 0,-7 9 29 0 0,1 1 1 0 0,1 1-1 0 0,1 0 1 0 0,1 0 0 0 0,0 1-1 0 0,1 0 1 0 0,-2 13-30 0 0,3-9 83 0 0,1 0 1 0 0,2 0-1 0 0,0 1 1 0 0,1 0-1 0 0,1-1 1 0 0,2 1 0 0 0,0 0-1 0 0,2-1 1 0 0,0 1-1 0 0,1-1 1 0 0,2 0-1 0 0,0 0 1 0 0,2-1 0 0 0,0 0-1 0 0,2 0 1 0 0,0-1-1 0 0,1 0 1 0 0,1 0-1 0 0,1-2 1 0 0,1 1 0 0 0,1-2-1 0 0,1 0 1 0 0,0-1-1 0 0,1 0 1 0 0,1-1-1 0 0,0-1 1 0 0,19 11-84 0 0,-22-15 51 0 0,1-1 1 0 0,1 0-1 0 0,0-1 0 0 0,0-1 1 0 0,1-1-1 0 0,0 0 0 0 0,0-1 1 0 0,3-1-52 0 0,-19-4-93 0 0,0-1 1 0 0,1 0-1 0 0,-1 0 1 0 0,1 0-1 0 0,-1 0 0 0 0,0-1 1 0 0,1 1-1 0 0,-1-1 1 0 0,0 1-1 0 0,1-1 1 0 0,-1 0-1 0 0,0 0 0 0 0,0 0 1 0 0,1 0-1 0 0,-1 0 1 0 0,0 0-1 0 0,0-1 1 0 0,0 1-1 0 0,-1-1 0 0 0,1 1 1 0 0,0-1-1 0 0,-1 0 1 0 0,1 0-1 0 0,-1 0 1 0 0,1 0-1 0 0,0 0 93 0 0,21-38-6265 0 0,-13 20-197 0 0,-4 11-2288 0 0</inkml:trace>
  <inkml:trace contextRef="#ctx0" brushRef="#br0" timeOffset="6636.627">2347 1908 10506 0 0,'0'0'339'0'0,"0"0"85"0"0,0 0 376 0 0,0 0 415 0 0,0 0 245 0 0,0 0 39 0 0,0 0-141 0 0,0 0-271 0 0,0 0-251 0 0,-1 31-164 0 0,-2 144 366 0 0,32-44 1119 0 0,-2-30-1674 0 0,-26-96-451 0 0,-1 0-1 0 0,1 0 0 0 0,0 0 0 0 0,0 0 0 0 0,1 0 0 0 0,-1-1 0 0 0,1 1 0 0 0,0 0 1 0 0,0-1-1 0 0,1 0 0 0 0,-1 1 0 0 0,1-1 0 0 0,0 0 0 0 0,0 0 0 0 0,1 0 1 0 0,-1-1-1 0 0,1 1 0 0 0,0-1 0 0 0,0 0 0 0 0,0 0 0 0 0,0 0 0 0 0,0-1 1 0 0,1 1-1 0 0,-1-1 0 0 0,1 0 0 0 0,-1 0 0 0 0,1-1 0 0 0,0 1 0 0 0,4 0-31 0 0,5-1 101 0 0,0-1-1 0 0,0 0 1 0 0,0 0 0 0 0,0-2-1 0 0,-1 1 1 0 0,1-2-1 0 0,0 0 1 0 0,-1 0-1 0 0,0-2 1 0 0,9-3-101 0 0,64-46-320 0 0,-87 28-3805 0 0,-16 16-4500 0 0,13 9 5717 0 0,-5-3-6897 0 0</inkml:trace>
  <inkml:trace contextRef="#ctx0" brushRef="#br0" timeOffset="6885.946">2124 2254 4001 0 0,'0'0'4178'0'0,"0"0"-1739"0"0,0 0-501 0 0,0 0-95 0 0,0 0-269 0 0,0 0-297 0 0,0 0-171 0 0,32-4-118 0 0,101-15-161 0 0,-9-16 390 0 0,-97 23-1070 0 0,76-32-297 0 0,115-48-547 0 0,-73 34-9769 0 0,-115 46 244 0 0</inkml:trace>
  <inkml:trace contextRef="#ctx0" brushRef="#br0" timeOffset="7186.568">3542 1205 9922 0 0,'0'0'2429'0'0,"0"0"-316"0"0,0 0-400 0 0,0 0-288 0 0,0 0-232 0 0,0 0-161 0 0,0 0-119 0 0,0 0-138 0 0,0 0-140 0 0,0 0-100 0 0,0 0-95 0 0,0 0-87 0 0,37-18-57 0 0,118-56-69 0 0,-10 19 219 0 0,46-14-1125 0 0,-186 66 892 0 0,21-8-3749 0 0,-22 7-1849 0 0,-16 6-3288 0 0,6 1 2286 0 0</inkml:trace>
  <inkml:trace contextRef="#ctx0" brushRef="#br0" timeOffset="7432.343">3586 1459 3521 0 0,'0'0'2423'0'0,"0"0"63"0"0,0 0-108 0 0,0 0-150 0 0,0 0-283 0 0,0 0-418 0 0,34-5-339 0 0,108-18-243 0 0,-33-15 246 0 0,50-37-290 0 0,-19 8-2934 0 0,-46 29-6842 0 0,-72 30-950 0 0</inkml:trace>
  <inkml:trace contextRef="#ctx0" brushRef="#br0" timeOffset="8754.016">4740 1293 464 0 0,'0'0'776'0'0,"0"0"144"0"0,0 0 423 0 0,0 0 486 0 0,0 0 319 0 0,0 0 22 0 0,0 0-183 0 0,0 0-310 0 0,36-22-360 0 0,115-72-278 0 0,-34 8 440 0 0,-74 52-1040 0 0,-1-2-1 0 0,-2-1 1 0 0,-1-2-1 0 0,-3-2 1 0 0,-1-1-1 0 0,28-46-438 0 0,-57 77 58 0 0,-1 1 0 0 0,0-1 0 0 0,-1-1-1 0 0,0 1 1 0 0,-1-1 0 0 0,0 1 0 0 0,-1-1-1 0 0,0 0 1 0 0,0-12-58 0 0,-1 20-20 0 0,-1 1 0 0 0,0 0 0 0 0,0-1 0 0 0,0 1 0 0 0,-1 0 0 0 0,1 0 0 0 0,-1-1 0 0 0,0 1 0 0 0,0 0 0 0 0,0 0-1 0 0,0-1 1 0 0,0 1 0 0 0,-1 0 0 0 0,1 1 0 0 0,-1-1 0 0 0,0 0 0 0 0,0 0 0 0 0,0 1 0 0 0,0-1 0 0 0,0 1 0 0 0,-1-1 0 0 0,1 1 0 0 0,-1 0-1 0 0,0 0 1 0 0,1 0 0 0 0,-1 0 0 0 0,0 1 0 0 0,0-1 0 0 0,0 1 0 0 0,0 0 0 0 0,-1 0 0 0 0,1 0 0 0 0,0 0 0 0 0,0 0 0 0 0,-1 1 0 0 0,1-1 0 0 0,-3 1 20 0 0,-3 0-117 0 0,0-1 0 0 0,0 2 0 0 0,1-1 0 0 0,-1 1 0 0 0,0 1 0 0 0,1 0 0 0 0,-1 0 0 0 0,1 0 0 0 0,-1 1 0 0 0,1 0 0 0 0,0 1 0 0 0,0 0 0 0 0,1 0 0 0 0,-1 1 0 0 0,1 0 0 0 0,0 0 0 0 0,0 1 0 0 0,0-1 0 0 0,1 1 0 0 0,-4 6 117 0 0,0-1-111 0 0,0 0 1 0 0,0 1-1 0 0,1 0 0 0 0,1 1 0 0 0,0 0 0 0 0,1 0 0 0 0,0 0 0 0 0,1 1 0 0 0,1 0 0 0 0,0 1 0 0 0,1-1 1 0 0,0 1-1 0 0,2 0 0 0 0,-1 0 0 0 0,2 0 0 0 0,0 0 0 0 0,1 0 0 0 0,0 0 0 0 0,2 11 111 0 0,0-20 39 0 0,0 0 1 0 0,0 0-1 0 0,0 0 0 0 0,1 0 0 0 0,0 0 0 0 0,0-1 1 0 0,1 1-1 0 0,0-1 0 0 0,-1 0 0 0 0,2 0 1 0 0,-1 0-1 0 0,1-1 0 0 0,-1 1 0 0 0,1-1 0 0 0,0 0 1 0 0,1-1-1 0 0,-1 1 0 0 0,1-1 0 0 0,-1 0 0 0 0,1 0 1 0 0,0-1-1 0 0,0 1 0 0 0,1-1 0 0 0,-1-1 0 0 0,3 1-39 0 0,6 1 195 0 0,-1 0-1 0 0,1-2 1 0 0,0 1-1 0 0,-1-2 1 0 0,1 0-1 0 0,0-1 1 0 0,-1 0-1 0 0,1-1 0 0 0,-1-1 1 0 0,13-4-195 0 0,27-13 404 0 0,-1-2 0 0 0,0-2 0 0 0,-2-2 0 0 0,-1-3 0 0 0,-2-2 0 0 0,12-11-404 0 0,-40 29 17 0 0,0-1 0 0 0,-1 0-1 0 0,-1-1 1 0 0,0-1-1 0 0,-2-1 1 0 0,1 0-1 0 0,-2-2 1 0 0,-1 1 0 0 0,0-2-1 0 0,-1 0 1 0 0,-1 0-1 0 0,-1-1 1 0 0,-1-1-1 0 0,0 0-16 0 0,-10 21-27 0 0,1 0 0 0 0,0 0 0 0 0,0 0-1 0 0,-1 0 1 0 0,1 0 0 0 0,0 0-1 0 0,-1 0 1 0 0,1 0 0 0 0,-1 0-1 0 0,1 0 1 0 0,-1 0 0 0 0,0-1-1 0 0,1 1 1 0 0,-1 0 0 0 0,0 0 0 0 0,0 0-1 0 0,0-1 1 0 0,0 1 0 0 0,0 0-1 0 0,0 0 1 0 0,0 0 0 0 0,0-1-1 0 0,-1 1 1 0 0,1 0 0 0 0,0 0-1 0 0,-1 0 1 0 0,1 0 0 0 0,-1-1 0 0 0,1 1-1 0 0,-1 0 1 0 0,0 0 0 0 0,1 0-1 0 0,-1 0 1 0 0,0 0 0 0 0,0 0-1 0 0,0 1 1 0 0,1-1 0 0 0,-1 0-1 0 0,0 0 1 0 0,0 1 0 0 0,0-1 0 0 0,0 0-1 0 0,-1 1 1 0 0,1-1 0 0 0,0 1-1 0 0,0-1 1 0 0,0 1 0 0 0,0 0-1 0 0,0-1 1 0 0,-1 1 0 0 0,1 0 0 0 0,0 0-1 0 0,0 0 1 0 0,-1 0 0 0 0,1 0-1 0 0,0 0 1 0 0,0 0 0 0 0,0 0-1 0 0,-1 1 28 0 0,-4 3-80 0 0,1 0 0 0 0,-1 0-1 0 0,1 0 1 0 0,0 1 0 0 0,0 0-1 0 0,1 0 1 0 0,-1 0-1 0 0,1 1 1 0 0,0-1 0 0 0,1 1-1 0 0,-1 0 1 0 0,1 0 0 0 0,1 1-1 0 0,-1-1 1 0 0,-1 6 80 0 0,2-8-23 0 0,-3 9-11 0 0,0 0 0 0 0,0 0 0 0 0,1 1-1 0 0,1-1 1 0 0,1 1 0 0 0,-1 0 0 0 0,2-1-1 0 0,0 1 1 0 0,1 13 34 0 0,0-22 32 0 0,1 0 0 0 0,0 0 1 0 0,-1 0-1 0 0,2 0 0 0 0,-1 0 0 0 0,0 0 0 0 0,1-1 0 0 0,0 1 0 0 0,0-1 0 0 0,0 1 0 0 0,1-1 0 0 0,0 0 0 0 0,0 1 1 0 0,0-2-1 0 0,0 1 0 0 0,0 0 0 0 0,1 0 0 0 0,-1-1 0 0 0,1 0 0 0 0,0 0 0 0 0,0 0 0 0 0,1 0 0 0 0,-1-1 1 0 0,0 1-1 0 0,1-1 0 0 0,-1 0 0 0 0,1-1 0 0 0,4 2-32 0 0,6 0 180 0 0,1 0 0 0 0,-1-1 0 0 0,1-1 1 0 0,-1 0-1 0 0,1-1 0 0 0,0-1 0 0 0,-1 0 0 0 0,1-1 0 0 0,-1-1 0 0 0,0 0 0 0 0,0-1 1 0 0,0-1-1 0 0,0 0 0 0 0,-1-1 0 0 0,9-5-180 0 0,17-10 419 0 0,-1-1 0 0 0,-1-3 0 0 0,-1-1 0 0 0,25-24-419 0 0,-38 32 35 0 0,-1-2 1 0 0,0 0-1 0 0,-2-1 0 0 0,0-2 0 0 0,-2 0 0 0 0,-1-1 1 0 0,0 0-1 0 0,-2-2 0 0 0,-1 0 0 0 0,-1-1 0 0 0,-1 0 0 0 0,-1-1 1 0 0,5-22-36 0 0,-15 45-17 0 0,0 0 0 0 0,0 0 1 0 0,-1 0-1 0 0,0 0 0 0 0,0 0 1 0 0,0 0-1 0 0,-1 0 0 0 0,0-1 1 0 0,0 1-1 0 0,0 0 0 0 0,0 0 1 0 0,-1 0-1 0 0,0 0 0 0 0,0 0 1 0 0,0 0-1 0 0,-1 0 0 0 0,0 0 1 0 0,0 0-1 0 0,0 0 0 0 0,0 1 1 0 0,-1-1-1 0 0,0 1 0 0 0,0 0 1 0 0,0-1-1 0 0,0 2 0 0 0,-1-1 1 0 0,1 0-1 0 0,-1 1 0 0 0,0-1 1 0 0,0 1-1 0 0,-1 0 0 0 0,1 0 1 0 0,-1 1-1 0 0,1-1 0 0 0,-1 1 1 0 0,0 0-1 0 0,0 0 0 0 0,0 1 1 0 0,0 0-1 0 0,0-1 0 0 0,0 2 1 0 0,-4-2 15 0 0,1 5-14 0 0,0 0 0 0 0,0 1 0 0 0,1 0-1 0 0,-1 0 1 0 0,1 0 0 0 0,0 1 0 0 0,0 0-1 0 0,0 0 1 0 0,1 1 0 0 0,0 0 0 0 0,0 0-1 0 0,0 1 1 0 0,1-1 0 0 0,0 1 0 0 0,0 0-1 0 0,0 1 1 0 0,1-1 0 0 0,1 1 0 0 0,-1 0-1 0 0,1 0 1 0 0,0 0 0 0 0,1 0 0 0 0,-1 3 15 0 0,0 0-5 0 0,0-1 0 0 0,0 1 1 0 0,1 0-1 0 0,0 0 0 0 0,1-1 1 0 0,0 1-1 0 0,1 0 0 0 0,0 0 1 0 0,1 0-1 0 0,0 0 0 0 0,0 0 1 0 0,1 0-1 0 0,1 0 0 0 0,0-1 1 0 0,1 1-1 0 0,-1-1 0 0 0,2 0 1 0 0,0 0-1 0 0,0-1 0 0 0,1 1 1 0 0,0-1-1 0 0,0 0 0 0 0,1-1 1 0 0,0 1-1 0 0,1-1 0 0 0,0-1 1 0 0,0 1-1 0 0,0-2 0 0 0,1 1 1 0 0,3 1 4 0 0,3 1-37 0 0,0-2 1 0 0,1 1-1 0 0,0-2 1 0 0,0 0-1 0 0,1-1 1 0 0,-1-1-1 0 0,1 0 1 0 0,0-1-1 0 0,13 0 37 0 0,95 2-4050 0 0,-94-7 492 0 0,1-3-4227 0 0,-13 1 1418 0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49.1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1049 5177 0 0,'0'0'275'0'0,"0"0"-155"0"0,0 0 12 0 0,0 0 344 0 0,0 0 380 0 0,0 0 244 0 0,0 0 67 0 0,0 0-21 0 0,36-6-85 0 0,111-21-83 0 0,-35-13 621 0 0,-63 8-1047 0 0,-2-2 0 0 0,-1-2 1 0 0,-2-2-1 0 0,-1-1 0 0 0,-2-3 0 0 0,-2-1 1 0 0,-2-2-1 0 0,-2-2 0 0 0,14-27-552 0 0,-20 36 100 0 0,61-90 142 0 0,110-133 478 0 0,-191 250-713 0 0,0 0 1 0 0,1 1-1 0 0,0 1 0 0 0,1 0 0 0 0,0 0 1 0 0,0 1-1 0 0,1 0 0 0 0,0 1 1 0 0,0 0-1 0 0,1 1 0 0 0,0 1 0 0 0,0 0 1 0 0,0 0-1 0 0,0 1 0 0 0,12-1-7 0 0,-19 8 22 0 0,-1 0 0 0 0,0 0 0 0 0,0 0 0 0 0,0 1 0 0 0,-1 0 0 0 0,1-1 0 0 0,-1 2 0 0 0,0-1 0 0 0,0 1 0 0 0,0-1 0 0 0,-1 1 0 0 0,1 0 0 0 0,-1 0 0 0 0,-1 0 0 0 0,1 1 0 0 0,-1-1 0 0 0,1 1 0 0 0,-2 0 0 0 0,1-1 0 0 0,-1 1 0 0 0,1 0 0 0 0,-2 0 0 0 0,1 0 0 0 0,-1 0 0 0 0,1 0 0 0 0,-2 2-22 0 0,1-7 7 0 0,8 41 124 0 0,-3 1 0 0 0,-1 0-1 0 0,-3 0 1 0 0,-1 0 0 0 0,-2 0-1 0 0,-2-1 1 0 0,-1 1 0 0 0,-3-1-1 0 0,-2 0 1 0 0,-1 0 0 0 0,-2-1-1 0 0,-2-1 1 0 0,-1 0 0 0 0,-3-1 0 0 0,-1-1-1 0 0,-1-1 1 0 0,-3-1 0 0 0,-9 11-131 0 0,24-36 17 0 0,0 0 1 0 0,0-1 0 0 0,-1 0 0 0 0,0 0 0 0 0,-1-1 0 0 0,1-1-1 0 0,-2 0 1 0 0,0 0 0 0 0,0-1 0 0 0,0-1 0 0 0,0 0-1 0 0,-1 0 1 0 0,0-1 0 0 0,-1-1 0 0 0,1 0 0 0 0,-1-1 0 0 0,1-1-1 0 0,-1 0 1 0 0,0 0 0 0 0,0-2 0 0 0,0 1 0 0 0,-3-2-18 0 0,11-3-99 0 0,-1 1 1 0 0,1-1 0 0 0,1 0 0 0 0,-1-1-1 0 0,1 1 1 0 0,-1-1 0 0 0,1 0-1 0 0,0-1 1 0 0,1 1 0 0 0,0-1-1 0 0,0 0 1 0 0,0 0 0 0 0,0 0 0 0 0,1-1-1 0 0,0 1 1 0 0,0-1 0 0 0,1 0-1 0 0,0 1 1 0 0,0-1 0 0 0,1 0 0 0 0,-1 0-1 0 0,2-1 1 0 0,-1 1 0 0 0,1 0-1 0 0,0 0 1 0 0,0 0 0 0 0,2-5 98 0 0,7-94-3668 0 0,12 39-6332 0 0,-17 51 2770 0 0</inkml:trace>
  <inkml:trace contextRef="#ctx0" brushRef="#br0" timeOffset="341.419">1812 258 8914 0 0,'0'0'1492'0'0,"0"0"-256"0"0,0 0-121 0 0,0 0-12 0 0,0 0-48 0 0,0 0-115 0 0,0 0-91 0 0,-25 32-120 0 0,-80 105-143 0 0,43-26 260 0 0,57-101-789 0 0,0 1 0 0 0,2 0 0 0 0,-1 0-1 0 0,1 0 1 0 0,1 1 0 0 0,0-1 0 0 0,0 1-1 0 0,1 0 1 0 0,1-1 0 0 0,0 1 0 0 0,0 0 0 0 0,1-1-1 0 0,1 1 1 0 0,0-1 0 0 0,0 1 0 0 0,1-1-1 0 0,1 0 1 0 0,0 0 0 0 0,0 0 0 0 0,1-1-1 0 0,1 1 1 0 0,0-1 0 0 0,1 1-57 0 0,0-3 99 0 0,1-1 0 0 0,-1-1-1 0 0,1 1 1 0 0,1-1 0 0 0,-1-1 0 0 0,1 1 0 0 0,0-2 0 0 0,0 1 0 0 0,1-1-1 0 0,-1 0 1 0 0,1-1 0 0 0,0 0 0 0 0,0-1 0 0 0,0 0 0 0 0,0-1-1 0 0,0 0 1 0 0,0 0 0 0 0,0-1 0 0 0,1 0 0 0 0,-1-1 0 0 0,0 0-1 0 0,0-1 1 0 0,0 0 0 0 0,0 0 0 0 0,3-2-99 0 0,8-3 228 0 0,0 0-1 0 0,-1-1 1 0 0,0-2 0 0 0,0 0-1 0 0,-1-1 1 0 0,0 0 0 0 0,-1-2 0 0 0,0 0-1 0 0,-1-2 1 0 0,-1 1 0 0 0,6-8-228 0 0,-12 13 34 0 0,0 0-1 0 0,-1-2 1 0 0,0 1 0 0 0,-1-1 0 0 0,0 0 0 0 0,0-1 0 0 0,-1 0-1 0 0,-1 0 1 0 0,0 0 0 0 0,0-1 0 0 0,-2 0 0 0 0,1 0 0 0 0,-2 0 0 0 0,0-1-1 0 0,0 1 1 0 0,-1-1 0 0 0,-1 0 0 0 0,0 0 0 0 0,-1 1 0 0 0,-1-1-1 0 0,0 0 1 0 0,0 0 0 0 0,-2 1 0 0 0,1-1 0 0 0,-2 1 0 0 0,0 0 0 0 0,-1 0-1 0 0,0 0 1 0 0,-5-9-34 0 0,3 11-136 0 0,-1 1 1 0 0,0-1-1 0 0,-1 1 0 0 0,1 0 0 0 0,-2 1 0 0 0,0 0 0 0 0,0 1 1 0 0,0 0-1 0 0,-1 0 0 0 0,0 1 0 0 0,-1 1 0 0 0,0 0 0 0 0,0 0 0 0 0,0 1 1 0 0,0 1-1 0 0,-1 0 0 0 0,0 0 0 0 0,0 2 0 0 0,-4-1 136 0 0,8 2-889 0 0,0 1-1 0 0,-1 0 1 0 0,1 0-1 0 0,0 1 1 0 0,0 1-1 0 0,0 0 1 0 0,-1 0-1 0 0,2 0 1 0 0,-1 1-1 0 0,0 0 1 0 0,-4 3 889 0 0,-6 5-11322 0 0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0:58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883 542 0 0 0,'0'0'864'0'0,"0"0"426"0"0,0 0-17 0 0,0 0-216 0 0,0 0-264 0 0,0 0-245 0 0,0 0-149 0 0,0 0-43 0 0,-4 15 1302 0 0,-106 225 4398 0 0,73-172-5578 0 0,-4-2 1 0 0,-2-1-1 0 0,-2-3 0 0 0,-11 6-478 0 0,25-33 91 0 0,-2-2 0 0 0,-1-2 0 0 0,-2-1 0 0 0,0-1 0 0 0,-3-3 0 0 0,-27 15-91 0 0,54-33 92 0 0,-1-1 0 0 0,0 0-1 0 0,0-1 1 0 0,-1 0 0 0 0,0-1 0 0 0,0-1 0 0 0,0 0-1 0 0,-1-1 1 0 0,1-1 0 0 0,-1 0 0 0 0,1-1 0 0 0,-1 0-1 0 0,-13-2-90 0 0,24 0 35 0 0,1 0 0 0 0,-1 0 0 0 0,1-1 0 0 0,-1 1 0 0 0,1-1 0 0 0,0 0 0 0 0,0 0 0 0 0,0 0 0 0 0,0 0 0 0 0,0-1 0 0 0,1 1 0 0 0,-1-1 0 0 0,1 1 0 0 0,-1-1 0 0 0,1 0 0 0 0,0 0 0 0 0,0 0 0 0 0,0 0 0 0 0,0-1 0 0 0,1 1 0 0 0,-1 0 0 0 0,1-1 0 0 0,0 1 0 0 0,0-1 0 0 0,0 0 0 0 0,1 1 0 0 0,-1-4-36 0 0,2-99 228 0 0,8 76-186 0 0,1 0 1 0 0,2 1 0 0 0,0 0-1 0 0,2 1 1 0 0,1 0-1 0 0,6-6-42 0 0,-17 28 2 0 0,8-15 38 0 0,1 1-1 0 0,1 0 1 0 0,1 1-1 0 0,0 0 1 0 0,2 1-1 0 0,0 1 0 0 0,1 1 1 0 0,0 0-1 0 0,2 2 1 0 0,6-5-40 0 0,-12 14 39 0 0,0 1 1 0 0,0 0-1 0 0,0 1 1 0 0,1 0-1 0 0,-1 1 0 0 0,1 1 1 0 0,0 0-1 0 0,-1 1 1 0 0,1 1-1 0 0,-1 0 0 0 0,7 2-39 0 0,-2 1 156 0 0,0 2 0 0 0,0 0 0 0 0,0 1-1 0 0,-1 0 1 0 0,0 2 0 0 0,-1 0 0 0 0,0 1 0 0 0,0 1-1 0 0,-1 1 1 0 0,9 8-156 0 0,-23-19 17 0 0,25 21 320 0 0,0 1-1 0 0,-2 1 0 0 0,-1 2 1 0 0,-1 0-1 0 0,7 12-336 0 0,91 124 1390 0 0,-86-126-886 0 0,-26-39-3166 0 0,-5-8-1843 0 0,10-3-5635 0 0,-7 9 2064 0 0</inkml:trace>
  <inkml:trace contextRef="#ctx0" brushRef="#br0" timeOffset="579.663">1513 796 0 0 0,'0'0'309'0'0,"0"0"934"0"0,0 0 328 0 0,0 0 179 0 0,0 0 136 0 0,0 0 30 0 0,0 0-78 0 0,0 0-160 0 0,0 0-251 0 0,0 0-275 0 0,0 0-219 0 0,0 0-187 0 0,0 0-78 0 0,5 7 3300 0 0,20 1-2458 0 0,217-15 1777 0 0,1-30-2395 0 0,-217 36-824 0 0,-17 2-2335 0 0,-9-1 1585 0 0,0 0-118 0 0,0 0-170 0 0,0 0-165 0 0,-2 1-3591 0 0,-11 10 361 0 0,9-9-276 0 0,-1 2-2615 0 0</inkml:trace>
  <inkml:trace contextRef="#ctx0" brushRef="#br0" timeOffset="852.571">1575 1065 9426 0 0,'0'0'1563'0'0,"0"0"-201"0"0,0 0-117 0 0,0 0 18 0 0,0 0-3 0 0,0 0-57 0 0,0 0-66 0 0,0 0-96 0 0,0 0-105 0 0,0 0-131 0 0,0 0-123 0 0,0 0-99 0 0,0 0-67 0 0,27 1-44 0 0,135 5 346 0 0,39-24 567 0 0,-92 7-2234 0 0,-72 11-3036 0 0,-1 0-5203 0 0,-28 0 6198 0 0,0 0-6095 0 0</inkml:trace>
  <inkml:trace contextRef="#ctx0" brushRef="#br0" timeOffset="5202.621">2776 822 0 0 0,'-2'0'0'0'0,"2"3"0"0"0</inkml:trace>
  <inkml:trace contextRef="#ctx0" brushRef="#br0" timeOffset="6734.898">2282 1297 0 0 0,'0'0'685'0'0,"3"-6"124"0"0,13-24 944 0 0,11 15 4850 0 0,-16 11-5171 0 0,104-68 4484 0 0,30-69-3146 0 0,-117 108-2507 0 0,-2-1-1 0 0,-1-1 1 0 0,-2-1-1 0 0,-1-1 1 0 0,-1-1-1 0 0,-2-4-262 0 0,-1-53 255 0 0,-49 92-1435 0 0,20 13 1136 0 0,0 0 1 0 0,0 0-1 0 0,1 1 1 0 0,1 0-1 0 0,0 1 1 0 0,0 0-1 0 0,1 0 1 0 0,1 1 0 0 0,0 0-1 0 0,1 0 1 0 0,0 0-1 0 0,1 1 1 0 0,1 0-1 0 0,0 0 1 0 0,0 1-1 0 0,2-1 1 0 0,0 1-1 0 0,0-1 1 0 0,2 1-1 0 0,0 0 1 0 0,0 0 0 0 0,2 1 43 0 0,-2-9 44 0 0,1 0 0 0 0,0-1 1 0 0,0 1-1 0 0,0 0 0 0 0,1-1 0 0 0,0 1 1 0 0,1-1-1 0 0,-1 0 0 0 0,1 0 1 0 0,1 0-1 0 0,-1 0 0 0 0,1 0 1 0 0,0-1-1 0 0,0 1 0 0 0,0-1 1 0 0,1 0-1 0 0,0 0 0 0 0,0-1 1 0 0,0 0-1 0 0,1 0 0 0 0,-1 0 1 0 0,1 0-1 0 0,0-1 0 0 0,0 0 1 0 0,0 0-1 0 0,1 0 0 0 0,-1-1 1 0 0,0 0-1 0 0,1-1 0 0 0,0 1 1 0 0,-1-1-1 0 0,1 0 0 0 0,0-1 1 0 0,5 0-45 0 0,9 1 136 0 0,-1-1 1 0 0,1-1-1 0 0,-1-1 1 0 0,1-1 0 0 0,-1 0-1 0 0,0-2 1 0 0,0 0-1 0 0,-1-1 1 0 0,4-3-137 0 0,0 0 76 0 0,0-2-1 0 0,0-1 1 0 0,-2 0 0 0 0,1-2-1 0 0,-1 0 1 0 0,-1-2 0 0 0,-1 0-1 0 0,0-1 1 0 0,-1-1-1 0 0,-1 0 1 0 0,-1-1 0 0 0,-1-1-1 0 0,0-1 1 0 0,6-13-76 0 0,-19 32-44 0 0,-1 0 0 0 0,1 0 0 0 0,0 0 0 0 0,-1-1 0 0 0,0 1 0 0 0,1-1 1 0 0,-1 1-1 0 0,0-1 0 0 0,0 0 0 0 0,0 1 0 0 0,-1-1 0 0 0,1 0 0 0 0,-1 1 0 0 0,0-1 0 0 0,1 0 0 0 0,-1 0 0 0 0,0 1 0 0 0,0-1 0 0 0,-1 0 0 0 0,1 0 1 0 0,-1 1-1 0 0,1-1 0 0 0,-1 0 0 0 0,0 1 0 0 0,0-1 0 0 0,0 0 0 0 0,0 1 0 0 0,-1-1 0 0 0,1 1 0 0 0,-1 0 0 0 0,1 0 0 0 0,-1-1 0 0 0,0 1 1 0 0,0 0-1 0 0,0 0 0 0 0,0 0 0 0 0,0 1 0 0 0,0-1 0 0 0,0 1 0 0 0,-1-1 0 0 0,1 1 0 0 0,-1-1 0 0 0,1 1 0 0 0,-1 0 0 0 0,1 0 0 0 0,-1 1 0 0 0,0-1 1 0 0,-1 0 43 0 0,-6 4-71 0 0,0 1-1 0 0,0-1 1 0 0,1 2 0 0 0,-1-1 0 0 0,1 1 0 0 0,0 1 0 0 0,0 0 0 0 0,1 0 0 0 0,0 1 0 0 0,0 0 0 0 0,1 0 0 0 0,-1 1 0 0 0,2-1 0 0 0,-1 2 0 0 0,1-1 0 0 0,0 1 0 0 0,1 0 0 0 0,0 0 0 0 0,0 0-1 0 0,1 1 1 0 0,1 0 0 0 0,-1 0 0 0 0,1 0 0 0 0,1 0 0 0 0,-1 4 71 0 0,1-6 23 0 0,-1 0 0 0 0,1 0 0 0 0,0 0 0 0 0,1 0 0 0 0,0 0 0 0 0,0 0 0 0 0,1 1 0 0 0,0-1 0 0 0,1 0 0 0 0,-1 0 0 0 0,1 0 0 0 0,1 0 0 0 0,0 0 0 0 0,0 0 0 0 0,1 0 0 0 0,-1 0 0 0 0,2-1 0 0 0,-1 1 0 0 0,1-1 0 0 0,0 0 0 0 0,1 0 0 0 0,3 4-23 0 0,1-4 106 0 0,0-1 1 0 0,0 0-1 0 0,1-1 1 0 0,-1 0-1 0 0,1 0 1 0 0,0-1 0 0 0,1 0-1 0 0,-1-1 1 0 0,1 0-1 0 0,0-1 1 0 0,-1 0-1 0 0,1-1 1 0 0,0 0 0 0 0,0-1-1 0 0,0 0 1 0 0,0 0-1 0 0,6-2-106 0 0,-15 2 9 0 0,22-4 86 0 0,0-1 0 0 0,-1-1 0 0 0,1-1 1 0 0,-2-1-1 0 0,1-1 0 0 0,-1-1 0 0 0,0-1 0 0 0,-1-1 0 0 0,-1 0 0 0 0,0-2 0 0 0,0 0 1 0 0,12-14-96 0 0,-15 18-38 0 0,-2-1 0 0 0,0 0 0 0 0,0-1 0 0 0,-1-1 0 0 0,0 0 0 0 0,-2-1 0 0 0,1-1 0 0 0,-2 0 0 0 0,0 0 1 0 0,0-1-1 0 0,-2 0 0 0 0,0-1 0 0 0,-1 0 0 0 0,0-1 0 0 0,-2 0 0 0 0,0 0 0 0 0,-1 0 0 0 0,0 0 0 0 0,-2-3 38 0 0,-3 19-42 0 0,0-1-1 0 0,0 0 0 0 0,-1 1 1 0 0,1-1-1 0 0,-1 0 0 0 0,1 1 1 0 0,-1-1-1 0 0,0 1 0 0 0,0-1 1 0 0,0 1-1 0 0,-1-1 0 0 0,1 1 1 0 0,-1 0-1 0 0,1 0 0 0 0,-1-1 1 0 0,0 1-1 0 0,1 0 0 0 0,-1 1 1 0 0,0-1-1 0 0,0 0 0 0 0,-1 0 1 0 0,1 1-1 0 0,0 0 0 0 0,-1-1 1 0 0,1 1-1 0 0,0 0 0 0 0,-1 0 1 0 0,1 0-1 0 0,-1 0 0 0 0,0 1 1 0 0,1-1-1 0 0,-1 1 0 0 0,0-1 1 0 0,-2 1 42 0 0,-1-1-24 0 0,0 1 0 0 0,0 0 0 0 0,0 0 0 0 0,0 0 0 0 0,0 1 0 0 0,0 0 0 0 0,0 0 0 0 0,0 1 0 0 0,1-1 0 0 0,-1 1 0 0 0,0 1 0 0 0,1-1 1 0 0,-1 1-1 0 0,1 0 0 0 0,-4 2 24 0 0,0 2 37 0 0,1-1-1 0 0,-1 2 1 0 0,1-1 0 0 0,1 1 0 0 0,-1 0 0 0 0,1 1 0 0 0,1 0-1 0 0,0 0 1 0 0,0 0 0 0 0,1 1 0 0 0,0 0 0 0 0,0 0 0 0 0,1 0-1 0 0,1 0 1 0 0,-1 1 0 0 0,2-1 0 0 0,0 1 0 0 0,0 0-1 0 0,1 0 1 0 0,0 0 0 0 0,0 0 0 0 0,2 0 0 0 0,-1 0 0 0 0,1 0-1 0 0,1 0 1 0 0,0-1 0 0 0,1 1 0 0 0,0 0 0 0 0,0-1 0 0 0,1 0-1 0 0,0 0 1 0 0,1 0 0 0 0,0 0 0 0 0,6 7-37 0 0,-2-7 74 0 0,1 0 0 0 0,1 0-1 0 0,0-1 1 0 0,0 0 0 0 0,1-1 0 0 0,0 0 0 0 0,0-1 0 0 0,1-1 0 0 0,0 0-1 0 0,0 0 1 0 0,0-1 0 0 0,1-1 0 0 0,-1 0 0 0 0,9 0-74 0 0,-5-1-377 0 0,0 0 1 0 0,0-1-1 0 0,0-1 1 0 0,0-1-1 0 0,0 0 1 0 0,1-2-1 0 0,7-1 377 0 0,-3-2-2961 0 0,-10 0-2278 0 0,-3 0-5777 0 0</inkml:trace>
  <inkml:trace contextRef="#ctx0" brushRef="#br0" timeOffset="7370.86">4443 494 0 0 0,'0'0'1043'0'0,"0"0"121"0"0,0 0 92 0 0,0 0 47 0 0,0 0 11 0 0,0 0-82 0 0,0 0-113 0 0,0 0-153 0 0,-32 14-170 0 0,-101 43-152 0 0,68-11 142 0 0,56-35-596 0 0,4-5-76 0 0,-2 1 45 0 0,0-1 0 0 0,1 2 0 0 0,0-1 0 0 0,0 0-1 0 0,0 1 1 0 0,1 0 0 0 0,0 1 0 0 0,1-1 0 0 0,0 1-1 0 0,0-1 1 0 0,1 1 0 0 0,0 1 0 0 0,0-1 0 0 0,1 0-1 0 0,0 1 1 0 0,1-1 0 0 0,0 1 0 0 0,1 7-159 0 0,2-12 170 0 0,1-1 1 0 0,0 1 0 0 0,0-1-1 0 0,1 1 1 0 0,-1-1-1 0 0,1 0 1 0 0,0 0-1 0 0,0-1 1 0 0,0 1 0 0 0,1-1-1 0 0,-1 0 1 0 0,1 0-1 0 0,0-1 1 0 0,0 1-1 0 0,0-1 1 0 0,0 0 0 0 0,0 0-1 0 0,0-1 1 0 0,0 0-1 0 0,1 1 1 0 0,-1-2-1 0 0,1 1 1 0 0,-1-1 0 0 0,0 0-1 0 0,1 0 1 0 0,-1 0-1 0 0,1-1 1 0 0,-1 1-1 0 0,0-1 1 0 0,1-1 0 0 0,2 0-171 0 0,19-8 285 0 0,0 0 0 0 0,-1-2 0 0 0,0-1 0 0 0,-1-1 0 0 0,0-1 0 0 0,-2-1 0 0 0,1-2 0 0 0,-2 0 0 0 0,-1-1 0 0 0,19-22-285 0 0,-12 15 86 0 0,-2-1 0 0 0,-1-1 0 0 0,-1-2 0 0 0,-1 0 1 0 0,10-22-87 0 0,-26 40-53 0 0,0 0 0 0 0,-1 0 0 0 0,0-1 1 0 0,-1 0-1 0 0,0 0 0 0 0,-1-1 0 0 0,-1 1 0 0 0,0-1 1 0 0,-1 0-1 0 0,0 0 0 0 0,-1 0 0 0 0,-1 1 1 0 0,0-1-1 0 0,-1 0 0 0 0,0 0 0 0 0,-3-10 53 0 0,2 17-66 0 0,0-1 0 0 0,-1 0 1 0 0,0 1-1 0 0,0 0 0 0 0,0-1 0 0 0,-1 1 0 0 0,0 1 0 0 0,-1-1 0 0 0,1 0 1 0 0,-1 1-1 0 0,-1 0 0 0 0,1 0 0 0 0,-1 1 0 0 0,0 0 0 0 0,0 0 1 0 0,-1 0-1 0 0,1 0 0 0 0,-1 1 0 0 0,0 0 0 0 0,0 1 0 0 0,0 0 0 0 0,-1 0 1 0 0,1 0-1 0 0,-1 1 0 0 0,0 0 0 0 0,1 0 0 0 0,-1 1 0 0 0,0 0 0 0 0,0 1 1 0 0,0-1-1 0 0,0 2 0 0 0,0-1 0 0 0,0 1 0 0 0,0 0 0 0 0,0 1 1 0 0,0-1-1 0 0,-5 4 66 0 0,2 0 0 0 0,0 1 1 0 0,0 0 0 0 0,1 1 0 0 0,0 1-1 0 0,0 0 1 0 0,1 0 0 0 0,0 0-1 0 0,0 1 1 0 0,1 1 0 0 0,0-1 0 0 0,1 1-1 0 0,0 1 1 0 0,1-1 0 0 0,0 1 0 0 0,0 0-1 0 0,1 1 1 0 0,1-1 0 0 0,0 1-1 0 0,0 0 1 0 0,1 0 0 0 0,1 0 0 0 0,-1 10-1 0 0,2-10 68 0 0,1-1 1 0 0,0 1-1 0 0,0 0 1 0 0,1-1-1 0 0,1 1 1 0 0,0-1-1 0 0,1 1 1 0 0,0-1-1 0 0,0 0 1 0 0,1 0-1 0 0,1 0 1 0 0,0-1-1 0 0,0 0 0 0 0,1 1-68 0 0,3 3 76 0 0,0-1-1 0 0,1 0 0 0 0,1 0 0 0 0,0-1 0 0 0,0 0 0 0 0,1-1 0 0 0,0 0 0 0 0,1-1 0 0 0,1 0 1 0 0,-1-1-1 0 0,2-1 0 0 0,-1 0 0 0 0,1-1 0 0 0,0 0 0 0 0,0-2 0 0 0,1 0 0 0 0,0 0 0 0 0,0-1 1 0 0,0-1-1 0 0,0-1 0 0 0,0 0 0 0 0,1-1 0 0 0,-1-1 0 0 0,1-1 0 0 0,3 0-75 0 0,65-31-1675 0 0,-60 14-1901 0 0,-2-1-4117 0 0,-15 11-2289 0 0</inkml:trace>
  <inkml:trace contextRef="#ctx0" brushRef="#br0" timeOffset="8271.487">4950 700 3385 0 0,'0'0'1596'0'0,"0"0"-204"0"0,0 0 289 0 0,0 0 391 0 0,0 0-3 0 0,0 0-217 0 0,0 0-261 0 0,0 0-264 0 0,0 0-227 0 0,0 0-174 0 0,0 0-165 0 0,0 0-123 0 0,0 0-86 0 0,25-10-51 0 0,77-34-53 0 0,-39 3 262 0 0,-34 18-601 0 0,-1-1 0 0 0,-2-1-1 0 0,0-1 1 0 0,-2-2 0 0 0,-1 0 0 0 0,-1-1 0 0 0,-2-2 0 0 0,3-6-109 0 0,-17 25-70 0 0,-1-1 0 0 0,-1 1 0 0 0,0-1 0 0 0,0 1 0 0 0,-2-1 0 0 0,1 0 0 0 0,-2 0 0 0 0,0 0 0 0 0,0 0 0 0 0,-2-6 70 0 0,1 17-32 0 0,0 1 1 0 0,-1 0-1 0 0,0-1 1 0 0,1 1-1 0 0,-1 0 1 0 0,0 0-1 0 0,0-1 1 0 0,0 1-1 0 0,1 0 1 0 0,-1 0-1 0 0,0 0 1 0 0,-1 0-1 0 0,1 0 1 0 0,0 0-1 0 0,0 1 1 0 0,0-1-1 0 0,0 0 1 0 0,-1 1-1 0 0,1-1 1 0 0,0 0-1 0 0,-1 1 1 0 0,1 0-1 0 0,0-1 1 0 0,-1 1-1 0 0,1 0 1 0 0,-1 0-1 0 0,1-1 1 0 0,0 1 0 0 0,-1 0-1 0 0,1 0 1 0 0,-1 1-1 0 0,1-1 1 0 0,-1 0-1 0 0,1 0 1 0 0,0 1-1 0 0,-1-1 1 0 0,1 1-1 0 0,0-1 1 0 0,-1 1-1 0 0,1 0 1 0 0,0-1-1 0 0,0 1 1 0 0,0 0-1 0 0,-1 0 1 0 0,1 0-1 0 0,0 0 1 0 0,0 0-1 0 0,0 0 1 0 0,0 0-1 0 0,1 0 1 0 0,-1 1 31 0 0,-13 10-1 0 0,1 1 0 0 0,1 1 0 0 0,1 0 0 0 0,0 0 0 0 0,0 2 0 0 0,2-1 0 0 0,0 1 1 0 0,1 0-1 0 0,0 1 0 0 0,1 0 0 0 0,1 0 0 0 0,1 1 0 0 0,0-1 0 0 0,2 1 0 0 0,0 0 0 0 0,0 0 0 0 0,2 1 0 0 0,0-1 1 0 0,2 2 0 0 0,-1-14 45 0 0,2 0 1 0 0,-1 0 0 0 0,1 0 0 0 0,-1 0-1 0 0,2-1 1 0 0,-1 1 0 0 0,1 0 0 0 0,-1-1 0 0 0,2 0-1 0 0,-1 1 1 0 0,0-1 0 0 0,1 0 0 0 0,0-1-1 0 0,0 1 1 0 0,1-1 0 0 0,-1 0 0 0 0,1 0 0 0 0,0 0-1 0 0,0-1 1 0 0,0 1 0 0 0,1-1 0 0 0,-1 0-1 0 0,1-1 1 0 0,-1 0 0 0 0,1 1 0 0 0,0-2 0 0 0,0 1-1 0 0,4 0-45 0 0,4 1 151 0 0,0-1-1 0 0,0-1 0 0 0,0 0 1 0 0,0 0-1 0 0,-1-2 0 0 0,1 0 1 0 0,0 0-1 0 0,0-1 0 0 0,0-1 1 0 0,0 0-1 0 0,-1-1 1 0 0,3-2-151 0 0,9-4-9 0 0,-1-2 0 0 0,-1 0 1 0 0,0-2-1 0 0,-1-1 1 0 0,0 0-1 0 0,-2-1 1 0 0,0-2-1 0 0,0 0 1 0 0,-2-1-1 0 0,0-1 1 0 0,-1 0-1 0 0,-1-2 1 0 0,-1 0-1 0 0,-2 0 0 0 0,0-1 1 0 0,-1-1-1 0 0,-1 0 1 0 0,-1-1-1 0 0,-1 0 1 0 0,2-14 8 0 0,-6-39-1098 0 0,-5 76 1065 0 0,0 1 0 0 0,0-1 0 0 0,0 1 0 0 0,0-1 0 0 0,0 1 0 0 0,0-1 0 0 0,-1 1 0 0 0,1-1 0 0 0,0 1 0 0 0,-1-1 0 0 0,0 1 0 0 0,1 0 0 0 0,-1-1 0 0 0,0 1 0 0 0,1 0 0 0 0,-1-1 0 0 0,0 1 0 0 0,0 0 0 0 0,0 0 0 0 0,0 0 0 0 0,0 0 0 0 0,-1 0 0 0 0,1 0 0 0 0,0 0 0 0 0,0 0 0 0 0,-1 0 0 0 0,1 1 0 0 0,0-1 0 0 0,-1 0 0 0 0,1 1 0 0 0,-1-1 0 0 0,1 1 0 0 0,-1 0 0 0 0,1-1 0 0 0,-1 1 0 0 0,1 0 0 0 0,-1 0 0 0 0,1 0 0 0 0,-1 0 0 0 0,1 0 0 0 0,-1 0 0 0 0,1 1 0 0 0,-1-1 0 0 0,1 0 0 0 0,-1 1 0 0 0,1-1 0 0 0,0 1 0 0 0,-1 0 0 0 0,1-1 33 0 0,-7 5-46 0 0,1 0-1 0 0,0 0 1 0 0,1 1 0 0 0,-1 0 0 0 0,1 0 0 0 0,0 0 0 0 0,1 1 0 0 0,-1 0 0 0 0,1 0 0 0 0,-3 6 46 0 0,4-6-1 0 0,-6 6 37 0 0,2 0-1 0 0,-1 0 0 0 0,2 1 1 0 0,0 0-1 0 0,0 0 0 0 0,2 0 1 0 0,0 1-1 0 0,0 0 1 0 0,1 0-1 0 0,1 1 0 0 0,1-1 1 0 0,0 1-1 0 0,0 9-35 0 0,4-19 63 0 0,-1 0-1 0 0,1 0 1 0 0,0 0-1 0 0,0 0 0 0 0,1 0 1 0 0,-1 0-1 0 0,1-1 1 0 0,1 1-1 0 0,-1-1 1 0 0,1 0-1 0 0,0 0 1 0 0,0 0-1 0 0,0-1 0 0 0,1 1 1 0 0,0-1-1 0 0,-1 0 1 0 0,2 0-1 0 0,-1-1 1 0 0,0 0-1 0 0,1 0 1 0 0,-1 0-1 0 0,1 0 0 0 0,0-1 1 0 0,0 0-1 0 0,0 0 1 0 0,0-1-1 0 0,0 1 1 0 0,1-1-1 0 0,-1-1 1 0 0,0 1-1 0 0,0-1 0 0 0,1 0 1 0 0,-1 0-1 0 0,0-1-62 0 0,19-3 84 0 0,0 0 0 0 0,0-2-1 0 0,-1-1 1 0 0,0-1-1 0 0,-1-1 1 0 0,0-1 0 0 0,0-1-1 0 0,-1-1 1 0 0,0-1-1 0 0,-1-1 1 0 0,-1 0 0 0 0,0-2-1 0 0,-1 0 1 0 0,-1-2-1 0 0,0 0 1 0 0,-2-1 0 0 0,0 0-1 0 0,-1-1 1 0 0,-1-1-84 0 0,-3 7-39 0 0,0-1 1 0 0,-2 0 0 0 0,0 0-1 0 0,-1-1 1 0 0,0 0-1 0 0,-1-1 1 0 0,-1 1 0 0 0,-1-1-1 0 0,0-1 1 0 0,-1 1 0 0 0,-1 0-1 0 0,-1-1 1 0 0,1-15 38 0 0,-5 32-10 0 0,1-1 0 0 0,0 1 1 0 0,0 0-1 0 0,-1 0 0 0 0,1-1 0 0 0,-1 1 0 0 0,1 0 1 0 0,-1 0-1 0 0,0 1 0 0 0,1-1 0 0 0,-1 0 1 0 0,0 0-1 0 0,0 1 0 0 0,1-1 0 0 0,-1 1 0 0 0,0-1 1 0 0,0 1-1 0 0,0 0 0 0 0,0 0 0 0 0,1 0 1 0 0,-1 0-1 0 0,0 0 0 0 0,0 0 0 0 0,0 1 0 0 0,0-1 1 0 0,1 0-1 0 0,-1 1 0 0 0,0 0 0 0 0,0-1 1 0 0,1 1-1 0 0,-1 0 0 0 0,0 0 0 0 0,1 0 0 0 0,-1 0 1 0 0,1 0-1 0 0,-1 0 0 0 0,1 0 0 0 0,-1 1 1 0 0,1-1-1 0 0,0 0 0 0 0,0 1 0 0 0,-1 0 10 0 0,-8 9-1 0 0,1 0 0 0 0,0 0 0 0 0,0 0-1 0 0,1 1 1 0 0,1 0 0 0 0,0 1 0 0 0,0 0 0 0 0,1 0-1 0 0,1 0 1 0 0,1 1 0 0 0,0 0 0 0 0,0 0 0 0 0,1 0-1 0 0,1 0 1 0 0,1 0 0 0 0,0 1 0 0 0,0-1 0 0 0,2 0-1 0 0,0 3 2 0 0,-1-11-1 0 0,1 1-1 0 0,1-1 0 0 0,-1 1 1 0 0,1-1-1 0 0,0 0 0 0 0,1 0 0 0 0,-1 0 1 0 0,1 0-1 0 0,0 0 0 0 0,1 0 1 0 0,0-1-1 0 0,-1 0 0 0 0,2 1 0 0 0,-1-2 1 0 0,1 1-1 0 0,-1 0 0 0 0,1-1 1 0 0,0 0-1 0 0,1 0 0 0 0,-1 0 0 0 0,1-1 1 0 0,2 2 1 0 0,138 49-107 0 0,-112-48-793 0 0,-1-2-1 0 0,1-1 0 0 0,-1-2 1 0 0,1-1-1 0 0,18-3 901 0 0,-16-6-3807 0 0,-16-3-5412 0 0,-16 8 2766 0 0</inkml:trace>
  <inkml:trace contextRef="#ctx0" brushRef="#br0" timeOffset="8556.383">4158 881 7898 0 0,'0'0'3556'0'0,"0"0"-2411"0"0,0 0-559 0 0,0 0 171 0 0,0 0 216 0 0,0 0 95 0 0,0 0-39 0 0,0 0-58 0 0,31 15-78 0 0,100 47-94 0 0,-122-58-693 0 0,1 0 1 0 0,-1-1-1 0 0,0 0 0 0 0,1-1 1 0 0,0 0-1 0 0,-1 0 1 0 0,1-1-1 0 0,0 0 1 0 0,0-1-1 0 0,3 0-106 0 0,12 0 237 0 0,125-3 1380 0 0,-1-7 0 0 0,121-24-1617 0 0,-39 4 455 0 0,129-7-255 0 0,140-17-448 0 0,-169 12-3006 0 0,-254 32 260 0 0,-28 6-2504 0 0,-12 0-5773 0 0</inkml:trace>
  <inkml:trace contextRef="#ctx0" brushRef="#br0" timeOffset="9367.297">5034 1345 5545 0 0,'0'0'1032'0'0,"0"0"-34"0"0,0 0-2 0 0,0 0 72 0 0,0 0 27 0 0,0 0-74 0 0,0 0-171 0 0,0 0-173 0 0,-35 0-152 0 0,-112 5-110 0 0,142-5-385 0 0,1 0 0 0 0,0 0 0 0 0,-1 0 0 0 0,1 0 1 0 0,-1 1-1 0 0,1-1 0 0 0,0 1 0 0 0,0 1 0 0 0,-1-1 1 0 0,1 0-1 0 0,0 1 0 0 0,0 0 0 0 0,0 0 0 0 0,0 0 0 0 0,1 1 1 0 0,-1-1-1 0 0,1 1 0 0 0,-1 0-30 0 0,-8 7 105 0 0,-9 6-45 0 0,2 0 1 0 0,-1 1 0 0 0,2 1-1 0 0,1 1 1 0 0,0 0-1 0 0,1 2 1 0 0,1 0 0 0 0,1 0-1 0 0,1 1 1 0 0,1 1-1 0 0,1 0 1 0 0,1 1-1 0 0,1 0 1 0 0,-2 12-61 0 0,8-29 65 0 0,1-1-1 0 0,0 0 1 0 0,1 1-1 0 0,0-1 1 0 0,0 1-1 0 0,0 0 1 0 0,1-1-1 0 0,0 1 1 0 0,0 0-1 0 0,1-1 1 0 0,-1 1-1 0 0,1-1 1 0 0,1 1-1 0 0,-1-1 1 0 0,1 1-1 0 0,1-1 1 0 0,-1 0-1 0 0,1 0 1 0 0,0 0-1 0 0,0 0 1 0 0,1 0-1 0 0,0-1 1 0 0,0 0-1 0 0,0 0 1 0 0,0 0-1 0 0,1 0 1 0 0,0 0-1 0 0,0-1 1 0 0,0 0-1 0 0,1 0-64 0 0,7 2 248 0 0,0-2 1 0 0,1 0-1 0 0,-1 0 0 0 0,1-1 1 0 0,0-1-1 0 0,-1 0 0 0 0,1-1 0 0 0,0-1 1 0 0,0 0-1 0 0,0-1 0 0 0,13-2-248 0 0,4-2 232 0 0,-1-3-1 0 0,1 0 1 0 0,-1-2-1 0 0,-1-1 0 0 0,0-1 1 0 0,0-2-1 0 0,26-17-231 0 0,-41 24 49 0 0,22-12 21 0 0,0-1 1 0 0,0-1-1 0 0,-2-2 1 0 0,-1-1 0 0 0,-1-2-1 0 0,-2-2 1 0 0,0 0-1 0 0,-2-2 1 0 0,-1-1 0 0 0,-1-1-1 0 0,-2-1 1 0 0,-1-2-1 0 0,-2 0 1 0 0,3-10-71 0 0,-18 34-63 0 0,-2-1 0 0 0,1 1 0 0 0,-1-1 0 0 0,-1 0 0 0 0,0 0 0 0 0,-1-1 0 0 0,0 1 1 0 0,-1 0-1 0 0,-1-1 0 0 0,0 1 0 0 0,0-1 0 0 0,-1 1 0 0 0,-1 0 0 0 0,0-1 0 0 0,0 1 0 0 0,-2 0 0 0 0,1 0 0 0 0,-1 1 0 0 0,-1-1 0 0 0,0 1 0 0 0,-1 0 1 0 0,0 0-1 0 0,-1 0 0 0 0,0 1 0 0 0,0 0 0 0 0,-1 1 0 0 0,-6-6 63 0 0,9 10-17 0 0,0 1 0 0 0,0 1 1 0 0,-1-1-1 0 0,1 1 0 0 0,-1 0 0 0 0,1 0 0 0 0,-1 1 1 0 0,0 0-1 0 0,0 0 0 0 0,0 0 0 0 0,-1 0 0 0 0,1 1 1 0 0,0 0-1 0 0,0 1 0 0 0,-1-1 0 0 0,1 1 1 0 0,0 1-1 0 0,-1-1 0 0 0,1 1 0 0 0,0 0 0 0 0,0 0 1 0 0,-1 1-1 0 0,1 0 0 0 0,0 0 0 0 0,0 0 0 0 0,0 1 17 0 0,-7 3 9 0 0,1 0-1 0 0,0 1 0 0 0,1 1 1 0 0,-1 0-1 0 0,2 0 0 0 0,-1 1 0 0 0,1 0 1 0 0,0 1-1 0 0,1 0 0 0 0,0 1 0 0 0,-4 7-8 0 0,1 2 42 0 0,1 0-1 0 0,1 0 0 0 0,1 1 0 0 0,1 1 0 0 0,1-1 0 0 0,1 1 0 0 0,0 1 0 0 0,2-1 0 0 0,1 1 0 0 0,0-1 0 0 0,2 1 0 0 0,1 0 0 0 0,0 0 0 0 0,3 5-41 0 0,-2-13 47 0 0,2 0-1 0 0,0 0 1 0 0,1-1 0 0 0,0 1-1 0 0,1-1 1 0 0,1 0-1 0 0,0 0 1 0 0,1-1 0 0 0,1 0-1 0 0,0 0 1 0 0,0-1-1 0 0,2 0 1 0 0,-1 0 0 0 0,1-1-1 0 0,1 0 1 0 0,0-1-1 0 0,1 0 1 0 0,-1-1-1 0 0,2 0 1 0 0,-1-1 0 0 0,1 0-1 0 0,1-1 1 0 0,-1-1-1 0 0,1 0 1 0 0,1 0 0 0 0,-1-2-1 0 0,1 0 1 0 0,-1 0-1 0 0,1-2 1 0 0,0 0 0 0 0,11 0-47 0 0,-11-2-122 0 0,-1-2 1 0 0,1 0 0 0 0,-1 0-1 0 0,1-1 1 0 0,-1-1 0 0 0,0-1-1 0 0,0 0 1 0 0,-1 0 0 0 0,0-2-1 0 0,0 0 1 0 0,2-1 121 0 0,34-24-3529 0 0,-2-3-4037 0 0,-28 20-3020 0 0</inkml:trace>
  <inkml:trace contextRef="#ctx0" brushRef="#br0" timeOffset="9745.517">6005 1024 12539 0 0,'0'0'596'0'0,"0"0"117"0"0,0 0 203 0 0,0 0 187 0 0,0 0 92 0 0,0 0-33 0 0,-24 32-139 0 0,-74 102-139 0 0,54-47 210 0 0,41-72-914 0 0,-1-3-97 0 0,1-1 0 0 0,0 1 0 0 0,0-1 0 0 0,1 1 0 0 0,0 0 0 0 0,1 0 0 0 0,1 0 0 0 0,0 0 0 0 0,0 0 0 0 0,1 0 0 0 0,1-1 0 0 0,0 1 0 0 0,1 0 0 0 0,0-1 0 0 0,0 1 1 0 0,1-1-1 0 0,1 0 0 0 0,0 0 0 0 0,1-1 0 0 0,0 1 0 0 0,0-1 0 0 0,1 0 0 0 0,0-1 0 0 0,1 0 0 0 0,6 7-83 0 0,1-8 111 0 0,-1 0-1 0 0,1-1 1 0 0,0-1-1 0 0,0 0 1 0 0,1-1-1 0 0,0 0 1 0 0,0-2 0 0 0,0 0-1 0 0,0 0 1 0 0,0-2-1 0 0,1 0 1 0 0,-1-1 0 0 0,0 0-1 0 0,1-1 1 0 0,-1-1-1 0 0,0-1 1 0 0,0 0-1 0 0,0-1 1 0 0,0-1 0 0 0,-1-1-1 0 0,1 0 1 0 0,-1-1-1 0 0,-1 0 1 0 0,2-2-111 0 0,19-6 77 0 0,-1-2-1 0 0,-1-1 1 0 0,0-2 0 0 0,-2-2 0 0 0,0 0-1 0 0,-1-2 1 0 0,-2-1 0 0 0,0-2 0 0 0,-2 0-1 0 0,-1-2 1 0 0,2-5-77 0 0,-23 29-100 0 0,0 0-1 0 0,0-1 1 0 0,-1 1-1 0 0,0-1 1 0 0,0 0-1 0 0,0 0 1 0 0,-1 0-1 0 0,1-1 1 0 0,-2 1-1 0 0,1 0 1 0 0,-1-1 0 0 0,0 1-1 0 0,0-1 1 0 0,-1 0-1 0 0,1 1 1 0 0,-2-1-1 0 0,1 1 1 0 0,-1-1-1 0 0,0 0 1 0 0,0 1-1 0 0,-1-1 1 0 0,0 1-1 0 0,0 0 1 0 0,0 0-1 0 0,-1 0 1 0 0,0 0 0 0 0,0 0-1 0 0,0 0 1 0 0,-1 1-1 0 0,0-1 1 0 0,0 1-1 0 0,0 0 1 0 0,-1 0-1 0 0,0 1 1 0 0,0-1-1 0 0,-2 0 101 0 0,-9-3-602 0 0,0 0 0 0 0,0 2-1 0 0,-1 0 1 0 0,1 0 0 0 0,-1 2 0 0 0,-1 0-1 0 0,1 1 1 0 0,-1 1 0 0 0,1 0-1 0 0,-1 1 1 0 0,0 1 0 0 0,1 1-1 0 0,-1 1 1 0 0,1 0 0 0 0,-4 2 602 0 0,-94 20-7828 0 0,72-12 1328 0 0</inkml:trace>
  <inkml:trace contextRef="#ctx0" brushRef="#br0" timeOffset="9986.626">5627 1525 0 0 0,'0'0'1267'0'0,"0"0"896"0"0,0 0 451 0 0,0 0 135 0 0,0 0-96 0 0,0 0-148 0 0,0 0-255 0 0,0 0-336 0 0,0 0-347 0 0,0 0-329 0 0,0 0-221 0 0,36-5-134 0 0,113-21-103 0 0,-49-13 551 0 0,-93 35-1216 0 0,21-12 132 0 0,1 1 0 0 0,0 0 0 0 0,1 3 0 0 0,0 0 0 0 0,1 2 0 0 0,0 1 0 0 0,1 2 0 0 0,0 1 0 0 0,0 1 1 0 0,5 2-248 0 0,-30 4 5 0 0,1 1 0 0 0,0 0 0 0 0,-1 0 0 0 0,0 1 0 0 0,0 0 0 0 0,0 0 0 0 0,0 0 0 0 0,0 1 0 0 0,0 0 0 0 0,-1 1 0 0 0,0-1 0 0 0,0 1 1 0 0,2 3-6 0 0,38 23 42 0 0,-28-22-130 0 0,1-2 0 0 0,0 0 1 0 0,0-1-1 0 0,0-1 0 0 0,1 0 0 0 0,0-2 1 0 0,-1 0-1 0 0,1-1 0 0 0,0-2 1 0 0,0 0-1 0 0,0 0 0 0 0,3-2 88 0 0,28-9-3557 0 0,-34 5-535 0 0,-2 1-3773 0 0,-14 5 7503 0 0,9-4-10334 0 0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14.0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0 328 0 0 0,'0'0'241'0'0,"0"0"193"0"0,0 0 202 0 0,0 0 309 0 0,0 0 342 0 0,0 0 199 0 0,0 0 76 0 0,0 0-13 0 0,0 0-76 0 0,0 0-120 0 0,0 0-120 0 0,27-5-126 0 0,85-12-134 0 0,381-45 3425 0 0,-242 35-6138 0 0,-231 23 834 0 0,3 1-4861 0 0,-23 3 2646 0 0,0 0-493 0 0,0 0 85 0 0</inkml:trace>
  <inkml:trace contextRef="#ctx0" brushRef="#br0" timeOffset="251.069">39 549 5369 0 0,'0'0'2870'0'0,"0"0"-1594"0"0,0 0-651 0 0,0 0 179 0 0,0 0 455 0 0,0 0 262 0 0,0 0 34 0 0,0 0-222 0 0,0 0-293 0 0,0 0-183 0 0,32 2-175 0 0,104 7-163 0 0,-9-23 238 0 0,284-57-313 0 0,-256 40-4191 0 0,-114 22-1225 0 0,-28 5 54 0 0,-6 0-2356 0 0</inkml:trace>
  <inkml:trace contextRef="#ctx0" brushRef="#br0" timeOffset="735.143">405 0 3497 0 0,'0'0'2702'0'0,"0"0"-1029"0"0,0 0-350 0 0,0 0-14 0 0,0 0 2 0 0,0 0-109 0 0,0 0-208 0 0,0 0-294 0 0,0 0-210 0 0,0 0-81 0 0,0 0 6 0 0,0 0 105 0 0,4 4 117 0 0,25 16-29 0 0,1 0 0 0 0,0-2 0 0 0,1-1 0 0 0,1-2-1 0 0,0-1 1 0 0,1-1 0 0 0,1-2 0 0 0,18 3-608 0 0,71 28 480 0 0,43 38-201 0 0,-165-79-273 0 0,0-1 0 0 0,0 0 0 0 0,1 1 0 0 0,-1-1 0 0 0,0 1 0 0 0,0 0 1 0 0,0-1-1 0 0,0 1 0 0 0,0 0 0 0 0,0 0 0 0 0,-1 0 0 0 0,1-1 0 0 0,0 1 1 0 0,0 0-1 0 0,-1 0 0 0 0,1 0 0 0 0,0 0 0 0 0,-1 0 0 0 0,1 1 0 0 0,-1-1 0 0 0,1 0 1 0 0,-1 0-1 0 0,0 0 0 0 0,1 0 0 0 0,-1 0 0 0 0,0 1 0 0 0,0-1 0 0 0,0 0 1 0 0,0 0-1 0 0,0 1 0 0 0,0-1 0 0 0,0 0 0 0 0,0 0 0 0 0,0 0 0 0 0,-1 0 1 0 0,1 1-1 0 0,0-1 0 0 0,-1 0 0 0 0,1 0 0 0 0,-1 0 0 0 0,0 0 0 0 0,1 0 1 0 0,-1 0-1 0 0,0 0 0 0 0,1 0 0 0 0,-1 0-6 0 0,-50 44 521 0 0,29-28-438 0 0,-323 280 466 0 0,328-284-676 0 0,1 0 1 0 0,1 0 0 0 0,0 2-1 0 0,1 0 1 0 0,0 0 0 0 0,1 1-1 0 0,-8 15 127 0 0,6 4-4518 0 0,7 2-4225 0 0,8-26-1350 0 0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26.8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0 0 0,'0'0'968'0'0,"0"0"344"0"0,0 0 214 0 0,0 0 187 0 0,0 0 87 0 0,0 0-24 0 0,0 0-150 0 0,0 0-238 0 0,0 0-273 0 0,0 0-277 0 0,0 0-180 0 0,0 0-63 0 0,22-1 2154 0 0,244-19 2050 0 0,-66 8-3972 0 0,3-3-1041 0 0,-178 15-1181 0 0,-16 0-1933 0 0,-8 0 1341 0 0,-13 0-9012 0 0,5 0 5232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6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695 89 6025 0 0,'0'0'2334'0'0,"0"0"-830"0"0,0 0-289 0 0,0 0-58 0 0,0 0 22 0 0,0 0 14 0 0,0 0-37 0 0,-33-14-119 0 0,-102-43-133 0 0,58 39 199 0 0,64 19-923 0 0,-9 4-39 0 0,-1 0 1 0 0,1 1 0 0 0,0 1 0 0 0,1 1-1 0 0,-1 1 1 0 0,2 1 0 0 0,-1 1 0 0 0,1 0 0 0 0,1 2-1 0 0,0 0 1 0 0,1 1 0 0 0,1 1 0 0 0,0 1-1 0 0,1 0 1 0 0,0 1 0 0 0,2 1 0 0 0,-11 17-142 0 0,15-24 43 0 0,1 1 0 0 0,1 1 0 0 0,0-1 0 0 0,1 2 0 0 0,0-1 0 0 0,1 1 0 0 0,0 0 0 0 0,1 0 0 0 0,1 0 0 0 0,0 1 0 0 0,1 0 0 0 0,1-1 0 0 0,0 1 0 0 0,1 0 0 0 0,0 0 0 0 0,2 2-43 0 0,2-8 41 0 0,1-1 0 0 0,0 0 0 0 0,1 0 1 0 0,-1 0-1 0 0,2 0 0 0 0,-1-1 0 0 0,1 1 0 0 0,0-2 1 0 0,1 1-1 0 0,0-1 0 0 0,0 0 0 0 0,0 0 0 0 0,1 0 1 0 0,-1-1-1 0 0,1-1 0 0 0,0 1 0 0 0,1-1 0 0 0,-1-1 1 0 0,1 1-1 0 0,0-2 0 0 0,0 1 0 0 0,0-1 0 0 0,0 0 1 0 0,0-1-1 0 0,0 0 0 0 0,1-1 0 0 0,-1 0 0 0 0,3 0-41 0 0,9 1 75 0 0,0-1-1 0 0,0-1 1 0 0,0-1 0 0 0,-1 0-1 0 0,1-2 1 0 0,0 0-1 0 0,-1-2 1 0 0,0 0-1 0 0,0-1 1 0 0,-1-1-1 0 0,14-8-74 0 0,3-5 96 0 0,-1-1-1 0 0,-1-2 0 0 0,-1-1 0 0 0,-1-1 0 0 0,-1-2 1 0 0,-2-1-1 0 0,-1-2 0 0 0,-1-1 0 0 0,-2 0 0 0 0,-1-2 0 0 0,0-3-95 0 0,71-137 448 0 0,-150 304-112 0 0,6 1 0 0 0,6 2-1 0 0,1 21-335 0 0,23-68-270 0 0,5 1-1 0 0,3 1 1 0 0,3 0 0 0 0,5 0-1 0 0,4 11 271 0 0,4-94-4147 0 0,7-23-10731 0 0,-9 11 8695 0 0</inkml:trace>
  <inkml:trace contextRef="#ctx0" brushRef="#br0" timeOffset="256.568">1293 789 20732 0 0,'0'0'626'0'0,"0"0"-262"0"0,0 0-80 0 0,0 0 104 0 0,0 0 83 0 0,0 0 9 0 0,0 0-96 0 0,0 0-116 0 0,0 0-100 0 0,0 0-88 0 0,0 0-58 0 0,0 0-65 0 0,0 0-75 0 0,-2 25-78 0 0,-8 80-137 0 0,6-73-171 0 0,5-26-2799 0 0,1-2-3736 0 0,-1-3 1180 0 0,0-1-1013 0 0</inkml:trace>
  <inkml:trace contextRef="#ctx0" brushRef="#br0" timeOffset="728.574">1448 281 14867 0 0,'0'0'1052'0'0,"0"0"-30"0"0,0 0-50 0 0,0 0 44 0 0,0 0 17 0 0,0 0-88 0 0,0 0-105 0 0,0 0-102 0 0,31-23-98 0 0,101-67-93 0 0,-38 44 281 0 0,-75 40-654 0 0,122-25 788 0 0,-140 31-959 0 0,0 0 0 0 0,0 0 0 0 0,1 0 0 0 0,-1 0 0 0 0,0 1 0 0 0,0-1 0 0 0,0 0 0 0 0,1 0 0 0 0,-1 1 0 0 0,0-1 0 0 0,0 1 0 0 0,0-1 0 0 0,0 1 0 0 0,0-1 0 0 0,0 1 0 0 0,0 0 0 0 0,0-1 1 0 0,0 1-1 0 0,0 0 0 0 0,0 0 0 0 0,0 0 0 0 0,0 0 0 0 0,-1 0 0 0 0,1 0 0 0 0,0 0 0 0 0,-1 0 0 0 0,1 0 0 0 0,0 0 0 0 0,-1 0 0 0 0,0 0 0 0 0,1 1 0 0 0,-1-1 0 0 0,0 0 0 0 0,1 0 0 0 0,-1 0 0 0 0,0 1 0 0 0,0-1 0 0 0,0 0 0 0 0,0 0 0 0 0,0 1 0 0 0,0-1 0 0 0,-1 0 0 0 0,1 0 0 0 0,0 0 0 0 0,-1 1 0 0 0,1-1 0 0 0,0 0 0 0 0,-1 0 0 0 0,0 0-3 0 0,-26 57 147 0 0,-163 137 166 0 0,188-193-314 0 0,1 0 0 0 0,-1-1-1 0 0,1 1 1 0 0,-1 0 0 0 0,1 1 0 0 0,0-1-1 0 0,0 0 1 0 0,0 0 0 0 0,0 0 0 0 0,0 1-1 0 0,0-1 1 0 0,1 0 0 0 0,-1 1-1 0 0,1-1 1 0 0,0 1 0 0 0,-1-1 0 0 0,1 1-1 0 0,0-1 1 0 0,1 1 0 0 0,-1-1 0 0 0,0 0-1 0 0,1 1 1 0 0,-1-1 0 0 0,1 1-1 0 0,0-1 1 0 0,0 0 0 0 0,0 0 0 0 0,0 1-1 0 0,0-1 1 0 0,0 0 0 0 0,0 0 0 0 0,1 0-1 0 0,-1 0 1 0 0,1 0 0 0 0,0-1 0 0 0,-1 1-1 0 0,1 0 1 0 0,0-1 0 0 0,0 1-1 0 0,0-1 1 0 0,0 0 0 0 0,0 1 0 0 0,2-1 1 0 0,264 129 40 0 0,-263-127-36 0 0,0 0 0 0 0,0 0 0 0 0,0 0 1 0 0,-1 1-1 0 0,0-1 0 0 0,0 1 0 0 0,0 0 0 0 0,0 0 1 0 0,0 1-1 0 0,-1-1 0 0 0,0 1 0 0 0,0 0 1 0 0,0 0-1 0 0,0 0 0 0 0,-1 0 0 0 0,0 0 1 0 0,0 0-1 0 0,-1 1 0 0 0,1-1 0 0 0,-1 1 0 0 0,0-1 1 0 0,0 1-1 0 0,-1-1 0 0 0,0 1 0 0 0,0 0 1 0 0,0-1-1 0 0,-1 1 0 0 0,1-1 0 0 0,-1 1 1 0 0,-1-1-1 0 0,1 1 0 0 0,-1-1 0 0 0,0 0 0 0 0,0 1 1 0 0,-2 1-5 0 0,-13 14-3 0 0,-1 0 1 0 0,-1-1-1 0 0,0-2 1 0 0,-2 0 0 0 0,0-1-1 0 0,-1 0 1 0 0,-1-2-1 0 0,0-1 1 0 0,-1-1 0 0 0,-1-1-1 0 0,0-1 1 0 0,0-1-1 0 0,-1-1 1 0 0,0-2 0 0 0,-10 2 2 0 0,-35 5-914 0 0,40-13-1907 0 0,31-3-3707 0 0,5-6-30 0 0,2 4-2963 0 0</inkml:trace>
  <inkml:trace contextRef="#ctx0" brushRef="#br0" timeOffset="1248.53">2598 833 19044 0 0,'0'0'775'0'0,"0"0"-274"0"0,0 0-98 0 0,0 0 52 0 0,0 0 20 0 0,0 0-69 0 0,0 0-70 0 0,0 0-95 0 0,0 0-91 0 0,-27 32-63 0 0,-86 101-163 0 0,69-77-563 0 0,37-33-1341 0 0,7-12-3663 0 0,0-8 3268 0 0,0 0-8465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04.3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0 935 1184 0 0,'0'0'1627'0'0,"0"0"-62"0"0,0 0 114 0 0,0 0 197 0 0,0 0-14 0 0,0 0-193 0 0,0 0-284 0 0,0 0-264 0 0,0 0-194 0 0,0 0-79 0 0,0 0 10 0 0,0 0 34 0 0,0 0 32 0 0,15-11 1334 0 0,36-55-1157 0 0,3 2 0 0 0,3 2 0 0 0,20-14-1101 0 0,16 3 54 0 0,-83 99-185 0 0,-11 2 193 0 0,0-21-52 0 0,0 1 0 0 0,0-1 0 0 0,1 1 0 0 0,0-1 0 0 0,0 0 0 0 0,1 1 0 0 0,0-1-1 0 0,0 0 1 0 0,1 0 0 0 0,0 1 0 0 0,0-1 0 0 0,1-1 0 0 0,1 3-10 0 0,-1-7 10 0 0,0 0 0 0 0,1 0 0 0 0,-1 0 1 0 0,1-1-1 0 0,-1 0 0 0 0,1 1 0 0 0,0-1 0 0 0,0-1 1 0 0,-1 1-1 0 0,1 0 0 0 0,0-1 0 0 0,0 0 1 0 0,0 0-1 0 0,-1 0 0 0 0,1 0 0 0 0,0-1 0 0 0,0 0 1 0 0,0 1-1 0 0,-1-1 0 0 0,1 0 0 0 0,0-1 0 0 0,-1 1 1 0 0,1-1-1 0 0,-1 0 0 0 0,0 0 0 0 0,1 0 0 0 0,-1 0 1 0 0,0 0-1 0 0,0-1 0 0 0,2-2-10 0 0,14-5 3 0 0,161-81 99 0 0,-179 90-101 0 0,0 0-1 0 0,0 1 1 0 0,0-1 0 0 0,-1 0 0 0 0,1 1 0 0 0,0-1 0 0 0,0 1 0 0 0,0-1 0 0 0,0 1 0 0 0,0-1 0 0 0,0 1 0 0 0,0 0 0 0 0,0 0 0 0 0,1-1 0 0 0,-1 1 0 0 0,0 0 0 0 0,0 0-1 0 0,0 0 1 0 0,0 0 0 0 0,0 0 0 0 0,0 0 0 0 0,0 1 0 0 0,0-1 0 0 0,0 0 0 0 0,0 0 0 0 0,0 1 0 0 0,0-1 0 0 0,0 1 0 0 0,0-1 0 0 0,0 1 0 0 0,0-1 0 0 0,0 1 0 0 0,0 0 0 0 0,0-1-1 0 0,0 1 1 0 0,-1 0 0 0 0,1 0 0 0 0,0 0 0 0 0,0-1 0 0 0,-1 1 0 0 0,1 0 0 0 0,-1 0 0 0 0,1 0 0 0 0,-1 0 0 0 0,1 0 0 0 0,-1 0 0 0 0,0 0 0 0 0,1 0 0 0 0,-1 0 0 0 0,0 0-1 0 0,0 1 1 0 0,0-1 0 0 0,0 0 0 0 0,0 0 0 0 0,0 0 0 0 0,0 0 0 0 0,0 0 0 0 0,0 0 0 0 0,0 0 0 0 0,-1 0 0 0 0,1 1-1 0 0,-27 107 181 0 0,22-72-1968 0 0,36-37-8618 0 0,-22-3 4948 0 0,-3-1-1635 0 0</inkml:trace>
  <inkml:trace contextRef="#ctx0" brushRef="#br0" timeOffset="376.581">1038 663 3097 0 0,'0'0'2284'0'0,"0"0"-154"0"0,0 0 49 0 0,0 0-12 0 0,0 0-313 0 0,0 0-382 0 0,0 0-410 0 0,0 0-290 0 0,0 0-180 0 0,0 0-146 0 0,0 0-85 0 0,0 0-34 0 0,0 0-39 0 0,-20 14-64 0 0,-64 45-52 0 0,76-54-158 0 0,0 1-1 0 0,0 0 1 0 0,0 0 0 0 0,1 1-1 0 0,0 0 1 0 0,0 0 0 0 0,1 1 0 0 0,0-1-1 0 0,0 1 1 0 0,-3 7-14 0 0,-2 2-2 0 0,10-16 1 0 0,0 0 0 0 0,0 0 0 0 0,0 0 0 0 0,0 0 0 0 0,0 0 0 0 0,1 0 0 0 0,-1 0 0 0 0,0 0 0 0 0,0 0 0 0 0,1 0 0 0 0,-1 1 0 0 0,1-1 0 0 0,-1 0 0 0 0,1 0 0 0 0,-1 1 1 0 0,1-1-1 0 0,0 0 0 0 0,-1 0 0 0 0,1 1 0 0 0,0-1 0 0 0,0 0 0 0 0,0 1 0 0 0,0-1 0 0 0,0 0 0 0 0,1 1 0 0 0,-1-1 0 0 0,0 0 0 0 0,0 1 0 0 0,1-1 0 0 0,-1 0 0 0 0,1 0 1 0 0,-1 1-1 0 0,1-1 0 0 0,0 0 0 0 0,-1 0 0 0 0,1 0 0 0 0,0 0 0 0 0,0 0 0 0 0,0 0 0 0 0,0 0 0 0 0,0 0 0 0 0,0 0 0 0 0,0 0 0 0 0,0 0 0 0 0,0-1 0 0 0,0 1 0 0 0,1 0 1 0 0,-1-1-1 0 0,0 1 0 0 0,0-1 0 0 0,1 0 0 0 0,-1 1 0 0 0,0-1 0 0 0,1 0 1 0 0,15-2 159 0 0,0-2 0 0 0,0 0 0 0 0,0-1 0 0 0,-1-1 0 0 0,1 0 1 0 0,-2-1-1 0 0,1-1 0 0 0,-1 0 0 0 0,0-1 0 0 0,0-1 0 0 0,-1 0 0 0 0,-1-1 1 0 0,6-6-160 0 0,29-19 365 0 0,33-15 157 0 0,-80 51-519 0 0,1 1 0 0 0,0 0 0 0 0,-1-1 0 0 0,1 1 0 0 0,-1 0 0 0 0,1 0 0 0 0,-1 0-1 0 0,1 0 1 0 0,-1 1 0 0 0,0-1 0 0 0,0 0 0 0 0,1 0 0 0 0,-1 1 0 0 0,0-1 0 0 0,0 1 0 0 0,0-1-1 0 0,-1 1 1 0 0,1-1 0 0 0,0 1 0 0 0,0 0 0 0 0,-1-1 0 0 0,1 1 0 0 0,-1 0 0 0 0,1-1-1 0 0,-1 1 1 0 0,0 0 0 0 0,0 0 0 0 0,0 0 0 0 0,0-1 0 0 0,0 1 0 0 0,0 0 0 0 0,0 0-3 0 0,2 9-23 0 0,26 37-1350 0 0,4-36-4456 0 0,-17-12-2122 0 0,-9 0 567 0 0</inkml:trace>
  <inkml:trace contextRef="#ctx0" brushRef="#br0" timeOffset="747.016">1646 494 3657 0 0,'0'0'3132'0'0,"0"0"-756"0"0,0 0-472 0 0,0 0-201 0 0,0 0-260 0 0,0 0-291 0 0,0 0-225 0 0,0 0-181 0 0,0 0-164 0 0,0 0-132 0 0,-32 19-125 0 0,-95 62-122 0 0,74-32 8 0 0,52-48-223 0 0,-1 0 1 0 0,1 0 0 0 0,0 0 0 0 0,0 0 0 0 0,-1 0-1 0 0,1 0 1 0 0,0 0 0 0 0,0 0 0 0 0,0 1-1 0 0,0-1 1 0 0,1 0 0 0 0,-1 1 0 0 0,0-1 0 0 0,0 1-1 0 0,1-1 1 0 0,-1 0 0 0 0,1 1 0 0 0,-1 0-1 0 0,1-1 1 0 0,0 1 0 0 0,-1-1 0 0 0,1 1 0 0 0,0-1-1 0 0,0 1 1 0 0,0-1 0 0 0,0 1 0 0 0,1 0-1 0 0,-1-1 1 0 0,0 1 0 0 0,1-1 0 0 0,-1 1 0 0 0,1-1-1 0 0,-1 1 1 0 0,1-1 0 0 0,0 1 0 0 0,-1-1-1 0 0,1 0 1 0 0,0 1 0 0 0,0-1 0 0 0,0 0 0 0 0,0 0-1 0 0,0 0 1 0 0,1 0 0 0 0,-1 0 0 0 0,0 0-1 0 0,0 0 1 0 0,1 0 0 0 0,-1 0 0 0 0,0 0 0 0 0,1-1-1 0 0,-1 1 1 0 0,1-1 0 0 0,0 1 11 0 0,108 15 21 0 0,-109-16-16 0 0,0 0 1 0 0,0 0-1 0 0,0 0 0 0 0,0 1 0 0 0,0-1 1 0 0,0 0-1 0 0,-1 1 0 0 0,1-1 0 0 0,0 1 1 0 0,0-1-1 0 0,0 1 0 0 0,-1 0 0 0 0,1-1 1 0 0,0 1-1 0 0,-1 0 0 0 0,1-1 0 0 0,0 1 1 0 0,-1 0-1 0 0,1 0 0 0 0,-1-1 0 0 0,1 1 1 0 0,-1 0-1 0 0,1 0 0 0 0,-1 0 0 0 0,0 0 1 0 0,0 0-1 0 0,1 0 0 0 0,-1 0 0 0 0,0-1 1 0 0,0 1-1 0 0,0 0 0 0 0,0 0 0 0 0,0 0 1 0 0,0 0-1 0 0,0 0 0 0 0,0 0 0 0 0,0 0 1 0 0,-1 0-1 0 0,1 0 0 0 0,0 0 0 0 0,-1 0 1 0 0,1 0-1 0 0,0-1 0 0 0,-1 1 0 0 0,1 0-5 0 0,-5 5-74 0 0,0 0 1 0 0,-1-1-1 0 0,1 0 0 0 0,-1 0 0 0 0,0-1 0 0 0,0 0 1 0 0,-1 0-1 0 0,1 0 0 0 0,-1-1 0 0 0,0 0 0 0 0,0 0 1 0 0,0 0-1 0 0,0-1 0 0 0,-3 1 74 0 0,-8 3-664 0 0,16-5 491 0 0,-39 12-2370 0 0,14-9-6020 0 0,21-4 3066 0 0</inkml:trace>
  <inkml:trace contextRef="#ctx0" brushRef="#br0" timeOffset="1078.328">1997 508 632 0 0,'0'0'1702'0'0,"0"0"101"0"0,0 0 283 0 0,0 0 366 0 0,0 0 78 0 0,0 0-193 0 0,0 0-353 0 0,0 0-541 0 0,0 0-492 0 0,0 0-352 0 0,0 0-182 0 0,0 0-52 0 0,0 0-35 0 0,-10 6-38 0 0,-80 43 276 0 0,25-1-712 0 0,66-46 115 0 0,0 0 0 0 0,0-1 0 0 0,0 1 0 0 0,0 0-1 0 0,1-1 1 0 0,-1 1 0 0 0,0-1 0 0 0,1 0 0 0 0,-1 0 0 0 0,1 1 0 0 0,-1-1 0 0 0,1 0 0 0 0,0 0-1 0 0,-1 0 1 0 0,1-1 0 0 0,0 1 0 0 0,0 0 0 0 0,-1-1 0 0 0,1 1 0 0 0,0-1 0 0 0,0 1-1 0 0,0-1 1 0 0,0 0 0 0 0,0 0 0 0 0,0 0 0 0 0,0 0 0 0 0,0 0 0 0 0,0 0 0 0 0,-1 0 0 0 0,1-1-1 0 0,0 1 1 0 0,2-1 29 0 0,-3 1-18 0 0,3-1 43 0 0,0 0 0 0 0,-1 0-1 0 0,1 0 1 0 0,0 1-1 0 0,0 0 1 0 0,0 0 0 0 0,0 0-1 0 0,0 1 1 0 0,0-1-1 0 0,0 1 1 0 0,0 0 0 0 0,0 0-1 0 0,0 0 1 0 0,0 0-1 0 0,-1 1 1 0 0,1-1 0 0 0,-1 1-1 0 0,1 0 1 0 0,-1 1-1 0 0,1-1 1 0 0,-1 0 0 0 0,0 1-1 0 0,0 0 1 0 0,0-1-1 0 0,-1 1 1 0 0,1 0-1 0 0,-1 1 1 0 0,1-1 0 0 0,-1 0-1 0 0,0 1 1 0 0,-1-1-1 0 0,1 1 1 0 0,0 0 0 0 0,-1-1-25 0 0,-3 6 81 0 0,-1 0 0 0 0,-1 0 0 0 0,1-1 0 0 0,-2 1 0 0 0,1-1 1 0 0,-1 0-1 0 0,0-1 0 0 0,0 1 0 0 0,-1-1 0 0 0,0 0 0 0 0,-1 0 1 0 0,1-1-1 0 0,-1 0 0 0 0,0 0 0 0 0,-1 0 0 0 0,0-1 0 0 0,1 0 1 0 0,-2-1-1 0 0,1 0 0 0 0,0 0 0 0 0,-6 1-81 0 0,-9 3-1336 0 0,15-9-2380 0 0,3-2-4312 0 0,5 0-830 0 0</inkml:trace>
  <inkml:trace contextRef="#ctx0" brushRef="#br0" timeOffset="1502.355">2202 0 12043 0 0,'0'0'1173'0'0,"0"0"-33"0"0,0 0 161 0 0,0 0 72 0 0,0 0-99 0 0,0 0-158 0 0,0 0-142 0 0,14 36-113 0 0,46 115-93 0 0,-6-51 446 0 0,-36-72-971 0 0,-2 0-1 0 0,-1 1 1 0 0,-1 0 0 0 0,-2 1 0 0 0,-1 1-1 0 0,-1 0 1 0 0,-1 0 0 0 0,-2 1-1 0 0,0 12-242 0 0,-5-26-52 0 0,-1 0 0 0 0,-1 0-1 0 0,-1 0 1 0 0,-1 0 0 0 0,0 0-1 0 0,-1 0 1 0 0,-1-1 0 0 0,-1 0-1 0 0,0 1 1 0 0,-1-2 0 0 0,-1 1-1 0 0,-1-1 1 0 0,0 0 0 0 0,-1 0-1 0 0,0-1 1 0 0,-9 9 52 0 0,-106 86-3014 0 0,66-71-3257 0 0,21-15-1374 0 0,21-12-9 0 0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27.1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66 10282 0 0,'0'0'830'0'0,"0"0"-262"0"0,0 0 40 0 0,0 0 406 0 0,0 0 331 0 0,0 0 91 0 0,0 0-89 0 0,0 0-189 0 0,0 0-163 0 0,37 0-175 0 0,118-1-189 0 0,27-23 453 0 0,53-3-997 0 0,-78 16-6278 0 0,-129 9 212 0 0,-8 1-4056 0 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30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511 744 0 0 0,'0'0'736'0'0,"0"0"276"0"0,0 0 25 0 0,0 0-24 0 0,0 0-46 0 0,0 0-24 0 0,-3-13 8 0 0,-10-38 12 0 0,10 42-461 0 0,0 0 0 0 0,-1-1 1 0 0,0 1-1 0 0,0 1 0 0 0,-1-1 0 0 0,0 1 1 0 0,0-1-1 0 0,-1 2 0 0 0,-1-1 1 0 0,1 1-1 0 0,-1-1 0 0 0,-4-2-502 0 0,10 9 25 0 0,-6-6 165 0 0,-1-1-1 0 0,0 1 1 0 0,0 1 0 0 0,0-1 0 0 0,-1 2 0 0 0,0-1 0 0 0,0 1 0 0 0,-1 0 0 0 0,1 1 0 0 0,-1 0 0 0 0,0 1 0 0 0,-1 0-190 0 0,8 1 22 0 0,-1 1 0 0 0,1 0 0 0 0,-1 1 0 0 0,1-1 0 0 0,-1 1 0 0 0,1-1 0 0 0,-1 1 0 0 0,0 0 0 0 0,1 0 0 0 0,-1 1 0 0 0,1-1 0 0 0,-1 1 0 0 0,1-1 0 0 0,-1 1 0 0 0,1 1 0 0 0,-1-1 0 0 0,1 0 0 0 0,0 1 0 0 0,-1-1 0 0 0,1 1 0 0 0,0 0 0 0 0,0 0 0 0 0,1 0 0 0 0,-1 1 0 0 0,0-1 0 0 0,1 1 0 0 0,-1-1 0 0 0,1 1 0 0 0,0 0 0 0 0,0 0 1 0 0,0 0-1 0 0,0 0 0 0 0,-1 3-22 0 0,-1 14 63 0 0,2 1 1 0 0,0-1 0 0 0,0 1 0 0 0,2 0 0 0 0,1-1 0 0 0,0 1-1 0 0,2 0 1 0 0,3 13-64 0 0,1 14 170 0 0,13 199 1021 0 0,71 164 628 0 0,-82-374-1707 0 0,8 30 142 0 0,-2 0 0 0 0,-4 1 0 0 0,-3 0 0 0 0,0 35-254 0 0,-7-91 83 0 0,-1 1 1 0 0,0-1-1 0 0,0 1 1 0 0,-1-1-1 0 0,-1 1 1 0 0,0-1-1 0 0,-1 0 1 0 0,0 0-1 0 0,-1 0 1 0 0,0 0-1 0 0,-1 0 1 0 0,0-1-1 0 0,-1 0 1 0 0,0 0-1 0 0,-1 0 1 0 0,0-1-1 0 0,-1 0 1 0 0,0 0-1 0 0,0-1 1 0 0,-1 0-1 0 0,0-1 1 0 0,-1 0-1 0 0,0 0 1 0 0,0-1-1 0 0,0 0 1 0 0,-1-1-1 0 0,0 0 1 0 0,-9 3-84 0 0,9-6 31 0 0,0 0 1 0 0,-1 0-1 0 0,0-1 1 0 0,0-1 0 0 0,0 0-1 0 0,0 0 1 0 0,0-1-1 0 0,1-1 1 0 0,-1 0-1 0 0,0-1-31 0 0,8 2-69 0 0,0-1-1 0 0,0 0 1 0 0,0 0-1 0 0,0 0 0 0 0,0-1 1 0 0,0 1-1 0 0,0-1 1 0 0,1 0-1 0 0,-1 0 0 0 0,1 0 1 0 0,0-1-1 0 0,-1 1 1 0 0,1-1-1 0 0,0 0 0 0 0,0 1 1 0 0,1-2-1 0 0,-1 1 1 0 0,1 0-1 0 0,-1 0 0 0 0,1-1 1 0 0,0 1-1 0 0,0-1 1 0 0,0 0-1 0 0,1 0 0 0 0,0 1 1 0 0,-1-1-1 0 0,1 0 1 0 0,0 0-1 0 0,1 0 0 0 0,-1-1 70 0 0,8-78-4670 0 0,13 31-4167 0 0,-9 36 281 0 0</inkml:trace>
  <inkml:trace contextRef="#ctx0" brushRef="#br0" timeOffset="969.133">673 1513 656 0 0,'0'0'502'0'0,"0"0"-40"0"0,0 0 213 0 0,0 0 413 0 0,0 0 233 0 0,0 0 136 0 0,0 0 85 0 0,0 0 13 0 0,0 0 1 0 0,0 0-126 0 0,0 0-143 0 0,0 0-140 0 0,0 0-123 0 0,26 4-93 0 0,84 9-107 0 0,-107-13-771 0 0,0 1 1 0 0,0-1-1 0 0,0 1 0 0 0,0-1 0 0 0,0 0 1 0 0,0 0-1 0 0,0-1 0 0 0,0 1 0 0 0,0-1 0 0 0,0 1 1 0 0,0-1-1 0 0,0 0 0 0 0,0 0 0 0 0,0 0 1 0 0,0-1-1 0 0,-1 1 0 0 0,1 0 0 0 0,0-1 1 0 0,-1 0-1 0 0,1 0-53 0 0,6-5 195 0 0,26-16 110 0 0,-1-3-1 0 0,-1-1 1 0 0,-2-1-1 0 0,0-2 1 0 0,-2-1-1 0 0,-1-1 0 0 0,-1-3-304 0 0,-18 25-13 0 0,0-1 0 0 0,-1 0-1 0 0,0 0 1 0 0,-1-1 0 0 0,0 0-1 0 0,-1 0 1 0 0,0-1 0 0 0,-1 0-1 0 0,0 0 1 0 0,-1 0 0 0 0,-1-1-1 0 0,0 1 1 0 0,1-12 13 0 0,-5 24-47 0 0,0-1 0 0 0,0 1-1 0 0,0 0 1 0 0,0-1 0 0 0,0 1-1 0 0,0 0 1 0 0,-1 0 0 0 0,1 0 0 0 0,0 0-1 0 0,-1 0 1 0 0,1 0 0 0 0,0 0 0 0 0,-1 0-1 0 0,1 0 1 0 0,-1 1 0 0 0,1-1-1 0 0,-1 1 1 0 0,0-1 0 0 0,1 1 0 0 0,-1 0-1 0 0,0-1 1 0 0,1 1 0 0 0,-1 0 0 0 0,1 0-1 0 0,-1 0 1 0 0,0 0 0 0 0,1 1 0 0 0,-1-1-1 0 0,0 0 1 0 0,1 1 0 0 0,-1-1-1 0 0,1 1 1 0 0,-1-1 0 0 0,1 1 0 0 0,-1 0-1 0 0,1 0 1 0 0,-1 0 0 0 0,1 0 0 0 0,0 0-1 0 0,-1 0 1 0 0,1 0 0 0 0,0 0-1 0 0,0 0 1 0 0,0 0 0 0 0,-1 2 47 0 0,-13 13-73 0 0,1 0 0 0 0,0 1 1 0 0,1 0-1 0 0,1 1 0 0 0,1 1 0 0 0,1 0 0 0 0,0 0 0 0 0,2 1 1 0 0,0 0-1 0 0,-4 18 73 0 0,9-30 28 0 0,1 0-1 0 0,0 0 1 0 0,1 0 0 0 0,0 0-1 0 0,0 0 1 0 0,0 0 0 0 0,1 0-1 0 0,1 0 1 0 0,-1 0 0 0 0,1 0-1 0 0,0 0 1 0 0,1 0 0 0 0,0 0 0 0 0,1 0-1 0 0,-1 0 1 0 0,1-1 0 0 0,1 1-1 0 0,-1-1 1 0 0,1 0 0 0 0,1 0-1 0 0,-1 0 1 0 0,1-1 0 0 0,0 0 0 0 0,1 0-1 0 0,-1 0 1 0 0,4 2-28 0 0,-1-2 101 0 0,0-1 1 0 0,1 1-1 0 0,0-2 1 0 0,0 1-1 0 0,0-1 1 0 0,0-1-1 0 0,1 0 1 0 0,-1 0-1 0 0,1-1 0 0 0,0 0 1 0 0,-1 0-1 0 0,1-1 1 0 0,0-1-1 0 0,0 0 1 0 0,0 0-1 0 0,0-1 1 0 0,0 0-1 0 0,0 0 0 0 0,0-1 1 0 0,5-2-102 0 0,14-5 260 0 0,1-2 0 0 0,-1 0 1 0 0,0-2-1 0 0,-1-1 0 0 0,25-17-260 0 0,-31 18 27 0 0,0 0 1 0 0,-1-2-1 0 0,-1 0 1 0 0,0-2-1 0 0,-1 0 1 0 0,-1-1-1 0 0,0-1 1 0 0,-2 0-1 0 0,0-2 1 0 0,-1 0-1 0 0,-1 0 0 0 0,4-12-27 0 0,-7-48-276 0 0,-11 79 248 0 0,-1 0 1 0 0,1 1-1 0 0,-1-1 1 0 0,0 0-1 0 0,1 0 1 0 0,-1 1-1 0 0,0-1 1 0 0,0 0-1 0 0,0 1 1 0 0,0-1 0 0 0,-1 1-1 0 0,1-1 1 0 0,0 1-1 0 0,-1-1 1 0 0,1 1-1 0 0,0 0 1 0 0,-1 0-1 0 0,0 0 1 0 0,1 0-1 0 0,-1 0 1 0 0,0 0 0 0 0,1 0-1 0 0,-1 0 1 0 0,0 1-1 0 0,0-1 1 0 0,0 1-1 0 0,1-1 1 0 0,-1 1-1 0 0,0 0 1 0 0,0 0 0 0 0,0 0-1 0 0,0 0 1 0 0,0 0-1 0 0,0 0 1 0 0,0 0-1 0 0,0 1 1 0 0,1-1-1 0 0,-1 1 1 0 0,0-1-1 0 0,-2 2 28 0 0,-3 1-52 0 0,0 1-1 0 0,0 0 0 0 0,0 0 0 0 0,0 0 0 0 0,1 1 0 0 0,-1 0 0 0 0,1 1 0 0 0,1-1 0 0 0,-1 1 0 0 0,1 0 0 0 0,0 0 0 0 0,0 1 0 0 0,1 0 0 0 0,-1 0 0 0 0,2 0 0 0 0,-1 0 0 0 0,1 0 0 0 0,0 1 1 0 0,0 0-1 0 0,-1 6 53 0 0,4-4 31 0 0,-1-1 1 0 0,2 0 0 0 0,-1 1-1 0 0,1-1 1 0 0,0 0 0 0 0,1 0-1 0 0,0 0 1 0 0,1 0 0 0 0,0 0-1 0 0,0 0 1 0 0,1-1 0 0 0,0 1-1 0 0,0-1 1 0 0,1 0 0 0 0,0 0-1 0 0,0-1 1 0 0,1 0 0 0 0,0 0-1 0 0,1 0 1 0 0,-1 0 0 0 0,1-1-1 0 0,0 0 1 0 0,1-1 0 0 0,-1 1-1 0 0,1-2 1 0 0,0 1 0 0 0,1-1-1 0 0,-1 0 1 0 0,1 0 0 0 0,0-1-1 0 0,0-1 1 0 0,0 1 0 0 0,0-2-1 0 0,0 1 1 0 0,0-1 0 0 0,0 0-1 0 0,1-1 1 0 0,-1 0-1 0 0,5-1-31 0 0,1 1 67 0 0,0-1-1 0 0,-1-1 0 0 0,1 0 0 0 0,-1-1 1 0 0,1-1-1 0 0,-1 0 0 0 0,0-1 0 0 0,0 0 1 0 0,-1-1-1 0 0,0-1 0 0 0,0 0 0 0 0,0-1 1 0 0,-1 0-1 0 0,0-1 0 0 0,-1 0 0 0 0,0-1 1 0 0,0 0-1 0 0,-1-1 0 0 0,0 0 0 0 0,-1 0 0 0 0,7-12-66 0 0,-8 11-43 0 0,0 0 0 0 0,0 0-1 0 0,-1-1 1 0 0,-1 0-1 0 0,0 0 1 0 0,-1 0-1 0 0,-1-1 1 0 0,0 0-1 0 0,-1 0 1 0 0,0 0-1 0 0,-1 0 1 0 0,0-11 43 0 0,-1 22-48 0 0,0 0 0 0 0,0-1 0 0 0,-1 1 0 0 0,0 0 0 0 0,1 0 0 0 0,-1-1 0 0 0,0 1 1 0 0,-1 0-1 0 0,1-1 0 0 0,-1 1 0 0 0,1 0 0 0 0,-1-1 0 0 0,0 1 0 0 0,0 0 0 0 0,0 0 0 0 0,-1 0 0 0 0,1 0 0 0 0,-1 0 0 0 0,0 0 0 0 0,1 1 0 0 0,-1-1 0 0 0,-1 0 1 0 0,1 1-1 0 0,0-1 0 0 0,-1 1 0 0 0,1 0 0 0 0,-1 0 0 0 0,1 0 0 0 0,-1 0 0 0 0,0 0 0 0 0,0 1 0 0 0,0-1 0 0 0,0 1 0 0 0,-2-1 48 0 0,-1 2-41 0 0,1 0 0 0 0,0 0 0 0 0,-1 1 0 0 0,1-1-1 0 0,0 1 1 0 0,0 0 0 0 0,0 1 0 0 0,-1-1 0 0 0,1 1-1 0 0,1 0 1 0 0,-1 0 0 0 0,0 1 0 0 0,0 0 0 0 0,1-1-1 0 0,0 1 1 0 0,-1 1 0 0 0,1-1 0 0 0,0 1 0 0 0,1-1-1 0 0,-1 1 1 0 0,1 0 0 0 0,-1 1 0 0 0,1-1 0 0 0,0 1-1 0 0,1-1 1 0 0,-1 1 0 0 0,1 0 0 0 0,-1 1 41 0 0,-1 4 23 0 0,0-1-1 0 0,0 1 1 0 0,1 1 0 0 0,0-1 0 0 0,1 0-1 0 0,0 1 1 0 0,1-1 0 0 0,0 1 0 0 0,0 0-1 0 0,1-1 1 0 0,1 1 0 0 0,0-1 0 0 0,0 1-1 0 0,1 0-22 0 0,0-1-11 0 0,1-1-1 0 0,0 0 0 0 0,0 0 0 0 0,0 0 1 0 0,1 0-1 0 0,1 0 0 0 0,0-1 0 0 0,0 0 1 0 0,0 0-1 0 0,1 0 0 0 0,0 0 0 0 0,1-1 0 0 0,-1 0 1 0 0,2-1-1 0 0,-1 1 0 0 0,1-1 0 0 0,-1-1 1 0 0,2 1-1 0 0,-1-1 0 0 0,0-1 0 0 0,1 0 0 0 0,0 0 1 0 0,0-1-1 0 0,0 0 0 0 0,1 0 0 0 0,-1-1 1 0 0,1 0-1 0 0,-1-1 0 0 0,5 1 12 0 0,38-6-2706 0 0,-17-4-4221 0 0,-22 1-1752 0 0</inkml:trace>
  <inkml:trace contextRef="#ctx0" brushRef="#br0" timeOffset="1515.702">2575 1141 4641 0 0,'0'0'1611'0'0,"0"0"4"0"0,0 0-33 0 0,0 0-61 0 0,0 0-99 0 0,0 0-171 0 0,0 0-255 0 0,0 0-233 0 0,0 0-240 0 0,0 0-211 0 0,0 0-111 0 0,0 0-67 0 0,-27 25-5 0 0,-80 79 39 0 0,75-53 144 0 0,32-43-217 0 0,-1-2-29 0 0,1 0 0 0 0,0 0 0 0 0,0 0 0 0 0,0 0 0 0 0,0 0 0 0 0,1 0 0 0 0,0 0 0 0 0,0 0 0 0 0,1-1 0 0 0,0 1 0 0 0,0 0 0 0 0,0-1 0 0 0,1 1 0 0 0,-1-1 0 0 0,1 0 0 0 0,1 0 0 0 0,-1 0 0 0 0,1 0 0 0 0,0 0 0 0 0,0-1 0 0 0,0 0 1 0 0,0 1-1 0 0,1-2 0 0 0,0 1 0 0 0,-1 0 0 0 0,2-1 0 0 0,-1 0 0 0 0,0 0 0 0 0,1-1-66 0 0,4 1 249 0 0,1 0 0 0 0,-1-1 0 0 0,1-1 0 0 0,-1 0 0 0 0,1 0 0 0 0,0-1 0 0 0,0-1 0 0 0,-1 1 0 0 0,1-2 0 0 0,0 0-249 0 0,5-3 156 0 0,0-1 0 0 0,0 0-1 0 0,-1-2 1 0 0,0 1 0 0 0,0-2 0 0 0,-1 0 0 0 0,0-1 0 0 0,-1 0 0 0 0,0-1 0 0 0,0-1 0 0 0,-1 0 0 0 0,-1-1 0 0 0,0 0 0 0 0,-1 0 0 0 0,2-4-156 0 0,9-7 5 0 0,-2-2 1 0 0,0 0-1 0 0,-1-1 1 0 0,-2-1-1 0 0,-1-1 0 0 0,-1 0 1 0 0,-1 0-1 0 0,-2-2 1 0 0,-1 1-1 0 0,-1-2 1 0 0,-2 1-1 0 0,2-17-5 0 0,-7 36-76 0 0,0 0-1 0 0,0 0 1 0 0,-1-1-1 0 0,-1 1 1 0 0,0 0-1 0 0,0-1 1 0 0,-1 1-1 0 0,-1 0 1 0 0,0 0 0 0 0,-1 0-1 0 0,0 0 1 0 0,-1 0-1 0 0,0 0 1 0 0,-1 1-1 0 0,0 0 1 0 0,-1 0-1 0 0,0 0 1 0 0,-1 1-1 0 0,0-1 1 0 0,-1 2-1 0 0,-1-2 77 0 0,4 8-41 0 0,-1 1 0 0 0,0 0-1 0 0,0 0 1 0 0,0 0-1 0 0,0 1 1 0 0,-1 0 0 0 0,1 0-1 0 0,0 1 1 0 0,-1-1-1 0 0,1 1 1 0 0,0 1 0 0 0,-1-1-1 0 0,1 1 1 0 0,0 0 0 0 0,0 0-1 0 0,-1 1 1 0 0,1 0-1 0 0,0 0 1 0 0,1 1 0 0 0,-1-1-1 0 0,0 1 1 0 0,1 0-1 0 0,-1 1 1 0 0,-2 2 41 0 0,-7 4 8 0 0,2 1 0 0 0,-1 1 1 0 0,2 0-1 0 0,-1 0 0 0 0,2 2 0 0 0,-1-1 1 0 0,2 1-1 0 0,0 1 0 0 0,1 0 0 0 0,0 0 1 0 0,1 1-1 0 0,1 0 0 0 0,1 0 1 0 0,0 1-1 0 0,1 0 0 0 0,1 0 0 0 0,0 0 1 0 0,1 0-1 0 0,1 1 0 0 0,1-1 0 0 0,0 15-8 0 0,4-16 29 0 0,0-1 0 0 0,0 0 1 0 0,2 0-1 0 0,0 0 0 0 0,0 0 0 0 0,1-1 0 0 0,1 0 0 0 0,1 0 0 0 0,0-1 0 0 0,0 0 0 0 0,1 0 0 0 0,1-1 0 0 0,0 0 0 0 0,1-1 1 0 0,0 0-1 0 0,1 0 0 0 0,0-1 0 0 0,1-1 0 0 0,0 0 0 0 0,0-1 0 0 0,1 0 0 0 0,0-1 0 0 0,0-1 0 0 0,1 0 0 0 0,-1-1 0 0 0,2-1-29 0 0,4 3-17 0 0,0-1-1 0 0,0-2 1 0 0,0 0-1 0 0,1-1 0 0 0,0-1 1 0 0,13 0 17 0 0,68-26-4143 0 0,-93 20 2951 0 0,16-10-7025 0 0,-13 6-541 0 0</inkml:trace>
  <inkml:trace contextRef="#ctx0" brushRef="#br0" timeOffset="2341.337">3261 1333 0 0 0,'0'0'1424'0'0,"0"0"807"0"0,0 0 377 0 0,0 0 80 0 0,0 0-331 0 0,0 0-362 0 0,0 0-256 0 0,0 0-276 0 0,0 0-246 0 0,0 0-168 0 0,0 0-152 0 0,0 0-137 0 0,0 0-99 0 0,32 3-88 0 0,99 10-116 0 0,-129-12-434 0 0,1 0-1 0 0,-1-1 1 0 0,1 1-1 0 0,-1-1 1 0 0,0 0-1 0 0,1 0 1 0 0,-1 1-1 0 0,1-2 1 0 0,-1 1-1 0 0,1 0 1 0 0,-1 0-1 0 0,1-1 1 0 0,-1 0-1 0 0,1 1 1 0 0,-1-1-1 0 0,0 0 1 0 0,1 0-1 0 0,-1 0 1 0 0,0 0-1 0 0,0-1 0 0 0,0 1 1 0 0,0-1-1 0 0,0 1 1 0 0,1-2-23 0 0,4-4 107 0 0,10-2-102 0 0,-1-1 1 0 0,-1-1-1 0 0,1-1 0 0 0,-2 0 1 0 0,0-1-1 0 0,0 0 0 0 0,-1-1 0 0 0,-1 0 1 0 0,0-1-1 0 0,-1-1 0 0 0,-1 0 0 0 0,0 0 1 0 0,-1-1-1 0 0,-1 0 0 0 0,-1-1 0 0 0,0 1 1 0 0,-1-2-1 0 0,-1 1 0 0 0,-1 0 1 0 0,0-7-6 0 0,-3 23-31 0 0,0 0 0 0 0,-1 0 1 0 0,1 0-1 0 0,-1 0 0 0 0,0 0 1 0 0,1 0-1 0 0,-1 0 0 0 0,0 0 1 0 0,0-1-1 0 0,0 1 0 0 0,-1 0 1 0 0,1 0-1 0 0,0 0 1 0 0,-1 0-1 0 0,1 0 0 0 0,-1 0 1 0 0,0 0-1 0 0,0 0 0 0 0,1 1 1 0 0,-1-1-1 0 0,0 0 0 0 0,-1 0 1 0 0,1 1-1 0 0,0-1 0 0 0,-1 0 1 0 0,1 1-1 0 0,0-1 1 0 0,-1 1-1 0 0,0 0 0 0 0,1 0 1 0 0,-1-1-1 0 0,0 1 0 0 0,0 0 1 0 0,1 0-1 0 0,-1 1 0 0 0,0-1 1 0 0,0 0-1 0 0,0 1 0 0 0,0-1 1 0 0,0 1-1 0 0,0-1 1 0 0,0 1-1 0 0,0 0 0 0 0,0 0 1 0 0,-1 0-1 0 0,1 0 31 0 0,-5 3-77 0 0,0 0 1 0 0,1 1-1 0 0,-1 0 1 0 0,0 0-1 0 0,1 0 0 0 0,0 1 1 0 0,0 0-1 0 0,1 0 1 0 0,-1 0-1 0 0,1 1 0 0 0,0 0 1 0 0,-3 5 76 0 0,1-3-17 0 0,-1 2 11 0 0,0 0 0 0 0,0 0 0 0 0,1 0-1 0 0,0 1 1 0 0,1 1 0 0 0,0-1 0 0 0,1 1 0 0 0,0 0 0 0 0,1 0 0 0 0,0 0 0 0 0,1 0 0 0 0,0 1 0 0 0,1 0 0 0 0,1-1 0 0 0,0 1 0 0 0,0 0 0 0 0,2 0-1 0 0,-1-1 1 0 0,2 1 0 0 0,0 1 6 0 0,1-5 49 0 0,1-2-1 0 0,1 1 0 0 0,0 0 0 0 0,0-1 0 0 0,0 0 1 0 0,1 0-1 0 0,0 0 0 0 0,0-1 0 0 0,1 0 0 0 0,-1 0 1 0 0,1-1-1 0 0,1 0 0 0 0,-1 0 0 0 0,1 0 0 0 0,0-1 1 0 0,0 0-1 0 0,0-1 0 0 0,0 0 0 0 0,1 0 0 0 0,0-1 1 0 0,-1 0-1 0 0,1 0 0 0 0,0-1 0 0 0,0 0 0 0 0,0-1 1 0 0,0 0-1 0 0,-1 0 0 0 0,1-1 0 0 0,0 0 0 0 0,0 0 1 0 0,0-1-1 0 0,-1 0 0 0 0,1-1 0 0 0,-1 0 0 0 0,7-3-48 0 0,15-8 59 0 0,-1-1-1 0 0,-1-1 0 0 0,0-1 0 0 0,-2-1 0 0 0,0-2 1 0 0,-1 0-1 0 0,0-2 0 0 0,-2-1 0 0 0,-1 0 0 0 0,-1-2 1 0 0,13-20-59 0 0,-27 37-75 0 0,-1 0-1 0 0,0-1 1 0 0,0 0 0 0 0,-1 0 0 0 0,-1 0 0 0 0,1 0 0 0 0,-1-1 0 0 0,-1 1 0 0 0,0-1 0 0 0,0 0 0 0 0,-1 0 0 0 0,0-1 0 0 0,-1 1 0 0 0,0 0 0 0 0,-1 0 0 0 0,0-4 75 0 0,-21 15-895 0 0,14 4 835 0 0,-1 1 0 0 0,1 0-1 0 0,0 1 1 0 0,0 0 0 0 0,1 0-1 0 0,0 0 1 0 0,0 1-1 0 0,1-1 1 0 0,0 1 0 0 0,0 1-1 0 0,-2 5 61 0 0,2-2-8 0 0,0 1 0 0 0,1-1-1 0 0,1 1 1 0 0,-1 0-1 0 0,2 0 1 0 0,0 1 0 0 0,1-1-1 0 0,0 0 1 0 0,1 1 0 0 0,0-1-1 0 0,1 1 9 0 0,0-9 31 0 0,-1-1 0 0 0,1 0 1 0 0,0 0-1 0 0,0 0 0 0 0,1 0 0 0 0,-1 0 0 0 0,1 0 0 0 0,0 0 0 0 0,0 0 0 0 0,0-1 0 0 0,1 1 0 0 0,-1-1 0 0 0,1 0 0 0 0,0 1 1 0 0,-1-1-1 0 0,2 0 0 0 0,-1-1 0 0 0,0 1 0 0 0,0 0 0 0 0,1-1 0 0 0,0 0 0 0 0,-1 0 0 0 0,1 0 0 0 0,0 0 0 0 0,0-1 1 0 0,0 0-1 0 0,0 1 0 0 0,2-1-31 0 0,5 2 157 0 0,-1-1-1 0 0,1 0 1 0 0,0 0 0 0 0,0-1 0 0 0,0-1 0 0 0,0 0 0 0 0,0 0 0 0 0,0-1 0 0 0,0 0-1 0 0,6-3-156 0 0,17-8 127 0 0,-1-1 0 0 0,0-2 0 0 0,-1-2 0 0 0,-1-1 0 0 0,-1-1-1 0 0,-1-1 1 0 0,0-2 0 0 0,-2-1 0 0 0,0-1 0 0 0,15-19-127 0 0,-39 40 0 0 0,6-5-5 0 0,1 0 0 0 0,-2 0 0 0 0,1-1 0 0 0,-1 0 0 0 0,0-1 0 0 0,-1 0 0 0 0,0 0 0 0 0,-1 0 0 0 0,0-1 0 0 0,-1 0 0 0 0,0 0 0 0 0,0-1 0 0 0,-1 1 0 0 0,-1-1 0 0 0,2-8 5 0 0,-5 18-12 0 0,0 1 0 0 0,0-1 0 0 0,0 1 0 0 0,-1-1 0 0 0,1 0-1 0 0,0 1 1 0 0,-1-1 0 0 0,1 1 0 0 0,-1-1 0 0 0,1 1 0 0 0,-1 0 0 0 0,0-1 0 0 0,0 1 0 0 0,0-1-1 0 0,1 1 1 0 0,-1 0 0 0 0,0 0 0 0 0,-1 0 0 0 0,1-1 0 0 0,0 1 0 0 0,0 0 0 0 0,0 0 0 0 0,-1 1 0 0 0,1-1-1 0 0,0 0 1 0 0,-1 0 0 0 0,1 1 0 0 0,-1-1 0 0 0,1 1 0 0 0,-1-1 0 0 0,1 1 0 0 0,-1-1 0 0 0,1 1-1 0 0,-1 0 1 0 0,1 0 0 0 0,-1 0 0 0 0,0 0 0 0 0,1 0 0 0 0,-1 0 0 0 0,1 0 0 0 0,-1 1 0 0 0,1-1 0 0 0,-1 0-1 0 0,-1 1 13 0 0,-69 27-390 0 0,62-21 377 0 0,1 1 0 0 0,-1 0 0 0 0,1 0-1 0 0,1 0 1 0 0,0 1 0 0 0,0 1 0 0 0,0-1 0 0 0,1 1-1 0 0,1 0 1 0 0,0 1 0 0 0,0 0 0 0 0,1 0 0 0 0,0 0-1 0 0,1 0 1 0 0,1 1 0 0 0,-1-1 0 0 0,2 1 0 0 0,0 0-1 0 0,-1 9 14 0 0,3-15 1 0 0,-1 0 0 0 0,1-1-1 0 0,0 1 1 0 0,1 0 0 0 0,-1 0-1 0 0,1 0 1 0 0,0 0 0 0 0,1 0-1 0 0,-1-1 1 0 0,1 1 0 0 0,0 0-1 0 0,1-1 1 0 0,-1 0 0 0 0,1 1-1 0 0,0-1 1 0 0,0 0 0 0 0,1 0-1 0 0,0-1 1 0 0,-1 1 0 0 0,2-1-1 0 0,-1 0 1 0 0,0 0 0 0 0,1 0-1 0 0,0-1 1 0 0,0 1 0 0 0,0-1-1 0 0,12 6 0 0 0,0 0 0 0 0,1-1 0 0 0,0-2 0 0 0,0 1 0 0 0,1-2 0 0 0,0 0 0 0 0,0-2 1 0 0,0 0-1 0 0,0-1 0 0 0,1-1 0 0 0,8 0 0 0 0,76-1-5731 0 0,-59 0-271 0 0,-19 0-4623 0 0</inkml:trace>
  <inkml:trace contextRef="#ctx0" brushRef="#br0" timeOffset="4773.57">106 2452 0 0 0,'0'0'421'0'0,"0"0"530"0"0,0 0 259 0 0,0 0 103 0 0,0 0-19 0 0,0 0-28 0 0,0 0-23 0 0,0 0-46 0 0,0 0-67 0 0,0 0-94 0 0,22-5-78 0 0,71-15-58 0 0,-81 17-515 0 0,0 0 1 0 0,0-1 0 0 0,0 0 0 0 0,0 0-1 0 0,-1-2 1 0 0,0 1 0 0 0,0-1 0 0 0,0-1-1 0 0,-1 0 1 0 0,2-2-386 0 0,17-11 470 0 0,-3 1-277 0 0,-1-1 0 0 0,-1-1 0 0 0,-1-1 0 0 0,-1-1 0 0 0,6-9-193 0 0,1 0 97 0 0,-23 25-115 0 0,1 0 0 0 0,-1 0-1 0 0,0 0 1 0 0,-1-1 0 0 0,0 0 0 0 0,0 0 0 0 0,0 0 0 0 0,-1 0-1 0 0,-1-1 1 0 0,1 0 0 0 0,-1 0 0 0 0,-1 0 0 0 0,2-8 18 0 0,-5 15-64 0 0,0 1 0 0 0,1-1 0 0 0,-1 0 0 0 0,0 1 0 0 0,0-1 0 0 0,-1 0 0 0 0,1 1 0 0 0,0-1 0 0 0,0 1 0 0 0,-1 0 0 0 0,1-1 0 0 0,-1 1 0 0 0,1 0 0 0 0,-1 0 0 0 0,1 0 0 0 0,-1 0 0 0 0,0 0 0 0 0,0 0 0 0 0,1 1 0 0 0,-1-1 0 0 0,0 0 0 0 0,0 1 0 0 0,0-1 0 0 0,0 1 0 0 0,0 0 0 0 0,1 0-1 0 0,-1 0 1 0 0,0 0 0 0 0,0 0 0 0 0,0 0 0 0 0,0 0 0 0 0,0 1 0 0 0,0-1 0 0 0,0 1 0 0 0,0-1 0 0 0,1 1 0 0 0,-1 0 0 0 0,0-1 0 0 0,0 1 0 0 0,1 0 0 0 0,-1 0 0 0 0,1 0 0 0 0,-1 1 0 0 0,1-1 0 0 0,-2 1 64 0 0,-8 6-74 0 0,0 0 1 0 0,0 1-1 0 0,1 0 0 0 0,0 0 0 0 0,1 1 0 0 0,0 0 1 0 0,0 1-1 0 0,1 0 0 0 0,0 0 0 0 0,1 1 0 0 0,1 0 0 0 0,0 0 1 0 0,0 1-1 0 0,1 0 0 0 0,1 0 0 0 0,0 0 0 0 0,1 0 1 0 0,0 1-1 0 0,1-1 0 0 0,1 5 74 0 0,1-15 41 0 0,0 0 0 0 0,0 0 0 0 0,1 0 1 0 0,0 0-1 0 0,-1 0 0 0 0,1 0 0 0 0,0 0 0 0 0,1 0 1 0 0,-1 0-1 0 0,0-1 0 0 0,1 1 0 0 0,0 0 0 0 0,-1-1 0 0 0,1 1 1 0 0,0-1-1 0 0,0 0 0 0 0,0 0 0 0 0,1 1 0 0 0,-1-1 1 0 0,1-1-1 0 0,-1 1 0 0 0,1 0 0 0 0,-1-1 0 0 0,1 1 0 0 0,0-1 1 0 0,0 0-1 0 0,0 0 0 0 0,0 0 0 0 0,0 0 0 0 0,1 0-41 0 0,94 10 1579 0 0,-77-12-1465 0 0,-1 0 0 0 0,1-1 0 0 0,0-1 0 0 0,-1-1 0 0 0,0-1-1 0 0,0-1 1 0 0,0 0 0 0 0,0-2 0 0 0,-1 0 0 0 0,0-1 0 0 0,-1-1 0 0 0,0-1 0 0 0,-1-1 0 0 0,0 0 0 0 0,-1-1 0 0 0,0 0 0 0 0,-1-2 0 0 0,0 0 0 0 0,-2 0-1 0 0,1-2 1 0 0,3-7-114 0 0,-14 21-25 0 0,-1 0-1 0 0,0 1 0 0 0,0-1 0 0 0,0 0 0 0 0,-1 0 0 0 0,1 0 0 0 0,-1-1 0 0 0,0 1 1 0 0,1 0-1 0 0,-2-1 0 0 0,1 1 0 0 0,0 0 0 0 0,0-1 0 0 0,-1 1 0 0 0,0-1 0 0 0,0 1 1 0 0,0-1-1 0 0,0 1 0 0 0,-1-1 0 0 0,1 1 0 0 0,-1-1 0 0 0,0 1 0 0 0,0 0 0 0 0,0-1 1 0 0,-1-1 25 0 0,-1 4-51 0 0,0 0 1 0 0,0 0-1 0 0,0 1 1 0 0,0-1 0 0 0,1 1-1 0 0,-1 0 1 0 0,0 0-1 0 0,0 0 1 0 0,0 0 0 0 0,0 0-1 0 0,0 1 1 0 0,0 0-1 0 0,0-1 1 0 0,0 1 0 0 0,0 0-1 0 0,1 0 1 0 0,-1 0-1 0 0,0 1 1 0 0,1-1 0 0 0,-1 1-1 0 0,1-1 1 0 0,-1 1-1 0 0,1 0 1 0 0,0 0 0 0 0,0 0-1 0 0,0 0 1 0 0,0 1-1 0 0,0-1 1 0 0,0 0 0 0 0,0 1 50 0 0,-45 77-399 0 0,45-76 393 0 0,-1 0 1 0 0,1 0-1 0 0,0 0 1 0 0,1 0 0 0 0,-1 0-1 0 0,1 0 1 0 0,0 1 0 0 0,0-1-1 0 0,0 1 1 0 0,1-1-1 0 0,-1 0 1 0 0,1 1 0 0 0,0-1-1 0 0,0 1 1 0 0,1-1 0 0 0,-1 1-1 0 0,1-1 1 0 0,0 0-1 0 0,0 1 1 0 0,1-1 0 0 0,-1 0-1 0 0,1 0 1 0 0,0 0 0 0 0,0 0-1 0 0,0 0 1 0 0,0 0-1 0 0,1-1 1 0 0,0 1 0 0 0,0-1-1 0 0,0 1 1 0 0,0-1 0 0 0,0 0-1 0 0,1 0 1 0 0,-1-1 0 0 0,1 1-1 0 0,0-1 1 0 0,3 2 5 0 0,5 1 159 0 0,1-1 1 0 0,-1-1-1 0 0,1 0 0 0 0,0 0 1 0 0,0-1-1 0 0,0-1 1 0 0,0 0-1 0 0,0-1 0 0 0,0 0 1 0 0,0-1-1 0 0,0-1 1 0 0,0 0-1 0 0,0-1 0 0 0,0 0 1 0 0,-1-1-1 0 0,1 0 1 0 0,-1-1-1 0 0,0 0 0 0 0,3-3-159 0 0,3-2 83 0 0,0-1 1 0 0,-1-1-1 0 0,0 0 0 0 0,-1-2 0 0 0,0 0 0 0 0,-1 0 0 0 0,0-2 0 0 0,-2 0 0 0 0,0 0 0 0 0,0-1 0 0 0,3-8-83 0 0,-14 23-26 0 0,0 0 1 0 0,0-1 0 0 0,0 1-1 0 0,0 0 1 0 0,-1-1-1 0 0,1 1 1 0 0,-1-1-1 0 0,1 0 1 0 0,-1 0-1 0 0,0 1 1 0 0,0-1-1 0 0,0 0 1 0 0,0 0-1 0 0,-1 0 1 0 0,1 0-1 0 0,-1 0 1 0 0,0 0-1 0 0,0 0 1 0 0,0 0-1 0 0,0 0 1 0 0,0 0-1 0 0,-1 0 1 0 0,0 0-1 0 0,1 0 1 0 0,-1 0-1 0 0,0 0 1 0 0,0 0-1 0 0,0 0 1 0 0,-1 1-1 0 0,1-1 1 0 0,-1 1-1 0 0,0-1 1 0 0,1 1 0 0 0,-1-1-1 0 0,0 1 1 0 0,0 0-1 0 0,-1 0 1 0 0,1 0-1 0 0,0 0 1 0 0,-1 0-1 0 0,1 0 1 0 0,-1 1-1 0 0,1-1 1 0 0,-1 1-1 0 0,0 0 1 0 0,0 0-1 0 0,0 0 1 0 0,0 0-1 0 0,1 0 1 0 0,-1 1-1 0 0,0-1 1 0 0,0 1-1 0 0,0 0 1 0 0,0 0-1 0 0,-3 0 26 0 0,-2 3-61 0 0,0 0 1 0 0,1 0-1 0 0,-1 1 0 0 0,1 0 0 0 0,-1 0 0 0 0,1 1 0 0 0,1 0 1 0 0,-1 0-1 0 0,1 1 0 0 0,0 0 0 0 0,0 0 0 0 0,0 0 0 0 0,-1 4 61 0 0,0-3-81 0 0,0 1-1 0 0,1 1 1 0 0,1-1-1 0 0,-1 1 1 0 0,1 0-1 0 0,1 0 0 0 0,-1 1 1 0 0,2-1-1 0 0,-1 1 1 0 0,1 0-1 0 0,1 0 0 0 0,0 0 1 0 0,0 0-1 0 0,1 0 1 0 0,0 1-1 0 0,1-1 1 0 0,0 3 81 0 0,2-8-59 0 0,-1 0 0 0 0,1-1 1 0 0,0 1-1 0 0,0-1 1 0 0,0 1-1 0 0,1-1 1 0 0,-1 0-1 0 0,1 0 1 0 0,0 0-1 0 0,0 0 1 0 0,0-1-1 0 0,1 1 0 0 0,-1-1 1 0 0,1 0-1 0 0,0 0 1 0 0,0 0-1 0 0,0 0 1 0 0,1-1-1 0 0,-1 0 1 0 0,0 0-1 0 0,1 0 1 0 0,-1 0-1 0 0,1-1 1 0 0,0 1-1 0 0,0-1 59 0 0,47 10-3704 0 0,-18-7-3698 0 0,-24-3 3444 0 0</inkml:trace>
  <inkml:trace contextRef="#ctx0" brushRef="#br0" timeOffset="5139.571">1601 2283 4841 0 0,'0'0'1438'0'0,"0"0"-243"0"0,0 0-101 0 0,0 0-77 0 0,0 0-180 0 0,0 0-195 0 0,0 0-130 0 0,0 0-109 0 0,0 0-86 0 0,0 0-37 0 0,0 0-39 0 0,0 0 31 0 0,-8 32 77 0 0,-19 97 75 0 0,26-128-402 0 0,0 0 0 0 0,0 1 1 0 0,1-1-1 0 0,-1 0 1 0 0,0 0-1 0 0,1 1 1 0 0,-1-1-1 0 0,1 0 0 0 0,0 1 1 0 0,-1-1-1 0 0,1 1 1 0 0,0-1-1 0 0,0 1 0 0 0,0-1 1 0 0,0 0-1 0 0,0 1 1 0 0,0-1-1 0 0,0 1 0 0 0,0-1 1 0 0,1 1-1 0 0,-1-1 1 0 0,1 0-1 0 0,-1 1 1 0 0,1-1-1 0 0,-1 0 0 0 0,1 0 1 0 0,0 1-1 0 0,0-1 1 0 0,-1 0-1 0 0,1 0 0 0 0,0 0 1 0 0,0 0-1 0 0,0 0 1 0 0,0 0-1 0 0,0 0 0 0 0,1 0 1 0 0,-1 0-1 0 0,0 0 1 0 0,0-1-23 0 0,5 3 213 0 0,-1 0-34 0 0,-1-1 1 0 0,1 0-1 0 0,-1 0 1 0 0,1 0 0 0 0,0-1-1 0 0,0 1 1 0 0,0-1 0 0 0,0 0-1 0 0,0-1 1 0 0,0 1 0 0 0,0-1-1 0 0,1 0 1 0 0,-1 0 0 0 0,0-1-1 0 0,0 1 1 0 0,0-1-1 0 0,0 0 1 0 0,0-1 0 0 0,0 1-1 0 0,-1-1 1 0 0,1 0 0 0 0,0 0-1 0 0,-1-1 1 0 0,1 1 0 0 0,-1-1-1 0 0,0 0 1 0 0,0 0 0 0 0,0 0-1 0 0,0-1 1 0 0,0 1 0 0 0,-1-1-1 0 0,0 0 1 0 0,0 0-1 0 0,0 0 1 0 0,0-1 0 0 0,0 1-1 0 0,-1-1 1 0 0,0 1 0 0 0,0-1-1 0 0,0 0 1 0 0,-1 0 0 0 0,1 0-1 0 0,-1 0 1 0 0,0-2-180 0 0,0 3-29 0 0,1 0 0 0 0,-1 0-1 0 0,0 0 1 0 0,-1 0 0 0 0,1-1 0 0 0,-1 1 0 0 0,1 0 0 0 0,-2-1 0 0 0,1 1-1 0 0,0 0 1 0 0,-1-1 0 0 0,1 1 0 0 0,-1 0 0 0 0,0 0 0 0 0,-1-1-1 0 0,1 1 1 0 0,-1 0 0 0 0,0 0 0 0 0,0 1 0 0 0,0-1 0 0 0,0 0 0 0 0,-1 1-1 0 0,1-1 1 0 0,-1 1 0 0 0,0 0 0 0 0,0 0 0 0 0,0 0 0 0 0,-1-1 29 0 0,-60-19-3632 0 0,18 21-5990 0 0,31 2 839 0 0</inkml:trace>
  <inkml:trace contextRef="#ctx0" brushRef="#br0" timeOffset="7375.57">621 445 0 0 0,'0'0'887'0'0,"0"0"269"0"0,0 0 2 0 0,0 0-95 0 0,0 0-89 0 0,18 3-23 0 0,53 5 11 0 0,-25-25 885 0 0,81-98 1486 0 0,-93 78-3348 0 0,-1-2 1 0 0,-2-1 0 0 0,-2-1-1 0 0,5-11 15 0 0,-33 51-101 0 0,0 0-1 0 0,0 0 1 0 0,1 0-1 0 0,-1 0 0 0 0,0 0 1 0 0,0 0-1 0 0,0 0 1 0 0,0-1-1 0 0,0 1 1 0 0,0 0-1 0 0,0-1 0 0 0,-1 1 1 0 0,1 0-1 0 0,0-1 1 0 0,-1 1-1 0 0,1-1 1 0 0,-1 1-1 0 0,0-1 1 0 0,1 1-1 0 0,-1-1 0 0 0,0 0 1 0 0,0 1-1 0 0,0-1 1 0 0,0 1-1 0 0,0-1 1 0 0,0 1-1 0 0,-1-1 0 0 0,1 1 1 0 0,0-1-1 0 0,-1 1 1 0 0,1-1-1 0 0,-1 1 1 0 0,0-1-1 0 0,1 1 0 0 0,-1 0 1 0 0,0-1-1 0 0,0 1 1 0 0,0 0-1 0 0,0-1 1 0 0,0 1-1 0 0,0 0 1 0 0,0 0-1 0 0,0 0 0 0 0,0 0 1 0 0,-1 0-1 0 0,1 0 1 0 0,0 1-1 0 0,-1-1 1 0 0,1 0-1 0 0,-1 1 0 0 0,1-1 1 0 0,-1 1-1 0 0,1-1 1 0 0,-1 1-1 0 0,1 0 1 0 0,-1-1-1 0 0,1 1 0 0 0,-1 0 1 0 0,1 0-1 0 0,-1 0 1 0 0,1 0-1 0 0,-1 0 1 0 0,-1 1 101 0 0,-72 57-4446 0 0,60-42 4040 0 0,2-3 370 0 0,1 2 1 0 0,0 0-1 0 0,1 0 1 0 0,0 1-1 0 0,1 0 1 0 0,1 1-1 0 0,1 0 0 0 0,1 0 1 0 0,-2 5 35 0 0,8-17 62 0 0,0-1 1 0 0,-1 0-1 0 0,2 0 1 0 0,-1 0-1 0 0,0 1 1 0 0,1-1-1 0 0,0 0 1 0 0,0 0-1 0 0,0 1 1 0 0,1-1 0 0 0,-1 0-1 0 0,1 0 1 0 0,0 1-1 0 0,0-1 1 0 0,1 0-1 0 0,-1 0 1 0 0,1 0-1 0 0,0 0 1 0 0,0-1-1 0 0,0 1 1 0 0,0 0-1 0 0,1-1 1 0 0,0 1-1 0 0,0 0-62 0 0,2 0 337 0 0,0 1-1 0 0,0-1 1 0 0,1-1-1 0 0,-1 1 0 0 0,1-1 1 0 0,0 0-1 0 0,0 0 1 0 0,0 0-1 0 0,0-1 0 0 0,0 0 1 0 0,0 0-1 0 0,1-1 1 0 0,-1 0-1 0 0,0 0 1 0 0,6 0-337 0 0,10 0 908 0 0,0-1 0 0 0,0-1 1 0 0,0-1-1 0 0,0-1 0 0 0,0 0 0 0 0,0-2 1 0 0,13-5-909 0 0,-8 0 248 0 0,0-1 0 0 0,-1 0 1 0 0,0-3-1 0 0,-1 0 0 0 0,0-1 0 0 0,-2-1 1 0 0,0-2-1 0 0,20-18-248 0 0,-41 34 8 0 0,5-3 5 0 0,0 0 0 0 0,0-1 0 0 0,-1 1 0 0 0,0-1 0 0 0,0-1 0 0 0,0 1 0 0 0,-1-1 0 0 0,0 0-1 0 0,0 0 1 0 0,-1 0 0 0 0,0-1 0 0 0,0 0 0 0 0,-1 0 0 0 0,0 0 0 0 0,0 0 0 0 0,-1 0 0 0 0,0 0-1 0 0,-1-1 1 0 0,1-4-13 0 0,-2 12-10 0 0,0 0 0 0 0,-1 0-1 0 0,1 0 1 0 0,0 1-1 0 0,0-1 1 0 0,-1 0 0 0 0,1 0-1 0 0,-1 0 1 0 0,1 0-1 0 0,-1 1 1 0 0,1-1-1 0 0,-1 0 1 0 0,1 0 0 0 0,-1 1-1 0 0,0-1 1 0 0,1 1-1 0 0,-1-1 1 0 0,0 0 0 0 0,0 1-1 0 0,1-1 1 0 0,-1 1-1 0 0,0 0 1 0 0,0-1 0 0 0,0 1-1 0 0,0 0 1 0 0,0-1-1 0 0,1 1 1 0 0,-1 0-1 0 0,0 0 1 0 0,0 0 0 0 0,0 0-1 0 0,0 0 1 0 0,0 0-1 0 0,0 0 1 0 0,0 0 0 0 0,0 0-1 0 0,0 0 1 0 0,1 0-1 0 0,-1 1 1 0 0,0-1 0 0 0,0 0-1 0 0,0 1 1 0 0,0-1-1 0 0,0 0 1 0 0,1 1-1 0 0,-2 0 11 0 0,-37 20-466 0 0,32-13 450 0 0,0-1 1 0 0,1 1 0 0 0,0 0-1 0 0,1 1 1 0 0,0-1 0 0 0,0 1-1 0 0,0 0 1 0 0,1 1-1 0 0,1-1 1 0 0,0 1 0 0 0,0-1-1 0 0,0 1 1 0 0,2 0 0 0 0,-1 0-1 0 0,1 0 1 0 0,0 0-1 0 0,1 5 16 0 0,1-9 51 0 0,0 0-1 0 0,-1-1 1 0 0,2 1-1 0 0,-1-1 1 0 0,1 1-1 0 0,0-1 0 0 0,0 1 1 0 0,0-1-1 0 0,1 0 1 0 0,0 0-1 0 0,0 0 1 0 0,0 0-1 0 0,0-1 0 0 0,1 1 1 0 0,0-1-1 0 0,0 0 1 0 0,0 0-1 0 0,1 0 1 0 0,-1-1-1 0 0,1 0 0 0 0,0 0 1 0 0,-1 0-1 0 0,2 0 1 0 0,-1 0-1 0 0,0-1 1 0 0,0 0-1 0 0,1 0 0 0 0,-1-1 1 0 0,1 0-1 0 0,0 0 1 0 0,-1 0-1 0 0,1 0 0 0 0,0-1 1 0 0,-1 0-1 0 0,1 0 1 0 0,0-1-1 0 0,3 0-50 0 0,131-14 1798 0 0,-103 1-1597 0 0,-1-1 0 0 0,0-2 0 0 0,-1-2 0 0 0,-1-1 0 0 0,0-1 0 0 0,-2-2 0 0 0,-1-1 0 0 0,0-2-201 0 0,-23 20 21 0 0,-1-1 1 0 0,1 1-1 0 0,-1-1 0 0 0,-1 0 0 0 0,1-1 0 0 0,-1 0 0 0 0,-1 0 0 0 0,1 0 1 0 0,-1 0-1 0 0,-1-1 0 0 0,1 0 0 0 0,-2 0 0 0 0,1 0 0 0 0,-1-1 0 0 0,0 1 1 0 0,-1-1-1 0 0,-1 0 0 0 0,1 1 0 0 0,-1-1 0 0 0,-1 0 0 0 0,0-5-21 0 0,-2 13 5 0 0,0 0 1 0 0,-1-1-1 0 0,1 1 0 0 0,-1 0 0 0 0,0 0 0 0 0,0 1 0 0 0,1-1 0 0 0,-1 0 0 0 0,0 1 0 0 0,0 0 0 0 0,-1 0 0 0 0,1 0 0 0 0,0 0 0 0 0,0 0 0 0 0,0 1 1 0 0,-1-1-1 0 0,1 1 0 0 0,0 0 0 0 0,-1 0 0 0 0,1 0 0 0 0,0 0 0 0 0,0 1 0 0 0,-1-1 0 0 0,1 1 0 0 0,0 0 0 0 0,0 0 0 0 0,0 0 0 0 0,0 1 1 0 0,0-1-1 0 0,0 0 0 0 0,-1 2-5 0 0,-9 5 16 0 0,0 0 1 0 0,1 1-1 0 0,1 0 1 0 0,-1 1 0 0 0,1 1-1 0 0,1 0 1 0 0,0 0-1 0 0,0 1 1 0 0,2 0-1 0 0,-1 0 1 0 0,1 1 0 0 0,1 0-1 0 0,0 1 1 0 0,1 0-1 0 0,1 0 1 0 0,0 0 0 0 0,1 1-1 0 0,0-1 1 0 0,1 1-1 0 0,1 0 1 0 0,0 0-17 0 0,2-8 21 0 0,0-1 0 0 0,0 1 0 0 0,1-1-1 0 0,0 1 1 0 0,0-1 0 0 0,1 1 0 0 0,-1-1 0 0 0,1 1 0 0 0,1-1 0 0 0,-1 0 0 0 0,1 0 0 0 0,0 0 0 0 0,0-1-1 0 0,1 1 1 0 0,0-1 0 0 0,0 0 0 0 0,0 0 0 0 0,1 0 0 0 0,-1 0 0 0 0,1-1 0 0 0,0 1 0 0 0,1-2 0 0 0,-1 1-1 0 0,1 0 1 0 0,-1-1 0 0 0,1 0 0 0 0,0 0 0 0 0,0-1-21 0 0,8 4-10 0 0,1-1-1 0 0,-1 0 1 0 0,1-1-1 0 0,-1-1 1 0 0,1 0 0 0 0,0-1-1 0 0,0-1 1 0 0,0 0-1 0 0,1-1 1 0 0,-1 0 0 0 0,11-3 10 0 0,22-10-1956 0 0,-17 2-3512 0 0,-21 7 1402 0 0,1 0-5777 0 0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22.6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1802 1299 0 0 0,'0'0'1118'0'0,"0"0"386"0"0,0 0 164 0 0,0 0 70 0 0,0 0-76 0 0,0 0-214 0 0,0 0-230 0 0,0 0-190 0 0,0 0-143 0 0,0 0-65 0 0,0 0-95 0 0,0 0-112 0 0,0 0-73 0 0,-20 11-98 0 0,-64 38-74 0 0,30 1 240 0 0,45-34-465 0 0,3-7-36 0 0,0 1 0 0 0,1 0 0 0 0,0 1 0 0 0,0-1 1 0 0,1 1-1 0 0,1 0 0 0 0,0 0 0 0 0,0 1 1 0 0,1-1-1 0 0,0 0 0 0 0,1 1 0 0 0,1 0 0 0 0,0-1 1 0 0,0 1-1 0 0,1 3-107 0 0,1-10 61 0 0,0-1 1 0 0,-1 0-1 0 0,2 0 0 0 0,-1 0 1 0 0,0 0-1 0 0,1-1 1 0 0,-1 1-1 0 0,1 0 0 0 0,0-1 1 0 0,1 0-1 0 0,-1 0 1 0 0,0 0-1 0 0,1 0 0 0 0,0 0 1 0 0,-1-1-1 0 0,1 0 0 0 0,0 0 1 0 0,0 0-1 0 0,1 0 1 0 0,-1 0-1 0 0,0-1 0 0 0,0 0 1 0 0,1 0-1 0 0,-1 0 1 0 0,1 0-1 0 0,-1-1 0 0 0,1 0 1 0 0,-1 0-1 0 0,1 0 1 0 0,-1 0-1 0 0,1-1-61 0 0,13-2 234 0 0,-1 0 1 0 0,1-2 0 0 0,-1 0-1 0 0,0-1 1 0 0,-1 0-1 0 0,0-2 1 0 0,0 0-1 0 0,0-1 1 0 0,-1 0-1 0 0,0-1 1 0 0,-1-1-1 0 0,0 0 1 0 0,-1-1-1 0 0,6-8-234 0 0,13-5 128 0 0,-1-2-1 0 0,-1-1 1 0 0,-2-1-1 0 0,-1-2 0 0 0,-1-1 1 0 0,-2 0-1 0 0,-1-2 1 0 0,-1-1-1 0 0,10-26-127 0 0,-25 40-48 0 0,0 1-1 0 0,-2-2 1 0 0,-1 1-1 0 0,0 0 1 0 0,-2-1-1 0 0,0 0 1 0 0,-1 0-1 0 0,-2 1 1 0 0,0-1-1 0 0,-1 0 1 0 0,-1 1 0 0 0,-1-1-1 0 0,-1 1 1 0 0,-1 0-1 0 0,-1 0 1 0 0,-1 1-1 0 0,-1 0 1 0 0,0 0-1 0 0,-1 1 1 0 0,-2 1-1 0 0,0-1 1 0 0,0 2-1 0 0,-5-4 49 0 0,13 16-11 0 0,0-1 0 0 0,-1 1-1 0 0,1 0 1 0 0,-1 0 0 0 0,0 1 0 0 0,-1-1-1 0 0,1 1 1 0 0,-1 0 0 0 0,0 1-1 0 0,0-1 1 0 0,0 1 0 0 0,-1 0 0 0 0,1 1-1 0 0,0-1 1 0 0,-1 1 0 0 0,0 1-1 0 0,0-1 1 0 0,1 1 0 0 0,-1 0 0 0 0,0 1-1 0 0,0 0 1 0 0,0 0 0 0 0,0 0-1 0 0,0 1 1 0 0,0 0 0 0 0,1 0 0 0 0,-1 1-1 0 0,0 0 1 0 0,1 0 0 0 0,-1 0-1 0 0,1 1 1 0 0,0 0 0 0 0,-1 1 0 0 0,2-1-1 0 0,-1 1 1 0 0,0 0 0 0 0,1 0 0 0 0,-1 1-1 0 0,-3 4 12 0 0,0 8 21 0 0,0 0 0 0 0,1 0 0 0 0,1 1-1 0 0,1 1 1 0 0,0-1 0 0 0,2 1 0 0 0,0 0 0 0 0,1 0-1 0 0,0 0 1 0 0,2 0 0 0 0,0 0 0 0 0,2 0 0 0 0,0 1-1 0 0,1-1 1 0 0,1 3-21 0 0,2 3 82 0 0,1 0 0 0 0,1 0 0 0 0,1-1-1 0 0,1-1 1 0 0,1 1 0 0 0,1-1 0 0 0,2-1 0 0 0,0 0-1 0 0,1-1 1 0 0,1 0 0 0 0,0-2 0 0 0,2 1 0 0 0,0-2-1 0 0,2 0 1 0 0,8 5-82 0 0,67 44 314 0 0,-24-46-1728 0 0,-55-23-3250 0 0,-1-1-4000 0 0,-9 2-1361 0 0</inkml:trace>
  <inkml:trace contextRef="#ctx0" brushRef="#br0" timeOffset="428.614">2762 978 464 0 0,'0'0'1848'0'0,"0"0"-159"0"0,0 0-34 0 0,0 0 47 0 0,0 0 78 0 0,0 0-17 0 0,0 0-47 0 0,0 0-130 0 0,0 0-287 0 0,0 0-287 0 0,0 0-282 0 0,0 0-229 0 0,0 0-125 0 0,-31 22-62 0 0,-96 72-22 0 0,124-92-270 0 0,-1 0 0 0 0,1 0 0 0 0,-1 1 1 0 0,1-1-1 0 0,0 1 0 0 0,0 0 0 0 0,0 0 0 0 0,0 0 1 0 0,1 1-1 0 0,-1-1 0 0 0,1 1 0 0 0,0-1 0 0 0,0 1 1 0 0,0 0-1 0 0,0-1 0 0 0,1 1 0 0 0,-1 0 0 0 0,1 0 1 0 0,0 1-23 0 0,-2 9 98 0 0,-2 2-21 0 0,2 0 0 0 0,0 0 1 0 0,0 0-1 0 0,1 1 0 0 0,1-1 0 0 0,1 1 1 0 0,1-1-1 0 0,0 1 0 0 0,1-1 0 0 0,0 0 1 0 0,2 1-1 0 0,3 10-77 0 0,-5-20 73 0 0,0 0 0 0 0,1 0 0 0 0,0 0-1 0 0,0 0 1 0 0,0-1 0 0 0,1 0 0 0 0,0 1 0 0 0,0-1 0 0 0,1-1 0 0 0,-1 1 0 0 0,1-1-1 0 0,1 0 1 0 0,-1 0 0 0 0,1 0 0 0 0,-1-1 0 0 0,1 1 0 0 0,1-2 0 0 0,-1 1 0 0 0,0-1-1 0 0,1 0 1 0 0,0 0 0 0 0,0 0 0 0 0,0-1 0 0 0,0 0 0 0 0,0-1 0 0 0,0 1 0 0 0,0-2 0 0 0,1 1-1 0 0,3-1-72 0 0,-3 1 149 0 0,0-1 0 0 0,-1 0-1 0 0,1-1 1 0 0,0 1 0 0 0,-1-1-1 0 0,1-1 1 0 0,-1 0 0 0 0,0 0-1 0 0,1 0 1 0 0,-1-1 0 0 0,0 0-1 0 0,0 0 1 0 0,0-1-149 0 0,13-9 128 0 0,-1 0 0 0 0,-1-1 0 0 0,0-1 0 0 0,-1 0 0 0 0,-1-1 0 0 0,0-1 0 0 0,-2-1 0 0 0,0 0 0 0 0,0-1 0 0 0,-2 0 0 0 0,0-1 0 0 0,-2-1 0 0 0,0 1 0 0 0,-1-2 0 0 0,5-17-128 0 0,-12 30-22 0 0,-1-1 0 0 0,0 0-1 0 0,0 0 1 0 0,-1 1 0 0 0,-1-1-1 0 0,1 0 1 0 0,-2 0 0 0 0,1 1-1 0 0,-1-1 1 0 0,-1 1 0 0 0,1-1-1 0 0,-2 1 1 0 0,1 0 0 0 0,-2-1 22 0 0,1 1-126 0 0,-1 1 1 0 0,0 0 0 0 0,0 0-1 0 0,-1 0 1 0 0,0 1 0 0 0,-1 0-1 0 0,0 0 1 0 0,0 1 0 0 0,0-1-1 0 0,-1 1 1 0 0,0 1 0 0 0,0 0-1 0 0,0 0 1 0 0,0 0 0 0 0,-1 1-1 0 0,0 1 1 0 0,0-1 0 0 0,0 1-1 0 0,0 1 1 0 0,-1 0 0 0 0,-6-1 125 0 0,3 2-511 0 0,0 0 1 0 0,0 1 0 0 0,0 0-1 0 0,-1 1 1 0 0,1 1-1 0 0,0 0 1 0 0,0 0 0 0 0,0 2-1 0 0,1 0 1 0 0,-1 0 0 0 0,-4 3 510 0 0,-77 43-10170 0 0,68-34 2758 0 0</inkml:trace>
  <inkml:trace contextRef="#ctx0" brushRef="#br0" timeOffset="697.699">2404 1310 968 0 0,'0'0'2747'0'0,"0"0"-67"0"0,0 0-98 0 0,0 0-177 0 0,0 0-333 0 0,0 0-373 0 0,0 0-238 0 0,32-22-171 0 0,98-65-135 0 0,-46 34 1392 0 0,-81 51-2482 0 0,2-1 0 0 0,-1 1 0 0 0,0 0 0 0 0,0 0-1 0 0,1 0 1 0 0,-1 1 0 0 0,1-1 0 0 0,-1 1 0 0 0,1 0 0 0 0,0 0 0 0 0,-1 1 0 0 0,1-1 0 0 0,0 1 0 0 0,0 0-1 0 0,-1 1 1 0 0,1-1 0 0 0,0 1 0 0 0,-1 0 0 0 0,1 0 0 0 0,0 0 0 0 0,-1 1 0 0 0,1-1 0 0 0,-1 1 0 0 0,0 0 0 0 0,0 0-1 0 0,0 1 1 0 0,0 0 0 0 0,0-1 0 0 0,0 1 0 0 0,3 3-65 0 0,2 8 24 0 0,2-2-1 0 0,-1 1 1 0 0,1-2-1 0 0,1 1 1 0 0,0-1-1 0 0,1-1 1 0 0,0 0 0 0 0,0-1-1 0 0,1-1 1 0 0,0 0-1 0 0,1-1 1 0 0,0 0-1 0 0,0-1 1 0 0,0-1-1 0 0,1 0 1 0 0,0-1 0 0 0,0-1-1 0 0,0 0 1 0 0,0-1-1 0 0,0-1 1 0 0,11-1-24 0 0,56-29-1016 0 0,-58 14-3486 0 0,-3-2-6004 0 0,-18 13 2482 0 0</inkml:trace>
  <inkml:trace contextRef="#ctx0" brushRef="#br0" timeOffset="3532.648">470 537 0 0 0,'0'0'379'0'0,"0"0"848"0"0,0 0 360 0 0,0 0 42 0 0,0 0-118 0 0,0 0-137 0 0,0 0-170 0 0,0 0-150 0 0,0 0-98 0 0,-12-12-85 0 0,-36-35-32 0 0,10 34 1514 0 0,30 15-1968 0 0,1 0-309 0 0,0 1-1 0 0,1 0 1 0 0,-1 1 0 0 0,0-1 0 0 0,1 2 0 0 0,0-1 0 0 0,0 0 0 0 0,0 1 0 0 0,1 0 0 0 0,0 1-1 0 0,-1-1 1 0 0,2 1 0 0 0,-1 0 0 0 0,1 0 0 0 0,0 0 0 0 0,0 1 0 0 0,1 0 0 0 0,-1-1 0 0 0,2 1 0 0 0,-1 0-1 0 0,1 0 1 0 0,-1 4-76 0 0,-6 18 114 0 0,1 0-1 0 0,2 1 1 0 0,0 0-1 0 0,2 1 1 0 0,2-1-1 0 0,0 0 0 0 0,2 1 1 0 0,2-1-1 0 0,1 1 1 0 0,1-1-1 0 0,1 0 1 0 0,2 0-1 0 0,1-1 1 0 0,6 16-114 0 0,93 252 800 0 0,30 107 17 0 0,-127-362-595 0 0,-3 1-1 0 0,-1-1 0 0 0,-1 1 1 0 0,-3 0-1 0 0,-2 18-221 0 0,-2-44 62 0 0,-1 0 0 0 0,-1 0 0 0 0,-1 0 0 0 0,0-1 0 0 0,-1 1-1 0 0,0-1 1 0 0,-2-1 0 0 0,0 1 0 0 0,0-1 0 0 0,-2-1 0 0 0,0 0 0 0 0,0 0 0 0 0,-1-1-1 0 0,-1 0 1 0 0,0-1 0 0 0,-1 0 0 0 0,0-1 0 0 0,-1 0 0 0 0,0-1 0 0 0,-1-1 0 0 0,0 0-1 0 0,0-1 1 0 0,-1-1 0 0 0,0-1 0 0 0,0 0 0 0 0,-1 0 0 0 0,1-2 0 0 0,-14 2-62 0 0,21-5-98 0 0,-1 0 1 0 0,0 0-1 0 0,0-1 1 0 0,0 0-1 0 0,0-1 1 0 0,0 0-1 0 0,0-1 1 0 0,1 0-1 0 0,-1 0 0 0 0,1-1 1 0 0,-1 0-1 0 0,1-1 1 0 0,-5-2 97 0 0,-21-24-4436 0 0,11-13-5602 0 0,21 28 2696 0 0</inkml:trace>
  <inkml:trace contextRef="#ctx0" brushRef="#br0" timeOffset="20557.645">698 2326 0 0 0,'0'0'160'0'0,"-6"-1"137"0"0,-18-1 60 0 0,-3 34 1292 0 0,21-21-1218 0 0,0-1-1 0 0,1 1 0 0 0,0 0 1 0 0,1 0-1 0 0,1 0 1 0 0,0 1-1 0 0,0 0 0 0 0,1-1 1 0 0,0 1-1 0 0,1 0 1 0 0,1 4-431 0 0,13 125 2335 0 0,-12-137-2204 0 0,1 1 0 0 0,-1 0 0 0 0,1-1 0 0 0,0 0 0 0 0,0 1 0 0 0,1-1 0 0 0,-1 0 0 0 0,1 0 0 0 0,0 0 0 0 0,0-1 0 0 0,1 1 0 0 0,-1-1 0 0 0,1 0 0 0 0,-1 0 0 0 0,1 0 0 0 0,0 0 0 0 0,0 0 0 0 0,0-1 0 0 0,1 0 0 0 0,-1 0 0 0 0,1 0 0 0 0,-1 0 0 0 0,1-1 0 0 0,-1 0 0 0 0,1 0 0 0 0,0 0 0 0 0,0 0 1 0 0,1-1-133 0 0,16-1 355 0 0,0-2 0 0 0,0-1 0 0 0,0-1 0 0 0,0 0 0 0 0,0-2 0 0 0,-1 0 0 0 0,0-2 0 0 0,-1 0-1 0 0,0-1 1 0 0,0-1 0 0 0,-1-1 0 0 0,-1-1 0 0 0,0 0 0 0 0,-1-2 0 0 0,0 0 0 0 0,-1 0-1 0 0,13-18-353 0 0,-20 26 75 0 0,-1-1-1 0 0,0-1 1 0 0,0 0-1 0 0,-1 0 1 0 0,0 0-1 0 0,0 0 1 0 0,-1-1-1 0 0,0-1 1 0 0,-1 1-1 0 0,0-1 1 0 0,-1 1-1 0 0,0-1 1 0 0,-1 0-1 0 0,0-1 1 0 0,-1 1-1 0 0,0-1 1 0 0,-1 1-1 0 0,0-1 1 0 0,-1 1-1 0 0,0-6-74 0 0,-4 10-74 0 0,0 0 0 0 0,-1 0 0 0 0,0 0 0 0 0,0 1 0 0 0,0 0 0 0 0,-1 0 0 0 0,0 1 0 0 0,0-1 1 0 0,0 1-1 0 0,-1 0 0 0 0,1 1 0 0 0,-1 0 0 0 0,0 0 0 0 0,-1 0 0 0 0,1 1 0 0 0,-1 0 0 0 0,1 0 0 0 0,-1 1 0 0 0,0 0 0 0 0,0 1 0 0 0,0-1 0 0 0,-1 1 74 0 0,-16-4-694 0 0,-1 1 0 0 0,0 1 1 0 0,0 2-1 0 0,0 0 0 0 0,0 2 0 0 0,-1 0 0 0 0,1 2 1 0 0,1 1-1 0 0,-1 1 0 0 0,-3 2 694 0 0,3 0-1836 0 0,1 2 0 0 0,0 1 0 0 0,0 1 1 0 0,1 0-1 0 0,0 2 0 0 0,-2 3 1836 0 0,4-1-1127 0 0</inkml:trace>
  <inkml:trace contextRef="#ctx0" brushRef="#br0" timeOffset="21006.646">505 2632 0 0 0,'0'0'764'0'0,"0"0"571"0"0,0 0 211 0 0,0 0 138 0 0,0 0 79 0 0,0 0-62 0 0,0 0-148 0 0,0 0-192 0 0,0 0-231 0 0,0 0-212 0 0,0 0-149 0 0,0 0-92 0 0,0 0-65 0 0,24-26-39 0 0,74-76-22 0 0,-34 58 490 0 0,-51 42-840 0 0,-11 1-169 0 0,0 1 1 0 0,0-1 0 0 0,0 0-1 0 0,1 0 1 0 0,-1 1 0 0 0,0-1-1 0 0,0 1 1 0 0,1 0 0 0 0,-1-1 0 0 0,0 1-1 0 0,0 0 1 0 0,1 0 0 0 0,-1 1-1 0 0,0-1 1 0 0,1 0 0 0 0,-1 1 0 0 0,0 0-1 0 0,0-1 1 0 0,0 1 0 0 0,0 0-1 0 0,0 0 1 0 0,0 0 0 0 0,0 0-1 0 0,0 0 1 0 0,0 1 0 0 0,0-1 0 0 0,0 1-1 0 0,-1-1 1 0 0,1 1 0 0 0,0 0-1 0 0,-1-1 1 0 0,0 1 0 0 0,1 0 0 0 0,-1 0-1 0 0,0 0 1 0 0,0 0 0 0 0,0 0-1 0 0,0 0 1 0 0,0 0 0 0 0,0 2-33 0 0,11 36 601 0 0,-11-34-544 0 0,0 0 1 0 0,0 0-1 0 0,1 0 0 0 0,0 0 1 0 0,0 0-1 0 0,0 0 0 0 0,1-1 0 0 0,-1 1 1 0 0,1-1-1 0 0,1 0 0 0 0,-1 0 1 0 0,1 0-1 0 0,0 0 0 0 0,0-1 1 0 0,0 1-1 0 0,1-1 0 0 0,-1 0 0 0 0,1-1 1 0 0,0 1-1 0 0,0-1 0 0 0,0 0 1 0 0,1 0-1 0 0,1 1-57 0 0,2-2 85 0 0,0-1 0 0 0,0 0 0 0 0,0 0 0 0 0,0-1 0 0 0,0 0 0 0 0,0 0 0 0 0,0-1 0 0 0,0 0 0 0 0,0-1 0 0 0,0 0 0 0 0,-1 0 0 0 0,1-1 0 0 0,0 0 0 0 0,-1 0 0 0 0,0-1 0 0 0,0-1 1 0 0,0 1-1 0 0,-1-1 0 0 0,1 0 0 0 0,-1-1 0 0 0,2-2-85 0 0,9-13-2310 0 0,-14 16-1838 0 0,-2 1-3389 0 0,-2 1-1660 0 0</inkml:trace>
  <inkml:trace contextRef="#ctx0" brushRef="#br0" timeOffset="21372.751">1327 2558 3625 0 0,'0'0'2667'0'0,"0"0"-1109"0"0,0 0-387 0 0,0 0 25 0 0,0 0 52 0 0,0 0-73 0 0,0 0-107 0 0,0 0-117 0 0,0 0-207 0 0,0 0-201 0 0,0 0-191 0 0,0 0-144 0 0,0 0-66 0 0,-24 28-25 0 0,-74 84 4 0 0,96-111-114 0 0,1-1 0 0 0,0 1 1 0 0,-1 0-1 0 0,1-1 0 0 0,0 1 0 0 0,-1 0 0 0 0,1 0 0 0 0,0-1 0 0 0,0 1 0 0 0,0 0 0 0 0,0 0 1 0 0,0 0-1 0 0,0 1 0 0 0,0-1 0 0 0,0 0 0 0 0,0 0 0 0 0,0 0 0 0 0,1 1 0 0 0,-1-1 0 0 0,0 0 0 0 0,1 1 1 0 0,-1-1-1 0 0,1 1 0 0 0,0-1 0 0 0,-1 0 0 0 0,1 1 0 0 0,0-1 0 0 0,0 1 0 0 0,0-1 0 0 0,0 1 1 0 0,0-1-1 0 0,0 1 0 0 0,1-1 0 0 0,-1 1 0 0 0,0-1 0 0 0,1 1 0 0 0,-1-1 0 0 0,1 0 0 0 0,0 1-7 0 0,2 1 75 0 0,3 2 90 0 0,0 0-1 0 0,0 0 1 0 0,1-1-1 0 0,0 0 0 0 0,0 0 1 0 0,0-1-1 0 0,0 0 1 0 0,1 0-1 0 0,-1-1 0 0 0,1 0 1 0 0,0 0-1 0 0,-1-1 0 0 0,1 0 1 0 0,0 0-1 0 0,0-1 1 0 0,0 0-1 0 0,0 0 0 0 0,0-1 1 0 0,0 0-1 0 0,-1 0 1 0 0,1-1-1 0 0,0 0 0 0 0,-1 0 1 0 0,1-1-1 0 0,-1 0 1 0 0,0 0-1 0 0,0-1 0 0 0,0 0 1 0 0,0 0-1 0 0,-1-1 1 0 0,0 1-1 0 0,0-2 0 0 0,0 1 1 0 0,0 0-1 0 0,-1-1 1 0 0,0 0-1 0 0,0-1-164 0 0,-2 4 37 0 0,-1-1 1 0 0,0 1-1 0 0,0-1 1 0 0,0 0-1 0 0,-1 1 0 0 0,1-1 1 0 0,-1 0-1 0 0,0 0 0 0 0,0 0 1 0 0,0 0-1 0 0,0 0 1 0 0,-1 0-1 0 0,0 0 0 0 0,0-1 1 0 0,0 1-1 0 0,0 0 1 0 0,-1 0-1 0 0,1 0 0 0 0,-1 0 1 0 0,0 0-1 0 0,0 0 0 0 0,-1 0 1 0 0,1 1-1 0 0,-1-1 1 0 0,0 0-1 0 0,0 1 0 0 0,0-1 1 0 0,0 1-1 0 0,-1-1 0 0 0,1 1 1 0 0,-2-1-38 0 0,-84-23-3735 0 0,56 27-566 0 0,3 2-3566 0 0,14 1-710 0 0</inkml:trace>
  <inkml:trace contextRef="#ctx0" brushRef="#br0" timeOffset="22704.76">873 128 0 0 0,'0'0'569'0'0,"0"0"501"0"0,0 0 165 0 0,0 0-55 0 0,0 0-77 0 0,0 0-123 0 0,0 0-158 0 0,-16 4-81 0 0,-49 13-31 0 0,62-16-624 0 0,1 1-1 0 0,-1-1 1 0 0,0 0 0 0 0,1 1 0 0 0,-1-1-1 0 0,1 1 1 0 0,0 0 0 0 0,-1 0 0 0 0,1 0-1 0 0,0 0 1 0 0,0 0 0 0 0,0 0 0 0 0,1 1 0 0 0,-1-1-1 0 0,0 0 1 0 0,1 1 0 0 0,0 0 0 0 0,-1-1-1 0 0,1 1 1 0 0,0 0 0 0 0,0 2-86 0 0,-4 8 407 0 0,-2 4 68 0 0,1 1-1 0 0,1 0 0 0 0,0 0 1 0 0,1 0-1 0 0,1 0 0 0 0,1 1 1 0 0,1 0-1 0 0,0-1 1 0 0,2 1-1 0 0,2 16-474 0 0,-3-28 123 0 0,2 0 0 0 0,-1 0 0 0 0,1 0 0 0 0,0 0 0 0 0,1 0 0 0 0,-1 0 0 0 0,2-1 1 0 0,-1 1-1 0 0,0-1 0 0 0,1 0 0 0 0,1 0 0 0 0,-1 0 0 0 0,1 0 0 0 0,-1-1 0 0 0,2 0 0 0 0,-1 0 0 0 0,1 0 0 0 0,-1-1 0 0 0,1 1 0 0 0,0-1 0 0 0,1-1 0 0 0,-1 1 1 0 0,1-1-1 0 0,-1 0 0 0 0,1-1 0 0 0,0 0 0 0 0,0 0 0 0 0,0 0 0 0 0,0-1 0 0 0,1 0 0 0 0,-1 0 0 0 0,0-1 0 0 0,0 0 0 0 0,1 0 0 0 0,-1-1 0 0 0,0 0 1 0 0,0 0-1 0 0,0 0 0 0 0,1-1 0 0 0,-2 0 0 0 0,1-1 0 0 0,0 0 0 0 0,0 0 0 0 0,-1 0 0 0 0,0-1 0 0 0,3-1-123 0 0,12-9 205 0 0,-1-1 1 0 0,0-1-1 0 0,-1 0 0 0 0,-1-2 1 0 0,0 0-1 0 0,-2-1 0 0 0,0 0 0 0 0,-1-2 1 0 0,-1 0-1 0 0,-1 0 0 0 0,0-1 1 0 0,-2-1-1 0 0,-1 0 0 0 0,1-5-205 0 0,-8 20-4 0 0,0 0-1 0 0,-1 0 1 0 0,0 0-1 0 0,0-1 1 0 0,-1 1-1 0 0,0-1 1 0 0,0 1-1 0 0,-1-1 1 0 0,0 1-1 0 0,-1-1 1 0 0,0 1 0 0 0,0-1-1 0 0,0 1 1 0 0,-1 0-1 0 0,-1 0 1 0 0,1-1-1 0 0,-2 1 1 0 0,1 1-1 0 0,-1-1 1 0 0,0 0-1 0 0,0 1 1 0 0,-1 0-1 0 0,-3-4 5 0 0,0 5-235 0 0,0 0 0 0 0,0 0-1 0 0,0 1 1 0 0,-1 0 0 0 0,0 1-1 0 0,0 0 1 0 0,0 0-1 0 0,0 1 1 0 0,0 0 0 0 0,-1 0-1 0 0,0 1 1 0 0,1 1 0 0 0,-1-1-1 0 0,-6 1 236 0 0,-85 20-5042 0 0,27 20-3811 0 0,52-24 2249 0 0</inkml:trace>
  <inkml:trace contextRef="#ctx0" brushRef="#br0" timeOffset="23121.583">716 338 0 0 0,'0'0'629'0'0,"0"0"869"0"0,0 0 269 0 0,0 0-16 0 0,0 0-104 0 0,0 0-134 0 0,0 0-142 0 0,0 0-50 0 0,0 0-57 0 0,0 0-86 0 0,2-3-74 0 0,121-97 4296 0 0,-24 45-3737 0 0,-96 56-1634 0 0,-1-1 0 0 0,1 1 0 0 0,0 0 0 0 0,-1-1 0 0 0,1 1 0 0 0,-1 1 0 0 0,1-1 0 0 0,-1 0-1 0 0,1 1 1 0 0,-1-1 0 0 0,0 1 0 0 0,0 0 0 0 0,0-1 0 0 0,0 1 0 0 0,0 0 0 0 0,0 1 0 0 0,0-1 0 0 0,-1 0 0 0 0,1 0 0 0 0,-1 1 0 0 0,1-1 0 0 0,-1 1-1 0 0,0-1 1 0 0,0 1 0 0 0,0-1 0 0 0,-1 1 0 0 0,1 1-29 0 0,11 18 258 0 0,-7-14-183 0 0,0 0-1 0 0,0-1 1 0 0,1 0-1 0 0,0 0 1 0 0,0 0-1 0 0,1-1 1 0 0,0 1 0 0 0,0-2-1 0 0,1 1 1 0 0,-1-1-1 0 0,1 0 1 0 0,0-1-1 0 0,5 2-74 0 0,-6-3 42 0 0,0 0-1 0 0,1 0 0 0 0,0-1 0 0 0,0-1 0 0 0,-1 1 0 0 0,1-1 0 0 0,0 0 0 0 0,0-1 0 0 0,0 0 0 0 0,0 0 0 0 0,0-1 1 0 0,0 0-1 0 0,0-1 0 0 0,0 1 0 0 0,-1-1 0 0 0,2-1-41 0 0,42-25-3655 0 0,-38 19 25 0 0,-3 4-2936 0 0,-5 1-4355 0 0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1:55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604 60 0 0 0,'0'0'818'0'0,"0"0"343"0"0,0 0 22 0 0,0 0-83 0 0,0 0-70 0 0,0 0-77 0 0,1-9-55 0 0,0-28 9 0 0,-8 24 3954 0 0,-21 32-3969 0 0,-146 176 626 0 0,144-166-1343 0 0,-1-1 0 0 0,0-1 0 0 0,-2-2 0 0 0,-1-2 0 0 0,-1 0 0 0 0,-1-3 0 0 0,-1-1 0 0 0,-4 0-175 0 0,39-18 92 0 0,-1 0 1 0 0,0 1 0 0 0,0-1-1 0 0,0 0 1 0 0,0-1-1 0 0,0 1 1 0 0,0 0-1 0 0,0-1 1 0 0,0 0-1 0 0,0 0 1 0 0,0 0-1 0 0,0 0 1 0 0,0 0-1 0 0,0 0 1 0 0,0-1-1 0 0,0 1 1 0 0,0-1 0 0 0,0 0-1 0 0,1 0 1 0 0,-1 0-1 0 0,0-1 1 0 0,0 1-1 0 0,1-1 1 0 0,-1 1-1 0 0,1-1 1 0 0,-1 0-1 0 0,1 0 1 0 0,0 0-1 0 0,-1 0 1 0 0,1 0 0 0 0,-1-2-93 0 0,3-11 38 0 0,0 1 1 0 0,1-1-1 0 0,1 0 1 0 0,0 0-1 0 0,1 1 1 0 0,1-1-1 0 0,0 1 1 0 0,1 0-1 0 0,0 0 1 0 0,1 0-1 0 0,1 1 1 0 0,0 0-1 0 0,1 0 1 0 0,0 0-1 0 0,4-3-38 0 0,1-6 64 0 0,42-70 208 0 0,-31 106-157 0 0,29 42 620 0 0,127 172 1585 0 0,-160-210-2139 0 0,2-2 1 0 0,0 0-1 0 0,1-2 1 0 0,0-1-1 0 0,1 0 0 0 0,16 5-181 0 0,-36-17-1243 0 0,16 8 3323 0 0,-15-7-6816 0 0,-3 0-6241 0 0,-2 1 1092 0 0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2:18.5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104 336 3961 0 0,'0'0'1087'0'0,"0"0"-294"0"0,0 0-49 0 0,0 0 138 0 0,0 0 214 0 0,0 0 136 0 0,0 0-23 0 0,0 0-130 0 0,0 0-182 0 0,0 0-174 0 0,0 0-126 0 0,18-4-82 0 0,124-21 927 0 0,-43 19 28 0 0,295-4-514 0 0,-252-1-3174 0 0,-119 5-3 0 0,-22 5-1999 0 0,-5 1-3588 0 0,0 0 5592 0 0</inkml:trace>
  <inkml:trace contextRef="#ctx0" brushRef="#br0" timeOffset="249.082">1 604 5737 0 0,'0'0'2223'0'0,"0"0"-953"0"0,0 0-545 0 0,0 0 5 0 0,0 0 257 0 0,0 0 252 0 0,0 0 114 0 0,0 0-46 0 0,0 0-157 0 0,31 4-261 0 0,105 10-200 0 0,3-23 542 0 0,-94 1-817 0 0,532-77 929 0 0,-513 77-5292 0 0,-59 6 1678 0 0,0 1-5236 0 0,-4 1-53 0 0</inkml:trace>
  <inkml:trace contextRef="#ctx0" brushRef="#br0" timeOffset="665.239">558 0 9570 0 0,'0'0'1506'0'0,"0"0"-111"0"0,0 0-111 0 0,0 0-53 0 0,0 0-11 0 0,0 0-22 0 0,0 0-166 0 0,0 0-239 0 0,0 0-282 0 0,0 0-307 0 0,0 0-206 0 0,0 0-58 0 0,0 0 32 0 0,-6 0 86 0 0,1 0-36 0 0,5 1-17 0 0,0-1 1 0 0,1 1-1 0 0,-1-1 0 0 0,0 0 1 0 0,0 1-1 0 0,0-1 0 0 0,0 1 0 0 0,0-1 1 0 0,1 0-1 0 0,-1 1 0 0 0,0-1 1 0 0,0 1-1 0 0,0-1 0 0 0,0 1 1 0 0,0-1-1 0 0,0 1 0 0 0,-1-1 1 0 0,1 0-1 0 0,0 1 0 0 0,0-1 0 0 0,0 1 1 0 0,0-1-1 0 0,0 1 0 0 0,-1-1 1 0 0,1 0-1 0 0,0 1 0 0 0,0-1 1 0 0,0 0-1 0 0,-1 1 0 0 0,1-1 0 0 0,0 0 1 0 0,-1 1-1 0 0,1-1 0 0 0,0 0 1 0 0,-1 1-1 0 0,1-1 0 0 0,0 0 1 0 0,-1 0-1 0 0,1 0 0 0 0,-1 1 0 0 0,1-1 1 0 0,-1 0-1 0 0,1 0 0 0 0,0 0 1 0 0,-1 0-1 0 0,1 0 0 0 0,-1 0 1 0 0,1 0-1 0 0,-1 0 0 0 0,1 0 1 0 0,0 0-1 0 0,-1 0 0 0 0,1 0 0 0 0,-1 0 1 0 0,1 0-1 0 0,-1 0-5 0 0,48 35 425 0 0,0-2 0 0 0,2-1 1 0 0,40 17-426 0 0,101 66 354 0 0,-181-109-345 0 0,0 0 1 0 0,0 1-1 0 0,-1 0 1 0 0,0 1-1 0 0,0-1 1 0 0,-1 1-1 0 0,0 1 1 0 0,0-1 0 0 0,-1 1-1 0 0,0 1 1 0 0,0-1-1 0 0,-1 1 1 0 0,0 0-1 0 0,-1 0 1 0 0,-1 0-1 0 0,1 1 1 0 0,-1-1-1 0 0,-1 1 1 0 0,1 4-10 0 0,-3-9 26 0 0,-1 1 0 0 0,1-1 0 0 0,-1 0 0 0 0,0 0 0 0 0,0 0 0 0 0,-1 0 0 0 0,0 0 0 0 0,0 0 0 0 0,0-1 0 0 0,-1 1 0 0 0,1-1 0 0 0,-2 1 0 0 0,1-1 0 0 0,0 0 0 0 0,-1 0 0 0 0,0 0 0 0 0,0-1 0 0 0,0 0 0 0 0,-1 1 0 0 0,0-1 0 0 0,0-1 0 0 0,-2 2-26 0 0,-63 44 166 0 0,-3-4-1 0 0,-1-3 0 0 0,-42 14-165 0 0,-18 12-200 0 0,2 3-2014 0 0,116-48-566 0 0,13-10-3535 0 0,3-5-4406 0 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2:21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969 55 5633 0 0,'0'0'946'0'0,"0"0"-190"0"0,0 0-20 0 0,0 0 202 0 0,0 0 283 0 0,0 0 157 0 0,0 0-45 0 0,0 0-174 0 0,0 0-256 0 0,0 0-232 0 0,0 0-164 0 0,-11 30-126 0 0,-33 96-65 0 0,-25 9 494 0 0,37-91-655 0 0,-1-2 1 0 0,-3 0-1 0 0,-1-3 0 0 0,-1-1 1 0 0,-3-2-1 0 0,-1-1 0 0 0,-1-3 1 0 0,-2-1-1 0 0,-1-2 0 0 0,-1-2 1 0 0,-1-3-1 0 0,-25 8-155 0 0,56-24 115 0 0,-1 0 0 0 0,0-2 0 0 0,-1 0 0 0 0,1-1 0 0 0,-1-1 0 0 0,0 0 0 0 0,0-2 0 0 0,0 0 0 0 0,-1-1 0 0 0,1-1-1 0 0,-5-2-114 0 0,22 2 19 0 0,-1-1-1 0 0,0 0 0 0 0,0 0 0 0 0,0 0 0 0 0,1 0 1 0 0,-1 0-1 0 0,1-1 0 0 0,-1 1 0 0 0,1-1 0 0 0,-1 0 1 0 0,1 1-1 0 0,0-1 0 0 0,0 0 0 0 0,0-1 0 0 0,0 1 0 0 0,0 0 1 0 0,0 0-1 0 0,1-1 0 0 0,-1 1 0 0 0,1-1 0 0 0,-1 0 1 0 0,1 1-1 0 0,0-1 0 0 0,0 0 0 0 0,0 0 0 0 0,1 1 1 0 0,-1-1-1 0 0,1 0 0 0 0,0 0 0 0 0,-1-1-18 0 0,9-89-96 0 0,4 63 125 0 0,1 1 1 0 0,1 1 0 0 0,2 0-1 0 0,0 1 1 0 0,2 1-1 0 0,8-7-29 0 0,-11 12 51 0 0,1 1 0 0 0,0 1-1 0 0,2 0 1 0 0,0 1 0 0 0,1 1-1 0 0,1 1 1 0 0,1 1 0 0 0,0 1-1 0 0,1 0-50 0 0,-14 10 42 0 0,-1 0-1 0 0,1 0 0 0 0,0 1 0 0 0,0 0 0 0 0,0 1 1 0 0,0 0-1 0 0,1 0 0 0 0,-1 1 0 0 0,1 0 0 0 0,-1 0 1 0 0,1 1-1 0 0,-1 0 0 0 0,1 0 0 0 0,-1 1 0 0 0,0 0 1 0 0,1 1-1 0 0,-1 0 0 0 0,0 0 0 0 0,2 1-41 0 0,18 14 175 0 0,-1 2 0 0 0,0 0 0 0 0,-2 2 0 0 0,0 1 0 0 0,16 19-175 0 0,92 74 887 0 0,-86-87-710 0 0,1-2 1 0 0,0-3-1 0 0,2-1 0 0 0,23 5-177 0 0,-54-21-123 0 0,14 6 54 0 0,-17-2-3717 0 0,-15-9 3303 0 0,0-1-5840 0 0,0 0 1303 0 0,-1 0-4329 0 0</inkml:trace>
  <inkml:trace contextRef="#ctx0" brushRef="#br0" timeOffset="1634.069">1806 147 3737 0 0,'0'0'1782'0'0,"0"0"-301"0"0,0 0-201 0 0,0 0-31 0 0,0 0 26 0 0,0 0 0 0 0,0 0-76 0 0,0 0-158 0 0,0 0-175 0 0,0 0-200 0 0,0 0-180 0 0,0 0-118 0 0,-27 25-65 0 0,-88 79-31 0 0,22-15 503 0 0,-25 25 362 0 0,115-112-1116 0 0,0 1 1 0 0,0-1-1 0 0,0 1 0 0 0,1 0 0 0 0,-1 0 0 0 0,1 0 1 0 0,0 1-1 0 0,-1-1 0 0 0,1 1 0 0 0,1-1 1 0 0,-1 1-1 0 0,0-1 0 0 0,1 1 0 0 0,0 0 1 0 0,0 0-1 0 0,0 0 0 0 0,0 0 0 0 0,1 0 0 0 0,0 0 1 0 0,0 0-1 0 0,0-1 0 0 0,0 1 0 0 0,0 0 1 0 0,1 4-22 0 0,2-5 6 0 0,0 0 1 0 0,0 0 0 0 0,0 0 0 0 0,0 0 0 0 0,0 0 0 0 0,0-1 0 0 0,1 1 0 0 0,-1-1 0 0 0,1 0 0 0 0,0 0 0 0 0,0 0 0 0 0,0-1 0 0 0,0 1-1 0 0,0-1 1 0 0,0 0 0 0 0,2 0-7 0 0,14 6 96 0 0,17 7-38 0 0,-1-2-1 0 0,2-2 0 0 0,-1-1 1 0 0,1-2-1 0 0,0-1 0 0 0,11-2-57 0 0,119 1 474 0 0,-166-5-430 0 0,0 0 1 0 0,-1 0-1 0 0,1 0 1 0 0,-1 0-1 0 0,1 0 0 0 0,0 0 1 0 0,-1 0-1 0 0,1 0 1 0 0,-1-1-1 0 0,1 1 1 0 0,-1 0-1 0 0,1-1 1 0 0,-1 0-1 0 0,1 1 1 0 0,-1-1-1 0 0,1 0 0 0 0,-1 0 1 0 0,0 0-1 0 0,0 0 1 0 0,1 0-1 0 0,-1 0 1 0 0,0 0-1 0 0,0 0 1 0 0,0 0-1 0 0,0 0 0 0 0,0-1 1 0 0,0 1-1 0 0,0 0 1 0 0,-1-1-1 0 0,1 1 1 0 0,0-1-1 0 0,-1 1 1 0 0,1-1-1 0 0,-1 1 1 0 0,1-1-1 0 0,-1 1 0 0 0,0-1 1 0 0,0 0-1 0 0,0 1 1 0 0,0-1-1 0 0,0 1 1 0 0,0-1-1 0 0,0 0 1 0 0,-1-1-45 0 0,-33-67 1158 0 0,-8 31-950 0 0,-1 2 0 0 0,-1 1 0 0 0,-2 2 0 0 0,-3 2-208 0 0,-86-66-452 0 0,129 94 166 0 0,-8-8-161 0 0,10 3-2712 0 0,29 2-7571 0 0,-17 6 1132 0 0</inkml:trace>
  <inkml:trace contextRef="#ctx0" brushRef="#br0" timeOffset="2061.416">2375 176 11755 0 0,'0'0'1540'0'0,"0"0"-451"0"0,0 0-302 0 0,0 0-52 0 0,0 0-11 0 0,0 0-41 0 0,0 0-104 0 0,0 0-131 0 0,0 0-111 0 0,0 0-121 0 0,0 0-89 0 0,0 0-51 0 0,-27 34-28 0 0,-82 106-23 0 0,106-138-23 0 0,0 1-1 0 0,1-1 0 0 0,-1 1 0 0 0,1 0 0 0 0,0 0 0 0 0,0 0 0 0 0,0 0 0 0 0,0 0 0 0 0,1 0 0 0 0,-1 1 0 0 0,1-1 0 0 0,0 0 0 0 0,0 1 0 0 0,0-1 1 0 0,0 1-1 0 0,1 0 0 0 0,-1-1 0 0 0,1 1 0 0 0,0-1 0 0 0,0 1 0 0 0,0 0 0 0 0,1 0-1 0 0,1 9 8 0 0,-1-3 60 0 0,1 0 0 0 0,0 0 0 0 0,1 1 0 0 0,0-2 0 0 0,0 1 0 0 0,1 0 0 0 0,1-1 0 0 0,-1 1 0 0 0,2-1 0 0 0,-1 0 0 0 0,1-1 0 0 0,0 0 0 0 0,1 0 0 0 0,0 0-1 0 0,0 0 1 0 0,1-1 0 0 0,0-1 0 0 0,0 1 0 0 0,1-1 0 0 0,0-1 0 0 0,0 1 0 0 0,0-2 0 0 0,0 1 0 0 0,1-1 0 0 0,0 0 0 0 0,0-1 0 0 0,0-1 0 0 0,0 1 0 0 0,0-1-1 0 0,0-1 1 0 0,1 0 0 0 0,-1-1 0 0 0,9 0-68 0 0,91-15 1606 0 0,-84 3-1367 0 0,0-2-1 0 0,-1-2 1 0 0,0 0 0 0 0,-1-1 0 0 0,-1-2-1 0 0,0 0 1 0 0,-2-1 0 0 0,0-1-1 0 0,-2-1 1 0 0,0-1 0 0 0,-2-1 0 0 0,0-1-1 0 0,-2 0 1 0 0,3-7-239 0 0,-13 25-20 0 0,0-1-1 0 0,-1 0 1 0 0,0 0-1 0 0,0 0 1 0 0,-1 0 0 0 0,0 0-1 0 0,0-1 1 0 0,-1 1-1 0 0,-1-1 1 0 0,1 0 0 0 0,-1 0-1 0 0,0 1 1 0 0,-1-1-1 0 0,0 0 1 0 0,-1 0 0 0 0,0 0-1 0 0,0 0 1 0 0,-1 1-1 0 0,0-1 1 0 0,0 1 0 0 0,-1-1-1 0 0,0 1 1 0 0,-1 0-1 0 0,0 0 1 0 0,0 0 0 0 0,0 0-1 0 0,-1 1 1 0 0,0 0-1 0 0,-1 0 1 0 0,0 0 0 0 0,0 1-1 0 0,0 0 1 0 0,-1 0 0 0 0,-2-2 19 0 0,-1 1-279 0 0,0 1-1 0 0,-1 0 1 0 0,0 1-1 0 0,1 0 0 0 0,-2 1 1 0 0,1 0-1 0 0,0 0 0 0 0,-1 1 1 0 0,0 1-1 0 0,1 0 1 0 0,-1 1-1 0 0,0 0 0 0 0,0 1 1 0 0,-5 0 280 0 0,-101 28-7413 0 0,81-11 1427 0 0,9-5-2384 0 0</inkml:trace>
  <inkml:trace contextRef="#ctx0" brushRef="#br0" timeOffset="2362.044">2204 419 8082 0 0,'0'0'2156'0'0,"0"0"-181"0"0,0 0-96 0 0,0 0-156 0 0,0 0-169 0 0,0 0-163 0 0,36-22-165 0 0,112-72-168 0 0,-62 48 491 0 0,-76 41-1329 0 0,-4 1-117 0 0,0 1 1 0 0,1 0 0 0 0,-1 0 0 0 0,0 1-1 0 0,1-1 1 0 0,-1 2 0 0 0,1-1 0 0 0,0 1-1 0 0,0 0 1 0 0,-1 0 0 0 0,1 0 0 0 0,0 1-1 0 0,0 1 1 0 0,3-1-104 0 0,26 40 251 0 0,-31-33-232 0 0,-1-1 6 0 0,-1 0-1 0 0,1-1 0 0 0,0 1 0 0 0,1-1 0 0 0,-1 0 1 0 0,1 0-1 0 0,0-1 0 0 0,0 1 0 0 0,0-1 0 0 0,1 0 0 0 0,0-1 1 0 0,-1 1-1 0 0,1-1 0 0 0,0 0 0 0 0,1-1 0 0 0,-1 1 0 0 0,0-1 1 0 0,4 0-25 0 0,148 1-218 0 0,-119-4-4554 0 0,0 0-5232 0 0,-29 1 27 0 0</inkml:trace>
  <inkml:trace contextRef="#ctx0" brushRef="#br0" timeOffset="2828.036">3367 342 4033 0 0,'0'0'3085'0'0,"0"0"-1149"0"0,0 0-449 0 0,0 0-29 0 0,0 0 9 0 0,0 0-50 0 0,0 0-99 0 0,0 0-147 0 0,0 0-148 0 0,0 0-139 0 0,0 0-92 0 0,0 0-72 0 0,0 0-40 0 0,25-2-34 0 0,159-15 990 0 0,232-52-250 0 0,-363 59-2337 0 0,-46 9-4396 0 0,-3 0-5254 0 0,-8 1 2361 0 0</inkml:trace>
  <inkml:trace contextRef="#ctx0" brushRef="#br0" timeOffset="3078.049">3419 563 12123 0 0,'0'0'2241'0'0,"0"0"-1128"0"0,0 0-288 0 0,0 0 221 0 0,0 0 166 0 0,0 0-40 0 0,0 0-140 0 0,0 0-183 0 0,31 0-187 0 0,99 2-156 0 0,141-26 391 0 0,-141 13-2130 0 0,-46 4-7266 0 0,-64 6-2638 0 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2:25.3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395 137 4129 0 0,'0'0'1896'0'0,"0"0"-149"0"0,0 0-138 0 0,0 0-121 0 0,0 0-74 0 0,0 0-38 0 0,0 0-137 0 0,0 0-227 0 0,0 0-236 0 0,0 0-244 0 0,0 0-145 0 0,0 0-12 0 0,0 0 44 0 0,-1 7 49 0 0,0 353 1111 0 0,11-289-5477 0 0,-6-53-1113 0 0,0 0-3851 0 0,-4-13 6187 0 0</inkml:trace>
  <inkml:trace contextRef="#ctx0" brushRef="#br0" timeOffset="250.654">1 792 8426 0 0,'0'0'708'0'0,"0"0"-76"0"0,0 0 174 0 0,0 0 275 0 0,0 0 73 0 0,0 0-138 0 0,0 0-204 0 0,35-5-185 0 0,113-19-131 0 0,70-17 722 0 0,-23 12-1108 0 0,-110 25-4821 0 0,-77 8-2888 0 0,-7 0 2823 0 0</inkml:trace>
  <inkml:trace contextRef="#ctx0" brushRef="#br0" timeOffset="600.671">34 976 4369 0 0,'0'0'995'0'0,"0"0"85"0"0,0 0 208 0 0,0 0 145 0 0,0 0-21 0 0,0 0-146 0 0,32-8-216 0 0,104-24-173 0 0,16 16 1427 0 0,-112 17-1885 0 0,-34-1-377 0 0,-5 0-14 0 0,-1-1 1 0 0,1 1-1 0 0,0 0 0 0 0,0 0 1 0 0,0-1-1 0 0,0 1 1 0 0,0 0-1 0 0,0 0 0 0 0,0 0 1 0 0,0 0-1 0 0,-1 0 0 0 0,1 0 1 0 0,0 0-1 0 0,0 0 0 0 0,0 1 1 0 0,0-1-1 0 0,0 0 1 0 0,0 1-1 0 0,0-1 0 0 0,-1 0 1 0 0,1 1-1 0 0,0-1 0 0 0,0 1 1 0 0,0-1-1 0 0,-1 1 1 0 0,1-1-1 0 0,0 1 0 0 0,-1 0 1 0 0,1-1-1 0 0,0 1 0 0 0,-1 0 1 0 0,1 0-1 0 0,-1-1 0 0 0,1 1 1 0 0,-1 0-1 0 0,0 0 1 0 0,1 0-1 0 0,-1 0 0 0 0,0 0 1 0 0,1-1-1 0 0,-1 1 0 0 0,0 0 1 0 0,0 0-1 0 0,0 0 1 0 0,0 0-1 0 0,0 0 0 0 0,0 0 1 0 0,0 0-1 0 0,0 0 0 0 0,0 0 1 0 0,-1 0-1 0 0,1-1 0 0 0,0 2-27 0 0,-3 3 105 0 0,0 1 0 0 0,-1 0 1 0 0,1 0-1 0 0,-1-1 1 0 0,-1 0-1 0 0,1 0 0 0 0,-1 0 1 0 0,1-1-1 0 0,-1 1 1 0 0,-1-1-1 0 0,1 0 1 0 0,-1 0-1 0 0,-1 0-106 0 0,-4 4 68 0 0,-22 16 71 0 0,22-17-64 0 0,-1 0 0 0 0,1 1 0 0 0,1 0 0 0 0,-1 1 0 0 0,1 0 0 0 0,1 1 0 0 0,0 0 0 0 0,0 0 0 0 0,1 1 0 0 0,0 0 0 0 0,1 0 0 0 0,0 1 0 0 0,1 0 0 0 0,0 1-75 0 0,5-10 25 0 0,1 0 0 0 0,-1 0 0 0 0,1 0 0 0 0,-1 0 1 0 0,1 1-1 0 0,0-1 0 0 0,0 0 0 0 0,0 0 0 0 0,1 0 0 0 0,-1 0 0 0 0,1 0 0 0 0,0 0 0 0 0,0 0 0 0 0,0 0 1 0 0,0 0-1 0 0,0 0 0 0 0,0 0 0 0 0,1 0 0 0 0,0-1 0 0 0,-1 1 0 0 0,1-1 0 0 0,0 1 0 0 0,0-1 0 0 0,1 0 0 0 0,-1 1 1 0 0,0-1-1 0 0,1 0 0 0 0,-1-1 0 0 0,1 1 0 0 0,0 0 0 0 0,-1-1 0 0 0,1 1 0 0 0,0-1 0 0 0,0 0 0 0 0,0 0 1 0 0,0 0-26 0 0,7 2-97 0 0,0 0 1 0 0,0-1-1 0 0,0 0 1 0 0,0-1-1 0 0,0 0 1 0 0,0-1-1 0 0,0 0 1 0 0,1 0-1 0 0,-1-1 1 0 0,9-2 96 0 0,29-15-4479 0 0,-29 9-1801 0 0,-7 5-3579 0 0</inkml:trace>
  <inkml:trace contextRef="#ctx0" brushRef="#br0" timeOffset="1506.006">785 1105 2361 0 0,'0'0'2533'0'0,"0"0"-1027"0"0,0 0-320 0 0,0 0 125 0 0,0 0 128 0 0,0 0 26 0 0,0 0-89 0 0,0 0-146 0 0,0 0-158 0 0,0 0-126 0 0,0 0-105 0 0,0 0-62 0 0,0 0-45 0 0,29-8-49 0 0,92-27-22 0 0,-40-10 597 0 0,-50 22-969 0 0,-1-1-1 0 0,-1-1 0 0 0,-1-1 1 0 0,-2-2-1 0 0,0-1 1 0 0,-2-1-1 0 0,-1-1 0 0 0,0-4-290 0 0,-19 28-2 0 0,0 0 0 0 0,0-1 0 0 0,-1 1 0 0 0,0-1 0 0 0,-1 0 0 0 0,0 0 0 0 0,0 0 0 0 0,-1 0-1 0 0,1-1 1 0 0,-2 1 0 0 0,1 0 0 0 0,-2-7 2 0 0,1 13-39 0 0,0 1-1 0 0,0 0 1 0 0,0-1-1 0 0,0 1 1 0 0,-1 0-1 0 0,1-1 1 0 0,-1 1-1 0 0,1 0 1 0 0,-1 0-1 0 0,1-1 1 0 0,-1 1-1 0 0,0 0 1 0 0,1 0-1 0 0,-1 0 1 0 0,0 0-1 0 0,0 0 1 0 0,0 0-1 0 0,0 0 1 0 0,0 0-1 0 0,0 0 1 0 0,0 0-1 0 0,0 1 1 0 0,0-1-1 0 0,-1 0 1 0 0,1 1-1 0 0,0-1 1 0 0,0 1-1 0 0,-1-1 1 0 0,1 1-1 0 0,0-1 1 0 0,-1 1-1 0 0,1 0 1 0 0,0 0-1 0 0,-1 0 1 0 0,1 0-1 0 0,0 0 1 0 0,-1 0-1 0 0,1 0 1 0 0,0 0-1 0 0,-1 1 1 0 0,0-1 39 0 0,-53 23-1924 0 0,45-14 1759 0 0,0 0 1 0 0,0 0-1 0 0,1 1 0 0 0,1 1 1 0 0,-1-1-1 0 0,2 1 1 0 0,0 1-1 0 0,0-1 1 0 0,1 1-1 0 0,0 0 1 0 0,1 1-1 0 0,0 0 1 0 0,1-1-1 0 0,1 1 0 0 0,0 1 1 0 0,1-1-1 0 0,0 0 1 0 0,1 1-1 0 0,0-1 1 0 0,1 1-1 0 0,2 9 165 0 0,-1-18 30 0 0,0 0-1 0 0,1-1 0 0 0,-1 1 1 0 0,1-1-1 0 0,1 1 0 0 0,-1-1 1 0 0,0 0-1 0 0,1 1 0 0 0,0-1 0 0 0,0-1 1 0 0,0 1-1 0 0,0 0 0 0 0,1-1 1 0 0,0 0-1 0 0,-1 1 0 0 0,1-2 1 0 0,0 1-1 0 0,1 0 0 0 0,-1-1 1 0 0,0 0-1 0 0,1 0 0 0 0,-1 0 1 0 0,1 0-1 0 0,0-1 0 0 0,2 1-29 0 0,126 11 1847 0 0,-129-13-1776 0 0,23-4 214 0 0,-1-1-1 0 0,1-1 0 0 0,-1-1 0 0 0,0-1 0 0 0,-1-1 1 0 0,0-2-1 0 0,0 0 0 0 0,-1-2 0 0 0,-1 0 0 0 0,0-2 0 0 0,20-17-284 0 0,-21 19 46 0 0,-1-1-1 0 0,-1-1 0 0 0,0-1 1 0 0,-1-1-1 0 0,0 0 1 0 0,-2-1-1 0 0,0-2 0 0 0,-1 1 1 0 0,-1-2-1 0 0,-1 0 0 0 0,-1-1 1 0 0,3-7-46 0 0,-15 27-25 0 0,0 1 1 0 0,1-1 0 0 0,-1 0 0 0 0,0 0 0 0 0,0 0 0 0 0,0 0 0 0 0,-1 1 0 0 0,1-1-1 0 0,0 0 1 0 0,-1-1 0 0 0,0 1 0 0 0,1 0 0 0 0,-1 0 0 0 0,0 0 0 0 0,0 0 0 0 0,0 0-1 0 0,0 0 1 0 0,0 0 0 0 0,0 0 0 0 0,-1 0 0 0 0,1 0 0 0 0,-1 0 0 0 0,0 0 0 0 0,1 0-1 0 0,-1 0 1 0 0,0 0 0 0 0,0 0 0 0 0,0 0 0 0 0,0 0 0 0 0,-1 1 0 0 0,1-1 0 0 0,0 1-1 0 0,-1-1 1 0 0,1 1 0 0 0,-1-1 0 0 0,0 1 0 0 0,1 0 0 0 0,-1-1 0 0 0,0 1 0 0 0,0 0-1 0 0,1 0 1 0 0,-1 1 0 0 0,0-1 0 0 0,-2 0 24 0 0,-2 1-100 0 0,-1 0 1 0 0,0 1-1 0 0,1 0 0 0 0,-1 1 0 0 0,0-1 1 0 0,1 1-1 0 0,0 1 0 0 0,-1-1 0 0 0,1 1 1 0 0,0 0-1 0 0,0 0 0 0 0,1 1 1 0 0,-1 0-1 0 0,1 0 0 0 0,0 0 0 0 0,0 0 1 0 0,0 1-1 0 0,-1 1 100 0 0,-4 2-90 0 0,0 1 0 0 0,1 0 0 0 0,-1 0 0 0 0,2 1-1 0 0,-1 0 1 0 0,1 0 0 0 0,1 1 0 0 0,0 0 0 0 0,0 1 0 0 0,2 0 0 0 0,-1 0 0 0 0,1 0-1 0 0,1 0 1 0 0,0 1 0 0 0,1 0 0 0 0,0 0 0 0 0,1 0 0 0 0,0 0 0 0 0,1 0 0 0 0,1 0 0 0 0,1 13 90 0 0,2-19 64 0 0,1 1 1 0 0,1-1 0 0 0,-1 0 0 0 0,1 0 0 0 0,0 0 0 0 0,1 0 0 0 0,0-1 0 0 0,0 0 0 0 0,0 0 0 0 0,1-1-1 0 0,-1 0 1 0 0,1 0 0 0 0,1 0 0 0 0,-1-1 0 0 0,1 0 0 0 0,-1-1 0 0 0,1 1 0 0 0,0-2 0 0 0,0 1 0 0 0,1-1 0 0 0,-1 0-1 0 0,0-1 1 0 0,1 1 0 0 0,-1-2 0 0 0,1 1 0 0 0,-1-1 0 0 0,8-2-65 0 0,2 3 197 0 0,0-2 1 0 0,0-1-1 0 0,0 0 0 0 0,0-1 1 0 0,0-1-1 0 0,-1-1 1 0 0,0 0-1 0 0,0-1 0 0 0,0-1 1 0 0,-1 0-1 0 0,0-2 0 0 0,0 0 1 0 0,-1 0-1 0 0,0-2 1 0 0,-1 0-1 0 0,10-9-197 0 0,-10 9-3 0 0,0-1 0 0 0,-1 0 0 0 0,0-1 0 0 0,-1 0 0 0 0,0-1 0 0 0,-1-1 0 0 0,-1 0 0 0 0,0 0 0 0 0,-1-1 0 0 0,-1 0 0 0 0,0 0 0 0 0,-1-1 0 0 0,-1 0 0 0 0,-1 0 0 0 0,0-1 0 0 0,-2 0 0 0 0,1-6 3 0 0,-4 22-31 0 0,0 0-1 0 0,0-1 1 0 0,-1 1-1 0 0,1 0 1 0 0,-1 0-1 0 0,0 0 1 0 0,1 0-1 0 0,-1 0 1 0 0,0 1-1 0 0,0-1 1 0 0,0 0-1 0 0,-1 0 1 0 0,1 0-1 0 0,0 1 1 0 0,-1-1-1 0 0,1 1 1 0 0,-1-1-1 0 0,1 1 1 0 0,-1 0-1 0 0,0-1 1 0 0,1 1-1 0 0,-1 0 1 0 0,0 0-1 0 0,0 0 1 0 0,0 0-1 0 0,0 1 1 0 0,0-1-1 0 0,0 0 1 0 0,0 1-1 0 0,0-1 1 0 0,0 1-1 0 0,0 0 1 0 0,0 0-1 0 0,0 0 1 0 0,-1 0-1 0 0,1 0 1 0 0,0 0-1 0 0,0 1 1 0 0,0-1-1 0 0,0 1 1 0 0,0-1-1 0 0,0 1 1 0 0,0 0-1 0 0,0 0 1 0 0,0 0-1 0 0,0 0 1 0 0,1 0-1 0 0,-1 0 1 0 0,0 0-1 0 0,-1 2 32 0 0,-10 8-69 0 0,0 1 0 0 0,1 1 0 0 0,0 0 0 0 0,1 1 0 0 0,1 0 0 0 0,0 0 0 0 0,1 1 0 0 0,0 1 0 0 0,2-1 0 0 0,-1 1 0 0 0,2 1 0 0 0,0-1 0 0 0,1 1 0 0 0,1 0 0 0 0,1 0 0 0 0,0 1 0 0 0,1-1 0 0 0,1 1 0 0 0,0-1 0 0 0,2 1 0 0 0,0 5 69 0 0,1-14-139 0 0,-1 0 0 0 0,2-1 0 0 0,-1 1 1 0 0,1-1-1 0 0,0 0 0 0 0,1 0 0 0 0,0 0 0 0 0,0 0 1 0 0,1 0-1 0 0,0-1 0 0 0,0 0 0 0 0,1 0 1 0 0,0-1-1 0 0,0 1 0 0 0,1-1 0 0 0,-1 0 1 0 0,1-1-1 0 0,0 0 0 0 0,1 0 0 0 0,5 3 139 0 0,23 13-4217 0 0,-1-5-3363 0 0,-24-9 2059 0 0</inkml:trace>
  <inkml:trace contextRef="#ctx0" brushRef="#br0" timeOffset="2526.112">2383 339 1248 0 0,'0'0'1933'0'0,"0"0"-628"0"0,0 0-146 0 0,0 0 87 0 0,0 0 58 0 0,0 0 6 0 0,0 0-66 0 0,0 0-152 0 0,0 0-158 0 0,0 0-163 0 0,0 0-145 0 0,0 0-92 0 0,0 0-51 0 0,6-7 2 0 0,24-24 36 0 0,42 4 1643 0 0,93 8-103 0 0,-164 20-2029 0 0,0 0 0 0 0,0 1 0 0 0,0-1 0 0 0,0 0 0 0 0,0 1 0 0 0,0-1 0 0 0,-1 1 0 0 0,1 0 0 0 0,0-1 0 0 0,-1 1 0 0 0,1-1-1 0 0,-1 1 1 0 0,0 0 0 0 0,1 0 0 0 0,-1-1 0 0 0,0 1 0 0 0,0 0 0 0 0,0-1 0 0 0,0 1 0 0 0,0 0 0 0 0,-1-1 0 0 0,1 1 0 0 0,0 0 0 0 0,-1-1-1 0 0,0 1 1 0 0,1 0 0 0 0,-1-1 0 0 0,0 1 0 0 0,0-1 0 0 0,1 1 0 0 0,-1-1 0 0 0,0 1 0 0 0,-1-1 0 0 0,1 0 0 0 0,0 0 0 0 0,0 1 0 0 0,0-1 0 0 0,-1 0-1 0 0,1 0 1 0 0,-1 0-32 0 0,1 0 28 0 0,-96 117 1020 0 0,91-109-982 0 0,2-4-27 0 0,0 0 1 0 0,1-1 0 0 0,0 1-1 0 0,0 1 1 0 0,0-1-1 0 0,1 0 1 0 0,0 1-1 0 0,0-1 1 0 0,0 1-1 0 0,1 0 1 0 0,0 0-1 0 0,0-1 1 0 0,0 5-40 0 0,2-7 48 0 0,1 0 0 0 0,0-1 0 0 0,0 0 0 0 0,0 0 0 0 0,0 1 0 0 0,0-1 0 0 0,1 0 1 0 0,-1-1-1 0 0,1 1 0 0 0,-1 0 0 0 0,1-1 0 0 0,-1 1 0 0 0,1-1 0 0 0,0 0 0 0 0,0 0 0 0 0,0 0 0 0 0,0 0 0 0 0,0-1 0 0 0,0 1 0 0 0,0-1 0 0 0,0 1 1 0 0,0-1-1 0 0,1 0-48 0 0,7 0 94 0 0,19 0 59 0 0,1 0 1 0 0,-1-2-1 0 0,1-1 1 0 0,-1-2-1 0 0,15-4-153 0 0,-7 2-1689 0 0,-29 7-2749 0 0,-1 0-3870 0 0,-4 0-2577 0 0</inkml:trace>
  <inkml:trace contextRef="#ctx0" brushRef="#br0" timeOffset="3200.862">2843 840 5129 0 0,'0'0'3081'0'0,"0"0"-1585"0"0,0 0-574 0 0,0 0-18 0 0,0 0 105 0 0,0 0 18 0 0,0 0-107 0 0,0 0-186 0 0,0 0-167 0 0,0 0-111 0 0,0 0-120 0 0,0 0-96 0 0,35-2-84 0 0,114-6-69 0 0,16-16-808 0 0,-121 17-1305 0 0,0 0-5059 0 0,-26 4-147 0 0</inkml:trace>
  <inkml:trace contextRef="#ctx0" brushRef="#br0" timeOffset="4221.629">3360 995 3457 0 0,'0'0'1303'0'0,"0"0"-448"0"0,0 0-194 0 0,0 0 84 0 0,0 0 200 0 0,0 0 192 0 0,0 0 77 0 0,0 0-66 0 0,0 0-148 0 0,0 0-179 0 0,0 0-133 0 0,0 0-80 0 0,34-14-33 0 0,107-46-1 0 0,-10-14 1088 0 0,-75 40-985 0 0,-2-4 0 0 0,-2-2 0 0 0,33-32-677 0 0,-41 9 452 0 0,-43 61-442 0 0,0 0 0 0 0,0 0 0 0 0,0 0 1 0 0,0 0-1 0 0,0 0 0 0 0,-1-1 0 0 0,1 1 0 0 0,-1 0 0 0 0,1 0 1 0 0,-1-1-1 0 0,0 1 0 0 0,0 0 0 0 0,0-1 0 0 0,0 1 0 0 0,0 0 1 0 0,-1 0-1 0 0,1-1 0 0 0,-1 1 0 0 0,1 0 0 0 0,-1 0 0 0 0,0 0 1 0 0,0 0-1 0 0,0 0 0 0 0,0 0 0 0 0,0 0 0 0 0,-1 0 0 0 0,1 0 0 0 0,0 0 1 0 0,-1 0-1 0 0,0 1 0 0 0,0-2-10 0 0,-3 1-93 0 0,0 1-1 0 0,0-1 1 0 0,1 1-1 0 0,-1 0 1 0 0,0 0-1 0 0,0 1 1 0 0,0-1-1 0 0,0 1 1 0 0,0 0-1 0 0,0 0 1 0 0,0 1-1 0 0,0 0 1 0 0,0 0-1 0 0,0 0 1 0 0,1 0-1 0 0,-1 1 1 0 0,0 0-1 0 0,1 0 1 0 0,-1 0 0 0 0,1 0-1 0 0,-1 1 1 0 0,-3 2 93 0 0,-3 3-90 0 0,1 0 0 0 0,-1 0 0 0 0,2 1 0 0 0,-1 0 0 0 0,1 1 0 0 0,0 0 1 0 0,1 1-1 0 0,0 0 0 0 0,1 0 0 0 0,0 0 0 0 0,1 1 0 0 0,1 0 0 0 0,-1 0 1 0 0,2 1-1 0 0,0-1 0 0 0,-2 8 90 0 0,5-15 23 0 0,0 0-1 0 0,0-1 1 0 0,1 1 0 0 0,0 0 0 0 0,0 0 0 0 0,0 0-1 0 0,0-1 1 0 0,1 1 0 0 0,-1 0 0 0 0,1-1-1 0 0,1 1 1 0 0,-1 0 0 0 0,0-1 0 0 0,1 1 0 0 0,0-1-1 0 0,0 0 1 0 0,1 0 0 0 0,-1 1 0 0 0,1-2 0 0 0,0 1-1 0 0,0 0 1 0 0,0 0 0 0 0,0-1 0 0 0,1 0-1 0 0,-1 0 1 0 0,1 0 0 0 0,0 0 0 0 0,0 0 0 0 0,0-1-1 0 0,0 1 1 0 0,0-1 0 0 0,1 0 0 0 0,-1-1-1 0 0,1 1 1 0 0,-1-1 0 0 0,1 0 0 0 0,2 1-23 0 0,18 1 204 0 0,-1 0 1 0 0,1-2-1 0 0,-1-1 1 0 0,1 0-1 0 0,0-2 1 0 0,-1-1-1 0 0,1-1 1 0 0,-1-1 0 0 0,0-1-1 0 0,-1-1 1 0 0,1-1-1 0 0,-2-1 1 0 0,1-1-1 0 0,-1-2 1 0 0,0 0-1 0 0,-1-1 1 0 0,-1 0-1 0 0,0-2 1 0 0,5-6-205 0 0,-15 15 2 0 0,-1 0-1 0 0,0 0 1 0 0,0-1 0 0 0,0 0-1 0 0,-1-1 1 0 0,0 0-1 0 0,0 0 1 0 0,-1-1 0 0 0,0 0-1 0 0,-1 0 1 0 0,1-1 0 0 0,-2 0-1 0 0,0 0 1 0 0,0 0 0 0 0,-1-1-1 0 0,0 1 1 0 0,0-1 0 0 0,-1 0-1 0 0,-1 0 1 0 0,0 0 0 0 0,0-7-2 0 0,-3 17-91 0 0,-1 0 1 0 0,1-1-1 0 0,0 1 1 0 0,-1 0-1 0 0,1 0 1 0 0,-1 0-1 0 0,1 0 1 0 0,-1 0-1 0 0,0 0 1 0 0,1 0 0 0 0,-1 0-1 0 0,0 1 1 0 0,0-1-1 0 0,1 0 1 0 0,-1 1-1 0 0,0 0 1 0 0,0-1-1 0 0,0 1 1 0 0,0 0-1 0 0,0 0 1 0 0,1 0 0 0 0,-1 0-1 0 0,0 1 1 0 0,0-1-1 0 0,0 0 1 0 0,0 1-1 0 0,1-1 1 0 0,-1 1-1 0 0,0 0 1 0 0,0 0-1 0 0,1-1 1 0 0,-1 1-1 0 0,0 0 1 0 0,1 0 0 0 0,-1 1 90 0 0,-7 3-130 0 0,1 1 1 0 0,-1 0-1 0 0,1 1 1 0 0,0 0 0 0 0,1 0-1 0 0,0 1 1 0 0,0 0 0 0 0,0 0-1 0 0,1 1 1 0 0,0 0 0 0 0,1 0-1 0 0,0 0 1 0 0,0 0 0 0 0,1 1-1 0 0,1 0 1 0 0,-1 0-1 0 0,2 0 1 0 0,-1 0 0 0 0,1 1-1 0 0,1-1 1 0 0,0 0 0 0 0,0 1-1 0 0,1-1 1 0 0,1 7 129 0 0,1-10 68 0 0,1 1 0 0 0,0-1 0 0 0,0 0 1 0 0,1 0-1 0 0,0-1 0 0 0,0 1 0 0 0,0-1 0 0 0,1 0 0 0 0,0 0 1 0 0,1-1-1 0 0,-1 1 0 0 0,1-1 0 0 0,0 0 0 0 0,0 0 0 0 0,0-1 1 0 0,1 0-1 0 0,0 0 0 0 0,0-1 0 0 0,0 0 0 0 0,0 0 0 0 0,0 0 0 0 0,0-1 1 0 0,1 0-1 0 0,-1 0 0 0 0,1-1 0 0 0,0 0 0 0 0,0-1-68 0 0,7 2 228 0 0,0 0-1 0 0,0-2 0 0 0,0 0 1 0 0,1-1-1 0 0,-1 0 0 0 0,0-1 1 0 0,0-1-1 0 0,0 0 0 0 0,0-1 1 0 0,-1-1-1 0 0,0 0 0 0 0,0-1 1 0 0,0 0-1 0 0,11-8-227 0 0,5-4 188 0 0,-1-1 1 0 0,-1-2 0 0 0,-1 0-1 0 0,-1-2 1 0 0,-1-1 0 0 0,0-2-189 0 0,-14 15 9 0 0,-1 0 0 0 0,0-1 0 0 0,-1 0 0 0 0,-1-1 0 0 0,0 1 0 0 0,0-1 0 0 0,-2-1 1 0 0,1 0-1 0 0,-2 0 0 0 0,0 0 0 0 0,0 0 0 0 0,-2-1 0 0 0,1 0 0 0 0,-2 1 0 0 0,0-1 1 0 0,-1 0-1 0 0,0-1 0 0 0,-2 1 0 0 0,-1-12-9 0 0,1 23-21 0 0,0 0 0 0 0,-1 0 0 0 0,1 0 0 0 0,-1 0 0 0 0,0 1-1 0 0,-1-1 1 0 0,1 1 0 0 0,-1-1 0 0 0,1 1 0 0 0,-1 0 0 0 0,0 0 0 0 0,0 0 0 0 0,0 1 0 0 0,0-1 0 0 0,-1 1 0 0 0,1-1 0 0 0,-1 1-1 0 0,0 0 1 0 0,1 1 0 0 0,-1-1 0 0 0,0 1 0 0 0,0-1 0 0 0,0 1 0 0 0,0 0 0 0 0,0 1 0 0 0,0-1 0 0 0,-1 1 0 0 0,1-1 0 0 0,0 1-1 0 0,0 1 1 0 0,0-1 0 0 0,0 0 0 0 0,0 1 0 0 0,0 0 0 0 0,0 0 0 0 0,0 0 0 0 0,0 1 0 0 0,0-1 0 0 0,0 1 0 0 0,0 0 0 0 0,1 0-1 0 0,-3 2 22 0 0,-8 6-36 0 0,2 0-1 0 0,0 1 0 0 0,0 1 1 0 0,1 0-1 0 0,0 0 0 0 0,1 1 0 0 0,1 0 1 0 0,0 1-1 0 0,0 0 0 0 0,2 1 1 0 0,0 0-1 0 0,0 0 0 0 0,1 0 1 0 0,1 1-1 0 0,1-1 0 0 0,0 1 0 0 0,1 0 1 0 0,1 1-1 0 0,1-1 0 0 0,0 0 1 0 0,1 1-1 0 0,0-1 0 0 0,1 0 1 0 0,1 1-1 0 0,2 2 37 0 0,-2-9-288 0 0,1-1 1 0 0,1 1-1 0 0,-1-1 1 0 0,1 0-1 0 0,1 0 1 0 0,0 0-1 0 0,0 0 1 0 0,1-1-1 0 0,0 0 0 0 0,1 0 1 0 0,2 2 287 0 0,53 43-9816 0 0,-50-44 3080 0 0</inkml:trace>
  <inkml:trace contextRef="#ctx0" brushRef="#br0" timeOffset="4517.97">5078 733 8874 0 0,'0'0'1688'0'0,"0"0"-245"0"0,0 0-169 0 0,0 0-165 0 0,0 0-170 0 0,0 0-119 0 0,0 0-83 0 0,0 0-164 0 0,0 0-154 0 0,0 0-114 0 0,0 0-98 0 0,0 0 12 0 0,0 0 21 0 0,-19 30 28 0 0,-54 89 53 0 0,64-79-14 0 0,14-34-160 0 0,2-1-1 0 0,-1 0 1 0 0,1 0 0 0 0,0 0-1 0 0,0-1 1 0 0,0 0 0 0 0,0 0-1 0 0,1-1 1 0 0,0 1 0 0 0,-1-2 0 0 0,1 1-1 0 0,0-1 1 0 0,1-1 0 0 0,-1 1-1 0 0,0-1 1 0 0,0-1 0 0 0,1 1-1 0 0,-1-2 1 0 0,0 1 0 0 0,0-1 0 0 0,1 0-147 0 0,-2 0 65 0 0,-1-1 0 0 0,0 1-1 0 0,0-1 1 0 0,0 0 0 0 0,0 0 0 0 0,0-1 0 0 0,0 0 0 0 0,-1 0 0 0 0,1 0 0 0 0,-1-1 0 0 0,0 0 0 0 0,0 0 0 0 0,0 0 0 0 0,0 0 0 0 0,-1-1 0 0 0,0 0 0 0 0,0 0 0 0 0,0 0 0 0 0,0 0 0 0 0,-1-1 0 0 0,0 1 0 0 0,0-1 0 0 0,-1 0 0 0 0,1 0 0 0 0,-1 0 0 0 0,-1 0 0 0 0,1 0 0 0 0,-1 0 0 0 0,0-1 0 0 0,0 1 0 0 0,-1-1 0 0 0,0 1 0 0 0,0-6-65 0 0,-3 6-201 0 0,0 0 1 0 0,0 0-1 0 0,-1 1 0 0 0,0-1 1 0 0,0 1-1 0 0,0 0 0 0 0,-1 0 1 0 0,1 0-1 0 0,-1 0 0 0 0,0 1 1 0 0,0 0-1 0 0,-1 0 0 0 0,0 1 0 0 0,1-1 1 0 0,-1 1-1 0 0,0 0 0 0 0,0 1 1 0 0,-1-1-1 0 0,1 1 0 0 0,0 0 1 0 0,-1 1-1 0 0,0 0 0 0 0,-2 0 201 0 0,-52-10-7838 0 0,57 10 6608 0 0,-18-3-9846 0 0</inkml:trace>
  <inkml:trace contextRef="#ctx0" brushRef="#br0" timeOffset="4987.738">5028 137 8498 0 0,'0'0'1851'0'0,"0"0"-257"0"0,0 0-267 0 0,0 0-207 0 0,0 0-97 0 0,0 0-50 0 0,0 0-70 0 0,0 0-119 0 0,0 0-50 0 0,0 0-68 0 0,0 0-53 0 0,0 0-21 0 0,0 0-67 0 0,34-6-61 0 0,105-19-62 0 0,-28 19 295 0 0,-46 6-471 0 0,-64 0-220 0 0,-1 1 0 0 0,1-1 1 0 0,-1 1-1 0 0,1-1 0 0 0,-1 0 0 0 0,0 1 1 0 0,1-1-1 0 0,-1 1 0 0 0,1-1 1 0 0,-1 1-1 0 0,0-1 0 0 0,1 1 1 0 0,-1 0-1 0 0,0-1 0 0 0,0 1 1 0 0,0-1-1 0 0,1 1 0 0 0,-1 0 1 0 0,0-1-1 0 0,0 1 0 0 0,0-1 1 0 0,0 1-1 0 0,0 0 0 0 0,0-1 0 0 0,0 1 1 0 0,0 0-1 0 0,0-1 0 0 0,-1 1 1 0 0,1-1-1 0 0,0 1 0 0 0,0 0 1 0 0,0-1-1 0 0,-1 1 0 0 0,1-1 1 0 0,0 1-1 0 0,-1-1 0 0 0,1 1 1 0 0,0-1-1 0 0,-1 1 0 0 0,1-1 1 0 0,-1 1-1 0 0,1-1 0 0 0,-1 0 0 0 0,1 1 1 0 0,-1-1-1 0 0,1 1 0 0 0,-1-1 1 0 0,1 0-1 0 0,-1 0 0 0 0,1 1 1 0 0,-1-1-1 0 0,0 0 0 0 0,1 0 1 0 0,-1 0-1 0 0,1 0 0 0 0,-1 0 1 0 0,0 0-7 0 0,-103 77 608 0 0,92-70-557 0 0,8-6-39 0 0,1 1 0 0 0,0-1 0 0 0,0 0 0 0 0,0 1 0 0 0,1 0 0 0 0,-1-1 0 0 0,0 1 0 0 0,1 0 0 0 0,-1 0 1 0 0,1 1-1 0 0,-1-1 0 0 0,1 1 0 0 0,0-1 0 0 0,0 1 0 0 0,0-1 0 0 0,1 1 0 0 0,-1 0 0 0 0,0 0 0 0 0,1 0 0 0 0,0 0 1 0 0,0 0-1 0 0,0 0 0 0 0,0 1 0 0 0,0-1 0 0 0,1 0 0 0 0,-1 0 0 0 0,1 1 0 0 0,0 1-12 0 0,4-2 8 0 0,-1 0 0 0 0,1 0-1 0 0,0-1 1 0 0,-1 1 0 0 0,1-1 0 0 0,0 0-1 0 0,1 0 1 0 0,-1-1 0 0 0,0 1-1 0 0,0-1 1 0 0,1 0 0 0 0,-1 0 0 0 0,1 0-1 0 0,-1-1 1 0 0,1 0 0 0 0,-1 0-1 0 0,1 0 1 0 0,-1 0 0 0 0,5-1-8 0 0,158 1-1985 0 0,-131 0-2944 0 0,-1 0-4115 0 0,-27 0 506 0 0</inkml:trace>
  <inkml:trace contextRef="#ctx0" brushRef="#br0" timeOffset="5319.669">5632 1 5713 0 0,'0'0'2886'0'0,"0"0"-1049"0"0,0 0-482 0 0,0 0-273 0 0,0 0-264 0 0,0 0-151 0 0,0 0-42 0 0,0 0 25 0 0,0 0 56 0 0,0 0 7 0 0,0 0-41 0 0,0 0-41 0 0,0 0-7 0 0,10 28 29 0 0,32 92 27 0 0,-13 45 1215 0 0,-11-13-1176 0 0,-6 1 0 0 0,-10 153-719 0 0,-2-295-40 0 0,-1 0-1 0 0,0 0 1 0 0,-1 0 0 0 0,0 0-1 0 0,-1 0 1 0 0,0-1 0 0 0,0 1 0 0 0,-1-1-1 0 0,-1 0 1 0 0,0 0 0 0 0,0 0-1 0 0,-1 0 1 0 0,0-1 0 0 0,-1 0-1 0 0,0-1 1 0 0,0 1 0 0 0,-1-1-1 0 0,0-1 1 0 0,0 1 0 0 0,-1-2 0 0 0,0 1-1 0 0,-3 1 41 0 0,-138 55-2558 0 0,46-37-3471 0 0,74-19 2582 0 0,-4 1-6965 0 0</inkml:trace>
  <inkml:trace contextRef="#ctx0" brushRef="#br0" timeOffset="6105.698">932 236 0 0 0,'0'0'437'0'0,"0"0"784"0"0,0 0 295 0 0,0 0 42 0 0,0 0-34 0 0,0 0-105 0 0,0 0-163 0 0,0 0-128 0 0,0 0-47 0 0,0 0 4 0 0,-31 23 24 0 0,-99 75-32 0 0,123-93-934 0 0,-1 0 1 0 0,1 1-1 0 0,1 0 0 0 0,-1 1 0 0 0,1 0 1 0 0,0 0-1 0 0,1 0 0 0 0,-1 0 0 0 0,1 1 1 0 0,1 0-1 0 0,-3 6-143 0 0,-2 4 262 0 0,-3 7-63 0 0,1 1 1 0 0,0 1-1 0 0,2 0 0 0 0,1 0 1 0 0,2 1-1 0 0,0 0 0 0 0,2 0 1 0 0,1 1-1 0 0,1-1 1 0 0,2 1-1 0 0,0-1 0 0 0,2 1 1 0 0,2-1-1 0 0,0 0 0 0 0,2 0 1 0 0,1 0-1 0 0,1-1 1 0 0,10 25-200 0 0,6-3-183 0 0,2-2 0 0 0,3 0 1 0 0,1-2-1 0 0,2-1 1 0 0,2-2-1 0 0,1-1 1 0 0,3-2-1 0 0,8 6 183 0 0,17 2-3504 0 0,-16-25-4269 0 0,-29-18 673 0 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2:51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36 269 4369 0 0,'0'0'1619'0'0,"0"0"-263"0"0,0 0-98 0 0,0 0 123 0 0,0 0 80 0 0,0 0-54 0 0,36-1-199 0 0,118-1-192 0 0,24-2 1241 0 0,272-30-871 0 0,-286 16-1655 0 0,-30-7-2957 0 0,-135 25 2911 0 0,1 0-1 0 0,0 0 1 0 0,0 0 0 0 0,-1 0-1 0 0,1 0 1 0 0,0 0-1 0 0,-1 0 1 0 0,1 0 0 0 0,0-1-1 0 0,0 1 1 0 0,-1 0-1 0 0,1 0 1 0 0,0 0 0 0 0,0 0-1 0 0,-1 0 1 0 0,1-1-1 0 0,0 1 1 0 0,0 0 0 0 0,-1 0-1 0 0,1 0 1 0 0,0-1-1 0 0,0 1 1 0 0,0 0 0 0 0,0 0-1 0 0,-1-1 1 0 0,1 1-1 0 0,0 0 1 0 0,0 0 0 0 0,0-1-1 0 0,0 1 1 0 0,0 0-1 0 0,0 0 1 0 0,0-1 0 0 0,0 1-1 0 0,0 0 1 0 0,0-1-1 0 0,0 1 1 0 0,0 0 0 0 0,0-1-1 0 0,0 1 316 0 0,-6 0-2607 0 0</inkml:trace>
  <inkml:trace contextRef="#ctx0" brushRef="#br0" timeOffset="216.404">1 497 8186 0 0,'0'0'1868'0'0,"0"0"-501"0"0,0 0-392 0 0,0 0-108 0 0,0 0-68 0 0,0 0-75 0 0,0 0-57 0 0,0 0-25 0 0,0 0 48 0 0,0 0 15 0 0,0 0-98 0 0,0 0-180 0 0,33 3-144 0 0,0 1-222 0 0,-1 0-3 0 0,0-1 1 0 0,0-2-1 0 0,1-1 1 0 0,-1-2-1 0 0,24-4-58 0 0,728-74 444 0 0,-725 75-1008 0 0,22 0-473 0 0,-54 4-3685 0 0,-1 1-3926 0 0,-31 0 4015 0 0</inkml:trace>
  <inkml:trace contextRef="#ctx0" brushRef="#br0" timeOffset="569.583">688 0 2505 0 0,'0'0'1783'0'0,"0"0"-180"0"0,0 0-91 0 0,0 0 15 0 0,0 0-51 0 0,0 0-165 0 0,0 0-252 0 0,0 0-225 0 0,0 0-81 0 0,0 0-6 0 0,0 0 14 0 0,0 0 5 0 0,0 0-67 0 0,10 12-66 0 0,93 87 1056 0 0,255 99 758 0 0,-205-102-2142 0 0,-151-94-298 0 0,0-1 1 0 0,0 0-1 0 0,0 1 0 0 0,0 0 1 0 0,0-1-1 0 0,0 1 0 0 0,0 0 1 0 0,0 0-1 0 0,-1 0 0 0 0,1 0 1 0 0,-1 1-1 0 0,0-1 0 0 0,0 0 1 0 0,0 0-1 0 0,0 1 0 0 0,0-1 1 0 0,0 1-1 0 0,0-1 0 0 0,-1 1 1 0 0,1-1-1 0 0,-1 1 0 0 0,0 0 0 0 0,0-1 1 0 0,0 1-1 0 0,0-1 0 0 0,0 1 1 0 0,0-1-1 0 0,-1 1 0 0 0,1 0 1 0 0,-1-1-1 0 0,0 0 0 0 0,0 1 1 0 0,0-1-1 0 0,0 1 0 0 0,0-1 1 0 0,0 0-1 0 0,-1 0 0 0 0,1 0 1 0 0,-1 0-1 0 0,0 0 0 0 0,1 0 1 0 0,-1 0-1 0 0,0 0 0 0 0,0 0 1 0 0,0-1-8 0 0,-37 32-74 0 0,0-2 0 0 0,-3-1 0 0 0,0-3 1 0 0,-1-1-1 0 0,-32 12 74 0 0,-4 5-536 0 0,60-33-178 0 0,-74 49-702 0 0,67-35-2428 0 0,5 4-3926 0 0,15-17-321 0 0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2:56.4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1003 192 0 0,'0'0'-91'0'0,"0"0"73"0"0,0 0 424 0 0,0 0 539 0 0,0 0 392 0 0,0 0 205 0 0,0 0 9 0 0,0 0-119 0 0,0 0-115 0 0,32-1-116 0 0,102-3-85 0 0,-32-21 867 0 0,11-26-555 0 0,-2-5-1 0 0,-2-5 0 0 0,-3-5 1 0 0,83-68-1428 0 0,-183 130 19 0 0,11-7 46 0 0,1-1 1 0 0,-2 0 0 0 0,1-2 0 0 0,-2 0 0 0 0,0-1 0 0 0,0 0 0 0 0,-2-1 0 0 0,0 0 0 0 0,-1-2 0 0 0,0 1 0 0 0,1-6-66 0 0,-12 20-26 0 0,1 1 0 0 0,-1-1 0 0 0,-1 1 0 0 0,1-1 0 0 0,0 0 0 0 0,-1 1 0 0 0,1-1 0 0 0,-1 0 0 0 0,0 0 0 0 0,0 1 0 0 0,0-1 0 0 0,0 0 0 0 0,0 0 0 0 0,-1 1 0 0 0,1-1 0 0 0,-1 0 0 0 0,1 1 0 0 0,-1-1 0 0 0,0 0 0 0 0,0 1 0 0 0,-1-1 0 0 0,1 1 0 0 0,0-1 0 0 0,-1 1 0 0 0,0 0 0 0 0,1 0 0 0 0,-1 0 0 0 0,0 0 0 0 0,0 0 0 0 0,0 0 0 0 0,0 0 0 0 0,-1 1 0 0 0,1-1 0 0 0,0 1 0 0 0,-1-1 0 0 0,1 1 0 0 0,-1 0 0 0 0,1 0 0 0 0,-1 0 0 0 0,0 0 0 0 0,1 1 0 0 0,-1-1 0 0 0,0 1 0 0 0,1-1 0 0 0,-1 1 0 0 0,0 0 0 0 0,0 0 0 0 0,0 0 26 0 0,-9 3-110 0 0,0 0 1 0 0,0 1 0 0 0,0 0 0 0 0,1 1 0 0 0,0 0 0 0 0,0 1 0 0 0,0 1 0 0 0,0-1 0 0 0,1 1 0 0 0,0 1 0 0 0,1 0 0 0 0,-1 1 0 0 0,2-1 0 0 0,-1 2 0 0 0,1-1 0 0 0,1 1 0 0 0,0 0-1 0 0,-5 9 110 0 0,2-6-36 0 0,0 1-1 0 0,1 0 1 0 0,0 1-1 0 0,1 0 0 0 0,1 0 1 0 0,0 1-1 0 0,1 0 1 0 0,1 0-1 0 0,0 0 0 0 0,2 1 1 0 0,-1 0-1 0 0,2 0 1 0 0,0-1-1 0 0,2 1 0 0 0,-1 0 1 0 0,2 0-1 0 0,0 0 1 0 0,4 14 36 0 0,-3-24 24 0 0,1 1 0 0 0,1-1-1 0 0,-1 1 1 0 0,1-1 0 0 0,0 0 0 0 0,1-1 0 0 0,0 1 0 0 0,0-1 0 0 0,0 0 0 0 0,1 0 0 0 0,-1-1 0 0 0,2 1 0 0 0,-1-1 0 0 0,0-1 0 0 0,1 1 0 0 0,0-1-1 0 0,0 0 1 0 0,0-1 0 0 0,1 1 0 0 0,-1-1 0 0 0,1-1 0 0 0,3 1-24 0 0,18 4 310 0 0,-1-2-1 0 0,1-1 0 0 0,-1-1 1 0 0,1-1-1 0 0,19-3-309 0 0,-5-4 250 0 0,1-1 0 0 0,-1-3 0 0 0,-1-2 0 0 0,1-1 0 0 0,-2-3 0 0 0,0-1 0 0 0,-1-2 0 0 0,0-1 0 0 0,-2-2 0 0 0,4-6-250 0 0,-28 21 29 0 0,0-1 1 0 0,0-1 0 0 0,-1-1 0 0 0,0 0 0 0 0,-1 0 0 0 0,0-2-1 0 0,0 1 1 0 0,-1-1 0 0 0,0-1 0 0 0,-1 0 0 0 0,-1-1-1 0 0,0 1 1 0 0,0-2 0 0 0,4-10-30 0 0,-12 22-22 0 0,0-1 0 0 0,0 0 0 0 0,0 1 0 0 0,-1-1 1 0 0,1 1-1 0 0,-1-1 0 0 0,1 0 0 0 0,-1 1 0 0 0,0-1 0 0 0,0 0 0 0 0,0 1 0 0 0,0-1 0 0 0,-1 0 1 0 0,1 1-1 0 0,-1-1 0 0 0,0 1 0 0 0,0-1 0 0 0,0 0 0 0 0,0 1 0 0 0,0 0 0 0 0,0-1 0 0 0,0 1 0 0 0,-1 0 1 0 0,1-1-1 0 0,-1 1 0 0 0,0 0 0 0 0,0 0 0 0 0,0 1 0 0 0,0-1 0 0 0,0 0 0 0 0,0 0 0 0 0,0 1 0 0 0,0 0 1 0 0,-1-1-1 0 0,1 1 0 0 0,-1 0 0 0 0,1 0 0 0 0,-1 0 0 0 0,0 0 22 0 0,-4-1-101 0 0,1 0 1 0 0,-1 1-1 0 0,0-1 0 0 0,0 1 0 0 0,0 1 1 0 0,0-1-1 0 0,0 1 0 0 0,0 1 0 0 0,0-1 1 0 0,0 1-1 0 0,0 0 0 0 0,0 1 0 0 0,0 0 1 0 0,-4 1 100 0 0,1 2-105 0 0,0 1 1 0 0,1 0 0 0 0,-1 0 0 0 0,1 1 0 0 0,0 1 0 0 0,1-1 0 0 0,0 1 0 0 0,0 0 0 0 0,1 1 0 0 0,0 0 0 0 0,0 0 0 0 0,1 1 0 0 0,0 0 0 0 0,1 0 0 0 0,0 0-1 0 0,1 0 1 0 0,0 1 0 0 0,0 0 0 0 0,1 0 0 0 0,1 0 0 0 0,0 0 0 0 0,0 0 0 0 0,1 0 0 0 0,1 1 0 0 0,-1-1 0 0 0,2 0 0 0 0,0 1 0 0 0,0-1 104 0 0,0-5-7 0 0,1-1 1 0 0,0 1 0 0 0,0-1 0 0 0,0 0 0 0 0,0 1 0 0 0,1-1 0 0 0,0 0 0 0 0,0 0-1 0 0,0-1 1 0 0,0 1 0 0 0,1-1 0 0 0,0 1 0 0 0,0-1 0 0 0,0 0 0 0 0,0-1 0 0 0,1 1-1 0 0,0-1 1 0 0,-1 0 0 0 0,1 0 0 0 0,1 0 0 0 0,-1-1 0 0 0,0 0 0 0 0,0 0-1 0 0,1 0 1 0 0,3 1 6 0 0,147 18 979 0 0,-122-21-585 0 0,0 0 1 0 0,0-3-1 0 0,0 0 0 0 0,0-3 1 0 0,-1 0-1 0 0,15-6-394 0 0,-14 1 195 0 0,1-1 1 0 0,-2-2-1 0 0,0-1 1 0 0,0-2-1 0 0,-2-1 1 0 0,0-1-1 0 0,-1-2 1 0 0,-1-1-1 0 0,20-20-195 0 0,-44 39-3 0 0,-1-1-1 0 0,0 1 1 0 0,1-1-1 0 0,-1 0 1 0 0,-1 0 0 0 0,1 0-1 0 0,-1 0 1 0 0,1-1-1 0 0,-1 0 1 0 0,0 1-1 0 0,-1-1 1 0 0,1 0 0 0 0,-1 0-1 0 0,0-1 1 0 0,-1 1-1 0 0,1 0 1 0 0,-1-1 0 0 0,0 1-1 0 0,0-1 1 0 0,0 1-1 0 0,-1-1 1 0 0,0 1 0 0 0,0-1-1 0 0,-1 0 1 0 0,1 1-1 0 0,-1-1 1 0 0,0 1-1 0 0,-1 0 1 0 0,1-1 0 0 0,-1 1-1 0 0,0 0 1 0 0,-1 0-1 0 0,1 0 1 0 0,-3-4 3 0 0,0 4-50 0 0,1 1-1 0 0,-1 1 1 0 0,0-1 0 0 0,0 0 0 0 0,0 1-1 0 0,0 0 1 0 0,0 1 0 0 0,-1-1-1 0 0,1 1 1 0 0,-1 0 0 0 0,0 0-1 0 0,0 0 1 0 0,1 1 0 0 0,-1 0 0 0 0,0 0-1 0 0,0 1 1 0 0,0 0 0 0 0,0 0-1 0 0,0 0 1 0 0,0 0 0 0 0,0 1 0 0 0,0 0-1 0 0,0 1 1 0 0,-3 0 50 0 0,1 2-52 0 0,0 0 0 0 0,1 0 0 0 0,-1 1 0 0 0,1 0 0 0 0,0 1 0 0 0,0 0 0 0 0,1 0 0 0 0,-1 0-1 0 0,1 0 1 0 0,1 1 0 0 0,-1 0 0 0 0,1 1 0 0 0,0-1 0 0 0,1 1 0 0 0,0 0 0 0 0,0 0 0 0 0,1 0 0 0 0,0 1 0 0 0,0-1 0 0 0,1 1 0 0 0,0-1 0 0 0,0 1 0 0 0,1 0-1 0 0,1 0 1 0 0,-1 7 52 0 0,1-7-26 0 0,-1 0 0 0 0,1 0-1 0 0,1-1 1 0 0,0 1 0 0 0,0 0-1 0 0,1 0 1 0 0,0-1 0 0 0,0 1-1 0 0,1-1 1 0 0,0 0 0 0 0,0 0-1 0 0,1 0 1 0 0,0 0 0 0 0,1 0-1 0 0,0-1 1 0 0,0 0 0 0 0,0 0-1 0 0,1 0 1 0 0,0-1 0 0 0,7 6 26 0 0,0-3-175 0 0,1 1 1 0 0,0-2 0 0 0,0 0-1 0 0,1-1 1 0 0,0 0 0 0 0,0-1-1 0 0,1-1 1 0 0,0 0 0 0 0,0-1-1 0 0,15 1 175 0 0,35 3-3860 0 0,-3-6-4197 0 0,-47-2 4610 0 0</inkml:trace>
  <inkml:trace contextRef="#ctx0" brushRef="#br0" timeOffset="416.339">2397 130 4297 0 0,'0'0'2957'0'0,"0"0"-1380"0"0,0 0-431 0 0,0 0-86 0 0,0 0-8 0 0,0 0-20 0 0,0 0-90 0 0,0 0-112 0 0,0 0-93 0 0,0 0-77 0 0,0 0-52 0 0,32-18-24 0 0,100-57-45 0 0,-50 47 361 0 0,-73 26-848 0 0,-1 0 0 0 0,0 0 0 0 0,1 1 0 0 0,-1 0 0 0 0,1 1 0 0 0,-1-1 0 0 0,1 2 0 0 0,-1-1-1 0 0,1 1 1 0 0,-1 1 0 0 0,1-1 0 0 0,-1 1-52 0 0,-7 0 6 0 0,0 0-1 0 0,0 0 1 0 0,0-1 0 0 0,0 1-1 0 0,-1 0 1 0 0,1 0 0 0 0,-1 0-1 0 0,1 0 1 0 0,-1 0 0 0 0,0 0-1 0 0,1 0 1 0 0,-1 0 0 0 0,0 0-1 0 0,0 0 1 0 0,-1 0 0 0 0,1 0-1 0 0,0 0 1 0 0,-1 0 0 0 0,1 0-1 0 0,-1-1 1 0 0,0 1 0 0 0,1 0-1 0 0,-1 0 1 0 0,0 0 0 0 0,-1 1-6 0 0,-133 183 998 0 0,133-185-986 0 0,1 1 1 0 0,0-1-1 0 0,0 1 0 0 0,1 0 0 0 0,-1 0 0 0 0,0-1 0 0 0,1 1 0 0 0,-1 0 0 0 0,1 0 0 0 0,-1 0 0 0 0,1 0 0 0 0,0-1 0 0 0,0 1 0 0 0,0 0 0 0 0,0 0 1 0 0,0 0-1 0 0,0 0 0 0 0,0 0 0 0 0,1 0 0 0 0,-1 0 0 0 0,1-1 0 0 0,-1 1 0 0 0,1 0 0 0 0,0 0 0 0 0,0-1 0 0 0,0 1 0 0 0,0 0 0 0 0,0-1 0 0 0,0 1 0 0 0,0-1 1 0 0,0 1-1 0 0,1-1 0 0 0,-1 0 0 0 0,1 1 0 0 0,-1-1 0 0 0,1 0 0 0 0,-1 0 0 0 0,1 0 0 0 0,-1 0 0 0 0,1 0 0 0 0,1 0-12 0 0,15 3-115 0 0,1 0 0 0 0,0-1 0 0 0,0-1 0 0 0,0-1 1 0 0,0-1-1 0 0,0 0 0 0 0,0-2 0 0 0,0 0 0 0 0,8-2 115 0 0,-12 2-1020 0 0,4 1-3136 0 0,-13 1 312 0 0,5 0-6873 0 0</inkml:trace>
  <inkml:trace contextRef="#ctx0" brushRef="#br0" timeOffset="832.632">3246 543 2457 0 0,'0'0'1632'0'0,"0"0"-340"0"0,0 0 160 0 0,0 0 416 0 0,0 0 257 0 0,0 0-103 0 0,0 0-314 0 0,0 0-318 0 0,0 0-248 0 0,0 0-173 0 0,0 0-117 0 0,0 0-83 0 0,32 0-57 0 0,101-1-78 0 0,73-16 1355 0 0,28-9-1729 0 0,-195 22-1565 0 0,-32 4-3927 0 0,0 0-5052 0 0,-12 0 3832 0 0</inkml:trace>
  <inkml:trace contextRef="#ctx0" brushRef="#br0" timeOffset="1081.87">3325 848 3881 0 0,'0'0'3601'0'0,"0"0"-1473"0"0,0 0-40 0 0,0 0-111 0 0,0 0-337 0 0,0 0-439 0 0,0 0-217 0 0,199 22-96 0 0,-157-22-192 0 0,4-3-88 0 0,-2-1-216 0 0,2-4-232 0 0,2 1-144 0 0,0 0-232 0 0,-4 3-432 0 0,2 0-928 0 0,-13 1-1913 0 0,-9 3-8578 0 0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3:04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1852 276 2481 0 0,'0'0'2353'0'0,"0"0"-327"0"0,0 0-140 0 0,0 0-98 0 0,0 0-254 0 0,0 0-228 0 0,0 0-142 0 0,0 0-101 0 0,0 0-64 0 0,0 0-50 0 0,0 0-113 0 0,0 0-110 0 0,0 0-85 0 0,25-6-71 0 0,158-42 686 0 0,-11 40-757 0 0,-178 19-591 0 0,-161 117 312 0 0,166-127-220 0 0,0 0 0 0 0,0 0 0 0 0,0 0 1 0 0,0 0-1 0 0,0 0 0 0 0,1 0 0 0 0,-1 0 0 0 0,0 0 1 0 0,1 0-1 0 0,-1 0 0 0 0,1 0 0 0 0,-1 0 0 0 0,1 1 1 0 0,-1-1-1 0 0,1 0 0 0 0,0 0 0 0 0,0 1 0 0 0,0-1 1 0 0,-1 0-1 0 0,1 1 0 0 0,0-1 0 0 0,1 0 0 0 0,-1 0 1 0 0,0 1-1 0 0,0-1 0 0 0,0 0 0 0 0,1 0 0 0 0,-1 1 1 0 0,1-1-1 0 0,-1 0 0 0 0,1 0 0 0 0,-1 0 0 0 0,1 0 1 0 0,0 0-1 0 0,0 0 0 0 0,-1 0 0 0 0,1 0 0 0 0,0 0 1 0 0,0 0-1 0 0,0 0 0 0 0,0 0 0 0 0,0 0 0 0 0,0-1 1 0 0,0 1-1 0 0,0 0 0 0 0,0-1 0 0 0,1 1 0 0 0,-1-1 1 0 0,1 1-1 0 0,64 20 228 0 0,-64-20-220 0 0,269 14-2532 0 0,-213-15-2911 0 0,-34 0-670 0 0,-8 0-2282 0 0</inkml:trace>
  <inkml:trace contextRef="#ctx0" brushRef="#br0" timeOffset="-815.644">0 1197 0 0 0,'0'0'589'0'0,"0"0"366"0"0,0 0 203 0 0,4 2 122 0 0,-1 0-993 0 0,0 0 0 0 0,0-1 1 0 0,0 0-1 0 0,0 0 0 0 0,1 0 0 0 0,-1 0 0 0 0,0 0 0 0 0,1-1 0 0 0,-1 1 0 0 0,0-1 0 0 0,1 0 1 0 0,-1 0-1 0 0,0 0 0 0 0,1-1 0 0 0,-1 1 0 0 0,0-1 0 0 0,1 1 0 0 0,-1-1 0 0 0,0 0 1 0 0,0-1-1 0 0,0 1 0 0 0,0 0 0 0 0,0-1 0 0 0,2-1-287 0 0,50-29 1365 0 0,-3-2 1 0 0,0-2-1 0 0,-2-2 0 0 0,-2-3-1365 0 0,99-101 635 0 0,-126 123-594 0 0,-2 0 0 0 0,0-1 0 0 0,-1 0 0 0 0,-1-2-1 0 0,-1 0 1 0 0,-1-1 0 0 0,-1 0 0 0 0,-1-1 0 0 0,6-16-41 0 0,-13-23-551 0 0,-8 62 465 0 0,1 0-1 0 0,0 1 0 0 0,0-1 1 0 0,0 0-1 0 0,0 1 0 0 0,0-1 1 0 0,0 1-1 0 0,-1-1 0 0 0,1 1 1 0 0,0 0-1 0 0,-1 0 0 0 0,1-1 1 0 0,0 1-1 0 0,0 0 0 0 0,-1 0 1 0 0,1 0-1 0 0,0 0 1 0 0,-1 0-1 0 0,1 1 0 0 0,0-1 1 0 0,0 0-1 0 0,-1 1 0 0 0,1-1 1 0 0,0 1-1 0 0,0-1 0 0 0,0 1 1 0 0,-1-1-1 0 0,1 1 0 0 0,0 0 1 0 0,0-1-1 0 0,0 1 0 0 0,0 0 1 0 0,0 0-1 0 0,0 0 0 0 0,1 0 1 0 0,-1 0-1 0 0,0 0 0 0 0,0 0 1 0 0,1 0-1 0 0,-1 0 0 0 0,0 1 87 0 0,-15 18-97 0 0,1 0-1 0 0,0 1 0 0 0,2 0 1 0 0,1 1-1 0 0,0 1 0 0 0,2 0 0 0 0,-8 22 98 0 0,12-30 36 0 0,1 1 0 0 0,0 0 0 0 0,1-1 0 0 0,0 2 0 0 0,1-1 0 0 0,1 0 0 0 0,1 0 0 0 0,0 1 0 0 0,1-1 0 0 0,1 1 0 0 0,1-1 0 0 0,1 4-36 0 0,-2-15 62 0 0,1 0-1 0 0,1 0 1 0 0,-1 0-1 0 0,1 0 1 0 0,0-1-1 0 0,0 1 1 0 0,0-1-1 0 0,0 0 0 0 0,1 0 1 0 0,0 0-1 0 0,-1 0 1 0 0,2-1-1 0 0,-1 0 1 0 0,0 0-1 0 0,1 0 0 0 0,-1 0 1 0 0,1 0-1 0 0,0-1 1 0 0,0 0-1 0 0,0 0 1 0 0,0 0-1 0 0,0-1 1 0 0,0 0-1 0 0,1 0 0 0 0,-1 0 1 0 0,0 0-1 0 0,1-1 1 0 0,0 0-62 0 0,9 1 230 0 0,0-1 0 0 0,0-1 0 0 0,0-1 0 0 0,0 0 0 0 0,0 0 0 0 0,0-2 0 0 0,-1 0 0 0 0,1 0 0 0 0,7-5-230 0 0,220-127 1332 0 0,-213 118-1197 0 0,-1-2-1 0 0,0 0 1 0 0,-2-2 0 0 0,0 0-1 0 0,-1-2 1 0 0,1-4-135 0 0,-20 21 26 0 0,-1 1 1 0 0,-1-1-1 0 0,1 0 0 0 0,-1 0 0 0 0,0-1 1 0 0,-1 1-1 0 0,0-1 0 0 0,0 0 0 0 0,-1 0 1 0 0,0 0-1 0 0,2-8-26 0 0,-4 14-40 0 0,0-1 1 0 0,0 1-1 0 0,0-1 1 0 0,0 1-1 0 0,0-1 0 0 0,0 1 1 0 0,0-1-1 0 0,-1 1 1 0 0,0-1-1 0 0,1 1 0 0 0,-1-1 1 0 0,0 1-1 0 0,0 0 1 0 0,0-1-1 0 0,0 1 0 0 0,-1 0 1 0 0,1 0-1 0 0,0 0 1 0 0,-1 0-1 0 0,0 0 0 0 0,1 0 1 0 0,-1 0-1 0 0,0 1 1 0 0,0-1-1 0 0,0 1 0 0 0,0-1 1 0 0,0 1-1 0 0,-1 0 1 0 0,1 0-1 0 0,0-1 0 0 0,-1 2 1 0 0,1-1-1 0 0,0 0 1 0 0,-1 0-1 0 0,1 1 1 0 0,-1 0-1 0 0,1-1 0 0 0,-1 1 1 0 0,0 0-1 0 0,0 0 40 0 0,-4-1-78 0 0,-1 1 1 0 0,0 0-1 0 0,0 1 0 0 0,1-1 1 0 0,-1 1-1 0 0,1 1 0 0 0,-1-1 1 0 0,0 1-1 0 0,1 1 0 0 0,0-1 0 0 0,0 1 1 0 0,0 1-1 0 0,0-1 0 0 0,0 1 1 0 0,1 0-1 0 0,-1 1 0 0 0,1-1 1 0 0,0 1-1 0 0,1 1 0 0 0,-1-1 1 0 0,1 1-1 0 0,0 0 0 0 0,0 0 0 0 0,1 0 1 0 0,0 1-1 0 0,0-1 0 0 0,0 1 1 0 0,1 0-1 0 0,0 0 0 0 0,1 1 1 0 0,-1-1-1 0 0,1 1 0 0 0,1-1 1 0 0,-1 1-1 0 0,1 0 78 0 0,1 1 46 0 0,1 0-1 0 0,0 1 1 0 0,0-1 0 0 0,1 0 0 0 0,0 0 0 0 0,1 0-1 0 0,0 0 1 0 0,0 0 0 0 0,1-1 0 0 0,0 1 0 0 0,0-1 0 0 0,1 0-1 0 0,0-1 1 0 0,0 1 0 0 0,1-1 0 0 0,0 0 0 0 0,1 0-1 0 0,-1 0 1 0 0,1-1 0 0 0,1 0 0 0 0,-1-1 0 0 0,1 0-1 0 0,5 3-45 0 0,0 1 158 0 0,1-1-1 0 0,0-1 1 0 0,0 0-1 0 0,1-1 1 0 0,-1 0-1 0 0,2-1 1 0 0,-1-1-1 0 0,0 0 0 0 0,1-2 1 0 0,0 1-1 0 0,-1-2 1 0 0,1 0-1 0 0,0-1 1 0 0,0-1-1 0 0,0 0 1 0 0,12-3-158 0 0,0-4 138 0 0,-1-2 1 0 0,0 0 0 0 0,-1-2-1 0 0,0-1 1 0 0,-1-1 0 0 0,0-1-1 0 0,-1-2 1 0 0,-1 0 0 0 0,0-1 0 0 0,-2-2-1 0 0,12-12-138 0 0,-28 28 11 0 0,0 0 0 0 0,-1 0 1 0 0,1 0-1 0 0,-1-1 0 0 0,0 0 0 0 0,0 1 0 0 0,-1-1 0 0 0,1-1 0 0 0,-1 1 0 0 0,0 0 0 0 0,-1-1 0 0 0,1 1 0 0 0,-1-1 0 0 0,0 0 0 0 0,-1 0 1 0 0,1 0-1 0 0,-1 0 0 0 0,0 0 0 0 0,-1 0 0 0 0,1 0 0 0 0,-1-1 0 0 0,-1 1 0 0 0,1 0 0 0 0,-1 0 0 0 0,0 0 0 0 0,0 0 0 0 0,-1 0 1 0 0,1 0-1 0 0,-2 0 0 0 0,1 1 0 0 0,0-1 0 0 0,-1 1 0 0 0,0-1 0 0 0,-1 1 0 0 0,1 0 0 0 0,-1 0 0 0 0,0 0 0 0 0,0 1 0 0 0,0-1 1 0 0,-1 1-1 0 0,1 0 0 0 0,-2-1-11 0 0,1 3-50 0 0,0 0 0 0 0,0 0 0 0 0,0 0 0 0 0,0 1 0 0 0,0-1 0 0 0,0 1 0 0 0,0 0 0 0 0,-1 1 1 0 0,1-1-1 0 0,0 1 0 0 0,0 0 0 0 0,-1 0 0 0 0,1 1 0 0 0,0 0 0 0 0,0 0 0 0 0,-1 0 0 0 0,1 0 0 0 0,0 1 0 0 0,0 0 0 0 0,0 0 1 0 0,1 0-1 0 0,-1 1 0 0 0,0-1 0 0 0,1 1 0 0 0,0 0 0 0 0,0 1 0 0 0,0-1 0 0 0,0 1 0 0 0,0-1 0 0 0,0 1 0 0 0,1 0 1 0 0,0 1-1 0 0,0-1 0 0 0,0 1 0 0 0,1-1 0 0 0,-1 1 0 0 0,1 0 0 0 0,0 0 0 0 0,0 0 0 0 0,0 3 50 0 0,-2 0-82 0 0,0 1-1 0 0,1 0 1 0 0,0 0-1 0 0,1 1 1 0 0,0-1 0 0 0,0 0-1 0 0,1 1 1 0 0,0-1-1 0 0,1 1 1 0 0,0-1-1 0 0,1 1 1 0 0,0-1-1 0 0,0 1 1 0 0,1-1 0 0 0,0 0-1 0 0,0 1 1 0 0,1-1-1 0 0,1 0 1 0 0,-1-1-1 0 0,1 1 1 0 0,1-1-1 0 0,0 1 1 0 0,0-1 0 0 0,0-1-1 0 0,1 1 1 0 0,0-1-1 0 0,1 0 1 0 0,2 2 82 0 0,83 52-3095 0 0,-27-28-2497 0 0,-37-19 1153 0 0,-12-6 1408 0 0</inkml:trace>
  <inkml:trace contextRef="#ctx0" brushRef="#br0" timeOffset="-485.997">2036 902 0 0 0,'0'0'1080'0'0,"0"0"-136"0"0,0 0 98 0 0,0 0 214 0 0,0 0 139 0 0,0 0-18 0 0,0 0-155 0 0,0 0-219 0 0,0 0-240 0 0,0 0-184 0 0,-17 33-91 0 0,-55 100-25 0 0,55-70 577 0 0,18-58-865 0 0,1-1-1 0 0,0 1 1 0 0,0 0-1 0 0,0 0 1 0 0,1-1 0 0 0,-1 0-1 0 0,1 1 1 0 0,0-1-1 0 0,1 0 1 0 0,-1 0 0 0 0,1-1-1 0 0,-1 1 1 0 0,1-1-1 0 0,0 1 1 0 0,1-1 0 0 0,-1-1-1 0 0,0 1 1 0 0,1-1-1 0 0,-1 1 1 0 0,1-1-1 0 0,0 0 1 0 0,0-1 0 0 0,0 1-1 0 0,0-1 1 0 0,0 0-1 0 0,0 0 1 0 0,0-1 0 0 0,0 0-1 0 0,0 0 1 0 0,1 0-1 0 0,-1 0 1 0 0,0-1 0 0 0,0 0-1 0 0,0 0 1 0 0,0 0-1 0 0,2-1-174 0 0,-1 0 133 0 0,1-1-1 0 0,-1 0 0 0 0,0 0 0 0 0,0-1 0 0 0,0 0 1 0 0,0 0-1 0 0,-1 0 0 0 0,0 0 0 0 0,1-1 0 0 0,-2 0 0 0 0,1 0 1 0 0,-1-1-1 0 0,1 1 0 0 0,-1-1 0 0 0,-1 0 0 0 0,1 0 1 0 0,-1 0-1 0 0,0 0 0 0 0,-1-1 0 0 0,1 1 0 0 0,-1-1 1 0 0,-1 0-1 0 0,1 0 0 0 0,-1 1 0 0 0,0-6-132 0 0,0 6-79 0 0,0 0 0 0 0,-1 1 0 0 0,0-1 0 0 0,-1 0-1 0 0,1 1 1 0 0,-1-1 0 0 0,0 0 0 0 0,0 1 0 0 0,-1-1 0 0 0,1 1 0 0 0,-1-1 0 0 0,-1 1-1 0 0,1 0 1 0 0,-1 0 0 0 0,0 0 0 0 0,0 0 0 0 0,0 0 0 0 0,0 1 0 0 0,-1 0 0 0 0,0-1-1 0 0,0 1 1 0 0,0 0 0 0 0,-2 0 79 0 0,-77-35-7717 0 0,62 35 2478 0 0,4 0-2227 0 0</inkml:trace>
  <inkml:trace contextRef="#ctx0" brushRef="#br0" timeOffset="3085.89">4525 494 2833 0 0,'0'0'756'0'0,"0"0"-25"0"0,0 0 111 0 0,0 0 179 0 0,0 0 142 0 0,0 0 114 0 0,0 0-15 0 0,0 0-147 0 0,0 0-167 0 0,0 0-172 0 0,0 0-134 0 0,-15 33-86 0 0,-49 107-58 0 0,44-92-122 0 0,-2-1-1 0 0,-2-2 1 0 0,-2 0-1 0 0,-2-2 0 0 0,-2 0 1 0 0,-15 13-376 0 0,25-36-24 0 0,-2 0 1 0 0,0-1-1 0 0,-1-1 1 0 0,-1-2-1 0 0,0 0 0 0 0,-1-1 1 0 0,-1-2-1 0 0,-1-1 1 0 0,0-1-1 0 0,0-1 0 0 0,-1-1 1 0 0,0-1-1 0 0,-28 3 24 0 0,33-7-1 0 0,0 0 0 0 0,0-2 0 0 0,0-1 1 0 0,0-1-1 0 0,0 0 0 0 0,-17-4 1 0 0,36 3 5 0 0,1 1 0 0 0,0-1 0 0 0,0 0 0 0 0,0 0 0 0 0,0 0 0 0 0,0 0 0 0 0,0 0 0 0 0,0-1 0 0 0,0 0 0 0 0,0 1 0 0 0,1-1 0 0 0,-1 0 0 0 0,1 0 0 0 0,-1 0 0 0 0,1-1 0 0 0,0 1 0 0 0,0-1 0 0 0,0 1 0 0 0,0-1 0 0 0,0 0 0 0 0,1 1 0 0 0,-1-1 0 0 0,1 0 0 0 0,-1 0 0 0 0,1 0 0 0 0,0 0 0 0 0,1 0 0 0 0,-1-1 0 0 0,0 1 0 0 0,1 0 0 0 0,0 0 0 0 0,-1-2-5 0 0,2-3 6 0 0,-1 0 0 0 0,1 0 0 0 0,0 0 0 0 0,1 0 0 0 0,0 0 0 0 0,0 1 1 0 0,0-1-1 0 0,1 0 0 0 0,0 1 0 0 0,1 0 0 0 0,0 0 0 0 0,4-6-6 0 0,15-18 205 0 0,1 1 0 0 0,2 1 0 0 0,0 2-1 0 0,2 0 1 0 0,1 2 0 0 0,1 1 0 0 0,1 2 0 0 0,1 1-1 0 0,1 1 1 0 0,1 2 0 0 0,1 1 0 0 0,0 2 0 0 0,1 1-1 0 0,0 2 1 0 0,1 2 0 0 0,29-5-205 0 0,-57 13 86 0 0,0 0 0 0 0,0 0 0 0 0,0 1 0 0 0,0 0 1 0 0,0 1-1 0 0,1 0 0 0 0,-1 0 0 0 0,0 1 0 0 0,0 0 0 0 0,0 1 0 0 0,0 0 0 0 0,0 0 1 0 0,0 1-1 0 0,0 0 0 0 0,-1 0 0 0 0,1 1 0 0 0,-1 1 0 0 0,0-1 0 0 0,0 1 1 0 0,-1 1-1 0 0,1-1 0 0 0,-1 1 0 0 0,0 0 0 0 0,4 7-86 0 0,86 142 1619 0 0,-42-53-982 0 0,-49-95-653 0 0,-1 0 0 0 0,1 0-1 0 0,0 0 1 0 0,0 0-1 0 0,1-1 1 0 0,0 0 0 0 0,0-1-1 0 0,1 0 1 0 0,-1 0-1 0 0,1 0 1 0 0,0-1 0 0 0,0 0-1 0 0,1-1 1 0 0,-1 0-1 0 0,1 0 1 0 0,0-1 0 0 0,0 0-1 0 0,-1 0 1 0 0,1-1-1 0 0,0 0 1 0 0,3-1 16 0 0,55-4-4780 0 0,-3-14-6496 0 0,-48 11 3482 0 0</inkml:trace>
  <inkml:trace contextRef="#ctx0" brushRef="#br0" timeOffset="4167.475">4419 600 0 0 0,'0'0'557'0'0,"0"0"86"0"0,0 0 12 0 0,3-4-39 0 0,0-1-532 0 0,23-27 4779 0 0,1 7-1164 0 0,39-19-724 0 0,36-30-170 0 0,-72 66-6072 0 0,-16 12-631 0 0,1-3-5379 0 0,-11-1 8822 0 0</inkml:trace>
  <inkml:trace contextRef="#ctx0" brushRef="#br0" timeOffset="5137.921">5624 0 0 0 0,'0'0'545'0'0,"0"0"400"0"0,0 0 143 0 0,0 0 57 0 0,0 0 50 0 0,0 0-2 0 0,0 0-26 0 0,0 0-69 0 0,0 0-95 0 0,0 0-86 0 0,0 0-75 0 0,0 0-80 0 0,0 0-45 0 0,-25 18-8 0 0,-78 58 7 0 0,47-12 425 0 0,49-51-910 0 0,-36 67 1088 0 0,4 1 0 0 0,3 2 0 0 0,-22 80-1319 0 0,49-136 178 0 0,2 1 1 0 0,1 1 0 0 0,1-1-1 0 0,1 1 1 0 0,2 0-1 0 0,0-1 1 0 0,3 1-1 0 0,0 0 1 0 0,2 0 0 0 0,0 0-1 0 0,5 12-178 0 0,-3-23 91 0 0,1 0-1 0 0,0 0 0 0 0,1-1 0 0 0,1 0 1 0 0,1 0-1 0 0,0-1 0 0 0,1 0 1 0 0,1-1-1 0 0,1 0 0 0 0,0-1 1 0 0,0 0-1 0 0,1-1 0 0 0,1 0 1 0 0,1-1-1 0 0,0-1 0 0 0,0 0 1 0 0,1-1-1 0 0,8 4-90 0 0,-2-4 51 0 0,0-1-1 0 0,1-1 1 0 0,0-1 0 0 0,0-1-1 0 0,1-1 1 0 0,0-1 0 0 0,0-1-1 0 0,0-1 1 0 0,17-1-51 0 0,9-18-2324 0 0,-38 4-2190 0 0,-6-4-4611 0 0,-4 9 1671 0 0</inkml:trace>
  <inkml:trace contextRef="#ctx0" brushRef="#br0" timeOffset="7199.845">6002 486 0 0 0,'0'0'732'0'0,"0"0"191"0"0,0 0-16 0 0,0 0-8 0 0,0 0 18 0 0,0 0 10 0 0,0 0-25 0 0,0 0-128 0 0,0 0-115 0 0,0 0-77 0 0,0 0-89 0 0,0 0-21 0 0,0 0-29 0 0,-23 11-16 0 0,-70 35 26 0 0,91-45-414 0 0,-1 0-1 0 0,0 1 1 0 0,1-1 0 0 0,0 1-1 0 0,-1 0 1 0 0,1 0 0 0 0,0 0-1 0 0,0 0 1 0 0,0 0-1 0 0,0 0 1 0 0,0 0 0 0 0,0 1-1 0 0,1-1 1 0 0,-1 1-1 0 0,1-1 1 0 0,-1 1 0 0 0,1-1-1 0 0,0 1 1 0 0,0 0-1 0 0,0 2-38 0 0,-2 5 206 0 0,-7 16 40 0 0,1 1 0 0 0,1 0 1 0 0,2 0-1 0 0,0 0 0 0 0,2 1 0 0 0,2-1 0 0 0,0 1 1 0 0,1 0-1 0 0,2 0 0 0 0,1 0 0 0 0,1-1 1 0 0,2 1-1 0 0,0-1 0 0 0,9 24-246 0 0,-11-43 147 0 0,0 0-1 0 0,1 0 0 0 0,0 0 1 0 0,0 0-1 0 0,1 0 0 0 0,0-1 1 0 0,0 0-1 0 0,1 0 0 0 0,0 0 1 0 0,0-1-1 0 0,0 0 0 0 0,1 0 1 0 0,0-1-1 0 0,0 1 0 0 0,1-2 1 0 0,-1 1-1 0 0,1-1 1 0 0,0 0-1 0 0,0 0 0 0 0,1-1 1 0 0,-1-1-1 0 0,1 1 0 0 0,-1-1 1 0 0,1 0-1 0 0,0-1 0 0 0,0 0 1 0 0,1-1-147 0 0,9 0 243 0 0,0 0-1 0 0,0-2 1 0 0,0 0 0 0 0,0-2 0 0 0,-1 0 0 0 0,1-1-1 0 0,-1 0 1 0 0,0-2 0 0 0,0 0 0 0 0,-1-1 0 0 0,0-1-1 0 0,0 0 1 0 0,-1-1 0 0 0,0-1 0 0 0,0-1-243 0 0,10-7 160 0 0,-1-1-1 0 0,-1-1 1 0 0,0-1 0 0 0,-2-1-1 0 0,-1-1 1 0 0,0-1 0 0 0,0-3-160 0 0,-13 16 44 0 0,1-1 1 0 0,-2-1 0 0 0,0 1-1 0 0,0-1 1 0 0,-1 0-1 0 0,-1-1 1 0 0,0 1 0 0 0,-1-1-1 0 0,-1 0 1 0 0,0 0-1 0 0,-1-1 1 0 0,-1 1 0 0 0,0 0-1 0 0,-1-1 1 0 0,-2-12-45 0 0,0 18-114 0 0,0 1 0 0 0,-1 0 0 0 0,0-1 0 0 0,0 1 0 0 0,-1 0 0 0 0,0 1 0 0 0,0-1-1 0 0,-1 1 1 0 0,0 0 0 0 0,-1 0 0 0 0,0 0 0 0 0,0 1 0 0 0,-1 0 0 0 0,1 0 0 0 0,-2 1 0 0 0,1 0 0 0 0,-1 0 0 0 0,0 0 0 0 0,0 1 0 0 0,0 1 0 0 0,-1-1 0 0 0,1 1 0 0 0,-5-1 114 0 0,-6-2-434 0 0,0 0 1 0 0,-1 2-1 0 0,1 0 1 0 0,-1 1 0 0 0,0 1-1 0 0,0 1 1 0 0,0 0-1 0 0,0 2 1 0 0,-1 0-1 0 0,-14 3 434 0 0,14 1-826 0 0,1 0 0 0 0,-1 2 0 0 0,1 0 0 0 0,1 1 0 0 0,-1 1 0 0 0,1 1 0 0 0,-17 11 826 0 0,-115 86-9717 0 0,124-83 7858 0 0</inkml:trace>
  <inkml:trace contextRef="#ctx0" brushRef="#br0" timeOffset="7531.307">5645 939 0 0 0,'0'0'1539'0'0,"0"0"497"0"0,0 0 136 0 0,0 0-93 0 0,0 0-214 0 0,0 0-234 0 0,0 0-230 0 0,0 0-188 0 0,0 0-115 0 0,30-6-66 0 0,93-20-64 0 0,-81 9 329 0 0,-40 12-967 0 0,3-4-167 0 0,0 1 0 0 0,0 1-1 0 0,1-1 1 0 0,0 1-1 0 0,1 0 1 0 0,-1 0 0 0 0,1 1-1 0 0,1 0 1 0 0,-1 0 0 0 0,1 1-1 0 0,0 0 1 0 0,0 0 0 0 0,0 1-1 0 0,1 0 1 0 0,0 0-1 0 0,0 1 1 0 0,0 0 0 0 0,0 1-1 0 0,1 0-162 0 0,14-1 99 0 0,1 2-1 0 0,-1 0 0 0 0,1 2 1 0 0,-1 1-1 0 0,1 0 0 0 0,-1 2 0 0 0,6 3-98 0 0,169 29 1278 0 0,-84-35-606 0 0,-105-4-1023 0 0,-1-5-5044 0 0,-2 1-6447 0 0,-3 7 5041 0 0</inkml:trace>
  <inkml:trace contextRef="#ctx0" brushRef="#br0" timeOffset="7834.871">6871 788 10218 0 0,'0'0'1502'0'0,"0"0"-377"0"0,0 0-123 0 0,0 0 74 0 0,0 0 46 0 0,0 0-47 0 0,0 0-147 0 0,0 0-171 0 0,0 0-177 0 0,0 0-157 0 0,0 0-123 0 0,0 0-93 0 0,0 0-59 0 0,33 2-41 0 0,107 2-57 0 0,17-3-2782 0 0,-105-6-3176 0 0,-36 3 1203 0 0,-2-1-2570 0 0</inkml:trace>
  <inkml:trace contextRef="#ctx0" brushRef="#br0" timeOffset="8286.493">7791 416 5225 0 0,'0'0'1616'0'0,"0"0"114"0"0,0 0 111 0 0,0 0 39 0 0,0 0-228 0 0,0 0-343 0 0,0 0-353 0 0,0 0-265 0 0,0 0-201 0 0,0 0-155 0 0,0 0-63 0 0,0 0-34 0 0,-24 3-10 0 0,-79 10 4 0 0,100-12-216 0 0,-1-1 0 0 0,1 1 0 0 0,-1 0 0 0 0,1 0 0 0 0,-1 0 0 0 0,1 1 0 0 0,0-1 1 0 0,0 1-1 0 0,-1 0 0 0 0,1 0 0 0 0,0 0 0 0 0,1 0 0 0 0,-1 0 0 0 0,0 1 0 0 0,1-1 0 0 0,-1 1 1 0 0,1 0-1 0 0,0-1 0 0 0,0 1 0 0 0,-1 2-16 0 0,-5 5 50 0 0,-7 9-35 0 0,1 1 0 0 0,1 0-1 0 0,1 1 1 0 0,1 0 0 0 0,0 1 0 0 0,2 0 0 0 0,0 1 0 0 0,2 0 0 0 0,0 0 0 0 0,2 1 0 0 0,0 0-1 0 0,2 0 1 0 0,1 0 0 0 0,0 0 0 0 0,2 0 0 0 0,1 0 0 0 0,1 0 0 0 0,1 3-15 0 0,0-16 118 0 0,0 0 0 0 0,0-1-1 0 0,1 1 1 0 0,0-1 0 0 0,1 1 0 0 0,0-2 0 0 0,1 1 0 0 0,0 0 0 0 0,1-1-1 0 0,0 0 1 0 0,0-1 0 0 0,1 0 0 0 0,0 0 0 0 0,0 0 0 0 0,1-1 0 0 0,0 0 0 0 0,0-1-1 0 0,0 0 1 0 0,1 0 0 0 0,0-1 0 0 0,0 0 0 0 0,1-1 0 0 0,-1 0 0 0 0,1-1-1 0 0,0 0 1 0 0,0-1 0 0 0,0 0 0 0 0,0-1 0 0 0,1 0 0 0 0,-1 0 0 0 0,0-1 0 0 0,0-1-1 0 0,1 0 1 0 0,-1-1-118 0 0,8-3 265 0 0,-1-1 0 0 0,0 0 1 0 0,0-2-1 0 0,-1 0 0 0 0,0-1 0 0 0,0-1 0 0 0,-1 0 0 0 0,0-1 0 0 0,-1-1 0 0 0,0-1 0 0 0,5-6-265 0 0,-16 16 26 0 0,22-17 99 0 0,0-1 1 0 0,-1-2-1 0 0,-1 0 0 0 0,-1-2 0 0 0,-2 0 1 0 0,0-2-1 0 0,-2 0 0 0 0,0-1 0 0 0,-2-1 1 0 0,9-24-126 0 0,-22 42-62 0 0,-1 0 0 0 0,0 0 1 0 0,-1 0-1 0 0,0-1 1 0 0,-1 0-1 0 0,0 1 0 0 0,-1-1 1 0 0,-1 1-1 0 0,1-1 1 0 0,-2 0-1 0 0,0 1 0 0 0,0 0 1 0 0,-1-1-1 0 0,0 1 1 0 0,-1 0-1 0 0,0 0 0 0 0,-1 1 1 0 0,0-1-1 0 0,-1 1 1 0 0,0 0-1 0 0,-1 1 0 0 0,0 0 1 0 0,0 0-1 0 0,-1 0 1 0 0,0 1-1 0 0,0 0 0 0 0,-1 0 1 0 0,0 1-1 0 0,-1 0 1 0 0,1 1-1 0 0,-1 0 0 0 0,-1 0 1 0 0,1 1-1 0 0,-1 1 1 0 0,0-1-1 0 0,0 2 0 0 0,-1-1 62 0 0,-13-1-498 0 0,1 1 0 0 0,-1 1-1 0 0,1 1 1 0 0,-1 2-1 0 0,0 0 1 0 0,0 1-1 0 0,1 2 1 0 0,-1 0-1 0 0,1 2 1 0 0,0 1 0 0 0,0 1-1 0 0,1 0 1 0 0,-1 2-1 0 0,-9 6 499 0 0,-1 1-2724 0 0,0 1-1 0 0,2 2 1 0 0,0 1-1 0 0,2 1 1 0 0,-21 19 2724 0 0,25-16-4657 0 0</inkml:trace>
  <inkml:trace contextRef="#ctx0" brushRef="#br0" timeOffset="8636.468">7303 862 0 0 0,'0'0'1738'0'0,"0"0"726"0"0,0 0 218 0 0,0 0-161 0 0,0 0-326 0 0,0 0-308 0 0,33 0-271 0 0,101-1-253 0 0,-70-13 787 0 0,-57 11-1710 0 0,2 0-155 0 0,-1 0 0 0 0,1-1 0 0 0,-1 0 0 0 0,0 0 0 0 0,-1-1 0 0 0,1 0 0 0 0,-1 0 0 0 0,0-1 0 0 0,0 0 0 0 0,0 0 0 0 0,-1-1 0 0 0,0 1 0 0 0,0-1 0 0 0,-1-1 0 0 0,0 1 0 0 0,3-6-285 0 0,-4 8 19 0 0,0 1 0 0 0,0 0 0 0 0,1 0 0 0 0,-1 0 0 0 0,1 0 0 0 0,0 1 0 0 0,0 0 0 0 0,0 0 0 0 0,0 0-1 0 0,0 0 1 0 0,1 1 0 0 0,-1 0 0 0 0,1 0 0 0 0,0 1 0 0 0,-1 0 0 0 0,1 0 0 0 0,0 0 0 0 0,0 0 0 0 0,0 1 0 0 0,0 0 0 0 0,0 0 0 0 0,0 1 0 0 0,0 0 0 0 0,-1 0 0 0 0,1 0 0 0 0,3 2-19 0 0,91 29 876 0 0,90-21-87 0 0,-161-16-3743 0 0,-14 1-988 0 0,0 2-4795 0 0,-10 2-1404 0 0</inkml:trace>
  <inkml:trace contextRef="#ctx0" brushRef="#br0" timeOffset="9082.252">8489 766 576 0 0,'0'0'2297'0'0,"0"0"146"0"0,0 0 103 0 0,0 0-34 0 0,0 0-207 0 0,0 0-344 0 0,0 0-384 0 0,0 0-352 0 0,0 0-287 0 0,0 0-197 0 0,0 0-120 0 0,0 0-92 0 0,0 0-84 0 0,-15 7-92 0 0,-44 22-96 0 0,56-28-242 0 0,-1 1 0 0 0,1 0 0 0 0,0 0 0 0 0,0 0 0 0 0,1 0 0 0 0,-1 1 0 0 0,0-1 0 0 0,1 1 0 0 0,-1-1 0 0 0,1 1 0 0 0,0 0 0 0 0,0 0 0 0 0,0 0 0 0 0,0 0 0 0 0,1 0 0 0 0,-1 1 0 0 0,1-1 0 0 0,0 1 0 0 0,0-1 0 0 0,0 0 0 0 0,-1 4-15 0 0,0 5 5 0 0,-6 109 66 0 0,9-116 6 0 0,0 1 1 0 0,0-1 0 0 0,1 0 0 0 0,0 0-1 0 0,0 0 1 0 0,1-1 0 0 0,-1 1-1 0 0,1 0 1 0 0,0-1 0 0 0,0 0 0 0 0,1 1-1 0 0,-1-1 1 0 0,1-1 0 0 0,0 1-1 0 0,0 0 1 0 0,0-1 0 0 0,0 0 0 0 0,1 0-1 0 0,-1 0 1 0 0,1-1 0 0 0,0 1-1 0 0,0-1 1 0 0,0 0 0 0 0,0-1 0 0 0,0 1-1 0 0,0-1 1 0 0,0 0 0 0 0,1 0 0 0 0,-1 0-1 0 0,0-1 1 0 0,1 0 0 0 0,-1 0-1 0 0,0-1 1 0 0,1 1 0 0 0,-1-1 0 0 0,0 0-1 0 0,0 0 1 0 0,0-1 0 0 0,0 0-1 0 0,0 0 1 0 0,0 0 0 0 0,0 0 0 0 0,0-1-1 0 0,-1 1 1 0 0,1-1 0 0 0,-1-1-1 0 0,0 1 1 0 0,0-1 0 0 0,0 1 0 0 0,0-1-1 0 0,-1 0 1 0 0,1 0 0 0 0,-1-1 0 0 0,0 1-78 0 0,4-6 22 0 0,-1 0 1 0 0,0 0-1 0 0,-1 0 1 0 0,0-1-1 0 0,0 0 1 0 0,-1 0-1 0 0,0 0 1 0 0,-1-1-1 0 0,-1 1 1 0 0,1-1-1 0 0,-2 1 1 0 0,0-3-23 0 0,-1 10-156 0 0,0-1 0 0 0,-1 0 0 0 0,1 0 0 0 0,-1 0 0 0 0,0 0 0 0 0,-1 1 0 0 0,1-1 0 0 0,-1 0 0 0 0,0 1 0 0 0,0 0 0 0 0,-1-1 0 0 0,1 1 0 0 0,-1 0 0 0 0,0 0 0 0 0,0 0 0 0 0,0 1 0 0 0,0-1 0 0 0,-1 1 0 0 0,-3-3 156 0 0,-31-23-3171 0 0,9 14-3727 0 0,13 8-4277 0 0</inkml:trace>
  <inkml:trace contextRef="#ctx0" brushRef="#br0" timeOffset="9498.82">8487 126 6033 0 0,'0'0'2577'0'0,"0"0"-110"0"0,0 0-229 0 0,0 0-228 0 0,0 0-309 0 0,0 0-332 0 0,0 0-300 0 0,0 0-255 0 0,0 0-194 0 0,0 0-155 0 0,0 0-95 0 0,0 0-14 0 0,0 0 25 0 0,5-1 51 0 0,-1 1-337 0 0,0 0-1 0 0,0 1 1 0 0,0 0-1 0 0,0-1 1 0 0,-1 1 0 0 0,1 0-1 0 0,0 1 1 0 0,-1-1-1 0 0,1 1 1 0 0,-1 0-1 0 0,1 0 1 0 0,-1 0-1 0 0,0 0 1 0 0,0 0 0 0 0,0 1-1 0 0,0-1 1 0 0,0 1-1 0 0,0 0 1 0 0,-1 0-1 0 0,2 2-94 0 0,40 44 499 0 0,-3 1-1 0 0,-2 3 1 0 0,-2 1-1 0 0,-2 2 1 0 0,-3 1-499 0 0,-16-29 33 0 0,0 1-1 0 0,-2 1 1 0 0,-2 0 0 0 0,0 1 0 0 0,-2 0 0 0 0,-2 1-1 0 0,-1 0 1 0 0,-1 0 0 0 0,-1 0 0 0 0,-2 1-1 0 0,-2 0 1 0 0,-1 14-33 0 0,-5-23-103 0 0,-2 0-1 0 0,0 0 0 0 0,-1 0 0 0 0,-2-1 1 0 0,0-1-1 0 0,-2 0 0 0 0,0 0 1 0 0,-2-1-1 0 0,0 0 0 0 0,-1-2 1 0 0,-1 1-1 0 0,-1-2 0 0 0,0 0 1 0 0,-2-1-1 0 0,0-1 0 0 0,-10 6 104 0 0,-63 52-2878 0 0,60-51-695 0 0,0-2-3713 0 0,19-13-3861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2:59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381 28 0 0 0,'0'0'159'0'0,"0"0"557"0"0,0 0 392 0 0,0 0 346 0 0,0 0 246 0 0,0 0 54 0 0,0 0-126 0 0,0 0-228 0 0,0 0-222 0 0,0 0-224 0 0,-8-6-157 0 0,-30-15-98 0 0,36 21-616 0 0,-1 0 1 0 0,1-1 0 0 0,0 1-1 0 0,0 0 1 0 0,0 0-1 0 0,-1 1 1 0 0,1-1-1 0 0,0 0 1 0 0,0 1-1 0 0,0-1 1 0 0,0 1-1 0 0,-1 0 1 0 0,1 0 0 0 0,0-1-1 0 0,0 1 1 0 0,1 1-1 0 0,-1-1 1 0 0,0 0-1 0 0,0 0 1 0 0,0 1-1 0 0,1-1 1 0 0,-2 2-84 0 0,-2 1 258 0 0,-19 17 141 0 0,1 0 1 0 0,1 2-1 0 0,1 1 0 0 0,1 1 0 0 0,1 0 0 0 0,1 2 0 0 0,1 0 0 0 0,2 0 0 0 0,1 2 0 0 0,1 0 0 0 0,1 0 0 0 0,-7 28-399 0 0,9-25 121 0 0,1 0-1 0 0,1 0 1 0 0,2 1-1 0 0,1 0 1 0 0,1 0 0 0 0,2 0-1 0 0,2 1 1 0 0,3 26-121 0 0,0-45 8 0 0,1-1 1 0 0,1-1 0 0 0,0 1 0 0 0,1-1 0 0 0,0 0 0 0 0,1 0 0 0 0,0 0 0 0 0,1-1 0 0 0,1-1 0 0 0,0 1 0 0 0,0-1-1 0 0,1-1 1 0 0,1 0 0 0 0,0 0 0 0 0,0-1 0 0 0,0 0 0 0 0,1-1 0 0 0,1 0 0 0 0,0-1 0 0 0,0-1 0 0 0,0 0 0 0 0,0 0-1 0 0,1-2 1 0 0,0 0 0 0 0,0 0 0 0 0,0-1 0 0 0,1-1 0 0 0,-1 0 0 0 0,0-1 0 0 0,1-1 0 0 0,0 0-9 0 0,62-4-1723 0 0,-29-10-3248 0 0,-33 7-323 0 0,-3 3-4391 0 0</inkml:trace>
  <inkml:trace contextRef="#ctx0" brushRef="#br0" timeOffset="844.32">783 521 0 0 0,'0'0'1064'0'0,"0"0"297"0"0,0 0 242 0 0,0 0 102 0 0,0 0-44 0 0,0 0-94 0 0,0 0-107 0 0,0 0-128 0 0,0 0-146 0 0,0 0-141 0 0,0 0-118 0 0,-5-7-109 0 0,-28-34 613 0 0,25 39-1231 0 0,0 0 1 0 0,0 0-1 0 0,0 1 1 0 0,1 0 0 0 0,-1 0-1 0 0,-1 1 1 0 0,1 0-1 0 0,0 1 1 0 0,0 0-1 0 0,1 0 1 0 0,-1 0 0 0 0,0 1-1 0 0,0 0 1 0 0,1 1-1 0 0,-1 0 1 0 0,1 0-1 0 0,0 1 1 0 0,-1-1 0 0 0,2 1-1 0 0,-5 3-200 0 0,3 0 47 0 0,0 0-1 0 0,1 0 0 0 0,-1 1 1 0 0,1 0-1 0 0,1 0 0 0 0,0 0 1 0 0,0 1-1 0 0,0 0 0 0 0,1 0 1 0 0,0 1-1 0 0,1-1 0 0 0,0 1 1 0 0,1 0-1 0 0,0 0 1 0 0,1 1-1 0 0,0-1 0 0 0,0 0 1 0 0,1 1-1 0 0,0-1 0 0 0,1 1 1 0 0,0-1-1 0 0,1 1 0 0 0,0-1 1 0 0,1 1-1 0 0,2 9-46 0 0,-2-14 30 0 0,1 0 1 0 0,0 0-1 0 0,0 0 0 0 0,0 0 0 0 0,1 0 1 0 0,0-1-1 0 0,0 0 0 0 0,0 1 1 0 0,1-2-1 0 0,0 1 0 0 0,0 0 0 0 0,0-1 1 0 0,0 0-1 0 0,1 0 0 0 0,-1-1 1 0 0,1 1-1 0 0,0-1 0 0 0,0 0 0 0 0,1-1 1 0 0,-1 0-1 0 0,0 0 0 0 0,1 0 1 0 0,-1-1-1 0 0,1 0 0 0 0,0 0 0 0 0,-1 0 1 0 0,7-1-31 0 0,-3 0-150 0 0,0-1 0 0 0,0-1 0 0 0,0 1 1 0 0,0-2-1 0 0,-1 1 0 0 0,1-1 1 0 0,-1-1-1 0 0,0 1 0 0 0,0-2 0 0 0,0 1 1 0 0,0-1-1 0 0,-1-1 0 0 0,0 1 1 0 0,0-1-1 0 0,6-7 150 0 0,25-22-3717 0 0,-15 12-4431 0 0,-15 15-889 0 0</inkml:trace>
  <inkml:trace contextRef="#ctx0" brushRef="#br0" timeOffset="1276.559">934 793 2088 0 0,'0'0'1114'0'0,"0"0"-71"0"0,0 0 227 0 0,0 0 270 0 0,0 0 128 0 0,0 0-25 0 0,0 0-116 0 0,0 0-168 0 0,0 0-184 0 0,0 0-187 0 0,0 0-166 0 0,0 0-138 0 0,26-2-107 0 0,81-10-62 0 0,-51-7 371 0 0,-47 15-784 0 0,0 0-1 0 0,-1-1 1 0 0,0-1 0 0 0,0 1 0 0 0,0-1 0 0 0,0-1-1 0 0,-1 1 1 0 0,0-1 0 0 0,-1-1 0 0 0,1 1 0 0 0,-1-1 0 0 0,-1 0-1 0 0,1 0 1 0 0,-2-1 0 0 0,1 0 0 0 0,-1 0 0 0 0,3-7-102 0 0,-7 14-7 0 0,1 0 1 0 0,0 1-1 0 0,0-1 1 0 0,-1 0 0 0 0,1 1-1 0 0,-1-1 1 0 0,0 0-1 0 0,1 0 1 0 0,-1 1-1 0 0,0-1 1 0 0,0 0-1 0 0,0 0 1 0 0,0 0 0 0 0,0 1-1 0 0,-1-1 1 0 0,1 0-1 0 0,-1 0 1 0 0,1 0-1 0 0,-1 1 1 0 0,1-1-1 0 0,-1 0 1 0 0,0 1 0 0 0,0-1-1 0 0,0 1 1 0 0,0-1-1 0 0,0 1 1 0 0,0-1-1 0 0,0 1 1 0 0,0 0-1 0 0,-1-1 1 0 0,1 1-1 0 0,-1 0 1 0 0,1 0 0 0 0,-1 0-1 0 0,1 0 1 0 0,-1 0-1 0 0,1 0 1 0 0,-1 1-1 0 0,0-1 1 0 0,1 1-1 0 0,-1-1 1 0 0,0 1 0 0 0,0-1-1 0 0,1 1 1 0 0,-1 0-1 0 0,0 0 1 0 0,0 0-1 0 0,0 0 7 0 0,-10 1-87 0 0,1 2 0 0 0,0-1-1 0 0,0 2 1 0 0,0-1-1 0 0,0 2 1 0 0,1-1 0 0 0,-1 1-1 0 0,1 1 1 0 0,0 0 0 0 0,1 0-1 0 0,-1 1 1 0 0,1 0-1 0 0,1 1 1 0 0,-1 0 0 0 0,1 0-1 0 0,1 1 1 0 0,-1 0-1 0 0,1 0 1 0 0,1 1 0 0 0,0 0-1 0 0,-1 2 88 0 0,2-5-119 0 0,1-1-1 0 0,0 1 0 0 0,0 0 1 0 0,0 1-1 0 0,1-1 0 0 0,0 1 0 0 0,0-1 1 0 0,1 1-1 0 0,0 0 0 0 0,0 0 1 0 0,1 0-1 0 0,0 0 0 0 0,0 0 1 0 0,1 0-1 0 0,0 1 0 0 0,1 1 120 0 0,1-6-136 0 0,1-1 0 0 0,0 0 1 0 0,0 0-1 0 0,0 0 0 0 0,0 0 0 0 0,1 0 0 0 0,-1-1 0 0 0,1 1 0 0 0,-1-1 0 0 0,1 0 1 0 0,0 0-1 0 0,0 0 0 0 0,0-1 0 0 0,0 0 0 0 0,0 1 0 0 0,0-1 0 0 0,0-1 0 0 0,1 1 1 0 0,-1 0-1 0 0,0-1 0 0 0,1 0 0 0 0,-1 0 0 0 0,0 0 0 0 0,2-1 136 0 0,-2 1-181 0 0,61 1-3736 0 0,-1-9-3983 0 0,-50 5 6589 0 0</inkml:trace>
  <inkml:trace contextRef="#ctx0" brushRef="#br0" timeOffset="1730.548">1311 827 0 0 0,'0'0'931'0'0,"0"0"568"0"0,0 0 219 0 0,0 0 129 0 0,0 0 46 0 0,0 0-82 0 0,0 0-130 0 0,0 0-136 0 0,0 0-132 0 0,0 0-149 0 0,0 0-160 0 0,0 0-194 0 0,0 0-199 0 0,11-7-133 0 0,83-67 1151 0 0,12-58-506 0 0,-81 87-1001 0 0,-25 45-228 0 0,0 0-33 0 0,0 0-54 0 0,-6 23-302 0 0,2 75 386 0 0,6-94 73 0 0,1 0 1 0 0,0 0 0 0 0,0 0-1 0 0,0 0 1 0 0,1 0-1 0 0,-1-1 1 0 0,1 0 0 0 0,0 1-1 0 0,0-1 1 0 0,0-1 0 0 0,1 1-1 0 0,-1-1 1 0 0,0 1 0 0 0,1-1-1 0 0,0 0 1 0 0,-1-1-1 0 0,1 1 1 0 0,0-1 0 0 0,0 0-1 0 0,0 0 1 0 0,0-1 0 0 0,0 1-1 0 0,0-1 1 0 0,0 0 0 0 0,0-1-1 0 0,0 1 1 0 0,0-1-1 0 0,0 0 1 0 0,0 0 0 0 0,0 0-1 0 0,-1-1 1 0 0,4-1-65 0 0,8-4 48 0 0,0-1-1 0 0,0-1 1 0 0,0-1 0 0 0,-1 0-1 0 0,-1-1 1 0 0,0 0-1 0 0,0-1 1 0 0,-1-1 0 0 0,-1 0-1 0 0,0-1-47 0 0,26-40-3052 0 0,-9-5-4294 0 0,-23 44 1714 0 0,0 3-2419 0 0</inkml:trace>
  <inkml:trace contextRef="#ctx0" brushRef="#br0" timeOffset="1983.705">2071 39 7034 0 0,'0'0'3096'0'0,"0"0"-1486"0"0,0 0-374 0 0,0 0 246 0 0,0 0 205 0 0,0 0-135 0 0,0 0-250 0 0,0 0-267 0 0,0 0-242 0 0,0 0-162 0 0,0 0-118 0 0,0 33-105 0 0,0 104-90 0 0,21 131 771 0 0,-6-139-1101 0 0,-9-85-168 0 0,1 9-836 0 0,-8-18-2555 0 0,-8-28-2027 0 0,5-6-1134 0 0,1-1 55 0 0</inkml:trace>
  <inkml:trace contextRef="#ctx0" brushRef="#br0" timeOffset="2233.153">1814 436 9282 0 0,'0'0'1766'0'0,"0"0"-295"0"0,0 0-79 0 0,0 0-120 0 0,0 0-225 0 0,0 0-169 0 0,0 0-70 0 0,0 0-48 0 0,35 0-57 0 0,110-3-96 0 0,91 0 730 0 0,-152 16-2486 0 0,-57-6-2488 0 0,0 1-4624 0 0,-20-8 3943 0 0,-3 0 360 0 0</inkml:trace>
  <inkml:trace contextRef="#ctx0" brushRef="#br0" timeOffset="2928.793">2333 558 0 0 0,'0'0'749'0'0,"0"0"742"0"0,0 0 398 0 0,0 0 182 0 0,0 0 51 0 0,0 0-47 0 0,0 0-135 0 0,0 0-227 0 0,0 0-245 0 0,33 0-233 0 0,103 2-243 0 0,-68-16 412 0 0,-64 13-1316 0 0,0-1 0 0 0,0 1-1 0 0,0-1 1 0 0,0 0-1 0 0,0 0 1 0 0,-1-1 0 0 0,1 1-1 0 0,0-1 1 0 0,-1 0-1 0 0,0 0 1 0 0,0 0 0 0 0,0 0-1 0 0,0 0 1 0 0,0-1-1 0 0,-1 1 1 0 0,0-1-1 0 0,1 0 1 0 0,-1 0 0 0 0,-1 0-1 0 0,1 0 1 0 0,0 0-1 0 0,-1 0 1 0 0,0 0 0 0 0,0 0-1 0 0,0-1 1 0 0,-1 1-1 0 0,1 0 1 0 0,-1-5-88 0 0,-2 6-32 0 0,0 0 1 0 0,0 1-1 0 0,0-1 1 0 0,-1 0-1 0 0,1 1 1 0 0,-1 0-1 0 0,1 0 1 0 0,-1 0-1 0 0,0 0 1 0 0,0 0-1 0 0,0 0 1 0 0,0 1-1 0 0,0-1 0 0 0,0 1 1 0 0,0 0-1 0 0,-1 0 1 0 0,1 0-1 0 0,0 0 1 0 0,-1 1-1 0 0,1-1 1 0 0,0 1-1 0 0,-1 0 1 0 0,1 0-1 0 0,-1 0 1 0 0,1 0-1 0 0,0 1 1 0 0,-1-1-1 0 0,-2 2 32 0 0,-3-2-152 0 0,-1 2-162 0 0,0 1 1 0 0,1 0-1 0 0,-1 0 0 0 0,1 1 1 0 0,0 0-1 0 0,0 0 0 0 0,0 1 1 0 0,0 1-1 0 0,1-1 0 0 0,0 1 1 0 0,0 1-1 0 0,0 0 0 0 0,1 0 1 0 0,0 0-1 0 0,1 1 0 0 0,-1 0 0 0 0,1 0 1 0 0,1 0-1 0 0,-4 9 314 0 0,5-11-193 0 0,2 1 0 0 0,-1 0-1 0 0,1-1 1 0 0,0 1 0 0 0,0 0-1 0 0,1 0 1 0 0,0 1 0 0 0,0-1 0 0 0,0 0-1 0 0,1 0 1 0 0,0 0 0 0 0,1 1-1 0 0,0-1 1 0 0,0 1 193 0 0,1-3 74 0 0,1 0 0 0 0,0-1 0 0 0,0 1 0 0 0,1-1 0 0 0,-1 0 0 0 0,1 1 0 0 0,0-2 0 0 0,0 1 0 0 0,0 0 0 0 0,0-1 0 0 0,1 0 0 0 0,-1 0 0 0 0,1 0 0 0 0,0 0 0 0 0,0-1 0 0 0,0 0 0 0 0,0 0 1 0 0,0 0-1 0 0,1-1 0 0 0,-1 1 0 0 0,0-1 0 0 0,1-1-74 0 0,11 3 519 0 0,0-1 0 0 0,0 0 0 0 0,1-2-1 0 0,-1 0 1 0 0,0-1 0 0 0,0 0 0 0 0,0-2 0 0 0,0 0 0 0 0,0 0 0 0 0,-1-2 0 0 0,1 0 0 0 0,-1-1 0 0 0,11-6-519 0 0,-10 4 250 0 0,-1 0 0 0 0,0-2 0 0 0,0 0 1 0 0,-1 0-1 0 0,0-2 0 0 0,-1 0 0 0 0,0 0 0 0 0,4-6-250 0 0,114-140 637 0 0,-125 146-630 0 0,-2 5-10 0 0,0 0 0 0 0,-1 0 0 0 0,0 0 0 0 0,0 0 0 0 0,0-1 0 0 0,-1 1 0 0 0,-1-1 0 0 0,1 0 0 0 0,-1 0-1 0 0,0 0 1 0 0,-1 0 0 0 0,0 0 0 0 0,0 0 0 0 0,-1-3 3 0 0,-2 9-36 0 0,-1 0 0 0 0,0 0 0 0 0,1 1 0 0 0,-1-1 0 0 0,0 0 0 0 0,0 1 0 0 0,0 0 0 0 0,0 0 0 0 0,0 0 0 0 0,0 0 0 0 0,-1 0-1 0 0,1 0 1 0 0,0 1 0 0 0,0 0 0 0 0,-1-1 0 0 0,1 1 0 0 0,0 1 0 0 0,0-1 0 0 0,-1 0 0 0 0,1 1 0 0 0,0 0 0 0 0,0-1 0 0 0,0 1 0 0 0,-1 1 36 0 0,-1 0-41 0 0,0 0 1 0 0,0 0-1 0 0,1 0 1 0 0,-1 1-1 0 0,1 0 0 0 0,-1 0 1 0 0,1 0-1 0 0,0 0 1 0 0,0 1-1 0 0,1-1 1 0 0,-1 1-1 0 0,1 0 1 0 0,0 0-1 0 0,0 0 1 0 0,0 1-1 0 0,0-1 0 0 0,1 1 1 0 0,0 0-1 0 0,-1-1 1 0 0,2 1-1 0 0,-1 0 1 0 0,1 0-1 0 0,0 0 1 0 0,0 1-1 0 0,0-1 41 0 0,2-2-4 0 0,0-1 0 0 0,1 1 0 0 0,-1 0-1 0 0,1-1 1 0 0,-1 1 0 0 0,1-1 0 0 0,0 1-1 0 0,0-1 1 0 0,0 0 0 0 0,0 0 0 0 0,0 0 0 0 0,0 0-1 0 0,1 0 1 0 0,-1-1 0 0 0,1 1 0 0 0,0 0 0 0 0,-1-1-1 0 0,1 0 1 0 0,2 1 4 0 0,8 6 76 0 0,-2-1-13 0 0,-1-2 47 0 0,0 1 1 0 0,0 0-1 0 0,0 1 0 0 0,0 0 0 0 0,-1 0 0 0 0,-1 1 0 0 0,1 0 0 0 0,-1 1 0 0 0,-1 0 0 0 0,1 0 1 0 0,-1 1-1 0 0,-1-1 0 0 0,0 2 0 0 0,0-1 0 0 0,-1 1 0 0 0,-1-1 0 0 0,2 6-110 0 0,6 134 718 0 0,-13-148-802 0 0,2-1 1 0 0,-1 1-1 0 0,0 0 0 0 0,0 0 1 0 0,0-1-1 0 0,1 1 0 0 0,-1 0 1 0 0,1 0-1 0 0,-1-1 1 0 0,1 1-1 0 0,0-1 0 0 0,0 1 1 0 0,0-1-1 0 0,0 1 1 0 0,0-1-1 0 0,0 1 0 0 0,0-1 1 0 0,0 0-1 0 0,0 1 1 0 0,1-1-1 0 0,-1 0 0 0 0,0 0 1 0 0,1 0-1 0 0,-1 0 1 0 0,1 0-1 0 0,0-1 0 0 0,1 2 84 0 0,13 0-4254 0 0,3-4-3764 0 0,-11-1-1100 0 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3:22.69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1 608 0 0 0,'0'0'404'0'0,"0"0"123"0"0,0 0 60 0 0,0 0-79 0 0,0 0-239 0 0,0 0-237 0 0,0 0-149 0 0,0 0-31 0 0,0 0 92 0 0,0 0 89 0 0,0 0 84 0 0,15-11 78 0 0,52-33 89 0 0,3 23 570 0 0,-16 15 189 0 0,0 2 1 0 0,0 3-1 0 0,40 4-1043 0 0,-78-3 102 0 0,548 22 1188 0 0,1248-89-32 0 0,-455-31 54 0 0,-186 64-58 0 0,-873 21-809 0 0,2182-59 1087 0 0,-380 76-1490 0 0,-496-19 242 0 0,221 37-284 0 0,-1162-29 273 0 0,-327 0-68 0 0,105 21-205 0 0,-311-14 1071 0 0,-147-17 516 0 0,-10-2-881 0 0,27 19-709 0 0,0 0-21 0 0,0 0-12 0 0,0 0-4 0 0,0 0-31 0 0,0 0-41 0 0,0 0-56 0 0,0 0-1 0 0,0 15-134 0 0,15 181 347 0 0,-30 22 20 0 0,-40 48-75 0 0,-43 107 11 0 0,9-40-22 0 0,-88 499-67 0 0,140-604 193 0 0,36-228-52 0 0,1-1 1 0 0,0 1-1 0 0,-1 0 0 0 0,1 0 1 0 0,-1 0-1 0 0,1 0 1 0 0,-1 0-1 0 0,1-1 1 0 0,-1 1-1 0 0,1 0 1 0 0,-1 0-1 0 0,1 0 0 0 0,0 0 1 0 0,-1 0-1 0 0,1 0 1 0 0,-1 1-1 0 0,1-1 1 0 0,-1 0-1 0 0,1 0 1 0 0,-1 0-1 0 0,1 0 0 0 0,-1 0 1 0 0,1 1-1 0 0,0-1 1 0 0,-1 0-1 0 0,1 0 1 0 0,-1 1-1 0 0,1-1 1 0 0,0 0-1 0 0,-1 1 0 0 0,1-1 1 0 0,0 0-1 0 0,-1 1 1 0 0,1-1-1 0 0,0 1 1 0 0,0-1-1 0 0,-1 0 1 0 0,1 1-1 0 0,0-1 0 0 0,0 1 1 0 0,0-1-1 0 0,0 1 1 0 0,0-1-1 0 0,-1 1 1 0 0,1-1-1 0 0,0 1 1 0 0,0-1-1 0 0,0 0 1 0 0,0 1-1 0 0,0-1 0 0 0,0 1 1 0 0,1-1-1 0 0,-1 1 1 0 0,0-1-1 0 0,0 1 1 0 0,0-1-1 0 0,0 1 1 0 0,0-1-1 0 0,1 0 0 0 0,-1 1 1 0 0,0-1-1 0 0,1 1-52 0 0,-17-11-361 0 0,-45-7 259 0 0,0 2 1 0 0,0 3-1 0 0,-1 3 1 0 0,-1 2 0 0 0,1 3-1 0 0,-26 4 102 0 0,22-3-74 0 0,-851-14-2213 0 0,-239-17 1190 0 0,-561-7 947 0 0,1328 40 196 0 0,-832 13-144 0 0,-1801 166-744 0 0,1728-55 740 0 0,648-82 426 0 0,-180-30-324 0 0,-147-51 440 0 0,456 44-331 0 0,-184 39 841 0 0,650-35-886 0 0,29 11-192 0 0,8-12 179 0 0,-1-1 0 0 0,0 0 0 0 0,0-1 0 0 0,0-1 0 0 0,0 0 1 0 0,-1-1-1 0 0,1-1 0 0 0,-1-1 0 0 0,0 0 0 0 0,-1 0-51 0 0,15-1 3 0 0,-253-11 1288 0 0,197-3-513 0 0,58 14-772 0 0,0 0-19 0 0,0 0-30 0 0,0 0 10 0 0,0 0-10 0 0,0 0 10 0 0,0 0 28 0 0,0 0-7 0 0,0 0 21 0 0,0 0 6 0 0,0 0-1 0 0,0 0 18 0 0,0 0-1 0 0,0 0 13 0 0,1-14 134 0 0,1 1-1 0 0,1-1 1 0 0,0 1 0 0 0,0 0-1 0 0,2 0 1 0 0,-1 0-1 0 0,2 1 1 0 0,0 0 0 0 0,3-5-178 0 0,12-28 147 0 0,65-200 314 0 0,-3-81-302 0 0,-13-4 0 0 0,14-230-159 0 0,1-1-1853 0 0,-66 452 821 0 0,41-250-2965 0 0,-34 120-5729 0 0,-20 190 4677 0 0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3:28.0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602 0 14555 0 0,'0'0'900'0'0,"0"0"-264"0"0,0 0-145 0 0,0 0 29 0 0,0 0 58 0 0,0 0 42 0 0,0 0 67 0 0,0 0-8 0 0,0 0-99 0 0,0 0-127 0 0,0 0-105 0 0,0 36-80 0 0,-2 113-52 0 0,-19-50 44 0 0,11-77-214 0 0,-84 228 359 0 0,76-147 195 0 0,20-99-544 0 0,0 0 0 0 0,0 0 0 0 0,1 0 0 0 0,-1-1 0 0 0,1 1 0 0 0,0 0 0 0 0,0-1 0 0 0,0 0 0 0 0,0 0 0 0 0,1 0 0 0 0,0 0 0 0 0,-1 0 0 0 0,1-1 0 0 0,0 1 0 0 0,0-1-1 0 0,0 0 1 0 0,0 0 0 0 0,0-1 0 0 0,1 1 0 0 0,-1-1 0 0 0,1 0 0 0 0,-1 0 0 0 0,2 0-56 0 0,15 1 174 0 0,0-1 0 0 0,0-1 0 0 0,0-1 0 0 0,-1-1-1 0 0,1 0 1 0 0,0-2 0 0 0,-1 0 0 0 0,0-1 0 0 0,0-2 0 0 0,0 0 0 0 0,18-9-174 0 0,-36 15 39 0 0,32-19-766 0 0,-33 20 617 0 0,0-1-1 0 0,-1 0 1 0 0,1 0 0 0 0,0 1 0 0 0,-1-1-1 0 0,1 0 1 0 0,-1 0 0 0 0,1 0 0 0 0,-1 0-1 0 0,0 0 1 0 0,1 1 0 0 0,-1-1 0 0 0,0 0-1 0 0,0 0 1 0 0,0 0 0 0 0,1 0 0 0 0,-1 0-1 0 0,0 0 1 0 0,0 0 0 0 0,0 0-1 0 0,-1 0 1 0 0,1 0 0 0 0,0 0 0 0 0,0 0-1 0 0,0 0 1 0 0,-1 0 0 0 0,1 0 0 0 0,0 0-1 0 0,-1 0 1 0 0,1 1 0 0 0,-1-1 0 0 0,1 0-1 0 0,-1 0 1 0 0,0 0 0 0 0,1 1 0 0 0,-1-1-1 0 0,0 0 1 0 0,1 1 0 0 0,-1-1 110 0 0,-34-26-6559 0 0,8 14-1856 0 0,12 9 2335 0 0</inkml:trace>
  <inkml:trace contextRef="#ctx0" brushRef="#br0" timeOffset="248.692">0 505 11707 0 0,'0'0'1429'0'0,"0"0"-738"0"0,0 0-378 0 0,0 0 55 0 0,0 0 226 0 0,0 0 225 0 0,0 0 69 0 0,0 0-133 0 0,0 0-223 0 0,35 0-213 0 0,110-1-173 0 0,-69-2-408 0 0,0-3-1 0 0,0-4 1 0 0,11-5 262 0 0,35-5-2197 0 0,-9 2-5720 0 0,-77 13 257 0 0</inkml:trace>
  <inkml:trace contextRef="#ctx0" brushRef="#br0" timeOffset="432.737">1213 401 7458 0 0,'0'0'1703'0'0,"0"0"-148"0"0,0 0 18 0 0,0 0-64 0 0,0 0-245 0 0,-24 34-304 0 0,-75 106-269 0 0,64-64 3 0 0,35-65-599 0 0,0-5-16 0 0,0 0 0 0 0,0-1-1 0 0,1 1 1 0 0,0-1-1 0 0,0 1 1 0 0,0-1 0 0 0,0 1-1 0 0,1-1 1 0 0,0 1-1 0 0,0-1 1 0 0,1 0-1 0 0,-1 0 1 0 0,1 0 0 0 0,0-1-1 0 0,0 1 1 0 0,1 0-1 0 0,-1-1 1 0 0,1 0 0 0 0,0 0-1 0 0,0 0 1 0 0,1-1-1 0 0,-1 1 1 0 0,1-1 0 0 0,0 0-1 0 0,-1 0 1 0 0,1-1-1 0 0,1 1 1 0 0,-1-1-79 0 0,7 3 235 0 0,1-1 1 0 0,0-1-1 0 0,0 0 1 0 0,-1 0-1 0 0,2-2 0 0 0,-1 1 1 0 0,0-2-1 0 0,0 0 1 0 0,0 0-1 0 0,0-1 1 0 0,0-1-1 0 0,0 0 0 0 0,0-1 1 0 0,0 0-1 0 0,-1-1 1 0 0,1 0-1 0 0,-1-1 1 0 0,0-1-1 0 0,0 0 0 0 0,-1 0 1 0 0,0-1-1 0 0,0-1 1 0 0,0 0-1 0 0,-1 0 0 0 0,0-1 1 0 0,-1 0-1 0 0,0-1 1 0 0,-1 0-1 0 0,1 0 1 0 0,-2-1-1 0 0,0 0 0 0 0,2-3-235 0 0,-6 6-3 0 0,0 0 0 0 0,-1 0 0 0 0,1 0 0 0 0,-2 0 0 0 0,1 0 0 0 0,-1 0 0 0 0,0-1-1 0 0,-1 1 1 0 0,0-1 0 0 0,0 1 0 0 0,-1 0 0 0 0,0-1 0 0 0,0 1 0 0 0,-1 0 0 0 0,0 0-1 0 0,-1 0 1 0 0,1 0 0 0 0,-2 0 0 0 0,1 0 0 0 0,-1 1 0 0 0,0 0 0 0 0,0 0 0 0 0,-1 0-1 0 0,0 0 1 0 0,-1 1 0 0 0,-3-5 3 0 0,4 7-253 0 0,1-1 0 0 0,-1 1 0 0 0,0-1-1 0 0,0 1 1 0 0,-1 1 0 0 0,1-1 0 0 0,-1 1 0 0 0,0 0-1 0 0,0 0 1 0 0,0 1 0 0 0,0 0 0 0 0,0 0 0 0 0,0 0-1 0 0,-1 1 1 0 0,1-1 0 0 0,-1 2 0 0 0,1-1-1 0 0,-1 1 1 0 0,1 0 0 0 0,-1 0 0 0 0,1 1 0 0 0,-5 0 253 0 0,-18 10-4583 0 0,12-1-1671 0 0,4 1-4494 0 0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3:25.3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364 189 1448 0 0,'0'0'2066'0'0,"0"0"-279"0"0,0 0-172 0 0,0 0-17 0 0,0 0-9 0 0,0 0-68 0 0,0 0-170 0 0,0 0-266 0 0,0 0-195 0 0,0 0-135 0 0,0 0-103 0 0,-26 1-56 0 0,-86 5-60 0 0,108-6-492 0 0,0 1 0 0 0,0-1 0 0 0,0 1 1 0 0,0 0-1 0 0,0 0 0 0 0,0 0 0 0 0,0 1 0 0 0,1-1 0 0 0,-1 1 0 0 0,0 0 0 0 0,1 0 0 0 0,-1 0 1 0 0,1 1-1 0 0,0-1 0 0 0,0 1 0 0 0,0 0 0 0 0,-3 3-44 0 0,-2 3 149 0 0,-8 9-24 0 0,1 0 0 0 0,0 2 0 0 0,2 0 0 0 0,0 0 0 0 0,2 1 0 0 0,0 1 0 0 0,1 0 0 0 0,1 0 0 0 0,1 1 0 0 0,2 0 0 0 0,0 0 0 0 0,1 1 0 0 0,1 0 0 0 0,1 6-125 0 0,1-14-37 0 0,0 0 1 0 0,2 0-1 0 0,0 1 1 0 0,0-1-1 0 0,2 0 1 0 0,0 0-1 0 0,1 0 1 0 0,0-1-1 0 0,1 1 1 0 0,1-1-1 0 0,1 0 1 0 0,0 0-1 0 0,6 10 37 0 0,-6-16-269 0 0,0 1-1 0 0,1-2 1 0 0,0 1-1 0 0,0-1 1 0 0,1 0-1 0 0,0 0 1 0 0,0-1-1 0 0,1 0 0 0 0,0-1 1 0 0,0 0-1 0 0,1 0 1 0 0,0-1-1 0 0,5 2 270 0 0,68 14-4924 0 0,-27-19-1903 0 0,-34-2 2419 0 0</inkml:trace>
  <inkml:trace contextRef="#ctx0" brushRef="#br0" timeOffset="228.113">826 285 10434 0 0,'0'0'871'0'0,"0"0"-227"0"0,0 0-62 0 0,0 0-50 0 0,-24 35 33 0 0,-77 113 5 0 0,89-131-413 0 0,1 0 0 0 0,1 0 0 0 0,0 1 1 0 0,2 0-1 0 0,0 1 0 0 0,1 0 1 0 0,-3 11-158 0 0,0 2 175 0 0,6-18-124 0 0,-1 0 1 0 0,2-1-1 0 0,0 1 1 0 0,0 1-1 0 0,1-1 1 0 0,1 0-1 0 0,1 0 1 0 0,0 1-1 0 0,1-1 1 0 0,0 4-52 0 0,2-13 80 0 0,0 0-1 0 0,0 0 1 0 0,0-1 0 0 0,0 1 0 0 0,0-1 0 0 0,1 0 0 0 0,0 0 0 0 0,0 0 0 0 0,0-1-1 0 0,1 1 1 0 0,-1-1 0 0 0,1 0 0 0 0,-1-1 0 0 0,1 1 0 0 0,0-1 0 0 0,0 1-1 0 0,0-2 1 0 0,1 1 0 0 0,-1 0 0 0 0,0-1 0 0 0,1 0 0 0 0,-1 0 0 0 0,1-1 0 0 0,-1 0-1 0 0,1 0 1 0 0,-1 0 0 0 0,1 0 0 0 0,-1-1 0 0 0,0 0 0 0 0,1 0 0 0 0,-1 0-1 0 0,0-1 1 0 0,1 0 0 0 0,-1 0 0 0 0,1-1-80 0 0,14-9 260 0 0,-1-2 1 0 0,-1 0-1 0 0,0-1 0 0 0,-1 0 1 0 0,-1-2-1 0 0,0 0 0 0 0,-1-1 1 0 0,-1 0-1 0 0,-1-1 0 0 0,0-1 1 0 0,-2 0-1 0 0,0 0 0 0 0,-1-1 1 0 0,1-6-261 0 0,-5 16 0 0 0,0 0-1 0 0,0 0 1 0 0,-1 0 0 0 0,0-1 0 0 0,-1 1 0 0 0,-1-1 0 0 0,0 0 0 0 0,0 0-1 0 0,-1 0 1 0 0,-1-1 0 0 0,0 1 0 0 0,0 0 0 0 0,-1-1 0 0 0,-1 1 0 0 0,0 0-1 0 0,-1-1 1 0 0,0 1 0 0 0,-1 0 0 0 0,-1 0 0 0 0,1 0 0 0 0,-2 1 0 0 0,0-1-1 0 0,0 1 1 0 0,-1 0 0 0 0,0 1 0 0 0,-1-1 0 0 0,-7-7 0 0 0,12 16-143 0 0,0 0-1 0 0,0 0 1 0 0,-1 0 0 0 0,1 1 0 0 0,0-1-1 0 0,-1 1 1 0 0,1 0 0 0 0,-1-1 0 0 0,0 1-1 0 0,1 1 1 0 0,-1-1 0 0 0,0 0-1 0 0,0 0 1 0 0,1 1 0 0 0,-1 0 0 0 0,0-1-1 0 0,0 1 1 0 0,0 0 0 0 0,0 1 0 0 0,1-1-1 0 0,-1 0 1 0 0,0 1 0 0 0,0 0 0 0 0,0-1-1 0 0,1 1 1 0 0,-1 0 0 0 0,1 0 0 0 0,-1 1-1 0 0,0-1 1 0 0,1 0 0 0 0,0 1 0 0 0,-1 0-1 0 0,1-1 1 0 0,0 1 0 0 0,-1 1 143 0 0,-41 51-10041 0 0,34-35 2671 0 0</inkml:trace>
  <inkml:trace contextRef="#ctx0" brushRef="#br0" timeOffset="730.869">1211 852 12483 0 0,'0'0'1499'0'0,"0"0"-119"0"0,0 0-165 0 0,0 0-96 0 0,0 0-124 0 0,0 0-167 0 0,0 0-113 0 0,0 0-142 0 0,0 0-123 0 0,0 0-81 0 0,0 0-61 0 0,9-32-45 0 0,29-101-46 0 0,15 20 253 0 0,-37 90-354 0 0,65-81-36 0 0,-80 104-104 0 0,0-1 1 0 0,0 1 0 0 0,1-1 0 0 0,-1 1-1 0 0,1 0 1 0 0,-1-1 0 0 0,0 1 0 0 0,1 0-1 0 0,-1 0 1 0 0,0 0 0 0 0,1 0 0 0 0,-1 0 0 0 0,1 0-1 0 0,-1 1 1 0 0,0-1 0 0 0,1 0 0 0 0,-1 1-1 0 0,0-1 1 0 0,1 1 0 0 0,-1-1 0 0 0,0 1-1 0 0,0 0 1 0 0,1-1 0 0 0,-1 1 0 0 0,0 0-1 0 0,0 0 1 0 0,0 0 0 0 0,0 0 0 0 0,0 0-1 0 0,0 0 1 0 0,0 0 0 0 0,-1 0 0 0 0,1 0 0 0 0,0 1-1 0 0,-1-1 1 0 0,1 0 0 0 0,0 0 0 0 0,-1 1-1 0 0,0-1 1 0 0,1 0 0 0 0,-1 1 0 0 0,0-1-1 0 0,1 1 1 0 0,-1-1 0 0 0,0 0 0 0 0,0 1-1 0 0,0-1 1 0 0,0 1 23 0 0,17 27 18 0 0,-13-27 34 0 0,1-1 0 0 0,0 0 0 0 0,-1 0 0 0 0,1-1 0 0 0,0 1 0 0 0,0-1 0 0 0,-1 0 0 0 0,1-1 0 0 0,0 1 0 0 0,0-1 0 0 0,-1 0 1 0 0,1 0-1 0 0,-1 0 0 0 0,1-1 0 0 0,-1 1 0 0 0,1-1 0 0 0,-1 0 0 0 0,0-1 0 0 0,0 1 0 0 0,0-1 0 0 0,0 0 0 0 0,0 1 0 0 0,-1-2 0 0 0,1 1 0 0 0,-1 0 0 0 0,0-1 0 0 0,0 0 0 0 0,0 1 0 0 0,0-1 0 0 0,-1 0 0 0 0,1-1 0 0 0,-1 1 0 0 0,0 0 0 0 0,0-1 0 0 0,-1 0-52 0 0,12-13-54 0 0,93-98 77 0 0,-106 115-33 0 0,1 1-1 0 0,-1 0 1 0 0,1-1 0 0 0,-1 1 0 0 0,1 0-1 0 0,-1-1 1 0 0,1 1 0 0 0,-1 0 0 0 0,1 0-1 0 0,0-1 1 0 0,-1 1 0 0 0,1 0 0 0 0,-1 0-1 0 0,1 0 1 0 0,0 0 0 0 0,-1 0 0 0 0,1 0 0 0 0,0 0-1 0 0,-1 0 1 0 0,1 0 0 0 0,0 0 0 0 0,-1 0-1 0 0,1 0 1 0 0,-1 1 0 0 0,1-1 0 0 0,0 0-1 0 0,-1 0 1 0 0,1 1 0 0 0,-1-1 0 0 0,1 0-1 0 0,-1 1 1 0 0,1-1 0 0 0,-1 0 0 0 0,1 1 0 0 0,-1-1-1 0 0,1 1 1 0 0,-1-1 0 0 0,0 1 0 0 0,1-1-1 0 0,-1 1 1 0 0,0-1 0 0 0,1 1 0 0 0,-1-1-1 0 0,0 1 1 0 0,0 0 0 0 0,1-1 0 0 0,-1 1 0 0 0,0-1-1 0 0,0 1 1 0 0,0 0 0 0 0,0-1 0 0 0,0 1-1 0 0,0-1 1 0 0,0 1 0 0 0,0 0 0 0 0,0 0 10 0 0,4 45 170 0 0,-4-39-174 0 0,-1 2-34 0 0,0 1-1 0 0,1 0 1 0 0,1-1 0 0 0,0 1-1 0 0,0 0 1 0 0,0-1 0 0 0,1 1-1 0 0,1-1 1 0 0,0 0 0 0 0,0 0-1 0 0,1 0 1 0 0,0 0 0 0 0,0 0-1 0 0,1-1 1 0 0,0 0 0 0 0,1 0-1 0 0,0 0 1 0 0,0-1 0 0 0,1 1-1 0 0,-1-2 1 0 0,2 1 0 0 0,-1-1-1 0 0,9 6 39 0 0,28 1-3939 0 0,-29-11-479 0 0,1-2-3901 0 0,-10 0 2512 0 0</inkml:trace>
  <inkml:trace contextRef="#ctx0" brushRef="#br0" timeOffset="1147.985">2209 554 5025 0 0,'0'0'694'0'0,"0"0"-141"0"0,0 0 3 0 0,0 0 235 0 0,-3 32 321 0 0,-9 101 176 0 0,-2-26 1661 0 0,6-55 41 0 0,6-13 1922 0 0,-7-119-2834 0 0,9 54-1993 0 0,0 0 0 0 0,2 0 1 0 0,1 0-1 0 0,1 0 0 0 0,1 0 1 0 0,1 0-1 0 0,2-2-85 0 0,6-10 10 0 0,1 0-1 0 0,2 2 1 0 0,1 0 0 0 0,2 1-1 0 0,1 1 1 0 0,2 1 0 0 0,1 1-1 0 0,27-28-9 0 0,-47 56 6 0 0,1-1 0 0 0,0 1-1 0 0,0 0 1 0 0,0 0 0 0 0,0 0-1 0 0,1 1 1 0 0,-1 0 0 0 0,1 0-1 0 0,0 0 1 0 0,0 1 0 0 0,0 0-1 0 0,0 0 1 0 0,1 1-1 0 0,-1-1 1 0 0,0 1 0 0 0,1 0-1 0 0,0 1-5 0 0,-5 1 2 0 0,0 1 0 0 0,0 0 0 0 0,0-1-1 0 0,-1 1 1 0 0,1 0 0 0 0,0 0-1 0 0,-1 0 1 0 0,0 0 0 0 0,1 0 0 0 0,-1 0-1 0 0,0 0 1 0 0,0 1 0 0 0,0-1-1 0 0,-1 0 1 0 0,1 1 0 0 0,0-1-1 0 0,-1 0 1 0 0,0 1 0 0 0,1-1 0 0 0,-1 1-1 0 0,0-1 1 0 0,0 1 0 0 0,0-1-1 0 0,-1 1-1 0 0,1-1 5 0 0,3 14 18 0 0,-1 1 0 0 0,-1-1 0 0 0,0 1 0 0 0,-1-1 0 0 0,-1 1 0 0 0,0 0 0 0 0,-2-1 0 0 0,0 0 0 0 0,0 0 0 0 0,-2 1 0 0 0,0-2 0 0 0,-1 1 0 0 0,0-1 0 0 0,-1 0 0 0 0,-1 0 0 0 0,0-1 0 0 0,-1 0 0 0 0,-1 0 0 0 0,0-1 0 0 0,-1-1 0 0 0,0 1 0 0 0,-1-2 0 0 0,-1 1-23 0 0,9-9-103 0 0,1-1-1 0 0,-1 1 0 0 0,0-1 1 0 0,0 0-1 0 0,0 0 1 0 0,-1 0-1 0 0,1 0 1 0 0,0-1-1 0 0,-1 0 0 0 0,1 0 1 0 0,-1 0-1 0 0,0 0 1 0 0,1-1-1 0 0,-1 0 1 0 0,1 0-1 0 0,-1 0 0 0 0,0 0 1 0 0,-2-2 103 0 0,3-33-9240 0 0,9 23 3622 0 0,2 1-1953 0 0</inkml:trace>
  <inkml:trace contextRef="#ctx0" brushRef="#br0" timeOffset="2127.886">3019 215 5153 0 0,'0'0'3237'0'0,"0"0"-1426"0"0,0 0-351 0 0,0 0 31 0 0,0 0-53 0 0,0 0-126 0 0,0 0-168 0 0,0 0-185 0 0,0 0-220 0 0,0 0-207 0 0,-30 31-144 0 0,-95 96-82 0 0,39-16 372 0 0,84-109-683 0 0,0 0-1 0 0,0 1 0 0 0,0-1 0 0 0,0 1 0 0 0,1-1 0 0 0,-1 1 1 0 0,1 0-1 0 0,0 0 0 0 0,0 0 0 0 0,0-1 0 0 0,0 1 1 0 0,0 0-1 0 0,1 0 0 0 0,-1 0 0 0 0,1 1 0 0 0,0-1 0 0 0,0 0 1 0 0,0 0-1 0 0,0 0 0 0 0,0 0 0 0 0,1 0 0 0 0,0 0 0 0 0,-1 0 1 0 0,1 0-1 0 0,0 0 0 0 0,0 0 0 0 0,1-1 0 0 0,-1 1 0 0 0,0 0 1 0 0,1-1-1 0 0,0 1 0 0 0,0-1 0 0 0,0 1 0 0 0,0-1 1 0 0,0 0-1 0 0,0 0 0 0 0,0 0 0 0 0,2 1 6 0 0,3-1 46 0 0,-1 0-1 0 0,0-1 0 0 0,1 0 1 0 0,-1 0-1 0 0,0-1 1 0 0,1 0-1 0 0,-1 0 1 0 0,1-1-1 0 0,-1 1 1 0 0,0-1-1 0 0,1-1 1 0 0,-1 1-1 0 0,0-1 1 0 0,0 0-1 0 0,0-1 1 0 0,0 1-1 0 0,0-1 1 0 0,0 0-1 0 0,-1-1 1 0 0,1 0-46 0 0,99-86 672 0 0,36-89-332 0 0,-133 168-380 0 0,41-30-526 0 0,-48 75-133 0 0,0 98 750 0 0,0-128-24 0 0,0-1-1 0 0,0 0 1 0 0,1 1-1 0 0,-1-1 1 0 0,1 0-1 0 0,0 0 1 0 0,0 0-1 0 0,0 0 0 0 0,0 0 1 0 0,0 0-1 0 0,1-1 1 0 0,-1 1-1 0 0,1-1 1 0 0,0 0-1 0 0,-1 1 1 0 0,1-1-1 0 0,0 0 1 0 0,0-1-1 0 0,1 1 1 0 0,-1-1-1 0 0,0 1 1 0 0,1-1-1 0 0,-1 0 1 0 0,0 0-1 0 0,1 0 1 0 0,-1-1-1 0 0,1 1 1 0 0,-1-1-1 0 0,1 0 1 0 0,0 0-1 0 0,-1 0 0 0 0,1 0 1 0 0,-1-1-1 0 0,1 0 1 0 0,-1 1-1 0 0,1-1 1 0 0,-1 0-1 0 0,0-1 1 0 0,1 1-1 0 0,-1 0 1 0 0,0-1-1 0 0,0 0 1 0 0,0 0-1 0 0,0 0 1 0 0,0 0-1 0 0,0 0 1 0 0,-1-1-1 0 0,1 0-26 0 0,15-16 249 0 0,-2 0 0 0 0,0-1-1 0 0,-1-1 1 0 0,-2-1 0 0 0,0 0 0 0 0,3-9-249 0 0,-1 5 94 0 0,-9 15-60 0 0,5-5-19 0 0,-1-1 1 0 0,0 0-1 0 0,-2 0 0 0 0,0-1 0 0 0,-1 0 1 0 0,0 0-1 0 0,-2-1 0 0 0,0 0 1 0 0,-1 0-1 0 0,-1 0 0 0 0,-1 0 1 0 0,0-11-16 0 0,-3 29-41 0 0,0 0 1 0 0,0 0 0 0 0,0 0-1 0 0,0 0 1 0 0,0 0 0 0 0,-1 0-1 0 0,1 0 1 0 0,0 1 0 0 0,-1-1-1 0 0,1 0 1 0 0,0 1 0 0 0,-1-1 0 0 0,1 1-1 0 0,-1-1 1 0 0,1 1 0 0 0,0 0-1 0 0,-1 0 1 0 0,1 0 0 0 0,-1 0-1 0 0,1 0 1 0 0,-1 0 0 0 0,1 0-1 0 0,-1 0 1 0 0,1 0 0 0 0,-1 1 0 0 0,1-1-1 0 0,0 0 1 0 0,-1 1 0 0 0,1 0-1 0 0,-1-1 1 0 0,1 1 0 0 0,0 0-1 0 0,0-1 1 0 0,-1 1 0 0 0,1 0 0 0 0,-1 1 40 0 0,-8 5-147 0 0,-1 2 0 0 0,2-1 0 0 0,-1 1 1 0 0,1 0-1 0 0,0 1 0 0 0,1 0 1 0 0,0 0-1 0 0,1 1 0 0 0,0 0 1 0 0,1 1-1 0 0,-5 10 147 0 0,10-20-29 0 0,0-1 0 0 0,0 1 0 0 0,0-1 1 0 0,0 1-1 0 0,1-1 0 0 0,-1 1 0 0 0,0 0 0 0 0,1-1 0 0 0,-1 1 1 0 0,1 0-1 0 0,0-1 0 0 0,0 1 0 0 0,-1 0 0 0 0,1 0 1 0 0,0 0-1 0 0,0-1 0 0 0,1 1 0 0 0,-1 0 0 0 0,0 0 0 0 0,1-1 1 0 0,-1 1-1 0 0,1 0 0 0 0,-1-1 0 0 0,1 1 0 0 0,0 0 1 0 0,0-1-1 0 0,-1 1 0 0 0,1-1 0 0 0,0 1 0 0 0,1-1 0 0 0,-1 0 1 0 0,0 1-1 0 0,0-1 0 0 0,0 0 0 0 0,1 0 0 0 0,-1 0 1 0 0,1 0-1 0 0,-1 0 0 0 0,1 0 0 0 0,-1 0 0 0 0,1 0 29 0 0,12 1 27 0 0,0-1 1 0 0,0 0-1 0 0,0-1 0 0 0,0-1 0 0 0,0 0 0 0 0,0-1 0 0 0,-1 0 1 0 0,11-4-28 0 0,110-13 692 0 0,-132 21-658 0 0,0-1 1 0 0,-1 0 0 0 0,1 1-1 0 0,-1-1 1 0 0,1 1 0 0 0,-1 0-1 0 0,1-1 1 0 0,-1 1-1 0 0,0 0 1 0 0,0 0 0 0 0,0 0-1 0 0,0 0 1 0 0,0 0-1 0 0,0 0 1 0 0,-1 0 0 0 0,1 0-1 0 0,-1 0 1 0 0,1 0 0 0 0,-1 0-1 0 0,0 0 1 0 0,0 1-1 0 0,0-1 1 0 0,0 0 0 0 0,0 0-1 0 0,0 0 1 0 0,-1 0 0 0 0,1 1-1 0 0,-1-1 1 0 0,1 0-1 0 0,-2 2-34 0 0,2 9 109 0 0,-1 13 32 0 0,0-21-148 0 0,-1-1 0 0 0,2 1 0 0 0,-1 0 0 0 0,0-1 1 0 0,1 1-1 0 0,0 0 0 0 0,0 0 0 0 0,1-1 0 0 0,-1 1 0 0 0,1 0 1 0 0,0-1-1 0 0,0 1 0 0 0,1-1 0 0 0,-1 1 0 0 0,1-1 0 0 0,0 1 1 0 0,0-1-1 0 0,0 0 0 0 0,1 0 0 0 0,-1 0 0 0 0,1 0 0 0 0,0-1 1 0 0,0 1-1 0 0,1-1 0 0 0,-1 0 0 0 0,1 0 0 0 0,0 0 0 0 0,-1 0 0 0 0,1 0 1 0 0,2 0 6 0 0,2 0 65 0 0,0-1 0 0 0,1 0 1 0 0,-1-1-1 0 0,0 1 0 0 0,1-1 1 0 0,-1-1-1 0 0,1 0 0 0 0,-1 0 1 0 0,1-1-1 0 0,-1 0 1 0 0,1 0-1 0 0,-1-1 0 0 0,0 0 1 0 0,0 0-1 0 0,0-1 0 0 0,0 0 1 0 0,0-1-1 0 0,-1 0 0 0 0,1 0 1 0 0,-1 0-1 0 0,0-1 0 0 0,0 0 1 0 0,-1-1-1 0 0,7-5-65 0 0,7-5 216 0 0,0 0-1 0 0,-2-1 1 0 0,0-1 0 0 0,-1-1-1 0 0,0-1 1 0 0,-2 0 0 0 0,0-1-1 0 0,-1 0 1 0 0,-2-1 0 0 0,0-1 0 0 0,6-18-216 0 0,-16 39 16 0 0,-1 1 0 0 0,0-1 0 0 0,0 0 0 0 0,-1 0 0 0 0,1 1 0 0 0,0-1 0 0 0,-1 0 0 0 0,1 0 0 0 0,-1 0 0 0 0,1 0 0 0 0,-1 0 0 0 0,0 1 0 0 0,0-1 0 0 0,0 0 0 0 0,0 0 1 0 0,0 0-1 0 0,0 0 0 0 0,0 0 0 0 0,-1 0 0 0 0,1 0 0 0 0,-1 0 0 0 0,0 1 0 0 0,1-1 0 0 0,-1 0 0 0 0,0 0 0 0 0,0 1 0 0 0,0-1 0 0 0,0 0 0 0 0,0 1 0 0 0,0-1 0 0 0,-1 1 1 0 0,1 0-1 0 0,0-1 0 0 0,-1 1 0 0 0,1 0 0 0 0,-1 0 0 0 0,0 0 0 0 0,1 0 0 0 0,-1 0 0 0 0,0 0 0 0 0,1 0 0 0 0,-1 0 0 0 0,0 1 0 0 0,0-1 0 0 0,-1 1-16 0 0,-10 3-44 0 0,-1 1 0 0 0,1 0 0 0 0,0 1 0 0 0,0 1-1 0 0,1 0 1 0 0,0 1 0 0 0,0 0 0 0 0,0 0-1 0 0,1 2 1 0 0,0-1 0 0 0,0 2 0 0 0,1-1 0 0 0,0 1-1 0 0,1 1 1 0 0,0-1 0 0 0,1 2 0 0 0,0-1 0 0 0,1 1-1 0 0,0 0 1 0 0,1 2 44 0 0,-2 0-62 0 0,0 1 1 0 0,1 0-1 0 0,1 1 0 0 0,1 0 0 0 0,0 0 1 0 0,1 0-1 0 0,1 1 0 0 0,0-1 0 0 0,2 1 1 0 0,0-1-1 0 0,0 1 0 0 0,2 0 0 0 0,1 9 62 0 0,0-15-116 0 0,1 0-1 0 0,0 0 0 0 0,1 0 1 0 0,1-1-1 0 0,-1 0 1 0 0,2 1-1 0 0,-1-2 0 0 0,2 1 1 0 0,-1-1-1 0 0,1 0 0 0 0,0 0 1 0 0,1 0-1 0 0,0-1 1 0 0,0-1-1 0 0,1 1 0 0 0,9 5 117 0 0,38 27-4830 0 0,-2-7-6047 0 0,-38-24 3557 0 0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3:30.6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38 3025 0 0,'0'0'2679'0'0,"0"0"-1328"0"0,0 0-342 0 0,0 0 132 0 0,0 0 104 0 0,0 0 8 0 0,0 0-71 0 0,34-3-112 0 0,104-7-99 0 0,133-14 2543 0 0,-138 23-4333 0 0,-103 2-3882 0 0,1-1-4834 0 0,-29 0 6150 0 0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3:30.9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52 7794 0 0,'0'0'809'0'0,"0"0"-57"0"0,0 0 130 0 0,0 0 107 0 0,0 0 6 0 0,33 2-72 0 0,105 5-101 0 0,60-21 1668 0 0,-142 4-2048 0 0,146-17-531 0 0,-117 18-7138 0 0,-66 9-2355 0 0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3:29.9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1 302 7938 0 0,'0'0'1257'0'0,"0"0"-331"0"0,0 0-286 0 0,0 0-111 0 0,0 0 28 0 0,0 0 52 0 0,0 0-16 0 0,0 0-87 0 0,0 0-91 0 0,0 0-59 0 0,0 0-30 0 0,0 0-7 0 0,0 0-37 0 0,4 23-42 0 0,33 172 264 0 0,31 231-184 0 0,-60-346-75 0 0,1-91 2576 0 0,93-283-1234 0 0,78-121-1834 0 0,-161 368-179 0 0,5-10-1276 0 0,-5 22-2967 0 0,-16 31-11 0 0,-1 3-3726 0 0</inkml:trace>
  <inkml:trace contextRef="#ctx0" brushRef="#br0" timeOffset="375.57">801 85 12315 0 0,'0'0'1132'0'0,"0"0"-184"0"0,0 0-222 0 0,0 0-146 0 0,0 0-19 0 0,0 0 13 0 0,0 0-4 0 0,0 0-29 0 0,0 0-57 0 0,0 0-71 0 0,0 0-56 0 0,0 0-59 0 0,26-12-55 0 0,83-36-43 0 0,-31 28 47 0 0,-57 19-212 0 0,-18 0-42 0 0,0 1-1 0 0,0-1 0 0 0,0 1 0 0 0,-1-1 1 0 0,1 1-1 0 0,0 0 0 0 0,0 0 0 0 0,0 0 1 0 0,0 0-1 0 0,-1 1 0 0 0,1-1 0 0 0,0 1 1 0 0,0 0-1 0 0,0-1 0 0 0,-1 1 0 0 0,1 1 1 0 0,-1-1-1 0 0,1 0 0 0 0,-1 1 0 0 0,1-1 1 0 0,-1 1-1 0 0,0-1 0 0 0,1 1 0 0 0,-1 0 1 0 0,0 0-1 0 0,0 0 0 0 0,-1 1 0 0 0,1-1 1 0 0,0 0-1 0 0,-1 1 0 0 0,1-1 0 0 0,-1 1 1 0 0,0-1-1 0 0,0 1 0 0 0,0 0 0 0 0,0-1 1 0 0,0 1-1 0 0,-1 0 0 0 0,1 0 0 0 0,-1 0 1 0 0,1-1-1 0 0,-1 2 8 0 0,-1 4 49 0 0,-1 0 0 0 0,1 0 0 0 0,-1 0 0 0 0,-1 0 0 0 0,0 0 0 0 0,0-1 0 0 0,0 1 0 0 0,-1-1 0 0 0,0 0 0 0 0,0 0 0 0 0,-1 0 0 0 0,0-1 0 0 0,0 1 0 0 0,0-1 0 0 0,-7 5-49 0 0,-23 33 393 0 0,34-43-389 0 0,1-1 0 0 0,-1 1 0 0 0,1 0 0 0 0,0-1-1 0 0,-1 1 1 0 0,1-1 0 0 0,0 1 0 0 0,0 0 0 0 0,-1-1 0 0 0,1 1-1 0 0,0 0 1 0 0,0-1 0 0 0,0 1 0 0 0,0 0 0 0 0,0 0 0 0 0,0-1 0 0 0,0 1-1 0 0,0 0 1 0 0,0-1 0 0 0,0 1 0 0 0,0 0 0 0 0,0-1 0 0 0,1 1 0 0 0,-1 0-1 0 0,0-1 1 0 0,1 1 0 0 0,-1 0 0 0 0,0-1 0 0 0,1 1 0 0 0,-1-1-1 0 0,0 1 1 0 0,1-1 0 0 0,-1 1 0 0 0,1-1 0 0 0,-1 1 0 0 0,1-1 0 0 0,-1 1-1 0 0,1-1 1 0 0,0 1 0 0 0,-1-1 0 0 0,1 0 0 0 0,-1 1 0 0 0,1-1-1 0 0,0 0 1 0 0,-1 0 0 0 0,1 0 0 0 0,0 1 0 0 0,-1-1 0 0 0,1 0 0 0 0,0 0-1 0 0,0 0 1 0 0,-1 0 0 0 0,1 0-4 0 0,42 3 236 0 0,-42-3-221 0 0,296-43-802 0 0,-226 38-1329 0 0,-40 5-1152 0 0,-8 1-1854 0 0,-6-1-5067 0 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3:31.5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1 217 12211 0 0,'0'0'506'0'0,"0"0"-231"0"0,0 0-112 0 0,0 0 82 0 0,0 0 211 0 0,0 0 222 0 0,0 0 39 0 0,0 0-77 0 0,0 0-105 0 0,3 36-131 0 0,9 114-93 0 0,21 158 462 0 0,-2-67-638 0 0,-16-252 2754 0 0,95-220-1082 0 0,66-168-1518 0 0,-126 266-884 0 0,-42 96-1148 0 0,-8 36 424 0 0,7 10-6283 0 0,-2 12 2546 0 0,-4-19 3526 0 0,1 10-3659 0 0</inkml:trace>
  <inkml:trace contextRef="#ctx0" brushRef="#br0" timeOffset="284.115">680 674 0 0 0,'0'0'874'0'0,"0"0"302"0"0,0 0 236 0 0,0 0 31 0 0,0 0-148 0 0,0 0-148 0 0,-12 34-90 0 0,-39 108-32 0 0,35-60 884 0 0,15-79-1775 0 0,1 1 0 0 0,0 0 0 0 0,0-1 0 0 0,0 1 0 0 0,0 0 0 0 0,0 0 0 0 0,1-1 0 0 0,0 1 0 0 0,0 0 0 0 0,0-1 0 0 0,0 1 0 0 0,0-1 0 0 0,1 1 0 0 0,-1-1 0 0 0,1 0 0 0 0,0 1 0 0 0,0-1 0 0 0,0 0 0 0 0,1 0 0 0 0,-1-1 0 0 0,1 1 0 0 0,-1 0 0 0 0,1-1 0 0 0,0 1 0 0 0,0-1 0 0 0,0 0 0 0 0,0 0 0 0 0,1 0 0 0 0,-1-1 0 0 0,1 1 0 0 0,-1-1 0 0 0,1 0 0 0 0,-1 0 0 0 0,2 0-134 0 0,1 0 258 0 0,1-1-1 0 0,0 0 0 0 0,-1-1 1 0 0,1 0-1 0 0,0 0 1 0 0,-1 0-1 0 0,1-1 1 0 0,-1 0-1 0 0,0 0 1 0 0,1-1-1 0 0,-1 0 1 0 0,0 0-1 0 0,0 0 0 0 0,-1 0 1 0 0,1-1-1 0 0,-1 0 1 0 0,3-3-258 0 0,3-3 141 0 0,0-2 1 0 0,0 1-1 0 0,-1-1 0 0 0,-1-1 1 0 0,0 1-1 0 0,0-2 0 0 0,-2 1 1 0 0,0-1-1 0 0,0 0 1 0 0,-1-1-1 0 0,0-3-141 0 0,-2 9 8 0 0,-2-1-1 0 0,1 1 1 0 0,-1 0-1 0 0,-1-1 1 0 0,1 0 0 0 0,-2 1-1 0 0,1-1 1 0 0,-1 0-1 0 0,-1 1 1 0 0,0-1 0 0 0,0 0-1 0 0,-1 1 1 0 0,0-1-1 0 0,-2-3-7 0 0,1 6-232 0 0,0 0 0 0 0,0 1-1 0 0,-1-1 1 0 0,0 1 0 0 0,0 0-1 0 0,-1 0 1 0 0,0 0 0 0 0,0 1-1 0 0,0 0 1 0 0,0-1-1 0 0,-1 2 1 0 0,-4-3 232 0 0,-11-8-2857 0 0,6 8-2514 0 0,2 3-5409 0 0</inkml:trace>
  <inkml:trace contextRef="#ctx0" brushRef="#br0" timeOffset="702.979">765 41 5585 0 0,'0'0'1605'0'0,"0"0"-279"0"0,0 0-89 0 0,0 0-14 0 0,0 0-39 0 0,0 0-140 0 0,0 0-192 0 0,0 0-232 0 0,0 0-173 0 0,0 0-64 0 0,0 0 2 0 0,0 0 73 0 0,0 0 57 0 0,18-5 33 0 0,126-26 1087 0 0,-18 27-814 0 0,-123 4-814 0 0,-1 0-1 0 0,1 1 0 0 0,-1-1 1 0 0,0 1-1 0 0,1 0 1 0 0,-1 0-1 0 0,1 0 0 0 0,-1 0 1 0 0,0 0-1 0 0,0 0 1 0 0,0 0-1 0 0,0 1 0 0 0,0-1 1 0 0,0 1-1 0 0,0 0 1 0 0,0-1-1 0 0,0 1 0 0 0,-1 0 1 0 0,1 0-1 0 0,-1 0 1 0 0,0 0-1 0 0,1 1 0 0 0,-1-1 1 0 0,0 0-1 0 0,0 0 1 0 0,0 1-1 0 0,-1-1 0 0 0,1 1 1 0 0,0-1-1 0 0,-1 1 1 0 0,0-1-1 0 0,1 1 0 0 0,-1-1 1 0 0,0 1-1 0 0,-1-1 1 0 0,1 1-1 0 0,0-1 0 0 0,-1 1 1 0 0,1-1-1 0 0,-1 0 0 0 0,0 1 1 0 0,1-1-1 0 0,-1 0 1 0 0,0 1-1 0 0,-1-1 0 0 0,1 0 1 0 0,0 0-1 0 0,-1 0 1 0 0,1 0-1 0 0,-1 0 0 0 0,0 0 1 0 0,1 0-1 0 0,-1-1 1 0 0,0 1-7 0 0,-81 104 1260 0 0,83-104-1254 0 0,-1-1-1 0 0,0 0 1 0 0,1 1 0 0 0,-1-1 0 0 0,1 1-1 0 0,0-1 1 0 0,-1 1 0 0 0,1-1 0 0 0,0 1-1 0 0,0 0 1 0 0,0-1 0 0 0,0 1 0 0 0,0-1-1 0 0,0 1 1 0 0,0-1 0 0 0,1 1 0 0 0,-1-1-1 0 0,1 1 1 0 0,-1-1 0 0 0,1 1 0 0 0,-1-1-1 0 0,1 0 1 0 0,0 1 0 0 0,0-1 0 0 0,0 0-1 0 0,-1 1 1 0 0,1-1 0 0 0,0 0-1 0 0,1 0 1 0 0,-1 0 0 0 0,0 0 0 0 0,0 0-1 0 0,0 0 1 0 0,1 0 0 0 0,-1-1 0 0 0,0 1-1 0 0,1 0 1 0 0,-1-1 0 0 0,1 1 0 0 0,-1-1-1 0 0,1 1 1 0 0,-1-1 0 0 0,1 0 0 0 0,-1 1-1 0 0,1-1 1 0 0,0 0-6 0 0,78 3 152 0 0,-78-3-148 0 0,147-32-1072 0 0,-95 17-2897 0 0,-1 3-5225 0 0,-33 9 1519 0 0</inkml:trace>
  <inkml:trace contextRef="#ctx0" brushRef="#br0" timeOffset="23809.461">1700 689 0 0 0,'0'0'399'0'0,"0"0"221"0"0,0 0 56 0 0,0 0-47 0 0,0 0-60 0 0,0 0-44 0 0,0 0-60 0 0,-8-5 4 0 0,-24-12 45 0 0,24 13 103 0 0,8 4 132 0 0,0 0 91 0 0,0 0 36 0 0,0 0-25 0 0,0 0-64 0 0,0 0-89 0 0,0 0-80 0 0,0 0-43 0 0,0 0-51 0 0,0 0 14 0 0,0 0 2 0 0,0 0-8 0 0,25 8 2409 0 0,164 0 605 0 0,-120-9-3246 0 0,133-21-92 0 0,-188 21-554 0 0,25-4-1225 0 0,-26-7-3692 0 0,-13 11 2814 0 0,0-1-2065 0 0,0-2 1800 0 0,0 3-1035 0 0</inkml:trace>
  <inkml:trace contextRef="#ctx0" brushRef="#br0" timeOffset="24057.563">1803 431 4873 0 0,'0'0'552'0'0,"0"0"-226"0"0,0 0 123 0 0,0 0 367 0 0,0 0 308 0 0,0 0 117 0 0,0 0-70 0 0,0 0-186 0 0,-4 33-202 0 0,-10 105-194 0 0,11-118-425 0 0,2 0 0 0 0,1-1 0 0 0,0 1 0 0 0,1 0 0 0 0,1 0 1 0 0,1-1-1 0 0,1 1 0 0 0,2 2-164 0 0,4 24 86 0 0,-2-4-255 0 0,7 37-909 0 0,0-27-4165 0 0,-11-38 1441 0 0,-2-5-214 0 0</inkml:trace>
  <inkml:trace contextRef="#ctx0" brushRef="#br0" timeOffset="24676.753">2527 530 3817 0 0,'0'0'661'0'0,"0"0"-51"0"0,0 0 113 0 0,0 0 207 0 0,0 0 124 0 0,0 0 13 0 0,0 0-75 0 0,0 0-138 0 0,0 0-105 0 0,0 0-94 0 0,0 0-66 0 0,0 0-31 0 0,32-14-9 0 0,105-44-13 0 0,-52 35 469 0 0,39 25 273 0 0,-121-2-1246 0 0,0 1 0 0 0,0-1 0 0 0,0 1 1 0 0,0 0-1 0 0,0 1 0 0 0,0-1 1 0 0,0 0-1 0 0,-1 1 0 0 0,1-1 1 0 0,-1 1-1 0 0,1 0 0 0 0,-1 0 1 0 0,1 0-1 0 0,-1 0 0 0 0,0 0 1 0 0,0 1-1 0 0,0-1 0 0 0,0 1 1 0 0,0-1-1 0 0,-1 1 0 0 0,1 0 0 0 0,-1 0 1 0 0,0-1-1 0 0,0 1 0 0 0,0 0 1 0 0,0 0-1 0 0,0 0 0 0 0,-1 0 1 0 0,1 0-1 0 0,-1 0 0 0 0,0 1 1 0 0,0-1-1 0 0,0 0 0 0 0,0 0 1 0 0,0 0-1 0 0,-1 0 0 0 0,0 0 0 0 0,0 1-32 0 0,-4 13 132 0 0,-1-1 0 0 0,-1 0-1 0 0,0 0 1 0 0,-1 0-1 0 0,-1-1 1 0 0,-1-1-1 0 0,0 1 1 0 0,-3 2-132 0 0,-7 11 90 0 0,-15 22 71 0 0,12-20 107 0 0,2 2-1 0 0,1 0 0 0 0,1 1 1 0 0,2 1-1 0 0,-11 30-267 0 0,26-60 33 0 0,0 0 1 0 0,1 1-1 0 0,-1-1 1 0 0,1 1-1 0 0,0-1 0 0 0,0 1 1 0 0,0-1-1 0 0,1 1 0 0 0,0 0 1 0 0,0-1-1 0 0,0 1 1 0 0,0-1-1 0 0,1 1 0 0 0,0 0 1 0 0,0-1-1 0 0,0 1 0 0 0,0-1 1 0 0,1 0-1 0 0,-1 1 1 0 0,1-1-1 0 0,0 0 0 0 0,1 0 1 0 0,-1 0-1 0 0,1 0 0 0 0,-1 0 1 0 0,1-1-1 0 0,1 1 1 0 0,-1-1-1 0 0,0 0 0 0 0,1 0 1 0 0,-1 0-1 0 0,1 0 1 0 0,0-1-1 0 0,0 0 0 0 0,1 1-33 0 0,9 1 17 0 0,1-2 0 0 0,-1 1 0 0 0,1-2 0 0 0,-1 0 0 0 0,1 0 0 0 0,0-2 0 0 0,-1 0-1 0 0,1 0 1 0 0,-1-2 0 0 0,1 1 0 0 0,-1-2 0 0 0,0 0 0 0 0,0-1 0 0 0,12-6-17 0 0,46-22-4499 0 0,-6-5-6537 0 0,-53 30 4671 0 0</inkml:trace>
  <inkml:trace contextRef="#ctx0" brushRef="#br0" timeOffset="26371.535">3749 608 0 0 0,'0'0'389'0'0,"0"0"725"0"0,0 0 309 0 0,0 0 81 0 0,0 0-38 0 0,0 0-199 0 0,0 0-186 0 0,0 0-124 0 0,0 0-47 0 0,0 0 35 0 0,-35 3-30 0 0,-108 11-29 0 0,64 13 343 0 0,70-19-1015 0 0,-9 5-30 0 0,1 1-1 0 0,0 1 0 0 0,2 0 0 0 0,-1 1 0 0 0,2 1 1 0 0,0 0-1 0 0,2 1 0 0 0,-1 1 0 0 0,2 0 1 0 0,1 0-1 0 0,0 1 0 0 0,1 0 0 0 0,1 3-183 0 0,6-20 36 0 0,1 0-1 0 0,-1 0 1 0 0,1 0 0 0 0,0 0-1 0 0,0 0 1 0 0,0 1 0 0 0,0-1-1 0 0,1 0 1 0 0,-1 1 0 0 0,1-1-1 0 0,0 1 1 0 0,0-1-1 0 0,0 0 1 0 0,0 1 0 0 0,1-1-1 0 0,-1 1 1 0 0,1-1 0 0 0,0 0-1 0 0,0 1 1 0 0,0-1-1 0 0,0 0 1 0 0,1 0 0 0 0,-1 0-1 0 0,1 0 1 0 0,0 0 0 0 0,0 0-1 0 0,0-1 1 0 0,0 1 0 0 0,1 0-1 0 0,-1-1 1 0 0,1 0-1 0 0,-1 1 1 0 0,1-1 0 0 0,0 0-1 0 0,0-1 1 0 0,0 1 0 0 0,0 0-1 0 0,0-1 1 0 0,1 1-36 0 0,7-2 167 0 0,0 0 0 0 0,0-1 0 0 0,0 0 0 0 0,0-1 0 0 0,0 0 0 0 0,0-1 1 0 0,0 0-1 0 0,-1-1 0 0 0,0 0 0 0 0,1 0 0 0 0,-1-1 0 0 0,-1 0 0 0 0,1-1 0 0 0,-1 0 0 0 0,0-1 0 0 0,0 0 0 0 0,2-3-167 0 0,250-257 1641 0 0,-216 240-1554 0 0,-30 69-38 0 0,-10-17-9 0 0,0 0-1 0 0,1-1 1 0 0,2 1 0 0 0,0-1-1 0 0,2-1 1 0 0,4 7-40 0 0,-10-23-7 0 0,0 1-1 0 0,0-1 1 0 0,1 0-1 0 0,0-1 1 0 0,0 1 0 0 0,1-1-1 0 0,0 0 1 0 0,0-1-1 0 0,0 1 1 0 0,1-1 0 0 0,0 0-1 0 0,0-1 1 0 0,0 0-1 0 0,0 0 1 0 0,1 0 0 0 0,-1-1-1 0 0,1 0 1 0 0,0-1-1 0 0,0 0 1 0 0,0 0 0 0 0,3 0 7 0 0,101-3-1816 0 0,-41-23-2631 0 0,-15-4-6742 0 0,-40 20 5869 0 0</inkml:trace>
  <inkml:trace contextRef="#ctx0" brushRef="#br0" timeOffset="26772.107">4631 280 3721 0 0,'0'0'1727'0'0,"0"0"-200"0"0,0 0 89 0 0,0 0 139 0 0,0 0-37 0 0,-22 31-192 0 0,-68 100-267 0 0,47-41 303 0 0,41-80-1399 0 0,-2 15 95 0 0,1 1 0 0 0,1-1-1 0 0,1 1 1 0 0,1 0-1 0 0,2-1 1 0 0,0 1 0 0 0,2-1-1 0 0,1 0 1 0 0,0 0 0 0 0,10 22-258 0 0,-11-29 8 0 0,2 0-1 0 0,0 0 1 0 0,1 0 0 0 0,1-1 0 0 0,1 0-1 0 0,0-1 1 0 0,1 0 0 0 0,1-1 0 0 0,0 0 0 0 0,1 0-1 0 0,1-1 1 0 0,0-1 0 0 0,1 0 0 0 0,0-1-1 0 0,1 0 1 0 0,0-1 0 0 0,1-1 0 0 0,11 6-8 0 0,54-9-2719 0 0,-30-21-6510 0 0,-41 10 1886 0 0</inkml:trace>
  <inkml:trace contextRef="#ctx0" brushRef="#br0" timeOffset="27011.458">5542 493 9826 0 0,'0'0'1211'0'0,"0"0"-545"0"0,0 0-8 0 0,0 0 268 0 0,0 0 163 0 0,0 0-4 0 0,0 0-130 0 0,-26 34-197 0 0,-83 108-172 0 0,-18 10 289 0 0,82-95-896 0 0,22-31-268 0 0,2 1 0 0 0,0 1-1 0 0,2 0 1 0 0,1 2 0 0 0,2 0-1 0 0,-9 23 290 0 0,20-26-1833 0 0,5-15-3345 0 0,0-6-1016 0 0,0-2 2521 0 0</inkml:trace>
  <inkml:trace contextRef="#ctx0" brushRef="#br0" timeOffset="27327.134">5017 574 4601 0 0,'0'0'1420'0'0,"0"0"-728"0"0,0 0-10 0 0,0 0 429 0 0,0 0 408 0 0,0 0 86 0 0,0 0-110 0 0,0 0-205 0 0,0 0-203 0 0,0 0-147 0 0,0 0-137 0 0,0 0-88 0 0,29 33-56 0 0,90 101-115 0 0,-35-61 296 0 0,-36-44-924 0 0,0-2 0 0 0,2-2 0 0 0,1-2 0 0 0,1-2 0 0 0,10 0 84 0 0,-33-16-1976 0 0,-17-5-2395 0 0,-3 0-2504 0 0,-3 0 514 0 0</inkml:trace>
  <inkml:trace contextRef="#ctx0" brushRef="#br0" timeOffset="27577.048">5713 847 6745 0 0,'0'0'1401'0'0,"0"0"40"0"0,0 0 170 0 0,0 0 8 0 0,0 0-266 0 0,34-1-405 0 0,107-5-352 0 0,166-27-1087 0 0,-230 21-2541 0 0,-28 3-3384 0 0,-33 7 641 0 0</inkml:trace>
  <inkml:trace contextRef="#ctx0" brushRef="#br0" timeOffset="27793.103">6724 516 3625 0 0,'0'0'857'0'0,"0"0"178"0"0,0 0 399 0 0,0 0 356 0 0,0 0 38 0 0,0 0-210 0 0,0 0-270 0 0,0 0-227 0 0,0 0-199 0 0,-15 31-161 0 0,-47 103-139 0 0,-37 24 871 0 0,40-72-1140 0 0,-16 78-416 0 0,57-86-3120 0 0,11-67-6789 0 0,7-11 4383 0 0</inkml:trace>
  <inkml:trace contextRef="#ctx0" brushRef="#br0" timeOffset="28043.593">6262 666 10682 0 0,'0'0'811'0'0,"0"0"-128"0"0,0 0 73 0 0,0 0 128 0 0,0 0 34 0 0,0 0-73 0 0,0 0-115 0 0,0 0-63 0 0,0 0-65 0 0,0 0-51 0 0,0 0-20 0 0,0 0-7 0 0,34 32-28 0 0,109 97-65 0 0,-47-61 138 0 0,58 9-578 0 0,-47-33-3022 0 0,-56-34-1796 0 0,-17-9-2865 0 0,-24-1 2571 0 0</inkml:trace>
  <inkml:trace contextRef="#ctx0" brushRef="#br0" timeOffset="28314.103">7004 862 2537 0 0,'0'0'2288'0'0,"0"0"-920"0"0,0 0-303 0 0,0 0 41 0 0,0 0 17 0 0,0 0-50 0 0,0 0-76 0 0,0 0-121 0 0,-34 21-145 0 0,-104 70-140 0 0,83-32 31 0 0,50-46-501 0 0,2-9-38 0 0,0 1 0 0 0,1 0 0 0 0,0 0-1 0 0,0 0 1 0 0,0 1 0 0 0,0-1 0 0 0,1 0 0 0 0,0 1 0 0 0,0-1 0 0 0,1 1 0 0 0,-1-1 0 0 0,1 1 0 0 0,0-1 0 0 0,1 1 0 0 0,-1-1-1 0 0,1 1 1 0 0,0-1 0 0 0,1 1 0 0 0,-1-1 0 0 0,1 0 0 0 0,0 0 0 0 0,0 0 0 0 0,1 0 0 0 0,-1 0 0 0 0,1 0 0 0 0,0-1 0 0 0,0 1-1 0 0,1-1 1 0 0,0 0 0 0 0,-1 0 0 0 0,1 0 0 0 0,1 0 0 0 0,-1-1 0 0 0,0 0 0 0 0,1 1 0 0 0,0-2 0 0 0,-1 1 0 0 0,1-1 0 0 0,0 1-1 0 0,3-1-82 0 0,1 2 206 0 0,0-1 0 0 0,0-1-1 0 0,1 0 1 0 0,-1 0-1 0 0,1-1 1 0 0,-1 0-1 0 0,1-1 1 0 0,-1 0-1 0 0,1-1 1 0 0,-1 1-1 0 0,1-2 1 0 0,-1 1-1 0 0,1-1 1 0 0,-1-1-1 0 0,0 0 1 0 0,0 0-1 0 0,0-1 1 0 0,-1 0-1 0 0,4-2-205 0 0,-5 1-48 0 0,1 1 0 0 0,-1-2 0 0 0,-1 1 0 0 0,1-1 1 0 0,-1 0-1 0 0,0 0 0 0 0,0 0 0 0 0,-1-1 0 0 0,1 0 0 0 0,-1 0 0 0 0,-1 0 0 0 0,0-1 0 0 0,0 0 0 0 0,0 0 0 0 0,-1 0 0 0 0,0 0 0 0 0,-1 0 0 0 0,0-1 0 0 0,0 1 0 0 0,-1-1 0 0 0,0 1 0 0 0,0-1 0 0 0,-1 0 0 0 0,0 1 0 0 0,0-1 0 0 0,-1 1 0 0 0,-2-9 48 0 0,-18-27-2841 0 0,1 18-2395 0 0,16 21 3527 0 0,-9-8-8929 0 0</inkml:trace>
  <inkml:trace contextRef="#ctx0" brushRef="#br0" timeOffset="28632.772">7228 482 17452 0 0,'0'0'1120'0'0,"0"0"-208"0"0,0 0-109 0 0,0 0-34 0 0,0 0-132 0 0,0 0-127 0 0,34 5-39 0 0,107 16-55 0 0,-138-21-394 0 0,0 0 0 0 0,0 0 0 0 0,0 0 0 0 0,1 1-1 0 0,-1-1 1 0 0,0 1 0 0 0,0 0 0 0 0,0 0 0 0 0,0 0-1 0 0,0 1 1 0 0,0-1 0 0 0,-1 1 0 0 0,1-1 0 0 0,0 1 0 0 0,-1 0-1 0 0,1 0 1 0 0,-1 0 0 0 0,0 1 0 0 0,0-1 0 0 0,1 0-1 0 0,-1 1 1 0 0,-1-1 0 0 0,1 1 0 0 0,0 0 0 0 0,0 1-22 0 0,3 7 86 0 0,5 10-49 0 0,-2 1 0 0 0,-1 0-1 0 0,0 0 1 0 0,-2 1-1 0 0,-1-1 1 0 0,0 1 0 0 0,-2 0-1 0 0,0 0 1 0 0,-2 1 0 0 0,-1-1-1 0 0,-3 21-36 0 0,4-37 3 0 0,-1 22-110 0 0,-1 0 1 0 0,-1 0-1 0 0,-2-1 1 0 0,-1 1-1 0 0,-1-1 1 0 0,-2 0-1 0 0,-1-1 0 0 0,0 0 1 0 0,-2 0-1 0 0,-2-1 1 0 0,-8 12 106 0 0,11-22-992 0 0,-1 0 0 0 0,0-2 1 0 0,-1 1-1 0 0,-1-2 0 0 0,0 1 1 0 0,-1-2-1 0 0,-1 1 992 0 0,-2-2-5568 0 0,6-6-4878 0 0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4:11.4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650 94 0 0 0,'0'0'1050'0'0,"0"0"174"0"0,0 0 227 0 0,0 0 177 0 0,0 0 111 0 0,0 0-57 0 0,0 0-150 0 0,0 0-157 0 0,0 0-188 0 0,0 0-172 0 0,7-6-104 0 0,1-3-474 0 0,1 0 1 0 0,0 1 0 0 0,1 1-1 0 0,-1-1 1 0 0,2 2 0 0 0,-1-1-1 0 0,1 1 1 0 0,0 1 0 0 0,0 0-1 0 0,0 1 1 0 0,1 0-1 0 0,0 0 1 0 0,5 0-438 0 0,-4 2 141 0 0,13 8-33 0 0,-13 72 31 0 0,-14-65-102 0 0,-1 0-1 0 0,0 0 1 0 0,0 0-1 0 0,-1 0 1 0 0,-1-1-1 0 0,0 1 1 0 0,-1-1-1 0 0,-1 0 0 0 0,0 0 1 0 0,0-1-1 0 0,-1 0 1 0 0,0 0-1 0 0,-1 0 1 0 0,-7 7-37 0 0,-185 206 408 0 0,180-203-363 0 0,12-13-14 0 0,-1 0-1 0 0,2 0 0 0 0,-1 1 1 0 0,1-1-1 0 0,1 2 1 0 0,-1-1-1 0 0,1 1 1 0 0,1 0-1 0 0,0 0 1 0 0,1 0-1 0 0,-3 9-30 0 0,7-16 35 0 0,0 1-1 0 0,0-1 1 0 0,0 1-1 0 0,1-1 1 0 0,-1 0-1 0 0,1 1 1 0 0,0-1-1 0 0,0 1 1 0 0,0-1 0 0 0,0 0-1 0 0,1 0 1 0 0,-1 0-1 0 0,1 0 1 0 0,0 0-1 0 0,0 0 1 0 0,0 0-1 0 0,0 0 1 0 0,0-1-1 0 0,1 1 1 0 0,-1-1-1 0 0,1 0 1 0 0,0 1 0 0 0,0-1-1 0 0,-1 0 1 0 0,1-1-1 0 0,1 1 1 0 0,-1-1-1 0 0,0 1 1 0 0,0-1-1 0 0,0 0 1 0 0,1 0-35 0 0,110 22 1638 0 0,-110-23-1564 0 0,1 1-20 0 0,0-1 1 0 0,0 0 0 0 0,0 0 0 0 0,0 0 0 0 0,0-1 0 0 0,0 1 0 0 0,0-1 0 0 0,-1-1 0 0 0,1 1 0 0 0,0-1 0 0 0,0 1-1 0 0,-1-1 1 0 0,0-1 0 0 0,1 1 0 0 0,0-1-55 0 0,47-33-2183 0 0,-18 13-2493 0 0,-5 4-5388 0 0,-20 11 1211 0 0</inkml:trace>
  <inkml:trace contextRef="#ctx0" brushRef="#br0" timeOffset="822.145">0 290 2417 0 0,'0'0'1521'0'0,"0"0"-258"0"0,0 0-85 0 0,0 0 31 0 0,0 0 26 0 0,0 0 13 0 0,0 0-61 0 0,0 0-133 0 0,0 0-141 0 0,0 0-60 0 0,0 0 8 0 0,0 0 46 0 0,5 0 41 0 0,86-5 2798 0 0,131-45-1641 0 0,-193 46-3055 0 0,-28 4 341 0 0,-1 0-247 0 0,0 0-333 0 0,-7 0-8118 0 0,5 0-427 0 0</inkml:trace>
  <inkml:trace contextRef="#ctx0" brushRef="#br0" timeOffset="1186.957">125 39 0 0 0,'0'0'767'0'0,"0"0"292"0"0,0 0 253 0 0,0 0 152 0 0,0 0 39 0 0,0 0-129 0 0,0 0-242 0 0,0 0-253 0 0,0 0-152 0 0,0 0-70 0 0,0 0-35 0 0,0 0 7 0 0,-2 8-17 0 0,-3 110 2676 0 0,17 92-2697 0 0,-13-149-944 0 0,-10 1-2239 0 0,4-32-4610 0 0,5-22 733 0 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5:42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2285 420 4121 0 0,'0'0'665'0'0,"0"0"-175"0"0,0 0-147 0 0,0 0-133 0 0,0 0-88 0 0,0 0 58 0 0,0 0 149 0 0,0 0 184 0 0,0 0 116 0 0,0 0-8 0 0,0 0-139 0 0,-1-3-189 0 0,-5-9-158 0 0,4 9-71 0 0,2 3 45 0 0,13 41 4203 0 0,3 133-690 0 0,21 168-2735 0 0,-14 1 1 0 0,-17 60-888 0 0,-58 326 643 0 0,46-47 235 0 0,5-643-701 0 0,-2 0 0 0 0,-1-1-1 0 0,-2 1 1 0 0,-1-2-1 0 0,-5 9-176 0 0,-5 65 452 0 0,3-1-144 0 0,10-58 738 0 0,4-52-987 0 0,56-11 91 0 0,183 22-144 0 0,131 0-12 0 0,232-44 81 0 0,-358 14-52 0 0,618-44 83 0 0,-1 13 33 0 0,-534 40-102 0 0,473 2 73 0 0,-382 22 0 0 0,-233-11-123 0 0,-191-21-2422 0 0,2 13 958 0 0,-3-5-2803 0 0,2 3-2016 0 0,2 0-3237 0 0</inkml:trace>
  <inkml:trace contextRef="#ctx0" brushRef="#br0" timeOffset="3369.021">1 961 0 0 0,'0'0'333'0'0,"4"14"95"0"0,14 41 74 0 0,5-33 964 0 0,-16-21-817 0 0,-3 1-310 0 0,1-1 0 0 0,-1 0-1 0 0,0-1 1 0 0,1 1 0 0 0,-1-1-1 0 0,1 0 1 0 0,-1 0 0 0 0,1 0 0 0 0,-1 0-1 0 0,0-1 1 0 0,1 0 0 0 0,-1 0-1 0 0,0 0 1 0 0,1 0 0 0 0,-1-1 0 0 0,0 0-1 0 0,2-1-338 0 0,97-77 3357 0 0,-98 75-3219 0 0,43-42 327 0 0,-3-2 1 0 0,-2-1-1 0 0,-2-3 0 0 0,33-57-465 0 0,-66 98 77 0 0,-1 0 0 0 0,0-1 0 0 0,-1 0-1 0 0,0 0 1 0 0,-1 0 0 0 0,-1-1 0 0 0,0 0-1 0 0,-1 0 1 0 0,0 0 0 0 0,-1 0 0 0 0,-1-1-1 0 0,0 1 1 0 0,-1-12-77 0 0,-1 25-18 0 0,1 0-1 0 0,-1 0 1 0 0,0 0-1 0 0,0 0 1 0 0,0 0-1 0 0,0 1 1 0 0,0-1 0 0 0,0 0-1 0 0,0 0 1 0 0,0 1-1 0 0,0-1 1 0 0,0 1-1 0 0,0-1 1 0 0,0 1 0 0 0,0-1-1 0 0,0 1 1 0 0,0 0-1 0 0,-1 0 1 0 0,1-1-1 0 0,0 1 1 0 0,0 0 0 0 0,0 0-1 0 0,-1 0 1 0 0,1 0-1 0 0,0 0 1 0 0,0 1-1 0 0,0-1 1 0 0,0 0 0 0 0,-1 0-1 0 0,1 1 1 0 0,0-1-1 0 0,0 1 1 0 0,0-1-1 0 0,0 1 1 0 0,0-1 0 0 0,0 1-1 0 0,0 0 1 0 0,0 0-1 0 0,0-1 1 0 0,0 1-1 0 0,0 0 1 0 0,1 0 0 0 0,-1 0-1 0 0,0 0 19 0 0,-11 15-58 0 0,2 0 0 0 0,0 0-1 0 0,0 1 1 0 0,2 0 0 0 0,0 1 0 0 0,1-1-1 0 0,0 2 1 0 0,2-1 0 0 0,0 1 0 0 0,1 0-1 0 0,1 0 1 0 0,1 0 0 0 0,0 0-1 0 0,2 0 1 0 0,0 0 0 0 0,2 6 58 0 0,-2-20 23 0 0,1 0 0 0 0,0 0 1 0 0,0 0-1 0 0,0-1 0 0 0,0 1 0 0 0,1 0 1 0 0,0-1-1 0 0,0 1 0 0 0,0-1 0 0 0,1 1 1 0 0,-1-1-1 0 0,1 0 0 0 0,0 0 0 0 0,0 0 1 0 0,1 0-1 0 0,-1-1 0 0 0,1 0 0 0 0,0 1 1 0 0,0-1-1 0 0,0 0 0 0 0,0-1 0 0 0,0 1 1 0 0,1-1-1 0 0,-1 0 0 0 0,1 0 0 0 0,-1 0 1 0 0,1-1-1 0 0,0 1 0 0 0,0-1 0 0 0,0 0 1 0 0,2 0-24 0 0,4 0 103 0 0,1 1 1 0 0,0-2 0 0 0,0 0 0 0 0,0 0-1 0 0,0-1 1 0 0,0 0 0 0 0,0-1 0 0 0,-1-1-1 0 0,1 0 1 0 0,-1 0 0 0 0,1-1 0 0 0,7-4-104 0 0,31-21 185 0 0,0-1 0 0 0,-3-3-1 0 0,0-2 1 0 0,-2-2 0 0 0,-2-2 0 0 0,33-38-185 0 0,-59 58 4 0 0,0 0-1 0 0,-1-2 1 0 0,-1 0-1 0 0,-1 0 0 0 0,-1-2 1 0 0,-1 0-1 0 0,5-13-3 0 0,-16 34 0 0 0,1 0 0 0 0,-1 1 0 0 0,1-1 0 0 0,-1 0-1 0 0,0 0 1 0 0,0-1 0 0 0,0 1 0 0 0,0 0 0 0 0,0 0-1 0 0,0 0 1 0 0,-1-1 0 0 0,1 1 0 0 0,-1 0 0 0 0,1-1-1 0 0,-1 1 1 0 0,0 0 0 0 0,0-1 0 0 0,0 1 0 0 0,0-1-1 0 0,0 1 1 0 0,-1 0 0 0 0,1-1 0 0 0,-1 1 0 0 0,0 0-1 0 0,1 0 1 0 0,-1-1 0 0 0,0 1 0 0 0,0 0 0 0 0,-1 0 0 0 0,1 0-1 0 0,0 0 1 0 0,-1 0 0 0 0,1 0 0 0 0,-1 1 0 0 0,1-1-1 0 0,-1 0 1 0 0,0 1 0 0 0,0-1 0 0 0,0 1 0 0 0,0 0-1 0 0,0-1 1 0 0,0 1 0 0 0,0 0 0 0 0,0 0 0 0 0,0 0-1 0 0,-1 1 1 0 0,1-1 0 0 0,0 1 0 0 0,-2-1 0 0 0,-3 4-26 0 0,1 1-1 0 0,-1-1 1 0 0,1 1 0 0 0,0 1-1 0 0,0-1 1 0 0,0 1 0 0 0,1 0-1 0 0,0 1 1 0 0,0-1 0 0 0,0 1 0 0 0,0 0-1 0 0,1 0 1 0 0,0 0 0 0 0,0 1-1 0 0,-1 4 27 0 0,3-8 0 0 0,-5 9-7 0 0,0 0-1 0 0,1 1 1 0 0,0 0 0 0 0,1 0-1 0 0,1 1 1 0 0,0-1 0 0 0,1 1-1 0 0,0 0 1 0 0,1 0-1 0 0,1 0 1 0 0,0 0 0 0 0,1 0-1 0 0,1 1 8 0 0,-1-9 17 0 0,0 0 0 0 0,1 0 0 0 0,0 1-1 0 0,1-1 1 0 0,-1 0 0 0 0,1 0 0 0 0,0 0 0 0 0,1-1-1 0 0,0 1 1 0 0,-1 0 0 0 0,2-1 0 0 0,-1 0 0 0 0,1 0-1 0 0,-1 0 1 0 0,1 0 0 0 0,1 0 0 0 0,-1-1 0 0 0,1 0-1 0 0,0 0 1 0 0,0 0 0 0 0,0 0 0 0 0,0-1 0 0 0,0 0-1 0 0,1 0 1 0 0,0 0 0 0 0,0-1 0 0 0,-1 0 0 0 0,1 0-1 0 0,0 0 1 0 0,1-1-17 0 0,12 2 89 0 0,0 0-1 0 0,-1-2 1 0 0,1 0-1 0 0,0-1 0 0 0,0-1 1 0 0,-1-1-1 0 0,1 0 1 0 0,-1-2-1 0 0,1 0 0 0 0,-1-1 1 0 0,0-1-1 0 0,-1 0 1 0 0,1-1-1 0 0,-1-1 0 0 0,-1-1 1 0 0,6-4-89 0 0,20-14 134 0 0,-1-2 1 0 0,-2-1-1 0 0,-1-2 1 0 0,-2-2-1 0 0,21-23-134 0 0,-36 35 28 0 0,0 0-1 0 0,-1-1 1 0 0,-1-1-1 0 0,-1-1 0 0 0,-1 0 1 0 0,-2-1-1 0 0,0-1 1 0 0,-2-1-1 0 0,-1 0 0 0 0,-1 0 1 0 0,3-17-28 0 0,-12 40 29 0 0,0 0 1 0 0,-1 1 0 0 0,0-1-1 0 0,0 0 1 0 0,0 0 0 0 0,-1 0-1 0 0,0 0 1 0 0,0 0 0 0 0,0 0-1 0 0,0 0 1 0 0,-1 0 0 0 0,1 0-1 0 0,-2 0 1 0 0,1 0-1 0 0,0 0 1 0 0,-1 1 0 0 0,0-1-1 0 0,0 0 1 0 0,0 1 0 0 0,-1-1-1 0 0,1 1 1 0 0,-2-1-30 0 0,3 5 18 0 0,-1-1-1 0 0,0 0 1 0 0,0 1-1 0 0,0-1 1 0 0,0 1-1 0 0,0-1 1 0 0,0 1 0 0 0,0 0-1 0 0,0 0 1 0 0,1 0-1 0 0,-1 0 1 0 0,0 0 0 0 0,0 0-1 0 0,0 1 1 0 0,0-1-1 0 0,0 1 1 0 0,0-1-1 0 0,0 1 1 0 0,0 0 0 0 0,1 0-1 0 0,-1-1 1 0 0,0 1-1 0 0,1 0 1 0 0,-1 1 0 0 0,0-1-1 0 0,1 0 1 0 0,-1 0-1 0 0,1 1 1 0 0,0-1-1 0 0,-1 1 1 0 0,1-1 0 0 0,0 1-1 0 0,-1 1-17 0 0,-36 60 82 0 0,36-60-65 0 0,-8 16-17 0 0,1 1 0 0 0,0 0 0 0 0,1 0 0 0 0,2 1 0 0 0,0 0 0 0 0,1 0 0 0 0,1 0 0 0 0,1 1 1 0 0,1-1-1 0 0,0 1 0 0 0,2 0 0 0 0,1-1 0 0 0,0 1 0 0 0,2 3 0 0 0,0-17-26 0 0,-1 0 0 0 0,1 0-1 0 0,0 0 1 0 0,1-1 0 0 0,0 1 0 0 0,0-1-1 0 0,0 0 1 0 0,1 0 0 0 0,0 0-1 0 0,1-1 1 0 0,-1 0 0 0 0,1 0 0 0 0,0 0-1 0 0,1-1 1 0 0,-1 0 0 0 0,1 0 0 0 0,0 0-1 0 0,1-1 1 0 0,-1 0 0 0 0,1-1 0 0 0,-1 1-1 0 0,1-2 1 0 0,2 1 26 0 0,15 5-1125 0 0,1-2 0 0 0,0-1 0 0 0,0-1 0 0 0,0-1 0 0 0,1-1 1 0 0,16-2 1124 0 0,-10 0-5367 0 0,-9 0-2484 0 0</inkml:trace>
  <inkml:trace contextRef="#ctx0" brushRef="#br0" timeOffset="4883.834">8056 3458 2625 0 0,'0'0'1233'0'0,"0"0"-306"0"0,0 0-167 0 0,0 0-4 0 0,0 0 99 0 0,0 0 101 0 0,0 0 39 0 0,0 0-39 0 0,0 0-119 0 0,0 0-216 0 0,0 0-239 0 0,0 0-202 0 0,0 0-98 0 0,11-8 3528 0 0,-11 8-3282 0 0,0 0-15 0 0,0 0-20 0 0,0 0-4 0 0,0 0-22 0 0,0 0-12 0 0,0 0 9 0 0,6 8 2603 0 0,-8 11-2724 0 0,-2 0 1 0 0,0 0-1 0 0,-1 0 0 0 0,0 0 0 0 0,-2-1 0 0 0,0 0 1 0 0,-1-1-1 0 0,-9 15-143 0 0,2-2 76 0 0,-159 327 258 0 0,155-273-151 0 0,71-61 340 0 0,82-20 148 0 0,-113-4-625 0 0,-1-1 1 0 0,1-1 0 0 0,-1-1-1 0 0,0-1 1 0 0,0-1 0 0 0,-1 0-1 0 0,3-3-46 0 0,-1-21-5215 0 0,-19 15 46 0 0,-2 0-3864 0 0,0 12 4540 0 0</inkml:trace>
  <inkml:trace contextRef="#ctx0" brushRef="#br0" timeOffset="5146.907">7523 3870 6817 0 0,'0'0'765'0'0,"0"0"-348"0"0,0 0-204 0 0,0 0 210 0 0,0 0 416 0 0,0 0 283 0 0,0 0 73 0 0,0 0-66 0 0,0 0-142 0 0,31-9-151 0 0,102-27-161 0 0,229-40-96 0 0,-275 60-2435 0 0,-28 6-3775 0 0,-30 6-2879 0 0</inkml:trace>
  <inkml:trace contextRef="#ctx0" brushRef="#br0" timeOffset="7518.648">3033 2191 0 0 0,'0'0'517'0'0,"0"0"277"0"0,0 0 47 0 0,0 0-76 0 0,0 0-77 0 0,33-20-72 0 0,105-60-64 0 0,-59 40 446 0 0,113-60 2628 0 0,9-21-508 0 0,29-22-1187 0 0,108-27-767 0 0,-110 67-863 0 0,-18-7 50 0 0,-160 73-115 0 0,33-24 360 0 0,2 3 0 0 0,63-30-596 0 0,98-49 311 0 0,150-57-23 0 0,-56-23 666 0 0,-260 171-774 0 0,2 3 0 0 0,59-19-180 0 0,15-4 231 0 0,-19-7 207 0 0,-89 40-187 0 0,-26 21-142 0 0,32-20 22 0 0,-47 29-120 0 0,-2 2-1062 0 0,-12 0-3418 0 0,0 4-2295 0 0,5-2-1726 0 0</inkml:trace>
  <inkml:trace contextRef="#ctx0" brushRef="#br0" timeOffset="14593.132">3320 2066 0 0 0,'0'-6'-125'0'0,"2"-6"2849"0"0,-26 30-2108 0 0,-18 8 27 0 0,-26 22 784 0 0,10-4-61 0 0,-15-1 34 0 0,-8-2-586 0 0,-17 15 24 0 0,-2 10 56 0 0,-41 26 99 0 0,34-26-50 0 0,24-15-296 0 0,31-24-245 0 0,1 5 215 0 0,35-24 141 0 0,-13 7 889 0 0,28-15-1630 0 0,-29 18 463 0 0,5 0 124 0 0,63-40-292 0 0,297-192 1290 0 0,-202 116-1222 0 0,-29 17-63 0 0,-48 58-354 0 0,-1 9 89 0 0,-27 17-7958 0 0,-28-3 7192 0 0,0 15-7780 0 0,0-15 5277 0 0</inkml:trace>
  <inkml:trace contextRef="#ctx0" brushRef="#br0" timeOffset="18903.893">411 3045 4681 0 0,'0'0'391'0'0,"0"0"60"0"0,0 0 315 0 0,0 0 335 0 0,0 0 240 0 0,0 0 62 0 0,0 0-89 0 0,0 0-119 0 0,0 0-142 0 0,0 0-159 0 0,35-13-165 0 0,108-42-125 0 0,-55 5 377 0 0,-38 12-365 0 0,-2-3 1 0 0,-1-1 0 0 0,-2-3-1 0 0,0-4-616 0 0,6-4 224 0 0,-38 41-196 0 0,-2 1 1 0 0,1-1 0 0 0,-1-1 0 0 0,-1 0-1 0 0,-1-1 1 0 0,1 0 0 0 0,-2 0 0 0 0,0-1-1 0 0,-1 0 1 0 0,-1-1 0 0 0,0 1 0 0 0,-1-1-1 0 0,0 0 1 0 0,-2-1 0 0 0,0 1 0 0 0,1-15-29 0 0,-4 29-30 0 0,-1 1 0 0 0,1 0 0 0 0,-1 0 0 0 0,1 0 0 0 0,-1-1 0 0 0,0 1 0 0 0,0 0 0 0 0,1 0 0 0 0,-1 0 0 0 0,0 0 0 0 0,0 0 0 0 0,0 1 0 0 0,0-1 0 0 0,0 0 0 0 0,0 0 0 0 0,0 1 0 0 0,0-1 0 0 0,-1 0 0 0 0,1 1 0 0 0,0-1 0 0 0,0 1 0 0 0,0 0 0 0 0,-1-1 0 0 0,1 1 0 0 0,0 0 0 0 0,0 0 0 0 0,-1-1 0 0 0,1 1 0 0 0,0 0 0 0 0,-1 0 0 0 0,1 1 0 0 0,0-1 0 0 0,-1 0 0 0 0,1 0 0 0 0,0 1 0 0 0,0-1 0 0 0,-1 1 0 0 0,1-1 0 0 0,0 1 0 0 0,0-1 0 0 0,0 1 0 0 0,0 0 0 0 0,0-1 0 0 0,0 1 0 0 0,0 0 0 0 0,0 0 0 0 0,0 0 0 0 0,0 0 0 0 0,0 0 0 0 0,0 0 0 0 0,0 1 30 0 0,-18 15-130 0 0,1 2 1 0 0,0 0-1 0 0,1 1 0 0 0,1 1 0 0 0,1 0 1 0 0,1 1-1 0 0,1 1 0 0 0,1 0 0 0 0,1 1 1 0 0,2 0-1 0 0,-2 5 130 0 0,9-25 7 0 0,1 0 0 0 0,0 0-1 0 0,-1 0 1 0 0,1 0 0 0 0,1 0 0 0 0,-1 0-1 0 0,1 0 1 0 0,-1 1 0 0 0,1-1 0 0 0,0 0-1 0 0,1 0 1 0 0,-1 0 0 0 0,1 1 0 0 0,0-1-1 0 0,0 0 1 0 0,0 0 0 0 0,0 0 0 0 0,1 0-1 0 0,0 0 1 0 0,0-1 0 0 0,0 1 0 0 0,0 0 0 0 0,0-1-1 0 0,1 1 1 0 0,-1-1 0 0 0,1 0 0 0 0,0 0-1 0 0,0 0 1 0 0,0 0 0 0 0,1-1 0 0 0,-1 1-1 0 0,1-1 1 0 0,-1 0 0 0 0,1 0 0 0 0,0 0-1 0 0,0 0 1 0 0,0-1 0 0 0,0 1 0 0 0,0-1-1 0 0,0 0 1 0 0,0 0 0 0 0,0-1 0 0 0,1 1-7 0 0,11-1 138 0 0,-1-1 1 0 0,1 0 0 0 0,0-2 0 0 0,0 1-1 0 0,-1-2 1 0 0,0 0 0 0 0,1-1-1 0 0,-2 0 1 0 0,1-1 0 0 0,-1-1-1 0 0,0 0 1 0 0,0-1 0 0 0,0-1-1 0 0,-1 0 1 0 0,8-8-139 0 0,-3 4 14 0 0,0 0 0 0 0,-2-1 0 0 0,0-1 0 0 0,0 0 1 0 0,-1-1-1 0 0,-1-1 0 0 0,-1 0 0 0 0,0-1 0 0 0,5-12-14 0 0,-17 29-126 0 0,-1 1-147 0 0,-1 5-498 0 0,-68 136 99 0 0,66-138 679 0 0,1 1 0 0 0,0-1 0 0 0,0 1 0 0 0,1 0-1 0 0,-1 0 1 0 0,1 0 0 0 0,-1 0 0 0 0,1 0 0 0 0,0 0 0 0 0,1 0 0 0 0,-1 0-1 0 0,1 0 1 0 0,0 1 0 0 0,0-1 0 0 0,0 0 0 0 0,1 0 0 0 0,-1 0 0 0 0,1 0 0 0 0,0 0-1 0 0,0 1 1 0 0,0-1 0 0 0,1-1 0 0 0,0 1 0 0 0,-1 0 0 0 0,1 0 0 0 0,0-1-1 0 0,1 1 1 0 0,-1-1 0 0 0,1 1 0 0 0,0-1 0 0 0,-1 0 0 0 0,1 0 0 0 0,1 0-1 0 0,-1-1 1 0 0,0 1 0 0 0,1-1 0 0 0,-1 0 0 0 0,1 0 0 0 0,0 0 0 0 0,-1 0 0 0 0,5 1-7 0 0,10-3 214 0 0,0-1 1 0 0,0 0 0 0 0,-1-1 0 0 0,1-1 0 0 0,-1-1-1 0 0,1-1 1 0 0,-1 0 0 0 0,0-1 0 0 0,-1-1 0 0 0,0 0-1 0 0,0-1 1 0 0,0-1 0 0 0,-1 0 0 0 0,-1-2-1 0 0,1 1 1 0 0,-2-2 0 0 0,1 0 0 0 0,8-11-215 0 0,-20 22 17 0 0,15-13 74 0 0,0 0 0 0 0,-1-2-1 0 0,-1 0 1 0 0,0 0 0 0 0,-1-2 0 0 0,-1 0 0 0 0,0 0-1 0 0,-2-1 1 0 0,0-1 0 0 0,-1 0 0 0 0,-1 0 0 0 0,3-12-91 0 0,-11 30-12 0 0,0 1-1 0 0,0-1 1 0 0,0 0 0 0 0,0 1 0 0 0,0-1 0 0 0,-1 0 0 0 0,1 0 0 0 0,0 0 0 0 0,-1 0 0 0 0,0 0 0 0 0,0 0 0 0 0,1 0 0 0 0,-1 0 0 0 0,0 0 0 0 0,0 0 0 0 0,-1 0 0 0 0,1 0 0 0 0,0 1 0 0 0,-1-1 0 0 0,1 0-1 0 0,-1 0 1 0 0,0 0 0 0 0,1 0 0 0 0,-1 0 0 0 0,0 1 0 0 0,0-1 0 0 0,0 0 0 0 0,0 1 0 0 0,0-1 0 0 0,-1 1 0 0 0,1-1 0 0 0,0 1 0 0 0,-1 0 0 0 0,1-1 0 0 0,-1 1 0 0 0,0 0 0 0 0,1 0 0 0 0,-1 0 0 0 0,0 0-1 0 0,0 0 1 0 0,1 1 0 0 0,-1-1 0 0 0,0 0 0 0 0,0 1 0 0 0,0-1 0 0 0,0 1 0 0 0,0 0 0 0 0,0 0 0 0 0,0 0 0 0 0,0 0 0 0 0,0 0 0 0 0,0 0 0 0 0,-1 1 12 0 0,-6 1-65 0 0,1 1 1 0 0,-1 1-1 0 0,0 0 1 0 0,1 0-1 0 0,0 1 0 0 0,0 0 1 0 0,1 0-1 0 0,-1 1 1 0 0,1 0-1 0 0,0 0 1 0 0,1 0-1 0 0,-1 1 1 0 0,1 0-1 0 0,-4 7 65 0 0,-3 1-72 0 0,1-3-222 0 0,1 1 1 0 0,0 1 0 0 0,1 0 0 0 0,0 0 0 0 0,1 1 0 0 0,1 0 0 0 0,0 1 0 0 0,1 0-1 0 0,1 0 1 0 0,0 0 0 0 0,2 1 0 0 0,-1-1 0 0 0,2 1 0 0 0,0 1 0 0 0,2-1 293 0 0,1-13-264 0 0,0 1 1 0 0,1-1 0 0 0,0 1 0 0 0,0-1 0 0 0,0 1 0 0 0,0-1 0 0 0,1 0-1 0 0,0 0 1 0 0,0 0 0 0 0,0 0 0 0 0,0 0 0 0 0,0 0 0 0 0,1 0-1 0 0,0-1 1 0 0,0 1 0 0 0,0-1 0 0 0,0 0 0 0 0,0 0 0 0 0,1 0-1 0 0,-1 0 264 0 0,51 30-8555 0 0,-42-26 5378 0 0</inkml:trace>
  <inkml:trace contextRef="#ctx0" brushRef="#br0" timeOffset="19271.87">1878 2732 704 0 0,'0'0'1279'0'0,"0"0"-687"0"0,0 0-33 0 0,0 0 265 0 0,0 0 188 0 0,0 0 97 0 0,0 0-21 0 0,0 0-132 0 0,0 0-142 0 0,0 0-142 0 0,0 0-99 0 0,0 0-23 0 0,0 0 50 0 0,-1 30 101 0 0,-2 89 113 0 0,14-81 533 0 0,-8-37-973 0 0,55-7 4392 0 0,7-61-2273 0 0,-58 59-2349 0 0,40-87 911 0 0,-45 25-903 0 0,-3 68-220 0 0,1 0-1 0 0,-1 0 1 0 0,0 1-1 0 0,0-1 0 0 0,0 0 1 0 0,0 0-1 0 0,0 1 1 0 0,0-1-1 0 0,-1 1 1 0 0,1-1-1 0 0,0 1 1 0 0,-1-1-1 0 0,0 1 0 0 0,1 0 1 0 0,-1 0-1 0 0,1 0 1 0 0,-1 0-1 0 0,0 0 1 0 0,0 0-1 0 0,0 0 1 0 0,0 0-1 0 0,0 1 0 0 0,1-1 1 0 0,-1 1-1 0 0,0 0 1 0 0,0-1-1 0 0,0 1 1 0 0,-1 0 68 0 0,-55 7-6214 0 0,40 3 459 0 0,5-2-3535 0 0</inkml:trace>
  <inkml:trace contextRef="#ctx0" brushRef="#br0" timeOffset="22756.88">6729 225 0 0 0,'2'0'43'0'0,"-1"1"75"0"0,1-1 0 0 0,0 1 0 0 0,-1 0 0 0 0,1 0 1 0 0,0-1-1 0 0,-1 1 0 0 0,1 0 0 0 0,-1 1 0 0 0,1-1 1 0 0,-1 0-1 0 0,0 0 0 0 0,1 1 0 0 0,-1-1 0 0 0,0 1 1 0 0,0-1-1 0 0,0 1 0 0 0,0-1 0 0 0,0 1 0 0 0,-1-1 1 0 0,1 1-1 0 0,0 0 0 0 0,-1 0 0 0 0,1-1 0 0 0,-1 1 1 0 0,1 0-1 0 0,-1 0 0 0 0,0 0 0 0 0,0-1 0 0 0,0 1 0 0 0,0 0 1 0 0,0 0-1 0 0,0 0 0 0 0,-1 1-118 0 0,-7 68 137 0 0,-2 43-116 0 0,1 56-408 0 0,-55 153-1397 0 0,62-163 1241 0 0,20 64-492 0 0,-3-21 795 0 0,-28 31 295 0 0,11 135 778 0 0,2-78 1221 0 0,-18-51 1845 0 0,42-5-1291 0 0,3 19 935 0 0,-25-228-3110 0 0,-1 0-1 0 0,-2 1 1 0 0,0-1-1 0 0,-2 1 1 0 0,-1-1-1 0 0,-7 25-432 0 0,-3 111 1187 0 0,41-124-2358 0 0,-27-38-62 0 0,0 0-1122 0 0,1 0-2220 0 0,0 0-2977 0 0</inkml:trace>
  <inkml:trace contextRef="#ctx0" brushRef="#br0" timeOffset="30538.369">4503 1330 0 0 0,'0'0'131'0'0,"-10"4"173"0"0,-31 17 49 0 0,12 19 1673 0 0,17 74 3383 0 0,13-111-5237 0 0,0 0-1 0 0,1 0 1 0 0,-1 0 0 0 0,0 0-1 0 0,1 0 1 0 0,0-1 0 0 0,0 1-1 0 0,-1-1 1 0 0,1 1 0 0 0,1-1-1 0 0,-1 0 1 0 0,0 0 0 0 0,1 0-1 0 0,-1 0 1 0 0,1 0 0 0 0,-1 0-1 0 0,1-1 1 0 0,0 1 0 0 0,0-1-1 0 0,0 0 1 0 0,0 0 0 0 0,0 0-1 0 0,0 0 1 0 0,0 0 0 0 0,0-1-1 0 0,0 1 1 0 0,0-1 0 0 0,0 0-1 0 0,0 0 1 0 0,0 0 0 0 0,0-1-1 0 0,1 1 1 0 0,-1-1 0 0 0,0 1-1 0 0,0-1 1 0 0,0 0 0 0 0,0 0-1 0 0,0 0 1 0 0,-1-1 0 0 0,1 1-1 0 0,0-1 1 0 0,0 1 0 0 0,0-2-172 0 0,8-3 141 0 0,0-1 0 0 0,-1 0 0 0 0,1-1 0 0 0,-2 0 0 0 0,1-1 0 0 0,-1 0 0 0 0,-1 0 0 0 0,1-1 0 0 0,-1 0 0 0 0,-1-1 0 0 0,0 0 0 0 0,-1 0 0 0 0,0 0 0 0 0,0 0 0 0 0,-2-1 0 0 0,1 0 0 0 0,-1 0 0 0 0,-1-1 0 0 0,0 1 0 0 0,-1-1 0 0 0,0 0 0 0 0,-1 1 0 0 0,0-4-141 0 0,-2 13-15 0 0,0-1 0 0 0,1 0 0 0 0,-1 1 0 0 0,0-1 0 0 0,-1 1 0 0 0,1-1 0 0 0,-1 1 0 0 0,1 0 0 0 0,-1-1 0 0 0,0 1 0 0 0,0 0 0 0 0,-1 0 0 0 0,1 0-1 0 0,-1 1 1 0 0,1-1 0 0 0,-1 0 0 0 0,0 1 0 0 0,0 0 0 0 0,0 0 0 0 0,0 0 0 0 0,0 0 0 0 0,0 0 0 0 0,-1 0 0 0 0,1 1 0 0 0,-1 0 0 0 0,1 0 0 0 0,-1 0 0 0 0,1 0 0 0 0,-1 0 0 0 0,0 1 0 0 0,1-1 0 0 0,-1 1 0 0 0,0 0 0 0 0,0 0 0 0 0,1 1 0 0 0,-1-1 0 0 0,0 1 0 0 0,1 0 0 0 0,-1 0-1 0 0,1 0 1 0 0,-1 0 0 0 0,1 0 0 0 0,-1 1 0 0 0,1 0 0 0 0,0-1 0 0 0,0 1 0 0 0,-2 1 15 0 0,-8 5-1 0 0,0 0 0 0 0,0 1 0 0 0,0 1 0 0 0,1 0 0 0 0,1 0 0 0 0,0 1 0 0 0,0 0-1 0 0,1 1 1 0 0,0 1 0 0 0,1-1 0 0 0,-5 11 1 0 0,12-21 33 0 0,1 1 0 0 0,-1 0 0 0 0,1 0 0 0 0,-1 0 0 0 0,1 0 0 0 0,0 1 0 0 0,0-1-1 0 0,0 0 1 0 0,0 0 0 0 0,1 1 0 0 0,-1-1 0 0 0,1 0 0 0 0,0 1 0 0 0,0-1 0 0 0,0 0 0 0 0,0 1 0 0 0,1-1 0 0 0,0 0-1 0 0,-1 1 1 0 0,1-1 0 0 0,0 0 0 0 0,0 0 0 0 0,1 0 0 0 0,-1 0 0 0 0,1 0 0 0 0,-1 0 0 0 0,1 0 0 0 0,0 0-1 0 0,0-1 1 0 0,0 1 0 0 0,1-1 0 0 0,-1 1 0 0 0,1-1 0 0 0,-1 0 0 0 0,1 0 0 0 0,0 0 0 0 0,0 0 0 0 0,-1-1 0 0 0,1 1-1 0 0,1-1 1 0 0,-1 1 0 0 0,0-1 0 0 0,0 0 0 0 0,0 0 0 0 0,1-1 0 0 0,1 1-33 0 0,9 1 129 0 0,-1-2 0 0 0,0 1-1 0 0,0-2 1 0 0,0 1 0 0 0,0-2 0 0 0,0 0 0 0 0,0 0-1 0 0,0-2 1 0 0,0 1 0 0 0,-1-1 0 0 0,1-1 0 0 0,-1-1 0 0 0,0 1-1 0 0,-1-2 1 0 0,0 0 0 0 0,0 0 0 0 0,0-1 0 0 0,-1 0 0 0 0,0-1-1 0 0,7-7-128 0 0,-14 13 9 0 0,-1 1 0 0 0,1-1 0 0 0,-1 0 0 0 0,0 1 0 0 0,1-1 0 0 0,-1 0 0 0 0,-1-1 0 0 0,1 1 0 0 0,0 0 0 0 0,-1 0-1 0 0,0-1 1 0 0,1 1 0 0 0,-1-1 0 0 0,-1 1 0 0 0,1-1 0 0 0,0 0 0 0 0,-1 1 0 0 0,0-1 0 0 0,0 0 0 0 0,0 1 0 0 0,0-1-1 0 0,0 0 1 0 0,-1 1 0 0 0,0-1 0 0 0,0 1 0 0 0,0-1 0 0 0,0 1 0 0 0,0-1 0 0 0,-1 1 0 0 0,1 0 0 0 0,-1 0 0 0 0,0-1 0 0 0,0 1-1 0 0,0 0 1 0 0,-1 1 0 0 0,1-1 0 0 0,-1 0 0 0 0,1 1 0 0 0,-1-1 0 0 0,0 1 0 0 0,0 0 0 0 0,0 0 0 0 0,0 0 0 0 0,-1 0-10 0 0,-7 1-24 0 0,0 0-1 0 0,0 1 0 0 0,-1 0 0 0 0,1 0 0 0 0,0 2 0 0 0,0-1 1 0 0,0 1-1 0 0,0 1 0 0 0,0 0 0 0 0,0 0 0 0 0,1 1 0 0 0,-1 1 1 0 0,1 0-1 0 0,0 0 0 0 0,0 1 0 0 0,1 0 0 0 0,0 1 0 0 0,0 0 1 0 0,0 0-1 0 0,1 1 0 0 0,0 0 0 0 0,1 0 0 0 0,0 1 0 0 0,0 0 1 0 0,1 0-1 0 0,0 1 0 0 0,0 0 26 0 0,4-8 4 0 0,0 1-1 0 0,1-1 1 0 0,-1 0 0 0 0,1 1-1 0 0,0-1 1 0 0,0 1 0 0 0,0-1 0 0 0,0 1-1 0 0,0 0 1 0 0,1-1 0 0 0,-1 1-1 0 0,1 0 1 0 0,-1-1 0 0 0,1 1-1 0 0,0 0 1 0 0,0 0 0 0 0,0-1-1 0 0,1 1 1 0 0,-1 0 0 0 0,1 0-1 0 0,-1-1 1 0 0,1 1 0 0 0,0 0 0 0 0,0-1-1 0 0,0 1 1 0 0,0-1 0 0 0,0 0-1 0 0,1 1 1 0 0,-1-1 0 0 0,1 0-1 0 0,0 1 1 0 0,0-1 0 0 0,0 0-1 0 0,0-1 1 0 0,0 1 0 0 0,0 0 0 0 0,0 0-1 0 0,0-1 1 0 0,1 1 0 0 0,-1-1-1 0 0,1 0 1 0 0,-1 0 0 0 0,1 0-1 0 0,-1 0 1 0 0,1 0 0 0 0,0 0-1 0 0,0-1-3 0 0,12 3 45 0 0,0 0 0 0 0,1-1-1 0 0,-1-1 1 0 0,0-1 0 0 0,1 0-1 0 0,-1-1 1 0 0,0 0 0 0 0,1-1-1 0 0,-1-1 1 0 0,0-1 0 0 0,0 0 0 0 0,-1 0-1 0 0,1-2 1 0 0,-1 0 0 0 0,0-1-1 0 0,-1 0-44 0 0,32-32-1021 0 0,-38 22-3249 0 0,-4-4-5790 0 0,-3 13 2609 0 0</inkml:trace>
  <inkml:trace contextRef="#ctx0" brushRef="#br0" timeOffset="33972.029">5054 1440 0 0 0,'0'0'557'0'0,"0"0"384"0"0,0 0 115 0 0,0 0-76 0 0,0 0-146 0 0,0 0-168 0 0,0 0-211 0 0,0 0-189 0 0,31-1-140 0 0,137-2-138 0 0,-133 7-616 0 0,-2 0-3123 0 0,-24-4 2261 0 0</inkml:trace>
  <inkml:trace contextRef="#ctx0" brushRef="#br0" timeOffset="34164.801">5647 1444 1984 0 0,'0'0'1953'0'0,"0"0"-1145"0"0,0 0-344 0 0,0 0 104 0 0,0 0 168 0 0,0 0-47 0 0,0 0-145 0 0,0 0-216 0 0,0 0-144 0 0,0 0-128 0 0,0 0-112 0 0,0 0-184 0 0,191-11-464 0 0,-163 11-753 0 0,-10 0-1135 0 0,-7 0-673 0 0</inkml:trace>
  <inkml:trace contextRef="#ctx0" brushRef="#br0" timeOffset="34323.734">6149 1458 4649 0 0,'0'0'1538'0'0,"0"0"-263"0"0,0 0-110 0 0,0 0-22 0 0,0 0-104 0 0,0 0-238 0 0,0 0-290 0 0,0 0-180 0 0,0 0-134 0 0,0 0-113 0 0,0 0-138 0 0,0 0-208 0 0,0 0-263 0 0,35-4-383 0 0,109-13-541 0 0,-46 13-6419 0 0,-86 4 6201 0 0</inkml:trace>
  <inkml:trace contextRef="#ctx0" brushRef="#br0" timeOffset="34576.932">6650 1429 408 0 0,'0'0'2005'0'0,"0"0"6"0"0,0 0-43 0 0,0 0-76 0 0,0 0-170 0 0,0 0-254 0 0,0 0-286 0 0,0 0-296 0 0,0 0-258 0 0,0 0-175 0 0,0 0-157 0 0,0 0-114 0 0,0 0-60 0 0,30-3-55 0 0,93-9-15 0 0,-109 10 42 0 0,-1 0 0 0 0,1 2 0 0 0,0 0 0 0 0,-1 0 0 0 0,1 1 0 0 0,-1 1 0 0 0,1 0 0 0 0,-1 1 0 0 0,0 0 0 0 0,3 2-94 0 0,22 6 344 0 0,-19 1-399 0 0,-18-8-3157 0 0,0 1-3287 0 0,-1-5-361 0 0</inkml:trace>
  <inkml:trace contextRef="#ctx0" brushRef="#br0" timeOffset="36089.968">7022 1753 0 0 0,'0'0'647'0'0,"0"0"356"0"0,0 0 149 0 0,0 0 112 0 0,0 0 27 0 0,0 0-21 0 0,0 0-38 0 0,0 0-36 0 0,0 0-33 0 0,0 0-85 0 0,0 0-109 0 0,12-6-101 0 0,40-20-83 0 0,18-31 2398 0 0,-21 14-2131 0 0,-3-2 0 0 0,-1-1-1 0 0,24-37-1051 0 0,-20-8 424 0 0,-50 90-464 0 0,0 1-1 0 0,1-1 0 0 0,-1 1 0 0 0,0-1 0 0 0,0 1 0 0 0,0-1 0 0 0,1 1 0 0 0,-1 0 1 0 0,0 0-1 0 0,0-1 0 0 0,0 1 0 0 0,0 0 0 0 0,1 0 0 0 0,-1 0 0 0 0,0 0 0 0 0,0 0 1 0 0,0 0-1 0 0,0 0 0 0 0,0 0 0 0 0,0 0 0 0 0,0 0 0 0 0,1 0 0 0 0,-1 0 0 0 0,0 1 0 0 0,0-1 1 0 0,0 0-1 0 0,0 1 0 0 0,1-1 0 0 0,-1 1 0 0 0,0-1 0 0 0,0 1 0 0 0,1-1 0 0 0,-1 1 1 0 0,0-1-1 0 0,1 1 0 0 0,-1 0 0 0 0,1-1 0 0 0,-1 1 0 0 0,1 0 0 0 0,-1 0 0 0 0,1-1 1 0 0,-1 1-1 0 0,1 0 0 0 0,0 0 0 0 0,-1 0 0 0 0,1 0 41 0 0,-10 8-57 0 0,1 0 0 0 0,-1 0 0 0 0,2 1 1 0 0,-1 0-1 0 0,2 0 0 0 0,-1 1 0 0 0,1 0 0 0 0,1 0 0 0 0,0 1 0 0 0,1 0 0 0 0,0 0 0 0 0,1 0 1 0 0,0 0-1 0 0,1 1 0 0 0,0 0 0 0 0,1-1 0 0 0,0 1 0 0 0,1 0 0 0 0,1 0 0 0 0,0 6 57 0 0,4-13 65 0 0,0-1 0 0 0,0 0 0 0 0,0 0 0 0 0,0 0 0 0 0,1-1 0 0 0,0 0 0 0 0,0 1 0 0 0,0-2-1 0 0,0 1 1 0 0,1-1 0 0 0,-1 1 0 0 0,1-2 0 0 0,0 1 0 0 0,0-1 0 0 0,0 1 0 0 0,0-2-1 0 0,0 1 1 0 0,1-1 0 0 0,-1 0 0 0 0,0 0 0 0 0,1 0 0 0 0,-1-1 0 0 0,1 0 0 0 0,-1-1 0 0 0,0 1-1 0 0,3-2-64 0 0,-2 1 92 0 0,0 0-1 0 0,-1-1 0 0 0,1 0 0 0 0,-1 0 0 0 0,0-1 0 0 0,1 0 1 0 0,-1 0-1 0 0,-1 0 0 0 0,1-1 0 0 0,0 0 0 0 0,-1 0 0 0 0,4-4-91 0 0,13-7 119 0 0,66-92 41 0 0,-64 56-1352 0 0,-36 58-982 0 0,7 0 2091 0 0,0 0 0 0 0,0 1 1 0 0,1-1-1 0 0,0 1 1 0 0,1 0-1 0 0,-1 0 0 0 0,1 0 1 0 0,1 0-1 0 0,0 1 1 0 0,0-1-1 0 0,1 1 0 0 0,0-1 1 0 0,0 1-1 0 0,1 0 1 0 0,0-1-1 0 0,0 1 0 0 0,2 4 83 0 0,0-9 65 0 0,1 1-1 0 0,0 0 0 0 0,-1-1 0 0 0,2 0 0 0 0,-1 1 0 0 0,0-1 1 0 0,1-1-1 0 0,0 1 0 0 0,0 0 0 0 0,0-1 0 0 0,0 0 1 0 0,1 0-1 0 0,-1 0 0 0 0,1 0 0 0 0,0-1 0 0 0,0 0 0 0 0,0 0 1 0 0,0 0-1 0 0,0-1 0 0 0,0 1 0 0 0,0-1 0 0 0,1 0 1 0 0,-1-1-1 0 0,0 1 0 0 0,1-1 0 0 0,-1 0 0 0 0,0-1 0 0 0,1 1 1 0 0,-1-1-1 0 0,0 0 0 0 0,0 0 0 0 0,1-1-64 0 0,5-2 207 0 0,-1-1-1 0 0,0-1 0 0 0,0 1 1 0 0,0-2-1 0 0,-1 1 0 0 0,0-1 1 0 0,0-1-1 0 0,-1 1 1 0 0,0-2-1 0 0,0 1 0 0 0,-1-1 1 0 0,3-4-207 0 0,5-3 75 0 0,0 0 0 0 0,-2-1 1 0 0,0 0-1 0 0,-1-1 0 0 0,-1-1 1 0 0,-1 1-1 0 0,0-2 1 0 0,-1 1-1 0 0,-2-1 0 0 0,0-1 1 0 0,-1 0-1 0 0,3-14-75 0 0,-10 35-17 0 0,1 1 1 0 0,0 0-1 0 0,0 0 0 0 0,-1 0 1 0 0,1-1-1 0 0,0 1 1 0 0,-1 0-1 0 0,1 0 0 0 0,-1-1 1 0 0,1 1-1 0 0,-1 0 1 0 0,0-1-1 0 0,1 1 0 0 0,-1 0 1 0 0,1-1-1 0 0,-1 1 0 0 0,0-1 1 0 0,0 1-1 0 0,1-1 1 0 0,-1 0-1 0 0,0 1 0 0 0,0-1 1 0 0,0 0-1 0 0,1 1 1 0 0,-1-1-1 0 0,0 0 0 0 0,0 0 1 0 0,0 0-1 0 0,0 0 1 0 0,1 0-1 0 0,-1 0 0 0 0,0 0 1 0 0,0 0-1 0 0,0 0 0 0 0,0 0 1 0 0,0 0-1 0 0,1 0 1 0 0,-1-1-1 0 0,0 1 0 0 0,0 0 1 0 0,0-1-1 0 0,1 1 1 0 0,-1-1-1 0 0,0 1 0 0 0,0-1 1 0 0,1 1-1 0 0,-1-1 0 0 0,0 1 1 0 0,1-1-1 0 0,-1 0 1 0 0,1 1-1 0 0,-1-1 0 0 0,1 0 1 0 0,-1 1-1 0 0,1-1 1 0 0,-1 0-1 0 0,1 0 0 0 0,0 1 1 0 0,-1-1-1 0 0,1 0 1 0 0,0 0-1 0 0,0 0 0 0 0,0 0 1 0 0,0 1-1 0 0,-1-1 0 0 0,1 0 1 0 0,0 0-1 0 0,0 0 1 0 0,1 0-1 0 0,-1 0 17 0 0,-15 15-127 0 0,0 1-1 0 0,1 0 1 0 0,1 1 0 0 0,1 1-1 0 0,0 0 1 0 0,1 1 0 0 0,1 0 0 0 0,1 0-1 0 0,0 1 1 0 0,1 0 0 0 0,1 1-1 0 0,1-1 1 0 0,-1 10 127 0 0,6-24-177 0 0,1 0 1 0 0,-1 1-1 0 0,1-1 1 0 0,-1 1-1 0 0,2-1 0 0 0,-1 0 1 0 0,1 1-1 0 0,-1-1 1 0 0,1 0-1 0 0,1 1 1 0 0,-1-1-1 0 0,1 0 0 0 0,0 0 1 0 0,0 0-1 0 0,1 0 177 0 0,14 17-3893 0 0,7-4-3624 0 0,-17-17 3008 0 0</inkml:trace>
  <inkml:trace contextRef="#ctx0" brushRef="#br0" timeOffset="36829.973">8150 1646 4953 0 0,'0'0'1568'0'0,"0"0"-61"0"0,0 0-2 0 0,0 0-21 0 0,0 0-180 0 0,0 0-271 0 0,0 0-248 0 0,0 0-188 0 0,0 0-128 0 0,0 0-129 0 0,0 0-116 0 0,0 0-102 0 0,0 0-55 0 0,-32 30-30 0 0,-100 93-6 0 0,78-67-3 0 0,16 3-127 0 0,38-58 49 0 0,0-1 36 0 0,32-15 1865 0 0,236-220 611 0 0,-220 194-2631 0 0,-48 41 2 0 0,0 0-34 0 0,0 0-1 0 0,-20 118-163 0 0,32-8 184 0 0,-2-51 757 0 0,-33-59 372 0 0,17-1-901 0 0,-1-1-1 0 0,0 0 1 0 0,0 0-1 0 0,1-1 1 0 0,-1 0 0 0 0,1 0-1 0 0,0 0 1 0 0,0-1 0 0 0,0 0-1 0 0,0 0 1 0 0,1-1-1 0 0,-1 1 1 0 0,1-1 0 0 0,1-1-1 0 0,-1 1 1 0 0,1 0 0 0 0,-1-1-1 0 0,1-1-46 0 0,-21-21-80 0 0,-15 3-625 0 0,10 20-4507 0 0,26 12-5044 0 0,4-7 5227 0 0</inkml:trace>
  <inkml:trace contextRef="#ctx0" brushRef="#br0" timeOffset="37229.465">8401 1631 4777 0 0,'0'0'1571'0'0,"0"0"-344"0"0,0 0-208 0 0,0 0-3 0 0,0 0-2 0 0,0 0-64 0 0,0 0-109 0 0,0 0-115 0 0,0 0-85 0 0,0 0-81 0 0,0 0-84 0 0,0 0-93 0 0,0 0-67 0 0,-3 24-44 0 0,-5 72-40 0 0,16-7 437 0 0,0-58-451 0 0,20 34 383 0 0,-27-65-472 0 0,1 0 1 0 0,0 0-1 0 0,-1 0 1 0 0,1 0-1 0 0,0 0 0 0 0,-1 0 1 0 0,1 0-1 0 0,0 0 0 0 0,-1-1 1 0 0,1 1-1 0 0,-1-1 0 0 0,1 1 1 0 0,-1-1-1 0 0,1 0 0 0 0,-1 1 1 0 0,1-1-1 0 0,-1 0 1 0 0,1 0-1 0 0,-1 0 0 0 0,0 0 1 0 0,0 0-1 0 0,0-1 0 0 0,1 1 1 0 0,-1 0-1 0 0,0 0 0 0 0,0-1 1 0 0,-1 1-1 0 0,1-1 0 0 0,0 1 1 0 0,0-1-1 0 0,-1 1 1 0 0,1-1-1 0 0,-1 1 0 0 0,1-1 1 0 0,-1-1-130 0 0,5-4 213 0 0,130-214 1370 0 0,-108 192-4432 0 0,-23 28-7593 0 0,-4 1-100 0 0</inkml:trace>
  <inkml:trace contextRef="#ctx0" brushRef="#br0" timeOffset="37757.28">8841 1624 4153 0 0,'0'0'2199'0'0,"0"0"-245"0"0,0 0-143 0 0,0 0-127 0 0,0 0-157 0 0,0 0-203 0 0,0 0-219 0 0,0 0-196 0 0,0 0-198 0 0,0 0-200 0 0,0 0-171 0 0,0 0-131 0 0,0 0-47 0 0,-8-1 7 0 0,7 1-163 0 0,-68 8 895 0 0,-11 51 266 0 0,80-56-1170 0 0,1-1 0 0 0,-1 0 1 0 0,1 0-1 0 0,0 0 0 0 0,0 0 1 0 0,0 0-1 0 0,0 0 0 0 0,0-1 1 0 0,0 1-1 0 0,0 0 0 0 0,0 0 1 0 0,1-1-1 0 0,-1 1 0 0 0,1-1 1 0 0,-1 1-1 0 0,1-1 0 0 0,0 1 1 0 0,-1-1-1 0 0,1 0 0 0 0,0 0 1 0 0,0 0-1 0 0,0 0 0 0 0,0 0 1 0 0,0-1-1 0 0,0 1 0 0 0,0 0 1 0 0,0-1-1 0 0,0 0 0 0 0,1 1 1 0 0,-1-1-1 0 0,0 0 0 0 0,0 0 1 0 0,0 0-1 0 0,0 0 0 0 0,0-1 1 0 0,1 1-1 0 0,-1-1 0 0 0,0 1 1 0 0,0-1 2 0 0,9 2-15 0 0,-9-1 25 0 0,0 0 0 0 0,0-1 0 0 0,0 1 1 0 0,0 0-1 0 0,0 0 0 0 0,0 0 0 0 0,-1 0 0 0 0,1 1 0 0 0,0-1 0 0 0,0 0 0 0 0,0 1 0 0 0,0 0 1 0 0,-1-1-1 0 0,1 1 0 0 0,0 0 0 0 0,0 0 0 0 0,-1 0 0 0 0,1 0 0 0 0,-1 0 0 0 0,1 0 0 0 0,-1 0 1 0 0,1 1-1 0 0,-1-1 0 0 0,0 0 0 0 0,0 1 0 0 0,1-1 0 0 0,-1 1 0 0 0,0-1 0 0 0,0 1 0 0 0,0 0 1 0 0,-1 0-1 0 0,1-1 0 0 0,0 1 0 0 0,-1 0 0 0 0,1 0 0 0 0,-1 0 0 0 0,0 0 0 0 0,1-1 0 0 0,-1 1 1 0 0,0 0-1 0 0,0 0 0 0 0,0 0 0 0 0,-1 1-10 0 0,-62 78 903 0 0,53-67-800 0 0,6-9-56 0 0,0 1 0 0 0,0-1 0 0 0,0 1 1 0 0,1-1-1 0 0,0 1 0 0 0,0 0 0 0 0,0 0 0 0 0,1 0 1 0 0,0 1-1 0 0,0-1 0 0 0,1 1 0 0 0,-1-1 1 0 0,1 1-1 0 0,1 2-47 0 0,1-7 33 0 0,1 0 1 0 0,0 1-1 0 0,0-1 0 0 0,0 0 1 0 0,0 0-1 0 0,0 0 1 0 0,0 0-1 0 0,1 0 0 0 0,-1 0 1 0 0,1-1-1 0 0,-1 1 1 0 0,1-1-1 0 0,0 0 0 0 0,0 0 1 0 0,-1 0-1 0 0,1 0 1 0 0,0 0-1 0 0,0 0 0 0 0,0-1 1 0 0,0 1-1 0 0,0-1 0 0 0,0 0 1 0 0,0 0-1 0 0,0 0 1 0 0,0-1-1 0 0,0 1-33 0 0,7 1 101 0 0,78-10 203 0 0,-52-2-3062 0 0,5-1-7066 0 0,-28 8-1380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1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720 107 3889 0 0,'0'0'2316'0'0,"0"0"-855"0"0,0 0-320 0 0,0 0 205 0 0,0 0 318 0 0,0 0 118 0 0,0 0-194 0 0,0 0-402 0 0,0 0-441 0 0,0 0-318 0 0,0 0-174 0 0,-10 9-86 0 0,-170 155 165 0 0,144-134-1003 0 0,-1-2 1 0 0,-2-1-1 0 0,0-2 0 0 0,-18 6 671 0 0,-45 16-4587 0 0,33-22-2774 0 0,49-20 3695 0 0</inkml:trace>
  <inkml:trace contextRef="#ctx0" brushRef="#br0" timeOffset="245.95">0 313 272 0 0,'0'0'1244'0'0,"0"0"99"0"0,0 0 106 0 0,0 0 67 0 0,0 0 24 0 0,0 0-58 0 0,0 0-79 0 0,32-7-104 0 0,102-22-134 0 0,-43 21 700 0 0,-50 8-1072 0 0,7-1-152 0 0,-1 1 0 0 0,1 3-1 0 0,-1 2 1 0 0,0 2 0 0 0,18 6-641 0 0,57 34 161 0 0,-119-45-216 0 0,0-1 0 0 0,0 1-1 0 0,0 0 1 0 0,0 0 0 0 0,0 0 0 0 0,-1 1 0 0 0,1-1 0 0 0,-1 1-1 0 0,1-1 1 0 0,-1 1 0 0 0,0 0 0 0 0,0 0 0 0 0,-1 0 0 0 0,1 0-1 0 0,0 0 1 0 0,-1 1 0 0 0,0-1 0 0 0,0 0 0 0 0,1 3 55 0 0,-1-2 229 0 0,0-2-3113 0 0,-1-1-6550 0 0,0-1 3835 0 0</inkml:trace>
  <inkml:trace contextRef="#ctx0" brushRef="#br0" timeOffset="537.045">422 0 4057 0 0,'0'0'1111'0'0,"0"0"-26"0"0,0 0 220 0 0,0 0 327 0 0,0 0 228 0 0,0 0-31 0 0,0 0-236 0 0,-4 32-303 0 0,-11 102-326 0 0,12 28 909 0 0,6-29-1161 0 0,1-1-3470 0 0,-5-122 35 0 0,0-1-4955 0 0,1-6 1526 0 0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5:42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2285 420 4121 0 0,'0'0'665'0'0,"0"0"-175"0"0,0 0-147 0 0,0 0-133 0 0,0 0-88 0 0,0 0 58 0 0,0 0 149 0 0,0 0 184 0 0,0 0 116 0 0,0 0-8 0 0,0 0-139 0 0,-1-3-189 0 0,-5-9-158 0 0,4 9-71 0 0,2 3 45 0 0,13 41 4203 0 0,3 133-690 0 0,21 168-2735 0 0,-14 1 1 0 0,-17 60-888 0 0,-58 326 643 0 0,46-47 235 0 0,5-643-701 0 0,-2 0 0 0 0,-1-1-1 0 0,-2 1 1 0 0,-1-2-1 0 0,-5 9-176 0 0,-5 65 452 0 0,3-1-144 0 0,10-58 738 0 0,4-52-987 0 0,56-11 91 0 0,183 22-144 0 0,131 0-12 0 0,232-44 81 0 0,-358 14-52 0 0,618-44 83 0 0,-1 13 33 0 0,-534 40-102 0 0,473 2 73 0 0,-382 22 0 0 0,-233-11-123 0 0,-191-21-2422 0 0,2 13 958 0 0,-3-5-2803 0 0,2 3-2016 0 0,2 0-3237 0 0</inkml:trace>
  <inkml:trace contextRef="#ctx0" brushRef="#br0" timeOffset="3369.021">1 961 0 0 0,'0'0'333'0'0,"4"14"95"0"0,14 41 74 0 0,5-33 964 0 0,-16-21-817 0 0,-3 1-310 0 0,1-1 0 0 0,-1 0-1 0 0,0-1 1 0 0,1 1 0 0 0,-1-1-1 0 0,1 0 1 0 0,-1 0 0 0 0,1 0 0 0 0,-1 0-1 0 0,0-1 1 0 0,1 0 0 0 0,-1 0-1 0 0,0 0 1 0 0,1 0 0 0 0,-1-1 0 0 0,0 0-1 0 0,2-1-338 0 0,97-77 3357 0 0,-98 75-3219 0 0,43-42 327 0 0,-3-2 1 0 0,-2-1-1 0 0,-2-3 0 0 0,33-57-465 0 0,-66 98 77 0 0,-1 0 0 0 0,0-1 0 0 0,-1 0-1 0 0,0 0 1 0 0,-1 0 0 0 0,-1-1 0 0 0,0 0-1 0 0,-1 0 1 0 0,0 0 0 0 0,-1 0 0 0 0,-1-1-1 0 0,0 1 1 0 0,-1-12-77 0 0,-1 25-18 0 0,1 0-1 0 0,-1 0 1 0 0,0 0-1 0 0,0 0 1 0 0,0 0-1 0 0,0 1 1 0 0,0-1 0 0 0,0 0-1 0 0,0 0 1 0 0,0 1-1 0 0,0-1 1 0 0,0 1-1 0 0,0-1 1 0 0,0 1 0 0 0,0-1-1 0 0,0 1 1 0 0,0 0-1 0 0,-1 0 1 0 0,1-1-1 0 0,0 1 1 0 0,0 0 0 0 0,0 0-1 0 0,-1 0 1 0 0,1 0-1 0 0,0 0 1 0 0,0 1-1 0 0,0-1 1 0 0,0 0 0 0 0,-1 0-1 0 0,1 1 1 0 0,0-1-1 0 0,0 1 1 0 0,0-1-1 0 0,0 1 1 0 0,0-1 0 0 0,0 1-1 0 0,0 0 1 0 0,0 0-1 0 0,0-1 1 0 0,0 1-1 0 0,0 0 1 0 0,1 0 0 0 0,-1 0-1 0 0,0 0 19 0 0,-11 15-58 0 0,2 0 0 0 0,0 0-1 0 0,0 1 1 0 0,2 0 0 0 0,0 1 0 0 0,1-1-1 0 0,0 2 1 0 0,2-1 0 0 0,0 1 0 0 0,1 0-1 0 0,1 0 1 0 0,1 0 0 0 0,0 0-1 0 0,2 0 1 0 0,0 0 0 0 0,2 6 58 0 0,-2-20 23 0 0,1 0 0 0 0,0 0 1 0 0,0 0-1 0 0,0-1 0 0 0,0 1 0 0 0,1 0 1 0 0,0-1-1 0 0,0 1 0 0 0,0-1 0 0 0,1 1 1 0 0,-1-1-1 0 0,1 0 0 0 0,0 0 0 0 0,0 0 1 0 0,1 0-1 0 0,-1-1 0 0 0,1 0 0 0 0,0 1 1 0 0,0-1-1 0 0,0 0 0 0 0,0-1 0 0 0,0 1 1 0 0,1-1-1 0 0,-1 0 0 0 0,1 0 0 0 0,-1 0 1 0 0,1-1-1 0 0,0 1 0 0 0,0-1 0 0 0,0 0 1 0 0,2 0-24 0 0,4 0 103 0 0,1 1 1 0 0,0-2 0 0 0,0 0 0 0 0,0 0-1 0 0,0-1 1 0 0,0 0 0 0 0,0-1 0 0 0,-1-1-1 0 0,1 0 1 0 0,-1 0 0 0 0,1-1 0 0 0,7-4-104 0 0,31-21 185 0 0,0-1 0 0 0,-3-3-1 0 0,0-2 1 0 0,-2-2 0 0 0,-2-2 0 0 0,33-38-185 0 0,-59 58 4 0 0,0 0-1 0 0,-1-2 1 0 0,-1 0-1 0 0,-1 0 0 0 0,-1-2 1 0 0,-1 0-1 0 0,5-13-3 0 0,-16 34 0 0 0,1 0 0 0 0,-1 1 0 0 0,1-1 0 0 0,-1 0-1 0 0,0 0 1 0 0,0-1 0 0 0,0 1 0 0 0,0 0 0 0 0,0 0-1 0 0,0 0 1 0 0,-1-1 0 0 0,1 1 0 0 0,-1 0 0 0 0,1-1-1 0 0,-1 1 1 0 0,0 0 0 0 0,0-1 0 0 0,0 1 0 0 0,0-1-1 0 0,0 1 1 0 0,-1 0 0 0 0,1-1 0 0 0,-1 1 0 0 0,0 0-1 0 0,1 0 1 0 0,-1-1 0 0 0,0 1 0 0 0,0 0 0 0 0,-1 0 0 0 0,1 0-1 0 0,0 0 1 0 0,-1 0 0 0 0,1 0 0 0 0,-1 1 0 0 0,1-1-1 0 0,-1 0 1 0 0,0 1 0 0 0,0-1 0 0 0,0 1 0 0 0,0 0-1 0 0,0-1 1 0 0,0 1 0 0 0,0 0 0 0 0,0 0 0 0 0,0 0-1 0 0,-1 1 1 0 0,1-1 0 0 0,0 1 0 0 0,-2-1 0 0 0,-3 4-26 0 0,1 1-1 0 0,-1-1 1 0 0,1 1 0 0 0,0 1-1 0 0,0-1 1 0 0,0 1 0 0 0,1 0-1 0 0,0 1 1 0 0,0-1 0 0 0,0 1 0 0 0,0 0-1 0 0,1 0 1 0 0,0 0 0 0 0,0 1-1 0 0,-1 4 27 0 0,3-8 0 0 0,-5 9-7 0 0,0 0-1 0 0,1 1 1 0 0,0 0 0 0 0,1 0-1 0 0,1 1 1 0 0,0-1 0 0 0,1 1-1 0 0,0 0 1 0 0,1 0-1 0 0,1 0 1 0 0,0 0 0 0 0,1 0-1 0 0,1 1 8 0 0,-1-9 17 0 0,0 0 0 0 0,1 0 0 0 0,0 1-1 0 0,1-1 1 0 0,-1 0 0 0 0,1 0 0 0 0,0 0 0 0 0,1-1-1 0 0,0 1 1 0 0,-1 0 0 0 0,2-1 0 0 0,-1 0 0 0 0,1 0-1 0 0,-1 0 1 0 0,1 0 0 0 0,1 0 0 0 0,-1-1 0 0 0,1 0-1 0 0,0 0 1 0 0,0 0 0 0 0,0 0 0 0 0,0-1 0 0 0,0 0-1 0 0,1 0 1 0 0,0 0 0 0 0,0-1 0 0 0,-1 0 0 0 0,1 0-1 0 0,0 0 1 0 0,1-1-17 0 0,12 2 89 0 0,0 0-1 0 0,-1-2 1 0 0,1 0-1 0 0,0-1 0 0 0,0-1 1 0 0,-1-1-1 0 0,1 0 1 0 0,-1-2-1 0 0,1 0 0 0 0,-1-1 1 0 0,0-1-1 0 0,-1 0 1 0 0,1-1-1 0 0,-1-1 0 0 0,-1-1 1 0 0,6-4-89 0 0,20-14 134 0 0,-1-2 1 0 0,-2-1-1 0 0,-1-2 1 0 0,-2-2-1 0 0,21-23-134 0 0,-36 35 28 0 0,0 0-1 0 0,-1-1 1 0 0,-1-1-1 0 0,-1-1 0 0 0,-1 0 1 0 0,-2-1-1 0 0,0-1 1 0 0,-2-1-1 0 0,-1 0 0 0 0,-1 0 1 0 0,3-17-28 0 0,-12 40 29 0 0,0 0 1 0 0,-1 1 0 0 0,0-1-1 0 0,0 0 1 0 0,0 0 0 0 0,-1 0-1 0 0,0 0 1 0 0,0 0 0 0 0,0 0-1 0 0,0 0 1 0 0,-1 0 0 0 0,1 0-1 0 0,-2 0 1 0 0,1 0-1 0 0,0 0 1 0 0,-1 1 0 0 0,0-1-1 0 0,0 0 1 0 0,0 1 0 0 0,-1-1-1 0 0,1 1 1 0 0,-2-1-30 0 0,3 5 18 0 0,-1-1-1 0 0,0 0 1 0 0,0 1-1 0 0,0-1 1 0 0,0 1-1 0 0,0-1 1 0 0,0 1 0 0 0,0 0-1 0 0,0 0 1 0 0,1 0-1 0 0,-1 0 1 0 0,0 0 0 0 0,0 0-1 0 0,0 1 1 0 0,0-1-1 0 0,0 1 1 0 0,0-1-1 0 0,0 1 1 0 0,0 0 0 0 0,1 0-1 0 0,-1-1 1 0 0,0 1-1 0 0,1 0 1 0 0,-1 1 0 0 0,0-1-1 0 0,1 0 1 0 0,-1 0-1 0 0,1 1 1 0 0,0-1-1 0 0,-1 1 1 0 0,1-1 0 0 0,0 1-1 0 0,-1 1-17 0 0,-36 60 82 0 0,36-60-65 0 0,-8 16-17 0 0,1 1 0 0 0,0 0 0 0 0,1 0 0 0 0,2 1 0 0 0,0 0 0 0 0,1 0 0 0 0,1 0 0 0 0,1 1 1 0 0,1-1-1 0 0,0 1 0 0 0,2 0 0 0 0,1-1 0 0 0,0 1 0 0 0,2 3 0 0 0,0-17-26 0 0,-1 0 0 0 0,1 0-1 0 0,0 0 1 0 0,1-1 0 0 0,0 1 0 0 0,0-1-1 0 0,0 0 1 0 0,1 0 0 0 0,0 0-1 0 0,1-1 1 0 0,-1 0 0 0 0,1 0 0 0 0,0 0-1 0 0,1-1 1 0 0,-1 0 0 0 0,1 0 0 0 0,0 0-1 0 0,1-1 1 0 0,-1 0 0 0 0,1-1 0 0 0,-1 1-1 0 0,1-2 1 0 0,2 1 26 0 0,15 5-1125 0 0,1-2 0 0 0,0-1 0 0 0,0-1 0 0 0,0-1 0 0 0,1-1 1 0 0,16-2 1124 0 0,-10 0-5367 0 0,-9 0-2484 0 0</inkml:trace>
  <inkml:trace contextRef="#ctx0" brushRef="#br0" timeOffset="4883.834">8056 3458 2625 0 0,'0'0'1233'0'0,"0"0"-306"0"0,0 0-167 0 0,0 0-4 0 0,0 0 99 0 0,0 0 101 0 0,0 0 39 0 0,0 0-39 0 0,0 0-119 0 0,0 0-216 0 0,0 0-239 0 0,0 0-202 0 0,0 0-98 0 0,11-8 3528 0 0,-11 8-3282 0 0,0 0-15 0 0,0 0-20 0 0,0 0-4 0 0,0 0-22 0 0,0 0-12 0 0,0 0 9 0 0,6 8 2603 0 0,-8 11-2724 0 0,-2 0 1 0 0,0 0-1 0 0,-1 0 0 0 0,0 0 0 0 0,-2-1 0 0 0,0 0 1 0 0,-1-1-1 0 0,-9 15-143 0 0,2-2 76 0 0,-159 327 258 0 0,155-273-151 0 0,71-61 340 0 0,82-20 148 0 0,-113-4-625 0 0,-1-1 1 0 0,1-1 0 0 0,-1-1-1 0 0,0-1 1 0 0,0-1 0 0 0,-1 0-1 0 0,3-3-46 0 0,-1-21-5215 0 0,-19 15 46 0 0,-2 0-3864 0 0,0 12 4540 0 0</inkml:trace>
  <inkml:trace contextRef="#ctx0" brushRef="#br0" timeOffset="5146.907">7523 3870 6817 0 0,'0'0'765'0'0,"0"0"-348"0"0,0 0-204 0 0,0 0 210 0 0,0 0 416 0 0,0 0 283 0 0,0 0 73 0 0,0 0-66 0 0,0 0-142 0 0,31-9-151 0 0,102-27-161 0 0,229-40-96 0 0,-275 60-2435 0 0,-28 6-3775 0 0,-30 6-2879 0 0</inkml:trace>
  <inkml:trace contextRef="#ctx0" brushRef="#br0" timeOffset="7518.648">3033 2191 0 0 0,'0'0'517'0'0,"0"0"277"0"0,0 0 47 0 0,0 0-76 0 0,0 0-77 0 0,33-20-72 0 0,105-60-64 0 0,-59 40 446 0 0,113-60 2628 0 0,9-21-508 0 0,29-22-1187 0 0,108-27-767 0 0,-110 67-863 0 0,-18-7 50 0 0,-160 73-115 0 0,33-24 360 0 0,2 3 0 0 0,63-30-596 0 0,98-49 311 0 0,150-57-23 0 0,-56-23 666 0 0,-260 171-774 0 0,2 3 0 0 0,59-19-180 0 0,15-4 231 0 0,-19-7 207 0 0,-89 40-187 0 0,-26 21-142 0 0,32-20 22 0 0,-47 29-120 0 0,-2 2-1062 0 0,-12 0-3418 0 0,0 4-2295 0 0,5-2-1726 0 0</inkml:trace>
  <inkml:trace contextRef="#ctx0" brushRef="#br0" timeOffset="14593.132">3320 2066 0 0 0,'0'-6'-125'0'0,"2"-6"2849"0"0,-26 30-2108 0 0,-18 8 27 0 0,-26 22 784 0 0,10-4-61 0 0,-15-1 34 0 0,-8-2-586 0 0,-17 15 24 0 0,-2 10 56 0 0,-41 26 99 0 0,34-26-50 0 0,24-15-296 0 0,31-24-245 0 0,1 5 215 0 0,35-24 141 0 0,-13 7 889 0 0,28-15-1630 0 0,-29 18 463 0 0,5 0 124 0 0,63-40-292 0 0,297-192 1290 0 0,-202 116-1222 0 0,-29 17-63 0 0,-48 58-354 0 0,-1 9 89 0 0,-27 17-7958 0 0,-28-3 7192 0 0,0 15-7780 0 0,0-15 5277 0 0</inkml:trace>
  <inkml:trace contextRef="#ctx0" brushRef="#br0" timeOffset="18903.893">411 3045 4681 0 0,'0'0'391'0'0,"0"0"60"0"0,0 0 315 0 0,0 0 335 0 0,0 0 240 0 0,0 0 62 0 0,0 0-89 0 0,0 0-119 0 0,0 0-142 0 0,0 0-159 0 0,35-13-165 0 0,108-42-125 0 0,-55 5 377 0 0,-38 12-365 0 0,-2-3 1 0 0,-1-1 0 0 0,-2-3-1 0 0,0-4-616 0 0,6-4 224 0 0,-38 41-196 0 0,-2 1 1 0 0,1-1 0 0 0,-1-1 0 0 0,-1 0-1 0 0,-1-1 1 0 0,1 0 0 0 0,-2 0 0 0 0,0-1-1 0 0,-1 0 1 0 0,-1-1 0 0 0,0 1 0 0 0,-1-1-1 0 0,0 0 1 0 0,-2-1 0 0 0,0 1 0 0 0,1-15-29 0 0,-4 29-30 0 0,-1 1 0 0 0,1 0 0 0 0,-1 0 0 0 0,1 0 0 0 0,-1-1 0 0 0,0 1 0 0 0,0 0 0 0 0,1 0 0 0 0,-1 0 0 0 0,0 0 0 0 0,0 0 0 0 0,0 1 0 0 0,0-1 0 0 0,0 0 0 0 0,0 0 0 0 0,0 1 0 0 0,0-1 0 0 0,-1 0 0 0 0,1 1 0 0 0,0-1 0 0 0,0 1 0 0 0,0 0 0 0 0,-1-1 0 0 0,1 1 0 0 0,0 0 0 0 0,0 0 0 0 0,-1-1 0 0 0,1 1 0 0 0,0 0 0 0 0,-1 0 0 0 0,1 1 0 0 0,0-1 0 0 0,-1 0 0 0 0,1 0 0 0 0,0 1 0 0 0,0-1 0 0 0,-1 1 0 0 0,1-1 0 0 0,0 1 0 0 0,0-1 0 0 0,0 1 0 0 0,0 0 0 0 0,0-1 0 0 0,0 1 0 0 0,0 0 0 0 0,0 0 0 0 0,0 0 0 0 0,0 0 0 0 0,0 0 0 0 0,0 0 0 0 0,0 1 30 0 0,-18 15-130 0 0,1 2 1 0 0,0 0-1 0 0,1 1 0 0 0,1 1 0 0 0,1 0 1 0 0,1 1-1 0 0,1 1 0 0 0,1 0 0 0 0,1 1 1 0 0,2 0-1 0 0,-2 5 130 0 0,9-25 7 0 0,1 0 0 0 0,0 0-1 0 0,-1 0 1 0 0,1 0 0 0 0,1 0 0 0 0,-1 0-1 0 0,1 0 1 0 0,-1 1 0 0 0,1-1 0 0 0,0 0-1 0 0,1 0 1 0 0,-1 0 0 0 0,1 1 0 0 0,0-1-1 0 0,0 0 1 0 0,0 0 0 0 0,0 0 0 0 0,1 0-1 0 0,0 0 1 0 0,0-1 0 0 0,0 1 0 0 0,0 0 0 0 0,0-1-1 0 0,1 1 1 0 0,-1-1 0 0 0,1 0 0 0 0,0 0-1 0 0,0 0 1 0 0,0 0 0 0 0,1-1 0 0 0,-1 1-1 0 0,1-1 1 0 0,-1 0 0 0 0,1 0 0 0 0,0 0-1 0 0,0 0 1 0 0,0-1 0 0 0,0 1 0 0 0,0-1-1 0 0,0 0 1 0 0,0 0 0 0 0,0-1 0 0 0,1 1-7 0 0,11-1 138 0 0,-1-1 1 0 0,1 0 0 0 0,0-2 0 0 0,0 1-1 0 0,-1-2 1 0 0,0 0 0 0 0,1-1-1 0 0,-2 0 1 0 0,1-1 0 0 0,-1-1-1 0 0,0 0 1 0 0,0-1 0 0 0,0-1-1 0 0,-1 0 1 0 0,8-8-139 0 0,-3 4 14 0 0,0 0 0 0 0,-2-1 0 0 0,0-1 0 0 0,0 0 1 0 0,-1-1-1 0 0,-1-1 0 0 0,-1 0 0 0 0,0-1 0 0 0,5-12-14 0 0,-17 29-126 0 0,-1 1-147 0 0,-1 5-498 0 0,-68 136 99 0 0,66-138 679 0 0,1 1 0 0 0,0-1 0 0 0,0 1 0 0 0,1 0-1 0 0,-1 0 1 0 0,1 0 0 0 0,-1 0 0 0 0,1 0 0 0 0,0 0 0 0 0,1 0 0 0 0,-1 0-1 0 0,1 0 1 0 0,0 1 0 0 0,0-1 0 0 0,0 0 0 0 0,1 0 0 0 0,-1 0 0 0 0,1 0 0 0 0,0 0-1 0 0,0 1 1 0 0,0-1 0 0 0,1-1 0 0 0,0 1 0 0 0,-1 0 0 0 0,1 0 0 0 0,0-1-1 0 0,1 1 1 0 0,-1-1 0 0 0,1 1 0 0 0,0-1 0 0 0,-1 0 0 0 0,1 0 0 0 0,1 0-1 0 0,-1-1 1 0 0,0 1 0 0 0,1-1 0 0 0,-1 0 0 0 0,1 0 0 0 0,0 0 0 0 0,-1 0 0 0 0,5 1-7 0 0,10-3 214 0 0,0-1 1 0 0,0 0 0 0 0,-1-1 0 0 0,1-1 0 0 0,-1-1-1 0 0,1-1 1 0 0,-1 0 0 0 0,0-1 0 0 0,-1-1 0 0 0,0 0-1 0 0,0-1 1 0 0,0-1 0 0 0,-1 0 0 0 0,-1-2-1 0 0,1 1 1 0 0,-2-2 0 0 0,1 0 0 0 0,8-11-215 0 0,-20 22 17 0 0,15-13 74 0 0,0 0 0 0 0,-1-2-1 0 0,-1 0 1 0 0,0 0 0 0 0,-1-2 0 0 0,-1 0 0 0 0,0 0-1 0 0,-2-1 1 0 0,0-1 0 0 0,-1 0 0 0 0,-1 0 0 0 0,3-12-91 0 0,-11 30-12 0 0,0 1-1 0 0,0-1 1 0 0,0 0 0 0 0,0 1 0 0 0,0-1 0 0 0,-1 0 0 0 0,1 0 0 0 0,0 0 0 0 0,-1 0 0 0 0,0 0 0 0 0,0 0 0 0 0,1 0 0 0 0,-1 0 0 0 0,0 0 0 0 0,0 0 0 0 0,-1 0 0 0 0,1 0 0 0 0,0 1 0 0 0,-1-1 0 0 0,1 0-1 0 0,-1 0 1 0 0,0 0 0 0 0,1 0 0 0 0,-1 0 0 0 0,0 1 0 0 0,0-1 0 0 0,0 0 0 0 0,0 1 0 0 0,0-1 0 0 0,-1 1 0 0 0,1-1 0 0 0,0 1 0 0 0,-1 0 0 0 0,1-1 0 0 0,-1 1 0 0 0,0 0 0 0 0,1 0 0 0 0,-1 0 0 0 0,0 0-1 0 0,0 0 1 0 0,1 1 0 0 0,-1-1 0 0 0,0 0 0 0 0,0 1 0 0 0,0-1 0 0 0,0 1 0 0 0,0 0 0 0 0,0 0 0 0 0,0 0 0 0 0,0 0 0 0 0,0 0 0 0 0,0 0 0 0 0,-1 1 12 0 0,-6 1-65 0 0,1 1 1 0 0,-1 1-1 0 0,0 0 1 0 0,1 0-1 0 0,0 1 0 0 0,0 0 1 0 0,1 0-1 0 0,-1 1 1 0 0,1 0-1 0 0,0 0 1 0 0,1 0-1 0 0,-1 1 1 0 0,1 0-1 0 0,-4 7 65 0 0,-3 1-72 0 0,1-3-222 0 0,1 1 1 0 0,0 1 0 0 0,1 0 0 0 0,0 0 0 0 0,1 1 0 0 0,1 0 0 0 0,0 1 0 0 0,1 0-1 0 0,1 0 1 0 0,0 0 0 0 0,2 1 0 0 0,-1-1 0 0 0,2 1 0 0 0,0 1 0 0 0,2-1 293 0 0,1-13-264 0 0,0 1 1 0 0,1-1 0 0 0,0 1 0 0 0,0-1 0 0 0,0 1 0 0 0,0-1 0 0 0,1 0-1 0 0,0 0 1 0 0,0 0 0 0 0,0 0 0 0 0,0 0 0 0 0,0 0 0 0 0,1 0-1 0 0,0-1 1 0 0,0 1 0 0 0,0-1 0 0 0,0 0 0 0 0,0 0 0 0 0,1 0-1 0 0,-1 0 264 0 0,51 30-8555 0 0,-42-26 5378 0 0</inkml:trace>
  <inkml:trace contextRef="#ctx0" brushRef="#br0" timeOffset="19271.87">1878 2732 704 0 0,'0'0'1279'0'0,"0"0"-687"0"0,0 0-33 0 0,0 0 265 0 0,0 0 188 0 0,0 0 97 0 0,0 0-21 0 0,0 0-132 0 0,0 0-142 0 0,0 0-142 0 0,0 0-99 0 0,0 0-23 0 0,0 0 50 0 0,-1 30 101 0 0,-2 89 113 0 0,14-81 533 0 0,-8-37-973 0 0,55-7 4392 0 0,7-61-2273 0 0,-58 59-2349 0 0,40-87 911 0 0,-45 25-903 0 0,-3 68-220 0 0,1 0-1 0 0,-1 0 1 0 0,0 1-1 0 0,0-1 0 0 0,0 0 1 0 0,0 0-1 0 0,0 1 1 0 0,0-1-1 0 0,-1 1 1 0 0,1-1-1 0 0,0 1 1 0 0,-1-1-1 0 0,0 1 0 0 0,1 0 1 0 0,-1 0-1 0 0,1 0 1 0 0,-1 0-1 0 0,0 0 1 0 0,0 0-1 0 0,0 0 1 0 0,0 0-1 0 0,0 1 0 0 0,1-1 1 0 0,-1 1-1 0 0,0 0 1 0 0,0-1-1 0 0,0 1 1 0 0,-1 0 68 0 0,-55 7-6214 0 0,40 3 459 0 0,5-2-3535 0 0</inkml:trace>
  <inkml:trace contextRef="#ctx0" brushRef="#br0" timeOffset="22756.88">6729 225 0 0 0,'2'0'43'0'0,"-1"1"75"0"0,1-1 0 0 0,0 1 0 0 0,-1 0 0 0 0,1 0 1 0 0,0-1-1 0 0,-1 1 0 0 0,1 0 0 0 0,-1 1 0 0 0,1-1 1 0 0,-1 0-1 0 0,0 0 0 0 0,1 1 0 0 0,-1-1 0 0 0,0 1 1 0 0,0-1-1 0 0,0 1 0 0 0,0-1 0 0 0,0 1 0 0 0,-1-1 1 0 0,1 1-1 0 0,0 0 0 0 0,-1 0 0 0 0,1-1 0 0 0,-1 1 1 0 0,1 0-1 0 0,-1 0 0 0 0,0 0 0 0 0,0-1 0 0 0,0 1 0 0 0,0 0 1 0 0,0 0-1 0 0,0 0 0 0 0,-1 1-118 0 0,-7 68 137 0 0,-2 43-116 0 0,1 56-408 0 0,-55 153-1397 0 0,62-163 1241 0 0,20 64-492 0 0,-3-21 795 0 0,-28 31 295 0 0,11 135 778 0 0,2-78 1221 0 0,-18-51 1845 0 0,42-5-1291 0 0,3 19 935 0 0,-25-228-3110 0 0,-1 0-1 0 0,-2 1 1 0 0,0-1-1 0 0,-2 1 1 0 0,-1-1-1 0 0,-7 25-432 0 0,-3 111 1187 0 0,41-124-2358 0 0,-27-38-62 0 0,0 0-1122 0 0,1 0-2220 0 0,0 0-2977 0 0</inkml:trace>
  <inkml:trace contextRef="#ctx0" brushRef="#br0" timeOffset="30538.369">4503 1330 0 0 0,'0'0'131'0'0,"-10"4"173"0"0,-31 17 49 0 0,12 19 1673 0 0,17 74 3383 0 0,13-111-5237 0 0,0 0-1 0 0,1 0 1 0 0,-1 0 0 0 0,0 0-1 0 0,1 0 1 0 0,0-1 0 0 0,0 1-1 0 0,-1-1 1 0 0,1 1 0 0 0,1-1-1 0 0,-1 0 1 0 0,0 0 0 0 0,1 0-1 0 0,-1 0 1 0 0,1 0 0 0 0,-1 0-1 0 0,1-1 1 0 0,0 1 0 0 0,0-1-1 0 0,0 0 1 0 0,0 0 0 0 0,0 0-1 0 0,0 0 1 0 0,0 0 0 0 0,0-1-1 0 0,0 1 1 0 0,0-1 0 0 0,0 0-1 0 0,0 0 1 0 0,0 0 0 0 0,0-1-1 0 0,1 1 1 0 0,-1-1 0 0 0,0 1-1 0 0,0-1 1 0 0,0 0 0 0 0,0 0-1 0 0,0 0 1 0 0,-1-1 0 0 0,1 1-1 0 0,0-1 1 0 0,0 1 0 0 0,0-2-172 0 0,8-3 141 0 0,0-1 0 0 0,-1 0 0 0 0,1-1 0 0 0,-2 0 0 0 0,1-1 0 0 0,-1 0 0 0 0,-1 0 0 0 0,1-1 0 0 0,-1 0 0 0 0,-1-1 0 0 0,0 0 0 0 0,-1 0 0 0 0,0 0 0 0 0,0 0 0 0 0,-2-1 0 0 0,1 0 0 0 0,-1 0 0 0 0,-1-1 0 0 0,0 1 0 0 0,-1-1 0 0 0,0 0 0 0 0,-1 1 0 0 0,0-4-141 0 0,-2 13-15 0 0,0-1 0 0 0,1 0 0 0 0,-1 1 0 0 0,0-1 0 0 0,-1 1 0 0 0,1-1 0 0 0,-1 1 0 0 0,1 0 0 0 0,-1-1 0 0 0,0 1 0 0 0,0 0 0 0 0,-1 0 0 0 0,1 0-1 0 0,-1 1 1 0 0,1-1 0 0 0,-1 0 0 0 0,0 1 0 0 0,0 0 0 0 0,0 0 0 0 0,0 0 0 0 0,0 0 0 0 0,0 0 0 0 0,-1 0 0 0 0,1 1 0 0 0,-1 0 0 0 0,1 0 0 0 0,-1 0 0 0 0,1 0 0 0 0,-1 0 0 0 0,0 1 0 0 0,1-1 0 0 0,-1 1 0 0 0,0 0 0 0 0,0 0 0 0 0,1 1 0 0 0,-1-1 0 0 0,0 1 0 0 0,1 0 0 0 0,-1 0-1 0 0,1 0 1 0 0,-1 0 0 0 0,1 0 0 0 0,-1 1 0 0 0,1 0 0 0 0,0-1 0 0 0,0 1 0 0 0,-2 1 15 0 0,-8 5-1 0 0,0 0 0 0 0,0 1 0 0 0,0 1 0 0 0,1 0 0 0 0,1 0 0 0 0,0 1 0 0 0,0 0-1 0 0,1 1 1 0 0,0 1 0 0 0,1-1 0 0 0,-5 11 1 0 0,12-21 33 0 0,1 1 0 0 0,-1 0 0 0 0,1 0 0 0 0,-1 0 0 0 0,1 0 0 0 0,0 1 0 0 0,0-1-1 0 0,0 0 1 0 0,0 0 0 0 0,1 1 0 0 0,-1-1 0 0 0,1 0 0 0 0,0 1 0 0 0,0-1 0 0 0,0 0 0 0 0,0 1 0 0 0,1-1 0 0 0,0 0-1 0 0,-1 1 1 0 0,1-1 0 0 0,0 0 0 0 0,0 0 0 0 0,1 0 0 0 0,-1 0 0 0 0,1 0 0 0 0,-1 0 0 0 0,1 0 0 0 0,0 0-1 0 0,0-1 1 0 0,0 1 0 0 0,1-1 0 0 0,-1 1 0 0 0,1-1 0 0 0,-1 0 0 0 0,1 0 0 0 0,0 0 0 0 0,0 0 0 0 0,-1-1 0 0 0,1 1-1 0 0,1-1 1 0 0,-1 1 0 0 0,0-1 0 0 0,0 0 0 0 0,0 0 0 0 0,1-1 0 0 0,1 1-33 0 0,9 1 129 0 0,-1-2 0 0 0,0 1-1 0 0,0-2 1 0 0,0 1 0 0 0,0-2 0 0 0,0 0 0 0 0,0 0-1 0 0,0-2 1 0 0,0 1 0 0 0,-1-1 0 0 0,1-1 0 0 0,-1-1 0 0 0,0 1-1 0 0,-1-2 1 0 0,0 0 0 0 0,0 0 0 0 0,0-1 0 0 0,-1 0 0 0 0,0-1-1 0 0,7-7-128 0 0,-14 13 9 0 0,-1 1 0 0 0,1-1 0 0 0,-1 0 0 0 0,0 1 0 0 0,1-1 0 0 0,-1 0 0 0 0,-1-1 0 0 0,1 1 0 0 0,0 0 0 0 0,-1 0-1 0 0,0-1 1 0 0,1 1 0 0 0,-1-1 0 0 0,-1 1 0 0 0,1-1 0 0 0,0 0 0 0 0,-1 1 0 0 0,0-1 0 0 0,0 0 0 0 0,0 1 0 0 0,0-1-1 0 0,0 0 1 0 0,-1 1 0 0 0,0-1 0 0 0,0 1 0 0 0,0-1 0 0 0,0 1 0 0 0,0-1 0 0 0,-1 1 0 0 0,1 0 0 0 0,-1 0 0 0 0,0-1 0 0 0,0 1-1 0 0,0 0 1 0 0,-1 1 0 0 0,1-1 0 0 0,-1 0 0 0 0,1 1 0 0 0,-1-1 0 0 0,0 1 0 0 0,0 0 0 0 0,0 0 0 0 0,0 0 0 0 0,-1 0-10 0 0,-7 1-24 0 0,0 0-1 0 0,0 1 0 0 0,-1 0 0 0 0,1 0 0 0 0,0 2 0 0 0,0-1 1 0 0,0 1-1 0 0,0 1 0 0 0,0 0 0 0 0,0 0 0 0 0,1 1 0 0 0,-1 1 1 0 0,1 0-1 0 0,0 0 0 0 0,0 1 0 0 0,1 0 0 0 0,0 1 0 0 0,0 0 1 0 0,0 0-1 0 0,1 1 0 0 0,0 0 0 0 0,1 0 0 0 0,0 1 0 0 0,0 0 1 0 0,1 0-1 0 0,0 1 0 0 0,0 0 26 0 0,4-8 4 0 0,0 1-1 0 0,1-1 1 0 0,-1 0 0 0 0,1 1-1 0 0,0-1 1 0 0,0 1 0 0 0,0-1 0 0 0,0 1-1 0 0,0 0 1 0 0,1-1 0 0 0,-1 1-1 0 0,1 0 1 0 0,-1-1 0 0 0,1 1-1 0 0,0 0 1 0 0,0 0 0 0 0,0-1-1 0 0,1 1 1 0 0,-1 0 0 0 0,1 0-1 0 0,-1-1 1 0 0,1 1 0 0 0,0 0 0 0 0,0-1-1 0 0,0 1 1 0 0,0-1 0 0 0,0 0-1 0 0,1 1 1 0 0,-1-1 0 0 0,1 0-1 0 0,0 1 1 0 0,0-1 0 0 0,0 0-1 0 0,0-1 1 0 0,0 1 0 0 0,0 0 0 0 0,0 0-1 0 0,0-1 1 0 0,1 1 0 0 0,-1-1-1 0 0,1 0 1 0 0,-1 0 0 0 0,1 0-1 0 0,-1 0 1 0 0,1 0 0 0 0,0 0-1 0 0,0-1-3 0 0,12 3 45 0 0,0 0 0 0 0,1-1-1 0 0,-1-1 1 0 0,0-1 0 0 0,1 0-1 0 0,-1-1 1 0 0,0 0 0 0 0,1-1-1 0 0,-1-1 1 0 0,0-1 0 0 0,0 0 0 0 0,-1 0-1 0 0,1-2 1 0 0,-1 0 0 0 0,0-1-1 0 0,-1 0-44 0 0,32-32-1021 0 0,-38 22-3249 0 0,-4-4-5790 0 0,-3 13 2609 0 0</inkml:trace>
  <inkml:trace contextRef="#ctx0" brushRef="#br0" timeOffset="33972.029">5054 1440 0 0 0,'0'0'557'0'0,"0"0"384"0"0,0 0 115 0 0,0 0-76 0 0,0 0-146 0 0,0 0-168 0 0,0 0-211 0 0,0 0-189 0 0,31-1-140 0 0,137-2-138 0 0,-133 7-616 0 0,-2 0-3123 0 0,-24-4 2261 0 0</inkml:trace>
  <inkml:trace contextRef="#ctx0" brushRef="#br0" timeOffset="34164.801">5647 1444 1984 0 0,'0'0'1953'0'0,"0"0"-1145"0"0,0 0-344 0 0,0 0 104 0 0,0 0 168 0 0,0 0-47 0 0,0 0-145 0 0,0 0-216 0 0,0 0-144 0 0,0 0-128 0 0,0 0-112 0 0,0 0-184 0 0,191-11-464 0 0,-163 11-753 0 0,-10 0-1135 0 0,-7 0-673 0 0</inkml:trace>
  <inkml:trace contextRef="#ctx0" brushRef="#br0" timeOffset="34323.734">6149 1458 4649 0 0,'0'0'1538'0'0,"0"0"-263"0"0,0 0-110 0 0,0 0-22 0 0,0 0-104 0 0,0 0-238 0 0,0 0-290 0 0,0 0-180 0 0,0 0-134 0 0,0 0-113 0 0,0 0-138 0 0,0 0-208 0 0,0 0-263 0 0,35-4-383 0 0,109-13-541 0 0,-46 13-6419 0 0,-86 4 6201 0 0</inkml:trace>
  <inkml:trace contextRef="#ctx0" brushRef="#br0" timeOffset="34576.932">6650 1429 408 0 0,'0'0'2005'0'0,"0"0"6"0"0,0 0-43 0 0,0 0-76 0 0,0 0-170 0 0,0 0-254 0 0,0 0-286 0 0,0 0-296 0 0,0 0-258 0 0,0 0-175 0 0,0 0-157 0 0,0 0-114 0 0,0 0-60 0 0,30-3-55 0 0,93-9-15 0 0,-109 10 42 0 0,-1 0 0 0 0,1 2 0 0 0,0 0 0 0 0,-1 0 0 0 0,1 1 0 0 0,-1 1 0 0 0,1 0 0 0 0,-1 1 0 0 0,0 0 0 0 0,3 2-94 0 0,22 6 344 0 0,-19 1-399 0 0,-18-8-3157 0 0,0 1-3287 0 0,-1-5-361 0 0</inkml:trace>
  <inkml:trace contextRef="#ctx0" brushRef="#br0" timeOffset="36089.968">7022 1753 0 0 0,'0'0'647'0'0,"0"0"356"0"0,0 0 149 0 0,0 0 112 0 0,0 0 27 0 0,0 0-21 0 0,0 0-38 0 0,0 0-36 0 0,0 0-33 0 0,0 0-85 0 0,0 0-109 0 0,12-6-101 0 0,40-20-83 0 0,18-31 2398 0 0,-21 14-2131 0 0,-3-2 0 0 0,-1-1-1 0 0,24-37-1051 0 0,-20-8 424 0 0,-50 90-464 0 0,0 1-1 0 0,1-1 0 0 0,-1 1 0 0 0,0-1 0 0 0,0 1 0 0 0,0-1 0 0 0,1 1 0 0 0,-1 0 1 0 0,0 0-1 0 0,0-1 0 0 0,0 1 0 0 0,0 0 0 0 0,1 0 0 0 0,-1 0 0 0 0,0 0 0 0 0,0 0 1 0 0,0 0-1 0 0,0 0 0 0 0,0 0 0 0 0,0 0 0 0 0,0 0 0 0 0,1 0 0 0 0,-1 0 0 0 0,0 1 0 0 0,0-1 1 0 0,0 0-1 0 0,0 1 0 0 0,1-1 0 0 0,-1 1 0 0 0,0-1 0 0 0,0 1 0 0 0,1-1 0 0 0,-1 1 1 0 0,0-1-1 0 0,1 1 0 0 0,-1 0 0 0 0,1-1 0 0 0,-1 1 0 0 0,1 0 0 0 0,-1 0 0 0 0,1-1 1 0 0,-1 1-1 0 0,1 0 0 0 0,0 0 0 0 0,-1 0 0 0 0,1 0 41 0 0,-10 8-57 0 0,1 0 0 0 0,-1 0 0 0 0,2 1 1 0 0,-1 0-1 0 0,2 0 0 0 0,-1 1 0 0 0,1 0 0 0 0,1 0 0 0 0,0 1 0 0 0,1 0 0 0 0,0 0 0 0 0,1 0 1 0 0,0 0-1 0 0,1 1 0 0 0,0 0 0 0 0,1-1 0 0 0,0 1 0 0 0,1 0 0 0 0,1 0 0 0 0,0 6 57 0 0,4-13 65 0 0,0-1 0 0 0,0 0 0 0 0,0 0 0 0 0,0 0 0 0 0,1-1 0 0 0,0 0 0 0 0,0 1 0 0 0,0-2-1 0 0,0 1 1 0 0,1-1 0 0 0,-1 1 0 0 0,1-2 0 0 0,0 1 0 0 0,0-1 0 0 0,0 1 0 0 0,0-2-1 0 0,0 1 1 0 0,1-1 0 0 0,-1 0 0 0 0,0 0 0 0 0,1 0 0 0 0,-1-1 0 0 0,1 0 0 0 0,-1-1 0 0 0,0 1-1 0 0,3-2-64 0 0,-2 1 92 0 0,0 0-1 0 0,-1-1 0 0 0,1 0 0 0 0,-1 0 0 0 0,0-1 0 0 0,1 0 1 0 0,-1 0-1 0 0,-1 0 0 0 0,1-1 0 0 0,0 0 0 0 0,-1 0 0 0 0,4-4-91 0 0,13-7 119 0 0,66-92 41 0 0,-64 56-1352 0 0,-36 58-982 0 0,7 0 2091 0 0,0 0 0 0 0,0 1 1 0 0,1-1-1 0 0,0 1 1 0 0,1 0-1 0 0,-1 0 0 0 0,1 0 1 0 0,1 0-1 0 0,0 1 1 0 0,0-1-1 0 0,1 1 0 0 0,0-1 1 0 0,0 1-1 0 0,1 0 1 0 0,0-1-1 0 0,0 1 0 0 0,2 4 83 0 0,0-9 65 0 0,1 1-1 0 0,0 0 0 0 0,-1-1 0 0 0,2 0 0 0 0,-1 1 0 0 0,0-1 1 0 0,1-1-1 0 0,0 1 0 0 0,0 0 0 0 0,0-1 0 0 0,0 0 1 0 0,1 0-1 0 0,-1 0 0 0 0,1 0 0 0 0,0-1 0 0 0,0 0 0 0 0,0 0 1 0 0,0 0-1 0 0,0-1 0 0 0,0 1 0 0 0,0-1 0 0 0,1 0 1 0 0,-1-1-1 0 0,0 1 0 0 0,1-1 0 0 0,-1 0 0 0 0,0-1 0 0 0,1 1 1 0 0,-1-1-1 0 0,0 0 0 0 0,0 0 0 0 0,1-1-64 0 0,5-2 207 0 0,-1-1-1 0 0,0-1 0 0 0,0 1 1 0 0,0-2-1 0 0,-1 1 0 0 0,0-1 1 0 0,0-1-1 0 0,-1 1 1 0 0,0-2-1 0 0,0 1 0 0 0,-1-1 1 0 0,3-4-207 0 0,5-3 75 0 0,0 0 0 0 0,-2-1 1 0 0,0 0-1 0 0,-1-1 0 0 0,-1-1 1 0 0,-1 1-1 0 0,0-2 1 0 0,-1 1-1 0 0,-2-1 0 0 0,0-1 1 0 0,-1 0-1 0 0,3-14-75 0 0,-10 35-17 0 0,1 1 1 0 0,0 0-1 0 0,0 0 0 0 0,-1 0 1 0 0,1-1-1 0 0,0 1 1 0 0,-1 0-1 0 0,1 0 0 0 0,-1-1 1 0 0,1 1-1 0 0,-1 0 1 0 0,0-1-1 0 0,1 1 0 0 0,-1 0 1 0 0,1-1-1 0 0,-1 1 0 0 0,0-1 1 0 0,0 1-1 0 0,1-1 1 0 0,-1 0-1 0 0,0 1 0 0 0,0-1 1 0 0,0 0-1 0 0,1 1 1 0 0,-1-1-1 0 0,0 0 0 0 0,0 0 1 0 0,0 0-1 0 0,0 0 1 0 0,1 0-1 0 0,-1 0 0 0 0,0 0 1 0 0,0 0-1 0 0,0 0 0 0 0,0 0 1 0 0,0 0-1 0 0,1 0 1 0 0,-1-1-1 0 0,0 1 0 0 0,0 0 1 0 0,0-1-1 0 0,1 1 1 0 0,-1-1-1 0 0,0 1 0 0 0,0-1 1 0 0,1 1-1 0 0,-1-1 0 0 0,0 1 1 0 0,1-1-1 0 0,-1 0 1 0 0,1 1-1 0 0,-1-1 0 0 0,1 0 1 0 0,-1 1-1 0 0,1-1 1 0 0,-1 0-1 0 0,1 0 0 0 0,0 1 1 0 0,-1-1-1 0 0,1 0 1 0 0,0 0-1 0 0,0 0 0 0 0,0 0 1 0 0,0 1-1 0 0,-1-1 0 0 0,1 0 1 0 0,0 0-1 0 0,0 0 1 0 0,1 0-1 0 0,-1 0 17 0 0,-15 15-127 0 0,0 1-1 0 0,1 0 1 0 0,1 1 0 0 0,1 1-1 0 0,0 0 1 0 0,1 1 0 0 0,1 0 0 0 0,1 0-1 0 0,0 1 1 0 0,1 0 0 0 0,1 1-1 0 0,1-1 1 0 0,-1 10 127 0 0,6-24-177 0 0,1 0 1 0 0,-1 1-1 0 0,1-1 1 0 0,-1 1-1 0 0,2-1 0 0 0,-1 0 1 0 0,1 1-1 0 0,-1-1 1 0 0,1 0-1 0 0,1 1 1 0 0,-1-1-1 0 0,1 0 0 0 0,0 0 1 0 0,0 0-1 0 0,1 0 177 0 0,14 17-3893 0 0,7-4-3624 0 0,-17-17 3008 0 0</inkml:trace>
  <inkml:trace contextRef="#ctx0" brushRef="#br0" timeOffset="36829.973">8150 1646 4953 0 0,'0'0'1568'0'0,"0"0"-61"0"0,0 0-2 0 0,0 0-21 0 0,0 0-180 0 0,0 0-271 0 0,0 0-248 0 0,0 0-188 0 0,0 0-128 0 0,0 0-129 0 0,0 0-116 0 0,0 0-102 0 0,0 0-55 0 0,-32 30-30 0 0,-100 93-6 0 0,78-67-3 0 0,16 3-127 0 0,38-58 49 0 0,0-1 36 0 0,32-15 1865 0 0,236-220 611 0 0,-220 194-2631 0 0,-48 41 2 0 0,0 0-34 0 0,0 0-1 0 0,-20 118-163 0 0,32-8 184 0 0,-2-51 757 0 0,-33-59 372 0 0,17-1-901 0 0,-1-1-1 0 0,0 0 1 0 0,0 0-1 0 0,1-1 1 0 0,-1 0 0 0 0,1 0-1 0 0,0 0 1 0 0,0-1 0 0 0,0 0-1 0 0,0 0 1 0 0,1-1-1 0 0,-1 1 1 0 0,1-1 0 0 0,1-1-1 0 0,-1 1 1 0 0,1 0 0 0 0,-1-1-1 0 0,1-1-46 0 0,-21-21-80 0 0,-15 3-625 0 0,10 20-4507 0 0,26 12-5044 0 0,4-7 5227 0 0</inkml:trace>
  <inkml:trace contextRef="#ctx0" brushRef="#br0" timeOffset="37229.465">8401 1631 4777 0 0,'0'0'1571'0'0,"0"0"-344"0"0,0 0-208 0 0,0 0-3 0 0,0 0-2 0 0,0 0-64 0 0,0 0-109 0 0,0 0-115 0 0,0 0-85 0 0,0 0-81 0 0,0 0-84 0 0,0 0-93 0 0,0 0-67 0 0,-3 24-44 0 0,-5 72-40 0 0,16-7 437 0 0,0-58-451 0 0,20 34 383 0 0,-27-65-472 0 0,1 0 1 0 0,0 0-1 0 0,-1 0 1 0 0,1 0-1 0 0,0 0 0 0 0,-1 0 1 0 0,1 0-1 0 0,0 0 0 0 0,-1-1 1 0 0,1 1-1 0 0,-1-1 0 0 0,1 1 1 0 0,-1-1-1 0 0,1 0 0 0 0,-1 1 1 0 0,1-1-1 0 0,-1 0 1 0 0,1 0-1 0 0,-1 0 0 0 0,0 0 1 0 0,0 0-1 0 0,0-1 0 0 0,1 1 1 0 0,-1 0-1 0 0,0 0 0 0 0,0-1 1 0 0,-1 1-1 0 0,1-1 0 0 0,0 1 1 0 0,0-1-1 0 0,-1 1 1 0 0,1-1-1 0 0,-1 1 0 0 0,1-1 1 0 0,-1-1-130 0 0,5-4 213 0 0,130-214 1370 0 0,-108 192-4432 0 0,-23 28-7593 0 0,-4 1-100 0 0</inkml:trace>
  <inkml:trace contextRef="#ctx0" brushRef="#br0" timeOffset="37757.28">8841 1624 4153 0 0,'0'0'2199'0'0,"0"0"-245"0"0,0 0-143 0 0,0 0-127 0 0,0 0-157 0 0,0 0-203 0 0,0 0-219 0 0,0 0-196 0 0,0 0-198 0 0,0 0-200 0 0,0 0-171 0 0,0 0-131 0 0,0 0-47 0 0,-8-1 7 0 0,7 1-163 0 0,-68 8 895 0 0,-11 51 266 0 0,80-56-1170 0 0,1-1 0 0 0,-1 0 1 0 0,1 0-1 0 0,0 0 0 0 0,0 0 1 0 0,0 0-1 0 0,0 0 0 0 0,0-1 1 0 0,0 1-1 0 0,0 0 0 0 0,0 0 1 0 0,1-1-1 0 0,-1 1 0 0 0,1-1 1 0 0,-1 1-1 0 0,1-1 0 0 0,0 1 1 0 0,-1-1-1 0 0,1 0 0 0 0,0 0 1 0 0,0 0-1 0 0,0 0 0 0 0,0 0 1 0 0,0-1-1 0 0,0 1 0 0 0,0 0 1 0 0,0-1-1 0 0,0 0 0 0 0,1 1 1 0 0,-1-1-1 0 0,0 0 0 0 0,0 0 1 0 0,0 0-1 0 0,0 0 0 0 0,0-1 1 0 0,1 1-1 0 0,-1-1 0 0 0,0 1 1 0 0,0-1 2 0 0,9 2-15 0 0,-9-1 25 0 0,0 0 0 0 0,0-1 0 0 0,0 1 1 0 0,0 0-1 0 0,0 0 0 0 0,0 0 0 0 0,-1 0 0 0 0,1 1 0 0 0,0-1 0 0 0,0 0 0 0 0,0 1 0 0 0,0 0 1 0 0,-1-1-1 0 0,1 1 0 0 0,0 0 0 0 0,0 0 0 0 0,-1 0 0 0 0,1 0 0 0 0,-1 0 0 0 0,1 0 0 0 0,-1 0 1 0 0,1 1-1 0 0,-1-1 0 0 0,0 0 0 0 0,0 1 0 0 0,1-1 0 0 0,-1 1 0 0 0,0-1 0 0 0,0 1 0 0 0,0 0 1 0 0,-1 0-1 0 0,1-1 0 0 0,0 1 0 0 0,-1 0 0 0 0,1 0 0 0 0,-1 0 0 0 0,0 0 0 0 0,1-1 0 0 0,-1 1 1 0 0,0 0-1 0 0,0 0 0 0 0,0 0 0 0 0,-1 1-10 0 0,-62 78 903 0 0,53-67-800 0 0,6-9-56 0 0,0 1 0 0 0,0-1 0 0 0,0 1 1 0 0,1-1-1 0 0,0 1 0 0 0,0 0 0 0 0,0 0 0 0 0,1 0 1 0 0,0 1-1 0 0,0-1 0 0 0,1 1 0 0 0,-1-1 1 0 0,1 1-1 0 0,1 2-47 0 0,1-7 33 0 0,1 0 1 0 0,0 1-1 0 0,0-1 0 0 0,0 0 1 0 0,0 0-1 0 0,0 0 1 0 0,0 0-1 0 0,1 0 0 0 0,-1 0 1 0 0,1-1-1 0 0,-1 1 1 0 0,1-1-1 0 0,0 0 0 0 0,0 0 1 0 0,-1 0-1 0 0,1 0 1 0 0,0 0-1 0 0,0 0 0 0 0,0-1 1 0 0,0 1-1 0 0,0-1 0 0 0,0 0 1 0 0,0 0-1 0 0,0 0 1 0 0,0-1-1 0 0,0 1-33 0 0,7 1 101 0 0,78-10 203 0 0,-52-2-3062 0 0,5-1-7066 0 0,-28 8-1380 0 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6:54.5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0 422 408 0 0,'0'0'337'0'0,"0"0"-126"0"0,0 0-39 0 0,0 0 44 0 0,0 0 98 0 0,0 0 142 0 0,0 0 155 0 0,0 0 159 0 0,0 0 131 0 0,0 0 68 0 0,0 0 35 0 0,8 17 47 0 0,30 50 55 0 0,-37-66-1031 0 0,0 1 0 0 0,1 0 0 0 0,-1 0-1 0 0,1-1 1 0 0,-1 1 0 0 0,1-1 0 0 0,0 0 0 0 0,-1 1 0 0 0,1-1 0 0 0,0 0 0 0 0,0 0 0 0 0,0 0 0 0 0,0 0-1 0 0,0 0 1 0 0,0-1 0 0 0,0 1 0 0 0,0 0 0 0 0,0-1 0 0 0,1 0 0 0 0,-1 1 0 0 0,0-1 0 0 0,0 0 0 0 0,0 0-1 0 0,1 0 1 0 0,-1-1-75 0 0,8 1 372 0 0,16 1 200 0 0,1-2 0 0 0,0-1 0 0 0,-1 0 0 0 0,1-3 0 0 0,-1 0 0 0 0,0-1-1 0 0,0-2 1 0 0,23-10-572 0 0,-1-3 383 0 0,-1-3 0 0 0,-1-2-1 0 0,-2-1 1 0 0,-1-3-1 0 0,-1-1 1 0 0,28-28-383 0 0,-58 50 19 0 0,-1 0 1 0 0,0 0-1 0 0,-1-1 0 0 0,0 0 1 0 0,0-1-1 0 0,-1 0 0 0 0,0-1 1 0 0,-1 0-1 0 0,0 0 0 0 0,-1-1 1 0 0,-1 0-1 0 0,0 0 0 0 0,-1-1 1 0 0,0 1-1 0 0,-1-1 1 0 0,0 0-1 0 0,-1 0 0 0 0,-1-1-19 0 0,-3 12-52 0 0,0 1 0 0 0,0 0 1 0 0,-1 0-1 0 0,1 0 0 0 0,-1 0 0 0 0,1 0 0 0 0,-1 0 0 0 0,0 0 1 0 0,0 0-1 0 0,1 1 0 0 0,-1-1 0 0 0,-1 1 0 0 0,1-1 0 0 0,0 1 0 0 0,0 0 1 0 0,0 0-1 0 0,-1 0 0 0 0,1 0 0 0 0,0 0 0 0 0,-1 1 0 0 0,1-1 1 0 0,-1 0-1 0 0,1 1 0 0 0,-1 0 0 0 0,1 0 0 0 0,-1 0 0 0 0,1 0 0 0 0,-1 0 1 0 0,1 0-1 0 0,-1 1 0 0 0,1-1 0 0 0,-1 1 0 0 0,1 0 0 0 0,0 0 0 0 0,-1-1 1 0 0,1 2-1 0 0,0-1 0 0 0,0 0 0 0 0,-1 0 0 0 0,1 1 0 0 0,-1 0 52 0 0,-9 8-94 0 0,1 1-1 0 0,0 0 1 0 0,1 0-1 0 0,0 1 0 0 0,0 0 1 0 0,2 1-1 0 0,-1 0 1 0 0,2 1-1 0 0,0 0 0 0 0,0 0 1 0 0,1 0-1 0 0,1 1 1 0 0,1-1-1 0 0,0 1 0 0 0,0 5 95 0 0,-1-5-11 0 0,1 1-1 0 0,1-1 1 0 0,1 1 0 0 0,0-1-1 0 0,1 1 1 0 0,1 0-1 0 0,0 0 1 0 0,2 6 11 0 0,-1-16 12 0 0,0 0 1 0 0,0-1 0 0 0,1 1 0 0 0,0 0 0 0 0,0-1-1 0 0,0 1 1 0 0,1-1 0 0 0,0 0 0 0 0,0 0 0 0 0,0 0-1 0 0,0 0 1 0 0,1 0 0 0 0,0-1 0 0 0,0 0 0 0 0,0 0 0 0 0,1 0-1 0 0,-1 0 1 0 0,1 0 0 0 0,0-1 0 0 0,0 0 0 0 0,0 0-1 0 0,0 0 1 0 0,6 1-13 0 0,3 1 89 0 0,1 0 0 0 0,0-2 0 0 0,0 0-1 0 0,0 0 1 0 0,0-1 0 0 0,0-1 0 0 0,1-1 0 0 0,-1 0 0 0 0,0-1-1 0 0,0 0 1 0 0,0-2 0 0 0,0 0 0 0 0,0 0 0 0 0,0-1 0 0 0,0-1-1 0 0,5-3-88 0 0,12-6 140 0 0,-1 0 0 0 0,-1-3 0 0 0,-1 0 0 0 0,0-2 0 0 0,-1-1 0 0 0,20-19-140 0 0,-33 26 44 0 0,0-1 0 0 0,-1-1 1 0 0,-1 0-1 0 0,0-1 1 0 0,-1-1-1 0 0,-1 0 0 0 0,0-2-44 0 0,1-47 86 0 0,-13 66-107 0 0,0-1-1 0 0,1 1 1 0 0,-1-1 0 0 0,0 1 0 0 0,0 0 0 0 0,0 0-1 0 0,0-1 1 0 0,1 1 0 0 0,-1 0 0 0 0,0 0 0 0 0,0 0-1 0 0,0 0 1 0 0,0 0 0 0 0,0 0 0 0 0,0 0 0 0 0,0 0-1 0 0,1 1 1 0 0,-1-1 0 0 0,0 0 0 0 0,0 0 0 0 0,0 1-1 0 0,0-1 1 0 0,1 0 0 0 0,-1 1 0 0 0,0-1 0 0 0,0 1-1 0 0,1-1 1 0 0,-1 1 0 0 0,0-1 0 0 0,1 1 0 0 0,-1 0 0 0 0,1-1-1 0 0,-1 1 1 0 0,0 0 0 0 0,1 0 0 0 0,-1-1 0 0 0,1 2 21 0 0,-10 10-46 0 0,1 2 0 0 0,0-1 1 0 0,1 1-1 0 0,0 0 0 0 0,1 1 0 0 0,1 0 1 0 0,1 0-1 0 0,0 0 0 0 0,1 0 1 0 0,0 1-1 0 0,1 0 0 0 0,1 0 1 0 0,0 0-1 0 0,2 0 0 0 0,0 0 1 0 0,0 5 45 0 0,4-14 25 0 0,0 1 1 0 0,0 0 0 0 0,0-1-1 0 0,1 0 1 0 0,0 0-1 0 0,0 0 1 0 0,1-1 0 0 0,0 0-1 0 0,0 0 1 0 0,1 0-1 0 0,-1-1 1 0 0,1 0 0 0 0,0 0-1 0 0,0-1 1 0 0,1 0 0 0 0,0 0-1 0 0,-1 0 1 0 0,1-1-1 0 0,1 0 1 0 0,-1-1 0 0 0,0 0-1 0 0,0 0 1 0 0,1-1-1 0 0,-1 0 1 0 0,1-1 0 0 0,-1 1-1 0 0,1-2 1 0 0,0 1 0 0 0,1-1-26 0 0,11-2 100 0 0,-1-1 1 0 0,0 0-1 0 0,0-2 1 0 0,0 0-1 0 0,-1-1 1 0 0,0-1-1 0 0,0-1 1 0 0,-1-1-1 0 0,0 0 1 0 0,0-1-1 0 0,-1-1 1 0 0,-1-1-1 0 0,0 0 1 0 0,-1-1-1 0 0,-1-1 1 0 0,0 0-1 0 0,0-1 1 0 0,-2 0-1 0 0,5-10-100 0 0,2-3 50 0 0,-1-1-1 0 0,-2 0 0 0 0,0-2 1 0 0,-3 0-1 0 0,6-20-49 0 0,-20 53-4 0 0,0 0 0 0 0,1-1 0 0 0,-1 0-1 0 0,0 1 1 0 0,0-1 0 0 0,0 1 0 0 0,0-1 0 0 0,0 0 0 0 0,0 0 0 0 0,0 0-1 0 0,0 1 1 0 0,0-1 0 0 0,0 0 0 0 0,0 0 0 0 0,0 0 0 0 0,0-1 0 0 0,0 1-1 0 0,0 0 1 0 0,0 0 0 0 0,0 0 0 0 0,0-1 0 0 0,1 1 0 0 0,-1 0-1 0 0,0-1 1 0 0,0 1 0 0 0,0-1 0 0 0,0 1 0 0 0,0-1 0 0 0,1 1 0 0 0,-1-1-1 0 0,0 0 1 0 0,0 0 0 0 0,1 1 0 0 0,-1-1 0 0 0,1 0 0 0 0,-1 0 0 0 0,1 1-1 0 0,-1-1 1 0 0,1 0 0 0 0,-1 0 0 0 0,1 0 0 0 0,0 0 0 0 0,-1 0 0 0 0,1 0-1 0 0,0 0 1 0 0,0 0 0 0 0,0 0 0 0 0,-1 0 0 0 0,1 0 0 0 0,0 0 0 0 0,0 0-1 0 0,1 0 1 0 0,-1 0 0 0 0,0 0 0 0 0,0 0 0 0 0,0 0 0 0 0,1 1 0 0 0,-1-1-1 0 0,0 0 1 0 0,1 0 0 0 0,-1 0 0 0 0,1 0 0 0 0,-1 0 0 0 0,1 0 4 0 0,-11 14-70 0 0,0 0 0 0 0,0 0 0 0 0,1 1 0 0 0,1 1 0 0 0,0-1 1 0 0,1 1-1 0 0,1 1 0 0 0,-2 5 70 0 0,3-6-213 0 0,0 0 1 0 0,0 1-1 0 0,1 0 1 0 0,1-1 0 0 0,1 1-1 0 0,1 1 1 0 0,0-1-1 0 0,0 0 1 0 0,2 0-1 0 0,2 13 213 0 0,-2-24-260 0 0,1 0 0 0 0,0 1 0 0 0,1-1-1 0 0,-1 0 1 0 0,1-1 0 0 0,0 1 0 0 0,0 0 0 0 0,1-1-1 0 0,-1 0 1 0 0,1 1 0 0 0,0-1 0 0 0,0-1-1 0 0,0 1 1 0 0,1-1 0 0 0,-1 1 0 0 0,1-1-1 0 0,0-1 1 0 0,0 1 260 0 0,57 25-7922 0 0,-48-23 4789 0 0</inkml:trace>
  <inkml:trace contextRef="#ctx0" brushRef="#br0" timeOffset="527.53">2189 463 936 0 0,'0'0'986'0'0,"0"0"74"0"0,0 0 27 0 0,0 0-59 0 0,0 0-105 0 0,0 0-155 0 0,0 0-128 0 0,0 0-93 0 0,-27 31-103 0 0,-81 97-93 0 0,59-52 230 0 0,41-47-363 0 0,8-28-153 0 0,0-1 110 0 0,21-24 2361 0 0,69-82-862 0 0,-23 26-1083 0 0,3 2 0 0 0,61-50-591 0 0,-129 132 25 0 0,-1-1 0 0 0,1 0 0 0 0,-1 1 0 0 0,1-1 0 0 0,-1 1 0 0 0,0-1 0 0 0,0 1 1 0 0,-1-1-1 0 0,1 1 0 0 0,-1 0 0 0 0,1-1 0 0 0,-1 1 0 0 0,0 0 0 0 0,-1 0 1 0 0,1-1-1 0 0,-1 1 0 0 0,0 0 0 0 0,1-1 0 0 0,-2 3-25 0 0,-1 17 16 0 0,1 0 0 0 0,1 0 0 0 0,2 0 0 0 0,0 0 0 0 0,1 0 0 0 0,1-1 0 0 0,1 1 0 0 0,1-1 0 0 0,9 22-16 0 0,44 107 113 0 0,-52-118 561 0 0,-6-32-190 0 0,-32-8 2745 0 0,-4-23-3019 0 0,32 27-88 0 0,-106-102-228 0 0,34 43-2721 0 0,72 59 2177 0 0,1 0-2052 0 0,-2 2-2761 0 0,3 1-3443 0 0</inkml:trace>
  <inkml:trace contextRef="#ctx0" brushRef="#br0" timeOffset="893.877">2620 452 7017 0 0,'0'0'65'0'0,"0"0"-56"0"0,0 0 222 0 0,0 0 387 0 0,0 0 199 0 0,0 0 69 0 0,0 0 15 0 0,0 0-37 0 0,0 0-133 0 0,0 0-141 0 0,0 0-111 0 0,0 0-105 0 0,12 32-82 0 0,38 98-52 0 0,-6-32 715 0 0,-44-97-879 0 0,1 0 1 0 0,-1 0 0 0 0,1 0-1 0 0,-1 0 1 0 0,1 0 0 0 0,-1 0-1 0 0,1 0 1 0 0,-1 0-1 0 0,1-1 1 0 0,0 1 0 0 0,-1 0-1 0 0,1 0 1 0 0,0-1 0 0 0,0 1-1 0 0,0 0 1 0 0,-1-1 0 0 0,1 1-1 0 0,0-1 1 0 0,0 1 0 0 0,0-1-1 0 0,0 0 1 0 0,0 1 0 0 0,0-1-1 0 0,0 0 1 0 0,0 0 0 0 0,0 0-1 0 0,0 1 1 0 0,0-1 0 0 0,0 0-1 0 0,0 0 1 0 0,0 0 0 0 0,0-1-1 0 0,0 1 1 0 0,0 0 0 0 0,0 0-1 0 0,0-1 1 0 0,0 1 0 0 0,0 0-1 0 0,0-1 1 0 0,0 1 0 0 0,0-1-1 0 0,0 1 1 0 0,0-1 0 0 0,-1 1-1 0 0,1-1 1 0 0,0 0-1 0 0,0 0 1 0 0,-1 1 0 0 0,1-1-1 0 0,0 0 1 0 0,-1 0 0 0 0,1 0-1 0 0,-1 1 1 0 0,1-2-77 0 0,26-58 1987 0 0,-23 50-2068 0 0,59-199 464 0 0,-56 181-1203 0 0,1 12-6282 0 0,-4 16-1916 0 0,-4 0 4461 0 0</inkml:trace>
  <inkml:trace contextRef="#ctx0" brushRef="#br0" timeOffset="1341.089">3214 385 3273 0 0,'0'0'2811'0'0,"0"0"-1028"0"0,0 0-341 0 0,0 0-162 0 0,0 0-193 0 0,0 0-252 0 0,0 0-195 0 0,0 0-57 0 0,0 0-30 0 0,0 0-26 0 0,0 0-34 0 0,0 0-45 0 0,-24 9-49 0 0,-76 28-47 0 0,15 16 819 0 0,84-52-1181 0 0,0-1 0 0 0,0 1 0 0 0,0-1 0 0 0,0 1 0 0 0,0 0-1 0 0,0-1 1 0 0,0 1 0 0 0,0 0 0 0 0,1 0 0 0 0,-1 0 0 0 0,0-1 0 0 0,0 1 0 0 0,1 0 0 0 0,-1 0-1 0 0,1 0 1 0 0,-1 0 0 0 0,1 0 0 0 0,-1 0 0 0 0,1 1 0 0 0,0-1 0 0 0,0 0 0 0 0,-1 0 0 0 0,1 0-1 0 0,0 0 1 0 0,0 0 0 0 0,0 0 0 0 0,0 0 0 0 0,0 1 0 0 0,0-1 0 0 0,0 0 0 0 0,1 0 0 0 0,-1 0-1 0 0,0 0 1 0 0,1 0 0 0 0,-1 0 0 0 0,1 0 0 0 0,-1 0 0 0 0,1 0 0 0 0,-1 0 0 0 0,1 0 0 0 0,0 0-1 0 0,-1 0 1 0 0,1 0 10 0 0,93 9 327 0 0,-93-10-305 0 0,0 0-1 0 0,0 0 0 0 0,0 0 1 0 0,0 0-1 0 0,0 0 1 0 0,0 0-1 0 0,0 0 1 0 0,0 1-1 0 0,0-1 1 0 0,0 0-1 0 0,0 1 1 0 0,0-1-1 0 0,0 0 0 0 0,-1 1 1 0 0,1-1-1 0 0,0 1 1 0 0,0-1-1 0 0,0 1 1 0 0,0 0-1 0 0,-1-1 1 0 0,1 1-1 0 0,0 0 1 0 0,-1-1-1 0 0,1 1 0 0 0,-1 0 1 0 0,1 0-1 0 0,0 0 1 0 0,-1 0-1 0 0,0 0 1 0 0,1-1-1 0 0,-1 1 1 0 0,0 0-1 0 0,1 0 1 0 0,-1 0-1 0 0,0 0 0 0 0,0 0 1 0 0,0 0-1 0 0,0 0 1 0 0,0 0-1 0 0,0 0 1 0 0,0 0-1 0 0,0 0 1 0 0,0 0-1 0 0,0 0 1 0 0,0 0-1 0 0,-1 0 0 0 0,1 0 1 0 0,0 0-1 0 0,-1 0 1 0 0,1 0-1 0 0,-1 0 1 0 0,0 0-22 0 0,-25 50 1171 0 0,25-50-1179 0 0,-2 4 66 0 0,-1-1 0 0 0,1 1 0 0 0,0 0 0 0 0,1 0 0 0 0,-1 0 1 0 0,1 1-1 0 0,0-1 0 0 0,0 0 0 0 0,0 1 0 0 0,1 0 0 0 0,0-1 0 0 0,0 1 0 0 0,1 0 0 0 0,0-1 0 0 0,-1 1 0 0 0,2 0 0 0 0,0 3-58 0 0,1-6 16 0 0,1 0-1 0 0,0-1 1 0 0,0 1-1 0 0,0-1 1 0 0,0 1-1 0 0,1-1 1 0 0,-1 0-1 0 0,1-1 1 0 0,-1 1-1 0 0,1 0 1 0 0,-1-1-1 0 0,1 0 1 0 0,0 0-1 0 0,0 0 1 0 0,0 0-1 0 0,0-1 1 0 0,-1 0-1 0 0,1 0 1 0 0,0 0-1 0 0,0 0 1 0 0,3 0-16 0 0,100-6-287 0 0,-37-10-4478 0 0,-41 6-3277 0 0,-22 8-25 0 0</inkml:trace>
  <inkml:trace contextRef="#ctx0" brushRef="#br0" timeOffset="1675.984">3673 363 6985 0 0,'0'0'1257'0'0,"0"0"-116"0"0,0 0 185 0 0,0 0 217 0 0,0 0 8 0 0,0 0-179 0 0,0 0-133 0 0,30-1-103 0 0,99-4-162 0 0,359-29 1172 0 0,-443 34-3980 0 0,-43 0 946 0 0,-2 0-275 0 0,-15 0-7387 0 0,8 3 315 0 0</inkml:trace>
  <inkml:trace contextRef="#ctx0" brushRef="#br0" timeOffset="1942.994">3825 717 8818 0 0,'0'0'1672'0'0,"0"0"-271"0"0,0 0-33 0 0,0 0-120 0 0,0 0-296 0 0,194-19-160 0 0,-152 16-63 0 0,-1-5-137 0 0,3 5-136 0 0,-2-5-272 0 0,0 5-336 0 0,3-5-488 0 0,-5 5-889 0 0,-10 3-1871 0 0,-8-4-6995 0 0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02.4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2457 0 0,'0'0'564'0'0,"0"0"-344"0"0,0 0-43 0 0,0 0 401 0 0,0 0 588 0 0,0 0 347 0 0,0 0 46 0 0,0 0-103 0 0,0 0-210 0 0,0 0-211 0 0,0 0-185 0 0,0 0-137 0 0,0 0-112 0 0,31-1-45 0 0,97-4-44 0 0,-37 4 699 0 0,-89 0-1177 0 0,0 1 0 0 0,1 0 1 0 0,-1-1-1 0 0,0 1 0 0 0,0 0 0 0 0,1 0 0 0 0,-1 1 0 0 0,0-1 0 0 0,0 0 0 0 0,1 1 0 0 0,-1-1 1 0 0,0 1-1 0 0,0 0 0 0 0,0 0 0 0 0,0-1 0 0 0,0 1 0 0 0,0 1 0 0 0,0-1 0 0 0,0 0 1 0 0,0 0-1 0 0,-1 1 0 0 0,1-1 0 0 0,0 1 0 0 0,-1 0 0 0 0,1-1 0 0 0,-1 1 0 0 0,0 0 0 0 0,1 0 1 0 0,-1 0-1 0 0,0 0 0 0 0,0 0 0 0 0,0 0 0 0 0,-1 0 0 0 0,1 0 0 0 0,0 0 0 0 0,-1 0 1 0 0,1 1-1 0 0,-1-1 0 0 0,0 0 0 0 0,0 0 0 0 0,0 1 0 0 0,0-1 0 0 0,0 0 0 0 0,0 0 0 0 0,-1 1 1 0 0,1-1-1 0 0,-1 0 0 0 0,1 0-34 0 0,-6 8 121 0 0,1 0 0 0 0,-1-1 1 0 0,-1 0-1 0 0,0 0 0 0 0,0 0 1 0 0,-1-1-1 0 0,0 0 0 0 0,0-1 1 0 0,-1 1-1 0 0,-1-1-121 0 0,-25 25 216 0 0,-71 93 633 0 0,105-123-821 0 0,0 0 0 0 0,-1 0 0 0 0,1 0 0 0 0,0 1 0 0 0,0-1 0 0 0,1 0 0 0 0,-1 1 0 0 0,0-1 0 0 0,1 1 0 0 0,-1-1 0 0 0,1 1 0 0 0,0 0 0 0 0,0-1 0 0 0,0 1 0 0 0,0-1 0 0 0,0 1 0 0 0,1-1 0 0 0,-1 1 0 0 0,1-1 0 0 0,0 1 0 0 0,-1-1 0 0 0,1 0 0 0 0,0 1 0 0 0,0-1 0 0 0,1 0 1 0 0,-1 1-1 0 0,0-1 0 0 0,1 0 0 0 0,0 0 0 0 0,-1 0 0 0 0,1-1 0 0 0,0 1 0 0 0,0 0 0 0 0,0 0 0 0 0,0-1 0 0 0,0 0 0 0 0,0 1 0 0 0,0-1 0 0 0,1 0 0 0 0,-1 0 0 0 0,0 0 0 0 0,1 0 0 0 0,-1 0 0 0 0,1-1 0 0 0,-1 1 0 0 0,1-1 0 0 0,-1 0 0 0 0,1 1 0 0 0,1-1-28 0 0,173 16 684 0 0,-101-17-3946 0 0,-7 0-5555 0 0,-51 1-1491 0 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01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361 1 2833 0 0,'0'0'1559'0'0,"0"0"-186"0"0,0 0-274 0 0,0 0-168 0 0,0 0 63 0 0,0 0 142 0 0,0 0 97 0 0,0 0-43 0 0,0 0-240 0 0,0 0-277 0 0,0 5 156 0 0,-20 164 2273 0 0,21 86-2461 0 0,31-121-2144 0 0,-18-95-1117 0 0,-2-15-3201 0 0,-6-13 683 0 0,-4-8 1677 0 0</inkml:trace>
  <inkml:trace contextRef="#ctx0" brushRef="#br0" timeOffset="269.489">1 730 3801 0 0,'0'0'1800'0'0,"0"0"-897"0"0,0 0-587 0 0,0 0-10 0 0,0 0 403 0 0,0 0 517 0 0,0 0 306 0 0,0 0 48 0 0,0 0-161 0 0,0 0-269 0 0,0 0-238 0 0,32-1-211 0 0,106-2-150 0 0,39-23 453 0 0,119 8-2004 0 0,-254 26-1862 0 0,-22 23-5643 0 0,-20-22 5383 0 0,0-2 701 0 0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03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356 0 384 0 0,'0'0'975'0'0,"0"0"-91"0"0,0 0-84 0 0,0 0 87 0 0,0 0 172 0 0,0 0 132 0 0,0 0 80 0 0,0 0-59 0 0,0 0-112 0 0,0 0-134 0 0,0 0-133 0 0,-19 6-70 0 0,-60 20-72 0 0,30 15 349 0 0,41-28-781 0 0,-19 29 106 0 0,1 2 0 0 0,2 1-1 0 0,2 0 1 0 0,3 2 0 0 0,1 0 0 0 0,2 2 0 0 0,3 0-1 0 0,1 0 1 0 0,3 1 0 0 0,2 0 0 0 0,2 0 0 0 0,3 1-1 0 0,2 14-364 0 0,1-46 3 0 0,0 0 0 0 0,2 0 0 0 0,0-1-1 0 0,1 1 1 0 0,1-1 0 0 0,1 0-1 0 0,0 0 1 0 0,1 0 0 0 0,1-1 0 0 0,1 0-1 0 0,1-1 1 0 0,0 0 0 0 0,1 0 0 0 0,0-1-1 0 0,1-1 1 0 0,1 0 0 0 0,1 0-1 0 0,0-1 1 0 0,0-1 0 0 0,1-1 0 0 0,1 0-1 0 0,0 0 1 0 0,7 2-3 0 0,0-2-158 0 0,1 0-1 0 0,0-2 1 0 0,0 0-1 0 0,1-2 1 0 0,1 0 0 0 0,9 0 158 0 0,27 0-3200 0 0,2-5-4063 0 0,-44-2-444 0 0</inkml:trace>
  <inkml:trace contextRef="#ctx0" brushRef="#br0" timeOffset="2047.17">454 932 0 0 0,'0'0'1008'0'0,"0"0"315"0"0,0 0 175 0 0,0 0-11 0 0,0 0-123 0 0,0 0-170 0 0,0 0-115 0 0,32-6-99 0 0,100-18-81 0 0,-41-11 831 0 0,-68 19-1128 0 0,2 3-336 0 0,-1-2 0 0 0,0 0-1 0 0,-1-2 1 0 0,0 0 0 0 0,-2-2 0 0 0,0 0 0 0 0,-1-1-1 0 0,-1-2 1 0 0,-1 0 0 0 0,-1 0 0 0 0,-1-2-1 0 0,-1 0 1 0 0,-1-1 0 0 0,5-14-266 0 0,-2-56-503 0 0,-18 95 410 0 0,1-1 1 0 0,-1 0-1 0 0,0 0 0 0 0,0 1 1 0 0,0-1-1 0 0,0 1 0 0 0,1-1 1 0 0,-1 1-1 0 0,0-1 0 0 0,0 1 1 0 0,0-1-1 0 0,0 1 0 0 0,0 0 1 0 0,0 0-1 0 0,0 0 0 0 0,-1-1 0 0 0,1 1 1 0 0,0 0-1 0 0,0 0 0 0 0,0 0 1 0 0,0 1-1 0 0,0-1 0 0 0,0 0 1 0 0,0 0-1 0 0,0 0 0 0 0,0 1 1 0 0,0-1-1 0 0,0 1 0 0 0,0-1 1 0 0,0 1-1 0 0,0-1 0 0 0,0 1 1 0 0,1-1-1 0 0,-1 1 0 0 0,0 0 0 0 0,0-1 1 0 0,0 1-1 0 0,1 0 0 0 0,-1 0 1 0 0,0 0 92 0 0,-22 24-567 0 0,1 1 0 0 0,2 1 0 0 0,0 1 0 0 0,2 1 0 0 0,-5 13 567 0 0,19-35-49 0 0,-4 6 86 0 0,1 1 0 0 0,0 0 0 0 0,2 0 0 0 0,-1 1 0 0 0,2 0 0 0 0,0 0 0 0 0,0 0 0 0 0,2 0 0 0 0,0 1 0 0 0,0 4-37 0 0,2-17 96 0 0,1 0-1 0 0,-1 0 1 0 0,1 0 0 0 0,0 0-1 0 0,0 0 1 0 0,0 0 0 0 0,0 0 0 0 0,0 0-1 0 0,0 0 1 0 0,1 0 0 0 0,0 0 0 0 0,-1 0-1 0 0,1-1 1 0 0,0 1 0 0 0,0-1-1 0 0,1 0 1 0 0,-1 1 0 0 0,0-1 0 0 0,1 0-1 0 0,0 0 1 0 0,-1-1 0 0 0,1 1 0 0 0,0 0-1 0 0,0-1 1 0 0,0 0 0 0 0,0 0-1 0 0,0 0 1 0 0,0 0 0 0 0,0 0 0 0 0,0 0-1 0 0,0-1 1 0 0,0 1 0 0 0,1-1 0 0 0,-1 0-1 0 0,1 0-95 0 0,118-8 2668 0 0,-96 1-2352 0 0,-1-2 0 0 0,0-1 0 0 0,0-1 0 0 0,-2-1 0 0 0,1-1 0 0 0,-1-1 0 0 0,2-3-316 0 0,19-10 230 0 0,-4 4-85 0 0,-13 9-98 0 0,-1-1 0 0 0,-1-2 0 0 0,0 0 0 0 0,-1-1 0 0 0,-1-2 0 0 0,0 0 0 0 0,15-20-47 0 0,-29 24-165 0 0,-17 19-444 0 0,-20 20-131 0 0,20-14 734 0 0,1 0 1 0 0,0 0-1 0 0,0 0 1 0 0,1 1-1 0 0,0 0 0 0 0,1 0 1 0 0,0 1-1 0 0,1 0 0 0 0,0-1 1 0 0,0 1-1 0 0,1 1 1 0 0,1-1-1 0 0,0 0 0 0 0,0 1 1 0 0,1-1-1 0 0,1 1 0 0 0,0-1 1 0 0,1 13 5 0 0,2-20 55 0 0,1 0 1 0 0,-1 0 0 0 0,0 0 0 0 0,1 0-1 0 0,0 0 1 0 0,0-1 0 0 0,0 1 0 0 0,1-1-1 0 0,-1 0 1 0 0,1 0 0 0 0,0-1-1 0 0,-1 1 1 0 0,1-1 0 0 0,0 0 0 0 0,0-1-1 0 0,1 1 1 0 0,-1-1 0 0 0,0 0 0 0 0,0 0-1 0 0,1-1 1 0 0,-1 1 0 0 0,1-1-1 0 0,-1 0 1 0 0,0-1 0 0 0,1 1 0 0 0,-1-1-1 0 0,0 0 1 0 0,1-1-56 0 0,15-2 207 0 0,-1-2 0 0 0,0 0 0 0 0,0-1 0 0 0,0-1 0 0 0,-1-1 0 0 0,0-1 0 0 0,-1 0 0 0 0,0-1-1 0 0,-1-1 1 0 0,0-1 0 0 0,2-3-207 0 0,18-11 269 0 0,-20 17-217 0 0,-1-1 0 0 0,-1 0 0 0 0,0-1 0 0 0,-1 0 0 0 0,0-2 0 0 0,-1 1 0 0 0,0-2 0 0 0,-1 0 0 0 0,-1 0 0 0 0,0-1 0 0 0,-1 0 0 0 0,-1-1 0 0 0,0 0 0 0 0,-1 0 0 0 0,-1-1 0 0 0,3-14-52 0 0,-10 31-8 0 0,1-1 1 0 0,-1 1-1 0 0,0-1 1 0 0,0 1-1 0 0,0 0 0 0 0,0-1 1 0 0,0 1-1 0 0,0-1 1 0 0,0 1-1 0 0,0-1 1 0 0,-1 1-1 0 0,1 0 1 0 0,0-1-1 0 0,-1 1 0 0 0,1 0 1 0 0,-1-1-1 0 0,0 1 1 0 0,1 0-1 0 0,-1 0 1 0 0,0-1-1 0 0,0 1 1 0 0,0 0-1 0 0,1 0 0 0 0,-1 0 1 0 0,-1 0-1 0 0,1 0 1 0 0,0 0-1 0 0,0 1 1 0 0,0-1-1 0 0,0 0 1 0 0,-1 0-1 0 0,1 1 0 0 0,0-1 1 0 0,-1 1-1 0 0,1-1 1 0 0,0 1-1 0 0,-1 0 1 0 0,1-1-1 0 0,0 1 1 0 0,-1 0-1 0 0,1 0 0 0 0,-1 0 1 0 0,1 0-1 0 0,-1 0 1 0 0,1 0-1 0 0,0 0 1 0 0,-1 1-1 0 0,1-1 1 0 0,0 1-1 0 0,-1-1 0 0 0,1 1 1 0 0,0-1-1 0 0,-1 1 1 0 0,1-1-1 0 0,0 1 1 0 0,0 0-1 0 0,-1 0 8 0 0,-8 6-41 0 0,0 0 1 0 0,0 1-1 0 0,1 1 0 0 0,0-1 0 0 0,1 1 1 0 0,0 1-1 0 0,0 0 0 0 0,1 0 0 0 0,0 0 1 0 0,0 1-1 0 0,1 0 0 0 0,-4 11 41 0 0,10-21-3 0 0,-3 4-3 0 0,0 0 0 0 0,0 0 0 0 0,1 1 0 0 0,0-1 0 0 0,0 0 0 0 0,0 1 0 0 0,1 0 0 0 0,-1-1 0 0 0,1 1 0 0 0,1 0 0 0 0,-1-1 0 0 0,1 1 0 0 0,0 0 0 0 0,1 0 0 0 0,-1-1 1 0 0,1 1-1 0 0,0 0 0 0 0,0 0 0 0 0,1-1 0 0 0,0 1 0 0 0,0-1 0 0 0,0 0 0 0 0,1 1 0 0 0,-1-1 0 0 0,1 0 0 0 0,0-1 0 0 0,1 1 0 0 0,-1 0 0 0 0,1-1 0 0 0,0 0 0 0 0,0 0 0 0 0,1 0 0 0 0,-1 0 0 0 0,1-1 0 0 0,-1 1 0 0 0,4 0 6 0 0,125 42-1372 0 0,-87-38-2754 0 0,-1-2-4892 0 0,-34-3 2255 0 0</inkml:trace>
  <inkml:trace contextRef="#ctx0" brushRef="#br0" timeOffset="2500.621">2512 615 7610 0 0,'0'0'1880'0'0,"0"0"-486"0"0,0 0-111 0 0,0 0 148 0 0,0 0 44 0 0,0 0-160 0 0,0 0-183 0 0,0 0-131 0 0,0 0-127 0 0,33-4-177 0 0,103-11-157 0 0,43 1 459 0 0,-24 6-1308 0 0,-136 0-1982 0 0,-27 2-10668 0 0,4 6 6887 0 0</inkml:trace>
  <inkml:trace contextRef="#ctx0" brushRef="#br0" timeOffset="2749.036">2749 453 8754 0 0,'0'0'1365'0'0,"0"0"-219"0"0,0 0-98 0 0,0 0 85 0 0,0 0 45 0 0,0 0-100 0 0,-6 33-212 0 0,-17 105-250 0 0,15-10 137 0 0,20-61-1231 0 0,16-32-5331 0 0,-20-30 790 0 0,-4 1-1612 0 0</inkml:trace>
  <inkml:trace contextRef="#ctx0" brushRef="#br0" timeOffset="3715.411">3023 851 1792 0 0,'0'0'1305'0'0,"0"0"211"0"0,0 0 416 0 0,0 0 264 0 0,0 0-59 0 0,0 0-270 0 0,0 0-285 0 0,0 0-222 0 0,0 0-170 0 0,0 0-153 0 0,35-12-175 0 0,109-38-138 0 0,-46-1 355 0 0,-68 34-831 0 0,-1-2 0 0 0,0-1 0 0 0,-2-1 0 0 0,0-1 0 0 0,-2-1-1 0 0,0-1 1 0 0,-2-2 0 0 0,-1 0 0 0 0,13-20-248 0 0,-30 37 29 0 0,0 1 0 0 0,-1-1 0 0 0,0 0 0 0 0,-1 0 0 0 0,0 0 0 0 0,0 0 0 0 0,0 0 0 0 0,-1-1 0 0 0,-1 1 0 0 0,0-1 0 0 0,0-8-29 0 0,-2 17-36 0 0,0 0 0 0 0,-1 0 0 0 0,1 0 1 0 0,0 0-1 0 0,-1 0 0 0 0,1 0 0 0 0,0 1 0 0 0,-1-1 0 0 0,1 0 1 0 0,-1 1-1 0 0,1-1 0 0 0,-1 1 0 0 0,1 0 0 0 0,-1 0 0 0 0,0-1 1 0 0,1 1-1 0 0,-1 0 0 0 0,1 0 0 0 0,-1 0 0 0 0,0 1 0 0 0,1-1 1 0 0,-1 0-1 0 0,1 1 0 0 0,-1-1 0 0 0,1 1 0 0 0,-1-1 0 0 0,1 1 1 0 0,-1-1-1 0 0,1 1 0 0 0,0 0 0 0 0,-1 0 0 0 0,1 0 0 0 0,0 0 1 0 0,0 0-1 0 0,-1 0 0 0 0,1 0 0 0 0,0 0 0 0 0,0 2 36 0 0,-20 16-140 0 0,1 2-1 0 0,1 1 1 0 0,2 0-1 0 0,0 1 1 0 0,1 1-1 0 0,1 0 0 0 0,2 1 1 0 0,0 1-1 0 0,2 0 1 0 0,-4 12 140 0 0,12-28-65 0 0,-1 1 1 0 0,1 0 0 0 0,1 0 0 0 0,0 0-1 0 0,0 0 1 0 0,1 0 0 0 0,1 0-1 0 0,0 1 1 0 0,0-1 0 0 0,2 8 64 0 0,0-15 16 0 0,1 1 0 0 0,1-1 1 0 0,-1 0-1 0 0,0 1 0 0 0,1-2 0 0 0,0 1 1 0 0,0 0-1 0 0,0-1 0 0 0,0 1 0 0 0,1-1 1 0 0,-1-1-1 0 0,1 1 0 0 0,0 0 0 0 0,0-1 1 0 0,0 0-1 0 0,0 0 0 0 0,0-1 0 0 0,0 1 0 0 0,0-1 1 0 0,1 0-1 0 0,-1-1 0 0 0,1 1 0 0 0,-1-1 1 0 0,0 0-1 0 0,1 0 0 0 0,-1-1 0 0 0,0 0 1 0 0,4 0-17 0 0,7-2 124 0 0,0 0 1 0 0,0-1 0 0 0,0-1 0 0 0,-1 0 0 0 0,0-1-1 0 0,0-1 1 0 0,0 0 0 0 0,-1-1 0 0 0,0 0-1 0 0,-1-1 1 0 0,1-1 0 0 0,-2 0-125 0 0,13-7 114 0 0,0 1-69 0 0,-1-1 1 0 0,-1-2 0 0 0,-1 0-1 0 0,0-1 1 0 0,-2-1 0 0 0,0-1-1 0 0,-1-1 1 0 0,12-20-46 0 0,-13-23-288 0 0,-19 66 244 0 0,0-1-1 0 0,0 0 1 0 0,0 1-1 0 0,0-1 1 0 0,-1 1 0 0 0,1 0-1 0 0,0-1 1 0 0,0 1-1 0 0,0 0 1 0 0,-1 0-1 0 0,1 0 1 0 0,0 0 0 0 0,0 0-1 0 0,0 0 1 0 0,-1 0-1 0 0,1 0 1 0 0,0 1 0 0 0,0-1-1 0 0,0 0 1 0 0,-1 1-1 0 0,1-1 1 0 0,0 1 0 0 0,0-1-1 0 0,0 1 1 0 0,0-1-1 0 0,0 1 1 0 0,0 0-1 0 0,0-1 1 0 0,0 1 0 0 0,0 0-1 0 0,0 0 1 0 0,1 0-1 0 0,-1 0 45 0 0,-8 5-30 0 0,1 0 0 0 0,0 1 0 0 0,1 0 0 0 0,0 1 0 0 0,0-1-1 0 0,0 1 1 0 0,1 1 0 0 0,0-1 0 0 0,1 1 0 0 0,0 0 0 0 0,0 0 0 0 0,1 1-1 0 0,0-1 1 0 0,0 1 0 0 0,1 0 0 0 0,1 0 0 0 0,0 0 0 0 0,0 0-1 0 0,1 0 1 0 0,0 1 0 0 0,1-1 0 0 0,0 0 0 0 0,1 11 30 0 0,2-16 19 0 0,0 0 0 0 0,0 0 0 0 0,1-1 0 0 0,0 1 0 0 0,-1-1 1 0 0,2 0-1 0 0,-1 0 0 0 0,0 0 0 0 0,1-1 0 0 0,-1 1 0 0 0,1-1 0 0 0,0 0 0 0 0,0-1 0 0 0,1 1 1 0 0,-1-1-1 0 0,0 0 0 0 0,1 0 0 0 0,2 0-19 0 0,3 0 125 0 0,0 0 0 0 0,1-1-1 0 0,-1 0 1 0 0,1-1 0 0 0,-1-1 0 0 0,0 0 0 0 0,1 0 0 0 0,-1-1 0 0 0,0 0-1 0 0,0-1 1 0 0,0 0 0 0 0,0-1 0 0 0,0 0 0 0 0,-1-1 0 0 0,0 0-1 0 0,0-1 1 0 0,0 0 0 0 0,4-4-125 0 0,15-12 145 0 0,-1-1 0 0 0,-1-2 0 0 0,-1-1 0 0 0,-1 0 0 0 0,-1-2 0 0 0,-1-3-145 0 0,-15 23-11 0 0,0-1 1 0 0,0 0 0 0 0,-1-1-1 0 0,0 0 1 0 0,-1 0 0 0 0,0-1-1 0 0,-1 1 1 0 0,0-1 0 0 0,-1 0-1 0 0,0-1 1 0 0,-1 1 0 0 0,0-1-1 0 0,0 1 1 0 0,-1-1 0 0 0,-1 0-1 0 0,0-3 11 0 0,-3 14-21 0 0,1 0 0 0 0,0 0 0 0 0,-1 0 0 0 0,1 1 0 0 0,-1-1 0 0 0,0 0 0 0 0,1 0 0 0 0,-1 1 0 0 0,1-1 0 0 0,-1 1 0 0 0,0 0 0 0 0,0-1 0 0 0,1 1 0 0 0,-1 0 0 0 0,0 0 0 0 0,0 0 0 0 0,1 0 0 0 0,-1 0 0 0 0,0 1 0 0 0,0-1 0 0 0,1 0 0 0 0,-1 1 0 0 0,0-1 0 0 0,1 1-1 0 0,-1 0 1 0 0,1-1 0 0 0,-1 1 0 0 0,1 0 0 0 0,-1 0 0 0 0,1 0 0 0 0,-1 0 0 0 0,1 0 0 0 0,0 1 0 0 0,0-1 0 0 0,-1 0 0 0 0,1 0 0 0 0,0 1 0 0 0,0-1 0 0 0,0 2 21 0 0,-16 15-147 0 0,2 1 0 0 0,0 0 0 0 0,1 1 0 0 0,1 0 0 0 0,1 1 0 0 0,0 1 0 0 0,2 0 0 0 0,-3 11 147 0 0,8-23-237 0 0,0 1 0 0 0,2 0 0 0 0,-1 0 0 0 0,1 0 0 0 0,1 1 0 0 0,0-1 0 0 0,1 0 0 0 0,0 1 0 0 0,0 0 1 0 0,2 3 236 0 0,-1-11-405 0 0,1 0 0 0 0,-1 1 1 0 0,1-1-1 0 0,0 0 0 0 0,1 0 1 0 0,-1 0-1 0 0,1 0 0 0 0,0 0 1 0 0,0 0-1 0 0,0 0 1 0 0,0 0-1 0 0,1-1 0 0 0,0 1 1 0 0,-1-1-1 0 0,1 0 0 0 0,0 0 1 0 0,1 0-1 0 0,1 1 405 0 0,35 22-10602 0 0,-31-22 9855 0 0</inkml:trace>
  <inkml:trace contextRef="#ctx0" brushRef="#br0" timeOffset="4026.918">4546 634 3705 0 0,'0'0'2112'0'0,"0"0"-710"0"0,0 0-353 0 0,0 0-188 0 0,0 0-200 0 0,0 0-203 0 0,0 0-156 0 0,0 0-79 0 0,0 0-31 0 0,0 0 12 0 0,0 0 49 0 0,0 0 112 0 0,0 0 144 0 0,-5 30 182 0 0,-12 94 201 0 0,16-124-861 0 0,1 1 1 0 0,-1 0-1 0 0,0 0 1 0 0,1 0-1 0 0,0-1 0 0 0,-1 1 1 0 0,1 0-1 0 0,-1 0 1 0 0,1 0-1 0 0,0 0 1 0 0,0 0-1 0 0,-1 0 0 0 0,1 0 1 0 0,0 0-1 0 0,0 0 1 0 0,0 0-1 0 0,0 0 1 0 0,0 0-1 0 0,0 0 0 0 0,1 0 1 0 0,-1 0-1 0 0,0 0 1 0 0,0-1-1 0 0,1 1 1 0 0,-1 0-1 0 0,0 0 0 0 0,1 0 1 0 0,-1 0-1 0 0,1 0 1 0 0,-1 0-1 0 0,1-1 0 0 0,0 1 1 0 0,-1 0-1 0 0,1 0 1 0 0,0-1-1 0 0,-1 1 1 0 0,1-1-1 0 0,0 1 0 0 0,0 0 1 0 0,0-1-1 0 0,-1 0 1 0 0,1 1-1 0 0,0-1 1 0 0,0 1-1 0 0,0-1 0 0 0,0 0 1 0 0,0 0-1 0 0,0 1 1 0 0,0-1-1 0 0,0 0 0 0 0,1 0-31 0 0,3 0 370 0 0,0 2-202 0 0,0-1-1 0 0,0 0 0 0 0,-1 0 1 0 0,1 0-1 0 0,0-1 0 0 0,0 1 0 0 0,0-1 1 0 0,0 0-1 0 0,0-1 0 0 0,0 1 1 0 0,0-1-1 0 0,0 0 0 0 0,0 0 0 0 0,-1-1 1 0 0,1 1-1 0 0,0-1 0 0 0,-1 0 1 0 0,1 0-1 0 0,-1-1 0 0 0,0 1 0 0 0,0-1 1 0 0,0 0-1 0 0,0 0 0 0 0,0 0 1 0 0,0-1-1 0 0,-1 1 0 0 0,0-1 0 0 0,0 0 1 0 0,0 0-1 0 0,0 0 0 0 0,0 0 1 0 0,-1-1-1 0 0,0 1 0 0 0,0-1 0 0 0,0 1 1 0 0,0-1-1 0 0,-1 0 0 0 0,0 0 1 0 0,0 1-1 0 0,0-1 0 0 0,0-3-167 0 0,-1 5-48 0 0,0 0-1 0 0,0 0 1 0 0,-1 0-1 0 0,1 1 1 0 0,-1-1 0 0 0,1 0-1 0 0,-1 0 1 0 0,0 1-1 0 0,0-1 1 0 0,0 0-1 0 0,0 1 1 0 0,-1-1 0 0 0,1 1-1 0 0,-1-1 1 0 0,1 1-1 0 0,-1 0 1 0 0,0-1 0 0 0,0 1-1 0 0,0 0 1 0 0,0 0-1 0 0,0 1 1 0 0,-1-1-1 0 0,1 0 1 0 0,0 1 0 0 0,-1-1-1 0 0,0 1 1 0 0,1 0-1 0 0,-1 0 1 0 0,0 0-1 0 0,1 0 1 0 0,-1 0 0 0 0,-2 0 48 0 0,-41-6-3397 0 0,30 6-290 0 0,0 1-3398 0 0,14 0 5698 0 0,-8 0-4218 0 0</inkml:trace>
  <inkml:trace contextRef="#ctx0" brushRef="#br0" timeOffset="4411.249">4726 59 6137 0 0,'0'0'1049'0'0,"0"0"-185"0"0,0 0 39 0 0,0 0 258 0 0,0 0 185 0 0,0 0 27 0 0,0 0-60 0 0,0 0-125 0 0,0 0-90 0 0,0 0-70 0 0,0 0-43 0 0,0 0 9 0 0,0 0 25 0 0,25 34-92 0 0,80 106-169 0 0,-20-8 187 0 0,-72-102-931 0 0,-3 1 0 0 0,0 0 1 0 0,-2 0-1 0 0,-1 1 1 0 0,-2 0-1 0 0,-1 0 0 0 0,-1 1 1 0 0,-2-1-1 0 0,-1 0 1 0 0,-2 2-15 0 0,-1-21-117 0 0,0 0 0 0 0,-1 0 0 0 0,-1 0 1 0 0,0 0-1 0 0,0-1 0 0 0,-2 0 1 0 0,1 0-1 0 0,-1 0 0 0 0,-1-1 0 0 0,0 0 1 0 0,-1-1-1 0 0,0 0 0 0 0,-1 0 0 0 0,1-1 1 0 0,-2 0-1 0 0,0 0 0 0 0,0-1 1 0 0,0-1-1 0 0,-4 2 117 0 0,-26 12-3534 0 0,12-12-5172 0 0,17-5-68 0 0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5:42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2285 420 4121 0 0,'0'0'665'0'0,"0"0"-175"0"0,0 0-147 0 0,0 0-133 0 0,0 0-88 0 0,0 0 58 0 0,0 0 149 0 0,0 0 184 0 0,0 0 116 0 0,0 0-8 0 0,0 0-139 0 0,-1-3-189 0 0,-5-9-158 0 0,4 9-71 0 0,2 3 45 0 0,13 41 4203 0 0,3 133-690 0 0,21 168-2735 0 0,-14 1 1 0 0,-17 60-888 0 0,-58 326 643 0 0,46-47 235 0 0,5-643-701 0 0,-2 0 0 0 0,-1-1-1 0 0,-2 1 1 0 0,-1-2-1 0 0,-5 9-176 0 0,-5 65 452 0 0,3-1-144 0 0,10-58 738 0 0,4-52-987 0 0,56-11 91 0 0,183 22-144 0 0,131 0-12 0 0,232-44 81 0 0,-358 14-52 0 0,618-44 83 0 0,-1 13 33 0 0,-534 40-102 0 0,473 2 73 0 0,-382 22 0 0 0,-233-11-123 0 0,-191-21-2422 0 0,2 13 958 0 0,-3-5-2803 0 0,2 3-2016 0 0,2 0-3237 0 0</inkml:trace>
  <inkml:trace contextRef="#ctx0" brushRef="#br0" timeOffset="3369.021">1 961 0 0 0,'0'0'333'0'0,"4"14"95"0"0,14 41 74 0 0,5-33 964 0 0,-16-21-817 0 0,-3 1-310 0 0,1-1 0 0 0,-1 0-1 0 0,0-1 1 0 0,1 1 0 0 0,-1-1-1 0 0,1 0 1 0 0,-1 0 0 0 0,1 0 0 0 0,-1 0-1 0 0,0-1 1 0 0,1 0 0 0 0,-1 0-1 0 0,0 0 1 0 0,1 0 0 0 0,-1-1 0 0 0,0 0-1 0 0,2-1-338 0 0,97-77 3357 0 0,-98 75-3219 0 0,43-42 327 0 0,-3-2 1 0 0,-2-1-1 0 0,-2-3 0 0 0,33-57-465 0 0,-66 98 77 0 0,-1 0 0 0 0,0-1 0 0 0,-1 0-1 0 0,0 0 1 0 0,-1 0 0 0 0,-1-1 0 0 0,0 0-1 0 0,-1 0 1 0 0,0 0 0 0 0,-1 0 0 0 0,-1-1-1 0 0,0 1 1 0 0,-1-12-77 0 0,-1 25-18 0 0,1 0-1 0 0,-1 0 1 0 0,0 0-1 0 0,0 0 1 0 0,0 0-1 0 0,0 1 1 0 0,0-1 0 0 0,0 0-1 0 0,0 0 1 0 0,0 1-1 0 0,0-1 1 0 0,0 1-1 0 0,0-1 1 0 0,0 1 0 0 0,0-1-1 0 0,0 1 1 0 0,0 0-1 0 0,-1 0 1 0 0,1-1-1 0 0,0 1 1 0 0,0 0 0 0 0,0 0-1 0 0,-1 0 1 0 0,1 0-1 0 0,0 0 1 0 0,0 1-1 0 0,0-1 1 0 0,0 0 0 0 0,-1 0-1 0 0,1 1 1 0 0,0-1-1 0 0,0 1 1 0 0,0-1-1 0 0,0 1 1 0 0,0-1 0 0 0,0 1-1 0 0,0 0 1 0 0,0 0-1 0 0,0-1 1 0 0,0 1-1 0 0,0 0 1 0 0,1 0 0 0 0,-1 0-1 0 0,0 0 19 0 0,-11 15-58 0 0,2 0 0 0 0,0 0-1 0 0,0 1 1 0 0,2 0 0 0 0,0 1 0 0 0,1-1-1 0 0,0 2 1 0 0,2-1 0 0 0,0 1 0 0 0,1 0-1 0 0,1 0 1 0 0,1 0 0 0 0,0 0-1 0 0,2 0 1 0 0,0 0 0 0 0,2 6 58 0 0,-2-20 23 0 0,1 0 0 0 0,0 0 1 0 0,0 0-1 0 0,0-1 0 0 0,0 1 0 0 0,1 0 1 0 0,0-1-1 0 0,0 1 0 0 0,0-1 0 0 0,1 1 1 0 0,-1-1-1 0 0,1 0 0 0 0,0 0 0 0 0,0 0 1 0 0,1 0-1 0 0,-1-1 0 0 0,1 0 0 0 0,0 1 1 0 0,0-1-1 0 0,0 0 0 0 0,0-1 0 0 0,0 1 1 0 0,1-1-1 0 0,-1 0 0 0 0,1 0 0 0 0,-1 0 1 0 0,1-1-1 0 0,0 1 0 0 0,0-1 0 0 0,0 0 1 0 0,2 0-24 0 0,4 0 103 0 0,1 1 1 0 0,0-2 0 0 0,0 0 0 0 0,0 0-1 0 0,0-1 1 0 0,0 0 0 0 0,0-1 0 0 0,-1-1-1 0 0,1 0 1 0 0,-1 0 0 0 0,1-1 0 0 0,7-4-104 0 0,31-21 185 0 0,0-1 0 0 0,-3-3-1 0 0,0-2 1 0 0,-2-2 0 0 0,-2-2 0 0 0,33-38-185 0 0,-59 58 4 0 0,0 0-1 0 0,-1-2 1 0 0,-1 0-1 0 0,-1 0 0 0 0,-1-2 1 0 0,-1 0-1 0 0,5-13-3 0 0,-16 34 0 0 0,1 0 0 0 0,-1 1 0 0 0,1-1 0 0 0,-1 0-1 0 0,0 0 1 0 0,0-1 0 0 0,0 1 0 0 0,0 0 0 0 0,0 0-1 0 0,0 0 1 0 0,-1-1 0 0 0,1 1 0 0 0,-1 0 0 0 0,1-1-1 0 0,-1 1 1 0 0,0 0 0 0 0,0-1 0 0 0,0 1 0 0 0,0-1-1 0 0,0 1 1 0 0,-1 0 0 0 0,1-1 0 0 0,-1 1 0 0 0,0 0-1 0 0,1 0 1 0 0,-1-1 0 0 0,0 1 0 0 0,0 0 0 0 0,-1 0 0 0 0,1 0-1 0 0,0 0 1 0 0,-1 0 0 0 0,1 0 0 0 0,-1 1 0 0 0,1-1-1 0 0,-1 0 1 0 0,0 1 0 0 0,0-1 0 0 0,0 1 0 0 0,0 0-1 0 0,0-1 1 0 0,0 1 0 0 0,0 0 0 0 0,0 0 0 0 0,0 0-1 0 0,-1 1 1 0 0,1-1 0 0 0,0 1 0 0 0,-2-1 0 0 0,-3 4-26 0 0,1 1-1 0 0,-1-1 1 0 0,1 1 0 0 0,0 1-1 0 0,0-1 1 0 0,0 1 0 0 0,1 0-1 0 0,0 1 1 0 0,0-1 0 0 0,0 1 0 0 0,0 0-1 0 0,1 0 1 0 0,0 0 0 0 0,0 1-1 0 0,-1 4 27 0 0,3-8 0 0 0,-5 9-7 0 0,0 0-1 0 0,1 1 1 0 0,0 0 0 0 0,1 0-1 0 0,1 1 1 0 0,0-1 0 0 0,1 1-1 0 0,0 0 1 0 0,1 0-1 0 0,1 0 1 0 0,0 0 0 0 0,1 0-1 0 0,1 1 8 0 0,-1-9 17 0 0,0 0 0 0 0,1 0 0 0 0,0 1-1 0 0,1-1 1 0 0,-1 0 0 0 0,1 0 0 0 0,0 0 0 0 0,1-1-1 0 0,0 1 1 0 0,-1 0 0 0 0,2-1 0 0 0,-1 0 0 0 0,1 0-1 0 0,-1 0 1 0 0,1 0 0 0 0,1 0 0 0 0,-1-1 0 0 0,1 0-1 0 0,0 0 1 0 0,0 0 0 0 0,0 0 0 0 0,0-1 0 0 0,0 0-1 0 0,1 0 1 0 0,0 0 0 0 0,0-1 0 0 0,-1 0 0 0 0,1 0-1 0 0,0 0 1 0 0,1-1-17 0 0,12 2 89 0 0,0 0-1 0 0,-1-2 1 0 0,1 0-1 0 0,0-1 0 0 0,0-1 1 0 0,-1-1-1 0 0,1 0 1 0 0,-1-2-1 0 0,1 0 0 0 0,-1-1 1 0 0,0-1-1 0 0,-1 0 1 0 0,1-1-1 0 0,-1-1 0 0 0,-1-1 1 0 0,6-4-89 0 0,20-14 134 0 0,-1-2 1 0 0,-2-1-1 0 0,-1-2 1 0 0,-2-2-1 0 0,21-23-134 0 0,-36 35 28 0 0,0 0-1 0 0,-1-1 1 0 0,-1-1-1 0 0,-1-1 0 0 0,-1 0 1 0 0,-2-1-1 0 0,0-1 1 0 0,-2-1-1 0 0,-1 0 0 0 0,-1 0 1 0 0,3-17-28 0 0,-12 40 29 0 0,0 0 1 0 0,-1 1 0 0 0,0-1-1 0 0,0 0 1 0 0,0 0 0 0 0,-1 0-1 0 0,0 0 1 0 0,0 0 0 0 0,0 0-1 0 0,0 0 1 0 0,-1 0 0 0 0,1 0-1 0 0,-2 0 1 0 0,1 0-1 0 0,0 0 1 0 0,-1 1 0 0 0,0-1-1 0 0,0 0 1 0 0,0 1 0 0 0,-1-1-1 0 0,1 1 1 0 0,-2-1-30 0 0,3 5 18 0 0,-1-1-1 0 0,0 0 1 0 0,0 1-1 0 0,0-1 1 0 0,0 1-1 0 0,0-1 1 0 0,0 1 0 0 0,0 0-1 0 0,0 0 1 0 0,1 0-1 0 0,-1 0 1 0 0,0 0 0 0 0,0 0-1 0 0,0 1 1 0 0,0-1-1 0 0,0 1 1 0 0,0-1-1 0 0,0 1 1 0 0,0 0 0 0 0,1 0-1 0 0,-1-1 1 0 0,0 1-1 0 0,1 0 1 0 0,-1 1 0 0 0,0-1-1 0 0,1 0 1 0 0,-1 0-1 0 0,1 1 1 0 0,0-1-1 0 0,-1 1 1 0 0,1-1 0 0 0,0 1-1 0 0,-1 1-17 0 0,-36 60 82 0 0,36-60-65 0 0,-8 16-17 0 0,1 1 0 0 0,0 0 0 0 0,1 0 0 0 0,2 1 0 0 0,0 0 0 0 0,1 0 0 0 0,1 0 0 0 0,1 1 1 0 0,1-1-1 0 0,0 1 0 0 0,2 0 0 0 0,1-1 0 0 0,0 1 0 0 0,2 3 0 0 0,0-17-26 0 0,-1 0 0 0 0,1 0-1 0 0,0 0 1 0 0,1-1 0 0 0,0 1 0 0 0,0-1-1 0 0,0 0 1 0 0,1 0 0 0 0,0 0-1 0 0,1-1 1 0 0,-1 0 0 0 0,1 0 0 0 0,0 0-1 0 0,1-1 1 0 0,-1 0 0 0 0,1 0 0 0 0,0 0-1 0 0,1-1 1 0 0,-1 0 0 0 0,1-1 0 0 0,-1 1-1 0 0,1-2 1 0 0,2 1 26 0 0,15 5-1125 0 0,1-2 0 0 0,0-1 0 0 0,0-1 0 0 0,0-1 0 0 0,1-1 1 0 0,16-2 1124 0 0,-10 0-5367 0 0,-9 0-2484 0 0</inkml:trace>
  <inkml:trace contextRef="#ctx0" brushRef="#br0" timeOffset="4883.834">8056 3458 2625 0 0,'0'0'1233'0'0,"0"0"-306"0"0,0 0-167 0 0,0 0-4 0 0,0 0 99 0 0,0 0 101 0 0,0 0 39 0 0,0 0-39 0 0,0 0-119 0 0,0 0-216 0 0,0 0-239 0 0,0 0-202 0 0,0 0-98 0 0,11-8 3528 0 0,-11 8-3282 0 0,0 0-15 0 0,0 0-20 0 0,0 0-4 0 0,0 0-22 0 0,0 0-12 0 0,0 0 9 0 0,6 8 2603 0 0,-8 11-2724 0 0,-2 0 1 0 0,0 0-1 0 0,-1 0 0 0 0,0 0 0 0 0,-2-1 0 0 0,0 0 1 0 0,-1-1-1 0 0,-9 15-143 0 0,2-2 76 0 0,-159 327 258 0 0,155-273-151 0 0,71-61 340 0 0,82-20 148 0 0,-113-4-625 0 0,-1-1 1 0 0,1-1 0 0 0,-1-1-1 0 0,0-1 1 0 0,0-1 0 0 0,-1 0-1 0 0,3-3-46 0 0,-1-21-5215 0 0,-19 15 46 0 0,-2 0-3864 0 0,0 12 4540 0 0</inkml:trace>
  <inkml:trace contextRef="#ctx0" brushRef="#br0" timeOffset="5146.907">7523 3870 6817 0 0,'0'0'765'0'0,"0"0"-348"0"0,0 0-204 0 0,0 0 210 0 0,0 0 416 0 0,0 0 283 0 0,0 0 73 0 0,0 0-66 0 0,0 0-142 0 0,31-9-151 0 0,102-27-161 0 0,229-40-96 0 0,-275 60-2435 0 0,-28 6-3775 0 0,-30 6-2879 0 0</inkml:trace>
  <inkml:trace contextRef="#ctx0" brushRef="#br0" timeOffset="7518.648">3033 2191 0 0 0,'0'0'517'0'0,"0"0"277"0"0,0 0 47 0 0,0 0-76 0 0,0 0-77 0 0,33-20-72 0 0,105-60-64 0 0,-59 40 446 0 0,113-60 2628 0 0,9-21-508 0 0,29-22-1187 0 0,108-27-767 0 0,-110 67-863 0 0,-18-7 50 0 0,-160 73-115 0 0,33-24 360 0 0,2 3 0 0 0,63-30-596 0 0,98-49 311 0 0,150-57-23 0 0,-56-23 666 0 0,-260 171-774 0 0,2 3 0 0 0,59-19-180 0 0,15-4 231 0 0,-19-7 207 0 0,-89 40-187 0 0,-26 21-142 0 0,32-20 22 0 0,-47 29-120 0 0,-2 2-1062 0 0,-12 0-3418 0 0,0 4-2295 0 0,5-2-1726 0 0</inkml:trace>
  <inkml:trace contextRef="#ctx0" brushRef="#br0" timeOffset="14593.132">3320 2066 0 0 0,'0'-6'-125'0'0,"2"-6"2849"0"0,-26 30-2108 0 0,-18 8 27 0 0,-26 22 784 0 0,10-4-61 0 0,-15-1 34 0 0,-8-2-586 0 0,-17 15 24 0 0,-2 10 56 0 0,-41 26 99 0 0,34-26-50 0 0,24-15-296 0 0,31-24-245 0 0,1 5 215 0 0,35-24 141 0 0,-13 7 889 0 0,28-15-1630 0 0,-29 18 463 0 0,5 0 124 0 0,63-40-292 0 0,297-192 1290 0 0,-202 116-1222 0 0,-29 17-63 0 0,-48 58-354 0 0,-1 9 89 0 0,-27 17-7958 0 0,-28-3 7192 0 0,0 15-7780 0 0,0-15 5277 0 0</inkml:trace>
  <inkml:trace contextRef="#ctx0" brushRef="#br0" timeOffset="18903.893">411 3045 4681 0 0,'0'0'391'0'0,"0"0"60"0"0,0 0 315 0 0,0 0 335 0 0,0 0 240 0 0,0 0 62 0 0,0 0-89 0 0,0 0-119 0 0,0 0-142 0 0,0 0-159 0 0,35-13-165 0 0,108-42-125 0 0,-55 5 377 0 0,-38 12-365 0 0,-2-3 1 0 0,-1-1 0 0 0,-2-3-1 0 0,0-4-616 0 0,6-4 224 0 0,-38 41-196 0 0,-2 1 1 0 0,1-1 0 0 0,-1-1 0 0 0,-1 0-1 0 0,-1-1 1 0 0,1 0 0 0 0,-2 0 0 0 0,0-1-1 0 0,-1 0 1 0 0,-1-1 0 0 0,0 1 0 0 0,-1-1-1 0 0,0 0 1 0 0,-2-1 0 0 0,0 1 0 0 0,1-15-29 0 0,-4 29-30 0 0,-1 1 0 0 0,1 0 0 0 0,-1 0 0 0 0,1 0 0 0 0,-1-1 0 0 0,0 1 0 0 0,0 0 0 0 0,1 0 0 0 0,-1 0 0 0 0,0 0 0 0 0,0 0 0 0 0,0 1 0 0 0,0-1 0 0 0,0 0 0 0 0,0 0 0 0 0,0 1 0 0 0,0-1 0 0 0,-1 0 0 0 0,1 1 0 0 0,0-1 0 0 0,0 1 0 0 0,0 0 0 0 0,-1-1 0 0 0,1 1 0 0 0,0 0 0 0 0,0 0 0 0 0,-1-1 0 0 0,1 1 0 0 0,0 0 0 0 0,-1 0 0 0 0,1 1 0 0 0,0-1 0 0 0,-1 0 0 0 0,1 0 0 0 0,0 1 0 0 0,0-1 0 0 0,-1 1 0 0 0,1-1 0 0 0,0 1 0 0 0,0-1 0 0 0,0 1 0 0 0,0 0 0 0 0,0-1 0 0 0,0 1 0 0 0,0 0 0 0 0,0 0 0 0 0,0 0 0 0 0,0 0 0 0 0,0 0 0 0 0,0 0 0 0 0,0 1 30 0 0,-18 15-130 0 0,1 2 1 0 0,0 0-1 0 0,1 1 0 0 0,1 1 0 0 0,1 0 1 0 0,1 1-1 0 0,1 1 0 0 0,1 0 0 0 0,1 1 1 0 0,2 0-1 0 0,-2 5 130 0 0,9-25 7 0 0,1 0 0 0 0,0 0-1 0 0,-1 0 1 0 0,1 0 0 0 0,1 0 0 0 0,-1 0-1 0 0,1 0 1 0 0,-1 1 0 0 0,1-1 0 0 0,0 0-1 0 0,1 0 1 0 0,-1 0 0 0 0,1 1 0 0 0,0-1-1 0 0,0 0 1 0 0,0 0 0 0 0,0 0 0 0 0,1 0-1 0 0,0 0 1 0 0,0-1 0 0 0,0 1 0 0 0,0 0 0 0 0,0-1-1 0 0,1 1 1 0 0,-1-1 0 0 0,1 0 0 0 0,0 0-1 0 0,0 0 1 0 0,0 0 0 0 0,1-1 0 0 0,-1 1-1 0 0,1-1 1 0 0,-1 0 0 0 0,1 0 0 0 0,0 0-1 0 0,0 0 1 0 0,0-1 0 0 0,0 1 0 0 0,0-1-1 0 0,0 0 1 0 0,0 0 0 0 0,0-1 0 0 0,1 1-7 0 0,11-1 138 0 0,-1-1 1 0 0,1 0 0 0 0,0-2 0 0 0,0 1-1 0 0,-1-2 1 0 0,0 0 0 0 0,1-1-1 0 0,-2 0 1 0 0,1-1 0 0 0,-1-1-1 0 0,0 0 1 0 0,0-1 0 0 0,0-1-1 0 0,-1 0 1 0 0,8-8-139 0 0,-3 4 14 0 0,0 0 0 0 0,-2-1 0 0 0,0-1 0 0 0,0 0 1 0 0,-1-1-1 0 0,-1-1 0 0 0,-1 0 0 0 0,0-1 0 0 0,5-12-14 0 0,-17 29-126 0 0,-1 1-147 0 0,-1 5-498 0 0,-68 136 99 0 0,66-138 679 0 0,1 1 0 0 0,0-1 0 0 0,0 1 0 0 0,1 0-1 0 0,-1 0 1 0 0,1 0 0 0 0,-1 0 0 0 0,1 0 0 0 0,0 0 0 0 0,1 0 0 0 0,-1 0-1 0 0,1 0 1 0 0,0 1 0 0 0,0-1 0 0 0,0 0 0 0 0,1 0 0 0 0,-1 0 0 0 0,1 0 0 0 0,0 0-1 0 0,0 1 1 0 0,0-1 0 0 0,1-1 0 0 0,0 1 0 0 0,-1 0 0 0 0,1 0 0 0 0,0-1-1 0 0,1 1 1 0 0,-1-1 0 0 0,1 1 0 0 0,0-1 0 0 0,-1 0 0 0 0,1 0 0 0 0,1 0-1 0 0,-1-1 1 0 0,0 1 0 0 0,1-1 0 0 0,-1 0 0 0 0,1 0 0 0 0,0 0 0 0 0,-1 0 0 0 0,5 1-7 0 0,10-3 214 0 0,0-1 1 0 0,0 0 0 0 0,-1-1 0 0 0,1-1 0 0 0,-1-1-1 0 0,1-1 1 0 0,-1 0 0 0 0,0-1 0 0 0,-1-1 0 0 0,0 0-1 0 0,0-1 1 0 0,0-1 0 0 0,-1 0 0 0 0,-1-2-1 0 0,1 1 1 0 0,-2-2 0 0 0,1 0 0 0 0,8-11-215 0 0,-20 22 17 0 0,15-13 74 0 0,0 0 0 0 0,-1-2-1 0 0,-1 0 1 0 0,0 0 0 0 0,-1-2 0 0 0,-1 0 0 0 0,0 0-1 0 0,-2-1 1 0 0,0-1 0 0 0,-1 0 0 0 0,-1 0 0 0 0,3-12-91 0 0,-11 30-12 0 0,0 1-1 0 0,0-1 1 0 0,0 0 0 0 0,0 1 0 0 0,0-1 0 0 0,-1 0 0 0 0,1 0 0 0 0,0 0 0 0 0,-1 0 0 0 0,0 0 0 0 0,0 0 0 0 0,1 0 0 0 0,-1 0 0 0 0,0 0 0 0 0,0 0 0 0 0,-1 0 0 0 0,1 0 0 0 0,0 1 0 0 0,-1-1 0 0 0,1 0-1 0 0,-1 0 1 0 0,0 0 0 0 0,1 0 0 0 0,-1 0 0 0 0,0 1 0 0 0,0-1 0 0 0,0 0 0 0 0,0 1 0 0 0,0-1 0 0 0,-1 1 0 0 0,1-1 0 0 0,0 1 0 0 0,-1 0 0 0 0,1-1 0 0 0,-1 1 0 0 0,0 0 0 0 0,1 0 0 0 0,-1 0 0 0 0,0 0-1 0 0,0 0 1 0 0,1 1 0 0 0,-1-1 0 0 0,0 0 0 0 0,0 1 0 0 0,0-1 0 0 0,0 1 0 0 0,0 0 0 0 0,0 0 0 0 0,0 0 0 0 0,0 0 0 0 0,0 0 0 0 0,0 0 0 0 0,-1 1 12 0 0,-6 1-65 0 0,1 1 1 0 0,-1 1-1 0 0,0 0 1 0 0,1 0-1 0 0,0 1 0 0 0,0 0 1 0 0,1 0-1 0 0,-1 1 1 0 0,1 0-1 0 0,0 0 1 0 0,1 0-1 0 0,-1 1 1 0 0,1 0-1 0 0,-4 7 65 0 0,-3 1-72 0 0,1-3-222 0 0,1 1 1 0 0,0 1 0 0 0,1 0 0 0 0,0 0 0 0 0,1 1 0 0 0,1 0 0 0 0,0 1 0 0 0,1 0-1 0 0,1 0 1 0 0,0 0 0 0 0,2 1 0 0 0,-1-1 0 0 0,2 1 0 0 0,0 1 0 0 0,2-1 293 0 0,1-13-264 0 0,0 1 1 0 0,1-1 0 0 0,0 1 0 0 0,0-1 0 0 0,0 1 0 0 0,0-1 0 0 0,1 0-1 0 0,0 0 1 0 0,0 0 0 0 0,0 0 0 0 0,0 0 0 0 0,0 0 0 0 0,1 0-1 0 0,0-1 1 0 0,0 1 0 0 0,0-1 0 0 0,0 0 0 0 0,0 0 0 0 0,1 0-1 0 0,-1 0 264 0 0,51 30-8555 0 0,-42-26 5378 0 0</inkml:trace>
  <inkml:trace contextRef="#ctx0" brushRef="#br0" timeOffset="19271.87">1878 2732 704 0 0,'0'0'1279'0'0,"0"0"-687"0"0,0 0-33 0 0,0 0 265 0 0,0 0 188 0 0,0 0 97 0 0,0 0-21 0 0,0 0-132 0 0,0 0-142 0 0,0 0-142 0 0,0 0-99 0 0,0 0-23 0 0,0 0 50 0 0,-1 30 101 0 0,-2 89 113 0 0,14-81 533 0 0,-8-37-973 0 0,55-7 4392 0 0,7-61-2273 0 0,-58 59-2349 0 0,40-87 911 0 0,-45 25-903 0 0,-3 68-220 0 0,1 0-1 0 0,-1 0 1 0 0,0 1-1 0 0,0-1 0 0 0,0 0 1 0 0,0 0-1 0 0,0 1 1 0 0,0-1-1 0 0,-1 1 1 0 0,1-1-1 0 0,0 1 1 0 0,-1-1-1 0 0,0 1 0 0 0,1 0 1 0 0,-1 0-1 0 0,1 0 1 0 0,-1 0-1 0 0,0 0 1 0 0,0 0-1 0 0,0 0 1 0 0,0 0-1 0 0,0 1 0 0 0,1-1 1 0 0,-1 1-1 0 0,0 0 1 0 0,0-1-1 0 0,0 1 1 0 0,-1 0 68 0 0,-55 7-6214 0 0,40 3 459 0 0,5-2-3535 0 0</inkml:trace>
  <inkml:trace contextRef="#ctx0" brushRef="#br0" timeOffset="22756.88">6729 225 0 0 0,'2'0'43'0'0,"-1"1"75"0"0,1-1 0 0 0,0 1 0 0 0,-1 0 0 0 0,1 0 1 0 0,0-1-1 0 0,-1 1 0 0 0,1 0 0 0 0,-1 1 0 0 0,1-1 1 0 0,-1 0-1 0 0,0 0 0 0 0,1 1 0 0 0,-1-1 0 0 0,0 1 1 0 0,0-1-1 0 0,0 1 0 0 0,0-1 0 0 0,0 1 0 0 0,-1-1 1 0 0,1 1-1 0 0,0 0 0 0 0,-1 0 0 0 0,1-1 0 0 0,-1 1 1 0 0,1 0-1 0 0,-1 0 0 0 0,0 0 0 0 0,0-1 0 0 0,0 1 0 0 0,0 0 1 0 0,0 0-1 0 0,0 0 0 0 0,-1 1-118 0 0,-7 68 137 0 0,-2 43-116 0 0,1 56-408 0 0,-55 153-1397 0 0,62-163 1241 0 0,20 64-492 0 0,-3-21 795 0 0,-28 31 295 0 0,11 135 778 0 0,2-78 1221 0 0,-18-51 1845 0 0,42-5-1291 0 0,3 19 935 0 0,-25-228-3110 0 0,-1 0-1 0 0,-2 1 1 0 0,0-1-1 0 0,-2 1 1 0 0,-1-1-1 0 0,-7 25-432 0 0,-3 111 1187 0 0,41-124-2358 0 0,-27-38-62 0 0,0 0-1122 0 0,1 0-2220 0 0,0 0-2977 0 0</inkml:trace>
  <inkml:trace contextRef="#ctx0" brushRef="#br0" timeOffset="30538.369">4503 1330 0 0 0,'0'0'131'0'0,"-10"4"173"0"0,-31 17 49 0 0,12 19 1673 0 0,17 74 3383 0 0,13-111-5237 0 0,0 0-1 0 0,1 0 1 0 0,-1 0 0 0 0,0 0-1 0 0,1 0 1 0 0,0-1 0 0 0,0 1-1 0 0,-1-1 1 0 0,1 1 0 0 0,1-1-1 0 0,-1 0 1 0 0,0 0 0 0 0,1 0-1 0 0,-1 0 1 0 0,1 0 0 0 0,-1 0-1 0 0,1-1 1 0 0,0 1 0 0 0,0-1-1 0 0,0 0 1 0 0,0 0 0 0 0,0 0-1 0 0,0 0 1 0 0,0 0 0 0 0,0-1-1 0 0,0 1 1 0 0,0-1 0 0 0,0 0-1 0 0,0 0 1 0 0,0 0 0 0 0,0-1-1 0 0,1 1 1 0 0,-1-1 0 0 0,0 1-1 0 0,0-1 1 0 0,0 0 0 0 0,0 0-1 0 0,0 0 1 0 0,-1-1 0 0 0,1 1-1 0 0,0-1 1 0 0,0 1 0 0 0,0-2-172 0 0,8-3 141 0 0,0-1 0 0 0,-1 0 0 0 0,1-1 0 0 0,-2 0 0 0 0,1-1 0 0 0,-1 0 0 0 0,-1 0 0 0 0,1-1 0 0 0,-1 0 0 0 0,-1-1 0 0 0,0 0 0 0 0,-1 0 0 0 0,0 0 0 0 0,0 0 0 0 0,-2-1 0 0 0,1 0 0 0 0,-1 0 0 0 0,-1-1 0 0 0,0 1 0 0 0,-1-1 0 0 0,0 0 0 0 0,-1 1 0 0 0,0-4-141 0 0,-2 13-15 0 0,0-1 0 0 0,1 0 0 0 0,-1 1 0 0 0,0-1 0 0 0,-1 1 0 0 0,1-1 0 0 0,-1 1 0 0 0,1 0 0 0 0,-1-1 0 0 0,0 1 0 0 0,0 0 0 0 0,-1 0 0 0 0,1 0-1 0 0,-1 1 1 0 0,1-1 0 0 0,-1 0 0 0 0,0 1 0 0 0,0 0 0 0 0,0 0 0 0 0,0 0 0 0 0,0 0 0 0 0,0 0 0 0 0,-1 0 0 0 0,1 1 0 0 0,-1 0 0 0 0,1 0 0 0 0,-1 0 0 0 0,1 0 0 0 0,-1 0 0 0 0,0 1 0 0 0,1-1 0 0 0,-1 1 0 0 0,0 0 0 0 0,0 0 0 0 0,1 1 0 0 0,-1-1 0 0 0,0 1 0 0 0,1 0 0 0 0,-1 0-1 0 0,1 0 1 0 0,-1 0 0 0 0,1 0 0 0 0,-1 1 0 0 0,1 0 0 0 0,0-1 0 0 0,0 1 0 0 0,-2 1 15 0 0,-8 5-1 0 0,0 0 0 0 0,0 1 0 0 0,0 1 0 0 0,1 0 0 0 0,1 0 0 0 0,0 1 0 0 0,0 0-1 0 0,1 1 1 0 0,0 1 0 0 0,1-1 0 0 0,-5 11 1 0 0,12-21 33 0 0,1 1 0 0 0,-1 0 0 0 0,1 0 0 0 0,-1 0 0 0 0,1 0 0 0 0,0 1 0 0 0,0-1-1 0 0,0 0 1 0 0,0 0 0 0 0,1 1 0 0 0,-1-1 0 0 0,1 0 0 0 0,0 1 0 0 0,0-1 0 0 0,0 0 0 0 0,0 1 0 0 0,1-1 0 0 0,0 0-1 0 0,-1 1 1 0 0,1-1 0 0 0,0 0 0 0 0,0 0 0 0 0,1 0 0 0 0,-1 0 0 0 0,1 0 0 0 0,-1 0 0 0 0,1 0 0 0 0,0 0-1 0 0,0-1 1 0 0,0 1 0 0 0,1-1 0 0 0,-1 1 0 0 0,1-1 0 0 0,-1 0 0 0 0,1 0 0 0 0,0 0 0 0 0,0 0 0 0 0,-1-1 0 0 0,1 1-1 0 0,1-1 1 0 0,-1 1 0 0 0,0-1 0 0 0,0 0 0 0 0,0 0 0 0 0,1-1 0 0 0,1 1-33 0 0,9 1 129 0 0,-1-2 0 0 0,0 1-1 0 0,0-2 1 0 0,0 1 0 0 0,0-2 0 0 0,0 0 0 0 0,0 0-1 0 0,0-2 1 0 0,0 1 0 0 0,-1-1 0 0 0,1-1 0 0 0,-1-1 0 0 0,0 1-1 0 0,-1-2 1 0 0,0 0 0 0 0,0 0 0 0 0,0-1 0 0 0,-1 0 0 0 0,0-1-1 0 0,7-7-128 0 0,-14 13 9 0 0,-1 1 0 0 0,1-1 0 0 0,-1 0 0 0 0,0 1 0 0 0,1-1 0 0 0,-1 0 0 0 0,-1-1 0 0 0,1 1 0 0 0,0 0 0 0 0,-1 0-1 0 0,0-1 1 0 0,1 1 0 0 0,-1-1 0 0 0,-1 1 0 0 0,1-1 0 0 0,0 0 0 0 0,-1 1 0 0 0,0-1 0 0 0,0 0 0 0 0,0 1 0 0 0,0-1-1 0 0,0 0 1 0 0,-1 1 0 0 0,0-1 0 0 0,0 1 0 0 0,0-1 0 0 0,0 1 0 0 0,0-1 0 0 0,-1 1 0 0 0,1 0 0 0 0,-1 0 0 0 0,0-1 0 0 0,0 1-1 0 0,0 0 1 0 0,-1 1 0 0 0,1-1 0 0 0,-1 0 0 0 0,1 1 0 0 0,-1-1 0 0 0,0 1 0 0 0,0 0 0 0 0,0 0 0 0 0,0 0 0 0 0,-1 0-10 0 0,-7 1-24 0 0,0 0-1 0 0,0 1 0 0 0,-1 0 0 0 0,1 0 0 0 0,0 2 0 0 0,0-1 1 0 0,0 1-1 0 0,0 1 0 0 0,0 0 0 0 0,0 0 0 0 0,1 1 0 0 0,-1 1 1 0 0,1 0-1 0 0,0 0 0 0 0,0 1 0 0 0,1 0 0 0 0,0 1 0 0 0,0 0 1 0 0,0 0-1 0 0,1 1 0 0 0,0 0 0 0 0,1 0 0 0 0,0 1 0 0 0,0 0 1 0 0,1 0-1 0 0,0 1 0 0 0,0 0 26 0 0,4-8 4 0 0,0 1-1 0 0,1-1 1 0 0,-1 0 0 0 0,1 1-1 0 0,0-1 1 0 0,0 1 0 0 0,0-1 0 0 0,0 1-1 0 0,0 0 1 0 0,1-1 0 0 0,-1 1-1 0 0,1 0 1 0 0,-1-1 0 0 0,1 1-1 0 0,0 0 1 0 0,0 0 0 0 0,0-1-1 0 0,1 1 1 0 0,-1 0 0 0 0,1 0-1 0 0,-1-1 1 0 0,1 1 0 0 0,0 0 0 0 0,0-1-1 0 0,0 1 1 0 0,0-1 0 0 0,0 0-1 0 0,1 1 1 0 0,-1-1 0 0 0,1 0-1 0 0,0 1 1 0 0,0-1 0 0 0,0 0-1 0 0,0-1 1 0 0,0 1 0 0 0,0 0 0 0 0,0 0-1 0 0,0-1 1 0 0,1 1 0 0 0,-1-1-1 0 0,1 0 1 0 0,-1 0 0 0 0,1 0-1 0 0,-1 0 1 0 0,1 0 0 0 0,0 0-1 0 0,0-1-3 0 0,12 3 45 0 0,0 0 0 0 0,1-1-1 0 0,-1-1 1 0 0,0-1 0 0 0,1 0-1 0 0,-1-1 1 0 0,0 0 0 0 0,1-1-1 0 0,-1-1 1 0 0,0-1 0 0 0,0 0 0 0 0,-1 0-1 0 0,1-2 1 0 0,-1 0 0 0 0,0-1-1 0 0,-1 0-44 0 0,32-32-1021 0 0,-38 22-3249 0 0,-4-4-5790 0 0,-3 13 2609 0 0</inkml:trace>
  <inkml:trace contextRef="#ctx0" brushRef="#br0" timeOffset="33972.029">5054 1440 0 0 0,'0'0'557'0'0,"0"0"384"0"0,0 0 115 0 0,0 0-76 0 0,0 0-146 0 0,0 0-168 0 0,0 0-211 0 0,0 0-189 0 0,31-1-140 0 0,137-2-138 0 0,-133 7-616 0 0,-2 0-3123 0 0,-24-4 2261 0 0</inkml:trace>
  <inkml:trace contextRef="#ctx0" brushRef="#br0" timeOffset="34164.801">5647 1444 1984 0 0,'0'0'1953'0'0,"0"0"-1145"0"0,0 0-344 0 0,0 0 104 0 0,0 0 168 0 0,0 0-47 0 0,0 0-145 0 0,0 0-216 0 0,0 0-144 0 0,0 0-128 0 0,0 0-112 0 0,0 0-184 0 0,191-11-464 0 0,-163 11-753 0 0,-10 0-1135 0 0,-7 0-673 0 0</inkml:trace>
  <inkml:trace contextRef="#ctx0" brushRef="#br0" timeOffset="34323.734">6149 1458 4649 0 0,'0'0'1538'0'0,"0"0"-263"0"0,0 0-110 0 0,0 0-22 0 0,0 0-104 0 0,0 0-238 0 0,0 0-290 0 0,0 0-180 0 0,0 0-134 0 0,0 0-113 0 0,0 0-138 0 0,0 0-208 0 0,0 0-263 0 0,35-4-383 0 0,109-13-541 0 0,-46 13-6419 0 0,-86 4 6201 0 0</inkml:trace>
  <inkml:trace contextRef="#ctx0" brushRef="#br0" timeOffset="34576.932">6650 1429 408 0 0,'0'0'2005'0'0,"0"0"6"0"0,0 0-43 0 0,0 0-76 0 0,0 0-170 0 0,0 0-254 0 0,0 0-286 0 0,0 0-296 0 0,0 0-258 0 0,0 0-175 0 0,0 0-157 0 0,0 0-114 0 0,0 0-60 0 0,30-3-55 0 0,93-9-15 0 0,-109 10 42 0 0,-1 0 0 0 0,1 2 0 0 0,0 0 0 0 0,-1 0 0 0 0,1 1 0 0 0,-1 1 0 0 0,1 0 0 0 0,-1 1 0 0 0,0 0 0 0 0,3 2-94 0 0,22 6 344 0 0,-19 1-399 0 0,-18-8-3157 0 0,0 1-3287 0 0,-1-5-361 0 0</inkml:trace>
  <inkml:trace contextRef="#ctx0" brushRef="#br0" timeOffset="36089.968">7022 1753 0 0 0,'0'0'647'0'0,"0"0"356"0"0,0 0 149 0 0,0 0 112 0 0,0 0 27 0 0,0 0-21 0 0,0 0-38 0 0,0 0-36 0 0,0 0-33 0 0,0 0-85 0 0,0 0-109 0 0,12-6-101 0 0,40-20-83 0 0,18-31 2398 0 0,-21 14-2131 0 0,-3-2 0 0 0,-1-1-1 0 0,24-37-1051 0 0,-20-8 424 0 0,-50 90-464 0 0,0 1-1 0 0,1-1 0 0 0,-1 1 0 0 0,0-1 0 0 0,0 1 0 0 0,0-1 0 0 0,1 1 0 0 0,-1 0 1 0 0,0 0-1 0 0,0-1 0 0 0,0 1 0 0 0,0 0 0 0 0,1 0 0 0 0,-1 0 0 0 0,0 0 0 0 0,0 0 1 0 0,0 0-1 0 0,0 0 0 0 0,0 0 0 0 0,0 0 0 0 0,0 0 0 0 0,1 0 0 0 0,-1 0 0 0 0,0 1 0 0 0,0-1 1 0 0,0 0-1 0 0,0 1 0 0 0,1-1 0 0 0,-1 1 0 0 0,0-1 0 0 0,0 1 0 0 0,1-1 0 0 0,-1 1 1 0 0,0-1-1 0 0,1 1 0 0 0,-1 0 0 0 0,1-1 0 0 0,-1 1 0 0 0,1 0 0 0 0,-1 0 0 0 0,1-1 1 0 0,-1 1-1 0 0,1 0 0 0 0,0 0 0 0 0,-1 0 0 0 0,1 0 41 0 0,-10 8-57 0 0,1 0 0 0 0,-1 0 0 0 0,2 1 1 0 0,-1 0-1 0 0,2 0 0 0 0,-1 1 0 0 0,1 0 0 0 0,1 0 0 0 0,0 1 0 0 0,1 0 0 0 0,0 0 0 0 0,1 0 1 0 0,0 0-1 0 0,1 1 0 0 0,0 0 0 0 0,1-1 0 0 0,0 1 0 0 0,1 0 0 0 0,1 0 0 0 0,0 6 57 0 0,4-13 65 0 0,0-1 0 0 0,0 0 0 0 0,0 0 0 0 0,0 0 0 0 0,1-1 0 0 0,0 0 0 0 0,0 1 0 0 0,0-2-1 0 0,0 1 1 0 0,1-1 0 0 0,-1 1 0 0 0,1-2 0 0 0,0 1 0 0 0,0-1 0 0 0,0 1 0 0 0,0-2-1 0 0,0 1 1 0 0,1-1 0 0 0,-1 0 0 0 0,0 0 0 0 0,1 0 0 0 0,-1-1 0 0 0,1 0 0 0 0,-1-1 0 0 0,0 1-1 0 0,3-2-64 0 0,-2 1 92 0 0,0 0-1 0 0,-1-1 0 0 0,1 0 0 0 0,-1 0 0 0 0,0-1 0 0 0,1 0 1 0 0,-1 0-1 0 0,-1 0 0 0 0,1-1 0 0 0,0 0 0 0 0,-1 0 0 0 0,4-4-91 0 0,13-7 119 0 0,66-92 41 0 0,-64 56-1352 0 0,-36 58-982 0 0,7 0 2091 0 0,0 0 0 0 0,0 1 1 0 0,1-1-1 0 0,0 1 1 0 0,1 0-1 0 0,-1 0 0 0 0,1 0 1 0 0,1 0-1 0 0,0 1 1 0 0,0-1-1 0 0,1 1 0 0 0,0-1 1 0 0,0 1-1 0 0,1 0 1 0 0,0-1-1 0 0,0 1 0 0 0,2 4 83 0 0,0-9 65 0 0,1 1-1 0 0,0 0 0 0 0,-1-1 0 0 0,2 0 0 0 0,-1 1 0 0 0,0-1 1 0 0,1-1-1 0 0,0 1 0 0 0,0 0 0 0 0,0-1 0 0 0,0 0 1 0 0,1 0-1 0 0,-1 0 0 0 0,1 0 0 0 0,0-1 0 0 0,0 0 0 0 0,0 0 1 0 0,0 0-1 0 0,0-1 0 0 0,0 1 0 0 0,0-1 0 0 0,1 0 1 0 0,-1-1-1 0 0,0 1 0 0 0,1-1 0 0 0,-1 0 0 0 0,0-1 0 0 0,1 1 1 0 0,-1-1-1 0 0,0 0 0 0 0,0 0 0 0 0,1-1-64 0 0,5-2 207 0 0,-1-1-1 0 0,0-1 0 0 0,0 1 1 0 0,0-2-1 0 0,-1 1 0 0 0,0-1 1 0 0,0-1-1 0 0,-1 1 1 0 0,0-2-1 0 0,0 1 0 0 0,-1-1 1 0 0,3-4-207 0 0,5-3 75 0 0,0 0 0 0 0,-2-1 1 0 0,0 0-1 0 0,-1-1 0 0 0,-1-1 1 0 0,-1 1-1 0 0,0-2 1 0 0,-1 1-1 0 0,-2-1 0 0 0,0-1 1 0 0,-1 0-1 0 0,3-14-75 0 0,-10 35-17 0 0,1 1 1 0 0,0 0-1 0 0,0 0 0 0 0,-1 0 1 0 0,1-1-1 0 0,0 1 1 0 0,-1 0-1 0 0,1 0 0 0 0,-1-1 1 0 0,1 1-1 0 0,-1 0 1 0 0,0-1-1 0 0,1 1 0 0 0,-1 0 1 0 0,1-1-1 0 0,-1 1 0 0 0,0-1 1 0 0,0 1-1 0 0,1-1 1 0 0,-1 0-1 0 0,0 1 0 0 0,0-1 1 0 0,0 0-1 0 0,1 1 1 0 0,-1-1-1 0 0,0 0 0 0 0,0 0 1 0 0,0 0-1 0 0,0 0 1 0 0,1 0-1 0 0,-1 0 0 0 0,0 0 1 0 0,0 0-1 0 0,0 0 0 0 0,0 0 1 0 0,0 0-1 0 0,1 0 1 0 0,-1-1-1 0 0,0 1 0 0 0,0 0 1 0 0,0-1-1 0 0,1 1 1 0 0,-1-1-1 0 0,0 1 0 0 0,0-1 1 0 0,1 1-1 0 0,-1-1 0 0 0,0 1 1 0 0,1-1-1 0 0,-1 0 1 0 0,1 1-1 0 0,-1-1 0 0 0,1 0 1 0 0,-1 1-1 0 0,1-1 1 0 0,-1 0-1 0 0,1 0 0 0 0,0 1 1 0 0,-1-1-1 0 0,1 0 1 0 0,0 0-1 0 0,0 0 0 0 0,0 0 1 0 0,0 1-1 0 0,-1-1 0 0 0,1 0 1 0 0,0 0-1 0 0,0 0 1 0 0,1 0-1 0 0,-1 0 17 0 0,-15 15-127 0 0,0 1-1 0 0,1 0 1 0 0,1 1 0 0 0,1 1-1 0 0,0 0 1 0 0,1 1 0 0 0,1 0 0 0 0,1 0-1 0 0,0 1 1 0 0,1 0 0 0 0,1 1-1 0 0,1-1 1 0 0,-1 10 127 0 0,6-24-177 0 0,1 0 1 0 0,-1 1-1 0 0,1-1 1 0 0,-1 1-1 0 0,2-1 0 0 0,-1 0 1 0 0,1 1-1 0 0,-1-1 1 0 0,1 0-1 0 0,1 1 1 0 0,-1-1-1 0 0,1 0 0 0 0,0 0 1 0 0,0 0-1 0 0,1 0 177 0 0,14 17-3893 0 0,7-4-3624 0 0,-17-17 3008 0 0</inkml:trace>
  <inkml:trace contextRef="#ctx0" brushRef="#br0" timeOffset="36829.973">8150 1646 4953 0 0,'0'0'1568'0'0,"0"0"-61"0"0,0 0-2 0 0,0 0-21 0 0,0 0-180 0 0,0 0-271 0 0,0 0-248 0 0,0 0-188 0 0,0 0-128 0 0,0 0-129 0 0,0 0-116 0 0,0 0-102 0 0,0 0-55 0 0,-32 30-30 0 0,-100 93-6 0 0,78-67-3 0 0,16 3-127 0 0,38-58 49 0 0,0-1 36 0 0,32-15 1865 0 0,236-220 611 0 0,-220 194-2631 0 0,-48 41 2 0 0,0 0-34 0 0,0 0-1 0 0,-20 118-163 0 0,32-8 184 0 0,-2-51 757 0 0,-33-59 372 0 0,17-1-901 0 0,-1-1-1 0 0,0 0 1 0 0,0 0-1 0 0,1-1 1 0 0,-1 0 0 0 0,1 0-1 0 0,0 0 1 0 0,0-1 0 0 0,0 0-1 0 0,0 0 1 0 0,1-1-1 0 0,-1 1 1 0 0,1-1 0 0 0,1-1-1 0 0,-1 1 1 0 0,1 0 0 0 0,-1-1-1 0 0,1-1-46 0 0,-21-21-80 0 0,-15 3-625 0 0,10 20-4507 0 0,26 12-5044 0 0,4-7 5227 0 0</inkml:trace>
  <inkml:trace contextRef="#ctx0" brushRef="#br0" timeOffset="37229.465">8401 1631 4777 0 0,'0'0'1571'0'0,"0"0"-344"0"0,0 0-208 0 0,0 0-3 0 0,0 0-2 0 0,0 0-64 0 0,0 0-109 0 0,0 0-115 0 0,0 0-85 0 0,0 0-81 0 0,0 0-84 0 0,0 0-93 0 0,0 0-67 0 0,-3 24-44 0 0,-5 72-40 0 0,16-7 437 0 0,0-58-451 0 0,20 34 383 0 0,-27-65-472 0 0,1 0 1 0 0,0 0-1 0 0,-1 0 1 0 0,1 0-1 0 0,0 0 0 0 0,-1 0 1 0 0,1 0-1 0 0,0 0 0 0 0,-1-1 1 0 0,1 1-1 0 0,-1-1 0 0 0,1 1 1 0 0,-1-1-1 0 0,1 0 0 0 0,-1 1 1 0 0,1-1-1 0 0,-1 0 1 0 0,1 0-1 0 0,-1 0 0 0 0,0 0 1 0 0,0 0-1 0 0,0-1 0 0 0,1 1 1 0 0,-1 0-1 0 0,0 0 0 0 0,0-1 1 0 0,-1 1-1 0 0,1-1 0 0 0,0 1 1 0 0,0-1-1 0 0,-1 1 1 0 0,1-1-1 0 0,-1 1 0 0 0,1-1 1 0 0,-1-1-130 0 0,5-4 213 0 0,130-214 1370 0 0,-108 192-4432 0 0,-23 28-7593 0 0,-4 1-100 0 0</inkml:trace>
  <inkml:trace contextRef="#ctx0" brushRef="#br0" timeOffset="37757.28">8841 1624 4153 0 0,'0'0'2199'0'0,"0"0"-245"0"0,0 0-143 0 0,0 0-127 0 0,0 0-157 0 0,0 0-203 0 0,0 0-219 0 0,0 0-196 0 0,0 0-198 0 0,0 0-200 0 0,0 0-171 0 0,0 0-131 0 0,0 0-47 0 0,-8-1 7 0 0,7 1-163 0 0,-68 8 895 0 0,-11 51 266 0 0,80-56-1170 0 0,1-1 0 0 0,-1 0 1 0 0,1 0-1 0 0,0 0 0 0 0,0 0 1 0 0,0 0-1 0 0,0 0 0 0 0,0-1 1 0 0,0 1-1 0 0,0 0 0 0 0,0 0 1 0 0,1-1-1 0 0,-1 1 0 0 0,1-1 1 0 0,-1 1-1 0 0,1-1 0 0 0,0 1 1 0 0,-1-1-1 0 0,1 0 0 0 0,0 0 1 0 0,0 0-1 0 0,0 0 0 0 0,0 0 1 0 0,0-1-1 0 0,0 1 0 0 0,0 0 1 0 0,0-1-1 0 0,0 0 0 0 0,1 1 1 0 0,-1-1-1 0 0,0 0 0 0 0,0 0 1 0 0,0 0-1 0 0,0 0 0 0 0,0-1 1 0 0,1 1-1 0 0,-1-1 0 0 0,0 1 1 0 0,0-1 2 0 0,9 2-15 0 0,-9-1 25 0 0,0 0 0 0 0,0-1 0 0 0,0 1 1 0 0,0 0-1 0 0,0 0 0 0 0,0 0 0 0 0,-1 0 0 0 0,1 1 0 0 0,0-1 0 0 0,0 0 0 0 0,0 1 0 0 0,0 0 1 0 0,-1-1-1 0 0,1 1 0 0 0,0 0 0 0 0,0 0 0 0 0,-1 0 0 0 0,1 0 0 0 0,-1 0 0 0 0,1 0 0 0 0,-1 0 1 0 0,1 1-1 0 0,-1-1 0 0 0,0 0 0 0 0,0 1 0 0 0,1-1 0 0 0,-1 1 0 0 0,0-1 0 0 0,0 1 0 0 0,0 0 1 0 0,-1 0-1 0 0,1-1 0 0 0,0 1 0 0 0,-1 0 0 0 0,1 0 0 0 0,-1 0 0 0 0,0 0 0 0 0,1-1 0 0 0,-1 1 1 0 0,0 0-1 0 0,0 0 0 0 0,0 0 0 0 0,-1 1-10 0 0,-62 78 903 0 0,53-67-800 0 0,6-9-56 0 0,0 1 0 0 0,0-1 0 0 0,0 1 1 0 0,1-1-1 0 0,0 1 0 0 0,0 0 0 0 0,0 0 0 0 0,1 0 1 0 0,0 1-1 0 0,0-1 0 0 0,1 1 0 0 0,-1-1 1 0 0,1 1-1 0 0,1 2-47 0 0,1-7 33 0 0,1 0 1 0 0,0 1-1 0 0,0-1 0 0 0,0 0 1 0 0,0 0-1 0 0,0 0 1 0 0,0 0-1 0 0,1 0 0 0 0,-1 0 1 0 0,1-1-1 0 0,-1 1 1 0 0,1-1-1 0 0,0 0 0 0 0,0 0 1 0 0,-1 0-1 0 0,1 0 1 0 0,0 0-1 0 0,0 0 0 0 0,0-1 1 0 0,0 1-1 0 0,0-1 0 0 0,0 0 1 0 0,0 0-1 0 0,0 0 1 0 0,0-1-1 0 0,0 1-33 0 0,7 1 101 0 0,78-10 203 0 0,-52-2-3062 0 0,5-1-7066 0 0,-28 8-1380 0 0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6:54.5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0 422 408 0 0,'0'0'337'0'0,"0"0"-126"0"0,0 0-39 0 0,0 0 44 0 0,0 0 98 0 0,0 0 142 0 0,0 0 155 0 0,0 0 159 0 0,0 0 131 0 0,0 0 68 0 0,0 0 35 0 0,8 17 47 0 0,30 50 55 0 0,-37-66-1031 0 0,0 1 0 0 0,1 0 0 0 0,-1 0-1 0 0,1-1 1 0 0,-1 1 0 0 0,1-1 0 0 0,0 0 0 0 0,-1 1 0 0 0,1-1 0 0 0,0 0 0 0 0,0 0 0 0 0,0 0 0 0 0,0 0-1 0 0,0 0 1 0 0,0-1 0 0 0,0 1 0 0 0,0 0 0 0 0,0-1 0 0 0,1 0 0 0 0,-1 1 0 0 0,0-1 0 0 0,0 0 0 0 0,0 0-1 0 0,1 0 1 0 0,-1-1-75 0 0,8 1 372 0 0,16 1 200 0 0,1-2 0 0 0,0-1 0 0 0,-1 0 0 0 0,1-3 0 0 0,-1 0 0 0 0,0-1-1 0 0,0-2 1 0 0,23-10-572 0 0,-1-3 383 0 0,-1-3 0 0 0,-1-2-1 0 0,-2-1 1 0 0,-1-3-1 0 0,-1-1 1 0 0,28-28-383 0 0,-58 50 19 0 0,-1 0 1 0 0,0 0-1 0 0,-1-1 0 0 0,0 0 1 0 0,0-1-1 0 0,-1 0 0 0 0,0-1 1 0 0,-1 0-1 0 0,0 0 0 0 0,-1-1 1 0 0,-1 0-1 0 0,0 0 0 0 0,-1-1 1 0 0,0 1-1 0 0,-1-1 1 0 0,0 0-1 0 0,-1 0 0 0 0,-1-1-19 0 0,-3 12-52 0 0,0 1 0 0 0,0 0 1 0 0,-1 0-1 0 0,1 0 0 0 0,-1 0 0 0 0,1 0 0 0 0,-1 0 0 0 0,0 0 1 0 0,0 0-1 0 0,1 1 0 0 0,-1-1 0 0 0,-1 1 0 0 0,1-1 0 0 0,0 1 0 0 0,0 0 1 0 0,0 0-1 0 0,-1 0 0 0 0,1 0 0 0 0,0 0 0 0 0,-1 1 0 0 0,1-1 1 0 0,-1 0-1 0 0,1 1 0 0 0,-1 0 0 0 0,1 0 0 0 0,-1 0 0 0 0,1 0 0 0 0,-1 0 1 0 0,1 0-1 0 0,-1 1 0 0 0,1-1 0 0 0,-1 1 0 0 0,1 0 0 0 0,0 0 0 0 0,-1-1 1 0 0,1 2-1 0 0,0-1 0 0 0,0 0 0 0 0,-1 0 0 0 0,1 1 0 0 0,-1 0 52 0 0,-9 8-94 0 0,1 1-1 0 0,0 0 1 0 0,1 0-1 0 0,0 1 0 0 0,0 0 1 0 0,2 1-1 0 0,-1 0 1 0 0,2 1-1 0 0,0 0 0 0 0,0 0 1 0 0,1 0-1 0 0,1 1 1 0 0,1-1-1 0 0,0 1 0 0 0,0 5 95 0 0,-1-5-11 0 0,1 1-1 0 0,1-1 1 0 0,1 1 0 0 0,0-1-1 0 0,1 1 1 0 0,1 0-1 0 0,0 0 1 0 0,2 6 11 0 0,-1-16 12 0 0,0 0 1 0 0,0-1 0 0 0,1 1 0 0 0,0 0 0 0 0,0-1-1 0 0,0 1 1 0 0,1-1 0 0 0,0 0 0 0 0,0 0 0 0 0,0 0-1 0 0,0 0 1 0 0,1 0 0 0 0,0-1 0 0 0,0 0 0 0 0,0 0 0 0 0,1 0-1 0 0,-1 0 1 0 0,1 0 0 0 0,0-1 0 0 0,0 0 0 0 0,0 0-1 0 0,0 0 1 0 0,6 1-13 0 0,3 1 89 0 0,1 0 0 0 0,0-2 0 0 0,0 0-1 0 0,0 0 1 0 0,0-1 0 0 0,0-1 0 0 0,1-1 0 0 0,-1 0 0 0 0,0-1-1 0 0,0 0 1 0 0,0-2 0 0 0,0 0 0 0 0,0 0 0 0 0,0-1 0 0 0,0-1-1 0 0,5-3-88 0 0,12-6 140 0 0,-1 0 0 0 0,-1-3 0 0 0,-1 0 0 0 0,0-2 0 0 0,-1-1 0 0 0,20-19-140 0 0,-33 26 44 0 0,0-1 0 0 0,-1-1 1 0 0,-1 0-1 0 0,0-1 1 0 0,-1-1-1 0 0,-1 0 0 0 0,0-2-44 0 0,1-47 86 0 0,-13 66-107 0 0,0-1-1 0 0,1 1 1 0 0,-1-1 0 0 0,0 1 0 0 0,0 0 0 0 0,0 0-1 0 0,0-1 1 0 0,1 1 0 0 0,-1 0 0 0 0,0 0 0 0 0,0 0-1 0 0,0 0 1 0 0,0 0 0 0 0,0 0 0 0 0,0 0 0 0 0,0 0-1 0 0,1 1 1 0 0,-1-1 0 0 0,0 0 0 0 0,0 0 0 0 0,0 1-1 0 0,0-1 1 0 0,1 0 0 0 0,-1 1 0 0 0,0-1 0 0 0,0 1-1 0 0,1-1 1 0 0,-1 1 0 0 0,0-1 0 0 0,1 1 0 0 0,-1 0 0 0 0,1-1-1 0 0,-1 1 1 0 0,0 0 0 0 0,1 0 0 0 0,-1-1 0 0 0,1 2 21 0 0,-10 10-46 0 0,1 2 0 0 0,0-1 1 0 0,1 1-1 0 0,0 0 0 0 0,1 1 0 0 0,1 0 1 0 0,1 0-1 0 0,0 0 0 0 0,1 0 1 0 0,0 1-1 0 0,1 0 0 0 0,1 0 1 0 0,0 0-1 0 0,2 0 0 0 0,0 0 1 0 0,0 5 45 0 0,4-14 25 0 0,0 1 1 0 0,0 0 0 0 0,0-1-1 0 0,1 0 1 0 0,0 0-1 0 0,0 0 1 0 0,1-1 0 0 0,0 0-1 0 0,0 0 1 0 0,1 0-1 0 0,-1-1 1 0 0,1 0 0 0 0,0 0-1 0 0,0-1 1 0 0,1 0 0 0 0,0 0-1 0 0,-1 0 1 0 0,1-1-1 0 0,1 0 1 0 0,-1-1 0 0 0,0 0-1 0 0,0 0 1 0 0,1-1-1 0 0,-1 0 1 0 0,1-1 0 0 0,-1 1-1 0 0,1-2 1 0 0,0 1 0 0 0,1-1-26 0 0,11-2 100 0 0,-1-1 1 0 0,0 0-1 0 0,0-2 1 0 0,0 0-1 0 0,-1-1 1 0 0,0-1-1 0 0,0-1 1 0 0,-1-1-1 0 0,0 0 1 0 0,0-1-1 0 0,-1-1 1 0 0,-1-1-1 0 0,0 0 1 0 0,-1-1-1 0 0,-1-1 1 0 0,0 0-1 0 0,0-1 1 0 0,-2 0-1 0 0,5-10-100 0 0,2-3 50 0 0,-1-1-1 0 0,-2 0 0 0 0,0-2 1 0 0,-3 0-1 0 0,6-20-49 0 0,-20 53-4 0 0,0 0 0 0 0,1-1 0 0 0,-1 0-1 0 0,0 1 1 0 0,0-1 0 0 0,0 1 0 0 0,0-1 0 0 0,0 0 0 0 0,0 0 0 0 0,0 0-1 0 0,0 1 1 0 0,0-1 0 0 0,0 0 0 0 0,0 0 0 0 0,0 0 0 0 0,0-1 0 0 0,0 1-1 0 0,0 0 1 0 0,0 0 0 0 0,0 0 0 0 0,0-1 0 0 0,1 1 0 0 0,-1 0-1 0 0,0-1 1 0 0,0 1 0 0 0,0-1 0 0 0,0 1 0 0 0,0-1 0 0 0,1 1 0 0 0,-1-1-1 0 0,0 0 1 0 0,0 0 0 0 0,1 1 0 0 0,-1-1 0 0 0,1 0 0 0 0,-1 0 0 0 0,1 1-1 0 0,-1-1 1 0 0,1 0 0 0 0,-1 0 0 0 0,1 0 0 0 0,0 0 0 0 0,-1 0 0 0 0,1 0-1 0 0,0 0 1 0 0,0 0 0 0 0,0 0 0 0 0,-1 0 0 0 0,1 0 0 0 0,0 0 0 0 0,0 0-1 0 0,1 0 1 0 0,-1 0 0 0 0,0 0 0 0 0,0 0 0 0 0,0 0 0 0 0,1 1 0 0 0,-1-1-1 0 0,0 0 1 0 0,1 0 0 0 0,-1 0 0 0 0,1 0 0 0 0,-1 0 0 0 0,1 0 4 0 0,-11 14-70 0 0,0 0 0 0 0,0 0 0 0 0,1 1 0 0 0,1 1 0 0 0,0-1 1 0 0,1 1-1 0 0,1 1 0 0 0,-2 5 70 0 0,3-6-213 0 0,0 0 1 0 0,0 1-1 0 0,1 0 1 0 0,1-1 0 0 0,1 1-1 0 0,1 1 1 0 0,0-1-1 0 0,0 0 1 0 0,2 0-1 0 0,2 13 213 0 0,-2-24-260 0 0,1 0 0 0 0,0 1 0 0 0,1-1-1 0 0,-1 0 1 0 0,1-1 0 0 0,0 1 0 0 0,0 0 0 0 0,1-1-1 0 0,-1 0 1 0 0,1 1 0 0 0,0-1 0 0 0,0-1-1 0 0,0 1 1 0 0,1-1 0 0 0,-1 1 0 0 0,1-1-1 0 0,0-1 1 0 0,0 1 260 0 0,57 25-7922 0 0,-48-23 4789 0 0</inkml:trace>
  <inkml:trace contextRef="#ctx0" brushRef="#br0" timeOffset="527.53">2189 463 936 0 0,'0'0'986'0'0,"0"0"74"0"0,0 0 27 0 0,0 0-59 0 0,0 0-105 0 0,0 0-155 0 0,0 0-128 0 0,0 0-93 0 0,-27 31-103 0 0,-81 97-93 0 0,59-52 230 0 0,41-47-363 0 0,8-28-153 0 0,0-1 110 0 0,21-24 2361 0 0,69-82-862 0 0,-23 26-1083 0 0,3 2 0 0 0,61-50-591 0 0,-129 132 25 0 0,-1-1 0 0 0,1 0 0 0 0,-1 1 0 0 0,1-1 0 0 0,-1 1 0 0 0,0-1 0 0 0,0 1 1 0 0,-1-1-1 0 0,1 1 0 0 0,-1 0 0 0 0,1-1 0 0 0,-1 1 0 0 0,0 0 0 0 0,-1 0 1 0 0,1-1-1 0 0,-1 1 0 0 0,0 0 0 0 0,1-1 0 0 0,-2 3-25 0 0,-1 17 16 0 0,1 0 0 0 0,1 0 0 0 0,2 0 0 0 0,0 0 0 0 0,1 0 0 0 0,1-1 0 0 0,1 1 0 0 0,1-1 0 0 0,9 22-16 0 0,44 107 113 0 0,-52-118 561 0 0,-6-32-190 0 0,-32-8 2745 0 0,-4-23-3019 0 0,32 27-88 0 0,-106-102-228 0 0,34 43-2721 0 0,72 59 2177 0 0,1 0-2052 0 0,-2 2-2761 0 0,3 1-3443 0 0</inkml:trace>
  <inkml:trace contextRef="#ctx0" brushRef="#br0" timeOffset="893.877">2620 452 7017 0 0,'0'0'65'0'0,"0"0"-56"0"0,0 0 222 0 0,0 0 387 0 0,0 0 199 0 0,0 0 69 0 0,0 0 15 0 0,0 0-37 0 0,0 0-133 0 0,0 0-141 0 0,0 0-111 0 0,0 0-105 0 0,12 32-82 0 0,38 98-52 0 0,-6-32 715 0 0,-44-97-879 0 0,1 0 1 0 0,-1 0 0 0 0,1 0-1 0 0,-1 0 1 0 0,1 0 0 0 0,-1 0-1 0 0,1 0 1 0 0,-1 0-1 0 0,1-1 1 0 0,0 1 0 0 0,-1 0-1 0 0,1 0 1 0 0,0-1 0 0 0,0 1-1 0 0,0 0 1 0 0,-1-1 0 0 0,1 1-1 0 0,0-1 1 0 0,0 1 0 0 0,0-1-1 0 0,0 0 1 0 0,0 1 0 0 0,0-1-1 0 0,0 0 1 0 0,0 0 0 0 0,0 0-1 0 0,0 1 1 0 0,0-1 0 0 0,0 0-1 0 0,0 0 1 0 0,0 0 0 0 0,0-1-1 0 0,0 1 1 0 0,0 0 0 0 0,0 0-1 0 0,0-1 1 0 0,0 1 0 0 0,0 0-1 0 0,0-1 1 0 0,0 1 0 0 0,0-1-1 0 0,0 1 1 0 0,0-1 0 0 0,-1 1-1 0 0,1-1 1 0 0,0 0-1 0 0,0 0 1 0 0,-1 1 0 0 0,1-1-1 0 0,0 0 1 0 0,-1 0 0 0 0,1 0-1 0 0,-1 1 1 0 0,1-2-77 0 0,26-58 1987 0 0,-23 50-2068 0 0,59-199 464 0 0,-56 181-1203 0 0,1 12-6282 0 0,-4 16-1916 0 0,-4 0 4461 0 0</inkml:trace>
  <inkml:trace contextRef="#ctx0" brushRef="#br0" timeOffset="1341.089">3214 385 3273 0 0,'0'0'2811'0'0,"0"0"-1028"0"0,0 0-341 0 0,0 0-162 0 0,0 0-193 0 0,0 0-252 0 0,0 0-195 0 0,0 0-57 0 0,0 0-30 0 0,0 0-26 0 0,0 0-34 0 0,0 0-45 0 0,-24 9-49 0 0,-76 28-47 0 0,15 16 819 0 0,84-52-1181 0 0,0-1 0 0 0,0 1 0 0 0,0-1 0 0 0,0 1 0 0 0,0 0-1 0 0,0-1 1 0 0,0 1 0 0 0,0 0 0 0 0,1 0 0 0 0,-1 0 0 0 0,0-1 0 0 0,0 1 0 0 0,1 0 0 0 0,-1 0-1 0 0,1 0 1 0 0,-1 0 0 0 0,1 0 0 0 0,-1 0 0 0 0,1 1 0 0 0,0-1 0 0 0,0 0 0 0 0,-1 0 0 0 0,1 0-1 0 0,0 0 1 0 0,0 0 0 0 0,0 0 0 0 0,0 0 0 0 0,0 1 0 0 0,0-1 0 0 0,0 0 0 0 0,1 0 0 0 0,-1 0-1 0 0,0 0 1 0 0,1 0 0 0 0,-1 0 0 0 0,1 0 0 0 0,-1 0 0 0 0,1 0 0 0 0,-1 0 0 0 0,1 0 0 0 0,0 0-1 0 0,-1 0 1 0 0,1 0 10 0 0,93 9 327 0 0,-93-10-305 0 0,0 0-1 0 0,0 0 0 0 0,0 0 1 0 0,0 0-1 0 0,0 0 1 0 0,0 0-1 0 0,0 0 1 0 0,0 1-1 0 0,0-1 1 0 0,0 0-1 0 0,0 1 1 0 0,0-1-1 0 0,0 0 0 0 0,-1 1 1 0 0,1-1-1 0 0,0 1 1 0 0,0-1-1 0 0,0 1 1 0 0,0 0-1 0 0,-1-1 1 0 0,1 1-1 0 0,0 0 1 0 0,-1-1-1 0 0,1 1 0 0 0,-1 0 1 0 0,1 0-1 0 0,0 0 1 0 0,-1 0-1 0 0,0 0 1 0 0,1-1-1 0 0,-1 1 1 0 0,0 0-1 0 0,1 0 1 0 0,-1 0-1 0 0,0 0 0 0 0,0 0 1 0 0,0 0-1 0 0,0 0 1 0 0,0 0-1 0 0,0 0 1 0 0,0 0-1 0 0,0 0 1 0 0,0 0-1 0 0,0 0 1 0 0,0 0-1 0 0,-1 0 0 0 0,1 0 1 0 0,0 0-1 0 0,-1 0 1 0 0,1 0-1 0 0,-1 0 1 0 0,0 0-22 0 0,-25 50 1171 0 0,25-50-1179 0 0,-2 4 66 0 0,-1-1 0 0 0,1 1 0 0 0,0 0 0 0 0,1 0 0 0 0,-1 0 1 0 0,1 1-1 0 0,0-1 0 0 0,0 0 0 0 0,0 1 0 0 0,1 0 0 0 0,0-1 0 0 0,0 1 0 0 0,1 0 0 0 0,0-1 0 0 0,-1 1 0 0 0,2 0 0 0 0,0 3-58 0 0,1-6 16 0 0,1 0-1 0 0,0-1 1 0 0,0 1-1 0 0,0-1 1 0 0,0 1-1 0 0,1-1 1 0 0,-1 0-1 0 0,1-1 1 0 0,-1 1-1 0 0,1 0 1 0 0,-1-1-1 0 0,1 0 1 0 0,0 0-1 0 0,0 0 1 0 0,0 0-1 0 0,0-1 1 0 0,-1 0-1 0 0,1 0 1 0 0,0 0-1 0 0,0 0 1 0 0,3 0-16 0 0,100-6-287 0 0,-37-10-4478 0 0,-41 6-3277 0 0,-22 8-25 0 0</inkml:trace>
  <inkml:trace contextRef="#ctx0" brushRef="#br0" timeOffset="1675.984">3673 363 6985 0 0,'0'0'1257'0'0,"0"0"-116"0"0,0 0 185 0 0,0 0 217 0 0,0 0 8 0 0,0 0-179 0 0,0 0-133 0 0,30-1-103 0 0,99-4-162 0 0,359-29 1172 0 0,-443 34-3980 0 0,-43 0 946 0 0,-2 0-275 0 0,-15 0-7387 0 0,8 3 315 0 0</inkml:trace>
  <inkml:trace contextRef="#ctx0" brushRef="#br0" timeOffset="1942.994">3825 717 8818 0 0,'0'0'1672'0'0,"0"0"-271"0"0,0 0-33 0 0,0 0-120 0 0,0 0-296 0 0,194-19-160 0 0,-152 16-63 0 0,-1-5-137 0 0,3 5-136 0 0,-2-5-272 0 0,0 5-336 0 0,3-5-488 0 0,-5 5-889 0 0,-10 3-1871 0 0,-8-4-6995 0 0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02.4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2457 0 0,'0'0'564'0'0,"0"0"-344"0"0,0 0-43 0 0,0 0 401 0 0,0 0 588 0 0,0 0 347 0 0,0 0 46 0 0,0 0-103 0 0,0 0-210 0 0,0 0-211 0 0,0 0-185 0 0,0 0-137 0 0,0 0-112 0 0,31-1-45 0 0,97-4-44 0 0,-37 4 699 0 0,-89 0-1177 0 0,0 1 0 0 0,1 0 1 0 0,-1-1-1 0 0,0 1 0 0 0,0 0 0 0 0,1 0 0 0 0,-1 1 0 0 0,0-1 0 0 0,0 0 0 0 0,1 1 0 0 0,-1-1 1 0 0,0 1-1 0 0,0 0 0 0 0,0 0 0 0 0,0-1 0 0 0,0 1 0 0 0,0 1 0 0 0,0-1 0 0 0,0 0 1 0 0,0 0-1 0 0,-1 1 0 0 0,1-1 0 0 0,0 1 0 0 0,-1 0 0 0 0,1-1 0 0 0,-1 1 0 0 0,0 0 0 0 0,1 0 1 0 0,-1 0-1 0 0,0 0 0 0 0,0 0 0 0 0,0 0 0 0 0,-1 0 0 0 0,1 0 0 0 0,0 0 0 0 0,-1 0 1 0 0,1 1-1 0 0,-1-1 0 0 0,0 0 0 0 0,0 0 0 0 0,0 1 0 0 0,0-1 0 0 0,0 0 0 0 0,0 0 0 0 0,-1 1 1 0 0,1-1-1 0 0,-1 0 0 0 0,1 0-34 0 0,-6 8 121 0 0,1 0 0 0 0,-1-1 1 0 0,-1 0-1 0 0,0 0 0 0 0,0 0 1 0 0,-1-1-1 0 0,0 0 0 0 0,0-1 1 0 0,-1 1-1 0 0,-1-1-121 0 0,-25 25 216 0 0,-71 93 633 0 0,105-123-821 0 0,0 0 0 0 0,-1 0 0 0 0,1 0 0 0 0,0 1 0 0 0,0-1 0 0 0,1 0 0 0 0,-1 1 0 0 0,0-1 0 0 0,1 1 0 0 0,-1-1 0 0 0,1 1 0 0 0,0 0 0 0 0,0-1 0 0 0,0 1 0 0 0,0-1 0 0 0,0 1 0 0 0,1-1 0 0 0,-1 1 0 0 0,1-1 0 0 0,0 1 0 0 0,-1-1 0 0 0,1 0 0 0 0,0 1 0 0 0,0-1 0 0 0,1 0 1 0 0,-1 1-1 0 0,0-1 0 0 0,1 0 0 0 0,0 0 0 0 0,-1 0 0 0 0,1-1 0 0 0,0 1 0 0 0,0 0 0 0 0,0 0 0 0 0,0-1 0 0 0,0 0 0 0 0,0 1 0 0 0,0-1 0 0 0,1 0 0 0 0,-1 0 0 0 0,0 0 0 0 0,1 0 0 0 0,-1 0 0 0 0,1-1 0 0 0,-1 1 0 0 0,1-1 0 0 0,-1 0 0 0 0,1 1 0 0 0,1-1-28 0 0,173 16 684 0 0,-101-17-3946 0 0,-7 0-5555 0 0,-51 1-1491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12.7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378 20 0 0 0,'0'0'592'0'0,"0"0"224"0"0,0 0 223 0 0,0 0 237 0 0,0 0 118 0 0,0 0-14 0 0,0 0-106 0 0,0 0-204 0 0,0 0-198 0 0,0 0-153 0 0,0 0-114 0 0,0 0-65 0 0,-17-4 11 0 0,-54-10-6 0 0,67 14-452 0 0,0-1-1 0 0,0 1 1 0 0,0-1 0 0 0,0 1-1 0 0,0 0 1 0 0,0 1-1 0 0,0-1 1 0 0,0 1-1 0 0,0 0 1 0 0,0 0-1 0 0,0 0 1 0 0,0 0-1 0 0,1 1 1 0 0,-1-1-1 0 0,0 1 1 0 0,1 0 0 0 0,0 0-1 0 0,-2 1-92 0 0,-12 6 267 0 0,-111 80 1503 0 0,128-34-1396 0 0,12-44-165 0 0,1 0 1 0 0,0-2-1 0 0,0 1 0 0 0,1-1 0 0 0,0-1 0 0 0,1-1 0 0 0,-1 0 0 0 0,1-1 0 0 0,1 0 1 0 0,-1-1-1 0 0,13 2-209 0 0,114 52 504 0 0,-135-55-470 0 0,-5-3-18 0 0,0 0 0 0 0,0 0 0 0 0,1 0 0 0 0,-1 0 0 0 0,0 0 0 0 0,0 1 0 0 0,0-1 0 0 0,0 1 0 0 0,-1-1 0 0 0,1 1 0 0 0,0 0 0 0 0,-1-1 0 0 0,1 1 0 0 0,-1 0-1 0 0,1 0 1 0 0,-1 0 0 0 0,0 0 0 0 0,0 1 0 0 0,0-1 0 0 0,0 0 0 0 0,0 0 0 0 0,-1 1 0 0 0,1-1 0 0 0,-1 0 0 0 0,1 1 0 0 0,-1-1 0 0 0,0 0 0 0 0,0 1 0 0 0,0-1 0 0 0,0 1-16 0 0,-48 30 430 0 0,-90 15-597 0 0,13-23-1193 0 0,82-28-1004 0 0,41 2 1921 0 0,-1 0 0 0 0,1 0 0 0 0,0 0 0 0 0,-1 0 0 0 0,1-1 0 0 0,0 1 0 0 0,0-1 0 0 0,0 0 0 0 0,0 0 0 0 0,0 0 0 0 0,0 0 0 0 0,0 0 0 0 0,1 0 0 0 0,-1 0 0 0 0,1 0 0 0 0,-1-1 0 0 0,1 1 0 0 0,0 0 0 0 0,0-1 0 0 0,0 1 0 0 0,0-3 443 0 0,-10-25-7244 0 0,10 26 7184 0 0</inkml:trace>
  <inkml:trace contextRef="#ctx0" brushRef="#br0" timeOffset="633.894">34 455 0 0 0,'0'0'815'0'0,"0"0"488"0"0,0 0 156 0 0,0 0-80 0 0,0 0-168 0 0,0 0-198 0 0,0 0-166 0 0,0 0-97 0 0,0 0-57 0 0,0 0-22 0 0,3-3-2 0 0,85-62 3432 0 0,72-2-2645 0 0,-132 62-2190 0 0,-28 5 95 0 0,-1 24-11902 0 0,-1-23 10088 0 0</inkml:trace>
  <inkml:trace contextRef="#ctx0" brushRef="#br0" timeOffset="1268.422">150 322 0 0 0,'0'0'375'0'0,"0"0"546"0"0,0 0 164 0 0,0 0-17 0 0,0 0-52 0 0,0 0-87 0 0,0 0-83 0 0,0 0-60 0 0,0 0-57 0 0,0 0-69 0 0,0 0-36 0 0,-11 9-52 0 0,-69 74 1266 0 0,74-73-1628 0 0,1-3-2 0 0,1 0 0 0 0,-1 1 0 0 0,2 0 0 0 0,-1-1 0 0 0,1 1-1 0 0,0 1 1 0 0,0-1 0 0 0,1 0 0 0 0,0 1 0 0 0,0-1 0 0 0,1 1 0 0 0,1-1 0 0 0,-1 1 0 0 0,1 4-208 0 0,3-9 92 0 0,-1 0 1 0 0,1 0-1 0 0,0-1 1 0 0,0 0-1 0 0,0 1 0 0 0,0-1 1 0 0,1 0-1 0 0,-1 0 1 0 0,1-1-1 0 0,0 1 1 0 0,0-1-1 0 0,0 0 1 0 0,0 0-1 0 0,0 0 0 0 0,0 0 1 0 0,0-1-1 0 0,1 0 1 0 0,-1 0-1 0 0,0 0 1 0 0,1 0-1 0 0,-1-1 1 0 0,1 1-1 0 0,-1-1 0 0 0,1 0 1 0 0,0-1-1 0 0,-1 1 1 0 0,0-1-1 0 0,5-1-92 0 0,-5 2 35 0 0,239-21 1004 0 0,-191 21-903 0 0,-59 36 781 0 0,-8-20-769 0 0,0 0 0 0 0,-1-1 0 0 0,-1 0 0 0 0,-1-2-1 0 0,0 0 1 0 0,-19 10-148 0 0,-22 17 328 0 0,-39 22 258 0 0,-16-3-602 0 0,97-61-1878 0 0,20-11-7721 0 0,0 6 54 0 0</inkml:trace>
  <inkml:trace contextRef="#ctx0" brushRef="#br0" timeOffset="2706.946">838 142 0 0 0,'0'0'268'0'0,"0"0"559"0"0,0 0 273 0 0,0 0 96 0 0,0 0-30 0 0,0 0-79 0 0,0 0-118 0 0,0 0-115 0 0,0 0-90 0 0,0 0-62 0 0,0 0-37 0 0,-16 10-23 0 0,-49 34-24 0 0,62-42-541 0 0,0 0 1 0 0,0 1-1 0 0,0-1 0 0 0,1 0 0 0 0,-1 1 0 0 0,1 0 0 0 0,-1 0 1 0 0,1 0-1 0 0,0-1 0 0 0,0 2 0 0 0,1-1 0 0 0,-1 0 0 0 0,0 0 0 0 0,1 1 1 0 0,0-1-1 0 0,0 1 0 0 0,0-1 0 0 0,0 1 0 0 0,1-1 0 0 0,-1 1 1 0 0,1 2-78 0 0,-1 7 190 0 0,-2-8-85 0 0,1 0 0 0 0,1 1 0 0 0,-1-1 0 0 0,1 1 0 0 0,0-1 0 0 0,0 1 0 0 0,0 0 0 0 0,1-1 0 0 0,0 1 0 0 0,0 0 0 0 0,1-1 0 0 0,-1 1 0 0 0,1 0 0 0 0,0-1 0 0 0,1 1 0 0 0,0-1 0 0 0,-1 1 0 0 0,2-1-1 0 0,-1 0 1 0 0,0 0 0 0 0,1 0 0 0 0,0 0 0 0 0,0 0 0 0 0,1-1 0 0 0,0 0 0 0 0,-1 1 0 0 0,1-1 0 0 0,0 0 0 0 0,1-1 0 0 0,-1 1 0 0 0,1-1 0 0 0,0 0 0 0 0,3 2-105 0 0,6-3 231 0 0,-1 0 0 0 0,0-1-1 0 0,1-1 1 0 0,-1 0 0 0 0,1-1 0 0 0,-1 0 0 0 0,0-1 0 0 0,1 0 0 0 0,-1-1 0 0 0,0-1 0 0 0,-1 0 0 0 0,1-1-1 0 0,-1 0 1 0 0,0-1 0 0 0,0-1 0 0 0,0 0 0 0 0,-1 0 0 0 0,0-1 0 0 0,-1 0 0 0 0,1-1 0 0 0,-2 0 0 0 0,7-7-231 0 0,-10 11 70 0 0,1 0 0 0 0,0 0 0 0 0,-1-1 1 0 0,0 0-1 0 0,-1 0 0 0 0,1-1 0 0 0,-1 1 1 0 0,0-1-1 0 0,-1 0 0 0 0,0 0 0 0 0,0-1 1 0 0,0 1-1 0 0,-1-1 0 0 0,0 0 0 0 0,-1 0 1 0 0,0 0-1 0 0,0 0 0 0 0,0 0 0 0 0,-1-1 1 0 0,0 1-1 0 0,-1 0 0 0 0,0-2-70 0 0,-3 4-90 0 0,-1 0-1 0 0,1 1 1 0 0,-1 0 0 0 0,0 0-1 0 0,0 0 1 0 0,-1 0-1 0 0,0 0 1 0 0,1 1-1 0 0,-2 0 1 0 0,1 0 0 0 0,0 0-1 0 0,-1 1 1 0 0,1 0-1 0 0,-1 0 1 0 0,0 0-1 0 0,0 1 1 0 0,0 0 0 0 0,-1 0-1 0 0,1 0 1 0 0,0 1-1 0 0,-1 0 1 0 0,1 0 0 0 0,-1 1-1 0 0,1 0 1 0 0,-3 0 90 0 0,-6-2-714 0 0,0 2 0 0 0,1 0 1 0 0,-1 0-1 0 0,0 1 0 0 0,1 1 1 0 0,-1 1-1 0 0,1 0 0 0 0,-11 4 714 0 0,-34 19-7648 0 0,38-12 508 0 0</inkml:trace>
  <inkml:trace contextRef="#ctx0" brushRef="#br0" timeOffset="3053.229">831 510 2144 0 0,'0'0'1900'0'0,"0"0"-53"0"0,0 0-19 0 0,0 0-70 0 0,0 0-169 0 0,0 0-228 0 0,0 0-236 0 0,0 0-207 0 0,0 0-181 0 0,-33 35-174 0 0,-96 111-186 0 0,96-91-143 0 0,32-50-196 0 0,1 0 0 0 0,-1 0 0 0 0,1 0 0 0 0,1 0 0 0 0,-1 0 0 0 0,1 0 0 0 0,-1 0 0 0 0,1 0 0 0 0,1 0 1 0 0,-1 0-1 0 0,1-1 0 0 0,0 1 0 0 0,0 0 0 0 0,0-1 0 0 0,0 0 0 0 0,1 1 0 0 0,0-1 0 0 0,0 0 0 0 0,0 0 0 0 0,1-1 0 0 0,-1 1 0 0 0,1-1 1 0 0,0 1-1 0 0,-1-1 0 0 0,2 0 0 0 0,-1 0 0 0 0,0-1 0 0 0,1 0 0 0 0,-1 1 0 0 0,1-1 0 0 0,1 0-38 0 0,2 1 154 0 0,2 0 1 0 0,-1-1-1 0 0,0 0 1 0 0,0 0-1 0 0,1-1 0 0 0,-1-1 1 0 0,1 1-1 0 0,-1-1 1 0 0,1-1-1 0 0,-1 0 0 0 0,1 0 1 0 0,-1-1-1 0 0,0 0 1 0 0,0-1-1 0 0,0 0 0 0 0,0 0 1 0 0,0-1-1 0 0,-1 0 1 0 0,1 0-1 0 0,2-3-154 0 0,8-5 249 0 0,-1-1 0 0 0,0-1 0 0 0,-1 0 0 0 0,-1-1 0 0 0,0-1 0 0 0,-1-1 0 0 0,0 0 0 0 0,-1-2-249 0 0,-10 15-56 0 0,0-1 0 0 0,-1 0 0 0 0,1 0 0 0 0,-1 0 0 0 0,0 0 1 0 0,0 0-1 0 0,-1-1 0 0 0,0 1 0 0 0,0-1 0 0 0,0 0 0 0 0,0 1 0 0 0,-1-1 1 0 0,0 0-1 0 0,0 0 0 0 0,-1 0 0 0 0,0 0 0 0 0,0 0 0 0 0,0 0 0 0 0,-1 0 0 0 0,1 0 1 0 0,-1 0-1 0 0,-1 1 0 0 0,1-1 0 0 0,-1 0 0 0 0,0 1 0 0 0,-1-1 0 0 0,1 1 0 0 0,-1-1 1 0 0,0 1-1 0 0,0 0 0 0 0,-1 0 0 0 0,1 1 0 0 0,-1-1 0 0 0,0 1 0 0 0,0-1 0 0 0,-1 1 1 0 0,1 1-1 0 0,-3-2 56 0 0,-56-18-3003 0 0,17 20-5831 0 0,33 3 153 0 0</inkml:trace>
  <inkml:trace contextRef="#ctx0" brushRef="#br0" timeOffset="3323.778">1252 709 6425 0 0,'0'0'2681'0'0,"0"0"-589"0"0,0 0-330 0 0,0 0-159 0 0,0 0-240 0 0,0 0-341 0 0,0 0-332 0 0,0 0-269 0 0,0 0-204 0 0,0 0-144 0 0,0 0-97 0 0,0 0-89 0 0,0 0-106 0 0,-6 15-156 0 0,-20 46-214 0 0,20-45-353 0 0,6-16-617 0 0,3 0-5577 0 0,-1 0-256 0 0</inkml:trace>
  <inkml:trace contextRef="#ctx0" brushRef="#br0" timeOffset="3693.116">1674 182 8178 0 0,'0'0'2012'0'0,"0"0"-202"0"0,0 0-187 0 0,0 0-213 0 0,0 0-253 0 0,0 0-253 0 0,-30 33-189 0 0,-92 106-156 0 0,54-35 172 0 0,59-86-698 0 0,1 0 1 0 0,1 0-1 0 0,0 1 1 0 0,1 0 0 0 0,2 0-1 0 0,0 0 1 0 0,0 1-1 0 0,2-1 1 0 0,1 1-1 0 0,0 0 1 0 0,1-1-1 0 0,2 6-32 0 0,1-18 17 0 0,0-1 0 0 0,1 1 1 0 0,0-1-1 0 0,0 0 1 0 0,1 0-1 0 0,0 0 1 0 0,0-1-1 0 0,0 0 1 0 0,0 0-1 0 0,1 0 1 0 0,0 0-1 0 0,0-1 1 0 0,0 0-1 0 0,1-1 1 0 0,-1 1-1 0 0,1-1 1 0 0,0 0-1 0 0,0-1 1 0 0,0 1-1 0 0,0-1 1 0 0,0-1-1 0 0,1 0 1 0 0,-1 0-1 0 0,0 0 0 0 0,1-1 1 0 0,-1 0-1 0 0,1 0 1 0 0,0-1-19 0 0,6 2 93 0 0,-1-1 1 0 0,0-1-1 0 0,0 0 0 0 0,1-1 1 0 0,-1 0-1 0 0,0-1 0 0 0,-1-1 1 0 0,1 0-1 0 0,-1 0 0 0 0,1-1 1 0 0,-1-1-1 0 0,0 0 1 0 0,-1-1-1 0 0,0 0 0 0 0,0 0 1 0 0,0-1-1 0 0,1-3-93 0 0,-10 9 39 0 0,1-1 0 0 0,0 1 0 0 0,0-1 0 0 0,-1 0 0 0 0,0 0 0 0 0,1-1 0 0 0,-1 1 0 0 0,0 0-1 0 0,-1-1 1 0 0,1 1 0 0 0,-1-1 0 0 0,1 1 0 0 0,-1-1 0 0 0,0 0 0 0 0,0 0 0 0 0,-1 1 0 0 0,1-1 0 0 0,-1 0 0 0 0,0 0 0 0 0,0 0 0 0 0,0 0 0 0 0,0 1 0 0 0,-1-1 0 0 0,0 0 0 0 0,0 0 0 0 0,0 0 0 0 0,0 1-1 0 0,0-1 1 0 0,-1 1 0 0 0,1-1 0 0 0,-1 1 0 0 0,0-1 0 0 0,0 1 0 0 0,0 0 0 0 0,-1 0 0 0 0,1 0 0 0 0,-1 0 0 0 0,0 0 0 0 0,0 0-39 0 0,-9-4-247 0 0,0 1 1 0 0,-1 0-1 0 0,1 1 0 0 0,-1 0 1 0 0,0 1-1 0 0,0 0 1 0 0,-1 1-1 0 0,1 1 0 0 0,-1 0 1 0 0,1 1-1 0 0,-1 0 0 0 0,0 1 1 0 0,1 1-1 0 0,-4 0 247 0 0,12-1-205 0 0,-36 7-4335 0 0,14 4-4064 0 0,13-3 2281 0 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01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361 1 2833 0 0,'0'0'1559'0'0,"0"0"-186"0"0,0 0-274 0 0,0 0-168 0 0,0 0 63 0 0,0 0 142 0 0,0 0 97 0 0,0 0-43 0 0,0 0-240 0 0,0 0-277 0 0,0 5 156 0 0,-20 164 2273 0 0,21 86-2461 0 0,31-121-2144 0 0,-18-95-1117 0 0,-2-15-3201 0 0,-6-13 683 0 0,-4-8 1677 0 0</inkml:trace>
  <inkml:trace contextRef="#ctx0" brushRef="#br0" timeOffset="269.489">1 730 3801 0 0,'0'0'1800'0'0,"0"0"-897"0"0,0 0-587 0 0,0 0-10 0 0,0 0 403 0 0,0 0 517 0 0,0 0 306 0 0,0 0 48 0 0,0 0-161 0 0,0 0-269 0 0,0 0-238 0 0,32-1-211 0 0,106-2-150 0 0,39-23 453 0 0,119 8-2004 0 0,-254 26-1862 0 0,-22 23-5643 0 0,-20-22 5383 0 0,0-2 701 0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03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356 0 384 0 0,'0'0'975'0'0,"0"0"-91"0"0,0 0-84 0 0,0 0 87 0 0,0 0 172 0 0,0 0 132 0 0,0 0 80 0 0,0 0-59 0 0,0 0-112 0 0,0 0-134 0 0,0 0-133 0 0,-19 6-70 0 0,-60 20-72 0 0,30 15 349 0 0,41-28-781 0 0,-19 29 106 0 0,1 2 0 0 0,2 1-1 0 0,2 0 1 0 0,3 2 0 0 0,1 0 0 0 0,2 2 0 0 0,3 0-1 0 0,1 0 1 0 0,3 1 0 0 0,2 0 0 0 0,2 0 0 0 0,3 1-1 0 0,2 14-364 0 0,1-46 3 0 0,0 0 0 0 0,2 0 0 0 0,0-1-1 0 0,1 1 1 0 0,1-1 0 0 0,1 0-1 0 0,0 0 1 0 0,1 0 0 0 0,1-1 0 0 0,1 0-1 0 0,1-1 1 0 0,0 0 0 0 0,1 0 0 0 0,0-1-1 0 0,1-1 1 0 0,1 0 0 0 0,1 0-1 0 0,0-1 1 0 0,0-1 0 0 0,1-1 0 0 0,1 0-1 0 0,0 0 1 0 0,7 2-3 0 0,0-2-158 0 0,1 0-1 0 0,0-2 1 0 0,0 0-1 0 0,1-2 1 0 0,1 0 0 0 0,9 0 158 0 0,27 0-3200 0 0,2-5-4063 0 0,-44-2-444 0 0</inkml:trace>
  <inkml:trace contextRef="#ctx0" brushRef="#br0" timeOffset="2047.17">454 932 0 0 0,'0'0'1008'0'0,"0"0"315"0"0,0 0 175 0 0,0 0-11 0 0,0 0-123 0 0,0 0-170 0 0,0 0-115 0 0,32-6-99 0 0,100-18-81 0 0,-41-11 831 0 0,-68 19-1128 0 0,2 3-336 0 0,-1-2 0 0 0,0 0-1 0 0,-1-2 1 0 0,0 0 0 0 0,-2-2 0 0 0,0 0 0 0 0,-1-1-1 0 0,-1-2 1 0 0,-1 0 0 0 0,-1 0 0 0 0,-1-2-1 0 0,-1 0 1 0 0,-1-1 0 0 0,5-14-266 0 0,-2-56-503 0 0,-18 95 410 0 0,1-1 1 0 0,-1 0-1 0 0,0 0 0 0 0,0 1 1 0 0,0-1-1 0 0,0 1 0 0 0,1-1 1 0 0,-1 1-1 0 0,0-1 0 0 0,0 1 1 0 0,0-1-1 0 0,0 1 0 0 0,0 0 1 0 0,0 0-1 0 0,0 0 0 0 0,-1-1 0 0 0,1 1 1 0 0,0 0-1 0 0,0 0 0 0 0,0 0 1 0 0,0 1-1 0 0,0-1 0 0 0,0 0 1 0 0,0 0-1 0 0,0 0 0 0 0,0 1 1 0 0,0-1-1 0 0,0 1 0 0 0,0-1 1 0 0,0 1-1 0 0,0-1 0 0 0,0 1 1 0 0,1-1-1 0 0,-1 1 0 0 0,0 0 0 0 0,0-1 1 0 0,0 1-1 0 0,1 0 0 0 0,-1 0 1 0 0,0 0 92 0 0,-22 24-567 0 0,1 1 0 0 0,2 1 0 0 0,0 1 0 0 0,2 1 0 0 0,-5 13 567 0 0,19-35-49 0 0,-4 6 86 0 0,1 1 0 0 0,0 0 0 0 0,2 0 0 0 0,-1 1 0 0 0,2 0 0 0 0,0 0 0 0 0,0 0 0 0 0,2 0 0 0 0,0 1 0 0 0,0 4-37 0 0,2-17 96 0 0,1 0-1 0 0,-1 0 1 0 0,1 0 0 0 0,0 0-1 0 0,0 0 1 0 0,0 0 0 0 0,0 0 0 0 0,0 0-1 0 0,0 0 1 0 0,1 0 0 0 0,0 0 0 0 0,-1 0-1 0 0,1-1 1 0 0,0 1 0 0 0,0-1-1 0 0,1 0 1 0 0,-1 1 0 0 0,0-1 0 0 0,1 0-1 0 0,0 0 1 0 0,-1-1 0 0 0,1 1 0 0 0,0 0-1 0 0,0-1 1 0 0,0 0 0 0 0,0 0-1 0 0,0 0 1 0 0,0 0 0 0 0,0 0 0 0 0,0 0-1 0 0,0-1 1 0 0,0 1 0 0 0,1-1 0 0 0,-1 0-1 0 0,1 0-95 0 0,118-8 2668 0 0,-96 1-2352 0 0,-1-2 0 0 0,0-1 0 0 0,0-1 0 0 0,-2-1 0 0 0,1-1 0 0 0,-1-1 0 0 0,2-3-316 0 0,19-10 230 0 0,-4 4-85 0 0,-13 9-98 0 0,-1-1 0 0 0,-1-2 0 0 0,0 0 0 0 0,-1-1 0 0 0,-1-2 0 0 0,0 0 0 0 0,15-20-47 0 0,-29 24-165 0 0,-17 19-444 0 0,-20 20-131 0 0,20-14 734 0 0,1 0 1 0 0,0 0-1 0 0,0 0 1 0 0,1 1-1 0 0,0 0 0 0 0,1 0 1 0 0,0 1-1 0 0,1 0 0 0 0,0-1 1 0 0,0 1-1 0 0,1 1 1 0 0,1-1-1 0 0,0 0 0 0 0,0 1 1 0 0,1-1-1 0 0,1 1 0 0 0,0-1 1 0 0,1 13 5 0 0,2-20 55 0 0,1 0 1 0 0,-1 0 0 0 0,0 0 0 0 0,1 0-1 0 0,0 0 1 0 0,0-1 0 0 0,0 1 0 0 0,1-1-1 0 0,-1 0 1 0 0,1 0 0 0 0,0-1-1 0 0,-1 1 1 0 0,1-1 0 0 0,0 0 0 0 0,0-1-1 0 0,1 1 1 0 0,-1-1 0 0 0,0 0 0 0 0,0 0-1 0 0,1-1 1 0 0,-1 1 0 0 0,1-1-1 0 0,-1 0 1 0 0,0-1 0 0 0,1 1 0 0 0,-1-1-1 0 0,0 0 1 0 0,1-1-56 0 0,15-2 207 0 0,-1-2 0 0 0,0 0 0 0 0,0-1 0 0 0,0-1 0 0 0,-1-1 0 0 0,0-1 0 0 0,-1 0 0 0 0,0-1-1 0 0,-1-1 1 0 0,0-1 0 0 0,2-3-207 0 0,18-11 269 0 0,-20 17-217 0 0,-1-1 0 0 0,-1 0 0 0 0,0-1 0 0 0,-1 0 0 0 0,0-2 0 0 0,-1 1 0 0 0,0-2 0 0 0,-1 0 0 0 0,-1 0 0 0 0,0-1 0 0 0,-1 0 0 0 0,-1-1 0 0 0,0 0 0 0 0,-1 0 0 0 0,-1-1 0 0 0,3-14-52 0 0,-10 31-8 0 0,1-1 1 0 0,-1 1-1 0 0,0-1 1 0 0,0 1-1 0 0,0 0 0 0 0,0-1 1 0 0,0 1-1 0 0,0-1 1 0 0,0 1-1 0 0,0-1 1 0 0,-1 1-1 0 0,1 0 1 0 0,0-1-1 0 0,-1 1 0 0 0,1 0 1 0 0,-1-1-1 0 0,0 1 1 0 0,1 0-1 0 0,-1 0 1 0 0,0-1-1 0 0,0 1 1 0 0,0 0-1 0 0,1 0 0 0 0,-1 0 1 0 0,-1 0-1 0 0,1 0 1 0 0,0 0-1 0 0,0 1 1 0 0,0-1-1 0 0,0 0 1 0 0,-1 0-1 0 0,1 1 0 0 0,0-1 1 0 0,-1 1-1 0 0,1-1 1 0 0,0 1-1 0 0,-1 0 1 0 0,1-1-1 0 0,0 1 1 0 0,-1 0-1 0 0,1 0 0 0 0,-1 0 1 0 0,1 0-1 0 0,-1 0 1 0 0,1 0-1 0 0,0 0 1 0 0,-1 1-1 0 0,1-1 1 0 0,0 1-1 0 0,-1-1 0 0 0,1 1 1 0 0,0-1-1 0 0,-1 1 1 0 0,1-1-1 0 0,0 1 1 0 0,0 0-1 0 0,-1 0 8 0 0,-8 6-41 0 0,0 0 1 0 0,0 1-1 0 0,1 1 0 0 0,0-1 0 0 0,1 1 1 0 0,0 1-1 0 0,0 0 0 0 0,1 0 0 0 0,0 0 1 0 0,0 1-1 0 0,1 0 0 0 0,-4 11 41 0 0,10-21-3 0 0,-3 4-3 0 0,0 0 0 0 0,0 0 0 0 0,1 1 0 0 0,0-1 0 0 0,0 0 0 0 0,0 1 0 0 0,1 0 0 0 0,-1-1 0 0 0,1 1 0 0 0,1 0 0 0 0,-1-1 0 0 0,1 1 0 0 0,0 0 0 0 0,1 0 0 0 0,-1-1 1 0 0,1 1-1 0 0,0 0 0 0 0,0 0 0 0 0,1-1 0 0 0,0 1 0 0 0,0-1 0 0 0,0 0 0 0 0,1 1 0 0 0,-1-1 0 0 0,1 0 0 0 0,0-1 0 0 0,1 1 0 0 0,-1 0 0 0 0,1-1 0 0 0,0 0 0 0 0,0 0 0 0 0,1 0 0 0 0,-1 0 0 0 0,1-1 0 0 0,-1 1 0 0 0,4 0 6 0 0,125 42-1372 0 0,-87-38-2754 0 0,-1-2-4892 0 0,-34-3 2255 0 0</inkml:trace>
  <inkml:trace contextRef="#ctx0" brushRef="#br0" timeOffset="2500.621">2512 615 7610 0 0,'0'0'1880'0'0,"0"0"-486"0"0,0 0-111 0 0,0 0 148 0 0,0 0 44 0 0,0 0-160 0 0,0 0-183 0 0,0 0-131 0 0,0 0-127 0 0,33-4-177 0 0,103-11-157 0 0,43 1 459 0 0,-24 6-1308 0 0,-136 0-1982 0 0,-27 2-10668 0 0,4 6 6887 0 0</inkml:trace>
  <inkml:trace contextRef="#ctx0" brushRef="#br0" timeOffset="2749.036">2749 453 8754 0 0,'0'0'1365'0'0,"0"0"-219"0"0,0 0-98 0 0,0 0 85 0 0,0 0 45 0 0,0 0-100 0 0,-6 33-212 0 0,-17 105-250 0 0,15-10 137 0 0,20-61-1231 0 0,16-32-5331 0 0,-20-30 790 0 0,-4 1-1612 0 0</inkml:trace>
  <inkml:trace contextRef="#ctx0" brushRef="#br0" timeOffset="3715.411">3023 851 1792 0 0,'0'0'1305'0'0,"0"0"211"0"0,0 0 416 0 0,0 0 264 0 0,0 0-59 0 0,0 0-270 0 0,0 0-285 0 0,0 0-222 0 0,0 0-170 0 0,0 0-153 0 0,35-12-175 0 0,109-38-138 0 0,-46-1 355 0 0,-68 34-831 0 0,-1-2 0 0 0,0-1 0 0 0,-2-1 0 0 0,0-1 0 0 0,-2-1-1 0 0,0-1 1 0 0,-2-2 0 0 0,-1 0 0 0 0,13-20-248 0 0,-30 37 29 0 0,0 1 0 0 0,-1-1 0 0 0,0 0 0 0 0,-1 0 0 0 0,0 0 0 0 0,0 0 0 0 0,0 0 0 0 0,-1-1 0 0 0,-1 1 0 0 0,0-1 0 0 0,0-8-29 0 0,-2 17-36 0 0,0 0 0 0 0,-1 0 0 0 0,1 0 1 0 0,0 0-1 0 0,-1 0 0 0 0,1 0 0 0 0,0 1 0 0 0,-1-1 0 0 0,1 0 1 0 0,-1 1-1 0 0,1-1 0 0 0,-1 1 0 0 0,1 0 0 0 0,-1 0 0 0 0,0-1 1 0 0,1 1-1 0 0,-1 0 0 0 0,1 0 0 0 0,-1 0 0 0 0,0 1 0 0 0,1-1 1 0 0,-1 0-1 0 0,1 1 0 0 0,-1-1 0 0 0,1 1 0 0 0,-1-1 0 0 0,1 1 1 0 0,-1-1-1 0 0,1 1 0 0 0,0 0 0 0 0,-1 0 0 0 0,1 0 0 0 0,0 0 1 0 0,0 0-1 0 0,-1 0 0 0 0,1 0 0 0 0,0 0 0 0 0,0 2 36 0 0,-20 16-140 0 0,1 2-1 0 0,1 1 1 0 0,2 0-1 0 0,0 1 1 0 0,1 1-1 0 0,1 0 0 0 0,2 1 1 0 0,0 1-1 0 0,2 0 1 0 0,-4 12 140 0 0,12-28-65 0 0,-1 1 1 0 0,1 0 0 0 0,1 0 0 0 0,0 0-1 0 0,0 0 1 0 0,1 0 0 0 0,1 0-1 0 0,0 1 1 0 0,0-1 0 0 0,2 8 64 0 0,0-15 16 0 0,1 1 0 0 0,1-1 1 0 0,-1 0-1 0 0,0 1 0 0 0,1-2 0 0 0,0 1 1 0 0,0 0-1 0 0,0-1 0 0 0,0 1 0 0 0,1-1 1 0 0,-1-1-1 0 0,1 1 0 0 0,0 0 0 0 0,0-1 1 0 0,0 0-1 0 0,0 0 0 0 0,0-1 0 0 0,0 1 0 0 0,0-1 1 0 0,1 0-1 0 0,-1-1 0 0 0,1 1 0 0 0,-1-1 1 0 0,0 0-1 0 0,1 0 0 0 0,-1-1 0 0 0,0 0 1 0 0,4 0-17 0 0,7-2 124 0 0,0 0 1 0 0,0-1 0 0 0,0-1 0 0 0,-1 0 0 0 0,0-1-1 0 0,0-1 1 0 0,0 0 0 0 0,-1-1 0 0 0,0 0-1 0 0,-1-1 1 0 0,1-1 0 0 0,-2 0-125 0 0,13-7 114 0 0,0 1-69 0 0,-1-1 1 0 0,-1-2 0 0 0,-1 0-1 0 0,0-1 1 0 0,-2-1 0 0 0,0-1-1 0 0,-1-1 1 0 0,12-20-46 0 0,-13-23-288 0 0,-19 66 244 0 0,0-1-1 0 0,0 0 1 0 0,0 1-1 0 0,0-1 1 0 0,-1 1 0 0 0,1 0-1 0 0,0-1 1 0 0,0 1-1 0 0,0 0 1 0 0,-1 0-1 0 0,1 0 1 0 0,0 0 0 0 0,0 0-1 0 0,0 0 1 0 0,-1 0-1 0 0,1 0 1 0 0,0 1 0 0 0,0-1-1 0 0,0 0 1 0 0,-1 1-1 0 0,1-1 1 0 0,0 1 0 0 0,0-1-1 0 0,0 1 1 0 0,0-1-1 0 0,0 1 1 0 0,0 0-1 0 0,0-1 1 0 0,0 1 0 0 0,0 0-1 0 0,0 0 1 0 0,1 0-1 0 0,-1 0 45 0 0,-8 5-30 0 0,1 0 0 0 0,0 1 0 0 0,1 0 0 0 0,0 1 0 0 0,0-1-1 0 0,0 1 1 0 0,1 1 0 0 0,0-1 0 0 0,1 1 0 0 0,0 0 0 0 0,0 0 0 0 0,1 1-1 0 0,0-1 1 0 0,0 1 0 0 0,1 0 0 0 0,1 0 0 0 0,0 0 0 0 0,0 0-1 0 0,1 0 1 0 0,0 1 0 0 0,1-1 0 0 0,0 0 0 0 0,1 11 30 0 0,2-16 19 0 0,0 0 0 0 0,0 0 0 0 0,1-1 0 0 0,0 1 0 0 0,-1-1 1 0 0,2 0-1 0 0,-1 0 0 0 0,0 0 0 0 0,1-1 0 0 0,-1 1 0 0 0,1-1 0 0 0,0 0 0 0 0,0-1 0 0 0,1 1 1 0 0,-1-1-1 0 0,0 0 0 0 0,1 0 0 0 0,2 0-19 0 0,3 0 125 0 0,0 0 0 0 0,1-1-1 0 0,-1 0 1 0 0,1-1 0 0 0,-1-1 0 0 0,0 0 0 0 0,1 0 0 0 0,-1-1 0 0 0,0 0-1 0 0,0-1 1 0 0,0 0 0 0 0,0-1 0 0 0,0 0 0 0 0,-1-1 0 0 0,0 0-1 0 0,0-1 1 0 0,0 0 0 0 0,4-4-125 0 0,15-12 145 0 0,-1-1 0 0 0,-1-2 0 0 0,-1-1 0 0 0,-1 0 0 0 0,-1-2 0 0 0,-1-3-145 0 0,-15 23-11 0 0,0-1 1 0 0,0 0 0 0 0,-1-1-1 0 0,0 0 1 0 0,-1 0 0 0 0,0-1-1 0 0,-1 1 1 0 0,0-1 0 0 0,-1 0-1 0 0,0-1 1 0 0,-1 1 0 0 0,0-1-1 0 0,0 1 1 0 0,-1-1 0 0 0,-1 0-1 0 0,0-3 11 0 0,-3 14-21 0 0,1 0 0 0 0,0 0 0 0 0,-1 0 0 0 0,1 1 0 0 0,-1-1 0 0 0,0 0 0 0 0,1 0 0 0 0,-1 1 0 0 0,1-1 0 0 0,-1 1 0 0 0,0 0 0 0 0,0-1 0 0 0,1 1 0 0 0,-1 0 0 0 0,0 0 0 0 0,0 0 0 0 0,1 0 0 0 0,-1 0 0 0 0,0 1 0 0 0,0-1 0 0 0,1 0 0 0 0,-1 1 0 0 0,0-1 0 0 0,1 1-1 0 0,-1 0 1 0 0,1-1 0 0 0,-1 1 0 0 0,1 0 0 0 0,-1 0 0 0 0,1 0 0 0 0,-1 0 0 0 0,1 0 0 0 0,0 1 0 0 0,0-1 0 0 0,-1 0 0 0 0,1 0 0 0 0,0 1 0 0 0,0-1 0 0 0,0 2 21 0 0,-16 15-147 0 0,2 1 0 0 0,0 0 0 0 0,1 1 0 0 0,1 0 0 0 0,1 1 0 0 0,0 1 0 0 0,2 0 0 0 0,-3 11 147 0 0,8-23-237 0 0,0 1 0 0 0,2 0 0 0 0,-1 0 0 0 0,1 0 0 0 0,1 1 0 0 0,0-1 0 0 0,1 0 0 0 0,0 1 0 0 0,0 0 1 0 0,2 3 236 0 0,-1-11-405 0 0,1 0 0 0 0,-1 1 1 0 0,1-1-1 0 0,0 0 0 0 0,1 0 1 0 0,-1 0-1 0 0,1 0 0 0 0,0 0 1 0 0,0 0-1 0 0,0 0 1 0 0,0 0-1 0 0,1-1 0 0 0,0 1 1 0 0,-1-1-1 0 0,1 0 0 0 0,0 0 1 0 0,1 0-1 0 0,1 1 405 0 0,35 22-10602 0 0,-31-22 9855 0 0</inkml:trace>
  <inkml:trace contextRef="#ctx0" brushRef="#br0" timeOffset="4026.918">4546 634 3705 0 0,'0'0'2112'0'0,"0"0"-710"0"0,0 0-353 0 0,0 0-188 0 0,0 0-200 0 0,0 0-203 0 0,0 0-156 0 0,0 0-79 0 0,0 0-31 0 0,0 0 12 0 0,0 0 49 0 0,0 0 112 0 0,0 0 144 0 0,-5 30 182 0 0,-12 94 201 0 0,16-124-861 0 0,1 1 1 0 0,-1 0-1 0 0,0 0 1 0 0,1 0-1 0 0,0-1 0 0 0,-1 1 1 0 0,1 0-1 0 0,-1 0 1 0 0,1 0-1 0 0,0 0 1 0 0,0 0-1 0 0,-1 0 0 0 0,1 0 1 0 0,0 0-1 0 0,0 0 1 0 0,0 0-1 0 0,0 0 1 0 0,0 0-1 0 0,0 0 0 0 0,1 0 1 0 0,-1 0-1 0 0,0 0 1 0 0,0-1-1 0 0,1 1 1 0 0,-1 0-1 0 0,0 0 0 0 0,1 0 1 0 0,-1 0-1 0 0,1 0 1 0 0,-1 0-1 0 0,1-1 0 0 0,0 1 1 0 0,-1 0-1 0 0,1 0 1 0 0,0-1-1 0 0,-1 1 1 0 0,1-1-1 0 0,0 1 0 0 0,0 0 1 0 0,0-1-1 0 0,-1 0 1 0 0,1 1-1 0 0,0-1 1 0 0,0 1-1 0 0,0-1 0 0 0,0 0 1 0 0,0 0-1 0 0,0 1 1 0 0,0-1-1 0 0,0 0 0 0 0,1 0-31 0 0,3 0 370 0 0,0 2-202 0 0,0-1-1 0 0,0 0 0 0 0,-1 0 1 0 0,1 0-1 0 0,0-1 0 0 0,0 1 0 0 0,0-1 1 0 0,0 0-1 0 0,0-1 0 0 0,0 1 1 0 0,0-1-1 0 0,0 0 0 0 0,0 0 0 0 0,-1-1 1 0 0,1 1-1 0 0,0-1 0 0 0,-1 0 1 0 0,1 0-1 0 0,-1-1 0 0 0,0 1 0 0 0,0-1 1 0 0,0 0-1 0 0,0 0 0 0 0,0 0 1 0 0,0-1-1 0 0,-1 1 0 0 0,0-1 0 0 0,0 0 1 0 0,0 0-1 0 0,0 0 0 0 0,0 0 1 0 0,-1-1-1 0 0,0 1 0 0 0,0-1 0 0 0,0 1 1 0 0,0-1-1 0 0,-1 0 0 0 0,0 0 1 0 0,0 1-1 0 0,0-1 0 0 0,0-3-167 0 0,-1 5-48 0 0,0 0-1 0 0,0 0 1 0 0,-1 0-1 0 0,1 1 1 0 0,-1-1 0 0 0,1 0-1 0 0,-1 0 1 0 0,0 1-1 0 0,0-1 1 0 0,0 0-1 0 0,0 1 1 0 0,-1-1 0 0 0,1 1-1 0 0,-1-1 1 0 0,1 1-1 0 0,-1 0 1 0 0,0-1 0 0 0,0 1-1 0 0,0 0 1 0 0,0 0-1 0 0,0 1 1 0 0,-1-1-1 0 0,1 0 1 0 0,0 1 0 0 0,-1-1-1 0 0,0 1 1 0 0,1 0-1 0 0,-1 0 1 0 0,0 0-1 0 0,1 0 1 0 0,-1 0 0 0 0,-2 0 48 0 0,-41-6-3397 0 0,30 6-290 0 0,0 1-3398 0 0,14 0 5698 0 0,-8 0-4218 0 0</inkml:trace>
  <inkml:trace contextRef="#ctx0" brushRef="#br0" timeOffset="4411.249">4726 59 6137 0 0,'0'0'1049'0'0,"0"0"-185"0"0,0 0 39 0 0,0 0 258 0 0,0 0 185 0 0,0 0 27 0 0,0 0-60 0 0,0 0-125 0 0,0 0-90 0 0,0 0-70 0 0,0 0-43 0 0,0 0 9 0 0,0 0 25 0 0,25 34-92 0 0,80 106-169 0 0,-20-8 187 0 0,-72-102-931 0 0,-3 1 0 0 0,0 0 1 0 0,-2 0-1 0 0,-1 1 1 0 0,-2 0-1 0 0,-1 0 0 0 0,-1 1 1 0 0,-2-1-1 0 0,-1 0 1 0 0,-2 2-15 0 0,-1-21-117 0 0,0 0 0 0 0,-1 0 0 0 0,-1 0 1 0 0,0 0-1 0 0,0-1 0 0 0,-2 0 1 0 0,1 0-1 0 0,-1 0 0 0 0,-1-1 0 0 0,0 0 1 0 0,-1-1-1 0 0,0 0 0 0 0,-1 0 0 0 0,1-1 1 0 0,-2 0-1 0 0,0 0 0 0 0,0-1 1 0 0,0-1-1 0 0,-4 2 117 0 0,-26 12-3534 0 0,12-12-5172 0 0,17-5-68 0 0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19.6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1063 0 0 0,'0'0'727'0'0,"0"0"246"0"0,0 0 186 0 0,0 0 132 0 0,0 0 132 0 0,0 0 5 0 0,6 22-33 0 0,23 66-12 0 0,-28-86-1296 0 0,0 0 0 0 0,1-1-1 0 0,-1 1 1 0 0,1-1-1 0 0,-1 1 1 0 0,1-1 0 0 0,-1 1-1 0 0,1-1 1 0 0,0 0-1 0 0,0 0 1 0 0,0 0-1 0 0,0 0 1 0 0,0 0 0 0 0,0 0-1 0 0,0 0 1 0 0,0-1-1 0 0,0 1 1 0 0,0-1 0 0 0,0 0-1 0 0,0 1 1 0 0,1-1-1 0 0,-1 0 1 0 0,0 0 0 0 0,0-1-1 0 0,0 1 1 0 0,0 0-1 0 0,0-1 1 0 0,1 1-1 0 0,-1-1 1 0 0,0 1 0 0 0,0-1-1 0 0,0 0 1 0 0,0 0-1 0 0,0 0 1 0 0,-1 0 0 0 0,1 0-1 0 0,0-1 1 0 0,0 1-1 0 0,-1-1 1 0 0,1 0-87 0 0,6-2 300 0 0,29-17 474 0 0,0-2 0 0 0,-2-2 1 0 0,-1-1-1 0 0,0-2 0 0 0,26-30-774 0 0,123-125 815 0 0,-9-8-1 0 0,20-44-814 0 0,-146 175 201 0 0,-3-3 1 0 0,-3-2 0 0 0,-3-1 0 0 0,17-43-202 0 0,-54 104-78 0 0,7-13 836 0 0,-6 25-384 0 0,-26 197-67 0 0,4 129-307 0 0,19-187 87 0 0,6-1 0 0 0,9 15-87 0 0,-3 22 1504 0 0,-30-187 32 0 0,-58-64-842 0 0,-138-119-569 0 0,203 179-154 0 0,-22-18-62 0 0,-1 2 0 0 0,-1 1 1 0 0,-2 1-1 0 0,0 2 0 0 0,-1 2 1 0 0,-1 1-1 0 0,0 3 0 0 0,-7-1 91 0 0,-23 11-2183 0 0,56 38-5303 0 0,15-18 1415 0 0,2-1-2678 0 0</inkml:trace>
  <inkml:trace contextRef="#ctx0" brushRef="#br0" timeOffset="1148.318">1269 1085 0 0 0,'0'0'733'0'0,"0"0"186"0"0,0 0 368 0 0,0 0 395 0 0,0 0 326 0 0,0 0 104 0 0,0 0-163 0 0,0 0-191 0 0,35-13-184 0 0,111-43-239 0 0,-44-5 773 0 0,-59 29-1545 0 0,-2-2-1 0 0,-1-2 1 0 0,-2-1 0 0 0,-2-2-1 0 0,-1-2 1 0 0,-2-1-1 0 0,-2-2 1 0 0,20-37-563 0 0,-45 71 14 0 0,0 0 1 0 0,-1 0-1 0 0,0-1 0 0 0,-1 0 1 0 0,0 0-1 0 0,-1 0 0 0 0,0 0 1 0 0,-1-1-1 0 0,0 1 1 0 0,-1-1-1 0 0,0 0 0 0 0,0 1 1 0 0,-2-1-1 0 0,1 0 0 0 0,-2 1 1 0 0,1-1-1 0 0,-2 1 0 0 0,1-1 1 0 0,-1 1-1 0 0,-1 0 0 0 0,0 0 1 0 0,-1 0-1 0 0,0 1 0 0 0,-1 0 1 0 0,-1-2-15 0 0,4 10-59 0 0,0 0 0 0 0,0 1 1 0 0,-1 0-1 0 0,1-1 0 0 0,0 1 1 0 0,-1 1-1 0 0,1-1 0 0 0,-1 0 1 0 0,1 1-1 0 0,-1 0 0 0 0,1 0 1 0 0,-1 0-1 0 0,1 0 0 0 0,-1 0 1 0 0,1 1-1 0 0,-1-1 0 0 0,1 1 1 0 0,0 0-1 0 0,-1 0 0 0 0,1 1 0 0 0,0-1 1 0 0,0 1-1 0 0,0-1 0 0 0,0 1 1 0 0,0 0-1 0 0,0 0 0 0 0,0 0 1 0 0,0 1-1 0 0,1-1 0 0 0,-1 0 1 0 0,1 1-1 0 0,0 0 0 0 0,0 0 1 0 0,0 0-1 0 0,0 0 0 0 0,0 1 59 0 0,-16 20-85 0 0,2 0 0 0 0,1 1 0 0 0,0 1 0 0 0,2 1 0 0 0,1 0 0 0 0,2 0 0 0 0,0 1 0 0 0,2 1 0 0 0,1 0 0 0 0,1-1 0 0 0,1 8 85 0 0,1-13-49 0 0,2 1 0 0 0,1-1 0 0 0,0 1 0 0 0,2 0 0 0 0,0-1 0 0 0,5 20 49 0 0,-5-37 15 0 0,0 1 0 0 0,1-1 0 0 0,0 0 0 0 0,0 0 0 0 0,1 1-1 0 0,-1-1 1 0 0,2-1 0 0 0,-1 1 0 0 0,0 0 0 0 0,1-1 0 0 0,0 0 0 0 0,0 0-1 0 0,1 0 1 0 0,-1 0 0 0 0,1-1 0 0 0,0 0 0 0 0,0 1 0 0 0,1-2 0 0 0,-1 1-1 0 0,1-1 1 0 0,0 0 0 0 0,0 0 0 0 0,0 0 0 0 0,0-1 0 0 0,0 0-1 0 0,5 1-14 0 0,1-1 98 0 0,0-1 0 0 0,0 0-1 0 0,1-1 1 0 0,-1 0-1 0 0,0 0 1 0 0,0-1-1 0 0,0-1 1 0 0,0 0-1 0 0,0-1 1 0 0,0 0-1 0 0,0-1 1 0 0,-1 0-1 0 0,0-1 1 0 0,1 0-1 0 0,-2-1 1 0 0,6-3-98 0 0,276-150 1325 0 0,-289 157-1324 0 0,0 0 0 0 0,0 0 0 0 0,0 0 0 0 0,0 0 0 0 0,0 1 0 0 0,1-1 0 0 0,-1 1 0 0 0,1 0 0 0 0,-1 0 0 0 0,1 0 0 0 0,-1 0 0 0 0,1 1 0 0 0,0-1 0 0 0,-1 1 0 0 0,1 0 0 0 0,0 0 0 0 0,-1 0 0 0 0,1 1 0 0 0,0-1 0 0 0,-1 1 0 0 0,1 0 0 0 0,0 0-1 0 0,-1 0 1 0 0,0 1 0 0 0,1-1 0 0 0,-1 1 0 0 0,0 0 0 0 0,0 0 0 0 0,1 0 0 0 0,-2 0 0 0 0,1 0 0 0 0,1 2-1 0 0,1 11 24 0 0,-1 1 0 0 0,0 0-1 0 0,-1 1 1 0 0,-1-1 0 0 0,-1 0-1 0 0,0 1 1 0 0,-1-1 0 0 0,-1 1-1 0 0,-2 10-23 0 0,2-19 3 0 0,-1 0-1 0 0,-1 1 0 0 0,1-1 1 0 0,-1 0-1 0 0,0 0 0 0 0,-1 0 1 0 0,0-1-1 0 0,0 0 0 0 0,-1 1 1 0 0,0-1-1 0 0,0-1 0 0 0,-1 1 1 0 0,0-1-1 0 0,0 0 0 0 0,0 0 1 0 0,-1-1-1 0 0,0 1 0 0 0,0-2 1 0 0,0 1-1 0 0,0-1 0 0 0,-1 0 1 0 0,0 0-1 0 0,0-1 0 0 0,0 0 1 0 0,0-1-1 0 0,0 0 0 0 0,-1 0 0 0 0,1 0 1 0 0,0-1-1 0 0,-1-1 0 0 0,-5 1-2 0 0,12-2-21 0 0,1 1-1 0 0,0-1 1 0 0,-1 1-1 0 0,1-1 1 0 0,0 1-1 0 0,-1-1 0 0 0,1 0 1 0 0,0 0-1 0 0,0 0 1 0 0,-1 1-1 0 0,1-1 0 0 0,0 0 1 0 0,0-1-1 0 0,0 1 1 0 0,0 0-1 0 0,1 0 1 0 0,-1 0-1 0 0,0 0 0 0 0,0-1 1 0 0,1 1-1 0 0,-1 0 1 0 0,1-1-1 0 0,-1 1 0 0 0,1-1 1 0 0,-1 1-1 0 0,1-1 1 0 0,0 1-1 0 0,0 0 1 0 0,0-1-1 0 0,0 1 0 0 0,0-1 1 0 0,0 1-1 0 0,0-1 1 0 0,0 1-1 0 0,0-1 0 0 0,1 1 1 0 0,-1-1-1 0 0,1 1 1 0 0,-1 0-1 0 0,1-1 0 0 0,0 1 1 0 0,-1 0-1 0 0,1-1 1 0 0,0 1-1 0 0,0 0 1 0 0,0 0-1 0 0,0 0 0 0 0,0 0 1 0 0,0 0-1 0 0,0 0 1 0 0,0 0-1 0 0,0 0 0 0 0,0 0 1 0 0,1 0 21 0 0,11-8-34 0 0,0 0 1 0 0,0 1-1 0 0,0 1 0 0 0,1 0 1 0 0,1 1-1 0 0,-1 0 0 0 0,1 1 1 0 0,0 1-1 0 0,0 0 0 0 0,0 1 1 0 0,0 1-1 0 0,1 0 1 0 0,-1 1-1 0 0,1 1 0 0 0,-1 0 1 0 0,1 1-1 0 0,1 1 34 0 0,-10-2-6 0 0,151 33 308 0 0,-149-32-233 0 0,0-1 1 0 0,-1-1 0 0 0,1 0-1 0 0,0 0 1 0 0,-1-1-1 0 0,1 0 1 0 0,-1 0 0 0 0,1-1-1 0 0,-1 0 1 0 0,0 0-1 0 0,0-1-69 0 0,12-5 148 0 0,-1-2 0 0 0,0 0-1 0 0,0-1 1 0 0,-1 0 0 0 0,-1-2-1 0 0,0 0 1 0 0,1-3-148 0 0,-16 15 26 0 0,10-9 94 0 0,-1-1 1 0 0,0 0-1 0 0,0 0 1 0 0,-2-1-1 0 0,1 0 1 0 0,-2-1-1 0 0,0 0 1 0 0,0 0-1 0 0,-2-1 1 0 0,2-3-121 0 0,-8 17 5 0 0,1 0 0 0 0,-1 0 0 0 0,0 0 1 0 0,0 0-1 0 0,0 0 0 0 0,1 1 0 0 0,-1-1 0 0 0,0 0 1 0 0,0 0-1 0 0,0 0 0 0 0,0 0 0 0 0,-1 0 0 0 0,1 0 1 0 0,0 1-1 0 0,0-1 0 0 0,0 0 0 0 0,-1 0 0 0 0,1 0 1 0 0,0 0-1 0 0,-1 1 0 0 0,1-1 0 0 0,-1 0 0 0 0,1 0 0 0 0,-1 1 1 0 0,1-1-1 0 0,-1 0 0 0 0,1 1 0 0 0,-1-1 0 0 0,0 1 1 0 0,1-1-1 0 0,-1 1 0 0 0,0-1 0 0 0,0 1 0 0 0,1-1 1 0 0,-1 1-1 0 0,0 0 0 0 0,0-1 0 0 0,0 1 0 0 0,0 0 1 0 0,1 0-1 0 0,-1-1 0 0 0,0 1 0 0 0,0 0 0 0 0,0 0 1 0 0,0 0-1 0 0,0 0 0 0 0,1 0 0 0 0,-1 0 0 0 0,0 0 0 0 0,0 1 1 0 0,-1-1-6 0 0,-44 13-405 0 0,32-4 295 0 0,1 0 1 0 0,0 1 0 0 0,0 1-1 0 0,1 0 1 0 0,0 1 0 0 0,1 0-1 0 0,1 0 1 0 0,0 1 0 0 0,1 1-1 0 0,0 0 1 0 0,1 0 0 0 0,0 1-1 0 0,1 0 1 0 0,1 0-1 0 0,0 0 1 0 0,2 1 0 0 0,-1 0-1 0 0,2 0 1 0 0,0 0 0 0 0,1 0-1 0 0,0 10 110 0 0,3-22-3 0 0,-1-1-1 0 0,1 0 1 0 0,0 1-1 0 0,0-1 1 0 0,0 0-1 0 0,1 0 1 0 0,-1 0-1 0 0,1 0 1 0 0,0 0-1 0 0,0 0 1 0 0,0 0-1 0 0,0 0 1 0 0,0-1 0 0 0,0 1-1 0 0,1-1 1 0 0,-1 0-1 0 0,1 1 1 0 0,0-1-1 0 0,0-1 1 0 0,0 1-1 0 0,0 0 1 0 0,0-1-1 0 0,0 1 1 0 0,0-1-1 0 0,0 0 1 0 0,0 0-1 0 0,1 0 1 0 0,0 0 3 0 0,99 10 317 0 0,-76-14-174 0 0,-1-2-1 0 0,-1 0 1 0 0,1-2-1 0 0,-1 0 1 0 0,0-2-1 0 0,-1-1 1 0 0,0-1-1 0 0,0-1 1 0 0,-1-1-1 0 0,-1-1 1 0 0,0-1-1 0 0,-1 0 1 0 0,-1-2-1 0 0,13-13-142 0 0,-23 20 48 0 0,0 0-1 0 0,0 0 1 0 0,-1-1-1 0 0,0-1 1 0 0,-1 1-1 0 0,-1-1 1 0 0,1-1-1 0 0,-2 1 0 0 0,4-11-47 0 0,-8 19-12 0 0,0 0-1 0 0,-1 0 0 0 0,0 0 1 0 0,0-1-1 0 0,0 1 1 0 0,0 0-1 0 0,0-1 0 0 0,-1 1 1 0 0,0 0-1 0 0,0-1 0 0 0,0 1 1 0 0,-1 0-1 0 0,1-1 0 0 0,-1 1 1 0 0,0 0-1 0 0,0 0 0 0 0,-1 0 1 0 0,1 0-1 0 0,-1 0 0 0 0,0 0 1 0 0,0 0-1 0 0,0 0 0 0 0,-1 0 1 0 0,1 1-1 0 0,-1-1 0 0 0,0 1 1 0 0,0 0-1 0 0,0 0 0 0 0,0 0 1 0 0,0 0-1 0 0,-1 1 0 0 0,1-1 1 0 0,-2 0 12 0 0,-10-4-234 0 0,0 1 1 0 0,0 0-1 0 0,0 1 1 0 0,-1 1-1 0 0,0 0 1 0 0,0 1-1 0 0,0 1 1 0 0,0 0-1 0 0,0 1 1 0 0,0 1-1 0 0,0 0 1 0 0,-1 2-1 0 0,-7 1 234 0 0,-75 39-2284 0 0,58 13-5914 0 0,50-24-337 0 0,20-14 6640 0 0,-17-13 1895 0 0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25.7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1531 0 0 0,'0'0'1064'0'0,"32"1"237"0"0,103 2 107 0 0,-56-17 853 0 0,-65 8-1730 0 0,25-14 750 0 0,0-2 0 0 0,-2-2 0 0 0,0-1 0 0 0,-2-2 0 0 0,22-22-1281 0 0,-36 33 353 0 0,14-16 144 0 0,-1-1 0 0 0,-1-2 0 0 0,-2-1 1 0 0,-2-1-1 0 0,15-25-497 0 0,-33 44 74 0 0,-1 0 1 0 0,-1 0 0 0 0,-1-1-1 0 0,0 0 1 0 0,-1-1 0 0 0,-2 0-1 0 0,0 0 1 0 0,-1 0 0 0 0,0 0 0 0 0,-2 0-1 0 0,-1-1 1 0 0,0-3-75 0 0,-1 22-37 0 0,0 1 0 0 0,0-1 0 0 0,0 1 0 0 0,0-1 0 0 0,-1 1 1 0 0,1-1-1 0 0,-1 1 0 0 0,1-1 0 0 0,-1 1 0 0 0,1-1 0 0 0,-1 1 0 0 0,0 0 0 0 0,1-1 0 0 0,-1 1 0 0 0,0 0 1 0 0,0-1-1 0 0,0 1 0 0 0,0 0 0 0 0,0 0 0 0 0,0 0 0 0 0,-1 0 0 0 0,1 0 0 0 0,0 0 0 0 0,0 0 0 0 0,-1 1 1 0 0,1-1-1 0 0,0 0 0 0 0,-1 1 0 0 0,1-1 0 0 0,-1 1 0 0 0,1-1 0 0 0,-1 1 0 0 0,1 0 0 0 0,-1-1 1 0 0,0 1-1 0 0,1 0 0 0 0,-1 0 0 0 0,1 0 0 0 0,-1 0 0 0 0,1 1 0 0 0,-1-1 0 0 0,1 0 0 0 0,-1 1 0 0 0,1-1 1 0 0,-1 1-1 0 0,1-1 0 0 0,-1 1 0 0 0,1 0 0 0 0,0 0 0 0 0,-1-1 0 0 0,1 1 0 0 0,0 0 0 0 0,0 0 0 0 0,0 0 1 0 0,-1 0-1 0 0,1 1 0 0 0,0-1 0 0 0,1 0 0 0 0,-1 0 0 0 0,-1 1 37 0 0,-10 21-46 0 0,0 0-1 0 0,2 1 0 0 0,1 0 1 0 0,0 0-1 0 0,2 1 1 0 0,1 0-1 0 0,1 0 1 0 0,1 1-1 0 0,1-1 0 0 0,1 1 1 0 0,1 0-1 0 0,2 0 1 0 0,2 13 46 0 0,-2-29 63 0 0,0-1 1 0 0,1 0-1 0 0,0 1 0 0 0,1-1 1 0 0,0 0-1 0 0,0-1 1 0 0,1 1-1 0 0,0 0 1 0 0,1-1-1 0 0,0 0 1 0 0,0 0-1 0 0,0 0 1 0 0,1-1-1 0 0,1 0 1 0 0,-1 0-1 0 0,1 0 1 0 0,0-1-1 0 0,0 0 0 0 0,1 0 1 0 0,0-1-1 0 0,0 0 1 0 0,0-1-1 0 0,1 1 1 0 0,-1-2-1 0 0,1 1 1 0 0,0-1-1 0 0,0 0 1 0 0,0-1-1 0 0,1 0 1 0 0,-1-1-1 0 0,1 0 1 0 0,-1 0-1 0 0,0-1 0 0 0,4 0-63 0 0,7 0 147 0 0,0-1-1 0 0,-1-1 0 0 0,1-1 0 0 0,-1 0 0 0 0,0-2 0 0 0,0 0 1 0 0,0-1-1 0 0,-1-1 0 0 0,0-1 0 0 0,8-4-146 0 0,23-14 112 0 0,-2-2-1 0 0,-1-1 1 0 0,-1-3 0 0 0,-2-2 0 0 0,-1-1-1 0 0,-2-3 1 0 0,-1-1 0 0 0,10-16-112 0 0,-39 43-77 0 0,-1 1 1 0 0,0-2-1 0 0,-1 1 1 0 0,-1-1 0 0 0,0 0-1 0 0,0-1 1 0 0,-2 1-1 0 0,1-1 1 0 0,-2-1 0 0 0,0 1-1 0 0,-1-1 1 0 0,0 1-1 0 0,-1-1 1 0 0,0-6 76 0 0,-3 20-28 0 0,0 0 1 0 0,0 0-1 0 0,0 0 0 0 0,0 0 0 0 0,0 0 0 0 0,0 0 1 0 0,0 1-1 0 0,0-1 0 0 0,-1 1 0 0 0,1-1 1 0 0,0 1-1 0 0,0-1 0 0 0,-1 1 0 0 0,1-1 1 0 0,0 1-1 0 0,0 0 0 0 0,-1 0 0 0 0,1 0 1 0 0,0 0-1 0 0,-1 0 0 0 0,1 0 0 0 0,0 0 1 0 0,-1 0-1 0 0,1 0 0 0 0,0 1 0 0 0,-1-1 1 0 0,1 0-1 0 0,0 1 0 0 0,0-1 0 0 0,0 1 1 0 0,-1 0-1 0 0,1-1 0 0 0,0 1 0 0 0,0 0 1 0 0,0 0-1 0 0,0 0 0 0 0,0-1 0 0 0,0 1 1 0 0,0 0-1 0 0,0 0 0 0 0,1 0 0 0 0,-1 1 0 0 0,0 0 28 0 0,-10 12-15 0 0,0 1 0 0 0,2 0 0 0 0,0 1 0 0 0,0 0 0 0 0,2 1 0 0 0,0-1-1 0 0,1 2 1 0 0,1-1 0 0 0,0 0 0 0 0,1 1 0 0 0,1 3 15 0 0,0-12 20 0 0,0-1 0 0 0,1 1 1 0 0,1 0-1 0 0,0-1 0 0 0,0 1 0 0 0,0 0 1 0 0,1 0-1 0 0,1 0 0 0 0,-1 0 1 0 0,1 0-1 0 0,1-1 0 0 0,0 1 0 0 0,0 0 1 0 0,0-1-1 0 0,1 1 0 0 0,1-1 1 0 0,-1 0-1 0 0,2 0 0 0 0,-1 0 0 0 0,1-1 1 0 0,0 1-1 0 0,0-1 0 0 0,1 0 0 0 0,0-1 1 0 0,0 1-1 0 0,0-1 0 0 0,1-1 1 0 0,0 1-1 0 0,6 2-20 0 0,4 0 118 0 0,0-1-1 0 0,1 0 1 0 0,0-2 0 0 0,0 0-1 0 0,1-1 1 0 0,-1-1 0 0 0,1 0 0 0 0,0-2-1 0 0,0 0 1 0 0,-1-1 0 0 0,1-1-1 0 0,0-1 1 0 0,0 0 0 0 0,-1-2-1 0 0,1 0 1 0 0,-1-1 0 0 0,17-7-118 0 0,-5 0 127 0 0,-1 0 0 0 0,-1-3 0 0 0,0 0 0 0 0,-1-2 0 0 0,0-1 0 0 0,-1 0 0 0 0,-2-2 0 0 0,0-2 0 0 0,-1 0 0 0 0,6-8-127 0 0,-16 16 19 0 0,0 0 0 0 0,-1 0 0 0 0,-1-1 0 0 0,0-1 1 0 0,-1 0-1 0 0,-1 0 0 0 0,0-1 0 0 0,-1 0 0 0 0,-1 0 0 0 0,-1-1 0 0 0,0 0 0 0 0,-2 0 0 0 0,0 0 0 0 0,1-16-19 0 0,-4 33 5 0 0,0-1 0 0 0,-1 0 0 0 0,1 1 0 0 0,-1-1 0 0 0,0 0 0 0 0,1 1 0 0 0,-1-1 0 0 0,0 0 0 0 0,0 0 0 0 0,0 1 0 0 0,0-1 0 0 0,-1 0 0 0 0,1 0 0 0 0,0 1 0 0 0,-1-1 0 0 0,1 0 0 0 0,-1 1 0 0 0,1-1 0 0 0,-1 1 0 0 0,0-1 0 0 0,0 0 0 0 0,0 1 0 0 0,0 0 0 0 0,0-1 0 0 0,0 1 1 0 0,0 0-1 0 0,0-1 0 0 0,-1 1 0 0 0,1 0 0 0 0,0 0 0 0 0,-1 0 0 0 0,1 0 0 0 0,-1 0 0 0 0,1 0 0 0 0,-1 1 0 0 0,1-1 0 0 0,-1 0 0 0 0,0 1 0 0 0,1-1 0 0 0,-1 1 0 0 0,0 0 0 0 0,0-1 0 0 0,1 1 0 0 0,-1 0 0 0 0,0 0 0 0 0,0 0 0 0 0,1 0 0 0 0,-1 1 0 0 0,0-1 0 0 0,1 0 0 0 0,-1 1-5 0 0,-6 3-9 0 0,0 0 0 0 0,1 1 0 0 0,0 0 0 0 0,0 0 0 0 0,1 1 0 0 0,-1 0-1 0 0,1 0 1 0 0,0 0 0 0 0,1 1 0 0 0,-1 0 0 0 0,2 0 0 0 0,-1 0 0 0 0,1 1 0 0 0,0 0 0 0 0,0-1 0 0 0,-1 5 9 0 0,-4 8-21 0 0,0 1 0 0 0,1 0 0 0 0,1 0 1 0 0,0 1-1 0 0,2 0 0 0 0,1 0 1 0 0,1 0-1 0 0,0 1 0 0 0,2-1 0 0 0,1 1 1 0 0,1 10 20 0 0,1-25-123 0 0,-1 0 0 0 0,1 0 0 0 0,1 0 0 0 0,-1 0 0 0 0,2-1-1 0 0,-1 1 1 0 0,1-1 0 0 0,0 0 0 0 0,0 0 0 0 0,1 0 0 0 0,0-1 0 0 0,0 1 0 0 0,0-1 0 0 0,1-1 0 0 0,0 1 0 0 0,0-1 0 0 0,1 0 0 0 0,-1 0 0 0 0,1 0 0 0 0,0-1 0 0 0,7 3 123 0 0,45 17-4046 0 0,0-12-3960 0 0,-43-12 2664 0 0</inkml:trace>
  <inkml:trace contextRef="#ctx0" brushRef="#br0" timeOffset="553.648">2701 1207 4817 0 0,'0'0'1247'0'0,"0"0"-272"0"0,0 0-236 0 0,0 0-85 0 0,0 0-52 0 0,-31 34-47 0 0,-98 106-26 0 0,54-42 937 0 0,62-65-695 0 0,30-34 110 0 0,43-53 302 0 0,85-101-180 0 0,55-72 1213 0 0,-200 227-2192 0 0,0 1-1 0 0,0-1 0 0 0,0 1 0 0 0,0-1 0 0 0,0 0 0 0 0,0 1 1 0 0,0-1-1 0 0,0 0 0 0 0,1 1 0 0 0,-1-1 0 0 0,0 0 0 0 0,0 1 1 0 0,0-1-1 0 0,1 0 0 0 0,-1 1 0 0 0,0-1 0 0 0,0 0 0 0 0,1 0 0 0 0,-1 1 1 0 0,0-1-1 0 0,0 0 0 0 0,1 0 0 0 0,-1 1 0 0 0,0-1 0 0 0,1 0 1 0 0,-1 0-1 0 0,0 0 0 0 0,1 0 0 0 0,-1 1 0 0 0,0-1 0 0 0,1 0 1 0 0,-1 0-1 0 0,1 0 0 0 0,-1 0 0 0 0,0 0 0 0 0,1 0 0 0 0,-1 0 0 0 0,0 0 1 0 0,1 0-1 0 0,-1 0 0 0 0,1 0 0 0 0,-1-1 0 0 0,0 1 0 0 0,1 0 1 0 0,-1 0-1 0 0,0 0 0 0 0,1 0 0 0 0,-1 0 0 0 0,0-1 0 0 0,1 1 1 0 0,-1 0-1 0 0,0 0 0 0 0,1-1-23 0 0,0 10-30 0 0,13 160 331 0 0,-9-143-271 0 0,0 1 0 0 0,2-1 0 0 0,1 0 0 0 0,1 0-1 0 0,1-1 1 0 0,10 17-30 0 0,-2 3 2234 0 0,-36-53-403 0 0,-224-142-1826 0 0,197 134-863 0 0,15 13-3894 0 0,23 6-4637 0 0,6 1 1002 0 0</inkml:trace>
  <inkml:trace contextRef="#ctx0" brushRef="#br0" timeOffset="919.378">3134 1196 13331 0 0,'0'0'1947'0'0,"0"0"-882"0"0,0 0-576 0 0,0 0-137 0 0,0 0 16 0 0,0 0 59 0 0,0 0 38 0 0,0 0-12 0 0,0 0-89 0 0,0 0-87 0 0,0 0-71 0 0,0 0-62 0 0,0 0-37 0 0,7 24-46 0 0,39 111 30 0 0,4-44 72 0 0,-49-90-86 0 0,1-1 0 0 0,-1 0 1 0 0,1 0-1 0 0,-1 0 0 0 0,1 0 1 0 0,-1 0-1 0 0,0 0 0 0 0,1-1 1 0 0,-1 1-1 0 0,1 0 0 0 0,-1-1 1 0 0,0 1-1 0 0,1-1 0 0 0,-1 1 1 0 0,0-1-1 0 0,1 0 1 0 0,-1 1-1 0 0,0-1 0 0 0,0 0 1 0 0,0 0-1 0 0,0 0 0 0 0,1 0 1 0 0,-2 0-1 0 0,1 0 0 0 0,0 0 1 0 0,0-1-1 0 0,0 1 0 0 0,0 0 1 0 0,-1 0-1 0 0,1-1 0 0 0,0 1 1 0 0,-1 0-1 0 0,1-1 0 0 0,-1 1 1 0 0,0-1-1 0 0,0 1 0 0 0,1 0 1 0 0,-1-1-1 0 0,0 1 0 0 0,0-1 1 0 0,0 0-78 0 0,4-7 205 0 0,95-185 1473 0 0,-47 90-3862 0 0,-52 101 1337 0 0,0 2-3813 0 0,0 1-4763 0 0,0 0 9400 0 0,0 0-8204 0 0</inkml:trace>
  <inkml:trace contextRef="#ctx0" brushRef="#br0" timeOffset="1450.827">3723 1126 10450 0 0,'0'0'2110'0'0,"0"0"-375"0"0,0 0-141 0 0,0 0-57 0 0,0 0-176 0 0,0 0-232 0 0,0 0-203 0 0,0 0-205 0 0,0 0-182 0 0,0 0-108 0 0,0 0-92 0 0,0 0-81 0 0,0 0-67 0 0,-2-6-10 0 0,-41 33-141 0 0,-74 59 54 0 0,116-85-101 0 0,0-1 0 0 0,1 1 0 0 0,-1-1 0 0 0,0 1 0 0 0,0-1 0 0 0,0 1 0 0 0,0 0 1 0 0,0 0-1 0 0,0-1 0 0 0,1 1 0 0 0,-1 0 0 0 0,0 0 0 0 0,1 0 0 0 0,-1 0 0 0 0,1-1 0 0 0,-1 1 0 0 0,1 0 1 0 0,-1 0-1 0 0,1 0 0 0 0,-1 0 0 0 0,1 1 0 0 0,0-1 0 0 0,0 0 0 0 0,0 0 0 0 0,-1 0 0 0 0,1 0 0 0 0,0 0 1 0 0,0 0-1 0 0,0 0 0 0 0,1 0 0 0 0,-1 0 0 0 0,0 0 0 0 0,0 0 0 0 0,1 0 0 0 0,-1 0 0 0 0,0 0 0 0 0,1 0 1 0 0,-1 0-1 0 0,1 0 0 0 0,-1 0 0 0 0,1 0 0 0 0,0 0 0 0 0,-1 0 0 0 0,1 0 0 0 0,0 0 0 0 0,0-1 0 0 0,-1 1 1 0 0,1 0-1 0 0,0-1 0 0 0,0 1 0 0 0,0-1 0 0 0,0 1 0 0 0,0-1 0 0 0,0 1 0 0 0,0-1 0 0 0,0 1 0 0 0,0-1 1 0 0,0 0-1 0 0,0 0 0 0 0,0 0 0 0 0,0 1 0 0 0,0-1 0 0 0,1 0 0 0 0,-1 0 0 0 0,0-1 0 0 0,0 1 0 0 0,0 0 1 0 0,0 0-1 0 0,0 0 7 0 0,72 3-72 0 0,-70-1 80 0 0,-1-1 1 0 0,0 1-1 0 0,0-1 1 0 0,0 1-1 0 0,0 0 1 0 0,-1 0-1 0 0,1 0 1 0 0,-1 0-1 0 0,1 0 1 0 0,-1 0-1 0 0,1 0 1 0 0,-1 1-1 0 0,0-1 1 0 0,0 1-1 0 0,0-1 1 0 0,0 0-1 0 0,-1 1 1 0 0,1-1-1 0 0,-1 1 1 0 0,1 0-1 0 0,-1-1 1 0 0,0 1-1 0 0,0-1 1 0 0,0 1-1 0 0,0-1 1 0 0,-1 1-1 0 0,1 0 1 0 0,-1-1-1 0 0,1 1 1 0 0,-1-1-1 0 0,0 0 1 0 0,0 1-1 0 0,0-1 1 0 0,0 0-1 0 0,-1 1 1 0 0,1-1-1 0 0,-1 0-8 0 0,-15 26 99 0 0,11-20-47 0 0,0 0 0 0 0,1 1 1 0 0,0 0-1 0 0,0 0 1 0 0,1 0-1 0 0,0 1 1 0 0,0-1-1 0 0,1 1 0 0 0,1 0 1 0 0,0 0-1 0 0,-1 4-52 0 0,5-12 7 0 0,0 1 1 0 0,0-1-1 0 0,0 0 0 0 0,0 0 1 0 0,0 0-1 0 0,0 0 0 0 0,0-1 1 0 0,1 1-1 0 0,-1-1 0 0 0,1 1 1 0 0,-1-1-1 0 0,1 0 0 0 0,-1 0 1 0 0,1 0-1 0 0,0 0 0 0 0,-1 0 1 0 0,1-1-1 0 0,0 1 0 0 0,0-1 1 0 0,0 0-1 0 0,0 0 0 0 0,-1 0 1 0 0,1 0-1 0 0,0 0 0 0 0,0-1 1 0 0,0 1-1 0 0,1-2-7 0 0,2 2 13 0 0,155-22-782 0 0,-128 9-3162 0 0,-1-3-3564 0 0,-23 12-3806 0 0</inkml:trace>
  <inkml:trace contextRef="#ctx0" brushRef="#br0" timeOffset="1813.981">4295 773 7122 0 0,'0'0'1289'0'0,"0"0"-106"0"0,0 0 168 0 0,0 0 99 0 0,0 0-45 0 0,0 0-131 0 0,0 0-107 0 0,0 0-79 0 0,0 0-106 0 0,37 2-124 0 0,113 8-113 0 0,-10-15 922 0 0,109-24-850 0 0,-214 26-1763 0 0,-13 2-4504 0 0,-21 1 3068 0 0,-1 0-885 0 0,0 0-1445 0 0,0 0-929 0 0</inkml:trace>
  <inkml:trace contextRef="#ctx0" brushRef="#br0" timeOffset="2021.298">4439 1119 6689 0 0,'0'0'3607'0'0,"0"0"-1839"0"0,0 0-449 0 0,0 0 72 0 0,0 0-26 0 0,0 0-128 0 0,0 0-158 0 0,0 0-133 0 0,0 0-125 0 0,36 5-164 0 0,116 17-134 0 0,-49-24 182 0 0,-20-12-556 0 0,52-7-748 0 0,-45 12-7754 0 0,-70 6-2671 0 0</inkml:trace>
  <inkml:trace contextRef="#ctx0" brushRef="#br0" timeOffset="3220.362">6366 154 0 0 0,'0'0'312'0'0,"0"0"615"0"0,0 0 193 0 0,0 0 62 0 0,0 0-14 0 0,0 0-65 0 0,0 0-74 0 0,0 0-64 0 0,-25 17-97 0 0,-83 56-64 0 0,43-27 251 0 0,1 4 0 0 0,3 2 0 0 0,-27 33-1055 0 0,56-54 74 0 0,-113 118 1025 0 0,144-148-1076 0 0,0 0-1 0 0,1 0 1 0 0,-1 0 0 0 0,0 0-1 0 0,0 0 1 0 0,0 0-1 0 0,1 0 1 0 0,-1 0-1 0 0,1 0 1 0 0,-1 1 0 0 0,1-1-1 0 0,-1 0 1 0 0,1 0-1 0 0,0 1 1 0 0,0-1-1 0 0,-1 0 1 0 0,1 0 0 0 0,0 1-1 0 0,0-1 1 0 0,0 0-1 0 0,0 1 1 0 0,1-1-1 0 0,-1 0 1 0 0,0 0 0 0 0,1 1-1 0 0,-1-1 1 0 0,0 0-1 0 0,1 0 1 0 0,-1 0-1 0 0,1 0 1 0 0,0 1-1 0 0,-1-1 1 0 0,1 0 0 0 0,0 0-1 0 0,0 0 1 0 0,0 0-1 0 0,-1 0 1 0 0,1-1-1 0 0,0 1 1 0 0,0 0 0 0 0,0 0-1 0 0,1-1 1 0 0,-1 1-1 0 0,0 0 1 0 0,0-1-1 0 0,0 1 1 0 0,0-1 0 0 0,1 0-1 0 0,-1 1-22 0 0,67 15 912 0 0,-60-15-811 0 0,59 3 241 0 0,1-2-1 0 0,0-3 0 0 0,-1-3 0 0 0,0-3 0 0 0,0-3 0 0 0,29-10-341 0 0,-93 19 14 0 0,111-14 1225 0 0,-118 0 318 0 0,-102-105-494 0 0,64 83-1040 0 0,-1 1-1 0 0,-2 3 1 0 0,-1 2-1 0 0,-2 1-22 0 0,-26-18-446 0 0,25-4-1098 0 0,41 6-2453 0 0,37 16-7013 0 0,-16 26 6062 0 0</inkml:trace>
  <inkml:trace contextRef="#ctx0" brushRef="#br0" timeOffset="3703.586">7007 198 0 0 0,'0'0'284'0'0,"0"0"708"0"0,0 0 250 0 0,0 0 2 0 0,0 0-33 0 0,0 0-40 0 0,0 0-80 0 0,0 0-54 0 0,0 0-56 0 0,0 0-64 0 0,0 0-26 0 0,-29 6-68 0 0,-88 19-83 0 0,114-25-697 0 0,1 0 1 0 0,-1 1-1 0 0,1-1 0 0 0,-1 1 1 0 0,1-1-1 0 0,-1 1 0 0 0,1 0 1 0 0,-1 0-1 0 0,1 0 0 0 0,0 1 1 0 0,0-1-1 0 0,-1 0 0 0 0,1 1 1 0 0,0-1-1 0 0,0 1 0 0 0,1 0 1 0 0,-1 0-1 0 0,0 0 0 0 0,0 0 1 0 0,1 0-1 0 0,0 0 0 0 0,-1 0 1 0 0,1 0-1 0 0,-1 1-43 0 0,-2 6 206 0 0,-5 7-40 0 0,0-1 0 0 0,1 1 0 0 0,1 1 0 0 0,0-1 0 0 0,1 1 0 0 0,1 0 0 0 0,1 1 0 0 0,0-1 0 0 0,2 1 0 0 0,0 0 0 0 0,1 0 0 0 0,0 0 0 0 0,1-1 0 0 0,2 1-1 0 0,1 9-165 0 0,-2-21 68 0 0,0 1-1 0 0,1-1 0 0 0,0 1 0 0 0,0-1 0 0 0,0 0 0 0 0,1 0 0 0 0,0 0 0 0 0,1 0 0 0 0,-1 0 1 0 0,1-1-1 0 0,0 0 0 0 0,0 0 0 0 0,0 0 0 0 0,1 0 0 0 0,0 0 0 0 0,0-1 0 0 0,0 0 0 0 0,1 0 1 0 0,-1 0-1 0 0,1-1 0 0 0,0 0 0 0 0,0 0 0 0 0,0 0 0 0 0,0-1 0 0 0,1 0 0 0 0,-1 0 0 0 0,1-1 1 0 0,-1 1-68 0 0,11-2 250 0 0,0-1 0 0 0,0 0 0 0 0,0-1 0 0 0,-1-1 0 0 0,1 0 0 0 0,-1-1 0 0 0,0-1 0 0 0,0-1 0 0 0,0 0 0 0 0,-1-1 0 0 0,0-1 0 0 0,0 0 0 0 0,0-1 0 0 0,-1-1 0 0 0,11-9-250 0 0,2-2 193 0 0,-1-1 1 0 0,-1-1 0 0 0,-1-1-1 0 0,-1-1 1 0 0,-1-1 0 0 0,-1-1-1 0 0,-2 0 1 0 0,-1-2 0 0 0,4-8-194 0 0,-17 28-30 0 0,-1 0 0 0 0,1-1 0 0 0,-1 1 0 0 0,-1-1 0 0 0,0 1 0 0 0,0-1 0 0 0,-1 0 0 0 0,-1 0 0 0 0,1-1 0 0 0,-1 1 0 0 0,-1 0 0 0 0,0 0 0 0 0,-1-1 0 0 0,0 1 0 0 0,0 0 1 0 0,-1 0-1 0 0,0 0 0 0 0,-1 0 0 0 0,0 0 0 0 0,0 1 0 0 0,-1-1 0 0 0,-1 1 0 0 0,0 0 0 0 0,-4-6 30 0 0,2 7-226 0 0,0 1-1 0 0,-1 0 1 0 0,0 0-1 0 0,0 1 1 0 0,0 0 0 0 0,-1 1-1 0 0,0-1 1 0 0,0 2 0 0 0,0-1-1 0 0,-1 1 1 0 0,0 1 0 0 0,1 0-1 0 0,-1 0 1 0 0,0 1-1 0 0,-1 0 1 0 0,1 1 0 0 0,0 0-1 0 0,-2 0 227 0 0,-1 1-677 0 0,0 1 0 0 0,0 0 0 0 0,1 0 0 0 0,-1 1 0 0 0,0 1 0 0 0,1 0-1 0 0,-1 1 1 0 0,1 1 0 0 0,-3 1 677 0 0,-66 33-8542 0 0,53-24 4240 0 0</inkml:trace>
  <inkml:trace contextRef="#ctx0" brushRef="#br0" timeOffset="3985.475">6633 456 0 0 0,'0'0'2246'0'0,"0"0"154"0"0,0 0 58 0 0,0 0-57 0 0,0 0-276 0 0,0 0-281 0 0,0 0-296 0 0,0 0-288 0 0,0 0-188 0 0,0 0-178 0 0,33-3-127 0 0,100-11-87 0 0,31-25 2374 0 0,11 21-2026 0 0,-98 51-851 0 0,-44-15-107 0 0,-19-14-122 0 0,1 0-1 0 0,0-1 1 0 0,0-1 0 0 0,0 0 0 0 0,0-1 0 0 0,1-1-1 0 0,-1 0 1 0 0,0-1 0 0 0,10-3 52 0 0,-23 4-36 0 0,68-12-2709 0 0,-26 3-2108 0 0,0 5-6035 0 0,-34 4 5856 0 0</inkml:trace>
  <inkml:trace contextRef="#ctx0" brushRef="#br0" timeOffset="4317.813">5297 1016 4729 0 0,'0'0'1778'0'0,"0"0"-1193"0"0,0 0 327 0 0,0 0 471 0 0,0 0 186 0 0,39 1 44 0 0,127 7-76 0 0,-106-7-190 0 0,1-2 1 0 0,-2-3 0 0 0,33-7-1348 0 0,-17 2 728 0 0,1102-148 3011 0 0,-826 126-4450 0 0,-222 23-562 0 0,-55 4-1075 0 0,-1-2-3965 0 0,-49 2-1057 0 0</inkml:trace>
  <inkml:trace contextRef="#ctx0" brushRef="#br0" timeOffset="5253.944">6243 1284 672 0 0,'0'0'2487'0'0,"0"0"-1170"0"0,0 0-481 0 0,0 0-107 0 0,0 0 42 0 0,-34 19 127 0 0,-107 58 87 0 0,-41 41 3283 0 0,-49 51-447 0 0,231-168-3808 0 0,-1-1 1 0 0,0 1-1 0 0,0-1 1 0 0,0 1-1 0 0,1-1 0 0 0,-1 1 1 0 0,0-1-1 0 0,1 1 1 0 0,-1 0-1 0 0,0 0 1 0 0,1-1-1 0 0,-1 1 1 0 0,1 0-1 0 0,-1 0 1 0 0,1 0-1 0 0,-1-1 1 0 0,1 1-1 0 0,0 0 1 0 0,0 0-1 0 0,-1 0 1 0 0,1 0-1 0 0,0 0 1 0 0,0 0-1 0 0,0 0 1 0 0,0 0-1 0 0,0 0 0 0 0,0 0 1 0 0,0 0-1 0 0,0 0 1 0 0,0-1-1 0 0,0 1 1 0 0,1 0-1 0 0,-1 0 1 0 0,0 0-1 0 0,1 0 1 0 0,-1 0-1 0 0,1 0 1 0 0,-1 0-1 0 0,1-1 1 0 0,-1 1-1 0 0,1 0 1 0 0,-1 0-1 0 0,1-1 1 0 0,0 1-1 0 0,-1 0 1 0 0,1-1-1 0 0,0 1 1 0 0,0-1-1 0 0,-1 1 0 0 0,1-1 1 0 0,0 1-1 0 0,0-1 1 0 0,0 0-1 0 0,0 1 1 0 0,0-1-1 0 0,0 0-13 0 0,68 15 642 0 0,255 7-133 0 0,-48-26 326 0 0,-276 3-784 0 0,-1 1 0 0 0,1-1 0 0 0,0 1 0 0 0,-1-1 0 0 0,1 1 0 0 0,0-1 0 0 0,-1 1 0 0 0,1-1 0 0 0,0 0 0 0 0,0 1 0 0 0,-1-1-1 0 0,1 0 1 0 0,0 1 0 0 0,0-1 0 0 0,0 0 0 0 0,0 1 0 0 0,0-1 0 0 0,0 0 0 0 0,0 1 0 0 0,0-1 0 0 0,0 0 0 0 0,0 1 0 0 0,0-1 0 0 0,1 0 0 0 0,-1 1 0 0 0,0-1 0 0 0,0 1 0 0 0,1-1 0 0 0,-1 0-1 0 0,0 1 1 0 0,1-1 0 0 0,-1 1 0 0 0,1-1 0 0 0,-1 1 0 0 0,0-1 0 0 0,1 1 0 0 0,-1-1 0 0 0,1 1 0 0 0,-1 0 0 0 0,1-1 0 0 0,0 1 0 0 0,-1 0 0 0 0,1-1 0 0 0,-1 1 0 0 0,1 0 0 0 0,0 0 0 0 0,-1-1-1 0 0,1 1 1 0 0,0 0 0 0 0,-1 0 0 0 0,1 0 0 0 0,0 0 0 0 0,-1 0 0 0 0,1 0 0 0 0,0 0-51 0 0,-193-121 806 0 0,113 58-672 0 0,70 52-158 0 0,1 0-1 0 0,0 0 0 0 0,1-1 1 0 0,0 0-1 0 0,1 0 0 0 0,0 0 1 0 0,1-1-1 0 0,1 0 0 0 0,0 0 1 0 0,0-1-1 0 0,1 1 0 0 0,1-1 1 0 0,1 1-1 0 0,-1-1 0 0 0,2 0 1 0 0,0 1-1 0 0,1-1 0 0 0,0 0 0 0 0,2-2 25 0 0,-5-81-288 0 0,-13 50-393 0 0,-12 38-3866 0 0,21 34-6023 0 0,6-17 3859 0 0</inkml:trace>
  <inkml:trace contextRef="#ctx0" brushRef="#br0" timeOffset="5732.693">6882 1063 8314 0 0,'0'0'2064'0'0,"0"0"-682"0"0,0 0-322 0 0,0 0 20 0 0,0 0 123 0 0,0 0 52 0 0,0 0-99 0 0,0 0-161 0 0,0 0-229 0 0,0 0-253 0 0,0 0-138 0 0,0 0-120 0 0,0 0-34 0 0,-3 7 7 0 0,-222 464 404 0 0,221-461-646 0 0,-1 0-1 0 0,2 1 1 0 0,-1-1-1 0 0,1 1 1 0 0,1-1-1 0 0,0 1 1 0 0,0 0 0 0 0,1 0-1 0 0,0 0 1 0 0,1 0-1 0 0,1-1 1 0 0,-1 1-1 0 0,3 6 15 0 0,1-12 22 0 0,1 0 0 0 0,0 0-1 0 0,1-1 1 0 0,-1 1 0 0 0,1-1-1 0 0,0-1 1 0 0,0 1 0 0 0,1-1-1 0 0,-1 0 1 0 0,0 0 0 0 0,1-1-1 0 0,0 0 1 0 0,-1 0 0 0 0,1-1-1 0 0,0 0 1 0 0,0 0 0 0 0,0 0-1 0 0,0-1 1 0 0,0 0-1 0 0,0 0 1 0 0,0-1 0 0 0,0 0-1 0 0,0 0 1 0 0,5-2-22 0 0,-11 3 3 0 0,149-39 444 0 0,-104 23-361 0 0,14-21-1360 0 0,-52 3-4446 0 0,-17 14-3788 0 0,2 16 3643 0 0</inkml:trace>
  <inkml:trace contextRef="#ctx0" brushRef="#br0" timeOffset="5903.186">6293 1409 13595 0 0,'0'0'703'0'0,"0"0"-383"0"0,0 0-111 0 0,0 0 347 0 0,0 0 290 0 0,0 0 45 0 0,33-2-93 0 0,107-8-227 0 0,62-8 53 0 0,123-29-624 0 0,-149 19-1204 0 0,-61 11-4968 0 0,-94 14 3966 0 0,23-4-7325 0 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5:42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2285 420 4121 0 0,'0'0'665'0'0,"0"0"-175"0"0,0 0-147 0 0,0 0-133 0 0,0 0-88 0 0,0 0 58 0 0,0 0 149 0 0,0 0 184 0 0,0 0 116 0 0,0 0-8 0 0,0 0-139 0 0,-1-3-189 0 0,-5-9-158 0 0,4 9-71 0 0,2 3 45 0 0,13 41 4203 0 0,3 133-690 0 0,21 168-2735 0 0,-14 1 1 0 0,-17 60-888 0 0,-58 326 643 0 0,46-47 235 0 0,5-643-701 0 0,-2 0 0 0 0,-1-1-1 0 0,-2 1 1 0 0,-1-2-1 0 0,-5 9-176 0 0,-5 65 452 0 0,3-1-144 0 0,10-58 738 0 0,4-52-987 0 0,56-11 91 0 0,183 22-144 0 0,131 0-12 0 0,232-44 81 0 0,-358 14-52 0 0,618-44 83 0 0,-1 13 33 0 0,-534 40-102 0 0,473 2 73 0 0,-382 22 0 0 0,-233-11-123 0 0,-191-21-2422 0 0,2 13 958 0 0,-3-5-2803 0 0,2 3-2016 0 0,2 0-3237 0 0</inkml:trace>
  <inkml:trace contextRef="#ctx0" brushRef="#br0" timeOffset="3369.021">1 961 0 0 0,'0'0'333'0'0,"4"14"95"0"0,14 41 74 0 0,5-33 964 0 0,-16-21-817 0 0,-3 1-310 0 0,1-1 0 0 0,-1 0-1 0 0,0-1 1 0 0,1 1 0 0 0,-1-1-1 0 0,1 0 1 0 0,-1 0 0 0 0,1 0 0 0 0,-1 0-1 0 0,0-1 1 0 0,1 0 0 0 0,-1 0-1 0 0,0 0 1 0 0,1 0 0 0 0,-1-1 0 0 0,0 0-1 0 0,2-1-338 0 0,97-77 3357 0 0,-98 75-3219 0 0,43-42 327 0 0,-3-2 1 0 0,-2-1-1 0 0,-2-3 0 0 0,33-57-465 0 0,-66 98 77 0 0,-1 0 0 0 0,0-1 0 0 0,-1 0-1 0 0,0 0 1 0 0,-1 0 0 0 0,-1-1 0 0 0,0 0-1 0 0,-1 0 1 0 0,0 0 0 0 0,-1 0 0 0 0,-1-1-1 0 0,0 1 1 0 0,-1-12-77 0 0,-1 25-18 0 0,1 0-1 0 0,-1 0 1 0 0,0 0-1 0 0,0 0 1 0 0,0 0-1 0 0,0 1 1 0 0,0-1 0 0 0,0 0-1 0 0,0 0 1 0 0,0 1-1 0 0,0-1 1 0 0,0 1-1 0 0,0-1 1 0 0,0 1 0 0 0,0-1-1 0 0,0 1 1 0 0,0 0-1 0 0,-1 0 1 0 0,1-1-1 0 0,0 1 1 0 0,0 0 0 0 0,0 0-1 0 0,-1 0 1 0 0,1 0-1 0 0,0 0 1 0 0,0 1-1 0 0,0-1 1 0 0,0 0 0 0 0,-1 0-1 0 0,1 1 1 0 0,0-1-1 0 0,0 1 1 0 0,0-1-1 0 0,0 1 1 0 0,0-1 0 0 0,0 1-1 0 0,0 0 1 0 0,0 0-1 0 0,0-1 1 0 0,0 1-1 0 0,0 0 1 0 0,1 0 0 0 0,-1 0-1 0 0,0 0 19 0 0,-11 15-58 0 0,2 0 0 0 0,0 0-1 0 0,0 1 1 0 0,2 0 0 0 0,0 1 0 0 0,1-1-1 0 0,0 2 1 0 0,2-1 0 0 0,0 1 0 0 0,1 0-1 0 0,1 0 1 0 0,1 0 0 0 0,0 0-1 0 0,2 0 1 0 0,0 0 0 0 0,2 6 58 0 0,-2-20 23 0 0,1 0 0 0 0,0 0 1 0 0,0 0-1 0 0,0-1 0 0 0,0 1 0 0 0,1 0 1 0 0,0-1-1 0 0,0 1 0 0 0,0-1 0 0 0,1 1 1 0 0,-1-1-1 0 0,1 0 0 0 0,0 0 0 0 0,0 0 1 0 0,1 0-1 0 0,-1-1 0 0 0,1 0 0 0 0,0 1 1 0 0,0-1-1 0 0,0 0 0 0 0,0-1 0 0 0,0 1 1 0 0,1-1-1 0 0,-1 0 0 0 0,1 0 0 0 0,-1 0 1 0 0,1-1-1 0 0,0 1 0 0 0,0-1 0 0 0,0 0 1 0 0,2 0-24 0 0,4 0 103 0 0,1 1 1 0 0,0-2 0 0 0,0 0 0 0 0,0 0-1 0 0,0-1 1 0 0,0 0 0 0 0,0-1 0 0 0,-1-1-1 0 0,1 0 1 0 0,-1 0 0 0 0,1-1 0 0 0,7-4-104 0 0,31-21 185 0 0,0-1 0 0 0,-3-3-1 0 0,0-2 1 0 0,-2-2 0 0 0,-2-2 0 0 0,33-38-185 0 0,-59 58 4 0 0,0 0-1 0 0,-1-2 1 0 0,-1 0-1 0 0,-1 0 0 0 0,-1-2 1 0 0,-1 0-1 0 0,5-13-3 0 0,-16 34 0 0 0,1 0 0 0 0,-1 1 0 0 0,1-1 0 0 0,-1 0-1 0 0,0 0 1 0 0,0-1 0 0 0,0 1 0 0 0,0 0 0 0 0,0 0-1 0 0,0 0 1 0 0,-1-1 0 0 0,1 1 0 0 0,-1 0 0 0 0,1-1-1 0 0,-1 1 1 0 0,0 0 0 0 0,0-1 0 0 0,0 1 0 0 0,0-1-1 0 0,0 1 1 0 0,-1 0 0 0 0,1-1 0 0 0,-1 1 0 0 0,0 0-1 0 0,1 0 1 0 0,-1-1 0 0 0,0 1 0 0 0,0 0 0 0 0,-1 0 0 0 0,1 0-1 0 0,0 0 1 0 0,-1 0 0 0 0,1 0 0 0 0,-1 1 0 0 0,1-1-1 0 0,-1 0 1 0 0,0 1 0 0 0,0-1 0 0 0,0 1 0 0 0,0 0-1 0 0,0-1 1 0 0,0 1 0 0 0,0 0 0 0 0,0 0 0 0 0,0 0-1 0 0,-1 1 1 0 0,1-1 0 0 0,0 1 0 0 0,-2-1 0 0 0,-3 4-26 0 0,1 1-1 0 0,-1-1 1 0 0,1 1 0 0 0,0 1-1 0 0,0-1 1 0 0,0 1 0 0 0,1 0-1 0 0,0 1 1 0 0,0-1 0 0 0,0 1 0 0 0,0 0-1 0 0,1 0 1 0 0,0 0 0 0 0,0 1-1 0 0,-1 4 27 0 0,3-8 0 0 0,-5 9-7 0 0,0 0-1 0 0,1 1 1 0 0,0 0 0 0 0,1 0-1 0 0,1 1 1 0 0,0-1 0 0 0,1 1-1 0 0,0 0 1 0 0,1 0-1 0 0,1 0 1 0 0,0 0 0 0 0,1 0-1 0 0,1 1 8 0 0,-1-9 17 0 0,0 0 0 0 0,1 0 0 0 0,0 1-1 0 0,1-1 1 0 0,-1 0 0 0 0,1 0 0 0 0,0 0 0 0 0,1-1-1 0 0,0 1 1 0 0,-1 0 0 0 0,2-1 0 0 0,-1 0 0 0 0,1 0-1 0 0,-1 0 1 0 0,1 0 0 0 0,1 0 0 0 0,-1-1 0 0 0,1 0-1 0 0,0 0 1 0 0,0 0 0 0 0,0 0 0 0 0,0-1 0 0 0,0 0-1 0 0,1 0 1 0 0,0 0 0 0 0,0-1 0 0 0,-1 0 0 0 0,1 0-1 0 0,0 0 1 0 0,1-1-17 0 0,12 2 89 0 0,0 0-1 0 0,-1-2 1 0 0,1 0-1 0 0,0-1 0 0 0,0-1 1 0 0,-1-1-1 0 0,1 0 1 0 0,-1-2-1 0 0,1 0 0 0 0,-1-1 1 0 0,0-1-1 0 0,-1 0 1 0 0,1-1-1 0 0,-1-1 0 0 0,-1-1 1 0 0,6-4-89 0 0,20-14 134 0 0,-1-2 1 0 0,-2-1-1 0 0,-1-2 1 0 0,-2-2-1 0 0,21-23-134 0 0,-36 35 28 0 0,0 0-1 0 0,-1-1 1 0 0,-1-1-1 0 0,-1-1 0 0 0,-1 0 1 0 0,-2-1-1 0 0,0-1 1 0 0,-2-1-1 0 0,-1 0 0 0 0,-1 0 1 0 0,3-17-28 0 0,-12 40 29 0 0,0 0 1 0 0,-1 1 0 0 0,0-1-1 0 0,0 0 1 0 0,0 0 0 0 0,-1 0-1 0 0,0 0 1 0 0,0 0 0 0 0,0 0-1 0 0,0 0 1 0 0,-1 0 0 0 0,1 0-1 0 0,-2 0 1 0 0,1 0-1 0 0,0 0 1 0 0,-1 1 0 0 0,0-1-1 0 0,0 0 1 0 0,0 1 0 0 0,-1-1-1 0 0,1 1 1 0 0,-2-1-30 0 0,3 5 18 0 0,-1-1-1 0 0,0 0 1 0 0,0 1-1 0 0,0-1 1 0 0,0 1-1 0 0,0-1 1 0 0,0 1 0 0 0,0 0-1 0 0,0 0 1 0 0,1 0-1 0 0,-1 0 1 0 0,0 0 0 0 0,0 0-1 0 0,0 1 1 0 0,0-1-1 0 0,0 1 1 0 0,0-1-1 0 0,0 1 1 0 0,0 0 0 0 0,1 0-1 0 0,-1-1 1 0 0,0 1-1 0 0,1 0 1 0 0,-1 1 0 0 0,0-1-1 0 0,1 0 1 0 0,-1 0-1 0 0,1 1 1 0 0,0-1-1 0 0,-1 1 1 0 0,1-1 0 0 0,0 1-1 0 0,-1 1-17 0 0,-36 60 82 0 0,36-60-65 0 0,-8 16-17 0 0,1 1 0 0 0,0 0 0 0 0,1 0 0 0 0,2 1 0 0 0,0 0 0 0 0,1 0 0 0 0,1 0 0 0 0,1 1 1 0 0,1-1-1 0 0,0 1 0 0 0,2 0 0 0 0,1-1 0 0 0,0 1 0 0 0,2 3 0 0 0,0-17-26 0 0,-1 0 0 0 0,1 0-1 0 0,0 0 1 0 0,1-1 0 0 0,0 1 0 0 0,0-1-1 0 0,0 0 1 0 0,1 0 0 0 0,0 0-1 0 0,1-1 1 0 0,-1 0 0 0 0,1 0 0 0 0,0 0-1 0 0,1-1 1 0 0,-1 0 0 0 0,1 0 0 0 0,0 0-1 0 0,1-1 1 0 0,-1 0 0 0 0,1-1 0 0 0,-1 1-1 0 0,1-2 1 0 0,2 1 26 0 0,15 5-1125 0 0,1-2 0 0 0,0-1 0 0 0,0-1 0 0 0,0-1 0 0 0,1-1 1 0 0,16-2 1124 0 0,-10 0-5367 0 0,-9 0-2484 0 0</inkml:trace>
  <inkml:trace contextRef="#ctx0" brushRef="#br0" timeOffset="4883.834">8056 3458 2625 0 0,'0'0'1233'0'0,"0"0"-306"0"0,0 0-167 0 0,0 0-4 0 0,0 0 99 0 0,0 0 101 0 0,0 0 39 0 0,0 0-39 0 0,0 0-119 0 0,0 0-216 0 0,0 0-239 0 0,0 0-202 0 0,0 0-98 0 0,11-8 3528 0 0,-11 8-3282 0 0,0 0-15 0 0,0 0-20 0 0,0 0-4 0 0,0 0-22 0 0,0 0-12 0 0,0 0 9 0 0,6 8 2603 0 0,-8 11-2724 0 0,-2 0 1 0 0,0 0-1 0 0,-1 0 0 0 0,0 0 0 0 0,-2-1 0 0 0,0 0 1 0 0,-1-1-1 0 0,-9 15-143 0 0,2-2 76 0 0,-159 327 258 0 0,155-273-151 0 0,71-61 340 0 0,82-20 148 0 0,-113-4-625 0 0,-1-1 1 0 0,1-1 0 0 0,-1-1-1 0 0,0-1 1 0 0,0-1 0 0 0,-1 0-1 0 0,3-3-46 0 0,-1-21-5215 0 0,-19 15 46 0 0,-2 0-3864 0 0,0 12 4540 0 0</inkml:trace>
  <inkml:trace contextRef="#ctx0" brushRef="#br0" timeOffset="5146.907">7523 3870 6817 0 0,'0'0'765'0'0,"0"0"-348"0"0,0 0-204 0 0,0 0 210 0 0,0 0 416 0 0,0 0 283 0 0,0 0 73 0 0,0 0-66 0 0,0 0-142 0 0,31-9-151 0 0,102-27-161 0 0,229-40-96 0 0,-275 60-2435 0 0,-28 6-3775 0 0,-30 6-2879 0 0</inkml:trace>
  <inkml:trace contextRef="#ctx0" brushRef="#br0" timeOffset="7518.648">3033 2191 0 0 0,'0'0'517'0'0,"0"0"277"0"0,0 0 47 0 0,0 0-76 0 0,0 0-77 0 0,33-20-72 0 0,105-60-64 0 0,-59 40 446 0 0,113-60 2628 0 0,9-21-508 0 0,29-22-1187 0 0,108-27-767 0 0,-110 67-863 0 0,-18-7 50 0 0,-160 73-115 0 0,33-24 360 0 0,2 3 0 0 0,63-30-596 0 0,98-49 311 0 0,150-57-23 0 0,-56-23 666 0 0,-260 171-774 0 0,2 3 0 0 0,59-19-180 0 0,15-4 231 0 0,-19-7 207 0 0,-89 40-187 0 0,-26 21-142 0 0,32-20 22 0 0,-47 29-120 0 0,-2 2-1062 0 0,-12 0-3418 0 0,0 4-2295 0 0,5-2-1726 0 0</inkml:trace>
  <inkml:trace contextRef="#ctx0" brushRef="#br0" timeOffset="14593.132">3320 2066 0 0 0,'0'-6'-125'0'0,"2"-6"2849"0"0,-26 30-2108 0 0,-18 8 27 0 0,-26 22 784 0 0,10-4-61 0 0,-15-1 34 0 0,-8-2-586 0 0,-17 15 24 0 0,-2 10 56 0 0,-41 26 99 0 0,34-26-50 0 0,24-15-296 0 0,31-24-245 0 0,1 5 215 0 0,35-24 141 0 0,-13 7 889 0 0,28-15-1630 0 0,-29 18 463 0 0,5 0 124 0 0,63-40-292 0 0,297-192 1290 0 0,-202 116-1222 0 0,-29 17-63 0 0,-48 58-354 0 0,-1 9 89 0 0,-27 17-7958 0 0,-28-3 7192 0 0,0 15-7780 0 0,0-15 5277 0 0</inkml:trace>
  <inkml:trace contextRef="#ctx0" brushRef="#br0" timeOffset="18903.893">411 3045 4681 0 0,'0'0'391'0'0,"0"0"60"0"0,0 0 315 0 0,0 0 335 0 0,0 0 240 0 0,0 0 62 0 0,0 0-89 0 0,0 0-119 0 0,0 0-142 0 0,0 0-159 0 0,35-13-165 0 0,108-42-125 0 0,-55 5 377 0 0,-38 12-365 0 0,-2-3 1 0 0,-1-1 0 0 0,-2-3-1 0 0,0-4-616 0 0,6-4 224 0 0,-38 41-196 0 0,-2 1 1 0 0,1-1 0 0 0,-1-1 0 0 0,-1 0-1 0 0,-1-1 1 0 0,1 0 0 0 0,-2 0 0 0 0,0-1-1 0 0,-1 0 1 0 0,-1-1 0 0 0,0 1 0 0 0,-1-1-1 0 0,0 0 1 0 0,-2-1 0 0 0,0 1 0 0 0,1-15-29 0 0,-4 29-30 0 0,-1 1 0 0 0,1 0 0 0 0,-1 0 0 0 0,1 0 0 0 0,-1-1 0 0 0,0 1 0 0 0,0 0 0 0 0,1 0 0 0 0,-1 0 0 0 0,0 0 0 0 0,0 0 0 0 0,0 1 0 0 0,0-1 0 0 0,0 0 0 0 0,0 0 0 0 0,0 1 0 0 0,0-1 0 0 0,-1 0 0 0 0,1 1 0 0 0,0-1 0 0 0,0 1 0 0 0,0 0 0 0 0,-1-1 0 0 0,1 1 0 0 0,0 0 0 0 0,0 0 0 0 0,-1-1 0 0 0,1 1 0 0 0,0 0 0 0 0,-1 0 0 0 0,1 1 0 0 0,0-1 0 0 0,-1 0 0 0 0,1 0 0 0 0,0 1 0 0 0,0-1 0 0 0,-1 1 0 0 0,1-1 0 0 0,0 1 0 0 0,0-1 0 0 0,0 1 0 0 0,0 0 0 0 0,0-1 0 0 0,0 1 0 0 0,0 0 0 0 0,0 0 0 0 0,0 0 0 0 0,0 0 0 0 0,0 0 0 0 0,0 0 0 0 0,0 1 30 0 0,-18 15-130 0 0,1 2 1 0 0,0 0-1 0 0,1 1 0 0 0,1 1 0 0 0,1 0 1 0 0,1 1-1 0 0,1 1 0 0 0,1 0 0 0 0,1 1 1 0 0,2 0-1 0 0,-2 5 130 0 0,9-25 7 0 0,1 0 0 0 0,0 0-1 0 0,-1 0 1 0 0,1 0 0 0 0,1 0 0 0 0,-1 0-1 0 0,1 0 1 0 0,-1 1 0 0 0,1-1 0 0 0,0 0-1 0 0,1 0 1 0 0,-1 0 0 0 0,1 1 0 0 0,0-1-1 0 0,0 0 1 0 0,0 0 0 0 0,0 0 0 0 0,1 0-1 0 0,0 0 1 0 0,0-1 0 0 0,0 1 0 0 0,0 0 0 0 0,0-1-1 0 0,1 1 1 0 0,-1-1 0 0 0,1 0 0 0 0,0 0-1 0 0,0 0 1 0 0,0 0 0 0 0,1-1 0 0 0,-1 1-1 0 0,1-1 1 0 0,-1 0 0 0 0,1 0 0 0 0,0 0-1 0 0,0 0 1 0 0,0-1 0 0 0,0 1 0 0 0,0-1-1 0 0,0 0 1 0 0,0 0 0 0 0,0-1 0 0 0,1 1-7 0 0,11-1 138 0 0,-1-1 1 0 0,1 0 0 0 0,0-2 0 0 0,0 1-1 0 0,-1-2 1 0 0,0 0 0 0 0,1-1-1 0 0,-2 0 1 0 0,1-1 0 0 0,-1-1-1 0 0,0 0 1 0 0,0-1 0 0 0,0-1-1 0 0,-1 0 1 0 0,8-8-139 0 0,-3 4 14 0 0,0 0 0 0 0,-2-1 0 0 0,0-1 0 0 0,0 0 1 0 0,-1-1-1 0 0,-1-1 0 0 0,-1 0 0 0 0,0-1 0 0 0,5-12-14 0 0,-17 29-126 0 0,-1 1-147 0 0,-1 5-498 0 0,-68 136 99 0 0,66-138 679 0 0,1 1 0 0 0,0-1 0 0 0,0 1 0 0 0,1 0-1 0 0,-1 0 1 0 0,1 0 0 0 0,-1 0 0 0 0,1 0 0 0 0,0 0 0 0 0,1 0 0 0 0,-1 0-1 0 0,1 0 1 0 0,0 1 0 0 0,0-1 0 0 0,0 0 0 0 0,1 0 0 0 0,-1 0 0 0 0,1 0 0 0 0,0 0-1 0 0,0 1 1 0 0,0-1 0 0 0,1-1 0 0 0,0 1 0 0 0,-1 0 0 0 0,1 0 0 0 0,0-1-1 0 0,1 1 1 0 0,-1-1 0 0 0,1 1 0 0 0,0-1 0 0 0,-1 0 0 0 0,1 0 0 0 0,1 0-1 0 0,-1-1 1 0 0,0 1 0 0 0,1-1 0 0 0,-1 0 0 0 0,1 0 0 0 0,0 0 0 0 0,-1 0 0 0 0,5 1-7 0 0,10-3 214 0 0,0-1 1 0 0,0 0 0 0 0,-1-1 0 0 0,1-1 0 0 0,-1-1-1 0 0,1-1 1 0 0,-1 0 0 0 0,0-1 0 0 0,-1-1 0 0 0,0 0-1 0 0,0-1 1 0 0,0-1 0 0 0,-1 0 0 0 0,-1-2-1 0 0,1 1 1 0 0,-2-2 0 0 0,1 0 0 0 0,8-11-215 0 0,-20 22 17 0 0,15-13 74 0 0,0 0 0 0 0,-1-2-1 0 0,-1 0 1 0 0,0 0 0 0 0,-1-2 0 0 0,-1 0 0 0 0,0 0-1 0 0,-2-1 1 0 0,0-1 0 0 0,-1 0 0 0 0,-1 0 0 0 0,3-12-91 0 0,-11 30-12 0 0,0 1-1 0 0,0-1 1 0 0,0 0 0 0 0,0 1 0 0 0,0-1 0 0 0,-1 0 0 0 0,1 0 0 0 0,0 0 0 0 0,-1 0 0 0 0,0 0 0 0 0,0 0 0 0 0,1 0 0 0 0,-1 0 0 0 0,0 0 0 0 0,0 0 0 0 0,-1 0 0 0 0,1 0 0 0 0,0 1 0 0 0,-1-1 0 0 0,1 0-1 0 0,-1 0 1 0 0,0 0 0 0 0,1 0 0 0 0,-1 0 0 0 0,0 1 0 0 0,0-1 0 0 0,0 0 0 0 0,0 1 0 0 0,0-1 0 0 0,-1 1 0 0 0,1-1 0 0 0,0 1 0 0 0,-1 0 0 0 0,1-1 0 0 0,-1 1 0 0 0,0 0 0 0 0,1 0 0 0 0,-1 0 0 0 0,0 0-1 0 0,0 0 1 0 0,1 1 0 0 0,-1-1 0 0 0,0 0 0 0 0,0 1 0 0 0,0-1 0 0 0,0 1 0 0 0,0 0 0 0 0,0 0 0 0 0,0 0 0 0 0,0 0 0 0 0,0 0 0 0 0,0 0 0 0 0,-1 1 12 0 0,-6 1-65 0 0,1 1 1 0 0,-1 1-1 0 0,0 0 1 0 0,1 0-1 0 0,0 1 0 0 0,0 0 1 0 0,1 0-1 0 0,-1 1 1 0 0,1 0-1 0 0,0 0 1 0 0,1 0-1 0 0,-1 1 1 0 0,1 0-1 0 0,-4 7 65 0 0,-3 1-72 0 0,1-3-222 0 0,1 1 1 0 0,0 1 0 0 0,1 0 0 0 0,0 0 0 0 0,1 1 0 0 0,1 0 0 0 0,0 1 0 0 0,1 0-1 0 0,1 0 1 0 0,0 0 0 0 0,2 1 0 0 0,-1-1 0 0 0,2 1 0 0 0,0 1 0 0 0,2-1 293 0 0,1-13-264 0 0,0 1 1 0 0,1-1 0 0 0,0 1 0 0 0,0-1 0 0 0,0 1 0 0 0,0-1 0 0 0,1 0-1 0 0,0 0 1 0 0,0 0 0 0 0,0 0 0 0 0,0 0 0 0 0,0 0 0 0 0,1 0-1 0 0,0-1 1 0 0,0 1 0 0 0,0-1 0 0 0,0 0 0 0 0,0 0 0 0 0,1 0-1 0 0,-1 0 264 0 0,51 30-8555 0 0,-42-26 5378 0 0</inkml:trace>
  <inkml:trace contextRef="#ctx0" brushRef="#br0" timeOffset="19271.87">1878 2732 704 0 0,'0'0'1279'0'0,"0"0"-687"0"0,0 0-33 0 0,0 0 265 0 0,0 0 188 0 0,0 0 97 0 0,0 0-21 0 0,0 0-132 0 0,0 0-142 0 0,0 0-142 0 0,0 0-99 0 0,0 0-23 0 0,0 0 50 0 0,-1 30 101 0 0,-2 89 113 0 0,14-81 533 0 0,-8-37-973 0 0,55-7 4392 0 0,7-61-2273 0 0,-58 59-2349 0 0,40-87 911 0 0,-45 25-903 0 0,-3 68-220 0 0,1 0-1 0 0,-1 0 1 0 0,0 1-1 0 0,0-1 0 0 0,0 0 1 0 0,0 0-1 0 0,0 1 1 0 0,0-1-1 0 0,-1 1 1 0 0,1-1-1 0 0,0 1 1 0 0,-1-1-1 0 0,0 1 0 0 0,1 0 1 0 0,-1 0-1 0 0,1 0 1 0 0,-1 0-1 0 0,0 0 1 0 0,0 0-1 0 0,0 0 1 0 0,0 0-1 0 0,0 1 0 0 0,1-1 1 0 0,-1 1-1 0 0,0 0 1 0 0,0-1-1 0 0,0 1 1 0 0,-1 0 68 0 0,-55 7-6214 0 0,40 3 459 0 0,5-2-3535 0 0</inkml:trace>
  <inkml:trace contextRef="#ctx0" brushRef="#br0" timeOffset="22756.88">6729 225 0 0 0,'2'0'43'0'0,"-1"1"75"0"0,1-1 0 0 0,0 1 0 0 0,-1 0 0 0 0,1 0 1 0 0,0-1-1 0 0,-1 1 0 0 0,1 0 0 0 0,-1 1 0 0 0,1-1 1 0 0,-1 0-1 0 0,0 0 0 0 0,1 1 0 0 0,-1-1 0 0 0,0 1 1 0 0,0-1-1 0 0,0 1 0 0 0,0-1 0 0 0,0 1 0 0 0,-1-1 1 0 0,1 1-1 0 0,0 0 0 0 0,-1 0 0 0 0,1-1 0 0 0,-1 1 1 0 0,1 0-1 0 0,-1 0 0 0 0,0 0 0 0 0,0-1 0 0 0,0 1 0 0 0,0 0 1 0 0,0 0-1 0 0,0 0 0 0 0,-1 1-118 0 0,-7 68 137 0 0,-2 43-116 0 0,1 56-408 0 0,-55 153-1397 0 0,62-163 1241 0 0,20 64-492 0 0,-3-21 795 0 0,-28 31 295 0 0,11 135 778 0 0,2-78 1221 0 0,-18-51 1845 0 0,42-5-1291 0 0,3 19 935 0 0,-25-228-3110 0 0,-1 0-1 0 0,-2 1 1 0 0,0-1-1 0 0,-2 1 1 0 0,-1-1-1 0 0,-7 25-432 0 0,-3 111 1187 0 0,41-124-2358 0 0,-27-38-62 0 0,0 0-1122 0 0,1 0-2220 0 0,0 0-2977 0 0</inkml:trace>
  <inkml:trace contextRef="#ctx0" brushRef="#br0" timeOffset="30538.369">4503 1330 0 0 0,'0'0'131'0'0,"-10"4"173"0"0,-31 17 49 0 0,12 19 1673 0 0,17 74 3383 0 0,13-111-5237 0 0,0 0-1 0 0,1 0 1 0 0,-1 0 0 0 0,0 0-1 0 0,1 0 1 0 0,0-1 0 0 0,0 1-1 0 0,-1-1 1 0 0,1 1 0 0 0,1-1-1 0 0,-1 0 1 0 0,0 0 0 0 0,1 0-1 0 0,-1 0 1 0 0,1 0 0 0 0,-1 0-1 0 0,1-1 1 0 0,0 1 0 0 0,0-1-1 0 0,0 0 1 0 0,0 0 0 0 0,0 0-1 0 0,0 0 1 0 0,0 0 0 0 0,0-1-1 0 0,0 1 1 0 0,0-1 0 0 0,0 0-1 0 0,0 0 1 0 0,0 0 0 0 0,0-1-1 0 0,1 1 1 0 0,-1-1 0 0 0,0 1-1 0 0,0-1 1 0 0,0 0 0 0 0,0 0-1 0 0,0 0 1 0 0,-1-1 0 0 0,1 1-1 0 0,0-1 1 0 0,0 1 0 0 0,0-2-172 0 0,8-3 141 0 0,0-1 0 0 0,-1 0 0 0 0,1-1 0 0 0,-2 0 0 0 0,1-1 0 0 0,-1 0 0 0 0,-1 0 0 0 0,1-1 0 0 0,-1 0 0 0 0,-1-1 0 0 0,0 0 0 0 0,-1 0 0 0 0,0 0 0 0 0,0 0 0 0 0,-2-1 0 0 0,1 0 0 0 0,-1 0 0 0 0,-1-1 0 0 0,0 1 0 0 0,-1-1 0 0 0,0 0 0 0 0,-1 1 0 0 0,0-4-141 0 0,-2 13-15 0 0,0-1 0 0 0,1 0 0 0 0,-1 1 0 0 0,0-1 0 0 0,-1 1 0 0 0,1-1 0 0 0,-1 1 0 0 0,1 0 0 0 0,-1-1 0 0 0,0 1 0 0 0,0 0 0 0 0,-1 0 0 0 0,1 0-1 0 0,-1 1 1 0 0,1-1 0 0 0,-1 0 0 0 0,0 1 0 0 0,0 0 0 0 0,0 0 0 0 0,0 0 0 0 0,0 0 0 0 0,0 0 0 0 0,-1 0 0 0 0,1 1 0 0 0,-1 0 0 0 0,1 0 0 0 0,-1 0 0 0 0,1 0 0 0 0,-1 0 0 0 0,0 1 0 0 0,1-1 0 0 0,-1 1 0 0 0,0 0 0 0 0,0 0 0 0 0,1 1 0 0 0,-1-1 0 0 0,0 1 0 0 0,1 0 0 0 0,-1 0-1 0 0,1 0 1 0 0,-1 0 0 0 0,1 0 0 0 0,-1 1 0 0 0,1 0 0 0 0,0-1 0 0 0,0 1 0 0 0,-2 1 15 0 0,-8 5-1 0 0,0 0 0 0 0,0 1 0 0 0,0 1 0 0 0,1 0 0 0 0,1 0 0 0 0,0 1 0 0 0,0 0-1 0 0,1 1 1 0 0,0 1 0 0 0,1-1 0 0 0,-5 11 1 0 0,12-21 33 0 0,1 1 0 0 0,-1 0 0 0 0,1 0 0 0 0,-1 0 0 0 0,1 0 0 0 0,0 1 0 0 0,0-1-1 0 0,0 0 1 0 0,0 0 0 0 0,1 1 0 0 0,-1-1 0 0 0,1 0 0 0 0,0 1 0 0 0,0-1 0 0 0,0 0 0 0 0,0 1 0 0 0,1-1 0 0 0,0 0-1 0 0,-1 1 1 0 0,1-1 0 0 0,0 0 0 0 0,0 0 0 0 0,1 0 0 0 0,-1 0 0 0 0,1 0 0 0 0,-1 0 0 0 0,1 0 0 0 0,0 0-1 0 0,0-1 1 0 0,0 1 0 0 0,1-1 0 0 0,-1 1 0 0 0,1-1 0 0 0,-1 0 0 0 0,1 0 0 0 0,0 0 0 0 0,0 0 0 0 0,-1-1 0 0 0,1 1-1 0 0,1-1 1 0 0,-1 1 0 0 0,0-1 0 0 0,0 0 0 0 0,0 0 0 0 0,1-1 0 0 0,1 1-33 0 0,9 1 129 0 0,-1-2 0 0 0,0 1-1 0 0,0-2 1 0 0,0 1 0 0 0,0-2 0 0 0,0 0 0 0 0,0 0-1 0 0,0-2 1 0 0,0 1 0 0 0,-1-1 0 0 0,1-1 0 0 0,-1-1 0 0 0,0 1-1 0 0,-1-2 1 0 0,0 0 0 0 0,0 0 0 0 0,0-1 0 0 0,-1 0 0 0 0,0-1-1 0 0,7-7-128 0 0,-14 13 9 0 0,-1 1 0 0 0,1-1 0 0 0,-1 0 0 0 0,0 1 0 0 0,1-1 0 0 0,-1 0 0 0 0,-1-1 0 0 0,1 1 0 0 0,0 0 0 0 0,-1 0-1 0 0,0-1 1 0 0,1 1 0 0 0,-1-1 0 0 0,-1 1 0 0 0,1-1 0 0 0,0 0 0 0 0,-1 1 0 0 0,0-1 0 0 0,0 0 0 0 0,0 1 0 0 0,0-1-1 0 0,0 0 1 0 0,-1 1 0 0 0,0-1 0 0 0,0 1 0 0 0,0-1 0 0 0,0 1 0 0 0,0-1 0 0 0,-1 1 0 0 0,1 0 0 0 0,-1 0 0 0 0,0-1 0 0 0,0 1-1 0 0,0 0 1 0 0,-1 1 0 0 0,1-1 0 0 0,-1 0 0 0 0,1 1 0 0 0,-1-1 0 0 0,0 1 0 0 0,0 0 0 0 0,0 0 0 0 0,0 0 0 0 0,-1 0-10 0 0,-7 1-24 0 0,0 0-1 0 0,0 1 0 0 0,-1 0 0 0 0,1 0 0 0 0,0 2 0 0 0,0-1 1 0 0,0 1-1 0 0,0 1 0 0 0,0 0 0 0 0,0 0 0 0 0,1 1 0 0 0,-1 1 1 0 0,1 0-1 0 0,0 0 0 0 0,0 1 0 0 0,1 0 0 0 0,0 1 0 0 0,0 0 1 0 0,0 0-1 0 0,1 1 0 0 0,0 0 0 0 0,1 0 0 0 0,0 1 0 0 0,0 0 1 0 0,1 0-1 0 0,0 1 0 0 0,0 0 26 0 0,4-8 4 0 0,0 1-1 0 0,1-1 1 0 0,-1 0 0 0 0,1 1-1 0 0,0-1 1 0 0,0 1 0 0 0,0-1 0 0 0,0 1-1 0 0,0 0 1 0 0,1-1 0 0 0,-1 1-1 0 0,1 0 1 0 0,-1-1 0 0 0,1 1-1 0 0,0 0 1 0 0,0 0 0 0 0,0-1-1 0 0,1 1 1 0 0,-1 0 0 0 0,1 0-1 0 0,-1-1 1 0 0,1 1 0 0 0,0 0 0 0 0,0-1-1 0 0,0 1 1 0 0,0-1 0 0 0,0 0-1 0 0,1 1 1 0 0,-1-1 0 0 0,1 0-1 0 0,0 1 1 0 0,0-1 0 0 0,0 0-1 0 0,0-1 1 0 0,0 1 0 0 0,0 0 0 0 0,0 0-1 0 0,0-1 1 0 0,1 1 0 0 0,-1-1-1 0 0,1 0 1 0 0,-1 0 0 0 0,1 0-1 0 0,-1 0 1 0 0,1 0 0 0 0,0 0-1 0 0,0-1-3 0 0,12 3 45 0 0,0 0 0 0 0,1-1-1 0 0,-1-1 1 0 0,0-1 0 0 0,1 0-1 0 0,-1-1 1 0 0,0 0 0 0 0,1-1-1 0 0,-1-1 1 0 0,0-1 0 0 0,0 0 0 0 0,-1 0-1 0 0,1-2 1 0 0,-1 0 0 0 0,0-1-1 0 0,-1 0-44 0 0,32-32-1021 0 0,-38 22-3249 0 0,-4-4-5790 0 0,-3 13 2609 0 0</inkml:trace>
  <inkml:trace contextRef="#ctx0" brushRef="#br0" timeOffset="33972.029">5054 1440 0 0 0,'0'0'557'0'0,"0"0"384"0"0,0 0 115 0 0,0 0-76 0 0,0 0-146 0 0,0 0-168 0 0,0 0-211 0 0,0 0-189 0 0,31-1-140 0 0,137-2-138 0 0,-133 7-616 0 0,-2 0-3123 0 0,-24-4 2261 0 0</inkml:trace>
  <inkml:trace contextRef="#ctx0" brushRef="#br0" timeOffset="34164.801">5647 1444 1984 0 0,'0'0'1953'0'0,"0"0"-1145"0"0,0 0-344 0 0,0 0 104 0 0,0 0 168 0 0,0 0-47 0 0,0 0-145 0 0,0 0-216 0 0,0 0-144 0 0,0 0-128 0 0,0 0-112 0 0,0 0-184 0 0,191-11-464 0 0,-163 11-753 0 0,-10 0-1135 0 0,-7 0-673 0 0</inkml:trace>
  <inkml:trace contextRef="#ctx0" brushRef="#br0" timeOffset="34323.734">6149 1458 4649 0 0,'0'0'1538'0'0,"0"0"-263"0"0,0 0-110 0 0,0 0-22 0 0,0 0-104 0 0,0 0-238 0 0,0 0-290 0 0,0 0-180 0 0,0 0-134 0 0,0 0-113 0 0,0 0-138 0 0,0 0-208 0 0,0 0-263 0 0,35-4-383 0 0,109-13-541 0 0,-46 13-6419 0 0,-86 4 6201 0 0</inkml:trace>
  <inkml:trace contextRef="#ctx0" brushRef="#br0" timeOffset="34576.932">6650 1429 408 0 0,'0'0'2005'0'0,"0"0"6"0"0,0 0-43 0 0,0 0-76 0 0,0 0-170 0 0,0 0-254 0 0,0 0-286 0 0,0 0-296 0 0,0 0-258 0 0,0 0-175 0 0,0 0-157 0 0,0 0-114 0 0,0 0-60 0 0,30-3-55 0 0,93-9-15 0 0,-109 10 42 0 0,-1 0 0 0 0,1 2 0 0 0,0 0 0 0 0,-1 0 0 0 0,1 1 0 0 0,-1 1 0 0 0,1 0 0 0 0,-1 1 0 0 0,0 0 0 0 0,3 2-94 0 0,22 6 344 0 0,-19 1-399 0 0,-18-8-3157 0 0,0 1-3287 0 0,-1-5-361 0 0</inkml:trace>
  <inkml:trace contextRef="#ctx0" brushRef="#br0" timeOffset="36089.968">7022 1753 0 0 0,'0'0'647'0'0,"0"0"356"0"0,0 0 149 0 0,0 0 112 0 0,0 0 27 0 0,0 0-21 0 0,0 0-38 0 0,0 0-36 0 0,0 0-33 0 0,0 0-85 0 0,0 0-109 0 0,12-6-101 0 0,40-20-83 0 0,18-31 2398 0 0,-21 14-2131 0 0,-3-2 0 0 0,-1-1-1 0 0,24-37-1051 0 0,-20-8 424 0 0,-50 90-464 0 0,0 1-1 0 0,1-1 0 0 0,-1 1 0 0 0,0-1 0 0 0,0 1 0 0 0,0-1 0 0 0,1 1 0 0 0,-1 0 1 0 0,0 0-1 0 0,0-1 0 0 0,0 1 0 0 0,0 0 0 0 0,1 0 0 0 0,-1 0 0 0 0,0 0 0 0 0,0 0 1 0 0,0 0-1 0 0,0 0 0 0 0,0 0 0 0 0,0 0 0 0 0,0 0 0 0 0,1 0 0 0 0,-1 0 0 0 0,0 1 0 0 0,0-1 1 0 0,0 0-1 0 0,0 1 0 0 0,1-1 0 0 0,-1 1 0 0 0,0-1 0 0 0,0 1 0 0 0,1-1 0 0 0,-1 1 1 0 0,0-1-1 0 0,1 1 0 0 0,-1 0 0 0 0,1-1 0 0 0,-1 1 0 0 0,1 0 0 0 0,-1 0 0 0 0,1-1 1 0 0,-1 1-1 0 0,1 0 0 0 0,0 0 0 0 0,-1 0 0 0 0,1 0 41 0 0,-10 8-57 0 0,1 0 0 0 0,-1 0 0 0 0,2 1 1 0 0,-1 0-1 0 0,2 0 0 0 0,-1 1 0 0 0,1 0 0 0 0,1 0 0 0 0,0 1 0 0 0,1 0 0 0 0,0 0 0 0 0,1 0 1 0 0,0 0-1 0 0,1 1 0 0 0,0 0 0 0 0,1-1 0 0 0,0 1 0 0 0,1 0 0 0 0,1 0 0 0 0,0 6 57 0 0,4-13 65 0 0,0-1 0 0 0,0 0 0 0 0,0 0 0 0 0,0 0 0 0 0,1-1 0 0 0,0 0 0 0 0,0 1 0 0 0,0-2-1 0 0,0 1 1 0 0,1-1 0 0 0,-1 1 0 0 0,1-2 0 0 0,0 1 0 0 0,0-1 0 0 0,0 1 0 0 0,0-2-1 0 0,0 1 1 0 0,1-1 0 0 0,-1 0 0 0 0,0 0 0 0 0,1 0 0 0 0,-1-1 0 0 0,1 0 0 0 0,-1-1 0 0 0,0 1-1 0 0,3-2-64 0 0,-2 1 92 0 0,0 0-1 0 0,-1-1 0 0 0,1 0 0 0 0,-1 0 0 0 0,0-1 0 0 0,1 0 1 0 0,-1 0-1 0 0,-1 0 0 0 0,1-1 0 0 0,0 0 0 0 0,-1 0 0 0 0,4-4-91 0 0,13-7 119 0 0,66-92 41 0 0,-64 56-1352 0 0,-36 58-982 0 0,7 0 2091 0 0,0 0 0 0 0,0 1 1 0 0,1-1-1 0 0,0 1 1 0 0,1 0-1 0 0,-1 0 0 0 0,1 0 1 0 0,1 0-1 0 0,0 1 1 0 0,0-1-1 0 0,1 1 0 0 0,0-1 1 0 0,0 1-1 0 0,1 0 1 0 0,0-1-1 0 0,0 1 0 0 0,2 4 83 0 0,0-9 65 0 0,1 1-1 0 0,0 0 0 0 0,-1-1 0 0 0,2 0 0 0 0,-1 1 0 0 0,0-1 1 0 0,1-1-1 0 0,0 1 0 0 0,0 0 0 0 0,0-1 0 0 0,0 0 1 0 0,1 0-1 0 0,-1 0 0 0 0,1 0 0 0 0,0-1 0 0 0,0 0 0 0 0,0 0 1 0 0,0 0-1 0 0,0-1 0 0 0,0 1 0 0 0,0-1 0 0 0,1 0 1 0 0,-1-1-1 0 0,0 1 0 0 0,1-1 0 0 0,-1 0 0 0 0,0-1 0 0 0,1 1 1 0 0,-1-1-1 0 0,0 0 0 0 0,0 0 0 0 0,1-1-64 0 0,5-2 207 0 0,-1-1-1 0 0,0-1 0 0 0,0 1 1 0 0,0-2-1 0 0,-1 1 0 0 0,0-1 1 0 0,0-1-1 0 0,-1 1 1 0 0,0-2-1 0 0,0 1 0 0 0,-1-1 1 0 0,3-4-207 0 0,5-3 75 0 0,0 0 0 0 0,-2-1 1 0 0,0 0-1 0 0,-1-1 0 0 0,-1-1 1 0 0,-1 1-1 0 0,0-2 1 0 0,-1 1-1 0 0,-2-1 0 0 0,0-1 1 0 0,-1 0-1 0 0,3-14-75 0 0,-10 35-17 0 0,1 1 1 0 0,0 0-1 0 0,0 0 0 0 0,-1 0 1 0 0,1-1-1 0 0,0 1 1 0 0,-1 0-1 0 0,1 0 0 0 0,-1-1 1 0 0,1 1-1 0 0,-1 0 1 0 0,0-1-1 0 0,1 1 0 0 0,-1 0 1 0 0,1-1-1 0 0,-1 1 0 0 0,0-1 1 0 0,0 1-1 0 0,1-1 1 0 0,-1 0-1 0 0,0 1 0 0 0,0-1 1 0 0,0 0-1 0 0,1 1 1 0 0,-1-1-1 0 0,0 0 0 0 0,0 0 1 0 0,0 0-1 0 0,0 0 1 0 0,1 0-1 0 0,-1 0 0 0 0,0 0 1 0 0,0 0-1 0 0,0 0 0 0 0,0 0 1 0 0,0 0-1 0 0,1 0 1 0 0,-1-1-1 0 0,0 1 0 0 0,0 0 1 0 0,0-1-1 0 0,1 1 1 0 0,-1-1-1 0 0,0 1 0 0 0,0-1 1 0 0,1 1-1 0 0,-1-1 0 0 0,0 1 1 0 0,1-1-1 0 0,-1 0 1 0 0,1 1-1 0 0,-1-1 0 0 0,1 0 1 0 0,-1 1-1 0 0,1-1 1 0 0,-1 0-1 0 0,1 0 0 0 0,0 1 1 0 0,-1-1-1 0 0,1 0 1 0 0,0 0-1 0 0,0 0 0 0 0,0 0 1 0 0,0 1-1 0 0,-1-1 0 0 0,1 0 1 0 0,0 0-1 0 0,0 0 1 0 0,1 0-1 0 0,-1 0 17 0 0,-15 15-127 0 0,0 1-1 0 0,1 0 1 0 0,1 1 0 0 0,1 1-1 0 0,0 0 1 0 0,1 1 0 0 0,1 0 0 0 0,1 0-1 0 0,0 1 1 0 0,1 0 0 0 0,1 1-1 0 0,1-1 1 0 0,-1 10 127 0 0,6-24-177 0 0,1 0 1 0 0,-1 1-1 0 0,1-1 1 0 0,-1 1-1 0 0,2-1 0 0 0,-1 0 1 0 0,1 1-1 0 0,-1-1 1 0 0,1 0-1 0 0,1 1 1 0 0,-1-1-1 0 0,1 0 0 0 0,0 0 1 0 0,0 0-1 0 0,1 0 177 0 0,14 17-3893 0 0,7-4-3624 0 0,-17-17 3008 0 0</inkml:trace>
  <inkml:trace contextRef="#ctx0" brushRef="#br0" timeOffset="36829.973">8150 1646 4953 0 0,'0'0'1568'0'0,"0"0"-61"0"0,0 0-2 0 0,0 0-21 0 0,0 0-180 0 0,0 0-271 0 0,0 0-248 0 0,0 0-188 0 0,0 0-128 0 0,0 0-129 0 0,0 0-116 0 0,0 0-102 0 0,0 0-55 0 0,-32 30-30 0 0,-100 93-6 0 0,78-67-3 0 0,16 3-127 0 0,38-58 49 0 0,0-1 36 0 0,32-15 1865 0 0,236-220 611 0 0,-220 194-2631 0 0,-48 41 2 0 0,0 0-34 0 0,0 0-1 0 0,-20 118-163 0 0,32-8 184 0 0,-2-51 757 0 0,-33-59 372 0 0,17-1-901 0 0,-1-1-1 0 0,0 0 1 0 0,0 0-1 0 0,1-1 1 0 0,-1 0 0 0 0,1 0-1 0 0,0 0 1 0 0,0-1 0 0 0,0 0-1 0 0,0 0 1 0 0,1-1-1 0 0,-1 1 1 0 0,1-1 0 0 0,1-1-1 0 0,-1 1 1 0 0,1 0 0 0 0,-1-1-1 0 0,1-1-46 0 0,-21-21-80 0 0,-15 3-625 0 0,10 20-4507 0 0,26 12-5044 0 0,4-7 5227 0 0</inkml:trace>
  <inkml:trace contextRef="#ctx0" brushRef="#br0" timeOffset="37229.465">8401 1631 4777 0 0,'0'0'1571'0'0,"0"0"-344"0"0,0 0-208 0 0,0 0-3 0 0,0 0-2 0 0,0 0-64 0 0,0 0-109 0 0,0 0-115 0 0,0 0-85 0 0,0 0-81 0 0,0 0-84 0 0,0 0-93 0 0,0 0-67 0 0,-3 24-44 0 0,-5 72-40 0 0,16-7 437 0 0,0-58-451 0 0,20 34 383 0 0,-27-65-472 0 0,1 0 1 0 0,0 0-1 0 0,-1 0 1 0 0,1 0-1 0 0,0 0 0 0 0,-1 0 1 0 0,1 0-1 0 0,0 0 0 0 0,-1-1 1 0 0,1 1-1 0 0,-1-1 0 0 0,1 1 1 0 0,-1-1-1 0 0,1 0 0 0 0,-1 1 1 0 0,1-1-1 0 0,-1 0 1 0 0,1 0-1 0 0,-1 0 0 0 0,0 0 1 0 0,0 0-1 0 0,0-1 0 0 0,1 1 1 0 0,-1 0-1 0 0,0 0 0 0 0,0-1 1 0 0,-1 1-1 0 0,1-1 0 0 0,0 1 1 0 0,0-1-1 0 0,-1 1 1 0 0,1-1-1 0 0,-1 1 0 0 0,1-1 1 0 0,-1-1-130 0 0,5-4 213 0 0,130-214 1370 0 0,-108 192-4432 0 0,-23 28-7593 0 0,-4 1-100 0 0</inkml:trace>
  <inkml:trace contextRef="#ctx0" brushRef="#br0" timeOffset="37757.28">8841 1624 4153 0 0,'0'0'2199'0'0,"0"0"-245"0"0,0 0-143 0 0,0 0-127 0 0,0 0-157 0 0,0 0-203 0 0,0 0-219 0 0,0 0-196 0 0,0 0-198 0 0,0 0-200 0 0,0 0-171 0 0,0 0-131 0 0,0 0-47 0 0,-8-1 7 0 0,7 1-163 0 0,-68 8 895 0 0,-11 51 266 0 0,80-56-1170 0 0,1-1 0 0 0,-1 0 1 0 0,1 0-1 0 0,0 0 0 0 0,0 0 1 0 0,0 0-1 0 0,0 0 0 0 0,0-1 1 0 0,0 1-1 0 0,0 0 0 0 0,0 0 1 0 0,1-1-1 0 0,-1 1 0 0 0,1-1 1 0 0,-1 1-1 0 0,1-1 0 0 0,0 1 1 0 0,-1-1-1 0 0,1 0 0 0 0,0 0 1 0 0,0 0-1 0 0,0 0 0 0 0,0 0 1 0 0,0-1-1 0 0,0 1 0 0 0,0 0 1 0 0,0-1-1 0 0,0 0 0 0 0,1 1 1 0 0,-1-1-1 0 0,0 0 0 0 0,0 0 1 0 0,0 0-1 0 0,0 0 0 0 0,0-1 1 0 0,1 1-1 0 0,-1-1 0 0 0,0 1 1 0 0,0-1 2 0 0,9 2-15 0 0,-9-1 25 0 0,0 0 0 0 0,0-1 0 0 0,0 1 1 0 0,0 0-1 0 0,0 0 0 0 0,0 0 0 0 0,-1 0 0 0 0,1 1 0 0 0,0-1 0 0 0,0 0 0 0 0,0 1 0 0 0,0 0 1 0 0,-1-1-1 0 0,1 1 0 0 0,0 0 0 0 0,0 0 0 0 0,-1 0 0 0 0,1 0 0 0 0,-1 0 0 0 0,1 0 0 0 0,-1 0 1 0 0,1 1-1 0 0,-1-1 0 0 0,0 0 0 0 0,0 1 0 0 0,1-1 0 0 0,-1 1 0 0 0,0-1 0 0 0,0 1 0 0 0,0 0 1 0 0,-1 0-1 0 0,1-1 0 0 0,0 1 0 0 0,-1 0 0 0 0,1 0 0 0 0,-1 0 0 0 0,0 0 0 0 0,1-1 0 0 0,-1 1 1 0 0,0 0-1 0 0,0 0 0 0 0,0 0 0 0 0,-1 1-10 0 0,-62 78 903 0 0,53-67-800 0 0,6-9-56 0 0,0 1 0 0 0,0-1 0 0 0,0 1 1 0 0,1-1-1 0 0,0 1 0 0 0,0 0 0 0 0,0 0 0 0 0,1 0 1 0 0,0 1-1 0 0,0-1 0 0 0,1 1 0 0 0,-1-1 1 0 0,1 1-1 0 0,1 2-47 0 0,1-7 33 0 0,1 0 1 0 0,0 1-1 0 0,0-1 0 0 0,0 0 1 0 0,0 0-1 0 0,0 0 1 0 0,0 0-1 0 0,1 0 0 0 0,-1 0 1 0 0,1-1-1 0 0,-1 1 1 0 0,1-1-1 0 0,0 0 0 0 0,0 0 1 0 0,-1 0-1 0 0,1 0 1 0 0,0 0-1 0 0,0 0 0 0 0,0-1 1 0 0,0 1-1 0 0,0-1 0 0 0,0 0 1 0 0,0 0-1 0 0,0 0 1 0 0,0-1-1 0 0,0 1-33 0 0,7 1 101 0 0,78-10 203 0 0,-52-2-3062 0 0,5-1-7066 0 0,-28 8-1380 0 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6:54.5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0 422 408 0 0,'0'0'337'0'0,"0"0"-126"0"0,0 0-39 0 0,0 0 44 0 0,0 0 98 0 0,0 0 142 0 0,0 0 155 0 0,0 0 159 0 0,0 0 131 0 0,0 0 68 0 0,0 0 35 0 0,8 17 47 0 0,30 50 55 0 0,-37-66-1031 0 0,0 1 0 0 0,1 0 0 0 0,-1 0-1 0 0,1-1 1 0 0,-1 1 0 0 0,1-1 0 0 0,0 0 0 0 0,-1 1 0 0 0,1-1 0 0 0,0 0 0 0 0,0 0 0 0 0,0 0 0 0 0,0 0-1 0 0,0 0 1 0 0,0-1 0 0 0,0 1 0 0 0,0 0 0 0 0,0-1 0 0 0,1 0 0 0 0,-1 1 0 0 0,0-1 0 0 0,0 0 0 0 0,0 0-1 0 0,1 0 1 0 0,-1-1-75 0 0,8 1 372 0 0,16 1 200 0 0,1-2 0 0 0,0-1 0 0 0,-1 0 0 0 0,1-3 0 0 0,-1 0 0 0 0,0-1-1 0 0,0-2 1 0 0,23-10-572 0 0,-1-3 383 0 0,-1-3 0 0 0,-1-2-1 0 0,-2-1 1 0 0,-1-3-1 0 0,-1-1 1 0 0,28-28-383 0 0,-58 50 19 0 0,-1 0 1 0 0,0 0-1 0 0,-1-1 0 0 0,0 0 1 0 0,0-1-1 0 0,-1 0 0 0 0,0-1 1 0 0,-1 0-1 0 0,0 0 0 0 0,-1-1 1 0 0,-1 0-1 0 0,0 0 0 0 0,-1-1 1 0 0,0 1-1 0 0,-1-1 1 0 0,0 0-1 0 0,-1 0 0 0 0,-1-1-19 0 0,-3 12-52 0 0,0 1 0 0 0,0 0 1 0 0,-1 0-1 0 0,1 0 0 0 0,-1 0 0 0 0,1 0 0 0 0,-1 0 0 0 0,0 0 1 0 0,0 0-1 0 0,1 1 0 0 0,-1-1 0 0 0,-1 1 0 0 0,1-1 0 0 0,0 1 0 0 0,0 0 1 0 0,0 0-1 0 0,-1 0 0 0 0,1 0 0 0 0,0 0 0 0 0,-1 1 0 0 0,1-1 1 0 0,-1 0-1 0 0,1 1 0 0 0,-1 0 0 0 0,1 0 0 0 0,-1 0 0 0 0,1 0 0 0 0,-1 0 1 0 0,1 0-1 0 0,-1 1 0 0 0,1-1 0 0 0,-1 1 0 0 0,1 0 0 0 0,0 0 0 0 0,-1-1 1 0 0,1 2-1 0 0,0-1 0 0 0,0 0 0 0 0,-1 0 0 0 0,1 1 0 0 0,-1 0 52 0 0,-9 8-94 0 0,1 1-1 0 0,0 0 1 0 0,1 0-1 0 0,0 1 0 0 0,0 0 1 0 0,2 1-1 0 0,-1 0 1 0 0,2 1-1 0 0,0 0 0 0 0,0 0 1 0 0,1 0-1 0 0,1 1 1 0 0,1-1-1 0 0,0 1 0 0 0,0 5 95 0 0,-1-5-11 0 0,1 1-1 0 0,1-1 1 0 0,1 1 0 0 0,0-1-1 0 0,1 1 1 0 0,1 0-1 0 0,0 0 1 0 0,2 6 11 0 0,-1-16 12 0 0,0 0 1 0 0,0-1 0 0 0,1 1 0 0 0,0 0 0 0 0,0-1-1 0 0,0 1 1 0 0,1-1 0 0 0,0 0 0 0 0,0 0 0 0 0,0 0-1 0 0,0 0 1 0 0,1 0 0 0 0,0-1 0 0 0,0 0 0 0 0,0 0 0 0 0,1 0-1 0 0,-1 0 1 0 0,1 0 0 0 0,0-1 0 0 0,0 0 0 0 0,0 0-1 0 0,0 0 1 0 0,6 1-13 0 0,3 1 89 0 0,1 0 0 0 0,0-2 0 0 0,0 0-1 0 0,0 0 1 0 0,0-1 0 0 0,0-1 0 0 0,1-1 0 0 0,-1 0 0 0 0,0-1-1 0 0,0 0 1 0 0,0-2 0 0 0,0 0 0 0 0,0 0 0 0 0,0-1 0 0 0,0-1-1 0 0,5-3-88 0 0,12-6 140 0 0,-1 0 0 0 0,-1-3 0 0 0,-1 0 0 0 0,0-2 0 0 0,-1-1 0 0 0,20-19-140 0 0,-33 26 44 0 0,0-1 0 0 0,-1-1 1 0 0,-1 0-1 0 0,0-1 1 0 0,-1-1-1 0 0,-1 0 0 0 0,0-2-44 0 0,1-47 86 0 0,-13 66-107 0 0,0-1-1 0 0,1 1 1 0 0,-1-1 0 0 0,0 1 0 0 0,0 0 0 0 0,0 0-1 0 0,0-1 1 0 0,1 1 0 0 0,-1 0 0 0 0,0 0 0 0 0,0 0-1 0 0,0 0 1 0 0,0 0 0 0 0,0 0 0 0 0,0 0 0 0 0,0 0-1 0 0,1 1 1 0 0,-1-1 0 0 0,0 0 0 0 0,0 0 0 0 0,0 1-1 0 0,0-1 1 0 0,1 0 0 0 0,-1 1 0 0 0,0-1 0 0 0,0 1-1 0 0,1-1 1 0 0,-1 1 0 0 0,0-1 0 0 0,1 1 0 0 0,-1 0 0 0 0,1-1-1 0 0,-1 1 1 0 0,0 0 0 0 0,1 0 0 0 0,-1-1 0 0 0,1 2 21 0 0,-10 10-46 0 0,1 2 0 0 0,0-1 1 0 0,1 1-1 0 0,0 0 0 0 0,1 1 0 0 0,1 0 1 0 0,1 0-1 0 0,0 0 0 0 0,1 0 1 0 0,0 1-1 0 0,1 0 0 0 0,1 0 1 0 0,0 0-1 0 0,2 0 0 0 0,0 0 1 0 0,0 5 45 0 0,4-14 25 0 0,0 1 1 0 0,0 0 0 0 0,0-1-1 0 0,1 0 1 0 0,0 0-1 0 0,0 0 1 0 0,1-1 0 0 0,0 0-1 0 0,0 0 1 0 0,1 0-1 0 0,-1-1 1 0 0,1 0 0 0 0,0 0-1 0 0,0-1 1 0 0,1 0 0 0 0,0 0-1 0 0,-1 0 1 0 0,1-1-1 0 0,1 0 1 0 0,-1-1 0 0 0,0 0-1 0 0,0 0 1 0 0,1-1-1 0 0,-1 0 1 0 0,1-1 0 0 0,-1 1-1 0 0,1-2 1 0 0,0 1 0 0 0,1-1-26 0 0,11-2 100 0 0,-1-1 1 0 0,0 0-1 0 0,0-2 1 0 0,0 0-1 0 0,-1-1 1 0 0,0-1-1 0 0,0-1 1 0 0,-1-1-1 0 0,0 0 1 0 0,0-1-1 0 0,-1-1 1 0 0,-1-1-1 0 0,0 0 1 0 0,-1-1-1 0 0,-1-1 1 0 0,0 0-1 0 0,0-1 1 0 0,-2 0-1 0 0,5-10-100 0 0,2-3 50 0 0,-1-1-1 0 0,-2 0 0 0 0,0-2 1 0 0,-3 0-1 0 0,6-20-49 0 0,-20 53-4 0 0,0 0 0 0 0,1-1 0 0 0,-1 0-1 0 0,0 1 1 0 0,0-1 0 0 0,0 1 0 0 0,0-1 0 0 0,0 0 0 0 0,0 0 0 0 0,0 0-1 0 0,0 1 1 0 0,0-1 0 0 0,0 0 0 0 0,0 0 0 0 0,0 0 0 0 0,0-1 0 0 0,0 1-1 0 0,0 0 1 0 0,0 0 0 0 0,0 0 0 0 0,0-1 0 0 0,1 1 0 0 0,-1 0-1 0 0,0-1 1 0 0,0 1 0 0 0,0-1 0 0 0,0 1 0 0 0,0-1 0 0 0,1 1 0 0 0,-1-1-1 0 0,0 0 1 0 0,0 0 0 0 0,1 1 0 0 0,-1-1 0 0 0,1 0 0 0 0,-1 0 0 0 0,1 1-1 0 0,-1-1 1 0 0,1 0 0 0 0,-1 0 0 0 0,1 0 0 0 0,0 0 0 0 0,-1 0 0 0 0,1 0-1 0 0,0 0 1 0 0,0 0 0 0 0,0 0 0 0 0,-1 0 0 0 0,1 0 0 0 0,0 0 0 0 0,0 0-1 0 0,1 0 1 0 0,-1 0 0 0 0,0 0 0 0 0,0 0 0 0 0,0 0 0 0 0,1 1 0 0 0,-1-1-1 0 0,0 0 1 0 0,1 0 0 0 0,-1 0 0 0 0,1 0 0 0 0,-1 0 0 0 0,1 0 4 0 0,-11 14-70 0 0,0 0 0 0 0,0 0 0 0 0,1 1 0 0 0,1 1 0 0 0,0-1 1 0 0,1 1-1 0 0,1 1 0 0 0,-2 5 70 0 0,3-6-213 0 0,0 0 1 0 0,0 1-1 0 0,1 0 1 0 0,1-1 0 0 0,1 1-1 0 0,1 1 1 0 0,0-1-1 0 0,0 0 1 0 0,2 0-1 0 0,2 13 213 0 0,-2-24-260 0 0,1 0 0 0 0,0 1 0 0 0,1-1-1 0 0,-1 0 1 0 0,1-1 0 0 0,0 1 0 0 0,0 0 0 0 0,1-1-1 0 0,-1 0 1 0 0,1 1 0 0 0,0-1 0 0 0,0-1-1 0 0,0 1 1 0 0,1-1 0 0 0,-1 1 0 0 0,1-1-1 0 0,0-1 1 0 0,0 1 260 0 0,57 25-7922 0 0,-48-23 4789 0 0</inkml:trace>
  <inkml:trace contextRef="#ctx0" brushRef="#br0" timeOffset="527.53">2189 463 936 0 0,'0'0'986'0'0,"0"0"74"0"0,0 0 27 0 0,0 0-59 0 0,0 0-105 0 0,0 0-155 0 0,0 0-128 0 0,0 0-93 0 0,-27 31-103 0 0,-81 97-93 0 0,59-52 230 0 0,41-47-363 0 0,8-28-153 0 0,0-1 110 0 0,21-24 2361 0 0,69-82-862 0 0,-23 26-1083 0 0,3 2 0 0 0,61-50-591 0 0,-129 132 25 0 0,-1-1 0 0 0,1 0 0 0 0,-1 1 0 0 0,1-1 0 0 0,-1 1 0 0 0,0-1 0 0 0,0 1 1 0 0,-1-1-1 0 0,1 1 0 0 0,-1 0 0 0 0,1-1 0 0 0,-1 1 0 0 0,0 0 0 0 0,-1 0 1 0 0,1-1-1 0 0,-1 1 0 0 0,0 0 0 0 0,1-1 0 0 0,-2 3-25 0 0,-1 17 16 0 0,1 0 0 0 0,1 0 0 0 0,2 0 0 0 0,0 0 0 0 0,1 0 0 0 0,1-1 0 0 0,1 1 0 0 0,1-1 0 0 0,9 22-16 0 0,44 107 113 0 0,-52-118 561 0 0,-6-32-190 0 0,-32-8 2745 0 0,-4-23-3019 0 0,32 27-88 0 0,-106-102-228 0 0,34 43-2721 0 0,72 59 2177 0 0,1 0-2052 0 0,-2 2-2761 0 0,3 1-3443 0 0</inkml:trace>
  <inkml:trace contextRef="#ctx0" brushRef="#br0" timeOffset="893.877">2620 452 7017 0 0,'0'0'65'0'0,"0"0"-56"0"0,0 0 222 0 0,0 0 387 0 0,0 0 199 0 0,0 0 69 0 0,0 0 15 0 0,0 0-37 0 0,0 0-133 0 0,0 0-141 0 0,0 0-111 0 0,0 0-105 0 0,12 32-82 0 0,38 98-52 0 0,-6-32 715 0 0,-44-97-879 0 0,1 0 1 0 0,-1 0 0 0 0,1 0-1 0 0,-1 0 1 0 0,1 0 0 0 0,-1 0-1 0 0,1 0 1 0 0,-1 0-1 0 0,1-1 1 0 0,0 1 0 0 0,-1 0-1 0 0,1 0 1 0 0,0-1 0 0 0,0 1-1 0 0,0 0 1 0 0,-1-1 0 0 0,1 1-1 0 0,0-1 1 0 0,0 1 0 0 0,0-1-1 0 0,0 0 1 0 0,0 1 0 0 0,0-1-1 0 0,0 0 1 0 0,0 0 0 0 0,0 0-1 0 0,0 1 1 0 0,0-1 0 0 0,0 0-1 0 0,0 0 1 0 0,0 0 0 0 0,0-1-1 0 0,0 1 1 0 0,0 0 0 0 0,0 0-1 0 0,0-1 1 0 0,0 1 0 0 0,0 0-1 0 0,0-1 1 0 0,0 1 0 0 0,0-1-1 0 0,0 1 1 0 0,0-1 0 0 0,-1 1-1 0 0,1-1 1 0 0,0 0-1 0 0,0 0 1 0 0,-1 1 0 0 0,1-1-1 0 0,0 0 1 0 0,-1 0 0 0 0,1 0-1 0 0,-1 1 1 0 0,1-2-77 0 0,26-58 1987 0 0,-23 50-2068 0 0,59-199 464 0 0,-56 181-1203 0 0,1 12-6282 0 0,-4 16-1916 0 0,-4 0 4461 0 0</inkml:trace>
  <inkml:trace contextRef="#ctx0" brushRef="#br0" timeOffset="1341.089">3214 385 3273 0 0,'0'0'2811'0'0,"0"0"-1028"0"0,0 0-341 0 0,0 0-162 0 0,0 0-193 0 0,0 0-252 0 0,0 0-195 0 0,0 0-57 0 0,0 0-30 0 0,0 0-26 0 0,0 0-34 0 0,0 0-45 0 0,-24 9-49 0 0,-76 28-47 0 0,15 16 819 0 0,84-52-1181 0 0,0-1 0 0 0,0 1 0 0 0,0-1 0 0 0,0 1 0 0 0,0 0-1 0 0,0-1 1 0 0,0 1 0 0 0,0 0 0 0 0,1 0 0 0 0,-1 0 0 0 0,0-1 0 0 0,0 1 0 0 0,1 0 0 0 0,-1 0-1 0 0,1 0 1 0 0,-1 0 0 0 0,1 0 0 0 0,-1 0 0 0 0,1 1 0 0 0,0-1 0 0 0,0 0 0 0 0,-1 0 0 0 0,1 0-1 0 0,0 0 1 0 0,0 0 0 0 0,0 0 0 0 0,0 0 0 0 0,0 1 0 0 0,0-1 0 0 0,0 0 0 0 0,1 0 0 0 0,-1 0-1 0 0,0 0 1 0 0,1 0 0 0 0,-1 0 0 0 0,1 0 0 0 0,-1 0 0 0 0,1 0 0 0 0,-1 0 0 0 0,1 0 0 0 0,0 0-1 0 0,-1 0 1 0 0,1 0 10 0 0,93 9 327 0 0,-93-10-305 0 0,0 0-1 0 0,0 0 0 0 0,0 0 1 0 0,0 0-1 0 0,0 0 1 0 0,0 0-1 0 0,0 0 1 0 0,0 1-1 0 0,0-1 1 0 0,0 0-1 0 0,0 1 1 0 0,0-1-1 0 0,0 0 0 0 0,-1 1 1 0 0,1-1-1 0 0,0 1 1 0 0,0-1-1 0 0,0 1 1 0 0,0 0-1 0 0,-1-1 1 0 0,1 1-1 0 0,0 0 1 0 0,-1-1-1 0 0,1 1 0 0 0,-1 0 1 0 0,1 0-1 0 0,0 0 1 0 0,-1 0-1 0 0,0 0 1 0 0,1-1-1 0 0,-1 1 1 0 0,0 0-1 0 0,1 0 1 0 0,-1 0-1 0 0,0 0 0 0 0,0 0 1 0 0,0 0-1 0 0,0 0 1 0 0,0 0-1 0 0,0 0 1 0 0,0 0-1 0 0,0 0 1 0 0,0 0-1 0 0,0 0 1 0 0,0 0-1 0 0,-1 0 0 0 0,1 0 1 0 0,0 0-1 0 0,-1 0 1 0 0,1 0-1 0 0,-1 0 1 0 0,0 0-22 0 0,-25 50 1171 0 0,25-50-1179 0 0,-2 4 66 0 0,-1-1 0 0 0,1 1 0 0 0,0 0 0 0 0,1 0 0 0 0,-1 0 1 0 0,1 1-1 0 0,0-1 0 0 0,0 0 0 0 0,0 1 0 0 0,1 0 0 0 0,0-1 0 0 0,0 1 0 0 0,1 0 0 0 0,0-1 0 0 0,-1 1 0 0 0,2 0 0 0 0,0 3-58 0 0,1-6 16 0 0,1 0-1 0 0,0-1 1 0 0,0 1-1 0 0,0-1 1 0 0,0 1-1 0 0,1-1 1 0 0,-1 0-1 0 0,1-1 1 0 0,-1 1-1 0 0,1 0 1 0 0,-1-1-1 0 0,1 0 1 0 0,0 0-1 0 0,0 0 1 0 0,0 0-1 0 0,0-1 1 0 0,-1 0-1 0 0,1 0 1 0 0,0 0-1 0 0,0 0 1 0 0,3 0-16 0 0,100-6-287 0 0,-37-10-4478 0 0,-41 6-3277 0 0,-22 8-25 0 0</inkml:trace>
  <inkml:trace contextRef="#ctx0" brushRef="#br0" timeOffset="1675.984">3673 363 6985 0 0,'0'0'1257'0'0,"0"0"-116"0"0,0 0 185 0 0,0 0 217 0 0,0 0 8 0 0,0 0-179 0 0,0 0-133 0 0,30-1-103 0 0,99-4-162 0 0,359-29 1172 0 0,-443 34-3980 0 0,-43 0 946 0 0,-2 0-275 0 0,-15 0-7387 0 0,8 3 315 0 0</inkml:trace>
  <inkml:trace contextRef="#ctx0" brushRef="#br0" timeOffset="1942.994">3825 717 8818 0 0,'0'0'1672'0'0,"0"0"-271"0"0,0 0-33 0 0,0 0-120 0 0,0 0-296 0 0,194-19-160 0 0,-152 16-63 0 0,-1-5-137 0 0,3 5-136 0 0,-2-5-272 0 0,0 5-336 0 0,3-5-488 0 0,-5 5-889 0 0,-10 3-1871 0 0,-8-4-6995 0 0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02.4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2457 0 0,'0'0'564'0'0,"0"0"-344"0"0,0 0-43 0 0,0 0 401 0 0,0 0 588 0 0,0 0 347 0 0,0 0 46 0 0,0 0-103 0 0,0 0-210 0 0,0 0-211 0 0,0 0-185 0 0,0 0-137 0 0,0 0-112 0 0,31-1-45 0 0,97-4-44 0 0,-37 4 699 0 0,-89 0-1177 0 0,0 1 0 0 0,1 0 1 0 0,-1-1-1 0 0,0 1 0 0 0,0 0 0 0 0,1 0 0 0 0,-1 1 0 0 0,0-1 0 0 0,0 0 0 0 0,1 1 0 0 0,-1-1 1 0 0,0 1-1 0 0,0 0 0 0 0,0 0 0 0 0,0-1 0 0 0,0 1 0 0 0,0 1 0 0 0,0-1 0 0 0,0 0 1 0 0,0 0-1 0 0,-1 1 0 0 0,1-1 0 0 0,0 1 0 0 0,-1 0 0 0 0,1-1 0 0 0,-1 1 0 0 0,0 0 0 0 0,1 0 1 0 0,-1 0-1 0 0,0 0 0 0 0,0 0 0 0 0,0 0 0 0 0,-1 0 0 0 0,1 0 0 0 0,0 0 0 0 0,-1 0 1 0 0,1 1-1 0 0,-1-1 0 0 0,0 0 0 0 0,0 0 0 0 0,0 1 0 0 0,0-1 0 0 0,0 0 0 0 0,0 0 0 0 0,-1 1 1 0 0,1-1-1 0 0,-1 0 0 0 0,1 0-34 0 0,-6 8 121 0 0,1 0 0 0 0,-1-1 1 0 0,-1 0-1 0 0,0 0 0 0 0,0 0 1 0 0,-1-1-1 0 0,0 0 0 0 0,0-1 1 0 0,-1 1-1 0 0,-1-1-121 0 0,-25 25 216 0 0,-71 93 633 0 0,105-123-821 0 0,0 0 0 0 0,-1 0 0 0 0,1 0 0 0 0,0 1 0 0 0,0-1 0 0 0,1 0 0 0 0,-1 1 0 0 0,0-1 0 0 0,1 1 0 0 0,-1-1 0 0 0,1 1 0 0 0,0 0 0 0 0,0-1 0 0 0,0 1 0 0 0,0-1 0 0 0,0 1 0 0 0,1-1 0 0 0,-1 1 0 0 0,1-1 0 0 0,0 1 0 0 0,-1-1 0 0 0,1 0 0 0 0,0 1 0 0 0,0-1 0 0 0,1 0 1 0 0,-1 1-1 0 0,0-1 0 0 0,1 0 0 0 0,0 0 0 0 0,-1 0 0 0 0,1-1 0 0 0,0 1 0 0 0,0 0 0 0 0,0 0 0 0 0,0-1 0 0 0,0 0 0 0 0,0 1 0 0 0,0-1 0 0 0,1 0 0 0 0,-1 0 0 0 0,0 0 0 0 0,1 0 0 0 0,-1 0 0 0 0,1-1 0 0 0,-1 1 0 0 0,1-1 0 0 0,-1 0 0 0 0,1 1 0 0 0,1-1-28 0 0,173 16 684 0 0,-101-17-3946 0 0,-7 0-5555 0 0,-51 1-1491 0 0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01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361 1 2833 0 0,'0'0'1559'0'0,"0"0"-186"0"0,0 0-274 0 0,0 0-168 0 0,0 0 63 0 0,0 0 142 0 0,0 0 97 0 0,0 0-43 0 0,0 0-240 0 0,0 0-277 0 0,0 5 156 0 0,-20 164 2273 0 0,21 86-2461 0 0,31-121-2144 0 0,-18-95-1117 0 0,-2-15-3201 0 0,-6-13 683 0 0,-4-8 1677 0 0</inkml:trace>
  <inkml:trace contextRef="#ctx0" brushRef="#br0" timeOffset="269.489">1 730 3801 0 0,'0'0'1800'0'0,"0"0"-897"0"0,0 0-587 0 0,0 0-10 0 0,0 0 403 0 0,0 0 517 0 0,0 0 306 0 0,0 0 48 0 0,0 0-161 0 0,0 0-269 0 0,0 0-238 0 0,32-1-211 0 0,106-2-150 0 0,39-23 453 0 0,119 8-2004 0 0,-254 26-1862 0 0,-22 23-5643 0 0,-20-22 5383 0 0,0-2 701 0 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03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356 0 384 0 0,'0'0'975'0'0,"0"0"-91"0"0,0 0-84 0 0,0 0 87 0 0,0 0 172 0 0,0 0 132 0 0,0 0 80 0 0,0 0-59 0 0,0 0-112 0 0,0 0-134 0 0,0 0-133 0 0,-19 6-70 0 0,-60 20-72 0 0,30 15 349 0 0,41-28-781 0 0,-19 29 106 0 0,1 2 0 0 0,2 1-1 0 0,2 0 1 0 0,3 2 0 0 0,1 0 0 0 0,2 2 0 0 0,3 0-1 0 0,1 0 1 0 0,3 1 0 0 0,2 0 0 0 0,2 0 0 0 0,3 1-1 0 0,2 14-364 0 0,1-46 3 0 0,0 0 0 0 0,2 0 0 0 0,0-1-1 0 0,1 1 1 0 0,1-1 0 0 0,1 0-1 0 0,0 0 1 0 0,1 0 0 0 0,1-1 0 0 0,1 0-1 0 0,1-1 1 0 0,0 0 0 0 0,1 0 0 0 0,0-1-1 0 0,1-1 1 0 0,1 0 0 0 0,1 0-1 0 0,0-1 1 0 0,0-1 0 0 0,1-1 0 0 0,1 0-1 0 0,0 0 1 0 0,7 2-3 0 0,0-2-158 0 0,1 0-1 0 0,0-2 1 0 0,0 0-1 0 0,1-2 1 0 0,1 0 0 0 0,9 0 158 0 0,27 0-3200 0 0,2-5-4063 0 0,-44-2-444 0 0</inkml:trace>
  <inkml:trace contextRef="#ctx0" brushRef="#br0" timeOffset="2047.17">454 932 0 0 0,'0'0'1008'0'0,"0"0"315"0"0,0 0 175 0 0,0 0-11 0 0,0 0-123 0 0,0 0-170 0 0,0 0-115 0 0,32-6-99 0 0,100-18-81 0 0,-41-11 831 0 0,-68 19-1128 0 0,2 3-336 0 0,-1-2 0 0 0,0 0-1 0 0,-1-2 1 0 0,0 0 0 0 0,-2-2 0 0 0,0 0 0 0 0,-1-1-1 0 0,-1-2 1 0 0,-1 0 0 0 0,-1 0 0 0 0,-1-2-1 0 0,-1 0 1 0 0,-1-1 0 0 0,5-14-266 0 0,-2-56-503 0 0,-18 95 410 0 0,1-1 1 0 0,-1 0-1 0 0,0 0 0 0 0,0 1 1 0 0,0-1-1 0 0,0 1 0 0 0,1-1 1 0 0,-1 1-1 0 0,0-1 0 0 0,0 1 1 0 0,0-1-1 0 0,0 1 0 0 0,0 0 1 0 0,0 0-1 0 0,0 0 0 0 0,-1-1 0 0 0,1 1 1 0 0,0 0-1 0 0,0 0 0 0 0,0 0 1 0 0,0 1-1 0 0,0-1 0 0 0,0 0 1 0 0,0 0-1 0 0,0 0 0 0 0,0 1 1 0 0,0-1-1 0 0,0 1 0 0 0,0-1 1 0 0,0 1-1 0 0,0-1 0 0 0,0 1 1 0 0,1-1-1 0 0,-1 1 0 0 0,0 0 0 0 0,0-1 1 0 0,0 1-1 0 0,1 0 0 0 0,-1 0 1 0 0,0 0 92 0 0,-22 24-567 0 0,1 1 0 0 0,2 1 0 0 0,0 1 0 0 0,2 1 0 0 0,-5 13 567 0 0,19-35-49 0 0,-4 6 86 0 0,1 1 0 0 0,0 0 0 0 0,2 0 0 0 0,-1 1 0 0 0,2 0 0 0 0,0 0 0 0 0,0 0 0 0 0,2 0 0 0 0,0 1 0 0 0,0 4-37 0 0,2-17 96 0 0,1 0-1 0 0,-1 0 1 0 0,1 0 0 0 0,0 0-1 0 0,0 0 1 0 0,0 0 0 0 0,0 0 0 0 0,0 0-1 0 0,0 0 1 0 0,1 0 0 0 0,0 0 0 0 0,-1 0-1 0 0,1-1 1 0 0,0 1 0 0 0,0-1-1 0 0,1 0 1 0 0,-1 1 0 0 0,0-1 0 0 0,1 0-1 0 0,0 0 1 0 0,-1-1 0 0 0,1 1 0 0 0,0 0-1 0 0,0-1 1 0 0,0 0 0 0 0,0 0-1 0 0,0 0 1 0 0,0 0 0 0 0,0 0 0 0 0,0 0-1 0 0,0-1 1 0 0,0 1 0 0 0,1-1 0 0 0,-1 0-1 0 0,1 0-95 0 0,118-8 2668 0 0,-96 1-2352 0 0,-1-2 0 0 0,0-1 0 0 0,0-1 0 0 0,-2-1 0 0 0,1-1 0 0 0,-1-1 0 0 0,2-3-316 0 0,19-10 230 0 0,-4 4-85 0 0,-13 9-98 0 0,-1-1 0 0 0,-1-2 0 0 0,0 0 0 0 0,-1-1 0 0 0,-1-2 0 0 0,0 0 0 0 0,15-20-47 0 0,-29 24-165 0 0,-17 19-444 0 0,-20 20-131 0 0,20-14 734 0 0,1 0 1 0 0,0 0-1 0 0,0 0 1 0 0,1 1-1 0 0,0 0 0 0 0,1 0 1 0 0,0 1-1 0 0,1 0 0 0 0,0-1 1 0 0,0 1-1 0 0,1 1 1 0 0,1-1-1 0 0,0 0 0 0 0,0 1 1 0 0,1-1-1 0 0,1 1 0 0 0,0-1 1 0 0,1 13 5 0 0,2-20 55 0 0,1 0 1 0 0,-1 0 0 0 0,0 0 0 0 0,1 0-1 0 0,0 0 1 0 0,0-1 0 0 0,0 1 0 0 0,1-1-1 0 0,-1 0 1 0 0,1 0 0 0 0,0-1-1 0 0,-1 1 1 0 0,1-1 0 0 0,0 0 0 0 0,0-1-1 0 0,1 1 1 0 0,-1-1 0 0 0,0 0 0 0 0,0 0-1 0 0,1-1 1 0 0,-1 1 0 0 0,1-1-1 0 0,-1 0 1 0 0,0-1 0 0 0,1 1 0 0 0,-1-1-1 0 0,0 0 1 0 0,1-1-56 0 0,15-2 207 0 0,-1-2 0 0 0,0 0 0 0 0,0-1 0 0 0,0-1 0 0 0,-1-1 0 0 0,0-1 0 0 0,-1 0 0 0 0,0-1-1 0 0,-1-1 1 0 0,0-1 0 0 0,2-3-207 0 0,18-11 269 0 0,-20 17-217 0 0,-1-1 0 0 0,-1 0 0 0 0,0-1 0 0 0,-1 0 0 0 0,0-2 0 0 0,-1 1 0 0 0,0-2 0 0 0,-1 0 0 0 0,-1 0 0 0 0,0-1 0 0 0,-1 0 0 0 0,-1-1 0 0 0,0 0 0 0 0,-1 0 0 0 0,-1-1 0 0 0,3-14-52 0 0,-10 31-8 0 0,1-1 1 0 0,-1 1-1 0 0,0-1 1 0 0,0 1-1 0 0,0 0 0 0 0,0-1 1 0 0,0 1-1 0 0,0-1 1 0 0,0 1-1 0 0,0-1 1 0 0,-1 1-1 0 0,1 0 1 0 0,0-1-1 0 0,-1 1 0 0 0,1 0 1 0 0,-1-1-1 0 0,0 1 1 0 0,1 0-1 0 0,-1 0 1 0 0,0-1-1 0 0,0 1 1 0 0,0 0-1 0 0,1 0 0 0 0,-1 0 1 0 0,-1 0-1 0 0,1 0 1 0 0,0 0-1 0 0,0 1 1 0 0,0-1-1 0 0,0 0 1 0 0,-1 0-1 0 0,1 1 0 0 0,0-1 1 0 0,-1 1-1 0 0,1-1 1 0 0,0 1-1 0 0,-1 0 1 0 0,1-1-1 0 0,0 1 1 0 0,-1 0-1 0 0,1 0 0 0 0,-1 0 1 0 0,1 0-1 0 0,-1 0 1 0 0,1 0-1 0 0,0 0 1 0 0,-1 1-1 0 0,1-1 1 0 0,0 1-1 0 0,-1-1 0 0 0,1 1 1 0 0,0-1-1 0 0,-1 1 1 0 0,1-1-1 0 0,0 1 1 0 0,0 0-1 0 0,-1 0 8 0 0,-8 6-41 0 0,0 0 1 0 0,0 1-1 0 0,1 1 0 0 0,0-1 0 0 0,1 1 1 0 0,0 1-1 0 0,0 0 0 0 0,1 0 0 0 0,0 0 1 0 0,0 1-1 0 0,1 0 0 0 0,-4 11 41 0 0,10-21-3 0 0,-3 4-3 0 0,0 0 0 0 0,0 0 0 0 0,1 1 0 0 0,0-1 0 0 0,0 0 0 0 0,0 1 0 0 0,1 0 0 0 0,-1-1 0 0 0,1 1 0 0 0,1 0 0 0 0,-1-1 0 0 0,1 1 0 0 0,0 0 0 0 0,1 0 0 0 0,-1-1 1 0 0,1 1-1 0 0,0 0 0 0 0,0 0 0 0 0,1-1 0 0 0,0 1 0 0 0,0-1 0 0 0,0 0 0 0 0,1 1 0 0 0,-1-1 0 0 0,1 0 0 0 0,0-1 0 0 0,1 1 0 0 0,-1 0 0 0 0,1-1 0 0 0,0 0 0 0 0,0 0 0 0 0,1 0 0 0 0,-1 0 0 0 0,1-1 0 0 0,-1 1 0 0 0,4 0 6 0 0,125 42-1372 0 0,-87-38-2754 0 0,-1-2-4892 0 0,-34-3 2255 0 0</inkml:trace>
  <inkml:trace contextRef="#ctx0" brushRef="#br0" timeOffset="2500.621">2512 615 7610 0 0,'0'0'1880'0'0,"0"0"-486"0"0,0 0-111 0 0,0 0 148 0 0,0 0 44 0 0,0 0-160 0 0,0 0-183 0 0,0 0-131 0 0,0 0-127 0 0,33-4-177 0 0,103-11-157 0 0,43 1 459 0 0,-24 6-1308 0 0,-136 0-1982 0 0,-27 2-10668 0 0,4 6 6887 0 0</inkml:trace>
  <inkml:trace contextRef="#ctx0" brushRef="#br0" timeOffset="2749.036">2749 453 8754 0 0,'0'0'1365'0'0,"0"0"-219"0"0,0 0-98 0 0,0 0 85 0 0,0 0 45 0 0,0 0-100 0 0,-6 33-212 0 0,-17 105-250 0 0,15-10 137 0 0,20-61-1231 0 0,16-32-5331 0 0,-20-30 790 0 0,-4 1-1612 0 0</inkml:trace>
  <inkml:trace contextRef="#ctx0" brushRef="#br0" timeOffset="3715.411">3023 851 1792 0 0,'0'0'1305'0'0,"0"0"211"0"0,0 0 416 0 0,0 0 264 0 0,0 0-59 0 0,0 0-270 0 0,0 0-285 0 0,0 0-222 0 0,0 0-170 0 0,0 0-153 0 0,35-12-175 0 0,109-38-138 0 0,-46-1 355 0 0,-68 34-831 0 0,-1-2 0 0 0,0-1 0 0 0,-2-1 0 0 0,0-1 0 0 0,-2-1-1 0 0,0-1 1 0 0,-2-2 0 0 0,-1 0 0 0 0,13-20-248 0 0,-30 37 29 0 0,0 1 0 0 0,-1-1 0 0 0,0 0 0 0 0,-1 0 0 0 0,0 0 0 0 0,0 0 0 0 0,0 0 0 0 0,-1-1 0 0 0,-1 1 0 0 0,0-1 0 0 0,0-8-29 0 0,-2 17-36 0 0,0 0 0 0 0,-1 0 0 0 0,1 0 1 0 0,0 0-1 0 0,-1 0 0 0 0,1 0 0 0 0,0 1 0 0 0,-1-1 0 0 0,1 0 1 0 0,-1 1-1 0 0,1-1 0 0 0,-1 1 0 0 0,1 0 0 0 0,-1 0 0 0 0,0-1 1 0 0,1 1-1 0 0,-1 0 0 0 0,1 0 0 0 0,-1 0 0 0 0,0 1 0 0 0,1-1 1 0 0,-1 0-1 0 0,1 1 0 0 0,-1-1 0 0 0,1 1 0 0 0,-1-1 0 0 0,1 1 1 0 0,-1-1-1 0 0,1 1 0 0 0,0 0 0 0 0,-1 0 0 0 0,1 0 0 0 0,0 0 1 0 0,0 0-1 0 0,-1 0 0 0 0,1 0 0 0 0,0 0 0 0 0,0 2 36 0 0,-20 16-140 0 0,1 2-1 0 0,1 1 1 0 0,2 0-1 0 0,0 1 1 0 0,1 1-1 0 0,1 0 0 0 0,2 1 1 0 0,0 1-1 0 0,2 0 1 0 0,-4 12 140 0 0,12-28-65 0 0,-1 1 1 0 0,1 0 0 0 0,1 0 0 0 0,0 0-1 0 0,0 0 1 0 0,1 0 0 0 0,1 0-1 0 0,0 1 1 0 0,0-1 0 0 0,2 8 64 0 0,0-15 16 0 0,1 1 0 0 0,1-1 1 0 0,-1 0-1 0 0,0 1 0 0 0,1-2 0 0 0,0 1 1 0 0,0 0-1 0 0,0-1 0 0 0,0 1 0 0 0,1-1 1 0 0,-1-1-1 0 0,1 1 0 0 0,0 0 0 0 0,0-1 1 0 0,0 0-1 0 0,0 0 0 0 0,0-1 0 0 0,0 1 0 0 0,0-1 1 0 0,1 0-1 0 0,-1-1 0 0 0,1 1 0 0 0,-1-1 1 0 0,0 0-1 0 0,1 0 0 0 0,-1-1 0 0 0,0 0 1 0 0,4 0-17 0 0,7-2 124 0 0,0 0 1 0 0,0-1 0 0 0,0-1 0 0 0,-1 0 0 0 0,0-1-1 0 0,0-1 1 0 0,0 0 0 0 0,-1-1 0 0 0,0 0-1 0 0,-1-1 1 0 0,1-1 0 0 0,-2 0-125 0 0,13-7 114 0 0,0 1-69 0 0,-1-1 1 0 0,-1-2 0 0 0,-1 0-1 0 0,0-1 1 0 0,-2-1 0 0 0,0-1-1 0 0,-1-1 1 0 0,12-20-46 0 0,-13-23-288 0 0,-19 66 244 0 0,0-1-1 0 0,0 0 1 0 0,0 1-1 0 0,0-1 1 0 0,-1 1 0 0 0,1 0-1 0 0,0-1 1 0 0,0 1-1 0 0,0 0 1 0 0,-1 0-1 0 0,1 0 1 0 0,0 0 0 0 0,0 0-1 0 0,0 0 1 0 0,-1 0-1 0 0,1 0 1 0 0,0 1 0 0 0,0-1-1 0 0,0 0 1 0 0,-1 1-1 0 0,1-1 1 0 0,0 1 0 0 0,0-1-1 0 0,0 1 1 0 0,0-1-1 0 0,0 1 1 0 0,0 0-1 0 0,0-1 1 0 0,0 1 0 0 0,0 0-1 0 0,0 0 1 0 0,1 0-1 0 0,-1 0 45 0 0,-8 5-30 0 0,1 0 0 0 0,0 1 0 0 0,1 0 0 0 0,0 1 0 0 0,0-1-1 0 0,0 1 1 0 0,1 1 0 0 0,0-1 0 0 0,1 1 0 0 0,0 0 0 0 0,0 0 0 0 0,1 1-1 0 0,0-1 1 0 0,0 1 0 0 0,1 0 0 0 0,1 0 0 0 0,0 0 0 0 0,0 0-1 0 0,1 0 1 0 0,0 1 0 0 0,1-1 0 0 0,0 0 0 0 0,1 11 30 0 0,2-16 19 0 0,0 0 0 0 0,0 0 0 0 0,1-1 0 0 0,0 1 0 0 0,-1-1 1 0 0,2 0-1 0 0,-1 0 0 0 0,0 0 0 0 0,1-1 0 0 0,-1 1 0 0 0,1-1 0 0 0,0 0 0 0 0,0-1 0 0 0,1 1 1 0 0,-1-1-1 0 0,0 0 0 0 0,1 0 0 0 0,2 0-19 0 0,3 0 125 0 0,0 0 0 0 0,1-1-1 0 0,-1 0 1 0 0,1-1 0 0 0,-1-1 0 0 0,0 0 0 0 0,1 0 0 0 0,-1-1 0 0 0,0 0-1 0 0,0-1 1 0 0,0 0 0 0 0,0-1 0 0 0,0 0 0 0 0,-1-1 0 0 0,0 0-1 0 0,0-1 1 0 0,0 0 0 0 0,4-4-125 0 0,15-12 145 0 0,-1-1 0 0 0,-1-2 0 0 0,-1-1 0 0 0,-1 0 0 0 0,-1-2 0 0 0,-1-3-145 0 0,-15 23-11 0 0,0-1 1 0 0,0 0 0 0 0,-1-1-1 0 0,0 0 1 0 0,-1 0 0 0 0,0-1-1 0 0,-1 1 1 0 0,0-1 0 0 0,-1 0-1 0 0,0-1 1 0 0,-1 1 0 0 0,0-1-1 0 0,0 1 1 0 0,-1-1 0 0 0,-1 0-1 0 0,0-3 11 0 0,-3 14-21 0 0,1 0 0 0 0,0 0 0 0 0,-1 0 0 0 0,1 1 0 0 0,-1-1 0 0 0,0 0 0 0 0,1 0 0 0 0,-1 1 0 0 0,1-1 0 0 0,-1 1 0 0 0,0 0 0 0 0,0-1 0 0 0,1 1 0 0 0,-1 0 0 0 0,0 0 0 0 0,0 0 0 0 0,1 0 0 0 0,-1 0 0 0 0,0 1 0 0 0,0-1 0 0 0,1 0 0 0 0,-1 1 0 0 0,0-1 0 0 0,1 1-1 0 0,-1 0 1 0 0,1-1 0 0 0,-1 1 0 0 0,1 0 0 0 0,-1 0 0 0 0,1 0 0 0 0,-1 0 0 0 0,1 0 0 0 0,0 1 0 0 0,0-1 0 0 0,-1 0 0 0 0,1 0 0 0 0,0 1 0 0 0,0-1 0 0 0,0 2 21 0 0,-16 15-147 0 0,2 1 0 0 0,0 0 0 0 0,1 1 0 0 0,1 0 0 0 0,1 1 0 0 0,0 1 0 0 0,2 0 0 0 0,-3 11 147 0 0,8-23-237 0 0,0 1 0 0 0,2 0 0 0 0,-1 0 0 0 0,1 0 0 0 0,1 1 0 0 0,0-1 0 0 0,1 0 0 0 0,0 1 0 0 0,0 0 1 0 0,2 3 236 0 0,-1-11-405 0 0,1 0 0 0 0,-1 1 1 0 0,1-1-1 0 0,0 0 0 0 0,1 0 1 0 0,-1 0-1 0 0,1 0 0 0 0,0 0 1 0 0,0 0-1 0 0,0 0 1 0 0,0 0-1 0 0,1-1 0 0 0,0 1 1 0 0,-1-1-1 0 0,1 0 0 0 0,0 0 1 0 0,1 0-1 0 0,1 1 405 0 0,35 22-10602 0 0,-31-22 9855 0 0</inkml:trace>
  <inkml:trace contextRef="#ctx0" brushRef="#br0" timeOffset="4026.918">4546 634 3705 0 0,'0'0'2112'0'0,"0"0"-710"0"0,0 0-353 0 0,0 0-188 0 0,0 0-200 0 0,0 0-203 0 0,0 0-156 0 0,0 0-79 0 0,0 0-31 0 0,0 0 12 0 0,0 0 49 0 0,0 0 112 0 0,0 0 144 0 0,-5 30 182 0 0,-12 94 201 0 0,16-124-861 0 0,1 1 1 0 0,-1 0-1 0 0,0 0 1 0 0,1 0-1 0 0,0-1 0 0 0,-1 1 1 0 0,1 0-1 0 0,-1 0 1 0 0,1 0-1 0 0,0 0 1 0 0,0 0-1 0 0,-1 0 0 0 0,1 0 1 0 0,0 0-1 0 0,0 0 1 0 0,0 0-1 0 0,0 0 1 0 0,0 0-1 0 0,0 0 0 0 0,1 0 1 0 0,-1 0-1 0 0,0 0 1 0 0,0-1-1 0 0,1 1 1 0 0,-1 0-1 0 0,0 0 0 0 0,1 0 1 0 0,-1 0-1 0 0,1 0 1 0 0,-1 0-1 0 0,1-1 0 0 0,0 1 1 0 0,-1 0-1 0 0,1 0 1 0 0,0-1-1 0 0,-1 1 1 0 0,1-1-1 0 0,0 1 0 0 0,0 0 1 0 0,0-1-1 0 0,-1 0 1 0 0,1 1-1 0 0,0-1 1 0 0,0 1-1 0 0,0-1 0 0 0,0 0 1 0 0,0 0-1 0 0,0 1 1 0 0,0-1-1 0 0,0 0 0 0 0,1 0-31 0 0,3 0 370 0 0,0 2-202 0 0,0-1-1 0 0,0 0 0 0 0,-1 0 1 0 0,1 0-1 0 0,0-1 0 0 0,0 1 0 0 0,0-1 1 0 0,0 0-1 0 0,0-1 0 0 0,0 1 1 0 0,0-1-1 0 0,0 0 0 0 0,0 0 0 0 0,-1-1 1 0 0,1 1-1 0 0,0-1 0 0 0,-1 0 1 0 0,1 0-1 0 0,-1-1 0 0 0,0 1 0 0 0,0-1 1 0 0,0 0-1 0 0,0 0 0 0 0,0 0 1 0 0,0-1-1 0 0,-1 1 0 0 0,0-1 0 0 0,0 0 1 0 0,0 0-1 0 0,0 0 0 0 0,0 0 1 0 0,-1-1-1 0 0,0 1 0 0 0,0-1 0 0 0,0 1 1 0 0,0-1-1 0 0,-1 0 0 0 0,0 0 1 0 0,0 1-1 0 0,0-1 0 0 0,0-3-167 0 0,-1 5-48 0 0,0 0-1 0 0,0 0 1 0 0,-1 0-1 0 0,1 1 1 0 0,-1-1 0 0 0,1 0-1 0 0,-1 0 1 0 0,0 1-1 0 0,0-1 1 0 0,0 0-1 0 0,0 1 1 0 0,-1-1 0 0 0,1 1-1 0 0,-1-1 1 0 0,1 1-1 0 0,-1 0 1 0 0,0-1 0 0 0,0 1-1 0 0,0 0 1 0 0,0 0-1 0 0,0 1 1 0 0,-1-1-1 0 0,1 0 1 0 0,0 1 0 0 0,-1-1-1 0 0,0 1 1 0 0,1 0-1 0 0,-1 0 1 0 0,0 0-1 0 0,1 0 1 0 0,-1 0 0 0 0,-2 0 48 0 0,-41-6-3397 0 0,30 6-290 0 0,0 1-3398 0 0,14 0 5698 0 0,-8 0-4218 0 0</inkml:trace>
  <inkml:trace contextRef="#ctx0" brushRef="#br0" timeOffset="4411.249">4726 59 6137 0 0,'0'0'1049'0'0,"0"0"-185"0"0,0 0 39 0 0,0 0 258 0 0,0 0 185 0 0,0 0 27 0 0,0 0-60 0 0,0 0-125 0 0,0 0-90 0 0,0 0-70 0 0,0 0-43 0 0,0 0 9 0 0,0 0 25 0 0,25 34-92 0 0,80 106-169 0 0,-20-8 187 0 0,-72-102-931 0 0,-3 1 0 0 0,0 0 1 0 0,-2 0-1 0 0,-1 1 1 0 0,-2 0-1 0 0,-1 0 0 0 0,-1 1 1 0 0,-2-1-1 0 0,-1 0 1 0 0,-2 2-15 0 0,-1-21-117 0 0,0 0 0 0 0,-1 0 0 0 0,-1 0 1 0 0,0 0-1 0 0,0-1 0 0 0,-2 0 1 0 0,1 0-1 0 0,-1 0 0 0 0,-1-1 0 0 0,0 0 1 0 0,-1-1-1 0 0,0 0 0 0 0,-1 0 0 0 0,1-1 1 0 0,-2 0-1 0 0,0 0 0 0 0,0-1 1 0 0,0-1-1 0 0,-4 2 117 0 0,-26 12-3534 0 0,12-12-5172 0 0,17-5-68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19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298 0 3809 0 0,'0'0'1888'0'0,"0"0"-854"0"0,0 0-287 0 0,0 0 66 0 0,0 0 198 0 0,0 0 136 0 0,0 0 68 0 0,0 0-55 0 0,0 0-137 0 0,0 0-128 0 0,0 0-128 0 0,-27 19-127 0 0,-85 64-83 0 0,107-79-494 0 0,0 0 0 0 0,0 1 0 0 0,0-1 0 0 0,1 1-1 0 0,-1 0 1 0 0,1 1 0 0 0,0-1 0 0 0,1 0 0 0 0,-1 1 0 0 0,1 0-1 0 0,0 0 1 0 0,1 0 0 0 0,-1 2-63 0 0,-6 14 255 0 0,-6 4-47 0 0,2 0 0 0 0,1 0 0 0 0,1 2-1 0 0,1-1 1 0 0,2 1 0 0 0,0 1 0 0 0,2-1-1 0 0,2 1 1 0 0,0 0 0 0 0,2 1 0 0 0,1-1-1 0 0,1 0 1 0 0,4 23-208 0 0,0-39 3 0 0,1 0 0 0 0,0 0 0 0 0,1-1 0 0 0,0 1 0 0 0,1-1 0 0 0,1-1 0 0 0,0 1 0 0 0,0-1 0 0 0,1-1 0 0 0,0 1 0 0 0,1-1 0 0 0,0-1 0 0 0,1 0 0 0 0,0-1 0 0 0,1 0 0 0 0,-1 0 0 0 0,1-1 0 0 0,1-1 0 0 0,-1 0 0 0 0,1-1 0 0 0,0 0 0 0 0,0-1 0 0 0,1 0 0 0 0,9 1-3 0 0,-10-3-955 0 0,1 0 0 0 0,-1 0 0 0 0,1-1 0 0 0,0-1 0 0 0,-1 0 0 0 0,1-1 0 0 0,-1 0 0 0 0,1-1 0 0 0,-1-1 0 0 0,1 0 955 0 0,2-2-10449 0 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19.6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1063 0 0 0,'0'0'727'0'0,"0"0"246"0"0,0 0 186 0 0,0 0 132 0 0,0 0 132 0 0,0 0 5 0 0,6 22-33 0 0,23 66-12 0 0,-28-86-1296 0 0,0 0 0 0 0,1-1-1 0 0,-1 1 1 0 0,1-1-1 0 0,-1 1 1 0 0,1-1 0 0 0,-1 1-1 0 0,1-1 1 0 0,0 0-1 0 0,0 0 1 0 0,0 0-1 0 0,0 0 1 0 0,0 0 0 0 0,0 0-1 0 0,0 0 1 0 0,0-1-1 0 0,0 1 1 0 0,0-1 0 0 0,0 0-1 0 0,0 1 1 0 0,1-1-1 0 0,-1 0 1 0 0,0 0 0 0 0,0-1-1 0 0,0 1 1 0 0,0 0-1 0 0,0-1 1 0 0,1 1-1 0 0,-1-1 1 0 0,0 1 0 0 0,0-1-1 0 0,0 0 1 0 0,0 0-1 0 0,0 0 1 0 0,-1 0 0 0 0,1 0-1 0 0,0-1 1 0 0,0 1-1 0 0,-1-1 1 0 0,1 0-87 0 0,6-2 300 0 0,29-17 474 0 0,0-2 0 0 0,-2-2 1 0 0,-1-1-1 0 0,0-2 0 0 0,26-30-774 0 0,123-125 815 0 0,-9-8-1 0 0,20-44-814 0 0,-146 175 201 0 0,-3-3 1 0 0,-3-2 0 0 0,-3-1 0 0 0,17-43-202 0 0,-54 104-78 0 0,7-13 836 0 0,-6 25-384 0 0,-26 197-67 0 0,4 129-307 0 0,19-187 87 0 0,6-1 0 0 0,9 15-87 0 0,-3 22 1504 0 0,-30-187 32 0 0,-58-64-842 0 0,-138-119-569 0 0,203 179-154 0 0,-22-18-62 0 0,-1 2 0 0 0,-1 1 1 0 0,-2 1-1 0 0,0 2 0 0 0,-1 2 1 0 0,-1 1-1 0 0,0 3 0 0 0,-7-1 91 0 0,-23 11-2183 0 0,56 38-5303 0 0,15-18 1415 0 0,2-1-2678 0 0</inkml:trace>
  <inkml:trace contextRef="#ctx0" brushRef="#br0" timeOffset="1148.318">1269 1085 0 0 0,'0'0'733'0'0,"0"0"186"0"0,0 0 368 0 0,0 0 395 0 0,0 0 326 0 0,0 0 104 0 0,0 0-163 0 0,0 0-191 0 0,35-13-184 0 0,111-43-239 0 0,-44-5 773 0 0,-59 29-1545 0 0,-2-2-1 0 0,-1-2 1 0 0,-2-1 0 0 0,-2-2-1 0 0,-1-2 1 0 0,-2-1-1 0 0,-2-2 1 0 0,20-37-563 0 0,-45 71 14 0 0,0 0 1 0 0,-1 0-1 0 0,0-1 0 0 0,-1 0 1 0 0,0 0-1 0 0,-1 0 0 0 0,0 0 1 0 0,-1-1-1 0 0,0 1 1 0 0,-1-1-1 0 0,0 0 0 0 0,0 1 1 0 0,-2-1-1 0 0,1 0 0 0 0,-2 1 1 0 0,1-1-1 0 0,-2 1 0 0 0,1-1 1 0 0,-1 1-1 0 0,-1 0 0 0 0,0 0 1 0 0,-1 0-1 0 0,0 1 0 0 0,-1 0 1 0 0,-1-2-15 0 0,4 10-59 0 0,0 0 0 0 0,0 1 1 0 0,-1 0-1 0 0,1-1 0 0 0,0 1 1 0 0,-1 1-1 0 0,1-1 0 0 0,-1 0 1 0 0,1 1-1 0 0,-1 0 0 0 0,1 0 1 0 0,-1 0-1 0 0,1 0 0 0 0,-1 0 1 0 0,1 1-1 0 0,-1-1 0 0 0,1 1 1 0 0,0 0-1 0 0,-1 0 0 0 0,1 1 0 0 0,0-1 1 0 0,0 1-1 0 0,0-1 0 0 0,0 1 1 0 0,0 0-1 0 0,0 0 0 0 0,0 0 1 0 0,0 1-1 0 0,1-1 0 0 0,-1 0 1 0 0,1 1-1 0 0,0 0 0 0 0,0 0 1 0 0,0 0-1 0 0,0 0 0 0 0,0 1 59 0 0,-16 20-85 0 0,2 0 0 0 0,1 1 0 0 0,0 1 0 0 0,2 1 0 0 0,1 0 0 0 0,2 0 0 0 0,0 1 0 0 0,2 1 0 0 0,1 0 0 0 0,1-1 0 0 0,1 8 85 0 0,1-13-49 0 0,2 1 0 0 0,1-1 0 0 0,0 1 0 0 0,2 0 0 0 0,0-1 0 0 0,5 20 49 0 0,-5-37 15 0 0,0 1 0 0 0,1-1 0 0 0,0 0 0 0 0,0 0 0 0 0,1 1-1 0 0,-1-1 1 0 0,2-1 0 0 0,-1 1 0 0 0,0 0 0 0 0,1-1 0 0 0,0 0 0 0 0,0 0-1 0 0,1 0 1 0 0,-1 0 0 0 0,1-1 0 0 0,0 0 0 0 0,0 1 0 0 0,1-2 0 0 0,-1 1-1 0 0,1-1 1 0 0,0 0 0 0 0,0 0 0 0 0,0 0 0 0 0,0-1 0 0 0,0 0-1 0 0,5 1-14 0 0,1-1 98 0 0,0-1 0 0 0,0 0-1 0 0,1-1 1 0 0,-1 0-1 0 0,0 0 1 0 0,0-1-1 0 0,0-1 1 0 0,0 0-1 0 0,0-1 1 0 0,0 0-1 0 0,0-1 1 0 0,-1 0-1 0 0,0-1 1 0 0,1 0-1 0 0,-2-1 1 0 0,6-3-98 0 0,276-150 1325 0 0,-289 157-1324 0 0,0 0 0 0 0,0 0 0 0 0,0 0 0 0 0,0 0 0 0 0,0 1 0 0 0,1-1 0 0 0,-1 1 0 0 0,1 0 0 0 0,-1 0 0 0 0,1 0 0 0 0,-1 0 0 0 0,1 1 0 0 0,0-1 0 0 0,-1 1 0 0 0,1 0 0 0 0,0 0 0 0 0,-1 0 0 0 0,1 1 0 0 0,0-1 0 0 0,-1 1 0 0 0,1 0 0 0 0,0 0-1 0 0,-1 0 1 0 0,0 1 0 0 0,1-1 0 0 0,-1 1 0 0 0,0 0 0 0 0,0 0 0 0 0,1 0 0 0 0,-2 0 0 0 0,1 0 0 0 0,1 2-1 0 0,1 11 24 0 0,-1 1 0 0 0,0 0-1 0 0,-1 1 1 0 0,-1-1 0 0 0,-1 0-1 0 0,0 1 1 0 0,-1-1 0 0 0,-1 1-1 0 0,-2 10-23 0 0,2-19 3 0 0,-1 0-1 0 0,-1 1 0 0 0,1-1 1 0 0,-1 0-1 0 0,0 0 0 0 0,-1 0 1 0 0,0-1-1 0 0,0 0 0 0 0,-1 1 1 0 0,0-1-1 0 0,0-1 0 0 0,-1 1 1 0 0,0-1-1 0 0,0 0 0 0 0,0 0 1 0 0,-1-1-1 0 0,0 1 0 0 0,0-2 1 0 0,0 1-1 0 0,0-1 0 0 0,-1 0 1 0 0,0 0-1 0 0,0-1 0 0 0,0 0 1 0 0,0-1-1 0 0,0 0 0 0 0,-1 0 0 0 0,1 0 1 0 0,0-1-1 0 0,-1-1 0 0 0,-5 1-2 0 0,12-2-21 0 0,1 1-1 0 0,0-1 1 0 0,-1 1-1 0 0,1-1 1 0 0,0 1-1 0 0,-1-1 0 0 0,1 0 1 0 0,0 0-1 0 0,0 0 1 0 0,-1 1-1 0 0,1-1 0 0 0,0 0 1 0 0,0-1-1 0 0,0 1 1 0 0,0 0-1 0 0,1 0 1 0 0,-1 0-1 0 0,0 0 0 0 0,0-1 1 0 0,1 1-1 0 0,-1 0 1 0 0,1-1-1 0 0,-1 1 0 0 0,1-1 1 0 0,-1 1-1 0 0,1-1 1 0 0,0 1-1 0 0,0 0 1 0 0,0-1-1 0 0,0 1 0 0 0,0-1 1 0 0,0 1-1 0 0,0-1 1 0 0,0 1-1 0 0,0-1 0 0 0,1 1 1 0 0,-1-1-1 0 0,1 1 1 0 0,-1 0-1 0 0,1-1 0 0 0,0 1 1 0 0,-1 0-1 0 0,1-1 1 0 0,0 1-1 0 0,0 0 1 0 0,0 0-1 0 0,0 0 0 0 0,0 0 1 0 0,0 0-1 0 0,0 0 1 0 0,0 0-1 0 0,0 0 0 0 0,0 0 1 0 0,1 0 21 0 0,11-8-34 0 0,0 0 1 0 0,0 1-1 0 0,0 1 0 0 0,1 0 1 0 0,1 1-1 0 0,-1 0 0 0 0,1 1 1 0 0,0 1-1 0 0,0 0 0 0 0,0 1 1 0 0,0 1-1 0 0,1 0 1 0 0,-1 1-1 0 0,1 1 0 0 0,-1 0 1 0 0,1 1-1 0 0,1 1 34 0 0,-10-2-6 0 0,151 33 308 0 0,-149-32-233 0 0,0-1 1 0 0,-1-1 0 0 0,1 0-1 0 0,0 0 1 0 0,-1-1-1 0 0,1 0 1 0 0,-1 0 0 0 0,1-1-1 0 0,-1 0 1 0 0,0 0-1 0 0,0-1-69 0 0,12-5 148 0 0,-1-2 0 0 0,0 0-1 0 0,0-1 1 0 0,-1 0 0 0 0,-1-2-1 0 0,0 0 1 0 0,1-3-148 0 0,-16 15 26 0 0,10-9 94 0 0,-1-1 1 0 0,0 0-1 0 0,0 0 1 0 0,-2-1-1 0 0,1 0 1 0 0,-2-1-1 0 0,0 0 1 0 0,0 0-1 0 0,-2-1 1 0 0,2-3-121 0 0,-8 17 5 0 0,1 0 0 0 0,-1 0 0 0 0,0 0 1 0 0,0 0-1 0 0,0 0 0 0 0,1 1 0 0 0,-1-1 0 0 0,0 0 1 0 0,0 0-1 0 0,0 0 0 0 0,0 0 0 0 0,-1 0 0 0 0,1 0 1 0 0,0 1-1 0 0,0-1 0 0 0,0 0 0 0 0,-1 0 0 0 0,1 0 1 0 0,0 0-1 0 0,-1 1 0 0 0,1-1 0 0 0,-1 0 0 0 0,1 0 0 0 0,-1 1 1 0 0,1-1-1 0 0,-1 0 0 0 0,1 1 0 0 0,-1-1 0 0 0,0 1 1 0 0,1-1-1 0 0,-1 1 0 0 0,0-1 0 0 0,0 1 0 0 0,1-1 1 0 0,-1 1-1 0 0,0 0 0 0 0,0-1 0 0 0,0 1 0 0 0,0 0 1 0 0,1 0-1 0 0,-1-1 0 0 0,0 1 0 0 0,0 0 0 0 0,0 0 1 0 0,0 0-1 0 0,0 0 0 0 0,1 0 0 0 0,-1 0 0 0 0,0 0 0 0 0,0 1 1 0 0,-1-1-6 0 0,-44 13-405 0 0,32-4 295 0 0,1 0 1 0 0,0 1 0 0 0,0 1-1 0 0,1 0 1 0 0,0 1 0 0 0,1 0-1 0 0,1 0 1 0 0,0 1 0 0 0,1 1-1 0 0,0 0 1 0 0,1 0 0 0 0,0 1-1 0 0,1 0 1 0 0,1 0-1 0 0,0 0 1 0 0,2 1 0 0 0,-1 0-1 0 0,2 0 1 0 0,0 0 0 0 0,1 0-1 0 0,0 10 110 0 0,3-22-3 0 0,-1-1-1 0 0,1 0 1 0 0,0 1-1 0 0,0-1 1 0 0,0 0-1 0 0,1 0 1 0 0,-1 0-1 0 0,1 0 1 0 0,0 0-1 0 0,0 0 1 0 0,0 0-1 0 0,0 0 1 0 0,0-1 0 0 0,0 1-1 0 0,1-1 1 0 0,-1 0-1 0 0,1 1 1 0 0,0-1-1 0 0,0-1 1 0 0,0 1-1 0 0,0 0 1 0 0,0-1-1 0 0,0 1 1 0 0,0-1-1 0 0,0 0 1 0 0,0 0-1 0 0,1 0 1 0 0,0 0 3 0 0,99 10 317 0 0,-76-14-174 0 0,-1-2-1 0 0,-1 0 1 0 0,1-2-1 0 0,-1 0 1 0 0,0-2-1 0 0,-1-1 1 0 0,0-1-1 0 0,0-1 1 0 0,-1-1-1 0 0,-1-1 1 0 0,0-1-1 0 0,-1 0 1 0 0,-1-2-1 0 0,13-13-142 0 0,-23 20 48 0 0,0 0-1 0 0,0 0 1 0 0,-1-1-1 0 0,0-1 1 0 0,-1 1-1 0 0,-1-1 1 0 0,1-1-1 0 0,-2 1 0 0 0,4-11-47 0 0,-8 19-12 0 0,0 0-1 0 0,-1 0 0 0 0,0 0 1 0 0,0-1-1 0 0,0 1 1 0 0,0 0-1 0 0,0-1 0 0 0,-1 1 1 0 0,0 0-1 0 0,0-1 0 0 0,0 1 1 0 0,-1 0-1 0 0,1-1 0 0 0,-1 1 1 0 0,0 0-1 0 0,0 0 0 0 0,-1 0 1 0 0,1 0-1 0 0,-1 0 0 0 0,0 0 1 0 0,0 0-1 0 0,0 0 0 0 0,-1 0 1 0 0,1 1-1 0 0,-1-1 0 0 0,0 1 1 0 0,0 0-1 0 0,0 0 0 0 0,0 0 1 0 0,0 0-1 0 0,-1 1 0 0 0,1-1 1 0 0,-2 0 12 0 0,-10-4-234 0 0,0 1 1 0 0,0 0-1 0 0,0 1 1 0 0,-1 1-1 0 0,0 0 1 0 0,0 1-1 0 0,0 1 1 0 0,0 0-1 0 0,0 1 1 0 0,0 1-1 0 0,0 0 1 0 0,-1 2-1 0 0,-7 1 234 0 0,-75 39-2284 0 0,58 13-5914 0 0,50-24-337 0 0,20-14 6640 0 0,-17-13 1895 0 0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25.7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1531 0 0 0,'0'0'1064'0'0,"32"1"237"0"0,103 2 107 0 0,-56-17 853 0 0,-65 8-1730 0 0,25-14 750 0 0,0-2 0 0 0,-2-2 0 0 0,0-1 0 0 0,-2-2 0 0 0,22-22-1281 0 0,-36 33 353 0 0,14-16 144 0 0,-1-1 0 0 0,-1-2 0 0 0,-2-1 1 0 0,-2-1-1 0 0,15-25-497 0 0,-33 44 74 0 0,-1 0 1 0 0,-1 0 0 0 0,-1-1-1 0 0,0 0 1 0 0,-1-1 0 0 0,-2 0-1 0 0,0 0 1 0 0,-1 0 0 0 0,0 0 0 0 0,-2 0-1 0 0,-1-1 1 0 0,0-3-75 0 0,-1 22-37 0 0,0 1 0 0 0,0-1 0 0 0,0 1 0 0 0,0-1 0 0 0,-1 1 1 0 0,1-1-1 0 0,-1 1 0 0 0,1-1 0 0 0,-1 1 0 0 0,1-1 0 0 0,-1 1 0 0 0,0 0 0 0 0,1-1 0 0 0,-1 1 0 0 0,0 0 1 0 0,0-1-1 0 0,0 1 0 0 0,0 0 0 0 0,0 0 0 0 0,0 0 0 0 0,-1 0 0 0 0,1 0 0 0 0,0 0 0 0 0,0 0 0 0 0,-1 1 1 0 0,1-1-1 0 0,0 0 0 0 0,-1 1 0 0 0,1-1 0 0 0,-1 1 0 0 0,1-1 0 0 0,-1 1 0 0 0,1 0 0 0 0,-1-1 1 0 0,0 1-1 0 0,1 0 0 0 0,-1 0 0 0 0,1 0 0 0 0,-1 0 0 0 0,1 1 0 0 0,-1-1 0 0 0,1 0 0 0 0,-1 1 0 0 0,1-1 1 0 0,-1 1-1 0 0,1-1 0 0 0,-1 1 0 0 0,1 0 0 0 0,0 0 0 0 0,-1-1 0 0 0,1 1 0 0 0,0 0 0 0 0,0 0 0 0 0,0 0 1 0 0,-1 0-1 0 0,1 1 0 0 0,0-1 0 0 0,1 0 0 0 0,-1 0 0 0 0,-1 1 37 0 0,-10 21-46 0 0,0 0-1 0 0,2 1 0 0 0,1 0 1 0 0,0 0-1 0 0,2 1 1 0 0,1 0-1 0 0,1 0 1 0 0,1 1-1 0 0,1-1 0 0 0,1 1 1 0 0,1 0-1 0 0,2 0 1 0 0,2 13 46 0 0,-2-29 63 0 0,0-1 1 0 0,1 0-1 0 0,0 1 0 0 0,1-1 1 0 0,0 0-1 0 0,0-1 1 0 0,1 1-1 0 0,0 0 1 0 0,1-1-1 0 0,0 0 1 0 0,0 0-1 0 0,0 0 1 0 0,1-1-1 0 0,1 0 1 0 0,-1 0-1 0 0,1 0 1 0 0,0-1-1 0 0,0 0 0 0 0,1 0 1 0 0,0-1-1 0 0,0 0 1 0 0,0-1-1 0 0,1 1 1 0 0,-1-2-1 0 0,1 1 1 0 0,0-1-1 0 0,0 0 1 0 0,0-1-1 0 0,1 0 1 0 0,-1-1-1 0 0,1 0 1 0 0,-1 0-1 0 0,0-1 0 0 0,4 0-63 0 0,7 0 147 0 0,0-1-1 0 0,-1-1 0 0 0,1-1 0 0 0,-1 0 0 0 0,0-2 0 0 0,0 0 1 0 0,0-1-1 0 0,-1-1 0 0 0,0-1 0 0 0,8-4-146 0 0,23-14 112 0 0,-2-2-1 0 0,-1-1 1 0 0,-1-3 0 0 0,-2-2 0 0 0,-1-1-1 0 0,-2-3 1 0 0,-1-1 0 0 0,10-16-112 0 0,-39 43-77 0 0,-1 1 1 0 0,0-2-1 0 0,-1 1 1 0 0,-1-1 0 0 0,0 0-1 0 0,0-1 1 0 0,-2 1-1 0 0,1-1 1 0 0,-2-1 0 0 0,0 1-1 0 0,-1-1 1 0 0,0 1-1 0 0,-1-1 1 0 0,0-6 76 0 0,-3 20-28 0 0,0 0 1 0 0,0 0-1 0 0,0 0 0 0 0,0 0 0 0 0,0 0 0 0 0,0 0 1 0 0,0 1-1 0 0,0-1 0 0 0,-1 1 0 0 0,1-1 1 0 0,0 1-1 0 0,0-1 0 0 0,-1 1 0 0 0,1-1 1 0 0,0 1-1 0 0,0 0 0 0 0,-1 0 0 0 0,1 0 1 0 0,0 0-1 0 0,-1 0 0 0 0,1 0 0 0 0,0 0 1 0 0,-1 0-1 0 0,1 0 0 0 0,0 1 0 0 0,-1-1 1 0 0,1 0-1 0 0,0 1 0 0 0,0-1 0 0 0,0 1 1 0 0,-1 0-1 0 0,1-1 0 0 0,0 1 0 0 0,0 0 1 0 0,0 0-1 0 0,0 0 0 0 0,0-1 0 0 0,0 1 1 0 0,0 0-1 0 0,0 0 0 0 0,1 0 0 0 0,-1 1 0 0 0,0 0 28 0 0,-10 12-15 0 0,0 1 0 0 0,2 0 0 0 0,0 1 0 0 0,0 0 0 0 0,2 1 0 0 0,0-1-1 0 0,1 2 1 0 0,1-1 0 0 0,0 0 0 0 0,1 1 0 0 0,1 3 15 0 0,0-12 20 0 0,0-1 0 0 0,1 1 1 0 0,1 0-1 0 0,0-1 0 0 0,0 1 0 0 0,0 0 1 0 0,1 0-1 0 0,1 0 0 0 0,-1 0 1 0 0,1 0-1 0 0,1-1 0 0 0,0 1 0 0 0,0 0 1 0 0,0-1-1 0 0,1 1 0 0 0,1-1 1 0 0,-1 0-1 0 0,2 0 0 0 0,-1 0 0 0 0,1-1 1 0 0,0 1-1 0 0,0-1 0 0 0,1 0 0 0 0,0-1 1 0 0,0 1-1 0 0,0-1 0 0 0,1-1 1 0 0,0 1-1 0 0,6 2-20 0 0,4 0 118 0 0,0-1-1 0 0,1 0 1 0 0,0-2 0 0 0,0 0-1 0 0,1-1 1 0 0,-1-1 0 0 0,1 0 0 0 0,0-2-1 0 0,0 0 1 0 0,-1-1 0 0 0,1-1-1 0 0,0-1 1 0 0,0 0 0 0 0,-1-2-1 0 0,1 0 1 0 0,-1-1 0 0 0,17-7-118 0 0,-5 0 127 0 0,-1 0 0 0 0,-1-3 0 0 0,0 0 0 0 0,-1-2 0 0 0,0-1 0 0 0,-1 0 0 0 0,-2-2 0 0 0,0-2 0 0 0,-1 0 0 0 0,6-8-127 0 0,-16 16 19 0 0,0 0 0 0 0,-1 0 0 0 0,-1-1 0 0 0,0-1 1 0 0,-1 0-1 0 0,-1 0 0 0 0,0-1 0 0 0,-1 0 0 0 0,-1 0 0 0 0,-1-1 0 0 0,0 0 0 0 0,-2 0 0 0 0,0 0 0 0 0,1-16-19 0 0,-4 33 5 0 0,0-1 0 0 0,-1 0 0 0 0,1 1 0 0 0,-1-1 0 0 0,0 0 0 0 0,1 1 0 0 0,-1-1 0 0 0,0 0 0 0 0,0 0 0 0 0,0 1 0 0 0,0-1 0 0 0,-1 0 0 0 0,1 0 0 0 0,0 1 0 0 0,-1-1 0 0 0,1 0 0 0 0,-1 1 0 0 0,1-1 0 0 0,-1 1 0 0 0,0-1 0 0 0,0 0 0 0 0,0 1 0 0 0,0 0 0 0 0,0-1 0 0 0,0 1 1 0 0,0 0-1 0 0,0-1 0 0 0,-1 1 0 0 0,1 0 0 0 0,0 0 0 0 0,-1 0 0 0 0,1 0 0 0 0,-1 0 0 0 0,1 0 0 0 0,-1 1 0 0 0,1-1 0 0 0,-1 0 0 0 0,0 1 0 0 0,1-1 0 0 0,-1 1 0 0 0,0 0 0 0 0,0-1 0 0 0,1 1 0 0 0,-1 0 0 0 0,0 0 0 0 0,0 0 0 0 0,1 0 0 0 0,-1 1 0 0 0,0-1 0 0 0,1 0 0 0 0,-1 1-5 0 0,-6 3-9 0 0,0 0 0 0 0,1 1 0 0 0,0 0 0 0 0,0 0 0 0 0,1 1 0 0 0,-1 0-1 0 0,1 0 1 0 0,0 0 0 0 0,1 1 0 0 0,-1 0 0 0 0,2 0 0 0 0,-1 0 0 0 0,1 1 0 0 0,0 0 0 0 0,0-1 0 0 0,-1 5 9 0 0,-4 8-21 0 0,0 1 0 0 0,1 0 0 0 0,1 0 1 0 0,0 1-1 0 0,2 0 0 0 0,1 0 1 0 0,1 0-1 0 0,0 1 0 0 0,2-1 0 0 0,1 1 1 0 0,1 10 20 0 0,1-25-123 0 0,-1 0 0 0 0,1 0 0 0 0,1 0 0 0 0,-1 0 0 0 0,2-1-1 0 0,-1 1 1 0 0,1-1 0 0 0,0 0 0 0 0,0 0 0 0 0,1 0 0 0 0,0-1 0 0 0,0 1 0 0 0,0-1 0 0 0,1-1 0 0 0,0 1 0 0 0,0-1 0 0 0,1 0 0 0 0,-1 0 0 0 0,1 0 0 0 0,0-1 0 0 0,7 3 123 0 0,45 17-4046 0 0,0-12-3960 0 0,-43-12 2664 0 0</inkml:trace>
  <inkml:trace contextRef="#ctx0" brushRef="#br0" timeOffset="553.648">2701 1207 4817 0 0,'0'0'1247'0'0,"0"0"-272"0"0,0 0-236 0 0,0 0-85 0 0,0 0-52 0 0,-31 34-47 0 0,-98 106-26 0 0,54-42 937 0 0,62-65-695 0 0,30-34 110 0 0,43-53 302 0 0,85-101-180 0 0,55-72 1213 0 0,-200 227-2192 0 0,0 1-1 0 0,0-1 0 0 0,0 1 0 0 0,0-1 0 0 0,0 0 0 0 0,0 1 1 0 0,0-1-1 0 0,0 0 0 0 0,1 1 0 0 0,-1-1 0 0 0,0 0 0 0 0,0 1 1 0 0,0-1-1 0 0,1 0 0 0 0,-1 1 0 0 0,0-1 0 0 0,0 0 0 0 0,1 0 0 0 0,-1 1 1 0 0,0-1-1 0 0,0 0 0 0 0,1 0 0 0 0,-1 1 0 0 0,0-1 0 0 0,1 0 1 0 0,-1 0-1 0 0,0 0 0 0 0,1 0 0 0 0,-1 1 0 0 0,0-1 0 0 0,1 0 1 0 0,-1 0-1 0 0,1 0 0 0 0,-1 0 0 0 0,0 0 0 0 0,1 0 0 0 0,-1 0 0 0 0,0 0 1 0 0,1 0-1 0 0,-1 0 0 0 0,1 0 0 0 0,-1-1 0 0 0,0 1 0 0 0,1 0 1 0 0,-1 0-1 0 0,0 0 0 0 0,1 0 0 0 0,-1 0 0 0 0,0-1 0 0 0,1 1 1 0 0,-1 0-1 0 0,0 0 0 0 0,1-1-23 0 0,0 10-30 0 0,13 160 331 0 0,-9-143-271 0 0,0 1 0 0 0,2-1 0 0 0,1 0 0 0 0,1 0-1 0 0,1-1 1 0 0,10 17-30 0 0,-2 3 2234 0 0,-36-53-403 0 0,-224-142-1826 0 0,197 134-863 0 0,15 13-3894 0 0,23 6-4637 0 0,6 1 1002 0 0</inkml:trace>
  <inkml:trace contextRef="#ctx0" brushRef="#br0" timeOffset="919.378">3134 1196 13331 0 0,'0'0'1947'0'0,"0"0"-882"0"0,0 0-576 0 0,0 0-137 0 0,0 0 16 0 0,0 0 59 0 0,0 0 38 0 0,0 0-12 0 0,0 0-89 0 0,0 0-87 0 0,0 0-71 0 0,0 0-62 0 0,0 0-37 0 0,7 24-46 0 0,39 111 30 0 0,4-44 72 0 0,-49-90-86 0 0,1-1 0 0 0,-1 0 1 0 0,1 0-1 0 0,-1 0 0 0 0,1 0 1 0 0,-1 0-1 0 0,0 0 0 0 0,1-1 1 0 0,-1 1-1 0 0,1 0 0 0 0,-1-1 1 0 0,0 1-1 0 0,1-1 0 0 0,-1 1 1 0 0,0-1-1 0 0,1 0 1 0 0,-1 1-1 0 0,0-1 0 0 0,0 0 1 0 0,0 0-1 0 0,0 0 0 0 0,1 0 1 0 0,-2 0-1 0 0,1 0 0 0 0,0 0 1 0 0,0-1-1 0 0,0 1 0 0 0,0 0 1 0 0,-1 0-1 0 0,1-1 0 0 0,0 1 1 0 0,-1 0-1 0 0,1-1 0 0 0,-1 1 1 0 0,0-1-1 0 0,0 1 0 0 0,1 0 1 0 0,-1-1-1 0 0,0 1 0 0 0,0-1 1 0 0,0 0-78 0 0,4-7 205 0 0,95-185 1473 0 0,-47 90-3862 0 0,-52 101 1337 0 0,0 2-3813 0 0,0 1-4763 0 0,0 0 9400 0 0,0 0-8204 0 0</inkml:trace>
  <inkml:trace contextRef="#ctx0" brushRef="#br0" timeOffset="1450.827">3723 1126 10450 0 0,'0'0'2110'0'0,"0"0"-375"0"0,0 0-141 0 0,0 0-57 0 0,0 0-176 0 0,0 0-232 0 0,0 0-203 0 0,0 0-205 0 0,0 0-182 0 0,0 0-108 0 0,0 0-92 0 0,0 0-81 0 0,0 0-67 0 0,-2-6-10 0 0,-41 33-141 0 0,-74 59 54 0 0,116-85-101 0 0,0-1 0 0 0,1 1 0 0 0,-1-1 0 0 0,0 1 0 0 0,0-1 0 0 0,0 1 0 0 0,0 0 1 0 0,0 0-1 0 0,0-1 0 0 0,1 1 0 0 0,-1 0 0 0 0,0 0 0 0 0,1 0 0 0 0,-1 0 0 0 0,1-1 0 0 0,-1 1 0 0 0,1 0 1 0 0,-1 0-1 0 0,1 0 0 0 0,-1 0 0 0 0,1 1 0 0 0,0-1 0 0 0,0 0 0 0 0,0 0 0 0 0,-1 0 0 0 0,1 0 0 0 0,0 0 1 0 0,0 0-1 0 0,0 0 0 0 0,1 0 0 0 0,-1 0 0 0 0,0 0 0 0 0,0 0 0 0 0,1 0 0 0 0,-1 0 0 0 0,0 0 0 0 0,1 0 1 0 0,-1 0-1 0 0,1 0 0 0 0,-1 0 0 0 0,1 0 0 0 0,0 0 0 0 0,-1 0 0 0 0,1 0 0 0 0,0 0 0 0 0,0-1 0 0 0,-1 1 1 0 0,1 0-1 0 0,0-1 0 0 0,0 1 0 0 0,0-1 0 0 0,0 1 0 0 0,0-1 0 0 0,0 1 0 0 0,0-1 0 0 0,0 1 0 0 0,0-1 1 0 0,0 0-1 0 0,0 0 0 0 0,0 0 0 0 0,0 1 0 0 0,0-1 0 0 0,1 0 0 0 0,-1 0 0 0 0,0-1 0 0 0,0 1 0 0 0,0 0 1 0 0,0 0-1 0 0,0 0 7 0 0,72 3-72 0 0,-70-1 80 0 0,-1-1 1 0 0,0 1-1 0 0,0-1 1 0 0,0 1-1 0 0,0 0 1 0 0,-1 0-1 0 0,1 0 1 0 0,-1 0-1 0 0,1 0 1 0 0,-1 0-1 0 0,1 0 1 0 0,-1 1-1 0 0,0-1 1 0 0,0 1-1 0 0,0-1 1 0 0,0 0-1 0 0,-1 1 1 0 0,1-1-1 0 0,-1 1 1 0 0,1 0-1 0 0,-1-1 1 0 0,0 1-1 0 0,0-1 1 0 0,0 1-1 0 0,0-1 1 0 0,-1 1-1 0 0,1 0 1 0 0,-1-1-1 0 0,1 1 1 0 0,-1-1-1 0 0,0 0 1 0 0,0 1-1 0 0,0-1 1 0 0,0 0-1 0 0,-1 1 1 0 0,1-1-1 0 0,-1 0-8 0 0,-15 26 99 0 0,11-20-47 0 0,0 0 0 0 0,1 1 1 0 0,0 0-1 0 0,0 0 1 0 0,1 0-1 0 0,0 1 1 0 0,0-1-1 0 0,1 1 0 0 0,1 0 1 0 0,0 0-1 0 0,-1 4-52 0 0,5-12 7 0 0,0 1 1 0 0,0-1-1 0 0,0 0 0 0 0,0 0 1 0 0,0 0-1 0 0,0 0 0 0 0,0-1 1 0 0,1 1-1 0 0,-1-1 0 0 0,1 1 1 0 0,-1-1-1 0 0,1 0 0 0 0,-1 0 1 0 0,1 0-1 0 0,0 0 0 0 0,-1 0 1 0 0,1-1-1 0 0,0 1 0 0 0,0-1 1 0 0,0 0-1 0 0,0 0 0 0 0,-1 0 1 0 0,1 0-1 0 0,0 0 0 0 0,0-1 1 0 0,0 1-1 0 0,1-2-7 0 0,2 2 13 0 0,155-22-782 0 0,-128 9-3162 0 0,-1-3-3564 0 0,-23 12-3806 0 0</inkml:trace>
  <inkml:trace contextRef="#ctx0" brushRef="#br0" timeOffset="1813.981">4295 773 7122 0 0,'0'0'1289'0'0,"0"0"-106"0"0,0 0 168 0 0,0 0 99 0 0,0 0-45 0 0,0 0-131 0 0,0 0-107 0 0,0 0-79 0 0,0 0-106 0 0,37 2-124 0 0,113 8-113 0 0,-10-15 922 0 0,109-24-850 0 0,-214 26-1763 0 0,-13 2-4504 0 0,-21 1 3068 0 0,-1 0-885 0 0,0 0-1445 0 0,0 0-929 0 0</inkml:trace>
  <inkml:trace contextRef="#ctx0" brushRef="#br0" timeOffset="2021.298">4439 1119 6689 0 0,'0'0'3607'0'0,"0"0"-1839"0"0,0 0-449 0 0,0 0 72 0 0,0 0-26 0 0,0 0-128 0 0,0 0-158 0 0,0 0-133 0 0,0 0-125 0 0,36 5-164 0 0,116 17-134 0 0,-49-24 182 0 0,-20-12-556 0 0,52-7-748 0 0,-45 12-7754 0 0,-70 6-2671 0 0</inkml:trace>
  <inkml:trace contextRef="#ctx0" brushRef="#br0" timeOffset="3220.362">6366 154 0 0 0,'0'0'312'0'0,"0"0"615"0"0,0 0 193 0 0,0 0 62 0 0,0 0-14 0 0,0 0-65 0 0,0 0-74 0 0,0 0-64 0 0,-25 17-97 0 0,-83 56-64 0 0,43-27 251 0 0,1 4 0 0 0,3 2 0 0 0,-27 33-1055 0 0,56-54 74 0 0,-113 118 1025 0 0,144-148-1076 0 0,0 0-1 0 0,1 0 1 0 0,-1 0 0 0 0,0 0-1 0 0,0 0 1 0 0,0 0-1 0 0,1 0 1 0 0,-1 0-1 0 0,1 0 1 0 0,-1 1 0 0 0,1-1-1 0 0,-1 0 1 0 0,1 0-1 0 0,0 1 1 0 0,0-1-1 0 0,-1 0 1 0 0,1 0 0 0 0,0 1-1 0 0,0-1 1 0 0,0 0-1 0 0,0 1 1 0 0,1-1-1 0 0,-1 0 1 0 0,0 0 0 0 0,1 1-1 0 0,-1-1 1 0 0,0 0-1 0 0,1 0 1 0 0,-1 0-1 0 0,1 0 1 0 0,0 1-1 0 0,-1-1 1 0 0,1 0 0 0 0,0 0-1 0 0,0 0 1 0 0,0 0-1 0 0,-1 0 1 0 0,1-1-1 0 0,0 1 1 0 0,0 0 0 0 0,0 0-1 0 0,1-1 1 0 0,-1 1-1 0 0,0 0 1 0 0,0-1-1 0 0,0 1 1 0 0,0-1 0 0 0,1 0-1 0 0,-1 1-22 0 0,67 15 912 0 0,-60-15-811 0 0,59 3 241 0 0,1-2-1 0 0,0-3 0 0 0,-1-3 0 0 0,0-3 0 0 0,0-3 0 0 0,29-10-341 0 0,-93 19 14 0 0,111-14 1225 0 0,-118 0 318 0 0,-102-105-494 0 0,64 83-1040 0 0,-1 1-1 0 0,-2 3 1 0 0,-1 2-1 0 0,-2 1-22 0 0,-26-18-446 0 0,25-4-1098 0 0,41 6-2453 0 0,37 16-7013 0 0,-16 26 6062 0 0</inkml:trace>
  <inkml:trace contextRef="#ctx0" brushRef="#br0" timeOffset="3703.586">7007 198 0 0 0,'0'0'284'0'0,"0"0"708"0"0,0 0 250 0 0,0 0 2 0 0,0 0-33 0 0,0 0-40 0 0,0 0-80 0 0,0 0-54 0 0,0 0-56 0 0,0 0-64 0 0,0 0-26 0 0,-29 6-68 0 0,-88 19-83 0 0,114-25-697 0 0,1 0 1 0 0,-1 1-1 0 0,1-1 0 0 0,-1 1 1 0 0,1-1-1 0 0,-1 1 0 0 0,1 0 1 0 0,-1 0-1 0 0,1 0 0 0 0,0 1 1 0 0,0-1-1 0 0,-1 0 0 0 0,1 1 1 0 0,0-1-1 0 0,0 1 0 0 0,1 0 1 0 0,-1 0-1 0 0,0 0 0 0 0,0 0 1 0 0,1 0-1 0 0,0 0 0 0 0,-1 0 1 0 0,1 0-1 0 0,-1 1-43 0 0,-2 6 206 0 0,-5 7-40 0 0,0-1 0 0 0,1 1 0 0 0,1 1 0 0 0,0-1 0 0 0,1 1 0 0 0,1 0 0 0 0,1 1 0 0 0,0-1 0 0 0,2 1 0 0 0,0 0 0 0 0,1 0 0 0 0,0 0 0 0 0,1-1 0 0 0,2 1-1 0 0,1 9-165 0 0,-2-21 68 0 0,0 1-1 0 0,1-1 0 0 0,0 1 0 0 0,0-1 0 0 0,0 0 0 0 0,1 0 0 0 0,0 0 0 0 0,1 0 0 0 0,-1 0 1 0 0,1-1-1 0 0,0 0 0 0 0,0 0 0 0 0,0 0 0 0 0,1 0 0 0 0,0 0 0 0 0,0-1 0 0 0,0 0 0 0 0,1 0 1 0 0,-1 0-1 0 0,1-1 0 0 0,0 0 0 0 0,0 0 0 0 0,0 0 0 0 0,0-1 0 0 0,1 0 0 0 0,-1 0 0 0 0,1-1 1 0 0,-1 1-68 0 0,11-2 250 0 0,0-1 0 0 0,0 0 0 0 0,0-1 0 0 0,-1-1 0 0 0,1 0 0 0 0,-1-1 0 0 0,0-1 0 0 0,0-1 0 0 0,0 0 0 0 0,-1-1 0 0 0,0-1 0 0 0,0 0 0 0 0,0-1 0 0 0,-1-1 0 0 0,11-9-250 0 0,2-2 193 0 0,-1-1 1 0 0,-1-1 0 0 0,-1-1-1 0 0,-1-1 1 0 0,-1-1 0 0 0,-1-1-1 0 0,-2 0 1 0 0,-1-2 0 0 0,4-8-194 0 0,-17 28-30 0 0,-1 0 0 0 0,1-1 0 0 0,-1 1 0 0 0,-1-1 0 0 0,0 1 0 0 0,0-1 0 0 0,-1 0 0 0 0,-1 0 0 0 0,1-1 0 0 0,-1 1 0 0 0,-1 0 0 0 0,0 0 0 0 0,-1-1 0 0 0,0 1 0 0 0,0 0 1 0 0,-1 0-1 0 0,0 0 0 0 0,-1 0 0 0 0,0 0 0 0 0,0 1 0 0 0,-1-1 0 0 0,-1 1 0 0 0,0 0 0 0 0,-4-6 30 0 0,2 7-226 0 0,0 1-1 0 0,-1 0 1 0 0,0 0-1 0 0,0 1 1 0 0,0 0 0 0 0,-1 1-1 0 0,0-1 1 0 0,0 2 0 0 0,0-1-1 0 0,-1 1 1 0 0,0 1 0 0 0,1 0-1 0 0,-1 0 1 0 0,0 1-1 0 0,-1 0 1 0 0,1 1 0 0 0,0 0-1 0 0,-2 0 227 0 0,-1 1-677 0 0,0 1 0 0 0,0 0 0 0 0,1 0 0 0 0,-1 1 0 0 0,0 1 0 0 0,1 0-1 0 0,-1 1 1 0 0,1 1 0 0 0,-3 1 677 0 0,-66 33-8542 0 0,53-24 4240 0 0</inkml:trace>
  <inkml:trace contextRef="#ctx0" brushRef="#br0" timeOffset="3985.475">6633 456 0 0 0,'0'0'2246'0'0,"0"0"154"0"0,0 0 58 0 0,0 0-57 0 0,0 0-276 0 0,0 0-281 0 0,0 0-296 0 0,0 0-288 0 0,0 0-188 0 0,0 0-178 0 0,33-3-127 0 0,100-11-87 0 0,31-25 2374 0 0,11 21-2026 0 0,-98 51-851 0 0,-44-15-107 0 0,-19-14-122 0 0,1 0-1 0 0,0-1 1 0 0,0-1 0 0 0,0 0 0 0 0,0-1 0 0 0,1-1-1 0 0,-1 0 1 0 0,0-1 0 0 0,10-3 52 0 0,-23 4-36 0 0,68-12-2709 0 0,-26 3-2108 0 0,0 5-6035 0 0,-34 4 5856 0 0</inkml:trace>
  <inkml:trace contextRef="#ctx0" brushRef="#br0" timeOffset="4317.813">5297 1016 4729 0 0,'0'0'1778'0'0,"0"0"-1193"0"0,0 0 327 0 0,0 0 471 0 0,0 0 186 0 0,39 1 44 0 0,127 7-76 0 0,-106-7-190 0 0,1-2 1 0 0,-2-3 0 0 0,33-7-1348 0 0,-17 2 728 0 0,1102-148 3011 0 0,-826 126-4450 0 0,-222 23-562 0 0,-55 4-1075 0 0,-1-2-3965 0 0,-49 2-1057 0 0</inkml:trace>
  <inkml:trace contextRef="#ctx0" brushRef="#br0" timeOffset="5253.944">6243 1284 672 0 0,'0'0'2487'0'0,"0"0"-1170"0"0,0 0-481 0 0,0 0-107 0 0,0 0 42 0 0,-34 19 127 0 0,-107 58 87 0 0,-41 41 3283 0 0,-49 51-447 0 0,231-168-3808 0 0,-1-1 1 0 0,0 1-1 0 0,0-1 1 0 0,0 1-1 0 0,1-1 0 0 0,-1 1 1 0 0,0-1-1 0 0,1 1 1 0 0,-1 0-1 0 0,0 0 1 0 0,1-1-1 0 0,-1 1 1 0 0,1 0-1 0 0,-1 0 1 0 0,1 0-1 0 0,-1-1 1 0 0,1 1-1 0 0,0 0 1 0 0,0 0-1 0 0,-1 0 1 0 0,1 0-1 0 0,0 0 1 0 0,0 0-1 0 0,0 0 1 0 0,0 0-1 0 0,0 0 0 0 0,0 0 1 0 0,0 0-1 0 0,0 0 1 0 0,0-1-1 0 0,0 1 1 0 0,1 0-1 0 0,-1 0 1 0 0,0 0-1 0 0,1 0 1 0 0,-1 0-1 0 0,1 0 1 0 0,-1 0-1 0 0,1-1 1 0 0,-1 1-1 0 0,1 0 1 0 0,-1 0-1 0 0,1-1 1 0 0,0 1-1 0 0,-1 0 1 0 0,1-1-1 0 0,0 1 1 0 0,0-1-1 0 0,-1 1 0 0 0,1-1 1 0 0,0 1-1 0 0,0-1 1 0 0,0 0-1 0 0,0 1 1 0 0,0-1-1 0 0,0 0-13 0 0,68 15 642 0 0,255 7-133 0 0,-48-26 326 0 0,-276 3-784 0 0,-1 1 0 0 0,1-1 0 0 0,0 1 0 0 0,-1-1 0 0 0,1 1 0 0 0,0-1 0 0 0,-1 1 0 0 0,1-1 0 0 0,0 0 0 0 0,0 1 0 0 0,-1-1-1 0 0,1 0 1 0 0,0 1 0 0 0,0-1 0 0 0,0 0 0 0 0,0 1 0 0 0,0-1 0 0 0,0 0 0 0 0,0 1 0 0 0,0-1 0 0 0,0 0 0 0 0,0 1 0 0 0,0-1 0 0 0,1 0 0 0 0,-1 1 0 0 0,0-1 0 0 0,0 1 0 0 0,1-1 0 0 0,-1 0-1 0 0,0 1 1 0 0,1-1 0 0 0,-1 1 0 0 0,1-1 0 0 0,-1 1 0 0 0,0-1 0 0 0,1 1 0 0 0,-1-1 0 0 0,1 1 0 0 0,-1 0 0 0 0,1-1 0 0 0,0 1 0 0 0,-1 0 0 0 0,1-1 0 0 0,-1 1 0 0 0,1 0 0 0 0,0 0 0 0 0,-1-1-1 0 0,1 1 1 0 0,0 0 0 0 0,-1 0 0 0 0,1 0 0 0 0,0 0 0 0 0,-1 0 0 0 0,1 0 0 0 0,0 0-51 0 0,-193-121 806 0 0,113 58-672 0 0,70 52-158 0 0,1 0-1 0 0,0 0 0 0 0,1-1 1 0 0,0 0-1 0 0,1 0 0 0 0,0 0 1 0 0,1-1-1 0 0,1 0 0 0 0,0 0 1 0 0,0-1-1 0 0,1 1 0 0 0,1-1 1 0 0,1 1-1 0 0,-1-1 0 0 0,2 0 1 0 0,0 1-1 0 0,1-1 0 0 0,0 0 0 0 0,2-2 25 0 0,-5-81-288 0 0,-13 50-393 0 0,-12 38-3866 0 0,21 34-6023 0 0,6-17 3859 0 0</inkml:trace>
  <inkml:trace contextRef="#ctx0" brushRef="#br0" timeOffset="5732.693">6882 1063 8314 0 0,'0'0'2064'0'0,"0"0"-682"0"0,0 0-322 0 0,0 0 20 0 0,0 0 123 0 0,0 0 52 0 0,0 0-99 0 0,0 0-161 0 0,0 0-229 0 0,0 0-253 0 0,0 0-138 0 0,0 0-120 0 0,0 0-34 0 0,-3 7 7 0 0,-222 464 404 0 0,221-461-646 0 0,-1 0-1 0 0,2 1 1 0 0,-1-1-1 0 0,1 1 1 0 0,1-1-1 0 0,0 1 1 0 0,0 0 0 0 0,1 0-1 0 0,0 0 1 0 0,1 0-1 0 0,1-1 1 0 0,-1 1-1 0 0,3 6 15 0 0,1-12 22 0 0,1 0 0 0 0,0 0-1 0 0,1-1 1 0 0,-1 1 0 0 0,1-1-1 0 0,0-1 1 0 0,0 1 0 0 0,1-1-1 0 0,-1 0 1 0 0,0 0 0 0 0,1-1-1 0 0,0 0 1 0 0,-1 0 0 0 0,1-1-1 0 0,0 0 1 0 0,0 0 0 0 0,0 0-1 0 0,0-1 1 0 0,0 0-1 0 0,0 0 1 0 0,0-1 0 0 0,0 0-1 0 0,0 0 1 0 0,5-2-22 0 0,-11 3 3 0 0,149-39 444 0 0,-104 23-361 0 0,14-21-1360 0 0,-52 3-4446 0 0,-17 14-3788 0 0,2 16 3643 0 0</inkml:trace>
  <inkml:trace contextRef="#ctx0" brushRef="#br0" timeOffset="5903.186">6293 1409 13595 0 0,'0'0'703'0'0,"0"0"-383"0"0,0 0-111 0 0,0 0 347 0 0,0 0 290 0 0,0 0 45 0 0,33-2-93 0 0,107-8-227 0 0,62-8 53 0 0,123-29-624 0 0,-149 19-1204 0 0,-61 11-4968 0 0,-94 14 3966 0 0,23-4-7325 0 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36.9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0 0 0,'0'0'377'0'0,"0"0"478"0"0,0 0 223 0 0,0 0 78 0 0,0 0 24 0 0,0 0 15 0 0,0 0-31 0 0,0 0-27 0 0,4 0-22 0 0,132-2 6613 0 0,74-7-5396 0 0,-36-9-2046 0 0,-12-16-1585 0 0,-161 32-5000 0 0,-20 1-670 0 0,10 1 1933 0 0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37.1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66 3361 0 0,'0'0'1419'0'0,"0"0"133"0"0,0 0 270 0 0,0 0 85 0 0,0 0-177 0 0,0 0-263 0 0,33 0-282 0 0,105-1-239 0 0,-18-12 370 0 0,185-28-2134 0 0,-299 41 587 0 0,60-7-5723 0 0,-45 3-3748 0 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38.0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288 68 600 0 0,'0'0'1615'0'0,"0"0"-712"0"0,0 0-175 0 0,0 0 68 0 0,0 0 109 0 0,0 0 129 0 0,0 0 59 0 0,-34 25-70 0 0,-103 81-115 0 0,132-102-830 0 0,0 0 0 0 0,0-1 0 0 0,0 1 0 0 0,0 1 0 0 0,0-1 0 0 0,1 1 0 0 0,0 0 0 0 0,0 0 0 0 0,0 0 0 0 0,1 0 0 0 0,0 1 0 0 0,0 0 0 0 0,0-1 0 0 0,-1 4-78 0 0,-3 10 229 0 0,-1-5-27 0 0,1 2-1 0 0,1-1 0 0 0,0 1 0 0 0,1 0 1 0 0,1 0-1 0 0,0 0 0 0 0,1 0 1 0 0,1 1-1 0 0,0-1 0 0 0,1 1 0 0 0,1 0 1 0 0,1-1-1 0 0,0 1 0 0 0,1 0 1 0 0,3 9-202 0 0,-2-18 91 0 0,0-1 1 0 0,1 1 0 0 0,0-1 0 0 0,0 0 0 0 0,0 0-1 0 0,1-1 1 0 0,0 0 0 0 0,0 1 0 0 0,1-2 0 0 0,0 1-1 0 0,0-1 1 0 0,0 1 0 0 0,1-2 0 0 0,-1 1 0 0 0,1-1-1 0 0,0 0 1 0 0,1 0 0 0 0,-1-1 0 0 0,0 0-1 0 0,7 1-91 0 0,8 3 370 0 0,1-2-1 0 0,1 0 0 0 0,-1-2 1 0 0,1 0-1 0 0,-1-2 0 0 0,13-1-369 0 0,0-3 364 0 0,-1-2 0 0 0,0-1-1 0 0,0-2 1 0 0,-1-1 0 0 0,0-2 0 0 0,-1-1-1 0 0,0-2 1 0 0,0-1 0 0 0,-2-2 0 0 0,0-1-1 0 0,-1-1 1 0 0,0-3-364 0 0,-11 9 157 0 0,0-1-1 0 0,-1 0 0 0 0,0-2 1 0 0,-2 0-1 0 0,0-1 1 0 0,0-1-1 0 0,-2 0 1 0 0,0-1-1 0 0,-1 0 0 0 0,0-4-156 0 0,-8 13-18 0 0,0 0 0 0 0,-1 1 0 0 0,-1-2 0 0 0,0 1-1 0 0,0 0 1 0 0,-1-1 0 0 0,0 1 0 0 0,-1-1 0 0 0,0 1-1 0 0,0-1 1 0 0,-1 0 0 0 0,-1 1 0 0 0,0-1 0 0 0,0 0-1 0 0,-1 1 1 0 0,-1-1 0 0 0,0 1 0 0 0,0 0-1 0 0,-1 0 1 0 0,0 0 0 0 0,0 0 0 0 0,-1 1 0 0 0,-1 0-1 0 0,0 0 1 0 0,0 0 0 0 0,-4-3 18 0 0,1 3-402 0 0,-1 1 0 0 0,0 0 1 0 0,0 1-1 0 0,-1 0 0 0 0,0 1 0 0 0,0 0 0 0 0,0 1 1 0 0,-1 0-1 0 0,0 0 0 0 0,0 1 0 0 0,0 1 0 0 0,-1 0 0 0 0,1 1 1 0 0,-4 0 401 0 0,-111 4-10237 0 0,94 5 2646 0 0</inkml:trace>
  <inkml:trace contextRef="#ctx0" brushRef="#br0" timeOffset="336.574">83 466 912 0 0,'0'0'2382'0'0,"0"0"96"0"0,0 0 17 0 0,0 0-250 0 0,0 0-393 0 0,0 0-314 0 0,0 0-285 0 0,0 0-173 0 0,0 0-150 0 0,0 0-173 0 0,0 0-158 0 0,33-19-147 0 0,101-59-101 0 0,-59 35 333 0 0,-68 40-656 0 0,0 0 0 0 0,0 1-1 0 0,1 0 1 0 0,-1 0 0 0 0,1 0-1 0 0,0 1 1 0 0,0 0 0 0 0,-1 1-1 0 0,1 0 1 0 0,0 0 0 0 0,0 0-1 0 0,-1 1 1 0 0,1 0 0 0 0,0 1-1 0 0,-1 0 1 0 0,1 0 0 0 0,-1 0-1 0 0,1 1 1 0 0,-1 0 0 0 0,6 4-28 0 0,17 5 312 0 0,0-2 0 0 0,1-2 1 0 0,1 0-1 0 0,-1-2 1 0 0,1-2-1 0 0,0 0 0 0 0,0-3 1 0 0,0 0-1 0 0,17-3-312 0 0,-30-4-3333 0 0,6-14-7020 0 0,-23 16 666 0 0</inkml:trace>
  <inkml:trace contextRef="#ctx0" brushRef="#br0" timeOffset="1139.831">1225 348 0 0 0,'0'0'1647'0'0,"0"0"228"0"0,0 0 82 0 0,0 0-50 0 0,0 0-98 0 0,0 0-136 0 0,0 0-165 0 0,0 0-133 0 0,0 0-155 0 0,9 11 1776 0 0,80-13 2502 0 0,43-11-4436 0 0,-112 10-1528 0 0,64-9 1580 0 0,-28 9-7692 0 0,-56 3 2359 0 0,0 0-2444 0 0,0 0-1052 0 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1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174 43 0 0 0,'0'0'723'0'0,"0"0"-127"0"0,0 0-61 0 0,0 0 44 0 0,0 0 179 0 0,0 0 256 0 0,0 0 198 0 0,0 0 55 0 0,0 0-79 0 0,0 0-186 0 0,0 0-217 0 0,-22 29-147 0 0,-67 96-102 0 0,50-43 257 0 0,35-64-532 0 0,-2 2 110 0 0,2 1 0 0 0,0-1 1 0 0,1 1-1 0 0,1 0 0 0 0,2 0 0 0 0,0-1 1 0 0,1 1-1 0 0,2 12-371 0 0,-2-24 105 0 0,1 0 0 0 0,0 0 0 0 0,0-1 0 0 0,1 1 0 0 0,0-1 0 0 0,0 1 0 0 0,1-1 0 0 0,0 0 0 0 0,1 0 0 0 0,-1-1 0 0 0,2 1 0 0 0,-1-1 0 0 0,1 0 0 0 0,0-1 0 0 0,0 1 0 0 0,1-1 0 0 0,0-1 0 0 0,0 1 0 0 0,0-1 0 0 0,1 0 0 0 0,0 0-105 0 0,3-2 210 0 0,0 0-1 0 0,0 0 0 0 0,0-1 0 0 0,0 0 0 0 0,0-1 1 0 0,1-1-1 0 0,-1 1 0 0 0,0-2 0 0 0,0 0 0 0 0,1 0 1 0 0,-1-1-1 0 0,0 0 0 0 0,0-1 0 0 0,0 0 0 0 0,-1-1 1 0 0,1 0-1 0 0,-1-1 0 0 0,0 0 0 0 0,0 0 1 0 0,0-1-1 0 0,-1 0 0 0 0,0-1 0 0 0,0 0 0 0 0,5-6-209 0 0,16-14 239 0 0,0-1-1 0 0,-2-2 1 0 0,-2-1 0 0 0,-1 0-1 0 0,-1-2 1 0 0,-1-1-1 0 0,-2-1 1 0 0,0-6-239 0 0,-15 34-18 0 0,-1-2 0 0 0,0 1 0 0 0,-1 0 0 0 0,0-1 0 0 0,-1 0 0 0 0,1 0 0 0 0,-1 0 1 0 0,-1 0-1 0 0,0 0 0 0 0,0-1 0 0 0,-1 1 0 0 0,0 0 0 0 0,-1-1 0 0 0,0 1 0 0 0,-1-1 0 0 0,1 1 0 0 0,-2-1 1 0 0,1 1-1 0 0,-2 0 0 0 0,1-1 0 0 0,-1 1 0 0 0,0 0 0 0 0,-1 1 0 0 0,0-1 0 0 0,0 1 0 0 0,-6-8 18 0 0,3 10-268 0 0,0 0 0 0 0,0 1 0 0 0,0 0 0 0 0,-1 0-1 0 0,1 1 1 0 0,-1 0 0 0 0,0 0 0 0 0,0 1-1 0 0,-1 0 1 0 0,1 1 0 0 0,-1 0 0 0 0,0 0 0 0 0,1 0-1 0 0,-1 1 1 0 0,0 1 0 0 0,0 0 0 0 0,0 0 0 0 0,1 0-1 0 0,-1 1 1 0 0,0 0 0 0 0,0 1 0 0 0,1 0 0 0 0,-1 1-1 0 0,1-1 1 0 0,0 2 0 0 0,-8 3 268 0 0,-107 71-11553 0 0,96-59 6553 0 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1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59 0 0 0,'0'0'557'0'0,"0"0"808"0"0,0 0 266 0 0,0 0 10 0 0,0 0-51 0 0,0 0-120 0 0,0 0-95 0 0,0 0-131 0 0,0 0-189 0 0,0 0-211 0 0,0 0-225 0 0,0 0-198 0 0,-4-3-94 0 0,1 0-371 0 0,3 3 94 0 0,0 0-1 0 0,1 0 1 0 0,-1 0-1 0 0,1 0 1 0 0,-1 0 0 0 0,0 0-1 0 0,1 0 1 0 0,-1 0-1 0 0,0-1 1 0 0,1 1-1 0 0,-1 0 1 0 0,0 0-1 0 0,1 0 1 0 0,-1-1-1 0 0,0 1 1 0 0,1 0 0 0 0,-1 0-1 0 0,0-1 1 0 0,0 1-1 0 0,1 0 1 0 0,-1-1-1 0 0,0 1 1 0 0,0 0-1 0 0,0-1 1 0 0,1 1 0 0 0,-1 0-1 0 0,0-1 1 0 0,0 1-1 0 0,0 0 1 0 0,0-1-1 0 0,0 1 1 0 0,0-1-1 0 0,0 1 1 0 0,0 0 0 0 0,0-1-1 0 0,0 1 1 0 0,0-1-1 0 0,0 1 1 0 0,0 0-1 0 0,0-1 1 0 0,0 1-1 0 0,0 0 1 0 0,0-1-1 0 0,-1 1-49 0 0,187-20 5129 0 0,1-1-3727 0 0,-184 21-1387 0 0,0 0-1 0 0,-1 0 0 0 0,1 1 1 0 0,0-1-1 0 0,-1 0 0 0 0,1 1 1 0 0,-1 0-1 0 0,1-1 0 0 0,-1 1 1 0 0,1 0-1 0 0,-1 1 0 0 0,0-1 1 0 0,1 0-1 0 0,-1 1 0 0 0,0-1 1 0 0,0 1-1 0 0,0-1 0 0 0,0 1 1 0 0,0 0-1 0 0,-1 0 1 0 0,1 0-1 0 0,0 0 0 0 0,-1 0 1 0 0,1 1-1 0 0,-1-1 0 0 0,0 1-14 0 0,1-1 31 0 0,1 0-84 0 0,0 0-1 0 0,1 0 1 0 0,-1 0-1 0 0,1-1 1 0 0,-1 1-1 0 0,1-1 1 0 0,-1 0 0 0 0,1 0-1 0 0,0 0 1 0 0,-1-1-1 0 0,1 1 1 0 0,0-1-1 0 0,0 0 1 0 0,0 0-1 0 0,-1 0 1 0 0,1-1-1 0 0,1 1 54 0 0,3 0-976 0 0,7 0-2128 0 0,-6 0-3773 0 0,-4 0-3955 0 0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1.9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0 1864 0 0,'0'0'1265'0'0,"0"0"-41"0"0,0 0 123 0 0,0 0 216 0 0,0 0 99 0 0,0 0-141 0 0,0 0-255 0 0,0 0-290 0 0,0 0-252 0 0,0 0-177 0 0,0 0-88 0 0,-7 32-43 0 0,-18 98 29 0 0,24-129-420 0 0,0 0-1 0 0,0 0 1 0 0,1 0-1 0 0,-1 1 1 0 0,0-1-1 0 0,1 0 1 0 0,-1 0-1 0 0,1 1 1 0 0,-1-1-1 0 0,1 0 0 0 0,0 1 1 0 0,0-1-1 0 0,0 0 1 0 0,-1 1-1 0 0,1-1 1 0 0,0 1-1 0 0,1-1 1 0 0,-1 0-1 0 0,0 1 1 0 0,0-1-1 0 0,1 0 1 0 0,-1 1-1 0 0,0-1 1 0 0,1 0-1 0 0,-1 1 1 0 0,1-1-1 0 0,0 0 0 0 0,0 0 1 0 0,-1 0-1 0 0,1 1 1 0 0,0-1-1 0 0,0 0 1 0 0,0 0-1 0 0,0 0 1 0 0,0 0-1 0 0,1 0-24 0 0,2 1 238 0 0,-1-1-75 0 0,-1 1 0 0 0,1-1 0 0 0,0 0 0 0 0,0 0 0 0 0,0 0 0 0 0,0 0 0 0 0,0 0 1 0 0,0-1-1 0 0,0 1 0 0 0,0-1 0 0 0,0 0 0 0 0,0 0 0 0 0,1 0 0 0 0,-1 0 0 0 0,0-1 0 0 0,0 1 0 0 0,0-1 0 0 0,0 0 0 0 0,0 0 0 0 0,0 0 0 0 0,0 0 0 0 0,-1 0 0 0 0,1-1 0 0 0,0 1 0 0 0,0-1 0 0 0,-1 0 0 0 0,1 1 0 0 0,-1-1 0 0 0,0-1 1 0 0,1 1-1 0 0,-1 0 0 0 0,0-1-163 0 0,3-3 113 0 0,0 0 0 0 0,0 0 1 0 0,-1 0-1 0 0,0 0 0 0 0,-1-1 1 0 0,1 1-1 0 0,-1-1 0 0 0,0 0 1 0 0,-1 0-1 0 0,0-1 0 0 0,0 1 1 0 0,1-7-114 0 0,-2 10-48 0 0,-1-1 1 0 0,1 1 0 0 0,-1-1 0 0 0,0 1 0 0 0,0-1-1 0 0,-1 1 1 0 0,1-1 0 0 0,-1 1 0 0 0,0-1-1 0 0,0 1 1 0 0,0 0 0 0 0,-1-1 0 0 0,0 1 0 0 0,0 0-1 0 0,0 0 1 0 0,-1-2 47 0 0,-46-14-3787 0 0,6 20-5265 0 0,29 0-329 0 0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2.4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0 280 1592 0 0,'0'0'1333'0'0,"0"0"238"0"0,0 0 328 0 0,0 0 168 0 0,0 0-119 0 0,39-1-230 0 0,126-4-250 0 0,239-15 3529 0 0,1069-119-1308 0 0,-938 80-3554 0 0,-125 22-1455 0 0,-315 29-2273 0 0,0 1-3414 0 0,-80 4 1799 0 0,-8 2-81 0 0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3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375 1 5369 0 0,'0'0'1011'0'0,"0"0"-284"0"0,0 0-179 0 0,0 0 161 0 0,0 0 265 0 0,0 0 138 0 0,0 0-42 0 0,0 0-187 0 0,0 0-223 0 0,0 0-167 0 0,0 0-106 0 0,-12 32-106 0 0,-37 101-71 0 0,39-107-133 0 0,-1 0 1 0 0,-1 0-1 0 0,-2-1 1 0 0,0-1-1 0 0,-2 0 1 0 0,-7 8-78 0 0,-2 3 36 0 0,-152 183 1120 0 0,176-218-1125 0 0,0 1 0 0 0,0 0-1 0 0,0 0 1 0 0,0 0-1 0 0,1 0 1 0 0,-1 0 0 0 0,0 0-1 0 0,1 0 1 0 0,-1 0-1 0 0,0 0 1 0 0,1 0 0 0 0,-1 0-1 0 0,1 0 1 0 0,0 1-1 0 0,-1-1 1 0 0,1 0 0 0 0,0 0-1 0 0,0 1 1 0 0,0-1-1 0 0,-1 0 1 0 0,1 0 0 0 0,1 1-1 0 0,-1-1 1 0 0,0 0-1 0 0,0 0 1 0 0,0 0 0 0 0,1 1-1 0 0,-1-1 1 0 0,0 0 0 0 0,1 0-1 0 0,-1 0 1 0 0,1 0-1 0 0,0 0 1 0 0,-1 1 0 0 0,1-1-1 0 0,0 0 1 0 0,0-1-1 0 0,0 1 1 0 0,-1 0 0 0 0,1 0-1 0 0,0 0 1 0 0,0 0-1 0 0,0-1 1 0 0,0 1 0 0 0,0 0-1 0 0,1-1 1 0 0,-1 1-1 0 0,0-1 1 0 0,0 1 0 0 0,0-1-1 0 0,0 0 1 0 0,1 1-1 0 0,-1-1 1 0 0,0 0 0 0 0,0 0-1 0 0,1 0-30 0 0,26 2 344 0 0,1-2-1 0 0,0 0 0 0 0,-1-2 1 0 0,1-2-1 0 0,-1 0 1 0 0,0-2-1 0 0,0-1 0 0 0,26-10-343 0 0,-45 15-116 0 0,0-1-1 0 0,-1 0 0 0 0,0-1 0 0 0,1 0 1 0 0,-1 0-1 0 0,-1-1 0 0 0,1 0 0 0 0,-1 0 1 0 0,0-1-1 0 0,0 1 0 0 0,2-4 117 0 0,11-21-5228 0 0,-8-9-6456 0 0,-11 35 9328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24.0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118 1057 312 0 0,'0'0'1788'0'0,"0"0"-753"0"0,0 0-325 0 0,0 0-85 0 0,0 0-22 0 0,0 0-13 0 0,0 0-64 0 0,2 35-118 0 0,6 109-156 0 0,-15-36-91 0 0,3-97-148 0 0,3-7 93 0 0,0 0 1 0 0,0-1 0 0 0,-1 1-1 0 0,1-1 1 0 0,-1 0-1 0 0,0 1 1 0 0,0-1 0 0 0,0 0-1 0 0,0 0 1 0 0,0 0-1 0 0,-1 0 1 0 0,1-1-1 0 0,-1 1 1 0 0,0-1 0 0 0,0 1-1 0 0,0-1 1 0 0,0 0-1 0 0,0 0 1 0 0,-1 0 0 0 0,1-1-1 0 0,0 1 1 0 0,-1-1-1 0 0,1 0 1 0 0,-1 0 0 0 0,0 0-1 0 0,-2 1-106 0 0,4-3 143 0 0,0 1-1 0 0,-1 0 1 0 0,1-1-1 0 0,0 0 0 0 0,0 1 1 0 0,0-1-1 0 0,0 0 1 0 0,1 0-1 0 0,-1 0 1 0 0,0 0-1 0 0,0 0 1 0 0,0-1-1 0 0,1 1 1 0 0,-1 0-1 0 0,1-1 1 0 0,-1 1-1 0 0,1-1 1 0 0,0 0-1 0 0,-1 1 1 0 0,1-1-1 0 0,0 0 1 0 0,0 0-1 0 0,0 0 1 0 0,0 0-1 0 0,1 0 1 0 0,-1 0-1 0 0,0 0 1 0 0,1 0-1 0 0,0 0 0 0 0,-1 0 1 0 0,1 0-1 0 0,0 0 1 0 0,0-2-143 0 0,5-74 1495 0 0,5 54-1282 0 0,1 1-1 0 0,1 0 0 0 0,1 1 0 0 0,0 0 0 0 0,2 1 0 0 0,1 1 1 0 0,9-9-213 0 0,-22 24 27 0 0,24-30 205 0 0,1 2 0 0 0,2 0-1 0 0,1 2 1 0 0,1 1 0 0 0,2 2 0 0 0,1 1 0 0 0,1 2 0 0 0,1 1 0 0 0,1 2 0 0 0,29-12-232 0 0,12 23 427 0 0,-73 52-242 0 0,-9-25-155 0 0,-1 1 0 0 0,-1-1 0 0 0,-1-1 0 0 0,0 1-1 0 0,-1-1 1 0 0,0 0 0 0 0,-1-1 0 0 0,-1 0 0 0 0,0 0 0 0 0,-12 12-30 0 0,-13 19-223 0 0,-2-2 0 0 0,-2-1 0 0 0,-2-2 0 0 0,-1-1 0 0 0,-24 14 223 0 0,-67 31-7530 0 0,107-73-762 0 0,17-10 4495 0 0</inkml:trace>
  <inkml:trace contextRef="#ctx0" brushRef="#br0" timeOffset="437.192">503 1160 1992 0 0,'0'0'2241'0'0,"0"0"-41"0"0,0 0-48 0 0,0 0-104 0 0,0 0-293 0 0,0 0-317 0 0,0 0-249 0 0,0 0-183 0 0,34-8-185 0 0,103-26-182 0 0,-70 3 127 0 0,-59 23-622 0 0,6-3-27 0 0,0-1 0 0 0,-1-1 1 0 0,-1 0-1 0 0,0-1 1 0 0,0 0-1 0 0,-2-1 1 0 0,0 0-1 0 0,0 0 0 0 0,-2-1 1 0 0,0 0-1 0 0,0-1 1 0 0,-2 0-1 0 0,0 0 1 0 0,-1-1-1 0 0,-1 1 1 0 0,0-1-1 0 0,-2 0 0 0 0,1-7-117 0 0,-4 23-30 0 0,-1 0 0 0 0,1-1-1 0 0,0 1 1 0 0,-1 0-1 0 0,1 1 1 0 0,-1-1 0 0 0,1 0-1 0 0,-1 0 1 0 0,0 1-1 0 0,0-1 1 0 0,0 1 0 0 0,0-1-1 0 0,0 1 1 0 0,0 0 0 0 0,0 0-1 0 0,-1 0 1 0 0,1 0-1 0 0,0 0 1 0 0,0 1 0 0 0,-1-1-1 0 0,1 1 1 0 0,-1-1-1 0 0,1 1 1 0 0,0 0 0 0 0,-1 0-1 0 0,1 0 1 0 0,-1 0-1 0 0,1 0 1 0 0,-1 1 0 0 0,1-1-1 0 0,0 1 1 0 0,-1-1-1 0 0,1 1 1 0 0,0 0 0 0 0,0 0-1 0 0,-1 0 1 0 0,1 0-1 0 0,-2 2 31 0 0,0 0-43 0 0,0 0 0 0 0,0 0 0 0 0,1 1 0 0 0,-1 0 0 0 0,1 0 0 0 0,0 0 0 0 0,0 0 0 0 0,0 0 0 0 0,0 1 0 0 0,1-1 0 0 0,-1 1 0 0 0,1-1 0 0 0,1 1 0 0 0,-1 0 0 0 0,1 0 0 0 0,-1 0 0 0 0,1 0 0 0 0,1 0 0 0 0,-1 0 0 0 0,1 0 0 0 0,0 1 0 0 0,0-1 0 0 0,0 2 43 0 0,2-4-6 0 0,1 0 1 0 0,-1 0-1 0 0,1 0 0 0 0,-1 0 0 0 0,1 0 1 0 0,0-1-1 0 0,0 1 0 0 0,0-1 1 0 0,0 0-1 0 0,0 0 0 0 0,0 0 0 0 0,1 0 1 0 0,-1-1-1 0 0,1 1 0 0 0,0-1 1 0 0,-1 0-1 0 0,1 0 0 0 0,0 0 1 0 0,-1 0-1 0 0,3-1 6 0 0,9 4 89 0 0,27 6 210 0 0,-35-9-170 0 0,0 0 0 0 0,0 1-1 0 0,0-1 1 0 0,0 1 0 0 0,0 1 0 0 0,-1-1 0 0 0,1 1 0 0 0,-1 0-1 0 0,1 1 1 0 0,-1 0 0 0 0,5 4-129 0 0,-8-4 75 0 0,-1 1 1 0 0,0-1-1 0 0,0 1 1 0 0,0-1-1 0 0,0 1 1 0 0,-1 0-1 0 0,0 0 1 0 0,0 0-1 0 0,0 0 1 0 0,0 0-1 0 0,-1 0 1 0 0,0 0-1 0 0,0 0 0 0 0,0 0 1 0 0,-1 0-1 0 0,0 0 1 0 0,0 1-76 0 0,-40 101-987 0 0,32-90-979 0 0,8-12-2266 0 0,1-5-2391 0 0,0 0-903 0 0</inkml:trace>
  <inkml:trace contextRef="#ctx0" brushRef="#br0" timeOffset="764.967">1240 862 0 0 0,'0'0'3414'0'0,"0"0"-1491"0"0,0 0-513 0 0,0 0-17 0 0,0 0-94 0 0,0 0-256 0 0,0 0-248 0 0,0 0-217 0 0,0 0-165 0 0,-21 33-94 0 0,-62 103-45 0 0,59-75 173 0 0,24-52-292 0 0,0-7-55 0 0,0 1 0 0 0,0-1 0 0 0,1 1 1 0 0,-1-1-1 0 0,0 1 0 0 0,1 0 0 0 0,-1-1 1 0 0,1 0-1 0 0,0 1 0 0 0,0-1 0 0 0,0 1 0 0 0,0-1 1 0 0,1 0-1 0 0,-1 0 0 0 0,0 0 0 0 0,1 1 0 0 0,0-1 1 0 0,-1-1-1 0 0,1 1 0 0 0,0 0 0 0 0,0 0 0 0 0,0-1 1 0 0,0 1-1 0 0,0-1 0 0 0,0 1 0 0 0,1-1 0 0 0,-1 0 1 0 0,0 0-1 0 0,1 0 0 0 0,-1 0 0 0 0,1-1 1 0 0,-1 1-1 0 0,1-1 0 0 0,-1 1 0 0 0,1-1 0 0 0,-1 0 1 0 0,3 0-101 0 0,94-22 3079 0 0,-89 17-2940 0 0,0 1-1 0 0,0-1 1 0 0,-1-1 0 0 0,1 0 0 0 0,-2 0 0 0 0,1-1 0 0 0,-1 0-1 0 0,1 0 1 0 0,-2-1 0 0 0,1 0 0 0 0,-1-1 0 0 0,-1 0 0 0 0,0 0-1 0 0,0 0 1 0 0,0 0 0 0 0,-1-1 0 0 0,-1 0 0 0 0,0 0 0 0 0,1-5-139 0 0,-3 11-86 0 0,0 0 1 0 0,-1 0-1 0 0,0 0 0 0 0,0 0 1 0 0,0 0-1 0 0,0 0 1 0 0,-1-1-1 0 0,0 1 1 0 0,0 0-1 0 0,0-1 1 0 0,0 1-1 0 0,0 0 1 0 0,-1-1-1 0 0,0 1 1 0 0,0 0-1 0 0,0 0 1 0 0,-1 0-1 0 0,1 0 1 0 0,-1 0-1 0 0,0 0 1 0 0,0 0-1 0 0,0 0 1 0 0,0 1-1 0 0,-1-1 0 0 0,0 1 1 0 0,0 0-1 0 0,0 0 1 0 0,0 0-1 0 0,0 0 1 0 0,0 0-1 0 0,-3-1 86 0 0,-39-12-4395 0 0,14 13-3983 0 0,20 3 915 0 0</inkml:trace>
  <inkml:trace contextRef="#ctx0" brushRef="#br0" timeOffset="1316.031">1551 862 9042 0 0,'0'0'2022'0'0,"0"0"-410"0"0,0 0-294 0 0,0 0-169 0 0,0 0-261 0 0,0 0-203 0 0,0 0-80 0 0,0 0-48 0 0,0 0-6 0 0,0 0-44 0 0,0 0-102 0 0,0 0-92 0 0,0 0-80 0 0,-3 23-49 0 0,-15 145 52 0 0,17-148-246 0 0,-1 0 0 0 0,-1-1 0 0 0,-1 1 0 0 0,0-1 0 0 0,-2 0 0 0 0,0-1 0 0 0,-1 1 0 0 0,-1-1 0 0 0,0 0 0 0 0,-3 1 10 0 0,11-18 9 0 0,0-1 0 0 0,0 1 0 0 0,0 0 0 0 0,0-1 0 0 0,-1 1 0 0 0,1-1 0 0 0,0 1 0 0 0,0 0 0 0 0,-1-1 0 0 0,1 1 0 0 0,0-1 1 0 0,-1 1-1 0 0,1-1 0 0 0,-1 1 0 0 0,1-1 0 0 0,-1 1 0 0 0,1-1 0 0 0,-1 1 0 0 0,1-1 0 0 0,-1 0 0 0 0,1 1 0 0 0,-1-1 0 0 0,1 0 0 0 0,-1 1 0 0 0,0-1 0 0 0,1 0 0 0 0,-1 0 0 0 0,0 0 0 0 0,1 0 0 0 0,-1 1 0 0 0,0-1 0 0 0,1 0 0 0 0,-1 0 1 0 0,0 0-1 0 0,1 0 0 0 0,-1-1 0 0 0,1 1 0 0 0,-1 0 0 0 0,0 0 0 0 0,1 0 0 0 0,-1 0 0 0 0,0-1 0 0 0,1 1 0 0 0,-1 0 0 0 0,1 0 0 0 0,-1-1 0 0 0,1 1 0 0 0,-1-1 0 0 0,0 1 0 0 0,1 0 0 0 0,0-1 0 0 0,-1 1 0 0 0,1-1 0 0 0,-1 1 0 0 0,1-1 0 0 0,-1 1 1 0 0,1-1-1 0 0,0 0 0 0 0,0 1 0 0 0,-1-1 0 0 0,1 1 0 0 0,0-1 0 0 0,0 0 0 0 0,0 1 0 0 0,-1-1 0 0 0,1 0 0 0 0,0 1 0 0 0,0-1-9 0 0,-2-48 440 0 0,67-77-72 0 0,-51 100-276 0 0,1 1 0 0 0,1 1 0 0 0,1 0 0 0 0,2 1 0 0 0,0 1 0 0 0,1 1 0 0 0,1 1 0 0 0,1 1 0 0 0,0 0 0 0 0,2 2 0 0 0,0 0 0 0 0,1 2 0 0 0,7-3-92 0 0,-30 17 19 0 0,-1 0 0 0 0,1 1 0 0 0,0-1 0 0 0,-1 0 0 0 0,1 0-1 0 0,0 1 1 0 0,0-1 0 0 0,-1 1 0 0 0,1 0 0 0 0,0-1 0 0 0,0 1 0 0 0,0 0-1 0 0,-1 0 1 0 0,1 0 0 0 0,0 0 0 0 0,0 1 0 0 0,0-1 0 0 0,-1 0 0 0 0,1 1 0 0 0,0-1-1 0 0,0 1 1 0 0,-1 0 0 0 0,1-1 0 0 0,0 1 0 0 0,-1 0 0 0 0,1 0 0 0 0,-1 0-1 0 0,1 0 1 0 0,-1 0 0 0 0,0 1 0 0 0,1-1 0 0 0,-1 0 0 0 0,0 1 0 0 0,0-1 0 0 0,0 1-1 0 0,0-1 1 0 0,0 1 0 0 0,0-1 0 0 0,0 1 0 0 0,-1 0 0 0 0,2 1-19 0 0,0 4 0 0 0,0 0 0 0 0,0 0 0 0 0,0 0-1 0 0,-1 0 1 0 0,0 0 0 0 0,-1 1 0 0 0,1-1 0 0 0,-1 0 0 0 0,-1 1 0 0 0,1-1 0 0 0,-1 0 0 0 0,-1 0 0 0 0,1 0 0 0 0,-1 0 0 0 0,-1 0 0 0 0,1 0 0 0 0,-1 0 0 0 0,0-1 0 0 0,0 1 0 0 0,-1-1 0 0 0,0 0 0 0 0,0 0-1 0 0,-1 0 1 0 0,-4 4 0 0 0,-105 76-1798 0 0,26-51-6530 0 0,65-34-448 0 0,20-1 4080 0 0</inkml:trace>
  <inkml:trace contextRef="#ctx0" brushRef="#br0" timeOffset="1963.182">1917 891 0 0 0,'0'0'1504'0'0,"0"0"558"0"0,0 0 333 0 0,0 0 112 0 0,0 0-130 0 0,0 0-237 0 0,0 0-327 0 0,0 0-348 0 0,0 0-282 0 0,0 0-250 0 0,0 0-172 0 0,0 0-131 0 0,3 20-73 0 0,11 59-37 0 0,-14-79-494 0 0,0 1-1 0 0,0 0 1 0 0,0 0-1 0 0,0 0 1 0 0,0 0-1 0 0,0 0 1 0 0,0-1-1 0 0,0 1 1 0 0,1 0-1 0 0,-1 0 1 0 0,0 0-1 0 0,1 0 1 0 0,-1-1-1 0 0,0 1 1 0 0,1 0-1 0 0,-1 0 1 0 0,1-1-1 0 0,-1 1 1 0 0,1 0-1 0 0,0-1 1 0 0,-1 1-1 0 0,1-1 1 0 0,0 1-1 0 0,-1-1 1 0 0,1 1-1 0 0,0-1 1 0 0,0 1-1 0 0,-1-1 1 0 0,1 1 0 0 0,0-1-1 0 0,0 0 1 0 0,0 0-1 0 0,-1 1 1 0 0,1-1-1 0 0,0 0 1 0 0,0 0-1 0 0,0 0 1 0 0,0 0-1 0 0,0 0 1 0 0,0 0-1 0 0,-1 0 1 0 0,1 0-1 0 0,0-1 1 0 0,0 1-1 0 0,0 0 1 0 0,0 0-1 0 0,0-1-25 0 0,3 0 165 0 0,50-18 898 0 0,-28 8-972 0 0,-1-2-1 0 0,-1-1 0 0 0,0 0 1 0 0,-1-2-1 0 0,0-1 0 0 0,-1-1 1 0 0,10-11-91 0 0,-24 22 15 0 0,30-37-109 0 0,-38 44 36 0 0,0 0-20 0 0,-6 24-472 0 0,5-22 537 0 0,-17 60-666 0 0,18-60 664 0 0,0-1 1 0 0,0 1-1 0 0,0-1 1 0 0,0 0-1 0 0,0 1 1 0 0,0-1 0 0 0,0 1-1 0 0,0-1 1 0 0,1 0-1 0 0,-1 1 1 0 0,1-1-1 0 0,-1 0 1 0 0,1 1-1 0 0,0-1 1 0 0,-1 0 0 0 0,1 0-1 0 0,0 0 1 0 0,0 1-1 0 0,0-1 1 0 0,0 0-1 0 0,0 0 1 0 0,0 0 0 0 0,0 0-1 0 0,0-1 1 0 0,0 1-1 0 0,0 0 1 0 0,0 0-1 0 0,1-1 1 0 0,-1 1-1 0 0,0-1 1 0 0,1 1 0 0 0,-1-1-1 0 0,0 1 1 0 0,1-1-1 0 0,-1 0 1 0 0,0 0-1 0 0,1 0 1 0 0,-1 1-1 0 0,1-1 1 0 0,-1-1 0 0 0,0 1-1 0 0,1 0 1 0 0,-1 0 14 0 0,2 0-2 0 0,7 0 34 0 0,0 1 0 0 0,0-2 0 0 0,0 1 0 0 0,0-2 0 0 0,1 1 0 0 0,-2-1-1 0 0,1-1 1 0 0,0 0 0 0 0,0 0 0 0 0,1-2-32 0 0,14-7 88 0 0,-1-1 1 0 0,-1-1-1 0 0,0-1 0 0 0,0-1 0 0 0,-2-1 1 0 0,0-1-1 0 0,-1-1 0 0 0,-1 0 0 0 0,-1-2 0 0 0,-1 0 1 0 0,-1-1-1 0 0,0-1 0 0 0,-2 0 0 0 0,0-1 1 0 0,-2-1-1 0 0,-1 0 0 0 0,-1 0 0 0 0,5-20-88 0 0,-13-35-218 0 0,-2 79 199 0 0,0-1 0 0 0,0 0-1 0 0,0 1 1 0 0,-1-1 0 0 0,1 0-1 0 0,-1 0 1 0 0,1 1 0 0 0,-1-1-1 0 0,0 1 1 0 0,1-1 0 0 0,-1 1 0 0 0,0-1-1 0 0,0 1 1 0 0,0-1 0 0 0,0 1-1 0 0,0 0 1 0 0,-1-1 0 0 0,1 1-1 0 0,0 0 1 0 0,-1 0 0 0 0,1 0 0 0 0,0 0-1 0 0,-1 0 1 0 0,0 0 0 0 0,1 0-1 0 0,-1 1 1 0 0,1-1 0 0 0,-1 0-1 0 0,0 1 1 0 0,1 0 0 0 0,-1-1-1 0 0,0 1 1 0 0,1 0 0 0 0,-1 0 0 0 0,0 0-1 0 0,0 0 1 0 0,1 0 0 0 0,-1 0-1 0 0,0 0 1 0 0,0 1 0 0 0,1-1-1 0 0,-1 1 1 0 0,0-1 19 0 0,-6 5-36 0 0,-1 1 0 0 0,1 0-1 0 0,0 0 1 0 0,1 0 0 0 0,0 1 0 0 0,0 0-1 0 0,0 1 1 0 0,1-1 0 0 0,0 1-1 0 0,0 0 1 0 0,1 1 0 0 0,0-1 0 0 0,1 1-1 0 0,0 0 1 0 0,0 1 0 0 0,-1 3 36 0 0,2-6-15 0 0,-6 16 44 0 0,0 0 0 0 0,2 0 0 0 0,0 1 0 0 0,2 0 0 0 0,0 0 0 0 0,2 0 0 0 0,1 0 0 0 0,0 18-29 0 0,3-32 1 0 0,1-1 0 0 0,-1 1 0 0 0,1-1-1 0 0,1 0 1 0 0,0 0 0 0 0,0 0-1 0 0,1 0 1 0 0,0 0 0 0 0,0-1-1 0 0,1 1 1 0 0,0-1 0 0 0,1-1-1 0 0,0 1 1 0 0,0-1 0 0 0,0 0 0 0 0,1 0-1 0 0,0 0 1 0 0,0-1 0 0 0,1 0-1 0 0,0-1 1 0 0,0 0 0 0 0,0 0-1 0 0,5 1 0 0 0,28-1-2125 0 0,-27-8-1566 0 0,-2-2-3893 0 0,-5 2-1355 0 0</inkml:trace>
  <inkml:trace contextRef="#ctx0" brushRef="#br0" timeOffset="2233.055">2981 766 88 0 0,'0'0'4409'0'0,"0"0"-2153"0"0,0 0-327 0 0,0 0-33 0 0,0 0-207 0 0,0 0-425 0 0,0 0-432 0 0,0 0-360 0 0,0 0-192 0 0,0 0-160 0 0,0 0-104 0 0,0 0-160 0 0,0 0-256 0 0,0 0-600 0 0,-9-44-1233 0 0,5 44-1535 0 0,0 0-2546 0 0,3 0 4922 0 0</inkml:trace>
  <inkml:trace contextRef="#ctx0" brushRef="#br0" timeOffset="2480.629">2981 766 0 0 0</inkml:trace>
  <inkml:trace contextRef="#ctx0" brushRef="#br0" timeOffset="2836.979">2981 766 0 0 0,'52'-58'177'0'0,"-41"46"816"0"0,-11 12 618 0 0,0 0 173 0 0,-34 6 7670 0 0,-14 16-6175 0 0,-3 1-2000 0 0,-17 7 240 0 0,67-29-1524 0 0,1-1 0 0 0,-1 0 0 0 0,0 0 0 0 0,1 1 0 0 0,-1-1 0 0 0,0 1 0 0 0,1-1 0 0 0,-1 1 0 0 0,1-1 0 0 0,-1 1 0 0 0,1-1 0 0 0,-1 1 0 0 0,1-1 0 0 0,0 1 0 0 0,-1 0 0 0 0,1-1 0 0 0,0 1 0 0 0,-1 0 0 0 0,1-1 0 0 0,0 1-1 0 0,0 0 1 0 0,-1 0 0 0 0,1-1 0 0 0,0 1 0 0 0,0 0 0 0 0,0-1 0 0 0,0 1 0 0 0,0 0 0 0 0,0 0 0 0 0,0-1 0 0 0,0 1 0 0 0,1 0 0 0 0,-1 0 0 0 0,0-1 0 0 0,0 1 0 0 0,0 0 0 0 0,1-1 0 0 0,-1 1 0 0 0,0 0 0 0 0,1-1 0 0 0,-1 1 0 0 0,1-1 0 0 0,-1 1 0 0 0,1-1 0 0 0,-1 1 0 0 0,1-1-1 0 0,-1 1 1 0 0,1-1 0 0 0,-1 1 0 0 0,1-1 0 0 0,0 1 0 0 0,-1-1 0 0 0,1 0 0 0 0,0 1 0 0 0,-1-1 0 0 0,1 0 0 0 0,0 0 0 0 0,-1 0 0 0 0,1 1 0 0 0,0-1 0 0 0,0 0 0 0 0,-1 0 0 0 0,2 0 5 0 0,31 4 4 0 0,-22-3-8 0 0,0 0 1 0 0,1 1 0 0 0,-1 0 0 0 0,0 0-1 0 0,0 1 1 0 0,0 1 0 0 0,0 0 0 0 0,0 0-1 0 0,-1 1 1 0 0,0 1 0 0 0,8 4 3 0 0,-17-9 32 0 0,0 0 1 0 0,0 0 0 0 0,1 1-1 0 0,-1-1 1 0 0,0 0-1 0 0,0 0 1 0 0,0 1 0 0 0,0-1-1 0 0,0 1 1 0 0,-1-1-1 0 0,1 1 1 0 0,0-1-1 0 0,-1 1 1 0 0,1-1 0 0 0,-1 1-1 0 0,1 0 1 0 0,-1-1-1 0 0,0 1 1 0 0,0 0 0 0 0,0-1-1 0 0,0 1 1 0 0,0 0-1 0 0,0-1 1 0 0,0 1-1 0 0,0 0 1 0 0,-1-1 0 0 0,1 1-1 0 0,-1 0 1 0 0,1-1-1 0 0,-1 1 1 0 0,1-1 0 0 0,-1 1-1 0 0,0-1 1 0 0,0 1-1 0 0,0-1 1 0 0,0 0-1 0 0,0 1 1 0 0,0-1 0 0 0,0 0-1 0 0,-1 0 1 0 0,1 0-1 0 0,0 0 1 0 0,-1 0 0 0 0,1 0-1 0 0,0 0 1 0 0,-2 0-33 0 0,-71 39 599 0 0,-122 13-1067 0 0,154-44 84 0 0,-2 1-1640 0 0,18-1-5960 0 0,23-8 2832 0 0,2-1-681 0 0</inkml:trace>
  <inkml:trace contextRef="#ctx0" brushRef="#br0" timeOffset="3086.596">3322 751 13971 0 0,'0'0'1799'0'0,"0"0"-405"0"0,0 0-54 0 0,0 0-64 0 0,0 0-182 0 0,0 0-235 0 0,0 0-197 0 0,0 0-153 0 0,0 0-129 0 0,0 0-114 0 0,0 0-118 0 0,-18 32-72 0 0,-55 95-48 0 0,41-57-842 0 0,30-63-174 0 0,1-4-2161 0 0,1-2-3930 0 0,0-1-4061 0 0</inkml:trace>
  <inkml:trace contextRef="#ctx0" brushRef="#br0" timeOffset="3494.981">3498 733 11266 0 0,'0'0'2325'0'0,"0"0"-553"0"0,0 0-267 0 0,0 0-256 0 0,0 0-375 0 0,0 0-327 0 0,0 0-247 0 0,0 0-148 0 0,0 0-90 0 0,0 0-56 0 0,-19 31-52 0 0,-60 98-11 0 0,59-75-47 0 0,21-47 77 0 0,0-4 40 0 0,0-1 0 0 0,0 1-1 0 0,0 0 1 0 0,0-1-1 0 0,0 1 1 0 0,0-1 0 0 0,1 0-1 0 0,-1 1 1 0 0,1-1 0 0 0,0 0-1 0 0,0 0 1 0 0,0 0-1 0 0,0 0 1 0 0,0 0 0 0 0,0 0-1 0 0,0-1 1 0 0,1 1 0 0 0,-1-1-1 0 0,1 1 1 0 0,-1-1-1 0 0,1 0 1 0 0,-1 0 0 0 0,1 0-1 0 0,0-1 1 0 0,-1 1 0 0 0,1 0-1 0 0,0-1 1 0 0,0 0 0 0 0,-1 0-1 0 0,1 0 1 0 0,2 0-13 0 0,89-13 2062 0 0,-81 8-1872 0 0,-1-2 0 0 0,0 1 0 0 0,0-1 0 0 0,-1-1 0 0 0,1 0 0 0 0,-2-1 0 0 0,1 0 0 0 0,-2-1 0 0 0,1 0 0 0 0,-1 0 0 0 0,0-1 0 0 0,-1 0 0 0 0,-1-1 0 0 0,0 1 0 0 0,2-5-190 0 0,-7 11 12 0 0,0 0 0 0 0,-1 0 1 0 0,1 0-1 0 0,-1-1 0 0 0,0 1 0 0 0,0-1 1 0 0,-1 1-1 0 0,1-1 0 0 0,-1 1 0 0 0,-1-1 0 0 0,1 1 1 0 0,-1-1-1 0 0,0 1 0 0 0,0-1 0 0 0,0 1 0 0 0,-1-1 1 0 0,0 1-1 0 0,0 0 0 0 0,0 0 0 0 0,-1 0 0 0 0,-1-2-11 0 0,2 4-147 0 0,0 1 1 0 0,0 0-1 0 0,-1-1 1 0 0,1 1 0 0 0,-1 0-1 0 0,1 0 1 0 0,-1 0-1 0 0,0 1 1 0 0,0-1 0 0 0,0 1-1 0 0,0-1 1 0 0,0 1 0 0 0,0 0-1 0 0,0 0 1 0 0,0 1-1 0 0,0-1 1 0 0,-1 0 0 0 0,1 1-1 0 0,0 0 1 0 0,0 0-1 0 0,-1 0 1 0 0,1 0 0 0 0,0 0-1 0 0,-1 1 146 0 0,-33 15-5492 0 0,18 0-2210 0 0,12-8-999 0 0</inkml:trace>
  <inkml:trace contextRef="#ctx0" brushRef="#br0" timeOffset="3884.226">3804 943 10218 0 0,'0'0'2753'0'0,"0"0"-705"0"0,0 0-323 0 0,0 0-208 0 0,0 0-315 0 0,0 0-242 0 0,0 0-185 0 0,0 0-172 0 0,0 0-134 0 0,0 0-129 0 0,0 0-113 0 0,0 0-90 0 0,0 0-47 0 0,32-25-33 0 0,100-77-20 0 0,-72 56-23 0 0,-58 75-695 0 0,-5-13 620 0 0,1-14 57 0 0,1 0 1 0 0,0 0-1 0 0,0 0 1 0 0,0 0-1 0 0,0 0 1 0 0,0 0-1 0 0,1 0 1 0 0,-1 0-1 0 0,0 1 1 0 0,1-1-1 0 0,0 0 1 0 0,-1 0-1 0 0,1 1 1 0 0,0-1-1 0 0,0 0 1 0 0,1 1-1 0 0,-1-1 1 0 0,0 0-1 0 0,1 0 1 0 0,-1 1-1 0 0,1-1 0 0 0,0 0 1 0 0,0 0-1 0 0,-1 0 1 0 0,2 0-1 0 0,-1 0 1 0 0,0 0-1 0 0,0 0 1 0 0,1 0-1 0 0,-1 0 1 0 0,1-1-1 0 0,-1 1 1 0 0,1 0-1 0 0,0-1 1 0 0,-1 0-1 0 0,1 1 1 0 0,0-1-1 0 0,0 0 1 0 0,0 0-1 0 0,0 0 0 0 0,0 0 1 0 0,0 0-1 0 0,1 0 1 0 0,-1-1-1 0 0,0 1 1 0 0,0-1-1 0 0,1 0 1 0 0,-1 1 3 0 0,8-1 119 0 0,-1 0 86 0 0,-1 1 0 0 0,1-1-1 0 0,0-1 1 0 0,0 0-1 0 0,-1 0 1 0 0,1-1-1 0 0,-1 0 1 0 0,1 0-1 0 0,-1-1 1 0 0,0 0 0 0 0,4-2-205 0 0,0-1 47 0 0,-1 0 0 0 0,-1 0 0 0 0,1-1 0 0 0,-1 0 0 0 0,0-1 0 0 0,-1 0-1 0 0,1-1 1 0 0,-2 0 0 0 0,1-1 0 0 0,-1 1 0 0 0,-1-1 0 0 0,0-1 0 0 0,4-8-47 0 0,8-16-2186 0 0,-5 12-7257 0 0,-10 19-864 0 0</inkml:trace>
  <inkml:trace contextRef="#ctx0" brushRef="#br0" timeOffset="4185.033">4384 0 9530 0 0,'0'0'4432'0'0,"0"0"-2215"0"0,0 0-906 0 0,0 0-68 0 0,0 0 7 0 0,0 0-44 0 0,0 0-138 0 0,0 0-191 0 0,0 0-143 0 0,0 0-110 0 0,0 0-91 0 0,0 0-37 0 0,23 35-18 0 0,73 109-6 0 0,-71-109-140 0 0,-2 0 0 0 0,-1 2 0 0 0,-2 1 0 0 0,6 18-332 0 0,-13-20 61 0 0,-1 0-1 0 0,-2 1 1 0 0,-2 0-1 0 0,-1 1 1 0 0,-2 0-1 0 0,-2 0 0 0 0,-1 0 1 0 0,-2 0-1 0 0,-4 34-60 0 0,1-50-106 0 0,-1-1-1 0 0,-1 1 0 0 0,-1-1 0 0 0,-1 1 0 0 0,-1-2 1 0 0,0 1-1 0 0,-2-1 0 0 0,0-1 0 0 0,-2 0 0 0 0,0 0 1 0 0,-1-1-1 0 0,-1-1 0 0 0,0 1 107 0 0,-75 52-2724 0 0,55-53-1340 0 0,0-4-4579 0 0,18-9-2881 0 0</inkml:trace>
  <inkml:trace contextRef="#ctx0" brushRef="#br0" timeOffset="3244.991">3255 516 13883 0 0,'0'0'984'0'0,"0"0"-728"0"0,0 0-128 0 0,0 0-40 0 0,0 0-48 0 0,0 0-112 0 0,0 0-104 0 0,0 0-112 0 0,0 0-448 0 0,0 0-1048 0 0,0 0-2209 0 0,0 0-4337 0 0</inkml:trace>
  <inkml:trace contextRef="#ctx0" brushRef="#br0" timeOffset="4754.513">3294 457 11562 0 0,'0'0'2321'0'0,"0"0"-937"0"0,0 0-344 0 0,0 0-55 0 0,0 0-201 0 0,0 0-296 0 0,0 0-240 0 0,0 0-176 0 0,0 0-80 0 0,0 0-32 0 0,0 0-128 0 0,0 0-208 0 0,0 0-392 0 0,0 0-921 0 0,11 18-2095 0 0,-11-18-7771 0 0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3.6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96 7394 0 0,'0'0'1122'0'0,"0"0"-228"0"0,0 0 46 0 0,0 0 204 0 0,0 0 67 0 0,32-2-124 0 0,103-8-197 0 0,291-47 1320 0 0,-406 54-2470 0 0,99-13-1501 0 0,-41 9-4939 0 0,-48 7-1471 0 0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3.9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5073 0 0,'0'0'968'0'0,"0"0"-552"0"0,0 0 88 0 0,0 0 289 0 0,0 0 23 0 0,0 0-48 0 0,0 0-160 0 0,0 0-120 0 0,0 0-80 0 0,199-7-144 0 0,-164 3-176 0 0,2 4-224 0 0,-1-3-256 0 0,-1-1-248 0 0,0 0-328 0 0,-2 1-736 0 0,-5-1-1297 0 0,-13 4-1352 0 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4.4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80 1096 0 0,'0'0'1575'0'0,"0"0"-535"0"0,0 0-171 0 0,0 0 102 0 0,0 0 90 0 0,0 0 45 0 0,0 0-70 0 0,0 0-172 0 0,0 0-197 0 0,0 0-211 0 0,-32 29-172 0 0,-100 92-109 0 0,76-48-45 0 0,50-56-120 0 0,1-6-37 0 0,0 1 0 0 0,1-1 1 0 0,0 1-1 0 0,1 1 1 0 0,0-1-1 0 0,1 0 0 0 0,0 1 1 0 0,1-1-1 0 0,0 1 0 0 0,1-1 1 0 0,1 3 26 0 0,-1-11 41 0 0,1 1 1 0 0,0 0-1 0 0,0-1 1 0 0,0 1-1 0 0,0 0 0 0 0,1-1 1 0 0,0 1-1 0 0,0-1 1 0 0,0 0-1 0 0,0 0 1 0 0,1 0-1 0 0,-1 0 1 0 0,1 0-1 0 0,0 0 1 0 0,0-1-1 0 0,1 1 1 0 0,-1-1-1 0 0,1 0 1 0 0,0 0-1 0 0,0 0 0 0 0,0-1 1 0 0,0 1-1 0 0,0-1 1 0 0,0 0-1 0 0,1 0 1 0 0,-1-1-1 0 0,0 1 1 0 0,1-1-1 0 0,0 0 1 0 0,1 0-42 0 0,17 1 487 0 0,0-2 1 0 0,0-1 0 0 0,0-1-1 0 0,0-1 1 0 0,0-1-1 0 0,0 0 1 0 0,-1-2 0 0 0,0-1-1 0 0,0-1 1 0 0,0 0 0 0 0,-1-2-1 0 0,-1 0 1 0 0,0-2 0 0 0,0 0-1 0 0,-1-1 1 0 0,0-1-1 0 0,-2-1 1 0 0,1 0 0 0 0,-2-2-1 0 0,7-7-487 0 0,-14 18 39 0 0,-1-1-1 0 0,1 0 1 0 0,-1-1-1 0 0,-1 0 1 0 0,1 0 0 0 0,-1 0-1 0 0,-1-1 1 0 0,1 0-1 0 0,-1 0 1 0 0,-1-1-1 0 0,0 0 1 0 0,0 0-1 0 0,-1 0 1 0 0,-1 0-1 0 0,1-1 1 0 0,-2 1-1 0 0,1-1 1 0 0,-1 0-1 0 0,-1 0 1 0 0,0 0-1 0 0,-1 0 1 0 0,0 0-1 0 0,0 0 1 0 0,-1 0-1 0 0,-1 0 1 0 0,0 0-39 0 0,-3 4-134 0 0,0-1 0 0 0,0 1-1 0 0,-1 0 1 0 0,0 0 0 0 0,0 0 0 0 0,-1 1 0 0 0,0 0 0 0 0,0 0-1 0 0,0 1 1 0 0,-1 0 0 0 0,1 0 0 0 0,-1 1 0 0 0,0 0 0 0 0,-1 0-1 0 0,-4-1 135 0 0,-11-3-909 0 0,-1 1 0 0 0,0 2-1 0 0,0 0 1 0 0,0 1-1 0 0,0 2 1 0 0,-1 1 0 0 0,-3 0 909 0 0,-106 14-9655 0 0,94-5 4643 0 0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5:42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2285 420 4121 0 0,'0'0'665'0'0,"0"0"-175"0"0,0 0-147 0 0,0 0-133 0 0,0 0-88 0 0,0 0 58 0 0,0 0 149 0 0,0 0 184 0 0,0 0 116 0 0,0 0-8 0 0,0 0-139 0 0,-1-3-189 0 0,-5-9-158 0 0,4 9-71 0 0,2 3 45 0 0,13 41 4203 0 0,3 133-690 0 0,21 168-2735 0 0,-14 1 1 0 0,-17 60-888 0 0,-58 326 643 0 0,46-47 235 0 0,5-643-701 0 0,-2 0 0 0 0,-1-1-1 0 0,-2 1 1 0 0,-1-2-1 0 0,-5 9-176 0 0,-5 65 452 0 0,3-1-144 0 0,10-58 738 0 0,4-52-987 0 0,56-11 91 0 0,183 22-144 0 0,131 0-12 0 0,232-44 81 0 0,-358 14-52 0 0,618-44 83 0 0,-1 13 33 0 0,-534 40-102 0 0,473 2 73 0 0,-382 22 0 0 0,-233-11-123 0 0,-191-21-2422 0 0,2 13 958 0 0,-3-5-2803 0 0,2 3-2016 0 0,2 0-3237 0 0</inkml:trace>
  <inkml:trace contextRef="#ctx0" brushRef="#br0" timeOffset="3369.021">1 961 0 0 0,'0'0'333'0'0,"4"14"95"0"0,14 41 74 0 0,5-33 964 0 0,-16-21-817 0 0,-3 1-310 0 0,1-1 0 0 0,-1 0-1 0 0,0-1 1 0 0,1 1 0 0 0,-1-1-1 0 0,1 0 1 0 0,-1 0 0 0 0,1 0 0 0 0,-1 0-1 0 0,0-1 1 0 0,1 0 0 0 0,-1 0-1 0 0,0 0 1 0 0,1 0 0 0 0,-1-1 0 0 0,0 0-1 0 0,2-1-338 0 0,97-77 3357 0 0,-98 75-3219 0 0,43-42 327 0 0,-3-2 1 0 0,-2-1-1 0 0,-2-3 0 0 0,33-57-465 0 0,-66 98 77 0 0,-1 0 0 0 0,0-1 0 0 0,-1 0-1 0 0,0 0 1 0 0,-1 0 0 0 0,-1-1 0 0 0,0 0-1 0 0,-1 0 1 0 0,0 0 0 0 0,-1 0 0 0 0,-1-1-1 0 0,0 1 1 0 0,-1-12-77 0 0,-1 25-18 0 0,1 0-1 0 0,-1 0 1 0 0,0 0-1 0 0,0 0 1 0 0,0 0-1 0 0,0 1 1 0 0,0-1 0 0 0,0 0-1 0 0,0 0 1 0 0,0 1-1 0 0,0-1 1 0 0,0 1-1 0 0,0-1 1 0 0,0 1 0 0 0,0-1-1 0 0,0 1 1 0 0,0 0-1 0 0,-1 0 1 0 0,1-1-1 0 0,0 1 1 0 0,0 0 0 0 0,0 0-1 0 0,-1 0 1 0 0,1 0-1 0 0,0 0 1 0 0,0 1-1 0 0,0-1 1 0 0,0 0 0 0 0,-1 0-1 0 0,1 1 1 0 0,0-1-1 0 0,0 1 1 0 0,0-1-1 0 0,0 1 1 0 0,0-1 0 0 0,0 1-1 0 0,0 0 1 0 0,0 0-1 0 0,0-1 1 0 0,0 1-1 0 0,0 0 1 0 0,1 0 0 0 0,-1 0-1 0 0,0 0 19 0 0,-11 15-58 0 0,2 0 0 0 0,0 0-1 0 0,0 1 1 0 0,2 0 0 0 0,0 1 0 0 0,1-1-1 0 0,0 2 1 0 0,2-1 0 0 0,0 1 0 0 0,1 0-1 0 0,1 0 1 0 0,1 0 0 0 0,0 0-1 0 0,2 0 1 0 0,0 0 0 0 0,2 6 58 0 0,-2-20 23 0 0,1 0 0 0 0,0 0 1 0 0,0 0-1 0 0,0-1 0 0 0,0 1 0 0 0,1 0 1 0 0,0-1-1 0 0,0 1 0 0 0,0-1 0 0 0,1 1 1 0 0,-1-1-1 0 0,1 0 0 0 0,0 0 0 0 0,0 0 1 0 0,1 0-1 0 0,-1-1 0 0 0,1 0 0 0 0,0 1 1 0 0,0-1-1 0 0,0 0 0 0 0,0-1 0 0 0,0 1 1 0 0,1-1-1 0 0,-1 0 0 0 0,1 0 0 0 0,-1 0 1 0 0,1-1-1 0 0,0 1 0 0 0,0-1 0 0 0,0 0 1 0 0,2 0-24 0 0,4 0 103 0 0,1 1 1 0 0,0-2 0 0 0,0 0 0 0 0,0 0-1 0 0,0-1 1 0 0,0 0 0 0 0,0-1 0 0 0,-1-1-1 0 0,1 0 1 0 0,-1 0 0 0 0,1-1 0 0 0,7-4-104 0 0,31-21 185 0 0,0-1 0 0 0,-3-3-1 0 0,0-2 1 0 0,-2-2 0 0 0,-2-2 0 0 0,33-38-185 0 0,-59 58 4 0 0,0 0-1 0 0,-1-2 1 0 0,-1 0-1 0 0,-1 0 0 0 0,-1-2 1 0 0,-1 0-1 0 0,5-13-3 0 0,-16 34 0 0 0,1 0 0 0 0,-1 1 0 0 0,1-1 0 0 0,-1 0-1 0 0,0 0 1 0 0,0-1 0 0 0,0 1 0 0 0,0 0 0 0 0,0 0-1 0 0,0 0 1 0 0,-1-1 0 0 0,1 1 0 0 0,-1 0 0 0 0,1-1-1 0 0,-1 1 1 0 0,0 0 0 0 0,0-1 0 0 0,0 1 0 0 0,0-1-1 0 0,0 1 1 0 0,-1 0 0 0 0,1-1 0 0 0,-1 1 0 0 0,0 0-1 0 0,1 0 1 0 0,-1-1 0 0 0,0 1 0 0 0,0 0 0 0 0,-1 0 0 0 0,1 0-1 0 0,0 0 1 0 0,-1 0 0 0 0,1 0 0 0 0,-1 1 0 0 0,1-1-1 0 0,-1 0 1 0 0,0 1 0 0 0,0-1 0 0 0,0 1 0 0 0,0 0-1 0 0,0-1 1 0 0,0 1 0 0 0,0 0 0 0 0,0 0 0 0 0,0 0-1 0 0,-1 1 1 0 0,1-1 0 0 0,0 1 0 0 0,-2-1 0 0 0,-3 4-26 0 0,1 1-1 0 0,-1-1 1 0 0,1 1 0 0 0,0 1-1 0 0,0-1 1 0 0,0 1 0 0 0,1 0-1 0 0,0 1 1 0 0,0-1 0 0 0,0 1 0 0 0,0 0-1 0 0,1 0 1 0 0,0 0 0 0 0,0 1-1 0 0,-1 4 27 0 0,3-8 0 0 0,-5 9-7 0 0,0 0-1 0 0,1 1 1 0 0,0 0 0 0 0,1 0-1 0 0,1 1 1 0 0,0-1 0 0 0,1 1-1 0 0,0 0 1 0 0,1 0-1 0 0,1 0 1 0 0,0 0 0 0 0,1 0-1 0 0,1 1 8 0 0,-1-9 17 0 0,0 0 0 0 0,1 0 0 0 0,0 1-1 0 0,1-1 1 0 0,-1 0 0 0 0,1 0 0 0 0,0 0 0 0 0,1-1-1 0 0,0 1 1 0 0,-1 0 0 0 0,2-1 0 0 0,-1 0 0 0 0,1 0-1 0 0,-1 0 1 0 0,1 0 0 0 0,1 0 0 0 0,-1-1 0 0 0,1 0-1 0 0,0 0 1 0 0,0 0 0 0 0,0 0 0 0 0,0-1 0 0 0,0 0-1 0 0,1 0 1 0 0,0 0 0 0 0,0-1 0 0 0,-1 0 0 0 0,1 0-1 0 0,0 0 1 0 0,1-1-17 0 0,12 2 89 0 0,0 0-1 0 0,-1-2 1 0 0,1 0-1 0 0,0-1 0 0 0,0-1 1 0 0,-1-1-1 0 0,1 0 1 0 0,-1-2-1 0 0,1 0 0 0 0,-1-1 1 0 0,0-1-1 0 0,-1 0 1 0 0,1-1-1 0 0,-1-1 0 0 0,-1-1 1 0 0,6-4-89 0 0,20-14 134 0 0,-1-2 1 0 0,-2-1-1 0 0,-1-2 1 0 0,-2-2-1 0 0,21-23-134 0 0,-36 35 28 0 0,0 0-1 0 0,-1-1 1 0 0,-1-1-1 0 0,-1-1 0 0 0,-1 0 1 0 0,-2-1-1 0 0,0-1 1 0 0,-2-1-1 0 0,-1 0 0 0 0,-1 0 1 0 0,3-17-28 0 0,-12 40 29 0 0,0 0 1 0 0,-1 1 0 0 0,0-1-1 0 0,0 0 1 0 0,0 0 0 0 0,-1 0-1 0 0,0 0 1 0 0,0 0 0 0 0,0 0-1 0 0,0 0 1 0 0,-1 0 0 0 0,1 0-1 0 0,-2 0 1 0 0,1 0-1 0 0,0 0 1 0 0,-1 1 0 0 0,0-1-1 0 0,0 0 1 0 0,0 1 0 0 0,-1-1-1 0 0,1 1 1 0 0,-2-1-30 0 0,3 5 18 0 0,-1-1-1 0 0,0 0 1 0 0,0 1-1 0 0,0-1 1 0 0,0 1-1 0 0,0-1 1 0 0,0 1 0 0 0,0 0-1 0 0,0 0 1 0 0,1 0-1 0 0,-1 0 1 0 0,0 0 0 0 0,0 0-1 0 0,0 1 1 0 0,0-1-1 0 0,0 1 1 0 0,0-1-1 0 0,0 1 1 0 0,0 0 0 0 0,1 0-1 0 0,-1-1 1 0 0,0 1-1 0 0,1 0 1 0 0,-1 1 0 0 0,0-1-1 0 0,1 0 1 0 0,-1 0-1 0 0,1 1 1 0 0,0-1-1 0 0,-1 1 1 0 0,1-1 0 0 0,0 1-1 0 0,-1 1-17 0 0,-36 60 82 0 0,36-60-65 0 0,-8 16-17 0 0,1 1 0 0 0,0 0 0 0 0,1 0 0 0 0,2 1 0 0 0,0 0 0 0 0,1 0 0 0 0,1 0 0 0 0,1 1 1 0 0,1-1-1 0 0,0 1 0 0 0,2 0 0 0 0,1-1 0 0 0,0 1 0 0 0,2 3 0 0 0,0-17-26 0 0,-1 0 0 0 0,1 0-1 0 0,0 0 1 0 0,1-1 0 0 0,0 1 0 0 0,0-1-1 0 0,0 0 1 0 0,1 0 0 0 0,0 0-1 0 0,1-1 1 0 0,-1 0 0 0 0,1 0 0 0 0,0 0-1 0 0,1-1 1 0 0,-1 0 0 0 0,1 0 0 0 0,0 0-1 0 0,1-1 1 0 0,-1 0 0 0 0,1-1 0 0 0,-1 1-1 0 0,1-2 1 0 0,2 1 26 0 0,15 5-1125 0 0,1-2 0 0 0,0-1 0 0 0,0-1 0 0 0,0-1 0 0 0,1-1 1 0 0,16-2 1124 0 0,-10 0-5367 0 0,-9 0-2484 0 0</inkml:trace>
  <inkml:trace contextRef="#ctx0" brushRef="#br0" timeOffset="4883.834">8056 3458 2625 0 0,'0'0'1233'0'0,"0"0"-306"0"0,0 0-167 0 0,0 0-4 0 0,0 0 99 0 0,0 0 101 0 0,0 0 39 0 0,0 0-39 0 0,0 0-119 0 0,0 0-216 0 0,0 0-239 0 0,0 0-202 0 0,0 0-98 0 0,11-8 3528 0 0,-11 8-3282 0 0,0 0-15 0 0,0 0-20 0 0,0 0-4 0 0,0 0-22 0 0,0 0-12 0 0,0 0 9 0 0,6 8 2603 0 0,-8 11-2724 0 0,-2 0 1 0 0,0 0-1 0 0,-1 0 0 0 0,0 0 0 0 0,-2-1 0 0 0,0 0 1 0 0,-1-1-1 0 0,-9 15-143 0 0,2-2 76 0 0,-159 327 258 0 0,155-273-151 0 0,71-61 340 0 0,82-20 148 0 0,-113-4-625 0 0,-1-1 1 0 0,1-1 0 0 0,-1-1-1 0 0,0-1 1 0 0,0-1 0 0 0,-1 0-1 0 0,3-3-46 0 0,-1-21-5215 0 0,-19 15 46 0 0,-2 0-3864 0 0,0 12 4540 0 0</inkml:trace>
  <inkml:trace contextRef="#ctx0" brushRef="#br0" timeOffset="5146.907">7523 3870 6817 0 0,'0'0'765'0'0,"0"0"-348"0"0,0 0-204 0 0,0 0 210 0 0,0 0 416 0 0,0 0 283 0 0,0 0 73 0 0,0 0-66 0 0,0 0-142 0 0,31-9-151 0 0,102-27-161 0 0,229-40-96 0 0,-275 60-2435 0 0,-28 6-3775 0 0,-30 6-2879 0 0</inkml:trace>
  <inkml:trace contextRef="#ctx0" brushRef="#br0" timeOffset="7518.648">3033 2191 0 0 0,'0'0'517'0'0,"0"0"277"0"0,0 0 47 0 0,0 0-76 0 0,0 0-77 0 0,33-20-72 0 0,105-60-64 0 0,-59 40 446 0 0,113-60 2628 0 0,9-21-508 0 0,29-22-1187 0 0,108-27-767 0 0,-110 67-863 0 0,-18-7 50 0 0,-160 73-115 0 0,33-24 360 0 0,2 3 0 0 0,63-30-596 0 0,98-49 311 0 0,150-57-23 0 0,-56-23 666 0 0,-260 171-774 0 0,2 3 0 0 0,59-19-180 0 0,15-4 231 0 0,-19-7 207 0 0,-89 40-187 0 0,-26 21-142 0 0,32-20 22 0 0,-47 29-120 0 0,-2 2-1062 0 0,-12 0-3418 0 0,0 4-2295 0 0,5-2-1726 0 0</inkml:trace>
  <inkml:trace contextRef="#ctx0" brushRef="#br0" timeOffset="14593.132">3320 2066 0 0 0,'0'-6'-125'0'0,"2"-6"2849"0"0,-26 30-2108 0 0,-18 8 27 0 0,-26 22 784 0 0,10-4-61 0 0,-15-1 34 0 0,-8-2-586 0 0,-17 15 24 0 0,-2 10 56 0 0,-41 26 99 0 0,34-26-50 0 0,24-15-296 0 0,31-24-245 0 0,1 5 215 0 0,35-24 141 0 0,-13 7 889 0 0,28-15-1630 0 0,-29 18 463 0 0,5 0 124 0 0,63-40-292 0 0,297-192 1290 0 0,-202 116-1222 0 0,-29 17-63 0 0,-48 58-354 0 0,-1 9 89 0 0,-27 17-7958 0 0,-28-3 7192 0 0,0 15-7780 0 0,0-15 5277 0 0</inkml:trace>
  <inkml:trace contextRef="#ctx0" brushRef="#br0" timeOffset="18903.893">411 3045 4681 0 0,'0'0'391'0'0,"0"0"60"0"0,0 0 315 0 0,0 0 335 0 0,0 0 240 0 0,0 0 62 0 0,0 0-89 0 0,0 0-119 0 0,0 0-142 0 0,0 0-159 0 0,35-13-165 0 0,108-42-125 0 0,-55 5 377 0 0,-38 12-365 0 0,-2-3 1 0 0,-1-1 0 0 0,-2-3-1 0 0,0-4-616 0 0,6-4 224 0 0,-38 41-196 0 0,-2 1 1 0 0,1-1 0 0 0,-1-1 0 0 0,-1 0-1 0 0,-1-1 1 0 0,1 0 0 0 0,-2 0 0 0 0,0-1-1 0 0,-1 0 1 0 0,-1-1 0 0 0,0 1 0 0 0,-1-1-1 0 0,0 0 1 0 0,-2-1 0 0 0,0 1 0 0 0,1-15-29 0 0,-4 29-30 0 0,-1 1 0 0 0,1 0 0 0 0,-1 0 0 0 0,1 0 0 0 0,-1-1 0 0 0,0 1 0 0 0,0 0 0 0 0,1 0 0 0 0,-1 0 0 0 0,0 0 0 0 0,0 0 0 0 0,0 1 0 0 0,0-1 0 0 0,0 0 0 0 0,0 0 0 0 0,0 1 0 0 0,0-1 0 0 0,-1 0 0 0 0,1 1 0 0 0,0-1 0 0 0,0 1 0 0 0,0 0 0 0 0,-1-1 0 0 0,1 1 0 0 0,0 0 0 0 0,0 0 0 0 0,-1-1 0 0 0,1 1 0 0 0,0 0 0 0 0,-1 0 0 0 0,1 1 0 0 0,0-1 0 0 0,-1 0 0 0 0,1 0 0 0 0,0 1 0 0 0,0-1 0 0 0,-1 1 0 0 0,1-1 0 0 0,0 1 0 0 0,0-1 0 0 0,0 1 0 0 0,0 0 0 0 0,0-1 0 0 0,0 1 0 0 0,0 0 0 0 0,0 0 0 0 0,0 0 0 0 0,0 0 0 0 0,0 0 0 0 0,0 0 0 0 0,0 1 30 0 0,-18 15-130 0 0,1 2 1 0 0,0 0-1 0 0,1 1 0 0 0,1 1 0 0 0,1 0 1 0 0,1 1-1 0 0,1 1 0 0 0,1 0 0 0 0,1 1 1 0 0,2 0-1 0 0,-2 5 130 0 0,9-25 7 0 0,1 0 0 0 0,0 0-1 0 0,-1 0 1 0 0,1 0 0 0 0,1 0 0 0 0,-1 0-1 0 0,1 0 1 0 0,-1 1 0 0 0,1-1 0 0 0,0 0-1 0 0,1 0 1 0 0,-1 0 0 0 0,1 1 0 0 0,0-1-1 0 0,0 0 1 0 0,0 0 0 0 0,0 0 0 0 0,1 0-1 0 0,0 0 1 0 0,0-1 0 0 0,0 1 0 0 0,0 0 0 0 0,0-1-1 0 0,1 1 1 0 0,-1-1 0 0 0,1 0 0 0 0,0 0-1 0 0,0 0 1 0 0,0 0 0 0 0,1-1 0 0 0,-1 1-1 0 0,1-1 1 0 0,-1 0 0 0 0,1 0 0 0 0,0 0-1 0 0,0 0 1 0 0,0-1 0 0 0,0 1 0 0 0,0-1-1 0 0,0 0 1 0 0,0 0 0 0 0,0-1 0 0 0,1 1-7 0 0,11-1 138 0 0,-1-1 1 0 0,1 0 0 0 0,0-2 0 0 0,0 1-1 0 0,-1-2 1 0 0,0 0 0 0 0,1-1-1 0 0,-2 0 1 0 0,1-1 0 0 0,-1-1-1 0 0,0 0 1 0 0,0-1 0 0 0,0-1-1 0 0,-1 0 1 0 0,8-8-139 0 0,-3 4 14 0 0,0 0 0 0 0,-2-1 0 0 0,0-1 0 0 0,0 0 1 0 0,-1-1-1 0 0,-1-1 0 0 0,-1 0 0 0 0,0-1 0 0 0,5-12-14 0 0,-17 29-126 0 0,-1 1-147 0 0,-1 5-498 0 0,-68 136 99 0 0,66-138 679 0 0,1 1 0 0 0,0-1 0 0 0,0 1 0 0 0,1 0-1 0 0,-1 0 1 0 0,1 0 0 0 0,-1 0 0 0 0,1 0 0 0 0,0 0 0 0 0,1 0 0 0 0,-1 0-1 0 0,1 0 1 0 0,0 1 0 0 0,0-1 0 0 0,0 0 0 0 0,1 0 0 0 0,-1 0 0 0 0,1 0 0 0 0,0 0-1 0 0,0 1 1 0 0,0-1 0 0 0,1-1 0 0 0,0 1 0 0 0,-1 0 0 0 0,1 0 0 0 0,0-1-1 0 0,1 1 1 0 0,-1-1 0 0 0,1 1 0 0 0,0-1 0 0 0,-1 0 0 0 0,1 0 0 0 0,1 0-1 0 0,-1-1 1 0 0,0 1 0 0 0,1-1 0 0 0,-1 0 0 0 0,1 0 0 0 0,0 0 0 0 0,-1 0 0 0 0,5 1-7 0 0,10-3 214 0 0,0-1 1 0 0,0 0 0 0 0,-1-1 0 0 0,1-1 0 0 0,-1-1-1 0 0,1-1 1 0 0,-1 0 0 0 0,0-1 0 0 0,-1-1 0 0 0,0 0-1 0 0,0-1 1 0 0,0-1 0 0 0,-1 0 0 0 0,-1-2-1 0 0,1 1 1 0 0,-2-2 0 0 0,1 0 0 0 0,8-11-215 0 0,-20 22 17 0 0,15-13 74 0 0,0 0 0 0 0,-1-2-1 0 0,-1 0 1 0 0,0 0 0 0 0,-1-2 0 0 0,-1 0 0 0 0,0 0-1 0 0,-2-1 1 0 0,0-1 0 0 0,-1 0 0 0 0,-1 0 0 0 0,3-12-91 0 0,-11 30-12 0 0,0 1-1 0 0,0-1 1 0 0,0 0 0 0 0,0 1 0 0 0,0-1 0 0 0,-1 0 0 0 0,1 0 0 0 0,0 0 0 0 0,-1 0 0 0 0,0 0 0 0 0,0 0 0 0 0,1 0 0 0 0,-1 0 0 0 0,0 0 0 0 0,0 0 0 0 0,-1 0 0 0 0,1 0 0 0 0,0 1 0 0 0,-1-1 0 0 0,1 0-1 0 0,-1 0 1 0 0,0 0 0 0 0,1 0 0 0 0,-1 0 0 0 0,0 1 0 0 0,0-1 0 0 0,0 0 0 0 0,0 1 0 0 0,0-1 0 0 0,-1 1 0 0 0,1-1 0 0 0,0 1 0 0 0,-1 0 0 0 0,1-1 0 0 0,-1 1 0 0 0,0 0 0 0 0,1 0 0 0 0,-1 0 0 0 0,0 0-1 0 0,0 0 1 0 0,1 1 0 0 0,-1-1 0 0 0,0 0 0 0 0,0 1 0 0 0,0-1 0 0 0,0 1 0 0 0,0 0 0 0 0,0 0 0 0 0,0 0 0 0 0,0 0 0 0 0,0 0 0 0 0,0 0 0 0 0,-1 1 12 0 0,-6 1-65 0 0,1 1 1 0 0,-1 1-1 0 0,0 0 1 0 0,1 0-1 0 0,0 1 0 0 0,0 0 1 0 0,1 0-1 0 0,-1 1 1 0 0,1 0-1 0 0,0 0 1 0 0,1 0-1 0 0,-1 1 1 0 0,1 0-1 0 0,-4 7 65 0 0,-3 1-72 0 0,1-3-222 0 0,1 1 1 0 0,0 1 0 0 0,1 0 0 0 0,0 0 0 0 0,1 1 0 0 0,1 0 0 0 0,0 1 0 0 0,1 0-1 0 0,1 0 1 0 0,0 0 0 0 0,2 1 0 0 0,-1-1 0 0 0,2 1 0 0 0,0 1 0 0 0,2-1 293 0 0,1-13-264 0 0,0 1 1 0 0,1-1 0 0 0,0 1 0 0 0,0-1 0 0 0,0 1 0 0 0,0-1 0 0 0,1 0-1 0 0,0 0 1 0 0,0 0 0 0 0,0 0 0 0 0,0 0 0 0 0,0 0 0 0 0,1 0-1 0 0,0-1 1 0 0,0 1 0 0 0,0-1 0 0 0,0 0 0 0 0,0 0 0 0 0,1 0-1 0 0,-1 0 264 0 0,51 30-8555 0 0,-42-26 5378 0 0</inkml:trace>
  <inkml:trace contextRef="#ctx0" brushRef="#br0" timeOffset="19271.87">1878 2732 704 0 0,'0'0'1279'0'0,"0"0"-687"0"0,0 0-33 0 0,0 0 265 0 0,0 0 188 0 0,0 0 97 0 0,0 0-21 0 0,0 0-132 0 0,0 0-142 0 0,0 0-142 0 0,0 0-99 0 0,0 0-23 0 0,0 0 50 0 0,-1 30 101 0 0,-2 89 113 0 0,14-81 533 0 0,-8-37-973 0 0,55-7 4392 0 0,7-61-2273 0 0,-58 59-2349 0 0,40-87 911 0 0,-45 25-903 0 0,-3 68-220 0 0,1 0-1 0 0,-1 0 1 0 0,0 1-1 0 0,0-1 0 0 0,0 0 1 0 0,0 0-1 0 0,0 1 1 0 0,0-1-1 0 0,-1 1 1 0 0,1-1-1 0 0,0 1 1 0 0,-1-1-1 0 0,0 1 0 0 0,1 0 1 0 0,-1 0-1 0 0,1 0 1 0 0,-1 0-1 0 0,0 0 1 0 0,0 0-1 0 0,0 0 1 0 0,0 0-1 0 0,0 1 0 0 0,1-1 1 0 0,-1 1-1 0 0,0 0 1 0 0,0-1-1 0 0,0 1 1 0 0,-1 0 68 0 0,-55 7-6214 0 0,40 3 459 0 0,5-2-3535 0 0</inkml:trace>
  <inkml:trace contextRef="#ctx0" brushRef="#br0" timeOffset="22756.88">6729 225 0 0 0,'2'0'43'0'0,"-1"1"75"0"0,1-1 0 0 0,0 1 0 0 0,-1 0 0 0 0,1 0 1 0 0,0-1-1 0 0,-1 1 0 0 0,1 0 0 0 0,-1 1 0 0 0,1-1 1 0 0,-1 0-1 0 0,0 0 0 0 0,1 1 0 0 0,-1-1 0 0 0,0 1 1 0 0,0-1-1 0 0,0 1 0 0 0,0-1 0 0 0,0 1 0 0 0,-1-1 1 0 0,1 1-1 0 0,0 0 0 0 0,-1 0 0 0 0,1-1 0 0 0,-1 1 1 0 0,1 0-1 0 0,-1 0 0 0 0,0 0 0 0 0,0-1 0 0 0,0 1 0 0 0,0 0 1 0 0,0 0-1 0 0,0 0 0 0 0,-1 1-118 0 0,-7 68 137 0 0,-2 43-116 0 0,1 56-408 0 0,-55 153-1397 0 0,62-163 1241 0 0,20 64-492 0 0,-3-21 795 0 0,-28 31 295 0 0,11 135 778 0 0,2-78 1221 0 0,-18-51 1845 0 0,42-5-1291 0 0,3 19 935 0 0,-25-228-3110 0 0,-1 0-1 0 0,-2 1 1 0 0,0-1-1 0 0,-2 1 1 0 0,-1-1-1 0 0,-7 25-432 0 0,-3 111 1187 0 0,41-124-2358 0 0,-27-38-62 0 0,0 0-1122 0 0,1 0-2220 0 0,0 0-2977 0 0</inkml:trace>
  <inkml:trace contextRef="#ctx0" brushRef="#br0" timeOffset="30538.369">4503 1330 0 0 0,'0'0'131'0'0,"-10"4"173"0"0,-31 17 49 0 0,12 19 1673 0 0,17 74 3383 0 0,13-111-5237 0 0,0 0-1 0 0,1 0 1 0 0,-1 0 0 0 0,0 0-1 0 0,1 0 1 0 0,0-1 0 0 0,0 1-1 0 0,-1-1 1 0 0,1 1 0 0 0,1-1-1 0 0,-1 0 1 0 0,0 0 0 0 0,1 0-1 0 0,-1 0 1 0 0,1 0 0 0 0,-1 0-1 0 0,1-1 1 0 0,0 1 0 0 0,0-1-1 0 0,0 0 1 0 0,0 0 0 0 0,0 0-1 0 0,0 0 1 0 0,0 0 0 0 0,0-1-1 0 0,0 1 1 0 0,0-1 0 0 0,0 0-1 0 0,0 0 1 0 0,0 0 0 0 0,0-1-1 0 0,1 1 1 0 0,-1-1 0 0 0,0 1-1 0 0,0-1 1 0 0,0 0 0 0 0,0 0-1 0 0,0 0 1 0 0,-1-1 0 0 0,1 1-1 0 0,0-1 1 0 0,0 1 0 0 0,0-2-172 0 0,8-3 141 0 0,0-1 0 0 0,-1 0 0 0 0,1-1 0 0 0,-2 0 0 0 0,1-1 0 0 0,-1 0 0 0 0,-1 0 0 0 0,1-1 0 0 0,-1 0 0 0 0,-1-1 0 0 0,0 0 0 0 0,-1 0 0 0 0,0 0 0 0 0,0 0 0 0 0,-2-1 0 0 0,1 0 0 0 0,-1 0 0 0 0,-1-1 0 0 0,0 1 0 0 0,-1-1 0 0 0,0 0 0 0 0,-1 1 0 0 0,0-4-141 0 0,-2 13-15 0 0,0-1 0 0 0,1 0 0 0 0,-1 1 0 0 0,0-1 0 0 0,-1 1 0 0 0,1-1 0 0 0,-1 1 0 0 0,1 0 0 0 0,-1-1 0 0 0,0 1 0 0 0,0 0 0 0 0,-1 0 0 0 0,1 0-1 0 0,-1 1 1 0 0,1-1 0 0 0,-1 0 0 0 0,0 1 0 0 0,0 0 0 0 0,0 0 0 0 0,0 0 0 0 0,0 0 0 0 0,0 0 0 0 0,-1 0 0 0 0,1 1 0 0 0,-1 0 0 0 0,1 0 0 0 0,-1 0 0 0 0,1 0 0 0 0,-1 0 0 0 0,0 1 0 0 0,1-1 0 0 0,-1 1 0 0 0,0 0 0 0 0,0 0 0 0 0,1 1 0 0 0,-1-1 0 0 0,0 1 0 0 0,1 0 0 0 0,-1 0-1 0 0,1 0 1 0 0,-1 0 0 0 0,1 0 0 0 0,-1 1 0 0 0,1 0 0 0 0,0-1 0 0 0,0 1 0 0 0,-2 1 15 0 0,-8 5-1 0 0,0 0 0 0 0,0 1 0 0 0,0 1 0 0 0,1 0 0 0 0,1 0 0 0 0,0 1 0 0 0,0 0-1 0 0,1 1 1 0 0,0 1 0 0 0,1-1 0 0 0,-5 11 1 0 0,12-21 33 0 0,1 1 0 0 0,-1 0 0 0 0,1 0 0 0 0,-1 0 0 0 0,1 0 0 0 0,0 1 0 0 0,0-1-1 0 0,0 0 1 0 0,0 0 0 0 0,1 1 0 0 0,-1-1 0 0 0,1 0 0 0 0,0 1 0 0 0,0-1 0 0 0,0 0 0 0 0,0 1 0 0 0,1-1 0 0 0,0 0-1 0 0,-1 1 1 0 0,1-1 0 0 0,0 0 0 0 0,0 0 0 0 0,1 0 0 0 0,-1 0 0 0 0,1 0 0 0 0,-1 0 0 0 0,1 0 0 0 0,0 0-1 0 0,0-1 1 0 0,0 1 0 0 0,1-1 0 0 0,-1 1 0 0 0,1-1 0 0 0,-1 0 0 0 0,1 0 0 0 0,0 0 0 0 0,0 0 0 0 0,-1-1 0 0 0,1 1-1 0 0,1-1 1 0 0,-1 1 0 0 0,0-1 0 0 0,0 0 0 0 0,0 0 0 0 0,1-1 0 0 0,1 1-33 0 0,9 1 129 0 0,-1-2 0 0 0,0 1-1 0 0,0-2 1 0 0,0 1 0 0 0,0-2 0 0 0,0 0 0 0 0,0 0-1 0 0,0-2 1 0 0,0 1 0 0 0,-1-1 0 0 0,1-1 0 0 0,-1-1 0 0 0,0 1-1 0 0,-1-2 1 0 0,0 0 0 0 0,0 0 0 0 0,0-1 0 0 0,-1 0 0 0 0,0-1-1 0 0,7-7-128 0 0,-14 13 9 0 0,-1 1 0 0 0,1-1 0 0 0,-1 0 0 0 0,0 1 0 0 0,1-1 0 0 0,-1 0 0 0 0,-1-1 0 0 0,1 1 0 0 0,0 0 0 0 0,-1 0-1 0 0,0-1 1 0 0,1 1 0 0 0,-1-1 0 0 0,-1 1 0 0 0,1-1 0 0 0,0 0 0 0 0,-1 1 0 0 0,0-1 0 0 0,0 0 0 0 0,0 1 0 0 0,0-1-1 0 0,0 0 1 0 0,-1 1 0 0 0,0-1 0 0 0,0 1 0 0 0,0-1 0 0 0,0 1 0 0 0,0-1 0 0 0,-1 1 0 0 0,1 0 0 0 0,-1 0 0 0 0,0-1 0 0 0,0 1-1 0 0,0 0 1 0 0,-1 1 0 0 0,1-1 0 0 0,-1 0 0 0 0,1 1 0 0 0,-1-1 0 0 0,0 1 0 0 0,0 0 0 0 0,0 0 0 0 0,0 0 0 0 0,-1 0-10 0 0,-7 1-24 0 0,0 0-1 0 0,0 1 0 0 0,-1 0 0 0 0,1 0 0 0 0,0 2 0 0 0,0-1 1 0 0,0 1-1 0 0,0 1 0 0 0,0 0 0 0 0,0 0 0 0 0,1 1 0 0 0,-1 1 1 0 0,1 0-1 0 0,0 0 0 0 0,0 1 0 0 0,1 0 0 0 0,0 1 0 0 0,0 0 1 0 0,0 0-1 0 0,1 1 0 0 0,0 0 0 0 0,1 0 0 0 0,0 1 0 0 0,0 0 1 0 0,1 0-1 0 0,0 1 0 0 0,0 0 26 0 0,4-8 4 0 0,0 1-1 0 0,1-1 1 0 0,-1 0 0 0 0,1 1-1 0 0,0-1 1 0 0,0 1 0 0 0,0-1 0 0 0,0 1-1 0 0,0 0 1 0 0,1-1 0 0 0,-1 1-1 0 0,1 0 1 0 0,-1-1 0 0 0,1 1-1 0 0,0 0 1 0 0,0 0 0 0 0,0-1-1 0 0,1 1 1 0 0,-1 0 0 0 0,1 0-1 0 0,-1-1 1 0 0,1 1 0 0 0,0 0 0 0 0,0-1-1 0 0,0 1 1 0 0,0-1 0 0 0,0 0-1 0 0,1 1 1 0 0,-1-1 0 0 0,1 0-1 0 0,0 1 1 0 0,0-1 0 0 0,0 0-1 0 0,0-1 1 0 0,0 1 0 0 0,0 0 0 0 0,0 0-1 0 0,0-1 1 0 0,1 1 0 0 0,-1-1-1 0 0,1 0 1 0 0,-1 0 0 0 0,1 0-1 0 0,-1 0 1 0 0,1 0 0 0 0,0 0-1 0 0,0-1-3 0 0,12 3 45 0 0,0 0 0 0 0,1-1-1 0 0,-1-1 1 0 0,0-1 0 0 0,1 0-1 0 0,-1-1 1 0 0,0 0 0 0 0,1-1-1 0 0,-1-1 1 0 0,0-1 0 0 0,0 0 0 0 0,-1 0-1 0 0,1-2 1 0 0,-1 0 0 0 0,0-1-1 0 0,-1 0-44 0 0,32-32-1021 0 0,-38 22-3249 0 0,-4-4-5790 0 0,-3 13 2609 0 0</inkml:trace>
  <inkml:trace contextRef="#ctx0" brushRef="#br0" timeOffset="33972.029">5054 1440 0 0 0,'0'0'557'0'0,"0"0"384"0"0,0 0 115 0 0,0 0-76 0 0,0 0-146 0 0,0 0-168 0 0,0 0-211 0 0,0 0-189 0 0,31-1-140 0 0,137-2-138 0 0,-133 7-616 0 0,-2 0-3123 0 0,-24-4 2261 0 0</inkml:trace>
  <inkml:trace contextRef="#ctx0" brushRef="#br0" timeOffset="34164.801">5647 1444 1984 0 0,'0'0'1953'0'0,"0"0"-1145"0"0,0 0-344 0 0,0 0 104 0 0,0 0 168 0 0,0 0-47 0 0,0 0-145 0 0,0 0-216 0 0,0 0-144 0 0,0 0-128 0 0,0 0-112 0 0,0 0-184 0 0,191-11-464 0 0,-163 11-753 0 0,-10 0-1135 0 0,-7 0-673 0 0</inkml:trace>
  <inkml:trace contextRef="#ctx0" brushRef="#br0" timeOffset="34323.734">6149 1458 4649 0 0,'0'0'1538'0'0,"0"0"-263"0"0,0 0-110 0 0,0 0-22 0 0,0 0-104 0 0,0 0-238 0 0,0 0-290 0 0,0 0-180 0 0,0 0-134 0 0,0 0-113 0 0,0 0-138 0 0,0 0-208 0 0,0 0-263 0 0,35-4-383 0 0,109-13-541 0 0,-46 13-6419 0 0,-86 4 6201 0 0</inkml:trace>
  <inkml:trace contextRef="#ctx0" brushRef="#br0" timeOffset="34576.932">6650 1429 408 0 0,'0'0'2005'0'0,"0"0"6"0"0,0 0-43 0 0,0 0-76 0 0,0 0-170 0 0,0 0-254 0 0,0 0-286 0 0,0 0-296 0 0,0 0-258 0 0,0 0-175 0 0,0 0-157 0 0,0 0-114 0 0,0 0-60 0 0,30-3-55 0 0,93-9-15 0 0,-109 10 42 0 0,-1 0 0 0 0,1 2 0 0 0,0 0 0 0 0,-1 0 0 0 0,1 1 0 0 0,-1 1 0 0 0,1 0 0 0 0,-1 1 0 0 0,0 0 0 0 0,3 2-94 0 0,22 6 344 0 0,-19 1-399 0 0,-18-8-3157 0 0,0 1-3287 0 0,-1-5-361 0 0</inkml:trace>
  <inkml:trace contextRef="#ctx0" brushRef="#br0" timeOffset="36089.968">7022 1753 0 0 0,'0'0'647'0'0,"0"0"356"0"0,0 0 149 0 0,0 0 112 0 0,0 0 27 0 0,0 0-21 0 0,0 0-38 0 0,0 0-36 0 0,0 0-33 0 0,0 0-85 0 0,0 0-109 0 0,12-6-101 0 0,40-20-83 0 0,18-31 2398 0 0,-21 14-2131 0 0,-3-2 0 0 0,-1-1-1 0 0,24-37-1051 0 0,-20-8 424 0 0,-50 90-464 0 0,0 1-1 0 0,1-1 0 0 0,-1 1 0 0 0,0-1 0 0 0,0 1 0 0 0,0-1 0 0 0,1 1 0 0 0,-1 0 1 0 0,0 0-1 0 0,0-1 0 0 0,0 1 0 0 0,0 0 0 0 0,1 0 0 0 0,-1 0 0 0 0,0 0 0 0 0,0 0 1 0 0,0 0-1 0 0,0 0 0 0 0,0 0 0 0 0,0 0 0 0 0,0 0 0 0 0,1 0 0 0 0,-1 0 0 0 0,0 1 0 0 0,0-1 1 0 0,0 0-1 0 0,0 1 0 0 0,1-1 0 0 0,-1 1 0 0 0,0-1 0 0 0,0 1 0 0 0,1-1 0 0 0,-1 1 1 0 0,0-1-1 0 0,1 1 0 0 0,-1 0 0 0 0,1-1 0 0 0,-1 1 0 0 0,1 0 0 0 0,-1 0 0 0 0,1-1 1 0 0,-1 1-1 0 0,1 0 0 0 0,0 0 0 0 0,-1 0 0 0 0,1 0 41 0 0,-10 8-57 0 0,1 0 0 0 0,-1 0 0 0 0,2 1 1 0 0,-1 0-1 0 0,2 0 0 0 0,-1 1 0 0 0,1 0 0 0 0,1 0 0 0 0,0 1 0 0 0,1 0 0 0 0,0 0 0 0 0,1 0 1 0 0,0 0-1 0 0,1 1 0 0 0,0 0 0 0 0,1-1 0 0 0,0 1 0 0 0,1 0 0 0 0,1 0 0 0 0,0 6 57 0 0,4-13 65 0 0,0-1 0 0 0,0 0 0 0 0,0 0 0 0 0,0 0 0 0 0,1-1 0 0 0,0 0 0 0 0,0 1 0 0 0,0-2-1 0 0,0 1 1 0 0,1-1 0 0 0,-1 1 0 0 0,1-2 0 0 0,0 1 0 0 0,0-1 0 0 0,0 1 0 0 0,0-2-1 0 0,0 1 1 0 0,1-1 0 0 0,-1 0 0 0 0,0 0 0 0 0,1 0 0 0 0,-1-1 0 0 0,1 0 0 0 0,-1-1 0 0 0,0 1-1 0 0,3-2-64 0 0,-2 1 92 0 0,0 0-1 0 0,-1-1 0 0 0,1 0 0 0 0,-1 0 0 0 0,0-1 0 0 0,1 0 1 0 0,-1 0-1 0 0,-1 0 0 0 0,1-1 0 0 0,0 0 0 0 0,-1 0 0 0 0,4-4-91 0 0,13-7 119 0 0,66-92 41 0 0,-64 56-1352 0 0,-36 58-982 0 0,7 0 2091 0 0,0 0 0 0 0,0 1 1 0 0,1-1-1 0 0,0 1 1 0 0,1 0-1 0 0,-1 0 0 0 0,1 0 1 0 0,1 0-1 0 0,0 1 1 0 0,0-1-1 0 0,1 1 0 0 0,0-1 1 0 0,0 1-1 0 0,1 0 1 0 0,0-1-1 0 0,0 1 0 0 0,2 4 83 0 0,0-9 65 0 0,1 1-1 0 0,0 0 0 0 0,-1-1 0 0 0,2 0 0 0 0,-1 1 0 0 0,0-1 1 0 0,1-1-1 0 0,0 1 0 0 0,0 0 0 0 0,0-1 0 0 0,0 0 1 0 0,1 0-1 0 0,-1 0 0 0 0,1 0 0 0 0,0-1 0 0 0,0 0 0 0 0,0 0 1 0 0,0 0-1 0 0,0-1 0 0 0,0 1 0 0 0,0-1 0 0 0,1 0 1 0 0,-1-1-1 0 0,0 1 0 0 0,1-1 0 0 0,-1 0 0 0 0,0-1 0 0 0,1 1 1 0 0,-1-1-1 0 0,0 0 0 0 0,0 0 0 0 0,1-1-64 0 0,5-2 207 0 0,-1-1-1 0 0,0-1 0 0 0,0 1 1 0 0,0-2-1 0 0,-1 1 0 0 0,0-1 1 0 0,0-1-1 0 0,-1 1 1 0 0,0-2-1 0 0,0 1 0 0 0,-1-1 1 0 0,3-4-207 0 0,5-3 75 0 0,0 0 0 0 0,-2-1 1 0 0,0 0-1 0 0,-1-1 0 0 0,-1-1 1 0 0,-1 1-1 0 0,0-2 1 0 0,-1 1-1 0 0,-2-1 0 0 0,0-1 1 0 0,-1 0-1 0 0,3-14-75 0 0,-10 35-17 0 0,1 1 1 0 0,0 0-1 0 0,0 0 0 0 0,-1 0 1 0 0,1-1-1 0 0,0 1 1 0 0,-1 0-1 0 0,1 0 0 0 0,-1-1 1 0 0,1 1-1 0 0,-1 0 1 0 0,0-1-1 0 0,1 1 0 0 0,-1 0 1 0 0,1-1-1 0 0,-1 1 0 0 0,0-1 1 0 0,0 1-1 0 0,1-1 1 0 0,-1 0-1 0 0,0 1 0 0 0,0-1 1 0 0,0 0-1 0 0,1 1 1 0 0,-1-1-1 0 0,0 0 0 0 0,0 0 1 0 0,0 0-1 0 0,0 0 1 0 0,1 0-1 0 0,-1 0 0 0 0,0 0 1 0 0,0 0-1 0 0,0 0 0 0 0,0 0 1 0 0,0 0-1 0 0,1 0 1 0 0,-1-1-1 0 0,0 1 0 0 0,0 0 1 0 0,0-1-1 0 0,1 1 1 0 0,-1-1-1 0 0,0 1 0 0 0,0-1 1 0 0,1 1-1 0 0,-1-1 0 0 0,0 1 1 0 0,1-1-1 0 0,-1 0 1 0 0,1 1-1 0 0,-1-1 0 0 0,1 0 1 0 0,-1 1-1 0 0,1-1 1 0 0,-1 0-1 0 0,1 0 0 0 0,0 1 1 0 0,-1-1-1 0 0,1 0 1 0 0,0 0-1 0 0,0 0 0 0 0,0 0 1 0 0,0 1-1 0 0,-1-1 0 0 0,1 0 1 0 0,0 0-1 0 0,0 0 1 0 0,1 0-1 0 0,-1 0 17 0 0,-15 15-127 0 0,0 1-1 0 0,1 0 1 0 0,1 1 0 0 0,1 1-1 0 0,0 0 1 0 0,1 1 0 0 0,1 0 0 0 0,1 0-1 0 0,0 1 1 0 0,1 0 0 0 0,1 1-1 0 0,1-1 1 0 0,-1 10 127 0 0,6-24-177 0 0,1 0 1 0 0,-1 1-1 0 0,1-1 1 0 0,-1 1-1 0 0,2-1 0 0 0,-1 0 1 0 0,1 1-1 0 0,-1-1 1 0 0,1 0-1 0 0,1 1 1 0 0,-1-1-1 0 0,1 0 0 0 0,0 0 1 0 0,0 0-1 0 0,1 0 177 0 0,14 17-3893 0 0,7-4-3624 0 0,-17-17 3008 0 0</inkml:trace>
  <inkml:trace contextRef="#ctx0" brushRef="#br0" timeOffset="36829.973">8150 1646 4953 0 0,'0'0'1568'0'0,"0"0"-61"0"0,0 0-2 0 0,0 0-21 0 0,0 0-180 0 0,0 0-271 0 0,0 0-248 0 0,0 0-188 0 0,0 0-128 0 0,0 0-129 0 0,0 0-116 0 0,0 0-102 0 0,0 0-55 0 0,-32 30-30 0 0,-100 93-6 0 0,78-67-3 0 0,16 3-127 0 0,38-58 49 0 0,0-1 36 0 0,32-15 1865 0 0,236-220 611 0 0,-220 194-2631 0 0,-48 41 2 0 0,0 0-34 0 0,0 0-1 0 0,-20 118-163 0 0,32-8 184 0 0,-2-51 757 0 0,-33-59 372 0 0,17-1-901 0 0,-1-1-1 0 0,0 0 1 0 0,0 0-1 0 0,1-1 1 0 0,-1 0 0 0 0,1 0-1 0 0,0 0 1 0 0,0-1 0 0 0,0 0-1 0 0,0 0 1 0 0,1-1-1 0 0,-1 1 1 0 0,1-1 0 0 0,1-1-1 0 0,-1 1 1 0 0,1 0 0 0 0,-1-1-1 0 0,1-1-46 0 0,-21-21-80 0 0,-15 3-625 0 0,10 20-4507 0 0,26 12-5044 0 0,4-7 5227 0 0</inkml:trace>
  <inkml:trace contextRef="#ctx0" brushRef="#br0" timeOffset="37229.465">8401 1631 4777 0 0,'0'0'1571'0'0,"0"0"-344"0"0,0 0-208 0 0,0 0-3 0 0,0 0-2 0 0,0 0-64 0 0,0 0-109 0 0,0 0-115 0 0,0 0-85 0 0,0 0-81 0 0,0 0-84 0 0,0 0-93 0 0,0 0-67 0 0,-3 24-44 0 0,-5 72-40 0 0,16-7 437 0 0,0-58-451 0 0,20 34 383 0 0,-27-65-472 0 0,1 0 1 0 0,0 0-1 0 0,-1 0 1 0 0,1 0-1 0 0,0 0 0 0 0,-1 0 1 0 0,1 0-1 0 0,0 0 0 0 0,-1-1 1 0 0,1 1-1 0 0,-1-1 0 0 0,1 1 1 0 0,-1-1-1 0 0,1 0 0 0 0,-1 1 1 0 0,1-1-1 0 0,-1 0 1 0 0,1 0-1 0 0,-1 0 0 0 0,0 0 1 0 0,0 0-1 0 0,0-1 0 0 0,1 1 1 0 0,-1 0-1 0 0,0 0 0 0 0,0-1 1 0 0,-1 1-1 0 0,1-1 0 0 0,0 1 1 0 0,0-1-1 0 0,-1 1 1 0 0,1-1-1 0 0,-1 1 0 0 0,1-1 1 0 0,-1-1-130 0 0,5-4 213 0 0,130-214 1370 0 0,-108 192-4432 0 0,-23 28-7593 0 0,-4 1-100 0 0</inkml:trace>
  <inkml:trace contextRef="#ctx0" brushRef="#br0" timeOffset="37757.28">8841 1624 4153 0 0,'0'0'2199'0'0,"0"0"-245"0"0,0 0-143 0 0,0 0-127 0 0,0 0-157 0 0,0 0-203 0 0,0 0-219 0 0,0 0-196 0 0,0 0-198 0 0,0 0-200 0 0,0 0-171 0 0,0 0-131 0 0,0 0-47 0 0,-8-1 7 0 0,7 1-163 0 0,-68 8 895 0 0,-11 51 266 0 0,80-56-1170 0 0,1-1 0 0 0,-1 0 1 0 0,1 0-1 0 0,0 0 0 0 0,0 0 1 0 0,0 0-1 0 0,0 0 0 0 0,0-1 1 0 0,0 1-1 0 0,0 0 0 0 0,0 0 1 0 0,1-1-1 0 0,-1 1 0 0 0,1-1 1 0 0,-1 1-1 0 0,1-1 0 0 0,0 1 1 0 0,-1-1-1 0 0,1 0 0 0 0,0 0 1 0 0,0 0-1 0 0,0 0 0 0 0,0 0 1 0 0,0-1-1 0 0,0 1 0 0 0,0 0 1 0 0,0-1-1 0 0,0 0 0 0 0,1 1 1 0 0,-1-1-1 0 0,0 0 0 0 0,0 0 1 0 0,0 0-1 0 0,0 0 0 0 0,0-1 1 0 0,1 1-1 0 0,-1-1 0 0 0,0 1 1 0 0,0-1 2 0 0,9 2-15 0 0,-9-1 25 0 0,0 0 0 0 0,0-1 0 0 0,0 1 1 0 0,0 0-1 0 0,0 0 0 0 0,0 0 0 0 0,-1 0 0 0 0,1 1 0 0 0,0-1 0 0 0,0 0 0 0 0,0 1 0 0 0,0 0 1 0 0,-1-1-1 0 0,1 1 0 0 0,0 0 0 0 0,0 0 0 0 0,-1 0 0 0 0,1 0 0 0 0,-1 0 0 0 0,1 0 0 0 0,-1 0 1 0 0,1 1-1 0 0,-1-1 0 0 0,0 0 0 0 0,0 1 0 0 0,1-1 0 0 0,-1 1 0 0 0,0-1 0 0 0,0 1 0 0 0,0 0 1 0 0,-1 0-1 0 0,1-1 0 0 0,0 1 0 0 0,-1 0 0 0 0,1 0 0 0 0,-1 0 0 0 0,0 0 0 0 0,1-1 0 0 0,-1 1 1 0 0,0 0-1 0 0,0 0 0 0 0,0 0 0 0 0,-1 1-10 0 0,-62 78 903 0 0,53-67-800 0 0,6-9-56 0 0,0 1 0 0 0,0-1 0 0 0,0 1 1 0 0,1-1-1 0 0,0 1 0 0 0,0 0 0 0 0,0 0 0 0 0,1 0 1 0 0,0 1-1 0 0,0-1 0 0 0,1 1 0 0 0,-1-1 1 0 0,1 1-1 0 0,1 2-47 0 0,1-7 33 0 0,1 0 1 0 0,0 1-1 0 0,0-1 0 0 0,0 0 1 0 0,0 0-1 0 0,0 0 1 0 0,0 0-1 0 0,1 0 0 0 0,-1 0 1 0 0,1-1-1 0 0,-1 1 1 0 0,1-1-1 0 0,0 0 0 0 0,0 0 1 0 0,-1 0-1 0 0,1 0 1 0 0,0 0-1 0 0,0 0 0 0 0,0-1 1 0 0,0 1-1 0 0,0-1 0 0 0,0 0 1 0 0,0 0-1 0 0,0 0 1 0 0,0-1-1 0 0,0 1-33 0 0,7 1 101 0 0,78-10 203 0 0,-52-2-3062 0 0,5-1-7066 0 0,-28 8-1380 0 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6:54.5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0 422 408 0 0,'0'0'337'0'0,"0"0"-126"0"0,0 0-39 0 0,0 0 44 0 0,0 0 98 0 0,0 0 142 0 0,0 0 155 0 0,0 0 159 0 0,0 0 131 0 0,0 0 68 0 0,0 0 35 0 0,8 17 47 0 0,30 50 55 0 0,-37-66-1031 0 0,0 1 0 0 0,1 0 0 0 0,-1 0-1 0 0,1-1 1 0 0,-1 1 0 0 0,1-1 0 0 0,0 0 0 0 0,-1 1 0 0 0,1-1 0 0 0,0 0 0 0 0,0 0 0 0 0,0 0 0 0 0,0 0-1 0 0,0 0 1 0 0,0-1 0 0 0,0 1 0 0 0,0 0 0 0 0,0-1 0 0 0,1 0 0 0 0,-1 1 0 0 0,0-1 0 0 0,0 0 0 0 0,0 0-1 0 0,1 0 1 0 0,-1-1-75 0 0,8 1 372 0 0,16 1 200 0 0,1-2 0 0 0,0-1 0 0 0,-1 0 0 0 0,1-3 0 0 0,-1 0 0 0 0,0-1-1 0 0,0-2 1 0 0,23-10-572 0 0,-1-3 383 0 0,-1-3 0 0 0,-1-2-1 0 0,-2-1 1 0 0,-1-3-1 0 0,-1-1 1 0 0,28-28-383 0 0,-58 50 19 0 0,-1 0 1 0 0,0 0-1 0 0,-1-1 0 0 0,0 0 1 0 0,0-1-1 0 0,-1 0 0 0 0,0-1 1 0 0,-1 0-1 0 0,0 0 0 0 0,-1-1 1 0 0,-1 0-1 0 0,0 0 0 0 0,-1-1 1 0 0,0 1-1 0 0,-1-1 1 0 0,0 0-1 0 0,-1 0 0 0 0,-1-1-19 0 0,-3 12-52 0 0,0 1 0 0 0,0 0 1 0 0,-1 0-1 0 0,1 0 0 0 0,-1 0 0 0 0,1 0 0 0 0,-1 0 0 0 0,0 0 1 0 0,0 0-1 0 0,1 1 0 0 0,-1-1 0 0 0,-1 1 0 0 0,1-1 0 0 0,0 1 0 0 0,0 0 1 0 0,0 0-1 0 0,-1 0 0 0 0,1 0 0 0 0,0 0 0 0 0,-1 1 0 0 0,1-1 1 0 0,-1 0-1 0 0,1 1 0 0 0,-1 0 0 0 0,1 0 0 0 0,-1 0 0 0 0,1 0 0 0 0,-1 0 1 0 0,1 0-1 0 0,-1 1 0 0 0,1-1 0 0 0,-1 1 0 0 0,1 0 0 0 0,0 0 0 0 0,-1-1 1 0 0,1 2-1 0 0,0-1 0 0 0,0 0 0 0 0,-1 0 0 0 0,1 1 0 0 0,-1 0 52 0 0,-9 8-94 0 0,1 1-1 0 0,0 0 1 0 0,1 0-1 0 0,0 1 0 0 0,0 0 1 0 0,2 1-1 0 0,-1 0 1 0 0,2 1-1 0 0,0 0 0 0 0,0 0 1 0 0,1 0-1 0 0,1 1 1 0 0,1-1-1 0 0,0 1 0 0 0,0 5 95 0 0,-1-5-11 0 0,1 1-1 0 0,1-1 1 0 0,1 1 0 0 0,0-1-1 0 0,1 1 1 0 0,1 0-1 0 0,0 0 1 0 0,2 6 11 0 0,-1-16 12 0 0,0 0 1 0 0,0-1 0 0 0,1 1 0 0 0,0 0 0 0 0,0-1-1 0 0,0 1 1 0 0,1-1 0 0 0,0 0 0 0 0,0 0 0 0 0,0 0-1 0 0,0 0 1 0 0,1 0 0 0 0,0-1 0 0 0,0 0 0 0 0,0 0 0 0 0,1 0-1 0 0,-1 0 1 0 0,1 0 0 0 0,0-1 0 0 0,0 0 0 0 0,0 0-1 0 0,0 0 1 0 0,6 1-13 0 0,3 1 89 0 0,1 0 0 0 0,0-2 0 0 0,0 0-1 0 0,0 0 1 0 0,0-1 0 0 0,0-1 0 0 0,1-1 0 0 0,-1 0 0 0 0,0-1-1 0 0,0 0 1 0 0,0-2 0 0 0,0 0 0 0 0,0 0 0 0 0,0-1 0 0 0,0-1-1 0 0,5-3-88 0 0,12-6 140 0 0,-1 0 0 0 0,-1-3 0 0 0,-1 0 0 0 0,0-2 0 0 0,-1-1 0 0 0,20-19-140 0 0,-33 26 44 0 0,0-1 0 0 0,-1-1 1 0 0,-1 0-1 0 0,0-1 1 0 0,-1-1-1 0 0,-1 0 0 0 0,0-2-44 0 0,1-47 86 0 0,-13 66-107 0 0,0-1-1 0 0,1 1 1 0 0,-1-1 0 0 0,0 1 0 0 0,0 0 0 0 0,0 0-1 0 0,0-1 1 0 0,1 1 0 0 0,-1 0 0 0 0,0 0 0 0 0,0 0-1 0 0,0 0 1 0 0,0 0 0 0 0,0 0 0 0 0,0 0 0 0 0,0 0-1 0 0,1 1 1 0 0,-1-1 0 0 0,0 0 0 0 0,0 0 0 0 0,0 1-1 0 0,0-1 1 0 0,1 0 0 0 0,-1 1 0 0 0,0-1 0 0 0,0 1-1 0 0,1-1 1 0 0,-1 1 0 0 0,0-1 0 0 0,1 1 0 0 0,-1 0 0 0 0,1-1-1 0 0,-1 1 1 0 0,0 0 0 0 0,1 0 0 0 0,-1-1 0 0 0,1 2 21 0 0,-10 10-46 0 0,1 2 0 0 0,0-1 1 0 0,1 1-1 0 0,0 0 0 0 0,1 1 0 0 0,1 0 1 0 0,1 0-1 0 0,0 0 0 0 0,1 0 1 0 0,0 1-1 0 0,1 0 0 0 0,1 0 1 0 0,0 0-1 0 0,2 0 0 0 0,0 0 1 0 0,0 5 45 0 0,4-14 25 0 0,0 1 1 0 0,0 0 0 0 0,0-1-1 0 0,1 0 1 0 0,0 0-1 0 0,0 0 1 0 0,1-1 0 0 0,0 0-1 0 0,0 0 1 0 0,1 0-1 0 0,-1-1 1 0 0,1 0 0 0 0,0 0-1 0 0,0-1 1 0 0,1 0 0 0 0,0 0-1 0 0,-1 0 1 0 0,1-1-1 0 0,1 0 1 0 0,-1-1 0 0 0,0 0-1 0 0,0 0 1 0 0,1-1-1 0 0,-1 0 1 0 0,1-1 0 0 0,-1 1-1 0 0,1-2 1 0 0,0 1 0 0 0,1-1-26 0 0,11-2 100 0 0,-1-1 1 0 0,0 0-1 0 0,0-2 1 0 0,0 0-1 0 0,-1-1 1 0 0,0-1-1 0 0,0-1 1 0 0,-1-1-1 0 0,0 0 1 0 0,0-1-1 0 0,-1-1 1 0 0,-1-1-1 0 0,0 0 1 0 0,-1-1-1 0 0,-1-1 1 0 0,0 0-1 0 0,0-1 1 0 0,-2 0-1 0 0,5-10-100 0 0,2-3 50 0 0,-1-1-1 0 0,-2 0 0 0 0,0-2 1 0 0,-3 0-1 0 0,6-20-49 0 0,-20 53-4 0 0,0 0 0 0 0,1-1 0 0 0,-1 0-1 0 0,0 1 1 0 0,0-1 0 0 0,0 1 0 0 0,0-1 0 0 0,0 0 0 0 0,0 0 0 0 0,0 0-1 0 0,0 1 1 0 0,0-1 0 0 0,0 0 0 0 0,0 0 0 0 0,0 0 0 0 0,0-1 0 0 0,0 1-1 0 0,0 0 1 0 0,0 0 0 0 0,0 0 0 0 0,0-1 0 0 0,1 1 0 0 0,-1 0-1 0 0,0-1 1 0 0,0 1 0 0 0,0-1 0 0 0,0 1 0 0 0,0-1 0 0 0,1 1 0 0 0,-1-1-1 0 0,0 0 1 0 0,0 0 0 0 0,1 1 0 0 0,-1-1 0 0 0,1 0 0 0 0,-1 0 0 0 0,1 1-1 0 0,-1-1 1 0 0,1 0 0 0 0,-1 0 0 0 0,1 0 0 0 0,0 0 0 0 0,-1 0 0 0 0,1 0-1 0 0,0 0 1 0 0,0 0 0 0 0,0 0 0 0 0,-1 0 0 0 0,1 0 0 0 0,0 0 0 0 0,0 0-1 0 0,1 0 1 0 0,-1 0 0 0 0,0 0 0 0 0,0 0 0 0 0,0 0 0 0 0,1 1 0 0 0,-1-1-1 0 0,0 0 1 0 0,1 0 0 0 0,-1 0 0 0 0,1 0 0 0 0,-1 0 0 0 0,1 0 4 0 0,-11 14-70 0 0,0 0 0 0 0,0 0 0 0 0,1 1 0 0 0,1 1 0 0 0,0-1 1 0 0,1 1-1 0 0,1 1 0 0 0,-2 5 70 0 0,3-6-213 0 0,0 0 1 0 0,0 1-1 0 0,1 0 1 0 0,1-1 0 0 0,1 1-1 0 0,1 1 1 0 0,0-1-1 0 0,0 0 1 0 0,2 0-1 0 0,2 13 213 0 0,-2-24-260 0 0,1 0 0 0 0,0 1 0 0 0,1-1-1 0 0,-1 0 1 0 0,1-1 0 0 0,0 1 0 0 0,0 0 0 0 0,1-1-1 0 0,-1 0 1 0 0,1 1 0 0 0,0-1 0 0 0,0-1-1 0 0,0 1 1 0 0,1-1 0 0 0,-1 1 0 0 0,1-1-1 0 0,0-1 1 0 0,0 1 260 0 0,57 25-7922 0 0,-48-23 4789 0 0</inkml:trace>
  <inkml:trace contextRef="#ctx0" brushRef="#br0" timeOffset="527.53">2189 463 936 0 0,'0'0'986'0'0,"0"0"74"0"0,0 0 27 0 0,0 0-59 0 0,0 0-105 0 0,0 0-155 0 0,0 0-128 0 0,0 0-93 0 0,-27 31-103 0 0,-81 97-93 0 0,59-52 230 0 0,41-47-363 0 0,8-28-153 0 0,0-1 110 0 0,21-24 2361 0 0,69-82-862 0 0,-23 26-1083 0 0,3 2 0 0 0,61-50-591 0 0,-129 132 25 0 0,-1-1 0 0 0,1 0 0 0 0,-1 1 0 0 0,1-1 0 0 0,-1 1 0 0 0,0-1 0 0 0,0 1 1 0 0,-1-1-1 0 0,1 1 0 0 0,-1 0 0 0 0,1-1 0 0 0,-1 1 0 0 0,0 0 0 0 0,-1 0 1 0 0,1-1-1 0 0,-1 1 0 0 0,0 0 0 0 0,1-1 0 0 0,-2 3-25 0 0,-1 17 16 0 0,1 0 0 0 0,1 0 0 0 0,2 0 0 0 0,0 0 0 0 0,1 0 0 0 0,1-1 0 0 0,1 1 0 0 0,1-1 0 0 0,9 22-16 0 0,44 107 113 0 0,-52-118 561 0 0,-6-32-190 0 0,-32-8 2745 0 0,-4-23-3019 0 0,32 27-88 0 0,-106-102-228 0 0,34 43-2721 0 0,72 59 2177 0 0,1 0-2052 0 0,-2 2-2761 0 0,3 1-3443 0 0</inkml:trace>
  <inkml:trace contextRef="#ctx0" brushRef="#br0" timeOffset="893.877">2620 452 7017 0 0,'0'0'65'0'0,"0"0"-56"0"0,0 0 222 0 0,0 0 387 0 0,0 0 199 0 0,0 0 69 0 0,0 0 15 0 0,0 0-37 0 0,0 0-133 0 0,0 0-141 0 0,0 0-111 0 0,0 0-105 0 0,12 32-82 0 0,38 98-52 0 0,-6-32 715 0 0,-44-97-879 0 0,1 0 1 0 0,-1 0 0 0 0,1 0-1 0 0,-1 0 1 0 0,1 0 0 0 0,-1 0-1 0 0,1 0 1 0 0,-1 0-1 0 0,1-1 1 0 0,0 1 0 0 0,-1 0-1 0 0,1 0 1 0 0,0-1 0 0 0,0 1-1 0 0,0 0 1 0 0,-1-1 0 0 0,1 1-1 0 0,0-1 1 0 0,0 1 0 0 0,0-1-1 0 0,0 0 1 0 0,0 1 0 0 0,0-1-1 0 0,0 0 1 0 0,0 0 0 0 0,0 0-1 0 0,0 1 1 0 0,0-1 0 0 0,0 0-1 0 0,0 0 1 0 0,0 0 0 0 0,0-1-1 0 0,0 1 1 0 0,0 0 0 0 0,0 0-1 0 0,0-1 1 0 0,0 1 0 0 0,0 0-1 0 0,0-1 1 0 0,0 1 0 0 0,0-1-1 0 0,0 1 1 0 0,0-1 0 0 0,-1 1-1 0 0,1-1 1 0 0,0 0-1 0 0,0 0 1 0 0,-1 1 0 0 0,1-1-1 0 0,0 0 1 0 0,-1 0 0 0 0,1 0-1 0 0,-1 1 1 0 0,1-2-77 0 0,26-58 1987 0 0,-23 50-2068 0 0,59-199 464 0 0,-56 181-1203 0 0,1 12-6282 0 0,-4 16-1916 0 0,-4 0 4461 0 0</inkml:trace>
  <inkml:trace contextRef="#ctx0" brushRef="#br0" timeOffset="1341.089">3214 385 3273 0 0,'0'0'2811'0'0,"0"0"-1028"0"0,0 0-341 0 0,0 0-162 0 0,0 0-193 0 0,0 0-252 0 0,0 0-195 0 0,0 0-57 0 0,0 0-30 0 0,0 0-26 0 0,0 0-34 0 0,0 0-45 0 0,-24 9-49 0 0,-76 28-47 0 0,15 16 819 0 0,84-52-1181 0 0,0-1 0 0 0,0 1 0 0 0,0-1 0 0 0,0 1 0 0 0,0 0-1 0 0,0-1 1 0 0,0 1 0 0 0,0 0 0 0 0,1 0 0 0 0,-1 0 0 0 0,0-1 0 0 0,0 1 0 0 0,1 0 0 0 0,-1 0-1 0 0,1 0 1 0 0,-1 0 0 0 0,1 0 0 0 0,-1 0 0 0 0,1 1 0 0 0,0-1 0 0 0,0 0 0 0 0,-1 0 0 0 0,1 0-1 0 0,0 0 1 0 0,0 0 0 0 0,0 0 0 0 0,0 0 0 0 0,0 1 0 0 0,0-1 0 0 0,0 0 0 0 0,1 0 0 0 0,-1 0-1 0 0,0 0 1 0 0,1 0 0 0 0,-1 0 0 0 0,1 0 0 0 0,-1 0 0 0 0,1 0 0 0 0,-1 0 0 0 0,1 0 0 0 0,0 0-1 0 0,-1 0 1 0 0,1 0 10 0 0,93 9 327 0 0,-93-10-305 0 0,0 0-1 0 0,0 0 0 0 0,0 0 1 0 0,0 0-1 0 0,0 0 1 0 0,0 0-1 0 0,0 0 1 0 0,0 1-1 0 0,0-1 1 0 0,0 0-1 0 0,0 1 1 0 0,0-1-1 0 0,0 0 0 0 0,-1 1 1 0 0,1-1-1 0 0,0 1 1 0 0,0-1-1 0 0,0 1 1 0 0,0 0-1 0 0,-1-1 1 0 0,1 1-1 0 0,0 0 1 0 0,-1-1-1 0 0,1 1 0 0 0,-1 0 1 0 0,1 0-1 0 0,0 0 1 0 0,-1 0-1 0 0,0 0 1 0 0,1-1-1 0 0,-1 1 1 0 0,0 0-1 0 0,1 0 1 0 0,-1 0-1 0 0,0 0 0 0 0,0 0 1 0 0,0 0-1 0 0,0 0 1 0 0,0 0-1 0 0,0 0 1 0 0,0 0-1 0 0,0 0 1 0 0,0 0-1 0 0,0 0 1 0 0,0 0-1 0 0,-1 0 0 0 0,1 0 1 0 0,0 0-1 0 0,-1 0 1 0 0,1 0-1 0 0,-1 0 1 0 0,0 0-22 0 0,-25 50 1171 0 0,25-50-1179 0 0,-2 4 66 0 0,-1-1 0 0 0,1 1 0 0 0,0 0 0 0 0,1 0 0 0 0,-1 0 1 0 0,1 1-1 0 0,0-1 0 0 0,0 0 0 0 0,0 1 0 0 0,1 0 0 0 0,0-1 0 0 0,0 1 0 0 0,1 0 0 0 0,0-1 0 0 0,-1 1 0 0 0,2 0 0 0 0,0 3-58 0 0,1-6 16 0 0,1 0-1 0 0,0-1 1 0 0,0 1-1 0 0,0-1 1 0 0,0 1-1 0 0,1-1 1 0 0,-1 0-1 0 0,1-1 1 0 0,-1 1-1 0 0,1 0 1 0 0,-1-1-1 0 0,1 0 1 0 0,0 0-1 0 0,0 0 1 0 0,0 0-1 0 0,0-1 1 0 0,-1 0-1 0 0,1 0 1 0 0,0 0-1 0 0,0 0 1 0 0,3 0-16 0 0,100-6-287 0 0,-37-10-4478 0 0,-41 6-3277 0 0,-22 8-25 0 0</inkml:trace>
  <inkml:trace contextRef="#ctx0" brushRef="#br0" timeOffset="1675.984">3673 363 6985 0 0,'0'0'1257'0'0,"0"0"-116"0"0,0 0 185 0 0,0 0 217 0 0,0 0 8 0 0,0 0-179 0 0,0 0-133 0 0,30-1-103 0 0,99-4-162 0 0,359-29 1172 0 0,-443 34-3980 0 0,-43 0 946 0 0,-2 0-275 0 0,-15 0-7387 0 0,8 3 315 0 0</inkml:trace>
  <inkml:trace contextRef="#ctx0" brushRef="#br0" timeOffset="1942.994">3825 717 8818 0 0,'0'0'1672'0'0,"0"0"-271"0"0,0 0-33 0 0,0 0-120 0 0,0 0-296 0 0,194-19-160 0 0,-152 16-63 0 0,-1-5-137 0 0,3 5-136 0 0,-2-5-272 0 0,0 5-336 0 0,3-5-488 0 0,-5 5-889 0 0,-10 3-1871 0 0,-8-4-6995 0 0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02.4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2457 0 0,'0'0'564'0'0,"0"0"-344"0"0,0 0-43 0 0,0 0 401 0 0,0 0 588 0 0,0 0 347 0 0,0 0 46 0 0,0 0-103 0 0,0 0-210 0 0,0 0-211 0 0,0 0-185 0 0,0 0-137 0 0,0 0-112 0 0,31-1-45 0 0,97-4-44 0 0,-37 4 699 0 0,-89 0-1177 0 0,0 1 0 0 0,1 0 1 0 0,-1-1-1 0 0,0 1 0 0 0,0 0 0 0 0,1 0 0 0 0,-1 1 0 0 0,0-1 0 0 0,0 0 0 0 0,1 1 0 0 0,-1-1 1 0 0,0 1-1 0 0,0 0 0 0 0,0 0 0 0 0,0-1 0 0 0,0 1 0 0 0,0 1 0 0 0,0-1 0 0 0,0 0 1 0 0,0 0-1 0 0,-1 1 0 0 0,1-1 0 0 0,0 1 0 0 0,-1 0 0 0 0,1-1 0 0 0,-1 1 0 0 0,0 0 0 0 0,1 0 1 0 0,-1 0-1 0 0,0 0 0 0 0,0 0 0 0 0,0 0 0 0 0,-1 0 0 0 0,1 0 0 0 0,0 0 0 0 0,-1 0 1 0 0,1 1-1 0 0,-1-1 0 0 0,0 0 0 0 0,0 0 0 0 0,0 1 0 0 0,0-1 0 0 0,0 0 0 0 0,0 0 0 0 0,-1 1 1 0 0,1-1-1 0 0,-1 0 0 0 0,1 0-34 0 0,-6 8 121 0 0,1 0 0 0 0,-1-1 1 0 0,-1 0-1 0 0,0 0 0 0 0,0 0 1 0 0,-1-1-1 0 0,0 0 0 0 0,0-1 1 0 0,-1 1-1 0 0,-1-1-121 0 0,-25 25 216 0 0,-71 93 633 0 0,105-123-821 0 0,0 0 0 0 0,-1 0 0 0 0,1 0 0 0 0,0 1 0 0 0,0-1 0 0 0,1 0 0 0 0,-1 1 0 0 0,0-1 0 0 0,1 1 0 0 0,-1-1 0 0 0,1 1 0 0 0,0 0 0 0 0,0-1 0 0 0,0 1 0 0 0,0-1 0 0 0,0 1 0 0 0,1-1 0 0 0,-1 1 0 0 0,1-1 0 0 0,0 1 0 0 0,-1-1 0 0 0,1 0 0 0 0,0 1 0 0 0,0-1 0 0 0,1 0 1 0 0,-1 1-1 0 0,0-1 0 0 0,1 0 0 0 0,0 0 0 0 0,-1 0 0 0 0,1-1 0 0 0,0 1 0 0 0,0 0 0 0 0,0 0 0 0 0,0-1 0 0 0,0 0 0 0 0,0 1 0 0 0,0-1 0 0 0,1 0 0 0 0,-1 0 0 0 0,0 0 0 0 0,1 0 0 0 0,-1 0 0 0 0,1-1 0 0 0,-1 1 0 0 0,1-1 0 0 0,-1 0 0 0 0,1 1 0 0 0,1-1-28 0 0,173 16 684 0 0,-101-17-3946 0 0,-7 0-5555 0 0,-51 1-1491 0 0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01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361 1 2833 0 0,'0'0'1559'0'0,"0"0"-186"0"0,0 0-274 0 0,0 0-168 0 0,0 0 63 0 0,0 0 142 0 0,0 0 97 0 0,0 0-43 0 0,0 0-240 0 0,0 0-277 0 0,0 5 156 0 0,-20 164 2273 0 0,21 86-2461 0 0,31-121-2144 0 0,-18-95-1117 0 0,-2-15-3201 0 0,-6-13 683 0 0,-4-8 1677 0 0</inkml:trace>
  <inkml:trace contextRef="#ctx0" brushRef="#br0" timeOffset="269.489">1 730 3801 0 0,'0'0'1800'0'0,"0"0"-897"0"0,0 0-587 0 0,0 0-10 0 0,0 0 403 0 0,0 0 517 0 0,0 0 306 0 0,0 0 48 0 0,0 0-161 0 0,0 0-269 0 0,0 0-238 0 0,32-1-211 0 0,106-2-150 0 0,39-23 453 0 0,119 8-2004 0 0,-254 26-1862 0 0,-22 23-5643 0 0,-20-22 5383 0 0,0-2 701 0 0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03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356 0 384 0 0,'0'0'975'0'0,"0"0"-91"0"0,0 0-84 0 0,0 0 87 0 0,0 0 172 0 0,0 0 132 0 0,0 0 80 0 0,0 0-59 0 0,0 0-112 0 0,0 0-134 0 0,0 0-133 0 0,-19 6-70 0 0,-60 20-72 0 0,30 15 349 0 0,41-28-781 0 0,-19 29 106 0 0,1 2 0 0 0,2 1-1 0 0,2 0 1 0 0,3 2 0 0 0,1 0 0 0 0,2 2 0 0 0,3 0-1 0 0,1 0 1 0 0,3 1 0 0 0,2 0 0 0 0,2 0 0 0 0,3 1-1 0 0,2 14-364 0 0,1-46 3 0 0,0 0 0 0 0,2 0 0 0 0,0-1-1 0 0,1 1 1 0 0,1-1 0 0 0,1 0-1 0 0,0 0 1 0 0,1 0 0 0 0,1-1 0 0 0,1 0-1 0 0,1-1 1 0 0,0 0 0 0 0,1 0 0 0 0,0-1-1 0 0,1-1 1 0 0,1 0 0 0 0,1 0-1 0 0,0-1 1 0 0,0-1 0 0 0,1-1 0 0 0,1 0-1 0 0,0 0 1 0 0,7 2-3 0 0,0-2-158 0 0,1 0-1 0 0,0-2 1 0 0,0 0-1 0 0,1-2 1 0 0,1 0 0 0 0,9 0 158 0 0,27 0-3200 0 0,2-5-4063 0 0,-44-2-444 0 0</inkml:trace>
  <inkml:trace contextRef="#ctx0" brushRef="#br0" timeOffset="2047.17">454 932 0 0 0,'0'0'1008'0'0,"0"0"315"0"0,0 0 175 0 0,0 0-11 0 0,0 0-123 0 0,0 0-170 0 0,0 0-115 0 0,32-6-99 0 0,100-18-81 0 0,-41-11 831 0 0,-68 19-1128 0 0,2 3-336 0 0,-1-2 0 0 0,0 0-1 0 0,-1-2 1 0 0,0 0 0 0 0,-2-2 0 0 0,0 0 0 0 0,-1-1-1 0 0,-1-2 1 0 0,-1 0 0 0 0,-1 0 0 0 0,-1-2-1 0 0,-1 0 1 0 0,-1-1 0 0 0,5-14-266 0 0,-2-56-503 0 0,-18 95 410 0 0,1-1 1 0 0,-1 0-1 0 0,0 0 0 0 0,0 1 1 0 0,0-1-1 0 0,0 1 0 0 0,1-1 1 0 0,-1 1-1 0 0,0-1 0 0 0,0 1 1 0 0,0-1-1 0 0,0 1 0 0 0,0 0 1 0 0,0 0-1 0 0,0 0 0 0 0,-1-1 0 0 0,1 1 1 0 0,0 0-1 0 0,0 0 0 0 0,0 0 1 0 0,0 1-1 0 0,0-1 0 0 0,0 0 1 0 0,0 0-1 0 0,0 0 0 0 0,0 1 1 0 0,0-1-1 0 0,0 1 0 0 0,0-1 1 0 0,0 1-1 0 0,0-1 0 0 0,0 1 1 0 0,1-1-1 0 0,-1 1 0 0 0,0 0 0 0 0,0-1 1 0 0,0 1-1 0 0,1 0 0 0 0,-1 0 1 0 0,0 0 92 0 0,-22 24-567 0 0,1 1 0 0 0,2 1 0 0 0,0 1 0 0 0,2 1 0 0 0,-5 13 567 0 0,19-35-49 0 0,-4 6 86 0 0,1 1 0 0 0,0 0 0 0 0,2 0 0 0 0,-1 1 0 0 0,2 0 0 0 0,0 0 0 0 0,0 0 0 0 0,2 0 0 0 0,0 1 0 0 0,0 4-37 0 0,2-17 96 0 0,1 0-1 0 0,-1 0 1 0 0,1 0 0 0 0,0 0-1 0 0,0 0 1 0 0,0 0 0 0 0,0 0 0 0 0,0 0-1 0 0,0 0 1 0 0,1 0 0 0 0,0 0 0 0 0,-1 0-1 0 0,1-1 1 0 0,0 1 0 0 0,0-1-1 0 0,1 0 1 0 0,-1 1 0 0 0,0-1 0 0 0,1 0-1 0 0,0 0 1 0 0,-1-1 0 0 0,1 1 0 0 0,0 0-1 0 0,0-1 1 0 0,0 0 0 0 0,0 0-1 0 0,0 0 1 0 0,0 0 0 0 0,0 0 0 0 0,0 0-1 0 0,0-1 1 0 0,0 1 0 0 0,1-1 0 0 0,-1 0-1 0 0,1 0-95 0 0,118-8 2668 0 0,-96 1-2352 0 0,-1-2 0 0 0,0-1 0 0 0,0-1 0 0 0,-2-1 0 0 0,1-1 0 0 0,-1-1 0 0 0,2-3-316 0 0,19-10 230 0 0,-4 4-85 0 0,-13 9-98 0 0,-1-1 0 0 0,-1-2 0 0 0,0 0 0 0 0,-1-1 0 0 0,-1-2 0 0 0,0 0 0 0 0,15-20-47 0 0,-29 24-165 0 0,-17 19-444 0 0,-20 20-131 0 0,20-14 734 0 0,1 0 1 0 0,0 0-1 0 0,0 0 1 0 0,1 1-1 0 0,0 0 0 0 0,1 0 1 0 0,0 1-1 0 0,1 0 0 0 0,0-1 1 0 0,0 1-1 0 0,1 1 1 0 0,1-1-1 0 0,0 0 0 0 0,0 1 1 0 0,1-1-1 0 0,1 1 0 0 0,0-1 1 0 0,1 13 5 0 0,2-20 55 0 0,1 0 1 0 0,-1 0 0 0 0,0 0 0 0 0,1 0-1 0 0,0 0 1 0 0,0-1 0 0 0,0 1 0 0 0,1-1-1 0 0,-1 0 1 0 0,1 0 0 0 0,0-1-1 0 0,-1 1 1 0 0,1-1 0 0 0,0 0 0 0 0,0-1-1 0 0,1 1 1 0 0,-1-1 0 0 0,0 0 0 0 0,0 0-1 0 0,1-1 1 0 0,-1 1 0 0 0,1-1-1 0 0,-1 0 1 0 0,0-1 0 0 0,1 1 0 0 0,-1-1-1 0 0,0 0 1 0 0,1-1-56 0 0,15-2 207 0 0,-1-2 0 0 0,0 0 0 0 0,0-1 0 0 0,0-1 0 0 0,-1-1 0 0 0,0-1 0 0 0,-1 0 0 0 0,0-1-1 0 0,-1-1 1 0 0,0-1 0 0 0,2-3-207 0 0,18-11 269 0 0,-20 17-217 0 0,-1-1 0 0 0,-1 0 0 0 0,0-1 0 0 0,-1 0 0 0 0,0-2 0 0 0,-1 1 0 0 0,0-2 0 0 0,-1 0 0 0 0,-1 0 0 0 0,0-1 0 0 0,-1 0 0 0 0,-1-1 0 0 0,0 0 0 0 0,-1 0 0 0 0,-1-1 0 0 0,3-14-52 0 0,-10 31-8 0 0,1-1 1 0 0,-1 1-1 0 0,0-1 1 0 0,0 1-1 0 0,0 0 0 0 0,0-1 1 0 0,0 1-1 0 0,0-1 1 0 0,0 1-1 0 0,0-1 1 0 0,-1 1-1 0 0,1 0 1 0 0,0-1-1 0 0,-1 1 0 0 0,1 0 1 0 0,-1-1-1 0 0,0 1 1 0 0,1 0-1 0 0,-1 0 1 0 0,0-1-1 0 0,0 1 1 0 0,0 0-1 0 0,1 0 0 0 0,-1 0 1 0 0,-1 0-1 0 0,1 0 1 0 0,0 0-1 0 0,0 1 1 0 0,0-1-1 0 0,0 0 1 0 0,-1 0-1 0 0,1 1 0 0 0,0-1 1 0 0,-1 1-1 0 0,1-1 1 0 0,0 1-1 0 0,-1 0 1 0 0,1-1-1 0 0,0 1 1 0 0,-1 0-1 0 0,1 0 0 0 0,-1 0 1 0 0,1 0-1 0 0,-1 0 1 0 0,1 0-1 0 0,0 0 1 0 0,-1 1-1 0 0,1-1 1 0 0,0 1-1 0 0,-1-1 0 0 0,1 1 1 0 0,0-1-1 0 0,-1 1 1 0 0,1-1-1 0 0,0 1 1 0 0,0 0-1 0 0,-1 0 8 0 0,-8 6-41 0 0,0 0 1 0 0,0 1-1 0 0,1 1 0 0 0,0-1 0 0 0,1 1 1 0 0,0 1-1 0 0,0 0 0 0 0,1 0 0 0 0,0 0 1 0 0,0 1-1 0 0,1 0 0 0 0,-4 11 41 0 0,10-21-3 0 0,-3 4-3 0 0,0 0 0 0 0,0 0 0 0 0,1 1 0 0 0,0-1 0 0 0,0 0 0 0 0,0 1 0 0 0,1 0 0 0 0,-1-1 0 0 0,1 1 0 0 0,1 0 0 0 0,-1-1 0 0 0,1 1 0 0 0,0 0 0 0 0,1 0 0 0 0,-1-1 1 0 0,1 1-1 0 0,0 0 0 0 0,0 0 0 0 0,1-1 0 0 0,0 1 0 0 0,0-1 0 0 0,0 0 0 0 0,1 1 0 0 0,-1-1 0 0 0,1 0 0 0 0,0-1 0 0 0,1 1 0 0 0,-1 0 0 0 0,1-1 0 0 0,0 0 0 0 0,0 0 0 0 0,1 0 0 0 0,-1 0 0 0 0,1-1 0 0 0,-1 1 0 0 0,4 0 6 0 0,125 42-1372 0 0,-87-38-2754 0 0,-1-2-4892 0 0,-34-3 2255 0 0</inkml:trace>
  <inkml:trace contextRef="#ctx0" brushRef="#br0" timeOffset="2500.621">2512 615 7610 0 0,'0'0'1880'0'0,"0"0"-486"0"0,0 0-111 0 0,0 0 148 0 0,0 0 44 0 0,0 0-160 0 0,0 0-183 0 0,0 0-131 0 0,0 0-127 0 0,33-4-177 0 0,103-11-157 0 0,43 1 459 0 0,-24 6-1308 0 0,-136 0-1982 0 0,-27 2-10668 0 0,4 6 6887 0 0</inkml:trace>
  <inkml:trace contextRef="#ctx0" brushRef="#br0" timeOffset="2749.036">2749 453 8754 0 0,'0'0'1365'0'0,"0"0"-219"0"0,0 0-98 0 0,0 0 85 0 0,0 0 45 0 0,0 0-100 0 0,-6 33-212 0 0,-17 105-250 0 0,15-10 137 0 0,20-61-1231 0 0,16-32-5331 0 0,-20-30 790 0 0,-4 1-1612 0 0</inkml:trace>
  <inkml:trace contextRef="#ctx0" brushRef="#br0" timeOffset="3715.411">3023 851 1792 0 0,'0'0'1305'0'0,"0"0"211"0"0,0 0 416 0 0,0 0 264 0 0,0 0-59 0 0,0 0-270 0 0,0 0-285 0 0,0 0-222 0 0,0 0-170 0 0,0 0-153 0 0,35-12-175 0 0,109-38-138 0 0,-46-1 355 0 0,-68 34-831 0 0,-1-2 0 0 0,0-1 0 0 0,-2-1 0 0 0,0-1 0 0 0,-2-1-1 0 0,0-1 1 0 0,-2-2 0 0 0,-1 0 0 0 0,13-20-248 0 0,-30 37 29 0 0,0 1 0 0 0,-1-1 0 0 0,0 0 0 0 0,-1 0 0 0 0,0 0 0 0 0,0 0 0 0 0,0 0 0 0 0,-1-1 0 0 0,-1 1 0 0 0,0-1 0 0 0,0-8-29 0 0,-2 17-36 0 0,0 0 0 0 0,-1 0 0 0 0,1 0 1 0 0,0 0-1 0 0,-1 0 0 0 0,1 0 0 0 0,0 1 0 0 0,-1-1 0 0 0,1 0 1 0 0,-1 1-1 0 0,1-1 0 0 0,-1 1 0 0 0,1 0 0 0 0,-1 0 0 0 0,0-1 1 0 0,1 1-1 0 0,-1 0 0 0 0,1 0 0 0 0,-1 0 0 0 0,0 1 0 0 0,1-1 1 0 0,-1 0-1 0 0,1 1 0 0 0,-1-1 0 0 0,1 1 0 0 0,-1-1 0 0 0,1 1 1 0 0,-1-1-1 0 0,1 1 0 0 0,0 0 0 0 0,-1 0 0 0 0,1 0 0 0 0,0 0 1 0 0,0 0-1 0 0,-1 0 0 0 0,1 0 0 0 0,0 0 0 0 0,0 2 36 0 0,-20 16-140 0 0,1 2-1 0 0,1 1 1 0 0,2 0-1 0 0,0 1 1 0 0,1 1-1 0 0,1 0 0 0 0,2 1 1 0 0,0 1-1 0 0,2 0 1 0 0,-4 12 140 0 0,12-28-65 0 0,-1 1 1 0 0,1 0 0 0 0,1 0 0 0 0,0 0-1 0 0,0 0 1 0 0,1 0 0 0 0,1 0-1 0 0,0 1 1 0 0,0-1 0 0 0,2 8 64 0 0,0-15 16 0 0,1 1 0 0 0,1-1 1 0 0,-1 0-1 0 0,0 1 0 0 0,1-2 0 0 0,0 1 1 0 0,0 0-1 0 0,0-1 0 0 0,0 1 0 0 0,1-1 1 0 0,-1-1-1 0 0,1 1 0 0 0,0 0 0 0 0,0-1 1 0 0,0 0-1 0 0,0 0 0 0 0,0-1 0 0 0,0 1 0 0 0,0-1 1 0 0,1 0-1 0 0,-1-1 0 0 0,1 1 0 0 0,-1-1 1 0 0,0 0-1 0 0,1 0 0 0 0,-1-1 0 0 0,0 0 1 0 0,4 0-17 0 0,7-2 124 0 0,0 0 1 0 0,0-1 0 0 0,0-1 0 0 0,-1 0 0 0 0,0-1-1 0 0,0-1 1 0 0,0 0 0 0 0,-1-1 0 0 0,0 0-1 0 0,-1-1 1 0 0,1-1 0 0 0,-2 0-125 0 0,13-7 114 0 0,0 1-69 0 0,-1-1 1 0 0,-1-2 0 0 0,-1 0-1 0 0,0-1 1 0 0,-2-1 0 0 0,0-1-1 0 0,-1-1 1 0 0,12-20-46 0 0,-13-23-288 0 0,-19 66 244 0 0,0-1-1 0 0,0 0 1 0 0,0 1-1 0 0,0-1 1 0 0,-1 1 0 0 0,1 0-1 0 0,0-1 1 0 0,0 1-1 0 0,0 0 1 0 0,-1 0-1 0 0,1 0 1 0 0,0 0 0 0 0,0 0-1 0 0,0 0 1 0 0,-1 0-1 0 0,1 0 1 0 0,0 1 0 0 0,0-1-1 0 0,0 0 1 0 0,-1 1-1 0 0,1-1 1 0 0,0 1 0 0 0,0-1-1 0 0,0 1 1 0 0,0-1-1 0 0,0 1 1 0 0,0 0-1 0 0,0-1 1 0 0,0 1 0 0 0,0 0-1 0 0,0 0 1 0 0,1 0-1 0 0,-1 0 45 0 0,-8 5-30 0 0,1 0 0 0 0,0 1 0 0 0,1 0 0 0 0,0 1 0 0 0,0-1-1 0 0,0 1 1 0 0,1 1 0 0 0,0-1 0 0 0,1 1 0 0 0,0 0 0 0 0,0 0 0 0 0,1 1-1 0 0,0-1 1 0 0,0 1 0 0 0,1 0 0 0 0,1 0 0 0 0,0 0 0 0 0,0 0-1 0 0,1 0 1 0 0,0 1 0 0 0,1-1 0 0 0,0 0 0 0 0,1 11 30 0 0,2-16 19 0 0,0 0 0 0 0,0 0 0 0 0,1-1 0 0 0,0 1 0 0 0,-1-1 1 0 0,2 0-1 0 0,-1 0 0 0 0,0 0 0 0 0,1-1 0 0 0,-1 1 0 0 0,1-1 0 0 0,0 0 0 0 0,0-1 0 0 0,1 1 1 0 0,-1-1-1 0 0,0 0 0 0 0,1 0 0 0 0,2 0-19 0 0,3 0 125 0 0,0 0 0 0 0,1-1-1 0 0,-1 0 1 0 0,1-1 0 0 0,-1-1 0 0 0,0 0 0 0 0,1 0 0 0 0,-1-1 0 0 0,0 0-1 0 0,0-1 1 0 0,0 0 0 0 0,0-1 0 0 0,0 0 0 0 0,-1-1 0 0 0,0 0-1 0 0,0-1 1 0 0,0 0 0 0 0,4-4-125 0 0,15-12 145 0 0,-1-1 0 0 0,-1-2 0 0 0,-1-1 0 0 0,-1 0 0 0 0,-1-2 0 0 0,-1-3-145 0 0,-15 23-11 0 0,0-1 1 0 0,0 0 0 0 0,-1-1-1 0 0,0 0 1 0 0,-1 0 0 0 0,0-1-1 0 0,-1 1 1 0 0,0-1 0 0 0,-1 0-1 0 0,0-1 1 0 0,-1 1 0 0 0,0-1-1 0 0,0 1 1 0 0,-1-1 0 0 0,-1 0-1 0 0,0-3 11 0 0,-3 14-21 0 0,1 0 0 0 0,0 0 0 0 0,-1 0 0 0 0,1 1 0 0 0,-1-1 0 0 0,0 0 0 0 0,1 0 0 0 0,-1 1 0 0 0,1-1 0 0 0,-1 1 0 0 0,0 0 0 0 0,0-1 0 0 0,1 1 0 0 0,-1 0 0 0 0,0 0 0 0 0,0 0 0 0 0,1 0 0 0 0,-1 0 0 0 0,0 1 0 0 0,0-1 0 0 0,1 0 0 0 0,-1 1 0 0 0,0-1 0 0 0,1 1-1 0 0,-1 0 1 0 0,1-1 0 0 0,-1 1 0 0 0,1 0 0 0 0,-1 0 0 0 0,1 0 0 0 0,-1 0 0 0 0,1 0 0 0 0,0 1 0 0 0,0-1 0 0 0,-1 0 0 0 0,1 0 0 0 0,0 1 0 0 0,0-1 0 0 0,0 2 21 0 0,-16 15-147 0 0,2 1 0 0 0,0 0 0 0 0,1 1 0 0 0,1 0 0 0 0,1 1 0 0 0,0 1 0 0 0,2 0 0 0 0,-3 11 147 0 0,8-23-237 0 0,0 1 0 0 0,2 0 0 0 0,-1 0 0 0 0,1 0 0 0 0,1 1 0 0 0,0-1 0 0 0,1 0 0 0 0,0 1 0 0 0,0 0 1 0 0,2 3 236 0 0,-1-11-405 0 0,1 0 0 0 0,-1 1 1 0 0,1-1-1 0 0,0 0 0 0 0,1 0 1 0 0,-1 0-1 0 0,1 0 0 0 0,0 0 1 0 0,0 0-1 0 0,0 0 1 0 0,0 0-1 0 0,1-1 0 0 0,0 1 1 0 0,-1-1-1 0 0,1 0 0 0 0,0 0 1 0 0,1 0-1 0 0,1 1 405 0 0,35 22-10602 0 0,-31-22 9855 0 0</inkml:trace>
  <inkml:trace contextRef="#ctx0" brushRef="#br0" timeOffset="4026.918">4546 634 3705 0 0,'0'0'2112'0'0,"0"0"-710"0"0,0 0-353 0 0,0 0-188 0 0,0 0-200 0 0,0 0-203 0 0,0 0-156 0 0,0 0-79 0 0,0 0-31 0 0,0 0 12 0 0,0 0 49 0 0,0 0 112 0 0,0 0 144 0 0,-5 30 182 0 0,-12 94 201 0 0,16-124-861 0 0,1 1 1 0 0,-1 0-1 0 0,0 0 1 0 0,1 0-1 0 0,0-1 0 0 0,-1 1 1 0 0,1 0-1 0 0,-1 0 1 0 0,1 0-1 0 0,0 0 1 0 0,0 0-1 0 0,-1 0 0 0 0,1 0 1 0 0,0 0-1 0 0,0 0 1 0 0,0 0-1 0 0,0 0 1 0 0,0 0-1 0 0,0 0 0 0 0,1 0 1 0 0,-1 0-1 0 0,0 0 1 0 0,0-1-1 0 0,1 1 1 0 0,-1 0-1 0 0,0 0 0 0 0,1 0 1 0 0,-1 0-1 0 0,1 0 1 0 0,-1 0-1 0 0,1-1 0 0 0,0 1 1 0 0,-1 0-1 0 0,1 0 1 0 0,0-1-1 0 0,-1 1 1 0 0,1-1-1 0 0,0 1 0 0 0,0 0 1 0 0,0-1-1 0 0,-1 0 1 0 0,1 1-1 0 0,0-1 1 0 0,0 1-1 0 0,0-1 0 0 0,0 0 1 0 0,0 0-1 0 0,0 1 1 0 0,0-1-1 0 0,0 0 0 0 0,1 0-31 0 0,3 0 370 0 0,0 2-202 0 0,0-1-1 0 0,0 0 0 0 0,-1 0 1 0 0,1 0-1 0 0,0-1 0 0 0,0 1 0 0 0,0-1 1 0 0,0 0-1 0 0,0-1 0 0 0,0 1 1 0 0,0-1-1 0 0,0 0 0 0 0,0 0 0 0 0,-1-1 1 0 0,1 1-1 0 0,0-1 0 0 0,-1 0 1 0 0,1 0-1 0 0,-1-1 0 0 0,0 1 0 0 0,0-1 1 0 0,0 0-1 0 0,0 0 0 0 0,0 0 1 0 0,0-1-1 0 0,-1 1 0 0 0,0-1 0 0 0,0 0 1 0 0,0 0-1 0 0,0 0 0 0 0,0 0 1 0 0,-1-1-1 0 0,0 1 0 0 0,0-1 0 0 0,0 1 1 0 0,0-1-1 0 0,-1 0 0 0 0,0 0 1 0 0,0 1-1 0 0,0-1 0 0 0,0-3-167 0 0,-1 5-48 0 0,0 0-1 0 0,0 0 1 0 0,-1 0-1 0 0,1 1 1 0 0,-1-1 0 0 0,1 0-1 0 0,-1 0 1 0 0,0 1-1 0 0,0-1 1 0 0,0 0-1 0 0,0 1 1 0 0,-1-1 0 0 0,1 1-1 0 0,-1-1 1 0 0,1 1-1 0 0,-1 0 1 0 0,0-1 0 0 0,0 1-1 0 0,0 0 1 0 0,0 0-1 0 0,0 1 1 0 0,-1-1-1 0 0,1 0 1 0 0,0 1 0 0 0,-1-1-1 0 0,0 1 1 0 0,1 0-1 0 0,-1 0 1 0 0,0 0-1 0 0,1 0 1 0 0,-1 0 0 0 0,-2 0 48 0 0,-41-6-3397 0 0,30 6-290 0 0,0 1-3398 0 0,14 0 5698 0 0,-8 0-4218 0 0</inkml:trace>
  <inkml:trace contextRef="#ctx0" brushRef="#br0" timeOffset="4411.249">4726 59 6137 0 0,'0'0'1049'0'0,"0"0"-185"0"0,0 0 39 0 0,0 0 258 0 0,0 0 185 0 0,0 0 27 0 0,0 0-60 0 0,0 0-125 0 0,0 0-90 0 0,0 0-70 0 0,0 0-43 0 0,0 0 9 0 0,0 0 25 0 0,25 34-92 0 0,80 106-169 0 0,-20-8 187 0 0,-72-102-931 0 0,-3 1 0 0 0,0 0 1 0 0,-2 0-1 0 0,-1 1 1 0 0,-2 0-1 0 0,-1 0 0 0 0,-1 1 1 0 0,-2-1-1 0 0,-1 0 1 0 0,-2 2-15 0 0,-1-21-117 0 0,0 0 0 0 0,-1 0 0 0 0,-1 0 1 0 0,0 0-1 0 0,0-1 0 0 0,-2 0 1 0 0,1 0-1 0 0,-1 0 0 0 0,-1-1 0 0 0,0 0 1 0 0,-1-1-1 0 0,0 0 0 0 0,-1 0 0 0 0,1-1 1 0 0,-2 0-1 0 0,0 0 0 0 0,0-1 1 0 0,0-1-1 0 0,-4 2 117 0 0,-26 12-3534 0 0,12-12-5172 0 0,17-5-68 0 0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19.6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1063 0 0 0,'0'0'727'0'0,"0"0"246"0"0,0 0 186 0 0,0 0 132 0 0,0 0 132 0 0,0 0 5 0 0,6 22-33 0 0,23 66-12 0 0,-28-86-1296 0 0,0 0 0 0 0,1-1-1 0 0,-1 1 1 0 0,1-1-1 0 0,-1 1 1 0 0,1-1 0 0 0,-1 1-1 0 0,1-1 1 0 0,0 0-1 0 0,0 0 1 0 0,0 0-1 0 0,0 0 1 0 0,0 0 0 0 0,0 0-1 0 0,0 0 1 0 0,0-1-1 0 0,0 1 1 0 0,0-1 0 0 0,0 0-1 0 0,0 1 1 0 0,1-1-1 0 0,-1 0 1 0 0,0 0 0 0 0,0-1-1 0 0,0 1 1 0 0,0 0-1 0 0,0-1 1 0 0,1 1-1 0 0,-1-1 1 0 0,0 1 0 0 0,0-1-1 0 0,0 0 1 0 0,0 0-1 0 0,0 0 1 0 0,-1 0 0 0 0,1 0-1 0 0,0-1 1 0 0,0 1-1 0 0,-1-1 1 0 0,1 0-87 0 0,6-2 300 0 0,29-17 474 0 0,0-2 0 0 0,-2-2 1 0 0,-1-1-1 0 0,0-2 0 0 0,26-30-774 0 0,123-125 815 0 0,-9-8-1 0 0,20-44-814 0 0,-146 175 201 0 0,-3-3 1 0 0,-3-2 0 0 0,-3-1 0 0 0,17-43-202 0 0,-54 104-78 0 0,7-13 836 0 0,-6 25-384 0 0,-26 197-67 0 0,4 129-307 0 0,19-187 87 0 0,6-1 0 0 0,9 15-87 0 0,-3 22 1504 0 0,-30-187 32 0 0,-58-64-842 0 0,-138-119-569 0 0,203 179-154 0 0,-22-18-62 0 0,-1 2 0 0 0,-1 1 1 0 0,-2 1-1 0 0,0 2 0 0 0,-1 2 1 0 0,-1 1-1 0 0,0 3 0 0 0,-7-1 91 0 0,-23 11-2183 0 0,56 38-5303 0 0,15-18 1415 0 0,2-1-2678 0 0</inkml:trace>
  <inkml:trace contextRef="#ctx0" brushRef="#br0" timeOffset="1148.318">1269 1085 0 0 0,'0'0'733'0'0,"0"0"186"0"0,0 0 368 0 0,0 0 395 0 0,0 0 326 0 0,0 0 104 0 0,0 0-163 0 0,0 0-191 0 0,35-13-184 0 0,111-43-239 0 0,-44-5 773 0 0,-59 29-1545 0 0,-2-2-1 0 0,-1-2 1 0 0,-2-1 0 0 0,-2-2-1 0 0,-1-2 1 0 0,-2-1-1 0 0,-2-2 1 0 0,20-37-563 0 0,-45 71 14 0 0,0 0 1 0 0,-1 0-1 0 0,0-1 0 0 0,-1 0 1 0 0,0 0-1 0 0,-1 0 0 0 0,0 0 1 0 0,-1-1-1 0 0,0 1 1 0 0,-1-1-1 0 0,0 0 0 0 0,0 1 1 0 0,-2-1-1 0 0,1 0 0 0 0,-2 1 1 0 0,1-1-1 0 0,-2 1 0 0 0,1-1 1 0 0,-1 1-1 0 0,-1 0 0 0 0,0 0 1 0 0,-1 0-1 0 0,0 1 0 0 0,-1 0 1 0 0,-1-2-15 0 0,4 10-59 0 0,0 0 0 0 0,0 1 1 0 0,-1 0-1 0 0,1-1 0 0 0,0 1 1 0 0,-1 1-1 0 0,1-1 0 0 0,-1 0 1 0 0,1 1-1 0 0,-1 0 0 0 0,1 0 1 0 0,-1 0-1 0 0,1 0 0 0 0,-1 0 1 0 0,1 1-1 0 0,-1-1 0 0 0,1 1 1 0 0,0 0-1 0 0,-1 0 0 0 0,1 1 0 0 0,0-1 1 0 0,0 1-1 0 0,0-1 0 0 0,0 1 1 0 0,0 0-1 0 0,0 0 0 0 0,0 0 1 0 0,0 1-1 0 0,1-1 0 0 0,-1 0 1 0 0,1 1-1 0 0,0 0 0 0 0,0 0 1 0 0,0 0-1 0 0,0 0 0 0 0,0 1 59 0 0,-16 20-85 0 0,2 0 0 0 0,1 1 0 0 0,0 1 0 0 0,2 1 0 0 0,1 0 0 0 0,2 0 0 0 0,0 1 0 0 0,2 1 0 0 0,1 0 0 0 0,1-1 0 0 0,1 8 85 0 0,1-13-49 0 0,2 1 0 0 0,1-1 0 0 0,0 1 0 0 0,2 0 0 0 0,0-1 0 0 0,5 20 49 0 0,-5-37 15 0 0,0 1 0 0 0,1-1 0 0 0,0 0 0 0 0,0 0 0 0 0,1 1-1 0 0,-1-1 1 0 0,2-1 0 0 0,-1 1 0 0 0,0 0 0 0 0,1-1 0 0 0,0 0 0 0 0,0 0-1 0 0,1 0 1 0 0,-1 0 0 0 0,1-1 0 0 0,0 0 0 0 0,0 1 0 0 0,1-2 0 0 0,-1 1-1 0 0,1-1 1 0 0,0 0 0 0 0,0 0 0 0 0,0 0 0 0 0,0-1 0 0 0,0 0-1 0 0,5 1-14 0 0,1-1 98 0 0,0-1 0 0 0,0 0-1 0 0,1-1 1 0 0,-1 0-1 0 0,0 0 1 0 0,0-1-1 0 0,0-1 1 0 0,0 0-1 0 0,0-1 1 0 0,0 0-1 0 0,0-1 1 0 0,-1 0-1 0 0,0-1 1 0 0,1 0-1 0 0,-2-1 1 0 0,6-3-98 0 0,276-150 1325 0 0,-289 157-1324 0 0,0 0 0 0 0,0 0 0 0 0,0 0 0 0 0,0 0 0 0 0,0 1 0 0 0,1-1 0 0 0,-1 1 0 0 0,1 0 0 0 0,-1 0 0 0 0,1 0 0 0 0,-1 0 0 0 0,1 1 0 0 0,0-1 0 0 0,-1 1 0 0 0,1 0 0 0 0,0 0 0 0 0,-1 0 0 0 0,1 1 0 0 0,0-1 0 0 0,-1 1 0 0 0,1 0 0 0 0,0 0-1 0 0,-1 0 1 0 0,0 1 0 0 0,1-1 0 0 0,-1 1 0 0 0,0 0 0 0 0,0 0 0 0 0,1 0 0 0 0,-2 0 0 0 0,1 0 0 0 0,1 2-1 0 0,1 11 24 0 0,-1 1 0 0 0,0 0-1 0 0,-1 1 1 0 0,-1-1 0 0 0,-1 0-1 0 0,0 1 1 0 0,-1-1 0 0 0,-1 1-1 0 0,-2 10-23 0 0,2-19 3 0 0,-1 0-1 0 0,-1 1 0 0 0,1-1 1 0 0,-1 0-1 0 0,0 0 0 0 0,-1 0 1 0 0,0-1-1 0 0,0 0 0 0 0,-1 1 1 0 0,0-1-1 0 0,0-1 0 0 0,-1 1 1 0 0,0-1-1 0 0,0 0 0 0 0,0 0 1 0 0,-1-1-1 0 0,0 1 0 0 0,0-2 1 0 0,0 1-1 0 0,0-1 0 0 0,-1 0 1 0 0,0 0-1 0 0,0-1 0 0 0,0 0 1 0 0,0-1-1 0 0,0 0 0 0 0,-1 0 0 0 0,1 0 1 0 0,0-1-1 0 0,-1-1 0 0 0,-5 1-2 0 0,12-2-21 0 0,1 1-1 0 0,0-1 1 0 0,-1 1-1 0 0,1-1 1 0 0,0 1-1 0 0,-1-1 0 0 0,1 0 1 0 0,0 0-1 0 0,0 0 1 0 0,-1 1-1 0 0,1-1 0 0 0,0 0 1 0 0,0-1-1 0 0,0 1 1 0 0,0 0-1 0 0,1 0 1 0 0,-1 0-1 0 0,0 0 0 0 0,0-1 1 0 0,1 1-1 0 0,-1 0 1 0 0,1-1-1 0 0,-1 1 0 0 0,1-1 1 0 0,-1 1-1 0 0,1-1 1 0 0,0 1-1 0 0,0 0 1 0 0,0-1-1 0 0,0 1 0 0 0,0-1 1 0 0,0 1-1 0 0,0-1 1 0 0,0 1-1 0 0,0-1 0 0 0,1 1 1 0 0,-1-1-1 0 0,1 1 1 0 0,-1 0-1 0 0,1-1 0 0 0,0 1 1 0 0,-1 0-1 0 0,1-1 1 0 0,0 1-1 0 0,0 0 1 0 0,0 0-1 0 0,0 0 0 0 0,0 0 1 0 0,0 0-1 0 0,0 0 1 0 0,0 0-1 0 0,0 0 0 0 0,0 0 1 0 0,1 0 21 0 0,11-8-34 0 0,0 0 1 0 0,0 1-1 0 0,0 1 0 0 0,1 0 1 0 0,1 1-1 0 0,-1 0 0 0 0,1 1 1 0 0,0 1-1 0 0,0 0 0 0 0,0 1 1 0 0,0 1-1 0 0,1 0 1 0 0,-1 1-1 0 0,1 1 0 0 0,-1 0 1 0 0,1 1-1 0 0,1 1 34 0 0,-10-2-6 0 0,151 33 308 0 0,-149-32-233 0 0,0-1 1 0 0,-1-1 0 0 0,1 0-1 0 0,0 0 1 0 0,-1-1-1 0 0,1 0 1 0 0,-1 0 0 0 0,1-1-1 0 0,-1 0 1 0 0,0 0-1 0 0,0-1-69 0 0,12-5 148 0 0,-1-2 0 0 0,0 0-1 0 0,0-1 1 0 0,-1 0 0 0 0,-1-2-1 0 0,0 0 1 0 0,1-3-148 0 0,-16 15 26 0 0,10-9 94 0 0,-1-1 1 0 0,0 0-1 0 0,0 0 1 0 0,-2-1-1 0 0,1 0 1 0 0,-2-1-1 0 0,0 0 1 0 0,0 0-1 0 0,-2-1 1 0 0,2-3-121 0 0,-8 17 5 0 0,1 0 0 0 0,-1 0 0 0 0,0 0 1 0 0,0 0-1 0 0,0 0 0 0 0,1 1 0 0 0,-1-1 0 0 0,0 0 1 0 0,0 0-1 0 0,0 0 0 0 0,0 0 0 0 0,-1 0 0 0 0,1 0 1 0 0,0 1-1 0 0,0-1 0 0 0,0 0 0 0 0,-1 0 0 0 0,1 0 1 0 0,0 0-1 0 0,-1 1 0 0 0,1-1 0 0 0,-1 0 0 0 0,1 0 0 0 0,-1 1 1 0 0,1-1-1 0 0,-1 0 0 0 0,1 1 0 0 0,-1-1 0 0 0,0 1 1 0 0,1-1-1 0 0,-1 1 0 0 0,0-1 0 0 0,0 1 0 0 0,1-1 1 0 0,-1 1-1 0 0,0 0 0 0 0,0-1 0 0 0,0 1 0 0 0,0 0 1 0 0,1 0-1 0 0,-1-1 0 0 0,0 1 0 0 0,0 0 0 0 0,0 0 1 0 0,0 0-1 0 0,0 0 0 0 0,1 0 0 0 0,-1 0 0 0 0,0 0 0 0 0,0 1 1 0 0,-1-1-6 0 0,-44 13-405 0 0,32-4 295 0 0,1 0 1 0 0,0 1 0 0 0,0 1-1 0 0,1 0 1 0 0,0 1 0 0 0,1 0-1 0 0,1 0 1 0 0,0 1 0 0 0,1 1-1 0 0,0 0 1 0 0,1 0 0 0 0,0 1-1 0 0,1 0 1 0 0,1 0-1 0 0,0 0 1 0 0,2 1 0 0 0,-1 0-1 0 0,2 0 1 0 0,0 0 0 0 0,1 0-1 0 0,0 10 110 0 0,3-22-3 0 0,-1-1-1 0 0,1 0 1 0 0,0 1-1 0 0,0-1 1 0 0,0 0-1 0 0,1 0 1 0 0,-1 0-1 0 0,1 0 1 0 0,0 0-1 0 0,0 0 1 0 0,0 0-1 0 0,0 0 1 0 0,0-1 0 0 0,0 1-1 0 0,1-1 1 0 0,-1 0-1 0 0,1 1 1 0 0,0-1-1 0 0,0-1 1 0 0,0 1-1 0 0,0 0 1 0 0,0-1-1 0 0,0 1 1 0 0,0-1-1 0 0,0 0 1 0 0,0 0-1 0 0,1 0 1 0 0,0 0 3 0 0,99 10 317 0 0,-76-14-174 0 0,-1-2-1 0 0,-1 0 1 0 0,1-2-1 0 0,-1 0 1 0 0,0-2-1 0 0,-1-1 1 0 0,0-1-1 0 0,0-1 1 0 0,-1-1-1 0 0,-1-1 1 0 0,0-1-1 0 0,-1 0 1 0 0,-1-2-1 0 0,13-13-142 0 0,-23 20 48 0 0,0 0-1 0 0,0 0 1 0 0,-1-1-1 0 0,0-1 1 0 0,-1 1-1 0 0,-1-1 1 0 0,1-1-1 0 0,-2 1 0 0 0,4-11-47 0 0,-8 19-12 0 0,0 0-1 0 0,-1 0 0 0 0,0 0 1 0 0,0-1-1 0 0,0 1 1 0 0,0 0-1 0 0,0-1 0 0 0,-1 1 1 0 0,0 0-1 0 0,0-1 0 0 0,0 1 1 0 0,-1 0-1 0 0,1-1 0 0 0,-1 1 1 0 0,0 0-1 0 0,0 0 0 0 0,-1 0 1 0 0,1 0-1 0 0,-1 0 0 0 0,0 0 1 0 0,0 0-1 0 0,0 0 0 0 0,-1 0 1 0 0,1 1-1 0 0,-1-1 0 0 0,0 1 1 0 0,0 0-1 0 0,0 0 0 0 0,0 0 1 0 0,0 0-1 0 0,-1 1 0 0 0,1-1 1 0 0,-2 0 12 0 0,-10-4-234 0 0,0 1 1 0 0,0 0-1 0 0,0 1 1 0 0,-1 1-1 0 0,0 0 1 0 0,0 1-1 0 0,0 1 1 0 0,0 0-1 0 0,0 1 1 0 0,0 1-1 0 0,0 0 1 0 0,-1 2-1 0 0,-7 1 234 0 0,-75 39-2284 0 0,58 13-5914 0 0,50-24-337 0 0,20-14 6640 0 0,-17-13 1895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20.1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171 191 7722 0 0,'0'0'973'0'0,"0"0"-125"0"0,0 0 61 0 0,0 0 211 0 0,0 0 180 0 0,0 0 34 0 0,0 0-115 0 0,0 0-196 0 0,-2 33-213 0 0,-7 106-195 0 0,18-31 249 0 0,-2-79-672 0 0,0 6-410 0 0,23 144 1165 0 0,-28-58-7153 0 0,-4-110 2116 0 0,1-7 29 0 0,1 0-1240 0 0</inkml:trace>
  <inkml:trace contextRef="#ctx0" brushRef="#br0" timeOffset="353.768">0 209 5089 0 0,'0'0'676'0'0,"0"0"184"0"0,0 0 382 0 0,0 0 356 0 0,0 0 138 0 0,0 0-90 0 0,0 0-237 0 0,36-22-243 0 0,115-68-188 0 0,-61 54 240 0 0,-72 33-923 0 0,-4 1-51 0 0,-1-2-78 0 0,0 1-1 0 0,0 0 0 0 0,0 1 0 0 0,0 1 1 0 0,0 0-1 0 0,0 1 0 0 0,1 0 0 0 0,-1 1 1 0 0,0 0-1 0 0,0 1 0 0 0,0 1 0 0 0,0 0 1 0 0,9 4-166 0 0,-18-5 12 0 0,-1 1 1 0 0,0-1 0 0 0,0 1-1 0 0,0 0 1 0 0,0 0-1 0 0,-1 0 1 0 0,1 0 0 0 0,-1 0-1 0 0,0 1 1 0 0,0-1 0 0 0,0 1-1 0 0,0 0 1 0 0,-1-1-1 0 0,1 1 1 0 0,-1 0 0 0 0,0 0-1 0 0,0 0 1 0 0,0 0-1 0 0,-1 0 1 0 0,0 0 0 0 0,1 0-1 0 0,-1 0 1 0 0,0 0 0 0 0,-1 0-1 0 0,1 0 1 0 0,-1 0-1 0 0,0 0-12 0 0,-40 104 158 0 0,11-68-178 0 0,-2 0-1 0 0,-2-3 1 0 0,-1 0-1 0 0,-33 25 21 0 0,-40 40 74 0 0,108-101-71 0 0,-3 0-2 0 0,1 1 0 0 0,-1-1 0 0 0,1 1 0 0 0,-1 0 0 0 0,1 0 0 0 0,0 0 0 0 0,0 0 0 0 0,0 1 0 0 0,0-1 0 0 0,0 0 0 0 0,0 1-1 0 0,1-1 1 0 0,-1 1 0 0 0,1 0 0 0 0,0-1 0 0 0,-1 1 0 0 0,1 0 0 0 0,1 0 0 0 0,-1 0 0 0 0,0 0 0 0 0,1 0 0 0 0,-1 0 0 0 0,1 0 0 0 0,0 0 0 0 0,0 0 0 0 0,0 0 0 0 0,1 0-1 0 0,-1 0 1 0 0,1 0 0 0 0,-1 0 0 0 0,1 0 0 0 0,0 0 0 0 0,0-1 0 0 0,1 2-1 0 0,15 5 93 0 0,1 0 0 0 0,1-2 0 0 0,-1 0-1 0 0,1-1 1 0 0,0-1 0 0 0,1-1 0 0 0,-1 0 0 0 0,1-2 0 0 0,0 0-1 0 0,12-1-92 0 0,130 21 150 0 0,-142-15-643 0 0,10 2-1806 0 0,-8-6-7037 0 0,-18-3-445 0 0</inkml:trace>
  <inkml:trace contextRef="#ctx0" brushRef="#br0" timeOffset="694.324">828 603 3873 0 0,'0'0'2710'0'0,"0"0"-981"0"0,0 0-546 0 0,0 0-208 0 0,0 0-171 0 0,0 0-174 0 0,0 0-114 0 0,0 0-47 0 0,0 0-6 0 0,0 0 21 0 0,-6 32 12 0 0,-16 96 9 0 0,21-127-492 0 0,1 0 1 0 0,-1-1 0 0 0,1 1 0 0 0,-1 0 0 0 0,0-1 0 0 0,1 1-1 0 0,-1 0 1 0 0,1 0 0 0 0,-1-1 0 0 0,1 1 0 0 0,0 0 0 0 0,-1 0-1 0 0,1 0 1 0 0,0-1 0 0 0,0 1 0 0 0,-1 0 0 0 0,1 0 0 0 0,0 0-1 0 0,0 0 1 0 0,0 0 0 0 0,0 0 0 0 0,0 0 0 0 0,0-1 0 0 0,0 1-1 0 0,1 0 1 0 0,-1 0 0 0 0,0 0 0 0 0,0 0 0 0 0,1 0 0 0 0,-1-1-1 0 0,0 1 1 0 0,1 0 0 0 0,-1 0 0 0 0,1 0 0 0 0,-1-1 0 0 0,1 1-1 0 0,0 0 1 0 0,-1-1 0 0 0,1 1 0 0 0,0-1 0 0 0,-1 1 0 0 0,1 0-1 0 0,0-1 1 0 0,-1 1 0 0 0,1-1 0 0 0,0 0 0 0 0,0 1 0 0 0,0-1-1 0 0,0 0 1 0 0,-1 1 0 0 0,1-1 0 0 0,0 0 0 0 0,0 0 0 0 0,0 0-1 0 0,0 0 1 0 0,0 0 0 0 0,0 0 0 0 0,0 0 0 0 0,-1 0 0 0 0,1 0-1 0 0,0 0 1 0 0,0-1-14 0 0,4 0 175 0 0,6 0-30 0 0,0 0 1 0 0,0-1 0 0 0,0 0-1 0 0,0-1 1 0 0,-1 0-1 0 0,0-1 1 0 0,0 0 0 0 0,0-1-1 0 0,0 0 1 0 0,0-1-1 0 0,-1 0 1 0 0,0 0 0 0 0,0-1-1 0 0,-1 0 1 0 0,0 0 0 0 0,0-1-1 0 0,-1 0 1 0 0,0 0-1 0 0,0-1 1 0 0,-1 0 0 0 0,0 0-1 0 0,0-1 1 0 0,-1 0-1 0 0,0 0 1 0 0,-1 0 0 0 0,0 0-1 0 0,-1-1 1 0 0,0 1 0 0 0,-1-1-1 0 0,0 0 1 0 0,-1 0-1 0 0,1-3-145 0 0,-3 11-87 0 0,1 0-1 0 0,0 1 1 0 0,-1-1-1 0 0,0 0 1 0 0,1 1-1 0 0,-1-1 0 0 0,0 0 1 0 0,0 1-1 0 0,-1-1 1 0 0,1 1-1 0 0,0 0 0 0 0,-1-1 1 0 0,0 1-1 0 0,1 0 1 0 0,-1 0-1 0 0,0 0 1 0 0,0 0-1 0 0,0 0 0 0 0,0 1 1 0 0,0-1-1 0 0,-1 0 1 0 0,1 1-1 0 0,-1 0 1 0 0,1-1-1 0 0,-1 1 0 0 0,1 0 1 0 0,-1 0-1 0 0,1 1 1 0 0,-1-1-1 0 0,-1 0 88 0 0,-52-6-9766 0 0,46 7 1631 0 0</inkml:trace>
  <inkml:trace contextRef="#ctx0" brushRef="#br0" timeOffset="959.841">1447 600 3889 0 0,'0'0'3833'0'0,"0"0"-1522"0"0,0 0-577 0 0,0 0-133 0 0,0 0-205 0 0,0 0-297 0 0,0 0-257 0 0,0 0-171 0 0,0 0-123 0 0,0 0-103 0 0,0 0-97 0 0,0 0-53 0 0,0 0-51 0 0,-28 19-65 0 0,-85 59-62 0 0,111-77-116 0 0,0-1-1 0 0,0 1 1 0 0,0-1-1 0 0,1 1 1 0 0,-1 0 0 0 0,0 0-1 0 0,0 0 1 0 0,1 0-1 0 0,-1 0 1 0 0,0 0-1 0 0,1 0 1 0 0,-1 1 0 0 0,1-1-1 0 0,0 1 1 0 0,-1-1-1 0 0,1 1 1 0 0,0-1-1 0 0,0 1 1 0 0,0 0-1 0 0,0-1 1 0 0,0 1 0 0 0,0 0-1 0 0,1 0 1 0 0,-1 0-1 0 0,1 0 1 0 0,-1 0-1 0 0,1 0 1 0 0,-1 0 0 0 0,1 0-1 0 0,0 0 1 0 0,0 1-1 0 0,2 4-47 0 0,0-3 14 0 0,1 0 0 0 0,0 0 0 0 0,0 0 0 0 0,0-1-1 0 0,1 1 1 0 0,-1-1 0 0 0,1 1 0 0 0,0-1 0 0 0,0 0 0 0 0,0 0 0 0 0,0-1 0 0 0,0 0 0 0 0,1 1 0 0 0,-1-1 0 0 0,1-1-1 0 0,0 1 1 0 0,-1-1 0 0 0,1 1 0 0 0,0-1 0 0 0,0-1 0 0 0,0 1 0 0 0,0-1 0 0 0,0 0 0 0 0,0 0 0 0 0,0 0 0 0 0,3-1 33 0 0,91-7-1916 0 0,-66-2-1855 0 0,-4-5-3843 0 0,-18 7 2252 0 0</inkml:trace>
  <inkml:trace contextRef="#ctx0" brushRef="#br0" timeOffset="1294.215">1810 132 10058 0 0,'0'0'1903'0'0,"0"0"-318"0"0,0 0-186 0 0,0 0-89 0 0,0 0-120 0 0,0 0-172 0 0,0 0-176 0 0,0 0-157 0 0,0 0-135 0 0,0 0-99 0 0,0 0-76 0 0,0 0-51 0 0,-10 35-51 0 0,-28 110-21 0 0,29-56 122 0 0,21 128-313 0 0,5-96-1071 0 0,-15-70-5839 0 0,-3-50 1975 0 0,0-1 1321 0 0,1 0-2811 0 0</inkml:trace>
  <inkml:trace contextRef="#ctx0" brushRef="#br0" timeOffset="1595.914">1837 500 120 0 0,'0'0'1023'0'0,"0"0"-36"0"0,0 0 169 0 0,0 0 284 0 0,0 0 202 0 0,0 0-2 0 0,0 0-175 0 0,0 0-236 0 0,0 0-208 0 0,0 0-132 0 0,0 0-6 0 0,0 0 52 0 0,-15 28 21 0 0,-43 86-13 0 0,58-114-923 0 0,-1 1 1 0 0,0-1-1 0 0,1 1 0 0 0,-1-1 1 0 0,0 1-1 0 0,1 0 0 0 0,-1-1 1 0 0,1 1-1 0 0,-1 0 0 0 0,1-1 1 0 0,0 1-1 0 0,-1 0 0 0 0,1 0 1 0 0,0-1-1 0 0,-1 1 0 0 0,1 0 1 0 0,0 0-1 0 0,0-1 0 0 0,0 1 1 0 0,-1 0-1 0 0,1 0 0 0 0,0 0 1 0 0,0-1-1 0 0,0 1 1 0 0,1 0-1 0 0,-1 0 0 0 0,0 0 1 0 0,0-1-1 0 0,0 1 0 0 0,0 0 1 0 0,1 0-1 0 0,-1 0 0 0 0,0-1 1 0 0,1 1-1 0 0,-1 0 0 0 0,1-1 1 0 0,-1 1-1 0 0,1 0 0 0 0,-1-1 1 0 0,1 1-1 0 0,-1-1 0 0 0,1 1 1 0 0,0 0-1 0 0,-1-1 0 0 0,1 0 1 0 0,0 1-1 0 0,-1-1 0 0 0,1 1 1 0 0,0-1-1 0 0,-1 0 1 0 0,1 1-1 0 0,0-1 0 0 0,0 0 1 0 0,0 0-1 0 0,-1 0 0 0 0,1 0 1 0 0,0 0-1 0 0,0 0 0 0 0,0 0 1 0 0,-1 0-1 0 0,1 0 0 0 0,0 0 1 0 0,0 0-1 0 0,0 0 0 0 0,-1 0 1 0 0,1-1-1 0 0,0 1 0 0 0,0 0 1 0 0,0-1-21 0 0,7 0 250 0 0,61 0 1073 0 0,127 9 185 0 0,-193-7-1906 0 0,27 3-1710 0 0,-23-6-2062 0 0,-3-3-3727 0 0,-4 4 1656 0 0</inkml:trace>
  <inkml:trace contextRef="#ctx0" brushRef="#br0" timeOffset="2103.949">2163 684 0 0 0,'0'0'537'0'0,"0"0"1444"0"0,0 0 750 0 0,0 0 226 0 0,0 0-131 0 0,0 0-340 0 0,0 0-450 0 0,0 0-473 0 0,0 0-417 0 0,0 0-316 0 0,33-13-199 0 0,99-41-140 0 0,-79 20 135 0 0,-49 28-513 0 0,26-73 701 0 0,-30 77-828 0 0,0 1-1 0 0,0-1 0 0 0,1 0 0 0 0,-1 0 1 0 0,0 0-1 0 0,-1 1 0 0 0,1-1 0 0 0,0 0 1 0 0,0 0-1 0 0,-1 1 0 0 0,1-1 0 0 0,-1 0 1 0 0,1 1-1 0 0,-1-1 0 0 0,0 0 0 0 0,0 1 1 0 0,0-1-1 0 0,0 1 0 0 0,0-1 0 0 0,0 1 1 0 0,0-1-1 0 0,0 1 0 0 0,-1 0 0 0 0,1 0 1 0 0,0 0-1 0 0,-1 0 0 0 0,1 0 0 0 0,-1 0 0 0 0,1 0 1 0 0,-1 0-1 0 0,0 0 0 0 0,1 1 0 0 0,-1-1 1 0 0,0 0-1 0 0,1 1 0 0 0,-1 0 0 0 0,0-1 1 0 0,0 1-1 0 0,1 0 0 0 0,-1 0 0 0 0,0 0 1 0 0,0 0-1 0 0,0 0 0 0 0,0 1 15 0 0,-7-1-113 0 0,0 1 1 0 0,1 0-1 0 0,-1 0 0 0 0,1 1 1 0 0,-1 0-1 0 0,1 1 0 0 0,0 0 1 0 0,0 0-1 0 0,0 0 0 0 0,0 1 1 0 0,1 1-1 0 0,-1-1 0 0 0,1 1 0 0 0,0 0 1 0 0,0 1-1 0 0,-5 5 113 0 0,4-5-410 0 0,0 1-1 0 0,1 0 1 0 0,-1 0 0 0 0,1 1-1 0 0,1 0 1 0 0,-1 0 0 0 0,1 0-1 0 0,1 1 1 0 0,0 0 0 0 0,0 0-1 0 0,0 0 1 0 0,1 1 0 0 0,1 0-1 0 0,0 0 1 0 0,0-1 0 0 0,1 2-1 0 0,0-1 1 0 0,0 0 0 0 0,1 8 410 0 0,1-15-1 0 0,0 1 1 0 0,1-1-1 0 0,0 0 1 0 0,-1 1-1 0 0,1-1 1 0 0,0 0-1 0 0,1 0 1 0 0,-1 0-1 0 0,0 1 1 0 0,1-2-1 0 0,0 1 1 0 0,0 0-1 0 0,0 0 1 0 0,0 0-1 0 0,0-1 1 0 0,0 1-1 0 0,1-1 1 0 0,-1 0-1 0 0,1 0 0 0 0,-1 0 1 0 0,1 0-1 0 0,0 0 1 0 0,0 0-1 0 0,0-1 1 0 0,0 1-1 0 0,0-1 1 0 0,1 0-1 0 0,-1 0 1 0 0,0 0-1 0 0,3 0 1 0 0,103 10 2710 0 0,-86-11-1949 0 0,0-2 0 0 0,0-1 0 0 0,-1-1 0 0 0,1-1 0 0 0,-1-1 0 0 0,0 0 0 0 0,19-10-761 0 0,-7 0 485 0 0,0-1 0 0 0,-2-1 1 0 0,0-2-1 0 0,-1-1 0 0 0,-1-2 1 0 0,-2 0-1 0 0,8-10-485 0 0,-20 18 138 0 0,26-23 139 0 0,-3-3 1 0 0,0 0 0 0 0,28-44-278 0 0,-58 72-28 0 0,0 1-1 0 0,-1-1 0 0 0,-1-1 1 0 0,-1 1-1 0 0,0-1 0 0 0,0-1 1 0 0,-1 1-1 0 0,-1-1 0 0 0,-1 0 0 0 0,0 0 1 0 0,-1 0-1 0 0,0 0 0 0 0,-1 0 1 0 0,-1 0-1 0 0,0-1 0 0 0,-3-13 29 0 0,2 25-10 0 0,1 0-1 0 0,-1 0 0 0 0,-1 0 0 0 0,1 0 0 0 0,0 0 1 0 0,-1 0-1 0 0,0 0 0 0 0,0 0 0 0 0,0 1 1 0 0,-1-1-1 0 0,1 1 0 0 0,-1 0 0 0 0,1-1 1 0 0,-1 1-1 0 0,0 0 0 0 0,-1 1 0 0 0,1-1 0 0 0,0 0 1 0 0,-1 1-1 0 0,1 0 0 0 0,-1 0 0 0 0,0 0 1 0 0,0 0-1 0 0,0 0 0 0 0,0 1 0 0 0,0 0 0 0 0,0 0 1 0 0,0 0-1 0 0,0 0 0 0 0,0 1 0 0 0,-1 0 1 0 0,1-1-1 0 0,0 1 0 0 0,0 1 0 0 0,0-1 1 0 0,-1 1-1 0 0,1 0 0 0 0,0 0 0 0 0,0 0 0 0 0,0 0 1 0 0,0 1-1 0 0,0-1 0 0 0,0 1 0 0 0,1 0 1 0 0,-1 0-1 0 0,0 1 0 0 0,1-1 0 0 0,0 1 0 0 0,0 0 1 0 0,-1-1-1 0 0,0 3 11 0 0,-8 11-44 0 0,1-1 0 0 0,0 2 1 0 0,1 0-1 0 0,1 0 0 0 0,1 0 0 0 0,0 1 1 0 0,1 1-1 0 0,1-1 0 0 0,1 1 0 0 0,1 0 1 0 0,0 0-1 0 0,1 0 0 0 0,2 1 0 0 0,0-1 1 0 0,0 1-1 0 0,2-1 0 0 0,1 1 1 0 0,0-1-1 0 0,1 0 0 0 0,1 0 0 0 0,1 0 1 0 0,1 0-1 0 0,0-1 0 0 0,2 0 0 0 0,8 15 44 0 0,-9-15-92 0 0,1-1 1 0 0,1 0-1 0 0,1 0 0 0 0,0-1 0 0 0,1-1 0 0 0,1 1 0 0 0,0-2 0 0 0,1 0 0 0 0,1 0 0 0 0,0-2 0 0 0,1 1 0 0 0,8 4 92 0 0,-18-14-722 0 0,40 18-158 0 0,-29-17-3969 0 0,3-3-6422 0 0,-17-1 8289 0 0</inkml:trace>
  <inkml:trace contextRef="#ctx0" brushRef="#br0" timeOffset="2349.972">2498 335 10434 0 0,'0'0'1160'0'0,"0"0"-183"0"0,0 0 143 0 0,0 0 192 0 0,217-19 81 0 0,-171 12-97 0 0,0-1-160 0 0,0 5-272 0 0,-1-5-328 0 0,1 1-264 0 0,0 3-184 0 0,-8-3-168 0 0,-1 7-320 0 0,-9-4-472 0 0,-1 1-840 0 0,-6-1-1769 0 0,-5 0-2120 0 0,-5 4-2841 0 0</inkml:trace>
  <inkml:trace contextRef="#ctx0" brushRef="#br0" timeOffset="2944.707">1994 320 0 0 0,'0'0'1846'0'0,"0"0"186"0"0,0 0 198 0 0,0 0 33 0 0,0 0-234 0 0,0 0-353 0 0,0 0-389 0 0,0 0-287 0 0,0 0-178 0 0,0 0-194 0 0,0 0-180 0 0,0 0-145 0 0,-14 14-130 0 0,-68 71-32 0 0,76-80-578 0 0,-49 46 381 0 0,38-33-3287 0 0,1 0-4421 0 0,14-14 2486 0 0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25.7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1531 0 0 0,'0'0'1064'0'0,"32"1"237"0"0,103 2 107 0 0,-56-17 853 0 0,-65 8-1730 0 0,25-14 750 0 0,0-2 0 0 0,-2-2 0 0 0,0-1 0 0 0,-2-2 0 0 0,22-22-1281 0 0,-36 33 353 0 0,14-16 144 0 0,-1-1 0 0 0,-1-2 0 0 0,-2-1 1 0 0,-2-1-1 0 0,15-25-497 0 0,-33 44 74 0 0,-1 0 1 0 0,-1 0 0 0 0,-1-1-1 0 0,0 0 1 0 0,-1-1 0 0 0,-2 0-1 0 0,0 0 1 0 0,-1 0 0 0 0,0 0 0 0 0,-2 0-1 0 0,-1-1 1 0 0,0-3-75 0 0,-1 22-37 0 0,0 1 0 0 0,0-1 0 0 0,0 1 0 0 0,0-1 0 0 0,-1 1 1 0 0,1-1-1 0 0,-1 1 0 0 0,1-1 0 0 0,-1 1 0 0 0,1-1 0 0 0,-1 1 0 0 0,0 0 0 0 0,1-1 0 0 0,-1 1 0 0 0,0 0 1 0 0,0-1-1 0 0,0 1 0 0 0,0 0 0 0 0,0 0 0 0 0,0 0 0 0 0,-1 0 0 0 0,1 0 0 0 0,0 0 0 0 0,0 0 0 0 0,-1 1 1 0 0,1-1-1 0 0,0 0 0 0 0,-1 1 0 0 0,1-1 0 0 0,-1 1 0 0 0,1-1 0 0 0,-1 1 0 0 0,1 0 0 0 0,-1-1 1 0 0,0 1-1 0 0,1 0 0 0 0,-1 0 0 0 0,1 0 0 0 0,-1 0 0 0 0,1 1 0 0 0,-1-1 0 0 0,1 0 0 0 0,-1 1 0 0 0,1-1 1 0 0,-1 1-1 0 0,1-1 0 0 0,-1 1 0 0 0,1 0 0 0 0,0 0 0 0 0,-1-1 0 0 0,1 1 0 0 0,0 0 0 0 0,0 0 0 0 0,0 0 1 0 0,-1 0-1 0 0,1 1 0 0 0,0-1 0 0 0,1 0 0 0 0,-1 0 0 0 0,-1 1 37 0 0,-10 21-46 0 0,0 0-1 0 0,2 1 0 0 0,1 0 1 0 0,0 0-1 0 0,2 1 1 0 0,1 0-1 0 0,1 0 1 0 0,1 1-1 0 0,1-1 0 0 0,1 1 1 0 0,1 0-1 0 0,2 0 1 0 0,2 13 46 0 0,-2-29 63 0 0,0-1 1 0 0,1 0-1 0 0,0 1 0 0 0,1-1 1 0 0,0 0-1 0 0,0-1 1 0 0,1 1-1 0 0,0 0 1 0 0,1-1-1 0 0,0 0 1 0 0,0 0-1 0 0,0 0 1 0 0,1-1-1 0 0,1 0 1 0 0,-1 0-1 0 0,1 0 1 0 0,0-1-1 0 0,0 0 0 0 0,1 0 1 0 0,0-1-1 0 0,0 0 1 0 0,0-1-1 0 0,1 1 1 0 0,-1-2-1 0 0,1 1 1 0 0,0-1-1 0 0,0 0 1 0 0,0-1-1 0 0,1 0 1 0 0,-1-1-1 0 0,1 0 1 0 0,-1 0-1 0 0,0-1 0 0 0,4 0-63 0 0,7 0 147 0 0,0-1-1 0 0,-1-1 0 0 0,1-1 0 0 0,-1 0 0 0 0,0-2 0 0 0,0 0 1 0 0,0-1-1 0 0,-1-1 0 0 0,0-1 0 0 0,8-4-146 0 0,23-14 112 0 0,-2-2-1 0 0,-1-1 1 0 0,-1-3 0 0 0,-2-2 0 0 0,-1-1-1 0 0,-2-3 1 0 0,-1-1 0 0 0,10-16-112 0 0,-39 43-77 0 0,-1 1 1 0 0,0-2-1 0 0,-1 1 1 0 0,-1-1 0 0 0,0 0-1 0 0,0-1 1 0 0,-2 1-1 0 0,1-1 1 0 0,-2-1 0 0 0,0 1-1 0 0,-1-1 1 0 0,0 1-1 0 0,-1-1 1 0 0,0-6 76 0 0,-3 20-28 0 0,0 0 1 0 0,0 0-1 0 0,0 0 0 0 0,0 0 0 0 0,0 0 0 0 0,0 0 1 0 0,0 1-1 0 0,0-1 0 0 0,-1 1 0 0 0,1-1 1 0 0,0 1-1 0 0,0-1 0 0 0,-1 1 0 0 0,1-1 1 0 0,0 1-1 0 0,0 0 0 0 0,-1 0 0 0 0,1 0 1 0 0,0 0-1 0 0,-1 0 0 0 0,1 0 0 0 0,0 0 1 0 0,-1 0-1 0 0,1 0 0 0 0,0 1 0 0 0,-1-1 1 0 0,1 0-1 0 0,0 1 0 0 0,0-1 0 0 0,0 1 1 0 0,-1 0-1 0 0,1-1 0 0 0,0 1 0 0 0,0 0 1 0 0,0 0-1 0 0,0 0 0 0 0,0-1 0 0 0,0 1 1 0 0,0 0-1 0 0,0 0 0 0 0,1 0 0 0 0,-1 1 0 0 0,0 0 28 0 0,-10 12-15 0 0,0 1 0 0 0,2 0 0 0 0,0 1 0 0 0,0 0 0 0 0,2 1 0 0 0,0-1-1 0 0,1 2 1 0 0,1-1 0 0 0,0 0 0 0 0,1 1 0 0 0,1 3 15 0 0,0-12 20 0 0,0-1 0 0 0,1 1 1 0 0,1 0-1 0 0,0-1 0 0 0,0 1 0 0 0,0 0 1 0 0,1 0-1 0 0,1 0 0 0 0,-1 0 1 0 0,1 0-1 0 0,1-1 0 0 0,0 1 0 0 0,0 0 1 0 0,0-1-1 0 0,1 1 0 0 0,1-1 1 0 0,-1 0-1 0 0,2 0 0 0 0,-1 0 0 0 0,1-1 1 0 0,0 1-1 0 0,0-1 0 0 0,1 0 0 0 0,0-1 1 0 0,0 1-1 0 0,0-1 0 0 0,1-1 1 0 0,0 1-1 0 0,6 2-20 0 0,4 0 118 0 0,0-1-1 0 0,1 0 1 0 0,0-2 0 0 0,0 0-1 0 0,1-1 1 0 0,-1-1 0 0 0,1 0 0 0 0,0-2-1 0 0,0 0 1 0 0,-1-1 0 0 0,1-1-1 0 0,0-1 1 0 0,0 0 0 0 0,-1-2-1 0 0,1 0 1 0 0,-1-1 0 0 0,17-7-118 0 0,-5 0 127 0 0,-1 0 0 0 0,-1-3 0 0 0,0 0 0 0 0,-1-2 0 0 0,0-1 0 0 0,-1 0 0 0 0,-2-2 0 0 0,0-2 0 0 0,-1 0 0 0 0,6-8-127 0 0,-16 16 19 0 0,0 0 0 0 0,-1 0 0 0 0,-1-1 0 0 0,0-1 1 0 0,-1 0-1 0 0,-1 0 0 0 0,0-1 0 0 0,-1 0 0 0 0,-1 0 0 0 0,-1-1 0 0 0,0 0 0 0 0,-2 0 0 0 0,0 0 0 0 0,1-16-19 0 0,-4 33 5 0 0,0-1 0 0 0,-1 0 0 0 0,1 1 0 0 0,-1-1 0 0 0,0 0 0 0 0,1 1 0 0 0,-1-1 0 0 0,0 0 0 0 0,0 0 0 0 0,0 1 0 0 0,0-1 0 0 0,-1 0 0 0 0,1 0 0 0 0,0 1 0 0 0,-1-1 0 0 0,1 0 0 0 0,-1 1 0 0 0,1-1 0 0 0,-1 1 0 0 0,0-1 0 0 0,0 0 0 0 0,0 1 0 0 0,0 0 0 0 0,0-1 0 0 0,0 1 1 0 0,0 0-1 0 0,0-1 0 0 0,-1 1 0 0 0,1 0 0 0 0,0 0 0 0 0,-1 0 0 0 0,1 0 0 0 0,-1 0 0 0 0,1 0 0 0 0,-1 1 0 0 0,1-1 0 0 0,-1 0 0 0 0,0 1 0 0 0,1-1 0 0 0,-1 1 0 0 0,0 0 0 0 0,0-1 0 0 0,1 1 0 0 0,-1 0 0 0 0,0 0 0 0 0,0 0 0 0 0,1 0 0 0 0,-1 1 0 0 0,0-1 0 0 0,1 0 0 0 0,-1 1-5 0 0,-6 3-9 0 0,0 0 0 0 0,1 1 0 0 0,0 0 0 0 0,0 0 0 0 0,1 1 0 0 0,-1 0-1 0 0,1 0 1 0 0,0 0 0 0 0,1 1 0 0 0,-1 0 0 0 0,2 0 0 0 0,-1 0 0 0 0,1 1 0 0 0,0 0 0 0 0,0-1 0 0 0,-1 5 9 0 0,-4 8-21 0 0,0 1 0 0 0,1 0 0 0 0,1 0 1 0 0,0 1-1 0 0,2 0 0 0 0,1 0 1 0 0,1 0-1 0 0,0 1 0 0 0,2-1 0 0 0,1 1 1 0 0,1 10 20 0 0,1-25-123 0 0,-1 0 0 0 0,1 0 0 0 0,1 0 0 0 0,-1 0 0 0 0,2-1-1 0 0,-1 1 1 0 0,1-1 0 0 0,0 0 0 0 0,0 0 0 0 0,1 0 0 0 0,0-1 0 0 0,0 1 0 0 0,0-1 0 0 0,1-1 0 0 0,0 1 0 0 0,0-1 0 0 0,1 0 0 0 0,-1 0 0 0 0,1 0 0 0 0,0-1 0 0 0,7 3 123 0 0,45 17-4046 0 0,0-12-3960 0 0,-43-12 2664 0 0</inkml:trace>
  <inkml:trace contextRef="#ctx0" brushRef="#br0" timeOffset="553.648">2701 1207 4817 0 0,'0'0'1247'0'0,"0"0"-272"0"0,0 0-236 0 0,0 0-85 0 0,0 0-52 0 0,-31 34-47 0 0,-98 106-26 0 0,54-42 937 0 0,62-65-695 0 0,30-34 110 0 0,43-53 302 0 0,85-101-180 0 0,55-72 1213 0 0,-200 227-2192 0 0,0 1-1 0 0,0-1 0 0 0,0 1 0 0 0,0-1 0 0 0,0 0 0 0 0,0 1 1 0 0,0-1-1 0 0,0 0 0 0 0,1 1 0 0 0,-1-1 0 0 0,0 0 0 0 0,0 1 1 0 0,0-1-1 0 0,1 0 0 0 0,-1 1 0 0 0,0-1 0 0 0,0 0 0 0 0,1 0 0 0 0,-1 1 1 0 0,0-1-1 0 0,0 0 0 0 0,1 0 0 0 0,-1 1 0 0 0,0-1 0 0 0,1 0 1 0 0,-1 0-1 0 0,0 0 0 0 0,1 0 0 0 0,-1 1 0 0 0,0-1 0 0 0,1 0 1 0 0,-1 0-1 0 0,1 0 0 0 0,-1 0 0 0 0,0 0 0 0 0,1 0 0 0 0,-1 0 0 0 0,0 0 1 0 0,1 0-1 0 0,-1 0 0 0 0,1 0 0 0 0,-1-1 0 0 0,0 1 0 0 0,1 0 1 0 0,-1 0-1 0 0,0 0 0 0 0,1 0 0 0 0,-1 0 0 0 0,0-1 0 0 0,1 1 1 0 0,-1 0-1 0 0,0 0 0 0 0,1-1-23 0 0,0 10-30 0 0,13 160 331 0 0,-9-143-271 0 0,0 1 0 0 0,2-1 0 0 0,1 0 0 0 0,1 0-1 0 0,1-1 1 0 0,10 17-30 0 0,-2 3 2234 0 0,-36-53-403 0 0,-224-142-1826 0 0,197 134-863 0 0,15 13-3894 0 0,23 6-4637 0 0,6 1 1002 0 0</inkml:trace>
  <inkml:trace contextRef="#ctx0" brushRef="#br0" timeOffset="919.378">3134 1196 13331 0 0,'0'0'1947'0'0,"0"0"-882"0"0,0 0-576 0 0,0 0-137 0 0,0 0 16 0 0,0 0 59 0 0,0 0 38 0 0,0 0-12 0 0,0 0-89 0 0,0 0-87 0 0,0 0-71 0 0,0 0-62 0 0,0 0-37 0 0,7 24-46 0 0,39 111 30 0 0,4-44 72 0 0,-49-90-86 0 0,1-1 0 0 0,-1 0 1 0 0,1 0-1 0 0,-1 0 0 0 0,1 0 1 0 0,-1 0-1 0 0,0 0 0 0 0,1-1 1 0 0,-1 1-1 0 0,1 0 0 0 0,-1-1 1 0 0,0 1-1 0 0,1-1 0 0 0,-1 1 1 0 0,0-1-1 0 0,1 0 1 0 0,-1 1-1 0 0,0-1 0 0 0,0 0 1 0 0,0 0-1 0 0,0 0 0 0 0,1 0 1 0 0,-2 0-1 0 0,1 0 0 0 0,0 0 1 0 0,0-1-1 0 0,0 1 0 0 0,0 0 1 0 0,-1 0-1 0 0,1-1 0 0 0,0 1 1 0 0,-1 0-1 0 0,1-1 0 0 0,-1 1 1 0 0,0-1-1 0 0,0 1 0 0 0,1 0 1 0 0,-1-1-1 0 0,0 1 0 0 0,0-1 1 0 0,0 0-78 0 0,4-7 205 0 0,95-185 1473 0 0,-47 90-3862 0 0,-52 101 1337 0 0,0 2-3813 0 0,0 1-4763 0 0,0 0 9400 0 0,0 0-8204 0 0</inkml:trace>
  <inkml:trace contextRef="#ctx0" brushRef="#br0" timeOffset="1450.827">3723 1126 10450 0 0,'0'0'2110'0'0,"0"0"-375"0"0,0 0-141 0 0,0 0-57 0 0,0 0-176 0 0,0 0-232 0 0,0 0-203 0 0,0 0-205 0 0,0 0-182 0 0,0 0-108 0 0,0 0-92 0 0,0 0-81 0 0,0 0-67 0 0,-2-6-10 0 0,-41 33-141 0 0,-74 59 54 0 0,116-85-101 0 0,0-1 0 0 0,1 1 0 0 0,-1-1 0 0 0,0 1 0 0 0,0-1 0 0 0,0 1 0 0 0,0 0 1 0 0,0 0-1 0 0,0-1 0 0 0,1 1 0 0 0,-1 0 0 0 0,0 0 0 0 0,1 0 0 0 0,-1 0 0 0 0,1-1 0 0 0,-1 1 0 0 0,1 0 1 0 0,-1 0-1 0 0,1 0 0 0 0,-1 0 0 0 0,1 1 0 0 0,0-1 0 0 0,0 0 0 0 0,0 0 0 0 0,-1 0 0 0 0,1 0 0 0 0,0 0 1 0 0,0 0-1 0 0,0 0 0 0 0,1 0 0 0 0,-1 0 0 0 0,0 0 0 0 0,0 0 0 0 0,1 0 0 0 0,-1 0 0 0 0,0 0 0 0 0,1 0 1 0 0,-1 0-1 0 0,1 0 0 0 0,-1 0 0 0 0,1 0 0 0 0,0 0 0 0 0,-1 0 0 0 0,1 0 0 0 0,0 0 0 0 0,0-1 0 0 0,-1 1 1 0 0,1 0-1 0 0,0-1 0 0 0,0 1 0 0 0,0-1 0 0 0,0 1 0 0 0,0-1 0 0 0,0 1 0 0 0,0-1 0 0 0,0 1 0 0 0,0-1 1 0 0,0 0-1 0 0,0 0 0 0 0,0 0 0 0 0,0 1 0 0 0,0-1 0 0 0,1 0 0 0 0,-1 0 0 0 0,0-1 0 0 0,0 1 0 0 0,0 0 1 0 0,0 0-1 0 0,0 0 7 0 0,72 3-72 0 0,-70-1 80 0 0,-1-1 1 0 0,0 1-1 0 0,0-1 1 0 0,0 1-1 0 0,0 0 1 0 0,-1 0-1 0 0,1 0 1 0 0,-1 0-1 0 0,1 0 1 0 0,-1 0-1 0 0,1 0 1 0 0,-1 1-1 0 0,0-1 1 0 0,0 1-1 0 0,0-1 1 0 0,0 0-1 0 0,-1 1 1 0 0,1-1-1 0 0,-1 1 1 0 0,1 0-1 0 0,-1-1 1 0 0,0 1-1 0 0,0-1 1 0 0,0 1-1 0 0,0-1 1 0 0,-1 1-1 0 0,1 0 1 0 0,-1-1-1 0 0,1 1 1 0 0,-1-1-1 0 0,0 0 1 0 0,0 1-1 0 0,0-1 1 0 0,0 0-1 0 0,-1 1 1 0 0,1-1-1 0 0,-1 0-8 0 0,-15 26 99 0 0,11-20-47 0 0,0 0 0 0 0,1 1 1 0 0,0 0-1 0 0,0 0 1 0 0,1 0-1 0 0,0 1 1 0 0,0-1-1 0 0,1 1 0 0 0,1 0 1 0 0,0 0-1 0 0,-1 4-52 0 0,5-12 7 0 0,0 1 1 0 0,0-1-1 0 0,0 0 0 0 0,0 0 1 0 0,0 0-1 0 0,0 0 0 0 0,0-1 1 0 0,1 1-1 0 0,-1-1 0 0 0,1 1 1 0 0,-1-1-1 0 0,1 0 0 0 0,-1 0 1 0 0,1 0-1 0 0,0 0 0 0 0,-1 0 1 0 0,1-1-1 0 0,0 1 0 0 0,0-1 1 0 0,0 0-1 0 0,0 0 0 0 0,-1 0 1 0 0,1 0-1 0 0,0 0 0 0 0,0-1 1 0 0,0 1-1 0 0,1-2-7 0 0,2 2 13 0 0,155-22-782 0 0,-128 9-3162 0 0,-1-3-3564 0 0,-23 12-3806 0 0</inkml:trace>
  <inkml:trace contextRef="#ctx0" brushRef="#br0" timeOffset="1813.981">4295 773 7122 0 0,'0'0'1289'0'0,"0"0"-106"0"0,0 0 168 0 0,0 0 99 0 0,0 0-45 0 0,0 0-131 0 0,0 0-107 0 0,0 0-79 0 0,0 0-106 0 0,37 2-124 0 0,113 8-113 0 0,-10-15 922 0 0,109-24-850 0 0,-214 26-1763 0 0,-13 2-4504 0 0,-21 1 3068 0 0,-1 0-885 0 0,0 0-1445 0 0,0 0-929 0 0</inkml:trace>
  <inkml:trace contextRef="#ctx0" brushRef="#br0" timeOffset="2021.298">4439 1119 6689 0 0,'0'0'3607'0'0,"0"0"-1839"0"0,0 0-449 0 0,0 0 72 0 0,0 0-26 0 0,0 0-128 0 0,0 0-158 0 0,0 0-133 0 0,0 0-125 0 0,36 5-164 0 0,116 17-134 0 0,-49-24 182 0 0,-20-12-556 0 0,52-7-748 0 0,-45 12-7754 0 0,-70 6-2671 0 0</inkml:trace>
  <inkml:trace contextRef="#ctx0" brushRef="#br0" timeOffset="3220.362">6366 154 0 0 0,'0'0'312'0'0,"0"0"615"0"0,0 0 193 0 0,0 0 62 0 0,0 0-14 0 0,0 0-65 0 0,0 0-74 0 0,0 0-64 0 0,-25 17-97 0 0,-83 56-64 0 0,43-27 251 0 0,1 4 0 0 0,3 2 0 0 0,-27 33-1055 0 0,56-54 74 0 0,-113 118 1025 0 0,144-148-1076 0 0,0 0-1 0 0,1 0 1 0 0,-1 0 0 0 0,0 0-1 0 0,0 0 1 0 0,0 0-1 0 0,1 0 1 0 0,-1 0-1 0 0,1 0 1 0 0,-1 1 0 0 0,1-1-1 0 0,-1 0 1 0 0,1 0-1 0 0,0 1 1 0 0,0-1-1 0 0,-1 0 1 0 0,1 0 0 0 0,0 1-1 0 0,0-1 1 0 0,0 0-1 0 0,0 1 1 0 0,1-1-1 0 0,-1 0 1 0 0,0 0 0 0 0,1 1-1 0 0,-1-1 1 0 0,0 0-1 0 0,1 0 1 0 0,-1 0-1 0 0,1 0 1 0 0,0 1-1 0 0,-1-1 1 0 0,1 0 0 0 0,0 0-1 0 0,0 0 1 0 0,0 0-1 0 0,-1 0 1 0 0,1-1-1 0 0,0 1 1 0 0,0 0 0 0 0,0 0-1 0 0,1-1 1 0 0,-1 1-1 0 0,0 0 1 0 0,0-1-1 0 0,0 1 1 0 0,0-1 0 0 0,1 0-1 0 0,-1 1-22 0 0,67 15 912 0 0,-60-15-811 0 0,59 3 241 0 0,1-2-1 0 0,0-3 0 0 0,-1-3 0 0 0,0-3 0 0 0,0-3 0 0 0,29-10-341 0 0,-93 19 14 0 0,111-14 1225 0 0,-118 0 318 0 0,-102-105-494 0 0,64 83-1040 0 0,-1 1-1 0 0,-2 3 1 0 0,-1 2-1 0 0,-2 1-22 0 0,-26-18-446 0 0,25-4-1098 0 0,41 6-2453 0 0,37 16-7013 0 0,-16 26 6062 0 0</inkml:trace>
  <inkml:trace contextRef="#ctx0" brushRef="#br0" timeOffset="3703.586">7007 198 0 0 0,'0'0'284'0'0,"0"0"708"0"0,0 0 250 0 0,0 0 2 0 0,0 0-33 0 0,0 0-40 0 0,0 0-80 0 0,0 0-54 0 0,0 0-56 0 0,0 0-64 0 0,0 0-26 0 0,-29 6-68 0 0,-88 19-83 0 0,114-25-697 0 0,1 0 1 0 0,-1 1-1 0 0,1-1 0 0 0,-1 1 1 0 0,1-1-1 0 0,-1 1 0 0 0,1 0 1 0 0,-1 0-1 0 0,1 0 0 0 0,0 1 1 0 0,0-1-1 0 0,-1 0 0 0 0,1 1 1 0 0,0-1-1 0 0,0 1 0 0 0,1 0 1 0 0,-1 0-1 0 0,0 0 0 0 0,0 0 1 0 0,1 0-1 0 0,0 0 0 0 0,-1 0 1 0 0,1 0-1 0 0,-1 1-43 0 0,-2 6 206 0 0,-5 7-40 0 0,0-1 0 0 0,1 1 0 0 0,1 1 0 0 0,0-1 0 0 0,1 1 0 0 0,1 0 0 0 0,1 1 0 0 0,0-1 0 0 0,2 1 0 0 0,0 0 0 0 0,1 0 0 0 0,0 0 0 0 0,1-1 0 0 0,2 1-1 0 0,1 9-165 0 0,-2-21 68 0 0,0 1-1 0 0,1-1 0 0 0,0 1 0 0 0,0-1 0 0 0,0 0 0 0 0,1 0 0 0 0,0 0 0 0 0,1 0 0 0 0,-1 0 1 0 0,1-1-1 0 0,0 0 0 0 0,0 0 0 0 0,0 0 0 0 0,1 0 0 0 0,0 0 0 0 0,0-1 0 0 0,0 0 0 0 0,1 0 1 0 0,-1 0-1 0 0,1-1 0 0 0,0 0 0 0 0,0 0 0 0 0,0 0 0 0 0,0-1 0 0 0,1 0 0 0 0,-1 0 0 0 0,1-1 1 0 0,-1 1-68 0 0,11-2 250 0 0,0-1 0 0 0,0 0 0 0 0,0-1 0 0 0,-1-1 0 0 0,1 0 0 0 0,-1-1 0 0 0,0-1 0 0 0,0-1 0 0 0,0 0 0 0 0,-1-1 0 0 0,0-1 0 0 0,0 0 0 0 0,0-1 0 0 0,-1-1 0 0 0,11-9-250 0 0,2-2 193 0 0,-1-1 1 0 0,-1-1 0 0 0,-1-1-1 0 0,-1-1 1 0 0,-1-1 0 0 0,-1-1-1 0 0,-2 0 1 0 0,-1-2 0 0 0,4-8-194 0 0,-17 28-30 0 0,-1 0 0 0 0,1-1 0 0 0,-1 1 0 0 0,-1-1 0 0 0,0 1 0 0 0,0-1 0 0 0,-1 0 0 0 0,-1 0 0 0 0,1-1 0 0 0,-1 1 0 0 0,-1 0 0 0 0,0 0 0 0 0,-1-1 0 0 0,0 1 0 0 0,0 0 1 0 0,-1 0-1 0 0,0 0 0 0 0,-1 0 0 0 0,0 0 0 0 0,0 1 0 0 0,-1-1 0 0 0,-1 1 0 0 0,0 0 0 0 0,-4-6 30 0 0,2 7-226 0 0,0 1-1 0 0,-1 0 1 0 0,0 0-1 0 0,0 1 1 0 0,0 0 0 0 0,-1 1-1 0 0,0-1 1 0 0,0 2 0 0 0,0-1-1 0 0,-1 1 1 0 0,0 1 0 0 0,1 0-1 0 0,-1 0 1 0 0,0 1-1 0 0,-1 0 1 0 0,1 1 0 0 0,0 0-1 0 0,-2 0 227 0 0,-1 1-677 0 0,0 1 0 0 0,0 0 0 0 0,1 0 0 0 0,-1 1 0 0 0,0 1 0 0 0,1 0-1 0 0,-1 1 1 0 0,1 1 0 0 0,-3 1 677 0 0,-66 33-8542 0 0,53-24 4240 0 0</inkml:trace>
  <inkml:trace contextRef="#ctx0" brushRef="#br0" timeOffset="3985.475">6633 456 0 0 0,'0'0'2246'0'0,"0"0"154"0"0,0 0 58 0 0,0 0-57 0 0,0 0-276 0 0,0 0-281 0 0,0 0-296 0 0,0 0-288 0 0,0 0-188 0 0,0 0-178 0 0,33-3-127 0 0,100-11-87 0 0,31-25 2374 0 0,11 21-2026 0 0,-98 51-851 0 0,-44-15-107 0 0,-19-14-122 0 0,1 0-1 0 0,0-1 1 0 0,0-1 0 0 0,0 0 0 0 0,0-1 0 0 0,1-1-1 0 0,-1 0 1 0 0,0-1 0 0 0,10-3 52 0 0,-23 4-36 0 0,68-12-2709 0 0,-26 3-2108 0 0,0 5-6035 0 0,-34 4 5856 0 0</inkml:trace>
  <inkml:trace contextRef="#ctx0" brushRef="#br0" timeOffset="4317.813">5297 1016 4729 0 0,'0'0'1778'0'0,"0"0"-1193"0"0,0 0 327 0 0,0 0 471 0 0,0 0 186 0 0,39 1 44 0 0,127 7-76 0 0,-106-7-190 0 0,1-2 1 0 0,-2-3 0 0 0,33-7-1348 0 0,-17 2 728 0 0,1102-148 3011 0 0,-826 126-4450 0 0,-222 23-562 0 0,-55 4-1075 0 0,-1-2-3965 0 0,-49 2-1057 0 0</inkml:trace>
  <inkml:trace contextRef="#ctx0" brushRef="#br0" timeOffset="5253.944">6243 1284 672 0 0,'0'0'2487'0'0,"0"0"-1170"0"0,0 0-481 0 0,0 0-107 0 0,0 0 42 0 0,-34 19 127 0 0,-107 58 87 0 0,-41 41 3283 0 0,-49 51-447 0 0,231-168-3808 0 0,-1-1 1 0 0,0 1-1 0 0,0-1 1 0 0,0 1-1 0 0,1-1 0 0 0,-1 1 1 0 0,0-1-1 0 0,1 1 1 0 0,-1 0-1 0 0,0 0 1 0 0,1-1-1 0 0,-1 1 1 0 0,1 0-1 0 0,-1 0 1 0 0,1 0-1 0 0,-1-1 1 0 0,1 1-1 0 0,0 0 1 0 0,0 0-1 0 0,-1 0 1 0 0,1 0-1 0 0,0 0 1 0 0,0 0-1 0 0,0 0 1 0 0,0 0-1 0 0,0 0 0 0 0,0 0 1 0 0,0 0-1 0 0,0 0 1 0 0,0-1-1 0 0,0 1 1 0 0,1 0-1 0 0,-1 0 1 0 0,0 0-1 0 0,1 0 1 0 0,-1 0-1 0 0,1 0 1 0 0,-1 0-1 0 0,1-1 1 0 0,-1 1-1 0 0,1 0 1 0 0,-1 0-1 0 0,1-1 1 0 0,0 1-1 0 0,-1 0 1 0 0,1-1-1 0 0,0 1 1 0 0,0-1-1 0 0,-1 1 0 0 0,1-1 1 0 0,0 1-1 0 0,0-1 1 0 0,0 0-1 0 0,0 1 1 0 0,0-1-1 0 0,0 0-13 0 0,68 15 642 0 0,255 7-133 0 0,-48-26 326 0 0,-276 3-784 0 0,-1 1 0 0 0,1-1 0 0 0,0 1 0 0 0,-1-1 0 0 0,1 1 0 0 0,0-1 0 0 0,-1 1 0 0 0,1-1 0 0 0,0 0 0 0 0,0 1 0 0 0,-1-1-1 0 0,1 0 1 0 0,0 1 0 0 0,0-1 0 0 0,0 0 0 0 0,0 1 0 0 0,0-1 0 0 0,0 0 0 0 0,0 1 0 0 0,0-1 0 0 0,0 0 0 0 0,0 1 0 0 0,0-1 0 0 0,1 0 0 0 0,-1 1 0 0 0,0-1 0 0 0,0 1 0 0 0,1-1 0 0 0,-1 0-1 0 0,0 1 1 0 0,1-1 0 0 0,-1 1 0 0 0,1-1 0 0 0,-1 1 0 0 0,0-1 0 0 0,1 1 0 0 0,-1-1 0 0 0,1 1 0 0 0,-1 0 0 0 0,1-1 0 0 0,0 1 0 0 0,-1 0 0 0 0,1-1 0 0 0,-1 1 0 0 0,1 0 0 0 0,0 0 0 0 0,-1-1-1 0 0,1 1 1 0 0,0 0 0 0 0,-1 0 0 0 0,1 0 0 0 0,0 0 0 0 0,-1 0 0 0 0,1 0 0 0 0,0 0-51 0 0,-193-121 806 0 0,113 58-672 0 0,70 52-158 0 0,1 0-1 0 0,0 0 0 0 0,1-1 1 0 0,0 0-1 0 0,1 0 0 0 0,0 0 1 0 0,1-1-1 0 0,1 0 0 0 0,0 0 1 0 0,0-1-1 0 0,1 1 0 0 0,1-1 1 0 0,1 1-1 0 0,-1-1 0 0 0,2 0 1 0 0,0 1-1 0 0,1-1 0 0 0,0 0 0 0 0,2-2 25 0 0,-5-81-288 0 0,-13 50-393 0 0,-12 38-3866 0 0,21 34-6023 0 0,6-17 3859 0 0</inkml:trace>
  <inkml:trace contextRef="#ctx0" brushRef="#br0" timeOffset="5732.693">6882 1063 8314 0 0,'0'0'2064'0'0,"0"0"-682"0"0,0 0-322 0 0,0 0 20 0 0,0 0 123 0 0,0 0 52 0 0,0 0-99 0 0,0 0-161 0 0,0 0-229 0 0,0 0-253 0 0,0 0-138 0 0,0 0-120 0 0,0 0-34 0 0,-3 7 7 0 0,-222 464 404 0 0,221-461-646 0 0,-1 0-1 0 0,2 1 1 0 0,-1-1-1 0 0,1 1 1 0 0,1-1-1 0 0,0 1 1 0 0,0 0 0 0 0,1 0-1 0 0,0 0 1 0 0,1 0-1 0 0,1-1 1 0 0,-1 1-1 0 0,3 6 15 0 0,1-12 22 0 0,1 0 0 0 0,0 0-1 0 0,1-1 1 0 0,-1 1 0 0 0,1-1-1 0 0,0-1 1 0 0,0 1 0 0 0,1-1-1 0 0,-1 0 1 0 0,0 0 0 0 0,1-1-1 0 0,0 0 1 0 0,-1 0 0 0 0,1-1-1 0 0,0 0 1 0 0,0 0 0 0 0,0 0-1 0 0,0-1 1 0 0,0 0-1 0 0,0 0 1 0 0,0-1 0 0 0,0 0-1 0 0,0 0 1 0 0,5-2-22 0 0,-11 3 3 0 0,149-39 444 0 0,-104 23-361 0 0,14-21-1360 0 0,-52 3-4446 0 0,-17 14-3788 0 0,2 16 3643 0 0</inkml:trace>
  <inkml:trace contextRef="#ctx0" brushRef="#br0" timeOffset="5903.186">6293 1409 13595 0 0,'0'0'703'0'0,"0"0"-383"0"0,0 0-111 0 0,0 0 347 0 0,0 0 290 0 0,0 0 45 0 0,33-2-93 0 0,107-8-227 0 0,62-8 53 0 0,123-29-624 0 0,-149 19-1204 0 0,-61 11-4968 0 0,-94 14 3966 0 0,23-4-7325 0 0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36.9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0 0 0,'0'0'377'0'0,"0"0"478"0"0,0 0 223 0 0,0 0 78 0 0,0 0 24 0 0,0 0 15 0 0,0 0-31 0 0,0 0-27 0 0,4 0-22 0 0,132-2 6613 0 0,74-7-5396 0 0,-36-9-2046 0 0,-12-16-1585 0 0,-161 32-5000 0 0,-20 1-670 0 0,10 1 1933 0 0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37.1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66 3361 0 0,'0'0'1419'0'0,"0"0"133"0"0,0 0 270 0 0,0 0 85 0 0,0 0-177 0 0,0 0-263 0 0,33 0-282 0 0,105-1-239 0 0,-18-12 370 0 0,185-28-2134 0 0,-299 41 587 0 0,60-7-5723 0 0,-45 3-3748 0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38.0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288 68 600 0 0,'0'0'1615'0'0,"0"0"-712"0"0,0 0-175 0 0,0 0 68 0 0,0 0 109 0 0,0 0 129 0 0,0 0 59 0 0,-34 25-70 0 0,-103 81-115 0 0,132-102-830 0 0,0 0 0 0 0,0-1 0 0 0,0 1 0 0 0,0 1 0 0 0,0-1 0 0 0,1 1 0 0 0,0 0 0 0 0,0 0 0 0 0,0 0 0 0 0,1 0 0 0 0,0 1 0 0 0,0 0 0 0 0,0-1 0 0 0,-1 4-78 0 0,-3 10 229 0 0,-1-5-27 0 0,1 2-1 0 0,1-1 0 0 0,0 1 0 0 0,1 0 1 0 0,1 0-1 0 0,0 0 0 0 0,1 0 1 0 0,1 1-1 0 0,0-1 0 0 0,1 1 0 0 0,1 0 1 0 0,1-1-1 0 0,0 1 0 0 0,1 0 1 0 0,3 9-202 0 0,-2-18 91 0 0,0-1 1 0 0,1 1 0 0 0,0-1 0 0 0,0 0 0 0 0,0 0-1 0 0,1-1 1 0 0,0 0 0 0 0,0 1 0 0 0,1-2 0 0 0,0 1-1 0 0,0-1 1 0 0,0 1 0 0 0,1-2 0 0 0,-1 1 0 0 0,1-1-1 0 0,0 0 1 0 0,1 0 0 0 0,-1-1 0 0 0,0 0-1 0 0,7 1-91 0 0,8 3 370 0 0,1-2-1 0 0,1 0 0 0 0,-1-2 1 0 0,1 0-1 0 0,-1-2 0 0 0,13-1-369 0 0,0-3 364 0 0,-1-2 0 0 0,0-1-1 0 0,0-2 1 0 0,-1-1 0 0 0,0-2 0 0 0,-1-1-1 0 0,0-2 1 0 0,0-1 0 0 0,-2-2 0 0 0,0-1-1 0 0,-1-1 1 0 0,0-3-364 0 0,-11 9 157 0 0,0-1-1 0 0,-1 0 0 0 0,0-2 1 0 0,-2 0-1 0 0,0-1 1 0 0,0-1-1 0 0,-2 0 1 0 0,0-1-1 0 0,-1 0 0 0 0,0-4-156 0 0,-8 13-18 0 0,0 0 0 0 0,-1 1 0 0 0,-1-2 0 0 0,0 1-1 0 0,0 0 1 0 0,-1-1 0 0 0,0 1 0 0 0,-1-1 0 0 0,0 1-1 0 0,0-1 1 0 0,-1 0 0 0 0,-1 1 0 0 0,0-1 0 0 0,0 0-1 0 0,-1 1 1 0 0,-1-1 0 0 0,0 1 0 0 0,0 0-1 0 0,-1 0 1 0 0,0 0 0 0 0,0 0 0 0 0,-1 1 0 0 0,-1 0-1 0 0,0 0 1 0 0,0 0 0 0 0,-4-3 18 0 0,1 3-402 0 0,-1 1 0 0 0,0 0 1 0 0,0 1-1 0 0,-1 0 0 0 0,0 1 0 0 0,0 0 0 0 0,0 1 1 0 0,-1 0-1 0 0,0 0 0 0 0,0 1 0 0 0,0 1 0 0 0,-1 0 0 0 0,1 1 1 0 0,-4 0 401 0 0,-111 4-10237 0 0,94 5 2646 0 0</inkml:trace>
  <inkml:trace contextRef="#ctx0" brushRef="#br0" timeOffset="336.574">83 466 912 0 0,'0'0'2382'0'0,"0"0"96"0"0,0 0 17 0 0,0 0-250 0 0,0 0-393 0 0,0 0-314 0 0,0 0-285 0 0,0 0-173 0 0,0 0-150 0 0,0 0-173 0 0,0 0-158 0 0,33-19-147 0 0,101-59-101 0 0,-59 35 333 0 0,-68 40-656 0 0,0 0 0 0 0,0 1-1 0 0,1 0 1 0 0,-1 0 0 0 0,1 0-1 0 0,0 1 1 0 0,0 0 0 0 0,-1 1-1 0 0,1 0 1 0 0,0 0 0 0 0,0 0-1 0 0,-1 1 1 0 0,1 0 0 0 0,0 1-1 0 0,-1 0 1 0 0,1 0 0 0 0,-1 0-1 0 0,1 1 1 0 0,-1 0 0 0 0,6 4-28 0 0,17 5 312 0 0,0-2 0 0 0,1-2 1 0 0,1 0-1 0 0,-1-2 1 0 0,1-2-1 0 0,0 0 0 0 0,0-3 1 0 0,0 0-1 0 0,17-3-312 0 0,-30-4-3333 0 0,6-14-7020 0 0,-23 16 666 0 0</inkml:trace>
  <inkml:trace contextRef="#ctx0" brushRef="#br0" timeOffset="1139.831">1225 348 0 0 0,'0'0'1647'0'0,"0"0"228"0"0,0 0 82 0 0,0 0-50 0 0,0 0-98 0 0,0 0-136 0 0,0 0-165 0 0,0 0-133 0 0,0 0-155 0 0,9 11 1776 0 0,80-13 2502 0 0,43-11-4436 0 0,-112 10-1528 0 0,64-9 1580 0 0,-28 9-7692 0 0,-56 3 2359 0 0,0 0-2444 0 0,0 0-1052 0 0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1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174 43 0 0 0,'0'0'723'0'0,"0"0"-127"0"0,0 0-61 0 0,0 0 44 0 0,0 0 179 0 0,0 0 256 0 0,0 0 198 0 0,0 0 55 0 0,0 0-79 0 0,0 0-186 0 0,0 0-217 0 0,-22 29-147 0 0,-67 96-102 0 0,50-43 257 0 0,35-64-532 0 0,-2 2 110 0 0,2 1 0 0 0,0-1 1 0 0,1 1-1 0 0,1 0 0 0 0,2 0 0 0 0,0-1 1 0 0,1 1-1 0 0,2 12-371 0 0,-2-24 105 0 0,1 0 0 0 0,0 0 0 0 0,0-1 0 0 0,1 1 0 0 0,0-1 0 0 0,0 1 0 0 0,1-1 0 0 0,0 0 0 0 0,1 0 0 0 0,-1-1 0 0 0,2 1 0 0 0,-1-1 0 0 0,1 0 0 0 0,0-1 0 0 0,0 1 0 0 0,1-1 0 0 0,0-1 0 0 0,0 1 0 0 0,0-1 0 0 0,1 0 0 0 0,0 0-105 0 0,3-2 210 0 0,0 0-1 0 0,0 0 0 0 0,0-1 0 0 0,0 0 0 0 0,0-1 1 0 0,1-1-1 0 0,-1 1 0 0 0,0-2 0 0 0,0 0 0 0 0,1 0 1 0 0,-1-1-1 0 0,0 0 0 0 0,0-1 0 0 0,0 0 0 0 0,-1-1 1 0 0,1 0-1 0 0,-1-1 0 0 0,0 0 0 0 0,0 0 1 0 0,0-1-1 0 0,-1 0 0 0 0,0-1 0 0 0,0 0 0 0 0,5-6-209 0 0,16-14 239 0 0,0-1-1 0 0,-2-2 1 0 0,-2-1 0 0 0,-1 0-1 0 0,-1-2 1 0 0,-1-1-1 0 0,-2-1 1 0 0,0-6-239 0 0,-15 34-18 0 0,-1-2 0 0 0,0 1 0 0 0,-1 0 0 0 0,0-1 0 0 0,-1 0 0 0 0,1 0 0 0 0,-1 0 1 0 0,-1 0-1 0 0,0 0 0 0 0,0-1 0 0 0,-1 1 0 0 0,0 0 0 0 0,-1-1 0 0 0,0 1 0 0 0,-1-1 0 0 0,1 1 0 0 0,-2-1 1 0 0,1 1-1 0 0,-2 0 0 0 0,1-1 0 0 0,-1 1 0 0 0,0 0 0 0 0,-1 1 0 0 0,0-1 0 0 0,0 1 0 0 0,-6-8 18 0 0,3 10-268 0 0,0 0 0 0 0,0 1 0 0 0,0 0 0 0 0,-1 0-1 0 0,1 1 1 0 0,-1 0 0 0 0,0 0 0 0 0,0 1-1 0 0,-1 0 1 0 0,1 1 0 0 0,-1 0 0 0 0,0 0 0 0 0,1 0-1 0 0,-1 1 1 0 0,0 1 0 0 0,0 0 0 0 0,0 0 0 0 0,1 0-1 0 0,-1 1 1 0 0,0 0 0 0 0,0 1 0 0 0,1 0 0 0 0,-1 1-1 0 0,1-1 1 0 0,0 2 0 0 0,-8 3 268 0 0,-107 71-11553 0 0,96-59 6553 0 0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1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59 0 0 0,'0'0'557'0'0,"0"0"808"0"0,0 0 266 0 0,0 0 10 0 0,0 0-51 0 0,0 0-120 0 0,0 0-95 0 0,0 0-131 0 0,0 0-189 0 0,0 0-211 0 0,0 0-225 0 0,0 0-198 0 0,-4-3-94 0 0,1 0-371 0 0,3 3 94 0 0,0 0-1 0 0,1 0 1 0 0,-1 0-1 0 0,1 0 1 0 0,-1 0 0 0 0,0 0-1 0 0,1 0 1 0 0,-1 0-1 0 0,0-1 1 0 0,1 1-1 0 0,-1 0 1 0 0,0 0-1 0 0,1 0 1 0 0,-1-1-1 0 0,0 1 1 0 0,1 0 0 0 0,-1 0-1 0 0,0-1 1 0 0,0 1-1 0 0,1 0 1 0 0,-1-1-1 0 0,0 1 1 0 0,0 0-1 0 0,0-1 1 0 0,1 1 0 0 0,-1 0-1 0 0,0-1 1 0 0,0 1-1 0 0,0 0 1 0 0,0-1-1 0 0,0 1 1 0 0,0-1-1 0 0,0 1 1 0 0,0 0 0 0 0,0-1-1 0 0,0 1 1 0 0,0-1-1 0 0,0 1 1 0 0,0 0-1 0 0,0-1 1 0 0,0 1-1 0 0,0 0 1 0 0,0-1-1 0 0,-1 1-49 0 0,187-20 5129 0 0,1-1-3727 0 0,-184 21-1387 0 0,0 0-1 0 0,-1 0 0 0 0,1 1 1 0 0,0-1-1 0 0,-1 0 0 0 0,1 1 1 0 0,-1 0-1 0 0,1-1 0 0 0,-1 1 1 0 0,1 0-1 0 0,-1 1 0 0 0,0-1 1 0 0,1 0-1 0 0,-1 1 0 0 0,0-1 1 0 0,0 1-1 0 0,0-1 0 0 0,0 1 1 0 0,0 0-1 0 0,-1 0 1 0 0,1 0-1 0 0,0 0 0 0 0,-1 0 1 0 0,1 1-1 0 0,-1-1 0 0 0,0 1-14 0 0,1-1 31 0 0,1 0-84 0 0,0 0-1 0 0,1 0 1 0 0,-1 0-1 0 0,1-1 1 0 0,-1 1-1 0 0,1-1 1 0 0,-1 0 0 0 0,1 0-1 0 0,0 0 1 0 0,-1-1-1 0 0,1 1 1 0 0,0-1-1 0 0,0 0 1 0 0,0 0-1 0 0,-1 0 1 0 0,1-1-1 0 0,1 1 54 0 0,3 0-976 0 0,7 0-2128 0 0,-6 0-3773 0 0,-4 0-3955 0 0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1.9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0 1864 0 0,'0'0'1265'0'0,"0"0"-41"0"0,0 0 123 0 0,0 0 216 0 0,0 0 99 0 0,0 0-141 0 0,0 0-255 0 0,0 0-290 0 0,0 0-252 0 0,0 0-177 0 0,0 0-88 0 0,-7 32-43 0 0,-18 98 29 0 0,24-129-420 0 0,0 0-1 0 0,0 0 1 0 0,1 0-1 0 0,-1 1 1 0 0,0-1-1 0 0,1 0 1 0 0,-1 0-1 0 0,1 1 1 0 0,-1-1-1 0 0,1 0 0 0 0,0 1 1 0 0,0-1-1 0 0,0 0 1 0 0,-1 1-1 0 0,1-1 1 0 0,0 1-1 0 0,1-1 1 0 0,-1 0-1 0 0,0 1 1 0 0,0-1-1 0 0,1 0 1 0 0,-1 1-1 0 0,0-1 1 0 0,1 0-1 0 0,-1 1 1 0 0,1-1-1 0 0,0 0 0 0 0,0 0 1 0 0,-1 0-1 0 0,1 1 1 0 0,0-1-1 0 0,0 0 1 0 0,0 0-1 0 0,0 0 1 0 0,0 0-1 0 0,1 0-24 0 0,2 1 238 0 0,-1-1-75 0 0,-1 1 0 0 0,1-1 0 0 0,0 0 0 0 0,0 0 0 0 0,0 0 0 0 0,0 0 0 0 0,0 0 1 0 0,0-1-1 0 0,0 1 0 0 0,0-1 0 0 0,0 0 0 0 0,0 0 0 0 0,1 0 0 0 0,-1 0 0 0 0,0-1 0 0 0,0 1 0 0 0,0-1 0 0 0,0 0 0 0 0,0 0 0 0 0,0 0 0 0 0,0 0 0 0 0,-1 0 0 0 0,1-1 0 0 0,0 1 0 0 0,0-1 0 0 0,-1 0 0 0 0,1 1 0 0 0,-1-1 0 0 0,0-1 1 0 0,1 1-1 0 0,-1 0 0 0 0,0-1-163 0 0,3-3 113 0 0,0 0 0 0 0,0 0 1 0 0,-1 0-1 0 0,0 0 0 0 0,-1-1 1 0 0,1 1-1 0 0,-1-1 0 0 0,0 0 1 0 0,-1 0-1 0 0,0-1 0 0 0,0 1 1 0 0,1-7-114 0 0,-2 10-48 0 0,-1-1 1 0 0,1 1 0 0 0,-1-1 0 0 0,0 1 0 0 0,0-1-1 0 0,-1 1 1 0 0,1-1 0 0 0,-1 1 0 0 0,0-1-1 0 0,0 1 1 0 0,0 0 0 0 0,-1-1 0 0 0,0 1 0 0 0,0 0-1 0 0,0 0 1 0 0,-1-2 47 0 0,-46-14-3787 0 0,6 20-5265 0 0,29 0-329 0 0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2.4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0 280 1592 0 0,'0'0'1333'0'0,"0"0"238"0"0,0 0 328 0 0,0 0 168 0 0,0 0-119 0 0,39-1-230 0 0,126-4-250 0 0,239-15 3529 0 0,1069-119-1308 0 0,-938 80-3554 0 0,-125 22-1455 0 0,-315 29-2273 0 0,0 1-3414 0 0,-80 4 1799 0 0,-8 2-81 0 0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3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375 1 5369 0 0,'0'0'1011'0'0,"0"0"-284"0"0,0 0-179 0 0,0 0 161 0 0,0 0 265 0 0,0 0 138 0 0,0 0-42 0 0,0 0-187 0 0,0 0-223 0 0,0 0-167 0 0,0 0-106 0 0,-12 32-106 0 0,-37 101-71 0 0,39-107-133 0 0,-1 0 1 0 0,-1 0-1 0 0,-2-1 1 0 0,0-1-1 0 0,-2 0 1 0 0,-7 8-78 0 0,-2 3 36 0 0,-152 183 1120 0 0,176-218-1125 0 0,0 1 0 0 0,0 0-1 0 0,0 0 1 0 0,0 0-1 0 0,1 0 1 0 0,-1 0 0 0 0,0 0-1 0 0,1 0 1 0 0,-1 0-1 0 0,0 0 1 0 0,1 0 0 0 0,-1 0-1 0 0,1 0 1 0 0,0 1-1 0 0,-1-1 1 0 0,1 0 0 0 0,0 0-1 0 0,0 1 1 0 0,0-1-1 0 0,-1 0 1 0 0,1 0 0 0 0,1 1-1 0 0,-1-1 1 0 0,0 0-1 0 0,0 0 1 0 0,0 0 0 0 0,1 1-1 0 0,-1-1 1 0 0,0 0 0 0 0,1 0-1 0 0,-1 0 1 0 0,1 0-1 0 0,0 0 1 0 0,-1 1 0 0 0,1-1-1 0 0,0 0 1 0 0,0-1-1 0 0,0 1 1 0 0,-1 0 0 0 0,1 0-1 0 0,0 0 1 0 0,0 0-1 0 0,0-1 1 0 0,0 1 0 0 0,0 0-1 0 0,1-1 1 0 0,-1 1-1 0 0,0-1 1 0 0,0 1 0 0 0,0-1-1 0 0,0 0 1 0 0,1 1-1 0 0,-1-1 1 0 0,0 0 0 0 0,0 0-1 0 0,1 0-30 0 0,26 2 344 0 0,1-2-1 0 0,0 0 0 0 0,-1-2 1 0 0,1-2-1 0 0,-1 0 1 0 0,0-2-1 0 0,0-1 0 0 0,26-10-343 0 0,-45 15-116 0 0,0-1-1 0 0,-1 0 0 0 0,0-1 0 0 0,1 0 1 0 0,-1 0-1 0 0,-1-1 0 0 0,1 0 0 0 0,-1 0 1 0 0,0-1-1 0 0,0 1 0 0 0,2-4 117 0 0,11-21-5228 0 0,-8-9-6456 0 0,-11 35 9328 0 0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3.6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96 7394 0 0,'0'0'1122'0'0,"0"0"-228"0"0,0 0 46 0 0,0 0 204 0 0,0 0 67 0 0,32-2-124 0 0,103-8-197 0 0,291-47 1320 0 0,-406 54-2470 0 0,99-13-1501 0 0,-41 9-4939 0 0,-48 7-1471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36.7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340 57 0 0 0,'0'0'321'0'0,"0"0"221"0"0,0 0 169 0 0,0 0 162 0 0,0 0 134 0 0,0 0 68 0 0,0 0-24 0 0,0 0-26 0 0,0 0 21 0 0,0 0 62 0 0,10-3 94 0 0,99-24 2232 0 0,94 9-12 0 0,-24 10-1890 0 0,36 8-645 0 0,-214 0-870 0 0,0 0 0 0 0,0 0 0 0 0,0-1 0 0 0,-1 1 0 0 0,1 0 0 0 0,0 0 0 0 0,0 0 0 0 0,0 0 0 0 0,0 0 0 0 0,0 0-1 0 0,0 1 1 0 0,0-1 0 0 0,0 0 0 0 0,-1 0 0 0 0,1 0 0 0 0,0 1 0 0 0,0-1 0 0 0,0 1 0 0 0,0-1 0 0 0,-1 1 0 0 0,1-1 0 0 0,0 1 0 0 0,0-1 0 0 0,-1 1 0 0 0,1-1 0 0 0,0 1 0 0 0,-1 0-1 0 0,1-1 1 0 0,-1 1 0 0 0,1 0 0 0 0,-1 0 0 0 0,1 0 0 0 0,-1-1 0 0 0,0 1 0 0 0,1 0 0 0 0,-1 0 0 0 0,0 0 0 0 0,0 0 0 0 0,1 0 0 0 0,-1-1 0 0 0,0 1 0 0 0,0 0 0 0 0,0 0 0 0 0,0 0-1 0 0,0 0 1 0 0,0 0 0 0 0,0 0 0 0 0,-1 0 0 0 0,1 0 0 0 0,0-1 0 0 0,0 1 0 0 0,-1 0 0 0 0,1 0 0 0 0,0 0 0 0 0,-1 0 0 0 0,1-1 0 0 0,-1 2-17 0 0,-32 43 1116 0 0,29-41-1087 0 0,0 1 0 0 0,0 0 0 0 0,1 0 0 0 0,-1 1 0 0 0,1-1 0 0 0,0 0 0 0 0,1 1 0 0 0,-1 0 0 0 0,1 0 0 0 0,0 0 0 0 0,1 0 0 0 0,-1 0 0 0 0,1 0 0 0 0,1 0 1 0 0,-1 1-1 0 0,1-1 0 0 0,0 0 0 0 0,1 6-29 0 0,-27 485 268 0 0,18-392 412 0 0,8-103-545 0 0,-8-3 1898 0 0,-9-12-2023 0 0,0 0 1 0 0,-2 1-1 0 0,1 1 0 0 0,-2 1 0 0 0,1 1 0 0 0,-1 0 0 0 0,0 2 0 0 0,-1 0 0 0 0,0 1 0 0 0,0 2 0 0 0,-1 0 0 0 0,1 1 0 0 0,-1 1 1 0 0,1 0-1 0 0,-1 2 0 0 0,-16 2-10 0 0,-14 3-178 0 0,0 2 0 0 0,0 2 0 0 0,1 2 1 0 0,0 3-1 0 0,1 1 0 0 0,1 3 0 0 0,-10 7 178 0 0,-131 62-1871 0 0,188-81-2438 0 0,30-4 113 0 0,-27-2 3463 0 0,15-1-4382 0 0,-2-2-2535 0 0</inkml:trace>
  <inkml:trace contextRef="#ctx0" brushRef="#br0" timeOffset="478.052">484 495 7466 0 0,'0'0'3159'0'0,"0"0"-1860"0"0,0 0-416 0 0,0 0 214 0 0,0 0 177 0 0,32-11-71 0 0,107-32-200 0 0,103-20 1547 0 0,-162 45-1964 0 0,1 3 0 0 0,0 4 1 0 0,8 3-587 0 0,-19 7 365 0 0,-107 35-126 0 0,35-28-206 0 0,0 0 1 0 0,0 0-1 0 0,1 1 1 0 0,0-1-1 0 0,0 1 1 0 0,0-1-1 0 0,1 1 1 0 0,0-1-1 0 0,1 1 1 0 0,-1-1-1 0 0,1 1 0 0 0,0-1 1 0 0,1 0-1 0 0,0 1 1 0 0,0-1-1 0 0,0 0 1 0 0,1 0-1 0 0,-1 0 1 0 0,1 0-1 0 0,4 4-33 0 0,15 48 1483 0 0,-21-62-9871 0 0,-2-2 65 0 0,1 6 585 0 0</inkml:trace>
  <inkml:trace contextRef="#ctx0" brushRef="#br0" timeOffset="901.74">1395 756 6033 0 0,'0'0'1369'0'0,"0"0"-251"0"0,0 0-28 0 0,0 0 41 0 0,0 0 4 0 0,0 0-83 0 0,0 0-138 0 0,0 0-114 0 0,0 0-101 0 0,0 0-82 0 0,0 0-34 0 0,0 0 12 0 0,0 0 66 0 0,-5 23 106 0 0,-14 68 124 0 0,14-69 49 0 0,5-48 1486 0 0,2 1-2121 0 0,1-1 1 0 0,2 1 0 0 0,0 0-1 0 0,2 1 1 0 0,1-1 0 0 0,7-15-306 0 0,-6 16 118 0 0,-3 8-86 0 0,0-1-1 0 0,2 1 1 0 0,0 0-1 0 0,0 0 1 0 0,2 1-1 0 0,0 0 1 0 0,1 1 0 0 0,0 0-1 0 0,1 1 1 0 0,0 0-1 0 0,1 1 1 0 0,1 0-1 0 0,0 1 1 0 0,2 0-32 0 0,-15 10-61 0 0,0 0 0 0 0,0-1 0 0 0,0 1 0 0 0,0 0 0 0 0,0 1 0 0 0,0-1 0 0 0,1 0 0 0 0,-1 0 0 0 0,0 0 0 0 0,0 1 0 0 0,1-1 0 0 0,-1 1 0 0 0,1-1 0 0 0,-1 1 0 0 0,0-1 0 0 0,1 1 0 0 0,-1 0 0 0 0,1 0 0 0 0,-1 0 0 0 0,1 0 0 0 0,-1 0 0 0 0,1 0 1 0 0,-1 0-1 0 0,1 0 0 0 0,-1 0 0 0 0,0 1 0 0 0,1-1 0 0 0,-1 1 0 0 0,1-1 0 0 0,-1 1 0 0 0,0-1 0 0 0,1 1 0 0 0,-1 0 0 0 0,0 0 0 0 0,0 0 0 0 0,0 0 0 0 0,1 0 0 0 0,-1 0 0 0 0,0 0 0 0 0,0 0 0 0 0,-1 0 0 0 0,2 1 61 0 0,-1 11-1933 0 0,1 4-2897 0 0,1-6-3846 0 0,-1-4 1461 0 0</inkml:trace>
  <inkml:trace contextRef="#ctx0" brushRef="#br0" timeOffset="1152.365">1763 627 11779 0 0,'0'0'1688'0'0,"0"0"-528"0"0,0 0 48 0 0,0 0-55 0 0,0 0-233 0 0,0 0-296 0 0,0 0-280 0 0,0 0-208 0 0,0 0-96 0 0,0 0-96 0 0,0 0-112 0 0,-5 195-144 0 0,14-183-288 0 0,-4-9-472 0 0,7 1-953 0 0,-9-4-2000 0 0,3 0-6769 0 0</inkml:trace>
  <inkml:trace contextRef="#ctx0" brushRef="#br0" timeOffset="1301.422">1802 322 11074 0 0,'0'0'456'0'0,"0"0"-640"0"0,0 0-368 0 0,0 0-360 0 0,0 0-400 0 0,0 0-545 0 0,0 0-871 0 0,0 0-1257 0 0</inkml:trace>
  <inkml:trace contextRef="#ctx0" brushRef="#br0" timeOffset="1738.323">2157 513 10010 0 0,'0'0'2194'0'0,"0"0"-520"0"0,0 0-323 0 0,0 0-202 0 0,0 0-339 0 0,0 0-332 0 0,0 0-242 0 0,0 0-139 0 0,0 0-88 0 0,0 0-68 0 0,0 0-48 0 0,0 0-49 0 0,-24 33-34 0 0,-73 104-16 0 0,95-136 195 0 0,0 1-1 0 0,0 0 1 0 0,0 0-1 0 0,0 0 1 0 0,0 0-1 0 0,0 0 1 0 0,1 1-1 0 0,-1-1 1 0 0,1 0-1 0 0,0 1 1 0 0,0-1-1 0 0,0 1 1 0 0,0 0-1 0 0,0-1 1 0 0,0 1-1 0 0,0 0 1 0 0,1 0-1 0 0,0-1 1 0 0,-1 1-1 0 0,1 0 1 0 0,0 0-1 0 0,1-1 0 0 0,-1 1 1 0 0,0 0-1 0 0,1 2 12 0 0,2 2-56 0 0,0 1 131 0 0,1 0 0 0 0,0-1 0 0 0,1 0-1 0 0,0 0 1 0 0,0 0 0 0 0,0 0 0 0 0,1-1 0 0 0,0 0-1 0 0,0 0 1 0 0,0 0 0 0 0,1-1 0 0 0,0 0-1 0 0,0 0 1 0 0,0-1 0 0 0,1 0 0 0 0,-1 0-1 0 0,1-1 1 0 0,0 0 0 0 0,0 0 0 0 0,0-1 0 0 0,1 0-1 0 0,-1 0 1 0 0,0-1 0 0 0,1 0 0 0 0,-1-1-1 0 0,1 0 1 0 0,-1 0 0 0 0,6-1-75 0 0,-1-2 262 0 0,-1-1-1 0 0,0 0 1 0 0,0-1 0 0 0,0-1-1 0 0,0 0 1 0 0,-1 0-1 0 0,0-1 1 0 0,0 0 0 0 0,-1-1-1 0 0,0-1 1 0 0,0 1-1 0 0,-1-1 1 0 0,0-1 0 0 0,-1 0-1 0 0,0 0 1 0 0,0-1-1 0 0,-1 0 1 0 0,5-10-262 0 0,3 2 14 0 0,-1-1 0 0 0,-1 0-1 0 0,0 0 1 0 0,-2-2 0 0 0,0 1 0 0 0,-1-1-1 0 0,-2-1 1 0 0,0 0 0 0 0,-1 0 0 0 0,-2 0-1 0 0,0-1 1 0 0,-2 0 0 0 0,0 0 0 0 0,-2 0-1 0 0,0 0 1 0 0,-2-2-14 0 0,0 18-47 0 0,-1 0 0 0 0,0 0 0 0 0,0 1 0 0 0,-1-1 1 0 0,0 1-1 0 0,0-1 0 0 0,-1 1 0 0 0,0 0 0 0 0,0 0 0 0 0,0 1 0 0 0,-1-1 0 0 0,0 1 0 0 0,-1 0 0 0 0,1 0 1 0 0,-1 1-1 0 0,0-1 0 0 0,-1 1 0 0 0,1 1 0 0 0,-1-1 0 0 0,0 1 0 0 0,0 0 0 0 0,0 1 0 0 0,0 0 0 0 0,-1 0 0 0 0,0 0 1 0 0,1 1-1 0 0,-1 0 0 0 0,0 1 0 0 0,-8-1 47 0 0,4 1-41 0 0,1 1 1 0 0,-1 1-1 0 0,0 0 1 0 0,0 1 0 0 0,1 0-1 0 0,-1 1 1 0 0,1 0-1 0 0,0 1 1 0 0,0 0-1 0 0,0 0 1 0 0,0 2-1 0 0,1-1 1 0 0,0 1-1 0 0,0 1 1 0 0,0-1 0 0 0,1 2-1 0 0,0-1 1 0 0,-4 6 40 0 0,4-6-34 0 0,1-1 0 0 0,0 1 0 0 0,0 1 0 0 0,0-1 0 0 0,1 1 0 0 0,1 1 0 0 0,-1-1 0 0 0,2 1 0 0 0,-1 0 0 0 0,1 1 1 0 0,0-1-1 0 0,1 1 0 0 0,0 0 0 0 0,0 0 0 0 0,1 0 0 0 0,1 0 0 0 0,0 1 0 0 0,0-1 0 0 0,1 1 0 0 0,0 0 0 0 0,1-1 0 0 0,0 1 0 0 0,1 0 0 0 0,0-1 1 0 0,1 1-1 0 0,0-1 0 0 0,0 1 0 0 0,1-1 0 0 0,1 0 0 0 0,0 0 0 0 0,0 0 0 0 0,4 5 34 0 0,3-2-139 0 0,1 0 0 0 0,0-1-1 0 0,1 0 1 0 0,0-1 0 0 0,1 0-1 0 0,0-1 1 0 0,1-1 0 0 0,0 0 0 0 0,1-1-1 0 0,0-1 1 0 0,0 0 0 0 0,0-1-1 0 0,1-1 1 0 0,0-1 0 0 0,0 0-1 0 0,0-1 1 0 0,0-1 0 0 0,8 0 139 0 0,47 4-4024 0 0,-1-5-3312 0 0,-48-1 408 0 0</inkml:trace>
  <inkml:trace contextRef="#ctx0" brushRef="#br0" timeOffset="2761.843">3028 392 1456 0 0,'0'0'2254'0'0,"0"0"153"0"0,0 0 24 0 0,0 0-174 0 0,0 0-358 0 0,0 0-448 0 0,0 0-357 0 0,-31 16-306 0 0,-96 51-275 0 0,114-62-460 0 0,0 1-1 0 0,1 0 1 0 0,0 1 0 0 0,0 1-1 0 0,1 0 1 0 0,0 1 0 0 0,0 0-1 0 0,1 0 1 0 0,0 1-1 0 0,1 0 1 0 0,-6 8-53 0 0,12-15-4 0 0,0 0 0 0 0,0 1 0 0 0,0-1 0 0 0,0 0 0 0 0,1 1 0 0 0,0 0 0 0 0,-1 0 0 0 0,1 0 1 0 0,0 0-1 0 0,1 0 0 0 0,-1 0 0 0 0,1 0 0 0 0,0 0 0 0 0,0 1 0 0 0,0-1 0 0 0,1 1 0 0 0,-1-1 0 0 0,1 0 0 0 0,0 1 0 0 0,0-1 0 0 0,1 1 0 0 0,-1-1 0 0 0,1 0 1 0 0,0 1-1 0 0,0-1 0 0 0,1 0 0 0 0,-1 0 0 0 0,1 1 0 0 0,0-1 0 0 0,0-1 0 0 0,0 1 0 0 0,1 0 0 0 0,-1 0 0 0 0,1-1 0 0 0,0 1 0 0 0,0-1 0 0 0,0 0 0 0 0,0 0 0 0 0,1 0 1 0 0,-1-1-1 0 0,1 1 0 0 0,1 0 4 0 0,10 1 226 0 0,0-1 1 0 0,0 0 0 0 0,1-1 0 0 0,-1 0 0 0 0,1-2-1 0 0,-1 0 1 0 0,1 0 0 0 0,-1-2 0 0 0,1 1 0 0 0,-1-2-1 0 0,0 0 1 0 0,0-1 0 0 0,0-1 0 0 0,0 0 0 0 0,13-8-227 0 0,-7 2 345 0 0,0-2 1 0 0,0 0-1 0 0,-2-2 1 0 0,0 0 0 0 0,0-1-1 0 0,-2-1 1 0 0,4-5-346 0 0,112-88 592 0 0,-97 93-639 0 0,-37 22-33 0 0,-47 104-437 0 0,39-26-135 0 0,9-81 643 0 0,1 0 0 0 0,0 1-1 0 0,0-1 1 0 0,0 0-1 0 0,0 0 1 0 0,0 0 0 0 0,0 0-1 0 0,0 0 1 0 0,1 0-1 0 0,-1 0 1 0 0,1 0 0 0 0,0 0-1 0 0,-1-1 1 0 0,1 1-1 0 0,0-1 1 0 0,0 1 0 0 0,0-1-1 0 0,0 0 1 0 0,0 1-1 0 0,1-1 1 0 0,-1 0 0 0 0,0-1-1 0 0,0 1 1 0 0,1 0-1 0 0,-1-1 1 0 0,0 1 0 0 0,1-1-1 0 0,-1 0 1 0 0,0 1-1 0 0,1-1 1 0 0,-1 0 0 0 0,1-1-1 0 0,-1 1 10 0 0,11-3 91 0 0,0 0-1 0 0,-1-1 0 0 0,0 0 0 0 0,0-1 0 0 0,0 0 0 0 0,-1-1 1 0 0,0 0-1 0 0,0-1 0 0 0,0 0 0 0 0,-1-1 0 0 0,0 0 1 0 0,0-1-1 0 0,-1 1 0 0 0,0-2 0 0 0,7-9-90 0 0,13-10 180 0 0,60-57 104 0 0,-89 85-268 0 0,0 1-10 0 0,0 0-15 0 0,0 0-30 0 0,-11 23-310 0 0,8-19 323 0 0,0-1 1 0 0,0 1-1 0 0,0 0 0 0 0,1 0 1 0 0,-1 0-1 0 0,1 0 0 0 0,0 0 1 0 0,0 1-1 0 0,0-1 0 0 0,1 1 1 0 0,0-1-1 0 0,0 1 0 0 0,0 0 1 0 0,0-1-1 0 0,1 1 0 0 0,-1 0 1 0 0,1 0-1 0 0,1-1 0 0 0,-1 1 0 0 0,0 0 1 0 0,1 0-1 0 0,0-1 0 0 0,0 1 1 0 0,1-1-1 0 0,-1 1 0 0 0,1-1 1 0 0,0 1-1 0 0,0-1 0 0 0,1 0 1 0 0,-1 0-1 0 0,1 0 0 0 0,1 1 26 0 0,0-3 35 0 0,0-2-1 0 0,0 1 0 0 0,0 0 1 0 0,0-1-1 0 0,0 0 0 0 0,0 0 0 0 0,1 0 1 0 0,-1 0-1 0 0,0 0 0 0 0,0-1 0 0 0,0 0 1 0 0,0 0-1 0 0,-1 0 0 0 0,1-1 0 0 0,0 1 1 0 0,0-1-1 0 0,-1 0 0 0 0,1 0 0 0 0,-1 0 1 0 0,1 0-1 0 0,-1 0 0 0 0,0-1 1 0 0,0 0-1 0 0,0 0 0 0 0,0 0 0 0 0,0 0 1 0 0,-1 0-1 0 0,1-1-34 0 0,13-10 126 0 0,144-174 1506 0 0,-53 89-1469 0 0,-82 81-242 0 0,-25 36-1 0 0,9 219 88 0 0,13-118 31 0 0,10 129 72 0 0,-31-235-101 0 0,-1-1 0 0 0,0 1-1 0 0,-1-1 1 0 0,-1 1 0 0 0,0-1 0 0 0,0 1 0 0 0,-1-1 0 0 0,-1 0 0 0 0,0 0 0 0 0,-1 0 0 0 0,0-1 0 0 0,0 0 0 0 0,-1 0 0 0 0,-1 0 0 0 0,0-1-1 0 0,-5 6-9 0 0,-3-1 27 0 0,0-1 0 0 0,0 0 0 0 0,-2-1-1 0 0,0-1 1 0 0,0-1 0 0 0,-1 0 0 0 0,0-1-1 0 0,-1-1 1 0 0,0-1 0 0 0,0-1 0 0 0,-1 0-1 0 0,0-2 1 0 0,0 0 0 0 0,0-1 0 0 0,-1-1-1 0 0,1-1 1 0 0,-13-1-27 0 0,31-1 5 0 0,0 0-1 0 0,0 0 1 0 0,0 0-1 0 0,0 0 0 0 0,0-1 1 0 0,0 1-1 0 0,1-1 1 0 0,-1 1-1 0 0,0-1 1 0 0,0 0-1 0 0,0 0 0 0 0,0 0 1 0 0,1 0-1 0 0,-1 0 1 0 0,0 0-1 0 0,1 0 1 0 0,-1-1-1 0 0,1 1 1 0 0,0 0-1 0 0,-1-1 0 0 0,1 1 1 0 0,0-1-1 0 0,0 0 1 0 0,0 1-1 0 0,0-1 1 0 0,0 0-1 0 0,0 0 0 0 0,0 0 1 0 0,1 1-1 0 0,-1-1 1 0 0,0 0-1 0 0,1 0 1 0 0,0 0-1 0 0,0 0 1 0 0,-1 0-1 0 0,1 0 0 0 0,0 0 1 0 0,1-1-5 0 0,17-76-109 0 0,12 37-25 0 0,0 1 0 0 0,3 2 0 0 0,1 1 0 0 0,2 2 0 0 0,2 1 0 0 0,1 2 0 0 0,1 2 0 0 0,27-15 134 0 0,149-93-3478 0 0,-142 99-754 0 0,0 3-3729 0 0,-40 24-1240 0 0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3.9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5073 0 0,'0'0'968'0'0,"0"0"-552"0"0,0 0 88 0 0,0 0 289 0 0,0 0 23 0 0,0 0-48 0 0,0 0-160 0 0,0 0-120 0 0,0 0-80 0 0,199-7-144 0 0,-164 3-176 0 0,2 4-224 0 0,-1-3-256 0 0,-1-1-248 0 0,0 0-328 0 0,-2 1-736 0 0,-5-1-1297 0 0,-13 4-1352 0 0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4.4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80 1096 0 0,'0'0'1575'0'0,"0"0"-535"0"0,0 0-171 0 0,0 0 102 0 0,0 0 90 0 0,0 0 45 0 0,0 0-70 0 0,0 0-172 0 0,0 0-197 0 0,0 0-211 0 0,-32 29-172 0 0,-100 92-109 0 0,76-48-45 0 0,50-56-120 0 0,1-6-37 0 0,0 1 0 0 0,1-1 1 0 0,0 1-1 0 0,1 1 1 0 0,0-1-1 0 0,1 0 0 0 0,0 1 1 0 0,1-1-1 0 0,0 1 0 0 0,1-1 1 0 0,1 3 26 0 0,-1-11 41 0 0,1 1 1 0 0,0 0-1 0 0,0-1 1 0 0,0 1-1 0 0,0 0 0 0 0,1-1 1 0 0,0 1-1 0 0,0-1 1 0 0,0 0-1 0 0,0 0 1 0 0,1 0-1 0 0,-1 0 1 0 0,1 0-1 0 0,0 0 1 0 0,0-1-1 0 0,1 1 1 0 0,-1-1-1 0 0,1 0 1 0 0,0 0-1 0 0,0 0 0 0 0,0-1 1 0 0,0 1-1 0 0,0-1 1 0 0,0 0-1 0 0,1 0 1 0 0,-1-1-1 0 0,0 1 1 0 0,1-1-1 0 0,0 0 1 0 0,1 0-42 0 0,17 1 487 0 0,0-2 1 0 0,0-1 0 0 0,0-1-1 0 0,0-1 1 0 0,0-1-1 0 0,0 0 1 0 0,-1-2 0 0 0,0-1-1 0 0,0-1 1 0 0,0 0 0 0 0,-1-2-1 0 0,-1 0 1 0 0,0-2 0 0 0,0 0-1 0 0,-1-1 1 0 0,0-1-1 0 0,-2-1 1 0 0,1 0 0 0 0,-2-2-1 0 0,7-7-487 0 0,-14 18 39 0 0,-1-1-1 0 0,1 0 1 0 0,-1-1-1 0 0,-1 0 1 0 0,1 0 0 0 0,-1 0-1 0 0,-1-1 1 0 0,1 0-1 0 0,-1 0 1 0 0,-1-1-1 0 0,0 0 1 0 0,0 0-1 0 0,-1 0 1 0 0,-1 0-1 0 0,1-1 1 0 0,-2 1-1 0 0,1-1 1 0 0,-1 0-1 0 0,-1 0 1 0 0,0 0-1 0 0,-1 0 1 0 0,0 0-1 0 0,0 0 1 0 0,-1 0-1 0 0,-1 0 1 0 0,0 0-39 0 0,-3 4-134 0 0,0-1 0 0 0,0 1-1 0 0,-1 0 1 0 0,0 0 0 0 0,0 0 0 0 0,-1 1 0 0 0,0 0 0 0 0,0 0-1 0 0,0 1 1 0 0,-1 0 0 0 0,1 0 0 0 0,-1 1 0 0 0,0 0 0 0 0,-1 0-1 0 0,-4-1 135 0 0,-11-3-909 0 0,-1 1 0 0 0,0 2-1 0 0,0 0 1 0 0,0 1-1 0 0,0 2 1 0 0,-1 1 0 0 0,-3 0 909 0 0,-106 14-9655 0 0,94-5 4643 0 0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55.1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1 951 7426 0 0,'0'0'756'0'0,"0"0"-259"0"0,0 0-283 0 0,0 0-184 0 0,0 0-86 0 0,0 0-4 0 0,0 0 35 0 0,0 0 73 0 0,5 32 105 0 0,23 95 98 0 0,-27-125-229 0 0,1 1 1 0 0,-1 0 0 0 0,1 0-1 0 0,-1-1 1 0 0,1 1-1 0 0,0-1 1 0 0,0 1-1 0 0,0-1 1 0 0,0 0-1 0 0,0 0 1 0 0,1 0-1 0 0,-1 0 1 0 0,0 0-1 0 0,1 0 1 0 0,0-1-1 0 0,-1 1 1 0 0,1-1-1 0 0,0 0 1 0 0,0 0-1 0 0,0 0 1 0 0,0 0-1 0 0,0 0 1 0 0,0 0-1 0 0,0-1 1 0 0,0 0-1 0 0,0 0 1 0 0,0 1-1 0 0,0-2 1 0 0,0 1-1 0 0,0 0 1 0 0,0-1-1 0 0,1 0-22 0 0,12 1 160 0 0,26 1 256 0 0,0-2-1 0 0,-1-2 0 0 0,1-1 1 0 0,-1-3-1 0 0,0-1 1 0 0,4-3-416 0 0,22-9 268 0 0,0-4 1 0 0,-1-2-1 0 0,-2-3 1 0 0,-1-3-1 0 0,-1-2 1 0 0,-2-3-1 0 0,-1-3 1 0 0,-3-2 0 0 0,-1-3-1 0 0,-2-2 1 0 0,24-30-269 0 0,-29 25 183 0 0,-2-3 1 0 0,-2-2-1 0 0,-2-1 1 0 0,-4-2-1 0 0,24-51-183 0 0,66-161 2242 0 0,-128 272-2251 0 0,1-1 1 0 0,0 1-1 0 0,0 0 0 0 0,-1 0 1 0 0,1-1-1 0 0,0 1 0 0 0,0 0 1 0 0,0 0-1 0 0,-1 0 0 0 0,1 0 1 0 0,0 0-1 0 0,0 0 0 0 0,0 0 1 0 0,-1 0-1 0 0,1 1 0 0 0,0-1 1 0 0,0 0-1 0 0,0 0 0 0 0,-1 1 1 0 0,1-1-1 0 0,0 0 0 0 0,-1 1 1 0 0,1-1-1 0 0,0 1 0 0 0,-1-1 1 0 0,1 1-1 0 0,0-1 0 0 0,-1 1 1 0 0,1-1-1 0 0,-1 1 0 0 0,1 0 1 0 0,-1-1-1 0 0,1 1 0 0 0,-1 0 1 0 0,0-1-1 0 0,1 1 0 0 0,-1 0 1 0 0,0 0-1 0 0,1-1 0 0 0,-1 1 1 0 0,0 0-1 0 0,0 0 0 0 0,0-1 1 0 0,0 1-1 0 0,0 0 0 0 0,0 0 1 0 0,0 0-1 0 0,0-1 0 0 0,0 1 1 0 0,0 0-1 0 0,0 0 0 0 0,0 0 1 0 0,-1-1-1 0 0,1 1 0 0 0,0 0 1 0 0,-1 0-1 0 0,1-1 0 0 0,-1 1 9 0 0,9 64 170 0 0,-3 1-1 0 0,-3-1 1 0 0,-5 35-170 0 0,2-70 21 0 0,0-5 1 0 0,1 65-8 0 0,-4 1 0 0 0,-4-1-1 0 0,-4 0 1 0 0,-22 79-14 0 0,30-155 33 0 0,0 0-1 0 0,-1 0 1 0 0,-1 0-1 0 0,-1-1 1 0 0,0 0 0 0 0,0 0-1 0 0,-1-1 1 0 0,-1 0-1 0 0,0 0 1 0 0,-1-1 0 0 0,0 0-1 0 0,-1-1 1 0 0,0 0-1 0 0,0-1 1 0 0,-1 0 0 0 0,0-1-1 0 0,-1 0 1 0 0,-8 3-33 0 0,-1 1 22 0 0,-1-1 1 0 0,0-1 0 0 0,0-2 0 0 0,-1 0-1 0 0,-1-1 1 0 0,1-2 0 0 0,-1 0-1 0 0,0-2 1 0 0,0-1 0 0 0,0-1-1 0 0,0 0 1 0 0,0-2 0 0 0,0-2-1 0 0,0 0 1 0 0,0-1 0 0 0,0-1-1 0 0,1-2 1 0 0,0 0 0 0 0,0-2-1 0 0,1 0 1 0 0,-5-5-23 0 0,23 13-67 0 0,1-1 0 0 0,0 1 0 0 0,0-1 1 0 0,1-1-1 0 0,-1 1 0 0 0,0 0 0 0 0,1-1 0 0 0,-1 0 0 0 0,1 0 0 0 0,0 0 1 0 0,0 0-1 0 0,0 0 0 0 0,0-1 0 0 0,1 1 0 0 0,-1-1 0 0 0,1 0 0 0 0,0 0 1 0 0,0 1-1 0 0,0-1 0 0 0,1-1 0 0 0,-1 1 0 0 0,1 0 0 0 0,0 0 0 0 0,0-1 1 0 0,1 1-1 0 0,-1 0 0 0 0,1-1 0 0 0,0 1 0 0 0,0-1 0 0 0,0 1 1 0 0,1 0-1 0 0,-1-1 0 0 0,1 1 0 0 0,0 0 0 0 0,1 0 0 0 0,-1-1 0 0 0,1 1 1 0 0,-1 0-1 0 0,3-3 67 0 0,72-67-4392 0 0,-20 33-2145 0 0,-55 40 6309 0 0,25-16-5895 0 0</inkml:trace>
  <inkml:trace contextRef="#ctx0" brushRef="#br0" timeOffset="319.844">1989 642 6641 0 0,'0'0'2873'0'0,"0"0"-1879"0"0,0 0-532 0 0,0 0 98 0 0,0 0 127 0 0,0 0 32 0 0,0 0-87 0 0,-22 33-113 0 0,-67 105-123 0 0,61-61-10 0 0,29-64-306 0 0,-1-6-27 0 0,0 0 1 0 0,1 0 0 0 0,-1-1-1 0 0,1 1 1 0 0,1 0 0 0 0,-1-1-1 0 0,1 1 1 0 0,1-1 0 0 0,-1 1-1 0 0,1-1 1 0 0,0 0 0 0 0,0 0-1 0 0,1 0 1 0 0,0-1 0 0 0,0 1-1 0 0,0-1 1 0 0,0 0 0 0 0,1 0 0 0 0,0-1-1 0 0,0 1 1 0 0,1-1 0 0 0,-1 0-1 0 0,1 0 1 0 0,0-1 0 0 0,0 0-1 0 0,0 0 1 0 0,0 0-54 0 0,12 5 280 0 0,1-2 1 0 0,-1 0-1 0 0,1-1 1 0 0,0 0-1 0 0,0-2 0 0 0,0 0 1 0 0,1-2-1 0 0,18 0-280 0 0,-13-2 292 0 0,1-1 0 0 0,0-1-1 0 0,-1-1 1 0 0,1-1 0 0 0,-1-2-1 0 0,0-1 1 0 0,-1 0 0 0 0,0-2-1 0 0,0-1 1 0 0,5-4-292 0 0,-22 12 81 0 0,0-1 1 0 0,0 1-1 0 0,0-1 1 0 0,-1 0-1 0 0,0-1 1 0 0,0 0-1 0 0,0 0 1 0 0,-1 0-1 0 0,1-1 1 0 0,-1 0-1 0 0,0 1 1 0 0,-1-2-1 0 0,0 1 1 0 0,0-1-1 0 0,0 1 1 0 0,-1-1-1 0 0,1 0 1 0 0,-2 0-1 0 0,1-1 1 0 0,-1 1-1 0 0,0-1 1 0 0,-1 1-1 0 0,0-1 1 0 0,0 1-1 0 0,0-1 1 0 0,-1 0-1 0 0,0 1 1 0 0,-1-1-1 0 0,0-1-81 0 0,-2 0-83 0 0,-1 1-1 0 0,1 0 1 0 0,-2 0 0 0 0,1 1-1 0 0,-1-1 1 0 0,0 1-1 0 0,-1 0 1 0 0,0 0 0 0 0,0 1-1 0 0,0 0 1 0 0,-1 0-1 0 0,0 0 1 0 0,0 1 0 0 0,-1 0-1 0 0,1 0 1 0 0,-1 1-1 0 0,0 0 1 0 0,0 0 0 0 0,-1 1-1 0 0,1 0 1 0 0,-1 0-1 0 0,1 1 1 0 0,-1 0 0 0 0,0 1-1 0 0,0 0 1 0 0,0 0-1 0 0,0 1 1 0 0,-1 0 83 0 0,-67 1-3343 0 0,25 9-4630 0 0,24 1-2297 0 0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58.4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466 1 0 0 0,'0'0'1994'0'0,"0"0"-458"0"0,0 0-162 0 0,0 0 27 0 0,0 0 88 0 0,0 0 79 0 0,0 0-13 0 0,0 0-165 0 0,0 0-274 0 0,0 0-311 0 0,0 0-297 0 0,-4 15 474 0 0,-5 198 1951 0 0,20 169-3324 0 0,-7-354-481 0 0,0-1-3534 0 0,-3-8-4630 0 0,-1-15 5090 0 0</inkml:trace>
  <inkml:trace contextRef="#ctx0" brushRef="#br0" timeOffset="249.571">0 741 2977 0 0,'0'0'2299'0'0,"0"0"-1280"0"0,0 0-299 0 0,0 0 316 0 0,0 0 387 0 0,0 0 48 0 0,0 0-179 0 0,0 0-249 0 0,33-5-221 0 0,106-13-206 0 0,311-59 1068 0 0,-420 73-2093 0 0,70-10-1044 0 0,-33 10-6398 0 0,-54 4 1674 0 0</inkml:trace>
  <inkml:trace contextRef="#ctx0" brushRef="#br0" timeOffset="742.955">39 1087 3337 0 0,'0'0'488'0'0,"0"0"-67"0"0,0 0 174 0 0,0 0 413 0 0,0 0 362 0 0,0 0 161 0 0,0 0-16 0 0,0 0-144 0 0,0 0-220 0 0,33-12-235 0 0,104-36-211 0 0,-117 40-486 0 0,1 1 0 0 0,0 1 0 0 0,0 0-1 0 0,0 2 1 0 0,1 1 0 0 0,16-1-219 0 0,-21 3 48 0 0,-10 0-13 0 0,-3 0-29 0 0,0 1 1 0 0,0-1-1 0 0,0 0 1 0 0,0 1-1 0 0,0 0 0 0 0,0 0 1 0 0,-1 0-1 0 0,1 1 1 0 0,0-1-1 0 0,0 1 1 0 0,0 0-1 0 0,0 0 0 0 0,-1 0 1 0 0,1 1-1 0 0,-1-1 1 0 0,1 1-1 0 0,-1 0 1 0 0,1 0-1 0 0,2 2-6 0 0,-5-1 33 0 0,-1 0-1 0 0,0 0 1 0 0,0 0-1 0 0,0 0 1 0 0,0 0-1 0 0,0 0 1 0 0,0 0 0 0 0,-1 0-1 0 0,0 0 1 0 0,1 0-1 0 0,-1 0 1 0 0,0-1-1 0 0,0 1 1 0 0,-1 0 0 0 0,1 0-1 0 0,0-1 1 0 0,-1 1-1 0 0,0-1 1 0 0,0 1-1 0 0,0-1 1 0 0,0 0 0 0 0,0 0-1 0 0,0 0 1 0 0,0 0-1 0 0,-1 0-32 0 0,-1 3 26 0 0,-135 157 421 0 0,58-37 500 0 0,80-123-916 0 0,1-1-1 0 0,-1 1 1 0 0,0-1 0 0 0,1 1-1 0 0,-1 0 1 0 0,1 0 0 0 0,0-1-1 0 0,0 1 1 0 0,0 0 0 0 0,-1 0-1 0 0,2 0 1 0 0,-1-1 0 0 0,0 1-1 0 0,0 0 1 0 0,0 0-1 0 0,1-1 1 0 0,-1 1 0 0 0,1 0-1 0 0,0-1 1 0 0,-1 1 0 0 0,1 0-1 0 0,0-1 1 0 0,0 1 0 0 0,0-1-1 0 0,0 1 1 0 0,0-1 0 0 0,0 0-1 0 0,1 1 1 0 0,-1-1 0 0 0,0 0-1 0 0,1 0 1 0 0,-1 0 0 0 0,1 0-1 0 0,-1 0 1 0 0,1 0 0 0 0,-1 0-1 0 0,1-1 1 0 0,0 1 0 0 0,-1 0-1 0 0,1-1 1 0 0,0 1 0 0 0,-1-1-1 0 0,1 0 1 0 0,0 0 0 0 0,0 0-31 0 0,85 2 986 0 0,28-37-2229 0 0,-78 19-2635 0 0,-2-1-4235 0 0,-25 9 821 0 0</inkml:trace>
  <inkml:trace contextRef="#ctx0" brushRef="#br0" timeOffset="1115.179">1061 350 6529 0 0,'0'0'2522'0'0,"0"0"-1571"0"0,0 0-416 0 0,0 0 54 0 0,0 0 185 0 0,0 0 189 0 0,0 0 112 0 0,0 0-11 0 0,-24 35-131 0 0,-73 112-178 0 0,58-57 17 0 0,36-71-609 0 0,-2 5-132 0 0,0 0 0 0 0,2 0 0 0 0,1 0 0 0 0,0 0 0 0 0,2 0 0 0 0,1 1 1 0 0,1-1-1 0 0,0 0 0 0 0,2 0 0 0 0,1 0 0 0 0,1-1 0 0 0,1 0 0 0 0,1 0 0 0 0,1 0 0 0 0,1-1 0 0 0,1-1 0 0 0,2 3-31 0 0,51 51-1901 0 0,-38-56-1376 0 0,4-3-3307 0 0,-17-12 193 0 0</inkml:trace>
  <inkml:trace contextRef="#ctx0" brushRef="#br0" timeOffset="1955.869">1287 1194 248 0 0,'0'0'1598'0'0,"0"0"262"0"0,0 0 273 0 0,0 0 94 0 0,0 0-183 0 0,0 0-254 0 0,0 0-243 0 0,0 0-262 0 0,34-21-264 0 0,106-63-217 0 0,-19-7 664 0 0,-86 64-1266 0 0,0-2 0 0 0,-2-2 0 0 0,-2-1-1 0 0,0-2 1 0 0,-3 0 0 0 0,8-14-202 0 0,-6-36 17 0 0,-30 83-162 0 0,-43 82-2680 0 0,37-67 2737 0 0,2 1 0 0 0,-1-1-1 0 0,2 1 1 0 0,0 0-1 0 0,0 0 1 0 0,2 0 0 0 0,0 0-1 0 0,0 0 1 0 0,2 1-1 0 0,1 11 89 0 0,-1-23-9 0 0,-1 0 0 0 0,1 0 0 0 0,0 1 0 0 0,0-1 0 0 0,1 0-1 0 0,-1 0 1 0 0,1 0 0 0 0,0 0 0 0 0,0 0 0 0 0,0-1 0 0 0,0 1-1 0 0,1 0 1 0 0,0-1 0 0 0,0 0 0 0 0,0 0 0 0 0,0 0 0 0 0,0 0-1 0 0,0 0 1 0 0,1 0 0 0 0,-1-1 0 0 0,1 0 0 0 0,0 0 0 0 0,0 0 0 0 0,0 0-1 0 0,0 0 1 0 0,0-1 0 0 0,0 0 0 0 0,0 0 0 0 0,0 0 0 0 0,1 0-1 0 0,-1-1 1 0 0,0 1 9 0 0,7-1 141 0 0,0 1-1 0 0,0-1 1 0 0,0-1 0 0 0,0 0-1 0 0,-1-1 1 0 0,1 0-1 0 0,0 0 1 0 0,-1-1-1 0 0,1-1 1 0 0,-1 1-1 0 0,0-2 1 0 0,2-1-141 0 0,22-14 260 0 0,-1-1 1 0 0,0-3-1 0 0,-2 0 1 0 0,0-2-1 0 0,-2-1 1 0 0,-1-2-1 0 0,4-6-260 0 0,-22 25 42 0 0,-1-1 0 0 0,0 0 0 0 0,0 0 1 0 0,-1-1-1 0 0,0-1 0 0 0,-1 1 0 0 0,-1-1 0 0 0,0 0 0 0 0,0-1 1 0 0,-1 1-1 0 0,-1-1 0 0 0,-1 0 0 0 0,1-4-42 0 0,-4 18-5 0 0,0-1 0 0 0,0 0 0 0 0,0 1 0 0 0,0-1 0 0 0,0 1 0 0 0,0-1 0 0 0,0 1 0 0 0,0-1 0 0 0,0 1 0 0 0,-1-1-1 0 0,1 1 1 0 0,0-1 0 0 0,0 1 0 0 0,0-1 0 0 0,-1 1 0 0 0,1-1 0 0 0,0 1 0 0 0,-1-1 0 0 0,1 1 0 0 0,0 0 0 0 0,-1-1 0 0 0,1 1 0 0 0,-1 0 0 0 0,1-1 0 0 0,0 1 0 0 0,-1 0 0 0 0,1-1 0 0 0,-1 1-1 0 0,1 0 1 0 0,-1 0 0 0 0,1 0 0 0 0,-1-1 0 0 0,1 1 0 0 0,-1 0 0 0 0,1 0 0 0 0,-1 0 0 0 0,0 0 0 0 0,1 0 0 0 0,-1 0 0 0 0,1 0 0 0 0,-1 0 0 0 0,1 0 0 0 0,-1 0 0 0 0,1 0 0 0 0,-1 0-1 0 0,1 1 1 0 0,-1-1 0 0 0,1 0 0 0 0,-1 0 0 0 0,1 1 0 0 0,-1-1 0 0 0,1 0 0 0 0,-1 0 0 0 0,1 1 0 0 0,0-1 0 0 0,-1 0 0 0 0,1 1 0 0 0,-1-1 0 0 0,1 1 0 0 0,0-1 0 0 0,-1 1 0 0 0,1-1 0 0 0,0 1 5 0 0,-28 23-567 0 0,21-15 497 0 0,0-1 0 0 0,0 1 1 0 0,1 1-1 0 0,1-1 0 0 0,0 1 1 0 0,0 0-1 0 0,1 0 1 0 0,0 1-1 0 0,0-1 0 0 0,1 1 1 0 0,1 0-1 0 0,0 0 1 0 0,0 0-1 0 0,1 0 0 0 0,1 0 1 0 0,0 0-1 0 0,0 0 0 0 0,1 0 1 0 0,1 0-1 0 0,0 4 70 0 0,4-7 62 0 0,0 1 0 0 0,0-1-1 0 0,1 0 1 0 0,0 0 0 0 0,0 0 0 0 0,1-1-1 0 0,0-1 1 0 0,0 1 0 0 0,1-1 0 0 0,-1 0-1 0 0,1-1 1 0 0,1 0 0 0 0,-1-1-1 0 0,1 0 1 0 0,0 0 0 0 0,0-1 0 0 0,0 0-1 0 0,0-1 1 0 0,0 0 0 0 0,1-1 0 0 0,-1 0-1 0 0,0 0 1 0 0,1-1 0 0 0,-1 0-1 0 0,1-1 1 0 0,-1-1 0 0 0,0 1 0 0 0,1-2-62 0 0,5-1 195 0 0,0-1 0 0 0,-1-1 0 0 0,0-1 1 0 0,0 0-1 0 0,-1-1 0 0 0,1 0 0 0 0,-2-1 0 0 0,1-1 1 0 0,-1 0-1 0 0,9-10-195 0 0,-7 8 143 0 0,8-9-55 0 0,-2 0 0 0 0,0-1 0 0 0,-2-1 0 0 0,0-1 0 0 0,-2 0 0 0 0,0-2 0 0 0,-2 0 0 0 0,-1 0 0 0 0,0-3-88 0 0,-9 19-25 0 0,-1 0-1 0 0,0 0 1 0 0,0-1 0 0 0,-1 0-1 0 0,-1 0 1 0 0,0 0 0 0 0,0 0-1 0 0,-1 0 1 0 0,0 0 0 0 0,-2-11 25 0 0,2 20-21 0 0,-2 1 1 0 0,1-1 0 0 0,0 1 0 0 0,0-1-1 0 0,0 1 1 0 0,-1-1 0 0 0,1 0 0 0 0,-1 1 0 0 0,1-1-1 0 0,-1 1 1 0 0,1 0 0 0 0,-1-1 0 0 0,0 1 0 0 0,0-1-1 0 0,0 1 1 0 0,0 0 0 0 0,0 0 0 0 0,0 0 0 0 0,0 0-1 0 0,0-1 1 0 0,0 1 0 0 0,-1 1 0 0 0,1-1-1 0 0,0 0 1 0 0,-1 0 0 0 0,1 0 0 0 0,-1 1 0 0 0,1-1-1 0 0,-1 1 1 0 0,1-1 0 0 0,-1 1 0 0 0,1-1 0 0 0,-1 1-1 0 0,1 0 1 0 0,-1 0 0 0 0,0 0 0 0 0,1 0 0 0 0,-1 0-1 0 0,1 0 1 0 0,-1 0 0 0 0,1 1 0 0 0,-1-1 0 0 0,1 0-1 0 0,-2 1 21 0 0,-63 36-675 0 0,57-29 666 0 0,2 0 0 0 0,-1 1 0 0 0,1 0 0 0 0,0 1 1 0 0,1 0-1 0 0,0 0 0 0 0,0 0 0 0 0,1 0 0 0 0,1 1 0 0 0,0 0 0 0 0,0 0 0 0 0,1 0 0 0 0,1 1 0 0 0,0-1 0 0 0,0 1 0 0 0,1-1 0 0 0,0 1 0 0 0,1 0 0 0 0,1-1 1 0 0,1 11 8 0 0,3-9 61 0 0,0-1 1 0 0,1 1-1 0 0,1-1 1 0 0,0 0-1 0 0,0-1 1 0 0,1 0-1 0 0,1 0 1 0 0,0-1-1 0 0,0 0 1 0 0,1 0-1 0 0,1-1 1 0 0,-1 0-1 0 0,1-1 1 0 0,1 0-1 0 0,-1-1 1 0 0,1-1-1 0 0,3 2-61 0 0,187 69-1798 0 0,-182-73-888 0 0,-11-3-1314 0 0,1 2-6283 0 0</inkml:trace>
  <inkml:trace contextRef="#ctx0" brushRef="#br0" timeOffset="2620.496">3178 789 4641 0 0,'0'0'1548'0'0,"0"0"-6"0"0,0 0 57 0 0,0 0 101 0 0,0 0-29 0 0,0 0-194 0 0,0 0-241 0 0,0 0-225 0 0,0 0-200 0 0,0 0-154 0 0,34-14-135 0 0,110-41-120 0 0,-44 27 144 0 0,126-20-1105 0 0,-133 31-7253 0 0,-78 13 2773 0 0,-7 0-914 0 0</inkml:trace>
  <inkml:trace contextRef="#ctx0" brushRef="#br0" timeOffset="3431.384">3669 1017 784 0 0,'0'0'2247'0'0,"0"0"226"0"0,0 0 175 0 0,0 0-138 0 0,0 0-399 0 0,34-11-409 0 0,109-37-350 0 0,-2-23 959 0 0,-89 38-1728 0 0,-16 11-374 0 0,0-2 0 0 0,-2-2-1 0 0,0-1 1 0 0,-2-1 0 0 0,-2-2 0 0 0,15-18-209 0 0,-38 41 18 0 0,0-1-1 0 0,-1 0 1 0 0,1 0 0 0 0,-1 0 0 0 0,-1-1 0 0 0,0 0 0 0 0,0 0 0 0 0,-1 0 0 0 0,0-1 0 0 0,0 0 0 0 0,-1 1-1 0 0,-1-1 1 0 0,0-1 0 0 0,1-4-18 0 0,-4 14-46 0 0,0 0-1 0 0,0-1 1 0 0,-1 1-1 0 0,1 0 1 0 0,0 0 0 0 0,-1 0-1 0 0,1 0 1 0 0,0 0-1 0 0,-1 0 1 0 0,1 0-1 0 0,-1 1 1 0 0,0-1-1 0 0,1 1 1 0 0,-1-1-1 0 0,1 1 1 0 0,-1-1-1 0 0,0 1 1 0 0,0 0-1 0 0,1 0 1 0 0,-1 0 0 0 0,0 0-1 0 0,1 0 1 0 0,-1 0-1 0 0,0 0 1 0 0,1 0-1 0 0,-1 1 1 0 0,0-1-1 0 0,1 1 1 0 0,-1-1-1 0 0,0 1 1 0 0,1 0-1 0 0,-1-1 1 0 0,1 1-1 0 0,-1 0 1 0 0,1 0 0 0 0,0 0-1 0 0,-1 0 1 0 0,1 1 46 0 0,-11 6-143 0 0,1 0 0 0 0,0 1 0 0 0,1 1 0 0 0,0-1 0 0 0,0 1 0 0 0,1 1 1 0 0,1 0-1 0 0,0 0 0 0 0,0 1 0 0 0,1 0 0 0 0,0 0 0 0 0,1 1 0 0 0,1 0 0 0 0,0 0 1 0 0,1 0-1 0 0,0 1 0 0 0,1-1 0 0 0,0 1 0 0 0,1 0 0 0 0,1 0 0 0 0,0 0 0 0 0,1 0 1 0 0,1 9 142 0 0,1-17 31 0 0,0 0 1 0 0,0 0-1 0 0,0 0 1 0 0,1 0-1 0 0,0 0 1 0 0,0-1-1 0 0,0 1 1 0 0,1-1-1 0 0,0 0 1 0 0,0 0-1 0 0,0 0 1 0 0,1-1-1 0 0,0 1 1 0 0,0-1-1 0 0,0 0 1 0 0,0-1-1 0 0,0 1 1 0 0,1-1-1 0 0,-1 0 1 0 0,1 0-1 0 0,0-1 1 0 0,0 1-1 0 0,0-1 1 0 0,1-1-1 0 0,-1 1 1 0 0,0-1 0 0 0,1 0-1 0 0,4 0-31 0 0,8 0 201 0 0,0 0 1 0 0,-1-1-1 0 0,1 0 1 0 0,0-2-1 0 0,-1 0 1 0 0,1-1-1 0 0,-1-1 0 0 0,0-1 1 0 0,9-4-202 0 0,9-7 240 0 0,0-1 1 0 0,-1-2-1 0 0,-1-2 1 0 0,-1-1-1 0 0,-1-1 1 0 0,-1-2-1 0 0,-1-1 1 0 0,-2-2-1 0 0,20-24-240 0 0,-39 43-14 0 0,-1 0 0 0 0,0-1 0 0 0,-1 0 0 0 0,0 0 0 0 0,0-1 0 0 0,-1 1 0 0 0,-1-2 0 0 0,0 1 0 0 0,0 0 0 0 0,-1-1 0 0 0,-1 0 0 0 0,0 0 0 0 0,0 0 0 0 0,-1-2 14 0 0,-3 13-50 0 0,0 1-1 0 0,-1-1 0 0 0,1 0 1 0 0,0 1-1 0 0,0-1 0 0 0,-1 1 1 0 0,1 0-1 0 0,0-1 0 0 0,-1 1 1 0 0,1 0-1 0 0,-1 0 1 0 0,1 0-1 0 0,0 0 0 0 0,-1 0 1 0 0,1 0-1 0 0,0 0 0 0 0,-1 0 1 0 0,1 1-1 0 0,-1-1 0 0 0,1 0 1 0 0,0 1-1 0 0,0-1 0 0 0,-1 1 1 0 0,1 0-1 0 0,0-1 0 0 0,0 1 1 0 0,-1 0-1 0 0,1 0 1 0 0,0-1-1 0 0,0 1 0 0 0,0 0 1 0 0,0 0-1 0 0,0 0 0 0 0,1 1 1 0 0,-1-1-1 0 0,0 0 0 0 0,0 0 1 0 0,1 0-1 0 0,-1 0 0 0 0,0 1 51 0 0,-7 9-114 0 0,-1 0-1 0 0,2 0 0 0 0,-1 1 0 0 0,2 0 0 0 0,0 0 0 0 0,0 1 0 0 0,1 0 1 0 0,0 0-1 0 0,1 0 0 0 0,1 0 0 0 0,0 1 0 0 0,1-1 0 0 0,0 1 0 0 0,1 0 1 0 0,1 0-1 0 0,1 13 115 0 0,1-20 56 0 0,1 0-1 0 0,0 0 1 0 0,0 0 0 0 0,1-1 0 0 0,0 1 0 0 0,0-1 0 0 0,0 0-1 0 0,1 0 1 0 0,0 0 0 0 0,0-1 0 0 0,0 0 0 0 0,1 0 0 0 0,0 0 0 0 0,0-1-1 0 0,0 1 1 0 0,0-1 0 0 0,1-1 0 0 0,-1 0 0 0 0,1 1 0 0 0,0-2-1 0 0,0 1 1 0 0,0-1 0 0 0,1 0 0 0 0,-1-1 0 0 0,0 0 0 0 0,1 0-1 0 0,-1 0 1 0 0,1-1 0 0 0,-1 0 0 0 0,1-1 0 0 0,4 0-56 0 0,3-1 203 0 0,0 0-1 0 0,0-2 1 0 0,0 0 0 0 0,0 0 0 0 0,0-1 0 0 0,-1-1-1 0 0,0-1 1 0 0,0 0 0 0 0,0-1 0 0 0,-1 0 0 0 0,0-1-1 0 0,-1 0 1 0 0,0-1 0 0 0,3-3-203 0 0,-4 4 53 0 0,5-2-55 0 0,-1-1 0 0 0,0 0 0 0 0,-1-1 1 0 0,-1-1-1 0 0,0 0 0 0 0,-1 0 0 0 0,0-2 0 0 0,-1 1 0 0 0,-1-1 0 0 0,0-1 0 0 0,-2 0 0 0 0,0 0 0 0 0,0-1 0 0 0,-2 0 0 0 0,0 0 0 0 0,-1 0 0 0 0,-1-1 0 0 0,-1 0 0 0 0,0-5 2 0 0,-3 22-24 0 0,1 1 1 0 0,-1 0-1 0 0,0-1 1 0 0,0 1-1 0 0,-1 0 0 0 0,1 0 1 0 0,0-1-1 0 0,0 1 0 0 0,-1 0 1 0 0,1 0-1 0 0,0 0 0 0 0,-1-1 1 0 0,0 1-1 0 0,1 0 0 0 0,-1 0 1 0 0,1 0-1 0 0,-1 0 1 0 0,0 0-1 0 0,0 0 0 0 0,0 0 1 0 0,0 0-1 0 0,0 0 0 0 0,0 0 1 0 0,0 1-1 0 0,0-1 0 0 0,0 0 1 0 0,0 1-1 0 0,0-1 1 0 0,0 0-1 0 0,0 1 0 0 0,-1 0 1 0 0,1-1-1 0 0,0 1 0 0 0,0 0 1 0 0,-1-1-1 0 0,1 1 0 0 0,0 0 1 0 0,0 0-1 0 0,-1 0 0 0 0,1 0 1 0 0,0 0-1 0 0,0 1 1 0 0,-1-1-1 0 0,1 0 0 0 0,0 0 24 0 0,-56 24-959 0 0,48-16 914 0 0,0 0 0 0 0,0 1 0 0 0,1 0 0 0 0,0 0 0 0 0,1 1 0 0 0,0 0-1 0 0,1 0 1 0 0,0 1 0 0 0,0 0 0 0 0,1 0 0 0 0,0 0 0 0 0,1 0 0 0 0,1 1 0 0 0,0 0 0 0 0,0 1 45 0 0,1-5-5 0 0,0 0 1 0 0,1 0-1 0 0,0 0 1 0 0,0 0-1 0 0,1 0 1 0 0,0 1-1 0 0,1-1 1 0 0,0 0-1 0 0,0 0 1 0 0,0 0-1 0 0,1 0 1 0 0,0 0 0 0 0,1 0-1 0 0,0 0 1 0 0,0-1-1 0 0,1 0 1 0 0,0 1-1 0 0,0-1 1 0 0,0 0-1 0 0,1-1 1 0 0,0 1-1 0 0,5 4 5 0 0,4 0-87 0 0,0 0 1 0 0,1-1-1 0 0,0 0 1 0 0,0-1-1 0 0,1-1 0 0 0,0-1 1 0 0,1 0-1 0 0,0-1 0 0 0,0 0 1 0 0,16 2 86 0 0,57 6-9979 0 0,-77-11 3063 0 0</inkml:trace>
  <inkml:trace contextRef="#ctx0" brushRef="#br0" timeOffset="3765.625">5659 722 6473 0 0,'0'0'1187'0'0,"0"0"-343"0"0,0 0 86 0 0,0 0 285 0 0,0 0 172 0 0,0 0-9 0 0,0 0-96 0 0,0 0-188 0 0,0 0-212 0 0,0 0-170 0 0,0 0-113 0 0,0 0-50 0 0,2 33-38 0 0,7 98-14 0 0,-10-129-476 0 0,1-1 0 0 0,0 0 0 0 0,-1 1 0 0 0,1-1 0 0 0,0 1 0 0 0,0-1 0 0 0,0 1 0 0 0,0-1 0 0 0,0 1 0 0 0,0-1 0 0 0,0 1 0 0 0,1-1 0 0 0,-1 1 0 0 0,1-1 0 0 0,-1 0 0 0 0,1 1 0 0 0,-1-1 0 0 0,1 0 0 0 0,0 1 0 0 0,0-1 0 0 0,-1 0 0 0 0,1 0 0 0 0,0 0 0 0 0,0 1 0 0 0,0-1-1 0 0,0 0 1 0 0,0 0 0 0 0,1-1 0 0 0,-1 1 0 0 0,0 0 0 0 0,0 0 0 0 0,1 0 0 0 0,-1-1 0 0 0,0 1 0 0 0,1-1 0 0 0,-1 1 0 0 0,1-1 0 0 0,0 1-21 0 0,5 0 163 0 0,3 1 29 0 0,0 0 0 0 0,1-1 0 0 0,-1 0 0 0 0,1 0 0 0 0,-1-1 0 0 0,1 0 0 0 0,0-1 0 0 0,-1 0 0 0 0,1-1 0 0 0,-1 0 0 0 0,0-1 0 0 0,0 0 0 0 0,0-1 0 0 0,0 0 0 0 0,0 0 0 0 0,7-5-192 0 0,-10 4 47 0 0,0 0 0 0 0,-1 0 0 0 0,0 0 1 0 0,0-1-1 0 0,0 0 0 0 0,-1 0 1 0 0,1 0-1 0 0,-1-1 0 0 0,-1 1 0 0 0,1-1 1 0 0,-1-1-1 0 0,-1 1 0 0 0,1 0 0 0 0,-1-1 1 0 0,-1 0-1 0 0,1 0 0 0 0,-1-1-47 0 0,-1 4-115 0 0,-1 1 0 0 0,1 0 0 0 0,-1-1 0 0 0,0 1 0 0 0,0-1 0 0 0,-1 1 0 0 0,1 0 0 0 0,-1-1 0 0 0,0 1 0 0 0,0 0 0 0 0,-1-1 0 0 0,1 1 0 0 0,-1 0 0 0 0,0 0 0 0 0,0 0 0 0 0,0 1 0 0 0,0-1 0 0 0,-1 0-1 0 0,0 1 1 0 0,0-1 0 0 0,0 1 115 0 0,-48-30-4014 0 0,12 21-4873 0 0,39 12 8770 0 0,-12-3-8824 0 0</inkml:trace>
  <inkml:trace contextRef="#ctx0" brushRef="#br0" timeOffset="4084.41">5924 177 9514 0 0,'0'0'1424'0'0,"0"0"-539"0"0,0 0-191 0 0,0 0 213 0 0,0 0 211 0 0,0 0 79 0 0,0 0-19 0 0,0 0-152 0 0,0 0-169 0 0,33 18-119 0 0,102 58-76 0 0,-55-13 311 0 0,-73-53-864 0 0,6 11-32 0 0,-2 0 1 0 0,0 1 0 0 0,-1 0-1 0 0,-1 1 1 0 0,-1 0 0 0 0,-1 1-1 0 0,-2-1 1 0 0,0 1-1 0 0,-1 0 1 0 0,-2 1 0 0 0,0-1-1 0 0,-1 0 1 0 0,-2 1 0 0 0,-1-1-1 0 0,-4 24-77 0 0,3-26-135 0 0,-1 0 1 0 0,-1-1-1 0 0,-1 0 1 0 0,-1 0-1 0 0,-1-1 0 0 0,-1 1 1 0 0,-1-2-1 0 0,0 1 0 0 0,-1-1 1 0 0,-1-1-1 0 0,-1 0 0 0 0,-1-1 1 0 0,0-1-1 0 0,-2 0 1 0 0,-2 2 134 0 0,-40 31-4231 0 0,-6-7-3475 0 0,45-30-784 0 0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04.91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120 483 0 0 0,'0'0'129'0'0,"0"0"437"0"0,0 0 174 0 0,0 0 67 0 0,0 0 52 0 0,0 0 17 0 0,-17 0-33 0 0,-49 2-40 0 0,37-11 836 0 0,21 5 2187 0 0,176-18-962 0 0,1037-100 1795 0 0,-587 52-3503 0 0,1295-124 647 0 0,657 130-529 0 0,-2406 64-1277 0 0,-7 1-627 0 0,-1 6 0 0 0,40 12 630 0 0,-133-8-4188 0 0,-58-7 760 0 0,-4 2-4664 0 0,-1-6 2219 0 0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05.92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1 582 0 0 0,'0'0'512'0'0,"0"0"-20"0"0,0 0-105 0 0,0 0-155 0 0,0 0-180 0 0,0 0-109 0 0,0 0 29 0 0,0 0 93 0 0,0 0 164 0 0,0 0 159 0 0,20-10 114 0 0,4-4-305 0 0,108-39 912 0 0,669-108 4277 0 0,414-13-2831 0 0,-182 102-1811 0 0,-1006 70-740 0 0,2046-60 316 0 0,-652 28-669 0 0,-638 35-2405 0 0,-570 13-4157 0 0,-178-10 3836 0 0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09.5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1 137 0 0 0,'0'0'874'0'0,"0"0"28"0"0,0 0-143 0 0,0 0-16 0 0,0 0 167 0 0,0 0 275 0 0,0 0 239 0 0,0 0 78 0 0,0 0-82 0 0,0 0-187 0 0,0 0-196 0 0,18-4-133 0 0,128-22 1397 0 0,334-30 1309 0 0,-316 24-3397 0 0,-130 23 413 0 0,-16 3-3270 0 0,-9 4-2289 0 0,0 0-3510 0 0,-9 2 4820 0 0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09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7418 0 0,'0'0'1957'0'0,"0"0"-623"0"0,0 0-437 0 0,0 0-167 0 0,0 0-105 0 0,0 0-47 0 0,0 0 39 0 0,0 0 96 0 0,0 0 83 0 0,0 0 8 0 0,0 0 1 0 0,0 0-12 0 0,0 0-45 0 0,27 2-55 0 0,84 8-121 0 0,-51-7-70 0 0,-1-3 0 0 0,0-3 0 0 0,1-2 0 0 0,1-3-502 0 0,-1 1 22 0 0,169-17-1474 0 0,-175 18-2822 0 0,1 0-4055 0 0,-41 6 274 0 0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13.8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1 527 1344 0 0,'0'0'2206'0'0,"0"0"-422"0"0,0 0-209 0 0,0 0-32 0 0,0 0 52 0 0,0 0 62 0 0,0 0-25 0 0,0 0-141 0 0,0 0-195 0 0,0 0-222 0 0,0 0-186 0 0,0 0-141 0 0,0 0-120 0 0,27 1-104 0 0,87 6-87 0 0,44-23 565 0 0,-112 6-946 0 0,26-5-466 0 0,22-3-2602 0 0,-32 9-5627 0 0,-46 6-770 0 0</inkml:trace>
  <inkml:trace contextRef="#ctx0" brushRef="#br0" timeOffset="455.124">868 280 0 0 0,'0'0'1454'0'0,"0"0"-319"0"0,0 0-3 0 0,0 0 176 0 0,0 0 190 0 0,0 0 75 0 0,0 0-70 0 0,0 0-176 0 0,0 0-229 0 0,-34 29-231 0 0,-104 90-203 0 0,82-53 139 0 0,50-52-615 0 0,1-1 36 0 0,0-1 1 0 0,0 1 0 0 0,1 0-1 0 0,1 0 1 0 0,0 0 0 0 0,1 1-1 0 0,0-1 1 0 0,1 1 0 0 0,1-1-1 0 0,0 1 1 0 0,1 9-225 0 0,1-14 103 0 0,1-1-1 0 0,0 0 1 0 0,0 0-1 0 0,0 0 1 0 0,1-1 0 0 0,0 1-1 0 0,1-1 1 0 0,-1 0 0 0 0,2 0-1 0 0,-1 0 1 0 0,1-1 0 0 0,0 1-1 0 0,0-2 1 0 0,0 1-1 0 0,1-1 1 0 0,0 1 0 0 0,0-2-1 0 0,0 1 1 0 0,1-1 0 0 0,0 0-1 0 0,0-1 1 0 0,7 3-103 0 0,2-2 228 0 0,-1-1 1 0 0,1 0 0 0 0,0-1-1 0 0,0-1 1 0 0,1-1 0 0 0,-1 0-1 0 0,0-1 1 0 0,0-1-1 0 0,0-1 1 0 0,0 0 0 0 0,-1-1-1 0 0,1-1 1 0 0,-1 0 0 0 0,4-3-229 0 0,16-8 325 0 0,0-1 0 0 0,-1-2 0 0 0,-1-1 0 0 0,-1-2 0 0 0,20-17-325 0 0,-27 18 165 0 0,0-1 0 0 0,-1 0 0 0 0,-2-2 0 0 0,0-1 1 0 0,13-21-166 0 0,-28 36 11 0 0,-1-1 0 0 0,0 0 0 0 0,-1 0 0 0 0,0-1 0 0 0,-1 0 1 0 0,0 0-1 0 0,-1 0 0 0 0,0-1 0 0 0,-1 1 0 0 0,-1-1 0 0 0,0 0 1 0 0,0 0-1 0 0,-1 0 0 0 0,-1 0 0 0 0,0 0 0 0 0,-2-4-11 0 0,1 10-86 0 0,-1-1 0 0 0,0 1 0 0 0,0 0 0 0 0,-1 0 1 0 0,0 0-1 0 0,0 0 0 0 0,0 1 0 0 0,-1-1 0 0 0,0 1 0 0 0,-1 0 0 0 0,1 0 0 0 0,-1 0 0 0 0,0 1 0 0 0,-1 0 0 0 0,1 0 0 0 0,-1 0 0 0 0,0 0 0 0 0,0 1 0 0 0,-1 0 0 0 0,1 1 0 0 0,-1-1 0 0 0,-6-2 86 0 0,-4 0-442 0 0,0 0 0 0 0,0 1 0 0 0,-1 0 0 0 0,1 1 0 0 0,-1 1 0 0 0,0 1 0 0 0,1 1 0 0 0,-1 0 0 0 0,-3 1 442 0 0,-77 15-3880 0 0,35 6-2030 0 0,28-6-1948 0 0</inkml:trace>
  <inkml:trace contextRef="#ctx0" brushRef="#br0" timeOffset="697.841">505 666 2449 0 0,'0'0'3115'0'0,"0"0"-572"0"0,0 0-316 0 0,0 0-200 0 0,0 0-276 0 0,31-16-273 0 0,99-53-146 0 0,-49 23 1127 0 0,-67 36-2043 0 0,0 1 0 0 0,1 1 0 0 0,0 1 0 0 0,0 0 0 0 0,0 1 0 0 0,1 0 0 0 0,0 2 0 0 0,1 0 0 0 0,10-2-416 0 0,-22 6 9 0 0,1 1 0 0 0,-1-1 0 0 0,0 1 0 0 0,0 0 0 0 0,0 0 0 0 0,0 1 0 0 0,0-1 0 0 0,-1 1 0 0 0,1 0 0 0 0,0 1 0 0 0,-1-1 0 0 0,1 1 0 0 0,-1 0 0 0 0,0 0 0 0 0,0 0 0 0 0,1 1-9 0 0,39 23 79 0 0,-28-22-91 0 0,1-1 1 0 0,-1 0 0 0 0,1-2-1 0 0,0 1 1 0 0,0-2 0 0 0,0 0-1 0 0,0-2 1 0 0,0 1 0 0 0,0-2-1 0 0,0 0 1 0 0,0-1 0 0 0,-1-1-1 0 0,1-1 1 0 0,5-2 11 0 0,3 0-485 0 0,21-6-1587 0 0,-18 0-3171 0 0,-16 7-1055 0 0,-3 4-2793 0 0</inkml:trace>
  <inkml:trace contextRef="#ctx0" brushRef="#br0" timeOffset="1013.143">1749 398 6633 0 0,'0'0'1579'0'0,"0"0"-269"0"0,0 0-147 0 0,0 0 13 0 0,0 0-41 0 0,0 0-141 0 0,0 0-109 0 0,0 0-145 0 0,0 0-194 0 0,0 0-166 0 0,0 0-128 0 0,0 0-67 0 0,0 0-10 0 0,-19 25 26 0 0,-58 81 37 0 0,56-60 165 0 0,22-39-279 0 0,0-3-16 0 0,-1 0 1 0 0,1 1-1 0 0,0-1 1 0 0,0 0-1 0 0,0 0 1 0 0,1 0-1 0 0,-1 0 1 0 0,1 0 0 0 0,0 0-1 0 0,0-1 1 0 0,1 1-1 0 0,-1 0 1 0 0,1-1-1 0 0,-1 0 1 0 0,1 0-1 0 0,0 1 1 0 0,0-2 0 0 0,1 1-1 0 0,-1 0 1 0 0,1-1-1 0 0,-1 1 1 0 0,1-1-1 0 0,0 0 1 0 0,0 0-1 0 0,-1-1 1 0 0,2 1 0 0 0,-1-1-1 0 0,0 0 1 0 0,0 0-1 0 0,0 0 1 0 0,0-1-1 0 0,1 1 1 0 0,-1-1-1 0 0,0 0 1 0 0,2 0-109 0 0,2 0 286 0 0,-6 0-196 0 0,1 1 1 0 0,-1-1-1 0 0,1 0 1 0 0,0 0-1 0 0,-1 0 1 0 0,1 0-1 0 0,-1-1 1 0 0,1 1 0 0 0,0-1-1 0 0,-1 0 1 0 0,1 1-1 0 0,-1-1 1 0 0,0 0-1 0 0,1 0 1 0 0,-1-1 0 0 0,0 1-1 0 0,0 0 1 0 0,1-1-1 0 0,-1 0 1 0 0,0 1-1 0 0,0-1 1 0 0,1-1-91 0 0,45-92 909 0 0,-47 92-962 0 0,-1 0-1 0 0,1 0 1 0 0,-1 0-1 0 0,0 0 0 0 0,0-1 1 0 0,0 1-1 0 0,0 0 1 0 0,-1 0-1 0 0,1 0 0 0 0,-1 0 1 0 0,0 0-1 0 0,0 0 1 0 0,0 0-1 0 0,0 0 0 0 0,-1 0 1 0 0,1 0-1 0 0,-1 0 1 0 0,1 1-1 0 0,-1-1 0 0 0,0 1 1 0 0,0-1-1 0 0,0 1 1 0 0,-1 0-1 0 0,1-1 0 0 0,0 1 1 0 0,-1 0-1 0 0,1 1 1 0 0,-1-1-1 0 0,0 0 1 0 0,0 1-1 0 0,0 0 0 0 0,0-1 54 0 0,-82-19-3332 0 0,26 20-6093 0 0,54 1 8046 0 0,-9 0-7875 0 0</inkml:trace>
  <inkml:trace contextRef="#ctx0" brushRef="#br0" timeOffset="1514.262">1816 0 1736 0 0,'0'0'2192'0'0,"0"0"-755"0"0,0 0-211 0 0,0 0 93 0 0,0 0 102 0 0,0 0 9 0 0,0 0-88 0 0,0 0-118 0 0,0 0-123 0 0,0 0-130 0 0,0 0-117 0 0,0 0-86 0 0,31 20-47 0 0,100 63-32 0 0,-64-20 347 0 0,-57-48-787 0 0,4 9-145 0 0,0 0-1 0 0,-2 0 0 0 0,0 2 1 0 0,-2-1-1 0 0,-1 1 1 0 0,-1 1-1 0 0,-1 0 0 0 0,-1 0 1 0 0,-1 0-1 0 0,-2 1 1 0 0,-1-1-1 0 0,-1 1 0 0 0,-1 0 1 0 0,-2-1-1 0 0,-1 2-103 0 0,1-14-46 0 0,0 1-1 0 0,-2 0 1 0 0,0 0-1 0 0,-1-1 1 0 0,0 0-1 0 0,-1 0 1 0 0,-1 0-1 0 0,0-1 1 0 0,-1 0-1 0 0,-1 0 1 0 0,0-1-1 0 0,-1 0 1 0 0,0-1-1 0 0,-1 0 1 0 0,-11 10 46 0 0,-87 62-2549 0 0,-10-21-3836 0 0,83-47 1716 0 0,12-5-2298 0 0</inkml:trace>
  <inkml:trace contextRef="#ctx0" brushRef="#br0" timeOffset="2486.525">3172 55 1152 0 0,'0'0'3577'0'0,"0"0"-1785"0"0,0 0-525 0 0,0 0 20 0 0,0 0 16 0 0,0 0 5 0 0,0 0 1 0 0,0 0-76 0 0,0 0-99 0 0,0 0-151 0 0,0 0-188 0 0,0 0-153 0 0,0 0-117 0 0,-34 37-69 0 0,-107 115-55 0 0,50-24 225 0 0,30-34-602 0 0,-4-3 1 0 0,-4-3 0 0 0,-3-3-1 0 0,-46 39-24 0 0,-62 74-3324 0 0,180-198 3108 0 0,1-1 0 0 0,-1 1 0 0 0,1 0 0 0 0,-1 0 0 0 0,1-1 0 0 0,-1 1 0 0 0,1 0 0 0 0,-1 0 0 0 0,1 0 0 0 0,-1 0 0 0 0,1 0 0 0 0,-1 0 0 0 0,1 0 0 0 0,-1 0 0 0 0,1 0 0 0 0,-1 0 0 0 0,1 0 0 0 0,0 0 0 0 0,-1 0 0 0 0,1 1 0 0 0,-1-1 0 0 0,1 0 0 0 0,-1 0 0 0 0,1 0 0 0 0,-1 1 0 0 0,0-1 0 0 0,1 0 0 0 0,-1 1 0 0 0,1-1 0 0 0,-1 0 0 0 0,1 1 0 0 0,-1-1 0 0 0,0 1 0 0 0,1-1 0 0 0,-1 1 0 0 0,0-1 0 0 0,0 0 0 0 0,1 1 0 0 0,-1-1 0 0 0,0 1 0 0 0,0-1 0 0 0,0 1 0 0 0,1-1 0 0 0,-1 1 0 0 0,0 0 0 0 0,0-1 0 0 0,0 1 0 0 0,0-1 0 0 0,0 1 0 0 0,0-1 0 0 0,0 1 0 0 0,0-1 0 0 0,0 1 0 0 0,-1-1 0 0 0,1 1 0 0 0,0-1 0 0 0,0 1 0 0 0,0-1 0 0 0,-1 1 0 0 0,1-1 0 0 0,0 1 0 0 0,0-1 0 0 0,-1 1 0 0 0,1-1 0 0 0,0 1 0 0 0,-1-1 0 0 0,1 1 216 0 0,2-2-162 0 0,4 1-1768 0 0</inkml:trace>
  <inkml:trace contextRef="#ctx0" brushRef="#br0" timeOffset="2865.323">3299 405 9210 0 0,'0'0'779'0'0,"0"0"-264"0"0,0 0-98 0 0,0 0 180 0 0,0 0 236 0 0,0 0 124 0 0,0 0 10 0 0,0 0-88 0 0,0 0-144 0 0,0 0-152 0 0,0 0-125 0 0,0 0-98 0 0,-27 34-62 0 0,-88 109-46 0 0,49-47 132 0 0,33-52-232 0 0,23-33-127 0 0,0 0 1 0 0,0 1-1 0 0,1 1 0 0 0,1 0 0 0 0,0 0 0 0 0,1 0 1 0 0,1 1-1 0 0,0 0 0 0 0,0 0 0 0 0,1 1 1 0 0,1-1-1 0 0,1 1 0 0 0,0 0 0 0 0,1 0 1 0 0,0 4-26 0 0,5-15 47 0 0,0 1 1 0 0,0-1 0 0 0,0 0-1 0 0,1 1 1 0 0,0-2-1 0 0,0 1 1 0 0,0 0 0 0 0,0-1-1 0 0,0 0 1 0 0,1 0 0 0 0,-1 0-1 0 0,1 0 1 0 0,0-1 0 0 0,0 1-1 0 0,0-1 1 0 0,0-1 0 0 0,0 1-1 0 0,0-1 1 0 0,1 0-1 0 0,-1 0 1 0 0,0 0 0 0 0,1-1-1 0 0,-1 0 1 0 0,0 0 0 0 0,5 0-48 0 0,7 1 147 0 0,0 0 0 0 0,1-1 0 0 0,-1 0 0 0 0,0-2 0 0 0,0 0 0 0 0,0-1 0 0 0,0 0 0 0 0,0-1 0 0 0,11-5-147 0 0,-9 2-27 0 0,14-8-492 0 0,-25-8-2684 0 0,-7 17 1557 0 0,-2-10-7228 0 0,0 8 1874 0 0</inkml:trace>
  <inkml:trace contextRef="#ctx0" brushRef="#br0" timeOffset="3052.13">2780 567 8034 0 0,'0'0'840'0'0,"0"0"-224"0"0,0 0 168 0 0,0 0 192 0 0,0 0-31 0 0,0 0-193 0 0,194 7-152 0 0,-146-3-152 0 0,5-4-128 0 0,4 0-112 0 0,4 0-104 0 0,3 0-128 0 0,2 0-200 0 0,1 0-528 0 0,-5 0-1193 0 0,-12 0-2599 0 0,-21 0-2594 0 0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12.8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771 306 0 0 0,'0'0'696'0'0,"0"0"458"0"0,0 0 161 0 0,0 0 46 0 0,0 0-52 0 0,0 0-131 0 0,0 0-155 0 0,0 0-121 0 0,0 0-58 0 0,-25-2-24 0 0,-75-3-9 0 0,98 5-762 0 0,0-1 0 0 0,-1 1 0 0 0,1 0 0 0 0,0 0 0 0 0,0 0-1 0 0,-1 0 1 0 0,1 1 0 0 0,0-1 0 0 0,0 1 0 0 0,-1-1 0 0 0,1 1 0 0 0,0 0 0 0 0,0 0 0 0 0,0 0-1 0 0,0 0 1 0 0,0 0 0 0 0,0 0 0 0 0,0 0 0 0 0,1 1 0 0 0,-1-1 0 0 0,0 1 0 0 0,1-1-1 0 0,-1 1 1 0 0,1 0 0 0 0,-1 0 0 0 0,0 1-49 0 0,-5 7 279 0 0,-22 26 251 0 0,1 2 1 0 0,2 2-1 0 0,1 0 1 0 0,2 1-1 0 0,2 2 0 0 0,2 0 1 0 0,2 1-1 0 0,-3 16-530 0 0,15-41 91 0 0,1 1-1 0 0,0-1 0 0 0,2 1 0 0 0,0 0 1 0 0,1 0-1 0 0,1 0 0 0 0,1 0 0 0 0,1 0 1 0 0,2 8-91 0 0,-3-21 52 0 0,1-1 1 0 0,0 1 0 0 0,1 0-1 0 0,0-1 1 0 0,0 1 0 0 0,0-1-1 0 0,1 0 1 0 0,-1 0 0 0 0,2 0 0 0 0,-1 0-1 0 0,1-1 1 0 0,-1 0 0 0 0,2 0-1 0 0,-1 0 1 0 0,0-1 0 0 0,1 1 0 0 0,0-1-1 0 0,0 0 1 0 0,0-1 0 0 0,0 0-1 0 0,1 0 1 0 0,-1 0 0 0 0,1-1 0 0 0,0 0-1 0 0,0 0 1 0 0,3 0-53 0 0,6 1 202 0 0,1-1 1 0 0,-1 0-1 0 0,1-1 0 0 0,0-1 1 0 0,0-1-1 0 0,-1 0 1 0 0,1-1-1 0 0,0-1 0 0 0,-1 0 1 0 0,13-5-203 0 0,27-14 339 0 0,0-2 0 0 0,-1-3 0 0 0,-1-2 0 0 0,-2-2 0 0 0,-2-3 1 0 0,9-8-340 0 0,-35 25 81 0 0,1-1 0 0 0,-2-1 0 0 0,-1 0-1 0 0,0-2 1 0 0,-1-1 0 0 0,-2 0 0 0 0,0-2 0 0 0,-1 0 0 0 0,-2-1 0 0 0,7-14-81 0 0,-20 32-9 0 0,0 0-1 0 0,-1 0 1 0 0,0-1-1 0 0,0 1 1 0 0,-1-1-1 0 0,0 0 1 0 0,0 1-1 0 0,0-1 1 0 0,-1 0-1 0 0,-1 0 1 0 0,1 1-1 0 0,-1-1 1 0 0,0 0-1 0 0,-1 1 1 0 0,0-1-1 0 0,0 1 1 0 0,-1-1-1 0 0,0 1 1 0 0,0 0-1 0 0,0 0 1 0 0,-1 0-1 0 0,0 1 1 0 0,-1-1-1 0 0,-4-4 10 0 0,-1 0-237 0 0,0 0-1 0 0,-1 0 1 0 0,0 1-1 0 0,-1 1 1 0 0,0 0-1 0 0,0 1 1 0 0,-1 0-1 0 0,0 1 1 0 0,-1 0-1 0 0,0 1 1 0 0,0 1-1 0 0,-7-2 238 0 0,1 1-481 0 0,0 1 0 0 0,0 1 0 0 0,-1 1 0 0 0,1 0 0 0 0,-1 2 0 0 0,1 0 0 0 0,-1 2 0 0 0,0 0 0 0 0,-16 4 481 0 0,19-2-1138 0 0,1 1 1 0 0,0 1-1 0 0,0 1 0 0 0,1 1 0 0 0,-1 0 1 0 0,1 1-1 0 0,-4 3 1138 0 0,-19 13-4597 0 0,10-7 308 0 0</inkml:trace>
  <inkml:trace contextRef="#ctx0" brushRef="#br0" timeOffset="398.433">542 611 0 0 0,'0'0'491'0'0,"0"0"992"0"0,0 0 338 0 0,0 0 55 0 0,0 0-56 0 0,0 0-132 0 0,0 0-194 0 0,0 0-282 0 0,0 0-312 0 0,0 0-285 0 0,0 0-201 0 0,0 0-72 0 0,0-6 89 0 0,0 3-421 0 0,0 2 47 0 0,-1 0-1 0 0,1 0 1 0 0,0 0 0 0 0,0 0 0 0 0,0 0 0 0 0,0 0 0 0 0,0 0-1 0 0,0 0 1 0 0,0 0 0 0 0,0 0 0 0 0,0 1 0 0 0,0-1-1 0 0,1 0 1 0 0,-1 0 0 0 0,0 0 0 0 0,1 0 0 0 0,-1 0 0 0 0,0 0-1 0 0,1 0 1 0 0,-1 0 0 0 0,1 1 0 0 0,0-1 0 0 0,-1 0 0 0 0,1 0-1 0 0,0 1 1 0 0,-1-1 0 0 0,1 0 0 0 0,0 1 0 0 0,0-1 0 0 0,-1 1-1 0 0,1-1 1 0 0,0 1 0 0 0,0-1 0 0 0,0 1 0 0 0,0 0 0 0 0,0-1-1 0 0,0 1 1 0 0,0 0 0 0 0,0 0 0 0 0,0 0 0 0 0,0 0-1 0 0,0-1 1 0 0,-1 1 0 0 0,1 0 0 0 0,0 1 0 0 0,0-1 0 0 0,0 0-1 0 0,0 0 1 0 0,0 0 0 0 0,0 1 0 0 0,0-1 0 0 0,0 0-57 0 0,137-19 3396 0 0,116-17-1400 0 0,-247 36-1953 0 0,0 0 0 0 0,0 0 0 0 0,0 0 0 0 0,1 1 0 0 0,-1 0 0 0 0,0 1 0 0 0,0 0 0 0 0,-1 0 0 0 0,1 0 0 0 0,0 1 1 0 0,-1 0-1 0 0,1 0 0 0 0,4 3-43 0 0,87 44 1035 0 0,-10-36 849 0 0,-88-20-3995 0 0,0-11-1759 0 0,0 10-4504 0 0,2 0-2990 0 0</inkml:trace>
  <inkml:trace contextRef="#ctx0" brushRef="#br0" timeOffset="3002.439">548 0 0 0 0,'-31'6'1336'0'0,"-100"22"34"0"0,51 12 908 0 0,68-29-1717 0 0,-16 14 443 0 0,2 0-1 0 0,0 2 1 0 0,2 1-1 0 0,1 1 1 0 0,2 1-1 0 0,0 0 0 0 0,2 2 1 0 0,2 0-1 0 0,-2 6-1003 0 0,7-9 330 0 0,0 0-1 0 0,2 1 1 0 0,1 0 0 0 0,1 1-1 0 0,2 0 1 0 0,1 0-1 0 0,1 0 1 0 0,2 1-1 0 0,1-1 1 0 0,3 26-330 0 0,3-34-15 0 0,1-1 1 0 0,0 1-1 0 0,2-1 0 0 0,1-1 1 0 0,0 0-1 0 0,2 0 0 0 0,0-1 1 0 0,1 0-1 0 0,2-1 1 0 0,0 0-1 0 0,0-1 0 0 0,2-1 1 0 0,0-1-1 0 0,1 0 1 0 0,1-1-1 0 0,0 0 0 0 0,1-2 1 0 0,0 0-1 0 0,1-1 0 0 0,1-1 1 0 0,0-1-1 0 0,0-1 1 0 0,1-1-1 0 0,0-1 0 0 0,0-1 1 0 0,3 0 14 0 0,203 33-2796 0 0,-78-26-4158 0 0,-101-12-788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45.4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42 3185 0 0,'0'0'1707'0'0,"0"0"-266"0"0,0 0-119 0 0,0 0 90 0 0,0 0 123 0 0,0 0 14 0 0,0 0-86 0 0,0 0-198 0 0,0 0-215 0 0,0 0-205 0 0,0 0-169 0 0,0 0-115 0 0,0 0-95 0 0,-26-8-48 0 0,-80-20-38 0 0,103 27-355 0 0,1 0 1 0 0,-1 0-1 0 0,0 0 0 0 0,0 1 1 0 0,0-1-1 0 0,0 1 1 0 0,0 0-1 0 0,0 0 0 0 0,1 0 1 0 0,-1 0-1 0 0,0 0 1 0 0,0 1-1 0 0,0-1 0 0 0,0 1 1 0 0,0 0-1 0 0,0 0 1 0 0,1 0-1 0 0,-1 0 1 0 0,0 0-1 0 0,1 1 0 0 0,-1-1-25 0 0,-6 4 99 0 0,-13 7-34 0 0,0 0 0 0 0,1 2-1 0 0,0 0 1 0 0,1 1 0 0 0,1 1 0 0 0,0 1 0 0 0,1 1 0 0 0,1 0 0 0 0,1 1-1 0 0,0 1 1 0 0,2 0 0 0 0,0 2 0 0 0,2-1 0 0 0,0 1 0 0 0,1 1 0 0 0,1 0-1 0 0,1 1 1 0 0,2 0 0 0 0,-3 11-65 0 0,9-31 5 0 0,-1 1 1 0 0,0 0-1 0 0,1 0 0 0 0,0-1 0 0 0,0 1 1 0 0,0 0-1 0 0,1 0 0 0 0,0 0 0 0 0,0 0 0 0 0,0 0 1 0 0,0 0-1 0 0,1 0 0 0 0,0 0 0 0 0,0 0 0 0 0,0 0 1 0 0,0-1-1 0 0,1 1 0 0 0,0 0 0 0 0,0-1 1 0 0,0 0-1 0 0,1 1 0 0 0,-1-1 0 0 0,1 0 0 0 0,0 0 1 0 0,0 0-1 0 0,1 0 0 0 0,-1-1 0 0 0,1 0 1 0 0,0 1-1 0 0,0-1 0 0 0,0 0 0 0 0,0-1 0 0 0,0 1 1 0 0,0-1-1 0 0,2 1-5 0 0,6-1 62 0 0,1 1 0 0 0,-1-2 1 0 0,0 0-1 0 0,0 0 0 0 0,1-1 0 0 0,-1-1 1 0 0,0 0-1 0 0,1-1 0 0 0,-1 0 0 0 0,0 0 1 0 0,0-2-1 0 0,0 1 0 0 0,-1-2 0 0 0,0 1 1 0 0,1-2-1 0 0,2-1-62 0 0,163-114 556 0 0,-137 90-372 0 0,0-1-1 0 0,-3-2 1 0 0,-1-2 0 0 0,-1-1-1 0 0,-2-2 1 0 0,24-38-184 0 0,-39 37 931 0 0,-18 38-651 0 0,0 2-44 0 0,0 0-51 0 0,-5 17 9 0 0,-38 201 79 0 0,38-176-232 0 0,-22 350-261 0 0,17-313-3043 0 0,40-73-3256 0 0,-11-12-921 0 0,-9 2-1234 0 0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19.88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0 328 5737 0 0,'0'0'1118'0'0,"0"0"-99"0"0,0 0-22 0 0,0 0-155 0 0,0 0-318 0 0,0 0-359 0 0,0 0-283 0 0,0 0-17 0 0,0 0 194 0 0,0 0 301 0 0,0 0 292 0 0,7 2 169 0 0,59 3 568 0 0,0-2 0 0 0,0-3 0 0 0,0-3 0 0 0,41-8-1389 0 0,1063-125 3411 0 0,-1021 119-3254 0 0,1792-142 1152 0 0,-1484 148-1293 0 0,1 19 0 0 0,206 39-16 0 0,-483-18-959 0 0,-168-23-1927 0 0,-34-2-2810 0 0,10-3 4133 0 0,-13 3-3622 0 0,4 0-1032 0 0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20.70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0 287 2304 0 0,'0'0'897'0'0,"0"0"-281"0"0,0 0-315 0 0,0 0-222 0 0,0 0-120 0 0,0 0 123 0 0,0 0 236 0 0,0 0 168 0 0,32-11 111 0 0,103-31 85 0 0,64 6 1962 0 0,213-6 4170 0 0,64 15-6814 0 0,1329-14 2458 0 0,-410-2-1791 0 0,181-1-1066 0 0,-1240 44-3713 0 0,-3 5-3945 0 0,-270-4 1721 0 0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9:06.2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0 0 0,'0'0'305'0'0,"0"0"1021"0"0,0 0 466 0 0,0 0 51 0 0,0 0-161 0 0,0 0-248 0 0,0 0-197 0 0,0 0-58 0 0,0 0 6 0 0,3 3-25 0 0,28 65 4022 0 0,-2 78-2348 0 0,-18 93-2139 0 0,-20-151-3985 0 0,16-76-3250 0 0,-2-8 1491 0 0,-1-1-1926 0 0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5:42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2285 420 4121 0 0,'0'0'665'0'0,"0"0"-175"0"0,0 0-147 0 0,0 0-133 0 0,0 0-88 0 0,0 0 58 0 0,0 0 149 0 0,0 0 184 0 0,0 0 116 0 0,0 0-8 0 0,0 0-139 0 0,-1-3-189 0 0,-5-9-158 0 0,4 9-71 0 0,2 3 45 0 0,13 41 4203 0 0,3 133-690 0 0,21 168-2735 0 0,-14 1 1 0 0,-17 60-888 0 0,-58 326 643 0 0,46-47 235 0 0,5-643-701 0 0,-2 0 0 0 0,-1-1-1 0 0,-2 1 1 0 0,-1-2-1 0 0,-5 9-176 0 0,-5 65 452 0 0,3-1-144 0 0,10-58 738 0 0,4-52-987 0 0,56-11 91 0 0,183 22-144 0 0,131 0-12 0 0,232-44 81 0 0,-358 14-52 0 0,618-44 83 0 0,-1 13 33 0 0,-534 40-102 0 0,473 2 73 0 0,-382 22 0 0 0,-233-11-123 0 0,-191-21-2422 0 0,2 13 958 0 0,-3-5-2803 0 0,2 3-2016 0 0,2 0-3237 0 0</inkml:trace>
  <inkml:trace contextRef="#ctx0" brushRef="#br0" timeOffset="3369.021">1 961 0 0 0,'0'0'333'0'0,"4"14"95"0"0,14 41 74 0 0,5-33 964 0 0,-16-21-817 0 0,-3 1-310 0 0,1-1 0 0 0,-1 0-1 0 0,0-1 1 0 0,1 1 0 0 0,-1-1-1 0 0,1 0 1 0 0,-1 0 0 0 0,1 0 0 0 0,-1 0-1 0 0,0-1 1 0 0,1 0 0 0 0,-1 0-1 0 0,0 0 1 0 0,1 0 0 0 0,-1-1 0 0 0,0 0-1 0 0,2-1-338 0 0,97-77 3357 0 0,-98 75-3219 0 0,43-42 327 0 0,-3-2 1 0 0,-2-1-1 0 0,-2-3 0 0 0,33-57-465 0 0,-66 98 77 0 0,-1 0 0 0 0,0-1 0 0 0,-1 0-1 0 0,0 0 1 0 0,-1 0 0 0 0,-1-1 0 0 0,0 0-1 0 0,-1 0 1 0 0,0 0 0 0 0,-1 0 0 0 0,-1-1-1 0 0,0 1 1 0 0,-1-12-77 0 0,-1 25-18 0 0,1 0-1 0 0,-1 0 1 0 0,0 0-1 0 0,0 0 1 0 0,0 0-1 0 0,0 1 1 0 0,0-1 0 0 0,0 0-1 0 0,0 0 1 0 0,0 1-1 0 0,0-1 1 0 0,0 1-1 0 0,0-1 1 0 0,0 1 0 0 0,0-1-1 0 0,0 1 1 0 0,0 0-1 0 0,-1 0 1 0 0,1-1-1 0 0,0 1 1 0 0,0 0 0 0 0,0 0-1 0 0,-1 0 1 0 0,1 0-1 0 0,0 0 1 0 0,0 1-1 0 0,0-1 1 0 0,0 0 0 0 0,-1 0-1 0 0,1 1 1 0 0,0-1-1 0 0,0 1 1 0 0,0-1-1 0 0,0 1 1 0 0,0-1 0 0 0,0 1-1 0 0,0 0 1 0 0,0 0-1 0 0,0-1 1 0 0,0 1-1 0 0,0 0 1 0 0,1 0 0 0 0,-1 0-1 0 0,0 0 19 0 0,-11 15-58 0 0,2 0 0 0 0,0 0-1 0 0,0 1 1 0 0,2 0 0 0 0,0 1 0 0 0,1-1-1 0 0,0 2 1 0 0,2-1 0 0 0,0 1 0 0 0,1 0-1 0 0,1 0 1 0 0,1 0 0 0 0,0 0-1 0 0,2 0 1 0 0,0 0 0 0 0,2 6 58 0 0,-2-20 23 0 0,1 0 0 0 0,0 0 1 0 0,0 0-1 0 0,0-1 0 0 0,0 1 0 0 0,1 0 1 0 0,0-1-1 0 0,0 1 0 0 0,0-1 0 0 0,1 1 1 0 0,-1-1-1 0 0,1 0 0 0 0,0 0 0 0 0,0 0 1 0 0,1 0-1 0 0,-1-1 0 0 0,1 0 0 0 0,0 1 1 0 0,0-1-1 0 0,0 0 0 0 0,0-1 0 0 0,0 1 1 0 0,1-1-1 0 0,-1 0 0 0 0,1 0 0 0 0,-1 0 1 0 0,1-1-1 0 0,0 1 0 0 0,0-1 0 0 0,0 0 1 0 0,2 0-24 0 0,4 0 103 0 0,1 1 1 0 0,0-2 0 0 0,0 0 0 0 0,0 0-1 0 0,0-1 1 0 0,0 0 0 0 0,0-1 0 0 0,-1-1-1 0 0,1 0 1 0 0,-1 0 0 0 0,1-1 0 0 0,7-4-104 0 0,31-21 185 0 0,0-1 0 0 0,-3-3-1 0 0,0-2 1 0 0,-2-2 0 0 0,-2-2 0 0 0,33-38-185 0 0,-59 58 4 0 0,0 0-1 0 0,-1-2 1 0 0,-1 0-1 0 0,-1 0 0 0 0,-1-2 1 0 0,-1 0-1 0 0,5-13-3 0 0,-16 34 0 0 0,1 0 0 0 0,-1 1 0 0 0,1-1 0 0 0,-1 0-1 0 0,0 0 1 0 0,0-1 0 0 0,0 1 0 0 0,0 0 0 0 0,0 0-1 0 0,0 0 1 0 0,-1-1 0 0 0,1 1 0 0 0,-1 0 0 0 0,1-1-1 0 0,-1 1 1 0 0,0 0 0 0 0,0-1 0 0 0,0 1 0 0 0,0-1-1 0 0,0 1 1 0 0,-1 0 0 0 0,1-1 0 0 0,-1 1 0 0 0,0 0-1 0 0,1 0 1 0 0,-1-1 0 0 0,0 1 0 0 0,0 0 0 0 0,-1 0 0 0 0,1 0-1 0 0,0 0 1 0 0,-1 0 0 0 0,1 0 0 0 0,-1 1 0 0 0,1-1-1 0 0,-1 0 1 0 0,0 1 0 0 0,0-1 0 0 0,0 1 0 0 0,0 0-1 0 0,0-1 1 0 0,0 1 0 0 0,0 0 0 0 0,0 0 0 0 0,0 0-1 0 0,-1 1 1 0 0,1-1 0 0 0,0 1 0 0 0,-2-1 0 0 0,-3 4-26 0 0,1 1-1 0 0,-1-1 1 0 0,1 1 0 0 0,0 1-1 0 0,0-1 1 0 0,0 1 0 0 0,1 0-1 0 0,0 1 1 0 0,0-1 0 0 0,0 1 0 0 0,0 0-1 0 0,1 0 1 0 0,0 0 0 0 0,0 1-1 0 0,-1 4 27 0 0,3-8 0 0 0,-5 9-7 0 0,0 0-1 0 0,1 1 1 0 0,0 0 0 0 0,1 0-1 0 0,1 1 1 0 0,0-1 0 0 0,1 1-1 0 0,0 0 1 0 0,1 0-1 0 0,1 0 1 0 0,0 0 0 0 0,1 0-1 0 0,1 1 8 0 0,-1-9 17 0 0,0 0 0 0 0,1 0 0 0 0,0 1-1 0 0,1-1 1 0 0,-1 0 0 0 0,1 0 0 0 0,0 0 0 0 0,1-1-1 0 0,0 1 1 0 0,-1 0 0 0 0,2-1 0 0 0,-1 0 0 0 0,1 0-1 0 0,-1 0 1 0 0,1 0 0 0 0,1 0 0 0 0,-1-1 0 0 0,1 0-1 0 0,0 0 1 0 0,0 0 0 0 0,0 0 0 0 0,0-1 0 0 0,0 0-1 0 0,1 0 1 0 0,0 0 0 0 0,0-1 0 0 0,-1 0 0 0 0,1 0-1 0 0,0 0 1 0 0,1-1-17 0 0,12 2 89 0 0,0 0-1 0 0,-1-2 1 0 0,1 0-1 0 0,0-1 0 0 0,0-1 1 0 0,-1-1-1 0 0,1 0 1 0 0,-1-2-1 0 0,1 0 0 0 0,-1-1 1 0 0,0-1-1 0 0,-1 0 1 0 0,1-1-1 0 0,-1-1 0 0 0,-1-1 1 0 0,6-4-89 0 0,20-14 134 0 0,-1-2 1 0 0,-2-1-1 0 0,-1-2 1 0 0,-2-2-1 0 0,21-23-134 0 0,-36 35 28 0 0,0 0-1 0 0,-1-1 1 0 0,-1-1-1 0 0,-1-1 0 0 0,-1 0 1 0 0,-2-1-1 0 0,0-1 1 0 0,-2-1-1 0 0,-1 0 0 0 0,-1 0 1 0 0,3-17-28 0 0,-12 40 29 0 0,0 0 1 0 0,-1 1 0 0 0,0-1-1 0 0,0 0 1 0 0,0 0 0 0 0,-1 0-1 0 0,0 0 1 0 0,0 0 0 0 0,0 0-1 0 0,0 0 1 0 0,-1 0 0 0 0,1 0-1 0 0,-2 0 1 0 0,1 0-1 0 0,0 0 1 0 0,-1 1 0 0 0,0-1-1 0 0,0 0 1 0 0,0 1 0 0 0,-1-1-1 0 0,1 1 1 0 0,-2-1-30 0 0,3 5 18 0 0,-1-1-1 0 0,0 0 1 0 0,0 1-1 0 0,0-1 1 0 0,0 1-1 0 0,0-1 1 0 0,0 1 0 0 0,0 0-1 0 0,0 0 1 0 0,1 0-1 0 0,-1 0 1 0 0,0 0 0 0 0,0 0-1 0 0,0 1 1 0 0,0-1-1 0 0,0 1 1 0 0,0-1-1 0 0,0 1 1 0 0,0 0 0 0 0,1 0-1 0 0,-1-1 1 0 0,0 1-1 0 0,1 0 1 0 0,-1 1 0 0 0,0-1-1 0 0,1 0 1 0 0,-1 0-1 0 0,1 1 1 0 0,0-1-1 0 0,-1 1 1 0 0,1-1 0 0 0,0 1-1 0 0,-1 1-17 0 0,-36 60 82 0 0,36-60-65 0 0,-8 16-17 0 0,1 1 0 0 0,0 0 0 0 0,1 0 0 0 0,2 1 0 0 0,0 0 0 0 0,1 0 0 0 0,1 0 0 0 0,1 1 1 0 0,1-1-1 0 0,0 1 0 0 0,2 0 0 0 0,1-1 0 0 0,0 1 0 0 0,2 3 0 0 0,0-17-26 0 0,-1 0 0 0 0,1 0-1 0 0,0 0 1 0 0,1-1 0 0 0,0 1 0 0 0,0-1-1 0 0,0 0 1 0 0,1 0 0 0 0,0 0-1 0 0,1-1 1 0 0,-1 0 0 0 0,1 0 0 0 0,0 0-1 0 0,1-1 1 0 0,-1 0 0 0 0,1 0 0 0 0,0 0-1 0 0,1-1 1 0 0,-1 0 0 0 0,1-1 0 0 0,-1 1-1 0 0,1-2 1 0 0,2 1 26 0 0,15 5-1125 0 0,1-2 0 0 0,0-1 0 0 0,0-1 0 0 0,0-1 0 0 0,1-1 1 0 0,16-2 1124 0 0,-10 0-5367 0 0,-9 0-2484 0 0</inkml:trace>
  <inkml:trace contextRef="#ctx0" brushRef="#br0" timeOffset="4883.834">8056 3458 2625 0 0,'0'0'1233'0'0,"0"0"-306"0"0,0 0-167 0 0,0 0-4 0 0,0 0 99 0 0,0 0 101 0 0,0 0 39 0 0,0 0-39 0 0,0 0-119 0 0,0 0-216 0 0,0 0-239 0 0,0 0-202 0 0,0 0-98 0 0,11-8 3528 0 0,-11 8-3282 0 0,0 0-15 0 0,0 0-20 0 0,0 0-4 0 0,0 0-22 0 0,0 0-12 0 0,0 0 9 0 0,6 8 2603 0 0,-8 11-2724 0 0,-2 0 1 0 0,0 0-1 0 0,-1 0 0 0 0,0 0 0 0 0,-2-1 0 0 0,0 0 1 0 0,-1-1-1 0 0,-9 15-143 0 0,2-2 76 0 0,-159 327 258 0 0,155-273-151 0 0,71-61 340 0 0,82-20 148 0 0,-113-4-625 0 0,-1-1 1 0 0,1-1 0 0 0,-1-1-1 0 0,0-1 1 0 0,0-1 0 0 0,-1 0-1 0 0,3-3-46 0 0,-1-21-5215 0 0,-19 15 46 0 0,-2 0-3864 0 0,0 12 4540 0 0</inkml:trace>
  <inkml:trace contextRef="#ctx0" brushRef="#br0" timeOffset="5146.907">7523 3870 6817 0 0,'0'0'765'0'0,"0"0"-348"0"0,0 0-204 0 0,0 0 210 0 0,0 0 416 0 0,0 0 283 0 0,0 0 73 0 0,0 0-66 0 0,0 0-142 0 0,31-9-151 0 0,102-27-161 0 0,229-40-96 0 0,-275 60-2435 0 0,-28 6-3775 0 0,-30 6-2879 0 0</inkml:trace>
  <inkml:trace contextRef="#ctx0" brushRef="#br0" timeOffset="7518.648">3033 2191 0 0 0,'0'0'517'0'0,"0"0"277"0"0,0 0 47 0 0,0 0-76 0 0,0 0-77 0 0,33-20-72 0 0,105-60-64 0 0,-59 40 446 0 0,113-60 2628 0 0,9-21-508 0 0,29-22-1187 0 0,108-27-767 0 0,-110 67-863 0 0,-18-7 50 0 0,-160 73-115 0 0,33-24 360 0 0,2 3 0 0 0,63-30-596 0 0,98-49 311 0 0,150-57-23 0 0,-56-23 666 0 0,-260 171-774 0 0,2 3 0 0 0,59-19-180 0 0,15-4 231 0 0,-19-7 207 0 0,-89 40-187 0 0,-26 21-142 0 0,32-20 22 0 0,-47 29-120 0 0,-2 2-1062 0 0,-12 0-3418 0 0,0 4-2295 0 0,5-2-1726 0 0</inkml:trace>
  <inkml:trace contextRef="#ctx0" brushRef="#br0" timeOffset="14593.132">3320 2066 0 0 0,'0'-6'-125'0'0,"2"-6"2849"0"0,-26 30-2108 0 0,-18 8 27 0 0,-26 22 784 0 0,10-4-61 0 0,-15-1 34 0 0,-8-2-586 0 0,-17 15 24 0 0,-2 10 56 0 0,-41 26 99 0 0,34-26-50 0 0,24-15-296 0 0,31-24-245 0 0,1 5 215 0 0,35-24 141 0 0,-13 7 889 0 0,28-15-1630 0 0,-29 18 463 0 0,5 0 124 0 0,63-40-292 0 0,297-192 1290 0 0,-202 116-1222 0 0,-29 17-63 0 0,-48 58-354 0 0,-1 9 89 0 0,-27 17-7958 0 0,-28-3 7192 0 0,0 15-7780 0 0,0-15 5277 0 0</inkml:trace>
  <inkml:trace contextRef="#ctx0" brushRef="#br0" timeOffset="18903.893">411 3045 4681 0 0,'0'0'391'0'0,"0"0"60"0"0,0 0 315 0 0,0 0 335 0 0,0 0 240 0 0,0 0 62 0 0,0 0-89 0 0,0 0-119 0 0,0 0-142 0 0,0 0-159 0 0,35-13-165 0 0,108-42-125 0 0,-55 5 377 0 0,-38 12-365 0 0,-2-3 1 0 0,-1-1 0 0 0,-2-3-1 0 0,0-4-616 0 0,6-4 224 0 0,-38 41-196 0 0,-2 1 1 0 0,1-1 0 0 0,-1-1 0 0 0,-1 0-1 0 0,-1-1 1 0 0,1 0 0 0 0,-2 0 0 0 0,0-1-1 0 0,-1 0 1 0 0,-1-1 0 0 0,0 1 0 0 0,-1-1-1 0 0,0 0 1 0 0,-2-1 0 0 0,0 1 0 0 0,1-15-29 0 0,-4 29-30 0 0,-1 1 0 0 0,1 0 0 0 0,-1 0 0 0 0,1 0 0 0 0,-1-1 0 0 0,0 1 0 0 0,0 0 0 0 0,1 0 0 0 0,-1 0 0 0 0,0 0 0 0 0,0 0 0 0 0,0 1 0 0 0,0-1 0 0 0,0 0 0 0 0,0 0 0 0 0,0 1 0 0 0,0-1 0 0 0,-1 0 0 0 0,1 1 0 0 0,0-1 0 0 0,0 1 0 0 0,0 0 0 0 0,-1-1 0 0 0,1 1 0 0 0,0 0 0 0 0,0 0 0 0 0,-1-1 0 0 0,1 1 0 0 0,0 0 0 0 0,-1 0 0 0 0,1 1 0 0 0,0-1 0 0 0,-1 0 0 0 0,1 0 0 0 0,0 1 0 0 0,0-1 0 0 0,-1 1 0 0 0,1-1 0 0 0,0 1 0 0 0,0-1 0 0 0,0 1 0 0 0,0 0 0 0 0,0-1 0 0 0,0 1 0 0 0,0 0 0 0 0,0 0 0 0 0,0 0 0 0 0,0 0 0 0 0,0 0 0 0 0,0 0 0 0 0,0 1 30 0 0,-18 15-130 0 0,1 2 1 0 0,0 0-1 0 0,1 1 0 0 0,1 1 0 0 0,1 0 1 0 0,1 1-1 0 0,1 1 0 0 0,1 0 0 0 0,1 1 1 0 0,2 0-1 0 0,-2 5 130 0 0,9-25 7 0 0,1 0 0 0 0,0 0-1 0 0,-1 0 1 0 0,1 0 0 0 0,1 0 0 0 0,-1 0-1 0 0,1 0 1 0 0,-1 1 0 0 0,1-1 0 0 0,0 0-1 0 0,1 0 1 0 0,-1 0 0 0 0,1 1 0 0 0,0-1-1 0 0,0 0 1 0 0,0 0 0 0 0,0 0 0 0 0,1 0-1 0 0,0 0 1 0 0,0-1 0 0 0,0 1 0 0 0,0 0 0 0 0,0-1-1 0 0,1 1 1 0 0,-1-1 0 0 0,1 0 0 0 0,0 0-1 0 0,0 0 1 0 0,0 0 0 0 0,1-1 0 0 0,-1 1-1 0 0,1-1 1 0 0,-1 0 0 0 0,1 0 0 0 0,0 0-1 0 0,0 0 1 0 0,0-1 0 0 0,0 1 0 0 0,0-1-1 0 0,0 0 1 0 0,0 0 0 0 0,0-1 0 0 0,1 1-7 0 0,11-1 138 0 0,-1-1 1 0 0,1 0 0 0 0,0-2 0 0 0,0 1-1 0 0,-1-2 1 0 0,0 0 0 0 0,1-1-1 0 0,-2 0 1 0 0,1-1 0 0 0,-1-1-1 0 0,0 0 1 0 0,0-1 0 0 0,0-1-1 0 0,-1 0 1 0 0,8-8-139 0 0,-3 4 14 0 0,0 0 0 0 0,-2-1 0 0 0,0-1 0 0 0,0 0 1 0 0,-1-1-1 0 0,-1-1 0 0 0,-1 0 0 0 0,0-1 0 0 0,5-12-14 0 0,-17 29-126 0 0,-1 1-147 0 0,-1 5-498 0 0,-68 136 99 0 0,66-138 679 0 0,1 1 0 0 0,0-1 0 0 0,0 1 0 0 0,1 0-1 0 0,-1 0 1 0 0,1 0 0 0 0,-1 0 0 0 0,1 0 0 0 0,0 0 0 0 0,1 0 0 0 0,-1 0-1 0 0,1 0 1 0 0,0 1 0 0 0,0-1 0 0 0,0 0 0 0 0,1 0 0 0 0,-1 0 0 0 0,1 0 0 0 0,0 0-1 0 0,0 1 1 0 0,0-1 0 0 0,1-1 0 0 0,0 1 0 0 0,-1 0 0 0 0,1 0 0 0 0,0-1-1 0 0,1 1 1 0 0,-1-1 0 0 0,1 1 0 0 0,0-1 0 0 0,-1 0 0 0 0,1 0 0 0 0,1 0-1 0 0,-1-1 1 0 0,0 1 0 0 0,1-1 0 0 0,-1 0 0 0 0,1 0 0 0 0,0 0 0 0 0,-1 0 0 0 0,5 1-7 0 0,10-3 214 0 0,0-1 1 0 0,0 0 0 0 0,-1-1 0 0 0,1-1 0 0 0,-1-1-1 0 0,1-1 1 0 0,-1 0 0 0 0,0-1 0 0 0,-1-1 0 0 0,0 0-1 0 0,0-1 1 0 0,0-1 0 0 0,-1 0 0 0 0,-1-2-1 0 0,1 1 1 0 0,-2-2 0 0 0,1 0 0 0 0,8-11-215 0 0,-20 22 17 0 0,15-13 74 0 0,0 0 0 0 0,-1-2-1 0 0,-1 0 1 0 0,0 0 0 0 0,-1-2 0 0 0,-1 0 0 0 0,0 0-1 0 0,-2-1 1 0 0,0-1 0 0 0,-1 0 0 0 0,-1 0 0 0 0,3-12-91 0 0,-11 30-12 0 0,0 1-1 0 0,0-1 1 0 0,0 0 0 0 0,0 1 0 0 0,0-1 0 0 0,-1 0 0 0 0,1 0 0 0 0,0 0 0 0 0,-1 0 0 0 0,0 0 0 0 0,0 0 0 0 0,1 0 0 0 0,-1 0 0 0 0,0 0 0 0 0,0 0 0 0 0,-1 0 0 0 0,1 0 0 0 0,0 1 0 0 0,-1-1 0 0 0,1 0-1 0 0,-1 0 1 0 0,0 0 0 0 0,1 0 0 0 0,-1 0 0 0 0,0 1 0 0 0,0-1 0 0 0,0 0 0 0 0,0 1 0 0 0,0-1 0 0 0,-1 1 0 0 0,1-1 0 0 0,0 1 0 0 0,-1 0 0 0 0,1-1 0 0 0,-1 1 0 0 0,0 0 0 0 0,1 0 0 0 0,-1 0 0 0 0,0 0-1 0 0,0 0 1 0 0,1 1 0 0 0,-1-1 0 0 0,0 0 0 0 0,0 1 0 0 0,0-1 0 0 0,0 1 0 0 0,0 0 0 0 0,0 0 0 0 0,0 0 0 0 0,0 0 0 0 0,0 0 0 0 0,0 0 0 0 0,-1 1 12 0 0,-6 1-65 0 0,1 1 1 0 0,-1 1-1 0 0,0 0 1 0 0,1 0-1 0 0,0 1 0 0 0,0 0 1 0 0,1 0-1 0 0,-1 1 1 0 0,1 0-1 0 0,0 0 1 0 0,1 0-1 0 0,-1 1 1 0 0,1 0-1 0 0,-4 7 65 0 0,-3 1-72 0 0,1-3-222 0 0,1 1 1 0 0,0 1 0 0 0,1 0 0 0 0,0 0 0 0 0,1 1 0 0 0,1 0 0 0 0,0 1 0 0 0,1 0-1 0 0,1 0 1 0 0,0 0 0 0 0,2 1 0 0 0,-1-1 0 0 0,2 1 0 0 0,0 1 0 0 0,2-1 293 0 0,1-13-264 0 0,0 1 1 0 0,1-1 0 0 0,0 1 0 0 0,0-1 0 0 0,0 1 0 0 0,0-1 0 0 0,1 0-1 0 0,0 0 1 0 0,0 0 0 0 0,0 0 0 0 0,0 0 0 0 0,0 0 0 0 0,1 0-1 0 0,0-1 1 0 0,0 1 0 0 0,0-1 0 0 0,0 0 0 0 0,0 0 0 0 0,1 0-1 0 0,-1 0 264 0 0,51 30-8555 0 0,-42-26 5378 0 0</inkml:trace>
  <inkml:trace contextRef="#ctx0" brushRef="#br0" timeOffset="19271.87">1878 2732 704 0 0,'0'0'1279'0'0,"0"0"-687"0"0,0 0-33 0 0,0 0 265 0 0,0 0 188 0 0,0 0 97 0 0,0 0-21 0 0,0 0-132 0 0,0 0-142 0 0,0 0-142 0 0,0 0-99 0 0,0 0-23 0 0,0 0 50 0 0,-1 30 101 0 0,-2 89 113 0 0,14-81 533 0 0,-8-37-973 0 0,55-7 4392 0 0,7-61-2273 0 0,-58 59-2349 0 0,40-87 911 0 0,-45 25-903 0 0,-3 68-220 0 0,1 0-1 0 0,-1 0 1 0 0,0 1-1 0 0,0-1 0 0 0,0 0 1 0 0,0 0-1 0 0,0 1 1 0 0,0-1-1 0 0,-1 1 1 0 0,1-1-1 0 0,0 1 1 0 0,-1-1-1 0 0,0 1 0 0 0,1 0 1 0 0,-1 0-1 0 0,1 0 1 0 0,-1 0-1 0 0,0 0 1 0 0,0 0-1 0 0,0 0 1 0 0,0 0-1 0 0,0 1 0 0 0,1-1 1 0 0,-1 1-1 0 0,0 0 1 0 0,0-1-1 0 0,0 1 1 0 0,-1 0 68 0 0,-55 7-6214 0 0,40 3 459 0 0,5-2-3535 0 0</inkml:trace>
  <inkml:trace contextRef="#ctx0" brushRef="#br0" timeOffset="22756.88">6729 225 0 0 0,'2'0'43'0'0,"-1"1"75"0"0,1-1 0 0 0,0 1 0 0 0,-1 0 0 0 0,1 0 1 0 0,0-1-1 0 0,-1 1 0 0 0,1 0 0 0 0,-1 1 0 0 0,1-1 1 0 0,-1 0-1 0 0,0 0 0 0 0,1 1 0 0 0,-1-1 0 0 0,0 1 1 0 0,0-1-1 0 0,0 1 0 0 0,0-1 0 0 0,0 1 0 0 0,-1-1 1 0 0,1 1-1 0 0,0 0 0 0 0,-1 0 0 0 0,1-1 0 0 0,-1 1 1 0 0,1 0-1 0 0,-1 0 0 0 0,0 0 0 0 0,0-1 0 0 0,0 1 0 0 0,0 0 1 0 0,0 0-1 0 0,0 0 0 0 0,-1 1-118 0 0,-7 68 137 0 0,-2 43-116 0 0,1 56-408 0 0,-55 153-1397 0 0,62-163 1241 0 0,20 64-492 0 0,-3-21 795 0 0,-28 31 295 0 0,11 135 778 0 0,2-78 1221 0 0,-18-51 1845 0 0,42-5-1291 0 0,3 19 935 0 0,-25-228-3110 0 0,-1 0-1 0 0,-2 1 1 0 0,0-1-1 0 0,-2 1 1 0 0,-1-1-1 0 0,-7 25-432 0 0,-3 111 1187 0 0,41-124-2358 0 0,-27-38-62 0 0,0 0-1122 0 0,1 0-2220 0 0,0 0-2977 0 0</inkml:trace>
  <inkml:trace contextRef="#ctx0" brushRef="#br0" timeOffset="30538.369">4503 1330 0 0 0,'0'0'131'0'0,"-10"4"173"0"0,-31 17 49 0 0,12 19 1673 0 0,17 74 3383 0 0,13-111-5237 0 0,0 0-1 0 0,1 0 1 0 0,-1 0 0 0 0,0 0-1 0 0,1 0 1 0 0,0-1 0 0 0,0 1-1 0 0,-1-1 1 0 0,1 1 0 0 0,1-1-1 0 0,-1 0 1 0 0,0 0 0 0 0,1 0-1 0 0,-1 0 1 0 0,1 0 0 0 0,-1 0-1 0 0,1-1 1 0 0,0 1 0 0 0,0-1-1 0 0,0 0 1 0 0,0 0 0 0 0,0 0-1 0 0,0 0 1 0 0,0 0 0 0 0,0-1-1 0 0,0 1 1 0 0,0-1 0 0 0,0 0-1 0 0,0 0 1 0 0,0 0 0 0 0,0-1-1 0 0,1 1 1 0 0,-1-1 0 0 0,0 1-1 0 0,0-1 1 0 0,0 0 0 0 0,0 0-1 0 0,0 0 1 0 0,-1-1 0 0 0,1 1-1 0 0,0-1 1 0 0,0 1 0 0 0,0-2-172 0 0,8-3 141 0 0,0-1 0 0 0,-1 0 0 0 0,1-1 0 0 0,-2 0 0 0 0,1-1 0 0 0,-1 0 0 0 0,-1 0 0 0 0,1-1 0 0 0,-1 0 0 0 0,-1-1 0 0 0,0 0 0 0 0,-1 0 0 0 0,0 0 0 0 0,0 0 0 0 0,-2-1 0 0 0,1 0 0 0 0,-1 0 0 0 0,-1-1 0 0 0,0 1 0 0 0,-1-1 0 0 0,0 0 0 0 0,-1 1 0 0 0,0-4-141 0 0,-2 13-15 0 0,0-1 0 0 0,1 0 0 0 0,-1 1 0 0 0,0-1 0 0 0,-1 1 0 0 0,1-1 0 0 0,-1 1 0 0 0,1 0 0 0 0,-1-1 0 0 0,0 1 0 0 0,0 0 0 0 0,-1 0 0 0 0,1 0-1 0 0,-1 1 1 0 0,1-1 0 0 0,-1 0 0 0 0,0 1 0 0 0,0 0 0 0 0,0 0 0 0 0,0 0 0 0 0,0 0 0 0 0,0 0 0 0 0,-1 0 0 0 0,1 1 0 0 0,-1 0 0 0 0,1 0 0 0 0,-1 0 0 0 0,1 0 0 0 0,-1 0 0 0 0,0 1 0 0 0,1-1 0 0 0,-1 1 0 0 0,0 0 0 0 0,0 0 0 0 0,1 1 0 0 0,-1-1 0 0 0,0 1 0 0 0,1 0 0 0 0,-1 0-1 0 0,1 0 1 0 0,-1 0 0 0 0,1 0 0 0 0,-1 1 0 0 0,1 0 0 0 0,0-1 0 0 0,0 1 0 0 0,-2 1 15 0 0,-8 5-1 0 0,0 0 0 0 0,0 1 0 0 0,0 1 0 0 0,1 0 0 0 0,1 0 0 0 0,0 1 0 0 0,0 0-1 0 0,1 1 1 0 0,0 1 0 0 0,1-1 0 0 0,-5 11 1 0 0,12-21 33 0 0,1 1 0 0 0,-1 0 0 0 0,1 0 0 0 0,-1 0 0 0 0,1 0 0 0 0,0 1 0 0 0,0-1-1 0 0,0 0 1 0 0,0 0 0 0 0,1 1 0 0 0,-1-1 0 0 0,1 0 0 0 0,0 1 0 0 0,0-1 0 0 0,0 0 0 0 0,0 1 0 0 0,1-1 0 0 0,0 0-1 0 0,-1 1 1 0 0,1-1 0 0 0,0 0 0 0 0,0 0 0 0 0,1 0 0 0 0,-1 0 0 0 0,1 0 0 0 0,-1 0 0 0 0,1 0 0 0 0,0 0-1 0 0,0-1 1 0 0,0 1 0 0 0,1-1 0 0 0,-1 1 0 0 0,1-1 0 0 0,-1 0 0 0 0,1 0 0 0 0,0 0 0 0 0,0 0 0 0 0,-1-1 0 0 0,1 1-1 0 0,1-1 1 0 0,-1 1 0 0 0,0-1 0 0 0,0 0 0 0 0,0 0 0 0 0,1-1 0 0 0,1 1-33 0 0,9 1 129 0 0,-1-2 0 0 0,0 1-1 0 0,0-2 1 0 0,0 1 0 0 0,0-2 0 0 0,0 0 0 0 0,0 0-1 0 0,0-2 1 0 0,0 1 0 0 0,-1-1 0 0 0,1-1 0 0 0,-1-1 0 0 0,0 1-1 0 0,-1-2 1 0 0,0 0 0 0 0,0 0 0 0 0,0-1 0 0 0,-1 0 0 0 0,0-1-1 0 0,7-7-128 0 0,-14 13 9 0 0,-1 1 0 0 0,1-1 0 0 0,-1 0 0 0 0,0 1 0 0 0,1-1 0 0 0,-1 0 0 0 0,-1-1 0 0 0,1 1 0 0 0,0 0 0 0 0,-1 0-1 0 0,0-1 1 0 0,1 1 0 0 0,-1-1 0 0 0,-1 1 0 0 0,1-1 0 0 0,0 0 0 0 0,-1 1 0 0 0,0-1 0 0 0,0 0 0 0 0,0 1 0 0 0,0-1-1 0 0,0 0 1 0 0,-1 1 0 0 0,0-1 0 0 0,0 1 0 0 0,0-1 0 0 0,0 1 0 0 0,0-1 0 0 0,-1 1 0 0 0,1 0 0 0 0,-1 0 0 0 0,0-1 0 0 0,0 1-1 0 0,0 0 1 0 0,-1 1 0 0 0,1-1 0 0 0,-1 0 0 0 0,1 1 0 0 0,-1-1 0 0 0,0 1 0 0 0,0 0 0 0 0,0 0 0 0 0,0 0 0 0 0,-1 0-10 0 0,-7 1-24 0 0,0 0-1 0 0,0 1 0 0 0,-1 0 0 0 0,1 0 0 0 0,0 2 0 0 0,0-1 1 0 0,0 1-1 0 0,0 1 0 0 0,0 0 0 0 0,0 0 0 0 0,1 1 0 0 0,-1 1 1 0 0,1 0-1 0 0,0 0 0 0 0,0 1 0 0 0,1 0 0 0 0,0 1 0 0 0,0 0 1 0 0,0 0-1 0 0,1 1 0 0 0,0 0 0 0 0,1 0 0 0 0,0 1 0 0 0,0 0 1 0 0,1 0-1 0 0,0 1 0 0 0,0 0 26 0 0,4-8 4 0 0,0 1-1 0 0,1-1 1 0 0,-1 0 0 0 0,1 1-1 0 0,0-1 1 0 0,0 1 0 0 0,0-1 0 0 0,0 1-1 0 0,0 0 1 0 0,1-1 0 0 0,-1 1-1 0 0,1 0 1 0 0,-1-1 0 0 0,1 1-1 0 0,0 0 1 0 0,0 0 0 0 0,0-1-1 0 0,1 1 1 0 0,-1 0 0 0 0,1 0-1 0 0,-1-1 1 0 0,1 1 0 0 0,0 0 0 0 0,0-1-1 0 0,0 1 1 0 0,0-1 0 0 0,0 0-1 0 0,1 1 1 0 0,-1-1 0 0 0,1 0-1 0 0,0 1 1 0 0,0-1 0 0 0,0 0-1 0 0,0-1 1 0 0,0 1 0 0 0,0 0 0 0 0,0 0-1 0 0,0-1 1 0 0,1 1 0 0 0,-1-1-1 0 0,1 0 1 0 0,-1 0 0 0 0,1 0-1 0 0,-1 0 1 0 0,1 0 0 0 0,0 0-1 0 0,0-1-3 0 0,12 3 45 0 0,0 0 0 0 0,1-1-1 0 0,-1-1 1 0 0,0-1 0 0 0,1 0-1 0 0,-1-1 1 0 0,0 0 0 0 0,1-1-1 0 0,-1-1 1 0 0,0-1 0 0 0,0 0 0 0 0,-1 0-1 0 0,1-2 1 0 0,-1 0 0 0 0,0-1-1 0 0,-1 0-44 0 0,32-32-1021 0 0,-38 22-3249 0 0,-4-4-5790 0 0,-3 13 2609 0 0</inkml:trace>
  <inkml:trace contextRef="#ctx0" brushRef="#br0" timeOffset="33972.029">5054 1440 0 0 0,'0'0'557'0'0,"0"0"384"0"0,0 0 115 0 0,0 0-76 0 0,0 0-146 0 0,0 0-168 0 0,0 0-211 0 0,0 0-189 0 0,31-1-140 0 0,137-2-138 0 0,-133 7-616 0 0,-2 0-3123 0 0,-24-4 2261 0 0</inkml:trace>
  <inkml:trace contextRef="#ctx0" brushRef="#br0" timeOffset="34164.801">5647 1444 1984 0 0,'0'0'1953'0'0,"0"0"-1145"0"0,0 0-344 0 0,0 0 104 0 0,0 0 168 0 0,0 0-47 0 0,0 0-145 0 0,0 0-216 0 0,0 0-144 0 0,0 0-128 0 0,0 0-112 0 0,0 0-184 0 0,191-11-464 0 0,-163 11-753 0 0,-10 0-1135 0 0,-7 0-673 0 0</inkml:trace>
  <inkml:trace contextRef="#ctx0" brushRef="#br0" timeOffset="34323.734">6149 1458 4649 0 0,'0'0'1538'0'0,"0"0"-263"0"0,0 0-110 0 0,0 0-22 0 0,0 0-104 0 0,0 0-238 0 0,0 0-290 0 0,0 0-180 0 0,0 0-134 0 0,0 0-113 0 0,0 0-138 0 0,0 0-208 0 0,0 0-263 0 0,35-4-383 0 0,109-13-541 0 0,-46 13-6419 0 0,-86 4 6201 0 0</inkml:trace>
  <inkml:trace contextRef="#ctx0" brushRef="#br0" timeOffset="34576.932">6650 1429 408 0 0,'0'0'2005'0'0,"0"0"6"0"0,0 0-43 0 0,0 0-76 0 0,0 0-170 0 0,0 0-254 0 0,0 0-286 0 0,0 0-296 0 0,0 0-258 0 0,0 0-175 0 0,0 0-157 0 0,0 0-114 0 0,0 0-60 0 0,30-3-55 0 0,93-9-15 0 0,-109 10 42 0 0,-1 0 0 0 0,1 2 0 0 0,0 0 0 0 0,-1 0 0 0 0,1 1 0 0 0,-1 1 0 0 0,1 0 0 0 0,-1 1 0 0 0,0 0 0 0 0,3 2-94 0 0,22 6 344 0 0,-19 1-399 0 0,-18-8-3157 0 0,0 1-3287 0 0,-1-5-361 0 0</inkml:trace>
  <inkml:trace contextRef="#ctx0" brushRef="#br0" timeOffset="36089.968">7022 1753 0 0 0,'0'0'647'0'0,"0"0"356"0"0,0 0 149 0 0,0 0 112 0 0,0 0 27 0 0,0 0-21 0 0,0 0-38 0 0,0 0-36 0 0,0 0-33 0 0,0 0-85 0 0,0 0-109 0 0,12-6-101 0 0,40-20-83 0 0,18-31 2398 0 0,-21 14-2131 0 0,-3-2 0 0 0,-1-1-1 0 0,24-37-1051 0 0,-20-8 424 0 0,-50 90-464 0 0,0 1-1 0 0,1-1 0 0 0,-1 1 0 0 0,0-1 0 0 0,0 1 0 0 0,0-1 0 0 0,1 1 0 0 0,-1 0 1 0 0,0 0-1 0 0,0-1 0 0 0,0 1 0 0 0,0 0 0 0 0,1 0 0 0 0,-1 0 0 0 0,0 0 0 0 0,0 0 1 0 0,0 0-1 0 0,0 0 0 0 0,0 0 0 0 0,0 0 0 0 0,0 0 0 0 0,1 0 0 0 0,-1 0 0 0 0,0 1 0 0 0,0-1 1 0 0,0 0-1 0 0,0 1 0 0 0,1-1 0 0 0,-1 1 0 0 0,0-1 0 0 0,0 1 0 0 0,1-1 0 0 0,-1 1 1 0 0,0-1-1 0 0,1 1 0 0 0,-1 0 0 0 0,1-1 0 0 0,-1 1 0 0 0,1 0 0 0 0,-1 0 0 0 0,1-1 1 0 0,-1 1-1 0 0,1 0 0 0 0,0 0 0 0 0,-1 0 0 0 0,1 0 41 0 0,-10 8-57 0 0,1 0 0 0 0,-1 0 0 0 0,2 1 1 0 0,-1 0-1 0 0,2 0 0 0 0,-1 1 0 0 0,1 0 0 0 0,1 0 0 0 0,0 1 0 0 0,1 0 0 0 0,0 0 0 0 0,1 0 1 0 0,0 0-1 0 0,1 1 0 0 0,0 0 0 0 0,1-1 0 0 0,0 1 0 0 0,1 0 0 0 0,1 0 0 0 0,0 6 57 0 0,4-13 65 0 0,0-1 0 0 0,0 0 0 0 0,0 0 0 0 0,0 0 0 0 0,1-1 0 0 0,0 0 0 0 0,0 1 0 0 0,0-2-1 0 0,0 1 1 0 0,1-1 0 0 0,-1 1 0 0 0,1-2 0 0 0,0 1 0 0 0,0-1 0 0 0,0 1 0 0 0,0-2-1 0 0,0 1 1 0 0,1-1 0 0 0,-1 0 0 0 0,0 0 0 0 0,1 0 0 0 0,-1-1 0 0 0,1 0 0 0 0,-1-1 0 0 0,0 1-1 0 0,3-2-64 0 0,-2 1 92 0 0,0 0-1 0 0,-1-1 0 0 0,1 0 0 0 0,-1 0 0 0 0,0-1 0 0 0,1 0 1 0 0,-1 0-1 0 0,-1 0 0 0 0,1-1 0 0 0,0 0 0 0 0,-1 0 0 0 0,4-4-91 0 0,13-7 119 0 0,66-92 41 0 0,-64 56-1352 0 0,-36 58-982 0 0,7 0 2091 0 0,0 0 0 0 0,0 1 1 0 0,1-1-1 0 0,0 1 1 0 0,1 0-1 0 0,-1 0 0 0 0,1 0 1 0 0,1 0-1 0 0,0 1 1 0 0,0-1-1 0 0,1 1 0 0 0,0-1 1 0 0,0 1-1 0 0,1 0 1 0 0,0-1-1 0 0,0 1 0 0 0,2 4 83 0 0,0-9 65 0 0,1 1-1 0 0,0 0 0 0 0,-1-1 0 0 0,2 0 0 0 0,-1 1 0 0 0,0-1 1 0 0,1-1-1 0 0,0 1 0 0 0,0 0 0 0 0,0-1 0 0 0,0 0 1 0 0,1 0-1 0 0,-1 0 0 0 0,1 0 0 0 0,0-1 0 0 0,0 0 0 0 0,0 0 1 0 0,0 0-1 0 0,0-1 0 0 0,0 1 0 0 0,0-1 0 0 0,1 0 1 0 0,-1-1-1 0 0,0 1 0 0 0,1-1 0 0 0,-1 0 0 0 0,0-1 0 0 0,1 1 1 0 0,-1-1-1 0 0,0 0 0 0 0,0 0 0 0 0,1-1-64 0 0,5-2 207 0 0,-1-1-1 0 0,0-1 0 0 0,0 1 1 0 0,0-2-1 0 0,-1 1 0 0 0,0-1 1 0 0,0-1-1 0 0,-1 1 1 0 0,0-2-1 0 0,0 1 0 0 0,-1-1 1 0 0,3-4-207 0 0,5-3 75 0 0,0 0 0 0 0,-2-1 1 0 0,0 0-1 0 0,-1-1 0 0 0,-1-1 1 0 0,-1 1-1 0 0,0-2 1 0 0,-1 1-1 0 0,-2-1 0 0 0,0-1 1 0 0,-1 0-1 0 0,3-14-75 0 0,-10 35-17 0 0,1 1 1 0 0,0 0-1 0 0,0 0 0 0 0,-1 0 1 0 0,1-1-1 0 0,0 1 1 0 0,-1 0-1 0 0,1 0 0 0 0,-1-1 1 0 0,1 1-1 0 0,-1 0 1 0 0,0-1-1 0 0,1 1 0 0 0,-1 0 1 0 0,1-1-1 0 0,-1 1 0 0 0,0-1 1 0 0,0 1-1 0 0,1-1 1 0 0,-1 0-1 0 0,0 1 0 0 0,0-1 1 0 0,0 0-1 0 0,1 1 1 0 0,-1-1-1 0 0,0 0 0 0 0,0 0 1 0 0,0 0-1 0 0,0 0 1 0 0,1 0-1 0 0,-1 0 0 0 0,0 0 1 0 0,0 0-1 0 0,0 0 0 0 0,0 0 1 0 0,0 0-1 0 0,1 0 1 0 0,-1-1-1 0 0,0 1 0 0 0,0 0 1 0 0,0-1-1 0 0,1 1 1 0 0,-1-1-1 0 0,0 1 0 0 0,0-1 1 0 0,1 1-1 0 0,-1-1 0 0 0,0 1 1 0 0,1-1-1 0 0,-1 0 1 0 0,1 1-1 0 0,-1-1 0 0 0,1 0 1 0 0,-1 1-1 0 0,1-1 1 0 0,-1 0-1 0 0,1 0 0 0 0,0 1 1 0 0,-1-1-1 0 0,1 0 1 0 0,0 0-1 0 0,0 0 0 0 0,0 0 1 0 0,0 1-1 0 0,-1-1 0 0 0,1 0 1 0 0,0 0-1 0 0,0 0 1 0 0,1 0-1 0 0,-1 0 17 0 0,-15 15-127 0 0,0 1-1 0 0,1 0 1 0 0,1 1 0 0 0,1 1-1 0 0,0 0 1 0 0,1 1 0 0 0,1 0 0 0 0,1 0-1 0 0,0 1 1 0 0,1 0 0 0 0,1 1-1 0 0,1-1 1 0 0,-1 10 127 0 0,6-24-177 0 0,1 0 1 0 0,-1 1-1 0 0,1-1 1 0 0,-1 1-1 0 0,2-1 0 0 0,-1 0 1 0 0,1 1-1 0 0,-1-1 1 0 0,1 0-1 0 0,1 1 1 0 0,-1-1-1 0 0,1 0 0 0 0,0 0 1 0 0,0 0-1 0 0,1 0 177 0 0,14 17-3893 0 0,7-4-3624 0 0,-17-17 3008 0 0</inkml:trace>
  <inkml:trace contextRef="#ctx0" brushRef="#br0" timeOffset="36829.973">8150 1646 4953 0 0,'0'0'1568'0'0,"0"0"-61"0"0,0 0-2 0 0,0 0-21 0 0,0 0-180 0 0,0 0-271 0 0,0 0-248 0 0,0 0-188 0 0,0 0-128 0 0,0 0-129 0 0,0 0-116 0 0,0 0-102 0 0,0 0-55 0 0,-32 30-30 0 0,-100 93-6 0 0,78-67-3 0 0,16 3-127 0 0,38-58 49 0 0,0-1 36 0 0,32-15 1865 0 0,236-220 611 0 0,-220 194-2631 0 0,-48 41 2 0 0,0 0-34 0 0,0 0-1 0 0,-20 118-163 0 0,32-8 184 0 0,-2-51 757 0 0,-33-59 372 0 0,17-1-901 0 0,-1-1-1 0 0,0 0 1 0 0,0 0-1 0 0,1-1 1 0 0,-1 0 0 0 0,1 0-1 0 0,0 0 1 0 0,0-1 0 0 0,0 0-1 0 0,0 0 1 0 0,1-1-1 0 0,-1 1 1 0 0,1-1 0 0 0,1-1-1 0 0,-1 1 1 0 0,1 0 0 0 0,-1-1-1 0 0,1-1-46 0 0,-21-21-80 0 0,-15 3-625 0 0,10 20-4507 0 0,26 12-5044 0 0,4-7 5227 0 0</inkml:trace>
  <inkml:trace contextRef="#ctx0" brushRef="#br0" timeOffset="37229.465">8401 1631 4777 0 0,'0'0'1571'0'0,"0"0"-344"0"0,0 0-208 0 0,0 0-3 0 0,0 0-2 0 0,0 0-64 0 0,0 0-109 0 0,0 0-115 0 0,0 0-85 0 0,0 0-81 0 0,0 0-84 0 0,0 0-93 0 0,0 0-67 0 0,-3 24-44 0 0,-5 72-40 0 0,16-7 437 0 0,0-58-451 0 0,20 34 383 0 0,-27-65-472 0 0,1 0 1 0 0,0 0-1 0 0,-1 0 1 0 0,1 0-1 0 0,0 0 0 0 0,-1 0 1 0 0,1 0-1 0 0,0 0 0 0 0,-1-1 1 0 0,1 1-1 0 0,-1-1 0 0 0,1 1 1 0 0,-1-1-1 0 0,1 0 0 0 0,-1 1 1 0 0,1-1-1 0 0,-1 0 1 0 0,1 0-1 0 0,-1 0 0 0 0,0 0 1 0 0,0 0-1 0 0,0-1 0 0 0,1 1 1 0 0,-1 0-1 0 0,0 0 0 0 0,0-1 1 0 0,-1 1-1 0 0,1-1 0 0 0,0 1 1 0 0,0-1-1 0 0,-1 1 1 0 0,1-1-1 0 0,-1 1 0 0 0,1-1 1 0 0,-1-1-130 0 0,5-4 213 0 0,130-214 1370 0 0,-108 192-4432 0 0,-23 28-7593 0 0,-4 1-100 0 0</inkml:trace>
  <inkml:trace contextRef="#ctx0" brushRef="#br0" timeOffset="37757.28">8841 1624 4153 0 0,'0'0'2199'0'0,"0"0"-245"0"0,0 0-143 0 0,0 0-127 0 0,0 0-157 0 0,0 0-203 0 0,0 0-219 0 0,0 0-196 0 0,0 0-198 0 0,0 0-200 0 0,0 0-171 0 0,0 0-131 0 0,0 0-47 0 0,-8-1 7 0 0,7 1-163 0 0,-68 8 895 0 0,-11 51 266 0 0,80-56-1170 0 0,1-1 0 0 0,-1 0 1 0 0,1 0-1 0 0,0 0 0 0 0,0 0 1 0 0,0 0-1 0 0,0 0 0 0 0,0-1 1 0 0,0 1-1 0 0,0 0 0 0 0,0 0 1 0 0,1-1-1 0 0,-1 1 0 0 0,1-1 1 0 0,-1 1-1 0 0,1-1 0 0 0,0 1 1 0 0,-1-1-1 0 0,1 0 0 0 0,0 0 1 0 0,0 0-1 0 0,0 0 0 0 0,0 0 1 0 0,0-1-1 0 0,0 1 0 0 0,0 0 1 0 0,0-1-1 0 0,0 0 0 0 0,1 1 1 0 0,-1-1-1 0 0,0 0 0 0 0,0 0 1 0 0,0 0-1 0 0,0 0 0 0 0,0-1 1 0 0,1 1-1 0 0,-1-1 0 0 0,0 1 1 0 0,0-1 2 0 0,9 2-15 0 0,-9-1 25 0 0,0 0 0 0 0,0-1 0 0 0,0 1 1 0 0,0 0-1 0 0,0 0 0 0 0,0 0 0 0 0,-1 0 0 0 0,1 1 0 0 0,0-1 0 0 0,0 0 0 0 0,0 1 0 0 0,0 0 1 0 0,-1-1-1 0 0,1 1 0 0 0,0 0 0 0 0,0 0 0 0 0,-1 0 0 0 0,1 0 0 0 0,-1 0 0 0 0,1 0 0 0 0,-1 0 1 0 0,1 1-1 0 0,-1-1 0 0 0,0 0 0 0 0,0 1 0 0 0,1-1 0 0 0,-1 1 0 0 0,0-1 0 0 0,0 1 0 0 0,0 0 1 0 0,-1 0-1 0 0,1-1 0 0 0,0 1 0 0 0,-1 0 0 0 0,1 0 0 0 0,-1 0 0 0 0,0 0 0 0 0,1-1 0 0 0,-1 1 1 0 0,0 0-1 0 0,0 0 0 0 0,0 0 0 0 0,-1 1-10 0 0,-62 78 903 0 0,53-67-800 0 0,6-9-56 0 0,0 1 0 0 0,0-1 0 0 0,0 1 1 0 0,1-1-1 0 0,0 1 0 0 0,0 0 0 0 0,0 0 0 0 0,1 0 1 0 0,0 1-1 0 0,0-1 0 0 0,1 1 0 0 0,-1-1 1 0 0,1 1-1 0 0,1 2-47 0 0,1-7 33 0 0,1 0 1 0 0,0 1-1 0 0,0-1 0 0 0,0 0 1 0 0,0 0-1 0 0,0 0 1 0 0,0 0-1 0 0,1 0 0 0 0,-1 0 1 0 0,1-1-1 0 0,-1 1 1 0 0,1-1-1 0 0,0 0 0 0 0,0 0 1 0 0,-1 0-1 0 0,1 0 1 0 0,0 0-1 0 0,0 0 0 0 0,0-1 1 0 0,0 1-1 0 0,0-1 0 0 0,0 0 1 0 0,0 0-1 0 0,0 0 1 0 0,0-1-1 0 0,0 1-33 0 0,7 1 101 0 0,78-10 203 0 0,-52-2-3062 0 0,5-1-7066 0 0,-28 8-1380 0 0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6:54.5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0 422 408 0 0,'0'0'337'0'0,"0"0"-126"0"0,0 0-39 0 0,0 0 44 0 0,0 0 98 0 0,0 0 142 0 0,0 0 155 0 0,0 0 159 0 0,0 0 131 0 0,0 0 68 0 0,0 0 35 0 0,8 17 47 0 0,30 50 55 0 0,-37-66-1031 0 0,0 1 0 0 0,1 0 0 0 0,-1 0-1 0 0,1-1 1 0 0,-1 1 0 0 0,1-1 0 0 0,0 0 0 0 0,-1 1 0 0 0,1-1 0 0 0,0 0 0 0 0,0 0 0 0 0,0 0 0 0 0,0 0-1 0 0,0 0 1 0 0,0-1 0 0 0,0 1 0 0 0,0 0 0 0 0,0-1 0 0 0,1 0 0 0 0,-1 1 0 0 0,0-1 0 0 0,0 0 0 0 0,0 0-1 0 0,1 0 1 0 0,-1-1-75 0 0,8 1 372 0 0,16 1 200 0 0,1-2 0 0 0,0-1 0 0 0,-1 0 0 0 0,1-3 0 0 0,-1 0 0 0 0,0-1-1 0 0,0-2 1 0 0,23-10-572 0 0,-1-3 383 0 0,-1-3 0 0 0,-1-2-1 0 0,-2-1 1 0 0,-1-3-1 0 0,-1-1 1 0 0,28-28-383 0 0,-58 50 19 0 0,-1 0 1 0 0,0 0-1 0 0,-1-1 0 0 0,0 0 1 0 0,0-1-1 0 0,-1 0 0 0 0,0-1 1 0 0,-1 0-1 0 0,0 0 0 0 0,-1-1 1 0 0,-1 0-1 0 0,0 0 0 0 0,-1-1 1 0 0,0 1-1 0 0,-1-1 1 0 0,0 0-1 0 0,-1 0 0 0 0,-1-1-19 0 0,-3 12-52 0 0,0 1 0 0 0,0 0 1 0 0,-1 0-1 0 0,1 0 0 0 0,-1 0 0 0 0,1 0 0 0 0,-1 0 0 0 0,0 0 1 0 0,0 0-1 0 0,1 1 0 0 0,-1-1 0 0 0,-1 1 0 0 0,1-1 0 0 0,0 1 0 0 0,0 0 1 0 0,0 0-1 0 0,-1 0 0 0 0,1 0 0 0 0,0 0 0 0 0,-1 1 0 0 0,1-1 1 0 0,-1 0-1 0 0,1 1 0 0 0,-1 0 0 0 0,1 0 0 0 0,-1 0 0 0 0,1 0 0 0 0,-1 0 1 0 0,1 0-1 0 0,-1 1 0 0 0,1-1 0 0 0,-1 1 0 0 0,1 0 0 0 0,0 0 0 0 0,-1-1 1 0 0,1 2-1 0 0,0-1 0 0 0,0 0 0 0 0,-1 0 0 0 0,1 1 0 0 0,-1 0 52 0 0,-9 8-94 0 0,1 1-1 0 0,0 0 1 0 0,1 0-1 0 0,0 1 0 0 0,0 0 1 0 0,2 1-1 0 0,-1 0 1 0 0,2 1-1 0 0,0 0 0 0 0,0 0 1 0 0,1 0-1 0 0,1 1 1 0 0,1-1-1 0 0,0 1 0 0 0,0 5 95 0 0,-1-5-11 0 0,1 1-1 0 0,1-1 1 0 0,1 1 0 0 0,0-1-1 0 0,1 1 1 0 0,1 0-1 0 0,0 0 1 0 0,2 6 11 0 0,-1-16 12 0 0,0 0 1 0 0,0-1 0 0 0,1 1 0 0 0,0 0 0 0 0,0-1-1 0 0,0 1 1 0 0,1-1 0 0 0,0 0 0 0 0,0 0 0 0 0,0 0-1 0 0,0 0 1 0 0,1 0 0 0 0,0-1 0 0 0,0 0 0 0 0,0 0 0 0 0,1 0-1 0 0,-1 0 1 0 0,1 0 0 0 0,0-1 0 0 0,0 0 0 0 0,0 0-1 0 0,0 0 1 0 0,6 1-13 0 0,3 1 89 0 0,1 0 0 0 0,0-2 0 0 0,0 0-1 0 0,0 0 1 0 0,0-1 0 0 0,0-1 0 0 0,1-1 0 0 0,-1 0 0 0 0,0-1-1 0 0,0 0 1 0 0,0-2 0 0 0,0 0 0 0 0,0 0 0 0 0,0-1 0 0 0,0-1-1 0 0,5-3-88 0 0,12-6 140 0 0,-1 0 0 0 0,-1-3 0 0 0,-1 0 0 0 0,0-2 0 0 0,-1-1 0 0 0,20-19-140 0 0,-33 26 44 0 0,0-1 0 0 0,-1-1 1 0 0,-1 0-1 0 0,0-1 1 0 0,-1-1-1 0 0,-1 0 0 0 0,0-2-44 0 0,1-47 86 0 0,-13 66-107 0 0,0-1-1 0 0,1 1 1 0 0,-1-1 0 0 0,0 1 0 0 0,0 0 0 0 0,0 0-1 0 0,0-1 1 0 0,1 1 0 0 0,-1 0 0 0 0,0 0 0 0 0,0 0-1 0 0,0 0 1 0 0,0 0 0 0 0,0 0 0 0 0,0 0 0 0 0,0 0-1 0 0,1 1 1 0 0,-1-1 0 0 0,0 0 0 0 0,0 0 0 0 0,0 1-1 0 0,0-1 1 0 0,1 0 0 0 0,-1 1 0 0 0,0-1 0 0 0,0 1-1 0 0,1-1 1 0 0,-1 1 0 0 0,0-1 0 0 0,1 1 0 0 0,-1 0 0 0 0,1-1-1 0 0,-1 1 1 0 0,0 0 0 0 0,1 0 0 0 0,-1-1 0 0 0,1 2 21 0 0,-10 10-46 0 0,1 2 0 0 0,0-1 1 0 0,1 1-1 0 0,0 0 0 0 0,1 1 0 0 0,1 0 1 0 0,1 0-1 0 0,0 0 0 0 0,1 0 1 0 0,0 1-1 0 0,1 0 0 0 0,1 0 1 0 0,0 0-1 0 0,2 0 0 0 0,0 0 1 0 0,0 5 45 0 0,4-14 25 0 0,0 1 1 0 0,0 0 0 0 0,0-1-1 0 0,1 0 1 0 0,0 0-1 0 0,0 0 1 0 0,1-1 0 0 0,0 0-1 0 0,0 0 1 0 0,1 0-1 0 0,-1-1 1 0 0,1 0 0 0 0,0 0-1 0 0,0-1 1 0 0,1 0 0 0 0,0 0-1 0 0,-1 0 1 0 0,1-1-1 0 0,1 0 1 0 0,-1-1 0 0 0,0 0-1 0 0,0 0 1 0 0,1-1-1 0 0,-1 0 1 0 0,1-1 0 0 0,-1 1-1 0 0,1-2 1 0 0,0 1 0 0 0,1-1-26 0 0,11-2 100 0 0,-1-1 1 0 0,0 0-1 0 0,0-2 1 0 0,0 0-1 0 0,-1-1 1 0 0,0-1-1 0 0,0-1 1 0 0,-1-1-1 0 0,0 0 1 0 0,0-1-1 0 0,-1-1 1 0 0,-1-1-1 0 0,0 0 1 0 0,-1-1-1 0 0,-1-1 1 0 0,0 0-1 0 0,0-1 1 0 0,-2 0-1 0 0,5-10-100 0 0,2-3 50 0 0,-1-1-1 0 0,-2 0 0 0 0,0-2 1 0 0,-3 0-1 0 0,6-20-49 0 0,-20 53-4 0 0,0 0 0 0 0,1-1 0 0 0,-1 0-1 0 0,0 1 1 0 0,0-1 0 0 0,0 1 0 0 0,0-1 0 0 0,0 0 0 0 0,0 0 0 0 0,0 0-1 0 0,0 1 1 0 0,0-1 0 0 0,0 0 0 0 0,0 0 0 0 0,0 0 0 0 0,0-1 0 0 0,0 1-1 0 0,0 0 1 0 0,0 0 0 0 0,0 0 0 0 0,0-1 0 0 0,1 1 0 0 0,-1 0-1 0 0,0-1 1 0 0,0 1 0 0 0,0-1 0 0 0,0 1 0 0 0,0-1 0 0 0,1 1 0 0 0,-1-1-1 0 0,0 0 1 0 0,0 0 0 0 0,1 1 0 0 0,-1-1 0 0 0,1 0 0 0 0,-1 0 0 0 0,1 1-1 0 0,-1-1 1 0 0,1 0 0 0 0,-1 0 0 0 0,1 0 0 0 0,0 0 0 0 0,-1 0 0 0 0,1 0-1 0 0,0 0 1 0 0,0 0 0 0 0,0 0 0 0 0,-1 0 0 0 0,1 0 0 0 0,0 0 0 0 0,0 0-1 0 0,1 0 1 0 0,-1 0 0 0 0,0 0 0 0 0,0 0 0 0 0,0 0 0 0 0,1 1 0 0 0,-1-1-1 0 0,0 0 1 0 0,1 0 0 0 0,-1 0 0 0 0,1 0 0 0 0,-1 0 0 0 0,1 0 4 0 0,-11 14-70 0 0,0 0 0 0 0,0 0 0 0 0,1 1 0 0 0,1 1 0 0 0,0-1 1 0 0,1 1-1 0 0,1 1 0 0 0,-2 5 70 0 0,3-6-213 0 0,0 0 1 0 0,0 1-1 0 0,1 0 1 0 0,1-1 0 0 0,1 1-1 0 0,1 1 1 0 0,0-1-1 0 0,0 0 1 0 0,2 0-1 0 0,2 13 213 0 0,-2-24-260 0 0,1 0 0 0 0,0 1 0 0 0,1-1-1 0 0,-1 0 1 0 0,1-1 0 0 0,0 1 0 0 0,0 0 0 0 0,1-1-1 0 0,-1 0 1 0 0,1 1 0 0 0,0-1 0 0 0,0-1-1 0 0,0 1 1 0 0,1-1 0 0 0,-1 1 0 0 0,1-1-1 0 0,0-1 1 0 0,0 1 260 0 0,57 25-7922 0 0,-48-23 4789 0 0</inkml:trace>
  <inkml:trace contextRef="#ctx0" brushRef="#br0" timeOffset="527.53">2189 463 936 0 0,'0'0'986'0'0,"0"0"74"0"0,0 0 27 0 0,0 0-59 0 0,0 0-105 0 0,0 0-155 0 0,0 0-128 0 0,0 0-93 0 0,-27 31-103 0 0,-81 97-93 0 0,59-52 230 0 0,41-47-363 0 0,8-28-153 0 0,0-1 110 0 0,21-24 2361 0 0,69-82-862 0 0,-23 26-1083 0 0,3 2 0 0 0,61-50-591 0 0,-129 132 25 0 0,-1-1 0 0 0,1 0 0 0 0,-1 1 0 0 0,1-1 0 0 0,-1 1 0 0 0,0-1 0 0 0,0 1 1 0 0,-1-1-1 0 0,1 1 0 0 0,-1 0 0 0 0,1-1 0 0 0,-1 1 0 0 0,0 0 0 0 0,-1 0 1 0 0,1-1-1 0 0,-1 1 0 0 0,0 0 0 0 0,1-1 0 0 0,-2 3-25 0 0,-1 17 16 0 0,1 0 0 0 0,1 0 0 0 0,2 0 0 0 0,0 0 0 0 0,1 0 0 0 0,1-1 0 0 0,1 1 0 0 0,1-1 0 0 0,9 22-16 0 0,44 107 113 0 0,-52-118 561 0 0,-6-32-190 0 0,-32-8 2745 0 0,-4-23-3019 0 0,32 27-88 0 0,-106-102-228 0 0,34 43-2721 0 0,72 59 2177 0 0,1 0-2052 0 0,-2 2-2761 0 0,3 1-3443 0 0</inkml:trace>
  <inkml:trace contextRef="#ctx0" brushRef="#br0" timeOffset="893.877">2620 452 7017 0 0,'0'0'65'0'0,"0"0"-56"0"0,0 0 222 0 0,0 0 387 0 0,0 0 199 0 0,0 0 69 0 0,0 0 15 0 0,0 0-37 0 0,0 0-133 0 0,0 0-141 0 0,0 0-111 0 0,0 0-105 0 0,12 32-82 0 0,38 98-52 0 0,-6-32 715 0 0,-44-97-879 0 0,1 0 1 0 0,-1 0 0 0 0,1 0-1 0 0,-1 0 1 0 0,1 0 0 0 0,-1 0-1 0 0,1 0 1 0 0,-1 0-1 0 0,1-1 1 0 0,0 1 0 0 0,-1 0-1 0 0,1 0 1 0 0,0-1 0 0 0,0 1-1 0 0,0 0 1 0 0,-1-1 0 0 0,1 1-1 0 0,0-1 1 0 0,0 1 0 0 0,0-1-1 0 0,0 0 1 0 0,0 1 0 0 0,0-1-1 0 0,0 0 1 0 0,0 0 0 0 0,0 0-1 0 0,0 1 1 0 0,0-1 0 0 0,0 0-1 0 0,0 0 1 0 0,0 0 0 0 0,0-1-1 0 0,0 1 1 0 0,0 0 0 0 0,0 0-1 0 0,0-1 1 0 0,0 1 0 0 0,0 0-1 0 0,0-1 1 0 0,0 1 0 0 0,0-1-1 0 0,0 1 1 0 0,0-1 0 0 0,-1 1-1 0 0,1-1 1 0 0,0 0-1 0 0,0 0 1 0 0,-1 1 0 0 0,1-1-1 0 0,0 0 1 0 0,-1 0 0 0 0,1 0-1 0 0,-1 1 1 0 0,1-2-77 0 0,26-58 1987 0 0,-23 50-2068 0 0,59-199 464 0 0,-56 181-1203 0 0,1 12-6282 0 0,-4 16-1916 0 0,-4 0 4461 0 0</inkml:trace>
  <inkml:trace contextRef="#ctx0" brushRef="#br0" timeOffset="1341.089">3214 385 3273 0 0,'0'0'2811'0'0,"0"0"-1028"0"0,0 0-341 0 0,0 0-162 0 0,0 0-193 0 0,0 0-252 0 0,0 0-195 0 0,0 0-57 0 0,0 0-30 0 0,0 0-26 0 0,0 0-34 0 0,0 0-45 0 0,-24 9-49 0 0,-76 28-47 0 0,15 16 819 0 0,84-52-1181 0 0,0-1 0 0 0,0 1 0 0 0,0-1 0 0 0,0 1 0 0 0,0 0-1 0 0,0-1 1 0 0,0 1 0 0 0,0 0 0 0 0,1 0 0 0 0,-1 0 0 0 0,0-1 0 0 0,0 1 0 0 0,1 0 0 0 0,-1 0-1 0 0,1 0 1 0 0,-1 0 0 0 0,1 0 0 0 0,-1 0 0 0 0,1 1 0 0 0,0-1 0 0 0,0 0 0 0 0,-1 0 0 0 0,1 0-1 0 0,0 0 1 0 0,0 0 0 0 0,0 0 0 0 0,0 0 0 0 0,0 1 0 0 0,0-1 0 0 0,0 0 0 0 0,1 0 0 0 0,-1 0-1 0 0,0 0 1 0 0,1 0 0 0 0,-1 0 0 0 0,1 0 0 0 0,-1 0 0 0 0,1 0 0 0 0,-1 0 0 0 0,1 0 0 0 0,0 0-1 0 0,-1 0 1 0 0,1 0 10 0 0,93 9 327 0 0,-93-10-305 0 0,0 0-1 0 0,0 0 0 0 0,0 0 1 0 0,0 0-1 0 0,0 0 1 0 0,0 0-1 0 0,0 0 1 0 0,0 1-1 0 0,0-1 1 0 0,0 0-1 0 0,0 1 1 0 0,0-1-1 0 0,0 0 0 0 0,-1 1 1 0 0,1-1-1 0 0,0 1 1 0 0,0-1-1 0 0,0 1 1 0 0,0 0-1 0 0,-1-1 1 0 0,1 1-1 0 0,0 0 1 0 0,-1-1-1 0 0,1 1 0 0 0,-1 0 1 0 0,1 0-1 0 0,0 0 1 0 0,-1 0-1 0 0,0 0 1 0 0,1-1-1 0 0,-1 1 1 0 0,0 0-1 0 0,1 0 1 0 0,-1 0-1 0 0,0 0 0 0 0,0 0 1 0 0,0 0-1 0 0,0 0 1 0 0,0 0-1 0 0,0 0 1 0 0,0 0-1 0 0,0 0 1 0 0,0 0-1 0 0,0 0 1 0 0,0 0-1 0 0,-1 0 0 0 0,1 0 1 0 0,0 0-1 0 0,-1 0 1 0 0,1 0-1 0 0,-1 0 1 0 0,0 0-22 0 0,-25 50 1171 0 0,25-50-1179 0 0,-2 4 66 0 0,-1-1 0 0 0,1 1 0 0 0,0 0 0 0 0,1 0 0 0 0,-1 0 1 0 0,1 1-1 0 0,0-1 0 0 0,0 0 0 0 0,0 1 0 0 0,1 0 0 0 0,0-1 0 0 0,0 1 0 0 0,1 0 0 0 0,0-1 0 0 0,-1 1 0 0 0,2 0 0 0 0,0 3-58 0 0,1-6 16 0 0,1 0-1 0 0,0-1 1 0 0,0 1-1 0 0,0-1 1 0 0,0 1-1 0 0,1-1 1 0 0,-1 0-1 0 0,1-1 1 0 0,-1 1-1 0 0,1 0 1 0 0,-1-1-1 0 0,1 0 1 0 0,0 0-1 0 0,0 0 1 0 0,0 0-1 0 0,0-1 1 0 0,-1 0-1 0 0,1 0 1 0 0,0 0-1 0 0,0 0 1 0 0,3 0-16 0 0,100-6-287 0 0,-37-10-4478 0 0,-41 6-3277 0 0,-22 8-25 0 0</inkml:trace>
  <inkml:trace contextRef="#ctx0" brushRef="#br0" timeOffset="1675.984">3673 363 6985 0 0,'0'0'1257'0'0,"0"0"-116"0"0,0 0 185 0 0,0 0 217 0 0,0 0 8 0 0,0 0-179 0 0,0 0-133 0 0,30-1-103 0 0,99-4-162 0 0,359-29 1172 0 0,-443 34-3980 0 0,-43 0 946 0 0,-2 0-275 0 0,-15 0-7387 0 0,8 3 315 0 0</inkml:trace>
  <inkml:trace contextRef="#ctx0" brushRef="#br0" timeOffset="1942.994">3825 717 8818 0 0,'0'0'1672'0'0,"0"0"-271"0"0,0 0-33 0 0,0 0-120 0 0,0 0-296 0 0,194-19-160 0 0,-152 16-63 0 0,-1-5-137 0 0,3 5-136 0 0,-2-5-272 0 0,0 5-336 0 0,3-5-488 0 0,-5 5-889 0 0,-10 3-1871 0 0,-8-4-6995 0 0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02.4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2457 0 0,'0'0'564'0'0,"0"0"-344"0"0,0 0-43 0 0,0 0 401 0 0,0 0 588 0 0,0 0 347 0 0,0 0 46 0 0,0 0-103 0 0,0 0-210 0 0,0 0-211 0 0,0 0-185 0 0,0 0-137 0 0,0 0-112 0 0,31-1-45 0 0,97-4-44 0 0,-37 4 699 0 0,-89 0-1177 0 0,0 1 0 0 0,1 0 1 0 0,-1-1-1 0 0,0 1 0 0 0,0 0 0 0 0,1 0 0 0 0,-1 1 0 0 0,0-1 0 0 0,0 0 0 0 0,1 1 0 0 0,-1-1 1 0 0,0 1-1 0 0,0 0 0 0 0,0 0 0 0 0,0-1 0 0 0,0 1 0 0 0,0 1 0 0 0,0-1 0 0 0,0 0 1 0 0,0 0-1 0 0,-1 1 0 0 0,1-1 0 0 0,0 1 0 0 0,-1 0 0 0 0,1-1 0 0 0,-1 1 0 0 0,0 0 0 0 0,1 0 1 0 0,-1 0-1 0 0,0 0 0 0 0,0 0 0 0 0,0 0 0 0 0,-1 0 0 0 0,1 0 0 0 0,0 0 0 0 0,-1 0 1 0 0,1 1-1 0 0,-1-1 0 0 0,0 0 0 0 0,0 0 0 0 0,0 1 0 0 0,0-1 0 0 0,0 0 0 0 0,0 0 0 0 0,-1 1 1 0 0,1-1-1 0 0,-1 0 0 0 0,1 0-34 0 0,-6 8 121 0 0,1 0 0 0 0,-1-1 1 0 0,-1 0-1 0 0,0 0 0 0 0,0 0 1 0 0,-1-1-1 0 0,0 0 0 0 0,0-1 1 0 0,-1 1-1 0 0,-1-1-121 0 0,-25 25 216 0 0,-71 93 633 0 0,105-123-821 0 0,0 0 0 0 0,-1 0 0 0 0,1 0 0 0 0,0 1 0 0 0,0-1 0 0 0,1 0 0 0 0,-1 1 0 0 0,0-1 0 0 0,1 1 0 0 0,-1-1 0 0 0,1 1 0 0 0,0 0 0 0 0,0-1 0 0 0,0 1 0 0 0,0-1 0 0 0,0 1 0 0 0,1-1 0 0 0,-1 1 0 0 0,1-1 0 0 0,0 1 0 0 0,-1-1 0 0 0,1 0 0 0 0,0 1 0 0 0,0-1 0 0 0,1 0 1 0 0,-1 1-1 0 0,0-1 0 0 0,1 0 0 0 0,0 0 0 0 0,-1 0 0 0 0,1-1 0 0 0,0 1 0 0 0,0 0 0 0 0,0 0 0 0 0,0-1 0 0 0,0 0 0 0 0,0 1 0 0 0,0-1 0 0 0,1 0 0 0 0,-1 0 0 0 0,0 0 0 0 0,1 0 0 0 0,-1 0 0 0 0,1-1 0 0 0,-1 1 0 0 0,1-1 0 0 0,-1 0 0 0 0,1 1 0 0 0,1-1-28 0 0,173 16 684 0 0,-101-17-3946 0 0,-7 0-5555 0 0,-51 1-1491 0 0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01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361 1 2833 0 0,'0'0'1559'0'0,"0"0"-186"0"0,0 0-274 0 0,0 0-168 0 0,0 0 63 0 0,0 0 142 0 0,0 0 97 0 0,0 0-43 0 0,0 0-240 0 0,0 0-277 0 0,0 5 156 0 0,-20 164 2273 0 0,21 86-2461 0 0,31-121-2144 0 0,-18-95-1117 0 0,-2-15-3201 0 0,-6-13 683 0 0,-4-8 1677 0 0</inkml:trace>
  <inkml:trace contextRef="#ctx0" brushRef="#br0" timeOffset="269.489">1 730 3801 0 0,'0'0'1800'0'0,"0"0"-897"0"0,0 0-587 0 0,0 0-10 0 0,0 0 403 0 0,0 0 517 0 0,0 0 306 0 0,0 0 48 0 0,0 0-161 0 0,0 0-269 0 0,0 0-238 0 0,32-1-211 0 0,106-2-150 0 0,39-23 453 0 0,119 8-2004 0 0,-254 26-1862 0 0,-22 23-5643 0 0,-20-22 5383 0 0,0-2 701 0 0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03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356 0 384 0 0,'0'0'975'0'0,"0"0"-91"0"0,0 0-84 0 0,0 0 87 0 0,0 0 172 0 0,0 0 132 0 0,0 0 80 0 0,0 0-59 0 0,0 0-112 0 0,0 0-134 0 0,0 0-133 0 0,-19 6-70 0 0,-60 20-72 0 0,30 15 349 0 0,41-28-781 0 0,-19 29 106 0 0,1 2 0 0 0,2 1-1 0 0,2 0 1 0 0,3 2 0 0 0,1 0 0 0 0,2 2 0 0 0,3 0-1 0 0,1 0 1 0 0,3 1 0 0 0,2 0 0 0 0,2 0 0 0 0,3 1-1 0 0,2 14-364 0 0,1-46 3 0 0,0 0 0 0 0,2 0 0 0 0,0-1-1 0 0,1 1 1 0 0,1-1 0 0 0,1 0-1 0 0,0 0 1 0 0,1 0 0 0 0,1-1 0 0 0,1 0-1 0 0,1-1 1 0 0,0 0 0 0 0,1 0 0 0 0,0-1-1 0 0,1-1 1 0 0,1 0 0 0 0,1 0-1 0 0,0-1 1 0 0,0-1 0 0 0,1-1 0 0 0,1 0-1 0 0,0 0 1 0 0,7 2-3 0 0,0-2-158 0 0,1 0-1 0 0,0-2 1 0 0,0 0-1 0 0,1-2 1 0 0,1 0 0 0 0,9 0 158 0 0,27 0-3200 0 0,2-5-4063 0 0,-44-2-444 0 0</inkml:trace>
  <inkml:trace contextRef="#ctx0" brushRef="#br0" timeOffset="2047.17">454 932 0 0 0,'0'0'1008'0'0,"0"0"315"0"0,0 0 175 0 0,0 0-11 0 0,0 0-123 0 0,0 0-170 0 0,0 0-115 0 0,32-6-99 0 0,100-18-81 0 0,-41-11 831 0 0,-68 19-1128 0 0,2 3-336 0 0,-1-2 0 0 0,0 0-1 0 0,-1-2 1 0 0,0 0 0 0 0,-2-2 0 0 0,0 0 0 0 0,-1-1-1 0 0,-1-2 1 0 0,-1 0 0 0 0,-1 0 0 0 0,-1-2-1 0 0,-1 0 1 0 0,-1-1 0 0 0,5-14-266 0 0,-2-56-503 0 0,-18 95 410 0 0,1-1 1 0 0,-1 0-1 0 0,0 0 0 0 0,0 1 1 0 0,0-1-1 0 0,0 1 0 0 0,1-1 1 0 0,-1 1-1 0 0,0-1 0 0 0,0 1 1 0 0,0-1-1 0 0,0 1 0 0 0,0 0 1 0 0,0 0-1 0 0,0 0 0 0 0,-1-1 0 0 0,1 1 1 0 0,0 0-1 0 0,0 0 0 0 0,0 0 1 0 0,0 1-1 0 0,0-1 0 0 0,0 0 1 0 0,0 0-1 0 0,0 0 0 0 0,0 1 1 0 0,0-1-1 0 0,0 1 0 0 0,0-1 1 0 0,0 1-1 0 0,0-1 0 0 0,0 1 1 0 0,1-1-1 0 0,-1 1 0 0 0,0 0 0 0 0,0-1 1 0 0,0 1-1 0 0,1 0 0 0 0,-1 0 1 0 0,0 0 92 0 0,-22 24-567 0 0,1 1 0 0 0,2 1 0 0 0,0 1 0 0 0,2 1 0 0 0,-5 13 567 0 0,19-35-49 0 0,-4 6 86 0 0,1 1 0 0 0,0 0 0 0 0,2 0 0 0 0,-1 1 0 0 0,2 0 0 0 0,0 0 0 0 0,0 0 0 0 0,2 0 0 0 0,0 1 0 0 0,0 4-37 0 0,2-17 96 0 0,1 0-1 0 0,-1 0 1 0 0,1 0 0 0 0,0 0-1 0 0,0 0 1 0 0,0 0 0 0 0,0 0 0 0 0,0 0-1 0 0,0 0 1 0 0,1 0 0 0 0,0 0 0 0 0,-1 0-1 0 0,1-1 1 0 0,0 1 0 0 0,0-1-1 0 0,1 0 1 0 0,-1 1 0 0 0,0-1 0 0 0,1 0-1 0 0,0 0 1 0 0,-1-1 0 0 0,1 1 0 0 0,0 0-1 0 0,0-1 1 0 0,0 0 0 0 0,0 0-1 0 0,0 0 1 0 0,0 0 0 0 0,0 0 0 0 0,0 0-1 0 0,0-1 1 0 0,0 1 0 0 0,1-1 0 0 0,-1 0-1 0 0,1 0-95 0 0,118-8 2668 0 0,-96 1-2352 0 0,-1-2 0 0 0,0-1 0 0 0,0-1 0 0 0,-2-1 0 0 0,1-1 0 0 0,-1-1 0 0 0,2-3-316 0 0,19-10 230 0 0,-4 4-85 0 0,-13 9-98 0 0,-1-1 0 0 0,-1-2 0 0 0,0 0 0 0 0,-1-1 0 0 0,-1-2 0 0 0,0 0 0 0 0,15-20-47 0 0,-29 24-165 0 0,-17 19-444 0 0,-20 20-131 0 0,20-14 734 0 0,1 0 1 0 0,0 0-1 0 0,0 0 1 0 0,1 1-1 0 0,0 0 0 0 0,1 0 1 0 0,0 1-1 0 0,1 0 0 0 0,0-1 1 0 0,0 1-1 0 0,1 1 1 0 0,1-1-1 0 0,0 0 0 0 0,0 1 1 0 0,1-1-1 0 0,1 1 0 0 0,0-1 1 0 0,1 13 5 0 0,2-20 55 0 0,1 0 1 0 0,-1 0 0 0 0,0 0 0 0 0,1 0-1 0 0,0 0 1 0 0,0-1 0 0 0,0 1 0 0 0,1-1-1 0 0,-1 0 1 0 0,1 0 0 0 0,0-1-1 0 0,-1 1 1 0 0,1-1 0 0 0,0 0 0 0 0,0-1-1 0 0,1 1 1 0 0,-1-1 0 0 0,0 0 0 0 0,0 0-1 0 0,1-1 1 0 0,-1 1 0 0 0,1-1-1 0 0,-1 0 1 0 0,0-1 0 0 0,1 1 0 0 0,-1-1-1 0 0,0 0 1 0 0,1-1-56 0 0,15-2 207 0 0,-1-2 0 0 0,0 0 0 0 0,0-1 0 0 0,0-1 0 0 0,-1-1 0 0 0,0-1 0 0 0,-1 0 0 0 0,0-1-1 0 0,-1-1 1 0 0,0-1 0 0 0,2-3-207 0 0,18-11 269 0 0,-20 17-217 0 0,-1-1 0 0 0,-1 0 0 0 0,0-1 0 0 0,-1 0 0 0 0,0-2 0 0 0,-1 1 0 0 0,0-2 0 0 0,-1 0 0 0 0,-1 0 0 0 0,0-1 0 0 0,-1 0 0 0 0,-1-1 0 0 0,0 0 0 0 0,-1 0 0 0 0,-1-1 0 0 0,3-14-52 0 0,-10 31-8 0 0,1-1 1 0 0,-1 1-1 0 0,0-1 1 0 0,0 1-1 0 0,0 0 0 0 0,0-1 1 0 0,0 1-1 0 0,0-1 1 0 0,0 1-1 0 0,0-1 1 0 0,-1 1-1 0 0,1 0 1 0 0,0-1-1 0 0,-1 1 0 0 0,1 0 1 0 0,-1-1-1 0 0,0 1 1 0 0,1 0-1 0 0,-1 0 1 0 0,0-1-1 0 0,0 1 1 0 0,0 0-1 0 0,1 0 0 0 0,-1 0 1 0 0,-1 0-1 0 0,1 0 1 0 0,0 0-1 0 0,0 1 1 0 0,0-1-1 0 0,0 0 1 0 0,-1 0-1 0 0,1 1 0 0 0,0-1 1 0 0,-1 1-1 0 0,1-1 1 0 0,0 1-1 0 0,-1 0 1 0 0,1-1-1 0 0,0 1 1 0 0,-1 0-1 0 0,1 0 0 0 0,-1 0 1 0 0,1 0-1 0 0,-1 0 1 0 0,1 0-1 0 0,0 0 1 0 0,-1 1-1 0 0,1-1 1 0 0,0 1-1 0 0,-1-1 0 0 0,1 1 1 0 0,0-1-1 0 0,-1 1 1 0 0,1-1-1 0 0,0 1 1 0 0,0 0-1 0 0,-1 0 8 0 0,-8 6-41 0 0,0 0 1 0 0,0 1-1 0 0,1 1 0 0 0,0-1 0 0 0,1 1 1 0 0,0 1-1 0 0,0 0 0 0 0,1 0 0 0 0,0 0 1 0 0,0 1-1 0 0,1 0 0 0 0,-4 11 41 0 0,10-21-3 0 0,-3 4-3 0 0,0 0 0 0 0,0 0 0 0 0,1 1 0 0 0,0-1 0 0 0,0 0 0 0 0,0 1 0 0 0,1 0 0 0 0,-1-1 0 0 0,1 1 0 0 0,1 0 0 0 0,-1-1 0 0 0,1 1 0 0 0,0 0 0 0 0,1 0 0 0 0,-1-1 1 0 0,1 1-1 0 0,0 0 0 0 0,0 0 0 0 0,1-1 0 0 0,0 1 0 0 0,0-1 0 0 0,0 0 0 0 0,1 1 0 0 0,-1-1 0 0 0,1 0 0 0 0,0-1 0 0 0,1 1 0 0 0,-1 0 0 0 0,1-1 0 0 0,0 0 0 0 0,0 0 0 0 0,1 0 0 0 0,-1 0 0 0 0,1-1 0 0 0,-1 1 0 0 0,4 0 6 0 0,125 42-1372 0 0,-87-38-2754 0 0,-1-2-4892 0 0,-34-3 2255 0 0</inkml:trace>
  <inkml:trace contextRef="#ctx0" brushRef="#br0" timeOffset="2500.621">2512 615 7610 0 0,'0'0'1880'0'0,"0"0"-486"0"0,0 0-111 0 0,0 0 148 0 0,0 0 44 0 0,0 0-160 0 0,0 0-183 0 0,0 0-131 0 0,0 0-127 0 0,33-4-177 0 0,103-11-157 0 0,43 1 459 0 0,-24 6-1308 0 0,-136 0-1982 0 0,-27 2-10668 0 0,4 6 6887 0 0</inkml:trace>
  <inkml:trace contextRef="#ctx0" brushRef="#br0" timeOffset="2749.036">2749 453 8754 0 0,'0'0'1365'0'0,"0"0"-219"0"0,0 0-98 0 0,0 0 85 0 0,0 0 45 0 0,0 0-100 0 0,-6 33-212 0 0,-17 105-250 0 0,15-10 137 0 0,20-61-1231 0 0,16-32-5331 0 0,-20-30 790 0 0,-4 1-1612 0 0</inkml:trace>
  <inkml:trace contextRef="#ctx0" brushRef="#br0" timeOffset="3715.411">3023 851 1792 0 0,'0'0'1305'0'0,"0"0"211"0"0,0 0 416 0 0,0 0 264 0 0,0 0-59 0 0,0 0-270 0 0,0 0-285 0 0,0 0-222 0 0,0 0-170 0 0,0 0-153 0 0,35-12-175 0 0,109-38-138 0 0,-46-1 355 0 0,-68 34-831 0 0,-1-2 0 0 0,0-1 0 0 0,-2-1 0 0 0,0-1 0 0 0,-2-1-1 0 0,0-1 1 0 0,-2-2 0 0 0,-1 0 0 0 0,13-20-248 0 0,-30 37 29 0 0,0 1 0 0 0,-1-1 0 0 0,0 0 0 0 0,-1 0 0 0 0,0 0 0 0 0,0 0 0 0 0,0 0 0 0 0,-1-1 0 0 0,-1 1 0 0 0,0-1 0 0 0,0-8-29 0 0,-2 17-36 0 0,0 0 0 0 0,-1 0 0 0 0,1 0 1 0 0,0 0-1 0 0,-1 0 0 0 0,1 0 0 0 0,0 1 0 0 0,-1-1 0 0 0,1 0 1 0 0,-1 1-1 0 0,1-1 0 0 0,-1 1 0 0 0,1 0 0 0 0,-1 0 0 0 0,0-1 1 0 0,1 1-1 0 0,-1 0 0 0 0,1 0 0 0 0,-1 0 0 0 0,0 1 0 0 0,1-1 1 0 0,-1 0-1 0 0,1 1 0 0 0,-1-1 0 0 0,1 1 0 0 0,-1-1 0 0 0,1 1 1 0 0,-1-1-1 0 0,1 1 0 0 0,0 0 0 0 0,-1 0 0 0 0,1 0 0 0 0,0 0 1 0 0,0 0-1 0 0,-1 0 0 0 0,1 0 0 0 0,0 0 0 0 0,0 2 36 0 0,-20 16-140 0 0,1 2-1 0 0,1 1 1 0 0,2 0-1 0 0,0 1 1 0 0,1 1-1 0 0,1 0 0 0 0,2 1 1 0 0,0 1-1 0 0,2 0 1 0 0,-4 12 140 0 0,12-28-65 0 0,-1 1 1 0 0,1 0 0 0 0,1 0 0 0 0,0 0-1 0 0,0 0 1 0 0,1 0 0 0 0,1 0-1 0 0,0 1 1 0 0,0-1 0 0 0,2 8 64 0 0,0-15 16 0 0,1 1 0 0 0,1-1 1 0 0,-1 0-1 0 0,0 1 0 0 0,1-2 0 0 0,0 1 1 0 0,0 0-1 0 0,0-1 0 0 0,0 1 0 0 0,1-1 1 0 0,-1-1-1 0 0,1 1 0 0 0,0 0 0 0 0,0-1 1 0 0,0 0-1 0 0,0 0 0 0 0,0-1 0 0 0,0 1 0 0 0,0-1 1 0 0,1 0-1 0 0,-1-1 0 0 0,1 1 0 0 0,-1-1 1 0 0,0 0-1 0 0,1 0 0 0 0,-1-1 0 0 0,0 0 1 0 0,4 0-17 0 0,7-2 124 0 0,0 0 1 0 0,0-1 0 0 0,0-1 0 0 0,-1 0 0 0 0,0-1-1 0 0,0-1 1 0 0,0 0 0 0 0,-1-1 0 0 0,0 0-1 0 0,-1-1 1 0 0,1-1 0 0 0,-2 0-125 0 0,13-7 114 0 0,0 1-69 0 0,-1-1 1 0 0,-1-2 0 0 0,-1 0-1 0 0,0-1 1 0 0,-2-1 0 0 0,0-1-1 0 0,-1-1 1 0 0,12-20-46 0 0,-13-23-288 0 0,-19 66 244 0 0,0-1-1 0 0,0 0 1 0 0,0 1-1 0 0,0-1 1 0 0,-1 1 0 0 0,1 0-1 0 0,0-1 1 0 0,0 1-1 0 0,0 0 1 0 0,-1 0-1 0 0,1 0 1 0 0,0 0 0 0 0,0 0-1 0 0,0 0 1 0 0,-1 0-1 0 0,1 0 1 0 0,0 1 0 0 0,0-1-1 0 0,0 0 1 0 0,-1 1-1 0 0,1-1 1 0 0,0 1 0 0 0,0-1-1 0 0,0 1 1 0 0,0-1-1 0 0,0 1 1 0 0,0 0-1 0 0,0-1 1 0 0,0 1 0 0 0,0 0-1 0 0,0 0 1 0 0,1 0-1 0 0,-1 0 45 0 0,-8 5-30 0 0,1 0 0 0 0,0 1 0 0 0,1 0 0 0 0,0 1 0 0 0,0-1-1 0 0,0 1 1 0 0,1 1 0 0 0,0-1 0 0 0,1 1 0 0 0,0 0 0 0 0,0 0 0 0 0,1 1-1 0 0,0-1 1 0 0,0 1 0 0 0,1 0 0 0 0,1 0 0 0 0,0 0 0 0 0,0 0-1 0 0,1 0 1 0 0,0 1 0 0 0,1-1 0 0 0,0 0 0 0 0,1 11 30 0 0,2-16 19 0 0,0 0 0 0 0,0 0 0 0 0,1-1 0 0 0,0 1 0 0 0,-1-1 1 0 0,2 0-1 0 0,-1 0 0 0 0,0 0 0 0 0,1-1 0 0 0,-1 1 0 0 0,1-1 0 0 0,0 0 0 0 0,0-1 0 0 0,1 1 1 0 0,-1-1-1 0 0,0 0 0 0 0,1 0 0 0 0,2 0-19 0 0,3 0 125 0 0,0 0 0 0 0,1-1-1 0 0,-1 0 1 0 0,1-1 0 0 0,-1-1 0 0 0,0 0 0 0 0,1 0 0 0 0,-1-1 0 0 0,0 0-1 0 0,0-1 1 0 0,0 0 0 0 0,0-1 0 0 0,0 0 0 0 0,-1-1 0 0 0,0 0-1 0 0,0-1 1 0 0,0 0 0 0 0,4-4-125 0 0,15-12 145 0 0,-1-1 0 0 0,-1-2 0 0 0,-1-1 0 0 0,-1 0 0 0 0,-1-2 0 0 0,-1-3-145 0 0,-15 23-11 0 0,0-1 1 0 0,0 0 0 0 0,-1-1-1 0 0,0 0 1 0 0,-1 0 0 0 0,0-1-1 0 0,-1 1 1 0 0,0-1 0 0 0,-1 0-1 0 0,0-1 1 0 0,-1 1 0 0 0,0-1-1 0 0,0 1 1 0 0,-1-1 0 0 0,-1 0-1 0 0,0-3 11 0 0,-3 14-21 0 0,1 0 0 0 0,0 0 0 0 0,-1 0 0 0 0,1 1 0 0 0,-1-1 0 0 0,0 0 0 0 0,1 0 0 0 0,-1 1 0 0 0,1-1 0 0 0,-1 1 0 0 0,0 0 0 0 0,0-1 0 0 0,1 1 0 0 0,-1 0 0 0 0,0 0 0 0 0,0 0 0 0 0,1 0 0 0 0,-1 0 0 0 0,0 1 0 0 0,0-1 0 0 0,1 0 0 0 0,-1 1 0 0 0,0-1 0 0 0,1 1-1 0 0,-1 0 1 0 0,1-1 0 0 0,-1 1 0 0 0,1 0 0 0 0,-1 0 0 0 0,1 0 0 0 0,-1 0 0 0 0,1 0 0 0 0,0 1 0 0 0,0-1 0 0 0,-1 0 0 0 0,1 0 0 0 0,0 1 0 0 0,0-1 0 0 0,0 2 21 0 0,-16 15-147 0 0,2 1 0 0 0,0 0 0 0 0,1 1 0 0 0,1 0 0 0 0,1 1 0 0 0,0 1 0 0 0,2 0 0 0 0,-3 11 147 0 0,8-23-237 0 0,0 1 0 0 0,2 0 0 0 0,-1 0 0 0 0,1 0 0 0 0,1 1 0 0 0,0-1 0 0 0,1 0 0 0 0,0 1 0 0 0,0 0 1 0 0,2 3 236 0 0,-1-11-405 0 0,1 0 0 0 0,-1 1 1 0 0,1-1-1 0 0,0 0 0 0 0,1 0 1 0 0,-1 0-1 0 0,1 0 0 0 0,0 0 1 0 0,0 0-1 0 0,0 0 1 0 0,0 0-1 0 0,1-1 0 0 0,0 1 1 0 0,-1-1-1 0 0,1 0 0 0 0,0 0 1 0 0,1 0-1 0 0,1 1 405 0 0,35 22-10602 0 0,-31-22 9855 0 0</inkml:trace>
  <inkml:trace contextRef="#ctx0" brushRef="#br0" timeOffset="4026.918">4546 634 3705 0 0,'0'0'2112'0'0,"0"0"-710"0"0,0 0-353 0 0,0 0-188 0 0,0 0-200 0 0,0 0-203 0 0,0 0-156 0 0,0 0-79 0 0,0 0-31 0 0,0 0 12 0 0,0 0 49 0 0,0 0 112 0 0,0 0 144 0 0,-5 30 182 0 0,-12 94 201 0 0,16-124-861 0 0,1 1 1 0 0,-1 0-1 0 0,0 0 1 0 0,1 0-1 0 0,0-1 0 0 0,-1 1 1 0 0,1 0-1 0 0,-1 0 1 0 0,1 0-1 0 0,0 0 1 0 0,0 0-1 0 0,-1 0 0 0 0,1 0 1 0 0,0 0-1 0 0,0 0 1 0 0,0 0-1 0 0,0 0 1 0 0,0 0-1 0 0,0 0 0 0 0,1 0 1 0 0,-1 0-1 0 0,0 0 1 0 0,0-1-1 0 0,1 1 1 0 0,-1 0-1 0 0,0 0 0 0 0,1 0 1 0 0,-1 0-1 0 0,1 0 1 0 0,-1 0-1 0 0,1-1 0 0 0,0 1 1 0 0,-1 0-1 0 0,1 0 1 0 0,0-1-1 0 0,-1 1 1 0 0,1-1-1 0 0,0 1 0 0 0,0 0 1 0 0,0-1-1 0 0,-1 0 1 0 0,1 1-1 0 0,0-1 1 0 0,0 1-1 0 0,0-1 0 0 0,0 0 1 0 0,0 0-1 0 0,0 1 1 0 0,0-1-1 0 0,0 0 0 0 0,1 0-31 0 0,3 0 370 0 0,0 2-202 0 0,0-1-1 0 0,0 0 0 0 0,-1 0 1 0 0,1 0-1 0 0,0-1 0 0 0,0 1 0 0 0,0-1 1 0 0,0 0-1 0 0,0-1 0 0 0,0 1 1 0 0,0-1-1 0 0,0 0 0 0 0,0 0 0 0 0,-1-1 1 0 0,1 1-1 0 0,0-1 0 0 0,-1 0 1 0 0,1 0-1 0 0,-1-1 0 0 0,0 1 0 0 0,0-1 1 0 0,0 0-1 0 0,0 0 0 0 0,0 0 1 0 0,0-1-1 0 0,-1 1 0 0 0,0-1 0 0 0,0 0 1 0 0,0 0-1 0 0,0 0 0 0 0,0 0 1 0 0,-1-1-1 0 0,0 1 0 0 0,0-1 0 0 0,0 1 1 0 0,0-1-1 0 0,-1 0 0 0 0,0 0 1 0 0,0 1-1 0 0,0-1 0 0 0,0-3-167 0 0,-1 5-48 0 0,0 0-1 0 0,0 0 1 0 0,-1 0-1 0 0,1 1 1 0 0,-1-1 0 0 0,1 0-1 0 0,-1 0 1 0 0,0 1-1 0 0,0-1 1 0 0,0 0-1 0 0,0 1 1 0 0,-1-1 0 0 0,1 1-1 0 0,-1-1 1 0 0,1 1-1 0 0,-1 0 1 0 0,0-1 0 0 0,0 1-1 0 0,0 0 1 0 0,0 0-1 0 0,0 1 1 0 0,-1-1-1 0 0,1 0 1 0 0,0 1 0 0 0,-1-1-1 0 0,0 1 1 0 0,1 0-1 0 0,-1 0 1 0 0,0 0-1 0 0,1 0 1 0 0,-1 0 0 0 0,-2 0 48 0 0,-41-6-3397 0 0,30 6-290 0 0,0 1-3398 0 0,14 0 5698 0 0,-8 0-4218 0 0</inkml:trace>
  <inkml:trace contextRef="#ctx0" brushRef="#br0" timeOffset="4411.249">4726 59 6137 0 0,'0'0'1049'0'0,"0"0"-185"0"0,0 0 39 0 0,0 0 258 0 0,0 0 185 0 0,0 0 27 0 0,0 0-60 0 0,0 0-125 0 0,0 0-90 0 0,0 0-70 0 0,0 0-43 0 0,0 0 9 0 0,0 0 25 0 0,25 34-92 0 0,80 106-169 0 0,-20-8 187 0 0,-72-102-931 0 0,-3 1 0 0 0,0 0 1 0 0,-2 0-1 0 0,-1 1 1 0 0,-2 0-1 0 0,-1 0 0 0 0,-1 1 1 0 0,-2-1-1 0 0,-1 0 1 0 0,-2 2-15 0 0,-1-21-117 0 0,0 0 0 0 0,-1 0 0 0 0,-1 0 1 0 0,0 0-1 0 0,0-1 0 0 0,-2 0 1 0 0,1 0-1 0 0,-1 0 0 0 0,-1-1 0 0 0,0 0 1 0 0,-1-1-1 0 0,0 0 0 0 0,-1 0 0 0 0,1-1 1 0 0,-2 0-1 0 0,0 0 0 0 0,0-1 1 0 0,0-1-1 0 0,-4 2 117 0 0,-26 12-3534 0 0,12-12-5172 0 0,17-5-68 0 0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19.6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1063 0 0 0,'0'0'727'0'0,"0"0"246"0"0,0 0 186 0 0,0 0 132 0 0,0 0 132 0 0,0 0 5 0 0,6 22-33 0 0,23 66-12 0 0,-28-86-1296 0 0,0 0 0 0 0,1-1-1 0 0,-1 1 1 0 0,1-1-1 0 0,-1 1 1 0 0,1-1 0 0 0,-1 1-1 0 0,1-1 1 0 0,0 0-1 0 0,0 0 1 0 0,0 0-1 0 0,0 0 1 0 0,0 0 0 0 0,0 0-1 0 0,0 0 1 0 0,0-1-1 0 0,0 1 1 0 0,0-1 0 0 0,0 0-1 0 0,0 1 1 0 0,1-1-1 0 0,-1 0 1 0 0,0 0 0 0 0,0-1-1 0 0,0 1 1 0 0,0 0-1 0 0,0-1 1 0 0,1 1-1 0 0,-1-1 1 0 0,0 1 0 0 0,0-1-1 0 0,0 0 1 0 0,0 0-1 0 0,0 0 1 0 0,-1 0 0 0 0,1 0-1 0 0,0-1 1 0 0,0 1-1 0 0,-1-1 1 0 0,1 0-87 0 0,6-2 300 0 0,29-17 474 0 0,0-2 0 0 0,-2-2 1 0 0,-1-1-1 0 0,0-2 0 0 0,26-30-774 0 0,123-125 815 0 0,-9-8-1 0 0,20-44-814 0 0,-146 175 201 0 0,-3-3 1 0 0,-3-2 0 0 0,-3-1 0 0 0,17-43-202 0 0,-54 104-78 0 0,7-13 836 0 0,-6 25-384 0 0,-26 197-67 0 0,4 129-307 0 0,19-187 87 0 0,6-1 0 0 0,9 15-87 0 0,-3 22 1504 0 0,-30-187 32 0 0,-58-64-842 0 0,-138-119-569 0 0,203 179-154 0 0,-22-18-62 0 0,-1 2 0 0 0,-1 1 1 0 0,-2 1-1 0 0,0 2 0 0 0,-1 2 1 0 0,-1 1-1 0 0,0 3 0 0 0,-7-1 91 0 0,-23 11-2183 0 0,56 38-5303 0 0,15-18 1415 0 0,2-1-2678 0 0</inkml:trace>
  <inkml:trace contextRef="#ctx0" brushRef="#br0" timeOffset="1148.318">1269 1085 0 0 0,'0'0'733'0'0,"0"0"186"0"0,0 0 368 0 0,0 0 395 0 0,0 0 326 0 0,0 0 104 0 0,0 0-163 0 0,0 0-191 0 0,35-13-184 0 0,111-43-239 0 0,-44-5 773 0 0,-59 29-1545 0 0,-2-2-1 0 0,-1-2 1 0 0,-2-1 0 0 0,-2-2-1 0 0,-1-2 1 0 0,-2-1-1 0 0,-2-2 1 0 0,20-37-563 0 0,-45 71 14 0 0,0 0 1 0 0,-1 0-1 0 0,0-1 0 0 0,-1 0 1 0 0,0 0-1 0 0,-1 0 0 0 0,0 0 1 0 0,-1-1-1 0 0,0 1 1 0 0,-1-1-1 0 0,0 0 0 0 0,0 1 1 0 0,-2-1-1 0 0,1 0 0 0 0,-2 1 1 0 0,1-1-1 0 0,-2 1 0 0 0,1-1 1 0 0,-1 1-1 0 0,-1 0 0 0 0,0 0 1 0 0,-1 0-1 0 0,0 1 0 0 0,-1 0 1 0 0,-1-2-15 0 0,4 10-59 0 0,0 0 0 0 0,0 1 1 0 0,-1 0-1 0 0,1-1 0 0 0,0 1 1 0 0,-1 1-1 0 0,1-1 0 0 0,-1 0 1 0 0,1 1-1 0 0,-1 0 0 0 0,1 0 1 0 0,-1 0-1 0 0,1 0 0 0 0,-1 0 1 0 0,1 1-1 0 0,-1-1 0 0 0,1 1 1 0 0,0 0-1 0 0,-1 0 0 0 0,1 1 0 0 0,0-1 1 0 0,0 1-1 0 0,0-1 0 0 0,0 1 1 0 0,0 0-1 0 0,0 0 0 0 0,0 0 1 0 0,0 1-1 0 0,1-1 0 0 0,-1 0 1 0 0,1 1-1 0 0,0 0 0 0 0,0 0 1 0 0,0 0-1 0 0,0 0 0 0 0,0 1 59 0 0,-16 20-85 0 0,2 0 0 0 0,1 1 0 0 0,0 1 0 0 0,2 1 0 0 0,1 0 0 0 0,2 0 0 0 0,0 1 0 0 0,2 1 0 0 0,1 0 0 0 0,1-1 0 0 0,1 8 85 0 0,1-13-49 0 0,2 1 0 0 0,1-1 0 0 0,0 1 0 0 0,2 0 0 0 0,0-1 0 0 0,5 20 49 0 0,-5-37 15 0 0,0 1 0 0 0,1-1 0 0 0,0 0 0 0 0,0 0 0 0 0,1 1-1 0 0,-1-1 1 0 0,2-1 0 0 0,-1 1 0 0 0,0 0 0 0 0,1-1 0 0 0,0 0 0 0 0,0 0-1 0 0,1 0 1 0 0,-1 0 0 0 0,1-1 0 0 0,0 0 0 0 0,0 1 0 0 0,1-2 0 0 0,-1 1-1 0 0,1-1 1 0 0,0 0 0 0 0,0 0 0 0 0,0 0 0 0 0,0-1 0 0 0,0 0-1 0 0,5 1-14 0 0,1-1 98 0 0,0-1 0 0 0,0 0-1 0 0,1-1 1 0 0,-1 0-1 0 0,0 0 1 0 0,0-1-1 0 0,0-1 1 0 0,0 0-1 0 0,0-1 1 0 0,0 0-1 0 0,0-1 1 0 0,-1 0-1 0 0,0-1 1 0 0,1 0-1 0 0,-2-1 1 0 0,6-3-98 0 0,276-150 1325 0 0,-289 157-1324 0 0,0 0 0 0 0,0 0 0 0 0,0 0 0 0 0,0 0 0 0 0,0 1 0 0 0,1-1 0 0 0,-1 1 0 0 0,1 0 0 0 0,-1 0 0 0 0,1 0 0 0 0,-1 0 0 0 0,1 1 0 0 0,0-1 0 0 0,-1 1 0 0 0,1 0 0 0 0,0 0 0 0 0,-1 0 0 0 0,1 1 0 0 0,0-1 0 0 0,-1 1 0 0 0,1 0 0 0 0,0 0-1 0 0,-1 0 1 0 0,0 1 0 0 0,1-1 0 0 0,-1 1 0 0 0,0 0 0 0 0,0 0 0 0 0,1 0 0 0 0,-2 0 0 0 0,1 0 0 0 0,1 2-1 0 0,1 11 24 0 0,-1 1 0 0 0,0 0-1 0 0,-1 1 1 0 0,-1-1 0 0 0,-1 0-1 0 0,0 1 1 0 0,-1-1 0 0 0,-1 1-1 0 0,-2 10-23 0 0,2-19 3 0 0,-1 0-1 0 0,-1 1 0 0 0,1-1 1 0 0,-1 0-1 0 0,0 0 0 0 0,-1 0 1 0 0,0-1-1 0 0,0 0 0 0 0,-1 1 1 0 0,0-1-1 0 0,0-1 0 0 0,-1 1 1 0 0,0-1-1 0 0,0 0 0 0 0,0 0 1 0 0,-1-1-1 0 0,0 1 0 0 0,0-2 1 0 0,0 1-1 0 0,0-1 0 0 0,-1 0 1 0 0,0 0-1 0 0,0-1 0 0 0,0 0 1 0 0,0-1-1 0 0,0 0 0 0 0,-1 0 0 0 0,1 0 1 0 0,0-1-1 0 0,-1-1 0 0 0,-5 1-2 0 0,12-2-21 0 0,1 1-1 0 0,0-1 1 0 0,-1 1-1 0 0,1-1 1 0 0,0 1-1 0 0,-1-1 0 0 0,1 0 1 0 0,0 0-1 0 0,0 0 1 0 0,-1 1-1 0 0,1-1 0 0 0,0 0 1 0 0,0-1-1 0 0,0 1 1 0 0,0 0-1 0 0,1 0 1 0 0,-1 0-1 0 0,0 0 0 0 0,0-1 1 0 0,1 1-1 0 0,-1 0 1 0 0,1-1-1 0 0,-1 1 0 0 0,1-1 1 0 0,-1 1-1 0 0,1-1 1 0 0,0 1-1 0 0,0 0 1 0 0,0-1-1 0 0,0 1 0 0 0,0-1 1 0 0,0 1-1 0 0,0-1 1 0 0,0 1-1 0 0,0-1 0 0 0,1 1 1 0 0,-1-1-1 0 0,1 1 1 0 0,-1 0-1 0 0,1-1 0 0 0,0 1 1 0 0,-1 0-1 0 0,1-1 1 0 0,0 1-1 0 0,0 0 1 0 0,0 0-1 0 0,0 0 0 0 0,0 0 1 0 0,0 0-1 0 0,0 0 1 0 0,0 0-1 0 0,0 0 0 0 0,0 0 1 0 0,1 0 21 0 0,11-8-34 0 0,0 0 1 0 0,0 1-1 0 0,0 1 0 0 0,1 0 1 0 0,1 1-1 0 0,-1 0 0 0 0,1 1 1 0 0,0 1-1 0 0,0 0 0 0 0,0 1 1 0 0,0 1-1 0 0,1 0 1 0 0,-1 1-1 0 0,1 1 0 0 0,-1 0 1 0 0,1 1-1 0 0,1 1 34 0 0,-10-2-6 0 0,151 33 308 0 0,-149-32-233 0 0,0-1 1 0 0,-1-1 0 0 0,1 0-1 0 0,0 0 1 0 0,-1-1-1 0 0,1 0 1 0 0,-1 0 0 0 0,1-1-1 0 0,-1 0 1 0 0,0 0-1 0 0,0-1-69 0 0,12-5 148 0 0,-1-2 0 0 0,0 0-1 0 0,0-1 1 0 0,-1 0 0 0 0,-1-2-1 0 0,0 0 1 0 0,1-3-148 0 0,-16 15 26 0 0,10-9 94 0 0,-1-1 1 0 0,0 0-1 0 0,0 0 1 0 0,-2-1-1 0 0,1 0 1 0 0,-2-1-1 0 0,0 0 1 0 0,0 0-1 0 0,-2-1 1 0 0,2-3-121 0 0,-8 17 5 0 0,1 0 0 0 0,-1 0 0 0 0,0 0 1 0 0,0 0-1 0 0,0 0 0 0 0,1 1 0 0 0,-1-1 0 0 0,0 0 1 0 0,0 0-1 0 0,0 0 0 0 0,0 0 0 0 0,-1 0 0 0 0,1 0 1 0 0,0 1-1 0 0,0-1 0 0 0,0 0 0 0 0,-1 0 0 0 0,1 0 1 0 0,0 0-1 0 0,-1 1 0 0 0,1-1 0 0 0,-1 0 0 0 0,1 0 0 0 0,-1 1 1 0 0,1-1-1 0 0,-1 0 0 0 0,1 1 0 0 0,-1-1 0 0 0,0 1 1 0 0,1-1-1 0 0,-1 1 0 0 0,0-1 0 0 0,0 1 0 0 0,1-1 1 0 0,-1 1-1 0 0,0 0 0 0 0,0-1 0 0 0,0 1 0 0 0,0 0 1 0 0,1 0-1 0 0,-1-1 0 0 0,0 1 0 0 0,0 0 0 0 0,0 0 1 0 0,0 0-1 0 0,0 0 0 0 0,1 0 0 0 0,-1 0 0 0 0,0 0 0 0 0,0 1 1 0 0,-1-1-6 0 0,-44 13-405 0 0,32-4 295 0 0,1 0 1 0 0,0 1 0 0 0,0 1-1 0 0,1 0 1 0 0,0 1 0 0 0,1 0-1 0 0,1 0 1 0 0,0 1 0 0 0,1 1-1 0 0,0 0 1 0 0,1 0 0 0 0,0 1-1 0 0,1 0 1 0 0,1 0-1 0 0,0 0 1 0 0,2 1 0 0 0,-1 0-1 0 0,2 0 1 0 0,0 0 0 0 0,1 0-1 0 0,0 10 110 0 0,3-22-3 0 0,-1-1-1 0 0,1 0 1 0 0,0 1-1 0 0,0-1 1 0 0,0 0-1 0 0,1 0 1 0 0,-1 0-1 0 0,1 0 1 0 0,0 0-1 0 0,0 0 1 0 0,0 0-1 0 0,0 0 1 0 0,0-1 0 0 0,0 1-1 0 0,1-1 1 0 0,-1 0-1 0 0,1 1 1 0 0,0-1-1 0 0,0-1 1 0 0,0 1-1 0 0,0 0 1 0 0,0-1-1 0 0,0 1 1 0 0,0-1-1 0 0,0 0 1 0 0,0 0-1 0 0,1 0 1 0 0,0 0 3 0 0,99 10 317 0 0,-76-14-174 0 0,-1-2-1 0 0,-1 0 1 0 0,1-2-1 0 0,-1 0 1 0 0,0-2-1 0 0,-1-1 1 0 0,0-1-1 0 0,0-1 1 0 0,-1-1-1 0 0,-1-1 1 0 0,0-1-1 0 0,-1 0 1 0 0,-1-2-1 0 0,13-13-142 0 0,-23 20 48 0 0,0 0-1 0 0,0 0 1 0 0,-1-1-1 0 0,0-1 1 0 0,-1 1-1 0 0,-1-1 1 0 0,1-1-1 0 0,-2 1 0 0 0,4-11-47 0 0,-8 19-12 0 0,0 0-1 0 0,-1 0 0 0 0,0 0 1 0 0,0-1-1 0 0,0 1 1 0 0,0 0-1 0 0,0-1 0 0 0,-1 1 1 0 0,0 0-1 0 0,0-1 0 0 0,0 1 1 0 0,-1 0-1 0 0,1-1 0 0 0,-1 1 1 0 0,0 0-1 0 0,0 0 0 0 0,-1 0 1 0 0,1 0-1 0 0,-1 0 0 0 0,0 0 1 0 0,0 0-1 0 0,0 0 0 0 0,-1 0 1 0 0,1 1-1 0 0,-1-1 0 0 0,0 1 1 0 0,0 0-1 0 0,0 0 0 0 0,0 0 1 0 0,0 0-1 0 0,-1 1 0 0 0,1-1 1 0 0,-2 0 12 0 0,-10-4-234 0 0,0 1 1 0 0,0 0-1 0 0,0 1 1 0 0,-1 1-1 0 0,0 0 1 0 0,0 1-1 0 0,0 1 1 0 0,0 0-1 0 0,0 1 1 0 0,0 1-1 0 0,0 0 1 0 0,-1 2-1 0 0,-7 1 234 0 0,-75 39-2284 0 0,58 13-5914 0 0,50-24-337 0 0,20-14 6640 0 0,-17-13 1895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47.2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1 7050 0 0,'0'0'3232'0'0,"0"0"-1545"0"0,0 0-659 0 0,0 0-31 0 0,0 0 151 0 0,0 0 144 0 0,0 0 43 0 0,0 0-64 0 0,0 0-165 0 0,0 0-230 0 0,0 0-195 0 0,0 35-163 0 0,-2 116-109 0 0,-30 101 470 0 0,23-198-939 0 0,-5 35-951 0 0,3 0 0 0 0,1 64 1011 0 0,17-129-4008 0 0,3-21-7224 0 0,-8-3 5045 0 0</inkml:trace>
  <inkml:trace contextRef="#ctx0" brushRef="#br0" timeOffset="391.722">486 67 4505 0 0,'0'0'1628'0'0,"0"0"-443"0"0,0 0 16 0 0,0 0 247 0 0,0 0 83 0 0,0 0-124 0 0,-27 36-226 0 0,-84 116-224 0 0,42-34 424 0 0,56-91-1130 0 0,2 1 0 0 0,0 0 0 0 0,2 0 0 0 0,1 1 0 0 0,1 0 0 0 0,1 1 0 0 0,2 0 0 0 0,1-1 1 0 0,1 1-1 0 0,3 19-251 0 0,-1-42 43 0 0,1-1 0 0 0,0 1 0 0 0,0-1 0 0 0,1 1 0 0 0,0-1-1 0 0,0 0 1 0 0,0 1 0 0 0,1-1 0 0 0,0 0 0 0 0,0-1 0 0 0,0 1 0 0 0,1-1 0 0 0,0 1 0 0 0,0-1 0 0 0,1 0 0 0 0,-1 0 0 0 0,1-1 0 0 0,0 1 0 0 0,0-1 0 0 0,0 0 0 0 0,1-1 0 0 0,0 1 0 0 0,-1-1 0 0 0,1 0 0 0 0,0 0 0 0 0,1-1 0 0 0,-1 0 0 0 0,0 0-1 0 0,1-1 1 0 0,-1 1 0 0 0,1-1 0 0 0,-1-1 0 0 0,2 1-43 0 0,5-1 167 0 0,-1 0 0 0 0,0-1 0 0 0,1-1 0 0 0,-1 0 0 0 0,0 0 0 0 0,0-1 0 0 0,0-1 0 0 0,0 0 0 0 0,-1 0 0 0 0,0-1 0 0 0,10-6-167 0 0,7-4 173 0 0,-1-2 0 0 0,-1-1-1 0 0,0 0 1 0 0,-1-2 0 0 0,-1-1 0 0 0,-1-1 0 0 0,-1-1 0 0 0,-1-1 0 0 0,-1-1 0 0 0,-1-1-1 0 0,2-5-172 0 0,-13 14 31 0 0,-1 1-1 0 0,0-1 0 0 0,-1-1 0 0 0,-1 1 1 0 0,-1-1-1 0 0,-1 0 0 0 0,0 0 0 0 0,-1 0 1 0 0,-1 0-1 0 0,0 0 0 0 0,-2-1 0 0 0,-1-5-30 0 0,1 16-27 0 0,0 1 1 0 0,-1-1-1 0 0,0 0 0 0 0,0 1 0 0 0,0-1 0 0 0,-1 1 0 0 0,-1 0 0 0 0,1 0 1 0 0,-1 0-1 0 0,0 1 0 0 0,0-1 0 0 0,-1 1 0 0 0,0 0 0 0 0,0 0 1 0 0,-1 0-1 0 0,0 1 0 0 0,1 0 0 0 0,-2 0 0 0 0,1 0 0 0 0,-1 1 1 0 0,1 0-1 0 0,-1 0 0 0 0,0 1 0 0 0,-6-2 27 0 0,2 1-92 0 0,-1 0 0 0 0,1 0 0 0 0,-1 1 0 0 0,0 1 0 0 0,0 0 0 0 0,-1 0 0 0 0,1 2 0 0 0,0-1 0 0 0,0 2 0 0 0,0-1 0 0 0,-1 2 0 0 0,1-1 0 0 0,0 2 0 0 0,0 0 0 0 0,-8 3 92 0 0,0 2-387 0 0,0 1-1 0 0,1 0 1 0 0,1 2 0 0 0,-1 0 0 0 0,2 1-1 0 0,-1 1 1 0 0,2 1 0 0 0,0 0 0 0 0,-5 7 387 0 0,-26 35-3904 0 0,6 6-3349 0 0,28-38-534 0 0</inkml:trace>
  <inkml:trace contextRef="#ctx0" brushRef="#br0" timeOffset="1219.425">1530 457 0 0 0,'0'0'1559'0'0,"0"0"313"0"0,0 0 174 0 0,0 0-80 0 0,0 0-174 0 0,0 0-167 0 0,0 0-105 0 0,0 0-104 0 0,0 0-154 0 0,0 0-126 0 0,0 0-136 0 0,-4-4-98 0 0,2 2-756 0 0,0 0-1 0 0,0 0 1 0 0,-1 0-1 0 0,1 0 1 0 0,-1 1 0 0 0,1-1-1 0 0,-1 1 1 0 0,1 0 0 0 0,-1-1-1 0 0,0 1 1 0 0,1 0 0 0 0,-1 1-1 0 0,0-1 1 0 0,0 0 0 0 0,0 1-1 0 0,0 0 1 0 0,0-1-1 0 0,0 1 1 0 0,-2 1-146 0 0,-11 1 198 0 0,1 1 0 0 0,0 1 0 0 0,0 1-1 0 0,1 0 1 0 0,0 1 0 0 0,-1 0 0 0 0,2 1 0 0 0,-1 1 0 0 0,-7 6-198 0 0,4-5 12 0 0,0 2 1 0 0,1 0 0 0 0,0 1 0 0 0,1 0 0 0 0,0 1 0 0 0,1 1 0 0 0,1 0 0 0 0,0 1 0 0 0,1 1-1 0 0,0 0 1 0 0,1 0 0 0 0,1 1 0 0 0,1 1 0 0 0,1 0 0 0 0,-2 3-13 0 0,9-17-2 0 0,0 0 0 0 0,0-1 1 0 0,0 1-1 0 0,0 0 0 0 0,1-1 1 0 0,0 1-1 0 0,0 0 0 0 0,0 0 0 0 0,0 0 1 0 0,0-1-1 0 0,1 1 0 0 0,-1 0 1 0 0,1-1-1 0 0,0 1 0 0 0,0 0 0 0 0,0-1 1 0 0,1 1-1 0 0,-1-1 0 0 0,1 1 1 0 0,0-1-1 0 0,0 0 0 0 0,0 0 0 0 0,1 0 1 0 0,-1 0-1 0 0,1 0 0 0 0,-1-1 1 0 0,1 1-1 0 0,0-1 0 0 0,0 1 0 0 0,0-1 1 0 0,0 0-1 0 0,1 0 0 0 0,-1 0 1 0 0,0-1-1 0 0,1 1 0 0 0,-1-1 0 0 0,1 0 1 0 0,0 0-1 0 0,-1 0 0 0 0,1-1 1 0 0,0 1-1 0 0,0-1 2 0 0,14 0 94 0 0,0 0 1 0 0,0-2-1 0 0,0 0 0 0 0,-1-1 1 0 0,1-1-1 0 0,-1 0 1 0 0,0-1-1 0 0,0-2 0 0 0,0 1 1 0 0,-1-2-1 0 0,0 0 0 0 0,11-7-94 0 0,175-134 981 0 0,-188 138-928 0 0,141-129 511 0 0,-155 141-566 0 0,0-1 1 0 0,0 0 0 0 0,0 1-1 0 0,0-1 1 0 0,0 0-1 0 0,1 0 1 0 0,-1 1-1 0 0,0-1 1 0 0,0 0 0 0 0,0 0-1 0 0,1 1 1 0 0,-1-1-1 0 0,0 0 1 0 0,0 0 0 0 0,1 0-1 0 0,-1 1 1 0 0,0-1-1 0 0,0 0 1 0 0,1 0 0 0 0,-1 0-1 0 0,0 0 1 0 0,1 0-1 0 0,-1 0 1 0 0,0 0-1 0 0,1 0 1 0 0,-1 0 0 0 0,0 0-1 0 0,1 0 1 0 0,-1 0-1 0 0,0 0 1 0 0,0 0 0 0 0,1 0-1 0 0,-1 0 1 0 0,0 0-1 0 0,1 0 1 0 0,-1 0 0 0 0,0 0-1 0 0,1 0 1 0 0,-1 0-1 0 0,0-1 2 0 0,-14 35-219 0 0,-11 34-1079 0 0,21-20-2991 0 0,14-22-2724 0 0,3-14-1823 0 0,-9-8 5053 0 0</inkml:trace>
  <inkml:trace contextRef="#ctx0" brushRef="#br0" timeOffset="1738.271">1838 825 0 0 0,'0'0'1804'0'0,"0"0"353"0"0,0 0 275 0 0,0 0 13 0 0,0 0-325 0 0,0 0-337 0 0,0 0-194 0 0,0 0-108 0 0,0 0-70 0 0,0 0-126 0 0,0 0-192 0 0,0 0-203 0 0,18-11-158 0 0,57-36-113 0 0,21-38 737 0 0,98-80-643 0 0,-194 165-709 0 0,1-1-1 0 0,-1 1 1 0 0,0-1-1 0 0,1 1 0 0 0,-1-1 1 0 0,1 1-1 0 0,-1-1 0 0 0,0 1 1 0 0,1-1-1 0 0,-1 1 1 0 0,1-1-1 0 0,-1 1 0 0 0,1 0 1 0 0,0-1-1 0 0,-1 1 0 0 0,1 0 1 0 0,-1-1-1 0 0,1 1 1 0 0,0 0-1 0 0,-1 0 0 0 0,1 0 1 0 0,0-1-1 0 0,-1 1 0 0 0,1 0 1 0 0,0 0-1 0 0,-1 0 1 0 0,1 0-1 0 0,0 0 0 0 0,-1 0 1 0 0,1 1-1 0 0,-1-1 0 0 0,1 0 1 0 0,0 0-1 0 0,-1 0 1 0 0,1 0-1 0 0,0 1 0 0 0,-1-1 1 0 0,1 0-1 0 0,-1 1 0 0 0,1-1 1 0 0,-1 0-1 0 0,1 1 1 0 0,-1-1-1 0 0,1 1 0 0 0,-1-1 1 0 0,1 1-1 0 0,-1-1 0 0 0,1 1 1 0 0,-1-1-1 0 0,0 1 1 0 0,1 0-1 0 0,-1-1 0 0 0,0 1 1 0 0,0-1-1 0 0,0 1 0 0 0,1 0 1 0 0,-1-1-1 0 0,0 1 1 0 0,0 0-1 0 0,0-1 0 0 0,0 1 1 0 0,0 0-1 0 0,0-1 0 0 0,0 1 1 0 0,0 0-4 0 0,-8 48 338 0 0,6-44-319 0 0,0 4 23 0 0,-7 55 74 0 0,10-63-111 0 0,-1 1 0 0 0,1 0 0 0 0,-1-1 0 0 0,1 1 0 0 0,-1 0 0 0 0,1-1 0 0 0,0 1 0 0 0,0-1 0 0 0,-1 1 0 0 0,1-1 0 0 0,0 0 0 0 0,1 1 0 0 0,-1-1 0 0 0,0 0 0 0 0,0 0 0 0 0,0 0 0 0 0,1 1 0 0 0,-1-1 0 0 0,1-1 0 0 0,-1 1 0 0 0,1 0 0 0 0,-1 0 0 0 0,1 0 0 0 0,-1-1 0 0 0,1 1 0 0 0,0-1 0 0 0,-1 0 0 0 0,1 1 0 0 0,0-1 0 0 0,-1 0 0 0 0,1 0 0 0 0,0 0 0 0 0,-1 0 0 0 0,1 0 0 0 0,0 0 0 0 0,0 0-5 0 0,22-3 153 0 0,0-1 0 0 0,0-2 0 0 0,0 0 0 0 0,-1-1 0 0 0,0-1-1 0 0,0-1 1 0 0,-1-1 0 0 0,0-1 0 0 0,15-11-153 0 0,49-21 177 0 0,69-16 52 0 0,-154 61-199 0 0,0-1 0 0 0,1 1 0 0 0,-1-1 0 0 0,0 1 0 0 0,0 0 0 0 0,0-1 0 0 0,0 1 0 0 0,0 0 0 0 0,-1 0 0 0 0,1 0 0 0 0,0-1 0 0 0,-1 1 0 0 0,1 0 0 0 0,-1 0 0 0 0,0 0 0 0 0,0 0 0 0 0,0 0 0 0 0,0 0 1 0 0,0 0-1 0 0,0 0 0 0 0,0 0 0 0 0,-1 0 0 0 0,1 0 0 0 0,-1 0 0 0 0,1-1 0 0 0,-1 1-30 0 0,1 8 74 0 0,0-1-42 0 0,-1-4-26 0 0,1-1 1 0 0,0 1-1 0 0,0-1 1 0 0,0 1-1 0 0,1 0 1 0 0,-1-1-1 0 0,1 1 1 0 0,0-1-1 0 0,0 1 1 0 0,1-1-1 0 0,0 1 1 0 0,-1-1-1 0 0,1 0 1 0 0,1 0-1 0 0,-1 0 1 0 0,1 0-7 0 0,16 15-36 0 0,-9-9-591 0 0,-2-4-4613 0 0,2-4-6918 0 0,-7-2 2621 0 0</inkml:trace>
  <inkml:trace contextRef="#ctx0" brushRef="#br0" timeOffset="2634.691">1797 571 0 0 0,'3'-1'-114'0'0,"-12"-6"16061"0"0,4 12-15292 0 0,-28 25 2625 0 0,29-24-3116 0 0,0 0-1 0 0,1 1 0 0 0,0-1 1 0 0,0 1-1 0 0,1 0 0 0 0,0 0 1 0 0,0 0-1 0 0,1 0 1 0 0,0 0-1 0 0,0 0 0 0 0,0 0 1 0 0,1 1-1 0 0,0-1 0 0 0,1 6-163 0 0,0-9 5 0 0,0 0 0 0 0,0 0 0 0 0,0 0-1 0 0,1 0 1 0 0,-1 0 0 0 0,1 0 0 0 0,0 0-1 0 0,0 0 1 0 0,1-1 0 0 0,-1 1-1 0 0,1-1 1 0 0,0 0 0 0 0,-1 0 0 0 0,1 0-1 0 0,1 0 1 0 0,-1 0 0 0 0,0-1 0 0 0,1 1-1 0 0,-1-1 1 0 0,1 0 0 0 0,0 0-1 0 0,0 0 1 0 0,0-1 0 0 0,0 1 0 0 0,0-1-1 0 0,0 0 1 0 0,0 0 0 0 0,0 0 0 0 0,0-1-1 0 0,0 1 1 0 0,4-1-5 0 0,25-3-1580 0 0,-12-1-7227 0 0,-15 3-2184 0 0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25.7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1531 0 0 0,'0'0'1064'0'0,"32"1"237"0"0,103 2 107 0 0,-56-17 853 0 0,-65 8-1730 0 0,25-14 750 0 0,0-2 0 0 0,-2-2 0 0 0,0-1 0 0 0,-2-2 0 0 0,22-22-1281 0 0,-36 33 353 0 0,14-16 144 0 0,-1-1 0 0 0,-1-2 0 0 0,-2-1 1 0 0,-2-1-1 0 0,15-25-497 0 0,-33 44 74 0 0,-1 0 1 0 0,-1 0 0 0 0,-1-1-1 0 0,0 0 1 0 0,-1-1 0 0 0,-2 0-1 0 0,0 0 1 0 0,-1 0 0 0 0,0 0 0 0 0,-2 0-1 0 0,-1-1 1 0 0,0-3-75 0 0,-1 22-37 0 0,0 1 0 0 0,0-1 0 0 0,0 1 0 0 0,0-1 0 0 0,-1 1 1 0 0,1-1-1 0 0,-1 1 0 0 0,1-1 0 0 0,-1 1 0 0 0,1-1 0 0 0,-1 1 0 0 0,0 0 0 0 0,1-1 0 0 0,-1 1 0 0 0,0 0 1 0 0,0-1-1 0 0,0 1 0 0 0,0 0 0 0 0,0 0 0 0 0,0 0 0 0 0,-1 0 0 0 0,1 0 0 0 0,0 0 0 0 0,0 0 0 0 0,-1 1 1 0 0,1-1-1 0 0,0 0 0 0 0,-1 1 0 0 0,1-1 0 0 0,-1 1 0 0 0,1-1 0 0 0,-1 1 0 0 0,1 0 0 0 0,-1-1 1 0 0,0 1-1 0 0,1 0 0 0 0,-1 0 0 0 0,1 0 0 0 0,-1 0 0 0 0,1 1 0 0 0,-1-1 0 0 0,1 0 0 0 0,-1 1 0 0 0,1-1 1 0 0,-1 1-1 0 0,1-1 0 0 0,-1 1 0 0 0,1 0 0 0 0,0 0 0 0 0,-1-1 0 0 0,1 1 0 0 0,0 0 0 0 0,0 0 0 0 0,0 0 1 0 0,-1 0-1 0 0,1 1 0 0 0,0-1 0 0 0,1 0 0 0 0,-1 0 0 0 0,-1 1 37 0 0,-10 21-46 0 0,0 0-1 0 0,2 1 0 0 0,1 0 1 0 0,0 0-1 0 0,2 1 1 0 0,1 0-1 0 0,1 0 1 0 0,1 1-1 0 0,1-1 0 0 0,1 1 1 0 0,1 0-1 0 0,2 0 1 0 0,2 13 46 0 0,-2-29 63 0 0,0-1 1 0 0,1 0-1 0 0,0 1 0 0 0,1-1 1 0 0,0 0-1 0 0,0-1 1 0 0,1 1-1 0 0,0 0 1 0 0,1-1-1 0 0,0 0 1 0 0,0 0-1 0 0,0 0 1 0 0,1-1-1 0 0,1 0 1 0 0,-1 0-1 0 0,1 0 1 0 0,0-1-1 0 0,0 0 0 0 0,1 0 1 0 0,0-1-1 0 0,0 0 1 0 0,0-1-1 0 0,1 1 1 0 0,-1-2-1 0 0,1 1 1 0 0,0-1-1 0 0,0 0 1 0 0,0-1-1 0 0,1 0 1 0 0,-1-1-1 0 0,1 0 1 0 0,-1 0-1 0 0,0-1 0 0 0,4 0-63 0 0,7 0 147 0 0,0-1-1 0 0,-1-1 0 0 0,1-1 0 0 0,-1 0 0 0 0,0-2 0 0 0,0 0 1 0 0,0-1-1 0 0,-1-1 0 0 0,0-1 0 0 0,8-4-146 0 0,23-14 112 0 0,-2-2-1 0 0,-1-1 1 0 0,-1-3 0 0 0,-2-2 0 0 0,-1-1-1 0 0,-2-3 1 0 0,-1-1 0 0 0,10-16-112 0 0,-39 43-77 0 0,-1 1 1 0 0,0-2-1 0 0,-1 1 1 0 0,-1-1 0 0 0,0 0-1 0 0,0-1 1 0 0,-2 1-1 0 0,1-1 1 0 0,-2-1 0 0 0,0 1-1 0 0,-1-1 1 0 0,0 1-1 0 0,-1-1 1 0 0,0-6 76 0 0,-3 20-28 0 0,0 0 1 0 0,0 0-1 0 0,0 0 0 0 0,0 0 0 0 0,0 0 0 0 0,0 0 1 0 0,0 1-1 0 0,0-1 0 0 0,-1 1 0 0 0,1-1 1 0 0,0 1-1 0 0,0-1 0 0 0,-1 1 0 0 0,1-1 1 0 0,0 1-1 0 0,0 0 0 0 0,-1 0 0 0 0,1 0 1 0 0,0 0-1 0 0,-1 0 0 0 0,1 0 0 0 0,0 0 1 0 0,-1 0-1 0 0,1 0 0 0 0,0 1 0 0 0,-1-1 1 0 0,1 0-1 0 0,0 1 0 0 0,0-1 0 0 0,0 1 1 0 0,-1 0-1 0 0,1-1 0 0 0,0 1 0 0 0,0 0 1 0 0,0 0-1 0 0,0 0 0 0 0,0-1 0 0 0,0 1 1 0 0,0 0-1 0 0,0 0 0 0 0,1 0 0 0 0,-1 1 0 0 0,0 0 28 0 0,-10 12-15 0 0,0 1 0 0 0,2 0 0 0 0,0 1 0 0 0,0 0 0 0 0,2 1 0 0 0,0-1-1 0 0,1 2 1 0 0,1-1 0 0 0,0 0 0 0 0,1 1 0 0 0,1 3 15 0 0,0-12 20 0 0,0-1 0 0 0,1 1 1 0 0,1 0-1 0 0,0-1 0 0 0,0 1 0 0 0,0 0 1 0 0,1 0-1 0 0,1 0 0 0 0,-1 0 1 0 0,1 0-1 0 0,1-1 0 0 0,0 1 0 0 0,0 0 1 0 0,0-1-1 0 0,1 1 0 0 0,1-1 1 0 0,-1 0-1 0 0,2 0 0 0 0,-1 0 0 0 0,1-1 1 0 0,0 1-1 0 0,0-1 0 0 0,1 0 0 0 0,0-1 1 0 0,0 1-1 0 0,0-1 0 0 0,1-1 1 0 0,0 1-1 0 0,6 2-20 0 0,4 0 118 0 0,0-1-1 0 0,1 0 1 0 0,0-2 0 0 0,0 0-1 0 0,1-1 1 0 0,-1-1 0 0 0,1 0 0 0 0,0-2-1 0 0,0 0 1 0 0,-1-1 0 0 0,1-1-1 0 0,0-1 1 0 0,0 0 0 0 0,-1-2-1 0 0,1 0 1 0 0,-1-1 0 0 0,17-7-118 0 0,-5 0 127 0 0,-1 0 0 0 0,-1-3 0 0 0,0 0 0 0 0,-1-2 0 0 0,0-1 0 0 0,-1 0 0 0 0,-2-2 0 0 0,0-2 0 0 0,-1 0 0 0 0,6-8-127 0 0,-16 16 19 0 0,0 0 0 0 0,-1 0 0 0 0,-1-1 0 0 0,0-1 1 0 0,-1 0-1 0 0,-1 0 0 0 0,0-1 0 0 0,-1 0 0 0 0,-1 0 0 0 0,-1-1 0 0 0,0 0 0 0 0,-2 0 0 0 0,0 0 0 0 0,1-16-19 0 0,-4 33 5 0 0,0-1 0 0 0,-1 0 0 0 0,1 1 0 0 0,-1-1 0 0 0,0 0 0 0 0,1 1 0 0 0,-1-1 0 0 0,0 0 0 0 0,0 0 0 0 0,0 1 0 0 0,0-1 0 0 0,-1 0 0 0 0,1 0 0 0 0,0 1 0 0 0,-1-1 0 0 0,1 0 0 0 0,-1 1 0 0 0,1-1 0 0 0,-1 1 0 0 0,0-1 0 0 0,0 0 0 0 0,0 1 0 0 0,0 0 0 0 0,0-1 0 0 0,0 1 1 0 0,0 0-1 0 0,0-1 0 0 0,-1 1 0 0 0,1 0 0 0 0,0 0 0 0 0,-1 0 0 0 0,1 0 0 0 0,-1 0 0 0 0,1 0 0 0 0,-1 1 0 0 0,1-1 0 0 0,-1 0 0 0 0,0 1 0 0 0,1-1 0 0 0,-1 1 0 0 0,0 0 0 0 0,0-1 0 0 0,1 1 0 0 0,-1 0 0 0 0,0 0 0 0 0,0 0 0 0 0,1 0 0 0 0,-1 1 0 0 0,0-1 0 0 0,1 0 0 0 0,-1 1-5 0 0,-6 3-9 0 0,0 0 0 0 0,1 1 0 0 0,0 0 0 0 0,0 0 0 0 0,1 1 0 0 0,-1 0-1 0 0,1 0 1 0 0,0 0 0 0 0,1 1 0 0 0,-1 0 0 0 0,2 0 0 0 0,-1 0 0 0 0,1 1 0 0 0,0 0 0 0 0,0-1 0 0 0,-1 5 9 0 0,-4 8-21 0 0,0 1 0 0 0,1 0 0 0 0,1 0 1 0 0,0 1-1 0 0,2 0 0 0 0,1 0 1 0 0,1 0-1 0 0,0 1 0 0 0,2-1 0 0 0,1 1 1 0 0,1 10 20 0 0,1-25-123 0 0,-1 0 0 0 0,1 0 0 0 0,1 0 0 0 0,-1 0 0 0 0,2-1-1 0 0,-1 1 1 0 0,1-1 0 0 0,0 0 0 0 0,0 0 0 0 0,1 0 0 0 0,0-1 0 0 0,0 1 0 0 0,0-1 0 0 0,1-1 0 0 0,0 1 0 0 0,0-1 0 0 0,1 0 0 0 0,-1 0 0 0 0,1 0 0 0 0,0-1 0 0 0,7 3 123 0 0,45 17-4046 0 0,0-12-3960 0 0,-43-12 2664 0 0</inkml:trace>
  <inkml:trace contextRef="#ctx0" brushRef="#br0" timeOffset="553.648">2701 1207 4817 0 0,'0'0'1247'0'0,"0"0"-272"0"0,0 0-236 0 0,0 0-85 0 0,0 0-52 0 0,-31 34-47 0 0,-98 106-26 0 0,54-42 937 0 0,62-65-695 0 0,30-34 110 0 0,43-53 302 0 0,85-101-180 0 0,55-72 1213 0 0,-200 227-2192 0 0,0 1-1 0 0,0-1 0 0 0,0 1 0 0 0,0-1 0 0 0,0 0 0 0 0,0 1 1 0 0,0-1-1 0 0,0 0 0 0 0,1 1 0 0 0,-1-1 0 0 0,0 0 0 0 0,0 1 1 0 0,0-1-1 0 0,1 0 0 0 0,-1 1 0 0 0,0-1 0 0 0,0 0 0 0 0,1 0 0 0 0,-1 1 1 0 0,0-1-1 0 0,0 0 0 0 0,1 0 0 0 0,-1 1 0 0 0,0-1 0 0 0,1 0 1 0 0,-1 0-1 0 0,0 0 0 0 0,1 0 0 0 0,-1 1 0 0 0,0-1 0 0 0,1 0 1 0 0,-1 0-1 0 0,1 0 0 0 0,-1 0 0 0 0,0 0 0 0 0,1 0 0 0 0,-1 0 0 0 0,0 0 1 0 0,1 0-1 0 0,-1 0 0 0 0,1 0 0 0 0,-1-1 0 0 0,0 1 0 0 0,1 0 1 0 0,-1 0-1 0 0,0 0 0 0 0,1 0 0 0 0,-1 0 0 0 0,0-1 0 0 0,1 1 1 0 0,-1 0-1 0 0,0 0 0 0 0,1-1-23 0 0,0 10-30 0 0,13 160 331 0 0,-9-143-271 0 0,0 1 0 0 0,2-1 0 0 0,1 0 0 0 0,1 0-1 0 0,1-1 1 0 0,10 17-30 0 0,-2 3 2234 0 0,-36-53-403 0 0,-224-142-1826 0 0,197 134-863 0 0,15 13-3894 0 0,23 6-4637 0 0,6 1 1002 0 0</inkml:trace>
  <inkml:trace contextRef="#ctx0" brushRef="#br0" timeOffset="919.378">3134 1196 13331 0 0,'0'0'1947'0'0,"0"0"-882"0"0,0 0-576 0 0,0 0-137 0 0,0 0 16 0 0,0 0 59 0 0,0 0 38 0 0,0 0-12 0 0,0 0-89 0 0,0 0-87 0 0,0 0-71 0 0,0 0-62 0 0,0 0-37 0 0,7 24-46 0 0,39 111 30 0 0,4-44 72 0 0,-49-90-86 0 0,1-1 0 0 0,-1 0 1 0 0,1 0-1 0 0,-1 0 0 0 0,1 0 1 0 0,-1 0-1 0 0,0 0 0 0 0,1-1 1 0 0,-1 1-1 0 0,1 0 0 0 0,-1-1 1 0 0,0 1-1 0 0,1-1 0 0 0,-1 1 1 0 0,0-1-1 0 0,1 0 1 0 0,-1 1-1 0 0,0-1 0 0 0,0 0 1 0 0,0 0-1 0 0,0 0 0 0 0,1 0 1 0 0,-2 0-1 0 0,1 0 0 0 0,0 0 1 0 0,0-1-1 0 0,0 1 0 0 0,0 0 1 0 0,-1 0-1 0 0,1-1 0 0 0,0 1 1 0 0,-1 0-1 0 0,1-1 0 0 0,-1 1 1 0 0,0-1-1 0 0,0 1 0 0 0,1 0 1 0 0,-1-1-1 0 0,0 1 0 0 0,0-1 1 0 0,0 0-78 0 0,4-7 205 0 0,95-185 1473 0 0,-47 90-3862 0 0,-52 101 1337 0 0,0 2-3813 0 0,0 1-4763 0 0,0 0 9400 0 0,0 0-8204 0 0</inkml:trace>
  <inkml:trace contextRef="#ctx0" brushRef="#br0" timeOffset="1450.827">3723 1126 10450 0 0,'0'0'2110'0'0,"0"0"-375"0"0,0 0-141 0 0,0 0-57 0 0,0 0-176 0 0,0 0-232 0 0,0 0-203 0 0,0 0-205 0 0,0 0-182 0 0,0 0-108 0 0,0 0-92 0 0,0 0-81 0 0,0 0-67 0 0,-2-6-10 0 0,-41 33-141 0 0,-74 59 54 0 0,116-85-101 0 0,0-1 0 0 0,1 1 0 0 0,-1-1 0 0 0,0 1 0 0 0,0-1 0 0 0,0 1 0 0 0,0 0 1 0 0,0 0-1 0 0,0-1 0 0 0,1 1 0 0 0,-1 0 0 0 0,0 0 0 0 0,1 0 0 0 0,-1 0 0 0 0,1-1 0 0 0,-1 1 0 0 0,1 0 1 0 0,-1 0-1 0 0,1 0 0 0 0,-1 0 0 0 0,1 1 0 0 0,0-1 0 0 0,0 0 0 0 0,0 0 0 0 0,-1 0 0 0 0,1 0 0 0 0,0 0 1 0 0,0 0-1 0 0,0 0 0 0 0,1 0 0 0 0,-1 0 0 0 0,0 0 0 0 0,0 0 0 0 0,1 0 0 0 0,-1 0 0 0 0,0 0 0 0 0,1 0 1 0 0,-1 0-1 0 0,1 0 0 0 0,-1 0 0 0 0,1 0 0 0 0,0 0 0 0 0,-1 0 0 0 0,1 0 0 0 0,0 0 0 0 0,0-1 0 0 0,-1 1 1 0 0,1 0-1 0 0,0-1 0 0 0,0 1 0 0 0,0-1 0 0 0,0 1 0 0 0,0-1 0 0 0,0 1 0 0 0,0-1 0 0 0,0 1 0 0 0,0-1 1 0 0,0 0-1 0 0,0 0 0 0 0,0 0 0 0 0,0 1 0 0 0,0-1 0 0 0,1 0 0 0 0,-1 0 0 0 0,0-1 0 0 0,0 1 0 0 0,0 0 1 0 0,0 0-1 0 0,0 0 7 0 0,72 3-72 0 0,-70-1 80 0 0,-1-1 1 0 0,0 1-1 0 0,0-1 1 0 0,0 1-1 0 0,0 0 1 0 0,-1 0-1 0 0,1 0 1 0 0,-1 0-1 0 0,1 0 1 0 0,-1 0-1 0 0,1 0 1 0 0,-1 1-1 0 0,0-1 1 0 0,0 1-1 0 0,0-1 1 0 0,0 0-1 0 0,-1 1 1 0 0,1-1-1 0 0,-1 1 1 0 0,1 0-1 0 0,-1-1 1 0 0,0 1-1 0 0,0-1 1 0 0,0 1-1 0 0,0-1 1 0 0,-1 1-1 0 0,1 0 1 0 0,-1-1-1 0 0,1 1 1 0 0,-1-1-1 0 0,0 0 1 0 0,0 1-1 0 0,0-1 1 0 0,0 0-1 0 0,-1 1 1 0 0,1-1-1 0 0,-1 0-8 0 0,-15 26 99 0 0,11-20-47 0 0,0 0 0 0 0,1 1 1 0 0,0 0-1 0 0,0 0 1 0 0,1 0-1 0 0,0 1 1 0 0,0-1-1 0 0,1 1 0 0 0,1 0 1 0 0,0 0-1 0 0,-1 4-52 0 0,5-12 7 0 0,0 1 1 0 0,0-1-1 0 0,0 0 0 0 0,0 0 1 0 0,0 0-1 0 0,0 0 0 0 0,0-1 1 0 0,1 1-1 0 0,-1-1 0 0 0,1 1 1 0 0,-1-1-1 0 0,1 0 0 0 0,-1 0 1 0 0,1 0-1 0 0,0 0 0 0 0,-1 0 1 0 0,1-1-1 0 0,0 1 0 0 0,0-1 1 0 0,0 0-1 0 0,0 0 0 0 0,-1 0 1 0 0,1 0-1 0 0,0 0 0 0 0,0-1 1 0 0,0 1-1 0 0,1-2-7 0 0,2 2 13 0 0,155-22-782 0 0,-128 9-3162 0 0,-1-3-3564 0 0,-23 12-3806 0 0</inkml:trace>
  <inkml:trace contextRef="#ctx0" brushRef="#br0" timeOffset="1813.981">4295 773 7122 0 0,'0'0'1289'0'0,"0"0"-106"0"0,0 0 168 0 0,0 0 99 0 0,0 0-45 0 0,0 0-131 0 0,0 0-107 0 0,0 0-79 0 0,0 0-106 0 0,37 2-124 0 0,113 8-113 0 0,-10-15 922 0 0,109-24-850 0 0,-214 26-1763 0 0,-13 2-4504 0 0,-21 1 3068 0 0,-1 0-885 0 0,0 0-1445 0 0,0 0-929 0 0</inkml:trace>
  <inkml:trace contextRef="#ctx0" brushRef="#br0" timeOffset="2021.298">4439 1119 6689 0 0,'0'0'3607'0'0,"0"0"-1839"0"0,0 0-449 0 0,0 0 72 0 0,0 0-26 0 0,0 0-128 0 0,0 0-158 0 0,0 0-133 0 0,0 0-125 0 0,36 5-164 0 0,116 17-134 0 0,-49-24 182 0 0,-20-12-556 0 0,52-7-748 0 0,-45 12-7754 0 0,-70 6-2671 0 0</inkml:trace>
  <inkml:trace contextRef="#ctx0" brushRef="#br0" timeOffset="3220.362">6366 154 0 0 0,'0'0'312'0'0,"0"0"615"0"0,0 0 193 0 0,0 0 62 0 0,0 0-14 0 0,0 0-65 0 0,0 0-74 0 0,0 0-64 0 0,-25 17-97 0 0,-83 56-64 0 0,43-27 251 0 0,1 4 0 0 0,3 2 0 0 0,-27 33-1055 0 0,56-54 74 0 0,-113 118 1025 0 0,144-148-1076 0 0,0 0-1 0 0,1 0 1 0 0,-1 0 0 0 0,0 0-1 0 0,0 0 1 0 0,0 0-1 0 0,1 0 1 0 0,-1 0-1 0 0,1 0 1 0 0,-1 1 0 0 0,1-1-1 0 0,-1 0 1 0 0,1 0-1 0 0,0 1 1 0 0,0-1-1 0 0,-1 0 1 0 0,1 0 0 0 0,0 1-1 0 0,0-1 1 0 0,0 0-1 0 0,0 1 1 0 0,1-1-1 0 0,-1 0 1 0 0,0 0 0 0 0,1 1-1 0 0,-1-1 1 0 0,0 0-1 0 0,1 0 1 0 0,-1 0-1 0 0,1 0 1 0 0,0 1-1 0 0,-1-1 1 0 0,1 0 0 0 0,0 0-1 0 0,0 0 1 0 0,0 0-1 0 0,-1 0 1 0 0,1-1-1 0 0,0 1 1 0 0,0 0 0 0 0,0 0-1 0 0,1-1 1 0 0,-1 1-1 0 0,0 0 1 0 0,0-1-1 0 0,0 1 1 0 0,0-1 0 0 0,1 0-1 0 0,-1 1-22 0 0,67 15 912 0 0,-60-15-811 0 0,59 3 241 0 0,1-2-1 0 0,0-3 0 0 0,-1-3 0 0 0,0-3 0 0 0,0-3 0 0 0,29-10-341 0 0,-93 19 14 0 0,111-14 1225 0 0,-118 0 318 0 0,-102-105-494 0 0,64 83-1040 0 0,-1 1-1 0 0,-2 3 1 0 0,-1 2-1 0 0,-2 1-22 0 0,-26-18-446 0 0,25-4-1098 0 0,41 6-2453 0 0,37 16-7013 0 0,-16 26 6062 0 0</inkml:trace>
  <inkml:trace contextRef="#ctx0" brushRef="#br0" timeOffset="3703.586">7007 198 0 0 0,'0'0'284'0'0,"0"0"708"0"0,0 0 250 0 0,0 0 2 0 0,0 0-33 0 0,0 0-40 0 0,0 0-80 0 0,0 0-54 0 0,0 0-56 0 0,0 0-64 0 0,0 0-26 0 0,-29 6-68 0 0,-88 19-83 0 0,114-25-697 0 0,1 0 1 0 0,-1 1-1 0 0,1-1 0 0 0,-1 1 1 0 0,1-1-1 0 0,-1 1 0 0 0,1 0 1 0 0,-1 0-1 0 0,1 0 0 0 0,0 1 1 0 0,0-1-1 0 0,-1 0 0 0 0,1 1 1 0 0,0-1-1 0 0,0 1 0 0 0,1 0 1 0 0,-1 0-1 0 0,0 0 0 0 0,0 0 1 0 0,1 0-1 0 0,0 0 0 0 0,-1 0 1 0 0,1 0-1 0 0,-1 1-43 0 0,-2 6 206 0 0,-5 7-40 0 0,0-1 0 0 0,1 1 0 0 0,1 1 0 0 0,0-1 0 0 0,1 1 0 0 0,1 0 0 0 0,1 1 0 0 0,0-1 0 0 0,2 1 0 0 0,0 0 0 0 0,1 0 0 0 0,0 0 0 0 0,1-1 0 0 0,2 1-1 0 0,1 9-165 0 0,-2-21 68 0 0,0 1-1 0 0,1-1 0 0 0,0 1 0 0 0,0-1 0 0 0,0 0 0 0 0,1 0 0 0 0,0 0 0 0 0,1 0 0 0 0,-1 0 1 0 0,1-1-1 0 0,0 0 0 0 0,0 0 0 0 0,0 0 0 0 0,1 0 0 0 0,0 0 0 0 0,0-1 0 0 0,0 0 0 0 0,1 0 1 0 0,-1 0-1 0 0,1-1 0 0 0,0 0 0 0 0,0 0 0 0 0,0 0 0 0 0,0-1 0 0 0,1 0 0 0 0,-1 0 0 0 0,1-1 1 0 0,-1 1-68 0 0,11-2 250 0 0,0-1 0 0 0,0 0 0 0 0,0-1 0 0 0,-1-1 0 0 0,1 0 0 0 0,-1-1 0 0 0,0-1 0 0 0,0-1 0 0 0,0 0 0 0 0,-1-1 0 0 0,0-1 0 0 0,0 0 0 0 0,0-1 0 0 0,-1-1 0 0 0,11-9-250 0 0,2-2 193 0 0,-1-1 1 0 0,-1-1 0 0 0,-1-1-1 0 0,-1-1 1 0 0,-1-1 0 0 0,-1-1-1 0 0,-2 0 1 0 0,-1-2 0 0 0,4-8-194 0 0,-17 28-30 0 0,-1 0 0 0 0,1-1 0 0 0,-1 1 0 0 0,-1-1 0 0 0,0 1 0 0 0,0-1 0 0 0,-1 0 0 0 0,-1 0 0 0 0,1-1 0 0 0,-1 1 0 0 0,-1 0 0 0 0,0 0 0 0 0,-1-1 0 0 0,0 1 0 0 0,0 0 1 0 0,-1 0-1 0 0,0 0 0 0 0,-1 0 0 0 0,0 0 0 0 0,0 1 0 0 0,-1-1 0 0 0,-1 1 0 0 0,0 0 0 0 0,-4-6 30 0 0,2 7-226 0 0,0 1-1 0 0,-1 0 1 0 0,0 0-1 0 0,0 1 1 0 0,0 0 0 0 0,-1 1-1 0 0,0-1 1 0 0,0 2 0 0 0,0-1-1 0 0,-1 1 1 0 0,0 1 0 0 0,1 0-1 0 0,-1 0 1 0 0,0 1-1 0 0,-1 0 1 0 0,1 1 0 0 0,0 0-1 0 0,-2 0 227 0 0,-1 1-677 0 0,0 1 0 0 0,0 0 0 0 0,1 0 0 0 0,-1 1 0 0 0,0 1 0 0 0,1 0-1 0 0,-1 1 1 0 0,1 1 0 0 0,-3 1 677 0 0,-66 33-8542 0 0,53-24 4240 0 0</inkml:trace>
  <inkml:trace contextRef="#ctx0" brushRef="#br0" timeOffset="3985.475">6633 456 0 0 0,'0'0'2246'0'0,"0"0"154"0"0,0 0 58 0 0,0 0-57 0 0,0 0-276 0 0,0 0-281 0 0,0 0-296 0 0,0 0-288 0 0,0 0-188 0 0,0 0-178 0 0,33-3-127 0 0,100-11-87 0 0,31-25 2374 0 0,11 21-2026 0 0,-98 51-851 0 0,-44-15-107 0 0,-19-14-122 0 0,1 0-1 0 0,0-1 1 0 0,0-1 0 0 0,0 0 0 0 0,0-1 0 0 0,1-1-1 0 0,-1 0 1 0 0,0-1 0 0 0,10-3 52 0 0,-23 4-36 0 0,68-12-2709 0 0,-26 3-2108 0 0,0 5-6035 0 0,-34 4 5856 0 0</inkml:trace>
  <inkml:trace contextRef="#ctx0" brushRef="#br0" timeOffset="4317.813">5297 1016 4729 0 0,'0'0'1778'0'0,"0"0"-1193"0"0,0 0 327 0 0,0 0 471 0 0,0 0 186 0 0,39 1 44 0 0,127 7-76 0 0,-106-7-190 0 0,1-2 1 0 0,-2-3 0 0 0,33-7-1348 0 0,-17 2 728 0 0,1102-148 3011 0 0,-826 126-4450 0 0,-222 23-562 0 0,-55 4-1075 0 0,-1-2-3965 0 0,-49 2-1057 0 0</inkml:trace>
  <inkml:trace contextRef="#ctx0" brushRef="#br0" timeOffset="5253.944">6243 1284 672 0 0,'0'0'2487'0'0,"0"0"-1170"0"0,0 0-481 0 0,0 0-107 0 0,0 0 42 0 0,-34 19 127 0 0,-107 58 87 0 0,-41 41 3283 0 0,-49 51-447 0 0,231-168-3808 0 0,-1-1 1 0 0,0 1-1 0 0,0-1 1 0 0,0 1-1 0 0,1-1 0 0 0,-1 1 1 0 0,0-1-1 0 0,1 1 1 0 0,-1 0-1 0 0,0 0 1 0 0,1-1-1 0 0,-1 1 1 0 0,1 0-1 0 0,-1 0 1 0 0,1 0-1 0 0,-1-1 1 0 0,1 1-1 0 0,0 0 1 0 0,0 0-1 0 0,-1 0 1 0 0,1 0-1 0 0,0 0 1 0 0,0 0-1 0 0,0 0 1 0 0,0 0-1 0 0,0 0 0 0 0,0 0 1 0 0,0 0-1 0 0,0 0 1 0 0,0-1-1 0 0,0 1 1 0 0,1 0-1 0 0,-1 0 1 0 0,0 0-1 0 0,1 0 1 0 0,-1 0-1 0 0,1 0 1 0 0,-1 0-1 0 0,1-1 1 0 0,-1 1-1 0 0,1 0 1 0 0,-1 0-1 0 0,1-1 1 0 0,0 1-1 0 0,-1 0 1 0 0,1-1-1 0 0,0 1 1 0 0,0-1-1 0 0,-1 1 0 0 0,1-1 1 0 0,0 1-1 0 0,0-1 1 0 0,0 0-1 0 0,0 1 1 0 0,0-1-1 0 0,0 0-13 0 0,68 15 642 0 0,255 7-133 0 0,-48-26 326 0 0,-276 3-784 0 0,-1 1 0 0 0,1-1 0 0 0,0 1 0 0 0,-1-1 0 0 0,1 1 0 0 0,0-1 0 0 0,-1 1 0 0 0,1-1 0 0 0,0 0 0 0 0,0 1 0 0 0,-1-1-1 0 0,1 0 1 0 0,0 1 0 0 0,0-1 0 0 0,0 0 0 0 0,0 1 0 0 0,0-1 0 0 0,0 0 0 0 0,0 1 0 0 0,0-1 0 0 0,0 0 0 0 0,0 1 0 0 0,0-1 0 0 0,1 0 0 0 0,-1 1 0 0 0,0-1 0 0 0,0 1 0 0 0,1-1 0 0 0,-1 0-1 0 0,0 1 1 0 0,1-1 0 0 0,-1 1 0 0 0,1-1 0 0 0,-1 1 0 0 0,0-1 0 0 0,1 1 0 0 0,-1-1 0 0 0,1 1 0 0 0,-1 0 0 0 0,1-1 0 0 0,0 1 0 0 0,-1 0 0 0 0,1-1 0 0 0,-1 1 0 0 0,1 0 0 0 0,0 0 0 0 0,-1-1-1 0 0,1 1 1 0 0,0 0 0 0 0,-1 0 0 0 0,1 0 0 0 0,0 0 0 0 0,-1 0 0 0 0,1 0 0 0 0,0 0-51 0 0,-193-121 806 0 0,113 58-672 0 0,70 52-158 0 0,1 0-1 0 0,0 0 0 0 0,1-1 1 0 0,0 0-1 0 0,1 0 0 0 0,0 0 1 0 0,1-1-1 0 0,1 0 0 0 0,0 0 1 0 0,0-1-1 0 0,1 1 0 0 0,1-1 1 0 0,1 1-1 0 0,-1-1 0 0 0,2 0 1 0 0,0 1-1 0 0,1-1 0 0 0,0 0 0 0 0,2-2 25 0 0,-5-81-288 0 0,-13 50-393 0 0,-12 38-3866 0 0,21 34-6023 0 0,6-17 3859 0 0</inkml:trace>
  <inkml:trace contextRef="#ctx0" brushRef="#br0" timeOffset="5732.693">6882 1063 8314 0 0,'0'0'2064'0'0,"0"0"-682"0"0,0 0-322 0 0,0 0 20 0 0,0 0 123 0 0,0 0 52 0 0,0 0-99 0 0,0 0-161 0 0,0 0-229 0 0,0 0-253 0 0,0 0-138 0 0,0 0-120 0 0,0 0-34 0 0,-3 7 7 0 0,-222 464 404 0 0,221-461-646 0 0,-1 0-1 0 0,2 1 1 0 0,-1-1-1 0 0,1 1 1 0 0,1-1-1 0 0,0 1 1 0 0,0 0 0 0 0,1 0-1 0 0,0 0 1 0 0,1 0-1 0 0,1-1 1 0 0,-1 1-1 0 0,3 6 15 0 0,1-12 22 0 0,1 0 0 0 0,0 0-1 0 0,1-1 1 0 0,-1 1 0 0 0,1-1-1 0 0,0-1 1 0 0,0 1 0 0 0,1-1-1 0 0,-1 0 1 0 0,0 0 0 0 0,1-1-1 0 0,0 0 1 0 0,-1 0 0 0 0,1-1-1 0 0,0 0 1 0 0,0 0 0 0 0,0 0-1 0 0,0-1 1 0 0,0 0-1 0 0,0 0 1 0 0,0-1 0 0 0,0 0-1 0 0,0 0 1 0 0,5-2-22 0 0,-11 3 3 0 0,149-39 444 0 0,-104 23-361 0 0,14-21-1360 0 0,-52 3-4446 0 0,-17 14-3788 0 0,2 16 3643 0 0</inkml:trace>
  <inkml:trace contextRef="#ctx0" brushRef="#br0" timeOffset="5903.186">6293 1409 13595 0 0,'0'0'703'0'0,"0"0"-383"0"0,0 0-111 0 0,0 0 347 0 0,0 0 290 0 0,0 0 45 0 0,33-2-93 0 0,107-8-227 0 0,62-8 53 0 0,123-29-624 0 0,-149 19-1204 0 0,-61 11-4968 0 0,-94 14 3966 0 0,23-4-7325 0 0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36.9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0 0 0,'0'0'377'0'0,"0"0"478"0"0,0 0 223 0 0,0 0 78 0 0,0 0 24 0 0,0 0 15 0 0,0 0-31 0 0,0 0-27 0 0,4 0-22 0 0,132-2 6613 0 0,74-7-5396 0 0,-36-9-2046 0 0,-12-16-1585 0 0,-161 32-5000 0 0,-20 1-670 0 0,10 1 1933 0 0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37.1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66 3361 0 0,'0'0'1419'0'0,"0"0"133"0"0,0 0 270 0 0,0 0 85 0 0,0 0-177 0 0,0 0-263 0 0,33 0-282 0 0,105-1-239 0 0,-18-12 370 0 0,185-28-2134 0 0,-299 41 587 0 0,60-7-5723 0 0,-45 3-3748 0 0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38.0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288 68 600 0 0,'0'0'1615'0'0,"0"0"-712"0"0,0 0-175 0 0,0 0 68 0 0,0 0 109 0 0,0 0 129 0 0,0 0 59 0 0,-34 25-70 0 0,-103 81-115 0 0,132-102-830 0 0,0 0 0 0 0,0-1 0 0 0,0 1 0 0 0,0 1 0 0 0,0-1 0 0 0,1 1 0 0 0,0 0 0 0 0,0 0 0 0 0,0 0 0 0 0,1 0 0 0 0,0 1 0 0 0,0 0 0 0 0,0-1 0 0 0,-1 4-78 0 0,-3 10 229 0 0,-1-5-27 0 0,1 2-1 0 0,1-1 0 0 0,0 1 0 0 0,1 0 1 0 0,1 0-1 0 0,0 0 0 0 0,1 0 1 0 0,1 1-1 0 0,0-1 0 0 0,1 1 0 0 0,1 0 1 0 0,1-1-1 0 0,0 1 0 0 0,1 0 1 0 0,3 9-202 0 0,-2-18 91 0 0,0-1 1 0 0,1 1 0 0 0,0-1 0 0 0,0 0 0 0 0,0 0-1 0 0,1-1 1 0 0,0 0 0 0 0,0 1 0 0 0,1-2 0 0 0,0 1-1 0 0,0-1 1 0 0,0 1 0 0 0,1-2 0 0 0,-1 1 0 0 0,1-1-1 0 0,0 0 1 0 0,1 0 0 0 0,-1-1 0 0 0,0 0-1 0 0,7 1-91 0 0,8 3 370 0 0,1-2-1 0 0,1 0 0 0 0,-1-2 1 0 0,1 0-1 0 0,-1-2 0 0 0,13-1-369 0 0,0-3 364 0 0,-1-2 0 0 0,0-1-1 0 0,0-2 1 0 0,-1-1 0 0 0,0-2 0 0 0,-1-1-1 0 0,0-2 1 0 0,0-1 0 0 0,-2-2 0 0 0,0-1-1 0 0,-1-1 1 0 0,0-3-364 0 0,-11 9 157 0 0,0-1-1 0 0,-1 0 0 0 0,0-2 1 0 0,-2 0-1 0 0,0-1 1 0 0,0-1-1 0 0,-2 0 1 0 0,0-1-1 0 0,-1 0 0 0 0,0-4-156 0 0,-8 13-18 0 0,0 0 0 0 0,-1 1 0 0 0,-1-2 0 0 0,0 1-1 0 0,0 0 1 0 0,-1-1 0 0 0,0 1 0 0 0,-1-1 0 0 0,0 1-1 0 0,0-1 1 0 0,-1 0 0 0 0,-1 1 0 0 0,0-1 0 0 0,0 0-1 0 0,-1 1 1 0 0,-1-1 0 0 0,0 1 0 0 0,0 0-1 0 0,-1 0 1 0 0,0 0 0 0 0,0 0 0 0 0,-1 1 0 0 0,-1 0-1 0 0,0 0 1 0 0,0 0 0 0 0,-4-3 18 0 0,1 3-402 0 0,-1 1 0 0 0,0 0 1 0 0,0 1-1 0 0,-1 0 0 0 0,0 1 0 0 0,0 0 0 0 0,0 1 1 0 0,-1 0-1 0 0,0 0 0 0 0,0 1 0 0 0,0 1 0 0 0,-1 0 0 0 0,1 1 1 0 0,-4 0 401 0 0,-111 4-10237 0 0,94 5 2646 0 0</inkml:trace>
  <inkml:trace contextRef="#ctx0" brushRef="#br0" timeOffset="336.574">83 466 912 0 0,'0'0'2382'0'0,"0"0"96"0"0,0 0 17 0 0,0 0-250 0 0,0 0-393 0 0,0 0-314 0 0,0 0-285 0 0,0 0-173 0 0,0 0-150 0 0,0 0-173 0 0,0 0-158 0 0,33-19-147 0 0,101-59-101 0 0,-59 35 333 0 0,-68 40-656 0 0,0 0 0 0 0,0 1-1 0 0,1 0 1 0 0,-1 0 0 0 0,1 0-1 0 0,0 1 1 0 0,0 0 0 0 0,-1 1-1 0 0,1 0 1 0 0,0 0 0 0 0,0 0-1 0 0,-1 1 1 0 0,1 0 0 0 0,0 1-1 0 0,-1 0 1 0 0,1 0 0 0 0,-1 0-1 0 0,1 1 1 0 0,-1 0 0 0 0,6 4-28 0 0,17 5 312 0 0,0-2 0 0 0,1-2 1 0 0,1 0-1 0 0,-1-2 1 0 0,1-2-1 0 0,0 0 0 0 0,0-3 1 0 0,0 0-1 0 0,17-3-312 0 0,-30-4-3333 0 0,6-14-7020 0 0,-23 16 666 0 0</inkml:trace>
  <inkml:trace contextRef="#ctx0" brushRef="#br0" timeOffset="1139.831">1225 348 0 0 0,'0'0'1647'0'0,"0"0"228"0"0,0 0 82 0 0,0 0-50 0 0,0 0-98 0 0,0 0-136 0 0,0 0-165 0 0,0 0-133 0 0,0 0-155 0 0,9 11 1776 0 0,80-13 2502 0 0,43-11-4436 0 0,-112 10-1528 0 0,64-9 1580 0 0,-28 9-7692 0 0,-56 3 2359 0 0,0 0-2444 0 0,0 0-1052 0 0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1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174 43 0 0 0,'0'0'723'0'0,"0"0"-127"0"0,0 0-61 0 0,0 0 44 0 0,0 0 179 0 0,0 0 256 0 0,0 0 198 0 0,0 0 55 0 0,0 0-79 0 0,0 0-186 0 0,0 0-217 0 0,-22 29-147 0 0,-67 96-102 0 0,50-43 257 0 0,35-64-532 0 0,-2 2 110 0 0,2 1 0 0 0,0-1 1 0 0,1 1-1 0 0,1 0 0 0 0,2 0 0 0 0,0-1 1 0 0,1 1-1 0 0,2 12-371 0 0,-2-24 105 0 0,1 0 0 0 0,0 0 0 0 0,0-1 0 0 0,1 1 0 0 0,0-1 0 0 0,0 1 0 0 0,1-1 0 0 0,0 0 0 0 0,1 0 0 0 0,-1-1 0 0 0,2 1 0 0 0,-1-1 0 0 0,1 0 0 0 0,0-1 0 0 0,0 1 0 0 0,1-1 0 0 0,0-1 0 0 0,0 1 0 0 0,0-1 0 0 0,1 0 0 0 0,0 0-105 0 0,3-2 210 0 0,0 0-1 0 0,0 0 0 0 0,0-1 0 0 0,0 0 0 0 0,0-1 1 0 0,1-1-1 0 0,-1 1 0 0 0,0-2 0 0 0,0 0 0 0 0,1 0 1 0 0,-1-1-1 0 0,0 0 0 0 0,0-1 0 0 0,0 0 0 0 0,-1-1 1 0 0,1 0-1 0 0,-1-1 0 0 0,0 0 0 0 0,0 0 1 0 0,0-1-1 0 0,-1 0 0 0 0,0-1 0 0 0,0 0 0 0 0,5-6-209 0 0,16-14 239 0 0,0-1-1 0 0,-2-2 1 0 0,-2-1 0 0 0,-1 0-1 0 0,-1-2 1 0 0,-1-1-1 0 0,-2-1 1 0 0,0-6-239 0 0,-15 34-18 0 0,-1-2 0 0 0,0 1 0 0 0,-1 0 0 0 0,0-1 0 0 0,-1 0 0 0 0,1 0 0 0 0,-1 0 1 0 0,-1 0-1 0 0,0 0 0 0 0,0-1 0 0 0,-1 1 0 0 0,0 0 0 0 0,-1-1 0 0 0,0 1 0 0 0,-1-1 0 0 0,1 1 0 0 0,-2-1 1 0 0,1 1-1 0 0,-2 0 0 0 0,1-1 0 0 0,-1 1 0 0 0,0 0 0 0 0,-1 1 0 0 0,0-1 0 0 0,0 1 0 0 0,-6-8 18 0 0,3 10-268 0 0,0 0 0 0 0,0 1 0 0 0,0 0 0 0 0,-1 0-1 0 0,1 1 1 0 0,-1 0 0 0 0,0 0 0 0 0,0 1-1 0 0,-1 0 1 0 0,1 1 0 0 0,-1 0 0 0 0,0 0 0 0 0,1 0-1 0 0,-1 1 1 0 0,0 1 0 0 0,0 0 0 0 0,0 0 0 0 0,1 0-1 0 0,-1 1 1 0 0,0 0 0 0 0,0 1 0 0 0,1 0 0 0 0,-1 1-1 0 0,1-1 1 0 0,0 2 0 0 0,-8 3 268 0 0,-107 71-11553 0 0,96-59 6553 0 0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1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59 0 0 0,'0'0'557'0'0,"0"0"808"0"0,0 0 266 0 0,0 0 10 0 0,0 0-51 0 0,0 0-120 0 0,0 0-95 0 0,0 0-131 0 0,0 0-189 0 0,0 0-211 0 0,0 0-225 0 0,0 0-198 0 0,-4-3-94 0 0,1 0-371 0 0,3 3 94 0 0,0 0-1 0 0,1 0 1 0 0,-1 0-1 0 0,1 0 1 0 0,-1 0 0 0 0,0 0-1 0 0,1 0 1 0 0,-1 0-1 0 0,0-1 1 0 0,1 1-1 0 0,-1 0 1 0 0,0 0-1 0 0,1 0 1 0 0,-1-1-1 0 0,0 1 1 0 0,1 0 0 0 0,-1 0-1 0 0,0-1 1 0 0,0 1-1 0 0,1 0 1 0 0,-1-1-1 0 0,0 1 1 0 0,0 0-1 0 0,0-1 1 0 0,1 1 0 0 0,-1 0-1 0 0,0-1 1 0 0,0 1-1 0 0,0 0 1 0 0,0-1-1 0 0,0 1 1 0 0,0-1-1 0 0,0 1 1 0 0,0 0 0 0 0,0-1-1 0 0,0 1 1 0 0,0-1-1 0 0,0 1 1 0 0,0 0-1 0 0,0-1 1 0 0,0 1-1 0 0,0 0 1 0 0,0-1-1 0 0,-1 1-49 0 0,187-20 5129 0 0,1-1-3727 0 0,-184 21-1387 0 0,0 0-1 0 0,-1 0 0 0 0,1 1 1 0 0,0-1-1 0 0,-1 0 0 0 0,1 1 1 0 0,-1 0-1 0 0,1-1 0 0 0,-1 1 1 0 0,1 0-1 0 0,-1 1 0 0 0,0-1 1 0 0,1 0-1 0 0,-1 1 0 0 0,0-1 1 0 0,0 1-1 0 0,0-1 0 0 0,0 1 1 0 0,0 0-1 0 0,-1 0 1 0 0,1 0-1 0 0,0 0 0 0 0,-1 0 1 0 0,1 1-1 0 0,-1-1 0 0 0,0 1-14 0 0,1-1 31 0 0,1 0-84 0 0,0 0-1 0 0,1 0 1 0 0,-1 0-1 0 0,1-1 1 0 0,-1 1-1 0 0,1-1 1 0 0,-1 0 0 0 0,1 0-1 0 0,0 0 1 0 0,-1-1-1 0 0,1 1 1 0 0,0-1-1 0 0,0 0 1 0 0,0 0-1 0 0,-1 0 1 0 0,1-1-1 0 0,1 1 54 0 0,3 0-976 0 0,7 0-2128 0 0,-6 0-3773 0 0,-4 0-3955 0 0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1.9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0 1864 0 0,'0'0'1265'0'0,"0"0"-41"0"0,0 0 123 0 0,0 0 216 0 0,0 0 99 0 0,0 0-141 0 0,0 0-255 0 0,0 0-290 0 0,0 0-252 0 0,0 0-177 0 0,0 0-88 0 0,-7 32-43 0 0,-18 98 29 0 0,24-129-420 0 0,0 0-1 0 0,0 0 1 0 0,1 0-1 0 0,-1 1 1 0 0,0-1-1 0 0,1 0 1 0 0,-1 0-1 0 0,1 1 1 0 0,-1-1-1 0 0,1 0 0 0 0,0 1 1 0 0,0-1-1 0 0,0 0 1 0 0,-1 1-1 0 0,1-1 1 0 0,0 1-1 0 0,1-1 1 0 0,-1 0-1 0 0,0 1 1 0 0,0-1-1 0 0,1 0 1 0 0,-1 1-1 0 0,0-1 1 0 0,1 0-1 0 0,-1 1 1 0 0,1-1-1 0 0,0 0 0 0 0,0 0 1 0 0,-1 0-1 0 0,1 1 1 0 0,0-1-1 0 0,0 0 1 0 0,0 0-1 0 0,0 0 1 0 0,0 0-1 0 0,1 0-24 0 0,2 1 238 0 0,-1-1-75 0 0,-1 1 0 0 0,1-1 0 0 0,0 0 0 0 0,0 0 0 0 0,0 0 0 0 0,0 0 0 0 0,0 0 1 0 0,0-1-1 0 0,0 1 0 0 0,0-1 0 0 0,0 0 0 0 0,0 0 0 0 0,1 0 0 0 0,-1 0 0 0 0,0-1 0 0 0,0 1 0 0 0,0-1 0 0 0,0 0 0 0 0,0 0 0 0 0,0 0 0 0 0,0 0 0 0 0,-1 0 0 0 0,1-1 0 0 0,0 1 0 0 0,0-1 0 0 0,-1 0 0 0 0,1 1 0 0 0,-1-1 0 0 0,0-1 1 0 0,1 1-1 0 0,-1 0 0 0 0,0-1-163 0 0,3-3 113 0 0,0 0 0 0 0,0 0 1 0 0,-1 0-1 0 0,0 0 0 0 0,-1-1 1 0 0,1 1-1 0 0,-1-1 0 0 0,0 0 1 0 0,-1 0-1 0 0,0-1 0 0 0,0 1 1 0 0,1-7-114 0 0,-2 10-48 0 0,-1-1 1 0 0,1 1 0 0 0,-1-1 0 0 0,0 1 0 0 0,0-1-1 0 0,-1 1 1 0 0,1-1 0 0 0,-1 1 0 0 0,0-1-1 0 0,0 1 1 0 0,0 0 0 0 0,-1-1 0 0 0,0 1 0 0 0,0 0-1 0 0,0 0 1 0 0,-1-2 47 0 0,-46-14-3787 0 0,6 20-5265 0 0,29 0-329 0 0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2.4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0 280 1592 0 0,'0'0'1333'0'0,"0"0"238"0"0,0 0 328 0 0,0 0 168 0 0,0 0-119 0 0,39-1-230 0 0,126-4-250 0 0,239-15 3529 0 0,1069-119-1308 0 0,-938 80-3554 0 0,-125 22-1455 0 0,-315 29-2273 0 0,0 1-3414 0 0,-80 4 1799 0 0,-8 2-81 0 0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3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375 1 5369 0 0,'0'0'1011'0'0,"0"0"-284"0"0,0 0-179 0 0,0 0 161 0 0,0 0 265 0 0,0 0 138 0 0,0 0-42 0 0,0 0-187 0 0,0 0-223 0 0,0 0-167 0 0,0 0-106 0 0,-12 32-106 0 0,-37 101-71 0 0,39-107-133 0 0,-1 0 1 0 0,-1 0-1 0 0,-2-1 1 0 0,0-1-1 0 0,-2 0 1 0 0,-7 8-78 0 0,-2 3 36 0 0,-152 183 1120 0 0,176-218-1125 0 0,0 1 0 0 0,0 0-1 0 0,0 0 1 0 0,0 0-1 0 0,1 0 1 0 0,-1 0 0 0 0,0 0-1 0 0,1 0 1 0 0,-1 0-1 0 0,0 0 1 0 0,1 0 0 0 0,-1 0-1 0 0,1 0 1 0 0,0 1-1 0 0,-1-1 1 0 0,1 0 0 0 0,0 0-1 0 0,0 1 1 0 0,0-1-1 0 0,-1 0 1 0 0,1 0 0 0 0,1 1-1 0 0,-1-1 1 0 0,0 0-1 0 0,0 0 1 0 0,0 0 0 0 0,1 1-1 0 0,-1-1 1 0 0,0 0 0 0 0,1 0-1 0 0,-1 0 1 0 0,1 0-1 0 0,0 0 1 0 0,-1 1 0 0 0,1-1-1 0 0,0 0 1 0 0,0-1-1 0 0,0 1 1 0 0,-1 0 0 0 0,1 0-1 0 0,0 0 1 0 0,0 0-1 0 0,0-1 1 0 0,0 1 0 0 0,0 0-1 0 0,1-1 1 0 0,-1 1-1 0 0,0-1 1 0 0,0 1 0 0 0,0-1-1 0 0,0 0 1 0 0,1 1-1 0 0,-1-1 1 0 0,0 0 0 0 0,0 0-1 0 0,1 0-30 0 0,26 2 344 0 0,1-2-1 0 0,0 0 0 0 0,-1-2 1 0 0,1-2-1 0 0,-1 0 1 0 0,0-2-1 0 0,0-1 0 0 0,26-10-343 0 0,-45 15-116 0 0,0-1-1 0 0,-1 0 0 0 0,0-1 0 0 0,1 0 1 0 0,-1 0-1 0 0,-1-1 0 0 0,1 0 0 0 0,-1 0 1 0 0,0-1-1 0 0,0 1 0 0 0,2-4 117 0 0,11-21-5228 0 0,-8-9-6456 0 0,-11 35 9328 0 0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3.6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96 7394 0 0,'0'0'1122'0'0,"0"0"-228"0"0,0 0 46 0 0,0 0 204 0 0,0 0 67 0 0,32-2-124 0 0,103-8-197 0 0,291-47 1320 0 0,-406 54-2470 0 0,99-13-1501 0 0,-41 9-4939 0 0,-48 7-1471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2:16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788 262 5385 0 0,'0'0'751'0'0,"0"0"-156"0"0,0 0 32 0 0,0 0 174 0 0,0 0 119 0 0,0 0-16 0 0,0 0-147 0 0,0 0-216 0 0,0 0-198 0 0,0 0-155 0 0,0 0-87 0 0,0 3-11 0 0,-16 89 682 0 0,-4 0 1 0 0,-4-2 0 0 0,-4-1 0 0 0,-27 56-773 0 0,-40 87 1468 0 0,94-230-1419 0 0,1-1 0 0 0,0 0 0 0 0,0 1 0 0 0,0-1-1 0 0,0 1 1 0 0,0-1 0 0 0,0 0 0 0 0,0 1 0 0 0,0-1 0 0 0,1 0-1 0 0,-1 1 1 0 0,0-1 0 0 0,1 0 0 0 0,-1 1 0 0 0,1-1 0 0 0,0 0-1 0 0,-1 0 1 0 0,1 0 0 0 0,0 1 0 0 0,0-1 0 0 0,0 0 0 0 0,0 0-1 0 0,0 0 1 0 0,0 0 0 0 0,0 0 0 0 0,0-1 0 0 0,0 1 0 0 0,0 0 0 0 0,0 0-1 0 0,1-1 1 0 0,-1 1 0 0 0,0-1 0 0 0,0 1 0 0 0,1-1 0 0 0,-1 1-1 0 0,0-1 1 0 0,1 0 0 0 0,-1 0 0 0 0,0 0 0 0 0,1 0 0 0 0,-1 0-1 0 0,1 0 1 0 0,-1 0 0 0 0,0 0 0 0 0,1 0 0 0 0,-1 0 0 0 0,0-1-1 0 0,1 1 1 0 0,-1-1 0 0 0,0 1 0 0 0,1-1 0 0 0,-1 1 0 0 0,0-1-1 0 0,1 0-48 0 0,12 0 37 0 0,211-5 703 0 0,-145 31-2283 0 0,4-36-1844 0 0,-6-14-7601 0 0,-66 20 6930 0 0</inkml:trace>
  <inkml:trace contextRef="#ctx0" brushRef="#br0" timeOffset="633.055">1197 508 7786 0 0,'0'0'1199'0'0,"0"0"-73"0"0,0 0-5 0 0,0 0 88 0 0,0 0 30 0 0,0 0-100 0 0,0 0-187 0 0,0 0-215 0 0,0 0-149 0 0,0 0-94 0 0,0 0-104 0 0,0 0-65 0 0,0 0-61 0 0,30-16-50 0 0,94-51-2 0 0,-41 43 169 0 0,-78 24-346 0 0,73-3 244 0 0,-75 3-284 0 0,-1 0 1 0 0,0 0 0 0 0,0 1-1 0 0,0-1 1 0 0,0 1 0 0 0,0 0-1 0 0,0-1 1 0 0,0 1-1 0 0,0 0 1 0 0,0 0 0 0 0,0 0-1 0 0,0 0 1 0 0,-1 1 0 0 0,1-1-1 0 0,0 1 1 0 0,-1-1-1 0 0,1 1 1 0 0,-1-1 0 0 0,1 1-1 0 0,-1 0 1 0 0,0-1 0 0 0,0 1-1 0 0,0 0 1 0 0,0 0-1 0 0,0 0 1 0 0,0 0 0 0 0,0 0-1 0 0,-1 0 1 0 0,1 0 0 0 0,-1 0-1 0 0,1 0 1 0 0,-1 1 0 0 0,0 0 4 0 0,-2 9-7 0 0,0 0 1 0 0,0 0 0 0 0,-2 0 0 0 0,1 0 0 0 0,-2 0-1 0 0,1-1 1 0 0,-1 0 0 0 0,-1 0 0 0 0,0 0 0 0 0,-1-1-1 0 0,0 1 1 0 0,-1-2 0 0 0,0 1 0 0 0,-7 7 6 0 0,-142 177 75 0 0,149-183-46 0 0,6-9-20 0 0,-1 1-1 0 0,1-1 1 0 0,-1 1-1 0 0,1 0 1 0 0,0 0 0 0 0,0 0-1 0 0,1 1 1 0 0,-1-1 0 0 0,0 0-1 0 0,1 1 1 0 0,0-1 0 0 0,0 1-1 0 0,0-1 1 0 0,0 1-1 0 0,1-1 1 0 0,-1 1 0 0 0,1 0-1 0 0,0-1 1 0 0,0 1 0 0 0,0-1-1 0 0,1 4-8 0 0,56 18 603 0 0,-42-21-472 0 0,6 3-65 0 0,0-1 1 0 0,1-1-1 0 0,0 0 1 0 0,0-2-1 0 0,0-1 1 0 0,1 0-1 0 0,-1-2 1 0 0,21-2-67 0 0,-32 0-102 0 0,-1-1 0 0 0,1 0 0 0 0,-1-1 0 0 0,1 0 0 0 0,-1-1 0 0 0,-1 0 0 0 0,1 0 0 0 0,-1-1 0 0 0,6-5 102 0 0,14-14-3861 0 0,-4-2-4896 0 0,-21 22 1283 0 0</inkml:trace>
  <inkml:trace contextRef="#ctx0" brushRef="#br0" timeOffset="1163.558">1814 431 5065 0 0,'0'0'600'0'0,"0"0"-4"0"0,0 0 290 0 0,0 0 354 0 0,0 0 202 0 0,0 0 15 0 0,0 0-135 0 0,0 0-162 0 0,0 0-168 0 0,0 0-191 0 0,0 0-167 0 0,32-10-125 0 0,99-30-39 0 0,-24 5 1024 0 0,27-2 112 0 0,-133 37-1595 0 0,-1 0 0 0 0,1-1 0 0 0,-1 1 0 0 0,1 0 0 0 0,0 0 0 0 0,-1-1 1 0 0,1 1-1 0 0,0 0 0 0 0,-1 0 0 0 0,1 0 0 0 0,-1 0 0 0 0,1 0 0 0 0,0 0 0 0 0,-1 0 1 0 0,1 0-1 0 0,0 0 0 0 0,-1 0 0 0 0,1 0 0 0 0,0 0 0 0 0,-1 0 0 0 0,1 1 0 0 0,0-1 1 0 0,-1 0-1 0 0,1 0 0 0 0,-1 1 0 0 0,1-1 0 0 0,-1 0 0 0 0,1 1 0 0 0,-1-1 1 0 0,1 1-1 0 0,-1-1 0 0 0,1 1 0 0 0,-1-1 0 0 0,1 1 0 0 0,-1-1 0 0 0,0 1 0 0 0,1-1 1 0 0,-1 1-1 0 0,0-1 0 0 0,1 1 0 0 0,-1 0 0 0 0,0-1 0 0 0,0 1 0 0 0,0 0 0 0 0,1-1 1 0 0,-1 1-1 0 0,0 0 0 0 0,0-1 0 0 0,0 1 0 0 0,0 0 0 0 0,0-1 0 0 0,0 1 0 0 0,0-1 1 0 0,-1 1-1 0 0,1 0 0 0 0,0-1 0 0 0,0 1 0 0 0,0 0 0 0 0,-1-1 0 0 0,1 1 1 0 0,0-1-1 0 0,-1 1 0 0 0,1 0 0 0 0,0-1 0 0 0,-1 1 0 0 0,1-1 0 0 0,-1 1 0 0 0,1-1 1 0 0,-1 0-1 0 0,0 1-11 0 0,1 1-6 0 0,-58 177 622 0 0,-56 208-306 0 0,106-298-333 0 0,8-89-41 0 0,0 0 0 0 0,0 1-1 0 0,0-1 1 0 0,0 1 0 0 0,1-1 0 0 0,-1 0-1 0 0,0 1 1 0 0,0-1 0 0 0,0 1 0 0 0,1-1-1 0 0,-1 0 1 0 0,0 1 0 0 0,0-1 0 0 0,1 0-1 0 0,-1 1 1 0 0,0-1 0 0 0,1 0 0 0 0,-1 1-1 0 0,0-1 1 0 0,1 0 0 0 0,-1 0 0 0 0,0 0-1 0 0,1 1 1 0 0,-1-1 0 0 0,1 0 0 0 0,-1 0-1 0 0,0 0 1 0 0,1 0 0 0 0,-1 0 0 0 0,1 0-1 0 0,-1 0 1 0 0,1 0 0 0 0,-1 0 0 0 0,0 0-1 0 0,1 0 1 0 0,-1 0 0 0 0,1 0 0 0 0,-1 0-1 0 0,1 0 1 0 0,-1 0 0 0 0,0 0 0 0 0,1 0-1 0 0,-1-1 1 0 0,1 1 0 0 0,-1 0 0 0 0,0 0-1 0 0,1 0 1 0 0,-1-1 0 0 0,0 1 0 0 0,1 0-1 0 0,-1-1 1 0 0,0 1 0 0 0,1 0 0 0 0,-1-1-1 0 0,0 1 1 0 0,0 0 0 0 0,1-1 64 0 0,0-35-14363 0 0,-1 32 10438 0 0</inkml:trace>
  <inkml:trace contextRef="#ctx0" brushRef="#br0" timeOffset="1396.527">1779 714 3993 0 0,'0'0'2632'0'0,"0"0"-1613"0"0,0 0-263 0 0,0 0 335 0 0,0 0 200 0 0,0 0-8 0 0,0 0-129 0 0,0 0-141 0 0,32 1-123 0 0,103 0-147 0 0,-36-14 185 0 0,59-24-591 0 0,-75 15-2314 0 0,1 4-5226 0 0,-66 14-747 0 0</inkml:trace>
  <inkml:trace contextRef="#ctx0" brushRef="#br0" timeOffset="3151.154">2381 92 1760 0 0,'0'0'993'0'0,"0"0"-677"0"0,0 0-159 0 0,0 0 140 0 0,0 0 228 0 0,0 0 179 0 0,0 0 116 0 0,0 0 133 0 0,0 0 69 0 0,0 0-31 0 0,0 0-88 0 0,0 0-110 0 0,0 0-111 0 0,7 16-22 0 0,25 48-15 0 0,-9 40 1276 0 0,-21-78-1699 0 0,5 424 919 0 0,-1-113-248 0 0,-7-335-836 0 0,0 0 1 0 0,-1 0-1 0 0,1 0 0 0 0,-1 0 1 0 0,1 0-1 0 0,-1-1 0 0 0,0 1 1 0 0,0-1-1 0 0,1 1 0 0 0,-1-1 1 0 0,0 0-1 0 0,0 1 0 0 0,0-1 1 0 0,-1 0-1 0 0,1-1 0 0 0,0 1 1 0 0,0 0-1 0 0,-1 0 0 0 0,1-1 1 0 0,0 0-1 0 0,0 1 0 0 0,-1-1 1 0 0,1 0-1 0 0,-1 0 0 0 0,1 0 1 0 0,0 0-1 0 0,-1-1 0 0 0,1 1 1 0 0,0-1-1 0 0,0 1 0 0 0,-1-1 1 0 0,0 0-58 0 0,-11 0-188 0 0,-105 7-2796 0 0,0 5-1 0 0,-61 16 2985 0 0,50-8-627 0 0,-235 47 1758 0 0,52-14 172 0 0,-232 28 1307 0 0,209-57-1786 0 0,158-1-448 0 0,98-8 451 0 0,72-13-536 0 0,8-1-219 0 0,0 0-1 0 0,0 0 1 0 0,0-1 0 0 0,0 1 0 0 0,0 0-1 0 0,0 0 1 0 0,0 0 0 0 0,0 0 0 0 0,0-1-1 0 0,0 1 1 0 0,-1 0 0 0 0,1 0 0 0 0,0 0-1 0 0,0 0 1 0 0,0 0 0 0 0,0-1 0 0 0,0 1-1 0 0,0 0 1 0 0,0 0 0 0 0,-1 0 0 0 0,1 0-1 0 0,0 0 1 0 0,0 0 0 0 0,0-1 0 0 0,0 1-1 0 0,-1 0-71 0 0,6-5 108 0 0,0 0 0 0 0,-1-1-1 0 0,0 0 1 0 0,0 0 0 0 0,0 0 0 0 0,-1-1-1 0 0,0 1 1 0 0,0-1 0 0 0,0 1-1 0 0,-1-1 1 0 0,0 0 0 0 0,-1 0-1 0 0,1 0 1 0 0,-2 0 0 0 0,1 0-1 0 0,-1-1 1 0 0,0-1-108 0 0,6-24 175 0 0,37-328 856 0 0,-33-91-993 0 0,-11 299-23 0 0,15 93-67 0 0,8 40-194 0 0,64-19-4 0 0,7 20 189 0 0,297-17 46 0 0,737-93 13 0 0,-832 121-264 0 0,-203 34-34 0 0,-28-8-1827 0 0,-2-18 2715 0 0,-14 0-525 0 0,-48 0-48 0 0,0 0 19 0 0,0 0 2 0 0,0 0 11 0 0,0 0 8 0 0,0 0 2 0 0,0 0 3 0 0,0 0-28 0 0,0 0-91 0 0,0 0-93 0 0,-12 9-3568 0 0,8-7-4661 0 0,2-2-741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46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330 0 5505 0 0,'0'0'2649'0'0,"0"0"-1006"0"0,0 0-519 0 0,0 0 62 0 0,0 0 237 0 0,0 0 138 0 0,0 0-24 0 0,0 0-247 0 0,0 0-299 0 0,0 0-242 0 0,0 0-188 0 0,-1 34-84 0 0,-1 104-64 0 0,-2 121 1095 0 0,7-228-1406 0 0,2 0 0 0 0,2 0 0 0 0,0 0 0 0 0,2-1 0 0 0,10 24-102 0 0,-17-50 7 0 0,27 77-943 0 0,-29-79 309 0 0,0-2-297 0 0,0 0-407 0 0,0 0-755 0 0,-1 0-2848 0 0,-2-1 848 0 0,-1-2-4124 0 0</inkml:trace>
  <inkml:trace contextRef="#ctx0" brushRef="#br0" timeOffset="258.074">0 453 6121 0 0,'0'0'1657'0'0,"0"0"-62"0"0,0 0-26 0 0,0 0-131 0 0,0 0-292 0 0,34-5-314 0 0,105-19-260 0 0,168-23 720 0 0,-90 14-4500 0 0,-121 20-8872 0 0,-86 10 11146 0 0</inkml:trace>
  <inkml:trace contextRef="#ctx0" brushRef="#br0" timeOffset="522.94">853 324 0 0 0,'0'0'1552'0'0,"0"0"89"0"0,0 0 2 0 0,0 0 24 0 0,0 0-60 0 0,0 0-164 0 0,0 0-236 0 0,0 0-251 0 0,0 0-229 0 0,0 0-182 0 0,0 0-109 0 0,-19 30-102 0 0,-59 91-82 0 0,75-117-225 0 0,0-1 0 0 0,0 1 1 0 0,0 0-1 0 0,0 0 1 0 0,1 0-1 0 0,-1 0 0 0 0,1 1 1 0 0,0-1-1 0 0,1 0 1 0 0,-1 1-1 0 0,1-1 0 0 0,0 1 1 0 0,0 0-1 0 0,0 0 1 0 0,0-1-1 0 0,1 1 0 0 0,0 0 1 0 0,0 0-1 0 0,0-1-27 0 0,2 13 174 0 0,-1-13-70 0 0,-1-1 0 0 0,1 1 0 0 0,0-1-1 0 0,1 1 1 0 0,-1-1 0 0 0,1 0-1 0 0,-1 1 1 0 0,1-1 0 0 0,0 0 0 0 0,0 0-1 0 0,0 0 1 0 0,1 0 0 0 0,-1-1 0 0 0,1 1-1 0 0,0-1 1 0 0,-1 1 0 0 0,1-1-1 0 0,0 0 1 0 0,0 0 0 0 0,1 0 0 0 0,-1-1-1 0 0,0 1 1 0 0,0-1 0 0 0,1 1-1 0 0,-1-1 1 0 0,1 0 0 0 0,3 0-104 0 0,101 13 3175 0 0,-95-14-2908 0 0,0-1-1 0 0,-1-1 0 0 0,1 0 0 0 0,-1-1 1 0 0,0 0-1 0 0,1-1 0 0 0,-2 0 0 0 0,1-1 0 0 0,0 0 1 0 0,8-6-267 0 0,-16 9 60 0 0,0 0 0 0 0,1-1 1 0 0,-1 0-1 0 0,0 0 0 0 0,-1 0 0 0 0,1 0 1 0 0,0-1-1 0 0,-1 1 0 0 0,0-1 1 0 0,0 0-1 0 0,0 0 0 0 0,0 0 0 0 0,-1-1 1 0 0,1 1-1 0 0,-1-1 0 0 0,0 1 1 0 0,0-1-1 0 0,-1 0 0 0 0,0 1 0 0 0,1-1 1 0 0,-2 0-1 0 0,1 0 0 0 0,0 0 1 0 0,-1 0-1 0 0,0 0 0 0 0,0 0 0 0 0,-1 0 1 0 0,0-3-61 0 0,-3 1-119 0 0,0 0 0 0 0,-1 0 1 0 0,0 0-1 0 0,0 0 1 0 0,-1 1-1 0 0,0 0 0 0 0,0 0 1 0 0,-1 1-1 0 0,1-1 0 0 0,-1 1 1 0 0,0 1-1 0 0,0 0 0 0 0,-1 0 1 0 0,1 0-1 0 0,-1 0 1 0 0,0 2-1 0 0,0-1 0 0 0,0 1 1 0 0,0 0-1 0 0,-1 0 0 0 0,-5 0 119 0 0,-64-3-5353 0 0,58 5-264 0 0,7 0-5232 0 0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3.9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5073 0 0,'0'0'968'0'0,"0"0"-552"0"0,0 0 88 0 0,0 0 289 0 0,0 0 23 0 0,0 0-48 0 0,0 0-160 0 0,0 0-120 0 0,0 0-80 0 0,199-7-144 0 0,-164 3-176 0 0,2 4-224 0 0,-1-3-256 0 0,-1-1-248 0 0,0 0-328 0 0,-2 1-736 0 0,-5-1-1297 0 0,-13 4-1352 0 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4.4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80 1096 0 0,'0'0'1575'0'0,"0"0"-535"0"0,0 0-171 0 0,0 0 102 0 0,0 0 90 0 0,0 0 45 0 0,0 0-70 0 0,0 0-172 0 0,0 0-197 0 0,0 0-211 0 0,-32 29-172 0 0,-100 92-109 0 0,76-48-45 0 0,50-56-120 0 0,1-6-37 0 0,0 1 0 0 0,1-1 1 0 0,0 1-1 0 0,1 1 1 0 0,0-1-1 0 0,1 0 0 0 0,0 1 1 0 0,1-1-1 0 0,0 1 0 0 0,1-1 1 0 0,1 3 26 0 0,-1-11 41 0 0,1 1 1 0 0,0 0-1 0 0,0-1 1 0 0,0 1-1 0 0,0 0 0 0 0,1-1 1 0 0,0 1-1 0 0,0-1 1 0 0,0 0-1 0 0,0 0 1 0 0,1 0-1 0 0,-1 0 1 0 0,1 0-1 0 0,0 0 1 0 0,0-1-1 0 0,1 1 1 0 0,-1-1-1 0 0,1 0 1 0 0,0 0-1 0 0,0 0 0 0 0,0-1 1 0 0,0 1-1 0 0,0-1 1 0 0,0 0-1 0 0,1 0 1 0 0,-1-1-1 0 0,0 1 1 0 0,1-1-1 0 0,0 0 1 0 0,1 0-42 0 0,17 1 487 0 0,0-2 1 0 0,0-1 0 0 0,0-1-1 0 0,0-1 1 0 0,0-1-1 0 0,0 0 1 0 0,-1-2 0 0 0,0-1-1 0 0,0-1 1 0 0,0 0 0 0 0,-1-2-1 0 0,-1 0 1 0 0,0-2 0 0 0,0 0-1 0 0,-1-1 1 0 0,0-1-1 0 0,-2-1 1 0 0,1 0 0 0 0,-2-2-1 0 0,7-7-487 0 0,-14 18 39 0 0,-1-1-1 0 0,1 0 1 0 0,-1-1-1 0 0,-1 0 1 0 0,1 0 0 0 0,-1 0-1 0 0,-1-1 1 0 0,1 0-1 0 0,-1 0 1 0 0,-1-1-1 0 0,0 0 1 0 0,0 0-1 0 0,-1 0 1 0 0,-1 0-1 0 0,1-1 1 0 0,-2 1-1 0 0,1-1 1 0 0,-1 0-1 0 0,-1 0 1 0 0,0 0-1 0 0,-1 0 1 0 0,0 0-1 0 0,0 0 1 0 0,-1 0-1 0 0,-1 0 1 0 0,0 0-39 0 0,-3 4-134 0 0,0-1 0 0 0,0 1-1 0 0,-1 0 1 0 0,0 0 0 0 0,0 0 0 0 0,-1 1 0 0 0,0 0 0 0 0,0 0-1 0 0,0 1 1 0 0,-1 0 0 0 0,1 0 0 0 0,-1 1 0 0 0,0 0 0 0 0,-1 0-1 0 0,-4-1 135 0 0,-11-3-909 0 0,-1 1 0 0 0,0 2-1 0 0,0 0 1 0 0,0 1-1 0 0,0 2 1 0 0,-1 1 0 0 0,-3 0 909 0 0,-106 14-9655 0 0,94-5 4643 0 0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55.1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1 951 7426 0 0,'0'0'756'0'0,"0"0"-259"0"0,0 0-283 0 0,0 0-184 0 0,0 0-86 0 0,0 0-4 0 0,0 0 35 0 0,0 0 73 0 0,5 32 105 0 0,23 95 98 0 0,-27-125-229 0 0,1 1 1 0 0,-1 0 0 0 0,1 0-1 0 0,-1-1 1 0 0,1 1-1 0 0,0-1 1 0 0,0 1-1 0 0,0-1 1 0 0,0 0-1 0 0,0 0 1 0 0,1 0-1 0 0,-1 0 1 0 0,0 0-1 0 0,1 0 1 0 0,0-1-1 0 0,-1 1 1 0 0,1-1-1 0 0,0 0 1 0 0,0 0-1 0 0,0 0 1 0 0,0 0-1 0 0,0 0 1 0 0,0 0-1 0 0,0-1 1 0 0,0 0-1 0 0,0 0 1 0 0,0 1-1 0 0,0-2 1 0 0,0 1-1 0 0,0 0 1 0 0,0-1-1 0 0,1 0-22 0 0,12 1 160 0 0,26 1 256 0 0,0-2-1 0 0,-1-2 0 0 0,1-1 1 0 0,-1-3-1 0 0,0-1 1 0 0,4-3-416 0 0,22-9 268 0 0,0-4 1 0 0,-1-2-1 0 0,-2-3 1 0 0,-1-3-1 0 0,-1-2 1 0 0,-2-3-1 0 0,-1-3 1 0 0,-3-2 0 0 0,-1-3-1 0 0,-2-2 1 0 0,24-30-269 0 0,-29 25 183 0 0,-2-3 1 0 0,-2-2-1 0 0,-2-1 1 0 0,-4-2-1 0 0,24-51-183 0 0,66-161 2242 0 0,-128 272-2251 0 0,1-1 1 0 0,0 1-1 0 0,0 0 0 0 0,-1 0 1 0 0,1-1-1 0 0,0 1 0 0 0,0 0 1 0 0,0 0-1 0 0,-1 0 0 0 0,1 0 1 0 0,0 0-1 0 0,0 0 0 0 0,0 0 1 0 0,-1 0-1 0 0,1 1 0 0 0,0-1 1 0 0,0 0-1 0 0,0 0 0 0 0,-1 1 1 0 0,1-1-1 0 0,0 0 0 0 0,-1 1 1 0 0,1-1-1 0 0,0 1 0 0 0,-1-1 1 0 0,1 1-1 0 0,0-1 0 0 0,-1 1 1 0 0,1-1-1 0 0,-1 1 0 0 0,1 0 1 0 0,-1-1-1 0 0,1 1 0 0 0,-1 0 1 0 0,0-1-1 0 0,1 1 0 0 0,-1 0 1 0 0,0 0-1 0 0,1-1 0 0 0,-1 1 1 0 0,0 0-1 0 0,0 0 0 0 0,0-1 1 0 0,0 1-1 0 0,0 0 0 0 0,0 0 1 0 0,0 0-1 0 0,0-1 0 0 0,0 1 1 0 0,0 0-1 0 0,0 0 0 0 0,0 0 1 0 0,-1-1-1 0 0,1 1 0 0 0,0 0 1 0 0,-1 0-1 0 0,1-1 0 0 0,-1 1 9 0 0,9 64 170 0 0,-3 1-1 0 0,-3-1 1 0 0,-5 35-170 0 0,2-70 21 0 0,0-5 1 0 0,1 65-8 0 0,-4 1 0 0 0,-4-1-1 0 0,-4 0 1 0 0,-22 79-14 0 0,30-155 33 0 0,0 0-1 0 0,-1 0 1 0 0,-1 0-1 0 0,-1-1 1 0 0,0 0 0 0 0,0 0-1 0 0,-1-1 1 0 0,-1 0-1 0 0,0 0 1 0 0,-1-1 0 0 0,0 0-1 0 0,-1-1 1 0 0,0 0-1 0 0,0-1 1 0 0,-1 0 0 0 0,0-1-1 0 0,-1 0 1 0 0,-8 3-33 0 0,-1 1 22 0 0,-1-1 1 0 0,0-1 0 0 0,0-2 0 0 0,-1 0-1 0 0,-1-1 1 0 0,1-2 0 0 0,-1 0-1 0 0,0-2 1 0 0,0-1 0 0 0,0-1-1 0 0,0 0 1 0 0,0-2 0 0 0,0-2-1 0 0,0 0 1 0 0,0-1 0 0 0,0-1-1 0 0,1-2 1 0 0,0 0 0 0 0,0-2-1 0 0,1 0 1 0 0,-5-5-23 0 0,23 13-67 0 0,1-1 0 0 0,0 1 0 0 0,0-1 1 0 0,1-1-1 0 0,-1 1 0 0 0,0 0 0 0 0,1-1 0 0 0,-1 0 0 0 0,1 0 0 0 0,0 0 1 0 0,0 0-1 0 0,0 0 0 0 0,0-1 0 0 0,1 1 0 0 0,-1-1 0 0 0,1 0 0 0 0,0 0 1 0 0,0 1-1 0 0,0-1 0 0 0,1-1 0 0 0,-1 1 0 0 0,1 0 0 0 0,0 0 0 0 0,0-1 1 0 0,1 1-1 0 0,-1 0 0 0 0,1-1 0 0 0,0 1 0 0 0,0-1 0 0 0,0 1 1 0 0,1 0-1 0 0,-1-1 0 0 0,1 1 0 0 0,0 0 0 0 0,1 0 0 0 0,-1-1 0 0 0,1 1 1 0 0,-1 0-1 0 0,3-3 67 0 0,72-67-4392 0 0,-20 33-2145 0 0,-55 40 6309 0 0,25-16-5895 0 0</inkml:trace>
  <inkml:trace contextRef="#ctx0" brushRef="#br0" timeOffset="319.844">1989 642 6641 0 0,'0'0'2873'0'0,"0"0"-1879"0"0,0 0-532 0 0,0 0 98 0 0,0 0 127 0 0,0 0 32 0 0,0 0-87 0 0,-22 33-113 0 0,-67 105-123 0 0,61-61-10 0 0,29-64-306 0 0,-1-6-27 0 0,0 0 1 0 0,1 0 0 0 0,-1-1-1 0 0,1 1 1 0 0,1 0 0 0 0,-1-1-1 0 0,1 1 1 0 0,1-1 0 0 0,-1 1-1 0 0,1-1 1 0 0,0 0 0 0 0,0 0-1 0 0,1 0 1 0 0,0-1 0 0 0,0 1-1 0 0,0-1 1 0 0,0 0 0 0 0,1 0 0 0 0,0-1-1 0 0,0 1 1 0 0,1-1 0 0 0,-1 0-1 0 0,1 0 1 0 0,0-1 0 0 0,0 0-1 0 0,0 0 1 0 0,0 0-54 0 0,12 5 280 0 0,1-2 1 0 0,-1 0-1 0 0,1-1 1 0 0,0 0-1 0 0,0-2 0 0 0,0 0 1 0 0,1-2-1 0 0,18 0-280 0 0,-13-2 292 0 0,1-1 0 0 0,0-1-1 0 0,-1-1 1 0 0,1-1 0 0 0,-1-2-1 0 0,0-1 1 0 0,-1 0 0 0 0,0-2-1 0 0,0-1 1 0 0,5-4-292 0 0,-22 12 81 0 0,0-1 1 0 0,0 1-1 0 0,0-1 1 0 0,-1 0-1 0 0,0-1 1 0 0,0 0-1 0 0,0 0 1 0 0,-1 0-1 0 0,1-1 1 0 0,-1 0-1 0 0,0 1 1 0 0,-1-2-1 0 0,0 1 1 0 0,0-1-1 0 0,0 1 1 0 0,-1-1-1 0 0,1 0 1 0 0,-2 0-1 0 0,1-1 1 0 0,-1 1-1 0 0,0-1 1 0 0,-1 1-1 0 0,0-1 1 0 0,0 1-1 0 0,0-1 1 0 0,-1 0-1 0 0,0 1 1 0 0,-1-1-1 0 0,0-1-81 0 0,-2 0-83 0 0,-1 1-1 0 0,1 0 1 0 0,-2 0 0 0 0,1 1-1 0 0,-1-1 1 0 0,0 1-1 0 0,-1 0 1 0 0,0 0 0 0 0,0 1-1 0 0,0 0 1 0 0,-1 0-1 0 0,0 0 1 0 0,0 1 0 0 0,-1 0-1 0 0,1 0 1 0 0,-1 1-1 0 0,0 0 1 0 0,0 0 0 0 0,-1 1-1 0 0,1 0 1 0 0,-1 0-1 0 0,1 1 1 0 0,-1 0 0 0 0,0 1-1 0 0,0 0 1 0 0,0 0-1 0 0,0 1 1 0 0,-1 0 83 0 0,-67 1-3343 0 0,25 9-4630 0 0,24 1-2297 0 0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58.4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466 1 0 0 0,'0'0'1994'0'0,"0"0"-458"0"0,0 0-162 0 0,0 0 27 0 0,0 0 88 0 0,0 0 79 0 0,0 0-13 0 0,0 0-165 0 0,0 0-274 0 0,0 0-311 0 0,0 0-297 0 0,-4 15 474 0 0,-5 198 1951 0 0,20 169-3324 0 0,-7-354-481 0 0,0-1-3534 0 0,-3-8-4630 0 0,-1-15 5090 0 0</inkml:trace>
  <inkml:trace contextRef="#ctx0" brushRef="#br0" timeOffset="249.571">0 741 2977 0 0,'0'0'2299'0'0,"0"0"-1280"0"0,0 0-299 0 0,0 0 316 0 0,0 0 387 0 0,0 0 48 0 0,0 0-179 0 0,0 0-249 0 0,33-5-221 0 0,106-13-206 0 0,311-59 1068 0 0,-420 73-2093 0 0,70-10-1044 0 0,-33 10-6398 0 0,-54 4 1674 0 0</inkml:trace>
  <inkml:trace contextRef="#ctx0" brushRef="#br0" timeOffset="742.955">39 1087 3337 0 0,'0'0'488'0'0,"0"0"-67"0"0,0 0 174 0 0,0 0 413 0 0,0 0 362 0 0,0 0 161 0 0,0 0-16 0 0,0 0-144 0 0,0 0-220 0 0,33-12-235 0 0,104-36-211 0 0,-117 40-486 0 0,1 1 0 0 0,0 1 0 0 0,0 0-1 0 0,0 2 1 0 0,1 1 0 0 0,16-1-219 0 0,-21 3 48 0 0,-10 0-13 0 0,-3 0-29 0 0,0 1 1 0 0,0-1-1 0 0,0 0 1 0 0,0 1-1 0 0,0 0 0 0 0,0 0 1 0 0,-1 0-1 0 0,1 1 1 0 0,0-1-1 0 0,0 1 1 0 0,0 0-1 0 0,0 0 0 0 0,-1 0 1 0 0,1 1-1 0 0,-1-1 1 0 0,1 1-1 0 0,-1 0 1 0 0,1 0-1 0 0,2 2-6 0 0,-5-1 33 0 0,-1 0-1 0 0,0 0 1 0 0,0 0-1 0 0,0 0 1 0 0,0 0-1 0 0,0 0 1 0 0,0 0 0 0 0,-1 0-1 0 0,0 0 1 0 0,1 0-1 0 0,-1 0 1 0 0,0-1-1 0 0,0 1 1 0 0,-1 0 0 0 0,1 0-1 0 0,0-1 1 0 0,-1 1-1 0 0,0-1 1 0 0,0 1-1 0 0,0-1 1 0 0,0 0 0 0 0,0 0-1 0 0,0 0 1 0 0,0 0-1 0 0,-1 0-32 0 0,-1 3 26 0 0,-135 157 421 0 0,58-37 500 0 0,80-123-916 0 0,1-1-1 0 0,-1 1 1 0 0,0-1 0 0 0,1 1-1 0 0,-1 0 1 0 0,1 0 0 0 0,0-1-1 0 0,0 1 1 0 0,0 0 0 0 0,-1 0-1 0 0,2 0 1 0 0,-1-1 0 0 0,0 1-1 0 0,0 0 1 0 0,0 0-1 0 0,1-1 1 0 0,-1 1 0 0 0,1 0-1 0 0,0-1 1 0 0,-1 1 0 0 0,1 0-1 0 0,0-1 1 0 0,0 1 0 0 0,0-1-1 0 0,0 1 1 0 0,0-1 0 0 0,0 0-1 0 0,1 1 1 0 0,-1-1 0 0 0,0 0-1 0 0,1 0 1 0 0,-1 0 0 0 0,1 0-1 0 0,-1 0 1 0 0,1 0 0 0 0,-1 0-1 0 0,1-1 1 0 0,0 1 0 0 0,-1 0-1 0 0,1-1 1 0 0,0 1 0 0 0,-1-1-1 0 0,1 0 1 0 0,0 0 0 0 0,0 0-31 0 0,85 2 986 0 0,28-37-2229 0 0,-78 19-2635 0 0,-2-1-4235 0 0,-25 9 821 0 0</inkml:trace>
  <inkml:trace contextRef="#ctx0" brushRef="#br0" timeOffset="1115.179">1061 350 6529 0 0,'0'0'2522'0'0,"0"0"-1571"0"0,0 0-416 0 0,0 0 54 0 0,0 0 185 0 0,0 0 189 0 0,0 0 112 0 0,0 0-11 0 0,-24 35-131 0 0,-73 112-178 0 0,58-57 17 0 0,36-71-609 0 0,-2 5-132 0 0,0 0 0 0 0,2 0 0 0 0,1 0 0 0 0,0 0 0 0 0,2 0 0 0 0,1 1 1 0 0,1-1-1 0 0,0 0 0 0 0,2 0 0 0 0,1 0 0 0 0,1-1 0 0 0,1 0 0 0 0,1 0 0 0 0,1 0 0 0 0,1-1 0 0 0,1-1 0 0 0,2 3-31 0 0,51 51-1901 0 0,-38-56-1376 0 0,4-3-3307 0 0,-17-12 193 0 0</inkml:trace>
  <inkml:trace contextRef="#ctx0" brushRef="#br0" timeOffset="1955.869">1287 1194 248 0 0,'0'0'1598'0'0,"0"0"262"0"0,0 0 273 0 0,0 0 94 0 0,0 0-183 0 0,0 0-254 0 0,0 0-243 0 0,0 0-262 0 0,34-21-264 0 0,106-63-217 0 0,-19-7 664 0 0,-86 64-1266 0 0,0-2 0 0 0,-2-2 0 0 0,-2-1-1 0 0,0-2 1 0 0,-3 0 0 0 0,8-14-202 0 0,-6-36 17 0 0,-30 83-162 0 0,-43 82-2680 0 0,37-67 2737 0 0,2 1 0 0 0,-1-1-1 0 0,2 1 1 0 0,0 0-1 0 0,0 0 1 0 0,2 0 0 0 0,0 0-1 0 0,0 0 1 0 0,2 1-1 0 0,1 11 89 0 0,-1-23-9 0 0,-1 0 0 0 0,1 0 0 0 0,0 1 0 0 0,0-1 0 0 0,1 0-1 0 0,-1 0 1 0 0,1 0 0 0 0,0 0 0 0 0,0 0 0 0 0,0-1 0 0 0,0 1-1 0 0,1 0 1 0 0,0-1 0 0 0,0 0 0 0 0,0 0 0 0 0,0 0 0 0 0,0 0-1 0 0,0 0 1 0 0,1 0 0 0 0,-1-1 0 0 0,1 0 0 0 0,0 0 0 0 0,0 0 0 0 0,0 0-1 0 0,0 0 1 0 0,0-1 0 0 0,0 0 0 0 0,0 0 0 0 0,0 0 0 0 0,1 0-1 0 0,-1-1 1 0 0,0 1 9 0 0,7-1 141 0 0,0 1-1 0 0,0-1 1 0 0,0-1 0 0 0,0 0-1 0 0,-1-1 1 0 0,1 0-1 0 0,0 0 1 0 0,-1-1-1 0 0,1-1 1 0 0,-1 1-1 0 0,0-2 1 0 0,2-1-141 0 0,22-14 260 0 0,-1-1 1 0 0,0-3-1 0 0,-2 0 1 0 0,0-2-1 0 0,-2-1 1 0 0,-1-2-1 0 0,4-6-260 0 0,-22 25 42 0 0,-1-1 0 0 0,0 0 0 0 0,0 0 1 0 0,-1-1-1 0 0,0-1 0 0 0,-1 1 0 0 0,-1-1 0 0 0,0 0 0 0 0,0-1 1 0 0,-1 1-1 0 0,-1-1 0 0 0,-1 0 0 0 0,1-4-42 0 0,-4 18-5 0 0,0-1 0 0 0,0 0 0 0 0,0 1 0 0 0,0-1 0 0 0,0 1 0 0 0,0-1 0 0 0,0 1 0 0 0,0-1 0 0 0,0 1 0 0 0,-1-1-1 0 0,1 1 1 0 0,0-1 0 0 0,0 1 0 0 0,0-1 0 0 0,-1 1 0 0 0,1-1 0 0 0,0 1 0 0 0,-1-1 0 0 0,1 1 0 0 0,0 0 0 0 0,-1-1 0 0 0,1 1 0 0 0,-1 0 0 0 0,1-1 0 0 0,0 1 0 0 0,-1 0 0 0 0,1-1 0 0 0,-1 1-1 0 0,1 0 1 0 0,-1 0 0 0 0,1 0 0 0 0,-1-1 0 0 0,1 1 0 0 0,-1 0 0 0 0,1 0 0 0 0,-1 0 0 0 0,0 0 0 0 0,1 0 0 0 0,-1 0 0 0 0,1 0 0 0 0,-1 0 0 0 0,1 0 0 0 0,-1 0 0 0 0,1 0 0 0 0,-1 0-1 0 0,1 1 1 0 0,-1-1 0 0 0,1 0 0 0 0,-1 0 0 0 0,1 1 0 0 0,-1-1 0 0 0,1 0 0 0 0,-1 0 0 0 0,1 1 0 0 0,0-1 0 0 0,-1 0 0 0 0,1 1 0 0 0,-1-1 0 0 0,1 1 0 0 0,0-1 0 0 0,-1 1 0 0 0,1-1 0 0 0,0 1 5 0 0,-28 23-567 0 0,21-15 497 0 0,0-1 0 0 0,0 1 1 0 0,1 1-1 0 0,1-1 0 0 0,0 1 1 0 0,0 0-1 0 0,1 0 1 0 0,0 1-1 0 0,0-1 0 0 0,1 1 1 0 0,1 0-1 0 0,0 0 1 0 0,0 0-1 0 0,1 0 0 0 0,1 0 1 0 0,0 0-1 0 0,0 0 0 0 0,1 0 1 0 0,1 0-1 0 0,0 4 70 0 0,4-7 62 0 0,0 1 0 0 0,0-1-1 0 0,1 0 1 0 0,0 0 0 0 0,0 0 0 0 0,1-1-1 0 0,0-1 1 0 0,0 1 0 0 0,1-1 0 0 0,-1 0-1 0 0,1-1 1 0 0,1 0 0 0 0,-1-1-1 0 0,1 0 1 0 0,0 0 0 0 0,0-1 0 0 0,0 0-1 0 0,0-1 1 0 0,0 0 0 0 0,1-1 0 0 0,-1 0-1 0 0,0 0 1 0 0,1-1 0 0 0,-1 0-1 0 0,1-1 1 0 0,-1-1 0 0 0,0 1 0 0 0,1-2-62 0 0,5-1 195 0 0,0-1 0 0 0,-1-1 0 0 0,0-1 1 0 0,0 0-1 0 0,-1-1 0 0 0,1 0 0 0 0,-2-1 0 0 0,1-1 1 0 0,-1 0-1 0 0,9-10-195 0 0,-7 8 143 0 0,8-9-55 0 0,-2 0 0 0 0,0-1 0 0 0,-2-1 0 0 0,0-1 0 0 0,-2 0 0 0 0,0-2 0 0 0,-2 0 0 0 0,-1 0 0 0 0,0-3-88 0 0,-9 19-25 0 0,-1 0-1 0 0,0 0 1 0 0,0-1 0 0 0,-1 0-1 0 0,-1 0 1 0 0,0 0 0 0 0,0 0-1 0 0,-1 0 1 0 0,0 0 0 0 0,-2-11 25 0 0,2 20-21 0 0,-2 1 1 0 0,1-1 0 0 0,0 1 0 0 0,0-1-1 0 0,0 1 1 0 0,-1-1 0 0 0,1 0 0 0 0,-1 1 0 0 0,1-1-1 0 0,-1 1 1 0 0,1 0 0 0 0,-1-1 0 0 0,0 1 0 0 0,0-1-1 0 0,0 1 1 0 0,0 0 0 0 0,0 0 0 0 0,0 0 0 0 0,0 0-1 0 0,0-1 1 0 0,0 1 0 0 0,-1 1 0 0 0,1-1-1 0 0,0 0 1 0 0,-1 0 0 0 0,1 0 0 0 0,-1 1 0 0 0,1-1-1 0 0,-1 1 1 0 0,1-1 0 0 0,-1 1 0 0 0,1-1 0 0 0,-1 1-1 0 0,1 0 1 0 0,-1 0 0 0 0,0 0 0 0 0,1 0 0 0 0,-1 0-1 0 0,1 0 1 0 0,-1 0 0 0 0,1 1 0 0 0,-1-1 0 0 0,1 0-1 0 0,-2 1 21 0 0,-63 36-675 0 0,57-29 666 0 0,2 0 0 0 0,-1 1 0 0 0,1 0 0 0 0,0 1 1 0 0,1 0-1 0 0,0 0 0 0 0,0 0 0 0 0,1 0 0 0 0,1 1 0 0 0,0 0 0 0 0,0 0 0 0 0,1 0 0 0 0,1 1 0 0 0,0-1 0 0 0,0 1 0 0 0,1-1 0 0 0,0 1 0 0 0,1 0 0 0 0,1-1 1 0 0,1 11 8 0 0,3-9 61 0 0,0-1 1 0 0,1 1-1 0 0,1-1 1 0 0,0 0-1 0 0,0-1 1 0 0,1 0-1 0 0,1 0 1 0 0,0-1-1 0 0,0 0 1 0 0,1 0-1 0 0,1-1 1 0 0,-1 0-1 0 0,1-1 1 0 0,1 0-1 0 0,-1-1 1 0 0,1-1-1 0 0,3 2-61 0 0,187 69-1798 0 0,-182-73-888 0 0,-11-3-1314 0 0,1 2-6283 0 0</inkml:trace>
  <inkml:trace contextRef="#ctx0" brushRef="#br0" timeOffset="2620.496">3178 789 4641 0 0,'0'0'1548'0'0,"0"0"-6"0"0,0 0 57 0 0,0 0 101 0 0,0 0-29 0 0,0 0-194 0 0,0 0-241 0 0,0 0-225 0 0,0 0-200 0 0,0 0-154 0 0,34-14-135 0 0,110-41-120 0 0,-44 27 144 0 0,126-20-1105 0 0,-133 31-7253 0 0,-78 13 2773 0 0,-7 0-914 0 0</inkml:trace>
  <inkml:trace contextRef="#ctx0" brushRef="#br0" timeOffset="3431.384">3669 1017 784 0 0,'0'0'2247'0'0,"0"0"226"0"0,0 0 175 0 0,0 0-138 0 0,0 0-399 0 0,34-11-409 0 0,109-37-350 0 0,-2-23 959 0 0,-89 38-1728 0 0,-16 11-374 0 0,0-2 0 0 0,-2-2-1 0 0,0-1 1 0 0,-2-1 0 0 0,-2-2 0 0 0,15-18-209 0 0,-38 41 18 0 0,0-1-1 0 0,-1 0 1 0 0,1 0 0 0 0,-1 0 0 0 0,-1-1 0 0 0,0 0 0 0 0,0 0 0 0 0,-1 0 0 0 0,0-1 0 0 0,0 0 0 0 0,-1 1-1 0 0,-1-1 1 0 0,0-1 0 0 0,1-4-18 0 0,-4 14-46 0 0,0 0-1 0 0,0-1 1 0 0,-1 1-1 0 0,1 0 1 0 0,0 0 0 0 0,-1 0-1 0 0,1 0 1 0 0,0 0-1 0 0,-1 0 1 0 0,1 0-1 0 0,-1 1 1 0 0,0-1-1 0 0,1 1 1 0 0,-1-1-1 0 0,1 1 1 0 0,-1-1-1 0 0,0 1 1 0 0,0 0-1 0 0,1 0 1 0 0,-1 0 0 0 0,0 0-1 0 0,1 0 1 0 0,-1 0-1 0 0,0 0 1 0 0,1 0-1 0 0,-1 1 1 0 0,0-1-1 0 0,1 1 1 0 0,-1-1-1 0 0,0 1 1 0 0,1 0-1 0 0,-1-1 1 0 0,1 1-1 0 0,-1 0 1 0 0,1 0 0 0 0,0 0-1 0 0,-1 0 1 0 0,1 1 46 0 0,-11 6-143 0 0,1 0 0 0 0,0 1 0 0 0,1 1 0 0 0,0-1 0 0 0,0 1 0 0 0,1 1 1 0 0,1 0-1 0 0,0 0 0 0 0,0 1 0 0 0,1 0 0 0 0,0 0 0 0 0,1 1 0 0 0,1 0 0 0 0,0 0 1 0 0,1 0-1 0 0,0 1 0 0 0,1-1 0 0 0,0 1 0 0 0,1 0 0 0 0,1 0 0 0 0,0 0 0 0 0,1 0 1 0 0,1 9 142 0 0,1-17 31 0 0,0 0 1 0 0,0 0-1 0 0,0 0 1 0 0,1 0-1 0 0,0 0 1 0 0,0-1-1 0 0,0 1 1 0 0,1-1-1 0 0,0 0 1 0 0,0 0-1 0 0,0 0 1 0 0,1-1-1 0 0,0 1 1 0 0,0-1-1 0 0,0 0 1 0 0,0-1-1 0 0,0 1 1 0 0,1-1-1 0 0,-1 0 1 0 0,1 0-1 0 0,0-1 1 0 0,0 1-1 0 0,0-1 1 0 0,1-1-1 0 0,-1 1 1 0 0,0-1 0 0 0,1 0-1 0 0,4 0-31 0 0,8 0 201 0 0,0 0 1 0 0,-1-1-1 0 0,1 0 1 0 0,0-2-1 0 0,-1 0 1 0 0,1-1-1 0 0,-1-1 0 0 0,0-1 1 0 0,9-4-202 0 0,9-7 240 0 0,0-1 1 0 0,-1-2-1 0 0,-1-2 1 0 0,-1-1-1 0 0,-1-1 1 0 0,-1-2-1 0 0,-1-1 1 0 0,-2-2-1 0 0,20-24-240 0 0,-39 43-14 0 0,-1 0 0 0 0,0-1 0 0 0,-1 0 0 0 0,0 0 0 0 0,0-1 0 0 0,-1 1 0 0 0,-1-2 0 0 0,0 1 0 0 0,0 0 0 0 0,-1-1 0 0 0,-1 0 0 0 0,0 0 0 0 0,0 0 0 0 0,-1-2 14 0 0,-3 13-50 0 0,0 1-1 0 0,-1-1 0 0 0,1 0 1 0 0,0 1-1 0 0,0-1 0 0 0,-1 1 1 0 0,1 0-1 0 0,0-1 0 0 0,-1 1 1 0 0,1 0-1 0 0,-1 0 1 0 0,1 0-1 0 0,0 0 0 0 0,-1 0 1 0 0,1 0-1 0 0,0 0 0 0 0,-1 0 1 0 0,1 1-1 0 0,-1-1 0 0 0,1 0 1 0 0,0 1-1 0 0,0-1 0 0 0,-1 1 1 0 0,1 0-1 0 0,0-1 0 0 0,0 1 1 0 0,-1 0-1 0 0,1 0 1 0 0,0-1-1 0 0,0 1 0 0 0,0 0 1 0 0,0 0-1 0 0,0 0 0 0 0,1 1 1 0 0,-1-1-1 0 0,0 0 0 0 0,0 0 1 0 0,1 0-1 0 0,-1 0 0 0 0,0 1 51 0 0,-7 9-114 0 0,-1 0-1 0 0,2 0 0 0 0,-1 1 0 0 0,2 0 0 0 0,0 0 0 0 0,0 1 0 0 0,1 0 1 0 0,0 0-1 0 0,1 0 0 0 0,1 0 0 0 0,0 1 0 0 0,1-1 0 0 0,0 1 0 0 0,1 0 1 0 0,1 0-1 0 0,1 13 115 0 0,1-20 56 0 0,1 0-1 0 0,0 0 1 0 0,0 0 0 0 0,1-1 0 0 0,0 1 0 0 0,0-1 0 0 0,0 0-1 0 0,1 0 1 0 0,0 0 0 0 0,0-1 0 0 0,0 0 0 0 0,1 0 0 0 0,0 0 0 0 0,0-1-1 0 0,0 1 1 0 0,0-1 0 0 0,1-1 0 0 0,-1 0 0 0 0,1 1 0 0 0,0-2-1 0 0,0 1 1 0 0,0-1 0 0 0,1 0 0 0 0,-1-1 0 0 0,0 0 0 0 0,1 0-1 0 0,-1 0 1 0 0,1-1 0 0 0,-1 0 0 0 0,1-1 0 0 0,4 0-56 0 0,3-1 203 0 0,0 0-1 0 0,0-2 1 0 0,0 0 0 0 0,0 0 0 0 0,0-1 0 0 0,-1-1-1 0 0,0-1 1 0 0,0 0 0 0 0,0-1 0 0 0,-1 0 0 0 0,0-1-1 0 0,-1 0 1 0 0,0-1 0 0 0,3-3-203 0 0,-4 4 53 0 0,5-2-55 0 0,-1-1 0 0 0,0 0 0 0 0,-1-1 1 0 0,-1-1-1 0 0,0 0 0 0 0,-1 0 0 0 0,0-2 0 0 0,-1 1 0 0 0,-1-1 0 0 0,0-1 0 0 0,-2 0 0 0 0,0 0 0 0 0,0-1 0 0 0,-2 0 0 0 0,0 0 0 0 0,-1 0 0 0 0,-1-1 0 0 0,-1 0 0 0 0,0-5 2 0 0,-3 22-24 0 0,1 1 1 0 0,-1 0-1 0 0,0-1 1 0 0,0 1-1 0 0,-1 0 0 0 0,1 0 1 0 0,0-1-1 0 0,0 1 0 0 0,-1 0 1 0 0,1 0-1 0 0,0 0 0 0 0,-1-1 1 0 0,0 1-1 0 0,1 0 0 0 0,-1 0 1 0 0,1 0-1 0 0,-1 0 1 0 0,0 0-1 0 0,0 0 0 0 0,0 0 1 0 0,0 0-1 0 0,0 0 0 0 0,0 0 1 0 0,0 1-1 0 0,0-1 0 0 0,0 0 1 0 0,0 1-1 0 0,0-1 1 0 0,0 0-1 0 0,0 1 0 0 0,-1 0 1 0 0,1-1-1 0 0,0 1 0 0 0,0 0 1 0 0,-1-1-1 0 0,1 1 0 0 0,0 0 1 0 0,0 0-1 0 0,-1 0 0 0 0,1 0 1 0 0,0 0-1 0 0,0 1 1 0 0,-1-1-1 0 0,1 0 0 0 0,0 0 24 0 0,-56 24-959 0 0,48-16 914 0 0,0 0 0 0 0,0 1 0 0 0,1 0 0 0 0,0 0 0 0 0,1 1 0 0 0,0 0-1 0 0,1 0 1 0 0,0 1 0 0 0,0 0 0 0 0,1 0 0 0 0,0 0 0 0 0,1 0 0 0 0,1 1 0 0 0,0 0 0 0 0,0 1 45 0 0,1-5-5 0 0,0 0 1 0 0,1 0-1 0 0,0 0 1 0 0,0 0-1 0 0,1 0 1 0 0,0 1-1 0 0,1-1 1 0 0,0 0-1 0 0,0 0 1 0 0,0 0-1 0 0,1 0 1 0 0,0 0 0 0 0,1 0-1 0 0,0 0 1 0 0,0-1-1 0 0,1 0 1 0 0,0 1-1 0 0,0-1 1 0 0,0 0-1 0 0,1-1 1 0 0,0 1-1 0 0,5 4 5 0 0,4 0-87 0 0,0 0 1 0 0,1-1-1 0 0,0 0 1 0 0,0-1-1 0 0,1-1 0 0 0,0-1 1 0 0,1 0-1 0 0,0-1 0 0 0,0 0 1 0 0,16 2 86 0 0,57 6-9979 0 0,-77-11 3063 0 0</inkml:trace>
  <inkml:trace contextRef="#ctx0" brushRef="#br0" timeOffset="3765.625">5659 722 6473 0 0,'0'0'1187'0'0,"0"0"-343"0"0,0 0 86 0 0,0 0 285 0 0,0 0 172 0 0,0 0-9 0 0,0 0-96 0 0,0 0-188 0 0,0 0-212 0 0,0 0-170 0 0,0 0-113 0 0,0 0-50 0 0,2 33-38 0 0,7 98-14 0 0,-10-129-476 0 0,1-1 0 0 0,0 0 0 0 0,-1 1 0 0 0,1-1 0 0 0,0 1 0 0 0,0-1 0 0 0,0 1 0 0 0,0-1 0 0 0,0 1 0 0 0,0-1 0 0 0,0 1 0 0 0,1-1 0 0 0,-1 1 0 0 0,1-1 0 0 0,-1 0 0 0 0,1 1 0 0 0,-1-1 0 0 0,1 0 0 0 0,0 1 0 0 0,0-1 0 0 0,-1 0 0 0 0,1 0 0 0 0,0 0 0 0 0,0 1 0 0 0,0-1-1 0 0,0 0 1 0 0,0 0 0 0 0,1-1 0 0 0,-1 1 0 0 0,0 0 0 0 0,0 0 0 0 0,1 0 0 0 0,-1-1 0 0 0,0 1 0 0 0,1-1 0 0 0,-1 1 0 0 0,1-1 0 0 0,0 1-21 0 0,5 0 163 0 0,3 1 29 0 0,0 0 0 0 0,1-1 0 0 0,-1 0 0 0 0,1 0 0 0 0,-1-1 0 0 0,1 0 0 0 0,0-1 0 0 0,-1 0 0 0 0,1-1 0 0 0,-1 0 0 0 0,0-1 0 0 0,0 0 0 0 0,0-1 0 0 0,0 0 0 0 0,0 0 0 0 0,7-5-192 0 0,-10 4 47 0 0,0 0 0 0 0,-1 0 0 0 0,0 0 1 0 0,0-1-1 0 0,0 0 0 0 0,-1 0 1 0 0,1 0-1 0 0,-1-1 0 0 0,-1 1 0 0 0,1-1 1 0 0,-1-1-1 0 0,-1 1 0 0 0,1 0 0 0 0,-1-1 1 0 0,-1 0-1 0 0,1 0 0 0 0,-1-1-47 0 0,-1 4-115 0 0,-1 1 0 0 0,1 0 0 0 0,-1-1 0 0 0,0 1 0 0 0,0-1 0 0 0,-1 1 0 0 0,1 0 0 0 0,-1-1 0 0 0,0 1 0 0 0,0 0 0 0 0,-1-1 0 0 0,1 1 0 0 0,-1 0 0 0 0,0 0 0 0 0,0 0 0 0 0,0 1 0 0 0,0-1 0 0 0,-1 0-1 0 0,0 1 1 0 0,0-1 0 0 0,0 1 115 0 0,-48-30-4014 0 0,12 21-4873 0 0,39 12 8770 0 0,-12-3-8824 0 0</inkml:trace>
  <inkml:trace contextRef="#ctx0" brushRef="#br0" timeOffset="4084.41">5924 177 9514 0 0,'0'0'1424'0'0,"0"0"-539"0"0,0 0-191 0 0,0 0 213 0 0,0 0 211 0 0,0 0 79 0 0,0 0-19 0 0,0 0-152 0 0,0 0-169 0 0,33 18-119 0 0,102 58-76 0 0,-55-13 311 0 0,-73-53-864 0 0,6 11-32 0 0,-2 0 1 0 0,0 1 0 0 0,-1 0-1 0 0,-1 1 1 0 0,-1 0 0 0 0,-1 1-1 0 0,-2-1 1 0 0,0 1-1 0 0,-1 0 1 0 0,-2 1 0 0 0,0-1-1 0 0,-1 0 1 0 0,-2 1 0 0 0,-1-1-1 0 0,-4 24-77 0 0,3-26-135 0 0,-1 0 1 0 0,-1-1-1 0 0,-1 0 1 0 0,-1 0-1 0 0,-1-1 0 0 0,-1 1 1 0 0,-1-2-1 0 0,0 1 0 0 0,-1-1 1 0 0,-1-1-1 0 0,-1 0 0 0 0,-1-1 1 0 0,0-1-1 0 0,-2 0 1 0 0,-2 2 134 0 0,-40 31-4231 0 0,-6-7-3475 0 0,45-30-784 0 0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09.5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1 137 0 0 0,'0'0'874'0'0,"0"0"28"0"0,0 0-143 0 0,0 0-16 0 0,0 0 167 0 0,0 0 275 0 0,0 0 239 0 0,0 0 78 0 0,0 0-82 0 0,0 0-187 0 0,0 0-196 0 0,18-4-133 0 0,128-22 1397 0 0,334-30 1309 0 0,-316 24-3397 0 0,-130 23 413 0 0,-16 3-3270 0 0,-9 4-2289 0 0,0 0-3510 0 0,-9 2 4820 0 0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09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7418 0 0,'0'0'1957'0'0,"0"0"-623"0"0,0 0-437 0 0,0 0-167 0 0,0 0-105 0 0,0 0-47 0 0,0 0 39 0 0,0 0 96 0 0,0 0 83 0 0,0 0 8 0 0,0 0 1 0 0,0 0-12 0 0,0 0-45 0 0,27 2-55 0 0,84 8-121 0 0,-51-7-70 0 0,-1-3 0 0 0,0-3 0 0 0,1-2 0 0 0,1-3-502 0 0,-1 1 22 0 0,169-17-1474 0 0,-175 18-2822 0 0,1 0-4055 0 0,-41 6 274 0 0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13.8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1 527 1344 0 0,'0'0'2206'0'0,"0"0"-422"0"0,0 0-209 0 0,0 0-32 0 0,0 0 52 0 0,0 0 62 0 0,0 0-25 0 0,0 0-141 0 0,0 0-195 0 0,0 0-222 0 0,0 0-186 0 0,0 0-141 0 0,0 0-120 0 0,27 1-104 0 0,87 6-87 0 0,44-23 565 0 0,-112 6-946 0 0,26-5-466 0 0,22-3-2602 0 0,-32 9-5627 0 0,-46 6-770 0 0</inkml:trace>
  <inkml:trace contextRef="#ctx0" brushRef="#br0" timeOffset="455.124">868 280 0 0 0,'0'0'1454'0'0,"0"0"-319"0"0,0 0-3 0 0,0 0 176 0 0,0 0 190 0 0,0 0 75 0 0,0 0-70 0 0,0 0-176 0 0,0 0-229 0 0,-34 29-231 0 0,-104 90-203 0 0,82-53 139 0 0,50-52-615 0 0,1-1 36 0 0,0-1 1 0 0,0 1 0 0 0,1 0-1 0 0,1 0 1 0 0,0 0 0 0 0,1 1-1 0 0,0-1 1 0 0,1 1 0 0 0,1-1-1 0 0,0 1 1 0 0,1 9-225 0 0,1-14 103 0 0,1-1-1 0 0,0 0 1 0 0,0 0-1 0 0,0 0 1 0 0,1-1 0 0 0,0 1-1 0 0,1-1 1 0 0,-1 0 0 0 0,2 0-1 0 0,-1 0 1 0 0,1-1 0 0 0,0 1-1 0 0,0-2 1 0 0,0 1-1 0 0,1-1 1 0 0,0 1 0 0 0,0-2-1 0 0,0 1 1 0 0,1-1 0 0 0,0 0-1 0 0,0-1 1 0 0,7 3-103 0 0,2-2 228 0 0,-1-1 1 0 0,1 0 0 0 0,0-1-1 0 0,0-1 1 0 0,1-1 0 0 0,-1 0-1 0 0,0-1 1 0 0,0-1-1 0 0,0-1 1 0 0,0 0 0 0 0,-1-1-1 0 0,1-1 1 0 0,-1 0 0 0 0,4-3-229 0 0,16-8 325 0 0,0-1 0 0 0,-1-2 0 0 0,-1-1 0 0 0,-1-2 0 0 0,20-17-325 0 0,-27 18 165 0 0,0-1 0 0 0,-1 0 0 0 0,-2-2 0 0 0,0-1 1 0 0,13-21-166 0 0,-28 36 11 0 0,-1-1 0 0 0,0 0 0 0 0,-1 0 0 0 0,0-1 0 0 0,-1 0 1 0 0,0 0-1 0 0,-1 0 0 0 0,0-1 0 0 0,-1 1 0 0 0,-1-1 0 0 0,0 0 1 0 0,0 0-1 0 0,-1 0 0 0 0,-1 0 0 0 0,0 0 0 0 0,-2-4-11 0 0,1 10-86 0 0,-1-1 0 0 0,0 1 0 0 0,0 0 0 0 0,-1 0 1 0 0,0 0-1 0 0,0 0 0 0 0,0 1 0 0 0,-1-1 0 0 0,0 1 0 0 0,-1 0 0 0 0,1 0 0 0 0,-1 0 0 0 0,0 1 0 0 0,-1 0 0 0 0,1 0 0 0 0,-1 0 0 0 0,0 0 0 0 0,0 1 0 0 0,-1 0 0 0 0,1 1 0 0 0,-1-1 0 0 0,-6-2 86 0 0,-4 0-442 0 0,0 0 0 0 0,0 1 0 0 0,-1 0 0 0 0,1 1 0 0 0,-1 1 0 0 0,0 1 0 0 0,1 1 0 0 0,-1 0 0 0 0,-3 1 442 0 0,-77 15-3880 0 0,35 6-2030 0 0,28-6-1948 0 0</inkml:trace>
  <inkml:trace contextRef="#ctx0" brushRef="#br0" timeOffset="697.841">505 666 2449 0 0,'0'0'3115'0'0,"0"0"-572"0"0,0 0-316 0 0,0 0-200 0 0,0 0-276 0 0,31-16-273 0 0,99-53-146 0 0,-49 23 1127 0 0,-67 36-2043 0 0,0 1 0 0 0,1 1 0 0 0,0 1 0 0 0,0 0 0 0 0,0 1 0 0 0,1 0 0 0 0,0 2 0 0 0,1 0 0 0 0,10-2-416 0 0,-22 6 9 0 0,1 1 0 0 0,-1-1 0 0 0,0 1 0 0 0,0 0 0 0 0,0 0 0 0 0,0 1 0 0 0,0-1 0 0 0,-1 1 0 0 0,1 0 0 0 0,0 1 0 0 0,-1-1 0 0 0,1 1 0 0 0,-1 0 0 0 0,0 0 0 0 0,0 0 0 0 0,1 1-9 0 0,39 23 79 0 0,-28-22-91 0 0,1-1 1 0 0,-1 0 0 0 0,1-2-1 0 0,0 1 1 0 0,0-2 0 0 0,0 0-1 0 0,0-2 1 0 0,0 1 0 0 0,0-2-1 0 0,0 0 1 0 0,0-1 0 0 0,-1-1-1 0 0,1-1 1 0 0,5-2 11 0 0,3 0-485 0 0,21-6-1587 0 0,-18 0-3171 0 0,-16 7-1055 0 0,-3 4-2793 0 0</inkml:trace>
  <inkml:trace contextRef="#ctx0" brushRef="#br0" timeOffset="1013.143">1749 398 6633 0 0,'0'0'1579'0'0,"0"0"-269"0"0,0 0-147 0 0,0 0 13 0 0,0 0-41 0 0,0 0-141 0 0,0 0-109 0 0,0 0-145 0 0,0 0-194 0 0,0 0-166 0 0,0 0-128 0 0,0 0-67 0 0,0 0-10 0 0,-19 25 26 0 0,-58 81 37 0 0,56-60 165 0 0,22-39-279 0 0,0-3-16 0 0,-1 0 1 0 0,1 1-1 0 0,0-1 1 0 0,0 0-1 0 0,0 0 1 0 0,1 0-1 0 0,-1 0 1 0 0,1 0 0 0 0,0 0-1 0 0,0-1 1 0 0,1 1-1 0 0,-1 0 1 0 0,1-1-1 0 0,-1 0 1 0 0,1 0-1 0 0,0 1 1 0 0,0-2 0 0 0,1 1-1 0 0,-1 0 1 0 0,1-1-1 0 0,-1 1 1 0 0,1-1-1 0 0,0 0 1 0 0,0 0-1 0 0,-1-1 1 0 0,2 1 0 0 0,-1-1-1 0 0,0 0 1 0 0,0 0-1 0 0,0 0 1 0 0,0-1-1 0 0,1 1 1 0 0,-1-1-1 0 0,0 0 1 0 0,2 0-109 0 0,2 0 286 0 0,-6 0-196 0 0,1 1 1 0 0,-1-1-1 0 0,1 0 1 0 0,0 0-1 0 0,-1 0 1 0 0,1 0-1 0 0,-1-1 1 0 0,1 1 0 0 0,0-1-1 0 0,-1 0 1 0 0,1 1-1 0 0,-1-1 1 0 0,0 0-1 0 0,1 0 1 0 0,-1-1 0 0 0,0 1-1 0 0,0 0 1 0 0,1-1-1 0 0,-1 0 1 0 0,0 1-1 0 0,0-1 1 0 0,1-1-91 0 0,45-92 909 0 0,-47 92-962 0 0,-1 0-1 0 0,1 0 1 0 0,-1 0-1 0 0,0 0 0 0 0,0-1 1 0 0,0 1-1 0 0,0 0 1 0 0,-1 0-1 0 0,1 0 0 0 0,-1 0 1 0 0,0 0-1 0 0,0 0 1 0 0,0 0-1 0 0,0 0 0 0 0,-1 0 1 0 0,1 0-1 0 0,-1 0 1 0 0,1 1-1 0 0,-1-1 0 0 0,0 1 1 0 0,0-1-1 0 0,0 1 1 0 0,-1 0-1 0 0,1-1 0 0 0,0 1 1 0 0,-1 0-1 0 0,1 1 1 0 0,-1-1-1 0 0,0 0 1 0 0,0 1-1 0 0,0 0 0 0 0,0-1 54 0 0,-82-19-3332 0 0,26 20-6093 0 0,54 1 8046 0 0,-9 0-7875 0 0</inkml:trace>
  <inkml:trace contextRef="#ctx0" brushRef="#br0" timeOffset="1514.262">1816 0 1736 0 0,'0'0'2192'0'0,"0"0"-755"0"0,0 0-211 0 0,0 0 93 0 0,0 0 102 0 0,0 0 9 0 0,0 0-88 0 0,0 0-118 0 0,0 0-123 0 0,0 0-130 0 0,0 0-117 0 0,0 0-86 0 0,31 20-47 0 0,100 63-32 0 0,-64-20 347 0 0,-57-48-787 0 0,4 9-145 0 0,0 0-1 0 0,-2 0 0 0 0,0 2 1 0 0,-2-1-1 0 0,-1 1 1 0 0,-1 1-1 0 0,-1 0 0 0 0,-1 0 1 0 0,-1 0-1 0 0,-2 1 1 0 0,-1-1-1 0 0,-1 1 0 0 0,-1 0 1 0 0,-2-1-1 0 0,-1 2-103 0 0,1-14-46 0 0,0 1-1 0 0,-2 0 1 0 0,0 0-1 0 0,-1-1 1 0 0,0 0-1 0 0,-1 0 1 0 0,-1 0-1 0 0,0-1 1 0 0,-1 0-1 0 0,-1 0 1 0 0,0-1-1 0 0,-1 0 1 0 0,0-1-1 0 0,-1 0 1 0 0,-11 10 46 0 0,-87 62-2549 0 0,-10-21-3836 0 0,83-47 1716 0 0,12-5-2298 0 0</inkml:trace>
  <inkml:trace contextRef="#ctx0" brushRef="#br0" timeOffset="2486.525">3172 55 1152 0 0,'0'0'3577'0'0,"0"0"-1785"0"0,0 0-525 0 0,0 0 20 0 0,0 0 16 0 0,0 0 5 0 0,0 0 1 0 0,0 0-76 0 0,0 0-99 0 0,0 0-151 0 0,0 0-188 0 0,0 0-153 0 0,0 0-117 0 0,-34 37-69 0 0,-107 115-55 0 0,50-24 225 0 0,30-34-602 0 0,-4-3 1 0 0,-4-3 0 0 0,-3-3-1 0 0,-46 39-24 0 0,-62 74-3324 0 0,180-198 3108 0 0,1-1 0 0 0,-1 1 0 0 0,1 0 0 0 0,-1 0 0 0 0,1-1 0 0 0,-1 1 0 0 0,1 0 0 0 0,-1 0 0 0 0,1 0 0 0 0,-1 0 0 0 0,1 0 0 0 0,-1 0 0 0 0,1 0 0 0 0,-1 0 0 0 0,1 0 0 0 0,-1 0 0 0 0,1 0 0 0 0,0 0 0 0 0,-1 0 0 0 0,1 1 0 0 0,-1-1 0 0 0,1 0 0 0 0,-1 0 0 0 0,1 0 0 0 0,-1 1 0 0 0,0-1 0 0 0,1 0 0 0 0,-1 1 0 0 0,1-1 0 0 0,-1 0 0 0 0,1 1 0 0 0,-1-1 0 0 0,0 1 0 0 0,1-1 0 0 0,-1 1 0 0 0,0-1 0 0 0,0 0 0 0 0,1 1 0 0 0,-1-1 0 0 0,0 1 0 0 0,0-1 0 0 0,0 1 0 0 0,1-1 0 0 0,-1 1 0 0 0,0 0 0 0 0,0-1 0 0 0,0 1 0 0 0,0-1 0 0 0,0 1 0 0 0,0-1 0 0 0,0 1 0 0 0,0-1 0 0 0,0 1 0 0 0,-1-1 0 0 0,1 1 0 0 0,0-1 0 0 0,0 1 0 0 0,0-1 0 0 0,-1 1 0 0 0,1-1 0 0 0,0 1 0 0 0,0-1 0 0 0,-1 1 0 0 0,1-1 0 0 0,0 1 0 0 0,-1-1 0 0 0,1 1 216 0 0,2-2-162 0 0,4 1-1768 0 0</inkml:trace>
  <inkml:trace contextRef="#ctx0" brushRef="#br0" timeOffset="2865.323">3299 405 9210 0 0,'0'0'779'0'0,"0"0"-264"0"0,0 0-98 0 0,0 0 180 0 0,0 0 236 0 0,0 0 124 0 0,0 0 10 0 0,0 0-88 0 0,0 0-144 0 0,0 0-152 0 0,0 0-125 0 0,0 0-98 0 0,-27 34-62 0 0,-88 109-46 0 0,49-47 132 0 0,33-52-232 0 0,23-33-127 0 0,0 0 1 0 0,0 1-1 0 0,1 1 0 0 0,1 0 0 0 0,0 0 0 0 0,1 0 1 0 0,1 1-1 0 0,0 0 0 0 0,0 0 0 0 0,1 1 1 0 0,1-1-1 0 0,1 1 0 0 0,0 0 0 0 0,1 0 1 0 0,0 4-26 0 0,5-15 47 0 0,0 1 1 0 0,0-1 0 0 0,0 0-1 0 0,1 1 1 0 0,0-2-1 0 0,0 1 1 0 0,0 0 0 0 0,0-1-1 0 0,0 0 1 0 0,1 0 0 0 0,-1 0-1 0 0,1 0 1 0 0,0-1 0 0 0,0 1-1 0 0,0-1 1 0 0,0-1 0 0 0,0 1-1 0 0,0-1 1 0 0,1 0-1 0 0,-1 0 1 0 0,0 0 0 0 0,1-1-1 0 0,-1 0 1 0 0,0 0 0 0 0,5 0-48 0 0,7 1 147 0 0,0 0 0 0 0,1-1 0 0 0,-1 0 0 0 0,0-2 0 0 0,0 0 0 0 0,0-1 0 0 0,0 0 0 0 0,0-1 0 0 0,11-5-147 0 0,-9 2-27 0 0,14-8-492 0 0,-25-8-2684 0 0,-7 17 1557 0 0,-2-10-7228 0 0,0 8 1874 0 0</inkml:trace>
  <inkml:trace contextRef="#ctx0" brushRef="#br0" timeOffset="3052.13">2780 567 8034 0 0,'0'0'840'0'0,"0"0"-224"0"0,0 0 168 0 0,0 0 192 0 0,0 0-31 0 0,0 0-193 0 0,194 7-152 0 0,-146-3-152 0 0,5-4-128 0 0,4 0-112 0 0,4 0-104 0 0,3 0-128 0 0,2 0-200 0 0,1 0-528 0 0,-5 0-1193 0 0,-12 0-2599 0 0,-21 0-2594 0 0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12.8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771 306 0 0 0,'0'0'696'0'0,"0"0"458"0"0,0 0 161 0 0,0 0 46 0 0,0 0-52 0 0,0 0-131 0 0,0 0-155 0 0,0 0-121 0 0,0 0-58 0 0,-25-2-24 0 0,-75-3-9 0 0,98 5-762 0 0,0-1 0 0 0,-1 1 0 0 0,1 0 0 0 0,0 0 0 0 0,0 0-1 0 0,-1 0 1 0 0,1 1 0 0 0,0-1 0 0 0,0 1 0 0 0,-1-1 0 0 0,1 1 0 0 0,0 0 0 0 0,0 0 0 0 0,0 0-1 0 0,0 0 1 0 0,0 0 0 0 0,0 0 0 0 0,0 0 0 0 0,1 1 0 0 0,-1-1 0 0 0,0 1 0 0 0,1-1-1 0 0,-1 1 1 0 0,1 0 0 0 0,-1 0 0 0 0,0 1-49 0 0,-5 7 279 0 0,-22 26 251 0 0,1 2 1 0 0,2 2-1 0 0,1 0 1 0 0,2 1-1 0 0,2 2 0 0 0,2 0 1 0 0,2 1-1 0 0,-3 16-530 0 0,15-41 91 0 0,1 1-1 0 0,0-1 0 0 0,2 1 0 0 0,0 0 1 0 0,1 0-1 0 0,1 0 0 0 0,1 0 0 0 0,1 0 1 0 0,2 8-91 0 0,-3-21 52 0 0,1-1 1 0 0,0 1 0 0 0,1 0-1 0 0,0-1 1 0 0,0 1 0 0 0,0-1-1 0 0,1 0 1 0 0,-1 0 0 0 0,2 0 0 0 0,-1 0-1 0 0,1-1 1 0 0,-1 0 0 0 0,2 0-1 0 0,-1 0 1 0 0,0-1 0 0 0,1 1 0 0 0,0-1-1 0 0,0 0 1 0 0,0-1 0 0 0,0 0-1 0 0,1 0 1 0 0,-1 0 0 0 0,1-1 0 0 0,0 0-1 0 0,0 0 1 0 0,3 0-53 0 0,6 1 202 0 0,1-1 1 0 0,-1 0-1 0 0,1-1 0 0 0,0-1 1 0 0,0-1-1 0 0,-1 0 1 0 0,1-1-1 0 0,0-1 0 0 0,-1 0 1 0 0,13-5-203 0 0,27-14 339 0 0,0-2 0 0 0,-1-3 0 0 0,-1-2 0 0 0,-2-2 0 0 0,-2-3 1 0 0,9-8-340 0 0,-35 25 81 0 0,1-1 0 0 0,-2-1 0 0 0,-1 0-1 0 0,0-2 1 0 0,-1-1 0 0 0,-2 0 0 0 0,0-2 0 0 0,-1 0 0 0 0,-2-1 0 0 0,7-14-81 0 0,-20 32-9 0 0,0 0-1 0 0,-1 0 1 0 0,0-1-1 0 0,0 1 1 0 0,-1-1-1 0 0,0 0 1 0 0,0 1-1 0 0,0-1 1 0 0,-1 0-1 0 0,-1 0 1 0 0,1 1-1 0 0,-1-1 1 0 0,0 0-1 0 0,-1 1 1 0 0,0-1-1 0 0,0 1 1 0 0,-1-1-1 0 0,0 1 1 0 0,0 0-1 0 0,0 0 1 0 0,-1 0-1 0 0,0 1 1 0 0,-1-1-1 0 0,-4-4 10 0 0,-1 0-237 0 0,0 0-1 0 0,-1 0 1 0 0,0 1-1 0 0,-1 1 1 0 0,0 0-1 0 0,0 1 1 0 0,-1 0-1 0 0,0 1 1 0 0,-1 0-1 0 0,0 1 1 0 0,0 1-1 0 0,-7-2 238 0 0,1 1-481 0 0,0 1 0 0 0,0 1 0 0 0,-1 1 0 0 0,1 0 0 0 0,-1 2 0 0 0,1 0 0 0 0,-1 2 0 0 0,0 0 0 0 0,-16 4 481 0 0,19-2-1138 0 0,1 1 1 0 0,0 1-1 0 0,0 1 0 0 0,1 1 0 0 0,-1 0 1 0 0,1 1-1 0 0,-4 3 1138 0 0,-19 13-4597 0 0,10-7 308 0 0</inkml:trace>
  <inkml:trace contextRef="#ctx0" brushRef="#br0" timeOffset="398.433">542 611 0 0 0,'0'0'491'0'0,"0"0"992"0"0,0 0 338 0 0,0 0 55 0 0,0 0-56 0 0,0 0-132 0 0,0 0-194 0 0,0 0-282 0 0,0 0-312 0 0,0 0-285 0 0,0 0-201 0 0,0 0-72 0 0,0-6 89 0 0,0 3-421 0 0,0 2 47 0 0,-1 0-1 0 0,1 0 1 0 0,0 0 0 0 0,0 0 0 0 0,0 0 0 0 0,0 0 0 0 0,0 0-1 0 0,0 0 1 0 0,0 0 0 0 0,0 0 0 0 0,0 1 0 0 0,0-1-1 0 0,1 0 1 0 0,-1 0 0 0 0,0 0 0 0 0,1 0 0 0 0,-1 0 0 0 0,0 0-1 0 0,1 0 1 0 0,-1 0 0 0 0,1 1 0 0 0,0-1 0 0 0,-1 0 0 0 0,1 0-1 0 0,0 1 1 0 0,-1-1 0 0 0,1 0 0 0 0,0 1 0 0 0,0-1 0 0 0,-1 1-1 0 0,1-1 1 0 0,0 1 0 0 0,0-1 0 0 0,0 1 0 0 0,0 0 0 0 0,0-1-1 0 0,0 1 1 0 0,0 0 0 0 0,0 0 0 0 0,0 0 0 0 0,0 0-1 0 0,0-1 1 0 0,-1 1 0 0 0,1 0 0 0 0,0 1 0 0 0,0-1 0 0 0,0 0-1 0 0,0 0 1 0 0,0 0 0 0 0,0 1 0 0 0,0-1 0 0 0,0 0-57 0 0,137-19 3396 0 0,116-17-1400 0 0,-247 36-1953 0 0,0 0 0 0 0,0 0 0 0 0,0 0 0 0 0,1 1 0 0 0,-1 0 0 0 0,0 1 0 0 0,0 0 0 0 0,-1 0 0 0 0,1 0 0 0 0,0 1 1 0 0,-1 0-1 0 0,1 0 0 0 0,4 3-43 0 0,87 44 1035 0 0,-10-36 849 0 0,-88-20-3995 0 0,0-11-1759 0 0,0 10-4504 0 0,2 0-2990 0 0</inkml:trace>
  <inkml:trace contextRef="#ctx0" brushRef="#br0" timeOffset="3002.439">548 0 0 0 0,'-31'6'1336'0'0,"-100"22"34"0"0,51 12 908 0 0,68-29-1717 0 0,-16 14 443 0 0,2 0-1 0 0,0 2 1 0 0,2 1-1 0 0,1 1 1 0 0,2 1-1 0 0,0 0 0 0 0,2 2 1 0 0,2 0-1 0 0,-2 6-1003 0 0,7-9 330 0 0,0 0-1 0 0,2 1 1 0 0,1 0 0 0 0,1 1-1 0 0,2 0 1 0 0,1 0-1 0 0,1 0 1 0 0,2 1-1 0 0,1-1 1 0 0,3 26-330 0 0,3-34-15 0 0,1-1 1 0 0,0 1-1 0 0,2-1 0 0 0,1-1 1 0 0,0 0-1 0 0,2 0 0 0 0,0-1 1 0 0,1 0-1 0 0,2-1 1 0 0,0 0-1 0 0,0-1 0 0 0,2-1 1 0 0,0-1-1 0 0,1 0 1 0 0,1-1-1 0 0,0 0 0 0 0,1-2 1 0 0,0 0-1 0 0,1-1 0 0 0,1-1 1 0 0,0-1-1 0 0,0-1 1 0 0,1-1-1 0 0,0-1 0 0 0,0-1 1 0 0,3 0 14 0 0,203 33-2796 0 0,-78-26-4158 0 0,-101-12-788 0 0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32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1 765 600 0 0,'0'0'65'0'0,"0"0"-137"0"0,0 0 95 0 0,0 0 348 0 0,0 0 428 0 0,0 0 378 0 0,0 0 254 0 0,0 0 110 0 0,0 0-12 0 0,0 0-94 0 0,0 0-132 0 0,23 4-141 0 0,73 14-135 0 0,-92-17-938 0 0,0 0 0 0 0,0-1 0 0 0,0 0 0 0 0,0 0 0 0 0,0 0 1 0 0,1 0-1 0 0,-1-1 0 0 0,0 0 0 0 0,0 1 0 0 0,0-2 0 0 0,0 1 1 0 0,0 0-1 0 0,0-1 0 0 0,-1 0 0 0 0,1 1 0 0 0,2-3-89 0 0,6-2 285 0 0,40-25 312 0 0,-1-2 0 0 0,-1-3 0 0 0,-2-1 0 0 0,-2-3 0 0 0,-2-2 1 0 0,13-16-598 0 0,-31 33 144 0 0,383-416 1067 0 0,-409 441-1211 0 0,1-2 4 0 0,-1 1-1 0 0,1-1 1 0 0,0 1-1 0 0,0-1 1 0 0,0 1-1 0 0,0 0 1 0 0,0-1-1 0 0,0 1 1 0 0,0 0-1 0 0,0 0 1 0 0,1 0-1 0 0,-1 0 1 0 0,0 0-1 0 0,1 0 1 0 0,-1 0-1 0 0,0 0 1 0 0,1 1-1 0 0,-1-1 1 0 0,1 1-1 0 0,-1-1 1 0 0,1 1-1 0 0,0-1 1 0 0,-1 1-1 0 0,1 0 1 0 0,0 0 0 0 0,-1-1-1 0 0,1 1 1 0 0,-1 1-1 0 0,1-1 1 0 0,0 0-1 0 0,-1 0 1 0 0,1 1-1 0 0,-1-1 1 0 0,1 0-1 0 0,0 1 1 0 0,-1 0-1 0 0,1-1 1 0 0,-1 1-1 0 0,0 0 1 0 0,1 0-1 0 0,-1 0 1 0 0,0 0-1 0 0,1 0 1 0 0,-1 0-4 0 0,14 32 100 0 0,-2 0 1 0 0,-2 1-1 0 0,-1 0 1 0 0,-1 1-1 0 0,-2 0 1 0 0,2 30-101 0 0,-4-30 40 0 0,8 60 218 0 0,-5 0 0 0 0,-3 69-258 0 0,-5-155 20 0 0,0 0 0 0 0,-1 0 0 0 0,0-1 1 0 0,0 1-1 0 0,-1 0 0 0 0,-1-1 0 0 0,1 1 0 0 0,-1-1 1 0 0,-1 1-1 0 0,1-1 0 0 0,-1-1 0 0 0,-1 1 1 0 0,0 0-1 0 0,0-1 0 0 0,0 0 0 0 0,-1 0 0 0 0,0 0 1 0 0,0-1-1 0 0,-1 0 0 0 0,1 0 0 0 0,-1-1 1 0 0,-1 0-1 0 0,1 0 0 0 0,-1-1 0 0 0,0 1 0 0 0,0-2 1 0 0,0 1-1 0 0,0-1 0 0 0,-1 0 0 0 0,1-1 1 0 0,-8 1-22 0 0,1 1-44 0 0,0 0 0 0 0,0-2-1 0 0,0 0 1 0 0,-1 0 0 0 0,0-2-1 0 0,1 0 1 0 0,-1 0 0 0 0,1-1-1 0 0,-1-1 1 0 0,1-1 0 0 0,0 0-1 0 0,0-1 1 0 0,0-1 0 0 0,0 0-1 0 0,1-1 1 0 0,0-1 0 0 0,0 0-1 0 0,1-1 1 0 0,-1 0 0 0 0,2-1-1 0 0,-1 0 1 0 0,1-1 0 0 0,1-1-1 0 0,-7-7 46 0 0,-3-56-3000 0 0,37 27-5565 0 0,-7 34 238 0 0</inkml:trace>
  <inkml:trace contextRef="#ctx0" brushRef="#br0" timeOffset="354.286">1790 260 10434 0 0,'0'0'526'0'0,"0"0"-93"0"0,0 0 74 0 0,0 0 202 0 0,0 0 148 0 0,0 0 69 0 0,0 0-48 0 0,-34 27-121 0 0,-105 84-143 0 0,134-108-572 0 0,0 1 1 0 0,0-1-1 0 0,1 1 0 0 0,-1 0 1 0 0,1 0-1 0 0,0 0 1 0 0,0 1-1 0 0,1 0 0 0 0,-1-1 1 0 0,1 1-1 0 0,0 0 0 0 0,1 1 1 0 0,-1-1-1 0 0,1 0 0 0 0,0 1 1 0 0,-1 4-43 0 0,-1 5 97 0 0,1-6-42 0 0,0 0-1 0 0,0 0 1 0 0,1 0 0 0 0,0 0 0 0 0,1 0 0 0 0,0 0 0 0 0,0 0 0 0 0,1 1-1 0 0,0-1 1 0 0,1 0 0 0 0,0 0 0 0 0,1 0 0 0 0,-1 1 0 0 0,2-1 0 0 0,-1-1-1 0 0,1 1 1 0 0,1 0 0 0 0,0-1 0 0 0,0 1 0 0 0,0-1 0 0 0,1 0 0 0 0,0-1-1 0 0,1 1 1 0 0,0-1 0 0 0,0 0 0 0 0,0-1 0 0 0,1 1 0 0 0,0-1-1 0 0,0 0 1 0 0,1-1 0 0 0,0 0 0 0 0,-1 0 0 0 0,2-1 0 0 0,-1 0 0 0 0,0 0-1 0 0,1-1 1 0 0,0 0 0 0 0,6 1-55 0 0,10-1 199 0 0,0-1-1 0 0,0-1 0 0 0,0-1 1 0 0,0-1-1 0 0,0-2 1 0 0,-1 0-1 0 0,1-1 1 0 0,-1-2-1 0 0,0-1 0 0 0,0 0 1 0 0,-1-2-1 0 0,0-1 1 0 0,0-1-1 0 0,-1 0 1 0 0,0-2-1 0 0,-1-1 0 0 0,-1 0 1 0 0,0-1-1 0 0,4-6-198 0 0,-17 16 3 0 0,0 0-1 0 0,0 0 0 0 0,0-1 1 0 0,0 0-1 0 0,-1 0 0 0 0,0-1 1 0 0,-1 1-1 0 0,1-1 1 0 0,-1 0-1 0 0,-1-1 0 0 0,1 1 1 0 0,-1-1-1 0 0,0 0 0 0 0,-1 0 1 0 0,0 0-1 0 0,0-1 0 0 0,-1 1 1 0 0,0-1-1 0 0,-1 0 1 0 0,0 1-1 0 0,0-1 0 0 0,0 0 1 0 0,-1 0-1 0 0,-1 1 0 0 0,1-1 1 0 0,-2 0-1 0 0,1 1 0 0 0,-1-1 1 0 0,0 1-1 0 0,-1-1 1 0 0,0 1-1 0 0,0 0 0 0 0,-1 0 1 0 0,0 0-1 0 0,-4-5-2 0 0,-2 3-368 0 0,0 1 1 0 0,-1 1-1 0 0,0 0 0 0 0,0 0 1 0 0,-1 1-1 0 0,0 0 1 0 0,0 1-1 0 0,0 1 0 0 0,-1 0 1 0 0,0 1-1 0 0,0 0 0 0 0,-12-2 368 0 0,-96-8-9595 0 0,87 14 249 0 0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38.1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7658 0 0,'0'0'1469'0'0,"0"0"-743"0"0,0 0-125 0 0,0 0 266 0 0,0 0 283 0 0,0 0 105 0 0,0 0-8 0 0,0 0-145 0 0,0 0-140 0 0,32-3-105 0 0,105-10-112 0 0,297-19 2019 0 0,-266 28-2138 0 0,-85 2-3818 0 0,-42 1-2285 0 0,0 1-3729 0 0,-40 0 5052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00.0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724 89 3809 0 0,'0'0'931'0'0,"0"0"-66"0"0,0 0 87 0 0,0 0 133 0 0,0 0 31 0 0,0 0-5 0 0,0 0-114 0 0,0 0-179 0 0,0 0-193 0 0,0 0-207 0 0,0 0-173 0 0,-31 30-124 0 0,-95 99-47 0 0,58-42-30 0 0,-64 54-2933 0 0,-23-28-6942 0 0,132-98 9361 0 0,6-4 449 0 0</inkml:trace>
  <inkml:trace contextRef="#ctx0" brushRef="#br0" timeOffset="299.071">1 409 0 0 0,'0'0'599'0'0,"0"0"608"0"0,0 0 184 0 0,0 0 62 0 0,0 0 40 0 0,0 0-50 0 0,0 0-95 0 0,0 0-117 0 0,0 0-123 0 0,0 0-105 0 0,0 0-95 0 0,0 0-97 0 0,29-12-59 0 0,94-36-46 0 0,-120 47-663 0 0,-1-1 1 0 0,0 1-1 0 0,1 0 1 0 0,-1 0 0 0 0,1 0-1 0 0,-1 0 1 0 0,1 1-1 0 0,-1-1 1 0 0,1 1 0 0 0,-1 0-1 0 0,1-1 1 0 0,0 1-1 0 0,-1 0 1 0 0,1 0 0 0 0,0 1-1 0 0,-1-1 1 0 0,1 1-1 0 0,-1-1 1 0 0,1 1 0 0 0,-1 0-1 0 0,1 0 1 0 0,-1 0-1 0 0,1 0 1 0 0,1 1-44 0 0,6 4 266 0 0,42 13 500 0 0,2-3 0 0 0,0-1 1 0 0,50 5-767 0 0,-51-10 83 0 0,303 28-1171 0 0,-334-35-561 0 0,-22-3 953 0 0,0 0-117 0 0,-11 3-4393 0 0,7-2 472 0 0,-1-1-227 0 0</inkml:trace>
  <inkml:trace contextRef="#ctx0" brushRef="#br0" timeOffset="623.727">430 0 2521 0 0,'0'0'1316'0'0,"0"0"-69"0"0,0 0 56 0 0,0 0 168 0 0,0 0 118 0 0,0 0-43 0 0,0 0-142 0 0,0 0-169 0 0,0 0-156 0 0,0 0-127 0 0,0 0-117 0 0,0 0-101 0 0,0 0-84 0 0,-3 34-93 0 0,-6 107-88 0 0,13 35 611 0 0,-3-98-952 0 0,1-32-220 0 0,-2 0 0 0 0,-1 0 0 0 0,-3 0 0 0 0,-2 0 0 0 0,-10 35 92 0 0,10-61-789 0 0,-9 39-1682 0 0,10-20-8129 0 0,5-31 4804 0 0</inkml:trace>
  <inkml:trace contextRef="#ctx0" brushRef="#br0" timeOffset="5708.358">1560 140 0 0 0,'0'0'701'0'0,"0"0"100"0"0,2-7 86 0 0,6-23 61 0 0,-22 7 4793 0 0,-9 17-3325 0 0,-65 21-456 0 0,52 0-1703 0 0,-1 1 0 0 0,2 3 0 0 0,0 0 0 0 0,-30 25-257 0 0,64-44 6 0 0,1 0 1 0 0,-1 1-1 0 0,1-1 1 0 0,-1 1-1 0 0,1-1 0 0 0,0 1 1 0 0,-1-1-1 0 0,1 0 1 0 0,0 1-1 0 0,-1 0 1 0 0,1-1-1 0 0,0 1 1 0 0,-1-1-1 0 0,1 1 1 0 0,0-1-1 0 0,0 1 0 0 0,0-1 1 0 0,0 1-1 0 0,-1 0 1 0 0,1-1-1 0 0,0 1 1 0 0,0-1-1 0 0,0 1 1 0 0,0 0-1 0 0,1-1 0 0 0,-1 1 1 0 0,0 0-1 0 0,0-1 1 0 0,0 1-1 0 0,0-1 1 0 0,0 1-1 0 0,1-1 1 0 0,-1 1-1 0 0,0-1 1 0 0,1 1-1 0 0,-1-1 0 0 0,0 1 1 0 0,1-1-1 0 0,-1 1 1 0 0,1-1-1 0 0,-1 1 1 0 0,0-1-1 0 0,1 1 1 0 0,-1-1-1 0 0,1 0 0 0 0,-1 1 1 0 0,1-1-1 0 0,0 0 1 0 0,-1 0-1 0 0,1 1 1 0 0,-1-1-1 0 0,1 0 1 0 0,-1 0-1 0 0,1 0 1 0 0,0 0-7 0 0,33 13 630 0 0,62 3 322 0 0,-77-15-886 0 0,0 2-1 0 0,0 0 1 0 0,0 1 0 0 0,0 1-1 0 0,-1 1 1 0 0,17 7-66 0 0,-25-8 15 0 0,-1-1 1 0 0,0 1-1 0 0,0 1 0 0 0,0 0 0 0 0,-1 0 1 0 0,1 0-1 0 0,-2 1 0 0 0,1 1 1 0 0,-1-1-1 0 0,0 1 0 0 0,0 0 1 0 0,-1 1-1 0 0,0 0 0 0 0,-1 0 0 0 0,0 0 1 0 0,0 0-1 0 0,-1 1 0 0 0,0 0 1 0 0,0 3-16 0 0,-2-4 15 0 0,-1-8 8 0 0,-1 1 0 0 0,1-1 0 0 0,-1 0 0 0 0,1 0 0 0 0,-1 1 0 0 0,0-1 0 0 0,0 0 0 0 0,1 1 0 0 0,-1-1 0 0 0,0 0 0 0 0,0 1 0 0 0,0-1 0 0 0,-1 0 0 0 0,1 0 0 0 0,0 1 0 0 0,0-1 0 0 0,-1 0 0 0 0,1 1 0 0 0,-1-1 0 0 0,1 0 0 0 0,-1 0 0 0 0,1 0 0 0 0,-1 1 0 0 0,0-1 0 0 0,0 0 0 0 0,1 0 0 0 0,-1 0 0 0 0,0 0 0 0 0,0 0 0 0 0,0 0 0 0 0,0-1 0 0 0,0 1 1 0 0,-1 0-25 0 0,-13 8-47 0 0,0-2 0 0 0,-1 1 0 0 0,0-2 1 0 0,0 0-1 0 0,0-1 0 0 0,-1-1 0 0 0,-6 1 48 0 0,-31 8-907 0 0,-115 45-2536 0 0,145-52 3039 0 0,-62 2-436 0 0,84-9 830 0 0,1-1 0 0 0,-1 0 0 0 0,1 0 0 0 0,0 0 0 0 0,0 0 0 0 0,0 0 0 0 0,0 0 0 0 0,0 0 0 0 0,0 0 0 0 0,1 0 0 0 0,-1-1 0 0 0,1 1 0 0 0,-1 0 0 0 0,1 0 0 0 0,0-1 0 0 0,0 1 0 0 0,0 0 0 0 0,0-1 0 0 0,0 1 0 0 0,1 0 0 0 0,-1 0 0 0 0,1-1 0 0 0,-1 1 0 0 0,1 0 0 0 0,0 0 0 0 0,0 0 0 0 0,0 0 0 0 0,0 0 0 0 0,0 0 0 0 0,0 0 0 0 0,1 0 0 0 0,-1 0 0 0 0,0 1 0 0 0,2-2 10 0 0,9-12 195 0 0,1 1 0 0 0,1 0 0 0 0,1 1 0 0 0,0 1 0 0 0,0 0 0 0 0,1 1 0 0 0,1 0 0 0 0,0 2 0 0 0,0 0 0 0 0,1 1 0 0 0,0 0 0 0 0,1 2 0 0 0,-1 0 0 0 0,1 1 0 0 0,0 1-1 0 0,5 0-194 0 0,48 3 547 0 0,-72 1-525 0 0,-54 37 615 0 0,-23-7-1152 0 0,-103 50-233 0 0,173-75 768 0 0,5-4-16 0 0,-1 0-1 0 0,1 0 1 0 0,0 0 0 0 0,0 0 0 0 0,0 0-1 0 0,0 1 1 0 0,0-1 0 0 0,0 1 0 0 0,0-1-1 0 0,0 1 1 0 0,1 0 0 0 0,-1 0-1 0 0,0 0 1 0 0,1 0 0 0 0,0 0 0 0 0,-1 0-1 0 0,1 0 1 0 0,0 1 0 0 0,0-1 0 0 0,0 0-1 0 0,1 0 1 0 0,-1 1 0 0 0,0-1 0 0 0,1 1-1 0 0,0-1 1 0 0,-1 1 0 0 0,1-1-1 0 0,0 1 1 0 0,0 0-4 0 0,2 0 57 0 0,0-1-1 0 0,1 0 1 0 0,-1 0-1 0 0,0 1 1 0 0,1-2-1 0 0,-1 1 1 0 0,1 0-1 0 0,-1 0 0 0 0,1-1 1 0 0,0 1-1 0 0,0-1 1 0 0,0 0-1 0 0,0 0 1 0 0,0 0-1 0 0,0 0 1 0 0,0-1-1 0 0,0 1 1 0 0,0-1-1 0 0,1 0-56 0 0,2 2 138 0 0,106 14 1171 0 0,-92-15-1233 0 0,1 1-1 0 0,0 1 1 0 0,-1 1 0 0 0,0 1 0 0 0,0 0 0 0 0,0 2-1 0 0,0 0 1 0 0,15 9-76 0 0,-31-14 32 0 0,-1 0 1 0 0,0 1-1 0 0,0-1 0 0 0,1 1 0 0 0,-2 0 0 0 0,1 0 0 0 0,0 0 1 0 0,0 0-1 0 0,-1 1 0 0 0,0-1 0 0 0,0 1 0 0 0,0-1 0 0 0,0 1 1 0 0,0 0-1 0 0,-1 0 0 0 0,0-1 0 0 0,0 1 0 0 0,0 0 0 0 0,0 0 1 0 0,0 0-1 0 0,-1 0 0 0 0,0 1 0 0 0,1-1 0 0 0,-2 0 0 0 0,1 2-32 0 0,-2-2 39 0 0,0 0-1 0 0,-1 0 0 0 0,1 0 0 0 0,-1 0 1 0 0,0-1-1 0 0,0 1 0 0 0,0-1 0 0 0,0 1 1 0 0,-1-1-1 0 0,1 0 0 0 0,-1-1 0 0 0,0 1 1 0 0,0-1-1 0 0,0 1 0 0 0,0-1 0 0 0,-4 1-38 0 0,-19 10-142 0 0,0-2-1 0 0,0-1 0 0 0,-1-1 1 0 0,0-1-1 0 0,-1-2 0 0 0,0-1 1 0 0,1-1-1 0 0,-29 0 143 0 0,51-16-3187 0 0,8 2-4630 0 0,1 6 621 0 0</inkml:trace>
  <inkml:trace contextRef="#ctx0" brushRef="#br0" timeOffset="7173.036">2129 284 0 0 0,'0'0'1235'0'0,"0"0"208"0"0,0 0 49 0 0,0 0-119 0 0,0 0-171 0 0,0 0-83 0 0,0 0-89 0 0,-9-11-67 0 0,-25-34-28 0 0,33 44-816 0 0,-1-1 1 0 0,1 1-1 0 0,0-1 0 0 0,-1 1 1 0 0,0 0-1 0 0,1 0 1 0 0,-1 0-1 0 0,0 0 1 0 0,1 0-1 0 0,-1 0 1 0 0,0 0-1 0 0,0 0 1 0 0,0 1-1 0 0,0-1 1 0 0,0 1-1 0 0,0-1 1 0 0,0 1-1 0 0,0 0 0 0 0,0 0 1 0 0,0 0-1 0 0,0 0 1 0 0,0 0-1 0 0,0 0 1 0 0,1 1-1 0 0,-1-1 1 0 0,-1 1-120 0 0,-7 0 514 0 0,1 2-388 0 0,0 0-1 0 0,1 1 0 0 0,-1-1 1 0 0,1 2-1 0 0,-1-1 1 0 0,1 2-1 0 0,0-1 0 0 0,1 1 1 0 0,0 0-1 0 0,0 0 0 0 0,0 1 1 0 0,0 0-1 0 0,1 0 0 0 0,0 0 1 0 0,1 1-1 0 0,0 0 1 0 0,0 0-1 0 0,1 1 0 0 0,-1-1 1 0 0,2 1-1 0 0,-1 0 0 0 0,1 1-125 0 0,-26 100 37 0 0,29-106-20 0 0,0-1-1 0 0,0 0 1 0 0,0 0-1 0 0,0 0 1 0 0,0 0-1 0 0,1 0 1 0 0,-1 0-1 0 0,1 0 0 0 0,0 0 1 0 0,0 0-1 0 0,0 0 1 0 0,1 0-1 0 0,-1 0 1 0 0,1 0-1 0 0,-1-1 1 0 0,1 1-1 0 0,0 0 0 0 0,0-1 1 0 0,0 0-1 0 0,0 1 1 0 0,0-1-1 0 0,1 0 1 0 0,-1 0-1 0 0,1 0 1 0 0,-1-1-1 0 0,1 1 0 0 0,0 0 1 0 0,0-1-1 0 0,-1 0 1 0 0,1 0-1 0 0,0 0 1 0 0,0 0-1 0 0,0 0 0 0 0,2 0-16 0 0,4 0 92 0 0,1 1-1 0 0,-1-1 0 0 0,1-1 0 0 0,-1 0 1 0 0,1 0-1 0 0,-1-1 0 0 0,1 0 0 0 0,-1-1 1 0 0,0 0-1 0 0,0 0 0 0 0,0-1 0 0 0,0 0 1 0 0,0-1-1 0 0,0 0 0 0 0,-1 0 0 0 0,0-1 1 0 0,1 0-1 0 0,-2 0 0 0 0,2-2-91 0 0,131-131 778 0 0,-128 125-709 0 0,15-31 607 0 0,-27 43-494 0 0,0 1 28 0 0,0 0-20 0 0,0 0-50 0 0,-10 22-162 0 0,-12 57 202 0 0,-17 112 291 0 0,49 14-363 0 0,-9-189-1560 0 0,-1 20 4162 0 0,-1-12-6204 0 0,2-12-2702 0 0,0 0-4236 0 0,-1-12 6814 0 0</inkml:trace>
  <inkml:trace contextRef="#ctx0" brushRef="#br0" timeOffset="7426.022">2497 619 7602 0 0,'0'0'1303'0'0,"0"0"-286"0"0,0 0-6 0 0,0 0 156 0 0,0 0 43 0 0,0 0-142 0 0,0 0-215 0 0,0 0-277 0 0,0 0-225 0 0,0 0-175 0 0,0 0-133 0 0,0 0-111 0 0,-7 28-108 0 0,-21 83-200 0 0,20-78-1858 0 0,8-32-477 0 0,0-1-1794 0 0,0 0-1802 0 0</inkml:trace>
  <inkml:trace contextRef="#ctx0" brushRef="#br0" timeOffset="7833.982">2670 254 6937 0 0,'0'0'1634'0'0,"0"0"-580"0"0,0 0-306 0 0,0 0-51 0 0,0 0 50 0 0,0 0 55 0 0,0 0 70 0 0,0 0 1 0 0,0 0-66 0 0,0 0-60 0 0,0 0-72 0 0,0 0-63 0 0,0 0-48 0 0,2 4-54 0 0,23 66 3316 0 0,-41 63-1552 0 0,9 327-2146 0 0,1-448-536 0 0,4-10-7048 0 0,2-1 2900 0 0,0-1-6603 0 0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38.4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78 12267 0 0,'0'0'3008'0'0,"0"0"-3120"0"0,0 0-24 0 0,0 0 272 0 0,0 0 200 0 0,0 0 8 0 0,0 0 32 0 0,217 33-23 0 0,-160-33-113 0 0,10-7-40 0 0,4-4-104 0 0,8 0-112 0 0,2-4-184 0 0,2-3-409 0 0,-2 7-855 0 0,0-4-1448 0 0,-22 4-2146 0 0,-20 0-1791 0 0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34.8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1022 292 1784 0 0,'0'0'1115'0'0,"0"0"-72"0"0,0 0-77 0 0,0 0 35 0 0,0 0 53 0 0,0 0-22 0 0,-33 13-69 0 0,-102 46-174 0 0,54-2 261 0 0,68-42-802 0 0,-15 15 212 0 0,2 0 1 0 0,1 2-1 0 0,1 0 0 0 0,2 2 1 0 0,1 1-1 0 0,1 2-460 0 0,12-21 157 0 0,1 0 0 0 0,1 0 0 0 0,0 1 0 0 0,1 0 0 0 0,1 0 0 0 0,0 1 0 0 0,1-1 0 0 0,1 1 0 0 0,1-1 0 0 0,1 1 0 0 0,0 0 0 0 0,1 0 0 0 0,1-1 0 0 0,1 1 0 0 0,1 1-157 0 0,0-5 97 0 0,2 1 0 0 0,0-2 0 0 0,1 1 1 0 0,0-1-1 0 0,1 0 0 0 0,0 0 0 0 0,1-1 0 0 0,1 0 0 0 0,0-1 0 0 0,0 0 0 0 0,1-1 0 0 0,0 0 1 0 0,1 0-1 0 0,0-1 0 0 0,1-1 0 0 0,0 0 0 0 0,0-1 0 0 0,0 0 0 0 0,1-1 0 0 0,0-1 0 0 0,1 0 0 0 0,-1-1 1 0 0,1 0-1 0 0,0-1 0 0 0,0-1 0 0 0,0 0 0 0 0,8-1-97 0 0,14-2 219 0 0,-1-1 1 0 0,0-3-1 0 0,1 0 0 0 0,-2-2 0 0 0,1-2 1 0 0,-1-2-1 0 0,0 0 0 0 0,-1-3 0 0 0,-1-1 1 0 0,0-1-1 0 0,-1-2 0 0 0,25-18-219 0 0,-32 21 133 0 0,-1-1 1 0 0,-1-2-1 0 0,0 0 0 0 0,-1-1 0 0 0,-1-1 1 0 0,-1-2-1 0 0,1-2-133 0 0,-12 13 30 0 0,-1 0 0 0 0,0 0 1 0 0,-1 0-1 0 0,0-1 0 0 0,-1 0 1 0 0,-1 0-1 0 0,0 0 0 0 0,0-1 1 0 0,-1 0-1 0 0,-1 0 0 0 0,0 0 1 0 0,-1 0-1 0 0,0-1 0 0 0,-1 1 1 0 0,0-1-1 0 0,-1-3-30 0 0,-4 5-134 0 0,-1 0 0 0 0,1 0-1 0 0,-2 1 1 0 0,0 0 0 0 0,0 0 0 0 0,-1 1 0 0 0,0 0 0 0 0,0 0 0 0 0,-1 0-1 0 0,-1 1 1 0 0,0 0 0 0 0,0 1 0 0 0,-1 0 0 0 0,0 0 0 0 0,0 1-1 0 0,0 0 1 0 0,-1 1 0 0 0,0 0 0 0 0,-1 1 0 0 0,1 0 0 0 0,-1 1 0 0 0,-3 0 134 0 0,-17-9-837 0 0,0 1 0 0 0,-1 3 0 0 0,0 0 0 0 0,0 2 0 0 0,-1 1 0 0 0,0 2 0 0 0,0 2 0 0 0,0 1 0 0 0,-7 1 837 0 0,8 2-1801 0 0,0 1-1 0 0,1 2 1 0 0,0 1-1 0 0,0 2 1 0 0,1 1-1 0 0,-1 1 1802 0 0,-6 5-1540 0 0</inkml:trace>
  <inkml:trace contextRef="#ctx0" brushRef="#br0" timeOffset="315.948">438 954 7106 0 0,'0'0'1757'0'0,"0"0"-284"0"0,0 0-12 0 0,0 0 41 0 0,0 0-73 0 0,0 0-108 0 0,31-18-116 0 0,97-59-119 0 0,81-67 3603 0 0,-200 138-4662 0 0,1 1-1 0 0,0 0 1 0 0,0 1-1 0 0,0 0 1 0 0,1 1-1 0 0,0 0 1 0 0,-1 0 0 0 0,1 1-1 0 0,0 1 1 0 0,0 0-1 0 0,0 0 1 0 0,0 1-1 0 0,0 1 1 0 0,8 0-27 0 0,-11 3 4 0 0,0 0 1 0 0,0 0-1 0 0,-1 1 0 0 0,0 0 1 0 0,0 0-1 0 0,0 1 0 0 0,0 0 1 0 0,-1 0-1 0 0,0 0 1 0 0,0 1-1 0 0,0 0 0 0 0,1 4-4 0 0,13 12 60 0 0,-8-10-29 0 0,-1-1 0 0 0,2 0 0 0 0,-1-1 0 0 0,2-1 1 0 0,-1 0-1 0 0,2-1 0 0 0,-1 0 0 0 0,1-1 0 0 0,0-1 0 0 0,1 0 0 0 0,0-1 0 0 0,0 0 1 0 0,0-2-1 0 0,1 0 0 0 0,4 0-31 0 0,5 1-31 0 0,1 0 1 0 0,-1-2-1 0 0,1-2 1 0 0,0 0-1 0 0,0-1 1 0 0,-1-2 0 0 0,1-1-1 0 0,-1-1 1 0 0,1-1-1 0 0,-2-1 1 0 0,1-2-1 0 0,0 0 1 0 0,19-11 30 0 0,-25 9-1320 0 0,11-7-2138 0 0,-14 3-8713 0 0,-13 10 5536 0 0</inkml:trace>
  <inkml:trace contextRef="#ctx0" brushRef="#br0" timeOffset="565.958">2095 870 9450 0 0,'0'0'4741'0'0,"0"0"-2767"0"0,0 0-1054 0 0,0 0-108 0 0,0 0 62 0 0,0 0 61 0 0,0 0-54 0 0,0 0-145 0 0,0 0-185 0 0,0 0-159 0 0,32-6-119 0 0,104-17-100 0 0,224-15-2877 0 0,-313 33-290 0 0,-15 2-2535 0 0,-6-3-5508 0 0</inkml:trace>
  <inkml:trace contextRef="#ctx0" brushRef="#br0" timeOffset="915.909">3280 413 7386 0 0,'0'0'1757'0'0,"0"0"-854"0"0,0 0-128 0 0,0 0 48 0 0,-34 19-64 0 0,-108 63-85 0 0,135-79-598 0 0,1 0 0 0 0,0 1-1 0 0,0 0 1 0 0,0 0-1 0 0,1 1 1 0 0,-1-1 0 0 0,1 1-1 0 0,0 0 1 0 0,1 1-1 0 0,-1-1 1 0 0,1 1-1 0 0,0 0 1 0 0,-1 2-76 0 0,-4 8 211 0 0,-1-1-66 0 0,1 1 0 0 0,1 0 0 0 0,0 1 0 0 0,1 0 0 0 0,1 0 0 0 0,1 0 0 0 0,0 1 0 0 0,1 0 0 0 0,1 0 0 0 0,1 0 0 0 0,0 0 0 0 0,1 1-145 0 0,0-3 88 0 0,1 1 0 0 0,1-1 0 0 0,0 0 0 0 0,1 1 0 0 0,0-1 0 0 0,2 0 0 0 0,0 0 0 0 0,1 0 0 0 0,0-1 0 0 0,1 1 0 0 0,1-1 0 0 0,0-1 0 0 0,1 1 0 0 0,1-1 0 0 0,0-1 0 0 0,1 1 0 0 0,0-2-1 0 0,1 1 1 0 0,4 1-88 0 0,-2-1 177 0 0,2-2-1 0 0,0 1 0 0 0,0-2 1 0 0,1 0-1 0 0,0 0 0 0 0,1-2 1 0 0,0 0-1 0 0,0-1 0 0 0,1-1 1 0 0,0 0-1 0 0,0-1 0 0 0,0-2 1 0 0,0 1-1 0 0,1-2 0 0 0,0-1 1 0 0,-1 0-1 0 0,1-1 0 0 0,2-1-176 0 0,5-1 224 0 0,0-1 0 0 0,-1-1-1 0 0,1-1 1 0 0,-1-1-1 0 0,0-1 1 0 0,0-2 0 0 0,-1 0-1 0 0,0-1 1 0 0,-1-2-1 0 0,0-1 1 0 0,-1 0 0 0 0,16-14-224 0 0,-20 13 79 0 0,-1-1 1 0 0,-1 0 0 0 0,-1-1 0 0 0,0-1-1 0 0,-1-1 1 0 0,-1 0 0 0 0,-1 0-1 0 0,0-1 1 0 0,-2-1 0 0 0,0 0-1 0 0,6-18-78 0 0,-12 27-81 0 0,-1 1 0 0 0,0 0 1 0 0,0-1-1 0 0,-1 0 1 0 0,-1 0-1 0 0,0 0 1 0 0,0 1-1 0 0,-1-1 1 0 0,0 0-1 0 0,-1 0 1 0 0,0 0-1 0 0,-1 0 1 0 0,-1 0-1 0 0,1 1 1 0 0,-1-1-1 0 0,-1 1 1 0 0,0 0-1 0 0,-1 0 1 0 0,0 0-1 0 0,0 1 1 0 0,-1-1-1 0 0,0 1 1 0 0,0 1-1 0 0,-1-1 1 0 0,-1 1 79 0 0,-12-12-617 0 0,-1 2 0 0 0,-1 0 1 0 0,-1 2-1 0 0,0 0 0 0 0,-1 1 1 0 0,-1 2-1 0 0,0 0 0 0 0,-1 2 1 0 0,-1 1-1 0 0,1 1 0 0 0,-23-5 617 0 0,-186-21-10249 0 0,176 34 4853 0 0</inkml:trace>
  <inkml:trace contextRef="#ctx0" brushRef="#br0" timeOffset="1279.857">2969 917 8882 0 0,'0'0'2022'0'0,"0"0"-349"0"0,0 0-152 0 0,0 0-60 0 0,0 0-186 0 0,0 0-241 0 0,0 0-241 0 0,0 0-223 0 0,0 0-175 0 0,0 0-115 0 0,0 0-60 0 0,0 0-6 0 0,0 0 1 0 0,25-14-4 0 0,82-48-1 0 0,51-6 294 0 0,-117 55-450 0 0,92-14 117 0 0,-130 28-149 0 0,0 1 0 0 0,0-1 0 0 0,0 1 0 0 0,0-1 1 0 0,0 1-1 0 0,0 0 0 0 0,0 0 0 0 0,-1 0 0 0 0,1 0 1 0 0,-1 1-1 0 0,0-1 0 0 0,0 1 0 0 0,0 0 0 0 0,0-1 1 0 0,0 1-1 0 0,0 0 0 0 0,-1 0 0 0 0,1 0 0 0 0,-1 0 1 0 0,0 0-1 0 0,0 0 0 0 0,0 1-22 0 0,11 18 198 0 0,-3-13-195 0 0,1-1-1 0 0,0 1 0 0 0,0-2 1 0 0,1 0-1 0 0,0 0 0 0 0,0-1 1 0 0,0 0-1 0 0,1-1 0 0 0,0 0 0 0 0,0-1 1 0 0,0 0-1 0 0,1-1 0 0 0,0 0 1 0 0,-1-1-1 0 0,1-1 0 0 0,0 0 0 0 0,0-1 1 0 0,0 0-1 0 0,-1-1 0 0 0,1 0 1 0 0,0-1-1 0 0,-1 0 0 0 0,1-1 1 0 0,-1-1-1 0 0,1 0-2 0 0,52-13-3717 0 0,-25 2-7401 0 0,-32 11 3504 0 0</inkml:trace>
  <inkml:trace contextRef="#ctx0" brushRef="#br0" timeOffset="1600.663">4260 818 5097 0 0,'0'0'2990'0'0,"0"0"-1186"0"0,0 0-362 0 0,0 0 29 0 0,0 0-121 0 0,0 0-257 0 0,0 0-218 0 0,0 0-165 0 0,0 0-164 0 0,-15 32-152 0 0,-41 99-134 0 0,54-129-250 0 0,1 0 0 0 0,0 0-1 0 0,0 0 1 0 0,-1 0 0 0 0,1 0 0 0 0,1 0 0 0 0,-1 0 0 0 0,0 1 0 0 0,0-1 0 0 0,1 0 0 0 0,-1 0-1 0 0,1 1 1 0 0,0-1 0 0 0,0 0 0 0 0,0 1 0 0 0,0-1 0 0 0,0 0 0 0 0,0 1 0 0 0,1-1-1 0 0,-1 0 1 0 0,1 1 0 0 0,-1-1 0 0 0,1 0 0 0 0,0 0 0 0 0,0 0 0 0 0,0 0 0 0 0,0 0-1 0 0,0 0 1 0 0,1 0-10 0 0,3 5 58 0 0,-2-1 69 0 0,0-1-1 0 0,1 0 1 0 0,0 0 0 0 0,0 0-1 0 0,0 0 1 0 0,1 0 0 0 0,-1-1-1 0 0,1 0 1 0 0,0 0 0 0 0,0 0 0 0 0,1-1-1 0 0,-1 1 1 0 0,1-1 0 0 0,-1-1-1 0 0,1 1 1 0 0,0-1 0 0 0,0 0-1 0 0,0 0 1 0 0,1-1 0 0 0,-1 1-1 0 0,0-2 1 0 0,1 1 0 0 0,-1-1 0 0 0,0 1-1 0 0,1-2 1 0 0,-1 1 0 0 0,0-1-1 0 0,1 0 1 0 0,-1 0 0 0 0,0-1-1 0 0,0 0 1 0 0,0 0 0 0 0,0 0 0 0 0,0-1-1 0 0,0 0 1 0 0,4-2-127 0 0,-5 1-4 0 0,1 0 1 0 0,-1 1-1 0 0,1-2 1 0 0,-1 1-1 0 0,-1-1 1 0 0,1 0-1 0 0,-1 0 1 0 0,1 0-1 0 0,-1 0 1 0 0,-1-1-1 0 0,1 1 1 0 0,-1-1-1 0 0,0 0 0 0 0,0 0 1 0 0,-1-1-1 0 0,0 1 1 0 0,0-1-1 0 0,0 1 1 0 0,-1-1-1 0 0,0 1 1 0 0,0-1-1 0 0,-1 0 1 0 0,1 1-1 0 0,-2-1 1 0 0,1 0-1 0 0,-1 1 1 0 0,0-1-1 0 0,0 0 0 0 0,-1 1 1 0 0,1 0-1 0 0,-2-1 1 0 0,1 1-1 0 0,-1 0 1 0 0,0-1 3 0 0,-69-54-7879 0 0,49 44 1213 0 0,5 3-1606 0 0</inkml:trace>
  <inkml:trace contextRef="#ctx0" brushRef="#br0" timeOffset="2162.649">4551 1 840 0 0,'0'0'1513'0'0,"0"0"-139"0"0,0 0 223 0 0,0 0 255 0 0,0 0 21 0 0,0 0-121 0 0,0 0-117 0 0,31 16-139 0 0,98 52-174 0 0,-34 4 794 0 0,-73-50-1895 0 0,-2 2 0 0 0,-1 0-1 0 0,-1 1 1 0 0,-1 1-1 0 0,-1 1 1 0 0,-1 0 0 0 0,-1 1-1 0 0,-2 0 1 0 0,-1 1 0 0 0,-1 1-1 0 0,-2 0 1 0 0,-1 0-1 0 0,-1 0 1 0 0,1 27-221 0 0,-1-22-43 0 0,-1 0-1 0 0,-2 0 1 0 0,-1 0-1 0 0,-2 1 1 0 0,-2-1-1 0 0,-1 0 1 0 0,-2 0-1 0 0,-1 0 1 0 0,-1-1-1 0 0,-3 0 1 0 0,0 0-1 0 0,-2-1 1 0 0,-2 0-1 0 0,-1-1 1 0 0,-1-1-1 0 0,-2 0 1 0 0,-1-2-1 0 0,-5 7 44 0 0,-5-8-799 0 0,0-2 1 0 0,-2 0-1 0 0,-1-2 0 0 0,-1-1 0 0 0,0-2 0 0 0,-2-1 0 0 0,-4 0 799 0 0,-151 66-10329 0 0,144-68 6574 0 0</inkml:trace>
  <inkml:trace contextRef="#ctx0" brushRef="#br0" timeOffset="2782.607">436 4 0 0 0,'0'0'1014'0'0,"0"0"-42"0"0,0 0-133 0 0,0 0-51 0 0,0 0 76 0 0,0 0 188 0 0,-31 19 168 0 0,-102 64 45 0 0,125-78-1081 0 0,-1 1 1 0 0,1 0-1 0 0,1 0 1 0 0,-1 0-1 0 0,1 1 1 0 0,0 0-1 0 0,0 1 1 0 0,1 0-1 0 0,0 0 1 0 0,1 0 0 0 0,-2 3-185 0 0,-3 6 328 0 0,-18 34 118 0 0,3 2 0 0 0,2 0 1 0 0,2 2-1 0 0,2 0 1 0 0,3 2-1 0 0,3 0 0 0 0,2 0 1 0 0,3 1-1 0 0,2 0 1 0 0,2 0-1 0 0,4 17-446 0 0,-2-42 28 0 0,1 0 0 0 0,3 0 0 0 0,0-1 0 0 0,2 1 0 0 0,1 0 1 0 0,2-1-1 0 0,1 0 0 0 0,2-1 0 0 0,1 0 0 0 0,1 0 0 0 0,2-1 0 0 0,1-1 0 0 0,1 0 0 0 0,13 17-28 0 0,-3-16-245 0 0,1-2 0 0 0,1 0 0 0 0,1-2-1 0 0,1-1 1 0 0,1-1 0 0 0,2-2-1 0 0,0-1 1 0 0,1-1 0 0 0,1-2 0 0 0,34 11 245 0 0,-3-3-2967 0 0,2-4 1 0 0,1-2 0 0 0,21 1 2966 0 0,-21-8-4324 0 0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46.5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517 0 2345 0 0,'0'0'1046'0'0,"0"0"-265"0"0,0 0-232 0 0,0 0-136 0 0,0 0-15 0 0,0 0 102 0 0,0 0 152 0 0,0 0 84 0 0,0 0 44 0 0,0 0-51 0 0,0 0-119 0 0,0 11-64 0 0,-12 77 841 0 0,-46 199 134 0 0,40-184-2840 0 0,17-81-2412 0 0,0 2-3308 0 0,1-21 6135 0 0</inkml:trace>
  <inkml:trace contextRef="#ctx0" brushRef="#br0" timeOffset="249.623">0 751 856 0 0,'0'0'1039'0'0,"0"0"-28"0"0,0 0 203 0 0,0 0 282 0 0,0 0 134 0 0,0 0-71 0 0,32-12-239 0 0,103-39-261 0 0,10 1 1033 0 0,-103 37-2008 0 0,0 1-1 0 0,1 3 1 0 0,0 2-1 0 0,0 1 1 0 0,1 2 0 0 0,5 3-84 0 0,-23 11-2600 0 0,-18 16-7452 0 0,-8-22 8926 0 0</inkml:trace>
  <inkml:trace contextRef="#ctx0" brushRef="#br0" timeOffset="753.789">81 961 928 0 0,'0'0'1657'0'0,"0"0"-764"0"0,0 0-259 0 0,0 0 151 0 0,0 0 293 0 0,0 0 213 0 0,0 0 49 0 0,0 0-97 0 0,0 0-158 0 0,0 0-199 0 0,0 0-181 0 0,0 0-134 0 0,26-7-105 0 0,79-20-69 0 0,20 12 676 0 0,-92 16-1006 0 0,-31 0-43 0 0,0-1-1 0 0,0 0 1 0 0,0 1 0 0 0,0-1-1 0 0,-1 1 1 0 0,1 0-1 0 0,0 0 1 0 0,0 0-1 0 0,0 0 1 0 0,-1 0 0 0 0,1 0-1 0 0,-1 0 1 0 0,1 0-1 0 0,-1 1 1 0 0,1-1-1 0 0,-1 1 1 0 0,0-1 0 0 0,1 1-1 0 0,-1-1 1 0 0,0 1-1 0 0,0 0 1 0 0,0 0 0 0 0,0 0-1 0 0,-1-1 1 0 0,1 1-1 0 0,0 0 1 0 0,-1 0-1 0 0,1 0 1 0 0,-1 0 0 0 0,0 0-1 0 0,0 0 1 0 0,0 0-1 0 0,0 0 1 0 0,0 0 0 0 0,0 0-1 0 0,0 0 1 0 0,0 0-1 0 0,-1 0 1 0 0,1 0-1 0 0,-1 0 1 0 0,0 0 0 0 0,0-1-1 0 0,1 1 1 0 0,-1 0-1 0 0,0 0 1 0 0,0-1-1 0 0,-1 2-23 0 0,-114 163 666 0 0,-28-4 501 0 0,143-162-1151 0 0,0 1 0 0 0,0-1 0 0 0,0 1 0 0 0,0 0-1 0 0,1-1 1 0 0,-1 1 0 0 0,0 0 0 0 0,1 0 0 0 0,-1-1 0 0 0,1 1 0 0 0,-1 0 0 0 0,0 0 0 0 0,1 0 0 0 0,0 0 0 0 0,-1 0 0 0 0,1 0 0 0 0,0 0 0 0 0,-1 0-1 0 0,1 0 1 0 0,0 0 0 0 0,0 0 0 0 0,0 0 0 0 0,0 0 0 0 0,0 0 0 0 0,0 0 0 0 0,0 0 0 0 0,0 0 0 0 0,0 0 0 0 0,1 0 0 0 0,-1 0 0 0 0,0 0 0 0 0,0 0-1 0 0,1 0 1 0 0,-1 0 0 0 0,1-1 0 0 0,-1 1 0 0 0,1 0 0 0 0,-1 0 0 0 0,1 0 0 0 0,0 0 0 0 0,-1-1 0 0 0,1 1 0 0 0,0 0 0 0 0,0-1 0 0 0,0 1 0 0 0,-1 0-1 0 0,1-1 1 0 0,0 1 0 0 0,0-1 0 0 0,0 0 0 0 0,0 1 0 0 0,0-1 0 0 0,0 0 0 0 0,0 1 0 0 0,0-1 0 0 0,0 0 0 0 0,0 0 0 0 0,0 0 0 0 0,0 0-1 0 0,0 0 1 0 0,0 0 0 0 0,0 0-16 0 0,69 0 893 0 0,117-62-2636 0 0,-129 34-4577 0 0,-49 23 3476 0 0,2-2-6169 0 0</inkml:trace>
  <inkml:trace contextRef="#ctx0" brushRef="#br0" timeOffset="1118.585">1362 44 2128 0 0,'0'0'985'0'0,"0"0"-89"0"0,0 0 29 0 0,0 0 104 0 0,0 0 86 0 0,0 0 130 0 0,0 0 66 0 0,0 0-1 0 0,0 0-74 0 0,0 0-157 0 0,0 0-146 0 0,0 0-108 0 0,-31 36-76 0 0,-97 114-66 0 0,67-47 293 0 0,52-79-720 0 0,-11 27 256 0 0,1-9-181 0 0,2 2 0 0 0,2 0 0 0 0,2 0 1 0 0,1 2-1 0 0,3-1 0 0 0,1 1 0 0 0,1 27-331 0 0,5-52 52 0 0,2 1 1 0 0,0-1-1 0 0,1 1 1 0 0,1-1-1 0 0,1 1 0 0 0,1-1 1 0 0,1 0-1 0 0,1 0 1 0 0,1-1-1 0 0,0 1 0 0 0,2-2 1 0 0,0 1-1 0 0,1-1 1 0 0,1-1-1 0 0,1 0 0 0 0,1 0 1 0 0,7 8-53 0 0,-12-17-187 0 0,1 0-1 0 0,-1-1 1 0 0,1 0 0 0 0,1 0 0 0 0,-1-1-1 0 0,1 0 1 0 0,0-1 0 0 0,1 0 0 0 0,0-1 0 0 0,0 0-1 0 0,0-1 1 0 0,0 0 0 0 0,1 0 0 0 0,-1-1-1 0 0,13 1 188 0 0,10-2-4454 0 0,-12-1-2511 0 0,-10-1-209 0 0</inkml:trace>
  <inkml:trace contextRef="#ctx0" brushRef="#br0" timeOffset="2469.169">1464 1189 2144 0 0,'0'0'251'0'0,"0"0"-239"0"0,0 0 42 0 0,0 0 411 0 0,0 0 553 0 0,0 0 410 0 0,0 0 179 0 0,0 0 20 0 0,0 0-68 0 0,0 0-123 0 0,0 0-149 0 0,0 0-159 0 0,0 0-146 0 0,34-14-94 0 0,111-50-80 0 0,-43-1 578 0 0,-54 31-935 0 0,-2-3-1 0 0,-1-1 1 0 0,-2-2 0 0 0,-2-2 0 0 0,-2-2-1 0 0,32-46-450 0 0,-66 84 42 0 0,-1 0 0 0 0,0-1 0 0 0,-1 0-1 0 0,0 0 1 0 0,0 0 0 0 0,0 0 0 0 0,-1 0-1 0 0,0 0 1 0 0,0-1 0 0 0,-1 1 0 0 0,0-1-1 0 0,0 1 1 0 0,0-1 0 0 0,-1 0-1 0 0,-1 1 1 0 0,1-1 0 0 0,-2-2-42 0 0,0 8-46 0 0,0 0 0 0 0,-1 0 1 0 0,0 0-1 0 0,1 1 0 0 0,-1-1 1 0 0,0 1-1 0 0,0-1 0 0 0,0 1 0 0 0,0 0 1 0 0,0 0-1 0 0,0 1 0 0 0,0-1 1 0 0,0 0-1 0 0,0 1 0 0 0,0 0 0 0 0,0 0 1 0 0,0 0-1 0 0,0 0 0 0 0,-1 0 1 0 0,1 1-1 0 0,0-1 0 0 0,0 1 0 0 0,0 0 1 0 0,0 0-1 0 0,0 0 0 0 0,0 0 1 0 0,0 0-1 0 0,1 1 0 0 0,-1-1 0 0 0,0 1 1 0 0,1 0-1 0 0,-3 1 46 0 0,-11 13-86 0 0,0 1-1 0 0,1 0 1 0 0,1 1 0 0 0,0 1 0 0 0,2 0-1 0 0,0 1 1 0 0,1 0 0 0 0,1 0 0 0 0,1 1-1 0 0,0 1 1 0 0,2 0 0 0 0,1 0-1 0 0,0 0 1 0 0,2 0 0 0 0,1 1 0 0 0,-1 12 86 0 0,4-27 14 0 0,1 0 1 0 0,0 0 0 0 0,0-1-1 0 0,0 1 1 0 0,1 0 0 0 0,0-1 0 0 0,1 1-1 0 0,-1-1 1 0 0,2 0 0 0 0,-1 0-1 0 0,1 0 1 0 0,0 0 0 0 0,0-1 0 0 0,1 1-1 0 0,-1-1 1 0 0,2 0 0 0 0,-1-1-1 0 0,1 1 1 0 0,-1-1 0 0 0,2 0 0 0 0,-1 0-1 0 0,0-1 1 0 0,1 0 0 0 0,0 0-1 0 0,0-1 1 0 0,0 1 0 0 0,0-1 0 0 0,1-1-1 0 0,-1 0 1 0 0,1 0 0 0 0,-1 0-1 0 0,1-1 1 0 0,6 0-15 0 0,7 2 68 0 0,0-1 0 0 0,-1-2 0 0 0,1 0-1 0 0,0-1 1 0 0,-1-1 0 0 0,1 0 0 0 0,-1-2 0 0 0,0-1-1 0 0,0 0 1 0 0,0-2 0 0 0,-1 0 0 0 0,1-1 0 0 0,-2-1-1 0 0,1 0 1 0 0,-2-2 0 0 0,1 0 0 0 0,-1-1 0 0 0,-1-1 0 0 0,0 0-1 0 0,2-4-67 0 0,-12 11-9 0 0,1-1 0 0 0,-1 0-1 0 0,0 0 1 0 0,0-1-1 0 0,-1 1 1 0 0,0-1 0 0 0,-1-1-1 0 0,0 1 1 0 0,0 0-1 0 0,0-1 1 0 0,-1 0-1 0 0,-1 0 1 0 0,1 0 0 0 0,-2 0-1 0 0,1 0 1 0 0,-1-1-1 0 0,0 1 1 0 0,-1-1 9 0 0,-1 9-33 0 0,1 1 0 0 0,-1 0 0 0 0,0-1 0 0 0,0 1 0 0 0,1 0 0 0 0,-1-1-1 0 0,0 1 1 0 0,0 0 0 0 0,1 0 0 0 0,-1 0 0 0 0,0-1 0 0 0,0 1 0 0 0,1 0 0 0 0,-1 0 0 0 0,0 0 0 0 0,0 0 0 0 0,0 1 0 0 0,1-1 0 0 0,-1 0 0 0 0,0 0-1 0 0,0 0 1 0 0,1 1 0 0 0,-1-1 0 0 0,0 0 0 0 0,0 1 0 0 0,1-1 0 0 0,-1 0 0 0 0,0 1 0 0 0,1-1 0 0 0,-1 1 0 0 0,1-1 0 0 0,-1 1 0 0 0,1-1 0 0 0,-1 1-1 0 0,1 0 1 0 0,-1-1 0 0 0,1 1 0 0 0,-1 0 0 0 0,1-1 0 0 0,0 1 33 0 0,-4 3 0 0 0,0 0-1 0 0,1 1 0 0 0,0-1 1 0 0,0 1-1 0 0,0 0 1 0 0,0 0-1 0 0,1-1 1 0 0,0 2-1 0 0,0-1 1 0 0,0 0-1 0 0,1 0 1 0 0,-1 1-1 0 0,1-1 1 0 0,1 1-1 0 0,-1-1 1 0 0,1 1-1 0 0,0-1 1 0 0,0 1-1 0 0,0-1 1 0 0,1 1-1 0 0,0-1 0 0 0,0 0 1 0 0,0 1-1 0 0,1-1 1 0 0,0 0-1 0 0,0 0 1 0 0,0 0-1 0 0,1 0 1 0 0,-1 0-1 0 0,1 0 1 0 0,0-1-1 0 0,1 1 1 0 0,-1-1-1 0 0,1 0 1 0 0,0 0-1 0 0,0 0 1 0 0,0-1-1 0 0,0 1 0 0 0,1-1 1 0 0,-1 0-1 0 0,1 0 1 0 0,0-1-1 0 0,5 3 1 0 0,8 0 157 0 0,1 0-1 0 0,-1-2 1 0 0,1 0-1 0 0,0-1 0 0 0,0-1 1 0 0,1 0-1 0 0,-1-2 1 0 0,0 0-1 0 0,0-1 0 0 0,0-1 1 0 0,8-3-157 0 0,-5 2 89 0 0,0-2 1 0 0,0 0 0 0 0,0-1-1 0 0,-1-1 1 0 0,0-1-1 0 0,0-1 1 0 0,-1-1-1 0 0,0-1 1 0 0,-1-1 0 0 0,-1 0-1 0 0,0-1 1 0 0,-1-1-1 0 0,0-1 1 0 0,-1-1 0 0 0,-1 0-1 0 0,0-1 1 0 0,10-17-90 0 0,-22 31 7 0 0,-1 1 0 0 0,1-1 1 0 0,-1 0-1 0 0,0 0 0 0 0,0 0 0 0 0,0 0 1 0 0,0 0-1 0 0,-1 0 0 0 0,1 0 0 0 0,-1-1 1 0 0,0 1-1 0 0,-1 0 0 0 0,1-1 0 0 0,-1 1 1 0 0,0-1-1 0 0,0 1 0 0 0,0-1 1 0 0,-1 1-1 0 0,1-1 0 0 0,-1 1 0 0 0,0 0 1 0 0,0-1-1 0 0,-1 1 0 0 0,1 0 0 0 0,-1 0 1 0 0,0 0-1 0 0,0 0 0 0 0,0 0 1 0 0,-1 0-1 0 0,1 1 0 0 0,-1-1 0 0 0,0 1 1 0 0,0 0-1 0 0,0-1 0 0 0,-1 1 0 0 0,1 1 1 0 0,-1-1-1 0 0,1 0 0 0 0,-1 1 0 0 0,-3-2-7 0 0,2 3-14 0 0,1 0-1 0 0,-1 0 0 0 0,1 0 0 0 0,-1 1 0 0 0,0 0 0 0 0,0-1 1 0 0,1 2-1 0 0,-1-1 0 0 0,0 0 0 0 0,1 1 0 0 0,-1 0 1 0 0,0 0-1 0 0,1 1 0 0 0,-1-1 0 0 0,1 1 0 0 0,0 0 0 0 0,-1 0 1 0 0,1 0-1 0 0,0 0 0 0 0,0 1 0 0 0,0 0 0 0 0,1 0 0 0 0,-1 0 1 0 0,1 0-1 0 0,0 1 0 0 0,-1-1 0 0 0,2 1 0 0 0,-1 0 0 0 0,0 0 1 0 0,1 0-1 0 0,-1 0 0 0 0,1 0 0 0 0,-1 4 15 0 0,-1 0-6 0 0,1 1 1 0 0,0-1-1 0 0,0 1 0 0 0,1 0 0 0 0,0 0 1 0 0,0 0-1 0 0,1 0 0 0 0,1 0 0 0 0,-1 0 1 0 0,1 0-1 0 0,1 0 0 0 0,0 0 0 0 0,0 0 1 0 0,1 0-1 0 0,0 0 0 0 0,0 0 0 0 0,1 0 1 0 0,0-1-1 0 0,1 1 0 0 0,0-1 0 0 0,0 0 1 0 0,1 0-1 0 0,0-1 0 0 0,0 1 0 0 0,0-1 1 0 0,1 0-1 0 0,1 0 0 0 0,-1-1 0 0 0,3 2 6 0 0,4 3-13 0 0,1 0-1 0 0,1 0 1 0 0,0-1-1 0 0,0-1 1 0 0,1 0-1 0 0,0-1 1 0 0,1-1-1 0 0,-1-1 1 0 0,3 0 13 0 0,101 12-3238 0 0,-86-19-552 0 0,-13-4-3152 0 0,-12 4-822 0 0</inkml:trace>
  <inkml:trace contextRef="#ctx0" brushRef="#br0" timeOffset="2716.268">3441 946 10986 0 0,'0'0'1653'0'0,"0"0"-705"0"0,0 0-181 0 0,0 0 202 0 0,0 0 33 0 0,0 0-119 0 0,0 0-158 0 0,0 0-137 0 0,0 0-121 0 0,33 0-131 0 0,105 0-105 0 0,44-19-251 0 0,-107 5-1473 0 0,-9 1-5877 0 0,-45 12-2462 0 0</inkml:trace>
  <inkml:trace contextRef="#ctx0" brushRef="#br0" timeOffset="3768.345">3838 1204 0 0 0,'0'0'624'0'0,"0"0"947"0"0,0 0 311 0 0,0 0 20 0 0,0 0-77 0 0,0 0-130 0 0,0 0-177 0 0,0 0-188 0 0,0 0-143 0 0,0 0-86 0 0,27-12-51 0 0,83-40-43 0 0,123-80 3321 0 0,-208 117-4132 0 0,-1-2-1 0 0,-1 0 0 0 0,0-2 0 0 0,-2-1 1 0 0,0 0-1 0 0,-1-2 0 0 0,-2 0 0 0 0,16-24-195 0 0,-31 41 27 0 0,0-1 1 0 0,-1 1-1 0 0,1-1 0 0 0,-1 0 1 0 0,-1 0-1 0 0,1 0 0 0 0,-1 0 0 0 0,0 0 1 0 0,0 0-1 0 0,-1 0 0 0 0,0 0 1 0 0,0 0-1 0 0,0 0 0 0 0,-1-5-27 0 0,0 9-31 0 0,1 0-1 0 0,0 0 1 0 0,-1 0-1 0 0,1 0 1 0 0,-1-1-1 0 0,0 1 1 0 0,0 0-1 0 0,1 1 1 0 0,-1-1-1 0 0,-1 0 1 0 0,1 0-1 0 0,0 0 1 0 0,0 1-1 0 0,-1-1 1 0 0,1 0-1 0 0,-1 1 0 0 0,1-1 1 0 0,-1 1-1 0 0,0 0 1 0 0,1-1-1 0 0,-1 1 1 0 0,0 0-1 0 0,0 0 1 0 0,0 0-1 0 0,0 1 1 0 0,0-1-1 0 0,0 0 1 0 0,0 1-1 0 0,0-1 1 0 0,0 1-1 0 0,0 0 1 0 0,0-1-1 0 0,-1 1 1 0 0,1 0-1 0 0,0 0 1 0 0,0 1-1 0 0,0-1 1 0 0,0 0-1 0 0,0 1 1 0 0,0-1-1 0 0,0 1 1 0 0,-2 0 31 0 0,-4 4-101 0 0,-1 0 0 0 0,1 1 0 0 0,0 0 1 0 0,0 0-1 0 0,0 1 0 0 0,1 0 0 0 0,0 0 1 0 0,1 0-1 0 0,0 1 0 0 0,0 0 1 0 0,0 1-1 0 0,1-1 0 0 0,0 1 0 0 0,1 0 1 0 0,0 1 100 0 0,-1-2 12 0 0,0 1 0 0 0,1 0 0 0 0,1 0 0 0 0,0 1 0 0 0,0-1 0 0 0,0 1 0 0 0,2-1 0 0 0,-1 1 0 0 0,1 0 0 0 0,0 0 0 0 0,1 0 0 0 0,0-1 0 0 0,1 1 0 0 0,0 0 0 0 0,0 0 0 0 0,1-1 0 0 0,1 1 0 0 0,-1-1 0 0 0,1 1 0 0 0,1-1 0 0 0,0 0 0 0 0,0 0 0 0 0,1 0 0 0 0,0-1 0 0 0,0 0 0 0 0,1 0 0 0 0,0 0 0 0 0,1-1 0 0 0,0 0 0 0 0,0 0 0 0 0,0 0 0 0 0,4 1-12 0 0,-1-2 133 0 0,1 0 0 0 0,0-1 0 0 0,0 0 0 0 0,1-1 0 0 0,-1-1 0 0 0,1 0 0 0 0,0 0 0 0 0,0-1 0 0 0,0 0 0 0 0,0-1 0 0 0,0-1 0 0 0,0 0 0 0 0,0 0 0 0 0,0-1 0 0 0,3-2-133 0 0,1 0 119 0 0,0-2 1 0 0,-1 0-1 0 0,1 0 1 0 0,-1-2-1 0 0,-1 0 1 0 0,1-1-1 0 0,-1 0 1 0 0,0-1-1 0 0,-1 0 1 0 0,0-2-1 0 0,-1 1 0 0 0,1-2-119 0 0,16-9 64 0 0,-1-2 0 0 0,-1-1 0 0 0,-1-1 0 0 0,-1-1 0 0 0,-1-1 0 0 0,-2-1 0 0 0,0-1-1 0 0,-2-1 1 0 0,-2-1 0 0 0,13-27-64 0 0,-30 57-10 0 0,-1 0 1 0 0,1 0-1 0 0,0 1 0 0 0,0-1 0 0 0,-1 0 0 0 0,1 0 1 0 0,0 0-1 0 0,-1 0 0 0 0,1 0 0 0 0,-1 0 0 0 0,1 0 1 0 0,-1-1-1 0 0,0 1 0 0 0,1 0 0 0 0,-1 0 0 0 0,0 0 0 0 0,0 0 1 0 0,0 0-1 0 0,0-1 0 0 0,0 1 0 0 0,0 0 0 0 0,0 0 1 0 0,0 0-1 0 0,0 0 0 0 0,-1-1 0 0 0,1 1 0 0 0,0 0 1 0 0,-1 0-1 0 0,1 0 0 0 0,-1 0 0 0 0,1 0 0 0 0,-1 0 0 0 0,0 0 1 0 0,1 0-1 0 0,-1 0 0 0 0,0 0 0 0 0,0 0 0 0 0,1 1 1 0 0,-1-1-1 0 0,0 0 0 0 0,0 0 0 0 0,0 1 0 0 0,0-1 1 0 0,0 1-1 0 0,0-1 0 0 0,0 1 0 0 0,0-1 0 0 0,0 1 0 0 0,-1 0 1 0 0,1-1-1 0 0,0 1 0 0 0,0 0 0 0 0,0 0 0 0 0,0 0 1 0 0,-1 0-1 0 0,1 0 10 0 0,-10 8-96 0 0,1 0 0 0 0,0 1 0 0 0,0 1 0 0 0,1 0 0 0 0,0 0 0 0 0,0 0 0 0 0,2 1 0 0 0,-1 1 0 0 0,-4 9 96 0 0,2-7-38 0 0,1 1 1 0 0,0 0-1 0 0,1 1 1 0 0,0 0-1 0 0,2 0 1 0 0,0 0 0 0 0,1 1-1 0 0,0 0 1 0 0,1 0-1 0 0,1 1 1 0 0,1-1-1 0 0,1 0 1 0 0,0 1 0 0 0,1-1-1 0 0,2 16 38 0 0,0-26 11 0 0,0 0-1 0 0,0-1 1 0 0,1 1-1 0 0,-1-1 1 0 0,2 1-1 0 0,-1-1 1 0 0,1 0-1 0 0,0 0 1 0 0,0-1-1 0 0,0 1 1 0 0,1-1-1 0 0,0 0 1 0 0,0 0-1 0 0,0 0 1 0 0,0-1-1 0 0,1 0 1 0 0,0 0-1 0 0,0 0 1 0 0,0-1-1 0 0,1 0 1 0 0,-1 0 0 0 0,1-1-1 0 0,-1 1 1 0 0,1-1-1 0 0,2 0-10 0 0,9 2 88 0 0,1 0 1 0 0,0-1-1 0 0,0-1 0 0 0,0-1 1 0 0,0 0-1 0 0,0-2 0 0 0,0 0 1 0 0,17-4-89 0 0,11-8 153 0 0,-1-2-1 0 0,0-2 1 0 0,-1-2 0 0 0,0-2 0 0 0,-2-2 0 0 0,-1-2 0 0 0,-1-2-1 0 0,-1-1 1 0 0,-2-3 0 0 0,10-10-153 0 0,-26 24 9 0 0,-1-1 0 0 0,-1 0-1 0 0,0-2 1 0 0,-1-1 0 0 0,-2 0-1 0 0,0-1 1 0 0,-1-1 0 0 0,-1 0 0 0 0,5-13-9 0 0,-18 34-9 0 0,0 0 0 0 0,-1 0 0 0 0,1 0 1 0 0,-1-1-1 0 0,1 1 0 0 0,-1 0 0 0 0,0 0 0 0 0,0-1 1 0 0,0 1-1 0 0,0-1 0 0 0,0 1 0 0 0,-1-1 0 0 0,1 1 1 0 0,-1-1-1 0 0,1 1 0 0 0,-1-1 0 0 0,0 0 0 0 0,0 1 1 0 0,0-1-1 0 0,0 0 0 0 0,-1 1 0 0 0,1-1 0 0 0,-1 1 1 0 0,0-1-1 0 0,1 1 0 0 0,-1-1 0 0 0,0 1 0 0 0,-1 0 1 0 0,1-1-1 0 0,0 1 0 0 0,-1 0 0 0 0,1 0 0 0 0,-1 0 1 0 0,1 0-1 0 0,-1 0 0 0 0,0 0 0 0 0,0 0 1 0 0,0 1-1 0 0,0-1 0 0 0,0 0 0 0 0,-1 1 0 0 0,0-1 9 0 0,-13 3-68 0 0,1 1 0 0 0,0 1 0 0 0,-1 0 0 0 0,1 1 0 0 0,0 0 0 0 0,1 2 0 0 0,-1-1 0 0 0,1 2 0 0 0,0 0 0 0 0,1 1-1 0 0,-1 0 1 0 0,1 1 0 0 0,1 0 0 0 0,0 1 0 0 0,0 0 0 0 0,-3 6 68 0 0,12-14-10 0 0,-9 7-102 0 0,0 0 0 0 0,1 1 0 0 0,0 0 0 0 0,1 0 0 0 0,0 1 0 0 0,1 1 0 0 0,0-1 0 0 0,1 2 0 0 0,0-1-1 0 0,1 1 1 0 0,0 0 0 0 0,1 1 0 0 0,0-1 0 0 0,2 1 0 0 0,-1 0 0 0 0,2 1 0 0 0,0-1 0 0 0,0 1 0 0 0,1-1 0 0 0,1 1 112 0 0,5-7-294 0 0,0-1 1 0 0,0 1-1 0 0,1-1 1 0 0,0 0-1 0 0,0-1 1 0 0,1 1-1 0 0,-1-1 0 0 0,1 0 1 0 0,1 0-1 0 0,-1-1 1 0 0,1 0-1 0 0,0 0 1 0 0,0 0-1 0 0,1-1 1 0 0,-1 0-1 0 0,1-1 1 0 0,0 1-1 0 0,0-2 1 0 0,0 1-1 0 0,0-1 1 0 0,1 0-1 0 0,-1-1 1 0 0,7 1 293 0 0,86 19-10005 0 0,-80-17 5288 0 0</inkml:trace>
  <inkml:trace contextRef="#ctx0" brushRef="#br0" timeOffset="5176.642">3492 711 0 0 0,'0'0'799'0'0,"0"0"276"0"0,0 0 41 0 0,0 0-1 0 0,0 0 76 0 0,0 0 80 0 0,0 0 30 0 0,6 0-32 0 0,-4 0-1181 0 0,0 0 0 0 0,-1 0 0 0 0,1 0 0 0 0,0 1 0 0 0,-1-1 0 0 0,1 0-1 0 0,0 0 1 0 0,-1 1 0 0 0,1-1 0 0 0,-1 1 0 0 0,1 0 0 0 0,-1-1 0 0 0,1 1 0 0 0,-1 0 0 0 0,1 0 0 0 0,-1 0 0 0 0,0 0 0 0 0,0 0 0 0 0,1 0 0 0 0,-1 0 0 0 0,0 1 0 0 0,0-1 0 0 0,0 0 0 0 0,0 1 0 0 0,0-1 0 0 0,0 1 0 0 0,-1-1 0 0 0,1 1 0 0 0,0-1 0 0 0,-1 1 0 0 0,1-1 0 0 0,-1 1 0 0 0,0 0 0 0 0,1-1 0 0 0,-1 1 0 0 0,0 0-88 0 0,5 48 732 0 0,-2 0 0 0 0,-2 0 0 0 0,-2 0 1 0 0,-7 48-733 0 0,-6-24-787 0 0,-1-27-3798 0 0,13-39 815 0 0,2-1-2321 0 0</inkml:trace>
  <inkml:trace contextRef="#ctx0" brushRef="#br0" timeOffset="6597.966">5871 1053 0 0 0,'0'0'492'0'0,"0"0"603"0"0,0 0 44 0 0,0 0-164 0 0,0 0-196 0 0,0 0-147 0 0,0 0-57 0 0,0 0 27 0 0,-5 2 84 0 0,3 0-510 0 0,-1 0 1 0 0,0 0 0 0 0,0 0-1 0 0,1 0 1 0 0,-1 1 0 0 0,1-1-1 0 0,0 1 1 0 0,0-1 0 0 0,0 1-1 0 0,0 0 1 0 0,0 0-1 0 0,1 0 1 0 0,-1 0 0 0 0,1 0-1 0 0,0 0 1 0 0,-1 1 0 0 0,2-1-1 0 0,-1 0 1 0 0,0 1 0 0 0,0 2-177 0 0,-1 0 250 0 0,0 1 1 0 0,0-1 0 0 0,1 1 0 0 0,-1 0 0 0 0,1 0 0 0 0,1 0 0 0 0,0 0 0 0 0,0-1-1 0 0,0 1 1 0 0,0 0 0 0 0,1 0 0 0 0,0 0 0 0 0,1 0 0 0 0,0-1 0 0 0,0 1 0 0 0,0-1-1 0 0,2 4-250 0 0,-1-9 122 0 0,0 1 0 0 0,0 0 0 0 0,0-1 0 0 0,0 0 0 0 0,0 0-1 0 0,1 0 1 0 0,-1 0 0 0 0,0 0 0 0 0,1 0 0 0 0,-1-1-1 0 0,0 0 1 0 0,1 0 0 0 0,-1 0 0 0 0,0 0 0 0 0,1 0-1 0 0,-1-1 1 0 0,0 1 0 0 0,1-1 0 0 0,-1 0 0 0 0,0 0-1 0 0,0 0 1 0 0,0-1 0 0 0,1 1 0 0 0,-1-1 0 0 0,-1 1-1 0 0,1-1 1 0 0,0 0 0 0 0,0 0 0 0 0,-1-1 0 0 0,2 0-122 0 0,7-7 62 0 0,0-1-1 0 0,-1 0 1 0 0,0-1 0 0 0,0 0 0 0 0,-2 0 0 0 0,1-1 0 0 0,-1-1 0 0 0,-1 1 0 0 0,-1-1 0 0 0,0 0 0 0 0,-1 0-1 0 0,3-11-61 0 0,-7 22-128 0 0,0 0 0 0 0,0-1 0 0 0,-1 1 0 0 0,1-1 0 0 0,-1 1-1 0 0,0-1 1 0 0,0 1 0 0 0,0-1 0 0 0,-1 1 0 0 0,1-1-1 0 0,-1 1 1 0 0,1-1 0 0 0,-1 1 0 0 0,0 0 0 0 0,-1-1 0 0 0,1 1-1 0 0,0 0 1 0 0,-1 0 0 0 0,0 0 0 0 0,0 0 0 0 0,0 0 0 0 0,0 0 128 0 0,-41-28-9403 0 0,35 27 2456 0 0</inkml:trace>
  <inkml:trace contextRef="#ctx0" brushRef="#br0" timeOffset="7151.026">6062 214 0 0 0,'0'0'838'0'0,"0"0"-92"0"0,0 0 100 0 0,0 0 305 0 0,0 0 252 0 0,0 0 104 0 0,0 0-7 0 0,0 0-120 0 0,0 0-99 0 0,0 0-96 0 0,0 0-118 0 0,0 0-116 0 0,34 17-114 0 0,106 57-92 0 0,-69-11 269 0 0,-61-47-757 0 0,10 13-105 0 0,-1 2 0 0 0,-2 0 0 0 0,-2 1 0 0 0,0 0 1 0 0,-2 1-1 0 0,-2 1 0 0 0,-1 0 0 0 0,-1 1 0 0 0,-3 0 1 0 0,0 0-1 0 0,-2 0 0 0 0,-2 1 0 0 0,-1-1 1 0 0,-2 1-1 0 0,-4 30-152 0 0,0-42-423 0 0,0 1 0 0 0,-1 0 1 0 0,-2-1-1 0 0,0 0 0 0 0,-2-1 1 0 0,0 0-1 0 0,-2 0 0 0 0,0-1 0 0 0,-2-1 1 0 0,0 0-1 0 0,-1-1 0 0 0,-1 0 1 0 0,-1-1-1 0 0,-1-1 0 0 0,-1-1 0 0 0,0 0 1 0 0,-1-2-1 0 0,-1 0 0 0 0,0-1 1 0 0,-1-2-1 0 0,0 0 0 0 0,-1-1 1 0 0,0-1-1 0 0,-1-1 423 0 0,-4 2-4432 0 0,10-3 18 0 0</inkml:trace>
  <inkml:trace contextRef="#ctx0" brushRef="#br0" timeOffset="8269.858">6874 280 1424 0 0,'0'0'1835'0'0,"0"0"-728"0"0,0 0-161 0 0,0 0 155 0 0,0 0 173 0 0,0 0 5 0 0,0 0-122 0 0,0 0-211 0 0,0 0-190 0 0,0 0-42 0 0,0 0 0 0 0,0 0 7 0 0,0 0-35 0 0,7 7-72 0 0,44 79 1400 0 0,-49-63-1886 0 0,0 0 0 0 0,-2 0 0 0 0,-1 0 0 0 0,-1 0 0 0 0,-1 1 0 0 0,-1-2 0 0 0,-1 1 0 0 0,-1 0 0 0 0,-1-1 0 0 0,0 0 1 0 0,-2-1-1 0 0,-1 0 0 0 0,-1 0 0 0 0,0-1 0 0 0,-1 0 0 0 0,-4 2-128 0 0,6-5 46 0 0,-50 79 144 0 0,41-70-49 0 0,2 2 1 0 0,0 0-1 0 0,2 0 0 0 0,1 1 0 0 0,1 4-141 0 0,11-31 29 0 0,1 1 1 0 0,0-1-1 0 0,-1 1 0 0 0,1-1 1 0 0,1 1-1 0 0,-1-1 1 0 0,0 1-1 0 0,1 0 0 0 0,-1-1 1 0 0,1 1-1 0 0,0 0 0 0 0,-1-1 1 0 0,1 1-1 0 0,1 0 1 0 0,-1-1-1 0 0,0 1 0 0 0,1 0 1 0 0,-1-1-1 0 0,1 1 0 0 0,0 0 1 0 0,0-1-1 0 0,0 1 0 0 0,0-1 1 0 0,0 0-1 0 0,1 1 1 0 0,-1-1-1 0 0,1 0 0 0 0,-1 0 1 0 0,1 0-1 0 0,0 0 0 0 0,0 0 1 0 0,0 0-1 0 0,0 0 1 0 0,0-1-1 0 0,0 1 0 0 0,1-1 1 0 0,-1 1-1 0 0,0-1 0 0 0,1 0 1 0 0,-1 0-1 0 0,1 0 0 0 0,0 0 1 0 0,-1-1-1 0 0,1 1 1 0 0,-1-1-1 0 0,2 1-29 0 0,28 1 274 0 0,0-2 0 0 0,1-1 0 0 0,-1-2 0 0 0,0-1 0 0 0,0-1 0 0 0,30-9-274 0 0,-55 12-144 0 0,-1 1-1 0 0,1-1 0 0 0,0 0 0 0 0,0-1 0 0 0,-1 0 0 0 0,0 0 1 0 0,1 0-1 0 0,-1-1 0 0 0,0 0 0 0 0,-1 0 0 0 0,1 0 1 0 0,-1-1-1 0 0,1-1 145 0 0,10-20-5809 0 0,-10-9-6120 0 0,-6 28 8275 0 0</inkml:trace>
  <inkml:trace contextRef="#ctx0" brushRef="#br0" timeOffset="8518.988">6412 656 9586 0 0,'0'0'830'0'0,"0"0"-193"0"0,0 0 75 0 0,0 0 378 0 0,0 0 230 0 0,0 0 14 0 0,0 0-203 0 0,0 0-279 0 0,34 0-207 0 0,109 0-157 0 0,76-6 69 0 0,134-23-557 0 0,-330 27-161 0 0,92-12-2226 0 0,-39 2-4021 0 0,-39 5-3818 0 0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56.4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0 0 0,'0'0'305'0'0,"0"0"1021"0"0,0 0 466 0 0,0 0 51 0 0,0 0-161 0 0,0 0-248 0 0,0 0-197 0 0,0 0-58 0 0,0 0 6 0 0,3 3-25 0 0,28 65 4022 0 0,-2 78-2348 0 0,-18 93-2139 0 0,-20-151-3985 0 0,16-76-3250 0 0,-2-8 1491 0 0,-1-1-1926 0 0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2: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1009 0 5209 0 0,'0'0'290'0'0,"0"0"112"0"0,0 0 76 0 0,0 0-5 0 0,0 0-109 0 0,0 0-153 0 0,0 0-162 0 0,0 0-82 0 0,0 0-7 0 0,0 0 16 0 0,0 0 44 0 0,-27 25 40 0 0,-84 79 48 0 0,107-100-92 0 0,1-1 0 0 0,-1 1 0 0 0,0 0 1 0 0,1 0-1 0 0,0 0 0 0 0,0 0 0 0 0,0 1 0 0 0,1-1 0 0 0,-1 1 1 0 0,1-1-1 0 0,0 1 0 0 0,1 0 0 0 0,-1 0 0 0 0,1 0 1 0 0,-1 3-17 0 0,-2 11 109 0 0,-90 352 4320 0 0,65-233-3556 0 0,-264 973 865 0 0,218-869-1568 0 0,-10-2 0 0 0,-18 13-170 0 0,-33-16 726 0 0,127-153-412 0 0,26-51-218 0 0,30 1 98 0 0,-6-16-18 0 0,1-2 0 0 0,1-1 0 0 0,1-3 0 0 0,0-1 0 0 0,0-2 0 0 0,5-2-176 0 0,34 8 96 0 0,187 21 274 0 0,-6-21-97 0 0,446-7 124 0 0,226-65 21 0 0,-385 15-269 0 0,713-2 120 0 0,-559 25-154 0 0,1403-58 340 0 0,-824 14-184 0 0,1101-66 239 0 0,-1830 123-221 0 0,167 34-289 0 0,2 31 16 0 0,475 117-83 0 0,-920-139 129 0 0,3-13 0 0 0,136-10-62 0 0,-39-26 375 0 0,76-24-375 0 0,29 14 20 0 0,-323 32-155 0 0,-154-13 2205 0 0,-10-8-2170 0 0,-9-103 118 0 0,4-1 0 0 0,5 0 0 0 0,7-35-18 0 0,3 58-46 0 0,4 0 0 0 0,4 1 0 0 0,4 1 0 0 0,3 0 0 0 0,5 2 0 0 0,4 1 0 0 0,26-52 46 0 0,28-46-215 0 0,-42 102 117 0 0,-5-2 1 0 0,-3-1-1 0 0,-4-3 0 0 0,-4 0 1 0 0,10-62 97 0 0,-35 145-43 0 0,0-1 1 0 0,0 1-1 0 0,-1-1 1 0 0,0 0-1 0 0,0 1 1 0 0,0-1-1 0 0,-1 0 1 0 0,0 0 0 0 0,-1 1-1 0 0,1-1 1 0 0,-1 0-1 0 0,0 1 1 0 0,-1-1-1 0 0,0 1 1 0 0,0-1-1 0 0,0 1 1 0 0,-1 0-1 0 0,1 0 1 0 0,-2 0-1 0 0,1 0 1 0 0,-1 0-1 0 0,0 1 1 0 0,0-1-1 0 0,0 1 1 0 0,-1 0-1 0 0,1 0 1 0 0,-4-1 42 0 0,-25-6-38 0 0,0 2 0 0 0,0 1-1 0 0,-1 2 1 0 0,-1 2 0 0 0,1 0 0 0 0,-1 3 0 0 0,0 1 0 0 0,1 1-1 0 0,-1 2 1 0 0,-3 2 38 0 0,-2-3-17 0 0,-722 29-228 0 0,-1004-31 139 0 0,19-13 137 0 0,-823-28-31 0 0,784-93 177 0 0,-38-31-187 0 0,649 92-1 0 0,327 70-17 0 0,-82-3 35 0 0,345-29 63 0 0,-6-27-70 0 0,585 62 2 0 0,-290-31 64 0 0,-20 13-66 0 0,-296 15 130 0 0,447 8 9 0 0,152 1-1022 0 0,27 4 764 0 0,18 9-513 0 0,-3-2-764 0 0,41 33-5490 0 0,-23-18-1220 0 0,-31-23 4823 0 0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5:42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2285 420 4121 0 0,'0'0'665'0'0,"0"0"-175"0"0,0 0-147 0 0,0 0-133 0 0,0 0-88 0 0,0 0 58 0 0,0 0 149 0 0,0 0 184 0 0,0 0 116 0 0,0 0-8 0 0,0 0-139 0 0,-1-3-189 0 0,-5-9-158 0 0,4 9-71 0 0,2 3 45 0 0,13 41 4203 0 0,3 133-690 0 0,21 168-2735 0 0,-14 1 1 0 0,-17 60-888 0 0,-58 326 643 0 0,46-47 235 0 0,5-643-701 0 0,-2 0 0 0 0,-1-1-1 0 0,-2 1 1 0 0,-1-2-1 0 0,-5 9-176 0 0,-5 65 452 0 0,3-1-144 0 0,10-58 738 0 0,4-52-987 0 0,56-11 91 0 0,183 22-144 0 0,131 0-12 0 0,232-44 81 0 0,-358 14-52 0 0,618-44 83 0 0,-1 13 33 0 0,-534 40-102 0 0,473 2 73 0 0,-382 22 0 0 0,-233-11-123 0 0,-191-21-2422 0 0,2 13 958 0 0,-3-5-2803 0 0,2 3-2016 0 0,2 0-3237 0 0</inkml:trace>
  <inkml:trace contextRef="#ctx0" brushRef="#br0" timeOffset="3369.021">1 961 0 0 0,'0'0'333'0'0,"4"14"95"0"0,14 41 74 0 0,5-33 964 0 0,-16-21-817 0 0,-3 1-310 0 0,1-1 0 0 0,-1 0-1 0 0,0-1 1 0 0,1 1 0 0 0,-1-1-1 0 0,1 0 1 0 0,-1 0 0 0 0,1 0 0 0 0,-1 0-1 0 0,0-1 1 0 0,1 0 0 0 0,-1 0-1 0 0,0 0 1 0 0,1 0 0 0 0,-1-1 0 0 0,0 0-1 0 0,2-1-338 0 0,97-77 3357 0 0,-98 75-3219 0 0,43-42 327 0 0,-3-2 1 0 0,-2-1-1 0 0,-2-3 0 0 0,33-57-465 0 0,-66 98 77 0 0,-1 0 0 0 0,0-1 0 0 0,-1 0-1 0 0,0 0 1 0 0,-1 0 0 0 0,-1-1 0 0 0,0 0-1 0 0,-1 0 1 0 0,0 0 0 0 0,-1 0 0 0 0,-1-1-1 0 0,0 1 1 0 0,-1-12-77 0 0,-1 25-18 0 0,1 0-1 0 0,-1 0 1 0 0,0 0-1 0 0,0 0 1 0 0,0 0-1 0 0,0 1 1 0 0,0-1 0 0 0,0 0-1 0 0,0 0 1 0 0,0 1-1 0 0,0-1 1 0 0,0 1-1 0 0,0-1 1 0 0,0 1 0 0 0,0-1-1 0 0,0 1 1 0 0,0 0-1 0 0,-1 0 1 0 0,1-1-1 0 0,0 1 1 0 0,0 0 0 0 0,0 0-1 0 0,-1 0 1 0 0,1 0-1 0 0,0 0 1 0 0,0 1-1 0 0,0-1 1 0 0,0 0 0 0 0,-1 0-1 0 0,1 1 1 0 0,0-1-1 0 0,0 1 1 0 0,0-1-1 0 0,0 1 1 0 0,0-1 0 0 0,0 1-1 0 0,0 0 1 0 0,0 0-1 0 0,0-1 1 0 0,0 1-1 0 0,0 0 1 0 0,1 0 0 0 0,-1 0-1 0 0,0 0 19 0 0,-11 15-58 0 0,2 0 0 0 0,0 0-1 0 0,0 1 1 0 0,2 0 0 0 0,0 1 0 0 0,1-1-1 0 0,0 2 1 0 0,2-1 0 0 0,0 1 0 0 0,1 0-1 0 0,1 0 1 0 0,1 0 0 0 0,0 0-1 0 0,2 0 1 0 0,0 0 0 0 0,2 6 58 0 0,-2-20 23 0 0,1 0 0 0 0,0 0 1 0 0,0 0-1 0 0,0-1 0 0 0,0 1 0 0 0,1 0 1 0 0,0-1-1 0 0,0 1 0 0 0,0-1 0 0 0,1 1 1 0 0,-1-1-1 0 0,1 0 0 0 0,0 0 0 0 0,0 0 1 0 0,1 0-1 0 0,-1-1 0 0 0,1 0 0 0 0,0 1 1 0 0,0-1-1 0 0,0 0 0 0 0,0-1 0 0 0,0 1 1 0 0,1-1-1 0 0,-1 0 0 0 0,1 0 0 0 0,-1 0 1 0 0,1-1-1 0 0,0 1 0 0 0,0-1 0 0 0,0 0 1 0 0,2 0-24 0 0,4 0 103 0 0,1 1 1 0 0,0-2 0 0 0,0 0 0 0 0,0 0-1 0 0,0-1 1 0 0,0 0 0 0 0,0-1 0 0 0,-1-1-1 0 0,1 0 1 0 0,-1 0 0 0 0,1-1 0 0 0,7-4-104 0 0,31-21 185 0 0,0-1 0 0 0,-3-3-1 0 0,0-2 1 0 0,-2-2 0 0 0,-2-2 0 0 0,33-38-185 0 0,-59 58 4 0 0,0 0-1 0 0,-1-2 1 0 0,-1 0-1 0 0,-1 0 0 0 0,-1-2 1 0 0,-1 0-1 0 0,5-13-3 0 0,-16 34 0 0 0,1 0 0 0 0,-1 1 0 0 0,1-1 0 0 0,-1 0-1 0 0,0 0 1 0 0,0-1 0 0 0,0 1 0 0 0,0 0 0 0 0,0 0-1 0 0,0 0 1 0 0,-1-1 0 0 0,1 1 0 0 0,-1 0 0 0 0,1-1-1 0 0,-1 1 1 0 0,0 0 0 0 0,0-1 0 0 0,0 1 0 0 0,0-1-1 0 0,0 1 1 0 0,-1 0 0 0 0,1-1 0 0 0,-1 1 0 0 0,0 0-1 0 0,1 0 1 0 0,-1-1 0 0 0,0 1 0 0 0,0 0 0 0 0,-1 0 0 0 0,1 0-1 0 0,0 0 1 0 0,-1 0 0 0 0,1 0 0 0 0,-1 1 0 0 0,1-1-1 0 0,-1 0 1 0 0,0 1 0 0 0,0-1 0 0 0,0 1 0 0 0,0 0-1 0 0,0-1 1 0 0,0 1 0 0 0,0 0 0 0 0,0 0 0 0 0,0 0-1 0 0,-1 1 1 0 0,1-1 0 0 0,0 1 0 0 0,-2-1 0 0 0,-3 4-26 0 0,1 1-1 0 0,-1-1 1 0 0,1 1 0 0 0,0 1-1 0 0,0-1 1 0 0,0 1 0 0 0,1 0-1 0 0,0 1 1 0 0,0-1 0 0 0,0 1 0 0 0,0 0-1 0 0,1 0 1 0 0,0 0 0 0 0,0 1-1 0 0,-1 4 27 0 0,3-8 0 0 0,-5 9-7 0 0,0 0-1 0 0,1 1 1 0 0,0 0 0 0 0,1 0-1 0 0,1 1 1 0 0,0-1 0 0 0,1 1-1 0 0,0 0 1 0 0,1 0-1 0 0,1 0 1 0 0,0 0 0 0 0,1 0-1 0 0,1 1 8 0 0,-1-9 17 0 0,0 0 0 0 0,1 0 0 0 0,0 1-1 0 0,1-1 1 0 0,-1 0 0 0 0,1 0 0 0 0,0 0 0 0 0,1-1-1 0 0,0 1 1 0 0,-1 0 0 0 0,2-1 0 0 0,-1 0 0 0 0,1 0-1 0 0,-1 0 1 0 0,1 0 0 0 0,1 0 0 0 0,-1-1 0 0 0,1 0-1 0 0,0 0 1 0 0,0 0 0 0 0,0 0 0 0 0,0-1 0 0 0,0 0-1 0 0,1 0 1 0 0,0 0 0 0 0,0-1 0 0 0,-1 0 0 0 0,1 0-1 0 0,0 0 1 0 0,1-1-17 0 0,12 2 89 0 0,0 0-1 0 0,-1-2 1 0 0,1 0-1 0 0,0-1 0 0 0,0-1 1 0 0,-1-1-1 0 0,1 0 1 0 0,-1-2-1 0 0,1 0 0 0 0,-1-1 1 0 0,0-1-1 0 0,-1 0 1 0 0,1-1-1 0 0,-1-1 0 0 0,-1-1 1 0 0,6-4-89 0 0,20-14 134 0 0,-1-2 1 0 0,-2-1-1 0 0,-1-2 1 0 0,-2-2-1 0 0,21-23-134 0 0,-36 35 28 0 0,0 0-1 0 0,-1-1 1 0 0,-1-1-1 0 0,-1-1 0 0 0,-1 0 1 0 0,-2-1-1 0 0,0-1 1 0 0,-2-1-1 0 0,-1 0 0 0 0,-1 0 1 0 0,3-17-28 0 0,-12 40 29 0 0,0 0 1 0 0,-1 1 0 0 0,0-1-1 0 0,0 0 1 0 0,0 0 0 0 0,-1 0-1 0 0,0 0 1 0 0,0 0 0 0 0,0 0-1 0 0,0 0 1 0 0,-1 0 0 0 0,1 0-1 0 0,-2 0 1 0 0,1 0-1 0 0,0 0 1 0 0,-1 1 0 0 0,0-1-1 0 0,0 0 1 0 0,0 1 0 0 0,-1-1-1 0 0,1 1 1 0 0,-2-1-30 0 0,3 5 18 0 0,-1-1-1 0 0,0 0 1 0 0,0 1-1 0 0,0-1 1 0 0,0 1-1 0 0,0-1 1 0 0,0 1 0 0 0,0 0-1 0 0,0 0 1 0 0,1 0-1 0 0,-1 0 1 0 0,0 0 0 0 0,0 0-1 0 0,0 1 1 0 0,0-1-1 0 0,0 1 1 0 0,0-1-1 0 0,0 1 1 0 0,0 0 0 0 0,1 0-1 0 0,-1-1 1 0 0,0 1-1 0 0,1 0 1 0 0,-1 1 0 0 0,0-1-1 0 0,1 0 1 0 0,-1 0-1 0 0,1 1 1 0 0,0-1-1 0 0,-1 1 1 0 0,1-1 0 0 0,0 1-1 0 0,-1 1-17 0 0,-36 60 82 0 0,36-60-65 0 0,-8 16-17 0 0,1 1 0 0 0,0 0 0 0 0,1 0 0 0 0,2 1 0 0 0,0 0 0 0 0,1 0 0 0 0,1 0 0 0 0,1 1 1 0 0,1-1-1 0 0,0 1 0 0 0,2 0 0 0 0,1-1 0 0 0,0 1 0 0 0,2 3 0 0 0,0-17-26 0 0,-1 0 0 0 0,1 0-1 0 0,0 0 1 0 0,1-1 0 0 0,0 1 0 0 0,0-1-1 0 0,0 0 1 0 0,1 0 0 0 0,0 0-1 0 0,1-1 1 0 0,-1 0 0 0 0,1 0 0 0 0,0 0-1 0 0,1-1 1 0 0,-1 0 0 0 0,1 0 0 0 0,0 0-1 0 0,1-1 1 0 0,-1 0 0 0 0,1-1 0 0 0,-1 1-1 0 0,1-2 1 0 0,2 1 26 0 0,15 5-1125 0 0,1-2 0 0 0,0-1 0 0 0,0-1 0 0 0,0-1 0 0 0,1-1 1 0 0,16-2 1124 0 0,-10 0-5367 0 0,-9 0-2484 0 0</inkml:trace>
  <inkml:trace contextRef="#ctx0" brushRef="#br0" timeOffset="4883.834">8056 3458 2625 0 0,'0'0'1233'0'0,"0"0"-306"0"0,0 0-167 0 0,0 0-4 0 0,0 0 99 0 0,0 0 101 0 0,0 0 39 0 0,0 0-39 0 0,0 0-119 0 0,0 0-216 0 0,0 0-239 0 0,0 0-202 0 0,0 0-98 0 0,11-8 3528 0 0,-11 8-3282 0 0,0 0-15 0 0,0 0-20 0 0,0 0-4 0 0,0 0-22 0 0,0 0-12 0 0,0 0 9 0 0,6 8 2603 0 0,-8 11-2724 0 0,-2 0 1 0 0,0 0-1 0 0,-1 0 0 0 0,0 0 0 0 0,-2-1 0 0 0,0 0 1 0 0,-1-1-1 0 0,-9 15-143 0 0,2-2 76 0 0,-159 327 258 0 0,155-273-151 0 0,71-61 340 0 0,82-20 148 0 0,-113-4-625 0 0,-1-1 1 0 0,1-1 0 0 0,-1-1-1 0 0,0-1 1 0 0,0-1 0 0 0,-1 0-1 0 0,3-3-46 0 0,-1-21-5215 0 0,-19 15 46 0 0,-2 0-3864 0 0,0 12 4540 0 0</inkml:trace>
  <inkml:trace contextRef="#ctx0" brushRef="#br0" timeOffset="5146.907">7523 3870 6817 0 0,'0'0'765'0'0,"0"0"-348"0"0,0 0-204 0 0,0 0 210 0 0,0 0 416 0 0,0 0 283 0 0,0 0 73 0 0,0 0-66 0 0,0 0-142 0 0,31-9-151 0 0,102-27-161 0 0,229-40-96 0 0,-275 60-2435 0 0,-28 6-3775 0 0,-30 6-2879 0 0</inkml:trace>
  <inkml:trace contextRef="#ctx0" brushRef="#br0" timeOffset="7518.648">3033 2191 0 0 0,'0'0'517'0'0,"0"0"277"0"0,0 0 47 0 0,0 0-76 0 0,0 0-77 0 0,33-20-72 0 0,105-60-64 0 0,-59 40 446 0 0,113-60 2628 0 0,9-21-508 0 0,29-22-1187 0 0,108-27-767 0 0,-110 67-863 0 0,-18-7 50 0 0,-160 73-115 0 0,33-24 360 0 0,2 3 0 0 0,63-30-596 0 0,98-49 311 0 0,150-57-23 0 0,-56-23 666 0 0,-260 171-774 0 0,2 3 0 0 0,59-19-180 0 0,15-4 231 0 0,-19-7 207 0 0,-89 40-187 0 0,-26 21-142 0 0,32-20 22 0 0,-47 29-120 0 0,-2 2-1062 0 0,-12 0-3418 0 0,0 4-2295 0 0,5-2-1726 0 0</inkml:trace>
  <inkml:trace contextRef="#ctx0" brushRef="#br0" timeOffset="14593.132">3320 2066 0 0 0,'0'-6'-125'0'0,"2"-6"2849"0"0,-26 30-2108 0 0,-18 8 27 0 0,-26 22 784 0 0,10-4-61 0 0,-15-1 34 0 0,-8-2-586 0 0,-17 15 24 0 0,-2 10 56 0 0,-41 26 99 0 0,34-26-50 0 0,24-15-296 0 0,31-24-245 0 0,1 5 215 0 0,35-24 141 0 0,-13 7 889 0 0,28-15-1630 0 0,-29 18 463 0 0,5 0 124 0 0,63-40-292 0 0,297-192 1290 0 0,-202 116-1222 0 0,-29 17-63 0 0,-48 58-354 0 0,-1 9 89 0 0,-27 17-7958 0 0,-28-3 7192 0 0,0 15-7780 0 0,0-15 5277 0 0</inkml:trace>
  <inkml:trace contextRef="#ctx0" brushRef="#br0" timeOffset="18903.893">411 3045 4681 0 0,'0'0'391'0'0,"0"0"60"0"0,0 0 315 0 0,0 0 335 0 0,0 0 240 0 0,0 0 62 0 0,0 0-89 0 0,0 0-119 0 0,0 0-142 0 0,0 0-159 0 0,35-13-165 0 0,108-42-125 0 0,-55 5 377 0 0,-38 12-365 0 0,-2-3 1 0 0,-1-1 0 0 0,-2-3-1 0 0,0-4-616 0 0,6-4 224 0 0,-38 41-196 0 0,-2 1 1 0 0,1-1 0 0 0,-1-1 0 0 0,-1 0-1 0 0,-1-1 1 0 0,1 0 0 0 0,-2 0 0 0 0,0-1-1 0 0,-1 0 1 0 0,-1-1 0 0 0,0 1 0 0 0,-1-1-1 0 0,0 0 1 0 0,-2-1 0 0 0,0 1 0 0 0,1-15-29 0 0,-4 29-30 0 0,-1 1 0 0 0,1 0 0 0 0,-1 0 0 0 0,1 0 0 0 0,-1-1 0 0 0,0 1 0 0 0,0 0 0 0 0,1 0 0 0 0,-1 0 0 0 0,0 0 0 0 0,0 0 0 0 0,0 1 0 0 0,0-1 0 0 0,0 0 0 0 0,0 0 0 0 0,0 1 0 0 0,0-1 0 0 0,-1 0 0 0 0,1 1 0 0 0,0-1 0 0 0,0 1 0 0 0,0 0 0 0 0,-1-1 0 0 0,1 1 0 0 0,0 0 0 0 0,0 0 0 0 0,-1-1 0 0 0,1 1 0 0 0,0 0 0 0 0,-1 0 0 0 0,1 1 0 0 0,0-1 0 0 0,-1 0 0 0 0,1 0 0 0 0,0 1 0 0 0,0-1 0 0 0,-1 1 0 0 0,1-1 0 0 0,0 1 0 0 0,0-1 0 0 0,0 1 0 0 0,0 0 0 0 0,0-1 0 0 0,0 1 0 0 0,0 0 0 0 0,0 0 0 0 0,0 0 0 0 0,0 0 0 0 0,0 0 0 0 0,0 0 0 0 0,0 1 30 0 0,-18 15-130 0 0,1 2 1 0 0,0 0-1 0 0,1 1 0 0 0,1 1 0 0 0,1 0 1 0 0,1 1-1 0 0,1 1 0 0 0,1 0 0 0 0,1 1 1 0 0,2 0-1 0 0,-2 5 130 0 0,9-25 7 0 0,1 0 0 0 0,0 0-1 0 0,-1 0 1 0 0,1 0 0 0 0,1 0 0 0 0,-1 0-1 0 0,1 0 1 0 0,-1 1 0 0 0,1-1 0 0 0,0 0-1 0 0,1 0 1 0 0,-1 0 0 0 0,1 1 0 0 0,0-1-1 0 0,0 0 1 0 0,0 0 0 0 0,0 0 0 0 0,1 0-1 0 0,0 0 1 0 0,0-1 0 0 0,0 1 0 0 0,0 0 0 0 0,0-1-1 0 0,1 1 1 0 0,-1-1 0 0 0,1 0 0 0 0,0 0-1 0 0,0 0 1 0 0,0 0 0 0 0,1-1 0 0 0,-1 1-1 0 0,1-1 1 0 0,-1 0 0 0 0,1 0 0 0 0,0 0-1 0 0,0 0 1 0 0,0-1 0 0 0,0 1 0 0 0,0-1-1 0 0,0 0 1 0 0,0 0 0 0 0,0-1 0 0 0,1 1-7 0 0,11-1 138 0 0,-1-1 1 0 0,1 0 0 0 0,0-2 0 0 0,0 1-1 0 0,-1-2 1 0 0,0 0 0 0 0,1-1-1 0 0,-2 0 1 0 0,1-1 0 0 0,-1-1-1 0 0,0 0 1 0 0,0-1 0 0 0,0-1-1 0 0,-1 0 1 0 0,8-8-139 0 0,-3 4 14 0 0,0 0 0 0 0,-2-1 0 0 0,0-1 0 0 0,0 0 1 0 0,-1-1-1 0 0,-1-1 0 0 0,-1 0 0 0 0,0-1 0 0 0,5-12-14 0 0,-17 29-126 0 0,-1 1-147 0 0,-1 5-498 0 0,-68 136 99 0 0,66-138 679 0 0,1 1 0 0 0,0-1 0 0 0,0 1 0 0 0,1 0-1 0 0,-1 0 1 0 0,1 0 0 0 0,-1 0 0 0 0,1 0 0 0 0,0 0 0 0 0,1 0 0 0 0,-1 0-1 0 0,1 0 1 0 0,0 1 0 0 0,0-1 0 0 0,0 0 0 0 0,1 0 0 0 0,-1 0 0 0 0,1 0 0 0 0,0 0-1 0 0,0 1 1 0 0,0-1 0 0 0,1-1 0 0 0,0 1 0 0 0,-1 0 0 0 0,1 0 0 0 0,0-1-1 0 0,1 1 1 0 0,-1-1 0 0 0,1 1 0 0 0,0-1 0 0 0,-1 0 0 0 0,1 0 0 0 0,1 0-1 0 0,-1-1 1 0 0,0 1 0 0 0,1-1 0 0 0,-1 0 0 0 0,1 0 0 0 0,0 0 0 0 0,-1 0 0 0 0,5 1-7 0 0,10-3 214 0 0,0-1 1 0 0,0 0 0 0 0,-1-1 0 0 0,1-1 0 0 0,-1-1-1 0 0,1-1 1 0 0,-1 0 0 0 0,0-1 0 0 0,-1-1 0 0 0,0 0-1 0 0,0-1 1 0 0,0-1 0 0 0,-1 0 0 0 0,-1-2-1 0 0,1 1 1 0 0,-2-2 0 0 0,1 0 0 0 0,8-11-215 0 0,-20 22 17 0 0,15-13 74 0 0,0 0 0 0 0,-1-2-1 0 0,-1 0 1 0 0,0 0 0 0 0,-1-2 0 0 0,-1 0 0 0 0,0 0-1 0 0,-2-1 1 0 0,0-1 0 0 0,-1 0 0 0 0,-1 0 0 0 0,3-12-91 0 0,-11 30-12 0 0,0 1-1 0 0,0-1 1 0 0,0 0 0 0 0,0 1 0 0 0,0-1 0 0 0,-1 0 0 0 0,1 0 0 0 0,0 0 0 0 0,-1 0 0 0 0,0 0 0 0 0,0 0 0 0 0,1 0 0 0 0,-1 0 0 0 0,0 0 0 0 0,0 0 0 0 0,-1 0 0 0 0,1 0 0 0 0,0 1 0 0 0,-1-1 0 0 0,1 0-1 0 0,-1 0 1 0 0,0 0 0 0 0,1 0 0 0 0,-1 0 0 0 0,0 1 0 0 0,0-1 0 0 0,0 0 0 0 0,0 1 0 0 0,0-1 0 0 0,-1 1 0 0 0,1-1 0 0 0,0 1 0 0 0,-1 0 0 0 0,1-1 0 0 0,-1 1 0 0 0,0 0 0 0 0,1 0 0 0 0,-1 0 0 0 0,0 0-1 0 0,0 0 1 0 0,1 1 0 0 0,-1-1 0 0 0,0 0 0 0 0,0 1 0 0 0,0-1 0 0 0,0 1 0 0 0,0 0 0 0 0,0 0 0 0 0,0 0 0 0 0,0 0 0 0 0,0 0 0 0 0,0 0 0 0 0,-1 1 12 0 0,-6 1-65 0 0,1 1 1 0 0,-1 1-1 0 0,0 0 1 0 0,1 0-1 0 0,0 1 0 0 0,0 0 1 0 0,1 0-1 0 0,-1 1 1 0 0,1 0-1 0 0,0 0 1 0 0,1 0-1 0 0,-1 1 1 0 0,1 0-1 0 0,-4 7 65 0 0,-3 1-72 0 0,1-3-222 0 0,1 1 1 0 0,0 1 0 0 0,1 0 0 0 0,0 0 0 0 0,1 1 0 0 0,1 0 0 0 0,0 1 0 0 0,1 0-1 0 0,1 0 1 0 0,0 0 0 0 0,2 1 0 0 0,-1-1 0 0 0,2 1 0 0 0,0 1 0 0 0,2-1 293 0 0,1-13-264 0 0,0 1 1 0 0,1-1 0 0 0,0 1 0 0 0,0-1 0 0 0,0 1 0 0 0,0-1 0 0 0,1 0-1 0 0,0 0 1 0 0,0 0 0 0 0,0 0 0 0 0,0 0 0 0 0,0 0 0 0 0,1 0-1 0 0,0-1 1 0 0,0 1 0 0 0,0-1 0 0 0,0 0 0 0 0,0 0 0 0 0,1 0-1 0 0,-1 0 264 0 0,51 30-8555 0 0,-42-26 5378 0 0</inkml:trace>
  <inkml:trace contextRef="#ctx0" brushRef="#br0" timeOffset="19271.87">1878 2732 704 0 0,'0'0'1279'0'0,"0"0"-687"0"0,0 0-33 0 0,0 0 265 0 0,0 0 188 0 0,0 0 97 0 0,0 0-21 0 0,0 0-132 0 0,0 0-142 0 0,0 0-142 0 0,0 0-99 0 0,0 0-23 0 0,0 0 50 0 0,-1 30 101 0 0,-2 89 113 0 0,14-81 533 0 0,-8-37-973 0 0,55-7 4392 0 0,7-61-2273 0 0,-58 59-2349 0 0,40-87 911 0 0,-45 25-903 0 0,-3 68-220 0 0,1 0-1 0 0,-1 0 1 0 0,0 1-1 0 0,0-1 0 0 0,0 0 1 0 0,0 0-1 0 0,0 1 1 0 0,0-1-1 0 0,-1 1 1 0 0,1-1-1 0 0,0 1 1 0 0,-1-1-1 0 0,0 1 0 0 0,1 0 1 0 0,-1 0-1 0 0,1 0 1 0 0,-1 0-1 0 0,0 0 1 0 0,0 0-1 0 0,0 0 1 0 0,0 0-1 0 0,0 1 0 0 0,1-1 1 0 0,-1 1-1 0 0,0 0 1 0 0,0-1-1 0 0,0 1 1 0 0,-1 0 68 0 0,-55 7-6214 0 0,40 3 459 0 0,5-2-3535 0 0</inkml:trace>
  <inkml:trace contextRef="#ctx0" brushRef="#br0" timeOffset="22756.88">6729 225 0 0 0,'2'0'43'0'0,"-1"1"75"0"0,1-1 0 0 0,0 1 0 0 0,-1 0 0 0 0,1 0 1 0 0,0-1-1 0 0,-1 1 0 0 0,1 0 0 0 0,-1 1 0 0 0,1-1 1 0 0,-1 0-1 0 0,0 0 0 0 0,1 1 0 0 0,-1-1 0 0 0,0 1 1 0 0,0-1-1 0 0,0 1 0 0 0,0-1 0 0 0,0 1 0 0 0,-1-1 1 0 0,1 1-1 0 0,0 0 0 0 0,-1 0 0 0 0,1-1 0 0 0,-1 1 1 0 0,1 0-1 0 0,-1 0 0 0 0,0 0 0 0 0,0-1 0 0 0,0 1 0 0 0,0 0 1 0 0,0 0-1 0 0,0 0 0 0 0,-1 1-118 0 0,-7 68 137 0 0,-2 43-116 0 0,1 56-408 0 0,-55 153-1397 0 0,62-163 1241 0 0,20 64-492 0 0,-3-21 795 0 0,-28 31 295 0 0,11 135 778 0 0,2-78 1221 0 0,-18-51 1845 0 0,42-5-1291 0 0,3 19 935 0 0,-25-228-3110 0 0,-1 0-1 0 0,-2 1 1 0 0,0-1-1 0 0,-2 1 1 0 0,-1-1-1 0 0,-7 25-432 0 0,-3 111 1187 0 0,41-124-2358 0 0,-27-38-62 0 0,0 0-1122 0 0,1 0-2220 0 0,0 0-2977 0 0</inkml:trace>
  <inkml:trace contextRef="#ctx0" brushRef="#br0" timeOffset="30538.369">4503 1330 0 0 0,'0'0'131'0'0,"-10"4"173"0"0,-31 17 49 0 0,12 19 1673 0 0,17 74 3383 0 0,13-111-5237 0 0,0 0-1 0 0,1 0 1 0 0,-1 0 0 0 0,0 0-1 0 0,1 0 1 0 0,0-1 0 0 0,0 1-1 0 0,-1-1 1 0 0,1 1 0 0 0,1-1-1 0 0,-1 0 1 0 0,0 0 0 0 0,1 0-1 0 0,-1 0 1 0 0,1 0 0 0 0,-1 0-1 0 0,1-1 1 0 0,0 1 0 0 0,0-1-1 0 0,0 0 1 0 0,0 0 0 0 0,0 0-1 0 0,0 0 1 0 0,0 0 0 0 0,0-1-1 0 0,0 1 1 0 0,0-1 0 0 0,0 0-1 0 0,0 0 1 0 0,0 0 0 0 0,0-1-1 0 0,1 1 1 0 0,-1-1 0 0 0,0 1-1 0 0,0-1 1 0 0,0 0 0 0 0,0 0-1 0 0,0 0 1 0 0,-1-1 0 0 0,1 1-1 0 0,0-1 1 0 0,0 1 0 0 0,0-2-172 0 0,8-3 141 0 0,0-1 0 0 0,-1 0 0 0 0,1-1 0 0 0,-2 0 0 0 0,1-1 0 0 0,-1 0 0 0 0,-1 0 0 0 0,1-1 0 0 0,-1 0 0 0 0,-1-1 0 0 0,0 0 0 0 0,-1 0 0 0 0,0 0 0 0 0,0 0 0 0 0,-2-1 0 0 0,1 0 0 0 0,-1 0 0 0 0,-1-1 0 0 0,0 1 0 0 0,-1-1 0 0 0,0 0 0 0 0,-1 1 0 0 0,0-4-141 0 0,-2 13-15 0 0,0-1 0 0 0,1 0 0 0 0,-1 1 0 0 0,0-1 0 0 0,-1 1 0 0 0,1-1 0 0 0,-1 1 0 0 0,1 0 0 0 0,-1-1 0 0 0,0 1 0 0 0,0 0 0 0 0,-1 0 0 0 0,1 0-1 0 0,-1 1 1 0 0,1-1 0 0 0,-1 0 0 0 0,0 1 0 0 0,0 0 0 0 0,0 0 0 0 0,0 0 0 0 0,0 0 0 0 0,0 0 0 0 0,-1 0 0 0 0,1 1 0 0 0,-1 0 0 0 0,1 0 0 0 0,-1 0 0 0 0,1 0 0 0 0,-1 0 0 0 0,0 1 0 0 0,1-1 0 0 0,-1 1 0 0 0,0 0 0 0 0,0 0 0 0 0,1 1 0 0 0,-1-1 0 0 0,0 1 0 0 0,1 0 0 0 0,-1 0-1 0 0,1 0 1 0 0,-1 0 0 0 0,1 0 0 0 0,-1 1 0 0 0,1 0 0 0 0,0-1 0 0 0,0 1 0 0 0,-2 1 15 0 0,-8 5-1 0 0,0 0 0 0 0,0 1 0 0 0,0 1 0 0 0,1 0 0 0 0,1 0 0 0 0,0 1 0 0 0,0 0-1 0 0,1 1 1 0 0,0 1 0 0 0,1-1 0 0 0,-5 11 1 0 0,12-21 33 0 0,1 1 0 0 0,-1 0 0 0 0,1 0 0 0 0,-1 0 0 0 0,1 0 0 0 0,0 1 0 0 0,0-1-1 0 0,0 0 1 0 0,0 0 0 0 0,1 1 0 0 0,-1-1 0 0 0,1 0 0 0 0,0 1 0 0 0,0-1 0 0 0,0 0 0 0 0,0 1 0 0 0,1-1 0 0 0,0 0-1 0 0,-1 1 1 0 0,1-1 0 0 0,0 0 0 0 0,0 0 0 0 0,1 0 0 0 0,-1 0 0 0 0,1 0 0 0 0,-1 0 0 0 0,1 0 0 0 0,0 0-1 0 0,0-1 1 0 0,0 1 0 0 0,1-1 0 0 0,-1 1 0 0 0,1-1 0 0 0,-1 0 0 0 0,1 0 0 0 0,0 0 0 0 0,0 0 0 0 0,-1-1 0 0 0,1 1-1 0 0,1-1 1 0 0,-1 1 0 0 0,0-1 0 0 0,0 0 0 0 0,0 0 0 0 0,1-1 0 0 0,1 1-33 0 0,9 1 129 0 0,-1-2 0 0 0,0 1-1 0 0,0-2 1 0 0,0 1 0 0 0,0-2 0 0 0,0 0 0 0 0,0 0-1 0 0,0-2 1 0 0,0 1 0 0 0,-1-1 0 0 0,1-1 0 0 0,-1-1 0 0 0,0 1-1 0 0,-1-2 1 0 0,0 0 0 0 0,0 0 0 0 0,0-1 0 0 0,-1 0 0 0 0,0-1-1 0 0,7-7-128 0 0,-14 13 9 0 0,-1 1 0 0 0,1-1 0 0 0,-1 0 0 0 0,0 1 0 0 0,1-1 0 0 0,-1 0 0 0 0,-1-1 0 0 0,1 1 0 0 0,0 0 0 0 0,-1 0-1 0 0,0-1 1 0 0,1 1 0 0 0,-1-1 0 0 0,-1 1 0 0 0,1-1 0 0 0,0 0 0 0 0,-1 1 0 0 0,0-1 0 0 0,0 0 0 0 0,0 1 0 0 0,0-1-1 0 0,0 0 1 0 0,-1 1 0 0 0,0-1 0 0 0,0 1 0 0 0,0-1 0 0 0,0 1 0 0 0,0-1 0 0 0,-1 1 0 0 0,1 0 0 0 0,-1 0 0 0 0,0-1 0 0 0,0 1-1 0 0,0 0 1 0 0,-1 1 0 0 0,1-1 0 0 0,-1 0 0 0 0,1 1 0 0 0,-1-1 0 0 0,0 1 0 0 0,0 0 0 0 0,0 0 0 0 0,0 0 0 0 0,-1 0-10 0 0,-7 1-24 0 0,0 0-1 0 0,0 1 0 0 0,-1 0 0 0 0,1 0 0 0 0,0 2 0 0 0,0-1 1 0 0,0 1-1 0 0,0 1 0 0 0,0 0 0 0 0,0 0 0 0 0,1 1 0 0 0,-1 1 1 0 0,1 0-1 0 0,0 0 0 0 0,0 1 0 0 0,1 0 0 0 0,0 1 0 0 0,0 0 1 0 0,0 0-1 0 0,1 1 0 0 0,0 0 0 0 0,1 0 0 0 0,0 1 0 0 0,0 0 1 0 0,1 0-1 0 0,0 1 0 0 0,0 0 26 0 0,4-8 4 0 0,0 1-1 0 0,1-1 1 0 0,-1 0 0 0 0,1 1-1 0 0,0-1 1 0 0,0 1 0 0 0,0-1 0 0 0,0 1-1 0 0,0 0 1 0 0,1-1 0 0 0,-1 1-1 0 0,1 0 1 0 0,-1-1 0 0 0,1 1-1 0 0,0 0 1 0 0,0 0 0 0 0,0-1-1 0 0,1 1 1 0 0,-1 0 0 0 0,1 0-1 0 0,-1-1 1 0 0,1 1 0 0 0,0 0 0 0 0,0-1-1 0 0,0 1 1 0 0,0-1 0 0 0,0 0-1 0 0,1 1 1 0 0,-1-1 0 0 0,1 0-1 0 0,0 1 1 0 0,0-1 0 0 0,0 0-1 0 0,0-1 1 0 0,0 1 0 0 0,0 0 0 0 0,0 0-1 0 0,0-1 1 0 0,1 1 0 0 0,-1-1-1 0 0,1 0 1 0 0,-1 0 0 0 0,1 0-1 0 0,-1 0 1 0 0,1 0 0 0 0,0 0-1 0 0,0-1-3 0 0,12 3 45 0 0,0 0 0 0 0,1-1-1 0 0,-1-1 1 0 0,0-1 0 0 0,1 0-1 0 0,-1-1 1 0 0,0 0 0 0 0,1-1-1 0 0,-1-1 1 0 0,0-1 0 0 0,0 0 0 0 0,-1 0-1 0 0,1-2 1 0 0,-1 0 0 0 0,0-1-1 0 0,-1 0-44 0 0,32-32-1021 0 0,-38 22-3249 0 0,-4-4-5790 0 0,-3 13 2609 0 0</inkml:trace>
  <inkml:trace contextRef="#ctx0" brushRef="#br0" timeOffset="33972.029">5054 1440 0 0 0,'0'0'557'0'0,"0"0"384"0"0,0 0 115 0 0,0 0-76 0 0,0 0-146 0 0,0 0-168 0 0,0 0-211 0 0,0 0-189 0 0,31-1-140 0 0,137-2-138 0 0,-133 7-616 0 0,-2 0-3123 0 0,-24-4 2261 0 0</inkml:trace>
  <inkml:trace contextRef="#ctx0" brushRef="#br0" timeOffset="34164.801">5647 1444 1984 0 0,'0'0'1953'0'0,"0"0"-1145"0"0,0 0-344 0 0,0 0 104 0 0,0 0 168 0 0,0 0-47 0 0,0 0-145 0 0,0 0-216 0 0,0 0-144 0 0,0 0-128 0 0,0 0-112 0 0,0 0-184 0 0,191-11-464 0 0,-163 11-753 0 0,-10 0-1135 0 0,-7 0-673 0 0</inkml:trace>
  <inkml:trace contextRef="#ctx0" brushRef="#br0" timeOffset="34323.734">6149 1458 4649 0 0,'0'0'1538'0'0,"0"0"-263"0"0,0 0-110 0 0,0 0-22 0 0,0 0-104 0 0,0 0-238 0 0,0 0-290 0 0,0 0-180 0 0,0 0-134 0 0,0 0-113 0 0,0 0-138 0 0,0 0-208 0 0,0 0-263 0 0,35-4-383 0 0,109-13-541 0 0,-46 13-6419 0 0,-86 4 6201 0 0</inkml:trace>
  <inkml:trace contextRef="#ctx0" brushRef="#br0" timeOffset="34576.932">6650 1429 408 0 0,'0'0'2005'0'0,"0"0"6"0"0,0 0-43 0 0,0 0-76 0 0,0 0-170 0 0,0 0-254 0 0,0 0-286 0 0,0 0-296 0 0,0 0-258 0 0,0 0-175 0 0,0 0-157 0 0,0 0-114 0 0,0 0-60 0 0,30-3-55 0 0,93-9-15 0 0,-109 10 42 0 0,-1 0 0 0 0,1 2 0 0 0,0 0 0 0 0,-1 0 0 0 0,1 1 0 0 0,-1 1 0 0 0,1 0 0 0 0,-1 1 0 0 0,0 0 0 0 0,3 2-94 0 0,22 6 344 0 0,-19 1-399 0 0,-18-8-3157 0 0,0 1-3287 0 0,-1-5-361 0 0</inkml:trace>
  <inkml:trace contextRef="#ctx0" brushRef="#br0" timeOffset="36089.968">7022 1753 0 0 0,'0'0'647'0'0,"0"0"356"0"0,0 0 149 0 0,0 0 112 0 0,0 0 27 0 0,0 0-21 0 0,0 0-38 0 0,0 0-36 0 0,0 0-33 0 0,0 0-85 0 0,0 0-109 0 0,12-6-101 0 0,40-20-83 0 0,18-31 2398 0 0,-21 14-2131 0 0,-3-2 0 0 0,-1-1-1 0 0,24-37-1051 0 0,-20-8 424 0 0,-50 90-464 0 0,0 1-1 0 0,1-1 0 0 0,-1 1 0 0 0,0-1 0 0 0,0 1 0 0 0,0-1 0 0 0,1 1 0 0 0,-1 0 1 0 0,0 0-1 0 0,0-1 0 0 0,0 1 0 0 0,0 0 0 0 0,1 0 0 0 0,-1 0 0 0 0,0 0 0 0 0,0 0 1 0 0,0 0-1 0 0,0 0 0 0 0,0 0 0 0 0,0 0 0 0 0,0 0 0 0 0,1 0 0 0 0,-1 0 0 0 0,0 1 0 0 0,0-1 1 0 0,0 0-1 0 0,0 1 0 0 0,1-1 0 0 0,-1 1 0 0 0,0-1 0 0 0,0 1 0 0 0,1-1 0 0 0,-1 1 1 0 0,0-1-1 0 0,1 1 0 0 0,-1 0 0 0 0,1-1 0 0 0,-1 1 0 0 0,1 0 0 0 0,-1 0 0 0 0,1-1 1 0 0,-1 1-1 0 0,1 0 0 0 0,0 0 0 0 0,-1 0 0 0 0,1 0 41 0 0,-10 8-57 0 0,1 0 0 0 0,-1 0 0 0 0,2 1 1 0 0,-1 0-1 0 0,2 0 0 0 0,-1 1 0 0 0,1 0 0 0 0,1 0 0 0 0,0 1 0 0 0,1 0 0 0 0,0 0 0 0 0,1 0 1 0 0,0 0-1 0 0,1 1 0 0 0,0 0 0 0 0,1-1 0 0 0,0 1 0 0 0,1 0 0 0 0,1 0 0 0 0,0 6 57 0 0,4-13 65 0 0,0-1 0 0 0,0 0 0 0 0,0 0 0 0 0,0 0 0 0 0,1-1 0 0 0,0 0 0 0 0,0 1 0 0 0,0-2-1 0 0,0 1 1 0 0,1-1 0 0 0,-1 1 0 0 0,1-2 0 0 0,0 1 0 0 0,0-1 0 0 0,0 1 0 0 0,0-2-1 0 0,0 1 1 0 0,1-1 0 0 0,-1 0 0 0 0,0 0 0 0 0,1 0 0 0 0,-1-1 0 0 0,1 0 0 0 0,-1-1 0 0 0,0 1-1 0 0,3-2-64 0 0,-2 1 92 0 0,0 0-1 0 0,-1-1 0 0 0,1 0 0 0 0,-1 0 0 0 0,0-1 0 0 0,1 0 1 0 0,-1 0-1 0 0,-1 0 0 0 0,1-1 0 0 0,0 0 0 0 0,-1 0 0 0 0,4-4-91 0 0,13-7 119 0 0,66-92 41 0 0,-64 56-1352 0 0,-36 58-982 0 0,7 0 2091 0 0,0 0 0 0 0,0 1 1 0 0,1-1-1 0 0,0 1 1 0 0,1 0-1 0 0,-1 0 0 0 0,1 0 1 0 0,1 0-1 0 0,0 1 1 0 0,0-1-1 0 0,1 1 0 0 0,0-1 1 0 0,0 1-1 0 0,1 0 1 0 0,0-1-1 0 0,0 1 0 0 0,2 4 83 0 0,0-9 65 0 0,1 1-1 0 0,0 0 0 0 0,-1-1 0 0 0,2 0 0 0 0,-1 1 0 0 0,0-1 1 0 0,1-1-1 0 0,0 1 0 0 0,0 0 0 0 0,0-1 0 0 0,0 0 1 0 0,1 0-1 0 0,-1 0 0 0 0,1 0 0 0 0,0-1 0 0 0,0 0 0 0 0,0 0 1 0 0,0 0-1 0 0,0-1 0 0 0,0 1 0 0 0,0-1 0 0 0,1 0 1 0 0,-1-1-1 0 0,0 1 0 0 0,1-1 0 0 0,-1 0 0 0 0,0-1 0 0 0,1 1 1 0 0,-1-1-1 0 0,0 0 0 0 0,0 0 0 0 0,1-1-64 0 0,5-2 207 0 0,-1-1-1 0 0,0-1 0 0 0,0 1 1 0 0,0-2-1 0 0,-1 1 0 0 0,0-1 1 0 0,0-1-1 0 0,-1 1 1 0 0,0-2-1 0 0,0 1 0 0 0,-1-1 1 0 0,3-4-207 0 0,5-3 75 0 0,0 0 0 0 0,-2-1 1 0 0,0 0-1 0 0,-1-1 0 0 0,-1-1 1 0 0,-1 1-1 0 0,0-2 1 0 0,-1 1-1 0 0,-2-1 0 0 0,0-1 1 0 0,-1 0-1 0 0,3-14-75 0 0,-10 35-17 0 0,1 1 1 0 0,0 0-1 0 0,0 0 0 0 0,-1 0 1 0 0,1-1-1 0 0,0 1 1 0 0,-1 0-1 0 0,1 0 0 0 0,-1-1 1 0 0,1 1-1 0 0,-1 0 1 0 0,0-1-1 0 0,1 1 0 0 0,-1 0 1 0 0,1-1-1 0 0,-1 1 0 0 0,0-1 1 0 0,0 1-1 0 0,1-1 1 0 0,-1 0-1 0 0,0 1 0 0 0,0-1 1 0 0,0 0-1 0 0,1 1 1 0 0,-1-1-1 0 0,0 0 0 0 0,0 0 1 0 0,0 0-1 0 0,0 0 1 0 0,1 0-1 0 0,-1 0 0 0 0,0 0 1 0 0,0 0-1 0 0,0 0 0 0 0,0 0 1 0 0,0 0-1 0 0,1 0 1 0 0,-1-1-1 0 0,0 1 0 0 0,0 0 1 0 0,0-1-1 0 0,1 1 1 0 0,-1-1-1 0 0,0 1 0 0 0,0-1 1 0 0,1 1-1 0 0,-1-1 0 0 0,0 1 1 0 0,1-1-1 0 0,-1 0 1 0 0,1 1-1 0 0,-1-1 0 0 0,1 0 1 0 0,-1 1-1 0 0,1-1 1 0 0,-1 0-1 0 0,1 0 0 0 0,0 1 1 0 0,-1-1-1 0 0,1 0 1 0 0,0 0-1 0 0,0 0 0 0 0,0 0 1 0 0,0 1-1 0 0,-1-1 0 0 0,1 0 1 0 0,0 0-1 0 0,0 0 1 0 0,1 0-1 0 0,-1 0 17 0 0,-15 15-127 0 0,0 1-1 0 0,1 0 1 0 0,1 1 0 0 0,1 1-1 0 0,0 0 1 0 0,1 1 0 0 0,1 0 0 0 0,1 0-1 0 0,0 1 1 0 0,1 0 0 0 0,1 1-1 0 0,1-1 1 0 0,-1 10 127 0 0,6-24-177 0 0,1 0 1 0 0,-1 1-1 0 0,1-1 1 0 0,-1 1-1 0 0,2-1 0 0 0,-1 0 1 0 0,1 1-1 0 0,-1-1 1 0 0,1 0-1 0 0,1 1 1 0 0,-1-1-1 0 0,1 0 0 0 0,0 0 1 0 0,0 0-1 0 0,1 0 177 0 0,14 17-3893 0 0,7-4-3624 0 0,-17-17 3008 0 0</inkml:trace>
  <inkml:trace contextRef="#ctx0" brushRef="#br0" timeOffset="36829.973">8150 1646 4953 0 0,'0'0'1568'0'0,"0"0"-61"0"0,0 0-2 0 0,0 0-21 0 0,0 0-180 0 0,0 0-271 0 0,0 0-248 0 0,0 0-188 0 0,0 0-128 0 0,0 0-129 0 0,0 0-116 0 0,0 0-102 0 0,0 0-55 0 0,-32 30-30 0 0,-100 93-6 0 0,78-67-3 0 0,16 3-127 0 0,38-58 49 0 0,0-1 36 0 0,32-15 1865 0 0,236-220 611 0 0,-220 194-2631 0 0,-48 41 2 0 0,0 0-34 0 0,0 0-1 0 0,-20 118-163 0 0,32-8 184 0 0,-2-51 757 0 0,-33-59 372 0 0,17-1-901 0 0,-1-1-1 0 0,0 0 1 0 0,0 0-1 0 0,1-1 1 0 0,-1 0 0 0 0,1 0-1 0 0,0 0 1 0 0,0-1 0 0 0,0 0-1 0 0,0 0 1 0 0,1-1-1 0 0,-1 1 1 0 0,1-1 0 0 0,1-1-1 0 0,-1 1 1 0 0,1 0 0 0 0,-1-1-1 0 0,1-1-46 0 0,-21-21-80 0 0,-15 3-625 0 0,10 20-4507 0 0,26 12-5044 0 0,4-7 5227 0 0</inkml:trace>
  <inkml:trace contextRef="#ctx0" brushRef="#br0" timeOffset="37229.465">8401 1631 4777 0 0,'0'0'1571'0'0,"0"0"-344"0"0,0 0-208 0 0,0 0-3 0 0,0 0-2 0 0,0 0-64 0 0,0 0-109 0 0,0 0-115 0 0,0 0-85 0 0,0 0-81 0 0,0 0-84 0 0,0 0-93 0 0,0 0-67 0 0,-3 24-44 0 0,-5 72-40 0 0,16-7 437 0 0,0-58-451 0 0,20 34 383 0 0,-27-65-472 0 0,1 0 1 0 0,0 0-1 0 0,-1 0 1 0 0,1 0-1 0 0,0 0 0 0 0,-1 0 1 0 0,1 0-1 0 0,0 0 0 0 0,-1-1 1 0 0,1 1-1 0 0,-1-1 0 0 0,1 1 1 0 0,-1-1-1 0 0,1 0 0 0 0,-1 1 1 0 0,1-1-1 0 0,-1 0 1 0 0,1 0-1 0 0,-1 0 0 0 0,0 0 1 0 0,0 0-1 0 0,0-1 0 0 0,1 1 1 0 0,-1 0-1 0 0,0 0 0 0 0,0-1 1 0 0,-1 1-1 0 0,1-1 0 0 0,0 1 1 0 0,0-1-1 0 0,-1 1 1 0 0,1-1-1 0 0,-1 1 0 0 0,1-1 1 0 0,-1-1-130 0 0,5-4 213 0 0,130-214 1370 0 0,-108 192-4432 0 0,-23 28-7593 0 0,-4 1-100 0 0</inkml:trace>
  <inkml:trace contextRef="#ctx0" brushRef="#br0" timeOffset="37757.28">8841 1624 4153 0 0,'0'0'2199'0'0,"0"0"-245"0"0,0 0-143 0 0,0 0-127 0 0,0 0-157 0 0,0 0-203 0 0,0 0-219 0 0,0 0-196 0 0,0 0-198 0 0,0 0-200 0 0,0 0-171 0 0,0 0-131 0 0,0 0-47 0 0,-8-1 7 0 0,7 1-163 0 0,-68 8 895 0 0,-11 51 266 0 0,80-56-1170 0 0,1-1 0 0 0,-1 0 1 0 0,1 0-1 0 0,0 0 0 0 0,0 0 1 0 0,0 0-1 0 0,0 0 0 0 0,0-1 1 0 0,0 1-1 0 0,0 0 0 0 0,0 0 1 0 0,1-1-1 0 0,-1 1 0 0 0,1-1 1 0 0,-1 1-1 0 0,1-1 0 0 0,0 1 1 0 0,-1-1-1 0 0,1 0 0 0 0,0 0 1 0 0,0 0-1 0 0,0 0 0 0 0,0 0 1 0 0,0-1-1 0 0,0 1 0 0 0,0 0 1 0 0,0-1-1 0 0,0 0 0 0 0,1 1 1 0 0,-1-1-1 0 0,0 0 0 0 0,0 0 1 0 0,0 0-1 0 0,0 0 0 0 0,0-1 1 0 0,1 1-1 0 0,-1-1 0 0 0,0 1 1 0 0,0-1 2 0 0,9 2-15 0 0,-9-1 25 0 0,0 0 0 0 0,0-1 0 0 0,0 1 1 0 0,0 0-1 0 0,0 0 0 0 0,0 0 0 0 0,-1 0 0 0 0,1 1 0 0 0,0-1 0 0 0,0 0 0 0 0,0 1 0 0 0,0 0 1 0 0,-1-1-1 0 0,1 1 0 0 0,0 0 0 0 0,0 0 0 0 0,-1 0 0 0 0,1 0 0 0 0,-1 0 0 0 0,1 0 0 0 0,-1 0 1 0 0,1 1-1 0 0,-1-1 0 0 0,0 0 0 0 0,0 1 0 0 0,1-1 0 0 0,-1 1 0 0 0,0-1 0 0 0,0 1 0 0 0,0 0 1 0 0,-1 0-1 0 0,1-1 0 0 0,0 1 0 0 0,-1 0 0 0 0,1 0 0 0 0,-1 0 0 0 0,0 0 0 0 0,1-1 0 0 0,-1 1 1 0 0,0 0-1 0 0,0 0 0 0 0,0 0 0 0 0,-1 1-10 0 0,-62 78 903 0 0,53-67-800 0 0,6-9-56 0 0,0 1 0 0 0,0-1 0 0 0,0 1 1 0 0,1-1-1 0 0,0 1 0 0 0,0 0 0 0 0,0 0 0 0 0,1 0 1 0 0,0 1-1 0 0,0-1 0 0 0,1 1 0 0 0,-1-1 1 0 0,1 1-1 0 0,1 2-47 0 0,1-7 33 0 0,1 0 1 0 0,0 1-1 0 0,0-1 0 0 0,0 0 1 0 0,0 0-1 0 0,0 0 1 0 0,0 0-1 0 0,1 0 0 0 0,-1 0 1 0 0,1-1-1 0 0,-1 1 1 0 0,1-1-1 0 0,0 0 0 0 0,0 0 1 0 0,-1 0-1 0 0,1 0 1 0 0,0 0-1 0 0,0 0 0 0 0,0-1 1 0 0,0 1-1 0 0,0-1 0 0 0,0 0 1 0 0,0 0-1 0 0,0 0 1 0 0,0-1-1 0 0,0 1-33 0 0,7 1 101 0 0,78-10 203 0 0,-52-2-3062 0 0,5-1-7066 0 0,-28 8-1380 0 0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6:54.5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0 422 408 0 0,'0'0'337'0'0,"0"0"-126"0"0,0 0-39 0 0,0 0 44 0 0,0 0 98 0 0,0 0 142 0 0,0 0 155 0 0,0 0 159 0 0,0 0 131 0 0,0 0 68 0 0,0 0 35 0 0,8 17 47 0 0,30 50 55 0 0,-37-66-1031 0 0,0 1 0 0 0,1 0 0 0 0,-1 0-1 0 0,1-1 1 0 0,-1 1 0 0 0,1-1 0 0 0,0 0 0 0 0,-1 1 0 0 0,1-1 0 0 0,0 0 0 0 0,0 0 0 0 0,0 0 0 0 0,0 0-1 0 0,0 0 1 0 0,0-1 0 0 0,0 1 0 0 0,0 0 0 0 0,0-1 0 0 0,1 0 0 0 0,-1 1 0 0 0,0-1 0 0 0,0 0 0 0 0,0 0-1 0 0,1 0 1 0 0,-1-1-75 0 0,8 1 372 0 0,16 1 200 0 0,1-2 0 0 0,0-1 0 0 0,-1 0 0 0 0,1-3 0 0 0,-1 0 0 0 0,0-1-1 0 0,0-2 1 0 0,23-10-572 0 0,-1-3 383 0 0,-1-3 0 0 0,-1-2-1 0 0,-2-1 1 0 0,-1-3-1 0 0,-1-1 1 0 0,28-28-383 0 0,-58 50 19 0 0,-1 0 1 0 0,0 0-1 0 0,-1-1 0 0 0,0 0 1 0 0,0-1-1 0 0,-1 0 0 0 0,0-1 1 0 0,-1 0-1 0 0,0 0 0 0 0,-1-1 1 0 0,-1 0-1 0 0,0 0 0 0 0,-1-1 1 0 0,0 1-1 0 0,-1-1 1 0 0,0 0-1 0 0,-1 0 0 0 0,-1-1-19 0 0,-3 12-52 0 0,0 1 0 0 0,0 0 1 0 0,-1 0-1 0 0,1 0 0 0 0,-1 0 0 0 0,1 0 0 0 0,-1 0 0 0 0,0 0 1 0 0,0 0-1 0 0,1 1 0 0 0,-1-1 0 0 0,-1 1 0 0 0,1-1 0 0 0,0 1 0 0 0,0 0 1 0 0,0 0-1 0 0,-1 0 0 0 0,1 0 0 0 0,0 0 0 0 0,-1 1 0 0 0,1-1 1 0 0,-1 0-1 0 0,1 1 0 0 0,-1 0 0 0 0,1 0 0 0 0,-1 0 0 0 0,1 0 0 0 0,-1 0 1 0 0,1 0-1 0 0,-1 1 0 0 0,1-1 0 0 0,-1 1 0 0 0,1 0 0 0 0,0 0 0 0 0,-1-1 1 0 0,1 2-1 0 0,0-1 0 0 0,0 0 0 0 0,-1 0 0 0 0,1 1 0 0 0,-1 0 52 0 0,-9 8-94 0 0,1 1-1 0 0,0 0 1 0 0,1 0-1 0 0,0 1 0 0 0,0 0 1 0 0,2 1-1 0 0,-1 0 1 0 0,2 1-1 0 0,0 0 0 0 0,0 0 1 0 0,1 0-1 0 0,1 1 1 0 0,1-1-1 0 0,0 1 0 0 0,0 5 95 0 0,-1-5-11 0 0,1 1-1 0 0,1-1 1 0 0,1 1 0 0 0,0-1-1 0 0,1 1 1 0 0,1 0-1 0 0,0 0 1 0 0,2 6 11 0 0,-1-16 12 0 0,0 0 1 0 0,0-1 0 0 0,1 1 0 0 0,0 0 0 0 0,0-1-1 0 0,0 1 1 0 0,1-1 0 0 0,0 0 0 0 0,0 0 0 0 0,0 0-1 0 0,0 0 1 0 0,1 0 0 0 0,0-1 0 0 0,0 0 0 0 0,0 0 0 0 0,1 0-1 0 0,-1 0 1 0 0,1 0 0 0 0,0-1 0 0 0,0 0 0 0 0,0 0-1 0 0,0 0 1 0 0,6 1-13 0 0,3 1 89 0 0,1 0 0 0 0,0-2 0 0 0,0 0-1 0 0,0 0 1 0 0,0-1 0 0 0,0-1 0 0 0,1-1 0 0 0,-1 0 0 0 0,0-1-1 0 0,0 0 1 0 0,0-2 0 0 0,0 0 0 0 0,0 0 0 0 0,0-1 0 0 0,0-1-1 0 0,5-3-88 0 0,12-6 140 0 0,-1 0 0 0 0,-1-3 0 0 0,-1 0 0 0 0,0-2 0 0 0,-1-1 0 0 0,20-19-140 0 0,-33 26 44 0 0,0-1 0 0 0,-1-1 1 0 0,-1 0-1 0 0,0-1 1 0 0,-1-1-1 0 0,-1 0 0 0 0,0-2-44 0 0,1-47 86 0 0,-13 66-107 0 0,0-1-1 0 0,1 1 1 0 0,-1-1 0 0 0,0 1 0 0 0,0 0 0 0 0,0 0-1 0 0,0-1 1 0 0,1 1 0 0 0,-1 0 0 0 0,0 0 0 0 0,0 0-1 0 0,0 0 1 0 0,0 0 0 0 0,0 0 0 0 0,0 0 0 0 0,0 0-1 0 0,1 1 1 0 0,-1-1 0 0 0,0 0 0 0 0,0 0 0 0 0,0 1-1 0 0,0-1 1 0 0,1 0 0 0 0,-1 1 0 0 0,0-1 0 0 0,0 1-1 0 0,1-1 1 0 0,-1 1 0 0 0,0-1 0 0 0,1 1 0 0 0,-1 0 0 0 0,1-1-1 0 0,-1 1 1 0 0,0 0 0 0 0,1 0 0 0 0,-1-1 0 0 0,1 2 21 0 0,-10 10-46 0 0,1 2 0 0 0,0-1 1 0 0,1 1-1 0 0,0 0 0 0 0,1 1 0 0 0,1 0 1 0 0,1 0-1 0 0,0 0 0 0 0,1 0 1 0 0,0 1-1 0 0,1 0 0 0 0,1 0 1 0 0,0 0-1 0 0,2 0 0 0 0,0 0 1 0 0,0 5 45 0 0,4-14 25 0 0,0 1 1 0 0,0 0 0 0 0,0-1-1 0 0,1 0 1 0 0,0 0-1 0 0,0 0 1 0 0,1-1 0 0 0,0 0-1 0 0,0 0 1 0 0,1 0-1 0 0,-1-1 1 0 0,1 0 0 0 0,0 0-1 0 0,0-1 1 0 0,1 0 0 0 0,0 0-1 0 0,-1 0 1 0 0,1-1-1 0 0,1 0 1 0 0,-1-1 0 0 0,0 0-1 0 0,0 0 1 0 0,1-1-1 0 0,-1 0 1 0 0,1-1 0 0 0,-1 1-1 0 0,1-2 1 0 0,0 1 0 0 0,1-1-26 0 0,11-2 100 0 0,-1-1 1 0 0,0 0-1 0 0,0-2 1 0 0,0 0-1 0 0,-1-1 1 0 0,0-1-1 0 0,0-1 1 0 0,-1-1-1 0 0,0 0 1 0 0,0-1-1 0 0,-1-1 1 0 0,-1-1-1 0 0,0 0 1 0 0,-1-1-1 0 0,-1-1 1 0 0,0 0-1 0 0,0-1 1 0 0,-2 0-1 0 0,5-10-100 0 0,2-3 50 0 0,-1-1-1 0 0,-2 0 0 0 0,0-2 1 0 0,-3 0-1 0 0,6-20-49 0 0,-20 53-4 0 0,0 0 0 0 0,1-1 0 0 0,-1 0-1 0 0,0 1 1 0 0,0-1 0 0 0,0 1 0 0 0,0-1 0 0 0,0 0 0 0 0,0 0 0 0 0,0 0-1 0 0,0 1 1 0 0,0-1 0 0 0,0 0 0 0 0,0 0 0 0 0,0 0 0 0 0,0-1 0 0 0,0 1-1 0 0,0 0 1 0 0,0 0 0 0 0,0 0 0 0 0,0-1 0 0 0,1 1 0 0 0,-1 0-1 0 0,0-1 1 0 0,0 1 0 0 0,0-1 0 0 0,0 1 0 0 0,0-1 0 0 0,1 1 0 0 0,-1-1-1 0 0,0 0 1 0 0,0 0 0 0 0,1 1 0 0 0,-1-1 0 0 0,1 0 0 0 0,-1 0 0 0 0,1 1-1 0 0,-1-1 1 0 0,1 0 0 0 0,-1 0 0 0 0,1 0 0 0 0,0 0 0 0 0,-1 0 0 0 0,1 0-1 0 0,0 0 1 0 0,0 0 0 0 0,0 0 0 0 0,-1 0 0 0 0,1 0 0 0 0,0 0 0 0 0,0 0-1 0 0,1 0 1 0 0,-1 0 0 0 0,0 0 0 0 0,0 0 0 0 0,0 0 0 0 0,1 1 0 0 0,-1-1-1 0 0,0 0 1 0 0,1 0 0 0 0,-1 0 0 0 0,1 0 0 0 0,-1 0 0 0 0,1 0 4 0 0,-11 14-70 0 0,0 0 0 0 0,0 0 0 0 0,1 1 0 0 0,1 1 0 0 0,0-1 1 0 0,1 1-1 0 0,1 1 0 0 0,-2 5 70 0 0,3-6-213 0 0,0 0 1 0 0,0 1-1 0 0,1 0 1 0 0,1-1 0 0 0,1 1-1 0 0,1 1 1 0 0,0-1-1 0 0,0 0 1 0 0,2 0-1 0 0,2 13 213 0 0,-2-24-260 0 0,1 0 0 0 0,0 1 0 0 0,1-1-1 0 0,-1 0 1 0 0,1-1 0 0 0,0 1 0 0 0,0 0 0 0 0,1-1-1 0 0,-1 0 1 0 0,1 1 0 0 0,0-1 0 0 0,0-1-1 0 0,0 1 1 0 0,1-1 0 0 0,-1 1 0 0 0,1-1-1 0 0,0-1 1 0 0,0 1 260 0 0,57 25-7922 0 0,-48-23 4789 0 0</inkml:trace>
  <inkml:trace contextRef="#ctx0" brushRef="#br0" timeOffset="527.53">2189 463 936 0 0,'0'0'986'0'0,"0"0"74"0"0,0 0 27 0 0,0 0-59 0 0,0 0-105 0 0,0 0-155 0 0,0 0-128 0 0,0 0-93 0 0,-27 31-103 0 0,-81 97-93 0 0,59-52 230 0 0,41-47-363 0 0,8-28-153 0 0,0-1 110 0 0,21-24 2361 0 0,69-82-862 0 0,-23 26-1083 0 0,3 2 0 0 0,61-50-591 0 0,-129 132 25 0 0,-1-1 0 0 0,1 0 0 0 0,-1 1 0 0 0,1-1 0 0 0,-1 1 0 0 0,0-1 0 0 0,0 1 1 0 0,-1-1-1 0 0,1 1 0 0 0,-1 0 0 0 0,1-1 0 0 0,-1 1 0 0 0,0 0 0 0 0,-1 0 1 0 0,1-1-1 0 0,-1 1 0 0 0,0 0 0 0 0,1-1 0 0 0,-2 3-25 0 0,-1 17 16 0 0,1 0 0 0 0,1 0 0 0 0,2 0 0 0 0,0 0 0 0 0,1 0 0 0 0,1-1 0 0 0,1 1 0 0 0,1-1 0 0 0,9 22-16 0 0,44 107 113 0 0,-52-118 561 0 0,-6-32-190 0 0,-32-8 2745 0 0,-4-23-3019 0 0,32 27-88 0 0,-106-102-228 0 0,34 43-2721 0 0,72 59 2177 0 0,1 0-2052 0 0,-2 2-2761 0 0,3 1-3443 0 0</inkml:trace>
  <inkml:trace contextRef="#ctx0" brushRef="#br0" timeOffset="893.877">2620 452 7017 0 0,'0'0'65'0'0,"0"0"-56"0"0,0 0 222 0 0,0 0 387 0 0,0 0 199 0 0,0 0 69 0 0,0 0 15 0 0,0 0-37 0 0,0 0-133 0 0,0 0-141 0 0,0 0-111 0 0,0 0-105 0 0,12 32-82 0 0,38 98-52 0 0,-6-32 715 0 0,-44-97-879 0 0,1 0 1 0 0,-1 0 0 0 0,1 0-1 0 0,-1 0 1 0 0,1 0 0 0 0,-1 0-1 0 0,1 0 1 0 0,-1 0-1 0 0,1-1 1 0 0,0 1 0 0 0,-1 0-1 0 0,1 0 1 0 0,0-1 0 0 0,0 1-1 0 0,0 0 1 0 0,-1-1 0 0 0,1 1-1 0 0,0-1 1 0 0,0 1 0 0 0,0-1-1 0 0,0 0 1 0 0,0 1 0 0 0,0-1-1 0 0,0 0 1 0 0,0 0 0 0 0,0 0-1 0 0,0 1 1 0 0,0-1 0 0 0,0 0-1 0 0,0 0 1 0 0,0 0 0 0 0,0-1-1 0 0,0 1 1 0 0,0 0 0 0 0,0 0-1 0 0,0-1 1 0 0,0 1 0 0 0,0 0-1 0 0,0-1 1 0 0,0 1 0 0 0,0-1-1 0 0,0 1 1 0 0,0-1 0 0 0,-1 1-1 0 0,1-1 1 0 0,0 0-1 0 0,0 0 1 0 0,-1 1 0 0 0,1-1-1 0 0,0 0 1 0 0,-1 0 0 0 0,1 0-1 0 0,-1 1 1 0 0,1-2-77 0 0,26-58 1987 0 0,-23 50-2068 0 0,59-199 464 0 0,-56 181-1203 0 0,1 12-6282 0 0,-4 16-1916 0 0,-4 0 4461 0 0</inkml:trace>
  <inkml:trace contextRef="#ctx0" brushRef="#br0" timeOffset="1341.089">3214 385 3273 0 0,'0'0'2811'0'0,"0"0"-1028"0"0,0 0-341 0 0,0 0-162 0 0,0 0-193 0 0,0 0-252 0 0,0 0-195 0 0,0 0-57 0 0,0 0-30 0 0,0 0-26 0 0,0 0-34 0 0,0 0-45 0 0,-24 9-49 0 0,-76 28-47 0 0,15 16 819 0 0,84-52-1181 0 0,0-1 0 0 0,0 1 0 0 0,0-1 0 0 0,0 1 0 0 0,0 0-1 0 0,0-1 1 0 0,0 1 0 0 0,0 0 0 0 0,1 0 0 0 0,-1 0 0 0 0,0-1 0 0 0,0 1 0 0 0,1 0 0 0 0,-1 0-1 0 0,1 0 1 0 0,-1 0 0 0 0,1 0 0 0 0,-1 0 0 0 0,1 1 0 0 0,0-1 0 0 0,0 0 0 0 0,-1 0 0 0 0,1 0-1 0 0,0 0 1 0 0,0 0 0 0 0,0 0 0 0 0,0 0 0 0 0,0 1 0 0 0,0-1 0 0 0,0 0 0 0 0,1 0 0 0 0,-1 0-1 0 0,0 0 1 0 0,1 0 0 0 0,-1 0 0 0 0,1 0 0 0 0,-1 0 0 0 0,1 0 0 0 0,-1 0 0 0 0,1 0 0 0 0,0 0-1 0 0,-1 0 1 0 0,1 0 10 0 0,93 9 327 0 0,-93-10-305 0 0,0 0-1 0 0,0 0 0 0 0,0 0 1 0 0,0 0-1 0 0,0 0 1 0 0,0 0-1 0 0,0 0 1 0 0,0 1-1 0 0,0-1 1 0 0,0 0-1 0 0,0 1 1 0 0,0-1-1 0 0,0 0 0 0 0,-1 1 1 0 0,1-1-1 0 0,0 1 1 0 0,0-1-1 0 0,0 1 1 0 0,0 0-1 0 0,-1-1 1 0 0,1 1-1 0 0,0 0 1 0 0,-1-1-1 0 0,1 1 0 0 0,-1 0 1 0 0,1 0-1 0 0,0 0 1 0 0,-1 0-1 0 0,0 0 1 0 0,1-1-1 0 0,-1 1 1 0 0,0 0-1 0 0,1 0 1 0 0,-1 0-1 0 0,0 0 0 0 0,0 0 1 0 0,0 0-1 0 0,0 0 1 0 0,0 0-1 0 0,0 0 1 0 0,0 0-1 0 0,0 0 1 0 0,0 0-1 0 0,0 0 1 0 0,0 0-1 0 0,-1 0 0 0 0,1 0 1 0 0,0 0-1 0 0,-1 0 1 0 0,1 0-1 0 0,-1 0 1 0 0,0 0-22 0 0,-25 50 1171 0 0,25-50-1179 0 0,-2 4 66 0 0,-1-1 0 0 0,1 1 0 0 0,0 0 0 0 0,1 0 0 0 0,-1 0 1 0 0,1 1-1 0 0,0-1 0 0 0,0 0 0 0 0,0 1 0 0 0,1 0 0 0 0,0-1 0 0 0,0 1 0 0 0,1 0 0 0 0,0-1 0 0 0,-1 1 0 0 0,2 0 0 0 0,0 3-58 0 0,1-6 16 0 0,1 0-1 0 0,0-1 1 0 0,0 1-1 0 0,0-1 1 0 0,0 1-1 0 0,1-1 1 0 0,-1 0-1 0 0,1-1 1 0 0,-1 1-1 0 0,1 0 1 0 0,-1-1-1 0 0,1 0 1 0 0,0 0-1 0 0,0 0 1 0 0,0 0-1 0 0,0-1 1 0 0,-1 0-1 0 0,1 0 1 0 0,0 0-1 0 0,0 0 1 0 0,3 0-16 0 0,100-6-287 0 0,-37-10-4478 0 0,-41 6-3277 0 0,-22 8-25 0 0</inkml:trace>
  <inkml:trace contextRef="#ctx0" brushRef="#br0" timeOffset="1675.984">3673 363 6985 0 0,'0'0'1257'0'0,"0"0"-116"0"0,0 0 185 0 0,0 0 217 0 0,0 0 8 0 0,0 0-179 0 0,0 0-133 0 0,30-1-103 0 0,99-4-162 0 0,359-29 1172 0 0,-443 34-3980 0 0,-43 0 946 0 0,-2 0-275 0 0,-15 0-7387 0 0,8 3 315 0 0</inkml:trace>
  <inkml:trace contextRef="#ctx0" brushRef="#br0" timeOffset="1942.994">3825 717 8818 0 0,'0'0'1672'0'0,"0"0"-271"0"0,0 0-33 0 0,0 0-120 0 0,0 0-296 0 0,194-19-160 0 0,-152 16-63 0 0,-1-5-137 0 0,3 5-136 0 0,-2-5-272 0 0,0 5-336 0 0,3-5-488 0 0,-5 5-889 0 0,-10 3-1871 0 0,-8-4-6995 0 0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02.4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2457 0 0,'0'0'564'0'0,"0"0"-344"0"0,0 0-43 0 0,0 0 401 0 0,0 0 588 0 0,0 0 347 0 0,0 0 46 0 0,0 0-103 0 0,0 0-210 0 0,0 0-211 0 0,0 0-185 0 0,0 0-137 0 0,0 0-112 0 0,31-1-45 0 0,97-4-44 0 0,-37 4 699 0 0,-89 0-1177 0 0,0 1 0 0 0,1 0 1 0 0,-1-1-1 0 0,0 1 0 0 0,0 0 0 0 0,1 0 0 0 0,-1 1 0 0 0,0-1 0 0 0,0 0 0 0 0,1 1 0 0 0,-1-1 1 0 0,0 1-1 0 0,0 0 0 0 0,0 0 0 0 0,0-1 0 0 0,0 1 0 0 0,0 1 0 0 0,0-1 0 0 0,0 0 1 0 0,0 0-1 0 0,-1 1 0 0 0,1-1 0 0 0,0 1 0 0 0,-1 0 0 0 0,1-1 0 0 0,-1 1 0 0 0,0 0 0 0 0,1 0 1 0 0,-1 0-1 0 0,0 0 0 0 0,0 0 0 0 0,0 0 0 0 0,-1 0 0 0 0,1 0 0 0 0,0 0 0 0 0,-1 0 1 0 0,1 1-1 0 0,-1-1 0 0 0,0 0 0 0 0,0 0 0 0 0,0 1 0 0 0,0-1 0 0 0,0 0 0 0 0,0 0 0 0 0,-1 1 1 0 0,1-1-1 0 0,-1 0 0 0 0,1 0-34 0 0,-6 8 121 0 0,1 0 0 0 0,-1-1 1 0 0,-1 0-1 0 0,0 0 0 0 0,0 0 1 0 0,-1-1-1 0 0,0 0 0 0 0,0-1 1 0 0,-1 1-1 0 0,-1-1-121 0 0,-25 25 216 0 0,-71 93 633 0 0,105-123-821 0 0,0 0 0 0 0,-1 0 0 0 0,1 0 0 0 0,0 1 0 0 0,0-1 0 0 0,1 0 0 0 0,-1 1 0 0 0,0-1 0 0 0,1 1 0 0 0,-1-1 0 0 0,1 1 0 0 0,0 0 0 0 0,0-1 0 0 0,0 1 0 0 0,0-1 0 0 0,0 1 0 0 0,1-1 0 0 0,-1 1 0 0 0,1-1 0 0 0,0 1 0 0 0,-1-1 0 0 0,1 0 0 0 0,0 1 0 0 0,0-1 0 0 0,1 0 1 0 0,-1 1-1 0 0,0-1 0 0 0,1 0 0 0 0,0 0 0 0 0,-1 0 0 0 0,1-1 0 0 0,0 1 0 0 0,0 0 0 0 0,0 0 0 0 0,0-1 0 0 0,0 0 0 0 0,0 1 0 0 0,0-1 0 0 0,1 0 0 0 0,-1 0 0 0 0,0 0 0 0 0,1 0 0 0 0,-1 0 0 0 0,1-1 0 0 0,-1 1 0 0 0,1-1 0 0 0,-1 0 0 0 0,1 1 0 0 0,1-1-28 0 0,173 16 684 0 0,-101-17-3946 0 0,-7 0-5555 0 0,-51 1-1491 0 0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01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361 1 2833 0 0,'0'0'1559'0'0,"0"0"-186"0"0,0 0-274 0 0,0 0-168 0 0,0 0 63 0 0,0 0 142 0 0,0 0 97 0 0,0 0-43 0 0,0 0-240 0 0,0 0-277 0 0,0 5 156 0 0,-20 164 2273 0 0,21 86-2461 0 0,31-121-2144 0 0,-18-95-1117 0 0,-2-15-3201 0 0,-6-13 683 0 0,-4-8 1677 0 0</inkml:trace>
  <inkml:trace contextRef="#ctx0" brushRef="#br0" timeOffset="269.489">1 730 3801 0 0,'0'0'1800'0'0,"0"0"-897"0"0,0 0-587 0 0,0 0-10 0 0,0 0 403 0 0,0 0 517 0 0,0 0 306 0 0,0 0 48 0 0,0 0-161 0 0,0 0-269 0 0,0 0-238 0 0,32-1-211 0 0,106-2-150 0 0,39-23 453 0 0,119 8-2004 0 0,-254 26-1862 0 0,-22 23-5643 0 0,-20-22 5383 0 0,0-2 701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16.3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1 308 2096 0 0,'0'0'1337'0'0,"0"0"27"0"0,0 0 139 0 0,0 0 112 0 0,0 0-117 0 0,0 0-274 0 0,0 0-219 0 0,0 0-100 0 0,0 0-14 0 0,0 0-1 0 0,0 0-63 0 0,0 0-129 0 0,0 0-126 0 0,7 14-81 0 0,42 104 586 0 0,9 62 521 0 0,-58-179-1539 0 0,0 1 0 0 0,0 0 0 0 0,1 0 1 0 0,-1-1-1 0 0,0 1 0 0 0,1 0 0 0 0,0-1 0 0 0,-1 1 1 0 0,1-1-1 0 0,0 1 0 0 0,0-1 0 0 0,0 1 0 0 0,0-1 0 0 0,0 1 1 0 0,0-1-1 0 0,0 0 0 0 0,0 1 0 0 0,0-1 0 0 0,1 0 1 0 0,-1 0-1 0 0,1 0 0 0 0,-1 0 0 0 0,1 0 0 0 0,-1-1 1 0 0,1 1-1 0 0,-1 0 0 0 0,1-1 0 0 0,0 1 0 0 0,-1-1 0 0 0,1 1 1 0 0,0-1-1 0 0,-1 0 0 0 0,1 0 0 0 0,0 1 0 0 0,0-1 1 0 0,-1-1-1 0 0,1 1 0 0 0,0 0 0 0 0,-1 0 0 0 0,1-1 1 0 0,0 1-1 0 0,-1-1 0 0 0,1 1 0 0 0,0-1 0 0 0,-1 0 0 0 0,1 1 1 0 0,-1-1-1 0 0,1 0 0 0 0,-1 0 0 0 0,1 0 0 0 0,-1 0 1 0 0,0-1-1 0 0,0 1 0 0 0,1 0 0 0 0,-1 0 0 0 0,0-1 1 0 0,0 1-1 0 0,0-1 0 0 0,-1 1 0 0 0,1-1 0 0 0,0 1 0 0 0,0-1 1 0 0,0 0-60 0 0,29-54 239 0 0,-1 0 1 0 0,-3-2-1 0 0,9-33-239 0 0,-32 81-705 0 0,15-42-778 0 0,-9 37-2716 0 0,0 4-4039 0 0,-5 8-1175 0 0</inkml:trace>
  <inkml:trace contextRef="#ctx0" brushRef="#br0" timeOffset="632.508">468 544 2905 0 0,'0'0'2385'0'0,"0"0"117"0"0,0 0 52 0 0,0 0-213 0 0,0 0-510 0 0,0 0-459 0 0,0 0-317 0 0,0 0-246 0 0,0 0-171 0 0,0 0-155 0 0,0 0-106 0 0,0 0-53 0 0,28-20-30 0 0,81-61-40 0 0,-75 41 51 0 0,-34 33-243 0 0,2 4-126 0 0,-1 0-1 0 0,1-1 1 0 0,-1 1-1 0 0,0-1 1 0 0,0 1 0 0 0,-1-1-1 0 0,1 0 1 0 0,-1 1 0 0 0,1-1-1 0 0,-1 0 1 0 0,0 0-1 0 0,-1 1 1 0 0,1-1 0 0 0,-1 0-1 0 0,1 1 1 0 0,-1-1-1 0 0,0 1 1 0 0,0-1 0 0 0,-1 1-1 0 0,1-1 1 0 0,-1 1-1 0 0,0 0 1 0 0,0 0 0 0 0,0 0-1 0 0,0 0 1 0 0,0 0 0 0 0,-1 0-1 0 0,1 0 1 0 0,-1 1-1 0 0,0-1 1 0 0,0 1 0 0 0,0 0-1 0 0,0 0 1 0 0,0 0-1 0 0,0 0 1 0 0,0 0 0 0 0,-1 1-1 0 0,1 0 1 0 0,-4-2 64 0 0,3 3-226 0 0,-1 0 0 0 0,1 1 0 0 0,-1-1 0 0 0,0 1 0 0 0,1-1 1 0 0,0 1-1 0 0,-1 1 0 0 0,1-1 0 0 0,0 1 0 0 0,-1-1 0 0 0,1 1 0 0 0,0 0 0 0 0,0 1 0 0 0,1-1 1 0 0,-1 1-1 0 0,0 0 0 0 0,1-1 0 0 0,-1 2 0 0 0,0 0 226 0 0,-3 3-36 0 0,1 0 0 0 0,-1 1 0 0 0,1 0 1 0 0,1 0-1 0 0,0 0 0 0 0,0 0 0 0 0,0 1 0 0 0,1 0 0 0 0,1 0 0 0 0,0 0 0 0 0,0 1 0 0 0,0-1 0 0 0,0 9 36 0 0,2-11 114 0 0,1-1-1 0 0,0 0 0 0 0,0 0 0 0 0,1 1 0 0 0,0-1 1 0 0,0 0-1 0 0,0 0 0 0 0,1 0 0 0 0,0 0 0 0 0,0 0 0 0 0,0 0 1 0 0,1-1-1 0 0,0 1 0 0 0,0-1 0 0 0,1 1 0 0 0,-1-1 0 0 0,1 0 1 0 0,0 0-1 0 0,0-1 0 0 0,1 1 0 0 0,0-1 0 0 0,-1 0 0 0 0,1 0 1 0 0,1-1-1 0 0,-1 0 0 0 0,0 1 0 0 0,1-2 0 0 0,0 1 1 0 0,5 1-114 0 0,1 1 222 0 0,0-1 1 0 0,0-1 0 0 0,1 0-1 0 0,0-1 1 0 0,-1 0 0 0 0,1-1-1 0 0,0-1 1 0 0,0 0 0 0 0,0 0-1 0 0,0-1 1 0 0,-1-1 0 0 0,1 0-1 0 0,0-1 1 0 0,-1 0 0 0 0,0-1-1 0 0,1-1 1 0 0,-2 0 0 0 0,1 0-1 0 0,0-1 1 0 0,-1 0 0 0 0,0-1-1 0 0,-1-1 1 0 0,0 1 0 0 0,1-3-223 0 0,10-7 25 0 0,-1-1 1 0 0,-1-2 0 0 0,-1 0 0 0 0,0 0 0 0 0,-2-2-1 0 0,-1 0 1 0 0,0-1 0 0 0,-2 0 0 0 0,0-1 0 0 0,-2-1-1 0 0,1-3-25 0 0,-7 17-121 0 0,0-1-1 0 0,0 0 0 0 0,-2 0 0 0 0,1 0 0 0 0,-1 0 0 0 0,-1-1 0 0 0,0 1 1 0 0,-1-1-1 0 0,0 1 0 0 0,-1-1 0 0 0,-1 1 0 0 0,1-1 0 0 0,-2 0 0 0 0,0 1 1 0 0,-1 0-1 0 0,0-1 0 0 0,0 1 0 0 0,-2 0 0 0 0,0-1 122 0 0,2 10-32 0 0,-1 1 1 0 0,0-1-1 0 0,1 1 0 0 0,-1-1 0 0 0,0 1 0 0 0,0 1 0 0 0,-1-1 1 0 0,1 0-1 0 0,0 1 0 0 0,0 0 0 0 0,-1 0 0 0 0,1 0 0 0 0,-1 1 0 0 0,1-1 1 0 0,-1 1-1 0 0,1 0 0 0 0,-1 0 0 0 0,1 1 0 0 0,0-1 0 0 0,-1 1 1 0 0,1 0-1 0 0,0 0 0 0 0,-1 1 0 0 0,1-1 0 0 0,0 1 0 0 0,0 0 1 0 0,0 0-1 0 0,0 0 0 0 0,0 1 0 0 0,1-1 0 0 0,-1 1 0 0 0,1 0 0 0 0,-1 0 1 0 0,1 0-1 0 0,0 1 0 0 0,0-1 0 0 0,1 1 0 0 0,-1-1 0 0 0,1 1 1 0 0,-1 1 31 0 0,-6 8 8 0 0,0 0 1 0 0,1 2 0 0 0,0-1-1 0 0,1 1 1 0 0,1 0 0 0 0,0 0-1 0 0,1 0 1 0 0,1 1 0 0 0,0 0-1 0 0,2 0 1 0 0,-1 0 0 0 0,2 0-1 0 0,0 0 1 0 0,1 1 0 0 0,0-1-1 0 0,4 15-8 0 0,-2-16-74 0 0,1 0 0 0 0,1-1 0 0 0,0 1 0 0 0,1-1-1 0 0,1 0 1 0 0,0 0 0 0 0,1-1 0 0 0,0 0 0 0 0,1 0-1 0 0,0 0 1 0 0,1-1 0 0 0,1-1 0 0 0,0 1 0 0 0,0-2 0 0 0,1 1-1 0 0,8 5 75 0 0,24 2-5017 0 0,-12-19-4369 0 0,-23-2 6295 0 0</inkml:trace>
  <inkml:trace contextRef="#ctx0" brushRef="#br0" timeOffset="854.913">1203 330 120 0 0,'0'0'1650'0'0,"0"0"-21"0"0,0 0 21 0 0,0 0-26 0 0,0 0-166 0 0,0 0-212 0 0,0 0-171 0 0,0 0-166 0 0,0 0-114 0 0,0 0-92 0 0,0 0-82 0 0,-18 31-31 0 0,-55 96-28 0 0,59-78 349 0 0,18-46-688 0 0,-2 1-42 0 0,1-1 0 0 0,0 0 0 0 0,1 0 0 0 0,-1 0 0 0 0,0 0 0 0 0,1 0 0 0 0,0 0 0 0 0,0-1 0 0 0,0 0 0 0 0,0 0 0 0 0,0 0 0 0 0,0 0 0 0 0,0-1 0 0 0,1 1 0 0 0,-1-1 0 0 0,0 0 0 0 0,1 0 0 0 0,-1-1 0 0 0,1 1 0 0 0,-1-1 0 0 0,1 0 0 0 0,-1-1 0 0 0,1 1 0 0 0,-1-1 0 0 0,1 1 0 0 0,-1-2 0 0 0,1 1 0 0 0,-1 0 1 0 0,4-2-183 0 0,0 0 133 0 0,0 0 1 0 0,1-1-1 0 0,-1 1 0 0 0,0-2 0 0 0,-1 1 0 0 0,1-1 0 0 0,-1 0 0 0 0,0-1 0 0 0,0 0 0 0 0,-1 0 0 0 0,0 0 0 0 0,0-1 0 0 0,0 1 0 0 0,-1-2 0 0 0,1 0-132 0 0,-2 2 15 0 0,-1-1 1 0 0,0 1 0 0 0,0 0 0 0 0,-1-1 0 0 0,0 0 0 0 0,0 0-1 0 0,-1 0 1 0 0,1 1 0 0 0,-1-1 0 0 0,-1 0 0 0 0,0-1 0 0 0,0 1-1 0 0,0 0 1 0 0,-1-5-16 0 0,0 9-169 0 0,0-1 1 0 0,0 1-1 0 0,0 0 0 0 0,0 0 0 0 0,-1 0 0 0 0,1 0 1 0 0,-1 0-1 0 0,0 1 0 0 0,0-1 0 0 0,0 0 0 0 0,0 1 0 0 0,0-1 1 0 0,-1 1-1 0 0,1 0 0 0 0,-1 0 0 0 0,1 0 0 0 0,-1 0 1 0 0,0 0-1 0 0,0 1 0 0 0,0-1 0 0 0,-1 0 169 0 0,-23-7-3722 0 0,7 7-3491 0 0,8 2-1524 0 0</inkml:trace>
  <inkml:trace contextRef="#ctx0" brushRef="#br0" timeOffset="1291.577">1582 378 360 0 0,'0'0'1986'0'0,"0"0"128"0"0,0 0 106 0 0,0 0-113 0 0,0 0-224 0 0,0 0-254 0 0,0 0-228 0 0,0 0-166 0 0,0 0-181 0 0,0 0-114 0 0,0 0-109 0 0,0 0-116 0 0,0 0-117 0 0,-3-6-139 0 0,-8-19-109 0 0,-20 38 575 0 0,25-8-875 0 0,1 0 0 0 0,0 0 0 0 0,0 1 0 0 0,1 0 0 0 0,0 0 0 0 0,0 0 0 0 0,0 1 0 0 0,1-1 0 0 0,0 1 0 0 0,0 0 0 0 0,1 0 0 0 0,0 0 0 0 0,0 0 0 0 0,0 0 0 0 0,1 1 0 0 0,0-1 0 0 0,0 0 0 0 0,1 1 0 0 0,0-1 0 0 0,1 2-50 0 0,-1-4 21 0 0,0 0 0 0 0,0 0 0 0 0,1 0 1 0 0,-1 0-1 0 0,1 0 0 0 0,0 0 0 0 0,1 0 0 0 0,-1 0 0 0 0,1-1 0 0 0,0 1 0 0 0,1 0 0 0 0,-1-1 0 0 0,1 0 0 0 0,-1 0 0 0 0,1 1 0 0 0,0-1 0 0 0,1-1 0 0 0,-1 1 0 0 0,1-1 0 0 0,0 1 0 0 0,-1-1 0 0 0,2 0 0 0 0,-1 0 1 0 0,0-1-1 0 0,0 1 0 0 0,1-1 0 0 0,0 0 0 0 0,-1 0 0 0 0,1 0 0 0 0,0-1 0 0 0,0 0 0 0 0,0 0 0 0 0,0 0 0 0 0,0 0 0 0 0,0-1 0 0 0,0 0 0 0 0,3 0-21 0 0,-5 0-48 0 0,0 1 0 0 0,0-1-1 0 0,1 0 1 0 0,-1 0 0 0 0,0-1-1 0 0,0 1 1 0 0,1-1 0 0 0,-1 1 0 0 0,0-1-1 0 0,0 0 1 0 0,0 0 0 0 0,0 0 0 0 0,0-1-1 0 0,0 1 1 0 0,0-1 0 0 0,0 0-1 0 0,-1 0 1 0 0,1 0 0 0 0,-1 0 0 0 0,1 0-1 0 0,-1 0 1 0 0,0-1 0 0 0,1 1-1 0 0,-1-1 1 0 0,-1 1 0 0 0,1-1 0 0 0,0 0-1 0 0,-1 0 1 0 0,1 0 0 0 0,-1 0 48 0 0,15-28-3493 0 0,-8 11-4578 0 0,-6 15-1503 0 0</inkml:trace>
  <inkml:trace contextRef="#ctx0" brushRef="#br0" timeOffset="1548.548">1853 396 8714 0 0,'0'0'2312'0'0,"0"0"-674"0"0,0 0-290 0 0,0 0-26 0 0,0 0-172 0 0,0 0-345 0 0,0 0-326 0 0,0 0-191 0 0,0 0-127 0 0,0 0-98 0 0,0 0-46 0 0,0 0-54 0 0,0 0-54 0 0,-3 16-69 0 0,-7 48-109 0 0,2-46-1937 0 0,4-19-2088 0 0,3 0 369 0 0,1 1-3390 0 0</inkml:trace>
  <inkml:trace contextRef="#ctx0" brushRef="#br0" timeOffset="1780.312">1786 87 9386 0 0,'0'0'3345'0'0,"0"0"-2281"0"0,0 0-664 0 0,0 0-232 0 0,0 0-248 0 0,0 0-256 0 0,0 0-184 0 0,0 0-328 0 0,0 0-753 0 0,0 0-1439 0 0,0 0-881 0 0,0 0-96 0 0</inkml:trace>
  <inkml:trace contextRef="#ctx0" brushRef="#br0" timeOffset="1948.863">2085 6 8906 0 0,'0'0'2572'0'0,"0"0"-550"0"0,0 0-268 0 0,0 0-248 0 0,0 0-255 0 0,0 0-198 0 0,0 0-122 0 0,0 0-75 0 0,0 0-98 0 0,0 0-124 0 0,0 0-141 0 0,0 0-135 0 0,0 0-124 0 0,5 30-84 0 0,17 91-44 0 0,-22-22 88 0 0,-1 50-186 0 0,2-111-4533 0 0,-1 1-5599 0 0,0-37 5091 0 0,-3-1 929 0 0</inkml:trace>
  <inkml:trace contextRef="#ctx0" brushRef="#br0" timeOffset="2821.446">2024 371 0 0 0,'0'0'1352'0'0,"0"0"651"0"0,0 0 191 0 0,0 0-113 0 0,0 0-368 0 0,0 0-307 0 0,0 0-188 0 0,0 0-114 0 0,0 0-47 0 0,31-2-56 0 0,98-6-72 0 0,-40 12 2157 0 0,-73 1-2630 0 0,25 7 1406 0 0,-17-10-1596 0 0,40-9 173 0 0,25-54 430 0 0,-88 61-861 0 0,0-1 0 0 0,-1 1 1 0 0,1 0-1 0 0,0-1 1 0 0,-1 1-1 0 0,1 0 1 0 0,0 0-1 0 0,-1-1 1 0 0,1 1-1 0 0,0 0 0 0 0,0 0 1 0 0,-1 0-1 0 0,1 0 1 0 0,0 0-1 0 0,-1 0 1 0 0,1 0-1 0 0,0 0 1 0 0,0 1-1 0 0,-1-1 0 0 0,1 0 1 0 0,0 0-1 0 0,-1 1 1 0 0,1-1-1 0 0,0 0 1 0 0,-1 1-1 0 0,1-1 1 0 0,0 0-1 0 0,-1 1 0 0 0,1-1 1 0 0,-1 1-1 0 0,1-1 1 0 0,-1 1-1 0 0,1-1 1 0 0,-1 1-1 0 0,1-1 0 0 0,-1 1 1 0 0,0 0-1 0 0,1-1 1 0 0,-1 1-1 0 0,0 0 1 0 0,0-1-1 0 0,1 1 1 0 0,-1 0-1 0 0,0-1 0 0 0,0 1 1 0 0,0 0-1 0 0,0 0 1 0 0,0-1-1 0 0,0 1 1 0 0,0 0-1 0 0,0 0 1 0 0,0-1-1 0 0,0 1 0 0 0,0 0 1 0 0,0-1-1 0 0,0 1 1 0 0,-1 0-1 0 0,1 0-8 0 0,3 11 20 0 0,64 99 205 0 0,-38-61-2 0 0,4-72 1487 0 0,-24 14-1667 0 0,0-1 0 0 0,0 1 1 0 0,1 1-1 0 0,0 0 0 0 0,1 0 1 0 0,0 1-1 0 0,0 0 0 0 0,0 1 0 0 0,1 0 1 0 0,-1 1-1 0 0,3 0-43 0 0,-11 3-3 0 0,-1 1 1 0 0,0 0-1 0 0,0 0 1 0 0,0 0-1 0 0,0 0 1 0 0,1 0-1 0 0,-1 0 1 0 0,0 1 0 0 0,0-1-1 0 0,0 1 1 0 0,0-1-1 0 0,0 1 1 0 0,0 0-1 0 0,0 0 1 0 0,0 0-1 0 0,0 0 1 0 0,0 0-1 0 0,0 1 1 0 0,-1-1-1 0 0,1 0 1 0 0,0 1-1 0 0,-1-1 1 0 0,1 1-1 0 0,-1 0 1 0 0,0-1-1 0 0,1 1 1 0 0,-1 0-1 0 0,0 0 1 0 0,0 0-1 0 0,0 0 1 0 0,0 0-1 0 0,0 1 3 0 0,20 71 86 0 0,-20-69-79 0 0,-5 142 251 0 0,-1-123-253 0 0,-1 0 0 0 0,0 0 1 0 0,-2-1-1 0 0,0 0 0 0 0,-2 0 1 0 0,-1-1-1 0 0,0 0 0 0 0,-2-1 1 0 0,0 0-1 0 0,-2-1 0 0 0,0-1 1 0 0,-1 0-1 0 0,-1-1 0 0 0,0-1 1 0 0,-2-1-1 0 0,0 0 0 0 0,0-1 1 0 0,-2-1-1 0 0,0-1 0 0 0,-5 1-5 0 0,21-11-11 0 0,-1 1-1 0 0,0-1 0 0 0,-1-1 0 0 0,1 1 0 0 0,0-1 0 0 0,-1 0 1 0 0,1-1-1 0 0,-1 1 0 0 0,0-1 0 0 0,1-1 0 0 0,-1 1 0 0 0,0-1 1 0 0,0 0-1 0 0,1-1 0 0 0,-4 0 12 0 0,6-3-21 0 0,1 0 0 0 0,1 0-1 0 0,-1 0 1 0 0,0 0 0 0 0,1-1 0 0 0,0 1-1 0 0,0-1 1 0 0,0 1 0 0 0,1-1 0 0 0,-1 0 0 0 0,1 0-1 0 0,0 1 1 0 0,1-1 0 0 0,-1 0 0 0 0,1 0-1 0 0,0 0 1 0 0,0 0 0 0 0,1 0 0 0 0,-1 0 0 0 0,1 0-1 0 0,0 0 1 0 0,0 0 0 0 0,2-1 21 0 0,2-11-44 0 0,1 0 0 0 0,1 1 1 0 0,0 1-1 0 0,2-1 0 0 0,-1 1 0 0 0,2 0 0 0 0,0 1 1 0 0,1 0-1 0 0,0 1 0 0 0,1 0 0 0 0,5-3 44 0 0,19-17-372 0 0,3 2-1 0 0,1 1 0 0 0,1 2 0 0 0,1 2 1 0 0,1 2-1 0 0,1 1 0 0 0,1 3 0 0 0,14-3 373 0 0,138-46-3518 0 0,-112 49-5552 0 0,-70 16-769 0 0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03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356 0 384 0 0,'0'0'975'0'0,"0"0"-91"0"0,0 0-84 0 0,0 0 87 0 0,0 0 172 0 0,0 0 132 0 0,0 0 80 0 0,0 0-59 0 0,0 0-112 0 0,0 0-134 0 0,0 0-133 0 0,-19 6-70 0 0,-60 20-72 0 0,30 15 349 0 0,41-28-781 0 0,-19 29 106 0 0,1 2 0 0 0,2 1-1 0 0,2 0 1 0 0,3 2 0 0 0,1 0 0 0 0,2 2 0 0 0,3 0-1 0 0,1 0 1 0 0,3 1 0 0 0,2 0 0 0 0,2 0 0 0 0,3 1-1 0 0,2 14-364 0 0,1-46 3 0 0,0 0 0 0 0,2 0 0 0 0,0-1-1 0 0,1 1 1 0 0,1-1 0 0 0,1 0-1 0 0,0 0 1 0 0,1 0 0 0 0,1-1 0 0 0,1 0-1 0 0,1-1 1 0 0,0 0 0 0 0,1 0 0 0 0,0-1-1 0 0,1-1 1 0 0,1 0 0 0 0,1 0-1 0 0,0-1 1 0 0,0-1 0 0 0,1-1 0 0 0,1 0-1 0 0,0 0 1 0 0,7 2-3 0 0,0-2-158 0 0,1 0-1 0 0,0-2 1 0 0,0 0-1 0 0,1-2 1 0 0,1 0 0 0 0,9 0 158 0 0,27 0-3200 0 0,2-5-4063 0 0,-44-2-444 0 0</inkml:trace>
  <inkml:trace contextRef="#ctx0" brushRef="#br0" timeOffset="2047.17">454 932 0 0 0,'0'0'1008'0'0,"0"0"315"0"0,0 0 175 0 0,0 0-11 0 0,0 0-123 0 0,0 0-170 0 0,0 0-115 0 0,32-6-99 0 0,100-18-81 0 0,-41-11 831 0 0,-68 19-1128 0 0,2 3-336 0 0,-1-2 0 0 0,0 0-1 0 0,-1-2 1 0 0,0 0 0 0 0,-2-2 0 0 0,0 0 0 0 0,-1-1-1 0 0,-1-2 1 0 0,-1 0 0 0 0,-1 0 0 0 0,-1-2-1 0 0,-1 0 1 0 0,-1-1 0 0 0,5-14-266 0 0,-2-56-503 0 0,-18 95 410 0 0,1-1 1 0 0,-1 0-1 0 0,0 0 0 0 0,0 1 1 0 0,0-1-1 0 0,0 1 0 0 0,1-1 1 0 0,-1 1-1 0 0,0-1 0 0 0,0 1 1 0 0,0-1-1 0 0,0 1 0 0 0,0 0 1 0 0,0 0-1 0 0,0 0 0 0 0,-1-1 0 0 0,1 1 1 0 0,0 0-1 0 0,0 0 0 0 0,0 0 1 0 0,0 1-1 0 0,0-1 0 0 0,0 0 1 0 0,0 0-1 0 0,0 0 0 0 0,0 1 1 0 0,0-1-1 0 0,0 1 0 0 0,0-1 1 0 0,0 1-1 0 0,0-1 0 0 0,0 1 1 0 0,1-1-1 0 0,-1 1 0 0 0,0 0 0 0 0,0-1 1 0 0,0 1-1 0 0,1 0 0 0 0,-1 0 1 0 0,0 0 92 0 0,-22 24-567 0 0,1 1 0 0 0,2 1 0 0 0,0 1 0 0 0,2 1 0 0 0,-5 13 567 0 0,19-35-49 0 0,-4 6 86 0 0,1 1 0 0 0,0 0 0 0 0,2 0 0 0 0,-1 1 0 0 0,2 0 0 0 0,0 0 0 0 0,0 0 0 0 0,2 0 0 0 0,0 1 0 0 0,0 4-37 0 0,2-17 96 0 0,1 0-1 0 0,-1 0 1 0 0,1 0 0 0 0,0 0-1 0 0,0 0 1 0 0,0 0 0 0 0,0 0 0 0 0,0 0-1 0 0,0 0 1 0 0,1 0 0 0 0,0 0 0 0 0,-1 0-1 0 0,1-1 1 0 0,0 1 0 0 0,0-1-1 0 0,1 0 1 0 0,-1 1 0 0 0,0-1 0 0 0,1 0-1 0 0,0 0 1 0 0,-1-1 0 0 0,1 1 0 0 0,0 0-1 0 0,0-1 1 0 0,0 0 0 0 0,0 0-1 0 0,0 0 1 0 0,0 0 0 0 0,0 0 0 0 0,0 0-1 0 0,0-1 1 0 0,0 1 0 0 0,1-1 0 0 0,-1 0-1 0 0,1 0-95 0 0,118-8 2668 0 0,-96 1-2352 0 0,-1-2 0 0 0,0-1 0 0 0,0-1 0 0 0,-2-1 0 0 0,1-1 0 0 0,-1-1 0 0 0,2-3-316 0 0,19-10 230 0 0,-4 4-85 0 0,-13 9-98 0 0,-1-1 0 0 0,-1-2 0 0 0,0 0 0 0 0,-1-1 0 0 0,-1-2 0 0 0,0 0 0 0 0,15-20-47 0 0,-29 24-165 0 0,-17 19-444 0 0,-20 20-131 0 0,20-14 734 0 0,1 0 1 0 0,0 0-1 0 0,0 0 1 0 0,1 1-1 0 0,0 0 0 0 0,1 0 1 0 0,0 1-1 0 0,1 0 0 0 0,0-1 1 0 0,0 1-1 0 0,1 1 1 0 0,1-1-1 0 0,0 0 0 0 0,0 1 1 0 0,1-1-1 0 0,1 1 0 0 0,0-1 1 0 0,1 13 5 0 0,2-20 55 0 0,1 0 1 0 0,-1 0 0 0 0,0 0 0 0 0,1 0-1 0 0,0 0 1 0 0,0-1 0 0 0,0 1 0 0 0,1-1-1 0 0,-1 0 1 0 0,1 0 0 0 0,0-1-1 0 0,-1 1 1 0 0,1-1 0 0 0,0 0 0 0 0,0-1-1 0 0,1 1 1 0 0,-1-1 0 0 0,0 0 0 0 0,0 0-1 0 0,1-1 1 0 0,-1 1 0 0 0,1-1-1 0 0,-1 0 1 0 0,0-1 0 0 0,1 1 0 0 0,-1-1-1 0 0,0 0 1 0 0,1-1-56 0 0,15-2 207 0 0,-1-2 0 0 0,0 0 0 0 0,0-1 0 0 0,0-1 0 0 0,-1-1 0 0 0,0-1 0 0 0,-1 0 0 0 0,0-1-1 0 0,-1-1 1 0 0,0-1 0 0 0,2-3-207 0 0,18-11 269 0 0,-20 17-217 0 0,-1-1 0 0 0,-1 0 0 0 0,0-1 0 0 0,-1 0 0 0 0,0-2 0 0 0,-1 1 0 0 0,0-2 0 0 0,-1 0 0 0 0,-1 0 0 0 0,0-1 0 0 0,-1 0 0 0 0,-1-1 0 0 0,0 0 0 0 0,-1 0 0 0 0,-1-1 0 0 0,3-14-52 0 0,-10 31-8 0 0,1-1 1 0 0,-1 1-1 0 0,0-1 1 0 0,0 1-1 0 0,0 0 0 0 0,0-1 1 0 0,0 1-1 0 0,0-1 1 0 0,0 1-1 0 0,0-1 1 0 0,-1 1-1 0 0,1 0 1 0 0,0-1-1 0 0,-1 1 0 0 0,1 0 1 0 0,-1-1-1 0 0,0 1 1 0 0,1 0-1 0 0,-1 0 1 0 0,0-1-1 0 0,0 1 1 0 0,0 0-1 0 0,1 0 0 0 0,-1 0 1 0 0,-1 0-1 0 0,1 0 1 0 0,0 0-1 0 0,0 1 1 0 0,0-1-1 0 0,0 0 1 0 0,-1 0-1 0 0,1 1 0 0 0,0-1 1 0 0,-1 1-1 0 0,1-1 1 0 0,0 1-1 0 0,-1 0 1 0 0,1-1-1 0 0,0 1 1 0 0,-1 0-1 0 0,1 0 0 0 0,-1 0 1 0 0,1 0-1 0 0,-1 0 1 0 0,1 0-1 0 0,0 0 1 0 0,-1 1-1 0 0,1-1 1 0 0,0 1-1 0 0,-1-1 0 0 0,1 1 1 0 0,0-1-1 0 0,-1 1 1 0 0,1-1-1 0 0,0 1 1 0 0,0 0-1 0 0,-1 0 8 0 0,-8 6-41 0 0,0 0 1 0 0,0 1-1 0 0,1 1 0 0 0,0-1 0 0 0,1 1 1 0 0,0 1-1 0 0,0 0 0 0 0,1 0 0 0 0,0 0 1 0 0,0 1-1 0 0,1 0 0 0 0,-4 11 41 0 0,10-21-3 0 0,-3 4-3 0 0,0 0 0 0 0,0 0 0 0 0,1 1 0 0 0,0-1 0 0 0,0 0 0 0 0,0 1 0 0 0,1 0 0 0 0,-1-1 0 0 0,1 1 0 0 0,1 0 0 0 0,-1-1 0 0 0,1 1 0 0 0,0 0 0 0 0,1 0 0 0 0,-1-1 1 0 0,1 1-1 0 0,0 0 0 0 0,0 0 0 0 0,1-1 0 0 0,0 1 0 0 0,0-1 0 0 0,0 0 0 0 0,1 1 0 0 0,-1-1 0 0 0,1 0 0 0 0,0-1 0 0 0,1 1 0 0 0,-1 0 0 0 0,1-1 0 0 0,0 0 0 0 0,0 0 0 0 0,1 0 0 0 0,-1 0 0 0 0,1-1 0 0 0,-1 1 0 0 0,4 0 6 0 0,125 42-1372 0 0,-87-38-2754 0 0,-1-2-4892 0 0,-34-3 2255 0 0</inkml:trace>
  <inkml:trace contextRef="#ctx0" brushRef="#br0" timeOffset="2500.621">2512 615 7610 0 0,'0'0'1880'0'0,"0"0"-486"0"0,0 0-111 0 0,0 0 148 0 0,0 0 44 0 0,0 0-160 0 0,0 0-183 0 0,0 0-131 0 0,0 0-127 0 0,33-4-177 0 0,103-11-157 0 0,43 1 459 0 0,-24 6-1308 0 0,-136 0-1982 0 0,-27 2-10668 0 0,4 6 6887 0 0</inkml:trace>
  <inkml:trace contextRef="#ctx0" brushRef="#br0" timeOffset="2749.036">2749 453 8754 0 0,'0'0'1365'0'0,"0"0"-219"0"0,0 0-98 0 0,0 0 85 0 0,0 0 45 0 0,0 0-100 0 0,-6 33-212 0 0,-17 105-250 0 0,15-10 137 0 0,20-61-1231 0 0,16-32-5331 0 0,-20-30 790 0 0,-4 1-1612 0 0</inkml:trace>
  <inkml:trace contextRef="#ctx0" brushRef="#br0" timeOffset="3715.411">3023 851 1792 0 0,'0'0'1305'0'0,"0"0"211"0"0,0 0 416 0 0,0 0 264 0 0,0 0-59 0 0,0 0-270 0 0,0 0-285 0 0,0 0-222 0 0,0 0-170 0 0,0 0-153 0 0,35-12-175 0 0,109-38-138 0 0,-46-1 355 0 0,-68 34-831 0 0,-1-2 0 0 0,0-1 0 0 0,-2-1 0 0 0,0-1 0 0 0,-2-1-1 0 0,0-1 1 0 0,-2-2 0 0 0,-1 0 0 0 0,13-20-248 0 0,-30 37 29 0 0,0 1 0 0 0,-1-1 0 0 0,0 0 0 0 0,-1 0 0 0 0,0 0 0 0 0,0 0 0 0 0,0 0 0 0 0,-1-1 0 0 0,-1 1 0 0 0,0-1 0 0 0,0-8-29 0 0,-2 17-36 0 0,0 0 0 0 0,-1 0 0 0 0,1 0 1 0 0,0 0-1 0 0,-1 0 0 0 0,1 0 0 0 0,0 1 0 0 0,-1-1 0 0 0,1 0 1 0 0,-1 1-1 0 0,1-1 0 0 0,-1 1 0 0 0,1 0 0 0 0,-1 0 0 0 0,0-1 1 0 0,1 1-1 0 0,-1 0 0 0 0,1 0 0 0 0,-1 0 0 0 0,0 1 0 0 0,1-1 1 0 0,-1 0-1 0 0,1 1 0 0 0,-1-1 0 0 0,1 1 0 0 0,-1-1 0 0 0,1 1 1 0 0,-1-1-1 0 0,1 1 0 0 0,0 0 0 0 0,-1 0 0 0 0,1 0 0 0 0,0 0 1 0 0,0 0-1 0 0,-1 0 0 0 0,1 0 0 0 0,0 0 0 0 0,0 2 36 0 0,-20 16-140 0 0,1 2-1 0 0,1 1 1 0 0,2 0-1 0 0,0 1 1 0 0,1 1-1 0 0,1 0 0 0 0,2 1 1 0 0,0 1-1 0 0,2 0 1 0 0,-4 12 140 0 0,12-28-65 0 0,-1 1 1 0 0,1 0 0 0 0,1 0 0 0 0,0 0-1 0 0,0 0 1 0 0,1 0 0 0 0,1 0-1 0 0,0 1 1 0 0,0-1 0 0 0,2 8 64 0 0,0-15 16 0 0,1 1 0 0 0,1-1 1 0 0,-1 0-1 0 0,0 1 0 0 0,1-2 0 0 0,0 1 1 0 0,0 0-1 0 0,0-1 0 0 0,0 1 0 0 0,1-1 1 0 0,-1-1-1 0 0,1 1 0 0 0,0 0 0 0 0,0-1 1 0 0,0 0-1 0 0,0 0 0 0 0,0-1 0 0 0,0 1 0 0 0,0-1 1 0 0,1 0-1 0 0,-1-1 0 0 0,1 1 0 0 0,-1-1 1 0 0,0 0-1 0 0,1 0 0 0 0,-1-1 0 0 0,0 0 1 0 0,4 0-17 0 0,7-2 124 0 0,0 0 1 0 0,0-1 0 0 0,0-1 0 0 0,-1 0 0 0 0,0-1-1 0 0,0-1 1 0 0,0 0 0 0 0,-1-1 0 0 0,0 0-1 0 0,-1-1 1 0 0,1-1 0 0 0,-2 0-125 0 0,13-7 114 0 0,0 1-69 0 0,-1-1 1 0 0,-1-2 0 0 0,-1 0-1 0 0,0-1 1 0 0,-2-1 0 0 0,0-1-1 0 0,-1-1 1 0 0,12-20-46 0 0,-13-23-288 0 0,-19 66 244 0 0,0-1-1 0 0,0 0 1 0 0,0 1-1 0 0,0-1 1 0 0,-1 1 0 0 0,1 0-1 0 0,0-1 1 0 0,0 1-1 0 0,0 0 1 0 0,-1 0-1 0 0,1 0 1 0 0,0 0 0 0 0,0 0-1 0 0,0 0 1 0 0,-1 0-1 0 0,1 0 1 0 0,0 1 0 0 0,0-1-1 0 0,0 0 1 0 0,-1 1-1 0 0,1-1 1 0 0,0 1 0 0 0,0-1-1 0 0,0 1 1 0 0,0-1-1 0 0,0 1 1 0 0,0 0-1 0 0,0-1 1 0 0,0 1 0 0 0,0 0-1 0 0,0 0 1 0 0,1 0-1 0 0,-1 0 45 0 0,-8 5-30 0 0,1 0 0 0 0,0 1 0 0 0,1 0 0 0 0,0 1 0 0 0,0-1-1 0 0,0 1 1 0 0,1 1 0 0 0,0-1 0 0 0,1 1 0 0 0,0 0 0 0 0,0 0 0 0 0,1 1-1 0 0,0-1 1 0 0,0 1 0 0 0,1 0 0 0 0,1 0 0 0 0,0 0 0 0 0,0 0-1 0 0,1 0 1 0 0,0 1 0 0 0,1-1 0 0 0,0 0 0 0 0,1 11 30 0 0,2-16 19 0 0,0 0 0 0 0,0 0 0 0 0,1-1 0 0 0,0 1 0 0 0,-1-1 1 0 0,2 0-1 0 0,-1 0 0 0 0,0 0 0 0 0,1-1 0 0 0,-1 1 0 0 0,1-1 0 0 0,0 0 0 0 0,0-1 0 0 0,1 1 1 0 0,-1-1-1 0 0,0 0 0 0 0,1 0 0 0 0,2 0-19 0 0,3 0 125 0 0,0 0 0 0 0,1-1-1 0 0,-1 0 1 0 0,1-1 0 0 0,-1-1 0 0 0,0 0 0 0 0,1 0 0 0 0,-1-1 0 0 0,0 0-1 0 0,0-1 1 0 0,0 0 0 0 0,0-1 0 0 0,0 0 0 0 0,-1-1 0 0 0,0 0-1 0 0,0-1 1 0 0,0 0 0 0 0,4-4-125 0 0,15-12 145 0 0,-1-1 0 0 0,-1-2 0 0 0,-1-1 0 0 0,-1 0 0 0 0,-1-2 0 0 0,-1-3-145 0 0,-15 23-11 0 0,0-1 1 0 0,0 0 0 0 0,-1-1-1 0 0,0 0 1 0 0,-1 0 0 0 0,0-1-1 0 0,-1 1 1 0 0,0-1 0 0 0,-1 0-1 0 0,0-1 1 0 0,-1 1 0 0 0,0-1-1 0 0,0 1 1 0 0,-1-1 0 0 0,-1 0-1 0 0,0-3 11 0 0,-3 14-21 0 0,1 0 0 0 0,0 0 0 0 0,-1 0 0 0 0,1 1 0 0 0,-1-1 0 0 0,0 0 0 0 0,1 0 0 0 0,-1 1 0 0 0,1-1 0 0 0,-1 1 0 0 0,0 0 0 0 0,0-1 0 0 0,1 1 0 0 0,-1 0 0 0 0,0 0 0 0 0,0 0 0 0 0,1 0 0 0 0,-1 0 0 0 0,0 1 0 0 0,0-1 0 0 0,1 0 0 0 0,-1 1 0 0 0,0-1 0 0 0,1 1-1 0 0,-1 0 1 0 0,1-1 0 0 0,-1 1 0 0 0,1 0 0 0 0,-1 0 0 0 0,1 0 0 0 0,-1 0 0 0 0,1 0 0 0 0,0 1 0 0 0,0-1 0 0 0,-1 0 0 0 0,1 0 0 0 0,0 1 0 0 0,0-1 0 0 0,0 2 21 0 0,-16 15-147 0 0,2 1 0 0 0,0 0 0 0 0,1 1 0 0 0,1 0 0 0 0,1 1 0 0 0,0 1 0 0 0,2 0 0 0 0,-3 11 147 0 0,8-23-237 0 0,0 1 0 0 0,2 0 0 0 0,-1 0 0 0 0,1 0 0 0 0,1 1 0 0 0,0-1 0 0 0,1 0 0 0 0,0 1 0 0 0,0 0 1 0 0,2 3 236 0 0,-1-11-405 0 0,1 0 0 0 0,-1 1 1 0 0,1-1-1 0 0,0 0 0 0 0,1 0 1 0 0,-1 0-1 0 0,1 0 0 0 0,0 0 1 0 0,0 0-1 0 0,0 0 1 0 0,0 0-1 0 0,1-1 0 0 0,0 1 1 0 0,-1-1-1 0 0,1 0 0 0 0,0 0 1 0 0,1 0-1 0 0,1 1 405 0 0,35 22-10602 0 0,-31-22 9855 0 0</inkml:trace>
  <inkml:trace contextRef="#ctx0" brushRef="#br0" timeOffset="4026.918">4546 634 3705 0 0,'0'0'2112'0'0,"0"0"-710"0"0,0 0-353 0 0,0 0-188 0 0,0 0-200 0 0,0 0-203 0 0,0 0-156 0 0,0 0-79 0 0,0 0-31 0 0,0 0 12 0 0,0 0 49 0 0,0 0 112 0 0,0 0 144 0 0,-5 30 182 0 0,-12 94 201 0 0,16-124-861 0 0,1 1 1 0 0,-1 0-1 0 0,0 0 1 0 0,1 0-1 0 0,0-1 0 0 0,-1 1 1 0 0,1 0-1 0 0,-1 0 1 0 0,1 0-1 0 0,0 0 1 0 0,0 0-1 0 0,-1 0 0 0 0,1 0 1 0 0,0 0-1 0 0,0 0 1 0 0,0 0-1 0 0,0 0 1 0 0,0 0-1 0 0,0 0 0 0 0,1 0 1 0 0,-1 0-1 0 0,0 0 1 0 0,0-1-1 0 0,1 1 1 0 0,-1 0-1 0 0,0 0 0 0 0,1 0 1 0 0,-1 0-1 0 0,1 0 1 0 0,-1 0-1 0 0,1-1 0 0 0,0 1 1 0 0,-1 0-1 0 0,1 0 1 0 0,0-1-1 0 0,-1 1 1 0 0,1-1-1 0 0,0 1 0 0 0,0 0 1 0 0,0-1-1 0 0,-1 0 1 0 0,1 1-1 0 0,0-1 1 0 0,0 1-1 0 0,0-1 0 0 0,0 0 1 0 0,0 0-1 0 0,0 1 1 0 0,0-1-1 0 0,0 0 0 0 0,1 0-31 0 0,3 0 370 0 0,0 2-202 0 0,0-1-1 0 0,0 0 0 0 0,-1 0 1 0 0,1 0-1 0 0,0-1 0 0 0,0 1 0 0 0,0-1 1 0 0,0 0-1 0 0,0-1 0 0 0,0 1 1 0 0,0-1-1 0 0,0 0 0 0 0,0 0 0 0 0,-1-1 1 0 0,1 1-1 0 0,0-1 0 0 0,-1 0 1 0 0,1 0-1 0 0,-1-1 0 0 0,0 1 0 0 0,0-1 1 0 0,0 0-1 0 0,0 0 0 0 0,0 0 1 0 0,0-1-1 0 0,-1 1 0 0 0,0-1 0 0 0,0 0 1 0 0,0 0-1 0 0,0 0 0 0 0,0 0 1 0 0,-1-1-1 0 0,0 1 0 0 0,0-1 0 0 0,0 1 1 0 0,0-1-1 0 0,-1 0 0 0 0,0 0 1 0 0,0 1-1 0 0,0-1 0 0 0,0-3-167 0 0,-1 5-48 0 0,0 0-1 0 0,0 0 1 0 0,-1 0-1 0 0,1 1 1 0 0,-1-1 0 0 0,1 0-1 0 0,-1 0 1 0 0,0 1-1 0 0,0-1 1 0 0,0 0-1 0 0,0 1 1 0 0,-1-1 0 0 0,1 1-1 0 0,-1-1 1 0 0,1 1-1 0 0,-1 0 1 0 0,0-1 0 0 0,0 1-1 0 0,0 0 1 0 0,0 0-1 0 0,0 1 1 0 0,-1-1-1 0 0,1 0 1 0 0,0 1 0 0 0,-1-1-1 0 0,0 1 1 0 0,1 0-1 0 0,-1 0 1 0 0,0 0-1 0 0,1 0 1 0 0,-1 0 0 0 0,-2 0 48 0 0,-41-6-3397 0 0,30 6-290 0 0,0 1-3398 0 0,14 0 5698 0 0,-8 0-4218 0 0</inkml:trace>
  <inkml:trace contextRef="#ctx0" brushRef="#br0" timeOffset="4411.249">4726 59 6137 0 0,'0'0'1049'0'0,"0"0"-185"0"0,0 0 39 0 0,0 0 258 0 0,0 0 185 0 0,0 0 27 0 0,0 0-60 0 0,0 0-125 0 0,0 0-90 0 0,0 0-70 0 0,0 0-43 0 0,0 0 9 0 0,0 0 25 0 0,25 34-92 0 0,80 106-169 0 0,-20-8 187 0 0,-72-102-931 0 0,-3 1 0 0 0,0 0 1 0 0,-2 0-1 0 0,-1 1 1 0 0,-2 0-1 0 0,-1 0 0 0 0,-1 1 1 0 0,-2-1-1 0 0,-1 0 1 0 0,-2 2-15 0 0,-1-21-117 0 0,0 0 0 0 0,-1 0 0 0 0,-1 0 1 0 0,0 0-1 0 0,0-1 0 0 0,-2 0 1 0 0,1 0-1 0 0,-1 0 0 0 0,-1-1 0 0 0,0 0 1 0 0,-1-1-1 0 0,0 0 0 0 0,-1 0 0 0 0,1-1 1 0 0,-2 0-1 0 0,0 0 0 0 0,0-1 1 0 0,0-1-1 0 0,-4 2 117 0 0,-26 12-3534 0 0,12-12-5172 0 0,17-5-68 0 0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19.6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1063 0 0 0,'0'0'727'0'0,"0"0"246"0"0,0 0 186 0 0,0 0 132 0 0,0 0 132 0 0,0 0 5 0 0,6 22-33 0 0,23 66-12 0 0,-28-86-1296 0 0,0 0 0 0 0,1-1-1 0 0,-1 1 1 0 0,1-1-1 0 0,-1 1 1 0 0,1-1 0 0 0,-1 1-1 0 0,1-1 1 0 0,0 0-1 0 0,0 0 1 0 0,0 0-1 0 0,0 0 1 0 0,0 0 0 0 0,0 0-1 0 0,0 0 1 0 0,0-1-1 0 0,0 1 1 0 0,0-1 0 0 0,0 0-1 0 0,0 1 1 0 0,1-1-1 0 0,-1 0 1 0 0,0 0 0 0 0,0-1-1 0 0,0 1 1 0 0,0 0-1 0 0,0-1 1 0 0,1 1-1 0 0,-1-1 1 0 0,0 1 0 0 0,0-1-1 0 0,0 0 1 0 0,0 0-1 0 0,0 0 1 0 0,-1 0 0 0 0,1 0-1 0 0,0-1 1 0 0,0 1-1 0 0,-1-1 1 0 0,1 0-87 0 0,6-2 300 0 0,29-17 474 0 0,0-2 0 0 0,-2-2 1 0 0,-1-1-1 0 0,0-2 0 0 0,26-30-774 0 0,123-125 815 0 0,-9-8-1 0 0,20-44-814 0 0,-146 175 201 0 0,-3-3 1 0 0,-3-2 0 0 0,-3-1 0 0 0,17-43-202 0 0,-54 104-78 0 0,7-13 836 0 0,-6 25-384 0 0,-26 197-67 0 0,4 129-307 0 0,19-187 87 0 0,6-1 0 0 0,9 15-87 0 0,-3 22 1504 0 0,-30-187 32 0 0,-58-64-842 0 0,-138-119-569 0 0,203 179-154 0 0,-22-18-62 0 0,-1 2 0 0 0,-1 1 1 0 0,-2 1-1 0 0,0 2 0 0 0,-1 2 1 0 0,-1 1-1 0 0,0 3 0 0 0,-7-1 91 0 0,-23 11-2183 0 0,56 38-5303 0 0,15-18 1415 0 0,2-1-2678 0 0</inkml:trace>
  <inkml:trace contextRef="#ctx0" brushRef="#br0" timeOffset="1148.318">1269 1085 0 0 0,'0'0'733'0'0,"0"0"186"0"0,0 0 368 0 0,0 0 395 0 0,0 0 326 0 0,0 0 104 0 0,0 0-163 0 0,0 0-191 0 0,35-13-184 0 0,111-43-239 0 0,-44-5 773 0 0,-59 29-1545 0 0,-2-2-1 0 0,-1-2 1 0 0,-2-1 0 0 0,-2-2-1 0 0,-1-2 1 0 0,-2-1-1 0 0,-2-2 1 0 0,20-37-563 0 0,-45 71 14 0 0,0 0 1 0 0,-1 0-1 0 0,0-1 0 0 0,-1 0 1 0 0,0 0-1 0 0,-1 0 0 0 0,0 0 1 0 0,-1-1-1 0 0,0 1 1 0 0,-1-1-1 0 0,0 0 0 0 0,0 1 1 0 0,-2-1-1 0 0,1 0 0 0 0,-2 1 1 0 0,1-1-1 0 0,-2 1 0 0 0,1-1 1 0 0,-1 1-1 0 0,-1 0 0 0 0,0 0 1 0 0,-1 0-1 0 0,0 1 0 0 0,-1 0 1 0 0,-1-2-15 0 0,4 10-59 0 0,0 0 0 0 0,0 1 1 0 0,-1 0-1 0 0,1-1 0 0 0,0 1 1 0 0,-1 1-1 0 0,1-1 0 0 0,-1 0 1 0 0,1 1-1 0 0,-1 0 0 0 0,1 0 1 0 0,-1 0-1 0 0,1 0 0 0 0,-1 0 1 0 0,1 1-1 0 0,-1-1 0 0 0,1 1 1 0 0,0 0-1 0 0,-1 0 0 0 0,1 1 0 0 0,0-1 1 0 0,0 1-1 0 0,0-1 0 0 0,0 1 1 0 0,0 0-1 0 0,0 0 0 0 0,0 0 1 0 0,0 1-1 0 0,1-1 0 0 0,-1 0 1 0 0,1 1-1 0 0,0 0 0 0 0,0 0 1 0 0,0 0-1 0 0,0 0 0 0 0,0 1 59 0 0,-16 20-85 0 0,2 0 0 0 0,1 1 0 0 0,0 1 0 0 0,2 1 0 0 0,1 0 0 0 0,2 0 0 0 0,0 1 0 0 0,2 1 0 0 0,1 0 0 0 0,1-1 0 0 0,1 8 85 0 0,1-13-49 0 0,2 1 0 0 0,1-1 0 0 0,0 1 0 0 0,2 0 0 0 0,0-1 0 0 0,5 20 49 0 0,-5-37 15 0 0,0 1 0 0 0,1-1 0 0 0,0 0 0 0 0,0 0 0 0 0,1 1-1 0 0,-1-1 1 0 0,2-1 0 0 0,-1 1 0 0 0,0 0 0 0 0,1-1 0 0 0,0 0 0 0 0,0 0-1 0 0,1 0 1 0 0,-1 0 0 0 0,1-1 0 0 0,0 0 0 0 0,0 1 0 0 0,1-2 0 0 0,-1 1-1 0 0,1-1 1 0 0,0 0 0 0 0,0 0 0 0 0,0 0 0 0 0,0-1 0 0 0,0 0-1 0 0,5 1-14 0 0,1-1 98 0 0,0-1 0 0 0,0 0-1 0 0,1-1 1 0 0,-1 0-1 0 0,0 0 1 0 0,0-1-1 0 0,0-1 1 0 0,0 0-1 0 0,0-1 1 0 0,0 0-1 0 0,0-1 1 0 0,-1 0-1 0 0,0-1 1 0 0,1 0-1 0 0,-2-1 1 0 0,6-3-98 0 0,276-150 1325 0 0,-289 157-1324 0 0,0 0 0 0 0,0 0 0 0 0,0 0 0 0 0,0 0 0 0 0,0 1 0 0 0,1-1 0 0 0,-1 1 0 0 0,1 0 0 0 0,-1 0 0 0 0,1 0 0 0 0,-1 0 0 0 0,1 1 0 0 0,0-1 0 0 0,-1 1 0 0 0,1 0 0 0 0,0 0 0 0 0,-1 0 0 0 0,1 1 0 0 0,0-1 0 0 0,-1 1 0 0 0,1 0 0 0 0,0 0-1 0 0,-1 0 1 0 0,0 1 0 0 0,1-1 0 0 0,-1 1 0 0 0,0 0 0 0 0,0 0 0 0 0,1 0 0 0 0,-2 0 0 0 0,1 0 0 0 0,1 2-1 0 0,1 11 24 0 0,-1 1 0 0 0,0 0-1 0 0,-1 1 1 0 0,-1-1 0 0 0,-1 0-1 0 0,0 1 1 0 0,-1-1 0 0 0,-1 1-1 0 0,-2 10-23 0 0,2-19 3 0 0,-1 0-1 0 0,-1 1 0 0 0,1-1 1 0 0,-1 0-1 0 0,0 0 0 0 0,-1 0 1 0 0,0-1-1 0 0,0 0 0 0 0,-1 1 1 0 0,0-1-1 0 0,0-1 0 0 0,-1 1 1 0 0,0-1-1 0 0,0 0 0 0 0,0 0 1 0 0,-1-1-1 0 0,0 1 0 0 0,0-2 1 0 0,0 1-1 0 0,0-1 0 0 0,-1 0 1 0 0,0 0-1 0 0,0-1 0 0 0,0 0 1 0 0,0-1-1 0 0,0 0 0 0 0,-1 0 0 0 0,1 0 1 0 0,0-1-1 0 0,-1-1 0 0 0,-5 1-2 0 0,12-2-21 0 0,1 1-1 0 0,0-1 1 0 0,-1 1-1 0 0,1-1 1 0 0,0 1-1 0 0,-1-1 0 0 0,1 0 1 0 0,0 0-1 0 0,0 0 1 0 0,-1 1-1 0 0,1-1 0 0 0,0 0 1 0 0,0-1-1 0 0,0 1 1 0 0,0 0-1 0 0,1 0 1 0 0,-1 0-1 0 0,0 0 0 0 0,0-1 1 0 0,1 1-1 0 0,-1 0 1 0 0,1-1-1 0 0,-1 1 0 0 0,1-1 1 0 0,-1 1-1 0 0,1-1 1 0 0,0 1-1 0 0,0 0 1 0 0,0-1-1 0 0,0 1 0 0 0,0-1 1 0 0,0 1-1 0 0,0-1 1 0 0,0 1-1 0 0,0-1 0 0 0,1 1 1 0 0,-1-1-1 0 0,1 1 1 0 0,-1 0-1 0 0,1-1 0 0 0,0 1 1 0 0,-1 0-1 0 0,1-1 1 0 0,0 1-1 0 0,0 0 1 0 0,0 0-1 0 0,0 0 0 0 0,0 0 1 0 0,0 0-1 0 0,0 0 1 0 0,0 0-1 0 0,0 0 0 0 0,0 0 1 0 0,1 0 21 0 0,11-8-34 0 0,0 0 1 0 0,0 1-1 0 0,0 1 0 0 0,1 0 1 0 0,1 1-1 0 0,-1 0 0 0 0,1 1 1 0 0,0 1-1 0 0,0 0 0 0 0,0 1 1 0 0,0 1-1 0 0,1 0 1 0 0,-1 1-1 0 0,1 1 0 0 0,-1 0 1 0 0,1 1-1 0 0,1 1 34 0 0,-10-2-6 0 0,151 33 308 0 0,-149-32-233 0 0,0-1 1 0 0,-1-1 0 0 0,1 0-1 0 0,0 0 1 0 0,-1-1-1 0 0,1 0 1 0 0,-1 0 0 0 0,1-1-1 0 0,-1 0 1 0 0,0 0-1 0 0,0-1-69 0 0,12-5 148 0 0,-1-2 0 0 0,0 0-1 0 0,0-1 1 0 0,-1 0 0 0 0,-1-2-1 0 0,0 0 1 0 0,1-3-148 0 0,-16 15 26 0 0,10-9 94 0 0,-1-1 1 0 0,0 0-1 0 0,0 0 1 0 0,-2-1-1 0 0,1 0 1 0 0,-2-1-1 0 0,0 0 1 0 0,0 0-1 0 0,-2-1 1 0 0,2-3-121 0 0,-8 17 5 0 0,1 0 0 0 0,-1 0 0 0 0,0 0 1 0 0,0 0-1 0 0,0 0 0 0 0,1 1 0 0 0,-1-1 0 0 0,0 0 1 0 0,0 0-1 0 0,0 0 0 0 0,0 0 0 0 0,-1 0 0 0 0,1 0 1 0 0,0 1-1 0 0,0-1 0 0 0,0 0 0 0 0,-1 0 0 0 0,1 0 1 0 0,0 0-1 0 0,-1 1 0 0 0,1-1 0 0 0,-1 0 0 0 0,1 0 0 0 0,-1 1 1 0 0,1-1-1 0 0,-1 0 0 0 0,1 1 0 0 0,-1-1 0 0 0,0 1 1 0 0,1-1-1 0 0,-1 1 0 0 0,0-1 0 0 0,0 1 0 0 0,1-1 1 0 0,-1 1-1 0 0,0 0 0 0 0,0-1 0 0 0,0 1 0 0 0,0 0 1 0 0,1 0-1 0 0,-1-1 0 0 0,0 1 0 0 0,0 0 0 0 0,0 0 1 0 0,0 0-1 0 0,0 0 0 0 0,1 0 0 0 0,-1 0 0 0 0,0 0 0 0 0,0 1 1 0 0,-1-1-6 0 0,-44 13-405 0 0,32-4 295 0 0,1 0 1 0 0,0 1 0 0 0,0 1-1 0 0,1 0 1 0 0,0 1 0 0 0,1 0-1 0 0,1 0 1 0 0,0 1 0 0 0,1 1-1 0 0,0 0 1 0 0,1 0 0 0 0,0 1-1 0 0,1 0 1 0 0,1 0-1 0 0,0 0 1 0 0,2 1 0 0 0,-1 0-1 0 0,2 0 1 0 0,0 0 0 0 0,1 0-1 0 0,0 10 110 0 0,3-22-3 0 0,-1-1-1 0 0,1 0 1 0 0,0 1-1 0 0,0-1 1 0 0,0 0-1 0 0,1 0 1 0 0,-1 0-1 0 0,1 0 1 0 0,0 0-1 0 0,0 0 1 0 0,0 0-1 0 0,0 0 1 0 0,0-1 0 0 0,0 1-1 0 0,1-1 1 0 0,-1 0-1 0 0,1 1 1 0 0,0-1-1 0 0,0-1 1 0 0,0 1-1 0 0,0 0 1 0 0,0-1-1 0 0,0 1 1 0 0,0-1-1 0 0,0 0 1 0 0,0 0-1 0 0,1 0 1 0 0,0 0 3 0 0,99 10 317 0 0,-76-14-174 0 0,-1-2-1 0 0,-1 0 1 0 0,1-2-1 0 0,-1 0 1 0 0,0-2-1 0 0,-1-1 1 0 0,0-1-1 0 0,0-1 1 0 0,-1-1-1 0 0,-1-1 1 0 0,0-1-1 0 0,-1 0 1 0 0,-1-2-1 0 0,13-13-142 0 0,-23 20 48 0 0,0 0-1 0 0,0 0 1 0 0,-1-1-1 0 0,0-1 1 0 0,-1 1-1 0 0,-1-1 1 0 0,1-1-1 0 0,-2 1 0 0 0,4-11-47 0 0,-8 19-12 0 0,0 0-1 0 0,-1 0 0 0 0,0 0 1 0 0,0-1-1 0 0,0 1 1 0 0,0 0-1 0 0,0-1 0 0 0,-1 1 1 0 0,0 0-1 0 0,0-1 0 0 0,0 1 1 0 0,-1 0-1 0 0,1-1 0 0 0,-1 1 1 0 0,0 0-1 0 0,0 0 0 0 0,-1 0 1 0 0,1 0-1 0 0,-1 0 0 0 0,0 0 1 0 0,0 0-1 0 0,0 0 0 0 0,-1 0 1 0 0,1 1-1 0 0,-1-1 0 0 0,0 1 1 0 0,0 0-1 0 0,0 0 0 0 0,0 0 1 0 0,0 0-1 0 0,-1 1 0 0 0,1-1 1 0 0,-2 0 12 0 0,-10-4-234 0 0,0 1 1 0 0,0 0-1 0 0,0 1 1 0 0,-1 1-1 0 0,0 0 1 0 0,0 1-1 0 0,0 1 1 0 0,0 0-1 0 0,0 1 1 0 0,0 1-1 0 0,0 0 1 0 0,-1 2-1 0 0,-7 1 234 0 0,-75 39-2284 0 0,58 13-5914 0 0,50-24-337 0 0,20-14 6640 0 0,-17-13 1895 0 0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25.7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1531 0 0 0,'0'0'1064'0'0,"32"1"237"0"0,103 2 107 0 0,-56-17 853 0 0,-65 8-1730 0 0,25-14 750 0 0,0-2 0 0 0,-2-2 0 0 0,0-1 0 0 0,-2-2 0 0 0,22-22-1281 0 0,-36 33 353 0 0,14-16 144 0 0,-1-1 0 0 0,-1-2 0 0 0,-2-1 1 0 0,-2-1-1 0 0,15-25-497 0 0,-33 44 74 0 0,-1 0 1 0 0,-1 0 0 0 0,-1-1-1 0 0,0 0 1 0 0,-1-1 0 0 0,-2 0-1 0 0,0 0 1 0 0,-1 0 0 0 0,0 0 0 0 0,-2 0-1 0 0,-1-1 1 0 0,0-3-75 0 0,-1 22-37 0 0,0 1 0 0 0,0-1 0 0 0,0 1 0 0 0,0-1 0 0 0,-1 1 1 0 0,1-1-1 0 0,-1 1 0 0 0,1-1 0 0 0,-1 1 0 0 0,1-1 0 0 0,-1 1 0 0 0,0 0 0 0 0,1-1 0 0 0,-1 1 0 0 0,0 0 1 0 0,0-1-1 0 0,0 1 0 0 0,0 0 0 0 0,0 0 0 0 0,0 0 0 0 0,-1 0 0 0 0,1 0 0 0 0,0 0 0 0 0,0 0 0 0 0,-1 1 1 0 0,1-1-1 0 0,0 0 0 0 0,-1 1 0 0 0,1-1 0 0 0,-1 1 0 0 0,1-1 0 0 0,-1 1 0 0 0,1 0 0 0 0,-1-1 1 0 0,0 1-1 0 0,1 0 0 0 0,-1 0 0 0 0,1 0 0 0 0,-1 0 0 0 0,1 1 0 0 0,-1-1 0 0 0,1 0 0 0 0,-1 1 0 0 0,1-1 1 0 0,-1 1-1 0 0,1-1 0 0 0,-1 1 0 0 0,1 0 0 0 0,0 0 0 0 0,-1-1 0 0 0,1 1 0 0 0,0 0 0 0 0,0 0 0 0 0,0 0 1 0 0,-1 0-1 0 0,1 1 0 0 0,0-1 0 0 0,1 0 0 0 0,-1 0 0 0 0,-1 1 37 0 0,-10 21-46 0 0,0 0-1 0 0,2 1 0 0 0,1 0 1 0 0,0 0-1 0 0,2 1 1 0 0,1 0-1 0 0,1 0 1 0 0,1 1-1 0 0,1-1 0 0 0,1 1 1 0 0,1 0-1 0 0,2 0 1 0 0,2 13 46 0 0,-2-29 63 0 0,0-1 1 0 0,1 0-1 0 0,0 1 0 0 0,1-1 1 0 0,0 0-1 0 0,0-1 1 0 0,1 1-1 0 0,0 0 1 0 0,1-1-1 0 0,0 0 1 0 0,0 0-1 0 0,0 0 1 0 0,1-1-1 0 0,1 0 1 0 0,-1 0-1 0 0,1 0 1 0 0,0-1-1 0 0,0 0 0 0 0,1 0 1 0 0,0-1-1 0 0,0 0 1 0 0,0-1-1 0 0,1 1 1 0 0,-1-2-1 0 0,1 1 1 0 0,0-1-1 0 0,0 0 1 0 0,0-1-1 0 0,1 0 1 0 0,-1-1-1 0 0,1 0 1 0 0,-1 0-1 0 0,0-1 0 0 0,4 0-63 0 0,7 0 147 0 0,0-1-1 0 0,-1-1 0 0 0,1-1 0 0 0,-1 0 0 0 0,0-2 0 0 0,0 0 1 0 0,0-1-1 0 0,-1-1 0 0 0,0-1 0 0 0,8-4-146 0 0,23-14 112 0 0,-2-2-1 0 0,-1-1 1 0 0,-1-3 0 0 0,-2-2 0 0 0,-1-1-1 0 0,-2-3 1 0 0,-1-1 0 0 0,10-16-112 0 0,-39 43-77 0 0,-1 1 1 0 0,0-2-1 0 0,-1 1 1 0 0,-1-1 0 0 0,0 0-1 0 0,0-1 1 0 0,-2 1-1 0 0,1-1 1 0 0,-2-1 0 0 0,0 1-1 0 0,-1-1 1 0 0,0 1-1 0 0,-1-1 1 0 0,0-6 76 0 0,-3 20-28 0 0,0 0 1 0 0,0 0-1 0 0,0 0 0 0 0,0 0 0 0 0,0 0 0 0 0,0 0 1 0 0,0 1-1 0 0,0-1 0 0 0,-1 1 0 0 0,1-1 1 0 0,0 1-1 0 0,0-1 0 0 0,-1 1 0 0 0,1-1 1 0 0,0 1-1 0 0,0 0 0 0 0,-1 0 0 0 0,1 0 1 0 0,0 0-1 0 0,-1 0 0 0 0,1 0 0 0 0,0 0 1 0 0,-1 0-1 0 0,1 0 0 0 0,0 1 0 0 0,-1-1 1 0 0,1 0-1 0 0,0 1 0 0 0,0-1 0 0 0,0 1 1 0 0,-1 0-1 0 0,1-1 0 0 0,0 1 0 0 0,0 0 1 0 0,0 0-1 0 0,0 0 0 0 0,0-1 0 0 0,0 1 1 0 0,0 0-1 0 0,0 0 0 0 0,1 0 0 0 0,-1 1 0 0 0,0 0 28 0 0,-10 12-15 0 0,0 1 0 0 0,2 0 0 0 0,0 1 0 0 0,0 0 0 0 0,2 1 0 0 0,0-1-1 0 0,1 2 1 0 0,1-1 0 0 0,0 0 0 0 0,1 1 0 0 0,1 3 15 0 0,0-12 20 0 0,0-1 0 0 0,1 1 1 0 0,1 0-1 0 0,0-1 0 0 0,0 1 0 0 0,0 0 1 0 0,1 0-1 0 0,1 0 0 0 0,-1 0 1 0 0,1 0-1 0 0,1-1 0 0 0,0 1 0 0 0,0 0 1 0 0,0-1-1 0 0,1 1 0 0 0,1-1 1 0 0,-1 0-1 0 0,2 0 0 0 0,-1 0 0 0 0,1-1 1 0 0,0 1-1 0 0,0-1 0 0 0,1 0 0 0 0,0-1 1 0 0,0 1-1 0 0,0-1 0 0 0,1-1 1 0 0,0 1-1 0 0,6 2-20 0 0,4 0 118 0 0,0-1-1 0 0,1 0 1 0 0,0-2 0 0 0,0 0-1 0 0,1-1 1 0 0,-1-1 0 0 0,1 0 0 0 0,0-2-1 0 0,0 0 1 0 0,-1-1 0 0 0,1-1-1 0 0,0-1 1 0 0,0 0 0 0 0,-1-2-1 0 0,1 0 1 0 0,-1-1 0 0 0,17-7-118 0 0,-5 0 127 0 0,-1 0 0 0 0,-1-3 0 0 0,0 0 0 0 0,-1-2 0 0 0,0-1 0 0 0,-1 0 0 0 0,-2-2 0 0 0,0-2 0 0 0,-1 0 0 0 0,6-8-127 0 0,-16 16 19 0 0,0 0 0 0 0,-1 0 0 0 0,-1-1 0 0 0,0-1 1 0 0,-1 0-1 0 0,-1 0 0 0 0,0-1 0 0 0,-1 0 0 0 0,-1 0 0 0 0,-1-1 0 0 0,0 0 0 0 0,-2 0 0 0 0,0 0 0 0 0,1-16-19 0 0,-4 33 5 0 0,0-1 0 0 0,-1 0 0 0 0,1 1 0 0 0,-1-1 0 0 0,0 0 0 0 0,1 1 0 0 0,-1-1 0 0 0,0 0 0 0 0,0 0 0 0 0,0 1 0 0 0,0-1 0 0 0,-1 0 0 0 0,1 0 0 0 0,0 1 0 0 0,-1-1 0 0 0,1 0 0 0 0,-1 1 0 0 0,1-1 0 0 0,-1 1 0 0 0,0-1 0 0 0,0 0 0 0 0,0 1 0 0 0,0 0 0 0 0,0-1 0 0 0,0 1 1 0 0,0 0-1 0 0,0-1 0 0 0,-1 1 0 0 0,1 0 0 0 0,0 0 0 0 0,-1 0 0 0 0,1 0 0 0 0,-1 0 0 0 0,1 0 0 0 0,-1 1 0 0 0,1-1 0 0 0,-1 0 0 0 0,0 1 0 0 0,1-1 0 0 0,-1 1 0 0 0,0 0 0 0 0,0-1 0 0 0,1 1 0 0 0,-1 0 0 0 0,0 0 0 0 0,0 0 0 0 0,1 0 0 0 0,-1 1 0 0 0,0-1 0 0 0,1 0 0 0 0,-1 1-5 0 0,-6 3-9 0 0,0 0 0 0 0,1 1 0 0 0,0 0 0 0 0,0 0 0 0 0,1 1 0 0 0,-1 0-1 0 0,1 0 1 0 0,0 0 0 0 0,1 1 0 0 0,-1 0 0 0 0,2 0 0 0 0,-1 0 0 0 0,1 1 0 0 0,0 0 0 0 0,0-1 0 0 0,-1 5 9 0 0,-4 8-21 0 0,0 1 0 0 0,1 0 0 0 0,1 0 1 0 0,0 1-1 0 0,2 0 0 0 0,1 0 1 0 0,1 0-1 0 0,0 1 0 0 0,2-1 0 0 0,1 1 1 0 0,1 10 20 0 0,1-25-123 0 0,-1 0 0 0 0,1 0 0 0 0,1 0 0 0 0,-1 0 0 0 0,2-1-1 0 0,-1 1 1 0 0,1-1 0 0 0,0 0 0 0 0,0 0 0 0 0,1 0 0 0 0,0-1 0 0 0,0 1 0 0 0,0-1 0 0 0,1-1 0 0 0,0 1 0 0 0,0-1 0 0 0,1 0 0 0 0,-1 0 0 0 0,1 0 0 0 0,0-1 0 0 0,7 3 123 0 0,45 17-4046 0 0,0-12-3960 0 0,-43-12 2664 0 0</inkml:trace>
  <inkml:trace contextRef="#ctx0" brushRef="#br0" timeOffset="553.648">2701 1207 4817 0 0,'0'0'1247'0'0,"0"0"-272"0"0,0 0-236 0 0,0 0-85 0 0,0 0-52 0 0,-31 34-47 0 0,-98 106-26 0 0,54-42 937 0 0,62-65-695 0 0,30-34 110 0 0,43-53 302 0 0,85-101-180 0 0,55-72 1213 0 0,-200 227-2192 0 0,0 1-1 0 0,0-1 0 0 0,0 1 0 0 0,0-1 0 0 0,0 0 0 0 0,0 1 1 0 0,0-1-1 0 0,0 0 0 0 0,1 1 0 0 0,-1-1 0 0 0,0 0 0 0 0,0 1 1 0 0,0-1-1 0 0,1 0 0 0 0,-1 1 0 0 0,0-1 0 0 0,0 0 0 0 0,1 0 0 0 0,-1 1 1 0 0,0-1-1 0 0,0 0 0 0 0,1 0 0 0 0,-1 1 0 0 0,0-1 0 0 0,1 0 1 0 0,-1 0-1 0 0,0 0 0 0 0,1 0 0 0 0,-1 1 0 0 0,0-1 0 0 0,1 0 1 0 0,-1 0-1 0 0,1 0 0 0 0,-1 0 0 0 0,0 0 0 0 0,1 0 0 0 0,-1 0 0 0 0,0 0 1 0 0,1 0-1 0 0,-1 0 0 0 0,1 0 0 0 0,-1-1 0 0 0,0 1 0 0 0,1 0 1 0 0,-1 0-1 0 0,0 0 0 0 0,1 0 0 0 0,-1 0 0 0 0,0-1 0 0 0,1 1 1 0 0,-1 0-1 0 0,0 0 0 0 0,1-1-23 0 0,0 10-30 0 0,13 160 331 0 0,-9-143-271 0 0,0 1 0 0 0,2-1 0 0 0,1 0 0 0 0,1 0-1 0 0,1-1 1 0 0,10 17-30 0 0,-2 3 2234 0 0,-36-53-403 0 0,-224-142-1826 0 0,197 134-863 0 0,15 13-3894 0 0,23 6-4637 0 0,6 1 1002 0 0</inkml:trace>
  <inkml:trace contextRef="#ctx0" brushRef="#br0" timeOffset="919.378">3134 1196 13331 0 0,'0'0'1947'0'0,"0"0"-882"0"0,0 0-576 0 0,0 0-137 0 0,0 0 16 0 0,0 0 59 0 0,0 0 38 0 0,0 0-12 0 0,0 0-89 0 0,0 0-87 0 0,0 0-71 0 0,0 0-62 0 0,0 0-37 0 0,7 24-46 0 0,39 111 30 0 0,4-44 72 0 0,-49-90-86 0 0,1-1 0 0 0,-1 0 1 0 0,1 0-1 0 0,-1 0 0 0 0,1 0 1 0 0,-1 0-1 0 0,0 0 0 0 0,1-1 1 0 0,-1 1-1 0 0,1 0 0 0 0,-1-1 1 0 0,0 1-1 0 0,1-1 0 0 0,-1 1 1 0 0,0-1-1 0 0,1 0 1 0 0,-1 1-1 0 0,0-1 0 0 0,0 0 1 0 0,0 0-1 0 0,0 0 0 0 0,1 0 1 0 0,-2 0-1 0 0,1 0 0 0 0,0 0 1 0 0,0-1-1 0 0,0 1 0 0 0,0 0 1 0 0,-1 0-1 0 0,1-1 0 0 0,0 1 1 0 0,-1 0-1 0 0,1-1 0 0 0,-1 1 1 0 0,0-1-1 0 0,0 1 0 0 0,1 0 1 0 0,-1-1-1 0 0,0 1 0 0 0,0-1 1 0 0,0 0-78 0 0,4-7 205 0 0,95-185 1473 0 0,-47 90-3862 0 0,-52 101 1337 0 0,0 2-3813 0 0,0 1-4763 0 0,0 0 9400 0 0,0 0-8204 0 0</inkml:trace>
  <inkml:trace contextRef="#ctx0" brushRef="#br0" timeOffset="1450.827">3723 1126 10450 0 0,'0'0'2110'0'0,"0"0"-375"0"0,0 0-141 0 0,0 0-57 0 0,0 0-176 0 0,0 0-232 0 0,0 0-203 0 0,0 0-205 0 0,0 0-182 0 0,0 0-108 0 0,0 0-92 0 0,0 0-81 0 0,0 0-67 0 0,-2-6-10 0 0,-41 33-141 0 0,-74 59 54 0 0,116-85-101 0 0,0-1 0 0 0,1 1 0 0 0,-1-1 0 0 0,0 1 0 0 0,0-1 0 0 0,0 1 0 0 0,0 0 1 0 0,0 0-1 0 0,0-1 0 0 0,1 1 0 0 0,-1 0 0 0 0,0 0 0 0 0,1 0 0 0 0,-1 0 0 0 0,1-1 0 0 0,-1 1 0 0 0,1 0 1 0 0,-1 0-1 0 0,1 0 0 0 0,-1 0 0 0 0,1 1 0 0 0,0-1 0 0 0,0 0 0 0 0,0 0 0 0 0,-1 0 0 0 0,1 0 0 0 0,0 0 1 0 0,0 0-1 0 0,0 0 0 0 0,1 0 0 0 0,-1 0 0 0 0,0 0 0 0 0,0 0 0 0 0,1 0 0 0 0,-1 0 0 0 0,0 0 0 0 0,1 0 1 0 0,-1 0-1 0 0,1 0 0 0 0,-1 0 0 0 0,1 0 0 0 0,0 0 0 0 0,-1 0 0 0 0,1 0 0 0 0,0 0 0 0 0,0-1 0 0 0,-1 1 1 0 0,1 0-1 0 0,0-1 0 0 0,0 1 0 0 0,0-1 0 0 0,0 1 0 0 0,0-1 0 0 0,0 1 0 0 0,0-1 0 0 0,0 1 0 0 0,0-1 1 0 0,0 0-1 0 0,0 0 0 0 0,0 0 0 0 0,0 1 0 0 0,0-1 0 0 0,1 0 0 0 0,-1 0 0 0 0,0-1 0 0 0,0 1 0 0 0,0 0 1 0 0,0 0-1 0 0,0 0 7 0 0,72 3-72 0 0,-70-1 80 0 0,-1-1 1 0 0,0 1-1 0 0,0-1 1 0 0,0 1-1 0 0,0 0 1 0 0,-1 0-1 0 0,1 0 1 0 0,-1 0-1 0 0,1 0 1 0 0,-1 0-1 0 0,1 0 1 0 0,-1 1-1 0 0,0-1 1 0 0,0 1-1 0 0,0-1 1 0 0,0 0-1 0 0,-1 1 1 0 0,1-1-1 0 0,-1 1 1 0 0,1 0-1 0 0,-1-1 1 0 0,0 1-1 0 0,0-1 1 0 0,0 1-1 0 0,0-1 1 0 0,-1 1-1 0 0,1 0 1 0 0,-1-1-1 0 0,1 1 1 0 0,-1-1-1 0 0,0 0 1 0 0,0 1-1 0 0,0-1 1 0 0,0 0-1 0 0,-1 1 1 0 0,1-1-1 0 0,-1 0-8 0 0,-15 26 99 0 0,11-20-47 0 0,0 0 0 0 0,1 1 1 0 0,0 0-1 0 0,0 0 1 0 0,1 0-1 0 0,0 1 1 0 0,0-1-1 0 0,1 1 0 0 0,1 0 1 0 0,0 0-1 0 0,-1 4-52 0 0,5-12 7 0 0,0 1 1 0 0,0-1-1 0 0,0 0 0 0 0,0 0 1 0 0,0 0-1 0 0,0 0 0 0 0,0-1 1 0 0,1 1-1 0 0,-1-1 0 0 0,1 1 1 0 0,-1-1-1 0 0,1 0 0 0 0,-1 0 1 0 0,1 0-1 0 0,0 0 0 0 0,-1 0 1 0 0,1-1-1 0 0,0 1 0 0 0,0-1 1 0 0,0 0-1 0 0,0 0 0 0 0,-1 0 1 0 0,1 0-1 0 0,0 0 0 0 0,0-1 1 0 0,0 1-1 0 0,1-2-7 0 0,2 2 13 0 0,155-22-782 0 0,-128 9-3162 0 0,-1-3-3564 0 0,-23 12-3806 0 0</inkml:trace>
  <inkml:trace contextRef="#ctx0" brushRef="#br0" timeOffset="1813.981">4295 773 7122 0 0,'0'0'1289'0'0,"0"0"-106"0"0,0 0 168 0 0,0 0 99 0 0,0 0-45 0 0,0 0-131 0 0,0 0-107 0 0,0 0-79 0 0,0 0-106 0 0,37 2-124 0 0,113 8-113 0 0,-10-15 922 0 0,109-24-850 0 0,-214 26-1763 0 0,-13 2-4504 0 0,-21 1 3068 0 0,-1 0-885 0 0,0 0-1445 0 0,0 0-929 0 0</inkml:trace>
  <inkml:trace contextRef="#ctx0" brushRef="#br0" timeOffset="2021.298">4439 1119 6689 0 0,'0'0'3607'0'0,"0"0"-1839"0"0,0 0-449 0 0,0 0 72 0 0,0 0-26 0 0,0 0-128 0 0,0 0-158 0 0,0 0-133 0 0,0 0-125 0 0,36 5-164 0 0,116 17-134 0 0,-49-24 182 0 0,-20-12-556 0 0,52-7-748 0 0,-45 12-7754 0 0,-70 6-2671 0 0</inkml:trace>
  <inkml:trace contextRef="#ctx0" brushRef="#br0" timeOffset="3220.362">6366 154 0 0 0,'0'0'312'0'0,"0"0"615"0"0,0 0 193 0 0,0 0 62 0 0,0 0-14 0 0,0 0-65 0 0,0 0-74 0 0,0 0-64 0 0,-25 17-97 0 0,-83 56-64 0 0,43-27 251 0 0,1 4 0 0 0,3 2 0 0 0,-27 33-1055 0 0,56-54 74 0 0,-113 118 1025 0 0,144-148-1076 0 0,0 0-1 0 0,1 0 1 0 0,-1 0 0 0 0,0 0-1 0 0,0 0 1 0 0,0 0-1 0 0,1 0 1 0 0,-1 0-1 0 0,1 0 1 0 0,-1 1 0 0 0,1-1-1 0 0,-1 0 1 0 0,1 0-1 0 0,0 1 1 0 0,0-1-1 0 0,-1 0 1 0 0,1 0 0 0 0,0 1-1 0 0,0-1 1 0 0,0 0-1 0 0,0 1 1 0 0,1-1-1 0 0,-1 0 1 0 0,0 0 0 0 0,1 1-1 0 0,-1-1 1 0 0,0 0-1 0 0,1 0 1 0 0,-1 0-1 0 0,1 0 1 0 0,0 1-1 0 0,-1-1 1 0 0,1 0 0 0 0,0 0-1 0 0,0 0 1 0 0,0 0-1 0 0,-1 0 1 0 0,1-1-1 0 0,0 1 1 0 0,0 0 0 0 0,0 0-1 0 0,1-1 1 0 0,-1 1-1 0 0,0 0 1 0 0,0-1-1 0 0,0 1 1 0 0,0-1 0 0 0,1 0-1 0 0,-1 1-22 0 0,67 15 912 0 0,-60-15-811 0 0,59 3 241 0 0,1-2-1 0 0,0-3 0 0 0,-1-3 0 0 0,0-3 0 0 0,0-3 0 0 0,29-10-341 0 0,-93 19 14 0 0,111-14 1225 0 0,-118 0 318 0 0,-102-105-494 0 0,64 83-1040 0 0,-1 1-1 0 0,-2 3 1 0 0,-1 2-1 0 0,-2 1-22 0 0,-26-18-446 0 0,25-4-1098 0 0,41 6-2453 0 0,37 16-7013 0 0,-16 26 6062 0 0</inkml:trace>
  <inkml:trace contextRef="#ctx0" brushRef="#br0" timeOffset="3703.586">7007 198 0 0 0,'0'0'284'0'0,"0"0"708"0"0,0 0 250 0 0,0 0 2 0 0,0 0-33 0 0,0 0-40 0 0,0 0-80 0 0,0 0-54 0 0,0 0-56 0 0,0 0-64 0 0,0 0-26 0 0,-29 6-68 0 0,-88 19-83 0 0,114-25-697 0 0,1 0 1 0 0,-1 1-1 0 0,1-1 0 0 0,-1 1 1 0 0,1-1-1 0 0,-1 1 0 0 0,1 0 1 0 0,-1 0-1 0 0,1 0 0 0 0,0 1 1 0 0,0-1-1 0 0,-1 0 0 0 0,1 1 1 0 0,0-1-1 0 0,0 1 0 0 0,1 0 1 0 0,-1 0-1 0 0,0 0 0 0 0,0 0 1 0 0,1 0-1 0 0,0 0 0 0 0,-1 0 1 0 0,1 0-1 0 0,-1 1-43 0 0,-2 6 206 0 0,-5 7-40 0 0,0-1 0 0 0,1 1 0 0 0,1 1 0 0 0,0-1 0 0 0,1 1 0 0 0,1 0 0 0 0,1 1 0 0 0,0-1 0 0 0,2 1 0 0 0,0 0 0 0 0,1 0 0 0 0,0 0 0 0 0,1-1 0 0 0,2 1-1 0 0,1 9-165 0 0,-2-21 68 0 0,0 1-1 0 0,1-1 0 0 0,0 1 0 0 0,0-1 0 0 0,0 0 0 0 0,1 0 0 0 0,0 0 0 0 0,1 0 0 0 0,-1 0 1 0 0,1-1-1 0 0,0 0 0 0 0,0 0 0 0 0,0 0 0 0 0,1 0 0 0 0,0 0 0 0 0,0-1 0 0 0,0 0 0 0 0,1 0 1 0 0,-1 0-1 0 0,1-1 0 0 0,0 0 0 0 0,0 0 0 0 0,0 0 0 0 0,0-1 0 0 0,1 0 0 0 0,-1 0 0 0 0,1-1 1 0 0,-1 1-68 0 0,11-2 250 0 0,0-1 0 0 0,0 0 0 0 0,0-1 0 0 0,-1-1 0 0 0,1 0 0 0 0,-1-1 0 0 0,0-1 0 0 0,0-1 0 0 0,0 0 0 0 0,-1-1 0 0 0,0-1 0 0 0,0 0 0 0 0,0-1 0 0 0,-1-1 0 0 0,11-9-250 0 0,2-2 193 0 0,-1-1 1 0 0,-1-1 0 0 0,-1-1-1 0 0,-1-1 1 0 0,-1-1 0 0 0,-1-1-1 0 0,-2 0 1 0 0,-1-2 0 0 0,4-8-194 0 0,-17 28-30 0 0,-1 0 0 0 0,1-1 0 0 0,-1 1 0 0 0,-1-1 0 0 0,0 1 0 0 0,0-1 0 0 0,-1 0 0 0 0,-1 0 0 0 0,1-1 0 0 0,-1 1 0 0 0,-1 0 0 0 0,0 0 0 0 0,-1-1 0 0 0,0 1 0 0 0,0 0 1 0 0,-1 0-1 0 0,0 0 0 0 0,-1 0 0 0 0,0 0 0 0 0,0 1 0 0 0,-1-1 0 0 0,-1 1 0 0 0,0 0 0 0 0,-4-6 30 0 0,2 7-226 0 0,0 1-1 0 0,-1 0 1 0 0,0 0-1 0 0,0 1 1 0 0,0 0 0 0 0,-1 1-1 0 0,0-1 1 0 0,0 2 0 0 0,0-1-1 0 0,-1 1 1 0 0,0 1 0 0 0,1 0-1 0 0,-1 0 1 0 0,0 1-1 0 0,-1 0 1 0 0,1 1 0 0 0,0 0-1 0 0,-2 0 227 0 0,-1 1-677 0 0,0 1 0 0 0,0 0 0 0 0,1 0 0 0 0,-1 1 0 0 0,0 1 0 0 0,1 0-1 0 0,-1 1 1 0 0,1 1 0 0 0,-3 1 677 0 0,-66 33-8542 0 0,53-24 4240 0 0</inkml:trace>
  <inkml:trace contextRef="#ctx0" brushRef="#br0" timeOffset="3985.475">6633 456 0 0 0,'0'0'2246'0'0,"0"0"154"0"0,0 0 58 0 0,0 0-57 0 0,0 0-276 0 0,0 0-281 0 0,0 0-296 0 0,0 0-288 0 0,0 0-188 0 0,0 0-178 0 0,33-3-127 0 0,100-11-87 0 0,31-25 2374 0 0,11 21-2026 0 0,-98 51-851 0 0,-44-15-107 0 0,-19-14-122 0 0,1 0-1 0 0,0-1 1 0 0,0-1 0 0 0,0 0 0 0 0,0-1 0 0 0,1-1-1 0 0,-1 0 1 0 0,0-1 0 0 0,10-3 52 0 0,-23 4-36 0 0,68-12-2709 0 0,-26 3-2108 0 0,0 5-6035 0 0,-34 4 5856 0 0</inkml:trace>
  <inkml:trace contextRef="#ctx0" brushRef="#br0" timeOffset="4317.813">5297 1016 4729 0 0,'0'0'1778'0'0,"0"0"-1193"0"0,0 0 327 0 0,0 0 471 0 0,0 0 186 0 0,39 1 44 0 0,127 7-76 0 0,-106-7-190 0 0,1-2 1 0 0,-2-3 0 0 0,33-7-1348 0 0,-17 2 728 0 0,1102-148 3011 0 0,-826 126-4450 0 0,-222 23-562 0 0,-55 4-1075 0 0,-1-2-3965 0 0,-49 2-1057 0 0</inkml:trace>
  <inkml:trace contextRef="#ctx0" brushRef="#br0" timeOffset="5253.944">6243 1284 672 0 0,'0'0'2487'0'0,"0"0"-1170"0"0,0 0-481 0 0,0 0-107 0 0,0 0 42 0 0,-34 19 127 0 0,-107 58 87 0 0,-41 41 3283 0 0,-49 51-447 0 0,231-168-3808 0 0,-1-1 1 0 0,0 1-1 0 0,0-1 1 0 0,0 1-1 0 0,1-1 0 0 0,-1 1 1 0 0,0-1-1 0 0,1 1 1 0 0,-1 0-1 0 0,0 0 1 0 0,1-1-1 0 0,-1 1 1 0 0,1 0-1 0 0,-1 0 1 0 0,1 0-1 0 0,-1-1 1 0 0,1 1-1 0 0,0 0 1 0 0,0 0-1 0 0,-1 0 1 0 0,1 0-1 0 0,0 0 1 0 0,0 0-1 0 0,0 0 1 0 0,0 0-1 0 0,0 0 0 0 0,0 0 1 0 0,0 0-1 0 0,0 0 1 0 0,0-1-1 0 0,0 1 1 0 0,1 0-1 0 0,-1 0 1 0 0,0 0-1 0 0,1 0 1 0 0,-1 0-1 0 0,1 0 1 0 0,-1 0-1 0 0,1-1 1 0 0,-1 1-1 0 0,1 0 1 0 0,-1 0-1 0 0,1-1 1 0 0,0 1-1 0 0,-1 0 1 0 0,1-1-1 0 0,0 1 1 0 0,0-1-1 0 0,-1 1 0 0 0,1-1 1 0 0,0 1-1 0 0,0-1 1 0 0,0 0-1 0 0,0 1 1 0 0,0-1-1 0 0,0 0-13 0 0,68 15 642 0 0,255 7-133 0 0,-48-26 326 0 0,-276 3-784 0 0,-1 1 0 0 0,1-1 0 0 0,0 1 0 0 0,-1-1 0 0 0,1 1 0 0 0,0-1 0 0 0,-1 1 0 0 0,1-1 0 0 0,0 0 0 0 0,0 1 0 0 0,-1-1-1 0 0,1 0 1 0 0,0 1 0 0 0,0-1 0 0 0,0 0 0 0 0,0 1 0 0 0,0-1 0 0 0,0 0 0 0 0,0 1 0 0 0,0-1 0 0 0,0 0 0 0 0,0 1 0 0 0,0-1 0 0 0,1 0 0 0 0,-1 1 0 0 0,0-1 0 0 0,0 1 0 0 0,1-1 0 0 0,-1 0-1 0 0,0 1 1 0 0,1-1 0 0 0,-1 1 0 0 0,1-1 0 0 0,-1 1 0 0 0,0-1 0 0 0,1 1 0 0 0,-1-1 0 0 0,1 1 0 0 0,-1 0 0 0 0,1-1 0 0 0,0 1 0 0 0,-1 0 0 0 0,1-1 0 0 0,-1 1 0 0 0,1 0 0 0 0,0 0 0 0 0,-1-1-1 0 0,1 1 1 0 0,0 0 0 0 0,-1 0 0 0 0,1 0 0 0 0,0 0 0 0 0,-1 0 0 0 0,1 0 0 0 0,0 0-51 0 0,-193-121 806 0 0,113 58-672 0 0,70 52-158 0 0,1 0-1 0 0,0 0 0 0 0,1-1 1 0 0,0 0-1 0 0,1 0 0 0 0,0 0 1 0 0,1-1-1 0 0,1 0 0 0 0,0 0 1 0 0,0-1-1 0 0,1 1 0 0 0,1-1 1 0 0,1 1-1 0 0,-1-1 0 0 0,2 0 1 0 0,0 1-1 0 0,1-1 0 0 0,0 0 0 0 0,2-2 25 0 0,-5-81-288 0 0,-13 50-393 0 0,-12 38-3866 0 0,21 34-6023 0 0,6-17 3859 0 0</inkml:trace>
  <inkml:trace contextRef="#ctx0" brushRef="#br0" timeOffset="5732.693">6882 1063 8314 0 0,'0'0'2064'0'0,"0"0"-682"0"0,0 0-322 0 0,0 0 20 0 0,0 0 123 0 0,0 0 52 0 0,0 0-99 0 0,0 0-161 0 0,0 0-229 0 0,0 0-253 0 0,0 0-138 0 0,0 0-120 0 0,0 0-34 0 0,-3 7 7 0 0,-222 464 404 0 0,221-461-646 0 0,-1 0-1 0 0,2 1 1 0 0,-1-1-1 0 0,1 1 1 0 0,1-1-1 0 0,0 1 1 0 0,0 0 0 0 0,1 0-1 0 0,0 0 1 0 0,1 0-1 0 0,1-1 1 0 0,-1 1-1 0 0,3 6 15 0 0,1-12 22 0 0,1 0 0 0 0,0 0-1 0 0,1-1 1 0 0,-1 1 0 0 0,1-1-1 0 0,0-1 1 0 0,0 1 0 0 0,1-1-1 0 0,-1 0 1 0 0,0 0 0 0 0,1-1-1 0 0,0 0 1 0 0,-1 0 0 0 0,1-1-1 0 0,0 0 1 0 0,0 0 0 0 0,0 0-1 0 0,0-1 1 0 0,0 0-1 0 0,0 0 1 0 0,0-1 0 0 0,0 0-1 0 0,0 0 1 0 0,5-2-22 0 0,-11 3 3 0 0,149-39 444 0 0,-104 23-361 0 0,14-21-1360 0 0,-52 3-4446 0 0,-17 14-3788 0 0,2 16 3643 0 0</inkml:trace>
  <inkml:trace contextRef="#ctx0" brushRef="#br0" timeOffset="5903.186">6293 1409 13595 0 0,'0'0'703'0'0,"0"0"-383"0"0,0 0-111 0 0,0 0 347 0 0,0 0 290 0 0,0 0 45 0 0,33-2-93 0 0,107-8-227 0 0,62-8 53 0 0,123-29-624 0 0,-149 19-1204 0 0,-61 11-4968 0 0,-94 14 3966 0 0,23-4-7325 0 0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36.9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0 0 0,'0'0'377'0'0,"0"0"478"0"0,0 0 223 0 0,0 0 78 0 0,0 0 24 0 0,0 0 15 0 0,0 0-31 0 0,0 0-27 0 0,4 0-22 0 0,132-2 6613 0 0,74-7-5396 0 0,-36-9-2046 0 0,-12-16-1585 0 0,-161 32-5000 0 0,-20 1-670 0 0,10 1 1933 0 0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37.1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66 3361 0 0,'0'0'1419'0'0,"0"0"133"0"0,0 0 270 0 0,0 0 85 0 0,0 0-177 0 0,0 0-263 0 0,33 0-282 0 0,105-1-239 0 0,-18-12 370 0 0,185-28-2134 0 0,-299 41 587 0 0,60-7-5723 0 0,-45 3-3748 0 0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38.0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288 68 600 0 0,'0'0'1615'0'0,"0"0"-712"0"0,0 0-175 0 0,0 0 68 0 0,0 0 109 0 0,0 0 129 0 0,0 0 59 0 0,-34 25-70 0 0,-103 81-115 0 0,132-102-830 0 0,0 0 0 0 0,0-1 0 0 0,0 1 0 0 0,0 1 0 0 0,0-1 0 0 0,1 1 0 0 0,0 0 0 0 0,0 0 0 0 0,0 0 0 0 0,1 0 0 0 0,0 1 0 0 0,0 0 0 0 0,0-1 0 0 0,-1 4-78 0 0,-3 10 229 0 0,-1-5-27 0 0,1 2-1 0 0,1-1 0 0 0,0 1 0 0 0,1 0 1 0 0,1 0-1 0 0,0 0 0 0 0,1 0 1 0 0,1 1-1 0 0,0-1 0 0 0,1 1 0 0 0,1 0 1 0 0,1-1-1 0 0,0 1 0 0 0,1 0 1 0 0,3 9-202 0 0,-2-18 91 0 0,0-1 1 0 0,1 1 0 0 0,0-1 0 0 0,0 0 0 0 0,0 0-1 0 0,1-1 1 0 0,0 0 0 0 0,0 1 0 0 0,1-2 0 0 0,0 1-1 0 0,0-1 1 0 0,0 1 0 0 0,1-2 0 0 0,-1 1 0 0 0,1-1-1 0 0,0 0 1 0 0,1 0 0 0 0,-1-1 0 0 0,0 0-1 0 0,7 1-91 0 0,8 3 370 0 0,1-2-1 0 0,1 0 0 0 0,-1-2 1 0 0,1 0-1 0 0,-1-2 0 0 0,13-1-369 0 0,0-3 364 0 0,-1-2 0 0 0,0-1-1 0 0,0-2 1 0 0,-1-1 0 0 0,0-2 0 0 0,-1-1-1 0 0,0-2 1 0 0,0-1 0 0 0,-2-2 0 0 0,0-1-1 0 0,-1-1 1 0 0,0-3-364 0 0,-11 9 157 0 0,0-1-1 0 0,-1 0 0 0 0,0-2 1 0 0,-2 0-1 0 0,0-1 1 0 0,0-1-1 0 0,-2 0 1 0 0,0-1-1 0 0,-1 0 0 0 0,0-4-156 0 0,-8 13-18 0 0,0 0 0 0 0,-1 1 0 0 0,-1-2 0 0 0,0 1-1 0 0,0 0 1 0 0,-1-1 0 0 0,0 1 0 0 0,-1-1 0 0 0,0 1-1 0 0,0-1 1 0 0,-1 0 0 0 0,-1 1 0 0 0,0-1 0 0 0,0 0-1 0 0,-1 1 1 0 0,-1-1 0 0 0,0 1 0 0 0,0 0-1 0 0,-1 0 1 0 0,0 0 0 0 0,0 0 0 0 0,-1 1 0 0 0,-1 0-1 0 0,0 0 1 0 0,0 0 0 0 0,-4-3 18 0 0,1 3-402 0 0,-1 1 0 0 0,0 0 1 0 0,0 1-1 0 0,-1 0 0 0 0,0 1 0 0 0,0 0 0 0 0,0 1 1 0 0,-1 0-1 0 0,0 0 0 0 0,0 1 0 0 0,0 1 0 0 0,-1 0 0 0 0,1 1 1 0 0,-4 0 401 0 0,-111 4-10237 0 0,94 5 2646 0 0</inkml:trace>
  <inkml:trace contextRef="#ctx0" brushRef="#br0" timeOffset="336.574">83 466 912 0 0,'0'0'2382'0'0,"0"0"96"0"0,0 0 17 0 0,0 0-250 0 0,0 0-393 0 0,0 0-314 0 0,0 0-285 0 0,0 0-173 0 0,0 0-150 0 0,0 0-173 0 0,0 0-158 0 0,33-19-147 0 0,101-59-101 0 0,-59 35 333 0 0,-68 40-656 0 0,0 0 0 0 0,0 1-1 0 0,1 0 1 0 0,-1 0 0 0 0,1 0-1 0 0,0 1 1 0 0,0 0 0 0 0,-1 1-1 0 0,1 0 1 0 0,0 0 0 0 0,0 0-1 0 0,-1 1 1 0 0,1 0 0 0 0,0 1-1 0 0,-1 0 1 0 0,1 0 0 0 0,-1 0-1 0 0,1 1 1 0 0,-1 0 0 0 0,6 4-28 0 0,17 5 312 0 0,0-2 0 0 0,1-2 1 0 0,1 0-1 0 0,-1-2 1 0 0,1-2-1 0 0,0 0 0 0 0,0-3 1 0 0,0 0-1 0 0,17-3-312 0 0,-30-4-3333 0 0,6-14-7020 0 0,-23 16 666 0 0</inkml:trace>
  <inkml:trace contextRef="#ctx0" brushRef="#br0" timeOffset="1139.831">1225 348 0 0 0,'0'0'1647'0'0,"0"0"228"0"0,0 0 82 0 0,0 0-50 0 0,0 0-98 0 0,0 0-136 0 0,0 0-165 0 0,0 0-133 0 0,0 0-155 0 0,9 11 1776 0 0,80-13 2502 0 0,43-11-4436 0 0,-112 10-1528 0 0,64-9 1580 0 0,-28 9-7692 0 0,-56 3 2359 0 0,0 0-2444 0 0,0 0-1052 0 0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1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174 43 0 0 0,'0'0'723'0'0,"0"0"-127"0"0,0 0-61 0 0,0 0 44 0 0,0 0 179 0 0,0 0 256 0 0,0 0 198 0 0,0 0 55 0 0,0 0-79 0 0,0 0-186 0 0,0 0-217 0 0,-22 29-147 0 0,-67 96-102 0 0,50-43 257 0 0,35-64-532 0 0,-2 2 110 0 0,2 1 0 0 0,0-1 1 0 0,1 1-1 0 0,1 0 0 0 0,2 0 0 0 0,0-1 1 0 0,1 1-1 0 0,2 12-371 0 0,-2-24 105 0 0,1 0 0 0 0,0 0 0 0 0,0-1 0 0 0,1 1 0 0 0,0-1 0 0 0,0 1 0 0 0,1-1 0 0 0,0 0 0 0 0,1 0 0 0 0,-1-1 0 0 0,2 1 0 0 0,-1-1 0 0 0,1 0 0 0 0,0-1 0 0 0,0 1 0 0 0,1-1 0 0 0,0-1 0 0 0,0 1 0 0 0,0-1 0 0 0,1 0 0 0 0,0 0-105 0 0,3-2 210 0 0,0 0-1 0 0,0 0 0 0 0,0-1 0 0 0,0 0 0 0 0,0-1 1 0 0,1-1-1 0 0,-1 1 0 0 0,0-2 0 0 0,0 0 0 0 0,1 0 1 0 0,-1-1-1 0 0,0 0 0 0 0,0-1 0 0 0,0 0 0 0 0,-1-1 1 0 0,1 0-1 0 0,-1-1 0 0 0,0 0 0 0 0,0 0 1 0 0,0-1-1 0 0,-1 0 0 0 0,0-1 0 0 0,0 0 0 0 0,5-6-209 0 0,16-14 239 0 0,0-1-1 0 0,-2-2 1 0 0,-2-1 0 0 0,-1 0-1 0 0,-1-2 1 0 0,-1-1-1 0 0,-2-1 1 0 0,0-6-239 0 0,-15 34-18 0 0,-1-2 0 0 0,0 1 0 0 0,-1 0 0 0 0,0-1 0 0 0,-1 0 0 0 0,1 0 0 0 0,-1 0 1 0 0,-1 0-1 0 0,0 0 0 0 0,0-1 0 0 0,-1 1 0 0 0,0 0 0 0 0,-1-1 0 0 0,0 1 0 0 0,-1-1 0 0 0,1 1 0 0 0,-2-1 1 0 0,1 1-1 0 0,-2 0 0 0 0,1-1 0 0 0,-1 1 0 0 0,0 0 0 0 0,-1 1 0 0 0,0-1 0 0 0,0 1 0 0 0,-6-8 18 0 0,3 10-268 0 0,0 0 0 0 0,0 1 0 0 0,0 0 0 0 0,-1 0-1 0 0,1 1 1 0 0,-1 0 0 0 0,0 0 0 0 0,0 1-1 0 0,-1 0 1 0 0,1 1 0 0 0,-1 0 0 0 0,0 0 0 0 0,1 0-1 0 0,-1 1 1 0 0,0 1 0 0 0,0 0 0 0 0,0 0 0 0 0,1 0-1 0 0,-1 1 1 0 0,0 0 0 0 0,0 1 0 0 0,1 0 0 0 0,-1 1-1 0 0,1-1 1 0 0,0 2 0 0 0,-8 3 268 0 0,-107 71-11553 0 0,96-59 6553 0 0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1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59 0 0 0,'0'0'557'0'0,"0"0"808"0"0,0 0 266 0 0,0 0 10 0 0,0 0-51 0 0,0 0-120 0 0,0 0-95 0 0,0 0-131 0 0,0 0-189 0 0,0 0-211 0 0,0 0-225 0 0,0 0-198 0 0,-4-3-94 0 0,1 0-371 0 0,3 3 94 0 0,0 0-1 0 0,1 0 1 0 0,-1 0-1 0 0,1 0 1 0 0,-1 0 0 0 0,0 0-1 0 0,1 0 1 0 0,-1 0-1 0 0,0-1 1 0 0,1 1-1 0 0,-1 0 1 0 0,0 0-1 0 0,1 0 1 0 0,-1-1-1 0 0,0 1 1 0 0,1 0 0 0 0,-1 0-1 0 0,0-1 1 0 0,0 1-1 0 0,1 0 1 0 0,-1-1-1 0 0,0 1 1 0 0,0 0-1 0 0,0-1 1 0 0,1 1 0 0 0,-1 0-1 0 0,0-1 1 0 0,0 1-1 0 0,0 0 1 0 0,0-1-1 0 0,0 1 1 0 0,0-1-1 0 0,0 1 1 0 0,0 0 0 0 0,0-1-1 0 0,0 1 1 0 0,0-1-1 0 0,0 1 1 0 0,0 0-1 0 0,0-1 1 0 0,0 1-1 0 0,0 0 1 0 0,0-1-1 0 0,-1 1-49 0 0,187-20 5129 0 0,1-1-3727 0 0,-184 21-1387 0 0,0 0-1 0 0,-1 0 0 0 0,1 1 1 0 0,0-1-1 0 0,-1 0 0 0 0,1 1 1 0 0,-1 0-1 0 0,1-1 0 0 0,-1 1 1 0 0,1 0-1 0 0,-1 1 0 0 0,0-1 1 0 0,1 0-1 0 0,-1 1 0 0 0,0-1 1 0 0,0 1-1 0 0,0-1 0 0 0,0 1 1 0 0,0 0-1 0 0,-1 0 1 0 0,1 0-1 0 0,0 0 0 0 0,-1 0 1 0 0,1 1-1 0 0,-1-1 0 0 0,0 1-14 0 0,1-1 31 0 0,1 0-84 0 0,0 0-1 0 0,1 0 1 0 0,-1 0-1 0 0,1-1 1 0 0,-1 1-1 0 0,1-1 1 0 0,-1 0 0 0 0,1 0-1 0 0,0 0 1 0 0,-1-1-1 0 0,1 1 1 0 0,0-1-1 0 0,0 0 1 0 0,0 0-1 0 0,-1 0 1 0 0,1-1-1 0 0,1 1 54 0 0,3 0-976 0 0,7 0-2128 0 0,-6 0-3773 0 0,-4 0-3955 0 0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1.9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0 1864 0 0,'0'0'1265'0'0,"0"0"-41"0"0,0 0 123 0 0,0 0 216 0 0,0 0 99 0 0,0 0-141 0 0,0 0-255 0 0,0 0-290 0 0,0 0-252 0 0,0 0-177 0 0,0 0-88 0 0,-7 32-43 0 0,-18 98 29 0 0,24-129-420 0 0,0 0-1 0 0,0 0 1 0 0,1 0-1 0 0,-1 1 1 0 0,0-1-1 0 0,1 0 1 0 0,-1 0-1 0 0,1 1 1 0 0,-1-1-1 0 0,1 0 0 0 0,0 1 1 0 0,0-1-1 0 0,0 0 1 0 0,-1 1-1 0 0,1-1 1 0 0,0 1-1 0 0,1-1 1 0 0,-1 0-1 0 0,0 1 1 0 0,0-1-1 0 0,1 0 1 0 0,-1 1-1 0 0,0-1 1 0 0,1 0-1 0 0,-1 1 1 0 0,1-1-1 0 0,0 0 0 0 0,0 0 1 0 0,-1 0-1 0 0,1 1 1 0 0,0-1-1 0 0,0 0 1 0 0,0 0-1 0 0,0 0 1 0 0,0 0-1 0 0,1 0-24 0 0,2 1 238 0 0,-1-1-75 0 0,-1 1 0 0 0,1-1 0 0 0,0 0 0 0 0,0 0 0 0 0,0 0 0 0 0,0 0 0 0 0,0 0 1 0 0,0-1-1 0 0,0 1 0 0 0,0-1 0 0 0,0 0 0 0 0,0 0 0 0 0,1 0 0 0 0,-1 0 0 0 0,0-1 0 0 0,0 1 0 0 0,0-1 0 0 0,0 0 0 0 0,0 0 0 0 0,0 0 0 0 0,0 0 0 0 0,-1 0 0 0 0,1-1 0 0 0,0 1 0 0 0,0-1 0 0 0,-1 0 0 0 0,1 1 0 0 0,-1-1 0 0 0,0-1 1 0 0,1 1-1 0 0,-1 0 0 0 0,0-1-163 0 0,3-3 113 0 0,0 0 0 0 0,0 0 1 0 0,-1 0-1 0 0,0 0 0 0 0,-1-1 1 0 0,1 1-1 0 0,-1-1 0 0 0,0 0 1 0 0,-1 0-1 0 0,0-1 0 0 0,0 1 1 0 0,1-7-114 0 0,-2 10-48 0 0,-1-1 1 0 0,1 1 0 0 0,-1-1 0 0 0,0 1 0 0 0,0-1-1 0 0,-1 1 1 0 0,1-1 0 0 0,-1 1 0 0 0,0-1-1 0 0,0 1 1 0 0,0 0 0 0 0,-1-1 0 0 0,0 1 0 0 0,0 0-1 0 0,0 0 1 0 0,-1-2 47 0 0,-46-14-3787 0 0,6 20-5265 0 0,29 0-329 0 0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2.4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0 280 1592 0 0,'0'0'1333'0'0,"0"0"238"0"0,0 0 328 0 0,0 0 168 0 0,0 0-119 0 0,39-1-230 0 0,126-4-250 0 0,239-15 3529 0 0,1069-119-1308 0 0,-938 80-3554 0 0,-125 22-1455 0 0,-315 29-2273 0 0,0 1-3414 0 0,-80 4 1799 0 0,-8 2-81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10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215 7 0 0 0,'0'0'221'0'0,"0"0"593"0"0,0 0 123 0 0,0 0-26 0 0,0 0-28 0 0,0 0-5 0 0,0 0 51 0 0,0 0 71 0 0,-6-2 63 0 0,2 1-825 0 0,1 0-1 0 0,0 0 0 0 0,0 0 1 0 0,0 1-1 0 0,-1-1 1 0 0,1 1-1 0 0,0 0 0 0 0,-1 0 1 0 0,1 0-1 0 0,0 1 1 0 0,0-1-1 0 0,-1 1 0 0 0,1 0 1 0 0,0 0-1 0 0,0 0 0 0 0,0 0 1 0 0,0 0-1 0 0,0 1 1 0 0,-1 0-238 0 0,-6 5 284 0 0,0 1 1 0 0,0 0-1 0 0,1 1 1 0 0,0 0 0 0 0,1 0-1 0 0,0 1 1 0 0,0 0-1 0 0,1 0 1 0 0,0 1 0 0 0,1 0-1 0 0,0 0 1 0 0,1 1-1 0 0,1-1 1 0 0,-1 1 0 0 0,2 0-1 0 0,-1 0 1 0 0,2 1-1 0 0,0 1-284 0 0,-16 232 1674 0 0,18-235-1538 0 0,-1 5-70 0 0,0 1 0 0 0,1 0 1 0 0,1 0-1 0 0,0 0 0 0 0,1-1 0 0 0,1 1 1 0 0,1-1-1 0 0,0 0 0 0 0,1 0 0 0 0,1 0 1 0 0,1 0-1 0 0,0-1 0 0 0,0 0 0 0 0,2-1 1 0 0,0 0-1 0 0,0 0 0 0 0,2-1 0 0 0,-1 0 1 0 0,2 0-1 0 0,0-2 0 0 0,0 1 0 0 0,1-1 1 0 0,0-1-1 0 0,1-1 0 0 0,8 5-66 0 0,-8-8-43 0 0,1 0 0 0 0,-1-1 0 0 0,1-1 0 0 0,1 0 0 0 0,-1-1 0 0 0,0-1 0 0 0,1 0 0 0 0,10-1 43 0 0,39-1-3712 0 0,-49 0 1954 0 0,2-1-3928 0 0,-5-5-3549 0 0</inkml:trace>
  <inkml:trace contextRef="#ctx0" brushRef="#br0" timeOffset="3229.516">393 820 0 0 0,'0'0'819'0'0,"0"0"-80"0"0,0 0 68 0 0,0 0 349 0 0,0 0 395 0 0,0 0 214 0 0,0 0-47 0 0,0 0-208 0 0,0 0-239 0 0,26-32-200 0 0,83-101-135 0 0,36-52 1839 0 0,222-248-120 0 0,-348 414-2456 0 0,-18 19-136 0 0,-1 0-7 0 0,0 0-16 0 0,0 0-43 0 0,0 5-33 0 0,-11 288 755 0 0,11-80-634 0 0,9-54 657 0 0,-24-167 90 0 0,-133-127-860 0 0,-8 45-907 0 0,37 69-4739 0 0,116 21 4895 0 0,-6 0-1098 0 0,4 3-2798 0 0,3 1-2827 0 0</inkml:trace>
  <inkml:trace contextRef="#ctx0" brushRef="#br0" timeOffset="3749.085">1207 636 4681 0 0,'0'0'1574'0'0,"0"0"-378"0"0,0 0 18 0 0,0 0 227 0 0,0 0 118 0 0,0 0-119 0 0,0 0-230 0 0,0 0-224 0 0,0 0-148 0 0,0 0-103 0 0,0 0-100 0 0,0 0-91 0 0,0 0-85 0 0,11-14-68 0 0,78-108 806 0 0,-11 23-418 0 0,-68 125-1439 0 0,-10 110 747 0 0,2-134-60 0 0,-1 1 0 0 0,1 0 0 0 0,-1 0 0 0 0,1 0 0 0 0,0-1-1 0 0,0 1 1 0 0,0-1 0 0 0,0 1 0 0 0,1-1 0 0 0,-1 0 0 0 0,0 0 0 0 0,1 0 0 0 0,0 0 0 0 0,-1 0 0 0 0,1-1 0 0 0,0 1 0 0 0,0-1 0 0 0,0 0 0 0 0,0 1 0 0 0,0-2 0 0 0,0 1 0 0 0,1 0 0 0 0,-1-1 0 0 0,0 1 0 0 0,0-1 0 0 0,1 0 0 0 0,-1 0 0 0 0,0 0 0 0 0,0 0 0 0 0,0-1 0 0 0,1 1 0 0 0,-1-1 0 0 0,0 0 0 0 0,0 0 0 0 0,0 0 0 0 0,0 0-1 0 0,0-1 1 0 0,0 1 0 0 0,0-1 0 0 0,-1 0 0 0 0,1 0 0 0 0,0 0 0 0 0,-1 0 0 0 0,0 0 0 0 0,2-2-27 0 0,67-55-1843 0 0,-33 27-8130 0 0,-27 24 270 0 0</inkml:trace>
  <inkml:trace contextRef="#ctx0" brushRef="#br0" timeOffset="4147.714">1883 415 1880 0 0,'0'0'3659'0'0,"0"0"-1816"0"0,0 0-406 0 0,0 0 158 0 0,0 0 87 0 0,0 0-136 0 0,0 0-263 0 0,0 0-234 0 0,0 0-182 0 0,0 0-162 0 0,-33 21-146 0 0,-100 66-123 0 0,71-36 94 0 0,36 14-416 0 0,28-63-86 0 0,0 0 0 0 0,0 0-1 0 0,0-1 1 0 0,1 1 0 0 0,-1-1-1 0 0,1 1 1 0 0,-1-1-1 0 0,1 0 1 0 0,-1 0 0 0 0,1 0-1 0 0,0-1 1 0 0,-1 1-1 0 0,1-1 1 0 0,0 1 0 0 0,0-1-1 0 0,0 0 1 0 0,-1 0 0 0 0,1 0-1 0 0,0 0 1 0 0,0 0-1 0 0,0-1 1 0 0,-1 0 0 0 0,1 1-1 0 0,1-2-27 0 0,13-3 200 0 0,0 0 0 0 0,-1-2 1 0 0,0 0-1 0 0,-1-1 0 0 0,1-1 0 0 0,-1 0 0 0 0,4-4-200 0 0,37-21 356 0 0,78-55 1192 0 0,-133 88-1541 0 0,0 1 1 0 0,0 0-1 0 0,0 0 0 0 0,0-1 1 0 0,0 1-1 0 0,0 0 1 0 0,-1 0-1 0 0,1 0 0 0 0,0 0 1 0 0,0 0-1 0 0,0 0 1 0 0,0 1-1 0 0,0-1 0 0 0,0 0 1 0 0,0 0-1 0 0,0 1 0 0 0,0-1 1 0 0,0 0-1 0 0,-1 1 1 0 0,1-1-1 0 0,0 1 0 0 0,0-1 1 0 0,0 1-1 0 0,-1-1 1 0 0,1 1-1 0 0,0 0 0 0 0,-1-1 1 0 0,1 1-1 0 0,0 0 0 0 0,-1 0 1 0 0,1-1-1 0 0,-1 1 1 0 0,1 0-1 0 0,-1 0 0 0 0,1 0 1 0 0,-1 0-1 0 0,0 0 1 0 0,0-1-1 0 0,1 1 0 0 0,-1 0 1 0 0,0 0-1 0 0,0 0 0 0 0,0 0 1 0 0,0 0-1 0 0,0 0 1 0 0,0 0-8 0 0,8 51 172 0 0,-8-51-169 0 0,6 43-39 0 0,-3 1 1 0 0,-1 0 0 0 0,-2 0 0 0 0,-2 0-1 0 0,-2 0 1 0 0,-2 0 0 0 0,-1-1-1 0 0,-3 0 1 0 0,-2-1 0 0 0,-1 0 0 0 0,-3 1 35 0 0,-34 6-223 0 0,48-49 216 0 0,1 0 0 0 0,0 0 0 0 0,-1 0 0 0 0,1-1-1 0 0,-1 1 1 0 0,1 0 0 0 0,-1-1 0 0 0,1 0-1 0 0,-1 1 1 0 0,1-1 0 0 0,-1 0 0 0 0,1 1-1 0 0,-1-1 1 0 0,0 0 0 0 0,1 0 0 0 0,-1 0-1 0 0,1-1 1 0 0,-1 1 0 0 0,1 0 0 0 0,-1-1-1 0 0,1 1 1 0 0,-1-1 0 0 0,1 1 0 0 0,-1-1 0 0 0,1 1-1 0 0,-1-1 1 0 0,1 0 0 0 0,0 0 0 0 0,-1 0-1 0 0,1 0 1 0 0,0 0 0 0 0,0 0 0 0 0,0 0-1 0 0,0 0 1 0 0,0-1 0 0 0,0 1 0 0 0,0 0-1 0 0,0-1 1 0 0,0 1 0 0 0,1 0 0 0 0,-1-1-1 0 0,0 1 1 0 0,1-1 7 0 0,-7-20-377 0 0,1 0 0 0 0,1-1 0 0 0,1 1 0 0 0,1-1 0 0 0,2 0 0 0 0,0 0 0 0 0,1 0 0 0 0,1 0 0 0 0,1 0 0 0 0,1 0 0 0 0,2-1 377 0 0,6-27-3945 0 0,0 18-2762 0 0,-4 17-1240 0 0</inkml:trace>
  <inkml:trace contextRef="#ctx0" brushRef="#br0" timeOffset="4829.732">2175 500 2625 0 0,'0'0'1660'0'0,"0"0"-364"0"0,0 0 114 0 0,0 0 342 0 0,0 0 167 0 0,0 0-94 0 0,0 0-252 0 0,0 0-320 0 0,0 0-331 0 0,0 0-247 0 0,0 0-177 0 0,0 0-121 0 0,0 0-73 0 0,2 23-62 0 0,5 70-56 0 0,7-32 169 0 0,-13-59-276 0 0,1 1 0 0 0,-1-1-1 0 0,1 1 1 0 0,0-1 0 0 0,0 0 0 0 0,0 0 0 0 0,0 0-1 0 0,0 0 1 0 0,1 0 0 0 0,-1 0 0 0 0,0 0-1 0 0,1-1 1 0 0,0 1 0 0 0,-1-1 0 0 0,1 0 0 0 0,0 0-1 0 0,0 0 1 0 0,-1 0 0 0 0,1 0 0 0 0,0-1 0 0 0,0 1-1 0 0,0-1 1 0 0,0 0 0 0 0,0 0 0 0 0,0 0-1 0 0,0 0 1 0 0,0 0 0 0 0,0-1 0 0 0,0 1 0 0 0,0-1-1 0 0,0 0 1 0 0,-1 0 0 0 0,1 0 0 0 0,0 0 0 0 0,-1 0-1 0 0,1-1 1 0 0,0 1 0 0 0,-1-1 0 0 0,2-1-79 0 0,14-14 196 0 0,-1 0 1 0 0,-1-2 0 0 0,0 0 0 0 0,-2-1 0 0 0,0 0-1 0 0,-1-1 1 0 0,0-2-197 0 0,5-7 64 0 0,-18 30-81 0 0,0 1 0 0 0,0-1-1 0 0,0 0 1 0 0,0 0 0 0 0,0 1-1 0 0,0-1 1 0 0,1 0 0 0 0,-1 0-1 0 0,0 0 1 0 0,0 1 0 0 0,0-1-1 0 0,0 0 1 0 0,0 0 0 0 0,1 0-1 0 0,-1 0 1 0 0,0 1 0 0 0,0-1-1 0 0,0 0 1 0 0,0 0 0 0 0,1 0-1 0 0,-1 0 1 0 0,0 0 0 0 0,0 0-1 0 0,0 0 1 0 0,1 1 0 0 0,-1-1-1 0 0,0 0 1 0 0,0 0 0 0 0,1 0-1 0 0,-1 0 1 0 0,0 0 0 0 0,0 0-1 0 0,0 0 1 0 0,1 0 0 0 0,-1 0-1 0 0,0 0 1 0 0,0 0 0 0 0,1 0-1 0 0,-1 0 1 0 0,0 0 0 0 0,0-1-1 0 0,0 1 1 0 0,1 0 17 0 0,-6 33-159 0 0,4-27 132 0 0,-2 18-67 0 0,1-20 79 0 0,0 0-1 0 0,1 0 0 0 0,-1 1 1 0 0,1-1-1 0 0,0 0 0 0 0,1 1 1 0 0,-1-1-1 0 0,1 1 0 0 0,0-1 0 0 0,0 1 1 0 0,0-1-1 0 0,0 1 0 0 0,1-1 1 0 0,0 1-1 0 0,0-1 0 0 0,0 0 1 0 0,0 1-1 0 0,1-1 0 0 0,0 0 1 0 0,0 0-1 0 0,0 0 0 0 0,0 0 1 0 0,0 0-1 0 0,1-1 0 0 0,0 1 1 0 0,0-1-1 0 0,0 0 0 0 0,0 1 1 0 0,0-1-1 0 0,1 0 0 0 0,3 2 16 0 0,0-4 33 0 0,1 0 0 0 0,-1 0 0 0 0,1 0 0 0 0,0-1-1 0 0,-1 0 1 0 0,1-1 0 0 0,-1 0 0 0 0,1 0 0 0 0,-1 0-1 0 0,0-1 1 0 0,1 0 0 0 0,-1-1 0 0 0,0 0 0 0 0,0 0-1 0 0,-1 0 1 0 0,1-1 0 0 0,0 0 0 0 0,-1 0 0 0 0,0 0-1 0 0,0-1 1 0 0,-1 0 0 0 0,1 0 0 0 0,-1-1 0 0 0,0 0 0 0 0,0 1-1 0 0,-1-2 1 0 0,0 1 0 0 0,0 0 0 0 0,0-1 0 0 0,0-3-33 0 0,27-37 158 0 0,-6 13-134 0 0,-2-1 0 0 0,-2-1 0 0 0,-1-1-1 0 0,-2-1 1 0 0,-1-1 0 0 0,-2-1 0 0 0,5-25-24 0 0,-15-78-340 0 0,-5 140 325 0 0,-1 0 0 0 0,1 1 1 0 0,0-1-1 0 0,-1 1 0 0 0,1 0 0 0 0,-1-1 1 0 0,0 1-1 0 0,0-1 0 0 0,0 1 0 0 0,0 0 1 0 0,0 0-1 0 0,0-1 0 0 0,-1 1 0 0 0,1 0 1 0 0,-1 0-1 0 0,1 0 0 0 0,-1 1 0 0 0,0-1 1 0 0,0 0-1 0 0,0 1 0 0 0,0-1 0 0 0,0 1 1 0 0,0-1-1 0 0,0 1 0 0 0,-1 0 0 0 0,1 0 1 0 0,0 0-1 0 0,-1 0 0 0 0,1 1 1 0 0,-1-1-1 0 0,1 0 0 0 0,-1 1 0 0 0,1 0 1 0 0,-1 0-1 0 0,1 0 0 0 0,-1 0 0 0 0,1 0 1 0 0,-1 0-1 0 0,1 0 0 0 0,-1 1 0 0 0,1-1 1 0 0,-1 1-1 0 0,1 0 0 0 0,0 0 0 0 0,-1 0 1 0 0,1 0-1 0 0,0 0 0 0 0,0 1 0 0 0,0-1 1 0 0,0 0-1 0 0,0 1 0 0 0,0 0 0 0 0,0-1 15 0 0,-11 13-34 0 0,0 0-1 0 0,1 0 0 0 0,1 1 0 0 0,0 1 1 0 0,1 0-1 0 0,1 0 0 0 0,1 1 0 0 0,0 0 1 0 0,1 0-1 0 0,1 1 0 0 0,0 0 0 0 0,1 0 1 0 0,1 1-1 0 0,1-1 0 0 0,1 1 0 0 0,1 0 1 0 0,0-1-1 0 0,1 1 0 0 0,2 6 35 0 0,-1-18-27 0 0,0 1-1 0 0,1 0 1 0 0,0-1-1 0 0,0 1 1 0 0,0-1-1 0 0,1 0 1 0 0,1 0-1 0 0,-1 0 1 0 0,1 0-1 0 0,0-1 1 0 0,1 1-1 0 0,-1-1 0 0 0,1 0 1 0 0,1 0-1 0 0,-1-1 1 0 0,1 1-1 0 0,0-1 1 0 0,0 0-1 0 0,0-1 1 0 0,1 0-1 0 0,0 0 1 0 0,-1 0-1 0 0,4 0 28 0 0,0 1-599 0 0,1 0-1 0 0,0 0 0 0 0,0-2 0 0 0,1 1 1 0 0,-1-1-1 0 0,1-1 0 0 0,0 0 0 0 0,-1-1 1 0 0,9 0 599 0 0,24-3-5798 0 0,-16-3-892 0 0,-19 5 3805 0 0</inkml:trace>
  <inkml:trace contextRef="#ctx0" brushRef="#br0" timeOffset="5429.711">3234 382 3049 0 0,'0'0'2811'0'0,"0"0"-276"0"0,0 0-205 0 0,0 0-182 0 0,0 0-357 0 0,0 0-420 0 0,0 0-349 0 0,0 0-287 0 0,0 0-175 0 0,0 0-91 0 0,0 0-77 0 0,0 0-51 0 0,0 0-64 0 0,-29 12-70 0 0,-88 41-53 0 0,55-11 0 0 0,57-37-160 0 0,-1 0 1 0 0,1 0-1 0 0,0 1 0 0 0,0-1 1 0 0,1 1-1 0 0,0 0 1 0 0,0 0-1 0 0,0 0 0 0 0,1 1 1 0 0,0-1-1 0 0,0 1 1 0 0,1 0-1 0 0,-1 0 1 0 0,2 0-1 0 0,-1 0 0 0 0,0 5 6 0 0,4-9 1 0 0,-1-1 1 0 0,1 1-1 0 0,0-1 0 0 0,0 0 0 0 0,0 0 0 0 0,0 0 0 0 0,0 0 0 0 0,0 0 0 0 0,1 0 1 0 0,-1-1-1 0 0,0 1 0 0 0,1-1 0 0 0,0 0 0 0 0,-1 1 0 0 0,1-1 0 0 0,0 0 0 0 0,0-1 1 0 0,-1 1-1 0 0,1 0 0 0 0,0-1 0 0 0,0 1 0 0 0,0-1 0 0 0,0 0 0 0 0,0 0 0 0 0,0 0 1 0 0,0-1-1 0 0,-1 1 0 0 0,1-1 0 0 0,0 1 0 0 0,0-1 0 0 0,0 0 0 0 0,0 0-1 0 0,119-62 535 0 0,-111 56-499 0 0,121-91 224 0 0,-132 98-262 0 0,1-1 0 0 0,-1 1 0 0 0,1-1 0 0 0,-1 1 0 0 0,1 0 0 0 0,-1-1 0 0 0,1 1 0 0 0,-1 0 0 0 0,1 0-1 0 0,-1-1 1 0 0,1 1 0 0 0,-1 0 0 0 0,1 0 0 0 0,0 0 0 0 0,-1 0 0 0 0,1-1 0 0 0,-1 1 0 0 0,1 0 0 0 0,-1 0 0 0 0,1 0 0 0 0,0 0 0 0 0,-1 1-1 0 0,1-1 1 0 0,-1 0 0 0 0,1 0 0 0 0,0 0 0 0 0,-1 0 0 0 0,1 1 0 0 0,-1-1 0 0 0,1 0 0 0 0,-1 0 0 0 0,1 1 0 0 0,-1-1 0 0 0,1 0 0 0 0,-1 1 0 0 0,1-1-1 0 0,-1 1 1 0 0,0-1 0 0 0,1 0 0 0 0,-1 1 0 0 0,1-1 0 0 0,-1 1 0 0 0,0-1 0 0 0,0 1 0 0 0,1 0 0 0 0,-1-1 0 0 0,0 1 0 0 0,0-1 0 0 0,1 1-1 0 0,-1-1 1 0 0,0 1 0 0 0,0 0 0 0 0,0-1 0 0 0,0 1 0 0 0,0-1 0 0 0,0 1 0 0 0,0 0 0 0 0,0-1 2 0 0,0 46 47 0 0,-1-34-79 0 0,0-9 20 0 0,1 0 0 0 0,0 0-1 0 0,-1 1 1 0 0,1-1 0 0 0,1 0 0 0 0,-1 0 0 0 0,0 1 0 0 0,1-1-1 0 0,-1 0 1 0 0,1 0 0 0 0,0 0 0 0 0,0 0 0 0 0,1 0 0 0 0,-1 0 0 0 0,0 0-1 0 0,1 0 1 0 0,0 0 0 0 0,0 0 0 0 0,0-1 0 0 0,0 1 0 0 0,0-1 0 0 0,0 0-1 0 0,1 1 1 0 0,-1-1 0 0 0,1 0 0 0 0,-1 0 0 0 0,1-1 0 0 0,0 1-1 0 0,0 0 1 0 0,0-1 0 0 0,0 0 0 0 0,0 0 0 0 0,0 0 0 0 0,0 0 0 0 0,0 0-1 0 0,1 0 13 0 0,2-2 43 0 0,0 1-1 0 0,0-1 0 0 0,-1 0 1 0 0,1-1-1 0 0,0 0 0 0 0,-1 1 0 0 0,1-2 1 0 0,-1 1-1 0 0,0-1 0 0 0,0 1 1 0 0,0-1-1 0 0,0-1 0 0 0,-1 1 0 0 0,1-1 1 0 0,-1 0-1 0 0,1 0 0 0 0,-1-1-42 0 0,0 2 15 0 0,29-27 217 0 0,0-2-1 0 0,-3-1 1 0 0,0-2 0 0 0,-2 0 0 0 0,16-29-232 0 0,-38 55-13 0 0,0-1 0 0 0,-1 0 0 0 0,0 0 0 0 0,0 0 0 0 0,-1-1 0 0 0,0 1 0 0 0,-1-1 0 0 0,0 0 0 0 0,-1 0 0 0 0,0 0 0 0 0,-1-3 13 0 0,-3 12-25 0 0,1 0-1 0 0,-1 1 1 0 0,0-1 0 0 0,0 1-1 0 0,0-1 1 0 0,0 1-1 0 0,0 0 1 0 0,-1 0 0 0 0,1 0-1 0 0,0 0 1 0 0,0 0 0 0 0,-1 0-1 0 0,1 0 1 0 0,-1 1-1 0 0,1 0 1 0 0,0-1 0 0 0,-1 1-1 0 0,1 0 1 0 0,-1 0 0 0 0,1 0-1 0 0,-1 0 1 0 0,1 1-1 0 0,-1-1 1 0 0,1 1 0 0 0,0-1-1 0 0,-1 1 1 0 0,1 0-1 0 0,0 0 1 0 0,0 0 0 0 0,-1 0-1 0 0,1 1 1 0 0,0-1 0 0 0,-1 1 25 0 0,-5 2-26 0 0,-1 0 1 0 0,1 1-1 0 0,0 0 1 0 0,1 0-1 0 0,-1 1 1 0 0,1 0-1 0 0,0 1 1 0 0,0-1 0 0 0,1 1-1 0 0,0 0 1 0 0,0 1-1 0 0,1 0 1 0 0,0-1-1 0 0,0 2 1 0 0,1-1-1 0 0,0 0 1 0 0,0 1 0 0 0,1 0-1 0 0,0 0 1 0 0,0 0-1 0 0,1 0 1 0 0,1 1-1 0 0,-1-1 1 0 0,2 0-1 0 0,-1 3 26 0 0,4-6 41 0 0,0 0-1 0 0,0 1 0 0 0,1-1 1 0 0,0 0-1 0 0,0-1 0 0 0,1 1 0 0 0,-1-1 1 0 0,1 0-1 0 0,0 0 0 0 0,0 0 0 0 0,1-1 1 0 0,0 1-1 0 0,0-2 0 0 0,0 1 1 0 0,0 0-1 0 0,0-1 0 0 0,1 0 0 0 0,-1-1 1 0 0,1 1-1 0 0,2-1-40 0 0,1 2-11 0 0,4 2-69 0 0,-1 0 0 0 0,1 0 0 0 0,-1 1 0 0 0,0 1 0 0 0,-1 0 0 0 0,0 1 0 0 0,0 0 0 0 0,-1 0 0 0 0,6 8 80 0 0,-10 4-3384 0 0,-5-9-5006 0 0,-1-9-767 0 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3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375 1 5369 0 0,'0'0'1011'0'0,"0"0"-284"0"0,0 0-179 0 0,0 0 161 0 0,0 0 265 0 0,0 0 138 0 0,0 0-42 0 0,0 0-187 0 0,0 0-223 0 0,0 0-167 0 0,0 0-106 0 0,-12 32-106 0 0,-37 101-71 0 0,39-107-133 0 0,-1 0 1 0 0,-1 0-1 0 0,-2-1 1 0 0,0-1-1 0 0,-2 0 1 0 0,-7 8-78 0 0,-2 3 36 0 0,-152 183 1120 0 0,176-218-1125 0 0,0 1 0 0 0,0 0-1 0 0,0 0 1 0 0,0 0-1 0 0,1 0 1 0 0,-1 0 0 0 0,0 0-1 0 0,1 0 1 0 0,-1 0-1 0 0,0 0 1 0 0,1 0 0 0 0,-1 0-1 0 0,1 0 1 0 0,0 1-1 0 0,-1-1 1 0 0,1 0 0 0 0,0 0-1 0 0,0 1 1 0 0,0-1-1 0 0,-1 0 1 0 0,1 0 0 0 0,1 1-1 0 0,-1-1 1 0 0,0 0-1 0 0,0 0 1 0 0,0 0 0 0 0,1 1-1 0 0,-1-1 1 0 0,0 0 0 0 0,1 0-1 0 0,-1 0 1 0 0,1 0-1 0 0,0 0 1 0 0,-1 1 0 0 0,1-1-1 0 0,0 0 1 0 0,0-1-1 0 0,0 1 1 0 0,-1 0 0 0 0,1 0-1 0 0,0 0 1 0 0,0 0-1 0 0,0-1 1 0 0,0 1 0 0 0,0 0-1 0 0,1-1 1 0 0,-1 1-1 0 0,0-1 1 0 0,0 1 0 0 0,0-1-1 0 0,0 0 1 0 0,1 1-1 0 0,-1-1 1 0 0,0 0 0 0 0,0 0-1 0 0,1 0-30 0 0,26 2 344 0 0,1-2-1 0 0,0 0 0 0 0,-1-2 1 0 0,1-2-1 0 0,-1 0 1 0 0,0-2-1 0 0,0-1 0 0 0,26-10-343 0 0,-45 15-116 0 0,0-1-1 0 0,-1 0 0 0 0,0-1 0 0 0,1 0 1 0 0,-1 0-1 0 0,-1-1 0 0 0,1 0 0 0 0,-1 0 1 0 0,0-1-1 0 0,0 1 0 0 0,2-4 117 0 0,11-21-5228 0 0,-8-9-6456 0 0,-11 35 9328 0 0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3.6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96 7394 0 0,'0'0'1122'0'0,"0"0"-228"0"0,0 0 46 0 0,0 0 204 0 0,0 0 67 0 0,32-2-124 0 0,103-8-197 0 0,291-47 1320 0 0,-406 54-2470 0 0,99-13-1501 0 0,-41 9-4939 0 0,-48 7-1471 0 0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3.9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5073 0 0,'0'0'968'0'0,"0"0"-552"0"0,0 0 88 0 0,0 0 289 0 0,0 0 23 0 0,0 0-48 0 0,0 0-160 0 0,0 0-120 0 0,0 0-80 0 0,199-7-144 0 0,-164 3-176 0 0,2 4-224 0 0,-1-3-256 0 0,-1-1-248 0 0,0 0-328 0 0,-2 1-736 0 0,-5-1-1297 0 0,-13 4-1352 0 0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44.4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80 1096 0 0,'0'0'1575'0'0,"0"0"-535"0"0,0 0-171 0 0,0 0 102 0 0,0 0 90 0 0,0 0 45 0 0,0 0-70 0 0,0 0-172 0 0,0 0-197 0 0,0 0-211 0 0,-32 29-172 0 0,-100 92-109 0 0,76-48-45 0 0,50-56-120 0 0,1-6-37 0 0,0 1 0 0 0,1-1 1 0 0,0 1-1 0 0,1 1 1 0 0,0-1-1 0 0,1 0 0 0 0,0 1 1 0 0,1-1-1 0 0,0 1 0 0 0,1-1 1 0 0,1 3 26 0 0,-1-11 41 0 0,1 1 1 0 0,0 0-1 0 0,0-1 1 0 0,0 1-1 0 0,0 0 0 0 0,1-1 1 0 0,0 1-1 0 0,0-1 1 0 0,0 0-1 0 0,0 0 1 0 0,1 0-1 0 0,-1 0 1 0 0,1 0-1 0 0,0 0 1 0 0,0-1-1 0 0,1 1 1 0 0,-1-1-1 0 0,1 0 1 0 0,0 0-1 0 0,0 0 0 0 0,0-1 1 0 0,0 1-1 0 0,0-1 1 0 0,0 0-1 0 0,1 0 1 0 0,-1-1-1 0 0,0 1 1 0 0,1-1-1 0 0,0 0 1 0 0,1 0-42 0 0,17 1 487 0 0,0-2 1 0 0,0-1 0 0 0,0-1-1 0 0,0-1 1 0 0,0-1-1 0 0,0 0 1 0 0,-1-2 0 0 0,0-1-1 0 0,0-1 1 0 0,0 0 0 0 0,-1-2-1 0 0,-1 0 1 0 0,0-2 0 0 0,0 0-1 0 0,-1-1 1 0 0,0-1-1 0 0,-2-1 1 0 0,1 0 0 0 0,-2-2-1 0 0,7-7-487 0 0,-14 18 39 0 0,-1-1-1 0 0,1 0 1 0 0,-1-1-1 0 0,-1 0 1 0 0,1 0 0 0 0,-1 0-1 0 0,-1-1 1 0 0,1 0-1 0 0,-1 0 1 0 0,-1-1-1 0 0,0 0 1 0 0,0 0-1 0 0,-1 0 1 0 0,-1 0-1 0 0,1-1 1 0 0,-2 1-1 0 0,1-1 1 0 0,-1 0-1 0 0,-1 0 1 0 0,0 0-1 0 0,-1 0 1 0 0,0 0-1 0 0,0 0 1 0 0,-1 0-1 0 0,-1 0 1 0 0,0 0-39 0 0,-3 4-134 0 0,0-1 0 0 0,0 1-1 0 0,-1 0 1 0 0,0 0 0 0 0,0 0 0 0 0,-1 1 0 0 0,0 0 0 0 0,0 0-1 0 0,0 1 1 0 0,-1 0 0 0 0,1 0 0 0 0,-1 1 0 0 0,0 0 0 0 0,-1 0-1 0 0,-4-1 135 0 0,-11-3-909 0 0,-1 1 0 0 0,0 2-1 0 0,0 0 1 0 0,0 1-1 0 0,0 2 1 0 0,-1 1 0 0 0,-3 0 909 0 0,-106 14-9655 0 0,94-5 4643 0 0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55.1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1 951 7426 0 0,'0'0'756'0'0,"0"0"-259"0"0,0 0-283 0 0,0 0-184 0 0,0 0-86 0 0,0 0-4 0 0,0 0 35 0 0,0 0 73 0 0,5 32 105 0 0,23 95 98 0 0,-27-125-229 0 0,1 1 1 0 0,-1 0 0 0 0,1 0-1 0 0,-1-1 1 0 0,1 1-1 0 0,0-1 1 0 0,0 1-1 0 0,0-1 1 0 0,0 0-1 0 0,0 0 1 0 0,1 0-1 0 0,-1 0 1 0 0,0 0-1 0 0,1 0 1 0 0,0-1-1 0 0,-1 1 1 0 0,1-1-1 0 0,0 0 1 0 0,0 0-1 0 0,0 0 1 0 0,0 0-1 0 0,0 0 1 0 0,0 0-1 0 0,0-1 1 0 0,0 0-1 0 0,0 0 1 0 0,0 1-1 0 0,0-2 1 0 0,0 1-1 0 0,0 0 1 0 0,0-1-1 0 0,1 0-22 0 0,12 1 160 0 0,26 1 256 0 0,0-2-1 0 0,-1-2 0 0 0,1-1 1 0 0,-1-3-1 0 0,0-1 1 0 0,4-3-416 0 0,22-9 268 0 0,0-4 1 0 0,-1-2-1 0 0,-2-3 1 0 0,-1-3-1 0 0,-1-2 1 0 0,-2-3-1 0 0,-1-3 1 0 0,-3-2 0 0 0,-1-3-1 0 0,-2-2 1 0 0,24-30-269 0 0,-29 25 183 0 0,-2-3 1 0 0,-2-2-1 0 0,-2-1 1 0 0,-4-2-1 0 0,24-51-183 0 0,66-161 2242 0 0,-128 272-2251 0 0,1-1 1 0 0,0 1-1 0 0,0 0 0 0 0,-1 0 1 0 0,1-1-1 0 0,0 1 0 0 0,0 0 1 0 0,0 0-1 0 0,-1 0 0 0 0,1 0 1 0 0,0 0-1 0 0,0 0 0 0 0,0 0 1 0 0,-1 0-1 0 0,1 1 0 0 0,0-1 1 0 0,0 0-1 0 0,0 0 0 0 0,-1 1 1 0 0,1-1-1 0 0,0 0 0 0 0,-1 1 1 0 0,1-1-1 0 0,0 1 0 0 0,-1-1 1 0 0,1 1-1 0 0,0-1 0 0 0,-1 1 1 0 0,1-1-1 0 0,-1 1 0 0 0,1 0 1 0 0,-1-1-1 0 0,1 1 0 0 0,-1 0 1 0 0,0-1-1 0 0,1 1 0 0 0,-1 0 1 0 0,0 0-1 0 0,1-1 0 0 0,-1 1 1 0 0,0 0-1 0 0,0 0 0 0 0,0-1 1 0 0,0 1-1 0 0,0 0 0 0 0,0 0 1 0 0,0 0-1 0 0,0-1 0 0 0,0 1 1 0 0,0 0-1 0 0,0 0 0 0 0,0 0 1 0 0,-1-1-1 0 0,1 1 0 0 0,0 0 1 0 0,-1 0-1 0 0,1-1 0 0 0,-1 1 9 0 0,9 64 170 0 0,-3 1-1 0 0,-3-1 1 0 0,-5 35-170 0 0,2-70 21 0 0,0-5 1 0 0,1 65-8 0 0,-4 1 0 0 0,-4-1-1 0 0,-4 0 1 0 0,-22 79-14 0 0,30-155 33 0 0,0 0-1 0 0,-1 0 1 0 0,-1 0-1 0 0,-1-1 1 0 0,0 0 0 0 0,0 0-1 0 0,-1-1 1 0 0,-1 0-1 0 0,0 0 1 0 0,-1-1 0 0 0,0 0-1 0 0,-1-1 1 0 0,0 0-1 0 0,0-1 1 0 0,-1 0 0 0 0,0-1-1 0 0,-1 0 1 0 0,-8 3-33 0 0,-1 1 22 0 0,-1-1 1 0 0,0-1 0 0 0,0-2 0 0 0,-1 0-1 0 0,-1-1 1 0 0,1-2 0 0 0,-1 0-1 0 0,0-2 1 0 0,0-1 0 0 0,0-1-1 0 0,0 0 1 0 0,0-2 0 0 0,0-2-1 0 0,0 0 1 0 0,0-1 0 0 0,0-1-1 0 0,1-2 1 0 0,0 0 0 0 0,0-2-1 0 0,1 0 1 0 0,-5-5-23 0 0,23 13-67 0 0,1-1 0 0 0,0 1 0 0 0,0-1 1 0 0,1-1-1 0 0,-1 1 0 0 0,0 0 0 0 0,1-1 0 0 0,-1 0 0 0 0,1 0 0 0 0,0 0 1 0 0,0 0-1 0 0,0 0 0 0 0,0-1 0 0 0,1 1 0 0 0,-1-1 0 0 0,1 0 0 0 0,0 0 1 0 0,0 1-1 0 0,0-1 0 0 0,1-1 0 0 0,-1 1 0 0 0,1 0 0 0 0,0 0 0 0 0,0-1 1 0 0,1 1-1 0 0,-1 0 0 0 0,1-1 0 0 0,0 1 0 0 0,0-1 0 0 0,0 1 1 0 0,1 0-1 0 0,-1-1 0 0 0,1 1 0 0 0,0 0 0 0 0,1 0 0 0 0,-1-1 0 0 0,1 1 1 0 0,-1 0-1 0 0,3-3 67 0 0,72-67-4392 0 0,-20 33-2145 0 0,-55 40 6309 0 0,25-16-5895 0 0</inkml:trace>
  <inkml:trace contextRef="#ctx0" brushRef="#br0" timeOffset="319.844">1989 642 6641 0 0,'0'0'2873'0'0,"0"0"-1879"0"0,0 0-532 0 0,0 0 98 0 0,0 0 127 0 0,0 0 32 0 0,0 0-87 0 0,-22 33-113 0 0,-67 105-123 0 0,61-61-10 0 0,29-64-306 0 0,-1-6-27 0 0,0 0 1 0 0,1 0 0 0 0,-1-1-1 0 0,1 1 1 0 0,1 0 0 0 0,-1-1-1 0 0,1 1 1 0 0,1-1 0 0 0,-1 1-1 0 0,1-1 1 0 0,0 0 0 0 0,0 0-1 0 0,1 0 1 0 0,0-1 0 0 0,0 1-1 0 0,0-1 1 0 0,0 0 0 0 0,1 0 0 0 0,0-1-1 0 0,0 1 1 0 0,1-1 0 0 0,-1 0-1 0 0,1 0 1 0 0,0-1 0 0 0,0 0-1 0 0,0 0 1 0 0,0 0-54 0 0,12 5 280 0 0,1-2 1 0 0,-1 0-1 0 0,1-1 1 0 0,0 0-1 0 0,0-2 0 0 0,0 0 1 0 0,1-2-1 0 0,18 0-280 0 0,-13-2 292 0 0,1-1 0 0 0,0-1-1 0 0,-1-1 1 0 0,1-1 0 0 0,-1-2-1 0 0,0-1 1 0 0,-1 0 0 0 0,0-2-1 0 0,0-1 1 0 0,5-4-292 0 0,-22 12 81 0 0,0-1 1 0 0,0 1-1 0 0,0-1 1 0 0,-1 0-1 0 0,0-1 1 0 0,0 0-1 0 0,0 0 1 0 0,-1 0-1 0 0,1-1 1 0 0,-1 0-1 0 0,0 1 1 0 0,-1-2-1 0 0,0 1 1 0 0,0-1-1 0 0,0 1 1 0 0,-1-1-1 0 0,1 0 1 0 0,-2 0-1 0 0,1-1 1 0 0,-1 1-1 0 0,0-1 1 0 0,-1 1-1 0 0,0-1 1 0 0,0 1-1 0 0,0-1 1 0 0,-1 0-1 0 0,0 1 1 0 0,-1-1-1 0 0,0-1-81 0 0,-2 0-83 0 0,-1 1-1 0 0,1 0 1 0 0,-2 0 0 0 0,1 1-1 0 0,-1-1 1 0 0,0 1-1 0 0,-1 0 1 0 0,0 0 0 0 0,0 1-1 0 0,0 0 1 0 0,-1 0-1 0 0,0 0 1 0 0,0 1 0 0 0,-1 0-1 0 0,1 0 1 0 0,-1 1-1 0 0,0 0 1 0 0,0 0 0 0 0,-1 1-1 0 0,1 0 1 0 0,-1 0-1 0 0,1 1 1 0 0,-1 0 0 0 0,0 1-1 0 0,0 0 1 0 0,0 0-1 0 0,0 1 1 0 0,-1 0 83 0 0,-67 1-3343 0 0,25 9-4630 0 0,24 1-2297 0 0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7:58.4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466 1 0 0 0,'0'0'1994'0'0,"0"0"-458"0"0,0 0-162 0 0,0 0 27 0 0,0 0 88 0 0,0 0 79 0 0,0 0-13 0 0,0 0-165 0 0,0 0-274 0 0,0 0-311 0 0,0 0-297 0 0,-4 15 474 0 0,-5 198 1951 0 0,20 169-3324 0 0,-7-354-481 0 0,0-1-3534 0 0,-3-8-4630 0 0,-1-15 5090 0 0</inkml:trace>
  <inkml:trace contextRef="#ctx0" brushRef="#br0" timeOffset="249.571">0 741 2977 0 0,'0'0'2299'0'0,"0"0"-1280"0"0,0 0-299 0 0,0 0 316 0 0,0 0 387 0 0,0 0 48 0 0,0 0-179 0 0,0 0-249 0 0,33-5-221 0 0,106-13-206 0 0,311-59 1068 0 0,-420 73-2093 0 0,70-10-1044 0 0,-33 10-6398 0 0,-54 4 1674 0 0</inkml:trace>
  <inkml:trace contextRef="#ctx0" brushRef="#br0" timeOffset="742.955">39 1087 3337 0 0,'0'0'488'0'0,"0"0"-67"0"0,0 0 174 0 0,0 0 413 0 0,0 0 362 0 0,0 0 161 0 0,0 0-16 0 0,0 0-144 0 0,0 0-220 0 0,33-12-235 0 0,104-36-211 0 0,-117 40-486 0 0,1 1 0 0 0,0 1 0 0 0,0 0-1 0 0,0 2 1 0 0,1 1 0 0 0,16-1-219 0 0,-21 3 48 0 0,-10 0-13 0 0,-3 0-29 0 0,0 1 1 0 0,0-1-1 0 0,0 0 1 0 0,0 1-1 0 0,0 0 0 0 0,0 0 1 0 0,-1 0-1 0 0,1 1 1 0 0,0-1-1 0 0,0 1 1 0 0,0 0-1 0 0,0 0 0 0 0,-1 0 1 0 0,1 1-1 0 0,-1-1 1 0 0,1 1-1 0 0,-1 0 1 0 0,1 0-1 0 0,2 2-6 0 0,-5-1 33 0 0,-1 0-1 0 0,0 0 1 0 0,0 0-1 0 0,0 0 1 0 0,0 0-1 0 0,0 0 1 0 0,0 0 0 0 0,-1 0-1 0 0,0 0 1 0 0,1 0-1 0 0,-1 0 1 0 0,0-1-1 0 0,0 1 1 0 0,-1 0 0 0 0,1 0-1 0 0,0-1 1 0 0,-1 1-1 0 0,0-1 1 0 0,0 1-1 0 0,0-1 1 0 0,0 0 0 0 0,0 0-1 0 0,0 0 1 0 0,0 0-1 0 0,-1 0-32 0 0,-1 3 26 0 0,-135 157 421 0 0,58-37 500 0 0,80-123-916 0 0,1-1-1 0 0,-1 1 1 0 0,0-1 0 0 0,1 1-1 0 0,-1 0 1 0 0,1 0 0 0 0,0-1-1 0 0,0 1 1 0 0,0 0 0 0 0,-1 0-1 0 0,2 0 1 0 0,-1-1 0 0 0,0 1-1 0 0,0 0 1 0 0,0 0-1 0 0,1-1 1 0 0,-1 1 0 0 0,1 0-1 0 0,0-1 1 0 0,-1 1 0 0 0,1 0-1 0 0,0-1 1 0 0,0 1 0 0 0,0-1-1 0 0,0 1 1 0 0,0-1 0 0 0,0 0-1 0 0,1 1 1 0 0,-1-1 0 0 0,0 0-1 0 0,1 0 1 0 0,-1 0 0 0 0,1 0-1 0 0,-1 0 1 0 0,1 0 0 0 0,-1 0-1 0 0,1-1 1 0 0,0 1 0 0 0,-1 0-1 0 0,1-1 1 0 0,0 1 0 0 0,-1-1-1 0 0,1 0 1 0 0,0 0 0 0 0,0 0-31 0 0,85 2 986 0 0,28-37-2229 0 0,-78 19-2635 0 0,-2-1-4235 0 0,-25 9 821 0 0</inkml:trace>
  <inkml:trace contextRef="#ctx0" brushRef="#br0" timeOffset="1115.179">1061 350 6529 0 0,'0'0'2522'0'0,"0"0"-1571"0"0,0 0-416 0 0,0 0 54 0 0,0 0 185 0 0,0 0 189 0 0,0 0 112 0 0,0 0-11 0 0,-24 35-131 0 0,-73 112-178 0 0,58-57 17 0 0,36-71-609 0 0,-2 5-132 0 0,0 0 0 0 0,2 0 0 0 0,1 0 0 0 0,0 0 0 0 0,2 0 0 0 0,1 1 1 0 0,1-1-1 0 0,0 0 0 0 0,2 0 0 0 0,1 0 0 0 0,1-1 0 0 0,1 0 0 0 0,1 0 0 0 0,1 0 0 0 0,1-1 0 0 0,1-1 0 0 0,2 3-31 0 0,51 51-1901 0 0,-38-56-1376 0 0,4-3-3307 0 0,-17-12 193 0 0</inkml:trace>
  <inkml:trace contextRef="#ctx0" brushRef="#br0" timeOffset="1955.869">1287 1194 248 0 0,'0'0'1598'0'0,"0"0"262"0"0,0 0 273 0 0,0 0 94 0 0,0 0-183 0 0,0 0-254 0 0,0 0-243 0 0,0 0-262 0 0,34-21-264 0 0,106-63-217 0 0,-19-7 664 0 0,-86 64-1266 0 0,0-2 0 0 0,-2-2 0 0 0,-2-1-1 0 0,0-2 1 0 0,-3 0 0 0 0,8-14-202 0 0,-6-36 17 0 0,-30 83-162 0 0,-43 82-2680 0 0,37-67 2737 0 0,2 1 0 0 0,-1-1-1 0 0,2 1 1 0 0,0 0-1 0 0,0 0 1 0 0,2 0 0 0 0,0 0-1 0 0,0 0 1 0 0,2 1-1 0 0,1 11 89 0 0,-1-23-9 0 0,-1 0 0 0 0,1 0 0 0 0,0 1 0 0 0,0-1 0 0 0,1 0-1 0 0,-1 0 1 0 0,1 0 0 0 0,0 0 0 0 0,0 0 0 0 0,0-1 0 0 0,0 1-1 0 0,1 0 1 0 0,0-1 0 0 0,0 0 0 0 0,0 0 0 0 0,0 0 0 0 0,0 0-1 0 0,0 0 1 0 0,1 0 0 0 0,-1-1 0 0 0,1 0 0 0 0,0 0 0 0 0,0 0 0 0 0,0 0-1 0 0,0 0 1 0 0,0-1 0 0 0,0 0 0 0 0,0 0 0 0 0,0 0 0 0 0,1 0-1 0 0,-1-1 1 0 0,0 1 9 0 0,7-1 141 0 0,0 1-1 0 0,0-1 1 0 0,0-1 0 0 0,0 0-1 0 0,-1-1 1 0 0,1 0-1 0 0,0 0 1 0 0,-1-1-1 0 0,1-1 1 0 0,-1 1-1 0 0,0-2 1 0 0,2-1-141 0 0,22-14 260 0 0,-1-1 1 0 0,0-3-1 0 0,-2 0 1 0 0,0-2-1 0 0,-2-1 1 0 0,-1-2-1 0 0,4-6-260 0 0,-22 25 42 0 0,-1-1 0 0 0,0 0 0 0 0,0 0 1 0 0,-1-1-1 0 0,0-1 0 0 0,-1 1 0 0 0,-1-1 0 0 0,0 0 0 0 0,0-1 1 0 0,-1 1-1 0 0,-1-1 0 0 0,-1 0 0 0 0,1-4-42 0 0,-4 18-5 0 0,0-1 0 0 0,0 0 0 0 0,0 1 0 0 0,0-1 0 0 0,0 1 0 0 0,0-1 0 0 0,0 1 0 0 0,0-1 0 0 0,0 1 0 0 0,-1-1-1 0 0,1 1 1 0 0,0-1 0 0 0,0 1 0 0 0,0-1 0 0 0,-1 1 0 0 0,1-1 0 0 0,0 1 0 0 0,-1-1 0 0 0,1 1 0 0 0,0 0 0 0 0,-1-1 0 0 0,1 1 0 0 0,-1 0 0 0 0,1-1 0 0 0,0 1 0 0 0,-1 0 0 0 0,1-1 0 0 0,-1 1-1 0 0,1 0 1 0 0,-1 0 0 0 0,1 0 0 0 0,-1-1 0 0 0,1 1 0 0 0,-1 0 0 0 0,1 0 0 0 0,-1 0 0 0 0,0 0 0 0 0,1 0 0 0 0,-1 0 0 0 0,1 0 0 0 0,-1 0 0 0 0,1 0 0 0 0,-1 0 0 0 0,1 0 0 0 0,-1 0-1 0 0,1 1 1 0 0,-1-1 0 0 0,1 0 0 0 0,-1 0 0 0 0,1 1 0 0 0,-1-1 0 0 0,1 0 0 0 0,-1 0 0 0 0,1 1 0 0 0,0-1 0 0 0,-1 0 0 0 0,1 1 0 0 0,-1-1 0 0 0,1 1 0 0 0,0-1 0 0 0,-1 1 0 0 0,1-1 0 0 0,0 1 5 0 0,-28 23-567 0 0,21-15 497 0 0,0-1 0 0 0,0 1 1 0 0,1 1-1 0 0,1-1 0 0 0,0 1 1 0 0,0 0-1 0 0,1 0 1 0 0,0 1-1 0 0,0-1 0 0 0,1 1 1 0 0,1 0-1 0 0,0 0 1 0 0,0 0-1 0 0,1 0 0 0 0,1 0 1 0 0,0 0-1 0 0,0 0 0 0 0,1 0 1 0 0,1 0-1 0 0,0 4 70 0 0,4-7 62 0 0,0 1 0 0 0,0-1-1 0 0,1 0 1 0 0,0 0 0 0 0,0 0 0 0 0,1-1-1 0 0,0-1 1 0 0,0 1 0 0 0,1-1 0 0 0,-1 0-1 0 0,1-1 1 0 0,1 0 0 0 0,-1-1-1 0 0,1 0 1 0 0,0 0 0 0 0,0-1 0 0 0,0 0-1 0 0,0-1 1 0 0,0 0 0 0 0,1-1 0 0 0,-1 0-1 0 0,0 0 1 0 0,1-1 0 0 0,-1 0-1 0 0,1-1 1 0 0,-1-1 0 0 0,0 1 0 0 0,1-2-62 0 0,5-1 195 0 0,0-1 0 0 0,-1-1 0 0 0,0-1 1 0 0,0 0-1 0 0,-1-1 0 0 0,1 0 0 0 0,-2-1 0 0 0,1-1 1 0 0,-1 0-1 0 0,9-10-195 0 0,-7 8 143 0 0,8-9-55 0 0,-2 0 0 0 0,0-1 0 0 0,-2-1 0 0 0,0-1 0 0 0,-2 0 0 0 0,0-2 0 0 0,-2 0 0 0 0,-1 0 0 0 0,0-3-88 0 0,-9 19-25 0 0,-1 0-1 0 0,0 0 1 0 0,0-1 0 0 0,-1 0-1 0 0,-1 0 1 0 0,0 0 0 0 0,0 0-1 0 0,-1 0 1 0 0,0 0 0 0 0,-2-11 25 0 0,2 20-21 0 0,-2 1 1 0 0,1-1 0 0 0,0 1 0 0 0,0-1-1 0 0,0 1 1 0 0,-1-1 0 0 0,1 0 0 0 0,-1 1 0 0 0,1-1-1 0 0,-1 1 1 0 0,1 0 0 0 0,-1-1 0 0 0,0 1 0 0 0,0-1-1 0 0,0 1 1 0 0,0 0 0 0 0,0 0 0 0 0,0 0 0 0 0,0 0-1 0 0,0-1 1 0 0,0 1 0 0 0,-1 1 0 0 0,1-1-1 0 0,0 0 1 0 0,-1 0 0 0 0,1 0 0 0 0,-1 1 0 0 0,1-1-1 0 0,-1 1 1 0 0,1-1 0 0 0,-1 1 0 0 0,1-1 0 0 0,-1 1-1 0 0,1 0 1 0 0,-1 0 0 0 0,0 0 0 0 0,1 0 0 0 0,-1 0-1 0 0,1 0 1 0 0,-1 0 0 0 0,1 1 0 0 0,-1-1 0 0 0,1 0-1 0 0,-2 1 21 0 0,-63 36-675 0 0,57-29 666 0 0,2 0 0 0 0,-1 1 0 0 0,1 0 0 0 0,0 1 1 0 0,1 0-1 0 0,0 0 0 0 0,0 0 0 0 0,1 0 0 0 0,1 1 0 0 0,0 0 0 0 0,0 0 0 0 0,1 0 0 0 0,1 1 0 0 0,0-1 0 0 0,0 1 0 0 0,1-1 0 0 0,0 1 0 0 0,1 0 0 0 0,1-1 1 0 0,1 11 8 0 0,3-9 61 0 0,0-1 1 0 0,1 1-1 0 0,1-1 1 0 0,0 0-1 0 0,0-1 1 0 0,1 0-1 0 0,1 0 1 0 0,0-1-1 0 0,0 0 1 0 0,1 0-1 0 0,1-1 1 0 0,-1 0-1 0 0,1-1 1 0 0,1 0-1 0 0,-1-1 1 0 0,1-1-1 0 0,3 2-61 0 0,187 69-1798 0 0,-182-73-888 0 0,-11-3-1314 0 0,1 2-6283 0 0</inkml:trace>
  <inkml:trace contextRef="#ctx0" brushRef="#br0" timeOffset="2620.496">3178 789 4641 0 0,'0'0'1548'0'0,"0"0"-6"0"0,0 0 57 0 0,0 0 101 0 0,0 0-29 0 0,0 0-194 0 0,0 0-241 0 0,0 0-225 0 0,0 0-200 0 0,0 0-154 0 0,34-14-135 0 0,110-41-120 0 0,-44 27 144 0 0,126-20-1105 0 0,-133 31-7253 0 0,-78 13 2773 0 0,-7 0-914 0 0</inkml:trace>
  <inkml:trace contextRef="#ctx0" brushRef="#br0" timeOffset="3431.384">3669 1017 784 0 0,'0'0'2247'0'0,"0"0"226"0"0,0 0 175 0 0,0 0-138 0 0,0 0-399 0 0,34-11-409 0 0,109-37-350 0 0,-2-23 959 0 0,-89 38-1728 0 0,-16 11-374 0 0,0-2 0 0 0,-2-2-1 0 0,0-1 1 0 0,-2-1 0 0 0,-2-2 0 0 0,15-18-209 0 0,-38 41 18 0 0,0-1-1 0 0,-1 0 1 0 0,1 0 0 0 0,-1 0 0 0 0,-1-1 0 0 0,0 0 0 0 0,0 0 0 0 0,-1 0 0 0 0,0-1 0 0 0,0 0 0 0 0,-1 1-1 0 0,-1-1 1 0 0,0-1 0 0 0,1-4-18 0 0,-4 14-46 0 0,0 0-1 0 0,0-1 1 0 0,-1 1-1 0 0,1 0 1 0 0,0 0 0 0 0,-1 0-1 0 0,1 0 1 0 0,0 0-1 0 0,-1 0 1 0 0,1 0-1 0 0,-1 1 1 0 0,0-1-1 0 0,1 1 1 0 0,-1-1-1 0 0,1 1 1 0 0,-1-1-1 0 0,0 1 1 0 0,0 0-1 0 0,1 0 1 0 0,-1 0 0 0 0,0 0-1 0 0,1 0 1 0 0,-1 0-1 0 0,0 0 1 0 0,1 0-1 0 0,-1 1 1 0 0,0-1-1 0 0,1 1 1 0 0,-1-1-1 0 0,0 1 1 0 0,1 0-1 0 0,-1-1 1 0 0,1 1-1 0 0,-1 0 1 0 0,1 0 0 0 0,0 0-1 0 0,-1 0 1 0 0,1 1 46 0 0,-11 6-143 0 0,1 0 0 0 0,0 1 0 0 0,1 1 0 0 0,0-1 0 0 0,0 1 0 0 0,1 1 1 0 0,1 0-1 0 0,0 0 0 0 0,0 1 0 0 0,1 0 0 0 0,0 0 0 0 0,1 1 0 0 0,1 0 0 0 0,0 0 1 0 0,1 0-1 0 0,0 1 0 0 0,1-1 0 0 0,0 1 0 0 0,1 0 0 0 0,1 0 0 0 0,0 0 0 0 0,1 0 1 0 0,1 9 142 0 0,1-17 31 0 0,0 0 1 0 0,0 0-1 0 0,0 0 1 0 0,1 0-1 0 0,0 0 1 0 0,0-1-1 0 0,0 1 1 0 0,1-1-1 0 0,0 0 1 0 0,0 0-1 0 0,0 0 1 0 0,1-1-1 0 0,0 1 1 0 0,0-1-1 0 0,0 0 1 0 0,0-1-1 0 0,0 1 1 0 0,1-1-1 0 0,-1 0 1 0 0,1 0-1 0 0,0-1 1 0 0,0 1-1 0 0,0-1 1 0 0,1-1-1 0 0,-1 1 1 0 0,0-1 0 0 0,1 0-1 0 0,4 0-31 0 0,8 0 201 0 0,0 0 1 0 0,-1-1-1 0 0,1 0 1 0 0,0-2-1 0 0,-1 0 1 0 0,1-1-1 0 0,-1-1 0 0 0,0-1 1 0 0,9-4-202 0 0,9-7 240 0 0,0-1 1 0 0,-1-2-1 0 0,-1-2 1 0 0,-1-1-1 0 0,-1-1 1 0 0,-1-2-1 0 0,-1-1 1 0 0,-2-2-1 0 0,20-24-240 0 0,-39 43-14 0 0,-1 0 0 0 0,0-1 0 0 0,-1 0 0 0 0,0 0 0 0 0,0-1 0 0 0,-1 1 0 0 0,-1-2 0 0 0,0 1 0 0 0,0 0 0 0 0,-1-1 0 0 0,-1 0 0 0 0,0 0 0 0 0,0 0 0 0 0,-1-2 14 0 0,-3 13-50 0 0,0 1-1 0 0,-1-1 0 0 0,1 0 1 0 0,0 1-1 0 0,0-1 0 0 0,-1 1 1 0 0,1 0-1 0 0,0-1 0 0 0,-1 1 1 0 0,1 0-1 0 0,-1 0 1 0 0,1 0-1 0 0,0 0 0 0 0,-1 0 1 0 0,1 0-1 0 0,0 0 0 0 0,-1 0 1 0 0,1 1-1 0 0,-1-1 0 0 0,1 0 1 0 0,0 1-1 0 0,0-1 0 0 0,-1 1 1 0 0,1 0-1 0 0,0-1 0 0 0,0 1 1 0 0,-1 0-1 0 0,1 0 1 0 0,0-1-1 0 0,0 1 0 0 0,0 0 1 0 0,0 0-1 0 0,0 0 0 0 0,1 1 1 0 0,-1-1-1 0 0,0 0 0 0 0,0 0 1 0 0,1 0-1 0 0,-1 0 0 0 0,0 1 51 0 0,-7 9-114 0 0,-1 0-1 0 0,2 0 0 0 0,-1 1 0 0 0,2 0 0 0 0,0 0 0 0 0,0 1 0 0 0,1 0 1 0 0,0 0-1 0 0,1 0 0 0 0,1 0 0 0 0,0 1 0 0 0,1-1 0 0 0,0 1 0 0 0,1 0 1 0 0,1 0-1 0 0,1 13 115 0 0,1-20 56 0 0,1 0-1 0 0,0 0 1 0 0,0 0 0 0 0,1-1 0 0 0,0 1 0 0 0,0-1 0 0 0,0 0-1 0 0,1 0 1 0 0,0 0 0 0 0,0-1 0 0 0,0 0 0 0 0,1 0 0 0 0,0 0 0 0 0,0-1-1 0 0,0 1 1 0 0,0-1 0 0 0,1-1 0 0 0,-1 0 0 0 0,1 1 0 0 0,0-2-1 0 0,0 1 1 0 0,0-1 0 0 0,1 0 0 0 0,-1-1 0 0 0,0 0 0 0 0,1 0-1 0 0,-1 0 1 0 0,1-1 0 0 0,-1 0 0 0 0,1-1 0 0 0,4 0-56 0 0,3-1 203 0 0,0 0-1 0 0,0-2 1 0 0,0 0 0 0 0,0 0 0 0 0,0-1 0 0 0,-1-1-1 0 0,0-1 1 0 0,0 0 0 0 0,0-1 0 0 0,-1 0 0 0 0,0-1-1 0 0,-1 0 1 0 0,0-1 0 0 0,3-3-203 0 0,-4 4 53 0 0,5-2-55 0 0,-1-1 0 0 0,0 0 0 0 0,-1-1 1 0 0,-1-1-1 0 0,0 0 0 0 0,-1 0 0 0 0,0-2 0 0 0,-1 1 0 0 0,-1-1 0 0 0,0-1 0 0 0,-2 0 0 0 0,0 0 0 0 0,0-1 0 0 0,-2 0 0 0 0,0 0 0 0 0,-1 0 0 0 0,-1-1 0 0 0,-1 0 0 0 0,0-5 2 0 0,-3 22-24 0 0,1 1 1 0 0,-1 0-1 0 0,0-1 1 0 0,0 1-1 0 0,-1 0 0 0 0,1 0 1 0 0,0-1-1 0 0,0 1 0 0 0,-1 0 1 0 0,1 0-1 0 0,0 0 0 0 0,-1-1 1 0 0,0 1-1 0 0,1 0 0 0 0,-1 0 1 0 0,1 0-1 0 0,-1 0 1 0 0,0 0-1 0 0,0 0 0 0 0,0 0 1 0 0,0 0-1 0 0,0 0 0 0 0,0 0 1 0 0,0 1-1 0 0,0-1 0 0 0,0 0 1 0 0,0 1-1 0 0,0-1 1 0 0,0 0-1 0 0,0 1 0 0 0,-1 0 1 0 0,1-1-1 0 0,0 1 0 0 0,0 0 1 0 0,-1-1-1 0 0,1 1 0 0 0,0 0 1 0 0,0 0-1 0 0,-1 0 0 0 0,1 0 1 0 0,0 0-1 0 0,0 1 1 0 0,-1-1-1 0 0,1 0 0 0 0,0 0 24 0 0,-56 24-959 0 0,48-16 914 0 0,0 0 0 0 0,0 1 0 0 0,1 0 0 0 0,0 0 0 0 0,1 1 0 0 0,0 0-1 0 0,1 0 1 0 0,0 1 0 0 0,0 0 0 0 0,1 0 0 0 0,0 0 0 0 0,1 0 0 0 0,1 1 0 0 0,0 0 0 0 0,0 1 45 0 0,1-5-5 0 0,0 0 1 0 0,1 0-1 0 0,0 0 1 0 0,0 0-1 0 0,1 0 1 0 0,0 1-1 0 0,1-1 1 0 0,0 0-1 0 0,0 0 1 0 0,0 0-1 0 0,1 0 1 0 0,0 0 0 0 0,1 0-1 0 0,0 0 1 0 0,0-1-1 0 0,1 0 1 0 0,0 1-1 0 0,0-1 1 0 0,0 0-1 0 0,1-1 1 0 0,0 1-1 0 0,5 4 5 0 0,4 0-87 0 0,0 0 1 0 0,1-1-1 0 0,0 0 1 0 0,0-1-1 0 0,1-1 0 0 0,0-1 1 0 0,1 0-1 0 0,0-1 0 0 0,0 0 1 0 0,16 2 86 0 0,57 6-9979 0 0,-77-11 3063 0 0</inkml:trace>
  <inkml:trace contextRef="#ctx0" brushRef="#br0" timeOffset="3765.625">5659 722 6473 0 0,'0'0'1187'0'0,"0"0"-343"0"0,0 0 86 0 0,0 0 285 0 0,0 0 172 0 0,0 0-9 0 0,0 0-96 0 0,0 0-188 0 0,0 0-212 0 0,0 0-170 0 0,0 0-113 0 0,0 0-50 0 0,2 33-38 0 0,7 98-14 0 0,-10-129-476 0 0,1-1 0 0 0,0 0 0 0 0,-1 1 0 0 0,1-1 0 0 0,0 1 0 0 0,0-1 0 0 0,0 1 0 0 0,0-1 0 0 0,0 1 0 0 0,0-1 0 0 0,0 1 0 0 0,1-1 0 0 0,-1 1 0 0 0,1-1 0 0 0,-1 0 0 0 0,1 1 0 0 0,-1-1 0 0 0,1 0 0 0 0,0 1 0 0 0,0-1 0 0 0,-1 0 0 0 0,1 0 0 0 0,0 0 0 0 0,0 1 0 0 0,0-1-1 0 0,0 0 1 0 0,0 0 0 0 0,1-1 0 0 0,-1 1 0 0 0,0 0 0 0 0,0 0 0 0 0,1 0 0 0 0,-1-1 0 0 0,0 1 0 0 0,1-1 0 0 0,-1 1 0 0 0,1-1 0 0 0,0 1-21 0 0,5 0 163 0 0,3 1 29 0 0,0 0 0 0 0,1-1 0 0 0,-1 0 0 0 0,1 0 0 0 0,-1-1 0 0 0,1 0 0 0 0,0-1 0 0 0,-1 0 0 0 0,1-1 0 0 0,-1 0 0 0 0,0-1 0 0 0,0 0 0 0 0,0-1 0 0 0,0 0 0 0 0,0 0 0 0 0,7-5-192 0 0,-10 4 47 0 0,0 0 0 0 0,-1 0 0 0 0,0 0 1 0 0,0-1-1 0 0,0 0 0 0 0,-1 0 1 0 0,1 0-1 0 0,-1-1 0 0 0,-1 1 0 0 0,1-1 1 0 0,-1-1-1 0 0,-1 1 0 0 0,1 0 0 0 0,-1-1 1 0 0,-1 0-1 0 0,1 0 0 0 0,-1-1-47 0 0,-1 4-115 0 0,-1 1 0 0 0,1 0 0 0 0,-1-1 0 0 0,0 1 0 0 0,0-1 0 0 0,-1 1 0 0 0,1 0 0 0 0,-1-1 0 0 0,0 1 0 0 0,0 0 0 0 0,-1-1 0 0 0,1 1 0 0 0,-1 0 0 0 0,0 0 0 0 0,0 0 0 0 0,0 1 0 0 0,0-1 0 0 0,-1 0-1 0 0,0 1 1 0 0,0-1 0 0 0,0 1 115 0 0,-48-30-4014 0 0,12 21-4873 0 0,39 12 8770 0 0,-12-3-8824 0 0</inkml:trace>
  <inkml:trace contextRef="#ctx0" brushRef="#br0" timeOffset="4084.41">5924 177 9514 0 0,'0'0'1424'0'0,"0"0"-539"0"0,0 0-191 0 0,0 0 213 0 0,0 0 211 0 0,0 0 79 0 0,0 0-19 0 0,0 0-152 0 0,0 0-169 0 0,33 18-119 0 0,102 58-76 0 0,-55-13 311 0 0,-73-53-864 0 0,6 11-32 0 0,-2 0 1 0 0,0 1 0 0 0,-1 0-1 0 0,-1 1 1 0 0,-1 0 0 0 0,-1 1-1 0 0,-2-1 1 0 0,0 1-1 0 0,-1 0 1 0 0,-2 1 0 0 0,0-1-1 0 0,-1 0 1 0 0,-2 1 0 0 0,-1-1-1 0 0,-4 24-77 0 0,3-26-135 0 0,-1 0 1 0 0,-1-1-1 0 0,-1 0 1 0 0,-1 0-1 0 0,-1-1 0 0 0,-1 1 1 0 0,-1-2-1 0 0,0 1 0 0 0,-1-1 1 0 0,-1-1-1 0 0,-1 0 0 0 0,-1-1 1 0 0,0-1-1 0 0,-2 0 1 0 0,-2 2 134 0 0,-40 31-4231 0 0,-6-7-3475 0 0,45-30-784 0 0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09.5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1 137 0 0 0,'0'0'874'0'0,"0"0"28"0"0,0 0-143 0 0,0 0-16 0 0,0 0 167 0 0,0 0 275 0 0,0 0 239 0 0,0 0 78 0 0,0 0-82 0 0,0 0-187 0 0,0 0-196 0 0,18-4-133 0 0,128-22 1397 0 0,334-30 1309 0 0,-316 24-3397 0 0,-130 23 413 0 0,-16 3-3270 0 0,-9 4-2289 0 0,0 0-3510 0 0,-9 2 4820 0 0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09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7418 0 0,'0'0'1957'0'0,"0"0"-623"0"0,0 0-437 0 0,0 0-167 0 0,0 0-105 0 0,0 0-47 0 0,0 0 39 0 0,0 0 96 0 0,0 0 83 0 0,0 0 8 0 0,0 0 1 0 0,0 0-12 0 0,0 0-45 0 0,27 2-55 0 0,84 8-121 0 0,-51-7-70 0 0,-1-3 0 0 0,0-3 0 0 0,1-2 0 0 0,1-3-502 0 0,-1 1 22 0 0,169-17-1474 0 0,-175 18-2822 0 0,1 0-4055 0 0,-41 6 274 0 0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13.8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1 527 1344 0 0,'0'0'2206'0'0,"0"0"-422"0"0,0 0-209 0 0,0 0-32 0 0,0 0 52 0 0,0 0 62 0 0,0 0-25 0 0,0 0-141 0 0,0 0-195 0 0,0 0-222 0 0,0 0-186 0 0,0 0-141 0 0,0 0-120 0 0,27 1-104 0 0,87 6-87 0 0,44-23 565 0 0,-112 6-946 0 0,26-5-466 0 0,22-3-2602 0 0,-32 9-5627 0 0,-46 6-770 0 0</inkml:trace>
  <inkml:trace contextRef="#ctx0" brushRef="#br0" timeOffset="455.124">868 280 0 0 0,'0'0'1454'0'0,"0"0"-319"0"0,0 0-3 0 0,0 0 176 0 0,0 0 190 0 0,0 0 75 0 0,0 0-70 0 0,0 0-176 0 0,0 0-229 0 0,-34 29-231 0 0,-104 90-203 0 0,82-53 139 0 0,50-52-615 0 0,1-1 36 0 0,0-1 1 0 0,0 1 0 0 0,1 0-1 0 0,1 0 1 0 0,0 0 0 0 0,1 1-1 0 0,0-1 1 0 0,1 1 0 0 0,1-1-1 0 0,0 1 1 0 0,1 9-225 0 0,1-14 103 0 0,1-1-1 0 0,0 0 1 0 0,0 0-1 0 0,0 0 1 0 0,1-1 0 0 0,0 1-1 0 0,1-1 1 0 0,-1 0 0 0 0,2 0-1 0 0,-1 0 1 0 0,1-1 0 0 0,0 1-1 0 0,0-2 1 0 0,0 1-1 0 0,1-1 1 0 0,0 1 0 0 0,0-2-1 0 0,0 1 1 0 0,1-1 0 0 0,0 0-1 0 0,0-1 1 0 0,7 3-103 0 0,2-2 228 0 0,-1-1 1 0 0,1 0 0 0 0,0-1-1 0 0,0-1 1 0 0,1-1 0 0 0,-1 0-1 0 0,0-1 1 0 0,0-1-1 0 0,0-1 1 0 0,0 0 0 0 0,-1-1-1 0 0,1-1 1 0 0,-1 0 0 0 0,4-3-229 0 0,16-8 325 0 0,0-1 0 0 0,-1-2 0 0 0,-1-1 0 0 0,-1-2 0 0 0,20-17-325 0 0,-27 18 165 0 0,0-1 0 0 0,-1 0 0 0 0,-2-2 0 0 0,0-1 1 0 0,13-21-166 0 0,-28 36 11 0 0,-1-1 0 0 0,0 0 0 0 0,-1 0 0 0 0,0-1 0 0 0,-1 0 1 0 0,0 0-1 0 0,-1 0 0 0 0,0-1 0 0 0,-1 1 0 0 0,-1-1 0 0 0,0 0 1 0 0,0 0-1 0 0,-1 0 0 0 0,-1 0 0 0 0,0 0 0 0 0,-2-4-11 0 0,1 10-86 0 0,-1-1 0 0 0,0 1 0 0 0,0 0 0 0 0,-1 0 1 0 0,0 0-1 0 0,0 0 0 0 0,0 1 0 0 0,-1-1 0 0 0,0 1 0 0 0,-1 0 0 0 0,1 0 0 0 0,-1 0 0 0 0,0 1 0 0 0,-1 0 0 0 0,1 0 0 0 0,-1 0 0 0 0,0 0 0 0 0,0 1 0 0 0,-1 0 0 0 0,1 1 0 0 0,-1-1 0 0 0,-6-2 86 0 0,-4 0-442 0 0,0 0 0 0 0,0 1 0 0 0,-1 0 0 0 0,1 1 0 0 0,-1 1 0 0 0,0 1 0 0 0,1 1 0 0 0,-1 0 0 0 0,-3 1 442 0 0,-77 15-3880 0 0,35 6-2030 0 0,28-6-1948 0 0</inkml:trace>
  <inkml:trace contextRef="#ctx0" brushRef="#br0" timeOffset="697.841">505 666 2449 0 0,'0'0'3115'0'0,"0"0"-572"0"0,0 0-316 0 0,0 0-200 0 0,0 0-276 0 0,31-16-273 0 0,99-53-146 0 0,-49 23 1127 0 0,-67 36-2043 0 0,0 1 0 0 0,1 1 0 0 0,0 1 0 0 0,0 0 0 0 0,0 1 0 0 0,1 0 0 0 0,0 2 0 0 0,1 0 0 0 0,10-2-416 0 0,-22 6 9 0 0,1 1 0 0 0,-1-1 0 0 0,0 1 0 0 0,0 0 0 0 0,0 0 0 0 0,0 1 0 0 0,0-1 0 0 0,-1 1 0 0 0,1 0 0 0 0,0 1 0 0 0,-1-1 0 0 0,1 1 0 0 0,-1 0 0 0 0,0 0 0 0 0,0 0 0 0 0,1 1-9 0 0,39 23 79 0 0,-28-22-91 0 0,1-1 1 0 0,-1 0 0 0 0,1-2-1 0 0,0 1 1 0 0,0-2 0 0 0,0 0-1 0 0,0-2 1 0 0,0 1 0 0 0,0-2-1 0 0,0 0 1 0 0,0-1 0 0 0,-1-1-1 0 0,1-1 1 0 0,5-2 11 0 0,3 0-485 0 0,21-6-1587 0 0,-18 0-3171 0 0,-16 7-1055 0 0,-3 4-2793 0 0</inkml:trace>
  <inkml:trace contextRef="#ctx0" brushRef="#br0" timeOffset="1013.143">1749 398 6633 0 0,'0'0'1579'0'0,"0"0"-269"0"0,0 0-147 0 0,0 0 13 0 0,0 0-41 0 0,0 0-141 0 0,0 0-109 0 0,0 0-145 0 0,0 0-194 0 0,0 0-166 0 0,0 0-128 0 0,0 0-67 0 0,0 0-10 0 0,-19 25 26 0 0,-58 81 37 0 0,56-60 165 0 0,22-39-279 0 0,0-3-16 0 0,-1 0 1 0 0,1 1-1 0 0,0-1 1 0 0,0 0-1 0 0,0 0 1 0 0,1 0-1 0 0,-1 0 1 0 0,1 0 0 0 0,0 0-1 0 0,0-1 1 0 0,1 1-1 0 0,-1 0 1 0 0,1-1-1 0 0,-1 0 1 0 0,1 0-1 0 0,0 1 1 0 0,0-2 0 0 0,1 1-1 0 0,-1 0 1 0 0,1-1-1 0 0,-1 1 1 0 0,1-1-1 0 0,0 0 1 0 0,0 0-1 0 0,-1-1 1 0 0,2 1 0 0 0,-1-1-1 0 0,0 0 1 0 0,0 0-1 0 0,0 0 1 0 0,0-1-1 0 0,1 1 1 0 0,-1-1-1 0 0,0 0 1 0 0,2 0-109 0 0,2 0 286 0 0,-6 0-196 0 0,1 1 1 0 0,-1-1-1 0 0,1 0 1 0 0,0 0-1 0 0,-1 0 1 0 0,1 0-1 0 0,-1-1 1 0 0,1 1 0 0 0,0-1-1 0 0,-1 0 1 0 0,1 1-1 0 0,-1-1 1 0 0,0 0-1 0 0,1 0 1 0 0,-1-1 0 0 0,0 1-1 0 0,0 0 1 0 0,1-1-1 0 0,-1 0 1 0 0,0 1-1 0 0,0-1 1 0 0,1-1-91 0 0,45-92 909 0 0,-47 92-962 0 0,-1 0-1 0 0,1 0 1 0 0,-1 0-1 0 0,0 0 0 0 0,0-1 1 0 0,0 1-1 0 0,0 0 1 0 0,-1 0-1 0 0,1 0 0 0 0,-1 0 1 0 0,0 0-1 0 0,0 0 1 0 0,0 0-1 0 0,0 0 0 0 0,-1 0 1 0 0,1 0-1 0 0,-1 0 1 0 0,1 1-1 0 0,-1-1 0 0 0,0 1 1 0 0,0-1-1 0 0,0 1 1 0 0,-1 0-1 0 0,1-1 0 0 0,0 1 1 0 0,-1 0-1 0 0,1 1 1 0 0,-1-1-1 0 0,0 0 1 0 0,0 1-1 0 0,0 0 0 0 0,0-1 54 0 0,-82-19-3332 0 0,26 20-6093 0 0,54 1 8046 0 0,-9 0-7875 0 0</inkml:trace>
  <inkml:trace contextRef="#ctx0" brushRef="#br0" timeOffset="1514.262">1816 0 1736 0 0,'0'0'2192'0'0,"0"0"-755"0"0,0 0-211 0 0,0 0 93 0 0,0 0 102 0 0,0 0 9 0 0,0 0-88 0 0,0 0-118 0 0,0 0-123 0 0,0 0-130 0 0,0 0-117 0 0,0 0-86 0 0,31 20-47 0 0,100 63-32 0 0,-64-20 347 0 0,-57-48-787 0 0,4 9-145 0 0,0 0-1 0 0,-2 0 0 0 0,0 2 1 0 0,-2-1-1 0 0,-1 1 1 0 0,-1 1-1 0 0,-1 0 0 0 0,-1 0 1 0 0,-1 0-1 0 0,-2 1 1 0 0,-1-1-1 0 0,-1 1 0 0 0,-1 0 1 0 0,-2-1-1 0 0,-1 2-103 0 0,1-14-46 0 0,0 1-1 0 0,-2 0 1 0 0,0 0-1 0 0,-1-1 1 0 0,0 0-1 0 0,-1 0 1 0 0,-1 0-1 0 0,0-1 1 0 0,-1 0-1 0 0,-1 0 1 0 0,0-1-1 0 0,-1 0 1 0 0,0-1-1 0 0,-1 0 1 0 0,-11 10 46 0 0,-87 62-2549 0 0,-10-21-3836 0 0,83-47 1716 0 0,12-5-2298 0 0</inkml:trace>
  <inkml:trace contextRef="#ctx0" brushRef="#br0" timeOffset="2486.525">3172 55 1152 0 0,'0'0'3577'0'0,"0"0"-1785"0"0,0 0-525 0 0,0 0 20 0 0,0 0 16 0 0,0 0 5 0 0,0 0 1 0 0,0 0-76 0 0,0 0-99 0 0,0 0-151 0 0,0 0-188 0 0,0 0-153 0 0,0 0-117 0 0,-34 37-69 0 0,-107 115-55 0 0,50-24 225 0 0,30-34-602 0 0,-4-3 1 0 0,-4-3 0 0 0,-3-3-1 0 0,-46 39-24 0 0,-62 74-3324 0 0,180-198 3108 0 0,1-1 0 0 0,-1 1 0 0 0,1 0 0 0 0,-1 0 0 0 0,1-1 0 0 0,-1 1 0 0 0,1 0 0 0 0,-1 0 0 0 0,1 0 0 0 0,-1 0 0 0 0,1 0 0 0 0,-1 0 0 0 0,1 0 0 0 0,-1 0 0 0 0,1 0 0 0 0,-1 0 0 0 0,1 0 0 0 0,0 0 0 0 0,-1 0 0 0 0,1 1 0 0 0,-1-1 0 0 0,1 0 0 0 0,-1 0 0 0 0,1 0 0 0 0,-1 1 0 0 0,0-1 0 0 0,1 0 0 0 0,-1 1 0 0 0,1-1 0 0 0,-1 0 0 0 0,1 1 0 0 0,-1-1 0 0 0,0 1 0 0 0,1-1 0 0 0,-1 1 0 0 0,0-1 0 0 0,0 0 0 0 0,1 1 0 0 0,-1-1 0 0 0,0 1 0 0 0,0-1 0 0 0,0 1 0 0 0,1-1 0 0 0,-1 1 0 0 0,0 0 0 0 0,0-1 0 0 0,0 1 0 0 0,0-1 0 0 0,0 1 0 0 0,0-1 0 0 0,0 1 0 0 0,0-1 0 0 0,0 1 0 0 0,-1-1 0 0 0,1 1 0 0 0,0-1 0 0 0,0 1 0 0 0,0-1 0 0 0,-1 1 0 0 0,1-1 0 0 0,0 1 0 0 0,0-1 0 0 0,-1 1 0 0 0,1-1 0 0 0,0 1 0 0 0,-1-1 0 0 0,1 1 216 0 0,2-2-162 0 0,4 1-1768 0 0</inkml:trace>
  <inkml:trace contextRef="#ctx0" brushRef="#br0" timeOffset="2865.323">3299 405 9210 0 0,'0'0'779'0'0,"0"0"-264"0"0,0 0-98 0 0,0 0 180 0 0,0 0 236 0 0,0 0 124 0 0,0 0 10 0 0,0 0-88 0 0,0 0-144 0 0,0 0-152 0 0,0 0-125 0 0,0 0-98 0 0,-27 34-62 0 0,-88 109-46 0 0,49-47 132 0 0,33-52-232 0 0,23-33-127 0 0,0 0 1 0 0,0 1-1 0 0,1 1 0 0 0,1 0 0 0 0,0 0 0 0 0,1 0 1 0 0,1 1-1 0 0,0 0 0 0 0,0 0 0 0 0,1 1 1 0 0,1-1-1 0 0,1 1 0 0 0,0 0 0 0 0,1 0 1 0 0,0 4-26 0 0,5-15 47 0 0,0 1 1 0 0,0-1 0 0 0,0 0-1 0 0,1 1 1 0 0,0-2-1 0 0,0 1 1 0 0,0 0 0 0 0,0-1-1 0 0,0 0 1 0 0,1 0 0 0 0,-1 0-1 0 0,1 0 1 0 0,0-1 0 0 0,0 1-1 0 0,0-1 1 0 0,0-1 0 0 0,0 1-1 0 0,0-1 1 0 0,1 0-1 0 0,-1 0 1 0 0,0 0 0 0 0,1-1-1 0 0,-1 0 1 0 0,0 0 0 0 0,5 0-48 0 0,7 1 147 0 0,0 0 0 0 0,1-1 0 0 0,-1 0 0 0 0,0-2 0 0 0,0 0 0 0 0,0-1 0 0 0,0 0 0 0 0,0-1 0 0 0,11-5-147 0 0,-9 2-27 0 0,14-8-492 0 0,-25-8-2684 0 0,-7 17 1557 0 0,-2-10-7228 0 0,0 8 1874 0 0</inkml:trace>
  <inkml:trace contextRef="#ctx0" brushRef="#br0" timeOffset="3052.13">2780 567 8034 0 0,'0'0'840'0'0,"0"0"-224"0"0,0 0 168 0 0,0 0 192 0 0,0 0-31 0 0,0 0-193 0 0,194 7-152 0 0,-146-3-152 0 0,5-4-128 0 0,4 0-112 0 0,4 0-104 0 0,3 0-128 0 0,2 0-200 0 0,1 0-528 0 0,-5 0-1193 0 0,-12 0-2599 0 0,-21 0-2594 0 0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12.8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771 306 0 0 0,'0'0'696'0'0,"0"0"458"0"0,0 0 161 0 0,0 0 46 0 0,0 0-52 0 0,0 0-131 0 0,0 0-155 0 0,0 0-121 0 0,0 0-58 0 0,-25-2-24 0 0,-75-3-9 0 0,98 5-762 0 0,0-1 0 0 0,-1 1 0 0 0,1 0 0 0 0,0 0 0 0 0,0 0-1 0 0,-1 0 1 0 0,1 1 0 0 0,0-1 0 0 0,0 1 0 0 0,-1-1 0 0 0,1 1 0 0 0,0 0 0 0 0,0 0 0 0 0,0 0-1 0 0,0 0 1 0 0,0 0 0 0 0,0 0 0 0 0,0 0 0 0 0,1 1 0 0 0,-1-1 0 0 0,0 1 0 0 0,1-1-1 0 0,-1 1 1 0 0,1 0 0 0 0,-1 0 0 0 0,0 1-49 0 0,-5 7 279 0 0,-22 26 251 0 0,1 2 1 0 0,2 2-1 0 0,1 0 1 0 0,2 1-1 0 0,2 2 0 0 0,2 0 1 0 0,2 1-1 0 0,-3 16-530 0 0,15-41 91 0 0,1 1-1 0 0,0-1 0 0 0,2 1 0 0 0,0 0 1 0 0,1 0-1 0 0,1 0 0 0 0,1 0 0 0 0,1 0 1 0 0,2 8-91 0 0,-3-21 52 0 0,1-1 1 0 0,0 1 0 0 0,1 0-1 0 0,0-1 1 0 0,0 1 0 0 0,0-1-1 0 0,1 0 1 0 0,-1 0 0 0 0,2 0 0 0 0,-1 0-1 0 0,1-1 1 0 0,-1 0 0 0 0,2 0-1 0 0,-1 0 1 0 0,0-1 0 0 0,1 1 0 0 0,0-1-1 0 0,0 0 1 0 0,0-1 0 0 0,0 0-1 0 0,1 0 1 0 0,-1 0 0 0 0,1-1 0 0 0,0 0-1 0 0,0 0 1 0 0,3 0-53 0 0,6 1 202 0 0,1-1 1 0 0,-1 0-1 0 0,1-1 0 0 0,0-1 1 0 0,0-1-1 0 0,-1 0 1 0 0,1-1-1 0 0,0-1 0 0 0,-1 0 1 0 0,13-5-203 0 0,27-14 339 0 0,0-2 0 0 0,-1-3 0 0 0,-1-2 0 0 0,-2-2 0 0 0,-2-3 1 0 0,9-8-340 0 0,-35 25 81 0 0,1-1 0 0 0,-2-1 0 0 0,-1 0-1 0 0,0-2 1 0 0,-1-1 0 0 0,-2 0 0 0 0,0-2 0 0 0,-1 0 0 0 0,-2-1 0 0 0,7-14-81 0 0,-20 32-9 0 0,0 0-1 0 0,-1 0 1 0 0,0-1-1 0 0,0 1 1 0 0,-1-1-1 0 0,0 0 1 0 0,0 1-1 0 0,0-1 1 0 0,-1 0-1 0 0,-1 0 1 0 0,1 1-1 0 0,-1-1 1 0 0,0 0-1 0 0,-1 1 1 0 0,0-1-1 0 0,0 1 1 0 0,-1-1-1 0 0,0 1 1 0 0,0 0-1 0 0,0 0 1 0 0,-1 0-1 0 0,0 1 1 0 0,-1-1-1 0 0,-4-4 10 0 0,-1 0-237 0 0,0 0-1 0 0,-1 0 1 0 0,0 1-1 0 0,-1 1 1 0 0,0 0-1 0 0,0 1 1 0 0,-1 0-1 0 0,0 1 1 0 0,-1 0-1 0 0,0 1 1 0 0,0 1-1 0 0,-7-2 238 0 0,1 1-481 0 0,0 1 0 0 0,0 1 0 0 0,-1 1 0 0 0,1 0 0 0 0,-1 2 0 0 0,1 0 0 0 0,-1 2 0 0 0,0 0 0 0 0,-16 4 481 0 0,19-2-1138 0 0,1 1 1 0 0,0 1-1 0 0,0 1 0 0 0,1 1 0 0 0,-1 0 1 0 0,1 1-1 0 0,-4 3 1138 0 0,-19 13-4597 0 0,10-7 308 0 0</inkml:trace>
  <inkml:trace contextRef="#ctx0" brushRef="#br0" timeOffset="398.433">542 611 0 0 0,'0'0'491'0'0,"0"0"992"0"0,0 0 338 0 0,0 0 55 0 0,0 0-56 0 0,0 0-132 0 0,0 0-194 0 0,0 0-282 0 0,0 0-312 0 0,0 0-285 0 0,0 0-201 0 0,0 0-72 0 0,0-6 89 0 0,0 3-421 0 0,0 2 47 0 0,-1 0-1 0 0,1 0 1 0 0,0 0 0 0 0,0 0 0 0 0,0 0 0 0 0,0 0 0 0 0,0 0-1 0 0,0 0 1 0 0,0 0 0 0 0,0 0 0 0 0,0 1 0 0 0,0-1-1 0 0,1 0 1 0 0,-1 0 0 0 0,0 0 0 0 0,1 0 0 0 0,-1 0 0 0 0,0 0-1 0 0,1 0 1 0 0,-1 0 0 0 0,1 1 0 0 0,0-1 0 0 0,-1 0 0 0 0,1 0-1 0 0,0 1 1 0 0,-1-1 0 0 0,1 0 0 0 0,0 1 0 0 0,0-1 0 0 0,-1 1-1 0 0,1-1 1 0 0,0 1 0 0 0,0-1 0 0 0,0 1 0 0 0,0 0 0 0 0,0-1-1 0 0,0 1 1 0 0,0 0 0 0 0,0 0 0 0 0,0 0 0 0 0,0 0-1 0 0,0-1 1 0 0,-1 1 0 0 0,1 0 0 0 0,0 1 0 0 0,0-1 0 0 0,0 0-1 0 0,0 0 1 0 0,0 0 0 0 0,0 1 0 0 0,0-1 0 0 0,0 0-57 0 0,137-19 3396 0 0,116-17-1400 0 0,-247 36-1953 0 0,0 0 0 0 0,0 0 0 0 0,0 0 0 0 0,1 1 0 0 0,-1 0 0 0 0,0 1 0 0 0,0 0 0 0 0,-1 0 0 0 0,1 0 0 0 0,0 1 1 0 0,-1 0-1 0 0,1 0 0 0 0,4 3-43 0 0,87 44 1035 0 0,-10-36 849 0 0,-88-20-3995 0 0,0-11-1759 0 0,0 10-4504 0 0,2 0-2990 0 0</inkml:trace>
  <inkml:trace contextRef="#ctx0" brushRef="#br0" timeOffset="3002.439">548 0 0 0 0,'-31'6'1336'0'0,"-100"22"34"0"0,51 12 908 0 0,68-29-1717 0 0,-16 14 443 0 0,2 0-1 0 0,0 2 1 0 0,2 1-1 0 0,1 1 1 0 0,2 1-1 0 0,0 0 0 0 0,2 2 1 0 0,2 0-1 0 0,-2 6-1003 0 0,7-9 330 0 0,0 0-1 0 0,2 1 1 0 0,1 0 0 0 0,1 1-1 0 0,2 0 1 0 0,1 0-1 0 0,1 0 1 0 0,2 1-1 0 0,1-1 1 0 0,3 26-330 0 0,3-34-15 0 0,1-1 1 0 0,0 1-1 0 0,2-1 0 0 0,1-1 1 0 0,0 0-1 0 0,2 0 0 0 0,0-1 1 0 0,1 0-1 0 0,2-1 1 0 0,0 0-1 0 0,0-1 0 0 0,2-1 1 0 0,0-1-1 0 0,1 0 1 0 0,1-1-1 0 0,0 0 0 0 0,1-2 1 0 0,0 0-1 0 0,1-1 0 0 0,1-1 1 0 0,0-1-1 0 0,0-1 1 0 0,1-1-1 0 0,0-1 0 0 0,0-1 1 0 0,3 0 14 0 0,203 33-2796 0 0,-78-26-4158 0 0,-101-12-788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20.4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393 30 0 0 0,'0'0'303'0'0,"0"0"1058"0"0,0 0 410 0 0,0 0-14 0 0,0 0-165 0 0,0 0-168 0 0,0 0-183 0 0,1-5-157 0 0,5-15-128 0 0,-4 15-110 0 0,-15 6 1161 0 0,-76 42-1219 0 0,-71 39-375 0 0,54-28 245 0 0,73-42 242 0 0,32-12-619 0 0,1 0-67 0 0,0 0-89 0 0,27-1 327 0 0,213-28 1005 0 0,-239 31-1426 0 0,0 0 1 0 0,0 0 0 0 0,0 0 0 0 0,0 0 0 0 0,0 0 0 0 0,0 0-1 0 0,-1 0 1 0 0,1 0 0 0 0,-1 1 0 0 0,1-1 0 0 0,-1 0 0 0 0,0 0-1 0 0,0 1 1 0 0,0-1 0 0 0,0 0 0 0 0,0 0 0 0 0,-1 0 0 0 0,1 1-1 0 0,-1-1 1 0 0,1 0 0 0 0,-1 0 0 0 0,0 0 0 0 0,0 1-32 0 0,-69 110 682 0 0,53-89-603 0 0,11-17-64 0 0,0 0 1 0 0,1 0-1 0 0,0 0 0 0 0,1 0 0 0 0,-1 1 0 0 0,2-1 0 0 0,-1 1 1 0 0,1 0-1 0 0,0 1 0 0 0,0-1 0 0 0,1 0 0 0 0,1 1 1 0 0,-2 8-16 0 0,5-14 32 0 0,0 0 0 0 0,0-1 0 0 0,0 1 1 0 0,1 0-1 0 0,-1-1 0 0 0,1 0 0 0 0,-1 1 1 0 0,1-1-1 0 0,0 0 0 0 0,0-1 0 0 0,0 1 1 0 0,0 0-1 0 0,0-1 0 0 0,0 1 1 0 0,0-1-1 0 0,1 0 0 0 0,-1 0 0 0 0,0 0 1 0 0,1-1-1 0 0,-1 1 0 0 0,1-1 0 0 0,-1 0 1 0 0,1 0-1 0 0,-1 0 0 0 0,1 0 0 0 0,2-1-32 0 0,7 1-46 0 0,0-1 0 0 0,-1 0 0 0 0,1 0 0 0 0,-1-2 0 0 0,1 1 0 0 0,-1-1 0 0 0,0-1 0 0 0,0 0 0 0 0,0-1 0 0 0,-1-1 0 0 0,11-6 46 0 0,3-17-2941 0 0,-21 17-685 0 0,-2-1-3542 0 0,-2 6-750 0 0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32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1 765 600 0 0,'0'0'65'0'0,"0"0"-137"0"0,0 0 95 0 0,0 0 348 0 0,0 0 428 0 0,0 0 378 0 0,0 0 254 0 0,0 0 110 0 0,0 0-12 0 0,0 0-94 0 0,0 0-132 0 0,23 4-141 0 0,73 14-135 0 0,-92-17-938 0 0,0 0 0 0 0,0-1 0 0 0,0 0 0 0 0,0 0 0 0 0,0 0 1 0 0,1 0-1 0 0,-1-1 0 0 0,0 0 0 0 0,0 1 0 0 0,0-2 0 0 0,0 1 1 0 0,0 0-1 0 0,0-1 0 0 0,-1 0 0 0 0,1 1 0 0 0,2-3-89 0 0,6-2 285 0 0,40-25 312 0 0,-1-2 0 0 0,-1-3 0 0 0,-2-1 0 0 0,-2-3 0 0 0,-2-2 1 0 0,13-16-598 0 0,-31 33 144 0 0,383-416 1067 0 0,-409 441-1211 0 0,1-2 4 0 0,-1 1-1 0 0,1-1 1 0 0,0 1-1 0 0,0-1 1 0 0,0 1-1 0 0,0 0 1 0 0,0-1-1 0 0,0 1 1 0 0,0 0-1 0 0,0 0 1 0 0,1 0-1 0 0,-1 0 1 0 0,0 0-1 0 0,1 0 1 0 0,-1 0-1 0 0,0 0 1 0 0,1 1-1 0 0,-1-1 1 0 0,1 1-1 0 0,-1-1 1 0 0,1 1-1 0 0,0-1 1 0 0,-1 1-1 0 0,1 0 1 0 0,0 0 0 0 0,-1-1-1 0 0,1 1 1 0 0,-1 1-1 0 0,1-1 1 0 0,0 0-1 0 0,-1 0 1 0 0,1 1-1 0 0,-1-1 1 0 0,1 0-1 0 0,0 1 1 0 0,-1 0-1 0 0,1-1 1 0 0,-1 1-1 0 0,0 0 1 0 0,1 0-1 0 0,-1 0 1 0 0,0 0-1 0 0,1 0 1 0 0,-1 0-4 0 0,14 32 100 0 0,-2 0 1 0 0,-2 1-1 0 0,-1 0 1 0 0,-1 1-1 0 0,-2 0 1 0 0,2 30-101 0 0,-4-30 40 0 0,8 60 218 0 0,-5 0 0 0 0,-3 69-258 0 0,-5-155 20 0 0,0 0 0 0 0,-1 0 0 0 0,0-1 1 0 0,0 1-1 0 0,-1 0 0 0 0,-1-1 0 0 0,1 1 0 0 0,-1-1 1 0 0,-1 1-1 0 0,1-1 0 0 0,-1-1 0 0 0,-1 1 1 0 0,0 0-1 0 0,0-1 0 0 0,0 0 0 0 0,-1 0 0 0 0,0 0 1 0 0,0-1-1 0 0,-1 0 0 0 0,1 0 0 0 0,-1-1 1 0 0,-1 0-1 0 0,1 0 0 0 0,-1-1 0 0 0,0 1 0 0 0,0-2 1 0 0,0 1-1 0 0,0-1 0 0 0,-1 0 0 0 0,1-1 1 0 0,-8 1-22 0 0,1 1-44 0 0,0 0 0 0 0,0-2-1 0 0,0 0 1 0 0,-1 0 0 0 0,0-2-1 0 0,1 0 1 0 0,-1 0 0 0 0,1-1-1 0 0,-1-1 1 0 0,1-1 0 0 0,0 0-1 0 0,0-1 1 0 0,0-1 0 0 0,0 0-1 0 0,1-1 1 0 0,0-1 0 0 0,0 0-1 0 0,1-1 1 0 0,-1 0 0 0 0,2-1-1 0 0,-1 0 1 0 0,1-1 0 0 0,1-1-1 0 0,-7-7 46 0 0,-3-56-3000 0 0,37 27-5565 0 0,-7 34 238 0 0</inkml:trace>
  <inkml:trace contextRef="#ctx0" brushRef="#br0" timeOffset="354.286">1790 260 10434 0 0,'0'0'526'0'0,"0"0"-93"0"0,0 0 74 0 0,0 0 202 0 0,0 0 148 0 0,0 0 69 0 0,0 0-48 0 0,-34 27-121 0 0,-105 84-143 0 0,134-108-572 0 0,0 1 1 0 0,0-1-1 0 0,1 1 0 0 0,-1 0 1 0 0,1 0-1 0 0,0 0 1 0 0,0 1-1 0 0,1 0 0 0 0,-1-1 1 0 0,1 1-1 0 0,0 0 0 0 0,1 1 1 0 0,-1-1-1 0 0,1 0 0 0 0,0 1 1 0 0,-1 4-43 0 0,-1 5 97 0 0,1-6-42 0 0,0 0-1 0 0,0 0 1 0 0,1 0 0 0 0,0 0 0 0 0,1 0 0 0 0,0 0 0 0 0,0 0 0 0 0,1 1-1 0 0,0-1 1 0 0,1 0 0 0 0,0 0 0 0 0,1 0 0 0 0,-1 1 0 0 0,2-1 0 0 0,-1-1-1 0 0,1 1 1 0 0,1 0 0 0 0,0-1 0 0 0,0 1 0 0 0,0-1 0 0 0,1 0 0 0 0,0-1-1 0 0,1 1 1 0 0,0-1 0 0 0,0 0 0 0 0,0-1 0 0 0,1 1 0 0 0,0-1-1 0 0,0 0 1 0 0,1-1 0 0 0,0 0 0 0 0,-1 0 0 0 0,2-1 0 0 0,-1 0 0 0 0,0 0-1 0 0,1-1 1 0 0,0 0 0 0 0,6 1-55 0 0,10-1 199 0 0,0-1-1 0 0,0-1 0 0 0,0-1 1 0 0,0-1-1 0 0,0-2 1 0 0,-1 0-1 0 0,1-1 1 0 0,-1-2-1 0 0,0-1 0 0 0,0 0 1 0 0,-1-2-1 0 0,0-1 1 0 0,0-1-1 0 0,-1 0 1 0 0,0-2-1 0 0,-1-1 0 0 0,-1 0 1 0 0,0-1-1 0 0,4-6-198 0 0,-17 16 3 0 0,0 0-1 0 0,0 0 0 0 0,0-1 1 0 0,0 0-1 0 0,-1 0 0 0 0,0-1 1 0 0,-1 1-1 0 0,1-1 1 0 0,-1 0-1 0 0,-1-1 0 0 0,1 1 1 0 0,-1-1-1 0 0,0 0 0 0 0,-1 0 1 0 0,0 0-1 0 0,0-1 0 0 0,-1 1 1 0 0,0-1-1 0 0,-1 0 1 0 0,0 1-1 0 0,0-1 0 0 0,0 0 1 0 0,-1 0-1 0 0,-1 1 0 0 0,1-1 1 0 0,-2 0-1 0 0,1 1 0 0 0,-1-1 1 0 0,0 1-1 0 0,-1-1 1 0 0,0 1-1 0 0,0 0 0 0 0,-1 0 1 0 0,0 0-1 0 0,-4-5-2 0 0,-2 3-368 0 0,0 1 1 0 0,-1 1-1 0 0,0 0 0 0 0,0 0 1 0 0,-1 1-1 0 0,0 0 1 0 0,0 1-1 0 0,0 1 0 0 0,-1 0 1 0 0,0 1-1 0 0,0 0 0 0 0,-12-2 368 0 0,-96-8-9595 0 0,87 14 249 0 0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38.1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7658 0 0,'0'0'1469'0'0,"0"0"-743"0"0,0 0-125 0 0,0 0 266 0 0,0 0 283 0 0,0 0 105 0 0,0 0-8 0 0,0 0-145 0 0,0 0-140 0 0,32-3-105 0 0,105-10-112 0 0,297-19 2019 0 0,-266 28-2138 0 0,-85 2-3818 0 0,-42 1-2285 0 0,0 1-3729 0 0,-40 0 5052 0 0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38.4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78 12267 0 0,'0'0'3008'0'0,"0"0"-3120"0"0,0 0-24 0 0,0 0 272 0 0,0 0 200 0 0,0 0 8 0 0,0 0 32 0 0,217 33-23 0 0,-160-33-113 0 0,10-7-40 0 0,4-4-104 0 0,8 0-112 0 0,2-4-184 0 0,2-3-409 0 0,-2 7-855 0 0,0-4-1448 0 0,-22 4-2146 0 0,-20 0-1791 0 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34.8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1022 292 1784 0 0,'0'0'1115'0'0,"0"0"-72"0"0,0 0-77 0 0,0 0 35 0 0,0 0 53 0 0,0 0-22 0 0,-33 13-69 0 0,-102 46-174 0 0,54-2 261 0 0,68-42-802 0 0,-15 15 212 0 0,2 0 1 0 0,1 2-1 0 0,1 0 0 0 0,2 2 1 0 0,1 1-1 0 0,1 2-460 0 0,12-21 157 0 0,1 0 0 0 0,1 0 0 0 0,0 1 0 0 0,1 0 0 0 0,1 0 0 0 0,0 1 0 0 0,1-1 0 0 0,1 1 0 0 0,1-1 0 0 0,1 1 0 0 0,0 0 0 0 0,1 0 0 0 0,1-1 0 0 0,1 1 0 0 0,1 1-157 0 0,0-5 97 0 0,2 1 0 0 0,0-2 0 0 0,1 1 1 0 0,0-1-1 0 0,1 0 0 0 0,0 0 0 0 0,1-1 0 0 0,1 0 0 0 0,0-1 0 0 0,0 0 0 0 0,1-1 0 0 0,0 0 1 0 0,1 0-1 0 0,0-1 0 0 0,1-1 0 0 0,0 0 0 0 0,0-1 0 0 0,0 0 0 0 0,1-1 0 0 0,0-1 0 0 0,1 0 0 0 0,-1-1 1 0 0,1 0-1 0 0,0-1 0 0 0,0-1 0 0 0,0 0 0 0 0,8-1-97 0 0,14-2 219 0 0,-1-1 1 0 0,0-3-1 0 0,1 0 0 0 0,-2-2 0 0 0,1-2 1 0 0,-1-2-1 0 0,0 0 0 0 0,-1-3 0 0 0,-1-1 1 0 0,0-1-1 0 0,-1-2 0 0 0,25-18-219 0 0,-32 21 133 0 0,-1-1 1 0 0,-1-2-1 0 0,0 0 0 0 0,-1-1 0 0 0,-1-1 1 0 0,-1-2-1 0 0,1-2-133 0 0,-12 13 30 0 0,-1 0 0 0 0,0 0 1 0 0,-1 0-1 0 0,0-1 0 0 0,-1 0 1 0 0,-1 0-1 0 0,0 0 0 0 0,0-1 1 0 0,-1 0-1 0 0,-1 0 0 0 0,0 0 1 0 0,-1 0-1 0 0,0-1 0 0 0,-1 1 1 0 0,0-1-1 0 0,-1-3-30 0 0,-4 5-134 0 0,-1 0 0 0 0,1 0-1 0 0,-2 1 1 0 0,0 0 0 0 0,0 0 0 0 0,-1 1 0 0 0,0 0 0 0 0,0 0 0 0 0,-1 0-1 0 0,-1 1 1 0 0,0 0 0 0 0,0 1 0 0 0,-1 0 0 0 0,0 0 0 0 0,0 1-1 0 0,0 0 1 0 0,-1 1 0 0 0,0 0 0 0 0,-1 1 0 0 0,1 0 0 0 0,-1 1 0 0 0,-3 0 134 0 0,-17-9-837 0 0,0 1 0 0 0,-1 3 0 0 0,0 0 0 0 0,0 2 0 0 0,-1 1 0 0 0,0 2 0 0 0,0 2 0 0 0,0 1 0 0 0,-7 1 837 0 0,8 2-1801 0 0,0 1-1 0 0,1 2 1 0 0,0 1-1 0 0,0 2 1 0 0,1 1-1 0 0,-1 1 1802 0 0,-6 5-1540 0 0</inkml:trace>
  <inkml:trace contextRef="#ctx0" brushRef="#br0" timeOffset="315.948">438 954 7106 0 0,'0'0'1757'0'0,"0"0"-284"0"0,0 0-12 0 0,0 0 41 0 0,0 0-73 0 0,0 0-108 0 0,31-18-116 0 0,97-59-119 0 0,81-67 3603 0 0,-200 138-4662 0 0,1 1-1 0 0,0 0 1 0 0,0 1-1 0 0,0 0 1 0 0,1 1-1 0 0,0 0 1 0 0,-1 0 0 0 0,1 1-1 0 0,0 1 1 0 0,0 0-1 0 0,0 0 1 0 0,0 1-1 0 0,0 1 1 0 0,8 0-27 0 0,-11 3 4 0 0,0 0 1 0 0,0 0-1 0 0,-1 1 0 0 0,0 0 1 0 0,0 0-1 0 0,0 1 0 0 0,0 0 1 0 0,-1 0-1 0 0,0 0 1 0 0,0 1-1 0 0,0 0 0 0 0,1 4-4 0 0,13 12 60 0 0,-8-10-29 0 0,-1-1 0 0 0,2 0 0 0 0,-1-1 0 0 0,2-1 1 0 0,-1 0-1 0 0,2-1 0 0 0,-1 0 0 0 0,1-1 0 0 0,0-1 0 0 0,1 0 0 0 0,0-1 0 0 0,0 0 1 0 0,0-2-1 0 0,1 0 0 0 0,4 0-31 0 0,5 1-31 0 0,1 0 1 0 0,-1-2-1 0 0,1-2 1 0 0,0 0-1 0 0,0-1 1 0 0,-1-2 0 0 0,1-1-1 0 0,-1-1 1 0 0,1-1-1 0 0,-2-1 1 0 0,1-2-1 0 0,0 0 1 0 0,19-11 30 0 0,-25 9-1320 0 0,11-7-2138 0 0,-14 3-8713 0 0,-13 10 5536 0 0</inkml:trace>
  <inkml:trace contextRef="#ctx0" brushRef="#br0" timeOffset="565.958">2095 870 9450 0 0,'0'0'4741'0'0,"0"0"-2767"0"0,0 0-1054 0 0,0 0-108 0 0,0 0 62 0 0,0 0 61 0 0,0 0-54 0 0,0 0-145 0 0,0 0-185 0 0,0 0-159 0 0,32-6-119 0 0,104-17-100 0 0,224-15-2877 0 0,-313 33-290 0 0,-15 2-2535 0 0,-6-3-5508 0 0</inkml:trace>
  <inkml:trace contextRef="#ctx0" brushRef="#br0" timeOffset="915.909">3280 413 7386 0 0,'0'0'1757'0'0,"0"0"-854"0"0,0 0-128 0 0,0 0 48 0 0,-34 19-64 0 0,-108 63-85 0 0,135-79-598 0 0,1 0 0 0 0,0 1-1 0 0,0 0 1 0 0,0 0-1 0 0,1 1 1 0 0,-1-1 0 0 0,1 1-1 0 0,0 0 1 0 0,1 1-1 0 0,-1-1 1 0 0,1 1-1 0 0,0 0 1 0 0,-1 2-76 0 0,-4 8 211 0 0,-1-1-66 0 0,1 1 0 0 0,1 0 0 0 0,0 1 0 0 0,1 0 0 0 0,1 0 0 0 0,1 0 0 0 0,0 1 0 0 0,1 0 0 0 0,1 0 0 0 0,1 0 0 0 0,0 0 0 0 0,1 1-145 0 0,0-3 88 0 0,1 1 0 0 0,1-1 0 0 0,0 0 0 0 0,1 1 0 0 0,0-1 0 0 0,2 0 0 0 0,0 0 0 0 0,1 0 0 0 0,0-1 0 0 0,1 1 0 0 0,1-1 0 0 0,0-1 0 0 0,1 1 0 0 0,1-1 0 0 0,0-1 0 0 0,1 1 0 0 0,0-2-1 0 0,1 1 1 0 0,4 1-88 0 0,-2-1 177 0 0,2-2-1 0 0,0 1 0 0 0,0-2 1 0 0,1 0-1 0 0,0 0 0 0 0,1-2 1 0 0,0 0-1 0 0,0-1 0 0 0,1-1 1 0 0,0 0-1 0 0,0-1 0 0 0,0-2 1 0 0,0 1-1 0 0,1-2 0 0 0,0-1 1 0 0,-1 0-1 0 0,1-1 0 0 0,2-1-176 0 0,5-1 224 0 0,0-1 0 0 0,-1-1-1 0 0,1-1 1 0 0,-1-1-1 0 0,0-1 1 0 0,0-2 0 0 0,-1 0-1 0 0,0-1 1 0 0,-1-2-1 0 0,0-1 1 0 0,-1 0 0 0 0,16-14-224 0 0,-20 13 79 0 0,-1-1 1 0 0,-1 0 0 0 0,-1-1 0 0 0,0-1-1 0 0,-1-1 1 0 0,-1 0 0 0 0,-1 0-1 0 0,0-1 1 0 0,-2-1 0 0 0,0 0-1 0 0,6-18-78 0 0,-12 27-81 0 0,-1 1 0 0 0,0 0 1 0 0,0-1-1 0 0,-1 0 1 0 0,-1 0-1 0 0,0 0 1 0 0,0 1-1 0 0,-1-1 1 0 0,0 0-1 0 0,-1 0 1 0 0,0 0-1 0 0,-1 0 1 0 0,-1 0-1 0 0,1 1 1 0 0,-1-1-1 0 0,-1 1 1 0 0,0 0-1 0 0,-1 0 1 0 0,0 0-1 0 0,0 1 1 0 0,-1-1-1 0 0,0 1 1 0 0,0 1-1 0 0,-1-1 1 0 0,-1 1 79 0 0,-12-12-617 0 0,-1 2 0 0 0,-1 0 1 0 0,-1 2-1 0 0,0 0 0 0 0,-1 1 1 0 0,-1 2-1 0 0,0 0 0 0 0,-1 2 1 0 0,-1 1-1 0 0,1 1 0 0 0,-23-5 617 0 0,-186-21-10249 0 0,176 34 4853 0 0</inkml:trace>
  <inkml:trace contextRef="#ctx0" brushRef="#br0" timeOffset="1279.857">2969 917 8882 0 0,'0'0'2022'0'0,"0"0"-349"0"0,0 0-152 0 0,0 0-60 0 0,0 0-186 0 0,0 0-241 0 0,0 0-241 0 0,0 0-223 0 0,0 0-175 0 0,0 0-115 0 0,0 0-60 0 0,0 0-6 0 0,0 0 1 0 0,25-14-4 0 0,82-48-1 0 0,51-6 294 0 0,-117 55-450 0 0,92-14 117 0 0,-130 28-149 0 0,0 1 0 0 0,0-1 0 0 0,0 1 0 0 0,0-1 1 0 0,0 1-1 0 0,0 0 0 0 0,0 0 0 0 0,-1 0 0 0 0,1 0 1 0 0,-1 1-1 0 0,0-1 0 0 0,0 1 0 0 0,0 0 0 0 0,0-1 1 0 0,0 1-1 0 0,0 0 0 0 0,-1 0 0 0 0,1 0 0 0 0,-1 0 1 0 0,0 0-1 0 0,0 0 0 0 0,0 1-22 0 0,11 18 198 0 0,-3-13-195 0 0,1-1-1 0 0,0 1 0 0 0,0-2 1 0 0,1 0-1 0 0,0 0 0 0 0,0-1 1 0 0,0 0-1 0 0,1-1 0 0 0,0 0 0 0 0,0-1 1 0 0,0 0-1 0 0,1-1 0 0 0,0 0 1 0 0,-1-1-1 0 0,1-1 0 0 0,0 0 0 0 0,0-1 1 0 0,0 0-1 0 0,-1-1 0 0 0,1 0 1 0 0,0-1-1 0 0,-1 0 0 0 0,1-1 1 0 0,-1-1-1 0 0,1 0-2 0 0,52-13-3717 0 0,-25 2-7401 0 0,-32 11 3504 0 0</inkml:trace>
  <inkml:trace contextRef="#ctx0" brushRef="#br0" timeOffset="1600.663">4260 818 5097 0 0,'0'0'2990'0'0,"0"0"-1186"0"0,0 0-362 0 0,0 0 29 0 0,0 0-121 0 0,0 0-257 0 0,0 0-218 0 0,0 0-165 0 0,0 0-164 0 0,-15 32-152 0 0,-41 99-134 0 0,54-129-250 0 0,1 0 0 0 0,0 0-1 0 0,0 0 1 0 0,-1 0 0 0 0,1 0 0 0 0,1 0 0 0 0,-1 0 0 0 0,0 1 0 0 0,0-1 0 0 0,1 0 0 0 0,-1 0-1 0 0,1 1 1 0 0,0-1 0 0 0,0 0 0 0 0,0 1 0 0 0,0-1 0 0 0,0 0 0 0 0,0 1 0 0 0,1-1-1 0 0,-1 0 1 0 0,1 1 0 0 0,-1-1 0 0 0,1 0 0 0 0,0 0 0 0 0,0 0 0 0 0,0 0 0 0 0,0 0-1 0 0,0 0 1 0 0,1 0-10 0 0,3 5 58 0 0,-2-1 69 0 0,0-1-1 0 0,1 0 1 0 0,0 0 0 0 0,0 0-1 0 0,0 0 1 0 0,1 0 0 0 0,-1-1-1 0 0,1 0 1 0 0,0 0 0 0 0,0 0 0 0 0,1-1-1 0 0,-1 1 1 0 0,1-1 0 0 0,-1-1-1 0 0,1 1 1 0 0,0-1 0 0 0,0 0-1 0 0,0 0 1 0 0,1-1 0 0 0,-1 1-1 0 0,0-2 1 0 0,1 1 0 0 0,-1-1 0 0 0,0 1-1 0 0,1-2 1 0 0,-1 1 0 0 0,0-1-1 0 0,1 0 1 0 0,-1 0 0 0 0,0-1-1 0 0,0 0 1 0 0,0 0 0 0 0,0 0 0 0 0,0-1-1 0 0,0 0 1 0 0,4-2-127 0 0,-5 1-4 0 0,1 0 1 0 0,-1 1-1 0 0,1-2 1 0 0,-1 1-1 0 0,-1-1 1 0 0,1 0-1 0 0,-1 0 1 0 0,1 0-1 0 0,-1 0 1 0 0,-1-1-1 0 0,1 1 1 0 0,-1-1-1 0 0,0 0 0 0 0,0 0 1 0 0,-1-1-1 0 0,0 1 1 0 0,0-1-1 0 0,0 1 1 0 0,-1-1-1 0 0,0 1 1 0 0,0-1-1 0 0,-1 0 1 0 0,1 1-1 0 0,-2-1 1 0 0,1 0-1 0 0,-1 1 1 0 0,0-1-1 0 0,0 0 0 0 0,-1 1 1 0 0,1 0-1 0 0,-2-1 1 0 0,1 1-1 0 0,-1 0 1 0 0,0-1 3 0 0,-69-54-7879 0 0,49 44 1213 0 0,5 3-1606 0 0</inkml:trace>
  <inkml:trace contextRef="#ctx0" brushRef="#br0" timeOffset="2162.649">4551 1 840 0 0,'0'0'1513'0'0,"0"0"-139"0"0,0 0 223 0 0,0 0 255 0 0,0 0 21 0 0,0 0-121 0 0,0 0-117 0 0,31 16-139 0 0,98 52-174 0 0,-34 4 794 0 0,-73-50-1895 0 0,-2 2 0 0 0,-1 0-1 0 0,-1 1 1 0 0,-1 1-1 0 0,-1 1 1 0 0,-1 0 0 0 0,-1 1-1 0 0,-2 0 1 0 0,-1 1 0 0 0,-1 1-1 0 0,-2 0 1 0 0,-1 0-1 0 0,-1 0 1 0 0,1 27-221 0 0,-1-22-43 0 0,-1 0-1 0 0,-2 0 1 0 0,-1 0-1 0 0,-2 1 1 0 0,-2-1-1 0 0,-1 0 1 0 0,-2 0-1 0 0,-1 0 1 0 0,-1-1-1 0 0,-3 0 1 0 0,0 0-1 0 0,-2-1 1 0 0,-2 0-1 0 0,-1-1 1 0 0,-1-1-1 0 0,-2 0 1 0 0,-1-2-1 0 0,-5 7 44 0 0,-5-8-799 0 0,0-2 1 0 0,-2 0-1 0 0,-1-2 0 0 0,-1-1 0 0 0,0-2 0 0 0,-2-1 0 0 0,-4 0 799 0 0,-151 66-10329 0 0,144-68 6574 0 0</inkml:trace>
  <inkml:trace contextRef="#ctx0" brushRef="#br0" timeOffset="2782.607">436 4 0 0 0,'0'0'1014'0'0,"0"0"-42"0"0,0 0-133 0 0,0 0-51 0 0,0 0 76 0 0,0 0 188 0 0,-31 19 168 0 0,-102 64 45 0 0,125-78-1081 0 0,-1 1 1 0 0,1 0-1 0 0,1 0 1 0 0,-1 0-1 0 0,1 1 1 0 0,0 0-1 0 0,0 1 1 0 0,1 0-1 0 0,0 0 1 0 0,1 0 0 0 0,-2 3-185 0 0,-3 6 328 0 0,-18 34 118 0 0,3 2 0 0 0,2 0 1 0 0,2 2-1 0 0,2 0 1 0 0,3 2-1 0 0,3 0 0 0 0,2 0 1 0 0,3 1-1 0 0,2 0 1 0 0,2 0-1 0 0,4 17-446 0 0,-2-42 28 0 0,1 0 0 0 0,3 0 0 0 0,0-1 0 0 0,2 1 0 0 0,1 0 1 0 0,2-1-1 0 0,1 0 0 0 0,2-1 0 0 0,1 0 0 0 0,1 0 0 0 0,2-1 0 0 0,1-1 0 0 0,1 0 0 0 0,13 17-28 0 0,-3-16-245 0 0,1-2 0 0 0,1 0 0 0 0,1-2-1 0 0,1-1 1 0 0,1-1 0 0 0,2-2-1 0 0,0-1 1 0 0,1-1 0 0 0,1-2 0 0 0,34 11 245 0 0,-3-3-2967 0 0,2-4 1 0 0,1-2 0 0 0,21 1 2966 0 0,-21-8-4324 0 0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46.5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517 0 2345 0 0,'0'0'1046'0'0,"0"0"-265"0"0,0 0-232 0 0,0 0-136 0 0,0 0-15 0 0,0 0 102 0 0,0 0 152 0 0,0 0 84 0 0,0 0 44 0 0,0 0-51 0 0,0 0-119 0 0,0 11-64 0 0,-12 77 841 0 0,-46 199 134 0 0,40-184-2840 0 0,17-81-2412 0 0,0 2-3308 0 0,1-21 6135 0 0</inkml:trace>
  <inkml:trace contextRef="#ctx0" brushRef="#br0" timeOffset="249.623">0 751 856 0 0,'0'0'1039'0'0,"0"0"-28"0"0,0 0 203 0 0,0 0 282 0 0,0 0 134 0 0,0 0-71 0 0,32-12-239 0 0,103-39-261 0 0,10 1 1033 0 0,-103 37-2008 0 0,0 1-1 0 0,1 3 1 0 0,0 2-1 0 0,0 1 1 0 0,1 2 0 0 0,5 3-84 0 0,-23 11-2600 0 0,-18 16-7452 0 0,-8-22 8926 0 0</inkml:trace>
  <inkml:trace contextRef="#ctx0" brushRef="#br0" timeOffset="753.789">81 961 928 0 0,'0'0'1657'0'0,"0"0"-764"0"0,0 0-259 0 0,0 0 151 0 0,0 0 293 0 0,0 0 213 0 0,0 0 49 0 0,0 0-97 0 0,0 0-158 0 0,0 0-199 0 0,0 0-181 0 0,0 0-134 0 0,26-7-105 0 0,79-20-69 0 0,20 12 676 0 0,-92 16-1006 0 0,-31 0-43 0 0,0-1-1 0 0,0 0 1 0 0,0 1 0 0 0,0-1-1 0 0,-1 1 1 0 0,1 0-1 0 0,0 0 1 0 0,0 0-1 0 0,0 0 1 0 0,-1 0 0 0 0,1 0-1 0 0,-1 0 1 0 0,1 0-1 0 0,-1 1 1 0 0,1-1-1 0 0,-1 1 1 0 0,0-1 0 0 0,1 1-1 0 0,-1-1 1 0 0,0 1-1 0 0,0 0 1 0 0,0 0 0 0 0,0 0-1 0 0,-1-1 1 0 0,1 1-1 0 0,0 0 1 0 0,-1 0-1 0 0,1 0 1 0 0,-1 0 0 0 0,0 0-1 0 0,0 0 1 0 0,0 0-1 0 0,0 0 1 0 0,0 0 0 0 0,0 0-1 0 0,0 0 1 0 0,0 0-1 0 0,-1 0 1 0 0,1 0-1 0 0,-1 0 1 0 0,0 0 0 0 0,0-1-1 0 0,1 1 1 0 0,-1 0-1 0 0,0 0 1 0 0,0-1-1 0 0,-1 2-23 0 0,-114 163 666 0 0,-28-4 501 0 0,143-162-1151 0 0,0 1 0 0 0,0-1 0 0 0,0 1 0 0 0,0 0-1 0 0,1-1 1 0 0,-1 1 0 0 0,0 0 0 0 0,1 0 0 0 0,-1-1 0 0 0,1 1 0 0 0,-1 0 0 0 0,0 0 0 0 0,1 0 0 0 0,0 0 0 0 0,-1 0 0 0 0,1 0 0 0 0,0 0 0 0 0,-1 0-1 0 0,1 0 1 0 0,0 0 0 0 0,0 0 0 0 0,0 0 0 0 0,0 0 0 0 0,0 0 0 0 0,0 0 0 0 0,0 0 0 0 0,0 0 0 0 0,0 0 0 0 0,1 0 0 0 0,-1 0 0 0 0,0 0 0 0 0,0 0-1 0 0,1 0 1 0 0,-1 0 0 0 0,1-1 0 0 0,-1 1 0 0 0,1 0 0 0 0,-1 0 0 0 0,1 0 0 0 0,0 0 0 0 0,-1-1 0 0 0,1 1 0 0 0,0 0 0 0 0,0-1 0 0 0,0 1 0 0 0,-1 0-1 0 0,1-1 1 0 0,0 1 0 0 0,0-1 0 0 0,0 0 0 0 0,0 1 0 0 0,0-1 0 0 0,0 0 0 0 0,0 1 0 0 0,0-1 0 0 0,0 0 0 0 0,0 0 0 0 0,0 0 0 0 0,0 0-1 0 0,0 0 1 0 0,0 0 0 0 0,0 0-16 0 0,69 0 893 0 0,117-62-2636 0 0,-129 34-4577 0 0,-49 23 3476 0 0,2-2-6169 0 0</inkml:trace>
  <inkml:trace contextRef="#ctx0" brushRef="#br0" timeOffset="1118.585">1362 44 2128 0 0,'0'0'985'0'0,"0"0"-89"0"0,0 0 29 0 0,0 0 104 0 0,0 0 86 0 0,0 0 130 0 0,0 0 66 0 0,0 0-1 0 0,0 0-74 0 0,0 0-157 0 0,0 0-146 0 0,0 0-108 0 0,-31 36-76 0 0,-97 114-66 0 0,67-47 293 0 0,52-79-720 0 0,-11 27 256 0 0,1-9-181 0 0,2 2 0 0 0,2 0 0 0 0,2 0 1 0 0,1 2-1 0 0,3-1 0 0 0,1 1 0 0 0,1 27-331 0 0,5-52 52 0 0,2 1 1 0 0,0-1-1 0 0,1 1 1 0 0,1-1-1 0 0,1 1 0 0 0,1-1 1 0 0,1 0-1 0 0,1 0 1 0 0,1-1-1 0 0,0 1 0 0 0,2-2 1 0 0,0 1-1 0 0,1-1 1 0 0,1-1-1 0 0,1 0 0 0 0,1 0 1 0 0,7 8-53 0 0,-12-17-187 0 0,1 0-1 0 0,-1-1 1 0 0,1 0 0 0 0,1 0 0 0 0,-1-1-1 0 0,1 0 1 0 0,0-1 0 0 0,1 0 0 0 0,0-1 0 0 0,0 0-1 0 0,0-1 1 0 0,0 0 0 0 0,1 0 0 0 0,-1-1-1 0 0,13 1 188 0 0,10-2-4454 0 0,-12-1-2511 0 0,-10-1-209 0 0</inkml:trace>
  <inkml:trace contextRef="#ctx0" brushRef="#br0" timeOffset="2469.169">1464 1189 2144 0 0,'0'0'251'0'0,"0"0"-239"0"0,0 0 42 0 0,0 0 411 0 0,0 0 553 0 0,0 0 410 0 0,0 0 179 0 0,0 0 20 0 0,0 0-68 0 0,0 0-123 0 0,0 0-149 0 0,0 0-159 0 0,0 0-146 0 0,34-14-94 0 0,111-50-80 0 0,-43-1 578 0 0,-54 31-935 0 0,-2-3-1 0 0,-1-1 1 0 0,-2-2 0 0 0,-2-2 0 0 0,-2-2-1 0 0,32-46-450 0 0,-66 84 42 0 0,-1 0 0 0 0,0-1 0 0 0,-1 0-1 0 0,0 0 1 0 0,0 0 0 0 0,0 0 0 0 0,-1 0-1 0 0,0 0 1 0 0,0-1 0 0 0,-1 1 0 0 0,0-1-1 0 0,0 1 1 0 0,0-1 0 0 0,-1 0-1 0 0,-1 1 1 0 0,1-1 0 0 0,-2-2-42 0 0,0 8-46 0 0,0 0 0 0 0,-1 0 1 0 0,0 0-1 0 0,1 1 0 0 0,-1-1 1 0 0,0 1-1 0 0,0-1 0 0 0,0 1 0 0 0,0 0 1 0 0,0 0-1 0 0,0 1 0 0 0,0-1 1 0 0,0 0-1 0 0,0 1 0 0 0,0 0 0 0 0,0 0 1 0 0,0 0-1 0 0,0 0 0 0 0,-1 0 1 0 0,1 1-1 0 0,0-1 0 0 0,0 1 0 0 0,0 0 1 0 0,0 0-1 0 0,0 0 0 0 0,0 0 1 0 0,0 0-1 0 0,1 1 0 0 0,-1-1 0 0 0,0 1 1 0 0,1 0-1 0 0,-3 1 46 0 0,-11 13-86 0 0,0 1-1 0 0,1 0 1 0 0,1 1 0 0 0,0 1 0 0 0,2 0-1 0 0,0 1 1 0 0,1 0 0 0 0,1 0 0 0 0,1 1-1 0 0,0 1 1 0 0,2 0 0 0 0,1 0-1 0 0,0 0 1 0 0,2 0 0 0 0,1 1 0 0 0,-1 12 86 0 0,4-27 14 0 0,1 0 1 0 0,0 0 0 0 0,0-1-1 0 0,0 1 1 0 0,1 0 0 0 0,0-1 0 0 0,1 1-1 0 0,-1-1 1 0 0,2 0 0 0 0,-1 0-1 0 0,1 0 1 0 0,0 0 0 0 0,0-1 0 0 0,1 1-1 0 0,-1-1 1 0 0,2 0 0 0 0,-1-1-1 0 0,1 1 1 0 0,-1-1 0 0 0,2 0 0 0 0,-1 0-1 0 0,0-1 1 0 0,1 0 0 0 0,0 0-1 0 0,0-1 1 0 0,0 1 0 0 0,0-1 0 0 0,1-1-1 0 0,-1 0 1 0 0,1 0 0 0 0,-1 0-1 0 0,1-1 1 0 0,6 0-15 0 0,7 2 68 0 0,0-1 0 0 0,-1-2 0 0 0,1 0-1 0 0,0-1 1 0 0,-1-1 0 0 0,1 0 0 0 0,-1-2 0 0 0,0-1-1 0 0,0 0 1 0 0,0-2 0 0 0,-1 0 0 0 0,1-1 0 0 0,-2-1-1 0 0,1 0 1 0 0,-2-2 0 0 0,1 0 0 0 0,-1-1 0 0 0,-1-1 0 0 0,0 0-1 0 0,2-4-67 0 0,-12 11-9 0 0,1-1 0 0 0,-1 0-1 0 0,0 0 1 0 0,0-1-1 0 0,-1 1 1 0 0,0-1 0 0 0,-1-1-1 0 0,0 1 1 0 0,0 0-1 0 0,0-1 1 0 0,-1 0-1 0 0,-1 0 1 0 0,1 0 0 0 0,-2 0-1 0 0,1 0 1 0 0,-1-1-1 0 0,0 1 1 0 0,-1-1 9 0 0,-1 9-33 0 0,1 1 0 0 0,-1 0 0 0 0,0-1 0 0 0,0 1 0 0 0,1 0 0 0 0,-1-1-1 0 0,0 1 1 0 0,0 0 0 0 0,1 0 0 0 0,-1 0 0 0 0,0-1 0 0 0,0 1 0 0 0,1 0 0 0 0,-1 0 0 0 0,0 0 0 0 0,0 0 0 0 0,0 1 0 0 0,1-1 0 0 0,-1 0 0 0 0,0 0-1 0 0,0 0 1 0 0,1 1 0 0 0,-1-1 0 0 0,0 0 0 0 0,0 1 0 0 0,1-1 0 0 0,-1 0 0 0 0,0 1 0 0 0,1-1 0 0 0,-1 1 0 0 0,1-1 0 0 0,-1 1 0 0 0,1-1 0 0 0,-1 1-1 0 0,1 0 1 0 0,-1-1 0 0 0,1 1 0 0 0,-1 0 0 0 0,1-1 0 0 0,0 1 33 0 0,-4 3 0 0 0,0 0-1 0 0,1 1 0 0 0,0-1 1 0 0,0 1-1 0 0,0 0 1 0 0,0 0-1 0 0,1-1 1 0 0,0 2-1 0 0,0-1 1 0 0,0 0-1 0 0,1 0 1 0 0,-1 1-1 0 0,1-1 1 0 0,1 1-1 0 0,-1-1 1 0 0,1 1-1 0 0,0-1 1 0 0,0 1-1 0 0,0-1 1 0 0,1 1-1 0 0,0-1 0 0 0,0 0 1 0 0,0 1-1 0 0,1-1 1 0 0,0 0-1 0 0,0 0 1 0 0,0 0-1 0 0,1 0 1 0 0,-1 0-1 0 0,1 0 1 0 0,0-1-1 0 0,1 1 1 0 0,-1-1-1 0 0,1 0 1 0 0,0 0-1 0 0,0 0 1 0 0,0-1-1 0 0,0 1 0 0 0,1-1 1 0 0,-1 0-1 0 0,1 0 1 0 0,0-1-1 0 0,5 3 1 0 0,8 0 157 0 0,1 0-1 0 0,-1-2 1 0 0,1 0-1 0 0,0-1 0 0 0,0-1 1 0 0,1 0-1 0 0,-1-2 1 0 0,0 0-1 0 0,0-1 0 0 0,0-1 1 0 0,8-3-157 0 0,-5 2 89 0 0,0-2 1 0 0,0 0 0 0 0,0-1-1 0 0,-1-1 1 0 0,0-1-1 0 0,0-1 1 0 0,-1-1-1 0 0,0-1 1 0 0,-1-1 0 0 0,-1 0-1 0 0,0-1 1 0 0,-1-1-1 0 0,0-1 1 0 0,-1-1 0 0 0,-1 0-1 0 0,0-1 1 0 0,10-17-90 0 0,-22 31 7 0 0,-1 1 0 0 0,1-1 1 0 0,-1 0-1 0 0,0 0 0 0 0,0 0 0 0 0,0 0 1 0 0,0 0-1 0 0,-1 0 0 0 0,1 0 0 0 0,-1-1 1 0 0,0 1-1 0 0,-1 0 0 0 0,1-1 0 0 0,-1 1 1 0 0,0-1-1 0 0,0 1 0 0 0,0-1 1 0 0,-1 1-1 0 0,1-1 0 0 0,-1 1 0 0 0,0 0 1 0 0,0-1-1 0 0,-1 1 0 0 0,1 0 0 0 0,-1 0 1 0 0,0 0-1 0 0,0 0 0 0 0,0 0 1 0 0,-1 0-1 0 0,1 1 0 0 0,-1-1 0 0 0,0 1 1 0 0,0 0-1 0 0,0-1 0 0 0,-1 1 0 0 0,1 1 1 0 0,-1-1-1 0 0,1 0 0 0 0,-1 1 0 0 0,-3-2-7 0 0,2 3-14 0 0,1 0-1 0 0,-1 0 0 0 0,1 0 0 0 0,-1 1 0 0 0,0 0 0 0 0,0-1 1 0 0,1 2-1 0 0,-1-1 0 0 0,0 0 0 0 0,1 1 0 0 0,-1 0 1 0 0,0 0-1 0 0,1 1 0 0 0,-1-1 0 0 0,1 1 0 0 0,0 0 0 0 0,-1 0 1 0 0,1 0-1 0 0,0 0 0 0 0,0 1 0 0 0,0 0 0 0 0,1 0 0 0 0,-1 0 1 0 0,1 0-1 0 0,0 1 0 0 0,-1-1 0 0 0,2 1 0 0 0,-1 0 0 0 0,0 0 1 0 0,1 0-1 0 0,-1 0 0 0 0,1 0 0 0 0,-1 4 15 0 0,-1 0-6 0 0,1 1 1 0 0,0-1-1 0 0,0 1 0 0 0,1 0 0 0 0,0 0 1 0 0,0 0-1 0 0,1 0 0 0 0,1 0 0 0 0,-1 0 1 0 0,1 0-1 0 0,1 0 0 0 0,0 0 0 0 0,0 0 1 0 0,1 0-1 0 0,0 0 0 0 0,0 0 0 0 0,1 0 1 0 0,0-1-1 0 0,1 1 0 0 0,0-1 0 0 0,0 0 1 0 0,1 0-1 0 0,0-1 0 0 0,0 1 0 0 0,0-1 1 0 0,1 0-1 0 0,1 0 0 0 0,-1-1 0 0 0,3 2 6 0 0,4 3-13 0 0,1 0-1 0 0,1 0 1 0 0,0-1-1 0 0,0-1 1 0 0,1 0-1 0 0,0-1 1 0 0,1-1-1 0 0,-1-1 1 0 0,3 0 13 0 0,101 12-3238 0 0,-86-19-552 0 0,-13-4-3152 0 0,-12 4-822 0 0</inkml:trace>
  <inkml:trace contextRef="#ctx0" brushRef="#br0" timeOffset="2716.268">3441 946 10986 0 0,'0'0'1653'0'0,"0"0"-705"0"0,0 0-181 0 0,0 0 202 0 0,0 0 33 0 0,0 0-119 0 0,0 0-158 0 0,0 0-137 0 0,0 0-121 0 0,33 0-131 0 0,105 0-105 0 0,44-19-251 0 0,-107 5-1473 0 0,-9 1-5877 0 0,-45 12-2462 0 0</inkml:trace>
  <inkml:trace contextRef="#ctx0" brushRef="#br0" timeOffset="3768.345">3838 1204 0 0 0,'0'0'624'0'0,"0"0"947"0"0,0 0 311 0 0,0 0 20 0 0,0 0-77 0 0,0 0-130 0 0,0 0-177 0 0,0 0-188 0 0,0 0-143 0 0,0 0-86 0 0,27-12-51 0 0,83-40-43 0 0,123-80 3321 0 0,-208 117-4132 0 0,-1-2-1 0 0,-1 0 0 0 0,0-2 0 0 0,-2-1 1 0 0,0 0-1 0 0,-1-2 0 0 0,-2 0 0 0 0,16-24-195 0 0,-31 41 27 0 0,0-1 1 0 0,-1 1-1 0 0,1-1 0 0 0,-1 0 1 0 0,-1 0-1 0 0,1 0 0 0 0,-1 0 0 0 0,0 0 1 0 0,0 0-1 0 0,-1 0 0 0 0,0 0 1 0 0,0 0-1 0 0,0 0 0 0 0,-1-5-27 0 0,0 9-31 0 0,1 0-1 0 0,0 0 1 0 0,-1 0-1 0 0,1 0 1 0 0,-1-1-1 0 0,0 1 1 0 0,0 0-1 0 0,1 1 1 0 0,-1-1-1 0 0,-1 0 1 0 0,1 0-1 0 0,0 0 1 0 0,0 1-1 0 0,-1-1 1 0 0,1 0-1 0 0,-1 1 0 0 0,1-1 1 0 0,-1 1-1 0 0,0 0 1 0 0,1-1-1 0 0,-1 1 1 0 0,0 0-1 0 0,0 0 1 0 0,0 0-1 0 0,0 1 1 0 0,0-1-1 0 0,0 0 1 0 0,0 1-1 0 0,0-1 1 0 0,0 1-1 0 0,0 0 1 0 0,0-1-1 0 0,-1 1 1 0 0,1 0-1 0 0,0 0 1 0 0,0 1-1 0 0,0-1 1 0 0,0 0-1 0 0,0 1 1 0 0,0-1-1 0 0,0 1 1 0 0,-2 0 31 0 0,-4 4-101 0 0,-1 0 0 0 0,1 1 0 0 0,0 0 1 0 0,0 0-1 0 0,0 1 0 0 0,1 0 0 0 0,0 0 1 0 0,1 0-1 0 0,0 1 0 0 0,0 0 1 0 0,0 1-1 0 0,1-1 0 0 0,0 1 0 0 0,1 0 1 0 0,0 1 100 0 0,-1-2 12 0 0,0 1 0 0 0,1 0 0 0 0,1 0 0 0 0,0 1 0 0 0,0-1 0 0 0,0 1 0 0 0,2-1 0 0 0,-1 1 0 0 0,1 0 0 0 0,0 0 0 0 0,1 0 0 0 0,0-1 0 0 0,1 1 0 0 0,0 0 0 0 0,0 0 0 0 0,1-1 0 0 0,1 1 0 0 0,-1-1 0 0 0,1 1 0 0 0,1-1 0 0 0,0 0 0 0 0,0 0 0 0 0,1 0 0 0 0,0-1 0 0 0,0 0 0 0 0,1 0 0 0 0,0 0 0 0 0,1-1 0 0 0,0 0 0 0 0,0 0 0 0 0,0 0 0 0 0,4 1-12 0 0,-1-2 133 0 0,1 0 0 0 0,0-1 0 0 0,0 0 0 0 0,1-1 0 0 0,-1-1 0 0 0,1 0 0 0 0,0 0 0 0 0,0-1 0 0 0,0 0 0 0 0,0-1 0 0 0,0-1 0 0 0,0 0 0 0 0,0 0 0 0 0,0-1 0 0 0,3-2-133 0 0,1 0 119 0 0,0-2 1 0 0,-1 0-1 0 0,1 0 1 0 0,-1-2-1 0 0,-1 0 1 0 0,1-1-1 0 0,-1 0 1 0 0,0-1-1 0 0,-1 0 1 0 0,0-2-1 0 0,-1 1 0 0 0,1-2-119 0 0,16-9 64 0 0,-1-2 0 0 0,-1-1 0 0 0,-1-1 0 0 0,-1-1 0 0 0,-1-1 0 0 0,-2-1 0 0 0,0-1-1 0 0,-2-1 1 0 0,-2-1 0 0 0,13-27-64 0 0,-30 57-10 0 0,-1 0 1 0 0,1 0-1 0 0,0 1 0 0 0,0-1 0 0 0,-1 0 0 0 0,1 0 1 0 0,0 0-1 0 0,-1 0 0 0 0,1 0 0 0 0,-1 0 0 0 0,1 0 1 0 0,-1-1-1 0 0,0 1 0 0 0,1 0 0 0 0,-1 0 0 0 0,0 0 0 0 0,0 0 1 0 0,0 0-1 0 0,0-1 0 0 0,0 1 0 0 0,0 0 0 0 0,0 0 1 0 0,0 0-1 0 0,0 0 0 0 0,-1-1 0 0 0,1 1 0 0 0,0 0 1 0 0,-1 0-1 0 0,1 0 0 0 0,-1 0 0 0 0,1 0 0 0 0,-1 0 0 0 0,0 0 1 0 0,1 0-1 0 0,-1 0 0 0 0,0 0 0 0 0,0 0 0 0 0,1 1 1 0 0,-1-1-1 0 0,0 0 0 0 0,0 0 0 0 0,0 1 0 0 0,0-1 1 0 0,0 1-1 0 0,0-1 0 0 0,0 1 0 0 0,0-1 0 0 0,0 1 0 0 0,-1 0 1 0 0,1-1-1 0 0,0 1 0 0 0,0 0 0 0 0,0 0 0 0 0,0 0 1 0 0,-1 0-1 0 0,1 0 10 0 0,-10 8-96 0 0,1 0 0 0 0,0 1 0 0 0,0 1 0 0 0,1 0 0 0 0,0 0 0 0 0,0 0 0 0 0,2 1 0 0 0,-1 1 0 0 0,-4 9 96 0 0,2-7-38 0 0,1 1 1 0 0,0 0-1 0 0,1 1 1 0 0,0 0-1 0 0,2 0 1 0 0,0 0 0 0 0,1 1-1 0 0,0 0 1 0 0,1 0-1 0 0,1 1 1 0 0,1-1-1 0 0,1 0 1 0 0,0 1 0 0 0,1-1-1 0 0,2 16 38 0 0,0-26 11 0 0,0 0-1 0 0,0-1 1 0 0,1 1-1 0 0,-1-1 1 0 0,2 1-1 0 0,-1-1 1 0 0,1 0-1 0 0,0 0 1 0 0,0-1-1 0 0,0 1 1 0 0,1-1-1 0 0,0 0 1 0 0,0 0-1 0 0,0 0 1 0 0,0-1-1 0 0,1 0 1 0 0,0 0-1 0 0,0 0 1 0 0,0-1-1 0 0,1 0 1 0 0,-1 0 0 0 0,1-1-1 0 0,-1 1 1 0 0,1-1-1 0 0,2 0-10 0 0,9 2 88 0 0,1 0 1 0 0,0-1-1 0 0,0-1 0 0 0,0-1 1 0 0,0 0-1 0 0,0-2 0 0 0,0 0 1 0 0,17-4-89 0 0,11-8 153 0 0,-1-2-1 0 0,0-2 1 0 0,-1-2 0 0 0,0-2 0 0 0,-2-2 0 0 0,-1-2 0 0 0,-1-2-1 0 0,-1-1 1 0 0,-2-3 0 0 0,10-10-153 0 0,-26 24 9 0 0,-1-1 0 0 0,-1 0-1 0 0,0-2 1 0 0,-1-1 0 0 0,-2 0-1 0 0,0-1 1 0 0,-1-1 0 0 0,-1 0 0 0 0,5-13-9 0 0,-18 34-9 0 0,0 0 0 0 0,-1 0 0 0 0,1 0 1 0 0,-1-1-1 0 0,1 1 0 0 0,-1 0 0 0 0,0 0 0 0 0,0-1 1 0 0,0 1-1 0 0,0-1 0 0 0,0 1 0 0 0,-1-1 0 0 0,1 1 1 0 0,-1-1-1 0 0,1 1 0 0 0,-1-1 0 0 0,0 0 0 0 0,0 1 1 0 0,0-1-1 0 0,0 0 0 0 0,-1 1 0 0 0,1-1 0 0 0,-1 1 1 0 0,0-1-1 0 0,1 1 0 0 0,-1-1 0 0 0,0 1 0 0 0,-1 0 1 0 0,1-1-1 0 0,0 1 0 0 0,-1 0 0 0 0,1 0 0 0 0,-1 0 1 0 0,1 0-1 0 0,-1 0 0 0 0,0 0 0 0 0,0 0 1 0 0,0 1-1 0 0,0-1 0 0 0,0 0 0 0 0,-1 1 0 0 0,0-1 9 0 0,-13 3-68 0 0,1 1 0 0 0,0 1 0 0 0,-1 0 0 0 0,1 1 0 0 0,0 0 0 0 0,1 2 0 0 0,-1-1 0 0 0,1 2 0 0 0,0 0 0 0 0,1 1-1 0 0,-1 0 1 0 0,1 1 0 0 0,1 0 0 0 0,0 1 0 0 0,0 0 0 0 0,-3 6 68 0 0,12-14-10 0 0,-9 7-102 0 0,0 0 0 0 0,1 1 0 0 0,0 0 0 0 0,1 0 0 0 0,0 1 0 0 0,1 1 0 0 0,0-1 0 0 0,1 2 0 0 0,0-1-1 0 0,1 1 1 0 0,0 0 0 0 0,1 1 0 0 0,0-1 0 0 0,2 1 0 0 0,-1 0 0 0 0,2 1 0 0 0,0-1 0 0 0,0 1 0 0 0,1-1 0 0 0,1 1 112 0 0,5-7-294 0 0,0-1 1 0 0,0 1-1 0 0,1-1 1 0 0,0 0-1 0 0,0-1 1 0 0,1 1-1 0 0,-1-1 0 0 0,1 0 1 0 0,1 0-1 0 0,-1-1 1 0 0,1 0-1 0 0,0 0 1 0 0,0 0-1 0 0,1-1 1 0 0,-1 0-1 0 0,1-1 1 0 0,0 1-1 0 0,0-2 1 0 0,0 1-1 0 0,0-1 1 0 0,1 0-1 0 0,-1-1 1 0 0,7 1 293 0 0,86 19-10005 0 0,-80-17 5288 0 0</inkml:trace>
  <inkml:trace contextRef="#ctx0" brushRef="#br0" timeOffset="5176.642">3492 711 0 0 0,'0'0'799'0'0,"0"0"276"0"0,0 0 41 0 0,0 0-1 0 0,0 0 76 0 0,0 0 80 0 0,0 0 30 0 0,6 0-32 0 0,-4 0-1181 0 0,0 0 0 0 0,-1 0 0 0 0,1 0 0 0 0,0 1 0 0 0,-1-1 0 0 0,1 0-1 0 0,0 0 1 0 0,-1 1 0 0 0,1-1 0 0 0,-1 1 0 0 0,1 0 0 0 0,-1-1 0 0 0,1 1 0 0 0,-1 0 0 0 0,1 0 0 0 0,-1 0 0 0 0,0 0 0 0 0,0 0 0 0 0,1 0 0 0 0,-1 0 0 0 0,0 1 0 0 0,0-1 0 0 0,0 0 0 0 0,0 1 0 0 0,0-1 0 0 0,0 1 0 0 0,-1-1 0 0 0,1 1 0 0 0,0-1 0 0 0,-1 1 0 0 0,1-1 0 0 0,-1 1 0 0 0,0 0 0 0 0,1-1 0 0 0,-1 1 0 0 0,0 0-88 0 0,5 48 732 0 0,-2 0 0 0 0,-2 0 0 0 0,-2 0 1 0 0,-7 48-733 0 0,-6-24-787 0 0,-1-27-3798 0 0,13-39 815 0 0,2-1-2321 0 0</inkml:trace>
  <inkml:trace contextRef="#ctx0" brushRef="#br0" timeOffset="6597.966">5871 1053 0 0 0,'0'0'492'0'0,"0"0"603"0"0,0 0 44 0 0,0 0-164 0 0,0 0-196 0 0,0 0-147 0 0,0 0-57 0 0,0 0 27 0 0,-5 2 84 0 0,3 0-510 0 0,-1 0 1 0 0,0 0 0 0 0,0 0-1 0 0,1 0 1 0 0,-1 1 0 0 0,1-1-1 0 0,0 1 1 0 0,0-1 0 0 0,0 1-1 0 0,0 0 1 0 0,0 0-1 0 0,1 0 1 0 0,-1 0 0 0 0,1 0-1 0 0,0 0 1 0 0,-1 1 0 0 0,2-1-1 0 0,-1 0 1 0 0,0 1 0 0 0,0 2-177 0 0,-1 0 250 0 0,0 1 1 0 0,0-1 0 0 0,1 1 0 0 0,-1 0 0 0 0,1 0 0 0 0,1 0 0 0 0,0 0 0 0 0,0-1-1 0 0,0 1 1 0 0,0 0 0 0 0,1 0 0 0 0,0 0 0 0 0,1 0 0 0 0,0-1 0 0 0,0 1 0 0 0,0-1-1 0 0,2 4-250 0 0,-1-9 122 0 0,0 1 0 0 0,0 0 0 0 0,0-1 0 0 0,0 0 0 0 0,0 0-1 0 0,1 0 1 0 0,-1 0 0 0 0,0 0 0 0 0,1 0 0 0 0,-1-1-1 0 0,0 0 1 0 0,1 0 0 0 0,-1 0 0 0 0,0 0 0 0 0,1 0-1 0 0,-1-1 1 0 0,0 1 0 0 0,1-1 0 0 0,-1 0 0 0 0,0 0-1 0 0,0 0 1 0 0,0-1 0 0 0,1 1 0 0 0,-1-1 0 0 0,-1 1-1 0 0,1-1 1 0 0,0 0 0 0 0,0 0 0 0 0,-1-1 0 0 0,2 0-122 0 0,7-7 62 0 0,0-1-1 0 0,-1 0 1 0 0,0-1 0 0 0,0 0 0 0 0,-2 0 0 0 0,1-1 0 0 0,-1-1 0 0 0,-1 1 0 0 0,-1-1 0 0 0,0 0 0 0 0,-1 0-1 0 0,3-11-61 0 0,-7 22-128 0 0,0 0 0 0 0,0-1 0 0 0,-1 1 0 0 0,1-1 0 0 0,-1 1-1 0 0,0-1 1 0 0,0 1 0 0 0,0-1 0 0 0,-1 1 0 0 0,1-1-1 0 0,-1 1 1 0 0,1-1 0 0 0,-1 1 0 0 0,0 0 0 0 0,-1-1 0 0 0,1 1-1 0 0,0 0 1 0 0,-1 0 0 0 0,0 0 0 0 0,0 0 0 0 0,0 0 0 0 0,0 0 128 0 0,-41-28-9403 0 0,35 27 2456 0 0</inkml:trace>
  <inkml:trace contextRef="#ctx0" brushRef="#br0" timeOffset="7151.026">6062 214 0 0 0,'0'0'838'0'0,"0"0"-92"0"0,0 0 100 0 0,0 0 305 0 0,0 0 252 0 0,0 0 104 0 0,0 0-7 0 0,0 0-120 0 0,0 0-99 0 0,0 0-96 0 0,0 0-118 0 0,0 0-116 0 0,34 17-114 0 0,106 57-92 0 0,-69-11 269 0 0,-61-47-757 0 0,10 13-105 0 0,-1 2 0 0 0,-2 0 0 0 0,-2 1 0 0 0,0 0 1 0 0,-2 1-1 0 0,-2 1 0 0 0,-1 0 0 0 0,-1 1 0 0 0,-3 0 1 0 0,0 0-1 0 0,-2 0 0 0 0,-2 1 0 0 0,-1-1 1 0 0,-2 1-1 0 0,-4 30-152 0 0,0-42-423 0 0,0 1 0 0 0,-1 0 1 0 0,-2-1-1 0 0,0 0 0 0 0,-2-1 1 0 0,0 0-1 0 0,-2 0 0 0 0,0-1 0 0 0,-2-1 1 0 0,0 0-1 0 0,-1-1 0 0 0,-1 0 1 0 0,-1-1-1 0 0,-1-1 0 0 0,-1-1 0 0 0,0 0 1 0 0,-1-2-1 0 0,-1 0 0 0 0,0-1 1 0 0,-1-2-1 0 0,0 0 0 0 0,-1-1 1 0 0,0-1-1 0 0,-1-1 423 0 0,-4 2-4432 0 0,10-3 18 0 0</inkml:trace>
  <inkml:trace contextRef="#ctx0" brushRef="#br0" timeOffset="8269.858">6874 280 1424 0 0,'0'0'1835'0'0,"0"0"-728"0"0,0 0-161 0 0,0 0 155 0 0,0 0 173 0 0,0 0 5 0 0,0 0-122 0 0,0 0-211 0 0,0 0-190 0 0,0 0-42 0 0,0 0 0 0 0,0 0 7 0 0,0 0-35 0 0,7 7-72 0 0,44 79 1400 0 0,-49-63-1886 0 0,0 0 0 0 0,-2 0 0 0 0,-1 0 0 0 0,-1 0 0 0 0,-1 1 0 0 0,-1-2 0 0 0,-1 1 0 0 0,-1 0 0 0 0,-1-1 0 0 0,0 0 1 0 0,-2-1-1 0 0,-1 0 0 0 0,-1 0 0 0 0,0-1 0 0 0,-1 0 0 0 0,-4 2-128 0 0,6-5 46 0 0,-50 79 144 0 0,41-70-49 0 0,2 2 1 0 0,0 0-1 0 0,2 0 0 0 0,1 1 0 0 0,1 4-141 0 0,11-31 29 0 0,1 1 1 0 0,0-1-1 0 0,-1 1 0 0 0,1-1 1 0 0,1 1-1 0 0,-1-1 1 0 0,0 1-1 0 0,1 0 0 0 0,-1-1 1 0 0,1 1-1 0 0,0 0 0 0 0,-1-1 1 0 0,1 1-1 0 0,1 0 1 0 0,-1-1-1 0 0,0 1 0 0 0,1 0 1 0 0,-1-1-1 0 0,1 1 0 0 0,0 0 1 0 0,0-1-1 0 0,0 1 0 0 0,0-1 1 0 0,0 0-1 0 0,1 1 1 0 0,-1-1-1 0 0,1 0 0 0 0,-1 0 1 0 0,1 0-1 0 0,0 0 0 0 0,0 0 1 0 0,0 0-1 0 0,0 0 1 0 0,0-1-1 0 0,0 1 0 0 0,1-1 1 0 0,-1 1-1 0 0,0-1 0 0 0,1 0 1 0 0,-1 0-1 0 0,1 0 0 0 0,0 0 1 0 0,-1-1-1 0 0,1 1 1 0 0,-1-1-1 0 0,2 1-29 0 0,28 1 274 0 0,0-2 0 0 0,1-1 0 0 0,-1-2 0 0 0,0-1 0 0 0,0-1 0 0 0,30-9-274 0 0,-55 12-144 0 0,-1 1-1 0 0,1-1 0 0 0,0 0 0 0 0,0-1 0 0 0,-1 0 0 0 0,0 0 1 0 0,1 0-1 0 0,-1-1 0 0 0,0 0 0 0 0,-1 0 0 0 0,1 0 1 0 0,-1-1-1 0 0,1-1 145 0 0,10-20-5809 0 0,-10-9-6120 0 0,-6 28 8275 0 0</inkml:trace>
  <inkml:trace contextRef="#ctx0" brushRef="#br0" timeOffset="8518.988">6412 656 9586 0 0,'0'0'830'0'0,"0"0"-193"0"0,0 0 75 0 0,0 0 378 0 0,0 0 230 0 0,0 0 14 0 0,0 0-203 0 0,0 0-279 0 0,34 0-207 0 0,109 0-157 0 0,76-6 69 0 0,134-23-557 0 0,-330 27-161 0 0,92-12-2226 0 0,-39 2-4021 0 0,-39 5-3818 0 0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18:56.4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0 0 0,'0'0'305'0'0,"0"0"1021"0"0,0 0 466 0 0,0 0 51 0 0,0 0-161 0 0,0 0-248 0 0,0 0-197 0 0,0 0-58 0 0,0 0 6 0 0,3 3-25 0 0,28 65 4022 0 0,-2 78-2348 0 0,-18 93-2139 0 0,-20-151-3985 0 0,16-76-3250 0 0,-2-8 1491 0 0,-1-1-1926 0 0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2:01.0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671 0 11715 0 0,'0'0'1680'0'0,"0"0"-403"0"0,0 0-312 0 0,0 0-129 0 0,0 0 51 0 0,0 0 108 0 0,0 0 62 0 0,0 0-83 0 0,0 0-187 0 0,0 0-191 0 0,-3 32-155 0 0,-10 100-80 0 0,-51 303 762 0 0,58-399-1111 0 0,3 0-1 0 0,0 0 0 0 0,3 0 0 0 0,1 0 0 0 0,2 6-11 0 0,-3-38-7 0 0,0-1 0 0 0,0 1 0 0 0,0 0 0 0 0,1-1 0 0 0,-1 1 0 0 0,1-1 0 0 0,0 0 0 0 0,0 1 0 0 0,0-1 0 0 0,1 0 0 0 0,-1 1 0 0 0,1-1 0 0 0,0 0 0 0 0,0 0 0 0 0,0 0 0 0 0,0-1 0 0 0,0 1 0 0 0,1 0 0 0 0,-1-1 0 0 0,1 1 0 0 0,-1-1 0 0 0,1 0 0 0 0,0 0 0 0 0,0 0 0 0 0,0 0 0 0 0,0-1 0 0 0,1 1 0 0 0,-1-1 0 0 0,0 0 0 0 0,1 0 0 0 0,-1 0 0 0 0,0 0 0 0 0,1-1 0 0 0,-1 1 0 0 0,1-1 0 0 0,-1 0 0 0 0,1 0 0 0 0,0 0 0 0 0,-1 0 0 0 0,1-1 0 0 0,-1 1 0 0 0,1-1-1 0 0,-1 0 1 0 0,0 0 0 0 0,1 0 0 0 0,-1-1 0 0 0,0 1 0 0 0,0-1 0 0 0,2-1 7 0 0,3-3-119 0 0,0 0 0 0 0,-1-1 0 0 0,1 0 0 0 0,-1 0 0 0 0,0-1 0 0 0,-1 0 0 0 0,0 0 0 0 0,-1-1 0 0 0,1 0 0 0 0,-1 0 0 0 0,-1 0 0 0 0,0 0 0 0 0,0-1 0 0 0,0-2 119 0 0,10-89-7802 0 0,-14 85 2555 0 0,0 4-3444 0 0</inkml:trace>
  <inkml:trace contextRef="#ctx0" brushRef="#br0" timeOffset="249.382">1 641 8746 0 0,'0'0'2695'0'0,"0"0"-1413"0"0,0 0-301 0 0,0 0 234 0 0,0 0 113 0 0,0 0-102 0 0,39-5-228 0 0,125-16-234 0 0,-120 14-474 0 0,0-1 0 0 0,0-2 0 0 0,-1-3 0 0 0,15-6-290 0 0,-1 0 117 0 0,211-67-259 0 0,-129 42-2812 0 0,-4 0-6400 0 0,-101 33 1292 0 0</inkml:trace>
  <inkml:trace contextRef="#ctx0" brushRef="#br0" timeOffset="486.92">1312 277 2969 0 0,'0'0'2029'0'0,"0"0"12"0"0,0 0 71 0 0,0 0-61 0 0,0 0-254 0 0,-32 31-438 0 0,-98 103-378 0 0,125-131-915 0 0,1 0-1 0 0,0 1 1 0 0,0 0-1 0 0,1 0 1 0 0,-1 0 0 0 0,1 0-1 0 0,0 0 1 0 0,0 1-1 0 0,0-1 1 0 0,0 1-1 0 0,1 0 1 0 0,0 0-1 0 0,0 0 1 0 0,0 0-1 0 0,1 0 1 0 0,-1 3-66 0 0,1 4 186 0 0,-1-6-64 0 0,1 1-1 0 0,1 0 0 0 0,-1 0 1 0 0,1 0-1 0 0,0 0 1 0 0,1 0-1 0 0,0 0 0 0 0,0-1 1 0 0,0 1-1 0 0,1 0 1 0 0,0-1-1 0 0,0 1 0 0 0,1-1 1 0 0,0 1-1 0 0,0-1 1 0 0,0 0-1 0 0,1 0 0 0 0,0-1 1 0 0,0 1-1 0 0,0-1 1 0 0,1 1-1 0 0,-1-1 0 0 0,1-1 1 0 0,1 1-1 0 0,-1-1 1 0 0,1 0-1 0 0,-1 0 0 0 0,1-1 1 0 0,1 1-1 0 0,-1-1 1 0 0,0-1-1 0 0,4 2-121 0 0,4 1 298 0 0,-1-1 0 0 0,1 0 0 0 0,0-1 0 0 0,1-1 0 0 0,-1 0 0 0 0,1-1 0 0 0,-1-1 0 0 0,0 0 0 0 0,1 0 0 0 0,-1-2 0 0 0,1 0 0 0 0,-1-1 0 0 0,0 0 0 0 0,0-1 0 0 0,0 0 0 0 0,-1-1 0 0 0,5-3-298 0 0,-12 5 65 0 0,1-1 0 0 0,-1 0-1 0 0,0 0 1 0 0,0 0 0 0 0,0-1 0 0 0,0 0-1 0 0,-1 0 1 0 0,0 0 0 0 0,0-1-1 0 0,0 0 1 0 0,0 0 0 0 0,-1 0-1 0 0,0 0 1 0 0,-1-1 0 0 0,0 0-1 0 0,0 1 1 0 0,0-1 0 0 0,0-1-1 0 0,-1 1 1 0 0,-1 0 0 0 0,1 0-1 0 0,-1-1 1 0 0,0 1 0 0 0,-1-1-1 0 0,0 1 1 0 0,0-1 0 0 0,0 1-1 0 0,-2-7-63 0 0,0 9-149 0 0,-1 1 1 0 0,0 0 0 0 0,0 0 0 0 0,0 0 0 0 0,0 0 0 0 0,0 0 0 0 0,-1 1 0 0 0,0 0 0 0 0,1-1 0 0 0,-1 1 0 0 0,-1 1 0 0 0,1-1 0 0 0,0 1 0 0 0,-1-1 0 0 0,1 1 0 0 0,-1 0 0 0 0,1 1 0 0 0,-1-1 0 0 0,0 1 0 0 0,0 0 0 0 0,0 0 0 0 0,0 1 0 0 0,0-1 147 0 0,-37 0-5210 0 0,7 9-5445 0 0,24-4 2565 0 0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1:58.1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360 58 0 0 0,'0'0'852'0'0,"0"0"570"0"0,0 0 308 0 0,0 0 75 0 0,0 0-38 0 0,0 0-104 0 0,0 0-138 0 0,0 0-94 0 0,0 0-75 0 0,-16-9-140 0 0,-53-28-138 0 0,66 36-975 0 0,0-1 1 0 0,1 1 0 0 0,-1 0 0 0 0,0-1-1 0 0,0 1 1 0 0,0 0 0 0 0,0 1 0 0 0,0-1-1 0 0,0 1 1 0 0,0-1 0 0 0,0 1-1 0 0,0 0 1 0 0,0 0 0 0 0,0 0 0 0 0,0 0-1 0 0,0 1 1 0 0,0-1 0 0 0,0 1 0 0 0,0 0-1 0 0,-1 0-103 0 0,-5 2 297 0 0,-2 1-154 0 0,1 2 1 0 0,-1-1-1 0 0,1 2 0 0 0,0-1 1 0 0,1 1-1 0 0,-1 1 0 0 0,1 0 1 0 0,1 0-1 0 0,-1 1 1 0 0,2 0-1 0 0,-1 0 0 0 0,1 1 1 0 0,0 0-1 0 0,1 0 0 0 0,1 1 1 0 0,-1-1-1 0 0,1 1 0 0 0,-1 7-143 0 0,-2-3-7 0 0,1 1-1 0 0,0-1 0 0 0,1 1 0 0 0,1 0 0 0 0,1 1 0 0 0,0-1 0 0 0,1 1 0 0 0,1-1 0 0 0,1 1 0 0 0,0 0 0 0 0,1 0 0 0 0,0 0 0 0 0,2 0 0 0 0,0-1 0 0 0,1 1 0 0 0,1-1 0 0 0,0 1 0 0 0,1-1 1 0 0,1 0-1 0 0,0-1 0 0 0,1 1 0 0 0,1-1 0 0 0,9 13 8 0 0,-7-17-117 0 0,1-1 1 0 0,0 1 0 0 0,1-2-1 0 0,0 0 1 0 0,1 0 0 0 0,0-1-1 0 0,0 0 1 0 0,1-1 0 0 0,0-1 0 0 0,0 0-1 0 0,0-1 1 0 0,1-1 0 0 0,0 0-1 0 0,0-1 1 0 0,0 0 0 0 0,0-2-1 0 0,0 1 1 0 0,4-2 116 0 0,1 0-606 0 0,0 0 0 0 0,0-2-1 0 0,0 0 1 0 0,0-1 0 0 0,-1-1 0 0 0,1-1-1 0 0,-1-1 1 0 0,1 0 606 0 0,87-45-8161 0 0,-81 35 2652 0 0</inkml:trace>
  <inkml:trace contextRef="#ctx0" brushRef="#br0" timeOffset="280.097">881 125 7866 0 0,'0'0'1209'0'0,"0"0"-59"0"0,0 0-33 0 0,0 0-58 0 0,-27 36-61 0 0,-85 116-85 0 0,58-54 304 0 0,50-83-1037 0 0,1-9-115 0 0,0 1 0 0 0,1-1 0 0 0,0 1 0 0 0,0-1 0 0 0,0 1 1 0 0,1 0-1 0 0,0 0 0 0 0,0 0 0 0 0,1 0 0 0 0,0 0 0 0 0,0 0 0 0 0,0 0 1 0 0,1 0-1 0 0,0-1 0 0 0,1 1 0 0 0,0 0 0 0 0,0 0 0 0 0,0-1 0 0 0,1 1 1 0 0,-1-1-1 0 0,2 0 0 0 0,-1 0 0 0 0,1 0 0 0 0,0 0 0 0 0,0-1 0 0 0,0 1 1 0 0,1-1-1 0 0,0 0 0 0 0,0-1 0 0 0,0 1 0 0 0,0-1 0 0 0,1 0 0 0 0,6 4-65 0 0,-2-5 132 0 0,0 0 0 0 0,1-1 0 0 0,-1 0 0 0 0,1 0 0 0 0,0-1 0 0 0,-1 0 0 0 0,1-1-1 0 0,0 0 1 0 0,0-1 0 0 0,-1-1 0 0 0,1 1 0 0 0,0-1 0 0 0,-1-1 0 0 0,0 0-1 0 0,1-1 1 0 0,-1 0 0 0 0,-1 0 0 0 0,1-1 0 0 0,-1 0 0 0 0,1-1 0 0 0,-1 0-1 0 0,-1 0 1 0 0,1-1 0 0 0,-1 0 0 0 0,-1-1 0 0 0,1 0 0 0 0,-1 0 0 0 0,-1 0-1 0 0,1-1 1 0 0,-1 0 0 0 0,-1 0 0 0 0,0-1 0 0 0,0 1 0 0 0,-1-1 0 0 0,0 0-1 0 0,0 0 1 0 0,-2-1 0 0 0,1 1 0 0 0,-1-1 0 0 0,0-3-132 0 0,0 3 0 0 0,-1 0-1 0 0,0-1 1 0 0,0 1-1 0 0,-1 0 1 0 0,-1 0-1 0 0,0-1 1 0 0,0 1-1 0 0,-1 0 1 0 0,-1 0-1 0 0,0 0 1 0 0,0 1 0 0 0,-1-1-1 0 0,0 1 1 0 0,-1-1-1 0 0,0 1 1 0 0,-1 1-1 0 0,0-1 1 0 0,-1 1-1 0 0,1 0 1 0 0,-2 1 0 0 0,0-1 0 0 0,5 5-59 0 0,1 2-129 0 0,-1-1 1 0 0,1 1-1 0 0,0 0 0 0 0,-1-1 1 0 0,0 1-1 0 0,1 0 0 0 0,-1 1 0 0 0,0-1 1 0 0,0 0-1 0 0,0 1 0 0 0,0 0 1 0 0,0-1-1 0 0,0 1 0 0 0,-1 0 1 0 0,1 1-1 0 0,0-1 0 0 0,0 0 1 0 0,-1 1-1 0 0,0 0 188 0 0,1 2-716 0 0,1 0 1 0 0,-1 0-1 0 0,1 0 1 0 0,-1 0-1 0 0,1 0 0 0 0,0 1 1 0 0,0-1-1 0 0,0 1 1 0 0,0-1-1 0 0,0 1 1 0 0,1 0-1 0 0,-1 0 1 0 0,1 0-1 0 0,0 0 0 0 0,-1 0 1 0 0,1 0-1 0 0,1 0 1 0 0,-2 2 715 0 0,0 10-6619 0 0</inkml:trace>
  <inkml:trace contextRef="#ctx0" brushRef="#br0" timeOffset="733.854">1093 651 0 0 0,'0'0'1940'0'0,"0"0"448"0"0,0 0 306 0 0,0 0 103 0 0,0 0-116 0 0,0 0-276 0 0,0 0-385 0 0,0 0-405 0 0,0 0-351 0 0,0 0-314 0 0,0 0-223 0 0,0 0-170 0 0,0 0-136 0 0,20-24-100 0 0,62-76-61 0 0,-12-12 330 0 0,-57 89-481 0 0,-1 0-68 0 0,1 0 0 0 0,2 1 0 0 0,0 0 0 0 0,1 1 0 0 0,1 1 1 0 0,1 0-1 0 0,1 1 0 0 0,1 0-41 0 0,-19 19-14 0 0,0-1 0 0 0,0 0 0 0 0,-1 1 0 0 0,1-1 0 0 0,0 1 0 0 0,0-1 0 0 0,0 1 0 0 0,0-1 0 0 0,0 1 0 0 0,0 0 0 0 0,0-1 0 0 0,0 1 0 0 0,0 0 0 0 0,0 0 0 0 0,0 0 0 0 0,0 0 0 0 0,0 0 0 0 0,0 0 0 0 0,0 0 0 0 0,0 0 0 0 0,0 0 0 0 0,0 0 0 0 0,0 0 0 0 0,0 1 0 0 0,0-1 0 0 0,0 0 0 0 0,0 1 0 0 0,0-1 0 0 0,0 1 0 0 0,0-1 0 0 0,-1 1 0 0 0,1 0 0 0 0,0-1 0 0 0,0 1 0 0 0,0 0 0 0 0,-1-1 0 0 0,1 1 0 0 0,0 0 0 0 0,-1 0 0 0 0,1 0 0 0 0,-1 0 0 0 0,1-1 0 0 0,-1 1 0 0 0,1 0 0 0 0,-1 0 0 0 0,0 0 0 0 0,1 1 14 0 0,12 50-184 0 0,-12-49 190 0 0,2 17 16 0 0,-4-15-8 0 0,1-1 0 0 0,0 1 0 0 0,0 0 1 0 0,0 0-1 0 0,0 0 0 0 0,1-1 0 0 0,0 1 1 0 0,0 0-1 0 0,0-1 0 0 0,0 1 1 0 0,1-1-1 0 0,0 1 0 0 0,0-1 0 0 0,0 1 1 0 0,0-1-1 0 0,1 0 0 0 0,0 0 0 0 0,-1 0 1 0 0,2-1-1 0 0,-1 1 0 0 0,0-1 0 0 0,1 1 1 0 0,-1-1-1 0 0,1 0 0 0 0,0-1 0 0 0,0 1 1 0 0,0-1-1 0 0,0 1 0 0 0,1-1 0 0 0,-1 0 1 0 0,1-1-1 0 0,-1 1 0 0 0,1-1 0 0 0,3 1-14 0 0,1-4 70 0 0,1 0 0 0 0,0-1 0 0 0,-1 0 0 0 0,1 0 0 0 0,-1-1 0 0 0,0-1 0 0 0,0 1-1 0 0,-1-1 1 0 0,1-1 0 0 0,-1 1 0 0 0,0-2 0 0 0,-1 1 0 0 0,1-1 0 0 0,-1 0 0 0 0,4-5-70 0 0,35-29 116 0 0,21 15-450 0 0,-49 78-729 0 0,-17-51 1049 0 0,18 44-1541 0 0,21-21-3669 0 0,33-43-10651 0 0,-64 16 15037 0 0</inkml:trace>
  <inkml:trace contextRef="#ctx0" brushRef="#br0" timeOffset="1166.45">2144 290 0 0 0,'0'0'926'0'0,"0"0"506"0"0,0 0 139 0 0,0 0-43 0 0,0 0-100 0 0,0 0-165 0 0,0 0-214 0 0,0 0-223 0 0,0 0-200 0 0,0 0-151 0 0,0 0-94 0 0,0 0-53 0 0,4 32-24 0 0,14 100-42 0 0,-7 106 2073 0 0,-16-111 1407 0 0,0-121 1012 0 0,2-18-3617 0 0,0-18-1073 0 0,2 11 11 0 0,1 0 0 0 0,1 0 0 0 0,0 0 1 0 0,2 0-1 0 0,0 0 0 0 0,1 0 0 0 0,1 1 1 0 0,1 0-1 0 0,3-7-75 0 0,6-14 24 0 0,2 2 1 0 0,1 0-1 0 0,2 1 1 0 0,2 1-1 0 0,1 0 0 0 0,1 2 1 0 0,2 1-1 0 0,1 1 1 0 0,1 1-1 0 0,17-11-24 0 0,-42 38-13 0 0,0 1 1 0 0,-1-1 1 0 0,0 1-1 0 0,1 0 1 0 0,0 0-1 0 0,-1 0 1 0 0,1 0-1 0 0,0 0 1 0 0,0 1-1 0 0,0-1 1 0 0,0 1-1 0 0,0 0 1 0 0,0 0-1 0 0,0 0 1 0 0,1 0-1 0 0,-1 0 1 0 0,0 1-1 0 0,1-1 1 0 0,-1 1-1 0 0,0 0 1 0 0,1 0-1 0 0,2 1 12 0 0,3 68-100 0 0,-10-57 102 0 0,0 0-1 0 0,-1 0 0 0 0,0 0 1 0 0,-1 0-1 0 0,0 0 0 0 0,-1-1 1 0 0,0 0-1 0 0,-1 1 0 0 0,0-1 1 0 0,-1-1-1 0 0,0 1 0 0 0,0-1 1 0 0,-1 0-1 0 0,-1-1 0 0 0,0 0 1 0 0,0 0-1 0 0,-1 0 0 0 0,0-1-1 0 0,-24 20-801 0 0,10-12-3144 0 0,20-16 1197 0 0,2 0-7888 0 0,1 0 3745 0 0</inkml:trace>
  <inkml:trace contextRef="#ctx0" brushRef="#br0" timeOffset="2222.867">2893 176 6673 0 0,'0'0'2630'0'0,"0"0"-277"0"0,0 0-287 0 0,0 0-343 0 0,0 0-399 0 0,0 0-328 0 0,0 0-174 0 0,0 0-144 0 0,0 0-116 0 0,0 0-109 0 0,0 0-101 0 0,0 0-44 0 0,-24 33-42 0 0,-75 101-42 0 0,53-55 79 0 0,44-78-308 0 0,1 1 1 0 0,-1 0 0 0 0,1 0 0 0 0,-1 0-1 0 0,1 0 1 0 0,0 0 0 0 0,0 0-1 0 0,0 0 1 0 0,0 1 0 0 0,0-1 0 0 0,1 0-1 0 0,-1 1 1 0 0,1-1 0 0 0,-1 0 0 0 0,1 1-1 0 0,0-1 1 0 0,0 0 0 0 0,0 1-1 0 0,0-1 1 0 0,0 1 0 0 0,1-1 0 0 0,-1 0-1 0 0,1 1 1 0 0,-1-1 0 0 0,1 0 0 0 0,0 0-1 0 0,0 1 1 0 0,0-1 0 0 0,0 0-1 0 0,1 0 1 0 0,-1 0 0 0 0,0 0 0 0 0,1 0-1 0 0,-1-1 1 0 0,1 1 0 0 0,0 0 0 0 0,0-1-1 0 0,-1 1 1 0 0,1-1 0 0 0,0 0-1 0 0,0 1 1 0 0,0-1 0 0 0,1 0 0 0 0,0 0 4 0 0,6-1 77 0 0,-1 0 1 0 0,1-1 0 0 0,0-1 0 0 0,-1 1-1 0 0,1-1 1 0 0,-1-1 0 0 0,0 1-1 0 0,0-2 1 0 0,0 1 0 0 0,0-1 0 0 0,0 0-1 0 0,-1 0 1 0 0,1-1 0 0 0,3-4-78 0 0,180-141 441 0 0,-152 131-622 0 0,-39 35 10 0 0,-10 104 179 0 0,11-117 11 0 0,1-1 1 0 0,0 0-1 0 0,0 1 0 0 0,0-1 0 0 0,0 0 0 0 0,0 0 0 0 0,1 0 1 0 0,-1 0-1 0 0,1-1 0 0 0,-1 1 0 0 0,1-1 0 0 0,0 1 0 0 0,-1-1 1 0 0,1 0-1 0 0,0 0 0 0 0,0 0 0 0 0,0 0 0 0 0,0-1 1 0 0,0 1-1 0 0,0-1 0 0 0,0 0 0 0 0,0 0 0 0 0,0 0 0 0 0,0 0 1 0 0,0 0-1 0 0,0-1 0 0 0,0 1 0 0 0,0-1 0 0 0,0 0 0 0 0,0 0 1 0 0,-1 0-1 0 0,1 0 0 0 0,0 0 0 0 0,0-1 0 0 0,-1 1 0 0 0,1-1 1 0 0,0 0-20 0 0,28-25 227 0 0,-1-2 0 0 0,-1-1 1 0 0,-1-1-1 0 0,-2-1 0 0 0,-1-1 0 0 0,-2-1 1 0 0,13-26-228 0 0,-30 50 26 0 0,-1 0 1 0 0,1 0 0 0 0,-2 0 0 0 0,1-1 0 0 0,-1 0 0 0 0,-1 0-1 0 0,0 0 1 0 0,-1 0 0 0 0,0 0 0 0 0,0-5-27 0 0,-4 15-22 0 0,1 0 1 0 0,-1 0-1 0 0,0 1 1 0 0,0-1-1 0 0,0 0 1 0 0,0 1-1 0 0,0-1 1 0 0,0 1-1 0 0,0 0 0 0 0,0-1 1 0 0,0 1-1 0 0,0 0 1 0 0,0 0-1 0 0,0 1 1 0 0,0-1-1 0 0,0 0 1 0 0,0 1-1 0 0,0-1 1 0 0,0 1-1 0 0,0-1 1 0 0,0 1-1 0 0,1 0 1 0 0,-1 0-1 0 0,0 0 1 0 0,0 0-1 0 0,1 0 0 0 0,-1 0 1 0 0,-1 2 21 0 0,-8 6-85 0 0,6-6 49 0 0,1 0 1 0 0,-1 1 0 0 0,1-1 0 0 0,0 1 0 0 0,0 0 0 0 0,0 0-1 0 0,0 0 1 0 0,1 1 0 0 0,-1-1 0 0 0,1 1 0 0 0,0 0 0 0 0,1 0-1 0 0,-1 0 1 0 0,1 0 0 0 0,0 0 0 0 0,0 1 0 0 0,1-1 0 0 0,0 1-1 0 0,-1 0 36 0 0,52 3-241 0 0,89-13 244 0 0,-131 56 249 0 0,-18-22-115 0 0,4 21-178 0 0,11-46 21 0 0,0 0 0 0 0,1 0 1 0 0,-1 0-1 0 0,1 0 0 0 0,0-1 1 0 0,1 0-1 0 0,-1 0 0 0 0,1-1 1 0 0,0 0-1 0 0,0 0 0 0 0,0-1 1 0 0,0 1-1 0 0,0-2 0 0 0,0 1 1 0 0,1-1-1 0 0,6 1 20 0 0,-2 0-21 0 0,86 9-218 0 0,-28-4 303 0 0,-67-7-56 0 0,7 1 76 0 0,-1-1 0 0 0,1 0-1 0 0,0 0 1 0 0,-1-1 0 0 0,1-1 0 0 0,-1 0 0 0 0,1 0 0 0 0,-1 0 0 0 0,0-1 0 0 0,1-1 0 0 0,-2 0 0 0 0,7-3-84 0 0,10-7 181 0 0,0-1 0 0 0,0-1 0 0 0,-2-1 0 0 0,0-1 0 0 0,-1-1 1 0 0,-1-2-1 0 0,-1 0 0 0 0,0-1 0 0 0,-2 0 0 0 0,14-24-181 0 0,-30 44 15 0 0,-1 1 1 0 0,1-1-1 0 0,-1 0 0 0 0,1 1 0 0 0,-1-1 1 0 0,0 0-1 0 0,0 0 0 0 0,0 0 0 0 0,0 0 1 0 0,0-1-1 0 0,0 1 0 0 0,0 0 1 0 0,-1 0-1 0 0,1 0 0 0 0,-1-1 0 0 0,0 1 1 0 0,1 0-1 0 0,-1 0 0 0 0,0-1 1 0 0,0 1-1 0 0,-1 0 0 0 0,1 0 0 0 0,0-1 1 0 0,-1 1-1 0 0,1 0 0 0 0,-1 0 0 0 0,0 0 1 0 0,0-1-1 0 0,0 1 0 0 0,0 0 1 0 0,0 0-1 0 0,0 0 0 0 0,-1 1 0 0 0,1-1 1 0 0,-1 0-1 0 0,1 0 0 0 0,-1 1 1 0 0,1-1-1 0 0,-1 1 0 0 0,0-1 0 0 0,0 1 1 0 0,0 0-1 0 0,0 0 0 0 0,0 0 1 0 0,0 0-1 0 0,-1 0-15 0 0,-8 1-48 0 0,1 0 0 0 0,-1 1 1 0 0,0 0-1 0 0,0 1 1 0 0,1 0-1 0 0,-1 1 0 0 0,1 0 1 0 0,0 1-1 0 0,-1 0 0 0 0,2 1 1 0 0,-1-1-1 0 0,1 2 0 0 0,-1 0 1 0 0,1 0-1 0 0,-6 6 48 0 0,-116 119-405 0 0,121-120 358 0 0,0 1-1 0 0,0 0 1 0 0,1 0 0 0 0,1 0 0 0 0,0 1 0 0 0,0 1 0 0 0,1-1 0 0 0,1 1 0 0 0,1 0 0 0 0,0 1 0 0 0,0-1 0 0 0,2 1 0 0 0,-1 0 0 0 0,2 0 0 0 0,0 5 47 0 0,3-14-17 0 0,1 0 0 0 0,-1-1 1 0 0,1 1-1 0 0,0-1 0 0 0,1 1 0 0 0,-1-1 0 0 0,1 0 0 0 0,0 0 1 0 0,1 0-1 0 0,-1-1 0 0 0,1 1 0 0 0,0-1 0 0 0,0 1 0 0 0,0-1 1 0 0,0-1-1 0 0,1 1 0 0 0,0-1 0 0 0,0 1 0 0 0,0-1 1 0 0,4 2 16 0 0,114 41-457 0 0,31-21-2377 0 0,-52-18-7358 0 0,-71-6-1129 0 0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2:06.1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0 148 6793 0 0,'0'0'973'0'0,"0"0"-176"0"0,0 0-5 0 0,0 0 155 0 0,0 0 121 0 0,0 0 41 0 0,0 0-77 0 0,0 0-175 0 0,0 0-134 0 0,0 0-127 0 0,38-12-81 0 0,120-37-67 0 0,98-7 535 0 0,18 28-1762 0 0,-156 25-5478 0 0,-92 7-1917 0 0,-19 0 5751 0 0</inkml:trace>
  <inkml:trace contextRef="#ctx0" brushRef="#br0" timeOffset="252.745">118 380 12099 0 0,'0'0'452'0'0,"0"0"-519"0"0,0 0-40 0 0,0 0 254 0 0,0 0 156 0 0,0 0 13 0 0,0 0-64 0 0,35 2-84 0 0,112 7-59 0 0,-15-20-82 0 0,111-38-1182 0 0,-86 6-5070 0 0,-130 35 4160 0 0,7-3-2189 0 0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2:03.2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1186 214 7610 0 0,'0'0'1284'0'0,"0"0"-137"0"0,0 0-128 0 0,0 0-12 0 0,0 0 35 0 0,0 0 5 0 0,0 0-100 0 0,0 0-216 0 0,0 0-168 0 0,0 0-130 0 0,0 0-83 0 0,0 0-57 0 0,-31 33-52 0 0,-95 107-23 0 0,50-22 142 0 0,48-66-247 0 0,5-1-411 0 0,-2-2 1 0 0,-3 0-1 0 0,-2-2 0 0 0,-1-1 1 0 0,-3-2-1 0 0,-2-1 1 0 0,-1-2-1 0 0,-2-1 0 0 0,-2-2 1 0 0,-3-1 297 0 0,23-22-764 0 0,16-10 301 0 0,0-1 0 0 0,0 0 0 0 0,0 0 0 0 0,0-1 0 0 0,-1 0 0 0 0,0 0 0 0 0,1 0 0 0 0,-1-1 0 0 0,0 1 0 0 0,0-1 0 0 0,-1-1 0 0 0,1 1 0 0 0,-4-1 463 0 0,-31-5-8155 0 0,34-3 7664 0 0</inkml:trace>
  <inkml:trace contextRef="#ctx0" brushRef="#br0" timeOffset="250.093">438 435 1008 0 0,'0'0'1855'0'0,"0"0"-185"0"0,0 0-131 0 0,0 0-49 0 0,0 0 26 0 0,0 0 14 0 0,0 0-83 0 0,0 0-222 0 0,0 0-209 0 0,0 0-154 0 0,0 0-83 0 0,0 0-34 0 0,0 0-42 0 0,34-7-36 0 0,103-15-79 0 0,-134 21-562 0 0,0 1 1 0 0,-1 0-1 0 0,1-1 1 0 0,-1 1-1 0 0,1 0 0 0 0,0 1 1 0 0,-1-1-1 0 0,1 0 1 0 0,-1 1-1 0 0,1 0 1 0 0,0-1-1 0 0,-1 1 0 0 0,0 0 1 0 0,1 0-1 0 0,-1 0 1 0 0,1 1-1 0 0,-1-1 0 0 0,0 0 1 0 0,0 1-1 0 0,0 0 1 0 0,0-1-1 0 0,0 1 0 0 0,0 0 1 0 0,0 0-1 0 0,-1 0 1 0 0,1 0-1 0 0,-1 1 0 0 0,0-1 1 0 0,1 0-1 0 0,-1 1 1 0 0,0-1-27 0 0,5 10 160 0 0,16 19 216 0 0,-9-8-301 0 0,1 0 0 0 0,1-1 0 0 0,1-1 0 0 0,1 0 0 0 0,1-1 0 0 0,0-1 0 0 0,2 0 0 0 0,0-2 0 0 0,1-1 0 0 0,1 0 0 0 0,0-1 0 0 0,6 1-75 0 0,-11-9-193 0 0,0-1 0 0 0,0 0 0 0 0,1-1 0 0 0,-1-1 0 0 0,1-1 0 0 0,0-1 0 0 0,0 0 0 0 0,14-1 193 0 0,83-19-6786 0 0,-85 8 1493 0 0,-10 5-1979 0 0</inkml:trace>
  <inkml:trace contextRef="#ctx0" brushRef="#br0" timeOffset="2306.148">162 0 9562 0 0,'0'0'706'0'0,"0"0"-22"0"0,0 0 14 0 0,-19 41 13 0 0,-60 132 29 0 0,36-30 445 0 0,39-116-979 0 0,-3 20-41 0 0,2 0-1 0 0,2 1 0 0 0,2-1 0 0 0,2 1 0 0 0,2-1 0 0 0,2 1 0 0 0,2-2 0 0 0,3 1 1 0 0,7 21-165 0 0,-9-41-157 0 0,1-1 0 0 0,1-1 0 0 0,2 0 0 0 0,0 0 0 0 0,2-1 0 0 0,0 0 0 0 0,2-1 0 0 0,0-1 0 0 0,2-1 0 0 0,0 0 0 0 0,1-1 0 0 0,2-2 0 0 0,0 0 0 0 0,0 0 0 0 0,2-2 0 0 0,22 12 157 0 0,-12-11-2343 0 0,1-2 0 0 0,1-1 0 0 0,0-2 0 0 0,32 7 2343 0 0,-23-10-4086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20.7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9714 0 0,'0'0'746'0'0,"0"0"-157"0"0,0 0 258 0 0,0 0 333 0 0,0 0 166 0 0,0 0 7 0 0,8 33-147 0 0,28 103-230 0 0,28 159 1082 0 0,-47-26-3434 0 0,-46-126-4777 0 0,13-89-3180 0 0,13-45 6180 0 0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2:03.7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0 623 8018 0 0,'0'0'1307'0'0,"0"0"-519"0"0,0 0 21 0 0,0 0 428 0 0,0 0 204 0 0,0 0-19 0 0,0 0-197 0 0,0 0-235 0 0,38 0-160 0 0,119 3-138 0 0,216-3 1337 0 0,-142-11-4202 0 0,-183 3-2595 0 0,-1-2-3965 0 0,-35 6 3619 0 0</inkml:trace>
  <inkml:trace contextRef="#ctx0" brushRef="#br0" timeOffset="453.444">1309 310 6481 0 0,'0'0'1335'0'0,"0"0"-184"0"0,0 0 40 0 0,0 0 172 0 0,0 0 76 0 0,0 0-80 0 0,0 0-135 0 0,0 0-202 0 0,0 0-222 0 0,0 0-190 0 0,0 0-173 0 0,0 0-137 0 0,-17 33-84 0 0,-56 109-64 0 0,1 26 282 0 0,-25 30-905 0 0,46-117-3573 0 0,45-71 2649 0 0,-11 12-6576 0 0,13-17 2338 0 0</inkml:trace>
  <inkml:trace contextRef="#ctx0" brushRef="#br0" timeOffset="703.983">875 358 10170 0 0,'0'0'1519'0'0,"0"0"-156"0"0,0 0-288 0 0,0 0-259 0 0,0 0-164 0 0,0 0-41 0 0,0 0 65 0 0,0 0 10 0 0,0 0-47 0 0,0 0-150 0 0,0 0-158 0 0,0 0-107 0 0,0 0-58 0 0,11 30-23 0 0,36 94-24 0 0,-1-46 68 0 0,90 68-487 0 0,-82-106-3273 0 0,4-5-5069 0 0,-42-24 1291 0 0</inkml:trace>
  <inkml:trace contextRef="#ctx0" brushRef="#br0" timeOffset="986.885">1696 667 9962 0 0,'0'0'1059'0'0,"0"0"-560"0"0,0 0-224 0 0,0 0 47 0 0,0 0 58 0 0,0 0 8 0 0,0 0 6 0 0,0 0-29 0 0,0 0-71 0 0,-25 34-64 0 0,-75 104-63 0 0,72-80 13 0 0,30-49-119 0 0,-2-4 85 0 0,0-1 0 0 0,0 0 0 0 0,0 1-1 0 0,1-1 1 0 0,0 1 0 0 0,0-1-1 0 0,0 0 1 0 0,0 0 0 0 0,1 0 0 0 0,0 0-1 0 0,0 0 1 0 0,0 0 0 0 0,0 0-1 0 0,0 0 1 0 0,1-1 0 0 0,0 1 0 0 0,0-1-1 0 0,0 0 1 0 0,0 1 0 0 0,0-2-1 0 0,1 1 1 0 0,-1 0 0 0 0,1-1 0 0 0,0 1-1 0 0,-1-1 1 0 0,1 0 0 0 0,0 0-1 0 0,1-1 1 0 0,-1 1 0 0 0,0-1-1 0 0,0 0 1 0 0,1 0 0 0 0,-1 0 0 0 0,0-1-1 0 0,1 1 1 0 0,-1-1 0 0 0,1 0-1 0 0,-1-1 1 0 0,0 1 0 0 0,1-1 0 0 0,-1 0-1 0 0,0 0 1 0 0,1 0 0 0 0,-1 0-1 0 0,0-1 1 0 0,0 0 0 0 0,0 1 0 0 0,0-2-1 0 0,0 1 1 0 0,1-1-146 0 0,3-5 118 0 0,0 1 0 0 0,-1-2 1 0 0,0 1-1 0 0,0-1 0 0 0,0 0 0 0 0,-1 0 1 0 0,-1-1-1 0 0,0 0 0 0 0,0 0 0 0 0,-1 0 1 0 0,0 0-1 0 0,0-1 0 0 0,-1 0 0 0 0,-1 0 0 0 0,0 0 1 0 0,0 0-1 0 0,-1 0 0 0 0,-1 0 0 0 0,0 0 1 0 0,0 0-1 0 0,-1 0 0 0 0,-1 0 0 0 0,0-4-118 0 0,0 8-243 0 0,-1 1 0 0 0,1-1-1 0 0,-1 1 1 0 0,0 0-1 0 0,0 0 1 0 0,-1 0 0 0 0,0 0-1 0 0,0 1 1 0 0,0-1 0 0 0,-1 1-1 0 0,0 0 1 0 0,0 0 0 0 0,0 1-1 0 0,-4-3 244 0 0,-48-34-10248 0 0,55 40 9572 0 0,-15-11-9574 0 0</inkml:trace>
  <inkml:trace contextRef="#ctx0" brushRef="#br0" timeOffset="1282.334">1894 0 18076 0 0,'0'0'867'0'0,"0"0"-180"0"0,0 0-158 0 0,0 0-20 0 0,0 0-12 0 0,0 0-69 0 0,0 0-38 0 0,0 0-20 0 0,0 0 9 0 0,0 0-11 0 0,34 8-42 0 0,102 30-36 0 0,-132-37-278 0 0,-1 0 0 0 0,0 1 0 0 0,0-1 0 0 0,0 0 1 0 0,0 1-1 0 0,0-1 0 0 0,0 1 0 0 0,0 0 0 0 0,-1 0 0 0 0,1 0 1 0 0,-1 1-1 0 0,1-1 0 0 0,-1 1 0 0 0,0-1 0 0 0,0 1 0 0 0,0 0 1 0 0,0-1-1 0 0,0 1 0 0 0,-1 0 0 0 0,1 0 0 0 0,-1 0 1 0 0,0 1-1 0 0,0-1 0 0 0,0 0 0 0 0,0 0 0 0 0,-1 1 0 0 0,1 1-12 0 0,2 11 58 0 0,10 38-44 0 0,-4 0 0 0 0,-1 1 0 0 0,-3 0 0 0 0,-3 0 0 0 0,-2 1-1 0 0,-3 11-13 0 0,2-4-84 0 0,2-11-136 0 0,-3 0-1 0 0,-3 0 0 0 0,-1-1 1 0 0,-3 1-1 0 0,-2-1 0 0 0,-2-1 1 0 0,-19 45 220 0 0,21-73-392 0 0,-1-1-1 0 0,-1 0 1 0 0,0-1 0 0 0,-2 0-1 0 0,-1-1 1 0 0,0-1 0 0 0,-1-1 0 0 0,-1 0-1 0 0,0-1 1 0 0,-17 10 392 0 0,-126 70-12133 0 0,127-80 5632 0 0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2:06.5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472 0 7466 0 0,'0'0'1139'0'0,"0"0"53"0"0,0 0 211 0 0,0 0 184 0 0,0 0-26 0 0,0 0-156 0 0,0 0-186 0 0,0 0-256 0 0,0 0-233 0 0,0 0-184 0 0,0 0-77 0 0,0 0-10 0 0,0 0 52 0 0,-6 20 0 0 0,-36 119 429 0 0,34-109-811 0 0,2 0 0 0 0,1 1 0 0 0,1-1 0 0 0,1 1 0 0 0,2 0 0 0 0,1 0 0 0 0,2 0 0 0 0,1 0 0 0 0,2 5-129 0 0,-2-21-82 0 0,1 0 0 0 0,1-1-1 0 0,1 0 1 0 0,0 0 0 0 0,0 0-1 0 0,2-1 1 0 0,-1 0 0 0 0,10 11 82 0 0,15 14-2885 0 0,5-6-3971 0 0,-30-28 1976 0 0,-3-3-3103 0 0</inkml:trace>
  <inkml:trace contextRef="#ctx0" brushRef="#br0" timeOffset="198.991">0 777 10218 0 0,'0'0'48'0'0,"0"0"-28"0"0,0 0 278 0 0,0 0 180 0 0,0 0 6 0 0,38-9-50 0 0,123-30-81 0 0,35-8 269 0 0,43-4-1054 0 0,-137 35-2086 0 0,-36 13-3764 0 0,-45 3 2559 0 0</inkml:trace>
  <inkml:trace contextRef="#ctx0" brushRef="#br0" timeOffset="565.352">79 1009 6617 0 0,'0'0'925'0'0,"0"0"-496"0"0,0 0 62 0 0,0 0 312 0 0,0 0 220 0 0,0 0 62 0 0,31-2 6 0 0,100-9-49 0 0,138-2 3268 0 0,-268 13-4301 0 0,0-1 0 0 0,1 1 0 0 0,-1 0 0 0 0,1 0 0 0 0,-1-1 0 0 0,1 1 0 0 0,-1 0 0 0 0,0 0 0 0 0,1 0 0 0 0,-1 0 0 0 0,1 1 0 0 0,-1-1 0 0 0,1 0 0 0 0,-1 1 0 0 0,1-1 0 0 0,-1 0 1 0 0,0 1-1 0 0,1 0 0 0 0,-1-1 0 0 0,0 1 0 0 0,0 0 0 0 0,1 0 0 0 0,-1 0 0 0 0,0 0 0 0 0,0 0 0 0 0,0 0 0 0 0,0 0 0 0 0,0 0 0 0 0,0 0 0 0 0,0 0 0 0 0,-1 0 0 0 0,1 1 0 0 0,0-1 0 0 0,-1 0 0 0 0,1 1 0 0 0,-1-1 0 0 0,1 0 0 0 0,-1 1 0 0 0,1-1 1 0 0,-1 1-1 0 0,0-1 0 0 0,0 1 0 0 0,0-1 0 0 0,0 0 0 0 0,0 1 0 0 0,0-1 0 0 0,0 1 0 0 0,0-1 0 0 0,-1 1 0 0 0,0 0-9 0 0,-1 5 55 0 0,-2 0 0 0 0,1 0 0 0 0,-1 0-1 0 0,0-1 1 0 0,-1 1 0 0 0,1-1 0 0 0,-1 0 0 0 0,-1-1 0 0 0,1 1 0 0 0,-1-1 0 0 0,0 0 0 0 0,0 0-1 0 0,-1-1-54 0 0,-7 8 83 0 0,-110 109 892 0 0,122-120-966 0 0,1 0 0 0 0,0 1 1 0 0,0 0-1 0 0,0-1 0 0 0,0 1 1 0 0,0 0-1 0 0,0 0 0 0 0,0-1 0 0 0,0 1 1 0 0,1 0-1 0 0,-1 0 0 0 0,1 0 0 0 0,-1 0 1 0 0,1 0-1 0 0,0 0 0 0 0,0 0 0 0 0,0 0 1 0 0,0 0-1 0 0,0 0 0 0 0,0 0 0 0 0,0 0 1 0 0,1-1-1 0 0,-1 1 0 0 0,1 0 0 0 0,0 0 1 0 0,-1 0-1 0 0,1 0 0 0 0,0 0 1 0 0,0-1-1 0 0,0 1 0 0 0,0 0 0 0 0,0-1 1 0 0,1 1-1 0 0,-1-1 0 0 0,0 1 0 0 0,1-1 1 0 0,-1 0-1 0 0,1 0 0 0 0,-1 1 0 0 0,1-1 1 0 0,0 0-1 0 0,-1 0 0 0 0,1-1 0 0 0,0 1-9 0 0,87 21 118 0 0,61-34-1667 0 0,-101 0-1478 0 0,-1-3-3340 0 0,-23 7-3254 0 0</inkml:trace>
  <inkml:trace contextRef="#ctx0" brushRef="#br0" timeOffset="918.994">1241 247 7474 0 0,'0'0'752'0'0,"0"0"92"0"0,0 0 300 0 0,-18 34 271 0 0,-58 112 43 0 0,28-12 1053 0 0,39-102-2224 0 0,0 0-1 0 0,2 0 1 0 0,2 1 0 0 0,1-1 0 0 0,1 1-1 0 0,2 0 1 0 0,1 0 0 0 0,1 0 0 0 0,3 0-1 0 0,0 0 1 0 0,2-1 0 0 0,1 1-1 0 0,2-1 1 0 0,8 19-287 0 0,-7-32-47 0 0,0-1 0 0 0,0-1 0 0 0,2 0 0 0 0,0 0 0 0 0,1-1-1 0 0,1 0 1 0 0,0-1 0 0 0,1-1 0 0 0,1-1 0 0 0,0 0 0 0 0,0-1 0 0 0,18 10 47 0 0,-19-14-634 0 0,-1-1-1 0 0,1-1 1 0 0,1 0 0 0 0,-1-1 0 0 0,1 0 0 0 0,0-1 0 0 0,0-1 0 0 0,0-1 0 0 0,0 0-1 0 0,13-1 635 0 0,6-1-4666 0 0,-10 0-3373 0 0</inkml:trace>
  <inkml:trace contextRef="#ctx0" brushRef="#br0" timeOffset="1632.826">1685 549 8490 0 0,'0'0'284'0'0,"0"0"-159"0"0,0 0 343 0 0,0 0 407 0 0,0 0 131 0 0,0 0-43 0 0,13 31-94 0 0,40 102-102 0 0,17 68 1259 0 0,-48-145-1672 0 0,-11-25-43 0 0,1-1 0 0 0,1-1-1 0 0,2 0 1 0 0,1-1 0 0 0,1 0 0 0 0,5 5-311 0 0,-21-33 87 0 0,0 1 0 0 0,0-1 0 0 0,0 0 1 0 0,0 0-1 0 0,-1 0 0 0 0,1 0 0 0 0,0 0 0 0 0,0 0 0 0 0,0 0 1 0 0,0 0-1 0 0,-1 0 0 0 0,1 0 0 0 0,0 0 0 0 0,0 0 0 0 0,0 0 1 0 0,-1-1-1 0 0,1 1 0 0 0,0 0 0 0 0,0-1 0 0 0,-1 1 0 0 0,1-1 1 0 0,0 1-1 0 0,0-1 0 0 0,-1 1 0 0 0,1-1 0 0 0,-1 1 0 0 0,1-1 1 0 0,0 1-1 0 0,-1-1 0 0 0,1 0 0 0 0,-1 1 0 0 0,1-1 0 0 0,-1 0 1 0 0,0 0-1 0 0,1 1 0 0 0,-1-1 0 0 0,0 0 0 0 0,0 0 0 0 0,1 0 1 0 0,-1 1-1 0 0,0-1 0 0 0,0 0 0 0 0,0 0 0 0 0,0 0 0 0 0,0 0 1 0 0,0 1-1 0 0,0-1 0 0 0,0-1-87 0 0,4-6 118 0 0,165-368 1056 0 0,-73 151-2172 0 0,-94 219 838 0 0,49-90-1573 0 0,-6 46-4352 0 0,-34 44 2520 0 0,0 4-3452 0 0,-6 2 3007 0 0</inkml:trace>
  <inkml:trace contextRef="#ctx0" brushRef="#br0" timeOffset="1847.305">2598 866 16788 0 0,'0'0'264'0'0,"0"0"-312"0"0,0 0 48 0 0,0 0 296 0 0,0 0 160 0 0,0 0-48 0 0,0 0-80 0 0,193-30-96 0 0,-152 19-144 0 0,6-4-56 0 0,1 4-88 0 0,-2-3-136 0 0,-1 3-248 0 0,-5-4-392 0 0,1 4-553 0 0,-8 0-1007 0 0,-9 3-1745 0 0,-10 1-5273 0 0</inkml:trace>
  <inkml:trace contextRef="#ctx0" brushRef="#br0" timeOffset="2437.98">2684 542 1296 0 0,'0'0'2541'0'0,"0"0"-1232"0"0,0 0-442 0 0,0 0-112 0 0,0 0 4 0 0,0 0 153 0 0,0 0 192 0 0,0 0 78 0 0,0 0-83 0 0,0 0-220 0 0,0 0-208 0 0,3 31-151 0 0,9 101-151 0 0,33 153 160 0 0,-24-202-1655 0 0,-13-56-2360 0 0,1-1-4502 0 0,-7-21 5796 0 0</inkml:trace>
  <inkml:trace contextRef="#ctx0" brushRef="#br0" timeOffset="2871.014">3272 457 10170 0 0,'0'0'256'0'0,"0"0"-253"0"0,0 0 133 0 0,0 0 327 0 0,0 0 186 0 0,0 0 105 0 0,0 0 20 0 0,1 34-59 0 0,7 110-84 0 0,-2-27 349 0 0,4-2 1 0 0,11 31-981 0 0,-20-138 25 0 0,1 9 36 0 0,1 0 1 0 0,0-1 0 0 0,2 1-1 0 0,-1-1 1 0 0,2 0 0 0 0,0 0-1 0 0,1-1 1 0 0,1 0 0 0 0,3 5-62 0 0,-10-20 51 0 0,0 1 1 0 0,0-1 0 0 0,0 0-1 0 0,0 1 1 0 0,0-1 0 0 0,0 0-1 0 0,0 0 1 0 0,0 0 0 0 0,0 0 0 0 0,0 0-1 0 0,1 0 1 0 0,-1 0 0 0 0,0 0-1 0 0,0 0 1 0 0,0 0 0 0 0,0-1-1 0 0,0 1 1 0 0,0 0 0 0 0,0-1-1 0 0,0 1 1 0 0,0-1 0 0 0,0 1 0 0 0,0-1-1 0 0,-1 1 1 0 0,1-1 0 0 0,0 0-1 0 0,0 1 1 0 0,0-1 0 0 0,-1 0-1 0 0,1 0 1 0 0,0 0 0 0 0,-1 0-1 0 0,1 0 1 0 0,-1 1 0 0 0,1-1-1 0 0,-1 0 1 0 0,1 0 0 0 0,-1 0 0 0 0,0 0-1 0 0,1 0 1 0 0,-1 0 0 0 0,0-1-1 0 0,0 1 1 0 0,0 0 0 0 0,0 0-1 0 0,0 0 1 0 0,0 0 0 0 0,0 0-1 0 0,0 0 1 0 0,0-1-52 0 0,4-8 162 0 0,74-166 726 0 0,155-269-1842 0 0,-169 352-2348 0 0,-32 58-7828 0 0,-30 34 5790 0 0</inkml:trace>
  <inkml:trace contextRef="#ctx0" brushRef="#br0" timeOffset="3195.218">3872 950 8594 0 0,'0'0'413'0'0,"0"0"-179"0"0,0 0 94 0 0,0 0 261 0 0,0 0 134 0 0,0 0 9 0 0,0 0-49 0 0,0 0-111 0 0,0 0-25 0 0,-14 31-26 0 0,-40 95-41 0 0,41-69 455 0 0,16-53-795 0 0,-1-1 0 0 0,0 1 0 0 0,1-1-1 0 0,0 0 1 0 0,0 0 0 0 0,0 0 0 0 0,0 0-1 0 0,0-1 1 0 0,1 1 0 0 0,-1-1 0 0 0,1 0-1 0 0,0 0 1 0 0,0 0 0 0 0,-1 0 0 0 0,1-1-1 0 0,0 0 1 0 0,0 0 0 0 0,0 0 0 0 0,1 0-1 0 0,-1 0 1 0 0,0-1 0 0 0,0 0 0 0 0,0 0-1 0 0,1 0 1 0 0,-1 0 0 0 0,0-1 0 0 0,0 1-1 0 0,0-1 1 0 0,0 0 0 0 0,0 0 0 0 0,0-1-1 0 0,0 1 1 0 0,0-1 0 0 0,0-1-140 0 0,12-4 147 0 0,-1 0 0 0 0,0-2 0 0 0,0 0 0 0 0,-1-1 1 0 0,0 0-1 0 0,-1-1 0 0 0,0 0 0 0 0,-1-1 0 0 0,0-1 0 0 0,-1 0 0 0 0,-1 0 0 0 0,0-1 0 0 0,0 0 1 0 0,-2-1-1 0 0,0 0 0 0 0,1-3-147 0 0,-7 14-75 0 0,0-1 0 0 0,0 1 1 0 0,-1-1-1 0 0,1 0 0 0 0,-1 0 1 0 0,0 0-1 0 0,0 1 0 0 0,-1-1 0 0 0,1 0 1 0 0,-1 0-1 0 0,0 0 0 0 0,-1 0 1 0 0,1 0-1 0 0,-1 0 0 0 0,0 0 0 0 0,0 0 1 0 0,-1 1-1 0 0,1-1 0 0 0,-1 0 1 0 0,0 1-1 0 0,0-1 0 0 0,0 1 0 0 0,-1 0 1 0 0,0-1-1 0 0,0 1 0 0 0,0 1 1 0 0,0-1-1 0 0,-1 0 0 0 0,1 1 0 0 0,-1 0 1 0 0,0-1-1 0 0,0 2 0 0 0,0-1 1 0 0,0 0-1 0 0,0 1 0 0 0,-1 0 0 0 0,1 0 1 0 0,-1 0-1 0 0,0 0 0 0 0,1 1 1 0 0,-1 0-1 0 0,0 0 75 0 0,-48-1-5477 0 0,34 2 362 0 0,3 0-3612 0 0</inkml:trace>
  <inkml:trace contextRef="#ctx0" brushRef="#br0" timeOffset="3549.227">4216 247 8066 0 0,'0'0'1296'0'0,"0"0"-364"0"0,0 0-130 0 0,0 0 9 0 0,0 0 21 0 0,0 0 71 0 0,0 0 49 0 0,0 0 35 0 0,0 0 4 0 0,0 0-53 0 0,0 0-115 0 0,0 0-131 0 0,30 34-115 0 0,91 111-104 0 0,-117-141-439 0 0,0 0 0 0 0,-1 1 0 0 0,1-1 0 0 0,-1 1 0 0 0,1 0 0 0 0,-1 0 0 0 0,-1 0 0 0 0,1 0 0 0 0,-1 0 0 0 0,0 1 0 0 0,0-1 0 0 0,0 1 0 0 0,-1-1 0 0 0,0 1 0 0 0,0 0 0 0 0,0-1 0 0 0,-1 1 0 0 0,0 3-34 0 0,0 9 108 0 0,4 23-30 0 0,-2 1 0 0 0,-2-1-1 0 0,-1 0 1 0 0,-3 0 0 0 0,-1 0 0 0 0,-2 0 0 0 0,-2 0-1 0 0,-1-1 1 0 0,-2-1 0 0 0,-2 0 0 0 0,-2-1 0 0 0,-12 22-78 0 0,18-45-56 0 0,0-1 0 0 0,-1 0 1 0 0,-1 0-1 0 0,0-1 0 0 0,-1 0 1 0 0,0-1-1 0 0,-1-1 1 0 0,0 0-1 0 0,-4 1 56 0 0,-88 47-5175 0 0,62-44-3358 0 0,29-8 1013 0 0</inkml:trace>
  <inkml:trace contextRef="#ctx0" brushRef="#br0" timeOffset="4000.173">4984 232 10618 0 0,'0'0'900'0'0,"0"0"-662"0"0,0 0-141 0 0,0 0 238 0 0,0 0 233 0 0,0 0 126 0 0,0 0 84 0 0,0 0 41 0 0,-8 35-57 0 0,-26 110-109 0 0,-15-14 351 0 0,32-99-814 0 0,-2 6-10 0 0,-20 38 16 0 0,3 2 1 0 0,3 2-1 0 0,-1 16-196 0 0,31-89 30 0 0,1 1-1 0 0,-1 0 0 0 0,1 0 0 0 0,1 0 1 0 0,-1 0-1 0 0,1 0 0 0 0,1 0 1 0 0,-1 0-1 0 0,2 0 0 0 0,-1 0 1 0 0,1 0-1 0 0,0 0 0 0 0,0 0 0 0 0,1 0 1 0 0,0 0-1 0 0,1 0 0 0 0,0-1 1 0 0,0 1-1 0 0,0-1 0 0 0,1 0 0 0 0,0 0 1 0 0,1 0-1 0 0,0-1 0 0 0,0 1 1 0 0,0-1-1 0 0,0 0 0 0 0,1-1 1 0 0,0 1-1 0 0,3 1-29 0 0,6 0 59 0 0,1-1 0 0 0,0 0 1 0 0,0-1-1 0 0,1-1 1 0 0,0 0-1 0 0,-1-2 0 0 0,1 0 1 0 0,0 0-1 0 0,0-2 0 0 0,1 0 1 0 0,-1-1-1 0 0,-1 0 0 0 0,1-2 1 0 0,0 0-1 0 0,0-1 0 0 0,-1 0 1 0 0,0-2-1 0 0,0 0 0 0 0,0 0 1 0 0,13-9-60 0 0,38-37-1452 0 0,-53 28-1848 0 0,-5-3-4018 0 0,-7 16-1074 0 0</inkml:trace>
  <inkml:trace contextRef="#ctx0" brushRef="#br0" timeOffset="4246.689">4205 693 15355 0 0,'0'0'2001'0'0,"0"0"-2145"0"0,0 0-32 0 0,0 0 344 0 0,193-11 8 0 0,-115 3-48 0 0,12 1-80 0 0,5-4-56 0 0,9 0-32 0 0,2-4-24 0 0,3 4-16 0 0,5 0-96 0 0,-2-4-160 0 0,-1 0-449 0 0,-3 4-991 0 0,-32 0-2089 0 0,-25 4-6561 0 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22:56.02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1009 0 5209 0 0,'0'0'290'0'0,"0"0"112"0"0,0 0 76 0 0,0 0-5 0 0,0 0-109 0 0,0 0-153 0 0,0 0-162 0 0,0 0-82 0 0,0 0-7 0 0,0 0 16 0 0,0 0 44 0 0,-27 25 40 0 0,-84 79 48 0 0,107-100-92 0 0,1-1 0 0 0,-1 1 0 0 0,0 0 1 0 0,1 0-1 0 0,0 0 0 0 0,0 0 0 0 0,0 1 0 0 0,1-1 0 0 0,-1 1 1 0 0,1-1-1 0 0,0 1 0 0 0,1 0 0 0 0,-1 0 0 0 0,1 0 1 0 0,-1 3-17 0 0,-2 11 109 0 0,-90 352 4320 0 0,65-233-3556 0 0,-264 973 865 0 0,218-869-1568 0 0,-10-2 0 0 0,-18 13-170 0 0,-33-16 726 0 0,127-153-412 0 0,26-51-218 0 0,30 1 98 0 0,-6-16-18 0 0,1-2 0 0 0,1-1 0 0 0,1-3 0 0 0,0-1 0 0 0,0-2 0 0 0,5-2-176 0 0,34 8 96 0 0,187 21 274 0 0,-6-21-97 0 0,446-7 124 0 0,226-65 21 0 0,-385 15-269 0 0,713-2 120 0 0,-559 25-154 0 0,1403-58 340 0 0,-824 14-184 0 0,1101-66 239 0 0,-1830 123-221 0 0,167 34-289 0 0,2 31 16 0 0,475 117-83 0 0,-920-139 129 0 0,3-13 0 0 0,136-10-62 0 0,-39-26 375 0 0,76-24-375 0 0,29 14 20 0 0,-323 32-155 0 0,-154-13 2205 0 0,-10-8-2170 0 0,-9-103 118 0 0,4-1 0 0 0,5 0 0 0 0,7-35-18 0 0,3 58-46 0 0,4 0 0 0 0,4 1 0 0 0,4 1 0 0 0,3 0 0 0 0,5 2 0 0 0,4 1 0 0 0,26-52 46 0 0,28-46-215 0 0,-42 102 117 0 0,-5-2 1 0 0,-3-1-1 0 0,-4-3 0 0 0,-4 0 1 0 0,10-62 97 0 0,-35 145-43 0 0,0-1 1 0 0,0 1-1 0 0,-1-1 1 0 0,0 0-1 0 0,0 1 1 0 0,0-1-1 0 0,-1 0 1 0 0,0 0 0 0 0,-1 1-1 0 0,1-1 1 0 0,-1 0-1 0 0,0 1 1 0 0,-1-1-1 0 0,0 1 1 0 0,0-1-1 0 0,0 1 1 0 0,-1 0-1 0 0,1 0 1 0 0,-2 0-1 0 0,1 0 1 0 0,-1 0-1 0 0,0 1 1 0 0,0-1-1 0 0,0 1 1 0 0,-1 0-1 0 0,1 0 1 0 0,-4-1 42 0 0,-25-6-38 0 0,0 2 0 0 0,0 1-1 0 0,-1 2 1 0 0,-1 2 0 0 0,1 0 0 0 0,-1 3 0 0 0,0 1 0 0 0,1 1-1 0 0,-1 2 1 0 0,-3 2 38 0 0,-2-3-17 0 0,-722 29-228 0 0,-1004-31 139 0 0,19-13 137 0 0,-823-28-31 0 0,784-93 177 0 0,-38-31-187 0 0,649 92-1 0 0,327 70-17 0 0,-82-3 35 0 0,345-29 63 0 0,-6-27-70 0 0,585 62 2 0 0,-290-31 64 0 0,-20 13-66 0 0,-296 15 130 0 0,447 8 9 0 0,152 1-1022 0 0,27 4 764 0 0,18 9-513 0 0,-3-2-764 0 0,41 33-5490 0 0,-23-18-1220 0 0,-31-23 4823 0 0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02:56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958 203 0 0 0,'0'0'1322'0'0,"0"0"270"0"0,0 0 122 0 0,0 0 97 0 0,0 0 60 0 0,0 0-24 0 0,0 0-3 0 0,0 0-159 0 0,0 0-229 0 0,0 0-265 0 0,-20-19-256 0 0,-62-54-167 0 0,80 71-728 0 0,1 0 1 0 0,-1 0-1 0 0,0 1 0 0 0,0-1 1 0 0,0 1-1 0 0,0-1 0 0 0,0 1 1 0 0,0 0-1 0 0,0-1 0 0 0,-1 1 1 0 0,1 0-1 0 0,0 1 0 0 0,-1-1 1 0 0,1 0-1 0 0,-1 1 0 0 0,1-1 1 0 0,0 1-1 0 0,-1 0 0 0 0,1 0 1 0 0,-1 0-1 0 0,1 0 0 0 0,-1 0 1 0 0,1 1-1 0 0,-1-1 1 0 0,0 1-41 0 0,-6 1 168 0 0,-11 3 81 0 0,0 2-1 0 0,0 0 0 0 0,1 2 1 0 0,0 0-1 0 0,1 1 1 0 0,0 0-1 0 0,0 2 0 0 0,1 0 1 0 0,1 1-1 0 0,0 1 0 0 0,0 1-248 0 0,-4 1 188 0 0,-15 12-44 0 0,1 1 0 0 0,2 2 0 0 0,1 2 0 0 0,1 0 0 0 0,2 2 1 0 0,2 1-1 0 0,1 1 0 0 0,2 2 0 0 0,1 0 0 0 0,2 1 0 0 0,2 1 0 0 0,-6 24-144 0 0,18-49 11 0 0,1-1 0 0 0,1 2-1 0 0,1-1 1 0 0,0 0 0 0 0,1 1-1 0 0,0-1 1 0 0,2 1 0 0 0,0 0-1 0 0,1-1 1 0 0,1 1 0 0 0,0-1-1 0 0,1 1 1 0 0,1-1 0 0 0,0 0-1 0 0,1 0 1 0 0,1-1 0 0 0,1 1-1 0 0,0-1 1 0 0,1-1 0 0 0,0 1-1 0 0,1-1 1 0 0,1-1 0 0 0,0 0 0 0 0,1 0-1 0 0,0-1 1 0 0,1 0 0 0 0,0-1-1 0 0,5 2-10 0 0,-1-4 48 0 0,0 0 1 0 0,0-2-1 0 0,1 0 0 0 0,0-1 0 0 0,1 0 1 0 0,-1-2-1 0 0,1 0 0 0 0,0-1 1 0 0,0 0-1 0 0,0-2 0 0 0,0 0 0 0 0,0-1 1 0 0,16-2-49 0 0,18-4-31 0 0,-1-1 1 0 0,-1-3 0 0 0,0-2 0 0 0,13-7 30 0 0,73-30-1558 0 0,-93 29-1489 0 0,-2-2-3530 0 0,-23 10-4869 0 0</inkml:trace>
  <inkml:trace contextRef="#ctx0" brushRef="#br0" timeOffset="561.517">1529 759 10562 0 0,'0'0'1474'0'0,"0"0"-286"0"0,0 0-206 0 0,0 0-54 0 0,0 0-16 0 0,0 0-96 0 0,0 0-77 0 0,0 0-52 0 0,0 0-142 0 0,0 0-150 0 0,0 0-116 0 0,0 0-128 0 0,-28 33-69 0 0,-82 105-8 0 0,71-61 64 0 0,37-64-87 0 0,0-6 6 0 0,0-1 1 0 0,0 1-1 0 0,1-1 1 0 0,0 1-1 0 0,0 0 0 0 0,1 0 1 0 0,0 0-1 0 0,0-1 1 0 0,0 1-1 0 0,1 0 1 0 0,0 0-1 0 0,0 0 0 0 0,1-1 1 0 0,-1 1-1 0 0,2-1 1 0 0,-1 1-1 0 0,1-1 0 0 0,0 0 1 0 0,0 0-1 0 0,0 0 1 0 0,1 0-1 0 0,0-1 0 0 0,0 1 1 0 0,1-1-1 0 0,0 0 1 0 0,0-1-1 0 0,0 1 1 0 0,0-1-1 0 0,0 0 0 0 0,1 0 1 0 0,0 0-1 0 0,0-1 1 0 0,0 0-1 0 0,0 0 0 0 0,1 0 1 0 0,-1-1-1 0 0,1 0 1 0 0,-1-1-1 0 0,4 1-57 0 0,8-4 160 0 0,-1-1-1 0 0,0 0 1 0 0,0-1 0 0 0,0-2-1 0 0,0 1 1 0 0,-1-2 0 0 0,0 0-1 0 0,0-1 1 0 0,-1-1 0 0 0,0 0-1 0 0,-1-1 1 0 0,0 0 0 0 0,0-1-1 0 0,-1-1 1 0 0,-1 0 0 0 0,0-1-1 0 0,0-1 1 0 0,1-2-160 0 0,-3 5 30 0 0,0 0-1 0 0,0-1 1 0 0,-1 0 0 0 0,-1 0-1 0 0,0-1 1 0 0,0 0-1 0 0,-2 0 1 0 0,1-1 0 0 0,-2 0-1 0 0,0 0 1 0 0,0-1 0 0 0,-2 1-1 0 0,0-1 1 0 0,1-8-30 0 0,-4 18-68 0 0,-1 0 1 0 0,0 0-1 0 0,1 0 1 0 0,-2-1 0 0 0,1 1-1 0 0,0 0 1 0 0,-1 0-1 0 0,0 1 1 0 0,0-1-1 0 0,-1 0 1 0 0,0 1-1 0 0,1-1 1 0 0,-1 1 0 0 0,-1 0-1 0 0,1 0 1 0 0,0 0-1 0 0,-1 0 1 0 0,0 1-1 0 0,0-1 1 0 0,0 1-1 0 0,0 0 1 0 0,-1 0 0 0 0,1 1-1 0 0,-1-1 1 0 0,0 1 67 0 0,-4-3-421 0 0,-1 1 1 0 0,0 0 0 0 0,1 0-1 0 0,-1 1 1 0 0,0 0-1 0 0,-1 1 1 0 0,1 1 0 0 0,0-1-1 0 0,0 1 1 0 0,-1 1-1 0 0,1 0 1 0 0,-3 1 420 0 0,-39 17-5104 0 0,23 2-1310 0 0,15-8-868 0 0</inkml:trace>
  <inkml:trace contextRef="#ctx0" brushRef="#br0" timeOffset="978.31">1847 1256 11987 0 0,'0'0'1719'0'0,"0"0"-398"0"0,0 0-255 0 0,0 0-54 0 0,0 0 28 0 0,0 0-76 0 0,0 0-107 0 0,0 0-167 0 0,16-32-161 0 0,50-98-128 0 0,16 16 219 0 0,-50 81-465 0 0,68-73 280 0 0,-88 164-1022 0 0,-11-51 636 0 0,-1 1 0 0 0,1-1 0 0 0,1 0 0 0 0,-1 0 0 0 0,1-1 0 0 0,1 1 0 0 0,-1 0 1 0 0,1-1-1 0 0,0 1 0 0 0,1-1 0 0 0,-1 0 0 0 0,1 0 0 0 0,0 0 0 0 0,1 0 0 0 0,0-1 0 0 0,0 0 1 0 0,0 0-1 0 0,0 0 0 0 0,1-1 0 0 0,-1 1 0 0 0,1-1 0 0 0,0-1 0 0 0,1 1 0 0 0,-1-1 0 0 0,1 0 1 0 0,-1 0-1 0 0,1-1 0 0 0,7 2-49 0 0,-7-3 157 0 0,-1 1 1 0 0,1-1 0 0 0,0-1-1 0 0,0 1 1 0 0,0-1-1 0 0,0 0 1 0 0,0-1 0 0 0,0 1-1 0 0,0-1 1 0 0,0-1 0 0 0,0 0-1 0 0,0 0 1 0 0,-1 0-1 0 0,1 0 1 0 0,-1-1 0 0 0,1 0-1 0 0,-1-1 1 0 0,0 1-1 0 0,0-1 1 0 0,-1 0 0 0 0,5-5-158 0 0,-2 1 8 0 0,0-1 0 0 0,0-1 0 0 0,-1 1 0 0 0,0-1 0 0 0,-1-1 0 0 0,0 1 0 0 0,0-1 0 0 0,-1 0 1 0 0,-1-1-1 0 0,0 1 0 0 0,2-11-8 0 0,1-11-4114 0 0,-2-2-3929 0 0,-3 28-3734 0 0</inkml:trace>
  <inkml:trace contextRef="#ctx0" brushRef="#br0" timeOffset="1679.376">3119 818 0 0 0,'0'0'333'0'0,"0"0"426"0"0,0 0 204 0 0,0 0 128 0 0,0 0 80 0 0,0 0-35 0 0,0 0-37 0 0,0 0-49 0 0,0 0-39 0 0,0 0 6 0 0,-16-9 21 0 0,-52-25 5 0 0,9 25 1812 0 0,46 9-2343 0 0,0 1-1 0 0,0 1 1 0 0,0 0 0 0 0,1 1 0 0 0,-1 0 0 0 0,1 0-1 0 0,0 2 1 0 0,0-1 0 0 0,0 2 0 0 0,1-1 0 0 0,0 2-1 0 0,0-1 1 0 0,-2 3-512 0 0,11-8 9 0 0,0 1 1 0 0,1 0-1 0 0,-1-1 0 0 0,0 1 1 0 0,1 0-1 0 0,-1 0 0 0 0,1 0 0 0 0,0 0 1 0 0,0 0-1 0 0,-1 1 0 0 0,1-1 1 0 0,1 0-1 0 0,-1 0 0 0 0,0 1 0 0 0,1-1 1 0 0,-1 0-1 0 0,1 1 0 0 0,-1-1 0 0 0,1 1 1 0 0,0-1-1 0 0,0 1 0 0 0,0-1 1 0 0,1 0-1 0 0,-1 1 0 0 0,0-1 0 0 0,1 1 1 0 0,0-1-1 0 0,-1 0 0 0 0,1 1 0 0 0,0-1 1 0 0,0 0-1 0 0,0 0 0 0 0,1 0 1 0 0,-1 0-1 0 0,0 0 0 0 0,1 0 0 0 0,0 0 1 0 0,-1 0-1 0 0,3 1-9 0 0,76 60 206 0 0,-76-62-164 0 0,-1 0 0 0 0,0 0 0 0 0,0 0 0 0 0,0 0-1 0 0,0 1 1 0 0,0-1 0 0 0,0 1 0 0 0,0 0-1 0 0,-1 0 1 0 0,1 0 0 0 0,0 0 0 0 0,-1 0 0 0 0,0 0-1 0 0,0 1 1 0 0,1-1 0 0 0,-1 1 0 0 0,-1 0 0 0 0,1-1-1 0 0,0 1 1 0 0,-1 0 0 0 0,1 0 0 0 0,-1 0 0 0 0,0 0-1 0 0,0 1 1 0 0,0-1 0 0 0,0 0 0 0 0,-1 0 0 0 0,1 0-1 0 0,-1 1 1 0 0,0-1 0 0 0,0 0 0 0 0,0 1 0 0 0,0-1-1 0 0,-1 0 1 0 0,1 0 0 0 0,-1 1 0 0 0,0-1 0 0 0,0 0-1 0 0,0 0 1 0 0,0 0 0 0 0,-1 0 0 0 0,1 0 0 0 0,-1 0-1 0 0,-1 1-41 0 0,-18 11 36 0 0,0-1 0 0 0,-2-1-1 0 0,1-1 1 0 0,-1-1 0 0 0,-1-1 0 0 0,0-1-1 0 0,-3 0-35 0 0,-56 23-1000 0 0,64-24 344 0 0,-30 15-1540 0 0,19-6-3665 0 0,28-14 3559 0 0,1-2-3626 0 0,1-1-5 0 0</inkml:trace>
  <inkml:trace contextRef="#ctx0" brushRef="#br0" timeOffset="1960.238">3520 413 13203 0 0,'0'0'864'0'0,"0"0"-179"0"0,0 0 60 0 0,0 0 243 0 0,0 0 127 0 0,0 0 14 0 0,0 0-96 0 0,0 0-153 0 0,-14 33-164 0 0,-46 105-168 0 0,35-40 154 0 0,23-71-635 0 0,2 1 0 0 0,0-1 0 0 0,2 0 0 0 0,1 0 0 0 0,1 0 0 0 0,1 0 0 0 0,2 0-67 0 0,9 26-141 0 0,9 38-506 0 0,-21-29-2609 0 0,-21-37-2290 0 0,0-14-1714 0 0,7-7 1033 0 0</inkml:trace>
  <inkml:trace contextRef="#ctx0" brushRef="#br0" timeOffset="2219.175">3077 877 15011 0 0,'0'0'1531'0'0,"0"0"-547"0"0,0 0-299 0 0,0 0-15 0 0,0 0 21 0 0,0 0-39 0 0,0 0-65 0 0,0 0-59 0 0,0 0-64 0 0,31-9-102 0 0,101-25-130 0 0,-41 25-122 0 0,37 19-2016 0 0,-44 5-6198 0 0,-61-11-2601 0 0</inkml:trace>
  <inkml:trace contextRef="#ctx0" brushRef="#br0" timeOffset="2499.905">4130 832 7866 0 0,'0'0'5186'0'0,"0"0"-2659"0"0,0 0-953 0 0,0 0-194 0 0,0 0-246 0 0,0 0-247 0 0,0 0-206 0 0,0 0-154 0 0,0 0-123 0 0,0 0-125 0 0,0 0-96 0 0,-33 8-59 0 0,-103 27-40 0 0,63 1-25 0 0,61-26-48 0 0,-1-1-17 0 0,1 1-1 0 0,-1 1 0 0 0,1 0 1 0 0,1 0-1 0 0,0 1 0 0 0,1 1 1 0 0,0 0-1 0 0,1 0 0 0 0,1 1 1 0 0,0 0-1 0 0,-5 12 7 0 0,12-24-9 0 0,0 1 1 0 0,0-1-1 0 0,0 1 1 0 0,1-1-1 0 0,-1 1 1 0 0,1-1-1 0 0,-1 1 1 0 0,1-1-1 0 0,0 1 0 0 0,0 0 1 0 0,0-1-1 0 0,0 1 1 0 0,1-1-1 0 0,-1 1 1 0 0,1 0-1 0 0,-1-1 1 0 0,1 1-1 0 0,0-1 0 0 0,0 0 1 0 0,0 1-1 0 0,0-1 1 0 0,0 0-1 0 0,1 1 1 0 0,-1-1-1 0 0,1 0 1 0 0,-1 0-1 0 0,1 0 1 0 0,0 0-1 0 0,0-1 0 0 0,0 1 1 0 0,0 0-1 0 0,0-1 1 0 0,0 1-1 0 0,1-1 1 0 0,-1 0-1 0 0,0 0 1 0 0,1 0-1 0 0,-1 0 1 0 0,1 0-1 0 0,-1 0 0 0 0,1-1 1 0 0,-1 1-1 0 0,1-1 1 0 0,-1 0-1 0 0,1 1 1 0 0,0-1-1 0 0,-1 0 1 0 0,1-1-1 0 0,1 1 9 0 0,13-3 125 0 0,0-1 0 0 0,0 0 0 0 0,0-1 0 0 0,-1-1 1 0 0,1 0-1 0 0,-2-1 0 0 0,1-1 0 0 0,-1-1 0 0 0,0 0 0 0 0,-1-1 0 0 0,0 0 0 0 0,0-1 0 0 0,-1-1 0 0 0,-1 0 1 0 0,0-1-1 0 0,3-4-125 0 0,79-65 92 0 0,-70 64-137 0 0,-21 14-49 0 0,1 0 1 0 0,0 1 0 0 0,0 0-1 0 0,0 0 1 0 0,1 0 0 0 0,-1 0-1 0 0,1 1 1 0 0,-1-1-1 0 0,1 1 1 0 0,0 0 0 0 0,0 1-1 0 0,0-1 1 0 0,0 1 0 0 0,0 0-1 0 0,2 0 94 0 0,1 46-5106 0 0,-8-41 4533 0 0,1 10-1957 0 0,0-3-2241 0 0,-1 0-5311 0 0</inkml:trace>
  <inkml:trace contextRef="#ctx0" brushRef="#br0" timeOffset="2873.781">4325 1156 11682 0 0,'0'0'2645'0'0,"0"0"-390"0"0,0 0-229 0 0,0 0-294 0 0,0 0-365 0 0,0 0-340 0 0,0 0-280 0 0,0 0-212 0 0,0 0-151 0 0,0 0-144 0 0,0 0-52 0 0,0 0-16 0 0,12-16-20 0 0,81-111 176 0 0,50 2-481 0 0,-142 124 101 0 0,0 0 1 0 0,0 0 0 0 0,0 0 0 0 0,0 1-1 0 0,0-1 1 0 0,0 0 0 0 0,0 0-1 0 0,0 1 1 0 0,0-1 0 0 0,0 0-1 0 0,0 1 1 0 0,0-1 0 0 0,0 1-1 0 0,1 0 1 0 0,-1-1 0 0 0,0 1-1 0 0,0 0 1 0 0,0 0 0 0 0,1 0 0 0 0,-1 0-1 0 0,0 0 1 0 0,0 0 0 0 0,1 0-1 0 0,-1 0 1 0 0,0 0 0 0 0,0 0-1 0 0,1 1 1 0 0,-1-1 0 0 0,0 0-1 0 0,0 1 1 0 0,0 0 0 0 0,0-1-1 0 0,0 1 1 0 0,1-1 0 0 0,-1 1 0 0 0,0 0-1 0 0,-1 0 1 0 0,1 0 0 0 0,0-1-1 0 0,0 1 1 0 0,0 0 0 0 0,0 0-1 0 0,-1 0 1 0 0,1 0 0 0 0,0 0-1 0 0,-1 1 1 0 0,1-1 0 0 0,-1 0 0 0 0,1 0-1 0 0,-1 0 1 0 0,0 0 0 0 0,1 1-1 0 0,-1-1 1 0 0,0 0 0 0 0,0 0-1 0 0,0 1 1 0 0,0-1 0 0 0,0 0-1 0 0,0 1 52 0 0,2 10-131 0 0,-3-9 152 0 0,1 0 1 0 0,-1 0-1 0 0,1 0 1 0 0,0 0-1 0 0,0 0 1 0 0,1 0-1 0 0,-1 0 1 0 0,1 0 0 0 0,-1 0-1 0 0,1-1 1 0 0,0 1-1 0 0,0 0 1 0 0,0 0-1 0 0,1 0 1 0 0,-1-1-1 0 0,0 1 1 0 0,1-1 0 0 0,0 1-1 0 0,0-1 1 0 0,0 0-1 0 0,0 1 1 0 0,0-1-1 0 0,0 0 1 0 0,0 0-1 0 0,1-1 1 0 0,-1 1 0 0 0,1 0-1 0 0,-1-1 1 0 0,1 1-1 0 0,0-1 1 0 0,-1 0-1 0 0,1 0 1 0 0,0 0-1 0 0,0 0 1 0 0,0-1 0 0 0,0 1-22 0 0,4-1 174 0 0,1 0 0 0 0,-1-1 0 0 0,0 1 0 0 0,0-2 0 0 0,0 1 0 0 0,0-1 0 0 0,0 0 0 0 0,0 0 0 0 0,-1 0 0 0 0,1-1 0 0 0,-1 0 0 0 0,1-1 0 0 0,-1 0 0 0 0,0 0 0 0 0,-1 0 0 0 0,5-4-174 0 0,86-94 572 0 0,-72 74-1022 0 0,-2 3-2327 0 0,-6 9-5283 0 0,-11 12-3416 0 0</inkml:trace>
  <inkml:trace contextRef="#ctx0" brushRef="#br0" timeOffset="3362.021">5273 413 12131 0 0,'0'0'2007'0'0,"0"0"-174"0"0,0 0-194 0 0,0 0-68 0 0,0 0-128 0 0,0 0-202 0 0,0 0-216 0 0,0 0-211 0 0,0 0-215 0 0,0 0-187 0 0,0 0-158 0 0,0 0-104 0 0,0 0-12 0 0,2 5 36 0 0,2 9-64 0 0,0 1 0 0 0,-2 0 0 0 0,0 0 0 0 0,0 0 0 0 0,-1 0 0 0 0,-1 0 0 0 0,-1 0 1 0 0,0 0-1 0 0,-1 0 0 0 0,-2 7-110 0 0,-1 22 56 0 0,1 308 46 0 0,21-230-3472 0 0,-17-120 2236 0 0,0-2-392 0 0,0 0-541 0 0,-1 0-2378 0 0,-2 0 190 0 0,-1 0-5638 0 0</inkml:trace>
  <inkml:trace contextRef="#ctx0" brushRef="#br0" timeOffset="3619.006">4958 718 13723 0 0,'0'0'3169'0'0,"0"0"-2188"0"0,0 0-655 0 0,0 0 191 0 0,0 0 187 0 0,0 0 59 0 0,0 0-22 0 0,0 0-39 0 0,0 0-26 0 0,37 0-49 0 0,119-1-112 0 0,-18-12 102 0 0,138-40-680 0 0,-186 31-3687 0 0,-1-2-5562 0 0,-59 16-1624 0 0</inkml:trace>
  <inkml:trace contextRef="#ctx0" brushRef="#br0" timeOffset="4767.627">3447 869 0 0 0,'0'0'301'0'0,"0"0"584"0"0,0 0 61 0 0,0 0-152 0 0,0 0-146 0 0,0 0-68 0 0,0 0-2 0 0,0 0 15 0 0,0 0 23 0 0,3-2 24 0 0,13-4 16 0 0,20-11 5769 0 0,2 6-1397 0 0,3 17-3555 0 0,45 0-2 0 0,-53-8-5867 0 0,-26 5 289 0 0,-4 2-2432 0 0,-1-2-53 0 0</inkml:trace>
  <inkml:trace contextRef="#ctx0" brushRef="#br0" timeOffset="6032.067">6827 766 592 0 0,'0'0'1236'0'0,"0"0"103"0"0,0 0 142 0 0,0 0 155 0 0,0 0 71 0 0,0 0-9 0 0,0 0-69 0 0,0 0-158 0 0,0 0-212 0 0,0 0-224 0 0,0 0-253 0 0,0 0-169 0 0,-32-9-99 0 0,-99-27-97 0 0,129 35-393 0 0,0 0 0 0 0,-1 0 0 0 0,1 0 1 0 0,0 0-1 0 0,0 1 0 0 0,-1-1 0 0 0,1 0 0 0 0,0 1 0 0 0,-1 0 0 0 0,1-1 1 0 0,-1 1-1 0 0,1 0 0 0 0,-1 0 0 0 0,1 1 0 0 0,0-1 0 0 0,-1 0 0 0 0,1 1 1 0 0,0-1-1 0 0,-1 1 0 0 0,1 0 0 0 0,0 0 0 0 0,0 0 0 0 0,0 0 0 0 0,-1 0 1 0 0,1 1-1 0 0,-1 0-24 0 0,-3 4 120 0 0,-11 6 45 0 0,2 0 1 0 0,-1 2-1 0 0,2 0 0 0 0,0 1 0 0 0,0 0 0 0 0,1 1 0 0 0,1 0 1 0 0,1 1-1 0 0,1 1 0 0 0,0-1 0 0 0,1 2 0 0 0,1-1 1 0 0,0 1-1 0 0,1 3-165 0 0,5-17 37 0 0,0 0 0 0 0,0 0 1 0 0,0 1-1 0 0,1-1 1 0 0,-1 0-1 0 0,1 0 0 0 0,1 1 1 0 0,-1-1-1 0 0,1 1 0 0 0,0-1 1 0 0,0 1-1 0 0,0-1 1 0 0,1 0-1 0 0,0 1 0 0 0,0-1 1 0 0,1 0-1 0 0,-1 0 0 0 0,1 1 1 0 0,0-1-1 0 0,0 0 1 0 0,1-1-1 0 0,-1 1 0 0 0,1 0 1 0 0,0-1-1 0 0,1 1 0 0 0,-1-1 1 0 0,1 0-1 0 0,0 0 1 0 0,0-1-1 0 0,0 1 0 0 0,0-1 1 0 0,0 0-1 0 0,1 0 0 0 0,0 0 1 0 0,0 0-1 0 0,-1-1 1 0 0,1 0-1 0 0,1 0 0 0 0,-1 0 1 0 0,0-1-38 0 0,5-1 156 0 0,0 0 0 0 0,0-1 0 0 0,0 0 0 0 0,0-1 0 0 0,0 0 1 0 0,-1-1-1 0 0,1 0 0 0 0,-1 0 0 0 0,0-1 0 0 0,1 0 0 0 0,-2-1 0 0 0,1 0 0 0 0,0 0 1 0 0,-1-1-1 0 0,0 0 0 0 0,2-3-156 0 0,111-119 937 0 0,-20-45-214 0 0,-97 165-666 0 0,-4 8-83 0 0,0 0 0 0 0,1 1 1 0 0,-1-1-1 0 0,0 0 1 0 0,0 0-1 0 0,0 0 0 0 0,1 0 1 0 0,-1 1-1 0 0,0-1 0 0 0,1 0 1 0 0,-1 0-1 0 0,0 0 1 0 0,0 0-1 0 0,1 0 0 0 0,-1 0 1 0 0,0 0-1 0 0,0 0 0 0 0,1 0 1 0 0,-1 0-1 0 0,0 0 0 0 0,1 0 1 0 0,-1 0-1 0 0,0 0 1 0 0,0 0-1 0 0,1 0 0 0 0,-1 0 1 0 0,0 0-1 0 0,1 0 0 0 0,-1 0 1 0 0,0 0 25 0 0,0 14-86 0 0,0-1 0 0 0,0 1 0 0 0,2 0 0 0 0,-1-1 0 0 0,2 1 0 0 0,0 0 0 0 0,1-1 0 0 0,0 0 0 0 0,3 6 86 0 0,-4-14-236 0 0,0 1 0 0 0,0-1 1 0 0,1 0-1 0 0,0 0 0 0 0,0 0 1 0 0,0-1-1 0 0,0 1 0 0 0,1-1 1 0 0,0 0-1 0 0,0-1 0 0 0,0 1 1 0 0,0-1-1 0 0,0 0 0 0 0,1 0 1 0 0,0 0 235 0 0,55 16-6044 0 0,-19-16-3285 0 0,-28-3 3600 0 0</inkml:trace>
  <inkml:trace contextRef="#ctx0" brushRef="#br0" timeOffset="6412.848">7175 1016 8962 0 0,'0'0'1410'0'0,"0"0"-173"0"0,0 0 31 0 0,0 0 79 0 0,0 0-58 0 0,0 0-185 0 0,0 0-192 0 0,0 0-132 0 0,0 0-117 0 0,0 0-47 0 0,0 0 36 0 0,0 0 63 0 0,0 0 39 0 0,9-3-16 0 0,68-49 792 0 0,59-121-542 0 0,-112 141-1062 0 0,-14 72-1003 0 0,-9-32 1093 0 0,29 97-23 0 0,-28-101 29 0 0,0-1 0 0 0,0 1-1 0 0,0-1 1 0 0,0 0-1 0 0,0 0 1 0 0,1 1 0 0 0,-1-1-1 0 0,1-1 1 0 0,0 1 0 0 0,0 0-1 0 0,0-1 1 0 0,0 1-1 0 0,0-1 1 0 0,1 0 0 0 0,-1 0-1 0 0,1-1 1 0 0,-1 1-1 0 0,1-1 1 0 0,0 1 0 0 0,-1-1-1 0 0,1 0 1 0 0,0 0-1 0 0,0-1 1 0 0,0 1 0 0 0,0-1-1 0 0,0 0-21 0 0,1 1 88 0 0,0-1 1 0 0,0 0-1 0 0,0 0 0 0 0,0 0 0 0 0,0-1 0 0 0,0 1 1 0 0,0-1-1 0 0,0 0 0 0 0,0-1 0 0 0,0 1 0 0 0,-1-1 0 0 0,1 0 1 0 0,0 0-1 0 0,-1 0 0 0 0,0-1 0 0 0,1 1 0 0 0,-1-1 1 0 0,0 0-1 0 0,0-1 0 0 0,-1 1 0 0 0,1-1 0 0 0,-1 1 0 0 0,0-1 1 0 0,2-3-89 0 0,68-66-643 0 0,-13 37-7487 0 0,-48 29 1902 0 0,-5 3-4993 0 0</inkml:trace>
  <inkml:trace contextRef="#ctx0" brushRef="#br0" timeOffset="6931.041">8134 560 11707 0 0,'0'0'2856'0'0,"0"0"-1694"0"0,0 0-397 0 0,0 0 97 0 0,0 0 22 0 0,0 0-72 0 0,0 0-85 0 0,0 0-124 0 0,-33 32-155 0 0,-98 100-160 0 0,92-75-149 0 0,30 35-133 0 0,9-89 8 0 0,0 0 0 0 0,0-1 0 0 0,0 1 0 0 0,1-1 0 0 0,-1 1-1 0 0,1 0 1 0 0,0-1 0 0 0,0 1 0 0 0,0-1 0 0 0,0 0 0 0 0,0 1 0 0 0,0-1-1 0 0,1 0 1 0 0,-1 0 0 0 0,1 1 0 0 0,0-1 0 0 0,-1 0 0 0 0,1-1 0 0 0,0 1 0 0 0,0 0-1 0 0,0-1 1 0 0,0 1 0 0 0,1-1 0 0 0,-1 1 0 0 0,0-1 0 0 0,1 0 0 0 0,-1 0-1 0 0,1 0 1 0 0,-1 0 0 0 0,1-1 0 0 0,-1 1 0 0 0,1-1 0 0 0,0 1-14 0 0,6-2 118 0 0,1 1 1 0 0,-1-2-1 0 0,0 1 1 0 0,-1-1 0 0 0,1-1-1 0 0,0 0 1 0 0,0 0-1 0 0,-1 0 1 0 0,0-1 0 0 0,0-1-1 0 0,0 1 1 0 0,0-1-1 0 0,-1-1 1 0 0,0 1-1 0 0,0-1 1 0 0,6-7-119 0 0,15-8 128 0 0,200-193 326 0 0,-200 188-330 0 0,-18 60-225 0 0,10 31 153 0 0,-3 1 0 0 0,-3 1 1 0 0,-3 1-1 0 0,-3 0 0 0 0,-3 0 1 0 0,-2 0-1 0 0,-5 21-52 0 0,1-65 3 0 0,-2 0 1 0 0,-1 0-1 0 0,0 0 0 0 0,-2 0 0 0 0,-1-1 1 0 0,-1 0-1 0 0,0 0 0 0 0,-3 0-3 0 0,7-12 39 0 0,-2 0 0 0 0,1-1 0 0 0,-1 0 0 0 0,-1 0 0 0 0,0-1 0 0 0,-1 1 0 0 0,1-2 0 0 0,-2 1 0 0 0,1-1 0 0 0,-1 0 0 0 0,0-1 0 0 0,-1 0 0 0 0,0 0 0 0 0,0-1-1 0 0,0 0 1 0 0,-1-1 0 0 0,-5 1-39 0 0,-32-2 24 0 0,46-41-718 0 0,56-71 222 0 0,-21 54 255 0 0,-1-6-499 0 0,48-95-3511 0 0,-33 52-6845 0 0,-35 71 3173 0 0</inkml:trace>
  <inkml:trace contextRef="#ctx0" brushRef="#br0" timeOffset="7280.129">8738 704 8122 0 0,'0'0'1813'0'0,"0"0"-163"0"0,0 0 131 0 0,0 0 124 0 0,0 0-103 0 0,0 0-275 0 0,0 0-295 0 0,0 0-229 0 0,0 0-200 0 0,0 0-180 0 0,0 0-151 0 0,0 0-139 0 0,0 0-109 0 0,2 1-74 0 0,-1 0-136 0 0,1 0 0 0 0,-1-1 0 0 0,0 1 0 0 0,0 1 0 0 0,0-1 0 0 0,0 0-1 0 0,0 0 1 0 0,0 0 0 0 0,-1 0 0 0 0,1 1 0 0 0,0-1 0 0 0,-1 0 0 0 0,1 1 0 0 0,-1-1 0 0 0,1 1 0 0 0,-1-1 0 0 0,0 0 0 0 0,1 1 0 0 0,-1-1 0 0 0,0 1 0 0 0,0-1 0 0 0,0 1 0 0 0,0-1 0 0 0,0 1 0 0 0,0-1 0 0 0,-1 1 0 0 0,1-1 0 0 0,0 0 0 0 0,-1 1-14 0 0,1 5 44 0 0,-1-5-29 0 0,-1 10 15 0 0,1 0-1 0 0,-1-1 0 0 0,2 1 0 0 0,0 0 1 0 0,0 0-1 0 0,1 0 0 0 0,0-1 1 0 0,1 1-1 0 0,1 0 0 0 0,0-1 1 0 0,0 1-1 0 0,1-1 0 0 0,0 0 1 0 0,1-1-1 0 0,1 1 0 0 0,-1-1 1 0 0,2 0-1 0 0,-1 0 0 0 0,3 1-29 0 0,-4-8 76 0 0,0 0-1 0 0,0 0 0 0 0,0-1 1 0 0,0 0-1 0 0,0 0 0 0 0,1 0 1 0 0,-1-1-1 0 0,1 0 0 0 0,-1 0 1 0 0,1 0-1 0 0,-1 0 0 0 0,1-1 1 0 0,0 0-1 0 0,-1-1 0 0 0,1 1 1 0 0,0-1-1 0 0,-1 0 0 0 0,1 0 1 0 0,-1-1-1 0 0,0 1 0 0 0,1-1 1 0 0,-1-1-1 0 0,0 1 0 0 0,0-1 1 0 0,0 1-1 0 0,0-1 0 0 0,-1-1 1 0 0,1 1-1 0 0,-1-1 0 0 0,0 0 1 0 0,0 0-1 0 0,0 0 0 0 0,-1 0 1 0 0,1-1-1 0 0,-1 1 0 0 0,0-1 1 0 0,2-5-77 0 0,21-21 10 0 0,-1-2 0 0 0,-2 0-1 0 0,-1-2 1 0 0,-2-1-1 0 0,-1 0-8 0 0,-16 29-361 0 0,12-25-544 0 0,-3 15-4577 0 0,-10 17-303 0 0,-1 0 2945 0 0,-1 0 1371 0 0,0 0-8980 0 0</inkml:trace>
  <inkml:trace contextRef="#ctx0" brushRef="#br0" timeOffset="7529.452">9271 858 0 0 0,'0'0'0'0'0,"0"0"0"0"0,0 0 0 0 0,0 0 0 0 0,0 0 0 0 0,0 0 0 0 0,0 0 0 0 0,0 0 0 0 0,0 0 0 0 0,0 0 0 0 0,0 0 0 0 0,0 0 0 0 0</inkml:trace>
  <inkml:trace contextRef="#ctx0" brushRef="#br0" timeOffset="8069.709">9168 1009 6097 0 0,'0'0'2074'0'0,"0"0"-570"0"0,0 0-122 0 0,0 0 58 0 0,0 0-17 0 0,0 0-144 0 0,0 0-196 0 0,0 0-159 0 0,0 0-130 0 0,0 0-118 0 0,0 0-104 0 0,0 0-96 0 0,0 0-17 0 0,26-16 17 0 0,82-51 39 0 0,-13-19 1324 0 0,-69 56-1471 0 0,6-4-70 0 0,-2-1 1 0 0,-1-2-1 0 0,-2-1 1 0 0,17-31-299 0 0,-37 55 28 0 0,7-7-66 0 0,-1-1-1 0 0,0 0 1 0 0,-2-1-1 0 0,-1 0 1 0 0,-1-1-1 0 0,-1 0 1 0 0,-1 0-1 0 0,-1-1 1 0 0,-1 0-1 0 0,-2 0 1 0 0,0 0-1 0 0,-1-16 39 0 0,-3 39-46 0 0,-1 0-1 0 0,1 1 1 0 0,-1-1 0 0 0,1 0-1 0 0,-1 1 1 0 0,0-1-1 0 0,0 1 1 0 0,0-1-1 0 0,0 1 1 0 0,0 0 0 0 0,0 0-1 0 0,0 0 1 0 0,0 0-1 0 0,0 0 1 0 0,0 0 0 0 0,-1 1-1 0 0,1-1 1 0 0,0 1-1 0 0,-1 0 1 0 0,1-1 0 0 0,0 1-1 0 0,-1 0 1 0 0,1 0-1 0 0,0 1 1 0 0,-1-1 0 0 0,1 0-1 0 0,0 1 1 0 0,0-1-1 0 0,-1 1 1 0 0,1 0-1 0 0,0 0 1 0 0,0 0 0 0 0,0 0-1 0 0,0 0 1 0 0,0 0-1 0 0,0 0 1 0 0,0 1 0 0 0,0-1-1 0 0,0 1 1 0 0,1 0 46 0 0,-22 15-129 0 0,0 0 0 0 0,2 2 0 0 0,0 1 1 0 0,1 0-1 0 0,1 2 0 0 0,1 0 0 0 0,1 1 1 0 0,2 1-1 0 0,-1 2 129 0 0,3-8 16 0 0,2 1 1 0 0,0 0-1 0 0,1 1 1 0 0,1 1-1 0 0,1-1 0 0 0,0 1 1 0 0,2 0-1 0 0,1 1 1 0 0,0 0-1 0 0,2 0 0 0 0,0 0 1 0 0,2 0-1 0 0,0 0 1 0 0,2 0-1 0 0,0 0 1 0 0,2 6-17 0 0,-1-19 39 0 0,1-1 1 0 0,1 1 0 0 0,-1-1-1 0 0,1 1 1 0 0,1-1 0 0 0,-1-1-1 0 0,1 1 1 0 0,1-1 0 0 0,-1 0-1 0 0,1 0 1 0 0,1 0 0 0 0,-1-1 0 0 0,1 0-1 0 0,0 0 1 0 0,1-1 0 0 0,-1 1-1 0 0,1-2 1 0 0,0 1 0 0 0,0-1-1 0 0,1 0 1 0 0,-1-1 0 0 0,1 0-1 0 0,-1-1 1 0 0,8 2-40 0 0,1 0 1 0 0,0-2 0 0 0,0 0 0 0 0,0 0 0 0 0,1-2 0 0 0,-1 0 0 0 0,0-1 0 0 0,0 0 0 0 0,0-2 0 0 0,0 0 0 0 0,0-1 0 0 0,0 0 0 0 0,12-6-1 0 0,71-42-3122 0 0,-68 33-766 0 0,-1-2-3355 0 0,-16 10-857 0 0</inkml:trace>
  <inkml:trace contextRef="#ctx0" brushRef="#br0" timeOffset="8678.427">10081 700 6881 0 0,'0'0'6231'0'0,"0"0"-3773"0"0,0 0-1011 0 0,0 0-55 0 0,0 0-145 0 0,0 0-207 0 0,0 0-193 0 0,0 0-117 0 0,0 0-153 0 0,0 0-150 0 0,0 0-115 0 0,0 0-125 0 0,-34 15-83 0 0,-109 50-42 0 0,139-63-60 0 0,-1-1 0 0 0,1 1 0 0 0,0 0 0 0 0,-1 0 0 0 0,1 0 0 0 0,0 0 0 0 0,0 1 0 0 0,1 0-1 0 0,-1 0 1 0 0,0 0 0 0 0,1 0 0 0 0,0 1 0 0 0,0-1 0 0 0,0 1 0 0 0,0 0 0 0 0,-2 2-2 0 0,-1 5-1 0 0,0-3-29 0 0,1 0 0 0 0,-1 0-1 0 0,1 0 1 0 0,1 1 0 0 0,0 0 0 0 0,0-1 0 0 0,0 1 0 0 0,1 1 0 0 0,1-1 0 0 0,0 0 0 0 0,0 1-1 0 0,1-1 1 0 0,0 1 0 0 0,0 0 0 0 0,1-1 0 0 0,0 1 0 0 0,1 0 0 0 0,0-1 0 0 0,1 2 30 0 0,1-7-4 0 0,0 0 1 0 0,1 0-1 0 0,-1-1 1 0 0,1 0-1 0 0,0 1 1 0 0,0-1 0 0 0,0-1-1 0 0,0 1 1 0 0,0 0-1 0 0,0-1 1 0 0,1 0-1 0 0,-1 0 1 0 0,1-1-1 0 0,0 1 1 0 0,0-1-1 0 0,-1 0 1 0 0,1 0 0 0 0,0 0-1 0 0,0-1 1 0 0,0 0-1 0 0,0 0 1 0 0,0 0-1 0 0,0 0 1 0 0,0-1-1 0 0,0 0 1 0 0,-1 0-1 0 0,1 0 1 0 0,0-1 0 0 0,0 1-1 0 0,-1-1 1 0 0,1 0-1 0 0,-1-1 1 0 0,0 1-1 0 0,1-1 4 0 0,31-20 29 0 0,-1-1-1 0 0,-1-2 1 0 0,-1-1-1 0 0,-2-2 1 0 0,-1 0-1 0 0,-1-3 1 0 0,-1 0-29 0 0,15-15-396 0 0,48-48-1359 0 0,-103 125-1958 0 0,2-14 3519 0 0,2-5 149 0 0,1-1 0 0 0,0 1 0 0 0,1 0 0 0 0,0 1 0 0 0,1-1 0 0 0,0 1 0 0 0,1 0 0 0 0,1 0 0 0 0,-1 1 0 0 0,2-1 0 0 0,0 1 1 0 0,0-1-1 0 0,1 13 45 0 0,4-19 74 0 0,1-1-1 0 0,-1 0 1 0 0,1 0 0 0 0,0 0 0 0 0,1 0 0 0 0,-1-1 0 0 0,1 1 0 0 0,0-1 0 0 0,0 0 0 0 0,0-1 0 0 0,1 1 0 0 0,-1-1-1 0 0,1 0 1 0 0,0 0 0 0 0,0-1 0 0 0,0 0 0 0 0,0 0 0 0 0,0 0 0 0 0,0-1 0 0 0,1 0 0 0 0,-1 0 0 0 0,0 0 0 0 0,1-1 0 0 0,-1 0-1 0 0,1 0 1 0 0,5-2-74 0 0,4 3 249 0 0,1-1-1 0 0,-1-1 0 0 0,0-1 1 0 0,0 0-1 0 0,0-1 0 0 0,0-1 1 0 0,0-1-1 0 0,0 0 0 0 0,14-7-248 0 0,-2-2 259 0 0,0-1 0 0 0,-1-2 0 0 0,-1-1 0 0 0,0-1 0 0 0,-1-1 0 0 0,-1-1 0 0 0,-1-1-1 0 0,-1-1 1 0 0,15-22-259 0 0,-32 39 38 0 0,-1-1-1 0 0,0 0 1 0 0,0 1-1 0 0,-1-1 1 0 0,0-1 0 0 0,0 1-1 0 0,0 0 1 0 0,-1-1-1 0 0,-1 1 1 0 0,1-1-1 0 0,-1 0 1 0 0,0 0-1 0 0,-1 1 1 0 0,0-1-38 0 0,-1 5-11 0 0,-1 1 1 0 0,1 0-1 0 0,-1 0 1 0 0,0 0-1 0 0,0 0 0 0 0,0 0 1 0 0,0 0-1 0 0,0 0 1 0 0,0 1-1 0 0,0-1 1 0 0,-1 1-1 0 0,1-1 0 0 0,-1 1 1 0 0,1 0-1 0 0,-1 0 1 0 0,1 0-1 0 0,-1 0 1 0 0,0 1-1 0 0,1-1 0 0 0,-1 1 1 0 0,0-1-1 0 0,1 1 1 0 0,-1 0-1 0 0,0 0 1 0 0,0 0-1 0 0,1 1 0 0 0,-1-1 1 0 0,0 0-1 0 0,0 1 1 0 0,1 0-1 0 0,-1 0 1 0 0,1 0-1 0 0,-1 0 1 0 0,1 0-1 0 0,-1 0 0 0 0,1 1 1 0 0,0-1-1 0 0,-1 1 1 0 0,-1 1 10 0 0,-4 3-45 0 0,0 1 1 0 0,1-1-1 0 0,0 1 1 0 0,0 0 0 0 0,0 1-1 0 0,1-1 1 0 0,0 1-1 0 0,0 1 1 0 0,1-1-1 0 0,0 1 1 0 0,1 0 0 0 0,0 0-1 0 0,0 0 1 0 0,1 0-1 0 0,0 1 1 0 0,1 0-1 0 0,0-1 1 0 0,0 1 0 0 0,1 7 43 0 0,2 2 70 0 0,1 0-1 0 0,2 0 0 0 0,0 0 1 0 0,0 0-1 0 0,2 0 0 0 0,1-1 0 0 0,0 0 1 0 0,1-1-1 0 0,1 1 0 0 0,3 3-68 0 0,39 35-21 0 0,-17-50-3230 0 0,-24-6 402 0 0,-2 0-2788 0 0,-1 0-5339 0 0</inkml:trace>
  <inkml:trace contextRef="#ctx0" brushRef="#br0" timeOffset="11119.894">12333 759 0 0 0,'0'0'267'0'0,"0"0"756"0"0,0 0 250 0 0,0 0 102 0 0,0 0-41 0 0,0 0-49 0 0,0 0-14 0 0,0 0-76 0 0,-2-8 0 0 0,-7-25 0 0 0,8 32-1037 0 0,1 0 0 0 0,-1-1 0 0 0,0 1 0 0 0,0 0 0 0 0,-1 0 0 0 0,1 0 0 0 0,0 0 0 0 0,0 0 0 0 0,-1 0 0 0 0,1 0 0 0 0,0 0 0 0 0,-1 0 0 0 0,1 1 0 0 0,-1-1 0 0 0,1 0-1 0 0,-1 1 1 0 0,1-1 0 0 0,-1 1 0 0 0,1 0 0 0 0,-1 0 0 0 0,0-1 0 0 0,1 1 0 0 0,-1 0 0 0 0,0 0 0 0 0,1 0 0 0 0,-1 1 0 0 0,1-1 0 0 0,-1 0 0 0 0,1 1 0 0 0,-1-1 0 0 0,0 1-158 0 0,-7 0 564 0 0,-1 0-340 0 0,0 2-1 0 0,0-1 1 0 0,1 2-1 0 0,-1-1 1 0 0,1 1 0 0 0,0 1-1 0 0,-1-1 1 0 0,2 2-1 0 0,-1-1 1 0 0,1 1-1 0 0,0 1 1 0 0,0-1-1 0 0,0 1 1 0 0,1 0 0 0 0,0 1-1 0 0,-3 6-223 0 0,-2 2 35 0 0,2 0 0 0 0,0 1-1 0 0,1 0 1 0 0,1 1 0 0 0,0 0 0 0 0,1 0-1 0 0,2 1 1 0 0,-1 0 0 0 0,2 0 0 0 0,1 0-1 0 0,0 1 1 0 0,1-1 0 0 0,2 1 0 0 0,0 11-35 0 0,0-28 17 0 0,0 0 1 0 0,0 0-1 0 0,0 0 1 0 0,1-1 0 0 0,-1 1-1 0 0,1 0 1 0 0,0 0-1 0 0,0 0 1 0 0,0 0-1 0 0,0 0 1 0 0,0-1-1 0 0,1 1 1 0 0,-1 0-1 0 0,1-1 1 0 0,0 1 0 0 0,-1-1-1 0 0,1 0 1 0 0,0 0-1 0 0,1 1 1 0 0,-1-1-1 0 0,0-1 1 0 0,1 1-1 0 0,-1 0 1 0 0,1 0 0 0 0,-1-1-1 0 0,1 0 1 0 0,0 1-1 0 0,-1-1 1 0 0,1 0-1 0 0,0 0 1 0 0,0-1-1 0 0,0 1 1 0 0,3 0-18 0 0,1 0 96 0 0,0-1 0 0 0,1 1 0 0 0,-1-1 0 0 0,0-1 0 0 0,1 1 0 0 0,-1-1 0 0 0,0 0 0 0 0,1-1 0 0 0,-1 0 0 0 0,0 0 0 0 0,0 0 0 0 0,-1-1 0 0 0,5-2-96 0 0,34-24 153 0 0,-2-2 0 0 0,-1-2 0 0 0,-1-1 0 0 0,-2-2 0 0 0,-1-2 0 0 0,-3-2 0 0 0,21-29-153 0 0,3 1 65 0 0,-17 16-122 0 0,-43 108-1019 0 0,-3-23 1135 0 0,1-23-58 0 0,1 0 0 0 0,0 0 1 0 0,0 0-1 0 0,1 0 0 0 0,1 0 0 0 0,0 0 1 0 0,0 1-1 0 0,1-1 0 0 0,0 0 1 0 0,0 0-1 0 0,1 0 0 0 0,1 0 1 0 0,0 0-1 0 0,0 0 0 0 0,1-1 1 0 0,0 1-1 0 0,1-1 0 0 0,0 0 1 0 0,0-1-1 0 0,1 1-1 0 0,2-1 63 0 0,1-1-1 0 0,0 0 1 0 0,0-1 0 0 0,1 0 0 0 0,-1 0-1 0 0,1-1 1 0 0,0 0 0 0 0,1-1-1 0 0,-1 0 1 0 0,1 0 0 0 0,0-2 0 0 0,0 1-1 0 0,0-1 1 0 0,0-1 0 0 0,0 0 0 0 0,1 0-1 0 0,-1-1 1 0 0,0-1 0 0 0,0 0-1 0 0,0 0 1 0 0,1-1 0 0 0,-1 0 0 0 0,-1-1-1 0 0,1-1 1 0 0,0 0 0 0 0,-1 0 0 0 0,0-1-1 0 0,0 0 1 0 0,9-6-63 0 0,5-3 160 0 0,-1-2 1 0 0,-1 0-1 0 0,0-1 1 0 0,-1-2-1 0 0,-1 0 1 0 0,17-21-161 0 0,129-152 400 0 0,-158 183-396 0 0,0 1-1 0 0,1 0 1 0 0,0 1-1 0 0,0 0 1 0 0,1 0 0 0 0,-1 1-1 0 0,2 0 1 0 0,-1 1-1 0 0,0 0 1 0 0,1 1 0 0 0,0 0-1 0 0,0 1 1 0 0,0 0-1 0 0,1 0 1 0 0,-1 1 0 0 0,0 1-1 0 0,1 0-3 0 0,-10 1 6 0 0,0 1 0 0 0,0 0 0 0 0,-1 0 0 0 0,1 0 0 0 0,0 0 0 0 0,-1 0 0 0 0,1 0 0 0 0,0 0 0 0 0,-1 1 0 0 0,0-1-1 0 0,1 1 1 0 0,-1-1 0 0 0,0 1 0 0 0,0-1 0 0 0,0 1 0 0 0,0 0 0 0 0,0-1 0 0 0,0 1 0 0 0,0 0 0 0 0,0 0 0 0 0,-1 0 0 0 0,1 0 0 0 0,-1 0 0 0 0,1-1 0 0 0,-1 1-1 0 0,0 0 1 0 0,0 0 0 0 0,0 0 0 0 0,0 2-6 0 0,0-3 95 0 0,-16-1 1749 0 0,-91-29-2561 0 0,99 27 672 0 0,0 1-1 0 0,0 0 1 0 0,0 0 0 0 0,0 1-1 0 0,0 0 1 0 0,0 1 0 0 0,0-1-1 0 0,0 2 1 0 0,0-1 0 0 0,1 1 0 0 0,-1 0-1 0 0,0 1 1 0 0,1-1 0 0 0,0 2-1 0 0,-1-1 1 0 0,1 1 0 0 0,1 0 0 0 0,-1 0-1 0 0,0 1 1 0 0,1 0 0 0 0,0 0-1 0 0,0 1 1 0 0,1-1 0 0 0,-1 1-1 0 0,1 0 1 0 0,1 1 0 0 0,-1-1 0 0 0,1 1-1 0 0,-4 7 46 0 0,5-6-3 0 0,1 0 0 0 0,-1 0 0 0 0,1 1 0 0 0,1-1 1 0 0,-1 0-1 0 0,1 1 0 0 0,1-1 0 0 0,0 1 0 0 0,0-1 0 0 0,1 1 0 0 0,-1-1 0 0 0,2 0 0 0 0,-1 1 0 0 0,2-1 0 0 0,-1 0 0 0 0,1 0 0 0 0,0 0 0 0 0,0 0 0 0 0,1-1 0 0 0,0 1 0 0 0,0-1 0 0 0,1 0 1 0 0,0 0-1 0 0,3 2 3 0 0,0 0 32 0 0,1 0 0 0 0,1 0 1 0 0,-1-1-1 0 0,1-1 0 0 0,1 0 0 0 0,-1 0 1 0 0,1-1-1 0 0,1 0 0 0 0,-1-1 1 0 0,1 0-1 0 0,0-1 0 0 0,0 0 1 0 0,0-1-1 0 0,0 0 0 0 0,0-1 1 0 0,1-1-1 0 0,-1 0 0 0 0,6 0-32 0 0,10-1 47 0 0,-1-2 1 0 0,0 0-1 0 0,-1-2 0 0 0,1-1 1 0 0,-1-1-1 0 0,1-1 0 0 0,-2-1 1 0 0,4-3-48 0 0,31-13 61 0 0,0-2 0 0 0,-2-3 1 0 0,-2-3-1 0 0,42-30-61 0 0,35-33 128 0 0,12 13-200 0 0,-107 75-9 0 0,-171 48 1025 0 0,123-37-963 0 0,0 1-1 0 0,1 0 1 0 0,-1 1 0 0 0,1 0 0 0 0,0 0-1 0 0,1 1 1 0 0,0 0 0 0 0,0 1-1 0 0,0 0 1 0 0,1 0 0 0 0,0 1-1 0 0,0-1 1 0 0,1 2 0 0 0,1-1 0 0 0,-1 1-1 0 0,2-1 1 0 0,-4 9 19 0 0,2 74-239 0 0,8-86 238 0 0,1 0 1 0 0,0 0-1 0 0,0 0 0 0 0,0 0 0 0 0,1 0 0 0 0,0 0 0 0 0,0-1 0 0 0,0 0 0 0 0,1 0 1 0 0,0 0-1 0 0,-1 0 0 0 0,2-1 0 0 0,-1 0 0 0 0,0 0 0 0 0,1 0 0 0 0,0-1 0 0 0,0 0 1 0 0,0 0-1 0 0,0 0 0 0 0,1-1 0 0 0,-1 0 0 0 0,1 0 0 0 0,2 0 1 0 0,166 27 234 0 0,-152-30-196 0 0,0-1 1 0 0,0-1-1 0 0,0-1 1 0 0,-1-1-1 0 0,1-1 1 0 0,-2-1-1 0 0,1-1 1 0 0,-1 0-1 0 0,1-2-38 0 0,72-52-1219 0 0,-60 27-8855 0 0,-29 28-1631 0 0</inkml:trace>
  <inkml:trace contextRef="#ctx0" brushRef="#br0" timeOffset="11952.001">14801 829 0 0 0,'0'0'1398'0'0,"0"0"109"0"0,0 0-11 0 0,0 0-48 0 0,0 0-62 0 0,0 0-111 0 0,0 0-70 0 0,0 0-8 0 0,0 0-21 0 0,0 0-64 0 0,0 0-108 0 0,0 0-121 0 0,0 11-68 0 0,0 35 0 0 0,1-43-641 0 0,0 0 0 0 0,0 0 0 0 0,0 0-1 0 0,1 0 1 0 0,-1 0 0 0 0,1 0 0 0 0,0 0 0 0 0,0-1 0 0 0,-1 1 0 0 0,2-1 0 0 0,-1 1 0 0 0,0-1 0 0 0,1 0-1 0 0,-1 0 1 0 0,1 0 0 0 0,-1 0 0 0 0,1 0 0 0 0,0 0 0 0 0,0-1 0 0 0,0 1 0 0 0,0-1 0 0 0,0 0-1 0 0,0 0 1 0 0,0 0 0 0 0,0-1 0 0 0,1 1 0 0 0,-1-1 0 0 0,1 1-174 0 0,14-1 287 0 0,0-1 1 0 0,0 0-1 0 0,0-2 1 0 0,0 0-1 0 0,0 0 1 0 0,-1-2-1 0 0,0 0 0 0 0,0-1 1 0 0,0-1-1 0 0,-1-1 1 0 0,0 0-1 0 0,0-1 1 0 0,-1-1-1 0 0,0 0 0 0 0,0-1 1 0 0,-2 0-1 0 0,2-3-287 0 0,-5 8 25 0 0,0 0 0 0 0,-1 0 0 0 0,1-1 0 0 0,-1-1-1 0 0,-1 1 1 0 0,0-1 0 0 0,0-1 0 0 0,0 0 0 0 0,-1 0-1 0 0,-1 0 1 0 0,1-1 0 0 0,-1 0 0 0 0,-1 0 0 0 0,0 0-1 0 0,-1-1 1 0 0,1 0 0 0 0,-2 0 0 0 0,0 0 0 0 0,0 0-1 0 0,0-8-24 0 0,-3 16-37 0 0,-1 1-1 0 0,1-1 0 0 0,-1 0 0 0 0,0 1 1 0 0,0-1-1 0 0,0 1 0 0 0,0 0 0 0 0,0-1 0 0 0,0 1 1 0 0,-1 0-1 0 0,1-1 0 0 0,-1 1 0 0 0,0 0 1 0 0,1 0-1 0 0,-1 0 0 0 0,0 1 0 0 0,0-1 1 0 0,0 0-1 0 0,-1 1 0 0 0,1-1 0 0 0,0 1 0 0 0,-1 0 1 0 0,1 0-1 0 0,0 0 0 0 0,-1 0 0 0 0,1 0 1 0 0,-1 0-1 0 0,0 1 0 0 0,1-1 0 0 0,-1 1 0 0 0,1 0 1 0 0,-1-1-1 0 0,-2 1 38 0 0,-91 12-1321 0 0,77-1 1157 0 0,2 1-1 0 0,-1 1 1 0 0,1 0-1 0 0,1 2 0 0 0,1 0 1 0 0,0 0-1 0 0,1 1 1 0 0,0 1-1 0 0,2 1 1 0 0,-9 13 164 0 0,17-25-38 0 0,-1 1 0 0 0,1 0 0 0 0,0 0 0 0 0,0 0 0 0 0,1 0 0 0 0,0 1 0 0 0,0 0 0 0 0,1-1 0 0 0,0 1 0 0 0,0 0 0 0 0,1 0 0 0 0,0 0 0 0 0,0 0 0 0 0,1 0 0 0 0,0 0 1 0 0,0 0-1 0 0,1 0 0 0 0,0 0 0 0 0,1 0 0 0 0,0 0 0 0 0,0 0 0 0 0,0-1 0 0 0,1 1 0 0 0,0-1 0 0 0,1 1 0 0 0,-1-1 0 0 0,1 0 0 0 0,1-1 0 0 0,4 7 38 0 0,-1-7 98 0 0,1-1 0 0 0,0 0 0 0 0,0 0 0 0 0,0-1 0 0 0,0 0 0 0 0,0-1 0 0 0,1 0 0 0 0,0 0 0 0 0,0-1 0 0 0,0 0 0 0 0,0-1 0 0 0,0 0 0 0 0,0 0 0 0 0,0-1 0 0 0,0-1 0 0 0,0 0 0 0 0,0 0 0 0 0,0-1 0 0 0,9-2-98 0 0,16-6 402 0 0,-1-1 1 0 0,-1-2-1 0 0,0-2 1 0 0,31-17-403 0 0,10-11 283 0 0,-2-3 0 0 0,-2-3 1 0 0,-2-3-1 0 0,-3-3 1 0 0,-2-3-1 0 0,16-22-283 0 0,-59 61-73 0 0,-2-1 0 0 0,0-1 0 0 0,-2 0-1 0 0,0-2 1 0 0,-1 0 0 0 0,-2 0 0 0 0,0-1 0 0 0,-1-1 0 0 0,-2 0-1 0 0,0-1 1 0 0,-2 0 0 0 0,-1 0 0 0 0,-1 0 0 0 0,-1-1-1 0 0,0-17 74 0 0,-4 40-35 0 0,-1-1-1 0 0,1 1 0 0 0,-1-1 0 0 0,0 1 0 0 0,0-1 1 0 0,-1 1-1 0 0,1-1 0 0 0,-1 1 0 0 0,0-1 0 0 0,0 1 1 0 0,-1 0-1 0 0,1-1 0 0 0,-1 1 0 0 0,0 0 0 0 0,0 0 0 0 0,0 0 1 0 0,-1 0-1 0 0,1 1 0 0 0,-1-1 0 0 0,0 1 0 0 0,0-1 1 0 0,0 1-1 0 0,-1 0 0 0 0,1 0 0 0 0,-1 0 0 0 0,0 1 0 0 0,1-1 1 0 0,-1 1-1 0 0,0 0 0 0 0,0 0 0 0 0,-1 0 0 0 0,1 1 1 0 0,0-1-1 0 0,-1 1 0 0 0,0 0 36 0 0,-14 4-42 0 0,1 0 0 0 0,-1 2 0 0 0,1 0 0 0 0,0 1 1 0 0,1 1-1 0 0,0 0 0 0 0,0 2 0 0 0,0 0 0 0 0,1 0 0 0 0,0 2 0 0 0,1 0 1 0 0,0 0-1 0 0,1 2 0 0 0,1 0 0 0 0,0 0 0 0 0,0 1 0 0 0,1 1 0 0 0,-7 12 42 0 0,0-5 34 0 0,0 2 0 0 0,2 0-1 0 0,1 0 1 0 0,1 2 0 0 0,1 0-1 0 0,1 0 1 0 0,1 2 0 0 0,1-1-1 0 0,2 1 1 0 0,1 1 0 0 0,1 0-1 0 0,2 0 1 0 0,0 0 0 0 0,2 1-1 0 0,2-1 1 0 0,1 23-34 0 0,2-39 15 0 0,0-1 1 0 0,1 1-1 0 0,1-1 0 0 0,0 0 1 0 0,1 0-1 0 0,0 0 0 0 0,1-1 1 0 0,0 0-1 0 0,1 0 0 0 0,0 0 1 0 0,0-1-1 0 0,1 0 0 0 0,1 0 1 0 0,0-1-1 0 0,0 0 0 0 0,1-1 1 0 0,0 0-1 0 0,0 0 0 0 0,1-1 1 0 0,0-1-1 0 0,0 1 0 0 0,0-2 0 0 0,1 0 1 0 0,0 0-1 0 0,0-1 0 0 0,0 0 1 0 0,1-1-1 0 0,-1-1 0 0 0,1 0 1 0 0,0-1-1 0 0,10 0-15 0 0,86-14-2831 0 0,-75 3-1224 0 0,1-4-4036 0 0,-20 7-1668 0 0</inkml:trace>
  <inkml:trace contextRef="#ctx0" brushRef="#br0" timeOffset="12849.973">16120 829 4449 0 0,'0'0'1103'0'0,"0"0"-184"0"0,0 0 52 0 0,0 0 242 0 0,0 0 199 0 0,0 0 35 0 0,0 0-45 0 0,0 0-80 0 0,0 0-82 0 0,0 0-85 0 0,0 0-99 0 0,0 0-68 0 0,32 12-49 0 0,105 37-69 0 0,-40-37 605 0 0,-80-11-1315 0 0,-1-2 1 0 0,1 0-1 0 0,-1-1 1 0 0,0-1-1 0 0,0 0 1 0 0,0-1-1 0 0,0-1 1 0 0,-1 0-1 0 0,0-1 0 0 0,0-1 1 0 0,0 0-1 0 0,-1-1 1 0 0,0-1-1 0 0,-1 0 1 0 0,1-1-1 0 0,-2 0 1 0 0,1-1-1 0 0,1-3-160 0 0,-11 10-40 0 0,-1 0 0 0 0,0 0 0 0 0,0 0-1 0 0,0 0 1 0 0,0 0 0 0 0,0 0 0 0 0,-1-1 0 0 0,0 1-1 0 0,0-1 1 0 0,0 1 0 0 0,0-1 0 0 0,-1 1 0 0 0,0-1-1 0 0,0 1 1 0 0,0-1 0 0 0,0 1 0 0 0,-1-1 0 0 0,1 1-1 0 0,-1-1 1 0 0,-1 1 0 0 0,1 0 0 0 0,0-1 0 0 0,-1 1-1 0 0,0 0 1 0 0,0 0 0 0 0,0 0 0 0 0,-1 0 0 0 0,1 0-1 0 0,-1 1 1 0 0,0-1 0 0 0,0 1 0 0 0,0 0 0 0 0,-1 0-1 0 0,1 0 1 0 0,-1 0 0 0 0,1 0 0 0 0,-1 1 0 0 0,0-1-1 0 0,0 1 1 0 0,0 0 0 0 0,-4-1 40 0 0,-6 0-151 0 0,0 0 1 0 0,0 1-1 0 0,-1 0 1 0 0,0 1-1 0 0,1 1 1 0 0,-1 0-1 0 0,1 1 0 0 0,-1 1 1 0 0,1 0-1 0 0,-1 1 1 0 0,1 1-1 0 0,0 0 1 0 0,0 0-1 0 0,1 2 0 0 0,0 0 1 0 0,-1 0-1 0 0,2 1 1 0 0,-1 1-1 0 0,1 0 0 0 0,0 0 1 0 0,1 1-1 0 0,0 1 1 0 0,0 0-1 0 0,1 1 1 0 0,1 0-1 0 0,0 0 0 0 0,0 1 1 0 0,1 0-1 0 0,0 1 1 0 0,1-1-1 0 0,1 1 1 0 0,-1 2 150 0 0,5-10 33 0 0,0-1 0 0 0,1 0 0 0 0,-1 0-1 0 0,1 1 1 0 0,0-1 0 0 0,0 1 0 0 0,0 0 0 0 0,0-1 0 0 0,1 1 0 0 0,0-1 0 0 0,0 1 0 0 0,0 0 0 0 0,1-1 0 0 0,-1 1 0 0 0,1 0 0 0 0,0-1 0 0 0,0 1 0 0 0,1-1 0 0 0,0 0 0 0 0,-1 1 0 0 0,1-1 0 0 0,1 0 0 0 0,-1 0 0 0 0,1 0 0 0 0,-1 0 0 0 0,1-1 0 0 0,0 1 0 0 0,0-1 0 0 0,1 0 0 0 0,-1 0 0 0 0,1 0 0 0 0,-1 0 0 0 0,1 0 0 0 0,0-1 0 0 0,0 0 0 0 0,1 1-33 0 0,12 4 242 0 0,1 0 1 0 0,-1-1-1 0 0,1-1 1 0 0,0-1 0 0 0,0 0-1 0 0,0-2 1 0 0,1 0-1 0 0,-1-1 1 0 0,0 0 0 0 0,1-2-1 0 0,-1 0 1 0 0,1-1 0 0 0,10-3-243 0 0,17-6 267 0 0,0-1 0 0 0,-1-2 0 0 0,-1-2 0 0 0,0-2 0 0 0,-2-2 0 0 0,0-2 0 0 0,-1-2 0 0 0,-1-1 0 0 0,5-7-267 0 0,-15 11 9 0 0,-2 0 1 0 0,0-2-1 0 0,-1-1 1 0 0,-2-1-1 0 0,0-1 1 0 0,-2-1-1 0 0,-1-1 0 0 0,-1-1 1 0 0,-1-1-1 0 0,15-32-9 0 0,-33 59-25 0 0,0 0 0 0 0,0 0 0 0 0,0 0-1 0 0,0 0 1 0 0,0 0 0 0 0,-1 0 0 0 0,1-1 0 0 0,-1 1-1 0 0,0 0 1 0 0,0-1 0 0 0,0 1 0 0 0,-1-1-1 0 0,1 1 1 0 0,-1-1 0 0 0,0 0 0 0 0,0 1-1 0 0,0-1 1 0 0,0 1 0 0 0,-1-1 0 0 0,1 1-1 0 0,-1-1 1 0 0,0 1 0 0 0,0-1 0 0 0,0 1 0 0 0,0-1-1 0 0,-1 1 1 0 0,0 0 0 0 0,1 0 0 0 0,-1 0-1 0 0,0 0 1 0 0,0 0 0 0 0,-1 0 0 0 0,1 1-1 0 0,-1-1 1 0 0,1 1 0 0 0,-1-1 0 0 0,0 1-1 0 0,0 0 1 0 0,0 0 25 0 0,-10 3-75 0 0,-1 0 0 0 0,1 1 0 0 0,-1 1-1 0 0,1 0 1 0 0,0 1 0 0 0,0 0 0 0 0,0 1-1 0 0,1 0 1 0 0,0 1 0 0 0,0 0 0 0 0,0 1 0 0 0,1 1-1 0 0,0 0 1 0 0,0 0 0 0 0,1 1 0 0 0,0 0 0 0 0,0 1-1 0 0,1 0 1 0 0,1 1 0 0 0,-8 11 75 0 0,10-17-28 0 0,0 1 1 0 0,0 0-1 0 0,0 0 0 0 0,1 0 1 0 0,0 1-1 0 0,0 0 1 0 0,1 0-1 0 0,0 0 0 0 0,0 1 1 0 0,0-1-1 0 0,1 1 1 0 0,0 0-1 0 0,1 0 0 0 0,0 0 1 0 0,0 0-1 0 0,1 1 1 0 0,0-1-1 0 0,0 0 0 0 0,1 0 1 0 0,0 9 27 0 0,2-13 14 0 0,-1 1 1 0 0,1-1 0 0 0,1 0-1 0 0,-1 1 1 0 0,0-1-1 0 0,1 0 1 0 0,0 0 0 0 0,0-1-1 0 0,0 1 1 0 0,0-1 0 0 0,1 1-1 0 0,-1-1 1 0 0,1 0-1 0 0,0 0 1 0 0,0-1 0 0 0,0 1-1 0 0,0-1 1 0 0,1 0 0 0 0,-1 0-1 0 0,0 0 1 0 0,1-1-1 0 0,0 1 1 0 0,-1-1 0 0 0,2 0-15 0 0,118 9 614 0 0,-111-10-572 0 0,208-3 367 0 0,-218 3-410 0 0,-1 0-1 0 0,0 0 1 0 0,0 1-1 0 0,1-1 1 0 0,-1 1-1 0 0,0-1 1 0 0,0 1-1 0 0,0 0 1 0 0,0 0-1 0 0,0 0 1 0 0,0 0-1 0 0,0 0 1 0 0,0 0-1 0 0,0 1 1 0 0,0-1-1 0 0,-1 0 1 0 0,1 1-1 0 0,0 0 1 0 0,-1-1 0 0 0,1 1-1 0 0,-1 0 1 0 0,0 0-1 0 0,0 0 1 0 0,0 0-1 0 0,0 0 1 0 0,0 0-1 0 0,0 0 1 0 0,0 0-1 0 0,0 0 1 0 0,-1 0-1 0 0,1 1 1 0 0,-1-1-1 0 0,0 0 1 0 0,0 0-1 0 0,0 1 1 0 0,0-1-1 0 0,0 0 1 0 0,0 0-1 0 0,0 1 1 0 0,-1-1 0 0 0,1 0-1 0 0,-1 1 2 0 0,-34 90-451 0 0,21-67-472 0 0,-8 20-1489 0 0,18-30-2546 0 0,2 3-3821 0 0,2-15 2767 0 0</inkml:trace>
  <inkml:trace contextRef="#ctx0" brushRef="#br0" timeOffset="13566.138">17867 530 11827 0 0,'0'0'1516'0'0,"0"0"-288"0"0,0 0-140 0 0,0 0-69 0 0,0 0-111 0 0,0 0-114 0 0,0 0-139 0 0,-35 16-132 0 0,-110 53-79 0 0,73-13-4 0 0,65-45-380 0 0,0-3-79 0 0,2 0 1 0 0,-1 0-1 0 0,1 0 1 0 0,0 1 0 0 0,1 0-1 0 0,0 0 1 0 0,1 0-1 0 0,0 0 1 0 0,0 1 0 0 0,1 0-1 0 0,0-1 1 0 0,0 1-1 0 0,1 0 1 0 0,1 0-1 0 0,-1-1 1 0 0,2 11 18 0 0,0-17-1 0 0,0 0 1 0 0,-1 0-1 0 0,1 0 1 0 0,1 0-1 0 0,-1 0 1 0 0,0-1-1 0 0,1 1 1 0 0,-1 0-1 0 0,1-1 1 0 0,0 1-1 0 0,-1-1 1 0 0,1 1-1 0 0,1-1 0 0 0,-1 0 1 0 0,0 0-1 0 0,0 0 1 0 0,1 0-1 0 0,-1-1 1 0 0,1 1-1 0 0,0 0 1 0 0,0-1-1 0 0,-1 0 1 0 0,4 1 0 0 0,0 0 107 0 0,1 0 1 0 0,-1 0 0 0 0,1-1-1 0 0,-1 0 1 0 0,1 0 0 0 0,-1-1 0 0 0,1 1-1 0 0,0-2 1 0 0,-1 1 0 0 0,1-1-1 0 0,-1 0 1 0 0,1 0 0 0 0,-1-1 0 0 0,1 1-1 0 0,-1-2 1 0 0,5-1-108 0 0,305-202 839 0 0,-263 178-1028 0 0,-16 24-629 0 0,-30 55 309 0 0,-7 84 522 0 0,2-129-3 0 0,0 0 1 0 0,0-1-1 0 0,0 0 1 0 0,0 1-1 0 0,1-1 1 0 0,0 0-1 0 0,0-1 1 0 0,1 1-1 0 0,-1 0 1 0 0,1-1-1 0 0,0 0 1 0 0,0 0-1 0 0,0 0 0 0 0,1 0 1 0 0,-1-1-1 0 0,1 1 1 0 0,0-1-1 0 0,0 0 1 0 0,0-1-1 0 0,1 1 1 0 0,-1-1-1 0 0,0 0 1 0 0,1-1-1 0 0,0 1 1 0 0,-1-1-1 0 0,1 0 1 0 0,2 0-11 0 0,8-2 166 0 0,-1-1 1 0 0,0 0-1 0 0,1-1 1 0 0,-1-1-1 0 0,-1-1 0 0 0,1 0 1 0 0,-1 0-1 0 0,1-2 1 0 0,-2 0-1 0 0,1 0 1 0 0,-1-1-1 0 0,0-1 1 0 0,-1 0-1 0 0,0-1 1 0 0,3-3-167 0 0,8-4 174 0 0,16-11 82 0 0,-2-1 0 0 0,0-2 0 0 0,-3-2 0 0 0,0-2 0 0 0,24-33-256 0 0,-36 42-37 0 0,0-2 0 0 0,-2 0 0 0 0,-2-2 0 0 0,0 0 0 0 0,-2-1 0 0 0,-1 0 0 0 0,-2-1 0 0 0,-1-1 0 0 0,-2 0 0 0 0,-1-1 0 0 0,-1 0 0 0 0,-2-4 37 0 0,-3 13-140 0 0,-1 12 68 0 0,0 0-1 0 0,-1-1 1 0 0,-1 1-1 0 0,0-1 1 0 0,-1 0-1 0 0,0 1 1 0 0,-1 0-1 0 0,-1-1 1 0 0,0-2 72 0 0,2 14-13 0 0,0 0 0 0 0,1 0 1 0 0,-1 0-1 0 0,0 0 0 0 0,0 0 0 0 0,0 0 1 0 0,0 1-1 0 0,-1-1 0 0 0,1 0 0 0 0,0 1 0 0 0,-1-1 1 0 0,1 0-1 0 0,-1 1 0 0 0,0 0 0 0 0,1-1 1 0 0,-1 1-1 0 0,0 0 0 0 0,0 0 0 0 0,0 0 1 0 0,0 0-1 0 0,0 0 0 0 0,0 0 0 0 0,0 1 1 0 0,0-1-1 0 0,0 1 0 0 0,0-1 0 0 0,0 1 0 0 0,-1 0 1 0 0,1 0-1 0 0,0 0 0 0 0,0 0 0 0 0,0 0 1 0 0,0 1-1 0 0,0-1 0 0 0,-1 0 0 0 0,1 1 1 0 0,0 0-1 0 0,0-1 0 0 0,0 1 0 0 0,0 0 1 0 0,0 0-1 0 0,-1 1 13 0 0,-71 60-339 0 0,58-41 372 0 0,2 1 1 0 0,1 0-1 0 0,0 0 0 0 0,2 1 1 0 0,1 1-1 0 0,0 0 0 0 0,2 0 1 0 0,1 1-1 0 0,1 0 0 0 0,1 0 1 0 0,1 1-1 0 0,1-1 0 0 0,1 1 1 0 0,2-1-1 0 0,1 20-33 0 0,5-10 64 0 0,0 0-1 0 0,3 0 1 0 0,1 0-1 0 0,1-1 1 0 0,2-1 0 0 0,15 28-64 0 0,-23-50-182 0 0,0 0 1 0 0,1 0-1 0 0,1-1 1 0 0,0 0-1 0 0,0 0 1 0 0,1-1-1 0 0,0 0 1 0 0,0 0-1 0 0,1-1 1 0 0,0 0-1 0 0,1-1 1 0 0,8 6 181 0 0,-16-17-5459 0 0,-12-17 26 0 0,4 13 553 0 0,2 1-1429 0 0</inkml:trace>
  <inkml:trace contextRef="#ctx0" brushRef="#br0" timeOffset="13815.953">18260 472 13843 0 0,'0'0'3226'0'0,"0"0"-1871"0"0,0 0-651 0 0,0 0 14 0 0,0 0 78 0 0,0 0-21 0 0,0 0-133 0 0,0 0-106 0 0,38-8-65 0 0,118-22-52 0 0,100-6 863 0 0,-165 25-1564 0 0,0 4 0 0 0,0 5 0 0 0,45 5 282 0 0,-73 7-2757 0 0,-21 0-5200 0 0,-24-6-3618 0 0</inkml:trace>
  <inkml:trace contextRef="#ctx0" brushRef="#br0" timeOffset="14066.004">19282 792 8378 0 0,'0'0'4689'0'0,"0"0"-4121"0"0,0 0-232 0 0,0 0 40 0 0,0 0-80 0 0,0 0-144 0 0,0 0-128 0 0,0 0-192 0 0,0 0-496 0 0,0 0-808 0 0,44 195-1289 0 0,-36-191-1488 0 0,-5-1-1256 0 0</inkml:trace>
  <inkml:trace contextRef="#ctx0" brushRef="#br0" timeOffset="14067.004">19328 343 6401 0 0,'0'0'3665'0'0,"0"0"-4273"0"0,0 0-688 0 0,0 0-785 0 0,0 0-831 0 0,0 0-257 0 0</inkml:trace>
  <inkml:trace contextRef="#ctx0" brushRef="#br0" timeOffset="14347.577">19656 553 11554 0 0,'0'0'4299'0'0,"0"0"-2682"0"0,0 0-794 0 0,0 0-124 0 0,0 0-192 0 0,0 0-196 0 0,0 0-149 0 0,0 0-63 0 0,0 0-30 0 0,-25 32-13 0 0,-73 102-36 0 0,96-132-21 0 0,0 0 0 0 0,-1 0 0 0 0,1 0-1 0 0,0 1 1 0 0,0-1 0 0 0,1 0 0 0 0,-1 1-1 0 0,0 0 1 0 0,1-1 0 0 0,0 1 0 0 0,0 0-1 0 0,-1 0 1 0 0,2 0 0 0 0,-1 0 0 0 0,0 0-1 0 0,0 0 1 0 0,1 0 0 0 0,0 0 0 0 0,0 0-1 0 0,0 0 1 0 0,0 0 0 0 0,0 2 1 0 0,2 4-17 0 0,-1-3 84 0 0,1 0-1 0 0,-1 1 1 0 0,1-1-1 0 0,0 0 0 0 0,0 0 1 0 0,1 0-1 0 0,0-1 1 0 0,0 1-1 0 0,1 0 1 0 0,-1-1-1 0 0,1 0 0 0 0,0 0 1 0 0,0 0-1 0 0,1-1 1 0 0,-1 1-1 0 0,1-1 1 0 0,0 0-1 0 0,1 0 0 0 0,-1-1 1 0 0,0 0-1 0 0,1 0 1 0 0,0 0-1 0 0,0 0 1 0 0,0-1-1 0 0,0 0 0 0 0,0 0 1 0 0,0-1-1 0 0,1 0 1 0 0,-1 0-1 0 0,0 0 1 0 0,1-1-1 0 0,-1 0 0 0 0,1 0 1 0 0,-1 0-1 0 0,0-1 1 0 0,1 0-1 0 0,-1 0 0 0 0,0-1 1 0 0,0 0-1 0 0,0 0 1 0 0,0 0-1 0 0,4-3-66 0 0,6-1 179 0 0,0-1 0 0 0,-1 0 0 0 0,1-2 0 0 0,-2 0-1 0 0,1 0 1 0 0,-1-1 0 0 0,-1-1 0 0 0,0 0 0 0 0,0-1 0 0 0,-1-1-1 0 0,-1 0 1 0 0,0 0 0 0 0,-1-1 0 0 0,0 0 0 0 0,-1-1 0 0 0,0 0-1 0 0,-2-1 1 0 0,0 0 0 0 0,0 0 0 0 0,-1-2-179 0 0,-4 10-4 0 0,-1 1 0 0 0,0-1 0 0 0,0 0 0 0 0,0 0 0 0 0,-1 0 0 0 0,-1 0 0 0 0,1 0 0 0 0,-1 0 0 0 0,0 0 0 0 0,-1 0 0 0 0,0 0 0 0 0,0 0 0 0 0,-1 1 0 0 0,0-1 0 0 0,0 1 0 0 0,-1 0 0 0 0,0 0 0 0 0,-2-3 4 0 0,3 5-166 0 0,0 2 0 0 0,-1-1 0 0 0,0 0 1 0 0,1 1-1 0 0,-1-1 0 0 0,0 1 0 0 0,-1 0 1 0 0,1 0-1 0 0,0 1 0 0 0,-1-1 0 0 0,0 1 0 0 0,1 0 1 0 0,-1 0-1 0 0,0 1 0 0 0,0-1 0 0 0,0 1 1 0 0,0 0-1 0 0,0 1 0 0 0,-2-1 166 0 0,-41 0-4758 0 0,16 5-3826 0 0,16 0-1391 0 0</inkml:trace>
  <inkml:trace contextRef="#ctx0" brushRef="#br0" timeOffset="14733.006">20100 799 15291 0 0,'0'0'1282'0'0,"0"0"-457"0"0,0 0-51 0 0,0 0-38 0 0,0 0-114 0 0,0 0-65 0 0,0 0 0 0 0,0 0-14 0 0,0 0-79 0 0,0 0-72 0 0,31-19-96 0 0,99-62-82 0 0,-7-13 529 0 0,-99 70-677 0 0,14-11-1647 0 0,-41 38 1551 0 0,1 0 1 0 0,0 0-1 0 0,0 1 1 0 0,0-1-1 0 0,1 1 1 0 0,-1-1-1 0 0,1 1 0 0 0,0 0 1 0 0,0 0-1 0 0,0-1 1 0 0,0 1-1 0 0,1 0 1 0 0,0 0-1 0 0,-1 0 1 0 0,1 0-1 0 0,1 0 1 0 0,-1 0-1 0 0,1-1 1 0 0,-1 1-1 0 0,1 0 1 0 0,0 0-1 0 0,0 0 1 0 0,1-1-1 0 0,-1 1 1 0 0,1-1-1 0 0,0 1 1 0 0,0-1-1 0 0,0 0 1 0 0,0 1-1 0 0,1-1 1 0 0,-1 0-1 0 0,1-1 0 0 0,0 1 1 0 0,-1 0-1 0 0,1-1 1 0 0,1 1-1 0 0,2 1 30 0 0,10 2 293 0 0,1 0 0 0 0,-1-2-1 0 0,1 0 1 0 0,1 0-1 0 0,-1-2 1 0 0,0 0-1 0 0,1-1 1 0 0,-1 0 0 0 0,1-2-1 0 0,-1 0 1 0 0,3-1-293 0 0,-6 1 265 0 0,1 0-96 0 0,1 0 0 0 0,-1-1 0 0 0,0 0 1 0 0,0-2-1 0 0,-1 0 0 0 0,1 0 0 0 0,-1-1 1 0 0,0-1-1 0 0,0 0 0 0 0,0-1 0 0 0,-1-1 0 0 0,0 0 1 0 0,-1-1-1 0 0,0 0 0 0 0,0-1 0 0 0,-1 0 0 0 0,3-3-169 0 0,8-54 90 0 0,-27 45-2386 0 0,-9 4-3438 0 0,3 10-6357 0 0</inkml:trace>
  <inkml:trace contextRef="#ctx0" brushRef="#br0" timeOffset="15603.343">19256 711 376 0 0,'0'0'1826'0'0,"0"0"-42"0"0,0 0-55 0 0,0 0 35 0 0,0 0 54 0 0,0 0-46 0 0,0 0-124 0 0,0 0-173 0 0,0 0-196 0 0,0 0-174 0 0,0 0-161 0 0,0 0-128 0 0,15 11 2833 0 0,14 23-2402 0 0,-22-21-1145 0 0,-1 0 1 0 0,0 0-1 0 0,-1 1 1 0 0,0 0 0 0 0,-1 0-1 0 0,-1 0 1 0 0,0 1-1 0 0,-1-1 1 0 0,0 1-1 0 0,-1 0 1 0 0,-1-1 0 0 0,-1 9-103 0 0,-11-1-2024 0 0,7-20-2986 0 0,0-1-4316 0 0,5-1 1223 0 0</inkml:trace>
  <inkml:trace contextRef="#ctx0" brushRef="#br0" timeOffset="16451.021">19288 302 0 0 0,'0'0'802'0'0,"0"0"570"0"0,0 0 68 0 0,0 0-172 0 0,0 0-153 0 0,0 0-147 0 0,0 0-75 0 0,0 0-5 0 0,0 0 45 0 0,0 0 53 0 0,0 0-30 0 0,0 0-54 0 0,3-2-130 0 0,21-14 1928 0 0,-24 16-1855 0 0,1 5 3962 0 0,0 18-4175 0 0,-1-21-1208 0 0,0 3 1975 0 0,0-4-4538 0 0,0 0-3847 0 0,2-1-4111 0 0</inkml:trace>
  <inkml:trace contextRef="#ctx0" brushRef="#br0" timeOffset="19174.032">1 1650 0 0 0,'0'0'359'0'0,"0"0"292"0"0,0 0 111 0 0,32-6 24 0 0,100-20-6 0 0,48 6 3417 0 0,532 9 4019 0 0,-421 26-7099 0 0,233-19 212 0 0,211-18-1089 0 0,180 6-193 0 0,-625 17-72 0 0,597-12 29 0 0,-501-10-8 0 0,92-9-26 0 0,79 19-48 0 0,-153-4-92 0 0,-53-11 185 0 0,-209 15 286 0 0,50 4-275 0 0,-52 6-40 0 0,77 0-94 0 0,107 18 108 0 0,215 4 11 0 0,75-17-83 0 0,67-34 79 0 0,-339 9 11 0 0,653-28-54 0 0,-391 28-214 0 0,476-19 151 0 0,-402 21 71 0 0,374-14 48 0 0,-67 11 124 0 0,892 14 187 0 0,-773-21-39 0 0,1301-27 154 0 0,-2250 47-197 0 0,-38 2-3359 0 0,-40 5-7038 0 0,-64 2 3972 0 0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4:43.4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56 0 0 0,'28'0'3038'0'0,"20"7"132"0"0,279-18 1963 0 0,93 4-2306 0 0,-265 18-1580 0 0,232-7 279 0 0,-197-21-1090 0 0,-48 1-91 0 0,34 16-116 0 0,272-11 437 0 0,2 7 885 0 0,-25 0-448 0 0,-228 8-671 0 0,83 25-181 0 0,-35-29 449 0 0,56-6 83 0 0,-142 2-416 0 0,-1-7 48 0 0,55 3-153 0 0,-104-3 150 0 0,-98 29-13977 0 0,-7-10 3101 0 0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4:56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1 664 0 0 0,'0'0'313'0'0,"0"0"414"0"0,0 0 196 0 0,0 0 27 0 0,0 0-41 0 0,0 0-71 0 0,18-5-106 0 0,91-30 617 0 0,13-10 3619 0 0,-75 19-3883 0 0,-1-1 1 0 0,-2-3-1 0 0,0-2 0 0 0,17-19-1085 0 0,-30 25 170 0 0,-2-2 0 0 0,0-1 0 0 0,-3-1 0 0 0,0-1 0 0 0,-2-1 0 0 0,-1-1 0 0 0,-2-1 0 0 0,9-21-170 0 0,-18-19-18 0 0,-39 83-3664 0 0,15 3 3592 0 0,0 1-1 0 0,1 1 1 0 0,0 0 0 0 0,2 0 0 0 0,-1 1 0 0 0,2 1 0 0 0,0-1 0 0 0,1 1 0 0 0,0 1 0 0 0,1-1 0 0 0,1 1 0 0 0,1 0 0 0 0,0 0 0 0 0,2 0 0 0 0,-1 6 90 0 0,3-19 17 0 0,-1 1-1 0 0,1-1 1 0 0,0 0 0 0 0,0 1 0 0 0,0-1 0 0 0,1 0 0 0 0,0 1 0 0 0,0-1 0 0 0,0 0 0 0 0,0 0 0 0 0,1 0 0 0 0,-1 0 0 0 0,1 0 0 0 0,0 0-1 0 0,0 0 1 0 0,0-1 0 0 0,1 1 0 0 0,-1-1 0 0 0,1 1 0 0 0,0-1 0 0 0,0 0 0 0 0,0 0 0 0 0,1 0 0 0 0,-1-1 0 0 0,1 1 0 0 0,-1-1 0 0 0,1 0-1 0 0,0 0 1 0 0,2 1-17 0 0,7 2 144 0 0,1-1-1 0 0,0-1 0 0 0,-1 0 0 0 0,1 0 0 0 0,1-2 0 0 0,-1 1 0 0 0,0-2 0 0 0,0 0 0 0 0,0-1 0 0 0,8-1-143 0 0,4-3 154 0 0,0-1-1 0 0,-1-1 0 0 0,1-1 1 0 0,-2-1-1 0 0,1-2 1 0 0,-2 0-1 0 0,1-2 0 0 0,-1 0 1 0 0,-1-1-1 0 0,-1-2 0 0 0,0 0 1 0 0,-1-1-1 0 0,-1-1 1 0 0,15-18-154 0 0,-27 30 38 0 0,0 0 1 0 0,0 0-1 0 0,-1-1 1 0 0,0 0-1 0 0,0 0 1 0 0,-1-1-1 0 0,0 0 1 0 0,0 0-1 0 0,-1 0 1 0 0,0 0-1 0 0,0-1 1 0 0,-1 1-1 0 0,0-1 1 0 0,-1 0-1 0 0,0 0 1 0 0,1-7-39 0 0,-3 15-44 0 0,1 0 1 0 0,-1 0 0 0 0,0 1 0 0 0,0-1-1 0 0,0 0 1 0 0,0 0 0 0 0,0 0 0 0 0,0 0-1 0 0,0 0 1 0 0,0 0 0 0 0,0 0-1 0 0,0 0 1 0 0,0 0 0 0 0,0 1 0 0 0,-1-1-1 0 0,1 0 1 0 0,0 0 0 0 0,-1 0 0 0 0,1 0-1 0 0,-1 1 1 0 0,1-1 0 0 0,-1 0 0 0 0,1 0-1 0 0,-1 1 1 0 0,1-1 0 0 0,-1 0 0 0 0,0 1-1 0 0,1-1 1 0 0,-1 1 0 0 0,0-1-1 0 0,0 1 1 0 0,1-1 0 0 0,-1 1 0 0 0,0-1-1 0 0,0 1 1 0 0,0 0 0 0 0,0-1 0 0 0,0 1-1 0 0,1 0 1 0 0,-1 0 0 0 0,0 0 0 0 0,0 0-1 0 0,0 0 1 0 0,0 0 0 0 0,0 0 0 0 0,0 0-1 0 0,0 0 1 0 0,0 0 0 0 0,0 0-1 0 0,1 1 1 0 0,-1-1 0 0 0,0 0 0 0 0,0 1-1 0 0,0-1 1 0 0,0 0 0 0 0,1 1 0 0 0,-1-1-1 0 0,0 1 1 0 0,0 0 43 0 0,-5 4-166 0 0,0 0-1 0 0,0 0 1 0 0,0 1 0 0 0,1 0-1 0 0,0 0 1 0 0,0 0 0 0 0,1 1-1 0 0,-1 0 1 0 0,1-1-1 0 0,1 2 1 0 0,0-1 0 0 0,0 0-1 0 0,0 1 1 0 0,1-1 0 0 0,0 1-1 0 0,0 1 167 0 0,-1 0 64 0 0,0 1 1 0 0,1-1-1 0 0,0 1 0 0 0,1 0 0 0 0,0 0 0 0 0,0-1 1 0 0,1 1-1 0 0,0 0 0 0 0,1 0 0 0 0,0 0 0 0 0,1 0 1 0 0,0-1-1 0 0,0 1 0 0 0,1-1 0 0 0,0 1 0 0 0,1-1 1 0 0,0 0-1 0 0,1 0 0 0 0,0-1 0 0 0,0 1 0 0 0,0-1 1 0 0,1 0-1 0 0,1-1 0 0 0,-1 1 0 0 0,1-1 0 0 0,0 0 1 0 0,1-1-1 0 0,0 0 0 0 0,8 5-64 0 0,-7-5 121 0 0,0-1 0 0 0,0 0 1 0 0,1 0-1 0 0,0-1 0 0 0,0-1 0 0 0,0 0 1 0 0,1 0-1 0 0,-1-1 0 0 0,1 0 0 0 0,-1 0 1 0 0,1-2-1 0 0,0 1 0 0 0,-1-1 0 0 0,1-1 1 0 0,0 0-1 0 0,-1 0 0 0 0,1-1 0 0 0,-1 0 0 0 0,1-1 1 0 0,-1-1-1 0 0,0 1 0 0 0,1-2-121 0 0,10-7 98 0 0,0-1-1 0 0,-1 0 0 0 0,0-2 1 0 0,-1-1-1 0 0,-1 0 0 0 0,0-1 1 0 0,-1-1-1 0 0,-1 0 0 0 0,-1-2 1 0 0,0 0-1 0 0,-2 0 0 0 0,0-1 1 0 0,5-14-98 0 0,-13 23-67 0 0,0-1 0 0 0,0 1 1 0 0,-1-1-1 0 0,-1 0 0 0 0,0 0 1 0 0,-1 0-1 0 0,0-1 0 0 0,-1 1 1 0 0,-1-1-1 0 0,0-10 67 0 0,-1 21-36 0 0,0 0-1 0 0,0 0 1 0 0,0 0-1 0 0,0 0 1 0 0,0 0 0 0 0,0 1-1 0 0,-1-1 1 0 0,0 1-1 0 0,1-1 1 0 0,-1 1-1 0 0,0-1 1 0 0,0 1 0 0 0,0 0-1 0 0,0 0 1 0 0,-1 0-1 0 0,1 0 1 0 0,0 0 0 0 0,-1 1-1 0 0,1-1 1 0 0,-1 1-1 0 0,0 0 1 0 0,0-1 0 0 0,1 1-1 0 0,-1 0 1 0 0,0 1-1 0 0,0-1 1 0 0,0 0 0 0 0,0 1-1 0 0,0 0 1 0 0,0 0-1 0 0,0 0 1 0 0,0 0 0 0 0,0 0-1 0 0,0 0 1 0 0,0 1-1 0 0,0-1 1 0 0,0 1-1 0 0,0 0 1 0 0,1 0 0 0 0,-1 0-1 0 0,0 0 1 0 0,0 1-1 0 0,1-1 1 0 0,-1 1 0 0 0,1-1-1 0 0,-1 1 1 0 0,1 0-1 0 0,0 0 1 0 0,0 0 0 0 0,-1 2 36 0 0,-7 8 33 0 0,0 0-1 0 0,1 1 1 0 0,1 0 0 0 0,0 0 0 0 0,1 1 0 0 0,0 0 0 0 0,1 0 0 0 0,1 1 0 0 0,0 0 0 0 0,1 0 0 0 0,1 0 0 0 0,0 0 0 0 0,1 1 0 0 0,0-1 0 0 0,2 1 0 0 0,0-1 0 0 0,1 14-33 0 0,1-20 98 0 0,0 1 1 0 0,0-1 0 0 0,1 1 0 0 0,0-1-1 0 0,1 0 1 0 0,0 0 0 0 0,1-1 0 0 0,-1 1-1 0 0,1-1 1 0 0,1 0 0 0 0,0 0 0 0 0,0 0-1 0 0,0-1 1 0 0,1 0 0 0 0,0-1 0 0 0,1 1-1 0 0,-1-1 1 0 0,1-1 0 0 0,7 4-99 0 0,59 40-3079 0 0,-28-20-3232 0 0,-44-29-1872 0 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4:57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1 413 696 0 0,'0'0'3177'0'0,"0"0"-1666"0"0,0 0-387 0 0,0 0 188 0 0,0 0 254 0 0,0 0 90 0 0,0 0-114 0 0,0 0-195 0 0,0 0-199 0 0,0 0-208 0 0,0 0-185 0 0,0 0-132 0 0,16-3-80 0 0,121-27 1403 0 0,111-2-655 0 0,-210 28-1107 0 0,-30 3-4718 0 0,0 1-4866 0 0,-9 2 5780 0 0,0 4-187 0 0</inkml:trace>
  <inkml:trace contextRef="#ctx0" brushRef="#br0" timeOffset="247.692">111 623 9842 0 0,'0'0'706'0'0,"0"0"-72"0"0,0 0 115 0 0,0 0 288 0 0,0 0 237 0 0,0 0 38 0 0,0 0-26 0 0,0 0-121 0 0,0 0-206 0 0,0 0-197 0 0,0 0-177 0 0,0 0-133 0 0,0 0-96 0 0,32 3-50 0 0,97 9-65 0 0,-31-16 152 0 0,-55-1-480 0 0,3 0-2205 0 0,-14 4-8349 0 0,-25 1 1602 0 0</inkml:trace>
  <inkml:trace contextRef="#ctx0" brushRef="#br0" timeOffset="1321.992">809 222 776 0 0,'0'0'908'0'0,"0"0"-388"0"0,0 0-125 0 0,0 0 239 0 0,0 0 387 0 0,0 0 310 0 0,0 0 147 0 0,0 0-14 0 0,0 0-136 0 0,0 0-158 0 0,0 0-151 0 0,0 0-136 0 0,0 0-114 0 0,35-11-71 0 0,110-34-58 0 0,-6 20 1067 0 0,-65 21-1279 0 0,-73 4-431 0 0,0 0 0 0 0,0 0 0 0 0,0 1 0 0 0,1-1 0 0 0,-1 0 0 0 0,0 0 0 0 0,0 1 0 0 0,0-1 0 0 0,0 1 0 0 0,0-1 0 0 0,0 1 0 0 0,0-1 0 0 0,0 1 0 0 0,0 0 0 0 0,0-1 0 0 0,0 1 0 0 0,-1 0 0 0 0,1 0 0 0 0,0 0 0 0 0,0-1 0 0 0,-1 1 0 0 0,1 0 0 0 0,0 0 0 0 0,-1 0 0 0 0,1 0 0 0 0,-1 0 0 0 0,1 0 0 0 0,-1 1 0 0 0,0-1 0 0 0,1 0 0 0 0,-1 0 0 0 0,0 0 0 0 0,0 0 0 0 0,0 0 0 0 0,0 0 0 0 0,0 1 0 0 0,0-1 0 0 0,0 0 0 0 0,0 0 0 0 0,-1 0 0 0 0,1 0 0 0 0,0 0 0 0 0,0 1 0 0 0,-1-1 0 0 0,0 0 3 0 0,-18 50-129 0 0,-6-19 62 0 0,-1 0-1 0 0,-1-2 1 0 0,-1-1-1 0 0,-2-2 1 0 0,-19 13 67 0 0,-106 111 141 0 0,148-142-123 0 0,1-3 14 0 0,0 0 1 0 0,1 1 0 0 0,0-1 0 0 0,0 1 0 0 0,0 1 0 0 0,1-1-1 0 0,0 1 1 0 0,1-1 0 0 0,0 1 0 0 0,0 0 0 0 0,0 0 0 0 0,1 1-1 0 0,0-1 1 0 0,1 2-33 0 0,3-5 41 0 0,0 0 0 0 0,0 0-1 0 0,1 0 1 0 0,0 0 0 0 0,0-1-1 0 0,0 0 1 0 0,1 1 0 0 0,-1-1-1 0 0,1 0 1 0 0,0-1 0 0 0,0 1-1 0 0,1-1 1 0 0,-1 0-1 0 0,1 0 1 0 0,-1 0 0 0 0,1 0-1 0 0,0-1 1 0 0,0 0 0 0 0,0 0-1 0 0,0 0 1 0 0,1-1 0 0 0,-1 0-1 0 0,0 0 1 0 0,1 0 0 0 0,-1 0-1 0 0,0-1 1 0 0,4 0-41 0 0,140-3 597 0 0,-42-37-2580 0 0,-74 21-2740 0 0,-1-3-4966 0 0,-21 14 7203 0 0</inkml:trace>
  <inkml:trace contextRef="#ctx0" brushRef="#br0" timeOffset="1794.722">1466 248 3929 0 0,'0'0'1049'0'0,"0"0"-158"0"0,0 0-17 0 0,0 0 179 0 0,0 0 189 0 0,0 0 56 0 0,0 0-124 0 0,0 0-168 0 0,0 0-180 0 0,0 0-170 0 0,0 0-135 0 0,0 0-113 0 0,0 0-66 0 0,35-8-5 0 0,107-25 18 0 0,97-11 1420 0 0,-202 40-1503 0 0,-37 4-180 0 0,0 0 43 0 0,0 0 34 0 0,0 0 2 0 0,-19 23 329 0 0,-4 8-382 0 0,2 1 0 0 0,1 1 0 0 0,1 0 0 0 0,2 2 1 0 0,-3 10-119 0 0,-63 250 121 0 0,62-211-82 0 0,20-77-1109 0 0,-3 12-7221 0 0,2-30 1080 0 0,2 7 3957 0 0</inkml:trace>
  <inkml:trace contextRef="#ctx0" brushRef="#br0" timeOffset="2061.876">1481 538 5249 0 0,'0'0'1358'0'0,"0"0"-258"0"0,0 0-97 0 0,0 0 226 0 0,0 0 230 0 0,0 0 66 0 0,0 0-133 0 0,0 0-244 0 0,0 0-197 0 0,0 0-201 0 0,0 0-149 0 0,0 0-99 0 0,32 0-94 0 0,98-3-58 0 0,-28 3 403 0 0,10 23-1101 0 0,-68-6-7566 0 0,-39-13 2718 0 0,-1 0-1124 0 0</inkml:trace>
  <inkml:trace contextRef="#ctx0" brushRef="#br0" timeOffset="2264.491">2100 638 12491 0 0,'0'0'1784'0'0,"0"0"-905"0"0,0 0-363 0 0,0 0 52 0 0,0 0 92 0 0,0 0-5 0 0,0 0-104 0 0,0 0-162 0 0,0 0-178 0 0,0 0-156 0 0,0 0-102 0 0,0 0-106 0 0,0 0-98 0 0,-3 23-145 0 0,-10 68-247 0 0,10-62-7299 0 0,3-29-1385 0 0</inkml:trace>
  <inkml:trace contextRef="#ctx0" brushRef="#br0" timeOffset="2681.366">2586 244 10242 0 0,'0'0'1291'0'0,"0"0"-216"0"0,0 0-177 0 0,0 0-8 0 0,0 0 7 0 0,0 0-37 0 0,0 0-76 0 0,0 0-148 0 0,0 0-178 0 0,0 0-173 0 0,0 0-138 0 0,0 0-85 0 0,0 0-36 0 0,-28 12 2 0 0,-86 35-4 0 0,95-38-18 0 0,-14 12-8 0 0,30-14-44 0 0,2-5 24 0 0,1-1-1 0 0,-1 0 0 0 0,0 1 0 0 0,1-1 1 0 0,0 1-1 0 0,-1-1 0 0 0,1 1 1 0 0,0-1-1 0 0,0 1 0 0 0,0 0 1 0 0,0-1-1 0 0,0 1 0 0 0,0-1 0 0 0,0 1 1 0 0,0-1-1 0 0,1 1 0 0 0,-1-1 1 0 0,0 1-1 0 0,1-1 0 0 0,0 1 1 0 0,-1-1-1 0 0,1 0 0 0 0,0 1 0 0 0,-1-1 1 0 0,1 0-1 0 0,0 1 0 0 0,0-1 1 0 0,0 0-1 0 0,0 0 0 0 0,1 0 0 0 0,-1 0 1 0 0,0 0-1 0 0,0 0 0 0 0,1 0 1 0 0,-1-1-1 0 0,0 1 0 0 0,1 0 1 0 0,0 0 22 0 0,63 21-237 0 0,-52-19 221 0 0,7 3 24 0 0,-12-6 28 0 0,0 1 1 0 0,0 0-1 0 0,0 1 0 0 0,0 0 1 0 0,-1 0-1 0 0,1 1 0 0 0,-1-1 1 0 0,1 2-1 0 0,-1-1 0 0 0,0 1 1 0 0,0 0-1 0 0,-1 1 0 0 0,1-1 1 0 0,-1 1-1 0 0,0 1 0 0 0,0-1 1 0 0,-1 1-1 0 0,1 0 0 0 0,-1 0 1 0 0,-1 1-1 0 0,1-1 0 0 0,-1 1 1 0 0,0 0-1 0 0,-1 0 0 0 0,0 1 1 0 0,1 0-37 0 0,-3-3 79 0 0,0 0 0 0 0,-1 0 0 0 0,1 0 1 0 0,-1 0-1 0 0,0 0 0 0 0,0 0 1 0 0,0 0-1 0 0,-1 0 0 0 0,1 0 1 0 0,-1 0-1 0 0,-1 0 0 0 0,1 0 0 0 0,-1 0 1 0 0,0 0-1 0 0,0-1 0 0 0,0 1 1 0 0,0-1-1 0 0,-1 1 0 0 0,0-1 0 0 0,0 0 1 0 0,0 0-1 0 0,-1 0 0 0 0,1-1 1 0 0,-2 2-80 0 0,-60 48-1198 0 0,41-41-2973 0 0,-2-3-4983 0 0,20-6 3375 0 0</inkml:trace>
  <inkml:trace contextRef="#ctx0" brushRef="#br0" timeOffset="2928.622">2418 306 4489 0 0,'0'0'1064'0'0,"0"0"-80"0"0,0 0 73 0 0,0 0 111 0 0,0 0-8 0 0,0 0-136 0 0,0 0-79 0 0,186-69-137 0 0,-149 57-192 0 0,1 5-144 0 0,-1 0-200 0 0,-2-1-152 0 0,-3 5-136 0 0,-3-5-272 0 0,-5 5-448 0 0,2-1-873 0 0,-10 4-1343 0 0,-8 0-5410 0 0</inkml:trace>
  <inkml:trace contextRef="#ctx0" brushRef="#br0" timeOffset="4014.649">3059 527 0 0 0,'0'0'340'0'0,"0"0"590"0"0,0 0 297 0 0,0 0 217 0 0,0 0 162 0 0,0 0 53 0 0,0 0-75 0 0,0 0-188 0 0,-1 5-194 0 0,1 0-1265 0 0,-1 7 1800 0 0,1-29 575 0 0,2-116 1506 0 0,4 118-3791 0 0,1 2-1 0 0,0-1 1 0 0,1 1-1 0 0,1 0 1 0 0,0 1-1 0 0,0 0 1 0 0,1 0-1 0 0,1 1 1 0 0,0 1-1 0 0,10-9-26 0 0,-13 12-8 0 0,3-4-113 0 0,0 1 0 0 0,1 0-1 0 0,0 0 1 0 0,1 1 0 0 0,0 1-1 0 0,0 0 1 0 0,1 1 0 0 0,-1 0-1 0 0,2 1 1 0 0,12-4 121 0 0,-26 11-211 0 0,0-1 1 0 0,0 0 0 0 0,0 0-1 0 0,0 0 1 0 0,0 0-1 0 0,0 1 1 0 0,-1-1-1 0 0,1 1 1 0 0,0-1 0 0 0,0 0-1 0 0,0 1 1 0 0,0 0-1 0 0,0-1 1 0 0,-1 1 0 0 0,1-1-1 0 0,0 1 1 0 0,0 0-1 0 0,-1 0 1 0 0,1-1-1 0 0,0 1 1 0 0,-1 0 0 0 0,1 0-1 0 0,-1 0 1 0 0,1 0-1 0 0,-1 0 1 0 0,0 0-1 0 0,1-1 1 0 0,-1 1 0 0 0,0 0-1 0 0,0 0 1 0 0,1 0-1 0 0,-1 0 1 0 0,0 0-1 0 0,0 0 1 0 0,0 0 0 0 0,0 0-1 0 0,0 0 1 0 0,-1 0-1 0 0,1 0 1 0 0,0 0-1 0 0,0 0 1 0 0,-1 0 0 0 0,1 0-1 0 0,0 0 1 0 0,-1 0-1 0 0,1 0 1 0 0,-1 0-1 0 0,1 0 1 0 0,-1-1 0 0 0,0 1-1 0 0,1 0 1 0 0,-1 0-1 0 0,0-1 1 0 0,1 1-1 0 0,-1 0 1 0 0,0-1 0 0 0,0 1-1 0 0,0-1 1 0 0,0 1-1 0 0,1-1 1 0 0,-1 1-1 0 0,0-1 1 0 0,0 0 0 0 0,0 1-1 0 0,0-1 1 0 0,0 0-1 0 0,0 0 1 0 0,0 0-1 0 0,0 0 1 0 0,0 0 210 0 0,-5 2-3506 0 0</inkml:trace>
  <inkml:trace contextRef="#ctx0" brushRef="#br0" timeOffset="4453.404">3512 281 0 0 0,'0'0'296'0'0,"0"0"554"0"0,0 0 178 0 0,0 0 25 0 0,0 0-40 0 0,0 0-123 0 0,0 0-83 0 0,0 0-29 0 0,0 0-69 0 0,0 0-69 0 0,0 0-95 0 0,0 0-89 0 0,0 0-27 0 0,-19 17-18 0 0,-60 55-18 0 0,71-65-317 0 0,-1 0 0 0 0,2 1 0 0 0,-1 0 0 0 0,1 0 0 0 0,0 1 0 0 0,1 0 0 0 0,0 0 0 0 0,1 0 0 0 0,-1 1-1 0 0,2 0 1 0 0,-1 0 0 0 0,2 0 0 0 0,-1 0 0 0 0,1 1 0 0 0,0 6-76 0 0,3 31 707 0 0,0-47-654 0 0,0 0 0 0 0,1 0 0 0 0,-1 0 0 0 0,0-1 0 0 0,0 1 0 0 0,1 0 0 0 0,-1 0 0 0 0,0-1 0 0 0,1 1 0 0 0,-1 0 1 0 0,1-1-1 0 0,-1 1 0 0 0,1 0 0 0 0,-1-1 0 0 0,1 1 0 0 0,-1-1 0 0 0,1 1 0 0 0,0-1 0 0 0,-1 1 0 0 0,1-1 0 0 0,0 1 0 0 0,-1-1 0 0 0,1 0 0 0 0,0 1 0 0 0,0-1 0 0 0,-1 0 0 0 0,1 0 0 0 0,0 0 0 0 0,0 1 0 0 0,0-1 0 0 0,-1 0 0 0 0,1 0 0 0 0,0 0 0 0 0,0 0 0 0 0,0 0 0 0 0,-1 0 0 0 0,1-1 0 0 0,0 1 0 0 0,0 0 0 0 0,0 0 0 0 0,-1 0 0 0 0,1-1 0 0 0,0 1 1 0 0,0 0-1 0 0,-1-1 0 0 0,1 1 0 0 0,0-1 0 0 0,-1 1 0 0 0,1-1 0 0 0,-1 1 0 0 0,1-1 0 0 0,0 0 0 0 0,-1 1 0 0 0,1-1 0 0 0,-1 1 0 0 0,1-1-53 0 0,90-96 2661 0 0,-78 81-2657 0 0,-1 0 1 0 0,2 1 0 0 0,0 0-1 0 0,1 2 1 0 0,0-1-1 0 0,1 2 1 0 0,1 0 0 0 0,8-4-5 0 0,-23 16-74 0 0,-1 0-1 0 0,0 1 1 0 0,1-1 0 0 0,-1 1 0 0 0,1-1-1 0 0,-1 1 1 0 0,0-1 0 0 0,0 1 0 0 0,1 0-1 0 0,-1 0 1 0 0,0 0 0 0 0,0 0 0 0 0,0-1-1 0 0,0 1 1 0 0,0 1 0 0 0,0-1-1 0 0,0 0 1 0 0,0 0 0 0 0,0 0 0 0 0,0 0-1 0 0,-1 1 1 0 0,1-1 0 0 0,0 0 0 0 0,-1 1-1 0 0,1-1 1 0 0,-1 1 0 0 0,0-1 0 0 0,1 0-1 0 0,-1 1 1 0 0,0-1 0 0 0,0 1 0 0 0,0-1-1 0 0,0 1 1 0 0,0-1 0 0 0,0 1 0 0 0,0-1-1 0 0,-1 0 1 0 0,1 1 0 0 0,-1-1 0 0 0,1 1-1 0 0,-1-1 1 0 0,1 0 0 0 0,-1 1 0 0 0,1-1-1 0 0,-2 1 75 0 0,2 7-368 0 0,15 21-2515 0 0,35-23-5544 0 0,-39-7 6164 0 0,-4 0 1734 0 0</inkml:trace>
  <inkml:trace contextRef="#ctx0" brushRef="#br0" timeOffset="4883.665">3856 244 0 0 0,'0'0'404'0'0,"0"0"183"0"0,0 0 65 0 0,0 0-19 0 0,0 0-27 0 0,0 0-41 0 0,0 0-52 0 0,0 0-63 0 0,0 0-92 0 0,0 0-137 0 0,0 0-120 0 0,0 0-90 0 0,-21 32-60 0 0,-61 100 11 0 0,68-92 67 0 0,25-32 117 0 0,-6-7-33 0 0,5 4 456 0 0,0-1 0 0 0,0-1-1 0 0,0 0 1 0 0,1 0-1 0 0,-1-1 1 0 0,1 0 0 0 0,-1-1-1 0 0,1 0 1 0 0,0-1-1 0 0,0 0 1 0 0,-1 0 0 0 0,1-2-1 0 0,0 1 1 0 0,-1-1-1 0 0,1-1 1 0 0,-1 1 0 0 0,10-5-569 0 0,2-2 625 0 0,0-1 1 0 0,0 0 0 0 0,-1-2 0 0 0,0 0 0 0 0,-1-1 0 0 0,0-2-1 0 0,8-8-625 0 0,-19 16 111 0 0,-1 0 0 0 0,0-1 0 0 0,0 0 0 0 0,0 0 0 0 0,-1-1-1 0 0,0 0 1 0 0,-1 0 0 0 0,0-1 0 0 0,-1 0 0 0 0,0 0-1 0 0,0 0 1 0 0,-1 0 0 0 0,0-1 0 0 0,-1 0 0 0 0,0 0 0 0 0,-1 0-1 0 0,0 0 1 0 0,-1 0 0 0 0,0 0 0 0 0,-1 0 0 0 0,0-2-111 0 0,-2 8-29 0 0,1-1 1 0 0,-1 0 0 0 0,-1 0 0 0 0,1 1 0 0 0,-1-1-1 0 0,0 1 1 0 0,0 0 0 0 0,-1 0 0 0 0,1 0 0 0 0,-1 0-1 0 0,0 1 1 0 0,-1-1 0 0 0,1 1 0 0 0,-1 0-1 0 0,0 1 1 0 0,0-1 0 0 0,0 1 0 0 0,0 0 0 0 0,0 0-1 0 0,-1 0 1 0 0,1 1 0 0 0,-1 0 0 0 0,0 0 0 0 0,0 0-1 0 0,0 1 1 0 0,0 0 0 0 0,0 0 0 0 0,0 0-1 0 0,0 1 1 0 0,0 0 0 0 0,0 0 0 0 0,0 1 0 0 0,0-1-1 0 0,0 1 1 0 0,0 1 0 0 0,0-1 0 0 0,0 1 0 0 0,0 0-1 0 0,-2 1 29 0 0,-1 4-85 0 0,0-1-1 0 0,0 1 0 0 0,1 1 1 0 0,0 0-1 0 0,1 0 1 0 0,-1 0-1 0 0,2 1 0 0 0,-1 0 1 0 0,1 0-1 0 0,0 1 0 0 0,1 0 1 0 0,0 0-1 0 0,1 0 0 0 0,0 0 1 0 0,1 1-1 0 0,0 0 0 0 0,0 0 1 0 0,1-1-1 0 0,1 1 1 0 0,0 1-1 0 0,0-1 0 0 0,1 0 1 0 0,1 4 85 0 0,1-8-29 0 0,1 0 0 0 0,1 0 0 0 0,-1 0 0 0 0,1 0 0 0 0,0-1 0 0 0,1 1 0 0 0,-1-1 0 0 0,1 0 0 0 0,0 0 0 0 0,1-1 0 0 0,0 0 0 0 0,0 1 0 0 0,0-2 0 0 0,0 1 0 0 0,1-1 0 0 0,-1 0 0 0 0,1-1 0 0 0,0 1 0 0 0,0-1 0 0 0,1-1 0 0 0,-1 1 0 0 0,1-1 0 0 0,-1 0 0 0 0,1-1 0 0 0,-1 0 0 0 0,1 0 0 0 0,0-1 0 0 0,0 0 0 0 0,2 0 29 0 0,12 0-431 0 0,0 0-1 0 0,0-2 0 0 0,0 0 0 0 0,-1-1 0 0 0,1-2 0 0 0,20-6 432 0 0,0-3-3621 0 0,0-3-1 0 0,-2-1 1 0 0,0-2-1 0 0,35-23 3622 0 0,-55 31-689 0 0</inkml:trace>
  <inkml:trace contextRef="#ctx0" brushRef="#br0" timeOffset="5168.153">4842 1 1656 0 0,'0'0'2992'0'0,"0"0"156"0"0,0 0-306 0 0,0 0-660 0 0,0 0-744 0 0,0 0-519 0 0,0 0-190 0 0,0 0 6 0 0,0 0 24 0 0,0 0-26 0 0,0 0-82 0 0,0 0-103 0 0,-37 34-74 0 0,-119 110-114 0 0,31-31 100 0 0,-348 321-656 0 0,450-412-75 0 0,-82 91-4259 0 0,90-87-3781 0 0,12-21 993 0 0</inkml:trace>
  <inkml:trace contextRef="#ctx0" brushRef="#br0" timeOffset="5579.693">4842 524 4753 0 0,'0'0'1984'0'0,"0"0"-373"0"0,0 0-189 0 0,0 0-124 0 0,0 0-207 0 0,0 0-202 0 0,0 0-106 0 0,0 0-8 0 0,0 0-35 0 0,0 0-99 0 0,0 0-142 0 0,0 0-160 0 0,-19 8-114 0 0,-61 25-61 0 0,-14 22 322 0 0,-15 19-388 0 0,108-74-108 0 0,0 0-1 0 0,1 0 1 0 0,-1 0-1 0 0,1 1 0 0 0,-1-1 1 0 0,1 0-1 0 0,-1 0 0 0 0,1 1 1 0 0,-1-1-1 0 0,1 0 0 0 0,-1 1 1 0 0,1-1-1 0 0,-1 1 0 0 0,1-1 1 0 0,-1 1-1 0 0,1-1 1 0 0,0 1-1 0 0,-1-1 0 0 0,1 1 1 0 0,0-1-1 0 0,-1 1 0 0 0,1-1 1 0 0,0 1-1 0 0,0-1 0 0 0,0 1 1 0 0,-1 0-1 0 0,1-1 0 0 0,0 1 1 0 0,0-1-1 0 0,0 1 1 0 0,0 0-1 0 0,0-1 0 0 0,0 1 1 0 0,0 0-1 0 0,0-1 0 0 0,0 1 1 0 0,1-1-1 0 0,-1 1 0 0 0,0 0 1 0 0,0-1-1 0 0,0 1 0 0 0,1-1 1 0 0,-1 1-1 0 0,0-1 0 0 0,1 1 1 0 0,-1-1-1 0 0,0 1 1 0 0,1-1-1 0 0,-1 1 0 0 0,1-1 1 0 0,-1 1-1 0 0,1-1 0 0 0,-1 0 1 0 0,1 1-1 0 0,-1-1 0 0 0,1 0 1 0 0,-1 0-1 0 0,1 1 0 0 0,-1-1 1 0 0,1 0-1 0 0,0 0 1 0 0,-1 0-1 0 0,1 1 11 0 0,47 5 38 0 0,-37-5 56 0 0,27 2 79 0 0,-32-4-127 0 0,0 0-1 0 0,1 1 0 0 0,-1 0 1 0 0,0 0-1 0 0,0 1 1 0 0,0-1-1 0 0,0 1 0 0 0,0 1 1 0 0,0-1-1 0 0,0 1 1 0 0,-1 0-1 0 0,1 0 0 0 0,0 1 1 0 0,-1 0-1 0 0,0 0 0 0 0,1 0 1 0 0,-1 0-1 0 0,-1 1 1 0 0,1 0-1 0 0,0 0 0 0 0,-1 0 1 0 0,0 1-1 0 0,0-1 1 0 0,2 4-46 0 0,-5-5 90 0 0,0 0 0 0 0,1 0 0 0 0,-1 0 0 0 0,-1 0 0 0 0,1 1 0 0 0,0-1 1 0 0,-1 0-1 0 0,0 0 0 0 0,1 1 0 0 0,-1-1 0 0 0,-1 0 0 0 0,1 1 0 0 0,0-1 0 0 0,-1 0 1 0 0,0 0-1 0 0,1 1 0 0 0,-1-1 0 0 0,0 0 0 0 0,-1 0 0 0 0,1 0 0 0 0,-1 0 1 0 0,1 0-1 0 0,-1 0 0 0 0,0-1 0 0 0,0 1 0 0 0,0-1 0 0 0,0 1 0 0 0,-1-1 0 0 0,1 0 1 0 0,-1 1-1 0 0,1-1 0 0 0,-1-1 0 0 0,0 1 0 0 0,0 0-90 0 0,-104 52 652 0 0,107-54-652 0 0,-156 40-222 0 0,88-35-9547 0 0,65-5-543 0 0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38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115 137 0 0 0,'3'-8'239'0'0,"6"-24"49"0"0,-6 24-25 0 0,-9 0 1853 0 0,-44 15 3693 0 0,46-5-5504 0 0,0 0 0 0 0,0 0 0 0 0,1 0 0 0 0,-1 0 0 0 0,0 1 0 0 0,1 0 0 0 0,0-1 0 0 0,0 1 0 0 0,-1 1 0 0 0,2-1 0 0 0,-1 0 0 0 0,0 1 0 0 0,1-1 0 0 0,-1 1 0 0 0,1 0 0 0 0,0 0 0 0 0,0 0-305 0 0,-16 116 1663 0 0,20-116-1595 0 0,0-1-1 0 0,0 1 1 0 0,0 0-1 0 0,0-1 1 0 0,1 1-1 0 0,-1-1 1 0 0,1 0-1 0 0,0 0 1 0 0,0 0-1 0 0,0 0 1 0 0,1 0-1 0 0,-1-1 1 0 0,1 1-1 0 0,-1-1 1 0 0,1 0-1 0 0,0 0 1 0 0,0 0-1 0 0,0-1 1 0 0,0 1-1 0 0,0-1 1 0 0,0 0-1 0 0,0 0 1 0 0,0-1-1 0 0,1 1 1 0 0,-1-1-1 0 0,0 0 1 0 0,0 0-1 0 0,1 0 1 0 0,-1-1-1 0 0,0 1 1 0 0,0-1-1 0 0,0 0 0 0 0,4-2-67 0 0,0 1 151 0 0,1-2-1 0 0,-2 1 1 0 0,1-1-1 0 0,0 0 0 0 0,-1-1 1 0 0,0 1-1 0 0,0-2 0 0 0,0 1 1 0 0,-1-1-1 0 0,1 0 0 0 0,-1 0 1 0 0,-1 0-1 0 0,1-1 1 0 0,-1 0-1 0 0,0 0 0 0 0,-1-1 1 0 0,0 1-1 0 0,0-1 0 0 0,-1 0 1 0 0,3-7-151 0 0,-3 7 74 0 0,-1 1 1 0 0,1-1-1 0 0,-2 0 1 0 0,1 0 0 0 0,-1-1-1 0 0,0 1 1 0 0,0 0-1 0 0,-1 0 1 0 0,-1 0-1 0 0,1-1 1 0 0,-1 1 0 0 0,0 0-1 0 0,-1 0 1 0 0,-1-3-75 0 0,1 7-68 0 0,1 0 1 0 0,-1 0 0 0 0,0 1-1 0 0,0-1 1 0 0,0 1 0 0 0,0-1-1 0 0,-1 1 1 0 0,1 0-1 0 0,-1 0 1 0 0,0 0 0 0 0,0 0-1 0 0,0 1 1 0 0,0-1 0 0 0,-1 1-1 0 0,1 0 1 0 0,-1 0 0 0 0,1 0-1 0 0,-1 0 1 0 0,0 0-1 0 0,1 1 1 0 0,-1 0 0 0 0,0 0-1 0 0,0 0 1 0 0,0 0 0 0 0,0 1-1 0 0,0-1 1 0 0,0 1 0 0 0,-1 0-1 0 0,0 0 68 0 0,-43 14-2959 0 0,23 9-3442 0 0,15-12-3655 0 0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4:56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1 664 0 0 0,'0'0'313'0'0,"0"0"414"0"0,0 0 196 0 0,0 0 27 0 0,0 0-41 0 0,0 0-71 0 0,18-5-106 0 0,91-30 617 0 0,13-10 3619 0 0,-75 19-3883 0 0,-1-1 1 0 0,-2-3-1 0 0,0-2 0 0 0,17-19-1085 0 0,-30 25 170 0 0,-2-2 0 0 0,0-1 0 0 0,-3-1 0 0 0,0-1 0 0 0,-2-1 0 0 0,-1-1 0 0 0,-2-1 0 0 0,9-21-170 0 0,-18-19-18 0 0,-39 83-3664 0 0,15 3 3592 0 0,0 1-1 0 0,1 1 1 0 0,0 0 0 0 0,2 0 0 0 0,-1 1 0 0 0,2 1 0 0 0,0-1 0 0 0,1 1 0 0 0,0 1 0 0 0,1-1 0 0 0,1 1 0 0 0,1 0 0 0 0,0 0 0 0 0,2 0 0 0 0,-1 6 90 0 0,3-19 17 0 0,-1 1-1 0 0,1-1 1 0 0,0 0 0 0 0,0 1 0 0 0,0-1 0 0 0,1 0 0 0 0,0 1 0 0 0,0-1 0 0 0,0 0 0 0 0,0 0 0 0 0,1 0 0 0 0,-1 0 0 0 0,1 0 0 0 0,0 0-1 0 0,0 0 1 0 0,0-1 0 0 0,1 1 0 0 0,-1-1 0 0 0,1 1 0 0 0,0-1 0 0 0,0 0 0 0 0,0 0 0 0 0,1 0 0 0 0,-1-1 0 0 0,1 1 0 0 0,-1-1 0 0 0,1 0-1 0 0,0 0 1 0 0,2 1-17 0 0,7 2 144 0 0,1-1-1 0 0,0-1 0 0 0,-1 0 0 0 0,1 0 0 0 0,1-2 0 0 0,-1 1 0 0 0,0-2 0 0 0,0 0 0 0 0,0-1 0 0 0,8-1-143 0 0,4-3 154 0 0,0-1-1 0 0,-1-1 0 0 0,1-1 1 0 0,-2-1-1 0 0,1-2 1 0 0,-2 0-1 0 0,1-2 0 0 0,-1 0 1 0 0,-1-1-1 0 0,-1-2 0 0 0,0 0 1 0 0,-1-1-1 0 0,-1-1 1 0 0,15-18-154 0 0,-27 30 38 0 0,0 0 1 0 0,0 0-1 0 0,-1-1 1 0 0,0 0-1 0 0,0 0 1 0 0,-1-1-1 0 0,0 0 1 0 0,0 0-1 0 0,-1 0 1 0 0,0 0-1 0 0,0-1 1 0 0,-1 1-1 0 0,0-1 1 0 0,-1 0-1 0 0,0 0 1 0 0,1-7-39 0 0,-3 15-44 0 0,1 0 1 0 0,-1 0 0 0 0,0 1 0 0 0,0-1-1 0 0,0 0 1 0 0,0 0 0 0 0,0 0 0 0 0,0 0-1 0 0,0 0 1 0 0,0 0 0 0 0,0 0-1 0 0,0 0 1 0 0,0 0 0 0 0,0 1 0 0 0,-1-1-1 0 0,1 0 1 0 0,0 0 0 0 0,-1 0 0 0 0,1 0-1 0 0,-1 1 1 0 0,1-1 0 0 0,-1 0 0 0 0,1 0-1 0 0,-1 1 1 0 0,1-1 0 0 0,-1 0 0 0 0,0 1-1 0 0,1-1 1 0 0,-1 1 0 0 0,0-1-1 0 0,0 1 1 0 0,1-1 0 0 0,-1 1 0 0 0,0-1-1 0 0,0 1 1 0 0,0 0 0 0 0,0-1 0 0 0,0 1-1 0 0,1 0 1 0 0,-1 0 0 0 0,0 0 0 0 0,0 0-1 0 0,0 0 1 0 0,0 0 0 0 0,0 0 0 0 0,0 0-1 0 0,0 0 1 0 0,0 0 0 0 0,0 0-1 0 0,1 1 1 0 0,-1-1 0 0 0,0 0 0 0 0,0 1-1 0 0,0-1 1 0 0,0 0 0 0 0,1 1 0 0 0,-1-1-1 0 0,0 1 1 0 0,0 0 43 0 0,-5 4-166 0 0,0 0-1 0 0,0 0 1 0 0,0 1 0 0 0,1 0-1 0 0,0 0 1 0 0,0 0 0 0 0,1 1-1 0 0,-1 0 1 0 0,1-1-1 0 0,1 2 1 0 0,0-1 0 0 0,0 0-1 0 0,0 1 1 0 0,1-1 0 0 0,0 1-1 0 0,0 1 167 0 0,-1 0 64 0 0,0 1 1 0 0,1-1-1 0 0,0 1 0 0 0,1 0 0 0 0,0 0 0 0 0,0-1 1 0 0,1 1-1 0 0,0 0 0 0 0,1 0 0 0 0,0 0 0 0 0,1 0 1 0 0,0-1-1 0 0,0 1 0 0 0,1-1 0 0 0,0 1 0 0 0,1-1 1 0 0,0 0-1 0 0,1 0 0 0 0,0-1 0 0 0,0 1 0 0 0,0-1 1 0 0,1 0-1 0 0,1-1 0 0 0,-1 1 0 0 0,1-1 0 0 0,0 0 1 0 0,1-1-1 0 0,0 0 0 0 0,8 5-64 0 0,-7-5 121 0 0,0-1 0 0 0,0 0 1 0 0,1 0-1 0 0,0-1 0 0 0,0-1 0 0 0,0 0 1 0 0,1 0-1 0 0,-1-1 0 0 0,1 0 0 0 0,-1 0 1 0 0,1-2-1 0 0,0 1 0 0 0,-1-1 0 0 0,1-1 1 0 0,0 0-1 0 0,-1 0 0 0 0,1-1 0 0 0,-1 0 0 0 0,1-1 1 0 0,-1-1-1 0 0,0 1 0 0 0,1-2-121 0 0,10-7 98 0 0,0-1-1 0 0,-1 0 0 0 0,0-2 1 0 0,-1-1-1 0 0,-1 0 0 0 0,0-1 1 0 0,-1-1-1 0 0,-1 0 0 0 0,-1-2 1 0 0,0 0-1 0 0,-2 0 0 0 0,0-1 1 0 0,5-14-98 0 0,-13 23-67 0 0,0-1 0 0 0,0 1 1 0 0,-1-1-1 0 0,-1 0 0 0 0,0 0 1 0 0,-1 0-1 0 0,0-1 0 0 0,-1 1 1 0 0,-1-1-1 0 0,0-10 67 0 0,-1 21-36 0 0,0 0-1 0 0,0 0 1 0 0,0 0-1 0 0,0 0 1 0 0,0 0 0 0 0,0 1-1 0 0,-1-1 1 0 0,0 1-1 0 0,1-1 1 0 0,-1 1-1 0 0,0-1 1 0 0,0 1 0 0 0,0 0-1 0 0,0 0 1 0 0,-1 0-1 0 0,1 0 1 0 0,0 0 0 0 0,-1 1-1 0 0,1-1 1 0 0,-1 1-1 0 0,0 0 1 0 0,0-1 0 0 0,1 1-1 0 0,-1 0 1 0 0,0 1-1 0 0,0-1 1 0 0,0 0 0 0 0,0 1-1 0 0,0 0 1 0 0,0 0-1 0 0,0 0 1 0 0,0 0 0 0 0,0 0-1 0 0,0 0 1 0 0,0 1-1 0 0,0-1 1 0 0,0 1-1 0 0,0 0 1 0 0,1 0 0 0 0,-1 0-1 0 0,0 0 1 0 0,0 1-1 0 0,1-1 1 0 0,-1 1 0 0 0,1-1-1 0 0,-1 1 1 0 0,1 0-1 0 0,0 0 1 0 0,0 0 0 0 0,-1 2 36 0 0,-7 8 33 0 0,0 0-1 0 0,1 1 1 0 0,1 0 0 0 0,0 0 0 0 0,1 1 0 0 0,0 0 0 0 0,1 0 0 0 0,1 1 0 0 0,0 0 0 0 0,1 0 0 0 0,1 0 0 0 0,0 0 0 0 0,1 1 0 0 0,0-1 0 0 0,2 1 0 0 0,0-1 0 0 0,1 14-33 0 0,1-20 98 0 0,0 1 1 0 0,0-1 0 0 0,1 1 0 0 0,0-1-1 0 0,1 0 1 0 0,0 0 0 0 0,1-1 0 0 0,-1 1-1 0 0,1-1 1 0 0,1 0 0 0 0,0 0 0 0 0,0 0-1 0 0,0-1 1 0 0,1 0 0 0 0,0-1 0 0 0,1 1-1 0 0,-1-1 1 0 0,1-1 0 0 0,7 4-99 0 0,59 40-3079 0 0,-28-20-3232 0 0,-44-29-1872 0 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4:57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1 413 696 0 0,'0'0'3177'0'0,"0"0"-1666"0"0,0 0-387 0 0,0 0 188 0 0,0 0 254 0 0,0 0 90 0 0,0 0-114 0 0,0 0-195 0 0,0 0-199 0 0,0 0-208 0 0,0 0-185 0 0,0 0-132 0 0,16-3-80 0 0,121-27 1403 0 0,111-2-655 0 0,-210 28-1107 0 0,-30 3-4718 0 0,0 1-4866 0 0,-9 2 5780 0 0,0 4-187 0 0</inkml:trace>
  <inkml:trace contextRef="#ctx0" brushRef="#br0" timeOffset="247.692">111 623 9842 0 0,'0'0'706'0'0,"0"0"-72"0"0,0 0 115 0 0,0 0 288 0 0,0 0 237 0 0,0 0 38 0 0,0 0-26 0 0,0 0-121 0 0,0 0-206 0 0,0 0-197 0 0,0 0-177 0 0,0 0-133 0 0,0 0-96 0 0,32 3-50 0 0,97 9-65 0 0,-31-16 152 0 0,-55-1-480 0 0,3 0-2205 0 0,-14 4-8349 0 0,-25 1 1602 0 0</inkml:trace>
  <inkml:trace contextRef="#ctx0" brushRef="#br0" timeOffset="1321.992">809 222 776 0 0,'0'0'908'0'0,"0"0"-388"0"0,0 0-125 0 0,0 0 239 0 0,0 0 387 0 0,0 0 310 0 0,0 0 147 0 0,0 0-14 0 0,0 0-136 0 0,0 0-158 0 0,0 0-151 0 0,0 0-136 0 0,0 0-114 0 0,35-11-71 0 0,110-34-58 0 0,-6 20 1067 0 0,-65 21-1279 0 0,-73 4-431 0 0,0 0 0 0 0,0 0 0 0 0,0 1 0 0 0,1-1 0 0 0,-1 0 0 0 0,0 0 0 0 0,0 1 0 0 0,0-1 0 0 0,0 1 0 0 0,0-1 0 0 0,0 1 0 0 0,0-1 0 0 0,0 1 0 0 0,0 0 0 0 0,0-1 0 0 0,0 1 0 0 0,-1 0 0 0 0,1 0 0 0 0,0 0 0 0 0,0-1 0 0 0,-1 1 0 0 0,1 0 0 0 0,0 0 0 0 0,-1 0 0 0 0,1 0 0 0 0,-1 0 0 0 0,1 0 0 0 0,-1 1 0 0 0,0-1 0 0 0,1 0 0 0 0,-1 0 0 0 0,0 0 0 0 0,0 0 0 0 0,0 0 0 0 0,0 0 0 0 0,0 1 0 0 0,0-1 0 0 0,0 0 0 0 0,0 0 0 0 0,-1 0 0 0 0,1 0 0 0 0,0 0 0 0 0,0 1 0 0 0,-1-1 0 0 0,0 0 3 0 0,-18 50-129 0 0,-6-19 62 0 0,-1 0-1 0 0,-1-2 1 0 0,-1-1-1 0 0,-2-2 1 0 0,-19 13 67 0 0,-106 111 141 0 0,148-142-123 0 0,1-3 14 0 0,0 0 1 0 0,1 1 0 0 0,0-1 0 0 0,0 1 0 0 0,0 1 0 0 0,1-1-1 0 0,0 1 1 0 0,1-1 0 0 0,0 1 0 0 0,0 0 0 0 0,0 0 0 0 0,1 1-1 0 0,0-1 1 0 0,1 2-33 0 0,3-5 41 0 0,0 0 0 0 0,0 0-1 0 0,1 0 1 0 0,0 0 0 0 0,0-1-1 0 0,0 0 1 0 0,1 1 0 0 0,-1-1-1 0 0,1 0 1 0 0,0-1 0 0 0,0 1-1 0 0,1-1 1 0 0,-1 0-1 0 0,1 0 1 0 0,-1 0 0 0 0,1 0-1 0 0,0-1 1 0 0,0 0 0 0 0,0 0-1 0 0,0 0 1 0 0,1-1 0 0 0,-1 0-1 0 0,0 0 1 0 0,1 0 0 0 0,-1 0-1 0 0,0-1 1 0 0,4 0-41 0 0,140-3 597 0 0,-42-37-2580 0 0,-74 21-2740 0 0,-1-3-4966 0 0,-21 14 7203 0 0</inkml:trace>
  <inkml:trace contextRef="#ctx0" brushRef="#br0" timeOffset="1794.722">1466 248 3929 0 0,'0'0'1049'0'0,"0"0"-158"0"0,0 0-17 0 0,0 0 179 0 0,0 0 189 0 0,0 0 56 0 0,0 0-124 0 0,0 0-168 0 0,0 0-180 0 0,0 0-170 0 0,0 0-135 0 0,0 0-113 0 0,0 0-66 0 0,35-8-5 0 0,107-25 18 0 0,97-11 1420 0 0,-202 40-1503 0 0,-37 4-180 0 0,0 0 43 0 0,0 0 34 0 0,0 0 2 0 0,-19 23 329 0 0,-4 8-382 0 0,2 1 0 0 0,1 1 0 0 0,1 0 0 0 0,2 2 1 0 0,-3 10-119 0 0,-63 250 121 0 0,62-211-82 0 0,20-77-1109 0 0,-3 12-7221 0 0,2-30 1080 0 0,2 7 3957 0 0</inkml:trace>
  <inkml:trace contextRef="#ctx0" brushRef="#br0" timeOffset="2061.876">1481 538 5249 0 0,'0'0'1358'0'0,"0"0"-258"0"0,0 0-97 0 0,0 0 226 0 0,0 0 230 0 0,0 0 66 0 0,0 0-133 0 0,0 0-244 0 0,0 0-197 0 0,0 0-201 0 0,0 0-149 0 0,0 0-99 0 0,32 0-94 0 0,98-3-58 0 0,-28 3 403 0 0,10 23-1101 0 0,-68-6-7566 0 0,-39-13 2718 0 0,-1 0-1124 0 0</inkml:trace>
  <inkml:trace contextRef="#ctx0" brushRef="#br0" timeOffset="2264.491">2100 638 12491 0 0,'0'0'1784'0'0,"0"0"-905"0"0,0 0-363 0 0,0 0 52 0 0,0 0 92 0 0,0 0-5 0 0,0 0-104 0 0,0 0-162 0 0,0 0-178 0 0,0 0-156 0 0,0 0-102 0 0,0 0-106 0 0,0 0-98 0 0,-3 23-145 0 0,-10 68-247 0 0,10-62-7299 0 0,3-29-1385 0 0</inkml:trace>
  <inkml:trace contextRef="#ctx0" brushRef="#br0" timeOffset="2681.366">2586 244 10242 0 0,'0'0'1291'0'0,"0"0"-216"0"0,0 0-177 0 0,0 0-8 0 0,0 0 7 0 0,0 0-37 0 0,0 0-76 0 0,0 0-148 0 0,0 0-178 0 0,0 0-173 0 0,0 0-138 0 0,0 0-85 0 0,0 0-36 0 0,-28 12 2 0 0,-86 35-4 0 0,95-38-18 0 0,-14 12-8 0 0,30-14-44 0 0,2-5 24 0 0,1-1-1 0 0,-1 0 0 0 0,0 1 0 0 0,1-1 1 0 0,0 1-1 0 0,-1-1 0 0 0,1 1 1 0 0,0-1-1 0 0,0 1 0 0 0,0 0 1 0 0,0-1-1 0 0,0 1 0 0 0,0-1 0 0 0,0 1 1 0 0,0-1-1 0 0,1 1 0 0 0,-1-1 1 0 0,0 1-1 0 0,1-1 0 0 0,0 1 1 0 0,-1-1-1 0 0,1 0 0 0 0,0 1 0 0 0,-1-1 1 0 0,1 0-1 0 0,0 1 0 0 0,0-1 1 0 0,0 0-1 0 0,0 0 0 0 0,1 0 0 0 0,-1 0 1 0 0,0 0-1 0 0,0 0 0 0 0,1 0 1 0 0,-1-1-1 0 0,0 1 0 0 0,1 0 1 0 0,0 0 22 0 0,63 21-237 0 0,-52-19 221 0 0,7 3 24 0 0,-12-6 28 0 0,0 1 1 0 0,0 0-1 0 0,0 1 0 0 0,0 0 1 0 0,-1 0-1 0 0,1 1 0 0 0,-1-1 1 0 0,1 2-1 0 0,-1-1 0 0 0,0 1 1 0 0,0 0-1 0 0,-1 1 0 0 0,1-1 1 0 0,-1 1-1 0 0,0 1 0 0 0,0-1 1 0 0,-1 1-1 0 0,1 0 0 0 0,-1 0 1 0 0,-1 1-1 0 0,1-1 0 0 0,-1 1 1 0 0,0 0-1 0 0,-1 0 0 0 0,0 1 1 0 0,1 0-37 0 0,-3-3 79 0 0,0 0 0 0 0,-1 0 0 0 0,1 0 1 0 0,-1 0-1 0 0,0 0 0 0 0,0 0 1 0 0,0 0-1 0 0,-1 0 0 0 0,1 0 1 0 0,-1 0-1 0 0,-1 0 0 0 0,1 0 0 0 0,-1 0 1 0 0,0 0-1 0 0,0-1 0 0 0,0 1 1 0 0,0-1-1 0 0,-1 1 0 0 0,0-1 0 0 0,0 0 1 0 0,0 0-1 0 0,-1 0 0 0 0,1-1 1 0 0,-2 2-80 0 0,-60 48-1198 0 0,41-41-2973 0 0,-2-3-4983 0 0,20-6 3375 0 0</inkml:trace>
  <inkml:trace contextRef="#ctx0" brushRef="#br0" timeOffset="2928.622">2418 306 4489 0 0,'0'0'1064'0'0,"0"0"-80"0"0,0 0 73 0 0,0 0 111 0 0,0 0-8 0 0,0 0-136 0 0,0 0-79 0 0,186-69-137 0 0,-149 57-192 0 0,1 5-144 0 0,-1 0-200 0 0,-2-1-152 0 0,-3 5-136 0 0,-3-5-272 0 0,-5 5-448 0 0,2-1-873 0 0,-10 4-1343 0 0,-8 0-5410 0 0</inkml:trace>
  <inkml:trace contextRef="#ctx0" brushRef="#br0" timeOffset="4014.649">3059 527 0 0 0,'0'0'340'0'0,"0"0"590"0"0,0 0 297 0 0,0 0 217 0 0,0 0 162 0 0,0 0 53 0 0,0 0-75 0 0,0 0-188 0 0,-1 5-194 0 0,1 0-1265 0 0,-1 7 1800 0 0,1-29 575 0 0,2-116 1506 0 0,4 118-3791 0 0,1 2-1 0 0,0-1 1 0 0,1 1-1 0 0,1 0 1 0 0,0 1-1 0 0,0 0 1 0 0,1 0-1 0 0,1 1 1 0 0,0 1-1 0 0,10-9-26 0 0,-13 12-8 0 0,3-4-113 0 0,0 1 0 0 0,1 0-1 0 0,0 0 1 0 0,1 1 0 0 0,0 1-1 0 0,0 0 1 0 0,1 1 0 0 0,-1 0-1 0 0,2 1 1 0 0,12-4 121 0 0,-26 11-211 0 0,0-1 1 0 0,0 0 0 0 0,0 0-1 0 0,0 0 1 0 0,0 0-1 0 0,0 1 1 0 0,-1-1-1 0 0,1 1 1 0 0,0-1 0 0 0,0 0-1 0 0,0 1 1 0 0,0 0-1 0 0,0-1 1 0 0,-1 1 0 0 0,1-1-1 0 0,0 1 1 0 0,0 0-1 0 0,-1 0 1 0 0,1-1-1 0 0,0 1 1 0 0,-1 0 0 0 0,1 0-1 0 0,-1 0 1 0 0,1 0-1 0 0,-1 0 1 0 0,0 0-1 0 0,1-1 1 0 0,-1 1 0 0 0,0 0-1 0 0,0 0 1 0 0,1 0-1 0 0,-1 0 1 0 0,0 0-1 0 0,0 0 1 0 0,0 0 0 0 0,0 0-1 0 0,0 0 1 0 0,-1 0-1 0 0,1 0 1 0 0,0 0-1 0 0,0 0 1 0 0,-1 0 0 0 0,1 0-1 0 0,0 0 1 0 0,-1 0-1 0 0,1 0 1 0 0,-1 0-1 0 0,1 0 1 0 0,-1-1 0 0 0,0 1-1 0 0,1 0 1 0 0,-1 0-1 0 0,0-1 1 0 0,1 1-1 0 0,-1 0 1 0 0,0-1 0 0 0,0 1-1 0 0,0-1 1 0 0,0 1-1 0 0,1-1 1 0 0,-1 1-1 0 0,0-1 1 0 0,0 0 0 0 0,0 1-1 0 0,0-1 1 0 0,0 0-1 0 0,0 0 1 0 0,0 0-1 0 0,0 0 1 0 0,0 0 210 0 0,-5 2-3506 0 0</inkml:trace>
  <inkml:trace contextRef="#ctx0" brushRef="#br0" timeOffset="4453.404">3512 281 0 0 0,'0'0'296'0'0,"0"0"554"0"0,0 0 178 0 0,0 0 25 0 0,0 0-40 0 0,0 0-123 0 0,0 0-83 0 0,0 0-29 0 0,0 0-69 0 0,0 0-69 0 0,0 0-95 0 0,0 0-89 0 0,0 0-27 0 0,-19 17-18 0 0,-60 55-18 0 0,71-65-317 0 0,-1 0 0 0 0,2 1 0 0 0,-1 0 0 0 0,1 0 0 0 0,0 1 0 0 0,1 0 0 0 0,0 0 0 0 0,1 0 0 0 0,-1 1-1 0 0,2 0 1 0 0,-1 0 0 0 0,2 0 0 0 0,-1 0 0 0 0,1 1 0 0 0,0 6-76 0 0,3 31 707 0 0,0-47-654 0 0,0 0 0 0 0,1 0 0 0 0,-1 0 0 0 0,0-1 0 0 0,0 1 0 0 0,1 0 0 0 0,-1 0 0 0 0,0-1 0 0 0,1 1 0 0 0,-1 0 1 0 0,1-1-1 0 0,-1 1 0 0 0,1 0 0 0 0,-1-1 0 0 0,1 1 0 0 0,-1-1 0 0 0,1 1 0 0 0,0-1 0 0 0,-1 1 0 0 0,1-1 0 0 0,0 1 0 0 0,-1-1 0 0 0,1 0 0 0 0,0 1 0 0 0,0-1 0 0 0,-1 0 0 0 0,1 0 0 0 0,0 0 0 0 0,0 1 0 0 0,0-1 0 0 0,-1 0 0 0 0,1 0 0 0 0,0 0 0 0 0,0 0 0 0 0,0 0 0 0 0,-1 0 0 0 0,1-1 0 0 0,0 1 0 0 0,0 0 0 0 0,0 0 0 0 0,-1 0 0 0 0,1-1 0 0 0,0 1 1 0 0,0 0-1 0 0,-1-1 0 0 0,1 1 0 0 0,0-1 0 0 0,-1 1 0 0 0,1-1 0 0 0,-1 1 0 0 0,1-1 0 0 0,0 0 0 0 0,-1 1 0 0 0,1-1 0 0 0,-1 1 0 0 0,1-1-53 0 0,90-96 2661 0 0,-78 81-2657 0 0,-1 0 1 0 0,2 1 0 0 0,0 0-1 0 0,1 2 1 0 0,0-1-1 0 0,1 2 1 0 0,1 0 0 0 0,8-4-5 0 0,-23 16-74 0 0,-1 0-1 0 0,0 1 1 0 0,1-1 0 0 0,-1 1 0 0 0,1-1-1 0 0,-1 1 1 0 0,0-1 0 0 0,0 1 0 0 0,1 0-1 0 0,-1 0 1 0 0,0 0 0 0 0,0 0 0 0 0,0-1-1 0 0,0 1 1 0 0,0 1 0 0 0,0-1-1 0 0,0 0 1 0 0,0 0 0 0 0,0 0 0 0 0,0 0-1 0 0,-1 1 1 0 0,1-1 0 0 0,0 0 0 0 0,-1 1-1 0 0,1-1 1 0 0,-1 1 0 0 0,0-1 0 0 0,1 0-1 0 0,-1 1 1 0 0,0-1 0 0 0,0 1 0 0 0,0-1-1 0 0,0 1 1 0 0,0-1 0 0 0,0 1 0 0 0,0-1-1 0 0,-1 0 1 0 0,1 1 0 0 0,-1-1 0 0 0,1 1-1 0 0,-1-1 1 0 0,1 0 0 0 0,-1 1 0 0 0,1-1-1 0 0,-2 1 75 0 0,2 7-368 0 0,15 21-2515 0 0,35-23-5544 0 0,-39-7 6164 0 0,-4 0 1734 0 0</inkml:trace>
  <inkml:trace contextRef="#ctx0" brushRef="#br0" timeOffset="4883.665">3856 244 0 0 0,'0'0'404'0'0,"0"0"183"0"0,0 0 65 0 0,0 0-19 0 0,0 0-27 0 0,0 0-41 0 0,0 0-52 0 0,0 0-63 0 0,0 0-92 0 0,0 0-137 0 0,0 0-120 0 0,0 0-90 0 0,-21 32-60 0 0,-61 100 11 0 0,68-92 67 0 0,25-32 117 0 0,-6-7-33 0 0,5 4 456 0 0,0-1 0 0 0,0-1-1 0 0,0 0 1 0 0,1 0-1 0 0,-1-1 1 0 0,1 0 0 0 0,-1-1-1 0 0,1 0 1 0 0,0-1-1 0 0,0 0 1 0 0,-1 0 0 0 0,1-2-1 0 0,0 1 1 0 0,-1-1-1 0 0,1-1 1 0 0,-1 1 0 0 0,10-5-569 0 0,2-2 625 0 0,0-1 1 0 0,0 0 0 0 0,-1-2 0 0 0,0 0 0 0 0,-1-1 0 0 0,0-2-1 0 0,8-8-625 0 0,-19 16 111 0 0,-1 0 0 0 0,0-1 0 0 0,0 0 0 0 0,0 0 0 0 0,-1-1-1 0 0,0 0 1 0 0,-1 0 0 0 0,0-1 0 0 0,-1 0 0 0 0,0 0-1 0 0,0 0 1 0 0,-1 0 0 0 0,0-1 0 0 0,-1 0 0 0 0,0 0 0 0 0,-1 0-1 0 0,0 0 1 0 0,-1 0 0 0 0,0 0 0 0 0,-1 0 0 0 0,0-2-111 0 0,-2 8-29 0 0,1-1 1 0 0,-1 0 0 0 0,-1 0 0 0 0,1 1 0 0 0,-1-1-1 0 0,0 1 1 0 0,0 0 0 0 0,-1 0 0 0 0,1 0 0 0 0,-1 0-1 0 0,0 1 1 0 0,-1-1 0 0 0,1 1 0 0 0,-1 0-1 0 0,0 1 1 0 0,0-1 0 0 0,0 1 0 0 0,0 0 0 0 0,0 0-1 0 0,-1 0 1 0 0,1 1 0 0 0,-1 0 0 0 0,0 0 0 0 0,0 0-1 0 0,0 1 1 0 0,0 0 0 0 0,0 0 0 0 0,0 0-1 0 0,0 1 1 0 0,0 0 0 0 0,0 0 0 0 0,0 1 0 0 0,0-1-1 0 0,0 1 1 0 0,0 1 0 0 0,0-1 0 0 0,0 1 0 0 0,0 0-1 0 0,-2 1 29 0 0,-1 4-85 0 0,0-1-1 0 0,0 1 0 0 0,1 1 1 0 0,0 0-1 0 0,1 0 1 0 0,-1 0-1 0 0,2 1 0 0 0,-1 0 1 0 0,1 0-1 0 0,0 1 0 0 0,1 0 1 0 0,0 0-1 0 0,1 0 0 0 0,0 0 1 0 0,1 1-1 0 0,0 0 0 0 0,0 0 1 0 0,1-1-1 0 0,1 1 1 0 0,0 1-1 0 0,0-1 0 0 0,1 0 1 0 0,1 4 85 0 0,1-8-29 0 0,1 0 0 0 0,1 0 0 0 0,-1 0 0 0 0,1 0 0 0 0,0-1 0 0 0,1 1 0 0 0,-1-1 0 0 0,1 0 0 0 0,0 0 0 0 0,1-1 0 0 0,0 0 0 0 0,0 1 0 0 0,0-2 0 0 0,0 1 0 0 0,1-1 0 0 0,-1 0 0 0 0,1-1 0 0 0,0 1 0 0 0,0-1 0 0 0,1-1 0 0 0,-1 1 0 0 0,1-1 0 0 0,-1 0 0 0 0,1-1 0 0 0,-1 0 0 0 0,1 0 0 0 0,0-1 0 0 0,0 0 0 0 0,2 0 29 0 0,12 0-431 0 0,0 0-1 0 0,0-2 0 0 0,0 0 0 0 0,-1-1 0 0 0,1-2 0 0 0,20-6 432 0 0,0-3-3621 0 0,0-3-1 0 0,-2-1 1 0 0,0-2-1 0 0,35-23 3622 0 0,-55 31-689 0 0</inkml:trace>
  <inkml:trace contextRef="#ctx0" brushRef="#br0" timeOffset="5168.153">4842 1 1656 0 0,'0'0'2992'0'0,"0"0"156"0"0,0 0-306 0 0,0 0-660 0 0,0 0-744 0 0,0 0-519 0 0,0 0-190 0 0,0 0 6 0 0,0 0 24 0 0,0 0-26 0 0,0 0-82 0 0,0 0-103 0 0,-37 34-74 0 0,-119 110-114 0 0,31-31 100 0 0,-348 321-656 0 0,450-412-75 0 0,-82 91-4259 0 0,90-87-3781 0 0,12-21 993 0 0</inkml:trace>
  <inkml:trace contextRef="#ctx0" brushRef="#br0" timeOffset="5579.693">4842 524 4753 0 0,'0'0'1984'0'0,"0"0"-373"0"0,0 0-189 0 0,0 0-124 0 0,0 0-207 0 0,0 0-202 0 0,0 0-106 0 0,0 0-8 0 0,0 0-35 0 0,0 0-99 0 0,0 0-142 0 0,0 0-160 0 0,-19 8-114 0 0,-61 25-61 0 0,-14 22 322 0 0,-15 19-388 0 0,108-74-108 0 0,0 0-1 0 0,1 0 1 0 0,-1 0-1 0 0,1 1 0 0 0,-1-1 1 0 0,1 0-1 0 0,-1 0 0 0 0,1 1 1 0 0,-1-1-1 0 0,1 0 0 0 0,-1 1 1 0 0,1-1-1 0 0,-1 1 0 0 0,1-1 1 0 0,-1 1-1 0 0,1-1 1 0 0,0 1-1 0 0,-1-1 0 0 0,1 1 1 0 0,0-1-1 0 0,-1 1 0 0 0,1-1 1 0 0,0 1-1 0 0,0-1 0 0 0,0 1 1 0 0,-1 0-1 0 0,1-1 0 0 0,0 1 1 0 0,0-1-1 0 0,0 1 1 0 0,0 0-1 0 0,0-1 0 0 0,0 1 1 0 0,0 0-1 0 0,0-1 0 0 0,0 1 1 0 0,1-1-1 0 0,-1 1 0 0 0,0 0 1 0 0,0-1-1 0 0,0 1 0 0 0,1-1 1 0 0,-1 1-1 0 0,0-1 0 0 0,1 1 1 0 0,-1-1-1 0 0,0 1 1 0 0,1-1-1 0 0,-1 1 0 0 0,1-1 1 0 0,-1 1-1 0 0,1-1 0 0 0,-1 0 1 0 0,1 1-1 0 0,-1-1 0 0 0,1 0 1 0 0,-1 0-1 0 0,1 1 0 0 0,-1-1 1 0 0,1 0-1 0 0,0 0 1 0 0,-1 0-1 0 0,1 1 11 0 0,47 5 38 0 0,-37-5 56 0 0,27 2 79 0 0,-32-4-127 0 0,0 0-1 0 0,1 1 0 0 0,-1 0 1 0 0,0 0-1 0 0,0 1 1 0 0,0-1-1 0 0,0 1 0 0 0,0 1 1 0 0,0-1-1 0 0,0 1 1 0 0,-1 0-1 0 0,1 0 0 0 0,0 1 1 0 0,-1 0-1 0 0,0 0 0 0 0,1 0 1 0 0,-1 0-1 0 0,-1 1 1 0 0,1 0-1 0 0,0 0 0 0 0,-1 0 1 0 0,0 1-1 0 0,0-1 1 0 0,2 4-46 0 0,-5-5 90 0 0,0 0 0 0 0,1 0 0 0 0,-1 0 0 0 0,-1 0 0 0 0,1 1 0 0 0,0-1 1 0 0,-1 0-1 0 0,0 0 0 0 0,1 1 0 0 0,-1-1 0 0 0,-1 0 0 0 0,1 1 0 0 0,0-1 0 0 0,-1 0 1 0 0,0 0-1 0 0,1 1 0 0 0,-1-1 0 0 0,0 0 0 0 0,-1 0 0 0 0,1 0 0 0 0,-1 0 1 0 0,1 0-1 0 0,-1 0 0 0 0,0-1 0 0 0,0 1 0 0 0,0-1 0 0 0,0 1 0 0 0,-1-1 0 0 0,1 0 1 0 0,-1 1-1 0 0,1-1 0 0 0,-1-1 0 0 0,0 1 0 0 0,0 0-90 0 0,-104 52 652 0 0,107-54-652 0 0,-156 40-222 0 0,88-35-9547 0 0,65-5-543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21.2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271 711 3857 0 0,'0'0'1280'0'0,"0"0"-326"0"0,0 0-64 0 0,0 0 193 0 0,0 0 131 0 0,0 0 4 0 0,0 0-28 0 0,0 0-67 0 0,0 0-102 0 0,0 0-131 0 0,0 0-148 0 0,-34 11-126 0 0,-105 33-85 0 0,81-7 173 0 0,54-29-567 0 0,-2 2-49 0 0,1 0-1 0 0,1 1 1 0 0,0-1-1 0 0,0 1 0 0 0,1 0 1 0 0,0 0-1 0 0,1 0 1 0 0,0 0-1 0 0,0 0 1 0 0,2 1-1 0 0,-1 9-87 0 0,2-18 30 0 0,-1 1 0 0 0,0 0 0 0 0,1-1 0 0 0,0 1 0 0 0,0 0 0 0 0,0-1-1 0 0,0 1 1 0 0,1-1 0 0 0,-1 1 0 0 0,1-1 0 0 0,0 0 0 0 0,0 0 0 0 0,0 0 0 0 0,0 0 0 0 0,1 0 0 0 0,-1 0 0 0 0,1-1 0 0 0,0 1 0 0 0,0-1 0 0 0,0 1 0 0 0,0-1 0 0 0,0 0-1 0 0,0 0 1 0 0,0-1 0 0 0,1 1 0 0 0,-1-1 0 0 0,1 1 0 0 0,-1-1 0 0 0,1 0 0 0 0,0-1 0 0 0,-1 1 0 0 0,1 0 0 0 0,3-1-30 0 0,1 1 117 0 0,-1 0 1 0 0,1-1-1 0 0,0 0 1 0 0,-1 0 0 0 0,1-1-1 0 0,-1 1 1 0 0,1-2-1 0 0,0 1 1 0 0,-1-1-1 0 0,0 0 1 0 0,0-1-1 0 0,1 0 1 0 0,-2 0-1 0 0,1-1 1 0 0,0 1 0 0 0,3-4-118 0 0,106-110 778 0 0,-70 50-406 0 0,-46 149-925 0 0,0-68-78 0 0,4 29-2092 0 0,4-34-1890 0 0,7-5-3583 0 0,-11-4 2481 0 0</inkml:trace>
  <inkml:trace contextRef="#ctx0" brushRef="#br0" timeOffset="248.32">724 682 2361 0 0,'0'0'1957'0'0,"0"0"-256"0"0,0 0-10 0 0,0 0 64 0 0,0 0-138 0 0,0 0-304 0 0,0 0-320 0 0,0 0-250 0 0,0 0-224 0 0,-31 31-168 0 0,-93 99-155 0 0,80-68-117 0 0,41-53-81 0 0,2-6-32 0 0,-1-1 0 0 0,1 0 0 0 0,0 1 0 0 0,0 0 0 0 0,0-1 1 0 0,0 1-1 0 0,1-1 0 0 0,-1 1 0 0 0,0 0 0 0 0,1-1 0 0 0,0 1 0 0 0,0 0 0 0 0,0 0 0 0 0,0-1 1 0 0,0 1-1 0 0,1 0 0 0 0,-1 0 0 0 0,1-1 0 0 0,-1 1 0 0 0,1 0 0 0 0,0-1 0 0 0,0 1 0 0 0,0-1 0 0 0,1 1 1 0 0,-1-1-1 0 0,0 0 0 0 0,1 0 0 0 0,0 1 0 0 0,-1-1 0 0 0,1 0 0 0 0,0 0 0 0 0,0 0 0 0 0,0-1 1 0 0,1 1-1 0 0,-1 0 0 0 0,0-1 0 0 0,1 0 0 0 0,-1 1 0 0 0,0-1 0 0 0,1 0 0 0 0,0 0 34 0 0,91 1-2652 0 0,-35-18-2113 0 0,-42 8 1721 0 0,-5 1-379 0 0</inkml:trace>
  <inkml:trace contextRef="#ctx0" brushRef="#br0" timeOffset="501.98">1000 649 3977 0 0,'0'0'1590'0'0,"0"0"-79"0"0,0 0 96 0 0,0 0 36 0 0,0 0-184 0 0,0 0-307 0 0,0 0-292 0 0,0 0-256 0 0,0 0-196 0 0,0 0-144 0 0,0 0-97 0 0,-27 33-54 0 0,-82 102-11 0 0,76-79 28 0 0,33-48-91 0 0,-1-6-36 0 0,0 1-1 0 0,0-1 1 0 0,1 1-1 0 0,-1 0 1 0 0,1 0 0 0 0,0-1-1 0 0,0 1 1 0 0,0 0-1 0 0,0-1 1 0 0,0 1 0 0 0,1 0-1 0 0,-1 0 1 0 0,1-1-1 0 0,0 1 1 0 0,0-1 0 0 0,0 1-1 0 0,0-1 1 0 0,0 1 0 0 0,0-1-1 0 0,1 1 1 0 0,-1-1-1 0 0,1 0 1 0 0,-1 0 0 0 0,1 0-1 0 0,0 0 1 0 0,0 0-1 0 0,0 0 1 0 0,0 0 0 0 0,0-1-1 0 0,1 1 1 0 0,-1-1-1 0 0,0 1 1 0 0,1-1 0 0 0,-1 0-1 0 0,1 0 1 0 0,-1 0-1 0 0,1-1 1 0 0,0 1 0 0 0,-1 0-1 0 0,1-1 1 0 0,0 0-1 0 0,-1 1 1 0 0,2-1-3 0 0,113-11-1003 0 0,-84-7-2660 0 0,-3-8-4282 0 0,-26 19 4818 0 0</inkml:trace>
  <inkml:trace contextRef="#ctx0" brushRef="#br0" timeOffset="1084.567">1103 932 0 0 0,'0'0'1187'0'0,"0"0"657"0"0,0 0 345 0 0,0 0 165 0 0,0 0-73 0 0,0 0-309 0 0,0 0-371 0 0,0 0-322 0 0,0 0-244 0 0,0 0-180 0 0,0 0-144 0 0,0 0-141 0 0,32-3-121 0 0,97-12-87 0 0,-79-5 52 0 0,-46 13-316 0 0,2 1-82 0 0,-1 0 0 0 0,0 0-1 0 0,0-1 1 0 0,-1 1-1 0 0,0-1 1 0 0,0 0-1 0 0,-1 0 1 0 0,1-1-1 0 0,-2 1 1 0 0,1-1 0 0 0,-1 0-1 0 0,0 0 1 0 0,-1 1-1 0 0,0-1 1 0 0,0 0-1 0 0,0 0 1 0 0,-1 0-1 0 0,-1-8-14 0 0,0 14-82 0 0,-1 0 1 0 0,1 0-1 0 0,0 0 1 0 0,-1 0 0 0 0,1 0-1 0 0,-1 0 1 0 0,0 0 0 0 0,0 0-1 0 0,0 1 1 0 0,0-1-1 0 0,0 1 1 0 0,0-1 0 0 0,0 1-1 0 0,0 0 1 0 0,0 0 0 0 0,-1 0-1 0 0,1 0 1 0 0,0 0-1 0 0,-1 1 1 0 0,1-1 0 0 0,-1 0-1 0 0,1 1 1 0 0,-1 0 0 0 0,1 0-1 0 0,-1 0 1 0 0,1 0-1 0 0,-1 0 1 0 0,1 0 0 0 0,-1 1-1 0 0,1-1 1 0 0,-1 1 0 0 0,1 0-1 0 0,0-1 1 0 0,-1 1-1 0 0,1 0 1 0 0,0 0 0 0 0,0 1-1 0 0,0-1 1 0 0,-1 0 0 0 0,1 1-1 0 0,0 0 81 0 0,-5 4-135 0 0,0 0 0 0 0,0 0 0 0 0,1 1 0 0 0,0-1 0 0 0,0 2 0 0 0,1-1 0 0 0,-1 1 0 0 0,2-1 0 0 0,-1 2 0 0 0,1-1-1 0 0,0 0 1 0 0,1 1 0 0 0,0-1 0 0 0,0 1 0 0 0,1 0 0 0 0,0 0 0 0 0,1 0 0 0 0,0 0 0 0 0,0 1 0 0 0,1-1 0 0 0,0 0 0 0 0,1 1 135 0 0,1-6 92 0 0,0 0 0 0 0,0 0 1 0 0,0 0-1 0 0,1 0 0 0 0,0-1 0 0 0,0 1 1 0 0,0-1-1 0 0,0 0 0 0 0,0 0 0 0 0,1 0 0 0 0,-1-1 1 0 0,1 1-1 0 0,0-1 0 0 0,0 0 0 0 0,0 0 1 0 0,0 0-1 0 0,0 0 0 0 0,0-1 0 0 0,0 1 1 0 0,1-1-1 0 0,-1 0 0 0 0,1-1 0 0 0,-1 1 1 0 0,0-1-1 0 0,1 0 0 0 0,-1 0 0 0 0,1 0 1 0 0,-1 0-1 0 0,1-1 0 0 0,-1 0 0 0 0,4-1-92 0 0,-2 2 244 0 0,6-2-54 0 0,0-1 1 0 0,0 0-1 0 0,0 0 0 0 0,0-2 0 0 0,-1 1 1 0 0,1-2-1 0 0,-1 1 0 0 0,-1-2 0 0 0,1 1 0 0 0,-1-1 1 0 0,0-1-1 0 0,-1 0 0 0 0,1 0 0 0 0,-1-2-190 0 0,17-16-10 0 0,-2-1 0 0 0,-1-1 0 0 0,-1-1 0 0 0,-1-1 0 0 0,1-6 10 0 0,-14 23-405 0 0,-1-1 0 0 0,-1 0 0 0 0,0 0 0 0 0,-1 0 0 0 0,0 0 0 0 0,-1-1 0 0 0,-1 0 0 0 0,-1 0 0 0 0,0 0 0 0 0,0 0 0 0 0,-2 0 0 0 0,0 0 0 0 0,-2-15 405 0 0,3 28 3 0 0,-1 1 1 0 0,0-1 0 0 0,1 0-1 0 0,-1 1 1 0 0,0-1 0 0 0,0 0-1 0 0,0 1 1 0 0,-1-1 0 0 0,1 1-1 0 0,0-1 1 0 0,0 0 0 0 0,-1 1-1 0 0,1-1 1 0 0,-1 1 0 0 0,0-1-1 0 0,1 0 1 0 0,-1 1 0 0 0,0 0-1 0 0,0-1 1 0 0,0 1 0 0 0,0 0-1 0 0,0-1 1 0 0,0 1 0 0 0,0 0-1 0 0,-1 0 1 0 0,1 0 0 0 0,0 0-1 0 0,-1 0 1 0 0,1 0 0 0 0,0 0-1 0 0,-1 0 1 0 0,1 1 0 0 0,-1-1-1 0 0,0 0 1 0 0,1 1 0 0 0,-1 0 0 0 0,1-1-1 0 0,-1 1 1 0 0,0 0 0 0 0,1 0-1 0 0,-1 0 1 0 0,0 0 0 0 0,1 0-1 0 0,-1 0 1 0 0,0 0 0 0 0,1 0-1 0 0,-1 1 1 0 0,1-1 0 0 0,-1 1-1 0 0,0-1 1 0 0,1 1 0 0 0,-1 0-1 0 0,1-1 1 0 0,-1 1 0 0 0,1 0-1 0 0,0 0 1 0 0,-1 1-4 0 0,-12 16 291 0 0,2 1 0 0 0,0 1 0 0 0,1 0 0 0 0,1 1 1 0 0,1 0-1 0 0,0 0 0 0 0,0 7-291 0 0,4-16-45 0 0,1 1 0 0 0,0 0 0 0 0,0 0 0 0 0,1 1 0 0 0,1-1 0 0 0,1 0 0 0 0,-1 1 0 0 0,2 0 0 0 0,0-1 0 0 0,1 1 0 0 0,0-1 0 0 0,1 1 1 0 0,0-1-1 0 0,1 0 0 0 0,1 0 0 0 0,0 0 0 0 0,1 0 0 0 0,0-1 0 0 0,1 1 0 0 0,0-1 0 0 0,1-1 0 0 0,1 1 0 0 0,5 7 45 0 0,18-1-3464 0 0,-8-14-5412 0 0,-19-4 6337 0 0</inkml:trace>
  <inkml:trace contextRef="#ctx0" brushRef="#br0" timeOffset="1703.981">1701 973 0 0 0,'0'0'2108'0'0,"0"0"422"0"0,0 0 144 0 0,0 0-199 0 0,0 0-326 0 0,0 0-390 0 0,0 0-400 0 0,0 0-356 0 0,31-11-256 0 0,95-33-153 0 0,-80 14 135 0 0,-42 23-537 0 0,-1 2-172 0 0,1 1 0 0 0,-1-1 0 0 0,0 0 0 0 0,-1 0 0 0 0,1 0 0 0 0,-1 0 0 0 0,0 0 0 0 0,0-1 0 0 0,-1 1 0 0 0,0-1 0 0 0,1 1 0 0 0,-2-1 0 0 0,1 1 0 0 0,-1-1 1 0 0,0 0-1 0 0,0 1 0 0 0,0-1 0 0 0,-1 0 0 0 0,0 1 0 0 0,0-1 0 0 0,0 1 0 0 0,-1-1 0 0 0,-1-3-20 0 0,-1 7-122 0 0,1 0 0 0 0,-1 1 0 0 0,1-1 0 0 0,-1 0 0 0 0,0 1 0 0 0,1 0 0 0 0,-1 0 0 0 0,0 0 0 0 0,0 1-1 0 0,0-1 1 0 0,0 1 0 0 0,0 0 0 0 0,0 0 0 0 0,1 0 0 0 0,-1 0 0 0 0,0 1 0 0 0,0 0 0 0 0,0 0 0 0 0,0 0 0 0 0,1 0 0 0 0,-1 0 0 0 0,0 1 0 0 0,-1 1 122 0 0,-3 1-192 0 0,0 1 0 0 0,0 1-1 0 0,0-1 1 0 0,1 1 0 0 0,0 0 0 0 0,0 1 0 0 0,1 0 0 0 0,0 0 0 0 0,0 1 0 0 0,0-1 0 0 0,1 1 0 0 0,0 0-1 0 0,1 1 1 0 0,0-1 0 0 0,0 1 0 0 0,1 0 0 0 0,0 0 0 0 0,0 0 0 0 0,1 0 0 0 0,1 0 0 0 0,-1 0 0 0 0,1 1 0 0 0,1-1-1 0 0,0 8 193 0 0,2-13 112 0 0,0-1 0 0 0,0 0 0 0 0,0 0-1 0 0,1 0 1 0 0,-1 0 0 0 0,1 0 0 0 0,0 0-1 0 0,-1-1 1 0 0,1 0 0 0 0,1 1 0 0 0,-1-1-1 0 0,0 0 1 0 0,0 0 0 0 0,1-1 0 0 0,-1 1-1 0 0,1-1 1 0 0,0 1 0 0 0,-1-1 0 0 0,1 0-1 0 0,0-1 1 0 0,0 1 0 0 0,-1-1 0 0 0,1 1-1 0 0,0-1 1 0 0,0 0 0 0 0,0-1 0 0 0,0 1-1 0 0,-1-1 1 0 0,4 0-112 0 0,7-1 234 0 0,0-1-1 0 0,-1 0 1 0 0,1-1-1 0 0,-1 0 1 0 0,0-1-1 0 0,0-1 1 0 0,0 0-1 0 0,0 0 1 0 0,-1-2-1 0 0,0 1 1 0 0,-1-1-1 0 0,0-1 1 0 0,0 0-1 0 0,-1-1 1 0 0,0 0 0 0 0,-1-1-1 0 0,0 0 1 0 0,0 0-1 0 0,3-7-233 0 0,-4 7-76 0 0,0-1 0 0 0,-1 0 0 0 0,-1-1 0 0 0,1 0 1 0 0,-2 0-1 0 0,0 0 0 0 0,-1 0 0 0 0,0-1 0 0 0,-1 0 0 0 0,0 0 0 0 0,-1 0 0 0 0,-1-3 76 0 0,-2 16-73 0 0,1 0-1 0 0,-1 0 1 0 0,0 1-1 0 0,1-1 1 0 0,-1 0-1 0 0,0 0 1 0 0,0 1-1 0 0,0-1 1 0 0,0 0-1 0 0,0 1 0 0 0,0-1 1 0 0,0 1-1 0 0,0-1 1 0 0,0 1-1 0 0,0 0 1 0 0,0-1-1 0 0,0 1 1 0 0,0 0-1 0 0,0 0 1 0 0,0 0-1 0 0,-1 0 1 0 0,1 0-1 0 0,0 0 1 0 0,0 0-1 0 0,0 0 1 0 0,0 0-1 0 0,0 0 1 0 0,0 1-1 0 0,0-1 1 0 0,0 0-1 0 0,-1 1 1 0 0,1-1-1 0 0,0 1 1 0 0,1-1-1 0 0,-1 1 1 0 0,0-1-1 0 0,0 1 0 0 0,0 0 1 0 0,0 0-1 0 0,0-1 1 0 0,1 1-1 0 0,-1 0 1 0 0,0 0-1 0 0,0 0 1 0 0,1 0-1 0 0,-1 0 1 0 0,1 0 73 0 0,-3 1-7 0 0,1 0 1 0 0,0 1-1 0 0,0-1 1 0 0,0 0-1 0 0,0 1 1 0 0,0-1 0 0 0,0 1-1 0 0,1 0 1 0 0,-1 0-1 0 0,1-1 1 0 0,0 1-1 0 0,0 0 1 0 0,0 0-1 0 0,0 0 1 0 0,1 0-1 0 0,-1 0 1 0 0,1 0-1 0 0,-1 1 1 0 0,1-1-1 0 0,0 0 1 0 0,1 0-1 0 0,-1 0 1 0 0,0 0-1 0 0,1 0 1 0 0,0 0 0 0 0,-1 0-1 0 0,1 0 1 0 0,1 0-1 0 0,-1 0 1 0 0,0 0-1 0 0,1 0 1 0 0,-1-1-1 0 0,1 1 1 0 0,1 1 6 0 0,33 23 479 0 0,-32-25-491 0 0,0 0 1 0 0,-1 0 0 0 0,1 0 0 0 0,0 0-1 0 0,-1 1 1 0 0,0-1 0 0 0,1 1 0 0 0,-1 0-1 0 0,0 0 1 0 0,-1 0 0 0 0,1 1 0 0 0,0-1-1 0 0,-1 1 1 0 0,0-1 0 0 0,0 1 0 0 0,0 0-1 0 0,0 0 1 0 0,-1 0 0 0 0,1 0 0 0 0,-1 0-1 0 0,0 0 1 0 0,0 0 0 0 0,0 0 11 0 0,-1 19-2031 0 0,0 0-5399 0 0,0-18 2217 0 0</inkml:trace>
  <inkml:trace contextRef="#ctx0" brushRef="#br0" timeOffset="2273.942">2449 726 1416 0 0,'0'0'1715'0'0,"0"0"-481"0"0,0 0-158 0 0,0 0-4 0 0,0 0-111 0 0,0 0-148 0 0,0 0-151 0 0,0 0-129 0 0,0 0-102 0 0,0 0-96 0 0,0 0-73 0 0,0 0-67 0 0,0 0-51 0 0,-31 31-13 0 0,-92 95 22 0 0,94-92 96 0 0,34-32-102 0 0,-1-1 1 0 0,1 1-1 0 0,0-1 0 0 0,-1 0 0 0 0,1-1 0 0 0,0 1 0 0 0,0-1 0 0 0,0 0 0 0 0,-1 0 0 0 0,1-1 0 0 0,0 1 0 0 0,0-1 0 0 0,-1 0 0 0 0,1-1 0 0 0,0 1 0 0 0,-1-1 0 0 0,1 0 0 0 0,-1 0 0 0 0,0 0 0 0 0,0 0 0 0 0,0-1 0 0 0,0 0 0 0 0,2-1-147 0 0,2-1 108 0 0,0 0 0 0 0,0 0-1 0 0,0 1 1 0 0,0 0-1 0 0,1 1 1 0 0,0 0-1 0 0,0 0 1 0 0,0 0-1 0 0,0 2 1 0 0,0-1 0 0 0,0 1-1 0 0,0 0 1 0 0,1 1-1 0 0,5 0-107 0 0,-12 1 22 0 0,-1 1-1 0 0,0-1 1 0 0,0 1-1 0 0,0 0 1 0 0,-1-1-1 0 0,1 1 1 0 0,0 0-1 0 0,-1 0 1 0 0,1 0-1 0 0,-1 0 1 0 0,0 0-1 0 0,1 0 1 0 0,-1 1-1 0 0,0-1 1 0 0,0 0-1 0 0,-1 1 1 0 0,1-1-1 0 0,0 0 1 0 0,-1 1-1 0 0,1-1 1 0 0,-1 1-22 0 0,15 32 176 0 0,-13-34-106 0 0,0 0 0 0 0,0-1 0 0 0,0 1 0 0 0,1-1 0 0 0,-1 1 0 0 0,0-1 1 0 0,0 0-1 0 0,0 0 0 0 0,1 0 0 0 0,-1 0 0 0 0,0 0 0 0 0,0 0 0 0 0,0-1 0 0 0,1 1 0 0 0,-1-1 0 0 0,0 1 0 0 0,0-1 0 0 0,0 0 0 0 0,0 0 0 0 0,0 0 0 0 0,0 0 0 0 0,0 0 0 0 0,0 0 0 0 0,-1-1 0 0 0,1 1 0 0 0,0 0 0 0 0,-1-1 0 0 0,1 0 0 0 0,-1 1 0 0 0,1-1 0 0 0,-1 0 0 0 0,0 0 0 0 0,0 0 0 0 0,0 0 0 0 0,0 0 0 0 0,0 0 0 0 0,0 0 0 0 0,0 0 1 0 0,-1 0-1 0 0,1 0 0 0 0,-1 0 0 0 0,0-1 0 0 0,1 1 0 0 0,-1 0 0 0 0,0-2-70 0 0,5-7-19 0 0,94-217 271 0 0,-88 200-974 0 0,-2 0 0 0 0,-1 0-1 0 0,-1-1 1 0 0,-1 0 0 0 0,-2 0 0 0 0,-1-1-1 0 0,-1 1 1 0 0,-2-1 0 0 0,-3-28 722 0 0,4 56 28 0 0,-1 1 0 0 0,0-1-1 0 0,1 0 1 0 0,-1 0 0 0 0,0 0 0 0 0,0 1 0 0 0,0-1 0 0 0,-1 0 0 0 0,1 0-1 0 0,0 0 1 0 0,-1 1 0 0 0,1-1 0 0 0,-1 0 0 0 0,0 0 0 0 0,1 1-1 0 0,-1-1 1 0 0,0 0 0 0 0,0 1 0 0 0,0-1 0 0 0,0 1 0 0 0,0 0 0 0 0,0-1-1 0 0,-1 1 1 0 0,1 0 0 0 0,0-1 0 0 0,-1 1 0 0 0,1 0 0 0 0,-1 0-1 0 0,1 0 1 0 0,-1 0 0 0 0,0 1 0 0 0,1-1 0 0 0,-1 0 0 0 0,0 1 0 0 0,0-1-1 0 0,1 1 1 0 0,-1-1 0 0 0,0 1 0 0 0,0 0 0 0 0,0 0 0 0 0,1 0-1 0 0,-1 0 1 0 0,0 0 0 0 0,0 0 0 0 0,0 0 0 0 0,0 1 0 0 0,1-1 0 0 0,-1 1-1 0 0,0-1 1 0 0,0 1-28 0 0,-9 11 178 0 0,1 1 0 0 0,0 0-1 0 0,0 0 1 0 0,1 1 0 0 0,1 1-1 0 0,0-1 1 0 0,1 1-1 0 0,1 0 1 0 0,1 1 0 0 0,0 0-1 0 0,0-1 1 0 0,2 2 0 0 0,0-1-1 0 0,0 8-177 0 0,0-3-3 0 0,2 0 0 0 0,0 0 0 0 0,1 1-1 0 0,1-1 1 0 0,1 0 0 0 0,1-1 0 0 0,1 1-1 0 0,1 0 1 0 0,0-1 0 0 0,7 15 3 0 0,35 60-5078 0 0,-43-83 1897 0 0,-4-9-2591 0 0,2-3 2173 0 0</inkml:trace>
  <inkml:trace contextRef="#ctx0" brushRef="#br0" timeOffset="2431.916">2592 601 9082 0 0,'0'0'2216'0'0,"0"0"-535"0"0,0 0-225 0 0,0 0-360 0 0,0 0-336 0 0,0 0-231 0 0,0 0-153 0 0,192-30-168 0 0,-170 30-144 0 0,-2 0-152 0 0,-1 4-248 0 0,-5 0-521 0 0,-1-1-1231 0 0,-7 5-2409 0 0,1-8-5105 0 0</inkml:trace>
  <inkml:trace contextRef="#ctx0" brushRef="#br0" timeOffset="2608.059">2876 803 6041 0 0,'0'0'1409'0'0,"0"0"-345"0"0,0 0-120 0 0,0 0-192 0 0,0 0-512 0 0,0 0-512 0 0,0 0-1056 0 0,0 0-2017 0 0,0 0-2160 0 0</inkml:trace>
  <inkml:trace contextRef="#ctx0" brushRef="#br0" timeOffset="2865.03">2918 568 4849 0 0,'0'0'576'0'0,"0"0"-840"0"0,0 0 16 0 0,0 0-96 0 0,0 0-504 0 0,0 0-657 0 0,0 0-359 0 0,0 0 1512 0 0</inkml:trace>
  <inkml:trace contextRef="#ctx0" brushRef="#br0" timeOffset="3026.43">3007 730 0 0 0,'0'0'1134'0'0,"0"0"509"0"0,0 0 8 0 0,0 0-174 0 0,0 0-166 0 0,0 0-73 0 0,0 0-10 0 0,0 0 64 0 0,0 0 37 0 0,0 0 15 0 0,0 0-21 0 0,0 0-56 0 0,0 0-87 0 0,12 16-108 0 0,42 46-118 0 0,-54-61-917 0 0,1 0 0 0 0,-1 0 0 0 0,1-1 0 0 0,0 1 0 0 0,-1 0-1 0 0,1-1 1 0 0,0 1 0 0 0,0 0 0 0 0,-1-1 0 0 0,1 1 0 0 0,0-1 0 0 0,0 0 0 0 0,0 1 0 0 0,0-1 0 0 0,0 1 0 0 0,0-1 0 0 0,0 0 0 0 0,0 0 0 0 0,0 0 0 0 0,0 0 0 0 0,0 1-1 0 0,0-1 1 0 0,0 0 0 0 0,0-1 0 0 0,0 1 0 0 0,-1 0 0 0 0,1 0 0 0 0,0 0 0 0 0,0-1 0 0 0,0 1 0 0 0,0 0 0 0 0,0-1 0 0 0,0 1 0 0 0,0-1 0 0 0,0 1 0 0 0,-1-1 0 0 0,1 1-1 0 0,0-1 1 0 0,0 1 0 0 0,-1-1 0 0 0,1 0 0 0 0,0 0 0 0 0,-1 1 0 0 0,1-1 0 0 0,0 0 0 0 0,-1 0 0 0 0,1 0 0 0 0,-1 0 0 0 0,0 1 0 0 0,1-2-37 0 0,1-1 221 0 0,4-4-25 0 0,-1 0 0 0 0,-1 0 0 0 0,1-1 0 0 0,-1 1 0 0 0,0-1-1 0 0,-1 0 1 0 0,0 0 0 0 0,0 0 0 0 0,-1-1 0 0 0,0 1 0 0 0,0 0-1 0 0,-1-1 1 0 0,0-1-196 0 0,-1 6-69 0 0,0 0-1 0 0,0 0 0 0 0,0 0 0 0 0,-1 0 1 0 0,1 0-1 0 0,-1 1 0 0 0,0-1 1 0 0,0 0-1 0 0,-1 1 0 0 0,1-1 1 0 0,-1 0-1 0 0,1 1 0 0 0,-1-1 0 0 0,0 1 1 0 0,-1 0-1 0 0,1 0 0 0 0,0 0 1 0 0,-1 0-1 0 0,-2-1 70 0 0,-1-2-762 0 0,-11-7-1992 0 0,1 9-6452 0 0,13 4-805 0 0</inkml:trace>
  <inkml:trace contextRef="#ctx0" brushRef="#br0" timeOffset="3250.495">3187 818 3825 0 0,'0'0'3743'0'0,"0"0"-1213"0"0,0 0-383 0 0,0 0-34 0 0,0 0-282 0 0,0 0-432 0 0,0 0-372 0 0,0 0-239 0 0,0 0-160 0 0,0 0-128 0 0,0 0-105 0 0,0 0-91 0 0,0 0-79 0 0,16-18-49 0 0,49-55-66 0 0,-55 62-106 0 0,-9 9-21 0 0,0 0 1 0 0,0 0 0 0 0,0 1 0 0 0,0-1-1 0 0,0 0 1 0 0,1 0 0 0 0,-1 1 0 0 0,1-1-1 0 0,-1 1 1 0 0,1-1 0 0 0,-1 1 0 0 0,1 0-1 0 0,0-1 1 0 0,0 1 0 0 0,0 0 0 0 0,-1 0-1 0 0,1 0 1 0 0,0 1 0 0 0,0-1-1 0 0,1 0 1 0 0,-1 1 0 0 0,0-1 0 0 0,0 1-1 0 0,0 0 1 0 0,0 0 0 0 0,2-1 16 0 0,2 42-1560 0 0,-6-40 1560 0 0,0 0 0 0 0,0 0 0 0 0,0 0 0 0 0,0 0 1 0 0,0 1-1 0 0,1-1 0 0 0,-1 0 0 0 0,0 0 1 0 0,1 0-1 0 0,-1 0 0 0 0,1 0 0 0 0,-1 0 1 0 0,1 0-1 0 0,-1-1 0 0 0,1 1 0 0 0,0 0 1 0 0,0 0-1 0 0,-1 0 0 0 0,1 0 0 0 0,0-1 0 0 0,0 1 1 0 0,0 0-1 0 0,0-1 0 0 0,0 1 0 0 0,0-1 1 0 0,0 1-1 0 0,0-1 0 0 0,0 0 0 0 0,0 1 1 0 0,0-1-1 0 0,0 0 0 0 0,0 1 0 0 0,0-1 0 0 0,0 0 1 0 0,0 0-1 0 0,0 0 0 0 0,0 0 0 0 0,0 0 1 0 0,1 0-1 0 0,-1-1 0 0 0,0 1 0 0 0,0 0 1 0 0,0 0-1 0 0,0-1 0 0 0,0 1 0 0 0,0-1 0 0 0,0 1 1 0 0,0-1-1 0 0,0 1 0 0 0,0-1 0 0 0,52-27 194 0 0,-26-2-1694 0 0,-20 19-1828 0 0,-2 1-3769 0 0,-3 5-945 0 0</inkml:trace>
  <inkml:trace contextRef="#ctx0" brushRef="#br0" timeOffset="8669.01">3382 1 192 0 0,'0'0'1530'0'0,"0"0"123"0"0,0 0 120 0 0,0 0 16 0 0,0 0-80 0 0,0 0-123 0 0,0 0-140 0 0,0 0-81 0 0,0 0-61 0 0,0 0-89 0 0,0 0-100 0 0,7 0-95 0 0,61 0 4028 0 0,-33 41-3775 0 0,-17-9-1110 0 0,-2 1 0 0 0,-2 0 0 0 0,-1 0-1 0 0,-1 2 1 0 0,-2-1 0 0 0,-1 2-1 0 0,-2-1 1 0 0,0 14-163 0 0,-3-20 60 0 0,-1 0 0 0 0,-2 0 0 0 0,-1 1 0 0 0,-1-1 0 0 0,-1 0 0 0 0,-2 0-1 0 0,0 0 1 0 0,-3-1 0 0 0,0 1 0 0 0,-2-1 0 0 0,0-1 0 0 0,-2 0 0 0 0,-8 13-60 0 0,3-10 1 0 0,-1-1 0 0 0,-1-1 0 0 0,-2-1 0 0 0,-1 0 0 0 0,-1-1 0 0 0,-1-2 0 0 0,-1 0 0 0 0,-3 0-1 0 0,-86 38-4062 0 0,107-62 1412 0 0,5 0-1639 0 0,1 0-3817 0 0,4-3 1106 0 0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13.96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74 0 0 0,'0'0'201'0'0,"0"0"155"0"0,0 0 127 0 0,21 0 56 0 0,144 1 1128 0 0,210 20 1268 0 0,225-28 117 0 0,149 0-1876 0 0,-71 18-401 0 0,361 22-366 0 0,-500-48-102 0 0,60-25 666 0 0,-399 26-88 0 0,170 11-885 0 0,-194 5 90 0 0,474-13 688 0 0,-33-1-255 0 0,-31-9 586 0 0,35 14-406 0 0,-227 3-391 0 0,-83 35-498 0 0,-194-15-469 0 0,43 14-2150 0 0,64 6-5484 0 0,-159-32 4463 0 0,-45-4 2314 0 0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15.46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85 0 0 0,'35'-3'85'0'0,"110"-10"257"0"0,178-8 4806 0 0,109-15-705 0 0,-119 25-3729 0 0,-40 47 997 0 0,71-39-635 0 0,-159-8-632 0 0,165 0 486 0 0,-282 3-396 0 0,346 8-295 0 0,-347 12-2202 0 0,-25 6-5239 0 0,-29-11 701 0 0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0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268 1 4857 0 0,'0'0'1040'0'0,"0"0"-356"0"0,0 0-45 0 0,0 0 281 0 0,0 0 297 0 0,0 0 186 0 0,0 0-15 0 0,0 0-192 0 0,0 0-216 0 0,0 0-227 0 0,0 0-219 0 0,-14 19-144 0 0,-70 94 207 0 0,-38 13-679 0 0,94-99-4139 0 0,12-7-5364 0 0,13-16 6875 0 0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1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697 1 3449 0 0,'0'0'1759'0'0,"0"0"12"0"0,0 0 91 0 0,0 0 98 0 0,0 0-60 0 0,0 0-239 0 0,0 0-297 0 0,0 0-308 0 0,0 0-266 0 0,0 0-210 0 0,0 0-192 0 0,0 0-109 0 0,0 0-63 0 0,-19 38 731 0 0,-11 4-854 0 0,-2-1 0 0 0,-2-1 0 0 0,-1-2 0 0 0,-2-2 1 0 0,-2-1-1 0 0,-1-2 0 0 0,-1-2 0 0 0,-2-1 1 0 0,0-3-1 0 0,-35 16-93 0 0,-83 33-15 0 0,100-68 162 0 0,57-44-555 0 0,12 17 350 0 0,0-1 1 0 0,1 2-1 0 0,1-1 1 0 0,1 2-1 0 0,0-1 1 0 0,2 1-1 0 0,0 1 1 0 0,10-10 57 0 0,86-94 122 0 0,-108 118-123 0 0,0 0-1 0 0,0 0 1 0 0,0 1 0 0 0,1-1-1 0 0,-1 0 1 0 0,0 1-1 0 0,1-1 1 0 0,-1 1-1 0 0,1-1 1 0 0,0 1-1 0 0,0 0 1 0 0,-1 0-1 0 0,1 0 1 0 0,0 0 0 0 0,0 0-1 0 0,0 0 1 0 0,0 0-1 0 0,0 1 1 0 0,0-1-1 0 0,0 1 1 0 0,0-1-1 0 0,0 1 1 0 0,0 0 0 0 0,0 0-1 0 0,1 0 1 0 0,-1 0-1 0 0,0 0 1 0 0,0 0-1 0 0,0 1 1 0 0,0-1-1 0 0,0 1 1 0 0,0-1-1 0 0,0 1 1 0 0,2 1 1 0 0,23 18 238 0 0,1-1 0 0 0,1-2 1 0 0,1 0-1 0 0,1-2 0 0 0,0-1 0 0 0,5 0-238 0 0,119 61 474 0 0,-123-54-507 0 0,20 12-424 0 0,-11-25-2630 0 0,-12-12-2934 0 0,-11-3-1591 0 0,-17 7 7208 0 0,7-4-4136 0 0</inkml:trace>
  <inkml:trace contextRef="#ctx0" brushRef="#br0" timeOffset="437.896">1085 85 152 0 0,'0'0'2706'0'0,"0"0"-1431"0"0,0 0-579 0 0,0 0-13 0 0,0 0 180 0 0,0 0 281 0 0,0 0 219 0 0,0 0 117 0 0,0 0 54 0 0,0 0-131 0 0,0 0-218 0 0,0 0-192 0 0,17 2-164 0 0,52 6-75 0 0,62-21 2029 0 0,-93 7-2909 0 0,64-7 1019 0 0,-34 10-6863 0 0,-67 3 3863 0 0,-1 0-1566 0 0,0 3 826 0 0,0-3-3166 0 0</inkml:trace>
  <inkml:trace contextRef="#ctx0" brushRef="#br0" timeOffset="689.712">1115 325 8402 0 0,'0'0'987'0'0,"0"0"-254"0"0,0 0 103 0 0,0 0 346 0 0,0 0 129 0 0,0 0-80 0 0,0 0-174 0 0,0 0-155 0 0,0 0-157 0 0,0 0-152 0 0,31 1-159 0 0,100 3-162 0 0,21-17-184 0 0,-109 8-975 0 0,0 0-2451 0 0,-15 1-3191 0 0,-16 4-1490 0 0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2.7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0 719 3689 0 0,'0'0'5248'0'0,"0"0"-3112"0"0,0 0-1001 0 0,0 0 49 0 0,0 0 140 0 0,0 0-1 0 0,0 0-194 0 0,0 0-272 0 0,0 0-187 0 0,0 0-168 0 0,0 0-140 0 0,0 0-126 0 0,35-3-103 0 0,110-9-74 0 0,-38 5-587 0 0,-103 7 230 0 0,37-3-1943 0 0,-14 2-5278 0 0,-16 1-1882 0 0</inkml:trace>
  <inkml:trace contextRef="#ctx0" brushRef="#br0" timeOffset="1413.031">839 439 5937 0 0,'0'0'818'0'0,"0"0"-70"0"0,0 0-35 0 0,0 0 113 0 0,0 0 166 0 0,0 0 80 0 0,0 0-69 0 0,0 0-136 0 0,0 0-188 0 0,0 0-167 0 0,0 0-127 0 0,0 0-100 0 0,-15 29-47 0 0,-52 93-4 0 0,-5 56 636 0 0,57-132-719 0 0,-64 186-574 0 0,53-174-3312 0 0,26-57 2188 0 0,20-5-4320 0 0,-9-3 3467 0 0,-5 0 42 0 0</inkml:trace>
  <inkml:trace contextRef="#ctx0" brushRef="#br0" timeOffset="1732.983">1055 524 1072 0 0,'0'0'1030'0'0,"0"0"-123"0"0,0 0-90 0 0,0 0 3 0 0,0 0 67 0 0,-27 37 71 0 0,-83 120 47 0 0,50-47 937 0 0,57-105-1785 0 0,-1 0-1 0 0,1 0 1 0 0,0 0-1 0 0,1 1 1 0 0,-1-1 0 0 0,1 1-1 0 0,0 0 1 0 0,1-1-1 0 0,-1 1 1 0 0,1 0 0 0 0,0 0-1 0 0,1 0 1 0 0,-1 0-1 0 0,1 0 1 0 0,1 0 0 0 0,-1 0-1 0 0,1 0 1 0 0,0 0 0 0 0,0 0-1 0 0,0 0 1 0 0,1-1-1 0 0,0 1 1 0 0,0 0 0 0 0,1-1-1 0 0,-1 0 1 0 0,1 1-1 0 0,1-1 1 0 0,-1 0-157 0 0,6-1 243 0 0,0-1-1 0 0,0 0 1 0 0,1-1 0 0 0,-1 0-1 0 0,1 0 1 0 0,-1-1 0 0 0,1 0-1 0 0,-1-1 1 0 0,1 0 0 0 0,0 0-1 0 0,-1-1 1 0 0,1 0 0 0 0,-1-1-1 0 0,0 0 1 0 0,1-1 0 0 0,-1 0-1 0 0,0 0 1 0 0,0-1 0 0 0,-1 0-1 0 0,1 0 1 0 0,-1-1-1 0 0,0 0 1 0 0,2-2-243 0 0,15-9 226 0 0,1 0 0 0 0,-2-2 0 0 0,0-1 0 0 0,-2 0 0 0 0,0-2 0 0 0,-1-1 0 0 0,-1 0 0 0 0,-1-2 0 0 0,-1 0 0 0 0,-1-1-1 0 0,-1-1 1 0 0,9-20-226 0 0,-20 34 32 0 0,-1 0 0 0 0,1-1 0 0 0,-2 1 0 0 0,0-1 0 0 0,0 1 0 0 0,-1-1 0 0 0,-1 0 0 0 0,0 0 0 0 0,0 0 0 0 0,-2 0 0 0 0,0 0 0 0 0,0 0-32 0 0,-1 8-68 0 0,0 1 0 0 0,0 0 0 0 0,-1-1 0 0 0,0 1-1 0 0,0 1 1 0 0,0-1 0 0 0,0 0 0 0 0,0 1-1 0 0,-1-1 1 0 0,1 1 0 0 0,-1 0 0 0 0,0 0-1 0 0,0 0 1 0 0,0 1 0 0 0,-1 0 0 0 0,1-1-1 0 0,0 1 1 0 0,-1 1 0 0 0,1-1 0 0 0,-1 1-1 0 0,0 0 1 0 0,0 0 0 0 0,1 0 0 0 0,-1 0-1 0 0,0 1 1 0 0,0 0 0 0 0,0 0 0 0 0,0 0-1 0 0,0 1 1 0 0,1 0 0 0 0,-1 0 0 0 0,0 0-1 0 0,1 0 1 0 0,-1 1 0 0 0,0 0 0 0 0,1 0 0 0 0,0 0-1 0 0,-1 0 1 0 0,1 1 0 0 0,0-1 0 0 0,-3 4 68 0 0,-68 55-3588 0 0,33-14-3795 0 0,25-28-1348 0 0</inkml:trace>
  <inkml:trace contextRef="#ctx0" brushRef="#br0" timeOffset="3128.176">1640 454 0 0 0,'0'0'577'0'0,"0"0"314"0"0,0 0 11 0 0,0 0-123 0 0,0 0-121 0 0,0 0-101 0 0,0 0-79 0 0,0 0-43 0 0,-3 18-25 0 0,-14 129 1355 0 0,15-109-1077 0 0,1-5 1131 0 0,0-38 4397 0 0,1-8-6053 0 0,0-1 0 0 0,1 1-1 0 0,0 0 1 0 0,1 0-1 0 0,1 0 1 0 0,0 0-1 0 0,1 0 1 0 0,0 0-1 0 0,5-9-162 0 0,5-6 30 0 0,1 0 0 0 0,2 1 0 0 0,0 1 0 0 0,2 0-1 0 0,1 2 1 0 0,1 0 0 0 0,1 1 0 0 0,1 1-1 0 0,23-17-29 0 0,-1 20-1166 0 0,-44 52-1535 0 0,-9 16-892 0 0,0 1-5122 0 0,8-46 6984 0 0</inkml:trace>
  <inkml:trace contextRef="#ctx0" brushRef="#br0" timeOffset="3528.38">2130 358 0 0 0,'0'0'557'0'0,"0"0"469"0"0,0 0 242 0 0,0 0 70 0 0,0 0-20 0 0,0 0-89 0 0,0 0-135 0 0,0 0-123 0 0,0 0-115 0 0,0 0-145 0 0,0 0-145 0 0,0 0-80 0 0,0 0-51 0 0,-18 12-54 0 0,-55 37-17 0 0,69-47-314 0 0,0 1-1 0 0,0 0 1 0 0,0 0-1 0 0,0 1 1 0 0,0-1 0 0 0,1 1-1 0 0,0-1 1 0 0,0 1-1 0 0,0 0 1 0 0,0 0 0 0 0,0 1-1 0 0,1-1 1 0 0,0 1-1 0 0,0-1 1 0 0,-1 2-50 0 0,-4 12 118 0 0,3-12-75 0 0,1 1 1 0 0,0 0-1 0 0,0 0 1 0 0,1-1-1 0 0,0 2 1 0 0,0-1-1 0 0,0 0 1 0 0,1 0-1 0 0,0 0 1 0 0,1 1-1 0 0,-1-1 1 0 0,1 1-1 0 0,1-1 1 0 0,1 8-44 0 0,-1-14 76 0 0,0 0-1 0 0,0 0 1 0 0,0 0-1 0 0,0 0 1 0 0,0 1 0 0 0,0-1-1 0 0,1-1 1 0 0,-1 1-1 0 0,0 0 1 0 0,1 0 0 0 0,-1 0-1 0 0,1-1 1 0 0,-1 1-1 0 0,1-1 1 0 0,-1 1 0 0 0,1-1-1 0 0,-1 0 1 0 0,1 1 0 0 0,-1-1-1 0 0,1 0 1 0 0,0 0-1 0 0,-1 0 1 0 0,1 0 0 0 0,-1 0-1 0 0,1-1 1 0 0,0 1-1 0 0,-1 0 1 0 0,1-1 0 0 0,-1 1-1 0 0,1-1 1 0 0,-1 1-1 0 0,1-1 1 0 0,-1 0 0 0 0,0 0-1 0 0,1 0 1 0 0,-1 0-1 0 0,0 0 1 0 0,0 0 0 0 0,1-1-76 0 0,135-133 2371 0 0,-15 18-1946 0 0,-121 118-423 0 0,0-1-1 0 0,-1 1 0 0 0,1 0 1 0 0,0-1-1 0 0,-1 1 1 0 0,1 0-1 0 0,-1-1 0 0 0,1 1 1 0 0,-1 0-1 0 0,1 0 0 0 0,-1 0 1 0 0,1 0-1 0 0,-1 0 1 0 0,0-1-1 0 0,0 1 0 0 0,0 0 1 0 0,1 0-1 0 0,-1 0 1 0 0,0 0-1 0 0,0 0 0 0 0,0 0 1 0 0,0 0-1 0 0,0 0 0 0 0,0 0 1 0 0,-1 0-1 0 0,1 0 1 0 0,0 0-1 0 0,0-1 0 0 0,-1 1 1 0 0,1 0-1 0 0,-1 0 1 0 0,1 0-1 0 0,-1 0 0 0 0,1-1 1 0 0,-1 1-1 0 0,1 0 0 0 0,-1 0 1 0 0,1-1-1 0 0,-1 1 1 0 0,0 0-1 0 0,0-1 0 0 0,0 1-1 0 0,0 3 40 0 0,-1 2-99 0 0,-10 69-114 0 0,12-73 9 0 0,0 0 0 0 0,0-1 0 0 0,0 1 0 0 0,0 0 0 0 0,1 0 0 0 0,-1-1 0 0 0,1 1 0 0 0,-1 0 0 0 0,1-1 0 0 0,0 1-1 0 0,0-1 1 0 0,0 1 0 0 0,0 0 0 0 0,0-1 0 0 0,0 0 0 0 0,0 1 0 0 0,0-1 0 0 0,0 0 0 0 0,1 0 0 0 0,-1 1 0 0 0,0-1 0 0 0,1 0 0 0 0,-1 0 0 0 0,1-1 0 0 0,-1 1 0 0 0,1 0 0 0 0,0 0 0 0 0,-1-1 0 0 0,1 1 0 0 0,0-1 0 0 0,-1 1-1 0 0,1-1 1 0 0,0 0 0 0 0,0 0 0 0 0,0 0 0 0 0,-1 0 0 0 0,1 0 0 0 0,1 0 164 0 0,45-1-8691 0 0,-37-2 3934 0 0</inkml:trace>
  <inkml:trace contextRef="#ctx0" brushRef="#br0" timeOffset="3962.852">2533 303 1296 0 0,'0'0'1004'0'0,"0"0"-91"0"0,0 0-65 0 0,0 0-1 0 0,0 0-34 0 0,0 0-87 0 0,0 0-113 0 0,0 0-119 0 0,0 0-100 0 0,0 0-76 0 0,0 0-52 0 0,0 0-24 0 0,-12 27 21 0 0,-35 85 53 0 0,43-77 52 0 0,12-29 43 0 0,1-1 0 0 0,0 1 0 0 0,1-1 0 0 0,-1-1 0 0 0,1 0 0 0 0,0 0 1 0 0,0-1-1 0 0,0 0 0 0 0,1-1 0 0 0,-1 0 0 0 0,1 0 0 0 0,-1-1 0 0 0,1-1 0 0 0,0 0 1 0 0,-1 0-1 0 0,1-1 0 0 0,-1-1 0 0 0,4 0-411 0 0,2-2 267 0 0,-1-1 1 0 0,-1-1-1 0 0,1 0 1 0 0,-1-1-1 0 0,0 0 0 0 0,-1-1 1 0 0,1-1-1 0 0,-2 0 1 0 0,1 0-1 0 0,-1-2 0 0 0,-1 1 1 0 0,0-2-1 0 0,0 1 0 0 0,5-10-267 0 0,-4 8 53 0 0,-2-1 0 0 0,0-1 0 0 0,-1 1-1 0 0,0-1 1 0 0,-1-1 0 0 0,-1 0-1 0 0,0 0 1 0 0,-1 0 0 0 0,-1-1 0 0 0,-1 1-1 0 0,0-1 1 0 0,-1 0 0 0 0,-1-1-1 0 0,0 1 1 0 0,-1 0 0 0 0,-2-1 0 0 0,0-4-53 0 0,1 18-27 0 0,-1-1 0 0 0,0 1 1 0 0,0 0-1 0 0,0 0 0 0 0,-1-1 1 0 0,0 1-1 0 0,0 0 0 0 0,0 1 1 0 0,0-1-1 0 0,0 0 0 0 0,-1 0 1 0 0,1 1-1 0 0,-1 0 0 0 0,0-1 1 0 0,0 1-1 0 0,0 0 0 0 0,-1 1 1 0 0,1-1-1 0 0,-1 0 0 0 0,0 1 1 0 0,1 0-1 0 0,-1 0 0 0 0,0 0 0 0 0,0 0 1 0 0,0 1-1 0 0,-1 0 0 0 0,1-1 1 0 0,0 1-1 0 0,0 1 0 0 0,-1-1 1 0 0,1 1-1 0 0,-1 0 0 0 0,1 0 1 0 0,0 0-1 0 0,-1 0 0 0 0,1 1 1 0 0,0 0-1 0 0,-1 0 0 0 0,1 0 1 0 0,0 0-1 0 0,0 1 0 0 0,0-1 1 0 0,0 1-1 0 0,0 0 0 0 0,-1 1 27 0 0,-5 4-22 0 0,1 1 0 0 0,0 0 0 0 0,1 1 0 0 0,0-1 0 0 0,0 1 0 0 0,1 1 0 0 0,0 0 0 0 0,0 0 0 0 0,1 0 0 0 0,1 0 0 0 0,0 1 0 0 0,0 0 0 0 0,1 0 0 0 0,1 1 0 0 0,-1-1 0 0 0,2 1 0 0 0,0 0 0 0 0,0-1 0 0 0,1 1 0 0 0,1 0 0 0 0,-1 0 0 0 0,2 0 0 0 0,0 0 0 0 0,0 0 0 0 0,2-1 0 0 0,-1 1 0 0 0,1 0 0 0 0,1-1 0 0 0,0 0 0 0 0,0 0 0 0 0,4 5 22 0 0,-3-9-43 0 0,0 1 1 0 0,1-1 0 0 0,0 0-1 0 0,1-1 1 0 0,-1 1 0 0 0,1-1-1 0 0,0-1 1 0 0,1 1-1 0 0,0-1 1 0 0,0-1 0 0 0,0 1-1 0 0,0-1 1 0 0,0-1 0 0 0,1 1-1 0 0,0-2 1 0 0,-1 1 0 0 0,1-1-1 0 0,0 0 1 0 0,0-1 0 0 0,9 0 42 0 0,14 0-998 0 0,12 0-2051 0 0,-15-3-2850 0 0,-14-1-3186 0 0</inkml:trace>
  <inkml:trace contextRef="#ctx0" brushRef="#br0" timeOffset="4217.469">3393 141 9970 0 0,'0'0'2326'0'0,"0"0"-1019"0"0,0 0-288 0 0,0 0 98 0 0,0 0 41 0 0,0 0-91 0 0,0 0-146 0 0,0 0-178 0 0,-37 31-175 0 0,-116 102-126 0 0,29-16-6 0 0,31-28-299 0 0,-267 235-393 0 0,262-248 103 0 0,-132 111-4079 0 0,207-164 943 0 0,10-5-4061 0 0,10-11 1419 0 0</inkml:trace>
  <inkml:trace contextRef="#ctx0" brushRef="#br0" timeOffset="4745.748">3144 800 2232 0 0,'0'0'1495'0'0,"0"0"-29"0"0,0 0 28 0 0,0 0 18 0 0,0 0-80 0 0,0 0-218 0 0,0 0-219 0 0,0 0-175 0 0,0 0-160 0 0,0 0-89 0 0,0 0-84 0 0,0 0-54 0 0,0 0-9 0 0,-14 4 0 0 0,-48 15-4 0 0,-57 49 1358 0 0,109-63-1717 0 0,0 0 0 0 0,1 0 0 0 0,-1 1 0 0 0,1 1 1 0 0,0-1-1 0 0,1 1 0 0 0,-1 1 0 0 0,1 0 0 0 0,1 0 0 0 0,-1 1-61 0 0,8-8-20 0 0,0 1-1 0 0,0-1 1 0 0,0 1 0 0 0,0-1-1 0 0,0 1 1 0 0,1-1 0 0 0,-1 1-1 0 0,0-1 1 0 0,1 0 0 0 0,-1 1-1 0 0,1-1 1 0 0,0 0 0 0 0,-1 1-1 0 0,1-1 1 0 0,0 0-1 0 0,0 0 1 0 0,0 0 0 0 0,0 1-1 0 0,0-1 1 0 0,0 0 0 0 0,0 0-1 0 0,0-1 1 0 0,0 1 0 0 0,0 0-1 0 0,0 0 1 0 0,1 0 0 0 0,-1-1-1 0 0,0 1 1 0 0,1-1 0 0 0,-1 1-1 0 0,0-1 1 0 0,1 1 0 0 0,-1-1-1 0 0,1 0 1 0 0,-1 0 0 0 0,1 1-1 0 0,-1-1 1 0 0,0 0 0 0 0,1 0-1 0 0,-1-1 1 0 0,1 1 0 0 0,-1 0-1 0 0,1 0 1 0 0,-1-1 0 0 0,0 1-1 0 0,1-1 1 0 0,-1 1 0 0 0,0-1-1 0 0,1 0 1 0 0,-1 1 0 0 0,1-2 20 0 0,4 2-11 0 0,-4 0 9 0 0,5-1 4 0 0,0 0 0 0 0,0 1 0 0 0,0-1 0 0 0,-1 1 0 0 0,1 1 0 0 0,0-1 0 0 0,0 1 0 0 0,0 1 0 0 0,-1-1 0 0 0,1 1 0 0 0,0 0 0 0 0,-1 0 0 0 0,0 1 0 0 0,1 0 0 0 0,-1 0 0 0 0,0 1 0 0 0,-1 0 0 0 0,1 0 0 0 0,-1 0 0 0 0,1 0 0 0 0,-1 1 0 0 0,0 0 0 0 0,-1 0-2 0 0,-2-2 53 0 0,-1 0 1 0 0,0 0-1 0 0,0 0 1 0 0,0 0-1 0 0,-1 0 1 0 0,1 0-1 0 0,-1 0 1 0 0,0 0-1 0 0,1 0 1 0 0,-1 0-1 0 0,-1 0 1 0 0,1 0-1 0 0,0 0 1 0 0,-1 0-1 0 0,1 0 1 0 0,-1 0-1 0 0,0 0 1 0 0,0 0-1 0 0,0 0 1 0 0,-1-1-1 0 0,1 1 1 0 0,-1 0-1 0 0,1-1 1 0 0,-1 1-1 0 0,0-1 1 0 0,0 1-1 0 0,0-1 1 0 0,0 0-1 0 0,0 0 1 0 0,-1 0-1 0 0,1 0-53 0 0,-85 49 1145 0 0,-29-26-1448 0 0,65-24-6660 0 0,44-2 1582 0 0,3-5-2239 0 0</inkml:trace>
  <inkml:trace contextRef="#ctx0" brushRef="#br0" timeOffset="5817.102">3395 538 0 0 0,'0'0'824'0'0,"0"0"534"0"0,0 0 372 0 0,0 0 211 0 0,0 0 36 0 0,0 0-112 0 0,0 0-192 0 0,0 0-210 0 0,0 0-218 0 0,0 0-215 0 0,0 0-166 0 0,0 0-138 0 0,18-4-78 0 0,112-35 949 0 0,-21 16-224 0 0,-109 23-1380 0 0,-6 23 92 0 0,-64 57-17 0 0,52-65-51 0 0,2 1 0 0 0,0 0-1 0 0,0 1 1 0 0,2 0-1 0 0,0 2 1 0 0,1-1-1 0 0,-2 8-16 0 0,14-25 6 0 0,0 0 0 0 0,0 1 0 0 0,0-1 0 0 0,1 1 0 0 0,-1-1 0 0 0,1 0 0 0 0,-1 1 0 0 0,1-1 0 0 0,0 1 0 0 0,-1-1 0 0 0,1 1 0 0 0,0 0-1 0 0,0-1 1 0 0,0 1 0 0 0,0-1 0 0 0,0 1 0 0 0,1-1 0 0 0,-1 1 0 0 0,0-1 0 0 0,1 1 0 0 0,-1-1 0 0 0,1 1 0 0 0,-1-1 0 0 0,1 0 0 0 0,0 1 0 0 0,0-1-1 0 0,-1 0 1 0 0,1 1 0 0 0,0-1 0 0 0,0 0 0 0 0,0 0 0 0 0,1 0 0 0 0,-1 0 0 0 0,0 0 0 0 0,0 0 0 0 0,0 0 0 0 0,1 0 0 0 0,-1-1 0 0 0,0 1 0 0 0,1 0-1 0 0,-1-1 1 0 0,1 1 0 0 0,-1-1 0 0 0,1 1 0 0 0,-1-1 0 0 0,1 0 0 0 0,-1 0 0 0 0,1 0 0 0 0,-1 0 0 0 0,1 0 0 0 0,-1 0 0 0 0,1 0 0 0 0,-1 0-1 0 0,1 0-5 0 0,122-18-588 0 0,-70 4-8810 0 0,-48 13-968 0 0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32.5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115 137 0 0 0,'3'-8'239'0'0,"6"-24"49"0"0,-6 24-25 0 0,-9 0 1853 0 0,-44 15 3693 0 0,46-5-5504 0 0,0 0 0 0 0,0 0 0 0 0,1 0 0 0 0,-1 0 0 0 0,0 1 0 0 0,1 0 0 0 0,0-1 0 0 0,0 1 0 0 0,-1 1 0 0 0,2-1 0 0 0,-1 0 0 0 0,0 1 0 0 0,1-1 0 0 0,-1 1 0 0 0,1 0 0 0 0,0 0 0 0 0,0 0-305 0 0,-16 116 1663 0 0,20-116-1595 0 0,0-1-1 0 0,0 1 1 0 0,0 0-1 0 0,0-1 1 0 0,1 1-1 0 0,-1-1 1 0 0,1 0-1 0 0,0 0 1 0 0,0 0-1 0 0,0 0 1 0 0,1 0-1 0 0,-1-1 1 0 0,1 1-1 0 0,-1-1 1 0 0,1 0-1 0 0,0 0 1 0 0,0 0-1 0 0,0-1 1 0 0,0 1-1 0 0,0-1 1 0 0,0 0-1 0 0,0 0 1 0 0,0-1-1 0 0,1 1 1 0 0,-1-1-1 0 0,0 0 1 0 0,0 0-1 0 0,1 0 1 0 0,-1-1-1 0 0,0 1 1 0 0,0-1-1 0 0,0 0 0 0 0,4-2-67 0 0,0 1 151 0 0,1-2-1 0 0,-2 1 1 0 0,1-1-1 0 0,0 0 0 0 0,-1-1 1 0 0,0 1-1 0 0,0-2 0 0 0,0 1 1 0 0,-1-1-1 0 0,1 0 0 0 0,-1 0 1 0 0,-1 0-1 0 0,1-1 1 0 0,-1 0-1 0 0,0 0 0 0 0,-1-1 1 0 0,0 1-1 0 0,0-1 0 0 0,-1 0 1 0 0,3-7-151 0 0,-3 7 74 0 0,-1 1 1 0 0,1-1-1 0 0,-2 0 1 0 0,1 0 0 0 0,-1-1-1 0 0,0 1 1 0 0,0 0-1 0 0,-1 0 1 0 0,-1 0-1 0 0,1-1 1 0 0,-1 1 0 0 0,0 0-1 0 0,-1 0 1 0 0,-1-3-75 0 0,1 7-68 0 0,1 0 1 0 0,-1 0 0 0 0,0 1-1 0 0,0-1 1 0 0,0 1 0 0 0,0-1-1 0 0,-1 1 1 0 0,1 0-1 0 0,-1 0 1 0 0,0 0 0 0 0,0 0-1 0 0,0 1 1 0 0,0-1 0 0 0,-1 1-1 0 0,1 0 1 0 0,-1 0 0 0 0,1 0-1 0 0,-1 0 1 0 0,0 0-1 0 0,1 1 1 0 0,-1 0 0 0 0,0 0-1 0 0,0 0 1 0 0,0 0 0 0 0,0 1-1 0 0,0-1 1 0 0,0 1 0 0 0,-1 0-1 0 0,0 0 68 0 0,-43 14-2959 0 0,23 9-3442 0 0,15-12-3655 0 0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4:56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1 664 0 0 0,'0'0'313'0'0,"0"0"414"0"0,0 0 196 0 0,0 0 27 0 0,0 0-41 0 0,0 0-71 0 0,18-5-106 0 0,91-30 617 0 0,13-10 3619 0 0,-75 19-3883 0 0,-1-1 1 0 0,-2-3-1 0 0,0-2 0 0 0,17-19-1085 0 0,-30 25 170 0 0,-2-2 0 0 0,0-1 0 0 0,-3-1 0 0 0,0-1 0 0 0,-2-1 0 0 0,-1-1 0 0 0,-2-1 0 0 0,9-21-170 0 0,-18-19-18 0 0,-39 83-3664 0 0,15 3 3592 0 0,0 1-1 0 0,1 1 1 0 0,0 0 0 0 0,2 0 0 0 0,-1 1 0 0 0,2 1 0 0 0,0-1 0 0 0,1 1 0 0 0,0 1 0 0 0,1-1 0 0 0,1 1 0 0 0,1 0 0 0 0,0 0 0 0 0,2 0 0 0 0,-1 6 90 0 0,3-19 17 0 0,-1 1-1 0 0,1-1 1 0 0,0 0 0 0 0,0 1 0 0 0,0-1 0 0 0,1 0 0 0 0,0 1 0 0 0,0-1 0 0 0,0 0 0 0 0,0 0 0 0 0,1 0 0 0 0,-1 0 0 0 0,1 0 0 0 0,0 0-1 0 0,0 0 1 0 0,0-1 0 0 0,1 1 0 0 0,-1-1 0 0 0,1 1 0 0 0,0-1 0 0 0,0 0 0 0 0,0 0 0 0 0,1 0 0 0 0,-1-1 0 0 0,1 1 0 0 0,-1-1 0 0 0,1 0-1 0 0,0 0 1 0 0,2 1-17 0 0,7 2 144 0 0,1-1-1 0 0,0-1 0 0 0,-1 0 0 0 0,1 0 0 0 0,1-2 0 0 0,-1 1 0 0 0,0-2 0 0 0,0 0 0 0 0,0-1 0 0 0,8-1-143 0 0,4-3 154 0 0,0-1-1 0 0,-1-1 0 0 0,1-1 1 0 0,-2-1-1 0 0,1-2 1 0 0,-2 0-1 0 0,1-2 0 0 0,-1 0 1 0 0,-1-1-1 0 0,-1-2 0 0 0,0 0 1 0 0,-1-1-1 0 0,-1-1 1 0 0,15-18-154 0 0,-27 30 38 0 0,0 0 1 0 0,0 0-1 0 0,-1-1 1 0 0,0 0-1 0 0,0 0 1 0 0,-1-1-1 0 0,0 0 1 0 0,0 0-1 0 0,-1 0 1 0 0,0 0-1 0 0,0-1 1 0 0,-1 1-1 0 0,0-1 1 0 0,-1 0-1 0 0,0 0 1 0 0,1-7-39 0 0,-3 15-44 0 0,1 0 1 0 0,-1 0 0 0 0,0 1 0 0 0,0-1-1 0 0,0 0 1 0 0,0 0 0 0 0,0 0 0 0 0,0 0-1 0 0,0 0 1 0 0,0 0 0 0 0,0 0-1 0 0,0 0 1 0 0,0 0 0 0 0,0 1 0 0 0,-1-1-1 0 0,1 0 1 0 0,0 0 0 0 0,-1 0 0 0 0,1 0-1 0 0,-1 1 1 0 0,1-1 0 0 0,-1 0 0 0 0,1 0-1 0 0,-1 1 1 0 0,1-1 0 0 0,-1 0 0 0 0,0 1-1 0 0,1-1 1 0 0,-1 1 0 0 0,0-1-1 0 0,0 1 1 0 0,1-1 0 0 0,-1 1 0 0 0,0-1-1 0 0,0 1 1 0 0,0 0 0 0 0,0-1 0 0 0,0 1-1 0 0,1 0 1 0 0,-1 0 0 0 0,0 0 0 0 0,0 0-1 0 0,0 0 1 0 0,0 0 0 0 0,0 0 0 0 0,0 0-1 0 0,0 0 1 0 0,0 0 0 0 0,0 0-1 0 0,1 1 1 0 0,-1-1 0 0 0,0 0 0 0 0,0 1-1 0 0,0-1 1 0 0,0 0 0 0 0,1 1 0 0 0,-1-1-1 0 0,0 1 1 0 0,0 0 43 0 0,-5 4-166 0 0,0 0-1 0 0,0 0 1 0 0,0 1 0 0 0,1 0-1 0 0,0 0 1 0 0,0 0 0 0 0,1 1-1 0 0,-1 0 1 0 0,1-1-1 0 0,1 2 1 0 0,0-1 0 0 0,0 0-1 0 0,0 1 1 0 0,1-1 0 0 0,0 1-1 0 0,0 1 167 0 0,-1 0 64 0 0,0 1 1 0 0,1-1-1 0 0,0 1 0 0 0,1 0 0 0 0,0 0 0 0 0,0-1 1 0 0,1 1-1 0 0,0 0 0 0 0,1 0 0 0 0,0 0 0 0 0,1 0 1 0 0,0-1-1 0 0,0 1 0 0 0,1-1 0 0 0,0 1 0 0 0,1-1 1 0 0,0 0-1 0 0,1 0 0 0 0,0-1 0 0 0,0 1 0 0 0,0-1 1 0 0,1 0-1 0 0,1-1 0 0 0,-1 1 0 0 0,1-1 0 0 0,0 0 1 0 0,1-1-1 0 0,0 0 0 0 0,8 5-64 0 0,-7-5 121 0 0,0-1 0 0 0,0 0 1 0 0,1 0-1 0 0,0-1 0 0 0,0-1 0 0 0,0 0 1 0 0,1 0-1 0 0,-1-1 0 0 0,1 0 0 0 0,-1 0 1 0 0,1-2-1 0 0,0 1 0 0 0,-1-1 0 0 0,1-1 1 0 0,0 0-1 0 0,-1 0 0 0 0,1-1 0 0 0,-1 0 0 0 0,1-1 1 0 0,-1-1-1 0 0,0 1 0 0 0,1-2-121 0 0,10-7 98 0 0,0-1-1 0 0,-1 0 0 0 0,0-2 1 0 0,-1-1-1 0 0,-1 0 0 0 0,0-1 1 0 0,-1-1-1 0 0,-1 0 0 0 0,-1-2 1 0 0,0 0-1 0 0,-2 0 0 0 0,0-1 1 0 0,5-14-98 0 0,-13 23-67 0 0,0-1 0 0 0,0 1 1 0 0,-1-1-1 0 0,-1 0 0 0 0,0 0 1 0 0,-1 0-1 0 0,0-1 0 0 0,-1 1 1 0 0,-1-1-1 0 0,0-10 67 0 0,-1 21-36 0 0,0 0-1 0 0,0 0 1 0 0,0 0-1 0 0,0 0 1 0 0,0 0 0 0 0,0 1-1 0 0,-1-1 1 0 0,0 1-1 0 0,1-1 1 0 0,-1 1-1 0 0,0-1 1 0 0,0 1 0 0 0,0 0-1 0 0,0 0 1 0 0,-1 0-1 0 0,1 0 1 0 0,0 0 0 0 0,-1 1-1 0 0,1-1 1 0 0,-1 1-1 0 0,0 0 1 0 0,0-1 0 0 0,1 1-1 0 0,-1 0 1 0 0,0 1-1 0 0,0-1 1 0 0,0 0 0 0 0,0 1-1 0 0,0 0 1 0 0,0 0-1 0 0,0 0 1 0 0,0 0 0 0 0,0 0-1 0 0,0 0 1 0 0,0 1-1 0 0,0-1 1 0 0,0 1-1 0 0,0 0 1 0 0,1 0 0 0 0,-1 0-1 0 0,0 0 1 0 0,0 1-1 0 0,1-1 1 0 0,-1 1 0 0 0,1-1-1 0 0,-1 1 1 0 0,1 0-1 0 0,0 0 1 0 0,0 0 0 0 0,-1 2 36 0 0,-7 8 33 0 0,0 0-1 0 0,1 1 1 0 0,1 0 0 0 0,0 0 0 0 0,1 1 0 0 0,0 0 0 0 0,1 0 0 0 0,1 1 0 0 0,0 0 0 0 0,1 0 0 0 0,1 0 0 0 0,0 0 0 0 0,1 1 0 0 0,0-1 0 0 0,2 1 0 0 0,0-1 0 0 0,1 14-33 0 0,1-20 98 0 0,0 1 1 0 0,0-1 0 0 0,1 1 0 0 0,0-1-1 0 0,1 0 1 0 0,0 0 0 0 0,1-1 0 0 0,-1 1-1 0 0,1-1 1 0 0,1 0 0 0 0,0 0 0 0 0,0 0-1 0 0,0-1 1 0 0,1 0 0 0 0,0-1 0 0 0,1 1-1 0 0,-1-1 1 0 0,1-1 0 0 0,7 4-99 0 0,59 40-3079 0 0,-28-20-3232 0 0,-44-29-1872 0 0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4:57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1 413 696 0 0,'0'0'3177'0'0,"0"0"-1666"0"0,0 0-387 0 0,0 0 188 0 0,0 0 254 0 0,0 0 90 0 0,0 0-114 0 0,0 0-195 0 0,0 0-199 0 0,0 0-208 0 0,0 0-185 0 0,0 0-132 0 0,16-3-80 0 0,121-27 1403 0 0,111-2-655 0 0,-210 28-1107 0 0,-30 3-4718 0 0,0 1-4866 0 0,-9 2 5780 0 0,0 4-187 0 0</inkml:trace>
  <inkml:trace contextRef="#ctx0" brushRef="#br0" timeOffset="247.692">111 623 9842 0 0,'0'0'706'0'0,"0"0"-72"0"0,0 0 115 0 0,0 0 288 0 0,0 0 237 0 0,0 0 38 0 0,0 0-26 0 0,0 0-121 0 0,0 0-206 0 0,0 0-197 0 0,0 0-177 0 0,0 0-133 0 0,0 0-96 0 0,32 3-50 0 0,97 9-65 0 0,-31-16 152 0 0,-55-1-480 0 0,3 0-2205 0 0,-14 4-8349 0 0,-25 1 1602 0 0</inkml:trace>
  <inkml:trace contextRef="#ctx0" brushRef="#br0" timeOffset="1321.992">809 222 776 0 0,'0'0'908'0'0,"0"0"-388"0"0,0 0-125 0 0,0 0 239 0 0,0 0 387 0 0,0 0 310 0 0,0 0 147 0 0,0 0-14 0 0,0 0-136 0 0,0 0-158 0 0,0 0-151 0 0,0 0-136 0 0,0 0-114 0 0,35-11-71 0 0,110-34-58 0 0,-6 20 1067 0 0,-65 21-1279 0 0,-73 4-431 0 0,0 0 0 0 0,0 0 0 0 0,0 1 0 0 0,1-1 0 0 0,-1 0 0 0 0,0 0 0 0 0,0 1 0 0 0,0-1 0 0 0,0 1 0 0 0,0-1 0 0 0,0 1 0 0 0,0-1 0 0 0,0 1 0 0 0,0 0 0 0 0,0-1 0 0 0,0 1 0 0 0,-1 0 0 0 0,1 0 0 0 0,0 0 0 0 0,0-1 0 0 0,-1 1 0 0 0,1 0 0 0 0,0 0 0 0 0,-1 0 0 0 0,1 0 0 0 0,-1 0 0 0 0,1 0 0 0 0,-1 1 0 0 0,0-1 0 0 0,1 0 0 0 0,-1 0 0 0 0,0 0 0 0 0,0 0 0 0 0,0 0 0 0 0,0 0 0 0 0,0 1 0 0 0,0-1 0 0 0,0 0 0 0 0,0 0 0 0 0,-1 0 0 0 0,1 0 0 0 0,0 0 0 0 0,0 1 0 0 0,-1-1 0 0 0,0 0 3 0 0,-18 50-129 0 0,-6-19 62 0 0,-1 0-1 0 0,-1-2 1 0 0,-1-1-1 0 0,-2-2 1 0 0,-19 13 67 0 0,-106 111 141 0 0,148-142-123 0 0,1-3 14 0 0,0 0 1 0 0,1 1 0 0 0,0-1 0 0 0,0 1 0 0 0,0 1 0 0 0,1-1-1 0 0,0 1 1 0 0,1-1 0 0 0,0 1 0 0 0,0 0 0 0 0,0 0 0 0 0,1 1-1 0 0,0-1 1 0 0,1 2-33 0 0,3-5 41 0 0,0 0 0 0 0,0 0-1 0 0,1 0 1 0 0,0 0 0 0 0,0-1-1 0 0,0 0 1 0 0,1 1 0 0 0,-1-1-1 0 0,1 0 1 0 0,0-1 0 0 0,0 1-1 0 0,1-1 1 0 0,-1 0-1 0 0,1 0 1 0 0,-1 0 0 0 0,1 0-1 0 0,0-1 1 0 0,0 0 0 0 0,0 0-1 0 0,0 0 1 0 0,1-1 0 0 0,-1 0-1 0 0,0 0 1 0 0,1 0 0 0 0,-1 0-1 0 0,0-1 1 0 0,4 0-41 0 0,140-3 597 0 0,-42-37-2580 0 0,-74 21-2740 0 0,-1-3-4966 0 0,-21 14 7203 0 0</inkml:trace>
  <inkml:trace contextRef="#ctx0" brushRef="#br0" timeOffset="1794.722">1466 248 3929 0 0,'0'0'1049'0'0,"0"0"-158"0"0,0 0-17 0 0,0 0 179 0 0,0 0 189 0 0,0 0 56 0 0,0 0-124 0 0,0 0-168 0 0,0 0-180 0 0,0 0-170 0 0,0 0-135 0 0,0 0-113 0 0,0 0-66 0 0,35-8-5 0 0,107-25 18 0 0,97-11 1420 0 0,-202 40-1503 0 0,-37 4-180 0 0,0 0 43 0 0,0 0 34 0 0,0 0 2 0 0,-19 23 329 0 0,-4 8-382 0 0,2 1 0 0 0,1 1 0 0 0,1 0 0 0 0,2 2 1 0 0,-3 10-119 0 0,-63 250 121 0 0,62-211-82 0 0,20-77-1109 0 0,-3 12-7221 0 0,2-30 1080 0 0,2 7 3957 0 0</inkml:trace>
  <inkml:trace contextRef="#ctx0" brushRef="#br0" timeOffset="2061.876">1481 538 5249 0 0,'0'0'1358'0'0,"0"0"-258"0"0,0 0-97 0 0,0 0 226 0 0,0 0 230 0 0,0 0 66 0 0,0 0-133 0 0,0 0-244 0 0,0 0-197 0 0,0 0-201 0 0,0 0-149 0 0,0 0-99 0 0,32 0-94 0 0,98-3-58 0 0,-28 3 403 0 0,10 23-1101 0 0,-68-6-7566 0 0,-39-13 2718 0 0,-1 0-1124 0 0</inkml:trace>
  <inkml:trace contextRef="#ctx0" brushRef="#br0" timeOffset="2264.491">2100 638 12491 0 0,'0'0'1784'0'0,"0"0"-905"0"0,0 0-363 0 0,0 0 52 0 0,0 0 92 0 0,0 0-5 0 0,0 0-104 0 0,0 0-162 0 0,0 0-178 0 0,0 0-156 0 0,0 0-102 0 0,0 0-106 0 0,0 0-98 0 0,-3 23-145 0 0,-10 68-247 0 0,10-62-7299 0 0,3-29-1385 0 0</inkml:trace>
  <inkml:trace contextRef="#ctx0" brushRef="#br0" timeOffset="2681.366">2586 244 10242 0 0,'0'0'1291'0'0,"0"0"-216"0"0,0 0-177 0 0,0 0-8 0 0,0 0 7 0 0,0 0-37 0 0,0 0-76 0 0,0 0-148 0 0,0 0-178 0 0,0 0-173 0 0,0 0-138 0 0,0 0-85 0 0,0 0-36 0 0,-28 12 2 0 0,-86 35-4 0 0,95-38-18 0 0,-14 12-8 0 0,30-14-44 0 0,2-5 24 0 0,1-1-1 0 0,-1 0 0 0 0,0 1 0 0 0,1-1 1 0 0,0 1-1 0 0,-1-1 0 0 0,1 1 1 0 0,0-1-1 0 0,0 1 0 0 0,0 0 1 0 0,0-1-1 0 0,0 1 0 0 0,0-1 0 0 0,0 1 1 0 0,0-1-1 0 0,1 1 0 0 0,-1-1 1 0 0,0 1-1 0 0,1-1 0 0 0,0 1 1 0 0,-1-1-1 0 0,1 0 0 0 0,0 1 0 0 0,-1-1 1 0 0,1 0-1 0 0,0 1 0 0 0,0-1 1 0 0,0 0-1 0 0,0 0 0 0 0,1 0 0 0 0,-1 0 1 0 0,0 0-1 0 0,0 0 0 0 0,1 0 1 0 0,-1-1-1 0 0,0 1 0 0 0,1 0 1 0 0,0 0 22 0 0,63 21-237 0 0,-52-19 221 0 0,7 3 24 0 0,-12-6 28 0 0,0 1 1 0 0,0 0-1 0 0,0 1 0 0 0,0 0 1 0 0,-1 0-1 0 0,1 1 0 0 0,-1-1 1 0 0,1 2-1 0 0,-1-1 0 0 0,0 1 1 0 0,0 0-1 0 0,-1 1 0 0 0,1-1 1 0 0,-1 1-1 0 0,0 1 0 0 0,0-1 1 0 0,-1 1-1 0 0,1 0 0 0 0,-1 0 1 0 0,-1 1-1 0 0,1-1 0 0 0,-1 1 1 0 0,0 0-1 0 0,-1 0 0 0 0,0 1 1 0 0,1 0-37 0 0,-3-3 79 0 0,0 0 0 0 0,-1 0 0 0 0,1 0 1 0 0,-1 0-1 0 0,0 0 0 0 0,0 0 1 0 0,0 0-1 0 0,-1 0 0 0 0,1 0 1 0 0,-1 0-1 0 0,-1 0 0 0 0,1 0 0 0 0,-1 0 1 0 0,0 0-1 0 0,0-1 0 0 0,0 1 1 0 0,0-1-1 0 0,-1 1 0 0 0,0-1 0 0 0,0 0 1 0 0,0 0-1 0 0,-1 0 0 0 0,1-1 1 0 0,-2 2-80 0 0,-60 48-1198 0 0,41-41-2973 0 0,-2-3-4983 0 0,20-6 3375 0 0</inkml:trace>
  <inkml:trace contextRef="#ctx0" brushRef="#br0" timeOffset="2928.622">2418 306 4489 0 0,'0'0'1064'0'0,"0"0"-80"0"0,0 0 73 0 0,0 0 111 0 0,0 0-8 0 0,0 0-136 0 0,0 0-79 0 0,186-69-137 0 0,-149 57-192 0 0,1 5-144 0 0,-1 0-200 0 0,-2-1-152 0 0,-3 5-136 0 0,-3-5-272 0 0,-5 5-448 0 0,2-1-873 0 0,-10 4-1343 0 0,-8 0-5410 0 0</inkml:trace>
  <inkml:trace contextRef="#ctx0" brushRef="#br0" timeOffset="4014.649">3059 527 0 0 0,'0'0'340'0'0,"0"0"590"0"0,0 0 297 0 0,0 0 217 0 0,0 0 162 0 0,0 0 53 0 0,0 0-75 0 0,0 0-188 0 0,-1 5-194 0 0,1 0-1265 0 0,-1 7 1800 0 0,1-29 575 0 0,2-116 1506 0 0,4 118-3791 0 0,1 2-1 0 0,0-1 1 0 0,1 1-1 0 0,1 0 1 0 0,0 1-1 0 0,0 0 1 0 0,1 0-1 0 0,1 1 1 0 0,0 1-1 0 0,10-9-26 0 0,-13 12-8 0 0,3-4-113 0 0,0 1 0 0 0,1 0-1 0 0,0 0 1 0 0,1 1 0 0 0,0 1-1 0 0,0 0 1 0 0,1 1 0 0 0,-1 0-1 0 0,2 1 1 0 0,12-4 121 0 0,-26 11-211 0 0,0-1 1 0 0,0 0 0 0 0,0 0-1 0 0,0 0 1 0 0,0 0-1 0 0,0 1 1 0 0,-1-1-1 0 0,1 1 1 0 0,0-1 0 0 0,0 0-1 0 0,0 1 1 0 0,0 0-1 0 0,0-1 1 0 0,-1 1 0 0 0,1-1-1 0 0,0 1 1 0 0,0 0-1 0 0,-1 0 1 0 0,1-1-1 0 0,0 1 1 0 0,-1 0 0 0 0,1 0-1 0 0,-1 0 1 0 0,1 0-1 0 0,-1 0 1 0 0,0 0-1 0 0,1-1 1 0 0,-1 1 0 0 0,0 0-1 0 0,0 0 1 0 0,1 0-1 0 0,-1 0 1 0 0,0 0-1 0 0,0 0 1 0 0,0 0 0 0 0,0 0-1 0 0,0 0 1 0 0,-1 0-1 0 0,1 0 1 0 0,0 0-1 0 0,0 0 1 0 0,-1 0 0 0 0,1 0-1 0 0,0 0 1 0 0,-1 0-1 0 0,1 0 1 0 0,-1 0-1 0 0,1 0 1 0 0,-1-1 0 0 0,0 1-1 0 0,1 0 1 0 0,-1 0-1 0 0,0-1 1 0 0,1 1-1 0 0,-1 0 1 0 0,0-1 0 0 0,0 1-1 0 0,0-1 1 0 0,0 1-1 0 0,1-1 1 0 0,-1 1-1 0 0,0-1 1 0 0,0 0 0 0 0,0 1-1 0 0,0-1 1 0 0,0 0-1 0 0,0 0 1 0 0,0 0-1 0 0,0 0 1 0 0,0 0 210 0 0,-5 2-3506 0 0</inkml:trace>
  <inkml:trace contextRef="#ctx0" brushRef="#br0" timeOffset="4453.404">3512 281 0 0 0,'0'0'296'0'0,"0"0"554"0"0,0 0 178 0 0,0 0 25 0 0,0 0-40 0 0,0 0-123 0 0,0 0-83 0 0,0 0-29 0 0,0 0-69 0 0,0 0-69 0 0,0 0-95 0 0,0 0-89 0 0,0 0-27 0 0,-19 17-18 0 0,-60 55-18 0 0,71-65-317 0 0,-1 0 0 0 0,2 1 0 0 0,-1 0 0 0 0,1 0 0 0 0,0 1 0 0 0,1 0 0 0 0,0 0 0 0 0,1 0 0 0 0,-1 1-1 0 0,2 0 1 0 0,-1 0 0 0 0,2 0 0 0 0,-1 0 0 0 0,1 1 0 0 0,0 6-76 0 0,3 31 707 0 0,0-47-654 0 0,0 0 0 0 0,1 0 0 0 0,-1 0 0 0 0,0-1 0 0 0,0 1 0 0 0,1 0 0 0 0,-1 0 0 0 0,0-1 0 0 0,1 1 0 0 0,-1 0 1 0 0,1-1-1 0 0,-1 1 0 0 0,1 0 0 0 0,-1-1 0 0 0,1 1 0 0 0,-1-1 0 0 0,1 1 0 0 0,0-1 0 0 0,-1 1 0 0 0,1-1 0 0 0,0 1 0 0 0,-1-1 0 0 0,1 0 0 0 0,0 1 0 0 0,0-1 0 0 0,-1 0 0 0 0,1 0 0 0 0,0 0 0 0 0,0 1 0 0 0,0-1 0 0 0,-1 0 0 0 0,1 0 0 0 0,0 0 0 0 0,0 0 0 0 0,0 0 0 0 0,-1 0 0 0 0,1-1 0 0 0,0 1 0 0 0,0 0 0 0 0,0 0 0 0 0,-1 0 0 0 0,1-1 0 0 0,0 1 1 0 0,0 0-1 0 0,-1-1 0 0 0,1 1 0 0 0,0-1 0 0 0,-1 1 0 0 0,1-1 0 0 0,-1 1 0 0 0,1-1 0 0 0,0 0 0 0 0,-1 1 0 0 0,1-1 0 0 0,-1 1 0 0 0,1-1-53 0 0,90-96 2661 0 0,-78 81-2657 0 0,-1 0 1 0 0,2 1 0 0 0,0 0-1 0 0,1 2 1 0 0,0-1-1 0 0,1 2 1 0 0,1 0 0 0 0,8-4-5 0 0,-23 16-74 0 0,-1 0-1 0 0,0 1 1 0 0,1-1 0 0 0,-1 1 0 0 0,1-1-1 0 0,-1 1 1 0 0,0-1 0 0 0,0 1 0 0 0,1 0-1 0 0,-1 0 1 0 0,0 0 0 0 0,0 0 0 0 0,0-1-1 0 0,0 1 1 0 0,0 1 0 0 0,0-1-1 0 0,0 0 1 0 0,0 0 0 0 0,0 0 0 0 0,0 0-1 0 0,-1 1 1 0 0,1-1 0 0 0,0 0 0 0 0,-1 1-1 0 0,1-1 1 0 0,-1 1 0 0 0,0-1 0 0 0,1 0-1 0 0,-1 1 1 0 0,0-1 0 0 0,0 1 0 0 0,0-1-1 0 0,0 1 1 0 0,0-1 0 0 0,0 1 0 0 0,0-1-1 0 0,-1 0 1 0 0,1 1 0 0 0,-1-1 0 0 0,1 1-1 0 0,-1-1 1 0 0,1 0 0 0 0,-1 1 0 0 0,1-1-1 0 0,-2 1 75 0 0,2 7-368 0 0,15 21-2515 0 0,35-23-5544 0 0,-39-7 6164 0 0,-4 0 1734 0 0</inkml:trace>
  <inkml:trace contextRef="#ctx0" brushRef="#br0" timeOffset="4883.665">3856 244 0 0 0,'0'0'404'0'0,"0"0"183"0"0,0 0 65 0 0,0 0-19 0 0,0 0-27 0 0,0 0-41 0 0,0 0-52 0 0,0 0-63 0 0,0 0-92 0 0,0 0-137 0 0,0 0-120 0 0,0 0-90 0 0,-21 32-60 0 0,-61 100 11 0 0,68-92 67 0 0,25-32 117 0 0,-6-7-33 0 0,5 4 456 0 0,0-1 0 0 0,0-1-1 0 0,0 0 1 0 0,1 0-1 0 0,-1-1 1 0 0,1 0 0 0 0,-1-1-1 0 0,1 0 1 0 0,0-1-1 0 0,0 0 1 0 0,-1 0 0 0 0,1-2-1 0 0,0 1 1 0 0,-1-1-1 0 0,1-1 1 0 0,-1 1 0 0 0,10-5-569 0 0,2-2 625 0 0,0-1 1 0 0,0 0 0 0 0,-1-2 0 0 0,0 0 0 0 0,-1-1 0 0 0,0-2-1 0 0,8-8-625 0 0,-19 16 111 0 0,-1 0 0 0 0,0-1 0 0 0,0 0 0 0 0,0 0 0 0 0,-1-1-1 0 0,0 0 1 0 0,-1 0 0 0 0,0-1 0 0 0,-1 0 0 0 0,0 0-1 0 0,0 0 1 0 0,-1 0 0 0 0,0-1 0 0 0,-1 0 0 0 0,0 0 0 0 0,-1 0-1 0 0,0 0 1 0 0,-1 0 0 0 0,0 0 0 0 0,-1 0 0 0 0,0-2-111 0 0,-2 8-29 0 0,1-1 1 0 0,-1 0 0 0 0,-1 0 0 0 0,1 1 0 0 0,-1-1-1 0 0,0 1 1 0 0,0 0 0 0 0,-1 0 0 0 0,1 0 0 0 0,-1 0-1 0 0,0 1 1 0 0,-1-1 0 0 0,1 1 0 0 0,-1 0-1 0 0,0 1 1 0 0,0-1 0 0 0,0 1 0 0 0,0 0 0 0 0,0 0-1 0 0,-1 0 1 0 0,1 1 0 0 0,-1 0 0 0 0,0 0 0 0 0,0 0-1 0 0,0 1 1 0 0,0 0 0 0 0,0 0 0 0 0,0 0-1 0 0,0 1 1 0 0,0 0 0 0 0,0 0 0 0 0,0 1 0 0 0,0-1-1 0 0,0 1 1 0 0,0 1 0 0 0,0-1 0 0 0,0 1 0 0 0,0 0-1 0 0,-2 1 29 0 0,-1 4-85 0 0,0-1-1 0 0,0 1 0 0 0,1 1 1 0 0,0 0-1 0 0,1 0 1 0 0,-1 0-1 0 0,2 1 0 0 0,-1 0 1 0 0,1 0-1 0 0,0 1 0 0 0,1 0 1 0 0,0 0-1 0 0,1 0 0 0 0,0 0 1 0 0,1 1-1 0 0,0 0 0 0 0,0 0 1 0 0,1-1-1 0 0,1 1 1 0 0,0 1-1 0 0,0-1 0 0 0,1 0 1 0 0,1 4 85 0 0,1-8-29 0 0,1 0 0 0 0,1 0 0 0 0,-1 0 0 0 0,1 0 0 0 0,0-1 0 0 0,1 1 0 0 0,-1-1 0 0 0,1 0 0 0 0,0 0 0 0 0,1-1 0 0 0,0 0 0 0 0,0 1 0 0 0,0-2 0 0 0,0 1 0 0 0,1-1 0 0 0,-1 0 0 0 0,1-1 0 0 0,0 1 0 0 0,0-1 0 0 0,1-1 0 0 0,-1 1 0 0 0,1-1 0 0 0,-1 0 0 0 0,1-1 0 0 0,-1 0 0 0 0,1 0 0 0 0,0-1 0 0 0,0 0 0 0 0,2 0 29 0 0,12 0-431 0 0,0 0-1 0 0,0-2 0 0 0,0 0 0 0 0,-1-1 0 0 0,1-2 0 0 0,20-6 432 0 0,0-3-3621 0 0,0-3-1 0 0,-2-1 1 0 0,0-2-1 0 0,35-23 3622 0 0,-55 31-689 0 0</inkml:trace>
  <inkml:trace contextRef="#ctx0" brushRef="#br0" timeOffset="5168.153">4842 1 1656 0 0,'0'0'2992'0'0,"0"0"156"0"0,0 0-306 0 0,0 0-660 0 0,0 0-744 0 0,0 0-519 0 0,0 0-190 0 0,0 0 6 0 0,0 0 24 0 0,0 0-26 0 0,0 0-82 0 0,0 0-103 0 0,-37 34-74 0 0,-119 110-114 0 0,31-31 100 0 0,-348 321-656 0 0,450-412-75 0 0,-82 91-4259 0 0,90-87-3781 0 0,12-21 993 0 0</inkml:trace>
  <inkml:trace contextRef="#ctx0" brushRef="#br0" timeOffset="5579.693">4842 524 4753 0 0,'0'0'1984'0'0,"0"0"-373"0"0,0 0-189 0 0,0 0-124 0 0,0 0-207 0 0,0 0-202 0 0,0 0-106 0 0,0 0-8 0 0,0 0-35 0 0,0 0-99 0 0,0 0-142 0 0,0 0-160 0 0,-19 8-114 0 0,-61 25-61 0 0,-14 22 322 0 0,-15 19-388 0 0,108-74-108 0 0,0 0-1 0 0,1 0 1 0 0,-1 0-1 0 0,1 1 0 0 0,-1-1 1 0 0,1 0-1 0 0,-1 0 0 0 0,1 1 1 0 0,-1-1-1 0 0,1 0 0 0 0,-1 1 1 0 0,1-1-1 0 0,-1 1 0 0 0,1-1 1 0 0,-1 1-1 0 0,1-1 1 0 0,0 1-1 0 0,-1-1 0 0 0,1 1 1 0 0,0-1-1 0 0,-1 1 0 0 0,1-1 1 0 0,0 1-1 0 0,0-1 0 0 0,0 1 1 0 0,-1 0-1 0 0,1-1 0 0 0,0 1 1 0 0,0-1-1 0 0,0 1 1 0 0,0 0-1 0 0,0-1 0 0 0,0 1 1 0 0,0 0-1 0 0,0-1 0 0 0,0 1 1 0 0,1-1-1 0 0,-1 1 0 0 0,0 0 1 0 0,0-1-1 0 0,0 1 0 0 0,1-1 1 0 0,-1 1-1 0 0,0-1 0 0 0,1 1 1 0 0,-1-1-1 0 0,0 1 1 0 0,1-1-1 0 0,-1 1 0 0 0,1-1 1 0 0,-1 1-1 0 0,1-1 0 0 0,-1 0 1 0 0,1 1-1 0 0,-1-1 0 0 0,1 0 1 0 0,-1 0-1 0 0,1 1 0 0 0,-1-1 1 0 0,1 0-1 0 0,0 0 1 0 0,-1 0-1 0 0,1 1 11 0 0,47 5 38 0 0,-37-5 56 0 0,27 2 79 0 0,-32-4-127 0 0,0 0-1 0 0,1 1 0 0 0,-1 0 1 0 0,0 0-1 0 0,0 1 1 0 0,0-1-1 0 0,0 1 0 0 0,0 1 1 0 0,0-1-1 0 0,0 1 1 0 0,-1 0-1 0 0,1 0 0 0 0,0 1 1 0 0,-1 0-1 0 0,0 0 0 0 0,1 0 1 0 0,-1 0-1 0 0,-1 1 1 0 0,1 0-1 0 0,0 0 0 0 0,-1 0 1 0 0,0 1-1 0 0,0-1 1 0 0,2 4-46 0 0,-5-5 90 0 0,0 0 0 0 0,1 0 0 0 0,-1 0 0 0 0,-1 0 0 0 0,1 1 0 0 0,0-1 1 0 0,-1 0-1 0 0,0 0 0 0 0,1 1 0 0 0,-1-1 0 0 0,-1 0 0 0 0,1 1 0 0 0,0-1 0 0 0,-1 0 1 0 0,0 0-1 0 0,1 1 0 0 0,-1-1 0 0 0,0 0 0 0 0,-1 0 0 0 0,1 0 0 0 0,-1 0 1 0 0,1 0-1 0 0,-1 0 0 0 0,0-1 0 0 0,0 1 0 0 0,0-1 0 0 0,0 1 0 0 0,-1-1 0 0 0,1 0 1 0 0,-1 1-1 0 0,1-1 0 0 0,-1-1 0 0 0,0 1 0 0 0,0 0-90 0 0,-104 52 652 0 0,107-54-652 0 0,-156 40-222 0 0,88-35-9547 0 0,65-5-543 0 0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0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268 1 4857 0 0,'0'0'1040'0'0,"0"0"-356"0"0,0 0-45 0 0,0 0 281 0 0,0 0 297 0 0,0 0 186 0 0,0 0-15 0 0,0 0-192 0 0,0 0-216 0 0,0 0-227 0 0,0 0-219 0 0,-14 19-144 0 0,-70 94 207 0 0,-38 13-679 0 0,94-99-4139 0 0,12-7-5364 0 0,13-16 6875 0 0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1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697 1 3449 0 0,'0'0'1759'0'0,"0"0"12"0"0,0 0 91 0 0,0 0 98 0 0,0 0-60 0 0,0 0-239 0 0,0 0-297 0 0,0 0-308 0 0,0 0-266 0 0,0 0-210 0 0,0 0-192 0 0,0 0-109 0 0,0 0-63 0 0,-19 38 731 0 0,-11 4-854 0 0,-2-1 0 0 0,-2-1 0 0 0,-1-2 0 0 0,-2-2 1 0 0,-2-1-1 0 0,-1-2 0 0 0,-1-2 0 0 0,-2-1 1 0 0,0-3-1 0 0,-35 16-93 0 0,-83 33-15 0 0,100-68 162 0 0,57-44-555 0 0,12 17 350 0 0,0-1 1 0 0,1 2-1 0 0,1-1 1 0 0,1 2-1 0 0,0-1 1 0 0,2 1-1 0 0,0 1 1 0 0,10-10 57 0 0,86-94 122 0 0,-108 118-123 0 0,0 0-1 0 0,0 0 1 0 0,0 1 0 0 0,1-1-1 0 0,-1 0 1 0 0,0 1-1 0 0,1-1 1 0 0,-1 1-1 0 0,1-1 1 0 0,0 1-1 0 0,0 0 1 0 0,-1 0-1 0 0,1 0 1 0 0,0 0 0 0 0,0 0-1 0 0,0 0 1 0 0,0 0-1 0 0,0 1 1 0 0,0-1-1 0 0,0 1 1 0 0,0-1-1 0 0,0 1 1 0 0,0 0 0 0 0,0 0-1 0 0,1 0 1 0 0,-1 0-1 0 0,0 0 1 0 0,0 0-1 0 0,0 1 1 0 0,0-1-1 0 0,0 1 1 0 0,0-1-1 0 0,0 1 1 0 0,2 1 1 0 0,23 18 238 0 0,1-1 0 0 0,1-2 1 0 0,1 0-1 0 0,1-2 0 0 0,0-1 0 0 0,5 0-238 0 0,119 61 474 0 0,-123-54-507 0 0,20 12-424 0 0,-11-25-2630 0 0,-12-12-2934 0 0,-11-3-1591 0 0,-17 7 7208 0 0,7-4-4136 0 0</inkml:trace>
  <inkml:trace contextRef="#ctx0" brushRef="#br0" timeOffset="437.896">1085 85 152 0 0,'0'0'2706'0'0,"0"0"-1431"0"0,0 0-579 0 0,0 0-13 0 0,0 0 180 0 0,0 0 281 0 0,0 0 219 0 0,0 0 117 0 0,0 0 54 0 0,0 0-131 0 0,0 0-218 0 0,0 0-192 0 0,17 2-164 0 0,52 6-75 0 0,62-21 2029 0 0,-93 7-2909 0 0,64-7 1019 0 0,-34 10-6863 0 0,-67 3 3863 0 0,-1 0-1566 0 0,0 3 826 0 0,0-3-3166 0 0</inkml:trace>
  <inkml:trace contextRef="#ctx0" brushRef="#br0" timeOffset="689.712">1115 325 8402 0 0,'0'0'987'0'0,"0"0"-254"0"0,0 0 103 0 0,0 0 346 0 0,0 0 129 0 0,0 0-80 0 0,0 0-174 0 0,0 0-155 0 0,0 0-157 0 0,0 0-152 0 0,31 1-159 0 0,100 3-162 0 0,21-17-184 0 0,-109 8-975 0 0,0 0-2451 0 0,-15 1-3191 0 0,-16 4-1490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36.3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648 133 0 0 0,'0'0'852'0'0,"0"0"407"0"0,0 0 128 0 0,0 0 21 0 0,0 0 46 0 0,0 0 56 0 0,0 0 82 0 0,6-13-8 0 0,15-42-70 0 0,-21 54-1416 0 0,0 0 0 0 0,0 1 1 0 0,0-1-1 0 0,0 0 0 0 0,-1 0 0 0 0,1 0 0 0 0,0 1 0 0 0,0-1 0 0 0,-1 0 1 0 0,1 0-1 0 0,0 1 0 0 0,-1-1 0 0 0,1 0 0 0 0,-1 1 0 0 0,1-1 1 0 0,-1 0-1 0 0,1 1 0 0 0,-1-1 0 0 0,1 1 0 0 0,-1-1 0 0 0,0 1 1 0 0,1-1-1 0 0,-1 1 0 0 0,0-1 0 0 0,0 1 0 0 0,1 0 0 0 0,-1-1 1 0 0,0 1-1 0 0,0 0 0 0 0,1 0 0 0 0,-1-1 0 0 0,0 1 0 0 0,0 0 1 0 0,0 0-1 0 0,1 0 0 0 0,-1 0 0 0 0,0 0 0 0 0,0 0 0 0 0,0 0 1 0 0,1 0-1 0 0,-1 1 0 0 0,0-1 0 0 0,0 0 0 0 0,0 0 0 0 0,1 1 1 0 0,-1-1-1 0 0,0 0 0 0 0,1 1 0 0 0,-1-1 0 0 0,0 1 0 0 0,1-1 1 0 0,-1 1-1 0 0,0-1 0 0 0,1 1 0 0 0,-1 0 0 0 0,1-1-98 0 0,-115 118 1407 0 0,75-72-1422 0 0,-105 106-957 0 0,32-67-3123 0 0,22-35-5970 0 0,75-42 5748 0 0</inkml:trace>
  <inkml:trace contextRef="#ctx0" brushRef="#br0" timeOffset="282.606">127 45 5121 0 0,'0'0'1575'0'0,"0"0"-209"0"0,0 0 53 0 0,0 0 150 0 0,0 0 45 0 0,0 0-106 0 0,0 0-226 0 0,0 0-274 0 0,0 0-157 0 0,0 0-100 0 0,0 0-30 0 0,0 0 6 0 0,0 0-48 0 0,19 19-40 0 0,59 62-50 0 0,1-29 465 0 0,-56-42-803 0 0,28 13 84 0 0,-8-4-268 0 0,-1 1 0 0 0,0 2 1 0 0,-2 2-1 0 0,-1 1 1 0 0,34 29-68 0 0,-8 15-2677 0 0,-53-53-1805 0 0,-2 2-3540 0 0,-7-14-193 0 0</inkml:trace>
  <inkml:trace contextRef="#ctx0" brushRef="#br0" timeOffset="640.212">230 1 4009 0 0,'0'0'1812'0'0,"0"0"-482"0"0,0 0-157 0 0,0 0 172 0 0,0 0 248 0 0,0 0 84 0 0,0 0-93 0 0,0 0-224 0 0,0 0-262 0 0,0 0-199 0 0,0 0-164 0 0,0 0-129 0 0,12 29-100 0 0,34 93-113 0 0,17 58 564 0 0,-45-32-1061 0 0,-26-49-2869 0 0,1-77 383 0 0,0-3-4808 0 0,5-9-614 0 0</inkml:trace>
  <inkml:trace contextRef="#ctx0" brushRef="#br0" timeOffset="923.195">0 391 4137 0 0,'0'0'2989'0'0,"0"0"-916"0"0,0 0-220 0 0,0 0 56 0 0,37-9-74 0 0,117-31-269 0 0,263-51 2920 0 0,-27 36-5503 0 0,-311 44-1224 0 0,-8 2-5931 0 0,-44 3-1246 0 0</inkml:trace>
  <inkml:trace contextRef="#ctx0" brushRef="#br0" timeOffset="2236.964">1565 67 776 0 0,'0'0'1384'0'0,"0"0"33"0"0,0 0 158 0 0,0 0 162 0 0,0 0 53 0 0,0 0-83 0 0,0 0-254 0 0,0 0-287 0 0,0 0-201 0 0,0 0-183 0 0,0 0-124 0 0,0 0-111 0 0,0 0-118 0 0,-21-11-81 0 0,-69-31-98 0 0,88 41-237 0 0,-1 0 1 0 0,1 0 0 0 0,0 1 0 0 0,-1-1 0 0 0,1 1 0 0 0,0-1 0 0 0,-1 1-1 0 0,1 0 1 0 0,-1 0 0 0 0,1 0 0 0 0,0 0 0 0 0,-1 0 0 0 0,1 1 0 0 0,0-1-1 0 0,-1 1 1 0 0,1-1 0 0 0,0 1 0 0 0,-1 0 0 0 0,1 0 0 0 0,0 0 0 0 0,0 0-1 0 0,0 1 1 0 0,0-1 0 0 0,-2 2-14 0 0,-5 3 70 0 0,-12 7 52 0 0,0 1 0 0 0,1 2 0 0 0,0 0 0 0 0,2 1-1 0 0,0 1 1 0 0,-7 8-122 0 0,21-22 18 0 0,0 0-1 0 0,0 0 1 0 0,0 0-1 0 0,1 0 1 0 0,-1 1 0 0 0,1 0-1 0 0,0-1 1 0 0,0 1-1 0 0,1 0 1 0 0,-1 0-1 0 0,1 1 1 0 0,0-1-1 0 0,1 0 1 0 0,-1 1 0 0 0,1-1-1 0 0,0 1 1 0 0,0-1-1 0 0,1 1 1 0 0,0 0-1 0 0,0-1 1 0 0,0 1 0 0 0,1-1-1 0 0,-1 1 1 0 0,1 0-1 0 0,1-1 1 0 0,-1 1-1 0 0,1-1 1 0 0,0 0-1 0 0,0 0 1 0 0,2 3-18 0 0,8 1 80 0 0,0-1 1 0 0,1 0-1 0 0,-1-1 0 0 0,2 0 0 0 0,-1-1 1 0 0,1-1-1 0 0,0 0 0 0 0,0-1 1 0 0,1 0-1 0 0,-1-1 0 0 0,1-1 0 0 0,-1 0 1 0 0,13-1-81 0 0,0 3 68 0 0,11 1 12 0 0,-15-3-52 0 0,1 1 1 0 0,-1 1-1 0 0,0 1 1 0 0,0 1-1 0 0,-1 2 0 0 0,0 0 1 0 0,3 2-29 0 0,-22-8 22 0 0,-1 1 0 0 0,0-1 1 0 0,0 1-1 0 0,0-1 0 0 0,0 1 1 0 0,0 0-1 0 0,0 0 0 0 0,-1 0 0 0 0,1 0 1 0 0,-1 0-1 0 0,0 0 0 0 0,0 0 0 0 0,0 0 1 0 0,0 1-1 0 0,-1-1 0 0 0,1 0 1 0 0,-1 1-1 0 0,0-1 0 0 0,0 0 0 0 0,0 1 1 0 0,-1-1-1 0 0,1 0 0 0 0,-1 1 0 0 0,1-1 1 0 0,-1 0-1 0 0,0 0 0 0 0,0 0 0 0 0,-1 1 1 0 0,1-1-1 0 0,-1 0 0 0 0,1-1 1 0 0,-1 1-1 0 0,0 0 0 0 0,0 0 0 0 0,0-1 1 0 0,-1 1-1 0 0,1-1 0 0 0,0 0 0 0 0,-1 0 1 0 0,0 0-1 0 0,1 0 0 0 0,-1 0 1 0 0,-2 1-24 0 0,-15 11-156 0 0,0-1 0 0 0,0-1-1 0 0,-1-1 1 0 0,-1 0 0 0 0,0-2-1 0 0,-15 5 158 0 0,11-6-426 0 0,-1-1-1 0 0,0 0 1 0 0,-1-3 0 0 0,1 0-1 0 0,-1-1 1 0 0,0-2-1 0 0,1-1 1 0 0,-6-2 426 0 0,30 2-97 0 0,0 0 0 0 0,0 0 0 0 0,0-1 0 0 0,0 1 1 0 0,0-1-1 0 0,0 0 0 0 0,0 0 0 0 0,0 0 0 0 0,0-1 0 0 0,1 1 0 0 0,-1 0 1 0 0,0-1-1 0 0,1 0 0 0 0,-1 0 0 0 0,1 0 0 0 0,0 0 0 0 0,0 0 0 0 0,-1 0 0 0 0,1 0 1 0 0,0-1-1 0 0,1 1 0 0 0,-1-1 0 0 0,0 0 0 0 0,1 1 0 0 0,0-1 0 0 0,-1 0 1 0 0,1 0-1 0 0,0 0 0 0 0,1 0 0 0 0,-1 0 0 0 0,0 0 0 0 0,1 0 0 0 0,-1 0 1 0 0,1 0-1 0 0,0 0 0 0 0,0 0 0 0 0,1 0 0 0 0,-1 0 0 0 0,0 0 0 0 0,1 0 0 0 0,0 0 1 0 0,0 0-1 0 0,0 0 0 0 0,0 0 0 0 0,0 0 0 0 0,1 0 0 0 0,-1 1 0 0 0,1-1 1 0 0,1-1 96 0 0,12-13-402 0 0,1 1 0 0 0,1 0 0 0 0,1 1-1 0 0,0 1 1 0 0,0 1 0 0 0,2 0 0 0 0,0 2 0 0 0,0 0 0 0 0,18-6 402 0 0,8-5-4778 0 0,-34 14 1284 0 0</inkml:trace>
  <inkml:trace contextRef="#ctx0" brushRef="#br0" timeOffset="3119.273">1306 479 0 0 0,'0'0'501'0'0,"0"0"473"0"0,0 0 120 0 0,0 0-53 0 0,0 0-126 0 0,0 0-152 0 0,0 0-107 0 0,6-9 586 0 0,-27 18 1090 0 0,-53 58 1821 0 0,65-57-3933 0 0,1 1 0 0 0,0 1-1 0 0,0-1 1 0 0,1 1 0 0 0,1 1 0 0 0,0-1 0 0 0,1 1 0 0 0,0 0 0 0 0,-2 11-220 0 0,6-19 48 0 0,0-1 0 0 0,0 1 0 0 0,1-1 0 0 0,0 1 1 0 0,-1-1-1 0 0,2 1 0 0 0,-1 0 0 0 0,1-1 0 0 0,-1 1 0 0 0,1-1 0 0 0,1 0 0 0 0,-1 1 0 0 0,0-1 1 0 0,1 0-1 0 0,0 0 0 0 0,0 0 0 0 0,0 0 0 0 0,1 0 0 0 0,-1 0 0 0 0,1 0 0 0 0,0-1 0 0 0,0 0 1 0 0,0 1-1 0 0,1-1 0 0 0,-1 0 0 0 0,1-1 0 0 0,0 1 0 0 0,-1 0 0 0 0,1-1 0 0 0,0 0 0 0 0,1 0 1 0 0,-1 0-1 0 0,0-1 0 0 0,0 1 0 0 0,1-1 0 0 0,-1 0 0 0 0,1 0 0 0 0,-1-1 0 0 0,4 1-48 0 0,233 58 2066 0 0,-235-57-2003 0 0,0 0 0 0 0,0 1-1 0 0,-1 0 1 0 0,1 0 0 0 0,-1 0-1 0 0,1 1 1 0 0,-1 0 0 0 0,0 0-1 0 0,-1 0 1 0 0,1 1 0 0 0,-1-1-1 0 0,1 1 1 0 0,-2 0 0 0 0,3 3-63 0 0,-6-4 67 0 0,0 0 1 0 0,0 0-1 0 0,-1 0 1 0 0,1 0 0 0 0,-1 0-1 0 0,0 0 1 0 0,0-1-1 0 0,0 1 1 0 0,-1 0 0 0 0,0 0-1 0 0,1-1 1 0 0,-1 1-1 0 0,0-1 1 0 0,0 1-1 0 0,-1-1 1 0 0,1 0 0 0 0,-1 0-1 0 0,0 0 1 0 0,0 0-1 0 0,0 0 1 0 0,0-1 0 0 0,0 1-1 0 0,0-1 1 0 0,-1 0-1 0 0,1 0 1 0 0,-1 0 0 0 0,1 0-1 0 0,-1-1 1 0 0,-3 1-68 0 0,4 0 7 0 0,-25 14-14 0 0,0-1-1 0 0,-2-2 1 0 0,1-1 0 0 0,-1-1 0 0 0,-16 3 7 0 0,-133 12-471 0 0,178-27 310 0 0,0 0 0 0 0,1 0 0 0 0,-1 0 0 0 0,1 0 0 0 0,-1 0 0 0 0,0 0 0 0 0,1 0 0 0 0,0 0 1 0 0,-1 0-1 0 0,1 0 0 0 0,0 0 0 0 0,-1 0 0 0 0,1 0 0 0 0,0-1 0 0 0,0 1 0 0 0,0 0 0 0 0,0 0 0 0 0,0 0 0 0 0,0 0 0 0 0,0-1 0 0 0,1 1 0 0 0,-1 0 0 0 0,0 0 0 0 0,1 0 0 0 0,-1 0 1 0 0,0 0-1 0 0,1 0 0 0 0,0 0 0 0 0,-1 0 0 0 0,1 0 0 0 0,0 0 0 0 0,-1 0 0 0 0,1 0 0 0 0,0 0 0 0 0,0 0 0 0 0,0 1 0 0 0,-1-1 0 0 0,1 0 0 0 0,0 1 0 0 0,0-1 0 0 0,0 0 0 0 0,0 1 0 0 0,0-1 1 0 0,1 1-1 0 0,-1 0 0 0 0,0-1 0 0 0,0 1 161 0 0,34-26-8861 0 0,-23 15 3356 0 0</inkml:trace>
  <inkml:trace contextRef="#ctx0" brushRef="#br0" timeOffset="3803.332">2062 431 4681 0 0,'0'0'2124'0'0,"0"0"-64"0"0,0 0 31 0 0,0 0-51 0 0,0 0-229 0 0,0 0-371 0 0,0 0-347 0 0,0 0-248 0 0,0 0-165 0 0,0 0-118 0 0,0 0-93 0 0,0 0-45 0 0,-34 3-56 0 0,-109 9-29 0 0,65 13 152 0 0,67-17-391 0 0,1-2-75 0 0,0 0 1 0 0,1 0-1 0 0,0 1 1 0 0,0 0-1 0 0,1 1 0 0 0,-1 0 1 0 0,2 0-1 0 0,-1 1 1 0 0,1 0-1 0 0,0 0 0 0 0,1 1 1 0 0,0 0-1 0 0,1 0 1 0 0,0 0-1 0 0,1 0 0 0 0,0 1 1 0 0,0 0-1 0 0,1 0 1 0 0,0 0-1 0 0,1 0 0 0 0,0 3-25 0 0,2-11-6 0 0,0 1 0 0 0,-1-1 0 0 0,1 0 0 0 0,1 1 0 0 0,-1-1-1 0 0,0 0 1 0 0,1 1 0 0 0,0-1 0 0 0,-1 0 0 0 0,1 0 0 0 0,1 1-1 0 0,-1-1 1 0 0,0 0 0 0 0,1 0 0 0 0,0 0 0 0 0,-1-1 0 0 0,1 1-1 0 0,0 0 1 0 0,0-1 0 0 0,1 1 0 0 0,-1-1 0 0 0,1 0 0 0 0,-1 1-1 0 0,1-1 1 0 0,0 0 0 0 0,-1-1 0 0 0,1 1 0 0 0,0 0 0 0 0,0-1-1 0 0,0 0 1 0 0,1 0 0 0 0,-1 0 0 0 0,0 0 0 0 0,0 0 0 0 0,1 0 0 0 0,-1-1-1 0 0,1 0 7 0 0,11 1 84 0 0,0-2-1 0 0,0 0 1 0 0,-1 0-1 0 0,1-2 1 0 0,-1 0-1 0 0,1 0 1 0 0,-1-1-1 0 0,0-1 0 0 0,-1-1 1 0 0,1 0-1 0 0,-1 0 1 0 0,0-1-1 0 0,10-8-83 0 0,151-125 1504 0 0,-153 121-1315 0 0,30-29 370 0 0,-48 77 7 0 0,-8 5-514 0 0,-1-1 1 0 0,-2 0-1 0 0,-1-1 1 0 0,-2 0 0 0 0,-1 0-1 0 0,-5 8-52 0 0,5-11-1 0 0,-9 22-30 0 0,-32 103-1437 0 0,52-148 444 0 0,0 24-442 0 0,4-24-3407 0 0,5-3-5234 0 0,-3-3 2936 0 0</inkml:trace>
  <inkml:trace contextRef="#ctx0" brushRef="#br0" timeOffset="4118.114">2349 807 8674 0 0,'0'0'3213'0'0,"0"0"-850"0"0,0 0-590 0 0,0 0-168 0 0,0 0-162 0 0,0 0-279 0 0,0 0-264 0 0,0 0-262 0 0,0 0-228 0 0,0 0-143 0 0,0 0-101 0 0,0 0-52 0 0,0 0-55 0 0,-4 18-50 0 0,-13 56-53 0 0,15-44-2674 0 0,11-32-7910 0 0,-6 0 6446 0 0,1 2-1044 0 0</inkml:trace>
  <inkml:trace contextRef="#ctx0" brushRef="#br0" timeOffset="4570.278">2535 538 4033 0 0,'0'0'3015'0'0,"0"0"-529"0"0,0 0-304 0 0,0 0-127 0 0,0 0-300 0 0,0 0-389 0 0,0 0-336 0 0,0 0-241 0 0,0 0-144 0 0,0 0-93 0 0,0 0-57 0 0,0 0-56 0 0,0 0-55 0 0,9-17-31 0 0,30-49-42 0 0,-2 39 322 0 0,-28 27-487 0 0,-4-3-105 0 0,0 1 0 0 0,1 0 0 0 0,0 0 0 0 0,-1 1 0 0 0,1 0 0 0 0,0 0 0 0 0,0 0 0 0 0,0 1 1 0 0,0-1-1 0 0,0 2 0 0 0,0-1 0 0 0,-1 0 0 0 0,1 1 0 0 0,0 0 0 0 0,0 1 0 0 0,0-1 0 0 0,-1 1 0 0 0,1 0 0 0 0,-1 1 0 0 0,0-1 0 0 0,1 1 0 0 0,-1 0 1 0 0,0 0-1 0 0,-1 1 0 0 0,1-1 0 0 0,0 1 0 0 0,-1 0 0 0 0,0 1 0 0 0,0-1 0 0 0,0 1 0 0 0,-1-1 0 0 0,1 1 0 0 0,-1 0 0 0 0,0 0 0 0 0,0 3-41 0 0,-1 6 19 0 0,-1-1 0 0 0,-1 0 0 0 0,0 0 0 0 0,-1 1 0 0 0,0-1 0 0 0,-1 0 0 0 0,-1 0 0 0 0,0 0 0 0 0,-1-1 0 0 0,0 1 0 0 0,0-1 0 0 0,-2 1-1 0 0,0-2 1 0 0,0 1 0 0 0,-1-1 0 0 0,0 0 0 0 0,-3 3-19 0 0,-30 63 129 0 0,35-68-106 0 0,0 1-1 0 0,1 0 1 0 0,0 0-1 0 0,1 0 1 0 0,0 1-1 0 0,1-1 1 0 0,0 1-1 0 0,1 0 0 0 0,0-1 1 0 0,0 1-1 0 0,1 0 1 0 0,1 0-1 0 0,0 5-22 0 0,3-11 6 0 0,-1-1-1 0 0,1 1 0 0 0,-1 0 0 0 0,1-1 1 0 0,1 0-1 0 0,-1 0 0 0 0,0 0 0 0 0,1-1 1 0 0,0 0-1 0 0,0 0 0 0 0,0 0 1 0 0,0 0-1 0 0,0-1 0 0 0,1 1 0 0 0,-1-1 1 0 0,1-1-1 0 0,0 1 0 0 0,-1-1 0 0 0,1 0 1 0 0,5 0-6 0 0,0 1-149 0 0,0-1 1 0 0,0-1 0 0 0,0 0 0 0 0,0 0 0 0 0,0-1 0 0 0,0-1-1 0 0,0 1 1 0 0,0-2 0 0 0,0 0 0 0 0,10-3 148 0 0,20-11-4782 0 0,-1-1-5553 0 0,-26 11 1979 0 0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2.7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0 719 3689 0 0,'0'0'5248'0'0,"0"0"-3112"0"0,0 0-1001 0 0,0 0 49 0 0,0 0 140 0 0,0 0-1 0 0,0 0-194 0 0,0 0-272 0 0,0 0-187 0 0,0 0-168 0 0,0 0-140 0 0,0 0-126 0 0,35-3-103 0 0,110-9-74 0 0,-38 5-587 0 0,-103 7 230 0 0,37-3-1943 0 0,-14 2-5278 0 0,-16 1-1882 0 0</inkml:trace>
  <inkml:trace contextRef="#ctx0" brushRef="#br0" timeOffset="1413.031">839 439 5937 0 0,'0'0'818'0'0,"0"0"-70"0"0,0 0-35 0 0,0 0 113 0 0,0 0 166 0 0,0 0 80 0 0,0 0-69 0 0,0 0-136 0 0,0 0-188 0 0,0 0-167 0 0,0 0-127 0 0,0 0-100 0 0,-15 29-47 0 0,-52 93-4 0 0,-5 56 636 0 0,57-132-719 0 0,-64 186-574 0 0,53-174-3312 0 0,26-57 2188 0 0,20-5-4320 0 0,-9-3 3467 0 0,-5 0 42 0 0</inkml:trace>
  <inkml:trace contextRef="#ctx0" brushRef="#br0" timeOffset="1732.983">1055 524 1072 0 0,'0'0'1030'0'0,"0"0"-123"0"0,0 0-90 0 0,0 0 3 0 0,0 0 67 0 0,-27 37 71 0 0,-83 120 47 0 0,50-47 937 0 0,57-105-1785 0 0,-1 0-1 0 0,1 0 1 0 0,0 0-1 0 0,1 1 1 0 0,-1-1 0 0 0,1 1-1 0 0,0 0 1 0 0,1-1-1 0 0,-1 1 1 0 0,1 0 0 0 0,0 0-1 0 0,1 0 1 0 0,-1 0-1 0 0,1 0 1 0 0,1 0 0 0 0,-1 0-1 0 0,1 0 1 0 0,0 0 0 0 0,0 0-1 0 0,0 0 1 0 0,1-1-1 0 0,0 1 1 0 0,0 0 0 0 0,1-1-1 0 0,-1 0 1 0 0,1 1-1 0 0,1-1 1 0 0,-1 0-157 0 0,6-1 243 0 0,0-1-1 0 0,0 0 1 0 0,1-1 0 0 0,-1 0-1 0 0,1 0 1 0 0,-1-1 0 0 0,1 0-1 0 0,-1-1 1 0 0,1 0 0 0 0,0 0-1 0 0,-1-1 1 0 0,1 0 0 0 0,-1-1-1 0 0,0 0 1 0 0,1-1 0 0 0,-1 0-1 0 0,0 0 1 0 0,0-1 0 0 0,-1 0-1 0 0,1 0 1 0 0,-1-1-1 0 0,0 0 1 0 0,2-2-243 0 0,15-9 226 0 0,1 0 0 0 0,-2-2 0 0 0,0-1 0 0 0,-2 0 0 0 0,0-2 0 0 0,-1-1 0 0 0,-1 0 0 0 0,-1-2 0 0 0,-1 0 0 0 0,-1-1-1 0 0,-1-1 1 0 0,9-20-226 0 0,-20 34 32 0 0,-1 0 0 0 0,1-1 0 0 0,-2 1 0 0 0,0-1 0 0 0,0 1 0 0 0,-1-1 0 0 0,-1 0 0 0 0,0 0 0 0 0,0 0 0 0 0,-2 0 0 0 0,0 0 0 0 0,0 0-32 0 0,-1 8-68 0 0,0 1 0 0 0,0 0 0 0 0,-1-1 0 0 0,0 1-1 0 0,0 1 1 0 0,0-1 0 0 0,0 0 0 0 0,0 1-1 0 0,-1-1 1 0 0,1 1 0 0 0,-1 0 0 0 0,0 0-1 0 0,0 0 1 0 0,0 1 0 0 0,-1 0 0 0 0,1-1-1 0 0,0 1 1 0 0,-1 1 0 0 0,1-1 0 0 0,-1 1-1 0 0,0 0 1 0 0,0 0 0 0 0,1 0 0 0 0,-1 0-1 0 0,0 1 1 0 0,0 0 0 0 0,0 0 0 0 0,0 0-1 0 0,0 1 1 0 0,1 0 0 0 0,-1 0 0 0 0,0 0-1 0 0,1 0 1 0 0,-1 1 0 0 0,0 0 0 0 0,1 0 0 0 0,0 0-1 0 0,-1 0 1 0 0,1 1 0 0 0,0-1 0 0 0,-3 4 68 0 0,-68 55-3588 0 0,33-14-3795 0 0,25-28-1348 0 0</inkml:trace>
  <inkml:trace contextRef="#ctx0" brushRef="#br0" timeOffset="3128.176">1640 454 0 0 0,'0'0'577'0'0,"0"0"314"0"0,0 0 11 0 0,0 0-123 0 0,0 0-121 0 0,0 0-101 0 0,0 0-79 0 0,0 0-43 0 0,-3 18-25 0 0,-14 129 1355 0 0,15-109-1077 0 0,1-5 1131 0 0,0-38 4397 0 0,1-8-6053 0 0,0-1 0 0 0,1 1-1 0 0,0 0 1 0 0,1 0-1 0 0,1 0 1 0 0,0 0-1 0 0,1 0 1 0 0,0 0-1 0 0,5-9-162 0 0,5-6 30 0 0,1 0 0 0 0,2 1 0 0 0,0 1 0 0 0,2 0-1 0 0,1 2 1 0 0,1 0 0 0 0,1 1 0 0 0,1 1-1 0 0,23-17-29 0 0,-1 20-1166 0 0,-44 52-1535 0 0,-9 16-892 0 0,0 1-5122 0 0,8-46 6984 0 0</inkml:trace>
  <inkml:trace contextRef="#ctx0" brushRef="#br0" timeOffset="3528.38">2130 358 0 0 0,'0'0'557'0'0,"0"0"469"0"0,0 0 242 0 0,0 0 70 0 0,0 0-20 0 0,0 0-89 0 0,0 0-135 0 0,0 0-123 0 0,0 0-115 0 0,0 0-145 0 0,0 0-145 0 0,0 0-80 0 0,0 0-51 0 0,-18 12-54 0 0,-55 37-17 0 0,69-47-314 0 0,0 1-1 0 0,0 0 1 0 0,0 0-1 0 0,0 1 1 0 0,0-1 0 0 0,1 1-1 0 0,0-1 1 0 0,0 1-1 0 0,0 0 1 0 0,0 0 0 0 0,0 1-1 0 0,1-1 1 0 0,0 1-1 0 0,0-1 1 0 0,-1 2-50 0 0,-4 12 118 0 0,3-12-75 0 0,1 1 1 0 0,0 0-1 0 0,0 0 1 0 0,1-1-1 0 0,0 2 1 0 0,0-1-1 0 0,0 0 1 0 0,1 0-1 0 0,0 0 1 0 0,1 1-1 0 0,-1-1 1 0 0,1 1-1 0 0,1-1 1 0 0,1 8-44 0 0,-1-14 76 0 0,0 0-1 0 0,0 0 1 0 0,0 0-1 0 0,0 0 1 0 0,0 1 0 0 0,0-1-1 0 0,1-1 1 0 0,-1 1-1 0 0,0 0 1 0 0,1 0 0 0 0,-1 0-1 0 0,1-1 1 0 0,-1 1-1 0 0,1-1 1 0 0,-1 1 0 0 0,1-1-1 0 0,-1 0 1 0 0,1 1 0 0 0,-1-1-1 0 0,1 0 1 0 0,0 0-1 0 0,-1 0 1 0 0,1 0 0 0 0,-1 0-1 0 0,1-1 1 0 0,0 1-1 0 0,-1 0 1 0 0,1-1 0 0 0,-1 1-1 0 0,1-1 1 0 0,-1 1-1 0 0,1-1 1 0 0,-1 0 0 0 0,0 0-1 0 0,1 0 1 0 0,-1 0-1 0 0,0 0 1 0 0,0 0 0 0 0,1-1-76 0 0,135-133 2371 0 0,-15 18-1946 0 0,-121 118-423 0 0,0-1-1 0 0,-1 1 0 0 0,1 0 1 0 0,0-1-1 0 0,-1 1 1 0 0,1 0-1 0 0,-1-1 0 0 0,1 1 1 0 0,-1 0-1 0 0,1 0 0 0 0,-1 0 1 0 0,1 0-1 0 0,-1 0 1 0 0,0-1-1 0 0,0 1 0 0 0,0 0 1 0 0,1 0-1 0 0,-1 0 1 0 0,0 0-1 0 0,0 0 0 0 0,0 0 1 0 0,0 0-1 0 0,0 0 0 0 0,0 0 1 0 0,-1 0-1 0 0,1 0 1 0 0,0 0-1 0 0,0-1 0 0 0,-1 1 1 0 0,1 0-1 0 0,-1 0 1 0 0,1 0-1 0 0,-1 0 0 0 0,1-1 1 0 0,-1 1-1 0 0,1 0 0 0 0,-1 0 1 0 0,1-1-1 0 0,-1 1 1 0 0,0 0-1 0 0,0-1 0 0 0,0 1-1 0 0,0 3 40 0 0,-1 2-99 0 0,-10 69-114 0 0,12-73 9 0 0,0 0 0 0 0,0-1 0 0 0,0 1 0 0 0,0 0 0 0 0,1 0 0 0 0,-1-1 0 0 0,1 1 0 0 0,-1 0 0 0 0,1-1 0 0 0,0 1-1 0 0,0-1 1 0 0,0 1 0 0 0,0 0 0 0 0,0-1 0 0 0,0 0 0 0 0,0 1 0 0 0,0-1 0 0 0,0 0 0 0 0,1 0 0 0 0,-1 1 0 0 0,0-1 0 0 0,1 0 0 0 0,-1 0 0 0 0,1-1 0 0 0,-1 1 0 0 0,1 0 0 0 0,0 0 0 0 0,-1-1 0 0 0,1 1 0 0 0,0-1 0 0 0,-1 1-1 0 0,1-1 1 0 0,0 0 0 0 0,0 0 0 0 0,0 0 0 0 0,-1 0 0 0 0,1 0 0 0 0,1 0 164 0 0,45-1-8691 0 0,-37-2 3934 0 0</inkml:trace>
  <inkml:trace contextRef="#ctx0" brushRef="#br0" timeOffset="3962.852">2533 303 1296 0 0,'0'0'1004'0'0,"0"0"-91"0"0,0 0-65 0 0,0 0-1 0 0,0 0-34 0 0,0 0-87 0 0,0 0-113 0 0,0 0-119 0 0,0 0-100 0 0,0 0-76 0 0,0 0-52 0 0,0 0-24 0 0,-12 27 21 0 0,-35 85 53 0 0,43-77 52 0 0,12-29 43 0 0,1-1 0 0 0,0 1 0 0 0,1-1 0 0 0,-1-1 0 0 0,1 0 0 0 0,0 0 1 0 0,0-1-1 0 0,0 0 0 0 0,1-1 0 0 0,-1 0 0 0 0,1 0 0 0 0,-1-1 0 0 0,1-1 0 0 0,0 0 1 0 0,-1 0-1 0 0,1-1 0 0 0,-1-1 0 0 0,4 0-411 0 0,2-2 267 0 0,-1-1 1 0 0,-1-1-1 0 0,1 0 1 0 0,-1-1-1 0 0,0 0 0 0 0,-1-1 1 0 0,1-1-1 0 0,-2 0 1 0 0,1 0-1 0 0,-1-2 0 0 0,-1 1 1 0 0,0-2-1 0 0,0 1 0 0 0,5-10-267 0 0,-4 8 53 0 0,-2-1 0 0 0,0-1 0 0 0,-1 1-1 0 0,0-1 1 0 0,-1-1 0 0 0,-1 0-1 0 0,0 0 1 0 0,-1 0 0 0 0,-1-1 0 0 0,-1 1-1 0 0,0-1 1 0 0,-1 0 0 0 0,-1-1-1 0 0,0 1 1 0 0,-1 0 0 0 0,-2-1 0 0 0,0-4-53 0 0,1 18-27 0 0,-1-1 0 0 0,0 1 1 0 0,0 0-1 0 0,0 0 0 0 0,-1-1 1 0 0,0 1-1 0 0,0 0 0 0 0,0 1 1 0 0,0-1-1 0 0,0 0 0 0 0,-1 0 1 0 0,1 1-1 0 0,-1 0 0 0 0,0-1 1 0 0,0 1-1 0 0,0 0 0 0 0,-1 1 1 0 0,1-1-1 0 0,-1 0 0 0 0,0 1 1 0 0,1 0-1 0 0,-1 0 0 0 0,0 0 0 0 0,0 0 1 0 0,0 1-1 0 0,-1 0 0 0 0,1-1 1 0 0,0 1-1 0 0,0 1 0 0 0,-1-1 1 0 0,1 1-1 0 0,-1 0 0 0 0,1 0 1 0 0,0 0-1 0 0,-1 0 0 0 0,1 1 1 0 0,0 0-1 0 0,-1 0 0 0 0,1 0 1 0 0,0 0-1 0 0,0 1 0 0 0,0-1 1 0 0,0 1-1 0 0,0 0 0 0 0,-1 1 27 0 0,-5 4-22 0 0,1 1 0 0 0,0 0 0 0 0,1 1 0 0 0,0-1 0 0 0,0 1 0 0 0,1 1 0 0 0,0 0 0 0 0,0 0 0 0 0,1 0 0 0 0,1 0 0 0 0,0 1 0 0 0,0 0 0 0 0,1 0 0 0 0,1 1 0 0 0,-1-1 0 0 0,2 1 0 0 0,0 0 0 0 0,0-1 0 0 0,1 1 0 0 0,1 0 0 0 0,-1 0 0 0 0,2 0 0 0 0,0 0 0 0 0,0 0 0 0 0,2-1 0 0 0,-1 1 0 0 0,1 0 0 0 0,1-1 0 0 0,0 0 0 0 0,0 0 0 0 0,4 5 22 0 0,-3-9-43 0 0,0 1 1 0 0,1-1 0 0 0,0 0-1 0 0,1-1 1 0 0,-1 1 0 0 0,1-1-1 0 0,0-1 1 0 0,1 1-1 0 0,0-1 1 0 0,0-1 0 0 0,0 1-1 0 0,0-1 1 0 0,0-1 0 0 0,1 1-1 0 0,0-2 1 0 0,-1 1 0 0 0,1-1-1 0 0,0 0 1 0 0,0-1 0 0 0,9 0 42 0 0,14 0-998 0 0,12 0-2051 0 0,-15-3-2850 0 0,-14-1-3186 0 0</inkml:trace>
  <inkml:trace contextRef="#ctx0" brushRef="#br0" timeOffset="4217.469">3393 141 9970 0 0,'0'0'2326'0'0,"0"0"-1019"0"0,0 0-288 0 0,0 0 98 0 0,0 0 41 0 0,0 0-91 0 0,0 0-146 0 0,0 0-178 0 0,-37 31-175 0 0,-116 102-126 0 0,29-16-6 0 0,31-28-299 0 0,-267 235-393 0 0,262-248 103 0 0,-132 111-4079 0 0,207-164 943 0 0,10-5-4061 0 0,10-11 1419 0 0</inkml:trace>
  <inkml:trace contextRef="#ctx0" brushRef="#br0" timeOffset="4745.748">3144 800 2232 0 0,'0'0'1495'0'0,"0"0"-29"0"0,0 0 28 0 0,0 0 18 0 0,0 0-80 0 0,0 0-218 0 0,0 0-219 0 0,0 0-175 0 0,0 0-160 0 0,0 0-89 0 0,0 0-84 0 0,0 0-54 0 0,0 0-9 0 0,-14 4 0 0 0,-48 15-4 0 0,-57 49 1358 0 0,109-63-1717 0 0,0 0 0 0 0,1 0 0 0 0,-1 1 0 0 0,1 1 1 0 0,0-1-1 0 0,1 1 0 0 0,-1 1 0 0 0,1 0 0 0 0,1 0 0 0 0,-1 1-61 0 0,8-8-20 0 0,0 1-1 0 0,0-1 1 0 0,0 1 0 0 0,0-1-1 0 0,0 1 1 0 0,1-1 0 0 0,-1 1-1 0 0,0-1 1 0 0,1 0 0 0 0,-1 1-1 0 0,1-1 1 0 0,0 0 0 0 0,-1 1-1 0 0,1-1 1 0 0,0 0-1 0 0,0 0 1 0 0,0 0 0 0 0,0 1-1 0 0,0-1 1 0 0,0 0 0 0 0,0 0-1 0 0,0-1 1 0 0,0 1 0 0 0,0 0-1 0 0,0 0 1 0 0,1 0 0 0 0,-1-1-1 0 0,0 1 1 0 0,1-1 0 0 0,-1 1-1 0 0,0-1 1 0 0,1 1 0 0 0,-1-1-1 0 0,1 0 1 0 0,-1 0 0 0 0,1 1-1 0 0,-1-1 1 0 0,0 0 0 0 0,1 0-1 0 0,-1-1 1 0 0,1 1 0 0 0,-1 0-1 0 0,1 0 1 0 0,-1-1 0 0 0,0 1-1 0 0,1-1 1 0 0,-1 1 0 0 0,0-1-1 0 0,1 0 1 0 0,-1 1 0 0 0,1-2 20 0 0,4 2-11 0 0,-4 0 9 0 0,5-1 4 0 0,0 0 0 0 0,0 1 0 0 0,0-1 0 0 0,-1 1 0 0 0,1 1 0 0 0,0-1 0 0 0,0 1 0 0 0,0 1 0 0 0,-1-1 0 0 0,1 1 0 0 0,0 0 0 0 0,-1 0 0 0 0,0 1 0 0 0,1 0 0 0 0,-1 0 0 0 0,0 1 0 0 0,-1 0 0 0 0,1 0 0 0 0,-1 0 0 0 0,1 0 0 0 0,-1 1 0 0 0,0 0 0 0 0,-1 0-2 0 0,-2-2 53 0 0,-1 0 1 0 0,0 0-1 0 0,0 0 1 0 0,0 0-1 0 0,-1 0 1 0 0,1 0-1 0 0,-1 0 1 0 0,0 0-1 0 0,1 0 1 0 0,-1 0-1 0 0,-1 0 1 0 0,1 0-1 0 0,0 0 1 0 0,-1 0-1 0 0,1 0 1 0 0,-1 0-1 0 0,0 0 1 0 0,0 0-1 0 0,0 0 1 0 0,-1-1-1 0 0,1 1 1 0 0,-1 0-1 0 0,1-1 1 0 0,-1 1-1 0 0,0-1 1 0 0,0 1-1 0 0,0-1 1 0 0,0 0-1 0 0,0 0 1 0 0,-1 0-1 0 0,1 0-53 0 0,-85 49 1145 0 0,-29-26-1448 0 0,65-24-6660 0 0,44-2 1582 0 0,3-5-2239 0 0</inkml:trace>
  <inkml:trace contextRef="#ctx0" brushRef="#br0" timeOffset="5817.102">3395 538 0 0 0,'0'0'824'0'0,"0"0"534"0"0,0 0 372 0 0,0 0 211 0 0,0 0 36 0 0,0 0-112 0 0,0 0-192 0 0,0 0-210 0 0,0 0-218 0 0,0 0-215 0 0,0 0-166 0 0,0 0-138 0 0,18-4-78 0 0,112-35 949 0 0,-21 16-224 0 0,-109 23-1380 0 0,-6 23 92 0 0,-64 57-17 0 0,52-65-51 0 0,2 1 0 0 0,0 0-1 0 0,0 1 1 0 0,2 0-1 0 0,0 2 1 0 0,1-1-1 0 0,-2 8-16 0 0,14-25 6 0 0,0 0 0 0 0,0 1 0 0 0,0-1 0 0 0,1 1 0 0 0,-1-1 0 0 0,1 0 0 0 0,-1 1 0 0 0,1-1 0 0 0,0 1 0 0 0,-1-1 0 0 0,1 1 0 0 0,0 0-1 0 0,0-1 1 0 0,0 1 0 0 0,0-1 0 0 0,0 1 0 0 0,1-1 0 0 0,-1 1 0 0 0,0-1 0 0 0,1 1 0 0 0,-1-1 0 0 0,1 1 0 0 0,-1-1 0 0 0,1 0 0 0 0,0 1 0 0 0,0-1-1 0 0,-1 0 1 0 0,1 1 0 0 0,0-1 0 0 0,0 0 0 0 0,0 0 0 0 0,1 0 0 0 0,-1 0 0 0 0,0 0 0 0 0,0 0 0 0 0,0 0 0 0 0,1 0 0 0 0,-1-1 0 0 0,0 1 0 0 0,1 0-1 0 0,-1-1 1 0 0,1 1 0 0 0,-1-1 0 0 0,1 1 0 0 0,-1-1 0 0 0,1 0 0 0 0,-1 0 0 0 0,1 0 0 0 0,-1 0 0 0 0,1 0 0 0 0,-1 0 0 0 0,1 0 0 0 0,-1 0-1 0 0,1 0-5 0 0,122-18-588 0 0,-70 4-8810 0 0,-48 13-968 0 0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52.55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0 200 0 0 0,'0'0'455'0'0,"0"0"54"0"0,0 0-13 0 0,0 0-65 0 0,0 0-79 0 0,0 0-78 0 0,0 0-72 0 0,33 0-50 0 0,104 1-10 0 0,-32 16 475 0 0,-52-10 556 0 0,0-3 0 0 0,0-1 0 0 0,0-3 0 0 0,42-6-1173 0 0,166-3 1161 0 0,-91 5 602 0 0,116-20-1763 0 0,310-71 1770 0 0,-488 79-1632 0 0,0 6 0 0 0,1 4 0 0 0,94 8-138 0 0,-120 2 106 0 0,-1-3 0 0 0,1-5 0 0 0,22-5-106 0 0,162-16 166 0 0,-108 21-114 0 0,422 4 81 0 0,-143-15 24 0 0,-9 45-109 0 0,166 6-12 0 0,-76-39-21 0 0,-235 22 22 0 0,152-9 37 0 0,-159-17-9 0 0,-247 7-61 0 0,80-1 31 0 0,0 6 1 0 0,46 9-36 0 0,192 16 216 0 0,-73-56 109 0 0,252 26-251 0 0,-195-22 34 0 0,40 14-124 0 0,-192 15-86 0 0,75-9 173 0 0,196-10-24 0 0,-343 12-42 0 0,115-22 75 0 0,20 7-64 0 0,424 11 156 0 0,-277-11 64 0 0,-81-6 342 0 0,150 17-497 0 0,-417 11-117 0 0,-18 31-3201 0 0,2 19-4898 0 0,-22-41 3046 0 0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01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0 611 0 0 0,'0'0'620'0'0,"0"0"418"0"0,0 0 170 0 0,0 0 20 0 0,0 0-25 0 0,0 0-73 0 0,20 3-49 0 0,64 6-29 0 0,-78-8-751 0 0,1-1-1 0 0,0 0 1 0 0,0-1-1 0 0,-1 1 1 0 0,1-1-1 0 0,0 0 1 0 0,-1-1-1 0 0,1 0 1 0 0,-1 0-1 0 0,0 0 1 0 0,1-1-1 0 0,-1 0 1 0 0,0 0-1 0 0,4-3-300 0 0,13-6 875 0 0,172-103 1963 0 0,-172 101-2746 0 0,0-1 1 0 0,-1-1 0 0 0,-1 0 0 0 0,0-2-1 0 0,-2 0 1 0 0,0-2 0 0 0,-1 0 0 0 0,-1-1-1 0 0,10-16-92 0 0,-23 31 2 0 0,0-1 1 0 0,0 1-1 0 0,0-1 0 0 0,-1 0 0 0 0,0 0 0 0 0,0 0 0 0 0,-1-1 0 0 0,0 1 0 0 0,0-1 0 0 0,-1 1 0 0 0,0-1 0 0 0,0 0 0 0 0,-1 1 1 0 0,0-1-1 0 0,0 0 0 0 0,-1-5-2 0 0,-2 11-143 0 0,1-1 0 0 0,0 1 0 0 0,-1-1 0 0 0,1 1 0 0 0,-1 0 0 0 0,0 0 0 0 0,0 0 1 0 0,0 0-1 0 0,0 0 0 0 0,0 1 0 0 0,0-1 0 0 0,0 1 0 0 0,-1 0 0 0 0,1 0 0 0 0,-1 0 0 0 0,1 0 0 0 0,0 1 1 0 0,-1-1-1 0 0,1 1 0 0 0,-1 0 0 0 0,1 0 0 0 0,-1 0 0 0 0,1 1 0 0 0,-1-1 0 0 0,1 1 0 0 0,-1 0 0 0 0,1 0 1 0 0,0 0-1 0 0,-1 0 0 0 0,1 0 0 0 0,0 1 0 0 0,0 0 0 0 0,-3 1 143 0 0,-7 6-110 0 0,-1-1 1 0 0,2 2-1 0 0,-1 0 0 0 0,1 0 1 0 0,1 1-1 0 0,0 1 0 0 0,1 0 1 0 0,0 0-1 0 0,0 1 0 0 0,2 1 1 0 0,-1-1-1 0 0,2 1 0 0 0,0 0 1 0 0,1 1-1 0 0,0 0 0 0 0,1 0 1 0 0,0 0-1 0 0,2 1 0 0 0,0-1 1 0 0,0 1-1 0 0,2 0 1 0 0,0 0 109 0 0,1-9 83 0 0,1 1 0 0 0,0-1 0 0 0,1 0 1 0 0,0 0-1 0 0,0 0 0 0 0,0 0 1 0 0,1 0-1 0 0,0 0 0 0 0,0 0 0 0 0,1-1 1 0 0,0 0-1 0 0,0 1 0 0 0,0-1 1 0 0,1-1-1 0 0,0 1 0 0 0,0-1 1 0 0,0 0-1 0 0,1 0 0 0 0,0 0 0 0 0,0-1 1 0 0,4 2-84 0 0,4 3 228 0 0,0 0 1 0 0,1-2 0 0 0,0 1 0 0 0,1-2-1 0 0,0 0 1 0 0,0-1 0 0 0,0-1-1 0 0,1 0 1 0 0,0-1-229 0 0,10-1 201 0 0,-1-2-1 0 0,1-1 1 0 0,-1-1 0 0 0,0-2-1 0 0,1 0 1 0 0,-2-2 0 0 0,1 0-1 0 0,0-2 1 0 0,-1-1 0 0 0,-1-1-1 0 0,0-1 1 0 0,0-1 0 0 0,-1-1 0 0 0,-1-1-1 0 0,0-1 1 0 0,-1-1 0 0 0,0-1-1 0 0,-1-1 1 0 0,-2-1 0 0 0,1 0-1 0 0,-2-1 1 0 0,-1-1 0 0 0,1-3-201 0 0,-11 17 7 0 0,-1 1-1 0 0,-1-1 1 0 0,1 0 0 0 0,-1 0 0 0 0,0 0 0 0 0,-1 0 0 0 0,0-1 0 0 0,0 0 0 0 0,-1 0 0 0 0,1 1 0 0 0,-2-1-1 0 0,1 0 1 0 0,-1-1 0 0 0,0 1 0 0 0,-1 0 0 0 0,0 0 0 0 0,-1-5-7 0 0,0 10-28 0 0,-1 1-1 0 0,1-1 1 0 0,-1 1-1 0 0,0-1 1 0 0,0 1-1 0 0,0 0 1 0 0,0 0 0 0 0,0 0-1 0 0,-1 0 1 0 0,1 0-1 0 0,-1 0 1 0 0,1 0-1 0 0,-1 1 1 0 0,0 0 0 0 0,0-1-1 0 0,1 1 1 0 0,-1 0-1 0 0,0 0 1 0 0,0 0-1 0 0,0 1 1 0 0,0-1 0 0 0,0 1-1 0 0,0 0 1 0 0,0 0-1 0 0,0 0 1 0 0,0 0-1 0 0,0 0 1 0 0,0 0 0 0 0,0 1-1 0 0,0 0 1 0 0,0-1-1 0 0,0 1 1 0 0,0 0-1 0 0,0 1 1 0 0,0-1 0 0 0,1 0-1 0 0,-1 1 1 0 0,-1 1 28 0 0,-7 4-78 0 0,0 0 0 0 0,1 1 0 0 0,0 1 1 0 0,1-1-1 0 0,0 2 0 0 0,0-1 0 0 0,1 1 1 0 0,1 0-1 0 0,-1 1 0 0 0,2 0 0 0 0,-1 0 0 0 0,-1 7 78 0 0,4-10-31 0 0,1 1 0 0 0,0 0-1 0 0,0 0 1 0 0,1 1-1 0 0,1-1 1 0 0,0 0 0 0 0,0 1-1 0 0,0-1 1 0 0,1 1-1 0 0,1-1 1 0 0,0 3 31 0 0,1-5 25 0 0,1-1 0 0 0,-1 0 0 0 0,2 0 0 0 0,-1 0 1 0 0,1 0-1 0 0,-1 0 0 0 0,2-1 0 0 0,-1 0 0 0 0,1 0 0 0 0,-1 0 0 0 0,1 0 1 0 0,0-1-1 0 0,1 0 0 0 0,-1 0 0 0 0,1 0 0 0 0,0-1 0 0 0,0 1 0 0 0,0-2 1 0 0,0 1-1 0 0,1 0 0 0 0,-1-1 0 0 0,1-1 0 0 0,0 1 0 0 0,-1-1 0 0 0,1 0 1 0 0,0 0-1 0 0,4-1-25 0 0,9 3 139 0 0,0-1 1 0 0,0-1-1 0 0,1-1 0 0 0,-1-1 1 0 0,0 0-1 0 0,0-1 1 0 0,0-2-1 0 0,-1 0 1 0 0,15-5-140 0 0,2-5 233 0 0,0-1 0 0 0,-1-2 0 0 0,-1-1 0 0 0,-1-2 0 0 0,-1-1 0 0 0,-1-2 0 0 0,-1-1 0 0 0,-1-1 0 0 0,20-22-233 0 0,-43 41 53 0 0,-1 0 0 0 0,1-1 0 0 0,-1 0 0 0 0,0 0-1 0 0,-1 0 1 0 0,0 0 0 0 0,0 0 0 0 0,0-1 0 0 0,-1 0-1 0 0,0 0 1 0 0,-1 0 0 0 0,0 0 0 0 0,0 0 0 0 0,0 0 0 0 0,-1-1-1 0 0,-1 1 1 0 0,1-1 0 0 0,-1 1 0 0 0,-1 0 0 0 0,0-6-53 0 0,-2 12-18 0 0,1 0 1 0 0,-1 1 0 0 0,1-1 0 0 0,-1 0 0 0 0,0 1-1 0 0,1 0 1 0 0,-1 0 0 0 0,0 0 0 0 0,0 0 0 0 0,0 0 0 0 0,0 0-1 0 0,0 1 1 0 0,0-1 0 0 0,0 1 0 0 0,0 0 0 0 0,0 0-1 0 0,-1 0 1 0 0,1 1 0 0 0,0-1 0 0 0,0 1 0 0 0,0-1 0 0 0,0 1-1 0 0,0 0 1 0 0,1 0 0 0 0,-1 0 0 0 0,0 1 17 0 0,-13 5-33 0 0,1 1 0 0 0,0 1 0 0 0,1 1 0 0 0,0 0 0 0 0,0 0 0 0 0,1 2 0 0 0,0-1 0 0 0,1 2 0 0 0,1 0 0 0 0,0 0 0 0 0,1 1 0 0 0,-8 12 33 0 0,12-17-1 0 0,0-1 0 0 0,1 1 0 0 0,0 0 0 0 0,0 0 0 0 0,1 0 0 0 0,0 0 0 0 0,1 1 0 0 0,0 0 0 0 0,0 0 0 0 0,1 0 0 0 0,1 0 0 0 0,-1 0 0 0 0,2 0 0 0 0,-1 0 0 0 0,2 1 1 0 0,-1-1-1 0 0,1 0 0 0 0,1 0 0 0 0,-1 0 0 0 0,2 0 0 0 0,0 0 0 0 0,0-1 0 0 0,0 1 0 0 0,1-1 0 0 0,1 1 0 0 0,0-1 0 0 0,0-1 0 0 0,5 7 1 0 0,6-2 21 0 0,0-1-1 0 0,0 0 0 0 0,1-1 1 0 0,1-1-1 0 0,0-1 1 0 0,0 0-1 0 0,1-2 1 0 0,0 0-1 0 0,0-1 1 0 0,1 0-1 0 0,0-2 0 0 0,0-1 1 0 0,0 0-1 0 0,0-1 1 0 0,19-2-21 0 0,13 1-1064 0 0,-36-4-2108 0 0,-1-3-4059 0 0,-9 0-2228 0 0</inkml:trace>
  <inkml:trace contextRef="#ctx0" brushRef="#br0" timeOffset="401.055">2318 254 3777 0 0,'0'0'2394'0'0,"0"0"-1158"0"0,0 0-395 0 0,0 0 266 0 0,0 0 451 0 0,0 0 226 0 0,0 0-71 0 0,0 0-233 0 0,0 0-270 0 0,0 0-198 0 0,0 0-131 0 0,0 0-102 0 0,0 0-68 0 0,35 4-84 0 0,113 11-47 0 0,-26-17 797 0 0,-85-4-1051 0 0,141-23 214 0 0,-93 4-2262 0 0,-84 24 807 0 0,-1 1-10634 0 0,-1 1 10021 0 0,-2 2-6691 0 0</inkml:trace>
  <inkml:trace contextRef="#ctx0" brushRef="#br0" timeOffset="653.023">2434 497 10890 0 0,'0'0'1291'0'0,"0"0"-453"0"0,0 0-130 0 0,0 0 212 0 0,0 0 282 0 0,0 0 153 0 0,0 0-60 0 0,0 0-162 0 0,0 0-230 0 0,0 0-177 0 0,0 0-118 0 0,0 0-123 0 0,28 4-82 0 0,89 11-84 0 0,-91-13-134 0 0,0 0 0 0 0,0-2 0 0 0,1-1 0 0 0,-1-1 0 0 0,0-1 0 0 0,22-6-185 0 0,18-2-78 0 0,-30 5-295 0 0,46-3-5634 0 0,-67 8-453 0 0,-5-2-4808 0 0</inkml:trace>
  <inkml:trace contextRef="#ctx0" brushRef="#br0" timeOffset="3299.5">4685 144 5105 0 0,'0'0'2789'0'0,"0"0"-814"0"0,0 0-332 0 0,0 0-107 0 0,0 0-49 0 0,0 0-127 0 0,0 0-245 0 0,0 0-285 0 0,0 0-270 0 0,0 0-235 0 0,0 0-102 0 0,0 0-7 0 0,0 5 40 0 0,-11 94 1031 0 0,3-72-1224 0 0,-1 0 0 0 0,-2-1 0 0 0,0 0 0 0 0,-2-1 0 0 0,-1 0 0 0 0,0-1 0 0 0,-2-1-1 0 0,-1 0 1 0 0,-1-1 0 0 0,-1-1 0 0 0,0 0-63 0 0,-117 95-260 0 0,116-102 206 0 0,0 0 0 0 0,-1-1 0 0 0,-1-1 0 0 0,0-1 0 0 0,0-2 1 0 0,-1 0-1 0 0,0-1 0 0 0,-1-1 0 0 0,-20 3 54 0 0,41-9-6 0 0,1 0 1 0 0,-1-1 0 0 0,0 1-1 0 0,0-1 1 0 0,1 1 0 0 0,-1-1-1 0 0,0 0 1 0 0,0 0 0 0 0,1 0-1 0 0,-1-1 1 0 0,0 1 0 0 0,1-1-1 0 0,-1 1 1 0 0,0-1 0 0 0,1 0-1 0 0,-1 0 1 0 0,1 0 0 0 0,-1 0-1 0 0,1-1 1 0 0,-1 1 0 0 0,1-1-1 0 0,0 1 1 0 0,0-1 0 0 0,0 0-1 0 0,0 0 1 0 0,0 0 0 0 0,0 0-1 0 0,0 0 1 0 0,1 0 0 0 0,-1-1-1 0 0,1 1 1 0 0,-1 0 0 0 0,1-1-1 0 0,0 1 1 0 0,0-1 0 0 0,0 0-1 0 0,0 1 1 0 0,1-1 0 0 0,-1 0-1 0 0,1 1 1 0 0,0-1 0 0 0,-1 0-1 0 0,1-2 6 0 0,1-12 9 0 0,1-1 0 0 0,0 1 0 0 0,1-1 0 0 0,0 1-1 0 0,2 0 1 0 0,0 0 0 0 0,1 1 0 0 0,1 0 0 0 0,0 0-1 0 0,1 0 1 0 0,1 1 0 0 0,0 0 0 0 0,1 1 0 0 0,1 0-1 0 0,0 0 1 0 0,1 1 0 0 0,0 1 0 0 0,1 0 0 0 0,0 0-1 0 0,14-8-8 0 0,-23 18 40 0 0,-1-1 1 0 0,0 1-1 0 0,1-1 0 0 0,0 1 0 0 0,0 0 0 0 0,-1 0 0 0 0,1 1 0 0 0,0-1 0 0 0,1 1 0 0 0,-1 0 0 0 0,0 0 1 0 0,0 0-1 0 0,0 1 0 0 0,1 0 0 0 0,-1-1 0 0 0,0 1 0 0 0,0 1 0 0 0,1-1 0 0 0,-1 1 0 0 0,0-1 0 0 0,0 1 1 0 0,0 1-1 0 0,0-1 0 0 0,0 0 0 0 0,0 1 0 0 0,0 0 0 0 0,0 0 0 0 0,1 1-40 0 0,6 4 169 0 0,-1 0-1 0 0,0 1 1 0 0,0 1-1 0 0,0 0 1 0 0,-1 0-1 0 0,-1 0 1 0 0,0 1 0 0 0,6 10-169 0 0,121 117 991 0 0,-79-86-842 0 0,61 30-77 0 0,-104-73-735 0 0,2 2 2203 0 0,-6-2-3390 0 0,-2-1-3492 0 0,-4 0-4939 0 0,-3-7 2593 0 0</inkml:trace>
  <inkml:trace contextRef="#ctx0" brushRef="#br0" timeOffset="4020.658">5285 0 5489 0 0,'0'0'1362'0'0,"0"0"-150"0"0,0 0 10 0 0,0 0 113 0 0,0 0 4 0 0,0 0-167 0 0,0 0-285 0 0,0 0-211 0 0,0 0-128 0 0,0 0-48 0 0,0 0 27 0 0,0 0-24 0 0,0 0-41 0 0,3 9-14 0 0,9 74 1079 0 0,-14-61-1374 0 0,-1 1-1 0 0,-1 0 1 0 0,-1-1-1 0 0,-1 0 1 0 0,-1 0-1 0 0,-6 12-152 0 0,-1 5 90 0 0,-73 185 96 0 0,84-216-159 0 0,1-1 1 0 0,0 1-1 0 0,0 0 0 0 0,1 0 0 0 0,-1 0 0 0 0,2 0 0 0 0,-1 0 0 0 0,1 0 0 0 0,0 0 1 0 0,1 1-1 0 0,0-1 0 0 0,2 7-27 0 0,1-11 49 0 0,1-1 1 0 0,-1 1-1 0 0,1-1 0 0 0,0 0 1 0 0,0 0-1 0 0,0-1 1 0 0,0 1-1 0 0,1-1 0 0 0,-1 0 1 0 0,1-1-1 0 0,-1 1 1 0 0,1-1-1 0 0,-1 0 0 0 0,1 0 1 0 0,0-1-1 0 0,-1 0 1 0 0,1 0-1 0 0,0 0 0 0 0,0-1 1 0 0,3 0-50 0 0,-2 1 19 0 0,114-7 489 0 0,-49-8-168 0 0,-61 6-1105 0 0,-7 1-2730 0 0,-5 1-2456 0 0,-6 0-3649 0 0,5 4 6830 0 0</inkml:trace>
  <inkml:trace contextRef="#ctx0" brushRef="#br0" timeOffset="4317.815">4943 302 7298 0 0,'0'0'1481'0'0,"0"0"-217"0"0,0 0-14 0 0,0 0 173 0 0,0 0 156 0 0,0 0-43 0 0,0 0-157 0 0,0 0-201 0 0,0 0-229 0 0,0 0-206 0 0,0 0-160 0 0,0 0-91 0 0,23 2-58 0 0,158 7 531 0 0,22-14-823 0 0,-70-11-6865 0 0,-108 11 579 0 0,-6 2-3685 0 0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10.1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1 288 0 0 0,'0'0'207'0'0,"0"0"788"0"0,0 0 141 0 0,0 0-151 0 0,0 0-134 0 0,0 0-97 0 0,15-15 3265 0 0,173-4 4233 0 0,90-52-6367 0 0,-156 35-1431 0 0,-63 26-1468 0 0,-59 10 354 0 0,-1 4-1573 0 0,-33 21-7685 0 0,23-17 4205 0 0</inkml:trace>
  <inkml:trace contextRef="#ctx0" brushRef="#br0" timeOffset="297.786">282 1 5025 0 0,'0'0'735'0'0,"0"0"-291"0"0,0 0-23 0 0,0 0 222 0 0,0 0 331 0 0,0 0 301 0 0,0 0 129 0 0,0 0-21 0 0,0 0-183 0 0,0 0-242 0 0,0 0-233 0 0,-4 35-219 0 0,-14 113-148 0 0,23-58 73 0 0,42 127-415 0 0,-31-161-2227 0 0,-8-17-7351 0 0,-6-32 4837 0 0</inkml:trace>
  <inkml:trace contextRef="#ctx0" brushRef="#br0" timeOffset="1365.955">700 557 1448 0 0,'0'0'674'0'0,"0"0"-257"0"0,0 0-14 0 0,0 0 361 0 0,0 0 482 0 0,0 0 318 0 0,0 0 72 0 0,0 0-135 0 0,0 0-242 0 0,0 0-210 0 0,0 0-155 0 0,0 0-113 0 0,0 0-61 0 0,21-10-66 0 0,67-28-29 0 0,29-41 1702 0 0,-91 55-2025 0 0,162-175 669 0 0,-182 192-962 0 0,0 0 0 0 0,0-1 0 0 0,-1 1 0 0 0,0-1 1 0 0,0 0-1 0 0,-1 0 0 0 0,0-1 0 0 0,0 0 0 0 0,-1 1 0 0 0,-1-1 1 0 0,1 0-1 0 0,-1 0 0 0 0,-1-1 0 0 0,1 1 0 0 0,-1-6-9 0 0,-3 13-44 0 0,1 0 1 0 0,-1 0-1 0 0,0 0 0 0 0,0 0 1 0 0,0 0-1 0 0,0 0 0 0 0,0 1 1 0 0,0-1-1 0 0,0 1 0 0 0,-1 0 1 0 0,1-1-1 0 0,0 1 0 0 0,-1 0 1 0 0,1 0-1 0 0,-1 1 0 0 0,1-1 1 0 0,-1 0-1 0 0,1 1 0 0 0,-1 0 1 0 0,0 0-1 0 0,1-1 0 0 0,-1 1 1 0 0,0 1-1 0 0,1-1 0 0 0,-1 0 1 0 0,1 1-1 0 0,-1-1 0 0 0,0 1 1 0 0,1 0-1 0 0,-1 0 0 0 0,1 0 0 0 0,0 0 1 0 0,-1 0-1 0 0,1 0 0 0 0,0 1 1 0 0,0-1-1 0 0,0 1 0 0 0,0 0 1 0 0,0-1-1 0 0,-2 3 44 0 0,-10 7-82 0 0,1 0-1 0 0,0 1 1 0 0,0 0 0 0 0,1 1-1 0 0,1 1 1 0 0,0 0 0 0 0,1 0-1 0 0,0 1 1 0 0,1 0 0 0 0,1 1-1 0 0,0 0 1 0 0,1 0 0 0 0,1 1-1 0 0,1-1 1 0 0,0 1-1 0 0,1 1 1 0 0,1-1 0 0 0,1 1-1 0 0,0-1 1 0 0,1 3 82 0 0,2-15 7 0 0,-1 1-1 0 0,1-1 0 0 0,1 1 1 0 0,-1-1-1 0 0,1 1 1 0 0,0-1-1 0 0,0 0 1 0 0,0 0-1 0 0,1 0 0 0 0,-1 0 1 0 0,1-1-1 0 0,1 1 1 0 0,-1-1-1 0 0,0 1 1 0 0,1-1-1 0 0,0 0 0 0 0,0-1 1 0 0,1 1-1 0 0,-1-1 1 0 0,1 1-1 0 0,-1-1 1 0 0,1-1-1 0 0,0 1 1 0 0,2 0-7 0 0,6 3 67 0 0,0-1 1 0 0,0 0 0 0 0,1-1 0 0 0,-1-1 0 0 0,1 0 0 0 0,0-1 0 0 0,0 0 0 0 0,0-2 0 0 0,4 1-68 0 0,11-3 173 0 0,-1-1 1 0 0,1-2-1 0 0,-1 0 1 0 0,0-2-1 0 0,0-1 1 0 0,-1-1-1 0 0,0-2 1 0 0,0 0-1 0 0,-1-2 0 0 0,-1-1 1 0 0,7-6-174 0 0,-9 5 121 0 0,0-2 0 0 0,-1 0 0 0 0,0-2 1 0 0,-2 0-1 0 0,0-2 0 0 0,-1 0 0 0 0,9-15-121 0 0,10-58 270 0 0,-38 90-271 0 0,1 1 0 0 0,-1 0 0 0 0,1 0 0 0 0,-1-1 0 0 0,0 1 1 0 0,0 0-1 0 0,0 0 0 0 0,-1-1 0 0 0,1 1 0 0 0,-1 0 0 0 0,0 0 0 0 0,1 0 0 0 0,-2-1 0 0 0,1 1 0 0 0,0 0 0 0 0,0 0 0 0 0,-1 1 0 0 0,0-1 0 0 0,0 0 0 0 0,0 0 0 0 0,0 1 0 0 0,0-1 1 0 0,0 1-1 0 0,0 0 0 0 0,-1 0 0 0 0,1 0 0 0 0,-1 0 0 0 0,0 0 0 0 0,-1 0 1 0 0,-1 0-54 0 0,0 1 1 0 0,-1 0-1 0 0,1 0 0 0 0,-1 0 1 0 0,1 1-1 0 0,-1 0 0 0 0,0 0 0 0 0,1 0 1 0 0,-1 1-1 0 0,1 0 0 0 0,-1 0 1 0 0,1 0-1 0 0,0 1 0 0 0,-1 0 1 0 0,1 0-1 0 0,0 0 0 0 0,0 0 1 0 0,0 1-1 0 0,0 0 0 0 0,1 0 1 0 0,-1 0-1 0 0,1 1 0 0 0,0 0 1 0 0,-1 1 53 0 0,-3 3-88 0 0,1 0 0 0 0,1 1 0 0 0,0 0 0 0 0,0 0 1 0 0,0 1-1 0 0,1 0 0 0 0,1 0 0 0 0,0 0 0 0 0,0 0 0 0 0,1 1 1 0 0,0-1-1 0 0,1 1 0 0 0,0 0 0 0 0,1 0 0 0 0,0-1 1 0 0,1 1-1 0 0,0 0 0 0 0,0 0 0 0 0,1 0 0 0 0,1 3 88 0 0,1-5 20 0 0,1 0-1 0 0,0-1 0 0 0,0 1 0 0 0,0-1 1 0 0,1 0-1 0 0,1-1 0 0 0,-1 1 1 0 0,1-1-1 0 0,0 0 0 0 0,1 0 1 0 0,-1-1-1 0 0,1 0 0 0 0,1 0 1 0 0,-1 0-1 0 0,1-1 0 0 0,0 0 1 0 0,0-1-1 0 0,1 0 0 0 0,-1 0 1 0 0,1-1-1 0 0,0 0 0 0 0,0 0 0 0 0,0-1 1 0 0,0 0-1 0 0,0-1 0 0 0,1 0 1 0 0,-1 0-1 0 0,0-1 0 0 0,2 0-19 0 0,3-1 180 0 0,0 0-1 0 0,0 0 1 0 0,-1-1-1 0 0,1-1 1 0 0,-1 0 0 0 0,0-1-1 0 0,0-1 1 0 0,0 0-1 0 0,0 0 1 0 0,-1-1-1 0 0,0-1 1 0 0,0 0-1 0 0,6-6-179 0 0,-5 5 34 0 0,0-1 0 0 0,-1 0 0 0 0,-1 0 1 0 0,0-2-1 0 0,0 1 0 0 0,0-1 0 0 0,-2-1 0 0 0,1 0 0 0 0,-2 0 0 0 0,1-1 0 0 0,-2 0 0 0 0,0 0 0 0 0,0-1 1 0 0,-1 0-1 0 0,-1 0 0 0 0,0-1 0 0 0,-1 1 0 0 0,-1-1 0 0 0,0 0 0 0 0,-1 0 0 0 0,-1 0 0 0 0,0 0 0 0 0,-1-1-34 0 0,0 13-25 0 0,-1 0 1 0 0,1 1-1 0 0,-1-1 0 0 0,0 1 0 0 0,0-1 0 0 0,0 1 0 0 0,0 0 0 0 0,0-1 0 0 0,-1 1 0 0 0,1 0 0 0 0,-1 0 0 0 0,1 0 1 0 0,-1 0-1 0 0,0 0 0 0 0,0 0 0 0 0,0 0 0 0 0,0 1 0 0 0,0-1 0 0 0,0 1 0 0 0,-1-1 0 0 0,1 1 0 0 0,0 0 0 0 0,-1 0 0 0 0,1 0 1 0 0,-1 0-1 0 0,1 0 0 0 0,-1 1 0 0 0,1-1 0 0 0,-1 1 0 0 0,0 0 0 0 0,1-1 0 0 0,-1 1 0 0 0,1 0 0 0 0,-1 1 0 0 0,0-1 1 0 0,1 0-1 0 0,-1 1 0 0 0,1 0 0 0 0,-1-1 0 0 0,1 1 0 0 0,-1 0 0 0 0,1 0 0 0 0,-1 0 0 0 0,1 1 0 0 0,0-1 0 0 0,0 0 1 0 0,-1 1-1 0 0,1 0 0 0 0,0-1 0 0 0,0 1 25 0 0,-7 6-58 0 0,-1 0 0 0 0,1 0-1 0 0,0 0 1 0 0,0 1 0 0 0,1 1 0 0 0,0 0 0 0 0,1 0 0 0 0,0 0 0 0 0,1 1 0 0 0,0 0 0 0 0,1 0 0 0 0,0 0-1 0 0,0 1 1 0 0,1-1 0 0 0,1 1 0 0 0,0 0 0 0 0,1 1 0 0 0,0-1 0 0 0,1 0 0 0 0,0 1 0 0 0,1-1 0 0 0,0 1-1 0 0,1 1 59 0 0,0-8-24 0 0,1 1-1 0 0,0-1 0 0 0,0 0 0 0 0,0 0 1 0 0,1 0-1 0 0,0-1 0 0 0,0 1 0 0 0,0 0 1 0 0,1-1-1 0 0,-1 0 0 0 0,2 0 0 0 0,-1 0 1 0 0,0-1-1 0 0,1 1 0 0 0,0-1 0 0 0,0 0 1 0 0,0 0-1 0 0,0-1 0 0 0,1 1 0 0 0,-1-1 1 0 0,4 1 24 0 0,61 24-2750 0 0,-3-11-6219 0 0,-52-16 3413 0 0</inkml:trace>
  <inkml:trace contextRef="#ctx0" brushRef="#br0" timeOffset="1764.987">2366 398 2529 0 0,'0'0'1843'0'0,"0"0"-287"0"0,0 0-101 0 0,0 0 5 0 0,0 0-43 0 0,0 0-139 0 0,0 0-225 0 0,0 0-272 0 0,0 0-301 0 0,0 0-225 0 0,0 0-111 0 0,0 0-55 0 0,0 0-30 0 0,-9 6 6 0 0,-30 21-6 0 0,38-26-51 0 0,0 1-1 0 0,-1-1 1 0 0,1 1 0 0 0,0-1-1 0 0,0 1 1 0 0,0 0 0 0 0,0 0-1 0 0,0-1 1 0 0,0 1 0 0 0,1 0-1 0 0,-1 0 1 0 0,1 0 0 0 0,-1 0-1 0 0,1 0 1 0 0,0 0 0 0 0,-1 0-1 0 0,1 0 1 0 0,0 0-1 0 0,0 0 1 0 0,1 0 0 0 0,-1 0-1 0 0,0 0 1 0 0,1 0 0 0 0,-1 0-8 0 0,1 8 8 0 0,0-6 63 0 0,-1 1 0 0 0,1-1-1 0 0,0 1 1 0 0,0-1 0 0 0,1 1-1 0 0,-1-1 1 0 0,1 0 0 0 0,0 1 0 0 0,0-1-1 0 0,0 0 1 0 0,1 0 0 0 0,-1 0 0 0 0,1-1-1 0 0,0 1 1 0 0,0-1 0 0 0,0 0-1 0 0,1 1 1 0 0,-1-1 0 0 0,1-1 0 0 0,0 1-1 0 0,0 0 1 0 0,0-1 0 0 0,0 0 0 0 0,0 0-1 0 0,0 0 1 0 0,0-1 0 0 0,1 1-1 0 0,-1-1 1 0 0,1 0 0 0 0,-1 0 0 0 0,1 0-1 0 0,3-1-70 0 0,-4 0 162 0 0,0 0 0 0 0,0 0 1 0 0,0-1-1 0 0,0 0 0 0 0,0 0 0 0 0,0 0 0 0 0,0 0 0 0 0,0 0 0 0 0,-1-1 0 0 0,1 0 0 0 0,0 1 0 0 0,-1-2 1 0 0,0 1-1 0 0,1 0 0 0 0,-1-1 0 0 0,0 1 0 0 0,0-1 0 0 0,0 0 0 0 0,0 0 0 0 0,-1 0 0 0 0,1 0 0 0 0,-1 0 1 0 0,0-1-1 0 0,0 1 0 0 0,0-1 0 0 0,0 0 0 0 0,-1 1 0 0 0,1-1 0 0 0,-1 0 0 0 0,0 0 0 0 0,0-2-162 0 0,1 2-51 0 0,0 0-1 0 0,0 0 1 0 0,0 0-1 0 0,0 0 1 0 0,-1-1-1 0 0,0 1 1 0 0,0 0-1 0 0,0-1 0 0 0,0 1 1 0 0,-1-1-1 0 0,0 1 1 0 0,0 0-1 0 0,0-1 1 0 0,0 1-1 0 0,-1-1 1 0 0,1 1-1 0 0,-1-1 1 0 0,0 1-1 0 0,-1 0 1 0 0,1 0-1 0 0,-1-1 0 0 0,0 1 1 0 0,0 0-1 0 0,0 1 1 0 0,0-1-1 0 0,-1 0 1 0 0,0 1-1 0 0,1-1 1 0 0,-1 1-1 0 0,-1 0 1 0 0,1 0-1 0 0,0 0 0 0 0,-1 0 1 0 0,1 0-1 0 0,-1 1 1 0 0,0 0-1 0 0,-3-2 52 0 0,-42 0-6072 0 0,40 4 2840 0 0,-5 0-7216 0 0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21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115 137 0 0 0,'3'-8'239'0'0,"6"-24"49"0"0,-6 24-25 0 0,-9 0 1853 0 0,-44 15 3693 0 0,46-5-5504 0 0,0 0 0 0 0,0 0 0 0 0,1 0 0 0 0,-1 0 0 0 0,0 1 0 0 0,1 0 0 0 0,0-1 0 0 0,0 1 0 0 0,-1 1 0 0 0,2-1 0 0 0,-1 0 0 0 0,0 1 0 0 0,1-1 0 0 0,-1 1 0 0 0,1 0 0 0 0,0 0 0 0 0,0 0-305 0 0,-16 116 1663 0 0,20-116-1595 0 0,0-1-1 0 0,0 1 1 0 0,0 0-1 0 0,0-1 1 0 0,1 1-1 0 0,-1-1 1 0 0,1 0-1 0 0,0 0 1 0 0,0 0-1 0 0,0 0 1 0 0,1 0-1 0 0,-1-1 1 0 0,1 1-1 0 0,-1-1 1 0 0,1 0-1 0 0,0 0 1 0 0,0 0-1 0 0,0-1 1 0 0,0 1-1 0 0,0-1 1 0 0,0 0-1 0 0,0 0 1 0 0,0-1-1 0 0,1 1 1 0 0,-1-1-1 0 0,0 0 1 0 0,0 0-1 0 0,1 0 1 0 0,-1-1-1 0 0,0 1 1 0 0,0-1-1 0 0,0 0 0 0 0,4-2-67 0 0,0 1 151 0 0,1-2-1 0 0,-2 1 1 0 0,1-1-1 0 0,0 0 0 0 0,-1-1 1 0 0,0 1-1 0 0,0-2 0 0 0,0 1 1 0 0,-1-1-1 0 0,1 0 0 0 0,-1 0 1 0 0,-1 0-1 0 0,1-1 1 0 0,-1 0-1 0 0,0 0 0 0 0,-1-1 1 0 0,0 1-1 0 0,0-1 0 0 0,-1 0 1 0 0,3-7-151 0 0,-3 7 74 0 0,-1 1 1 0 0,1-1-1 0 0,-2 0 1 0 0,1 0 0 0 0,-1-1-1 0 0,0 1 1 0 0,0 0-1 0 0,-1 0 1 0 0,-1 0-1 0 0,1-1 1 0 0,-1 1 0 0 0,0 0-1 0 0,-1 0 1 0 0,-1-3-75 0 0,1 7-68 0 0,1 0 1 0 0,-1 0 0 0 0,0 1-1 0 0,0-1 1 0 0,0 1 0 0 0,0-1-1 0 0,-1 1 1 0 0,1 0-1 0 0,-1 0 1 0 0,0 0 0 0 0,0 0-1 0 0,0 1 1 0 0,0-1 0 0 0,-1 1-1 0 0,1 0 1 0 0,-1 0 0 0 0,1 0-1 0 0,-1 0 1 0 0,0 0-1 0 0,1 1 1 0 0,-1 0 0 0 0,0 0-1 0 0,0 0 1 0 0,0 0 0 0 0,0 1-1 0 0,0-1 1 0 0,0 1 0 0 0,-1 0-1 0 0,0 0 68 0 0,-43 14-2959 0 0,23 9-3442 0 0,15-12-3655 0 0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4:56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1 664 0 0 0,'0'0'313'0'0,"0"0"414"0"0,0 0 196 0 0,0 0 27 0 0,0 0-41 0 0,0 0-71 0 0,18-5-106 0 0,91-30 617 0 0,13-10 3619 0 0,-75 19-3883 0 0,-1-1 1 0 0,-2-3-1 0 0,0-2 0 0 0,17-19-1085 0 0,-30 25 170 0 0,-2-2 0 0 0,0-1 0 0 0,-3-1 0 0 0,0-1 0 0 0,-2-1 0 0 0,-1-1 0 0 0,-2-1 0 0 0,9-21-170 0 0,-18-19-18 0 0,-39 83-3664 0 0,15 3 3592 0 0,0 1-1 0 0,1 1 1 0 0,0 0 0 0 0,2 0 0 0 0,-1 1 0 0 0,2 1 0 0 0,0-1 0 0 0,1 1 0 0 0,0 1 0 0 0,1-1 0 0 0,1 1 0 0 0,1 0 0 0 0,0 0 0 0 0,2 0 0 0 0,-1 6 90 0 0,3-19 17 0 0,-1 1-1 0 0,1-1 1 0 0,0 0 0 0 0,0 1 0 0 0,0-1 0 0 0,1 0 0 0 0,0 1 0 0 0,0-1 0 0 0,0 0 0 0 0,0 0 0 0 0,1 0 0 0 0,-1 0 0 0 0,1 0 0 0 0,0 0-1 0 0,0 0 1 0 0,0-1 0 0 0,1 1 0 0 0,-1-1 0 0 0,1 1 0 0 0,0-1 0 0 0,0 0 0 0 0,0 0 0 0 0,1 0 0 0 0,-1-1 0 0 0,1 1 0 0 0,-1-1 0 0 0,1 0-1 0 0,0 0 1 0 0,2 1-17 0 0,7 2 144 0 0,1-1-1 0 0,0-1 0 0 0,-1 0 0 0 0,1 0 0 0 0,1-2 0 0 0,-1 1 0 0 0,0-2 0 0 0,0 0 0 0 0,0-1 0 0 0,8-1-143 0 0,4-3 154 0 0,0-1-1 0 0,-1-1 0 0 0,1-1 1 0 0,-2-1-1 0 0,1-2 1 0 0,-2 0-1 0 0,1-2 0 0 0,-1 0 1 0 0,-1-1-1 0 0,-1-2 0 0 0,0 0 1 0 0,-1-1-1 0 0,-1-1 1 0 0,15-18-154 0 0,-27 30 38 0 0,0 0 1 0 0,0 0-1 0 0,-1-1 1 0 0,0 0-1 0 0,0 0 1 0 0,-1-1-1 0 0,0 0 1 0 0,0 0-1 0 0,-1 0 1 0 0,0 0-1 0 0,0-1 1 0 0,-1 1-1 0 0,0-1 1 0 0,-1 0-1 0 0,0 0 1 0 0,1-7-39 0 0,-3 15-44 0 0,1 0 1 0 0,-1 0 0 0 0,0 1 0 0 0,0-1-1 0 0,0 0 1 0 0,0 0 0 0 0,0 0 0 0 0,0 0-1 0 0,0 0 1 0 0,0 0 0 0 0,0 0-1 0 0,0 0 1 0 0,0 0 0 0 0,0 1 0 0 0,-1-1-1 0 0,1 0 1 0 0,0 0 0 0 0,-1 0 0 0 0,1 0-1 0 0,-1 1 1 0 0,1-1 0 0 0,-1 0 0 0 0,1 0-1 0 0,-1 1 1 0 0,1-1 0 0 0,-1 0 0 0 0,0 1-1 0 0,1-1 1 0 0,-1 1 0 0 0,0-1-1 0 0,0 1 1 0 0,1-1 0 0 0,-1 1 0 0 0,0-1-1 0 0,0 1 1 0 0,0 0 0 0 0,0-1 0 0 0,0 1-1 0 0,1 0 1 0 0,-1 0 0 0 0,0 0 0 0 0,0 0-1 0 0,0 0 1 0 0,0 0 0 0 0,0 0 0 0 0,0 0-1 0 0,0 0 1 0 0,0 0 0 0 0,0 0-1 0 0,1 1 1 0 0,-1-1 0 0 0,0 0 0 0 0,0 1-1 0 0,0-1 1 0 0,0 0 0 0 0,1 1 0 0 0,-1-1-1 0 0,0 1 1 0 0,0 0 43 0 0,-5 4-166 0 0,0 0-1 0 0,0 0 1 0 0,0 1 0 0 0,1 0-1 0 0,0 0 1 0 0,0 0 0 0 0,1 1-1 0 0,-1 0 1 0 0,1-1-1 0 0,1 2 1 0 0,0-1 0 0 0,0 0-1 0 0,0 1 1 0 0,1-1 0 0 0,0 1-1 0 0,0 1 167 0 0,-1 0 64 0 0,0 1 1 0 0,1-1-1 0 0,0 1 0 0 0,1 0 0 0 0,0 0 0 0 0,0-1 1 0 0,1 1-1 0 0,0 0 0 0 0,1 0 0 0 0,0 0 0 0 0,1 0 1 0 0,0-1-1 0 0,0 1 0 0 0,1-1 0 0 0,0 1 0 0 0,1-1 1 0 0,0 0-1 0 0,1 0 0 0 0,0-1 0 0 0,0 1 0 0 0,0-1 1 0 0,1 0-1 0 0,1-1 0 0 0,-1 1 0 0 0,1-1 0 0 0,0 0 1 0 0,1-1-1 0 0,0 0 0 0 0,8 5-64 0 0,-7-5 121 0 0,0-1 0 0 0,0 0 1 0 0,1 0-1 0 0,0-1 0 0 0,0-1 0 0 0,0 0 1 0 0,1 0-1 0 0,-1-1 0 0 0,1 0 0 0 0,-1 0 1 0 0,1-2-1 0 0,0 1 0 0 0,-1-1 0 0 0,1-1 1 0 0,0 0-1 0 0,-1 0 0 0 0,1-1 0 0 0,-1 0 0 0 0,1-1 1 0 0,-1-1-1 0 0,0 1 0 0 0,1-2-121 0 0,10-7 98 0 0,0-1-1 0 0,-1 0 0 0 0,0-2 1 0 0,-1-1-1 0 0,-1 0 0 0 0,0-1 1 0 0,-1-1-1 0 0,-1 0 0 0 0,-1-2 1 0 0,0 0-1 0 0,-2 0 0 0 0,0-1 1 0 0,5-14-98 0 0,-13 23-67 0 0,0-1 0 0 0,0 1 1 0 0,-1-1-1 0 0,-1 0 0 0 0,0 0 1 0 0,-1 0-1 0 0,0-1 0 0 0,-1 1 1 0 0,-1-1-1 0 0,0-10 67 0 0,-1 21-36 0 0,0 0-1 0 0,0 0 1 0 0,0 0-1 0 0,0 0 1 0 0,0 0 0 0 0,0 1-1 0 0,-1-1 1 0 0,0 1-1 0 0,1-1 1 0 0,-1 1-1 0 0,0-1 1 0 0,0 1 0 0 0,0 0-1 0 0,0 0 1 0 0,-1 0-1 0 0,1 0 1 0 0,0 0 0 0 0,-1 1-1 0 0,1-1 1 0 0,-1 1-1 0 0,0 0 1 0 0,0-1 0 0 0,1 1-1 0 0,-1 0 1 0 0,0 1-1 0 0,0-1 1 0 0,0 0 0 0 0,0 1-1 0 0,0 0 1 0 0,0 0-1 0 0,0 0 1 0 0,0 0 0 0 0,0 0-1 0 0,0 0 1 0 0,0 1-1 0 0,0-1 1 0 0,0 1-1 0 0,0 0 1 0 0,1 0 0 0 0,-1 0-1 0 0,0 0 1 0 0,0 1-1 0 0,1-1 1 0 0,-1 1 0 0 0,1-1-1 0 0,-1 1 1 0 0,1 0-1 0 0,0 0 1 0 0,0 0 0 0 0,-1 2 36 0 0,-7 8 33 0 0,0 0-1 0 0,1 1 1 0 0,1 0 0 0 0,0 0 0 0 0,1 1 0 0 0,0 0 0 0 0,1 0 0 0 0,1 1 0 0 0,0 0 0 0 0,1 0 0 0 0,1 0 0 0 0,0 0 0 0 0,1 1 0 0 0,0-1 0 0 0,2 1 0 0 0,0-1 0 0 0,1 14-33 0 0,1-20 98 0 0,0 1 1 0 0,0-1 0 0 0,1 1 0 0 0,0-1-1 0 0,1 0 1 0 0,0 0 0 0 0,1-1 0 0 0,-1 1-1 0 0,1-1 1 0 0,1 0 0 0 0,0 0 0 0 0,0 0-1 0 0,0-1 1 0 0,1 0 0 0 0,0-1 0 0 0,1 1-1 0 0,-1-1 1 0 0,1-1 0 0 0,7 4-99 0 0,59 40-3079 0 0,-28-20-3232 0 0,-44-29-1872 0 0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4:57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1 413 696 0 0,'0'0'3177'0'0,"0"0"-1666"0"0,0 0-387 0 0,0 0 188 0 0,0 0 254 0 0,0 0 90 0 0,0 0-114 0 0,0 0-195 0 0,0 0-199 0 0,0 0-208 0 0,0 0-185 0 0,0 0-132 0 0,16-3-80 0 0,121-27 1403 0 0,111-2-655 0 0,-210 28-1107 0 0,-30 3-4718 0 0,0 1-4866 0 0,-9 2 5780 0 0,0 4-187 0 0</inkml:trace>
  <inkml:trace contextRef="#ctx0" brushRef="#br0" timeOffset="247.692">111 623 9842 0 0,'0'0'706'0'0,"0"0"-72"0"0,0 0 115 0 0,0 0 288 0 0,0 0 237 0 0,0 0 38 0 0,0 0-26 0 0,0 0-121 0 0,0 0-206 0 0,0 0-197 0 0,0 0-177 0 0,0 0-133 0 0,0 0-96 0 0,32 3-50 0 0,97 9-65 0 0,-31-16 152 0 0,-55-1-480 0 0,3 0-2205 0 0,-14 4-8349 0 0,-25 1 1602 0 0</inkml:trace>
  <inkml:trace contextRef="#ctx0" brushRef="#br0" timeOffset="1321.992">809 222 776 0 0,'0'0'908'0'0,"0"0"-388"0"0,0 0-125 0 0,0 0 239 0 0,0 0 387 0 0,0 0 310 0 0,0 0 147 0 0,0 0-14 0 0,0 0-136 0 0,0 0-158 0 0,0 0-151 0 0,0 0-136 0 0,0 0-114 0 0,35-11-71 0 0,110-34-58 0 0,-6 20 1067 0 0,-65 21-1279 0 0,-73 4-431 0 0,0 0 0 0 0,0 0 0 0 0,0 1 0 0 0,1-1 0 0 0,-1 0 0 0 0,0 0 0 0 0,0 1 0 0 0,0-1 0 0 0,0 1 0 0 0,0-1 0 0 0,0 1 0 0 0,0-1 0 0 0,0 1 0 0 0,0 0 0 0 0,0-1 0 0 0,0 1 0 0 0,-1 0 0 0 0,1 0 0 0 0,0 0 0 0 0,0-1 0 0 0,-1 1 0 0 0,1 0 0 0 0,0 0 0 0 0,-1 0 0 0 0,1 0 0 0 0,-1 0 0 0 0,1 0 0 0 0,-1 1 0 0 0,0-1 0 0 0,1 0 0 0 0,-1 0 0 0 0,0 0 0 0 0,0 0 0 0 0,0 0 0 0 0,0 0 0 0 0,0 1 0 0 0,0-1 0 0 0,0 0 0 0 0,0 0 0 0 0,-1 0 0 0 0,1 0 0 0 0,0 0 0 0 0,0 1 0 0 0,-1-1 0 0 0,0 0 3 0 0,-18 50-129 0 0,-6-19 62 0 0,-1 0-1 0 0,-1-2 1 0 0,-1-1-1 0 0,-2-2 1 0 0,-19 13 67 0 0,-106 111 141 0 0,148-142-123 0 0,1-3 14 0 0,0 0 1 0 0,1 1 0 0 0,0-1 0 0 0,0 1 0 0 0,0 1 0 0 0,1-1-1 0 0,0 1 1 0 0,1-1 0 0 0,0 1 0 0 0,0 0 0 0 0,0 0 0 0 0,1 1-1 0 0,0-1 1 0 0,1 2-33 0 0,3-5 41 0 0,0 0 0 0 0,0 0-1 0 0,1 0 1 0 0,0 0 0 0 0,0-1-1 0 0,0 0 1 0 0,1 1 0 0 0,-1-1-1 0 0,1 0 1 0 0,0-1 0 0 0,0 1-1 0 0,1-1 1 0 0,-1 0-1 0 0,1 0 1 0 0,-1 0 0 0 0,1 0-1 0 0,0-1 1 0 0,0 0 0 0 0,0 0-1 0 0,0 0 1 0 0,1-1 0 0 0,-1 0-1 0 0,0 0 1 0 0,1 0 0 0 0,-1 0-1 0 0,0-1 1 0 0,4 0-41 0 0,140-3 597 0 0,-42-37-2580 0 0,-74 21-2740 0 0,-1-3-4966 0 0,-21 14 7203 0 0</inkml:trace>
  <inkml:trace contextRef="#ctx0" brushRef="#br0" timeOffset="1794.722">1466 248 3929 0 0,'0'0'1049'0'0,"0"0"-158"0"0,0 0-17 0 0,0 0 179 0 0,0 0 189 0 0,0 0 56 0 0,0 0-124 0 0,0 0-168 0 0,0 0-180 0 0,0 0-170 0 0,0 0-135 0 0,0 0-113 0 0,0 0-66 0 0,35-8-5 0 0,107-25 18 0 0,97-11 1420 0 0,-202 40-1503 0 0,-37 4-180 0 0,0 0 43 0 0,0 0 34 0 0,0 0 2 0 0,-19 23 329 0 0,-4 8-382 0 0,2 1 0 0 0,1 1 0 0 0,1 0 0 0 0,2 2 1 0 0,-3 10-119 0 0,-63 250 121 0 0,62-211-82 0 0,20-77-1109 0 0,-3 12-7221 0 0,2-30 1080 0 0,2 7 3957 0 0</inkml:trace>
  <inkml:trace contextRef="#ctx0" brushRef="#br0" timeOffset="2061.876">1481 538 5249 0 0,'0'0'1358'0'0,"0"0"-258"0"0,0 0-97 0 0,0 0 226 0 0,0 0 230 0 0,0 0 66 0 0,0 0-133 0 0,0 0-244 0 0,0 0-197 0 0,0 0-201 0 0,0 0-149 0 0,0 0-99 0 0,32 0-94 0 0,98-3-58 0 0,-28 3 403 0 0,10 23-1101 0 0,-68-6-7566 0 0,-39-13 2718 0 0,-1 0-1124 0 0</inkml:trace>
  <inkml:trace contextRef="#ctx0" brushRef="#br0" timeOffset="2264.491">2100 638 12491 0 0,'0'0'1784'0'0,"0"0"-905"0"0,0 0-363 0 0,0 0 52 0 0,0 0 92 0 0,0 0-5 0 0,0 0-104 0 0,0 0-162 0 0,0 0-178 0 0,0 0-156 0 0,0 0-102 0 0,0 0-106 0 0,0 0-98 0 0,-3 23-145 0 0,-10 68-247 0 0,10-62-7299 0 0,3-29-1385 0 0</inkml:trace>
  <inkml:trace contextRef="#ctx0" brushRef="#br0" timeOffset="2681.366">2586 244 10242 0 0,'0'0'1291'0'0,"0"0"-216"0"0,0 0-177 0 0,0 0-8 0 0,0 0 7 0 0,0 0-37 0 0,0 0-76 0 0,0 0-148 0 0,0 0-178 0 0,0 0-173 0 0,0 0-138 0 0,0 0-85 0 0,0 0-36 0 0,-28 12 2 0 0,-86 35-4 0 0,95-38-18 0 0,-14 12-8 0 0,30-14-44 0 0,2-5 24 0 0,1-1-1 0 0,-1 0 0 0 0,0 1 0 0 0,1-1 1 0 0,0 1-1 0 0,-1-1 0 0 0,1 1 1 0 0,0-1-1 0 0,0 1 0 0 0,0 0 1 0 0,0-1-1 0 0,0 1 0 0 0,0-1 0 0 0,0 1 1 0 0,0-1-1 0 0,1 1 0 0 0,-1-1 1 0 0,0 1-1 0 0,1-1 0 0 0,0 1 1 0 0,-1-1-1 0 0,1 0 0 0 0,0 1 0 0 0,-1-1 1 0 0,1 0-1 0 0,0 1 0 0 0,0-1 1 0 0,0 0-1 0 0,0 0 0 0 0,1 0 0 0 0,-1 0 1 0 0,0 0-1 0 0,0 0 0 0 0,1 0 1 0 0,-1-1-1 0 0,0 1 0 0 0,1 0 1 0 0,0 0 22 0 0,63 21-237 0 0,-52-19 221 0 0,7 3 24 0 0,-12-6 28 0 0,0 1 1 0 0,0 0-1 0 0,0 1 0 0 0,0 0 1 0 0,-1 0-1 0 0,1 1 0 0 0,-1-1 1 0 0,1 2-1 0 0,-1-1 0 0 0,0 1 1 0 0,0 0-1 0 0,-1 1 0 0 0,1-1 1 0 0,-1 1-1 0 0,0 1 0 0 0,0-1 1 0 0,-1 1-1 0 0,1 0 0 0 0,-1 0 1 0 0,-1 1-1 0 0,1-1 0 0 0,-1 1 1 0 0,0 0-1 0 0,-1 0 0 0 0,0 1 1 0 0,1 0-37 0 0,-3-3 79 0 0,0 0 0 0 0,-1 0 0 0 0,1 0 1 0 0,-1 0-1 0 0,0 0 0 0 0,0 0 1 0 0,0 0-1 0 0,-1 0 0 0 0,1 0 1 0 0,-1 0-1 0 0,-1 0 0 0 0,1 0 0 0 0,-1 0 1 0 0,0 0-1 0 0,0-1 0 0 0,0 1 1 0 0,0-1-1 0 0,-1 1 0 0 0,0-1 0 0 0,0 0 1 0 0,0 0-1 0 0,-1 0 0 0 0,1-1 1 0 0,-2 2-80 0 0,-60 48-1198 0 0,41-41-2973 0 0,-2-3-4983 0 0,20-6 3375 0 0</inkml:trace>
  <inkml:trace contextRef="#ctx0" brushRef="#br0" timeOffset="2928.622">2418 306 4489 0 0,'0'0'1064'0'0,"0"0"-80"0"0,0 0 73 0 0,0 0 111 0 0,0 0-8 0 0,0 0-136 0 0,0 0-79 0 0,186-69-137 0 0,-149 57-192 0 0,1 5-144 0 0,-1 0-200 0 0,-2-1-152 0 0,-3 5-136 0 0,-3-5-272 0 0,-5 5-448 0 0,2-1-873 0 0,-10 4-1343 0 0,-8 0-5410 0 0</inkml:trace>
  <inkml:trace contextRef="#ctx0" brushRef="#br0" timeOffset="4014.649">3059 527 0 0 0,'0'0'340'0'0,"0"0"590"0"0,0 0 297 0 0,0 0 217 0 0,0 0 162 0 0,0 0 53 0 0,0 0-75 0 0,0 0-188 0 0,-1 5-194 0 0,1 0-1265 0 0,-1 7 1800 0 0,1-29 575 0 0,2-116 1506 0 0,4 118-3791 0 0,1 2-1 0 0,0-1 1 0 0,1 1-1 0 0,1 0 1 0 0,0 1-1 0 0,0 0 1 0 0,1 0-1 0 0,1 1 1 0 0,0 1-1 0 0,10-9-26 0 0,-13 12-8 0 0,3-4-113 0 0,0 1 0 0 0,1 0-1 0 0,0 0 1 0 0,1 1 0 0 0,0 1-1 0 0,0 0 1 0 0,1 1 0 0 0,-1 0-1 0 0,2 1 1 0 0,12-4 121 0 0,-26 11-211 0 0,0-1 1 0 0,0 0 0 0 0,0 0-1 0 0,0 0 1 0 0,0 0-1 0 0,0 1 1 0 0,-1-1-1 0 0,1 1 1 0 0,0-1 0 0 0,0 0-1 0 0,0 1 1 0 0,0 0-1 0 0,0-1 1 0 0,-1 1 0 0 0,1-1-1 0 0,0 1 1 0 0,0 0-1 0 0,-1 0 1 0 0,1-1-1 0 0,0 1 1 0 0,-1 0 0 0 0,1 0-1 0 0,-1 0 1 0 0,1 0-1 0 0,-1 0 1 0 0,0 0-1 0 0,1-1 1 0 0,-1 1 0 0 0,0 0-1 0 0,0 0 1 0 0,1 0-1 0 0,-1 0 1 0 0,0 0-1 0 0,0 0 1 0 0,0 0 0 0 0,0 0-1 0 0,0 0 1 0 0,-1 0-1 0 0,1 0 1 0 0,0 0-1 0 0,0 0 1 0 0,-1 0 0 0 0,1 0-1 0 0,0 0 1 0 0,-1 0-1 0 0,1 0 1 0 0,-1 0-1 0 0,1 0 1 0 0,-1-1 0 0 0,0 1-1 0 0,1 0 1 0 0,-1 0-1 0 0,0-1 1 0 0,1 1-1 0 0,-1 0 1 0 0,0-1 0 0 0,0 1-1 0 0,0-1 1 0 0,0 1-1 0 0,1-1 1 0 0,-1 1-1 0 0,0-1 1 0 0,0 0 0 0 0,0 1-1 0 0,0-1 1 0 0,0 0-1 0 0,0 0 1 0 0,0 0-1 0 0,0 0 1 0 0,0 0 210 0 0,-5 2-3506 0 0</inkml:trace>
  <inkml:trace contextRef="#ctx0" brushRef="#br0" timeOffset="4453.404">3512 281 0 0 0,'0'0'296'0'0,"0"0"554"0"0,0 0 178 0 0,0 0 25 0 0,0 0-40 0 0,0 0-123 0 0,0 0-83 0 0,0 0-29 0 0,0 0-69 0 0,0 0-69 0 0,0 0-95 0 0,0 0-89 0 0,0 0-27 0 0,-19 17-18 0 0,-60 55-18 0 0,71-65-317 0 0,-1 0 0 0 0,2 1 0 0 0,-1 0 0 0 0,1 0 0 0 0,0 1 0 0 0,1 0 0 0 0,0 0 0 0 0,1 0 0 0 0,-1 1-1 0 0,2 0 1 0 0,-1 0 0 0 0,2 0 0 0 0,-1 0 0 0 0,1 1 0 0 0,0 6-76 0 0,3 31 707 0 0,0-47-654 0 0,0 0 0 0 0,1 0 0 0 0,-1 0 0 0 0,0-1 0 0 0,0 1 0 0 0,1 0 0 0 0,-1 0 0 0 0,0-1 0 0 0,1 1 0 0 0,-1 0 1 0 0,1-1-1 0 0,-1 1 0 0 0,1 0 0 0 0,-1-1 0 0 0,1 1 0 0 0,-1-1 0 0 0,1 1 0 0 0,0-1 0 0 0,-1 1 0 0 0,1-1 0 0 0,0 1 0 0 0,-1-1 0 0 0,1 0 0 0 0,0 1 0 0 0,0-1 0 0 0,-1 0 0 0 0,1 0 0 0 0,0 0 0 0 0,0 1 0 0 0,0-1 0 0 0,-1 0 0 0 0,1 0 0 0 0,0 0 0 0 0,0 0 0 0 0,0 0 0 0 0,-1 0 0 0 0,1-1 0 0 0,0 1 0 0 0,0 0 0 0 0,0 0 0 0 0,-1 0 0 0 0,1-1 0 0 0,0 1 1 0 0,0 0-1 0 0,-1-1 0 0 0,1 1 0 0 0,0-1 0 0 0,-1 1 0 0 0,1-1 0 0 0,-1 1 0 0 0,1-1 0 0 0,0 0 0 0 0,-1 1 0 0 0,1-1 0 0 0,-1 1 0 0 0,1-1-53 0 0,90-96 2661 0 0,-78 81-2657 0 0,-1 0 1 0 0,2 1 0 0 0,0 0-1 0 0,1 2 1 0 0,0-1-1 0 0,1 2 1 0 0,1 0 0 0 0,8-4-5 0 0,-23 16-74 0 0,-1 0-1 0 0,0 1 1 0 0,1-1 0 0 0,-1 1 0 0 0,1-1-1 0 0,-1 1 1 0 0,0-1 0 0 0,0 1 0 0 0,1 0-1 0 0,-1 0 1 0 0,0 0 0 0 0,0 0 0 0 0,0-1-1 0 0,0 1 1 0 0,0 1 0 0 0,0-1-1 0 0,0 0 1 0 0,0 0 0 0 0,0 0 0 0 0,0 0-1 0 0,-1 1 1 0 0,1-1 0 0 0,0 0 0 0 0,-1 1-1 0 0,1-1 1 0 0,-1 1 0 0 0,0-1 0 0 0,1 0-1 0 0,-1 1 1 0 0,0-1 0 0 0,0 1 0 0 0,0-1-1 0 0,0 1 1 0 0,0-1 0 0 0,0 1 0 0 0,0-1-1 0 0,-1 0 1 0 0,1 1 0 0 0,-1-1 0 0 0,1 1-1 0 0,-1-1 1 0 0,1 0 0 0 0,-1 1 0 0 0,1-1-1 0 0,-2 1 75 0 0,2 7-368 0 0,15 21-2515 0 0,35-23-5544 0 0,-39-7 6164 0 0,-4 0 1734 0 0</inkml:trace>
  <inkml:trace contextRef="#ctx0" brushRef="#br0" timeOffset="4883.665">3856 244 0 0 0,'0'0'404'0'0,"0"0"183"0"0,0 0 65 0 0,0 0-19 0 0,0 0-27 0 0,0 0-41 0 0,0 0-52 0 0,0 0-63 0 0,0 0-92 0 0,0 0-137 0 0,0 0-120 0 0,0 0-90 0 0,-21 32-60 0 0,-61 100 11 0 0,68-92 67 0 0,25-32 117 0 0,-6-7-33 0 0,5 4 456 0 0,0-1 0 0 0,0-1-1 0 0,0 0 1 0 0,1 0-1 0 0,-1-1 1 0 0,1 0 0 0 0,-1-1-1 0 0,1 0 1 0 0,0-1-1 0 0,0 0 1 0 0,-1 0 0 0 0,1-2-1 0 0,0 1 1 0 0,-1-1-1 0 0,1-1 1 0 0,-1 1 0 0 0,10-5-569 0 0,2-2 625 0 0,0-1 1 0 0,0 0 0 0 0,-1-2 0 0 0,0 0 0 0 0,-1-1 0 0 0,0-2-1 0 0,8-8-625 0 0,-19 16 111 0 0,-1 0 0 0 0,0-1 0 0 0,0 0 0 0 0,0 0 0 0 0,-1-1-1 0 0,0 0 1 0 0,-1 0 0 0 0,0-1 0 0 0,-1 0 0 0 0,0 0-1 0 0,0 0 1 0 0,-1 0 0 0 0,0-1 0 0 0,-1 0 0 0 0,0 0 0 0 0,-1 0-1 0 0,0 0 1 0 0,-1 0 0 0 0,0 0 0 0 0,-1 0 0 0 0,0-2-111 0 0,-2 8-29 0 0,1-1 1 0 0,-1 0 0 0 0,-1 0 0 0 0,1 1 0 0 0,-1-1-1 0 0,0 1 1 0 0,0 0 0 0 0,-1 0 0 0 0,1 0 0 0 0,-1 0-1 0 0,0 1 1 0 0,-1-1 0 0 0,1 1 0 0 0,-1 0-1 0 0,0 1 1 0 0,0-1 0 0 0,0 1 0 0 0,0 0 0 0 0,0 0-1 0 0,-1 0 1 0 0,1 1 0 0 0,-1 0 0 0 0,0 0 0 0 0,0 0-1 0 0,0 1 1 0 0,0 0 0 0 0,0 0 0 0 0,0 0-1 0 0,0 1 1 0 0,0 0 0 0 0,0 0 0 0 0,0 1 0 0 0,0-1-1 0 0,0 1 1 0 0,0 1 0 0 0,0-1 0 0 0,0 1 0 0 0,0 0-1 0 0,-2 1 29 0 0,-1 4-85 0 0,0-1-1 0 0,0 1 0 0 0,1 1 1 0 0,0 0-1 0 0,1 0 1 0 0,-1 0-1 0 0,2 1 0 0 0,-1 0 1 0 0,1 0-1 0 0,0 1 0 0 0,1 0 1 0 0,0 0-1 0 0,1 0 0 0 0,0 0 1 0 0,1 1-1 0 0,0 0 0 0 0,0 0 1 0 0,1-1-1 0 0,1 1 1 0 0,0 1-1 0 0,0-1 0 0 0,1 0 1 0 0,1 4 85 0 0,1-8-29 0 0,1 0 0 0 0,1 0 0 0 0,-1 0 0 0 0,1 0 0 0 0,0-1 0 0 0,1 1 0 0 0,-1-1 0 0 0,1 0 0 0 0,0 0 0 0 0,1-1 0 0 0,0 0 0 0 0,0 1 0 0 0,0-2 0 0 0,0 1 0 0 0,1-1 0 0 0,-1 0 0 0 0,1-1 0 0 0,0 1 0 0 0,0-1 0 0 0,1-1 0 0 0,-1 1 0 0 0,1-1 0 0 0,-1 0 0 0 0,1-1 0 0 0,-1 0 0 0 0,1 0 0 0 0,0-1 0 0 0,0 0 0 0 0,2 0 29 0 0,12 0-431 0 0,0 0-1 0 0,0-2 0 0 0,0 0 0 0 0,-1-1 0 0 0,1-2 0 0 0,20-6 432 0 0,0-3-3621 0 0,0-3-1 0 0,-2-1 1 0 0,0-2-1 0 0,35-23 3622 0 0,-55 31-689 0 0</inkml:trace>
  <inkml:trace contextRef="#ctx0" brushRef="#br0" timeOffset="5168.153">4842 1 1656 0 0,'0'0'2992'0'0,"0"0"156"0"0,0 0-306 0 0,0 0-660 0 0,0 0-744 0 0,0 0-519 0 0,0 0-190 0 0,0 0 6 0 0,0 0 24 0 0,0 0-26 0 0,0 0-82 0 0,0 0-103 0 0,-37 34-74 0 0,-119 110-114 0 0,31-31 100 0 0,-348 321-656 0 0,450-412-75 0 0,-82 91-4259 0 0,90-87-3781 0 0,12-21 993 0 0</inkml:trace>
  <inkml:trace contextRef="#ctx0" brushRef="#br0" timeOffset="5579.693">4842 524 4753 0 0,'0'0'1984'0'0,"0"0"-373"0"0,0 0-189 0 0,0 0-124 0 0,0 0-207 0 0,0 0-202 0 0,0 0-106 0 0,0 0-8 0 0,0 0-35 0 0,0 0-99 0 0,0 0-142 0 0,0 0-160 0 0,-19 8-114 0 0,-61 25-61 0 0,-14 22 322 0 0,-15 19-388 0 0,108-74-108 0 0,0 0-1 0 0,1 0 1 0 0,-1 0-1 0 0,1 1 0 0 0,-1-1 1 0 0,1 0-1 0 0,-1 0 0 0 0,1 1 1 0 0,-1-1-1 0 0,1 0 0 0 0,-1 1 1 0 0,1-1-1 0 0,-1 1 0 0 0,1-1 1 0 0,-1 1-1 0 0,1-1 1 0 0,0 1-1 0 0,-1-1 0 0 0,1 1 1 0 0,0-1-1 0 0,-1 1 0 0 0,1-1 1 0 0,0 1-1 0 0,0-1 0 0 0,0 1 1 0 0,-1 0-1 0 0,1-1 0 0 0,0 1 1 0 0,0-1-1 0 0,0 1 1 0 0,0 0-1 0 0,0-1 0 0 0,0 1 1 0 0,0 0-1 0 0,0-1 0 0 0,0 1 1 0 0,1-1-1 0 0,-1 1 0 0 0,0 0 1 0 0,0-1-1 0 0,0 1 0 0 0,1-1 1 0 0,-1 1-1 0 0,0-1 0 0 0,1 1 1 0 0,-1-1-1 0 0,0 1 1 0 0,1-1-1 0 0,-1 1 0 0 0,1-1 1 0 0,-1 1-1 0 0,1-1 0 0 0,-1 0 1 0 0,1 1-1 0 0,-1-1 0 0 0,1 0 1 0 0,-1 0-1 0 0,1 1 0 0 0,-1-1 1 0 0,1 0-1 0 0,0 0 1 0 0,-1 0-1 0 0,1 1 11 0 0,47 5 38 0 0,-37-5 56 0 0,27 2 79 0 0,-32-4-127 0 0,0 0-1 0 0,1 1 0 0 0,-1 0 1 0 0,0 0-1 0 0,0 1 1 0 0,0-1-1 0 0,0 1 0 0 0,0 1 1 0 0,0-1-1 0 0,0 1 1 0 0,-1 0-1 0 0,1 0 0 0 0,0 1 1 0 0,-1 0-1 0 0,0 0 0 0 0,1 0 1 0 0,-1 0-1 0 0,-1 1 1 0 0,1 0-1 0 0,0 0 0 0 0,-1 0 1 0 0,0 1-1 0 0,0-1 1 0 0,2 4-46 0 0,-5-5 90 0 0,0 0 0 0 0,1 0 0 0 0,-1 0 0 0 0,-1 0 0 0 0,1 1 0 0 0,0-1 1 0 0,-1 0-1 0 0,0 0 0 0 0,1 1 0 0 0,-1-1 0 0 0,-1 0 0 0 0,1 1 0 0 0,0-1 0 0 0,-1 0 1 0 0,0 0-1 0 0,1 1 0 0 0,-1-1 0 0 0,0 0 0 0 0,-1 0 0 0 0,1 0 0 0 0,-1 0 1 0 0,1 0-1 0 0,-1 0 0 0 0,0-1 0 0 0,0 1 0 0 0,0-1 0 0 0,0 1 0 0 0,-1-1 0 0 0,1 0 1 0 0,-1 1-1 0 0,1-1 0 0 0,-1-1 0 0 0,0 1 0 0 0,0 0-90 0 0,-104 52 652 0 0,107-54-652 0 0,-156 40-222 0 0,88-35-9547 0 0,65-5-543 0 0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0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268 1 4857 0 0,'0'0'1040'0'0,"0"0"-356"0"0,0 0-45 0 0,0 0 281 0 0,0 0 297 0 0,0 0 186 0 0,0 0-15 0 0,0 0-192 0 0,0 0-216 0 0,0 0-227 0 0,0 0-219 0 0,-14 19-144 0 0,-70 94 207 0 0,-38 13-679 0 0,94-99-4139 0 0,12-7-5364 0 0,13-16 6875 0 0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1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697 1 3449 0 0,'0'0'1759'0'0,"0"0"12"0"0,0 0 91 0 0,0 0 98 0 0,0 0-60 0 0,0 0-239 0 0,0 0-297 0 0,0 0-308 0 0,0 0-266 0 0,0 0-210 0 0,0 0-192 0 0,0 0-109 0 0,0 0-63 0 0,-19 38 731 0 0,-11 4-854 0 0,-2-1 0 0 0,-2-1 0 0 0,-1-2 0 0 0,-2-2 1 0 0,-2-1-1 0 0,-1-2 0 0 0,-1-2 0 0 0,-2-1 1 0 0,0-3-1 0 0,-35 16-93 0 0,-83 33-15 0 0,100-68 162 0 0,57-44-555 0 0,12 17 350 0 0,0-1 1 0 0,1 2-1 0 0,1-1 1 0 0,1 2-1 0 0,0-1 1 0 0,2 1-1 0 0,0 1 1 0 0,10-10 57 0 0,86-94 122 0 0,-108 118-123 0 0,0 0-1 0 0,0 0 1 0 0,0 1 0 0 0,1-1-1 0 0,-1 0 1 0 0,0 1-1 0 0,1-1 1 0 0,-1 1-1 0 0,1-1 1 0 0,0 1-1 0 0,0 0 1 0 0,-1 0-1 0 0,1 0 1 0 0,0 0 0 0 0,0 0-1 0 0,0 0 1 0 0,0 0-1 0 0,0 1 1 0 0,0-1-1 0 0,0 1 1 0 0,0-1-1 0 0,0 1 1 0 0,0 0 0 0 0,0 0-1 0 0,1 0 1 0 0,-1 0-1 0 0,0 0 1 0 0,0 0-1 0 0,0 1 1 0 0,0-1-1 0 0,0 1 1 0 0,0-1-1 0 0,0 1 1 0 0,2 1 1 0 0,23 18 238 0 0,1-1 0 0 0,1-2 1 0 0,1 0-1 0 0,1-2 0 0 0,0-1 0 0 0,5 0-238 0 0,119 61 474 0 0,-123-54-507 0 0,20 12-424 0 0,-11-25-2630 0 0,-12-12-2934 0 0,-11-3-1591 0 0,-17 7 7208 0 0,7-4-4136 0 0</inkml:trace>
  <inkml:trace contextRef="#ctx0" brushRef="#br0" timeOffset="437.896">1085 85 152 0 0,'0'0'2706'0'0,"0"0"-1431"0"0,0 0-579 0 0,0 0-13 0 0,0 0 180 0 0,0 0 281 0 0,0 0 219 0 0,0 0 117 0 0,0 0 54 0 0,0 0-131 0 0,0 0-218 0 0,0 0-192 0 0,17 2-164 0 0,52 6-75 0 0,62-21 2029 0 0,-93 7-2909 0 0,64-7 1019 0 0,-34 10-6863 0 0,-67 3 3863 0 0,-1 0-1566 0 0,0 3 826 0 0,0-3-3166 0 0</inkml:trace>
  <inkml:trace contextRef="#ctx0" brushRef="#br0" timeOffset="689.712">1115 325 8402 0 0,'0'0'987'0'0,"0"0"-254"0"0,0 0 103 0 0,0 0 346 0 0,0 0 129 0 0,0 0-80 0 0,0 0-174 0 0,0 0-155 0 0,0 0-157 0 0,0 0-152 0 0,31 1-159 0 0,100 3-162 0 0,21-17-184 0 0,-109 8-975 0 0,0 0-2451 0 0,-15 1-3191 0 0,-16 4-1490 0 0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2.7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0 719 3689 0 0,'0'0'5248'0'0,"0"0"-3112"0"0,0 0-1001 0 0,0 0 49 0 0,0 0 140 0 0,0 0-1 0 0,0 0-194 0 0,0 0-272 0 0,0 0-187 0 0,0 0-168 0 0,0 0-140 0 0,0 0-126 0 0,35-3-103 0 0,110-9-74 0 0,-38 5-587 0 0,-103 7 230 0 0,37-3-1943 0 0,-14 2-5278 0 0,-16 1-1882 0 0</inkml:trace>
  <inkml:trace contextRef="#ctx0" brushRef="#br0" timeOffset="1413.031">839 439 5937 0 0,'0'0'818'0'0,"0"0"-70"0"0,0 0-35 0 0,0 0 113 0 0,0 0 166 0 0,0 0 80 0 0,0 0-69 0 0,0 0-136 0 0,0 0-188 0 0,0 0-167 0 0,0 0-127 0 0,0 0-100 0 0,-15 29-47 0 0,-52 93-4 0 0,-5 56 636 0 0,57-132-719 0 0,-64 186-574 0 0,53-174-3312 0 0,26-57 2188 0 0,20-5-4320 0 0,-9-3 3467 0 0,-5 0 42 0 0</inkml:trace>
  <inkml:trace contextRef="#ctx0" brushRef="#br0" timeOffset="1732.983">1055 524 1072 0 0,'0'0'1030'0'0,"0"0"-123"0"0,0 0-90 0 0,0 0 3 0 0,0 0 67 0 0,-27 37 71 0 0,-83 120 47 0 0,50-47 937 0 0,57-105-1785 0 0,-1 0-1 0 0,1 0 1 0 0,0 0-1 0 0,1 1 1 0 0,-1-1 0 0 0,1 1-1 0 0,0 0 1 0 0,1-1-1 0 0,-1 1 1 0 0,1 0 0 0 0,0 0-1 0 0,1 0 1 0 0,-1 0-1 0 0,1 0 1 0 0,1 0 0 0 0,-1 0-1 0 0,1 0 1 0 0,0 0 0 0 0,0 0-1 0 0,0 0 1 0 0,1-1-1 0 0,0 1 1 0 0,0 0 0 0 0,1-1-1 0 0,-1 0 1 0 0,1 1-1 0 0,1-1 1 0 0,-1 0-157 0 0,6-1 243 0 0,0-1-1 0 0,0 0 1 0 0,1-1 0 0 0,-1 0-1 0 0,1 0 1 0 0,-1-1 0 0 0,1 0-1 0 0,-1-1 1 0 0,1 0 0 0 0,0 0-1 0 0,-1-1 1 0 0,1 0 0 0 0,-1-1-1 0 0,0 0 1 0 0,1-1 0 0 0,-1 0-1 0 0,0 0 1 0 0,0-1 0 0 0,-1 0-1 0 0,1 0 1 0 0,-1-1-1 0 0,0 0 1 0 0,2-2-243 0 0,15-9 226 0 0,1 0 0 0 0,-2-2 0 0 0,0-1 0 0 0,-2 0 0 0 0,0-2 0 0 0,-1-1 0 0 0,-1 0 0 0 0,-1-2 0 0 0,-1 0 0 0 0,-1-1-1 0 0,-1-1 1 0 0,9-20-226 0 0,-20 34 32 0 0,-1 0 0 0 0,1-1 0 0 0,-2 1 0 0 0,0-1 0 0 0,0 1 0 0 0,-1-1 0 0 0,-1 0 0 0 0,0 0 0 0 0,0 0 0 0 0,-2 0 0 0 0,0 0 0 0 0,0 0-32 0 0,-1 8-68 0 0,0 1 0 0 0,0 0 0 0 0,-1-1 0 0 0,0 1-1 0 0,0 1 1 0 0,0-1 0 0 0,0 0 0 0 0,0 1-1 0 0,-1-1 1 0 0,1 1 0 0 0,-1 0 0 0 0,0 0-1 0 0,0 0 1 0 0,0 1 0 0 0,-1 0 0 0 0,1-1-1 0 0,0 1 1 0 0,-1 1 0 0 0,1-1 0 0 0,-1 1-1 0 0,0 0 1 0 0,0 0 0 0 0,1 0 0 0 0,-1 0-1 0 0,0 1 1 0 0,0 0 0 0 0,0 0 0 0 0,0 0-1 0 0,0 1 1 0 0,1 0 0 0 0,-1 0 0 0 0,0 0-1 0 0,1 0 1 0 0,-1 1 0 0 0,0 0 0 0 0,1 0 0 0 0,0 0-1 0 0,-1 0 1 0 0,1 1 0 0 0,0-1 0 0 0,-3 4 68 0 0,-68 55-3588 0 0,33-14-3795 0 0,25-28-1348 0 0</inkml:trace>
  <inkml:trace contextRef="#ctx0" brushRef="#br0" timeOffset="3128.176">1640 454 0 0 0,'0'0'577'0'0,"0"0"314"0"0,0 0 11 0 0,0 0-123 0 0,0 0-121 0 0,0 0-101 0 0,0 0-79 0 0,0 0-43 0 0,-3 18-25 0 0,-14 129 1355 0 0,15-109-1077 0 0,1-5 1131 0 0,0-38 4397 0 0,1-8-6053 0 0,0-1 0 0 0,1 1-1 0 0,0 0 1 0 0,1 0-1 0 0,1 0 1 0 0,0 0-1 0 0,1 0 1 0 0,0 0-1 0 0,5-9-162 0 0,5-6 30 0 0,1 0 0 0 0,2 1 0 0 0,0 1 0 0 0,2 0-1 0 0,1 2 1 0 0,1 0 0 0 0,1 1 0 0 0,1 1-1 0 0,23-17-29 0 0,-1 20-1166 0 0,-44 52-1535 0 0,-9 16-892 0 0,0 1-5122 0 0,8-46 6984 0 0</inkml:trace>
  <inkml:trace contextRef="#ctx0" brushRef="#br0" timeOffset="3528.38">2130 358 0 0 0,'0'0'557'0'0,"0"0"469"0"0,0 0 242 0 0,0 0 70 0 0,0 0-20 0 0,0 0-89 0 0,0 0-135 0 0,0 0-123 0 0,0 0-115 0 0,0 0-145 0 0,0 0-145 0 0,0 0-80 0 0,0 0-51 0 0,-18 12-54 0 0,-55 37-17 0 0,69-47-314 0 0,0 1-1 0 0,0 0 1 0 0,0 0-1 0 0,0 1 1 0 0,0-1 0 0 0,1 1-1 0 0,0-1 1 0 0,0 1-1 0 0,0 0 1 0 0,0 0 0 0 0,0 1-1 0 0,1-1 1 0 0,0 1-1 0 0,0-1 1 0 0,-1 2-50 0 0,-4 12 118 0 0,3-12-75 0 0,1 1 1 0 0,0 0-1 0 0,0 0 1 0 0,1-1-1 0 0,0 2 1 0 0,0-1-1 0 0,0 0 1 0 0,1 0-1 0 0,0 0 1 0 0,1 1-1 0 0,-1-1 1 0 0,1 1-1 0 0,1-1 1 0 0,1 8-44 0 0,-1-14 76 0 0,0 0-1 0 0,0 0 1 0 0,0 0-1 0 0,0 0 1 0 0,0 1 0 0 0,0-1-1 0 0,1-1 1 0 0,-1 1-1 0 0,0 0 1 0 0,1 0 0 0 0,-1 0-1 0 0,1-1 1 0 0,-1 1-1 0 0,1-1 1 0 0,-1 1 0 0 0,1-1-1 0 0,-1 0 1 0 0,1 1 0 0 0,-1-1-1 0 0,1 0 1 0 0,0 0-1 0 0,-1 0 1 0 0,1 0 0 0 0,-1 0-1 0 0,1-1 1 0 0,0 1-1 0 0,-1 0 1 0 0,1-1 0 0 0,-1 1-1 0 0,1-1 1 0 0,-1 1-1 0 0,1-1 1 0 0,-1 0 0 0 0,0 0-1 0 0,1 0 1 0 0,-1 0-1 0 0,0 0 1 0 0,0 0 0 0 0,1-1-76 0 0,135-133 2371 0 0,-15 18-1946 0 0,-121 118-423 0 0,0-1-1 0 0,-1 1 0 0 0,1 0 1 0 0,0-1-1 0 0,-1 1 1 0 0,1 0-1 0 0,-1-1 0 0 0,1 1 1 0 0,-1 0-1 0 0,1 0 0 0 0,-1 0 1 0 0,1 0-1 0 0,-1 0 1 0 0,0-1-1 0 0,0 1 0 0 0,0 0 1 0 0,1 0-1 0 0,-1 0 1 0 0,0 0-1 0 0,0 0 0 0 0,0 0 1 0 0,0 0-1 0 0,0 0 0 0 0,0 0 1 0 0,-1 0-1 0 0,1 0 1 0 0,0 0-1 0 0,0-1 0 0 0,-1 1 1 0 0,1 0-1 0 0,-1 0 1 0 0,1 0-1 0 0,-1 0 0 0 0,1-1 1 0 0,-1 1-1 0 0,1 0 0 0 0,-1 0 1 0 0,1-1-1 0 0,-1 1 1 0 0,0 0-1 0 0,0-1 0 0 0,0 1-1 0 0,0 3 40 0 0,-1 2-99 0 0,-10 69-114 0 0,12-73 9 0 0,0 0 0 0 0,0-1 0 0 0,0 1 0 0 0,0 0 0 0 0,1 0 0 0 0,-1-1 0 0 0,1 1 0 0 0,-1 0 0 0 0,1-1 0 0 0,0 1-1 0 0,0-1 1 0 0,0 1 0 0 0,0 0 0 0 0,0-1 0 0 0,0 0 0 0 0,0 1 0 0 0,0-1 0 0 0,0 0 0 0 0,1 0 0 0 0,-1 1 0 0 0,0-1 0 0 0,1 0 0 0 0,-1 0 0 0 0,1-1 0 0 0,-1 1 0 0 0,1 0 0 0 0,0 0 0 0 0,-1-1 0 0 0,1 1 0 0 0,0-1 0 0 0,-1 1-1 0 0,1-1 1 0 0,0 0 0 0 0,0 0 0 0 0,0 0 0 0 0,-1 0 0 0 0,1 0 0 0 0,1 0 164 0 0,45-1-8691 0 0,-37-2 3934 0 0</inkml:trace>
  <inkml:trace contextRef="#ctx0" brushRef="#br0" timeOffset="3962.852">2533 303 1296 0 0,'0'0'1004'0'0,"0"0"-91"0"0,0 0-65 0 0,0 0-1 0 0,0 0-34 0 0,0 0-87 0 0,0 0-113 0 0,0 0-119 0 0,0 0-100 0 0,0 0-76 0 0,0 0-52 0 0,0 0-24 0 0,-12 27 21 0 0,-35 85 53 0 0,43-77 52 0 0,12-29 43 0 0,1-1 0 0 0,0 1 0 0 0,1-1 0 0 0,-1-1 0 0 0,1 0 0 0 0,0 0 1 0 0,0-1-1 0 0,0 0 0 0 0,1-1 0 0 0,-1 0 0 0 0,1 0 0 0 0,-1-1 0 0 0,1-1 0 0 0,0 0 1 0 0,-1 0-1 0 0,1-1 0 0 0,-1-1 0 0 0,4 0-411 0 0,2-2 267 0 0,-1-1 1 0 0,-1-1-1 0 0,1 0 1 0 0,-1-1-1 0 0,0 0 0 0 0,-1-1 1 0 0,1-1-1 0 0,-2 0 1 0 0,1 0-1 0 0,-1-2 0 0 0,-1 1 1 0 0,0-2-1 0 0,0 1 0 0 0,5-10-267 0 0,-4 8 53 0 0,-2-1 0 0 0,0-1 0 0 0,-1 1-1 0 0,0-1 1 0 0,-1-1 0 0 0,-1 0-1 0 0,0 0 1 0 0,-1 0 0 0 0,-1-1 0 0 0,-1 1-1 0 0,0-1 1 0 0,-1 0 0 0 0,-1-1-1 0 0,0 1 1 0 0,-1 0 0 0 0,-2-1 0 0 0,0-4-53 0 0,1 18-27 0 0,-1-1 0 0 0,0 1 1 0 0,0 0-1 0 0,0 0 0 0 0,-1-1 1 0 0,0 1-1 0 0,0 0 0 0 0,0 1 1 0 0,0-1-1 0 0,0 0 0 0 0,-1 0 1 0 0,1 1-1 0 0,-1 0 0 0 0,0-1 1 0 0,0 1-1 0 0,0 0 0 0 0,-1 1 1 0 0,1-1-1 0 0,-1 0 0 0 0,0 1 1 0 0,1 0-1 0 0,-1 0 0 0 0,0 0 0 0 0,0 0 1 0 0,0 1-1 0 0,-1 0 0 0 0,1-1 1 0 0,0 1-1 0 0,0 1 0 0 0,-1-1 1 0 0,1 1-1 0 0,-1 0 0 0 0,1 0 1 0 0,0 0-1 0 0,-1 0 0 0 0,1 1 1 0 0,0 0-1 0 0,-1 0 0 0 0,1 0 1 0 0,0 0-1 0 0,0 1 0 0 0,0-1 1 0 0,0 1-1 0 0,0 0 0 0 0,-1 1 27 0 0,-5 4-22 0 0,1 1 0 0 0,0 0 0 0 0,1 1 0 0 0,0-1 0 0 0,0 1 0 0 0,1 1 0 0 0,0 0 0 0 0,0 0 0 0 0,1 0 0 0 0,1 0 0 0 0,0 1 0 0 0,0 0 0 0 0,1 0 0 0 0,1 1 0 0 0,-1-1 0 0 0,2 1 0 0 0,0 0 0 0 0,0-1 0 0 0,1 1 0 0 0,1 0 0 0 0,-1 0 0 0 0,2 0 0 0 0,0 0 0 0 0,0 0 0 0 0,2-1 0 0 0,-1 1 0 0 0,1 0 0 0 0,1-1 0 0 0,0 0 0 0 0,0 0 0 0 0,4 5 22 0 0,-3-9-43 0 0,0 1 1 0 0,1-1 0 0 0,0 0-1 0 0,1-1 1 0 0,-1 1 0 0 0,1-1-1 0 0,0-1 1 0 0,1 1-1 0 0,0-1 1 0 0,0-1 0 0 0,0 1-1 0 0,0-1 1 0 0,0-1 0 0 0,1 1-1 0 0,0-2 1 0 0,-1 1 0 0 0,1-1-1 0 0,0 0 1 0 0,0-1 0 0 0,9 0 42 0 0,14 0-998 0 0,12 0-2051 0 0,-15-3-2850 0 0,-14-1-3186 0 0</inkml:trace>
  <inkml:trace contextRef="#ctx0" brushRef="#br0" timeOffset="4217.469">3393 141 9970 0 0,'0'0'2326'0'0,"0"0"-1019"0"0,0 0-288 0 0,0 0 98 0 0,0 0 41 0 0,0 0-91 0 0,0 0-146 0 0,0 0-178 0 0,-37 31-175 0 0,-116 102-126 0 0,29-16-6 0 0,31-28-299 0 0,-267 235-393 0 0,262-248 103 0 0,-132 111-4079 0 0,207-164 943 0 0,10-5-4061 0 0,10-11 1419 0 0</inkml:trace>
  <inkml:trace contextRef="#ctx0" brushRef="#br0" timeOffset="4745.748">3144 800 2232 0 0,'0'0'1495'0'0,"0"0"-29"0"0,0 0 28 0 0,0 0 18 0 0,0 0-80 0 0,0 0-218 0 0,0 0-219 0 0,0 0-175 0 0,0 0-160 0 0,0 0-89 0 0,0 0-84 0 0,0 0-54 0 0,0 0-9 0 0,-14 4 0 0 0,-48 15-4 0 0,-57 49 1358 0 0,109-63-1717 0 0,0 0 0 0 0,1 0 0 0 0,-1 1 0 0 0,1 1 1 0 0,0-1-1 0 0,1 1 0 0 0,-1 1 0 0 0,1 0 0 0 0,1 0 0 0 0,-1 1-61 0 0,8-8-20 0 0,0 1-1 0 0,0-1 1 0 0,0 1 0 0 0,0-1-1 0 0,0 1 1 0 0,1-1 0 0 0,-1 1-1 0 0,0-1 1 0 0,1 0 0 0 0,-1 1-1 0 0,1-1 1 0 0,0 0 0 0 0,-1 1-1 0 0,1-1 1 0 0,0 0-1 0 0,0 0 1 0 0,0 0 0 0 0,0 1-1 0 0,0-1 1 0 0,0 0 0 0 0,0 0-1 0 0,0-1 1 0 0,0 1 0 0 0,0 0-1 0 0,0 0 1 0 0,1 0 0 0 0,-1-1-1 0 0,0 1 1 0 0,1-1 0 0 0,-1 1-1 0 0,0-1 1 0 0,1 1 0 0 0,-1-1-1 0 0,1 0 1 0 0,-1 0 0 0 0,1 1-1 0 0,-1-1 1 0 0,0 0 0 0 0,1 0-1 0 0,-1-1 1 0 0,1 1 0 0 0,-1 0-1 0 0,1 0 1 0 0,-1-1 0 0 0,0 1-1 0 0,1-1 1 0 0,-1 1 0 0 0,0-1-1 0 0,1 0 1 0 0,-1 1 0 0 0,1-2 20 0 0,4 2-11 0 0,-4 0 9 0 0,5-1 4 0 0,0 0 0 0 0,0 1 0 0 0,0-1 0 0 0,-1 1 0 0 0,1 1 0 0 0,0-1 0 0 0,0 1 0 0 0,0 1 0 0 0,-1-1 0 0 0,1 1 0 0 0,0 0 0 0 0,-1 0 0 0 0,0 1 0 0 0,1 0 0 0 0,-1 0 0 0 0,0 1 0 0 0,-1 0 0 0 0,1 0 0 0 0,-1 0 0 0 0,1 0 0 0 0,-1 1 0 0 0,0 0 0 0 0,-1 0-2 0 0,-2-2 53 0 0,-1 0 1 0 0,0 0-1 0 0,0 0 1 0 0,0 0-1 0 0,-1 0 1 0 0,1 0-1 0 0,-1 0 1 0 0,0 0-1 0 0,1 0 1 0 0,-1 0-1 0 0,-1 0 1 0 0,1 0-1 0 0,0 0 1 0 0,-1 0-1 0 0,1 0 1 0 0,-1 0-1 0 0,0 0 1 0 0,0 0-1 0 0,0 0 1 0 0,-1-1-1 0 0,1 1 1 0 0,-1 0-1 0 0,1-1 1 0 0,-1 1-1 0 0,0-1 1 0 0,0 1-1 0 0,0-1 1 0 0,0 0-1 0 0,0 0 1 0 0,-1 0-1 0 0,1 0-53 0 0,-85 49 1145 0 0,-29-26-1448 0 0,65-24-6660 0 0,44-2 1582 0 0,3-5-2239 0 0</inkml:trace>
  <inkml:trace contextRef="#ctx0" brushRef="#br0" timeOffset="5817.102">3395 538 0 0 0,'0'0'824'0'0,"0"0"534"0"0,0 0 372 0 0,0 0 211 0 0,0 0 36 0 0,0 0-112 0 0,0 0-192 0 0,0 0-210 0 0,0 0-218 0 0,0 0-215 0 0,0 0-166 0 0,0 0-138 0 0,18-4-78 0 0,112-35 949 0 0,-21 16-224 0 0,-109 23-1380 0 0,-6 23 92 0 0,-64 57-17 0 0,52-65-51 0 0,2 1 0 0 0,0 0-1 0 0,0 1 1 0 0,2 0-1 0 0,0 2 1 0 0,1-1-1 0 0,-2 8-16 0 0,14-25 6 0 0,0 0 0 0 0,0 1 0 0 0,0-1 0 0 0,1 1 0 0 0,-1-1 0 0 0,1 0 0 0 0,-1 1 0 0 0,1-1 0 0 0,0 1 0 0 0,-1-1 0 0 0,1 1 0 0 0,0 0-1 0 0,0-1 1 0 0,0 1 0 0 0,0-1 0 0 0,0 1 0 0 0,1-1 0 0 0,-1 1 0 0 0,0-1 0 0 0,1 1 0 0 0,-1-1 0 0 0,1 1 0 0 0,-1-1 0 0 0,1 0 0 0 0,0 1 0 0 0,0-1-1 0 0,-1 0 1 0 0,1 1 0 0 0,0-1 0 0 0,0 0 0 0 0,0 0 0 0 0,1 0 0 0 0,-1 0 0 0 0,0 0 0 0 0,0 0 0 0 0,0 0 0 0 0,1 0 0 0 0,-1-1 0 0 0,0 1 0 0 0,1 0-1 0 0,-1-1 1 0 0,1 1 0 0 0,-1-1 0 0 0,1 1 0 0 0,-1-1 0 0 0,1 0 0 0 0,-1 0 0 0 0,1 0 0 0 0,-1 0 0 0 0,1 0 0 0 0,-1 0 0 0 0,1 0 0 0 0,-1 0-1 0 0,1 0-5 0 0,122-18-588 0 0,-70 4-8810 0 0,-48 13-968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44.4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238 1 384 0 0,'0'0'1927'0'0,"0"0"-661"0"0,0 0-335 0 0,0 0 11 0 0,0 0 116 0 0,0 0 180 0 0,0 0 121 0 0,0 0-40 0 0,0 0-145 0 0,0 0-160 0 0,0 0-130 0 0,-23 17-69 0 0,-74 58-35 0 0,92-71-696 0 0,1 0 0 0 0,-1 1 0 0 0,1-1 0 0 0,0 1 0 0 0,0 0 0 0 0,0 0 0 0 0,1 0 0 0 0,-1 0 0 0 0,1 1 1 0 0,1-1-1 0 0,-1 1 0 0 0,1 0 0 0 0,0 0 0 0 0,0 0-84 0 0,-4 10 241 0 0,-8 30 205 0 0,1 1 0 0 0,2-1 0 0 0,2 2 0 0 0,2-1 0 0 0,3 1 0 0 0,1 0 0 0 0,5 47-446 0 0,0-75 23 0 0,2 0 1 0 0,0 0 0 0 0,1-1-1 0 0,1 0 1 0 0,1 0 0 0 0,0 0-1 0 0,2-1 1 0 0,0 0-1 0 0,1 0 1 0 0,1-1 0 0 0,0-1-1 0 0,2 0 1 0 0,-1 0 0 0 0,2-1-1 0 0,0-1 1 0 0,1 0-1 0 0,0-1 1 0 0,1-1 0 0 0,1 0-1 0 0,0-1 1 0 0,1-1-24 0 0,4 3-458 0 0,0-1-1 0 0,1-1 1 0 0,0-2 0 0 0,1 0-1 0 0,0-1 1 0 0,12 1 458 0 0,36-4-8502 0 0,-53-5 3932 0 0,-8 0 265 0 0</inkml:trace>
  <inkml:trace contextRef="#ctx0" brushRef="#br0" timeOffset="602.087">595 328 6945 0 0,'0'0'846'0'0,"0"0"-203"0"0,0 0 122 0 0,0 0 289 0 0,0 0 239 0 0,0 0 74 0 0,0 0-161 0 0,0 0-251 0 0,0 0-246 0 0,-2 36-205 0 0,-9 111-137 0 0,18-54 64 0 0,23 204-634 0 0,-29-295 170 0 0,-1-1 0 0 0,1 1 0 0 0,-1 0 0 0 0,0-1-1 0 0,0 1 1 0 0,1-1 0 0 0,-1 1 0 0 0,0 0 0 0 0,-1-1 0 0 0,1 1-1 0 0,0-1 1 0 0,0 1 0 0 0,-1 0 0 0 0,1-1 0 0 0,-1 1 0 0 0,1-1-1 0 0,-1 1 1 0 0,1-1 0 0 0,-1 1 0 0 0,0-1 0 0 0,0 0 0 0 0,0 1-1 0 0,0-1 1 0 0,0 0 0 0 0,0 0 0 0 0,0 0 0 0 0,0 0 0 0 0,-1 0-1 0 0,1 0 1 0 0,0 0 0 0 0,-1 0 0 0 0,1 0 0 0 0,0 0 0 0 0,-1-1-1 0 0,1 1 1 0 0,-1 0 0 0 0,0-1 0 0 0,1 0 0 0 0,-1 1 0 0 0,1-1-1 0 0,-1 0 1 0 0,1 0 0 0 0,-1 0 0 0 0,0 0 0 0 0,1 0 0 0 0,-1 0-1 0 0,0 0 1 0 0,1 0 0 0 0,-1-1 0 0 0,1 1 0 0 0,-1-1 0 0 0,1 1-1 0 0,-1-1 1 0 0,0 0 33 0 0,-2-5-108 0 0,0 0 0 0 0,1 0 0 0 0,0 0 1 0 0,1 0-1 0 0,-1-1 0 0 0,1 1 0 0 0,0-1 0 0 0,1 0 0 0 0,-1 1 0 0 0,1-1 0 0 0,1 0 0 0 0,-1 0 0 0 0,1 0 1 0 0,1 0-1 0 0,-1 0 0 0 0,2-4 108 0 0,-2-6-18 0 0,5-29 145 0 0,3 0 0 0 0,1 1 0 0 0,3 1 0 0 0,1-1 0 0 0,3 2-1 0 0,1 0 1 0 0,2 1 0 0 0,2 1 0 0 0,1 1 0 0 0,3 1 0 0 0,7-8-127 0 0,-13 16 384 0 0,1 1 1 0 0,2 1-1 0 0,1 1 0 0 0,1 0 1 0 0,1 2-1 0 0,2 1 0 0 0,5-3-384 0 0,-31 27 23 0 0,0-1 0 0 0,-1 1 1 0 0,1 0-1 0 0,0 0 0 0 0,0 0 0 0 0,0-1 0 0 0,0 1 0 0 0,1 0 1 0 0,-1 0-1 0 0,0 1 0 0 0,0-1 0 0 0,1 0 0 0 0,-1 0 0 0 0,0 0 1 0 0,1 1-1 0 0,-1-1 0 0 0,0 1 0 0 0,1-1 0 0 0,-1 1 0 0 0,1 0 1 0 0,-1-1-1 0 0,1 1 0 0 0,-1 0 0 0 0,1 0 0 0 0,0 0 0 0 0,-1 0 1 0 0,1 0-1 0 0,-1 1 0 0 0,1-1 0 0 0,-1 0 0 0 0,0 1 0 0 0,1-1 1 0 0,-1 1-1 0 0,1-1 0 0 0,-1 1 0 0 0,0 0 0 0 0,1 0 0 0 0,-1-1 1 0 0,0 1-1 0 0,0 0 0 0 0,1 0 0 0 0,-1 0 0 0 0,0 0 1 0 0,0 0-1 0 0,0 1 0 0 0,0-1 0 0 0,0 0 0 0 0,-1 0 0 0 0,1 1 1 0 0,0-1-1 0 0,0 1-23 0 0,-3 21 68 0 0,0 0 0 0 0,-2 1 0 0 0,0-2 0 0 0,-2 1 0 0 0,0-1 0 0 0,-2 0 0 0 0,0 0 0 0 0,-1-1 1 0 0,-1 0-1 0 0,-2 0 0 0 0,0-1 0 0 0,0-1 0 0 0,-2 0 0 0 0,-1-1 0 0 0,0 0 0 0 0,-15 12-68 0 0,-121 138 371 0 0,150-166-363 0 0,-1 0 1 0 0,1 0-1 0 0,0-1 0 0 0,-1 1 0 0 0,1 0 1 0 0,0 0-1 0 0,0 0 0 0 0,0 0 1 0 0,0 1-1 0 0,1-1 0 0 0,-1 0 1 0 0,1 0-1 0 0,-1 0 0 0 0,1 1 1 0 0,0-1-1 0 0,-1 0 0 0 0,1 0 0 0 0,0 1 1 0 0,1-1-1 0 0,-1 0 0 0 0,0 0 1 0 0,1 1-1 0 0,-1-1 0 0 0,1 0 1 0 0,0 0-1 0 0,-1 0 0 0 0,1 0 1 0 0,0 0-1 0 0,0 0 0 0 0,1 0 0 0 0,-1 0 1 0 0,0 0-1 0 0,1 0 0 0 0,-1-1 1 0 0,1 1-1 0 0,-1 0 0 0 0,1-1 1 0 0,0 1-1 0 0,0-1 0 0 0,0 0 1 0 0,0 0-1 0 0,0 0 0 0 0,0 0 0 0 0,0 0 1 0 0,0 0-1 0 0,0 0 0 0 0,0-1 1 0 0,1 1-9 0 0,200 56 1359 0 0,-141-17-1411 0 0,-61-39-621 0 0,6 7 160 0 0,-4-6-3463 0 0,1-2-5113 0 0,-2 0 1559 0 0</inkml:trace>
  <inkml:trace contextRef="#ctx0" brushRef="#br0" timeOffset="873.125">1166 649 4737 0 0,'0'0'2003'0'0,"0"0"-377"0"0,0 0-90 0 0,0 0 60 0 0,0 0-90 0 0,0 0-250 0 0,0 0-279 0 0,-17 31-275 0 0,-49 97-231 0 0,65-127-457 0 0,-1 1 0 0 0,1-1-1 0 0,-1 1 1 0 0,1-1 0 0 0,0 1-1 0 0,0-1 1 0 0,-1 1 0 0 0,1 0 0 0 0,1 0-1 0 0,-1 0 1 0 0,0-1 0 0 0,0 1 0 0 0,1 0-1 0 0,-1 0 1 0 0,1 0 0 0 0,-1 0-1 0 0,1 0 1 0 0,0 0 0 0 0,0 0 0 0 0,0 0-1 0 0,0 0 1 0 0,0 0 0 0 0,0 0-1 0 0,1 0 1 0 0,-1 0 0 0 0,1 0 0 0 0,-1 0-1 0 0,1 0 1 0 0,0 0 0 0 0,-1 0-1 0 0,2 0-13 0 0,2 3 45 0 0,1-1 63 0 0,-1 0 0 0 0,2 0 0 0 0,-1-1 0 0 0,0 1 0 0 0,1-1 0 0 0,-1-1-1 0 0,1 1 1 0 0,0-1 0 0 0,0 0 0 0 0,0 0 0 0 0,0 0 0 0 0,1-1 0 0 0,-1 0 0 0 0,0 0 0 0 0,1-1 0 0 0,-1 0 0 0 0,0 0 0 0 0,1 0 0 0 0,-1-1 0 0 0,0 0 0 0 0,0 0 0 0 0,0-1 0 0 0,1 0 0 0 0,-1 0 0 0 0,-1 0 0 0 0,1-1 0 0 0,0 1 0 0 0,-1-1 0 0 0,1-1 0 0 0,-1 1 0 0 0,0-1 0 0 0,0 0 0 0 0,2-2-108 0 0,-2 2 39 0 0,0 1 0 0 0,-1-2 0 0 0,1 1 0 0 0,-1 0 0 0 0,0-1 0 0 0,0 0 0 0 0,0 0 0 0 0,-1 0 0 0 0,0 0 0 0 0,0-1 0 0 0,0 1 0 0 0,0-1 0 0 0,-1 1 0 0 0,0-1 0 0 0,0 0 0 0 0,-1 0 0 0 0,0 0 0 0 0,0 0 0 0 0,0-1 0 0 0,-1 1 0 0 0,0 0 0 0 0,0 0 0 0 0,-1-6-39 0 0,1 7-204 0 0,-2-1-1 0 0,1 1 1 0 0,0-1 0 0 0,-1 1-1 0 0,0 0 1 0 0,0 0 0 0 0,-1 0-1 0 0,1 0 1 0 0,-1 0 0 0 0,0 0-1 0 0,-1 1 1 0 0,1-1 0 0 0,-1 1-1 0 0,0 0 1 0 0,0 0 0 0 0,0 0-1 0 0,-2 0 205 0 0,-25-18-3753 0 0,8 10-2826 0 0,13 8-955 0 0</inkml:trace>
  <inkml:trace contextRef="#ctx0" brushRef="#br0" timeOffset="1172.652">1661 266 7009 0 0,'0'0'2398'0'0,"0"0"-228"0"0,0 0-188 0 0,0 0-227 0 0,0 0-315 0 0,0 0-284 0 0,0 0-186 0 0,0 0-120 0 0,0 0-80 0 0,0 0-92 0 0,0 0-117 0 0,0 0-137 0 0,0 0-102 0 0,-1 33-65 0 0,-6 104-75 0 0,4 39 152 0 0,53 37-1387 0 0,-44-194 562 0 0,1-1-2924 0 0,-5-6-8728 0 0,-2-9 5987 0 0</inkml:trace>
  <inkml:trace contextRef="#ctx0" brushRef="#br0" timeOffset="1420.48">1466 568 4337 0 0,'0'0'2100'0'0,"0"0"-459"0"0,0 0-214 0 0,0 0-39 0 0,32-10-192 0 0,102-27-253 0 0,-31 21 537 0 0,51 10-457 0 0,-53 12-3601 0 0,-26 9-7417 0 0,-63-12 7033 0 0</inkml:trace>
  <inkml:trace contextRef="#ctx0" brushRef="#br0" timeOffset="2018.285">2077 593 0 0 0,'0'0'1387'0'0,"0"0"407"0"0,0 0 139 0 0,0 0-56 0 0,0 0-234 0 0,0 0-295 0 0,0 0-205 0 0,0 0-216 0 0,0 0-218 0 0,0 0-172 0 0,0 0-183 0 0,0 0-136 0 0,0 0-92 0 0,-30 25-79 0 0,-94 79-62 0 0,88-61-144 0 0,37-38 86 0 0,-1-4 64 0 0,-1 1 1 0 0,1-1-1 0 0,0 0 0 0 0,0 0 0 0 0,0 0 0 0 0,0 1 0 0 0,0-1 1 0 0,1 0-1 0 0,-1 0 0 0 0,0 1 0 0 0,1-1 0 0 0,-1 0 0 0 0,0 0 0 0 0,1 0 1 0 0,-1 0-1 0 0,1 1 0 0 0,0-1 0 0 0,-1 0 0 0 0,1 0 0 0 0,0 0 1 0 0,0 0-1 0 0,0-1 0 0 0,-1 1 0 0 0,1 0 0 0 0,0 0 0 0 0,0 0 1 0 0,0-1-1 0 0,1 1 0 0 0,-1 0 0 0 0,0-1 0 0 0,0 1 0 0 0,0-1 0 0 0,0 0 1 0 0,0 1-1 0 0,1-1 0 0 0,-1 0 0 0 0,0 1 0 0 0,0-1 0 0 0,1 0 1 0 0,-1 0-1 0 0,0 0 0 0 0,0 0 0 0 0,1 0 0 0 0,-1-1 0 0 0,0 1 0 0 0,0 0 1 0 0,0-1-1 0 0,1 1 9 0 0,59-21 1004 0 0,119-93 1620 0 0,-118 84-1810 0 0,-51 71-415 0 0,-9-8-356 0 0,-2-27-55 0 0,-1 0-1 0 0,2 0 1 0 0,-1 0-1 0 0,0 0 0 0 0,1 0 1 0 0,1 0-1 0 0,-1 0 0 0 0,1 0 1 0 0,0 0-1 0 0,0 0 1 0 0,0-1-1 0 0,1 1 0 0 0,0-1 1 0 0,2 4 12 0 0,-2-8 20 0 0,0 1-1 0 0,0-1 1 0 0,0 0 0 0 0,0 0-1 0 0,0 0 1 0 0,1 0 0 0 0,-1-1 0 0 0,0 1-1 0 0,0-1 1 0 0,1 0 0 0 0,-1 0-1 0 0,0 0 1 0 0,1 0 0 0 0,-1-1-1 0 0,0 1 1 0 0,1-1 0 0 0,-1 0 0 0 0,0 0-1 0 0,0 0 1 0 0,0 0 0 0 0,0 0-1 0 0,0-1 1 0 0,0 1 0 0 0,0-1 0 0 0,-1 0-1 0 0,1 0 1 0 0,2-2-20 0 0,37-33 94 0 0,-1-2 0 0 0,-2-2 0 0 0,-2-2 1 0 0,-2-1-1 0 0,2-7-94 0 0,-21 27-195 0 0,0-2 1 0 0,-2 0 0 0 0,-1-1 0 0 0,-1-1-1 0 0,-1 0 1 0 0,-2 0 0 0 0,-1-1-1 0 0,-1 0 1 0 0,-1 0 0 0 0,-1-1-1 0 0,-2 1 1 0 0,-2-1 0 0 0,0-13 194 0 0,-1 42 24 0 0,0 0 1 0 0,0-1-1 0 0,0 1 0 0 0,0 0 1 0 0,0-1-1 0 0,0 1 1 0 0,0 0-1 0 0,0 0 1 0 0,-1-1-1 0 0,1 1 0 0 0,-1 0 1 0 0,1 0-1 0 0,-1-1 1 0 0,1 1-1 0 0,-1 0 0 0 0,1 0 1 0 0,-1 0-1 0 0,0 0 1 0 0,0 0-1 0 0,0 0 0 0 0,0 0 1 0 0,0 0-1 0 0,0 0 1 0 0,0 0-1 0 0,0 0 0 0 0,0 1 1 0 0,0-1-1 0 0,0 0 1 0 0,0 1-1 0 0,0-1 0 0 0,-1 1 1 0 0,1-1-1 0 0,0 1 1 0 0,0 0-1 0 0,-1-1 0 0 0,1 1 1 0 0,0 0-1 0 0,-1 0 1 0 0,1 0-1 0 0,0 0 0 0 0,0 0 1 0 0,-1 0-1 0 0,1 0 1 0 0,0 1-1 0 0,-1-1 1 0 0,1 0-1 0 0,0 1 0 0 0,0-1 1 0 0,-1 1-1 0 0,1-1 1 0 0,0 1-1 0 0,0 0 0 0 0,0-1 1 0 0,0 1-1 0 0,0 0 1 0 0,0 0-1 0 0,0 0 0 0 0,0 0 1 0 0,0 0-1 0 0,0 1-24 0 0,-11 17 90 0 0,2 0-1 0 0,0 2 0 0 0,1-1 1 0 0,1 1-1 0 0,1 0 0 0 0,1 1 1 0 0,0 0-1 0 0,2 0 0 0 0,1 0 1 0 0,1 0-1 0 0,0 1 0 0 0,2-1 1 0 0,0 0-1 0 0,4 20-89 0 0,-1-19 57 0 0,2-1-1 0 0,0 0 0 0 0,1 0 1 0 0,1-1-1 0 0,1 1 1 0 0,1-2-1 0 0,1 1 1 0 0,1-1-1 0 0,0-1 1 0 0,11 13-57 0 0,-3 0-22 0 0,43 52-1638 0 0,-56-80 526 0 0,-3-7-10450 0 0,-4-4 6147 0 0</inkml:trace>
  <inkml:trace contextRef="#ctx0" brushRef="#br0" timeOffset="2267.329">2396 476 5921 0 0,'0'0'2235'0'0,"0"0"-309"0"0,0 0-257 0 0,0 0-339 0 0,0 0-344 0 0,0 0-184 0 0,35 0-128 0 0,110 0-82 0 0,67 6-414 0 0,-172-5-3643 0 0,-24-1-1792 0 0,-6 0-2334 0 0</inkml:trace>
  <inkml:trace contextRef="#ctx0" brushRef="#br0" timeOffset="2525.397">2983 652 7570 0 0,'0'0'1904'0'0,"0"0"-400"0"0,0 0-55 0 0,0 0-201 0 0,0 0-456 0 0,0 0-392 0 0,0 0-216 0 0,0 0-160 0 0,0 0-112 0 0,0 0-56 0 0,0 0-168 0 0,0 0-240 0 0,0 0-256 0 0,0 0-881 0 0,18 111-1343 0 0,-18-115-977 0 0,0 0-432 0 0</inkml:trace>
  <inkml:trace contextRef="#ctx0" brushRef="#br0" timeOffset="2526.397">2935 361 1952 0 0,'0'0'2353'0'0,"0"0"-185"0"0,0 0-223 0 0,0 0-433 0 0,0 0-840 0 0,0 0-688 0 0,0 0-504 0 0,0 0-336 0 0,0 0-600 0 0,0 0-1177 0 0,0 0-696 0 0,0 0 1537 0 0</inkml:trace>
  <inkml:trace contextRef="#ctx0" brushRef="#br0" timeOffset="2824.15">3092 604 5561 0 0,'0'0'1571'0'0,"0"0"-433"0"0,0 0-97 0 0,0 0-46 0 0,0 0-192 0 0,0 0-193 0 0,0 0-190 0 0,0 0-119 0 0,0 0-100 0 0,0 0-57 0 0,0 0-13 0 0,0 0 16 0 0,0 0 57 0 0,8 31 71 0 0,30 92 139 0 0,-38-122-388 0 0,-1 0 0 0 0,1 0 0 0 0,0 1-1 0 0,0-1 1 0 0,0 0 0 0 0,0 0 0 0 0,0 0-1 0 0,0 1 1 0 0,1-1 0 0 0,-1 0 0 0 0,0 0-1 0 0,1 0 1 0 0,-1 0 0 0 0,0 1 0 0 0,1-1-1 0 0,0 0 1 0 0,-1 0 0 0 0,1 0 0 0 0,0 0 0 0 0,-1 0-1 0 0,1 0 1 0 0,0 0 0 0 0,0-1 0 0 0,0 1-1 0 0,0 0 1 0 0,0 0 0 0 0,0-1 0 0 0,0 1-1 0 0,0 0 1 0 0,0-1 0 0 0,0 1 0 0 0,0-1-1 0 0,0 1 1 0 0,0-1 0 0 0,0 0 0 0 0,1 1-1 0 0,-1-1 1 0 0,1 0-26 0 0,3 0 284 0 0,2 0-29 0 0,1-1-1 0 0,0 1 0 0 0,0-1 1 0 0,0-1-1 0 0,-1 0 0 0 0,1 0 1 0 0,-1 0-1 0 0,1-1 0 0 0,-1 0 1 0 0,0 0-1 0 0,0 0 1 0 0,0-1-1 0 0,0-1 0 0 0,-1 1 1 0 0,0-1-1 0 0,0 0 0 0 0,0 0 1 0 0,0-1-1 0 0,-1 0 0 0 0,0 0 1 0 0,0 0-1 0 0,-1 0 0 0 0,0-1 1 0 0,0 0-1 0 0,0 0 1 0 0,-1 0-1 0 0,0 0 0 0 0,0 0 1 0 0,-1-1-1 0 0,0 1 0 0 0,0-1 1 0 0,0 0-1 0 0,-1-5-254 0 0,-1 11-4 0 0,0-1-1 0 0,0 0 1 0 0,-1 0 0 0 0,1 0-1 0 0,-1 1 1 0 0,0-1 0 0 0,1 0-1 0 0,-1 1 1 0 0,0-1 0 0 0,-1 1-1 0 0,1-1 1 0 0,0 1 0 0 0,-1-1-1 0 0,1 1 1 0 0,-1 0 0 0 0,0 0-1 0 0,0 0 1 0 0,0 0 0 0 0,0 0-1 0 0,0 0 1 0 0,0 0 0 0 0,-1 1-1 0 0,1-1 1 0 0,-1 1 0 0 0,1-1-1 0 0,-1 1 1 0 0,1 0 0 0 0,-1 0-1 0 0,0 0 1 0 0,1 1 0 0 0,-1-1-1 0 0,0 0 1 0 0,0 1 0 0 0,1 0-1 0 0,-1 0 1 0 0,0 0 4 0 0,-83 6-3411 0 0,60 3-708 0 0,1 5-3621 0 0,16-7-447 0 0</inkml:trace>
  <inkml:trace contextRef="#ctx0" brushRef="#br0" timeOffset="3155.144">3447 763 3705 0 0,'0'0'2864'0'0,"0"0"-328"0"0,0 0-176 0 0,0 0-307 0 0,0 0-385 0 0,0 0-314 0 0,0 0-276 0 0,0 0-207 0 0,0 0-167 0 0,0 0-139 0 0,0 0-76 0 0,0 0-100 0 0,0 0-57 0 0,19-21-39 0 0,86-98 111 0 0,-45 72-176 0 0,-53 86-930 0 0,-8-34 711 0 0,1-1-1 0 0,-1 0 0 0 0,1 1 1 0 0,-1-1-1 0 0,1 0 0 0 0,1 1 1 0 0,-1-1-1 0 0,0 0 1 0 0,1 0-1 0 0,0 1 0 0 0,0-1 1 0 0,0 0-1 0 0,1 0 0 0 0,0 0 1 0 0,-1 0-1 0 0,1 0 1 0 0,1 0-1 0 0,-1-1 0 0 0,0 1 1 0 0,1-1-1 0 0,0 1 0 0 0,0-1 1 0 0,0 0-1 0 0,0 0 1 0 0,0 0-1 0 0,1-1 0 0 0,-1 1 1 0 0,1-1-1 0 0,0 0 0 0 0,-1 0 1 0 0,1 0-1 0 0,0 0 0 0 0,0-1 1 0 0,1 1-1 0 0,-1-1 1 0 0,1 0-9 0 0,1-1 175 0 0,38-15 1183 0 0,18-76-1935 0 0,-40 49-7635 0 0,-15 28 2861 0 0,-3 3-3535 0 0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52.55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0 200 0 0 0,'0'0'455'0'0,"0"0"54"0"0,0 0-13 0 0,0 0-65 0 0,0 0-79 0 0,0 0-78 0 0,0 0-72 0 0,33 0-50 0 0,104 1-10 0 0,-32 16 475 0 0,-52-10 556 0 0,0-3 0 0 0,0-1 0 0 0,0-3 0 0 0,42-6-1173 0 0,166-3 1161 0 0,-91 5 602 0 0,116-20-1763 0 0,310-71 1770 0 0,-488 79-1632 0 0,0 6 0 0 0,1 4 0 0 0,94 8-138 0 0,-120 2 106 0 0,-1-3 0 0 0,1-5 0 0 0,22-5-106 0 0,162-16 166 0 0,-108 21-114 0 0,422 4 81 0 0,-143-15 24 0 0,-9 45-109 0 0,166 6-12 0 0,-76-39-21 0 0,-235 22 22 0 0,152-9 37 0 0,-159-17-9 0 0,-247 7-61 0 0,80-1 31 0 0,0 6 1 0 0,46 9-36 0 0,192 16 216 0 0,-73-56 109 0 0,252 26-251 0 0,-195-22 34 0 0,40 14-124 0 0,-192 15-86 0 0,75-9 173 0 0,196-10-24 0 0,-343 12-42 0 0,115-22 75 0 0,20 7-64 0 0,424 11 156 0 0,-277-11 64 0 0,-81-6 342 0 0,150 17-497 0 0,-417 11-117 0 0,-18 31-3201 0 0,2 19-4898 0 0,-22-41 3046 0 0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01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0 611 0 0 0,'0'0'620'0'0,"0"0"418"0"0,0 0 170 0 0,0 0 20 0 0,0 0-25 0 0,0 0-73 0 0,20 3-49 0 0,64 6-29 0 0,-78-8-751 0 0,1-1-1 0 0,0 0 1 0 0,0-1-1 0 0,-1 1 1 0 0,1-1-1 0 0,0 0 1 0 0,-1-1-1 0 0,1 0 1 0 0,-1 0-1 0 0,0 0 1 0 0,1-1-1 0 0,-1 0 1 0 0,0 0-1 0 0,4-3-300 0 0,13-6 875 0 0,172-103 1963 0 0,-172 101-2746 0 0,0-1 1 0 0,-1-1 0 0 0,-1 0 0 0 0,0-2-1 0 0,-2 0 1 0 0,0-2 0 0 0,-1 0 0 0 0,-1-1-1 0 0,10-16-92 0 0,-23 31 2 0 0,0-1 1 0 0,0 1-1 0 0,0-1 0 0 0,-1 0 0 0 0,0 0 0 0 0,0 0 0 0 0,-1-1 0 0 0,0 1 0 0 0,0-1 0 0 0,-1 1 0 0 0,0-1 0 0 0,0 0 0 0 0,-1 1 1 0 0,0-1-1 0 0,0 0 0 0 0,-1-5-2 0 0,-2 11-143 0 0,1-1 0 0 0,0 1 0 0 0,-1-1 0 0 0,1 1 0 0 0,-1 0 0 0 0,0 0 0 0 0,0 0 1 0 0,0 0-1 0 0,0 0 0 0 0,0 1 0 0 0,0-1 0 0 0,0 1 0 0 0,-1 0 0 0 0,1 0 0 0 0,-1 0 0 0 0,1 0 0 0 0,0 1 1 0 0,-1-1-1 0 0,1 1 0 0 0,-1 0 0 0 0,1 0 0 0 0,-1 0 0 0 0,1 1 0 0 0,-1-1 0 0 0,1 1 0 0 0,-1 0 0 0 0,1 0 1 0 0,0 0-1 0 0,-1 0 0 0 0,1 0 0 0 0,0 1 0 0 0,0 0 0 0 0,-3 1 143 0 0,-7 6-110 0 0,-1-1 1 0 0,2 2-1 0 0,-1 0 0 0 0,1 0 1 0 0,1 1-1 0 0,0 1 0 0 0,1 0 1 0 0,0 0-1 0 0,0 1 0 0 0,2 1 1 0 0,-1-1-1 0 0,2 1 0 0 0,0 0 1 0 0,1 1-1 0 0,0 0 0 0 0,1 0 1 0 0,0 0-1 0 0,2 1 0 0 0,0-1 1 0 0,0 1-1 0 0,2 0 1 0 0,0 0 109 0 0,1-9 83 0 0,1 1 0 0 0,0-1 0 0 0,1 0 1 0 0,0 0-1 0 0,0 0 0 0 0,0 0 1 0 0,1 0-1 0 0,0 0 0 0 0,0 0 0 0 0,1-1 1 0 0,0 0-1 0 0,0 1 0 0 0,0-1 1 0 0,1-1-1 0 0,0 1 0 0 0,0-1 1 0 0,0 0-1 0 0,1 0 0 0 0,0 0 0 0 0,0-1 1 0 0,4 2-84 0 0,4 3 228 0 0,0 0 1 0 0,1-2 0 0 0,0 1 0 0 0,1-2-1 0 0,0 0 1 0 0,0-1 0 0 0,0-1-1 0 0,1 0 1 0 0,0-1-229 0 0,10-1 201 0 0,-1-2-1 0 0,1-1 1 0 0,-1-1 0 0 0,0-2-1 0 0,1 0 1 0 0,-2-2 0 0 0,1 0-1 0 0,0-2 1 0 0,-1-1 0 0 0,-1-1-1 0 0,0-1 1 0 0,0-1 0 0 0,-1-1 0 0 0,-1-1-1 0 0,0-1 1 0 0,-1-1 0 0 0,0-1-1 0 0,-1-1 1 0 0,-2-1 0 0 0,1 0-1 0 0,-2-1 1 0 0,-1-1 0 0 0,1-3-201 0 0,-11 17 7 0 0,-1 1-1 0 0,-1-1 1 0 0,1 0 0 0 0,-1 0 0 0 0,0 0 0 0 0,-1 0 0 0 0,0-1 0 0 0,0 0 0 0 0,-1 0 0 0 0,1 1 0 0 0,-2-1-1 0 0,1 0 1 0 0,-1-1 0 0 0,0 1 0 0 0,-1 0 0 0 0,0 0 0 0 0,-1-5-7 0 0,0 10-28 0 0,-1 1-1 0 0,1-1 1 0 0,-1 1-1 0 0,0-1 1 0 0,0 1-1 0 0,0 0 1 0 0,0 0 0 0 0,0 0-1 0 0,-1 0 1 0 0,1 0-1 0 0,-1 0 1 0 0,1 0-1 0 0,-1 1 1 0 0,0 0 0 0 0,0-1-1 0 0,1 1 1 0 0,-1 0-1 0 0,0 0 1 0 0,0 0-1 0 0,0 1 1 0 0,0-1 0 0 0,0 1-1 0 0,0 0 1 0 0,0 0-1 0 0,0 0 1 0 0,0 0-1 0 0,0 0 1 0 0,0 0 0 0 0,0 1-1 0 0,0 0 1 0 0,0-1-1 0 0,0 1 1 0 0,0 0-1 0 0,0 1 1 0 0,0-1 0 0 0,1 0-1 0 0,-1 1 1 0 0,-1 1 28 0 0,-7 4-78 0 0,0 0 0 0 0,1 1 0 0 0,0 1 1 0 0,1-1-1 0 0,0 2 0 0 0,0-1 0 0 0,1 1 1 0 0,1 0-1 0 0,-1 1 0 0 0,2 0 0 0 0,-1 0 0 0 0,-1 7 78 0 0,4-10-31 0 0,1 1 0 0 0,0 0-1 0 0,0 0 1 0 0,1 1-1 0 0,1-1 1 0 0,0 0 0 0 0,0 1-1 0 0,0-1 1 0 0,1 1-1 0 0,1-1 1 0 0,0 3 31 0 0,1-5 25 0 0,1-1 0 0 0,-1 0 0 0 0,2 0 0 0 0,-1 0 1 0 0,1 0-1 0 0,-1 0 0 0 0,2-1 0 0 0,-1 0 0 0 0,1 0 0 0 0,-1 0 0 0 0,1 0 1 0 0,0-1-1 0 0,1 0 0 0 0,-1 0 0 0 0,1 0 0 0 0,0-1 0 0 0,0 1 0 0 0,0-2 1 0 0,0 1-1 0 0,1 0 0 0 0,-1-1 0 0 0,1-1 0 0 0,0 1 0 0 0,-1-1 0 0 0,1 0 1 0 0,0 0-1 0 0,4-1-25 0 0,9 3 139 0 0,0-1 1 0 0,0-1-1 0 0,1-1 0 0 0,-1-1 1 0 0,0 0-1 0 0,0-1 1 0 0,0-2-1 0 0,-1 0 1 0 0,15-5-140 0 0,2-5 233 0 0,0-1 0 0 0,-1-2 0 0 0,-1-1 0 0 0,-1-2 0 0 0,-1-1 0 0 0,-1-2 0 0 0,-1-1 0 0 0,-1-1 0 0 0,20-22-233 0 0,-43 41 53 0 0,-1 0 0 0 0,1-1 0 0 0,-1 0 0 0 0,0 0-1 0 0,-1 0 1 0 0,0 0 0 0 0,0 0 0 0 0,0-1 0 0 0,-1 0-1 0 0,0 0 1 0 0,-1 0 0 0 0,0 0 0 0 0,0 0 0 0 0,0 0 0 0 0,-1-1-1 0 0,-1 1 1 0 0,1-1 0 0 0,-1 1 0 0 0,-1 0 0 0 0,0-6-53 0 0,-2 12-18 0 0,1 0 1 0 0,-1 1 0 0 0,1-1 0 0 0,-1 0 0 0 0,0 1-1 0 0,1 0 1 0 0,-1 0 0 0 0,0 0 0 0 0,0 0 0 0 0,0 0 0 0 0,0 0-1 0 0,0 1 1 0 0,0-1 0 0 0,0 1 0 0 0,0 0 0 0 0,0 0-1 0 0,-1 0 1 0 0,1 1 0 0 0,0-1 0 0 0,0 1 0 0 0,0-1 0 0 0,0 1-1 0 0,0 0 1 0 0,1 0 0 0 0,-1 0 0 0 0,0 1 17 0 0,-13 5-33 0 0,1 1 0 0 0,0 1 0 0 0,1 1 0 0 0,0 0 0 0 0,0 0 0 0 0,1 2 0 0 0,0-1 0 0 0,1 2 0 0 0,1 0 0 0 0,0 0 0 0 0,1 1 0 0 0,-8 12 33 0 0,12-17-1 0 0,0-1 0 0 0,1 1 0 0 0,0 0 0 0 0,0 0 0 0 0,1 0 0 0 0,0 0 0 0 0,1 1 0 0 0,0 0 0 0 0,0 0 0 0 0,1 0 0 0 0,1 0 0 0 0,-1 0 0 0 0,2 0 0 0 0,-1 0 0 0 0,2 1 1 0 0,-1-1-1 0 0,1 0 0 0 0,1 0 0 0 0,-1 0 0 0 0,2 0 0 0 0,0 0 0 0 0,0-1 0 0 0,0 1 0 0 0,1-1 0 0 0,1 1 0 0 0,0-1 0 0 0,0-1 0 0 0,5 7 1 0 0,6-2 21 0 0,0-1-1 0 0,0 0 0 0 0,1-1 1 0 0,1-1-1 0 0,0-1 1 0 0,0 0-1 0 0,1-2 1 0 0,0 0-1 0 0,0-1 1 0 0,1 0-1 0 0,0-2 0 0 0,0-1 1 0 0,0 0-1 0 0,0-1 1 0 0,19-2-21 0 0,13 1-1064 0 0,-36-4-2108 0 0,-1-3-4059 0 0,-9 0-2228 0 0</inkml:trace>
  <inkml:trace contextRef="#ctx0" brushRef="#br0" timeOffset="401.055">2318 254 3777 0 0,'0'0'2394'0'0,"0"0"-1158"0"0,0 0-395 0 0,0 0 266 0 0,0 0 451 0 0,0 0 226 0 0,0 0-71 0 0,0 0-233 0 0,0 0-270 0 0,0 0-198 0 0,0 0-131 0 0,0 0-102 0 0,0 0-68 0 0,35 4-84 0 0,113 11-47 0 0,-26-17 797 0 0,-85-4-1051 0 0,141-23 214 0 0,-93 4-2262 0 0,-84 24 807 0 0,-1 1-10634 0 0,-1 1 10021 0 0,-2 2-6691 0 0</inkml:trace>
  <inkml:trace contextRef="#ctx0" brushRef="#br0" timeOffset="653.023">2434 497 10890 0 0,'0'0'1291'0'0,"0"0"-453"0"0,0 0-130 0 0,0 0 212 0 0,0 0 282 0 0,0 0 153 0 0,0 0-60 0 0,0 0-162 0 0,0 0-230 0 0,0 0-177 0 0,0 0-118 0 0,0 0-123 0 0,28 4-82 0 0,89 11-84 0 0,-91-13-134 0 0,0 0 0 0 0,0-2 0 0 0,1-1 0 0 0,-1-1 0 0 0,0-1 0 0 0,22-6-185 0 0,18-2-78 0 0,-30 5-295 0 0,46-3-5634 0 0,-67 8-453 0 0,-5-2-4808 0 0</inkml:trace>
  <inkml:trace contextRef="#ctx0" brushRef="#br0" timeOffset="3299.5">4685 144 5105 0 0,'0'0'2789'0'0,"0"0"-814"0"0,0 0-332 0 0,0 0-107 0 0,0 0-49 0 0,0 0-127 0 0,0 0-245 0 0,0 0-285 0 0,0 0-270 0 0,0 0-235 0 0,0 0-102 0 0,0 0-7 0 0,0 5 40 0 0,-11 94 1031 0 0,3-72-1224 0 0,-1 0 0 0 0,-2-1 0 0 0,0 0 0 0 0,-2-1 0 0 0,-1 0 0 0 0,0-1 0 0 0,-2-1-1 0 0,-1 0 1 0 0,-1-1 0 0 0,-1-1 0 0 0,0 0-63 0 0,-117 95-260 0 0,116-102 206 0 0,0 0 0 0 0,-1-1 0 0 0,-1-1 0 0 0,0-1 0 0 0,0-2 1 0 0,-1 0-1 0 0,0-1 0 0 0,-1-1 0 0 0,-20 3 54 0 0,41-9-6 0 0,1 0 1 0 0,-1-1 0 0 0,0 1-1 0 0,0-1 1 0 0,1 1 0 0 0,-1-1-1 0 0,0 0 1 0 0,0 0 0 0 0,1 0-1 0 0,-1-1 1 0 0,0 1 0 0 0,1-1-1 0 0,-1 1 1 0 0,0-1 0 0 0,1 0-1 0 0,-1 0 1 0 0,1 0 0 0 0,-1 0-1 0 0,1-1 1 0 0,-1 1 0 0 0,1-1-1 0 0,0 1 1 0 0,0-1 0 0 0,0 0-1 0 0,0 0 1 0 0,0 0 0 0 0,0 0-1 0 0,0 0 1 0 0,1 0 0 0 0,-1-1-1 0 0,1 1 1 0 0,-1 0 0 0 0,1-1-1 0 0,0 1 1 0 0,0-1 0 0 0,0 0-1 0 0,0 1 1 0 0,1-1 0 0 0,-1 0-1 0 0,1 1 1 0 0,0-1 0 0 0,-1 0-1 0 0,1-2 6 0 0,1-12 9 0 0,1-1 0 0 0,0 1 0 0 0,1-1 0 0 0,0 1-1 0 0,2 0 1 0 0,0 0 0 0 0,1 1 0 0 0,1 0 0 0 0,0 0-1 0 0,1 0 1 0 0,1 1 0 0 0,0 0 0 0 0,1 1 0 0 0,1 0-1 0 0,0 0 1 0 0,1 1 0 0 0,0 1 0 0 0,1 0 0 0 0,0 0-1 0 0,14-8-8 0 0,-23 18 40 0 0,-1-1 1 0 0,0 1-1 0 0,1-1 0 0 0,0 1 0 0 0,0 0 0 0 0,-1 0 0 0 0,1 1 0 0 0,0-1 0 0 0,1 1 0 0 0,-1 0 0 0 0,0 0 1 0 0,0 0-1 0 0,0 1 0 0 0,1 0 0 0 0,-1-1 0 0 0,0 1 0 0 0,0 1 0 0 0,1-1 0 0 0,-1 1 0 0 0,0-1 0 0 0,0 1 1 0 0,0 1-1 0 0,0-1 0 0 0,0 0 0 0 0,0 1 0 0 0,0 0 0 0 0,0 0 0 0 0,1 1-40 0 0,6 4 169 0 0,-1 0-1 0 0,0 1 1 0 0,0 1-1 0 0,0 0 1 0 0,-1 0-1 0 0,-1 0 1 0 0,0 1 0 0 0,6 10-169 0 0,121 117 991 0 0,-79-86-842 0 0,61 30-77 0 0,-104-73-735 0 0,2 2 2203 0 0,-6-2-3390 0 0,-2-1-3492 0 0,-4 0-4939 0 0,-3-7 2593 0 0</inkml:trace>
  <inkml:trace contextRef="#ctx0" brushRef="#br0" timeOffset="4020.658">5285 0 5489 0 0,'0'0'1362'0'0,"0"0"-150"0"0,0 0 10 0 0,0 0 113 0 0,0 0 4 0 0,0 0-167 0 0,0 0-285 0 0,0 0-211 0 0,0 0-128 0 0,0 0-48 0 0,0 0 27 0 0,0 0-24 0 0,0 0-41 0 0,3 9-14 0 0,9 74 1079 0 0,-14-61-1374 0 0,-1 1-1 0 0,-1 0 1 0 0,-1-1-1 0 0,-1 0 1 0 0,-1 0-1 0 0,-6 12-152 0 0,-1 5 90 0 0,-73 185 96 0 0,84-216-159 0 0,1-1 1 0 0,0 1-1 0 0,0 0 0 0 0,1 0 0 0 0,-1 0 0 0 0,2 0 0 0 0,-1 0 0 0 0,1 0 0 0 0,0 0 1 0 0,1 1-1 0 0,0-1 0 0 0,2 7-27 0 0,1-11 49 0 0,1-1 1 0 0,-1 1-1 0 0,1-1 0 0 0,0 0 1 0 0,0 0-1 0 0,0-1 1 0 0,0 1-1 0 0,1-1 0 0 0,-1 0 1 0 0,1-1-1 0 0,-1 1 1 0 0,1-1-1 0 0,-1 0 0 0 0,1 0 1 0 0,0-1-1 0 0,-1 0 1 0 0,1 0-1 0 0,0 0 0 0 0,0-1 1 0 0,3 0-50 0 0,-2 1 19 0 0,114-7 489 0 0,-49-8-168 0 0,-61 6-1105 0 0,-7 1-2730 0 0,-5 1-2456 0 0,-6 0-3649 0 0,5 4 6830 0 0</inkml:trace>
  <inkml:trace contextRef="#ctx0" brushRef="#br0" timeOffset="4317.815">4943 302 7298 0 0,'0'0'1481'0'0,"0"0"-217"0"0,0 0-14 0 0,0 0 173 0 0,0 0 156 0 0,0 0-43 0 0,0 0-157 0 0,0 0-201 0 0,0 0-229 0 0,0 0-206 0 0,0 0-160 0 0,0 0-91 0 0,23 2-58 0 0,158 7 531 0 0,22-14-823 0 0,-70-11-6865 0 0,-108 11 579 0 0,-6 2-3685 0 0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10.1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1 288 0 0 0,'0'0'207'0'0,"0"0"788"0"0,0 0 141 0 0,0 0-151 0 0,0 0-134 0 0,0 0-97 0 0,15-15 3265 0 0,173-4 4233 0 0,90-52-6367 0 0,-156 35-1431 0 0,-63 26-1468 0 0,-59 10 354 0 0,-1 4-1573 0 0,-33 21-7685 0 0,23-17 4205 0 0</inkml:trace>
  <inkml:trace contextRef="#ctx0" brushRef="#br0" timeOffset="297.786">282 1 5025 0 0,'0'0'735'0'0,"0"0"-291"0"0,0 0-23 0 0,0 0 222 0 0,0 0 331 0 0,0 0 301 0 0,0 0 129 0 0,0 0-21 0 0,0 0-183 0 0,0 0-242 0 0,0 0-233 0 0,-4 35-219 0 0,-14 113-148 0 0,23-58 73 0 0,42 127-415 0 0,-31-161-2227 0 0,-8-17-7351 0 0,-6-32 4837 0 0</inkml:trace>
  <inkml:trace contextRef="#ctx0" brushRef="#br0" timeOffset="1365.955">700 557 1448 0 0,'0'0'674'0'0,"0"0"-257"0"0,0 0-14 0 0,0 0 361 0 0,0 0 482 0 0,0 0 318 0 0,0 0 72 0 0,0 0-135 0 0,0 0-242 0 0,0 0-210 0 0,0 0-155 0 0,0 0-113 0 0,0 0-61 0 0,21-10-66 0 0,67-28-29 0 0,29-41 1702 0 0,-91 55-2025 0 0,162-175 669 0 0,-182 192-962 0 0,0 0 0 0 0,0-1 0 0 0,-1 1 0 0 0,0-1 1 0 0,0 0-1 0 0,-1 0 0 0 0,0-1 0 0 0,0 0 0 0 0,-1 1 0 0 0,-1-1 1 0 0,1 0-1 0 0,-1 0 0 0 0,-1-1 0 0 0,1 1 0 0 0,-1-6-9 0 0,-3 13-44 0 0,1 0 1 0 0,-1 0-1 0 0,0 0 0 0 0,0 0 1 0 0,0 0-1 0 0,0 0 0 0 0,0 1 1 0 0,0-1-1 0 0,0 1 0 0 0,-1 0 1 0 0,1-1-1 0 0,0 1 0 0 0,-1 0 1 0 0,1 0-1 0 0,-1 1 0 0 0,1-1 1 0 0,-1 0-1 0 0,1 1 0 0 0,-1 0 1 0 0,0 0-1 0 0,1-1 0 0 0,-1 1 1 0 0,0 1-1 0 0,1-1 0 0 0,-1 0 1 0 0,1 1-1 0 0,-1-1 0 0 0,0 1 1 0 0,1 0-1 0 0,-1 0 0 0 0,1 0 0 0 0,0 0 1 0 0,-1 0-1 0 0,1 0 0 0 0,0 1 1 0 0,0-1-1 0 0,0 1 0 0 0,0 0 1 0 0,0-1-1 0 0,-2 3 44 0 0,-10 7-82 0 0,1 0-1 0 0,0 1 1 0 0,0 0 0 0 0,1 1-1 0 0,1 1 1 0 0,0 0 0 0 0,1 0-1 0 0,0 1 1 0 0,1 0 0 0 0,1 1-1 0 0,0 0 1 0 0,1 0 0 0 0,1 1-1 0 0,1-1 1 0 0,0 1-1 0 0,1 1 1 0 0,1-1 0 0 0,1 1-1 0 0,0-1 1 0 0,1 3 82 0 0,2-15 7 0 0,-1 1-1 0 0,1-1 0 0 0,1 1 1 0 0,-1-1-1 0 0,1 1 1 0 0,0-1-1 0 0,0 0 1 0 0,0 0-1 0 0,1 0 0 0 0,-1 0 1 0 0,1-1-1 0 0,1 1 1 0 0,-1-1-1 0 0,0 1 1 0 0,1-1-1 0 0,0 0 0 0 0,0-1 1 0 0,1 1-1 0 0,-1-1 1 0 0,1 1-1 0 0,-1-1 1 0 0,1-1-1 0 0,0 1 1 0 0,2 0-7 0 0,6 3 67 0 0,0-1 1 0 0,0 0 0 0 0,1-1 0 0 0,-1-1 0 0 0,1 0 0 0 0,0-1 0 0 0,0 0 0 0 0,0-2 0 0 0,4 1-68 0 0,11-3 173 0 0,-1-1 1 0 0,1-2-1 0 0,-1 0 1 0 0,0-2-1 0 0,0-1 1 0 0,-1-1-1 0 0,0-2 1 0 0,0 0-1 0 0,-1-2 0 0 0,-1-1 1 0 0,7-6-174 0 0,-9 5 121 0 0,0-2 0 0 0,-1 0 0 0 0,0-2 1 0 0,-2 0-1 0 0,0-2 0 0 0,-1 0 0 0 0,9-15-121 0 0,10-58 270 0 0,-38 90-271 0 0,1 1 0 0 0,-1 0 0 0 0,1 0 0 0 0,-1-1 0 0 0,0 1 1 0 0,0 0-1 0 0,0 0 0 0 0,-1-1 0 0 0,1 1 0 0 0,-1 0 0 0 0,0 0 0 0 0,1 0 0 0 0,-2-1 0 0 0,1 1 0 0 0,0 0 0 0 0,0 0 0 0 0,-1 1 0 0 0,0-1 0 0 0,0 0 0 0 0,0 0 0 0 0,0 1 0 0 0,0-1 1 0 0,0 1-1 0 0,0 0 0 0 0,-1 0 0 0 0,1 0 0 0 0,-1 0 0 0 0,0 0 0 0 0,-1 0 1 0 0,-1 0-54 0 0,0 1 1 0 0,-1 0-1 0 0,1 0 0 0 0,-1 0 1 0 0,1 1-1 0 0,-1 0 0 0 0,0 0 0 0 0,1 0 1 0 0,-1 1-1 0 0,1 0 0 0 0,-1 0 1 0 0,1 0-1 0 0,0 1 0 0 0,-1 0 1 0 0,1 0-1 0 0,0 0 0 0 0,0 0 1 0 0,0 1-1 0 0,0 0 0 0 0,1 0 1 0 0,-1 0-1 0 0,1 1 0 0 0,0 0 1 0 0,-1 1 53 0 0,-3 3-88 0 0,1 0 0 0 0,1 1 0 0 0,0 0 0 0 0,0 0 1 0 0,0 1-1 0 0,1 0 0 0 0,1 0 0 0 0,0 0 0 0 0,0 0 0 0 0,1 1 1 0 0,0-1-1 0 0,1 1 0 0 0,0 0 0 0 0,1 0 0 0 0,0-1 1 0 0,1 1-1 0 0,0 0 0 0 0,0 0 0 0 0,1 0 0 0 0,1 3 88 0 0,1-5 20 0 0,1 0-1 0 0,0-1 0 0 0,0 1 0 0 0,0-1 1 0 0,1 0-1 0 0,1-1 0 0 0,-1 1 1 0 0,1-1-1 0 0,0 0 0 0 0,1 0 1 0 0,-1-1-1 0 0,1 0 0 0 0,1 0 1 0 0,-1 0-1 0 0,1-1 0 0 0,0 0 1 0 0,0-1-1 0 0,1 0 0 0 0,-1 0 1 0 0,1-1-1 0 0,0 0 0 0 0,0 0 0 0 0,0-1 1 0 0,0 0-1 0 0,0-1 0 0 0,1 0 1 0 0,-1 0-1 0 0,0-1 0 0 0,2 0-19 0 0,3-1 180 0 0,0 0-1 0 0,0 0 1 0 0,-1-1-1 0 0,1-1 1 0 0,-1 0 0 0 0,0-1-1 0 0,0-1 1 0 0,0 0-1 0 0,0 0 1 0 0,-1-1-1 0 0,0-1 1 0 0,0 0-1 0 0,6-6-179 0 0,-5 5 34 0 0,0-1 0 0 0,-1 0 0 0 0,-1 0 1 0 0,0-2-1 0 0,0 1 0 0 0,0-1 0 0 0,-2-1 0 0 0,1 0 0 0 0,-2 0 0 0 0,1-1 0 0 0,-2 0 0 0 0,0 0 0 0 0,0-1 1 0 0,-1 0-1 0 0,-1 0 0 0 0,0-1 0 0 0,-1 1 0 0 0,-1-1 0 0 0,0 0 0 0 0,-1 0 0 0 0,-1 0 0 0 0,0 0 0 0 0,-1-1-34 0 0,0 13-25 0 0,-1 0 1 0 0,1 1-1 0 0,-1-1 0 0 0,0 1 0 0 0,0-1 0 0 0,0 1 0 0 0,0 0 0 0 0,0-1 0 0 0,-1 1 0 0 0,1 0 0 0 0,-1 0 0 0 0,1 0 1 0 0,-1 0-1 0 0,0 0 0 0 0,0 0 0 0 0,0 0 0 0 0,0 1 0 0 0,0-1 0 0 0,0 1 0 0 0,-1-1 0 0 0,1 1 0 0 0,0 0 0 0 0,-1 0 0 0 0,1 0 1 0 0,-1 0-1 0 0,1 0 0 0 0,-1 1 0 0 0,1-1 0 0 0,-1 1 0 0 0,0 0 0 0 0,1-1 0 0 0,-1 1 0 0 0,1 0 0 0 0,-1 1 0 0 0,0-1 1 0 0,1 0-1 0 0,-1 1 0 0 0,1 0 0 0 0,-1-1 0 0 0,1 1 0 0 0,-1 0 0 0 0,1 0 0 0 0,-1 0 0 0 0,1 1 0 0 0,0-1 0 0 0,0 0 1 0 0,-1 1-1 0 0,1 0 0 0 0,0-1 0 0 0,0 1 25 0 0,-7 6-58 0 0,-1 0 0 0 0,1 0-1 0 0,0 0 1 0 0,0 1 0 0 0,1 1 0 0 0,0 0 0 0 0,1 0 0 0 0,0 0 0 0 0,1 1 0 0 0,0 0 0 0 0,1 0 0 0 0,0 0-1 0 0,0 1 1 0 0,1-1 0 0 0,1 1 0 0 0,0 0 0 0 0,1 1 0 0 0,0-1 0 0 0,1 0 0 0 0,0 1 0 0 0,1-1 0 0 0,0 1-1 0 0,1 1 59 0 0,0-8-24 0 0,1 1-1 0 0,0-1 0 0 0,0 0 0 0 0,0 0 1 0 0,1 0-1 0 0,0-1 0 0 0,0 1 0 0 0,0 0 1 0 0,1-1-1 0 0,-1 0 0 0 0,2 0 0 0 0,-1 0 1 0 0,0-1-1 0 0,1 1 0 0 0,0-1 0 0 0,0 0 1 0 0,0 0-1 0 0,0-1 0 0 0,1 1 0 0 0,-1-1 1 0 0,4 1 24 0 0,61 24-2750 0 0,-3-11-6219 0 0,-52-16 3413 0 0</inkml:trace>
  <inkml:trace contextRef="#ctx0" brushRef="#br0" timeOffset="1764.987">2366 398 2529 0 0,'0'0'1843'0'0,"0"0"-287"0"0,0 0-101 0 0,0 0 5 0 0,0 0-43 0 0,0 0-139 0 0,0 0-225 0 0,0 0-272 0 0,0 0-301 0 0,0 0-225 0 0,0 0-111 0 0,0 0-55 0 0,0 0-30 0 0,-9 6 6 0 0,-30 21-6 0 0,38-26-51 0 0,0 1-1 0 0,-1-1 1 0 0,1 1 0 0 0,0-1-1 0 0,0 1 1 0 0,0 0 0 0 0,0 0-1 0 0,0-1 1 0 0,0 1 0 0 0,1 0-1 0 0,-1 0 1 0 0,1 0 0 0 0,-1 0-1 0 0,1 0 1 0 0,0 0 0 0 0,-1 0-1 0 0,1 0 1 0 0,0 0-1 0 0,0 0 1 0 0,1 0 0 0 0,-1 0-1 0 0,0 0 1 0 0,1 0 0 0 0,-1 0-8 0 0,1 8 8 0 0,0-6 63 0 0,-1 1 0 0 0,1-1-1 0 0,0 1 1 0 0,0-1 0 0 0,1 1-1 0 0,-1-1 1 0 0,1 0 0 0 0,0 1 0 0 0,0-1-1 0 0,0 0 1 0 0,1 0 0 0 0,-1 0 0 0 0,1-1-1 0 0,0 1 1 0 0,0-1 0 0 0,0 0-1 0 0,1 1 1 0 0,-1-1 0 0 0,1-1 0 0 0,0 1-1 0 0,0 0 1 0 0,0-1 0 0 0,0 0 0 0 0,0 0-1 0 0,0 0 1 0 0,0-1 0 0 0,1 1-1 0 0,-1-1 1 0 0,1 0 0 0 0,-1 0 0 0 0,1 0-1 0 0,3-1-70 0 0,-4 0 162 0 0,0 0 0 0 0,0 0 1 0 0,0-1-1 0 0,0 0 0 0 0,0 0 0 0 0,0 0 0 0 0,0 0 0 0 0,0 0 0 0 0,-1-1 0 0 0,1 0 0 0 0,0 1 0 0 0,-1-2 1 0 0,0 1-1 0 0,1 0 0 0 0,-1-1 0 0 0,0 1 0 0 0,0-1 0 0 0,0 0 0 0 0,0 0 0 0 0,-1 0 0 0 0,1 0 0 0 0,-1 0 1 0 0,0-1-1 0 0,0 1 0 0 0,0-1 0 0 0,0 0 0 0 0,-1 1 0 0 0,1-1 0 0 0,-1 0 0 0 0,0 0 0 0 0,0-2-162 0 0,1 2-51 0 0,0 0-1 0 0,0 0 1 0 0,0 0-1 0 0,0 0 1 0 0,-1-1-1 0 0,0 1 1 0 0,0 0-1 0 0,0-1 0 0 0,0 1 1 0 0,-1-1-1 0 0,0 1 1 0 0,0 0-1 0 0,0-1 1 0 0,0 1-1 0 0,-1-1 1 0 0,1 1-1 0 0,-1-1 1 0 0,0 1-1 0 0,-1 0 1 0 0,1 0-1 0 0,-1-1 0 0 0,0 1 1 0 0,0 0-1 0 0,0 1 1 0 0,0-1-1 0 0,-1 0 1 0 0,0 1-1 0 0,1-1 1 0 0,-1 1-1 0 0,-1 0 1 0 0,1 0-1 0 0,0 0 0 0 0,-1 0 1 0 0,1 0-1 0 0,-1 1 1 0 0,0 0-1 0 0,-3-2 52 0 0,-42 0-6072 0 0,40 4 2840 0 0,-5 0-7216 0 0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21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115 137 0 0 0,'3'-8'239'0'0,"6"-24"49"0"0,-6 24-25 0 0,-9 0 1853 0 0,-44 15 3693 0 0,46-5-5504 0 0,0 0 0 0 0,0 0 0 0 0,1 0 0 0 0,-1 0 0 0 0,0 1 0 0 0,1 0 0 0 0,0-1 0 0 0,0 1 0 0 0,-1 1 0 0 0,2-1 0 0 0,-1 0 0 0 0,0 1 0 0 0,1-1 0 0 0,-1 1 0 0 0,1 0 0 0 0,0 0 0 0 0,0 0-305 0 0,-16 116 1663 0 0,20-116-1595 0 0,0-1-1 0 0,0 1 1 0 0,0 0-1 0 0,0-1 1 0 0,1 1-1 0 0,-1-1 1 0 0,1 0-1 0 0,0 0 1 0 0,0 0-1 0 0,0 0 1 0 0,1 0-1 0 0,-1-1 1 0 0,1 1-1 0 0,-1-1 1 0 0,1 0-1 0 0,0 0 1 0 0,0 0-1 0 0,0-1 1 0 0,0 1-1 0 0,0-1 1 0 0,0 0-1 0 0,0 0 1 0 0,0-1-1 0 0,1 1 1 0 0,-1-1-1 0 0,0 0 1 0 0,0 0-1 0 0,1 0 1 0 0,-1-1-1 0 0,0 1 1 0 0,0-1-1 0 0,0 0 0 0 0,4-2-67 0 0,0 1 151 0 0,1-2-1 0 0,-2 1 1 0 0,1-1-1 0 0,0 0 0 0 0,-1-1 1 0 0,0 1-1 0 0,0-2 0 0 0,0 1 1 0 0,-1-1-1 0 0,1 0 0 0 0,-1 0 1 0 0,-1 0-1 0 0,1-1 1 0 0,-1 0-1 0 0,0 0 0 0 0,-1-1 1 0 0,0 1-1 0 0,0-1 0 0 0,-1 0 1 0 0,3-7-151 0 0,-3 7 74 0 0,-1 1 1 0 0,1-1-1 0 0,-2 0 1 0 0,1 0 0 0 0,-1-1-1 0 0,0 1 1 0 0,0 0-1 0 0,-1 0 1 0 0,-1 0-1 0 0,1-1 1 0 0,-1 1 0 0 0,0 0-1 0 0,-1 0 1 0 0,-1-3-75 0 0,1 7-68 0 0,1 0 1 0 0,-1 0 0 0 0,0 1-1 0 0,0-1 1 0 0,0 1 0 0 0,0-1-1 0 0,-1 1 1 0 0,1 0-1 0 0,-1 0 1 0 0,0 0 0 0 0,0 0-1 0 0,0 1 1 0 0,0-1 0 0 0,-1 1-1 0 0,1 0 1 0 0,-1 0 0 0 0,1 0-1 0 0,-1 0 1 0 0,0 0-1 0 0,1 1 1 0 0,-1 0 0 0 0,0 0-1 0 0,0 0 1 0 0,0 0 0 0 0,0 1-1 0 0,0-1 1 0 0,0 1 0 0 0,-1 0-1 0 0,0 0 68 0 0,-43 14-2959 0 0,23 9-3442 0 0,15-12-3655 0 0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55.1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0,'0'0'201'0'0,"0"0"629"0"0,0 0 246 0 0,0 0 175 0 0,0 0 121 0 0,0 0 10 0 0,0 0-99 0 0,0 0-179 0 0,0 0-232 0 0,0 0-250 0 0,0 0-161 0 0,15 0 4226 0 0,17 0-2196 0 0,158-2 2740 0 0,-97 1-7274 0 0,-48 1-2977 0 0,0-1-3743 0 0,-45 1 1726 0 0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56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 0 0 0,'0'0'620'0'0,"0"0"14"0"0,0 0-14 0 0,0 0-31 0 0,0 0-15 0 0,0 0-17 0 0,0 1 5475 0 0,3 2-4386 0 0,89-5 4296 0 0,-3-1-3724 0 0,101-3-1118 0 0,-187 7 27 0 0,4 0-7456 0 0,2 1-4612 0 0,-7-2 6552 0 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21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 36 4505 0 0,'0'0'1358'0'0,"0"0"-186"0"0,0 0-68 0 0,0 0 138 0 0,0 0 107 0 0,0 0-10 0 0,0 0-173 0 0,0 0-299 0 0,0 0-286 0 0,0 0-266 0 0,0 0-175 0 0,0 0-63 0 0,0 3 23 0 0,-5 57 376 0 0,-2-1 1 0 0,-3 0-1 0 0,-3-1 0 0 0,-2 0 0 0 0,-3-1 1 0 0,-2 1-477 0 0,3-7-8 0 0,1 21-839 0 0,14-41-2571 0 0,21-31-3286 0 0,1-10 1638 0 0,-12 6 2936 0 0</inkml:trace>
  <inkml:trace contextRef="#ctx0" brushRef="#br0" timeOffset="334.979">369 117 32 0 0,'0'0'966'0'0,"0"0"-84"0"0,0 0-47 0 0,0 0 17 0 0,0 0 70 0 0,0 0 49 0 0,0 0 13 0 0,-20 32-34 0 0,-61 103-90 0 0,55-56 531 0 0,25-75-1286 0 0,0 0 1 0 0,0 0-1 0 0,0 0 1 0 0,0 0 0 0 0,1 0-1 0 0,0 0 1 0 0,0 0-1 0 0,0 0 1 0 0,0 0-1 0 0,1 0 1 0 0,-1 0 0 0 0,1 0-1 0 0,0 0 1 0 0,0 0-1 0 0,1-1 1 0 0,-1 1-1 0 0,1 0 1 0 0,0-1-1 0 0,0 1 1 0 0,0-1 0 0 0,0 1-1 0 0,0-1 1 0 0,1 0-1 0 0,0 0 1 0 0,-1 0-1 0 0,1 0 1 0 0,0-1 0 0 0,1 1-1 0 0,-1-1 1 0 0,0 0-1 0 0,1 0 1 0 0,-1 0-1 0 0,1 0 1 0 0,0 0 0 0 0,-1-1-1 0 0,1 0 1 0 0,0 0-1 0 0,2 1-105 0 0,10-2 321 0 0,-1 0 1 0 0,0-2-1 0 0,0 1 0 0 0,1-2 0 0 0,-1 0 1 0 0,-1-1-1 0 0,1 0 0 0 0,-1-1 0 0 0,1-1 1 0 0,-1 0-1 0 0,-1-1 0 0 0,1-1 0 0 0,-1 0 1 0 0,-1 0-1 0 0,1-2 0 0 0,-2 1 0 0 0,1-1 0 0 0,-1-1 1 0 0,-1 0-1 0 0,0-1 0 0 0,0 0 0 0 0,-1 0 1 0 0,-1-1-1 0 0,1-3-321 0 0,-4 9 95 0 0,0-1 0 0 0,0 0 0 0 0,-1 0 1 0 0,0 0-1 0 0,-1 0 0 0 0,0-1 0 0 0,0 1 0 0 0,-1-1 0 0 0,0 0 1 0 0,0 0-1 0 0,-1 0 0 0 0,-1 0 0 0 0,1 0 0 0 0,-2-8-95 0 0,1 14-9 0 0,-1 0 0 0 0,1 0-1 0 0,-1 0 1 0 0,0 0 0 0 0,0 0 0 0 0,0 0-1 0 0,0 1 1 0 0,-1-1 0 0 0,1 0 0 0 0,-1 1-1 0 0,0-1 1 0 0,0 1 0 0 0,1 0 0 0 0,-2 0-1 0 0,1-1 1 0 0,0 1 0 0 0,0 0 0 0 0,-1 1-1 0 0,1-1 1 0 0,-1 0 0 0 0,1 1 0 0 0,-1-1-1 0 0,0 1 1 0 0,0 0 0 0 0,1 0 0 0 0,-1 0-1 0 0,0 0 1 0 0,0 1 0 0 0,0-1 9 0 0,-92-3-1778 0 0,79 9 994 0 0,0 0 0 0 0,1 2-1 0 0,-1 0 1 0 0,1 0 0 0 0,1 2-1 0 0,0 0 1 0 0,0 0 0 0 0,0 1-1 0 0,1 1 1 0 0,0 1 784 0 0,-31 22-6997 0 0,24-21 1185 0 0</inkml:trace>
  <inkml:trace contextRef="#ctx0" brushRef="#br0" timeOffset="2018.718">1210 164 1440 0 0,'0'0'527'0'0,"0"0"-219"0"0,0 0-106 0 0,0 0 131 0 0,0 0 232 0 0,0 0 220 0 0,0 0 113 0 0,0 0-65 0 0,0 0-171 0 0,0 0-198 0 0,0 0-207 0 0,0 0-113 0 0,0 0-59 0 0,-25 33-46 0 0,-78 100-1 0 0,16-41-564 0 0,72-79-473 0 0,0-1 0 0 0,0 0 0 0 0,-2-1 1 0 0,1-1-1 0 0,-1 0 0 0 0,0-2 1 0 0,-1 0 998 0 0,4-3-63 0 0</inkml:trace>
  <inkml:trace contextRef="#ctx0" brushRef="#br0" timeOffset="2331.595">787 297 0 0 0,'0'0'1031'0'0,"0"0"206"0"0,0 0 137 0 0,0 0 50 0 0,0 0-30 0 0,0 0-86 0 0,0 0-137 0 0,0 0-132 0 0,22 12-95 0 0,71 38-46 0 0,-88-47-726 0 0,1 0 1 0 0,-1-1-1 0 0,0 1 1 0 0,1-1-1 0 0,0 0 1 0 0,-1-1-1 0 0,1 1 1 0 0,0-1-1 0 0,0 0 1 0 0,0-1-1 0 0,0 1 1 0 0,0-1-1 0 0,-1 0 0 0 0,2-1-172 0 0,21 1 593 0 0,158 3 6 0 0,-185-3-729 0 0,0 0 0 0 0,0 0 0 0 0,0 0-1 0 0,0 0 1 0 0,0 0 0 0 0,0 0 0 0 0,1 0 0 0 0,-1 0 0 0 0,0 1 0 0 0,0-1-1 0 0,0 1 1 0 0,0-1 0 0 0,0 1 0 0 0,0-1 0 0 0,0 1 0 0 0,-1-1 0 0 0,1 1-1 0 0,0 0 1 0 0,0-1 0 0 0,0 1 0 0 0,-1 0 0 0 0,1 0 0 0 0,0 0 0 0 0,-1 0-1 0 0,1-1 1 0 0,0 1 0 0 0,-1 0 0 0 0,1 0 0 0 0,-1 0 0 0 0,0 0 0 0 0,1 0-1 0 0,-1 0 1 0 0,0 1 0 0 0,0-1 0 0 0,1 0 0 0 0,-1 0 0 0 0,0 0 0 0 0,0 0-1 0 0,0 0 1 0 0,0 0 0 0 0,0 0 0 0 0,-1 0 0 0 0,1 0 0 0 0,0 0 0 0 0,0 1-1 0 0,-1-1 1 0 0,1 0 0 0 0,-1 0 0 0 0,1 0 0 0 0,-1-1 0 0 0,1 1 0 0 0,-1 0 0 0 0,0 1 129 0 0,-16 22-8090 0 0,15-23 7654 0 0</inkml:trace>
  <inkml:trace contextRef="#ctx0" brushRef="#br0" timeOffset="2697.654">1052 91 0 0 0,'0'0'810'0'0,"0"0"247"0"0,0 0 126 0 0,0 0-19 0 0,0 0-69 0 0,0 0-112 0 0,0 0-116 0 0,0 0-79 0 0,0 0-77 0 0,-2 22-51 0 0,-9 107 523 0 0,-13 68 249 0 0,-5-81-2888 0 0,28-95-1605 0 0,2-13-681 0 0,-1-8 68 0 0</inkml:trace>
  <inkml:trace contextRef="#ctx0" brushRef="#br0" timeOffset="6918.073">1547 102 2104 0 0,'0'0'974'0'0,"0"0"-66"0"0,0 0 63 0 0,0 0 211 0 0,0 0 138 0 0,0 0-30 0 0,0 0-166 0 0,0 0-232 0 0,0 0-217 0 0,0 0-164 0 0,0 0-119 0 0,-8 4-66 0 0,-58 59 1375 0 0,58-46-1475 0 0,0 1 0 0 0,0 0-1 0 0,2 1 1 0 0,0-1 0 0 0,2 1 0 0 0,0 0 0 0 0,1 1 0 0 0,0-1 0 0 0,2 0 0 0 0,0 1 0 0 0,2-1-1 0 0,0 1 1 0 0,2 10-226 0 0,-2-24 38 0 0,0-1-1 0 0,1 1 0 0 0,-1-1 0 0 0,1 0 1 0 0,0 0-1 0 0,0 0 0 0 0,1 0 1 0 0,0 0-1 0 0,0 0 0 0 0,0-1 0 0 0,0 1 1 0 0,1-1-1 0 0,-1 0 0 0 0,1 0 1 0 0,0 0-1 0 0,0 0 0 0 0,1-1 0 0 0,-1 0 1 0 0,1 0-1 0 0,-1 0 0 0 0,1 0 1 0 0,3 0-38 0 0,0 0 173 0 0,0-1 0 0 0,0-1 0 0 0,0 1 0 0 0,1-1 0 0 0,-1 0 0 0 0,1-1 0 0 0,-1 0 0 0 0,1-1 0 0 0,-1 1 0 0 0,0-1 0 0 0,1-1 0 0 0,-1 0 0 0 0,0 0 0 0 0,0-1 0 0 0,0 0 0 0 0,0 0 0 0 0,0-1 0 0 0,-1 0 0 0 0,0 0 0 0 0,5-3-173 0 0,5-6 239 0 0,0 0 0 0 0,0 0-1 0 0,-1-2 1 0 0,-1 0 0 0 0,-1-1 0 0 0,0 0-1 0 0,-1-1 1 0 0,0-1 0 0 0,-2 0-1 0 0,0 0 1 0 0,-1-1 0 0 0,1-5-239 0 0,-8 19-12 0 0,0-1-1 0 0,0 1 1 0 0,-1-1-1 0 0,1 0 1 0 0,-1 0 0 0 0,-1 1-1 0 0,1-1 1 0 0,-1-1 0 0 0,0 1-1 0 0,0 0 1 0 0,-1 0 0 0 0,0 0-1 0 0,0 0 1 0 0,0-1 0 0 0,-1 1-1 0 0,0 0 1 0 0,0 0 0 0 0,0 0-1 0 0,-1 0 1 0 0,0 0-1 0 0,0 1 1 0 0,-1-1 0 0 0,1 0-1 0 0,-1 1 1 0 0,-1 0 0 0 0,1-1-1 0 0,-1 1 1 0 0,1 1 0 0 0,-2-1-1 0 0,1 0 1 0 0,0 1 0 0 0,-1 0-1 0 0,0 0 1 0 0,0 1 0 0 0,0-1-1 0 0,0 1 1 0 0,-1 0-1 0 0,-3-2 13 0 0,-1 2-232 0 0,1 0 0 0 0,-1 1 0 0 0,0 0-1 0 0,1 0 1 0 0,-1 1 0 0 0,0 0-1 0 0,0 1 1 0 0,0 0 0 0 0,0 1 0 0 0,0 0-1 0 0,0 0 1 0 0,1 1 0 0 0,-9 3 232 0 0,-67 47-5553 0 0,42-6-3150 0 0,32-30 1996 0 0</inkml:trace>
  <inkml:trace contextRef="#ctx0" brushRef="#br0" timeOffset="7221.4">1998 419 10410 0 0,'0'0'2106'0'0,"0"0"-379"0"0,0 0-219 0 0,0 0-69 0 0,0 0-122 0 0,0 0-189 0 0,0 0-209 0 0,0 0-230 0 0,0 0-174 0 0,0 0-166 0 0,0 0-111 0 0,0 0-78 0 0,0 0-59 0 0,-5 15-13 0 0,-16 47-29 0 0,16-31-318 0 0,9-28-3141 0 0,2-5-5713 0 0,-3-1-868 0 0</inkml:trace>
  <inkml:trace contextRef="#ctx0" brushRef="#br0" timeOffset="7755.721">2096 76 5921 0 0,'0'0'2383'0'0,"0"0"-95"0"0,0 0-149 0 0,0 0-176 0 0,0 0-302 0 0,0 0-359 0 0,0 0-308 0 0,0 0-253 0 0,0 0-211 0 0,0 0-157 0 0,0 0-92 0 0,0 0-66 0 0,0 0-26 0 0,9-10 24 0 0,32-33-4 0 0,-39 41-167 0 0,1 0 1 0 0,1-1-1 0 0,-1 1 1 0 0,0 0-1 0 0,0 0 0 0 0,1 1 1 0 0,-1-1-1 0 0,1 1 1 0 0,-1 0-1 0 0,1 0 0 0 0,0 0 1 0 0,-1 0-1 0 0,1 1 1 0 0,0-1-1 0 0,0 1 1 0 0,0 0-1 0 0,-1 0 0 0 0,1 0 1 0 0,2 1-43 0 0,6-1 78 0 0,-8 0-52 0 0,-1 0-26 0 0,-1 0 0 0 0,0-1 0 0 0,1 1 1 0 0,-1 0-1 0 0,0 0 0 0 0,1 0 0 0 0,-1 1 0 0 0,0-1 1 0 0,0 0-1 0 0,1 1 0 0 0,-1 0 0 0 0,0-1 0 0 0,0 1 1 0 0,0 0-1 0 0,1 0 0 0 0,-1 0 0 0 0,0 1 0 0 0,0-1 0 0 0,-1 0 1 0 0,1 1-1 0 0,0-1 0 0 0,0 1 0 0 0,-1 0 0 0 0,1-1 1 0 0,-1 1-1 0 0,1 1 0 0 0,1 0-12 0 0,-1 1 0 0 0,0 0 0 0 0,0 1 1 0 0,0-1-1 0 0,0 0 0 0 0,0 0 0 0 0,-1 1 1 0 0,0-1-1 0 0,0 1 0 0 0,0 0 0 0 0,-1-1 1 0 0,1 1-1 0 0,-1-1 0 0 0,0 1 0 0 0,0 0 1 0 0,-1-1-1 0 0,0 1 0 0 0,1-1 0 0 0,-1 1 0 0 0,-1-1 1 0 0,1 1-1 0 0,-1-1 0 0 0,0 0 0 0 0,0 1 1 0 0,0-1-1 0 0,0 0 0 0 0,-1 0 0 0 0,-2 2 12 0 0,-94 115-338 0 0,98-119 319 0 0,1 0 1 0 0,0 0 0 0 0,0 0-1 0 0,1 0 1 0 0,-1 0 0 0 0,0 0-1 0 0,0 0 1 0 0,1 0 0 0 0,-1 0-1 0 0,1 0 1 0 0,0-1 0 0 0,0 1-1 0 0,0 0 1 0 0,-1 0 0 0 0,2-1-1 0 0,-1 1 1 0 0,0-1 0 0 0,0 1 0 0 0,0-1-1 0 0,1 1 1 0 0,-1-1 0 0 0,1 1-1 0 0,-1-1 1 0 0,1 0 0 0 0,-1 0-1 0 0,1 0 1 0 0,0 0 0 0 0,0 0-1 0 0,-1 0 1 0 0,1-1 0 0 0,0 1-1 0 0,0-1 1 0 0,0 1 0 0 0,0-1 18 0 0,2 2 18 0 0,4 1-13 0 0,-1 0-1 0 0,0 0 1 0 0,0 1-1 0 0,0 0 1 0 0,0 0-1 0 0,-1 0 1 0 0,0 1-1 0 0,1 0 1 0 0,-2 0-1 0 0,1 1 1 0 0,-1 0-1 0 0,1 0 1 0 0,-2 0-1 0 0,1 0 1 0 0,-1 1-1 0 0,0 0 1 0 0,0 0-1 0 0,0 0 1 0 0,-1 0-1 0 0,-1 0 1 0 0,1 1-1 0 0,-1-1 1 0 0,0 1-1 0 0,-1 0 1 0 0,0 0-5 0 0,0-4 44 0 0,-1 0 1 0 0,-1-1 0 0 0,1 1 0 0 0,0-1 0 0 0,-1 1 0 0 0,0-1 0 0 0,0 1-1 0 0,0-1 1 0 0,0 0 0 0 0,0 1 0 0 0,-1-1 0 0 0,0 0 0 0 0,1 0 0 0 0,-1 0 0 0 0,0 0-1 0 0,-1 0 1 0 0,1 0 0 0 0,0-1 0 0 0,-1 1 0 0 0,1-1 0 0 0,-1 1 0 0 0,0-1 0 0 0,0 0-1 0 0,0 0 1 0 0,0-1 0 0 0,0 1 0 0 0,-1 0 0 0 0,1-1 0 0 0,0 0 0 0 0,-1 0-1 0 0,-2 1-44 0 0,-5 2-72 0 0,-1 0-1 0 0,1 0 0 0 0,-1-1 0 0 0,0-1 1 0 0,0 0-1 0 0,-1-1 0 0 0,1 0 0 0 0,0 0 1 0 0,-3-2 72 0 0,-32-5-3140 0 0,32 2-505 0 0,0-2-3340 0 0,7 0-1138 0 0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20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311 571 0 0 0,'0'0'540'0'0,"0"0"246"0"0,0 0 231 0 0,0 0 186 0 0,0 0 119 0 0,0 0-59 0 0,0 0-175 0 0,0 0-228 0 0,0 0-241 0 0,0 0-188 0 0,0 0-95 0 0,0 0 21 0 0,0 0 78 0 0,9 0 4222 0 0,10 0-3209 0 0,145-11 2068 0 0,2-22-2012 0 0,-92 22-2099 0 0,-75 11-290 0 0,1 0-452 0 0,0 0-820 0 0,0-1-2835 0 0,0-1 1064 0 0,0 1-3560 0 0</inkml:trace>
  <inkml:trace contextRef="#ctx0" brushRef="#br0" timeOffset="10833.591">311 48 0 0 0,'0'0'501'0'0,"0"0"361"0"0,0 0 180 0 0,0 0 103 0 0,0 0 31 0 0,0 0-54 0 0,0 0-109 0 0,0 0-158 0 0,0 0-168 0 0,-15-8-145 0 0,-50-24-148 0 0,18 24 672 0 0,44 9-1030 0 0,0 1 0 0 0,0-1-1 0 0,1 1 1 0 0,-1 0 0 0 0,1 0 0 0 0,-1 0 0 0 0,1 0-1 0 0,0 0 1 0 0,0 0 0 0 0,0 1 0 0 0,0-1 0 0 0,0 1 0 0 0,1-1-1 0 0,-1 1 1 0 0,1 0 0 0 0,-1 0 0 0 0,1 0 0 0 0,0-1-1 0 0,0 1 1 0 0,0 0 0 0 0,1 0 0 0 0,-1 0 0 0 0,1 1 0 0 0,0-1-1 0 0,0 0 1 0 0,0 2-36 0 0,-2 4 86 0 0,-67 374 628 0 0,3-33-389 0 0,64-341-305 0 0,1 0 0 0 0,0 1-1 0 0,1-1 1 0 0,0 0 0 0 0,0 1-1 0 0,1-1 1 0 0,0 0 0 0 0,1 0-1 0 0,0 0 1 0 0,0 0 0 0 0,1 0-1 0 0,0 0 1 0 0,1 0 0 0 0,-1-1-1 0 0,2 1 1 0 0,4 6-20 0 0,21 12 255 0 0,133-26 794 0 0,-109-3-4889 0 0,-32 3-1863 0 0,-14-1 1166 0 0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33.1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1 556 0 0 0,'0'0'233'0'0,"0"0"785"0"0,0 0 221 0 0,0 0-72 0 0,0 0-126 0 0,0 0-106 0 0,0 0-128 0 0,0 0-93 0 0,32 0-17 0 0,99-1 14 0 0,9-16 2311 0 0,-22-5-2322 0 0,-79 7-2819 0 0,-39 15 1171 0 0,0 0-394 0 0,0 0-424 0 0,0 0-433 0 0,0 0-116 0 0,0 0 720 0 0</inkml:trace>
  <inkml:trace contextRef="#ctx0" brushRef="#br0" timeOffset="478.507">172 339 512 0 0,'0'0'494'0'0,"0"0"-161"0"0,0 0 68 0 0,0 0 360 0 0,0 0 424 0 0,0 0 293 0 0,0 0 33 0 0,0 0-163 0 0,0 0-248 0 0,0 0-250 0 0,0 0-146 0 0,0 0-80 0 0,1 21-37 0 0,4 105 506 0 0,-22 76 584 0 0,29-132-2125 0 0,4-56-2886 0 0,9-9-4516 0 0,-23-5 4824 0 0</inkml:trace>
  <inkml:trace contextRef="#ctx0" brushRef="#br0" timeOffset="1107.5">579 350 1192 0 0,'0'0'1659'0'0,"0"0"-412"0"0,0 0-101 0 0,0 0 143 0 0,0 0 220 0 0,0 0 94 0 0,0 0-72 0 0,0 0-199 0 0,0 0-257 0 0,0 0-216 0 0,0 0-154 0 0,0 0-102 0 0,17-10-71 0 0,83-46 435 0 0,-93 53-841 0 0,1 0 0 0 0,-1 0 0 0 0,1 0 1 0 0,0 1-1 0 0,0 0 0 0 0,0 1 0 0 0,0 0 0 0 0,0 0 0 0 0,0 0 0 0 0,0 1 1 0 0,0 0-1 0 0,6 2-126 0 0,-11 0-10 0 0,0 1 1 0 0,0-1-1 0 0,-1 1 1 0 0,1 0-1 0 0,-1 0 1 0 0,1 0-1 0 0,-1 0 1 0 0,0 0-1 0 0,0 1 1 0 0,0-1-1 0 0,-1 1 1 0 0,1-1-1 0 0,-1 1 1 0 0,0 0 0 0 0,0-1-1 0 0,0 1 1 0 0,-1 0-1 0 0,1 0 1 0 0,-1 3 9 0 0,0 9-7 0 0,-1 0 0 0 0,-1 0 0 0 0,0-1 0 0 0,-2 1-1 0 0,1-1 1 0 0,-2 1 0 0 0,0-1 0 0 0,-1-1 0 0 0,0 1 0 0 0,-1-1 0 0 0,-1 0 0 0 0,0 0 0 0 0,-1-1 0 0 0,0 0 0 0 0,-4 3 7 0 0,0 3-2 0 0,-82 129 198 0 0,94-148-185 0 0,0 1 0 0 0,0 0 0 0 0,1 0 0 0 0,-1 0 0 0 0,1 1 0 0 0,-1-1 0 0 0,1 0 0 0 0,-1 0 0 0 0,1 0 0 0 0,0 0 0 0 0,0 0 0 0 0,-1 1 0 0 0,1-1 0 0 0,0 0 0 0 0,0 0 0 0 0,0 0 0 0 0,0 1 0 0 0,0-1 0 0 0,1 0 0 0 0,-1 0 0 0 0,0 0 0 0 0,0 0 0 0 0,1 0 0 0 0,-1 1 0 0 0,1-1 0 0 0,-1 0 0 0 0,1 0 0 0 0,0 0 0 0 0,-1 0 0 0 0,1 0 0 0 0,0 0 0 0 0,-1 0 0 0 0,1-1 0 0 0,0 1 0 0 0,0 0 0 0 0,0 0 0 0 0,0-1 0 0 0,0 1 0 0 0,0 0 0 0 0,0-1 0 0 0,0 1 0 0 0,0-1 0 0 0,0 1 0 0 0,0-1 0 0 0,1 0 0 0 0,-1 1 0 0 0,0-1 0 0 0,0 0 0 0 0,0 0 0 0 0,0 0 0 0 0,1 0 0 0 0,0 0-11 0 0,14 0-47 0 0,0 0-1 0 0,-1-2 1 0 0,1 0 0 0 0,0 0-1 0 0,0-2 1 0 0,-1 0 0 0 0,0-1 0 0 0,1 0-1 0 0,12-8 48 0 0,-7 3-1358 0 0,6-2-2096 0 0,-12 1-3200 0 0,-10 4-697 0 0</inkml:trace>
  <inkml:trace contextRef="#ctx0" brushRef="#br0" timeOffset="1549.508">1054 320 1376 0 0,'0'0'904'0'0,"0"0"-546"0"0,0 0-74 0 0,0 0 396 0 0,0 0 578 0 0,0 0 467 0 0,0 0 193 0 0,0 0-92 0 0,0 0-276 0 0,0 0-336 0 0,0 0-271 0 0,0 0-181 0 0,0 0-86 0 0,24-4-21 0 0,79-15-20 0 0,-1-15 833 0 0,45-4-560 0 0,-146 38-901 0 0,0 0 0 0 0,0 0-1 0 0,0 0 1 0 0,-1 0 0 0 0,1 0 0 0 0,0 0 0 0 0,0 0-1 0 0,0 1 1 0 0,-1-1 0 0 0,1 0 0 0 0,0 0-1 0 0,0 1 1 0 0,-1-1 0 0 0,1 0 0 0 0,0 1-1 0 0,0-1 1 0 0,-1 1 0 0 0,1-1 0 0 0,-1 1 0 0 0,1-1-1 0 0,0 1 1 0 0,-1-1 0 0 0,1 1 0 0 0,-1 0-1 0 0,1-1 1 0 0,-1 1 0 0 0,0 0 0 0 0,1 0 0 0 0,-1-1-1 0 0,0 1 1 0 0,1 0 0 0 0,-1 0 0 0 0,0-1-1 0 0,0 1 1 0 0,1 0 0 0 0,-1 0 0 0 0,0 0-1 0 0,0-1 1 0 0,0 1 0 0 0,0 0 0 0 0,0 0 0 0 0,-1 0-1 0 0,1-1 1 0 0,0 1 0 0 0,0 0 0 0 0,0 0-1 0 0,-1-1 1 0 0,1 1 0 0 0,0 0 0 0 0,-1 0 0 0 0,1-1-1 0 0,-1 1-6 0 0,1 6 67 0 0,-44 116 600 0 0,-35 141-171 0 0,31-102-458 0 0,55-145-4268 0 0,13-34-7399 0 0,-18 13 6728 0 0</inkml:trace>
  <inkml:trace contextRef="#ctx0" brushRef="#br0" timeOffset="1798.154">1161 563 4393 0 0,'0'0'1154'0'0,"0"0"-208"0"0,0 0 60 0 0,0 0 324 0 0,0 0 265 0 0,0 0-4 0 0,0 0-219 0 0,0 0-241 0 0,0 0-223 0 0,0 0-189 0 0,0 0-134 0 0,0 0-131 0 0,31 3-97 0 0,97 7-121 0 0,-27-8-175 0 0,-45-2-1726 0 0,-18 0-6084 0 0,-28 0-675 0 0</inkml:trace>
  <inkml:trace contextRef="#ctx0" brushRef="#br0" timeOffset="2027.642">1615 689 10914 0 0,'0'0'760'0'0,"0"0"-255"0"0,0 0 39 0 0,0 0 128 0 0,0 0 56 0 0,0 0-112 0 0,0 0-168 0 0,0 0-208 0 0,0 0-192 0 0,0 0-176 0 0,0 0-216 0 0,0 0-272 0 0,0 0-360 0 0,-3 77-360 0 0,5-77-585 0 0,1 0-951 0 0,3 0-841 0 0,-4 0 144 0 0</inkml:trace>
  <inkml:trace contextRef="#ctx0" brushRef="#br0" timeOffset="2380.012">1917 236 5161 0 0,'0'0'2607'0'0,"0"0"-1244"0"0,0 0-236 0 0,0 0 199 0 0,0 0 146 0 0,0 0-45 0 0,0 0-185 0 0,0 0-266 0 0,0 0-267 0 0,0 0-210 0 0,0 0-177 0 0,0 0-124 0 0,-21 18-55 0 0,-67 54-36 0 0,65-41 91 0 0,24-27-191 0 0,0-1 0 0 0,0 1 0 0 0,0-1 0 0 0,0 1 0 0 0,1-1 0 0 0,0 0 0 0 0,0 0 0 0 0,0 0 0 0 0,0 0 0 0 0,0 0 0 0 0,0 0 0 0 0,1 0 0 0 0,-1-1 0 0 0,1 1 0 0 0,0-1 0 0 0,0 0 0 0 0,0 0 0 0 0,0 0 0 0 0,0 0 0 0 0,0 0 0 0 0,1-1 0 0 0,-1 1 0 0 0,1-1 1 0 0,-1 0-1 0 0,1 0 0 0 0,-1 0 0 0 0,1-1 0 0 0,0 1 0 0 0,-1-1 0 0 0,1 0 0 0 0,0 0-7 0 0,18 6 89 0 0,-11-3-63 0 0,-5-2-12 0 0,1-1 1 0 0,0 1-1 0 0,-1 1 1 0 0,1-1-1 0 0,-1 1 1 0 0,1 0-1 0 0,-1 0 0 0 0,0 1 1 0 0,0 0-1 0 0,0 0 1 0 0,0 0-1 0 0,0 1 1 0 0,-1 0-1 0 0,0 0 0 0 0,0 1 1 0 0,0-1-1 0 0,0 1 1 0 0,-1 0-1 0 0,1 0 1 0 0,-1 1-1 0 0,0-1 0 0 0,-1 1 1 0 0,0 0-1 0 0,0 0 1 0 0,0 0-1 0 0,0 0 1 0 0,-1 0-1 0 0,0 1 0 0 0,0-1 1 0 0,0 7-15 0 0,-2-6 30 0 0,1 0 1 0 0,-1 0-1 0 0,-1 0 1 0 0,0 0-1 0 0,0 0 1 0 0,0-1-1 0 0,0 1 1 0 0,-1 0-1 0 0,-1 0 0 0 0,1-1 1 0 0,-1 1-1 0 0,0-1 1 0 0,0 0-1 0 0,-1 0 1 0 0,0 0-1 0 0,0 0 1 0 0,0-1-1 0 0,-1 1 1 0 0,0-1-31 0 0,3-3-192 0 0,-49 40-823 0 0,31-34-3156 0 0,-3-6-4938 0 0,19-2 3374 0 0</inkml:trace>
  <inkml:trace contextRef="#ctx0" brushRef="#br0" timeOffset="2634.474">1829 269 6241 0 0,'0'0'2147'0'0,"0"0"-577"0"0,0 0-291 0 0,0 0 13 0 0,0 0-81 0 0,0 0-171 0 0,0 0-177 0 0,0 0-149 0 0,0 0-137 0 0,0 0-129 0 0,35-8-133 0 0,110-21-148 0 0,-36 22-597 0 0,-58 12-1711 0 0,-25-1-1275 0 0,0-2-3945 0 0,-19-2 2845 0 0</inkml:trace>
  <inkml:trace contextRef="#ctx0" brushRef="#br0" timeOffset="3159.954">2241 0 3825 0 0,'0'0'1104'0'0,"0"0"-438"0"0,0 0-161 0 0,0 0 135 0 0,0 0 111 0 0,0 0 18 0 0,0 0-42 0 0,0 0-105 0 0,0 0-71 0 0,0 0-58 0 0,0 0-34 0 0,0 0-11 0 0,0 0 35 0 0,10 4 71 0 0,33 15 29 0 0,-38-16-415 0 0,1 1 0 0 0,-1 0 0 0 0,0 0 0 0 0,0 0 0 0 0,0 1 0 0 0,0 0 0 0 0,-1 0 0 0 0,0 0 0 0 0,0 0 0 0 0,0 1 0 0 0,-1 0 0 0 0,1-1 0 0 0,-2 1 0 0 0,1 0 0 0 0,0 1-1 0 0,-1-1 1 0 0,0 4-168 0 0,10 33 244 0 0,-3 1-1 0 0,-1 1 0 0 0,-3-1 0 0 0,-1 1 0 0 0,-2 0 0 0 0,-4 30-243 0 0,19 224 308 0 0,-13-223 259 0 0,-69-68 2074 0 0,45-8-2300 0 0,15-1-329 0 0,1 1-1 0 0,-1-1 1 0 0,1 1-1 0 0,-1 1 0 0 0,1-1 1 0 0,-1 0-1 0 0,1 1 1 0 0,-1 0-1 0 0,1 0 0 0 0,0 1 1 0 0,-1-1-1 0 0,1 1 1 0 0,0 0-1 0 0,0 0 1 0 0,0 0-1 0 0,0 1-11 0 0,-110 81-1768 0 0,98-76 716 0 0,-12 6-2101 0 0,8-11-5121 0 0,14-3 987 0 0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37.9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2 457 0 0 0,'0'15'449'0'0,"0"44"549"0"0,0-45 256 0 0,0-14 21 0 0,0 0-118 0 0,0 0-139 0 0,0-26 2698 0 0,-1 6-3293 0 0,1 1-1 0 0,1-1 0 0 0,0 0 0 0 0,2 1 0 0 0,0 0 0 0 0,2 0 0 0 0,0 0 0 0 0,3-7-422 0 0,-2 10 17 0 0,1 0 0 0 0,1 0 1 0 0,0 1-1 0 0,1 0 0 0 0,1 1 0 0 0,0-1 0 0 0,1 2 0 0 0,1 0 0 0 0,0 0 0 0 0,0 1 0 0 0,2 0 1 0 0,11-7-18 0 0,-24 19-96 0 0,0 0 0 0 0,0 0 1 0 0,0 0-1 0 0,0 0 1 0 0,0 0-1 0 0,0 1 0 0 0,0-1 1 0 0,0 0-1 0 0,0 1 0 0 0,0-1 1 0 0,0 1-1 0 0,0-1 1 0 0,0 1-1 0 0,0-1 0 0 0,0 1 1 0 0,0-1-1 0 0,0 1 1 0 0,-1 0-1 0 0,1 0 0 0 0,0 0 1 0 0,0-1-1 0 0,-1 1 1 0 0,1 0-1 0 0,0 0 0 0 0,-1 0 1 0 0,1 0-1 0 0,-1 0 1 0 0,0 0-1 0 0,1 0 0 0 0,-1 0 1 0 0,0 0-1 0 0,1 0 1 0 0,-1 0-1 0 0,0 0 0 0 0,0 0 1 0 0,0 1-1 0 0,0-1 1 0 0,0 0-1 0 0,0 0 0 0 0,0 0 1 0 0,-1 0-1 0 0,1 0 1 0 0,0 0-1 0 0,0 0 0 0 0,-1 0 1 0 0,1 0-1 0 0,-1 0 0 0 0,1 0 1 0 0,-1 0-1 0 0,1 0 1 0 0,-1 0-1 0 0,0 0 0 0 0,0 0 96 0 0,1 7-766 0 0,0 39-6775 0 0,2-42 7466 0 0</inkml:trace>
  <inkml:trace contextRef="#ctx0" brushRef="#br0" timeOffset="435.62">403 240 0 0 0,'0'0'356'0'0,"0"0"363"0"0,0 0 189 0 0,0 0 15 0 0,0 0-48 0 0,0 0-116 0 0,0 0-166 0 0,0 0-166 0 0,0 0-144 0 0,0 0-98 0 0,-22 25-68 0 0,-67 80-6 0 0,64-59 205 0 0,25-45-232 0 0,0 0-1 0 0,0-1 1 0 0,0 1-1 0 0,0 0 1 0 0,0 0-1 0 0,1 0 1 0 0,-1 0-1 0 0,0 0 1 0 0,0 0-1 0 0,0 0 1 0 0,1-1-1 0 0,-1 1 1 0 0,1 0-1 0 0,-1 0 1 0 0,1 0-1 0 0,-1-1 1 0 0,1 1 0 0 0,-1 0-1 0 0,1-1 1 0 0,-1 1-1 0 0,1 0 1 0 0,0-1-1 0 0,-1 1 1 0 0,1-1-1 0 0,0 1 1 0 0,0-1-1 0 0,0 1 1 0 0,-1-1-1 0 0,1 0 1 0 0,0 1-1 0 0,0-1 1 0 0,0 0-1 0 0,0 1 1 0 0,0-1-1 0 0,-1 0 1 0 0,1 0 0 0 0,0 0-1 0 0,0 0 1 0 0,0 0-1 0 0,0 0 1 0 0,0 0-1 0 0,0 0 1 0 0,0-1-1 0 0,0 1 1 0 0,-1 0-1 0 0,1 0 1 0 0,0-1-1 0 0,0 1 1 0 0,0-1-1 0 0,0 1 1 0 0,0-1-84 0 0,47-21 2818 0 0,126-95-631 0 0,-173 116-2181 0 0,0 1-1 0 0,1 0 1 0 0,-1-1 0 0 0,0 1 0 0 0,1 0 0 0 0,-1 0 0 0 0,0 0-1 0 0,0 0 1 0 0,1 1 0 0 0,-1-1 0 0 0,0 0 0 0 0,0 0 0 0 0,1 1-1 0 0,-1-1 1 0 0,0 1 0 0 0,0-1 0 0 0,0 1 0 0 0,0-1 0 0 0,1 1-1 0 0,-1 0 1 0 0,0-1 0 0 0,0 1 0 0 0,0 0 0 0 0,0 0-1 0 0,-1 0 1 0 0,1 0 0 0 0,0 0 0 0 0,0 0 0 0 0,0 0 0 0 0,-1 0-1 0 0,1 0 1 0 0,-1 0 0 0 0,1 1 0 0 0,-1-1 0 0 0,1 0 0 0 0,-1 0-1 0 0,0 1 1 0 0,1-1 0 0 0,-1 0 0 0 0,0 0 0 0 0,0 1 0 0 0,0-1-1 0 0,0 0 1 0 0,0 1 0 0 0,0-1 0 0 0,-1 0 0 0 0,1 0 0 0 0,0 1-1 0 0,0-1 1 0 0,-1 0 0 0 0,1 0 0 0 0,-1 0 0 0 0,1 1 0 0 0,-1-1-6 0 0,3 18 21 0 0,-2-17-62 0 0,0 0 0 0 0,1 0 0 0 0,-1 0 0 0 0,1 0 0 0 0,0 0 0 0 0,-1-1 0 0 0,1 1 0 0 0,0 0 0 0 0,0 0 0 0 0,0-1 0 0 0,0 1 0 0 0,0 0 0 0 0,1-1 0 0 0,-1 1 0 0 0,0-1 0 0 0,1 0 1 0 0,-1 1-1 0 0,1-1 0 0 0,-1 0 0 0 0,1 0 0 0 0,0 0 0 0 0,0 0 0 0 0,-1 0 0 0 0,1 0 0 0 0,0-1 0 0 0,0 1 0 0 0,0 0 0 0 0,0-1 0 0 0,0 0 0 0 0,1 1 41 0 0,40-10-5414 0 0,-12-16-2258 0 0,-27 21 5814 0 0</inkml:trace>
  <inkml:trace contextRef="#ctx0" brushRef="#br0" timeOffset="837.031">792 203 0 0 0,'0'0'883'0'0,"0"0"422"0"0,0 0 76 0 0,0 0-98 0 0,0 0-148 0 0,0 0-110 0 0,0 0-109 0 0,0 0-67 0 0,0 0-64 0 0,0 0-94 0 0,0 0-123 0 0,0 0-123 0 0,0 0-98 0 0,-19 15-83 0 0,-57 49-73 0 0,74-63-182 0 0,1 0-1 0 0,-1 0 1 0 0,1 0 0 0 0,-1 0-1 0 0,1 0 1 0 0,0 0 0 0 0,0 0 0 0 0,-1 0-1 0 0,1 0 1 0 0,0 1 0 0 0,0-1-1 0 0,0 1 1 0 0,1-1 0 0 0,-1 1 0 0 0,0-1-1 0 0,0 1 1 0 0,1-1 0 0 0,-1 1-1 0 0,1 0 1 0 0,0-1 0 0 0,-1 1 0 0 0,1 0-1 0 0,0-1 1 0 0,0 1 0 0 0,0 0-1 0 0,0-1 1 0 0,0 1 0 0 0,0 0 0 0 0,0-1-1 0 0,1 1-8 0 0,1 7 78 0 0,-2-6-29 0 0,0 0 1 0 0,0 0 0 0 0,1 0 0 0 0,-1 0 0 0 0,1 0 0 0 0,0 0-1 0 0,0 0 1 0 0,0-1 0 0 0,0 1 0 0 0,1 0 0 0 0,-1-1-1 0 0,1 1 1 0 0,-1-1 0 0 0,1 0 0 0 0,0 1 0 0 0,0-1-1 0 0,0 0 1 0 0,0 0 0 0 0,0 0 0 0 0,1 0 0 0 0,-1 0 0 0 0,1-1-1 0 0,-1 1 1 0 0,1-1 0 0 0,-1 0 0 0 0,1 1 0 0 0,0-1-1 0 0,0-1 1 0 0,-1 1 0 0 0,1 0 0 0 0,0-1 0 0 0,2 1-50 0 0,2 0 237 0 0,0 0 1 0 0,0 0 0 0 0,0-1 0 0 0,0 0 0 0 0,0 0-1 0 0,0-1 1 0 0,0 0 0 0 0,0 0 0 0 0,0 0-1 0 0,-1-1 1 0 0,1 0 0 0 0,0-1 0 0 0,3-1-238 0 0,9-9 252 0 0,-1 0 1 0 0,0-2 0 0 0,-1 0 0 0 0,0 0 0 0 0,-2-2 0 0 0,0 0-1 0 0,-1-1 1 0 0,0 0 0 0 0,-2-1 0 0 0,0-1 0 0 0,-1 0 0 0 0,4-11-253 0 0,-13 27-7 0 0,1 1 0 0 0,-1-1 1 0 0,0 0-1 0 0,0 0 1 0 0,0 0-1 0 0,0 0 0 0 0,-1 0 1 0 0,0 0-1 0 0,0 0 1 0 0,0-1-1 0 0,0 1 0 0 0,-1 0 1 0 0,1-1-1 0 0,-1 1 1 0 0,0 0-1 0 0,-1-1 0 0 0,1 1 1 0 0,-1 0-1 0 0,0-1 0 0 0,0 1 1 0 0,0 0-1 0 0,0 0 1 0 0,-1 0-1 0 0,0 0 0 0 0,1 0 1 0 0,-2 0-1 0 0,1 0 1 0 0,0 1-1 0 0,-1-1 0 0 0,1 1 1 0 0,-1-1-1 0 0,0 1 1 0 0,0 0-1 0 0,-1 0 0 0 0,1 1 1 0 0,-1-1-1 0 0,1 1 1 0 0,-1-1-1 0 0,0 1 0 0 0,0 0 1 0 0,0 1-1 0 0,0-1 1 0 0,0 1-1 0 0,-4-2 7 0 0,3 3-14 0 0,-1 1 0 0 0,0-1 1 0 0,1 1-1 0 0,0 0 0 0 0,-1 1 0 0 0,1-1 1 0 0,0 1-1 0 0,-1 0 0 0 0,1 0 0 0 0,0 1 1 0 0,0-1-1 0 0,1 1 0 0 0,-1 0 0 0 0,1 1 0 0 0,-1-1 1 0 0,1 1-1 0 0,0-1 0 0 0,0 1 0 0 0,1 1 1 0 0,-1-1-1 0 0,1 0 0 0 0,-1 2 14 0 0,-1 0-24 0 0,1-1 0 0 0,0 1-1 0 0,0 0 1 0 0,1 0 0 0 0,0 1-1 0 0,0-1 1 0 0,0 0 0 0 0,1 1 0 0 0,0 0-1 0 0,0 0 1 0 0,1-1 0 0 0,0 1-1 0 0,0 0 1 0 0,0 0 0 0 0,1 0 0 0 0,0 0-1 0 0,0 0 1 0 0,1 0 0 0 0,0 0-1 0 0,0 0 1 0 0,1 0 0 0 0,0 0 0 0 0,0-1-1 0 0,0 1 1 0 0,1-1 0 0 0,0 1-1 0 0,0-1 1 0 0,1 0 0 0 0,0 0 0 0 0,0-1-1 0 0,0 1 1 0 0,1-1 0 0 0,-1 0-1 0 0,1 0 1 0 0,1 0 0 0 0,-1-1 0 0 0,1 1-1 0 0,4 1 25 0 0,4 1-306 0 0,1-1-1 0 0,0 0 1 0 0,0-1-1 0 0,1-1 1 0 0,0-1-1 0 0,-1 0 1 0 0,1-1-1 0 0,9 0 307 0 0,77-4-10526 0 0,-84-1 4895 0 0</inkml:trace>
  <inkml:trace contextRef="#ctx0" brushRef="#br0" timeOffset="1087.089">1521 148 896 0 0,'0'0'1841'0'0,"0"0"-104"0"0,0 0-38 0 0,0 0 14 0 0,0 0-142 0 0,0 0-220 0 0,0 0-178 0 0,0 0-170 0 0,-33 22-159 0 0,-101 74-152 0 0,38-12 135 0 0,-209 166-765 0 0,18-62-565 0 0,142-97-2614 0 0,5 5-6546 0 0,120-80 7537 0 0</inkml:trace>
  <inkml:trace contextRef="#ctx0" brushRef="#br0" timeOffset="1537.833">1213 770 4569 0 0,'0'0'1174'0'0,"0"0"-44"0"0,0 0 152 0 0,0 0 182 0 0,0 0-49 0 0,0 0-180 0 0,0 0-229 0 0,0 0-255 0 0,0 0-177 0 0,0 0-153 0 0,0 0-131 0 0,-32 12-84 0 0,-100 39-81 0 0,39-4-26 0 0,86-43-145 0 0,2-2-25 0 0,-1 1 1 0 0,1-1-1 0 0,0 1 1 0 0,0 0-1 0 0,1 0 1 0 0,-1 1-1 0 0,0 0 0 0 0,1-1 1 0 0,0 1-1 0 0,0 1 1 0 0,0-1-1 0 0,1 1 1 0 0,-1-1-1 0 0,-2 6 71 0 0,7-9-71 0 0,0 1 0 0 0,0-1 0 0 0,0 0 0 0 0,0 1-1 0 0,0-1 1 0 0,0 0 0 0 0,0 0 0 0 0,0 0 0 0 0,1 0 0 0 0,-1 0-1 0 0,0 0 1 0 0,1 0 0 0 0,-1-1 0 0 0,1 1 0 0 0,-1 0 0 0 0,1-1-1 0 0,-1 1 1 0 0,1-1 0 0 0,-1 1 0 0 0,1-1 0 0 0,0 0 0 0 0,-1 0-1 0 0,1 0 1 0 0,-1 0 0 0 0,1 0 0 0 0,0 0 0 0 0,-1 0 0 0 0,1 0 0 0 0,-1-1-1 0 0,1 1 1 0 0,0-1 71 0 0,9 2-337 0 0,3 0 86 0 0,-6-1 258 0 0,1-1-1 0 0,-1 2 0 0 0,0-1 0 0 0,1 1 0 0 0,-1 0 0 0 0,0 1 0 0 0,0 0 0 0 0,0 0 0 0 0,0 1 0 0 0,0 0 0 0 0,-1 0 0 0 0,1 1 0 0 0,-1-1 1 0 0,0 2-1 0 0,0-1 0 0 0,0 1 0 0 0,0 0 0 0 0,-1 1 0 0 0,0 0 0 0 0,0 0 0 0 0,-1 0 0 0 0,0 0 0 0 0,3 4-6 0 0,-7-8 127 0 0,-1 1 0 0 0,1-1-1 0 0,-1 0 1 0 0,1 0-1 0 0,-1 0 1 0 0,1 0 0 0 0,-1 1-1 0 0,0-1 1 0 0,0 0 0 0 0,0 0-1 0 0,-1 0 1 0 0,1 1 0 0 0,0-1-1 0 0,-1 0 1 0 0,0 0-1 0 0,1 0 1 0 0,-1 0 0 0 0,0 0-1 0 0,0 0 1 0 0,0 0 0 0 0,0 0-1 0 0,0 0 1 0 0,-1 0 0 0 0,1 0-1 0 0,0-1 1 0 0,-1 1-1 0 0,0-1 1 0 0,1 1 0 0 0,-1-1-1 0 0,0 1 1 0 0,0-1 0 0 0,0 1-127 0 0,-63 34 852 0 0,-58-2-1211 0 0,80-30-2282 0 0,2-2-3566 0 0,28-2-1544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51.4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0 439 0 0 0,'0'0'504'0'0,"0"0"142"0"0,0 0-46 0 0,0 0-75 0 0,0 0-63 0 0,0 0-14 0 0,4-4 1 0 0,11-14 7 0 0,-12 14 4 0 0,-3 4-8 0 0,11-8 7635 0 0,-10 28-1947 0 0,0 6-4451 0 0,1 46-2063 0 0,-2-69 379 0 0,-1 0 0 0 0,1 1 0 0 0,0-1 0 0 0,0 0 0 0 0,1 0 0 0 0,-1 0 0 0 0,1 1 0 0 0,-1-1 0 0 0,1 0 0 0 0,0 0 0 0 0,0 0 0 0 0,0 0 0 0 0,1 0 0 0 0,-1 0 0 0 0,1-1 0 0 0,-1 1 0 0 0,1 0 0 0 0,0-1 0 0 0,0 1 0 0 0,0-1 0 0 0,1 1 0 0 0,-1-1 0 0 0,0 0 0 0 0,1 0 0 0 0,0 0 0 0 0,-1-1 0 0 0,1 1-1 0 0,0 0 1 0 0,0-1 0 0 0,0 0 0 0 0,0 0 0 0 0,0 0 0 0 0,0 0 0 0 0,0 0 0 0 0,0-1 0 0 0,0 1 0 0 0,1-1 0 0 0,-1 0 0 0 0,0 0 0 0 0,0 0-5 0 0,11-3 61 0 0,-1 0-1 0 0,0-2 0 0 0,-1 1 1 0 0,1-2-1 0 0,-1 1 1 0 0,0-2-1 0 0,0 0 1 0 0,-1 0-1 0 0,0-1 0 0 0,0 0 1 0 0,-1-1-1 0 0,0 0 1 0 0,-1-1-1 0 0,0 0 1 0 0,3-4-61 0 0,-3 5 23 0 0,35-39 111 0 0,-39 99-75 0 0,-6-49-42 0 0,1 0 0 0 0,0 0 0 0 0,0 0 1 0 0,0 0-1 0 0,0 0 0 0 0,0 0 0 0 0,0-1 0 0 0,1 1 0 0 0,-1 0 0 0 0,0 0 0 0 0,1 0 1 0 0,0 0-1 0 0,-1 0 0 0 0,1 0 0 0 0,0-1 0 0 0,0 1 0 0 0,0 0 0 0 0,0-1 1 0 0,1 1-1 0 0,-1 0 0 0 0,0-1 0 0 0,1 0 0 0 0,-1 1 0 0 0,1-1 0 0 0,-1 0 0 0 0,1 0 1 0 0,-1 0-1 0 0,1 0 0 0 0,0 0 0 0 0,0 0 0 0 0,-1 0 0 0 0,1 0 0 0 0,0-1 1 0 0,0 1-1 0 0,0-1 0 0 0,0 1 0 0 0,0-1 0 0 0,0 0 0 0 0,0 0 0 0 0,0 0 0 0 0,0 0 1 0 0,0 0-1 0 0,0 0 0 0 0,0-1 0 0 0,0 1 0 0 0,0-1 0 0 0,-1 1 0 0 0,1-1 0 0 0,0 0 1 0 0,0 1-1 0 0,0-1 0 0 0,-1 0-17 0 0,8-5 91 0 0,-1-1 0 0 0,0 1-1 0 0,-1-1 1 0 0,0-1 0 0 0,0 1 0 0 0,-1-1 0 0 0,1-1 0 0 0,-2 1 0 0 0,1-1 0 0 0,-1 0-1 0 0,-1 0 1 0 0,1 0 0 0 0,-2-1 0 0 0,1 0 0 0 0,-1 0-91 0 0,-3-30-1484 0 0,-2 33-2711 0 0,-2 5-3736 0 0,3 2-2579 0 0</inkml:trace>
  <inkml:trace contextRef="#ctx0" brushRef="#br0" timeOffset="269.585">687 601 8682 0 0,'0'0'1369'0'0,"0"0"-263"0"0,0 0 26 0 0,0 0 102 0 0,0 0-55 0 0,0 0-244 0 0,0 0-307 0 0,0 0-257 0 0,0 0-182 0 0,0 0-80 0 0,0 0-42 0 0,0 0-46 0 0,0 0-22 0 0,0 28-114 0 0,2 85-151 0 0,-2-85-216 0 0,0-42-10528 0 0,0 10 5862 0 0</inkml:trace>
  <inkml:trace contextRef="#ctx0" brushRef="#br0" timeOffset="516.047">543 192 7274 0 0,'0'0'104'0'0,"0"0"-561"0"0,0 0-319 0 0,0 0-416 0 0,0 0-920 0 0,0 0-729 0 0</inkml:trace>
  <inkml:trace contextRef="#ctx0" brushRef="#br0" timeOffset="717.609">976 1 12795 0 0,'0'0'1445'0'0,"0"0"-482"0"0,0 0-48 0 0,0 0 184 0 0,0 0 39 0 0,0 0-133 0 0,0 0-207 0 0,2 36-212 0 0,7 114-136 0 0,2-26 327 0 0,2 7-558 0 0,11 205-2771 0 0,-32-314-2326 0 0,-4-13-5043 0 0,8-7 6626 0 0,2 1 1751 0 0</inkml:trace>
  <inkml:trace contextRef="#ctx0" brushRef="#br0" timeOffset="1169.902">726 457 7586 0 0,'0'0'1875'0'0,"0"0"-198"0"0,0 0 16 0 0,0 0-29 0 0,0 0-304 0 0,0 0-381 0 0,0 0-297 0 0,0 0-190 0 0,0 0-95 0 0,33-6-79 0 0,105-19-65 0 0,79-18-977 0 0,-200 36-338 0 0,0-1 0 0 0,-1 0 0 0 0,0-1 0 0 0,-1-1 0 0 0,0 0 1 0 0,-1-1-1 0 0,0-1 0 0 0,5-5 1062 0 0,25-47-1590 0 0,-44 64 1708 0 0,0 0 0 0 0,0 1 0 0 0,0-1 0 0 0,1 0 1 0 0,-1 1-1 0 0,0-1 0 0 0,0 0 0 0 0,0 0 0 0 0,1 1 0 0 0,-1-1 0 0 0,0 0 0 0 0,0 1 0 0 0,1-1 1 0 0,-1 0-1 0 0,0 0 0 0 0,1 0 0 0 0,-1 1 0 0 0,0-1 0 0 0,1 0 0 0 0,-1 0 0 0 0,0 0 0 0 0,1 0 0 0 0,-1 0 1 0 0,0 0-1 0 0,1 1 0 0 0,-1-1 0 0 0,0 0 0 0 0,1 0 0 0 0,-1 0 0 0 0,1 0 0 0 0,-1 0 0 0 0,0 0 1 0 0,1 0-1 0 0,-1-1 0 0 0,0 1 0 0 0,1 0 0 0 0,-1 0 0 0 0,0 0 0 0 0,1 0 0 0 0,-1 0 0 0 0,0-1 0 0 0,1 1 1 0 0,-1 0-1 0 0,0 0 0 0 0,1-1-118 0 0,-1 7 128 0 0,-22 155 4321 0 0,0-12-3697 0 0,21-146-716 0 0,0 0 1 0 0,0 1 0 0 0,1-1-1 0 0,-1 1 1 0 0,1-1-1 0 0,0 1 1 0 0,0-1 0 0 0,0 1-1 0 0,1-1 1 0 0,-1 1 0 0 0,1-1-1 0 0,0 0 1 0 0,0 1-1 0 0,0-1 1 0 0,0 0 0 0 0,1 0-1 0 0,-1 1 1 0 0,1-1-1 0 0,0 0 1 0 0,0 0 0 0 0,0-1-1 0 0,0 1 1 0 0,0 0 0 0 0,0-1-1 0 0,1 1 1 0 0,0-1-1 0 0,-1 0 1 0 0,1 0 0 0 0,0 0-1 0 0,0 0 1 0 0,0 0 0 0 0,0-1-1 0 0,0 1 1 0 0,1-1-1 0 0,-1 0 1 0 0,0 0 0 0 0,3 0-37 0 0,3-1 170 0 0,1 0 1 0 0,0-1-1 0 0,-1-1 0 0 0,1 0 1 0 0,-1 0-1 0 0,0 0 1 0 0,1-1-1 0 0,-1-1 1 0 0,0 1-1 0 0,-1-2 0 0 0,1 1 1 0 0,5-5-171 0 0,74-26 806 0 0,-86 35-796 0 0,0 0 0 0 0,1 0 0 0 0,-1 1 0 0 0,0-1 0 0 0,1 1 0 0 0,-1 0 0 0 0,0 0 0 0 0,0 0 0 0 0,1 0 0 0 0,-1 0 0 0 0,0 0 0 0 0,0 0 0 0 0,0 1 0 0 0,0-1 0 0 0,-1 1 0 0 0,1-1 0 0 0,0 1 0 0 0,-1 0 0 0 0,1 0 0 0 0,-1 0 0 0 0,1 0 0 0 0,-1 0 0 0 0,0 0 0 0 0,0 0 0 0 0,0 0 0 0 0,0 0 0 0 0,0 0 0 0 0,0 1 0 0 0,-1-1 0 0 0,1 0 0 0 0,-1 1 0 0 0,0-1 0 0 0,1 1 0 0 0,-1-1 0 0 0,0 0 0 0 0,0 1 0 0 0,-1-1 0 0 0,1 0 0 0 0,0 1 0 0 0,-2 1-10 0 0,18 53-4098 0 0,-11-53 1705 0 0,2-3-7593 0 0,-4-1 3046 0 0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4:56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1 664 0 0 0,'0'0'313'0'0,"0"0"414"0"0,0 0 196 0 0,0 0 27 0 0,0 0-41 0 0,0 0-71 0 0,18-5-106 0 0,91-30 617 0 0,13-10 3619 0 0,-75 19-3883 0 0,-1-1 1 0 0,-2-3-1 0 0,0-2 0 0 0,17-19-1085 0 0,-30 25 170 0 0,-2-2 0 0 0,0-1 0 0 0,-3-1 0 0 0,0-1 0 0 0,-2-1 0 0 0,-1-1 0 0 0,-2-1 0 0 0,9-21-170 0 0,-18-19-18 0 0,-39 83-3664 0 0,15 3 3592 0 0,0 1-1 0 0,1 1 1 0 0,0 0 0 0 0,2 0 0 0 0,-1 1 0 0 0,2 1 0 0 0,0-1 0 0 0,1 1 0 0 0,0 1 0 0 0,1-1 0 0 0,1 1 0 0 0,1 0 0 0 0,0 0 0 0 0,2 0 0 0 0,-1 6 90 0 0,3-19 17 0 0,-1 1-1 0 0,1-1 1 0 0,0 0 0 0 0,0 1 0 0 0,0-1 0 0 0,1 0 0 0 0,0 1 0 0 0,0-1 0 0 0,0 0 0 0 0,0 0 0 0 0,1 0 0 0 0,-1 0 0 0 0,1 0 0 0 0,0 0-1 0 0,0 0 1 0 0,0-1 0 0 0,1 1 0 0 0,-1-1 0 0 0,1 1 0 0 0,0-1 0 0 0,0 0 0 0 0,0 0 0 0 0,1 0 0 0 0,-1-1 0 0 0,1 1 0 0 0,-1-1 0 0 0,1 0-1 0 0,0 0 1 0 0,2 1-17 0 0,7 2 144 0 0,1-1-1 0 0,0-1 0 0 0,-1 0 0 0 0,1 0 0 0 0,1-2 0 0 0,-1 1 0 0 0,0-2 0 0 0,0 0 0 0 0,0-1 0 0 0,8-1-143 0 0,4-3 154 0 0,0-1-1 0 0,-1-1 0 0 0,1-1 1 0 0,-2-1-1 0 0,1-2 1 0 0,-2 0-1 0 0,1-2 0 0 0,-1 0 1 0 0,-1-1-1 0 0,-1-2 0 0 0,0 0 1 0 0,-1-1-1 0 0,-1-1 1 0 0,15-18-154 0 0,-27 30 38 0 0,0 0 1 0 0,0 0-1 0 0,-1-1 1 0 0,0 0-1 0 0,0 0 1 0 0,-1-1-1 0 0,0 0 1 0 0,0 0-1 0 0,-1 0 1 0 0,0 0-1 0 0,0-1 1 0 0,-1 1-1 0 0,0-1 1 0 0,-1 0-1 0 0,0 0 1 0 0,1-7-39 0 0,-3 15-44 0 0,1 0 1 0 0,-1 0 0 0 0,0 1 0 0 0,0-1-1 0 0,0 0 1 0 0,0 0 0 0 0,0 0 0 0 0,0 0-1 0 0,0 0 1 0 0,0 0 0 0 0,0 0-1 0 0,0 0 1 0 0,0 0 0 0 0,0 1 0 0 0,-1-1-1 0 0,1 0 1 0 0,0 0 0 0 0,-1 0 0 0 0,1 0-1 0 0,-1 1 1 0 0,1-1 0 0 0,-1 0 0 0 0,1 0-1 0 0,-1 1 1 0 0,1-1 0 0 0,-1 0 0 0 0,0 1-1 0 0,1-1 1 0 0,-1 1 0 0 0,0-1-1 0 0,0 1 1 0 0,1-1 0 0 0,-1 1 0 0 0,0-1-1 0 0,0 1 1 0 0,0 0 0 0 0,0-1 0 0 0,0 1-1 0 0,1 0 1 0 0,-1 0 0 0 0,0 0 0 0 0,0 0-1 0 0,0 0 1 0 0,0 0 0 0 0,0 0 0 0 0,0 0-1 0 0,0 0 1 0 0,0 0 0 0 0,0 0-1 0 0,1 1 1 0 0,-1-1 0 0 0,0 0 0 0 0,0 1-1 0 0,0-1 1 0 0,0 0 0 0 0,1 1 0 0 0,-1-1-1 0 0,0 1 1 0 0,0 0 43 0 0,-5 4-166 0 0,0 0-1 0 0,0 0 1 0 0,0 1 0 0 0,1 0-1 0 0,0 0 1 0 0,0 0 0 0 0,1 1-1 0 0,-1 0 1 0 0,1-1-1 0 0,1 2 1 0 0,0-1 0 0 0,0 0-1 0 0,0 1 1 0 0,1-1 0 0 0,0 1-1 0 0,0 1 167 0 0,-1 0 64 0 0,0 1 1 0 0,1-1-1 0 0,0 1 0 0 0,1 0 0 0 0,0 0 0 0 0,0-1 1 0 0,1 1-1 0 0,0 0 0 0 0,1 0 0 0 0,0 0 0 0 0,1 0 1 0 0,0-1-1 0 0,0 1 0 0 0,1-1 0 0 0,0 1 0 0 0,1-1 1 0 0,0 0-1 0 0,1 0 0 0 0,0-1 0 0 0,0 1 0 0 0,0-1 1 0 0,1 0-1 0 0,1-1 0 0 0,-1 1 0 0 0,1-1 0 0 0,0 0 1 0 0,1-1-1 0 0,0 0 0 0 0,8 5-64 0 0,-7-5 121 0 0,0-1 0 0 0,0 0 1 0 0,1 0-1 0 0,0-1 0 0 0,0-1 0 0 0,0 0 1 0 0,1 0-1 0 0,-1-1 0 0 0,1 0 0 0 0,-1 0 1 0 0,1-2-1 0 0,0 1 0 0 0,-1-1 0 0 0,1-1 1 0 0,0 0-1 0 0,-1 0 0 0 0,1-1 0 0 0,-1 0 0 0 0,1-1 1 0 0,-1-1-1 0 0,0 1 0 0 0,1-2-121 0 0,10-7 98 0 0,0-1-1 0 0,-1 0 0 0 0,0-2 1 0 0,-1-1-1 0 0,-1 0 0 0 0,0-1 1 0 0,-1-1-1 0 0,-1 0 0 0 0,-1-2 1 0 0,0 0-1 0 0,-2 0 0 0 0,0-1 1 0 0,5-14-98 0 0,-13 23-67 0 0,0-1 0 0 0,0 1 1 0 0,-1-1-1 0 0,-1 0 0 0 0,0 0 1 0 0,-1 0-1 0 0,0-1 0 0 0,-1 1 1 0 0,-1-1-1 0 0,0-10 67 0 0,-1 21-36 0 0,0 0-1 0 0,0 0 1 0 0,0 0-1 0 0,0 0 1 0 0,0 0 0 0 0,0 1-1 0 0,-1-1 1 0 0,0 1-1 0 0,1-1 1 0 0,-1 1-1 0 0,0-1 1 0 0,0 1 0 0 0,0 0-1 0 0,0 0 1 0 0,-1 0-1 0 0,1 0 1 0 0,0 0 0 0 0,-1 1-1 0 0,1-1 1 0 0,-1 1-1 0 0,0 0 1 0 0,0-1 0 0 0,1 1-1 0 0,-1 0 1 0 0,0 1-1 0 0,0-1 1 0 0,0 0 0 0 0,0 1-1 0 0,0 0 1 0 0,0 0-1 0 0,0 0 1 0 0,0 0 0 0 0,0 0-1 0 0,0 0 1 0 0,0 1-1 0 0,0-1 1 0 0,0 1-1 0 0,0 0 1 0 0,1 0 0 0 0,-1 0-1 0 0,0 0 1 0 0,0 1-1 0 0,1-1 1 0 0,-1 1 0 0 0,1-1-1 0 0,-1 1 1 0 0,1 0-1 0 0,0 0 1 0 0,0 0 0 0 0,-1 2 36 0 0,-7 8 33 0 0,0 0-1 0 0,1 1 1 0 0,1 0 0 0 0,0 0 0 0 0,1 1 0 0 0,0 0 0 0 0,1 0 0 0 0,1 1 0 0 0,0 0 0 0 0,1 0 0 0 0,1 0 0 0 0,0 0 0 0 0,1 1 0 0 0,0-1 0 0 0,2 1 0 0 0,0-1 0 0 0,1 14-33 0 0,1-20 98 0 0,0 1 1 0 0,0-1 0 0 0,1 1 0 0 0,0-1-1 0 0,1 0 1 0 0,0 0 0 0 0,1-1 0 0 0,-1 1-1 0 0,1-1 1 0 0,1 0 0 0 0,0 0 0 0 0,0 0-1 0 0,0-1 1 0 0,1 0 0 0 0,0-1 0 0 0,1 1-1 0 0,-1-1 1 0 0,1-1 0 0 0,7 4-99 0 0,59 40-3079 0 0,-28-20-3232 0 0,-44-29-1872 0 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4:57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1 413 696 0 0,'0'0'3177'0'0,"0"0"-1666"0"0,0 0-387 0 0,0 0 188 0 0,0 0 254 0 0,0 0 90 0 0,0 0-114 0 0,0 0-195 0 0,0 0-199 0 0,0 0-208 0 0,0 0-185 0 0,0 0-132 0 0,16-3-80 0 0,121-27 1403 0 0,111-2-655 0 0,-210 28-1107 0 0,-30 3-4718 0 0,0 1-4866 0 0,-9 2 5780 0 0,0 4-187 0 0</inkml:trace>
  <inkml:trace contextRef="#ctx0" brushRef="#br0" timeOffset="247.692">111 623 9842 0 0,'0'0'706'0'0,"0"0"-72"0"0,0 0 115 0 0,0 0 288 0 0,0 0 237 0 0,0 0 38 0 0,0 0-26 0 0,0 0-121 0 0,0 0-206 0 0,0 0-197 0 0,0 0-177 0 0,0 0-133 0 0,0 0-96 0 0,32 3-50 0 0,97 9-65 0 0,-31-16 152 0 0,-55-1-480 0 0,3 0-2205 0 0,-14 4-8349 0 0,-25 1 1602 0 0</inkml:trace>
  <inkml:trace contextRef="#ctx0" brushRef="#br0" timeOffset="1321.992">809 222 776 0 0,'0'0'908'0'0,"0"0"-388"0"0,0 0-125 0 0,0 0 239 0 0,0 0 387 0 0,0 0 310 0 0,0 0 147 0 0,0 0-14 0 0,0 0-136 0 0,0 0-158 0 0,0 0-151 0 0,0 0-136 0 0,0 0-114 0 0,35-11-71 0 0,110-34-58 0 0,-6 20 1067 0 0,-65 21-1279 0 0,-73 4-431 0 0,0 0 0 0 0,0 0 0 0 0,0 1 0 0 0,1-1 0 0 0,-1 0 0 0 0,0 0 0 0 0,0 1 0 0 0,0-1 0 0 0,0 1 0 0 0,0-1 0 0 0,0 1 0 0 0,0-1 0 0 0,0 1 0 0 0,0 0 0 0 0,0-1 0 0 0,0 1 0 0 0,-1 0 0 0 0,1 0 0 0 0,0 0 0 0 0,0-1 0 0 0,-1 1 0 0 0,1 0 0 0 0,0 0 0 0 0,-1 0 0 0 0,1 0 0 0 0,-1 0 0 0 0,1 0 0 0 0,-1 1 0 0 0,0-1 0 0 0,1 0 0 0 0,-1 0 0 0 0,0 0 0 0 0,0 0 0 0 0,0 0 0 0 0,0 0 0 0 0,0 1 0 0 0,0-1 0 0 0,0 0 0 0 0,0 0 0 0 0,-1 0 0 0 0,1 0 0 0 0,0 0 0 0 0,0 1 0 0 0,-1-1 0 0 0,0 0 3 0 0,-18 50-129 0 0,-6-19 62 0 0,-1 0-1 0 0,-1-2 1 0 0,-1-1-1 0 0,-2-2 1 0 0,-19 13 67 0 0,-106 111 141 0 0,148-142-123 0 0,1-3 14 0 0,0 0 1 0 0,1 1 0 0 0,0-1 0 0 0,0 1 0 0 0,0 1 0 0 0,1-1-1 0 0,0 1 1 0 0,1-1 0 0 0,0 1 0 0 0,0 0 0 0 0,0 0 0 0 0,1 1-1 0 0,0-1 1 0 0,1 2-33 0 0,3-5 41 0 0,0 0 0 0 0,0 0-1 0 0,1 0 1 0 0,0 0 0 0 0,0-1-1 0 0,0 0 1 0 0,1 1 0 0 0,-1-1-1 0 0,1 0 1 0 0,0-1 0 0 0,0 1-1 0 0,1-1 1 0 0,-1 0-1 0 0,1 0 1 0 0,-1 0 0 0 0,1 0-1 0 0,0-1 1 0 0,0 0 0 0 0,0 0-1 0 0,0 0 1 0 0,1-1 0 0 0,-1 0-1 0 0,0 0 1 0 0,1 0 0 0 0,-1 0-1 0 0,0-1 1 0 0,4 0-41 0 0,140-3 597 0 0,-42-37-2580 0 0,-74 21-2740 0 0,-1-3-4966 0 0,-21 14 7203 0 0</inkml:trace>
  <inkml:trace contextRef="#ctx0" brushRef="#br0" timeOffset="1794.722">1466 248 3929 0 0,'0'0'1049'0'0,"0"0"-158"0"0,0 0-17 0 0,0 0 179 0 0,0 0 189 0 0,0 0 56 0 0,0 0-124 0 0,0 0-168 0 0,0 0-180 0 0,0 0-170 0 0,0 0-135 0 0,0 0-113 0 0,0 0-66 0 0,35-8-5 0 0,107-25 18 0 0,97-11 1420 0 0,-202 40-1503 0 0,-37 4-180 0 0,0 0 43 0 0,0 0 34 0 0,0 0 2 0 0,-19 23 329 0 0,-4 8-382 0 0,2 1 0 0 0,1 1 0 0 0,1 0 0 0 0,2 2 1 0 0,-3 10-119 0 0,-63 250 121 0 0,62-211-82 0 0,20-77-1109 0 0,-3 12-7221 0 0,2-30 1080 0 0,2 7 3957 0 0</inkml:trace>
  <inkml:trace contextRef="#ctx0" brushRef="#br0" timeOffset="2061.876">1481 538 5249 0 0,'0'0'1358'0'0,"0"0"-258"0"0,0 0-97 0 0,0 0 226 0 0,0 0 230 0 0,0 0 66 0 0,0 0-133 0 0,0 0-244 0 0,0 0-197 0 0,0 0-201 0 0,0 0-149 0 0,0 0-99 0 0,32 0-94 0 0,98-3-58 0 0,-28 3 403 0 0,10 23-1101 0 0,-68-6-7566 0 0,-39-13 2718 0 0,-1 0-1124 0 0</inkml:trace>
  <inkml:trace contextRef="#ctx0" brushRef="#br0" timeOffset="2264.491">2100 638 12491 0 0,'0'0'1784'0'0,"0"0"-905"0"0,0 0-363 0 0,0 0 52 0 0,0 0 92 0 0,0 0-5 0 0,0 0-104 0 0,0 0-162 0 0,0 0-178 0 0,0 0-156 0 0,0 0-102 0 0,0 0-106 0 0,0 0-98 0 0,-3 23-145 0 0,-10 68-247 0 0,10-62-7299 0 0,3-29-1385 0 0</inkml:trace>
  <inkml:trace contextRef="#ctx0" brushRef="#br0" timeOffset="2681.366">2586 244 10242 0 0,'0'0'1291'0'0,"0"0"-216"0"0,0 0-177 0 0,0 0-8 0 0,0 0 7 0 0,0 0-37 0 0,0 0-76 0 0,0 0-148 0 0,0 0-178 0 0,0 0-173 0 0,0 0-138 0 0,0 0-85 0 0,0 0-36 0 0,-28 12 2 0 0,-86 35-4 0 0,95-38-18 0 0,-14 12-8 0 0,30-14-44 0 0,2-5 24 0 0,1-1-1 0 0,-1 0 0 0 0,0 1 0 0 0,1-1 1 0 0,0 1-1 0 0,-1-1 0 0 0,1 1 1 0 0,0-1-1 0 0,0 1 0 0 0,0 0 1 0 0,0-1-1 0 0,0 1 0 0 0,0-1 0 0 0,0 1 1 0 0,0-1-1 0 0,1 1 0 0 0,-1-1 1 0 0,0 1-1 0 0,1-1 0 0 0,0 1 1 0 0,-1-1-1 0 0,1 0 0 0 0,0 1 0 0 0,-1-1 1 0 0,1 0-1 0 0,0 1 0 0 0,0-1 1 0 0,0 0-1 0 0,0 0 0 0 0,1 0 0 0 0,-1 0 1 0 0,0 0-1 0 0,0 0 0 0 0,1 0 1 0 0,-1-1-1 0 0,0 1 0 0 0,1 0 1 0 0,0 0 22 0 0,63 21-237 0 0,-52-19 221 0 0,7 3 24 0 0,-12-6 28 0 0,0 1 1 0 0,0 0-1 0 0,0 1 0 0 0,0 0 1 0 0,-1 0-1 0 0,1 1 0 0 0,-1-1 1 0 0,1 2-1 0 0,-1-1 0 0 0,0 1 1 0 0,0 0-1 0 0,-1 1 0 0 0,1-1 1 0 0,-1 1-1 0 0,0 1 0 0 0,0-1 1 0 0,-1 1-1 0 0,1 0 0 0 0,-1 0 1 0 0,-1 1-1 0 0,1-1 0 0 0,-1 1 1 0 0,0 0-1 0 0,-1 0 0 0 0,0 1 1 0 0,1 0-37 0 0,-3-3 79 0 0,0 0 0 0 0,-1 0 0 0 0,1 0 1 0 0,-1 0-1 0 0,0 0 0 0 0,0 0 1 0 0,0 0-1 0 0,-1 0 0 0 0,1 0 1 0 0,-1 0-1 0 0,-1 0 0 0 0,1 0 0 0 0,-1 0 1 0 0,0 0-1 0 0,0-1 0 0 0,0 1 1 0 0,0-1-1 0 0,-1 1 0 0 0,0-1 0 0 0,0 0 1 0 0,0 0-1 0 0,-1 0 0 0 0,1-1 1 0 0,-2 2-80 0 0,-60 48-1198 0 0,41-41-2973 0 0,-2-3-4983 0 0,20-6 3375 0 0</inkml:trace>
  <inkml:trace contextRef="#ctx0" brushRef="#br0" timeOffset="2928.622">2418 306 4489 0 0,'0'0'1064'0'0,"0"0"-80"0"0,0 0 73 0 0,0 0 111 0 0,0 0-8 0 0,0 0-136 0 0,0 0-79 0 0,186-69-137 0 0,-149 57-192 0 0,1 5-144 0 0,-1 0-200 0 0,-2-1-152 0 0,-3 5-136 0 0,-3-5-272 0 0,-5 5-448 0 0,2-1-873 0 0,-10 4-1343 0 0,-8 0-5410 0 0</inkml:trace>
  <inkml:trace contextRef="#ctx0" brushRef="#br0" timeOffset="4014.649">3059 527 0 0 0,'0'0'340'0'0,"0"0"590"0"0,0 0 297 0 0,0 0 217 0 0,0 0 162 0 0,0 0 53 0 0,0 0-75 0 0,0 0-188 0 0,-1 5-194 0 0,1 0-1265 0 0,-1 7 1800 0 0,1-29 575 0 0,2-116 1506 0 0,4 118-3791 0 0,1 2-1 0 0,0-1 1 0 0,1 1-1 0 0,1 0 1 0 0,0 1-1 0 0,0 0 1 0 0,1 0-1 0 0,1 1 1 0 0,0 1-1 0 0,10-9-26 0 0,-13 12-8 0 0,3-4-113 0 0,0 1 0 0 0,1 0-1 0 0,0 0 1 0 0,1 1 0 0 0,0 1-1 0 0,0 0 1 0 0,1 1 0 0 0,-1 0-1 0 0,2 1 1 0 0,12-4 121 0 0,-26 11-211 0 0,0-1 1 0 0,0 0 0 0 0,0 0-1 0 0,0 0 1 0 0,0 0-1 0 0,0 1 1 0 0,-1-1-1 0 0,1 1 1 0 0,0-1 0 0 0,0 0-1 0 0,0 1 1 0 0,0 0-1 0 0,0-1 1 0 0,-1 1 0 0 0,1-1-1 0 0,0 1 1 0 0,0 0-1 0 0,-1 0 1 0 0,1-1-1 0 0,0 1 1 0 0,-1 0 0 0 0,1 0-1 0 0,-1 0 1 0 0,1 0-1 0 0,-1 0 1 0 0,0 0-1 0 0,1-1 1 0 0,-1 1 0 0 0,0 0-1 0 0,0 0 1 0 0,1 0-1 0 0,-1 0 1 0 0,0 0-1 0 0,0 0 1 0 0,0 0 0 0 0,0 0-1 0 0,0 0 1 0 0,-1 0-1 0 0,1 0 1 0 0,0 0-1 0 0,0 0 1 0 0,-1 0 0 0 0,1 0-1 0 0,0 0 1 0 0,-1 0-1 0 0,1 0 1 0 0,-1 0-1 0 0,1 0 1 0 0,-1-1 0 0 0,0 1-1 0 0,1 0 1 0 0,-1 0-1 0 0,0-1 1 0 0,1 1-1 0 0,-1 0 1 0 0,0-1 0 0 0,0 1-1 0 0,0-1 1 0 0,0 1-1 0 0,1-1 1 0 0,-1 1-1 0 0,0-1 1 0 0,0 0 0 0 0,0 1-1 0 0,0-1 1 0 0,0 0-1 0 0,0 0 1 0 0,0 0-1 0 0,0 0 1 0 0,0 0 210 0 0,-5 2-3506 0 0</inkml:trace>
  <inkml:trace contextRef="#ctx0" brushRef="#br0" timeOffset="4453.404">3512 281 0 0 0,'0'0'296'0'0,"0"0"554"0"0,0 0 178 0 0,0 0 25 0 0,0 0-40 0 0,0 0-123 0 0,0 0-83 0 0,0 0-29 0 0,0 0-69 0 0,0 0-69 0 0,0 0-95 0 0,0 0-89 0 0,0 0-27 0 0,-19 17-18 0 0,-60 55-18 0 0,71-65-317 0 0,-1 0 0 0 0,2 1 0 0 0,-1 0 0 0 0,1 0 0 0 0,0 1 0 0 0,1 0 0 0 0,0 0 0 0 0,1 0 0 0 0,-1 1-1 0 0,2 0 1 0 0,-1 0 0 0 0,2 0 0 0 0,-1 0 0 0 0,1 1 0 0 0,0 6-76 0 0,3 31 707 0 0,0-47-654 0 0,0 0 0 0 0,1 0 0 0 0,-1 0 0 0 0,0-1 0 0 0,0 1 0 0 0,1 0 0 0 0,-1 0 0 0 0,0-1 0 0 0,1 1 0 0 0,-1 0 1 0 0,1-1-1 0 0,-1 1 0 0 0,1 0 0 0 0,-1-1 0 0 0,1 1 0 0 0,-1-1 0 0 0,1 1 0 0 0,0-1 0 0 0,-1 1 0 0 0,1-1 0 0 0,0 1 0 0 0,-1-1 0 0 0,1 0 0 0 0,0 1 0 0 0,0-1 0 0 0,-1 0 0 0 0,1 0 0 0 0,0 0 0 0 0,0 1 0 0 0,0-1 0 0 0,-1 0 0 0 0,1 0 0 0 0,0 0 0 0 0,0 0 0 0 0,0 0 0 0 0,-1 0 0 0 0,1-1 0 0 0,0 1 0 0 0,0 0 0 0 0,0 0 0 0 0,-1 0 0 0 0,1-1 0 0 0,0 1 1 0 0,0 0-1 0 0,-1-1 0 0 0,1 1 0 0 0,0-1 0 0 0,-1 1 0 0 0,1-1 0 0 0,-1 1 0 0 0,1-1 0 0 0,0 0 0 0 0,-1 1 0 0 0,1-1 0 0 0,-1 1 0 0 0,1-1-53 0 0,90-96 2661 0 0,-78 81-2657 0 0,-1 0 1 0 0,2 1 0 0 0,0 0-1 0 0,1 2 1 0 0,0-1-1 0 0,1 2 1 0 0,1 0 0 0 0,8-4-5 0 0,-23 16-74 0 0,-1 0-1 0 0,0 1 1 0 0,1-1 0 0 0,-1 1 0 0 0,1-1-1 0 0,-1 1 1 0 0,0-1 0 0 0,0 1 0 0 0,1 0-1 0 0,-1 0 1 0 0,0 0 0 0 0,0 0 0 0 0,0-1-1 0 0,0 1 1 0 0,0 1 0 0 0,0-1-1 0 0,0 0 1 0 0,0 0 0 0 0,0 0 0 0 0,0 0-1 0 0,-1 1 1 0 0,1-1 0 0 0,0 0 0 0 0,-1 1-1 0 0,1-1 1 0 0,-1 1 0 0 0,0-1 0 0 0,1 0-1 0 0,-1 1 1 0 0,0-1 0 0 0,0 1 0 0 0,0-1-1 0 0,0 1 1 0 0,0-1 0 0 0,0 1 0 0 0,0-1-1 0 0,-1 0 1 0 0,1 1 0 0 0,-1-1 0 0 0,1 1-1 0 0,-1-1 1 0 0,1 0 0 0 0,-1 1 0 0 0,1-1-1 0 0,-2 1 75 0 0,2 7-368 0 0,15 21-2515 0 0,35-23-5544 0 0,-39-7 6164 0 0,-4 0 1734 0 0</inkml:trace>
  <inkml:trace contextRef="#ctx0" brushRef="#br0" timeOffset="4883.665">3856 244 0 0 0,'0'0'404'0'0,"0"0"183"0"0,0 0 65 0 0,0 0-19 0 0,0 0-27 0 0,0 0-41 0 0,0 0-52 0 0,0 0-63 0 0,0 0-92 0 0,0 0-137 0 0,0 0-120 0 0,0 0-90 0 0,-21 32-60 0 0,-61 100 11 0 0,68-92 67 0 0,25-32 117 0 0,-6-7-33 0 0,5 4 456 0 0,0-1 0 0 0,0-1-1 0 0,0 0 1 0 0,1 0-1 0 0,-1-1 1 0 0,1 0 0 0 0,-1-1-1 0 0,1 0 1 0 0,0-1-1 0 0,0 0 1 0 0,-1 0 0 0 0,1-2-1 0 0,0 1 1 0 0,-1-1-1 0 0,1-1 1 0 0,-1 1 0 0 0,10-5-569 0 0,2-2 625 0 0,0-1 1 0 0,0 0 0 0 0,-1-2 0 0 0,0 0 0 0 0,-1-1 0 0 0,0-2-1 0 0,8-8-625 0 0,-19 16 111 0 0,-1 0 0 0 0,0-1 0 0 0,0 0 0 0 0,0 0 0 0 0,-1-1-1 0 0,0 0 1 0 0,-1 0 0 0 0,0-1 0 0 0,-1 0 0 0 0,0 0-1 0 0,0 0 1 0 0,-1 0 0 0 0,0-1 0 0 0,-1 0 0 0 0,0 0 0 0 0,-1 0-1 0 0,0 0 1 0 0,-1 0 0 0 0,0 0 0 0 0,-1 0 0 0 0,0-2-111 0 0,-2 8-29 0 0,1-1 1 0 0,-1 0 0 0 0,-1 0 0 0 0,1 1 0 0 0,-1-1-1 0 0,0 1 1 0 0,0 0 0 0 0,-1 0 0 0 0,1 0 0 0 0,-1 0-1 0 0,0 1 1 0 0,-1-1 0 0 0,1 1 0 0 0,-1 0-1 0 0,0 1 1 0 0,0-1 0 0 0,0 1 0 0 0,0 0 0 0 0,0 0-1 0 0,-1 0 1 0 0,1 1 0 0 0,-1 0 0 0 0,0 0 0 0 0,0 0-1 0 0,0 1 1 0 0,0 0 0 0 0,0 0 0 0 0,0 0-1 0 0,0 1 1 0 0,0 0 0 0 0,0 0 0 0 0,0 1 0 0 0,0-1-1 0 0,0 1 1 0 0,0 1 0 0 0,0-1 0 0 0,0 1 0 0 0,0 0-1 0 0,-2 1 29 0 0,-1 4-85 0 0,0-1-1 0 0,0 1 0 0 0,1 1 1 0 0,0 0-1 0 0,1 0 1 0 0,-1 0-1 0 0,2 1 0 0 0,-1 0 1 0 0,1 0-1 0 0,0 1 0 0 0,1 0 1 0 0,0 0-1 0 0,1 0 0 0 0,0 0 1 0 0,1 1-1 0 0,0 0 0 0 0,0 0 1 0 0,1-1-1 0 0,1 1 1 0 0,0 1-1 0 0,0-1 0 0 0,1 0 1 0 0,1 4 85 0 0,1-8-29 0 0,1 0 0 0 0,1 0 0 0 0,-1 0 0 0 0,1 0 0 0 0,0-1 0 0 0,1 1 0 0 0,-1-1 0 0 0,1 0 0 0 0,0 0 0 0 0,1-1 0 0 0,0 0 0 0 0,0 1 0 0 0,0-2 0 0 0,0 1 0 0 0,1-1 0 0 0,-1 0 0 0 0,1-1 0 0 0,0 1 0 0 0,0-1 0 0 0,1-1 0 0 0,-1 1 0 0 0,1-1 0 0 0,-1 0 0 0 0,1-1 0 0 0,-1 0 0 0 0,1 0 0 0 0,0-1 0 0 0,0 0 0 0 0,2 0 29 0 0,12 0-431 0 0,0 0-1 0 0,0-2 0 0 0,0 0 0 0 0,-1-1 0 0 0,1-2 0 0 0,20-6 432 0 0,0-3-3621 0 0,0-3-1 0 0,-2-1 1 0 0,0-2-1 0 0,35-23 3622 0 0,-55 31-689 0 0</inkml:trace>
  <inkml:trace contextRef="#ctx0" brushRef="#br0" timeOffset="5168.153">4842 1 1656 0 0,'0'0'2992'0'0,"0"0"156"0"0,0 0-306 0 0,0 0-660 0 0,0 0-744 0 0,0 0-519 0 0,0 0-190 0 0,0 0 6 0 0,0 0 24 0 0,0 0-26 0 0,0 0-82 0 0,0 0-103 0 0,-37 34-74 0 0,-119 110-114 0 0,31-31 100 0 0,-348 321-656 0 0,450-412-75 0 0,-82 91-4259 0 0,90-87-3781 0 0,12-21 993 0 0</inkml:trace>
  <inkml:trace contextRef="#ctx0" brushRef="#br0" timeOffset="5579.693">4842 524 4753 0 0,'0'0'1984'0'0,"0"0"-373"0"0,0 0-189 0 0,0 0-124 0 0,0 0-207 0 0,0 0-202 0 0,0 0-106 0 0,0 0-8 0 0,0 0-35 0 0,0 0-99 0 0,0 0-142 0 0,0 0-160 0 0,-19 8-114 0 0,-61 25-61 0 0,-14 22 322 0 0,-15 19-388 0 0,108-74-108 0 0,0 0-1 0 0,1 0 1 0 0,-1 0-1 0 0,1 1 0 0 0,-1-1 1 0 0,1 0-1 0 0,-1 0 0 0 0,1 1 1 0 0,-1-1-1 0 0,1 0 0 0 0,-1 1 1 0 0,1-1-1 0 0,-1 1 0 0 0,1-1 1 0 0,-1 1-1 0 0,1-1 1 0 0,0 1-1 0 0,-1-1 0 0 0,1 1 1 0 0,0-1-1 0 0,-1 1 0 0 0,1-1 1 0 0,0 1-1 0 0,0-1 0 0 0,0 1 1 0 0,-1 0-1 0 0,1-1 0 0 0,0 1 1 0 0,0-1-1 0 0,0 1 1 0 0,0 0-1 0 0,0-1 0 0 0,0 1 1 0 0,0 0-1 0 0,0-1 0 0 0,0 1 1 0 0,1-1-1 0 0,-1 1 0 0 0,0 0 1 0 0,0-1-1 0 0,0 1 0 0 0,1-1 1 0 0,-1 1-1 0 0,0-1 0 0 0,1 1 1 0 0,-1-1-1 0 0,0 1 1 0 0,1-1-1 0 0,-1 1 0 0 0,1-1 1 0 0,-1 1-1 0 0,1-1 0 0 0,-1 0 1 0 0,1 1-1 0 0,-1-1 0 0 0,1 0 1 0 0,-1 0-1 0 0,1 1 0 0 0,-1-1 1 0 0,1 0-1 0 0,0 0 1 0 0,-1 0-1 0 0,1 1 11 0 0,47 5 38 0 0,-37-5 56 0 0,27 2 79 0 0,-32-4-127 0 0,0 0-1 0 0,1 1 0 0 0,-1 0 1 0 0,0 0-1 0 0,0 1 1 0 0,0-1-1 0 0,0 1 0 0 0,0 1 1 0 0,0-1-1 0 0,0 1 1 0 0,-1 0-1 0 0,1 0 0 0 0,0 1 1 0 0,-1 0-1 0 0,0 0 0 0 0,1 0 1 0 0,-1 0-1 0 0,-1 1 1 0 0,1 0-1 0 0,0 0 0 0 0,-1 0 1 0 0,0 1-1 0 0,0-1 1 0 0,2 4-46 0 0,-5-5 90 0 0,0 0 0 0 0,1 0 0 0 0,-1 0 0 0 0,-1 0 0 0 0,1 1 0 0 0,0-1 1 0 0,-1 0-1 0 0,0 0 0 0 0,1 1 0 0 0,-1-1 0 0 0,-1 0 0 0 0,1 1 0 0 0,0-1 0 0 0,-1 0 1 0 0,0 0-1 0 0,1 1 0 0 0,-1-1 0 0 0,0 0 0 0 0,-1 0 0 0 0,1 0 0 0 0,-1 0 1 0 0,1 0-1 0 0,-1 0 0 0 0,0-1 0 0 0,0 1 0 0 0,0-1 0 0 0,0 1 0 0 0,-1-1 0 0 0,1 0 1 0 0,-1 1-1 0 0,1-1 0 0 0,-1-1 0 0 0,0 1 0 0 0,0 0-90 0 0,-104 52 652 0 0,107-54-652 0 0,-156 40-222 0 0,88-35-9547 0 0,65-5-543 0 0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0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268 1 4857 0 0,'0'0'1040'0'0,"0"0"-356"0"0,0 0-45 0 0,0 0 281 0 0,0 0 297 0 0,0 0 186 0 0,0 0-15 0 0,0 0-192 0 0,0 0-216 0 0,0 0-227 0 0,0 0-219 0 0,-14 19-144 0 0,-70 94 207 0 0,-38 13-679 0 0,94-99-4139 0 0,12-7-5364 0 0,13-16 6875 0 0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1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697 1 3449 0 0,'0'0'1759'0'0,"0"0"12"0"0,0 0 91 0 0,0 0 98 0 0,0 0-60 0 0,0 0-239 0 0,0 0-297 0 0,0 0-308 0 0,0 0-266 0 0,0 0-210 0 0,0 0-192 0 0,0 0-109 0 0,0 0-63 0 0,-19 38 731 0 0,-11 4-854 0 0,-2-1 0 0 0,-2-1 0 0 0,-1-2 0 0 0,-2-2 1 0 0,-2-1-1 0 0,-1-2 0 0 0,-1-2 0 0 0,-2-1 1 0 0,0-3-1 0 0,-35 16-93 0 0,-83 33-15 0 0,100-68 162 0 0,57-44-555 0 0,12 17 350 0 0,0-1 1 0 0,1 2-1 0 0,1-1 1 0 0,1 2-1 0 0,0-1 1 0 0,2 1-1 0 0,0 1 1 0 0,10-10 57 0 0,86-94 122 0 0,-108 118-123 0 0,0 0-1 0 0,0 0 1 0 0,0 1 0 0 0,1-1-1 0 0,-1 0 1 0 0,0 1-1 0 0,1-1 1 0 0,-1 1-1 0 0,1-1 1 0 0,0 1-1 0 0,0 0 1 0 0,-1 0-1 0 0,1 0 1 0 0,0 0 0 0 0,0 0-1 0 0,0 0 1 0 0,0 0-1 0 0,0 1 1 0 0,0-1-1 0 0,0 1 1 0 0,0-1-1 0 0,0 1 1 0 0,0 0 0 0 0,0 0-1 0 0,1 0 1 0 0,-1 0-1 0 0,0 0 1 0 0,0 0-1 0 0,0 1 1 0 0,0-1-1 0 0,0 1 1 0 0,0-1-1 0 0,0 1 1 0 0,2 1 1 0 0,23 18 238 0 0,1-1 0 0 0,1-2 1 0 0,1 0-1 0 0,1-2 0 0 0,0-1 0 0 0,5 0-238 0 0,119 61 474 0 0,-123-54-507 0 0,20 12-424 0 0,-11-25-2630 0 0,-12-12-2934 0 0,-11-3-1591 0 0,-17 7 7208 0 0,7-4-4136 0 0</inkml:trace>
  <inkml:trace contextRef="#ctx0" brushRef="#br0" timeOffset="437.896">1085 85 152 0 0,'0'0'2706'0'0,"0"0"-1431"0"0,0 0-579 0 0,0 0-13 0 0,0 0 180 0 0,0 0 281 0 0,0 0 219 0 0,0 0 117 0 0,0 0 54 0 0,0 0-131 0 0,0 0-218 0 0,0 0-192 0 0,17 2-164 0 0,52 6-75 0 0,62-21 2029 0 0,-93 7-2909 0 0,64-7 1019 0 0,-34 10-6863 0 0,-67 3 3863 0 0,-1 0-1566 0 0,0 3 826 0 0,0-3-3166 0 0</inkml:trace>
  <inkml:trace contextRef="#ctx0" brushRef="#br0" timeOffset="689.712">1115 325 8402 0 0,'0'0'987'0'0,"0"0"-254"0"0,0 0 103 0 0,0 0 346 0 0,0 0 129 0 0,0 0-80 0 0,0 0-174 0 0,0 0-155 0 0,0 0-157 0 0,0 0-152 0 0,31 1-159 0 0,100 3-162 0 0,21-17-184 0 0,-109 8-975 0 0,0 0-2451 0 0,-15 1-3191 0 0,-16 4-1490 0 0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2.7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0 719 3689 0 0,'0'0'5248'0'0,"0"0"-3112"0"0,0 0-1001 0 0,0 0 49 0 0,0 0 140 0 0,0 0-1 0 0,0 0-194 0 0,0 0-272 0 0,0 0-187 0 0,0 0-168 0 0,0 0-140 0 0,0 0-126 0 0,35-3-103 0 0,110-9-74 0 0,-38 5-587 0 0,-103 7 230 0 0,37-3-1943 0 0,-14 2-5278 0 0,-16 1-1882 0 0</inkml:trace>
  <inkml:trace contextRef="#ctx0" brushRef="#br0" timeOffset="1413.031">839 439 5937 0 0,'0'0'818'0'0,"0"0"-70"0"0,0 0-35 0 0,0 0 113 0 0,0 0 166 0 0,0 0 80 0 0,0 0-69 0 0,0 0-136 0 0,0 0-188 0 0,0 0-167 0 0,0 0-127 0 0,0 0-100 0 0,-15 29-47 0 0,-52 93-4 0 0,-5 56 636 0 0,57-132-719 0 0,-64 186-574 0 0,53-174-3312 0 0,26-57 2188 0 0,20-5-4320 0 0,-9-3 3467 0 0,-5 0 42 0 0</inkml:trace>
  <inkml:trace contextRef="#ctx0" brushRef="#br0" timeOffset="1732.983">1055 524 1072 0 0,'0'0'1030'0'0,"0"0"-123"0"0,0 0-90 0 0,0 0 3 0 0,0 0 67 0 0,-27 37 71 0 0,-83 120 47 0 0,50-47 937 0 0,57-105-1785 0 0,-1 0-1 0 0,1 0 1 0 0,0 0-1 0 0,1 1 1 0 0,-1-1 0 0 0,1 1-1 0 0,0 0 1 0 0,1-1-1 0 0,-1 1 1 0 0,1 0 0 0 0,0 0-1 0 0,1 0 1 0 0,-1 0-1 0 0,1 0 1 0 0,1 0 0 0 0,-1 0-1 0 0,1 0 1 0 0,0 0 0 0 0,0 0-1 0 0,0 0 1 0 0,1-1-1 0 0,0 1 1 0 0,0 0 0 0 0,1-1-1 0 0,-1 0 1 0 0,1 1-1 0 0,1-1 1 0 0,-1 0-157 0 0,6-1 243 0 0,0-1-1 0 0,0 0 1 0 0,1-1 0 0 0,-1 0-1 0 0,1 0 1 0 0,-1-1 0 0 0,1 0-1 0 0,-1-1 1 0 0,1 0 0 0 0,0 0-1 0 0,-1-1 1 0 0,1 0 0 0 0,-1-1-1 0 0,0 0 1 0 0,1-1 0 0 0,-1 0-1 0 0,0 0 1 0 0,0-1 0 0 0,-1 0-1 0 0,1 0 1 0 0,-1-1-1 0 0,0 0 1 0 0,2-2-243 0 0,15-9 226 0 0,1 0 0 0 0,-2-2 0 0 0,0-1 0 0 0,-2 0 0 0 0,0-2 0 0 0,-1-1 0 0 0,-1 0 0 0 0,-1-2 0 0 0,-1 0 0 0 0,-1-1-1 0 0,-1-1 1 0 0,9-20-226 0 0,-20 34 32 0 0,-1 0 0 0 0,1-1 0 0 0,-2 1 0 0 0,0-1 0 0 0,0 1 0 0 0,-1-1 0 0 0,-1 0 0 0 0,0 0 0 0 0,0 0 0 0 0,-2 0 0 0 0,0 0 0 0 0,0 0-32 0 0,-1 8-68 0 0,0 1 0 0 0,0 0 0 0 0,-1-1 0 0 0,0 1-1 0 0,0 1 1 0 0,0-1 0 0 0,0 0 0 0 0,0 1-1 0 0,-1-1 1 0 0,1 1 0 0 0,-1 0 0 0 0,0 0-1 0 0,0 0 1 0 0,0 1 0 0 0,-1 0 0 0 0,1-1-1 0 0,0 1 1 0 0,-1 1 0 0 0,1-1 0 0 0,-1 1-1 0 0,0 0 1 0 0,0 0 0 0 0,1 0 0 0 0,-1 0-1 0 0,0 1 1 0 0,0 0 0 0 0,0 0 0 0 0,0 0-1 0 0,0 1 1 0 0,1 0 0 0 0,-1 0 0 0 0,0 0-1 0 0,1 0 1 0 0,-1 1 0 0 0,0 0 0 0 0,1 0 0 0 0,0 0-1 0 0,-1 0 1 0 0,1 1 0 0 0,0-1 0 0 0,-3 4 68 0 0,-68 55-3588 0 0,33-14-3795 0 0,25-28-1348 0 0</inkml:trace>
  <inkml:trace contextRef="#ctx0" brushRef="#br0" timeOffset="3128.176">1640 454 0 0 0,'0'0'577'0'0,"0"0"314"0"0,0 0 11 0 0,0 0-123 0 0,0 0-121 0 0,0 0-101 0 0,0 0-79 0 0,0 0-43 0 0,-3 18-25 0 0,-14 129 1355 0 0,15-109-1077 0 0,1-5 1131 0 0,0-38 4397 0 0,1-8-6053 0 0,0-1 0 0 0,1 1-1 0 0,0 0 1 0 0,1 0-1 0 0,1 0 1 0 0,0 0-1 0 0,1 0 1 0 0,0 0-1 0 0,5-9-162 0 0,5-6 30 0 0,1 0 0 0 0,2 1 0 0 0,0 1 0 0 0,2 0-1 0 0,1 2 1 0 0,1 0 0 0 0,1 1 0 0 0,1 1-1 0 0,23-17-29 0 0,-1 20-1166 0 0,-44 52-1535 0 0,-9 16-892 0 0,0 1-5122 0 0,8-46 6984 0 0</inkml:trace>
  <inkml:trace contextRef="#ctx0" brushRef="#br0" timeOffset="3528.38">2130 358 0 0 0,'0'0'557'0'0,"0"0"469"0"0,0 0 242 0 0,0 0 70 0 0,0 0-20 0 0,0 0-89 0 0,0 0-135 0 0,0 0-123 0 0,0 0-115 0 0,0 0-145 0 0,0 0-145 0 0,0 0-80 0 0,0 0-51 0 0,-18 12-54 0 0,-55 37-17 0 0,69-47-314 0 0,0 1-1 0 0,0 0 1 0 0,0 0-1 0 0,0 1 1 0 0,0-1 0 0 0,1 1-1 0 0,0-1 1 0 0,0 1-1 0 0,0 0 1 0 0,0 0 0 0 0,0 1-1 0 0,1-1 1 0 0,0 1-1 0 0,0-1 1 0 0,-1 2-50 0 0,-4 12 118 0 0,3-12-75 0 0,1 1 1 0 0,0 0-1 0 0,0 0 1 0 0,1-1-1 0 0,0 2 1 0 0,0-1-1 0 0,0 0 1 0 0,1 0-1 0 0,0 0 1 0 0,1 1-1 0 0,-1-1 1 0 0,1 1-1 0 0,1-1 1 0 0,1 8-44 0 0,-1-14 76 0 0,0 0-1 0 0,0 0 1 0 0,0 0-1 0 0,0 0 1 0 0,0 1 0 0 0,0-1-1 0 0,1-1 1 0 0,-1 1-1 0 0,0 0 1 0 0,1 0 0 0 0,-1 0-1 0 0,1-1 1 0 0,-1 1-1 0 0,1-1 1 0 0,-1 1 0 0 0,1-1-1 0 0,-1 0 1 0 0,1 1 0 0 0,-1-1-1 0 0,1 0 1 0 0,0 0-1 0 0,-1 0 1 0 0,1 0 0 0 0,-1 0-1 0 0,1-1 1 0 0,0 1-1 0 0,-1 0 1 0 0,1-1 0 0 0,-1 1-1 0 0,1-1 1 0 0,-1 1-1 0 0,1-1 1 0 0,-1 0 0 0 0,0 0-1 0 0,1 0 1 0 0,-1 0-1 0 0,0 0 1 0 0,0 0 0 0 0,1-1-76 0 0,135-133 2371 0 0,-15 18-1946 0 0,-121 118-423 0 0,0-1-1 0 0,-1 1 0 0 0,1 0 1 0 0,0-1-1 0 0,-1 1 1 0 0,1 0-1 0 0,-1-1 0 0 0,1 1 1 0 0,-1 0-1 0 0,1 0 0 0 0,-1 0 1 0 0,1 0-1 0 0,-1 0 1 0 0,0-1-1 0 0,0 1 0 0 0,0 0 1 0 0,1 0-1 0 0,-1 0 1 0 0,0 0-1 0 0,0 0 0 0 0,0 0 1 0 0,0 0-1 0 0,0 0 0 0 0,0 0 1 0 0,-1 0-1 0 0,1 0 1 0 0,0 0-1 0 0,0-1 0 0 0,-1 1 1 0 0,1 0-1 0 0,-1 0 1 0 0,1 0-1 0 0,-1 0 0 0 0,1-1 1 0 0,-1 1-1 0 0,1 0 0 0 0,-1 0 1 0 0,1-1-1 0 0,-1 1 1 0 0,0 0-1 0 0,0-1 0 0 0,0 1-1 0 0,0 3 40 0 0,-1 2-99 0 0,-10 69-114 0 0,12-73 9 0 0,0 0 0 0 0,0-1 0 0 0,0 1 0 0 0,0 0 0 0 0,1 0 0 0 0,-1-1 0 0 0,1 1 0 0 0,-1 0 0 0 0,1-1 0 0 0,0 1-1 0 0,0-1 1 0 0,0 1 0 0 0,0 0 0 0 0,0-1 0 0 0,0 0 0 0 0,0 1 0 0 0,0-1 0 0 0,0 0 0 0 0,1 0 0 0 0,-1 1 0 0 0,0-1 0 0 0,1 0 0 0 0,-1 0 0 0 0,1-1 0 0 0,-1 1 0 0 0,1 0 0 0 0,0 0 0 0 0,-1-1 0 0 0,1 1 0 0 0,0-1 0 0 0,-1 1-1 0 0,1-1 1 0 0,0 0 0 0 0,0 0 0 0 0,0 0 0 0 0,-1 0 0 0 0,1 0 0 0 0,1 0 164 0 0,45-1-8691 0 0,-37-2 3934 0 0</inkml:trace>
  <inkml:trace contextRef="#ctx0" brushRef="#br0" timeOffset="3962.852">2533 303 1296 0 0,'0'0'1004'0'0,"0"0"-91"0"0,0 0-65 0 0,0 0-1 0 0,0 0-34 0 0,0 0-87 0 0,0 0-113 0 0,0 0-119 0 0,0 0-100 0 0,0 0-76 0 0,0 0-52 0 0,0 0-24 0 0,-12 27 21 0 0,-35 85 53 0 0,43-77 52 0 0,12-29 43 0 0,1-1 0 0 0,0 1 0 0 0,1-1 0 0 0,-1-1 0 0 0,1 0 0 0 0,0 0 1 0 0,0-1-1 0 0,0 0 0 0 0,1-1 0 0 0,-1 0 0 0 0,1 0 0 0 0,-1-1 0 0 0,1-1 0 0 0,0 0 1 0 0,-1 0-1 0 0,1-1 0 0 0,-1-1 0 0 0,4 0-411 0 0,2-2 267 0 0,-1-1 1 0 0,-1-1-1 0 0,1 0 1 0 0,-1-1-1 0 0,0 0 0 0 0,-1-1 1 0 0,1-1-1 0 0,-2 0 1 0 0,1 0-1 0 0,-1-2 0 0 0,-1 1 1 0 0,0-2-1 0 0,0 1 0 0 0,5-10-267 0 0,-4 8 53 0 0,-2-1 0 0 0,0-1 0 0 0,-1 1-1 0 0,0-1 1 0 0,-1-1 0 0 0,-1 0-1 0 0,0 0 1 0 0,-1 0 0 0 0,-1-1 0 0 0,-1 1-1 0 0,0-1 1 0 0,-1 0 0 0 0,-1-1-1 0 0,0 1 1 0 0,-1 0 0 0 0,-2-1 0 0 0,0-4-53 0 0,1 18-27 0 0,-1-1 0 0 0,0 1 1 0 0,0 0-1 0 0,0 0 0 0 0,-1-1 1 0 0,0 1-1 0 0,0 0 0 0 0,0 1 1 0 0,0-1-1 0 0,0 0 0 0 0,-1 0 1 0 0,1 1-1 0 0,-1 0 0 0 0,0-1 1 0 0,0 1-1 0 0,0 0 0 0 0,-1 1 1 0 0,1-1-1 0 0,-1 0 0 0 0,0 1 1 0 0,1 0-1 0 0,-1 0 0 0 0,0 0 0 0 0,0 0 1 0 0,0 1-1 0 0,-1 0 0 0 0,1-1 1 0 0,0 1-1 0 0,0 1 0 0 0,-1-1 1 0 0,1 1-1 0 0,-1 0 0 0 0,1 0 1 0 0,0 0-1 0 0,-1 0 0 0 0,1 1 1 0 0,0 0-1 0 0,-1 0 0 0 0,1 0 1 0 0,0 0-1 0 0,0 1 0 0 0,0-1 1 0 0,0 1-1 0 0,0 0 0 0 0,-1 1 27 0 0,-5 4-22 0 0,1 1 0 0 0,0 0 0 0 0,1 1 0 0 0,0-1 0 0 0,0 1 0 0 0,1 1 0 0 0,0 0 0 0 0,0 0 0 0 0,1 0 0 0 0,1 0 0 0 0,0 1 0 0 0,0 0 0 0 0,1 0 0 0 0,1 1 0 0 0,-1-1 0 0 0,2 1 0 0 0,0 0 0 0 0,0-1 0 0 0,1 1 0 0 0,1 0 0 0 0,-1 0 0 0 0,2 0 0 0 0,0 0 0 0 0,0 0 0 0 0,2-1 0 0 0,-1 1 0 0 0,1 0 0 0 0,1-1 0 0 0,0 0 0 0 0,0 0 0 0 0,4 5 22 0 0,-3-9-43 0 0,0 1 1 0 0,1-1 0 0 0,0 0-1 0 0,1-1 1 0 0,-1 1 0 0 0,1-1-1 0 0,0-1 1 0 0,1 1-1 0 0,0-1 1 0 0,0-1 0 0 0,0 1-1 0 0,0-1 1 0 0,0-1 0 0 0,1 1-1 0 0,0-2 1 0 0,-1 1 0 0 0,1-1-1 0 0,0 0 1 0 0,0-1 0 0 0,9 0 42 0 0,14 0-998 0 0,12 0-2051 0 0,-15-3-2850 0 0,-14-1-3186 0 0</inkml:trace>
  <inkml:trace contextRef="#ctx0" brushRef="#br0" timeOffset="4217.469">3393 141 9970 0 0,'0'0'2326'0'0,"0"0"-1019"0"0,0 0-288 0 0,0 0 98 0 0,0 0 41 0 0,0 0-91 0 0,0 0-146 0 0,0 0-178 0 0,-37 31-175 0 0,-116 102-126 0 0,29-16-6 0 0,31-28-299 0 0,-267 235-393 0 0,262-248 103 0 0,-132 111-4079 0 0,207-164 943 0 0,10-5-4061 0 0,10-11 1419 0 0</inkml:trace>
  <inkml:trace contextRef="#ctx0" brushRef="#br0" timeOffset="4745.748">3144 800 2232 0 0,'0'0'1495'0'0,"0"0"-29"0"0,0 0 28 0 0,0 0 18 0 0,0 0-80 0 0,0 0-218 0 0,0 0-219 0 0,0 0-175 0 0,0 0-160 0 0,0 0-89 0 0,0 0-84 0 0,0 0-54 0 0,0 0-9 0 0,-14 4 0 0 0,-48 15-4 0 0,-57 49 1358 0 0,109-63-1717 0 0,0 0 0 0 0,1 0 0 0 0,-1 1 0 0 0,1 1 1 0 0,0-1-1 0 0,1 1 0 0 0,-1 1 0 0 0,1 0 0 0 0,1 0 0 0 0,-1 1-61 0 0,8-8-20 0 0,0 1-1 0 0,0-1 1 0 0,0 1 0 0 0,0-1-1 0 0,0 1 1 0 0,1-1 0 0 0,-1 1-1 0 0,0-1 1 0 0,1 0 0 0 0,-1 1-1 0 0,1-1 1 0 0,0 0 0 0 0,-1 1-1 0 0,1-1 1 0 0,0 0-1 0 0,0 0 1 0 0,0 0 0 0 0,0 1-1 0 0,0-1 1 0 0,0 0 0 0 0,0 0-1 0 0,0-1 1 0 0,0 1 0 0 0,0 0-1 0 0,0 0 1 0 0,1 0 0 0 0,-1-1-1 0 0,0 1 1 0 0,1-1 0 0 0,-1 1-1 0 0,0-1 1 0 0,1 1 0 0 0,-1-1-1 0 0,1 0 1 0 0,-1 0 0 0 0,1 1-1 0 0,-1-1 1 0 0,0 0 0 0 0,1 0-1 0 0,-1-1 1 0 0,1 1 0 0 0,-1 0-1 0 0,1 0 1 0 0,-1-1 0 0 0,0 1-1 0 0,1-1 1 0 0,-1 1 0 0 0,0-1-1 0 0,1 0 1 0 0,-1 1 0 0 0,1-2 20 0 0,4 2-11 0 0,-4 0 9 0 0,5-1 4 0 0,0 0 0 0 0,0 1 0 0 0,0-1 0 0 0,-1 1 0 0 0,1 1 0 0 0,0-1 0 0 0,0 1 0 0 0,0 1 0 0 0,-1-1 0 0 0,1 1 0 0 0,0 0 0 0 0,-1 0 0 0 0,0 1 0 0 0,1 0 0 0 0,-1 0 0 0 0,0 1 0 0 0,-1 0 0 0 0,1 0 0 0 0,-1 0 0 0 0,1 0 0 0 0,-1 1 0 0 0,0 0 0 0 0,-1 0-2 0 0,-2-2 53 0 0,-1 0 1 0 0,0 0-1 0 0,0 0 1 0 0,0 0-1 0 0,-1 0 1 0 0,1 0-1 0 0,-1 0 1 0 0,0 0-1 0 0,1 0 1 0 0,-1 0-1 0 0,-1 0 1 0 0,1 0-1 0 0,0 0 1 0 0,-1 0-1 0 0,1 0 1 0 0,-1 0-1 0 0,0 0 1 0 0,0 0-1 0 0,0 0 1 0 0,-1-1-1 0 0,1 1 1 0 0,-1 0-1 0 0,1-1 1 0 0,-1 1-1 0 0,0-1 1 0 0,0 1-1 0 0,0-1 1 0 0,0 0-1 0 0,0 0 1 0 0,-1 0-1 0 0,1 0-53 0 0,-85 49 1145 0 0,-29-26-1448 0 0,65-24-6660 0 0,44-2 1582 0 0,3-5-2239 0 0</inkml:trace>
  <inkml:trace contextRef="#ctx0" brushRef="#br0" timeOffset="5817.102">3395 538 0 0 0,'0'0'824'0'0,"0"0"534"0"0,0 0 372 0 0,0 0 211 0 0,0 0 36 0 0,0 0-112 0 0,0 0-192 0 0,0 0-210 0 0,0 0-218 0 0,0 0-215 0 0,0 0-166 0 0,0 0-138 0 0,18-4-78 0 0,112-35 949 0 0,-21 16-224 0 0,-109 23-1380 0 0,-6 23 92 0 0,-64 57-17 0 0,52-65-51 0 0,2 1 0 0 0,0 0-1 0 0,0 1 1 0 0,2 0-1 0 0,0 2 1 0 0,1-1-1 0 0,-2 8-16 0 0,14-25 6 0 0,0 0 0 0 0,0 1 0 0 0,0-1 0 0 0,1 1 0 0 0,-1-1 0 0 0,1 0 0 0 0,-1 1 0 0 0,1-1 0 0 0,0 1 0 0 0,-1-1 0 0 0,1 1 0 0 0,0 0-1 0 0,0-1 1 0 0,0 1 0 0 0,0-1 0 0 0,0 1 0 0 0,1-1 0 0 0,-1 1 0 0 0,0-1 0 0 0,1 1 0 0 0,-1-1 0 0 0,1 1 0 0 0,-1-1 0 0 0,1 0 0 0 0,0 1 0 0 0,0-1-1 0 0,-1 0 1 0 0,1 1 0 0 0,0-1 0 0 0,0 0 0 0 0,0 0 0 0 0,1 0 0 0 0,-1 0 0 0 0,0 0 0 0 0,0 0 0 0 0,0 0 0 0 0,1 0 0 0 0,-1-1 0 0 0,0 1 0 0 0,1 0-1 0 0,-1-1 1 0 0,1 1 0 0 0,-1-1 0 0 0,1 1 0 0 0,-1-1 0 0 0,1 0 0 0 0,-1 0 0 0 0,1 0 0 0 0,-1 0 0 0 0,1 0 0 0 0,-1 0 0 0 0,1 0 0 0 0,-1 0-1 0 0,1 0-5 0 0,122-18-588 0 0,-70 4-8810 0 0,-48 13-968 0 0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52.55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0 200 0 0 0,'0'0'455'0'0,"0"0"54"0"0,0 0-13 0 0,0 0-65 0 0,0 0-79 0 0,0 0-78 0 0,0 0-72 0 0,33 0-50 0 0,104 1-10 0 0,-32 16 475 0 0,-52-10 556 0 0,0-3 0 0 0,0-1 0 0 0,0-3 0 0 0,42-6-1173 0 0,166-3 1161 0 0,-91 5 602 0 0,116-20-1763 0 0,310-71 1770 0 0,-488 79-1632 0 0,0 6 0 0 0,1 4 0 0 0,94 8-138 0 0,-120 2 106 0 0,-1-3 0 0 0,1-5 0 0 0,22-5-106 0 0,162-16 166 0 0,-108 21-114 0 0,422 4 81 0 0,-143-15 24 0 0,-9 45-109 0 0,166 6-12 0 0,-76-39-21 0 0,-235 22 22 0 0,152-9 37 0 0,-159-17-9 0 0,-247 7-61 0 0,80-1 31 0 0,0 6 1 0 0,46 9-36 0 0,192 16 216 0 0,-73-56 109 0 0,252 26-251 0 0,-195-22 34 0 0,40 14-124 0 0,-192 15-86 0 0,75-9 173 0 0,196-10-24 0 0,-343 12-42 0 0,115-22 75 0 0,20 7-64 0 0,424 11 156 0 0,-277-11 64 0 0,-81-6 342 0 0,150 17-497 0 0,-417 11-117 0 0,-18 31-3201 0 0,2 19-4898 0 0,-22-41 3046 0 0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01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0 611 0 0 0,'0'0'620'0'0,"0"0"418"0"0,0 0 170 0 0,0 0 20 0 0,0 0-25 0 0,0 0-73 0 0,20 3-49 0 0,64 6-29 0 0,-78-8-751 0 0,1-1-1 0 0,0 0 1 0 0,0-1-1 0 0,-1 1 1 0 0,1-1-1 0 0,0 0 1 0 0,-1-1-1 0 0,1 0 1 0 0,-1 0-1 0 0,0 0 1 0 0,1-1-1 0 0,-1 0 1 0 0,0 0-1 0 0,4-3-300 0 0,13-6 875 0 0,172-103 1963 0 0,-172 101-2746 0 0,0-1 1 0 0,-1-1 0 0 0,-1 0 0 0 0,0-2-1 0 0,-2 0 1 0 0,0-2 0 0 0,-1 0 0 0 0,-1-1-1 0 0,10-16-92 0 0,-23 31 2 0 0,0-1 1 0 0,0 1-1 0 0,0-1 0 0 0,-1 0 0 0 0,0 0 0 0 0,0 0 0 0 0,-1-1 0 0 0,0 1 0 0 0,0-1 0 0 0,-1 1 0 0 0,0-1 0 0 0,0 0 0 0 0,-1 1 1 0 0,0-1-1 0 0,0 0 0 0 0,-1-5-2 0 0,-2 11-143 0 0,1-1 0 0 0,0 1 0 0 0,-1-1 0 0 0,1 1 0 0 0,-1 0 0 0 0,0 0 0 0 0,0 0 1 0 0,0 0-1 0 0,0 0 0 0 0,0 1 0 0 0,0-1 0 0 0,0 1 0 0 0,-1 0 0 0 0,1 0 0 0 0,-1 0 0 0 0,1 0 0 0 0,0 1 1 0 0,-1-1-1 0 0,1 1 0 0 0,-1 0 0 0 0,1 0 0 0 0,-1 0 0 0 0,1 1 0 0 0,-1-1 0 0 0,1 1 0 0 0,-1 0 0 0 0,1 0 1 0 0,0 0-1 0 0,-1 0 0 0 0,1 0 0 0 0,0 1 0 0 0,0 0 0 0 0,-3 1 143 0 0,-7 6-110 0 0,-1-1 1 0 0,2 2-1 0 0,-1 0 0 0 0,1 0 1 0 0,1 1-1 0 0,0 1 0 0 0,1 0 1 0 0,0 0-1 0 0,0 1 0 0 0,2 1 1 0 0,-1-1-1 0 0,2 1 0 0 0,0 0 1 0 0,1 1-1 0 0,0 0 0 0 0,1 0 1 0 0,0 0-1 0 0,2 1 0 0 0,0-1 1 0 0,0 1-1 0 0,2 0 1 0 0,0 0 109 0 0,1-9 83 0 0,1 1 0 0 0,0-1 0 0 0,1 0 1 0 0,0 0-1 0 0,0 0 0 0 0,0 0 1 0 0,1 0-1 0 0,0 0 0 0 0,0 0 0 0 0,1-1 1 0 0,0 0-1 0 0,0 1 0 0 0,0-1 1 0 0,1-1-1 0 0,0 1 0 0 0,0-1 1 0 0,0 0-1 0 0,1 0 0 0 0,0 0 0 0 0,0-1 1 0 0,4 2-84 0 0,4 3 228 0 0,0 0 1 0 0,1-2 0 0 0,0 1 0 0 0,1-2-1 0 0,0 0 1 0 0,0-1 0 0 0,0-1-1 0 0,1 0 1 0 0,0-1-229 0 0,10-1 201 0 0,-1-2-1 0 0,1-1 1 0 0,-1-1 0 0 0,0-2-1 0 0,1 0 1 0 0,-2-2 0 0 0,1 0-1 0 0,0-2 1 0 0,-1-1 0 0 0,-1-1-1 0 0,0-1 1 0 0,0-1 0 0 0,-1-1 0 0 0,-1-1-1 0 0,0-1 1 0 0,-1-1 0 0 0,0-1-1 0 0,-1-1 1 0 0,-2-1 0 0 0,1 0-1 0 0,-2-1 1 0 0,-1-1 0 0 0,1-3-201 0 0,-11 17 7 0 0,-1 1-1 0 0,-1-1 1 0 0,1 0 0 0 0,-1 0 0 0 0,0 0 0 0 0,-1 0 0 0 0,0-1 0 0 0,0 0 0 0 0,-1 0 0 0 0,1 1 0 0 0,-2-1-1 0 0,1 0 1 0 0,-1-1 0 0 0,0 1 0 0 0,-1 0 0 0 0,0 0 0 0 0,-1-5-7 0 0,0 10-28 0 0,-1 1-1 0 0,1-1 1 0 0,-1 1-1 0 0,0-1 1 0 0,0 1-1 0 0,0 0 1 0 0,0 0 0 0 0,0 0-1 0 0,-1 0 1 0 0,1 0-1 0 0,-1 0 1 0 0,1 0-1 0 0,-1 1 1 0 0,0 0 0 0 0,0-1-1 0 0,1 1 1 0 0,-1 0-1 0 0,0 0 1 0 0,0 0-1 0 0,0 1 1 0 0,0-1 0 0 0,0 1-1 0 0,0 0 1 0 0,0 0-1 0 0,0 0 1 0 0,0 0-1 0 0,0 0 1 0 0,0 0 0 0 0,0 1-1 0 0,0 0 1 0 0,0-1-1 0 0,0 1 1 0 0,0 0-1 0 0,0 1 1 0 0,0-1 0 0 0,1 0-1 0 0,-1 1 1 0 0,-1 1 28 0 0,-7 4-78 0 0,0 0 0 0 0,1 1 0 0 0,0 1 1 0 0,1-1-1 0 0,0 2 0 0 0,0-1 0 0 0,1 1 1 0 0,1 0-1 0 0,-1 1 0 0 0,2 0 0 0 0,-1 0 0 0 0,-1 7 78 0 0,4-10-31 0 0,1 1 0 0 0,0 0-1 0 0,0 0 1 0 0,1 1-1 0 0,1-1 1 0 0,0 0 0 0 0,0 1-1 0 0,0-1 1 0 0,1 1-1 0 0,1-1 1 0 0,0 3 31 0 0,1-5 25 0 0,1-1 0 0 0,-1 0 0 0 0,2 0 0 0 0,-1 0 1 0 0,1 0-1 0 0,-1 0 0 0 0,2-1 0 0 0,-1 0 0 0 0,1 0 0 0 0,-1 0 0 0 0,1 0 1 0 0,0-1-1 0 0,1 0 0 0 0,-1 0 0 0 0,1 0 0 0 0,0-1 0 0 0,0 1 0 0 0,0-2 1 0 0,0 1-1 0 0,1 0 0 0 0,-1-1 0 0 0,1-1 0 0 0,0 1 0 0 0,-1-1 0 0 0,1 0 1 0 0,0 0-1 0 0,4-1-25 0 0,9 3 139 0 0,0-1 1 0 0,0-1-1 0 0,1-1 0 0 0,-1-1 1 0 0,0 0-1 0 0,0-1 1 0 0,0-2-1 0 0,-1 0 1 0 0,15-5-140 0 0,2-5 233 0 0,0-1 0 0 0,-1-2 0 0 0,-1-1 0 0 0,-1-2 0 0 0,-1-1 0 0 0,-1-2 0 0 0,-1-1 0 0 0,-1-1 0 0 0,20-22-233 0 0,-43 41 53 0 0,-1 0 0 0 0,1-1 0 0 0,-1 0 0 0 0,0 0-1 0 0,-1 0 1 0 0,0 0 0 0 0,0 0 0 0 0,0-1 0 0 0,-1 0-1 0 0,0 0 1 0 0,-1 0 0 0 0,0 0 0 0 0,0 0 0 0 0,0 0 0 0 0,-1-1-1 0 0,-1 1 1 0 0,1-1 0 0 0,-1 1 0 0 0,-1 0 0 0 0,0-6-53 0 0,-2 12-18 0 0,1 0 1 0 0,-1 1 0 0 0,1-1 0 0 0,-1 0 0 0 0,0 1-1 0 0,1 0 1 0 0,-1 0 0 0 0,0 0 0 0 0,0 0 0 0 0,0 0 0 0 0,0 0-1 0 0,0 1 1 0 0,0-1 0 0 0,0 1 0 0 0,0 0 0 0 0,0 0-1 0 0,-1 0 1 0 0,1 1 0 0 0,0-1 0 0 0,0 1 0 0 0,0-1 0 0 0,0 1-1 0 0,0 0 1 0 0,1 0 0 0 0,-1 0 0 0 0,0 1 17 0 0,-13 5-33 0 0,1 1 0 0 0,0 1 0 0 0,1 1 0 0 0,0 0 0 0 0,0 0 0 0 0,1 2 0 0 0,0-1 0 0 0,1 2 0 0 0,1 0 0 0 0,0 0 0 0 0,1 1 0 0 0,-8 12 33 0 0,12-17-1 0 0,0-1 0 0 0,1 1 0 0 0,0 0 0 0 0,0 0 0 0 0,1 0 0 0 0,0 0 0 0 0,1 1 0 0 0,0 0 0 0 0,0 0 0 0 0,1 0 0 0 0,1 0 0 0 0,-1 0 0 0 0,2 0 0 0 0,-1 0 0 0 0,2 1 1 0 0,-1-1-1 0 0,1 0 0 0 0,1 0 0 0 0,-1 0 0 0 0,2 0 0 0 0,0 0 0 0 0,0-1 0 0 0,0 1 0 0 0,1-1 0 0 0,1 1 0 0 0,0-1 0 0 0,0-1 0 0 0,5 7 1 0 0,6-2 21 0 0,0-1-1 0 0,0 0 0 0 0,1-1 1 0 0,1-1-1 0 0,0-1 1 0 0,0 0-1 0 0,1-2 1 0 0,0 0-1 0 0,0-1 1 0 0,1 0-1 0 0,0-2 0 0 0,0-1 1 0 0,0 0-1 0 0,0-1 1 0 0,19-2-21 0 0,13 1-1064 0 0,-36-4-2108 0 0,-1-3-4059 0 0,-9 0-2228 0 0</inkml:trace>
  <inkml:trace contextRef="#ctx0" brushRef="#br0" timeOffset="401.055">2318 254 3777 0 0,'0'0'2394'0'0,"0"0"-1158"0"0,0 0-395 0 0,0 0 266 0 0,0 0 451 0 0,0 0 226 0 0,0 0-71 0 0,0 0-233 0 0,0 0-270 0 0,0 0-198 0 0,0 0-131 0 0,0 0-102 0 0,0 0-68 0 0,35 4-84 0 0,113 11-47 0 0,-26-17 797 0 0,-85-4-1051 0 0,141-23 214 0 0,-93 4-2262 0 0,-84 24 807 0 0,-1 1-10634 0 0,-1 1 10021 0 0,-2 2-6691 0 0</inkml:trace>
  <inkml:trace contextRef="#ctx0" brushRef="#br0" timeOffset="653.023">2434 497 10890 0 0,'0'0'1291'0'0,"0"0"-453"0"0,0 0-130 0 0,0 0 212 0 0,0 0 282 0 0,0 0 153 0 0,0 0-60 0 0,0 0-162 0 0,0 0-230 0 0,0 0-177 0 0,0 0-118 0 0,0 0-123 0 0,28 4-82 0 0,89 11-84 0 0,-91-13-134 0 0,0 0 0 0 0,0-2 0 0 0,1-1 0 0 0,-1-1 0 0 0,0-1 0 0 0,22-6-185 0 0,18-2-78 0 0,-30 5-295 0 0,46-3-5634 0 0,-67 8-453 0 0,-5-2-4808 0 0</inkml:trace>
  <inkml:trace contextRef="#ctx0" brushRef="#br0" timeOffset="3299.5">4685 144 5105 0 0,'0'0'2789'0'0,"0"0"-814"0"0,0 0-332 0 0,0 0-107 0 0,0 0-49 0 0,0 0-127 0 0,0 0-245 0 0,0 0-285 0 0,0 0-270 0 0,0 0-235 0 0,0 0-102 0 0,0 0-7 0 0,0 5 40 0 0,-11 94 1031 0 0,3-72-1224 0 0,-1 0 0 0 0,-2-1 0 0 0,0 0 0 0 0,-2-1 0 0 0,-1 0 0 0 0,0-1 0 0 0,-2-1-1 0 0,-1 0 1 0 0,-1-1 0 0 0,-1-1 0 0 0,0 0-63 0 0,-117 95-260 0 0,116-102 206 0 0,0 0 0 0 0,-1-1 0 0 0,-1-1 0 0 0,0-1 0 0 0,0-2 1 0 0,-1 0-1 0 0,0-1 0 0 0,-1-1 0 0 0,-20 3 54 0 0,41-9-6 0 0,1 0 1 0 0,-1-1 0 0 0,0 1-1 0 0,0-1 1 0 0,1 1 0 0 0,-1-1-1 0 0,0 0 1 0 0,0 0 0 0 0,1 0-1 0 0,-1-1 1 0 0,0 1 0 0 0,1-1-1 0 0,-1 1 1 0 0,0-1 0 0 0,1 0-1 0 0,-1 0 1 0 0,1 0 0 0 0,-1 0-1 0 0,1-1 1 0 0,-1 1 0 0 0,1-1-1 0 0,0 1 1 0 0,0-1 0 0 0,0 0-1 0 0,0 0 1 0 0,0 0 0 0 0,0 0-1 0 0,0 0 1 0 0,1 0 0 0 0,-1-1-1 0 0,1 1 1 0 0,-1 0 0 0 0,1-1-1 0 0,0 1 1 0 0,0-1 0 0 0,0 0-1 0 0,0 1 1 0 0,1-1 0 0 0,-1 0-1 0 0,1 1 1 0 0,0-1 0 0 0,-1 0-1 0 0,1-2 6 0 0,1-12 9 0 0,1-1 0 0 0,0 1 0 0 0,1-1 0 0 0,0 1-1 0 0,2 0 1 0 0,0 0 0 0 0,1 1 0 0 0,1 0 0 0 0,0 0-1 0 0,1 0 1 0 0,1 1 0 0 0,0 0 0 0 0,1 1 0 0 0,1 0-1 0 0,0 0 1 0 0,1 1 0 0 0,0 1 0 0 0,1 0 0 0 0,0 0-1 0 0,14-8-8 0 0,-23 18 40 0 0,-1-1 1 0 0,0 1-1 0 0,1-1 0 0 0,0 1 0 0 0,0 0 0 0 0,-1 0 0 0 0,1 1 0 0 0,0-1 0 0 0,1 1 0 0 0,-1 0 0 0 0,0 0 1 0 0,0 0-1 0 0,0 1 0 0 0,1 0 0 0 0,-1-1 0 0 0,0 1 0 0 0,0 1 0 0 0,1-1 0 0 0,-1 1 0 0 0,0-1 0 0 0,0 1 1 0 0,0 1-1 0 0,0-1 0 0 0,0 0 0 0 0,0 1 0 0 0,0 0 0 0 0,0 0 0 0 0,1 1-40 0 0,6 4 169 0 0,-1 0-1 0 0,0 1 1 0 0,0 1-1 0 0,0 0 1 0 0,-1 0-1 0 0,-1 0 1 0 0,0 1 0 0 0,6 10-169 0 0,121 117 991 0 0,-79-86-842 0 0,61 30-77 0 0,-104-73-735 0 0,2 2 2203 0 0,-6-2-3390 0 0,-2-1-3492 0 0,-4 0-4939 0 0,-3-7 2593 0 0</inkml:trace>
  <inkml:trace contextRef="#ctx0" brushRef="#br0" timeOffset="4020.658">5285 0 5489 0 0,'0'0'1362'0'0,"0"0"-150"0"0,0 0 10 0 0,0 0 113 0 0,0 0 4 0 0,0 0-167 0 0,0 0-285 0 0,0 0-211 0 0,0 0-128 0 0,0 0-48 0 0,0 0 27 0 0,0 0-24 0 0,0 0-41 0 0,3 9-14 0 0,9 74 1079 0 0,-14-61-1374 0 0,-1 1-1 0 0,-1 0 1 0 0,-1-1-1 0 0,-1 0 1 0 0,-1 0-1 0 0,-6 12-152 0 0,-1 5 90 0 0,-73 185 96 0 0,84-216-159 0 0,1-1 1 0 0,0 1-1 0 0,0 0 0 0 0,1 0 0 0 0,-1 0 0 0 0,2 0 0 0 0,-1 0 0 0 0,1 0 0 0 0,0 0 1 0 0,1 1-1 0 0,0-1 0 0 0,2 7-27 0 0,1-11 49 0 0,1-1 1 0 0,-1 1-1 0 0,1-1 0 0 0,0 0 1 0 0,0 0-1 0 0,0-1 1 0 0,0 1-1 0 0,1-1 0 0 0,-1 0 1 0 0,1-1-1 0 0,-1 1 1 0 0,1-1-1 0 0,-1 0 0 0 0,1 0 1 0 0,0-1-1 0 0,-1 0 1 0 0,1 0-1 0 0,0 0 0 0 0,0-1 1 0 0,3 0-50 0 0,-2 1 19 0 0,114-7 489 0 0,-49-8-168 0 0,-61 6-1105 0 0,-7 1-2730 0 0,-5 1-2456 0 0,-6 0-3649 0 0,5 4 6830 0 0</inkml:trace>
  <inkml:trace contextRef="#ctx0" brushRef="#br0" timeOffset="4317.815">4943 302 7298 0 0,'0'0'1481'0'0,"0"0"-217"0"0,0 0-14 0 0,0 0 173 0 0,0 0 156 0 0,0 0-43 0 0,0 0-157 0 0,0 0-201 0 0,0 0-229 0 0,0 0-206 0 0,0 0-160 0 0,0 0-91 0 0,23 2-58 0 0,158 7 531 0 0,22-14-823 0 0,-70-11-6865 0 0,-108 11 579 0 0,-6 2-3685 0 0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10.1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1 288 0 0 0,'0'0'207'0'0,"0"0"788"0"0,0 0 141 0 0,0 0-151 0 0,0 0-134 0 0,0 0-97 0 0,15-15 3265 0 0,173-4 4233 0 0,90-52-6367 0 0,-156 35-1431 0 0,-63 26-1468 0 0,-59 10 354 0 0,-1 4-1573 0 0,-33 21-7685 0 0,23-17 4205 0 0</inkml:trace>
  <inkml:trace contextRef="#ctx0" brushRef="#br0" timeOffset="297.786">282 1 5025 0 0,'0'0'735'0'0,"0"0"-291"0"0,0 0-23 0 0,0 0 222 0 0,0 0 331 0 0,0 0 301 0 0,0 0 129 0 0,0 0-21 0 0,0 0-183 0 0,0 0-242 0 0,0 0-233 0 0,-4 35-219 0 0,-14 113-148 0 0,23-58 73 0 0,42 127-415 0 0,-31-161-2227 0 0,-8-17-7351 0 0,-6-32 4837 0 0</inkml:trace>
  <inkml:trace contextRef="#ctx0" brushRef="#br0" timeOffset="1365.955">700 557 1448 0 0,'0'0'674'0'0,"0"0"-257"0"0,0 0-14 0 0,0 0 361 0 0,0 0 482 0 0,0 0 318 0 0,0 0 72 0 0,0 0-135 0 0,0 0-242 0 0,0 0-210 0 0,0 0-155 0 0,0 0-113 0 0,0 0-61 0 0,21-10-66 0 0,67-28-29 0 0,29-41 1702 0 0,-91 55-2025 0 0,162-175 669 0 0,-182 192-962 0 0,0 0 0 0 0,0-1 0 0 0,-1 1 0 0 0,0-1 1 0 0,0 0-1 0 0,-1 0 0 0 0,0-1 0 0 0,0 0 0 0 0,-1 1 0 0 0,-1-1 1 0 0,1 0-1 0 0,-1 0 0 0 0,-1-1 0 0 0,1 1 0 0 0,-1-6-9 0 0,-3 13-44 0 0,1 0 1 0 0,-1 0-1 0 0,0 0 0 0 0,0 0 1 0 0,0 0-1 0 0,0 0 0 0 0,0 1 1 0 0,0-1-1 0 0,0 1 0 0 0,-1 0 1 0 0,1-1-1 0 0,0 1 0 0 0,-1 0 1 0 0,1 0-1 0 0,-1 1 0 0 0,1-1 1 0 0,-1 0-1 0 0,1 1 0 0 0,-1 0 1 0 0,0 0-1 0 0,1-1 0 0 0,-1 1 1 0 0,0 1-1 0 0,1-1 0 0 0,-1 0 1 0 0,1 1-1 0 0,-1-1 0 0 0,0 1 1 0 0,1 0-1 0 0,-1 0 0 0 0,1 0 0 0 0,0 0 1 0 0,-1 0-1 0 0,1 0 0 0 0,0 1 1 0 0,0-1-1 0 0,0 1 0 0 0,0 0 1 0 0,0-1-1 0 0,-2 3 44 0 0,-10 7-82 0 0,1 0-1 0 0,0 1 1 0 0,0 0 0 0 0,1 1-1 0 0,1 1 1 0 0,0 0 0 0 0,1 0-1 0 0,0 1 1 0 0,1 0 0 0 0,1 1-1 0 0,0 0 1 0 0,1 0 0 0 0,1 1-1 0 0,1-1 1 0 0,0 1-1 0 0,1 1 1 0 0,1-1 0 0 0,1 1-1 0 0,0-1 1 0 0,1 3 82 0 0,2-15 7 0 0,-1 1-1 0 0,1-1 0 0 0,1 1 1 0 0,-1-1-1 0 0,1 1 1 0 0,0-1-1 0 0,0 0 1 0 0,0 0-1 0 0,1 0 0 0 0,-1 0 1 0 0,1-1-1 0 0,1 1 1 0 0,-1-1-1 0 0,0 1 1 0 0,1-1-1 0 0,0 0 0 0 0,0-1 1 0 0,1 1-1 0 0,-1-1 1 0 0,1 1-1 0 0,-1-1 1 0 0,1-1-1 0 0,0 1 1 0 0,2 0-7 0 0,6 3 67 0 0,0-1 1 0 0,0 0 0 0 0,1-1 0 0 0,-1-1 0 0 0,1 0 0 0 0,0-1 0 0 0,0 0 0 0 0,0-2 0 0 0,4 1-68 0 0,11-3 173 0 0,-1-1 1 0 0,1-2-1 0 0,-1 0 1 0 0,0-2-1 0 0,0-1 1 0 0,-1-1-1 0 0,0-2 1 0 0,0 0-1 0 0,-1-2 0 0 0,-1-1 1 0 0,7-6-174 0 0,-9 5 121 0 0,0-2 0 0 0,-1 0 0 0 0,0-2 1 0 0,-2 0-1 0 0,0-2 0 0 0,-1 0 0 0 0,9-15-121 0 0,10-58 270 0 0,-38 90-271 0 0,1 1 0 0 0,-1 0 0 0 0,1 0 0 0 0,-1-1 0 0 0,0 1 1 0 0,0 0-1 0 0,0 0 0 0 0,-1-1 0 0 0,1 1 0 0 0,-1 0 0 0 0,0 0 0 0 0,1 0 0 0 0,-2-1 0 0 0,1 1 0 0 0,0 0 0 0 0,0 0 0 0 0,-1 1 0 0 0,0-1 0 0 0,0 0 0 0 0,0 0 0 0 0,0 1 0 0 0,0-1 1 0 0,0 1-1 0 0,0 0 0 0 0,-1 0 0 0 0,1 0 0 0 0,-1 0 0 0 0,0 0 0 0 0,-1 0 1 0 0,-1 0-54 0 0,0 1 1 0 0,-1 0-1 0 0,1 0 0 0 0,-1 0 1 0 0,1 1-1 0 0,-1 0 0 0 0,0 0 0 0 0,1 0 1 0 0,-1 1-1 0 0,1 0 0 0 0,-1 0 1 0 0,1 0-1 0 0,0 1 0 0 0,-1 0 1 0 0,1 0-1 0 0,0 0 0 0 0,0 0 1 0 0,0 1-1 0 0,0 0 0 0 0,1 0 1 0 0,-1 0-1 0 0,1 1 0 0 0,0 0 1 0 0,-1 1 53 0 0,-3 3-88 0 0,1 0 0 0 0,1 1 0 0 0,0 0 0 0 0,0 0 1 0 0,0 1-1 0 0,1 0 0 0 0,1 0 0 0 0,0 0 0 0 0,0 0 0 0 0,1 1 1 0 0,0-1-1 0 0,1 1 0 0 0,0 0 0 0 0,1 0 0 0 0,0-1 1 0 0,1 1-1 0 0,0 0 0 0 0,0 0 0 0 0,1 0 0 0 0,1 3 88 0 0,1-5 20 0 0,1 0-1 0 0,0-1 0 0 0,0 1 0 0 0,0-1 1 0 0,1 0-1 0 0,1-1 0 0 0,-1 1 1 0 0,1-1-1 0 0,0 0 0 0 0,1 0 1 0 0,-1-1-1 0 0,1 0 0 0 0,1 0 1 0 0,-1 0-1 0 0,1-1 0 0 0,0 0 1 0 0,0-1-1 0 0,1 0 0 0 0,-1 0 1 0 0,1-1-1 0 0,0 0 0 0 0,0 0 0 0 0,0-1 1 0 0,0 0-1 0 0,0-1 0 0 0,1 0 1 0 0,-1 0-1 0 0,0-1 0 0 0,2 0-19 0 0,3-1 180 0 0,0 0-1 0 0,0 0 1 0 0,-1-1-1 0 0,1-1 1 0 0,-1 0 0 0 0,0-1-1 0 0,0-1 1 0 0,0 0-1 0 0,0 0 1 0 0,-1-1-1 0 0,0-1 1 0 0,0 0-1 0 0,6-6-179 0 0,-5 5 34 0 0,0-1 0 0 0,-1 0 0 0 0,-1 0 1 0 0,0-2-1 0 0,0 1 0 0 0,0-1 0 0 0,-2-1 0 0 0,1 0 0 0 0,-2 0 0 0 0,1-1 0 0 0,-2 0 0 0 0,0 0 0 0 0,0-1 1 0 0,-1 0-1 0 0,-1 0 0 0 0,0-1 0 0 0,-1 1 0 0 0,-1-1 0 0 0,0 0 0 0 0,-1 0 0 0 0,-1 0 0 0 0,0 0 0 0 0,-1-1-34 0 0,0 13-25 0 0,-1 0 1 0 0,1 1-1 0 0,-1-1 0 0 0,0 1 0 0 0,0-1 0 0 0,0 1 0 0 0,0 0 0 0 0,0-1 0 0 0,-1 1 0 0 0,1 0 0 0 0,-1 0 0 0 0,1 0 1 0 0,-1 0-1 0 0,0 0 0 0 0,0 0 0 0 0,0 0 0 0 0,0 1 0 0 0,0-1 0 0 0,0 1 0 0 0,-1-1 0 0 0,1 1 0 0 0,0 0 0 0 0,-1 0 0 0 0,1 0 1 0 0,-1 0-1 0 0,1 0 0 0 0,-1 1 0 0 0,1-1 0 0 0,-1 1 0 0 0,0 0 0 0 0,1-1 0 0 0,-1 1 0 0 0,1 0 0 0 0,-1 1 0 0 0,0-1 1 0 0,1 0-1 0 0,-1 1 0 0 0,1 0 0 0 0,-1-1 0 0 0,1 1 0 0 0,-1 0 0 0 0,1 0 0 0 0,-1 0 0 0 0,1 1 0 0 0,0-1 0 0 0,0 0 1 0 0,-1 1-1 0 0,1 0 0 0 0,0-1 0 0 0,0 1 25 0 0,-7 6-58 0 0,-1 0 0 0 0,1 0-1 0 0,0 0 1 0 0,0 1 0 0 0,1 1 0 0 0,0 0 0 0 0,1 0 0 0 0,0 0 0 0 0,1 1 0 0 0,0 0 0 0 0,1 0 0 0 0,0 0-1 0 0,0 1 1 0 0,1-1 0 0 0,1 1 0 0 0,0 0 0 0 0,1 1 0 0 0,0-1 0 0 0,1 0 0 0 0,0 1 0 0 0,1-1 0 0 0,0 1-1 0 0,1 1 59 0 0,0-8-24 0 0,1 1-1 0 0,0-1 0 0 0,0 0 0 0 0,0 0 1 0 0,1 0-1 0 0,0-1 0 0 0,0 1 0 0 0,0 0 1 0 0,1-1-1 0 0,-1 0 0 0 0,2 0 0 0 0,-1 0 1 0 0,0-1-1 0 0,1 1 0 0 0,0-1 0 0 0,0 0 1 0 0,0 0-1 0 0,0-1 0 0 0,1 1 0 0 0,-1-1 1 0 0,4 1 24 0 0,61 24-2750 0 0,-3-11-6219 0 0,-52-16 3413 0 0</inkml:trace>
  <inkml:trace contextRef="#ctx0" brushRef="#br0" timeOffset="1764.987">2366 398 2529 0 0,'0'0'1843'0'0,"0"0"-287"0"0,0 0-101 0 0,0 0 5 0 0,0 0-43 0 0,0 0-139 0 0,0 0-225 0 0,0 0-272 0 0,0 0-301 0 0,0 0-225 0 0,0 0-111 0 0,0 0-55 0 0,0 0-30 0 0,-9 6 6 0 0,-30 21-6 0 0,38-26-51 0 0,0 1-1 0 0,-1-1 1 0 0,1 1 0 0 0,0-1-1 0 0,0 1 1 0 0,0 0 0 0 0,0 0-1 0 0,0-1 1 0 0,0 1 0 0 0,1 0-1 0 0,-1 0 1 0 0,1 0 0 0 0,-1 0-1 0 0,1 0 1 0 0,0 0 0 0 0,-1 0-1 0 0,1 0 1 0 0,0 0-1 0 0,0 0 1 0 0,1 0 0 0 0,-1 0-1 0 0,0 0 1 0 0,1 0 0 0 0,-1 0-8 0 0,1 8 8 0 0,0-6 63 0 0,-1 1 0 0 0,1-1-1 0 0,0 1 1 0 0,0-1 0 0 0,1 1-1 0 0,-1-1 1 0 0,1 0 0 0 0,0 1 0 0 0,0-1-1 0 0,0 0 1 0 0,1 0 0 0 0,-1 0 0 0 0,1-1-1 0 0,0 1 1 0 0,0-1 0 0 0,0 0-1 0 0,1 1 1 0 0,-1-1 0 0 0,1-1 0 0 0,0 1-1 0 0,0 0 1 0 0,0-1 0 0 0,0 0 0 0 0,0 0-1 0 0,0 0 1 0 0,0-1 0 0 0,1 1-1 0 0,-1-1 1 0 0,1 0 0 0 0,-1 0 0 0 0,1 0-1 0 0,3-1-70 0 0,-4 0 162 0 0,0 0 0 0 0,0 0 1 0 0,0-1-1 0 0,0 0 0 0 0,0 0 0 0 0,0 0 0 0 0,0 0 0 0 0,0 0 0 0 0,-1-1 0 0 0,1 0 0 0 0,0 1 0 0 0,-1-2 1 0 0,0 1-1 0 0,1 0 0 0 0,-1-1 0 0 0,0 1 0 0 0,0-1 0 0 0,0 0 0 0 0,0 0 0 0 0,-1 0 0 0 0,1 0 0 0 0,-1 0 1 0 0,0-1-1 0 0,0 1 0 0 0,0-1 0 0 0,0 0 0 0 0,-1 1 0 0 0,1-1 0 0 0,-1 0 0 0 0,0 0 0 0 0,0-2-162 0 0,1 2-51 0 0,0 0-1 0 0,0 0 1 0 0,0 0-1 0 0,0 0 1 0 0,-1-1-1 0 0,0 1 1 0 0,0 0-1 0 0,0-1 0 0 0,0 1 1 0 0,-1-1-1 0 0,0 1 1 0 0,0 0-1 0 0,0-1 1 0 0,0 1-1 0 0,-1-1 1 0 0,1 1-1 0 0,-1-1 1 0 0,0 1-1 0 0,-1 0 1 0 0,1 0-1 0 0,-1-1 0 0 0,0 1 1 0 0,0 0-1 0 0,0 1 1 0 0,0-1-1 0 0,-1 0 1 0 0,0 1-1 0 0,1-1 1 0 0,-1 1-1 0 0,-1 0 1 0 0,1 0-1 0 0,0 0 0 0 0,-1 0 1 0 0,1 0-1 0 0,-1 1 1 0 0,0 0-1 0 0,-3-2 52 0 0,-42 0-6072 0 0,40 4 2840 0 0,-5 0-7216 0 0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21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115 137 0 0 0,'3'-8'239'0'0,"6"-24"49"0"0,-6 24-25 0 0,-9 0 1853 0 0,-44 15 3693 0 0,46-5-5504 0 0,0 0 0 0 0,0 0 0 0 0,1 0 0 0 0,-1 0 0 0 0,0 1 0 0 0,1 0 0 0 0,0-1 0 0 0,0 1 0 0 0,-1 1 0 0 0,2-1 0 0 0,-1 0 0 0 0,0 1 0 0 0,1-1 0 0 0,-1 1 0 0 0,1 0 0 0 0,0 0 0 0 0,0 0-305 0 0,-16 116 1663 0 0,20-116-1595 0 0,0-1-1 0 0,0 1 1 0 0,0 0-1 0 0,0-1 1 0 0,1 1-1 0 0,-1-1 1 0 0,1 0-1 0 0,0 0 1 0 0,0 0-1 0 0,0 0 1 0 0,1 0-1 0 0,-1-1 1 0 0,1 1-1 0 0,-1-1 1 0 0,1 0-1 0 0,0 0 1 0 0,0 0-1 0 0,0-1 1 0 0,0 1-1 0 0,0-1 1 0 0,0 0-1 0 0,0 0 1 0 0,0-1-1 0 0,1 1 1 0 0,-1-1-1 0 0,0 0 1 0 0,0 0-1 0 0,1 0 1 0 0,-1-1-1 0 0,0 1 1 0 0,0-1-1 0 0,0 0 0 0 0,4-2-67 0 0,0 1 151 0 0,1-2-1 0 0,-2 1 1 0 0,1-1-1 0 0,0 0 0 0 0,-1-1 1 0 0,0 1-1 0 0,0-2 0 0 0,0 1 1 0 0,-1-1-1 0 0,1 0 0 0 0,-1 0 1 0 0,-1 0-1 0 0,1-1 1 0 0,-1 0-1 0 0,0 0 0 0 0,-1-1 1 0 0,0 1-1 0 0,0-1 0 0 0,-1 0 1 0 0,3-7-151 0 0,-3 7 74 0 0,-1 1 1 0 0,1-1-1 0 0,-2 0 1 0 0,1 0 0 0 0,-1-1-1 0 0,0 1 1 0 0,0 0-1 0 0,-1 0 1 0 0,-1 0-1 0 0,1-1 1 0 0,-1 1 0 0 0,0 0-1 0 0,-1 0 1 0 0,-1-3-75 0 0,1 7-68 0 0,1 0 1 0 0,-1 0 0 0 0,0 1-1 0 0,0-1 1 0 0,0 1 0 0 0,0-1-1 0 0,-1 1 1 0 0,1 0-1 0 0,-1 0 1 0 0,0 0 0 0 0,0 0-1 0 0,0 1 1 0 0,0-1 0 0 0,-1 1-1 0 0,1 0 1 0 0,-1 0 0 0 0,1 0-1 0 0,-1 0 1 0 0,0 0-1 0 0,1 1 1 0 0,-1 0 0 0 0,0 0-1 0 0,0 0 1 0 0,0 0 0 0 0,0 1-1 0 0,0-1 1 0 0,0 1 0 0 0,-1 0-1 0 0,0 0 68 0 0,-43 14-2959 0 0,23 9-3442 0 0,15-12-3655 0 0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55.1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0,'0'0'201'0'0,"0"0"629"0"0,0 0 246 0 0,0 0 175 0 0,0 0 121 0 0,0 0 10 0 0,0 0-99 0 0,0 0-179 0 0,0 0-232 0 0,0 0-250 0 0,0 0-161 0 0,15 0 4226 0 0,17 0-2196 0 0,158-2 2740 0 0,-97 1-7274 0 0,-48 1-2977 0 0,0-1-3743 0 0,-45 1 1726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5:59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1044 93 1752 0 0,'0'0'1107'0'0,"0"0"47"0"0,0 0 78 0 0,0 0 258 0 0,0 0 263 0 0,0 0 156 0 0,0 0-49 0 0,0 0-147 0 0,0 0-208 0 0,0 0-268 0 0,0 0-272 0 0,6 8 847 0 0,-14 407 58 0 0,-41 42-1872 0 0,47-398-624 0 0,2-34-2181 0 0,0-21 2051 0 0,0-4-906 0 0,3-10-7076 0 0,-2 5 1970 0 0</inkml:trace>
  <inkml:trace contextRef="#ctx0" brushRef="#br0" timeOffset="263.218">459 288 12891 0 0,'0'0'1020'0'0,"0"0"-381"0"0,0 0-378 0 0,0 0 19 0 0,0 0 334 0 0,0 0 373 0 0,0 0 197 0 0,0 0 1 0 0,41-7-159 0 0,133-25-205 0 0,555-132 1171 0 0,-673 150-1992 0 0,115-27-987 0 0,-58 16-5123 0 0,-92 21 316 0 0,-8 4-4215 0 0</inkml:trace>
  <inkml:trace contextRef="#ctx0" brushRef="#br0" timeOffset="653.159">1669 612 4721 0 0,'0'0'1191'0'0,"0"0"-514"0"0,0 0-214 0 0,0 0 80 0 0,0 0 182 0 0,0 0 168 0 0,0 0 74 0 0,0 0-1 0 0,0 0-92 0 0,-29 36-173 0 0,-85 111-193 0 0,110-143-479 0 0,1 0-1 0 0,0 0 1 0 0,-1 0-1 0 0,1 0 1 0 0,1 0-1 0 0,-1 0 1 0 0,0 1-1 0 0,1-1 1 0 0,0 1-1 0 0,0 0 1 0 0,1 0-1 0 0,-1-1 1 0 0,1 1-1 0 0,0 0 1 0 0,0 0-1 0 0,0 6-28 0 0,1 4 75 0 0,-2-10-21 0 0,1 1-1 0 0,-1-1 1 0 0,1 1-1 0 0,0 0 1 0 0,1 0-1 0 0,-1-1 1 0 0,1 1-1 0 0,0 0 0 0 0,1 0 1 0 0,-1-1-1 0 0,1 1 1 0 0,0 0-1 0 0,1-1 1 0 0,-1 1-1 0 0,1-1 1 0 0,0 1-1 0 0,1-1 1 0 0,-1 0-1 0 0,1 0 1 0 0,0 0-1 0 0,0 0 0 0 0,1-1 1 0 0,-1 1-1 0 0,1-1 1 0 0,0 0-1 0 0,0 0 1 0 0,1 0-1 0 0,-1 0 1 0 0,1-1-1 0 0,0 0 1 0 0,0 0-1 0 0,0 0 1 0 0,0 0-1 0 0,4 1-53 0 0,0-3 168 0 0,-1 0 1 0 0,1 0-1 0 0,-1-1 1 0 0,1 0-1 0 0,0 0 0 0 0,-1-1 1 0 0,1 0-1 0 0,-1 0 1 0 0,0-1-1 0 0,1 0 0 0 0,-1-1 1 0 0,0 0-1 0 0,0 0 1 0 0,0-1-1 0 0,-1 0 0 0 0,1 0 1 0 0,-1 0-1 0 0,0-1 1 0 0,0-1-1 0 0,-1 1 0 0 0,1-1 1 0 0,-1 0-1 0 0,0 0 1 0 0,-1-1-1 0 0,0 0 0 0 0,0 0 1 0 0,1-1-169 0 0,4-8 141 0 0,0-1 0 0 0,-1 0 1 0 0,-1 0-1 0 0,0 0 0 0 0,-1-1 1 0 0,-1 0-1 0 0,-1-1 0 0 0,-1 1 1 0 0,0-1-1 0 0,-1 0 0 0 0,-1-18-141 0 0,-1 29-39 0 0,-1 0-1 0 0,0 1 0 0 0,-1-1 1 0 0,0 0-1 0 0,0 0 1 0 0,-1 0-1 0 0,0 1 0 0 0,0-1 1 0 0,0 1-1 0 0,-1-1 0 0 0,-1 1 1 0 0,1 0-1 0 0,-1 0 1 0 0,0 1-1 0 0,-1-1 0 0 0,1 1 1 0 0,-1 0-1 0 0,-1 0 0 0 0,1 0 1 0 0,-1 1-1 0 0,0 0 0 0 0,0 0 1 0 0,0 0-1 0 0,-1 1 1 0 0,0 0-1 0 0,0 0 0 0 0,0 1 1 0 0,0-1-1 0 0,0 2 0 0 0,-1-1 1 0 0,1 1-1 0 0,-1 0 1 0 0,0 1-1 0 0,0 0 0 0 0,-1 0 40 0 0,-2 0-267 0 0,0 1 0 0 0,0 1-1 0 0,0 0 1 0 0,0 0 0 0 0,0 1-1 0 0,0 1 1 0 0,1 0 0 0 0,-1 0-1 0 0,1 1 1 0 0,0 0 0 0 0,0 1 0 0 0,0 0-1 0 0,0 1 1 0 0,-3 3 267 0 0,-62 76-10623 0 0,66-66 4696 0 0</inkml:trace>
  <inkml:trace contextRef="#ctx0" brushRef="#br0" timeOffset="1107.417">2280 664 10178 0 0,'0'0'1402'0'0,"0"0"-365"0"0,0 0-158 0 0,0 0-48 0 0,0 0-103 0 0,0 0-120 0 0,0 0-118 0 0,0 0-118 0 0,-32 29-131 0 0,-97 94-123 0 0,124-119-118 0 0,0 0 0 0 0,1 0 0 0 0,-1 1 0 0 0,1-1 0 0 0,0 1 0 0 0,0 0 0 0 0,0 0 0 0 0,1 0 0 0 0,0 1 0 0 0,0-1 1 0 0,0 1-1 0 0,1 0 0 0 0,0-1 0 0 0,-1 4 0 0 0,-1 7-27 0 0,0-5-32 0 0,1 0-1 0 0,1 0 1 0 0,-1 1-1 0 0,2 0 1 0 0,0-1-1 0 0,0 1 1 0 0,1 0-1 0 0,1-1 1 0 0,-1 1-1 0 0,2 0 1 0 0,0-1-1 0 0,3 11 60 0 0,-4-17 9 0 0,1 0 1 0 0,0 1-1 0 0,0-1 0 0 0,1-1 0 0 0,-1 1 0 0 0,1 0 0 0 0,0-1 1 0 0,0 1-1 0 0,0-1 0 0 0,1 0 0 0 0,0 0 0 0 0,0 0 0 0 0,0 0 1 0 0,0-1-1 0 0,0 0 0 0 0,1 1 0 0 0,-1-2 0 0 0,1 1 0 0 0,0 0 1 0 0,0-1-1 0 0,0 0 0 0 0,0 0 0 0 0,0-1 0 0 0,0 1 0 0 0,1-1 1 0 0,-1 0-1 0 0,1-1 0 0 0,0 1-9 0 0,3-1 183 0 0,0-1 0 0 0,0 0 0 0 0,0 0 0 0 0,0-1 1 0 0,-1 0-1 0 0,1 0 0 0 0,0-1 0 0 0,-1 0 0 0 0,0-1 0 0 0,1 0 1 0 0,-1 0-1 0 0,-1-1 0 0 0,1 1 0 0 0,-1-2 0 0 0,0 1 0 0 0,0-1 1 0 0,5-6-184 0 0,99-123 1519 0 0,-89 104-1589 0 0,-2-2-1 0 0,-1 0 1 0 0,-2-1 0 0 0,-1-1 0 0 0,-2 0 0 0 0,-1-1 0 0 0,-2-1-1 0 0,-1 0 1 0 0,-3 0 0 0 0,0-1 0 0 0,-3 0 0 0 0,-1 0-1 0 0,-1 0 1 0 0,-3-1 0 0 0,-1 1 0 0 0,-5-27 70 0 0,7 60-19 0 0,0 0 1 0 0,-1-1-1 0 0,0 1 1 0 0,0-1-1 0 0,0 1 1 0 0,-1 0-1 0 0,1 0 0 0 0,-1 0 1 0 0,-1 0-1 0 0,1 0 1 0 0,-1 0-1 0 0,1 0 1 0 0,-1 1-1 0 0,-1-1 0 0 0,1 1 1 0 0,-1 0-1 0 0,1 0 1 0 0,-1 0-1 0 0,0 1 1 0 0,-1-1-1 0 0,1 1 1 0 0,0 0-1 0 0,-1 0 0 0 0,0 1 1 0 0,0-1-1 0 0,0 1 1 0 0,0 0-1 0 0,0 0 1 0 0,0 1-1 0 0,0-1 1 0 0,-1 1-1 0 0,1 0 0 0 0,-1 1 1 0 0,1-1-1 0 0,0 1 1 0 0,-1 0-1 0 0,-1 1 19 0 0,-6 4-8 0 0,1 0-1 0 0,-1 1 0 0 0,1 0 1 0 0,0 1-1 0 0,0 1 1 0 0,1 0-1 0 0,0 1 1 0 0,0 0-1 0 0,1 0 1 0 0,1 1-1 0 0,-1 0 1 0 0,1 1-1 0 0,1 0 0 0 0,0 0 1 0 0,1 1-1 0 0,0 0 1 0 0,-4 11 8 0 0,0 0-51 0 0,2 1 1 0 0,1 0 0 0 0,1 1-1 0 0,0 0 1 0 0,2 0-1 0 0,1 0 1 0 0,2 1-1 0 0,0-1 1 0 0,1 1 0 0 0,3 16 50 0 0,-2-31-87 0 0,1 1 1 0 0,0-1 0 0 0,1 1-1 0 0,1-1 1 0 0,0 0 0 0 0,0 0-1 0 0,1 0 1 0 0,0-1 0 0 0,1 1-1 0 0,1-1 1 0 0,-1 0 0 0 0,1 0-1 0 0,1-1 1 0 0,0 0 0 0 0,0 0-1 0 0,1-1 1 0 0,0 1 0 0 0,0-2-1 0 0,1 1 1 0 0,4 2 86 0 0,96 49-2622 0 0,11-34-3510 0 0,-91-24 2631 0 0,-9 2-1092 0 0</inkml:trace>
  <inkml:trace contextRef="#ctx0" brushRef="#br0" timeOffset="2047.503">3040 627 5425 0 0,'0'0'4572'0'0,"0"0"-2758"0"0,0 0-881 0 0,0 0-81 0 0,0 0 32 0 0,0 0 30 0 0,0 0-2 0 0,0 0-25 0 0,-33 27-119 0 0,-105 86-225 0 0,66-29-46 0 0,69-79-490 0 0,-5 4-26 0 0,1 0 0 0 0,1 1 0 0 0,0-1 1 0 0,0 1-1 0 0,1 0 0 0 0,0 1 0 0 0,1 0 0 0 0,0-1 0 0 0,1 1 1 0 0,0 0-1 0 0,0 1 0 0 0,1-1 0 0 0,1 0 0 0 0,0 1 0 0 0,1-1 1 0 0,0 4 18 0 0,3-11-2 0 0,0 0 0 0 0,0-1 0 0 0,0 1 0 0 0,0-1 1 0 0,1 0-1 0 0,0 0 0 0 0,-1 0 0 0 0,1 0 0 0 0,0-1 0 0 0,1 0 1 0 0,-1 0-1 0 0,0 0 0 0 0,1 0 0 0 0,-1 0 0 0 0,1-1 1 0 0,-1 0-1 0 0,1 0 0 0 0,-1 0 0 0 0,1-1 0 0 0,0 1 0 0 0,0-1 1 0 0,-1 0-1 0 0,1-1 0 0 0,0 1 0 0 0,0-1 0 0 0,-1 0 1 0 0,1 0-1 0 0,-1 0 0 0 0,1-1 0 0 0,-1 1 0 0 0,1-1 0 0 0,-1 0 1 0 0,1-1 1 0 0,25-14 133 0 0,0-2 1 0 0,0-1-1 0 0,-2-1 1 0 0,-1-2 0 0 0,-1 0-1 0 0,0-2 1 0 0,-2-1-1 0 0,-1-1 1 0 0,1-4-134 0 0,34-34 135 0 0,-9 13 56 0 0,-57 89 132 0 0,2-18-333 0 0,1-1 1 0 0,1 1 0 0 0,1 0-1 0 0,1 0 1 0 0,0 0 0 0 0,1 0-1 0 0,2 1 10 0 0,-2-18-6 0 0,1 1-1 0 0,1 0 0 0 0,-1-1 1 0 0,0 1-1 0 0,1 0 1 0 0,-1-1-1 0 0,1 1 0 0 0,0-1 1 0 0,-1 1-1 0 0,2-1 0 0 0,-1 1 1 0 0,0-1-1 0 0,0 0 0 0 0,1 0 1 0 0,-1 1-1 0 0,1-1 0 0 0,-1 0 1 0 0,1 0-1 0 0,0-1 1 0 0,0 1-1 0 0,0 0 0 0 0,0 0 1 0 0,0-1-1 0 0,0 0 0 0 0,1 1 1 0 0,-1-1-1 0 0,0 0 0 0 0,1 0 1 0 0,-1 0-1 0 0,1 0 1 0 0,-1 0-1 0 0,1-1 0 0 0,0 1 1 0 0,-1-1-1 0 0,1 0 0 0 0,-1 0 1 0 0,2 0 6 0 0,3 0 32 0 0,-1 0 0 0 0,0 0 0 0 0,0-1 0 0 0,1 0 0 0 0,-1 0 0 0 0,0 0 0 0 0,0-1 1 0 0,0 0-1 0 0,0 0 0 0 0,-1-1 0 0 0,1 0 0 0 0,0 0 0 0 0,-1 0 0 0 0,0 0 0 0 0,4-4-32 0 0,154-181 587 0 0,-93 75-608 0 0,-79 129-48 0 0,1 1 0 0 0,0 0 1 0 0,1 0-1 0 0,1 1 0 0 0,0-1 0 0 0,1 1 1 0 0,2 1-1 0 0,-1-1 0 0 0,2 1 0 0 0,1-1 0 0 0,0 1 1 0 0,1-1-1 0 0,1 1 0 0 0,1 0 0 0 0,0-1 1 0 0,2 3 68 0 0,-3-16 0 0 0,1 0 1 0 0,-1 0 0 0 0,1 1-1 0 0,0-1 1 0 0,0 0-1 0 0,1 0 1 0 0,0-1 0 0 0,0 1-1 0 0,0 0 1 0 0,0-1 0 0 0,1 0-1 0 0,-1 0 1 0 0,1 0-1 0 0,0 0 1 0 0,1-1 0 0 0,-1 1-1 0 0,0-1 1 0 0,1 0 0 0 0,0 0-1 0 0,0-1 1 0 0,0 1-1 0 0,0-1 1 0 0,0 0 0 0 0,0-1-1 0 0,1 1 1 0 0,-1-1 0 0 0,0 0-1 0 0,1 0 1 0 0,-1-1-1 0 0,1 0 1 0 0,-1 0 0 0 0,1 0-1 0 0,-1 0 1 0 0,4-1-1 0 0,-2-5 81 0 0,1 0 0 0 0,-1 0 0 0 0,-1 0 0 0 0,1-1 0 0 0,-1 0 0 0 0,0 0 0 0 0,0 0 0 0 0,-1-1 1 0 0,0 0-1 0 0,-1 0 0 0 0,0 0 0 0 0,0 0 0 0 0,0-1 0 0 0,-1 0 0 0 0,1-6-81 0 0,-4 15 0 0 0,11-28 110 0 0,-3 2-82 0 0,0 1 1 0 0,2 0-1 0 0,1 1 0 0 0,1 0 1 0 0,1 1-1 0 0,0 0 0 0 0,2 1 0 0 0,1 1 1 0 0,1 0-1 0 0,0 2 0 0 0,2-1 1 0 0,13-9-29 0 0,-31 28-11 0 0,1-1 0 0 0,-1 1 1 0 0,1 0-1 0 0,-1 0 1 0 0,1 0-1 0 0,-1 1 1 0 0,1-1-1 0 0,0 0 0 0 0,0 0 1 0 0,-1 1-1 0 0,1-1 1 0 0,0 1-1 0 0,0 0 0 0 0,0 0 1 0 0,-1-1-1 0 0,1 1 1 0 0,0 0-1 0 0,0 0 0 0 0,0 1 1 0 0,0-1-1 0 0,-1 0 1 0 0,1 1-1 0 0,0-1 1 0 0,0 1-1 0 0,-1-1 0 0 0,1 1 1 0 0,0 0-1 0 0,-1 0 1 0 0,1 0-1 0 0,0 0 0 0 0,-1 0 1 0 0,0 0-1 0 0,1 0 1 0 0,-1 0-1 0 0,0 1 0 0 0,1-1 1 0 0,-1 0-1 0 0,0 1 1 0 0,1 1 10 0 0,29 72 26 0 0,-25-57-22 0 0,7 34 5 0 0,-1 1 0 0 0,-3 1 0 0 0,-2 0 0 0 0,-2 27-9 0 0,1-18-44 0 0,17 419-145 0 0,-23-463 263 0 0,-1 0 0 0 0,-1 0 1 0 0,0 0-1 0 0,-2-1 0 0 0,0 1 1 0 0,-1-1-1 0 0,-1 0 0 0 0,0 0 1 0 0,-2-1-1 0 0,0 0 0 0 0,0 0 1 0 0,-2-1-1 0 0,0 0 0 0 0,-1 0 1 0 0,-1-1-1 0 0,0-1 0 0 0,-1 0 1 0 0,0-1-1 0 0,-1 0 1 0 0,-1-1-1 0 0,0 0 0 0 0,0-2 1 0 0,-1 0-1 0 0,-4 1-74 0 0,12-5 140 0 0,-1-1 1 0 0,-1-1-1 0 0,1 0 1 0 0,0 0-1 0 0,-1-1 1 0 0,0 0-1 0 0,0-1 1 0 0,0 0-1 0 0,0 0 1 0 0,0-1-1 0 0,0-1 1 0 0,-2 1-141 0 0,8-4 16 0 0,1 1 0 0 0,-1-1 0 0 0,0 0 1 0 0,1 0-1 0 0,-1 0 0 0 0,1 0 0 0 0,0-1 0 0 0,0 1 1 0 0,1-1-1 0 0,-1 0 0 0 0,1 0 0 0 0,0 0 1 0 0,0 0-1 0 0,0 0 0 0 0,0-1 0 0 0,1 1 0 0 0,-1 0 1 0 0,1-1-1 0 0,0 1 0 0 0,1-1 0 0 0,-1 1 1 0 0,1-1-1 0 0,0 0 0 0 0,0 1 0 0 0,0-1 0 0 0,1 1 1 0 0,-1-1-1 0 0,1 1 0 0 0,0-1 0 0 0,1-2-16 0 0,4-17-58 0 0,1 0 0 0 0,0 1 0 0 0,2-1 0 0 0,1 2 0 0 0,1-1 0 0 0,0 1-1 0 0,2 1 1 0 0,1 0 0 0 0,0 1 0 0 0,13-13 58 0 0,29-38-2164 0 0,2 3 0 0 0,68-60 2164 0 0,-38 49-5255 0 0,1 5-4271 0 0,-50 45 4019 0 0</inkml:trace>
  <inkml:trace contextRef="#ctx0" brushRef="#br0" timeOffset="2401.71">1 1945 17548 0 0,'0'0'615'0'0,"31"-12"50"0"0,234-79 1085 0 0,57 19 2609 0 0,115-3-4359 0 0,185 4 1439 0 0,3 28 0 0 0,129 27-1439 0 0,-603 15-19 0 0,1816-61-1319 0 0,-1545 17-1625 0 0,-284 26-510 0 0,-2-3-3326 0 0,-44 6-5152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4:54.1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622 475 0 0 0,'0'0'1143'0'0,"0"0"120"0"0,0 0 182 0 0,0 0 220 0 0,0 0 99 0 0,0 0-93 0 0,0 0-233 0 0,0 0-262 0 0,0 0-218 0 0,0 0-146 0 0,0 0-93 0 0,0 0-114 0 0,-22 29-102 0 0,-67 90-104 0 0,8-25 295 0 0,7-28-443 0 0,57-52-266 0 0,-1-1 1 0 0,-1-1-1 0 0,0-1 0 0 0,0 0 0 0 0,-1-1 0 0 0,-1-2 1 0 0,1 0-1 0 0,-1-1 0 0 0,-1-1 0 0 0,1 0 0 0 0,-6-1 15 0 0,23-4-6 0 0,0 0-1 0 0,1 0 0 0 0,-1 0 1 0 0,0 0-1 0 0,0-1 0 0 0,0 1 0 0 0,1-1 1 0 0,-1 0-1 0 0,0 0 0 0 0,0 0 1 0 0,0-1-1 0 0,0 0 0 0 0,0 1 0 0 0,1-1 1 0 0,-1 0-1 0 0,0-1 0 0 0,1 1 1 0 0,-1-1-1 0 0,1 0 0 0 0,-1 1 1 0 0,1-1-1 0 0,0-1 0 0 0,0 1 0 0 0,0 0 1 0 0,0-1-1 0 0,0 0 0 0 0,0 0 1 0 0,1 0-1 0 0,-3-2 7 0 0,4-4 1 0 0,-1 0 0 0 0,1 1 0 0 0,1-1 0 0 0,0 0-1 0 0,0 0 1 0 0,1 1 0 0 0,0-1 0 0 0,0 0 0 0 0,1 0 0 0 0,0 1 0 0 0,0 0 0 0 0,1-1 0 0 0,1 1 0 0 0,-1 0 0 0 0,1 0 0 0 0,0 0 0 0 0,1 1 0 0 0,3-4-1 0 0,109-120 833 0 0,-96 112-604 0 0,-17 15-187 0 0,3-5 164 0 0,1 1 1 0 0,0 0 0 0 0,0 0-1 0 0,1 1 1 0 0,0 0 0 0 0,1 1-1 0 0,-1 0 1 0 0,1 0 0 0 0,0 1-1 0 0,1 0 1 0 0,-1 0 0 0 0,1 2-1 0 0,0-1 1 0 0,10-1-207 0 0,-16 7 96 0 0,1 0-1 0 0,-1 1 1 0 0,-1-1 0 0 0,1 1 0 0 0,0 0-1 0 0,-1 1 1 0 0,1-1 0 0 0,-1 1 0 0 0,0-1-1 0 0,0 1 1 0 0,0 1 0 0 0,-1-1 0 0 0,1 0-1 0 0,-1 1 1 0 0,0 0 0 0 0,-1 0 0 0 0,1 0-1 0 0,-1 0 1 0 0,1 4-96 0 0,4 3 115 0 0,10 16 61 0 0,-1 2 19 0 0,2-1-1 0 0,1 0 0 0 0,1-1 1 0 0,1-2-1 0 0,7 6-194 0 0,-13-17 59 0 0,1 0 0 0 0,0-2 0 0 0,0 0 0 0 0,2 0 0 0 0,-1-2 0 0 0,2 0 0 0 0,-1-1 0 0 0,11 3-59 0 0,-28-13-80 0 0,51 13-1169 0 0,-32-18-9487 0 0,-16 1-68 0 0</inkml:trace>
  <inkml:trace contextRef="#ctx0" brushRef="#br0" timeOffset="274.381">999 644 9226 0 0,'0'0'4340'0'0,"0"0"-2677"0"0,0 0-997 0 0,0 0 55 0 0,0 0 175 0 0,0 0 24 0 0,0 0-144 0 0,0 0-202 0 0,0 0-177 0 0,0 0-109 0 0,32 0-69 0 0,99-3-73 0 0,104-19-927 0 0,-186 19-2000 0 0,-32 2-1145 0 0,-1 1-4152 0 0,-14 0 2812 0 0</inkml:trace>
  <inkml:trace contextRef="#ctx0" brushRef="#br0" timeOffset="536.286">1040 832 8882 0 0,'0'0'1779'0'0,"0"0"-296"0"0,0 0-4 0 0,0 0 71 0 0,0 0-123 0 0,0 0-277 0 0,0 0-277 0 0,0 0-260 0 0,0 0-193 0 0,31 11-130 0 0,98 30-106 0 0,-37-31 4 0 0,5-30-11 0 0,-47 9-1964 0 0,-1 3-5181 0 0,-32 7-3820 0 0</inkml:trace>
  <inkml:trace contextRef="#ctx0" brushRef="#br0" timeOffset="848.423">1991 571 8290 0 0,'0'0'1763'0'0,"0"0"-152"0"0,0 0-35 0 0,0 0 23 0 0,0 0-151 0 0,0 0-293 0 0,0 0-314 0 0,-34 16-212 0 0,-109 54-126 0 0,76-22 104 0 0,58-36-477 0 0,4-7-123 0 0,1-1 0 0 0,0 1 0 0 0,0 0-1 0 0,0 0 1 0 0,0 0 0 0 0,1 1 0 0 0,0-1 0 0 0,0 1-1 0 0,1 0 1 0 0,-1 0 0 0 0,1 0 0 0 0,1 0 0 0 0,-1 0-1 0 0,1 0 1 0 0,0 0 0 0 0,0 0 0 0 0,1 1-1 0 0,0-1 1 0 0,0 0 0 0 0,0 1 0 0 0,1-1 0 0 0,0 0-1 0 0,0 0 1 0 0,1 1 0 0 0,-1-1 0 0 0,1 0 0 0 0,1-1-1 0 0,-1 1 1 0 0,1 0 0 0 0,0-1 0 0 0,0 1-1 0 0,1-1 1 0 0,-1 0 0 0 0,1 0 0 0 0,1 0 0 0 0,-1-1-1 0 0,0 1 1 0 0,1-1 0 0 0,0 0 0 0 0,0 0-1 0 0,0-1 1 0 0,1 0 0 0 0,-1 0 0 0 0,1 0 0 0 0,0 0-1 0 0,3 0-6 0 0,11 2-598 0 0,1-1 0 0 0,0-2-1 0 0,1 0 1 0 0,-1-1-1 0 0,0-1 1 0 0,0 0-1 0 0,16-4 599 0 0,101-49-15403 0 0,-121 45 14531 0 0</inkml:trace>
  <inkml:trace contextRef="#ctx0" brushRef="#br0" timeOffset="1161.803">2439 593 0 0 0,'0'0'1324'0'0,"0"0"290"0"0,0 0 122 0 0,0 0-77 0 0,0 0-198 0 0,0 0-241 0 0,0 0-244 0 0,-32 25-178 0 0,-97 79-150 0 0,77-45 80 0 0,49-49-604 0 0,1-7-56 0 0,1-1 1 0 0,-1 1 0 0 0,1 0-1 0 0,0-1 1 0 0,0 1-1 0 0,0 0 1 0 0,1 0-1 0 0,-1 0 1 0 0,1 0-1 0 0,-1 0 1 0 0,1 0-1 0 0,0 0 1 0 0,0 0-1 0 0,0 0 1 0 0,1 0-1 0 0,-1-1 1 0 0,1 1 0 0 0,-1 0-1 0 0,1 0 1 0 0,0 0-1 0 0,0 0 1 0 0,0-1-1 0 0,1 1 1 0 0,-1 0-1 0 0,1-1 1 0 0,-1 1-1 0 0,1-1 1 0 0,0 0-1 0 0,0 1 1 0 0,0-1-1 0 0,0 0 1 0 0,0 0 0 0 0,1 0-1 0 0,-1-1 1 0 0,0 1-1 0 0,3 0-68 0 0,3 1 301 0 0,0 0 1 0 0,1-1-1 0 0,-1 0 0 0 0,1-1 1 0 0,0 0-1 0 0,-1 0 0 0 0,1-1 0 0 0,0 0 1 0 0,0 0-1 0 0,-1-1 0 0 0,1 0 1 0 0,0-1-1 0 0,-1 0 0 0 0,1 0 0 0 0,-1-1 1 0 0,0 0-1 0 0,0-1 0 0 0,0 0 1 0 0,0 0-1 0 0,0-1-301 0 0,3-1 94 0 0,-1-1-1 0 0,0 0 1 0 0,-1 0 0 0 0,1-1 0 0 0,-2-1 0 0 0,1 1-1 0 0,-1-1 1 0 0,0-1 0 0 0,-1 1 0 0 0,0-1 0 0 0,-1-1-1 0 0,0 1 1 0 0,-1-1 0 0 0,3-7-94 0 0,-6 13-59 0 0,0 0 0 0 0,-1 0 0 0 0,0 1 0 0 0,1-1 0 0 0,-2 0 0 0 0,1 0 0 0 0,-1 0 0 0 0,0 0 0 0 0,0 0 0 0 0,0 0 0 0 0,0 0 0 0 0,-1 0 0 0 0,0 0 0 0 0,0 1-1 0 0,0-1 1 0 0,-1 0 0 0 0,0 0 0 0 0,0 1 0 0 0,0-1 59 0 0,0 2-301 0 0,0 0-1 0 0,-1 0 0 0 0,1 0 0 0 0,0 1 0 0 0,-1-1 1 0 0,0 1-1 0 0,0-1 0 0 0,0 1 0 0 0,0 0 1 0 0,0 0-1 0 0,0 0 0 0 0,0 1 0 0 0,0-1 0 0 0,-1 1 1 0 0,1 0-1 0 0,-1 0 0 0 0,-2-1 302 0 0,-20 1-8938 0 0,18 1 2034 0 0</inkml:trace>
  <inkml:trace contextRef="#ctx0" brushRef="#br0" timeOffset="1517.741">2584 950 9578 0 0,'0'0'2038'0'0,"0"0"-405"0"0,0 0-155 0 0,0 0-131 0 0,0 0-212 0 0,0 0-180 0 0,0 0-171 0 0,32-20-122 0 0,98-64-144 0 0,-41 8 509 0 0,-11-12-208 0 0,-98 109-1150 0 0,-26 42-22 0 0,34 17 23 0 0,13-77 339 0 0,0 0 0 0 0,1 0-1 0 0,0-1 1 0 0,-1 1 0 0 0,1-1-1 0 0,0 0 1 0 0,0 1 0 0 0,0-1-1 0 0,0 0 1 0 0,1 0 0 0 0,-1 0-1 0 0,1 0 1 0 0,-1-1 0 0 0,1 1-1 0 0,-1-1 1 0 0,1 1 0 0 0,0-1-1 0 0,0 0 1 0 0,0 0 0 0 0,0 0 0 0 0,0-1-1 0 0,0 1 1 0 0,0 0 0 0 0,0-1-1 0 0,0 0 1 0 0,0 0 0 0 0,0 0-1 0 0,0 0 1 0 0,0-1 0 0 0,2 0-9 0 0,3 2 156 0 0,1-2 1 0 0,-1 1 0 0 0,0-1 0 0 0,0 0 0 0 0,0-1 0 0 0,1 0 0 0 0,-1-1 0 0 0,-1 1 0 0 0,1-1-1 0 0,0-1 1 0 0,-1 1 0 0 0,0-1 0 0 0,0-1 0 0 0,0 1 0 0 0,0-1 0 0 0,0-1 0 0 0,0 0-157 0 0,1-1 86 0 0,-1-1-1 0 0,1 0 1 0 0,-1 0 0 0 0,-1 0 0 0 0,1-1-1 0 0,-1 0 1 0 0,-1 0 0 0 0,0 0 0 0 0,0-1 0 0 0,-1 0-1 0 0,1-3-85 0 0,17-74-6767 0 0,-22 86 6451 0 0,3-10-2912 0 0,1 4-3214 0 0,-1 0-1636 0 0</inkml:trace>
  <inkml:trace contextRef="#ctx0" brushRef="#br0" timeOffset="1888.911">3494 552 3265 0 0,'0'0'4917'0'0,"0"0"-2014"0"0,0 0-931 0 0,0 0-199 0 0,0 0-147 0 0,0 0-258 0 0,0 0-332 0 0,0 0-290 0 0,0 0-224 0 0,0 0-132 0 0,0 0-90 0 0,0 0-53 0 0,-12 9-6 0 0,-99 75 419 0 0,109-83-652 0 0,-2 1-19 0 0,0 1 0 0 0,0-1 0 0 0,0 1 0 0 0,0-1 0 0 0,1 1-1 0 0,-1 0 1 0 0,1 1 0 0 0,0-1 0 0 0,0 0 0 0 0,0 1 0 0 0,1 0 0 0 0,-1-1-1 0 0,1 1 1 0 0,0 0 0 0 0,0 0 0 0 0,0 1 0 0 0,0-1 0 0 0,1 0 0 0 0,0 1-1 0 0,0-1 1 0 0,0 1 0 0 0,0-1 0 0 0,1 1 11 0 0,2-3-11 0 0,0 0 0 0 0,0 1 0 0 0,1-1 1 0 0,-1 0-1 0 0,1 0 0 0 0,-1-1 0 0 0,1 1 0 0 0,0-1 0 0 0,0 1 0 0 0,0-1 1 0 0,0 0-1 0 0,0 0 0 0 0,0 0 0 0 0,0 0 0 0 0,0-1 0 0 0,0 1 0 0 0,0-1 1 0 0,0 0-1 0 0,0 0 0 0 0,1 0 0 0 0,0 0 11 0 0,-2 0-3 0 0,8 0 7 0 0,-1 0-1 0 0,1 0 1 0 0,-1 1 0 0 0,1 0 0 0 0,-1 1-1 0 0,1 0 1 0 0,-1 1 0 0 0,0-1-1 0 0,0 2 1 0 0,0-1 0 0 0,-1 1 0 0 0,1 1-1 0 0,-1 0 1 0 0,0 0 0 0 0,0 0-1 0 0,0 1 1 0 0,-1 0 0 0 0,3 4-4 0 0,-8-5 22 0 0,0 0-1 0 0,-1 0 1 0 0,0 0 0 0 0,0 0 0 0 0,0 0-1 0 0,-1 1 1 0 0,1-1 0 0 0,-1 0-1 0 0,0 0 1 0 0,-1 1 0 0 0,1-1 0 0 0,-1 0-1 0 0,0 0 1 0 0,-1 0 0 0 0,1 1-1 0 0,-1-1 1 0 0,0-1 0 0 0,0 1 0 0 0,-1 0-1 0 0,1 0 1 0 0,-2 1-22 0 0,-5 4-135 0 0,-1 1-1 0 0,0-1 1 0 0,0-1 0 0 0,-1 0-1 0 0,-1-1 1 0 0,1 0 0 0 0,-1 0 0 0 0,0-1-1 0 0,-1-1 1 0 0,0 0 0 0 0,0-1-1 0 0,0 0 1 0 0,-5 0 135 0 0,17-4-625 0 0,-22 2-916 0 0,17-4-2561 0 0,3-2-4704 0 0,3-1 3629 0 0</inkml:trace>
  <inkml:trace contextRef="#ctx0" brushRef="#br0" timeOffset="2150.179">3924 401 13835 0 0,'0'0'1919'0'0,"0"0"-664"0"0,0 0-208 0 0,0 0 77 0 0,0 0-77 0 0,0 0-221 0 0,0 0-232 0 0,0 0-166 0 0,0 0-77 0 0,-5 34-61 0 0,-15 102-52 0 0,-4 74 246 0 0,24-107-2775 0 0,0-81-2121 0 0,0 1-3662 0 0,0-17-587 0 0</inkml:trace>
  <inkml:trace contextRef="#ctx0" brushRef="#br0" timeOffset="2313.713">3578 737 9610 0 0,'0'0'2657'0'0,"0"0"-1065"0"0,0 0-264 0 0,0 0-15 0 0,0 0-233 0 0,0 0-272 0 0,0 0-224 0 0,210-63-168 0 0,-186 59-112 0 0,4 4-120 0 0,-6 0-64 0 0,2 0-112 0 0,-4 0-120 0 0,-2 8-232 0 0,-3-1-576 0 0,0-3-1056 0 0,-8 3-2513 0 0,1-3-7378 0 0</inkml:trace>
  <inkml:trace contextRef="#ctx0" brushRef="#br0" timeOffset="2507.668">4154 895 12115 0 0,'0'0'4569'0'0,"0"0"-3065"0"0,0 0-296 0 0,0 0 80 0 0,0 0-223 0 0,0 0-377 0 0,0 0-312 0 0,0 0-208 0 0,0 0-96 0 0,0 0-72 0 0,0 0 0 0 0,0 0-144 0 0,0 0-216 0 0,2 73-280 0 0,-2-73-721 0 0,0 0-1055 0 0,0 0-2441 0 0,0 0-7402 0 0</inkml:trace>
  <inkml:trace contextRef="#ctx0" brushRef="#br0" timeOffset="2849.519">4184 0 13635 0 0,'0'0'1402'0'0,"0"0"-314"0"0,0 0-48 0 0,0 0 127 0 0,0 0 104 0 0,0 0-79 0 0,0 0-180 0 0,0 0-179 0 0,0 0-152 0 0,0 0-56 0 0,0 0-51 0 0,30 36-22 0 0,94 112 28 0 0,-39-42 483 0 0,-69-88-983 0 0,-1 1 0 0 0,-1 0 1 0 0,-1 1-1 0 0,0 1 0 0 0,-2 0 0 0 0,0 1 1 0 0,-1-1-1 0 0,-2 2 0 0 0,0 0 0 0 0,-1 0 1 0 0,-1 0-1 0 0,-2 0 0 0 0,0 1 0 0 0,-2 0 0 0 0,0 0 1 0 0,-1 0-1 0 0,-2 0 0 0 0,0 0 0 0 0,-5 17-80 0 0,-2-11-308 0 0,-2 0 0 0 0,-1 0 0 0 0,-2-1 0 0 0,-1-1 0 0 0,-1 0 0 0 0,-1-1 0 0 0,-1-1 0 0 0,-2-1 1 0 0,0 0-1 0 0,-2-1 0 0 0,-22 19 308 0 0,-19 18-5268 0 0,-2-4-4102 0 0,46-41-844 0 0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56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 0 0 0,'0'0'620'0'0,"0"0"14"0"0,0 0-14 0 0,0 0-31 0 0,0 0-15 0 0,0 0-17 0 0,0 1 5475 0 0,3 2-4386 0 0,89-5 4296 0 0,-3-1-3724 0 0,101-3-1118 0 0,-187 7 27 0 0,4 0-7456 0 0,2 1-4612 0 0,-7-2 6552 0 0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21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 36 4505 0 0,'0'0'1358'0'0,"0"0"-186"0"0,0 0-68 0 0,0 0 138 0 0,0 0 107 0 0,0 0-10 0 0,0 0-173 0 0,0 0-299 0 0,0 0-286 0 0,0 0-266 0 0,0 0-175 0 0,0 0-63 0 0,0 3 23 0 0,-5 57 376 0 0,-2-1 1 0 0,-3 0-1 0 0,-3-1 0 0 0,-2 0 0 0 0,-3-1 1 0 0,-2 1-477 0 0,3-7-8 0 0,1 21-839 0 0,14-41-2571 0 0,21-31-3286 0 0,1-10 1638 0 0,-12 6 2936 0 0</inkml:trace>
  <inkml:trace contextRef="#ctx0" brushRef="#br0" timeOffset="334.979">369 117 32 0 0,'0'0'966'0'0,"0"0"-84"0"0,0 0-47 0 0,0 0 17 0 0,0 0 70 0 0,0 0 49 0 0,0 0 13 0 0,-20 32-34 0 0,-61 103-90 0 0,55-56 531 0 0,25-75-1286 0 0,0 0 1 0 0,0 0-1 0 0,0 0 1 0 0,0 0 0 0 0,1 0-1 0 0,0 0 1 0 0,0 0-1 0 0,0 0 1 0 0,0 0-1 0 0,1 0 1 0 0,-1 0 0 0 0,1 0-1 0 0,0 0 1 0 0,0 0-1 0 0,1-1 1 0 0,-1 1-1 0 0,1 0 1 0 0,0-1-1 0 0,0 1 1 0 0,0-1 0 0 0,0 1-1 0 0,0-1 1 0 0,1 0-1 0 0,0 0 1 0 0,-1 0-1 0 0,1 0 1 0 0,0-1 0 0 0,1 1-1 0 0,-1-1 1 0 0,0 0-1 0 0,1 0 1 0 0,-1 0-1 0 0,1 0 1 0 0,0 0 0 0 0,-1-1-1 0 0,1 0 1 0 0,0 0-1 0 0,2 1-105 0 0,10-2 321 0 0,-1 0 1 0 0,0-2-1 0 0,0 1 0 0 0,1-2 0 0 0,-1 0 1 0 0,-1-1-1 0 0,1 0 0 0 0,-1-1 0 0 0,1-1 1 0 0,-1 0-1 0 0,-1-1 0 0 0,1-1 0 0 0,-1 0 1 0 0,-1 0-1 0 0,1-2 0 0 0,-2 1 0 0 0,1-1 0 0 0,-1-1 1 0 0,-1 0-1 0 0,0-1 0 0 0,0 0 0 0 0,-1 0 1 0 0,-1-1-1 0 0,1-3-321 0 0,-4 9 95 0 0,0-1 0 0 0,0 0 0 0 0,-1 0 1 0 0,0 0-1 0 0,-1 0 0 0 0,0-1 0 0 0,0 1 0 0 0,-1-1 0 0 0,0 0 1 0 0,0 0-1 0 0,-1 0 0 0 0,-1 0 0 0 0,1 0 0 0 0,-2-8-95 0 0,1 14-9 0 0,-1 0 0 0 0,1 0-1 0 0,-1 0 1 0 0,0 0 0 0 0,0 0 0 0 0,0 0-1 0 0,0 1 1 0 0,-1-1 0 0 0,1 0 0 0 0,-1 1-1 0 0,0-1 1 0 0,0 1 0 0 0,1 0 0 0 0,-2 0-1 0 0,1-1 1 0 0,0 1 0 0 0,0 0 0 0 0,-1 1-1 0 0,1-1 1 0 0,-1 0 0 0 0,1 1 0 0 0,-1-1-1 0 0,0 1 1 0 0,0 0 0 0 0,1 0 0 0 0,-1 0-1 0 0,0 0 1 0 0,0 1 0 0 0,0-1 9 0 0,-92-3-1778 0 0,79 9 994 0 0,0 0 0 0 0,1 2-1 0 0,-1 0 1 0 0,1 0 0 0 0,1 2-1 0 0,0 0 1 0 0,0 0 0 0 0,0 1-1 0 0,1 1 1 0 0,0 1 784 0 0,-31 22-6997 0 0,24-21 1185 0 0</inkml:trace>
  <inkml:trace contextRef="#ctx0" brushRef="#br0" timeOffset="2018.718">1210 164 1440 0 0,'0'0'527'0'0,"0"0"-219"0"0,0 0-106 0 0,0 0 131 0 0,0 0 232 0 0,0 0 220 0 0,0 0 113 0 0,0 0-65 0 0,0 0-171 0 0,0 0-198 0 0,0 0-207 0 0,0 0-113 0 0,0 0-59 0 0,-25 33-46 0 0,-78 100-1 0 0,16-41-564 0 0,72-79-473 0 0,0-1 0 0 0,0 0 0 0 0,-2-1 1 0 0,1-1-1 0 0,-1 0 0 0 0,0-2 1 0 0,-1 0 998 0 0,4-3-63 0 0</inkml:trace>
  <inkml:trace contextRef="#ctx0" brushRef="#br0" timeOffset="2331.595">787 297 0 0 0,'0'0'1031'0'0,"0"0"206"0"0,0 0 137 0 0,0 0 50 0 0,0 0-30 0 0,0 0-86 0 0,0 0-137 0 0,0 0-132 0 0,22 12-95 0 0,71 38-46 0 0,-88-47-726 0 0,1 0 1 0 0,-1-1-1 0 0,0 1 1 0 0,1-1-1 0 0,0 0 1 0 0,-1-1-1 0 0,1 1 1 0 0,0-1-1 0 0,0 0 1 0 0,0-1-1 0 0,0 1 1 0 0,0-1-1 0 0,-1 0 0 0 0,2-1-172 0 0,21 1 593 0 0,158 3 6 0 0,-185-3-729 0 0,0 0 0 0 0,0 0 0 0 0,0 0-1 0 0,0 0 1 0 0,0 0 0 0 0,0 0 0 0 0,1 0 0 0 0,-1 0 0 0 0,0 1 0 0 0,0-1-1 0 0,0 1 1 0 0,0-1 0 0 0,0 1 0 0 0,0-1 0 0 0,0 1 0 0 0,-1-1 0 0 0,1 1-1 0 0,0 0 1 0 0,0-1 0 0 0,0 1 0 0 0,-1 0 0 0 0,1 0 0 0 0,0 0 0 0 0,-1 0-1 0 0,1-1 1 0 0,0 1 0 0 0,-1 0 0 0 0,1 0 0 0 0,-1 0 0 0 0,0 0 0 0 0,1 0-1 0 0,-1 0 1 0 0,0 1 0 0 0,0-1 0 0 0,1 0 0 0 0,-1 0 0 0 0,0 0 0 0 0,0 0-1 0 0,0 0 1 0 0,0 0 0 0 0,0 0 0 0 0,-1 0 0 0 0,1 0 0 0 0,0 0 0 0 0,0 1-1 0 0,-1-1 1 0 0,1 0 0 0 0,-1 0 0 0 0,1 0 0 0 0,-1-1 0 0 0,1 1 0 0 0,-1 0 0 0 0,0 1 129 0 0,-16 22-8090 0 0,15-23 7654 0 0</inkml:trace>
  <inkml:trace contextRef="#ctx0" brushRef="#br0" timeOffset="2697.654">1052 91 0 0 0,'0'0'810'0'0,"0"0"247"0"0,0 0 126 0 0,0 0-19 0 0,0 0-69 0 0,0 0-112 0 0,0 0-116 0 0,0 0-79 0 0,0 0-77 0 0,-2 22-51 0 0,-9 107 523 0 0,-13 68 249 0 0,-5-81-2888 0 0,28-95-1605 0 0,2-13-681 0 0,-1-8 68 0 0</inkml:trace>
  <inkml:trace contextRef="#ctx0" brushRef="#br0" timeOffset="6918.073">1547 102 2104 0 0,'0'0'974'0'0,"0"0"-66"0"0,0 0 63 0 0,0 0 211 0 0,0 0 138 0 0,0 0-30 0 0,0 0-166 0 0,0 0-232 0 0,0 0-217 0 0,0 0-164 0 0,0 0-119 0 0,-8 4-66 0 0,-58 59 1375 0 0,58-46-1475 0 0,0 1 0 0 0,0 0-1 0 0,2 1 1 0 0,0-1 0 0 0,2 1 0 0 0,0 0 0 0 0,1 1 0 0 0,0-1 0 0 0,2 0 0 0 0,0 1 0 0 0,2-1-1 0 0,0 1 1 0 0,2 10-226 0 0,-2-24 38 0 0,0-1-1 0 0,1 1 0 0 0,-1-1 0 0 0,1 0 1 0 0,0 0-1 0 0,0 0 0 0 0,1 0 1 0 0,0 0-1 0 0,0 0 0 0 0,0-1 0 0 0,0 1 1 0 0,1-1-1 0 0,-1 0 0 0 0,1 0 1 0 0,0 0-1 0 0,0 0 0 0 0,1-1 0 0 0,-1 0 1 0 0,1 0-1 0 0,-1 0 0 0 0,1 0 1 0 0,3 0-38 0 0,0 0 173 0 0,0-1 0 0 0,0-1 0 0 0,0 1 0 0 0,1-1 0 0 0,-1 0 0 0 0,1-1 0 0 0,-1 0 0 0 0,1-1 0 0 0,-1 1 0 0 0,0-1 0 0 0,1-1 0 0 0,-1 0 0 0 0,0 0 0 0 0,0-1 0 0 0,0 0 0 0 0,0 0 0 0 0,0-1 0 0 0,-1 0 0 0 0,0 0 0 0 0,5-3-173 0 0,5-6 239 0 0,0 0 0 0 0,0 0-1 0 0,-1-2 1 0 0,-1 0 0 0 0,-1-1 0 0 0,0 0-1 0 0,-1-1 1 0 0,0-1 0 0 0,-2 0-1 0 0,0 0 1 0 0,-1-1 0 0 0,1-5-239 0 0,-8 19-12 0 0,0-1-1 0 0,0 1 1 0 0,-1-1-1 0 0,1 0 1 0 0,-1 0 0 0 0,-1 1-1 0 0,1-1 1 0 0,-1-1 0 0 0,0 1-1 0 0,0 0 1 0 0,-1 0 0 0 0,0 0-1 0 0,0 0 1 0 0,0-1 0 0 0,-1 1-1 0 0,0 0 1 0 0,0 0 0 0 0,0 0-1 0 0,-1 0 1 0 0,0 0-1 0 0,0 1 1 0 0,-1-1 0 0 0,1 0-1 0 0,-1 1 1 0 0,-1 0 0 0 0,1-1-1 0 0,-1 1 1 0 0,1 1 0 0 0,-2-1-1 0 0,1 0 1 0 0,0 1 0 0 0,-1 0-1 0 0,0 0 1 0 0,0 1 0 0 0,0-1-1 0 0,0 1 1 0 0,-1 0-1 0 0,-3-2 13 0 0,-1 2-232 0 0,1 0 0 0 0,-1 1 0 0 0,0 0-1 0 0,1 0 1 0 0,-1 1 0 0 0,0 0-1 0 0,0 1 1 0 0,0 0 0 0 0,0 1 0 0 0,0 0-1 0 0,0 0 1 0 0,1 1 0 0 0,-9 3 232 0 0,-67 47-5553 0 0,42-6-3150 0 0,32-30 1996 0 0</inkml:trace>
  <inkml:trace contextRef="#ctx0" brushRef="#br0" timeOffset="7221.4">1998 419 10410 0 0,'0'0'2106'0'0,"0"0"-379"0"0,0 0-219 0 0,0 0-69 0 0,0 0-122 0 0,0 0-189 0 0,0 0-209 0 0,0 0-230 0 0,0 0-174 0 0,0 0-166 0 0,0 0-111 0 0,0 0-78 0 0,0 0-59 0 0,-5 15-13 0 0,-16 47-29 0 0,16-31-318 0 0,9-28-3141 0 0,2-5-5713 0 0,-3-1-868 0 0</inkml:trace>
  <inkml:trace contextRef="#ctx0" brushRef="#br0" timeOffset="7755.721">2096 76 5921 0 0,'0'0'2383'0'0,"0"0"-95"0"0,0 0-149 0 0,0 0-176 0 0,0 0-302 0 0,0 0-359 0 0,0 0-308 0 0,0 0-253 0 0,0 0-211 0 0,0 0-157 0 0,0 0-92 0 0,0 0-66 0 0,0 0-26 0 0,9-10 24 0 0,32-33-4 0 0,-39 41-167 0 0,1 0 1 0 0,1-1-1 0 0,-1 1 1 0 0,0 0-1 0 0,0 0 0 0 0,1 1 1 0 0,-1-1-1 0 0,1 1 1 0 0,-1 0-1 0 0,1 0 0 0 0,0 0 1 0 0,-1 0-1 0 0,1 1 1 0 0,0-1-1 0 0,0 1 1 0 0,0 0-1 0 0,-1 0 0 0 0,1 0 1 0 0,2 1-43 0 0,6-1 78 0 0,-8 0-52 0 0,-1 0-26 0 0,-1 0 0 0 0,0-1 0 0 0,1 1 1 0 0,-1 0-1 0 0,0 0 0 0 0,1 0 0 0 0,-1 1 0 0 0,0-1 1 0 0,0 0-1 0 0,1 1 0 0 0,-1 0 0 0 0,0-1 0 0 0,0 1 1 0 0,0 0-1 0 0,1 0 0 0 0,-1 0 0 0 0,0 1 0 0 0,0-1 0 0 0,-1 0 1 0 0,1 1-1 0 0,0-1 0 0 0,0 1 0 0 0,-1 0 0 0 0,1-1 1 0 0,-1 1-1 0 0,1 1 0 0 0,1 0-12 0 0,-1 1 0 0 0,0 0 0 0 0,0 1 1 0 0,0-1-1 0 0,0 0 0 0 0,0 0 0 0 0,-1 1 1 0 0,0-1-1 0 0,0 1 0 0 0,0 0 0 0 0,-1-1 1 0 0,1 1-1 0 0,-1-1 0 0 0,0 1 0 0 0,0 0 1 0 0,-1-1-1 0 0,0 1 0 0 0,1-1 0 0 0,-1 1 0 0 0,-1-1 1 0 0,1 1-1 0 0,-1-1 0 0 0,0 0 0 0 0,0 1 1 0 0,0-1-1 0 0,0 0 0 0 0,-1 0 0 0 0,-2 2 12 0 0,-94 115-338 0 0,98-119 319 0 0,1 0 1 0 0,0 0 0 0 0,0 0-1 0 0,1 0 1 0 0,-1 0 0 0 0,0 0-1 0 0,0 0 1 0 0,1 0 0 0 0,-1 0-1 0 0,1 0 1 0 0,0-1 0 0 0,0 1-1 0 0,0 0 1 0 0,-1 0 0 0 0,2-1-1 0 0,-1 1 1 0 0,0-1 0 0 0,0 1 0 0 0,0-1-1 0 0,1 1 1 0 0,-1-1 0 0 0,1 1-1 0 0,-1-1 1 0 0,1 0 0 0 0,-1 0-1 0 0,1 0 1 0 0,0 0 0 0 0,0 0-1 0 0,-1 0 1 0 0,1-1 0 0 0,0 1-1 0 0,0-1 1 0 0,0 1 0 0 0,0-1 18 0 0,2 2 18 0 0,4 1-13 0 0,-1 0-1 0 0,0 0 1 0 0,0 1-1 0 0,0 0 1 0 0,0 0-1 0 0,-1 0 1 0 0,0 1-1 0 0,1 0 1 0 0,-2 0-1 0 0,1 1 1 0 0,-1 0-1 0 0,1 0 1 0 0,-2 0-1 0 0,1 0 1 0 0,-1 1-1 0 0,0 0 1 0 0,0 0-1 0 0,0 0 1 0 0,-1 0-1 0 0,-1 0 1 0 0,1 1-1 0 0,-1-1 1 0 0,0 1-1 0 0,-1 0 1 0 0,0 0-5 0 0,0-4 44 0 0,-1 0 1 0 0,-1-1 0 0 0,1 1 0 0 0,0-1 0 0 0,-1 1 0 0 0,0-1 0 0 0,0 1-1 0 0,0-1 1 0 0,0 0 0 0 0,0 1 0 0 0,-1-1 0 0 0,0 0 0 0 0,1 0 0 0 0,-1 0 0 0 0,0 0-1 0 0,-1 0 1 0 0,1 0 0 0 0,0-1 0 0 0,-1 1 0 0 0,1-1 0 0 0,-1 1 0 0 0,0-1 0 0 0,0 0-1 0 0,0 0 1 0 0,0-1 0 0 0,0 1 0 0 0,-1 0 0 0 0,1-1 0 0 0,0 0 0 0 0,-1 0-1 0 0,-2 1-44 0 0,-5 2-72 0 0,-1 0-1 0 0,1 0 0 0 0,-1-1 0 0 0,0-1 1 0 0,0 0-1 0 0,-1-1 0 0 0,1 0 0 0 0,0 0 1 0 0,-3-2 72 0 0,-32-5-3140 0 0,32 2-505 0 0,0-2-3340 0 0,7 0-1138 0 0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20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311 571 0 0 0,'0'0'540'0'0,"0"0"246"0"0,0 0 231 0 0,0 0 186 0 0,0 0 119 0 0,0 0-59 0 0,0 0-175 0 0,0 0-228 0 0,0 0-241 0 0,0 0-188 0 0,0 0-95 0 0,0 0 21 0 0,0 0 78 0 0,9 0 4222 0 0,10 0-3209 0 0,145-11 2068 0 0,2-22-2012 0 0,-92 22-2099 0 0,-75 11-290 0 0,1 0-452 0 0,0 0-820 0 0,0-1-2835 0 0,0-1 1064 0 0,0 1-3560 0 0</inkml:trace>
  <inkml:trace contextRef="#ctx0" brushRef="#br0" timeOffset="10833.591">311 48 0 0 0,'0'0'501'0'0,"0"0"361"0"0,0 0 180 0 0,0 0 103 0 0,0 0 31 0 0,0 0-54 0 0,0 0-109 0 0,0 0-158 0 0,0 0-168 0 0,-15-8-145 0 0,-50-24-148 0 0,18 24 672 0 0,44 9-1030 0 0,0 1 0 0 0,0-1-1 0 0,1 1 1 0 0,-1 0 0 0 0,1 0 0 0 0,-1 0 0 0 0,1 0-1 0 0,0 0 1 0 0,0 0 0 0 0,0 1 0 0 0,0-1 0 0 0,0 1 0 0 0,1-1-1 0 0,-1 1 1 0 0,1 0 0 0 0,-1 0 0 0 0,1 0 0 0 0,0-1-1 0 0,0 1 1 0 0,0 0 0 0 0,1 0 0 0 0,-1 0 0 0 0,1 1 0 0 0,0-1-1 0 0,0 0 1 0 0,0 2-36 0 0,-2 4 86 0 0,-67 374 628 0 0,3-33-389 0 0,64-341-305 0 0,1 0 0 0 0,0 1-1 0 0,1-1 1 0 0,0 0 0 0 0,0 1-1 0 0,1-1 1 0 0,0 0 0 0 0,1 0-1 0 0,0 0 1 0 0,0 0 0 0 0,1 0-1 0 0,0 0 1 0 0,1 0 0 0 0,-1-1-1 0 0,2 1 1 0 0,4 6-20 0 0,21 12 255 0 0,133-26 794 0 0,-109-3-4889 0 0,-32 3-1863 0 0,-14-1 1166 0 0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33.1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1 556 0 0 0,'0'0'233'0'0,"0"0"785"0"0,0 0 221 0 0,0 0-72 0 0,0 0-126 0 0,0 0-106 0 0,0 0-128 0 0,0 0-93 0 0,32 0-17 0 0,99-1 14 0 0,9-16 2311 0 0,-22-5-2322 0 0,-79 7-2819 0 0,-39 15 1171 0 0,0 0-394 0 0,0 0-424 0 0,0 0-433 0 0,0 0-116 0 0,0 0 720 0 0</inkml:trace>
  <inkml:trace contextRef="#ctx0" brushRef="#br0" timeOffset="478.507">172 339 512 0 0,'0'0'494'0'0,"0"0"-161"0"0,0 0 68 0 0,0 0 360 0 0,0 0 424 0 0,0 0 293 0 0,0 0 33 0 0,0 0-163 0 0,0 0-248 0 0,0 0-250 0 0,0 0-146 0 0,0 0-80 0 0,1 21-37 0 0,4 105 506 0 0,-22 76 584 0 0,29-132-2125 0 0,4-56-2886 0 0,9-9-4516 0 0,-23-5 4824 0 0</inkml:trace>
  <inkml:trace contextRef="#ctx0" brushRef="#br0" timeOffset="1107.5">579 350 1192 0 0,'0'0'1659'0'0,"0"0"-412"0"0,0 0-101 0 0,0 0 143 0 0,0 0 220 0 0,0 0 94 0 0,0 0-72 0 0,0 0-199 0 0,0 0-257 0 0,0 0-216 0 0,0 0-154 0 0,0 0-102 0 0,17-10-71 0 0,83-46 435 0 0,-93 53-841 0 0,1 0 0 0 0,-1 0 0 0 0,1 0 1 0 0,0 1-1 0 0,0 0 0 0 0,0 1 0 0 0,0 0 0 0 0,0 0 0 0 0,0 0 0 0 0,0 1 1 0 0,0 0-1 0 0,6 2-126 0 0,-11 0-10 0 0,0 1 1 0 0,0-1-1 0 0,-1 1 1 0 0,1 0-1 0 0,-1 0 1 0 0,1 0-1 0 0,-1 0 1 0 0,0 0-1 0 0,0 1 1 0 0,0-1-1 0 0,-1 1 1 0 0,1-1-1 0 0,-1 1 1 0 0,0 0 0 0 0,0-1-1 0 0,0 1 1 0 0,-1 0-1 0 0,1 0 1 0 0,-1 3 9 0 0,0 9-7 0 0,-1 0 0 0 0,-1 0 0 0 0,0-1 0 0 0,-2 1-1 0 0,1-1 1 0 0,-2 1 0 0 0,0-1 0 0 0,-1-1 0 0 0,0 1 0 0 0,-1-1 0 0 0,-1 0 0 0 0,0 0 0 0 0,-1-1 0 0 0,0 0 0 0 0,-4 3 7 0 0,0 3-2 0 0,-82 129 198 0 0,94-148-185 0 0,0 1 0 0 0,0 0 0 0 0,1 0 0 0 0,-1 0 0 0 0,1 1 0 0 0,-1-1 0 0 0,1 0 0 0 0,-1 0 0 0 0,1 0 0 0 0,0 0 0 0 0,0 0 0 0 0,-1 1 0 0 0,1-1 0 0 0,0 0 0 0 0,0 0 0 0 0,0 0 0 0 0,0 1 0 0 0,0-1 0 0 0,1 0 0 0 0,-1 0 0 0 0,0 0 0 0 0,0 0 0 0 0,1 0 0 0 0,-1 1 0 0 0,1-1 0 0 0,-1 0 0 0 0,1 0 0 0 0,0 0 0 0 0,-1 0 0 0 0,1 0 0 0 0,0 0 0 0 0,-1 0 0 0 0,1-1 0 0 0,0 1 0 0 0,0 0 0 0 0,0 0 0 0 0,0-1 0 0 0,0 1 0 0 0,0 0 0 0 0,0-1 0 0 0,0 1 0 0 0,0-1 0 0 0,0 1 0 0 0,0-1 0 0 0,1 0 0 0 0,-1 1 0 0 0,0-1 0 0 0,0 0 0 0 0,0 0 0 0 0,0 0 0 0 0,1 0 0 0 0,0 0-11 0 0,14 0-47 0 0,0 0-1 0 0,-1-2 1 0 0,1 0 0 0 0,0 0-1 0 0,0-2 1 0 0,-1 0 0 0 0,0-1 0 0 0,1 0-1 0 0,12-8 48 0 0,-7 3-1358 0 0,6-2-2096 0 0,-12 1-3200 0 0,-10 4-697 0 0</inkml:trace>
  <inkml:trace contextRef="#ctx0" brushRef="#br0" timeOffset="1549.508">1054 320 1376 0 0,'0'0'904'0'0,"0"0"-546"0"0,0 0-74 0 0,0 0 396 0 0,0 0 578 0 0,0 0 467 0 0,0 0 193 0 0,0 0-92 0 0,0 0-276 0 0,0 0-336 0 0,0 0-271 0 0,0 0-181 0 0,0 0-86 0 0,24-4-21 0 0,79-15-20 0 0,-1-15 833 0 0,45-4-560 0 0,-146 38-901 0 0,0 0 0 0 0,0 0-1 0 0,0 0 1 0 0,-1 0 0 0 0,1 0 0 0 0,0 0 0 0 0,0 0-1 0 0,0 1 1 0 0,-1-1 0 0 0,1 0 0 0 0,0 0-1 0 0,0 1 1 0 0,-1-1 0 0 0,1 0 0 0 0,0 1-1 0 0,0-1 1 0 0,-1 1 0 0 0,1-1 0 0 0,-1 1 0 0 0,1-1-1 0 0,0 1 1 0 0,-1-1 0 0 0,1 1 0 0 0,-1 0-1 0 0,1-1 1 0 0,-1 1 0 0 0,0 0 0 0 0,1 0 0 0 0,-1-1-1 0 0,0 1 1 0 0,1 0 0 0 0,-1 0 0 0 0,0-1-1 0 0,0 1 1 0 0,1 0 0 0 0,-1 0 0 0 0,0 0-1 0 0,0-1 1 0 0,0 1 0 0 0,0 0 0 0 0,0 0 0 0 0,-1 0-1 0 0,1-1 1 0 0,0 1 0 0 0,0 0 0 0 0,0 0-1 0 0,-1-1 1 0 0,1 1 0 0 0,0 0 0 0 0,-1 0 0 0 0,1-1-1 0 0,-1 1-6 0 0,1 6 67 0 0,-44 116 600 0 0,-35 141-171 0 0,31-102-458 0 0,55-145-4268 0 0,13-34-7399 0 0,-18 13 6728 0 0</inkml:trace>
  <inkml:trace contextRef="#ctx0" brushRef="#br0" timeOffset="1798.154">1161 563 4393 0 0,'0'0'1154'0'0,"0"0"-208"0"0,0 0 60 0 0,0 0 324 0 0,0 0 265 0 0,0 0-4 0 0,0 0-219 0 0,0 0-241 0 0,0 0-223 0 0,0 0-189 0 0,0 0-134 0 0,0 0-131 0 0,31 3-97 0 0,97 7-121 0 0,-27-8-175 0 0,-45-2-1726 0 0,-18 0-6084 0 0,-28 0-675 0 0</inkml:trace>
  <inkml:trace contextRef="#ctx0" brushRef="#br0" timeOffset="2027.642">1615 689 10914 0 0,'0'0'760'0'0,"0"0"-255"0"0,0 0 39 0 0,0 0 128 0 0,0 0 56 0 0,0 0-112 0 0,0 0-168 0 0,0 0-208 0 0,0 0-192 0 0,0 0-176 0 0,0 0-216 0 0,0 0-272 0 0,0 0-360 0 0,-3 77-360 0 0,5-77-585 0 0,1 0-951 0 0,3 0-841 0 0,-4 0 144 0 0</inkml:trace>
  <inkml:trace contextRef="#ctx0" brushRef="#br0" timeOffset="2380.012">1917 236 5161 0 0,'0'0'2607'0'0,"0"0"-1244"0"0,0 0-236 0 0,0 0 199 0 0,0 0 146 0 0,0 0-45 0 0,0 0-185 0 0,0 0-266 0 0,0 0-267 0 0,0 0-210 0 0,0 0-177 0 0,0 0-124 0 0,-21 18-55 0 0,-67 54-36 0 0,65-41 91 0 0,24-27-191 0 0,0-1 0 0 0,0 1 0 0 0,0-1 0 0 0,0 1 0 0 0,1-1 0 0 0,0 0 0 0 0,0 0 0 0 0,0 0 0 0 0,0 0 0 0 0,0 0 0 0 0,0 0 0 0 0,1 0 0 0 0,-1-1 0 0 0,1 1 0 0 0,0-1 0 0 0,0 0 0 0 0,0 0 0 0 0,0 0 0 0 0,0 0 0 0 0,0 0 0 0 0,1-1 0 0 0,-1 1 0 0 0,1-1 1 0 0,-1 0-1 0 0,1 0 0 0 0,-1 0 0 0 0,1-1 0 0 0,0 1 0 0 0,-1-1 0 0 0,1 0 0 0 0,0 0-7 0 0,18 6 89 0 0,-11-3-63 0 0,-5-2-12 0 0,1-1 1 0 0,0 1-1 0 0,-1 1 1 0 0,1-1-1 0 0,-1 1 1 0 0,1 0-1 0 0,-1 0 0 0 0,0 1 1 0 0,0 0-1 0 0,0 0 1 0 0,0 0-1 0 0,0 1 1 0 0,-1 0-1 0 0,0 0 0 0 0,0 1 1 0 0,0-1-1 0 0,0 1 1 0 0,-1 0-1 0 0,1 0 1 0 0,-1 1-1 0 0,0-1 0 0 0,-1 1 1 0 0,0 0-1 0 0,0 0 1 0 0,0 0-1 0 0,0 0 1 0 0,-1 0-1 0 0,0 1 0 0 0,0-1 1 0 0,0 7-15 0 0,-2-6 30 0 0,1 0 1 0 0,-1 0-1 0 0,-1 0 1 0 0,0 0-1 0 0,0 0 1 0 0,0-1-1 0 0,0 1 1 0 0,-1 0-1 0 0,-1 0 0 0 0,1-1 1 0 0,-1 1-1 0 0,0-1 1 0 0,0 0-1 0 0,-1 0 1 0 0,0 0-1 0 0,0 0 1 0 0,0-1-1 0 0,-1 1 1 0 0,0-1-31 0 0,3-3-192 0 0,-49 40-823 0 0,31-34-3156 0 0,-3-6-4938 0 0,19-2 3374 0 0</inkml:trace>
  <inkml:trace contextRef="#ctx0" brushRef="#br0" timeOffset="2634.474">1829 269 6241 0 0,'0'0'2147'0'0,"0"0"-577"0"0,0 0-291 0 0,0 0 13 0 0,0 0-81 0 0,0 0-171 0 0,0 0-177 0 0,0 0-149 0 0,0 0-137 0 0,0 0-129 0 0,35-8-133 0 0,110-21-148 0 0,-36 22-597 0 0,-58 12-1711 0 0,-25-1-1275 0 0,0-2-3945 0 0,-19-2 2845 0 0</inkml:trace>
  <inkml:trace contextRef="#ctx0" brushRef="#br0" timeOffset="3159.954">2241 0 3825 0 0,'0'0'1104'0'0,"0"0"-438"0"0,0 0-161 0 0,0 0 135 0 0,0 0 111 0 0,0 0 18 0 0,0 0-42 0 0,0 0-105 0 0,0 0-71 0 0,0 0-58 0 0,0 0-34 0 0,0 0-11 0 0,0 0 35 0 0,10 4 71 0 0,33 15 29 0 0,-38-16-415 0 0,1 1 0 0 0,-1 0 0 0 0,0 0 0 0 0,0 0 0 0 0,0 1 0 0 0,0 0 0 0 0,-1 0 0 0 0,0 0 0 0 0,0 0 0 0 0,0 1 0 0 0,-1 0 0 0 0,1-1 0 0 0,-2 1 0 0 0,1 0 0 0 0,0 1-1 0 0,-1-1 1 0 0,0 4-168 0 0,10 33 244 0 0,-3 1-1 0 0,-1 1 0 0 0,-3-1 0 0 0,-1 1 0 0 0,-2 0 0 0 0,-4 30-243 0 0,19 224 308 0 0,-13-223 259 0 0,-69-68 2074 0 0,45-8-2300 0 0,15-1-329 0 0,1 1-1 0 0,-1-1 1 0 0,1 1-1 0 0,-1 1 0 0 0,1-1 1 0 0,-1 0-1 0 0,1 1 1 0 0,-1 0-1 0 0,1 0 0 0 0,0 1 1 0 0,-1-1-1 0 0,1 1 1 0 0,0 0-1 0 0,0 0 1 0 0,0 0-1 0 0,0 1-11 0 0,-110 81-1768 0 0,98-76 716 0 0,-12 6-2101 0 0,8-11-5121 0 0,14-3 987 0 0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37.9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2 457 0 0 0,'0'15'449'0'0,"0"44"549"0"0,0-45 256 0 0,0-14 21 0 0,0 0-118 0 0,0 0-139 0 0,0-26 2698 0 0,-1 6-3293 0 0,1 1-1 0 0,1-1 0 0 0,0 0 0 0 0,2 1 0 0 0,0 0 0 0 0,2 0 0 0 0,0 0 0 0 0,3-7-422 0 0,-2 10 17 0 0,1 0 0 0 0,1 0 1 0 0,0 1-1 0 0,1 0 0 0 0,1 1 0 0 0,0-1 0 0 0,1 2 0 0 0,1 0 0 0 0,0 0 0 0 0,0 1 0 0 0,2 0 1 0 0,11-7-18 0 0,-24 19-96 0 0,0 0 0 0 0,0 0 1 0 0,0 0-1 0 0,0 0 1 0 0,0 0-1 0 0,0 1 0 0 0,0-1 1 0 0,0 0-1 0 0,0 1 0 0 0,0-1 1 0 0,0 1-1 0 0,0-1 1 0 0,0 1-1 0 0,0-1 0 0 0,0 1 1 0 0,0-1-1 0 0,0 1 1 0 0,-1 0-1 0 0,1 0 0 0 0,0 0 1 0 0,0-1-1 0 0,-1 1 1 0 0,1 0-1 0 0,0 0 0 0 0,-1 0 1 0 0,1 0-1 0 0,-1 0 1 0 0,0 0-1 0 0,1 0 0 0 0,-1 0 1 0 0,0 0-1 0 0,1 0 1 0 0,-1 0-1 0 0,0 0 0 0 0,0 0 1 0 0,0 1-1 0 0,0-1 1 0 0,0 0-1 0 0,0 0 0 0 0,0 0 1 0 0,-1 0-1 0 0,1 0 1 0 0,0 0-1 0 0,0 0 0 0 0,-1 0 1 0 0,1 0-1 0 0,-1 0 0 0 0,1 0 1 0 0,-1 0-1 0 0,1 0 1 0 0,-1 0-1 0 0,0 0 0 0 0,0 0 96 0 0,1 7-766 0 0,0 39-6775 0 0,2-42 7466 0 0</inkml:trace>
  <inkml:trace contextRef="#ctx0" brushRef="#br0" timeOffset="435.62">403 240 0 0 0,'0'0'356'0'0,"0"0"363"0"0,0 0 189 0 0,0 0 15 0 0,0 0-48 0 0,0 0-116 0 0,0 0-166 0 0,0 0-166 0 0,0 0-144 0 0,0 0-98 0 0,-22 25-68 0 0,-67 80-6 0 0,64-59 205 0 0,25-45-232 0 0,0 0-1 0 0,0-1 1 0 0,0 1-1 0 0,0 0 1 0 0,0 0-1 0 0,1 0 1 0 0,-1 0-1 0 0,0 0 1 0 0,0 0-1 0 0,0 0 1 0 0,1-1-1 0 0,-1 1 1 0 0,1 0-1 0 0,-1 0 1 0 0,1 0-1 0 0,-1-1 1 0 0,1 1 0 0 0,-1 0-1 0 0,1-1 1 0 0,-1 1-1 0 0,1 0 1 0 0,0-1-1 0 0,-1 1 1 0 0,1-1-1 0 0,0 1 1 0 0,0-1-1 0 0,0 1 1 0 0,-1-1-1 0 0,1 0 1 0 0,0 1-1 0 0,0-1 1 0 0,0 0-1 0 0,0 1 1 0 0,0-1-1 0 0,-1 0 1 0 0,1 0 0 0 0,0 0-1 0 0,0 0 1 0 0,0 0-1 0 0,0 0 1 0 0,0 0-1 0 0,0 0 1 0 0,0-1-1 0 0,0 1 1 0 0,-1 0-1 0 0,1 0 1 0 0,0-1-1 0 0,0 1 1 0 0,0-1-1 0 0,0 1 1 0 0,0-1-84 0 0,47-21 2818 0 0,126-95-631 0 0,-173 116-2181 0 0,0 1-1 0 0,1 0 1 0 0,-1-1 0 0 0,0 1 0 0 0,1 0 0 0 0,-1 0 0 0 0,0 0-1 0 0,0 0 1 0 0,1 1 0 0 0,-1-1 0 0 0,0 0 0 0 0,0 0 0 0 0,1 1-1 0 0,-1-1 1 0 0,0 1 0 0 0,0-1 0 0 0,0 1 0 0 0,0-1 0 0 0,1 1-1 0 0,-1 0 1 0 0,0-1 0 0 0,0 1 0 0 0,0 0 0 0 0,0 0-1 0 0,-1 0 1 0 0,1 0 0 0 0,0 0 0 0 0,0 0 0 0 0,0 0 0 0 0,-1 0-1 0 0,1 0 1 0 0,-1 0 0 0 0,1 1 0 0 0,-1-1 0 0 0,1 0 0 0 0,-1 0-1 0 0,0 1 1 0 0,1-1 0 0 0,-1 0 0 0 0,0 0 0 0 0,0 1 0 0 0,0-1-1 0 0,0 0 1 0 0,0 1 0 0 0,0-1 0 0 0,-1 0 0 0 0,1 0 0 0 0,0 1-1 0 0,0-1 1 0 0,-1 0 0 0 0,1 0 0 0 0,-1 0 0 0 0,1 1 0 0 0,-1-1-6 0 0,3 18 21 0 0,-2-17-62 0 0,0 0 0 0 0,1 0 0 0 0,-1 0 0 0 0,1 0 0 0 0,0 0 0 0 0,-1-1 0 0 0,1 1 0 0 0,0 0 0 0 0,0 0 0 0 0,0-1 0 0 0,0 1 0 0 0,0 0 0 0 0,1-1 0 0 0,-1 1 0 0 0,0-1 0 0 0,1 0 1 0 0,-1 1-1 0 0,1-1 0 0 0,-1 0 0 0 0,1 0 0 0 0,0 0 0 0 0,0 0 0 0 0,-1 0 0 0 0,1 0 0 0 0,0-1 0 0 0,0 1 0 0 0,0 0 0 0 0,0-1 0 0 0,0 0 0 0 0,1 1 41 0 0,40-10-5414 0 0,-12-16-2258 0 0,-27 21 5814 0 0</inkml:trace>
  <inkml:trace contextRef="#ctx0" brushRef="#br0" timeOffset="837.031">792 203 0 0 0,'0'0'883'0'0,"0"0"422"0"0,0 0 76 0 0,0 0-98 0 0,0 0-148 0 0,0 0-110 0 0,0 0-109 0 0,0 0-67 0 0,0 0-64 0 0,0 0-94 0 0,0 0-123 0 0,0 0-123 0 0,0 0-98 0 0,-19 15-83 0 0,-57 49-73 0 0,74-63-182 0 0,1 0-1 0 0,-1 0 1 0 0,1 0 0 0 0,-1 0-1 0 0,1 0 1 0 0,0 0 0 0 0,0 0 0 0 0,-1 0-1 0 0,1 0 1 0 0,0 1 0 0 0,0-1-1 0 0,0 1 1 0 0,1-1 0 0 0,-1 1 0 0 0,0-1-1 0 0,0 1 1 0 0,1-1 0 0 0,-1 1-1 0 0,1 0 1 0 0,0-1 0 0 0,-1 1 0 0 0,1 0-1 0 0,0-1 1 0 0,0 1 0 0 0,0 0-1 0 0,0-1 1 0 0,0 1 0 0 0,0 0 0 0 0,0-1-1 0 0,1 1-8 0 0,1 7 78 0 0,-2-6-29 0 0,0 0 1 0 0,0 0 0 0 0,1 0 0 0 0,-1 0 0 0 0,1 0 0 0 0,0 0-1 0 0,0 0 1 0 0,0-1 0 0 0,0 1 0 0 0,1 0 0 0 0,-1-1-1 0 0,1 1 1 0 0,-1-1 0 0 0,1 0 0 0 0,0 1 0 0 0,0-1-1 0 0,0 0 1 0 0,0 0 0 0 0,0 0 0 0 0,1 0 0 0 0,-1 0 0 0 0,1-1-1 0 0,-1 1 1 0 0,1-1 0 0 0,-1 0 0 0 0,1 1 0 0 0,0-1-1 0 0,0-1 1 0 0,-1 1 0 0 0,1 0 0 0 0,0-1 0 0 0,2 1-50 0 0,2 0 237 0 0,0 0 1 0 0,0 0 0 0 0,0-1 0 0 0,0 0 0 0 0,0 0-1 0 0,0-1 1 0 0,0 0 0 0 0,0 0 0 0 0,0 0-1 0 0,-1-1 1 0 0,1 0 0 0 0,0-1 0 0 0,3-1-238 0 0,9-9 252 0 0,-1 0 1 0 0,0-2 0 0 0,-1 0 0 0 0,0 0 0 0 0,-2-2 0 0 0,0 0-1 0 0,-1-1 1 0 0,0 0 0 0 0,-2-1 0 0 0,0-1 0 0 0,-1 0 0 0 0,4-11-253 0 0,-13 27-7 0 0,1 1 0 0 0,-1-1 1 0 0,0 0-1 0 0,0 0 1 0 0,0 0-1 0 0,0 0 0 0 0,-1 0 1 0 0,0 0-1 0 0,0 0 1 0 0,0-1-1 0 0,0 1 0 0 0,-1 0 1 0 0,1-1-1 0 0,-1 1 1 0 0,0 0-1 0 0,-1-1 0 0 0,1 1 1 0 0,-1 0-1 0 0,0-1 0 0 0,0 1 1 0 0,0 0-1 0 0,0 0 1 0 0,-1 0-1 0 0,0 0 0 0 0,1 0 1 0 0,-2 0-1 0 0,1 0 1 0 0,0 1-1 0 0,-1-1 0 0 0,1 1 1 0 0,-1-1-1 0 0,0 1 1 0 0,0 0-1 0 0,-1 0 0 0 0,1 1 1 0 0,-1-1-1 0 0,1 1 1 0 0,-1-1-1 0 0,0 1 0 0 0,0 0 1 0 0,0 1-1 0 0,0-1 1 0 0,0 1-1 0 0,-4-2 7 0 0,3 3-14 0 0,-1 1 0 0 0,0-1 1 0 0,1 1-1 0 0,0 0 0 0 0,-1 1 0 0 0,1-1 1 0 0,0 1-1 0 0,-1 0 0 0 0,1 0 0 0 0,0 1 1 0 0,0-1-1 0 0,1 1 0 0 0,-1 0 0 0 0,1 1 0 0 0,-1-1 1 0 0,1 1-1 0 0,0-1 0 0 0,0 1 0 0 0,1 1 1 0 0,-1-1-1 0 0,1 0 0 0 0,-1 2 14 0 0,-1 0-24 0 0,1-1 0 0 0,0 1-1 0 0,0 0 1 0 0,1 0 0 0 0,0 1-1 0 0,0-1 1 0 0,0 0 0 0 0,1 1 0 0 0,0 0-1 0 0,0 0 1 0 0,1-1 0 0 0,0 1-1 0 0,0 0 1 0 0,0 0 0 0 0,1 0 0 0 0,0 0-1 0 0,0 0 1 0 0,1 0 0 0 0,0 0-1 0 0,0 0 1 0 0,1 0 0 0 0,0 0 0 0 0,0-1-1 0 0,0 1 1 0 0,1-1 0 0 0,0 1-1 0 0,0-1 1 0 0,1 0 0 0 0,0 0 0 0 0,0-1-1 0 0,0 1 1 0 0,1-1 0 0 0,-1 0-1 0 0,1 0 1 0 0,1 0 0 0 0,-1-1 0 0 0,1 1-1 0 0,4 1 25 0 0,4 1-306 0 0,1-1-1 0 0,0 0 1 0 0,0-1-1 0 0,1-1 1 0 0,0-1-1 0 0,-1 0 1 0 0,1-1-1 0 0,9 0 307 0 0,77-4-10526 0 0,-84-1 4895 0 0</inkml:trace>
  <inkml:trace contextRef="#ctx0" brushRef="#br0" timeOffset="1087.089">1521 148 896 0 0,'0'0'1841'0'0,"0"0"-104"0"0,0 0-38 0 0,0 0 14 0 0,0 0-142 0 0,0 0-220 0 0,0 0-178 0 0,0 0-170 0 0,-33 22-159 0 0,-101 74-152 0 0,38-12 135 0 0,-209 166-765 0 0,18-62-565 0 0,142-97-2614 0 0,5 5-6546 0 0,120-80 7537 0 0</inkml:trace>
  <inkml:trace contextRef="#ctx0" brushRef="#br0" timeOffset="1537.833">1213 770 4569 0 0,'0'0'1174'0'0,"0"0"-44"0"0,0 0 152 0 0,0 0 182 0 0,0 0-49 0 0,0 0-180 0 0,0 0-229 0 0,0 0-255 0 0,0 0-177 0 0,0 0-153 0 0,0 0-131 0 0,-32 12-84 0 0,-100 39-81 0 0,39-4-26 0 0,86-43-145 0 0,2-2-25 0 0,-1 1 1 0 0,1-1-1 0 0,0 1 1 0 0,0 0-1 0 0,1 0 1 0 0,-1 1-1 0 0,0 0 0 0 0,1-1 1 0 0,0 1-1 0 0,0 1 1 0 0,0-1-1 0 0,1 1 1 0 0,-1-1-1 0 0,-2 6 71 0 0,7-9-71 0 0,0 1 0 0 0,0-1 0 0 0,0 0 0 0 0,0 1-1 0 0,0-1 1 0 0,0 0 0 0 0,0 0 0 0 0,0 0 0 0 0,1 0 0 0 0,-1 0-1 0 0,0 0 1 0 0,1 0 0 0 0,-1-1 0 0 0,1 1 0 0 0,-1 0 0 0 0,1-1-1 0 0,-1 1 1 0 0,1-1 0 0 0,-1 1 0 0 0,1-1 0 0 0,0 0 0 0 0,-1 0-1 0 0,1 0 1 0 0,-1 0 0 0 0,1 0 0 0 0,0 0 0 0 0,-1 0 0 0 0,1 0 0 0 0,-1-1-1 0 0,1 1 1 0 0,0-1 71 0 0,9 2-337 0 0,3 0 86 0 0,-6-1 258 0 0,1-1-1 0 0,-1 2 0 0 0,0-1 0 0 0,1 1 0 0 0,-1 0 0 0 0,0 1 0 0 0,0 0 0 0 0,0 0 0 0 0,0 1 0 0 0,0 0 0 0 0,-1 0 0 0 0,1 1 0 0 0,-1-1 1 0 0,0 2-1 0 0,0-1 0 0 0,0 1 0 0 0,0 0 0 0 0,-1 1 0 0 0,0 0 0 0 0,0 0 0 0 0,-1 0 0 0 0,0 0 0 0 0,3 4-6 0 0,-7-8 127 0 0,-1 1 0 0 0,1-1-1 0 0,-1 0 1 0 0,1 0-1 0 0,-1 0 1 0 0,1 0 0 0 0,-1 1-1 0 0,0-1 1 0 0,0 0 0 0 0,0 0-1 0 0,-1 0 1 0 0,1 1 0 0 0,0-1-1 0 0,-1 0 1 0 0,0 0-1 0 0,1 0 1 0 0,-1 0 0 0 0,0 0-1 0 0,0 0 1 0 0,0 0 0 0 0,0 0-1 0 0,0 0 1 0 0,-1 0 0 0 0,1 0-1 0 0,0-1 1 0 0,-1 1-1 0 0,0-1 1 0 0,1 1 0 0 0,-1-1-1 0 0,0 1 1 0 0,0-1 0 0 0,0 1-127 0 0,-63 34 852 0 0,-58-2-1211 0 0,80-30-2282 0 0,2-2-3566 0 0,28-2-1544 0 0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51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45 1712 0 0,'0'0'823'0'0,"0"0"-245"0"0,0 0 213 0 0,0 0 489 0 0,0 0 369 0 0,0 0 127 0 0,0 0-152 0 0,0 0-232 0 0,0 0-208 0 0,0 0-194 0 0,0 0-166 0 0,0 0-117 0 0,19-4-66 0 0,102-22 1141 0 0,22 19 2190 0 0,-103 7-3568 0 0,43 0-2615 0 0,-83-4-3550 0 0,0 1-3807 0 0,0 3 4979 0 0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52.3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0 0 0,'0'0'685'0'0,"0"0"256"0"0,0 0 91 0 0,0 0-31 0 0,0 0-86 0 0,0 0-124 0 0,0 0-43 0 0,0 0 0 0 0,0 0 45 0 0,0 0 136 0 0,0 0 129 0 0,24 7 5851 0 0,68-7-2612 0 0,86-14-2526 0 0,-73 10-3697 0 0,-81-1-3930 0 0,-18 3 1364 0 0,-1 2-5852 0 0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59.7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1459 359 344 0 0,'0'0'2686'0'0,"0"0"-1462"0"0,0 0-376 0 0,0 0 141 0 0,0 0 192 0 0,0 0 156 0 0,0 0-4 0 0,0 0-146 0 0,0 0-215 0 0,0 0-284 0 0,0 0-237 0 0,0 0-201 0 0,0 0-142 0 0,-26 23-51 0 0,-78 72-22 0 0,78-61 45 0 0,29-31-58 0 0,-1 0 0 0 0,2 0 1 0 0,-1 0-1 0 0,0 0 0 0 0,0-1 1 0 0,1 1-1 0 0,-1-1 0 0 0,1 0 1 0 0,0 0-1 0 0,0 0 1 0 0,0 0-1 0 0,0-1 0 0 0,0 0 1 0 0,0 0-1 0 0,0 0 0 0 0,0 0 1 0 0,3 0-23 0 0,30 6 101 0 0,-21-6-46 0 0,1 2-1 0 0,-1 0 1 0 0,0 0-1 0 0,0 2 1 0 0,0 0-1 0 0,-1 1 1 0 0,1 0 0 0 0,-1 2-1 0 0,-1-1 1 0 0,0 2-1 0 0,0 0 1 0 0,8 7-55 0 0,-18-12 55 0 0,-1-1 0 0 0,-1 1 0 0 0,1 0 0 0 0,0 0 0 0 0,-1 1 0 0 0,0-1 0 0 0,0 0 0 0 0,0 1 0 0 0,-1-1 0 0 0,1 1 0 0 0,-1-1 0 0 0,0 1 0 0 0,-1 0 1 0 0,1-1-1 0 0,-1 1 0 0 0,0 0 0 0 0,0 0 0 0 0,0-1 0 0 0,-1 1 0 0 0,1 0 0 0 0,-1 0 0 0 0,0-1 0 0 0,-1 1 0 0 0,1-1 0 0 0,-1 1 0 0 0,0-1 0 0 0,-1 2-55 0 0,-2 6 90 0 0,-1 0-1 0 0,-1-1 1 0 0,0 0-1 0 0,-1 0 1 0 0,0 0 0 0 0,0-1-1 0 0,-1 0 1 0 0,-1-1-1 0 0,-3 3-89 0 0,6-6-287 0 0,-55 41-1307 0 0,40-35-2146 0 0,-3-2-3748 0 0,21-7 3399 0 0</inkml:trace>
  <inkml:trace contextRef="#ctx0" brushRef="#br0" timeOffset="249.838">1417 447 3081 0 0,'0'0'1531'0'0,"0"0"-20"0"0,0 0 37 0 0,0 0 156 0 0,0 0 34 0 0,0 0-138 0 0,0 0-230 0 0,0 0-234 0 0,0 0-188 0 0,0 0-129 0 0,0 0-108 0 0,31-11-96 0 0,100-34-47 0 0,120-19 1236 0 0,-94 31-4453 0 0,-134 32-579 0 0,-14 1-2674 0 0,-2 0-3003 0 0</inkml:trace>
  <inkml:trace contextRef="#ctx0" brushRef="#br0" timeOffset="-1445.798">23 374 0 0 0,'0'0'229'0'0,"0"0"393"0"0,0 0 35 0 0,0 0-71 0 0,-3 0 330 0 0,3 0 4725 0 0,110-30-801 0 0,10 8-3591 0 0,-76 22-1193 0 0,-40 7-65 0 0,1 1-1 0 0,-1 0 0 0 0,0 0 1 0 0,-1 0-1 0 0,0 0 0 0 0,0 1 1 0 0,-1-1-1 0 0,0 1 0 0 0,-1-1 1 0 0,0 1-1 0 0,0 0 0 0 0,0 0 1 0 0,-2 0-1 0 0,1-1 0 0 0,-1 1 1 0 0,0 0-1 0 0,0 0 0 0 0,-1-1 1 0 0,-1 1-1 0 0,1-1 0 0 0,-1 1 1 0 0,-1-1-1 0 0,0 0 0 0 0,0-1 1 0 0,0 1-1 0 0,-1 0 0 0 0,0-1 1 0 0,-4 4 9 0 0,-134 182-536 0 0,31-29 98 0 0,109-160 427 0 0,0 1 0 0 0,0 0 0 0 0,1 0 0 0 0,-1 0 0 0 0,1 0 0 0 0,1 0 0 0 0,-1 0 0 0 0,1 1 0 0 0,0-1 0 0 0,0 1 0 0 0,0-1 0 0 0,1 1 0 0 0,0-1 0 0 0,0 1 0 0 0,1 4 11 0 0,0-8 43 0 0,1 0 0 0 0,0-1 0 0 0,0 1 0 0 0,0-1 0 0 0,0 0 0 0 0,0 1 0 0 0,0-1 0 0 0,1 0 0 0 0,-1 0 0 0 0,0 0 0 0 0,1 0 0 0 0,-1-1 0 0 0,0 1 0 0 0,1-1 0 0 0,-1 0 0 0 0,1 1 0 0 0,-1-1 0 0 0,1 0 0 0 0,-1 0 0 0 0,1 0 0 0 0,-1-1-1 0 0,1 1 1 0 0,1-1-43 0 0,6 0 221 0 0,22 1 130 0 0,0-1-1 0 0,-1-2 0 0 0,1-2 1 0 0,0 0-1 0 0,-1-3 0 0 0,6-2-350 0 0,-2 0 422 0 0,-28 9-4587 0 0,-1 0-4561 0 0,-6 1 4497 0 0</inkml:trace>
  <inkml:trace contextRef="#ctx0" brushRef="#br0" timeOffset="-1029.838">612 352 0 0 0,'0'0'808'0'0,"0"0"50"0"0,0 0 79 0 0,0 0 14 0 0,0 0-73 0 0,0 0-101 0 0,0 0-86 0 0,0 0-43 0 0,0 0-33 0 0,0 0-46 0 0,0 0-67 0 0,0 0-41 0 0,-7 16 11 0 0,-40 105 897 0 0,40-104-1071 0 0,1-3-202 0 0,0 1-1 0 0,1-1 1 0 0,1 1-1 0 0,1 0 1 0 0,0 1 0 0 0,0-1-1 0 0,2 0 1 0 0,0 1-1 0 0,1 7-95 0 0,1-20 58 0 0,1 0 0 0 0,0 0 0 0 0,0-1 0 0 0,1 1 0 0 0,-1 0 0 0 0,0-1 0 0 0,1 0 0 0 0,-1 0 0 0 0,1 0 0 0 0,0 0 0 0 0,0 0 0 0 0,0 0 0 0 0,0 0 0 0 0,0-1 0 0 0,0 0 0 0 0,0 0 0 0 0,1 0 0 0 0,-1 0 0 0 0,0 0 0 0 0,1 0 0 0 0,-1-1 0 0 0,1 0 0 0 0,-1 0 0 0 0,1 0 0 0 0,-1 0 0 0 0,0 0-1 0 0,1-1 1 0 0,-1 1 0 0 0,3-2-58 0 0,-3 2 68 0 0,9 0 10 0 0,-1-1-1 0 0,0 0 1 0 0,0-1-1 0 0,0-1 1 0 0,0 0 0 0 0,-1 0-1 0 0,1-1 1 0 0,-1 0 0 0 0,0-1-1 0 0,2-1-77 0 0,52-46-6541 0 0,-58 45 3137 0 0,-1 3-870 0 0</inkml:trace>
  <inkml:trace contextRef="#ctx0" brushRef="#br0" timeOffset="-728.725">877 293 0 0 0,'0'0'717'0'0,"0"0"81"0"0,0 0 154 0 0,0 0 188 0 0,0 0 126 0 0,0 0 10 0 0,0 0-69 0 0,0 0-121 0 0,0 0-139 0 0,0 0-124 0 0,0 0-90 0 0,0 0-56 0 0,-10 34-23 0 0,-29 104-6 0 0,20-23 1425 0 0,-35 138-660 0 0,29-75-1689 0 0,20-132-1459 0 0,5-36-2496 0 0,-1-1-3694 0 0,1-8 5682 0 0</inkml:trace>
  <inkml:trace contextRef="#ctx0" brushRef="#br0" timeOffset="-432.196">1072 882 6505 0 0,'0'0'1673'0'0,"0"0"-517"0"0,0 0-233 0 0,0 0 94 0 0,0 0 56 0 0,0 0-57 0 0,0 0-185 0 0,0 0-262 0 0,0 0-203 0 0,0 0-168 0 0,0 0-147 0 0,0 0-79 0 0,0 0-72 0 0,-4 15-71 0 0,-15 44-118 0 0,20-60 191 0 0,-1 1 1 0 0,1 0-1 0 0,-1 0 1 0 0,1 0-1 0 0,-1 1 0 0 0,0-1 1 0 0,1 0-1 0 0,-1 0 1 0 0,1 0-1 0 0,-1 0 0 0 0,1 0 1 0 0,-1 0-1 0 0,0 1 1 0 0,1-1-1 0 0,-1 0 1 0 0,1 0-1 0 0,-1 1 0 0 0,0-1 1 0 0,1 0-1 0 0,-1 0 1 0 0,0 1-1 0 0,0-1 1 0 0,1 0-1 0 0,-1 1 0 0 0,0-1 1 0 0,0 1-1 0 0,1-1 1 0 0,-1 0-1 0 0,0 1 1 0 0,0-1-1 0 0,0 1 0 0 0,0-1 1 0 0,1 0-1 0 0,-1 1 1 0 0,0-1-1 0 0,0 1 0 0 0,0-1 1 0 0,0 1-1 0 0,0-1 1 0 0,0 1-1 0 0,0-1 1 0 0,0 0-1 0 0,0 1 0 0 0,-1-1 1 0 0,1 1-1 0 0,0-1 1 0 0,0 1-1 0 0,0-1 1 0 0,0 0-1 0 0,-1 1 0 0 0,1-1 1 0 0,0 0-1 0 0,0 1 1 0 0,-1-1-1 0 0,1 0 1 0 0,0 1-1 0 0,-1-1 0 0 0,1 0 1 0 0,0 1-1 0 0,-1-1 1 0 0,1 0-1 0 0,0 0 0 0 0,-1 1 98 0 0,3-2-3288 0 0,1 1-2066 0 0</inkml:trace>
  <inkml:trace contextRef="#ctx0" brushRef="#br0" timeOffset="2318.97">2050 713 0 0 0,'0'0'665'0'0,"0"0"390"0"0,0 0 244 0 0,0 0 124 0 0,0 0-45 0 0,0 2-103 0 0,9-93 7332 0 0,0 65-8322 0 0,1 1-1 0 0,1 0 1 0 0,2 0-1 0 0,0 2 1 0 0,1-1 0 0 0,2 2-1 0 0,0 0 1 0 0,1 0 0 0 0,2 2-1 0 0,0 0 1 0 0,1 2-1 0 0,4-3-284 0 0,27-2-1504 0 0,-51 48-1048 0 0,-1 13-3043 0 0,-1-14-1117 0 0,2-19 3958 0 0</inkml:trace>
  <inkml:trace contextRef="#ctx0" brushRef="#br0" timeOffset="2749.145">2538 385 304 0 0,'0'0'1276'0'0,"0"0"-97"0"0,0 0 68 0 0,0 0 175 0 0,0 0 65 0 0,0 0-87 0 0,0 0-217 0 0,0 0-281 0 0,0 0-282 0 0,0 0-208 0 0,0 0-192 0 0,0 0-120 0 0,0 0-16 0 0,-28 23-56 0 0,-84 74-27 0 0,64-37-85 0 0,44-50 48 0 0,0-1 0 0 0,0 1-1 0 0,1 0 1 0 0,1-1 0 0 0,-1 1 0 0 0,2 1-1 0 0,-1-1 1 0 0,1 0 0 0 0,1 0-1 0 0,0 1 37 0 0,2-9 136 0 0,0-1-1 0 0,0 0 0 0 0,0 1 1 0 0,0-1-1 0 0,0 0 0 0 0,0 0 1 0 0,1 0-1 0 0,-1-1 0 0 0,0 1 0 0 0,0 0 1 0 0,1-1-1 0 0,-1 0 0 0 0,1 1 1 0 0,-1-1-1 0 0,0 0 0 0 0,1 0 1 0 0,-1 0-1 0 0,0-1 0 0 0,1 1 0 0 0,-1 0 1 0 0,0-1-1 0 0,1 0 0 0 0,-1 1 1 0 0,0-1-1 0 0,0 0 0 0 0,1 0 0 0 0,-1 0 1 0 0,0-1-1 0 0,0 1 0 0 0,0 0 1 0 0,0-1-136 0 0,162-163 3691 0 0,-123 128-3580 0 0,-56 103-1737 0 0,15-64 1516 0 0,0-1 0 0 0,0 0 0 0 0,0 0 0 0 0,0 0 0 0 0,1 1 0 0 0,-1-1 0 0 0,0 0 0 0 0,0 0 1 0 0,1 0-1 0 0,-1 0 0 0 0,1 0 0 0 0,-1 0 0 0 0,1 0 0 0 0,-1 0 0 0 0,1 0 0 0 0,-1 0 0 0 0,1 0 0 0 0,0 0 0 0 0,0 0 0 0 0,0 0 0 0 0,-1 0 0 0 0,1-1 0 0 0,0 1 0 0 0,0 0 0 0 0,0 0 0 0 0,0-1 0 0 0,0 1 0 0 0,0-1 0 0 0,0 1 0 0 0,1-1 0 0 0,-1 0 0 0 0,0 1 0 0 0,0-1 0 0 0,0 0 1 0 0,0 0-1 0 0,0 0 0 0 0,1 0 0 0 0,-1 0 0 0 0,0 0 0 0 0,0 0 0 0 0,0 0 0 0 0,1 0 110 0 0,42 0-10332 0 0,-38 0 7493 0 0</inkml:trace>
  <inkml:trace contextRef="#ctx0" brushRef="#br0" timeOffset="3204.931">2801 370 0 0 0,'0'0'998'0'0,"0"0"136"0"0,0 0 3 0 0,0 0 30 0 0,0 0-19 0 0,0 0-71 0 0,0 0-160 0 0,0 0-225 0 0,0 0-217 0 0,0 0-197 0 0,0 0-148 0 0,0 0-70 0 0,0 0-32 0 0,-14 20-8 0 0,-43 60 13 0 0,56-79-29 0 0,0-1 0 0 0,0 1 0 0 0,0-1 0 0 0,0 1 0 0 0,1 0-1 0 0,-1-1 1 0 0,0 1 0 0 0,0 0 0 0 0,0 0 0 0 0,1-1 0 0 0,-1 1 0 0 0,0 0 0 0 0,1 0 0 0 0,-1 0 0 0 0,0 0-1 0 0,1 0 1 0 0,-1 0 0 0 0,1 0 0 0 0,0 0 0 0 0,-1 0 0 0 0,1 1 0 0 0,0-1 0 0 0,0 0 0 0 0,0 0 0 0 0,0 0 0 0 0,0 0-1 0 0,0 0 1 0 0,0 0 0 0 0,0 1 0 0 0,0-1 0 0 0,0 0 0 0 0,0 0 0 0 0,1 0 0 0 0,-1 0 0 0 0,1 0 0 0 0,-1 0 0 0 0,1 0-1 0 0,-1 0 1 0 0,1 0 0 0 0,-1 0 0 0 0,1 0 0 0 0,0 0 0 0 0,-1 0 0 0 0,1 0 0 0 0,1 0-4 0 0,3 3 68 0 0,1 1 290 0 0,1 0 1 0 0,0 0-1 0 0,0-1 0 0 0,0 0 1 0 0,1-1-1 0 0,-1 1 0 0 0,1-2 0 0 0,0 1 1 0 0,0-1-1 0 0,0 0 0 0 0,0 0 1 0 0,0-1-1 0 0,1 0 0 0 0,-1-1 1 0 0,0 0-1 0 0,0 0 0 0 0,1 0 0 0 0,-1-1 1 0 0,0-1-1 0 0,0 1 0 0 0,0-1 1 0 0,0-1-1 0 0,0 0 0 0 0,0 0 1 0 0,-1 0-1 0 0,1-1 0 0 0,-1 0 0 0 0,0 0 1 0 0,0-1-1 0 0,-1 0 0 0 0,1 0 1 0 0,-1 0-1 0 0,5-7-358 0 0,22-21 407 0 0,-2-1 0 0 0,-1-2 0 0 0,-2-1 0 0 0,-1-1 0 0 0,-1-4-407 0 0,-20 32-3 0 0,-1 0 0 0 0,-1 0 0 0 0,1-1 0 0 0,-2 0 0 0 0,1 0-1 0 0,-2 0 1 0 0,1 0 0 0 0,-2 0 0 0 0,1-1 0 0 0,-2 1 0 0 0,1 0 0 0 0,-1-1 0 0 0,-2-4 3 0 0,2 11-35 0 0,-1-1 0 0 0,0 0 0 0 0,0 1 0 0 0,0-1 0 0 0,-1 1 0 0 0,0-1 0 0 0,0 1 0 0 0,0 0 0 0 0,-1 0 0 0 0,0 0 0 0 0,0 0 0 0 0,0 0 0 0 0,-1 0 0 0 0,1 1 0 0 0,-1 0 0 0 0,0 0 0 0 0,0 0 0 0 0,-1 0 0 0 0,1 0 0 0 0,-1 1 0 0 0,0 0 0 0 0,0 0 0 0 0,0 0 0 0 0,0 1 0 0 0,0 0 0 0 0,-5-2 35 0 0,1 3-72 0 0,-1 0-1 0 0,1 1 0 0 0,-1 0 0 0 0,0 0 1 0 0,1 1-1 0 0,-1 1 0 0 0,1-1 0 0 0,0 2 0 0 0,-1-1 1 0 0,1 1-1 0 0,0 0 0 0 0,1 1 0 0 0,-1 0 0 0 0,0 1 1 0 0,1 0-1 0 0,0 0 0 0 0,0 0 0 0 0,1 1 0 0 0,0 1 1 0 0,0-1-1 0 0,0 1 0 0 0,0 0 0 0 0,1 0 0 0 0,1 1 1 0 0,-1 0-1 0 0,1 0 0 0 0,0 0 0 0 0,1 1 1 0 0,0 0-1 0 0,0-1 0 0 0,1 2 73 0 0,1-4-17 0 0,-1 1 1 0 0,2-1-1 0 0,-1 0 0 0 0,1 1 1 0 0,0-1-1 0 0,0 1 0 0 0,1-1 0 0 0,-1 1 1 0 0,2-1-1 0 0,-1 1 0 0 0,1-1 1 0 0,0 1-1 0 0,0-1 0 0 0,1 1 1 0 0,-1-1-1 0 0,1 0 0 0 0,1 0 1 0 0,-1 0-1 0 0,1 0 0 0 0,0 0 0 0 0,1-1 1 0 0,0 1-1 0 0,-1-1 0 0 0,1 0 1 0 0,1 0-1 0 0,-1 0 0 0 0,1 0 1 0 0,0-1-1 0 0,0 0 0 0 0,0 0 1 0 0,2 0 16 0 0,24 12 44 0 0,1-1 1 0 0,0-1 0 0 0,1-2 0 0 0,0-1-1 0 0,1-2 1 0 0,1-2 0 0 0,-1 0 0 0 0,7-2-45 0 0,-22-2 4 0 0,235 19-671 0 0,-145-22-8196 0 0,-85 0-1643 0 0</inkml:trace>
  <inkml:trace contextRef="#ctx0" brushRef="#br0" timeOffset="3574.307">2094 915 3073 0 0,'0'0'2700'0'0,"0"0"-34"0"0,43-2-119 0 0,140-7-255 0 0,100-24 2254 0 0,-142 15-3382 0 0,316-36 1211 0 0,-153 24-7468 0 0,-235 26-3917 0 0,-50 3 1750 0 0</inkml:trace>
  <inkml:trace contextRef="#ctx0" brushRef="#br0" timeOffset="4004.186">2994 1007 0 0 0,'0'0'2100'0'0,"0"0"-319"0"0,0 0-135 0 0,0 0-2 0 0,0 0-66 0 0,0 0-218 0 0,0 0-195 0 0,0 0-183 0 0,0 0-154 0 0,0 0-108 0 0,0 0-112 0 0,-32 11-55 0 0,-100 35-47 0 0,56-8 601 0 0,76-38-1117 0 0,-1 1 0 0 0,0-1-1 0 0,1 1 1 0 0,0-1-1 0 0,-1 0 1 0 0,1 1 0 0 0,-1-1-1 0 0,1 1 1 0 0,-1-1 0 0 0,1 1-1 0 0,0-1 1 0 0,-1 1 0 0 0,1-1-1 0 0,0 1 1 0 0,0-1 0 0 0,-1 1-1 0 0,1-1 1 0 0,0 1 0 0 0,0 0-1 0 0,0-1 1 0 0,0 1 0 0 0,0-1-1 0 0,0 1 1 0 0,0 0-1 0 0,0-1 1 0 0,0 1 0 0 0,0 0-1 0 0,0-1 1 0 0,0 1 0 0 0,0-1-1 0 0,0 1 1 0 0,0-1 0 0 0,1 1-1 0 0,-1 0 1 0 0,0-1 0 0 0,0 1-1 0 0,1-1 1 0 0,-1 1 0 0 0,0-1-1 0 0,1 1 1 0 0,-1-1 0 0 0,1 1-1 0 0,-1-1 1 0 0,1 0-1 0 0,-1 1 1 0 0,1-1 0 0 0,-1 1-1 0 0,1-1 1 0 0,-1 0 0 0 0,1 0-1 0 0,-1 1 1 0 0,1-1 0 0 0,-1 0-1 0 0,1 0 1 0 0,0 0 0 0 0,-1 0-1 0 0,1 1 1 0 0,-1-1 0 0 0,1 0-1 0 0,0 0 1 0 0,-1 0 0 0 0,1 0 10 0 0,41 8 46 0 0,-12-6-30 0 0,1 2 0 0 0,-1 2 0 0 0,0 1-1 0 0,-1 1 1 0 0,20 8-16 0 0,-47-16 42 0 0,0 0 0 0 0,0 0 0 0 0,0 0 0 0 0,0 0 0 0 0,0 1 0 0 0,0-1 0 0 0,0 1 0 0 0,0-1 0 0 0,0 1 0 0 0,-1 0 0 0 0,1 0 1 0 0,0-1-1 0 0,0 1 0 0 0,-1 0 0 0 0,1 1 0 0 0,-1-1 0 0 0,1 0 0 0 0,-1 0 0 0 0,1 1 0 0 0,-1-1 0 0 0,0 1 0 0 0,1-1 0 0 0,-1 1 0 0 0,0 0 0 0 0,0-1 0 0 0,0 1 0 0 0,0 0 0 0 0,-1 0 0 0 0,1-1 0 0 0,0 1 0 0 0,-1 0 0 0 0,1 0 0 0 0,-1 0 0 0 0,0 0 0 0 0,0 0 0 0 0,0 0 0 0 0,1 0 0 0 0,-2 0 0 0 0,1 0 1 0 0,0 0-1 0 0,0 0 0 0 0,-1 0 0 0 0,1 0 0 0 0,-1-1 0 0 0,1 1 0 0 0,-1 0 0 0 0,0 0 0 0 0,0 0 0 0 0,0-1 0 0 0,0 1-42 0 0,-12 8 79 0 0,-1-1-1 0 0,0 0 1 0 0,0-1-1 0 0,-1 0 1 0 0,0-1 0 0 0,0-1-1 0 0,0-1 1 0 0,-1 0 0 0 0,-14 2-79 0 0,9-1-131 0 0,13-3-278 0 0,-86 21-382 0 0,61-19-2571 0 0,2-3-4344 0 0,22-2 1233 0 0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4:56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1 664 0 0 0,'0'0'313'0'0,"0"0"414"0"0,0 0 196 0 0,0 0 27 0 0,0 0-41 0 0,0 0-71 0 0,18-5-106 0 0,91-30 617 0 0,13-10 3619 0 0,-75 19-3883 0 0,-1-1 1 0 0,-2-3-1 0 0,0-2 0 0 0,17-19-1085 0 0,-30 25 170 0 0,-2-2 0 0 0,0-1 0 0 0,-3-1 0 0 0,0-1 0 0 0,-2-1 0 0 0,-1-1 0 0 0,-2-1 0 0 0,9-21-170 0 0,-18-19-18 0 0,-39 83-3664 0 0,15 3 3592 0 0,0 1-1 0 0,1 1 1 0 0,0 0 0 0 0,2 0 0 0 0,-1 1 0 0 0,2 1 0 0 0,0-1 0 0 0,1 1 0 0 0,0 1 0 0 0,1-1 0 0 0,1 1 0 0 0,1 0 0 0 0,0 0 0 0 0,2 0 0 0 0,-1 6 90 0 0,3-19 17 0 0,-1 1-1 0 0,1-1 1 0 0,0 0 0 0 0,0 1 0 0 0,0-1 0 0 0,1 0 0 0 0,0 1 0 0 0,0-1 0 0 0,0 0 0 0 0,0 0 0 0 0,1 0 0 0 0,-1 0 0 0 0,1 0 0 0 0,0 0-1 0 0,0 0 1 0 0,0-1 0 0 0,1 1 0 0 0,-1-1 0 0 0,1 1 0 0 0,0-1 0 0 0,0 0 0 0 0,0 0 0 0 0,1 0 0 0 0,-1-1 0 0 0,1 1 0 0 0,-1-1 0 0 0,1 0-1 0 0,0 0 1 0 0,2 1-17 0 0,7 2 144 0 0,1-1-1 0 0,0-1 0 0 0,-1 0 0 0 0,1 0 0 0 0,1-2 0 0 0,-1 1 0 0 0,0-2 0 0 0,0 0 0 0 0,0-1 0 0 0,8-1-143 0 0,4-3 154 0 0,0-1-1 0 0,-1-1 0 0 0,1-1 1 0 0,-2-1-1 0 0,1-2 1 0 0,-2 0-1 0 0,1-2 0 0 0,-1 0 1 0 0,-1-1-1 0 0,-1-2 0 0 0,0 0 1 0 0,-1-1-1 0 0,-1-1 1 0 0,15-18-154 0 0,-27 30 38 0 0,0 0 1 0 0,0 0-1 0 0,-1-1 1 0 0,0 0-1 0 0,0 0 1 0 0,-1-1-1 0 0,0 0 1 0 0,0 0-1 0 0,-1 0 1 0 0,0 0-1 0 0,0-1 1 0 0,-1 1-1 0 0,0-1 1 0 0,-1 0-1 0 0,0 0 1 0 0,1-7-39 0 0,-3 15-44 0 0,1 0 1 0 0,-1 0 0 0 0,0 1 0 0 0,0-1-1 0 0,0 0 1 0 0,0 0 0 0 0,0 0 0 0 0,0 0-1 0 0,0 0 1 0 0,0 0 0 0 0,0 0-1 0 0,0 0 1 0 0,0 0 0 0 0,0 1 0 0 0,-1-1-1 0 0,1 0 1 0 0,0 0 0 0 0,-1 0 0 0 0,1 0-1 0 0,-1 1 1 0 0,1-1 0 0 0,-1 0 0 0 0,1 0-1 0 0,-1 1 1 0 0,1-1 0 0 0,-1 0 0 0 0,0 1-1 0 0,1-1 1 0 0,-1 1 0 0 0,0-1-1 0 0,0 1 1 0 0,1-1 0 0 0,-1 1 0 0 0,0-1-1 0 0,0 1 1 0 0,0 0 0 0 0,0-1 0 0 0,0 1-1 0 0,1 0 1 0 0,-1 0 0 0 0,0 0 0 0 0,0 0-1 0 0,0 0 1 0 0,0 0 0 0 0,0 0 0 0 0,0 0-1 0 0,0 0 1 0 0,0 0 0 0 0,0 0-1 0 0,1 1 1 0 0,-1-1 0 0 0,0 0 0 0 0,0 1-1 0 0,0-1 1 0 0,0 0 0 0 0,1 1 0 0 0,-1-1-1 0 0,0 1 1 0 0,0 0 43 0 0,-5 4-166 0 0,0 0-1 0 0,0 0 1 0 0,0 1 0 0 0,1 0-1 0 0,0 0 1 0 0,0 0 0 0 0,1 1-1 0 0,-1 0 1 0 0,1-1-1 0 0,1 2 1 0 0,0-1 0 0 0,0 0-1 0 0,0 1 1 0 0,1-1 0 0 0,0 1-1 0 0,0 1 167 0 0,-1 0 64 0 0,0 1 1 0 0,1-1-1 0 0,0 1 0 0 0,1 0 0 0 0,0 0 0 0 0,0-1 1 0 0,1 1-1 0 0,0 0 0 0 0,1 0 0 0 0,0 0 0 0 0,1 0 1 0 0,0-1-1 0 0,0 1 0 0 0,1-1 0 0 0,0 1 0 0 0,1-1 1 0 0,0 0-1 0 0,1 0 0 0 0,0-1 0 0 0,0 1 0 0 0,0-1 1 0 0,1 0-1 0 0,1-1 0 0 0,-1 1 0 0 0,1-1 0 0 0,0 0 1 0 0,1-1-1 0 0,0 0 0 0 0,8 5-64 0 0,-7-5 121 0 0,0-1 0 0 0,0 0 1 0 0,1 0-1 0 0,0-1 0 0 0,0-1 0 0 0,0 0 1 0 0,1 0-1 0 0,-1-1 0 0 0,1 0 0 0 0,-1 0 1 0 0,1-2-1 0 0,0 1 0 0 0,-1-1 0 0 0,1-1 1 0 0,0 0-1 0 0,-1 0 0 0 0,1-1 0 0 0,-1 0 0 0 0,1-1 1 0 0,-1-1-1 0 0,0 1 0 0 0,1-2-121 0 0,10-7 98 0 0,0-1-1 0 0,-1 0 0 0 0,0-2 1 0 0,-1-1-1 0 0,-1 0 0 0 0,0-1 1 0 0,-1-1-1 0 0,-1 0 0 0 0,-1-2 1 0 0,0 0-1 0 0,-2 0 0 0 0,0-1 1 0 0,5-14-98 0 0,-13 23-67 0 0,0-1 0 0 0,0 1 1 0 0,-1-1-1 0 0,-1 0 0 0 0,0 0 1 0 0,-1 0-1 0 0,0-1 0 0 0,-1 1 1 0 0,-1-1-1 0 0,0-10 67 0 0,-1 21-36 0 0,0 0-1 0 0,0 0 1 0 0,0 0-1 0 0,0 0 1 0 0,0 0 0 0 0,0 1-1 0 0,-1-1 1 0 0,0 1-1 0 0,1-1 1 0 0,-1 1-1 0 0,0-1 1 0 0,0 1 0 0 0,0 0-1 0 0,0 0 1 0 0,-1 0-1 0 0,1 0 1 0 0,0 0 0 0 0,-1 1-1 0 0,1-1 1 0 0,-1 1-1 0 0,0 0 1 0 0,0-1 0 0 0,1 1-1 0 0,-1 0 1 0 0,0 1-1 0 0,0-1 1 0 0,0 0 0 0 0,0 1-1 0 0,0 0 1 0 0,0 0-1 0 0,0 0 1 0 0,0 0 0 0 0,0 0-1 0 0,0 0 1 0 0,0 1-1 0 0,0-1 1 0 0,0 1-1 0 0,0 0 1 0 0,1 0 0 0 0,-1 0-1 0 0,0 0 1 0 0,0 1-1 0 0,1-1 1 0 0,-1 1 0 0 0,1-1-1 0 0,-1 1 1 0 0,1 0-1 0 0,0 0 1 0 0,0 0 0 0 0,-1 2 36 0 0,-7 8 33 0 0,0 0-1 0 0,1 1 1 0 0,1 0 0 0 0,0 0 0 0 0,1 1 0 0 0,0 0 0 0 0,1 0 0 0 0,1 1 0 0 0,0 0 0 0 0,1 0 0 0 0,1 0 0 0 0,0 0 0 0 0,1 1 0 0 0,0-1 0 0 0,2 1 0 0 0,0-1 0 0 0,1 14-33 0 0,1-20 98 0 0,0 1 1 0 0,0-1 0 0 0,1 1 0 0 0,0-1-1 0 0,1 0 1 0 0,0 0 0 0 0,1-1 0 0 0,-1 1-1 0 0,1-1 1 0 0,1 0 0 0 0,0 0 0 0 0,0 0-1 0 0,0-1 1 0 0,1 0 0 0 0,0-1 0 0 0,1 1-1 0 0,-1-1 1 0 0,1-1 0 0 0,7 4-99 0 0,59 40-3079 0 0,-28-20-3232 0 0,-44-29-1872 0 0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4:57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1 413 696 0 0,'0'0'3177'0'0,"0"0"-1666"0"0,0 0-387 0 0,0 0 188 0 0,0 0 254 0 0,0 0 90 0 0,0 0-114 0 0,0 0-195 0 0,0 0-199 0 0,0 0-208 0 0,0 0-185 0 0,0 0-132 0 0,16-3-80 0 0,121-27 1403 0 0,111-2-655 0 0,-210 28-1107 0 0,-30 3-4718 0 0,0 1-4866 0 0,-9 2 5780 0 0,0 4-187 0 0</inkml:trace>
  <inkml:trace contextRef="#ctx0" brushRef="#br0" timeOffset="247.692">111 623 9842 0 0,'0'0'706'0'0,"0"0"-72"0"0,0 0 115 0 0,0 0 288 0 0,0 0 237 0 0,0 0 38 0 0,0 0-26 0 0,0 0-121 0 0,0 0-206 0 0,0 0-197 0 0,0 0-177 0 0,0 0-133 0 0,0 0-96 0 0,32 3-50 0 0,97 9-65 0 0,-31-16 152 0 0,-55-1-480 0 0,3 0-2205 0 0,-14 4-8349 0 0,-25 1 1602 0 0</inkml:trace>
  <inkml:trace contextRef="#ctx0" brushRef="#br0" timeOffset="1321.992">809 222 776 0 0,'0'0'908'0'0,"0"0"-388"0"0,0 0-125 0 0,0 0 239 0 0,0 0 387 0 0,0 0 310 0 0,0 0 147 0 0,0 0-14 0 0,0 0-136 0 0,0 0-158 0 0,0 0-151 0 0,0 0-136 0 0,0 0-114 0 0,35-11-71 0 0,110-34-58 0 0,-6 20 1067 0 0,-65 21-1279 0 0,-73 4-431 0 0,0 0 0 0 0,0 0 0 0 0,0 1 0 0 0,1-1 0 0 0,-1 0 0 0 0,0 0 0 0 0,0 1 0 0 0,0-1 0 0 0,0 1 0 0 0,0-1 0 0 0,0 1 0 0 0,0-1 0 0 0,0 1 0 0 0,0 0 0 0 0,0-1 0 0 0,0 1 0 0 0,-1 0 0 0 0,1 0 0 0 0,0 0 0 0 0,0-1 0 0 0,-1 1 0 0 0,1 0 0 0 0,0 0 0 0 0,-1 0 0 0 0,1 0 0 0 0,-1 0 0 0 0,1 0 0 0 0,-1 1 0 0 0,0-1 0 0 0,1 0 0 0 0,-1 0 0 0 0,0 0 0 0 0,0 0 0 0 0,0 0 0 0 0,0 0 0 0 0,0 1 0 0 0,0-1 0 0 0,0 0 0 0 0,0 0 0 0 0,-1 0 0 0 0,1 0 0 0 0,0 0 0 0 0,0 1 0 0 0,-1-1 0 0 0,0 0 3 0 0,-18 50-129 0 0,-6-19 62 0 0,-1 0-1 0 0,-1-2 1 0 0,-1-1-1 0 0,-2-2 1 0 0,-19 13 67 0 0,-106 111 141 0 0,148-142-123 0 0,1-3 14 0 0,0 0 1 0 0,1 1 0 0 0,0-1 0 0 0,0 1 0 0 0,0 1 0 0 0,1-1-1 0 0,0 1 1 0 0,1-1 0 0 0,0 1 0 0 0,0 0 0 0 0,0 0 0 0 0,1 1-1 0 0,0-1 1 0 0,1 2-33 0 0,3-5 41 0 0,0 0 0 0 0,0 0-1 0 0,1 0 1 0 0,0 0 0 0 0,0-1-1 0 0,0 0 1 0 0,1 1 0 0 0,-1-1-1 0 0,1 0 1 0 0,0-1 0 0 0,0 1-1 0 0,1-1 1 0 0,-1 0-1 0 0,1 0 1 0 0,-1 0 0 0 0,1 0-1 0 0,0-1 1 0 0,0 0 0 0 0,0 0-1 0 0,0 0 1 0 0,1-1 0 0 0,-1 0-1 0 0,0 0 1 0 0,1 0 0 0 0,-1 0-1 0 0,0-1 1 0 0,4 0-41 0 0,140-3 597 0 0,-42-37-2580 0 0,-74 21-2740 0 0,-1-3-4966 0 0,-21 14 7203 0 0</inkml:trace>
  <inkml:trace contextRef="#ctx0" brushRef="#br0" timeOffset="1794.722">1466 248 3929 0 0,'0'0'1049'0'0,"0"0"-158"0"0,0 0-17 0 0,0 0 179 0 0,0 0 189 0 0,0 0 56 0 0,0 0-124 0 0,0 0-168 0 0,0 0-180 0 0,0 0-170 0 0,0 0-135 0 0,0 0-113 0 0,0 0-66 0 0,35-8-5 0 0,107-25 18 0 0,97-11 1420 0 0,-202 40-1503 0 0,-37 4-180 0 0,0 0 43 0 0,0 0 34 0 0,0 0 2 0 0,-19 23 329 0 0,-4 8-382 0 0,2 1 0 0 0,1 1 0 0 0,1 0 0 0 0,2 2 1 0 0,-3 10-119 0 0,-63 250 121 0 0,62-211-82 0 0,20-77-1109 0 0,-3 12-7221 0 0,2-30 1080 0 0,2 7 3957 0 0</inkml:trace>
  <inkml:trace contextRef="#ctx0" brushRef="#br0" timeOffset="2061.876">1481 538 5249 0 0,'0'0'1358'0'0,"0"0"-258"0"0,0 0-97 0 0,0 0 226 0 0,0 0 230 0 0,0 0 66 0 0,0 0-133 0 0,0 0-244 0 0,0 0-197 0 0,0 0-201 0 0,0 0-149 0 0,0 0-99 0 0,32 0-94 0 0,98-3-58 0 0,-28 3 403 0 0,10 23-1101 0 0,-68-6-7566 0 0,-39-13 2718 0 0,-1 0-1124 0 0</inkml:trace>
  <inkml:trace contextRef="#ctx0" brushRef="#br0" timeOffset="2264.491">2100 638 12491 0 0,'0'0'1784'0'0,"0"0"-905"0"0,0 0-363 0 0,0 0 52 0 0,0 0 92 0 0,0 0-5 0 0,0 0-104 0 0,0 0-162 0 0,0 0-178 0 0,0 0-156 0 0,0 0-102 0 0,0 0-106 0 0,0 0-98 0 0,-3 23-145 0 0,-10 68-247 0 0,10-62-7299 0 0,3-29-1385 0 0</inkml:trace>
  <inkml:trace contextRef="#ctx0" brushRef="#br0" timeOffset="2681.366">2586 244 10242 0 0,'0'0'1291'0'0,"0"0"-216"0"0,0 0-177 0 0,0 0-8 0 0,0 0 7 0 0,0 0-37 0 0,0 0-76 0 0,0 0-148 0 0,0 0-178 0 0,0 0-173 0 0,0 0-138 0 0,0 0-85 0 0,0 0-36 0 0,-28 12 2 0 0,-86 35-4 0 0,95-38-18 0 0,-14 12-8 0 0,30-14-44 0 0,2-5 24 0 0,1-1-1 0 0,-1 0 0 0 0,0 1 0 0 0,1-1 1 0 0,0 1-1 0 0,-1-1 0 0 0,1 1 1 0 0,0-1-1 0 0,0 1 0 0 0,0 0 1 0 0,0-1-1 0 0,0 1 0 0 0,0-1 0 0 0,0 1 1 0 0,0-1-1 0 0,1 1 0 0 0,-1-1 1 0 0,0 1-1 0 0,1-1 0 0 0,0 1 1 0 0,-1-1-1 0 0,1 0 0 0 0,0 1 0 0 0,-1-1 1 0 0,1 0-1 0 0,0 1 0 0 0,0-1 1 0 0,0 0-1 0 0,0 0 0 0 0,1 0 0 0 0,-1 0 1 0 0,0 0-1 0 0,0 0 0 0 0,1 0 1 0 0,-1-1-1 0 0,0 1 0 0 0,1 0 1 0 0,0 0 22 0 0,63 21-237 0 0,-52-19 221 0 0,7 3 24 0 0,-12-6 28 0 0,0 1 1 0 0,0 0-1 0 0,0 1 0 0 0,0 0 1 0 0,-1 0-1 0 0,1 1 0 0 0,-1-1 1 0 0,1 2-1 0 0,-1-1 0 0 0,0 1 1 0 0,0 0-1 0 0,-1 1 0 0 0,1-1 1 0 0,-1 1-1 0 0,0 1 0 0 0,0-1 1 0 0,-1 1-1 0 0,1 0 0 0 0,-1 0 1 0 0,-1 1-1 0 0,1-1 0 0 0,-1 1 1 0 0,0 0-1 0 0,-1 0 0 0 0,0 1 1 0 0,1 0-37 0 0,-3-3 79 0 0,0 0 0 0 0,-1 0 0 0 0,1 0 1 0 0,-1 0-1 0 0,0 0 0 0 0,0 0 1 0 0,0 0-1 0 0,-1 0 0 0 0,1 0 1 0 0,-1 0-1 0 0,-1 0 0 0 0,1 0 0 0 0,-1 0 1 0 0,0 0-1 0 0,0-1 0 0 0,0 1 1 0 0,0-1-1 0 0,-1 1 0 0 0,0-1 0 0 0,0 0 1 0 0,0 0-1 0 0,-1 0 0 0 0,1-1 1 0 0,-2 2-80 0 0,-60 48-1198 0 0,41-41-2973 0 0,-2-3-4983 0 0,20-6 3375 0 0</inkml:trace>
  <inkml:trace contextRef="#ctx0" brushRef="#br0" timeOffset="2928.622">2418 306 4489 0 0,'0'0'1064'0'0,"0"0"-80"0"0,0 0 73 0 0,0 0 111 0 0,0 0-8 0 0,0 0-136 0 0,0 0-79 0 0,186-69-137 0 0,-149 57-192 0 0,1 5-144 0 0,-1 0-200 0 0,-2-1-152 0 0,-3 5-136 0 0,-3-5-272 0 0,-5 5-448 0 0,2-1-873 0 0,-10 4-1343 0 0,-8 0-5410 0 0</inkml:trace>
  <inkml:trace contextRef="#ctx0" brushRef="#br0" timeOffset="4014.649">3059 527 0 0 0,'0'0'340'0'0,"0"0"590"0"0,0 0 297 0 0,0 0 217 0 0,0 0 162 0 0,0 0 53 0 0,0 0-75 0 0,0 0-188 0 0,-1 5-194 0 0,1 0-1265 0 0,-1 7 1800 0 0,1-29 575 0 0,2-116 1506 0 0,4 118-3791 0 0,1 2-1 0 0,0-1 1 0 0,1 1-1 0 0,1 0 1 0 0,0 1-1 0 0,0 0 1 0 0,1 0-1 0 0,1 1 1 0 0,0 1-1 0 0,10-9-26 0 0,-13 12-8 0 0,3-4-113 0 0,0 1 0 0 0,1 0-1 0 0,0 0 1 0 0,1 1 0 0 0,0 1-1 0 0,0 0 1 0 0,1 1 0 0 0,-1 0-1 0 0,2 1 1 0 0,12-4 121 0 0,-26 11-211 0 0,0-1 1 0 0,0 0 0 0 0,0 0-1 0 0,0 0 1 0 0,0 0-1 0 0,0 1 1 0 0,-1-1-1 0 0,1 1 1 0 0,0-1 0 0 0,0 0-1 0 0,0 1 1 0 0,0 0-1 0 0,0-1 1 0 0,-1 1 0 0 0,1-1-1 0 0,0 1 1 0 0,0 0-1 0 0,-1 0 1 0 0,1-1-1 0 0,0 1 1 0 0,-1 0 0 0 0,1 0-1 0 0,-1 0 1 0 0,1 0-1 0 0,-1 0 1 0 0,0 0-1 0 0,1-1 1 0 0,-1 1 0 0 0,0 0-1 0 0,0 0 1 0 0,1 0-1 0 0,-1 0 1 0 0,0 0-1 0 0,0 0 1 0 0,0 0 0 0 0,0 0-1 0 0,0 0 1 0 0,-1 0-1 0 0,1 0 1 0 0,0 0-1 0 0,0 0 1 0 0,-1 0 0 0 0,1 0-1 0 0,0 0 1 0 0,-1 0-1 0 0,1 0 1 0 0,-1 0-1 0 0,1 0 1 0 0,-1-1 0 0 0,0 1-1 0 0,1 0 1 0 0,-1 0-1 0 0,0-1 1 0 0,1 1-1 0 0,-1 0 1 0 0,0-1 0 0 0,0 1-1 0 0,0-1 1 0 0,0 1-1 0 0,1-1 1 0 0,-1 1-1 0 0,0-1 1 0 0,0 0 0 0 0,0 1-1 0 0,0-1 1 0 0,0 0-1 0 0,0 0 1 0 0,0 0-1 0 0,0 0 1 0 0,0 0 210 0 0,-5 2-3506 0 0</inkml:trace>
  <inkml:trace contextRef="#ctx0" brushRef="#br0" timeOffset="4453.404">3512 281 0 0 0,'0'0'296'0'0,"0"0"554"0"0,0 0 178 0 0,0 0 25 0 0,0 0-40 0 0,0 0-123 0 0,0 0-83 0 0,0 0-29 0 0,0 0-69 0 0,0 0-69 0 0,0 0-95 0 0,0 0-89 0 0,0 0-27 0 0,-19 17-18 0 0,-60 55-18 0 0,71-65-317 0 0,-1 0 0 0 0,2 1 0 0 0,-1 0 0 0 0,1 0 0 0 0,0 1 0 0 0,1 0 0 0 0,0 0 0 0 0,1 0 0 0 0,-1 1-1 0 0,2 0 1 0 0,-1 0 0 0 0,2 0 0 0 0,-1 0 0 0 0,1 1 0 0 0,0 6-76 0 0,3 31 707 0 0,0-47-654 0 0,0 0 0 0 0,1 0 0 0 0,-1 0 0 0 0,0-1 0 0 0,0 1 0 0 0,1 0 0 0 0,-1 0 0 0 0,0-1 0 0 0,1 1 0 0 0,-1 0 1 0 0,1-1-1 0 0,-1 1 0 0 0,1 0 0 0 0,-1-1 0 0 0,1 1 0 0 0,-1-1 0 0 0,1 1 0 0 0,0-1 0 0 0,-1 1 0 0 0,1-1 0 0 0,0 1 0 0 0,-1-1 0 0 0,1 0 0 0 0,0 1 0 0 0,0-1 0 0 0,-1 0 0 0 0,1 0 0 0 0,0 0 0 0 0,0 1 0 0 0,0-1 0 0 0,-1 0 0 0 0,1 0 0 0 0,0 0 0 0 0,0 0 0 0 0,0 0 0 0 0,-1 0 0 0 0,1-1 0 0 0,0 1 0 0 0,0 0 0 0 0,0 0 0 0 0,-1 0 0 0 0,1-1 0 0 0,0 1 1 0 0,0 0-1 0 0,-1-1 0 0 0,1 1 0 0 0,0-1 0 0 0,-1 1 0 0 0,1-1 0 0 0,-1 1 0 0 0,1-1 0 0 0,0 0 0 0 0,-1 1 0 0 0,1-1 0 0 0,-1 1 0 0 0,1-1-53 0 0,90-96 2661 0 0,-78 81-2657 0 0,-1 0 1 0 0,2 1 0 0 0,0 0-1 0 0,1 2 1 0 0,0-1-1 0 0,1 2 1 0 0,1 0 0 0 0,8-4-5 0 0,-23 16-74 0 0,-1 0-1 0 0,0 1 1 0 0,1-1 0 0 0,-1 1 0 0 0,1-1-1 0 0,-1 1 1 0 0,0-1 0 0 0,0 1 0 0 0,1 0-1 0 0,-1 0 1 0 0,0 0 0 0 0,0 0 0 0 0,0-1-1 0 0,0 1 1 0 0,0 1 0 0 0,0-1-1 0 0,0 0 1 0 0,0 0 0 0 0,0 0 0 0 0,0 0-1 0 0,-1 1 1 0 0,1-1 0 0 0,0 0 0 0 0,-1 1-1 0 0,1-1 1 0 0,-1 1 0 0 0,0-1 0 0 0,1 0-1 0 0,-1 1 1 0 0,0-1 0 0 0,0 1 0 0 0,0-1-1 0 0,0 1 1 0 0,0-1 0 0 0,0 1 0 0 0,0-1-1 0 0,-1 0 1 0 0,1 1 0 0 0,-1-1 0 0 0,1 1-1 0 0,-1-1 1 0 0,1 0 0 0 0,-1 1 0 0 0,1-1-1 0 0,-2 1 75 0 0,2 7-368 0 0,15 21-2515 0 0,35-23-5544 0 0,-39-7 6164 0 0,-4 0 1734 0 0</inkml:trace>
  <inkml:trace contextRef="#ctx0" brushRef="#br0" timeOffset="4883.665">3856 244 0 0 0,'0'0'404'0'0,"0"0"183"0"0,0 0 65 0 0,0 0-19 0 0,0 0-27 0 0,0 0-41 0 0,0 0-52 0 0,0 0-63 0 0,0 0-92 0 0,0 0-137 0 0,0 0-120 0 0,0 0-90 0 0,-21 32-60 0 0,-61 100 11 0 0,68-92 67 0 0,25-32 117 0 0,-6-7-33 0 0,5 4 456 0 0,0-1 0 0 0,0-1-1 0 0,0 0 1 0 0,1 0-1 0 0,-1-1 1 0 0,1 0 0 0 0,-1-1-1 0 0,1 0 1 0 0,0-1-1 0 0,0 0 1 0 0,-1 0 0 0 0,1-2-1 0 0,0 1 1 0 0,-1-1-1 0 0,1-1 1 0 0,-1 1 0 0 0,10-5-569 0 0,2-2 625 0 0,0-1 1 0 0,0 0 0 0 0,-1-2 0 0 0,0 0 0 0 0,-1-1 0 0 0,0-2-1 0 0,8-8-625 0 0,-19 16 111 0 0,-1 0 0 0 0,0-1 0 0 0,0 0 0 0 0,0 0 0 0 0,-1-1-1 0 0,0 0 1 0 0,-1 0 0 0 0,0-1 0 0 0,-1 0 0 0 0,0 0-1 0 0,0 0 1 0 0,-1 0 0 0 0,0-1 0 0 0,-1 0 0 0 0,0 0 0 0 0,-1 0-1 0 0,0 0 1 0 0,-1 0 0 0 0,0 0 0 0 0,-1 0 0 0 0,0-2-111 0 0,-2 8-29 0 0,1-1 1 0 0,-1 0 0 0 0,-1 0 0 0 0,1 1 0 0 0,-1-1-1 0 0,0 1 1 0 0,0 0 0 0 0,-1 0 0 0 0,1 0 0 0 0,-1 0-1 0 0,0 1 1 0 0,-1-1 0 0 0,1 1 0 0 0,-1 0-1 0 0,0 1 1 0 0,0-1 0 0 0,0 1 0 0 0,0 0 0 0 0,0 0-1 0 0,-1 0 1 0 0,1 1 0 0 0,-1 0 0 0 0,0 0 0 0 0,0 0-1 0 0,0 1 1 0 0,0 0 0 0 0,0 0 0 0 0,0 0-1 0 0,0 1 1 0 0,0 0 0 0 0,0 0 0 0 0,0 1 0 0 0,0-1-1 0 0,0 1 1 0 0,0 1 0 0 0,0-1 0 0 0,0 1 0 0 0,0 0-1 0 0,-2 1 29 0 0,-1 4-85 0 0,0-1-1 0 0,0 1 0 0 0,1 1 1 0 0,0 0-1 0 0,1 0 1 0 0,-1 0-1 0 0,2 1 0 0 0,-1 0 1 0 0,1 0-1 0 0,0 1 0 0 0,1 0 1 0 0,0 0-1 0 0,1 0 0 0 0,0 0 1 0 0,1 1-1 0 0,0 0 0 0 0,0 0 1 0 0,1-1-1 0 0,1 1 1 0 0,0 1-1 0 0,0-1 0 0 0,1 0 1 0 0,1 4 85 0 0,1-8-29 0 0,1 0 0 0 0,1 0 0 0 0,-1 0 0 0 0,1 0 0 0 0,0-1 0 0 0,1 1 0 0 0,-1-1 0 0 0,1 0 0 0 0,0 0 0 0 0,1-1 0 0 0,0 0 0 0 0,0 1 0 0 0,0-2 0 0 0,0 1 0 0 0,1-1 0 0 0,-1 0 0 0 0,1-1 0 0 0,0 1 0 0 0,0-1 0 0 0,1-1 0 0 0,-1 1 0 0 0,1-1 0 0 0,-1 0 0 0 0,1-1 0 0 0,-1 0 0 0 0,1 0 0 0 0,0-1 0 0 0,0 0 0 0 0,2 0 29 0 0,12 0-431 0 0,0 0-1 0 0,0-2 0 0 0,0 0 0 0 0,-1-1 0 0 0,1-2 0 0 0,20-6 432 0 0,0-3-3621 0 0,0-3-1 0 0,-2-1 1 0 0,0-2-1 0 0,35-23 3622 0 0,-55 31-689 0 0</inkml:trace>
  <inkml:trace contextRef="#ctx0" brushRef="#br0" timeOffset="5168.153">4842 1 1656 0 0,'0'0'2992'0'0,"0"0"156"0"0,0 0-306 0 0,0 0-660 0 0,0 0-744 0 0,0 0-519 0 0,0 0-190 0 0,0 0 6 0 0,0 0 24 0 0,0 0-26 0 0,0 0-82 0 0,0 0-103 0 0,-37 34-74 0 0,-119 110-114 0 0,31-31 100 0 0,-348 321-656 0 0,450-412-75 0 0,-82 91-4259 0 0,90-87-3781 0 0,12-21 993 0 0</inkml:trace>
  <inkml:trace contextRef="#ctx0" brushRef="#br0" timeOffset="5579.693">4842 524 4753 0 0,'0'0'1984'0'0,"0"0"-373"0"0,0 0-189 0 0,0 0-124 0 0,0 0-207 0 0,0 0-202 0 0,0 0-106 0 0,0 0-8 0 0,0 0-35 0 0,0 0-99 0 0,0 0-142 0 0,0 0-160 0 0,-19 8-114 0 0,-61 25-61 0 0,-14 22 322 0 0,-15 19-388 0 0,108-74-108 0 0,0 0-1 0 0,1 0 1 0 0,-1 0-1 0 0,1 1 0 0 0,-1-1 1 0 0,1 0-1 0 0,-1 0 0 0 0,1 1 1 0 0,-1-1-1 0 0,1 0 0 0 0,-1 1 1 0 0,1-1-1 0 0,-1 1 0 0 0,1-1 1 0 0,-1 1-1 0 0,1-1 1 0 0,0 1-1 0 0,-1-1 0 0 0,1 1 1 0 0,0-1-1 0 0,-1 1 0 0 0,1-1 1 0 0,0 1-1 0 0,0-1 0 0 0,0 1 1 0 0,-1 0-1 0 0,1-1 0 0 0,0 1 1 0 0,0-1-1 0 0,0 1 1 0 0,0 0-1 0 0,0-1 0 0 0,0 1 1 0 0,0 0-1 0 0,0-1 0 0 0,0 1 1 0 0,1-1-1 0 0,-1 1 0 0 0,0 0 1 0 0,0-1-1 0 0,0 1 0 0 0,1-1 1 0 0,-1 1-1 0 0,0-1 0 0 0,1 1 1 0 0,-1-1-1 0 0,0 1 1 0 0,1-1-1 0 0,-1 1 0 0 0,1-1 1 0 0,-1 1-1 0 0,1-1 0 0 0,-1 0 1 0 0,1 1-1 0 0,-1-1 0 0 0,1 0 1 0 0,-1 0-1 0 0,1 1 0 0 0,-1-1 1 0 0,1 0-1 0 0,0 0 1 0 0,-1 0-1 0 0,1 1 11 0 0,47 5 38 0 0,-37-5 56 0 0,27 2 79 0 0,-32-4-127 0 0,0 0-1 0 0,1 1 0 0 0,-1 0 1 0 0,0 0-1 0 0,0 1 1 0 0,0-1-1 0 0,0 1 0 0 0,0 1 1 0 0,0-1-1 0 0,0 1 1 0 0,-1 0-1 0 0,1 0 0 0 0,0 1 1 0 0,-1 0-1 0 0,0 0 0 0 0,1 0 1 0 0,-1 0-1 0 0,-1 1 1 0 0,1 0-1 0 0,0 0 0 0 0,-1 0 1 0 0,0 1-1 0 0,0-1 1 0 0,2 4-46 0 0,-5-5 90 0 0,0 0 0 0 0,1 0 0 0 0,-1 0 0 0 0,-1 0 0 0 0,1 1 0 0 0,0-1 1 0 0,-1 0-1 0 0,0 0 0 0 0,1 1 0 0 0,-1-1 0 0 0,-1 0 0 0 0,1 1 0 0 0,0-1 0 0 0,-1 0 1 0 0,0 0-1 0 0,1 1 0 0 0,-1-1 0 0 0,0 0 0 0 0,-1 0 0 0 0,1 0 0 0 0,-1 0 1 0 0,1 0-1 0 0,-1 0 0 0 0,0-1 0 0 0,0 1 0 0 0,0-1 0 0 0,0 1 0 0 0,-1-1 0 0 0,1 0 1 0 0,-1 1-1 0 0,1-1 0 0 0,-1-1 0 0 0,0 1 0 0 0,0 0-90 0 0,-104 52 652 0 0,107-54-652 0 0,-156 40-222 0 0,88-35-9547 0 0,65-5-543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0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268 1 4857 0 0,'0'0'1040'0'0,"0"0"-356"0"0,0 0-45 0 0,0 0 281 0 0,0 0 297 0 0,0 0 186 0 0,0 0-15 0 0,0 0-192 0 0,0 0-216 0 0,0 0-227 0 0,0 0-219 0 0,-14 19-144 0 0,-70 94 207 0 0,-38 13-679 0 0,94-99-4139 0 0,12-7-5364 0 0,13-16 6875 0 0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1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697 1 3449 0 0,'0'0'1759'0'0,"0"0"12"0"0,0 0 91 0 0,0 0 98 0 0,0 0-60 0 0,0 0-239 0 0,0 0-297 0 0,0 0-308 0 0,0 0-266 0 0,0 0-210 0 0,0 0-192 0 0,0 0-109 0 0,0 0-63 0 0,-19 38 731 0 0,-11 4-854 0 0,-2-1 0 0 0,-2-1 0 0 0,-1-2 0 0 0,-2-2 1 0 0,-2-1-1 0 0,-1-2 0 0 0,-1-2 0 0 0,-2-1 1 0 0,0-3-1 0 0,-35 16-93 0 0,-83 33-15 0 0,100-68 162 0 0,57-44-555 0 0,12 17 350 0 0,0-1 1 0 0,1 2-1 0 0,1-1 1 0 0,1 2-1 0 0,0-1 1 0 0,2 1-1 0 0,0 1 1 0 0,10-10 57 0 0,86-94 122 0 0,-108 118-123 0 0,0 0-1 0 0,0 0 1 0 0,0 1 0 0 0,1-1-1 0 0,-1 0 1 0 0,0 1-1 0 0,1-1 1 0 0,-1 1-1 0 0,1-1 1 0 0,0 1-1 0 0,0 0 1 0 0,-1 0-1 0 0,1 0 1 0 0,0 0 0 0 0,0 0-1 0 0,0 0 1 0 0,0 0-1 0 0,0 1 1 0 0,0-1-1 0 0,0 1 1 0 0,0-1-1 0 0,0 1 1 0 0,0 0 0 0 0,0 0-1 0 0,1 0 1 0 0,-1 0-1 0 0,0 0 1 0 0,0 0-1 0 0,0 1 1 0 0,0-1-1 0 0,0 1 1 0 0,0-1-1 0 0,0 1 1 0 0,2 1 1 0 0,23 18 238 0 0,1-1 0 0 0,1-2 1 0 0,1 0-1 0 0,1-2 0 0 0,0-1 0 0 0,5 0-238 0 0,119 61 474 0 0,-123-54-507 0 0,20 12-424 0 0,-11-25-2630 0 0,-12-12-2934 0 0,-11-3-1591 0 0,-17 7 7208 0 0,7-4-4136 0 0</inkml:trace>
  <inkml:trace contextRef="#ctx0" brushRef="#br0" timeOffset="437.896">1085 85 152 0 0,'0'0'2706'0'0,"0"0"-1431"0"0,0 0-579 0 0,0 0-13 0 0,0 0 180 0 0,0 0 281 0 0,0 0 219 0 0,0 0 117 0 0,0 0 54 0 0,0 0-131 0 0,0 0-218 0 0,0 0-192 0 0,17 2-164 0 0,52 6-75 0 0,62-21 2029 0 0,-93 7-2909 0 0,64-7 1019 0 0,-34 10-6863 0 0,-67 3 3863 0 0,-1 0-1566 0 0,0 3 826 0 0,0-3-3166 0 0</inkml:trace>
  <inkml:trace contextRef="#ctx0" brushRef="#br0" timeOffset="689.712">1115 325 8402 0 0,'0'0'987'0'0,"0"0"-254"0"0,0 0 103 0 0,0 0 346 0 0,0 0 129 0 0,0 0-80 0 0,0 0-174 0 0,0 0-155 0 0,0 0-157 0 0,0 0-152 0 0,31 1-159 0 0,100 3-162 0 0,21-17-184 0 0,-109 8-975 0 0,0 0-2451 0 0,-15 1-3191 0 0,-16 4-1490 0 0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2.7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0 719 3689 0 0,'0'0'5248'0'0,"0"0"-3112"0"0,0 0-1001 0 0,0 0 49 0 0,0 0 140 0 0,0 0-1 0 0,0 0-194 0 0,0 0-272 0 0,0 0-187 0 0,0 0-168 0 0,0 0-140 0 0,0 0-126 0 0,35-3-103 0 0,110-9-74 0 0,-38 5-587 0 0,-103 7 230 0 0,37-3-1943 0 0,-14 2-5278 0 0,-16 1-1882 0 0</inkml:trace>
  <inkml:trace contextRef="#ctx0" brushRef="#br0" timeOffset="1413.031">839 439 5937 0 0,'0'0'818'0'0,"0"0"-70"0"0,0 0-35 0 0,0 0 113 0 0,0 0 166 0 0,0 0 80 0 0,0 0-69 0 0,0 0-136 0 0,0 0-188 0 0,0 0-167 0 0,0 0-127 0 0,0 0-100 0 0,-15 29-47 0 0,-52 93-4 0 0,-5 56 636 0 0,57-132-719 0 0,-64 186-574 0 0,53-174-3312 0 0,26-57 2188 0 0,20-5-4320 0 0,-9-3 3467 0 0,-5 0 42 0 0</inkml:trace>
  <inkml:trace contextRef="#ctx0" brushRef="#br0" timeOffset="1732.983">1055 524 1072 0 0,'0'0'1030'0'0,"0"0"-123"0"0,0 0-90 0 0,0 0 3 0 0,0 0 67 0 0,-27 37 71 0 0,-83 120 47 0 0,50-47 937 0 0,57-105-1785 0 0,-1 0-1 0 0,1 0 1 0 0,0 0-1 0 0,1 1 1 0 0,-1-1 0 0 0,1 1-1 0 0,0 0 1 0 0,1-1-1 0 0,-1 1 1 0 0,1 0 0 0 0,0 0-1 0 0,1 0 1 0 0,-1 0-1 0 0,1 0 1 0 0,1 0 0 0 0,-1 0-1 0 0,1 0 1 0 0,0 0 0 0 0,0 0-1 0 0,0 0 1 0 0,1-1-1 0 0,0 1 1 0 0,0 0 0 0 0,1-1-1 0 0,-1 0 1 0 0,1 1-1 0 0,1-1 1 0 0,-1 0-157 0 0,6-1 243 0 0,0-1-1 0 0,0 0 1 0 0,1-1 0 0 0,-1 0-1 0 0,1 0 1 0 0,-1-1 0 0 0,1 0-1 0 0,-1-1 1 0 0,1 0 0 0 0,0 0-1 0 0,-1-1 1 0 0,1 0 0 0 0,-1-1-1 0 0,0 0 1 0 0,1-1 0 0 0,-1 0-1 0 0,0 0 1 0 0,0-1 0 0 0,-1 0-1 0 0,1 0 1 0 0,-1-1-1 0 0,0 0 1 0 0,2-2-243 0 0,15-9 226 0 0,1 0 0 0 0,-2-2 0 0 0,0-1 0 0 0,-2 0 0 0 0,0-2 0 0 0,-1-1 0 0 0,-1 0 0 0 0,-1-2 0 0 0,-1 0 0 0 0,-1-1-1 0 0,-1-1 1 0 0,9-20-226 0 0,-20 34 32 0 0,-1 0 0 0 0,1-1 0 0 0,-2 1 0 0 0,0-1 0 0 0,0 1 0 0 0,-1-1 0 0 0,-1 0 0 0 0,0 0 0 0 0,0 0 0 0 0,-2 0 0 0 0,0 0 0 0 0,0 0-32 0 0,-1 8-68 0 0,0 1 0 0 0,0 0 0 0 0,-1-1 0 0 0,0 1-1 0 0,0 1 1 0 0,0-1 0 0 0,0 0 0 0 0,0 1-1 0 0,-1-1 1 0 0,1 1 0 0 0,-1 0 0 0 0,0 0-1 0 0,0 0 1 0 0,0 1 0 0 0,-1 0 0 0 0,1-1-1 0 0,0 1 1 0 0,-1 1 0 0 0,1-1 0 0 0,-1 1-1 0 0,0 0 1 0 0,0 0 0 0 0,1 0 0 0 0,-1 0-1 0 0,0 1 1 0 0,0 0 0 0 0,0 0 0 0 0,0 0-1 0 0,0 1 1 0 0,1 0 0 0 0,-1 0 0 0 0,0 0-1 0 0,1 0 1 0 0,-1 1 0 0 0,0 0 0 0 0,1 0 0 0 0,0 0-1 0 0,-1 0 1 0 0,1 1 0 0 0,0-1 0 0 0,-3 4 68 0 0,-68 55-3588 0 0,33-14-3795 0 0,25-28-1348 0 0</inkml:trace>
  <inkml:trace contextRef="#ctx0" brushRef="#br0" timeOffset="3128.176">1640 454 0 0 0,'0'0'577'0'0,"0"0"314"0"0,0 0 11 0 0,0 0-123 0 0,0 0-121 0 0,0 0-101 0 0,0 0-79 0 0,0 0-43 0 0,-3 18-25 0 0,-14 129 1355 0 0,15-109-1077 0 0,1-5 1131 0 0,0-38 4397 0 0,1-8-6053 0 0,0-1 0 0 0,1 1-1 0 0,0 0 1 0 0,1 0-1 0 0,1 0 1 0 0,0 0-1 0 0,1 0 1 0 0,0 0-1 0 0,5-9-162 0 0,5-6 30 0 0,1 0 0 0 0,2 1 0 0 0,0 1 0 0 0,2 0-1 0 0,1 2 1 0 0,1 0 0 0 0,1 1 0 0 0,1 1-1 0 0,23-17-29 0 0,-1 20-1166 0 0,-44 52-1535 0 0,-9 16-892 0 0,0 1-5122 0 0,8-46 6984 0 0</inkml:trace>
  <inkml:trace contextRef="#ctx0" brushRef="#br0" timeOffset="3528.38">2130 358 0 0 0,'0'0'557'0'0,"0"0"469"0"0,0 0 242 0 0,0 0 70 0 0,0 0-20 0 0,0 0-89 0 0,0 0-135 0 0,0 0-123 0 0,0 0-115 0 0,0 0-145 0 0,0 0-145 0 0,0 0-80 0 0,0 0-51 0 0,-18 12-54 0 0,-55 37-17 0 0,69-47-314 0 0,0 1-1 0 0,0 0 1 0 0,0 0-1 0 0,0 1 1 0 0,0-1 0 0 0,1 1-1 0 0,0-1 1 0 0,0 1-1 0 0,0 0 1 0 0,0 0 0 0 0,0 1-1 0 0,1-1 1 0 0,0 1-1 0 0,0-1 1 0 0,-1 2-50 0 0,-4 12 118 0 0,3-12-75 0 0,1 1 1 0 0,0 0-1 0 0,0 0 1 0 0,1-1-1 0 0,0 2 1 0 0,0-1-1 0 0,0 0 1 0 0,1 0-1 0 0,0 0 1 0 0,1 1-1 0 0,-1-1 1 0 0,1 1-1 0 0,1-1 1 0 0,1 8-44 0 0,-1-14 76 0 0,0 0-1 0 0,0 0 1 0 0,0 0-1 0 0,0 0 1 0 0,0 1 0 0 0,0-1-1 0 0,1-1 1 0 0,-1 1-1 0 0,0 0 1 0 0,1 0 0 0 0,-1 0-1 0 0,1-1 1 0 0,-1 1-1 0 0,1-1 1 0 0,-1 1 0 0 0,1-1-1 0 0,-1 0 1 0 0,1 1 0 0 0,-1-1-1 0 0,1 0 1 0 0,0 0-1 0 0,-1 0 1 0 0,1 0 0 0 0,-1 0-1 0 0,1-1 1 0 0,0 1-1 0 0,-1 0 1 0 0,1-1 0 0 0,-1 1-1 0 0,1-1 1 0 0,-1 1-1 0 0,1-1 1 0 0,-1 0 0 0 0,0 0-1 0 0,1 0 1 0 0,-1 0-1 0 0,0 0 1 0 0,0 0 0 0 0,1-1-76 0 0,135-133 2371 0 0,-15 18-1946 0 0,-121 118-423 0 0,0-1-1 0 0,-1 1 0 0 0,1 0 1 0 0,0-1-1 0 0,-1 1 1 0 0,1 0-1 0 0,-1-1 0 0 0,1 1 1 0 0,-1 0-1 0 0,1 0 0 0 0,-1 0 1 0 0,1 0-1 0 0,-1 0 1 0 0,0-1-1 0 0,0 1 0 0 0,0 0 1 0 0,1 0-1 0 0,-1 0 1 0 0,0 0-1 0 0,0 0 0 0 0,0 0 1 0 0,0 0-1 0 0,0 0 0 0 0,0 0 1 0 0,-1 0-1 0 0,1 0 1 0 0,0 0-1 0 0,0-1 0 0 0,-1 1 1 0 0,1 0-1 0 0,-1 0 1 0 0,1 0-1 0 0,-1 0 0 0 0,1-1 1 0 0,-1 1-1 0 0,1 0 0 0 0,-1 0 1 0 0,1-1-1 0 0,-1 1 1 0 0,0 0-1 0 0,0-1 0 0 0,0 1-1 0 0,0 3 40 0 0,-1 2-99 0 0,-10 69-114 0 0,12-73 9 0 0,0 0 0 0 0,0-1 0 0 0,0 1 0 0 0,0 0 0 0 0,1 0 0 0 0,-1-1 0 0 0,1 1 0 0 0,-1 0 0 0 0,1-1 0 0 0,0 1-1 0 0,0-1 1 0 0,0 1 0 0 0,0 0 0 0 0,0-1 0 0 0,0 0 0 0 0,0 1 0 0 0,0-1 0 0 0,0 0 0 0 0,1 0 0 0 0,-1 1 0 0 0,0-1 0 0 0,1 0 0 0 0,-1 0 0 0 0,1-1 0 0 0,-1 1 0 0 0,1 0 0 0 0,0 0 0 0 0,-1-1 0 0 0,1 1 0 0 0,0-1 0 0 0,-1 1-1 0 0,1-1 1 0 0,0 0 0 0 0,0 0 0 0 0,0 0 0 0 0,-1 0 0 0 0,1 0 0 0 0,1 0 164 0 0,45-1-8691 0 0,-37-2 3934 0 0</inkml:trace>
  <inkml:trace contextRef="#ctx0" brushRef="#br0" timeOffset="3962.852">2533 303 1296 0 0,'0'0'1004'0'0,"0"0"-91"0"0,0 0-65 0 0,0 0-1 0 0,0 0-34 0 0,0 0-87 0 0,0 0-113 0 0,0 0-119 0 0,0 0-100 0 0,0 0-76 0 0,0 0-52 0 0,0 0-24 0 0,-12 27 21 0 0,-35 85 53 0 0,43-77 52 0 0,12-29 43 0 0,1-1 0 0 0,0 1 0 0 0,1-1 0 0 0,-1-1 0 0 0,1 0 0 0 0,0 0 1 0 0,0-1-1 0 0,0 0 0 0 0,1-1 0 0 0,-1 0 0 0 0,1 0 0 0 0,-1-1 0 0 0,1-1 0 0 0,0 0 1 0 0,-1 0-1 0 0,1-1 0 0 0,-1-1 0 0 0,4 0-411 0 0,2-2 267 0 0,-1-1 1 0 0,-1-1-1 0 0,1 0 1 0 0,-1-1-1 0 0,0 0 0 0 0,-1-1 1 0 0,1-1-1 0 0,-2 0 1 0 0,1 0-1 0 0,-1-2 0 0 0,-1 1 1 0 0,0-2-1 0 0,0 1 0 0 0,5-10-267 0 0,-4 8 53 0 0,-2-1 0 0 0,0-1 0 0 0,-1 1-1 0 0,0-1 1 0 0,-1-1 0 0 0,-1 0-1 0 0,0 0 1 0 0,-1 0 0 0 0,-1-1 0 0 0,-1 1-1 0 0,0-1 1 0 0,-1 0 0 0 0,-1-1-1 0 0,0 1 1 0 0,-1 0 0 0 0,-2-1 0 0 0,0-4-53 0 0,1 18-27 0 0,-1-1 0 0 0,0 1 1 0 0,0 0-1 0 0,0 0 0 0 0,-1-1 1 0 0,0 1-1 0 0,0 0 0 0 0,0 1 1 0 0,0-1-1 0 0,0 0 0 0 0,-1 0 1 0 0,1 1-1 0 0,-1 0 0 0 0,0-1 1 0 0,0 1-1 0 0,0 0 0 0 0,-1 1 1 0 0,1-1-1 0 0,-1 0 0 0 0,0 1 1 0 0,1 0-1 0 0,-1 0 0 0 0,0 0 0 0 0,0 0 1 0 0,0 1-1 0 0,-1 0 0 0 0,1-1 1 0 0,0 1-1 0 0,0 1 0 0 0,-1-1 1 0 0,1 1-1 0 0,-1 0 0 0 0,1 0 1 0 0,0 0-1 0 0,-1 0 0 0 0,1 1 1 0 0,0 0-1 0 0,-1 0 0 0 0,1 0 1 0 0,0 0-1 0 0,0 1 0 0 0,0-1 1 0 0,0 1-1 0 0,0 0 0 0 0,-1 1 27 0 0,-5 4-22 0 0,1 1 0 0 0,0 0 0 0 0,1 1 0 0 0,0-1 0 0 0,0 1 0 0 0,1 1 0 0 0,0 0 0 0 0,0 0 0 0 0,1 0 0 0 0,1 0 0 0 0,0 1 0 0 0,0 0 0 0 0,1 0 0 0 0,1 1 0 0 0,-1-1 0 0 0,2 1 0 0 0,0 0 0 0 0,0-1 0 0 0,1 1 0 0 0,1 0 0 0 0,-1 0 0 0 0,2 0 0 0 0,0 0 0 0 0,0 0 0 0 0,2-1 0 0 0,-1 1 0 0 0,1 0 0 0 0,1-1 0 0 0,0 0 0 0 0,0 0 0 0 0,4 5 22 0 0,-3-9-43 0 0,0 1 1 0 0,1-1 0 0 0,0 0-1 0 0,1-1 1 0 0,-1 1 0 0 0,1-1-1 0 0,0-1 1 0 0,1 1-1 0 0,0-1 1 0 0,0-1 0 0 0,0 1-1 0 0,0-1 1 0 0,0-1 0 0 0,1 1-1 0 0,0-2 1 0 0,-1 1 0 0 0,1-1-1 0 0,0 0 1 0 0,0-1 0 0 0,9 0 42 0 0,14 0-998 0 0,12 0-2051 0 0,-15-3-2850 0 0,-14-1-3186 0 0</inkml:trace>
  <inkml:trace contextRef="#ctx0" brushRef="#br0" timeOffset="4217.469">3393 141 9970 0 0,'0'0'2326'0'0,"0"0"-1019"0"0,0 0-288 0 0,0 0 98 0 0,0 0 41 0 0,0 0-91 0 0,0 0-146 0 0,0 0-178 0 0,-37 31-175 0 0,-116 102-126 0 0,29-16-6 0 0,31-28-299 0 0,-267 235-393 0 0,262-248 103 0 0,-132 111-4079 0 0,207-164 943 0 0,10-5-4061 0 0,10-11 1419 0 0</inkml:trace>
  <inkml:trace contextRef="#ctx0" brushRef="#br0" timeOffset="4745.748">3144 800 2232 0 0,'0'0'1495'0'0,"0"0"-29"0"0,0 0 28 0 0,0 0 18 0 0,0 0-80 0 0,0 0-218 0 0,0 0-219 0 0,0 0-175 0 0,0 0-160 0 0,0 0-89 0 0,0 0-84 0 0,0 0-54 0 0,0 0-9 0 0,-14 4 0 0 0,-48 15-4 0 0,-57 49 1358 0 0,109-63-1717 0 0,0 0 0 0 0,1 0 0 0 0,-1 1 0 0 0,1 1 1 0 0,0-1-1 0 0,1 1 0 0 0,-1 1 0 0 0,1 0 0 0 0,1 0 0 0 0,-1 1-61 0 0,8-8-20 0 0,0 1-1 0 0,0-1 1 0 0,0 1 0 0 0,0-1-1 0 0,0 1 1 0 0,1-1 0 0 0,-1 1-1 0 0,0-1 1 0 0,1 0 0 0 0,-1 1-1 0 0,1-1 1 0 0,0 0 0 0 0,-1 1-1 0 0,1-1 1 0 0,0 0-1 0 0,0 0 1 0 0,0 0 0 0 0,0 1-1 0 0,0-1 1 0 0,0 0 0 0 0,0 0-1 0 0,0-1 1 0 0,0 1 0 0 0,0 0-1 0 0,0 0 1 0 0,1 0 0 0 0,-1-1-1 0 0,0 1 1 0 0,1-1 0 0 0,-1 1-1 0 0,0-1 1 0 0,1 1 0 0 0,-1-1-1 0 0,1 0 1 0 0,-1 0 0 0 0,1 1-1 0 0,-1-1 1 0 0,0 0 0 0 0,1 0-1 0 0,-1-1 1 0 0,1 1 0 0 0,-1 0-1 0 0,1 0 1 0 0,-1-1 0 0 0,0 1-1 0 0,1-1 1 0 0,-1 1 0 0 0,0-1-1 0 0,1 0 1 0 0,-1 1 0 0 0,1-2 20 0 0,4 2-11 0 0,-4 0 9 0 0,5-1 4 0 0,0 0 0 0 0,0 1 0 0 0,0-1 0 0 0,-1 1 0 0 0,1 1 0 0 0,0-1 0 0 0,0 1 0 0 0,0 1 0 0 0,-1-1 0 0 0,1 1 0 0 0,0 0 0 0 0,-1 0 0 0 0,0 1 0 0 0,1 0 0 0 0,-1 0 0 0 0,0 1 0 0 0,-1 0 0 0 0,1 0 0 0 0,-1 0 0 0 0,1 0 0 0 0,-1 1 0 0 0,0 0 0 0 0,-1 0-2 0 0,-2-2 53 0 0,-1 0 1 0 0,0 0-1 0 0,0 0 1 0 0,0 0-1 0 0,-1 0 1 0 0,1 0-1 0 0,-1 0 1 0 0,0 0-1 0 0,1 0 1 0 0,-1 0-1 0 0,-1 0 1 0 0,1 0-1 0 0,0 0 1 0 0,-1 0-1 0 0,1 0 1 0 0,-1 0-1 0 0,0 0 1 0 0,0 0-1 0 0,0 0 1 0 0,-1-1-1 0 0,1 1 1 0 0,-1 0-1 0 0,1-1 1 0 0,-1 1-1 0 0,0-1 1 0 0,0 1-1 0 0,0-1 1 0 0,0 0-1 0 0,0 0 1 0 0,-1 0-1 0 0,1 0-53 0 0,-85 49 1145 0 0,-29-26-1448 0 0,65-24-6660 0 0,44-2 1582 0 0,3-5-2239 0 0</inkml:trace>
  <inkml:trace contextRef="#ctx0" brushRef="#br0" timeOffset="5817.102">3395 538 0 0 0,'0'0'824'0'0,"0"0"534"0"0,0 0 372 0 0,0 0 211 0 0,0 0 36 0 0,0 0-112 0 0,0 0-192 0 0,0 0-210 0 0,0 0-218 0 0,0 0-215 0 0,0 0-166 0 0,0 0-138 0 0,18-4-78 0 0,112-35 949 0 0,-21 16-224 0 0,-109 23-1380 0 0,-6 23 92 0 0,-64 57-17 0 0,52-65-51 0 0,2 1 0 0 0,0 0-1 0 0,0 1 1 0 0,2 0-1 0 0,0 2 1 0 0,1-1-1 0 0,-2 8-16 0 0,14-25 6 0 0,0 0 0 0 0,0 1 0 0 0,0-1 0 0 0,1 1 0 0 0,-1-1 0 0 0,1 0 0 0 0,-1 1 0 0 0,1-1 0 0 0,0 1 0 0 0,-1-1 0 0 0,1 1 0 0 0,0 0-1 0 0,0-1 1 0 0,0 1 0 0 0,0-1 0 0 0,0 1 0 0 0,1-1 0 0 0,-1 1 0 0 0,0-1 0 0 0,1 1 0 0 0,-1-1 0 0 0,1 1 0 0 0,-1-1 0 0 0,1 0 0 0 0,0 1 0 0 0,0-1-1 0 0,-1 0 1 0 0,1 1 0 0 0,0-1 0 0 0,0 0 0 0 0,0 0 0 0 0,1 0 0 0 0,-1 0 0 0 0,0 0 0 0 0,0 0 0 0 0,0 0 0 0 0,1 0 0 0 0,-1-1 0 0 0,0 1 0 0 0,1 0-1 0 0,-1-1 1 0 0,1 1 0 0 0,-1-1 0 0 0,1 1 0 0 0,-1-1 0 0 0,1 0 0 0 0,-1 0 0 0 0,1 0 0 0 0,-1 0 0 0 0,1 0 0 0 0,-1 0 0 0 0,1 0 0 0 0,-1 0-1 0 0,1 0-5 0 0,122-18-588 0 0,-70 4-8810 0 0,-48 13-968 0 0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01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0 611 0 0 0,'0'0'620'0'0,"0"0"418"0"0,0 0 170 0 0,0 0 20 0 0,0 0-25 0 0,0 0-73 0 0,20 3-49 0 0,64 6-29 0 0,-78-8-751 0 0,1-1-1 0 0,0 0 1 0 0,0-1-1 0 0,-1 1 1 0 0,1-1-1 0 0,0 0 1 0 0,-1-1-1 0 0,1 0 1 0 0,-1 0-1 0 0,0 0 1 0 0,1-1-1 0 0,-1 0 1 0 0,0 0-1 0 0,4-3-300 0 0,13-6 875 0 0,172-103 1963 0 0,-172 101-2746 0 0,0-1 1 0 0,-1-1 0 0 0,-1 0 0 0 0,0-2-1 0 0,-2 0 1 0 0,0-2 0 0 0,-1 0 0 0 0,-1-1-1 0 0,10-16-92 0 0,-23 31 2 0 0,0-1 1 0 0,0 1-1 0 0,0-1 0 0 0,-1 0 0 0 0,0 0 0 0 0,0 0 0 0 0,-1-1 0 0 0,0 1 0 0 0,0-1 0 0 0,-1 1 0 0 0,0-1 0 0 0,0 0 0 0 0,-1 1 1 0 0,0-1-1 0 0,0 0 0 0 0,-1-5-2 0 0,-2 11-143 0 0,1-1 0 0 0,0 1 0 0 0,-1-1 0 0 0,1 1 0 0 0,-1 0 0 0 0,0 0 0 0 0,0 0 1 0 0,0 0-1 0 0,0 0 0 0 0,0 1 0 0 0,0-1 0 0 0,0 1 0 0 0,-1 0 0 0 0,1 0 0 0 0,-1 0 0 0 0,1 0 0 0 0,0 1 1 0 0,-1-1-1 0 0,1 1 0 0 0,-1 0 0 0 0,1 0 0 0 0,-1 0 0 0 0,1 1 0 0 0,-1-1 0 0 0,1 1 0 0 0,-1 0 0 0 0,1 0 1 0 0,0 0-1 0 0,-1 0 0 0 0,1 0 0 0 0,0 1 0 0 0,0 0 0 0 0,-3 1 143 0 0,-7 6-110 0 0,-1-1 1 0 0,2 2-1 0 0,-1 0 0 0 0,1 0 1 0 0,1 1-1 0 0,0 1 0 0 0,1 0 1 0 0,0 0-1 0 0,0 1 0 0 0,2 1 1 0 0,-1-1-1 0 0,2 1 0 0 0,0 0 1 0 0,1 1-1 0 0,0 0 0 0 0,1 0 1 0 0,0 0-1 0 0,2 1 0 0 0,0-1 1 0 0,0 1-1 0 0,2 0 1 0 0,0 0 109 0 0,1-9 83 0 0,1 1 0 0 0,0-1 0 0 0,1 0 1 0 0,0 0-1 0 0,0 0 0 0 0,0 0 1 0 0,1 0-1 0 0,0 0 0 0 0,0 0 0 0 0,1-1 1 0 0,0 0-1 0 0,0 1 0 0 0,0-1 1 0 0,1-1-1 0 0,0 1 0 0 0,0-1 1 0 0,0 0-1 0 0,1 0 0 0 0,0 0 0 0 0,0-1 1 0 0,4 2-84 0 0,4 3 228 0 0,0 0 1 0 0,1-2 0 0 0,0 1 0 0 0,1-2-1 0 0,0 0 1 0 0,0-1 0 0 0,0-1-1 0 0,1 0 1 0 0,0-1-229 0 0,10-1 201 0 0,-1-2-1 0 0,1-1 1 0 0,-1-1 0 0 0,0-2-1 0 0,1 0 1 0 0,-2-2 0 0 0,1 0-1 0 0,0-2 1 0 0,-1-1 0 0 0,-1-1-1 0 0,0-1 1 0 0,0-1 0 0 0,-1-1 0 0 0,-1-1-1 0 0,0-1 1 0 0,-1-1 0 0 0,0-1-1 0 0,-1-1 1 0 0,-2-1 0 0 0,1 0-1 0 0,-2-1 1 0 0,-1-1 0 0 0,1-3-201 0 0,-11 17 7 0 0,-1 1-1 0 0,-1-1 1 0 0,1 0 0 0 0,-1 0 0 0 0,0 0 0 0 0,-1 0 0 0 0,0-1 0 0 0,0 0 0 0 0,-1 0 0 0 0,1 1 0 0 0,-2-1-1 0 0,1 0 1 0 0,-1-1 0 0 0,0 1 0 0 0,-1 0 0 0 0,0 0 0 0 0,-1-5-7 0 0,0 10-28 0 0,-1 1-1 0 0,1-1 1 0 0,-1 1-1 0 0,0-1 1 0 0,0 1-1 0 0,0 0 1 0 0,0 0 0 0 0,0 0-1 0 0,-1 0 1 0 0,1 0-1 0 0,-1 0 1 0 0,1 0-1 0 0,-1 1 1 0 0,0 0 0 0 0,0-1-1 0 0,1 1 1 0 0,-1 0-1 0 0,0 0 1 0 0,0 0-1 0 0,0 1 1 0 0,0-1 0 0 0,0 1-1 0 0,0 0 1 0 0,0 0-1 0 0,0 0 1 0 0,0 0-1 0 0,0 0 1 0 0,0 0 0 0 0,0 1-1 0 0,0 0 1 0 0,0-1-1 0 0,0 1 1 0 0,0 0-1 0 0,0 1 1 0 0,0-1 0 0 0,1 0-1 0 0,-1 1 1 0 0,-1 1 28 0 0,-7 4-78 0 0,0 0 0 0 0,1 1 0 0 0,0 1 1 0 0,1-1-1 0 0,0 2 0 0 0,0-1 0 0 0,1 1 1 0 0,1 0-1 0 0,-1 1 0 0 0,2 0 0 0 0,-1 0 0 0 0,-1 7 78 0 0,4-10-31 0 0,1 1 0 0 0,0 0-1 0 0,0 0 1 0 0,1 1-1 0 0,1-1 1 0 0,0 0 0 0 0,0 1-1 0 0,0-1 1 0 0,1 1-1 0 0,1-1 1 0 0,0 3 31 0 0,1-5 25 0 0,1-1 0 0 0,-1 0 0 0 0,2 0 0 0 0,-1 0 1 0 0,1 0-1 0 0,-1 0 0 0 0,2-1 0 0 0,-1 0 0 0 0,1 0 0 0 0,-1 0 0 0 0,1 0 1 0 0,0-1-1 0 0,1 0 0 0 0,-1 0 0 0 0,1 0 0 0 0,0-1 0 0 0,0 1 0 0 0,0-2 1 0 0,0 1-1 0 0,1 0 0 0 0,-1-1 0 0 0,1-1 0 0 0,0 1 0 0 0,-1-1 0 0 0,1 0 1 0 0,0 0-1 0 0,4-1-25 0 0,9 3 139 0 0,0-1 1 0 0,0-1-1 0 0,1-1 0 0 0,-1-1 1 0 0,0 0-1 0 0,0-1 1 0 0,0-2-1 0 0,-1 0 1 0 0,15-5-140 0 0,2-5 233 0 0,0-1 0 0 0,-1-2 0 0 0,-1-1 0 0 0,-1-2 0 0 0,-1-1 0 0 0,-1-2 0 0 0,-1-1 0 0 0,-1-1 0 0 0,20-22-233 0 0,-43 41 53 0 0,-1 0 0 0 0,1-1 0 0 0,-1 0 0 0 0,0 0-1 0 0,-1 0 1 0 0,0 0 0 0 0,0 0 0 0 0,0-1 0 0 0,-1 0-1 0 0,0 0 1 0 0,-1 0 0 0 0,0 0 0 0 0,0 0 0 0 0,0 0 0 0 0,-1-1-1 0 0,-1 1 1 0 0,1-1 0 0 0,-1 1 0 0 0,-1 0 0 0 0,0-6-53 0 0,-2 12-18 0 0,1 0 1 0 0,-1 1 0 0 0,1-1 0 0 0,-1 0 0 0 0,0 1-1 0 0,1 0 1 0 0,-1 0 0 0 0,0 0 0 0 0,0 0 0 0 0,0 0 0 0 0,0 0-1 0 0,0 1 1 0 0,0-1 0 0 0,0 1 0 0 0,0 0 0 0 0,0 0-1 0 0,-1 0 1 0 0,1 1 0 0 0,0-1 0 0 0,0 1 0 0 0,0-1 0 0 0,0 1-1 0 0,0 0 1 0 0,1 0 0 0 0,-1 0 0 0 0,0 1 17 0 0,-13 5-33 0 0,1 1 0 0 0,0 1 0 0 0,1 1 0 0 0,0 0 0 0 0,0 0 0 0 0,1 2 0 0 0,0-1 0 0 0,1 2 0 0 0,1 0 0 0 0,0 0 0 0 0,1 1 0 0 0,-8 12 33 0 0,12-17-1 0 0,0-1 0 0 0,1 1 0 0 0,0 0 0 0 0,0 0 0 0 0,1 0 0 0 0,0 0 0 0 0,1 1 0 0 0,0 0 0 0 0,0 0 0 0 0,1 0 0 0 0,1 0 0 0 0,-1 0 0 0 0,2 0 0 0 0,-1 0 0 0 0,2 1 1 0 0,-1-1-1 0 0,1 0 0 0 0,1 0 0 0 0,-1 0 0 0 0,2 0 0 0 0,0 0 0 0 0,0-1 0 0 0,0 1 0 0 0,1-1 0 0 0,1 1 0 0 0,0-1 0 0 0,0-1 0 0 0,5 7 1 0 0,6-2 21 0 0,0-1-1 0 0,0 0 0 0 0,1-1 1 0 0,1-1-1 0 0,0-1 1 0 0,0 0-1 0 0,1-2 1 0 0,0 0-1 0 0,0-1 1 0 0,1 0-1 0 0,0-2 0 0 0,0-1 1 0 0,0 0-1 0 0,0-1 1 0 0,19-2-21 0 0,13 1-1064 0 0,-36-4-2108 0 0,-1-3-4059 0 0,-9 0-2228 0 0</inkml:trace>
  <inkml:trace contextRef="#ctx0" brushRef="#br0" timeOffset="401.055">2318 254 3777 0 0,'0'0'2394'0'0,"0"0"-1158"0"0,0 0-395 0 0,0 0 266 0 0,0 0 451 0 0,0 0 226 0 0,0 0-71 0 0,0 0-233 0 0,0 0-270 0 0,0 0-198 0 0,0 0-131 0 0,0 0-102 0 0,0 0-68 0 0,35 4-84 0 0,113 11-47 0 0,-26-17 797 0 0,-85-4-1051 0 0,141-23 214 0 0,-93 4-2262 0 0,-84 24 807 0 0,-1 1-10634 0 0,-1 1 10021 0 0,-2 2-6691 0 0</inkml:trace>
  <inkml:trace contextRef="#ctx0" brushRef="#br0" timeOffset="653.023">2434 497 10890 0 0,'0'0'1291'0'0,"0"0"-453"0"0,0 0-130 0 0,0 0 212 0 0,0 0 282 0 0,0 0 153 0 0,0 0-60 0 0,0 0-162 0 0,0 0-230 0 0,0 0-177 0 0,0 0-118 0 0,0 0-123 0 0,28 4-82 0 0,89 11-84 0 0,-91-13-134 0 0,0 0 0 0 0,0-2 0 0 0,1-1 0 0 0,-1-1 0 0 0,0-1 0 0 0,22-6-185 0 0,18-2-78 0 0,-30 5-295 0 0,46-3-5634 0 0,-67 8-453 0 0,-5-2-4808 0 0</inkml:trace>
  <inkml:trace contextRef="#ctx0" brushRef="#br0" timeOffset="3299.5">4685 144 5105 0 0,'0'0'2789'0'0,"0"0"-814"0"0,0 0-332 0 0,0 0-107 0 0,0 0-49 0 0,0 0-127 0 0,0 0-245 0 0,0 0-285 0 0,0 0-270 0 0,0 0-235 0 0,0 0-102 0 0,0 0-7 0 0,0 5 40 0 0,-11 94 1031 0 0,3-72-1224 0 0,-1 0 0 0 0,-2-1 0 0 0,0 0 0 0 0,-2-1 0 0 0,-1 0 0 0 0,0-1 0 0 0,-2-1-1 0 0,-1 0 1 0 0,-1-1 0 0 0,-1-1 0 0 0,0 0-63 0 0,-117 95-260 0 0,116-102 206 0 0,0 0 0 0 0,-1-1 0 0 0,-1-1 0 0 0,0-1 0 0 0,0-2 1 0 0,-1 0-1 0 0,0-1 0 0 0,-1-1 0 0 0,-20 3 54 0 0,41-9-6 0 0,1 0 1 0 0,-1-1 0 0 0,0 1-1 0 0,0-1 1 0 0,1 1 0 0 0,-1-1-1 0 0,0 0 1 0 0,0 0 0 0 0,1 0-1 0 0,-1-1 1 0 0,0 1 0 0 0,1-1-1 0 0,-1 1 1 0 0,0-1 0 0 0,1 0-1 0 0,-1 0 1 0 0,1 0 0 0 0,-1 0-1 0 0,1-1 1 0 0,-1 1 0 0 0,1-1-1 0 0,0 1 1 0 0,0-1 0 0 0,0 0-1 0 0,0 0 1 0 0,0 0 0 0 0,0 0-1 0 0,0 0 1 0 0,1 0 0 0 0,-1-1-1 0 0,1 1 1 0 0,-1 0 0 0 0,1-1-1 0 0,0 1 1 0 0,0-1 0 0 0,0 0-1 0 0,0 1 1 0 0,1-1 0 0 0,-1 0-1 0 0,1 1 1 0 0,0-1 0 0 0,-1 0-1 0 0,1-2 6 0 0,1-12 9 0 0,1-1 0 0 0,0 1 0 0 0,1-1 0 0 0,0 1-1 0 0,2 0 1 0 0,0 0 0 0 0,1 1 0 0 0,1 0 0 0 0,0 0-1 0 0,1 0 1 0 0,1 1 0 0 0,0 0 0 0 0,1 1 0 0 0,1 0-1 0 0,0 0 1 0 0,1 1 0 0 0,0 1 0 0 0,1 0 0 0 0,0 0-1 0 0,14-8-8 0 0,-23 18 40 0 0,-1-1 1 0 0,0 1-1 0 0,1-1 0 0 0,0 1 0 0 0,0 0 0 0 0,-1 0 0 0 0,1 1 0 0 0,0-1 0 0 0,1 1 0 0 0,-1 0 0 0 0,0 0 1 0 0,0 0-1 0 0,0 1 0 0 0,1 0 0 0 0,-1-1 0 0 0,0 1 0 0 0,0 1 0 0 0,1-1 0 0 0,-1 1 0 0 0,0-1 0 0 0,0 1 1 0 0,0 1-1 0 0,0-1 0 0 0,0 0 0 0 0,0 1 0 0 0,0 0 0 0 0,0 0 0 0 0,1 1-40 0 0,6 4 169 0 0,-1 0-1 0 0,0 1 1 0 0,0 1-1 0 0,0 0 1 0 0,-1 0-1 0 0,-1 0 1 0 0,0 1 0 0 0,6 10-169 0 0,121 117 991 0 0,-79-86-842 0 0,61 30-77 0 0,-104-73-735 0 0,2 2 2203 0 0,-6-2-3390 0 0,-2-1-3492 0 0,-4 0-4939 0 0,-3-7 2593 0 0</inkml:trace>
  <inkml:trace contextRef="#ctx0" brushRef="#br0" timeOffset="4020.658">5285 0 5489 0 0,'0'0'1362'0'0,"0"0"-150"0"0,0 0 10 0 0,0 0 113 0 0,0 0 4 0 0,0 0-167 0 0,0 0-285 0 0,0 0-211 0 0,0 0-128 0 0,0 0-48 0 0,0 0 27 0 0,0 0-24 0 0,0 0-41 0 0,3 9-14 0 0,9 74 1079 0 0,-14-61-1374 0 0,-1 1-1 0 0,-1 0 1 0 0,-1-1-1 0 0,-1 0 1 0 0,-1 0-1 0 0,-6 12-152 0 0,-1 5 90 0 0,-73 185 96 0 0,84-216-159 0 0,1-1 1 0 0,0 1-1 0 0,0 0 0 0 0,1 0 0 0 0,-1 0 0 0 0,2 0 0 0 0,-1 0 0 0 0,1 0 0 0 0,0 0 1 0 0,1 1-1 0 0,0-1 0 0 0,2 7-27 0 0,1-11 49 0 0,1-1 1 0 0,-1 1-1 0 0,1-1 0 0 0,0 0 1 0 0,0 0-1 0 0,0-1 1 0 0,0 1-1 0 0,1-1 0 0 0,-1 0 1 0 0,1-1-1 0 0,-1 1 1 0 0,1-1-1 0 0,-1 0 0 0 0,1 0 1 0 0,0-1-1 0 0,-1 0 1 0 0,1 0-1 0 0,0 0 0 0 0,0-1 1 0 0,3 0-50 0 0,-2 1 19 0 0,114-7 489 0 0,-49-8-168 0 0,-61 6-1105 0 0,-7 1-2730 0 0,-5 1-2456 0 0,-6 0-3649 0 0,5 4 6830 0 0</inkml:trace>
  <inkml:trace contextRef="#ctx0" brushRef="#br0" timeOffset="4317.815">4943 302 7298 0 0,'0'0'1481'0'0,"0"0"-217"0"0,0 0-14 0 0,0 0 173 0 0,0 0 156 0 0,0 0-43 0 0,0 0-157 0 0,0 0-201 0 0,0 0-229 0 0,0 0-206 0 0,0 0-160 0 0,0 0-91 0 0,23 2-58 0 0,158 7 531 0 0,22-14-823 0 0,-70-11-6865 0 0,-108 11 579 0 0,-6 2-3685 0 0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10.1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1 288 0 0 0,'0'0'207'0'0,"0"0"788"0"0,0 0 141 0 0,0 0-151 0 0,0 0-134 0 0,0 0-97 0 0,15-15 3265 0 0,173-4 4233 0 0,90-52-6367 0 0,-156 35-1431 0 0,-63 26-1468 0 0,-59 10 354 0 0,-1 4-1573 0 0,-33 21-7685 0 0,23-17 4205 0 0</inkml:trace>
  <inkml:trace contextRef="#ctx0" brushRef="#br0" timeOffset="297.786">282 1 5025 0 0,'0'0'735'0'0,"0"0"-291"0"0,0 0-23 0 0,0 0 222 0 0,0 0 331 0 0,0 0 301 0 0,0 0 129 0 0,0 0-21 0 0,0 0-183 0 0,0 0-242 0 0,0 0-233 0 0,-4 35-219 0 0,-14 113-148 0 0,23-58 73 0 0,42 127-415 0 0,-31-161-2227 0 0,-8-17-7351 0 0,-6-32 4837 0 0</inkml:trace>
  <inkml:trace contextRef="#ctx0" brushRef="#br0" timeOffset="1365.955">700 557 1448 0 0,'0'0'674'0'0,"0"0"-257"0"0,0 0-14 0 0,0 0 361 0 0,0 0 482 0 0,0 0 318 0 0,0 0 72 0 0,0 0-135 0 0,0 0-242 0 0,0 0-210 0 0,0 0-155 0 0,0 0-113 0 0,0 0-61 0 0,21-10-66 0 0,67-28-29 0 0,29-41 1702 0 0,-91 55-2025 0 0,162-175 669 0 0,-182 192-962 0 0,0 0 0 0 0,0-1 0 0 0,-1 1 0 0 0,0-1 1 0 0,0 0-1 0 0,-1 0 0 0 0,0-1 0 0 0,0 0 0 0 0,-1 1 0 0 0,-1-1 1 0 0,1 0-1 0 0,-1 0 0 0 0,-1-1 0 0 0,1 1 0 0 0,-1-6-9 0 0,-3 13-44 0 0,1 0 1 0 0,-1 0-1 0 0,0 0 0 0 0,0 0 1 0 0,0 0-1 0 0,0 0 0 0 0,0 1 1 0 0,0-1-1 0 0,0 1 0 0 0,-1 0 1 0 0,1-1-1 0 0,0 1 0 0 0,-1 0 1 0 0,1 0-1 0 0,-1 1 0 0 0,1-1 1 0 0,-1 0-1 0 0,1 1 0 0 0,-1 0 1 0 0,0 0-1 0 0,1-1 0 0 0,-1 1 1 0 0,0 1-1 0 0,1-1 0 0 0,-1 0 1 0 0,1 1-1 0 0,-1-1 0 0 0,0 1 1 0 0,1 0-1 0 0,-1 0 0 0 0,1 0 0 0 0,0 0 1 0 0,-1 0-1 0 0,1 0 0 0 0,0 1 1 0 0,0-1-1 0 0,0 1 0 0 0,0 0 1 0 0,0-1-1 0 0,-2 3 44 0 0,-10 7-82 0 0,1 0-1 0 0,0 1 1 0 0,0 0 0 0 0,1 1-1 0 0,1 1 1 0 0,0 0 0 0 0,1 0-1 0 0,0 1 1 0 0,1 0 0 0 0,1 1-1 0 0,0 0 1 0 0,1 0 0 0 0,1 1-1 0 0,1-1 1 0 0,0 1-1 0 0,1 1 1 0 0,1-1 0 0 0,1 1-1 0 0,0-1 1 0 0,1 3 82 0 0,2-15 7 0 0,-1 1-1 0 0,1-1 0 0 0,1 1 1 0 0,-1-1-1 0 0,1 1 1 0 0,0-1-1 0 0,0 0 1 0 0,0 0-1 0 0,1 0 0 0 0,-1 0 1 0 0,1-1-1 0 0,1 1 1 0 0,-1-1-1 0 0,0 1 1 0 0,1-1-1 0 0,0 0 0 0 0,0-1 1 0 0,1 1-1 0 0,-1-1 1 0 0,1 1-1 0 0,-1-1 1 0 0,1-1-1 0 0,0 1 1 0 0,2 0-7 0 0,6 3 67 0 0,0-1 1 0 0,0 0 0 0 0,1-1 0 0 0,-1-1 0 0 0,1 0 0 0 0,0-1 0 0 0,0 0 0 0 0,0-2 0 0 0,4 1-68 0 0,11-3 173 0 0,-1-1 1 0 0,1-2-1 0 0,-1 0 1 0 0,0-2-1 0 0,0-1 1 0 0,-1-1-1 0 0,0-2 1 0 0,0 0-1 0 0,-1-2 0 0 0,-1-1 1 0 0,7-6-174 0 0,-9 5 121 0 0,0-2 0 0 0,-1 0 0 0 0,0-2 1 0 0,-2 0-1 0 0,0-2 0 0 0,-1 0 0 0 0,9-15-121 0 0,10-58 270 0 0,-38 90-271 0 0,1 1 0 0 0,-1 0 0 0 0,1 0 0 0 0,-1-1 0 0 0,0 1 1 0 0,0 0-1 0 0,0 0 0 0 0,-1-1 0 0 0,1 1 0 0 0,-1 0 0 0 0,0 0 0 0 0,1 0 0 0 0,-2-1 0 0 0,1 1 0 0 0,0 0 0 0 0,0 0 0 0 0,-1 1 0 0 0,0-1 0 0 0,0 0 0 0 0,0 0 0 0 0,0 1 0 0 0,0-1 1 0 0,0 1-1 0 0,0 0 0 0 0,-1 0 0 0 0,1 0 0 0 0,-1 0 0 0 0,0 0 0 0 0,-1 0 1 0 0,-1 0-54 0 0,0 1 1 0 0,-1 0-1 0 0,1 0 0 0 0,-1 0 1 0 0,1 1-1 0 0,-1 0 0 0 0,0 0 0 0 0,1 0 1 0 0,-1 1-1 0 0,1 0 0 0 0,-1 0 1 0 0,1 0-1 0 0,0 1 0 0 0,-1 0 1 0 0,1 0-1 0 0,0 0 0 0 0,0 0 1 0 0,0 1-1 0 0,0 0 0 0 0,1 0 1 0 0,-1 0-1 0 0,1 1 0 0 0,0 0 1 0 0,-1 1 53 0 0,-3 3-88 0 0,1 0 0 0 0,1 1 0 0 0,0 0 0 0 0,0 0 1 0 0,0 1-1 0 0,1 0 0 0 0,1 0 0 0 0,0 0 0 0 0,0 0 0 0 0,1 1 1 0 0,0-1-1 0 0,1 1 0 0 0,0 0 0 0 0,1 0 0 0 0,0-1 1 0 0,1 1-1 0 0,0 0 0 0 0,0 0 0 0 0,1 0 0 0 0,1 3 88 0 0,1-5 20 0 0,1 0-1 0 0,0-1 0 0 0,0 1 0 0 0,0-1 1 0 0,1 0-1 0 0,1-1 0 0 0,-1 1 1 0 0,1-1-1 0 0,0 0 0 0 0,1 0 1 0 0,-1-1-1 0 0,1 0 0 0 0,1 0 1 0 0,-1 0-1 0 0,1-1 0 0 0,0 0 1 0 0,0-1-1 0 0,1 0 0 0 0,-1 0 1 0 0,1-1-1 0 0,0 0 0 0 0,0 0 0 0 0,0-1 1 0 0,0 0-1 0 0,0-1 0 0 0,1 0 1 0 0,-1 0-1 0 0,0-1 0 0 0,2 0-19 0 0,3-1 180 0 0,0 0-1 0 0,0 0 1 0 0,-1-1-1 0 0,1-1 1 0 0,-1 0 0 0 0,0-1-1 0 0,0-1 1 0 0,0 0-1 0 0,0 0 1 0 0,-1-1-1 0 0,0-1 1 0 0,0 0-1 0 0,6-6-179 0 0,-5 5 34 0 0,0-1 0 0 0,-1 0 0 0 0,-1 0 1 0 0,0-2-1 0 0,0 1 0 0 0,0-1 0 0 0,-2-1 0 0 0,1 0 0 0 0,-2 0 0 0 0,1-1 0 0 0,-2 0 0 0 0,0 0 0 0 0,0-1 1 0 0,-1 0-1 0 0,-1 0 0 0 0,0-1 0 0 0,-1 1 0 0 0,-1-1 0 0 0,0 0 0 0 0,-1 0 0 0 0,-1 0 0 0 0,0 0 0 0 0,-1-1-34 0 0,0 13-25 0 0,-1 0 1 0 0,1 1-1 0 0,-1-1 0 0 0,0 1 0 0 0,0-1 0 0 0,0 1 0 0 0,0 0 0 0 0,0-1 0 0 0,-1 1 0 0 0,1 0 0 0 0,-1 0 0 0 0,1 0 1 0 0,-1 0-1 0 0,0 0 0 0 0,0 0 0 0 0,0 0 0 0 0,0 1 0 0 0,0-1 0 0 0,0 1 0 0 0,-1-1 0 0 0,1 1 0 0 0,0 0 0 0 0,-1 0 0 0 0,1 0 1 0 0,-1 0-1 0 0,1 0 0 0 0,-1 1 0 0 0,1-1 0 0 0,-1 1 0 0 0,0 0 0 0 0,1-1 0 0 0,-1 1 0 0 0,1 0 0 0 0,-1 1 0 0 0,0-1 1 0 0,1 0-1 0 0,-1 1 0 0 0,1 0 0 0 0,-1-1 0 0 0,1 1 0 0 0,-1 0 0 0 0,1 0 0 0 0,-1 0 0 0 0,1 1 0 0 0,0-1 0 0 0,0 0 1 0 0,-1 1-1 0 0,1 0 0 0 0,0-1 0 0 0,0 1 25 0 0,-7 6-58 0 0,-1 0 0 0 0,1 0-1 0 0,0 0 1 0 0,0 1 0 0 0,1 1 0 0 0,0 0 0 0 0,1 0 0 0 0,0 0 0 0 0,1 1 0 0 0,0 0 0 0 0,1 0 0 0 0,0 0-1 0 0,0 1 1 0 0,1-1 0 0 0,1 1 0 0 0,0 0 0 0 0,1 1 0 0 0,0-1 0 0 0,1 0 0 0 0,0 1 0 0 0,1-1 0 0 0,0 1-1 0 0,1 1 59 0 0,0-8-24 0 0,1 1-1 0 0,0-1 0 0 0,0 0 0 0 0,0 0 1 0 0,1 0-1 0 0,0-1 0 0 0,0 1 0 0 0,0 0 1 0 0,1-1-1 0 0,-1 0 0 0 0,2 0 0 0 0,-1 0 1 0 0,0-1-1 0 0,1 1 0 0 0,0-1 0 0 0,0 0 1 0 0,0 0-1 0 0,0-1 0 0 0,1 1 0 0 0,-1-1 1 0 0,4 1 24 0 0,61 24-2750 0 0,-3-11-6219 0 0,-52-16 3413 0 0</inkml:trace>
  <inkml:trace contextRef="#ctx0" brushRef="#br0" timeOffset="1764.987">2366 398 2529 0 0,'0'0'1843'0'0,"0"0"-287"0"0,0 0-101 0 0,0 0 5 0 0,0 0-43 0 0,0 0-139 0 0,0 0-225 0 0,0 0-272 0 0,0 0-301 0 0,0 0-225 0 0,0 0-111 0 0,0 0-55 0 0,0 0-30 0 0,-9 6 6 0 0,-30 21-6 0 0,38-26-51 0 0,0 1-1 0 0,-1-1 1 0 0,1 1 0 0 0,0-1-1 0 0,0 1 1 0 0,0 0 0 0 0,0 0-1 0 0,0-1 1 0 0,0 1 0 0 0,1 0-1 0 0,-1 0 1 0 0,1 0 0 0 0,-1 0-1 0 0,1 0 1 0 0,0 0 0 0 0,-1 0-1 0 0,1 0 1 0 0,0 0-1 0 0,0 0 1 0 0,1 0 0 0 0,-1 0-1 0 0,0 0 1 0 0,1 0 0 0 0,-1 0-8 0 0,1 8 8 0 0,0-6 63 0 0,-1 1 0 0 0,1-1-1 0 0,0 1 1 0 0,0-1 0 0 0,1 1-1 0 0,-1-1 1 0 0,1 0 0 0 0,0 1 0 0 0,0-1-1 0 0,0 0 1 0 0,1 0 0 0 0,-1 0 0 0 0,1-1-1 0 0,0 1 1 0 0,0-1 0 0 0,0 0-1 0 0,1 1 1 0 0,-1-1 0 0 0,1-1 0 0 0,0 1-1 0 0,0 0 1 0 0,0-1 0 0 0,0 0 0 0 0,0 0-1 0 0,0 0 1 0 0,0-1 0 0 0,1 1-1 0 0,-1-1 1 0 0,1 0 0 0 0,-1 0 0 0 0,1 0-1 0 0,3-1-70 0 0,-4 0 162 0 0,0 0 0 0 0,0 0 1 0 0,0-1-1 0 0,0 0 0 0 0,0 0 0 0 0,0 0 0 0 0,0 0 0 0 0,0 0 0 0 0,-1-1 0 0 0,1 0 0 0 0,0 1 0 0 0,-1-2 1 0 0,0 1-1 0 0,1 0 0 0 0,-1-1 0 0 0,0 1 0 0 0,0-1 0 0 0,0 0 0 0 0,0 0 0 0 0,-1 0 0 0 0,1 0 0 0 0,-1 0 1 0 0,0-1-1 0 0,0 1 0 0 0,0-1 0 0 0,0 0 0 0 0,-1 1 0 0 0,1-1 0 0 0,-1 0 0 0 0,0 0 0 0 0,0-2-162 0 0,1 2-51 0 0,0 0-1 0 0,0 0 1 0 0,0 0-1 0 0,0 0 1 0 0,-1-1-1 0 0,0 1 1 0 0,0 0-1 0 0,0-1 0 0 0,0 1 1 0 0,-1-1-1 0 0,0 1 1 0 0,0 0-1 0 0,0-1 1 0 0,0 1-1 0 0,-1-1 1 0 0,1 1-1 0 0,-1-1 1 0 0,0 1-1 0 0,-1 0 1 0 0,1 0-1 0 0,-1-1 0 0 0,0 1 1 0 0,0 0-1 0 0,0 1 1 0 0,0-1-1 0 0,-1 0 1 0 0,0 1-1 0 0,1-1 1 0 0,-1 1-1 0 0,-1 0 1 0 0,1 0-1 0 0,0 0 0 0 0,-1 0 1 0 0,1 0-1 0 0,-1 1 1 0 0,0 0-1 0 0,-3-2 52 0 0,-42 0-6072 0 0,40 4 2840 0 0,-5 0-7216 0 0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21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115 137 0 0 0,'3'-8'239'0'0,"6"-24"49"0"0,-6 24-25 0 0,-9 0 1853 0 0,-44 15 3693 0 0,46-5-5504 0 0,0 0 0 0 0,0 0 0 0 0,1 0 0 0 0,-1 0 0 0 0,0 1 0 0 0,1 0 0 0 0,0-1 0 0 0,0 1 0 0 0,-1 1 0 0 0,2-1 0 0 0,-1 0 0 0 0,0 1 0 0 0,1-1 0 0 0,-1 1 0 0 0,1 0 0 0 0,0 0 0 0 0,0 0-305 0 0,-16 116 1663 0 0,20-116-1595 0 0,0-1-1 0 0,0 1 1 0 0,0 0-1 0 0,0-1 1 0 0,1 1-1 0 0,-1-1 1 0 0,1 0-1 0 0,0 0 1 0 0,0 0-1 0 0,0 0 1 0 0,1 0-1 0 0,-1-1 1 0 0,1 1-1 0 0,-1-1 1 0 0,1 0-1 0 0,0 0 1 0 0,0 0-1 0 0,0-1 1 0 0,0 1-1 0 0,0-1 1 0 0,0 0-1 0 0,0 0 1 0 0,0-1-1 0 0,1 1 1 0 0,-1-1-1 0 0,0 0 1 0 0,0 0-1 0 0,1 0 1 0 0,-1-1-1 0 0,0 1 1 0 0,0-1-1 0 0,0 0 0 0 0,4-2-67 0 0,0 1 151 0 0,1-2-1 0 0,-2 1 1 0 0,1-1-1 0 0,0 0 0 0 0,-1-1 1 0 0,0 1-1 0 0,0-2 0 0 0,0 1 1 0 0,-1-1-1 0 0,1 0 0 0 0,-1 0 1 0 0,-1 0-1 0 0,1-1 1 0 0,-1 0-1 0 0,0 0 0 0 0,-1-1 1 0 0,0 1-1 0 0,0-1 0 0 0,-1 0 1 0 0,3-7-151 0 0,-3 7 74 0 0,-1 1 1 0 0,1-1-1 0 0,-2 0 1 0 0,1 0 0 0 0,-1-1-1 0 0,0 1 1 0 0,0 0-1 0 0,-1 0 1 0 0,-1 0-1 0 0,1-1 1 0 0,-1 1 0 0 0,0 0-1 0 0,-1 0 1 0 0,-1-3-75 0 0,1 7-68 0 0,1 0 1 0 0,-1 0 0 0 0,0 1-1 0 0,0-1 1 0 0,0 1 0 0 0,0-1-1 0 0,-1 1 1 0 0,1 0-1 0 0,-1 0 1 0 0,0 0 0 0 0,0 0-1 0 0,0 1 1 0 0,0-1 0 0 0,-1 1-1 0 0,1 0 1 0 0,-1 0 0 0 0,1 0-1 0 0,-1 0 1 0 0,0 0-1 0 0,1 1 1 0 0,-1 0 0 0 0,0 0-1 0 0,0 0 1 0 0,0 0 0 0 0,0 1-1 0 0,0-1 1 0 0,0 1 0 0 0,-1 0-1 0 0,0 0 68 0 0,-43 14-2959 0 0,23 9-3442 0 0,15-12-3655 0 0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55.1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0,'0'0'201'0'0,"0"0"629"0"0,0 0 246 0 0,0 0 175 0 0,0 0 121 0 0,0 0 10 0 0,0 0-99 0 0,0 0-179 0 0,0 0-232 0 0,0 0-250 0 0,0 0-161 0 0,15 0 4226 0 0,17 0-2196 0 0,158-2 2740 0 0,-97 1-7274 0 0,-48 1-2977 0 0,0-1-3743 0 0,-45 1 1726 0 0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56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 0 0 0,'0'0'620'0'0,"0"0"14"0"0,0 0-14 0 0,0 0-31 0 0,0 0-15 0 0,0 0-17 0 0,0 1 5475 0 0,3 2-4386 0 0,89-5 4296 0 0,-3-1-3724 0 0,101-3-1118 0 0,-187 7 27 0 0,4 0-7456 0 0,2 1-4612 0 0,-7-2 6552 0 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21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 36 4505 0 0,'0'0'1358'0'0,"0"0"-186"0"0,0 0-68 0 0,0 0 138 0 0,0 0 107 0 0,0 0-10 0 0,0 0-173 0 0,0 0-299 0 0,0 0-286 0 0,0 0-266 0 0,0 0-175 0 0,0 0-63 0 0,0 3 23 0 0,-5 57 376 0 0,-2-1 1 0 0,-3 0-1 0 0,-3-1 0 0 0,-2 0 0 0 0,-3-1 1 0 0,-2 1-477 0 0,3-7-8 0 0,1 21-839 0 0,14-41-2571 0 0,21-31-3286 0 0,1-10 1638 0 0,-12 6 2936 0 0</inkml:trace>
  <inkml:trace contextRef="#ctx0" brushRef="#br0" timeOffset="334.979">369 117 32 0 0,'0'0'966'0'0,"0"0"-84"0"0,0 0-47 0 0,0 0 17 0 0,0 0 70 0 0,0 0 49 0 0,0 0 13 0 0,-20 32-34 0 0,-61 103-90 0 0,55-56 531 0 0,25-75-1286 0 0,0 0 1 0 0,0 0-1 0 0,0 0 1 0 0,0 0 0 0 0,1 0-1 0 0,0 0 1 0 0,0 0-1 0 0,0 0 1 0 0,0 0-1 0 0,1 0 1 0 0,-1 0 0 0 0,1 0-1 0 0,0 0 1 0 0,0 0-1 0 0,1-1 1 0 0,-1 1-1 0 0,1 0 1 0 0,0-1-1 0 0,0 1 1 0 0,0-1 0 0 0,0 1-1 0 0,0-1 1 0 0,1 0-1 0 0,0 0 1 0 0,-1 0-1 0 0,1 0 1 0 0,0-1 0 0 0,1 1-1 0 0,-1-1 1 0 0,0 0-1 0 0,1 0 1 0 0,-1 0-1 0 0,1 0 1 0 0,0 0 0 0 0,-1-1-1 0 0,1 0 1 0 0,0 0-1 0 0,2 1-105 0 0,10-2 321 0 0,-1 0 1 0 0,0-2-1 0 0,0 1 0 0 0,1-2 0 0 0,-1 0 1 0 0,-1-1-1 0 0,1 0 0 0 0,-1-1 0 0 0,1-1 1 0 0,-1 0-1 0 0,-1-1 0 0 0,1-1 0 0 0,-1 0 1 0 0,-1 0-1 0 0,1-2 0 0 0,-2 1 0 0 0,1-1 0 0 0,-1-1 1 0 0,-1 0-1 0 0,0-1 0 0 0,0 0 0 0 0,-1 0 1 0 0,-1-1-1 0 0,1-3-321 0 0,-4 9 95 0 0,0-1 0 0 0,0 0 0 0 0,-1 0 1 0 0,0 0-1 0 0,-1 0 0 0 0,0-1 0 0 0,0 1 0 0 0,-1-1 0 0 0,0 0 1 0 0,0 0-1 0 0,-1 0 0 0 0,-1 0 0 0 0,1 0 0 0 0,-2-8-95 0 0,1 14-9 0 0,-1 0 0 0 0,1 0-1 0 0,-1 0 1 0 0,0 0 0 0 0,0 0 0 0 0,0 0-1 0 0,0 1 1 0 0,-1-1 0 0 0,1 0 0 0 0,-1 1-1 0 0,0-1 1 0 0,0 1 0 0 0,1 0 0 0 0,-2 0-1 0 0,1-1 1 0 0,0 1 0 0 0,0 0 0 0 0,-1 1-1 0 0,1-1 1 0 0,-1 0 0 0 0,1 1 0 0 0,-1-1-1 0 0,0 1 1 0 0,0 0 0 0 0,1 0 0 0 0,-1 0-1 0 0,0 0 1 0 0,0 1 0 0 0,0-1 9 0 0,-92-3-1778 0 0,79 9 994 0 0,0 0 0 0 0,1 2-1 0 0,-1 0 1 0 0,1 0 0 0 0,1 2-1 0 0,0 0 1 0 0,0 0 0 0 0,0 1-1 0 0,1 1 1 0 0,0 1 784 0 0,-31 22-6997 0 0,24-21 1185 0 0</inkml:trace>
  <inkml:trace contextRef="#ctx0" brushRef="#br0" timeOffset="2018.718">1210 164 1440 0 0,'0'0'527'0'0,"0"0"-219"0"0,0 0-106 0 0,0 0 131 0 0,0 0 232 0 0,0 0 220 0 0,0 0 113 0 0,0 0-65 0 0,0 0-171 0 0,0 0-198 0 0,0 0-207 0 0,0 0-113 0 0,0 0-59 0 0,-25 33-46 0 0,-78 100-1 0 0,16-41-564 0 0,72-79-473 0 0,0-1 0 0 0,0 0 0 0 0,-2-1 1 0 0,1-1-1 0 0,-1 0 0 0 0,0-2 1 0 0,-1 0 998 0 0,4-3-63 0 0</inkml:trace>
  <inkml:trace contextRef="#ctx0" brushRef="#br0" timeOffset="2331.595">787 297 0 0 0,'0'0'1031'0'0,"0"0"206"0"0,0 0 137 0 0,0 0 50 0 0,0 0-30 0 0,0 0-86 0 0,0 0-137 0 0,0 0-132 0 0,22 12-95 0 0,71 38-46 0 0,-88-47-726 0 0,1 0 1 0 0,-1-1-1 0 0,0 1 1 0 0,1-1-1 0 0,0 0 1 0 0,-1-1-1 0 0,1 1 1 0 0,0-1-1 0 0,0 0 1 0 0,0-1-1 0 0,0 1 1 0 0,0-1-1 0 0,-1 0 0 0 0,2-1-172 0 0,21 1 593 0 0,158 3 6 0 0,-185-3-729 0 0,0 0 0 0 0,0 0 0 0 0,0 0-1 0 0,0 0 1 0 0,0 0 0 0 0,0 0 0 0 0,1 0 0 0 0,-1 0 0 0 0,0 1 0 0 0,0-1-1 0 0,0 1 1 0 0,0-1 0 0 0,0 1 0 0 0,0-1 0 0 0,0 1 0 0 0,-1-1 0 0 0,1 1-1 0 0,0 0 1 0 0,0-1 0 0 0,0 1 0 0 0,-1 0 0 0 0,1 0 0 0 0,0 0 0 0 0,-1 0-1 0 0,1-1 1 0 0,0 1 0 0 0,-1 0 0 0 0,1 0 0 0 0,-1 0 0 0 0,0 0 0 0 0,1 0-1 0 0,-1 0 1 0 0,0 1 0 0 0,0-1 0 0 0,1 0 0 0 0,-1 0 0 0 0,0 0 0 0 0,0 0-1 0 0,0 0 1 0 0,0 0 0 0 0,0 0 0 0 0,-1 0 0 0 0,1 0 0 0 0,0 0 0 0 0,0 1-1 0 0,-1-1 1 0 0,1 0 0 0 0,-1 0 0 0 0,1 0 0 0 0,-1-1 0 0 0,1 1 0 0 0,-1 0 0 0 0,0 1 129 0 0,-16 22-8090 0 0,15-23 7654 0 0</inkml:trace>
  <inkml:trace contextRef="#ctx0" brushRef="#br0" timeOffset="2697.654">1052 91 0 0 0,'0'0'810'0'0,"0"0"247"0"0,0 0 126 0 0,0 0-19 0 0,0 0-69 0 0,0 0-112 0 0,0 0-116 0 0,0 0-79 0 0,0 0-77 0 0,-2 22-51 0 0,-9 107 523 0 0,-13 68 249 0 0,-5-81-2888 0 0,28-95-1605 0 0,2-13-681 0 0,-1-8 68 0 0</inkml:trace>
  <inkml:trace contextRef="#ctx0" brushRef="#br0" timeOffset="6918.073">1547 102 2104 0 0,'0'0'974'0'0,"0"0"-66"0"0,0 0 63 0 0,0 0 211 0 0,0 0 138 0 0,0 0-30 0 0,0 0-166 0 0,0 0-232 0 0,0 0-217 0 0,0 0-164 0 0,0 0-119 0 0,-8 4-66 0 0,-58 59 1375 0 0,58-46-1475 0 0,0 1 0 0 0,0 0-1 0 0,2 1 1 0 0,0-1 0 0 0,2 1 0 0 0,0 0 0 0 0,1 1 0 0 0,0-1 0 0 0,2 0 0 0 0,0 1 0 0 0,2-1-1 0 0,0 1 1 0 0,2 10-226 0 0,-2-24 38 0 0,0-1-1 0 0,1 1 0 0 0,-1-1 0 0 0,1 0 1 0 0,0 0-1 0 0,0 0 0 0 0,1 0 1 0 0,0 0-1 0 0,0 0 0 0 0,0-1 0 0 0,0 1 1 0 0,1-1-1 0 0,-1 0 0 0 0,1 0 1 0 0,0 0-1 0 0,0 0 0 0 0,1-1 0 0 0,-1 0 1 0 0,1 0-1 0 0,-1 0 0 0 0,1 0 1 0 0,3 0-38 0 0,0 0 173 0 0,0-1 0 0 0,0-1 0 0 0,0 1 0 0 0,1-1 0 0 0,-1 0 0 0 0,1-1 0 0 0,-1 0 0 0 0,1-1 0 0 0,-1 1 0 0 0,0-1 0 0 0,1-1 0 0 0,-1 0 0 0 0,0 0 0 0 0,0-1 0 0 0,0 0 0 0 0,0 0 0 0 0,0-1 0 0 0,-1 0 0 0 0,0 0 0 0 0,5-3-173 0 0,5-6 239 0 0,0 0 0 0 0,0 0-1 0 0,-1-2 1 0 0,-1 0 0 0 0,-1-1 0 0 0,0 0-1 0 0,-1-1 1 0 0,0-1 0 0 0,-2 0-1 0 0,0 0 1 0 0,-1-1 0 0 0,1-5-239 0 0,-8 19-12 0 0,0-1-1 0 0,0 1 1 0 0,-1-1-1 0 0,1 0 1 0 0,-1 0 0 0 0,-1 1-1 0 0,1-1 1 0 0,-1-1 0 0 0,0 1-1 0 0,0 0 1 0 0,-1 0 0 0 0,0 0-1 0 0,0 0 1 0 0,0-1 0 0 0,-1 1-1 0 0,0 0 1 0 0,0 0 0 0 0,0 0-1 0 0,-1 0 1 0 0,0 0-1 0 0,0 1 1 0 0,-1-1 0 0 0,1 0-1 0 0,-1 1 1 0 0,-1 0 0 0 0,1-1-1 0 0,-1 1 1 0 0,1 1 0 0 0,-2-1-1 0 0,1 0 1 0 0,0 1 0 0 0,-1 0-1 0 0,0 0 1 0 0,0 1 0 0 0,0-1-1 0 0,0 1 1 0 0,-1 0-1 0 0,-3-2 13 0 0,-1 2-232 0 0,1 0 0 0 0,-1 1 0 0 0,0 0-1 0 0,1 0 1 0 0,-1 1 0 0 0,0 0-1 0 0,0 1 1 0 0,0 0 0 0 0,0 1 0 0 0,0 0-1 0 0,0 0 1 0 0,1 1 0 0 0,-9 3 232 0 0,-67 47-5553 0 0,42-6-3150 0 0,32-30 1996 0 0</inkml:trace>
  <inkml:trace contextRef="#ctx0" brushRef="#br0" timeOffset="7221.4">1998 419 10410 0 0,'0'0'2106'0'0,"0"0"-379"0"0,0 0-219 0 0,0 0-69 0 0,0 0-122 0 0,0 0-189 0 0,0 0-209 0 0,0 0-230 0 0,0 0-174 0 0,0 0-166 0 0,0 0-111 0 0,0 0-78 0 0,0 0-59 0 0,-5 15-13 0 0,-16 47-29 0 0,16-31-318 0 0,9-28-3141 0 0,2-5-5713 0 0,-3-1-868 0 0</inkml:trace>
  <inkml:trace contextRef="#ctx0" brushRef="#br0" timeOffset="7755.721">2096 76 5921 0 0,'0'0'2383'0'0,"0"0"-95"0"0,0 0-149 0 0,0 0-176 0 0,0 0-302 0 0,0 0-359 0 0,0 0-308 0 0,0 0-253 0 0,0 0-211 0 0,0 0-157 0 0,0 0-92 0 0,0 0-66 0 0,0 0-26 0 0,9-10 24 0 0,32-33-4 0 0,-39 41-167 0 0,1 0 1 0 0,1-1-1 0 0,-1 1 1 0 0,0 0-1 0 0,0 0 0 0 0,1 1 1 0 0,-1-1-1 0 0,1 1 1 0 0,-1 0-1 0 0,1 0 0 0 0,0 0 1 0 0,-1 0-1 0 0,1 1 1 0 0,0-1-1 0 0,0 1 1 0 0,0 0-1 0 0,-1 0 0 0 0,1 0 1 0 0,2 1-43 0 0,6-1 78 0 0,-8 0-52 0 0,-1 0-26 0 0,-1 0 0 0 0,0-1 0 0 0,1 1 1 0 0,-1 0-1 0 0,0 0 0 0 0,1 0 0 0 0,-1 1 0 0 0,0-1 1 0 0,0 0-1 0 0,1 1 0 0 0,-1 0 0 0 0,0-1 0 0 0,0 1 1 0 0,0 0-1 0 0,1 0 0 0 0,-1 0 0 0 0,0 1 0 0 0,0-1 0 0 0,-1 0 1 0 0,1 1-1 0 0,0-1 0 0 0,0 1 0 0 0,-1 0 0 0 0,1-1 1 0 0,-1 1-1 0 0,1 1 0 0 0,1 0-12 0 0,-1 1 0 0 0,0 0 0 0 0,0 1 1 0 0,0-1-1 0 0,0 0 0 0 0,0 0 0 0 0,-1 1 1 0 0,0-1-1 0 0,0 1 0 0 0,0 0 0 0 0,-1-1 1 0 0,1 1-1 0 0,-1-1 0 0 0,0 1 0 0 0,0 0 1 0 0,-1-1-1 0 0,0 1 0 0 0,1-1 0 0 0,-1 1 0 0 0,-1-1 1 0 0,1 1-1 0 0,-1-1 0 0 0,0 0 0 0 0,0 1 1 0 0,0-1-1 0 0,0 0 0 0 0,-1 0 0 0 0,-2 2 12 0 0,-94 115-338 0 0,98-119 319 0 0,1 0 1 0 0,0 0 0 0 0,0 0-1 0 0,1 0 1 0 0,-1 0 0 0 0,0 0-1 0 0,0 0 1 0 0,1 0 0 0 0,-1 0-1 0 0,1 0 1 0 0,0-1 0 0 0,0 1-1 0 0,0 0 1 0 0,-1 0 0 0 0,2-1-1 0 0,-1 1 1 0 0,0-1 0 0 0,0 1 0 0 0,0-1-1 0 0,1 1 1 0 0,-1-1 0 0 0,1 1-1 0 0,-1-1 1 0 0,1 0 0 0 0,-1 0-1 0 0,1 0 1 0 0,0 0 0 0 0,0 0-1 0 0,-1 0 1 0 0,1-1 0 0 0,0 1-1 0 0,0-1 1 0 0,0 1 0 0 0,0-1 18 0 0,2 2 18 0 0,4 1-13 0 0,-1 0-1 0 0,0 0 1 0 0,0 1-1 0 0,0 0 1 0 0,0 0-1 0 0,-1 0 1 0 0,0 1-1 0 0,1 0 1 0 0,-2 0-1 0 0,1 1 1 0 0,-1 0-1 0 0,1 0 1 0 0,-2 0-1 0 0,1 0 1 0 0,-1 1-1 0 0,0 0 1 0 0,0 0-1 0 0,0 0 1 0 0,-1 0-1 0 0,-1 0 1 0 0,1 1-1 0 0,-1-1 1 0 0,0 1-1 0 0,-1 0 1 0 0,0 0-5 0 0,0-4 44 0 0,-1 0 1 0 0,-1-1 0 0 0,1 1 0 0 0,0-1 0 0 0,-1 1 0 0 0,0-1 0 0 0,0 1-1 0 0,0-1 1 0 0,0 0 0 0 0,0 1 0 0 0,-1-1 0 0 0,0 0 0 0 0,1 0 0 0 0,-1 0 0 0 0,0 0-1 0 0,-1 0 1 0 0,1 0 0 0 0,0-1 0 0 0,-1 1 0 0 0,1-1 0 0 0,-1 1 0 0 0,0-1 0 0 0,0 0-1 0 0,0 0 1 0 0,0-1 0 0 0,0 1 0 0 0,-1 0 0 0 0,1-1 0 0 0,0 0 0 0 0,-1 0-1 0 0,-2 1-44 0 0,-5 2-72 0 0,-1 0-1 0 0,1 0 0 0 0,-1-1 0 0 0,0-1 1 0 0,0 0-1 0 0,-1-1 0 0 0,1 0 0 0 0,0 0 1 0 0,-3-2 72 0 0,-32-5-3140 0 0,32 2-505 0 0,0-2-3340 0 0,7 0-1138 0 0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20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311 571 0 0 0,'0'0'540'0'0,"0"0"246"0"0,0 0 231 0 0,0 0 186 0 0,0 0 119 0 0,0 0-59 0 0,0 0-175 0 0,0 0-228 0 0,0 0-241 0 0,0 0-188 0 0,0 0-95 0 0,0 0 21 0 0,0 0 78 0 0,9 0 4222 0 0,10 0-3209 0 0,145-11 2068 0 0,2-22-2012 0 0,-92 22-2099 0 0,-75 11-290 0 0,1 0-452 0 0,0 0-820 0 0,0-1-2835 0 0,0-1 1064 0 0,0 1-3560 0 0</inkml:trace>
  <inkml:trace contextRef="#ctx0" brushRef="#br0" timeOffset="10833.591">311 48 0 0 0,'0'0'501'0'0,"0"0"361"0"0,0 0 180 0 0,0 0 103 0 0,0 0 31 0 0,0 0-54 0 0,0 0-109 0 0,0 0-158 0 0,0 0-168 0 0,-15-8-145 0 0,-50-24-148 0 0,18 24 672 0 0,44 9-1030 0 0,0 1 0 0 0,0-1-1 0 0,1 1 1 0 0,-1 0 0 0 0,1 0 0 0 0,-1 0 0 0 0,1 0-1 0 0,0 0 1 0 0,0 0 0 0 0,0 1 0 0 0,0-1 0 0 0,0 1 0 0 0,1-1-1 0 0,-1 1 1 0 0,1 0 0 0 0,-1 0 0 0 0,1 0 0 0 0,0-1-1 0 0,0 1 1 0 0,0 0 0 0 0,1 0 0 0 0,-1 0 0 0 0,1 1 0 0 0,0-1-1 0 0,0 0 1 0 0,0 2-36 0 0,-2 4 86 0 0,-67 374 628 0 0,3-33-389 0 0,64-341-305 0 0,1 0 0 0 0,0 1-1 0 0,1-1 1 0 0,0 0 0 0 0,0 1-1 0 0,1-1 1 0 0,0 0 0 0 0,1 0-1 0 0,0 0 1 0 0,0 0 0 0 0,1 0-1 0 0,0 0 1 0 0,1 0 0 0 0,-1-1-1 0 0,2 1 1 0 0,4 6-20 0 0,21 12 255 0 0,133-26 794 0 0,-109-3-4889 0 0,-32 3-1863 0 0,-14-1 1166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33.1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1 556 0 0 0,'0'0'233'0'0,"0"0"785"0"0,0 0 221 0 0,0 0-72 0 0,0 0-126 0 0,0 0-106 0 0,0 0-128 0 0,0 0-93 0 0,32 0-17 0 0,99-1 14 0 0,9-16 2311 0 0,-22-5-2322 0 0,-79 7-2819 0 0,-39 15 1171 0 0,0 0-394 0 0,0 0-424 0 0,0 0-433 0 0,0 0-116 0 0,0 0 720 0 0</inkml:trace>
  <inkml:trace contextRef="#ctx0" brushRef="#br0" timeOffset="478.507">172 339 512 0 0,'0'0'494'0'0,"0"0"-161"0"0,0 0 68 0 0,0 0 360 0 0,0 0 424 0 0,0 0 293 0 0,0 0 33 0 0,0 0-163 0 0,0 0-248 0 0,0 0-250 0 0,0 0-146 0 0,0 0-80 0 0,1 21-37 0 0,4 105 506 0 0,-22 76 584 0 0,29-132-2125 0 0,4-56-2886 0 0,9-9-4516 0 0,-23-5 4824 0 0</inkml:trace>
  <inkml:trace contextRef="#ctx0" brushRef="#br0" timeOffset="1107.5">579 350 1192 0 0,'0'0'1659'0'0,"0"0"-412"0"0,0 0-101 0 0,0 0 143 0 0,0 0 220 0 0,0 0 94 0 0,0 0-72 0 0,0 0-199 0 0,0 0-257 0 0,0 0-216 0 0,0 0-154 0 0,0 0-102 0 0,17-10-71 0 0,83-46 435 0 0,-93 53-841 0 0,1 0 0 0 0,-1 0 0 0 0,1 0 1 0 0,0 1-1 0 0,0 0 0 0 0,0 1 0 0 0,0 0 0 0 0,0 0 0 0 0,0 0 0 0 0,0 1 1 0 0,0 0-1 0 0,6 2-126 0 0,-11 0-10 0 0,0 1 1 0 0,0-1-1 0 0,-1 1 1 0 0,1 0-1 0 0,-1 0 1 0 0,1 0-1 0 0,-1 0 1 0 0,0 0-1 0 0,0 1 1 0 0,0-1-1 0 0,-1 1 1 0 0,1-1-1 0 0,-1 1 1 0 0,0 0 0 0 0,0-1-1 0 0,0 1 1 0 0,-1 0-1 0 0,1 0 1 0 0,-1 3 9 0 0,0 9-7 0 0,-1 0 0 0 0,-1 0 0 0 0,0-1 0 0 0,-2 1-1 0 0,1-1 1 0 0,-2 1 0 0 0,0-1 0 0 0,-1-1 0 0 0,0 1 0 0 0,-1-1 0 0 0,-1 0 0 0 0,0 0 0 0 0,-1-1 0 0 0,0 0 0 0 0,-4 3 7 0 0,0 3-2 0 0,-82 129 198 0 0,94-148-185 0 0,0 1 0 0 0,0 0 0 0 0,1 0 0 0 0,-1 0 0 0 0,1 1 0 0 0,-1-1 0 0 0,1 0 0 0 0,-1 0 0 0 0,1 0 0 0 0,0 0 0 0 0,0 0 0 0 0,-1 1 0 0 0,1-1 0 0 0,0 0 0 0 0,0 0 0 0 0,0 0 0 0 0,0 1 0 0 0,0-1 0 0 0,1 0 0 0 0,-1 0 0 0 0,0 0 0 0 0,0 0 0 0 0,1 0 0 0 0,-1 1 0 0 0,1-1 0 0 0,-1 0 0 0 0,1 0 0 0 0,0 0 0 0 0,-1 0 0 0 0,1 0 0 0 0,0 0 0 0 0,-1 0 0 0 0,1-1 0 0 0,0 1 0 0 0,0 0 0 0 0,0 0 0 0 0,0-1 0 0 0,0 1 0 0 0,0 0 0 0 0,0-1 0 0 0,0 1 0 0 0,0-1 0 0 0,0 1 0 0 0,0-1 0 0 0,1 0 0 0 0,-1 1 0 0 0,0-1 0 0 0,0 0 0 0 0,0 0 0 0 0,0 0 0 0 0,1 0 0 0 0,0 0-11 0 0,14 0-47 0 0,0 0-1 0 0,-1-2 1 0 0,1 0 0 0 0,0 0-1 0 0,0-2 1 0 0,-1 0 0 0 0,0-1 0 0 0,1 0-1 0 0,12-8 48 0 0,-7 3-1358 0 0,6-2-2096 0 0,-12 1-3200 0 0,-10 4-697 0 0</inkml:trace>
  <inkml:trace contextRef="#ctx0" brushRef="#br0" timeOffset="1549.508">1054 320 1376 0 0,'0'0'904'0'0,"0"0"-546"0"0,0 0-74 0 0,0 0 396 0 0,0 0 578 0 0,0 0 467 0 0,0 0 193 0 0,0 0-92 0 0,0 0-276 0 0,0 0-336 0 0,0 0-271 0 0,0 0-181 0 0,0 0-86 0 0,24-4-21 0 0,79-15-20 0 0,-1-15 833 0 0,45-4-560 0 0,-146 38-901 0 0,0 0 0 0 0,0 0-1 0 0,0 0 1 0 0,-1 0 0 0 0,1 0 0 0 0,0 0 0 0 0,0 0-1 0 0,0 1 1 0 0,-1-1 0 0 0,1 0 0 0 0,0 0-1 0 0,0 1 1 0 0,-1-1 0 0 0,1 0 0 0 0,0 1-1 0 0,0-1 1 0 0,-1 1 0 0 0,1-1 0 0 0,-1 1 0 0 0,1-1-1 0 0,0 1 1 0 0,-1-1 0 0 0,1 1 0 0 0,-1 0-1 0 0,1-1 1 0 0,-1 1 0 0 0,0 0 0 0 0,1 0 0 0 0,-1-1-1 0 0,0 1 1 0 0,1 0 0 0 0,-1 0 0 0 0,0-1-1 0 0,0 1 1 0 0,1 0 0 0 0,-1 0 0 0 0,0 0-1 0 0,0-1 1 0 0,0 1 0 0 0,0 0 0 0 0,0 0 0 0 0,-1 0-1 0 0,1-1 1 0 0,0 1 0 0 0,0 0 0 0 0,0 0-1 0 0,-1-1 1 0 0,1 1 0 0 0,0 0 0 0 0,-1 0 0 0 0,1-1-1 0 0,-1 1-6 0 0,1 6 67 0 0,-44 116 600 0 0,-35 141-171 0 0,31-102-458 0 0,55-145-4268 0 0,13-34-7399 0 0,-18 13 6728 0 0</inkml:trace>
  <inkml:trace contextRef="#ctx0" brushRef="#br0" timeOffset="1798.154">1161 563 4393 0 0,'0'0'1154'0'0,"0"0"-208"0"0,0 0 60 0 0,0 0 324 0 0,0 0 265 0 0,0 0-4 0 0,0 0-219 0 0,0 0-241 0 0,0 0-223 0 0,0 0-189 0 0,0 0-134 0 0,0 0-131 0 0,31 3-97 0 0,97 7-121 0 0,-27-8-175 0 0,-45-2-1726 0 0,-18 0-6084 0 0,-28 0-675 0 0</inkml:trace>
  <inkml:trace contextRef="#ctx0" brushRef="#br0" timeOffset="2027.642">1615 689 10914 0 0,'0'0'760'0'0,"0"0"-255"0"0,0 0 39 0 0,0 0 128 0 0,0 0 56 0 0,0 0-112 0 0,0 0-168 0 0,0 0-208 0 0,0 0-192 0 0,0 0-176 0 0,0 0-216 0 0,0 0-272 0 0,0 0-360 0 0,-3 77-360 0 0,5-77-585 0 0,1 0-951 0 0,3 0-841 0 0,-4 0 144 0 0</inkml:trace>
  <inkml:trace contextRef="#ctx0" brushRef="#br0" timeOffset="2380.012">1917 236 5161 0 0,'0'0'2607'0'0,"0"0"-1244"0"0,0 0-236 0 0,0 0 199 0 0,0 0 146 0 0,0 0-45 0 0,0 0-185 0 0,0 0-266 0 0,0 0-267 0 0,0 0-210 0 0,0 0-177 0 0,0 0-124 0 0,-21 18-55 0 0,-67 54-36 0 0,65-41 91 0 0,24-27-191 0 0,0-1 0 0 0,0 1 0 0 0,0-1 0 0 0,0 1 0 0 0,1-1 0 0 0,0 0 0 0 0,0 0 0 0 0,0 0 0 0 0,0 0 0 0 0,0 0 0 0 0,0 0 0 0 0,1 0 0 0 0,-1-1 0 0 0,1 1 0 0 0,0-1 0 0 0,0 0 0 0 0,0 0 0 0 0,0 0 0 0 0,0 0 0 0 0,0 0 0 0 0,1-1 0 0 0,-1 1 0 0 0,1-1 1 0 0,-1 0-1 0 0,1 0 0 0 0,-1 0 0 0 0,1-1 0 0 0,0 1 0 0 0,-1-1 0 0 0,1 0 0 0 0,0 0-7 0 0,18 6 89 0 0,-11-3-63 0 0,-5-2-12 0 0,1-1 1 0 0,0 1-1 0 0,-1 1 1 0 0,1-1-1 0 0,-1 1 1 0 0,1 0-1 0 0,-1 0 0 0 0,0 1 1 0 0,0 0-1 0 0,0 0 1 0 0,0 0-1 0 0,0 1 1 0 0,-1 0-1 0 0,0 0 0 0 0,0 1 1 0 0,0-1-1 0 0,0 1 1 0 0,-1 0-1 0 0,1 0 1 0 0,-1 1-1 0 0,0-1 0 0 0,-1 1 1 0 0,0 0-1 0 0,0 0 1 0 0,0 0-1 0 0,0 0 1 0 0,-1 0-1 0 0,0 1 0 0 0,0-1 1 0 0,0 7-15 0 0,-2-6 30 0 0,1 0 1 0 0,-1 0-1 0 0,-1 0 1 0 0,0 0-1 0 0,0 0 1 0 0,0-1-1 0 0,0 1 1 0 0,-1 0-1 0 0,-1 0 0 0 0,1-1 1 0 0,-1 1-1 0 0,0-1 1 0 0,0 0-1 0 0,-1 0 1 0 0,0 0-1 0 0,0 0 1 0 0,0-1-1 0 0,-1 1 1 0 0,0-1-31 0 0,3-3-192 0 0,-49 40-823 0 0,31-34-3156 0 0,-3-6-4938 0 0,19-2 3374 0 0</inkml:trace>
  <inkml:trace contextRef="#ctx0" brushRef="#br0" timeOffset="2634.474">1829 269 6241 0 0,'0'0'2147'0'0,"0"0"-577"0"0,0 0-291 0 0,0 0 13 0 0,0 0-81 0 0,0 0-171 0 0,0 0-177 0 0,0 0-149 0 0,0 0-137 0 0,0 0-129 0 0,35-8-133 0 0,110-21-148 0 0,-36 22-597 0 0,-58 12-1711 0 0,-25-1-1275 0 0,0-2-3945 0 0,-19-2 2845 0 0</inkml:trace>
  <inkml:trace contextRef="#ctx0" brushRef="#br0" timeOffset="3159.954">2241 0 3825 0 0,'0'0'1104'0'0,"0"0"-438"0"0,0 0-161 0 0,0 0 135 0 0,0 0 111 0 0,0 0 18 0 0,0 0-42 0 0,0 0-105 0 0,0 0-71 0 0,0 0-58 0 0,0 0-34 0 0,0 0-11 0 0,0 0 35 0 0,10 4 71 0 0,33 15 29 0 0,-38-16-415 0 0,1 1 0 0 0,-1 0 0 0 0,0 0 0 0 0,0 0 0 0 0,0 1 0 0 0,0 0 0 0 0,-1 0 0 0 0,0 0 0 0 0,0 0 0 0 0,0 1 0 0 0,-1 0 0 0 0,1-1 0 0 0,-2 1 0 0 0,1 0 0 0 0,0 1-1 0 0,-1-1 1 0 0,0 4-168 0 0,10 33 244 0 0,-3 1-1 0 0,-1 1 0 0 0,-3-1 0 0 0,-1 1 0 0 0,-2 0 0 0 0,-4 30-243 0 0,19 224 308 0 0,-13-223 259 0 0,-69-68 2074 0 0,45-8-2300 0 0,15-1-329 0 0,1 1-1 0 0,-1-1 1 0 0,1 1-1 0 0,-1 1 0 0 0,1-1 1 0 0,-1 0-1 0 0,1 1 1 0 0,-1 0-1 0 0,1 0 0 0 0,0 1 1 0 0,-1-1-1 0 0,1 1 1 0 0,0 0-1 0 0,0 0 1 0 0,0 0-1 0 0,0 1-11 0 0,-110 81-1768 0 0,98-76 716 0 0,-12 6-2101 0 0,8-11-5121 0 0,14-3 987 0 0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37.9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2 457 0 0 0,'0'15'449'0'0,"0"44"549"0"0,0-45 256 0 0,0-14 21 0 0,0 0-118 0 0,0 0-139 0 0,0-26 2698 0 0,-1 6-3293 0 0,1 1-1 0 0,1-1 0 0 0,0 0 0 0 0,2 1 0 0 0,0 0 0 0 0,2 0 0 0 0,0 0 0 0 0,3-7-422 0 0,-2 10 17 0 0,1 0 0 0 0,1 0 1 0 0,0 1-1 0 0,1 0 0 0 0,1 1 0 0 0,0-1 0 0 0,1 2 0 0 0,1 0 0 0 0,0 0 0 0 0,0 1 0 0 0,2 0 1 0 0,11-7-18 0 0,-24 19-96 0 0,0 0 0 0 0,0 0 1 0 0,0 0-1 0 0,0 0 1 0 0,0 0-1 0 0,0 1 0 0 0,0-1 1 0 0,0 0-1 0 0,0 1 0 0 0,0-1 1 0 0,0 1-1 0 0,0-1 1 0 0,0 1-1 0 0,0-1 0 0 0,0 1 1 0 0,0-1-1 0 0,0 1 1 0 0,-1 0-1 0 0,1 0 0 0 0,0 0 1 0 0,0-1-1 0 0,-1 1 1 0 0,1 0-1 0 0,0 0 0 0 0,-1 0 1 0 0,1 0-1 0 0,-1 0 1 0 0,0 0-1 0 0,1 0 0 0 0,-1 0 1 0 0,0 0-1 0 0,1 0 1 0 0,-1 0-1 0 0,0 0 0 0 0,0 0 1 0 0,0 1-1 0 0,0-1 1 0 0,0 0-1 0 0,0 0 0 0 0,0 0 1 0 0,-1 0-1 0 0,1 0 1 0 0,0 0-1 0 0,0 0 0 0 0,-1 0 1 0 0,1 0-1 0 0,-1 0 0 0 0,1 0 1 0 0,-1 0-1 0 0,1 0 1 0 0,-1 0-1 0 0,0 0 0 0 0,0 0 96 0 0,1 7-766 0 0,0 39-6775 0 0,2-42 7466 0 0</inkml:trace>
  <inkml:trace contextRef="#ctx0" brushRef="#br0" timeOffset="435.62">403 240 0 0 0,'0'0'356'0'0,"0"0"363"0"0,0 0 189 0 0,0 0 15 0 0,0 0-48 0 0,0 0-116 0 0,0 0-166 0 0,0 0-166 0 0,0 0-144 0 0,0 0-98 0 0,-22 25-68 0 0,-67 80-6 0 0,64-59 205 0 0,25-45-232 0 0,0 0-1 0 0,0-1 1 0 0,0 1-1 0 0,0 0 1 0 0,0 0-1 0 0,1 0 1 0 0,-1 0-1 0 0,0 0 1 0 0,0 0-1 0 0,0 0 1 0 0,1-1-1 0 0,-1 1 1 0 0,1 0-1 0 0,-1 0 1 0 0,1 0-1 0 0,-1-1 1 0 0,1 1 0 0 0,-1 0-1 0 0,1-1 1 0 0,-1 1-1 0 0,1 0 1 0 0,0-1-1 0 0,-1 1 1 0 0,1-1-1 0 0,0 1 1 0 0,0-1-1 0 0,0 1 1 0 0,-1-1-1 0 0,1 0 1 0 0,0 1-1 0 0,0-1 1 0 0,0 0-1 0 0,0 1 1 0 0,0-1-1 0 0,-1 0 1 0 0,1 0 0 0 0,0 0-1 0 0,0 0 1 0 0,0 0-1 0 0,0 0 1 0 0,0 0-1 0 0,0 0 1 0 0,0-1-1 0 0,0 1 1 0 0,-1 0-1 0 0,1 0 1 0 0,0-1-1 0 0,0 1 1 0 0,0-1-1 0 0,0 1 1 0 0,0-1-84 0 0,47-21 2818 0 0,126-95-631 0 0,-173 116-2181 0 0,0 1-1 0 0,1 0 1 0 0,-1-1 0 0 0,0 1 0 0 0,1 0 0 0 0,-1 0 0 0 0,0 0-1 0 0,0 0 1 0 0,1 1 0 0 0,-1-1 0 0 0,0 0 0 0 0,0 0 0 0 0,1 1-1 0 0,-1-1 1 0 0,0 1 0 0 0,0-1 0 0 0,0 1 0 0 0,0-1 0 0 0,1 1-1 0 0,-1 0 1 0 0,0-1 0 0 0,0 1 0 0 0,0 0 0 0 0,0 0-1 0 0,-1 0 1 0 0,1 0 0 0 0,0 0 0 0 0,0 0 0 0 0,0 0 0 0 0,-1 0-1 0 0,1 0 1 0 0,-1 0 0 0 0,1 1 0 0 0,-1-1 0 0 0,1 0 0 0 0,-1 0-1 0 0,0 1 1 0 0,1-1 0 0 0,-1 0 0 0 0,0 0 0 0 0,0 1 0 0 0,0-1-1 0 0,0 0 1 0 0,0 1 0 0 0,0-1 0 0 0,-1 0 0 0 0,1 0 0 0 0,0 1-1 0 0,0-1 1 0 0,-1 0 0 0 0,1 0 0 0 0,-1 0 0 0 0,1 1 0 0 0,-1-1-6 0 0,3 18 21 0 0,-2-17-62 0 0,0 0 0 0 0,1 0 0 0 0,-1 0 0 0 0,1 0 0 0 0,0 0 0 0 0,-1-1 0 0 0,1 1 0 0 0,0 0 0 0 0,0 0 0 0 0,0-1 0 0 0,0 1 0 0 0,0 0 0 0 0,1-1 0 0 0,-1 1 0 0 0,0-1 0 0 0,1 0 1 0 0,-1 1-1 0 0,1-1 0 0 0,-1 0 0 0 0,1 0 0 0 0,0 0 0 0 0,0 0 0 0 0,-1 0 0 0 0,1 0 0 0 0,0-1 0 0 0,0 1 0 0 0,0 0 0 0 0,0-1 0 0 0,0 0 0 0 0,1 1 41 0 0,40-10-5414 0 0,-12-16-2258 0 0,-27 21 5814 0 0</inkml:trace>
  <inkml:trace contextRef="#ctx0" brushRef="#br0" timeOffset="837.031">792 203 0 0 0,'0'0'883'0'0,"0"0"422"0"0,0 0 76 0 0,0 0-98 0 0,0 0-148 0 0,0 0-110 0 0,0 0-109 0 0,0 0-67 0 0,0 0-64 0 0,0 0-94 0 0,0 0-123 0 0,0 0-123 0 0,0 0-98 0 0,-19 15-83 0 0,-57 49-73 0 0,74-63-182 0 0,1 0-1 0 0,-1 0 1 0 0,1 0 0 0 0,-1 0-1 0 0,1 0 1 0 0,0 0 0 0 0,0 0 0 0 0,-1 0-1 0 0,1 0 1 0 0,0 1 0 0 0,0-1-1 0 0,0 1 1 0 0,1-1 0 0 0,-1 1 0 0 0,0-1-1 0 0,0 1 1 0 0,1-1 0 0 0,-1 1-1 0 0,1 0 1 0 0,0-1 0 0 0,-1 1 0 0 0,1 0-1 0 0,0-1 1 0 0,0 1 0 0 0,0 0-1 0 0,0-1 1 0 0,0 1 0 0 0,0 0 0 0 0,0-1-1 0 0,1 1-8 0 0,1 7 78 0 0,-2-6-29 0 0,0 0 1 0 0,0 0 0 0 0,1 0 0 0 0,-1 0 0 0 0,1 0 0 0 0,0 0-1 0 0,0 0 1 0 0,0-1 0 0 0,0 1 0 0 0,1 0 0 0 0,-1-1-1 0 0,1 1 1 0 0,-1-1 0 0 0,1 0 0 0 0,0 1 0 0 0,0-1-1 0 0,0 0 1 0 0,0 0 0 0 0,0 0 0 0 0,1 0 0 0 0,-1 0 0 0 0,1-1-1 0 0,-1 1 1 0 0,1-1 0 0 0,-1 0 0 0 0,1 1 0 0 0,0-1-1 0 0,0-1 1 0 0,-1 1 0 0 0,1 0 0 0 0,0-1 0 0 0,2 1-50 0 0,2 0 237 0 0,0 0 1 0 0,0 0 0 0 0,0-1 0 0 0,0 0 0 0 0,0 0-1 0 0,0-1 1 0 0,0 0 0 0 0,0 0 0 0 0,0 0-1 0 0,-1-1 1 0 0,1 0 0 0 0,0-1 0 0 0,3-1-238 0 0,9-9 252 0 0,-1 0 1 0 0,0-2 0 0 0,-1 0 0 0 0,0 0 0 0 0,-2-2 0 0 0,0 0-1 0 0,-1-1 1 0 0,0 0 0 0 0,-2-1 0 0 0,0-1 0 0 0,-1 0 0 0 0,4-11-253 0 0,-13 27-7 0 0,1 1 0 0 0,-1-1 1 0 0,0 0-1 0 0,0 0 1 0 0,0 0-1 0 0,0 0 0 0 0,-1 0 1 0 0,0 0-1 0 0,0 0 1 0 0,0-1-1 0 0,0 1 0 0 0,-1 0 1 0 0,1-1-1 0 0,-1 1 1 0 0,0 0-1 0 0,-1-1 0 0 0,1 1 1 0 0,-1 0-1 0 0,0-1 0 0 0,0 1 1 0 0,0 0-1 0 0,0 0 1 0 0,-1 0-1 0 0,0 0 0 0 0,1 0 1 0 0,-2 0-1 0 0,1 0 1 0 0,0 1-1 0 0,-1-1 0 0 0,1 1 1 0 0,-1-1-1 0 0,0 1 1 0 0,0 0-1 0 0,-1 0 0 0 0,1 1 1 0 0,-1-1-1 0 0,1 1 1 0 0,-1-1-1 0 0,0 1 0 0 0,0 0 1 0 0,0 1-1 0 0,0-1 1 0 0,0 1-1 0 0,-4-2 7 0 0,3 3-14 0 0,-1 1 0 0 0,0-1 1 0 0,1 1-1 0 0,0 0 0 0 0,-1 1 0 0 0,1-1 1 0 0,0 1-1 0 0,-1 0 0 0 0,1 0 0 0 0,0 1 1 0 0,0-1-1 0 0,1 1 0 0 0,-1 0 0 0 0,1 1 0 0 0,-1-1 1 0 0,1 1-1 0 0,0-1 0 0 0,0 1 0 0 0,1 1 1 0 0,-1-1-1 0 0,1 0 0 0 0,-1 2 14 0 0,-1 0-24 0 0,1-1 0 0 0,0 1-1 0 0,0 0 1 0 0,1 0 0 0 0,0 1-1 0 0,0-1 1 0 0,0 0 0 0 0,1 1 0 0 0,0 0-1 0 0,0 0 1 0 0,1-1 0 0 0,0 1-1 0 0,0 0 1 0 0,0 0 0 0 0,1 0 0 0 0,0 0-1 0 0,0 0 1 0 0,1 0 0 0 0,0 0-1 0 0,0 0 1 0 0,1 0 0 0 0,0 0 0 0 0,0-1-1 0 0,0 1 1 0 0,1-1 0 0 0,0 1-1 0 0,0-1 1 0 0,1 0 0 0 0,0 0 0 0 0,0-1-1 0 0,0 1 1 0 0,1-1 0 0 0,-1 0-1 0 0,1 0 1 0 0,1 0 0 0 0,-1-1 0 0 0,1 1-1 0 0,4 1 25 0 0,4 1-306 0 0,1-1-1 0 0,0 0 1 0 0,0-1-1 0 0,1-1 1 0 0,0-1-1 0 0,-1 0 1 0 0,1-1-1 0 0,9 0 307 0 0,77-4-10526 0 0,-84-1 4895 0 0</inkml:trace>
  <inkml:trace contextRef="#ctx0" brushRef="#br0" timeOffset="1087.089">1521 148 896 0 0,'0'0'1841'0'0,"0"0"-104"0"0,0 0-38 0 0,0 0 14 0 0,0 0-142 0 0,0 0-220 0 0,0 0-178 0 0,0 0-170 0 0,-33 22-159 0 0,-101 74-152 0 0,38-12 135 0 0,-209 166-765 0 0,18-62-565 0 0,142-97-2614 0 0,5 5-6546 0 0,120-80 7537 0 0</inkml:trace>
  <inkml:trace contextRef="#ctx0" brushRef="#br0" timeOffset="1537.833">1213 770 4569 0 0,'0'0'1174'0'0,"0"0"-44"0"0,0 0 152 0 0,0 0 182 0 0,0 0-49 0 0,0 0-180 0 0,0 0-229 0 0,0 0-255 0 0,0 0-177 0 0,0 0-153 0 0,0 0-131 0 0,-32 12-84 0 0,-100 39-81 0 0,39-4-26 0 0,86-43-145 0 0,2-2-25 0 0,-1 1 1 0 0,1-1-1 0 0,0 1 1 0 0,0 0-1 0 0,1 0 1 0 0,-1 1-1 0 0,0 0 0 0 0,1-1 1 0 0,0 1-1 0 0,0 1 1 0 0,0-1-1 0 0,1 1 1 0 0,-1-1-1 0 0,-2 6 71 0 0,7-9-71 0 0,0 1 0 0 0,0-1 0 0 0,0 0 0 0 0,0 1-1 0 0,0-1 1 0 0,0 0 0 0 0,0 0 0 0 0,0 0 0 0 0,1 0 0 0 0,-1 0-1 0 0,0 0 1 0 0,1 0 0 0 0,-1-1 0 0 0,1 1 0 0 0,-1 0 0 0 0,1-1-1 0 0,-1 1 1 0 0,1-1 0 0 0,-1 1 0 0 0,1-1 0 0 0,0 0 0 0 0,-1 0-1 0 0,1 0 1 0 0,-1 0 0 0 0,1 0 0 0 0,0 0 0 0 0,-1 0 0 0 0,1 0 0 0 0,-1-1-1 0 0,1 1 1 0 0,0-1 71 0 0,9 2-337 0 0,3 0 86 0 0,-6-1 258 0 0,1-1-1 0 0,-1 2 0 0 0,0-1 0 0 0,1 1 0 0 0,-1 0 0 0 0,0 1 0 0 0,0 0 0 0 0,0 0 0 0 0,0 1 0 0 0,0 0 0 0 0,-1 0 0 0 0,1 1 0 0 0,-1-1 1 0 0,0 2-1 0 0,0-1 0 0 0,0 1 0 0 0,0 0 0 0 0,-1 1 0 0 0,0 0 0 0 0,0 0 0 0 0,-1 0 0 0 0,0 0 0 0 0,3 4-6 0 0,-7-8 127 0 0,-1 1 0 0 0,1-1-1 0 0,-1 0 1 0 0,1 0-1 0 0,-1 0 1 0 0,1 0 0 0 0,-1 1-1 0 0,0-1 1 0 0,0 0 0 0 0,0 0-1 0 0,-1 0 1 0 0,1 1 0 0 0,0-1-1 0 0,-1 0 1 0 0,0 0-1 0 0,1 0 1 0 0,-1 0 0 0 0,0 0-1 0 0,0 0 1 0 0,0 0 0 0 0,0 0-1 0 0,0 0 1 0 0,-1 0 0 0 0,1 0-1 0 0,0-1 1 0 0,-1 1-1 0 0,0-1 1 0 0,1 1 0 0 0,-1-1-1 0 0,0 1 1 0 0,0-1 0 0 0,0 1-127 0 0,-63 34 852 0 0,-58-2-1211 0 0,80-30-2282 0 0,2-2-3566 0 0,28-2-1544 0 0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51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45 1712 0 0,'0'0'823'0'0,"0"0"-245"0"0,0 0 213 0 0,0 0 489 0 0,0 0 369 0 0,0 0 127 0 0,0 0-152 0 0,0 0-232 0 0,0 0-208 0 0,0 0-194 0 0,0 0-166 0 0,0 0-117 0 0,19-4-66 0 0,102-22 1141 0 0,22 19 2190 0 0,-103 7-3568 0 0,43 0-2615 0 0,-83-4-3550 0 0,0 1-3807 0 0,0 3 4979 0 0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52.3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0 0 0,'0'0'685'0'0,"0"0"256"0"0,0 0 91 0 0,0 0-31 0 0,0 0-86 0 0,0 0-124 0 0,0 0-43 0 0,0 0 0 0 0,0 0 45 0 0,0 0 136 0 0,0 0 129 0 0,24 7 5851 0 0,68-7-2612 0 0,86-14-2526 0 0,-73 10-3697 0 0,-81-1-3930 0 0,-18 3 1364 0 0,-1 2-5852 0 0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59.7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1459 359 344 0 0,'0'0'2686'0'0,"0"0"-1462"0"0,0 0-376 0 0,0 0 141 0 0,0 0 192 0 0,0 0 156 0 0,0 0-4 0 0,0 0-146 0 0,0 0-215 0 0,0 0-284 0 0,0 0-237 0 0,0 0-201 0 0,0 0-142 0 0,-26 23-51 0 0,-78 72-22 0 0,78-61 45 0 0,29-31-58 0 0,-1 0 0 0 0,2 0 1 0 0,-1 0-1 0 0,0 0 0 0 0,0-1 1 0 0,1 1-1 0 0,-1-1 0 0 0,1 0 1 0 0,0 0-1 0 0,0 0 1 0 0,0 0-1 0 0,0-1 0 0 0,0 0 1 0 0,0 0-1 0 0,0 0 0 0 0,0 0 1 0 0,3 0-23 0 0,30 6 101 0 0,-21-6-46 0 0,1 2-1 0 0,-1 0 1 0 0,0 0-1 0 0,0 2 1 0 0,0 0-1 0 0,-1 1 1 0 0,1 0 0 0 0,-1 2-1 0 0,-1-1 1 0 0,0 2-1 0 0,0 0 1 0 0,8 7-55 0 0,-18-12 55 0 0,-1-1 0 0 0,-1 1 0 0 0,1 0 0 0 0,0 0 0 0 0,-1 1 0 0 0,0-1 0 0 0,0 0 0 0 0,0 1 0 0 0,-1-1 0 0 0,1 1 0 0 0,-1-1 0 0 0,0 1 0 0 0,-1 0 1 0 0,1-1-1 0 0,-1 1 0 0 0,0 0 0 0 0,0 0 0 0 0,0-1 0 0 0,-1 1 0 0 0,1 0 0 0 0,-1 0 0 0 0,0-1 0 0 0,-1 1 0 0 0,1-1 0 0 0,-1 1 0 0 0,0-1 0 0 0,-1 2-55 0 0,-2 6 90 0 0,-1 0-1 0 0,-1-1 1 0 0,0 0-1 0 0,-1 0 1 0 0,0 0 0 0 0,0-1-1 0 0,-1 0 1 0 0,-1-1-1 0 0,-3 3-89 0 0,6-6-287 0 0,-55 41-1307 0 0,40-35-2146 0 0,-3-2-3748 0 0,21-7 3399 0 0</inkml:trace>
  <inkml:trace contextRef="#ctx0" brushRef="#br0" timeOffset="249.838">1417 447 3081 0 0,'0'0'1531'0'0,"0"0"-20"0"0,0 0 37 0 0,0 0 156 0 0,0 0 34 0 0,0 0-138 0 0,0 0-230 0 0,0 0-234 0 0,0 0-188 0 0,0 0-129 0 0,0 0-108 0 0,31-11-96 0 0,100-34-47 0 0,120-19 1236 0 0,-94 31-4453 0 0,-134 32-579 0 0,-14 1-2674 0 0,-2 0-3003 0 0</inkml:trace>
  <inkml:trace contextRef="#ctx0" brushRef="#br0" timeOffset="-1445.798">23 374 0 0 0,'0'0'229'0'0,"0"0"393"0"0,0 0 35 0 0,0 0-71 0 0,-3 0 330 0 0,3 0 4725 0 0,110-30-801 0 0,10 8-3591 0 0,-76 22-1193 0 0,-40 7-65 0 0,1 1-1 0 0,-1 0 0 0 0,0 0 1 0 0,-1 0-1 0 0,0 0 0 0 0,0 1 1 0 0,-1-1-1 0 0,0 1 0 0 0,-1-1 1 0 0,0 1-1 0 0,0 0 0 0 0,0 0 1 0 0,-2 0-1 0 0,1-1 0 0 0,-1 1 1 0 0,0 0-1 0 0,0 0 0 0 0,-1-1 1 0 0,-1 1-1 0 0,1-1 0 0 0,-1 1 1 0 0,-1-1-1 0 0,0 0 0 0 0,0-1 1 0 0,0 1-1 0 0,-1 0 0 0 0,0-1 1 0 0,-4 4 9 0 0,-134 182-536 0 0,31-29 98 0 0,109-160 427 0 0,0 1 0 0 0,0 0 0 0 0,1 0 0 0 0,-1 0 0 0 0,1 0 0 0 0,1 0 0 0 0,-1 0 0 0 0,1 1 0 0 0,0-1 0 0 0,0 1 0 0 0,0-1 0 0 0,1 1 0 0 0,0-1 0 0 0,0 1 0 0 0,1 4 11 0 0,0-8 43 0 0,1 0 0 0 0,0-1 0 0 0,0 1 0 0 0,0-1 0 0 0,0 0 0 0 0,0 1 0 0 0,0-1 0 0 0,1 0 0 0 0,-1 0 0 0 0,0 0 0 0 0,1 0 0 0 0,-1-1 0 0 0,0 1 0 0 0,1-1 0 0 0,-1 0 0 0 0,1 1 0 0 0,-1-1 0 0 0,1 0 0 0 0,-1 0 0 0 0,1 0 0 0 0,-1-1-1 0 0,1 1 1 0 0,1-1-43 0 0,6 0 221 0 0,22 1 130 0 0,0-1-1 0 0,-1-2 0 0 0,1-2 1 0 0,0 0-1 0 0,-1-3 0 0 0,6-2-350 0 0,-2 0 422 0 0,-28 9-4587 0 0,-1 0-4561 0 0,-6 1 4497 0 0</inkml:trace>
  <inkml:trace contextRef="#ctx0" brushRef="#br0" timeOffset="-1029.838">612 352 0 0 0,'0'0'808'0'0,"0"0"50"0"0,0 0 79 0 0,0 0 14 0 0,0 0-73 0 0,0 0-101 0 0,0 0-86 0 0,0 0-43 0 0,0 0-33 0 0,0 0-46 0 0,0 0-67 0 0,0 0-41 0 0,-7 16 11 0 0,-40 105 897 0 0,40-104-1071 0 0,1-3-202 0 0,0 1-1 0 0,1-1 1 0 0,1 1-1 0 0,1 0 1 0 0,0 1 0 0 0,0-1-1 0 0,2 0 1 0 0,0 1-1 0 0,1 7-95 0 0,1-20 58 0 0,1 0 0 0 0,0 0 0 0 0,0-1 0 0 0,1 1 0 0 0,-1 0 0 0 0,0-1 0 0 0,1 0 0 0 0,-1 0 0 0 0,1 0 0 0 0,0 0 0 0 0,0 0 0 0 0,0 0 0 0 0,0 0 0 0 0,0-1 0 0 0,0 0 0 0 0,0 0 0 0 0,1 0 0 0 0,-1 0 0 0 0,0 0 0 0 0,1 0 0 0 0,-1-1 0 0 0,1 0 0 0 0,-1 0 0 0 0,1 0 0 0 0,-1 0 0 0 0,0 0-1 0 0,1-1 1 0 0,-1 1 0 0 0,3-2-58 0 0,-3 2 68 0 0,9 0 10 0 0,-1-1-1 0 0,0 0 1 0 0,0-1-1 0 0,0-1 1 0 0,0 0 0 0 0,-1 0-1 0 0,1-1 1 0 0,-1 0 0 0 0,0-1-1 0 0,2-1-77 0 0,52-46-6541 0 0,-58 45 3137 0 0,-1 3-870 0 0</inkml:trace>
  <inkml:trace contextRef="#ctx0" brushRef="#br0" timeOffset="-728.725">877 293 0 0 0,'0'0'717'0'0,"0"0"81"0"0,0 0 154 0 0,0 0 188 0 0,0 0 126 0 0,0 0 10 0 0,0 0-69 0 0,0 0-121 0 0,0 0-139 0 0,0 0-124 0 0,0 0-90 0 0,0 0-56 0 0,-10 34-23 0 0,-29 104-6 0 0,20-23 1425 0 0,-35 138-660 0 0,29-75-1689 0 0,20-132-1459 0 0,5-36-2496 0 0,-1-1-3694 0 0,1-8 5682 0 0</inkml:trace>
  <inkml:trace contextRef="#ctx0" brushRef="#br0" timeOffset="-432.196">1072 882 6505 0 0,'0'0'1673'0'0,"0"0"-517"0"0,0 0-233 0 0,0 0 94 0 0,0 0 56 0 0,0 0-57 0 0,0 0-185 0 0,0 0-262 0 0,0 0-203 0 0,0 0-168 0 0,0 0-147 0 0,0 0-79 0 0,0 0-72 0 0,-4 15-71 0 0,-15 44-118 0 0,20-60 191 0 0,-1 1 1 0 0,1 0-1 0 0,-1 0 1 0 0,1 0-1 0 0,-1 1 0 0 0,0-1 1 0 0,1 0-1 0 0,-1 0 1 0 0,1 0-1 0 0,-1 0 0 0 0,1 0 1 0 0,-1 0-1 0 0,0 1 1 0 0,1-1-1 0 0,-1 0 1 0 0,1 0-1 0 0,-1 1 0 0 0,0-1 1 0 0,1 0-1 0 0,-1 0 1 0 0,0 1-1 0 0,0-1 1 0 0,1 0-1 0 0,-1 1 0 0 0,0-1 1 0 0,0 1-1 0 0,1-1 1 0 0,-1 0-1 0 0,0 1 1 0 0,0-1-1 0 0,0 1 0 0 0,0-1 1 0 0,1 0-1 0 0,-1 1 1 0 0,0-1-1 0 0,0 1 0 0 0,0-1 1 0 0,0 1-1 0 0,0-1 1 0 0,0 1-1 0 0,0-1 1 0 0,0 0-1 0 0,0 1 0 0 0,-1-1 1 0 0,1 1-1 0 0,0-1 1 0 0,0 1-1 0 0,0-1 1 0 0,0 0-1 0 0,-1 1 0 0 0,1-1 1 0 0,0 0-1 0 0,0 1 1 0 0,-1-1-1 0 0,1 0 1 0 0,0 1-1 0 0,-1-1 0 0 0,1 0 1 0 0,0 1-1 0 0,-1-1 1 0 0,1 0-1 0 0,0 0 0 0 0,-1 1 98 0 0,3-2-3288 0 0,1 1-2066 0 0</inkml:trace>
  <inkml:trace contextRef="#ctx0" brushRef="#br0" timeOffset="2318.97">2050 713 0 0 0,'0'0'665'0'0,"0"0"390"0"0,0 0 244 0 0,0 0 124 0 0,0 0-45 0 0,0 2-103 0 0,9-93 7332 0 0,0 65-8322 0 0,1 1-1 0 0,1 0 1 0 0,2 0-1 0 0,0 2 1 0 0,1-1 0 0 0,2 2-1 0 0,0 0 1 0 0,1 0 0 0 0,2 2-1 0 0,0 0 1 0 0,1 2-1 0 0,4-3-284 0 0,27-2-1504 0 0,-51 48-1048 0 0,-1 13-3043 0 0,-1-14-1117 0 0,2-19 3958 0 0</inkml:trace>
  <inkml:trace contextRef="#ctx0" brushRef="#br0" timeOffset="2749.145">2538 385 304 0 0,'0'0'1276'0'0,"0"0"-97"0"0,0 0 68 0 0,0 0 175 0 0,0 0 65 0 0,0 0-87 0 0,0 0-217 0 0,0 0-281 0 0,0 0-282 0 0,0 0-208 0 0,0 0-192 0 0,0 0-120 0 0,0 0-16 0 0,-28 23-56 0 0,-84 74-27 0 0,64-37-85 0 0,44-50 48 0 0,0-1 0 0 0,0 1-1 0 0,1 0 1 0 0,1-1 0 0 0,-1 1 0 0 0,2 1-1 0 0,-1-1 1 0 0,1 0 0 0 0,1 0-1 0 0,0 1 37 0 0,2-9 136 0 0,0-1-1 0 0,0 0 0 0 0,0 1 1 0 0,0-1-1 0 0,0 0 0 0 0,0 0 1 0 0,1 0-1 0 0,-1-1 0 0 0,0 1 0 0 0,0 0 1 0 0,1-1-1 0 0,-1 0 0 0 0,1 1 1 0 0,-1-1-1 0 0,0 0 0 0 0,1 0 1 0 0,-1 0-1 0 0,0-1 0 0 0,1 1 0 0 0,-1 0 1 0 0,0-1-1 0 0,1 0 0 0 0,-1 1 1 0 0,0-1-1 0 0,0 0 0 0 0,1 0 0 0 0,-1 0 1 0 0,0-1-1 0 0,0 1 0 0 0,0 0 1 0 0,0-1-136 0 0,162-163 3691 0 0,-123 128-3580 0 0,-56 103-1737 0 0,15-64 1516 0 0,0-1 0 0 0,0 0 0 0 0,0 0 0 0 0,0 0 0 0 0,1 1 0 0 0,-1-1 0 0 0,0 0 0 0 0,0 0 1 0 0,1 0-1 0 0,-1 0 0 0 0,1 0 0 0 0,-1 0 0 0 0,1 0 0 0 0,-1 0 0 0 0,1 0 0 0 0,-1 0 0 0 0,1 0 0 0 0,0 0 0 0 0,0 0 0 0 0,0 0 0 0 0,-1 0 0 0 0,1-1 0 0 0,0 1 0 0 0,0 0 0 0 0,0 0 0 0 0,0-1 0 0 0,0 1 0 0 0,0-1 0 0 0,0 1 0 0 0,1-1 0 0 0,-1 0 0 0 0,0 1 0 0 0,0-1 0 0 0,0 0 1 0 0,0 0-1 0 0,0 0 0 0 0,1 0 0 0 0,-1 0 0 0 0,0 0 0 0 0,0 0 0 0 0,0 0 0 0 0,1 0 110 0 0,42 0-10332 0 0,-38 0 7493 0 0</inkml:trace>
  <inkml:trace contextRef="#ctx0" brushRef="#br0" timeOffset="3204.931">2801 370 0 0 0,'0'0'998'0'0,"0"0"136"0"0,0 0 3 0 0,0 0 30 0 0,0 0-19 0 0,0 0-71 0 0,0 0-160 0 0,0 0-225 0 0,0 0-217 0 0,0 0-197 0 0,0 0-148 0 0,0 0-70 0 0,0 0-32 0 0,-14 20-8 0 0,-43 60 13 0 0,56-79-29 0 0,0-1 0 0 0,0 1 0 0 0,0-1 0 0 0,0 1 0 0 0,1 0-1 0 0,-1-1 1 0 0,0 1 0 0 0,0 0 0 0 0,0 0 0 0 0,1-1 0 0 0,-1 1 0 0 0,0 0 0 0 0,1 0 0 0 0,-1 0 0 0 0,0 0-1 0 0,1 0 1 0 0,-1 0 0 0 0,1 0 0 0 0,0 0 0 0 0,-1 0 0 0 0,1 1 0 0 0,0-1 0 0 0,0 0 0 0 0,0 0 0 0 0,0 0 0 0 0,0 0-1 0 0,0 0 1 0 0,0 0 0 0 0,0 1 0 0 0,0-1 0 0 0,0 0 0 0 0,0 0 0 0 0,1 0 0 0 0,-1 0 0 0 0,1 0 0 0 0,-1 0 0 0 0,1 0-1 0 0,-1 0 1 0 0,1 0 0 0 0,-1 0 0 0 0,1 0 0 0 0,0 0 0 0 0,-1 0 0 0 0,1 0 0 0 0,1 0-4 0 0,3 3 68 0 0,1 1 290 0 0,1 0 1 0 0,0 0-1 0 0,0-1 0 0 0,0 0 1 0 0,1-1-1 0 0,-1 1 0 0 0,1-2 0 0 0,0 1 1 0 0,0-1-1 0 0,0 0 0 0 0,0 0 1 0 0,0-1-1 0 0,1 0 0 0 0,-1-1 1 0 0,0 0-1 0 0,0 0 0 0 0,1 0 0 0 0,-1-1 1 0 0,0-1-1 0 0,0 1 0 0 0,0-1 1 0 0,0-1-1 0 0,0 0 0 0 0,0 0 1 0 0,-1 0-1 0 0,1-1 0 0 0,-1 0 0 0 0,0 0 1 0 0,0-1-1 0 0,-1 0 0 0 0,1 0 1 0 0,-1 0-1 0 0,5-7-358 0 0,22-21 407 0 0,-2-1 0 0 0,-1-2 0 0 0,-2-1 0 0 0,-1-1 0 0 0,-1-4-407 0 0,-20 32-3 0 0,-1 0 0 0 0,-1 0 0 0 0,1-1 0 0 0,-2 0 0 0 0,1 0-1 0 0,-2 0 1 0 0,1 0 0 0 0,-2 0 0 0 0,1-1 0 0 0,-2 1 0 0 0,1 0 0 0 0,-1-1 0 0 0,-2-4 3 0 0,2 11-35 0 0,-1-1 0 0 0,0 0 0 0 0,0 1 0 0 0,0-1 0 0 0,-1 1 0 0 0,0-1 0 0 0,0 1 0 0 0,0 0 0 0 0,-1 0 0 0 0,0 0 0 0 0,0 0 0 0 0,0 0 0 0 0,-1 0 0 0 0,1 1 0 0 0,-1 0 0 0 0,0 0 0 0 0,0 0 0 0 0,-1 0 0 0 0,1 0 0 0 0,-1 1 0 0 0,0 0 0 0 0,0 0 0 0 0,0 0 0 0 0,0 1 0 0 0,0 0 0 0 0,-5-2 35 0 0,1 3-72 0 0,-1 0-1 0 0,1 1 0 0 0,-1 0 0 0 0,0 0 1 0 0,1 1-1 0 0,-1 1 0 0 0,1-1 0 0 0,0 2 0 0 0,-1-1 1 0 0,1 1-1 0 0,0 0 0 0 0,1 1 0 0 0,-1 0 0 0 0,0 1 1 0 0,1 0-1 0 0,0 0 0 0 0,0 0 0 0 0,1 1 0 0 0,0 1 1 0 0,0-1-1 0 0,0 1 0 0 0,0 0 0 0 0,1 0 0 0 0,1 1 1 0 0,-1 0-1 0 0,1 0 0 0 0,0 0 0 0 0,1 1 1 0 0,0 0-1 0 0,0-1 0 0 0,1 2 73 0 0,1-4-17 0 0,-1 1 1 0 0,2-1-1 0 0,-1 0 0 0 0,1 1 1 0 0,0-1-1 0 0,0 1 0 0 0,1-1 0 0 0,-1 1 1 0 0,2-1-1 0 0,-1 1 0 0 0,1-1 1 0 0,0 1-1 0 0,0-1 0 0 0,1 1 1 0 0,-1-1-1 0 0,1 0 0 0 0,1 0 1 0 0,-1 0-1 0 0,1 0 0 0 0,0 0 0 0 0,1-1 1 0 0,0 1-1 0 0,-1-1 0 0 0,1 0 1 0 0,1 0-1 0 0,-1 0 0 0 0,1 0 1 0 0,0-1-1 0 0,0 0 0 0 0,0 0 1 0 0,2 0 16 0 0,24 12 44 0 0,1-1 1 0 0,0-1 0 0 0,1-2 0 0 0,0-1-1 0 0,1-2 1 0 0,1-2 0 0 0,-1 0 0 0 0,7-2-45 0 0,-22-2 4 0 0,235 19-671 0 0,-145-22-8196 0 0,-85 0-1643 0 0</inkml:trace>
  <inkml:trace contextRef="#ctx0" brushRef="#br0" timeOffset="3574.307">2094 915 3073 0 0,'0'0'2700'0'0,"0"0"-34"0"0,43-2-119 0 0,140-7-255 0 0,100-24 2254 0 0,-142 15-3382 0 0,316-36 1211 0 0,-153 24-7468 0 0,-235 26-3917 0 0,-50 3 1750 0 0</inkml:trace>
  <inkml:trace contextRef="#ctx0" brushRef="#br0" timeOffset="4004.186">2994 1007 0 0 0,'0'0'2100'0'0,"0"0"-319"0"0,0 0-135 0 0,0 0-2 0 0,0 0-66 0 0,0 0-218 0 0,0 0-195 0 0,0 0-183 0 0,0 0-154 0 0,0 0-108 0 0,0 0-112 0 0,-32 11-55 0 0,-100 35-47 0 0,56-8 601 0 0,76-38-1117 0 0,-1 1 0 0 0,0-1-1 0 0,1 1 1 0 0,0-1-1 0 0,-1 0 1 0 0,1 1 0 0 0,-1-1-1 0 0,1 1 1 0 0,-1-1 0 0 0,1 1-1 0 0,0-1 1 0 0,-1 1 0 0 0,1-1-1 0 0,0 1 1 0 0,0-1 0 0 0,-1 1-1 0 0,1-1 1 0 0,0 1 0 0 0,0 0-1 0 0,0-1 1 0 0,0 1 0 0 0,0-1-1 0 0,0 1 1 0 0,0 0-1 0 0,0-1 1 0 0,0 1 0 0 0,0 0-1 0 0,0-1 1 0 0,0 1 0 0 0,0-1-1 0 0,0 1 1 0 0,0-1 0 0 0,1 1-1 0 0,-1 0 1 0 0,0-1 0 0 0,0 1-1 0 0,1-1 1 0 0,-1 1 0 0 0,0-1-1 0 0,1 1 1 0 0,-1-1 0 0 0,1 1-1 0 0,-1-1 1 0 0,1 0-1 0 0,-1 1 1 0 0,1-1 0 0 0,-1 1-1 0 0,1-1 1 0 0,-1 0 0 0 0,1 0-1 0 0,-1 1 1 0 0,1-1 0 0 0,-1 0-1 0 0,1 0 1 0 0,0 0 0 0 0,-1 0-1 0 0,1 1 1 0 0,-1-1 0 0 0,1 0-1 0 0,0 0 1 0 0,-1 0 0 0 0,1 0 10 0 0,41 8 46 0 0,-12-6-30 0 0,1 2 0 0 0,-1 2 0 0 0,0 1-1 0 0,-1 1 1 0 0,20 8-16 0 0,-47-16 42 0 0,0 0 0 0 0,0 0 0 0 0,0 0 0 0 0,0 0 0 0 0,0 1 0 0 0,0-1 0 0 0,0 1 0 0 0,0-1 0 0 0,0 1 0 0 0,-1 0 0 0 0,1 0 1 0 0,0-1-1 0 0,0 1 0 0 0,-1 0 0 0 0,1 1 0 0 0,-1-1 0 0 0,1 0 0 0 0,-1 0 0 0 0,1 1 0 0 0,-1-1 0 0 0,0 1 0 0 0,1-1 0 0 0,-1 1 0 0 0,0 0 0 0 0,0-1 0 0 0,0 1 0 0 0,0 0 0 0 0,-1 0 0 0 0,1-1 0 0 0,0 1 0 0 0,-1 0 0 0 0,1 0 0 0 0,-1 0 0 0 0,0 0 0 0 0,0 0 0 0 0,0 0 0 0 0,1 0 0 0 0,-2 0 0 0 0,1 0 1 0 0,0 0-1 0 0,0 0 0 0 0,-1 0 0 0 0,1 0 0 0 0,-1-1 0 0 0,1 1 0 0 0,-1 0 0 0 0,0 0 0 0 0,0 0 0 0 0,0-1 0 0 0,0 1-42 0 0,-12 8 79 0 0,-1-1-1 0 0,0 0 1 0 0,0-1-1 0 0,-1 0 1 0 0,0-1 0 0 0,0-1-1 0 0,0-1 1 0 0,-1 0 0 0 0,-14 2-79 0 0,9-1-131 0 0,13-3-278 0 0,-86 21-382 0 0,61-19-2571 0 0,2-3-4344 0 0,22-2 1233 0 0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28.04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78 0 0 0,'0'0'92'0'0,"0"0"140"0"0,31 1 12 0 0,99 2-37 0 0,43 9 562 0 0,-38-11 29 0 0,0-6 0 0 0,0-5 0 0 0,-1-7 0 0 0,16-8-798 0 0,-75 12 338 0 0,2 4 1 0 0,-1 4 0 0 0,6 2-339 0 0,21 36 151 0 0,-61-26 148 0 0,0-1 0 0 0,1-3-1 0 0,-1-2 1 0 0,1-1 0 0 0,-1-2 0 0 0,1-2-299 0 0,270-32 714 0 0,15 35-339 0 0,87 5 313 0 0,-54 4-530 0 0,-303-1-53 0 0,1-2 1 0 0,-1-2-1 0 0,1-3 0 0 0,-1-3 0 0 0,54-9-105 0 0,4-2 265 0 0,0 5 1 0 0,102 6-266 0 0,35 18 45 0 0,250-12 215 0 0,-36 31-315 0 0,280 46-278 0 0,-323-80 429 0 0,-25-5-74 0 0,1-1-4 0 0,416 36-83 0 0,140-48-2 0 0,-675 14-2030 0 0,-95 4-2585 0 0,-135 0 2535 0 0,-24 0 464 0 0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29.34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0 243 0 0 0,'168'49'0'0'0,"-41"-31"410"0"0,-98-19-176 0 0,570-35 3275 0 0,366-2-1743 0 0,-348 57-1688 0 0,-379-9 155 0 0,2-10 0 0 0,35-14-233 0 0,215-22 680 0 0,280-20 640 0 0,594 2-252 0 0,-1352 53-1062 0 0,104-1 30 0 0,226-6 200 0 0,4-16-236 0 0,577-45 153 0 0,-650 80-841 0 0,-95 30-3789 0 0,-109-20 750 0 0,-46-13 2657 0 0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39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400 1 0 0 0,'0'0'1898'0'0,"0"0"-615"0"0,0 0-318 0 0,0 0-10 0 0,0 0 139 0 0,0 0 157 0 0,0 0 132 0 0,0 0-22 0 0,0 0-149 0 0,0 0-193 0 0,0 0-215 0 0,-26 15-194 0 0,-80 51-142 0 0,102-64-433 0 0,0 1-1 0 0,0-1 1 0 0,1 1-1 0 0,-1 0 1 0 0,0 0 0 0 0,1 0-1 0 0,0 0 1 0 0,0 1-1 0 0,0-1 1 0 0,0 1-1 0 0,1 0 1 0 0,-1 0 0 0 0,1 0-1 0 0,0 0 1 0 0,0 0-1 0 0,1 0 1 0 0,-1 2-35 0 0,-4 9 118 0 0,-12 29 84 0 0,1 1 1 0 0,3 1-1 0 0,1 1 1 0 0,3 0-1 0 0,1 0 1 0 0,3 1-1 0 0,2 0 1 0 0,1 16-203 0 0,3-52 74 0 0,0-1 0 0 0,0 1 0 0 0,1 0 0 0 0,1 0 0 0 0,0-1 0 0 0,0 1 0 0 0,1-1 0 0 0,1 0 0 0 0,0 0 0 0 0,0 0 0 0 0,1 0 0 0 0,1 0 0 0 0,-1-1 0 0 0,2 0 0 0 0,-1-1 0 0 0,2 1 0 0 0,-1-1 0 0 0,1 0 0 0 0,0-1 0 0 0,1 0 0 0 0,0 0 0 0 0,0-1 0 0 0,1 0 0 0 0,0-1 0 0 0,0 0 0 0 0,1-1 0 0 0,-1 0 0 0 0,1 0 0 0 0,0-1 0 0 0,0-1 0 0 0,1 1 0 0 0,-1-2 0 0 0,1 0 0 0 0,2 0-74 0 0,2-1 210 0 0,1 0 0 0 0,-1-1 0 0 0,1-1 0 0 0,-1-1 0 0 0,0 0 0 0 0,0-1 0 0 0,1-1 0 0 0,-2-1 0 0 0,1 0 0 0 0,-1-1 0 0 0,1 0 0 0 0,-1-1 0 0 0,-1-1 0 0 0,0 0 0 0 0,0-1 0 0 0,-1-1 0 0 0,0 0 0 0 0,7-8-210 0 0,9-6 210 0 0,-1-1 0 0 0,-1-1 0 0 0,-1-1 0 0 0,-2-2 0 0 0,-1 0 0 0 0,-1-2 0 0 0,-1 0 0 0 0,-2-1 0 0 0,11-27-210 0 0,-25 46-10 0 0,0 1-1 0 0,-1-1 1 0 0,0 0 0 0 0,-1 0 0 0 0,-1 0 0 0 0,0-1 0 0 0,-1 1 0 0 0,0 0 0 0 0,-1-1 0 0 0,0 1-1 0 0,-1-1 1 0 0,-1 1 0 0 0,0 0 0 0 0,-1-1 0 0 0,0 1 0 0 0,-1 1 0 0 0,0-1 0 0 0,-1 0 0 0 0,-1 1 0 0 0,0 0-1 0 0,-1 0 1 0 0,0 1 0 0 0,0 0 0 0 0,-1 0 0 0 0,-1 1 0 0 0,-6-7 10 0 0,0 4-218 0 0,-1 2 0 0 0,0 0 1 0 0,0 1-1 0 0,-1 0 0 0 0,0 1 1 0 0,-1 1-1 0 0,0 1 0 0 0,0 1 1 0 0,-1 0-1 0 0,0 1 0 0 0,0 1 0 0 0,0 1 1 0 0,0 1-1 0 0,0 0 0 0 0,-1 1 1 0 0,1 2-1 0 0,0 0 0 0 0,-1 0 0 0 0,-1 3 218 0 0,-6 0-891 0 0,-1 1-1 0 0,1 2 0 0 0,0 1 0 0 0,1 1 1 0 0,0 2-1 0 0,0 0 0 0 0,1 1 0 0 0,1 2 0 0 0,0 1 1 0 0,1 0-1 0 0,0 2 0 0 0,-20 19 892 0 0,-39 52-7387 0 0,57-59 5060 0 0</inkml:trace>
  <inkml:trace contextRef="#ctx0" brushRef="#br0" timeOffset="338.748">0 630 0 0 0,'0'0'1784'0'0,"0"0"194"0"0,0 0 203 0 0,0 0 134 0 0,0 0-49 0 0,0 0-110 0 0,0 0-198 0 0,0 0-274 0 0,0 0-316 0 0,0 0-258 0 0,0 0-219 0 0,22-14-184 0 0,64-48-103 0 0,-30-1 877 0 0,88-52-58 0 0,-137 111-1436 0 0,1 0 0 0 0,0 1 0 0 0,0 0 0 0 0,0 0 0 0 0,0 1 0 0 0,1 0 0 0 0,-1 0 0 0 0,1 1-1 0 0,-1 0 1 0 0,1 0 0 0 0,0 1 0 0 0,4 0 13 0 0,-9 2-8 0 0,0-1-1 0 0,0 1 1 0 0,0-1-1 0 0,0 1 1 0 0,0 0-1 0 0,-1 0 1 0 0,1 1-1 0 0,-1-1 1 0 0,1 1-1 0 0,-1 0 1 0 0,0 0-1 0 0,0 0 1 0 0,0 0-1 0 0,0 0 1 0 0,-1 1-1 0 0,1-1 1 0 0,-1 1 0 0 0,0 0-1 0 0,1 2 9 0 0,15 19 18 0 0,-8-15 19 0 0,0 0 0 0 0,1 0 0 0 0,0-1 0 0 0,1-1 0 0 0,-1 0 0 0 0,2 0 0 0 0,-1-1 0 0 0,1-1 0 0 0,0 0 0 0 0,0-1 0 0 0,1 0 0 0 0,0-1 0 0 0,0 0 0 0 0,0-1 0 0 0,0-1 0 0 0,0-1 0 0 0,0 1 0 0 0,1-2 0 0 0,8-1-37 0 0,50-8 218 0 0,-43 0-2846 0 0,-14 9-10229 0 0,-12 0 3815 0 0</inkml:trace>
  <inkml:trace contextRef="#ctx0" brushRef="#br0" timeOffset="1118.087">1215 431 0 0 0,'0'0'584'0'0,"0"0"72"0"0,0 0-24 0 0,0 0 241 0 0,0 0 396 0 0,0 0 346 0 0,0 0 171 0 0,0 0-7 0 0,0 0-137 0 0,0 0-209 0 0,0 0-192 0 0,0 0-203 0 0,0 0-137 0 0,16-1-81 0 0,117-19 2063 0 0,-96 10-2355 0 0,1 1 0 0 0,0 2 0 0 0,0 2-1 0 0,1 1 1 0 0,18 2-528 0 0,-57 2-84 0 0,0 2-6281 0 0,-5 10 581 0 0,-8-1-1659 0 0,11-7 5328 0 0</inkml:trace>
  <inkml:trace contextRef="#ctx0" brushRef="#br0" timeOffset="1385.136">1151 678 3625 0 0,'0'0'1441'0'0,"0"0"-134"0"0,0 0 100 0 0,0 0 308 0 0,0 0 248 0 0,0 0-90 0 0,0 0-269 0 0,0 0-298 0 0,0 0-259 0 0,0 0-203 0 0,0 0-121 0 0,31-10-123 0 0,96-30-112 0 0,89-9 567 0 0,-165 45-2512 0 0,-28 4-2071 0 0,-4 0-3571 0 0,-11 0-1815 0 0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50.5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1 376 1504 0 0,'0'0'1546'0'0,"0"0"2"0"0,0 0 150 0 0,0 0 193 0 0,0 0 51 0 0,0 0-147 0 0,0 0-293 0 0,0 0-289 0 0,0 0-223 0 0,0 0-177 0 0,0 0-106 0 0,36-7-62 0 0,113-21-88 0 0,132 4 920 0 0,-166 21-3284 0 0,-109 2 893 0 0,0 1-1989 0 0,-5 0-3842 0 0,-1-4-714 0 0</inkml:trace>
  <inkml:trace contextRef="#ctx0" brushRef="#br0" timeOffset="246.092">363 74 2240 0 0,'0'0'1689'0'0,"0"0"-328"0"0,0 0 174 0 0,0 0 222 0 0,0 0 42 0 0,0 0-77 0 0,-1 34-185 0 0,-8 108-316 0 0,-36 119 687 0 0,41-233-1971 0 0,-1 3-164 0 0,1 0 0 0 0,1 0 0 0 0,2 0 0 0 0,1 0 0 0 0,2 15 227 0 0,11-22-3194 0 0,1-14-3014 0 0,-12-8 4699 0 0,3-1-3151 0 0</inkml:trace>
  <inkml:trace contextRef="#ctx0" brushRef="#br0" timeOffset="578.083">1260 0 6705 0 0,'0'0'846'0'0,"0"0"18"0"0,0 0 156 0 0,0 0 210 0 0,0 0 86 0 0,-34 22-70 0 0,-107 71-183 0 0,57-9 147 0 0,71-65-1001 0 0,-3 4-148 0 0,1 1 1 0 0,1 1 0 0 0,1 0-1 0 0,1 1 1 0 0,1 1 0 0 0,2-1-1 0 0,1 1 1 0 0,0 1 0 0 0,2 0-1 0 0,2 0 1 0 0,0 0 0 0 0,2 0-1 0 0,1 28-61 0 0,2-50 32 0 0,0 0 0 0 0,0 0 1 0 0,1 0-1 0 0,-1 0 0 0 0,1 0 0 0 0,1 0 0 0 0,-1-1 0 0 0,1 1 0 0 0,0-1 0 0 0,0 0 0 0 0,1 0 1 0 0,-1 0-1 0 0,1 0 0 0 0,0 0 0 0 0,1-1 0 0 0,-1 0 0 0 0,1 0 0 0 0,0 0 0 0 0,0 0 1 0 0,0-1-1 0 0,0 0 0 0 0,0 0 0 0 0,1 0 0 0 0,0-1 0 0 0,-1 0 0 0 0,3 1-32 0 0,5 1 215 0 0,-1 0 0 0 0,1-1 0 0 0,1-1-1 0 0,-1 0 1 0 0,0-1 0 0 0,0 0 0 0 0,1-1 0 0 0,-1 0 0 0 0,1-1-1 0 0,-1-1 1 0 0,9-2-215 0 0,4-4 279 0 0,0-2 0 0 0,-1-1 0 0 0,0-1 0 0 0,-1-2-1 0 0,0 0 1 0 0,-1-1 0 0 0,0-2 0 0 0,-2 0 0 0 0,0-1 0 0 0,-1-1 0 0 0,9-12-279 0 0,-14 18 3 0 0,-1-1 1 0 0,-1 0 0 0 0,0-1-1 0 0,-1-1 1 0 0,-1 0 0 0 0,0 0-1 0 0,-1-1 1 0 0,-1-1 0 0 0,-1 0-1 0 0,0 0 1 0 0,-1 0 0 0 0,-1-1-1 0 0,-1 0 1 0 0,-1 0 0 0 0,0 0-1 0 0,-2-1 1 0 0,0 1 0 0 0,-1-1 0 0 0,-1 1-1 0 0,-1-1 1 0 0,0-2-4 0 0,-2 14-129 0 0,0-1 0 0 0,0 1 0 0 0,0 0 0 0 0,-1 0 0 0 0,0 1 0 0 0,0-1 0 0 0,-1 1 0 0 0,0 0 0 0 0,-1 0 0 0 0,1 0 1 0 0,-1 1-1 0 0,0 0 0 0 0,-1 0 0 0 0,0 1 0 0 0,1 0 0 0 0,-2 0 0 0 0,1 0 0 0 0,-1 1 0 0 0,1 0 0 0 0,-1 0 0 0 0,0 1 0 0 0,-1 0 0 0 0,1 1 0 0 0,0 0 0 0 0,-9-2 129 0 0,-3 1-466 0 0,1 1 0 0 0,-1 0 0 0 0,0 1 1 0 0,0 1-1 0 0,0 1 0 0 0,0 1 0 0 0,0 0 0 0 0,1 2 0 0 0,-1 0 0 0 0,-16 7 466 0 0,-72 37-8549 0 0,74-31 2128 0 0</inkml:trace>
  <inkml:trace contextRef="#ctx0" brushRef="#br0" timeOffset="932.678">811 446 6737 0 0,'0'0'2121'0'0,"0"0"-209"0"0,0 0-257 0 0,0 0-208 0 0,0 0-313 0 0,0 0-302 0 0,0 0-204 0 0,0 0-188 0 0,0 0-160 0 0,0 0-136 0 0,0 0-65 0 0,0 0-19 0 0,0 0 7 0 0,13-14 21 0 0,43-43 28 0 0,-4 30 389 0 0,-39 25-370 0 0,-1 0-21 0 0,1 0 1 0 0,-1 1 0 0 0,0 1-1 0 0,0 0 1 0 0,0 0-1 0 0,1 1 1 0 0,-1 1-1 0 0,0 0 1 0 0,0 0-1 0 0,-1 1 1 0 0,1 1-1 0 0,0 0 1 0 0,-1 1 0 0 0,0 0-1 0 0,0 0 1 0 0,0 1-1 0 0,-1 1 1 0 0,9 7-115 0 0,75 31 675 0 0,-47-42-3009 0 0,-37-2 48 0 0,8-2-6160 0 0,-12-2 395 0 0</inkml:trace>
  <inkml:trace contextRef="#ctx0" brushRef="#br0" timeOffset="1294.548">1726 505 2849 0 0,'0'0'1696'0'0,"0"0"-542"0"0,0 0-88 0 0,0 0 189 0 0,0 0 63 0 0,0 0-126 0 0,0 0-234 0 0,0 0-277 0 0,0 0-218 0 0,0 0-188 0 0,-23 32-114 0 0,-68 99-85 0 0,58-62-72 0 0,33-59-12 0 0,-1-6 27 0 0,0 0 0 0 0,0 0 0 0 0,1 0-1 0 0,0 0 1 0 0,0 0 0 0 0,0 0 0 0 0,0 0-1 0 0,0 0 1 0 0,1 1 0 0 0,0-1 0 0 0,-1 0 0 0 0,2-1-1 0 0,-1 1 1 0 0,0 0 0 0 0,1 0 0 0 0,0 0 0 0 0,0-1-1 0 0,0 1 1 0 0,0-1 0 0 0,0 0 0 0 0,1 1 0 0 0,-1-1-1 0 0,1 0 1 0 0,0 0 0 0 0,0-1 0 0 0,0 1 0 0 0,1-1-1 0 0,-1 1 1 0 0,0-1 0 0 0,1 0 0 0 0,0 0-1 0 0,-1-1 1 0 0,4 2-19 0 0,3-1 315 0 0,0 0-1 0 0,0 0 1 0 0,0-1-1 0 0,0-1 1 0 0,0 1-1 0 0,0-2 1 0 0,0 1-1 0 0,0-2 1 0 0,0 1-1 0 0,0-1 0 0 0,0-1 1 0 0,0 0-1 0 0,-1 0 1 0 0,0-1-1 0 0,1 0 1 0 0,-1 0-1 0 0,-1-1 1 0 0,1-1-315 0 0,5-3 220 0 0,-1 0 0 0 0,0-1 1 0 0,-1 0-1 0 0,0-1 0 0 0,0-1 0 0 0,-2 0 1 0 0,1 0-1 0 0,-2-1 0 0 0,1-1 0 0 0,6-13-220 0 0,-14 24-31 0 0,0 0 0 0 0,-1 0 0 0 0,1-1 0 0 0,-1 1 0 0 0,1-1 0 0 0,-1 1 0 0 0,0-1-1 0 0,-1 1 1 0 0,1-1 0 0 0,0 0 0 0 0,-1 0 0 0 0,0 1 0 0 0,0-1 0 0 0,0 0 0 0 0,0 1 0 0 0,-1-1-1 0 0,0 0 1 0 0,1 1 0 0 0,-1-1 0 0 0,-1 0 0 0 0,1 1 0 0 0,0-1 0 0 0,-1 1 0 0 0,0 0 0 0 0,0 0 0 0 0,0-1-1 0 0,0 1 1 0 0,0 0 0 0 0,0 1 0 0 0,-1-1 0 0 0,0 0 0 0 0,1 1 0 0 0,-1-1 0 0 0,0 1 0 0 0,0 0-1 0 0,0 0 1 0 0,-1 0 0 0 0,1 0 0 0 0,0 1 0 0 0,-2-1 31 0 0,-72-14-2947 0 0,25 16-1914 0 0,26 0 105 0 0,5 0-3059 0 0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44.4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298 0 2945 0 0,'0'0'653'0'0,"0"0"-237"0"0,0 0-20 0 0,0 0 262 0 0,0 0 365 0 0,0 0 281 0 0,0 0 78 0 0,0 0-217 0 0,0 0-369 0 0,0 0-334 0 0,0 0-237 0 0,0 3-64 0 0,-17 135 3007 0 0,-1 9-3155 0 0,18-72-2705 0 0,0-26-7761 0 0,0-45 8831 0 0</inkml:trace>
  <inkml:trace contextRef="#ctx0" brushRef="#br0" timeOffset="269.284">0 542 288 0 0,'0'0'1334'0'0,"0"0"-182"0"0,0 0 203 0 0,0 0 285 0 0,0 0 186 0 0,0 0-82 0 0,0 0-185 0 0,0 0-229 0 0,35-10-240 0 0,111-28-264 0 0,40 8 424 0 0,-178 29-1376 0 0,47-4-47 0 0,-24 11-2815 0 0,-26 5-4878 0 0,-5-7 3625 0 0</inkml:trace>
  <inkml:trace contextRef="#ctx0" brushRef="#br0" timeOffset="685.18">13 788 4137 0 0,'0'0'1360'0'0,"0"0"59"0"0,0 0 144 0 0,0 0 132 0 0,0 0-73 0 0,0 0-286 0 0,0 0-329 0 0,0 0-326 0 0,0 0-270 0 0,0 0-177 0 0,0 0-108 0 0,0 0-46 0 0,32-8-52 0 0,96-27-10 0 0,-94 28 0 0 0,-33 11-6 0 0,-1 1 0 0 0,1-1 0 0 0,0 0 0 0 0,-1 1 0 0 0,0-1 0 0 0,0 0 0 0 0,-1 1 0 0 0,1-1 0 0 0,-1 0 0 0 0,0 1 0 0 0,0-1 0 0 0,0 0 0 0 0,-1 0 0 0 0,1 0 0 0 0,-1 0 0 0 0,0 0 0 0 0,0 0 0 0 0,-1 0 0 0 0,1-1 0 0 0,-1 1 0 0 0,0-1 0 0 0,0 1-12 0 0,-128 174 629 0 0,130-176-603 0 0,0 0 0 0 0,0 1 0 0 0,0-1 0 0 0,0 0 0 0 0,1 1 0 0 0,-1-1 0 0 0,1 1 0 0 0,-1-1 0 0 0,1 1 0 0 0,0-1 0 0 0,0 1 0 0 0,0-1 0 0 0,0 1 0 0 0,0 0 0 0 0,0-1 0 0 0,1 1 0 0 0,0-1 0 0 0,-1 0 0 0 0,1 1 0 0 0,0-1 0 0 0,0 1 0 0 0,0-1 0 0 0,0 0-26 0 0,40 21 584 0 0,-33-20-695 0 0,1 0 0 0 0,-1 0 0 0 0,1-1 0 0 0,-1 0 0 0 0,1-1 0 0 0,0 0 0 0 0,0 0 0 0 0,0-1 0 0 0,-1 0 0 0 0,1 0 0 0 0,0-1 0 0 0,0 0 0 0 0,0-1 0 0 0,2-1 111 0 0,73-29-10970 0 0,-72 25 5684 0 0</inkml:trace>
  <inkml:trace contextRef="#ctx0" brushRef="#br0" timeOffset="1201.999">1121 394 5697 0 0,'0'0'1347'0'0,"0"0"-215"0"0,0 0-25 0 0,0 0 171 0 0,0 0 185 0 0,0 0 0 0 0,0 0-156 0 0,0 0-244 0 0,0 0-278 0 0,0 0-210 0 0,0 0-158 0 0,0 0-103 0 0,0 0-58 0 0,-28 33-40 0 0,-85 101-13 0 0,71-72 75 0 0,38-48-187 0 0,-10 25 7 0 0,-2-2 1 0 0,-2 0-1 0 0,-2-1 0 0 0,-15 21-98 0 0,31-50-56 0 0,-1-1-1 0 0,0 0 1 0 0,-1 0-1 0 0,1 0 1 0 0,-1-1-1 0 0,0 0 0 0 0,-1 0 1 0 0,1 0-1 0 0,-1-1 1 0 0,0 0-1 0 0,0 0 1 0 0,-1-1-1 0 0,1 0 0 0 0,-1 0 1 0 0,1 0-1 0 0,-1-1 1 0 0,0-1-1 0 0,0 1 1 0 0,-7 0 56 0 0,10-3-38 0 0,1 1 1 0 0,-1-1-1 0 0,1 0 1 0 0,-1 0 0 0 0,1-1-1 0 0,0 1 1 0 0,0-1-1 0 0,0 0 1 0 0,0 0-1 0 0,0 0 1 0 0,0 0 0 0 0,0-1-1 0 0,1 1 1 0 0,-1-1-1 0 0,1 0 1 0 0,-1-1 0 0 0,1 1-1 0 0,1 0 1 0 0,-1-1-1 0 0,0 1 1 0 0,1-1 0 0 0,-1 0-1 0 0,1 0 1 0 0,0 0-1 0 0,1 0 1 0 0,-1-1 0 0 0,1 1-1 0 0,-1-3 38 0 0,-2-6-70 0 0,0-1-1 0 0,1 0 1 0 0,1 1-1 0 0,0-1 1 0 0,1 0-1 0 0,0-1 1 0 0,1 1 0 0 0,2-11 70 0 0,-1 16 44 0 0,1 0 0 0 0,1 0 1 0 0,-1 1-1 0 0,1-1 0 0 0,0 1 1 0 0,1 0-1 0 0,0 0 0 0 0,1 0 0 0 0,-1 0 1 0 0,1 1-1 0 0,1 0 0 0 0,0 0 1 0 0,0 0-1 0 0,0 0 0 0 0,0 1 1 0 0,1 0-1 0 0,0 1-44 0 0,-3 3 16 0 0,0 1-1 0 0,-1 0 1 0 0,1 0 0 0 0,0 1-1 0 0,0-1 1 0 0,-1 1 0 0 0,1 0 0 0 0,0 0-1 0 0,0 0 1 0 0,0 0 0 0 0,-1 1-1 0 0,1-1 1 0 0,0 1 0 0 0,0 0-1 0 0,-1 0 1 0 0,1 1 0 0 0,-1-1-1 0 0,1 1 1 0 0,-1-1 0 0 0,0 1-1 0 0,3 2-15 0 0,240 194 2125 0 0,-103-109-1761 0 0,-89-70-2055 0 0,-35-16-2503 0 0,0-3-4092 0 0,-14 0 2186 0 0</inkml:trace>
  <inkml:trace contextRef="#ctx0" brushRef="#br0" timeOffset="1615.641">1504 254 4937 0 0,'0'0'2273'0'0,"0"0"-1611"0"0,0 0-508 0 0,0 0 268 0 0,0 0 575 0 0,0 0 348 0 0,0 0 157 0 0,0 0-50 0 0,0 0-251 0 0,0 0-265 0 0,0 0-249 0 0,0 0-210 0 0,4 32-145 0 0,12 102-113 0 0,-12 25-41 0 0,-20 76-428 0 0,14-183 214 0 0,4-50 64 0 0,1-1 0 0 0,-1 1 0 0 0,1 0 0 0 0,0-1 0 0 0,-1 0 0 0 0,1 0 0 0 0,0 1 0 0 0,0-1 0 0 0,0-1 0 0 0,0 1 0 0 0,0 0 0 0 0,0-1 0 0 0,0 0 0 0 0,0 1 0 0 0,0-1 0 0 0,0 0 0 0 0,0-1 0 0 0,0 1 0 0 0,1-1-28 0 0,-2 1 63 0 0,19-1 85 0 0,0-1 1 0 0,0-1-1 0 0,0 0 1 0 0,-1-2 0 0 0,1-1-1 0 0,-1 0 1 0 0,17-9-149 0 0,-23-7-3847 0 0,-17 4-7048 0 0,0 11 6514 0 0</inkml:trace>
  <inkml:trace contextRef="#ctx0" brushRef="#br0" timeOffset="1837.56">1230 527 3121 0 0,'0'0'1272'0'0,"0"0"-120"0"0,0 0 120 0 0,0 0 65 0 0,0 0 55 0 0,0 0-64 0 0,0 0-127 0 0,215-15-145 0 0,-178 11-288 0 0,0-3-272 0 0,0 0-240 0 0,3-1-208 0 0,-1 1-256 0 0,-4 0-400 0 0,-2-1-584 0 0,-2 1-937 0 0,-12 3-1496 0 0,-5 1-3312 0 0</inkml:trace>
  <inkml:trace contextRef="#ctx0" brushRef="#br0" timeOffset="2248.627">1894 45 9474 0 0,'0'0'1358'0'0,"0"0"-215"0"0,0 0-73 0 0,0 0 105 0 0,0 0 40 0 0,0 0-120 0 0,0 0-188 0 0,0 0-187 0 0,0 0-170 0 0,0 0-118 0 0,0 0-106 0 0,0 0-93 0 0,0 0-43 0 0,29-6-55 0 0,86-15-32 0 0,-65 21 50 0 0,-43 4-117 0 0,-5-1-25 0 0,-1-1-1 0 0,1 0 1 0 0,-1 1-1 0 0,1-1 1 0 0,-1 1-1 0 0,0-1 1 0 0,0 1-1 0 0,0 0 1 0 0,-1 0-1 0 0,1-1 1 0 0,-1 1 0 0 0,1 0-1 0 0,-1 0 1 0 0,0-1-1 0 0,0 1 1 0 0,0 0-1 0 0,0 0 1 0 0,-1 0-1 0 0,1-1 1 0 0,-1 1-1 0 0,0 0 1 0 0,1 0-1 0 0,-1-1 1 0 0,0 1 0 0 0,-1-1-1 0 0,1 1 1 0 0,0-1-1 0 0,-1 1 1 0 0,0-1-1 0 0,1 0 1 0 0,-3 2-11 0 0,-7 11 31 0 0,-30 55 142 0 0,35-19-116 0 0,8-48-38 0 0,1 1-1 0 0,-1-1 1 0 0,0 0 0 0 0,1 0-1 0 0,0 0 1 0 0,0 0 0 0 0,0 0-1 0 0,0-1 1 0 0,0 1 0 0 0,1-1-1 0 0,-1 0 1 0 0,1 0 0 0 0,-1 0-1 0 0,1 0 1 0 0,0-1 0 0 0,0 0-1 0 0,0 1 1 0 0,0-1 0 0 0,0-1-1 0 0,0 1 1 0 0,0-1-1 0 0,0 1 1 0 0,3-1-19 0 0,1 1 29 0 0,159 10-2030 0 0,-151-10 77 0 0,6 1-6142 0 0,-16-1-1304 0 0</inkml:trace>
  <inkml:trace contextRef="#ctx0" brushRef="#br0" timeOffset="2701.565">2357 630 4529 0 0,'0'0'1755'0'0,"0"0"-204"0"0,0 0 36 0 0,0 0 240 0 0,0 0 92 0 0,0 0-233 0 0,0 0-294 0 0,0 0-212 0 0,0 0-215 0 0,31-2-151 0 0,103-6-140 0 0,9-12 501 0 0,124-35-546 0 0,-259 54-1087 0 0,15-7 576 0 0,-16-4-6859 0 0,-8 11 1417 0 0,-2-2-3954 0 0</inkml:trace>
  <inkml:trace contextRef="#ctx0" brushRef="#br0" timeOffset="2947.626">2671 335 2345 0 0,'0'0'1777'0'0,"0"0"-565"0"0,0 0 61 0 0,0 0 307 0 0,0 0 147 0 0,0 0-61 0 0,-3 32-147 0 0,-13 98-239 0 0,4 172 1277 0 0,30-204-3196 0 0,-3-69-2308 0 0,5-2-3955 0 0,-18-22 454 0 0</inkml:trace>
  <inkml:trace contextRef="#ctx0" brushRef="#br0" timeOffset="4032.398">3262 844 1016 0 0,'0'0'460'0'0,"0"0"100"0"0,0 0 275 0 0,0 0 316 0 0,0 0 265 0 0,0 0 176 0 0,0 0 79 0 0,0 0 12 0 0,0 0-55 0 0,0 0-90 0 0,0 0-126 0 0,0 0-151 0 0,0 0-163 0 0,26 0-156 0 0,81 0-137 0 0,-103 0-750 0 0,0 0 1 0 0,0 0-1 0 0,-1 0 1 0 0,1-1-1 0 0,0 1 0 0 0,-1-1 1 0 0,1 0-1 0 0,-1 0 0 0 0,1 0 1 0 0,-1-1-1 0 0,1 1 0 0 0,-1-1 1 0 0,0 0-1 0 0,0 0 0 0 0,0 0 1 0 0,0 0-1 0 0,0 0 0 0 0,1-2-55 0 0,7-6 190 0 0,41-29 44 0 0,-1-2 0 0 0,-3-3 0 0 0,-2-1 0 0 0,-1-3 0 0 0,-3-1 0 0 0,-2-3 0 0 0,-2-1 0 0 0,2-9-234 0 0,-35 54-48 0 0,0 0 1 0 0,0-1-1 0 0,-1 0 0 0 0,0 0 0 0 0,0 0 1 0 0,-1 0-1 0 0,0-1 0 0 0,-1 1 1 0 0,0-1-1 0 0,-1 1 0 0 0,0-1 0 0 0,0 0 1 0 0,-1 0-1 0 0,-1-8 48 0 0,0 17-98 0 0,-1 0 0 0 0,1 0-1 0 0,-1 0 1 0 0,1 0 0 0 0,-1 0 0 0 0,1 1 0 0 0,-1-1-1 0 0,0 1 1 0 0,1-1 0 0 0,-1 1 0 0 0,0-1 0 0 0,0 1-1 0 0,1 0 1 0 0,-1 0 0 0 0,0 0 0 0 0,0 0 0 0 0,1 0-1 0 0,-1 0 1 0 0,0 1 0 0 0,0-1 0 0 0,1 0 0 0 0,-1 1-1 0 0,0 0 1 0 0,1-1 0 0 0,-1 1 0 0 0,1 0 0 0 0,-1 0-1 0 0,1 0 1 0 0,-1 0 0 0 0,0 0 98 0 0,-13 12-185 0 0,1 0 0 0 0,0 2 0 0 0,0 0 0 0 0,2 0 0 0 0,0 1 0 0 0,1 0 0 0 0,0 1 0 0 0,1 0 0 0 0,1 1 0 0 0,1 0 0 0 0,-3 11 185 0 0,2-9 13 0 0,1 0 0 0 0,0 1 0 0 0,2 0 1 0 0,1 0-1 0 0,0 0 0 0 0,1 1 0 0 0,2 0 0 0 0,0-1 1 0 0,1 1-1 0 0,2 12-13 0 0,0-28 55 0 0,1 0 0 0 0,0-1 0 0 0,0 1 0 0 0,0-1 0 0 0,0 0 1 0 0,1 0-1 0 0,0 0 0 0 0,0 0 0 0 0,0 0 0 0 0,1 0 0 0 0,0-1 0 0 0,-1 0 0 0 0,2 1 0 0 0,-1-2 1 0 0,0 1-1 0 0,1 0 0 0 0,0-1 0 0 0,0 0 0 0 0,0 0 0 0 0,0 0 0 0 0,0-1 0 0 0,0 1 0 0 0,1-1 1 0 0,3 0-57 0 0,1 2 211 0 0,1-2 0 0 0,0 1-1 0 0,-1-1 1 0 0,1-1-1 0 0,0 0 1 0 0,0 0-1 0 0,0-1 1 0 0,0-1-1 0 0,0 0 1 0 0,0 0-1 0 0,0-1 1 0 0,8-3-210 0 0,6-3 157 0 0,0-2 1 0 0,-1 0 0 0 0,0-2-1 0 0,-1-1 1 0 0,0 0 0 0 0,-1-2-1 0 0,-1 0 1 0 0,0-2-1 0 0,-1 0 1 0 0,-1-1 0 0 0,-1-1-1 0 0,0-1 1 0 0,-2-1 0 0 0,0 0-1 0 0,3-8-157 0 0,-13 19-25 0 0,-1 0-1 0 0,0-1 0 0 0,-1 0 1 0 0,0 0-1 0 0,-1 0 0 0 0,0 0 1 0 0,-1-1-1 0 0,0 1 0 0 0,-1-1 1 0 0,0 0-1 0 0,-1 1 0 0 0,0-1 1 0 0,-1 0 25 0 0,1 10-54 0 0,0 0 1 0 0,-1 0 0 0 0,0 0 0 0 0,1 0-1 0 0,-1 0 1 0 0,0 1 0 0 0,0-1-1 0 0,0 0 1 0 0,0 0 0 0 0,0 1-1 0 0,0-1 1 0 0,-1 0 0 0 0,1 1-1 0 0,0 0 1 0 0,-1-1 0 0 0,1 1-1 0 0,-1 0 1 0 0,0-1 0 0 0,1 1-1 0 0,-1 0 1 0 0,0 0 0 0 0,0 0 0 0 0,0 1-1 0 0,0-1 1 0 0,1 0 0 0 0,-1 1-1 0 0,0-1 1 0 0,0 1 0 0 0,0 0-1 0 0,0 0 1 0 0,-1-1 0 0 0,1 1-1 0 0,0 0 1 0 0,0 1 0 0 0,0-1-1 0 0,0 0 1 0 0,0 1 0 0 0,0-1-1 0 0,0 1 1 0 0,1-1 0 0 0,-1 1-1 0 0,0 0 1 0 0,0 0 0 0 0,0 0 0 0 0,1 0-1 0 0,-1 0 1 0 0,0 1 0 0 0,1-1-1 0 0,-2 1 54 0 0,-8 9-68 0 0,0 1 0 0 0,1-1-1 0 0,0 2 1 0 0,1-1 0 0 0,1 1-1 0 0,0 0 1 0 0,0 1 0 0 0,2 0-1 0 0,-1 0 1 0 0,2 1 0 0 0,0 0-1 0 0,1 0 1 0 0,0 0 0 0 0,1 0-1 0 0,1 0 1 0 0,0 1 0 0 0,1 4 68 0 0,2-12 59 0 0,0 0 1 0 0,1 0 0 0 0,0 0-1 0 0,0-1 1 0 0,1 1 0 0 0,0-1-1 0 0,0 1 1 0 0,1-1 0 0 0,-1 0 0 0 0,2 0-1 0 0,-1-1 1 0 0,1 1 0 0 0,0-1-1 0 0,0 0 1 0 0,1 0 0 0 0,-1-1-1 0 0,2 0 1 0 0,-1 0 0 0 0,0 0-1 0 0,1-1 1 0 0,0 0 0 0 0,0 0 0 0 0,0 0-1 0 0,0-1 1 0 0,1 0 0 0 0,-1-1-1 0 0,1 1 1 0 0,0-2 0 0 0,0 1-1 0 0,-1-1 1 0 0,1 0 0 0 0,0-1-1 0 0,5 1-59 0 0,-3-2 118 0 0,0 1-1 0 0,0-1 1 0 0,0 0-1 0 0,0-1 1 0 0,0-1-1 0 0,-1 1 1 0 0,1-1-1 0 0,-1-1 1 0 0,0 0-1 0 0,1 0 0 0 0,-2-1 1 0 0,1 0-1 0 0,6-5-117 0 0,8-7 59 0 0,0-1 0 0 0,-1-1 0 0 0,-1-1 0 0 0,-1-1 0 0 0,-1-1-1 0 0,-1-1 1 0 0,-1 0 0 0 0,0-1 0 0 0,8-19-59 0 0,-20 32-35 0 0,0 1 0 0 0,0-1 0 0 0,-1 0 0 0 0,0 0 0 0 0,-1-1 0 0 0,-1 1 0 0 0,0-1 0 0 0,0 1 0 0 0,-1-1 0 0 0,-1-2 35 0 0,0 11-35 0 0,-1 0 0 0 0,0 1-1 0 0,0-1 1 0 0,0 1 0 0 0,0-1-1 0 0,-1 1 1 0 0,1-1 0 0 0,-1 1-1 0 0,1 0 1 0 0,-1 0-1 0 0,0 0 1 0 0,0 0 0 0 0,0 0-1 0 0,0 0 1 0 0,0 0 0 0 0,0 1-1 0 0,-1-1 1 0 0,1 1-1 0 0,-1-1 1 0 0,1 1 0 0 0,-1 0-1 0 0,1 0 1 0 0,-1 0 0 0 0,1 0-1 0 0,-1 1 1 0 0,0-1 0 0 0,0 1-1 0 0,1 0 1 0 0,-1-1-1 0 0,0 1 1 0 0,0 0 0 0 0,1 1-1 0 0,-1-1 1 0 0,0 0 0 0 0,0 1-1 0 0,1 0 1 0 0,-1-1-1 0 0,0 1 1 0 0,1 0 0 0 0,-1 1-1 0 0,1-1 1 0 0,-1 0 0 0 0,1 1-1 0 0,0-1 1 0 0,-1 1 0 0 0,1 0-1 0 0,0-1 1 0 0,0 1-1 0 0,0 0 1 0 0,0 2 35 0 0,-12 9-118 0 0,2 0 0 0 0,0 2 0 0 0,1-1 0 0 0,0 1 0 0 0,1 1 0 0 0,1 0 0 0 0,0 0 0 0 0,1 1 1 0 0,1 0-1 0 0,1 1 0 0 0,0-1 0 0 0,1 1 0 0 0,1 0 0 0 0,1 1 0 0 0,1-1 0 0 0,0 0 0 0 0,1 1 0 0 0,2 17 118 0 0,-1-29-191 0 0,1-1 1 0 0,0 0-1 0 0,1 1 1 0 0,-1-1-1 0 0,1 0 0 0 0,1 0 1 0 0,-1 0-1 0 0,1 0 1 0 0,0-1-1 0 0,0 1 1 0 0,1-1-1 0 0,-1 0 0 0 0,1 0 1 0 0,2 2 190 0 0,41 36-7809 0 0,-33-35-122 0 0</inkml:trace>
  <inkml:trace contextRef="#ctx0" brushRef="#br0" timeOffset="4333.641">4875 634 9826 0 0,'0'0'1736'0'0,"0"0"-354"0"0,0 0-246 0 0,0 0-174 0 0,0 0-197 0 0,0 0-199 0 0,0 0-154 0 0,0 0-155 0 0,0 0-133 0 0,0 0-54 0 0,0 0-36 0 0,0 0 13 0 0,-18 30 37 0 0,-53 92 3 0 0,69-121-83 0 0,1 0 0 0 0,0 0 0 0 0,0 0 0 0 0,0 0-1 0 0,0 0 1 0 0,0 0 0 0 0,0 0 0 0 0,0 0 0 0 0,0 0 0 0 0,1 0 0 0 0,-1 0 0 0 0,0 0 0 0 0,1 1 0 0 0,-1-1 0 0 0,1 0 0 0 0,-1 1 0 0 0,1-1 0 0 0,-1 0 0 0 0,1 1 0 0 0,0-1 0 0 0,0 0 0 0 0,0 1 0 0 0,0-1-1 0 0,0 1 1 0 0,0-1 0 0 0,0 0 0 0 0,0 1 0 0 0,0-1 0 0 0,1 1 0 0 0,-1-1 0 0 0,1 0 0 0 0,-1 0 0 0 0,1 1 0 0 0,-1-1 0 0 0,1 0 0 0 0,0 0 0 0 0,0 1 0 0 0,-1-1 0 0 0,1 0 0 0 0,1 0-4 0 0,2 3 35 0 0,2 0 62 0 0,0 1 0 0 0,1-2 0 0 0,-1 1 0 0 0,1 0 0 0 0,0-1 0 0 0,0-1 0 0 0,0 1 0 0 0,0-1 0 0 0,0 0 0 0 0,1-1 0 0 0,-1 1 0 0 0,1-2 0 0 0,-1 1 0 0 0,1-1 0 0 0,-1 0 0 0 0,1 0 0 0 0,-1-1 0 0 0,0 0 0 0 0,1-1-97 0 0,-4 1 62 0 0,1 0 1 0 0,-1-1-1 0 0,1 1 0 0 0,-1-1 0 0 0,0 0 1 0 0,0-1-1 0 0,0 1 0 0 0,0-1 0 0 0,0 1 0 0 0,-1-1 1 0 0,1 0-1 0 0,-1-1 0 0 0,0 1 0 0 0,1 0 1 0 0,-2-1-1 0 0,1 0 0 0 0,0 0 0 0 0,-1 0 0 0 0,0 0 1 0 0,0 0-1 0 0,0 0 0 0 0,0-1 0 0 0,-1 1 1 0 0,1-1-1 0 0,-1 1 0 0 0,0-1 0 0 0,-1 1 0 0 0,1-1 1 0 0,-1 0-1 0 0,0 1 0 0 0,0-1 0 0 0,0 0 1 0 0,-1 1-1 0 0,1-1 0 0 0,-2-4-62 0 0,-31-28-2746 0 0,13 27-791 0 0,6 2-1457 0 0,2 1-5431 0 0</inkml:trace>
  <inkml:trace contextRef="#ctx0" brushRef="#br0" timeOffset="5332.99">5455 96 1464 0 0,'0'0'656'0'0,"0"0"-322"0"0,0 0-182 0 0,0 0 156 0 0,0 0 388 0 0,0 0 375 0 0,0 0 228 0 0,0 0 12 0 0,0 0-204 0 0,0 0-283 0 0,0 0-213 0 0,0 0-115 0 0,-7 20-52 0 0,-49 134 771 0 0,-60 216 59 0 0,112-358-1148 0 0,0 0 0 0 0,1 0 0 0 0,1 0 0 0 0,0 0 0 0 0,1 1 0 0 0,0-1 1 0 0,1 1-1 0 0,0-1 0 0 0,1 0 0 0 0,1 7-126 0 0,1-14 125 0 0,0-1 0 0 0,0 1 0 0 0,1-1-1 0 0,-1 0 1 0 0,1 0 0 0 0,0 0 0 0 0,0 0 0 0 0,1-1 0 0 0,-1 0-1 0 0,1 0 1 0 0,0 0 0 0 0,0 0 0 0 0,0-1 0 0 0,0 0 0 0 0,0 0-1 0 0,0 0 1 0 0,0 0 0 0 0,1-1 0 0 0,-1 0 0 0 0,1 0 0 0 0,-1-1-1 0 0,1 1 1 0 0,-1-1 0 0 0,1 0 0 0 0,0-1 0 0 0,-1 1 0 0 0,1-1-1 0 0,2-1-124 0 0,-3 2 66 0 0,-2-1-137 0 0,0 1 0 0 0,0-1 1 0 0,0 0-1 0 0,0 0 0 0 0,0-1 0 0 0,0 1 1 0 0,-1 0-1 0 0,1-1 0 0 0,-1 0 0 0 0,1 1 1 0 0,-1-1-1 0 0,0 0 0 0 0,1 0 0 0 0,-1-1 1 0 0,0 1-1 0 0,0 0 0 0 0,-1-1 0 0 0,1 1 1 0 0,0-1-1 0 0,0-1 71 0 0,12-23-5734 0 0,-5 11-3114 0 0,-9 12 6761 0 0</inkml:trace>
  <inkml:trace contextRef="#ctx0" brushRef="#br0" timeOffset="5601.005">4980 457 3793 0 0,'0'0'1247'0'0,"0"0"-12"0"0,0 0 153 0 0,0 0 252 0 0,0 0-46 0 0,0 0-184 0 0,0 0-198 0 0,0 0-195 0 0,0 0-140 0 0,33 0-171 0 0,109 0-168 0 0,132-26 209 0 0,-150 12-3172 0 0,-68 6-3679 0 0,-32 4-2771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3:04.58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1681 968 3745 0 0,'0'0'-668'0'0,"0"0"1112"0"0,-35-6 176 0 0,-113-19-85 0 0,-30 18 916 0 0,177 6-1453 0 0,1 1 1 0 0,-1-1 0 0 0,0 0 0 0 0,1 0-1 0 0,-1 0 1 0 0,0 0 0 0 0,1 0 0 0 0,-1 0-1 0 0,1 0 1 0 0,0 0 0 0 0,-1 0 0 0 0,1-1-1 0 0,0 1 1 0 0,0 0 0 0 0,-1 0 0 0 0,1 0-1 0 0,0 0 1 0 0,0 0 0 0 0,0 0-1 0 0,0-1 1 0 0,1 1 0 0 0,-1 0 0 0 0,0 0-1 0 0,0 0 1 0 0,1 0 0 0 0,-1 0 0 0 0,1 0-1 0 0,-1 0 1 0 0,1 0 0 0 0,-1 0 0 0 0,1 0-1 0 0,-1 0 1 0 0,1 0 0 0 0,0 0 0 0 0,0 0-1 0 0,0 0 1 0 0,-1 1 0 0 0,1-1 0 0 0,0 0-1 0 0,0 1 1 0 0,0-1 0 0 0,0 0 0 0 0,0 1-1 0 0,0-1 1 0 0,0 1 0 0 0,0 0-1 0 0,0-1 1 0 0,0 1 0 0 0,1 0 0 0 0,-1-1-1 0 0,0 1 1 0 0,0 0 0 0 0,1 0 1 0 0,3-4 16 0 0,714-597 7 0 0,-626 523 95 0 0,-92 78-110 0 0,-1 0 1 0 0,1 0-1 0 0,-1-1 0 0 0,1 1 0 0 0,-1 0 0 0 0,1-1 0 0 0,-1 1 0 0 0,1-1 0 0 0,-1 1 0 0 0,1-1 0 0 0,-1 1 0 0 0,0-1 1 0 0,1 1-1 0 0,-1-1 0 0 0,0 1 0 0 0,1-1 0 0 0,-1 1 0 0 0,0-1 0 0 0,0 0 0 0 0,1 1 0 0 0,-1-1 0 0 0,0 1 1 0 0,0-1-1 0 0,0 0 0 0 0,0 1 0 0 0,0-1 0 0 0,0 0 0 0 0,0 1 0 0 0,0-1 0 0 0,0 0 0 0 0,0 1 0 0 0,0-1 0 0 0,-1 1 1 0 0,1-1-1 0 0,0 0 0 0 0,0 1 0 0 0,-1-1 0 0 0,1 1 0 0 0,0-1 0 0 0,0 1 0 0 0,-1-1 0 0 0,1 1 0 0 0,-1-1 1 0 0,1 1-1 0 0,-1-1 0 0 0,1 1 0 0 0,-1-1 0 0 0,1 1 0 0 0,-1 0 0 0 0,1-1 0 0 0,-1 1 0 0 0,1 0 0 0 0,-1-1 1 0 0,1 1-1 0 0,-1 0 0 0 0,0 0 0 0 0,1 0 0 0 0,-1 0-8 0 0,-40-1-59 0 0,8 10 34 0 0,0 1 0 0 0,1 1 1 0 0,0 2-1 0 0,1 2 0 0 0,0 0 0 0 0,2 2 0 0 0,-9 7 25 0 0,29-19 17 0 0,-323 206 1543 0 0,-79 80-1560 0 0,-49 67 1872 0 0,372-294-1322 0 0,128-87-735 0 0,294-237 718 0 0,251-158-470 0 0,-554 397-89 0 0,13-9-176 0 0,0-3 0 0 0,-2-1-1 0 0,-2-1 1 0 0,0-4 202 0 0,-40 39-3 0 0,-1 0 1 0 0,1 1-1 0 0,0-1 1 0 0,0 0-1 0 0,0 0 1 0 0,-1 1-1 0 0,1-1 1 0 0,0 0-1 0 0,0 0 1 0 0,-1 0 0 0 0,1 0-1 0 0,0 0 1 0 0,0 1-1 0 0,-1-1 1 0 0,1 0-1 0 0,0 0 1 0 0,-1 0-1 0 0,1 0 1 0 0,0 0-1 0 0,0 0 1 0 0,-1 0-1 0 0,1 0 1 0 0,0 0-1 0 0,-1 0 1 0 0,1 0-1 0 0,0 0 1 0 0,-1 0-1 0 0,1 0 1 0 0,0 0-1 0 0,0 0 1 0 0,-1-1-1 0 0,1 1 1 0 0,0 0-1 0 0,-1 0 1 0 0,1 0-1 0 0,0 0 1 0 0,0-1-1 0 0,0 1 1 0 0,-1 0 0 0 0,1 0-1 0 0,0 0 1 0 0,0-1-1 0 0,-1 1 1 0 0,1 0-1 0 0,0 0 1 0 0,0-1-1 0 0,0 1 1 0 0,0 0-1 0 0,0 0 1 0 0,0-1-1 0 0,-1 1 1 0 0,1 0-1 0 0,0-1 1 0 0,0 1-1 0 0,0 0 1 0 0,0 0-1 0 0,0-1 1 0 0,0 1-1 0 0,0 0 1 0 0,0-1-1 0 0,0 1 1 0 0,0 0-1 0 0,0-1 1 0 0,0 1-1 0 0,1 0 3 0 0,-117 73-394 0 0,-438 347 1477 0 0,292-213 23 0 0,221-177-768 0 0,39-29-339 0 0,13-7-21 0 0,318-290 458 0 0,50-31-636 0 0,-368 317 126 0 0,0 0 0 0 0,-1-1 0 0 0,0 0 0 0 0,0 0-1 0 0,-2-1 1 0 0,1 0 0 0 0,-1-1 0 0 0,3-8 74 0 0,-10 21-8 0 0,-1-1 1 0 0,1 1-1 0 0,-1-1 1 0 0,0 0-1 0 0,1 1 1 0 0,-1-1-1 0 0,1 0 1 0 0,-1 1-1 0 0,0-1 1 0 0,1 0-1 0 0,-1 1 1 0 0,0-1-1 0 0,0 0 1 0 0,0 1-1 0 0,0-1 0 0 0,0 0 1 0 0,0 0-1 0 0,1 1 1 0 0,-2-1-1 0 0,1 0 1 0 0,0 0-1 0 0,0 1 1 0 0,0-1-1 0 0,0 0 1 0 0,0 0-1 0 0,-1 1 1 0 0,1-1-1 0 0,0 0 1 0 0,0 1-1 0 0,-1-1 1 0 0,1 0-1 0 0,-1 1 1 0 0,1-1-1 0 0,-1 1 1 0 0,1-1-1 0 0,-1 0 1 0 0,1 1-1 0 0,-1-1 1 0 0,1 1-1 0 0,-1 0 0 0 0,0-1 1 0 0,1 1-1 0 0,-1-1 1 0 0,0 1-1 0 0,1 0 1 0 0,-1 0-1 0 0,0-1 1 0 0,1 1-1 0 0,-1 0 1 0 0,0 0-1 0 0,0 0 8 0 0,-41 11-420 0 0,-26 31 472 0 0,3 2 0 0 0,1 3 0 0 0,2 2-1 0 0,-32 36-51 0 0,53-48 50 0 0,-116 113 274 0 0,142-138-360 0 0,14-11-37 0 0,8-3 103 0 0,142-129 592 0 0,223-204-747 0 0,-360 324 53 0 0,-1 0 0 0 0,-1-1 0 0 0,0-1 1 0 0,0 0-1 0 0,-1 0 0 0 0,-1-1 1 0 0,0 0-1 0 0,-1 0 0 0 0,0-1 1 0 0,-1 1-1 0 0,-1-2 0 0 0,2-10 72 0 0,-7 24-11 0 0,-1 0-1 0 0,0 0 0 0 0,0 0 0 0 0,0 0 0 0 0,0 0 1 0 0,0 0-1 0 0,0 0 0 0 0,-1 0 0 0 0,1 1 0 0 0,0-1 1 0 0,-1 1-1 0 0,0-1 0 0 0,1 1 0 0 0,-1-1 0 0 0,0 1 1 0 0,1 0-1 0 0,-1 0 0 0 0,0 0 0 0 0,0 0 1 0 0,0 0-1 0 0,0 0 0 0 0,0 1 0 0 0,0-1 0 0 0,-1 1 1 0 0,1-1-1 0 0,0 1 0 0 0,0 0 0 0 0,0 0 0 0 0,0 0 1 0 0,0 0-1 0 0,-1 0 0 0 0,1 0 0 0 0,0 1 0 0 0,0-1 1 0 0,0 1-1 0 0,0-1 0 0 0,0 1 0 0 0,0 0 1 0 0,0 0-1 0 0,0 0 0 0 0,0 0 0 0 0,0 0 0 0 0,0 0 1 0 0,0 1 11 0 0,-29 11 17 0 0,0 2 1 0 0,1 0 0 0 0,1 2 0 0 0,1 2-1 0 0,-9 7-17 0 0,21-15 38 0 0,-63 45 227 0 0,2 4-1 0 0,3 2 0 0 0,3 4 1 0 0,-40 49-265 0 0,56-44-4 0 0,56-71 3 0 0,-1 1 0 0 0,1 0 0 0 0,0-1 0 0 0,-1 1 0 0 0,1 0 0 0 0,-1-1 1 0 0,1 1-1 0 0,0-1 0 0 0,0 1 0 0 0,-1-1 0 0 0,1 1 0 0 0,0-1 0 0 0,0 0 0 0 0,0 1 0 0 0,-1-1 0 0 0,1 0 1 0 0,0 0-1 0 0,0 0 0 0 0,0 0 0 0 0,0 1 0 0 0,0-1 0 0 0,0 0 0 0 0,-1 0 0 0 0,1-1 0 0 0,0 1 0 0 0,0 0 1 0 0,0 0-1 0 0,0 0 0 0 0,0 0 0 0 0,-1-1 0 0 0,1 1 0 0 0,0 0 0 0 0,0-1 0 0 0,0 1 0 0 0,-1-1 0 0 0,1 1 1 0 0,0-1-1 0 0,-1 1 0 0 0,1-1 0 0 0,0 0 1 0 0,140-98 520 0 0,-5-9-438 0 0,154-110-489 0 0,-272 204 292 0 0,-17 13 56 0 0,-1 1-50 0 0,0 0-70 0 0,-2 1-20 0 0,-149 131-101 0 0,-152 136 855 0 0,198-187-216 0 0,95-70-475 0 0,21-17 49 0 0,22-18 163 0 0,549-423-643 0 0,-497 384-187 0 0,-92 78 175 0 0,-192 234 1205 0 0,-91 128 375 0 0,-90 249-462 0 0,355-586-547 0 0,3 1 0 0 0,1 1 0 0 0,3 1 0 0 0,-11 34 8 0 0,25-23-237 0 0,5-53 236 0 0,-1 1 1 0 0,1-1 0 0 0,-1 0-1 0 0,1 0 1 0 0,0 0 0 0 0,0 0-1 0 0,-1 0 1 0 0,1 0-1 0 0,0 0 1 0 0,0 0 0 0 0,0 0-1 0 0,0 0 1 0 0,0 0 0 0 0,0-1-1 0 0,0 1 1 0 0,0 0 0 0 0,0-1-1 0 0,1 1 1 0 0,-1-1 0 0 0,0 1-1 0 0,0-1 1 0 0,1 0-1 0 0,-1 1 1 0 0,0-1 0 0 0,0 0-1 0 0,1 0 1 0 0,-1 0 0 0 0,0 0-1 0 0,0 0 1 0 0,1 0 0 0 0,-1 0-1 0 0,0-1 1 0 0,1 1 0 0 0,-1 0-1 0 0,0-1 1 0 0,0 1 0 0 0,0 0-1 0 0,1-1 1 0 0,-1 0 0 0 0,13-4 60 0 0,-1-1 1 0 0,1 0-1 0 0,-2-1 1 0 0,1 0-1 0 0,-1-1 0 0 0,0 0 1 0 0,-1-1-1 0 0,9-8-60 0 0,2-1 53 0 0,21-17-30 0 0,218-168-859 0 0,-10-12 0 0 0,-9-10 0 0 0,21-44 836 0 0,-152 126-1367 0 0,-108 122 1187 0 0,-28 29 110 0 0,-135 121 329 0 0,130-100-132 0 0,-444 434 3933 0 0,-42 91-4060 0 0,-126 185 1799 0 0,523-601-1522 0 0,119-138-281 0 0,1 0 0 0 0,-1-1 0 0 0,1 1 0 0 0,-1 0-1 0 0,0 0 1 0 0,1-1 0 0 0,-1 1 0 0 0,1 0 0 0 0,-1 0-1 0 0,1 0 1 0 0,-1-1 0 0 0,1 1 0 0 0,-1 0 0 0 0,1 0-1 0 0,0 0 1 0 0,-1 0 0 0 0,1 0 0 0 0,-1 0 0 0 0,1 0-1 0 0,-1 0 1 0 0,1 0 0 0 0,-1 0 0 0 0,1 1 0 0 0,-1-1-1 0 0,1 0 1 0 0,-1 0 0 0 0,1 0 0 0 0,-1 1 0 0 0,1-1-1 0 0,-1 0 1 0 0,1 0 0 0 0,-1 1 0 0 0,0-1 0 0 0,1 0-1 0 0,-1 1 1 0 0,1-1 0 0 0,-1 1 0 0 0,0-1 0 0 0,0 1-1 0 0,1-1 1 0 0,-1 0 0 0 0,0 1 0 0 0,1-1 0 0 0,-1 1-1 0 0,0-1 1 0 0,0 1 0 0 0,0-1 0 0 0,0 1 0 0 0,0-1-1 0 0,0 1 1 0 0,1 0 0 0 0,-1-1 0 0 0,0 1 0 0 0,0-1-1 0 0,-1 1 1 0 0,1-1 0 0 0,0 1 0 0 0,0-1 0 0 0,0 1-1 0 0,0-1 5 0 0,22-9 76 0 0,0-2 1 0 0,-1-1-1 0 0,0 0 0 0 0,0-2 0 0 0,-2 0 0 0 0,15-15-76 0 0,-2 5 59 0 0,430-370 158 0 0,-193 159-291 0 0,-50 50-39 0 0,150-126-4008 0 0,127-155 4121 0 0,-235 187-2685 0 0,-250 264 2640 0 0,-19 17 58 0 0,-171 162 361 0 0,-569 602 2928 0 0,-60 77-792 0 0,795-829-2462 0 0,-51 54 439 0 0,-3-2 0 0 0,-3-4 0 0 0,-67 46-487 0 0,126-101 174 0 0,20-14-99 0 0,4-2-86 0 0,326-284 45 0 0,-189 156-59 0 0,758-654-599 0 0,-71 16-4681 0 0,-773 708 4774 0 0,-385 380 1447 0 0,-589 600 1735 0 0,793-797-2317 0 0,-117 115 1829 0 0,-94 61-2163 0 0,286-262 330 0 0,32-24-184 0 0,28-20-185 0 0,431-365-71 0 0,485-354-519 0 0,-548 437-911 0 0,-35 42-1336 0 0,-318 236 2368 0 0,-32 18 497 0 0,-1 0 1 0 0,1 1 0 0 0,-1-1 0 0 0,1 0 0 0 0,-1 1 0 0 0,1-1-1 0 0,-1 1 1 0 0,1-1 0 0 0,-1 1 0 0 0,1-1 0 0 0,-1 1 0 0 0,0-1 0 0 0,1 1-1 0 0,-1-1 1 0 0,0 1 0 0 0,0-1 0 0 0,1 1 0 0 0,-1 0 0 0 0,0-1 0 0 0,0 1-1 0 0,0-1 1 0 0,0 1 0 0 0,1 0 0 0 0,-1-1 0 0 0,0 1 0 0 0,0-1-1 0 0,0 1 1 0 0,-1 0 0 0 0,1-1 0 0 0,0 1 0 0 0,0 0 0 0 0,0-1 0 0 0,0 1-1 0 0,-1-1 1 0 0,1 1 0 0 0,0 0 0 0 0,0-1 0 0 0,-1 1 0 0 0,1-1 0 0 0,0 1-1 0 0,-1-1 1 0 0,1 1 0 0 0,-1-1 0 0 0,1 1 0 0 0,-1-1 0 0 0,1 0-1 0 0,-1 1 1 0 0,1-1 0 0 0,-1 0 0 0 0,1 1 0 0 0,-1-1 0 0 0,1 0 0 0 0,-1 0-1 0 0,0 1 11 0 0,-108 123 92 0 0,-821 815 2353 0 0,431-445 837 0 0,-136 77-3282 0 0,424-411 1034 0 0,202-155-961 0 0,14-12-91 0 0,18-14-57 0 0,1430-1191-712 0 0,-741 681-1933 0 0,-593 457 1740 0 0,-119 75 960 0 0,0-1 1 0 0,0 0-1 0 0,0 1 0 0 0,1-1 0 0 0,-1 1 0 0 0,0-1 0 0 0,0 0 0 0 0,0 1 1 0 0,0-1-1 0 0,1 0 0 0 0,-1 1 0 0 0,0-1 0 0 0,0 0 0 0 0,1 1 0 0 0,-1-1 1 0 0,0 0-1 0 0,1 0 0 0 0,-1 1 0 0 0,0-1 0 0 0,1 0 0 0 0,-1 0 1 0 0,0 0-1 0 0,1 1 0 0 0,-1-1 0 0 0,0 0 0 0 0,1 0 0 0 0,-1 0 0 0 0,1 0 1 0 0,-1 0-1 0 0,0 0 0 0 0,1 0 0 0 0,-1 0 0 0 0,1 0 0 0 0,-1 0 0 0 0,0 0 20 0 0,-282 264 115 0 0,-222 208 719 0 0,6-5 2674 0 0,-142 79-3508 0 0,451-415 1013 0 0,229-162-1139 0 0,1097-884-588 0 0,-1079 870 665 0 0,637-465-2531 0 0,-551 420 1442 0 0,-108 69 636 0 0,-36 22 488 0 0,0-1 1 0 0,-1 1 0 0 0,1-1 0 0 0,0 0 0 0 0,0 1 0 0 0,0-1 0 0 0,0 1 0 0 0,0-1-1 0 0,0 0 1 0 0,-1 1 0 0 0,1-1 0 0 0,0 1 0 0 0,0-1 0 0 0,0 1 0 0 0,0-1 0 0 0,1 0-1 0 0,-1 1 1 0 0,0-1 0 0 0,0 1 0 0 0,0-1 0 0 0,0 0 0 0 0,0 1 0 0 0,0-1 0 0 0,1 1-1 0 0,-1-1 1 0 0,0 0 0 0 0,0 1 0 0 0,1-1 0 0 0,-1 0 0 0 0,0 1 0 0 0,0-1 0 0 0,1 0-1 0 0,-1 1 1 0 0,0-1 0 0 0,1 0 0 0 0,-1 0 0 0 0,0 1 0 0 0,1-1 0 0 0,-1 0 0 0 0,1 0-1 0 0,-1 0 1 0 0,0 0 0 0 0,1 1 0 0 0,-1-1 0 0 0,1 0 0 0 0,-1 0 0 0 0,1 0 0 0 0,-1 0-1 0 0,0 0 1 0 0,1 0 13 0 0,-95 96-44 0 0,-573 543 1059 0 0,243-243 2174 0 0,-114 60-3189 0 0,501-426 178 0 0,15-11 44 0 0,-1-1 1 0 0,0-2 0 0 0,-1 0 0 0 0,-1-1 0 0 0,-12 4-223 0 0,38-28 160 0 0,254-225-559 0 0,810-638-686 0 0,-1009 828 901 0 0,317-244-2669 0 0,-431 347 2233 0 0,-1240 1136 3619 0 0,960-907-1758 0 0,312-271-1050 0 0,33-25-302 0 0,415-345-176 0 0,691-491-2824 0 0,-992 773 1780 0 0,-121 72 1319 0 0,1-1 0 0 0,-1 0 0 0 0,1 0 0 0 0,-1 1-1 0 0,1-1 1 0 0,-1 0 0 0 0,0 1 0 0 0,1-1 0 0 0,-1 1 0 0 0,0-1 0 0 0,1 0 0 0 0,-1 1 0 0 0,0-1 0 0 0,1 1 0 0 0,-1-1 0 0 0,0 1 0 0 0,0-1 0 0 0,0 1 0 0 0,1-1 0 0 0,-1 1 0 0 0,0-1 0 0 0,0 1 0 0 0,0-1-1 0 0,0 1 1 0 0,0 0 0 0 0,0-1 0 0 0,0 1 0 0 0,0-1 0 0 0,0 1 0 0 0,0-1 0 0 0,0 1 0 0 0,0-1 0 0 0,-1 1 0 0 0,1-1 0 0 0,0 1 0 0 0,0-1 0 0 0,-1 1 0 0 0,1-1 0 0 0,0 1 0 0 0,0-1 0 0 0,-1 1 0 0 0,1-1-1 0 0,-1 0 1 0 0,1 1 0 0 0,0-1 0 0 0,-1 0 0 0 0,1 1 0 0 0,-1-1 0 0 0,1 0 0 0 0,-1 1 0 0 0,1-1 0 0 0,-1 0 0 0 0,1 0 0 0 0,-1 1 12 0 0,-146 160 61 0 0,-663 570 1974 0 0,730-663-1738 0 0,-559 457 2030 0 0,416-373-1381 0 0,209-145-877 0 0,32-22-196 0 0,283-225-41 0 0,270-199-234 0 0,-536 415 352 0 0,135-93-1110 0 0,5 7-1 0 0,10 6 1161 0 0,-101 68-872 0 0,-83 36 860 0 0,-1-1-1 0 0,1 1 1 0 0,0 0-1 0 0,0 0 1 0 0,0 0 0 0 0,-1 0-1 0 0,1 0 1 0 0,0 0-1 0 0,0 0 1 0 0,-1 0 0 0 0,1 1-1 0 0,0-1 1 0 0,0 0-1 0 0,-1 0 1 0 0,1 1 0 0 0,0-1-1 0 0,-1 0 1 0 0,1 1-1 0 0,0-1 1 0 0,-1 1 0 0 0,1-1-1 0 0,0 1 1 0 0,-1-1-1 0 0,1 1 1 0 0,-1-1 0 0 0,1 1-1 0 0,-1 0 1 0 0,1-1 0 0 0,-1 1-1 0 0,0 0 1 0 0,1-1-1 0 0,-1 1 1 0 0,0 0 0 0 0,1-1-1 0 0,-1 1 1 0 0,0 0-1 0 0,0 0 1 0 0,0 0 0 0 0,0-1-1 0 0,0 1 1 0 0,0 0-1 0 0,0 0 1 0 0,0-1 0 0 0,0 1-1 0 0,0 0 1 0 0,0 0-1 0 0,0-1 1 0 0,0 1 0 0 0,-1 0-1 0 0,1 0 1 0 0,0-1-1 0 0,-1 1 1 0 0,1 0 0 0 0,0-1-1 0 0,-1 1 1 0 0,1 0-1 0 0,-1-1 1 0 0,1 1 0 0 0,-1-1-1 0 0,1 1 1 0 0,-1-1-1 0 0,0 1 1 0 0,1-1 0 0 0,-1 1-1 0 0,0-1 1 0 0,1 1-1 0 0,-1-1 1 0 0,0 0 12 0 0,-81 97 215 0 0,-383 350 1000 0 0,199-218 1603 0 0,-275 179-2818 0 0,396-326 964 0 0,191-122-1176 0 0,268-222-602 0 0,12 15 1 0 0,117-55 813 0 0,-425 291-96 0 0,-4 0-56 0 0,1 2 0 0 0,1 0-1 0 0,0 0 1 0 0,0 2 0 0 0,0 0 0 0 0,1 1-1 0 0,0 0 1 0 0,13-1 152 0 0,-30 7-10 0 0,1 1-1 0 0,0-1 1 0 0,0 0 0 0 0,-1 1-1 0 0,1-1 1 0 0,0 1-1 0 0,-1-1 1 0 0,1 1 0 0 0,-1 0-1 0 0,1-1 1 0 0,0 1 0 0 0,-1-1-1 0 0,1 1 1 0 0,-1 0-1 0 0,0 0 1 0 0,1-1 0 0 0,-1 1-1 0 0,1 0 1 0 0,-1 0-1 0 0,0-1 1 0 0,0 1 0 0 0,1 0-1 0 0,-1 0 1 0 0,0 0-1 0 0,0-1 1 0 0,0 1 0 0 0,0 0-1 0 0,0 0 1 0 0,0 0-1 0 0,0 0 1 0 0,0-1 0 0 0,-1 1-1 0 0,1 0 1 0 0,0 0-1 0 0,0 0 1 0 0,-1-1 0 0 0,1 1-1 0 0,0 0 1 0 0,-1 0 0 0 0,1-1-1 0 0,-1 1 1 0 0,1 0-1 0 0,-1-1 1 0 0,1 1 0 0 0,-1 0-1 0 0,0-1 1 0 0,1 1-1 0 0,-1-1 1 0 0,1 1 0 0 0,-1-1-1 0 0,0 1 1 0 0,0-1-1 0 0,0 1 11 0 0,-27 37 72 0 0,-2-1-1 0 0,-1-1 0 0 0,-2-1 1 0 0,-3 0-72 0 0,-10 11 59 0 0,-57 53 253 0 0,-3-4 1 0 0,-5-5-1 0 0,-118 72-312 0 0,150-108 268 0 0,33-21 125 0 0,-1-3 0 0 0,-1-1 0 0 0,-1-3 0 0 0,-42 16-393 0 0,61-34 509 0 0,36-21-471 0 0,191-157-397 0 0,85-56-219 0 0,10 13-1 0 0,35-3 579 0 0,-317 210-48 0 0,35-23-279 0 0,2 2-1 0 0,0 2 0 0 0,2 2 0 0 0,14-4 328 0 0,-63 27-7 0 0,0-1 1 0 0,1 1-1 0 0,-1-1 1 0 0,0 1-1 0 0,0-1 1 0 0,1 1-1 0 0,-1 0 1 0 0,0-1-1 0 0,1 1 1 0 0,-1-1-1 0 0,0 1 1 0 0,1 0-1 0 0,-1-1 1 0 0,1 1-1 0 0,-1 0 1 0 0,1-1-1 0 0,-1 1 1 0 0,1 0-1 0 0,-1 0 1 0 0,1 0-1 0 0,-1-1 1 0 0,1 1-1 0 0,-1 0 1 0 0,1 0-1 0 0,-1 0 1 0 0,1 0-1 0 0,-1 0 1 0 0,1 0-1 0 0,-1 0 1 0 0,1 0-1 0 0,-1 0 1 0 0,1 0-1 0 0,-1 0 1 0 0,1 0-1 0 0,-1 0 0 0 0,1 1 1 0 0,-1-1-1 0 0,1 0 1 0 0,-1 0-1 0 0,1 0 1 0 0,-1 1-1 0 0,1-1 1 0 0,-1 0-1 0 0,1 1 1 0 0,-1-1-1 0 0,0 0 1 0 0,1 1-1 0 0,-1-1 1 0 0,0 1-1 0 0,1-1 1 0 0,-1 1-1 0 0,0-1 1 0 0,1 0-1 0 0,-1 1 1 0 0,0-1-1 0 0,0 1 1 0 0,0-1-1 0 0,1 1 1 0 0,-1-1-1 0 0,0 1 1 0 0,0 0-1 0 0,0-1 1 0 0,0 1-1 0 0,0-1 1 0 0,0 1-1 0 0,0-1 1 0 0,0 1-1 0 0,0-1 1 0 0,0 1-1 0 0,-1 0 7 0 0,-24 31 59 0 0,-458 401 839 0 0,279-274 589 0 0,-208 123-1487 0 0,276-197 632 0 0,287-202-1089 0 0,604-452 217 0 0,-681 513 21 0 0,2 2 1 0 0,3 4-1 0 0,2 4 0 0 0,36-13 219 0 0,-28 32-629 0 0,-88 29 621 0 0,-1-1 1 0 0,1 0 0 0 0,-1 0 0 0 0,0 1 0 0 0,0-1-1 0 0,1 1 1 0 0,-1-1 0 0 0,0 0 0 0 0,0 1 0 0 0,0-1-1 0 0,0 0 1 0 0,0 1 0 0 0,-1-1 0 0 0,1 0 0 0 0,0 1-1 0 0,-1-1 1 0 0,1 0 0 0 0,0 1 0 0 0,-1-1 0 0 0,0 0-1 0 0,1 0 1 0 0,-1 1 0 0 0,0-1 0 0 0,0 0 0 0 0,1 0-1 0 0,-1 0 1 0 0,0 0 0 0 0,0 0 0 0 0,0 0 0 0 0,0 0-1 0 0,-1 0 1 0 0,1-1 0 0 0,0 1 0 0 0,0 0 0 0 0,-1 0 7 0 0,-150 145 235 0 0,-6-7 0 0 0,-139 93-235 0 0,-22-11 1114 0 0,-160 75-1114 0 0,403-252 410 0 0,0-3-1 0 0,-3-3 1 0 0,-1-4 0 0 0,-15 1-410 0 0,41-27 577 0 0,53-9-572 0 0,0 0 0 0 0,0-1 0 0 0,1 1 0 0 0,-1-1 0 0 0,0 1 0 0 0,1-1 0 0 0,0 1 0 0 0,-1-1-1 0 0,1 1 1 0 0,0-1 0 0 0,0 1 0 0 0,-1-1 0 0 0,1 0 0 0 0,1 1 0 0 0,-1-1 0 0 0,0 1 0 0 0,0-1-1 0 0,0 1 1 0 0,1-1 0 0 0,-1 1 0 0 0,1-1 0 0 0,-1 1 0 0 0,1-1 0 0 0,0 1 0 0 0,0 0 0 0 0,-1-1-1 0 0,1 1 1 0 0,0 0 0 0 0,0-1 0 0 0,0 1 0 0 0,0 0 0 0 0,1 0 0 0 0,-1 0 0 0 0,0 0 0 0 0,0 0 0 0 0,1 0-1 0 0,-1 1 1 0 0,0-1 0 0 0,2 0-5 0 0,64-69-106 0 0,4 3 0 0 0,3 3-1 0 0,10-3 107 0 0,246-172-280 0 0,163-79 280 0 0,-411 267-49 0 0,67-42-265 0 0,4 6 0 0 0,4 8 0 0 0,3 6 0 0 0,20 1 314 0 0,-149 60-194 0 0,0 2 0 0 0,0 1 0 0 0,1 1 0 0 0,0 2 0 0 0,1 1 0 0 0,17 1 194 0 0,-49 4-3 0 0,-1 0 0 0 0,1 0 0 0 0,0 1 1 0 0,0-1-1 0 0,0 0 0 0 0,0 1 1 0 0,0-1-1 0 0,0 1 0 0 0,-1-1 1 0 0,1 1-1 0 0,0-1 0 0 0,0 1 1 0 0,-1-1-1 0 0,1 1 0 0 0,0 0 0 0 0,-1-1 1 0 0,1 1-1 0 0,-1 0 0 0 0,1 0 1 0 0,-1 0-1 0 0,1-1 0 0 0,-1 1 1 0 0,1 0-1 0 0,-1 0 0 0 0,0 0 1 0 0,0 0-1 0 0,1 0 0 0 0,-1 0 1 0 0,0 0-1 0 0,0 0 0 0 0,0-1 0 0 0,0 1 1 0 0,0 0-1 0 0,0 0 0 0 0,0 0 1 0 0,0 0-1 0 0,-1 0 0 0 0,1 0 1 0 0,0 0-1 0 0,0 0 0 0 0,-1 0 1 0 0,1-1-1 0 0,-1 1 0 0 0,1 0 1 0 0,-1 0-1 0 0,1 0 0 0 0,-1-1 0 0 0,1 1 1 0 0,-1 0-1 0 0,1-1 0 0 0,-1 1 1 0 0,0 0-1 0 0,0-1 0 0 0,1 1 1 0 0,-1-1-1 0 0,0 1 0 0 0,0-1 1 0 0,0 1-1 0 0,0-1 0 0 0,1 0 1 0 0,-1 1-1 0 0,0-1 0 0 0,0 0 3 0 0,-35 36 95 0 0,-1-3 0 0 0,-2-1 1 0 0,-1-1-1 0 0,-13 5-95 0 0,33-22 10 0 0,-370 240 783 0 0,-11-17 1 0 0,-84 19-794 0 0,324-175 199 0 0,162-81-212 0 0,-1 0 1 0 0,0 0-1 0 0,1 0 1 0 0,-1-1-1 0 0,0 1 0 0 0,1 0 1 0 0,-1 0-1 0 0,0 0 1 0 0,1 0-1 0 0,-1 0 1 0 0,0 0-1 0 0,1 0 1 0 0,-1 0-1 0 0,1 0 1 0 0,-1 0-1 0 0,0 0 1 0 0,1 0-1 0 0,-1 1 1 0 0,0-1-1 0 0,1 0 1 0 0,-1 0-1 0 0,0 0 1 0 0,0 0-1 0 0,1 0 1 0 0,-1 1-1 0 0,0-1 1 0 0,1 0-1 0 0,-1 0 1 0 0,0 1-1 0 0,0-1 1 0 0,1 0-1 0 0,-1 0 1 0 0,0 1-1 0 0,0-1 1 0 0,0 0-1 0 0,1 1 0 0 0,-1-1 1 0 0,0 0-1 0 0,0 1 1 0 0,0-1-1 0 0,0 0 1 0 0,0 1-1 0 0,0-1 1 0 0,0 0 12 0 0,129-68-39 0 0,-93 44 35 0 0,687-408-241 0 0,-678 403 113 0 0,1 3 1 0 0,2 2 0 0 0,0 2-1 0 0,1 2 1 0 0,1 2 0 0 0,25-4 131 0 0,-63 26-88 0 0,-32 11 173 0 0,15-11-82 0 0,-233 157 431 0 0,-7-10 0 0 0,-6-11 1 0 0,-96 31-435 0 0,328-164-138 0 0,116-59-97 0 0,630-385 101 0 0,-554 340 64 0 0,4 8 1 0 0,66-19 69 0 0,101-12-73 0 0,-302 115 21 0 0,-54 21 200 0 0,-356 255 140 0 0,280-214-277 0 0,-65 43 110 0 0,-5-7-1 0 0,-42 13-120 0 0,85-51 100 0 0,259-128-806 0 0,123-84 706 0 0,-131 75-41 0 0,-45 27-30 0 0,2 4-1 0 0,2 4 1 0 0,2 4 0 0 0,35-7 71 0 0,-101 42-144 0 0,-31 17 113 0 0,-89 66 182 0 0,-74 46-3 0 0,-6-7 0 0 0,-5-7 0 0 0,-159 70-148 0 0,120-74 461 0 0,380-203-1024 0 0,516-324 389 0 0,-626 389 122 0 0,1 4 1 0 0,2 1 0 0 0,1 4-1 0 0,39-11 52 0 0,-82 35 3 0 0,-34 16 113 0 0,-315 235 41 0 0,223-181-50 0 0,-3-4-1 0 0,-2-4 0 0 0,-71 23-106 0 0,165-76-67 0 0,27-9-297 0 0,30-14 124 0 0,438-252 220 0 0,-239 140-106 0 0,-159 109-136 0 0,-77 24 244 0 0,-79 59 51 0 0,-3-3 1 0 0,-2-4 0 0 0,-2-3 0 0 0,-3-4-1 0 0,-1-4 1 0 0,-92 32-34 0 0,123-53 81 0 0,-1-3-1 0 0,-1-2 1 0 0,-1-4-1 0 0,0-1 1 0 0,-6-3-81 0 0,61-11-5 0 0,3 0 7 0 0,0 0-1 0 0,0 1 1 0 0,0-1 0 0 0,0 0 0 0 0,0 0 0 0 0,0-1 0 0 0,0 1 0 0 0,0-1-1 0 0,0 1 1 0 0,0-1 0 0 0,0 0 0 0 0,0 0 0 0 0,0-1 0 0 0,0 1-1 0 0,0 0 1 0 0,-1-1 0 0 0,1 0 0 0 0,1 0 0 0 0,-1 0 0 0 0,0 0-1 0 0,0 0 1 0 0,0-1 0 0 0,0 1 0 0 0,1-1 0 0 0,-1 0 0 0 0,1 1 0 0 0,-1-1-1 0 0,1-1 1 0 0,0 1 0 0 0,0 0 0 0 0,0 0 0 0 0,0-1 0 0 0,0 1-1 0 0,0-1 1 0 0,1 0 0 0 0,-1 1 0 0 0,1-1 0 0 0,0 0 0 0 0,-1-1-2 0 0,2 4-8 0 0,0 0 0 0 0,-1 1 0 0 0,1-1 0 0 0,0 0-1 0 0,-1 0 1 0 0,1 0 0 0 0,-1 1 0 0 0,1-1 0 0 0,0 0 0 0 0,-1 0 0 0 0,1 0 0 0 0,0 0 0 0 0,-1 0 0 0 0,1 0 0 0 0,-1 0 0 0 0,1 0 0 0 0,-1 0 0 0 0,1 0 0 0 0,0 0 0 0 0,-1 0 0 0 0,1 0 0 0 0,-1 0 0 0 0,1 0 0 0 0,0 0 0 0 0,-1 0 0 0 0,1 0 0 0 0,0 0 0 0 0,-1-1 0 0 0,1 1 0 0 0,-1 0 0 0 0,1 0 0 0 0,0 0-1 0 0,-1-1 1 0 0,1 1 0 0 0,0 0 0 0 0,0-1 0 0 0,-1 1 0 0 0,1 0 0 0 0,0-1 0 0 0,0 1 0 0 0,-1 0 0 0 0,1-1 0 0 0,0 1 0 0 0,0 0 0 0 0,0-1 0 0 0,-1 1 0 0 0,1-1 0 0 0,0 1 0 0 0,0 0 0 0 0,0-1 0 0 0,0 1 0 0 0,0-1 0 0 0,0 1 0 0 0,0-1 8 0 0,-14 13-20 0 0,-33 21 74 0 0,-2-1 1 0 0,-1-3-1 0 0,-1-2 0 0 0,-2-3 0 0 0,-40 14-54 0 0,-151 58 220 0 0,206-56-806 0 0,27-21 764 0 0,-15-8 462 0 0,34-23-956 0 0,143-126 49 0 0,105-35 214 0 0,31 10 94 0 0,-285 162-22 0 0,0-1 0 0 0,0 0 0 0 0,0 1 0 0 0,0-1 0 0 0,0 0 0 0 0,0 0 0 0 0,0 0 0 0 0,-1 0 0 0 0,1-1 0 0 0,-1 1-1 0 0,0 0 1 0 0,1-1 0 0 0,-1 1 0 0 0,0-1 0 0 0,-1 1 0 0 0,1-1 0 0 0,0 1 0 0 0,-1-1 0 0 0,1 0 0 0 0,-1 1 0 0 0,0-1 0 0 0,0 0 0 0 0,0 1 0 0 0,0-1-1 0 0,0 0 1 0 0,0 1 0 0 0,-1-1 0 0 0,0 0 0 0 0,1 1 0 0 0,-1-1 0 0 0,0 1 0 0 0,0-1 0 0 0,0 1 0 0 0,-1 0 0 0 0,1-1 0 0 0,-1 0-19 0 0,-69-71 254 0 0,65 70-258 0 0,-1 0-1 0 0,1 0 1 0 0,0-1-1 0 0,1 1 1 0 0,-1-1-1 0 0,1-1 1 0 0,0 1-1 0 0,0-1 0 0 0,1 0 1 0 0,-1 0-1 0 0,1 0 1 0 0,1 0-1 0 0,-1-1 1 0 0,1 1-1 0 0,0-1 1 0 0,1 0-1 0 0,0 0 0 0 0,0 0 1 0 0,0-1-1 0 0,1 1 1 0 0,0 0-1 0 0,0 0 1 0 0,1-1-1 0 0,0 0 5 0 0,3-25-40 0 0,3-1 0 0 0,1 1 0 0 0,1 0 0 0 0,1 1 0 0 0,2 0 0 0 0,2 0 0 0 0,1 1 0 0 0,1 1 0 0 0,8-12 40 0 0,4-11-48 0 0,350-676-239 0 0,6 10 369 0 0,-372 701-55 0 0,-1 0 0 0 0,-1 0 1 0 0,-1-1-1 0 0,-1 0 1 0 0,-1 0-1 0 0,0-1 1 0 0,-1 0-1 0 0,-2 0 0 0 0,2-16-27 0 0,-5 33 7 0 0,0 0-1 0 0,-1 0 1 0 0,1 0-1 0 0,-1 0 0 0 0,0 0 1 0 0,0 0-1 0 0,0 0 1 0 0,0 0-1 0 0,0 0 1 0 0,-1 0-1 0 0,1 0 0 0 0,-1 1 1 0 0,0-1-1 0 0,0 1 1 0 0,0-1-1 0 0,0 1 0 0 0,0 0 1 0 0,-1 0-1 0 0,1 0 1 0 0,0 0-1 0 0,-1 0 0 0 0,0 0 1 0 0,1 1-1 0 0,-1-1 1 0 0,0 1-1 0 0,0 0 1 0 0,0 0-1 0 0,0 0 0 0 0,0 0 1 0 0,-2 0-7 0 0,-100-8-161 0 0,64 15 108 0 0,0 1 0 0 0,1 2 0 0 0,-1 2 0 0 0,2 2 0 0 0,-23 10 53 0 0,42-15-3 0 0,0-1 13 0 0,-7 4 57 0 0,-1-1 0 0 0,-1-1 0 0 0,0-1-1 0 0,0-2 1 0 0,0-1 0 0 0,-30 1-67 0 0,59-6 0 0 0,-1 0 0 0 0,1 0 0 0 0,-1 0 0 0 0,0 0 0 0 0,1 0 0 0 0,-1 0 0 0 0,1 0 0 0 0,-1 0 0 0 0,0-1-1 0 0,1 1 1 0 0,-1 0 0 0 0,1 0 0 0 0,-1-1 0 0 0,1 1 0 0 0,-1 0 0 0 0,1-1 0 0 0,-1 1 0 0 0,1-1 0 0 0,-1 1 0 0 0,1 0 0 0 0,0-1 0 0 0,-1 1 0 0 0,1-1 0 0 0,-1 1 0 0 0,1-1-1 0 0,0 1 1 0 0,0-1 0 0 0,-1 0 0 0 0,1 1 0 0 0,0-1 0 0 0,0 1 0 0 0,0-1 0 0 0,0 0 0 0 0,-1 1 0 0 0,1-1 0 0 0,0 1 0 0 0,0-1 0 0 0,0 0 0 0 0,0 1 0 0 0,1-1 0 0 0,-1 1 0 0 0,0-1-1 0 0,0 0 1 0 0,0 1 0 0 0,0-1 0 0 0,1 1 0 0 0,-1-1 0 0 0,0 0 0 0 0,0 1 0 0 0,1-1 0 0 0,-1 1 0 0 0,1-1 0 0 0,-1 1 0 0 0,1-1 0 0 0,19-32-182 0 0,124-124-75 0 0,66-49 257 0 0,-45 45-38 0 0,-82 83 22 0 0,-47 46 18 0 0,-1-1 1 0 0,-2-1-1 0 0,-2-2 0 0 0,17-26-2 0 0,-46 60 10 0 0,0 0 1 0 0,0 0-1 0 0,0 0 0 0 0,-1-1 0 0 0,1 1 0 0 0,-1 0 0 0 0,1-1 0 0 0,-1 1 0 0 0,0-1 0 0 0,0 0 0 0 0,0 1 1 0 0,0-1-1 0 0,-1 0 0 0 0,1 1 0 0 0,-1-1 0 0 0,1 0 0 0 0,-1 0 0 0 0,0 1 0 0 0,0-1 0 0 0,0 0 0 0 0,-1 0 1 0 0,1 0-1 0 0,-1 1 0 0 0,1-1 0 0 0,-1 0 0 0 0,0 1 0 0 0,0-1 0 0 0,0 1 0 0 0,0-1 0 0 0,-1 1 0 0 0,1-1 1 0 0,-1 1-1 0 0,1 0 0 0 0,-1-1 0 0 0,0 1 0 0 0,0 0 0 0 0,0 0 0 0 0,0 1 0 0 0,0-1 0 0 0,-1 0-10 0 0,-11-2-23 0 0,-1 1-1 0 0,1 0 0 0 0,-1 1 0 0 0,0 1 0 0 0,0 0 0 0 0,0 2 1 0 0,0-1-1 0 0,1 2 0 0 0,-1 0 0 0 0,0 0 0 0 0,1 1 0 0 0,-1 1 1 0 0,-6 3 23 0 0,12-4-5 0 0,-142 41-39 0 0,94-25 121 0 0,0-2 1 0 0,-1-3 0 0 0,-29 1-78 0 0,-1-17 533 0 0,87 1-543 0 0,0 0-1 0 0,1-1 1 0 0,0 1-1 0 0,-1 0 1 0 0,1 0-1 0 0,0-1 0 0 0,-1 1 1 0 0,1 0-1 0 0,0 0 1 0 0,0-1-1 0 0,0 1 0 0 0,0 0 1 0 0,0-1-1 0 0,0 1 1 0 0,1 0-1 0 0,-1-1 0 0 0,0 1 1 0 0,1 0-1 0 0,-1 0 1 0 0,1 0-1 0 0,-1-1 0 0 0,1 1 1 0 0,-1 0-1 0 0,1 0 1 0 0,0 0-1 0 0,0 0 0 0 0,0 0 1 0 0,-1 0-1 0 0,1 0 1 0 0,0 0-1 0 0,0 0 1 0 0,0 1-1 0 0,0-1 0 0 0,1 0 1 0 0,-1 0 10 0 0,41-37-95 0 0,3 1 1 0 0,0 3 0 0 0,3 1-1 0 0,14-6 95 0 0,89-51-116 0 0,-123 85-310 0 0,-28 5 308 0 0,0 0 61 0 0,-5 5 118 0 0,-244 178 291 0 0,-409 280 516 0 0,596-418-845 0 0,62-44-31 0 0,0 0 0 0 0,1 0 0 0 0,-1 0 0 0 0,0 0-1 0 0,1 0 1 0 0,-1 0 0 0 0,0 0 0 0 0,1 0 0 0 0,-1 0 0 0 0,1 0 0 0 0,-1 0 0 0 0,1 0-1 0 0,0 0 1 0 0,-1 0 0 0 0,1-1 0 0 0,0 1 0 0 0,0 0 0 0 0,-1 0 0 0 0,1-1-1 0 0,0 1 1 0 0,0-1 0 0 0,0 1 0 0 0,0-1 0 0 0,0 1 0 0 0,0-1 0 0 0,0 1 0 0 0,0-1-1 0 0,0 0 1 0 0,0 1 0 0 0,0-1 0 0 0,0 0 0 0 0,0 0 0 0 0,0 0 0 0 0,0 0-1 0 0,0 0 1 0 0,0 0 0 0 0,0 0 0 0 0,0 0 0 0 0,0-1 0 0 0,0 1 0 0 0,1 0 8 0 0,30-2 27 0 0,0 0 0 0 0,-1-2 0 0 0,1-2 0 0 0,-1-1 1 0 0,0-1-1 0 0,-1-1 0 0 0,0-2 0 0 0,0-1 0 0 0,10-7-27 0 0,1 2 10 0 0,1048-459-143 0 0,-573 244 62 0 0,-168 89 14 0 0,-620 275 2 0 0,-528 329 362 0 0,532-298-108 0 0,-411 267 530 0 0,659-416-778 0 0,23-8-138 0 0,9-8 190 0 0,0 0 1 0 0,0 0-1 0 0,0-1 0 0 0,-1-1 0 0 0,1 0 0 0 0,-1 0 0 0 0,0-1 1 0 0,0-1-1 0 0,6-4-3 0 0,0 1 9 0 0,612-339-5 0 0,-359 201-69 0 0,139-74-545 0 0,254-92 610 0 0,-599 290-416 0 0,-270 145 332 0 0,-1496 931 1576 0 0,1605-1001-1293 0 0,136-64-411 0 0,344-209 264 0 0,-201 109-72 0 0,624-350-191 0 0,-661 387-57 0 0,3 6 0 0 0,21 0 268 0 0,-149 64-164 0 0,-24 13-64 0 0,-237 139 232 0 0,-245 172 290 0 0,-613 401 779 0 0,892-591-839 0 0,219-126-368 0 0,82-51 131 0 0,768-474 27 0 0,-245 138-109 0 0,324-138-521 0 0,-799 459-166 0 0,-164 83 375 0 0,-318 214 566 0 0,-627 393 295 0 0,624-408 791 0 0,-264 121-1255 0 0,505-289 316 0 0,84-45-229 0 0,27-12-117 0 0,775-471-139 0 0,-327 198-279 0 0,114-32 448 0 0,-473 259-136 0 0,-36 19-230 0 0,1 1-1 0 0,2 4 1 0 0,30-8 366 0 0,-95 36-6 0 0,0 0-10 0 0,0 1-1 0 0,0-1 1 0 0,0 0 0 0 0,0 0-1 0 0,0 0 1 0 0,0 1 0 0 0,0-1-1 0 0,0 0 1 0 0,0 0 0 0 0,0 0-1 0 0,0 1 1 0 0,0-1 0 0 0,0 0-1 0 0,0 0 1 0 0,0 0 0 0 0,1 1-1 0 0,-1-1 1 0 0,0 0 0 0 0,0 0-1 0 0,0 0 1 0 0,0 1 0 0 0,0-1-1 0 0,1 0 1 0 0,-1 0 0 0 0,0 0-1 0 0,0 0 1 0 0,0 0 0 0 0,0 0-1 0 0,1 1 1 0 0,-1-1 16 0 0,-231 159 69 0 0,-660 411 785 0 0,43-55 322 0 0,774-472-1049 0 0,28-16-230 0 0,177-92 52 0 0,615-386 100 0 0,-204 117-119 0 0,-518 320 62 0 0,1018-574-503 0 0,-911 528 141 0 0,-214 105 49 0 0,-426 257 494 0 0,-607 372 441 0 0,885-538-202 0 0,-5-11 0 0 0,-107 34-412 0 0,390-190-28 0 0,393-243-63 0 0,550-325-83 0 0,106 26-483 0 0,-857 474 70 0 0,-222 101 202 0 0,-45 19 262 0 0,-379 225 264 0 0,-509 337 311 0 0,-397 235 675 0 0,989-644-657 0 0,308-169-420 0 0,34-20-80 0 0,-11 9 22 0 0,391-263-79 0 0,1089-631-97 0 0,-1221 754-232 0 0,6 13 1 0 0,210-70 415 0 0,-366 172-531 0 0,-116 31 524 0 0,-1 1 1 0 0,1-1-1 0 0,-1 0 0 0 0,1 1 1 0 0,-1-1-1 0 0,1 0 0 0 0,-1 1 1 0 0,1-1-1 0 0,0 1 0 0 0,-1-1 1 0 0,1 1-1 0 0,-1-1 0 0 0,1 1 1 0 0,0-1-1 0 0,-1 1 0 0 0,1-1 0 0 0,0 1 1 0 0,0 0-1 0 0,0-1 0 0 0,-1 1 1 0 0,1-1-1 0 0,0 1 0 0 0,0 0 1 0 0,0-1-1 0 0,0 1 0 0 0,0-1 1 0 0,0 1-1 0 0,0 0 0 0 0,0-1 1 0 0,0 1-1 0 0,0 0 0 0 0,0-1 0 0 0,1 1 1 0 0,-1-1-1 0 0,0 1 0 0 0,0-1 1 0 0,1 1-1 0 0,-1 0 0 0 0,0-1 1 0 0,1 1-1 0 0,-1-1 0 0 0,0 1 1 0 0,1-1-1 0 0,-1 0 0 0 0,1 1 1 0 0,-1-1-1 0 0,1 1 0 0 0,-1-1 1 0 0,1 0-1 0 0,-1 1 0 0 0,1-1 0 0 0,-1 0 1 0 0,1 0-1 0 0,-1 1 0 0 0,1-1 1 0 0,0 0-1 0 0,-1 0 0 0 0,1 0 1 0 0,-1 0-1 0 0,1 0 0 0 0,0 0 1 0 0,-1 0-1 0 0,1 0 0 0 0,0 0 1 0 0,-1 0-1 0 0,1 0 0 0 0,-1 0 0 0 0,1 0 1 0 0,0 0 6 0 0,-112 89-91 0 0,-617 407 296 0 0,-454 292 469 0 0,1041-702-523 0 0,-133 81 1012 0 0,-169 70-1163 0 0,400-221 149 0 0,45-19-214 0 0,77-50-157 0 0,785-517 127 0 0,123-18 95 0 0,-629 388-286 0 0,8 15-1 0 0,28 8 287 0 0,-256 129-489 0 0,-111 47 205 0 0,-25 7 59 0 0,-77 57 65 0 0,-1012 638 503 0 0,-381 186 645 0 0,1347-822-487 0 0,-3-6 0 0 0,-67 20-501 0 0,128-62 376 0 0,63-20-359 0 0,271-197-365 0 0,380-242 251 0 0,467-226 97 0 0,-777 484-496 0 0,340-131 496 0 0,-495 253-332 0 0,-142 59 106 0 0,-43 4 220 0 0,-1-1-1 0 0,1 1 1 0 0,0-1-1 0 0,-1 1 1 0 0,1 0-1 0 0,0-1 1 0 0,-1 1-1 0 0,1 0 0 0 0,0-1 1 0 0,-1 1-1 0 0,1 0 1 0 0,-1 0-1 0 0,0 0 1 0 0,1 0-1 0 0,-1-1 1 0 0,1 1-1 0 0,-1 0 0 0 0,0 0 1 0 0,0 0-1 0 0,0 0 1 0 0,0 0-1 0 0,1 0 1 0 0,-1 0-1 0 0,0 0 1 0 0,-1 0-1 0 0,1 0 0 0 0,0-1 1 0 0,0 1-1 0 0,0 0 1 0 0,0 0-1 0 0,-1 0 1 0 0,1 0-1 0 0,0 0 1 0 0,-1 0-1 0 0,1-1 0 0 0,-1 1 1 0 0,1 0-1 0 0,-1 0 1 0 0,1 0-1 0 0,-1-1 1 0 0,0 1-1 0 0,1 0 1 0 0,-1-1-1 0 0,0 1 1 0 0,1-1-1 0 0,-1 1 0 0 0,0-1 1 0 0,0 1-1 0 0,0-1 1 0 0,0 1-1 0 0,1-1 1 0 0,-2 0 6 0 0,2 0-1 0 0,-131 114-24 0 0,-884 586 234 0 0,412-317 673 0 0,-218 82-882 0 0,810-459 20 0 0,-97 50 461 0 0,-2-4 0 0 0,-44 11-481 0 0,122-54 236 0 0,32-10-233 0 0,1 1-1 0 0,-1 0 0 0 0,0 0 0 0 0,1-1 0 0 0,-1 1 0 0 0,0 0 1 0 0,0-1-1 0 0,1 1 0 0 0,-1 0 0 0 0,0-1 0 0 0,0 1 0 0 0,0 0 1 0 0,0-1-1 0 0,1 1 0 0 0,-1-1 0 0 0,0 1 0 0 0,0 0 0 0 0,0-1 1 0 0,0 1-1 0 0,0 0 0 0 0,0-1 0 0 0,0 1 0 0 0,0-1 0 0 0,0 1 1 0 0,0 0-1 0 0,0-1 0 0 0,0 1 0 0 0,0-1 0 0 0,0 1 0 0 0,-1 0 1 0 0,1-1-1 0 0,0 1 0 0 0,0 0 0 0 0,0-1 0 0 0,-1 1 1 0 0,1 0-1 0 0,0-1 0 0 0,0 1 0 0 0,-1 0 0 0 0,1-1 0 0 0,0 1 1 0 0,0 0-1 0 0,-1 0 0 0 0,1-1 0 0 0,0 1 0 0 0,-1 0 0 0 0,1 0 1 0 0,0 0-1 0 0,-1 0 0 0 0,1-1 0 0 0,-1 1 0 0 0,1 0 0 0 0,0 0 1 0 0,-1 0-1 0 0,1 0 0 0 0,-1 0-2 0 0,109-83-220 0 0,359-243 134 0 0,13 20 0 0 0,355-160 86 0 0,-510 297-463 0 0,295-107 463 0 0,-449 221-341 0 0,-133 51 89 0 0,-37 4 244 0 0,0 0 1 0 0,-1 1 0 0 0,1-1 0 0 0,0 1 0 0 0,-1-1 0 0 0,1 0 0 0 0,-1 1 0 0 0,1-1 0 0 0,0 1 0 0 0,-1-1 0 0 0,1 1 0 0 0,-1 0 0 0 0,1-1 0 0 0,-1 1 0 0 0,1-1 0 0 0,-1 1 0 0 0,0 0 0 0 0,1 0 0 0 0,-1-1 0 0 0,0 1 0 0 0,0 0 0 0 0,1-1 0 0 0,-1 1 0 0 0,0 0 0 0 0,0 0 0 0 0,0 0 0 0 0,0-1 0 0 0,0 1 0 0 0,0 0 0 0 0,0 0 0 0 0,0-1 0 0 0,0 1 0 0 0,0 0 0 0 0,-1 0 0 0 0,1-1 0 0 0,0 1 0 0 0,0 0 0 0 0,-1 0 0 0 0,1-1 0 0 0,0 1-1 0 0,-1 0 1 0 0,1-1 0 0 0,-1 1 0 0 0,1-1 0 0 0,-1 1 0 0 0,1-1 0 0 0,-1 1 0 0 0,0 0 0 0 0,1-1 0 0 0,-1 0 0 0 0,1 1 0 0 0,-1-1 0 0 0,0 1 0 0 0,1-1 0 0 0,-1 0 0 0 0,-1 1 7 0 0,-18 21-7 0 0,-1 0 1 0 0,-2-2-1 0 0,0 0 0 0 0,-1-1 0 0 0,-1-2 0 0 0,-4 2 7 0 0,-15 12 9 0 0,-725 486 598 0 0,-420 193-607 0 0,791-510 635 0 0,341-180-387 0 0,76-38-344 0 0,602-395-146 0 0,605-295 242 0 0,-724 446-409 0 0,338-116 409 0 0,-801 362-37 0 0,15-8-72 0 0,1 4 0 0 0,0 1 0 0 0,1 4-1 0 0,21-3 110 0 0,-77 18-6 0 0,0 0-1 0 0,0 1 1 0 0,-1-1 0 0 0,1 0-1 0 0,0 0 1 0 0,-1 1-1 0 0,1-1 1 0 0,0 0-1 0 0,0 1 1 0 0,-1-1-1 0 0,1 0 1 0 0,0 1-1 0 0,0-1 1 0 0,0 1-1 0 0,0-1 1 0 0,0 0-1 0 0,-1 1 1 0 0,1-1-1 0 0,0 0 1 0 0,0 1-1 0 0,0-1 1 0 0,0 1-1 0 0,0-1 1 0 0,0 0-1 0 0,0 1 1 0 0,0-1-1 0 0,0 1 1 0 0,1-1-1 0 0,-1 0 1 0 0,0 1-1 0 0,0-1 1 0 0,0 0-1 0 0,0 1 1 0 0,0-1-1 0 0,1 0 1 0 0,-1 1-1 0 0,0-1 1 0 0,0 0-1 0 0,1 1 1 0 0,-1-1-1 0 0,0 0 1 0 0,0 1-1 0 0,1-1 1 0 0,-1 0-1 0 0,0 0 1 0 0,1 0-1 0 0,-1 1 1 0 0,0-1-1 0 0,1 0 1 0 0,-1 0-1 0 0,1 0 1 0 0,-1 0-1 0 0,1 1 7 0 0,-110 76-84 0 0,-1065 658 296 0 0,-347 172 307 0 0,1128-714-60 0 0,364-184-351 0 0,27-9-99 0 0,4-7-10 0 0,321-205-150 0 0,451-261 134 0 0,-61 81-318 0 0,587-225 335 0 0,-1056 532-273 0 0,-223 92 1 0 0,-43 18 149 0 0,-110 65 99 0 0,-862 527 185 0 0,-458 288 268 0 0,1403-875-384 0 0,-44 27 192 0 0,-3-4-1 0 0,-55 21-236 0 0,125-66 98 0 0,37-20-78 0 0,702-472-84 0 0,497-210 32 0 0,-1158 665 33 0 0,473-255-240 0 0,125-27 239 0 0,-618 297-19 0 0,4-3-37 0 0,0 3 0 0 0,1 1 0 0 0,0 1 1 0 0,26-4 55 0 0,-63 17-5 0 0,0-1 1 0 0,-1 1 0 0 0,1-1-1 0 0,0 1 1 0 0,0-1 0 0 0,0 1-1 0 0,0-1 1 0 0,0 1 0 0 0,0-1-1 0 0,0 0 1 0 0,0 1 0 0 0,0-1-1 0 0,0 1 1 0 0,0-1 0 0 0,0 1-1 0 0,0-1 1 0 0,0 1 0 0 0,0-1-1 0 0,0 1 1 0 0,0-1 0 0 0,1 1-1 0 0,-1-1 1 0 0,0 1 0 0 0,0-1-1 0 0,0 0 1 0 0,1 1 0 0 0,-1-1-1 0 0,0 1 1 0 0,1-1 0 0 0,-1 0-1 0 0,0 1 1 0 0,1-1 0 0 0,-1 0-1 0 0,1 0 1 0 0,-1 1 0 0 0,0-1-1 0 0,1 0 1 0 0,-1 0 0 0 0,1 1-1 0 0,-1-1 1 0 0,1 0 0 0 0,-1 0-1 0 0,1 0 1 0 0,-1 0 0 0 0,1 0-1 0 0,-1 0 1 0 0,1 0 0 0 0,-1 0-1 0 0,1 0 1 0 0,-1 0 0 0 0,1 0-1 0 0,-1 0 1 0 0,0 0 0 0 0,1 0-1 0 0,-1 0 1 0 0,1-1 4 0 0,-100 78-66 0 0,-771 481 183 0 0,405-261-81 0 0,-837 551 478 0 0,931-586-308 0 0,418-290-408 0 0,677-461 430 0 0,502-241-228 0 0,-1153 688 10 0 0,1327-695-228 0 0,-1277 688 5 0 0,-123 49 204 0 0,0 0 1 0 0,0 1-1 0 0,0-1 1 0 0,0 0-1 0 0,-1 1 1 0 0,1-1-1 0 0,0 1 1 0 0,0-1-1 0 0,0 0 1 0 0,0 1-1 0 0,0-1 1 0 0,0 0-1 0 0,0 1 1 0 0,0-1-1 0 0,0 1 1 0 0,1-1-1 0 0,-1 0 1 0 0,0 1-1 0 0,0-1 1 0 0,0 0-1 0 0,0 1 1 0 0,0-1-1 0 0,1 0 1 0 0,-1 1-1 0 0,0-1 1 0 0,0 0-1 0 0,1 1 1 0 0,-1-1-1 0 0,0 0 1 0 0,0 0-1 0 0,1 1 1 0 0,-1-1-1 0 0,0 0 1 0 0,1 0-1 0 0,-1 1 1 0 0,0-1-1 0 0,1 0 9 0 0,-273 183-65 0 0,188-132 59 0 0,-1545 1002 207 0 0,1406-906-131 0 0,-565 352 460 0 0,653-427-304 0 0,164-96-308 0 0,598-410 48 0 0,19 28 0 0 0,379-162 34 0 0,-736 418-210 0 0,274-98 210 0 0,-445 210-217 0 0,-119 39 212 0 0,1-1 1 0 0,-1 0-1 0 0,1 1 1 0 0,0-1-1 0 0,-1 1 0 0 0,1-1 1 0 0,0 0-1 0 0,0 1 1 0 0,-1-1-1 0 0,1 1 1 0 0,0-1-1 0 0,0 1 0 0 0,0-1 1 0 0,0 1-1 0 0,0-1 1 0 0,-1 1-1 0 0,1-1 1 0 0,0 1-1 0 0,0-1 0 0 0,0 1 1 0 0,0-1-1 0 0,0 1 1 0 0,0-1-1 0 0,1 1 1 0 0,-1-1-1 0 0,0 0 0 0 0,0 1 1 0 0,0-1-1 0 0,0 1 1 0 0,0-1-1 0 0,1 1 0 0 0,-1-1 1 0 0,0 1-1 0 0,1-1 1 0 0,-1 0-1 0 0,0 1 1 0 0,0-1-1 0 0,1 1 0 0 0,-1-1 1 0 0,1 0-1 0 0,-1 1 1 0 0,0-1-1 0 0,1 0 1 0 0,-1 0-1 0 0,1 1 0 0 0,-1-1 1 0 0,1 0-1 0 0,-1 0 1 0 0,1 0-1 0 0,-1 0 1 0 0,1 1-1 0 0,-1-1 0 0 0,1 0 1 0 0,-1 0-1 0 0,1 0 1 0 0,-1 0-1 0 0,1 0 1 0 0,-1 0 4 0 0,-111 91-86 0 0,-646 430 98 0 0,-362 228 170 0 0,816-551-77 0 0,-191 111 374 0 0,399-264-155 0 0,81-42-316 0 0,19-8-48 0 0,22-14-55 0 0,-24 17 91 0 0,421-305-115 0 0,198-89-25 0 0,257-104 144 0 0,-774 442-30 0 0,295-157-613 0 0,29 7 643 0 0,-329 173-451 0 0,-115 59 126 0 0,-226 152 297 0 0,-1640 1093 552 0 0,1294-866 23 0 0,424-305-339 0 0,153-91-305 0 0,17-10 0 0 0,21-12 16 0 0,348-231 179 0 0,-216 135-107 0 0,768-468-227 0 0,77 14 236 0 0,-987 555-10 0 0,340-174-367 0 0,-280 156 0 0 0,-80 38 221 0 0,-131 98 55 0 0,84-74 106 0 0,-589 381 126 0 0,-69 51 251 0 0,-156 183 200 0 0,858-637-704 0 0,35-22 91 0 0,172-103 172 0 0,-141 73-117 0 0,1237-788 41 0 0,-1219 781-88 0 0,76-40-293 0 0,-5-6-1 0 0,-4-7 1 0 0,-4-6-1 0 0,-6-6 1 0 0,28-35 316 0 0,-70 30-541 0 0,-93 117 539 0 0,0-1-1 0 0,0 1 0 0 0,0-1 1 0 0,0 0-1 0 0,-1 1 0 0 0,1-1 1 0 0,0 0-1 0 0,0 0 0 0 0,0 0 1 0 0,-1 0-1 0 0,1 0 0 0 0,0 0 1 0 0,-1 0-1 0 0,1 0 0 0 0,-1 0 1 0 0,1 0-1 0 0,-1 0 0 0 0,0 0 0 0 0,1 0 1 0 0,-1 0-1 0 0,0 0 0 0 0,0 0 1 0 0,0-1-1 0 0,0 1 0 0 0,0 0 1 0 0,0 0-1 0 0,0 0 0 0 0,0 0 1 0 0,0 0-1 0 0,0-1 0 0 0,-1 1 1 0 0,1 0-1 0 0,-1 0 0 0 0,1 0 1 0 0,0 0-1 0 0,-1 0 0 0 0,0 0 0 0 0,1 0 1 0 0,-1 0-1 0 0,0 0 0 0 0,1 0 1 0 0,-1 0-1 0 0,0 1 0 0 0,0-1 1 0 0,0 0-1 0 0,0 0 0 0 0,0 1 1 0 0,0-1-1 0 0,0 1 0 0 0,0-1 1 0 0,0 1-1 0 0,0-1 0 0 0,0 1 1 0 0,0-1-1 0 0,0 1 0 0 0,0 0 0 0 0,0 0 1 0 0,0-1-1 0 0,-1 1 0 0 0,1 0 1 0 0,0 0-1 0 0,0 0 0 0 0,0 1 1 0 0,0-1-1 0 0,-1 0 3 0 0,-79 24-115 0 0,-17 24 184 0 0,3 5 0 0 0,2 3 0 0 0,-43 38-69 0 0,105-73 44 0 0,-274 194 859 0 0,9 14-1 0 0,-241 243-902 0 0,-2 71 518 0 0,397-378-471 0 0,101-82-150 0 0,42-81 102 0 0,0 0 0 0 0,0 0 0 0 0,1 0-1 0 0,-1 0 1 0 0,1-1 0 0 0,0 1 0 0 0,0 0 0 0 0,-1-1 0 0 0,1 1 0 0 0,0-1 0 0 0,0 1 0 0 0,0-1-1 0 0,1 0 1 0 0,-1 0 0 0 0,0 0 0 0 0,0 0 0 0 0,1-1 0 0 0,-1 1 0 0 0,0 0 0 0 0,1-1 0 0 0,-1 0-1 0 0,1 0 1 0 0,-1 1 0 0 0,0-1 0 0 0,1-1 0 0 0,-1 1 0 0 0,1 0 0 0 0,-1 0 0 0 0,0-1 0 0 0,1 0-1 0 0,-1 1 1 0 0,0-1 0 0 0,1 0 0 0 0,-1 0 0 0 0,0 0 0 0 0,2-2 1 0 0,160-70 229 0 0,95-78 20 0 0,26-36-249 0 0,-233 153 7 0 0,225-148 7 0 0,605-418-193 0 0,-764 512-184 0 0,-5-5-1 0 0,17-24 364 0 0,-64 38-167 0 0,-67 80 165 0 0,1-1-1 0 0,0 0 0 0 0,-1 0 1 0 0,1 0-1 0 0,0 1 0 0 0,-1-1 0 0 0,1 0 1 0 0,0 0-1 0 0,-1 0 0 0 0,1 0 1 0 0,-1 0-1 0 0,1 0 0 0 0,0 0 0 0 0,-1 0 1 0 0,1 0-1 0 0,-1 0 0 0 0,1 0 1 0 0,0 0-1 0 0,-1 0 0 0 0,1 0 0 0 0,0 0 1 0 0,-1 0-1 0 0,1 0 0 0 0,-1 0 0 0 0,1 0 1 0 0,0-1-1 0 0,-1 1 0 0 0,1 0 1 0 0,0 0-1 0 0,-1 0 0 0 0,1-1 0 0 0,0 1 1 0 0,0 0-1 0 0,-1 0 0 0 0,1-1 1 0 0,0 1-1 0 0,0 0 0 0 0,-1-1 0 0 0,1 1 1 0 0,0 0-1 0 0,0-1 0 0 0,0 1 1 0 0,-1 0-1 0 0,1-1 0 0 0,0 1 0 0 0,0 0 1 0 0,0-1-1 0 0,0 1 0 0 0,0-1 1 0 0,0 1-1 0 0,0 0 0 0 0,0-1 3 0 0,-196 140-212 0 0,-110 106 563 0 0,-120 134-351 0 0,-324 353 348 0 0,652-646-269 0 0,130-104 35 0 0,528-379 102 0 0,8 11-789 0 0,230-98 573 0 0,-536 333-430 0 0,-272 152 328 0 0,-159 83-228 0 0,-365 213 441 0 0,251-134 476 0 0,-282 117-587 0 0,533-265 124 0 0,-1-2 1 0 0,0-1-1 0 0,-1-2 1 0 0,0-1-1 0 0,-1-1 1 0 0,-19 0-125 0 0,53-8 7 0 0,0 0 0 0 0,0 1 0 0 0,-1-1 0 0 0,1 0 0 0 0,0 0 0 0 0,0 0 0 0 0,0 0 0 0 0,0 0 0 0 0,-1-1 0 0 0,1 1 1 0 0,0 0-1 0 0,0 0 0 0 0,0-1 0 0 0,0 1 0 0 0,0-1 0 0 0,0 1 0 0 0,0-1 0 0 0,0 1 0 0 0,0-1 0 0 0,0 0 0 0 0,0 1 0 0 0,0-1 0 0 0,0 0 1 0 0,0 0-1 0 0,1 0 0 0 0,-1 0 0 0 0,0 0 0 0 0,0 0 0 0 0,1 0 0 0 0,-1 0 0 0 0,1 0 0 0 0,-1 0 0 0 0,1 0 0 0 0,0 0 0 0 0,-1 0 0 0 0,1 0 1 0 0,0 0-1 0 0,0-1 0 0 0,-1 1 0 0 0,1 0 0 0 0,0 0 0 0 0,0 0 0 0 0,0 0 0 0 0,1-1 0 0 0,-1 1 0 0 0,0 0 0 0 0,0 0 0 0 0,1 0 1 0 0,-1 0-1 0 0,0 0 0 0 0,1 0 0 0 0,-1 0 0 0 0,1 0 0 0 0,0 0 0 0 0,0-1-7 0 0,6-15-17 0 0,0 1 0 0 0,1 1 1 0 0,1-1-1 0 0,1 2 0 0 0,0-1 0 0 0,1 1 1 0 0,0 1-1 0 0,13-12 17 0 0,-17 17-3 0 0,127-130-63 0 0,150-118 66 0 0,-169 160-262 0 0,-4-5-1 0 0,-5-5 0 0 0,86-113 263 0 0,-158 173-372 0 0,-1-1-1 0 0,-3-1 1 0 0,-2-1 0 0 0,-2-2-1 0 0,8-27 373 0 0,-12-28-535 0 0,-22 103 527 0 0,0 1 1 0 0,0-1-1 0 0,0 0 0 0 0,0 0 0 0 0,-1 0 0 0 0,1 0 0 0 0,-1 1 0 0 0,0-1 0 0 0,0 0 0 0 0,0 0 0 0 0,0 1 0 0 0,0-1 0 0 0,0 1 1 0 0,-1-1-1 0 0,0 1 0 0 0,1 0 0 0 0,-1-1 0 0 0,0 1 0 0 0,0 0 0 0 0,0 0 0 0 0,0 0 0 0 0,0 1 0 0 0,-1-1 0 0 0,1 0 0 0 0,-1 1 1 0 0,1 0-1 0 0,-1-1 0 0 0,1 1 0 0 0,-1 0 0 0 0,0 0 0 0 0,1 0 0 0 0,-1 1 0 0 0,0-1 0 0 0,0 1 0 0 0,0-1 8 0 0,-25 1-26 0 0,-1 1 0 0 0,0 1-1 0 0,1 1 1 0 0,0 1 0 0 0,0 2 0 0 0,0 1-1 0 0,1 1 1 0 0,0 1 0 0 0,0 2 0 0 0,-14 8 26 0 0,21-11 8 0 0,-135 65 202 0 0,4 7 1 0 0,3 6 0 0 0,3 7-1 0 0,-115 99-210 0 0,60-46 195 0 0,42-32 18 0 0,175-110-373 0 0,131-75 359 0 0,459-287-106 0 0,212-123-555 0 0,-699 403 359 0 0,-134 80-5 0 0,-159 99-338 0 0,145-82 433 0 0,-233 170 219 0 0,9 11 0 0 0,9 10 0 0 0,9 11 0 0 0,-20 43-206 0 0,197-204 34 0 0,3 3-1 0 0,3 2 0 0 0,-37 63-33 0 0,82-120-14 0 0,1 1 0 0 0,0-1 0 0 0,0 1 0 0 0,0 0 0 0 0,1 1 0 0 0,1-1-1 0 0,0 1 1 0 0,0-1 0 0 0,1 1 0 0 0,0 0 0 0 0,0 0 0 0 0,1 0 0 0 0,1 0 0 0 0,0 0-1 0 0,0 7 15 0 0,4-13-2 0 0,-1-1-1 0 0,0 1 1 0 0,1-1 0 0 0,0 0-1 0 0,0-1 1 0 0,0 1-1 0 0,0-1 1 0 0,0 1-1 0 0,0-1 1 0 0,1 0-1 0 0,-1-1 1 0 0,0 1-1 0 0,1-1 1 0 0,0 0-1 0 0,-1 0 1 0 0,1 0-1 0 0,0-1 1 0 0,0 0-1 0 0,-1 0 1 0 0,1 0 0 0 0,0 0-1 0 0,-1-1 1 0 0,1 1-1 0 0,0-1 1 0 0,-1-1-1 0 0,1 1 1 0 0,0-1 2 0 0,26-7 33 0 0,0-1 0 0 0,-1-2 1 0 0,0-1-1 0 0,-1-1 0 0 0,19-13-33 0 0,-18 10 12 0 0,704-417 203 0 0,-535 321-247 0 0,-199 113 28 0 0,0 1-1 0 0,0 0 0 0 0,0-1 1 0 0,0 1-1 0 0,0-1 1 0 0,0 1-1 0 0,0-1 1 0 0,1 1-1 0 0,-1-1 0 0 0,0 1 1 0 0,0-1-1 0 0,0 1 1 0 0,0-1-1 0 0,1 1 0 0 0,-1-1 1 0 0,0 1-1 0 0,1-1 1 0 0,-1 1-1 0 0,0-1 1 0 0,1 1-1 0 0,-1-1 0 0 0,0 0 1 0 0,1 1-1 0 0,-1-1 1 0 0,1 0-1 0 0,-1 1 1 0 0,1-1-1 0 0,-1 0 0 0 0,1 1 1 0 0,-1-1-1 0 0,1 0 1 0 0,-1 0-1 0 0,1 0 0 0 0,-1 0 1 0 0,1 0-1 0 0,-1 1 1 0 0,1-1 4 0 0,-306 300 355 0 0,-269 277-10 0 0,192-191 190 0 0,353-346-667 0 0,60-40 113 0 0,-9-6 55 0 0,1-1 1 0 0,-1-2-1 0 0,-1 0 0 0 0,1-1 1 0 0,-1-1-1 0 0,-1-1 0 0 0,17-13-36 0 0,-10 8 11 0 0,78-51-39 0 0,-37 23-46 0 0,1 2-1 0 0,2 4 0 0 0,75-30 75 0 0,-146 69-5 0 0,0 1 0 0 0,-1-1 0 0 0,1 0 0 0 0,0 1 0 0 0,0-1 0 0 0,0 1 0 0 0,0-1 0 0 0,0 0 0 0 0,0 1 0 0 0,0-1 0 0 0,0 1 0 0 0,0-1 0 0 0,0 0 0 0 0,0 1 0 0 0,0-1 0 0 0,0 0 0 0 0,0 1 0 0 0,0-1 0 0 0,0 1 0 0 0,0-1 0 0 0,0 0 0 0 0,1 1 0 0 0,-1-1 0 0 0,0 0 0 0 0,0 1 0 0 0,0-1 0 0 0,1 0 0 0 0,-1 1 0 0 0,0-1 0 0 0,0 0 0 0 0,1 1 0 0 0,-1-1 0 0 0,0 0 0 0 0,1 0 0 0 0,-1 1 0 0 0,0-1 0 0 0,1 0 0 0 0,-1 0 0 0 0,0 0 0 0 0,1 0 0 0 0,-1 1 0 0 0,0-1 0 0 0,1 0 0 0 0,-1 0 0 0 0,1 0 0 0 0,-1 0 0 0 0,0 0 0 0 0,1 0-1 0 0,-1 0 1 0 0,1 0 0 0 0,-1 0 0 0 0,0 0 0 0 0,1 0 0 0 0,-1 0 0 0 0,1-1 0 0 0,-1 1 0 0 0,0 0 0 0 0,1 0 0 0 0,-1 0 0 0 0,0 0 0 0 0,1-1 0 0 0,-1 1 0 0 0,0 0 0 0 0,1 0 5 0 0,-19 29 39 0 0,-317 370 203 0 0,-13 9 65 0 0,348-408-308 0 0,1 0 0 0 0,-1 0 0 0 0,1 1-1 0 0,-1-1 1 0 0,0 0 0 0 0,1 0 0 0 0,-1 0 0 0 0,1 1 0 0 0,-1-1-1 0 0,0 0 1 0 0,1 1 0 0 0,-1-1 0 0 0,1 0 0 0 0,-1 1 0 0 0,0-1-1 0 0,0 0 1 0 0,1 1 0 0 0,-1-1 0 0 0,0 1 0 0 0,0-1 0 0 0,1 0-1 0 0,-1 1 1 0 0,0-1 0 0 0,0 1 0 0 0,0-1 0 0 0,0 1 0 0 0,0-1-1 0 0,0 1 1 0 0,0-1 0 0 0,1 1 0 0 0,-1-1 0 0 0,-1 1 0 0 0,1-1-1 0 0,0 1 1 0 0,0-1 0 0 0,0 1 0 0 0,0-1 0 0 0,0 0 0 0 0,0 1-1 0 0,0-1 1 0 0,-1 1 0 0 0,1-1 0 0 0,0 1 0 0 0,0-1 0 0 0,-1 0-1 0 0,1 1 1 0 0,0-1 0 0 0,-1 0 0 0 0,1 1 0 0 0,0-1 0 0 0,-1 0-1 0 0,1 1 1 0 0,0-1 0 0 0,-1 0 0 0 0,1 0 0 0 0,-1 1 0 0 0,1-1 1 0 0,38-17 115 0 0,164-137 133 0 0,439-348-381 0 0,-526 416 114 0 0,-114 86-18 0 0,-3 2-15 0 0,-406 382 4 0 0,142-134 192 0 0,127-132 96 0 0,128-107-309 0 0,11-10-15 0 0,2-1 5 0 0,5-2 86 0 0,0 1 0 0 0,-1-1 0 0 0,1 0 0 0 0,0-1 0 0 0,-1 1 0 0 0,0-1 0 0 0,0-1 0 0 0,0 1 0 0 0,0-1 0 0 0,0 0 0 0 0,0 0 0 0 0,0-2-7 0 0,13-8 19 0 0,297-208-66 0 0,42-13-108 0 0,-377 243 295 0 0,-224 189-132 0 0,-38 55-8 0 0,56-49 74 0 0,171-153-19 0 0,-2-2 0 0 0,-2-2-1 0 0,-2-4 1 0 0,-2-1 0 0 0,-2-4 0 0 0,-63 27-55 0 0,125-62 4 0 0,0-1-1 0 0,0 0 1 0 0,0 1 0 0 0,-1-1-1 0 0,1 0 1 0 0,0 0 0 0 0,-1 0-1 0 0,1-1 1 0 0,-1 1 0 0 0,1-1-1 0 0,-1 1 1 0 0,1-1-1 0 0,-1 0 1 0 0,1 0 0 0 0,-1 0-1 0 0,1 0 1 0 0,-1 0 0 0 0,1 0-1 0 0,-1-1 1 0 0,1 1 0 0 0,-1-1-1 0 0,1 0 1 0 0,0 0-1 0 0,-1 0 1 0 0,1 0 0 0 0,0 0-1 0 0,-1 0 1 0 0,1-1 0 0 0,0 1-1 0 0,0-1 1 0 0,0 1 0 0 0,0-1-1 0 0,1 0 1 0 0,-1 0-1 0 0,0 0 1 0 0,1 0 0 0 0,-1 0-1 0 0,1 0 1 0 0,0 0 0 0 0,0-1-1 0 0,0 1 1 0 0,0 0 0 0 0,0-1-1 0 0,0-1-3 0 0,-4-162-1153 0 0,6 140 1053 0 0,0 0 1 0 0,-2 0 0 0 0,-1 0-1 0 0,-1 0 1 0 0,-2 0 0 0 0,0 0-1 0 0,-1 1 1 0 0,-2 0-1 0 0,-1 0 1 0 0,-1 1 0 0 0,0 0-1 0 0,-2 1 1 0 0,-1 0 0 0 0,-9-11 99 0 0,16 28-24 0 0,1 0 1 0 0,-1 0 0 0 0,0 1 0 0 0,-1 0 0 0 0,1 1-1 0 0,-1-1 1 0 0,0 1 0 0 0,0 0 0 0 0,-1 1 0 0 0,1 0-1 0 0,-1 0 1 0 0,1 1 0 0 0,-1-1 0 0 0,0 2-1 0 0,0-1 1 0 0,0 1 0 0 0,0 0 0 0 0,0 1 0 0 0,0 0-1 0 0,0 0 1 0 0,0 1 0 0 0,0 0 0 0 0,0 0 0 0 0,0 1-1 0 0,0 0 1 0 0,0 1 0 0 0,1-1 0 0 0,-1 1-1 0 0,1 1 1 0 0,0-1 0 0 0,0 2 0 0 0,-1 0 23 0 0,-63 41-35 0 0,2 4 0 0 0,3 3 1 0 0,2 3-1 0 0,2 3 0 0 0,-6 12 35 0 0,-76 69 221 0 0,93-96-205 0 0,206-196 350 0 0,234-228-307 0 0,-360 354-66 0 0,119-106-462 0 0,119-140 469 0 0,-159 129-288 0 0,-106 142 290 0 0,-1 0-1 0 0,0 0 1 0 0,0 0 0 0 0,0 0 0 0 0,0 0-1 0 0,0-1 1 0 0,0 1 0 0 0,0 0 0 0 0,0 0-1 0 0,0-1 1 0 0,0 1 0 0 0,-1 0 0 0 0,1-1 0 0 0,0 1-1 0 0,-1-1 1 0 0,0 1 0 0 0,1-1 0 0 0,-1 1-1 0 0,0-1 1 0 0,1 1 0 0 0,-1-1 0 0 0,0 0-1 0 0,0 1 1 0 0,0-1 0 0 0,-1 1 0 0 0,1-1 0 0 0,0 1-1 0 0,-1-1 1 0 0,1 1 0 0 0,-1-1 0 0 0,1 1-1 0 0,-1-1 1 0 0,1 1 0 0 0,-1 0 0 0 0,0-1-1 0 0,0 1 1 0 0,0 0 0 0 0,0-1 0 0 0,0 1 0 0 0,0 0-1 0 0,0 0 1 0 0,0 0 0 0 0,0 0 0 0 0,-1 0-1 0 0,1 0 1 0 0,0 1 0 0 0,-1-1 0 0 0,1 0-1 0 0,-1 0-1 0 0,-12 3-29 0 0,-1 0 0 0 0,1 0 0 0 0,0 2 0 0 0,0 0 0 0 0,0 0 0 0 0,0 1 0 0 0,1 1 0 0 0,0 0 0 0 0,0 1 0 0 0,0 0 0 0 0,1 1 0 0 0,0 1 0 0 0,1 0 0 0 0,-8 7 29 0 0,-9 4 5 0 0,-178 142 503 0 0,8 9 0 0 0,-132 150-508 0 0,250-241 154 0 0,-30 22 379 0 0,-5-4 1 0 0,-20 7-534 0 0,117-92 44 0 0,44-33-247 0 0,320-268 378 0 0,-202 161-178 0 0,673-512-320 0 0,-730 576-113 0 0,-3-4 0 0 0,68-71 436 0 0,-127 102-113 0 0,-45 44-150 0 0,-334 240-176 0 0,5 20 1457 0 0,-236 239-1018 0 0,490-422 402 0 0,-4-5-1 0 0,-3-4 1 0 0,-111 62-402 0 0,184-126 274 0 0,44-25-373 0 0,426-343-160 0 0,-158 126 7 0 0,11 14-1 0 0,124-61 253 0 0,-137 112-571 0 0,-236 149 191 0 0,-44 28 127 0 0,-12 5 288 0 0,-1-1 1 0 0,-1 0 0 0 0,0-1 0 0 0,-1 0-1 0 0,-1-1 1 0 0,-13 9-36 0 0,7-4 23 0 0,-214 185 224 0 0,65-58 725 0 0,-59 70-972 0 0,105-77 31 0 0,124-138-38 0 0,0-1 1 0 0,-1 1 0 0 0,1-1 0 0 0,0 0 0 0 0,0 1 0 0 0,0-1 0 0 0,0 0-1 0 0,0 1 1 0 0,0-1 0 0 0,-1 1 0 0 0,1-1 0 0 0,0 1 0 0 0,0-1 0 0 0,0 0 0 0 0,0 1-1 0 0,0-1 1 0 0,1 1 0 0 0,-1-1 0 0 0,0 0 0 0 0,0 1 0 0 0,0-1 0 0 0,0 1 0 0 0,0-1-1 0 0,1 0 1 0 0,-1 1 0 0 0,0-1 0 0 0,0 0 0 0 0,0 1 0 0 0,1-1 0 0 0,-1 0-1 0 0,0 1 1 0 0,1-1 0 0 0,-1 0 0 0 0,0 0 0 0 0,1 1 0 0 0,-1-1 0 0 0,0 0 0 0 0,1 0-1 0 0,-1 0 1 0 0,0 1 0 0 0,1-1 0 0 0,-1 0 0 0 0,1 0 0 0 0,-1 0 0 0 0,0 0 0 0 0,1 0-1 0 0,-1 0 1 0 0,1 0 0 0 0,-1 0 0 0 0,0 0 0 0 0,1 0 0 0 0,-1 0 0 0 0,1 0 0 0 0,-1 0-1 0 0,0 0 1 0 0,1 0 0 0 0,-1 0 0 0 0,1 0 0 0 0,-1-1 0 0 0,0 1 0 0 0,1 0-1 0 0,-1 0 1 0 0,0 0 0 0 0,1-1 0 0 0,-1 1 0 0 0,0 0 0 0 0,1-1 0 0 0,-1 1 0 0 0,0 0 6 0 0,36-12 82 0 0,185-146 189 0 0,-162 111-252 0 0,562-404-73 0 0,-563 420-252 0 0,-69 47 228 0 0,-79 85 185 0 0,-5-3-1 0 0,-3-6 0 0 0,-12 3-106 0 0,-58 55 154 0 0,53-51 0 0 0,115-98-240 0 0,16-13-68 0 0,286-245 308 0 0,99-88-311 0 0,-386 332 105 0 0,-1 0 0 0 0,0 0 0 0 0,-1-1-1 0 0,-1-1 1 0 0,0 0 0 0 0,-1-1 0 0 0,-1 0-1 0 0,-1-1 1 0 0,0 0 0 0 0,-1 0 0 0 0,0-1 52 0 0,-9 16-10 0 0,1 0 0 0 0,0 0 0 0 0,-1 0 0 0 0,1 1 1 0 0,-1-1-1 0 0,0 0 0 0 0,0 0 0 0 0,0 0 0 0 0,0 1 0 0 0,0-1 1 0 0,0 0-1 0 0,0 1 0 0 0,0-1 0 0 0,-1 1 0 0 0,1 0 1 0 0,-1-1-1 0 0,1 1 0 0 0,-1 0 0 0 0,1 0 0 0 0,-1 0 0 0 0,0 0 1 0 0,1 0-1 0 0,-1 0 0 0 0,0 0 0 0 0,0 0 0 0 0,0 1 0 0 0,0-1 1 0 0,0 1-1 0 0,1 0 0 0 0,-1-1 0 0 0,0 1 0 0 0,0 0 0 0 0,0 0 1 0 0,0 0-1 0 0,0 0 0 0 0,0 1 0 0 0,0-1 0 0 0,0 0 1 0 0,0 1-1 0 0,0 0 0 0 0,0-1 0 0 0,1 1 0 0 0,-1 0 0 0 0,0 0 1 0 0,0 0-1 0 0,1 0 0 0 0,-1 0 0 0 0,1 0 0 0 0,-1 1 10 0 0,-32 9-71 0 0,2 1 0 0 0,0 2 1 0 0,1 1-1 0 0,0 2 0 0 0,1 1 0 0 0,-6 6 71 0 0,-26 14-21 0 0,-325 203 415 0 0,-191 165-394 0 0,572-401 5 0 0,-122 92 160 0 0,-4-5 1 0 0,-3-6 0 0 0,-16 1-166 0 0,135-78 84 0 0,0-1 0 0 0,0-1 0 0 0,-1 0 0 0 0,0-1 1 0 0,0 0-1 0 0,0-2 0 0 0,-1 0 0 0 0,0-1 0 0 0,-4 0-84 0 0,20-4 2 0 0,1 0-1 0 0,0 0 0 0 0,0 0 1 0 0,0-1-1 0 0,0 1 1 0 0,0 0-1 0 0,0 0 0 0 0,0-1 1 0 0,1 1-1 0 0,-1 0 1 0 0,0-1-1 0 0,1 1 0 0 0,-1-1 1 0 0,1 1-1 0 0,-1-1 1 0 0,1 1-1 0 0,0-1 1 0 0,0 1-1 0 0,-1-1 0 0 0,1 1 1 0 0,0-1-1 0 0,1 0 1 0 0,-1 1-1 0 0,0-1 0 0 0,0 1 1 0 0,1-1-1 0 0,-1 1 1 0 0,1-1-1 0 0,-1 1 0 0 0,1-1 1 0 0,-1 1-1 0 0,1 0 1 0 0,0-1-1 0 0,0 1 0 0 0,0 0 1 0 0,0 0-1 0 0,1-2-1 0 0,92-131-362 0 0,-65 99 333 0 0,161-180-72 0 0,49-32 101 0 0,-130 138-53 0 0,9-27-38 0 0,-118 113 163 0 0,-34 28-281 0 0,10 5 124 0 0,-1 1 1 0 0,1 2 0 0 0,1 0-1 0 0,1 2 1 0 0,-16 12 84 0 0,8-6-22 0 0,-705 531 415 0 0,621-463-194 0 0,-2-15 298 0 0,106-72-247 0 0,19-16-322 0 0,208-208-90 0 0,10 10 1 0 0,95-60 161 0 0,-314 265-1 0 0,99-80-43 0 0,-4-5 1 0 0,22-31 43 0 0,-113 111 2 0 0,33-58 156 0 0,-45 68-158 0 0,-1 1 1 0 0,1 0-1 0 0,0 0 1 0 0,-1 0-1 0 0,1 0 1 0 0,-1 0-1 0 0,1 0 1 0 0,-1 0-1 0 0,1 0 1 0 0,-1 0-1 0 0,0 0 1 0 0,1 0-1 0 0,-1 1 1 0 0,0-1-1 0 0,0 0 1 0 0,0 0-1 0 0,0 1 1 0 0,0-1-1 0 0,0 0 1 0 0,0 1-1 0 0,0-1 1 0 0,0 1-1 0 0,0-1 0 0 0,0 1 1 0 0,0 0-1 0 0,0-1 1 0 0,0 1-1 0 0,0 0 1 0 0,0 0-1 0 0,-1 0 1 0 0,1 0-1 0 0,0 0 1 0 0,0 0-1 0 0,0 0 1 0 0,0 0-1 0 0,0 0 1 0 0,-1 0-1 0 0,1 1 1 0 0,0-1-1 0 0,0 1 1 0 0,0-1-1 0 0,0 0 1 0 0,0 1-1 0 0,0 0 0 0 0,-132 53-358 0 0,104-38 325 0 0,-408 239 33 0 0,164-69 386 0 0,-71 74-386 0 0,275-204 69 0 0,2-1 89 0 0,-2-2 1 0 0,-2-3-1 0 0,-45 21-158 0 0,92-64 168 0 0,49-32-313 0 0,69-59 67 0 0,223-193-91 0 0,34-3 169 0 0,-5 29-236 0 0,-288 199 269 0 0,-59 51-37 0 0,0 0-1 0 0,-1 0 1 0 0,0 1-1 0 0,1-1 0 0 0,-1 1 1 0 0,1-1-1 0 0,-1 1 1 0 0,0-1-1 0 0,1 1 1 0 0,-1 0-1 0 0,0 0 0 0 0,1 0 1 0 0,-1 0-1 0 0,0 0 1 0 0,1 0-1 0 0,-1 1 1 0 0,0-1-1 0 0,1 0 0 0 0,-1 1 1 0 0,1-1-1 0 0,-1 1 1 0 0,1 0-1 0 0,-1 0 1 0 0,1-1-1 0 0,-1 1 1 0 0,0 1 4 0 0,-202 116-410 0 0,144-78 367 0 0,-341 242 85 0 0,206-139 279 0 0,-5-9-1 0 0,-51 17-320 0 0,232-141 51 0 0,-72 23 460 0 0,105-49-615 0 0,480-394-250 0 0,-241 208 280 0 0,-113 79 7 0 0,-140 123 69 0 0,1 0 0 0 0,-1-1 0 0 0,1 1 0 0 0,-1-1 0 0 0,1 1 0 0 0,-1 0 0 0 0,1-1 0 0 0,-1 1 0 0 0,1-1 0 0 0,-1 0 0 0 0,1 1 0 0 0,-1-1 0 0 0,0 1 0 0 0,1-1 0 0 0,-1 1 0 0 0,0-1 0 0 0,0 0 0 0 0,1 1 0 0 0,-1-1 1 0 0,0 0-1 0 0,0 1 0 0 0,0-1 0 0 0,0 0 0 0 0,0 1 0 0 0,0-1 0 0 0,0 0 0 0 0,0 0 0 0 0,0 1 0 0 0,0-1 0 0 0,0 0 0 0 0,0 1 0 0 0,-1-1 0 0 0,1 0 0 0 0,0 1 0 0 0,0-1 0 0 0,-1 1 0 0 0,1-1 0 0 0,0 0 0 0 0,-1 1 0 0 0,1-1 0 0 0,-1 1 0 0 0,1-1 0 0 0,-1 1 0 0 0,1-1 0 0 0,-1 1 0 0 0,1 0 0 0 0,-1-1 0 0 0,1 1 0 0 0,-1-1 0 0 0,0 1 0 0 0,1 0 1 0 0,-1-1-3 0 0,-40 3-167 0 0,-104 65-147 0 0,-292 165 373 0 0,55-56 446 0 0,364-170-558 0 0,31-16-259 0 0,3-1 292 0 0,512-374-27 0 0,-293 208-77 0 0,-236 177 126 0 0,1 0-1 0 0,0-1 1 0 0,0 1-1 0 0,-1 0 1 0 0,1 0-1 0 0,0 0 1 0 0,-1-1-1 0 0,1 1 1 0 0,0 0-1 0 0,0 0 1 0 0,0 0-1 0 0,-1-1 1 0 0,1 1-1 0 0,0 0 1 0 0,0-1-1 0 0,0 1 1 0 0,0 0 0 0 0,0 0-1 0 0,-1-1 1 0 0,1 1-1 0 0,0 0 1 0 0,0-1-1 0 0,0 1 1 0 0,0 0-1 0 0,0-1 1 0 0,0 1-1 0 0,0 0 1 0 0,0-1-1 0 0,0 1 1 0 0,0 0-1 0 0,0-1 1 0 0,0 1-1 0 0,0 0 1 0 0,1 0-1 0 0,-1-1 1 0 0,0 1-1 0 0,0 0 1 0 0,0-1-1 0 0,0 1 1 0 0,0 0-1 0 0,1 0 1 0 0,-1-1 0 0 0,0 1-1 0 0,0 0 1 0 0,0 0-1 0 0,1-1 1 0 0,-1 1-1 0 0,0 0 1 0 0,0 0-1 0 0,1 0 1 0 0,-1-1-1 0 0,0 1 1 0 0,1 0-1 0 0,-1 0 1 0 0,0 0-2 0 0,-29 11-128 0 0,-408 308-149 0 0,33-44 550 0 0,319-237 142 0 0,92-57-484 0 0,206-187-229 0 0,224-144 171 0 0,-401 323 101 0 0,-33 25 24 0 0,13-9-24 0 0,-1-1 0 0 0,0 0 0 0 0,-1-1 0 0 0,0-1 0 0 0,-1 0 0 0 0,0 0 0 0 0,3-8 26 0 0,-15 21-2 0 0,0 1 0 0 0,0-1 0 0 0,-1 1 0 0 0,1-1 0 0 0,0 1 0 0 0,-1-1 0 0 0,1 0 0 0 0,-1 1 0 0 0,1-1 0 0 0,-1 0 0 0 0,1 1 0 0 0,-1-1 0 0 0,1 0 0 0 0,-1 0 0 0 0,0 0 0 0 0,1 1 0 0 0,-1-1 0 0 0,0 0 0 0 0,0 0 0 0 0,0 0 0 0 0,1 0 0 0 0,-1 0 0 0 0,0 1 0 0 0,0-1 0 0 0,0 0 0 0 0,0 0 0 0 0,-1 0 0 0 0,1 0 0 0 0,0 0 0 0 0,0 1 0 0 0,0-1 0 0 0,-1 0 0 0 0,1 0 0 0 0,0 0 0 0 0,-1 1 0 0 0,1-1 0 0 0,-1 0 0 0 0,1 0 0 0 0,-1 1 0 0 0,1-1-1 0 0,-1 0 1 0 0,1 1 0 0 0,-1-1 0 0 0,0 1 0 0 0,1-1 0 0 0,-1 0 0 0 0,0 1 0 0 0,0 0 0 0 0,1-1 0 0 0,-1 1 0 0 0,0-1 0 0 0,0 1 0 0 0,0 0 0 0 0,0 0 0 0 0,1-1 0 0 0,-1 1 0 0 0,0 0 0 0 0,0 0 0 0 0,0 0 0 0 0,0 0 0 0 0,0 0 0 0 0,1 0 0 0 0,-2 0 2 0 0,-57 12-200 0 0,-204 113-43 0 0,-492 315 966 0 0,643-385-131 0 0,148-93-722 0 0,209-173-209 0 0,190-120 339 0 0,-312 231-94 0 0,-123 100 96 0 0,0 0-1 0 0,-1 0 0 0 0,1 0 1 0 0,-1 0-1 0 0,1 0 0 0 0,0 0 0 0 0,-1 0 1 0 0,1 0-1 0 0,-1-1 0 0 0,1 1 1 0 0,0 0-1 0 0,-1 0 0 0 0,1-1 0 0 0,0 1 1 0 0,-1 0-1 0 0,1 0 0 0 0,0-1 1 0 0,0 1-1 0 0,-1 0 0 0 0,1-1 1 0 0,0 1-1 0 0,0 0 0 0 0,-1-1 0 0 0,1 1 1 0 0,0 0-1 0 0,0-1 0 0 0,0 1 1 0 0,0-1-1 0 0,0 1 0 0 0,0 0 0 0 0,-1-1 1 0 0,1 1-1 0 0,0-1 0 0 0,0 1 1 0 0,0 0-1 0 0,0-1 0 0 0,1 1 0 0 0,-1-1 1 0 0,0 1-1 0 0,0-1 0 0 0,0 1 1 0 0,0 0-1 0 0,0-1 0 0 0,0 1 0 0 0,1 0 1 0 0,-1-1-1 0 0,0 1 0 0 0,0 0 1 0 0,0-1-1 0 0,1 1 0 0 0,-1 0 1 0 0,0-1-1 0 0,1 1 0 0 0,-1 0 0 0 0,0-1 1 0 0,1 1-2 0 0,-37 11-170 0 0,-26 20 95 0 0,1 2-1 0 0,2 3 1 0 0,2 3 0 0 0,-4 6 75 0 0,-19 12 21 0 0,-125 89 132 0 0,-284 185 625 0 0,432-299-691 0 0,93-53-506 0 0,52-42 489 0 0,-2-4 1 0 0,41-46-71 0 0,-44 38 4 0 0,51-39-17 0 0,-38 35-31 0 0,-4-4-1 0 0,-3-4 0 0 0,20-31 45 0 0,-98 104-3 0 0,-5 8 12 0 0,0 0 0 0 0,-1 0 1 0 0,0 0-1 0 0,0-1 0 0 0,0 0 0 0 0,-1 0 0 0 0,0 0 0 0 0,-1-1 0 0 0,0 1 0 0 0,0-1 0 0 0,0 0 0 0 0,-1 0 0 0 0,0-1-9 0 0,-3 7-4 0 0,-1 1-1 0 0,0 0 0 0 0,1 0 1 0 0,-1 0-1 0 0,0 0 1 0 0,0 0-1 0 0,0 1 0 0 0,0-1 1 0 0,0 1-1 0 0,0-1 1 0 0,0 1-1 0 0,0 0 1 0 0,0-1-1 0 0,0 1 0 0 0,0 0 1 0 0,0 0-1 0 0,0 0 1 0 0,0 1-1 0 0,0-1 0 0 0,0 0 1 0 0,0 1-1 0 0,1 0 1 0 0,-1-1-1 0 0,0 1 0 0 0,-1 0 5 0 0,-89 49-225 0 0,-517 379 422 0 0,608-428-196 0 0,-620 398 908 0 0,528-351-376 0 0,138-93-875 0 0,463-391-1 0 0,-481 415 329 0 0,4-4-15 0 0,-1-1 0 0 0,-1-1-1 0 0,-1-1 1 0 0,12-18 29 0 0,-39 45 10 0 0,1 0-1 0 0,-1-1 0 0 0,1 1 0 0 0,-1-1 1 0 0,0 1-1 0 0,1-1 0 0 0,-1 1 0 0 0,0-1 1 0 0,0 0-1 0 0,0 0 0 0 0,-1 0 0 0 0,1 1 1 0 0,0-1-1 0 0,-1 0 0 0 0,1 0 0 0 0,-1 0 1 0 0,1 0-1 0 0,-1 0 0 0 0,0 0 1 0 0,0 0-1 0 0,0 0 0 0 0,0 0 0 0 0,0 0 1 0 0,-1 0-1 0 0,1 0 0 0 0,0 0 0 0 0,-1 0 1 0 0,0 0-1 0 0,1 0 0 0 0,-1 1 0 0 0,0-1 1 0 0,0 0-1 0 0,0 0 0 0 0,0 1 0 0 0,0-1 1 0 0,-1 0-10 0 0,-12 3-36 0 0,-1 0 1 0 0,1 0-1 0 0,0 1 1 0 0,-1 1 0 0 0,1 1-1 0 0,0 0 1 0 0,0 0-1 0 0,1 2 1 0 0,0-1 0 0 0,0 2-1 0 0,0 0 1 0 0,0 0-1 0 0,1 1 1 0 0,-4 4 35 0 0,-15 7-8 0 0,-280 176 154 0 0,268-171 36 0 0,39-22-165 0 0,3-1-88 0 0,1-1-55 0 0,31-23-90 0 0,614-518 282 0 0,-399 310-343 0 0,-664 698-266 0 0,305-337 646 0 0,6 4 0 0 0,6 5 0 0 0,-18 42-103 0 0,113-172-10 0 0,0 1 0 0 0,1-1 0 0 0,0 1 0 0 0,0 0-1 0 0,1 0 1 0 0,1 0 0 0 0,-1 1 0 0 0,2-1-1 0 0,-1 1 1 0 0,2-1 0 0 0,-1 1 0 0 0,1 5 10 0 0,3-14 0 0 0,-1 0 0 0 0,1 1-1 0 0,0-1 1 0 0,-1 0 0 0 0,1 0 0 0 0,0 0 0 0 0,0 0 0 0 0,0 0 0 0 0,1-1-1 0 0,-1 1 1 0 0,0-1 0 0 0,1 1 0 0 0,-1-1 0 0 0,1 0 0 0 0,-1 0 0 0 0,1 0 0 0 0,0 0-1 0 0,-1 0 1 0 0,1-1 0 0 0,0 1 0 0 0,0-1 0 0 0,-1 0 0 0 0,1 0 0 0 0,0 0-1 0 0,0 0 1 0 0,-1 0 0 0 0,1 0 0 0 0,0-1 0 0 0,0 0 0 0 0,2 0 0 0 0,25-6 51 0 0,0 0 1 0 0,0-3-1 0 0,-1 0 1 0 0,0-2-1 0 0,-1-1 1 0 0,0-1-1 0 0,-1-1 1 0 0,4-5-52 0 0,10-3 19 0 0,458-263-103 0 0,-416 255-115 0 0,-83 48 75 0 0,-96 112 204 0 0,-131 144 204 0 0,-214 194-284 0 0,257-297 233 0 0,166-144-465 0 0,42-27 129 0 0,104-65 293 0 0,-20-6-194 0 0,-4-4 1 0 0,-2-5-1 0 0,16-23 4 0 0,-73 57 96 0 0,-54 47-28 0 0,-88 74-332 0 0,-451 376 474 0 0,467-384-102 0 0,82-65-120 0 0,0 0 1 0 0,-1 0 0 0 0,1 0-1 0 0,0-1 1 0 0,0 1 0 0 0,0 0-1 0 0,0-1 1 0 0,0 1 0 0 0,0-1 0 0 0,0 1-1 0 0,0-1 1 0 0,0 0 0 0 0,0 1-1 0 0,0-1 1 0 0,0 0 0 0 0,0 0 0 0 0,0 0-1 0 0,0 1 1 0 0,0-1 0 0 0,0 0-1 0 0,1 0 1 0 0,-1-1 0 0 0,0 1-1 0 0,0 0 1 0 0,0 0 0 0 0,0 0 0 0 0,0-1-1 0 0,0 1 1 0 0,0-1 0 0 0,0 1-1 0 0,0-1 1 0 0,0 1 0 0 0,0-1-1 0 0,0 1 1 0 0,0-1 0 0 0,0 0 11 0 0,133-86 148 0 0,161-111-176 0 0,-242 163-16 0 0,-1-2 0 0 0,-2-2 0 0 0,-2-2 0 0 0,1-6 44 0 0,-49 47 8 0 0,-1 0 0 0 0,1 0 0 0 0,0 0-1 0 0,0-1 1 0 0,0 1 0 0 0,-1 0 0 0 0,1 0 0 0 0,0-1 0 0 0,0 1 0 0 0,0 0 0 0 0,0 0 0 0 0,0-1-1 0 0,0 1 1 0 0,0 0 0 0 0,-1 0 0 0 0,1-1 0 0 0,0 1 0 0 0,0 0 0 0 0,0-1 0 0 0,0 1 0 0 0,0 0 0 0 0,0 0-1 0 0,0-1 1 0 0,0 1 0 0 0,1 0 0 0 0,-1-1-8 0 0,-30 20-145 0 0,-316 257 37 0 0,169-145 299 0 0,94-69-126 0 0,81-61-189 0 0,10-2-119 0 0,91-61 364 0 0,325-236-90 0 0,-247 145-115 0 0,-224 194 0 0 0,-413 405 424 0 0,452-437-328 0 0,2-4-13 0 0,1 0 1 0 0,0 0-1 0 0,0 1 0 0 0,1 0 1 0 0,-1 0-1 0 0,1 0 0 0 0,0 0 1 0 0,1 1-1 0 0,-1 0 0 0 0,2 0 1 0 0,-1-1-1 0 0,1 2 0 0 0,0-1 1 0 0,0 1 0 0 0,3-7 1 0 0,1 0 0 0 0,0 0 1 0 0,0 0-1 0 0,0 0 0 0 0,0-1 0 0 0,0 1 1 0 0,0-1-1 0 0,0 1 0 0 0,1-1 0 0 0,-1 0 0 0 0,0 0 1 0 0,0 0-1 0 0,0 0 0 0 0,0 0 0 0 0,0 0 1 0 0,0 0-1 0 0,1-1 0 0 0,-1 1 0 0 0,0-1 1 0 0,0 1-1 0 0,0-1 0 0 0,0 0 0 0 0,0 0 1 0 0,-1 0-1 0 0,1 0 0 0 0,0 0 0 0 0,0-1 1 0 0,1 0-2 0 0,212-152 364 0 0,391-333-346 0 0,-638 510 116 0 0,-404 411-230 0 0,387-391 109 0 0,-164 165 71 0 0,209-186-381 0 0,36-34 293 0 0,157-134 292 0 0,246-181-326 0 0,-263 203-155 0 0,-186 142 218 0 0,-204 182 297 0 0,-9-11-1 0 0,-99 57-321 0 0,326-246-7 0 0,1 1 0 0 0,-1-1 0 0 0,0 0 0 0 0,0 1 0 0 0,1-1 0 0 0,-1 0 1 0 0,0 1-1 0 0,0-1 0 0 0,0 0 0 0 0,1 1 0 0 0,-1-1 0 0 0,0 1 0 0 0,0-1 0 0 0,0 0 0 0 0,0 1 0 0 0,0-1 0 0 0,0 1 0 0 0,0-1 0 0 0,0 0 0 0 0,0 1 0 0 0,0-1 1 0 0,0 1-1 0 0,0-1 0 0 0,0 1 0 0 0,0-1 0 0 0,0 0 0 0 0,0 1 0 0 0,0-1 0 0 0,-1 1 0 0 0,1-1 0 0 0,0 0 0 0 0,0 1 0 0 0,0-1 0 0 0,-1 0 0 0 0,1 1 0 0 0,0-1 1 0 0,-1 0-1 0 0,1 1 0 0 0,0-1 0 0 0,0 0 0 0 0,-1 0 7 0 0,43-13 27 0 0,273-199 299 0 0,78-51-383 0 0,-169 127-66 0 0,-282 174 271 0 0,-95 81-186 0 0,-267 223 218 0 0,354-268-227 0 0,67-72 42 0 0,-1-1-1 0 0,1 0 1 0 0,-1 0 0 0 0,1 0-1 0 0,0 0 1 0 0,-1 0-1 0 0,1 0 1 0 0,0 0 0 0 0,0-1-1 0 0,0 1 1 0 0,0 0-1 0 0,0 0 1 0 0,0-1 0 0 0,0 1-1 0 0,0 0 1 0 0,0-1-1 0 0,0 1 1 0 0,0-1 0 0 0,0 1-1 0 0,0-1 1 0 0,1 0 0 0 0,-1 1-1 0 0,0-1 1 0 0,0 0-1 0 0,0 0 1 0 0,1 0 0 0 0,-1 0-1 0 0,0 0 1 0 0,0 0-1 0 0,0 0 1 0 0,1-1 0 0 0,-1 1-1 0 0,0 0 1 0 0,0 0-1 0 0,0-1 1 0 0,0 1 0 0 0,1-1-1 0 0,-1 1 1 0 0,0-1 0 0 0,0 0-1 0 0,0 1 1 0 0,0-1-1 0 0,0 0 1 0 0,-1 0 0 0 0,1 0-1 0 0,0 0 1 0 0,0 0-1 0 0,0 0 1 0 0,-1 0 5 0 0,193-137 264 0 0,-28 14-269 0 0,5 7 1 0 0,31-9 4 0 0,-178 112-17 0 0,3-2 69 0 0,-40 32 22 0 0,-631 552 122 0 0,574-505-165 0 0,70-62-131 0 0,68-39 48 0 0,85-77 190 0 0,-7 6-118 0 0,134-77-20 0 0,-207 144-41 0 0,1 2 0 0 0,2 4-1 0 0,1 3 1 0 0,46-11 41 0 0,-65 36-209 0 0,-57 9 207 0 0,1 1 1 0 0,-1-1 0 0 0,1 0-1 0 0,-1 0 1 0 0,1 1-1 0 0,-1-1 1 0 0,0 0 0 0 0,0 0-1 0 0,0 1 1 0 0,0-1 0 0 0,0 0-1 0 0,0 1 1 0 0,0-1-1 0 0,0 0 1 0 0,0 1 0 0 0,0-1-1 0 0,-1 0 1 0 0,1 0 0 0 0,-1 1-1 0 0,1-1 1 0 0,-1 0-1 0 0,1 0 1 0 0,-1 0 0 0 0,0 0-1 0 0,0 1 1 0 0,1-1 0 0 0,-1 0-1 0 0,0 0 1 0 0,-1 0 1 0 0,-27 36 52 0 0,-3-1 1 0 0,-1-2 0 0 0,-1-2 0 0 0,-27 20-53 0 0,32-27 14 0 0,-344 269 162 0 0,310-253-205 0 0,106-64-227 0 0,211-163 450 0 0,-151 120-267 0 0,3 4-1 0 0,3 4 0 0 0,36-10 74 0 0,-120 61 52 0 0,-53 26 129 0 0,18-12-227 0 0,-239 147 156 0 0,169-95-123 0 0,79-58 5 0 0,1-1 0 0 0,-1 1 0 0 0,0-1-1 0 0,0 1 1 0 0,1-1 0 0 0,-1 1 0 0 0,0 0 0 0 0,1-1 0 0 0,-1 1-1 0 0,1 0 1 0 0,-1-1 0 0 0,1 1 0 0 0,-1 0 0 0 0,1 0 0 0 0,0 0-1 0 0,-1-1 1 0 0,1 1 0 0 0,0 0 0 0 0,-1 0 0 0 0,1 0 0 0 0,0 0 0 0 0,0 0-1 0 0,0 0 1 0 0,0-1 0 0 0,0 1 0 0 0,0 0 0 0 0,0 0 0 0 0,0 0-1 0 0,0 0 1 0 0,1 0 0 0 0,-1 0 0 0 0,0 0 0 0 0,0-1 0 0 0,1 1-1 0 0,-1 0 1 0 0,1 0 0 0 0,-1 0 0 0 0,1-1 0 0 0,-1 1 0 0 0,1 0-1 0 0,-1-1 1 0 0,1 1 0 0 0,0 0 0 0 0,-1-1 0 0 0,1 1 0 0 0,0-1-1 0 0,-1 1 1 0 0,1-1 0 0 0,0 1 0 0 0,0-1 0 0 0,0 1 0 0 0,-1-1-1 0 0,1 0 1 0 0,0 0 0 0 0,0 1 0 0 0,0-1 0 0 0,0 0 0 0 0,0 0-1 0 0,-1 0 1 0 0,2 0 8 0 0,59 3 77 0 0,-37-12-46 0 0,-1 0 1 0 0,0-2-1 0 0,0-1 1 0 0,-1 0-1 0 0,0-2 0 0 0,-1 0 1 0 0,6-7-32 0 0,13-8 9 0 0,66-61-41 0 0,-65 56 19 0 0,-51 60-171 0 0,-24 28 241 0 0,-2-1 0 0 0,-3-2 0 0 0,-2-1 0 0 0,-2-3 0 0 0,-2-1 0 0 0,-5 0-57 0 0,-55 32 94 0 0,230-176-283 0 0,-73 52 196 0 0,120-87-88 0 0,6 7 0 0 0,5 8 0 0 0,5 8 0 0 0,14 3 81 0 0,171-52-662 0 0,-326 148 191 0 0,-58 27 449 0 0,-100 73 281 0 0,-62 36 156 0 0,-5-8 1 0 0,-5-7-1 0 0,-147 60-415 0 0,320-165 44 0 0,-6 2 14 0 0,22-7-300 0 0,95-48 51 0 0,498-231-2256 0 0,-405 196-1979 0 0,-95 40-603 0 0,-58 26-466 0 0</inkml:trace>
  <inkml:trace contextRef="#ctx0" brushRef="#br0" timeOffset="10349.645">6983 3236 1680 0 0,'0'0'108'0'0,"0"0"-18"0"0,0 0-18 0 0,0 0-15 0 0,0 0-8 0 0,0 0-6 0 0,0 0-26 0 0,0 0-18 0 0,0 0 10 0 0,-23 9 23 0 0,-73 33 26 0 0,93-41-51 0 0,-1 1 1 0 0,1-1 0 0 0,0 1-1 0 0,0 0 1 0 0,1 0 0 0 0,-1 0-1 0 0,0 1 1 0 0,1-1-1 0 0,-1 1 1 0 0,1-1 0 0 0,0 1-1 0 0,0 0 1 0 0,0 0-1 0 0,0 0 1 0 0,0 0 0 0 0,1 0-1 0 0,-1 0 1 0 0,1 0 0 0 0,0 1-1 0 0,0-1-7 0 0,-4 11 52 0 0,-15 29 253 0 0,3 0-1 0 0,2 2 1 0 0,1 0 0 0 0,0 14-305 0 0,13-58 6 0 0,0 1 1 0 0,0-1-1 0 0,0 1 1 0 0,0 0-1 0 0,0-1 1 0 0,0 1-1 0 0,1 0 1 0 0,-1 0-1 0 0,1 0 1 0 0,0 0-1 0 0,-1 0 1 0 0,1-1-1 0 0,0 1 1 0 0,0 0-1 0 0,0 0 1 0 0,0 0-1 0 0,0 0 0 0 0,1 0 1 0 0,-1 0-1 0 0,0 0 1 0 0,1-1-1 0 0,0 1 1 0 0,-1 0-1 0 0,1 0 1 0 0,0-1-1 0 0,0 1 1 0 0,0 0-1 0 0,0-1 1 0 0,0 1-1 0 0,0-1 1 0 0,1 1-1 0 0,-1-1 1 0 0,0 1-1 0 0,1-1 1 0 0,-1 0-1 0 0,1 0 1 0 0,-1 0-1 0 0,1 0 1 0 0,0 0-1 0 0,-1 0 1 0 0,1 0-1 0 0,0-1 1 0 0,0 1-1 0 0,0-1 1 0 0,-1 1-1 0 0,1-1 1 0 0,0 1-1 0 0,0-1 1 0 0,0 0-1 0 0,0 0 0 0 0,0 0 1 0 0,0 0-1 0 0,0 0 1 0 0,0-1-1 0 0,-1 1 1 0 0,1-1-1 0 0,0 1 1 0 0,0-1-7 0 0,87-69 811 0 0,-63 44-675 0 0,123-118 164 0 0,-34 28-256 0 0,5 5 0 0 0,6 5 0 0 0,75-45-44 0 0,-137 121-370 0 0,-69 50 462 0 0,-101 119 937 0 0,-127 143 2978 0 0,-184 169-4007 0 0,144-178 2782 0 0,227-229-2166 0 0,299-251-740 0 0,377-268 220 0 0,-576 435-405 0 0,3 3-1 0 0,1 2 1 0 0,61-27 309 0 0,-37 43-872 0 0,-82 20 871 0 0,1 0 0 0 0,0 0 1 0 0,-1 1-1 0 0,1-1 0 0 0,-1 0 1 0 0,0 1-1 0 0,1-1 0 0 0,-1 1 1 0 0,0-1-1 0 0,0 1 0 0 0,0-1 1 0 0,0 0-1 0 0,0 1 0 0 0,0-1 1 0 0,0 1-1 0 0,0-1 0 0 0,-1 0 0 0 0,1 1 1 0 0,0-1-1 0 0,-1 1 0 0 0,1-1 1 0 0,-1 0-1 0 0,0 0 0 0 0,1 1 1 0 0,-1-1-1 0 0,0 0 0 0 0,0 0 1 0 0,0 0-1 0 0,0 0 0 0 0,0 0 0 0 0,-1 1 1 0 0,-167 224 829 0 0,32-73 945 0 0,-132 112-1774 0 0,196-197 410 0 0,-117 131 548 0 0,190-199-960 0 0,-1 0-8 0 0,0 1 1 0 0,0-1 0 0 0,1 0-1 0 0,-1 1 1 0 0,0-1 0 0 0,1 1-1 0 0,-1-1 1 0 0,0 1 0 0 0,1-1 0 0 0,-1 1-1 0 0,1-1 1 0 0,-1 1 0 0 0,0 0-1 0 0,1-1 1 0 0,-1 1 0 0 0,1 0 0 0 0,0-1-1 0 0,-1 1 1 0 0,1 0 0 0 0,0 0-1 0 0,-1 0 1 0 0,1-1 0 0 0,0 1 0 0 0,0 0-1 0 0,0 0 1 0 0,0 0 0 0 0,0-1-1 0 0,0 1 1 0 0,0 0 0 0 0,0 0-1 0 0,0 0 1 0 0,0 0 0 0 0,0-1 0 0 0,0 1-1 0 0,1 0 1 0 0,-1 0 0 0 0,0 0-1 0 0,0-1 1 0 0,1 1 0 0 0,-1 0 0 0 0,1 0-1 0 0,-1-1 1 0 0,1 1 0 0 0,-1 0-1 0 0,1-1 1 0 0,-1 1 0 0 0,1-1 0 0 0,0 1-1 0 0,-1-1 10 0 0,12-2 3 0 0,0-1 0 0 0,0 0 0 0 0,-1-1 0 0 0,1 0 0 0 0,-1-1 0 0 0,0 0 0 0 0,-1-1 0 0 0,1 0 1 0 0,-1-1-1 0 0,7-6-3 0 0,-2 3 11 0 0,205-145 55 0 0,-131 88-216 0 0,3 5 0 0 0,3 3 0 0 0,15-3 150 0 0,-45 39-450 0 0,-64 24 449 0 0,-1 0 1 0 0,1 0-1 0 0,-1 1 0 0 0,1-1 1 0 0,-1 0-1 0 0,0 0 0 0 0,0 1 1 0 0,0-1-1 0 0,0 0 0 0 0,0 0 1 0 0,0 1-1 0 0,0-1 0 0 0,0 0 1 0 0,0 1-1 0 0,-1-1 0 0 0,1 0 1 0 0,0 0-1 0 0,-1 0 0 0 0,1 1 1 0 0,-1-1-1 0 0,1 0 0 0 0,-1 0 1 0 0,0 0-1 0 0,1 0 0 0 0,-1 0 1 0 0,0 0-1 0 0,0 0 0 0 0,0 0 1 0 0,0 0-1 0 0,0-1 0 0 0,0 1 1 0 0,-1 0 0 0 0,-125 160 470 0 0,-7-7 0 0 0,-28 16-470 0 0,155-164 9 0 0,2-2-21 0 0,1-1 0 0 0,0 1 0 0 0,0 0 1 0 0,0 0-1 0 0,0 0 0 0 0,0 1 0 0 0,1-1 0 0 0,0 1 1 0 0,0 0-1 0 0,1 0 0 0 0,-1 0 0 0 0,1 0 1 0 0,0 0-1 0 0,0 1 0 0 0,0 1 12 0 0,4-6-15 0 0,0 1 1 0 0,0-1-1 0 0,0 0 1 0 0,0 1-1 0 0,0-1 1 0 0,1 0-1 0 0,-1 0 1 0 0,0 0-1 0 0,1 0 1 0 0,-1-1-1 0 0,0 1 1 0 0,1-1-1 0 0,-1 1 1 0 0,1-1-1 0 0,-1 0 1 0 0,1 0-1 0 0,-1 0 1 0 0,1 0-1 0 0,-1 0 1 0 0,0-1-1 0 0,1 1 1 0 0,-1-1-1 0 0,2 0 15 0 0,0 1-3 0 0,9-3-2 0 0,-1 1 1 0 0,0-2 0 0 0,0 1 0 0 0,0-2-1 0 0,0 1 1 0 0,-1-2 0 0 0,0 1 0 0 0,10-8 4 0 0,7-2-27 0 0,326-204-286 0 0,-266 168 14 0 0,-99 78 541 0 0,-391 466 377 0 0,152-199-278 0 0,168-194-276 0 0,82-100-69 0 0,0 1-1 0 0,0-1 1 0 0,0 1 0 0 0,0-1-1 0 0,0 0 1 0 0,0 1-1 0 0,0-1 1 0 0,0 1 0 0 0,0-1-1 0 0,0 1 1 0 0,0-1-1 0 0,0 0 1 0 0,1 1 0 0 0,-1-1-1 0 0,0 1 1 0 0,0-1-1 0 0,0 0 1 0 0,1 1-1 0 0,-1-1 1 0 0,0 0 0 0 0,1 1-1 0 0,-1-1 1 0 0,0 0-1 0 0,0 1 1 0 0,1-1 0 0 0,-1 0-1 0 0,1 0 1 0 0,-1 1-1 0 0,0-1 1 0 0,1 0 0 0 0,-1 0-1 0 0,0 0 1 0 0,1 1-1 0 0,-1-1 1 0 0,1 0 0 0 0,-1 0-1 0 0,1 0 1 0 0,-1 0-1 0 0,0 0 1 0 0,1 0-1 0 0,-1 0 1 0 0,1 0 0 0 0,-1 0-1 0 0,1 0 1 0 0,-1 0-1 0 0,1 0 1 0 0,-1 0 0 0 0,0-1-1 0 0,1 1 1 0 0,-1 0-1 0 0,1 0 1 0 0,-1 0 0 0 0,0-1-1 0 0,1 1 1 0 0,-1 0-1 0 0,0 0 1 0 0,1-1-1 0 0,-1 1 1 0 0,0 0 0 0 0,1-1-1 0 0,-1 1 1 0 0,0 0-1 0 0,0-1 1 0 0,1 1 0 0 0,-1 0 4 0 0,142-92 214 0 0,123-116-190 0 0,-241 192-38 0 0,-12 5-8 0 0,2 1 0 0 0,0 0 0 0 0,0 1 0 0 0,1 0 0 0 0,0 2 0 0 0,0 0 0 0 0,0 0 0 0 0,1 1 0 0 0,0 1 0 0 0,1 1 0 0 0,-1 0 0 0 0,1 1 0 0 0,5 1 22 0 0,-20 4-1 0 0,0 1 1 0 0,0 0-1 0 0,0 0 0 0 0,0 1 0 0 0,-1-1 0 0 0,0 0 1 0 0,1 0-1 0 0,-1 1 0 0 0,0-1 0 0 0,-1 1 0 0 0,1-1 1 0 0,0 1-1 0 0,-1-1 0 0 0,0 1 0 0 0,0-1 0 0 0,0 1 1 0 0,0-1-1 0 0,-1 1 0 0 0,1-1 0 0 0,-1 1 0 0 0,0-1 1 0 0,0 1-1 0 0,0-1 0 0 0,-1 0 0 0 0,0 3 1 0 0,-11 27 39 0 0,-1 1 1 0 0,-2-2-1 0 0,-1 0 0 0 0,-1-1 0 0 0,-7 7-39 0 0,-29 37 90 0 0,40-59-97 0 0,1 2 1 0 0,0-1-1 0 0,1 2 1 0 0,1 0-1 0 0,1 0 1 0 0,0 1-1 0 0,1 0 0 0 0,2 0 1 0 0,0 1-1 0 0,-1 7 7 0 0,9-27-12 0 0,-1 1 0 0 0,1-1-1 0 0,-1 1 1 0 0,1-1 0 0 0,-1 1 0 0 0,1-1-1 0 0,0 0 1 0 0,0 1 0 0 0,-1-1 0 0 0,1 0-1 0 0,0 0 1 0 0,0 1 0 0 0,1-1 0 0 0,-1 0-1 0 0,0 0 1 0 0,0 0 0 0 0,0 0 0 0 0,1 0-1 0 0,-1-1 1 0 0,0 1 0 0 0,1 0 0 0 0,-1-1-1 0 0,1 1 1 0 0,-1-1 0 0 0,1 1 0 0 0,-1-1-1 0 0,1 0 1 0 0,-1 1 0 0 0,1-1-1 0 0,-1 0 1 0 0,1 0 0 0 0,0 0 0 0 0,-1 0-1 0 0,1 0 1 0 0,-1-1 0 0 0,1 1 0 0 0,-1 0-1 0 0,1-1 1 0 0,-1 1 0 0 0,1-1 0 0 0,-1 0-1 0 0,1 1 1 0 0,-1-1 0 0 0,0 0 0 0 0,1 0-1 0 0,-1 0 1 0 0,0 0 0 0 0,0 0 0 0 0,0 0-1 0 0,0 0 1 0 0,0 0 0 0 0,1-1 12 0 0,168-144-135 0 0,94-93-150 0 0,-185 177-127 0 0,-78 67 397 0 0,-99 111 186 0 0,-114 135 593 0 0,-29 64-764 0 0,217-283 56 0 0,2 2-1 0 0,1 1 1 0 0,2 0 0 0 0,1 2 0 0 0,2 0 0 0 0,2 0 0 0 0,-6 28-56 0 0,18-63-13 0 0,1 0 0 0 0,0 0 1 0 0,0 1-1 0 0,0-1 0 0 0,0 1 0 0 0,0-1 1 0 0,1 1-1 0 0,-1-1 0 0 0,1 1 1 0 0,-1-1-1 0 0,1 1 0 0 0,0 0 1 0 0,0-1-1 0 0,0 1 0 0 0,1-1 1 0 0,-1 1-1 0 0,1 0 0 0 0,-1-1 1 0 0,1 1-1 0 0,0-1 0 0 0,0 1 0 0 0,0-1 1 0 0,0 0-1 0 0,0 1 0 0 0,0-1 1 0 0,1 0-1 0 0,-1 0 0 0 0,1 0 1 0 0,0 0-1 0 0,0 0 0 0 0,-1 0 1 0 0,1 0-1 0 0,0-1 0 0 0,1 1 1 0 0,-1-1-1 0 0,0 1 0 0 0,0-1 1 0 0,1 0-1 0 0,-1 0 0 0 0,0 0 0 0 0,2 0 13 0 0,10-2-17 0 0,0-1-1 0 0,0-1 0 0 0,0 0 0 0 0,0-1 0 0 0,-1 0 1 0 0,0-1-1 0 0,1-1 0 0 0,-2 0 0 0 0,1 0 0 0 0,-1-1 0 0 0,0-1 1 0 0,0 0-1 0 0,-1-1 0 0 0,0 0 0 0 0,-1-1 0 0 0,6-6 18 0 0,5-2-4 0 0,285-231-569 0 0,-332 271 686 0 0,1 2-1 0 0,2 1 1 0 0,0 1 0 0 0,2 1 0 0 0,-1 2-113 0 0,3-5 105 0 0,-76 102 230 0 0,6 4 0 0 0,-35 73-335 0 0,43-20 25 0 0,74-131-286 0 0,28-54 0 0 0,94-122 352 0 0,5-21-169 0 0,-41 48-195 0 0,4 3 0 0 0,49-39 273 0 0,-110 115-64 0 0,-21 17 117 0 0,-25 33-27 0 0,-273 392 92 0 0,200-287 153 0 0,6 4 0 0 0,-18 49-271 0 0,79-107-302 0 0,56-84-38 0 0,45-52 334 0 0,377-318-410 0 0,-390 337-89 0 0,-65 51 587 0 0,-135 152 350 0 0,-67 63 605 0 0,-89 69-1037 0 0,-20 26 353 0 0,292-298-651 0 0,37-33-154 0 0,10-8 419 0 0,-1-1-1 0 0,0 0 1 0 0,-1-2 0 0 0,0 0-1 0 0,-1-1 1 0 0,9-10 33 0 0,17-16-64 0 0,384-328-962 0 0,-309 282 232 0 0,-120 89 805 0 0,1-1 1 0 0,0 0-1 0 0,0 1 1 0 0,0-1-1 0 0,0 0 0 0 0,-1 1 1 0 0,1-1-1 0 0,0 0 1 0 0,0 1-1 0 0,-1-1 1 0 0,1 0-1 0 0,0 0 1 0 0,-1 1-1 0 0,1-1 1 0 0,0 0-1 0 0,0 0 1 0 0,-1 0-1 0 0,1 1 1 0 0,-1-1-1 0 0,1 0 1 0 0,0 0-1 0 0,-1 0 0 0 0,1 0 1 0 0,0 0-1 0 0,-1 0 1 0 0,1 0-1 0 0,-1 0 1 0 0,1 0-1 0 0,0 0 1 0 0,-1 0-1 0 0,1 0 1 0 0,0 0-1 0 0,-1 0 1 0 0,1 0-1 0 0,-1 0 1 0 0,1 0-1 0 0,0 0 1 0 0,-1 0-1 0 0,1-1 1 0 0,0 1-1 0 0,-1 0 0 0 0,1 0 1 0 0,0 0-1 0 0,-1-1 1 0 0,1 1-1 0 0,0 0 1 0 0,0-1-1 0 0,-1 1 1 0 0,1 0-1 0 0,0 0 1 0 0,0-1-1 0 0,0 1 1 0 0,-1 0-1 0 0,1-1 1 0 0,0 1-1 0 0,0 0 1 0 0,0-1-1 0 0,0 1 1 0 0,0-1-1 0 0,-1 1 0 0 0,1 0 1 0 0,0-1-1 0 0,0 1-11 0 0,-29 16 22 0 0,-1 2 0 0 0,2 2-1 0 0,1 0 1 0 0,0 1-1 0 0,-16 18-21 0 0,0-1 59 0 0,-190 168 845 0 0,4 14-904 0 0,228-219 2 0 0,-15 13-5 0 0,1 0 0 0 0,1 1-1 0 0,0 1 1 0 0,1 0 0 0 0,1 1-1 0 0,0 1 1 0 0,1-1 0 0 0,1 2-1 0 0,1 0 1 0 0,1 0 0 0 0,-4 13 3 0 0,11-31-15 0 0,1 0 1 0 0,0 0-1 0 0,-1 0 1 0 0,1 0-1 0 0,0 0 1 0 0,-1 0-1 0 0,1 0 1 0 0,0 0-1 0 0,0 0 1 0 0,0 0-1 0 0,0 0 1 0 0,0 0-1 0 0,0 0 1 0 0,0 0-1 0 0,0 0 1 0 0,0 0 0 0 0,0 0-1 0 0,1 0 1 0 0,-1 0-1 0 0,1 0 1 0 0,-1 0-1 0 0,0 0 1 0 0,1 0-1 0 0,-1 0 1 0 0,1 0-1 0 0,0 0 1 0 0,-1 0-1 0 0,1-1 1 0 0,0 1-1 0 0,0 0 1 0 0,-1 0-1 0 0,1-1 1 0 0,0 1-1 0 0,0 0 1 0 0,0-1-1 0 0,0 1 1 0 0,0-1-1 0 0,0 1 1 0 0,0-1-1 0 0,0 0 1 0 0,0 1 0 0 0,0-1-1 0 0,0 0 1 0 0,0 0-1 0 0,0 0 1 0 0,0 0-1 0 0,0 0 1 0 0,0 0-1 0 0,0 0 1 0 0,0 0-1 0 0,0 0 1 0 0,0 0-1 0 0,0 0 1 0 0,0-1-1 0 0,0 1 1 0 0,0 0-1 0 0,0-1 1 0 0,0 1-1 0 0,0-1 1 0 0,0 1-1 0 0,0-1 1 0 0,0 0-1 0 0,0 0 15 0 0,15-7-39 0 0,-1-1 0 0 0,0-1 0 0 0,0 0-1 0 0,-1-1 1 0 0,-1-1 0 0 0,0 0-1 0 0,9-10 40 0 0,8-7-63 0 0,401-407-875 0 0,-270 274-35 0 0,-216 204 1546 0 0,-307 323 579 0 0,265-283-753 0 0,55-49-229 0 0,2 1 0 0 0,0 2 0 0 0,3 1 0 0 0,1 2 0 0 0,2 2 0 0 0,-28 43-170 0 0,44-31-494 0 0,45-54-60 0 0,-13-7 534 0 0,0-1-1 0 0,-1 0 1 0 0,0-1-1 0 0,0 0 1 0 0,-1-1 0 0 0,0 0-1 0 0,-1-1 1 0 0,10-13 20 0 0,2-2-14 0 0,27-27-57 0 0,2 2 0 0 0,3 3 1 0 0,1 2-1 0 0,46-28 71 0 0,-63 51-263 0 0,-58 55 647 0 0,-232 236 92 0 0,162-180-271 0 0,-18 10 8 0 0,67-63-124 0 0,3 1 0 0 0,0 1 1 0 0,-25 34-90 0 0,61-53-770 0 0,26-29 494 0 0,227-217 247 0 0,-22 39-770 0 0,-202 150 1086 0 0,-53 37 97 0 0,-80 73-311 0 0,92-59-62 0 0,-385 355 692 0 0,198-167 20 0 0,181-162-1091 0 0,43-34-199 0 0,-15-7 566 0 0,1-1 1 0 0,-1 1-1 0 0,0-1 1 0 0,0-1 0 0 0,-1 0-1 0 0,0 0 1 0 0,0-1-1 0 0,0 0 1 0 0,-1 0-1 0 0,0 0 1 0 0,1-4 0 0 0,2 1-3 0 0,232-258-208 0 0,-81 92-90 0 0,-162 165 830 0 0,-21 26-513 0 0,-163 190-126 0 0,43-43 327 0 0,57-74 115 0 0,86-97-711 0 0,218-314 264 0 0,149-138 35 0 0,-3 27-37 0 0,-179 227-23 0 0,-185 207 147 0 0,-1 0-1 0 0,1-1 1 0 0,-1 1-1 0 0,1 0 1 0 0,-1 0-1 0 0,0 0 1 0 0,1 0-1 0 0,-1 0 1 0 0,1-1 0 0 0,-1 1-1 0 0,0 0 1 0 0,1 0-1 0 0,-1-1 1 0 0,1 1-1 0 0,-1 0 1 0 0,0-1-1 0 0,0 1 1 0 0,1 0-1 0 0,-1-1 1 0 0,0 1-1 0 0,1 0 1 0 0,-1-1 0 0 0,0 1-1 0 0,0-1 1 0 0,0 1-1 0 0,0 0 1 0 0,1-1-1 0 0,-1 1 1 0 0,0-1-1 0 0,0 1 1 0 0,0-1-1 0 0,0 1 1 0 0,0 0 0 0 0,0-1-1 0 0,0 1 1 0 0,0-1-1 0 0,0 1 1 0 0,0-1-1 0 0,0 1 1 0 0,0-1-1 0 0,-1 1 1 0 0,1 0-1 0 0,0-1 1 0 0,0 1 0 0 0,0-1-1 0 0,-1 1 1 0 0,1 0-1 0 0,0-1 1 0 0,0 1-1 0 0,-1-1 1 0 0,1 1-1 0 0,0 0 1 0 0,-1 0-1 0 0,1-1 1 0 0,0 1 0 0 0,-1 0-1 0 0,1-1 1 0 0,0 1-1 0 0,-1 0 1 0 0,1 0-1 0 0,-1 0 1 0 0,1 0-1 0 0,0-1 1 0 0,-1 1-1 0 0,1 0 1 0 0,-1 0-7 0 0,-31 14 79 0 0,-33 33 18 0 0,2 2-1 0 0,2 4 1 0 0,3 2 0 0 0,2 2 0 0 0,-28 38-97 0 0,33-24 67 0 0,3 1 0 0 0,3 3 0 0 0,4 1 0 0 0,2 2 1 0 0,5 2-1 0 0,2 4-67 0 0,25-69-35 0 0,1 1 0 0 0,1 1 0 0 0,0-1 0 0 0,1 1 0 0 0,1 0 0 0 0,1 0 1 0 0,0 7 34 0 0,2-23-9 0 0,-1 0 0 0 0,1 0 0 0 0,0-1 0 0 0,1 1 0 0 0,-1 0 1 0 0,0 0-1 0 0,0-1 0 0 0,0 1 0 0 0,0 0 0 0 0,1-1 0 0 0,-1 1 0 0 0,0 0 1 0 0,0-1-1 0 0,1 1 0 0 0,-1 0 0 0 0,1-1 0 0 0,-1 1 0 0 0,1-1 1 0 0,-1 1-1 0 0,1-1 0 0 0,-1 1 0 0 0,1-1 0 0 0,-1 1 0 0 0,1-1 0 0 0,-1 1 1 0 0,1-1-1 0 0,0 0 0 0 0,-1 1 0 0 0,1-1 0 0 0,0 0 0 0 0,-1 0 1 0 0,1 1-1 0 0,0-1 0 0 0,0 0 0 0 0,-1 0 0 0 0,1 0 0 0 0,0 0 0 0 0,-1 0 1 0 0,1 0-1 0 0,0 0 0 0 0,0 0 0 0 0,-1 0 0 0 0,1 0 0 0 0,0-1 1 0 0,-1 1-1 0 0,1 0 0 0 0,0 0 0 0 0,-1-1 0 0 0,1 1 0 0 0,0 0 0 0 0,-1-1 1 0 0,1 1 8 0 0,37-23-54 0 0,158-222 152 0 0,146-195-695 0 0,-191 282-324 0 0,-151 158 914 0 0,0 1 1 0 0,0-1-1 0 0,1 0 0 0 0,-1 0 1 0 0,0 1-1 0 0,0-1 0 0 0,0 0 1 0 0,1 0-1 0 0,-1 0 0 0 0,0 1 1 0 0,1-1-1 0 0,-1 0 0 0 0,0 0 1 0 0,0 0-1 0 0,1 0 1 0 0,-1 1-1 0 0,0-1 0 0 0,1 0 1 0 0,-1 0-1 0 0,0 0 0 0 0,1 0 1 0 0,-1 0-1 0 0,0 0 0 0 0,1 0 1 0 0,-1 0-1 0 0,0 0 0 0 0,1 0 1 0 0,-1 0-1 0 0,0 0 0 0 0,1 0 1 0 0,-1 0-1 0 0,0 0 0 0 0,1-1 1 0 0,-1 1-1 0 0,0 0 1 0 0,1 0-1 0 0,-1 0 0 0 0,0 0 1 0 0,0-1-1 0 0,1 1 0 0 0,-1 0 1 0 0,0 0-1 0 0,0-1 0 0 0,1 1 1 0 0,-1 0-1 0 0,0-1 7 0 0,-13 29 89 0 0,-13 12 2 0 0,-56 89 235 0 0,-6-4 0 0 0,-5-4 0 0 0,-43 38-326 0 0,-178 170 723 0 0,276-291-1033 0 0,45-38-214 0 0,78-68 363 0 0,-56 38 130 0 0,8-5-37 0 0,-24 21 4 0 0,0 0-1 0 0,1 1 0 0 0,1 1 0 0 0,0 0 1 0 0,1 1-1 0 0,0 1 0 0 0,0 0 0 0 0,1 1 1 0 0,16-5 64 0 0,-34 22-191 0 0,-64 54 320 0 0,7-14-48 0 0,-2-4-1 0 0,-2-1 1 0 0,-2-4-1 0 0,-1-2 1 0 0,-51 19-81 0 0,-175 88 533 0 0,287-143-553 0 0,0 1-1 0 0,1 0 0 0 0,-1 0 0 0 0,1 1 1 0 0,-1-1-1 0 0,1 1 0 0 0,0-1 1 0 0,0 1-1 0 0,0 0 0 0 0,1 0 0 0 0,-1 0 1 0 0,1 1-1 0 0,-1-1 0 0 0,1 1 0 0 0,0-1 1 0 0,0 1-1 0 0,1 0 0 0 0,-1 0 1 0 0,1 0-1 0 0,0 0 0 0 0,0 0 0 0 0,0 0 1 0 0,0 0-1 0 0,1 2 21 0 0,-18 148-45 0 0,5-124 57 0 0,0-14-38 0 0,3-5 41 0 0,0 1 0 0 0,-1-2 0 0 0,0 1 0 0 0,-1-2 0 0 0,0 1 0 0 0,0-1 0 0 0,-1-1 0 0 0,0-1 0 0 0,0 0 0 0 0,-4 1-15 0 0,4-3 54 0 0,-1-1 1 0 0,1 0 0 0 0,-1-1 0 0 0,0 0 0 0 0,0-1 0 0 0,0-1 0 0 0,0 0-1 0 0,-9-2-54 0 0,-27-2-120 0 0,-43 24 226 0 0,82-20-115 0 0,0 1 0 0 0,0 0 1 0 0,0 1-1 0 0,0 0 0 0 0,0 0 1 0 0,1 1-1 0 0,0 1 0 0 0,-1 0 1 0 0,2 0-1 0 0,-1 1 0 0 0,1 0 1 0 0,-1 0-1 0 0,2 1 0 0 0,-7 6 9 0 0,-105 82-20 0 0,23-24 55 0 0,16-38 122 0 0,-3 25-242 0 0,-27-2 192 0 0,-9-38 78 0 0,56-3-154 0 0,-52 48 129 0 0,33-30 25 0 0,67-29-189 0 0,0 1 0 0 0,1 0 0 0 0,-1 2-1 0 0,1-1 1 0 0,0 2 0 0 0,1 0 0 0 0,0 1-1 0 0,0 0 1 0 0,0 1 0 0 0,2 0 0 0 0,-1 1 0 0 0,-8 11 4 0 0,19-20 20 0 0,1-1 0 0 0,-1 1 0 0 0,0 0 0 0 0,1 0 0 0 0,-1-1 0 0 0,0 1 0 0 0,0-1 0 0 0,0 0 0 0 0,-1 0 0 0 0,1 0 0 0 0,0 1 1 0 0,0-2-1 0 0,-1 1 0 0 0,1 0 0 0 0,0 0 0 0 0,-1-1 0 0 0,1 0 0 0 0,0 1 0 0 0,-1-1 0 0 0,1 0 0 0 0,-1 0 0 0 0,1 0 1 0 0,-1 0-1 0 0,1-1 0 0 0,0 1 0 0 0,-1-1 0 0 0,1 0 0 0 0,-1 1 0 0 0,1-1 0 0 0,0 0 0 0 0,0 0 0 0 0,-1-1-20 0 0,0 1-4 0 0,-1 0 0 0 0,0 0-1 0 0,0 0 1 0 0,1 1-1 0 0,-1-1 1 0 0,0 1 0 0 0,0 0-1 0 0,0 0 1 0 0,1 0 0 0 0,-1 1-1 0 0,0-1 1 0 0,0 1-1 0 0,1 0 1 0 0,-1 0 0 0 0,0 0-1 0 0,1 0 1 0 0,-1 1 0 0 0,1 0 4 0 0,-60 36 65 0 0,-32-15 331 0 0,-15 39-435 0 0,56-39 325 0 0,4-19-117 0 0,-41 43-228 0 0,53-31 119 0 0,-1 9-121 0 0,5 4 24 0 0,6-5 63 0 0,-5-4-123 0 0,33-19 81 0 0,0-1 0 0 0,-12 7 117 0 0,58-7-1522 0 0,65-51 1560 0 0,-80 36-142 0 0,-1 11 266 0 0,21-10 924 0 0,-167 80-1038 0 0,12-26 27 0 0,56-36 131 0 0,33-11-282 0 0,15 7-24 0 0,0 0-15 0 0,0 0-17 0 0,0 0-9 0 0,0 0-8 0 0,0 0-5 0 0,0 0 3 0 0,0 0 4 0 0,0 0 6 0 0,0 0 8 0 0,0 0 9 0 0,0 0 11 0 0,0 0-3 0 0,0 0-1 0 0,0 0 2 0 0,0 0 8 0 0,0 0 21 0 0,0 0 16 0 0,40 10-993 0 0,47 23 969 0 0,-43-17 27 0 0,-44-16-18 0 0,-48 0 1493 0 0,-45 0-1411 0 0,59-15-59 0 0,1-18 20 0 0,11 25 33 0 0,-9-3-1184 0 0,47 23 921 0 0,117-13 212 0 0,-108-5-15 0 0,-1-2 0 0 0,0-1-1 0 0,0 0 1 0 0,-1-2 0 0 0,0-1 0 0 0,-1-1-1 0 0,6-5-25 0 0,27-14 31 0 0,63-42-8 0 0,79-39 18 0 0,53 10 12 0 0,-208 91-22 0 0,0-1 0 0 0,-2-2 0 0 0,0-1 0 0 0,13-9-31 0 0,79-53 92 0 0,36-25-45 0 0,-45 33-32 0 0,37 0 18 0 0,83 8 15 0 0,-96 18 5 0 0,-16 10-10 0 0,-30-17 82 0 0,-30 18-94 0 0,-21 22-62 0 0,-50 11 51 0 0,0 0 6 0 0,0 0 8 0 0,0 0 22 0 0,0 0 28 0 0,0 0 43 0 0,0 0 33 0 0,0 0 1 0 0,0 0-7 0 0,0 0-35 0 0,0 0-41 0 0,0 0-19 0 0,0 0-30 0 0,4 4-502 0 0,-4-4 483 0 0,0 0 4 0 0,0 0 23 0 0,0 0 21 0 0,-49 36 668 0 0,-91 45-626 0 0,21 16-189 0 0,118-97 80 0 0,1 0-1 0 0,0 1 1 0 0,-1-1-1 0 0,1 0 1 0 0,0 1 0 0 0,-1-1-1 0 0,1 1 1 0 0,0-1-1 0 0,-1 1 1 0 0,1-1 0 0 0,0 0-1 0 0,0 1 1 0 0,-1-1-1 0 0,1 1 1 0 0,0-1 0 0 0,0 1-1 0 0,0-1 1 0 0,0 1-1 0 0,0 0 1 0 0,0-1 0 0 0,0 1-1 0 0,0-1 1 0 0,0 1-1 0 0,0-1 1 0 0,0 1 0 0 0,0-1-1 0 0,0 1 1 0 0,0-1 0 0 0,0 1-1 0 0,0-1 1 0 0,1 1-1 0 0,-1-1 1 0 0,0 1 0 0 0,0-1-1 0 0,1 1 1 0 0,-1-1-1 0 0,0 0 1 0 0,1 1 0 0 0,-1-1-1 0 0,0 1 1 0 0,1-1-1 0 0,-1 0 1 0 0,1 1 0 0 0,-1-1-1 0 0,0 0 1 0 0,1 0-1 0 0,-1 1 1 0 0,1-1 0 0 0,-1 0-1 0 0,1 0 1 0 0,-1 0-1 0 0,1 1 1 0 0,-1-1 0 0 0,1 0-1 0 0,-1 0 1 0 0,1 0-1 0 0,0 0 1 0 0,-1 0 0 0 0,1 0-1 0 0,-1 0 1 0 0,1 0-1 0 0,-1 0 1 0 0,1 0 0 0 0,-1-1-1 0 0,1 1 10 0 0,5-2 3 0 0,-1 0 0 0 0,1 0 0 0 0,-1 0 1 0 0,0-1-1 0 0,1 0 0 0 0,-1 0 0 0 0,0-1 0 0 0,-1 1 0 0 0,1-1 0 0 0,-1 0 0 0 0,0 0 0 0 0,0-1 0 0 0,0 1 0 0 0,0-1 1 0 0,-1 0-1 0 0,2-2-3 0 0,11-12 9 0 0,144-168 48 0 0,21-47-57 0 0,102-122 52 0 0,-29 91-56 0 0,-172 191-22 0 0,3 3 0 0 0,57-34 26 0 0,-142 105 36 0 0,-1 0-1 0 0,1 0 1 0 0,0 0 0 0 0,0 0-1 0 0,0 0 1 0 0,0 0 0 0 0,0-1-1 0 0,0 1 1 0 0,0 0-1 0 0,0 0 1 0 0,-1 0 0 0 0,1 0-1 0 0,0-1 1 0 0,0 1 0 0 0,0 0-1 0 0,0 0 1 0 0,0 0-1 0 0,0 0 1 0 0,0-1 0 0 0,0 1-1 0 0,0 0 1 0 0,0 0-1 0 0,0 0 1 0 0,0-1-36 0 0,-21 12-96 0 0,-2 29 7 0 0,7-18 313 0 0,110-162-190 0 0,66-183 61 0 0,-97 194-103 0 0,-6-3 1 0 0,-6-3-1 0 0,-5-1 0 0 0,17-98 8 0 0,1-226-113 0 0,-49 188 93 0 0,9 179-121 0 0,-20 24 225 0 0,21 69-834 0 0,-22 1 725 0 0,-1 1 8 0 0,0-1 0 0 0,-1 0 1 0 0,1 0-1 0 0,0 0 1 0 0,1 0-1 0 0,-1 0 1 0 0,0-1-1 0 0,0 1 1 0 0,0-1-1 0 0,0 1 0 0 0,0-1 1 0 0,1 0-1 0 0,-1 0 1 0 0,0 0-1 0 0,0 0 1 0 0,1 0-1 0 0,-1 0 1 0 0,0-1-1 0 0,0 1 0 0 0,0-1 1 0 0,0 1-1 0 0,1-1 1 0 0,-1 0-1 0 0,0 0 1 0 0,0 0-1 0 0,1-1 17 0 0,50-17-3677 0 0,5-2-3920 0 0,-44 13 2597 0 0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4:56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1 664 0 0 0,'0'0'313'0'0,"0"0"414"0"0,0 0 196 0 0,0 0 27 0 0,0 0-41 0 0,0 0-71 0 0,18-5-106 0 0,91-30 617 0 0,13-10 3619 0 0,-75 19-3883 0 0,-1-1 1 0 0,-2-3-1 0 0,0-2 0 0 0,17-19-1085 0 0,-30 25 170 0 0,-2-2 0 0 0,0-1 0 0 0,-3-1 0 0 0,0-1 0 0 0,-2-1 0 0 0,-1-1 0 0 0,-2-1 0 0 0,9-21-170 0 0,-18-19-18 0 0,-39 83-3664 0 0,15 3 3592 0 0,0 1-1 0 0,1 1 1 0 0,0 0 0 0 0,2 0 0 0 0,-1 1 0 0 0,2 1 0 0 0,0-1 0 0 0,1 1 0 0 0,0 1 0 0 0,1-1 0 0 0,1 1 0 0 0,1 0 0 0 0,0 0 0 0 0,2 0 0 0 0,-1 6 90 0 0,3-19 17 0 0,-1 1-1 0 0,1-1 1 0 0,0 0 0 0 0,0 1 0 0 0,0-1 0 0 0,1 0 0 0 0,0 1 0 0 0,0-1 0 0 0,0 0 0 0 0,0 0 0 0 0,1 0 0 0 0,-1 0 0 0 0,1 0 0 0 0,0 0-1 0 0,0 0 1 0 0,0-1 0 0 0,1 1 0 0 0,-1-1 0 0 0,1 1 0 0 0,0-1 0 0 0,0 0 0 0 0,0 0 0 0 0,1 0 0 0 0,-1-1 0 0 0,1 1 0 0 0,-1-1 0 0 0,1 0-1 0 0,0 0 1 0 0,2 1-17 0 0,7 2 144 0 0,1-1-1 0 0,0-1 0 0 0,-1 0 0 0 0,1 0 0 0 0,1-2 0 0 0,-1 1 0 0 0,0-2 0 0 0,0 0 0 0 0,0-1 0 0 0,8-1-143 0 0,4-3 154 0 0,0-1-1 0 0,-1-1 0 0 0,1-1 1 0 0,-2-1-1 0 0,1-2 1 0 0,-2 0-1 0 0,1-2 0 0 0,-1 0 1 0 0,-1-1-1 0 0,-1-2 0 0 0,0 0 1 0 0,-1-1-1 0 0,-1-1 1 0 0,15-18-154 0 0,-27 30 38 0 0,0 0 1 0 0,0 0-1 0 0,-1-1 1 0 0,0 0-1 0 0,0 0 1 0 0,-1-1-1 0 0,0 0 1 0 0,0 0-1 0 0,-1 0 1 0 0,0 0-1 0 0,0-1 1 0 0,-1 1-1 0 0,0-1 1 0 0,-1 0-1 0 0,0 0 1 0 0,1-7-39 0 0,-3 15-44 0 0,1 0 1 0 0,-1 0 0 0 0,0 1 0 0 0,0-1-1 0 0,0 0 1 0 0,0 0 0 0 0,0 0 0 0 0,0 0-1 0 0,0 0 1 0 0,0 0 0 0 0,0 0-1 0 0,0 0 1 0 0,0 0 0 0 0,0 1 0 0 0,-1-1-1 0 0,1 0 1 0 0,0 0 0 0 0,-1 0 0 0 0,1 0-1 0 0,-1 1 1 0 0,1-1 0 0 0,-1 0 0 0 0,1 0-1 0 0,-1 1 1 0 0,1-1 0 0 0,-1 0 0 0 0,0 1-1 0 0,1-1 1 0 0,-1 1 0 0 0,0-1-1 0 0,0 1 1 0 0,1-1 0 0 0,-1 1 0 0 0,0-1-1 0 0,0 1 1 0 0,0 0 0 0 0,0-1 0 0 0,0 1-1 0 0,1 0 1 0 0,-1 0 0 0 0,0 0 0 0 0,0 0-1 0 0,0 0 1 0 0,0 0 0 0 0,0 0 0 0 0,0 0-1 0 0,0 0 1 0 0,0 0 0 0 0,0 0-1 0 0,1 1 1 0 0,-1-1 0 0 0,0 0 0 0 0,0 1-1 0 0,0-1 1 0 0,0 0 0 0 0,1 1 0 0 0,-1-1-1 0 0,0 1 1 0 0,0 0 43 0 0,-5 4-166 0 0,0 0-1 0 0,0 0 1 0 0,0 1 0 0 0,1 0-1 0 0,0 0 1 0 0,0 0 0 0 0,1 1-1 0 0,-1 0 1 0 0,1-1-1 0 0,1 2 1 0 0,0-1 0 0 0,0 0-1 0 0,0 1 1 0 0,1-1 0 0 0,0 1-1 0 0,0 1 167 0 0,-1 0 64 0 0,0 1 1 0 0,1-1-1 0 0,0 1 0 0 0,1 0 0 0 0,0 0 0 0 0,0-1 1 0 0,1 1-1 0 0,0 0 0 0 0,1 0 0 0 0,0 0 0 0 0,1 0 1 0 0,0-1-1 0 0,0 1 0 0 0,1-1 0 0 0,0 1 0 0 0,1-1 1 0 0,0 0-1 0 0,1 0 0 0 0,0-1 0 0 0,0 1 0 0 0,0-1 1 0 0,1 0-1 0 0,1-1 0 0 0,-1 1 0 0 0,1-1 0 0 0,0 0 1 0 0,1-1-1 0 0,0 0 0 0 0,8 5-64 0 0,-7-5 121 0 0,0-1 0 0 0,0 0 1 0 0,1 0-1 0 0,0-1 0 0 0,0-1 0 0 0,0 0 1 0 0,1 0-1 0 0,-1-1 0 0 0,1 0 0 0 0,-1 0 1 0 0,1-2-1 0 0,0 1 0 0 0,-1-1 0 0 0,1-1 1 0 0,0 0-1 0 0,-1 0 0 0 0,1-1 0 0 0,-1 0 0 0 0,1-1 1 0 0,-1-1-1 0 0,0 1 0 0 0,1-2-121 0 0,10-7 98 0 0,0-1-1 0 0,-1 0 0 0 0,0-2 1 0 0,-1-1-1 0 0,-1 0 0 0 0,0-1 1 0 0,-1-1-1 0 0,-1 0 0 0 0,-1-2 1 0 0,0 0-1 0 0,-2 0 0 0 0,0-1 1 0 0,5-14-98 0 0,-13 23-67 0 0,0-1 0 0 0,0 1 1 0 0,-1-1-1 0 0,-1 0 0 0 0,0 0 1 0 0,-1 0-1 0 0,0-1 0 0 0,-1 1 1 0 0,-1-1-1 0 0,0-10 67 0 0,-1 21-36 0 0,0 0-1 0 0,0 0 1 0 0,0 0-1 0 0,0 0 1 0 0,0 0 0 0 0,0 1-1 0 0,-1-1 1 0 0,0 1-1 0 0,1-1 1 0 0,-1 1-1 0 0,0-1 1 0 0,0 1 0 0 0,0 0-1 0 0,0 0 1 0 0,-1 0-1 0 0,1 0 1 0 0,0 0 0 0 0,-1 1-1 0 0,1-1 1 0 0,-1 1-1 0 0,0 0 1 0 0,0-1 0 0 0,1 1-1 0 0,-1 0 1 0 0,0 1-1 0 0,0-1 1 0 0,0 0 0 0 0,0 1-1 0 0,0 0 1 0 0,0 0-1 0 0,0 0 1 0 0,0 0 0 0 0,0 0-1 0 0,0 0 1 0 0,0 1-1 0 0,0-1 1 0 0,0 1-1 0 0,0 0 1 0 0,1 0 0 0 0,-1 0-1 0 0,0 0 1 0 0,0 1-1 0 0,1-1 1 0 0,-1 1 0 0 0,1-1-1 0 0,-1 1 1 0 0,1 0-1 0 0,0 0 1 0 0,0 0 0 0 0,-1 2 36 0 0,-7 8 33 0 0,0 0-1 0 0,1 1 1 0 0,1 0 0 0 0,0 0 0 0 0,1 1 0 0 0,0 0 0 0 0,1 0 0 0 0,1 1 0 0 0,0 0 0 0 0,1 0 0 0 0,1 0 0 0 0,0 0 0 0 0,1 1 0 0 0,0-1 0 0 0,2 1 0 0 0,0-1 0 0 0,1 14-33 0 0,1-20 98 0 0,0 1 1 0 0,0-1 0 0 0,1 1 0 0 0,0-1-1 0 0,1 0 1 0 0,0 0 0 0 0,1-1 0 0 0,-1 1-1 0 0,1-1 1 0 0,1 0 0 0 0,0 0 0 0 0,0 0-1 0 0,0-1 1 0 0,1 0 0 0 0,0-1 0 0 0,1 1-1 0 0,-1-1 1 0 0,1-1 0 0 0,7 4-99 0 0,59 40-3079 0 0,-28-20-3232 0 0,-44-29-1872 0 0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4:57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1 413 696 0 0,'0'0'3177'0'0,"0"0"-1666"0"0,0 0-387 0 0,0 0 188 0 0,0 0 254 0 0,0 0 90 0 0,0 0-114 0 0,0 0-195 0 0,0 0-199 0 0,0 0-208 0 0,0 0-185 0 0,0 0-132 0 0,16-3-80 0 0,121-27 1403 0 0,111-2-655 0 0,-210 28-1107 0 0,-30 3-4718 0 0,0 1-4866 0 0,-9 2 5780 0 0,0 4-187 0 0</inkml:trace>
  <inkml:trace contextRef="#ctx0" brushRef="#br0" timeOffset="247.692">111 623 9842 0 0,'0'0'706'0'0,"0"0"-72"0"0,0 0 115 0 0,0 0 288 0 0,0 0 237 0 0,0 0 38 0 0,0 0-26 0 0,0 0-121 0 0,0 0-206 0 0,0 0-197 0 0,0 0-177 0 0,0 0-133 0 0,0 0-96 0 0,32 3-50 0 0,97 9-65 0 0,-31-16 152 0 0,-55-1-480 0 0,3 0-2205 0 0,-14 4-8349 0 0,-25 1 1602 0 0</inkml:trace>
  <inkml:trace contextRef="#ctx0" brushRef="#br0" timeOffset="1321.992">809 222 776 0 0,'0'0'908'0'0,"0"0"-388"0"0,0 0-125 0 0,0 0 239 0 0,0 0 387 0 0,0 0 310 0 0,0 0 147 0 0,0 0-14 0 0,0 0-136 0 0,0 0-158 0 0,0 0-151 0 0,0 0-136 0 0,0 0-114 0 0,35-11-71 0 0,110-34-58 0 0,-6 20 1067 0 0,-65 21-1279 0 0,-73 4-431 0 0,0 0 0 0 0,0 0 0 0 0,0 1 0 0 0,1-1 0 0 0,-1 0 0 0 0,0 0 0 0 0,0 1 0 0 0,0-1 0 0 0,0 1 0 0 0,0-1 0 0 0,0 1 0 0 0,0-1 0 0 0,0 1 0 0 0,0 0 0 0 0,0-1 0 0 0,0 1 0 0 0,-1 0 0 0 0,1 0 0 0 0,0 0 0 0 0,0-1 0 0 0,-1 1 0 0 0,1 0 0 0 0,0 0 0 0 0,-1 0 0 0 0,1 0 0 0 0,-1 0 0 0 0,1 0 0 0 0,-1 1 0 0 0,0-1 0 0 0,1 0 0 0 0,-1 0 0 0 0,0 0 0 0 0,0 0 0 0 0,0 0 0 0 0,0 0 0 0 0,0 1 0 0 0,0-1 0 0 0,0 0 0 0 0,0 0 0 0 0,-1 0 0 0 0,1 0 0 0 0,0 0 0 0 0,0 1 0 0 0,-1-1 0 0 0,0 0 3 0 0,-18 50-129 0 0,-6-19 62 0 0,-1 0-1 0 0,-1-2 1 0 0,-1-1-1 0 0,-2-2 1 0 0,-19 13 67 0 0,-106 111 141 0 0,148-142-123 0 0,1-3 14 0 0,0 0 1 0 0,1 1 0 0 0,0-1 0 0 0,0 1 0 0 0,0 1 0 0 0,1-1-1 0 0,0 1 1 0 0,1-1 0 0 0,0 1 0 0 0,0 0 0 0 0,0 0 0 0 0,1 1-1 0 0,0-1 1 0 0,1 2-33 0 0,3-5 41 0 0,0 0 0 0 0,0 0-1 0 0,1 0 1 0 0,0 0 0 0 0,0-1-1 0 0,0 0 1 0 0,1 1 0 0 0,-1-1-1 0 0,1 0 1 0 0,0-1 0 0 0,0 1-1 0 0,1-1 1 0 0,-1 0-1 0 0,1 0 1 0 0,-1 0 0 0 0,1 0-1 0 0,0-1 1 0 0,0 0 0 0 0,0 0-1 0 0,0 0 1 0 0,1-1 0 0 0,-1 0-1 0 0,0 0 1 0 0,1 0 0 0 0,-1 0-1 0 0,0-1 1 0 0,4 0-41 0 0,140-3 597 0 0,-42-37-2580 0 0,-74 21-2740 0 0,-1-3-4966 0 0,-21 14 7203 0 0</inkml:trace>
  <inkml:trace contextRef="#ctx0" brushRef="#br0" timeOffset="1794.722">1466 248 3929 0 0,'0'0'1049'0'0,"0"0"-158"0"0,0 0-17 0 0,0 0 179 0 0,0 0 189 0 0,0 0 56 0 0,0 0-124 0 0,0 0-168 0 0,0 0-180 0 0,0 0-170 0 0,0 0-135 0 0,0 0-113 0 0,0 0-66 0 0,35-8-5 0 0,107-25 18 0 0,97-11 1420 0 0,-202 40-1503 0 0,-37 4-180 0 0,0 0 43 0 0,0 0 34 0 0,0 0 2 0 0,-19 23 329 0 0,-4 8-382 0 0,2 1 0 0 0,1 1 0 0 0,1 0 0 0 0,2 2 1 0 0,-3 10-119 0 0,-63 250 121 0 0,62-211-82 0 0,20-77-1109 0 0,-3 12-7221 0 0,2-30 1080 0 0,2 7 3957 0 0</inkml:trace>
  <inkml:trace contextRef="#ctx0" brushRef="#br0" timeOffset="2061.876">1481 538 5249 0 0,'0'0'1358'0'0,"0"0"-258"0"0,0 0-97 0 0,0 0 226 0 0,0 0 230 0 0,0 0 66 0 0,0 0-133 0 0,0 0-244 0 0,0 0-197 0 0,0 0-201 0 0,0 0-149 0 0,0 0-99 0 0,32 0-94 0 0,98-3-58 0 0,-28 3 403 0 0,10 23-1101 0 0,-68-6-7566 0 0,-39-13 2718 0 0,-1 0-1124 0 0</inkml:trace>
  <inkml:trace contextRef="#ctx0" brushRef="#br0" timeOffset="2264.491">2100 638 12491 0 0,'0'0'1784'0'0,"0"0"-905"0"0,0 0-363 0 0,0 0 52 0 0,0 0 92 0 0,0 0-5 0 0,0 0-104 0 0,0 0-162 0 0,0 0-178 0 0,0 0-156 0 0,0 0-102 0 0,0 0-106 0 0,0 0-98 0 0,-3 23-145 0 0,-10 68-247 0 0,10-62-7299 0 0,3-29-1385 0 0</inkml:trace>
  <inkml:trace contextRef="#ctx0" brushRef="#br0" timeOffset="2681.366">2586 244 10242 0 0,'0'0'1291'0'0,"0"0"-216"0"0,0 0-177 0 0,0 0-8 0 0,0 0 7 0 0,0 0-37 0 0,0 0-76 0 0,0 0-148 0 0,0 0-178 0 0,0 0-173 0 0,0 0-138 0 0,0 0-85 0 0,0 0-36 0 0,-28 12 2 0 0,-86 35-4 0 0,95-38-18 0 0,-14 12-8 0 0,30-14-44 0 0,2-5 24 0 0,1-1-1 0 0,-1 0 0 0 0,0 1 0 0 0,1-1 1 0 0,0 1-1 0 0,-1-1 0 0 0,1 1 1 0 0,0-1-1 0 0,0 1 0 0 0,0 0 1 0 0,0-1-1 0 0,0 1 0 0 0,0-1 0 0 0,0 1 1 0 0,0-1-1 0 0,1 1 0 0 0,-1-1 1 0 0,0 1-1 0 0,1-1 0 0 0,0 1 1 0 0,-1-1-1 0 0,1 0 0 0 0,0 1 0 0 0,-1-1 1 0 0,1 0-1 0 0,0 1 0 0 0,0-1 1 0 0,0 0-1 0 0,0 0 0 0 0,1 0 0 0 0,-1 0 1 0 0,0 0-1 0 0,0 0 0 0 0,1 0 1 0 0,-1-1-1 0 0,0 1 0 0 0,1 0 1 0 0,0 0 22 0 0,63 21-237 0 0,-52-19 221 0 0,7 3 24 0 0,-12-6 28 0 0,0 1 1 0 0,0 0-1 0 0,0 1 0 0 0,0 0 1 0 0,-1 0-1 0 0,1 1 0 0 0,-1-1 1 0 0,1 2-1 0 0,-1-1 0 0 0,0 1 1 0 0,0 0-1 0 0,-1 1 0 0 0,1-1 1 0 0,-1 1-1 0 0,0 1 0 0 0,0-1 1 0 0,-1 1-1 0 0,1 0 0 0 0,-1 0 1 0 0,-1 1-1 0 0,1-1 0 0 0,-1 1 1 0 0,0 0-1 0 0,-1 0 0 0 0,0 1 1 0 0,1 0-37 0 0,-3-3 79 0 0,0 0 0 0 0,-1 0 0 0 0,1 0 1 0 0,-1 0-1 0 0,0 0 0 0 0,0 0 1 0 0,0 0-1 0 0,-1 0 0 0 0,1 0 1 0 0,-1 0-1 0 0,-1 0 0 0 0,1 0 0 0 0,-1 0 1 0 0,0 0-1 0 0,0-1 0 0 0,0 1 1 0 0,0-1-1 0 0,-1 1 0 0 0,0-1 0 0 0,0 0 1 0 0,0 0-1 0 0,-1 0 0 0 0,1-1 1 0 0,-2 2-80 0 0,-60 48-1198 0 0,41-41-2973 0 0,-2-3-4983 0 0,20-6 3375 0 0</inkml:trace>
  <inkml:trace contextRef="#ctx0" brushRef="#br0" timeOffset="2928.622">2418 306 4489 0 0,'0'0'1064'0'0,"0"0"-80"0"0,0 0 73 0 0,0 0 111 0 0,0 0-8 0 0,0 0-136 0 0,0 0-79 0 0,186-69-137 0 0,-149 57-192 0 0,1 5-144 0 0,-1 0-200 0 0,-2-1-152 0 0,-3 5-136 0 0,-3-5-272 0 0,-5 5-448 0 0,2-1-873 0 0,-10 4-1343 0 0,-8 0-5410 0 0</inkml:trace>
  <inkml:trace contextRef="#ctx0" brushRef="#br0" timeOffset="4014.649">3059 527 0 0 0,'0'0'340'0'0,"0"0"590"0"0,0 0 297 0 0,0 0 217 0 0,0 0 162 0 0,0 0 53 0 0,0 0-75 0 0,0 0-188 0 0,-1 5-194 0 0,1 0-1265 0 0,-1 7 1800 0 0,1-29 575 0 0,2-116 1506 0 0,4 118-3791 0 0,1 2-1 0 0,0-1 1 0 0,1 1-1 0 0,1 0 1 0 0,0 1-1 0 0,0 0 1 0 0,1 0-1 0 0,1 1 1 0 0,0 1-1 0 0,10-9-26 0 0,-13 12-8 0 0,3-4-113 0 0,0 1 0 0 0,1 0-1 0 0,0 0 1 0 0,1 1 0 0 0,0 1-1 0 0,0 0 1 0 0,1 1 0 0 0,-1 0-1 0 0,2 1 1 0 0,12-4 121 0 0,-26 11-211 0 0,0-1 1 0 0,0 0 0 0 0,0 0-1 0 0,0 0 1 0 0,0 0-1 0 0,0 1 1 0 0,-1-1-1 0 0,1 1 1 0 0,0-1 0 0 0,0 0-1 0 0,0 1 1 0 0,0 0-1 0 0,0-1 1 0 0,-1 1 0 0 0,1-1-1 0 0,0 1 1 0 0,0 0-1 0 0,-1 0 1 0 0,1-1-1 0 0,0 1 1 0 0,-1 0 0 0 0,1 0-1 0 0,-1 0 1 0 0,1 0-1 0 0,-1 0 1 0 0,0 0-1 0 0,1-1 1 0 0,-1 1 0 0 0,0 0-1 0 0,0 0 1 0 0,1 0-1 0 0,-1 0 1 0 0,0 0-1 0 0,0 0 1 0 0,0 0 0 0 0,0 0-1 0 0,0 0 1 0 0,-1 0-1 0 0,1 0 1 0 0,0 0-1 0 0,0 0 1 0 0,-1 0 0 0 0,1 0-1 0 0,0 0 1 0 0,-1 0-1 0 0,1 0 1 0 0,-1 0-1 0 0,1 0 1 0 0,-1-1 0 0 0,0 1-1 0 0,1 0 1 0 0,-1 0-1 0 0,0-1 1 0 0,1 1-1 0 0,-1 0 1 0 0,0-1 0 0 0,0 1-1 0 0,0-1 1 0 0,0 1-1 0 0,1-1 1 0 0,-1 1-1 0 0,0-1 1 0 0,0 0 0 0 0,0 1-1 0 0,0-1 1 0 0,0 0-1 0 0,0 0 1 0 0,0 0-1 0 0,0 0 1 0 0,0 0 210 0 0,-5 2-3506 0 0</inkml:trace>
  <inkml:trace contextRef="#ctx0" brushRef="#br0" timeOffset="4453.404">3512 281 0 0 0,'0'0'296'0'0,"0"0"554"0"0,0 0 178 0 0,0 0 25 0 0,0 0-40 0 0,0 0-123 0 0,0 0-83 0 0,0 0-29 0 0,0 0-69 0 0,0 0-69 0 0,0 0-95 0 0,0 0-89 0 0,0 0-27 0 0,-19 17-18 0 0,-60 55-18 0 0,71-65-317 0 0,-1 0 0 0 0,2 1 0 0 0,-1 0 0 0 0,1 0 0 0 0,0 1 0 0 0,1 0 0 0 0,0 0 0 0 0,1 0 0 0 0,-1 1-1 0 0,2 0 1 0 0,-1 0 0 0 0,2 0 0 0 0,-1 0 0 0 0,1 1 0 0 0,0 6-76 0 0,3 31 707 0 0,0-47-654 0 0,0 0 0 0 0,1 0 0 0 0,-1 0 0 0 0,0-1 0 0 0,0 1 0 0 0,1 0 0 0 0,-1 0 0 0 0,0-1 0 0 0,1 1 0 0 0,-1 0 1 0 0,1-1-1 0 0,-1 1 0 0 0,1 0 0 0 0,-1-1 0 0 0,1 1 0 0 0,-1-1 0 0 0,1 1 0 0 0,0-1 0 0 0,-1 1 0 0 0,1-1 0 0 0,0 1 0 0 0,-1-1 0 0 0,1 0 0 0 0,0 1 0 0 0,0-1 0 0 0,-1 0 0 0 0,1 0 0 0 0,0 0 0 0 0,0 1 0 0 0,0-1 0 0 0,-1 0 0 0 0,1 0 0 0 0,0 0 0 0 0,0 0 0 0 0,0 0 0 0 0,-1 0 0 0 0,1-1 0 0 0,0 1 0 0 0,0 0 0 0 0,0 0 0 0 0,-1 0 0 0 0,1-1 0 0 0,0 1 1 0 0,0 0-1 0 0,-1-1 0 0 0,1 1 0 0 0,0-1 0 0 0,-1 1 0 0 0,1-1 0 0 0,-1 1 0 0 0,1-1 0 0 0,0 0 0 0 0,-1 1 0 0 0,1-1 0 0 0,-1 1 0 0 0,1-1-53 0 0,90-96 2661 0 0,-78 81-2657 0 0,-1 0 1 0 0,2 1 0 0 0,0 0-1 0 0,1 2 1 0 0,0-1-1 0 0,1 2 1 0 0,1 0 0 0 0,8-4-5 0 0,-23 16-74 0 0,-1 0-1 0 0,0 1 1 0 0,1-1 0 0 0,-1 1 0 0 0,1-1-1 0 0,-1 1 1 0 0,0-1 0 0 0,0 1 0 0 0,1 0-1 0 0,-1 0 1 0 0,0 0 0 0 0,0 0 0 0 0,0-1-1 0 0,0 1 1 0 0,0 1 0 0 0,0-1-1 0 0,0 0 1 0 0,0 0 0 0 0,0 0 0 0 0,0 0-1 0 0,-1 1 1 0 0,1-1 0 0 0,0 0 0 0 0,-1 1-1 0 0,1-1 1 0 0,-1 1 0 0 0,0-1 0 0 0,1 0-1 0 0,-1 1 1 0 0,0-1 0 0 0,0 1 0 0 0,0-1-1 0 0,0 1 1 0 0,0-1 0 0 0,0 1 0 0 0,0-1-1 0 0,-1 0 1 0 0,1 1 0 0 0,-1-1 0 0 0,1 1-1 0 0,-1-1 1 0 0,1 0 0 0 0,-1 1 0 0 0,1-1-1 0 0,-2 1 75 0 0,2 7-368 0 0,15 21-2515 0 0,35-23-5544 0 0,-39-7 6164 0 0,-4 0 1734 0 0</inkml:trace>
  <inkml:trace contextRef="#ctx0" brushRef="#br0" timeOffset="4883.665">3856 244 0 0 0,'0'0'404'0'0,"0"0"183"0"0,0 0 65 0 0,0 0-19 0 0,0 0-27 0 0,0 0-41 0 0,0 0-52 0 0,0 0-63 0 0,0 0-92 0 0,0 0-137 0 0,0 0-120 0 0,0 0-90 0 0,-21 32-60 0 0,-61 100 11 0 0,68-92 67 0 0,25-32 117 0 0,-6-7-33 0 0,5 4 456 0 0,0-1 0 0 0,0-1-1 0 0,0 0 1 0 0,1 0-1 0 0,-1-1 1 0 0,1 0 0 0 0,-1-1-1 0 0,1 0 1 0 0,0-1-1 0 0,0 0 1 0 0,-1 0 0 0 0,1-2-1 0 0,0 1 1 0 0,-1-1-1 0 0,1-1 1 0 0,-1 1 0 0 0,10-5-569 0 0,2-2 625 0 0,0-1 1 0 0,0 0 0 0 0,-1-2 0 0 0,0 0 0 0 0,-1-1 0 0 0,0-2-1 0 0,8-8-625 0 0,-19 16 111 0 0,-1 0 0 0 0,0-1 0 0 0,0 0 0 0 0,0 0 0 0 0,-1-1-1 0 0,0 0 1 0 0,-1 0 0 0 0,0-1 0 0 0,-1 0 0 0 0,0 0-1 0 0,0 0 1 0 0,-1 0 0 0 0,0-1 0 0 0,-1 0 0 0 0,0 0 0 0 0,-1 0-1 0 0,0 0 1 0 0,-1 0 0 0 0,0 0 0 0 0,-1 0 0 0 0,0-2-111 0 0,-2 8-29 0 0,1-1 1 0 0,-1 0 0 0 0,-1 0 0 0 0,1 1 0 0 0,-1-1-1 0 0,0 1 1 0 0,0 0 0 0 0,-1 0 0 0 0,1 0 0 0 0,-1 0-1 0 0,0 1 1 0 0,-1-1 0 0 0,1 1 0 0 0,-1 0-1 0 0,0 1 1 0 0,0-1 0 0 0,0 1 0 0 0,0 0 0 0 0,0 0-1 0 0,-1 0 1 0 0,1 1 0 0 0,-1 0 0 0 0,0 0 0 0 0,0 0-1 0 0,0 1 1 0 0,0 0 0 0 0,0 0 0 0 0,0 0-1 0 0,0 1 1 0 0,0 0 0 0 0,0 0 0 0 0,0 1 0 0 0,0-1-1 0 0,0 1 1 0 0,0 1 0 0 0,0-1 0 0 0,0 1 0 0 0,0 0-1 0 0,-2 1 29 0 0,-1 4-85 0 0,0-1-1 0 0,0 1 0 0 0,1 1 1 0 0,0 0-1 0 0,1 0 1 0 0,-1 0-1 0 0,2 1 0 0 0,-1 0 1 0 0,1 0-1 0 0,0 1 0 0 0,1 0 1 0 0,0 0-1 0 0,1 0 0 0 0,0 0 1 0 0,1 1-1 0 0,0 0 0 0 0,0 0 1 0 0,1-1-1 0 0,1 1 1 0 0,0 1-1 0 0,0-1 0 0 0,1 0 1 0 0,1 4 85 0 0,1-8-29 0 0,1 0 0 0 0,1 0 0 0 0,-1 0 0 0 0,1 0 0 0 0,0-1 0 0 0,1 1 0 0 0,-1-1 0 0 0,1 0 0 0 0,0 0 0 0 0,1-1 0 0 0,0 0 0 0 0,0 1 0 0 0,0-2 0 0 0,0 1 0 0 0,1-1 0 0 0,-1 0 0 0 0,1-1 0 0 0,0 1 0 0 0,0-1 0 0 0,1-1 0 0 0,-1 1 0 0 0,1-1 0 0 0,-1 0 0 0 0,1-1 0 0 0,-1 0 0 0 0,1 0 0 0 0,0-1 0 0 0,0 0 0 0 0,2 0 29 0 0,12 0-431 0 0,0 0-1 0 0,0-2 0 0 0,0 0 0 0 0,-1-1 0 0 0,1-2 0 0 0,20-6 432 0 0,0-3-3621 0 0,0-3-1 0 0,-2-1 1 0 0,0-2-1 0 0,35-23 3622 0 0,-55 31-689 0 0</inkml:trace>
  <inkml:trace contextRef="#ctx0" brushRef="#br0" timeOffset="5168.153">4842 1 1656 0 0,'0'0'2992'0'0,"0"0"156"0"0,0 0-306 0 0,0 0-660 0 0,0 0-744 0 0,0 0-519 0 0,0 0-190 0 0,0 0 6 0 0,0 0 24 0 0,0 0-26 0 0,0 0-82 0 0,0 0-103 0 0,-37 34-74 0 0,-119 110-114 0 0,31-31 100 0 0,-348 321-656 0 0,450-412-75 0 0,-82 91-4259 0 0,90-87-3781 0 0,12-21 993 0 0</inkml:trace>
  <inkml:trace contextRef="#ctx0" brushRef="#br0" timeOffset="5579.693">4842 524 4753 0 0,'0'0'1984'0'0,"0"0"-373"0"0,0 0-189 0 0,0 0-124 0 0,0 0-207 0 0,0 0-202 0 0,0 0-106 0 0,0 0-8 0 0,0 0-35 0 0,0 0-99 0 0,0 0-142 0 0,0 0-160 0 0,-19 8-114 0 0,-61 25-61 0 0,-14 22 322 0 0,-15 19-388 0 0,108-74-108 0 0,0 0-1 0 0,1 0 1 0 0,-1 0-1 0 0,1 1 0 0 0,-1-1 1 0 0,1 0-1 0 0,-1 0 0 0 0,1 1 1 0 0,-1-1-1 0 0,1 0 0 0 0,-1 1 1 0 0,1-1-1 0 0,-1 1 0 0 0,1-1 1 0 0,-1 1-1 0 0,1-1 1 0 0,0 1-1 0 0,-1-1 0 0 0,1 1 1 0 0,0-1-1 0 0,-1 1 0 0 0,1-1 1 0 0,0 1-1 0 0,0-1 0 0 0,0 1 1 0 0,-1 0-1 0 0,1-1 0 0 0,0 1 1 0 0,0-1-1 0 0,0 1 1 0 0,0 0-1 0 0,0-1 0 0 0,0 1 1 0 0,0 0-1 0 0,0-1 0 0 0,0 1 1 0 0,1-1-1 0 0,-1 1 0 0 0,0 0 1 0 0,0-1-1 0 0,0 1 0 0 0,1-1 1 0 0,-1 1-1 0 0,0-1 0 0 0,1 1 1 0 0,-1-1-1 0 0,0 1 1 0 0,1-1-1 0 0,-1 1 0 0 0,1-1 1 0 0,-1 1-1 0 0,1-1 0 0 0,-1 0 1 0 0,1 1-1 0 0,-1-1 0 0 0,1 0 1 0 0,-1 0-1 0 0,1 1 0 0 0,-1-1 1 0 0,1 0-1 0 0,0 0 1 0 0,-1 0-1 0 0,1 1 11 0 0,47 5 38 0 0,-37-5 56 0 0,27 2 79 0 0,-32-4-127 0 0,0 0-1 0 0,1 1 0 0 0,-1 0 1 0 0,0 0-1 0 0,0 1 1 0 0,0-1-1 0 0,0 1 0 0 0,0 1 1 0 0,0-1-1 0 0,0 1 1 0 0,-1 0-1 0 0,1 0 0 0 0,0 1 1 0 0,-1 0-1 0 0,0 0 0 0 0,1 0 1 0 0,-1 0-1 0 0,-1 1 1 0 0,1 0-1 0 0,0 0 0 0 0,-1 0 1 0 0,0 1-1 0 0,0-1 1 0 0,2 4-46 0 0,-5-5 90 0 0,0 0 0 0 0,1 0 0 0 0,-1 0 0 0 0,-1 0 0 0 0,1 1 0 0 0,0-1 1 0 0,-1 0-1 0 0,0 0 0 0 0,1 1 0 0 0,-1-1 0 0 0,-1 0 0 0 0,1 1 0 0 0,0-1 0 0 0,-1 0 1 0 0,0 0-1 0 0,1 1 0 0 0,-1-1 0 0 0,0 0 0 0 0,-1 0 0 0 0,1 0 0 0 0,-1 0 1 0 0,1 0-1 0 0,-1 0 0 0 0,0-1 0 0 0,0 1 0 0 0,0-1 0 0 0,0 1 0 0 0,-1-1 0 0 0,1 0 1 0 0,-1 1-1 0 0,1-1 0 0 0,-1-1 0 0 0,0 1 0 0 0,0 0-90 0 0,-104 52 652 0 0,107-54-652 0 0,-156 40-222 0 0,88-35-9547 0 0,65-5-543 0 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0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268 1 4857 0 0,'0'0'1040'0'0,"0"0"-356"0"0,0 0-45 0 0,0 0 281 0 0,0 0 297 0 0,0 0 186 0 0,0 0-15 0 0,0 0-192 0 0,0 0-216 0 0,0 0-227 0 0,0 0-219 0 0,-14 19-144 0 0,-70 94 207 0 0,-38 13-679 0 0,94-99-4139 0 0,12-7-5364 0 0,13-16 6875 0 0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1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697 1 3449 0 0,'0'0'1759'0'0,"0"0"12"0"0,0 0 91 0 0,0 0 98 0 0,0 0-60 0 0,0 0-239 0 0,0 0-297 0 0,0 0-308 0 0,0 0-266 0 0,0 0-210 0 0,0 0-192 0 0,0 0-109 0 0,0 0-63 0 0,-19 38 731 0 0,-11 4-854 0 0,-2-1 0 0 0,-2-1 0 0 0,-1-2 0 0 0,-2-2 1 0 0,-2-1-1 0 0,-1-2 0 0 0,-1-2 0 0 0,-2-1 1 0 0,0-3-1 0 0,-35 16-93 0 0,-83 33-15 0 0,100-68 162 0 0,57-44-555 0 0,12 17 350 0 0,0-1 1 0 0,1 2-1 0 0,1-1 1 0 0,1 2-1 0 0,0-1 1 0 0,2 1-1 0 0,0 1 1 0 0,10-10 57 0 0,86-94 122 0 0,-108 118-123 0 0,0 0-1 0 0,0 0 1 0 0,0 1 0 0 0,1-1-1 0 0,-1 0 1 0 0,0 1-1 0 0,1-1 1 0 0,-1 1-1 0 0,1-1 1 0 0,0 1-1 0 0,0 0 1 0 0,-1 0-1 0 0,1 0 1 0 0,0 0 0 0 0,0 0-1 0 0,0 0 1 0 0,0 0-1 0 0,0 1 1 0 0,0-1-1 0 0,0 1 1 0 0,0-1-1 0 0,0 1 1 0 0,0 0 0 0 0,0 0-1 0 0,1 0 1 0 0,-1 0-1 0 0,0 0 1 0 0,0 0-1 0 0,0 1 1 0 0,0-1-1 0 0,0 1 1 0 0,0-1-1 0 0,0 1 1 0 0,2 1 1 0 0,23 18 238 0 0,1-1 0 0 0,1-2 1 0 0,1 0-1 0 0,1-2 0 0 0,0-1 0 0 0,5 0-238 0 0,119 61 474 0 0,-123-54-507 0 0,20 12-424 0 0,-11-25-2630 0 0,-12-12-2934 0 0,-11-3-1591 0 0,-17 7 7208 0 0,7-4-4136 0 0</inkml:trace>
  <inkml:trace contextRef="#ctx0" brushRef="#br0" timeOffset="437.896">1085 85 152 0 0,'0'0'2706'0'0,"0"0"-1431"0"0,0 0-579 0 0,0 0-13 0 0,0 0 180 0 0,0 0 281 0 0,0 0 219 0 0,0 0 117 0 0,0 0 54 0 0,0 0-131 0 0,0 0-218 0 0,0 0-192 0 0,17 2-164 0 0,52 6-75 0 0,62-21 2029 0 0,-93 7-2909 0 0,64-7 1019 0 0,-34 10-6863 0 0,-67 3 3863 0 0,-1 0-1566 0 0,0 3 826 0 0,0-3-3166 0 0</inkml:trace>
  <inkml:trace contextRef="#ctx0" brushRef="#br0" timeOffset="689.712">1115 325 8402 0 0,'0'0'987'0'0,"0"0"-254"0"0,0 0 103 0 0,0 0 346 0 0,0 0 129 0 0,0 0-80 0 0,0 0-174 0 0,0 0-155 0 0,0 0-157 0 0,0 0-152 0 0,31 1-159 0 0,100 3-162 0 0,21-17-184 0 0,-109 8-975 0 0,0 0-2451 0 0,-15 1-3191 0 0,-16 4-1490 0 0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2.7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0 719 3689 0 0,'0'0'5248'0'0,"0"0"-3112"0"0,0 0-1001 0 0,0 0 49 0 0,0 0 140 0 0,0 0-1 0 0,0 0-194 0 0,0 0-272 0 0,0 0-187 0 0,0 0-168 0 0,0 0-140 0 0,0 0-126 0 0,35-3-103 0 0,110-9-74 0 0,-38 5-587 0 0,-103 7 230 0 0,37-3-1943 0 0,-14 2-5278 0 0,-16 1-1882 0 0</inkml:trace>
  <inkml:trace contextRef="#ctx0" brushRef="#br0" timeOffset="1413.031">839 439 5937 0 0,'0'0'818'0'0,"0"0"-70"0"0,0 0-35 0 0,0 0 113 0 0,0 0 166 0 0,0 0 80 0 0,0 0-69 0 0,0 0-136 0 0,0 0-188 0 0,0 0-167 0 0,0 0-127 0 0,0 0-100 0 0,-15 29-47 0 0,-52 93-4 0 0,-5 56 636 0 0,57-132-719 0 0,-64 186-574 0 0,53-174-3312 0 0,26-57 2188 0 0,20-5-4320 0 0,-9-3 3467 0 0,-5 0 42 0 0</inkml:trace>
  <inkml:trace contextRef="#ctx0" brushRef="#br0" timeOffset="1732.983">1055 524 1072 0 0,'0'0'1030'0'0,"0"0"-123"0"0,0 0-90 0 0,0 0 3 0 0,0 0 67 0 0,-27 37 71 0 0,-83 120 47 0 0,50-47 937 0 0,57-105-1785 0 0,-1 0-1 0 0,1 0 1 0 0,0 0-1 0 0,1 1 1 0 0,-1-1 0 0 0,1 1-1 0 0,0 0 1 0 0,1-1-1 0 0,-1 1 1 0 0,1 0 0 0 0,0 0-1 0 0,1 0 1 0 0,-1 0-1 0 0,1 0 1 0 0,1 0 0 0 0,-1 0-1 0 0,1 0 1 0 0,0 0 0 0 0,0 0-1 0 0,0 0 1 0 0,1-1-1 0 0,0 1 1 0 0,0 0 0 0 0,1-1-1 0 0,-1 0 1 0 0,1 1-1 0 0,1-1 1 0 0,-1 0-157 0 0,6-1 243 0 0,0-1-1 0 0,0 0 1 0 0,1-1 0 0 0,-1 0-1 0 0,1 0 1 0 0,-1-1 0 0 0,1 0-1 0 0,-1-1 1 0 0,1 0 0 0 0,0 0-1 0 0,-1-1 1 0 0,1 0 0 0 0,-1-1-1 0 0,0 0 1 0 0,1-1 0 0 0,-1 0-1 0 0,0 0 1 0 0,0-1 0 0 0,-1 0-1 0 0,1 0 1 0 0,-1-1-1 0 0,0 0 1 0 0,2-2-243 0 0,15-9 226 0 0,1 0 0 0 0,-2-2 0 0 0,0-1 0 0 0,-2 0 0 0 0,0-2 0 0 0,-1-1 0 0 0,-1 0 0 0 0,-1-2 0 0 0,-1 0 0 0 0,-1-1-1 0 0,-1-1 1 0 0,9-20-226 0 0,-20 34 32 0 0,-1 0 0 0 0,1-1 0 0 0,-2 1 0 0 0,0-1 0 0 0,0 1 0 0 0,-1-1 0 0 0,-1 0 0 0 0,0 0 0 0 0,0 0 0 0 0,-2 0 0 0 0,0 0 0 0 0,0 0-32 0 0,-1 8-68 0 0,0 1 0 0 0,0 0 0 0 0,-1-1 0 0 0,0 1-1 0 0,0 1 1 0 0,0-1 0 0 0,0 0 0 0 0,0 1-1 0 0,-1-1 1 0 0,1 1 0 0 0,-1 0 0 0 0,0 0-1 0 0,0 0 1 0 0,0 1 0 0 0,-1 0 0 0 0,1-1-1 0 0,0 1 1 0 0,-1 1 0 0 0,1-1 0 0 0,-1 1-1 0 0,0 0 1 0 0,0 0 0 0 0,1 0 0 0 0,-1 0-1 0 0,0 1 1 0 0,0 0 0 0 0,0 0 0 0 0,0 0-1 0 0,0 1 1 0 0,1 0 0 0 0,-1 0 0 0 0,0 0-1 0 0,1 0 1 0 0,-1 1 0 0 0,0 0 0 0 0,1 0 0 0 0,0 0-1 0 0,-1 0 1 0 0,1 1 0 0 0,0-1 0 0 0,-3 4 68 0 0,-68 55-3588 0 0,33-14-3795 0 0,25-28-1348 0 0</inkml:trace>
  <inkml:trace contextRef="#ctx0" brushRef="#br0" timeOffset="3128.176">1640 454 0 0 0,'0'0'577'0'0,"0"0"314"0"0,0 0 11 0 0,0 0-123 0 0,0 0-121 0 0,0 0-101 0 0,0 0-79 0 0,0 0-43 0 0,-3 18-25 0 0,-14 129 1355 0 0,15-109-1077 0 0,1-5 1131 0 0,0-38 4397 0 0,1-8-6053 0 0,0-1 0 0 0,1 1-1 0 0,0 0 1 0 0,1 0-1 0 0,1 0 1 0 0,0 0-1 0 0,1 0 1 0 0,0 0-1 0 0,5-9-162 0 0,5-6 30 0 0,1 0 0 0 0,2 1 0 0 0,0 1 0 0 0,2 0-1 0 0,1 2 1 0 0,1 0 0 0 0,1 1 0 0 0,1 1-1 0 0,23-17-29 0 0,-1 20-1166 0 0,-44 52-1535 0 0,-9 16-892 0 0,0 1-5122 0 0,8-46 6984 0 0</inkml:trace>
  <inkml:trace contextRef="#ctx0" brushRef="#br0" timeOffset="3528.38">2130 358 0 0 0,'0'0'557'0'0,"0"0"469"0"0,0 0 242 0 0,0 0 70 0 0,0 0-20 0 0,0 0-89 0 0,0 0-135 0 0,0 0-123 0 0,0 0-115 0 0,0 0-145 0 0,0 0-145 0 0,0 0-80 0 0,0 0-51 0 0,-18 12-54 0 0,-55 37-17 0 0,69-47-314 0 0,0 1-1 0 0,0 0 1 0 0,0 0-1 0 0,0 1 1 0 0,0-1 0 0 0,1 1-1 0 0,0-1 1 0 0,0 1-1 0 0,0 0 1 0 0,0 0 0 0 0,0 1-1 0 0,1-1 1 0 0,0 1-1 0 0,0-1 1 0 0,-1 2-50 0 0,-4 12 118 0 0,3-12-75 0 0,1 1 1 0 0,0 0-1 0 0,0 0 1 0 0,1-1-1 0 0,0 2 1 0 0,0-1-1 0 0,0 0 1 0 0,1 0-1 0 0,0 0 1 0 0,1 1-1 0 0,-1-1 1 0 0,1 1-1 0 0,1-1 1 0 0,1 8-44 0 0,-1-14 76 0 0,0 0-1 0 0,0 0 1 0 0,0 0-1 0 0,0 0 1 0 0,0 1 0 0 0,0-1-1 0 0,1-1 1 0 0,-1 1-1 0 0,0 0 1 0 0,1 0 0 0 0,-1 0-1 0 0,1-1 1 0 0,-1 1-1 0 0,1-1 1 0 0,-1 1 0 0 0,1-1-1 0 0,-1 0 1 0 0,1 1 0 0 0,-1-1-1 0 0,1 0 1 0 0,0 0-1 0 0,-1 0 1 0 0,1 0 0 0 0,-1 0-1 0 0,1-1 1 0 0,0 1-1 0 0,-1 0 1 0 0,1-1 0 0 0,-1 1-1 0 0,1-1 1 0 0,-1 1-1 0 0,1-1 1 0 0,-1 0 0 0 0,0 0-1 0 0,1 0 1 0 0,-1 0-1 0 0,0 0 1 0 0,0 0 0 0 0,1-1-76 0 0,135-133 2371 0 0,-15 18-1946 0 0,-121 118-423 0 0,0-1-1 0 0,-1 1 0 0 0,1 0 1 0 0,0-1-1 0 0,-1 1 1 0 0,1 0-1 0 0,-1-1 0 0 0,1 1 1 0 0,-1 0-1 0 0,1 0 0 0 0,-1 0 1 0 0,1 0-1 0 0,-1 0 1 0 0,0-1-1 0 0,0 1 0 0 0,0 0 1 0 0,1 0-1 0 0,-1 0 1 0 0,0 0-1 0 0,0 0 0 0 0,0 0 1 0 0,0 0-1 0 0,0 0 0 0 0,0 0 1 0 0,-1 0-1 0 0,1 0 1 0 0,0 0-1 0 0,0-1 0 0 0,-1 1 1 0 0,1 0-1 0 0,-1 0 1 0 0,1 0-1 0 0,-1 0 0 0 0,1-1 1 0 0,-1 1-1 0 0,1 0 0 0 0,-1 0 1 0 0,1-1-1 0 0,-1 1 1 0 0,0 0-1 0 0,0-1 0 0 0,0 1-1 0 0,0 3 40 0 0,-1 2-99 0 0,-10 69-114 0 0,12-73 9 0 0,0 0 0 0 0,0-1 0 0 0,0 1 0 0 0,0 0 0 0 0,1 0 0 0 0,-1-1 0 0 0,1 1 0 0 0,-1 0 0 0 0,1-1 0 0 0,0 1-1 0 0,0-1 1 0 0,0 1 0 0 0,0 0 0 0 0,0-1 0 0 0,0 0 0 0 0,0 1 0 0 0,0-1 0 0 0,0 0 0 0 0,1 0 0 0 0,-1 1 0 0 0,0-1 0 0 0,1 0 0 0 0,-1 0 0 0 0,1-1 0 0 0,-1 1 0 0 0,1 0 0 0 0,0 0 0 0 0,-1-1 0 0 0,1 1 0 0 0,0-1 0 0 0,-1 1-1 0 0,1-1 1 0 0,0 0 0 0 0,0 0 0 0 0,0 0 0 0 0,-1 0 0 0 0,1 0 0 0 0,1 0 164 0 0,45-1-8691 0 0,-37-2 3934 0 0</inkml:trace>
  <inkml:trace contextRef="#ctx0" brushRef="#br0" timeOffset="3962.852">2533 303 1296 0 0,'0'0'1004'0'0,"0"0"-91"0"0,0 0-65 0 0,0 0-1 0 0,0 0-34 0 0,0 0-87 0 0,0 0-113 0 0,0 0-119 0 0,0 0-100 0 0,0 0-76 0 0,0 0-52 0 0,0 0-24 0 0,-12 27 21 0 0,-35 85 53 0 0,43-77 52 0 0,12-29 43 0 0,1-1 0 0 0,0 1 0 0 0,1-1 0 0 0,-1-1 0 0 0,1 0 0 0 0,0 0 1 0 0,0-1-1 0 0,0 0 0 0 0,1-1 0 0 0,-1 0 0 0 0,1 0 0 0 0,-1-1 0 0 0,1-1 0 0 0,0 0 1 0 0,-1 0-1 0 0,1-1 0 0 0,-1-1 0 0 0,4 0-411 0 0,2-2 267 0 0,-1-1 1 0 0,-1-1-1 0 0,1 0 1 0 0,-1-1-1 0 0,0 0 0 0 0,-1-1 1 0 0,1-1-1 0 0,-2 0 1 0 0,1 0-1 0 0,-1-2 0 0 0,-1 1 1 0 0,0-2-1 0 0,0 1 0 0 0,5-10-267 0 0,-4 8 53 0 0,-2-1 0 0 0,0-1 0 0 0,-1 1-1 0 0,0-1 1 0 0,-1-1 0 0 0,-1 0-1 0 0,0 0 1 0 0,-1 0 0 0 0,-1-1 0 0 0,-1 1-1 0 0,0-1 1 0 0,-1 0 0 0 0,-1-1-1 0 0,0 1 1 0 0,-1 0 0 0 0,-2-1 0 0 0,0-4-53 0 0,1 18-27 0 0,-1-1 0 0 0,0 1 1 0 0,0 0-1 0 0,0 0 0 0 0,-1-1 1 0 0,0 1-1 0 0,0 0 0 0 0,0 1 1 0 0,0-1-1 0 0,0 0 0 0 0,-1 0 1 0 0,1 1-1 0 0,-1 0 0 0 0,0-1 1 0 0,0 1-1 0 0,0 0 0 0 0,-1 1 1 0 0,1-1-1 0 0,-1 0 0 0 0,0 1 1 0 0,1 0-1 0 0,-1 0 0 0 0,0 0 0 0 0,0 0 1 0 0,0 1-1 0 0,-1 0 0 0 0,1-1 1 0 0,0 1-1 0 0,0 1 0 0 0,-1-1 1 0 0,1 1-1 0 0,-1 0 0 0 0,1 0 1 0 0,0 0-1 0 0,-1 0 0 0 0,1 1 1 0 0,0 0-1 0 0,-1 0 0 0 0,1 0 1 0 0,0 0-1 0 0,0 1 0 0 0,0-1 1 0 0,0 1-1 0 0,0 0 0 0 0,-1 1 27 0 0,-5 4-22 0 0,1 1 0 0 0,0 0 0 0 0,1 1 0 0 0,0-1 0 0 0,0 1 0 0 0,1 1 0 0 0,0 0 0 0 0,0 0 0 0 0,1 0 0 0 0,1 0 0 0 0,0 1 0 0 0,0 0 0 0 0,1 0 0 0 0,1 1 0 0 0,-1-1 0 0 0,2 1 0 0 0,0 0 0 0 0,0-1 0 0 0,1 1 0 0 0,1 0 0 0 0,-1 0 0 0 0,2 0 0 0 0,0 0 0 0 0,0 0 0 0 0,2-1 0 0 0,-1 1 0 0 0,1 0 0 0 0,1-1 0 0 0,0 0 0 0 0,0 0 0 0 0,4 5 22 0 0,-3-9-43 0 0,0 1 1 0 0,1-1 0 0 0,0 0-1 0 0,1-1 1 0 0,-1 1 0 0 0,1-1-1 0 0,0-1 1 0 0,1 1-1 0 0,0-1 1 0 0,0-1 0 0 0,0 1-1 0 0,0-1 1 0 0,0-1 0 0 0,1 1-1 0 0,0-2 1 0 0,-1 1 0 0 0,1-1-1 0 0,0 0 1 0 0,0-1 0 0 0,9 0 42 0 0,14 0-998 0 0,12 0-2051 0 0,-15-3-2850 0 0,-14-1-3186 0 0</inkml:trace>
  <inkml:trace contextRef="#ctx0" brushRef="#br0" timeOffset="4217.469">3393 141 9970 0 0,'0'0'2326'0'0,"0"0"-1019"0"0,0 0-288 0 0,0 0 98 0 0,0 0 41 0 0,0 0-91 0 0,0 0-146 0 0,0 0-178 0 0,-37 31-175 0 0,-116 102-126 0 0,29-16-6 0 0,31-28-299 0 0,-267 235-393 0 0,262-248 103 0 0,-132 111-4079 0 0,207-164 943 0 0,10-5-4061 0 0,10-11 1419 0 0</inkml:trace>
  <inkml:trace contextRef="#ctx0" brushRef="#br0" timeOffset="4745.748">3144 800 2232 0 0,'0'0'1495'0'0,"0"0"-29"0"0,0 0 28 0 0,0 0 18 0 0,0 0-80 0 0,0 0-218 0 0,0 0-219 0 0,0 0-175 0 0,0 0-160 0 0,0 0-89 0 0,0 0-84 0 0,0 0-54 0 0,0 0-9 0 0,-14 4 0 0 0,-48 15-4 0 0,-57 49 1358 0 0,109-63-1717 0 0,0 0 0 0 0,1 0 0 0 0,-1 1 0 0 0,1 1 1 0 0,0-1-1 0 0,1 1 0 0 0,-1 1 0 0 0,1 0 0 0 0,1 0 0 0 0,-1 1-61 0 0,8-8-20 0 0,0 1-1 0 0,0-1 1 0 0,0 1 0 0 0,0-1-1 0 0,0 1 1 0 0,1-1 0 0 0,-1 1-1 0 0,0-1 1 0 0,1 0 0 0 0,-1 1-1 0 0,1-1 1 0 0,0 0 0 0 0,-1 1-1 0 0,1-1 1 0 0,0 0-1 0 0,0 0 1 0 0,0 0 0 0 0,0 1-1 0 0,0-1 1 0 0,0 0 0 0 0,0 0-1 0 0,0-1 1 0 0,0 1 0 0 0,0 0-1 0 0,0 0 1 0 0,1 0 0 0 0,-1-1-1 0 0,0 1 1 0 0,1-1 0 0 0,-1 1-1 0 0,0-1 1 0 0,1 1 0 0 0,-1-1-1 0 0,1 0 1 0 0,-1 0 0 0 0,1 1-1 0 0,-1-1 1 0 0,0 0 0 0 0,1 0-1 0 0,-1-1 1 0 0,1 1 0 0 0,-1 0-1 0 0,1 0 1 0 0,-1-1 0 0 0,0 1-1 0 0,1-1 1 0 0,-1 1 0 0 0,0-1-1 0 0,1 0 1 0 0,-1 1 0 0 0,1-2 20 0 0,4 2-11 0 0,-4 0 9 0 0,5-1 4 0 0,0 0 0 0 0,0 1 0 0 0,0-1 0 0 0,-1 1 0 0 0,1 1 0 0 0,0-1 0 0 0,0 1 0 0 0,0 1 0 0 0,-1-1 0 0 0,1 1 0 0 0,0 0 0 0 0,-1 0 0 0 0,0 1 0 0 0,1 0 0 0 0,-1 0 0 0 0,0 1 0 0 0,-1 0 0 0 0,1 0 0 0 0,-1 0 0 0 0,1 0 0 0 0,-1 1 0 0 0,0 0 0 0 0,-1 0-2 0 0,-2-2 53 0 0,-1 0 1 0 0,0 0-1 0 0,0 0 1 0 0,0 0-1 0 0,-1 0 1 0 0,1 0-1 0 0,-1 0 1 0 0,0 0-1 0 0,1 0 1 0 0,-1 0-1 0 0,-1 0 1 0 0,1 0-1 0 0,0 0 1 0 0,-1 0-1 0 0,1 0 1 0 0,-1 0-1 0 0,0 0 1 0 0,0 0-1 0 0,0 0 1 0 0,-1-1-1 0 0,1 1 1 0 0,-1 0-1 0 0,1-1 1 0 0,-1 1-1 0 0,0-1 1 0 0,0 1-1 0 0,0-1 1 0 0,0 0-1 0 0,0 0 1 0 0,-1 0-1 0 0,1 0-53 0 0,-85 49 1145 0 0,-29-26-1448 0 0,65-24-6660 0 0,44-2 1582 0 0,3-5-2239 0 0</inkml:trace>
  <inkml:trace contextRef="#ctx0" brushRef="#br0" timeOffset="5817.102">3395 538 0 0 0,'0'0'824'0'0,"0"0"534"0"0,0 0 372 0 0,0 0 211 0 0,0 0 36 0 0,0 0-112 0 0,0 0-192 0 0,0 0-210 0 0,0 0-218 0 0,0 0-215 0 0,0 0-166 0 0,0 0-138 0 0,18-4-78 0 0,112-35 949 0 0,-21 16-224 0 0,-109 23-1380 0 0,-6 23 92 0 0,-64 57-17 0 0,52-65-51 0 0,2 1 0 0 0,0 0-1 0 0,0 1 1 0 0,2 0-1 0 0,0 2 1 0 0,1-1-1 0 0,-2 8-16 0 0,14-25 6 0 0,0 0 0 0 0,0 1 0 0 0,0-1 0 0 0,1 1 0 0 0,-1-1 0 0 0,1 0 0 0 0,-1 1 0 0 0,1-1 0 0 0,0 1 0 0 0,-1-1 0 0 0,1 1 0 0 0,0 0-1 0 0,0-1 1 0 0,0 1 0 0 0,0-1 0 0 0,0 1 0 0 0,1-1 0 0 0,-1 1 0 0 0,0-1 0 0 0,1 1 0 0 0,-1-1 0 0 0,1 1 0 0 0,-1-1 0 0 0,1 0 0 0 0,0 1 0 0 0,0-1-1 0 0,-1 0 1 0 0,1 1 0 0 0,0-1 0 0 0,0 0 0 0 0,0 0 0 0 0,1 0 0 0 0,-1 0 0 0 0,0 0 0 0 0,0 0 0 0 0,0 0 0 0 0,1 0 0 0 0,-1-1 0 0 0,0 1 0 0 0,1 0-1 0 0,-1-1 1 0 0,1 1 0 0 0,-1-1 0 0 0,1 1 0 0 0,-1-1 0 0 0,1 0 0 0 0,-1 0 0 0 0,1 0 0 0 0,-1 0 0 0 0,1 0 0 0 0,-1 0 0 0 0,1 0 0 0 0,-1 0-1 0 0,1 0-5 0 0,122-18-588 0 0,-70 4-8810 0 0,-48 13-968 0 0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01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0 611 0 0 0,'0'0'620'0'0,"0"0"418"0"0,0 0 170 0 0,0 0 20 0 0,0 0-25 0 0,0 0-73 0 0,20 3-49 0 0,64 6-29 0 0,-78-8-751 0 0,1-1-1 0 0,0 0 1 0 0,0-1-1 0 0,-1 1 1 0 0,1-1-1 0 0,0 0 1 0 0,-1-1-1 0 0,1 0 1 0 0,-1 0-1 0 0,0 0 1 0 0,1-1-1 0 0,-1 0 1 0 0,0 0-1 0 0,4-3-300 0 0,13-6 875 0 0,172-103 1963 0 0,-172 101-2746 0 0,0-1 1 0 0,-1-1 0 0 0,-1 0 0 0 0,0-2-1 0 0,-2 0 1 0 0,0-2 0 0 0,-1 0 0 0 0,-1-1-1 0 0,10-16-92 0 0,-23 31 2 0 0,0-1 1 0 0,0 1-1 0 0,0-1 0 0 0,-1 0 0 0 0,0 0 0 0 0,0 0 0 0 0,-1-1 0 0 0,0 1 0 0 0,0-1 0 0 0,-1 1 0 0 0,0-1 0 0 0,0 0 0 0 0,-1 1 1 0 0,0-1-1 0 0,0 0 0 0 0,-1-5-2 0 0,-2 11-143 0 0,1-1 0 0 0,0 1 0 0 0,-1-1 0 0 0,1 1 0 0 0,-1 0 0 0 0,0 0 0 0 0,0 0 1 0 0,0 0-1 0 0,0 0 0 0 0,0 1 0 0 0,0-1 0 0 0,0 1 0 0 0,-1 0 0 0 0,1 0 0 0 0,-1 0 0 0 0,1 0 0 0 0,0 1 1 0 0,-1-1-1 0 0,1 1 0 0 0,-1 0 0 0 0,1 0 0 0 0,-1 0 0 0 0,1 1 0 0 0,-1-1 0 0 0,1 1 0 0 0,-1 0 0 0 0,1 0 1 0 0,0 0-1 0 0,-1 0 0 0 0,1 0 0 0 0,0 1 0 0 0,0 0 0 0 0,-3 1 143 0 0,-7 6-110 0 0,-1-1 1 0 0,2 2-1 0 0,-1 0 0 0 0,1 0 1 0 0,1 1-1 0 0,0 1 0 0 0,1 0 1 0 0,0 0-1 0 0,0 1 0 0 0,2 1 1 0 0,-1-1-1 0 0,2 1 0 0 0,0 0 1 0 0,1 1-1 0 0,0 0 0 0 0,1 0 1 0 0,0 0-1 0 0,2 1 0 0 0,0-1 1 0 0,0 1-1 0 0,2 0 1 0 0,0 0 109 0 0,1-9 83 0 0,1 1 0 0 0,0-1 0 0 0,1 0 1 0 0,0 0-1 0 0,0 0 0 0 0,0 0 1 0 0,1 0-1 0 0,0 0 0 0 0,0 0 0 0 0,1-1 1 0 0,0 0-1 0 0,0 1 0 0 0,0-1 1 0 0,1-1-1 0 0,0 1 0 0 0,0-1 1 0 0,0 0-1 0 0,1 0 0 0 0,0 0 0 0 0,0-1 1 0 0,4 2-84 0 0,4 3 228 0 0,0 0 1 0 0,1-2 0 0 0,0 1 0 0 0,1-2-1 0 0,0 0 1 0 0,0-1 0 0 0,0-1-1 0 0,1 0 1 0 0,0-1-229 0 0,10-1 201 0 0,-1-2-1 0 0,1-1 1 0 0,-1-1 0 0 0,0-2-1 0 0,1 0 1 0 0,-2-2 0 0 0,1 0-1 0 0,0-2 1 0 0,-1-1 0 0 0,-1-1-1 0 0,0-1 1 0 0,0-1 0 0 0,-1-1 0 0 0,-1-1-1 0 0,0-1 1 0 0,-1-1 0 0 0,0-1-1 0 0,-1-1 1 0 0,-2-1 0 0 0,1 0-1 0 0,-2-1 1 0 0,-1-1 0 0 0,1-3-201 0 0,-11 17 7 0 0,-1 1-1 0 0,-1-1 1 0 0,1 0 0 0 0,-1 0 0 0 0,0 0 0 0 0,-1 0 0 0 0,0-1 0 0 0,0 0 0 0 0,-1 0 0 0 0,1 1 0 0 0,-2-1-1 0 0,1 0 1 0 0,-1-1 0 0 0,0 1 0 0 0,-1 0 0 0 0,0 0 0 0 0,-1-5-7 0 0,0 10-28 0 0,-1 1-1 0 0,1-1 1 0 0,-1 1-1 0 0,0-1 1 0 0,0 1-1 0 0,0 0 1 0 0,0 0 0 0 0,0 0-1 0 0,-1 0 1 0 0,1 0-1 0 0,-1 0 1 0 0,1 0-1 0 0,-1 1 1 0 0,0 0 0 0 0,0-1-1 0 0,1 1 1 0 0,-1 0-1 0 0,0 0 1 0 0,0 0-1 0 0,0 1 1 0 0,0-1 0 0 0,0 1-1 0 0,0 0 1 0 0,0 0-1 0 0,0 0 1 0 0,0 0-1 0 0,0 0 1 0 0,0 0 0 0 0,0 1-1 0 0,0 0 1 0 0,0-1-1 0 0,0 1 1 0 0,0 0-1 0 0,0 1 1 0 0,0-1 0 0 0,1 0-1 0 0,-1 1 1 0 0,-1 1 28 0 0,-7 4-78 0 0,0 0 0 0 0,1 1 0 0 0,0 1 1 0 0,1-1-1 0 0,0 2 0 0 0,0-1 0 0 0,1 1 1 0 0,1 0-1 0 0,-1 1 0 0 0,2 0 0 0 0,-1 0 0 0 0,-1 7 78 0 0,4-10-31 0 0,1 1 0 0 0,0 0-1 0 0,0 0 1 0 0,1 1-1 0 0,1-1 1 0 0,0 0 0 0 0,0 1-1 0 0,0-1 1 0 0,1 1-1 0 0,1-1 1 0 0,0 3 31 0 0,1-5 25 0 0,1-1 0 0 0,-1 0 0 0 0,2 0 0 0 0,-1 0 1 0 0,1 0-1 0 0,-1 0 0 0 0,2-1 0 0 0,-1 0 0 0 0,1 0 0 0 0,-1 0 0 0 0,1 0 1 0 0,0-1-1 0 0,1 0 0 0 0,-1 0 0 0 0,1 0 0 0 0,0-1 0 0 0,0 1 0 0 0,0-2 1 0 0,0 1-1 0 0,1 0 0 0 0,-1-1 0 0 0,1-1 0 0 0,0 1 0 0 0,-1-1 0 0 0,1 0 1 0 0,0 0-1 0 0,4-1-25 0 0,9 3 139 0 0,0-1 1 0 0,0-1-1 0 0,1-1 0 0 0,-1-1 1 0 0,0 0-1 0 0,0-1 1 0 0,0-2-1 0 0,-1 0 1 0 0,15-5-140 0 0,2-5 233 0 0,0-1 0 0 0,-1-2 0 0 0,-1-1 0 0 0,-1-2 0 0 0,-1-1 0 0 0,-1-2 0 0 0,-1-1 0 0 0,-1-1 0 0 0,20-22-233 0 0,-43 41 53 0 0,-1 0 0 0 0,1-1 0 0 0,-1 0 0 0 0,0 0-1 0 0,-1 0 1 0 0,0 0 0 0 0,0 0 0 0 0,0-1 0 0 0,-1 0-1 0 0,0 0 1 0 0,-1 0 0 0 0,0 0 0 0 0,0 0 0 0 0,0 0 0 0 0,-1-1-1 0 0,-1 1 1 0 0,1-1 0 0 0,-1 1 0 0 0,-1 0 0 0 0,0-6-53 0 0,-2 12-18 0 0,1 0 1 0 0,-1 1 0 0 0,1-1 0 0 0,-1 0 0 0 0,0 1-1 0 0,1 0 1 0 0,-1 0 0 0 0,0 0 0 0 0,0 0 0 0 0,0 0 0 0 0,0 0-1 0 0,0 1 1 0 0,0-1 0 0 0,0 1 0 0 0,0 0 0 0 0,0 0-1 0 0,-1 0 1 0 0,1 1 0 0 0,0-1 0 0 0,0 1 0 0 0,0-1 0 0 0,0 1-1 0 0,0 0 1 0 0,1 0 0 0 0,-1 0 0 0 0,0 1 17 0 0,-13 5-33 0 0,1 1 0 0 0,0 1 0 0 0,1 1 0 0 0,0 0 0 0 0,0 0 0 0 0,1 2 0 0 0,0-1 0 0 0,1 2 0 0 0,1 0 0 0 0,0 0 0 0 0,1 1 0 0 0,-8 12 33 0 0,12-17-1 0 0,0-1 0 0 0,1 1 0 0 0,0 0 0 0 0,0 0 0 0 0,1 0 0 0 0,0 0 0 0 0,1 1 0 0 0,0 0 0 0 0,0 0 0 0 0,1 0 0 0 0,1 0 0 0 0,-1 0 0 0 0,2 0 0 0 0,-1 0 0 0 0,2 1 1 0 0,-1-1-1 0 0,1 0 0 0 0,1 0 0 0 0,-1 0 0 0 0,2 0 0 0 0,0 0 0 0 0,0-1 0 0 0,0 1 0 0 0,1-1 0 0 0,1 1 0 0 0,0-1 0 0 0,0-1 0 0 0,5 7 1 0 0,6-2 21 0 0,0-1-1 0 0,0 0 0 0 0,1-1 1 0 0,1-1-1 0 0,0-1 1 0 0,0 0-1 0 0,1-2 1 0 0,0 0-1 0 0,0-1 1 0 0,1 0-1 0 0,0-2 0 0 0,0-1 1 0 0,0 0-1 0 0,0-1 1 0 0,19-2-21 0 0,13 1-1064 0 0,-36-4-2108 0 0,-1-3-4059 0 0,-9 0-2228 0 0</inkml:trace>
  <inkml:trace contextRef="#ctx0" brushRef="#br0" timeOffset="401.055">2318 254 3777 0 0,'0'0'2394'0'0,"0"0"-1158"0"0,0 0-395 0 0,0 0 266 0 0,0 0 451 0 0,0 0 226 0 0,0 0-71 0 0,0 0-233 0 0,0 0-270 0 0,0 0-198 0 0,0 0-131 0 0,0 0-102 0 0,0 0-68 0 0,35 4-84 0 0,113 11-47 0 0,-26-17 797 0 0,-85-4-1051 0 0,141-23 214 0 0,-93 4-2262 0 0,-84 24 807 0 0,-1 1-10634 0 0,-1 1 10021 0 0,-2 2-6691 0 0</inkml:trace>
  <inkml:trace contextRef="#ctx0" brushRef="#br0" timeOffset="653.023">2434 497 10890 0 0,'0'0'1291'0'0,"0"0"-453"0"0,0 0-130 0 0,0 0 212 0 0,0 0 282 0 0,0 0 153 0 0,0 0-60 0 0,0 0-162 0 0,0 0-230 0 0,0 0-177 0 0,0 0-118 0 0,0 0-123 0 0,28 4-82 0 0,89 11-84 0 0,-91-13-134 0 0,0 0 0 0 0,0-2 0 0 0,1-1 0 0 0,-1-1 0 0 0,0-1 0 0 0,22-6-185 0 0,18-2-78 0 0,-30 5-295 0 0,46-3-5634 0 0,-67 8-453 0 0,-5-2-4808 0 0</inkml:trace>
  <inkml:trace contextRef="#ctx0" brushRef="#br0" timeOffset="3299.5">4685 144 5105 0 0,'0'0'2789'0'0,"0"0"-814"0"0,0 0-332 0 0,0 0-107 0 0,0 0-49 0 0,0 0-127 0 0,0 0-245 0 0,0 0-285 0 0,0 0-270 0 0,0 0-235 0 0,0 0-102 0 0,0 0-7 0 0,0 5 40 0 0,-11 94 1031 0 0,3-72-1224 0 0,-1 0 0 0 0,-2-1 0 0 0,0 0 0 0 0,-2-1 0 0 0,-1 0 0 0 0,0-1 0 0 0,-2-1-1 0 0,-1 0 1 0 0,-1-1 0 0 0,-1-1 0 0 0,0 0-63 0 0,-117 95-260 0 0,116-102 206 0 0,0 0 0 0 0,-1-1 0 0 0,-1-1 0 0 0,0-1 0 0 0,0-2 1 0 0,-1 0-1 0 0,0-1 0 0 0,-1-1 0 0 0,-20 3 54 0 0,41-9-6 0 0,1 0 1 0 0,-1-1 0 0 0,0 1-1 0 0,0-1 1 0 0,1 1 0 0 0,-1-1-1 0 0,0 0 1 0 0,0 0 0 0 0,1 0-1 0 0,-1-1 1 0 0,0 1 0 0 0,1-1-1 0 0,-1 1 1 0 0,0-1 0 0 0,1 0-1 0 0,-1 0 1 0 0,1 0 0 0 0,-1 0-1 0 0,1-1 1 0 0,-1 1 0 0 0,1-1-1 0 0,0 1 1 0 0,0-1 0 0 0,0 0-1 0 0,0 0 1 0 0,0 0 0 0 0,0 0-1 0 0,0 0 1 0 0,1 0 0 0 0,-1-1-1 0 0,1 1 1 0 0,-1 0 0 0 0,1-1-1 0 0,0 1 1 0 0,0-1 0 0 0,0 0-1 0 0,0 1 1 0 0,1-1 0 0 0,-1 0-1 0 0,1 1 1 0 0,0-1 0 0 0,-1 0-1 0 0,1-2 6 0 0,1-12 9 0 0,1-1 0 0 0,0 1 0 0 0,1-1 0 0 0,0 1-1 0 0,2 0 1 0 0,0 0 0 0 0,1 1 0 0 0,1 0 0 0 0,0 0-1 0 0,1 0 1 0 0,1 1 0 0 0,0 0 0 0 0,1 1 0 0 0,1 0-1 0 0,0 0 1 0 0,1 1 0 0 0,0 1 0 0 0,1 0 0 0 0,0 0-1 0 0,14-8-8 0 0,-23 18 40 0 0,-1-1 1 0 0,0 1-1 0 0,1-1 0 0 0,0 1 0 0 0,0 0 0 0 0,-1 0 0 0 0,1 1 0 0 0,0-1 0 0 0,1 1 0 0 0,-1 0 0 0 0,0 0 1 0 0,0 0-1 0 0,0 1 0 0 0,1 0 0 0 0,-1-1 0 0 0,0 1 0 0 0,0 1 0 0 0,1-1 0 0 0,-1 1 0 0 0,0-1 0 0 0,0 1 1 0 0,0 1-1 0 0,0-1 0 0 0,0 0 0 0 0,0 1 0 0 0,0 0 0 0 0,0 0 0 0 0,1 1-40 0 0,6 4 169 0 0,-1 0-1 0 0,0 1 1 0 0,0 1-1 0 0,0 0 1 0 0,-1 0-1 0 0,-1 0 1 0 0,0 1 0 0 0,6 10-169 0 0,121 117 991 0 0,-79-86-842 0 0,61 30-77 0 0,-104-73-735 0 0,2 2 2203 0 0,-6-2-3390 0 0,-2-1-3492 0 0,-4 0-4939 0 0,-3-7 2593 0 0</inkml:trace>
  <inkml:trace contextRef="#ctx0" brushRef="#br0" timeOffset="4020.658">5285 0 5489 0 0,'0'0'1362'0'0,"0"0"-150"0"0,0 0 10 0 0,0 0 113 0 0,0 0 4 0 0,0 0-167 0 0,0 0-285 0 0,0 0-211 0 0,0 0-128 0 0,0 0-48 0 0,0 0 27 0 0,0 0-24 0 0,0 0-41 0 0,3 9-14 0 0,9 74 1079 0 0,-14-61-1374 0 0,-1 1-1 0 0,-1 0 1 0 0,-1-1-1 0 0,-1 0 1 0 0,-1 0-1 0 0,-6 12-152 0 0,-1 5 90 0 0,-73 185 96 0 0,84-216-159 0 0,1-1 1 0 0,0 1-1 0 0,0 0 0 0 0,1 0 0 0 0,-1 0 0 0 0,2 0 0 0 0,-1 0 0 0 0,1 0 0 0 0,0 0 1 0 0,1 1-1 0 0,0-1 0 0 0,2 7-27 0 0,1-11 49 0 0,1-1 1 0 0,-1 1-1 0 0,1-1 0 0 0,0 0 1 0 0,0 0-1 0 0,0-1 1 0 0,0 1-1 0 0,1-1 0 0 0,-1 0 1 0 0,1-1-1 0 0,-1 1 1 0 0,1-1-1 0 0,-1 0 0 0 0,1 0 1 0 0,0-1-1 0 0,-1 0 1 0 0,1 0-1 0 0,0 0 0 0 0,0-1 1 0 0,3 0-50 0 0,-2 1 19 0 0,114-7 489 0 0,-49-8-168 0 0,-61 6-1105 0 0,-7 1-2730 0 0,-5 1-2456 0 0,-6 0-3649 0 0,5 4 6830 0 0</inkml:trace>
  <inkml:trace contextRef="#ctx0" brushRef="#br0" timeOffset="4317.815">4943 302 7298 0 0,'0'0'1481'0'0,"0"0"-217"0"0,0 0-14 0 0,0 0 173 0 0,0 0 156 0 0,0 0-43 0 0,0 0-157 0 0,0 0-201 0 0,0 0-229 0 0,0 0-206 0 0,0 0-160 0 0,0 0-91 0 0,23 2-58 0 0,158 7 531 0 0,22-14-823 0 0,-70-11-6865 0 0,-108 11 579 0 0,-6 2-3685 0 0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10.1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1 288 0 0 0,'0'0'207'0'0,"0"0"788"0"0,0 0 141 0 0,0 0-151 0 0,0 0-134 0 0,0 0-97 0 0,15-15 3265 0 0,173-4 4233 0 0,90-52-6367 0 0,-156 35-1431 0 0,-63 26-1468 0 0,-59 10 354 0 0,-1 4-1573 0 0,-33 21-7685 0 0,23-17 4205 0 0</inkml:trace>
  <inkml:trace contextRef="#ctx0" brushRef="#br0" timeOffset="297.786">282 1 5025 0 0,'0'0'735'0'0,"0"0"-291"0"0,0 0-23 0 0,0 0 222 0 0,0 0 331 0 0,0 0 301 0 0,0 0 129 0 0,0 0-21 0 0,0 0-183 0 0,0 0-242 0 0,0 0-233 0 0,-4 35-219 0 0,-14 113-148 0 0,23-58 73 0 0,42 127-415 0 0,-31-161-2227 0 0,-8-17-7351 0 0,-6-32 4837 0 0</inkml:trace>
  <inkml:trace contextRef="#ctx0" brushRef="#br0" timeOffset="1365.955">700 557 1448 0 0,'0'0'674'0'0,"0"0"-257"0"0,0 0-14 0 0,0 0 361 0 0,0 0 482 0 0,0 0 318 0 0,0 0 72 0 0,0 0-135 0 0,0 0-242 0 0,0 0-210 0 0,0 0-155 0 0,0 0-113 0 0,0 0-61 0 0,21-10-66 0 0,67-28-29 0 0,29-41 1702 0 0,-91 55-2025 0 0,162-175 669 0 0,-182 192-962 0 0,0 0 0 0 0,0-1 0 0 0,-1 1 0 0 0,0-1 1 0 0,0 0-1 0 0,-1 0 0 0 0,0-1 0 0 0,0 0 0 0 0,-1 1 0 0 0,-1-1 1 0 0,1 0-1 0 0,-1 0 0 0 0,-1-1 0 0 0,1 1 0 0 0,-1-6-9 0 0,-3 13-44 0 0,1 0 1 0 0,-1 0-1 0 0,0 0 0 0 0,0 0 1 0 0,0 0-1 0 0,0 0 0 0 0,0 1 1 0 0,0-1-1 0 0,0 1 0 0 0,-1 0 1 0 0,1-1-1 0 0,0 1 0 0 0,-1 0 1 0 0,1 0-1 0 0,-1 1 0 0 0,1-1 1 0 0,-1 0-1 0 0,1 1 0 0 0,-1 0 1 0 0,0 0-1 0 0,1-1 0 0 0,-1 1 1 0 0,0 1-1 0 0,1-1 0 0 0,-1 0 1 0 0,1 1-1 0 0,-1-1 0 0 0,0 1 1 0 0,1 0-1 0 0,-1 0 0 0 0,1 0 0 0 0,0 0 1 0 0,-1 0-1 0 0,1 0 0 0 0,0 1 1 0 0,0-1-1 0 0,0 1 0 0 0,0 0 1 0 0,0-1-1 0 0,-2 3 44 0 0,-10 7-82 0 0,1 0-1 0 0,0 1 1 0 0,0 0 0 0 0,1 1-1 0 0,1 1 1 0 0,0 0 0 0 0,1 0-1 0 0,0 1 1 0 0,1 0 0 0 0,1 1-1 0 0,0 0 1 0 0,1 0 0 0 0,1 1-1 0 0,1-1 1 0 0,0 1-1 0 0,1 1 1 0 0,1-1 0 0 0,1 1-1 0 0,0-1 1 0 0,1 3 82 0 0,2-15 7 0 0,-1 1-1 0 0,1-1 0 0 0,1 1 1 0 0,-1-1-1 0 0,1 1 1 0 0,0-1-1 0 0,0 0 1 0 0,0 0-1 0 0,1 0 0 0 0,-1 0 1 0 0,1-1-1 0 0,1 1 1 0 0,-1-1-1 0 0,0 1 1 0 0,1-1-1 0 0,0 0 0 0 0,0-1 1 0 0,1 1-1 0 0,-1-1 1 0 0,1 1-1 0 0,-1-1 1 0 0,1-1-1 0 0,0 1 1 0 0,2 0-7 0 0,6 3 67 0 0,0-1 1 0 0,0 0 0 0 0,1-1 0 0 0,-1-1 0 0 0,1 0 0 0 0,0-1 0 0 0,0 0 0 0 0,0-2 0 0 0,4 1-68 0 0,11-3 173 0 0,-1-1 1 0 0,1-2-1 0 0,-1 0 1 0 0,0-2-1 0 0,0-1 1 0 0,-1-1-1 0 0,0-2 1 0 0,0 0-1 0 0,-1-2 0 0 0,-1-1 1 0 0,7-6-174 0 0,-9 5 121 0 0,0-2 0 0 0,-1 0 0 0 0,0-2 1 0 0,-2 0-1 0 0,0-2 0 0 0,-1 0 0 0 0,9-15-121 0 0,10-58 270 0 0,-38 90-271 0 0,1 1 0 0 0,-1 0 0 0 0,1 0 0 0 0,-1-1 0 0 0,0 1 1 0 0,0 0-1 0 0,0 0 0 0 0,-1-1 0 0 0,1 1 0 0 0,-1 0 0 0 0,0 0 0 0 0,1 0 0 0 0,-2-1 0 0 0,1 1 0 0 0,0 0 0 0 0,0 0 0 0 0,-1 1 0 0 0,0-1 0 0 0,0 0 0 0 0,0 0 0 0 0,0 1 0 0 0,0-1 1 0 0,0 1-1 0 0,0 0 0 0 0,-1 0 0 0 0,1 0 0 0 0,-1 0 0 0 0,0 0 0 0 0,-1 0 1 0 0,-1 0-54 0 0,0 1 1 0 0,-1 0-1 0 0,1 0 0 0 0,-1 0 1 0 0,1 1-1 0 0,-1 0 0 0 0,0 0 0 0 0,1 0 1 0 0,-1 1-1 0 0,1 0 0 0 0,-1 0 1 0 0,1 0-1 0 0,0 1 0 0 0,-1 0 1 0 0,1 0-1 0 0,0 0 0 0 0,0 0 1 0 0,0 1-1 0 0,0 0 0 0 0,1 0 1 0 0,-1 0-1 0 0,1 1 0 0 0,0 0 1 0 0,-1 1 53 0 0,-3 3-88 0 0,1 0 0 0 0,1 1 0 0 0,0 0 0 0 0,0 0 1 0 0,0 1-1 0 0,1 0 0 0 0,1 0 0 0 0,0 0 0 0 0,0 0 0 0 0,1 1 1 0 0,0-1-1 0 0,1 1 0 0 0,0 0 0 0 0,1 0 0 0 0,0-1 1 0 0,1 1-1 0 0,0 0 0 0 0,0 0 0 0 0,1 0 0 0 0,1 3 88 0 0,1-5 20 0 0,1 0-1 0 0,0-1 0 0 0,0 1 0 0 0,0-1 1 0 0,1 0-1 0 0,1-1 0 0 0,-1 1 1 0 0,1-1-1 0 0,0 0 0 0 0,1 0 1 0 0,-1-1-1 0 0,1 0 0 0 0,1 0 1 0 0,-1 0-1 0 0,1-1 0 0 0,0 0 1 0 0,0-1-1 0 0,1 0 0 0 0,-1 0 1 0 0,1-1-1 0 0,0 0 0 0 0,0 0 0 0 0,0-1 1 0 0,0 0-1 0 0,0-1 0 0 0,1 0 1 0 0,-1 0-1 0 0,0-1 0 0 0,2 0-19 0 0,3-1 180 0 0,0 0-1 0 0,0 0 1 0 0,-1-1-1 0 0,1-1 1 0 0,-1 0 0 0 0,0-1-1 0 0,0-1 1 0 0,0 0-1 0 0,0 0 1 0 0,-1-1-1 0 0,0-1 1 0 0,0 0-1 0 0,6-6-179 0 0,-5 5 34 0 0,0-1 0 0 0,-1 0 0 0 0,-1 0 1 0 0,0-2-1 0 0,0 1 0 0 0,0-1 0 0 0,-2-1 0 0 0,1 0 0 0 0,-2 0 0 0 0,1-1 0 0 0,-2 0 0 0 0,0 0 0 0 0,0-1 1 0 0,-1 0-1 0 0,-1 0 0 0 0,0-1 0 0 0,-1 1 0 0 0,-1-1 0 0 0,0 0 0 0 0,-1 0 0 0 0,-1 0 0 0 0,0 0 0 0 0,-1-1-34 0 0,0 13-25 0 0,-1 0 1 0 0,1 1-1 0 0,-1-1 0 0 0,0 1 0 0 0,0-1 0 0 0,0 1 0 0 0,0 0 0 0 0,0-1 0 0 0,-1 1 0 0 0,1 0 0 0 0,-1 0 0 0 0,1 0 1 0 0,-1 0-1 0 0,0 0 0 0 0,0 0 0 0 0,0 0 0 0 0,0 1 0 0 0,0-1 0 0 0,0 1 0 0 0,-1-1 0 0 0,1 1 0 0 0,0 0 0 0 0,-1 0 0 0 0,1 0 1 0 0,-1 0-1 0 0,1 0 0 0 0,-1 1 0 0 0,1-1 0 0 0,-1 1 0 0 0,0 0 0 0 0,1-1 0 0 0,-1 1 0 0 0,1 0 0 0 0,-1 1 0 0 0,0-1 1 0 0,1 0-1 0 0,-1 1 0 0 0,1 0 0 0 0,-1-1 0 0 0,1 1 0 0 0,-1 0 0 0 0,1 0 0 0 0,-1 0 0 0 0,1 1 0 0 0,0-1 0 0 0,0 0 1 0 0,-1 1-1 0 0,1 0 0 0 0,0-1 0 0 0,0 1 25 0 0,-7 6-58 0 0,-1 0 0 0 0,1 0-1 0 0,0 0 1 0 0,0 1 0 0 0,1 1 0 0 0,0 0 0 0 0,1 0 0 0 0,0 0 0 0 0,1 1 0 0 0,0 0 0 0 0,1 0 0 0 0,0 0-1 0 0,0 1 1 0 0,1-1 0 0 0,1 1 0 0 0,0 0 0 0 0,1 1 0 0 0,0-1 0 0 0,1 0 0 0 0,0 1 0 0 0,1-1 0 0 0,0 1-1 0 0,1 1 59 0 0,0-8-24 0 0,1 1-1 0 0,0-1 0 0 0,0 0 0 0 0,0 0 1 0 0,1 0-1 0 0,0-1 0 0 0,0 1 0 0 0,0 0 1 0 0,1-1-1 0 0,-1 0 0 0 0,2 0 0 0 0,-1 0 1 0 0,0-1-1 0 0,1 1 0 0 0,0-1 0 0 0,0 0 1 0 0,0 0-1 0 0,0-1 0 0 0,1 1 0 0 0,-1-1 1 0 0,4 1 24 0 0,61 24-2750 0 0,-3-11-6219 0 0,-52-16 3413 0 0</inkml:trace>
  <inkml:trace contextRef="#ctx0" brushRef="#br0" timeOffset="1764.987">2366 398 2529 0 0,'0'0'1843'0'0,"0"0"-287"0"0,0 0-101 0 0,0 0 5 0 0,0 0-43 0 0,0 0-139 0 0,0 0-225 0 0,0 0-272 0 0,0 0-301 0 0,0 0-225 0 0,0 0-111 0 0,0 0-55 0 0,0 0-30 0 0,-9 6 6 0 0,-30 21-6 0 0,38-26-51 0 0,0 1-1 0 0,-1-1 1 0 0,1 1 0 0 0,0-1-1 0 0,0 1 1 0 0,0 0 0 0 0,0 0-1 0 0,0-1 1 0 0,0 1 0 0 0,1 0-1 0 0,-1 0 1 0 0,1 0 0 0 0,-1 0-1 0 0,1 0 1 0 0,0 0 0 0 0,-1 0-1 0 0,1 0 1 0 0,0 0-1 0 0,0 0 1 0 0,1 0 0 0 0,-1 0-1 0 0,0 0 1 0 0,1 0 0 0 0,-1 0-8 0 0,1 8 8 0 0,0-6 63 0 0,-1 1 0 0 0,1-1-1 0 0,0 1 1 0 0,0-1 0 0 0,1 1-1 0 0,-1-1 1 0 0,1 0 0 0 0,0 1 0 0 0,0-1-1 0 0,0 0 1 0 0,1 0 0 0 0,-1 0 0 0 0,1-1-1 0 0,0 1 1 0 0,0-1 0 0 0,0 0-1 0 0,1 1 1 0 0,-1-1 0 0 0,1-1 0 0 0,0 1-1 0 0,0 0 1 0 0,0-1 0 0 0,0 0 0 0 0,0 0-1 0 0,0 0 1 0 0,0-1 0 0 0,1 1-1 0 0,-1-1 1 0 0,1 0 0 0 0,-1 0 0 0 0,1 0-1 0 0,3-1-70 0 0,-4 0 162 0 0,0 0 0 0 0,0 0 1 0 0,0-1-1 0 0,0 0 0 0 0,0 0 0 0 0,0 0 0 0 0,0 0 0 0 0,0 0 0 0 0,-1-1 0 0 0,1 0 0 0 0,0 1 0 0 0,-1-2 1 0 0,0 1-1 0 0,1 0 0 0 0,-1-1 0 0 0,0 1 0 0 0,0-1 0 0 0,0 0 0 0 0,0 0 0 0 0,-1 0 0 0 0,1 0 0 0 0,-1 0 1 0 0,0-1-1 0 0,0 1 0 0 0,0-1 0 0 0,0 0 0 0 0,-1 1 0 0 0,1-1 0 0 0,-1 0 0 0 0,0 0 0 0 0,0-2-162 0 0,1 2-51 0 0,0 0-1 0 0,0 0 1 0 0,0 0-1 0 0,0 0 1 0 0,-1-1-1 0 0,0 1 1 0 0,0 0-1 0 0,0-1 0 0 0,0 1 1 0 0,-1-1-1 0 0,0 1 1 0 0,0 0-1 0 0,0-1 1 0 0,0 1-1 0 0,-1-1 1 0 0,1 1-1 0 0,-1-1 1 0 0,0 1-1 0 0,-1 0 1 0 0,1 0-1 0 0,-1-1 0 0 0,0 1 1 0 0,0 0-1 0 0,0 1 1 0 0,0-1-1 0 0,-1 0 1 0 0,0 1-1 0 0,1-1 1 0 0,-1 1-1 0 0,-1 0 1 0 0,1 0-1 0 0,0 0 0 0 0,-1 0 1 0 0,1 0-1 0 0,-1 1 1 0 0,0 0-1 0 0,-3-2 52 0 0,-42 0-6072 0 0,40 4 2840 0 0,-5 0-7216 0 0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21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115 137 0 0 0,'3'-8'239'0'0,"6"-24"49"0"0,-6 24-25 0 0,-9 0 1853 0 0,-44 15 3693 0 0,46-5-5504 0 0,0 0 0 0 0,0 0 0 0 0,1 0 0 0 0,-1 0 0 0 0,0 1 0 0 0,1 0 0 0 0,0-1 0 0 0,0 1 0 0 0,-1 1 0 0 0,2-1 0 0 0,-1 0 0 0 0,0 1 0 0 0,1-1 0 0 0,-1 1 0 0 0,1 0 0 0 0,0 0 0 0 0,0 0-305 0 0,-16 116 1663 0 0,20-116-1595 0 0,0-1-1 0 0,0 1 1 0 0,0 0-1 0 0,0-1 1 0 0,1 1-1 0 0,-1-1 1 0 0,1 0-1 0 0,0 0 1 0 0,0 0-1 0 0,0 0 1 0 0,1 0-1 0 0,-1-1 1 0 0,1 1-1 0 0,-1-1 1 0 0,1 0-1 0 0,0 0 1 0 0,0 0-1 0 0,0-1 1 0 0,0 1-1 0 0,0-1 1 0 0,0 0-1 0 0,0 0 1 0 0,0-1-1 0 0,1 1 1 0 0,-1-1-1 0 0,0 0 1 0 0,0 0-1 0 0,1 0 1 0 0,-1-1-1 0 0,0 1 1 0 0,0-1-1 0 0,0 0 0 0 0,4-2-67 0 0,0 1 151 0 0,1-2-1 0 0,-2 1 1 0 0,1-1-1 0 0,0 0 0 0 0,-1-1 1 0 0,0 1-1 0 0,0-2 0 0 0,0 1 1 0 0,-1-1-1 0 0,1 0 0 0 0,-1 0 1 0 0,-1 0-1 0 0,1-1 1 0 0,-1 0-1 0 0,0 0 0 0 0,-1-1 1 0 0,0 1-1 0 0,0-1 0 0 0,-1 0 1 0 0,3-7-151 0 0,-3 7 74 0 0,-1 1 1 0 0,1-1-1 0 0,-2 0 1 0 0,1 0 0 0 0,-1-1-1 0 0,0 1 1 0 0,0 0-1 0 0,-1 0 1 0 0,-1 0-1 0 0,1-1 1 0 0,-1 1 0 0 0,0 0-1 0 0,-1 0 1 0 0,-1-3-75 0 0,1 7-68 0 0,1 0 1 0 0,-1 0 0 0 0,0 1-1 0 0,0-1 1 0 0,0 1 0 0 0,0-1-1 0 0,-1 1 1 0 0,1 0-1 0 0,-1 0 1 0 0,0 0 0 0 0,0 0-1 0 0,0 1 1 0 0,0-1 0 0 0,-1 1-1 0 0,1 0 1 0 0,-1 0 0 0 0,1 0-1 0 0,-1 0 1 0 0,0 0-1 0 0,1 1 1 0 0,-1 0 0 0 0,0 0-1 0 0,0 0 1 0 0,0 0 0 0 0,0 1-1 0 0,0-1 1 0 0,0 1 0 0 0,-1 0-1 0 0,0 0 68 0 0,-43 14-2959 0 0,23 9-3442 0 0,15-12-3655 0 0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55.1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0,'0'0'201'0'0,"0"0"629"0"0,0 0 246 0 0,0 0 175 0 0,0 0 121 0 0,0 0 10 0 0,0 0-99 0 0,0 0-179 0 0,0 0-232 0 0,0 0-250 0 0,0 0-161 0 0,15 0 4226 0 0,17 0-2196 0 0,158-2 2740 0 0,-97 1-7274 0 0,-48 1-2977 0 0,0-1-3743 0 0,-45 1 1726 0 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56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 0 0 0,'0'0'620'0'0,"0"0"14"0"0,0 0-14 0 0,0 0-31 0 0,0 0-15 0 0,0 0-17 0 0,0 1 5475 0 0,3 2-4386 0 0,89-5 4296 0 0,-3-1-3724 0 0,101-3-1118 0 0,-187 7 27 0 0,4 0-7456 0 0,2 1-4612 0 0,-7-2 6552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3:30.7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3707 821 584 0 0,'0'0'222'0'0,"0"0"100"0"0,0 0 94 0 0,0 0 51 0 0,0 0 17 0 0,0 0-10 0 0,0 0-37 0 0,0 0-30 0 0,0 0-67 0 0,0 0-88 0 0,0 0-77 0 0,-10-19-81 0 0,-30-57-71 0 0,29 36 796 0 0,11 39-486 0 0,0 1 1 0 0,0 0-72 0 0,-11 1-332 0 0,-92 65 279 0 0,92-60-176 0 0,-32 20 281 0 0,-1-1-1 0 0,-2-2 1 0 0,0-3-1 0 0,-26 8-313 0 0,27-24 2291 0 0,50-42-508 0 0,119-59-2382 0 0,-87 74 578 0 0,144-94-32 0 0,-181 116 74 0 0,-1 1-1 0 0,1 0 1 0 0,0 0 0 0 0,0 0 0 0 0,0 0 0 0 0,0 0-1 0 0,-1 0 1 0 0,1 0 0 0 0,0 0 0 0 0,0 0 0 0 0,0-1-1 0 0,0 1 1 0 0,-1 0 0 0 0,1 0 0 0 0,0 0 0 0 0,0 0-1 0 0,0-1 1 0 0,0 1 0 0 0,0 0 0 0 0,0 0 0 0 0,-1 0-1 0 0,1-1 1 0 0,0 1 0 0 0,0 0 0 0 0,0 0-1 0 0,0 0 1 0 0,0-1 0 0 0,0 1 0 0 0,0 0 0 0 0,0 0-21 0 0,-7 1 61 0 0,-167 57 118 0 0,142-49 5 0 0,-16 6 184 0 0,0-2 1 0 0,-1-3 0 0 0,0-1-1 0 0,-1-3 1 0 0,-10-2-369 0 0,59-4 17 0 0,0-1 1 0 0,0 0-1 0 0,0 0 0 0 0,1 0 1 0 0,-1 0-1 0 0,0 1 0 0 0,1-1 1 0 0,-1 0-1 0 0,0 0 0 0 0,1-1 1 0 0,-1 1-1 0 0,1 0 0 0 0,0 0 1 0 0,-1 0-1 0 0,1 0 0 0 0,0 0 1 0 0,0 0-1 0 0,-1-1 0 0 0,1 1 1 0 0,0 0-1 0 0,0 0 0 0 0,0 0 1 0 0,1 0-1 0 0,-1-1 0 0 0,0 1 1 0 0,0 0-1 0 0,1 0 0 0 0,-1 0 1 0 0,0 0-1 0 0,1 0 0 0 0,-1 0 1 0 0,1 0-1 0 0,0 0 0 0 0,-1 0 1 0 0,1 0-1 0 0,0 0 1 0 0,-1 0-1 0 0,1 0 0 0 0,0 0-17 0 0,19-20-102 0 0,1 1-1 0 0,0 1 1 0 0,1 1-1 0 0,2 0 1 0 0,-1 2-1 0 0,9-3 103 0 0,45-28-200 0 0,-86 46 346 0 0,-150 30-98 0 0,4-3 1371 0 0,154-26-1257 0 0,1 0-20 0 0,43-35-568 0 0,97-55 286 0 0,-113 75 202 0 0,-27 15-20 0 0,-6-3-47 0 0,0 1 0 0 0,0 0 0 0 0,-1 0-1 0 0,1 1 1 0 0,-1 0 0 0 0,1 0 0 0 0,-1 0 0 0 0,1 1-1 0 0,-1 0 1 0 0,0 0 0 0 0,1 1 0 0 0,-1 0 0 0 0,1 0-1 0 0,-1 0 1 0 0,1 1 0 0 0,0 0 0 0 0,0 0-1 0 0,0 1 1 0 0,-1 0 5 0 0,-7 1 49 0 0,-4 1-16 0 0,-37 9 39 0 0,19-11 273 0 0,35-3-261 0 0,1 0-57 0 0,0 0-102 0 0,171-92-610 0 0,-59 34 537 0 0,24-16-79 0 0,-133 72 239 0 0,-2-1 484 0 0,-13 4-604 0 0,-19 2 102 0 0,-1 1-1 0 0,1 2 1 0 0,0 1-1 0 0,0 1 1 0 0,0 2-1 0 0,1 1 0 0 0,-2 2 7 0 0,-47 16 78 0 0,-44 2 497 0 0,122-31-414 0 0,1 0-22 0 0,0 0-74 0 0,20-15-441 0 0,257-132-153 0 0,-348 143 373 0 0,-130 52 341 0 0,201-48-181 0 0,0 0 0 0 0,0 0 0 0 0,1-1 1 0 0,-1 1-1 0 0,0 0 0 0 0,0 0 0 0 0,0-1 0 0 0,1 1 0 0 0,-1 0 0 0 0,0 0 0 0 0,0-1 0 0 0,0 1 0 0 0,0 0 0 0 0,0 0 0 0 0,0-1 0 0 0,0 1 0 0 0,0 0 0 0 0,0-1 0 0 0,0 1 0 0 0,0 0 0 0 0,0-1 1 0 0,0 1-1 0 0,0 0 0 0 0,0-1 0 0 0,0 1 0 0 0,0 0 0 0 0,0 0 0 0 0,0-1 0 0 0,0 1 0 0 0,0 0 0 0 0,0-1 0 0 0,0 1 0 0 0,-1 0 0 0 0,1 0 0 0 0,0-1 0 0 0,0 1 0 0 0,0 0 0 0 0,-1 0 0 0 0,1-1 1 0 0,0 1-1 0 0,0 0 0 0 0,-1 0 0 0 0,1 0 0 0 0,0-1-4 0 0,30-21-297 0 0,90-66 301 0 0,-120 89-10 0 0,0-1 0 0 0,-1 0 1 0 0,1 0-1 0 0,-1 1 0 0 0,1-1 0 0 0,-1 0 1 0 0,1 0-1 0 0,0 1 0 0 0,-1-1 1 0 0,1 0-1 0 0,-1 0 0 0 0,1 0 1 0 0,-1 0-1 0 0,1 0 0 0 0,-1 0 1 0 0,1 0-1 0 0,-1 0 0 0 0,1 0 1 0 0,-1 0-1 0 0,1 0 0 0 0,-1 0 1 0 0,1 0-1 0 0,-1 0 0 0 0,1 0 0 0 0,-1-1 1 0 0,1 1-1 0 0,-1 0 0 0 0,1 0 1 0 0,-1-1-1 0 0,1 1 0 0 0,-1 0 1 0 0,1 0-1 0 0,0-1 0 0 0,-1 1 1 0 0,1-1-1 0 0,0 1 0 0 0,-1 0 1 0 0,1-1-1 0 0,0 1 0 0 0,-1-1 1 0 0,1 1-1 0 0,0 0 0 0 0,0-1 0 0 0,0 1 1 0 0,-1-1-1 0 0,1 1 0 0 0,0-1 1 0 0,0 1-1 0 0,0-1 0 0 0,0 1 1 0 0,0-1-1 0 0,0 1 0 0 0,0-1 1 0 0,0 1-1 0 0,0-1 0 0 0,0 1 1 0 0,0-1-1 0 0,0 1 0 0 0,0-1 1 0 0,1 1-1 0 0,-1-1 6 0 0,-136 47-154 0 0,103-44 513 0 0,42-14-485 0 0,93-29-137 0 0,-23-10 96 0 0,-79 50 173 0 0,1 0 1 0 0,-1 0-1 0 0,1 1 0 0 0,0-1 0 0 0,-1 0 0 0 0,0 0 1 0 0,1 0-1 0 0,-1 0 0 0 0,1 0 0 0 0,-1 0 1 0 0,0 0-1 0 0,0 0 0 0 0,0 0 0 0 0,0 0 0 0 0,1 0 1 0 0,-1 0-1 0 0,0 0 0 0 0,-1 0 0 0 0,1 0 1 0 0,0 0-1 0 0,0 0 0 0 0,0 0 0 0 0,-1 0 0 0 0,1 0 1 0 0,0 0-1 0 0,-1 1 0 0 0,1-1 0 0 0,-1 0 1 0 0,1 0-1 0 0,-1 0 0 0 0,1 0 0 0 0,-1 0 0 0 0,0 1 1 0 0,1-1-1 0 0,-1 0 0 0 0,0 0-6 0 0,-7 2-64 0 0,1 0-1 0 0,-1 0 0 0 0,1 1 1 0 0,0 0-1 0 0,0 1 0 0 0,0-1 1 0 0,0 1-1 0 0,0 1 0 0 0,1-1 1 0 0,-1 1-1 0 0,1 0 0 0 0,-4 4 65 0 0,-49 23 83 0 0,97-78 557 0 0,-69 56-1535 0 0,9 1 976 0 0,20-13 597 0 0,-14 24-1982 0 0,41 16 802 0 0,-27-36 2575 0 0,-12 2-3851 0 0,14-1 1781 0 0,1 1 0 0 0,-1-1 0 0 0,1 1 1 0 0,0 0-1 0 0,-1-1 0 0 0,1 1 0 0 0,1-1 1 0 0,-1 0-1 0 0,0 1 0 0 0,0-1 0 0 0,1 0 0 0 0,0 0 1 0 0,-1 0-1 0 0,1 0 0 0 0,0 0 0 0 0,0 0 0 0 0,0 0 1 0 0,0-1-1 0 0,0 1 0 0 0,0-1 0 0 0,1 1 1 0 0,-1-1-1 0 0,1 0 0 0 0,1 1-3 0 0,7 5 226 0 0,-10-8-172 0 0,1 0 1 0 0,-1 0 0 0 0,0 1 0 0 0,1-1 0 0 0,-1 0 0 0 0,0 0 0 0 0,0 0 0 0 0,0-1 0 0 0,0 1 0 0 0,0 0 0 0 0,0 0 0 0 0,0-1 0 0 0,-1 1 0 0 0,1 0 0 0 0,0-1 0 0 0,-1 1 0 0 0,1 0 0 0 0,-1-1 0 0 0,1 1 0 0 0,-1-1 0 0 0,0 1 0 0 0,1-1 0 0 0,-1 0 0 0 0,0 1 0 0 0,0-1 0 0 0,0 1 0 0 0,0-1 0 0 0,-1 1 0 0 0,1-1 0 0 0,0 1 0 0 0,-1-1 0 0 0,1 1-1 0 0,-1-2-54 0 0,1 2 76 0 0,0-4-73 0 0,0 1 0 0 0,0 0-1 0 0,0 0 1 0 0,0 0 0 0 0,-1 0-1 0 0,0 0 1 0 0,0 0 0 0 0,0 0-1 0 0,0 0 1 0 0,0 0 0 0 0,-1 1-1 0 0,0-1 1 0 0,0 0 0 0 0,0 1-1 0 0,0-1 1 0 0,0 1 0 0 0,-1 0-1 0 0,1 0 1 0 0,-1 0 0 0 0,-2-2-3 0 0,-28 0-1199 0 0,32 5 1217 0 0,1 0 37 0 0,0 0 24 0 0,0 0 15 0 0,0 0 8 0 0,0 0-4 0 0,0 0 0 0 0,0 0-21 0 0,0 0-9 0 0,0 0-21 0 0,0 0-26 0 0,-24 0-301 0 0,-18 0 587 0 0,32-11 28 0 0,9 11-318 0 0,1 0-17 0 0,0 0 5 0 0,0 0 1 0 0,-2-19-1648 0 0,61 45 1362 0 0,-19-5 226 0 0,0 2 0 0 0,-2 1 1 0 0,-1 2-1 0 0,7 8 54 0 0,113 60 563 0 0,-123-66-550 0 0,-14-15-9 0 0,-2 0 0 0 0,0 2 0 0 0,0 1 1 0 0,-1 0-1 0 0,-1 1 0 0 0,-1 0 0 0 0,0 1 0 0 0,-2 1 0 0 0,0 1 0 0 0,-1 0 0 0 0,-1 0 0 0 0,0 1 1 0 0,0 5-5 0 0,-1 15 48 0 0,-1 1 0 0 0,-3 1 0 0 0,-1-1 0 0 0,-2 1 0 0 0,-2 15-48 0 0,-41 1 1110 0 0,23-41-1084 0 0,4-1 7 0 0,-7 9 37 0 0,0-2-1 0 0,-2 0 1 0 0,0-1-1 0 0,-1-2 1 0 0,-2 0 0 0 0,-7 3-70 0 0,-42 16 341 0 0,61-35-293 0 0,12-5-61 0 0,0-1 0 0 0,0 1 0 0 0,0 0 0 0 0,0 0 0 0 0,0 0 0 0 0,-1 0 0 0 0,1 0 0 0 0,0 0 0 0 0,0 0 0 0 0,0 0 0 0 0,0 1 0 0 0,0-1 0 0 0,-1 0 0 0 0,1 1 0 0 0,0-1 0 0 0,0 1 0 0 0,0-1 0 0 0,0 1 0 0 0,0-1 0 0 0,0 1 0 0 0,0 0 0 0 0,1 0 0 0 0,-1-1 0 0 0,0 1 0 0 0,0 0 0 0 0,0 0-1 0 0,1 0 1 0 0,-1 0 0 0 0,0 0 0 0 0,1 0 0 0 0,-1 0 0 0 0,1 0 0 0 0,-1 0 0 0 0,1 0 0 0 0,0 0 0 0 0,-1 0 0 0 0,1 0 0 0 0,0 1 0 0 0,0-1 0 0 0,0 0 0 0 0,0 0 0 0 0,0 0 0 0 0,0 0 0 0 0,0 0 0 0 0,0 1 0 0 0,0-1 0 0 0,0 0 0 0 0,1 0 0 0 0,-1 0 0 0 0,1 0 0 0 0,-1 0 13 0 0,7 4 26 0 0,0-1 0 0 0,1-1 0 0 0,0 1 0 0 0,-1-1 0 0 0,1-1 0 0 0,0 1 0 0 0,0-1 1 0 0,0-1-1 0 0,1 0 0 0 0,-1 0 0 0 0,0 0 0 0 0,0-1 0 0 0,1 0 0 0 0,-1-1 0 0 0,0 0 0 0 0,1 0-26 0 0,19 0 83 0 0,40-2 241 0 0,-68 3-301 0 0,0 0 11 0 0,0 0 20 0 0,0 0 8 0 0,-23 7 300 0 0,-83 35-199 0 0,-1-4 0 0 0,-2-5 0 0 0,-84 13-163 0 0,85-20 40 0 0,-434 122-125 0 0,-158 37 106 0 0,619-177 343 0 0,80-8-357 0 0,1 0-107 0 0,0 0-121 0 0,29-8-581 0 0,270-105 1440 0 0,80-52-638 0 0,-370 161 1 0 0,116-47 59 0 0,-166 47 768 0 0,-175 66-1325 0 0,-173 49 235 0 0,159-60 238 0 0,142-44 320 0 0,88-7-265 0 0,36-31-584 0 0,49-29 512 0 0,2 5 1 0 0,83-39 40 0 0,-97 55 1 0 0,-5 3-48 0 0,1 3 1 0 0,2 3 0 0 0,11 0 46 0 0,-60 26-197 0 0,-117 44 247 0 0,-225 71 81 0 0,-202 32 138 0 0,470-139 225 0 0,69-19-1060 0 0,162-77 464 0 0,3 8 0 0 0,45-8 102 0 0,-86 52-96 0 0,-131 38 287 0 0,-40 7-106 0 0,-388 116-261 0 0,101-36 374 0 0,263-78-852 0 0,235-106 886 0 0,52-18-177 0 0,-225 113 181 0 0,-16 5 265 0 0,-4 2-657 0 0,-198 62 39 0 0,268-106-2 0 0,175-98 50 0 0,-216 128-149 0 0,-36 19-39 0 0,-4 2 362 0 0,-151 45 144 0 0,158-47-952 0 0,61 10 512 0 0,5-8 241 0 0,0-2 0 0 0,1-2 0 0 0,0-2 0 0 0,-1-3-1 0 0,32-3-49 0 0,-10 1 39 0 0,-15 0 19 0 0,0-3 0 0 0,-1-2 0 0 0,1-3 0 0 0,50-15-58 0 0,225-57 207 0 0,-219 59-326 0 0,-113 45 123 0 0,-4-15 27 0 0,0-1-1 0 0,0 1 1 0 0,-1 0 0 0 0,0-1-1 0 0,-1 0 1 0 0,1 0 0 0 0,-1-1-1 0 0,-1 0 1 0 0,1 0 0 0 0,-1 0-1 0 0,0-1 1 0 0,0 1 0 0 0,-1-2-1 0 0,1 1 1 0 0,-9 3-31 0 0,0 2 26 0 0,-20 10 25 0 0,-1-2 0 0 0,-1-1 0 0 0,-1-1 0 0 0,-24 4-51 0 0,-39 17 45 0 0,-43 4 140 0 0,193-45-1058 0 0,107-34 948 0 0,2 8 1 0 0,98-5-76 0 0,116 20-66 0 0,-370 15 66 0 0,1 0-7 0 0,-1-1 0 0 0,0 1 0 0 0,1 0 0 0 0,-1 0 1 0 0,1 0-1 0 0,-1 0 0 0 0,1 0 0 0 0,-1 0 0 0 0,1 0 1 0 0,-1 0-1 0 0,1 0 0 0 0,-1 1 0 0 0,1-1 1 0 0,-1 1-1 0 0,0-1 0 0 0,1 1 0 0 0,-1 0 0 0 0,0-1 1 0 0,1 1-1 0 0,-1 0 0 0 0,0 0 0 0 0,0 0 0 0 0,0 0 1 0 0,0 0-1 0 0,0 0 0 0 0,0 0 0 0 0,0 0 0 0 0,1 2 7 0 0,-32 13 506 0 0,-918 387-298 0 0,719-315 45 0 0,358-143-814 0 0,675-260 702 0 0,-488 208-122 0 0,-298 106-196 0 0,-17 1 47 0 0,-3 5-14 0 0,-98 65 568 0 0,-485 249-471 0 0,443-245-8 0 0,-739 355 77 0 0,681-351 366 0 0,262-78-1050 0 0,-25-7 736 0 0,0-2 0 0 0,-1-1 0 0 0,0-1 0 0 0,34-16-74 0 0,2-1 45 0 0,821-294 64 0 0,-761 302-445 0 0,-131 20 234 0 0,-7 8 82 0 0,-298 177 383 0 0,128-84-336 0 0,11-6-1 0 0,-5-8-1 0 0,-37 7-25 0 0,99-52 147 0 0,161-40-626 0 0,20-16 565 0 0,0-2 0 0 0,-1-4-1 0 0,43-19-85 0 0,-57 19 20 0 0,477-172 83 0 0,-519 185-108 0 0,55-25 5 0 0,2 3 1 0 0,1 3-1 0 0,1 3 0 0 0,48-6 0 0 0,-50 24-140 0 0,-72 5 135 0 0,-1 0 0 0 0,1 0 1 0 0,-1 0-1 0 0,1 0 0 0 0,0 0 0 0 0,-1 0 1 0 0,1 0-1 0 0,-1 0 0 0 0,1 0 0 0 0,-1 0 1 0 0,1 0-1 0 0,-1 0 0 0 0,1 0 0 0 0,-1 1 1 0 0,1-1-1 0 0,0 0 0 0 0,-1 0 0 0 0,0 1 1 0 0,1-1-1 0 0,-1 0 0 0 0,1 0 0 0 0,-1 1 1 0 0,1-1-1 0 0,-1 1 0 0 0,1-1 0 0 0,-1 0 1 0 0,0 1-1 0 0,1-1 0 0 0,-1 1 0 0 0,0-1 1 0 0,0 1-1 0 0,1-1 0 0 0,-1 1 0 0 0,0-1 0 0 0,0 1 1 0 0,0-1-1 0 0,1 1 0 0 0,-1-1 0 0 0,0 1 1 0 0,0-1-1 0 0,0 1 0 0 0,0 0 0 0 0,0-1 1 0 0,0 1-1 0 0,0-1 0 0 0,0 1 0 0 0,-1-1 1 0 0,1 1-1 0 0,0-1 0 0 0,0 1 0 0 0,0-1 1 0 0,0 1-1 0 0,-1-1 0 0 0,1 1 0 0 0,0-1 1 0 0,-1 1-1 0 0,1-1 0 0 0,0 1 0 0 0,-1-1 1 0 0,1 1-1 0 0,-1-1 5 0 0,-23 31 27 0 0,-27 14-2 0 0,-2-2 0 0 0,-2-2 0 0 0,-2-3 0 0 0,-1-3 1 0 0,-29 12-26 0 0,-100 43 66 0 0,-2-9 0 0 0,-92 22-66 0 0,-3 2 100 0 0,-40 16 192 0 0,385-124-998 0 0,121-49 922 0 0,173-67-28 0 0,83-52-188 0 0,321-133 120 0 0,-558 233-174 0 0,-236 101 130 0 0,-60 36-57 0 0,-4-5 1 0 0,-2-3-1 0 0,-79 30-19 0 0,63-31 8 0 0,39-18 6 0 0,-87 44 158 0 0,-160 56-172 0 0,311-133-28 0 0,23-7-253 0 0,25-8 136 0 0,393-186 447 0 0,416-195-158 0 0,-552 249-141 0 0,425-221 58 0 0,-426 186 31 0 0,-266 149 250 0 0,-42 28-255 0 0,-17 8-176 0 0,-1 1 0 0 0,1 2-1 0 0,1 2 1 0 0,0 1 0 0 0,-9 7 89 0 0,-9 3-25 0 0,-1203 554-71 0 0,1251-577 98 0 0,-86 40 109 0 0,-1-3-1 0 0,-2-5 0 0 0,-1-4 0 0 0,-28 3-110 0 0,21-24 823 0 0,100-9-820 0 0,0-1-1 0 0,1 1 1 0 0,-1 0 0 0 0,0-1 0 0 0,1 1-1 0 0,-1 0 1 0 0,1-1 0 0 0,-1 1-1 0 0,0-1 1 0 0,1 1 0 0 0,-1-1 0 0 0,1 1-1 0 0,0-1 1 0 0,-1 1 0 0 0,1-1 0 0 0,-1 1-1 0 0,1-1 1 0 0,0 0 0 0 0,-1 1-1 0 0,1-1 1 0 0,0 0 0 0 0,0 1 0 0 0,-1-1-1 0 0,1 0 1 0 0,0 1 0 0 0,0-1 0 0 0,0 0-1 0 0,0 1 1 0 0,0-1 0 0 0,0 0-1 0 0,0 0 1 0 0,0 1 0 0 0,0-1 0 0 0,1 0-1 0 0,-1 1 1 0 0,0-1 0 0 0,0 0 0 0 0,0 1-1 0 0,1-1 1 0 0,-1 0 0 0 0,0 1-1 0 0,1-1 1 0 0,-1 1 0 0 0,1-1 0 0 0,-1 0-1 0 0,1 1 1 0 0,-1-1 0 0 0,1 1-1 0 0,-1 0 1 0 0,1-1 0 0 0,-1 1 0 0 0,1-1-1 0 0,0 1 1 0 0,-1 0 0 0 0,1-1 0 0 0,-1 1-1 0 0,1 0 1 0 0,0 0 0 0 0,0-1-1 0 0,-1 1 1 0 0,1 0 0 0 0,0 0 0 0 0,-1 0-1 0 0,1 0 1 0 0,0 0 0 0 0,-1 0 0 0 0,1 0-1 0 0,0 0 1 0 0,0 1-3 0 0,321-195-267 0 0,8 15 1 0 0,81-18 266 0 0,178-82-140 0 0,-147 52-175 0 0,-314 161 253 0 0,-150 66-56 0 0,-207 87-172 0 0,-365 163 270 0 0,117-47-6 0 0,-74 2 26 0 0,491-183 110 0 0,-2-4 0 0 0,0-2-1 0 0,0-2 1 0 0,-2-3 0 0 0,1-4 0 0 0,-1-2 0 0 0,-8-2-110 0 0,70-3 10 0 0,0 1 0 0 0,0-1 0 0 0,0 0 1 0 0,0 0-1 0 0,0 0 0 0 0,0 0 0 0 0,0 0 0 0 0,0-1 0 0 0,0 1 0 0 0,0-1 0 0 0,0 1 0 0 0,0-1 0 0 0,0 1 0 0 0,0-1 0 0 0,0 0 1 0 0,0 0-1 0 0,1 0 0 0 0,-1 0 0 0 0,0-1 0 0 0,0 1 0 0 0,1 0 0 0 0,-1-1 0 0 0,1 1 0 0 0,0-1 0 0 0,-1 1 0 0 0,1-1 0 0 0,0 0 1 0 0,0 1-1 0 0,0-1 0 0 0,0 0 0 0 0,0 0 0 0 0,0 0 0 0 0,1 0 0 0 0,-1 0 0 0 0,0 0 0 0 0,1 0 0 0 0,0 0 0 0 0,0 0 1 0 0,-1 0-1 0 0,1 0 0 0 0,0 0 0 0 0,0 0 0 0 0,1 0 0 0 0,-1 0 0 0 0,0 0 0 0 0,1 0 0 0 0,-1 0 0 0 0,1-1-10 0 0,6-6-42 0 0,-1 0 1 0 0,1 1-1 0 0,1 0 0 0 0,-1 1 0 0 0,1-1 0 0 0,1 2 0 0 0,-1-1 1 0 0,1 1-1 0 0,9-5 42 0 0,-4 2-26 0 0,104-63-86 0 0,4 6 0 0 0,113-44 112 0 0,-160 76-22 0 0,311-137-491 0 0,125-27 513 0 0,-412 169-536 0 0,-97 28 330 0 0,-4 3 73 0 0,-120 45 234 0 0,-1005 416 405 0 0,1104-455-501 0 0,-31 14 61 0 0,-2-3 0 0 0,0-3 1 0 0,-1-1-1 0 0,0-4 0 0 0,-17 1-66 0 0,31-17 376 0 0,42 5-375 0 0,1 0-1 0 0,-1-1 1 0 0,0 1-1 0 0,1 0 1 0 0,-1-1-1 0 0,0 1 1 0 0,1-1-1 0 0,-1 1 1 0 0,1-1-1 0 0,-1 1 1 0 0,1-1-1 0 0,-1 0 1 0 0,1 1-1 0 0,-1-1 1 0 0,1 0-1 0 0,0 1 0 0 0,-1-1 1 0 0,1 0-1 0 0,0 1 1 0 0,0-1-1 0 0,0 0 1 0 0,-1 0-1 0 0,1 1 1 0 0,0-1-1 0 0,0 0 1 0 0,0 0-1 0 0,0 1 1 0 0,0-1-1 0 0,0 0 1 0 0,0 0-1 0 0,1 1 1 0 0,-1-1-1 0 0,0 0 1 0 0,0 0-1 0 0,1 1 1 0 0,-1-1-1 0 0,0 0 1 0 0,1 1-1 0 0,-1-1 1 0 0,0 0-1 0 0,1 1 1 0 0,-1-1-1 0 0,1 1 1 0 0,-1-1-1 0 0,1 1 1 0 0,-1-1-1 0 0,1 1 1 0 0,0-1-1 0 0,-1 1 1 0 0,1-1-1 0 0,0 1 1 0 0,-1 0-1 0 0,1-1 0 0 0,0 1 0 0 0,162-111-369 0 0,48-8 306 0 0,120-43 63 0 0,-41 40-228 0 0,160-40 228 0 0,-312 132-606 0 0,-159 52 289 0 0,-186 81 564 0 0,-257 122-111 0 0,-862 436-100 0 0,930-458-1 0 0,-8-18 0 0 0,-167 41-35 0 0,540-215 30 0 0,-14 7 114 0 0,-1-2 0 0 0,-1-2-1 0 0,0-2 1 0 0,-1-2 0 0 0,0-2 0 0 0,-36 1-144 0 0,82-9 14 0 0,2 0-6 0 0,-1 0 1 0 0,1 1-1 0 0,-1-1 0 0 0,1 0 1 0 0,-1 1-1 0 0,0-1 1 0 0,1 0-1 0 0,-1 1 0 0 0,1-1 1 0 0,-1 0-1 0 0,0 0 1 0 0,1 0-1 0 0,-1 0 1 0 0,1 0-1 0 0,-1 0 0 0 0,0 0 1 0 0,1 0-1 0 0,-1 0 1 0 0,0 0-1 0 0,1 0 1 0 0,-1 0-1 0 0,0 0 0 0 0,1 0 1 0 0,-1 0-1 0 0,1-1 1 0 0,-1 1-1 0 0,0 0 1 0 0,1-1-1 0 0,-1 1 0 0 0,1 0 1 0 0,-1-1-1 0 0,1 1 1 0 0,-1 0-1 0 0,1-1 0 0 0,-1 1 1 0 0,1-1-1 0 0,0 1 1 0 0,-1-1-1 0 0,1 1 1 0 0,0-1-1 0 0,-1 1 0 0 0,1-1 1 0 0,0 0-1 0 0,0 1 1 0 0,-1-1-1 0 0,1 1 1 0 0,0-1-1 0 0,0 0 0 0 0,0 1 1 0 0,0-1-1 0 0,0 0 1 0 0,0 1-1 0 0,0-1 1 0 0,0 1-1 0 0,0-1 0 0 0,0 0 1 0 0,0 1-1 0 0,0-1 1 0 0,0 0-1 0 0,1 1 1 0 0,-1-1-1 0 0,0 1 0 0 0,0-1 1 0 0,1 1-1 0 0,-1-1 1 0 0,1 0-9 0 0,8-8-31 0 0,1 0 1 0 0,0 0-1 0 0,0 1 1 0 0,1 1 0 0 0,0 0-1 0 0,0 0 1 0 0,1 1-1 0 0,0 1 1 0 0,5-2 30 0 0,12-7-24 0 0,553-266-29 0 0,207-50 53 0 0,-533 236 30 0 0,4 12 1 0 0,3 11 0 0 0,3 11 0 0 0,116-5-31 0 0,-325 58-37 0 0,1 1 1 0 0,-1 4 0 0 0,49 3 36 0 0,-104-1-4 0 0,0 0-1 0 0,1-1 0 0 0,-1 1 0 0 0,0 0 0 0 0,0 0 0 0 0,0 0 0 0 0,0 1 0 0 0,0-1 0 0 0,0 0 0 0 0,0 1 0 0 0,0-1 0 0 0,0 1 0 0 0,0 0 0 0 0,0 0 1 0 0,-1 0-1 0 0,1-1 0 0 0,0 2 0 0 0,0-1 0 0 0,-1 0 0 0 0,1 0 0 0 0,-1 1 0 0 0,1-1 0 0 0,-1 0 0 0 0,1 1 0 0 0,-1 0 0 0 0,0-1 0 0 0,0 1 0 0 0,0 0 1 0 0,0 0-1 0 0,0-1 0 0 0,0 1 0 0 0,0 0 0 0 0,0 0 0 0 0,-1 0 0 0 0,1 0 0 0 0,-1 0 0 0 0,0 0 0 0 0,1 0 0 0 0,-1 0 0 0 0,0 0 0 0 0,0 0 0 0 0,0 0 1 0 0,-1 0-1 0 0,1 1 0 0 0,0-1 0 0 0,-1 0 0 0 0,1 0 0 0 0,-1-1 0 0 0,0 1 0 0 0,0 0 0 0 0,0 0 0 0 0,0 0 0 0 0,0 0 0 0 0,0-1 0 0 0,0 1 0 0 0,-1 1 5 0 0,-24 22 76 0 0,0-1 0 0 0,-2-1-1 0 0,0-1 1 0 0,-2-2 0 0 0,-7 3-76 0 0,-13 10 43 0 0,-258 166-11 0 0,-8-14 0 0 0,-8-15 0 0 0,-339 127-32 0 0,637-287 9 0 0,-47 21 67 0 0,-2-4-1 0 0,0-4 1 0 0,-56 10-76 0 0,59-27 411 0 0,72-6-408 0 0,1 0 1 0 0,-1 0-1 0 0,1-1 1 0 0,0 1 0 0 0,-1 0-1 0 0,1 0 1 0 0,-1 0 0 0 0,1-1-1 0 0,-1 1 1 0 0,1 0-1 0 0,-1-1 1 0 0,1 1 0 0 0,-1 0-1 0 0,1-1 1 0 0,-1 1-1 0 0,1-1 1 0 0,-1 1 0 0 0,0-1-1 0 0,1 1 1 0 0,-1-1-1 0 0,0 1 1 0 0,1-1 0 0 0,-1 1-1 0 0,0-1 1 0 0,1 1-1 0 0,-1-1 1 0 0,0 1 0 0 0,0-1-1 0 0,0 0 1 0 0,0 1-1 0 0,0-1 1 0 0,0 1 0 0 0,0-1-1 0 0,0 0 1 0 0,0 1-1 0 0,0-1 1 0 0,0 0 0 0 0,0 1-1 0 0,0-1 1 0 0,0 1-1 0 0,0-1 1 0 0,-1 1 0 0 0,1-1-1 0 0,0 0 1 0 0,0 1 0 0 0,-1-1-1 0 0,1 1 1 0 0,0-1-1 0 0,-1 1 1 0 0,1-1 0 0 0,-1 1-1 0 0,1 0 1 0 0,-1-1-1 0 0,1 1 1 0 0,-1-1 0 0 0,1 1-1 0 0,-1 0 1 0 0,1-1-1 0 0,-1 1 1 0 0,1 0 0 0 0,-1 0-1 0 0,1 0 1 0 0,-1-1-1 0 0,0 1-3 0 0,48-34-101 0 0,2 3 0 0 0,1 1 0 0 0,33-12 101 0 0,-23 10-17 0 0,444-212-6 0 0,45 9 23 0 0,-478 204-10 0 0,556-217-83 0 0,184-27 93 0 0,-691 236 0 0 0,-37 11-59 0 0,1 3-1 0 0,71-11 60 0 0,-136 37-274 0 0,-36 14 179 0 0,-290 156 202 0 0,192-113-157 0 0,-215 113-30 0 0,-740 368-260 0 0,-220 37 121 0 0,1253-561 227 0 0,-39 18 74 0 0,-1-3-1 0 0,-1-4 0 0 0,-2-4 0 0 0,-37 5-81 0 0,39-24 477 0 0,77-4-471 0 0,0 1 0 0 0,1-1 0 0 0,-1 0 0 0 0,0 1 0 0 0,1-1 0 0 0,-1 0 1 0 0,0 0-1 0 0,1 1 0 0 0,-1-1 0 0 0,1 0 0 0 0,0 0 0 0 0,-1 0 0 0 0,1 0 1 0 0,-1 0-1 0 0,1 0 0 0 0,0 1 0 0 0,0-1 0 0 0,0 0 0 0 0,-1 0 0 0 0,1 0 1 0 0,0 0-1 0 0,0 0 0 0 0,0 0 0 0 0,1 0 0 0 0,-1 0 0 0 0,0 0 0 0 0,0 0 1 0 0,0 0-1 0 0,1 0 0 0 0,-1 0 0 0 0,0 1 0 0 0,1-1 0 0 0,-1 0 0 0 0,1 0 0 0 0,-1 0 1 0 0,1 0-1 0 0,-1 1 0 0 0,1-1 0 0 0,0 0 0 0 0,-1 1 0 0 0,1-1 0 0 0,0 0 1 0 0,0 0-7 0 0,15-16-15 0 0,1 1 1 0 0,0 0-1 0 0,1 1 1 0 0,1 0-1 0 0,0 2 1 0 0,1 0 0 0 0,1 1 13 0 0,16-11-3 0 0,335-190 77 0 0,8 16-1 0 0,9 17 1 0 0,163-42-73 0 0,470-164 48 0 0,71 28-48 0 0,-602 228-60 0 0,-337 114-50 0 0,-154 16 109 0 0,0 0-1 0 0,-1 1 0 0 0,1-1 1 0 0,0 0-1 0 0,-1 1 0 0 0,1-1 1 0 0,0 0-1 0 0,0 1 1 0 0,-1-1-1 0 0,1 1 0 0 0,0-1 1 0 0,0 0-1 0 0,0 1 0 0 0,0-1 1 0 0,0 1-1 0 0,-1-1 0 0 0,1 1 1 0 0,0-1-1 0 0,0 1 1 0 0,0-1-1 0 0,0 1 0 0 0,0-1 1 0 0,0 0-1 0 0,0 1 0 0 0,0-1 1 0 0,1 1-1 0 0,-1-1 0 0 0,0 1 1 0 0,0-1-1 0 0,0 1 0 0 0,0-1 1 0 0,1 0-1 0 0,-1 1 1 0 0,0-1-1 0 0,0 1 0 0 0,1-1 1 0 0,-1 0-1 0 0,0 1 0 0 0,1-1 1 0 0,-1 0-1 0 0,0 1 0 0 0,1-1 1 0 0,-1 0-1 0 0,0 0 1 0 0,1 1-1 0 0,-1-1 0 0 0,1 0 1 0 0,-1 0-1 0 0,1 0 0 0 0,-1 0 1 0 0,0 1-1 0 0,1-1 0 0 0,-1 0 1 0 0,1 0-1 0 0,-1 0 1 0 0,1 0-1 0 0,0 0 2 0 0,-31 21 43 0 0,0-1 0 0 0,-1-2 0 0 0,-1-1 0 0 0,0-1 0 0 0,-6 1-43 0 0,-39 19 14 0 0,-1606 764-226 0 0,613-349 104 0 0,1057-446 112 0 0,-101 41 84 0 0,-1-5 0 0 0,-3-5 0 0 0,-16-2-88 0 0,47-24 555 0 0,75-18-196 0 0,35-7-344 0 0,-19 13-25 0 0,567-289-43 0 0,534-188 53 0 0,-96 106-43 0 0,108 17 43 0 0,-1 55-299 0 0,-906 270 105 0 0,-210 31 191 0 0,1-1 0 0 0,-1 1 0 0 0,1 0 0 0 0,-1-1 0 0 0,0 1 0 0 0,1 0 0 0 0,-1 0 0 0 0,1 0 0 0 0,-1-1 0 0 0,0 1 0 0 0,1 0 0 0 0,-1 0 0 0 0,1 0 0 0 0,-1 0 0 0 0,1 0 0 0 0,-1 0 0 0 0,1 0 0 0 0,-1 0 0 0 0,1 0 0 0 0,-1 0 0 0 0,1 0 0 0 0,-1 0 0 0 0,0 0 0 0 0,1 0 0 0 0,-1 0 0 0 0,1 0 0 0 0,-1 1 0 0 0,1-1 0 0 0,-1 0 0 0 0,0 0 0 0 0,1 1 0 0 0,-1-1 0 0 0,1 0 0 0 0,-1 0 0 0 0,0 1 0 0 0,1-1 0 0 0,-1 0 0 0 0,0 1 0 0 0,1-1 0 0 0,-1 1 0 0 0,0-1 0 0 0,0 0 0 0 0,0 1 0 0 0,1-1 1 0 0,-1 1-1 0 0,0-1 0 0 0,0 1 0 0 0,0-1 0 0 0,0 0 0 0 0,0 1 0 0 0,0-1 0 0 0,1 1 0 0 0,-1-1 0 0 0,0 1 0 0 0,0-1 0 0 0,-1 1 0 0 0,1-1 0 0 0,0 1 0 0 0,0-1 0 0 0,0 1 0 0 0,0-1 0 0 0,0 0 0 0 0,0 1 0 0 0,-1 0 3 0 0,-26 20-37 0 0,-237 97 189 0 0,-999 391-98 0 0,425-149-72 0 0,-841 332-25 0 0,1480-621 146 0 0,-96 16-103 0 0,294-87 2 0 0,-20 7 75 0 0,0-2 1 0 0,0 0-1 0 0,0-2 0 0 0,0 0 1 0 0,0-2-1 0 0,-1 0 1 0 0,-20-2-78 0 0,41 1 2 0 0,1 0 1 0 0,-1 0 0 0 0,1 0-1 0 0,-1 0 1 0 0,0 0 0 0 0,1 0-1 0 0,-1 0 1 0 0,1 0 0 0 0,-1-1-1 0 0,1 1 1 0 0,-1 0 0 0 0,1 0-1 0 0,-1 0 1 0 0,1-1 0 0 0,-1 1-1 0 0,1 0 1 0 0,0-1-1 0 0,-1 1 1 0 0,1 0 0 0 0,-1-1-1 0 0,1 1 1 0 0,0 0 0 0 0,-1-1-1 0 0,1 1 1 0 0,0-1 0 0 0,-1 1-1 0 0,1-1 1 0 0,0 1 0 0 0,0-1-1 0 0,-1 1 1 0 0,1-1 0 0 0,0 1-1 0 0,0-1 1 0 0,0 1-1 0 0,0-1 1 0 0,0 1 0 0 0,0-1-1 0 0,0 1 1 0 0,0-1 0 0 0,0 1-1 0 0,0-1 1 0 0,0 0 0 0 0,0 1-1 0 0,0-1 1 0 0,0 1 0 0 0,0-1-1 0 0,1 1 1 0 0,-1-1 0 0 0,0 1-1 0 0,0-1 1 0 0,0 1-1 0 0,1-1 1 0 0,-1 1 0 0 0,0 0-1 0 0,1-1 1 0 0,-1 1 0 0 0,1-1-1 0 0,-1 1 1 0 0,0 0 0 0 0,1-1-1 0 0,-1 1 1 0 0,1 0 0 0 0,-1 0-1 0 0,1-1 1 0 0,0 1-3 0 0,103-74-179 0 0,254-121 131 0 0,296-112 48 0 0,196-44-148 0 0,675-176 148 0 0,-1474 511-15 0 0,567-170-273 0 0,86 10 288 0 0,-479 144-132 0 0,-225 33 130 0 0,-1-1-1 0 0,1 1 1 0 0,-1-1-1 0 0,1 1 1 0 0,-1-1-1 0 0,1 1 0 0 0,0-1 1 0 0,-1 1-1 0 0,1 0 1 0 0,0-1-1 0 0,-1 1 1 0 0,1-1-1 0 0,0 1 1 0 0,0 0-1 0 0,0-1 0 0 0,0 1 1 0 0,-1 0-1 0 0,1-1 1 0 0,0 1-1 0 0,0 0 1 0 0,0-1-1 0 0,0 1 0 0 0,1 0 1 0 0,-1-1-1 0 0,0 1 1 0 0,0 0-1 0 0,0-1 1 0 0,0 1-1 0 0,1 0 1 0 0,-1-1-1 0 0,0 1 0 0 0,1-1 1 0 0,-1 1-1 0 0,0-1 1 0 0,1 1-1 0 0,-1 0 1 0 0,1-1-1 0 0,-1 0 1 0 0,1 1-1 0 0,-1-1 0 0 0,1 1 1 0 0,-1-1-1 0 0,1 1 1 0 0,0-1-1 0 0,-1 0 1 0 0,1 0-1 0 0,-1 1 0 0 0,1-1 1 0 0,0 0-1 0 0,-1 0 3 0 0,-121 64 131 0 0,-706 274-51 0 0,-1099 446-59 0 0,1413-589 241 0 0,-352 77-262 0 0,798-255 184 0 0,0-3 1 0 0,-1-2-1 0 0,-22-2-184 0 0,54-14 291 0 0,35 3-288 0 0,1 0 0 0 0,-1 1 0 0 0,1-1 0 0 0,0 0 0 0 0,-1 0 1 0 0,1 1-1 0 0,0-1 0 0 0,0 0 0 0 0,-1 0 0 0 0,1 0 0 0 0,0 1 0 0 0,0-1 1 0 0,0 0-1 0 0,0 0 0 0 0,0 0 0 0 0,0 0 0 0 0,0 1 0 0 0,0-1 1 0 0,1 0-1 0 0,-1 0 0 0 0,0 0 0 0 0,0 1 0 0 0,1-1 0 0 0,-1 0 1 0 0,0 0-1 0 0,1 1 0 0 0,-1-1 0 0 0,1 0 0 0 0,-1 0 0 0 0,1 1 1 0 0,-1-1-1 0 0,1 1 0 0 0,0-1 0 0 0,-1 1 0 0 0,1-1 0 0 0,0 1 1 0 0,-1-1-1 0 0,1 1 0 0 0,0-1 0 0 0,0 1 0 0 0,-1 0 0 0 0,1-1 1 0 0,0 1-1 0 0,0 0-3 0 0,136-88-204 0 0,453-203 123 0 0,-513 255 74 0 0,528-228-31 0 0,616-176 38 0 0,-83 110-156 0 0,-603 180 20 0 0,-261 69-307 0 0,224-98 443 0 0,-460 160 36 0 0,-38 19-35 0 0,0 0 0 0 0,-1 0 0 0 0,1-1 1 0 0,0 1-1 0 0,0 0 1 0 0,0 0-1 0 0,-1-1 1 0 0,1 1-1 0 0,0 0 1 0 0,0 0-1 0 0,0-1 1 0 0,0 1-1 0 0,-1 0 0 0 0,1-1 1 0 0,0 1-1 0 0,0 0 1 0 0,0 0-1 0 0,0-1 1 0 0,0 1-1 0 0,0 0 1 0 0,0-1-1 0 0,0 1 0 0 0,0 0 1 0 0,0-1-1 0 0,0 1 1 0 0,0 0-1 0 0,0-1 1 0 0,0 1-1 0 0,0 0 1 0 0,1-1-1 0 0,-1 1 1 0 0,0 0-1 0 0,0 0 0 0 0,0-1 1 0 0,0 1-1 0 0,1 0 1 0 0,-1 0-1 0 0,0-1 1 0 0,0 1-1 0 0,0 0 1 0 0,1 0-1 0 0,-1-1 1 0 0,0 1-1 0 0,0 0 0 0 0,1 0-1 0 0,-117 20-114 0 0,-363 130-75 0 0,348-105 172 0 0,-2054 733-149 0 0,2172-773 165 0 0,-990 341-4 0 0,924-322 78 0 0,-2-3 0 0 0,0-4 0 0 0,-1-3 0 0 0,0-4-1 0 0,-71-1-72 0 0,150-9 6 0 0,0 1 6 0 0,-1 0 0 0 0,0-1 0 0 0,1 1 0 0 0,-1-1 0 0 0,0 0 0 0 0,1 1 0 0 0,-1-2 0 0 0,0 1 0 0 0,0 0 0 0 0,1-1 0 0 0,-1 0 0 0 0,1 0 0 0 0,-1 0 0 0 0,0 0-1 0 0,1 0 1 0 0,0-1 0 0 0,-1 1 0 0 0,1-1 0 0 0,0 0 0 0 0,0 0 0 0 0,0 0 0 0 0,0-1 0 0 0,0 1 0 0 0,1-1 0 0 0,-1 1 0 0 0,1-1 0 0 0,-1 0 0 0 0,1 0 0 0 0,0 0 0 0 0,0 0 0 0 0,0-1 0 0 0,1 1 0 0 0,-1-1 0 0 0,1 1-1 0 0,0-1-10 0 0,3-5-11 0 0,0 1 0 0 0,0-1 0 0 0,1 0 1 0 0,0 1-1 0 0,1-1 0 0 0,0 1 0 0 0,0 0 1 0 0,1 0-1 0 0,0 1 0 0 0,0-1 0 0 0,1 1 1 0 0,-1 0-1 0 0,2 0 0 0 0,-1 1 0 0 0,1 0 1 0 0,0 0-1 0 0,0 1 0 0 0,1 0 1 0 0,3-2 9 0 0,-7 4-4 0 0,116-83-68 0 0,4 5-1 0 0,3 6 0 0 0,4 5 1 0 0,16 0 72 0 0,269-116-315 0 0,84-9 315 0 0,366-112-625 0 0,-788 279 520 0 0,13-8-157 0 0,2 4 1 0 0,0 5-1 0 0,73-11 262 0 0,-151 39-515 0 0,-29 10 238 0 0,-274 124 284 0 0,-333 110 506 0 0,-180 26-513 0 0,612-210 528 0 0,-3-10 0 0 0,-59 4-528 0 0,197-50 518 0 0,57-17-376 0 0,75-26-359 0 0,390-161 101 0 0,8 20 0 0 0,68 3 116 0 0,-476 157-8 0 0,152-44-216 0 0,187-27 224 0 0,-383 86-18 0 0,-11 1-9 0 0,1 0 1 0 0,0 1-1 0 0,-1 1 0 0 0,1 0 1 0 0,0 0-1 0 0,0 2 1 0 0,0 0-1 0 0,0 0 0 0 0,-1 1 1 0 0,1 1-1 0 0,2 1 27 0 0,-14-3-7 0 0,0 1-1 0 0,-1-1 0 0 0,1 1 1 0 0,0-1-1 0 0,-1 1 1 0 0,1-1-1 0 0,-1 1 1 0 0,0 0-1 0 0,0 0 1 0 0,0 0-1 0 0,0 0 1 0 0,0 0-1 0 0,0 0 0 0 0,0 0 1 0 0,0 0-1 0 0,-1 0 1 0 0,1 0-1 0 0,-1 1 1 0 0,0-1-1 0 0,0 0 1 0 0,0 0-1 0 0,0 0 1 0 0,0 1-1 0 0,0-1 0 0 0,0 0 1 0 0,-1 0-1 0 0,1 0 1 0 0,-1 0-1 0 0,1 1 1 0 0,-1-1-1 0 0,0 0 1 0 0,0 0-1 0 0,0 0 1 0 0,0 0-1 0 0,0-1 0 0 0,-1 1 1 0 0,1 0-1 0 0,0 0 1 0 0,-1-1-1 0 0,0 1 1 0 0,1-1 7 0 0,-110 98 129 0 0,-104 41 190 0 0,-103 44-319 0 0,193-113 49 0 0,-1028 588 514 0 0,1138-651-545 0 0,-110 63 325 0 0,-4-4 0 0 0,-2-7 0 0 0,-95 28-343 0 0,144-67 875 0 0,103-33-883 0 0,308-129-354 0 0,-91 34 338 0 0,406-166-88 0 0,-203 114-363 0 0,6 20-1 0 0,29 14 476 0 0,-422 112-181 0 0,1 2 0 0 0,0 3-1 0 0,1 2 1 0 0,3 2 181 0 0,-41 14-435 0 0,-38 12 252 0 0,-30 8 229 0 0,-2-3-1 0 0,-1-1 1 0 0,-38 12-46 0 0,11-5-5 0 0,-503 225 143 0 0,-510 214 311 0 0,809-364 243 0 0,-70 7-692 0 0,93-58 1047 0 0,261-57-1045 0 0,1 0-1 0 0,-1 0 0 0 0,0-1 1 0 0,0 1-1 0 0,0 0 0 0 0,0-1 1 0 0,0 1-1 0 0,0 0 0 0 0,0 0 1 0 0,0-1-1 0 0,0 1 0 0 0,0 0 1 0 0,0-1-1 0 0,0 1 0 0 0,0 0 1 0 0,0 0-1 0 0,0-1 0 0 0,0 1 1 0 0,0 0-1 0 0,0-1 0 0 0,0 1 1 0 0,0 0-1 0 0,0 0 0 0 0,-1-1-1 0 0,751-292-169 0 0,270-98 9 0 0,600-131-68 0 0,-1263 419 46 0 0,-305 95 66 0 0,-72 22 82 0 0,-193 88 164 0 0,-1057 480-206 0 0,903-411 181 0 0,-8-17-1 0 0,-5-17 1 0 0,-104 11-105 0 0,431-134 163 0 0,1-3 1 0 0,-1-2-1 0 0,-1-2 0 0 0,-35-2-163 0 0,90-5 3 0 0,-1 0-1 0 0,0-1 0 0 0,1 1 0 0 0,-1-1 1 0 0,0 1-1 0 0,1-1 0 0 0,-1 1 0 0 0,0-1 1 0 0,0 1-1 0 0,1-1 0 0 0,-1 1 1 0 0,0-1-1 0 0,0 1 0 0 0,0-1 0 0 0,0 1 1 0 0,0-1-1 0 0,0 1 0 0 0,0-1 1 0 0,0 1-1 0 0,0-1 0 0 0,0 1 0 0 0,0-1 1 0 0,0 0-1 0 0,0 1 0 0 0,0-1 0 0 0,0 1 1 0 0,-1-1-1 0 0,1 1 0 0 0,0-1 1 0 0,0 1-1 0 0,-1-1 0 0 0,1 1 0 0 0,0 0 1 0 0,0-1-1 0 0,-1 1 0 0 0,1-1 0 0 0,-1 1 1 0 0,1 0-1 0 0,0-1 0 0 0,-1 1 1 0 0,1 0-1 0 0,-1-1 0 0 0,1 1 0 0 0,-1 0-2 0 0,202-96-350 0 0,648-277 115 0 0,210-32 235 0 0,323-28-84 0 0,-1345 422 76 0 0,120-34-23 0 0,2 7-1 0 0,6 6 32 0 0,-103 27-155 0 0,-83 21 134 0 0,-433 173 236 0 0,-1180 497-262 0 0,1214-514 246 0 0,-186 41-199 0 0,476-174 150 0 0,-1-5 0 0 0,-61 4-150 0 0,81-33 407 0 0,140-17-667 0 0,1032-440 85 0 0,-433 209 6 0 0,90 5 169 0 0,49 25 93 0 0,-485 160-236 0 0,-267 60 27 0 0,-34 8 108 0 0,-101 41 85 0 0,-1-5-1 0 0,-28 3-76 0 0,11-3-10 0 0,-1862 697 310 0 0,1552-590 395 0 0,-90 3-695 0 0,417-137 417 0 0,160-26-485 0 0,0-3 1 0 0,-1 0-1 0 0,0-3 0 0 0,0-1 0 0 0,0-2 68 0 0,8-1-10 0 0,974-282 50 0 0,1068-316-560 0 0,-1581 426 488 0 0,-420 139 122 0 0,-87 44-85 0 0,0 1-1 0 0,0-1 0 0 0,0 1 0 0 0,0-1 0 0 0,0 0 1 0 0,0 1-1 0 0,0-1 0 0 0,0 1 0 0 0,0-1 1 0 0,0 0-1 0 0,0 1 0 0 0,0-1 0 0 0,0 1 0 0 0,0-1 1 0 0,0 1-1 0 0,0-1 0 0 0,-1 1 0 0 0,1-1 1 0 0,0 0-1 0 0,0 1 0 0 0,-1-1 0 0 0,1 1 0 0 0,0 0 1 0 0,-1-1-1 0 0,1 1 0 0 0,-1-1 0 0 0,1 1 1 0 0,0-1-1 0 0,-1 1 0 0 0,1 0 0 0 0,-1-1 0 0 0,1 1 1 0 0,-1 0-1 0 0,1 0 0 0 0,-1-1 0 0 0,0 1 1 0 0,1 0-1 0 0,-1 0 0 0 0,1 0 0 0 0,-1 0 0 0 0,1 0 1 0 0,-1 0-1 0 0,0-1 0 0 0,1 1 0 0 0,-1 0 1 0 0,1 1-1 0 0,-1-1 0 0 0,1 0 0 0 0,-1 0 0 0 0,0 0 1 0 0,1 0-1 0 0,-1 0 0 0 0,1 1 0 0 0,-1-1 1 0 0,1 0-1 0 0,-1 0 0 0 0,1 1 0 0 0,-1-1 0 0 0,1 0 1 0 0,-1 1-5 0 0,-40 2-31 0 0,-1 2 0 0 0,1 2 1 0 0,1 2-1 0 0,0 1 0 0 0,0 3 0 0 0,1 1 1 0 0,-5 3 30 0 0,3-2-27 0 0,-2390 1006-65 0 0,1903-794 175 0 0,406-188 442 0 0,211-73-699 0 0,716-267 328 0 0,680-232-284 0 0,75-15 140 0 0,-1046 404-7 0 0,-430 133-166 0 0,-82 11 111 0 0,-4 1 47 0 0,-91 36 180 0 0,-1204 481-246 0 0,1241-495 71 0 0,-2001 779-95 0 0,1925-760 170 0 0,0-5 0 0 0,-28-1-75 0 0,18-23 221 0 0,109-18-24 0 0,32 4-194 0 0,1 1-1 0 0,-1-1 0 0 0,1 1 1 0 0,-1-1-1 0 0,1 1 1 0 0,0-1-1 0 0,-1 1 1 0 0,1-1-1 0 0,0 1 0 0 0,0-1 1 0 0,-1 0-1 0 0,1 1 1 0 0,0-1-1 0 0,0 0 1 0 0,0 1-1 0 0,0-1 1 0 0,0 0-1 0 0,0 1 0 0 0,0-1 1 0 0,0 0-1 0 0,0 1 1 0 0,0-1-1 0 0,0 0 1 0 0,0 1-1 0 0,0-1 0 0 0,1 1 1 0 0,-1-1-1 0 0,0 0 1 0 0,0 1-1 0 0,1-1 1 0 0,-1 1-1 0 0,0-1 0 0 0,1 0 1 0 0,-1 1-1 0 0,1-1 1 0 0,-1 1-1 0 0,0 0 1 0 0,1-1-1 0 0,0 1 0 0 0,-1-1 1 0 0,1 1-1 0 0,-1 0 1 0 0,1-1-1 0 0,-1 1 1 0 0,1 0-1 0 0,0-1 0 0 0,-1 1 1 0 0,1 0-1 0 0,0 0-2 0 0,119-74-100 0 0,354-161-103 0 0,155-38 203 0 0,-531 233-13 0 0,729-287 1 0 0,15 37 0 0 0,846-173 12 0 0,-1575 437-18 0 0,84-20 9 0 0,0 8 0 0 0,100-2 9 0 0,-211 39-139 0 0,-86 2 138 0 0,1-1 0 0 0,-1 1 0 0 0,0-1 0 0 0,1 1 0 0 0,-1-1 0 0 0,0 1 0 0 0,0-1 0 0 0,0 1 0 0 0,1-1 0 0 0,-1 1 0 0 0,0 0 0 0 0,0-1 0 0 0,0 1 0 0 0,0-1 0 0 0,0 1 0 0 0,0 0 0 0 0,0-1 0 0 0,0 1 0 0 0,0-1 0 0 0,-1 1 0 0 0,1-1 0 0 0,0 1 0 0 0,0 0 0 0 0,0-1 0 0 0,-1 1 0 0 0,1-1 0 0 0,0 1 0 0 0,-1-1 0 0 0,1 1 0 0 0,0-1 0 0 0,-1 0 0 0 0,1 1 0 0 0,0-1 0 0 0,-1 1 0 0 0,1-1 0 0 0,-1 0 0 0 0,1 1 0 0 0,-1-1 0 0 0,1 0 0 0 0,-1 1 0 0 0,1-1 0 0 0,-1 0 0 0 0,1 0 0 0 0,-1 0 0 0 0,0 1 0 0 0,1-1 0 0 0,-1 0 0 0 0,1 0 0 0 0,-1 0 0 0 0,1 0 0 0 0,-1 0 0 0 0,0 0 0 0 0,0 0 1 0 0,-245 86 151 0 0,-843 236-103 0 0,-721 214-7 0 0,854-290-21 0 0,946-244-15 0 0,-63 16 106 0 0,-1-3 0 0 0,0-4 1 0 0,0-3-1 0 0,-1-3 1 0 0,-35-4-112 0 0,110-1 0 0 0,0 0 1 0 0,1-1 0 0 0,-1 1-1 0 0,0 0 1 0 0,0-1 0 0 0,1 1-1 0 0,-1 0 1 0 0,0-1 0 0 0,0 1-1 0 0,0 0 1 0 0,0-1 0 0 0,0 1-1 0 0,0-1 1 0 0,0 1 0 0 0,0 0 0 0 0,0-1-1 0 0,0 1 1 0 0,0-1 0 0 0,0 1-1 0 0,0 0 1 0 0,0-1 0 0 0,0 1-1 0 0,0 0 1 0 0,0-1 0 0 0,0 1-1 0 0,0-1 1 0 0,-1 1 0 0 0,1 0-1 0 0,0-1 1 0 0,0 1 0 0 0,0 0-1 0 0,-1-1 1 0 0,1 1 0 0 0,0 0-1 0 0,-1 0 1 0 0,1-1 0 0 0,0 1 0 0 0,0 0-1 0 0,-1 0 1 0 0,1-1 0 0 0,0 1-1 0 0,-1 0 1 0 0,1 0 0 0 0,-1 0-1 0 0,1 0 1 0 0,0 0 0 0 0,-1-1-1 0 0,1 1 1 0 0,0 0 0 0 0,-1 0-1 0 0,1 0 1 0 0,-1 0 0 0 0,1 0-1 0 0,0 0 1 0 0,-1 0 0 0 0,1 0-1 0 0,-1 0 1 0 0,1 1 0 0 0,0-1 0 0 0,-1 0-1 0 0,1 0 1 0 0,0 0 0 0 0,-1 0-1 0 0,1 0 1 0 0,-1 1-1 0 0,31-19-90 0 0,268-112-65 0 0,5 13 0 0 0,42 2 155 0 0,447-113-173 0 0,356-36 173 0 0,-760 189-184 0 0,-382 69 234 0 0,-29 5-57 0 0,-102 9-81 0 0,0 5 0 0 0,0 6 0 0 0,-104 31 88 0 0,153-34 3 0 0,-1217 300-13 0 0,768-183 64 0 0,116-40 171 0 0,382-89-140 0 0,2-1-133 0 0,54-14-114 0 0,1042-351 135 0 0,-395 178 8 0 0,68 16 19 0 0,-615 142-4 0 0,471-80-137 0 0,-503 101-30 0 0,-97 10 139 0 0,-208 68 238 0 0,-282 93-170 0 0,-635 234-118 0 0,1018-362 64 0 0,-71 27 34 0 0,-126 26-16 0 0,182-71 210 0 0,184-39-534 0 0,823-259 262 0 0,-117 74-265 0 0,564-67 327 0 0,-1274 261-22 0 0,-13 1-9 0 0,1 2 0 0 0,1 2 0 0 0,-1 2 1 0 0,1 2-1 0 0,11 3 31 0 0,-58-2-1 0 0,-1 0-1 0 0,1 0 1 0 0,0 0-1 0 0,0 0 1 0 0,-1 0 0 0 0,1 0-1 0 0,0 0 1 0 0,-1 0 0 0 0,1 0-1 0 0,0 0 1 0 0,-1 1-1 0 0,1-1 1 0 0,0 0 0 0 0,0 0-1 0 0,-1 0 1 0 0,1 1 0 0 0,0-1-1 0 0,0 0 1 0 0,0 0-1 0 0,-1 1 1 0 0,1-1 0 0 0,0 0-1 0 0,0 0 1 0 0,0 1 0 0 0,-1-1-1 0 0,1 0 1 0 0,0 1-1 0 0,0-1 1 0 0,0 0 0 0 0,0 1-1 0 0,0-1 1 0 0,0 0 0 0 0,0 0-1 0 0,0 1 1 0 0,0-1-1 0 0,0 0 1 0 0,0 1 0 0 0,0-1-1 0 0,0 0 1 0 0,0 1 0 0 0,0-1-1 0 0,0 0 1 0 0,0 1 0 0 0,0-1-1 0 0,1 0 1 0 0,-1 1-1 0 0,0-1 1 0 0,0 0 0 0 0,0 0-1 0 0,0 1 1 0 0,1-1 0 0 0,-1 0-1 0 0,0 0 1 0 0,0 1-1 0 0,1-1 1 0 0,-1 0 0 0 0,0 0-1 0 0,0 0 1 0 0,1 0 0 0 0,-1 1-1 0 0,0-1 1 0 0,1 0-1 0 0,-1 0 1 0 0,0 0 1 0 0,-29 16 28 0 0,-372 131 145 0 0,-1834 730 55 0 0,1978-773-9 0 0,-5-11 0 0 0,-157 30-219 0 0,325-110 491 0 0,117-22-586 0 0,838-300-268 0 0,-330 144 235 0 0,279-36-141 0 0,-654 165 206 0 0,81-20-445 0 0,197-18 508 0 0,-369 70-213 0 0,-68 9 52 0 0,-736 281 376 0 0,682-262-215 0 0,-1044 428 64 0 0,-131-10-64 0 0,1155-416 119 0 0,-2-3 1 0 0,0-3-1 0 0,-1-4 0 0 0,-1-3 0 0 0,-73 2-119 0 0,153-15 6 0 0,0 1-1 0 0,0-1 0 0 0,1 1 1 0 0,-1 0-1 0 0,0-1 0 0 0,0 0 0 0 0,0 1 1 0 0,0-1-1 0 0,0 0 0 0 0,0 1 1 0 0,-1-1-1 0 0,1 0 0 0 0,0 0 0 0 0,0 0 1 0 0,0 0-1 0 0,0 0 0 0 0,0 0 1 0 0,0 0-1 0 0,0 0 0 0 0,0 0 1 0 0,0-1-1 0 0,0 1 0 0 0,0 0 0 0 0,0-1 1 0 0,0 1-1 0 0,0-1 0 0 0,0 1 1 0 0,0-1-1 0 0,0 1 0 0 0,0-1 1 0 0,1 0-1 0 0,-1 1 0 0 0,0-1 0 0 0,0 0 1 0 0,1 0-1 0 0,-1 0 0 0 0,0 1 1 0 0,1-1-1 0 0,-1 0 0 0 0,1 0 0 0 0,-1 0 1 0 0,1 0-1 0 0,-1 0 0 0 0,1 0 1 0 0,0 0-1 0 0,-1 0 0 0 0,1 0 1 0 0,0 0-1 0 0,0 0 0 0 0,0 0 0 0 0,0-1 1 0 0,0 1-1 0 0,0 0 0 0 0,0 0 1 0 0,0 0-1 0 0,1 0 0 0 0,-1 0 1 0 0,0 0-1 0 0,1 0 0 0 0,-1 0 0 0 0,0 0 1 0 0,1 0-1 0 0,-1 0 0 0 0,1 0 1 0 0,0 0-1 0 0,-1 1 0 0 0,1-1 0 0 0,0 0 1 0 0,-1 0-1 0 0,1 0-5 0 0,113-66-209 0 0,128-49 74 0 0,117-32 135 0 0,1090-330-137 0 0,250 26-174 0 0,-1384 396 120 0 0,-344 72-5 0 0,-451 128 302 0 0,-259 97-45 0 0,-582 177 43 0 0,1299-412-99 0 0,-532 152 578 0 0,-256 27-583 0 0,754-174 273 0 0,-2-2 0 0 0,0-2 0 0 0,1-3 0 0 0,-41-4-273 0 0,99 0 4 0 0,-1 0-1 0 0,0 0 1 0 0,1-1-1 0 0,-1 1 1 0 0,0 0 0 0 0,0 0-1 0 0,1-1 1 0 0,-1 1-1 0 0,0 0 1 0 0,0-1-1 0 0,0 1 1 0 0,0 0-1 0 0,1-1 1 0 0,-1 1-1 0 0,0 0 1 0 0,0-1 0 0 0,0 1-1 0 0,0 0 1 0 0,0-1-1 0 0,0 1 1 0 0,0-1-1 0 0,0 1 1 0 0,0 0-1 0 0,0-1 1 0 0,0 1-1 0 0,0 0 1 0 0,0-1 0 0 0,0 1-1 0 0,0 0 1 0 0,0-1-1 0 0,-1 1 1 0 0,1 0-1 0 0,0-1 1 0 0,0 1-1 0 0,0 0 1 0 0,-1-1 0 0 0,1 1-1 0 0,0 0 1 0 0,0-1-1 0 0,-1 1 1 0 0,1 0-1 0 0,0 0 1 0 0,0-1-1 0 0,-1 1 1 0 0,1 0-1 0 0,0 0 1 0 0,-1 0 0 0 0,1 0-1 0 0,0-1 1 0 0,-1 1-1 0 0,1 0 1 0 0,0 0-1 0 0,-1 0-3 0 0,117-52-194 0 0,513-176 108 0 0,845-182-59 0 0,-347 184-121 0 0,-1073 217 248 0 0,176-29-226 0 0,129-2 244 0 0,-271 39-166 0 0,-78 7 69 0 0,-30 3 129 0 0,-215 73 171 0 0,-443 170-185 0 0,36-29 234 0 0,-207 25-252 0 0,833-244 10 0 0,-118 33 141 0 0,0-6 0 0 0,-2-7 0 0 0,-23-2-151 0 0,109-21 264 0 0,64-13-330 0 0,89-34-196 0 0,619-232 113 0 0,305-69-25 0 0,-538 213-7 0 0,78 7 181 0 0,-549 123-9 0 0,70-15-79 0 0,0 5 1 0 0,1 3-1 0 0,49 2 88 0 0,-137 8-2 0 0,-1 1-1 0 0,1-1 1 0 0,-1 1-1 0 0,0 0 1 0 0,1-1 0 0 0,-1 1-1 0 0,1 0 1 0 0,-1-1 0 0 0,1 1-1 0 0,-1 0 1 0 0,1 0-1 0 0,-1 0 1 0 0,1 0 0 0 0,-1-1-1 0 0,1 1 1 0 0,-1 0-1 0 0,1 0 1 0 0,-1 0 0 0 0,1 0-1 0 0,0 0 1 0 0,-1 0-1 0 0,1 0 1 0 0,-1 0 0 0 0,1 0-1 0 0,-1 1 1 0 0,1-1-1 0 0,-1 0 1 0 0,1 0 0 0 0,-1 0-1 0 0,1 1 1 0 0,-1-1 0 0 0,1 0-1 0 0,-1 0 1 0 0,1 1-1 0 0,-1-1 1 0 0,0 0 0 0 0,1 1-1 0 0,-1-1 1 0 0,1 1-1 0 0,-1-1 1 0 0,0 0 0 0 0,0 1-1 0 0,1-1 1 0 0,-1 1-1 0 0,0-1 1 0 0,0 1 0 0 0,1-1-1 0 0,-1 1 1 0 0,0-1 0 0 0,0 1-1 0 0,0 0 1 0 0,0-1-1 0 0,0 1 1 0 0,0-1 0 0 0,0 1-1 0 0,0-1 1 0 0,0 1-1 0 0,0-1 1 0 0,0 1 0 0 0,0-1-1 0 0,0 1 1 0 0,0-1-1 0 0,0 1 1 0 0,-1-1 0 0 0,1 1-1 0 0,0-1 1 0 0,0 1-1 0 0,-1-1 1 0 0,1 1 0 0 0,0-1 2 0 0,-35 26 26 0 0,-356 151 192 0 0,238-110-192 0 0,-1217 489 138 0 0,1305-533-126 0 0,-30 12 159 0 0,-1-4-1 0 0,-2-4 1 0 0,-1-4 0 0 0,0-5-1 0 0,-31-1-196 0 0,129-16 10 0 0,1-1-1 0 0,-1 1 1 0 0,0-1-1 0 0,1 1 1 0 0,-1-1-1 0 0,0 0 1 0 0,0 1 0 0 0,1-1-1 0 0,-1 0 1 0 0,0 0-1 0 0,0 1 1 0 0,0-1-1 0 0,1 0 1 0 0,-1 0-1 0 0,0 0 1 0 0,0 0-1 0 0,0 0 1 0 0,0 0-1 0 0,0 0 1 0 0,1 0-1 0 0,-1 0 1 0 0,0-1-1 0 0,0 1 1 0 0,0 0-1 0 0,1 0 1 0 0,-1-1-1 0 0,0 1 1 0 0,0-1 0 0 0,1 1-1 0 0,-1 0 1 0 0,0-1-1 0 0,1 1 1 0 0,-1-1-1 0 0,0 0 1 0 0,1 1-1 0 0,-1-1 1 0 0,1 0-1 0 0,-1 1 1 0 0,1-1-1 0 0,-1 0 1 0 0,1 1-1 0 0,-1-1 1 0 0,1 0-1 0 0,0 0 1 0 0,0 1-1 0 0,-1-1 1 0 0,1 0 0 0 0,0 0-1 0 0,0 0 1 0 0,0 0-1 0 0,0 1 1 0 0,0-1-1 0 0,0 0 1 0 0,0 0-1 0 0,0 0 1 0 0,0 0-10 0 0,87-41-163 0 0,325-110-69 0 0,7 19 0 0 0,206-29 232 0 0,-63 29-644 0 0,486-46 644 0 0,-1002 173-97 0 0,1 1 1 0 0,0 3 0 0 0,-1 2-1 0 0,7 2 97 0 0,-54-2-6 0 0,1 1-1 0 0,-1-1 1 0 0,1 1 0 0 0,-1 0-1 0 0,1-1 1 0 0,-1 1-1 0 0,1 0 1 0 0,-1-1-1 0 0,1 1 1 0 0,-1 0-1 0 0,1-1 1 0 0,0 1-1 0 0,0 0 1 0 0,-1 0-1 0 0,1 0 1 0 0,0-1-1 0 0,0 1 1 0 0,0 0 0 0 0,0 0-1 0 0,0 0 1 0 0,0-1-1 0 0,0 1 1 0 0,0 0-1 0 0,0 0 1 0 0,0 0-1 0 0,0-1 1 0 0,0 1-1 0 0,1 0 1 0 0,-1 0-1 0 0,0-1 1 0 0,1 1-1 0 0,-1 0 1 0 0,1 0-1 0 0,-1-1 1 0 0,0 1 0 0 0,1 0-1 0 0,-1-1 1 0 0,1 1-1 0 0,0-1 1 0 0,-1 1-1 0 0,1-1 1 0 0,0 1-1 0 0,-1-1 1 0 0,1 1-1 0 0,0-1 1 0 0,-1 1-1 0 0,1-1 1 0 0,0 0-1 0 0,0 0 1 0 0,-1 1 0 0 0,1-1-1 0 0,0 0 1 0 0,0 0-1 0 0,0 0 1 0 0,-1 0-1 0 0,1 0 1 0 0,0 0-1 0 0,0 0 1 0 0,0 0-1 0 0,0 0 7 0 0,-177 69 148 0 0,114-49-105 0 0,-633 200 749 0 0,-629 109-792 0 0,870-253 555 0 0,230-62 289 0 0,235-22-869 0 0,191-48-314 0 0,449-104-122 0 0,354-29 461 0 0,-939 179-36 0 0,170-25-271 0 0,220-4 307 0 0,-320 47-227 0 0,-135-8 222 0 0,0 0-1 0 0,0 0 0 0 0,1 0 1 0 0,-1 0-1 0 0,0 0 1 0 0,1 0-1 0 0,-1 0 0 0 0,0 0 1 0 0,1 0-1 0 0,-1 1 0 0 0,0-1 1 0 0,0 0-1 0 0,0 1 1 0 0,1-1-1 0 0,-1 1 0 0 0,0-1 1 0 0,0 1-1 0 0,0 0 1 0 0,0 0-1 0 0,0-1 0 0 0,0 1 1 0 0,0 0-1 0 0,0 0 1 0 0,0 0-1 0 0,0 0 0 0 0,0 0 1 0 0,-1 0-1 0 0,1 0 0 0 0,0 0 1 0 0,-1 1-1 0 0,1-1 1 0 0,-1 0-1 0 0,1 0 0 0 0,-1 1 1 0 0,0-1-1 0 0,1 0 1 0 0,-1 0-1 0 0,0 1 0 0 0,0-1 1 0 0,0 0-1 0 0,0 1 1 0 0,0-1-1 0 0,0 0 0 0 0,0 0 1 0 0,-1 1-1 0 0,1-1 0 0 0,0 0 1 0 0,-1 0-1 0 0,1 1 1 0 0,-1-1-1 0 0,1 0 0 0 0,-1 0 1 0 0,0 0-1 0 0,1 0 1 0 0,-1 0-1 0 0,0 0 0 0 0,0 0 1 0 0,0 1 5 0 0,-106 50 110 0 0,-163 36 200 0 0,-52 1-310 0 0,193-54 61 0 0,-942 201 801 0 0,672-178-193 0 0,348-56-468 0 0,44-2-212 0 0,31-1-119 0 0,229-43-26 0 0,-166 25 136 0 0,547-106-172 0 0,-203 58-595 0 0,252-1 787 0 0,-525 68-418 0 0,-138 7 246 0 0,-45 4 249 0 0,-687 169 431 0 0,-318 95 291 0 0,995-266-743 0 0,-3 1 128 0 0,-2-1-1 0 0,1-2 1 0 0,-1-2 0 0 0,-24 0-184 0 0,160-39-196 0 0,225-76 73 0 0,5 14 1 0 0,3 15 0 0 0,4 14-1 0 0,218-11 123 0 0,-179 59-352 0 0,-308 29 123 0 0,-63-9 229 0 0,-1 0 0 0 0,0 0 0 0 0,1-1 0 0 0,-1 1 0 0 0,0 0 0 0 0,0 0 0 0 0,1-1 0 0 0,-1 1-1 0 0,0 0 1 0 0,0 0 0 0 0,0 0 0 0 0,0-1 0 0 0,0 1 0 0 0,0 0 0 0 0,0 0 0 0 0,0-1 0 0 0,-1 1 0 0 0,1 0 0 0 0,0 0 0 0 0,0-1 0 0 0,-1 1 0 0 0,1 0 0 0 0,0 0 0 0 0,-1-1 0 0 0,1 1 0 0 0,-1 0 0 0 0,1-1 0 0 0,-1 1 0 0 0,1-1 0 0 0,-1 1 0 0 0,1 0 0 0 0,-1-1 0 0 0,0 1 0 0 0,1-1 0 0 0,-1 0 0 0 0,0 1 0 0 0,1-1 0 0 0,-1 0 0 0 0,0 1 0 0 0,0-1 0 0 0,1 0 0 0 0,-1 0 0 0 0,0 1 0 0 0,0-1-1 0 0,0 0 1 0 0,1 0 0 0 0,-1 0 0 0 0,0 0 0 0 0,0 0 0 0 0,1 0 0 0 0,-1 0 0 0 0,0 0 0 0 0,0-1 0 0 0,0 1 0 0 0,1 0 0 0 0,-1 0 0 0 0,0-1 0 0 0,-1 2 3 0 0,-338 88 289 0 0,-6-2-30 0 0,-3-16 0 0 0,-62-6-262 0 0,111-50 539 0 0,294-19-461 0 0,20-4-164 0 0,262-86-171 0 0,183-33-480 0 0,412-56 737 0 0,-792 173-78 0 0,-292 76 223 0 0,-16 8-77 0 0,-3-10 0 0 0,-79 6-68 0 0,249-59 85 0 0,0-2 0 0 0,-1-3-1 0 0,1-3 1 0 0,-45-3-85 0 0,97-2 29 0 0,-1 1 0 0 0,1-1 0 0 0,0-1 0 0 0,-1 0 0 0 0,1 0 0 0 0,1-1 0 0 0,-1-1-1 0 0,0 1 1 0 0,1-2 0 0 0,0 1-29 0 0,6 3 5 0 0,1 1-1 0 0,-1-1 0 0 0,1 0 1 0 0,0 0-1 0 0,0 0 1 0 0,-1 0-1 0 0,1 0 0 0 0,0 0 1 0 0,1 0-1 0 0,-1-1 0 0 0,0 1 1 0 0,1-1-1 0 0,-1 0 0 0 0,1 1 1 0 0,0-1-1 0 0,0 0 0 0 0,0 0 1 0 0,0 1-1 0 0,1-1 1 0 0,-1 0-1 0 0,1 0 0 0 0,-1 0 1 0 0,1 0-1 0 0,0 0 0 0 0,0 0 1 0 0,1 0-1 0 0,-1 0 0 0 0,0 0 1 0 0,1 0-1 0 0,0 0 1 0 0,0 0-1 0 0,0 1 0 0 0,0-1 1 0 0,0 0-1 0 0,0 0 0 0 0,1 1 1 0 0,0-2-5 0 0,14-15-23 0 0,1 1 1 0 0,0 0-1 0 0,2 1 0 0 0,0 1 1 0 0,0 0-1 0 0,2 2 1 0 0,-1 0-1 0 0,2 2 0 0 0,0 0 1 0 0,1 1-1 0 0,4 0 23 0 0,-25 10-1 0 0,268-121-307 0 0,31 2 308 0 0,-90 36-100 0 0,159-78-129 0 0,-311 117 198 0 0,-95 31-60 0 0,-23 15 48 0 0,1 3-1 0 0,-1 2 0 0 0,1 3 0 0 0,1 2 0 0 0,-57 19 44 0 0,9-4-6 0 0,-473 95 134 0 0,414-113 314 0 0,177-16-466 0 0,59-25-63 0 0,2 4 0 0 0,0 2 0 0 0,20-1 87 0 0,-8 2-24 0 0,313-91-140 0 0,198-23 164 0 0,-180 51-172 0 0,-353 63 207 0 0,-64 25-33 0 0,-1-1 0 0 0,1 1-1 0 0,0-1 1 0 0,-1 1 0 0 0,1 0 0 0 0,-1-1-1 0 0,0 1 1 0 0,1 0 0 0 0,-1 0 0 0 0,0-1-1 0 0,0 1 1 0 0,1 0 0 0 0,-1 0 0 0 0,0 0-1 0 0,0 0 1 0 0,0 0 0 0 0,0 0 0 0 0,-1 0-1 0 0,1 1 1 0 0,0-1 0 0 0,0 0 0 0 0,0 0-1 0 0,-1 1 1 0 0,1-1 0 0 0,0 1 0 0 0,-1-1-1 0 0,1 1 1 0 0,-1 0 0 0 0,1 0 0 0 0,0-1-1 0 0,-1 1 1 0 0,1 0 0 0 0,-1 0 0 0 0,1 0-1 0 0,-1 1-1 0 0,-2-3-5 0 0,-81-14-3 0 0,-1 3 0 0 0,0 4 0 0 0,-1 4 0 0 0,0 4 0 0 0,-65 7 8 0 0,-103 16-5 0 0,-69 21 5 0 0,62-7-4 0 0,219-31 7 0 0,-74 11 84 0 0,-1-5 0 0 0,0-6 0 0 0,-10-5-87 0 0,90-11 164 0 0,75-8-352 0 0,332-93-3 0 0,4 16 0 0 0,5 16 1 0 0,106 2 190 0 0,-391 70-167 0 0,-334 46 384 0 0,-212 55-152 0 0,-435 73 205 0 0,810-154-204 0 0,26-3 55 0 0,-1-3-1 0 0,1-1 1 0 0,-1-3-1 0 0,-17-3-120 0 0,70 1 3 0 0,1 0 0 0 0,-1-1-1 0 0,0 1 1 0 0,1 0 0 0 0,-1-1 0 0 0,0 1 0 0 0,1 0-1 0 0,-1-1 1 0 0,0 1 0 0 0,0-1 0 0 0,1 1-1 0 0,-1-1 1 0 0,0 1 0 0 0,0 0 0 0 0,0-1-1 0 0,0 1 1 0 0,0-1 0 0 0,0 1 0 0 0,1-1-1 0 0,-1 1 1 0 0,0-1 0 0 0,0 1 0 0 0,-1-1-1 0 0,1 1 1 0 0,0-1 0 0 0,0 1 0 0 0,0 0 0 0 0,0-1-1 0 0,0 1 1 0 0,0-1 0 0 0,-1 1 0 0 0,1-1-1 0 0,0 1 1 0 0,0 0 0 0 0,0-1 0 0 0,-1 1-1 0 0,1-1 1 0 0,0 1 0 0 0,-1 0 0 0 0,1-1-1 0 0,0 1 1 0 0,-1 0 0 0 0,1 0 0 0 0,-1-1-1 0 0,1 1 1 0 0,0 0 0 0 0,-1 0 0 0 0,1-1 0 0 0,-1 1-1 0 0,1 0 1 0 0,-1 0 0 0 0,1 0 0 0 0,-1 0-1 0 0,1 0 1 0 0,0 0 0 0 0,-1 0 0 0 0,1 0-1 0 0,-1 0 1 0 0,1 0 0 0 0,-1 0 0 0 0,1 0-1 0 0,-1 0 1 0 0,1 0 0 0 0,-1 0 0 0 0,1 0-1 0 0,-1 1 1 0 0,1-1 0 0 0,0 0 0 0 0,-1 0 0 0 0,1 0-3 0 0,85-30-191 0 0,288-81-11 0 0,4 16 1 0 0,4 16 0 0 0,20 15 201 0 0,52-1-516 0 0,-553 72 462 0 0,-969 158 393 0 0,360-59 85 0 0,482-98 99 0 0,260-24-484 0 0,352-92-297 0 0,251-32 258 0 0,-366 95-179 0 0,98 2 179 0 0,-337 42-102 0 0,-31 1 99 0 0,0 0 0 0 0,0 0 1 0 0,0 0-1 0 0,0 1 0 0 0,0-1 1 0 0,-1 0-1 0 0,1 0 0 0 0,0 1 1 0 0,0-1-1 0 0,0 0 0 0 0,0 0 1 0 0,0 0-1 0 0,0 1 0 0 0,0-1 1 0 0,0 0-1 0 0,0 0 0 0 0,0 1 1 0 0,0-1-1 0 0,0 0 0 0 0,0 0 1 0 0,0 1-1 0 0,1-1 0 0 0,-1 0 1 0 0,0 0-1 0 0,0 0 0 0 0,0 1 1 0 0,0-1-1 0 0,0 0 0 0 0,0 0 1 0 0,0 0-1 0 0,1 1 0 0 0,-1-1 1 0 0,0 0-1 0 0,0 0 0 0 0,0 0 1 0 0,1 0-1 0 0,-1 0 0 0 0,0 1 1 0 0,0-1-1 0 0,0 0 0 0 0,1 0 0 0 0,-1 0 1 0 0,0 0-1 0 0,0 0 3 0 0,-25 11 10 0 0,-492 119 149 0 0,382-100-136 0 0,-588 110 32 0 0,616-127 224 0 0,0-4 0 0 0,-65-4-279 0 0,247-32-350 0 0,14 3 298 0 0,0 3 0 0 0,1 5 0 0 0,68-4 52 0 0,-21 17-173 0 0,-93 30-218 0 0,-8 9-1951 0 0,21-1-1814 0 0,-18-15-2695 0 0,-21-12-1838 0 0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21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 36 4505 0 0,'0'0'1358'0'0,"0"0"-186"0"0,0 0-68 0 0,0 0 138 0 0,0 0 107 0 0,0 0-10 0 0,0 0-173 0 0,0 0-299 0 0,0 0-286 0 0,0 0-266 0 0,0 0-175 0 0,0 0-63 0 0,0 3 23 0 0,-5 57 376 0 0,-2-1 1 0 0,-3 0-1 0 0,-3-1 0 0 0,-2 0 0 0 0,-3-1 1 0 0,-2 1-477 0 0,3-7-8 0 0,1 21-839 0 0,14-41-2571 0 0,21-31-3286 0 0,1-10 1638 0 0,-12 6 2936 0 0</inkml:trace>
  <inkml:trace contextRef="#ctx0" brushRef="#br0" timeOffset="334.979">369 117 32 0 0,'0'0'966'0'0,"0"0"-84"0"0,0 0-47 0 0,0 0 17 0 0,0 0 70 0 0,0 0 49 0 0,0 0 13 0 0,-20 32-34 0 0,-61 103-90 0 0,55-56 531 0 0,25-75-1286 0 0,0 0 1 0 0,0 0-1 0 0,0 0 1 0 0,0 0 0 0 0,1 0-1 0 0,0 0 1 0 0,0 0-1 0 0,0 0 1 0 0,0 0-1 0 0,1 0 1 0 0,-1 0 0 0 0,1 0-1 0 0,0 0 1 0 0,0 0-1 0 0,1-1 1 0 0,-1 1-1 0 0,1 0 1 0 0,0-1-1 0 0,0 1 1 0 0,0-1 0 0 0,0 1-1 0 0,0-1 1 0 0,1 0-1 0 0,0 0 1 0 0,-1 0-1 0 0,1 0 1 0 0,0-1 0 0 0,1 1-1 0 0,-1-1 1 0 0,0 0-1 0 0,1 0 1 0 0,-1 0-1 0 0,1 0 1 0 0,0 0 0 0 0,-1-1-1 0 0,1 0 1 0 0,0 0-1 0 0,2 1-105 0 0,10-2 321 0 0,-1 0 1 0 0,0-2-1 0 0,0 1 0 0 0,1-2 0 0 0,-1 0 1 0 0,-1-1-1 0 0,1 0 0 0 0,-1-1 0 0 0,1-1 1 0 0,-1 0-1 0 0,-1-1 0 0 0,1-1 0 0 0,-1 0 1 0 0,-1 0-1 0 0,1-2 0 0 0,-2 1 0 0 0,1-1 0 0 0,-1-1 1 0 0,-1 0-1 0 0,0-1 0 0 0,0 0 0 0 0,-1 0 1 0 0,-1-1-1 0 0,1-3-321 0 0,-4 9 95 0 0,0-1 0 0 0,0 0 0 0 0,-1 0 1 0 0,0 0-1 0 0,-1 0 0 0 0,0-1 0 0 0,0 1 0 0 0,-1-1 0 0 0,0 0 1 0 0,0 0-1 0 0,-1 0 0 0 0,-1 0 0 0 0,1 0 0 0 0,-2-8-95 0 0,1 14-9 0 0,-1 0 0 0 0,1 0-1 0 0,-1 0 1 0 0,0 0 0 0 0,0 0 0 0 0,0 0-1 0 0,0 1 1 0 0,-1-1 0 0 0,1 0 0 0 0,-1 1-1 0 0,0-1 1 0 0,0 1 0 0 0,1 0 0 0 0,-2 0-1 0 0,1-1 1 0 0,0 1 0 0 0,0 0 0 0 0,-1 1-1 0 0,1-1 1 0 0,-1 0 0 0 0,1 1 0 0 0,-1-1-1 0 0,0 1 1 0 0,0 0 0 0 0,1 0 0 0 0,-1 0-1 0 0,0 0 1 0 0,0 1 0 0 0,0-1 9 0 0,-92-3-1778 0 0,79 9 994 0 0,0 0 0 0 0,1 2-1 0 0,-1 0 1 0 0,1 0 0 0 0,1 2-1 0 0,0 0 1 0 0,0 0 0 0 0,0 1-1 0 0,1 1 1 0 0,0 1 784 0 0,-31 22-6997 0 0,24-21 1185 0 0</inkml:trace>
  <inkml:trace contextRef="#ctx0" brushRef="#br0" timeOffset="2018.718">1210 164 1440 0 0,'0'0'527'0'0,"0"0"-219"0"0,0 0-106 0 0,0 0 131 0 0,0 0 232 0 0,0 0 220 0 0,0 0 113 0 0,0 0-65 0 0,0 0-171 0 0,0 0-198 0 0,0 0-207 0 0,0 0-113 0 0,0 0-59 0 0,-25 33-46 0 0,-78 100-1 0 0,16-41-564 0 0,72-79-473 0 0,0-1 0 0 0,0 0 0 0 0,-2-1 1 0 0,1-1-1 0 0,-1 0 0 0 0,0-2 1 0 0,-1 0 998 0 0,4-3-63 0 0</inkml:trace>
  <inkml:trace contextRef="#ctx0" brushRef="#br0" timeOffset="2331.595">787 297 0 0 0,'0'0'1031'0'0,"0"0"206"0"0,0 0 137 0 0,0 0 50 0 0,0 0-30 0 0,0 0-86 0 0,0 0-137 0 0,0 0-132 0 0,22 12-95 0 0,71 38-46 0 0,-88-47-726 0 0,1 0 1 0 0,-1-1-1 0 0,0 1 1 0 0,1-1-1 0 0,0 0 1 0 0,-1-1-1 0 0,1 1 1 0 0,0-1-1 0 0,0 0 1 0 0,0-1-1 0 0,0 1 1 0 0,0-1-1 0 0,-1 0 0 0 0,2-1-172 0 0,21 1 593 0 0,158 3 6 0 0,-185-3-729 0 0,0 0 0 0 0,0 0 0 0 0,0 0-1 0 0,0 0 1 0 0,0 0 0 0 0,0 0 0 0 0,1 0 0 0 0,-1 0 0 0 0,0 1 0 0 0,0-1-1 0 0,0 1 1 0 0,0-1 0 0 0,0 1 0 0 0,0-1 0 0 0,0 1 0 0 0,-1-1 0 0 0,1 1-1 0 0,0 0 1 0 0,0-1 0 0 0,0 1 0 0 0,-1 0 0 0 0,1 0 0 0 0,0 0 0 0 0,-1 0-1 0 0,1-1 1 0 0,0 1 0 0 0,-1 0 0 0 0,1 0 0 0 0,-1 0 0 0 0,0 0 0 0 0,1 0-1 0 0,-1 0 1 0 0,0 1 0 0 0,0-1 0 0 0,1 0 0 0 0,-1 0 0 0 0,0 0 0 0 0,0 0-1 0 0,0 0 1 0 0,0 0 0 0 0,0 0 0 0 0,-1 0 0 0 0,1 0 0 0 0,0 0 0 0 0,0 1-1 0 0,-1-1 1 0 0,1 0 0 0 0,-1 0 0 0 0,1 0 0 0 0,-1-1 0 0 0,1 1 0 0 0,-1 0 0 0 0,0 1 129 0 0,-16 22-8090 0 0,15-23 7654 0 0</inkml:trace>
  <inkml:trace contextRef="#ctx0" brushRef="#br0" timeOffset="2697.654">1052 91 0 0 0,'0'0'810'0'0,"0"0"247"0"0,0 0 126 0 0,0 0-19 0 0,0 0-69 0 0,0 0-112 0 0,0 0-116 0 0,0 0-79 0 0,0 0-77 0 0,-2 22-51 0 0,-9 107 523 0 0,-13 68 249 0 0,-5-81-2888 0 0,28-95-1605 0 0,2-13-681 0 0,-1-8 68 0 0</inkml:trace>
  <inkml:trace contextRef="#ctx0" brushRef="#br0" timeOffset="6918.073">1547 102 2104 0 0,'0'0'974'0'0,"0"0"-66"0"0,0 0 63 0 0,0 0 211 0 0,0 0 138 0 0,0 0-30 0 0,0 0-166 0 0,0 0-232 0 0,0 0-217 0 0,0 0-164 0 0,0 0-119 0 0,-8 4-66 0 0,-58 59 1375 0 0,58-46-1475 0 0,0 1 0 0 0,0 0-1 0 0,2 1 1 0 0,0-1 0 0 0,2 1 0 0 0,0 0 0 0 0,1 1 0 0 0,0-1 0 0 0,2 0 0 0 0,0 1 0 0 0,2-1-1 0 0,0 1 1 0 0,2 10-226 0 0,-2-24 38 0 0,0-1-1 0 0,1 1 0 0 0,-1-1 0 0 0,1 0 1 0 0,0 0-1 0 0,0 0 0 0 0,1 0 1 0 0,0 0-1 0 0,0 0 0 0 0,0-1 0 0 0,0 1 1 0 0,1-1-1 0 0,-1 0 0 0 0,1 0 1 0 0,0 0-1 0 0,0 0 0 0 0,1-1 0 0 0,-1 0 1 0 0,1 0-1 0 0,-1 0 0 0 0,1 0 1 0 0,3 0-38 0 0,0 0 173 0 0,0-1 0 0 0,0-1 0 0 0,0 1 0 0 0,1-1 0 0 0,-1 0 0 0 0,1-1 0 0 0,-1 0 0 0 0,1-1 0 0 0,-1 1 0 0 0,0-1 0 0 0,1-1 0 0 0,-1 0 0 0 0,0 0 0 0 0,0-1 0 0 0,0 0 0 0 0,0 0 0 0 0,0-1 0 0 0,-1 0 0 0 0,0 0 0 0 0,5-3-173 0 0,5-6 239 0 0,0 0 0 0 0,0 0-1 0 0,-1-2 1 0 0,-1 0 0 0 0,-1-1 0 0 0,0 0-1 0 0,-1-1 1 0 0,0-1 0 0 0,-2 0-1 0 0,0 0 1 0 0,-1-1 0 0 0,1-5-239 0 0,-8 19-12 0 0,0-1-1 0 0,0 1 1 0 0,-1-1-1 0 0,1 0 1 0 0,-1 0 0 0 0,-1 1-1 0 0,1-1 1 0 0,-1-1 0 0 0,0 1-1 0 0,0 0 1 0 0,-1 0 0 0 0,0 0-1 0 0,0 0 1 0 0,0-1 0 0 0,-1 1-1 0 0,0 0 1 0 0,0 0 0 0 0,0 0-1 0 0,-1 0 1 0 0,0 0-1 0 0,0 1 1 0 0,-1-1 0 0 0,1 0-1 0 0,-1 1 1 0 0,-1 0 0 0 0,1-1-1 0 0,-1 1 1 0 0,1 1 0 0 0,-2-1-1 0 0,1 0 1 0 0,0 1 0 0 0,-1 0-1 0 0,0 0 1 0 0,0 1 0 0 0,0-1-1 0 0,0 1 1 0 0,-1 0-1 0 0,-3-2 13 0 0,-1 2-232 0 0,1 0 0 0 0,-1 1 0 0 0,0 0-1 0 0,1 0 1 0 0,-1 1 0 0 0,0 0-1 0 0,0 1 1 0 0,0 0 0 0 0,0 1 0 0 0,0 0-1 0 0,0 0 1 0 0,1 1 0 0 0,-9 3 232 0 0,-67 47-5553 0 0,42-6-3150 0 0,32-30 1996 0 0</inkml:trace>
  <inkml:trace contextRef="#ctx0" brushRef="#br0" timeOffset="7221.4">1998 419 10410 0 0,'0'0'2106'0'0,"0"0"-379"0"0,0 0-219 0 0,0 0-69 0 0,0 0-122 0 0,0 0-189 0 0,0 0-209 0 0,0 0-230 0 0,0 0-174 0 0,0 0-166 0 0,0 0-111 0 0,0 0-78 0 0,0 0-59 0 0,-5 15-13 0 0,-16 47-29 0 0,16-31-318 0 0,9-28-3141 0 0,2-5-5713 0 0,-3-1-868 0 0</inkml:trace>
  <inkml:trace contextRef="#ctx0" brushRef="#br0" timeOffset="7755.721">2096 76 5921 0 0,'0'0'2383'0'0,"0"0"-95"0"0,0 0-149 0 0,0 0-176 0 0,0 0-302 0 0,0 0-359 0 0,0 0-308 0 0,0 0-253 0 0,0 0-211 0 0,0 0-157 0 0,0 0-92 0 0,0 0-66 0 0,0 0-26 0 0,9-10 24 0 0,32-33-4 0 0,-39 41-167 0 0,1 0 1 0 0,1-1-1 0 0,-1 1 1 0 0,0 0-1 0 0,0 0 0 0 0,1 1 1 0 0,-1-1-1 0 0,1 1 1 0 0,-1 0-1 0 0,1 0 0 0 0,0 0 1 0 0,-1 0-1 0 0,1 1 1 0 0,0-1-1 0 0,0 1 1 0 0,0 0-1 0 0,-1 0 0 0 0,1 0 1 0 0,2 1-43 0 0,6-1 78 0 0,-8 0-52 0 0,-1 0-26 0 0,-1 0 0 0 0,0-1 0 0 0,1 1 1 0 0,-1 0-1 0 0,0 0 0 0 0,1 0 0 0 0,-1 1 0 0 0,0-1 1 0 0,0 0-1 0 0,1 1 0 0 0,-1 0 0 0 0,0-1 0 0 0,0 1 1 0 0,0 0-1 0 0,1 0 0 0 0,-1 0 0 0 0,0 1 0 0 0,0-1 0 0 0,-1 0 1 0 0,1 1-1 0 0,0-1 0 0 0,0 1 0 0 0,-1 0 0 0 0,1-1 1 0 0,-1 1-1 0 0,1 1 0 0 0,1 0-12 0 0,-1 1 0 0 0,0 0 0 0 0,0 1 1 0 0,0-1-1 0 0,0 0 0 0 0,0 0 0 0 0,-1 1 1 0 0,0-1-1 0 0,0 1 0 0 0,0 0 0 0 0,-1-1 1 0 0,1 1-1 0 0,-1-1 0 0 0,0 1 0 0 0,0 0 1 0 0,-1-1-1 0 0,0 1 0 0 0,1-1 0 0 0,-1 1 0 0 0,-1-1 1 0 0,1 1-1 0 0,-1-1 0 0 0,0 0 0 0 0,0 1 1 0 0,0-1-1 0 0,0 0 0 0 0,-1 0 0 0 0,-2 2 12 0 0,-94 115-338 0 0,98-119 319 0 0,1 0 1 0 0,0 0 0 0 0,0 0-1 0 0,1 0 1 0 0,-1 0 0 0 0,0 0-1 0 0,0 0 1 0 0,1 0 0 0 0,-1 0-1 0 0,1 0 1 0 0,0-1 0 0 0,0 1-1 0 0,0 0 1 0 0,-1 0 0 0 0,2-1-1 0 0,-1 1 1 0 0,0-1 0 0 0,0 1 0 0 0,0-1-1 0 0,1 1 1 0 0,-1-1 0 0 0,1 1-1 0 0,-1-1 1 0 0,1 0 0 0 0,-1 0-1 0 0,1 0 1 0 0,0 0 0 0 0,0 0-1 0 0,-1 0 1 0 0,1-1 0 0 0,0 1-1 0 0,0-1 1 0 0,0 1 0 0 0,0-1 18 0 0,2 2 18 0 0,4 1-13 0 0,-1 0-1 0 0,0 0 1 0 0,0 1-1 0 0,0 0 1 0 0,0 0-1 0 0,-1 0 1 0 0,0 1-1 0 0,1 0 1 0 0,-2 0-1 0 0,1 1 1 0 0,-1 0-1 0 0,1 0 1 0 0,-2 0-1 0 0,1 0 1 0 0,-1 1-1 0 0,0 0 1 0 0,0 0-1 0 0,0 0 1 0 0,-1 0-1 0 0,-1 0 1 0 0,1 1-1 0 0,-1-1 1 0 0,0 1-1 0 0,-1 0 1 0 0,0 0-5 0 0,0-4 44 0 0,-1 0 1 0 0,-1-1 0 0 0,1 1 0 0 0,0-1 0 0 0,-1 1 0 0 0,0-1 0 0 0,0 1-1 0 0,0-1 1 0 0,0 0 0 0 0,0 1 0 0 0,-1-1 0 0 0,0 0 0 0 0,1 0 0 0 0,-1 0 0 0 0,0 0-1 0 0,-1 0 1 0 0,1 0 0 0 0,0-1 0 0 0,-1 1 0 0 0,1-1 0 0 0,-1 1 0 0 0,0-1 0 0 0,0 0-1 0 0,0 0 1 0 0,0-1 0 0 0,0 1 0 0 0,-1 0 0 0 0,1-1 0 0 0,0 0 0 0 0,-1 0-1 0 0,-2 1-44 0 0,-5 2-72 0 0,-1 0-1 0 0,1 0 0 0 0,-1-1 0 0 0,0-1 1 0 0,0 0-1 0 0,-1-1 0 0 0,1 0 0 0 0,0 0 1 0 0,-3-2 72 0 0,-32-5-3140 0 0,32 2-505 0 0,0-2-3340 0 0,7 0-1138 0 0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20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311 571 0 0 0,'0'0'540'0'0,"0"0"246"0"0,0 0 231 0 0,0 0 186 0 0,0 0 119 0 0,0 0-59 0 0,0 0-175 0 0,0 0-228 0 0,0 0-241 0 0,0 0-188 0 0,0 0-95 0 0,0 0 21 0 0,0 0 78 0 0,9 0 4222 0 0,10 0-3209 0 0,145-11 2068 0 0,2-22-2012 0 0,-92 22-2099 0 0,-75 11-290 0 0,1 0-452 0 0,0 0-820 0 0,0-1-2835 0 0,0-1 1064 0 0,0 1-3560 0 0</inkml:trace>
  <inkml:trace contextRef="#ctx0" brushRef="#br0" timeOffset="10833.591">311 48 0 0 0,'0'0'501'0'0,"0"0"361"0"0,0 0 180 0 0,0 0 103 0 0,0 0 31 0 0,0 0-54 0 0,0 0-109 0 0,0 0-158 0 0,0 0-168 0 0,-15-8-145 0 0,-50-24-148 0 0,18 24 672 0 0,44 9-1030 0 0,0 1 0 0 0,0-1-1 0 0,1 1 1 0 0,-1 0 0 0 0,1 0 0 0 0,-1 0 0 0 0,1 0-1 0 0,0 0 1 0 0,0 0 0 0 0,0 1 0 0 0,0-1 0 0 0,0 1 0 0 0,1-1-1 0 0,-1 1 1 0 0,1 0 0 0 0,-1 0 0 0 0,1 0 0 0 0,0-1-1 0 0,0 1 1 0 0,0 0 0 0 0,1 0 0 0 0,-1 0 0 0 0,1 1 0 0 0,0-1-1 0 0,0 0 1 0 0,0 2-36 0 0,-2 4 86 0 0,-67 374 628 0 0,3-33-389 0 0,64-341-305 0 0,1 0 0 0 0,0 1-1 0 0,1-1 1 0 0,0 0 0 0 0,0 1-1 0 0,1-1 1 0 0,0 0 0 0 0,1 0-1 0 0,0 0 1 0 0,0 0 0 0 0,1 0-1 0 0,0 0 1 0 0,1 0 0 0 0,-1-1-1 0 0,2 1 1 0 0,4 6-20 0 0,21 12 255 0 0,133-26 794 0 0,-109-3-4889 0 0,-32 3-1863 0 0,-14-1 1166 0 0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33.1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1 556 0 0 0,'0'0'233'0'0,"0"0"785"0"0,0 0 221 0 0,0 0-72 0 0,0 0-126 0 0,0 0-106 0 0,0 0-128 0 0,0 0-93 0 0,32 0-17 0 0,99-1 14 0 0,9-16 2311 0 0,-22-5-2322 0 0,-79 7-2819 0 0,-39 15 1171 0 0,0 0-394 0 0,0 0-424 0 0,0 0-433 0 0,0 0-116 0 0,0 0 720 0 0</inkml:trace>
  <inkml:trace contextRef="#ctx0" brushRef="#br0" timeOffset="478.507">172 339 512 0 0,'0'0'494'0'0,"0"0"-161"0"0,0 0 68 0 0,0 0 360 0 0,0 0 424 0 0,0 0 293 0 0,0 0 33 0 0,0 0-163 0 0,0 0-248 0 0,0 0-250 0 0,0 0-146 0 0,0 0-80 0 0,1 21-37 0 0,4 105 506 0 0,-22 76 584 0 0,29-132-2125 0 0,4-56-2886 0 0,9-9-4516 0 0,-23-5 4824 0 0</inkml:trace>
  <inkml:trace contextRef="#ctx0" brushRef="#br0" timeOffset="1107.5">579 350 1192 0 0,'0'0'1659'0'0,"0"0"-412"0"0,0 0-101 0 0,0 0 143 0 0,0 0 220 0 0,0 0 94 0 0,0 0-72 0 0,0 0-199 0 0,0 0-257 0 0,0 0-216 0 0,0 0-154 0 0,0 0-102 0 0,17-10-71 0 0,83-46 435 0 0,-93 53-841 0 0,1 0 0 0 0,-1 0 0 0 0,1 0 1 0 0,0 1-1 0 0,0 0 0 0 0,0 1 0 0 0,0 0 0 0 0,0 0 0 0 0,0 0 0 0 0,0 1 1 0 0,0 0-1 0 0,6 2-126 0 0,-11 0-10 0 0,0 1 1 0 0,0-1-1 0 0,-1 1 1 0 0,1 0-1 0 0,-1 0 1 0 0,1 0-1 0 0,-1 0 1 0 0,0 0-1 0 0,0 1 1 0 0,0-1-1 0 0,-1 1 1 0 0,1-1-1 0 0,-1 1 1 0 0,0 0 0 0 0,0-1-1 0 0,0 1 1 0 0,-1 0-1 0 0,1 0 1 0 0,-1 3 9 0 0,0 9-7 0 0,-1 0 0 0 0,-1 0 0 0 0,0-1 0 0 0,-2 1-1 0 0,1-1 1 0 0,-2 1 0 0 0,0-1 0 0 0,-1-1 0 0 0,0 1 0 0 0,-1-1 0 0 0,-1 0 0 0 0,0 0 0 0 0,-1-1 0 0 0,0 0 0 0 0,-4 3 7 0 0,0 3-2 0 0,-82 129 198 0 0,94-148-185 0 0,0 1 0 0 0,0 0 0 0 0,1 0 0 0 0,-1 0 0 0 0,1 1 0 0 0,-1-1 0 0 0,1 0 0 0 0,-1 0 0 0 0,1 0 0 0 0,0 0 0 0 0,0 0 0 0 0,-1 1 0 0 0,1-1 0 0 0,0 0 0 0 0,0 0 0 0 0,0 0 0 0 0,0 1 0 0 0,0-1 0 0 0,1 0 0 0 0,-1 0 0 0 0,0 0 0 0 0,0 0 0 0 0,1 0 0 0 0,-1 1 0 0 0,1-1 0 0 0,-1 0 0 0 0,1 0 0 0 0,0 0 0 0 0,-1 0 0 0 0,1 0 0 0 0,0 0 0 0 0,-1 0 0 0 0,1-1 0 0 0,0 1 0 0 0,0 0 0 0 0,0 0 0 0 0,0-1 0 0 0,0 1 0 0 0,0 0 0 0 0,0-1 0 0 0,0 1 0 0 0,0-1 0 0 0,0 1 0 0 0,0-1 0 0 0,1 0 0 0 0,-1 1 0 0 0,0-1 0 0 0,0 0 0 0 0,0 0 0 0 0,0 0 0 0 0,1 0 0 0 0,0 0-11 0 0,14 0-47 0 0,0 0-1 0 0,-1-2 1 0 0,1 0 0 0 0,0 0-1 0 0,0-2 1 0 0,-1 0 0 0 0,0-1 0 0 0,1 0-1 0 0,12-8 48 0 0,-7 3-1358 0 0,6-2-2096 0 0,-12 1-3200 0 0,-10 4-697 0 0</inkml:trace>
  <inkml:trace contextRef="#ctx0" brushRef="#br0" timeOffset="1549.508">1054 320 1376 0 0,'0'0'904'0'0,"0"0"-546"0"0,0 0-74 0 0,0 0 396 0 0,0 0 578 0 0,0 0 467 0 0,0 0 193 0 0,0 0-92 0 0,0 0-276 0 0,0 0-336 0 0,0 0-271 0 0,0 0-181 0 0,0 0-86 0 0,24-4-21 0 0,79-15-20 0 0,-1-15 833 0 0,45-4-560 0 0,-146 38-901 0 0,0 0 0 0 0,0 0-1 0 0,0 0 1 0 0,-1 0 0 0 0,1 0 0 0 0,0 0 0 0 0,0 0-1 0 0,0 1 1 0 0,-1-1 0 0 0,1 0 0 0 0,0 0-1 0 0,0 1 1 0 0,-1-1 0 0 0,1 0 0 0 0,0 1-1 0 0,0-1 1 0 0,-1 1 0 0 0,1-1 0 0 0,-1 1 0 0 0,1-1-1 0 0,0 1 1 0 0,-1-1 0 0 0,1 1 0 0 0,-1 0-1 0 0,1-1 1 0 0,-1 1 0 0 0,0 0 0 0 0,1 0 0 0 0,-1-1-1 0 0,0 1 1 0 0,1 0 0 0 0,-1 0 0 0 0,0-1-1 0 0,0 1 1 0 0,1 0 0 0 0,-1 0 0 0 0,0 0-1 0 0,0-1 1 0 0,0 1 0 0 0,0 0 0 0 0,0 0 0 0 0,-1 0-1 0 0,1-1 1 0 0,0 1 0 0 0,0 0 0 0 0,0 0-1 0 0,-1-1 1 0 0,1 1 0 0 0,0 0 0 0 0,-1 0 0 0 0,1-1-1 0 0,-1 1-6 0 0,1 6 67 0 0,-44 116 600 0 0,-35 141-171 0 0,31-102-458 0 0,55-145-4268 0 0,13-34-7399 0 0,-18 13 6728 0 0</inkml:trace>
  <inkml:trace contextRef="#ctx0" brushRef="#br0" timeOffset="1798.154">1161 563 4393 0 0,'0'0'1154'0'0,"0"0"-208"0"0,0 0 60 0 0,0 0 324 0 0,0 0 265 0 0,0 0-4 0 0,0 0-219 0 0,0 0-241 0 0,0 0-223 0 0,0 0-189 0 0,0 0-134 0 0,0 0-131 0 0,31 3-97 0 0,97 7-121 0 0,-27-8-175 0 0,-45-2-1726 0 0,-18 0-6084 0 0,-28 0-675 0 0</inkml:trace>
  <inkml:trace contextRef="#ctx0" brushRef="#br0" timeOffset="2027.642">1615 689 10914 0 0,'0'0'760'0'0,"0"0"-255"0"0,0 0 39 0 0,0 0 128 0 0,0 0 56 0 0,0 0-112 0 0,0 0-168 0 0,0 0-208 0 0,0 0-192 0 0,0 0-176 0 0,0 0-216 0 0,0 0-272 0 0,0 0-360 0 0,-3 77-360 0 0,5-77-585 0 0,1 0-951 0 0,3 0-841 0 0,-4 0 144 0 0</inkml:trace>
  <inkml:trace contextRef="#ctx0" brushRef="#br0" timeOffset="2380.012">1917 236 5161 0 0,'0'0'2607'0'0,"0"0"-1244"0"0,0 0-236 0 0,0 0 199 0 0,0 0 146 0 0,0 0-45 0 0,0 0-185 0 0,0 0-266 0 0,0 0-267 0 0,0 0-210 0 0,0 0-177 0 0,0 0-124 0 0,-21 18-55 0 0,-67 54-36 0 0,65-41 91 0 0,24-27-191 0 0,0-1 0 0 0,0 1 0 0 0,0-1 0 0 0,0 1 0 0 0,1-1 0 0 0,0 0 0 0 0,0 0 0 0 0,0 0 0 0 0,0 0 0 0 0,0 0 0 0 0,0 0 0 0 0,1 0 0 0 0,-1-1 0 0 0,1 1 0 0 0,0-1 0 0 0,0 0 0 0 0,0 0 0 0 0,0 0 0 0 0,0 0 0 0 0,0 0 0 0 0,1-1 0 0 0,-1 1 0 0 0,1-1 1 0 0,-1 0-1 0 0,1 0 0 0 0,-1 0 0 0 0,1-1 0 0 0,0 1 0 0 0,-1-1 0 0 0,1 0 0 0 0,0 0-7 0 0,18 6 89 0 0,-11-3-63 0 0,-5-2-12 0 0,1-1 1 0 0,0 1-1 0 0,-1 1 1 0 0,1-1-1 0 0,-1 1 1 0 0,1 0-1 0 0,-1 0 0 0 0,0 1 1 0 0,0 0-1 0 0,0 0 1 0 0,0 0-1 0 0,0 1 1 0 0,-1 0-1 0 0,0 0 0 0 0,0 1 1 0 0,0-1-1 0 0,0 1 1 0 0,-1 0-1 0 0,1 0 1 0 0,-1 1-1 0 0,0-1 0 0 0,-1 1 1 0 0,0 0-1 0 0,0 0 1 0 0,0 0-1 0 0,0 0 1 0 0,-1 0-1 0 0,0 1 0 0 0,0-1 1 0 0,0 7-15 0 0,-2-6 30 0 0,1 0 1 0 0,-1 0-1 0 0,-1 0 1 0 0,0 0-1 0 0,0 0 1 0 0,0-1-1 0 0,0 1 1 0 0,-1 0-1 0 0,-1 0 0 0 0,1-1 1 0 0,-1 1-1 0 0,0-1 1 0 0,0 0-1 0 0,-1 0 1 0 0,0 0-1 0 0,0 0 1 0 0,0-1-1 0 0,-1 1 1 0 0,0-1-31 0 0,3-3-192 0 0,-49 40-823 0 0,31-34-3156 0 0,-3-6-4938 0 0,19-2 3374 0 0</inkml:trace>
  <inkml:trace contextRef="#ctx0" brushRef="#br0" timeOffset="2634.474">1829 269 6241 0 0,'0'0'2147'0'0,"0"0"-577"0"0,0 0-291 0 0,0 0 13 0 0,0 0-81 0 0,0 0-171 0 0,0 0-177 0 0,0 0-149 0 0,0 0-137 0 0,0 0-129 0 0,35-8-133 0 0,110-21-148 0 0,-36 22-597 0 0,-58 12-1711 0 0,-25-1-1275 0 0,0-2-3945 0 0,-19-2 2845 0 0</inkml:trace>
  <inkml:trace contextRef="#ctx0" brushRef="#br0" timeOffset="3159.954">2241 0 3825 0 0,'0'0'1104'0'0,"0"0"-438"0"0,0 0-161 0 0,0 0 135 0 0,0 0 111 0 0,0 0 18 0 0,0 0-42 0 0,0 0-105 0 0,0 0-71 0 0,0 0-58 0 0,0 0-34 0 0,0 0-11 0 0,0 0 35 0 0,10 4 71 0 0,33 15 29 0 0,-38-16-415 0 0,1 1 0 0 0,-1 0 0 0 0,0 0 0 0 0,0 0 0 0 0,0 1 0 0 0,0 0 0 0 0,-1 0 0 0 0,0 0 0 0 0,0 0 0 0 0,0 1 0 0 0,-1 0 0 0 0,1-1 0 0 0,-2 1 0 0 0,1 0 0 0 0,0 1-1 0 0,-1-1 1 0 0,0 4-168 0 0,10 33 244 0 0,-3 1-1 0 0,-1 1 0 0 0,-3-1 0 0 0,-1 1 0 0 0,-2 0 0 0 0,-4 30-243 0 0,19 224 308 0 0,-13-223 259 0 0,-69-68 2074 0 0,45-8-2300 0 0,15-1-329 0 0,1 1-1 0 0,-1-1 1 0 0,1 1-1 0 0,-1 1 0 0 0,1-1 1 0 0,-1 0-1 0 0,1 1 1 0 0,-1 0-1 0 0,1 0 0 0 0,0 1 1 0 0,-1-1-1 0 0,1 1 1 0 0,0 0-1 0 0,0 0 1 0 0,0 0-1 0 0,0 1-11 0 0,-110 81-1768 0 0,98-76 716 0 0,-12 6-2101 0 0,8-11-5121 0 0,14-3 987 0 0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37.9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2 457 0 0 0,'0'15'449'0'0,"0"44"549"0"0,0-45 256 0 0,0-14 21 0 0,0 0-118 0 0,0 0-139 0 0,0-26 2698 0 0,-1 6-3293 0 0,1 1-1 0 0,1-1 0 0 0,0 0 0 0 0,2 1 0 0 0,0 0 0 0 0,2 0 0 0 0,0 0 0 0 0,3-7-422 0 0,-2 10 17 0 0,1 0 0 0 0,1 0 1 0 0,0 1-1 0 0,1 0 0 0 0,1 1 0 0 0,0-1 0 0 0,1 2 0 0 0,1 0 0 0 0,0 0 0 0 0,0 1 0 0 0,2 0 1 0 0,11-7-18 0 0,-24 19-96 0 0,0 0 0 0 0,0 0 1 0 0,0 0-1 0 0,0 0 1 0 0,0 0-1 0 0,0 1 0 0 0,0-1 1 0 0,0 0-1 0 0,0 1 0 0 0,0-1 1 0 0,0 1-1 0 0,0-1 1 0 0,0 1-1 0 0,0-1 0 0 0,0 1 1 0 0,0-1-1 0 0,0 1 1 0 0,-1 0-1 0 0,1 0 0 0 0,0 0 1 0 0,0-1-1 0 0,-1 1 1 0 0,1 0-1 0 0,0 0 0 0 0,-1 0 1 0 0,1 0-1 0 0,-1 0 1 0 0,0 0-1 0 0,1 0 0 0 0,-1 0 1 0 0,0 0-1 0 0,1 0 1 0 0,-1 0-1 0 0,0 0 0 0 0,0 0 1 0 0,0 1-1 0 0,0-1 1 0 0,0 0-1 0 0,0 0 0 0 0,0 0 1 0 0,-1 0-1 0 0,1 0 1 0 0,0 0-1 0 0,0 0 0 0 0,-1 0 1 0 0,1 0-1 0 0,-1 0 0 0 0,1 0 1 0 0,-1 0-1 0 0,1 0 1 0 0,-1 0-1 0 0,0 0 0 0 0,0 0 96 0 0,1 7-766 0 0,0 39-6775 0 0,2-42 7466 0 0</inkml:trace>
  <inkml:trace contextRef="#ctx0" brushRef="#br0" timeOffset="435.62">403 240 0 0 0,'0'0'356'0'0,"0"0"363"0"0,0 0 189 0 0,0 0 15 0 0,0 0-48 0 0,0 0-116 0 0,0 0-166 0 0,0 0-166 0 0,0 0-144 0 0,0 0-98 0 0,-22 25-68 0 0,-67 80-6 0 0,64-59 205 0 0,25-45-232 0 0,0 0-1 0 0,0-1 1 0 0,0 1-1 0 0,0 0 1 0 0,0 0-1 0 0,1 0 1 0 0,-1 0-1 0 0,0 0 1 0 0,0 0-1 0 0,0 0 1 0 0,1-1-1 0 0,-1 1 1 0 0,1 0-1 0 0,-1 0 1 0 0,1 0-1 0 0,-1-1 1 0 0,1 1 0 0 0,-1 0-1 0 0,1-1 1 0 0,-1 1-1 0 0,1 0 1 0 0,0-1-1 0 0,-1 1 1 0 0,1-1-1 0 0,0 1 1 0 0,0-1-1 0 0,0 1 1 0 0,-1-1-1 0 0,1 0 1 0 0,0 1-1 0 0,0-1 1 0 0,0 0-1 0 0,0 1 1 0 0,0-1-1 0 0,-1 0 1 0 0,1 0 0 0 0,0 0-1 0 0,0 0 1 0 0,0 0-1 0 0,0 0 1 0 0,0 0-1 0 0,0 0 1 0 0,0-1-1 0 0,0 1 1 0 0,-1 0-1 0 0,1 0 1 0 0,0-1-1 0 0,0 1 1 0 0,0-1-1 0 0,0 1 1 0 0,0-1-84 0 0,47-21 2818 0 0,126-95-631 0 0,-173 116-2181 0 0,0 1-1 0 0,1 0 1 0 0,-1-1 0 0 0,0 1 0 0 0,1 0 0 0 0,-1 0 0 0 0,0 0-1 0 0,0 0 1 0 0,1 1 0 0 0,-1-1 0 0 0,0 0 0 0 0,0 0 0 0 0,1 1-1 0 0,-1-1 1 0 0,0 1 0 0 0,0-1 0 0 0,0 1 0 0 0,0-1 0 0 0,1 1-1 0 0,-1 0 1 0 0,0-1 0 0 0,0 1 0 0 0,0 0 0 0 0,0 0-1 0 0,-1 0 1 0 0,1 0 0 0 0,0 0 0 0 0,0 0 0 0 0,0 0 0 0 0,-1 0-1 0 0,1 0 1 0 0,-1 0 0 0 0,1 1 0 0 0,-1-1 0 0 0,1 0 0 0 0,-1 0-1 0 0,0 1 1 0 0,1-1 0 0 0,-1 0 0 0 0,0 0 0 0 0,0 1 0 0 0,0-1-1 0 0,0 0 1 0 0,0 1 0 0 0,0-1 0 0 0,-1 0 0 0 0,1 0 0 0 0,0 1-1 0 0,0-1 1 0 0,-1 0 0 0 0,1 0 0 0 0,-1 0 0 0 0,1 1 0 0 0,-1-1-6 0 0,3 18 21 0 0,-2-17-62 0 0,0 0 0 0 0,1 0 0 0 0,-1 0 0 0 0,1 0 0 0 0,0 0 0 0 0,-1-1 0 0 0,1 1 0 0 0,0 0 0 0 0,0 0 0 0 0,0-1 0 0 0,0 1 0 0 0,0 0 0 0 0,1-1 0 0 0,-1 1 0 0 0,0-1 0 0 0,1 0 1 0 0,-1 1-1 0 0,1-1 0 0 0,-1 0 0 0 0,1 0 0 0 0,0 0 0 0 0,0 0 0 0 0,-1 0 0 0 0,1 0 0 0 0,0-1 0 0 0,0 1 0 0 0,0 0 0 0 0,0-1 0 0 0,0 0 0 0 0,1 1 41 0 0,40-10-5414 0 0,-12-16-2258 0 0,-27 21 5814 0 0</inkml:trace>
  <inkml:trace contextRef="#ctx0" brushRef="#br0" timeOffset="837.031">792 203 0 0 0,'0'0'883'0'0,"0"0"422"0"0,0 0 76 0 0,0 0-98 0 0,0 0-148 0 0,0 0-110 0 0,0 0-109 0 0,0 0-67 0 0,0 0-64 0 0,0 0-94 0 0,0 0-123 0 0,0 0-123 0 0,0 0-98 0 0,-19 15-83 0 0,-57 49-73 0 0,74-63-182 0 0,1 0-1 0 0,-1 0 1 0 0,1 0 0 0 0,-1 0-1 0 0,1 0 1 0 0,0 0 0 0 0,0 0 0 0 0,-1 0-1 0 0,1 0 1 0 0,0 1 0 0 0,0-1-1 0 0,0 1 1 0 0,1-1 0 0 0,-1 1 0 0 0,0-1-1 0 0,0 1 1 0 0,1-1 0 0 0,-1 1-1 0 0,1 0 1 0 0,0-1 0 0 0,-1 1 0 0 0,1 0-1 0 0,0-1 1 0 0,0 1 0 0 0,0 0-1 0 0,0-1 1 0 0,0 1 0 0 0,0 0 0 0 0,0-1-1 0 0,1 1-8 0 0,1 7 78 0 0,-2-6-29 0 0,0 0 1 0 0,0 0 0 0 0,1 0 0 0 0,-1 0 0 0 0,1 0 0 0 0,0 0-1 0 0,0 0 1 0 0,0-1 0 0 0,0 1 0 0 0,1 0 0 0 0,-1-1-1 0 0,1 1 1 0 0,-1-1 0 0 0,1 0 0 0 0,0 1 0 0 0,0-1-1 0 0,0 0 1 0 0,0 0 0 0 0,0 0 0 0 0,1 0 0 0 0,-1 0 0 0 0,1-1-1 0 0,-1 1 1 0 0,1-1 0 0 0,-1 0 0 0 0,1 1 0 0 0,0-1-1 0 0,0-1 1 0 0,-1 1 0 0 0,1 0 0 0 0,0-1 0 0 0,2 1-50 0 0,2 0 237 0 0,0 0 1 0 0,0 0 0 0 0,0-1 0 0 0,0 0 0 0 0,0 0-1 0 0,0-1 1 0 0,0 0 0 0 0,0 0 0 0 0,0 0-1 0 0,-1-1 1 0 0,1 0 0 0 0,0-1 0 0 0,3-1-238 0 0,9-9 252 0 0,-1 0 1 0 0,0-2 0 0 0,-1 0 0 0 0,0 0 0 0 0,-2-2 0 0 0,0 0-1 0 0,-1-1 1 0 0,0 0 0 0 0,-2-1 0 0 0,0-1 0 0 0,-1 0 0 0 0,4-11-253 0 0,-13 27-7 0 0,1 1 0 0 0,-1-1 1 0 0,0 0-1 0 0,0 0 1 0 0,0 0-1 0 0,0 0 0 0 0,-1 0 1 0 0,0 0-1 0 0,0 0 1 0 0,0-1-1 0 0,0 1 0 0 0,-1 0 1 0 0,1-1-1 0 0,-1 1 1 0 0,0 0-1 0 0,-1-1 0 0 0,1 1 1 0 0,-1 0-1 0 0,0-1 0 0 0,0 1 1 0 0,0 0-1 0 0,0 0 1 0 0,-1 0-1 0 0,0 0 0 0 0,1 0 1 0 0,-2 0-1 0 0,1 0 1 0 0,0 1-1 0 0,-1-1 0 0 0,1 1 1 0 0,-1-1-1 0 0,0 1 1 0 0,0 0-1 0 0,-1 0 0 0 0,1 1 1 0 0,-1-1-1 0 0,1 1 1 0 0,-1-1-1 0 0,0 1 0 0 0,0 0 1 0 0,0 1-1 0 0,0-1 1 0 0,0 1-1 0 0,-4-2 7 0 0,3 3-14 0 0,-1 1 0 0 0,0-1 1 0 0,1 1-1 0 0,0 0 0 0 0,-1 1 0 0 0,1-1 1 0 0,0 1-1 0 0,-1 0 0 0 0,1 0 0 0 0,0 1 1 0 0,0-1-1 0 0,1 1 0 0 0,-1 0 0 0 0,1 1 0 0 0,-1-1 1 0 0,1 1-1 0 0,0-1 0 0 0,0 1 0 0 0,1 1 1 0 0,-1-1-1 0 0,1 0 0 0 0,-1 2 14 0 0,-1 0-24 0 0,1-1 0 0 0,0 1-1 0 0,0 0 1 0 0,1 0 0 0 0,0 1-1 0 0,0-1 1 0 0,0 0 0 0 0,1 1 0 0 0,0 0-1 0 0,0 0 1 0 0,1-1 0 0 0,0 1-1 0 0,0 0 1 0 0,0 0 0 0 0,1 0 0 0 0,0 0-1 0 0,0 0 1 0 0,1 0 0 0 0,0 0-1 0 0,0 0 1 0 0,1 0 0 0 0,0 0 0 0 0,0-1-1 0 0,0 1 1 0 0,1-1 0 0 0,0 1-1 0 0,0-1 1 0 0,1 0 0 0 0,0 0 0 0 0,0-1-1 0 0,0 1 1 0 0,1-1 0 0 0,-1 0-1 0 0,1 0 1 0 0,1 0 0 0 0,-1-1 0 0 0,1 1-1 0 0,4 1 25 0 0,4 1-306 0 0,1-1-1 0 0,0 0 1 0 0,0-1-1 0 0,1-1 1 0 0,0-1-1 0 0,-1 0 1 0 0,1-1-1 0 0,9 0 307 0 0,77-4-10526 0 0,-84-1 4895 0 0</inkml:trace>
  <inkml:trace contextRef="#ctx0" brushRef="#br0" timeOffset="1087.089">1521 148 896 0 0,'0'0'1841'0'0,"0"0"-104"0"0,0 0-38 0 0,0 0 14 0 0,0 0-142 0 0,0 0-220 0 0,0 0-178 0 0,0 0-170 0 0,-33 22-159 0 0,-101 74-152 0 0,38-12 135 0 0,-209 166-765 0 0,18-62-565 0 0,142-97-2614 0 0,5 5-6546 0 0,120-80 7537 0 0</inkml:trace>
  <inkml:trace contextRef="#ctx0" brushRef="#br0" timeOffset="1537.833">1213 770 4569 0 0,'0'0'1174'0'0,"0"0"-44"0"0,0 0 152 0 0,0 0 182 0 0,0 0-49 0 0,0 0-180 0 0,0 0-229 0 0,0 0-255 0 0,0 0-177 0 0,0 0-153 0 0,0 0-131 0 0,-32 12-84 0 0,-100 39-81 0 0,39-4-26 0 0,86-43-145 0 0,2-2-25 0 0,-1 1 1 0 0,1-1-1 0 0,0 1 1 0 0,0 0-1 0 0,1 0 1 0 0,-1 1-1 0 0,0 0 0 0 0,1-1 1 0 0,0 1-1 0 0,0 1 1 0 0,0-1-1 0 0,1 1 1 0 0,-1-1-1 0 0,-2 6 71 0 0,7-9-71 0 0,0 1 0 0 0,0-1 0 0 0,0 0 0 0 0,0 1-1 0 0,0-1 1 0 0,0 0 0 0 0,0 0 0 0 0,0 0 0 0 0,1 0 0 0 0,-1 0-1 0 0,0 0 1 0 0,1 0 0 0 0,-1-1 0 0 0,1 1 0 0 0,-1 0 0 0 0,1-1-1 0 0,-1 1 1 0 0,1-1 0 0 0,-1 1 0 0 0,1-1 0 0 0,0 0 0 0 0,-1 0-1 0 0,1 0 1 0 0,-1 0 0 0 0,1 0 0 0 0,0 0 0 0 0,-1 0 0 0 0,1 0 0 0 0,-1-1-1 0 0,1 1 1 0 0,0-1 71 0 0,9 2-337 0 0,3 0 86 0 0,-6-1 258 0 0,1-1-1 0 0,-1 2 0 0 0,0-1 0 0 0,1 1 0 0 0,-1 0 0 0 0,0 1 0 0 0,0 0 0 0 0,0 0 0 0 0,0 1 0 0 0,0 0 0 0 0,-1 0 0 0 0,1 1 0 0 0,-1-1 1 0 0,0 2-1 0 0,0-1 0 0 0,0 1 0 0 0,0 0 0 0 0,-1 1 0 0 0,0 0 0 0 0,0 0 0 0 0,-1 0 0 0 0,0 0 0 0 0,3 4-6 0 0,-7-8 127 0 0,-1 1 0 0 0,1-1-1 0 0,-1 0 1 0 0,1 0-1 0 0,-1 0 1 0 0,1 0 0 0 0,-1 1-1 0 0,0-1 1 0 0,0 0 0 0 0,0 0-1 0 0,-1 0 1 0 0,1 1 0 0 0,0-1-1 0 0,-1 0 1 0 0,0 0-1 0 0,1 0 1 0 0,-1 0 0 0 0,0 0-1 0 0,0 0 1 0 0,0 0 0 0 0,0 0-1 0 0,0 0 1 0 0,-1 0 0 0 0,1 0-1 0 0,0-1 1 0 0,-1 1-1 0 0,0-1 1 0 0,1 1 0 0 0,-1-1-1 0 0,0 1 1 0 0,0-1 0 0 0,0 1-127 0 0,-63 34 852 0 0,-58-2-1211 0 0,80-30-2282 0 0,2-2-3566 0 0,28-2-1544 0 0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51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45 1712 0 0,'0'0'823'0'0,"0"0"-245"0"0,0 0 213 0 0,0 0 489 0 0,0 0 369 0 0,0 0 127 0 0,0 0-152 0 0,0 0-232 0 0,0 0-208 0 0,0 0-194 0 0,0 0-166 0 0,0 0-117 0 0,19-4-66 0 0,102-22 1141 0 0,22 19 2190 0 0,-103 7-3568 0 0,43 0-2615 0 0,-83-4-3550 0 0,0 1-3807 0 0,0 3 4979 0 0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52.3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0 0 0,'0'0'685'0'0,"0"0"256"0"0,0 0 91 0 0,0 0-31 0 0,0 0-86 0 0,0 0-124 0 0,0 0-43 0 0,0 0 0 0 0,0 0 45 0 0,0 0 136 0 0,0 0 129 0 0,24 7 5851 0 0,68-7-2612 0 0,86-14-2526 0 0,-73 10-3697 0 0,-81-1-3930 0 0,-18 3 1364 0 0,-1 2-5852 0 0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59.7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1459 359 344 0 0,'0'0'2686'0'0,"0"0"-1462"0"0,0 0-376 0 0,0 0 141 0 0,0 0 192 0 0,0 0 156 0 0,0 0-4 0 0,0 0-146 0 0,0 0-215 0 0,0 0-284 0 0,0 0-237 0 0,0 0-201 0 0,0 0-142 0 0,-26 23-51 0 0,-78 72-22 0 0,78-61 45 0 0,29-31-58 0 0,-1 0 0 0 0,2 0 1 0 0,-1 0-1 0 0,0 0 0 0 0,0-1 1 0 0,1 1-1 0 0,-1-1 0 0 0,1 0 1 0 0,0 0-1 0 0,0 0 1 0 0,0 0-1 0 0,0-1 0 0 0,0 0 1 0 0,0 0-1 0 0,0 0 0 0 0,0 0 1 0 0,3 0-23 0 0,30 6 101 0 0,-21-6-46 0 0,1 2-1 0 0,-1 0 1 0 0,0 0-1 0 0,0 2 1 0 0,0 0-1 0 0,-1 1 1 0 0,1 0 0 0 0,-1 2-1 0 0,-1-1 1 0 0,0 2-1 0 0,0 0 1 0 0,8 7-55 0 0,-18-12 55 0 0,-1-1 0 0 0,-1 1 0 0 0,1 0 0 0 0,0 0 0 0 0,-1 1 0 0 0,0-1 0 0 0,0 0 0 0 0,0 1 0 0 0,-1-1 0 0 0,1 1 0 0 0,-1-1 0 0 0,0 1 0 0 0,-1 0 1 0 0,1-1-1 0 0,-1 1 0 0 0,0 0 0 0 0,0 0 0 0 0,0-1 0 0 0,-1 1 0 0 0,1 0 0 0 0,-1 0 0 0 0,0-1 0 0 0,-1 1 0 0 0,1-1 0 0 0,-1 1 0 0 0,0-1 0 0 0,-1 2-55 0 0,-2 6 90 0 0,-1 0-1 0 0,-1-1 1 0 0,0 0-1 0 0,-1 0 1 0 0,0 0 0 0 0,0-1-1 0 0,-1 0 1 0 0,-1-1-1 0 0,-3 3-89 0 0,6-6-287 0 0,-55 41-1307 0 0,40-35-2146 0 0,-3-2-3748 0 0,21-7 3399 0 0</inkml:trace>
  <inkml:trace contextRef="#ctx0" brushRef="#br0" timeOffset="249.838">1417 447 3081 0 0,'0'0'1531'0'0,"0"0"-20"0"0,0 0 37 0 0,0 0 156 0 0,0 0 34 0 0,0 0-138 0 0,0 0-230 0 0,0 0-234 0 0,0 0-188 0 0,0 0-129 0 0,0 0-108 0 0,31-11-96 0 0,100-34-47 0 0,120-19 1236 0 0,-94 31-4453 0 0,-134 32-579 0 0,-14 1-2674 0 0,-2 0-3003 0 0</inkml:trace>
  <inkml:trace contextRef="#ctx0" brushRef="#br0" timeOffset="-1445.798">23 374 0 0 0,'0'0'229'0'0,"0"0"393"0"0,0 0 35 0 0,0 0-71 0 0,-3 0 330 0 0,3 0 4725 0 0,110-30-801 0 0,10 8-3591 0 0,-76 22-1193 0 0,-40 7-65 0 0,1 1-1 0 0,-1 0 0 0 0,0 0 1 0 0,-1 0-1 0 0,0 0 0 0 0,0 1 1 0 0,-1-1-1 0 0,0 1 0 0 0,-1-1 1 0 0,0 1-1 0 0,0 0 0 0 0,0 0 1 0 0,-2 0-1 0 0,1-1 0 0 0,-1 1 1 0 0,0 0-1 0 0,0 0 0 0 0,-1-1 1 0 0,-1 1-1 0 0,1-1 0 0 0,-1 1 1 0 0,-1-1-1 0 0,0 0 0 0 0,0-1 1 0 0,0 1-1 0 0,-1 0 0 0 0,0-1 1 0 0,-4 4 9 0 0,-134 182-536 0 0,31-29 98 0 0,109-160 427 0 0,0 1 0 0 0,0 0 0 0 0,1 0 0 0 0,-1 0 0 0 0,1 0 0 0 0,1 0 0 0 0,-1 0 0 0 0,1 1 0 0 0,0-1 0 0 0,0 1 0 0 0,0-1 0 0 0,1 1 0 0 0,0-1 0 0 0,0 1 0 0 0,1 4 11 0 0,0-8 43 0 0,1 0 0 0 0,0-1 0 0 0,0 1 0 0 0,0-1 0 0 0,0 0 0 0 0,0 1 0 0 0,0-1 0 0 0,1 0 0 0 0,-1 0 0 0 0,0 0 0 0 0,1 0 0 0 0,-1-1 0 0 0,0 1 0 0 0,1-1 0 0 0,-1 0 0 0 0,1 1 0 0 0,-1-1 0 0 0,1 0 0 0 0,-1 0 0 0 0,1 0 0 0 0,-1-1-1 0 0,1 1 1 0 0,1-1-43 0 0,6 0 221 0 0,22 1 130 0 0,0-1-1 0 0,-1-2 0 0 0,1-2 1 0 0,0 0-1 0 0,-1-3 0 0 0,6-2-350 0 0,-2 0 422 0 0,-28 9-4587 0 0,-1 0-4561 0 0,-6 1 4497 0 0</inkml:trace>
  <inkml:trace contextRef="#ctx0" brushRef="#br0" timeOffset="-1029.838">612 352 0 0 0,'0'0'808'0'0,"0"0"50"0"0,0 0 79 0 0,0 0 14 0 0,0 0-73 0 0,0 0-101 0 0,0 0-86 0 0,0 0-43 0 0,0 0-33 0 0,0 0-46 0 0,0 0-67 0 0,0 0-41 0 0,-7 16 11 0 0,-40 105 897 0 0,40-104-1071 0 0,1-3-202 0 0,0 1-1 0 0,1-1 1 0 0,1 1-1 0 0,1 0 1 0 0,0 1 0 0 0,0-1-1 0 0,2 0 1 0 0,0 1-1 0 0,1 7-95 0 0,1-20 58 0 0,1 0 0 0 0,0 0 0 0 0,0-1 0 0 0,1 1 0 0 0,-1 0 0 0 0,0-1 0 0 0,1 0 0 0 0,-1 0 0 0 0,1 0 0 0 0,0 0 0 0 0,0 0 0 0 0,0 0 0 0 0,0 0 0 0 0,0-1 0 0 0,0 0 0 0 0,0 0 0 0 0,1 0 0 0 0,-1 0 0 0 0,0 0 0 0 0,1 0 0 0 0,-1-1 0 0 0,1 0 0 0 0,-1 0 0 0 0,1 0 0 0 0,-1 0 0 0 0,0 0-1 0 0,1-1 1 0 0,-1 1 0 0 0,3-2-58 0 0,-3 2 68 0 0,9 0 10 0 0,-1-1-1 0 0,0 0 1 0 0,0-1-1 0 0,0-1 1 0 0,0 0 0 0 0,-1 0-1 0 0,1-1 1 0 0,-1 0 0 0 0,0-1-1 0 0,2-1-77 0 0,52-46-6541 0 0,-58 45 3137 0 0,-1 3-870 0 0</inkml:trace>
  <inkml:trace contextRef="#ctx0" brushRef="#br0" timeOffset="-728.725">877 293 0 0 0,'0'0'717'0'0,"0"0"81"0"0,0 0 154 0 0,0 0 188 0 0,0 0 126 0 0,0 0 10 0 0,0 0-69 0 0,0 0-121 0 0,0 0-139 0 0,0 0-124 0 0,0 0-90 0 0,0 0-56 0 0,-10 34-23 0 0,-29 104-6 0 0,20-23 1425 0 0,-35 138-660 0 0,29-75-1689 0 0,20-132-1459 0 0,5-36-2496 0 0,-1-1-3694 0 0,1-8 5682 0 0</inkml:trace>
  <inkml:trace contextRef="#ctx0" brushRef="#br0" timeOffset="-432.196">1072 882 6505 0 0,'0'0'1673'0'0,"0"0"-517"0"0,0 0-233 0 0,0 0 94 0 0,0 0 56 0 0,0 0-57 0 0,0 0-185 0 0,0 0-262 0 0,0 0-203 0 0,0 0-168 0 0,0 0-147 0 0,0 0-79 0 0,0 0-72 0 0,-4 15-71 0 0,-15 44-118 0 0,20-60 191 0 0,-1 1 1 0 0,1 0-1 0 0,-1 0 1 0 0,1 0-1 0 0,-1 1 0 0 0,0-1 1 0 0,1 0-1 0 0,-1 0 1 0 0,1 0-1 0 0,-1 0 0 0 0,1 0 1 0 0,-1 0-1 0 0,0 1 1 0 0,1-1-1 0 0,-1 0 1 0 0,1 0-1 0 0,-1 1 0 0 0,0-1 1 0 0,1 0-1 0 0,-1 0 1 0 0,0 1-1 0 0,0-1 1 0 0,1 0-1 0 0,-1 1 0 0 0,0-1 1 0 0,0 1-1 0 0,1-1 1 0 0,-1 0-1 0 0,0 1 1 0 0,0-1-1 0 0,0 1 0 0 0,0-1 1 0 0,1 0-1 0 0,-1 1 1 0 0,0-1-1 0 0,0 1 0 0 0,0-1 1 0 0,0 1-1 0 0,0-1 1 0 0,0 1-1 0 0,0-1 1 0 0,0 0-1 0 0,0 1 0 0 0,-1-1 1 0 0,1 1-1 0 0,0-1 1 0 0,0 1-1 0 0,0-1 1 0 0,0 0-1 0 0,-1 1 0 0 0,1-1 1 0 0,0 0-1 0 0,0 1 1 0 0,-1-1-1 0 0,1 0 1 0 0,0 1-1 0 0,-1-1 0 0 0,1 0 1 0 0,0 1-1 0 0,-1-1 1 0 0,1 0-1 0 0,0 0 0 0 0,-1 1 98 0 0,3-2-3288 0 0,1 1-2066 0 0</inkml:trace>
  <inkml:trace contextRef="#ctx0" brushRef="#br0" timeOffset="2318.97">2050 713 0 0 0,'0'0'665'0'0,"0"0"390"0"0,0 0 244 0 0,0 0 124 0 0,0 0-45 0 0,0 2-103 0 0,9-93 7332 0 0,0 65-8322 0 0,1 1-1 0 0,1 0 1 0 0,2 0-1 0 0,0 2 1 0 0,1-1 0 0 0,2 2-1 0 0,0 0 1 0 0,1 0 0 0 0,2 2-1 0 0,0 0 1 0 0,1 2-1 0 0,4-3-284 0 0,27-2-1504 0 0,-51 48-1048 0 0,-1 13-3043 0 0,-1-14-1117 0 0,2-19 3958 0 0</inkml:trace>
  <inkml:trace contextRef="#ctx0" brushRef="#br0" timeOffset="2749.145">2538 385 304 0 0,'0'0'1276'0'0,"0"0"-97"0"0,0 0 68 0 0,0 0 175 0 0,0 0 65 0 0,0 0-87 0 0,0 0-217 0 0,0 0-281 0 0,0 0-282 0 0,0 0-208 0 0,0 0-192 0 0,0 0-120 0 0,0 0-16 0 0,-28 23-56 0 0,-84 74-27 0 0,64-37-85 0 0,44-50 48 0 0,0-1 0 0 0,0 1-1 0 0,1 0 1 0 0,1-1 0 0 0,-1 1 0 0 0,2 1-1 0 0,-1-1 1 0 0,1 0 0 0 0,1 0-1 0 0,0 1 37 0 0,2-9 136 0 0,0-1-1 0 0,0 0 0 0 0,0 1 1 0 0,0-1-1 0 0,0 0 0 0 0,0 0 1 0 0,1 0-1 0 0,-1-1 0 0 0,0 1 0 0 0,0 0 1 0 0,1-1-1 0 0,-1 0 0 0 0,1 1 1 0 0,-1-1-1 0 0,0 0 0 0 0,1 0 1 0 0,-1 0-1 0 0,0-1 0 0 0,1 1 0 0 0,-1 0 1 0 0,0-1-1 0 0,1 0 0 0 0,-1 1 1 0 0,0-1-1 0 0,0 0 0 0 0,1 0 0 0 0,-1 0 1 0 0,0-1-1 0 0,0 1 0 0 0,0 0 1 0 0,0-1-136 0 0,162-163 3691 0 0,-123 128-3580 0 0,-56 103-1737 0 0,15-64 1516 0 0,0-1 0 0 0,0 0 0 0 0,0 0 0 0 0,0 0 0 0 0,1 1 0 0 0,-1-1 0 0 0,0 0 0 0 0,0 0 1 0 0,1 0-1 0 0,-1 0 0 0 0,1 0 0 0 0,-1 0 0 0 0,1 0 0 0 0,-1 0 0 0 0,1 0 0 0 0,-1 0 0 0 0,1 0 0 0 0,0 0 0 0 0,0 0 0 0 0,0 0 0 0 0,-1 0 0 0 0,1-1 0 0 0,0 1 0 0 0,0 0 0 0 0,0 0 0 0 0,0-1 0 0 0,0 1 0 0 0,0-1 0 0 0,0 1 0 0 0,1-1 0 0 0,-1 0 0 0 0,0 1 0 0 0,0-1 0 0 0,0 0 1 0 0,0 0-1 0 0,0 0 0 0 0,1 0 0 0 0,-1 0 0 0 0,0 0 0 0 0,0 0 0 0 0,0 0 0 0 0,1 0 110 0 0,42 0-10332 0 0,-38 0 7493 0 0</inkml:trace>
  <inkml:trace contextRef="#ctx0" brushRef="#br0" timeOffset="3204.931">2801 370 0 0 0,'0'0'998'0'0,"0"0"136"0"0,0 0 3 0 0,0 0 30 0 0,0 0-19 0 0,0 0-71 0 0,0 0-160 0 0,0 0-225 0 0,0 0-217 0 0,0 0-197 0 0,0 0-148 0 0,0 0-70 0 0,0 0-32 0 0,-14 20-8 0 0,-43 60 13 0 0,56-79-29 0 0,0-1 0 0 0,0 1 0 0 0,0-1 0 0 0,0 1 0 0 0,1 0-1 0 0,-1-1 1 0 0,0 1 0 0 0,0 0 0 0 0,0 0 0 0 0,1-1 0 0 0,-1 1 0 0 0,0 0 0 0 0,1 0 0 0 0,-1 0 0 0 0,0 0-1 0 0,1 0 1 0 0,-1 0 0 0 0,1 0 0 0 0,0 0 0 0 0,-1 0 0 0 0,1 1 0 0 0,0-1 0 0 0,0 0 0 0 0,0 0 0 0 0,0 0 0 0 0,0 0-1 0 0,0 0 1 0 0,0 0 0 0 0,0 1 0 0 0,0-1 0 0 0,0 0 0 0 0,0 0 0 0 0,1 0 0 0 0,-1 0 0 0 0,1 0 0 0 0,-1 0 0 0 0,1 0-1 0 0,-1 0 1 0 0,1 0 0 0 0,-1 0 0 0 0,1 0 0 0 0,0 0 0 0 0,-1 0 0 0 0,1 0 0 0 0,1 0-4 0 0,3 3 68 0 0,1 1 290 0 0,1 0 1 0 0,0 0-1 0 0,0-1 0 0 0,0 0 1 0 0,1-1-1 0 0,-1 1 0 0 0,1-2 0 0 0,0 1 1 0 0,0-1-1 0 0,0 0 0 0 0,0 0 1 0 0,0-1-1 0 0,1 0 0 0 0,-1-1 1 0 0,0 0-1 0 0,0 0 0 0 0,1 0 0 0 0,-1-1 1 0 0,0-1-1 0 0,0 1 0 0 0,0-1 1 0 0,0-1-1 0 0,0 0 0 0 0,0 0 1 0 0,-1 0-1 0 0,1-1 0 0 0,-1 0 0 0 0,0 0 1 0 0,0-1-1 0 0,-1 0 0 0 0,1 0 1 0 0,-1 0-1 0 0,5-7-358 0 0,22-21 407 0 0,-2-1 0 0 0,-1-2 0 0 0,-2-1 0 0 0,-1-1 0 0 0,-1-4-407 0 0,-20 32-3 0 0,-1 0 0 0 0,-1 0 0 0 0,1-1 0 0 0,-2 0 0 0 0,1 0-1 0 0,-2 0 1 0 0,1 0 0 0 0,-2 0 0 0 0,1-1 0 0 0,-2 1 0 0 0,1 0 0 0 0,-1-1 0 0 0,-2-4 3 0 0,2 11-35 0 0,-1-1 0 0 0,0 0 0 0 0,0 1 0 0 0,0-1 0 0 0,-1 1 0 0 0,0-1 0 0 0,0 1 0 0 0,0 0 0 0 0,-1 0 0 0 0,0 0 0 0 0,0 0 0 0 0,0 0 0 0 0,-1 0 0 0 0,1 1 0 0 0,-1 0 0 0 0,0 0 0 0 0,0 0 0 0 0,-1 0 0 0 0,1 0 0 0 0,-1 1 0 0 0,0 0 0 0 0,0 0 0 0 0,0 0 0 0 0,0 1 0 0 0,0 0 0 0 0,-5-2 35 0 0,1 3-72 0 0,-1 0-1 0 0,1 1 0 0 0,-1 0 0 0 0,0 0 1 0 0,1 1-1 0 0,-1 1 0 0 0,1-1 0 0 0,0 2 0 0 0,-1-1 1 0 0,1 1-1 0 0,0 0 0 0 0,1 1 0 0 0,-1 0 0 0 0,0 1 1 0 0,1 0-1 0 0,0 0 0 0 0,0 0 0 0 0,1 1 0 0 0,0 1 1 0 0,0-1-1 0 0,0 1 0 0 0,0 0 0 0 0,1 0 0 0 0,1 1 1 0 0,-1 0-1 0 0,1 0 0 0 0,0 0 0 0 0,1 1 1 0 0,0 0-1 0 0,0-1 0 0 0,1 2 73 0 0,1-4-17 0 0,-1 1 1 0 0,2-1-1 0 0,-1 0 0 0 0,1 1 1 0 0,0-1-1 0 0,0 1 0 0 0,1-1 0 0 0,-1 1 1 0 0,2-1-1 0 0,-1 1 0 0 0,1-1 1 0 0,0 1-1 0 0,0-1 0 0 0,1 1 1 0 0,-1-1-1 0 0,1 0 0 0 0,1 0 1 0 0,-1 0-1 0 0,1 0 0 0 0,0 0 0 0 0,1-1 1 0 0,0 1-1 0 0,-1-1 0 0 0,1 0 1 0 0,1 0-1 0 0,-1 0 0 0 0,1 0 1 0 0,0-1-1 0 0,0 0 0 0 0,0 0 1 0 0,2 0 16 0 0,24 12 44 0 0,1-1 1 0 0,0-1 0 0 0,1-2 0 0 0,0-1-1 0 0,1-2 1 0 0,1-2 0 0 0,-1 0 0 0 0,7-2-45 0 0,-22-2 4 0 0,235 19-671 0 0,-145-22-8196 0 0,-85 0-1643 0 0</inkml:trace>
  <inkml:trace contextRef="#ctx0" brushRef="#br0" timeOffset="3574.307">2094 915 3073 0 0,'0'0'2700'0'0,"0"0"-34"0"0,43-2-119 0 0,140-7-255 0 0,100-24 2254 0 0,-142 15-3382 0 0,316-36 1211 0 0,-153 24-7468 0 0,-235 26-3917 0 0,-50 3 1750 0 0</inkml:trace>
  <inkml:trace contextRef="#ctx0" brushRef="#br0" timeOffset="4004.186">2994 1007 0 0 0,'0'0'2100'0'0,"0"0"-319"0"0,0 0-135 0 0,0 0-2 0 0,0 0-66 0 0,0 0-218 0 0,0 0-195 0 0,0 0-183 0 0,0 0-154 0 0,0 0-108 0 0,0 0-112 0 0,-32 11-55 0 0,-100 35-47 0 0,56-8 601 0 0,76-38-1117 0 0,-1 1 0 0 0,0-1-1 0 0,1 1 1 0 0,0-1-1 0 0,-1 0 1 0 0,1 1 0 0 0,-1-1-1 0 0,1 1 1 0 0,-1-1 0 0 0,1 1-1 0 0,0-1 1 0 0,-1 1 0 0 0,1-1-1 0 0,0 1 1 0 0,0-1 0 0 0,-1 1-1 0 0,1-1 1 0 0,0 1 0 0 0,0 0-1 0 0,0-1 1 0 0,0 1 0 0 0,0-1-1 0 0,0 1 1 0 0,0 0-1 0 0,0-1 1 0 0,0 1 0 0 0,0 0-1 0 0,0-1 1 0 0,0 1 0 0 0,0-1-1 0 0,0 1 1 0 0,0-1 0 0 0,1 1-1 0 0,-1 0 1 0 0,0-1 0 0 0,0 1-1 0 0,1-1 1 0 0,-1 1 0 0 0,0-1-1 0 0,1 1 1 0 0,-1-1 0 0 0,1 1-1 0 0,-1-1 1 0 0,1 0-1 0 0,-1 1 1 0 0,1-1 0 0 0,-1 1-1 0 0,1-1 1 0 0,-1 0 0 0 0,1 0-1 0 0,-1 1 1 0 0,1-1 0 0 0,-1 0-1 0 0,1 0 1 0 0,0 0 0 0 0,-1 0-1 0 0,1 1 1 0 0,-1-1 0 0 0,1 0-1 0 0,0 0 1 0 0,-1 0 0 0 0,1 0 10 0 0,41 8 46 0 0,-12-6-30 0 0,1 2 0 0 0,-1 2 0 0 0,0 1-1 0 0,-1 1 1 0 0,20 8-16 0 0,-47-16 42 0 0,0 0 0 0 0,0 0 0 0 0,0 0 0 0 0,0 0 0 0 0,0 1 0 0 0,0-1 0 0 0,0 1 0 0 0,0-1 0 0 0,0 1 0 0 0,-1 0 0 0 0,1 0 1 0 0,0-1-1 0 0,0 1 0 0 0,-1 0 0 0 0,1 1 0 0 0,-1-1 0 0 0,1 0 0 0 0,-1 0 0 0 0,1 1 0 0 0,-1-1 0 0 0,0 1 0 0 0,1-1 0 0 0,-1 1 0 0 0,0 0 0 0 0,0-1 0 0 0,0 1 0 0 0,0 0 0 0 0,-1 0 0 0 0,1-1 0 0 0,0 1 0 0 0,-1 0 0 0 0,1 0 0 0 0,-1 0 0 0 0,0 0 0 0 0,0 0 0 0 0,0 0 0 0 0,1 0 0 0 0,-2 0 0 0 0,1 0 1 0 0,0 0-1 0 0,0 0 0 0 0,-1 0 0 0 0,1 0 0 0 0,-1-1 0 0 0,1 1 0 0 0,-1 0 0 0 0,0 0 0 0 0,0 0 0 0 0,0-1 0 0 0,0 1-42 0 0,-12 8 79 0 0,-1-1-1 0 0,0 0 1 0 0,0-1-1 0 0,-1 0 1 0 0,0-1 0 0 0,0-1-1 0 0,0-1 1 0 0,-1 0 0 0 0,-14 2-79 0 0,9-1-131 0 0,13-3-278 0 0,-86 21-382 0 0,61-19-2571 0 0,2-3-4344 0 0,22-2 1233 0 0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28.04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78 0 0 0,'0'0'92'0'0,"0"0"140"0"0,31 1 12 0 0,99 2-37 0 0,43 9 562 0 0,-38-11 29 0 0,0-6 0 0 0,0-5 0 0 0,-1-7 0 0 0,16-8-798 0 0,-75 12 338 0 0,2 4 1 0 0,-1 4 0 0 0,6 2-339 0 0,21 36 151 0 0,-61-26 148 0 0,0-1 0 0 0,1-3-1 0 0,-1-2 1 0 0,1-1 0 0 0,-1-2 0 0 0,1-2-299 0 0,270-32 714 0 0,15 35-339 0 0,87 5 313 0 0,-54 4-530 0 0,-303-1-53 0 0,1-2 1 0 0,-1-2-1 0 0,1-3 0 0 0,-1-3 0 0 0,54-9-105 0 0,4-2 265 0 0,0 5 1 0 0,102 6-266 0 0,35 18 45 0 0,250-12 215 0 0,-36 31-315 0 0,280 46-278 0 0,-323-80 429 0 0,-25-5-74 0 0,1-1-4 0 0,416 36-83 0 0,140-48-2 0 0,-675 14-2030 0 0,-95 4-2585 0 0,-135 0 2535 0 0,-24 0 464 0 0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29.34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0 243 0 0 0,'168'49'0'0'0,"-41"-31"410"0"0,-98-19-176 0 0,570-35 3275 0 0,366-2-1743 0 0,-348 57-1688 0 0,-379-9 155 0 0,2-10 0 0 0,35-14-233 0 0,215-22 680 0 0,280-20 640 0 0,594 2-252 0 0,-1352 53-1062 0 0,104-1 30 0 0,226-6 200 0 0,4-16-236 0 0,577-45 153 0 0,-650 80-841 0 0,-95 30-3789 0 0,-109-20 750 0 0,-46-13 2657 0 0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39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400 1 0 0 0,'0'0'1898'0'0,"0"0"-615"0"0,0 0-318 0 0,0 0-10 0 0,0 0 139 0 0,0 0 157 0 0,0 0 132 0 0,0 0-22 0 0,0 0-149 0 0,0 0-193 0 0,0 0-215 0 0,-26 15-194 0 0,-80 51-142 0 0,102-64-433 0 0,0 1-1 0 0,0-1 1 0 0,1 1-1 0 0,-1 0 1 0 0,0 0 0 0 0,1 0-1 0 0,0 0 1 0 0,0 1-1 0 0,0-1 1 0 0,0 1-1 0 0,1 0 1 0 0,-1 0 0 0 0,1 0-1 0 0,0 0 1 0 0,0 0-1 0 0,1 0 1 0 0,-1 2-35 0 0,-4 9 118 0 0,-12 29 84 0 0,1 1 1 0 0,3 1-1 0 0,1 1 1 0 0,3 0-1 0 0,1 0 1 0 0,3 1-1 0 0,2 0 1 0 0,1 16-203 0 0,3-52 74 0 0,0-1 0 0 0,0 1 0 0 0,1 0 0 0 0,1 0 0 0 0,0-1 0 0 0,0 1 0 0 0,1-1 0 0 0,1 0 0 0 0,0 0 0 0 0,0 0 0 0 0,1 0 0 0 0,1 0 0 0 0,-1-1 0 0 0,2 0 0 0 0,-1-1 0 0 0,2 1 0 0 0,-1-1 0 0 0,1 0 0 0 0,0-1 0 0 0,1 0 0 0 0,0 0 0 0 0,0-1 0 0 0,1 0 0 0 0,0-1 0 0 0,0 0 0 0 0,1-1 0 0 0,-1 0 0 0 0,1 0 0 0 0,0-1 0 0 0,0-1 0 0 0,1 1 0 0 0,-1-2 0 0 0,1 0 0 0 0,2 0-74 0 0,2-1 210 0 0,1 0 0 0 0,-1-1 0 0 0,1-1 0 0 0,-1-1 0 0 0,0 0 0 0 0,0-1 0 0 0,1-1 0 0 0,-2-1 0 0 0,1 0 0 0 0,-1-1 0 0 0,1 0 0 0 0,-1-1 0 0 0,-1-1 0 0 0,0 0 0 0 0,0-1 0 0 0,-1-1 0 0 0,0 0 0 0 0,7-8-210 0 0,9-6 210 0 0,-1-1 0 0 0,-1-1 0 0 0,-1-1 0 0 0,-2-2 0 0 0,-1 0 0 0 0,-1-2 0 0 0,-1 0 0 0 0,-2-1 0 0 0,11-27-210 0 0,-25 46-10 0 0,0 1-1 0 0,-1-1 1 0 0,0 0 0 0 0,-1 0 0 0 0,-1 0 0 0 0,0-1 0 0 0,-1 1 0 0 0,0 0 0 0 0,-1-1 0 0 0,0 1-1 0 0,-1-1 1 0 0,-1 1 0 0 0,0 0 0 0 0,-1-1 0 0 0,0 1 0 0 0,-1 1 0 0 0,0-1 0 0 0,-1 0 0 0 0,-1 1 0 0 0,0 0-1 0 0,-1 0 1 0 0,0 1 0 0 0,0 0 0 0 0,-1 0 0 0 0,-1 1 0 0 0,-6-7 10 0 0,0 4-218 0 0,-1 2 0 0 0,0 0 1 0 0,0 1-1 0 0,-1 0 0 0 0,0 1 1 0 0,-1 1-1 0 0,0 1 0 0 0,0 1 1 0 0,-1 0-1 0 0,0 1 0 0 0,0 1 0 0 0,0 1 1 0 0,0 1-1 0 0,0 0 0 0 0,-1 1 1 0 0,1 2-1 0 0,0 0 0 0 0,-1 0 0 0 0,-1 3 218 0 0,-6 0-891 0 0,-1 1-1 0 0,1 2 0 0 0,0 1 0 0 0,1 1 1 0 0,0 2-1 0 0,0 0 0 0 0,1 1 0 0 0,1 2 0 0 0,0 1 1 0 0,1 0-1 0 0,0 2 0 0 0,-20 19 892 0 0,-39 52-7387 0 0,57-59 5060 0 0</inkml:trace>
  <inkml:trace contextRef="#ctx0" brushRef="#br0" timeOffset="338.748">0 630 0 0 0,'0'0'1784'0'0,"0"0"194"0"0,0 0 203 0 0,0 0 134 0 0,0 0-49 0 0,0 0-110 0 0,0 0-198 0 0,0 0-274 0 0,0 0-316 0 0,0 0-258 0 0,0 0-219 0 0,22-14-184 0 0,64-48-103 0 0,-30-1 877 0 0,88-52-58 0 0,-137 111-1436 0 0,1 0 0 0 0,0 1 0 0 0,0 0 0 0 0,0 0 0 0 0,0 1 0 0 0,1 0 0 0 0,-1 0 0 0 0,1 1-1 0 0,-1 0 1 0 0,1 0 0 0 0,0 1 0 0 0,4 0 13 0 0,-9 2-8 0 0,0-1-1 0 0,0 1 1 0 0,0-1-1 0 0,0 1 1 0 0,0 0-1 0 0,-1 0 1 0 0,1 1-1 0 0,-1-1 1 0 0,1 1-1 0 0,-1 0 1 0 0,0 0-1 0 0,0 0 1 0 0,0 0-1 0 0,0 0 1 0 0,-1 1-1 0 0,1-1 1 0 0,-1 1 0 0 0,0 0-1 0 0,1 2 9 0 0,15 19 18 0 0,-8-15 19 0 0,0 0 0 0 0,1 0 0 0 0,0-1 0 0 0,1-1 0 0 0,-1 0 0 0 0,2 0 0 0 0,-1-1 0 0 0,1-1 0 0 0,0 0 0 0 0,0-1 0 0 0,1 0 0 0 0,0-1 0 0 0,0 0 0 0 0,0-1 0 0 0,0-1 0 0 0,0-1 0 0 0,0 1 0 0 0,1-2 0 0 0,8-1-37 0 0,50-8 218 0 0,-43 0-2846 0 0,-14 9-10229 0 0,-12 0 3815 0 0</inkml:trace>
  <inkml:trace contextRef="#ctx0" brushRef="#br0" timeOffset="1118.087">1215 431 0 0 0,'0'0'584'0'0,"0"0"72"0"0,0 0-24 0 0,0 0 241 0 0,0 0 396 0 0,0 0 346 0 0,0 0 171 0 0,0 0-7 0 0,0 0-137 0 0,0 0-209 0 0,0 0-192 0 0,0 0-203 0 0,0 0-137 0 0,16-1-81 0 0,117-19 2063 0 0,-96 10-2355 0 0,1 1 0 0 0,0 2 0 0 0,0 2-1 0 0,1 1 1 0 0,18 2-528 0 0,-57 2-84 0 0,0 2-6281 0 0,-5 10 581 0 0,-8-1-1659 0 0,11-7 5328 0 0</inkml:trace>
  <inkml:trace contextRef="#ctx0" brushRef="#br0" timeOffset="1385.136">1151 678 3625 0 0,'0'0'1441'0'0,"0"0"-134"0"0,0 0 100 0 0,0 0 308 0 0,0 0 248 0 0,0 0-90 0 0,0 0-269 0 0,0 0-298 0 0,0 0-259 0 0,0 0-203 0 0,0 0-121 0 0,31-10-123 0 0,96-30-112 0 0,89-9 567 0 0,-165 45-2512 0 0,-28 4-2071 0 0,-4 0-3571 0 0,-11 0-1815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50.5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1 376 1504 0 0,'0'0'1546'0'0,"0"0"2"0"0,0 0 150 0 0,0 0 193 0 0,0 0 51 0 0,0 0-147 0 0,0 0-293 0 0,0 0-289 0 0,0 0-223 0 0,0 0-177 0 0,0 0-106 0 0,36-7-62 0 0,113-21-88 0 0,132 4 920 0 0,-166 21-3284 0 0,-109 2 893 0 0,0 1-1989 0 0,-5 0-3842 0 0,-1-4-714 0 0</inkml:trace>
  <inkml:trace contextRef="#ctx0" brushRef="#br0" timeOffset="246.092">363 74 2240 0 0,'0'0'1689'0'0,"0"0"-328"0"0,0 0 174 0 0,0 0 222 0 0,0 0 42 0 0,0 0-77 0 0,-1 34-185 0 0,-8 108-316 0 0,-36 119 687 0 0,41-233-1971 0 0,-1 3-164 0 0,1 0 0 0 0,1 0 0 0 0,2 0 0 0 0,1 0 0 0 0,2 15 227 0 0,11-22-3194 0 0,1-14-3014 0 0,-12-8 4699 0 0,3-1-3151 0 0</inkml:trace>
  <inkml:trace contextRef="#ctx0" brushRef="#br0" timeOffset="578.083">1260 0 6705 0 0,'0'0'846'0'0,"0"0"18"0"0,0 0 156 0 0,0 0 210 0 0,0 0 86 0 0,-34 22-70 0 0,-107 71-183 0 0,57-9 147 0 0,71-65-1001 0 0,-3 4-148 0 0,1 1 1 0 0,1 1 0 0 0,1 0-1 0 0,1 1 1 0 0,1 1 0 0 0,2-1-1 0 0,1 1 1 0 0,0 1 0 0 0,2 0-1 0 0,2 0 1 0 0,0 0 0 0 0,2 0-1 0 0,1 28-61 0 0,2-50 32 0 0,0 0 0 0 0,0 0 1 0 0,1 0-1 0 0,-1 0 0 0 0,1 0 0 0 0,1 0 0 0 0,-1-1 0 0 0,1 1 0 0 0,0-1 0 0 0,0 0 0 0 0,1 0 1 0 0,-1 0-1 0 0,1 0 0 0 0,0 0 0 0 0,1-1 0 0 0,-1 0 0 0 0,1 0 0 0 0,0 0 0 0 0,0 0 1 0 0,0-1-1 0 0,0 0 0 0 0,0 0 0 0 0,1 0 0 0 0,0-1 0 0 0,-1 0 0 0 0,3 1-32 0 0,5 1 215 0 0,-1 0 0 0 0,1-1 0 0 0,1-1-1 0 0,-1 0 1 0 0,0-1 0 0 0,0 0 0 0 0,1-1 0 0 0,-1 0 0 0 0,1-1-1 0 0,-1-1 1 0 0,9-2-215 0 0,4-4 279 0 0,0-2 0 0 0,-1-1 0 0 0,0-1 0 0 0,-1-2-1 0 0,0 0 1 0 0,-1-1 0 0 0,0-2 0 0 0,-2 0 0 0 0,0-1 0 0 0,-1-1 0 0 0,9-12-279 0 0,-14 18 3 0 0,-1-1 1 0 0,-1 0 0 0 0,0-1-1 0 0,-1-1 1 0 0,-1 0 0 0 0,0 0-1 0 0,-1-1 1 0 0,-1-1 0 0 0,-1 0-1 0 0,0 0 1 0 0,-1 0 0 0 0,-1-1-1 0 0,-1 0 1 0 0,-1 0 0 0 0,0 0-1 0 0,-2-1 1 0 0,0 1 0 0 0,-1-1 0 0 0,-1 1-1 0 0,-1-1 1 0 0,0-2-4 0 0,-2 14-129 0 0,0-1 0 0 0,0 1 0 0 0,0 0 0 0 0,-1 0 0 0 0,0 1 0 0 0,0-1 0 0 0,-1 1 0 0 0,0 0 0 0 0,-1 0 0 0 0,1 0 1 0 0,-1 1-1 0 0,0 0 0 0 0,-1 0 0 0 0,0 1 0 0 0,1 0 0 0 0,-2 0 0 0 0,1 0 0 0 0,-1 1 0 0 0,1 0 0 0 0,-1 0 0 0 0,0 1 0 0 0,-1 0 0 0 0,1 1 0 0 0,0 0 0 0 0,-9-2 129 0 0,-3 1-466 0 0,1 1 0 0 0,-1 0 0 0 0,0 1 1 0 0,0 1-1 0 0,0 1 0 0 0,0 1 0 0 0,0 0 0 0 0,1 2 0 0 0,-1 0 0 0 0,-16 7 466 0 0,-72 37-8549 0 0,74-31 2128 0 0</inkml:trace>
  <inkml:trace contextRef="#ctx0" brushRef="#br0" timeOffset="932.678">811 446 6737 0 0,'0'0'2121'0'0,"0"0"-209"0"0,0 0-257 0 0,0 0-208 0 0,0 0-313 0 0,0 0-302 0 0,0 0-204 0 0,0 0-188 0 0,0 0-160 0 0,0 0-136 0 0,0 0-65 0 0,0 0-19 0 0,0 0 7 0 0,13-14 21 0 0,43-43 28 0 0,-4 30 389 0 0,-39 25-370 0 0,-1 0-21 0 0,1 0 1 0 0,-1 1 0 0 0,0 1-1 0 0,0 0 1 0 0,0 0-1 0 0,1 1 1 0 0,-1 1-1 0 0,0 0 1 0 0,0 0-1 0 0,-1 1 1 0 0,1 1-1 0 0,0 0 1 0 0,-1 1 0 0 0,0 0-1 0 0,0 0 1 0 0,0 1-1 0 0,-1 1 1 0 0,9 7-115 0 0,75 31 675 0 0,-47-42-3009 0 0,-37-2 48 0 0,8-2-6160 0 0,-12-2 395 0 0</inkml:trace>
  <inkml:trace contextRef="#ctx0" brushRef="#br0" timeOffset="1294.548">1726 505 2849 0 0,'0'0'1696'0'0,"0"0"-542"0"0,0 0-88 0 0,0 0 189 0 0,0 0 63 0 0,0 0-126 0 0,0 0-234 0 0,0 0-277 0 0,0 0-218 0 0,0 0-188 0 0,-23 32-114 0 0,-68 99-85 0 0,58-62-72 0 0,33-59-12 0 0,-1-6 27 0 0,0 0 0 0 0,0 0 0 0 0,1 0-1 0 0,0 0 1 0 0,0 0 0 0 0,0 0 0 0 0,0 0-1 0 0,0 0 1 0 0,1 1 0 0 0,0-1 0 0 0,-1 0 0 0 0,2-1-1 0 0,-1 1 1 0 0,0 0 0 0 0,1 0 0 0 0,0 0 0 0 0,0-1-1 0 0,0 1 1 0 0,0-1 0 0 0,0 0 0 0 0,1 1 0 0 0,-1-1-1 0 0,1 0 1 0 0,0 0 0 0 0,0-1 0 0 0,0 1 0 0 0,1-1-1 0 0,-1 1 1 0 0,0-1 0 0 0,1 0 0 0 0,0 0-1 0 0,-1-1 1 0 0,4 2-19 0 0,3-1 315 0 0,0 0-1 0 0,0 0 1 0 0,0-1-1 0 0,0-1 1 0 0,0 1-1 0 0,0-2 1 0 0,0 1-1 0 0,0-2 1 0 0,0 1-1 0 0,0-1 0 0 0,0-1 1 0 0,0 0-1 0 0,-1 0 1 0 0,0-1-1 0 0,1 0 1 0 0,-1 0-1 0 0,-1-1 1 0 0,1-1-315 0 0,5-3 220 0 0,-1 0 0 0 0,0-1 1 0 0,-1 0-1 0 0,0-1 0 0 0,0-1 0 0 0,-2 0 1 0 0,1 0-1 0 0,-2-1 0 0 0,1-1 0 0 0,6-13-220 0 0,-14 24-31 0 0,0 0 0 0 0,-1 0 0 0 0,1-1 0 0 0,-1 1 0 0 0,1-1 0 0 0,-1 1 0 0 0,0-1-1 0 0,-1 1 1 0 0,1-1 0 0 0,0 0 0 0 0,-1 0 0 0 0,0 1 0 0 0,0-1 0 0 0,0 0 0 0 0,0 1 0 0 0,-1-1-1 0 0,0 0 1 0 0,1 1 0 0 0,-1-1 0 0 0,-1 0 0 0 0,1 1 0 0 0,0-1 0 0 0,-1 1 0 0 0,0 0 0 0 0,0 0 0 0 0,0-1-1 0 0,0 1 1 0 0,0 0 0 0 0,0 1 0 0 0,-1-1 0 0 0,0 0 0 0 0,1 1 0 0 0,-1-1 0 0 0,0 1 0 0 0,0 0-1 0 0,0 0 1 0 0,-1 0 0 0 0,1 0 0 0 0,0 1 0 0 0,-2-1 31 0 0,-72-14-2947 0 0,25 16-1914 0 0,26 0 105 0 0,5 0-3059 0 0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44.4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298 0 2945 0 0,'0'0'653'0'0,"0"0"-237"0"0,0 0-20 0 0,0 0 262 0 0,0 0 365 0 0,0 0 281 0 0,0 0 78 0 0,0 0-217 0 0,0 0-369 0 0,0 0-334 0 0,0 0-237 0 0,0 3-64 0 0,-17 135 3007 0 0,-1 9-3155 0 0,18-72-2705 0 0,0-26-7761 0 0,0-45 8831 0 0</inkml:trace>
  <inkml:trace contextRef="#ctx0" brushRef="#br0" timeOffset="269.284">0 542 288 0 0,'0'0'1334'0'0,"0"0"-182"0"0,0 0 203 0 0,0 0 285 0 0,0 0 186 0 0,0 0-82 0 0,0 0-185 0 0,0 0-229 0 0,35-10-240 0 0,111-28-264 0 0,40 8 424 0 0,-178 29-1376 0 0,47-4-47 0 0,-24 11-2815 0 0,-26 5-4878 0 0,-5-7 3625 0 0</inkml:trace>
  <inkml:trace contextRef="#ctx0" brushRef="#br0" timeOffset="685.18">13 788 4137 0 0,'0'0'1360'0'0,"0"0"59"0"0,0 0 144 0 0,0 0 132 0 0,0 0-73 0 0,0 0-286 0 0,0 0-329 0 0,0 0-326 0 0,0 0-270 0 0,0 0-177 0 0,0 0-108 0 0,0 0-46 0 0,32-8-52 0 0,96-27-10 0 0,-94 28 0 0 0,-33 11-6 0 0,-1 1 0 0 0,1-1 0 0 0,0 0 0 0 0,-1 1 0 0 0,0-1 0 0 0,0 0 0 0 0,-1 1 0 0 0,1-1 0 0 0,-1 0 0 0 0,0 1 0 0 0,0-1 0 0 0,0 0 0 0 0,-1 0 0 0 0,1 0 0 0 0,-1 0 0 0 0,0 0 0 0 0,0 0 0 0 0,-1 0 0 0 0,1-1 0 0 0,-1 1 0 0 0,0-1 0 0 0,0 1-12 0 0,-128 174 629 0 0,130-176-603 0 0,0 0 0 0 0,0 1 0 0 0,0-1 0 0 0,0 0 0 0 0,1 1 0 0 0,-1-1 0 0 0,1 1 0 0 0,-1-1 0 0 0,1 1 0 0 0,0-1 0 0 0,0 1 0 0 0,0-1 0 0 0,0 1 0 0 0,0 0 0 0 0,0-1 0 0 0,1 1 0 0 0,0-1 0 0 0,-1 0 0 0 0,1 1 0 0 0,0-1 0 0 0,0 1 0 0 0,0-1 0 0 0,0 0-26 0 0,40 21 584 0 0,-33-20-695 0 0,1 0 0 0 0,-1 0 0 0 0,1-1 0 0 0,-1 0 0 0 0,1-1 0 0 0,0 0 0 0 0,0 0 0 0 0,0-1 0 0 0,-1 0 0 0 0,1 0 0 0 0,0-1 0 0 0,0 0 0 0 0,0-1 0 0 0,2-1 111 0 0,73-29-10970 0 0,-72 25 5684 0 0</inkml:trace>
  <inkml:trace contextRef="#ctx0" brushRef="#br0" timeOffset="1201.999">1121 394 5697 0 0,'0'0'1347'0'0,"0"0"-215"0"0,0 0-25 0 0,0 0 171 0 0,0 0 185 0 0,0 0 0 0 0,0 0-156 0 0,0 0-244 0 0,0 0-278 0 0,0 0-210 0 0,0 0-158 0 0,0 0-103 0 0,0 0-58 0 0,-28 33-40 0 0,-85 101-13 0 0,71-72 75 0 0,38-48-187 0 0,-10 25 7 0 0,-2-2 1 0 0,-2 0-1 0 0,-2-1 0 0 0,-15 21-98 0 0,31-50-56 0 0,-1-1-1 0 0,0 0 1 0 0,-1 0-1 0 0,1 0 1 0 0,-1-1-1 0 0,0 0 0 0 0,-1 0 1 0 0,1 0-1 0 0,-1-1 1 0 0,0 0-1 0 0,0 0 1 0 0,-1-1-1 0 0,1 0 0 0 0,-1 0 1 0 0,1 0-1 0 0,-1-1 1 0 0,0-1-1 0 0,0 1 1 0 0,-7 0 56 0 0,10-3-38 0 0,1 1 1 0 0,-1-1-1 0 0,1 0 1 0 0,-1 0 0 0 0,1-1-1 0 0,0 1 1 0 0,0-1-1 0 0,0 0 1 0 0,0 0-1 0 0,0 0 1 0 0,0 0 0 0 0,0-1-1 0 0,1 1 1 0 0,-1-1-1 0 0,1 0 1 0 0,-1-1 0 0 0,1 1-1 0 0,1 0 1 0 0,-1-1-1 0 0,0 1 1 0 0,1-1 0 0 0,-1 0-1 0 0,1 0 1 0 0,0 0-1 0 0,1 0 1 0 0,-1-1 0 0 0,1 1-1 0 0,-1-3 38 0 0,-2-6-70 0 0,0-1-1 0 0,1 0 1 0 0,1 1-1 0 0,0-1 1 0 0,1 0-1 0 0,0-1 1 0 0,1 1 0 0 0,2-11 70 0 0,-1 16 44 0 0,1 0 0 0 0,1 0 1 0 0,-1 1-1 0 0,1-1 0 0 0,0 1 1 0 0,1 0-1 0 0,0 0 0 0 0,1 0 0 0 0,-1 0 1 0 0,1 1-1 0 0,1 0 0 0 0,0 0 1 0 0,0 0-1 0 0,0 0 0 0 0,0 1 1 0 0,1 0-1 0 0,0 1-44 0 0,-3 3 16 0 0,0 1-1 0 0,-1 0 1 0 0,1 0 0 0 0,0 1-1 0 0,0-1 1 0 0,-1 1 0 0 0,1 0 0 0 0,0 0-1 0 0,0 0 1 0 0,0 0 0 0 0,-1 1-1 0 0,1-1 1 0 0,0 1 0 0 0,0 0-1 0 0,-1 0 1 0 0,1 1 0 0 0,-1-1-1 0 0,1 1 1 0 0,-1-1 0 0 0,0 1-1 0 0,3 2-15 0 0,240 194 2125 0 0,-103-109-1761 0 0,-89-70-2055 0 0,-35-16-2503 0 0,0-3-4092 0 0,-14 0 2186 0 0</inkml:trace>
  <inkml:trace contextRef="#ctx0" brushRef="#br0" timeOffset="1615.641">1504 254 4937 0 0,'0'0'2273'0'0,"0"0"-1611"0"0,0 0-508 0 0,0 0 268 0 0,0 0 575 0 0,0 0 348 0 0,0 0 157 0 0,0 0-50 0 0,0 0-251 0 0,0 0-265 0 0,0 0-249 0 0,0 0-210 0 0,4 32-145 0 0,12 102-113 0 0,-12 25-41 0 0,-20 76-428 0 0,14-183 214 0 0,4-50 64 0 0,1-1 0 0 0,-1 1 0 0 0,1 0 0 0 0,0-1 0 0 0,-1 0 0 0 0,1 0 0 0 0,0 1 0 0 0,0-1 0 0 0,0-1 0 0 0,0 1 0 0 0,0 0 0 0 0,0-1 0 0 0,0 0 0 0 0,0 1 0 0 0,0-1 0 0 0,0 0 0 0 0,0-1 0 0 0,0 1 0 0 0,1-1-28 0 0,-2 1 63 0 0,19-1 85 0 0,0-1 1 0 0,0-1-1 0 0,0 0 1 0 0,-1-2 0 0 0,1-1-1 0 0,-1 0 1 0 0,17-9-149 0 0,-23-7-3847 0 0,-17 4-7048 0 0,0 11 6514 0 0</inkml:trace>
  <inkml:trace contextRef="#ctx0" brushRef="#br0" timeOffset="1837.56">1230 527 3121 0 0,'0'0'1272'0'0,"0"0"-120"0"0,0 0 120 0 0,0 0 65 0 0,0 0 55 0 0,0 0-64 0 0,0 0-127 0 0,215-15-145 0 0,-178 11-288 0 0,0-3-272 0 0,0 0-240 0 0,3-1-208 0 0,-1 1-256 0 0,-4 0-400 0 0,-2-1-584 0 0,-2 1-937 0 0,-12 3-1496 0 0,-5 1-3312 0 0</inkml:trace>
  <inkml:trace contextRef="#ctx0" brushRef="#br0" timeOffset="2248.627">1894 45 9474 0 0,'0'0'1358'0'0,"0"0"-215"0"0,0 0-73 0 0,0 0 105 0 0,0 0 40 0 0,0 0-120 0 0,0 0-188 0 0,0 0-187 0 0,0 0-170 0 0,0 0-118 0 0,0 0-106 0 0,0 0-93 0 0,0 0-43 0 0,29-6-55 0 0,86-15-32 0 0,-65 21 50 0 0,-43 4-117 0 0,-5-1-25 0 0,-1-1-1 0 0,1 0 1 0 0,-1 1-1 0 0,1-1 1 0 0,-1 1-1 0 0,0-1 1 0 0,0 1-1 0 0,0 0 1 0 0,-1 0-1 0 0,1-1 1 0 0,-1 1 0 0 0,1 0-1 0 0,-1 0 1 0 0,0-1-1 0 0,0 1 1 0 0,0 0-1 0 0,0 0 1 0 0,-1 0-1 0 0,1-1 1 0 0,-1 1-1 0 0,0 0 1 0 0,1 0-1 0 0,-1-1 1 0 0,0 1 0 0 0,-1-1-1 0 0,1 1 1 0 0,0-1-1 0 0,-1 1 1 0 0,0-1-1 0 0,1 0 1 0 0,-3 2-11 0 0,-7 11 31 0 0,-30 55 142 0 0,35-19-116 0 0,8-48-38 0 0,1 1-1 0 0,-1-1 1 0 0,0 0 0 0 0,1 0-1 0 0,0 0 1 0 0,0 0 0 0 0,0 0-1 0 0,0-1 1 0 0,0 1 0 0 0,1-1-1 0 0,-1 0 1 0 0,1 0 0 0 0,-1 0-1 0 0,1 0 1 0 0,0-1 0 0 0,0 0-1 0 0,0 1 1 0 0,0-1 0 0 0,0-1-1 0 0,0 1 1 0 0,0-1-1 0 0,0 1 1 0 0,3-1-19 0 0,1 1 29 0 0,159 10-2030 0 0,-151-10 77 0 0,6 1-6142 0 0,-16-1-1304 0 0</inkml:trace>
  <inkml:trace contextRef="#ctx0" brushRef="#br0" timeOffset="2701.565">2357 630 4529 0 0,'0'0'1755'0'0,"0"0"-204"0"0,0 0 36 0 0,0 0 240 0 0,0 0 92 0 0,0 0-233 0 0,0 0-294 0 0,0 0-212 0 0,0 0-215 0 0,31-2-151 0 0,103-6-140 0 0,9-12 501 0 0,124-35-546 0 0,-259 54-1087 0 0,15-7 576 0 0,-16-4-6859 0 0,-8 11 1417 0 0,-2-2-3954 0 0</inkml:trace>
  <inkml:trace contextRef="#ctx0" brushRef="#br0" timeOffset="2947.626">2671 335 2345 0 0,'0'0'1777'0'0,"0"0"-565"0"0,0 0 61 0 0,0 0 307 0 0,0 0 147 0 0,0 0-61 0 0,-3 32-147 0 0,-13 98-239 0 0,4 172 1277 0 0,30-204-3196 0 0,-3-69-2308 0 0,5-2-3955 0 0,-18-22 454 0 0</inkml:trace>
  <inkml:trace contextRef="#ctx0" brushRef="#br0" timeOffset="4032.398">3262 844 1016 0 0,'0'0'460'0'0,"0"0"100"0"0,0 0 275 0 0,0 0 316 0 0,0 0 265 0 0,0 0 176 0 0,0 0 79 0 0,0 0 12 0 0,0 0-55 0 0,0 0-90 0 0,0 0-126 0 0,0 0-151 0 0,0 0-163 0 0,26 0-156 0 0,81 0-137 0 0,-103 0-750 0 0,0 0 1 0 0,0 0-1 0 0,-1 0 1 0 0,1-1-1 0 0,0 1 0 0 0,-1-1 1 0 0,1 0-1 0 0,-1 0 0 0 0,1 0 1 0 0,-1-1-1 0 0,1 1 0 0 0,-1-1 1 0 0,0 0-1 0 0,0 0 0 0 0,0 0 1 0 0,0 0-1 0 0,0 0 0 0 0,1-2-55 0 0,7-6 190 0 0,41-29 44 0 0,-1-2 0 0 0,-3-3 0 0 0,-2-1 0 0 0,-1-3 0 0 0,-3-1 0 0 0,-2-3 0 0 0,-2-1 0 0 0,2-9-234 0 0,-35 54-48 0 0,0 0 1 0 0,0-1-1 0 0,-1 0 0 0 0,0 0 0 0 0,0 0 1 0 0,-1 0-1 0 0,0-1 0 0 0,-1 1 1 0 0,0-1-1 0 0,-1 1 0 0 0,0-1 0 0 0,0 0 1 0 0,-1 0-1 0 0,-1-8 48 0 0,0 17-98 0 0,-1 0 0 0 0,1 0-1 0 0,-1 0 1 0 0,1 0 0 0 0,-1 0 0 0 0,1 1 0 0 0,-1-1-1 0 0,0 1 1 0 0,1-1 0 0 0,-1 1 0 0 0,0-1 0 0 0,0 1-1 0 0,1 0 1 0 0,-1 0 0 0 0,0 0 0 0 0,0 0 0 0 0,1 0-1 0 0,-1 0 1 0 0,0 1 0 0 0,0-1 0 0 0,1 0 0 0 0,-1 1-1 0 0,0 0 1 0 0,1-1 0 0 0,-1 1 0 0 0,1 0 0 0 0,-1 0-1 0 0,1 0 1 0 0,-1 0 0 0 0,0 0 98 0 0,-13 12-185 0 0,1 0 0 0 0,0 2 0 0 0,0 0 0 0 0,2 0 0 0 0,0 1 0 0 0,1 0 0 0 0,0 1 0 0 0,1 0 0 0 0,1 1 0 0 0,1 0 0 0 0,-3 11 185 0 0,2-9 13 0 0,1 0 0 0 0,0 1 0 0 0,2 0 1 0 0,1 0-1 0 0,0 0 0 0 0,1 1 0 0 0,2 0 0 0 0,0-1 1 0 0,1 1-1 0 0,2 12-13 0 0,0-28 55 0 0,1 0 0 0 0,0-1 0 0 0,0 1 0 0 0,0-1 0 0 0,0 0 1 0 0,1 0-1 0 0,0 0 0 0 0,0 0 0 0 0,0 0 0 0 0,1 0 0 0 0,0-1 0 0 0,-1 0 0 0 0,2 1 0 0 0,-1-2 1 0 0,0 1-1 0 0,1 0 0 0 0,0-1 0 0 0,0 0 0 0 0,0 0 0 0 0,0 0 0 0 0,0-1 0 0 0,0 1 0 0 0,1-1 1 0 0,3 0-57 0 0,1 2 211 0 0,1-2 0 0 0,0 1-1 0 0,-1-1 1 0 0,1-1-1 0 0,0 0 1 0 0,0 0-1 0 0,0-1 1 0 0,0-1-1 0 0,0 0 1 0 0,0 0-1 0 0,0-1 1 0 0,8-3-210 0 0,6-3 157 0 0,0-2 1 0 0,-1 0 0 0 0,0-2-1 0 0,-1-1 1 0 0,0 0 0 0 0,-1-2-1 0 0,-1 0 1 0 0,0-2-1 0 0,-1 0 1 0 0,-1-1 0 0 0,-1-1-1 0 0,0-1 1 0 0,-2-1 0 0 0,0 0-1 0 0,3-8-157 0 0,-13 19-25 0 0,-1 0-1 0 0,0-1 0 0 0,-1 0 1 0 0,0 0-1 0 0,-1 0 0 0 0,0 0 1 0 0,-1-1-1 0 0,0 1 0 0 0,-1-1 1 0 0,0 0-1 0 0,-1 1 0 0 0,0-1 1 0 0,-1 0 25 0 0,1 10-54 0 0,0 0 1 0 0,-1 0 0 0 0,0 0 0 0 0,1 0-1 0 0,-1 0 1 0 0,0 1 0 0 0,0-1-1 0 0,0 0 1 0 0,0 0 0 0 0,0 1-1 0 0,0-1 1 0 0,-1 0 0 0 0,1 1-1 0 0,0 0 1 0 0,-1-1 0 0 0,1 1-1 0 0,-1 0 1 0 0,0-1 0 0 0,1 1-1 0 0,-1 0 1 0 0,0 0 0 0 0,0 0 0 0 0,0 1-1 0 0,0-1 1 0 0,1 0 0 0 0,-1 1-1 0 0,0-1 1 0 0,0 1 0 0 0,0 0-1 0 0,0 0 1 0 0,-1-1 0 0 0,1 1-1 0 0,0 0 1 0 0,0 1 0 0 0,0-1-1 0 0,0 0 1 0 0,0 1 0 0 0,0-1-1 0 0,0 1 1 0 0,1-1 0 0 0,-1 1-1 0 0,0 0 1 0 0,0 0 0 0 0,0 0 0 0 0,1 0-1 0 0,-1 0 1 0 0,0 1 0 0 0,1-1-1 0 0,-2 1 54 0 0,-8 9-68 0 0,0 1 0 0 0,1-1-1 0 0,0 2 1 0 0,1-1 0 0 0,1 1-1 0 0,0 0 1 0 0,0 1 0 0 0,2 0-1 0 0,-1 0 1 0 0,2 1 0 0 0,0 0-1 0 0,1 0 1 0 0,0 0 0 0 0,1 0-1 0 0,1 0 1 0 0,0 1 0 0 0,1 4 68 0 0,2-12 59 0 0,0 0 1 0 0,1 0 0 0 0,0 0-1 0 0,0-1 1 0 0,1 1 0 0 0,0-1-1 0 0,0 1 1 0 0,1-1 0 0 0,-1 0 0 0 0,2 0-1 0 0,-1-1 1 0 0,1 1 0 0 0,0-1-1 0 0,0 0 1 0 0,1 0 0 0 0,-1-1-1 0 0,2 0 1 0 0,-1 0 0 0 0,0 0-1 0 0,1-1 1 0 0,0 0 0 0 0,0 0 0 0 0,0 0-1 0 0,0-1 1 0 0,1 0 0 0 0,-1-1-1 0 0,1 1 1 0 0,0-2 0 0 0,0 1-1 0 0,-1-1 1 0 0,1 0 0 0 0,0-1-1 0 0,5 1-59 0 0,-3-2 118 0 0,0 1-1 0 0,0-1 1 0 0,0 0-1 0 0,0-1 1 0 0,0-1-1 0 0,-1 1 1 0 0,1-1-1 0 0,-1-1 1 0 0,0 0-1 0 0,1 0 0 0 0,-2-1 1 0 0,1 0-1 0 0,6-5-117 0 0,8-7 59 0 0,0-1 0 0 0,-1-1 0 0 0,-1-1 0 0 0,-1-1 0 0 0,-1-1-1 0 0,-1-1 1 0 0,-1 0 0 0 0,0-1 0 0 0,8-19-59 0 0,-20 32-35 0 0,0 1 0 0 0,0-1 0 0 0,-1 0 0 0 0,0 0 0 0 0,-1-1 0 0 0,-1 1 0 0 0,0-1 0 0 0,0 1 0 0 0,-1-1 0 0 0,-1-2 35 0 0,0 11-35 0 0,-1 0 0 0 0,0 1-1 0 0,0-1 1 0 0,0 1 0 0 0,0-1-1 0 0,-1 1 1 0 0,1-1 0 0 0,-1 1-1 0 0,1 0 1 0 0,-1 0-1 0 0,0 0 1 0 0,0 0 0 0 0,0 0-1 0 0,0 0 1 0 0,0 0 0 0 0,0 1-1 0 0,-1-1 1 0 0,1 1-1 0 0,-1-1 1 0 0,1 1 0 0 0,-1 0-1 0 0,1 0 1 0 0,-1 0 0 0 0,1 0-1 0 0,-1 1 1 0 0,0-1 0 0 0,0 1-1 0 0,1 0 1 0 0,-1-1-1 0 0,0 1 1 0 0,0 0 0 0 0,1 1-1 0 0,-1-1 1 0 0,0 0 0 0 0,0 1-1 0 0,1 0 1 0 0,-1-1-1 0 0,0 1 1 0 0,1 0 0 0 0,-1 1-1 0 0,1-1 1 0 0,-1 0 0 0 0,1 1-1 0 0,0-1 1 0 0,-1 1 0 0 0,1 0-1 0 0,0-1 1 0 0,0 1-1 0 0,0 0 1 0 0,0 2 35 0 0,-12 9-118 0 0,2 0 0 0 0,0 2 0 0 0,1-1 0 0 0,0 1 0 0 0,1 1 0 0 0,1 0 0 0 0,0 0 0 0 0,1 1 1 0 0,1 0-1 0 0,1 1 0 0 0,0-1 0 0 0,1 1 0 0 0,1 0 0 0 0,1 1 0 0 0,1-1 0 0 0,0 0 0 0 0,1 1 0 0 0,2 17 118 0 0,-1-29-191 0 0,1-1 1 0 0,0 0-1 0 0,1 1 1 0 0,-1-1-1 0 0,1 0 0 0 0,1 0 1 0 0,-1 0-1 0 0,1 0 1 0 0,0-1-1 0 0,0 1 1 0 0,1-1-1 0 0,-1 0 0 0 0,1 0 1 0 0,2 2 190 0 0,41 36-7809 0 0,-33-35-122 0 0</inkml:trace>
  <inkml:trace contextRef="#ctx0" brushRef="#br0" timeOffset="4333.641">4875 634 9826 0 0,'0'0'1736'0'0,"0"0"-354"0"0,0 0-246 0 0,0 0-174 0 0,0 0-197 0 0,0 0-199 0 0,0 0-154 0 0,0 0-155 0 0,0 0-133 0 0,0 0-54 0 0,0 0-36 0 0,0 0 13 0 0,-18 30 37 0 0,-53 92 3 0 0,69-121-83 0 0,1 0 0 0 0,0 0 0 0 0,0 0 0 0 0,0 0-1 0 0,0 0 1 0 0,0 0 0 0 0,0 0 0 0 0,0 0 0 0 0,0 0 0 0 0,1 0 0 0 0,-1 0 0 0 0,0 0 0 0 0,1 1 0 0 0,-1-1 0 0 0,1 0 0 0 0,-1 1 0 0 0,1-1 0 0 0,-1 0 0 0 0,1 1 0 0 0,0-1 0 0 0,0 0 0 0 0,0 1 0 0 0,0-1-1 0 0,0 1 1 0 0,0-1 0 0 0,0 0 0 0 0,0 1 0 0 0,0-1 0 0 0,1 1 0 0 0,-1-1 0 0 0,1 0 0 0 0,-1 0 0 0 0,1 1 0 0 0,-1-1 0 0 0,1 0 0 0 0,0 0 0 0 0,0 1 0 0 0,-1-1 0 0 0,1 0 0 0 0,1 0-4 0 0,2 3 35 0 0,2 0 62 0 0,0 1 0 0 0,1-2 0 0 0,-1 1 0 0 0,1 0 0 0 0,0-1 0 0 0,0-1 0 0 0,0 1 0 0 0,0-1 0 0 0,0 0 0 0 0,1-1 0 0 0,-1 1 0 0 0,1-2 0 0 0,-1 1 0 0 0,1-1 0 0 0,-1 0 0 0 0,1 0 0 0 0,-1-1 0 0 0,0 0 0 0 0,1-1-97 0 0,-4 1 62 0 0,1 0 1 0 0,-1-1-1 0 0,1 1 0 0 0,-1-1 0 0 0,0 0 1 0 0,0-1-1 0 0,0 1 0 0 0,0-1 0 0 0,0 1 0 0 0,-1-1 1 0 0,1 0-1 0 0,-1-1 0 0 0,0 1 0 0 0,1 0 1 0 0,-2-1-1 0 0,1 0 0 0 0,0 0 0 0 0,-1 0 0 0 0,0 0 1 0 0,0 0-1 0 0,0 0 0 0 0,0-1 0 0 0,-1 1 1 0 0,1-1-1 0 0,-1 1 0 0 0,0-1 0 0 0,-1 1 0 0 0,1-1 1 0 0,-1 0-1 0 0,0 1 0 0 0,0-1 0 0 0,0 0 1 0 0,-1 1-1 0 0,1-1 0 0 0,-2-4-62 0 0,-31-28-2746 0 0,13 27-791 0 0,6 2-1457 0 0,2 1-5431 0 0</inkml:trace>
  <inkml:trace contextRef="#ctx0" brushRef="#br0" timeOffset="5332.99">5455 96 1464 0 0,'0'0'656'0'0,"0"0"-322"0"0,0 0-182 0 0,0 0 156 0 0,0 0 388 0 0,0 0 375 0 0,0 0 228 0 0,0 0 12 0 0,0 0-204 0 0,0 0-283 0 0,0 0-213 0 0,0 0-115 0 0,-7 20-52 0 0,-49 134 771 0 0,-60 216 59 0 0,112-358-1148 0 0,0 0 0 0 0,1 0 0 0 0,1 0 0 0 0,0 0 0 0 0,1 1 0 0 0,0-1 1 0 0,1 1-1 0 0,0-1 0 0 0,1 0 0 0 0,1 7-126 0 0,1-14 125 0 0,0-1 0 0 0,0 1 0 0 0,1-1-1 0 0,-1 0 1 0 0,1 0 0 0 0,0 0 0 0 0,0 0 0 0 0,1-1 0 0 0,-1 0-1 0 0,1 0 1 0 0,0 0 0 0 0,0 0 0 0 0,0-1 0 0 0,0 0 0 0 0,0 0-1 0 0,0 0 1 0 0,0 0 0 0 0,1-1 0 0 0,-1 0 0 0 0,1 0 0 0 0,-1-1-1 0 0,1 1 1 0 0,-1-1 0 0 0,1 0 0 0 0,0-1 0 0 0,-1 1 0 0 0,1-1-1 0 0,2-1-124 0 0,-3 2 66 0 0,-2-1-137 0 0,0 1 0 0 0,0-1 1 0 0,0 0-1 0 0,0 0 0 0 0,0-1 0 0 0,0 1 1 0 0,-1 0-1 0 0,1-1 0 0 0,-1 0 0 0 0,1 1 1 0 0,-1-1-1 0 0,0 0 0 0 0,1 0 0 0 0,-1-1 1 0 0,0 1-1 0 0,0 0 0 0 0,-1-1 0 0 0,1 1 1 0 0,0-1-1 0 0,0-1 71 0 0,12-23-5734 0 0,-5 11-3114 0 0,-9 12 6761 0 0</inkml:trace>
  <inkml:trace contextRef="#ctx0" brushRef="#br0" timeOffset="5601.005">4980 457 3793 0 0,'0'0'1247'0'0,"0"0"-12"0"0,0 0 153 0 0,0 0 252 0 0,0 0-46 0 0,0 0-184 0 0,0 0-198 0 0,0 0-195 0 0,0 0-140 0 0,33 0-171 0 0,109 0-168 0 0,132-26 209 0 0,-150 12-3172 0 0,-68 6-3679 0 0,-32 4-2771 0 0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9:03.2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2379 3217 0 0,'0'0'2292'0'0,"0"0"-717"0"0,0 0-273 0 0,0 0 66 0 0,0 0 160 0 0,0 0 78 0 0,0 0-95 0 0,0 0-193 0 0,0 0-183 0 0,0 0-135 0 0,0 0-57 0 0,4 0-22 0 0,54-40 2699 0 0,-18-4-2869 0 0,-1-3 0 0 0,-2 0 0 0 0,-2-3 0 0 0,-2 0 1 0 0,-3-2-1 0 0,20-50-751 0 0,15-18 304 0 0,131-226 140 0 0,-156 288-462 0 0,3 1 0 0 0,1 2 0 0 0,23-18 18 0 0,52-72 46 0 0,-43 29 114 0 0,-43 49-108 0 0,15-20-46 0 0,33-9-102 0 0,-44 48 128 0 0,8-15-120 0 0,-7 19 77 0 0,-18 10-24 0 0,-14 27 17 0 0,-6 7 16 0 0,0 0 0 0 0,0 0 0 0 0,-1 0 0 0 0,1 0 1 0 0,0 0-1 0 0,0 0 0 0 0,0 0 0 0 0,-1 0 0 0 0,1 0 1 0 0,0-1-1 0 0,0 1 0 0 0,0 0 0 0 0,-1 0 1 0 0,1 0-1 0 0,0 0 0 0 0,0 0 0 0 0,0-1 0 0 0,0 1 1 0 0,-1 0-1 0 0,1 0 0 0 0,0 0 0 0 0,0-1 1 0 0,0 1-1 0 0,0 0 0 0 0,0 0 0 0 0,0-1 0 0 0,0 1 1 0 0,0 0-1 0 0,0 0 0 0 0,0-1 0 0 0,0 1 0 0 0,0 0 1 0 0,0 0-1 0 0,0-1 0 0 0,0 1 0 0 0,0 0 1 0 0,0 0-1 0 0,0-1 2 0 0,-393 74-148 0 0,311-51 116 0 0,22 5 81 0 0,63 13-240 0 0,108 44 164 0 0,-79-65 40 0 0,203 128-56 0 0,-96-32 24 0 0,-102-68 61 0 0,-38-84 1419 0 0,-57-143-1282 0 0,-51-121-370 0 0,89 241-2575 0 0,57 56-8075 0 0,-23 4 4209 0 0,0 0-2739 0 0</inkml:trace>
  <inkml:trace contextRef="#ctx0" brushRef="#br0" timeOffset="416.608">1834 27 13835 0 0,'0'0'777'0'0,"0"0"121"0"0,0 0 110 0 0,0 0 71 0 0,0 0 33 0 0,0 0-75 0 0,0 0-152 0 0,0 0-173 0 0,0 0-181 0 0,0 0-191 0 0,-34-6-132 0 0,-105-12-63 0 0,136 17-140 0 0,0 1 0 0 0,0-1 0 0 0,0 1 0 0 0,0 0 0 0 0,0 0 0 0 0,0 0 0 0 0,0 0 0 0 0,0 1 0 0 0,0-1 0 0 0,0 1 0 0 0,0-1 0 0 0,0 1 0 0 0,0 0 0 0 0,0 1-1 0 0,1-1 1 0 0,-1 0 0 0 0,0 1 0 0 0,1-1 0 0 0,-1 1 0 0 0,1 0 0 0 0,-1 0 0 0 0,1 0 0 0 0,0 0 0 0 0,0 0 0 0 0,0 1 0 0 0,0-1 0 0 0,0 1-5 0 0,-6 8 31 0 0,-12 10 6 0 0,1 1 1 0 0,1 1 0 0 0,0 1 0 0 0,2 0 0 0 0,1 1 0 0 0,2 1 0 0 0,0 0 0 0 0,1 1 0 0 0,2 1 0 0 0,1-1 0 0 0,1 2 0 0 0,1-1 0 0 0,2 1 0 0 0,0 0 0 0 0,3 0 0 0 0,0 0 0 0 0,2 24-38 0 0,1-44 31 0 0,1 0 0 0 0,0 0-1 0 0,0 0 1 0 0,1 0 0 0 0,0 0 0 0 0,1 0-1 0 0,0-1 1 0 0,0 1 0 0 0,1-1 0 0 0,0 0-1 0 0,0-1 1 0 0,1 1 0 0 0,0-1 0 0 0,0 0-1 0 0,1-1 1 0 0,0 1 0 0 0,0-1 0 0 0,0 0-1 0 0,1-1 1 0 0,0 0 0 0 0,0 0 0 0 0,0-1-1 0 0,1 0 1 0 0,-1 0 0 0 0,1-1 0 0 0,0 0-1 0 0,0-1 1 0 0,0 0 0 0 0,1 0 0 0 0,-1-1 0 0 0,4 0-31 0 0,10 0 145 0 0,0-2 0 0 0,1 0 0 0 0,-1-2 1 0 0,0 0-1 0 0,0-2 0 0 0,0 0 0 0 0,0-1 1 0 0,-1-2-1 0 0,0 0 0 0 0,-1-2 0 0 0,1 0 1 0 0,-2-1-1 0 0,0-1 0 0 0,2-2-145 0 0,26-19 268 0 0,-2-2 0 0 0,-1-2 0 0 0,-2-2 1 0 0,-1-1-1 0 0,-3-3 0 0 0,8-12-268 0 0,-38 45 27 0 0,-1-1 1 0 0,0-1 0 0 0,-1 1-1 0 0,0-1 1 0 0,-1 0 0 0 0,-1 0-1 0 0,1-1 1 0 0,-2 0 0 0 0,0 0 0 0 0,-1 0-1 0 0,0 0 1 0 0,-1 0 0 0 0,0-1-1 0 0,-1 1 1 0 0,0-1 0 0 0,-2 0-1 0 0,0-2-27 0 0,0 11-41 0 0,0-1-1 0 0,0 1 0 0 0,-1 0 0 0 0,0 0 0 0 0,0-1 1 0 0,0 1-1 0 0,-1 1 0 0 0,1-1 0 0 0,-1 0 1 0 0,-1 1-1 0 0,1-1 0 0 0,0 1 0 0 0,-1 0 0 0 0,0 0 1 0 0,0 0-1 0 0,0 1 0 0 0,-1-1 0 0 0,1 1 0 0 0,-1 0 1 0 0,0 1-1 0 0,1-1 0 0 0,-1 1 0 0 0,-1 0 0 0 0,1 0 1 0 0,0 0-1 0 0,-3 0 42 0 0,-144-15-2854 0 0,-16 40-3091 0 0,62 8-3331 0 0,62-15-6 0 0</inkml:trace>
  <inkml:trace contextRef="#ctx0" brushRef="#br0" timeOffset="805.101">700 446 12459 0 0,'0'0'1184'0'0,"0"0"-105"0"0,0 0-38 0 0,0 0 101 0 0,0 0 62 0 0,0 0-61 0 0,33-16-92 0 0,106-52-83 0 0,-44 38 711 0 0,96 17 1452 0 0,-107 12-2253 0 0,439-14 1172 0 0,304-48-1541 0 0,-489 34-442 0 0,-138 18-572 0 0,-200 11 367 0 0,0 0-33 0 0,0 0 7 0 0,0 0-25 0 0,0 0-19 0 0,0 0-8 0 0,0 0-73 0 0,0 0-22 0 0,0 0-56 0 0,0 0-60 0 0,0 0-45 0 0,0 0-69 0 0,0 0-74 0 0,0 0-110 0 0,-4-3-3147 0 0,2 2-7878 0 0,2 1 3125 0 0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9:13.8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267 1348 0 0 0,'172'9'0'0'0,"-80"-8"500"0"0,1-4 0 0 0,0-5 0 0 0,-1-3 0 0 0,-1-4 1 0 0,1-5-501 0 0,67-10 604 0 0,-10 7 564 0 0,1 7 0 0 0,137 3-1168 0 0,1038 17 3317 0 0,-703-11-2584 0 0,-298 14-574 0 0,346 4 455 0 0,-424-26-142 0 0,-169 8-355 0 0,0 4 1 0 0,-1 3 0 0 0,39 7-118 0 0,162 22-9 0 0,39-44 273 0 0,152 0-200 0 0,-385 16-82 0 0,172 18-114 0 0,-221-17 165 0 0,0 1 19 0 0,0-2 1 0 0,1-1-1 0 0,-1-1 1 0 0,0-2-1 0 0,12-4-52 0 0,44-6 3 0 0,1 4-1 0 0,0 3 1 0 0,0 5-1 0 0,0 4-2 0 0,20-2-62 0 0,375 21-11 0 0,-151 6-25 0 0,-41-8 62 0 0,-32-8 19 0 0,64-12 17 0 0,-127-1-13 0 0,560 1-194 0 0,-383-19 108 0 0,-179 13 141 0 0,122 15-42 0 0,139-4 90 0 0,-131-20 0 0 0,66 41-142 0 0,172-26 229 0 0,-312 25-241 0 0,392-21 698 0 0,-495-19-305 0 0,-76 0-14 0 0,62 8 150 0 0,-105-8 402 0 0,135 15-1135 0 0,-73 4 335 0 0,504-4-37 0 0,-470-11-43 0 0,9 7 20 0 0,86-17 127 0 0,-104 6 20 0 0,-105 7 2466 0 0,27-6-2788 0 0,-11 3 142 0 0,0 2-1 0 0,0 2 0 0 0,1 0 1 0 0,0 2-1 0 0,11 0 27 0 0,53-10-14 0 0,-60 9 40 0 0,0-2-1 0 0,0-1 0 0 0,-1-2 1 0 0,-1-1-1 0 0,0-1 1 0 0,0-2-1 0 0,-2-1 0 0 0,27-20-25 0 0,-36 23 2 0 0,-2-2 1 0 0,0 0-1 0 0,0-2 0 0 0,-2 0 1 0 0,0 0-1 0 0,-1-2 0 0 0,7-11-2 0 0,22-32-69 0 0,-31 41-7 0 0,-11 17 35 0 0,1 0 0 0 0,-1-1-1 0 0,0 1 1 0 0,0-1 0 0 0,0 0 0 0 0,-1 0 0 0 0,0 0 0 0 0,0 0 0 0 0,0-1 0 0 0,-1 1-1 0 0,1 0 1 0 0,-1-1 0 0 0,-1 1 0 0 0,1-1 0 0 0,-1 1 0 0 0,0-1 0 0 0,0 0 0 0 0,0 0 41 0 0,-3 1-74 0 0,-1 0 0 0 0,1 0 0 0 0,0 0 0 0 0,-1 0 1 0 0,0 1-1 0 0,0 0 0 0 0,-1 0 0 0 0,1 0 0 0 0,-1 0 1 0 0,0 1-1 0 0,0 0 0 0 0,0 0 0 0 0,0 0 0 0 0,-2 0 74 0 0,-2-3-37 0 0,-56-27-88 0 0,-1 3 1 0 0,-1 3-1 0 0,-1 2 0 0 0,-1 4 1 0 0,-1 3-1 0 0,-43-5 125 0 0,-68-20-196 0 0,56 9 123 0 0,-2 6 0 0 0,0 5 0 0 0,-105-3 73 0 0,-1530-30-28 0 0,1251 38-166 0 0,-970-67 58 0 0,-52 23 330 0 0,-662 14 61 0 0,1297 30-145 0 0,-440 46-102 0 0,847-26 55 0 0,-343 12-64 0 0,-232 41-2 0 0,540-25 20 0 0,71-8-3 0 0,385-19-34 0 0,-188 15 27 0 0,87 5-2 0 0,-219 43-20 0 0,52 4 91 0 0,201-20-103 0 0,16 11 47 0 0,-27 1 94 0 0,117-47-94 0 0,22-12-20 0 0,0 1 1 0 0,0 0-1 0 0,1 0 0 0 0,-1 1 1 0 0,1 0-1 0 0,0 1 1 0 0,0 0-1 0 0,1 0 1 0 0,0 1-1 0 0,0-1 1 0 0,0 2-1 0 0,-4 6 0 0 0,-145 146 81 0 0,153-154-83 0 0,0 1 0 0 0,0-1 0 0 0,1 0 0 0 0,-1 1 0 0 0,1-1 1 0 0,1 1-1 0 0,-1 0 0 0 0,1 0 0 0 0,1 0 0 0 0,-1-1 0 0 0,1 1 0 0 0,0 0 0 0 0,1 0 0 0 0,-1 0 0 0 0,2 2 2 0 0,-1 22 19 0 0,-1-26-14 0 0,0 0 1 0 0,0 0 0 0 0,1 1-1 0 0,-1-1 1 0 0,1-1 0 0 0,0 1 0 0 0,0 0-1 0 0,1 0 1 0 0,0 0 0 0 0,-1 0 0 0 0,2-1-1 0 0,-1 1 1 0 0,0-1 0 0 0,1 0-1 0 0,0 0 1 0 0,0 0 0 0 0,0 0 0 0 0,1 0-1 0 0,-1 0 1 0 0,1-1 0 0 0,3 3-6 0 0,78 45 242 0 0,-38-40-147 0 0,-1-3 0 0 0,1-1-1 0 0,0-3 1 0 0,1-1 0 0 0,-1-3 0 0 0,18-3-95 0 0,16 2 44 0 0,523-32 200 0 0,-455 29-208 0 0,-1 7 0 0 0,128 20-36 0 0,-170-6 2 0 0,172 14-91 0 0,90-19-2026 0 0,-228 9-5868 0 0,-113-17 2955 0 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4:56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1 664 0 0 0,'0'0'313'0'0,"0"0"414"0"0,0 0 196 0 0,0 0 27 0 0,0 0-41 0 0,0 0-71 0 0,18-5-106 0 0,91-30 617 0 0,13-10 3619 0 0,-75 19-3883 0 0,-1-1 1 0 0,-2-3-1 0 0,0-2 0 0 0,17-19-1085 0 0,-30 25 170 0 0,-2-2 0 0 0,0-1 0 0 0,-3-1 0 0 0,0-1 0 0 0,-2-1 0 0 0,-1-1 0 0 0,-2-1 0 0 0,9-21-170 0 0,-18-19-18 0 0,-39 83-3664 0 0,15 3 3592 0 0,0 1-1 0 0,1 1 1 0 0,0 0 0 0 0,2 0 0 0 0,-1 1 0 0 0,2 1 0 0 0,0-1 0 0 0,1 1 0 0 0,0 1 0 0 0,1-1 0 0 0,1 1 0 0 0,1 0 0 0 0,0 0 0 0 0,2 0 0 0 0,-1 6 90 0 0,3-19 17 0 0,-1 1-1 0 0,1-1 1 0 0,0 0 0 0 0,0 1 0 0 0,0-1 0 0 0,1 0 0 0 0,0 1 0 0 0,0-1 0 0 0,0 0 0 0 0,0 0 0 0 0,1 0 0 0 0,-1 0 0 0 0,1 0 0 0 0,0 0-1 0 0,0 0 1 0 0,0-1 0 0 0,1 1 0 0 0,-1-1 0 0 0,1 1 0 0 0,0-1 0 0 0,0 0 0 0 0,0 0 0 0 0,1 0 0 0 0,-1-1 0 0 0,1 1 0 0 0,-1-1 0 0 0,1 0-1 0 0,0 0 1 0 0,2 1-17 0 0,7 2 144 0 0,1-1-1 0 0,0-1 0 0 0,-1 0 0 0 0,1 0 0 0 0,1-2 0 0 0,-1 1 0 0 0,0-2 0 0 0,0 0 0 0 0,0-1 0 0 0,8-1-143 0 0,4-3 154 0 0,0-1-1 0 0,-1-1 0 0 0,1-1 1 0 0,-2-1-1 0 0,1-2 1 0 0,-2 0-1 0 0,1-2 0 0 0,-1 0 1 0 0,-1-1-1 0 0,-1-2 0 0 0,0 0 1 0 0,-1-1-1 0 0,-1-1 1 0 0,15-18-154 0 0,-27 30 38 0 0,0 0 1 0 0,0 0-1 0 0,-1-1 1 0 0,0 0-1 0 0,0 0 1 0 0,-1-1-1 0 0,0 0 1 0 0,0 0-1 0 0,-1 0 1 0 0,0 0-1 0 0,0-1 1 0 0,-1 1-1 0 0,0-1 1 0 0,-1 0-1 0 0,0 0 1 0 0,1-7-39 0 0,-3 15-44 0 0,1 0 1 0 0,-1 0 0 0 0,0 1 0 0 0,0-1-1 0 0,0 0 1 0 0,0 0 0 0 0,0 0 0 0 0,0 0-1 0 0,0 0 1 0 0,0 0 0 0 0,0 0-1 0 0,0 0 1 0 0,0 0 0 0 0,0 1 0 0 0,-1-1-1 0 0,1 0 1 0 0,0 0 0 0 0,-1 0 0 0 0,1 0-1 0 0,-1 1 1 0 0,1-1 0 0 0,-1 0 0 0 0,1 0-1 0 0,-1 1 1 0 0,1-1 0 0 0,-1 0 0 0 0,0 1-1 0 0,1-1 1 0 0,-1 1 0 0 0,0-1-1 0 0,0 1 1 0 0,1-1 0 0 0,-1 1 0 0 0,0-1-1 0 0,0 1 1 0 0,0 0 0 0 0,0-1 0 0 0,0 1-1 0 0,1 0 1 0 0,-1 0 0 0 0,0 0 0 0 0,0 0-1 0 0,0 0 1 0 0,0 0 0 0 0,0 0 0 0 0,0 0-1 0 0,0 0 1 0 0,0 0 0 0 0,0 0-1 0 0,1 1 1 0 0,-1-1 0 0 0,0 0 0 0 0,0 1-1 0 0,0-1 1 0 0,0 0 0 0 0,1 1 0 0 0,-1-1-1 0 0,0 1 1 0 0,0 0 43 0 0,-5 4-166 0 0,0 0-1 0 0,0 0 1 0 0,0 1 0 0 0,1 0-1 0 0,0 0 1 0 0,0 0 0 0 0,1 1-1 0 0,-1 0 1 0 0,1-1-1 0 0,1 2 1 0 0,0-1 0 0 0,0 0-1 0 0,0 1 1 0 0,1-1 0 0 0,0 1-1 0 0,0 1 167 0 0,-1 0 64 0 0,0 1 1 0 0,1-1-1 0 0,0 1 0 0 0,1 0 0 0 0,0 0 0 0 0,0-1 1 0 0,1 1-1 0 0,0 0 0 0 0,1 0 0 0 0,0 0 0 0 0,1 0 1 0 0,0-1-1 0 0,0 1 0 0 0,1-1 0 0 0,0 1 0 0 0,1-1 1 0 0,0 0-1 0 0,1 0 0 0 0,0-1 0 0 0,0 1 0 0 0,0-1 1 0 0,1 0-1 0 0,1-1 0 0 0,-1 1 0 0 0,1-1 0 0 0,0 0 1 0 0,1-1-1 0 0,0 0 0 0 0,8 5-64 0 0,-7-5 121 0 0,0-1 0 0 0,0 0 1 0 0,1 0-1 0 0,0-1 0 0 0,0-1 0 0 0,0 0 1 0 0,1 0-1 0 0,-1-1 0 0 0,1 0 0 0 0,-1 0 1 0 0,1-2-1 0 0,0 1 0 0 0,-1-1 0 0 0,1-1 1 0 0,0 0-1 0 0,-1 0 0 0 0,1-1 0 0 0,-1 0 0 0 0,1-1 1 0 0,-1-1-1 0 0,0 1 0 0 0,1-2-121 0 0,10-7 98 0 0,0-1-1 0 0,-1 0 0 0 0,0-2 1 0 0,-1-1-1 0 0,-1 0 0 0 0,0-1 1 0 0,-1-1-1 0 0,-1 0 0 0 0,-1-2 1 0 0,0 0-1 0 0,-2 0 0 0 0,0-1 1 0 0,5-14-98 0 0,-13 23-67 0 0,0-1 0 0 0,0 1 1 0 0,-1-1-1 0 0,-1 0 0 0 0,0 0 1 0 0,-1 0-1 0 0,0-1 0 0 0,-1 1 1 0 0,-1-1-1 0 0,0-10 67 0 0,-1 21-36 0 0,0 0-1 0 0,0 0 1 0 0,0 0-1 0 0,0 0 1 0 0,0 0 0 0 0,0 1-1 0 0,-1-1 1 0 0,0 1-1 0 0,1-1 1 0 0,-1 1-1 0 0,0-1 1 0 0,0 1 0 0 0,0 0-1 0 0,0 0 1 0 0,-1 0-1 0 0,1 0 1 0 0,0 0 0 0 0,-1 1-1 0 0,1-1 1 0 0,-1 1-1 0 0,0 0 1 0 0,0-1 0 0 0,1 1-1 0 0,-1 0 1 0 0,0 1-1 0 0,0-1 1 0 0,0 0 0 0 0,0 1-1 0 0,0 0 1 0 0,0 0-1 0 0,0 0 1 0 0,0 0 0 0 0,0 0-1 0 0,0 0 1 0 0,0 1-1 0 0,0-1 1 0 0,0 1-1 0 0,0 0 1 0 0,1 0 0 0 0,-1 0-1 0 0,0 0 1 0 0,0 1-1 0 0,1-1 1 0 0,-1 1 0 0 0,1-1-1 0 0,-1 1 1 0 0,1 0-1 0 0,0 0 1 0 0,0 0 0 0 0,-1 2 36 0 0,-7 8 33 0 0,0 0-1 0 0,1 1 1 0 0,1 0 0 0 0,0 0 0 0 0,1 1 0 0 0,0 0 0 0 0,1 0 0 0 0,1 1 0 0 0,0 0 0 0 0,1 0 0 0 0,1 0 0 0 0,0 0 0 0 0,1 1 0 0 0,0-1 0 0 0,2 1 0 0 0,0-1 0 0 0,1 14-33 0 0,1-20 98 0 0,0 1 1 0 0,0-1 0 0 0,1 1 0 0 0,0-1-1 0 0,1 0 1 0 0,0 0 0 0 0,1-1 0 0 0,-1 1-1 0 0,1-1 1 0 0,1 0 0 0 0,0 0 0 0 0,0 0-1 0 0,0-1 1 0 0,1 0 0 0 0,0-1 0 0 0,1 1-1 0 0,-1-1 1 0 0,1-1 0 0 0,7 4-99 0 0,59 40-3079 0 0,-28-20-3232 0 0,-44-29-1872 0 0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4:57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1 413 696 0 0,'0'0'3177'0'0,"0"0"-1666"0"0,0 0-387 0 0,0 0 188 0 0,0 0 254 0 0,0 0 90 0 0,0 0-114 0 0,0 0-195 0 0,0 0-199 0 0,0 0-208 0 0,0 0-185 0 0,0 0-132 0 0,16-3-80 0 0,121-27 1403 0 0,111-2-655 0 0,-210 28-1107 0 0,-30 3-4718 0 0,0 1-4866 0 0,-9 2 5780 0 0,0 4-187 0 0</inkml:trace>
  <inkml:trace contextRef="#ctx0" brushRef="#br0" timeOffset="247.692">111 623 9842 0 0,'0'0'706'0'0,"0"0"-72"0"0,0 0 115 0 0,0 0 288 0 0,0 0 237 0 0,0 0 38 0 0,0 0-26 0 0,0 0-121 0 0,0 0-206 0 0,0 0-197 0 0,0 0-177 0 0,0 0-133 0 0,0 0-96 0 0,32 3-50 0 0,97 9-65 0 0,-31-16 152 0 0,-55-1-480 0 0,3 0-2205 0 0,-14 4-8349 0 0,-25 1 1602 0 0</inkml:trace>
  <inkml:trace contextRef="#ctx0" brushRef="#br0" timeOffset="1321.992">809 222 776 0 0,'0'0'908'0'0,"0"0"-388"0"0,0 0-125 0 0,0 0 239 0 0,0 0 387 0 0,0 0 310 0 0,0 0 147 0 0,0 0-14 0 0,0 0-136 0 0,0 0-158 0 0,0 0-151 0 0,0 0-136 0 0,0 0-114 0 0,35-11-71 0 0,110-34-58 0 0,-6 20 1067 0 0,-65 21-1279 0 0,-73 4-431 0 0,0 0 0 0 0,0 0 0 0 0,0 1 0 0 0,1-1 0 0 0,-1 0 0 0 0,0 0 0 0 0,0 1 0 0 0,0-1 0 0 0,0 1 0 0 0,0-1 0 0 0,0 1 0 0 0,0-1 0 0 0,0 1 0 0 0,0 0 0 0 0,0-1 0 0 0,0 1 0 0 0,-1 0 0 0 0,1 0 0 0 0,0 0 0 0 0,0-1 0 0 0,-1 1 0 0 0,1 0 0 0 0,0 0 0 0 0,-1 0 0 0 0,1 0 0 0 0,-1 0 0 0 0,1 0 0 0 0,-1 1 0 0 0,0-1 0 0 0,1 0 0 0 0,-1 0 0 0 0,0 0 0 0 0,0 0 0 0 0,0 0 0 0 0,0 0 0 0 0,0 1 0 0 0,0-1 0 0 0,0 0 0 0 0,0 0 0 0 0,-1 0 0 0 0,1 0 0 0 0,0 0 0 0 0,0 1 0 0 0,-1-1 0 0 0,0 0 3 0 0,-18 50-129 0 0,-6-19 62 0 0,-1 0-1 0 0,-1-2 1 0 0,-1-1-1 0 0,-2-2 1 0 0,-19 13 67 0 0,-106 111 141 0 0,148-142-123 0 0,1-3 14 0 0,0 0 1 0 0,1 1 0 0 0,0-1 0 0 0,0 1 0 0 0,0 1 0 0 0,1-1-1 0 0,0 1 1 0 0,1-1 0 0 0,0 1 0 0 0,0 0 0 0 0,0 0 0 0 0,1 1-1 0 0,0-1 1 0 0,1 2-33 0 0,3-5 41 0 0,0 0 0 0 0,0 0-1 0 0,1 0 1 0 0,0 0 0 0 0,0-1-1 0 0,0 0 1 0 0,1 1 0 0 0,-1-1-1 0 0,1 0 1 0 0,0-1 0 0 0,0 1-1 0 0,1-1 1 0 0,-1 0-1 0 0,1 0 1 0 0,-1 0 0 0 0,1 0-1 0 0,0-1 1 0 0,0 0 0 0 0,0 0-1 0 0,0 0 1 0 0,1-1 0 0 0,-1 0-1 0 0,0 0 1 0 0,1 0 0 0 0,-1 0-1 0 0,0-1 1 0 0,4 0-41 0 0,140-3 597 0 0,-42-37-2580 0 0,-74 21-2740 0 0,-1-3-4966 0 0,-21 14 7203 0 0</inkml:trace>
  <inkml:trace contextRef="#ctx0" brushRef="#br0" timeOffset="1794.722">1466 248 3929 0 0,'0'0'1049'0'0,"0"0"-158"0"0,0 0-17 0 0,0 0 179 0 0,0 0 189 0 0,0 0 56 0 0,0 0-124 0 0,0 0-168 0 0,0 0-180 0 0,0 0-170 0 0,0 0-135 0 0,0 0-113 0 0,0 0-66 0 0,35-8-5 0 0,107-25 18 0 0,97-11 1420 0 0,-202 40-1503 0 0,-37 4-180 0 0,0 0 43 0 0,0 0 34 0 0,0 0 2 0 0,-19 23 329 0 0,-4 8-382 0 0,2 1 0 0 0,1 1 0 0 0,1 0 0 0 0,2 2 1 0 0,-3 10-119 0 0,-63 250 121 0 0,62-211-82 0 0,20-77-1109 0 0,-3 12-7221 0 0,2-30 1080 0 0,2 7 3957 0 0</inkml:trace>
  <inkml:trace contextRef="#ctx0" brushRef="#br0" timeOffset="2061.876">1481 538 5249 0 0,'0'0'1358'0'0,"0"0"-258"0"0,0 0-97 0 0,0 0 226 0 0,0 0 230 0 0,0 0 66 0 0,0 0-133 0 0,0 0-244 0 0,0 0-197 0 0,0 0-201 0 0,0 0-149 0 0,0 0-99 0 0,32 0-94 0 0,98-3-58 0 0,-28 3 403 0 0,10 23-1101 0 0,-68-6-7566 0 0,-39-13 2718 0 0,-1 0-1124 0 0</inkml:trace>
  <inkml:trace contextRef="#ctx0" brushRef="#br0" timeOffset="2264.491">2100 638 12491 0 0,'0'0'1784'0'0,"0"0"-905"0"0,0 0-363 0 0,0 0 52 0 0,0 0 92 0 0,0 0-5 0 0,0 0-104 0 0,0 0-162 0 0,0 0-178 0 0,0 0-156 0 0,0 0-102 0 0,0 0-106 0 0,0 0-98 0 0,-3 23-145 0 0,-10 68-247 0 0,10-62-7299 0 0,3-29-1385 0 0</inkml:trace>
  <inkml:trace contextRef="#ctx0" brushRef="#br0" timeOffset="2681.366">2586 244 10242 0 0,'0'0'1291'0'0,"0"0"-216"0"0,0 0-177 0 0,0 0-8 0 0,0 0 7 0 0,0 0-37 0 0,0 0-76 0 0,0 0-148 0 0,0 0-178 0 0,0 0-173 0 0,0 0-138 0 0,0 0-85 0 0,0 0-36 0 0,-28 12 2 0 0,-86 35-4 0 0,95-38-18 0 0,-14 12-8 0 0,30-14-44 0 0,2-5 24 0 0,1-1-1 0 0,-1 0 0 0 0,0 1 0 0 0,1-1 1 0 0,0 1-1 0 0,-1-1 0 0 0,1 1 1 0 0,0-1-1 0 0,0 1 0 0 0,0 0 1 0 0,0-1-1 0 0,0 1 0 0 0,0-1 0 0 0,0 1 1 0 0,0-1-1 0 0,1 1 0 0 0,-1-1 1 0 0,0 1-1 0 0,1-1 0 0 0,0 1 1 0 0,-1-1-1 0 0,1 0 0 0 0,0 1 0 0 0,-1-1 1 0 0,1 0-1 0 0,0 1 0 0 0,0-1 1 0 0,0 0-1 0 0,0 0 0 0 0,1 0 0 0 0,-1 0 1 0 0,0 0-1 0 0,0 0 0 0 0,1 0 1 0 0,-1-1-1 0 0,0 1 0 0 0,1 0 1 0 0,0 0 22 0 0,63 21-237 0 0,-52-19 221 0 0,7 3 24 0 0,-12-6 28 0 0,0 1 1 0 0,0 0-1 0 0,0 1 0 0 0,0 0 1 0 0,-1 0-1 0 0,1 1 0 0 0,-1-1 1 0 0,1 2-1 0 0,-1-1 0 0 0,0 1 1 0 0,0 0-1 0 0,-1 1 0 0 0,1-1 1 0 0,-1 1-1 0 0,0 1 0 0 0,0-1 1 0 0,-1 1-1 0 0,1 0 0 0 0,-1 0 1 0 0,-1 1-1 0 0,1-1 0 0 0,-1 1 1 0 0,0 0-1 0 0,-1 0 0 0 0,0 1 1 0 0,1 0-37 0 0,-3-3 79 0 0,0 0 0 0 0,-1 0 0 0 0,1 0 1 0 0,-1 0-1 0 0,0 0 0 0 0,0 0 1 0 0,0 0-1 0 0,-1 0 0 0 0,1 0 1 0 0,-1 0-1 0 0,-1 0 0 0 0,1 0 0 0 0,-1 0 1 0 0,0 0-1 0 0,0-1 0 0 0,0 1 1 0 0,0-1-1 0 0,-1 1 0 0 0,0-1 0 0 0,0 0 1 0 0,0 0-1 0 0,-1 0 0 0 0,1-1 1 0 0,-2 2-80 0 0,-60 48-1198 0 0,41-41-2973 0 0,-2-3-4983 0 0,20-6 3375 0 0</inkml:trace>
  <inkml:trace contextRef="#ctx0" brushRef="#br0" timeOffset="2928.622">2418 306 4489 0 0,'0'0'1064'0'0,"0"0"-80"0"0,0 0 73 0 0,0 0 111 0 0,0 0-8 0 0,0 0-136 0 0,0 0-79 0 0,186-69-137 0 0,-149 57-192 0 0,1 5-144 0 0,-1 0-200 0 0,-2-1-152 0 0,-3 5-136 0 0,-3-5-272 0 0,-5 5-448 0 0,2-1-873 0 0,-10 4-1343 0 0,-8 0-5410 0 0</inkml:trace>
  <inkml:trace contextRef="#ctx0" brushRef="#br0" timeOffset="4014.649">3059 527 0 0 0,'0'0'340'0'0,"0"0"590"0"0,0 0 297 0 0,0 0 217 0 0,0 0 162 0 0,0 0 53 0 0,0 0-75 0 0,0 0-188 0 0,-1 5-194 0 0,1 0-1265 0 0,-1 7 1800 0 0,1-29 575 0 0,2-116 1506 0 0,4 118-3791 0 0,1 2-1 0 0,0-1 1 0 0,1 1-1 0 0,1 0 1 0 0,0 1-1 0 0,0 0 1 0 0,1 0-1 0 0,1 1 1 0 0,0 1-1 0 0,10-9-26 0 0,-13 12-8 0 0,3-4-113 0 0,0 1 0 0 0,1 0-1 0 0,0 0 1 0 0,1 1 0 0 0,0 1-1 0 0,0 0 1 0 0,1 1 0 0 0,-1 0-1 0 0,2 1 1 0 0,12-4 121 0 0,-26 11-211 0 0,0-1 1 0 0,0 0 0 0 0,0 0-1 0 0,0 0 1 0 0,0 0-1 0 0,0 1 1 0 0,-1-1-1 0 0,1 1 1 0 0,0-1 0 0 0,0 0-1 0 0,0 1 1 0 0,0 0-1 0 0,0-1 1 0 0,-1 1 0 0 0,1-1-1 0 0,0 1 1 0 0,0 0-1 0 0,-1 0 1 0 0,1-1-1 0 0,0 1 1 0 0,-1 0 0 0 0,1 0-1 0 0,-1 0 1 0 0,1 0-1 0 0,-1 0 1 0 0,0 0-1 0 0,1-1 1 0 0,-1 1 0 0 0,0 0-1 0 0,0 0 1 0 0,1 0-1 0 0,-1 0 1 0 0,0 0-1 0 0,0 0 1 0 0,0 0 0 0 0,0 0-1 0 0,0 0 1 0 0,-1 0-1 0 0,1 0 1 0 0,0 0-1 0 0,0 0 1 0 0,-1 0 0 0 0,1 0-1 0 0,0 0 1 0 0,-1 0-1 0 0,1 0 1 0 0,-1 0-1 0 0,1 0 1 0 0,-1-1 0 0 0,0 1-1 0 0,1 0 1 0 0,-1 0-1 0 0,0-1 1 0 0,1 1-1 0 0,-1 0 1 0 0,0-1 0 0 0,0 1-1 0 0,0-1 1 0 0,0 1-1 0 0,1-1 1 0 0,-1 1-1 0 0,0-1 1 0 0,0 0 0 0 0,0 1-1 0 0,0-1 1 0 0,0 0-1 0 0,0 0 1 0 0,0 0-1 0 0,0 0 1 0 0,0 0 210 0 0,-5 2-3506 0 0</inkml:trace>
  <inkml:trace contextRef="#ctx0" brushRef="#br0" timeOffset="4453.404">3512 281 0 0 0,'0'0'296'0'0,"0"0"554"0"0,0 0 178 0 0,0 0 25 0 0,0 0-40 0 0,0 0-123 0 0,0 0-83 0 0,0 0-29 0 0,0 0-69 0 0,0 0-69 0 0,0 0-95 0 0,0 0-89 0 0,0 0-27 0 0,-19 17-18 0 0,-60 55-18 0 0,71-65-317 0 0,-1 0 0 0 0,2 1 0 0 0,-1 0 0 0 0,1 0 0 0 0,0 1 0 0 0,1 0 0 0 0,0 0 0 0 0,1 0 0 0 0,-1 1-1 0 0,2 0 1 0 0,-1 0 0 0 0,2 0 0 0 0,-1 0 0 0 0,1 1 0 0 0,0 6-76 0 0,3 31 707 0 0,0-47-654 0 0,0 0 0 0 0,1 0 0 0 0,-1 0 0 0 0,0-1 0 0 0,0 1 0 0 0,1 0 0 0 0,-1 0 0 0 0,0-1 0 0 0,1 1 0 0 0,-1 0 1 0 0,1-1-1 0 0,-1 1 0 0 0,1 0 0 0 0,-1-1 0 0 0,1 1 0 0 0,-1-1 0 0 0,1 1 0 0 0,0-1 0 0 0,-1 1 0 0 0,1-1 0 0 0,0 1 0 0 0,-1-1 0 0 0,1 0 0 0 0,0 1 0 0 0,0-1 0 0 0,-1 0 0 0 0,1 0 0 0 0,0 0 0 0 0,0 1 0 0 0,0-1 0 0 0,-1 0 0 0 0,1 0 0 0 0,0 0 0 0 0,0 0 0 0 0,0 0 0 0 0,-1 0 0 0 0,1-1 0 0 0,0 1 0 0 0,0 0 0 0 0,0 0 0 0 0,-1 0 0 0 0,1-1 0 0 0,0 1 1 0 0,0 0-1 0 0,-1-1 0 0 0,1 1 0 0 0,0-1 0 0 0,-1 1 0 0 0,1-1 0 0 0,-1 1 0 0 0,1-1 0 0 0,0 0 0 0 0,-1 1 0 0 0,1-1 0 0 0,-1 1 0 0 0,1-1-53 0 0,90-96 2661 0 0,-78 81-2657 0 0,-1 0 1 0 0,2 1 0 0 0,0 0-1 0 0,1 2 1 0 0,0-1-1 0 0,1 2 1 0 0,1 0 0 0 0,8-4-5 0 0,-23 16-74 0 0,-1 0-1 0 0,0 1 1 0 0,1-1 0 0 0,-1 1 0 0 0,1-1-1 0 0,-1 1 1 0 0,0-1 0 0 0,0 1 0 0 0,1 0-1 0 0,-1 0 1 0 0,0 0 0 0 0,0 0 0 0 0,0-1-1 0 0,0 1 1 0 0,0 1 0 0 0,0-1-1 0 0,0 0 1 0 0,0 0 0 0 0,0 0 0 0 0,0 0-1 0 0,-1 1 1 0 0,1-1 0 0 0,0 0 0 0 0,-1 1-1 0 0,1-1 1 0 0,-1 1 0 0 0,0-1 0 0 0,1 0-1 0 0,-1 1 1 0 0,0-1 0 0 0,0 1 0 0 0,0-1-1 0 0,0 1 1 0 0,0-1 0 0 0,0 1 0 0 0,0-1-1 0 0,-1 0 1 0 0,1 1 0 0 0,-1-1 0 0 0,1 1-1 0 0,-1-1 1 0 0,1 0 0 0 0,-1 1 0 0 0,1-1-1 0 0,-2 1 75 0 0,2 7-368 0 0,15 21-2515 0 0,35-23-5544 0 0,-39-7 6164 0 0,-4 0 1734 0 0</inkml:trace>
  <inkml:trace contextRef="#ctx0" brushRef="#br0" timeOffset="4883.665">3856 244 0 0 0,'0'0'404'0'0,"0"0"183"0"0,0 0 65 0 0,0 0-19 0 0,0 0-27 0 0,0 0-41 0 0,0 0-52 0 0,0 0-63 0 0,0 0-92 0 0,0 0-137 0 0,0 0-120 0 0,0 0-90 0 0,-21 32-60 0 0,-61 100 11 0 0,68-92 67 0 0,25-32 117 0 0,-6-7-33 0 0,5 4 456 0 0,0-1 0 0 0,0-1-1 0 0,0 0 1 0 0,1 0-1 0 0,-1-1 1 0 0,1 0 0 0 0,-1-1-1 0 0,1 0 1 0 0,0-1-1 0 0,0 0 1 0 0,-1 0 0 0 0,1-2-1 0 0,0 1 1 0 0,-1-1-1 0 0,1-1 1 0 0,-1 1 0 0 0,10-5-569 0 0,2-2 625 0 0,0-1 1 0 0,0 0 0 0 0,-1-2 0 0 0,0 0 0 0 0,-1-1 0 0 0,0-2-1 0 0,8-8-625 0 0,-19 16 111 0 0,-1 0 0 0 0,0-1 0 0 0,0 0 0 0 0,0 0 0 0 0,-1-1-1 0 0,0 0 1 0 0,-1 0 0 0 0,0-1 0 0 0,-1 0 0 0 0,0 0-1 0 0,0 0 1 0 0,-1 0 0 0 0,0-1 0 0 0,-1 0 0 0 0,0 0 0 0 0,-1 0-1 0 0,0 0 1 0 0,-1 0 0 0 0,0 0 0 0 0,-1 0 0 0 0,0-2-111 0 0,-2 8-29 0 0,1-1 1 0 0,-1 0 0 0 0,-1 0 0 0 0,1 1 0 0 0,-1-1-1 0 0,0 1 1 0 0,0 0 0 0 0,-1 0 0 0 0,1 0 0 0 0,-1 0-1 0 0,0 1 1 0 0,-1-1 0 0 0,1 1 0 0 0,-1 0-1 0 0,0 1 1 0 0,0-1 0 0 0,0 1 0 0 0,0 0 0 0 0,0 0-1 0 0,-1 0 1 0 0,1 1 0 0 0,-1 0 0 0 0,0 0 0 0 0,0 0-1 0 0,0 1 1 0 0,0 0 0 0 0,0 0 0 0 0,0 0-1 0 0,0 1 1 0 0,0 0 0 0 0,0 0 0 0 0,0 1 0 0 0,0-1-1 0 0,0 1 1 0 0,0 1 0 0 0,0-1 0 0 0,0 1 0 0 0,0 0-1 0 0,-2 1 29 0 0,-1 4-85 0 0,0-1-1 0 0,0 1 0 0 0,1 1 1 0 0,0 0-1 0 0,1 0 1 0 0,-1 0-1 0 0,2 1 0 0 0,-1 0 1 0 0,1 0-1 0 0,0 1 0 0 0,1 0 1 0 0,0 0-1 0 0,1 0 0 0 0,0 0 1 0 0,1 1-1 0 0,0 0 0 0 0,0 0 1 0 0,1-1-1 0 0,1 1 1 0 0,0 1-1 0 0,0-1 0 0 0,1 0 1 0 0,1 4 85 0 0,1-8-29 0 0,1 0 0 0 0,1 0 0 0 0,-1 0 0 0 0,1 0 0 0 0,0-1 0 0 0,1 1 0 0 0,-1-1 0 0 0,1 0 0 0 0,0 0 0 0 0,1-1 0 0 0,0 0 0 0 0,0 1 0 0 0,0-2 0 0 0,0 1 0 0 0,1-1 0 0 0,-1 0 0 0 0,1-1 0 0 0,0 1 0 0 0,0-1 0 0 0,1-1 0 0 0,-1 1 0 0 0,1-1 0 0 0,-1 0 0 0 0,1-1 0 0 0,-1 0 0 0 0,1 0 0 0 0,0-1 0 0 0,0 0 0 0 0,2 0 29 0 0,12 0-431 0 0,0 0-1 0 0,0-2 0 0 0,0 0 0 0 0,-1-1 0 0 0,1-2 0 0 0,20-6 432 0 0,0-3-3621 0 0,0-3-1 0 0,-2-1 1 0 0,0-2-1 0 0,35-23 3622 0 0,-55 31-689 0 0</inkml:trace>
  <inkml:trace contextRef="#ctx0" brushRef="#br0" timeOffset="5168.153">4842 1 1656 0 0,'0'0'2992'0'0,"0"0"156"0"0,0 0-306 0 0,0 0-660 0 0,0 0-744 0 0,0 0-519 0 0,0 0-190 0 0,0 0 6 0 0,0 0 24 0 0,0 0-26 0 0,0 0-82 0 0,0 0-103 0 0,-37 34-74 0 0,-119 110-114 0 0,31-31 100 0 0,-348 321-656 0 0,450-412-75 0 0,-82 91-4259 0 0,90-87-3781 0 0,12-21 993 0 0</inkml:trace>
  <inkml:trace contextRef="#ctx0" brushRef="#br0" timeOffset="5579.693">4842 524 4753 0 0,'0'0'1984'0'0,"0"0"-373"0"0,0 0-189 0 0,0 0-124 0 0,0 0-207 0 0,0 0-202 0 0,0 0-106 0 0,0 0-8 0 0,0 0-35 0 0,0 0-99 0 0,0 0-142 0 0,0 0-160 0 0,-19 8-114 0 0,-61 25-61 0 0,-14 22 322 0 0,-15 19-388 0 0,108-74-108 0 0,0 0-1 0 0,1 0 1 0 0,-1 0-1 0 0,1 1 0 0 0,-1-1 1 0 0,1 0-1 0 0,-1 0 0 0 0,1 1 1 0 0,-1-1-1 0 0,1 0 0 0 0,-1 1 1 0 0,1-1-1 0 0,-1 1 0 0 0,1-1 1 0 0,-1 1-1 0 0,1-1 1 0 0,0 1-1 0 0,-1-1 0 0 0,1 1 1 0 0,0-1-1 0 0,-1 1 0 0 0,1-1 1 0 0,0 1-1 0 0,0-1 0 0 0,0 1 1 0 0,-1 0-1 0 0,1-1 0 0 0,0 1 1 0 0,0-1-1 0 0,0 1 1 0 0,0 0-1 0 0,0-1 0 0 0,0 1 1 0 0,0 0-1 0 0,0-1 0 0 0,0 1 1 0 0,1-1-1 0 0,-1 1 0 0 0,0 0 1 0 0,0-1-1 0 0,0 1 0 0 0,1-1 1 0 0,-1 1-1 0 0,0-1 0 0 0,1 1 1 0 0,-1-1-1 0 0,0 1 1 0 0,1-1-1 0 0,-1 1 0 0 0,1-1 1 0 0,-1 1-1 0 0,1-1 0 0 0,-1 0 1 0 0,1 1-1 0 0,-1-1 0 0 0,1 0 1 0 0,-1 0-1 0 0,1 1 0 0 0,-1-1 1 0 0,1 0-1 0 0,0 0 1 0 0,-1 0-1 0 0,1 1 11 0 0,47 5 38 0 0,-37-5 56 0 0,27 2 79 0 0,-32-4-127 0 0,0 0-1 0 0,1 1 0 0 0,-1 0 1 0 0,0 0-1 0 0,0 1 1 0 0,0-1-1 0 0,0 1 0 0 0,0 1 1 0 0,0-1-1 0 0,0 1 1 0 0,-1 0-1 0 0,1 0 0 0 0,0 1 1 0 0,-1 0-1 0 0,0 0 0 0 0,1 0 1 0 0,-1 0-1 0 0,-1 1 1 0 0,1 0-1 0 0,0 0 0 0 0,-1 0 1 0 0,0 1-1 0 0,0-1 1 0 0,2 4-46 0 0,-5-5 90 0 0,0 0 0 0 0,1 0 0 0 0,-1 0 0 0 0,-1 0 0 0 0,1 1 0 0 0,0-1 1 0 0,-1 0-1 0 0,0 0 0 0 0,1 1 0 0 0,-1-1 0 0 0,-1 0 0 0 0,1 1 0 0 0,0-1 0 0 0,-1 0 1 0 0,0 0-1 0 0,1 1 0 0 0,-1-1 0 0 0,0 0 0 0 0,-1 0 0 0 0,1 0 0 0 0,-1 0 1 0 0,1 0-1 0 0,-1 0 0 0 0,0-1 0 0 0,0 1 0 0 0,0-1 0 0 0,0 1 0 0 0,-1-1 0 0 0,1 0 1 0 0,-1 1-1 0 0,1-1 0 0 0,-1-1 0 0 0,0 1 0 0 0,0 0-90 0 0,-104 52 652 0 0,107-54-652 0 0,-156 40-222 0 0,88-35-9547 0 0,65-5-543 0 0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0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268 1 4857 0 0,'0'0'1040'0'0,"0"0"-356"0"0,0 0-45 0 0,0 0 281 0 0,0 0 297 0 0,0 0 186 0 0,0 0-15 0 0,0 0-192 0 0,0 0-216 0 0,0 0-227 0 0,0 0-219 0 0,-14 19-144 0 0,-70 94 207 0 0,-38 13-679 0 0,94-99-4139 0 0,12-7-5364 0 0,13-16 6875 0 0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1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697 1 3449 0 0,'0'0'1759'0'0,"0"0"12"0"0,0 0 91 0 0,0 0 98 0 0,0 0-60 0 0,0 0-239 0 0,0 0-297 0 0,0 0-308 0 0,0 0-266 0 0,0 0-210 0 0,0 0-192 0 0,0 0-109 0 0,0 0-63 0 0,-19 38 731 0 0,-11 4-854 0 0,-2-1 0 0 0,-2-1 0 0 0,-1-2 0 0 0,-2-2 1 0 0,-2-1-1 0 0,-1-2 0 0 0,-1-2 0 0 0,-2-1 1 0 0,0-3-1 0 0,-35 16-93 0 0,-83 33-15 0 0,100-68 162 0 0,57-44-555 0 0,12 17 350 0 0,0-1 1 0 0,1 2-1 0 0,1-1 1 0 0,1 2-1 0 0,0-1 1 0 0,2 1-1 0 0,0 1 1 0 0,10-10 57 0 0,86-94 122 0 0,-108 118-123 0 0,0 0-1 0 0,0 0 1 0 0,0 1 0 0 0,1-1-1 0 0,-1 0 1 0 0,0 1-1 0 0,1-1 1 0 0,-1 1-1 0 0,1-1 1 0 0,0 1-1 0 0,0 0 1 0 0,-1 0-1 0 0,1 0 1 0 0,0 0 0 0 0,0 0-1 0 0,0 0 1 0 0,0 0-1 0 0,0 1 1 0 0,0-1-1 0 0,0 1 1 0 0,0-1-1 0 0,0 1 1 0 0,0 0 0 0 0,0 0-1 0 0,1 0 1 0 0,-1 0-1 0 0,0 0 1 0 0,0 0-1 0 0,0 1 1 0 0,0-1-1 0 0,0 1 1 0 0,0-1-1 0 0,0 1 1 0 0,2 1 1 0 0,23 18 238 0 0,1-1 0 0 0,1-2 1 0 0,1 0-1 0 0,1-2 0 0 0,0-1 0 0 0,5 0-238 0 0,119 61 474 0 0,-123-54-507 0 0,20 12-424 0 0,-11-25-2630 0 0,-12-12-2934 0 0,-11-3-1591 0 0,-17 7 7208 0 0,7-4-4136 0 0</inkml:trace>
  <inkml:trace contextRef="#ctx0" brushRef="#br0" timeOffset="437.896">1085 85 152 0 0,'0'0'2706'0'0,"0"0"-1431"0"0,0 0-579 0 0,0 0-13 0 0,0 0 180 0 0,0 0 281 0 0,0 0 219 0 0,0 0 117 0 0,0 0 54 0 0,0 0-131 0 0,0 0-218 0 0,0 0-192 0 0,17 2-164 0 0,52 6-75 0 0,62-21 2029 0 0,-93 7-2909 0 0,64-7 1019 0 0,-34 10-6863 0 0,-67 3 3863 0 0,-1 0-1566 0 0,0 3 826 0 0,0-3-3166 0 0</inkml:trace>
  <inkml:trace contextRef="#ctx0" brushRef="#br0" timeOffset="689.712">1115 325 8402 0 0,'0'0'987'0'0,"0"0"-254"0"0,0 0 103 0 0,0 0 346 0 0,0 0 129 0 0,0 0-80 0 0,0 0-174 0 0,0 0-155 0 0,0 0-157 0 0,0 0-152 0 0,31 1-159 0 0,100 3-162 0 0,21-17-184 0 0,-109 8-975 0 0,0 0-2451 0 0,-15 1-3191 0 0,-16 4-1490 0 0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2.7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0 719 3689 0 0,'0'0'5248'0'0,"0"0"-3112"0"0,0 0-1001 0 0,0 0 49 0 0,0 0 140 0 0,0 0-1 0 0,0 0-194 0 0,0 0-272 0 0,0 0-187 0 0,0 0-168 0 0,0 0-140 0 0,0 0-126 0 0,35-3-103 0 0,110-9-74 0 0,-38 5-587 0 0,-103 7 230 0 0,37-3-1943 0 0,-14 2-5278 0 0,-16 1-1882 0 0</inkml:trace>
  <inkml:trace contextRef="#ctx0" brushRef="#br0" timeOffset="1413.031">839 439 5937 0 0,'0'0'818'0'0,"0"0"-70"0"0,0 0-35 0 0,0 0 113 0 0,0 0 166 0 0,0 0 80 0 0,0 0-69 0 0,0 0-136 0 0,0 0-188 0 0,0 0-167 0 0,0 0-127 0 0,0 0-100 0 0,-15 29-47 0 0,-52 93-4 0 0,-5 56 636 0 0,57-132-719 0 0,-64 186-574 0 0,53-174-3312 0 0,26-57 2188 0 0,20-5-4320 0 0,-9-3 3467 0 0,-5 0 42 0 0</inkml:trace>
  <inkml:trace contextRef="#ctx0" brushRef="#br0" timeOffset="1732.983">1055 524 1072 0 0,'0'0'1030'0'0,"0"0"-123"0"0,0 0-90 0 0,0 0 3 0 0,0 0 67 0 0,-27 37 71 0 0,-83 120 47 0 0,50-47 937 0 0,57-105-1785 0 0,-1 0-1 0 0,1 0 1 0 0,0 0-1 0 0,1 1 1 0 0,-1-1 0 0 0,1 1-1 0 0,0 0 1 0 0,1-1-1 0 0,-1 1 1 0 0,1 0 0 0 0,0 0-1 0 0,1 0 1 0 0,-1 0-1 0 0,1 0 1 0 0,1 0 0 0 0,-1 0-1 0 0,1 0 1 0 0,0 0 0 0 0,0 0-1 0 0,0 0 1 0 0,1-1-1 0 0,0 1 1 0 0,0 0 0 0 0,1-1-1 0 0,-1 0 1 0 0,1 1-1 0 0,1-1 1 0 0,-1 0-157 0 0,6-1 243 0 0,0-1-1 0 0,0 0 1 0 0,1-1 0 0 0,-1 0-1 0 0,1 0 1 0 0,-1-1 0 0 0,1 0-1 0 0,-1-1 1 0 0,1 0 0 0 0,0 0-1 0 0,-1-1 1 0 0,1 0 0 0 0,-1-1-1 0 0,0 0 1 0 0,1-1 0 0 0,-1 0-1 0 0,0 0 1 0 0,0-1 0 0 0,-1 0-1 0 0,1 0 1 0 0,-1-1-1 0 0,0 0 1 0 0,2-2-243 0 0,15-9 226 0 0,1 0 0 0 0,-2-2 0 0 0,0-1 0 0 0,-2 0 0 0 0,0-2 0 0 0,-1-1 0 0 0,-1 0 0 0 0,-1-2 0 0 0,-1 0 0 0 0,-1-1-1 0 0,-1-1 1 0 0,9-20-226 0 0,-20 34 32 0 0,-1 0 0 0 0,1-1 0 0 0,-2 1 0 0 0,0-1 0 0 0,0 1 0 0 0,-1-1 0 0 0,-1 0 0 0 0,0 0 0 0 0,0 0 0 0 0,-2 0 0 0 0,0 0 0 0 0,0 0-32 0 0,-1 8-68 0 0,0 1 0 0 0,0 0 0 0 0,-1-1 0 0 0,0 1-1 0 0,0 1 1 0 0,0-1 0 0 0,0 0 0 0 0,0 1-1 0 0,-1-1 1 0 0,1 1 0 0 0,-1 0 0 0 0,0 0-1 0 0,0 0 1 0 0,0 1 0 0 0,-1 0 0 0 0,1-1-1 0 0,0 1 1 0 0,-1 1 0 0 0,1-1 0 0 0,-1 1-1 0 0,0 0 1 0 0,0 0 0 0 0,1 0 0 0 0,-1 0-1 0 0,0 1 1 0 0,0 0 0 0 0,0 0 0 0 0,0 0-1 0 0,0 1 1 0 0,1 0 0 0 0,-1 0 0 0 0,0 0-1 0 0,1 0 1 0 0,-1 1 0 0 0,0 0 0 0 0,1 0 0 0 0,0 0-1 0 0,-1 0 1 0 0,1 1 0 0 0,0-1 0 0 0,-3 4 68 0 0,-68 55-3588 0 0,33-14-3795 0 0,25-28-1348 0 0</inkml:trace>
  <inkml:trace contextRef="#ctx0" brushRef="#br0" timeOffset="3128.176">1640 454 0 0 0,'0'0'577'0'0,"0"0"314"0"0,0 0 11 0 0,0 0-123 0 0,0 0-121 0 0,0 0-101 0 0,0 0-79 0 0,0 0-43 0 0,-3 18-25 0 0,-14 129 1355 0 0,15-109-1077 0 0,1-5 1131 0 0,0-38 4397 0 0,1-8-6053 0 0,0-1 0 0 0,1 1-1 0 0,0 0 1 0 0,1 0-1 0 0,1 0 1 0 0,0 0-1 0 0,1 0 1 0 0,0 0-1 0 0,5-9-162 0 0,5-6 30 0 0,1 0 0 0 0,2 1 0 0 0,0 1 0 0 0,2 0-1 0 0,1 2 1 0 0,1 0 0 0 0,1 1 0 0 0,1 1-1 0 0,23-17-29 0 0,-1 20-1166 0 0,-44 52-1535 0 0,-9 16-892 0 0,0 1-5122 0 0,8-46 6984 0 0</inkml:trace>
  <inkml:trace contextRef="#ctx0" brushRef="#br0" timeOffset="3528.38">2130 358 0 0 0,'0'0'557'0'0,"0"0"469"0"0,0 0 242 0 0,0 0 70 0 0,0 0-20 0 0,0 0-89 0 0,0 0-135 0 0,0 0-123 0 0,0 0-115 0 0,0 0-145 0 0,0 0-145 0 0,0 0-80 0 0,0 0-51 0 0,-18 12-54 0 0,-55 37-17 0 0,69-47-314 0 0,0 1-1 0 0,0 0 1 0 0,0 0-1 0 0,0 1 1 0 0,0-1 0 0 0,1 1-1 0 0,0-1 1 0 0,0 1-1 0 0,0 0 1 0 0,0 0 0 0 0,0 1-1 0 0,1-1 1 0 0,0 1-1 0 0,0-1 1 0 0,-1 2-50 0 0,-4 12 118 0 0,3-12-75 0 0,1 1 1 0 0,0 0-1 0 0,0 0 1 0 0,1-1-1 0 0,0 2 1 0 0,0-1-1 0 0,0 0 1 0 0,1 0-1 0 0,0 0 1 0 0,1 1-1 0 0,-1-1 1 0 0,1 1-1 0 0,1-1 1 0 0,1 8-44 0 0,-1-14 76 0 0,0 0-1 0 0,0 0 1 0 0,0 0-1 0 0,0 0 1 0 0,0 1 0 0 0,0-1-1 0 0,1-1 1 0 0,-1 1-1 0 0,0 0 1 0 0,1 0 0 0 0,-1 0-1 0 0,1-1 1 0 0,-1 1-1 0 0,1-1 1 0 0,-1 1 0 0 0,1-1-1 0 0,-1 0 1 0 0,1 1 0 0 0,-1-1-1 0 0,1 0 1 0 0,0 0-1 0 0,-1 0 1 0 0,1 0 0 0 0,-1 0-1 0 0,1-1 1 0 0,0 1-1 0 0,-1 0 1 0 0,1-1 0 0 0,-1 1-1 0 0,1-1 1 0 0,-1 1-1 0 0,1-1 1 0 0,-1 0 0 0 0,0 0-1 0 0,1 0 1 0 0,-1 0-1 0 0,0 0 1 0 0,0 0 0 0 0,1-1-76 0 0,135-133 2371 0 0,-15 18-1946 0 0,-121 118-423 0 0,0-1-1 0 0,-1 1 0 0 0,1 0 1 0 0,0-1-1 0 0,-1 1 1 0 0,1 0-1 0 0,-1-1 0 0 0,1 1 1 0 0,-1 0-1 0 0,1 0 0 0 0,-1 0 1 0 0,1 0-1 0 0,-1 0 1 0 0,0-1-1 0 0,0 1 0 0 0,0 0 1 0 0,1 0-1 0 0,-1 0 1 0 0,0 0-1 0 0,0 0 0 0 0,0 0 1 0 0,0 0-1 0 0,0 0 0 0 0,0 0 1 0 0,-1 0-1 0 0,1 0 1 0 0,0 0-1 0 0,0-1 0 0 0,-1 1 1 0 0,1 0-1 0 0,-1 0 1 0 0,1 0-1 0 0,-1 0 0 0 0,1-1 1 0 0,-1 1-1 0 0,1 0 0 0 0,-1 0 1 0 0,1-1-1 0 0,-1 1 1 0 0,0 0-1 0 0,0-1 0 0 0,0 1-1 0 0,0 3 40 0 0,-1 2-99 0 0,-10 69-114 0 0,12-73 9 0 0,0 0 0 0 0,0-1 0 0 0,0 1 0 0 0,0 0 0 0 0,1 0 0 0 0,-1-1 0 0 0,1 1 0 0 0,-1 0 0 0 0,1-1 0 0 0,0 1-1 0 0,0-1 1 0 0,0 1 0 0 0,0 0 0 0 0,0-1 0 0 0,0 0 0 0 0,0 1 0 0 0,0-1 0 0 0,0 0 0 0 0,1 0 0 0 0,-1 1 0 0 0,0-1 0 0 0,1 0 0 0 0,-1 0 0 0 0,1-1 0 0 0,-1 1 0 0 0,1 0 0 0 0,0 0 0 0 0,-1-1 0 0 0,1 1 0 0 0,0-1 0 0 0,-1 1-1 0 0,1-1 1 0 0,0 0 0 0 0,0 0 0 0 0,0 0 0 0 0,-1 0 0 0 0,1 0 0 0 0,1 0 164 0 0,45-1-8691 0 0,-37-2 3934 0 0</inkml:trace>
  <inkml:trace contextRef="#ctx0" brushRef="#br0" timeOffset="3962.852">2533 303 1296 0 0,'0'0'1004'0'0,"0"0"-91"0"0,0 0-65 0 0,0 0-1 0 0,0 0-34 0 0,0 0-87 0 0,0 0-113 0 0,0 0-119 0 0,0 0-100 0 0,0 0-76 0 0,0 0-52 0 0,0 0-24 0 0,-12 27 21 0 0,-35 85 53 0 0,43-77 52 0 0,12-29 43 0 0,1-1 0 0 0,0 1 0 0 0,1-1 0 0 0,-1-1 0 0 0,1 0 0 0 0,0 0 1 0 0,0-1-1 0 0,0 0 0 0 0,1-1 0 0 0,-1 0 0 0 0,1 0 0 0 0,-1-1 0 0 0,1-1 0 0 0,0 0 1 0 0,-1 0-1 0 0,1-1 0 0 0,-1-1 0 0 0,4 0-411 0 0,2-2 267 0 0,-1-1 1 0 0,-1-1-1 0 0,1 0 1 0 0,-1-1-1 0 0,0 0 0 0 0,-1-1 1 0 0,1-1-1 0 0,-2 0 1 0 0,1 0-1 0 0,-1-2 0 0 0,-1 1 1 0 0,0-2-1 0 0,0 1 0 0 0,5-10-267 0 0,-4 8 53 0 0,-2-1 0 0 0,0-1 0 0 0,-1 1-1 0 0,0-1 1 0 0,-1-1 0 0 0,-1 0-1 0 0,0 0 1 0 0,-1 0 0 0 0,-1-1 0 0 0,-1 1-1 0 0,0-1 1 0 0,-1 0 0 0 0,-1-1-1 0 0,0 1 1 0 0,-1 0 0 0 0,-2-1 0 0 0,0-4-53 0 0,1 18-27 0 0,-1-1 0 0 0,0 1 1 0 0,0 0-1 0 0,0 0 0 0 0,-1-1 1 0 0,0 1-1 0 0,0 0 0 0 0,0 1 1 0 0,0-1-1 0 0,0 0 0 0 0,-1 0 1 0 0,1 1-1 0 0,-1 0 0 0 0,0-1 1 0 0,0 1-1 0 0,0 0 0 0 0,-1 1 1 0 0,1-1-1 0 0,-1 0 0 0 0,0 1 1 0 0,1 0-1 0 0,-1 0 0 0 0,0 0 0 0 0,0 0 1 0 0,0 1-1 0 0,-1 0 0 0 0,1-1 1 0 0,0 1-1 0 0,0 1 0 0 0,-1-1 1 0 0,1 1-1 0 0,-1 0 0 0 0,1 0 1 0 0,0 0-1 0 0,-1 0 0 0 0,1 1 1 0 0,0 0-1 0 0,-1 0 0 0 0,1 0 1 0 0,0 0-1 0 0,0 1 0 0 0,0-1 1 0 0,0 1-1 0 0,0 0 0 0 0,-1 1 27 0 0,-5 4-22 0 0,1 1 0 0 0,0 0 0 0 0,1 1 0 0 0,0-1 0 0 0,0 1 0 0 0,1 1 0 0 0,0 0 0 0 0,0 0 0 0 0,1 0 0 0 0,1 0 0 0 0,0 1 0 0 0,0 0 0 0 0,1 0 0 0 0,1 1 0 0 0,-1-1 0 0 0,2 1 0 0 0,0 0 0 0 0,0-1 0 0 0,1 1 0 0 0,1 0 0 0 0,-1 0 0 0 0,2 0 0 0 0,0 0 0 0 0,0 0 0 0 0,2-1 0 0 0,-1 1 0 0 0,1 0 0 0 0,1-1 0 0 0,0 0 0 0 0,0 0 0 0 0,4 5 22 0 0,-3-9-43 0 0,0 1 1 0 0,1-1 0 0 0,0 0-1 0 0,1-1 1 0 0,-1 1 0 0 0,1-1-1 0 0,0-1 1 0 0,1 1-1 0 0,0-1 1 0 0,0-1 0 0 0,0 1-1 0 0,0-1 1 0 0,0-1 0 0 0,1 1-1 0 0,0-2 1 0 0,-1 1 0 0 0,1-1-1 0 0,0 0 1 0 0,0-1 0 0 0,9 0 42 0 0,14 0-998 0 0,12 0-2051 0 0,-15-3-2850 0 0,-14-1-3186 0 0</inkml:trace>
  <inkml:trace contextRef="#ctx0" brushRef="#br0" timeOffset="4217.469">3393 141 9970 0 0,'0'0'2326'0'0,"0"0"-1019"0"0,0 0-288 0 0,0 0 98 0 0,0 0 41 0 0,0 0-91 0 0,0 0-146 0 0,0 0-178 0 0,-37 31-175 0 0,-116 102-126 0 0,29-16-6 0 0,31-28-299 0 0,-267 235-393 0 0,262-248 103 0 0,-132 111-4079 0 0,207-164 943 0 0,10-5-4061 0 0,10-11 1419 0 0</inkml:trace>
  <inkml:trace contextRef="#ctx0" brushRef="#br0" timeOffset="4745.748">3144 800 2232 0 0,'0'0'1495'0'0,"0"0"-29"0"0,0 0 28 0 0,0 0 18 0 0,0 0-80 0 0,0 0-218 0 0,0 0-219 0 0,0 0-175 0 0,0 0-160 0 0,0 0-89 0 0,0 0-84 0 0,0 0-54 0 0,0 0-9 0 0,-14 4 0 0 0,-48 15-4 0 0,-57 49 1358 0 0,109-63-1717 0 0,0 0 0 0 0,1 0 0 0 0,-1 1 0 0 0,1 1 1 0 0,0-1-1 0 0,1 1 0 0 0,-1 1 0 0 0,1 0 0 0 0,1 0 0 0 0,-1 1-61 0 0,8-8-20 0 0,0 1-1 0 0,0-1 1 0 0,0 1 0 0 0,0-1-1 0 0,0 1 1 0 0,1-1 0 0 0,-1 1-1 0 0,0-1 1 0 0,1 0 0 0 0,-1 1-1 0 0,1-1 1 0 0,0 0 0 0 0,-1 1-1 0 0,1-1 1 0 0,0 0-1 0 0,0 0 1 0 0,0 0 0 0 0,0 1-1 0 0,0-1 1 0 0,0 0 0 0 0,0 0-1 0 0,0-1 1 0 0,0 1 0 0 0,0 0-1 0 0,0 0 1 0 0,1 0 0 0 0,-1-1-1 0 0,0 1 1 0 0,1-1 0 0 0,-1 1-1 0 0,0-1 1 0 0,1 1 0 0 0,-1-1-1 0 0,1 0 1 0 0,-1 0 0 0 0,1 1-1 0 0,-1-1 1 0 0,0 0 0 0 0,1 0-1 0 0,-1-1 1 0 0,1 1 0 0 0,-1 0-1 0 0,1 0 1 0 0,-1-1 0 0 0,0 1-1 0 0,1-1 1 0 0,-1 1 0 0 0,0-1-1 0 0,1 0 1 0 0,-1 1 0 0 0,1-2 20 0 0,4 2-11 0 0,-4 0 9 0 0,5-1 4 0 0,0 0 0 0 0,0 1 0 0 0,0-1 0 0 0,-1 1 0 0 0,1 1 0 0 0,0-1 0 0 0,0 1 0 0 0,0 1 0 0 0,-1-1 0 0 0,1 1 0 0 0,0 0 0 0 0,-1 0 0 0 0,0 1 0 0 0,1 0 0 0 0,-1 0 0 0 0,0 1 0 0 0,-1 0 0 0 0,1 0 0 0 0,-1 0 0 0 0,1 0 0 0 0,-1 1 0 0 0,0 0 0 0 0,-1 0-2 0 0,-2-2 53 0 0,-1 0 1 0 0,0 0-1 0 0,0 0 1 0 0,0 0-1 0 0,-1 0 1 0 0,1 0-1 0 0,-1 0 1 0 0,0 0-1 0 0,1 0 1 0 0,-1 0-1 0 0,-1 0 1 0 0,1 0-1 0 0,0 0 1 0 0,-1 0-1 0 0,1 0 1 0 0,-1 0-1 0 0,0 0 1 0 0,0 0-1 0 0,0 0 1 0 0,-1-1-1 0 0,1 1 1 0 0,-1 0-1 0 0,1-1 1 0 0,-1 1-1 0 0,0-1 1 0 0,0 1-1 0 0,0-1 1 0 0,0 0-1 0 0,0 0 1 0 0,-1 0-1 0 0,1 0-53 0 0,-85 49 1145 0 0,-29-26-1448 0 0,65-24-6660 0 0,44-2 1582 0 0,3-5-2239 0 0</inkml:trace>
  <inkml:trace contextRef="#ctx0" brushRef="#br0" timeOffset="5817.102">3395 538 0 0 0,'0'0'824'0'0,"0"0"534"0"0,0 0 372 0 0,0 0 211 0 0,0 0 36 0 0,0 0-112 0 0,0 0-192 0 0,0 0-210 0 0,0 0-218 0 0,0 0-215 0 0,0 0-166 0 0,0 0-138 0 0,18-4-78 0 0,112-35 949 0 0,-21 16-224 0 0,-109 23-1380 0 0,-6 23 92 0 0,-64 57-17 0 0,52-65-51 0 0,2 1 0 0 0,0 0-1 0 0,0 1 1 0 0,2 0-1 0 0,0 2 1 0 0,1-1-1 0 0,-2 8-16 0 0,14-25 6 0 0,0 0 0 0 0,0 1 0 0 0,0-1 0 0 0,1 1 0 0 0,-1-1 0 0 0,1 0 0 0 0,-1 1 0 0 0,1-1 0 0 0,0 1 0 0 0,-1-1 0 0 0,1 1 0 0 0,0 0-1 0 0,0-1 1 0 0,0 1 0 0 0,0-1 0 0 0,0 1 0 0 0,1-1 0 0 0,-1 1 0 0 0,0-1 0 0 0,1 1 0 0 0,-1-1 0 0 0,1 1 0 0 0,-1-1 0 0 0,1 0 0 0 0,0 1 0 0 0,0-1-1 0 0,-1 0 1 0 0,1 1 0 0 0,0-1 0 0 0,0 0 0 0 0,0 0 0 0 0,1 0 0 0 0,-1 0 0 0 0,0 0 0 0 0,0 0 0 0 0,0 0 0 0 0,1 0 0 0 0,-1-1 0 0 0,0 1 0 0 0,1 0-1 0 0,-1-1 1 0 0,1 1 0 0 0,-1-1 0 0 0,1 1 0 0 0,-1-1 0 0 0,1 0 0 0 0,-1 0 0 0 0,1 0 0 0 0,-1 0 0 0 0,1 0 0 0 0,-1 0 0 0 0,1 0 0 0 0,-1 0-1 0 0,1 0-5 0 0,122-18-588 0 0,-70 4-8810 0 0,-48 13-968 0 0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01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0 611 0 0 0,'0'0'620'0'0,"0"0"418"0"0,0 0 170 0 0,0 0 20 0 0,0 0-25 0 0,0 0-73 0 0,20 3-49 0 0,64 6-29 0 0,-78-8-751 0 0,1-1-1 0 0,0 0 1 0 0,0-1-1 0 0,-1 1 1 0 0,1-1-1 0 0,0 0 1 0 0,-1-1-1 0 0,1 0 1 0 0,-1 0-1 0 0,0 0 1 0 0,1-1-1 0 0,-1 0 1 0 0,0 0-1 0 0,4-3-300 0 0,13-6 875 0 0,172-103 1963 0 0,-172 101-2746 0 0,0-1 1 0 0,-1-1 0 0 0,-1 0 0 0 0,0-2-1 0 0,-2 0 1 0 0,0-2 0 0 0,-1 0 0 0 0,-1-1-1 0 0,10-16-92 0 0,-23 31 2 0 0,0-1 1 0 0,0 1-1 0 0,0-1 0 0 0,-1 0 0 0 0,0 0 0 0 0,0 0 0 0 0,-1-1 0 0 0,0 1 0 0 0,0-1 0 0 0,-1 1 0 0 0,0-1 0 0 0,0 0 0 0 0,-1 1 1 0 0,0-1-1 0 0,0 0 0 0 0,-1-5-2 0 0,-2 11-143 0 0,1-1 0 0 0,0 1 0 0 0,-1-1 0 0 0,1 1 0 0 0,-1 0 0 0 0,0 0 0 0 0,0 0 1 0 0,0 0-1 0 0,0 0 0 0 0,0 1 0 0 0,0-1 0 0 0,0 1 0 0 0,-1 0 0 0 0,1 0 0 0 0,-1 0 0 0 0,1 0 0 0 0,0 1 1 0 0,-1-1-1 0 0,1 1 0 0 0,-1 0 0 0 0,1 0 0 0 0,-1 0 0 0 0,1 1 0 0 0,-1-1 0 0 0,1 1 0 0 0,-1 0 0 0 0,1 0 1 0 0,0 0-1 0 0,-1 0 0 0 0,1 0 0 0 0,0 1 0 0 0,0 0 0 0 0,-3 1 143 0 0,-7 6-110 0 0,-1-1 1 0 0,2 2-1 0 0,-1 0 0 0 0,1 0 1 0 0,1 1-1 0 0,0 1 0 0 0,1 0 1 0 0,0 0-1 0 0,0 1 0 0 0,2 1 1 0 0,-1-1-1 0 0,2 1 0 0 0,0 0 1 0 0,1 1-1 0 0,0 0 0 0 0,1 0 1 0 0,0 0-1 0 0,2 1 0 0 0,0-1 1 0 0,0 1-1 0 0,2 0 1 0 0,0 0 109 0 0,1-9 83 0 0,1 1 0 0 0,0-1 0 0 0,1 0 1 0 0,0 0-1 0 0,0 0 0 0 0,0 0 1 0 0,1 0-1 0 0,0 0 0 0 0,0 0 0 0 0,1-1 1 0 0,0 0-1 0 0,0 1 0 0 0,0-1 1 0 0,1-1-1 0 0,0 1 0 0 0,0-1 1 0 0,0 0-1 0 0,1 0 0 0 0,0 0 0 0 0,0-1 1 0 0,4 2-84 0 0,4 3 228 0 0,0 0 1 0 0,1-2 0 0 0,0 1 0 0 0,1-2-1 0 0,0 0 1 0 0,0-1 0 0 0,0-1-1 0 0,1 0 1 0 0,0-1-229 0 0,10-1 201 0 0,-1-2-1 0 0,1-1 1 0 0,-1-1 0 0 0,0-2-1 0 0,1 0 1 0 0,-2-2 0 0 0,1 0-1 0 0,0-2 1 0 0,-1-1 0 0 0,-1-1-1 0 0,0-1 1 0 0,0-1 0 0 0,-1-1 0 0 0,-1-1-1 0 0,0-1 1 0 0,-1-1 0 0 0,0-1-1 0 0,-1-1 1 0 0,-2-1 0 0 0,1 0-1 0 0,-2-1 1 0 0,-1-1 0 0 0,1-3-201 0 0,-11 17 7 0 0,-1 1-1 0 0,-1-1 1 0 0,1 0 0 0 0,-1 0 0 0 0,0 0 0 0 0,-1 0 0 0 0,0-1 0 0 0,0 0 0 0 0,-1 0 0 0 0,1 1 0 0 0,-2-1-1 0 0,1 0 1 0 0,-1-1 0 0 0,0 1 0 0 0,-1 0 0 0 0,0 0 0 0 0,-1-5-7 0 0,0 10-28 0 0,-1 1-1 0 0,1-1 1 0 0,-1 1-1 0 0,0-1 1 0 0,0 1-1 0 0,0 0 1 0 0,0 0 0 0 0,0 0-1 0 0,-1 0 1 0 0,1 0-1 0 0,-1 0 1 0 0,1 0-1 0 0,-1 1 1 0 0,0 0 0 0 0,0-1-1 0 0,1 1 1 0 0,-1 0-1 0 0,0 0 1 0 0,0 0-1 0 0,0 1 1 0 0,0-1 0 0 0,0 1-1 0 0,0 0 1 0 0,0 0-1 0 0,0 0 1 0 0,0 0-1 0 0,0 0 1 0 0,0 0 0 0 0,0 1-1 0 0,0 0 1 0 0,0-1-1 0 0,0 1 1 0 0,0 0-1 0 0,0 1 1 0 0,0-1 0 0 0,1 0-1 0 0,-1 1 1 0 0,-1 1 28 0 0,-7 4-78 0 0,0 0 0 0 0,1 1 0 0 0,0 1 1 0 0,1-1-1 0 0,0 2 0 0 0,0-1 0 0 0,1 1 1 0 0,1 0-1 0 0,-1 1 0 0 0,2 0 0 0 0,-1 0 0 0 0,-1 7 78 0 0,4-10-31 0 0,1 1 0 0 0,0 0-1 0 0,0 0 1 0 0,1 1-1 0 0,1-1 1 0 0,0 0 0 0 0,0 1-1 0 0,0-1 1 0 0,1 1-1 0 0,1-1 1 0 0,0 3 31 0 0,1-5 25 0 0,1-1 0 0 0,-1 0 0 0 0,2 0 0 0 0,-1 0 1 0 0,1 0-1 0 0,-1 0 0 0 0,2-1 0 0 0,-1 0 0 0 0,1 0 0 0 0,-1 0 0 0 0,1 0 1 0 0,0-1-1 0 0,1 0 0 0 0,-1 0 0 0 0,1 0 0 0 0,0-1 0 0 0,0 1 0 0 0,0-2 1 0 0,0 1-1 0 0,1 0 0 0 0,-1-1 0 0 0,1-1 0 0 0,0 1 0 0 0,-1-1 0 0 0,1 0 1 0 0,0 0-1 0 0,4-1-25 0 0,9 3 139 0 0,0-1 1 0 0,0-1-1 0 0,1-1 0 0 0,-1-1 1 0 0,0 0-1 0 0,0-1 1 0 0,0-2-1 0 0,-1 0 1 0 0,15-5-140 0 0,2-5 233 0 0,0-1 0 0 0,-1-2 0 0 0,-1-1 0 0 0,-1-2 0 0 0,-1-1 0 0 0,-1-2 0 0 0,-1-1 0 0 0,-1-1 0 0 0,20-22-233 0 0,-43 41 53 0 0,-1 0 0 0 0,1-1 0 0 0,-1 0 0 0 0,0 0-1 0 0,-1 0 1 0 0,0 0 0 0 0,0 0 0 0 0,0-1 0 0 0,-1 0-1 0 0,0 0 1 0 0,-1 0 0 0 0,0 0 0 0 0,0 0 0 0 0,0 0 0 0 0,-1-1-1 0 0,-1 1 1 0 0,1-1 0 0 0,-1 1 0 0 0,-1 0 0 0 0,0-6-53 0 0,-2 12-18 0 0,1 0 1 0 0,-1 1 0 0 0,1-1 0 0 0,-1 0 0 0 0,0 1-1 0 0,1 0 1 0 0,-1 0 0 0 0,0 0 0 0 0,0 0 0 0 0,0 0 0 0 0,0 0-1 0 0,0 1 1 0 0,0-1 0 0 0,0 1 0 0 0,0 0 0 0 0,0 0-1 0 0,-1 0 1 0 0,1 1 0 0 0,0-1 0 0 0,0 1 0 0 0,0-1 0 0 0,0 1-1 0 0,0 0 1 0 0,1 0 0 0 0,-1 0 0 0 0,0 1 17 0 0,-13 5-33 0 0,1 1 0 0 0,0 1 0 0 0,1 1 0 0 0,0 0 0 0 0,0 0 0 0 0,1 2 0 0 0,0-1 0 0 0,1 2 0 0 0,1 0 0 0 0,0 0 0 0 0,1 1 0 0 0,-8 12 33 0 0,12-17-1 0 0,0-1 0 0 0,1 1 0 0 0,0 0 0 0 0,0 0 0 0 0,1 0 0 0 0,0 0 0 0 0,1 1 0 0 0,0 0 0 0 0,0 0 0 0 0,1 0 0 0 0,1 0 0 0 0,-1 0 0 0 0,2 0 0 0 0,-1 0 0 0 0,2 1 1 0 0,-1-1-1 0 0,1 0 0 0 0,1 0 0 0 0,-1 0 0 0 0,2 0 0 0 0,0 0 0 0 0,0-1 0 0 0,0 1 0 0 0,1-1 0 0 0,1 1 0 0 0,0-1 0 0 0,0-1 0 0 0,5 7 1 0 0,6-2 21 0 0,0-1-1 0 0,0 0 0 0 0,1-1 1 0 0,1-1-1 0 0,0-1 1 0 0,0 0-1 0 0,1-2 1 0 0,0 0-1 0 0,0-1 1 0 0,1 0-1 0 0,0-2 0 0 0,0-1 1 0 0,0 0-1 0 0,0-1 1 0 0,19-2-21 0 0,13 1-1064 0 0,-36-4-2108 0 0,-1-3-4059 0 0,-9 0-2228 0 0</inkml:trace>
  <inkml:trace contextRef="#ctx0" brushRef="#br0" timeOffset="401.055">2318 254 3777 0 0,'0'0'2394'0'0,"0"0"-1158"0"0,0 0-395 0 0,0 0 266 0 0,0 0 451 0 0,0 0 226 0 0,0 0-71 0 0,0 0-233 0 0,0 0-270 0 0,0 0-198 0 0,0 0-131 0 0,0 0-102 0 0,0 0-68 0 0,35 4-84 0 0,113 11-47 0 0,-26-17 797 0 0,-85-4-1051 0 0,141-23 214 0 0,-93 4-2262 0 0,-84 24 807 0 0,-1 1-10634 0 0,-1 1 10021 0 0,-2 2-6691 0 0</inkml:trace>
  <inkml:trace contextRef="#ctx0" brushRef="#br0" timeOffset="653.023">2434 497 10890 0 0,'0'0'1291'0'0,"0"0"-453"0"0,0 0-130 0 0,0 0 212 0 0,0 0 282 0 0,0 0 153 0 0,0 0-60 0 0,0 0-162 0 0,0 0-230 0 0,0 0-177 0 0,0 0-118 0 0,0 0-123 0 0,28 4-82 0 0,89 11-84 0 0,-91-13-134 0 0,0 0 0 0 0,0-2 0 0 0,1-1 0 0 0,-1-1 0 0 0,0-1 0 0 0,22-6-185 0 0,18-2-78 0 0,-30 5-295 0 0,46-3-5634 0 0,-67 8-453 0 0,-5-2-4808 0 0</inkml:trace>
  <inkml:trace contextRef="#ctx0" brushRef="#br0" timeOffset="3299.5">4685 144 5105 0 0,'0'0'2789'0'0,"0"0"-814"0"0,0 0-332 0 0,0 0-107 0 0,0 0-49 0 0,0 0-127 0 0,0 0-245 0 0,0 0-285 0 0,0 0-270 0 0,0 0-235 0 0,0 0-102 0 0,0 0-7 0 0,0 5 40 0 0,-11 94 1031 0 0,3-72-1224 0 0,-1 0 0 0 0,-2-1 0 0 0,0 0 0 0 0,-2-1 0 0 0,-1 0 0 0 0,0-1 0 0 0,-2-1-1 0 0,-1 0 1 0 0,-1-1 0 0 0,-1-1 0 0 0,0 0-63 0 0,-117 95-260 0 0,116-102 206 0 0,0 0 0 0 0,-1-1 0 0 0,-1-1 0 0 0,0-1 0 0 0,0-2 1 0 0,-1 0-1 0 0,0-1 0 0 0,-1-1 0 0 0,-20 3 54 0 0,41-9-6 0 0,1 0 1 0 0,-1-1 0 0 0,0 1-1 0 0,0-1 1 0 0,1 1 0 0 0,-1-1-1 0 0,0 0 1 0 0,0 0 0 0 0,1 0-1 0 0,-1-1 1 0 0,0 1 0 0 0,1-1-1 0 0,-1 1 1 0 0,0-1 0 0 0,1 0-1 0 0,-1 0 1 0 0,1 0 0 0 0,-1 0-1 0 0,1-1 1 0 0,-1 1 0 0 0,1-1-1 0 0,0 1 1 0 0,0-1 0 0 0,0 0-1 0 0,0 0 1 0 0,0 0 0 0 0,0 0-1 0 0,0 0 1 0 0,1 0 0 0 0,-1-1-1 0 0,1 1 1 0 0,-1 0 0 0 0,1-1-1 0 0,0 1 1 0 0,0-1 0 0 0,0 0-1 0 0,0 1 1 0 0,1-1 0 0 0,-1 0-1 0 0,1 1 1 0 0,0-1 0 0 0,-1 0-1 0 0,1-2 6 0 0,1-12 9 0 0,1-1 0 0 0,0 1 0 0 0,1-1 0 0 0,0 1-1 0 0,2 0 1 0 0,0 0 0 0 0,1 1 0 0 0,1 0 0 0 0,0 0-1 0 0,1 0 1 0 0,1 1 0 0 0,0 0 0 0 0,1 1 0 0 0,1 0-1 0 0,0 0 1 0 0,1 1 0 0 0,0 1 0 0 0,1 0 0 0 0,0 0-1 0 0,14-8-8 0 0,-23 18 40 0 0,-1-1 1 0 0,0 1-1 0 0,1-1 0 0 0,0 1 0 0 0,0 0 0 0 0,-1 0 0 0 0,1 1 0 0 0,0-1 0 0 0,1 1 0 0 0,-1 0 0 0 0,0 0 1 0 0,0 0-1 0 0,0 1 0 0 0,1 0 0 0 0,-1-1 0 0 0,0 1 0 0 0,0 1 0 0 0,1-1 0 0 0,-1 1 0 0 0,0-1 0 0 0,0 1 1 0 0,0 1-1 0 0,0-1 0 0 0,0 0 0 0 0,0 1 0 0 0,0 0 0 0 0,0 0 0 0 0,1 1-40 0 0,6 4 169 0 0,-1 0-1 0 0,0 1 1 0 0,0 1-1 0 0,0 0 1 0 0,-1 0-1 0 0,-1 0 1 0 0,0 1 0 0 0,6 10-169 0 0,121 117 991 0 0,-79-86-842 0 0,61 30-77 0 0,-104-73-735 0 0,2 2 2203 0 0,-6-2-3390 0 0,-2-1-3492 0 0,-4 0-4939 0 0,-3-7 2593 0 0</inkml:trace>
  <inkml:trace contextRef="#ctx0" brushRef="#br0" timeOffset="4020.658">5285 0 5489 0 0,'0'0'1362'0'0,"0"0"-150"0"0,0 0 10 0 0,0 0 113 0 0,0 0 4 0 0,0 0-167 0 0,0 0-285 0 0,0 0-211 0 0,0 0-128 0 0,0 0-48 0 0,0 0 27 0 0,0 0-24 0 0,0 0-41 0 0,3 9-14 0 0,9 74 1079 0 0,-14-61-1374 0 0,-1 1-1 0 0,-1 0 1 0 0,-1-1-1 0 0,-1 0 1 0 0,-1 0-1 0 0,-6 12-152 0 0,-1 5 90 0 0,-73 185 96 0 0,84-216-159 0 0,1-1 1 0 0,0 1-1 0 0,0 0 0 0 0,1 0 0 0 0,-1 0 0 0 0,2 0 0 0 0,-1 0 0 0 0,1 0 0 0 0,0 0 1 0 0,1 1-1 0 0,0-1 0 0 0,2 7-27 0 0,1-11 49 0 0,1-1 1 0 0,-1 1-1 0 0,1-1 0 0 0,0 0 1 0 0,0 0-1 0 0,0-1 1 0 0,0 1-1 0 0,1-1 0 0 0,-1 0 1 0 0,1-1-1 0 0,-1 1 1 0 0,1-1-1 0 0,-1 0 0 0 0,1 0 1 0 0,0-1-1 0 0,-1 0 1 0 0,1 0-1 0 0,0 0 0 0 0,0-1 1 0 0,3 0-50 0 0,-2 1 19 0 0,114-7 489 0 0,-49-8-168 0 0,-61 6-1105 0 0,-7 1-2730 0 0,-5 1-2456 0 0,-6 0-3649 0 0,5 4 6830 0 0</inkml:trace>
  <inkml:trace contextRef="#ctx0" brushRef="#br0" timeOffset="4317.815">4943 302 7298 0 0,'0'0'1481'0'0,"0"0"-217"0"0,0 0-14 0 0,0 0 173 0 0,0 0 156 0 0,0 0-43 0 0,0 0-157 0 0,0 0-201 0 0,0 0-229 0 0,0 0-206 0 0,0 0-160 0 0,0 0-91 0 0,23 2-58 0 0,158 7 531 0 0,22-14-823 0 0,-70-11-6865 0 0,-108 11 579 0 0,-6 2-3685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3:04.58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1681 968 3745 0 0,'0'0'-668'0'0,"0"0"1112"0"0,-35-6 176 0 0,-113-19-85 0 0,-30 18 916 0 0,177 6-1453 0 0,1 1 1 0 0,-1-1 0 0 0,0 0 0 0 0,1 0-1 0 0,-1 0 1 0 0,0 0 0 0 0,1 0 0 0 0,-1 0-1 0 0,1 0 1 0 0,0 0 0 0 0,-1 0 0 0 0,1-1-1 0 0,0 1 1 0 0,0 0 0 0 0,-1 0 0 0 0,1 0-1 0 0,0 0 1 0 0,0 0 0 0 0,0 0-1 0 0,0-1 1 0 0,1 1 0 0 0,-1 0 0 0 0,0 0-1 0 0,0 0 1 0 0,1 0 0 0 0,-1 0 0 0 0,1 0-1 0 0,-1 0 1 0 0,1 0 0 0 0,-1 0 0 0 0,1 0-1 0 0,-1 0 1 0 0,1 0 0 0 0,0 0 0 0 0,0 0-1 0 0,0 0 1 0 0,-1 1 0 0 0,1-1 0 0 0,0 0-1 0 0,0 1 1 0 0,0-1 0 0 0,0 0 0 0 0,0 1-1 0 0,0-1 1 0 0,0 1 0 0 0,0 0-1 0 0,0-1 1 0 0,0 1 0 0 0,1 0 0 0 0,-1-1-1 0 0,0 1 1 0 0,0 0 0 0 0,1 0 1 0 0,3-4 16 0 0,714-597 7 0 0,-626 523 95 0 0,-92 78-110 0 0,-1 0 1 0 0,1 0-1 0 0,-1-1 0 0 0,1 1 0 0 0,-1 0 0 0 0,1-1 0 0 0,-1 1 0 0 0,1-1 0 0 0,-1 1 0 0 0,1-1 0 0 0,-1 1 0 0 0,0-1 1 0 0,1 1-1 0 0,-1-1 0 0 0,0 1 0 0 0,1-1 0 0 0,-1 1 0 0 0,0-1 0 0 0,0 0 0 0 0,1 1 0 0 0,-1-1 0 0 0,0 1 1 0 0,0-1-1 0 0,0 0 0 0 0,0 1 0 0 0,0-1 0 0 0,0 0 0 0 0,0 1 0 0 0,0-1 0 0 0,0 0 0 0 0,0 1 0 0 0,0-1 0 0 0,-1 1 1 0 0,1-1-1 0 0,0 0 0 0 0,0 1 0 0 0,-1-1 0 0 0,1 1 0 0 0,0-1 0 0 0,0 1 0 0 0,-1-1 0 0 0,1 1 0 0 0,-1-1 1 0 0,1 1-1 0 0,-1-1 0 0 0,1 1 0 0 0,-1-1 0 0 0,1 1 0 0 0,-1 0 0 0 0,1-1 0 0 0,-1 1 0 0 0,1 0 0 0 0,-1-1 1 0 0,1 1-1 0 0,-1 0 0 0 0,0 0 0 0 0,1 0 0 0 0,-1 0-8 0 0,-40-1-59 0 0,8 10 34 0 0,0 1 0 0 0,1 1 1 0 0,0 2-1 0 0,1 2 0 0 0,0 0 0 0 0,2 2 0 0 0,-9 7 25 0 0,29-19 17 0 0,-323 206 1543 0 0,-79 80-1560 0 0,-49 67 1872 0 0,372-294-1322 0 0,128-87-735 0 0,294-237 718 0 0,251-158-470 0 0,-554 397-89 0 0,13-9-176 0 0,0-3 0 0 0,-2-1-1 0 0,-2-1 1 0 0,0-4 202 0 0,-40 39-3 0 0,-1 0 1 0 0,1 1-1 0 0,0-1 1 0 0,0 0-1 0 0,0 0 1 0 0,-1 1-1 0 0,1-1 1 0 0,0 0-1 0 0,0 0 1 0 0,-1 0 0 0 0,1 0-1 0 0,0 0 1 0 0,0 1-1 0 0,-1-1 1 0 0,1 0-1 0 0,0 0 1 0 0,-1 0-1 0 0,1 0 1 0 0,0 0-1 0 0,0 0 1 0 0,-1 0-1 0 0,1 0 1 0 0,0 0-1 0 0,-1 0 1 0 0,1 0-1 0 0,0 0 1 0 0,-1 0-1 0 0,1 0 1 0 0,0 0-1 0 0,0 0 1 0 0,-1-1-1 0 0,1 1 1 0 0,0 0-1 0 0,-1 0 1 0 0,1 0-1 0 0,0 0 1 0 0,0-1-1 0 0,0 1 1 0 0,-1 0 0 0 0,1 0-1 0 0,0 0 1 0 0,0-1-1 0 0,-1 1 1 0 0,1 0-1 0 0,0 0 1 0 0,0-1-1 0 0,0 1 1 0 0,0 0-1 0 0,0 0 1 0 0,0-1-1 0 0,-1 1 1 0 0,1 0-1 0 0,0-1 1 0 0,0 1-1 0 0,0 0 1 0 0,0 0-1 0 0,0-1 1 0 0,0 1-1 0 0,0 0 1 0 0,0-1-1 0 0,0 1 1 0 0,0 0-1 0 0,0-1 1 0 0,0 1-1 0 0,1 0 3 0 0,-117 73-394 0 0,-438 347 1477 0 0,292-213 23 0 0,221-177-768 0 0,39-29-339 0 0,13-7-21 0 0,318-290 458 0 0,50-31-636 0 0,-368 317 126 0 0,0 0 0 0 0,-1-1 0 0 0,0 0 0 0 0,0 0-1 0 0,-2-1 1 0 0,1 0 0 0 0,-1-1 0 0 0,3-8 74 0 0,-10 21-8 0 0,-1-1 1 0 0,1 1-1 0 0,-1-1 1 0 0,0 0-1 0 0,1 1 1 0 0,-1-1-1 0 0,1 0 1 0 0,-1 1-1 0 0,0-1 1 0 0,1 0-1 0 0,-1 1 1 0 0,0-1-1 0 0,0 0 1 0 0,0 1-1 0 0,0-1 0 0 0,0 0 1 0 0,0 0-1 0 0,1 1 1 0 0,-2-1-1 0 0,1 0 1 0 0,0 0-1 0 0,0 1 1 0 0,0-1-1 0 0,0 0 1 0 0,0 0-1 0 0,-1 1 1 0 0,1-1-1 0 0,0 0 1 0 0,0 1-1 0 0,-1-1 1 0 0,1 0-1 0 0,-1 1 1 0 0,1-1-1 0 0,-1 1 1 0 0,1-1-1 0 0,-1 0 1 0 0,1 1-1 0 0,-1-1 1 0 0,1 1-1 0 0,-1 0 0 0 0,0-1 1 0 0,1 1-1 0 0,-1-1 1 0 0,0 1-1 0 0,1 0 1 0 0,-1 0-1 0 0,0-1 1 0 0,1 1-1 0 0,-1 0 1 0 0,0 0-1 0 0,0 0 8 0 0,-41 11-420 0 0,-26 31 472 0 0,3 2 0 0 0,1 3 0 0 0,2 2-1 0 0,-32 36-51 0 0,53-48 50 0 0,-116 113 274 0 0,142-138-360 0 0,14-11-37 0 0,8-3 103 0 0,142-129 592 0 0,223-204-747 0 0,-360 324 53 0 0,-1 0 0 0 0,-1-1 0 0 0,0-1 1 0 0,0 0-1 0 0,-1 0 0 0 0,-1-1 1 0 0,0 0-1 0 0,-1 0 0 0 0,0-1 1 0 0,-1 1-1 0 0,-1-2 0 0 0,2-10 72 0 0,-7 24-11 0 0,-1 0-1 0 0,0 0 0 0 0,0 0 0 0 0,0 0 0 0 0,0 0 1 0 0,0 0-1 0 0,0 0 0 0 0,-1 0 0 0 0,1 1 0 0 0,0-1 1 0 0,-1 1-1 0 0,0-1 0 0 0,1 1 0 0 0,-1-1 0 0 0,0 1 1 0 0,1 0-1 0 0,-1 0 0 0 0,0 0 0 0 0,0 0 1 0 0,0 0-1 0 0,0 0 0 0 0,0 1 0 0 0,0-1 0 0 0,-1 1 1 0 0,1-1-1 0 0,0 1 0 0 0,0 0 0 0 0,0 0 0 0 0,0 0 1 0 0,0 0-1 0 0,-1 0 0 0 0,1 0 0 0 0,0 1 0 0 0,0-1 1 0 0,0 1-1 0 0,0-1 0 0 0,0 1 0 0 0,0 0 1 0 0,0 0-1 0 0,0 0 0 0 0,0 0 0 0 0,0 0 0 0 0,0 0 1 0 0,0 1 11 0 0,-29 11 17 0 0,0 2 1 0 0,1 0 0 0 0,1 2 0 0 0,1 2-1 0 0,-9 7-17 0 0,21-15 38 0 0,-63 45 227 0 0,2 4-1 0 0,3 2 0 0 0,3 4 1 0 0,-40 49-265 0 0,56-44-4 0 0,56-71 3 0 0,-1 1 0 0 0,1 0 0 0 0,0-1 0 0 0,-1 1 0 0 0,1 0 0 0 0,-1-1 1 0 0,1 1-1 0 0,0-1 0 0 0,0 1 0 0 0,-1-1 0 0 0,1 1 0 0 0,0-1 0 0 0,0 0 0 0 0,0 1 0 0 0,-1-1 0 0 0,1 0 1 0 0,0 0-1 0 0,0 0 0 0 0,0 0 0 0 0,0 1 0 0 0,0-1 0 0 0,0 0 0 0 0,-1 0 0 0 0,1-1 0 0 0,0 1 0 0 0,0 0 1 0 0,0 0-1 0 0,0 0 0 0 0,0 0 0 0 0,-1-1 0 0 0,1 1 0 0 0,0 0 0 0 0,0-1 0 0 0,0 1 0 0 0,-1-1 0 0 0,1 1 1 0 0,0-1-1 0 0,-1 1 0 0 0,1-1 0 0 0,0 0 1 0 0,140-98 520 0 0,-5-9-438 0 0,154-110-489 0 0,-272 204 292 0 0,-17 13 56 0 0,-1 1-50 0 0,0 0-70 0 0,-2 1-20 0 0,-149 131-101 0 0,-152 136 855 0 0,198-187-216 0 0,95-70-475 0 0,21-17 49 0 0,22-18 163 0 0,549-423-643 0 0,-497 384-187 0 0,-92 78 175 0 0,-192 234 1205 0 0,-91 128 375 0 0,-90 249-462 0 0,355-586-547 0 0,3 1 0 0 0,1 1 0 0 0,3 1 0 0 0,-11 34 8 0 0,25-23-237 0 0,5-53 236 0 0,-1 1 1 0 0,1-1 0 0 0,-1 0-1 0 0,1 0 1 0 0,0 0 0 0 0,0 0-1 0 0,-1 0 1 0 0,1 0-1 0 0,0 0 1 0 0,0 0 0 0 0,0 0-1 0 0,0 0 1 0 0,0 0 0 0 0,0-1-1 0 0,0 1 1 0 0,0 0 0 0 0,0-1-1 0 0,1 1 1 0 0,-1-1 0 0 0,0 1-1 0 0,0-1 1 0 0,1 0-1 0 0,-1 1 1 0 0,0-1 0 0 0,0 0-1 0 0,1 0 1 0 0,-1 0 0 0 0,0 0-1 0 0,0 0 1 0 0,1 0 0 0 0,-1 0-1 0 0,0-1 1 0 0,1 1 0 0 0,-1 0-1 0 0,0-1 1 0 0,0 1 0 0 0,0 0-1 0 0,1-1 1 0 0,-1 0 0 0 0,13-4 60 0 0,-1-1 1 0 0,1 0-1 0 0,-2-1 1 0 0,1 0-1 0 0,-1-1 0 0 0,0 0 1 0 0,-1-1-1 0 0,9-8-60 0 0,2-1 53 0 0,21-17-30 0 0,218-168-859 0 0,-10-12 0 0 0,-9-10 0 0 0,21-44 836 0 0,-152 126-1367 0 0,-108 122 1187 0 0,-28 29 110 0 0,-135 121 329 0 0,130-100-132 0 0,-444 434 3933 0 0,-42 91-4060 0 0,-126 185 1799 0 0,523-601-1522 0 0,119-138-281 0 0,1 0 0 0 0,-1-1 0 0 0,1 1 0 0 0,-1 0-1 0 0,0 0 1 0 0,1-1 0 0 0,-1 1 0 0 0,1 0 0 0 0,-1 0-1 0 0,1 0 1 0 0,-1-1 0 0 0,1 1 0 0 0,-1 0 0 0 0,1 0-1 0 0,0 0 1 0 0,-1 0 0 0 0,1 0 0 0 0,-1 0 0 0 0,1 0-1 0 0,-1 0 1 0 0,1 0 0 0 0,-1 0 0 0 0,1 1 0 0 0,-1-1-1 0 0,1 0 1 0 0,-1 0 0 0 0,1 0 0 0 0,-1 1 0 0 0,1-1-1 0 0,-1 0 1 0 0,1 0 0 0 0,-1 1 0 0 0,0-1 0 0 0,1 0-1 0 0,-1 1 1 0 0,1-1 0 0 0,-1 1 0 0 0,0-1 0 0 0,0 1-1 0 0,1-1 1 0 0,-1 0 0 0 0,0 1 0 0 0,1-1 0 0 0,-1 1-1 0 0,0-1 1 0 0,0 1 0 0 0,0-1 0 0 0,0 1 0 0 0,0-1-1 0 0,0 1 1 0 0,1 0 0 0 0,-1-1 0 0 0,0 1 0 0 0,0-1-1 0 0,-1 1 1 0 0,1-1 0 0 0,0 1 0 0 0,0-1 0 0 0,0 1-1 0 0,0-1 5 0 0,22-9 76 0 0,0-2 1 0 0,-1-1-1 0 0,0 0 0 0 0,0-2 0 0 0,-2 0 0 0 0,15-15-76 0 0,-2 5 59 0 0,430-370 158 0 0,-193 159-291 0 0,-50 50-39 0 0,150-126-4008 0 0,127-155 4121 0 0,-235 187-2685 0 0,-250 264 2640 0 0,-19 17 58 0 0,-171 162 361 0 0,-569 602 2928 0 0,-60 77-792 0 0,795-829-2462 0 0,-51 54 439 0 0,-3-2 0 0 0,-3-4 0 0 0,-67 46-487 0 0,126-101 174 0 0,20-14-99 0 0,4-2-86 0 0,326-284 45 0 0,-189 156-59 0 0,758-654-599 0 0,-71 16-4681 0 0,-773 708 4774 0 0,-385 380 1447 0 0,-589 600 1735 0 0,793-797-2317 0 0,-117 115 1829 0 0,-94 61-2163 0 0,286-262 330 0 0,32-24-184 0 0,28-20-185 0 0,431-365-71 0 0,485-354-519 0 0,-548 437-911 0 0,-35 42-1336 0 0,-318 236 2368 0 0,-32 18 497 0 0,-1 0 1 0 0,1 1 0 0 0,-1-1 0 0 0,1 0 0 0 0,-1 1 0 0 0,1-1-1 0 0,-1 1 1 0 0,1-1 0 0 0,-1 1 0 0 0,1-1 0 0 0,-1 1 0 0 0,0-1 0 0 0,1 1-1 0 0,-1-1 1 0 0,0 1 0 0 0,0-1 0 0 0,1 1 0 0 0,-1 0 0 0 0,0-1 0 0 0,0 1-1 0 0,0-1 1 0 0,0 1 0 0 0,1 0 0 0 0,-1-1 0 0 0,0 1 0 0 0,0-1-1 0 0,0 1 1 0 0,-1 0 0 0 0,1-1 0 0 0,0 1 0 0 0,0 0 0 0 0,0-1 0 0 0,0 1-1 0 0,-1-1 1 0 0,1 1 0 0 0,0 0 0 0 0,0-1 0 0 0,-1 1 0 0 0,1-1 0 0 0,0 1-1 0 0,-1-1 1 0 0,1 1 0 0 0,-1-1 0 0 0,1 1 0 0 0,-1-1 0 0 0,1 0-1 0 0,-1 1 1 0 0,1-1 0 0 0,-1 0 0 0 0,1 1 0 0 0,-1-1 0 0 0,1 0 0 0 0,-1 0-1 0 0,0 1 11 0 0,-108 123 92 0 0,-821 815 2353 0 0,431-445 837 0 0,-136 77-3282 0 0,424-411 1034 0 0,202-155-961 0 0,14-12-91 0 0,18-14-57 0 0,1430-1191-712 0 0,-741 681-1933 0 0,-593 457 1740 0 0,-119 75 960 0 0,0-1 1 0 0,0 0-1 0 0,0 1 0 0 0,1-1 0 0 0,-1 1 0 0 0,0-1 0 0 0,0 0 0 0 0,0 1 1 0 0,0-1-1 0 0,1 0 0 0 0,-1 1 0 0 0,0-1 0 0 0,0 0 0 0 0,1 1 0 0 0,-1-1 1 0 0,0 0-1 0 0,1 0 0 0 0,-1 1 0 0 0,0-1 0 0 0,1 0 0 0 0,-1 0 1 0 0,0 0-1 0 0,1 1 0 0 0,-1-1 0 0 0,0 0 0 0 0,1 0 0 0 0,-1 0 0 0 0,1 0 1 0 0,-1 0-1 0 0,0 0 0 0 0,1 0 0 0 0,-1 0 0 0 0,1 0 0 0 0,-1 0 0 0 0,0 0 20 0 0,-282 264 115 0 0,-222 208 719 0 0,6-5 2674 0 0,-142 79-3508 0 0,451-415 1013 0 0,229-162-1139 0 0,1097-884-588 0 0,-1079 870 665 0 0,637-465-2531 0 0,-551 420 1442 0 0,-108 69 636 0 0,-36 22 488 0 0,0-1 1 0 0,-1 1 0 0 0,1-1 0 0 0,0 0 0 0 0,0 1 0 0 0,0-1 0 0 0,0 1 0 0 0,0-1-1 0 0,0 0 1 0 0,-1 1 0 0 0,1-1 0 0 0,0 1 0 0 0,0-1 0 0 0,0 1 0 0 0,0-1 0 0 0,1 0-1 0 0,-1 1 1 0 0,0-1 0 0 0,0 1 0 0 0,0-1 0 0 0,0 0 0 0 0,0 1 0 0 0,0-1 0 0 0,1 1-1 0 0,-1-1 1 0 0,0 0 0 0 0,0 1 0 0 0,1-1 0 0 0,-1 0 0 0 0,0 1 0 0 0,0-1 0 0 0,1 0-1 0 0,-1 1 1 0 0,0-1 0 0 0,1 0 0 0 0,-1 0 0 0 0,0 1 0 0 0,1-1 0 0 0,-1 0 0 0 0,1 0-1 0 0,-1 0 1 0 0,0 0 0 0 0,1 1 0 0 0,-1-1 0 0 0,1 0 0 0 0,-1 0 0 0 0,1 0 0 0 0,-1 0-1 0 0,0 0 1 0 0,1 0 13 0 0,-95 96-44 0 0,-573 543 1059 0 0,243-243 2174 0 0,-114 60-3189 0 0,501-426 178 0 0,15-11 44 0 0,-1-1 1 0 0,0-2 0 0 0,-1 0 0 0 0,-1-1 0 0 0,-12 4-223 0 0,38-28 160 0 0,254-225-559 0 0,810-638-686 0 0,-1009 828 901 0 0,317-244-2669 0 0,-431 347 2233 0 0,-1240 1136 3619 0 0,960-907-1758 0 0,312-271-1050 0 0,33-25-302 0 0,415-345-176 0 0,691-491-2824 0 0,-992 773 1780 0 0,-121 72 1319 0 0,1-1 0 0 0,-1 0 0 0 0,1 0 0 0 0,-1 1-1 0 0,1-1 1 0 0,-1 0 0 0 0,0 1 0 0 0,1-1 0 0 0,-1 1 0 0 0,0-1 0 0 0,1 0 0 0 0,-1 1 0 0 0,0-1 0 0 0,1 1 0 0 0,-1-1 0 0 0,0 1 0 0 0,0-1 0 0 0,0 1 0 0 0,1-1 0 0 0,-1 1 0 0 0,0-1 0 0 0,0 1 0 0 0,0-1-1 0 0,0 1 1 0 0,0 0 0 0 0,0-1 0 0 0,0 1 0 0 0,0-1 0 0 0,0 1 0 0 0,0-1 0 0 0,0 1 0 0 0,0-1 0 0 0,-1 1 0 0 0,1-1 0 0 0,0 1 0 0 0,0-1 0 0 0,-1 1 0 0 0,1-1 0 0 0,0 1 0 0 0,0-1 0 0 0,-1 1 0 0 0,1-1-1 0 0,-1 0 1 0 0,1 1 0 0 0,0-1 0 0 0,-1 0 0 0 0,1 1 0 0 0,-1-1 0 0 0,1 0 0 0 0,-1 1 0 0 0,1-1 0 0 0,-1 0 0 0 0,1 0 0 0 0,-1 1 12 0 0,-146 160 61 0 0,-663 570 1974 0 0,730-663-1738 0 0,-559 457 2030 0 0,416-373-1381 0 0,209-145-877 0 0,32-22-196 0 0,283-225-41 0 0,270-199-234 0 0,-536 415 352 0 0,135-93-1110 0 0,5 7-1 0 0,10 6 1161 0 0,-101 68-872 0 0,-83 36 860 0 0,-1-1-1 0 0,1 1 1 0 0,0 0-1 0 0,0 0 1 0 0,0 0 0 0 0,-1 0-1 0 0,1 0 1 0 0,0 0-1 0 0,0 0 1 0 0,-1 0 0 0 0,1 1-1 0 0,0-1 1 0 0,0 0-1 0 0,-1 0 1 0 0,1 1 0 0 0,0-1-1 0 0,-1 0 1 0 0,1 1-1 0 0,0-1 1 0 0,-1 1 0 0 0,1-1-1 0 0,0 1 1 0 0,-1-1-1 0 0,1 1 1 0 0,-1-1 0 0 0,1 1-1 0 0,-1 0 1 0 0,1-1 0 0 0,-1 1-1 0 0,0 0 1 0 0,1-1-1 0 0,-1 1 1 0 0,0 0 0 0 0,1-1-1 0 0,-1 1 1 0 0,0 0-1 0 0,0 0 1 0 0,0 0 0 0 0,0-1-1 0 0,0 1 1 0 0,0 0-1 0 0,0 0 1 0 0,0-1 0 0 0,0 1-1 0 0,0 0 1 0 0,0 0-1 0 0,0-1 1 0 0,0 1 0 0 0,-1 0-1 0 0,1 0 1 0 0,0-1-1 0 0,-1 1 1 0 0,1 0 0 0 0,0-1-1 0 0,-1 1 1 0 0,1 0-1 0 0,-1-1 1 0 0,1 1 0 0 0,-1-1-1 0 0,1 1 1 0 0,-1-1-1 0 0,0 1 1 0 0,1-1 0 0 0,-1 1-1 0 0,0-1 1 0 0,1 1-1 0 0,-1-1 1 0 0,0 0 12 0 0,-81 97 215 0 0,-383 350 1000 0 0,199-218 1603 0 0,-275 179-2818 0 0,396-326 964 0 0,191-122-1176 0 0,268-222-602 0 0,12 15 1 0 0,117-55 813 0 0,-425 291-96 0 0,-4 0-56 0 0,1 2 0 0 0,1 0-1 0 0,0 0 1 0 0,0 2 0 0 0,0 0 0 0 0,1 1-1 0 0,0 0 1 0 0,13-1 152 0 0,-30 7-10 0 0,1 1-1 0 0,0-1 1 0 0,0 0 0 0 0,-1 1-1 0 0,1-1 1 0 0,0 1-1 0 0,-1-1 1 0 0,1 1 0 0 0,-1 0-1 0 0,1-1 1 0 0,0 1 0 0 0,-1-1-1 0 0,1 1 1 0 0,-1 0-1 0 0,0 0 1 0 0,1-1 0 0 0,-1 1-1 0 0,1 0 1 0 0,-1 0-1 0 0,0-1 1 0 0,0 1 0 0 0,1 0-1 0 0,-1 0 1 0 0,0 0-1 0 0,0-1 1 0 0,0 1 0 0 0,0 0-1 0 0,0 0 1 0 0,0 0-1 0 0,0 0 1 0 0,0-1 0 0 0,-1 1-1 0 0,1 0 1 0 0,0 0-1 0 0,0 0 1 0 0,-1-1 0 0 0,1 1-1 0 0,0 0 1 0 0,-1 0 0 0 0,1-1-1 0 0,-1 1 1 0 0,1 0-1 0 0,-1-1 1 0 0,1 1 0 0 0,-1 0-1 0 0,0-1 1 0 0,1 1-1 0 0,-1-1 1 0 0,1 1 0 0 0,-1-1-1 0 0,0 1 1 0 0,0-1-1 0 0,0 1 11 0 0,-27 37 72 0 0,-2-1-1 0 0,-1-1 0 0 0,-2-1 1 0 0,-3 0-72 0 0,-10 11 59 0 0,-57 53 253 0 0,-3-4 1 0 0,-5-5-1 0 0,-118 72-312 0 0,150-108 268 0 0,33-21 125 0 0,-1-3 0 0 0,-1-1 0 0 0,-1-3 0 0 0,-42 16-393 0 0,61-34 509 0 0,36-21-471 0 0,191-157-397 0 0,85-56-219 0 0,10 13-1 0 0,35-3 579 0 0,-317 210-48 0 0,35-23-279 0 0,2 2-1 0 0,0 2 0 0 0,2 2 0 0 0,14-4 328 0 0,-63 27-7 0 0,0-1 1 0 0,1 1-1 0 0,-1-1 1 0 0,0 1-1 0 0,0-1 1 0 0,1 1-1 0 0,-1 0 1 0 0,0-1-1 0 0,1 1 1 0 0,-1-1-1 0 0,0 1 1 0 0,1 0-1 0 0,-1-1 1 0 0,1 1-1 0 0,-1 0 1 0 0,1-1-1 0 0,-1 1 1 0 0,1 0-1 0 0,-1 0 1 0 0,1 0-1 0 0,-1-1 1 0 0,1 1-1 0 0,-1 0 1 0 0,1 0-1 0 0,-1 0 1 0 0,1 0-1 0 0,-1 0 1 0 0,1 0-1 0 0,-1 0 1 0 0,1 0-1 0 0,-1 0 1 0 0,1 0-1 0 0,-1 0 1 0 0,1 0-1 0 0,-1 0 0 0 0,1 1 1 0 0,-1-1-1 0 0,1 0 1 0 0,-1 0-1 0 0,1 0 1 0 0,-1 1-1 0 0,1-1 1 0 0,-1 0-1 0 0,1 1 1 0 0,-1-1-1 0 0,0 0 1 0 0,1 1-1 0 0,-1-1 1 0 0,0 1-1 0 0,1-1 1 0 0,-1 1-1 0 0,0-1 1 0 0,1 0-1 0 0,-1 1 1 0 0,0-1-1 0 0,0 1 1 0 0,0-1-1 0 0,1 1 1 0 0,-1-1-1 0 0,0 1 1 0 0,0 0-1 0 0,0-1 1 0 0,0 1-1 0 0,0-1 1 0 0,0 1-1 0 0,0-1 1 0 0,0 1-1 0 0,0-1 1 0 0,0 1-1 0 0,-1 0 7 0 0,-24 31 59 0 0,-458 401 839 0 0,279-274 589 0 0,-208 123-1487 0 0,276-197 632 0 0,287-202-1089 0 0,604-452 217 0 0,-681 513 21 0 0,2 2 1 0 0,3 4-1 0 0,2 4 0 0 0,36-13 219 0 0,-28 32-629 0 0,-88 29 621 0 0,-1-1 1 0 0,1 0 0 0 0,-1 0 0 0 0,0 1 0 0 0,0-1-1 0 0,1 1 1 0 0,-1-1 0 0 0,0 0 0 0 0,0 1 0 0 0,0-1-1 0 0,0 0 1 0 0,0 1 0 0 0,-1-1 0 0 0,1 0 0 0 0,0 1-1 0 0,-1-1 1 0 0,1 0 0 0 0,0 1 0 0 0,-1-1 0 0 0,0 0-1 0 0,1 0 1 0 0,-1 1 0 0 0,0-1 0 0 0,0 0 0 0 0,1 0-1 0 0,-1 0 1 0 0,0 0 0 0 0,0 0 0 0 0,0 0 0 0 0,0 0-1 0 0,-1 0 1 0 0,1-1 0 0 0,0 1 0 0 0,0 0 0 0 0,-1 0 7 0 0,-150 145 235 0 0,-6-7 0 0 0,-139 93-235 0 0,-22-11 1114 0 0,-160 75-1114 0 0,403-252 410 0 0,0-3-1 0 0,-3-3 1 0 0,-1-4 0 0 0,-15 1-410 0 0,41-27 577 0 0,53-9-572 0 0,0 0 0 0 0,0-1 0 0 0,1 1 0 0 0,-1-1 0 0 0,0 1 0 0 0,1-1 0 0 0,0 1 0 0 0,-1-1-1 0 0,1 1 1 0 0,0-1 0 0 0,0 1 0 0 0,-1-1 0 0 0,1 0 0 0 0,1 1 0 0 0,-1-1 0 0 0,0 1 0 0 0,0-1-1 0 0,0 1 1 0 0,1-1 0 0 0,-1 1 0 0 0,1-1 0 0 0,-1 1 0 0 0,1-1 0 0 0,0 1 0 0 0,0 0 0 0 0,-1-1-1 0 0,1 1 1 0 0,0 0 0 0 0,0-1 0 0 0,0 1 0 0 0,0 0 0 0 0,1 0 0 0 0,-1 0 0 0 0,0 0 0 0 0,0 0 0 0 0,1 0-1 0 0,-1 1 1 0 0,0-1 0 0 0,2 0-5 0 0,64-69-106 0 0,4 3 0 0 0,3 3-1 0 0,10-3 107 0 0,246-172-280 0 0,163-79 280 0 0,-411 267-49 0 0,67-42-265 0 0,4 6 0 0 0,4 8 0 0 0,3 6 0 0 0,20 1 314 0 0,-149 60-194 0 0,0 2 0 0 0,0 1 0 0 0,1 1 0 0 0,0 2 0 0 0,1 1 0 0 0,17 1 194 0 0,-49 4-3 0 0,-1 0 0 0 0,1 0 0 0 0,0 1 1 0 0,0-1-1 0 0,0 0 0 0 0,0 1 1 0 0,0-1-1 0 0,0 1 0 0 0,-1-1 1 0 0,1 1-1 0 0,0-1 0 0 0,0 1 1 0 0,-1-1-1 0 0,1 1 0 0 0,0 0 0 0 0,-1-1 1 0 0,1 1-1 0 0,-1 0 0 0 0,1 0 1 0 0,-1 0-1 0 0,1-1 0 0 0,-1 1 1 0 0,1 0-1 0 0,-1 0 0 0 0,0 0 1 0 0,0 0-1 0 0,1 0 0 0 0,-1 0 1 0 0,0 0-1 0 0,0 0 0 0 0,0-1 0 0 0,0 1 1 0 0,0 0-1 0 0,0 0 0 0 0,0 0 1 0 0,0 0-1 0 0,-1 0 0 0 0,1 0 1 0 0,0 0-1 0 0,0 0 0 0 0,-1 0 1 0 0,1-1-1 0 0,-1 1 0 0 0,1 0 1 0 0,-1 0-1 0 0,1 0 0 0 0,-1-1 0 0 0,1 1 1 0 0,-1 0-1 0 0,1-1 0 0 0,-1 1 1 0 0,0 0-1 0 0,0-1 0 0 0,1 1 1 0 0,-1-1-1 0 0,0 1 0 0 0,0-1 1 0 0,0 1-1 0 0,0-1 0 0 0,1 0 1 0 0,-1 1-1 0 0,0-1 0 0 0,0 0 3 0 0,-35 36 95 0 0,-1-3 0 0 0,-2-1 1 0 0,-1-1-1 0 0,-13 5-95 0 0,33-22 10 0 0,-370 240 783 0 0,-11-17 1 0 0,-84 19-794 0 0,324-175 199 0 0,162-81-212 0 0,-1 0 1 0 0,0 0-1 0 0,1 0 1 0 0,-1-1-1 0 0,0 1 0 0 0,1 0 1 0 0,-1 0-1 0 0,0 0 1 0 0,1 0-1 0 0,-1 0 1 0 0,0 0-1 0 0,1 0 1 0 0,-1 0-1 0 0,1 0 1 0 0,-1 0-1 0 0,0 0 1 0 0,1 0-1 0 0,-1 1 1 0 0,0-1-1 0 0,1 0 1 0 0,-1 0-1 0 0,0 0 1 0 0,0 0-1 0 0,1 0 1 0 0,-1 1-1 0 0,0-1 1 0 0,1 0-1 0 0,-1 0 1 0 0,0 1-1 0 0,0-1 1 0 0,1 0-1 0 0,-1 0 1 0 0,0 1-1 0 0,0-1 1 0 0,0 0-1 0 0,1 1 0 0 0,-1-1 1 0 0,0 0-1 0 0,0 1 1 0 0,0-1-1 0 0,0 0 1 0 0,0 1-1 0 0,0-1 1 0 0,0 0 12 0 0,129-68-39 0 0,-93 44 35 0 0,687-408-241 0 0,-678 403 113 0 0,1 3 1 0 0,2 2 0 0 0,0 2-1 0 0,1 2 1 0 0,1 2 0 0 0,25-4 131 0 0,-63 26-88 0 0,-32 11 173 0 0,15-11-82 0 0,-233 157 431 0 0,-7-10 0 0 0,-6-11 1 0 0,-96 31-435 0 0,328-164-138 0 0,116-59-97 0 0,630-385 101 0 0,-554 340 64 0 0,4 8 1 0 0,66-19 69 0 0,101-12-73 0 0,-302 115 21 0 0,-54 21 200 0 0,-356 255 140 0 0,280-214-277 0 0,-65 43 110 0 0,-5-7-1 0 0,-42 13-120 0 0,85-51 100 0 0,259-128-806 0 0,123-84 706 0 0,-131 75-41 0 0,-45 27-30 0 0,2 4-1 0 0,2 4 1 0 0,2 4 0 0 0,35-7 71 0 0,-101 42-144 0 0,-31 17 113 0 0,-89 66 182 0 0,-74 46-3 0 0,-6-7 0 0 0,-5-7 0 0 0,-159 70-148 0 0,120-74 461 0 0,380-203-1024 0 0,516-324 389 0 0,-626 389 122 0 0,1 4 1 0 0,2 1 0 0 0,1 4-1 0 0,39-11 52 0 0,-82 35 3 0 0,-34 16 113 0 0,-315 235 41 0 0,223-181-50 0 0,-3-4-1 0 0,-2-4 0 0 0,-71 23-106 0 0,165-76-67 0 0,27-9-297 0 0,30-14 124 0 0,438-252 220 0 0,-239 140-106 0 0,-159 109-136 0 0,-77 24 244 0 0,-79 59 51 0 0,-3-3 1 0 0,-2-4 0 0 0,-2-3 0 0 0,-3-4-1 0 0,-1-4 1 0 0,-92 32-34 0 0,123-53 81 0 0,-1-3-1 0 0,-1-2 1 0 0,-1-4-1 0 0,0-1 1 0 0,-6-3-81 0 0,61-11-5 0 0,3 0 7 0 0,0 0-1 0 0,0 1 1 0 0,0-1 0 0 0,0 0 0 0 0,0 0 0 0 0,0-1 0 0 0,0 1 0 0 0,0-1-1 0 0,0 1 1 0 0,0-1 0 0 0,0 0 0 0 0,0 0 0 0 0,0-1 0 0 0,0 1-1 0 0,0 0 1 0 0,-1-1 0 0 0,1 0 0 0 0,1 0 0 0 0,-1 0 0 0 0,0 0-1 0 0,0 0 1 0 0,0-1 0 0 0,0 1 0 0 0,1-1 0 0 0,-1 0 0 0 0,1 1 0 0 0,-1-1-1 0 0,1-1 1 0 0,0 1 0 0 0,0 0 0 0 0,0 0 0 0 0,0-1 0 0 0,0 1-1 0 0,0-1 1 0 0,1 0 0 0 0,-1 1 0 0 0,1-1 0 0 0,0 0 0 0 0,-1-1-2 0 0,2 4-8 0 0,0 0 0 0 0,-1 1 0 0 0,1-1 0 0 0,0 0-1 0 0,-1 0 1 0 0,1 0 0 0 0,-1 1 0 0 0,1-1 0 0 0,0 0 0 0 0,-1 0 0 0 0,1 0 0 0 0,0 0 0 0 0,-1 0 0 0 0,1 0 0 0 0,-1 0 0 0 0,1 0 0 0 0,-1 0 0 0 0,1 0 0 0 0,0 0 0 0 0,-1 0 0 0 0,1 0 0 0 0,-1 0 0 0 0,1 0 0 0 0,0 0 0 0 0,-1 0 0 0 0,1 0 0 0 0,0 0 0 0 0,-1-1 0 0 0,1 1 0 0 0,-1 0 0 0 0,1 0 0 0 0,0 0-1 0 0,-1-1 1 0 0,1 1 0 0 0,0 0 0 0 0,0-1 0 0 0,-1 1 0 0 0,1 0 0 0 0,0-1 0 0 0,0 1 0 0 0,-1 0 0 0 0,1-1 0 0 0,0 1 0 0 0,0 0 0 0 0,0-1 0 0 0,-1 1 0 0 0,1-1 0 0 0,0 1 0 0 0,0 0 0 0 0,0-1 0 0 0,0 1 0 0 0,0-1 0 0 0,0 1 0 0 0,0-1 8 0 0,-14 13-20 0 0,-33 21 74 0 0,-2-1 1 0 0,-1-3-1 0 0,-1-2 0 0 0,-2-3 0 0 0,-40 14-54 0 0,-151 58 220 0 0,206-56-806 0 0,27-21 764 0 0,-15-8 462 0 0,34-23-956 0 0,143-126 49 0 0,105-35 214 0 0,31 10 94 0 0,-285 162-22 0 0,0-1 0 0 0,0 0 0 0 0,0 1 0 0 0,0-1 0 0 0,0 0 0 0 0,0 0 0 0 0,0 0 0 0 0,-1 0 0 0 0,1-1 0 0 0,-1 1-1 0 0,0 0 1 0 0,1-1 0 0 0,-1 1 0 0 0,0-1 0 0 0,-1 1 0 0 0,1-1 0 0 0,0 1 0 0 0,-1-1 0 0 0,1 0 0 0 0,-1 1 0 0 0,0-1 0 0 0,0 0 0 0 0,0 1 0 0 0,0-1-1 0 0,0 0 1 0 0,0 1 0 0 0,-1-1 0 0 0,0 0 0 0 0,1 1 0 0 0,-1-1 0 0 0,0 1 0 0 0,0-1 0 0 0,0 1 0 0 0,-1 0 0 0 0,1-1 0 0 0,-1 0-19 0 0,-69-71 254 0 0,65 70-258 0 0,-1 0-1 0 0,1 0 1 0 0,0-1-1 0 0,1 1 1 0 0,-1-1-1 0 0,1-1 1 0 0,0 1-1 0 0,0-1 0 0 0,1 0 1 0 0,-1 0-1 0 0,1 0 1 0 0,1 0-1 0 0,-1-1 1 0 0,1 1-1 0 0,0-1 1 0 0,1 0-1 0 0,0 0 0 0 0,0 0 1 0 0,0-1-1 0 0,1 1 1 0 0,0 0-1 0 0,0 0 1 0 0,1-1-1 0 0,0 0 5 0 0,3-25-40 0 0,3-1 0 0 0,1 1 0 0 0,1 0 0 0 0,1 1 0 0 0,2 0 0 0 0,2 0 0 0 0,1 1 0 0 0,1 1 0 0 0,8-12 40 0 0,4-11-48 0 0,350-676-239 0 0,6 10 369 0 0,-372 701-55 0 0,-1 0 0 0 0,-1 0 1 0 0,-1-1-1 0 0,-1 0 1 0 0,-1 0-1 0 0,0-1 1 0 0,-1 0-1 0 0,-2 0 0 0 0,2-16-27 0 0,-5 33 7 0 0,0 0-1 0 0,-1 0 1 0 0,1 0-1 0 0,-1 0 0 0 0,0 0 1 0 0,0 0-1 0 0,0 0 1 0 0,0 0-1 0 0,0 0 1 0 0,-1 0-1 0 0,1 0 0 0 0,-1 1 1 0 0,0-1-1 0 0,0 1 1 0 0,0-1-1 0 0,0 1 0 0 0,0 0 1 0 0,-1 0-1 0 0,1 0 1 0 0,0 0-1 0 0,-1 0 0 0 0,0 0 1 0 0,1 1-1 0 0,-1-1 1 0 0,0 1-1 0 0,0 0 1 0 0,0 0-1 0 0,0 0 0 0 0,0 0 1 0 0,-2 0-7 0 0,-100-8-161 0 0,64 15 108 0 0,0 1 0 0 0,1 2 0 0 0,-1 2 0 0 0,2 2 0 0 0,-23 10 53 0 0,42-15-3 0 0,0-1 13 0 0,-7 4 57 0 0,-1-1 0 0 0,-1-1 0 0 0,0-1-1 0 0,0-2 1 0 0,0-1 0 0 0,-30 1-67 0 0,59-6 0 0 0,-1 0 0 0 0,1 0 0 0 0,-1 0 0 0 0,0 0 0 0 0,1 0 0 0 0,-1 0 0 0 0,1 0 0 0 0,-1 0 0 0 0,0-1-1 0 0,1 1 1 0 0,-1 0 0 0 0,1 0 0 0 0,-1-1 0 0 0,1 1 0 0 0,-1 0 0 0 0,1-1 0 0 0,-1 1 0 0 0,1-1 0 0 0,-1 1 0 0 0,1 0 0 0 0,0-1 0 0 0,-1 1 0 0 0,1-1 0 0 0,-1 1 0 0 0,1-1-1 0 0,0 1 1 0 0,0-1 0 0 0,-1 0 0 0 0,1 1 0 0 0,0-1 0 0 0,0 1 0 0 0,0-1 0 0 0,0 0 0 0 0,-1 1 0 0 0,1-1 0 0 0,0 1 0 0 0,0-1 0 0 0,0 0 0 0 0,0 1 0 0 0,1-1 0 0 0,-1 1 0 0 0,0-1-1 0 0,0 0 1 0 0,0 1 0 0 0,0-1 0 0 0,1 1 0 0 0,-1-1 0 0 0,0 0 0 0 0,0 1 0 0 0,1-1 0 0 0,-1 1 0 0 0,1-1 0 0 0,-1 1 0 0 0,1-1 0 0 0,19-32-182 0 0,124-124-75 0 0,66-49 257 0 0,-45 45-38 0 0,-82 83 22 0 0,-47 46 18 0 0,-1-1 1 0 0,-2-1-1 0 0,-2-2 0 0 0,17-26-2 0 0,-46 60 10 0 0,0 0 1 0 0,0 0-1 0 0,0 0 0 0 0,-1-1 0 0 0,1 1 0 0 0,-1 0 0 0 0,1-1 0 0 0,-1 1 0 0 0,0-1 0 0 0,0 0 0 0 0,0 1 1 0 0,0-1-1 0 0,-1 0 0 0 0,1 1 0 0 0,-1-1 0 0 0,1 0 0 0 0,-1 0 0 0 0,0 1 0 0 0,0-1 0 0 0,0 0 0 0 0,-1 0 1 0 0,1 0-1 0 0,-1 1 0 0 0,1-1 0 0 0,-1 0 0 0 0,0 1 0 0 0,0-1 0 0 0,0 1 0 0 0,0-1 0 0 0,-1 1 0 0 0,1-1 1 0 0,-1 1-1 0 0,1 0 0 0 0,-1-1 0 0 0,0 1 0 0 0,0 0 0 0 0,0 0 0 0 0,0 1 0 0 0,0-1 0 0 0,-1 0-10 0 0,-11-2-23 0 0,-1 1-1 0 0,1 0 0 0 0,-1 1 0 0 0,0 1 0 0 0,0 0 0 0 0,0 2 1 0 0,0-1-1 0 0,1 2 0 0 0,-1 0 0 0 0,0 0 0 0 0,1 1 0 0 0,-1 1 1 0 0,-6 3 23 0 0,12-4-5 0 0,-142 41-39 0 0,94-25 121 0 0,0-2 1 0 0,-1-3 0 0 0,-29 1-78 0 0,-1-17 533 0 0,87 1-543 0 0,0 0-1 0 0,1-1 1 0 0,0 1-1 0 0,-1 0 1 0 0,1 0-1 0 0,0-1 0 0 0,-1 1 1 0 0,1 0-1 0 0,0 0 1 0 0,0-1-1 0 0,0 1 0 0 0,0 0 1 0 0,0-1-1 0 0,0 1 1 0 0,1 0-1 0 0,-1-1 0 0 0,0 1 1 0 0,1 0-1 0 0,-1 0 1 0 0,1 0-1 0 0,-1-1 0 0 0,1 1 1 0 0,-1 0-1 0 0,1 0 1 0 0,0 0-1 0 0,0 0 0 0 0,0 0 1 0 0,-1 0-1 0 0,1 0 1 0 0,0 0-1 0 0,0 0 1 0 0,0 1-1 0 0,0-1 0 0 0,1 0 1 0 0,-1 0 10 0 0,41-37-95 0 0,3 1 1 0 0,0 3 0 0 0,3 1-1 0 0,14-6 95 0 0,89-51-116 0 0,-123 85-310 0 0,-28 5 308 0 0,0 0 61 0 0,-5 5 118 0 0,-244 178 291 0 0,-409 280 516 0 0,596-418-845 0 0,62-44-31 0 0,0 0 0 0 0,1 0 0 0 0,-1 0 0 0 0,0 0-1 0 0,1 0 1 0 0,-1 0 0 0 0,0 0 0 0 0,1 0 0 0 0,-1 0 0 0 0,1 0 0 0 0,-1 0 0 0 0,1 0-1 0 0,0 0 1 0 0,-1 0 0 0 0,1-1 0 0 0,0 1 0 0 0,0 0 0 0 0,-1 0 0 0 0,1-1-1 0 0,0 1 1 0 0,0-1 0 0 0,0 1 0 0 0,0-1 0 0 0,0 1 0 0 0,0-1 0 0 0,0 1 0 0 0,0-1-1 0 0,0 0 1 0 0,0 1 0 0 0,0-1 0 0 0,0 0 0 0 0,0 0 0 0 0,0 0 0 0 0,0 0-1 0 0,0 0 1 0 0,0 0 0 0 0,0 0 0 0 0,0 0 0 0 0,0-1 0 0 0,0 1 0 0 0,1 0 8 0 0,30-2 27 0 0,0 0 0 0 0,-1-2 0 0 0,1-2 0 0 0,-1-1 1 0 0,0-1-1 0 0,-1-1 0 0 0,0-2 0 0 0,0-1 0 0 0,10-7-27 0 0,1 2 10 0 0,1048-459-143 0 0,-573 244 62 0 0,-168 89 14 0 0,-620 275 2 0 0,-528 329 362 0 0,532-298-108 0 0,-411 267 530 0 0,659-416-778 0 0,23-8-138 0 0,9-8 190 0 0,0 0 1 0 0,0 0-1 0 0,0-1 0 0 0,-1-1 0 0 0,1 0 0 0 0,-1 0 0 0 0,0-1 1 0 0,0-1-1 0 0,6-4-3 0 0,0 1 9 0 0,612-339-5 0 0,-359 201-69 0 0,139-74-545 0 0,254-92 610 0 0,-599 290-416 0 0,-270 145 332 0 0,-1496 931 1576 0 0,1605-1001-1293 0 0,136-64-411 0 0,344-209 264 0 0,-201 109-72 0 0,624-350-191 0 0,-661 387-57 0 0,3 6 0 0 0,21 0 268 0 0,-149 64-164 0 0,-24 13-64 0 0,-237 139 232 0 0,-245 172 290 0 0,-613 401 779 0 0,892-591-839 0 0,219-126-368 0 0,82-51 131 0 0,768-474 27 0 0,-245 138-109 0 0,324-138-521 0 0,-799 459-166 0 0,-164 83 375 0 0,-318 214 566 0 0,-627 393 295 0 0,624-408 791 0 0,-264 121-1255 0 0,505-289 316 0 0,84-45-229 0 0,27-12-117 0 0,775-471-139 0 0,-327 198-279 0 0,114-32 448 0 0,-473 259-136 0 0,-36 19-230 0 0,1 1-1 0 0,2 4 1 0 0,30-8 366 0 0,-95 36-6 0 0,0 0-10 0 0,0 1-1 0 0,0-1 1 0 0,0 0 0 0 0,0 0-1 0 0,0 0 1 0 0,0 1 0 0 0,0-1-1 0 0,0 0 1 0 0,0 0 0 0 0,0 0-1 0 0,0 1 1 0 0,0-1 0 0 0,0 0-1 0 0,0 0 1 0 0,0 0 0 0 0,1 1-1 0 0,-1-1 1 0 0,0 0 0 0 0,0 0-1 0 0,0 0 1 0 0,0 1 0 0 0,0-1-1 0 0,1 0 1 0 0,-1 0 0 0 0,0 0-1 0 0,0 0 1 0 0,0 0 0 0 0,0 0-1 0 0,1 1 1 0 0,-1-1 16 0 0,-231 159 69 0 0,-660 411 785 0 0,43-55 322 0 0,774-472-1049 0 0,28-16-230 0 0,177-92 52 0 0,615-386 100 0 0,-204 117-119 0 0,-518 320 62 0 0,1018-574-503 0 0,-911 528 141 0 0,-214 105 49 0 0,-426 257 494 0 0,-607 372 441 0 0,885-538-202 0 0,-5-11 0 0 0,-107 34-412 0 0,390-190-28 0 0,393-243-63 0 0,550-325-83 0 0,106 26-483 0 0,-857 474 70 0 0,-222 101 202 0 0,-45 19 262 0 0,-379 225 264 0 0,-509 337 311 0 0,-397 235 675 0 0,989-644-657 0 0,308-169-420 0 0,34-20-80 0 0,-11 9 22 0 0,391-263-79 0 0,1089-631-97 0 0,-1221 754-232 0 0,6 13 1 0 0,210-70 415 0 0,-366 172-531 0 0,-116 31 524 0 0,-1 1 1 0 0,1-1-1 0 0,-1 0 0 0 0,1 1 1 0 0,-1-1-1 0 0,1 0 0 0 0,-1 1 1 0 0,1-1-1 0 0,0 1 0 0 0,-1-1 1 0 0,1 1-1 0 0,-1-1 0 0 0,1 1 1 0 0,0-1-1 0 0,-1 1 0 0 0,1-1 0 0 0,0 1 1 0 0,0 0-1 0 0,0-1 0 0 0,-1 1 1 0 0,1-1-1 0 0,0 1 0 0 0,0 0 1 0 0,0-1-1 0 0,0 1 0 0 0,0-1 1 0 0,0 1-1 0 0,0 0 0 0 0,0-1 1 0 0,0 1-1 0 0,0 0 0 0 0,0-1 0 0 0,1 1 1 0 0,-1-1-1 0 0,0 1 0 0 0,0-1 1 0 0,1 1-1 0 0,-1 0 0 0 0,0-1 1 0 0,1 1-1 0 0,-1-1 0 0 0,0 1 1 0 0,1-1-1 0 0,-1 0 0 0 0,1 1 1 0 0,-1-1-1 0 0,1 1 0 0 0,-1-1 1 0 0,1 0-1 0 0,-1 1 0 0 0,1-1 0 0 0,-1 0 1 0 0,1 0-1 0 0,-1 1 0 0 0,1-1 1 0 0,0 0-1 0 0,-1 0 0 0 0,1 0 1 0 0,-1 0-1 0 0,1 0 0 0 0,0 0 1 0 0,-1 0-1 0 0,1 0 0 0 0,0 0 1 0 0,-1 0-1 0 0,1 0 0 0 0,-1 0 0 0 0,1 0 1 0 0,0 0 6 0 0,-112 89-91 0 0,-617 407 296 0 0,-454 292 469 0 0,1041-702-523 0 0,-133 81 1012 0 0,-169 70-1163 0 0,400-221 149 0 0,45-19-214 0 0,77-50-157 0 0,785-517 127 0 0,123-18 95 0 0,-629 388-286 0 0,8 15-1 0 0,28 8 287 0 0,-256 129-489 0 0,-111 47 205 0 0,-25 7 59 0 0,-77 57 65 0 0,-1012 638 503 0 0,-381 186 645 0 0,1347-822-487 0 0,-3-6 0 0 0,-67 20-501 0 0,128-62 376 0 0,63-20-359 0 0,271-197-365 0 0,380-242 251 0 0,467-226 97 0 0,-777 484-496 0 0,340-131 496 0 0,-495 253-332 0 0,-142 59 106 0 0,-43 4 220 0 0,-1-1-1 0 0,1 1 1 0 0,0-1-1 0 0,-1 1 1 0 0,1 0-1 0 0,0-1 1 0 0,-1 1-1 0 0,1 0 0 0 0,0-1 1 0 0,-1 1-1 0 0,1 0 1 0 0,-1 0-1 0 0,0 0 1 0 0,1 0-1 0 0,-1-1 1 0 0,1 1-1 0 0,-1 0 0 0 0,0 0 1 0 0,0 0-1 0 0,0 0 1 0 0,0 0-1 0 0,1 0 1 0 0,-1 0-1 0 0,0 0 1 0 0,-1 0-1 0 0,1 0 0 0 0,0-1 1 0 0,0 1-1 0 0,0 0 1 0 0,0 0-1 0 0,-1 0 1 0 0,1 0-1 0 0,0 0 1 0 0,-1 0-1 0 0,1-1 0 0 0,-1 1 1 0 0,1 0-1 0 0,-1 0 1 0 0,1 0-1 0 0,-1-1 1 0 0,0 1-1 0 0,1 0 1 0 0,-1-1-1 0 0,0 1 1 0 0,1-1-1 0 0,-1 1 0 0 0,0-1 1 0 0,0 1-1 0 0,0-1 1 0 0,0 1-1 0 0,1-1 1 0 0,-2 0 6 0 0,2 0-1 0 0,-131 114-24 0 0,-884 586 234 0 0,412-317 673 0 0,-218 82-882 0 0,810-459 20 0 0,-97 50 461 0 0,-2-4 0 0 0,-44 11-481 0 0,122-54 236 0 0,32-10-233 0 0,1 1-1 0 0,-1 0 0 0 0,0 0 0 0 0,1-1 0 0 0,-1 1 0 0 0,0 0 1 0 0,0-1-1 0 0,1 1 0 0 0,-1 0 0 0 0,0-1 0 0 0,0 1 0 0 0,0 0 1 0 0,0-1-1 0 0,1 1 0 0 0,-1-1 0 0 0,0 1 0 0 0,0 0 0 0 0,0-1 1 0 0,0 1-1 0 0,0 0 0 0 0,0-1 0 0 0,0 1 0 0 0,0-1 0 0 0,0 1 1 0 0,0 0-1 0 0,0-1 0 0 0,0 1 0 0 0,0-1 0 0 0,0 1 0 0 0,-1 0 1 0 0,1-1-1 0 0,0 1 0 0 0,0 0 0 0 0,0-1 0 0 0,-1 1 1 0 0,1 0-1 0 0,0-1 0 0 0,0 1 0 0 0,-1 0 0 0 0,1-1 0 0 0,0 1 1 0 0,0 0-1 0 0,-1 0 0 0 0,1-1 0 0 0,0 1 0 0 0,-1 0 0 0 0,1 0 1 0 0,0 0-1 0 0,-1 0 0 0 0,1-1 0 0 0,-1 1 0 0 0,1 0 0 0 0,0 0 1 0 0,-1 0-1 0 0,1 0 0 0 0,-1 0-2 0 0,109-83-220 0 0,359-243 134 0 0,13 20 0 0 0,355-160 86 0 0,-510 297-463 0 0,295-107 463 0 0,-449 221-341 0 0,-133 51 89 0 0,-37 4 244 0 0,0 0 1 0 0,-1 1 0 0 0,1-1 0 0 0,0 1 0 0 0,-1-1 0 0 0,1 0 0 0 0,-1 1 0 0 0,1-1 0 0 0,0 1 0 0 0,-1-1 0 0 0,1 1 0 0 0,-1 0 0 0 0,1-1 0 0 0,-1 1 0 0 0,1-1 0 0 0,-1 1 0 0 0,0 0 0 0 0,1 0 0 0 0,-1-1 0 0 0,0 1 0 0 0,0 0 0 0 0,1-1 0 0 0,-1 1 0 0 0,0 0 0 0 0,0 0 0 0 0,0 0 0 0 0,0-1 0 0 0,0 1 0 0 0,0 0 0 0 0,0 0 0 0 0,0-1 0 0 0,0 1 0 0 0,0 0 0 0 0,-1 0 0 0 0,1-1 0 0 0,0 1 0 0 0,0 0 0 0 0,-1 0 0 0 0,1-1 0 0 0,0 1-1 0 0,-1 0 1 0 0,1-1 0 0 0,-1 1 0 0 0,1-1 0 0 0,-1 1 0 0 0,1-1 0 0 0,-1 1 0 0 0,0 0 0 0 0,1-1 0 0 0,-1 0 0 0 0,1 1 0 0 0,-1-1 0 0 0,0 1 0 0 0,1-1 0 0 0,-1 0 0 0 0,-1 1 7 0 0,-18 21-7 0 0,-1 0 1 0 0,-2-2-1 0 0,0 0 0 0 0,-1-1 0 0 0,-1-2 0 0 0,-4 2 7 0 0,-15 12 9 0 0,-725 486 598 0 0,-420 193-607 0 0,791-510 635 0 0,341-180-387 0 0,76-38-344 0 0,602-395-146 0 0,605-295 242 0 0,-724 446-409 0 0,338-116 409 0 0,-801 362-37 0 0,15-8-72 0 0,1 4 0 0 0,0 1 0 0 0,1 4-1 0 0,21-3 110 0 0,-77 18-6 0 0,0 0-1 0 0,0 1 1 0 0,-1-1 0 0 0,1 0-1 0 0,0 0 1 0 0,-1 1-1 0 0,1-1 1 0 0,0 0-1 0 0,0 1 1 0 0,-1-1-1 0 0,1 0 1 0 0,0 1-1 0 0,0-1 1 0 0,0 1-1 0 0,0-1 1 0 0,0 0-1 0 0,-1 1 1 0 0,1-1-1 0 0,0 0 1 0 0,0 1-1 0 0,0-1 1 0 0,0 1-1 0 0,0-1 1 0 0,0 0-1 0 0,0 1 1 0 0,0-1-1 0 0,0 1 1 0 0,1-1-1 0 0,-1 0 1 0 0,0 1-1 0 0,0-1 1 0 0,0 0-1 0 0,0 1 1 0 0,0-1-1 0 0,1 0 1 0 0,-1 1-1 0 0,0-1 1 0 0,0 0-1 0 0,1 1 1 0 0,-1-1-1 0 0,0 0 1 0 0,0 1-1 0 0,1-1 1 0 0,-1 0-1 0 0,0 0 1 0 0,1 0-1 0 0,-1 1 1 0 0,0-1-1 0 0,1 0 1 0 0,-1 0-1 0 0,1 0 1 0 0,-1 0-1 0 0,1 1 7 0 0,-110 76-84 0 0,-1065 658 296 0 0,-347 172 307 0 0,1128-714-60 0 0,364-184-351 0 0,27-9-99 0 0,4-7-10 0 0,321-205-150 0 0,451-261 134 0 0,-61 81-318 0 0,587-225 335 0 0,-1056 532-273 0 0,-223 92 1 0 0,-43 18 149 0 0,-110 65 99 0 0,-862 527 185 0 0,-458 288 268 0 0,1403-875-384 0 0,-44 27 192 0 0,-3-4-1 0 0,-55 21-236 0 0,125-66 98 0 0,37-20-78 0 0,702-472-84 0 0,497-210 32 0 0,-1158 665 33 0 0,473-255-240 0 0,125-27 239 0 0,-618 297-19 0 0,4-3-37 0 0,0 3 0 0 0,1 1 0 0 0,0 1 1 0 0,26-4 55 0 0,-63 17-5 0 0,0-1 1 0 0,-1 1 0 0 0,1-1-1 0 0,0 1 1 0 0,0-1 0 0 0,0 1-1 0 0,0-1 1 0 0,0 1 0 0 0,0-1-1 0 0,0 0 1 0 0,0 1 0 0 0,0-1-1 0 0,0 1 1 0 0,0-1 0 0 0,0 1-1 0 0,0-1 1 0 0,0 1 0 0 0,0-1-1 0 0,0 1 1 0 0,0-1 0 0 0,1 1-1 0 0,-1-1 1 0 0,0 1 0 0 0,0-1-1 0 0,0 0 1 0 0,1 1 0 0 0,-1-1-1 0 0,0 1 1 0 0,1-1 0 0 0,-1 0-1 0 0,0 1 1 0 0,1-1 0 0 0,-1 0-1 0 0,1 0 1 0 0,-1 1 0 0 0,0-1-1 0 0,1 0 1 0 0,-1 0 0 0 0,1 1-1 0 0,-1-1 1 0 0,1 0 0 0 0,-1 0-1 0 0,1 0 1 0 0,-1 0 0 0 0,1 0-1 0 0,-1 0 1 0 0,1 0 0 0 0,-1 0-1 0 0,1 0 1 0 0,-1 0 0 0 0,1 0-1 0 0,-1 0 1 0 0,0 0 0 0 0,1 0-1 0 0,-1 0 1 0 0,1-1 4 0 0,-100 78-66 0 0,-771 481 183 0 0,405-261-81 0 0,-837 551 478 0 0,931-586-308 0 0,418-290-408 0 0,677-461 430 0 0,502-241-228 0 0,-1153 688 10 0 0,1327-695-228 0 0,-1277 688 5 0 0,-123 49 204 0 0,0 0 1 0 0,0 1-1 0 0,0-1 1 0 0,0 0-1 0 0,-1 1 1 0 0,1-1-1 0 0,0 1 1 0 0,0-1-1 0 0,0 0 1 0 0,0 1-1 0 0,0-1 1 0 0,0 0-1 0 0,0 1 1 0 0,0-1-1 0 0,0 1 1 0 0,1-1-1 0 0,-1 0 1 0 0,0 1-1 0 0,0-1 1 0 0,0 0-1 0 0,0 1 1 0 0,0-1-1 0 0,1 0 1 0 0,-1 1-1 0 0,0-1 1 0 0,0 0-1 0 0,1 1 1 0 0,-1-1-1 0 0,0 0 1 0 0,0 0-1 0 0,1 1 1 0 0,-1-1-1 0 0,0 0 1 0 0,1 0-1 0 0,-1 1 1 0 0,0-1-1 0 0,1 0 9 0 0,-273 183-65 0 0,188-132 59 0 0,-1545 1002 207 0 0,1406-906-131 0 0,-565 352 460 0 0,653-427-304 0 0,164-96-308 0 0,598-410 48 0 0,19 28 0 0 0,379-162 34 0 0,-736 418-210 0 0,274-98 210 0 0,-445 210-217 0 0,-119 39 212 0 0,1-1 1 0 0,-1 0-1 0 0,1 1 1 0 0,0-1-1 0 0,-1 1 0 0 0,1-1 1 0 0,0 0-1 0 0,0 1 1 0 0,-1-1-1 0 0,1 1 1 0 0,0-1-1 0 0,0 1 0 0 0,0-1 1 0 0,0 1-1 0 0,0-1 1 0 0,-1 1-1 0 0,1-1 1 0 0,0 1-1 0 0,0-1 0 0 0,0 1 1 0 0,0-1-1 0 0,0 1 1 0 0,0-1-1 0 0,1 1 1 0 0,-1-1-1 0 0,0 0 0 0 0,0 1 1 0 0,0-1-1 0 0,0 1 1 0 0,0-1-1 0 0,1 1 0 0 0,-1-1 1 0 0,0 1-1 0 0,1-1 1 0 0,-1 0-1 0 0,0 1 1 0 0,0-1-1 0 0,1 1 0 0 0,-1-1 1 0 0,1 0-1 0 0,-1 1 1 0 0,0-1-1 0 0,1 0 1 0 0,-1 0-1 0 0,1 1 0 0 0,-1-1 1 0 0,1 0-1 0 0,-1 0 1 0 0,1 0-1 0 0,-1 0 1 0 0,1 1-1 0 0,-1-1 0 0 0,1 0 1 0 0,-1 0-1 0 0,1 0 1 0 0,-1 0-1 0 0,1 0 1 0 0,-1 0 4 0 0,-111 91-86 0 0,-646 430 98 0 0,-362 228 170 0 0,816-551-77 0 0,-191 111 374 0 0,399-264-155 0 0,81-42-316 0 0,19-8-48 0 0,22-14-55 0 0,-24 17 91 0 0,421-305-115 0 0,198-89-25 0 0,257-104 144 0 0,-774 442-30 0 0,295-157-613 0 0,29 7 643 0 0,-329 173-451 0 0,-115 59 126 0 0,-226 152 297 0 0,-1640 1093 552 0 0,1294-866 23 0 0,424-305-339 0 0,153-91-305 0 0,17-10 0 0 0,21-12 16 0 0,348-231 179 0 0,-216 135-107 0 0,768-468-227 0 0,77 14 236 0 0,-987 555-10 0 0,340-174-367 0 0,-280 156 0 0 0,-80 38 221 0 0,-131 98 55 0 0,84-74 106 0 0,-589 381 126 0 0,-69 51 251 0 0,-156 183 200 0 0,858-637-704 0 0,35-22 91 0 0,172-103 172 0 0,-141 73-117 0 0,1237-788 41 0 0,-1219 781-88 0 0,76-40-293 0 0,-5-6-1 0 0,-4-7 1 0 0,-4-6-1 0 0,-6-6 1 0 0,28-35 316 0 0,-70 30-541 0 0,-93 117 539 0 0,0-1-1 0 0,0 1 0 0 0,0-1 1 0 0,0 0-1 0 0,-1 1 0 0 0,1-1 1 0 0,0 0-1 0 0,0 0 0 0 0,0 0 1 0 0,-1 0-1 0 0,1 0 0 0 0,0 0 1 0 0,-1 0-1 0 0,1 0 0 0 0,-1 0 1 0 0,1 0-1 0 0,-1 0 0 0 0,0 0 0 0 0,1 0 1 0 0,-1 0-1 0 0,0 0 0 0 0,0 0 1 0 0,0-1-1 0 0,0 1 0 0 0,0 0 1 0 0,0 0-1 0 0,0 0 0 0 0,0 0 1 0 0,0 0-1 0 0,0-1 0 0 0,-1 1 1 0 0,1 0-1 0 0,-1 0 0 0 0,1 0 1 0 0,0 0-1 0 0,-1 0 0 0 0,0 0 0 0 0,1 0 1 0 0,-1 0-1 0 0,0 0 0 0 0,1 0 1 0 0,-1 0-1 0 0,0 1 0 0 0,0-1 1 0 0,0 0-1 0 0,0 0 0 0 0,0 1 1 0 0,0-1-1 0 0,0 1 0 0 0,0-1 1 0 0,0 1-1 0 0,0-1 0 0 0,0 1 1 0 0,0-1-1 0 0,0 1 0 0 0,0 0 0 0 0,0 0 1 0 0,0-1-1 0 0,-1 1 0 0 0,1 0 1 0 0,0 0-1 0 0,0 0 0 0 0,0 1 1 0 0,0-1-1 0 0,-1 0 3 0 0,-79 24-115 0 0,-17 24 184 0 0,3 5 0 0 0,2 3 0 0 0,-43 38-69 0 0,105-73 44 0 0,-274 194 859 0 0,9 14-1 0 0,-241 243-902 0 0,-2 71 518 0 0,397-378-471 0 0,101-82-150 0 0,42-81 102 0 0,0 0 0 0 0,0 0 0 0 0,1 0-1 0 0,-1 0 1 0 0,1-1 0 0 0,0 1 0 0 0,0 0 0 0 0,-1-1 0 0 0,1 1 0 0 0,0-1 0 0 0,0 1 0 0 0,0-1-1 0 0,1 0 1 0 0,-1 0 0 0 0,0 0 0 0 0,0 0 0 0 0,1-1 0 0 0,-1 1 0 0 0,0 0 0 0 0,1-1 0 0 0,-1 0-1 0 0,1 0 1 0 0,-1 1 0 0 0,0-1 0 0 0,1-1 0 0 0,-1 1 0 0 0,1 0 0 0 0,-1 0 0 0 0,0-1 0 0 0,1 0-1 0 0,-1 1 1 0 0,0-1 0 0 0,1 0 0 0 0,-1 0 0 0 0,0 0 0 0 0,2-2 1 0 0,160-70 229 0 0,95-78 20 0 0,26-36-249 0 0,-233 153 7 0 0,225-148 7 0 0,605-418-193 0 0,-764 512-184 0 0,-5-5-1 0 0,17-24 364 0 0,-64 38-167 0 0,-67 80 165 0 0,1-1-1 0 0,0 0 0 0 0,-1 0 1 0 0,1 0-1 0 0,0 1 0 0 0,-1-1 0 0 0,1 0 1 0 0,0 0-1 0 0,-1 0 0 0 0,1 0 1 0 0,-1 0-1 0 0,1 0 0 0 0,0 0 0 0 0,-1 0 1 0 0,1 0-1 0 0,-1 0 0 0 0,1 0 1 0 0,0 0-1 0 0,-1 0 0 0 0,1 0 0 0 0,0 0 1 0 0,-1 0-1 0 0,1 0 0 0 0,-1 0 0 0 0,1 0 1 0 0,0-1-1 0 0,-1 1 0 0 0,1 0 1 0 0,0 0-1 0 0,-1 0 0 0 0,1-1 0 0 0,0 1 1 0 0,0 0-1 0 0,-1 0 0 0 0,1-1 1 0 0,0 1-1 0 0,0 0 0 0 0,-1-1 0 0 0,1 1 1 0 0,0 0-1 0 0,0-1 0 0 0,0 1 1 0 0,-1 0-1 0 0,1-1 0 0 0,0 1 0 0 0,0 0 1 0 0,0-1-1 0 0,0 1 0 0 0,0-1 1 0 0,0 1-1 0 0,0 0 0 0 0,0-1 3 0 0,-196 140-212 0 0,-110 106 563 0 0,-120 134-351 0 0,-324 353 348 0 0,652-646-269 0 0,130-104 35 0 0,528-379 102 0 0,8 11-789 0 0,230-98 573 0 0,-536 333-430 0 0,-272 152 328 0 0,-159 83-228 0 0,-365 213 441 0 0,251-134 476 0 0,-282 117-587 0 0,533-265 124 0 0,-1-2 1 0 0,0-1-1 0 0,-1-2 1 0 0,0-1-1 0 0,-1-1 1 0 0,-19 0-125 0 0,53-8 7 0 0,0 0 0 0 0,0 1 0 0 0,-1-1 0 0 0,1 0 0 0 0,0 0 0 0 0,0 0 0 0 0,0 0 0 0 0,0 0 0 0 0,-1-1 0 0 0,1 1 1 0 0,0 0-1 0 0,0 0 0 0 0,0-1 0 0 0,0 1 0 0 0,0-1 0 0 0,0 1 0 0 0,0-1 0 0 0,0 1 0 0 0,0-1 0 0 0,0 0 0 0 0,0 1 0 0 0,0-1 0 0 0,0 0 1 0 0,0 0-1 0 0,1 0 0 0 0,-1 0 0 0 0,0 0 0 0 0,0 0 0 0 0,1 0 0 0 0,-1 0 0 0 0,1 0 0 0 0,-1 0 0 0 0,1 0 0 0 0,0 0 0 0 0,-1 0 0 0 0,1 0 1 0 0,0 0-1 0 0,0-1 0 0 0,-1 1 0 0 0,1 0 0 0 0,0 0 0 0 0,0 0 0 0 0,0 0 0 0 0,1-1 0 0 0,-1 1 0 0 0,0 0 0 0 0,0 0 0 0 0,1 0 1 0 0,-1 0-1 0 0,0 0 0 0 0,1 0 0 0 0,-1 0 0 0 0,1 0 0 0 0,0 0 0 0 0,0-1-7 0 0,6-15-17 0 0,0 1 0 0 0,1 1 1 0 0,1-1-1 0 0,1 2 0 0 0,0-1 0 0 0,1 1 1 0 0,0 1-1 0 0,13-12 17 0 0,-17 17-3 0 0,127-130-63 0 0,150-118 66 0 0,-169 160-262 0 0,-4-5-1 0 0,-5-5 0 0 0,86-113 263 0 0,-158 173-372 0 0,-1-1-1 0 0,-3-1 1 0 0,-2-1 0 0 0,-2-2-1 0 0,8-27 373 0 0,-12-28-535 0 0,-22 103 527 0 0,0 1 1 0 0,0-1-1 0 0,0 0 0 0 0,0 0 0 0 0,-1 0 0 0 0,1 0 0 0 0,-1 1 0 0 0,0-1 0 0 0,0 0 0 0 0,0 0 0 0 0,0 1 0 0 0,0-1 0 0 0,0 1 1 0 0,-1-1-1 0 0,0 1 0 0 0,1 0 0 0 0,-1-1 0 0 0,0 1 0 0 0,0 0 0 0 0,0 0 0 0 0,0 0 0 0 0,0 1 0 0 0,-1-1 0 0 0,1 0 0 0 0,-1 1 1 0 0,1 0-1 0 0,-1-1 0 0 0,1 1 0 0 0,-1 0 0 0 0,0 0 0 0 0,1 0 0 0 0,-1 1 0 0 0,0-1 0 0 0,0 1 0 0 0,0-1 8 0 0,-25 1-26 0 0,-1 1 0 0 0,0 1-1 0 0,1 1 1 0 0,0 1 0 0 0,0 2 0 0 0,0 1-1 0 0,1 1 1 0 0,0 1 0 0 0,0 2 0 0 0,-14 8 26 0 0,21-11 8 0 0,-135 65 202 0 0,4 7 1 0 0,3 6 0 0 0,3 7-1 0 0,-115 99-210 0 0,60-46 195 0 0,42-32 18 0 0,175-110-373 0 0,131-75 359 0 0,459-287-106 0 0,212-123-555 0 0,-699 403 359 0 0,-134 80-5 0 0,-159 99-338 0 0,145-82 433 0 0,-233 170 219 0 0,9 11 0 0 0,9 10 0 0 0,9 11 0 0 0,-20 43-206 0 0,197-204 34 0 0,3 3-1 0 0,3 2 0 0 0,-37 63-33 0 0,82-120-14 0 0,1 1 0 0 0,0-1 0 0 0,0 1 0 0 0,0 0 0 0 0,1 1 0 0 0,1-1-1 0 0,0 1 1 0 0,0-1 0 0 0,1 1 0 0 0,0 0 0 0 0,0 0 0 0 0,1 0 0 0 0,1 0 0 0 0,0 0-1 0 0,0 7 15 0 0,4-13-2 0 0,-1-1-1 0 0,0 1 1 0 0,1-1 0 0 0,0 0-1 0 0,0-1 1 0 0,0 1-1 0 0,0-1 1 0 0,0 1-1 0 0,0-1 1 0 0,1 0-1 0 0,-1-1 1 0 0,0 1-1 0 0,1-1 1 0 0,0 0-1 0 0,-1 0 1 0 0,1 0-1 0 0,0-1 1 0 0,0 0-1 0 0,-1 0 1 0 0,1 0 0 0 0,0 0-1 0 0,-1-1 1 0 0,1 1-1 0 0,0-1 1 0 0,-1-1-1 0 0,1 1 1 0 0,0-1 2 0 0,26-7 33 0 0,0-1 0 0 0,-1-2 1 0 0,0-1-1 0 0,-1-1 0 0 0,19-13-33 0 0,-18 10 12 0 0,704-417 203 0 0,-535 321-247 0 0,-199 113 28 0 0,0 1-1 0 0,0 0 0 0 0,0-1 1 0 0,0 1-1 0 0,0-1 1 0 0,0 1-1 0 0,0-1 1 0 0,1 1-1 0 0,-1-1 0 0 0,0 1 1 0 0,0-1-1 0 0,0 1 1 0 0,0-1-1 0 0,1 1 0 0 0,-1-1 1 0 0,0 1-1 0 0,1-1 1 0 0,-1 1-1 0 0,0-1 1 0 0,1 1-1 0 0,-1-1 0 0 0,0 0 1 0 0,1 1-1 0 0,-1-1 1 0 0,1 0-1 0 0,-1 1 1 0 0,1-1-1 0 0,-1 0 0 0 0,1 1 1 0 0,-1-1-1 0 0,1 0 1 0 0,-1 0-1 0 0,1 0 0 0 0,-1 0 1 0 0,1 0-1 0 0,-1 1 1 0 0,1-1 4 0 0,-306 300 355 0 0,-269 277-10 0 0,192-191 190 0 0,353-346-667 0 0,60-40 113 0 0,-9-6 55 0 0,1-1 1 0 0,-1-2-1 0 0,-1 0 0 0 0,1-1 1 0 0,-1-1-1 0 0,-1-1 0 0 0,17-13-36 0 0,-10 8 11 0 0,78-51-39 0 0,-37 23-46 0 0,1 2-1 0 0,2 4 0 0 0,75-30 75 0 0,-146 69-5 0 0,0 1 0 0 0,-1-1 0 0 0,1 0 0 0 0,0 1 0 0 0,0-1 0 0 0,0 1 0 0 0,0-1 0 0 0,0 0 0 0 0,0 1 0 0 0,0-1 0 0 0,0 1 0 0 0,0-1 0 0 0,0 0 0 0 0,0 1 0 0 0,0-1 0 0 0,0 0 0 0 0,0 1 0 0 0,0-1 0 0 0,0 1 0 0 0,0-1 0 0 0,0 0 0 0 0,1 1 0 0 0,-1-1 0 0 0,0 0 0 0 0,0 1 0 0 0,0-1 0 0 0,1 0 0 0 0,-1 1 0 0 0,0-1 0 0 0,0 0 0 0 0,1 1 0 0 0,-1-1 0 0 0,0 0 0 0 0,1 0 0 0 0,-1 1 0 0 0,0-1 0 0 0,1 0 0 0 0,-1 0 0 0 0,0 0 0 0 0,1 0 0 0 0,-1 1 0 0 0,0-1 0 0 0,1 0 0 0 0,-1 0 0 0 0,1 0 0 0 0,-1 0 0 0 0,0 0 0 0 0,1 0-1 0 0,-1 0 1 0 0,1 0 0 0 0,-1 0 0 0 0,0 0 0 0 0,1 0 0 0 0,-1 0 0 0 0,1-1 0 0 0,-1 1 0 0 0,0 0 0 0 0,1 0 0 0 0,-1 0 0 0 0,0 0 0 0 0,1-1 0 0 0,-1 1 0 0 0,0 0 0 0 0,1 0 5 0 0,-19 29 39 0 0,-317 370 203 0 0,-13 9 65 0 0,348-408-308 0 0,1 0 0 0 0,-1 0 0 0 0,1 1-1 0 0,-1-1 1 0 0,0 0 0 0 0,1 0 0 0 0,-1 0 0 0 0,1 1 0 0 0,-1-1-1 0 0,0 0 1 0 0,1 1 0 0 0,-1-1 0 0 0,1 0 0 0 0,-1 1 0 0 0,0-1-1 0 0,0 0 1 0 0,1 1 0 0 0,-1-1 0 0 0,0 1 0 0 0,0-1 0 0 0,1 0-1 0 0,-1 1 1 0 0,0-1 0 0 0,0 1 0 0 0,0-1 0 0 0,0 1 0 0 0,0-1-1 0 0,0 1 1 0 0,0-1 0 0 0,1 1 0 0 0,-1-1 0 0 0,-1 1 0 0 0,1-1-1 0 0,0 1 1 0 0,0-1 0 0 0,0 1 0 0 0,0-1 0 0 0,0 0 0 0 0,0 1-1 0 0,0-1 1 0 0,-1 1 0 0 0,1-1 0 0 0,0 1 0 0 0,0-1 0 0 0,-1 0-1 0 0,1 1 1 0 0,0-1 0 0 0,-1 0 0 0 0,1 1 0 0 0,0-1 0 0 0,-1 0-1 0 0,1 1 1 0 0,0-1 0 0 0,-1 0 0 0 0,1 0 0 0 0,-1 1 0 0 0,1-1 1 0 0,38-17 115 0 0,164-137 133 0 0,439-348-381 0 0,-526 416 114 0 0,-114 86-18 0 0,-3 2-15 0 0,-406 382 4 0 0,142-134 192 0 0,127-132 96 0 0,128-107-309 0 0,11-10-15 0 0,2-1 5 0 0,5-2 86 0 0,0 1 0 0 0,-1-1 0 0 0,1 0 0 0 0,0-1 0 0 0,-1 1 0 0 0,0-1 0 0 0,0-1 0 0 0,0 1 0 0 0,0-1 0 0 0,0 0 0 0 0,0 0 0 0 0,0-2-7 0 0,13-8 19 0 0,297-208-66 0 0,42-13-108 0 0,-377 243 295 0 0,-224 189-132 0 0,-38 55-8 0 0,56-49 74 0 0,171-153-19 0 0,-2-2 0 0 0,-2-2-1 0 0,-2-4 1 0 0,-2-1 0 0 0,-2-4 0 0 0,-63 27-55 0 0,125-62 4 0 0,0-1-1 0 0,0 0 1 0 0,0 1 0 0 0,-1-1-1 0 0,1 0 1 0 0,0 0 0 0 0,-1 0-1 0 0,1-1 1 0 0,-1 1 0 0 0,1-1-1 0 0,-1 1 1 0 0,1-1-1 0 0,-1 0 1 0 0,1 0 0 0 0,-1 0-1 0 0,1 0 1 0 0,-1 0 0 0 0,1 0-1 0 0,-1-1 1 0 0,1 1 0 0 0,-1-1-1 0 0,1 0 1 0 0,0 0-1 0 0,-1 0 1 0 0,1 0 0 0 0,0 0-1 0 0,-1 0 1 0 0,1-1 0 0 0,0 1-1 0 0,0-1 1 0 0,0 1 0 0 0,0-1-1 0 0,1 0 1 0 0,-1 0-1 0 0,0 0 1 0 0,1 0 0 0 0,-1 0-1 0 0,1 0 1 0 0,0 0 0 0 0,0-1-1 0 0,0 1 1 0 0,0 0 0 0 0,0-1-1 0 0,0-1-3 0 0,-4-162-1153 0 0,6 140 1053 0 0,0 0 1 0 0,-2 0 0 0 0,-1 0-1 0 0,-1 0 1 0 0,-2 0 0 0 0,0 0-1 0 0,-1 1 1 0 0,-2 0-1 0 0,-1 0 1 0 0,-1 1 0 0 0,0 0-1 0 0,-2 1 1 0 0,-1 0 0 0 0,-9-11 99 0 0,16 28-24 0 0,1 0 1 0 0,-1 0 0 0 0,0 1 0 0 0,-1 0 0 0 0,1 1-1 0 0,-1-1 1 0 0,0 1 0 0 0,0 0 0 0 0,-1 1 0 0 0,1 0-1 0 0,-1 0 1 0 0,1 1 0 0 0,-1-1 0 0 0,0 2-1 0 0,0-1 1 0 0,0 1 0 0 0,0 0 0 0 0,0 1 0 0 0,0 0-1 0 0,0 0 1 0 0,0 1 0 0 0,0 0 0 0 0,0 0 0 0 0,0 1-1 0 0,0 0 1 0 0,0 1 0 0 0,1-1 0 0 0,-1 1-1 0 0,1 1 1 0 0,0-1 0 0 0,0 2 0 0 0,-1 0 23 0 0,-63 41-35 0 0,2 4 0 0 0,3 3 1 0 0,2 3-1 0 0,2 3 0 0 0,-6 12 35 0 0,-76 69 221 0 0,93-96-205 0 0,206-196 350 0 0,234-228-307 0 0,-360 354-66 0 0,119-106-462 0 0,119-140 469 0 0,-159 129-288 0 0,-106 142 290 0 0,-1 0-1 0 0,0 0 1 0 0,0 0 0 0 0,0 0 0 0 0,0 0-1 0 0,0-1 1 0 0,0 1 0 0 0,0 0 0 0 0,0 0-1 0 0,0-1 1 0 0,0 1 0 0 0,-1 0 0 0 0,1-1 0 0 0,0 1-1 0 0,-1-1 1 0 0,0 1 0 0 0,1-1 0 0 0,-1 1-1 0 0,0-1 1 0 0,1 1 0 0 0,-1-1 0 0 0,0 0-1 0 0,0 1 1 0 0,0-1 0 0 0,-1 1 0 0 0,1-1 0 0 0,0 1-1 0 0,-1-1 1 0 0,1 1 0 0 0,-1-1 0 0 0,1 1-1 0 0,-1-1 1 0 0,1 1 0 0 0,-1 0 0 0 0,0-1-1 0 0,0 1 1 0 0,0 0 0 0 0,0-1 0 0 0,0 1 0 0 0,0 0-1 0 0,0 0 1 0 0,0 0 0 0 0,0 0 0 0 0,-1 0-1 0 0,1 0 1 0 0,0 1 0 0 0,-1-1 0 0 0,1 0-1 0 0,-1 0-1 0 0,-12 3-29 0 0,-1 0 0 0 0,1 0 0 0 0,0 2 0 0 0,0 0 0 0 0,0 0 0 0 0,0 1 0 0 0,1 1 0 0 0,0 0 0 0 0,0 1 0 0 0,0 0 0 0 0,1 1 0 0 0,0 1 0 0 0,1 0 0 0 0,-8 7 29 0 0,-9 4 5 0 0,-178 142 503 0 0,8 9 0 0 0,-132 150-508 0 0,250-241 154 0 0,-30 22 379 0 0,-5-4 1 0 0,-20 7-534 0 0,117-92 44 0 0,44-33-247 0 0,320-268 378 0 0,-202 161-178 0 0,673-512-320 0 0,-730 576-113 0 0,-3-4 0 0 0,68-71 436 0 0,-127 102-113 0 0,-45 44-150 0 0,-334 240-176 0 0,5 20 1457 0 0,-236 239-1018 0 0,490-422 402 0 0,-4-5-1 0 0,-3-4 1 0 0,-111 62-402 0 0,184-126 274 0 0,44-25-373 0 0,426-343-160 0 0,-158 126 7 0 0,11 14-1 0 0,124-61 253 0 0,-137 112-571 0 0,-236 149 191 0 0,-44 28 127 0 0,-12 5 288 0 0,-1-1 1 0 0,-1 0 0 0 0,0-1 0 0 0,-1 0-1 0 0,-1-1 1 0 0,-13 9-36 0 0,7-4 23 0 0,-214 185 224 0 0,65-58 725 0 0,-59 70-972 0 0,105-77 31 0 0,124-138-38 0 0,0-1 1 0 0,-1 1 0 0 0,1-1 0 0 0,0 0 0 0 0,0 1 0 0 0,0-1 0 0 0,0 0-1 0 0,0 1 1 0 0,0-1 0 0 0,-1 1 0 0 0,1-1 0 0 0,0 1 0 0 0,0-1 0 0 0,0 0 0 0 0,0 1-1 0 0,0-1 1 0 0,1 1 0 0 0,-1-1 0 0 0,0 0 0 0 0,0 1 0 0 0,0-1 0 0 0,0 1 0 0 0,0-1-1 0 0,1 0 1 0 0,-1 1 0 0 0,0-1 0 0 0,0 0 0 0 0,0 1 0 0 0,1-1 0 0 0,-1 0-1 0 0,0 1 1 0 0,1-1 0 0 0,-1 0 0 0 0,0 0 0 0 0,1 1 0 0 0,-1-1 0 0 0,0 0 0 0 0,1 0-1 0 0,-1 0 1 0 0,0 1 0 0 0,1-1 0 0 0,-1 0 0 0 0,1 0 0 0 0,-1 0 0 0 0,0 0 0 0 0,1 0-1 0 0,-1 0 1 0 0,1 0 0 0 0,-1 0 0 0 0,0 0 0 0 0,1 0 0 0 0,-1 0 0 0 0,1 0 0 0 0,-1 0-1 0 0,0 0 1 0 0,1 0 0 0 0,-1 0 0 0 0,1 0 0 0 0,-1-1 0 0 0,0 1 0 0 0,1 0-1 0 0,-1 0 1 0 0,0 0 0 0 0,1-1 0 0 0,-1 1 0 0 0,0 0 0 0 0,1-1 0 0 0,-1 1 0 0 0,0 0 6 0 0,36-12 82 0 0,185-146 189 0 0,-162 111-252 0 0,562-404-73 0 0,-563 420-252 0 0,-69 47 228 0 0,-79 85 185 0 0,-5-3-1 0 0,-3-6 0 0 0,-12 3-106 0 0,-58 55 154 0 0,53-51 0 0 0,115-98-240 0 0,16-13-68 0 0,286-245 308 0 0,99-88-311 0 0,-386 332 105 0 0,-1 0 0 0 0,0 0 0 0 0,-1-1-1 0 0,-1-1 1 0 0,0 0 0 0 0,-1-1 0 0 0,-1 0-1 0 0,-1-1 1 0 0,0 0 0 0 0,-1 0 0 0 0,0-1 52 0 0,-9 16-10 0 0,1 0 0 0 0,0 0 0 0 0,-1 0 0 0 0,1 1 1 0 0,-1-1-1 0 0,0 0 0 0 0,0 0 0 0 0,0 0 0 0 0,0 1 0 0 0,0-1 1 0 0,0 0-1 0 0,0 1 0 0 0,0-1 0 0 0,-1 1 0 0 0,1 0 1 0 0,-1-1-1 0 0,1 1 0 0 0,-1 0 0 0 0,1 0 0 0 0,-1 0 0 0 0,0 0 1 0 0,1 0-1 0 0,-1 0 0 0 0,0 0 0 0 0,0 0 0 0 0,0 1 0 0 0,0-1 1 0 0,0 1-1 0 0,1 0 0 0 0,-1-1 0 0 0,0 1 0 0 0,0 0 0 0 0,0 0 1 0 0,0 0-1 0 0,0 0 0 0 0,0 1 0 0 0,0-1 0 0 0,0 0 1 0 0,0 1-1 0 0,0 0 0 0 0,0-1 0 0 0,1 1 0 0 0,-1 0 0 0 0,0 0 1 0 0,0 0-1 0 0,1 0 0 0 0,-1 0 0 0 0,1 0 0 0 0,-1 1 10 0 0,-32 9-71 0 0,2 1 0 0 0,0 2 1 0 0,1 1-1 0 0,0 2 0 0 0,1 1 0 0 0,-6 6 71 0 0,-26 14-21 0 0,-325 203 415 0 0,-191 165-394 0 0,572-401 5 0 0,-122 92 160 0 0,-4-5 1 0 0,-3-6 0 0 0,-16 1-166 0 0,135-78 84 0 0,0-1 0 0 0,0-1 0 0 0,-1 0 0 0 0,0-1 1 0 0,0 0-1 0 0,0-2 0 0 0,-1 0 0 0 0,0-1 0 0 0,-4 0-84 0 0,20-4 2 0 0,1 0-1 0 0,0 0 0 0 0,0 0 1 0 0,0-1-1 0 0,0 1 1 0 0,0 0-1 0 0,0 0 0 0 0,0-1 1 0 0,1 1-1 0 0,-1 0 1 0 0,0-1-1 0 0,1 1 0 0 0,-1-1 1 0 0,1 1-1 0 0,-1-1 1 0 0,1 1-1 0 0,0-1 1 0 0,0 1-1 0 0,-1-1 0 0 0,1 1 1 0 0,0-1-1 0 0,1 0 1 0 0,-1 1-1 0 0,0-1 0 0 0,0 1 1 0 0,1-1-1 0 0,-1 1 1 0 0,1-1-1 0 0,-1 1 0 0 0,1-1 1 0 0,-1 1-1 0 0,1 0 1 0 0,0-1-1 0 0,0 1 0 0 0,0 0 1 0 0,0 0-1 0 0,1-2-1 0 0,92-131-362 0 0,-65 99 333 0 0,161-180-72 0 0,49-32 101 0 0,-130 138-53 0 0,9-27-38 0 0,-118 113 163 0 0,-34 28-281 0 0,10 5 124 0 0,-1 1 1 0 0,1 2 0 0 0,1 0-1 0 0,1 2 1 0 0,-16 12 84 0 0,8-6-22 0 0,-705 531 415 0 0,621-463-194 0 0,-2-15 298 0 0,106-72-247 0 0,19-16-322 0 0,208-208-90 0 0,10 10 1 0 0,95-60 161 0 0,-314 265-1 0 0,99-80-43 0 0,-4-5 1 0 0,22-31 43 0 0,-113 111 2 0 0,33-58 156 0 0,-45 68-158 0 0,-1 1 1 0 0,1 0-1 0 0,0 0 1 0 0,-1 0-1 0 0,1 0 1 0 0,-1 0-1 0 0,1 0 1 0 0,-1 0-1 0 0,1 0 1 0 0,-1 0-1 0 0,0 0 1 0 0,1 0-1 0 0,-1 1 1 0 0,0-1-1 0 0,0 0 1 0 0,0 0-1 0 0,0 1 1 0 0,0-1-1 0 0,0 0 1 0 0,0 1-1 0 0,0-1 1 0 0,0 1-1 0 0,0-1 0 0 0,0 1 1 0 0,0 0-1 0 0,0-1 1 0 0,0 1-1 0 0,0 0 1 0 0,0 0-1 0 0,-1 0 1 0 0,1 0-1 0 0,0 0 1 0 0,0 0-1 0 0,0 0 1 0 0,0 0-1 0 0,0 0 1 0 0,-1 0-1 0 0,1 1 1 0 0,0-1-1 0 0,0 1 1 0 0,0-1-1 0 0,0 0 1 0 0,0 1-1 0 0,0 0 0 0 0,-132 53-358 0 0,104-38 325 0 0,-408 239 33 0 0,164-69 386 0 0,-71 74-386 0 0,275-204 69 0 0,2-1 89 0 0,-2-2 1 0 0,-2-3-1 0 0,-45 21-158 0 0,92-64 168 0 0,49-32-313 0 0,69-59 67 0 0,223-193-91 0 0,34-3 169 0 0,-5 29-236 0 0,-288 199 269 0 0,-59 51-37 0 0,0 0-1 0 0,-1 0 1 0 0,0 1-1 0 0,1-1 0 0 0,-1 1 1 0 0,1-1-1 0 0,-1 1 1 0 0,0-1-1 0 0,1 1 1 0 0,-1 0-1 0 0,0 0 0 0 0,1 0 1 0 0,-1 0-1 0 0,0 0 1 0 0,1 0-1 0 0,-1 1 1 0 0,0-1-1 0 0,1 0 0 0 0,-1 1 1 0 0,1-1-1 0 0,-1 1 1 0 0,1 0-1 0 0,-1 0 1 0 0,1-1-1 0 0,-1 1 1 0 0,0 1 4 0 0,-202 116-410 0 0,144-78 367 0 0,-341 242 85 0 0,206-139 279 0 0,-5-9-1 0 0,-51 17-320 0 0,232-141 51 0 0,-72 23 460 0 0,105-49-615 0 0,480-394-250 0 0,-241 208 280 0 0,-113 79 7 0 0,-140 123 69 0 0,1 0 0 0 0,-1-1 0 0 0,1 1 0 0 0,-1-1 0 0 0,1 1 0 0 0,-1 0 0 0 0,1-1 0 0 0,-1 1 0 0 0,1-1 0 0 0,-1 0 0 0 0,1 1 0 0 0,-1-1 0 0 0,0 1 0 0 0,1-1 0 0 0,-1 1 0 0 0,0-1 0 0 0,0 0 0 0 0,1 1 0 0 0,-1-1 1 0 0,0 0-1 0 0,0 1 0 0 0,0-1 0 0 0,0 0 0 0 0,0 1 0 0 0,0-1 0 0 0,0 0 0 0 0,0 0 0 0 0,0 1 0 0 0,0-1 0 0 0,0 0 0 0 0,0 1 0 0 0,-1-1 0 0 0,1 0 0 0 0,0 1 0 0 0,0-1 0 0 0,-1 1 0 0 0,1-1 0 0 0,0 0 0 0 0,-1 1 0 0 0,1-1 0 0 0,-1 1 0 0 0,1-1 0 0 0,-1 1 0 0 0,1-1 0 0 0,-1 1 0 0 0,1 0 0 0 0,-1-1 0 0 0,1 1 0 0 0,-1-1 0 0 0,0 1 0 0 0,1 0 1 0 0,-1-1-3 0 0,-40 3-167 0 0,-104 65-147 0 0,-292 165 373 0 0,55-56 446 0 0,364-170-558 0 0,31-16-259 0 0,3-1 292 0 0,512-374-27 0 0,-293 208-77 0 0,-236 177 126 0 0,1 0-1 0 0,0-1 1 0 0,0 1-1 0 0,-1 0 1 0 0,1 0-1 0 0,0 0 1 0 0,-1-1-1 0 0,1 1 1 0 0,0 0-1 0 0,0 0 1 0 0,0 0-1 0 0,-1-1 1 0 0,1 1-1 0 0,0 0 1 0 0,0-1-1 0 0,0 1 1 0 0,0 0 0 0 0,0 0-1 0 0,-1-1 1 0 0,1 1-1 0 0,0 0 1 0 0,0-1-1 0 0,0 1 1 0 0,0 0-1 0 0,0-1 1 0 0,0 1-1 0 0,0 0 1 0 0,0-1-1 0 0,0 1 1 0 0,0 0-1 0 0,0-1 1 0 0,0 1-1 0 0,0 0 1 0 0,1 0-1 0 0,-1-1 1 0 0,0 1-1 0 0,0 0 1 0 0,0-1-1 0 0,0 1 1 0 0,0 0-1 0 0,1 0 1 0 0,-1-1 0 0 0,0 1-1 0 0,0 0 1 0 0,0 0-1 0 0,1-1 1 0 0,-1 1-1 0 0,0 0 1 0 0,0 0-1 0 0,1 0 1 0 0,-1-1-1 0 0,0 1 1 0 0,1 0-1 0 0,-1 0 1 0 0,0 0-2 0 0,-29 11-128 0 0,-408 308-149 0 0,33-44 550 0 0,319-237 142 0 0,92-57-484 0 0,206-187-229 0 0,224-144 171 0 0,-401 323 101 0 0,-33 25 24 0 0,13-9-24 0 0,-1-1 0 0 0,0 0 0 0 0,-1-1 0 0 0,0-1 0 0 0,-1 0 0 0 0,0 0 0 0 0,3-8 26 0 0,-15 21-2 0 0,0 1 0 0 0,0-1 0 0 0,-1 1 0 0 0,1-1 0 0 0,0 1 0 0 0,-1-1 0 0 0,1 0 0 0 0,-1 1 0 0 0,1-1 0 0 0,-1 0 0 0 0,1 1 0 0 0,-1-1 0 0 0,1 0 0 0 0,-1 0 0 0 0,0 0 0 0 0,1 1 0 0 0,-1-1 0 0 0,0 0 0 0 0,0 0 0 0 0,0 0 0 0 0,1 0 0 0 0,-1 0 0 0 0,0 1 0 0 0,0-1 0 0 0,0 0 0 0 0,0 0 0 0 0,-1 0 0 0 0,1 0 0 0 0,0 0 0 0 0,0 1 0 0 0,0-1 0 0 0,-1 0 0 0 0,1 0 0 0 0,0 0 0 0 0,-1 1 0 0 0,1-1 0 0 0,-1 0 0 0 0,1 0 0 0 0,-1 1 0 0 0,1-1-1 0 0,-1 0 1 0 0,1 1 0 0 0,-1-1 0 0 0,0 1 0 0 0,1-1 0 0 0,-1 0 0 0 0,0 1 0 0 0,0 0 0 0 0,1-1 0 0 0,-1 1 0 0 0,0-1 0 0 0,0 1 0 0 0,0 0 0 0 0,0 0 0 0 0,1-1 0 0 0,-1 1 0 0 0,0 0 0 0 0,0 0 0 0 0,0 0 0 0 0,0 0 0 0 0,0 0 0 0 0,1 0 0 0 0,-2 0 2 0 0,-57 12-200 0 0,-204 113-43 0 0,-492 315 966 0 0,643-385-131 0 0,148-93-722 0 0,209-173-209 0 0,190-120 339 0 0,-312 231-94 0 0,-123 100 96 0 0,0 0-1 0 0,-1 0 0 0 0,1 0 1 0 0,-1 0-1 0 0,1 0 0 0 0,0 0 0 0 0,-1 0 1 0 0,1 0-1 0 0,-1-1 0 0 0,1 1 1 0 0,0 0-1 0 0,-1 0 0 0 0,1-1 0 0 0,0 1 1 0 0,-1 0-1 0 0,1 0 0 0 0,0-1 1 0 0,0 1-1 0 0,-1 0 0 0 0,1-1 1 0 0,0 1-1 0 0,0 0 0 0 0,-1-1 0 0 0,1 1 1 0 0,0 0-1 0 0,0-1 0 0 0,0 1 1 0 0,0-1-1 0 0,0 1 0 0 0,0 0 0 0 0,-1-1 1 0 0,1 1-1 0 0,0-1 0 0 0,0 1 1 0 0,0 0-1 0 0,0-1 0 0 0,1 1 0 0 0,-1-1 1 0 0,0 1-1 0 0,0-1 0 0 0,0 1 1 0 0,0 0-1 0 0,0-1 0 0 0,0 1 0 0 0,1 0 1 0 0,-1-1-1 0 0,0 1 0 0 0,0 0 1 0 0,0-1-1 0 0,1 1 0 0 0,-1 0 1 0 0,0-1-1 0 0,1 1 0 0 0,-1 0 0 0 0,0-1 1 0 0,1 1-2 0 0,-37 11-170 0 0,-26 20 95 0 0,1 2-1 0 0,2 3 1 0 0,2 3 0 0 0,-4 6 75 0 0,-19 12 21 0 0,-125 89 132 0 0,-284 185 625 0 0,432-299-691 0 0,93-53-506 0 0,52-42 489 0 0,-2-4 1 0 0,41-46-71 0 0,-44 38 4 0 0,51-39-17 0 0,-38 35-31 0 0,-4-4-1 0 0,-3-4 0 0 0,20-31 45 0 0,-98 104-3 0 0,-5 8 12 0 0,0 0 0 0 0,-1 0 1 0 0,0 0-1 0 0,0-1 0 0 0,0 0 0 0 0,-1 0 0 0 0,0 0 0 0 0,-1-1 0 0 0,0 1 0 0 0,0-1 0 0 0,0 0 0 0 0,-1 0 0 0 0,0-1-9 0 0,-3 7-4 0 0,-1 1-1 0 0,0 0 0 0 0,1 0 1 0 0,-1 0-1 0 0,0 0 1 0 0,0 0-1 0 0,0 1 0 0 0,0-1 1 0 0,0 1-1 0 0,0-1 1 0 0,0 1-1 0 0,0 0 1 0 0,0-1-1 0 0,0 1 0 0 0,0 0 1 0 0,0 0-1 0 0,0 0 1 0 0,0 1-1 0 0,0-1 0 0 0,0 0 1 0 0,0 1-1 0 0,1 0 1 0 0,-1-1-1 0 0,0 1 0 0 0,-1 0 5 0 0,-89 49-225 0 0,-517 379 422 0 0,608-428-196 0 0,-620 398 908 0 0,528-351-376 0 0,138-93-875 0 0,463-391-1 0 0,-481 415 329 0 0,4-4-15 0 0,-1-1 0 0 0,-1-1-1 0 0,-1-1 1 0 0,12-18 29 0 0,-39 45 10 0 0,1 0-1 0 0,-1-1 0 0 0,1 1 0 0 0,-1-1 1 0 0,0 1-1 0 0,1-1 0 0 0,-1 1 0 0 0,0-1 1 0 0,0 0-1 0 0,0 0 0 0 0,-1 0 0 0 0,1 1 1 0 0,0-1-1 0 0,-1 0 0 0 0,1 0 0 0 0,-1 0 1 0 0,1 0-1 0 0,-1 0 0 0 0,0 0 1 0 0,0 0-1 0 0,0 0 0 0 0,0 0 0 0 0,0 0 1 0 0,-1 0-1 0 0,1 0 0 0 0,0 0 0 0 0,-1 0 1 0 0,0 0-1 0 0,1 0 0 0 0,-1 1 0 0 0,0-1 1 0 0,0 0-1 0 0,0 0 0 0 0,0 1 0 0 0,0-1 1 0 0,-1 0-10 0 0,-12 3-36 0 0,-1 0 1 0 0,1 0-1 0 0,0 1 1 0 0,-1 1 0 0 0,1 1-1 0 0,0 0 1 0 0,0 0-1 0 0,1 2 1 0 0,0-1 0 0 0,0 2-1 0 0,0 0 1 0 0,0 0-1 0 0,1 1 1 0 0,-4 4 35 0 0,-15 7-8 0 0,-280 176 154 0 0,268-171 36 0 0,39-22-165 0 0,3-1-88 0 0,1-1-55 0 0,31-23-90 0 0,614-518 282 0 0,-399 310-343 0 0,-664 698-266 0 0,305-337 646 0 0,6 4 0 0 0,6 5 0 0 0,-18 42-103 0 0,113-172-10 0 0,0 1 0 0 0,1-1 0 0 0,0 1 0 0 0,0 0-1 0 0,1 0 1 0 0,1 0 0 0 0,-1 1 0 0 0,2-1-1 0 0,-1 1 1 0 0,2-1 0 0 0,-1 1 0 0 0,1 5 10 0 0,3-14 0 0 0,-1 0 0 0 0,1 1-1 0 0,0-1 1 0 0,-1 0 0 0 0,1 0 0 0 0,0 0 0 0 0,0 0 0 0 0,0 0 0 0 0,1-1-1 0 0,-1 1 1 0 0,0-1 0 0 0,1 1 0 0 0,-1-1 0 0 0,1 0 0 0 0,-1 0 0 0 0,1 0 0 0 0,0 0-1 0 0,-1 0 1 0 0,1-1 0 0 0,0 1 0 0 0,0-1 0 0 0,-1 0 0 0 0,1 0 0 0 0,0 0-1 0 0,0 0 1 0 0,-1 0 0 0 0,1 0 0 0 0,0-1 0 0 0,0 0 0 0 0,2 0 0 0 0,25-6 51 0 0,0 0 1 0 0,0-3-1 0 0,-1 0 1 0 0,0-2-1 0 0,-1-1 1 0 0,0-1-1 0 0,-1-1 1 0 0,4-5-52 0 0,10-3 19 0 0,458-263-103 0 0,-416 255-115 0 0,-83 48 75 0 0,-96 112 204 0 0,-131 144 204 0 0,-214 194-284 0 0,257-297 233 0 0,166-144-465 0 0,42-27 129 0 0,104-65 293 0 0,-20-6-194 0 0,-4-4 1 0 0,-2-5-1 0 0,16-23 4 0 0,-73 57 96 0 0,-54 47-28 0 0,-88 74-332 0 0,-451 376 474 0 0,467-384-102 0 0,82-65-120 0 0,0 0 1 0 0,-1 0 0 0 0,1 0-1 0 0,0-1 1 0 0,0 1 0 0 0,0 0-1 0 0,0-1 1 0 0,0 1 0 0 0,0-1 0 0 0,0 1-1 0 0,0-1 1 0 0,0 0 0 0 0,0 1-1 0 0,0-1 1 0 0,0 0 0 0 0,0 0 0 0 0,0 0-1 0 0,0 1 1 0 0,0-1 0 0 0,0 0-1 0 0,1 0 1 0 0,-1-1 0 0 0,0 1-1 0 0,0 0 1 0 0,0 0 0 0 0,0 0 0 0 0,0-1-1 0 0,0 1 1 0 0,0-1 0 0 0,0 1-1 0 0,0-1 1 0 0,0 1 0 0 0,0-1-1 0 0,0 1 1 0 0,0-1 0 0 0,0 0 11 0 0,133-86 148 0 0,161-111-176 0 0,-242 163-16 0 0,-1-2 0 0 0,-2-2 0 0 0,-2-2 0 0 0,1-6 44 0 0,-49 47 8 0 0,-1 0 0 0 0,1 0 0 0 0,0 0-1 0 0,0-1 1 0 0,0 1 0 0 0,-1 0 0 0 0,1 0 0 0 0,0-1 0 0 0,0 1 0 0 0,0 0 0 0 0,0 0 0 0 0,0-1-1 0 0,0 1 1 0 0,0 0 0 0 0,-1 0 0 0 0,1-1 0 0 0,0 1 0 0 0,0 0 0 0 0,0-1 0 0 0,0 1 0 0 0,0 0 0 0 0,0 0-1 0 0,0-1 1 0 0,0 1 0 0 0,1 0 0 0 0,-1-1-8 0 0,-30 20-145 0 0,-316 257 37 0 0,169-145 299 0 0,94-69-126 0 0,81-61-189 0 0,10-2-119 0 0,91-61 364 0 0,325-236-90 0 0,-247 145-115 0 0,-224 194 0 0 0,-413 405 424 0 0,452-437-328 0 0,2-4-13 0 0,1 0 1 0 0,0 0-1 0 0,0 1 0 0 0,1 0 1 0 0,-1 0-1 0 0,1 0 0 0 0,0 0 1 0 0,1 1-1 0 0,-1 0 0 0 0,2 0 1 0 0,-1-1-1 0 0,1 2 0 0 0,0-1 1 0 0,0 1 0 0 0,3-7 1 0 0,1 0 0 0 0,0 0 1 0 0,0 0-1 0 0,0 0 0 0 0,0-1 0 0 0,0 1 1 0 0,0-1-1 0 0,0 1 0 0 0,1-1 0 0 0,-1 0 0 0 0,0 0 1 0 0,0 0-1 0 0,0 0 0 0 0,0 0 0 0 0,0 0 1 0 0,0 0-1 0 0,1-1 0 0 0,-1 1 0 0 0,0-1 1 0 0,0 1-1 0 0,0-1 0 0 0,0 0 0 0 0,0 0 1 0 0,-1 0-1 0 0,1 0 0 0 0,0 0 0 0 0,0-1 1 0 0,1 0-2 0 0,212-152 364 0 0,391-333-346 0 0,-638 510 116 0 0,-404 411-230 0 0,387-391 109 0 0,-164 165 71 0 0,209-186-381 0 0,36-34 293 0 0,157-134 292 0 0,246-181-326 0 0,-263 203-155 0 0,-186 142 218 0 0,-204 182 297 0 0,-9-11-1 0 0,-99 57-321 0 0,326-246-7 0 0,1 1 0 0 0,-1-1 0 0 0,0 0 0 0 0,0 1 0 0 0,1-1 0 0 0,-1 0 1 0 0,0 1-1 0 0,0-1 0 0 0,0 0 0 0 0,1 1 0 0 0,-1-1 0 0 0,0 1 0 0 0,0-1 0 0 0,0 0 0 0 0,0 1 0 0 0,0-1 0 0 0,0 1 0 0 0,0-1 0 0 0,0 0 0 0 0,0 1 0 0 0,0-1 1 0 0,0 1-1 0 0,0-1 0 0 0,0 1 0 0 0,0-1 0 0 0,0 0 0 0 0,0 1 0 0 0,0-1 0 0 0,-1 1 0 0 0,1-1 0 0 0,0 0 0 0 0,0 1 0 0 0,0-1 0 0 0,-1 0 0 0 0,1 1 0 0 0,0-1 1 0 0,-1 0-1 0 0,1 1 0 0 0,0-1 0 0 0,0 0 0 0 0,-1 0 7 0 0,43-13 27 0 0,273-199 299 0 0,78-51-383 0 0,-169 127-66 0 0,-282 174 271 0 0,-95 81-186 0 0,-267 223 218 0 0,354-268-227 0 0,67-72 42 0 0,-1-1-1 0 0,1 0 1 0 0,-1 0 0 0 0,1 0-1 0 0,0 0 1 0 0,-1 0-1 0 0,1 0 1 0 0,0 0 0 0 0,0-1-1 0 0,0 1 1 0 0,0 0-1 0 0,0 0 1 0 0,0-1 0 0 0,0 1-1 0 0,0 0 1 0 0,0-1-1 0 0,0 1 1 0 0,0-1 0 0 0,0 1-1 0 0,0-1 1 0 0,1 0 0 0 0,-1 1-1 0 0,0-1 1 0 0,0 0-1 0 0,0 0 1 0 0,1 0 0 0 0,-1 0-1 0 0,0 0 1 0 0,0 0-1 0 0,0 0 1 0 0,1-1 0 0 0,-1 1-1 0 0,0 0 1 0 0,0 0-1 0 0,0-1 1 0 0,0 1 0 0 0,1-1-1 0 0,-1 1 1 0 0,0-1 0 0 0,0 0-1 0 0,0 1 1 0 0,0-1-1 0 0,0 0 1 0 0,-1 0 0 0 0,1 0-1 0 0,0 0 1 0 0,0 0-1 0 0,0 0 1 0 0,-1 0 5 0 0,193-137 264 0 0,-28 14-269 0 0,5 7 1 0 0,31-9 4 0 0,-178 112-17 0 0,3-2 69 0 0,-40 32 22 0 0,-631 552 122 0 0,574-505-165 0 0,70-62-131 0 0,68-39 48 0 0,85-77 190 0 0,-7 6-118 0 0,134-77-20 0 0,-207 144-41 0 0,1 2 0 0 0,2 4-1 0 0,1 3 1 0 0,46-11 41 0 0,-65 36-209 0 0,-57 9 207 0 0,1 1 1 0 0,-1-1 0 0 0,1 0-1 0 0,-1 0 1 0 0,1 1-1 0 0,-1-1 1 0 0,0 0 0 0 0,0 0-1 0 0,0 1 1 0 0,0-1 0 0 0,0 0-1 0 0,0 1 1 0 0,0-1-1 0 0,0 0 1 0 0,0 1 0 0 0,0-1-1 0 0,-1 0 1 0 0,1 0 0 0 0,-1 1-1 0 0,1-1 1 0 0,-1 0-1 0 0,1 0 1 0 0,-1 0 0 0 0,0 0-1 0 0,0 1 1 0 0,1-1 0 0 0,-1 0-1 0 0,0 0 1 0 0,-1 0 1 0 0,-27 36 52 0 0,-3-1 1 0 0,-1-2 0 0 0,-1-2 0 0 0,-27 20-53 0 0,32-27 14 0 0,-344 269 162 0 0,310-253-205 0 0,106-64-227 0 0,211-163 450 0 0,-151 120-267 0 0,3 4-1 0 0,3 4 0 0 0,36-10 74 0 0,-120 61 52 0 0,-53 26 129 0 0,18-12-227 0 0,-239 147 156 0 0,169-95-123 0 0,79-58 5 0 0,1-1 0 0 0,-1 1 0 0 0,0-1-1 0 0,0 1 1 0 0,1-1 0 0 0,-1 1 0 0 0,0 0 0 0 0,1-1 0 0 0,-1 1-1 0 0,1 0 1 0 0,-1-1 0 0 0,1 1 0 0 0,-1 0 0 0 0,1 0 0 0 0,0 0-1 0 0,-1-1 1 0 0,1 1 0 0 0,0 0 0 0 0,-1 0 0 0 0,1 0 0 0 0,0 0 0 0 0,0 0-1 0 0,0 0 1 0 0,0-1 0 0 0,0 1 0 0 0,0 0 0 0 0,0 0 0 0 0,0 0-1 0 0,0 0 1 0 0,1 0 0 0 0,-1 0 0 0 0,0 0 0 0 0,0-1 0 0 0,1 1-1 0 0,-1 0 1 0 0,1 0 0 0 0,-1 0 0 0 0,1-1 0 0 0,-1 1 0 0 0,1 0-1 0 0,-1-1 1 0 0,1 1 0 0 0,0 0 0 0 0,-1-1 0 0 0,1 1 0 0 0,0-1-1 0 0,-1 1 1 0 0,1-1 0 0 0,0 1 0 0 0,0-1 0 0 0,0 1 0 0 0,-1-1-1 0 0,1 0 1 0 0,0 0 0 0 0,0 1 0 0 0,0-1 0 0 0,0 0 0 0 0,0 0-1 0 0,-1 0 1 0 0,2 0 8 0 0,59 3 77 0 0,-37-12-46 0 0,-1 0 1 0 0,0-2-1 0 0,0-1 1 0 0,-1 0-1 0 0,0-2 0 0 0,-1 0 1 0 0,6-7-32 0 0,13-8 9 0 0,66-61-41 0 0,-65 56 19 0 0,-51 60-171 0 0,-24 28 241 0 0,-2-1 0 0 0,-3-2 0 0 0,-2-1 0 0 0,-2-3 0 0 0,-2-1 0 0 0,-5 0-57 0 0,-55 32 94 0 0,230-176-283 0 0,-73 52 196 0 0,120-87-88 0 0,6 7 0 0 0,5 8 0 0 0,5 8 0 0 0,14 3 81 0 0,171-52-662 0 0,-326 148 191 0 0,-58 27 449 0 0,-100 73 281 0 0,-62 36 156 0 0,-5-8 1 0 0,-5-7-1 0 0,-147 60-415 0 0,320-165 44 0 0,-6 2 14 0 0,22-7-300 0 0,95-48 51 0 0,498-231-2256 0 0,-405 196-1979 0 0,-95 40-603 0 0,-58 26-466 0 0</inkml:trace>
  <inkml:trace contextRef="#ctx0" brushRef="#br0" timeOffset="10349.645">6983 3236 1680 0 0,'0'0'108'0'0,"0"0"-18"0"0,0 0-18 0 0,0 0-15 0 0,0 0-8 0 0,0 0-6 0 0,0 0-26 0 0,0 0-18 0 0,0 0 10 0 0,-23 9 23 0 0,-73 33 26 0 0,93-41-51 0 0,-1 1 1 0 0,1-1 0 0 0,0 1-1 0 0,0 0 1 0 0,1 0 0 0 0,-1 0-1 0 0,0 1 1 0 0,1-1-1 0 0,-1 1 1 0 0,1-1 0 0 0,0 1-1 0 0,0 0 1 0 0,0 0-1 0 0,0 0 1 0 0,0 0 0 0 0,1 0-1 0 0,-1 0 1 0 0,1 0 0 0 0,0 1-1 0 0,0-1-7 0 0,-4 11 52 0 0,-15 29 253 0 0,3 0-1 0 0,2 2 1 0 0,1 0 0 0 0,0 14-305 0 0,13-58 6 0 0,0 1 1 0 0,0-1-1 0 0,0 1 1 0 0,0 0-1 0 0,0-1 1 0 0,0 1-1 0 0,1 0 1 0 0,-1 0-1 0 0,1 0 1 0 0,0 0-1 0 0,-1 0 1 0 0,1-1-1 0 0,0 1 1 0 0,0 0-1 0 0,0 0 1 0 0,0 0-1 0 0,0 0 0 0 0,1 0 1 0 0,-1 0-1 0 0,0 0 1 0 0,1-1-1 0 0,0 1 1 0 0,-1 0-1 0 0,1 0 1 0 0,0-1-1 0 0,0 1 1 0 0,0 0-1 0 0,0-1 1 0 0,0 1-1 0 0,0-1 1 0 0,1 1-1 0 0,-1-1 1 0 0,0 1-1 0 0,1-1 1 0 0,-1 0-1 0 0,1 0 1 0 0,-1 0-1 0 0,1 0 1 0 0,0 0-1 0 0,-1 0 1 0 0,1 0-1 0 0,0-1 1 0 0,0 1-1 0 0,0-1 1 0 0,-1 1-1 0 0,1-1 1 0 0,0 1-1 0 0,0-1 1 0 0,0 0-1 0 0,0 0 0 0 0,0 0 1 0 0,0 0-1 0 0,0 0 1 0 0,0-1-1 0 0,-1 1 1 0 0,1-1-1 0 0,0 1 1 0 0,0-1-7 0 0,87-69 811 0 0,-63 44-675 0 0,123-118 164 0 0,-34 28-256 0 0,5 5 0 0 0,6 5 0 0 0,75-45-44 0 0,-137 121-370 0 0,-69 50 462 0 0,-101 119 937 0 0,-127 143 2978 0 0,-184 169-4007 0 0,144-178 2782 0 0,227-229-2166 0 0,299-251-740 0 0,377-268 220 0 0,-576 435-405 0 0,3 3-1 0 0,1 2 1 0 0,61-27 309 0 0,-37 43-872 0 0,-82 20 871 0 0,1 0 0 0 0,0 0 1 0 0,-1 1-1 0 0,1-1 0 0 0,-1 0 1 0 0,0 1-1 0 0,1-1 0 0 0,-1 1 1 0 0,0-1-1 0 0,0 1 0 0 0,0-1 1 0 0,0 0-1 0 0,0 1 0 0 0,0-1 1 0 0,0 1-1 0 0,0-1 0 0 0,-1 0 0 0 0,1 1 1 0 0,0-1-1 0 0,-1 1 0 0 0,1-1 1 0 0,-1 0-1 0 0,0 0 0 0 0,1 1 1 0 0,-1-1-1 0 0,0 0 0 0 0,0 0 1 0 0,0 0-1 0 0,0 0 0 0 0,0 0 0 0 0,-1 1 1 0 0,-167 224 829 0 0,32-73 945 0 0,-132 112-1774 0 0,196-197 410 0 0,-117 131 548 0 0,190-199-960 0 0,-1 0-8 0 0,0 1 1 0 0,0-1 0 0 0,1 0-1 0 0,-1 1 1 0 0,0-1 0 0 0,1 1-1 0 0,-1-1 1 0 0,0 1 0 0 0,1-1 0 0 0,-1 1-1 0 0,1-1 1 0 0,-1 1 0 0 0,0 0-1 0 0,1-1 1 0 0,-1 1 0 0 0,1 0 0 0 0,0-1-1 0 0,-1 1 1 0 0,1 0 0 0 0,0 0-1 0 0,-1 0 1 0 0,1-1 0 0 0,0 1 0 0 0,0 0-1 0 0,0 0 1 0 0,0 0 0 0 0,0-1-1 0 0,0 1 1 0 0,0 0 0 0 0,0 0-1 0 0,0 0 1 0 0,0 0 0 0 0,0-1 0 0 0,0 1-1 0 0,1 0 1 0 0,-1 0 0 0 0,0 0-1 0 0,0-1 1 0 0,1 1 0 0 0,-1 0 0 0 0,1 0-1 0 0,-1-1 1 0 0,1 1 0 0 0,-1 0-1 0 0,1-1 1 0 0,-1 1 0 0 0,1-1 0 0 0,0 1-1 0 0,-1-1 10 0 0,12-2 3 0 0,0-1 0 0 0,0 0 0 0 0,-1-1 0 0 0,1 0 0 0 0,-1-1 0 0 0,0 0 0 0 0,-1-1 0 0 0,1 0 1 0 0,-1-1-1 0 0,7-6-3 0 0,-2 3 11 0 0,205-145 55 0 0,-131 88-216 0 0,3 5 0 0 0,3 3 0 0 0,15-3 150 0 0,-45 39-450 0 0,-64 24 449 0 0,-1 0 1 0 0,1 0-1 0 0,-1 1 0 0 0,1-1 1 0 0,-1 0-1 0 0,0 0 0 0 0,0 1 1 0 0,0-1-1 0 0,0 0 0 0 0,0 0 1 0 0,0 1-1 0 0,0-1 0 0 0,0 0 1 0 0,0 1-1 0 0,-1-1 0 0 0,1 0 1 0 0,0 0-1 0 0,-1 0 0 0 0,1 1 1 0 0,-1-1-1 0 0,1 0 0 0 0,-1 0 1 0 0,0 0-1 0 0,1 0 0 0 0,-1 0 1 0 0,0 0-1 0 0,0 0 0 0 0,0 0 1 0 0,0 0-1 0 0,0-1 0 0 0,0 1 1 0 0,-1 0 0 0 0,-125 160 470 0 0,-7-7 0 0 0,-28 16-470 0 0,155-164 9 0 0,2-2-21 0 0,1-1 0 0 0,0 1 0 0 0,0 0 1 0 0,0 0-1 0 0,0 0 0 0 0,0 1 0 0 0,1-1 0 0 0,0 1 1 0 0,0 0-1 0 0,1 0 0 0 0,-1 0 0 0 0,1 0 1 0 0,0 0-1 0 0,0 1 0 0 0,0 1 12 0 0,4-6-15 0 0,0 1 1 0 0,0-1-1 0 0,0 0 1 0 0,0 1-1 0 0,0-1 1 0 0,1 0-1 0 0,-1 0 1 0 0,0 0-1 0 0,1 0 1 0 0,-1-1-1 0 0,0 1 1 0 0,1-1-1 0 0,-1 1 1 0 0,1-1-1 0 0,-1 0 1 0 0,1 0-1 0 0,-1 0 1 0 0,1 0-1 0 0,-1 0 1 0 0,0-1-1 0 0,1 1 1 0 0,-1-1-1 0 0,2 0 15 0 0,0 1-3 0 0,9-3-2 0 0,-1 1 1 0 0,0-2 0 0 0,0 1 0 0 0,0-2-1 0 0,0 1 1 0 0,-1-2 0 0 0,0 1 0 0 0,10-8 4 0 0,7-2-27 0 0,326-204-286 0 0,-266 168 14 0 0,-99 78 541 0 0,-391 466 377 0 0,152-199-278 0 0,168-194-276 0 0,82-100-69 0 0,0 1-1 0 0,0-1 1 0 0,0 1 0 0 0,0-1-1 0 0,0 0 1 0 0,0 1-1 0 0,0-1 1 0 0,0 1 0 0 0,0-1-1 0 0,0 1 1 0 0,0-1-1 0 0,0 0 1 0 0,1 1 0 0 0,-1-1-1 0 0,0 1 1 0 0,0-1-1 0 0,0 0 1 0 0,1 1-1 0 0,-1-1 1 0 0,0 0 0 0 0,1 1-1 0 0,-1-1 1 0 0,0 0-1 0 0,0 1 1 0 0,1-1 0 0 0,-1 0-1 0 0,1 0 1 0 0,-1 1-1 0 0,0-1 1 0 0,1 0 0 0 0,-1 0-1 0 0,0 0 1 0 0,1 1-1 0 0,-1-1 1 0 0,1 0 0 0 0,-1 0-1 0 0,1 0 1 0 0,-1 0-1 0 0,0 0 1 0 0,1 0-1 0 0,-1 0 1 0 0,1 0 0 0 0,-1 0-1 0 0,1 0 1 0 0,-1 0-1 0 0,1 0 1 0 0,-1 0 0 0 0,0-1-1 0 0,1 1 1 0 0,-1 0-1 0 0,1 0 1 0 0,-1 0 0 0 0,0-1-1 0 0,1 1 1 0 0,-1 0-1 0 0,0 0 1 0 0,1-1-1 0 0,-1 1 1 0 0,0 0 0 0 0,1-1-1 0 0,-1 1 1 0 0,0 0-1 0 0,0-1 1 0 0,1 1 0 0 0,-1 0 4 0 0,142-92 214 0 0,123-116-190 0 0,-241 192-38 0 0,-12 5-8 0 0,2 1 0 0 0,0 0 0 0 0,0 1 0 0 0,1 0 0 0 0,0 2 0 0 0,0 0 0 0 0,0 0 0 0 0,1 1 0 0 0,0 1 0 0 0,1 1 0 0 0,-1 0 0 0 0,1 1 0 0 0,5 1 22 0 0,-20 4-1 0 0,0 1 1 0 0,0 0-1 0 0,0 0 0 0 0,0 1 0 0 0,-1-1 0 0 0,0 0 1 0 0,1 0-1 0 0,-1 1 0 0 0,0-1 0 0 0,-1 1 0 0 0,1-1 1 0 0,0 1-1 0 0,-1-1 0 0 0,0 1 0 0 0,0-1 0 0 0,0 1 1 0 0,0-1-1 0 0,-1 1 0 0 0,1-1 0 0 0,-1 1 0 0 0,0-1 1 0 0,0 1-1 0 0,0-1 0 0 0,-1 0 0 0 0,0 3 1 0 0,-11 27 39 0 0,-1 1 1 0 0,-2-2-1 0 0,-1 0 0 0 0,-1-1 0 0 0,-7 7-39 0 0,-29 37 90 0 0,40-59-97 0 0,1 2 1 0 0,0-1-1 0 0,1 2 1 0 0,1 0-1 0 0,1 0 1 0 0,0 1-1 0 0,1 0 0 0 0,2 0 1 0 0,0 1-1 0 0,-1 7 7 0 0,9-27-12 0 0,-1 1 0 0 0,1-1-1 0 0,-1 1 1 0 0,1-1 0 0 0,-1 1 0 0 0,1-1-1 0 0,0 0 1 0 0,0 1 0 0 0,-1-1 0 0 0,1 0-1 0 0,0 0 1 0 0,0 1 0 0 0,1-1 0 0 0,-1 0-1 0 0,0 0 1 0 0,0 0 0 0 0,0 0 0 0 0,1 0-1 0 0,-1-1 1 0 0,0 1 0 0 0,1 0 0 0 0,-1-1-1 0 0,1 1 1 0 0,-1-1 0 0 0,1 1 0 0 0,-1-1-1 0 0,1 0 1 0 0,-1 1 0 0 0,1-1-1 0 0,-1 0 1 0 0,1 0 0 0 0,0 0 0 0 0,-1 0-1 0 0,1 0 1 0 0,-1-1 0 0 0,1 1 0 0 0,-1 0-1 0 0,1-1 1 0 0,-1 1 0 0 0,1-1 0 0 0,-1 0-1 0 0,1 1 1 0 0,-1-1 0 0 0,0 0 0 0 0,1 0-1 0 0,-1 0 1 0 0,0 0 0 0 0,0 0 0 0 0,0 0-1 0 0,0 0 1 0 0,0 0 0 0 0,1-1 12 0 0,168-144-135 0 0,94-93-150 0 0,-185 177-127 0 0,-78 67 397 0 0,-99 111 186 0 0,-114 135 593 0 0,-29 64-764 0 0,217-283 56 0 0,2 2-1 0 0,1 1 1 0 0,2 0 0 0 0,1 2 0 0 0,2 0 0 0 0,2 0 0 0 0,-6 28-56 0 0,18-63-13 0 0,1 0 0 0 0,0 0 1 0 0,0 1-1 0 0,0-1 0 0 0,0 1 0 0 0,0-1 1 0 0,1 1-1 0 0,-1-1 0 0 0,1 1 1 0 0,-1-1-1 0 0,1 1 0 0 0,0 0 1 0 0,0-1-1 0 0,0 1 0 0 0,1-1 1 0 0,-1 1-1 0 0,1 0 0 0 0,-1-1 1 0 0,1 1-1 0 0,0-1 0 0 0,0 1 0 0 0,0-1 1 0 0,0 0-1 0 0,0 1 0 0 0,0-1 1 0 0,1 0-1 0 0,-1 0 0 0 0,1 0 1 0 0,0 0-1 0 0,0 0 0 0 0,-1 0 1 0 0,1 0-1 0 0,0-1 0 0 0,1 1 1 0 0,-1-1-1 0 0,0 1 0 0 0,0-1 1 0 0,1 0-1 0 0,-1 0 0 0 0,0 0 0 0 0,2 0 13 0 0,10-2-17 0 0,0-1-1 0 0,0-1 0 0 0,0 0 0 0 0,0-1 0 0 0,-1 0 1 0 0,0-1-1 0 0,1-1 0 0 0,-2 0 0 0 0,1 0 0 0 0,-1-1 0 0 0,0-1 1 0 0,0 0-1 0 0,-1-1 0 0 0,0 0 0 0 0,-1-1 0 0 0,6-6 18 0 0,5-2-4 0 0,285-231-569 0 0,-332 271 686 0 0,1 2-1 0 0,2 1 1 0 0,0 1 0 0 0,2 1 0 0 0,-1 2-113 0 0,3-5 105 0 0,-76 102 230 0 0,6 4 0 0 0,-35 73-335 0 0,43-20 25 0 0,74-131-286 0 0,28-54 0 0 0,94-122 352 0 0,5-21-169 0 0,-41 48-195 0 0,4 3 0 0 0,49-39 273 0 0,-110 115-64 0 0,-21 17 117 0 0,-25 33-27 0 0,-273 392 92 0 0,200-287 153 0 0,6 4 0 0 0,-18 49-271 0 0,79-107-302 0 0,56-84-38 0 0,45-52 334 0 0,377-318-410 0 0,-390 337-89 0 0,-65 51 587 0 0,-135 152 350 0 0,-67 63 605 0 0,-89 69-1037 0 0,-20 26 353 0 0,292-298-651 0 0,37-33-154 0 0,10-8 419 0 0,-1-1-1 0 0,0 0 1 0 0,-1-2 0 0 0,0 0-1 0 0,-1-1 1 0 0,9-10 33 0 0,17-16-64 0 0,384-328-962 0 0,-309 282 232 0 0,-120 89 805 0 0,1-1 1 0 0,0 0-1 0 0,0 1 1 0 0,0-1-1 0 0,0 0 0 0 0,-1 1 1 0 0,1-1-1 0 0,0 0 1 0 0,0 1-1 0 0,-1-1 1 0 0,1 0-1 0 0,0 0 1 0 0,-1 1-1 0 0,1-1 1 0 0,0 0-1 0 0,0 0 1 0 0,-1 0-1 0 0,1 1 1 0 0,-1-1-1 0 0,1 0 1 0 0,0 0-1 0 0,-1 0 0 0 0,1 0 1 0 0,0 0-1 0 0,-1 0 1 0 0,1 0-1 0 0,-1 0 1 0 0,1 0-1 0 0,0 0 1 0 0,-1 0-1 0 0,1 0 1 0 0,0 0-1 0 0,-1 0 1 0 0,1 0-1 0 0,-1 0 1 0 0,1 0-1 0 0,0 0 1 0 0,-1 0-1 0 0,1-1 1 0 0,0 1-1 0 0,-1 0 0 0 0,1 0 1 0 0,0 0-1 0 0,-1-1 1 0 0,1 1-1 0 0,0 0 1 0 0,0-1-1 0 0,-1 1 1 0 0,1 0-1 0 0,0 0 1 0 0,0-1-1 0 0,0 1 1 0 0,-1 0-1 0 0,1-1 1 0 0,0 1-1 0 0,0 0 1 0 0,0-1-1 0 0,0 1 1 0 0,0-1-1 0 0,-1 1 0 0 0,1 0 1 0 0,0-1-1 0 0,0 1-11 0 0,-29 16 22 0 0,-1 2 0 0 0,2 2-1 0 0,1 0 1 0 0,0 1-1 0 0,-16 18-21 0 0,0-1 59 0 0,-190 168 845 0 0,4 14-904 0 0,228-219 2 0 0,-15 13-5 0 0,1 0 0 0 0,1 1-1 0 0,0 1 1 0 0,1 0 0 0 0,1 1-1 0 0,0 1 1 0 0,1-1 0 0 0,1 2-1 0 0,1 0 1 0 0,1 0 0 0 0,-4 13 3 0 0,11-31-15 0 0,1 0 1 0 0,0 0-1 0 0,-1 0 1 0 0,1 0-1 0 0,0 0 1 0 0,-1 0-1 0 0,1 0 1 0 0,0 0-1 0 0,0 0 1 0 0,0 0-1 0 0,0 0 1 0 0,0 0-1 0 0,0 0 1 0 0,0 0-1 0 0,0 0 1 0 0,0 0 0 0 0,0 0-1 0 0,1 0 1 0 0,-1 0-1 0 0,1 0 1 0 0,-1 0-1 0 0,0 0 1 0 0,1 0-1 0 0,-1 0 1 0 0,1 0-1 0 0,0 0 1 0 0,-1 0-1 0 0,1-1 1 0 0,0 1-1 0 0,0 0 1 0 0,-1 0-1 0 0,1-1 1 0 0,0 1-1 0 0,0 0 1 0 0,0-1-1 0 0,0 1 1 0 0,0-1-1 0 0,0 1 1 0 0,0-1-1 0 0,0 0 1 0 0,0 1 0 0 0,0-1-1 0 0,0 0 1 0 0,0 0-1 0 0,0 0 1 0 0,0 0-1 0 0,0 0 1 0 0,0 0-1 0 0,0 0 1 0 0,0 0-1 0 0,0 0 1 0 0,0 0-1 0 0,0 0 1 0 0,0-1-1 0 0,0 1 1 0 0,0 0-1 0 0,0-1 1 0 0,0 1-1 0 0,0-1 1 0 0,0 1-1 0 0,0-1 1 0 0,0 0-1 0 0,0 0 15 0 0,15-7-39 0 0,-1-1 0 0 0,0-1 0 0 0,0 0-1 0 0,-1-1 1 0 0,-1-1 0 0 0,0 0-1 0 0,9-10 40 0 0,8-7-63 0 0,401-407-875 0 0,-270 274-35 0 0,-216 204 1546 0 0,-307 323 579 0 0,265-283-753 0 0,55-49-229 0 0,2 1 0 0 0,0 2 0 0 0,3 1 0 0 0,1 2 0 0 0,2 2 0 0 0,-28 43-170 0 0,44-31-494 0 0,45-54-60 0 0,-13-7 534 0 0,0-1-1 0 0,-1 0 1 0 0,0-1-1 0 0,0 0 1 0 0,-1-1 0 0 0,0 0-1 0 0,-1-1 1 0 0,10-13 20 0 0,2-2-14 0 0,27-27-57 0 0,2 2 0 0 0,3 3 1 0 0,1 2-1 0 0,46-28 71 0 0,-63 51-263 0 0,-58 55 647 0 0,-232 236 92 0 0,162-180-271 0 0,-18 10 8 0 0,67-63-124 0 0,3 1 0 0 0,0 1 1 0 0,-25 34-90 0 0,61-53-770 0 0,26-29 494 0 0,227-217 247 0 0,-22 39-770 0 0,-202 150 1086 0 0,-53 37 97 0 0,-80 73-311 0 0,92-59-62 0 0,-385 355 692 0 0,198-167 20 0 0,181-162-1091 0 0,43-34-199 0 0,-15-7 566 0 0,1-1 1 0 0,-1 1-1 0 0,0-1 1 0 0,0-1 0 0 0,-1 0-1 0 0,0 0 1 0 0,0-1-1 0 0,0 0 1 0 0,-1 0-1 0 0,0 0 1 0 0,1-4 0 0 0,2 1-3 0 0,232-258-208 0 0,-81 92-90 0 0,-162 165 830 0 0,-21 26-513 0 0,-163 190-126 0 0,43-43 327 0 0,57-74 115 0 0,86-97-711 0 0,218-314 264 0 0,149-138 35 0 0,-3 27-37 0 0,-179 227-23 0 0,-185 207 147 0 0,-1 0-1 0 0,1-1 1 0 0,-1 1-1 0 0,1 0 1 0 0,-1 0-1 0 0,0 0 1 0 0,1 0-1 0 0,-1 0 1 0 0,1-1 0 0 0,-1 1-1 0 0,0 0 1 0 0,1 0-1 0 0,-1-1 1 0 0,1 1-1 0 0,-1 0 1 0 0,0-1-1 0 0,0 1 1 0 0,1 0-1 0 0,-1-1 1 0 0,0 1-1 0 0,1 0 1 0 0,-1-1 0 0 0,0 1-1 0 0,0-1 1 0 0,0 1-1 0 0,0 0 1 0 0,1-1-1 0 0,-1 1 1 0 0,0-1-1 0 0,0 1 1 0 0,0-1-1 0 0,0 1 1 0 0,0 0 0 0 0,0-1-1 0 0,0 1 1 0 0,0-1-1 0 0,0 1 1 0 0,0-1-1 0 0,0 1 1 0 0,0-1-1 0 0,-1 1 1 0 0,1 0-1 0 0,0-1 1 0 0,0 1 0 0 0,0-1-1 0 0,-1 1 1 0 0,1 0-1 0 0,0-1 1 0 0,0 1-1 0 0,-1-1 1 0 0,1 1-1 0 0,0 0 1 0 0,-1 0-1 0 0,1-1 1 0 0,0 1 0 0 0,-1 0-1 0 0,1-1 1 0 0,0 1-1 0 0,-1 0 1 0 0,1 0-1 0 0,-1 0 1 0 0,1 0-1 0 0,0-1 1 0 0,-1 1-1 0 0,1 0 1 0 0,-1 0-7 0 0,-31 14 79 0 0,-33 33 18 0 0,2 2-1 0 0,2 4 1 0 0,3 2 0 0 0,2 2 0 0 0,-28 38-97 0 0,33-24 67 0 0,3 1 0 0 0,3 3 0 0 0,4 1 0 0 0,2 2 1 0 0,5 2-1 0 0,2 4-67 0 0,25-69-35 0 0,1 1 0 0 0,1 1 0 0 0,0-1 0 0 0,1 1 0 0 0,1 0 0 0 0,1 0 1 0 0,0 7 34 0 0,2-23-9 0 0,-1 0 0 0 0,1 0 0 0 0,0-1 0 0 0,1 1 0 0 0,-1 0 1 0 0,0 0-1 0 0,0-1 0 0 0,0 1 0 0 0,0 0 0 0 0,1-1 0 0 0,-1 1 0 0 0,0 0 1 0 0,0-1-1 0 0,1 1 0 0 0,-1 0 0 0 0,1-1 0 0 0,-1 1 0 0 0,1-1 1 0 0,-1 1-1 0 0,1-1 0 0 0,-1 1 0 0 0,1-1 0 0 0,-1 1 0 0 0,1-1 0 0 0,-1 1 1 0 0,1-1-1 0 0,0 0 0 0 0,-1 1 0 0 0,1-1 0 0 0,0 0 0 0 0,-1 0 1 0 0,1 1-1 0 0,0-1 0 0 0,0 0 0 0 0,-1 0 0 0 0,1 0 0 0 0,0 0 0 0 0,-1 0 1 0 0,1 0-1 0 0,0 0 0 0 0,0 0 0 0 0,-1 0 0 0 0,1 0 0 0 0,0-1 1 0 0,-1 1-1 0 0,1 0 0 0 0,0 0 0 0 0,-1-1 0 0 0,1 1 0 0 0,0 0 0 0 0,-1-1 1 0 0,1 1 8 0 0,37-23-54 0 0,158-222 152 0 0,146-195-695 0 0,-191 282-324 0 0,-151 158 914 0 0,0 1 1 0 0,0-1-1 0 0,1 0 0 0 0,-1 0 1 0 0,0 1-1 0 0,0-1 0 0 0,0 0 1 0 0,1 0-1 0 0,-1 0 0 0 0,0 1 1 0 0,1-1-1 0 0,-1 0 0 0 0,0 0 1 0 0,0 0-1 0 0,1 0 1 0 0,-1 1-1 0 0,0-1 0 0 0,1 0 1 0 0,-1 0-1 0 0,0 0 0 0 0,1 0 1 0 0,-1 0-1 0 0,0 0 0 0 0,1 0 1 0 0,-1 0-1 0 0,0 0 0 0 0,1 0 1 0 0,-1 0-1 0 0,0 0 0 0 0,1 0 1 0 0,-1 0-1 0 0,0 0 0 0 0,1-1 1 0 0,-1 1-1 0 0,0 0 1 0 0,1 0-1 0 0,-1 0 0 0 0,0 0 1 0 0,0-1-1 0 0,1 1 0 0 0,-1 0 1 0 0,0 0-1 0 0,0-1 0 0 0,1 1 1 0 0,-1 0-1 0 0,0-1 7 0 0,-13 29 89 0 0,-13 12 2 0 0,-56 89 235 0 0,-6-4 0 0 0,-5-4 0 0 0,-43 38-326 0 0,-178 170 723 0 0,276-291-1033 0 0,45-38-214 0 0,78-68 363 0 0,-56 38 130 0 0,8-5-37 0 0,-24 21 4 0 0,0 0-1 0 0,1 1 0 0 0,1 1 0 0 0,0 0 1 0 0,1 1-1 0 0,0 1 0 0 0,0 0 0 0 0,1 1 1 0 0,16-5 64 0 0,-34 22-191 0 0,-64 54 320 0 0,7-14-48 0 0,-2-4-1 0 0,-2-1 1 0 0,-2-4-1 0 0,-1-2 1 0 0,-51 19-81 0 0,-175 88 533 0 0,287-143-553 0 0,0 1-1 0 0,1 0 0 0 0,-1 0 0 0 0,1 1 1 0 0,-1-1-1 0 0,1 1 0 0 0,0-1 1 0 0,0 1-1 0 0,0 0 0 0 0,1 0 0 0 0,-1 0 1 0 0,1 1-1 0 0,-1-1 0 0 0,1 1 0 0 0,0-1 1 0 0,0 1-1 0 0,1 0 0 0 0,-1 0 1 0 0,1 0-1 0 0,0 0 0 0 0,0 0 0 0 0,0 0 1 0 0,0 0-1 0 0,1 2 21 0 0,-18 148-45 0 0,5-124 57 0 0,0-14-38 0 0,3-5 41 0 0,0 1 0 0 0,-1-2 0 0 0,0 1 0 0 0,-1-2 0 0 0,0 1 0 0 0,0-1 0 0 0,-1-1 0 0 0,0-1 0 0 0,0 0 0 0 0,-4 1-15 0 0,4-3 54 0 0,-1-1 1 0 0,1 0 0 0 0,-1-1 0 0 0,0 0 0 0 0,0-1 0 0 0,0-1 0 0 0,0 0-1 0 0,-9-2-54 0 0,-27-2-120 0 0,-43 24 226 0 0,82-20-115 0 0,0 1 0 0 0,0 0 1 0 0,0 1-1 0 0,0 0 0 0 0,0 0 1 0 0,1 1-1 0 0,0 1 0 0 0,-1 0 1 0 0,2 0-1 0 0,-1 1 0 0 0,1 0 1 0 0,-1 0-1 0 0,2 1 0 0 0,-7 6 9 0 0,-105 82-20 0 0,23-24 55 0 0,16-38 122 0 0,-3 25-242 0 0,-27-2 192 0 0,-9-38 78 0 0,56-3-154 0 0,-52 48 129 0 0,33-30 25 0 0,67-29-189 0 0,0 1 0 0 0,1 0 0 0 0,-1 2-1 0 0,1-1 1 0 0,0 2 0 0 0,1 0 0 0 0,0 1-1 0 0,0 0 1 0 0,0 1 0 0 0,2 0 0 0 0,-1 1 0 0 0,-8 11 4 0 0,19-20 20 0 0,1-1 0 0 0,-1 1 0 0 0,0 0 0 0 0,1 0 0 0 0,-1-1 0 0 0,0 1 0 0 0,0-1 0 0 0,0 0 0 0 0,-1 0 0 0 0,1 0 0 0 0,0 1 1 0 0,0-2-1 0 0,-1 1 0 0 0,1 0 0 0 0,0 0 0 0 0,-1-1 0 0 0,1 0 0 0 0,0 1 0 0 0,-1-1 0 0 0,1 0 0 0 0,-1 0 0 0 0,1 0 1 0 0,-1 0-1 0 0,1-1 0 0 0,0 1 0 0 0,-1-1 0 0 0,1 0 0 0 0,-1 1 0 0 0,1-1 0 0 0,0 0 0 0 0,0 0 0 0 0,-1-1-20 0 0,0 1-4 0 0,-1 0 0 0 0,0 0-1 0 0,0 0 1 0 0,1 1-1 0 0,-1-1 1 0 0,0 1 0 0 0,0 0-1 0 0,0 0 1 0 0,1 0 0 0 0,-1 1-1 0 0,0-1 1 0 0,0 1-1 0 0,1 0 1 0 0,-1 0 0 0 0,0 0-1 0 0,1 0 1 0 0,-1 1 0 0 0,1 0 4 0 0,-60 36 65 0 0,-32-15 331 0 0,-15 39-435 0 0,56-39 325 0 0,4-19-117 0 0,-41 43-228 0 0,53-31 119 0 0,-1 9-121 0 0,5 4 24 0 0,6-5 63 0 0,-5-4-123 0 0,33-19 81 0 0,0-1 0 0 0,-12 7 117 0 0,58-7-1522 0 0,65-51 1560 0 0,-80 36-142 0 0,-1 11 266 0 0,21-10 924 0 0,-167 80-1038 0 0,12-26 27 0 0,56-36 131 0 0,33-11-282 0 0,15 7-24 0 0,0 0-15 0 0,0 0-17 0 0,0 0-9 0 0,0 0-8 0 0,0 0-5 0 0,0 0 3 0 0,0 0 4 0 0,0 0 6 0 0,0 0 8 0 0,0 0 9 0 0,0 0 11 0 0,0 0-3 0 0,0 0-1 0 0,0 0 2 0 0,0 0 8 0 0,0 0 21 0 0,0 0 16 0 0,40 10-993 0 0,47 23 969 0 0,-43-17 27 0 0,-44-16-18 0 0,-48 0 1493 0 0,-45 0-1411 0 0,59-15-59 0 0,1-18 20 0 0,11 25 33 0 0,-9-3-1184 0 0,47 23 921 0 0,117-13 212 0 0,-108-5-15 0 0,-1-2 0 0 0,0-1-1 0 0,0 0 1 0 0,-1-2 0 0 0,0-1 0 0 0,-1-1-1 0 0,6-5-25 0 0,27-14 31 0 0,63-42-8 0 0,79-39 18 0 0,53 10 12 0 0,-208 91-22 0 0,0-1 0 0 0,-2-2 0 0 0,0-1 0 0 0,13-9-31 0 0,79-53 92 0 0,36-25-45 0 0,-45 33-32 0 0,37 0 18 0 0,83 8 15 0 0,-96 18 5 0 0,-16 10-10 0 0,-30-17 82 0 0,-30 18-94 0 0,-21 22-62 0 0,-50 11 51 0 0,0 0 6 0 0,0 0 8 0 0,0 0 22 0 0,0 0 28 0 0,0 0 43 0 0,0 0 33 0 0,0 0 1 0 0,0 0-7 0 0,0 0-35 0 0,0 0-41 0 0,0 0-19 0 0,0 0-30 0 0,4 4-502 0 0,-4-4 483 0 0,0 0 4 0 0,0 0 23 0 0,0 0 21 0 0,-49 36 668 0 0,-91 45-626 0 0,21 16-189 0 0,118-97 80 0 0,1 0-1 0 0,0 1 1 0 0,-1-1-1 0 0,1 0 1 0 0,0 1 0 0 0,-1-1-1 0 0,1 1 1 0 0,0-1-1 0 0,-1 1 1 0 0,1-1 0 0 0,0 0-1 0 0,0 1 1 0 0,-1-1-1 0 0,1 1 1 0 0,0-1 0 0 0,0 1-1 0 0,0-1 1 0 0,0 1-1 0 0,0 0 1 0 0,0-1 0 0 0,0 1-1 0 0,0-1 1 0 0,0 1-1 0 0,0-1 1 0 0,0 1 0 0 0,0-1-1 0 0,0 1 1 0 0,0-1 0 0 0,0 1-1 0 0,0-1 1 0 0,1 1-1 0 0,-1-1 1 0 0,0 1 0 0 0,0-1-1 0 0,1 1 1 0 0,-1-1-1 0 0,0 0 1 0 0,1 1 0 0 0,-1-1-1 0 0,0 1 1 0 0,1-1-1 0 0,-1 0 1 0 0,1 1 0 0 0,-1-1-1 0 0,0 0 1 0 0,1 0-1 0 0,-1 1 1 0 0,1-1 0 0 0,-1 0-1 0 0,1 0 1 0 0,-1 0-1 0 0,1 1 1 0 0,-1-1 0 0 0,1 0-1 0 0,-1 0 1 0 0,1 0-1 0 0,0 0 1 0 0,-1 0 0 0 0,1 0-1 0 0,-1 0 1 0 0,1 0-1 0 0,-1 0 1 0 0,1 0 0 0 0,-1-1-1 0 0,1 1 10 0 0,5-2 3 0 0,-1 0 0 0 0,1 0 0 0 0,-1 0 1 0 0,0-1-1 0 0,1 0 0 0 0,-1 0 0 0 0,0-1 0 0 0,-1 1 0 0 0,1-1 0 0 0,-1 0 0 0 0,0 0 0 0 0,0-1 0 0 0,0 1 0 0 0,0-1 1 0 0,-1 0-1 0 0,2-2-3 0 0,11-12 9 0 0,144-168 48 0 0,21-47-57 0 0,102-122 52 0 0,-29 91-56 0 0,-172 191-22 0 0,3 3 0 0 0,57-34 26 0 0,-142 105 36 0 0,-1 0-1 0 0,1 0 1 0 0,0 0 0 0 0,0 0-1 0 0,0 0 1 0 0,0 0 0 0 0,0-1-1 0 0,0 1 1 0 0,0 0-1 0 0,0 0 1 0 0,-1 0 0 0 0,1 0-1 0 0,0-1 1 0 0,0 1 0 0 0,0 0-1 0 0,0 0 1 0 0,0 0-1 0 0,0 0 1 0 0,0-1 0 0 0,0 1-1 0 0,0 0 1 0 0,0 0-1 0 0,0 0 1 0 0,0-1-36 0 0,-21 12-96 0 0,-2 29 7 0 0,7-18 313 0 0,110-162-190 0 0,66-183 61 0 0,-97 194-103 0 0,-6-3 1 0 0,-6-3-1 0 0,-5-1 0 0 0,17-98 8 0 0,1-226-113 0 0,-49 188 93 0 0,9 179-121 0 0,-20 24 225 0 0,21 69-834 0 0,-22 1 725 0 0,-1 1 8 0 0,0-1 0 0 0,-1 0 1 0 0,1 0-1 0 0,0 0 1 0 0,1 0-1 0 0,-1 0 1 0 0,0-1-1 0 0,0 1 1 0 0,0-1-1 0 0,0 1 0 0 0,0-1 1 0 0,1 0-1 0 0,-1 0 1 0 0,0 0-1 0 0,0 0 1 0 0,1 0-1 0 0,-1 0 1 0 0,0-1-1 0 0,0 1 0 0 0,0-1 1 0 0,0 1-1 0 0,1-1 1 0 0,-1 0-1 0 0,0 0 1 0 0,0 0-1 0 0,1-1 17 0 0,50-17-3677 0 0,5-2-3920 0 0,-44 13 2597 0 0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10.1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1 288 0 0 0,'0'0'207'0'0,"0"0"788"0"0,0 0 141 0 0,0 0-151 0 0,0 0-134 0 0,0 0-97 0 0,15-15 3265 0 0,173-4 4233 0 0,90-52-6367 0 0,-156 35-1431 0 0,-63 26-1468 0 0,-59 10 354 0 0,-1 4-1573 0 0,-33 21-7685 0 0,23-17 4205 0 0</inkml:trace>
  <inkml:trace contextRef="#ctx0" brushRef="#br0" timeOffset="297.786">282 1 5025 0 0,'0'0'735'0'0,"0"0"-291"0"0,0 0-23 0 0,0 0 222 0 0,0 0 331 0 0,0 0 301 0 0,0 0 129 0 0,0 0-21 0 0,0 0-183 0 0,0 0-242 0 0,0 0-233 0 0,-4 35-219 0 0,-14 113-148 0 0,23-58 73 0 0,42 127-415 0 0,-31-161-2227 0 0,-8-17-7351 0 0,-6-32 4837 0 0</inkml:trace>
  <inkml:trace contextRef="#ctx0" brushRef="#br0" timeOffset="1365.955">700 557 1448 0 0,'0'0'674'0'0,"0"0"-257"0"0,0 0-14 0 0,0 0 361 0 0,0 0 482 0 0,0 0 318 0 0,0 0 72 0 0,0 0-135 0 0,0 0-242 0 0,0 0-210 0 0,0 0-155 0 0,0 0-113 0 0,0 0-61 0 0,21-10-66 0 0,67-28-29 0 0,29-41 1702 0 0,-91 55-2025 0 0,162-175 669 0 0,-182 192-962 0 0,0 0 0 0 0,0-1 0 0 0,-1 1 0 0 0,0-1 1 0 0,0 0-1 0 0,-1 0 0 0 0,0-1 0 0 0,0 0 0 0 0,-1 1 0 0 0,-1-1 1 0 0,1 0-1 0 0,-1 0 0 0 0,-1-1 0 0 0,1 1 0 0 0,-1-6-9 0 0,-3 13-44 0 0,1 0 1 0 0,-1 0-1 0 0,0 0 0 0 0,0 0 1 0 0,0 0-1 0 0,0 0 0 0 0,0 1 1 0 0,0-1-1 0 0,0 1 0 0 0,-1 0 1 0 0,1-1-1 0 0,0 1 0 0 0,-1 0 1 0 0,1 0-1 0 0,-1 1 0 0 0,1-1 1 0 0,-1 0-1 0 0,1 1 0 0 0,-1 0 1 0 0,0 0-1 0 0,1-1 0 0 0,-1 1 1 0 0,0 1-1 0 0,1-1 0 0 0,-1 0 1 0 0,1 1-1 0 0,-1-1 0 0 0,0 1 1 0 0,1 0-1 0 0,-1 0 0 0 0,1 0 0 0 0,0 0 1 0 0,-1 0-1 0 0,1 0 0 0 0,0 1 1 0 0,0-1-1 0 0,0 1 0 0 0,0 0 1 0 0,0-1-1 0 0,-2 3 44 0 0,-10 7-82 0 0,1 0-1 0 0,0 1 1 0 0,0 0 0 0 0,1 1-1 0 0,1 1 1 0 0,0 0 0 0 0,1 0-1 0 0,0 1 1 0 0,1 0 0 0 0,1 1-1 0 0,0 0 1 0 0,1 0 0 0 0,1 1-1 0 0,1-1 1 0 0,0 1-1 0 0,1 1 1 0 0,1-1 0 0 0,1 1-1 0 0,0-1 1 0 0,1 3 82 0 0,2-15 7 0 0,-1 1-1 0 0,1-1 0 0 0,1 1 1 0 0,-1-1-1 0 0,1 1 1 0 0,0-1-1 0 0,0 0 1 0 0,0 0-1 0 0,1 0 0 0 0,-1 0 1 0 0,1-1-1 0 0,1 1 1 0 0,-1-1-1 0 0,0 1 1 0 0,1-1-1 0 0,0 0 0 0 0,0-1 1 0 0,1 1-1 0 0,-1-1 1 0 0,1 1-1 0 0,-1-1 1 0 0,1-1-1 0 0,0 1 1 0 0,2 0-7 0 0,6 3 67 0 0,0-1 1 0 0,0 0 0 0 0,1-1 0 0 0,-1-1 0 0 0,1 0 0 0 0,0-1 0 0 0,0 0 0 0 0,0-2 0 0 0,4 1-68 0 0,11-3 173 0 0,-1-1 1 0 0,1-2-1 0 0,-1 0 1 0 0,0-2-1 0 0,0-1 1 0 0,-1-1-1 0 0,0-2 1 0 0,0 0-1 0 0,-1-2 0 0 0,-1-1 1 0 0,7-6-174 0 0,-9 5 121 0 0,0-2 0 0 0,-1 0 0 0 0,0-2 1 0 0,-2 0-1 0 0,0-2 0 0 0,-1 0 0 0 0,9-15-121 0 0,10-58 270 0 0,-38 90-271 0 0,1 1 0 0 0,-1 0 0 0 0,1 0 0 0 0,-1-1 0 0 0,0 1 1 0 0,0 0-1 0 0,0 0 0 0 0,-1-1 0 0 0,1 1 0 0 0,-1 0 0 0 0,0 0 0 0 0,1 0 0 0 0,-2-1 0 0 0,1 1 0 0 0,0 0 0 0 0,0 0 0 0 0,-1 1 0 0 0,0-1 0 0 0,0 0 0 0 0,0 0 0 0 0,0 1 0 0 0,0-1 1 0 0,0 1-1 0 0,0 0 0 0 0,-1 0 0 0 0,1 0 0 0 0,-1 0 0 0 0,0 0 0 0 0,-1 0 1 0 0,-1 0-54 0 0,0 1 1 0 0,-1 0-1 0 0,1 0 0 0 0,-1 0 1 0 0,1 1-1 0 0,-1 0 0 0 0,0 0 0 0 0,1 0 1 0 0,-1 1-1 0 0,1 0 0 0 0,-1 0 1 0 0,1 0-1 0 0,0 1 0 0 0,-1 0 1 0 0,1 0-1 0 0,0 0 0 0 0,0 0 1 0 0,0 1-1 0 0,0 0 0 0 0,1 0 1 0 0,-1 0-1 0 0,1 1 0 0 0,0 0 1 0 0,-1 1 53 0 0,-3 3-88 0 0,1 0 0 0 0,1 1 0 0 0,0 0 0 0 0,0 0 1 0 0,0 1-1 0 0,1 0 0 0 0,1 0 0 0 0,0 0 0 0 0,0 0 0 0 0,1 1 1 0 0,0-1-1 0 0,1 1 0 0 0,0 0 0 0 0,1 0 0 0 0,0-1 1 0 0,1 1-1 0 0,0 0 0 0 0,0 0 0 0 0,1 0 0 0 0,1 3 88 0 0,1-5 20 0 0,1 0-1 0 0,0-1 0 0 0,0 1 0 0 0,0-1 1 0 0,1 0-1 0 0,1-1 0 0 0,-1 1 1 0 0,1-1-1 0 0,0 0 0 0 0,1 0 1 0 0,-1-1-1 0 0,1 0 0 0 0,1 0 1 0 0,-1 0-1 0 0,1-1 0 0 0,0 0 1 0 0,0-1-1 0 0,1 0 0 0 0,-1 0 1 0 0,1-1-1 0 0,0 0 0 0 0,0 0 0 0 0,0-1 1 0 0,0 0-1 0 0,0-1 0 0 0,1 0 1 0 0,-1 0-1 0 0,0-1 0 0 0,2 0-19 0 0,3-1 180 0 0,0 0-1 0 0,0 0 1 0 0,-1-1-1 0 0,1-1 1 0 0,-1 0 0 0 0,0-1-1 0 0,0-1 1 0 0,0 0-1 0 0,0 0 1 0 0,-1-1-1 0 0,0-1 1 0 0,0 0-1 0 0,6-6-179 0 0,-5 5 34 0 0,0-1 0 0 0,-1 0 0 0 0,-1 0 1 0 0,0-2-1 0 0,0 1 0 0 0,0-1 0 0 0,-2-1 0 0 0,1 0 0 0 0,-2 0 0 0 0,1-1 0 0 0,-2 0 0 0 0,0 0 0 0 0,0-1 1 0 0,-1 0-1 0 0,-1 0 0 0 0,0-1 0 0 0,-1 1 0 0 0,-1-1 0 0 0,0 0 0 0 0,-1 0 0 0 0,-1 0 0 0 0,0 0 0 0 0,-1-1-34 0 0,0 13-25 0 0,-1 0 1 0 0,1 1-1 0 0,-1-1 0 0 0,0 1 0 0 0,0-1 0 0 0,0 1 0 0 0,0 0 0 0 0,0-1 0 0 0,-1 1 0 0 0,1 0 0 0 0,-1 0 0 0 0,1 0 1 0 0,-1 0-1 0 0,0 0 0 0 0,0 0 0 0 0,0 0 0 0 0,0 1 0 0 0,0-1 0 0 0,0 1 0 0 0,-1-1 0 0 0,1 1 0 0 0,0 0 0 0 0,-1 0 0 0 0,1 0 1 0 0,-1 0-1 0 0,1 0 0 0 0,-1 1 0 0 0,1-1 0 0 0,-1 1 0 0 0,0 0 0 0 0,1-1 0 0 0,-1 1 0 0 0,1 0 0 0 0,-1 1 0 0 0,0-1 1 0 0,1 0-1 0 0,-1 1 0 0 0,1 0 0 0 0,-1-1 0 0 0,1 1 0 0 0,-1 0 0 0 0,1 0 0 0 0,-1 0 0 0 0,1 1 0 0 0,0-1 0 0 0,0 0 1 0 0,-1 1-1 0 0,1 0 0 0 0,0-1 0 0 0,0 1 25 0 0,-7 6-58 0 0,-1 0 0 0 0,1 0-1 0 0,0 0 1 0 0,0 1 0 0 0,1 1 0 0 0,0 0 0 0 0,1 0 0 0 0,0 0 0 0 0,1 1 0 0 0,0 0 0 0 0,1 0 0 0 0,0 0-1 0 0,0 1 1 0 0,1-1 0 0 0,1 1 0 0 0,0 0 0 0 0,1 1 0 0 0,0-1 0 0 0,1 0 0 0 0,0 1 0 0 0,1-1 0 0 0,0 1-1 0 0,1 1 59 0 0,0-8-24 0 0,1 1-1 0 0,0-1 0 0 0,0 0 0 0 0,0 0 1 0 0,1 0-1 0 0,0-1 0 0 0,0 1 0 0 0,0 0 1 0 0,1-1-1 0 0,-1 0 0 0 0,2 0 0 0 0,-1 0 1 0 0,0-1-1 0 0,1 1 0 0 0,0-1 0 0 0,0 0 1 0 0,0 0-1 0 0,0-1 0 0 0,1 1 0 0 0,-1-1 1 0 0,4 1 24 0 0,61 24-2750 0 0,-3-11-6219 0 0,-52-16 3413 0 0</inkml:trace>
  <inkml:trace contextRef="#ctx0" brushRef="#br0" timeOffset="1764.987">2366 398 2529 0 0,'0'0'1843'0'0,"0"0"-287"0"0,0 0-101 0 0,0 0 5 0 0,0 0-43 0 0,0 0-139 0 0,0 0-225 0 0,0 0-272 0 0,0 0-301 0 0,0 0-225 0 0,0 0-111 0 0,0 0-55 0 0,0 0-30 0 0,-9 6 6 0 0,-30 21-6 0 0,38-26-51 0 0,0 1-1 0 0,-1-1 1 0 0,1 1 0 0 0,0-1-1 0 0,0 1 1 0 0,0 0 0 0 0,0 0-1 0 0,0-1 1 0 0,0 1 0 0 0,1 0-1 0 0,-1 0 1 0 0,1 0 0 0 0,-1 0-1 0 0,1 0 1 0 0,0 0 0 0 0,-1 0-1 0 0,1 0 1 0 0,0 0-1 0 0,0 0 1 0 0,1 0 0 0 0,-1 0-1 0 0,0 0 1 0 0,1 0 0 0 0,-1 0-8 0 0,1 8 8 0 0,0-6 63 0 0,-1 1 0 0 0,1-1-1 0 0,0 1 1 0 0,0-1 0 0 0,1 1-1 0 0,-1-1 1 0 0,1 0 0 0 0,0 1 0 0 0,0-1-1 0 0,0 0 1 0 0,1 0 0 0 0,-1 0 0 0 0,1-1-1 0 0,0 1 1 0 0,0-1 0 0 0,0 0-1 0 0,1 1 1 0 0,-1-1 0 0 0,1-1 0 0 0,0 1-1 0 0,0 0 1 0 0,0-1 0 0 0,0 0 0 0 0,0 0-1 0 0,0 0 1 0 0,0-1 0 0 0,1 1-1 0 0,-1-1 1 0 0,1 0 0 0 0,-1 0 0 0 0,1 0-1 0 0,3-1-70 0 0,-4 0 162 0 0,0 0 0 0 0,0 0 1 0 0,0-1-1 0 0,0 0 0 0 0,0 0 0 0 0,0 0 0 0 0,0 0 0 0 0,0 0 0 0 0,-1-1 0 0 0,1 0 0 0 0,0 1 0 0 0,-1-2 1 0 0,0 1-1 0 0,1 0 0 0 0,-1-1 0 0 0,0 1 0 0 0,0-1 0 0 0,0 0 0 0 0,0 0 0 0 0,-1 0 0 0 0,1 0 0 0 0,-1 0 1 0 0,0-1-1 0 0,0 1 0 0 0,0-1 0 0 0,0 0 0 0 0,-1 1 0 0 0,1-1 0 0 0,-1 0 0 0 0,0 0 0 0 0,0-2-162 0 0,1 2-51 0 0,0 0-1 0 0,0 0 1 0 0,0 0-1 0 0,0 0 1 0 0,-1-1-1 0 0,0 1 1 0 0,0 0-1 0 0,0-1 0 0 0,0 1 1 0 0,-1-1-1 0 0,0 1 1 0 0,0 0-1 0 0,0-1 1 0 0,0 1-1 0 0,-1-1 1 0 0,1 1-1 0 0,-1-1 1 0 0,0 1-1 0 0,-1 0 1 0 0,1 0-1 0 0,-1-1 0 0 0,0 1 1 0 0,0 0-1 0 0,0 1 1 0 0,0-1-1 0 0,-1 0 1 0 0,0 1-1 0 0,1-1 1 0 0,-1 1-1 0 0,-1 0 1 0 0,1 0-1 0 0,0 0 0 0 0,-1 0 1 0 0,1 0-1 0 0,-1 1 1 0 0,0 0-1 0 0,-3-2 52 0 0,-42 0-6072 0 0,40 4 2840 0 0,-5 0-7216 0 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21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115 137 0 0 0,'3'-8'239'0'0,"6"-24"49"0"0,-6 24-25 0 0,-9 0 1853 0 0,-44 15 3693 0 0,46-5-5504 0 0,0 0 0 0 0,0 0 0 0 0,1 0 0 0 0,-1 0 0 0 0,0 1 0 0 0,1 0 0 0 0,0-1 0 0 0,0 1 0 0 0,-1 1 0 0 0,2-1 0 0 0,-1 0 0 0 0,0 1 0 0 0,1-1 0 0 0,-1 1 0 0 0,1 0 0 0 0,0 0 0 0 0,0 0-305 0 0,-16 116 1663 0 0,20-116-1595 0 0,0-1-1 0 0,0 1 1 0 0,0 0-1 0 0,0-1 1 0 0,1 1-1 0 0,-1-1 1 0 0,1 0-1 0 0,0 0 1 0 0,0 0-1 0 0,0 0 1 0 0,1 0-1 0 0,-1-1 1 0 0,1 1-1 0 0,-1-1 1 0 0,1 0-1 0 0,0 0 1 0 0,0 0-1 0 0,0-1 1 0 0,0 1-1 0 0,0-1 1 0 0,0 0-1 0 0,0 0 1 0 0,0-1-1 0 0,1 1 1 0 0,-1-1-1 0 0,0 0 1 0 0,0 0-1 0 0,1 0 1 0 0,-1-1-1 0 0,0 1 1 0 0,0-1-1 0 0,0 0 0 0 0,4-2-67 0 0,0 1 151 0 0,1-2-1 0 0,-2 1 1 0 0,1-1-1 0 0,0 0 0 0 0,-1-1 1 0 0,0 1-1 0 0,0-2 0 0 0,0 1 1 0 0,-1-1-1 0 0,1 0 0 0 0,-1 0 1 0 0,-1 0-1 0 0,1-1 1 0 0,-1 0-1 0 0,0 0 0 0 0,-1-1 1 0 0,0 1-1 0 0,0-1 0 0 0,-1 0 1 0 0,3-7-151 0 0,-3 7 74 0 0,-1 1 1 0 0,1-1-1 0 0,-2 0 1 0 0,1 0 0 0 0,-1-1-1 0 0,0 1 1 0 0,0 0-1 0 0,-1 0 1 0 0,-1 0-1 0 0,1-1 1 0 0,-1 1 0 0 0,0 0-1 0 0,-1 0 1 0 0,-1-3-75 0 0,1 7-68 0 0,1 0 1 0 0,-1 0 0 0 0,0 1-1 0 0,0-1 1 0 0,0 1 0 0 0,0-1-1 0 0,-1 1 1 0 0,1 0-1 0 0,-1 0 1 0 0,0 0 0 0 0,0 0-1 0 0,0 1 1 0 0,0-1 0 0 0,-1 1-1 0 0,1 0 1 0 0,-1 0 0 0 0,1 0-1 0 0,-1 0 1 0 0,0 0-1 0 0,1 1 1 0 0,-1 0 0 0 0,0 0-1 0 0,0 0 1 0 0,0 0 0 0 0,0 1-1 0 0,0-1 1 0 0,0 1 0 0 0,-1 0-1 0 0,0 0 68 0 0,-43 14-2959 0 0,23 9-3442 0 0,15-12-3655 0 0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55.1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0,'0'0'201'0'0,"0"0"629"0"0,0 0 246 0 0,0 0 175 0 0,0 0 121 0 0,0 0 10 0 0,0 0-99 0 0,0 0-179 0 0,0 0-232 0 0,0 0-250 0 0,0 0-161 0 0,15 0 4226 0 0,17 0-2196 0 0,158-2 2740 0 0,-97 1-7274 0 0,-48 1-2977 0 0,0-1-3743 0 0,-45 1 1726 0 0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56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 0 0 0,'0'0'620'0'0,"0"0"14"0"0,0 0-14 0 0,0 0-31 0 0,0 0-15 0 0,0 0-17 0 0,0 1 5475 0 0,3 2-4386 0 0,89-5 4296 0 0,-3-1-3724 0 0,101-3-1118 0 0,-187 7 27 0 0,4 0-7456 0 0,2 1-4612 0 0,-7-2 6552 0 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21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 36 4505 0 0,'0'0'1358'0'0,"0"0"-186"0"0,0 0-68 0 0,0 0 138 0 0,0 0 107 0 0,0 0-10 0 0,0 0-173 0 0,0 0-299 0 0,0 0-286 0 0,0 0-266 0 0,0 0-175 0 0,0 0-63 0 0,0 3 23 0 0,-5 57 376 0 0,-2-1 1 0 0,-3 0-1 0 0,-3-1 0 0 0,-2 0 0 0 0,-3-1 1 0 0,-2 1-477 0 0,3-7-8 0 0,1 21-839 0 0,14-41-2571 0 0,21-31-3286 0 0,1-10 1638 0 0,-12 6 2936 0 0</inkml:trace>
  <inkml:trace contextRef="#ctx0" brushRef="#br0" timeOffset="334.979">369 117 32 0 0,'0'0'966'0'0,"0"0"-84"0"0,0 0-47 0 0,0 0 17 0 0,0 0 70 0 0,0 0 49 0 0,0 0 13 0 0,-20 32-34 0 0,-61 103-90 0 0,55-56 531 0 0,25-75-1286 0 0,0 0 1 0 0,0 0-1 0 0,0 0 1 0 0,0 0 0 0 0,1 0-1 0 0,0 0 1 0 0,0 0-1 0 0,0 0 1 0 0,0 0-1 0 0,1 0 1 0 0,-1 0 0 0 0,1 0-1 0 0,0 0 1 0 0,0 0-1 0 0,1-1 1 0 0,-1 1-1 0 0,1 0 1 0 0,0-1-1 0 0,0 1 1 0 0,0-1 0 0 0,0 1-1 0 0,0-1 1 0 0,1 0-1 0 0,0 0 1 0 0,-1 0-1 0 0,1 0 1 0 0,0-1 0 0 0,1 1-1 0 0,-1-1 1 0 0,0 0-1 0 0,1 0 1 0 0,-1 0-1 0 0,1 0 1 0 0,0 0 0 0 0,-1-1-1 0 0,1 0 1 0 0,0 0-1 0 0,2 1-105 0 0,10-2 321 0 0,-1 0 1 0 0,0-2-1 0 0,0 1 0 0 0,1-2 0 0 0,-1 0 1 0 0,-1-1-1 0 0,1 0 0 0 0,-1-1 0 0 0,1-1 1 0 0,-1 0-1 0 0,-1-1 0 0 0,1-1 0 0 0,-1 0 1 0 0,-1 0-1 0 0,1-2 0 0 0,-2 1 0 0 0,1-1 0 0 0,-1-1 1 0 0,-1 0-1 0 0,0-1 0 0 0,0 0 0 0 0,-1 0 1 0 0,-1-1-1 0 0,1-3-321 0 0,-4 9 95 0 0,0-1 0 0 0,0 0 0 0 0,-1 0 1 0 0,0 0-1 0 0,-1 0 0 0 0,0-1 0 0 0,0 1 0 0 0,-1-1 0 0 0,0 0 1 0 0,0 0-1 0 0,-1 0 0 0 0,-1 0 0 0 0,1 0 0 0 0,-2-8-95 0 0,1 14-9 0 0,-1 0 0 0 0,1 0-1 0 0,-1 0 1 0 0,0 0 0 0 0,0 0 0 0 0,0 0-1 0 0,0 1 1 0 0,-1-1 0 0 0,1 0 0 0 0,-1 1-1 0 0,0-1 1 0 0,0 1 0 0 0,1 0 0 0 0,-2 0-1 0 0,1-1 1 0 0,0 1 0 0 0,0 0 0 0 0,-1 1-1 0 0,1-1 1 0 0,-1 0 0 0 0,1 1 0 0 0,-1-1-1 0 0,0 1 1 0 0,0 0 0 0 0,1 0 0 0 0,-1 0-1 0 0,0 0 1 0 0,0 1 0 0 0,0-1 9 0 0,-92-3-1778 0 0,79 9 994 0 0,0 0 0 0 0,1 2-1 0 0,-1 0 1 0 0,1 0 0 0 0,1 2-1 0 0,0 0 1 0 0,0 0 0 0 0,0 1-1 0 0,1 1 1 0 0,0 1 784 0 0,-31 22-6997 0 0,24-21 1185 0 0</inkml:trace>
  <inkml:trace contextRef="#ctx0" brushRef="#br0" timeOffset="2018.718">1210 164 1440 0 0,'0'0'527'0'0,"0"0"-219"0"0,0 0-106 0 0,0 0 131 0 0,0 0 232 0 0,0 0 220 0 0,0 0 113 0 0,0 0-65 0 0,0 0-171 0 0,0 0-198 0 0,0 0-207 0 0,0 0-113 0 0,0 0-59 0 0,-25 33-46 0 0,-78 100-1 0 0,16-41-564 0 0,72-79-473 0 0,0-1 0 0 0,0 0 0 0 0,-2-1 1 0 0,1-1-1 0 0,-1 0 0 0 0,0-2 1 0 0,-1 0 998 0 0,4-3-63 0 0</inkml:trace>
  <inkml:trace contextRef="#ctx0" brushRef="#br0" timeOffset="2331.595">787 297 0 0 0,'0'0'1031'0'0,"0"0"206"0"0,0 0 137 0 0,0 0 50 0 0,0 0-30 0 0,0 0-86 0 0,0 0-137 0 0,0 0-132 0 0,22 12-95 0 0,71 38-46 0 0,-88-47-726 0 0,1 0 1 0 0,-1-1-1 0 0,0 1 1 0 0,1-1-1 0 0,0 0 1 0 0,-1-1-1 0 0,1 1 1 0 0,0-1-1 0 0,0 0 1 0 0,0-1-1 0 0,0 1 1 0 0,0-1-1 0 0,-1 0 0 0 0,2-1-172 0 0,21 1 593 0 0,158 3 6 0 0,-185-3-729 0 0,0 0 0 0 0,0 0 0 0 0,0 0-1 0 0,0 0 1 0 0,0 0 0 0 0,0 0 0 0 0,1 0 0 0 0,-1 0 0 0 0,0 1 0 0 0,0-1-1 0 0,0 1 1 0 0,0-1 0 0 0,0 1 0 0 0,0-1 0 0 0,0 1 0 0 0,-1-1 0 0 0,1 1-1 0 0,0 0 1 0 0,0-1 0 0 0,0 1 0 0 0,-1 0 0 0 0,1 0 0 0 0,0 0 0 0 0,-1 0-1 0 0,1-1 1 0 0,0 1 0 0 0,-1 0 0 0 0,1 0 0 0 0,-1 0 0 0 0,0 0 0 0 0,1 0-1 0 0,-1 0 1 0 0,0 1 0 0 0,0-1 0 0 0,1 0 0 0 0,-1 0 0 0 0,0 0 0 0 0,0 0-1 0 0,0 0 1 0 0,0 0 0 0 0,0 0 0 0 0,-1 0 0 0 0,1 0 0 0 0,0 0 0 0 0,0 1-1 0 0,-1-1 1 0 0,1 0 0 0 0,-1 0 0 0 0,1 0 0 0 0,-1-1 0 0 0,1 1 0 0 0,-1 0 0 0 0,0 1 129 0 0,-16 22-8090 0 0,15-23 7654 0 0</inkml:trace>
  <inkml:trace contextRef="#ctx0" brushRef="#br0" timeOffset="2697.654">1052 91 0 0 0,'0'0'810'0'0,"0"0"247"0"0,0 0 126 0 0,0 0-19 0 0,0 0-69 0 0,0 0-112 0 0,0 0-116 0 0,0 0-79 0 0,0 0-77 0 0,-2 22-51 0 0,-9 107 523 0 0,-13 68 249 0 0,-5-81-2888 0 0,28-95-1605 0 0,2-13-681 0 0,-1-8 68 0 0</inkml:trace>
  <inkml:trace contextRef="#ctx0" brushRef="#br0" timeOffset="6918.073">1547 102 2104 0 0,'0'0'974'0'0,"0"0"-66"0"0,0 0 63 0 0,0 0 211 0 0,0 0 138 0 0,0 0-30 0 0,0 0-166 0 0,0 0-232 0 0,0 0-217 0 0,0 0-164 0 0,0 0-119 0 0,-8 4-66 0 0,-58 59 1375 0 0,58-46-1475 0 0,0 1 0 0 0,0 0-1 0 0,2 1 1 0 0,0-1 0 0 0,2 1 0 0 0,0 0 0 0 0,1 1 0 0 0,0-1 0 0 0,2 0 0 0 0,0 1 0 0 0,2-1-1 0 0,0 1 1 0 0,2 10-226 0 0,-2-24 38 0 0,0-1-1 0 0,1 1 0 0 0,-1-1 0 0 0,1 0 1 0 0,0 0-1 0 0,0 0 0 0 0,1 0 1 0 0,0 0-1 0 0,0 0 0 0 0,0-1 0 0 0,0 1 1 0 0,1-1-1 0 0,-1 0 0 0 0,1 0 1 0 0,0 0-1 0 0,0 0 0 0 0,1-1 0 0 0,-1 0 1 0 0,1 0-1 0 0,-1 0 0 0 0,1 0 1 0 0,3 0-38 0 0,0 0 173 0 0,0-1 0 0 0,0-1 0 0 0,0 1 0 0 0,1-1 0 0 0,-1 0 0 0 0,1-1 0 0 0,-1 0 0 0 0,1-1 0 0 0,-1 1 0 0 0,0-1 0 0 0,1-1 0 0 0,-1 0 0 0 0,0 0 0 0 0,0-1 0 0 0,0 0 0 0 0,0 0 0 0 0,0-1 0 0 0,-1 0 0 0 0,0 0 0 0 0,5-3-173 0 0,5-6 239 0 0,0 0 0 0 0,0 0-1 0 0,-1-2 1 0 0,-1 0 0 0 0,-1-1 0 0 0,0 0-1 0 0,-1-1 1 0 0,0-1 0 0 0,-2 0-1 0 0,0 0 1 0 0,-1-1 0 0 0,1-5-239 0 0,-8 19-12 0 0,0-1-1 0 0,0 1 1 0 0,-1-1-1 0 0,1 0 1 0 0,-1 0 0 0 0,-1 1-1 0 0,1-1 1 0 0,-1-1 0 0 0,0 1-1 0 0,0 0 1 0 0,-1 0 0 0 0,0 0-1 0 0,0 0 1 0 0,0-1 0 0 0,-1 1-1 0 0,0 0 1 0 0,0 0 0 0 0,0 0-1 0 0,-1 0 1 0 0,0 0-1 0 0,0 1 1 0 0,-1-1 0 0 0,1 0-1 0 0,-1 1 1 0 0,-1 0 0 0 0,1-1-1 0 0,-1 1 1 0 0,1 1 0 0 0,-2-1-1 0 0,1 0 1 0 0,0 1 0 0 0,-1 0-1 0 0,0 0 1 0 0,0 1 0 0 0,0-1-1 0 0,0 1 1 0 0,-1 0-1 0 0,-3-2 13 0 0,-1 2-232 0 0,1 0 0 0 0,-1 1 0 0 0,0 0-1 0 0,1 0 1 0 0,-1 1 0 0 0,0 0-1 0 0,0 1 1 0 0,0 0 0 0 0,0 1 0 0 0,0 0-1 0 0,0 0 1 0 0,1 1 0 0 0,-9 3 232 0 0,-67 47-5553 0 0,42-6-3150 0 0,32-30 1996 0 0</inkml:trace>
  <inkml:trace contextRef="#ctx0" brushRef="#br0" timeOffset="7221.4">1998 419 10410 0 0,'0'0'2106'0'0,"0"0"-379"0"0,0 0-219 0 0,0 0-69 0 0,0 0-122 0 0,0 0-189 0 0,0 0-209 0 0,0 0-230 0 0,0 0-174 0 0,0 0-166 0 0,0 0-111 0 0,0 0-78 0 0,0 0-59 0 0,-5 15-13 0 0,-16 47-29 0 0,16-31-318 0 0,9-28-3141 0 0,2-5-5713 0 0,-3-1-868 0 0</inkml:trace>
  <inkml:trace contextRef="#ctx0" brushRef="#br0" timeOffset="7755.721">2096 76 5921 0 0,'0'0'2383'0'0,"0"0"-95"0"0,0 0-149 0 0,0 0-176 0 0,0 0-302 0 0,0 0-359 0 0,0 0-308 0 0,0 0-253 0 0,0 0-211 0 0,0 0-157 0 0,0 0-92 0 0,0 0-66 0 0,0 0-26 0 0,9-10 24 0 0,32-33-4 0 0,-39 41-167 0 0,1 0 1 0 0,1-1-1 0 0,-1 1 1 0 0,0 0-1 0 0,0 0 0 0 0,1 1 1 0 0,-1-1-1 0 0,1 1 1 0 0,-1 0-1 0 0,1 0 0 0 0,0 0 1 0 0,-1 0-1 0 0,1 1 1 0 0,0-1-1 0 0,0 1 1 0 0,0 0-1 0 0,-1 0 0 0 0,1 0 1 0 0,2 1-43 0 0,6-1 78 0 0,-8 0-52 0 0,-1 0-26 0 0,-1 0 0 0 0,0-1 0 0 0,1 1 1 0 0,-1 0-1 0 0,0 0 0 0 0,1 0 0 0 0,-1 1 0 0 0,0-1 1 0 0,0 0-1 0 0,1 1 0 0 0,-1 0 0 0 0,0-1 0 0 0,0 1 1 0 0,0 0-1 0 0,1 0 0 0 0,-1 0 0 0 0,0 1 0 0 0,0-1 0 0 0,-1 0 1 0 0,1 1-1 0 0,0-1 0 0 0,0 1 0 0 0,-1 0 0 0 0,1-1 1 0 0,-1 1-1 0 0,1 1 0 0 0,1 0-12 0 0,-1 1 0 0 0,0 0 0 0 0,0 1 1 0 0,0-1-1 0 0,0 0 0 0 0,0 0 0 0 0,-1 1 1 0 0,0-1-1 0 0,0 1 0 0 0,0 0 0 0 0,-1-1 1 0 0,1 1-1 0 0,-1-1 0 0 0,0 1 0 0 0,0 0 1 0 0,-1-1-1 0 0,0 1 0 0 0,1-1 0 0 0,-1 1 0 0 0,-1-1 1 0 0,1 1-1 0 0,-1-1 0 0 0,0 0 0 0 0,0 1 1 0 0,0-1-1 0 0,0 0 0 0 0,-1 0 0 0 0,-2 2 12 0 0,-94 115-338 0 0,98-119 319 0 0,1 0 1 0 0,0 0 0 0 0,0 0-1 0 0,1 0 1 0 0,-1 0 0 0 0,0 0-1 0 0,0 0 1 0 0,1 0 0 0 0,-1 0-1 0 0,1 0 1 0 0,0-1 0 0 0,0 1-1 0 0,0 0 1 0 0,-1 0 0 0 0,2-1-1 0 0,-1 1 1 0 0,0-1 0 0 0,0 1 0 0 0,0-1-1 0 0,1 1 1 0 0,-1-1 0 0 0,1 1-1 0 0,-1-1 1 0 0,1 0 0 0 0,-1 0-1 0 0,1 0 1 0 0,0 0 0 0 0,0 0-1 0 0,-1 0 1 0 0,1-1 0 0 0,0 1-1 0 0,0-1 1 0 0,0 1 0 0 0,0-1 18 0 0,2 2 18 0 0,4 1-13 0 0,-1 0-1 0 0,0 0 1 0 0,0 1-1 0 0,0 0 1 0 0,0 0-1 0 0,-1 0 1 0 0,0 1-1 0 0,1 0 1 0 0,-2 0-1 0 0,1 1 1 0 0,-1 0-1 0 0,1 0 1 0 0,-2 0-1 0 0,1 0 1 0 0,-1 1-1 0 0,0 0 1 0 0,0 0-1 0 0,0 0 1 0 0,-1 0-1 0 0,-1 0 1 0 0,1 1-1 0 0,-1-1 1 0 0,0 1-1 0 0,-1 0 1 0 0,0 0-5 0 0,0-4 44 0 0,-1 0 1 0 0,-1-1 0 0 0,1 1 0 0 0,0-1 0 0 0,-1 1 0 0 0,0-1 0 0 0,0 1-1 0 0,0-1 1 0 0,0 0 0 0 0,0 1 0 0 0,-1-1 0 0 0,0 0 0 0 0,1 0 0 0 0,-1 0 0 0 0,0 0-1 0 0,-1 0 1 0 0,1 0 0 0 0,0-1 0 0 0,-1 1 0 0 0,1-1 0 0 0,-1 1 0 0 0,0-1 0 0 0,0 0-1 0 0,0 0 1 0 0,0-1 0 0 0,0 1 0 0 0,-1 0 0 0 0,1-1 0 0 0,0 0 0 0 0,-1 0-1 0 0,-2 1-44 0 0,-5 2-72 0 0,-1 0-1 0 0,1 0 0 0 0,-1-1 0 0 0,0-1 1 0 0,0 0-1 0 0,-1-1 0 0 0,1 0 0 0 0,0 0 1 0 0,-3-2 72 0 0,-32-5-3140 0 0,32 2-505 0 0,0-2-3340 0 0,7 0-1138 0 0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20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311 571 0 0 0,'0'0'540'0'0,"0"0"246"0"0,0 0 231 0 0,0 0 186 0 0,0 0 119 0 0,0 0-59 0 0,0 0-175 0 0,0 0-228 0 0,0 0-241 0 0,0 0-188 0 0,0 0-95 0 0,0 0 21 0 0,0 0 78 0 0,9 0 4222 0 0,10 0-3209 0 0,145-11 2068 0 0,2-22-2012 0 0,-92 22-2099 0 0,-75 11-290 0 0,1 0-452 0 0,0 0-820 0 0,0-1-2835 0 0,0-1 1064 0 0,0 1-3560 0 0</inkml:trace>
  <inkml:trace contextRef="#ctx0" brushRef="#br0" timeOffset="10833.591">311 48 0 0 0,'0'0'501'0'0,"0"0"361"0"0,0 0 180 0 0,0 0 103 0 0,0 0 31 0 0,0 0-54 0 0,0 0-109 0 0,0 0-158 0 0,0 0-168 0 0,-15-8-145 0 0,-50-24-148 0 0,18 24 672 0 0,44 9-1030 0 0,0 1 0 0 0,0-1-1 0 0,1 1 1 0 0,-1 0 0 0 0,1 0 0 0 0,-1 0 0 0 0,1 0-1 0 0,0 0 1 0 0,0 0 0 0 0,0 1 0 0 0,0-1 0 0 0,0 1 0 0 0,1-1-1 0 0,-1 1 1 0 0,1 0 0 0 0,-1 0 0 0 0,1 0 0 0 0,0-1-1 0 0,0 1 1 0 0,0 0 0 0 0,1 0 0 0 0,-1 0 0 0 0,1 1 0 0 0,0-1-1 0 0,0 0 1 0 0,0 2-36 0 0,-2 4 86 0 0,-67 374 628 0 0,3-33-389 0 0,64-341-305 0 0,1 0 0 0 0,0 1-1 0 0,1-1 1 0 0,0 0 0 0 0,0 1-1 0 0,1-1 1 0 0,0 0 0 0 0,1 0-1 0 0,0 0 1 0 0,0 0 0 0 0,1 0-1 0 0,0 0 1 0 0,1 0 0 0 0,-1-1-1 0 0,2 1 1 0 0,4 6-20 0 0,21 12 255 0 0,133-26 794 0 0,-109-3-4889 0 0,-32 3-1863 0 0,-14-1 1166 0 0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33.1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1 556 0 0 0,'0'0'233'0'0,"0"0"785"0"0,0 0 221 0 0,0 0-72 0 0,0 0-126 0 0,0 0-106 0 0,0 0-128 0 0,0 0-93 0 0,32 0-17 0 0,99-1 14 0 0,9-16 2311 0 0,-22-5-2322 0 0,-79 7-2819 0 0,-39 15 1171 0 0,0 0-394 0 0,0 0-424 0 0,0 0-433 0 0,0 0-116 0 0,0 0 720 0 0</inkml:trace>
  <inkml:trace contextRef="#ctx0" brushRef="#br0" timeOffset="478.507">172 339 512 0 0,'0'0'494'0'0,"0"0"-161"0"0,0 0 68 0 0,0 0 360 0 0,0 0 424 0 0,0 0 293 0 0,0 0 33 0 0,0 0-163 0 0,0 0-248 0 0,0 0-250 0 0,0 0-146 0 0,0 0-80 0 0,1 21-37 0 0,4 105 506 0 0,-22 76 584 0 0,29-132-2125 0 0,4-56-2886 0 0,9-9-4516 0 0,-23-5 4824 0 0</inkml:trace>
  <inkml:trace contextRef="#ctx0" brushRef="#br0" timeOffset="1107.5">579 350 1192 0 0,'0'0'1659'0'0,"0"0"-412"0"0,0 0-101 0 0,0 0 143 0 0,0 0 220 0 0,0 0 94 0 0,0 0-72 0 0,0 0-199 0 0,0 0-257 0 0,0 0-216 0 0,0 0-154 0 0,0 0-102 0 0,17-10-71 0 0,83-46 435 0 0,-93 53-841 0 0,1 0 0 0 0,-1 0 0 0 0,1 0 1 0 0,0 1-1 0 0,0 0 0 0 0,0 1 0 0 0,0 0 0 0 0,0 0 0 0 0,0 0 0 0 0,0 1 1 0 0,0 0-1 0 0,6 2-126 0 0,-11 0-10 0 0,0 1 1 0 0,0-1-1 0 0,-1 1 1 0 0,1 0-1 0 0,-1 0 1 0 0,1 0-1 0 0,-1 0 1 0 0,0 0-1 0 0,0 1 1 0 0,0-1-1 0 0,-1 1 1 0 0,1-1-1 0 0,-1 1 1 0 0,0 0 0 0 0,0-1-1 0 0,0 1 1 0 0,-1 0-1 0 0,1 0 1 0 0,-1 3 9 0 0,0 9-7 0 0,-1 0 0 0 0,-1 0 0 0 0,0-1 0 0 0,-2 1-1 0 0,1-1 1 0 0,-2 1 0 0 0,0-1 0 0 0,-1-1 0 0 0,0 1 0 0 0,-1-1 0 0 0,-1 0 0 0 0,0 0 0 0 0,-1-1 0 0 0,0 0 0 0 0,-4 3 7 0 0,0 3-2 0 0,-82 129 198 0 0,94-148-185 0 0,0 1 0 0 0,0 0 0 0 0,1 0 0 0 0,-1 0 0 0 0,1 1 0 0 0,-1-1 0 0 0,1 0 0 0 0,-1 0 0 0 0,1 0 0 0 0,0 0 0 0 0,0 0 0 0 0,-1 1 0 0 0,1-1 0 0 0,0 0 0 0 0,0 0 0 0 0,0 0 0 0 0,0 1 0 0 0,0-1 0 0 0,1 0 0 0 0,-1 0 0 0 0,0 0 0 0 0,0 0 0 0 0,1 0 0 0 0,-1 1 0 0 0,1-1 0 0 0,-1 0 0 0 0,1 0 0 0 0,0 0 0 0 0,-1 0 0 0 0,1 0 0 0 0,0 0 0 0 0,-1 0 0 0 0,1-1 0 0 0,0 1 0 0 0,0 0 0 0 0,0 0 0 0 0,0-1 0 0 0,0 1 0 0 0,0 0 0 0 0,0-1 0 0 0,0 1 0 0 0,0-1 0 0 0,0 1 0 0 0,0-1 0 0 0,1 0 0 0 0,-1 1 0 0 0,0-1 0 0 0,0 0 0 0 0,0 0 0 0 0,0 0 0 0 0,1 0 0 0 0,0 0-11 0 0,14 0-47 0 0,0 0-1 0 0,-1-2 1 0 0,1 0 0 0 0,0 0-1 0 0,0-2 1 0 0,-1 0 0 0 0,0-1 0 0 0,1 0-1 0 0,12-8 48 0 0,-7 3-1358 0 0,6-2-2096 0 0,-12 1-3200 0 0,-10 4-697 0 0</inkml:trace>
  <inkml:trace contextRef="#ctx0" brushRef="#br0" timeOffset="1549.508">1054 320 1376 0 0,'0'0'904'0'0,"0"0"-546"0"0,0 0-74 0 0,0 0 396 0 0,0 0 578 0 0,0 0 467 0 0,0 0 193 0 0,0 0-92 0 0,0 0-276 0 0,0 0-336 0 0,0 0-271 0 0,0 0-181 0 0,0 0-86 0 0,24-4-21 0 0,79-15-20 0 0,-1-15 833 0 0,45-4-560 0 0,-146 38-901 0 0,0 0 0 0 0,0 0-1 0 0,0 0 1 0 0,-1 0 0 0 0,1 0 0 0 0,0 0 0 0 0,0 0-1 0 0,0 1 1 0 0,-1-1 0 0 0,1 0 0 0 0,0 0-1 0 0,0 1 1 0 0,-1-1 0 0 0,1 0 0 0 0,0 1-1 0 0,0-1 1 0 0,-1 1 0 0 0,1-1 0 0 0,-1 1 0 0 0,1-1-1 0 0,0 1 1 0 0,-1-1 0 0 0,1 1 0 0 0,-1 0-1 0 0,1-1 1 0 0,-1 1 0 0 0,0 0 0 0 0,1 0 0 0 0,-1-1-1 0 0,0 1 1 0 0,1 0 0 0 0,-1 0 0 0 0,0-1-1 0 0,0 1 1 0 0,1 0 0 0 0,-1 0 0 0 0,0 0-1 0 0,0-1 1 0 0,0 1 0 0 0,0 0 0 0 0,0 0 0 0 0,-1 0-1 0 0,1-1 1 0 0,0 1 0 0 0,0 0 0 0 0,0 0-1 0 0,-1-1 1 0 0,1 1 0 0 0,0 0 0 0 0,-1 0 0 0 0,1-1-1 0 0,-1 1-6 0 0,1 6 67 0 0,-44 116 600 0 0,-35 141-171 0 0,31-102-458 0 0,55-145-4268 0 0,13-34-7399 0 0,-18 13 6728 0 0</inkml:trace>
  <inkml:trace contextRef="#ctx0" brushRef="#br0" timeOffset="1798.154">1161 563 4393 0 0,'0'0'1154'0'0,"0"0"-208"0"0,0 0 60 0 0,0 0 324 0 0,0 0 265 0 0,0 0-4 0 0,0 0-219 0 0,0 0-241 0 0,0 0-223 0 0,0 0-189 0 0,0 0-134 0 0,0 0-131 0 0,31 3-97 0 0,97 7-121 0 0,-27-8-175 0 0,-45-2-1726 0 0,-18 0-6084 0 0,-28 0-675 0 0</inkml:trace>
  <inkml:trace contextRef="#ctx0" brushRef="#br0" timeOffset="2027.642">1615 689 10914 0 0,'0'0'760'0'0,"0"0"-255"0"0,0 0 39 0 0,0 0 128 0 0,0 0 56 0 0,0 0-112 0 0,0 0-168 0 0,0 0-208 0 0,0 0-192 0 0,0 0-176 0 0,0 0-216 0 0,0 0-272 0 0,0 0-360 0 0,-3 77-360 0 0,5-77-585 0 0,1 0-951 0 0,3 0-841 0 0,-4 0 144 0 0</inkml:trace>
  <inkml:trace contextRef="#ctx0" brushRef="#br0" timeOffset="2380.012">1917 236 5161 0 0,'0'0'2607'0'0,"0"0"-1244"0"0,0 0-236 0 0,0 0 199 0 0,0 0 146 0 0,0 0-45 0 0,0 0-185 0 0,0 0-266 0 0,0 0-267 0 0,0 0-210 0 0,0 0-177 0 0,0 0-124 0 0,-21 18-55 0 0,-67 54-36 0 0,65-41 91 0 0,24-27-191 0 0,0-1 0 0 0,0 1 0 0 0,0-1 0 0 0,0 1 0 0 0,1-1 0 0 0,0 0 0 0 0,0 0 0 0 0,0 0 0 0 0,0 0 0 0 0,0 0 0 0 0,0 0 0 0 0,1 0 0 0 0,-1-1 0 0 0,1 1 0 0 0,0-1 0 0 0,0 0 0 0 0,0 0 0 0 0,0 0 0 0 0,0 0 0 0 0,0 0 0 0 0,1-1 0 0 0,-1 1 0 0 0,1-1 1 0 0,-1 0-1 0 0,1 0 0 0 0,-1 0 0 0 0,1-1 0 0 0,0 1 0 0 0,-1-1 0 0 0,1 0 0 0 0,0 0-7 0 0,18 6 89 0 0,-11-3-63 0 0,-5-2-12 0 0,1-1 1 0 0,0 1-1 0 0,-1 1 1 0 0,1-1-1 0 0,-1 1 1 0 0,1 0-1 0 0,-1 0 0 0 0,0 1 1 0 0,0 0-1 0 0,0 0 1 0 0,0 0-1 0 0,0 1 1 0 0,-1 0-1 0 0,0 0 0 0 0,0 1 1 0 0,0-1-1 0 0,0 1 1 0 0,-1 0-1 0 0,1 0 1 0 0,-1 1-1 0 0,0-1 0 0 0,-1 1 1 0 0,0 0-1 0 0,0 0 1 0 0,0 0-1 0 0,0 0 1 0 0,-1 0-1 0 0,0 1 0 0 0,0-1 1 0 0,0 7-15 0 0,-2-6 30 0 0,1 0 1 0 0,-1 0-1 0 0,-1 0 1 0 0,0 0-1 0 0,0 0 1 0 0,0-1-1 0 0,0 1 1 0 0,-1 0-1 0 0,-1 0 0 0 0,1-1 1 0 0,-1 1-1 0 0,0-1 1 0 0,0 0-1 0 0,-1 0 1 0 0,0 0-1 0 0,0 0 1 0 0,0-1-1 0 0,-1 1 1 0 0,0-1-31 0 0,3-3-192 0 0,-49 40-823 0 0,31-34-3156 0 0,-3-6-4938 0 0,19-2 3374 0 0</inkml:trace>
  <inkml:trace contextRef="#ctx0" brushRef="#br0" timeOffset="2634.474">1829 269 6241 0 0,'0'0'2147'0'0,"0"0"-577"0"0,0 0-291 0 0,0 0 13 0 0,0 0-81 0 0,0 0-171 0 0,0 0-177 0 0,0 0-149 0 0,0 0-137 0 0,0 0-129 0 0,35-8-133 0 0,110-21-148 0 0,-36 22-597 0 0,-58 12-1711 0 0,-25-1-1275 0 0,0-2-3945 0 0,-19-2 2845 0 0</inkml:trace>
  <inkml:trace contextRef="#ctx0" brushRef="#br0" timeOffset="3159.954">2241 0 3825 0 0,'0'0'1104'0'0,"0"0"-438"0"0,0 0-161 0 0,0 0 135 0 0,0 0 111 0 0,0 0 18 0 0,0 0-42 0 0,0 0-105 0 0,0 0-71 0 0,0 0-58 0 0,0 0-34 0 0,0 0-11 0 0,0 0 35 0 0,10 4 71 0 0,33 15 29 0 0,-38-16-415 0 0,1 1 0 0 0,-1 0 0 0 0,0 0 0 0 0,0 0 0 0 0,0 1 0 0 0,0 0 0 0 0,-1 0 0 0 0,0 0 0 0 0,0 0 0 0 0,0 1 0 0 0,-1 0 0 0 0,1-1 0 0 0,-2 1 0 0 0,1 0 0 0 0,0 1-1 0 0,-1-1 1 0 0,0 4-168 0 0,10 33 244 0 0,-3 1-1 0 0,-1 1 0 0 0,-3-1 0 0 0,-1 1 0 0 0,-2 0 0 0 0,-4 30-243 0 0,19 224 308 0 0,-13-223 259 0 0,-69-68 2074 0 0,45-8-2300 0 0,15-1-329 0 0,1 1-1 0 0,-1-1 1 0 0,1 1-1 0 0,-1 1 0 0 0,1-1 1 0 0,-1 0-1 0 0,1 1 1 0 0,-1 0-1 0 0,1 0 0 0 0,0 1 1 0 0,-1-1-1 0 0,1 1 1 0 0,0 0-1 0 0,0 0 1 0 0,0 0-1 0 0,0 1-11 0 0,-110 81-1768 0 0,98-76 716 0 0,-12 6-2101 0 0,8-11-5121 0 0,14-3 987 0 0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37.9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2 457 0 0 0,'0'15'449'0'0,"0"44"549"0"0,0-45 256 0 0,0-14 21 0 0,0 0-118 0 0,0 0-139 0 0,0-26 2698 0 0,-1 6-3293 0 0,1 1-1 0 0,1-1 0 0 0,0 0 0 0 0,2 1 0 0 0,0 0 0 0 0,2 0 0 0 0,0 0 0 0 0,3-7-422 0 0,-2 10 17 0 0,1 0 0 0 0,1 0 1 0 0,0 1-1 0 0,1 0 0 0 0,1 1 0 0 0,0-1 0 0 0,1 2 0 0 0,1 0 0 0 0,0 0 0 0 0,0 1 0 0 0,2 0 1 0 0,11-7-18 0 0,-24 19-96 0 0,0 0 0 0 0,0 0 1 0 0,0 0-1 0 0,0 0 1 0 0,0 0-1 0 0,0 1 0 0 0,0-1 1 0 0,0 0-1 0 0,0 1 0 0 0,0-1 1 0 0,0 1-1 0 0,0-1 1 0 0,0 1-1 0 0,0-1 0 0 0,0 1 1 0 0,0-1-1 0 0,0 1 1 0 0,-1 0-1 0 0,1 0 0 0 0,0 0 1 0 0,0-1-1 0 0,-1 1 1 0 0,1 0-1 0 0,0 0 0 0 0,-1 0 1 0 0,1 0-1 0 0,-1 0 1 0 0,0 0-1 0 0,1 0 0 0 0,-1 0 1 0 0,0 0-1 0 0,1 0 1 0 0,-1 0-1 0 0,0 0 0 0 0,0 0 1 0 0,0 1-1 0 0,0-1 1 0 0,0 0-1 0 0,0 0 0 0 0,0 0 1 0 0,-1 0-1 0 0,1 0 1 0 0,0 0-1 0 0,0 0 0 0 0,-1 0 1 0 0,1 0-1 0 0,-1 0 0 0 0,1 0 1 0 0,-1 0-1 0 0,1 0 1 0 0,-1 0-1 0 0,0 0 0 0 0,0 0 96 0 0,1 7-766 0 0,0 39-6775 0 0,2-42 7466 0 0</inkml:trace>
  <inkml:trace contextRef="#ctx0" brushRef="#br0" timeOffset="435.62">403 240 0 0 0,'0'0'356'0'0,"0"0"363"0"0,0 0 189 0 0,0 0 15 0 0,0 0-48 0 0,0 0-116 0 0,0 0-166 0 0,0 0-166 0 0,0 0-144 0 0,0 0-98 0 0,-22 25-68 0 0,-67 80-6 0 0,64-59 205 0 0,25-45-232 0 0,0 0-1 0 0,0-1 1 0 0,0 1-1 0 0,0 0 1 0 0,0 0-1 0 0,1 0 1 0 0,-1 0-1 0 0,0 0 1 0 0,0 0-1 0 0,0 0 1 0 0,1-1-1 0 0,-1 1 1 0 0,1 0-1 0 0,-1 0 1 0 0,1 0-1 0 0,-1-1 1 0 0,1 1 0 0 0,-1 0-1 0 0,1-1 1 0 0,-1 1-1 0 0,1 0 1 0 0,0-1-1 0 0,-1 1 1 0 0,1-1-1 0 0,0 1 1 0 0,0-1-1 0 0,0 1 1 0 0,-1-1-1 0 0,1 0 1 0 0,0 1-1 0 0,0-1 1 0 0,0 0-1 0 0,0 1 1 0 0,0-1-1 0 0,-1 0 1 0 0,1 0 0 0 0,0 0-1 0 0,0 0 1 0 0,0 0-1 0 0,0 0 1 0 0,0 0-1 0 0,0 0 1 0 0,0-1-1 0 0,0 1 1 0 0,-1 0-1 0 0,1 0 1 0 0,0-1-1 0 0,0 1 1 0 0,0-1-1 0 0,0 1 1 0 0,0-1-84 0 0,47-21 2818 0 0,126-95-631 0 0,-173 116-2181 0 0,0 1-1 0 0,1 0 1 0 0,-1-1 0 0 0,0 1 0 0 0,1 0 0 0 0,-1 0 0 0 0,0 0-1 0 0,0 0 1 0 0,1 1 0 0 0,-1-1 0 0 0,0 0 0 0 0,0 0 0 0 0,1 1-1 0 0,-1-1 1 0 0,0 1 0 0 0,0-1 0 0 0,0 1 0 0 0,0-1 0 0 0,1 1-1 0 0,-1 0 1 0 0,0-1 0 0 0,0 1 0 0 0,0 0 0 0 0,0 0-1 0 0,-1 0 1 0 0,1 0 0 0 0,0 0 0 0 0,0 0 0 0 0,0 0 0 0 0,-1 0-1 0 0,1 0 1 0 0,-1 0 0 0 0,1 1 0 0 0,-1-1 0 0 0,1 0 0 0 0,-1 0-1 0 0,0 1 1 0 0,1-1 0 0 0,-1 0 0 0 0,0 0 0 0 0,0 1 0 0 0,0-1-1 0 0,0 0 1 0 0,0 1 0 0 0,0-1 0 0 0,-1 0 0 0 0,1 0 0 0 0,0 1-1 0 0,0-1 1 0 0,-1 0 0 0 0,1 0 0 0 0,-1 0 0 0 0,1 1 0 0 0,-1-1-6 0 0,3 18 21 0 0,-2-17-62 0 0,0 0 0 0 0,1 0 0 0 0,-1 0 0 0 0,1 0 0 0 0,0 0 0 0 0,-1-1 0 0 0,1 1 0 0 0,0 0 0 0 0,0 0 0 0 0,0-1 0 0 0,0 1 0 0 0,0 0 0 0 0,1-1 0 0 0,-1 1 0 0 0,0-1 0 0 0,1 0 1 0 0,-1 1-1 0 0,1-1 0 0 0,-1 0 0 0 0,1 0 0 0 0,0 0 0 0 0,0 0 0 0 0,-1 0 0 0 0,1 0 0 0 0,0-1 0 0 0,0 1 0 0 0,0 0 0 0 0,0-1 0 0 0,0 0 0 0 0,1 1 41 0 0,40-10-5414 0 0,-12-16-2258 0 0,-27 21 5814 0 0</inkml:trace>
  <inkml:trace contextRef="#ctx0" brushRef="#br0" timeOffset="837.031">792 203 0 0 0,'0'0'883'0'0,"0"0"422"0"0,0 0 76 0 0,0 0-98 0 0,0 0-148 0 0,0 0-110 0 0,0 0-109 0 0,0 0-67 0 0,0 0-64 0 0,0 0-94 0 0,0 0-123 0 0,0 0-123 0 0,0 0-98 0 0,-19 15-83 0 0,-57 49-73 0 0,74-63-182 0 0,1 0-1 0 0,-1 0 1 0 0,1 0 0 0 0,-1 0-1 0 0,1 0 1 0 0,0 0 0 0 0,0 0 0 0 0,-1 0-1 0 0,1 0 1 0 0,0 1 0 0 0,0-1-1 0 0,0 1 1 0 0,1-1 0 0 0,-1 1 0 0 0,0-1-1 0 0,0 1 1 0 0,1-1 0 0 0,-1 1-1 0 0,1 0 1 0 0,0-1 0 0 0,-1 1 0 0 0,1 0-1 0 0,0-1 1 0 0,0 1 0 0 0,0 0-1 0 0,0-1 1 0 0,0 1 0 0 0,0 0 0 0 0,0-1-1 0 0,1 1-8 0 0,1 7 78 0 0,-2-6-29 0 0,0 0 1 0 0,0 0 0 0 0,1 0 0 0 0,-1 0 0 0 0,1 0 0 0 0,0 0-1 0 0,0 0 1 0 0,0-1 0 0 0,0 1 0 0 0,1 0 0 0 0,-1-1-1 0 0,1 1 1 0 0,-1-1 0 0 0,1 0 0 0 0,0 1 0 0 0,0-1-1 0 0,0 0 1 0 0,0 0 0 0 0,0 0 0 0 0,1 0 0 0 0,-1 0 0 0 0,1-1-1 0 0,-1 1 1 0 0,1-1 0 0 0,-1 0 0 0 0,1 1 0 0 0,0-1-1 0 0,0-1 1 0 0,-1 1 0 0 0,1 0 0 0 0,0-1 0 0 0,2 1-50 0 0,2 0 237 0 0,0 0 1 0 0,0 0 0 0 0,0-1 0 0 0,0 0 0 0 0,0 0-1 0 0,0-1 1 0 0,0 0 0 0 0,0 0 0 0 0,0 0-1 0 0,-1-1 1 0 0,1 0 0 0 0,0-1 0 0 0,3-1-238 0 0,9-9 252 0 0,-1 0 1 0 0,0-2 0 0 0,-1 0 0 0 0,0 0 0 0 0,-2-2 0 0 0,0 0-1 0 0,-1-1 1 0 0,0 0 0 0 0,-2-1 0 0 0,0-1 0 0 0,-1 0 0 0 0,4-11-253 0 0,-13 27-7 0 0,1 1 0 0 0,-1-1 1 0 0,0 0-1 0 0,0 0 1 0 0,0 0-1 0 0,0 0 0 0 0,-1 0 1 0 0,0 0-1 0 0,0 0 1 0 0,0-1-1 0 0,0 1 0 0 0,-1 0 1 0 0,1-1-1 0 0,-1 1 1 0 0,0 0-1 0 0,-1-1 0 0 0,1 1 1 0 0,-1 0-1 0 0,0-1 0 0 0,0 1 1 0 0,0 0-1 0 0,0 0 1 0 0,-1 0-1 0 0,0 0 0 0 0,1 0 1 0 0,-2 0-1 0 0,1 0 1 0 0,0 1-1 0 0,-1-1 0 0 0,1 1 1 0 0,-1-1-1 0 0,0 1 1 0 0,0 0-1 0 0,-1 0 0 0 0,1 1 1 0 0,-1-1-1 0 0,1 1 1 0 0,-1-1-1 0 0,0 1 0 0 0,0 0 1 0 0,0 1-1 0 0,0-1 1 0 0,0 1-1 0 0,-4-2 7 0 0,3 3-14 0 0,-1 1 0 0 0,0-1 1 0 0,1 1-1 0 0,0 0 0 0 0,-1 1 0 0 0,1-1 1 0 0,0 1-1 0 0,-1 0 0 0 0,1 0 0 0 0,0 1 1 0 0,0-1-1 0 0,1 1 0 0 0,-1 0 0 0 0,1 1 0 0 0,-1-1 1 0 0,1 1-1 0 0,0-1 0 0 0,0 1 0 0 0,1 1 1 0 0,-1-1-1 0 0,1 0 0 0 0,-1 2 14 0 0,-1 0-24 0 0,1-1 0 0 0,0 1-1 0 0,0 0 1 0 0,1 0 0 0 0,0 1-1 0 0,0-1 1 0 0,0 0 0 0 0,1 1 0 0 0,0 0-1 0 0,0 0 1 0 0,1-1 0 0 0,0 1-1 0 0,0 0 1 0 0,0 0 0 0 0,1 0 0 0 0,0 0-1 0 0,0 0 1 0 0,1 0 0 0 0,0 0-1 0 0,0 0 1 0 0,1 0 0 0 0,0 0 0 0 0,0-1-1 0 0,0 1 1 0 0,1-1 0 0 0,0 1-1 0 0,0-1 1 0 0,1 0 0 0 0,0 0 0 0 0,0-1-1 0 0,0 1 1 0 0,1-1 0 0 0,-1 0-1 0 0,1 0 1 0 0,1 0 0 0 0,-1-1 0 0 0,1 1-1 0 0,4 1 25 0 0,4 1-306 0 0,1-1-1 0 0,0 0 1 0 0,0-1-1 0 0,1-1 1 0 0,0-1-1 0 0,-1 0 1 0 0,1-1-1 0 0,9 0 307 0 0,77-4-10526 0 0,-84-1 4895 0 0</inkml:trace>
  <inkml:trace contextRef="#ctx0" brushRef="#br0" timeOffset="1087.089">1521 148 896 0 0,'0'0'1841'0'0,"0"0"-104"0"0,0 0-38 0 0,0 0 14 0 0,0 0-142 0 0,0 0-220 0 0,0 0-178 0 0,0 0-170 0 0,-33 22-159 0 0,-101 74-152 0 0,38-12 135 0 0,-209 166-765 0 0,18-62-565 0 0,142-97-2614 0 0,5 5-6546 0 0,120-80 7537 0 0</inkml:trace>
  <inkml:trace contextRef="#ctx0" brushRef="#br0" timeOffset="1537.833">1213 770 4569 0 0,'0'0'1174'0'0,"0"0"-44"0"0,0 0 152 0 0,0 0 182 0 0,0 0-49 0 0,0 0-180 0 0,0 0-229 0 0,0 0-255 0 0,0 0-177 0 0,0 0-153 0 0,0 0-131 0 0,-32 12-84 0 0,-100 39-81 0 0,39-4-26 0 0,86-43-145 0 0,2-2-25 0 0,-1 1 1 0 0,1-1-1 0 0,0 1 1 0 0,0 0-1 0 0,1 0 1 0 0,-1 1-1 0 0,0 0 0 0 0,1-1 1 0 0,0 1-1 0 0,0 1 1 0 0,0-1-1 0 0,1 1 1 0 0,-1-1-1 0 0,-2 6 71 0 0,7-9-71 0 0,0 1 0 0 0,0-1 0 0 0,0 0 0 0 0,0 1-1 0 0,0-1 1 0 0,0 0 0 0 0,0 0 0 0 0,0 0 0 0 0,1 0 0 0 0,-1 0-1 0 0,0 0 1 0 0,1 0 0 0 0,-1-1 0 0 0,1 1 0 0 0,-1 0 0 0 0,1-1-1 0 0,-1 1 1 0 0,1-1 0 0 0,-1 1 0 0 0,1-1 0 0 0,0 0 0 0 0,-1 0-1 0 0,1 0 1 0 0,-1 0 0 0 0,1 0 0 0 0,0 0 0 0 0,-1 0 0 0 0,1 0 0 0 0,-1-1-1 0 0,1 1 1 0 0,0-1 71 0 0,9 2-337 0 0,3 0 86 0 0,-6-1 258 0 0,1-1-1 0 0,-1 2 0 0 0,0-1 0 0 0,1 1 0 0 0,-1 0 0 0 0,0 1 0 0 0,0 0 0 0 0,0 0 0 0 0,0 1 0 0 0,0 0 0 0 0,-1 0 0 0 0,1 1 0 0 0,-1-1 1 0 0,0 2-1 0 0,0-1 0 0 0,0 1 0 0 0,0 0 0 0 0,-1 1 0 0 0,0 0 0 0 0,0 0 0 0 0,-1 0 0 0 0,0 0 0 0 0,3 4-6 0 0,-7-8 127 0 0,-1 1 0 0 0,1-1-1 0 0,-1 0 1 0 0,1 0-1 0 0,-1 0 1 0 0,1 0 0 0 0,-1 1-1 0 0,0-1 1 0 0,0 0 0 0 0,0 0-1 0 0,-1 0 1 0 0,1 1 0 0 0,0-1-1 0 0,-1 0 1 0 0,0 0-1 0 0,1 0 1 0 0,-1 0 0 0 0,0 0-1 0 0,0 0 1 0 0,0 0 0 0 0,0 0-1 0 0,0 0 1 0 0,-1 0 0 0 0,1 0-1 0 0,0-1 1 0 0,-1 1-1 0 0,0-1 1 0 0,1 1 0 0 0,-1-1-1 0 0,0 1 1 0 0,0-1 0 0 0,0 1-127 0 0,-63 34 852 0 0,-58-2-1211 0 0,80-30-2282 0 0,2-2-3566 0 0,28-2-1544 0 0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51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45 1712 0 0,'0'0'823'0'0,"0"0"-245"0"0,0 0 213 0 0,0 0 489 0 0,0 0 369 0 0,0 0 127 0 0,0 0-152 0 0,0 0-232 0 0,0 0-208 0 0,0 0-194 0 0,0 0-166 0 0,0 0-117 0 0,19-4-66 0 0,102-22 1141 0 0,22 19 2190 0 0,-103 7-3568 0 0,43 0-2615 0 0,-83-4-3550 0 0,0 1-3807 0 0,0 3 4979 0 0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52.3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0 0 0,'0'0'685'0'0,"0"0"256"0"0,0 0 91 0 0,0 0-31 0 0,0 0-86 0 0,0 0-124 0 0,0 0-43 0 0,0 0 0 0 0,0 0 45 0 0,0 0 136 0 0,0 0 129 0 0,24 7 5851 0 0,68-7-2612 0 0,86-14-2526 0 0,-73 10-3697 0 0,-81-1-3930 0 0,-18 3 1364 0 0,-1 2-5852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59.7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1459 359 344 0 0,'0'0'2686'0'0,"0"0"-1462"0"0,0 0-376 0 0,0 0 141 0 0,0 0 192 0 0,0 0 156 0 0,0 0-4 0 0,0 0-146 0 0,0 0-215 0 0,0 0-284 0 0,0 0-237 0 0,0 0-201 0 0,0 0-142 0 0,-26 23-51 0 0,-78 72-22 0 0,78-61 45 0 0,29-31-58 0 0,-1 0 0 0 0,2 0 1 0 0,-1 0-1 0 0,0 0 0 0 0,0-1 1 0 0,1 1-1 0 0,-1-1 0 0 0,1 0 1 0 0,0 0-1 0 0,0 0 1 0 0,0 0-1 0 0,0-1 0 0 0,0 0 1 0 0,0 0-1 0 0,0 0 0 0 0,0 0 1 0 0,3 0-23 0 0,30 6 101 0 0,-21-6-46 0 0,1 2-1 0 0,-1 0 1 0 0,0 0-1 0 0,0 2 1 0 0,0 0-1 0 0,-1 1 1 0 0,1 0 0 0 0,-1 2-1 0 0,-1-1 1 0 0,0 2-1 0 0,0 0 1 0 0,8 7-55 0 0,-18-12 55 0 0,-1-1 0 0 0,-1 1 0 0 0,1 0 0 0 0,0 0 0 0 0,-1 1 0 0 0,0-1 0 0 0,0 0 0 0 0,0 1 0 0 0,-1-1 0 0 0,1 1 0 0 0,-1-1 0 0 0,0 1 0 0 0,-1 0 1 0 0,1-1-1 0 0,-1 1 0 0 0,0 0 0 0 0,0 0 0 0 0,0-1 0 0 0,-1 1 0 0 0,1 0 0 0 0,-1 0 0 0 0,0-1 0 0 0,-1 1 0 0 0,1-1 0 0 0,-1 1 0 0 0,0-1 0 0 0,-1 2-55 0 0,-2 6 90 0 0,-1 0-1 0 0,-1-1 1 0 0,0 0-1 0 0,-1 0 1 0 0,0 0 0 0 0,0-1-1 0 0,-1 0 1 0 0,-1-1-1 0 0,-3 3-89 0 0,6-6-287 0 0,-55 41-1307 0 0,40-35-2146 0 0,-3-2-3748 0 0,21-7 3399 0 0</inkml:trace>
  <inkml:trace contextRef="#ctx0" brushRef="#br0" timeOffset="249.838">1417 447 3081 0 0,'0'0'1531'0'0,"0"0"-20"0"0,0 0 37 0 0,0 0 156 0 0,0 0 34 0 0,0 0-138 0 0,0 0-230 0 0,0 0-234 0 0,0 0-188 0 0,0 0-129 0 0,0 0-108 0 0,31-11-96 0 0,100-34-47 0 0,120-19 1236 0 0,-94 31-4453 0 0,-134 32-579 0 0,-14 1-2674 0 0,-2 0-3003 0 0</inkml:trace>
  <inkml:trace contextRef="#ctx0" brushRef="#br0" timeOffset="-1445.798">23 374 0 0 0,'0'0'229'0'0,"0"0"393"0"0,0 0 35 0 0,0 0-71 0 0,-3 0 330 0 0,3 0 4725 0 0,110-30-801 0 0,10 8-3591 0 0,-76 22-1193 0 0,-40 7-65 0 0,1 1-1 0 0,-1 0 0 0 0,0 0 1 0 0,-1 0-1 0 0,0 0 0 0 0,0 1 1 0 0,-1-1-1 0 0,0 1 0 0 0,-1-1 1 0 0,0 1-1 0 0,0 0 0 0 0,0 0 1 0 0,-2 0-1 0 0,1-1 0 0 0,-1 1 1 0 0,0 0-1 0 0,0 0 0 0 0,-1-1 1 0 0,-1 1-1 0 0,1-1 0 0 0,-1 1 1 0 0,-1-1-1 0 0,0 0 0 0 0,0-1 1 0 0,0 1-1 0 0,-1 0 0 0 0,0-1 1 0 0,-4 4 9 0 0,-134 182-536 0 0,31-29 98 0 0,109-160 427 0 0,0 1 0 0 0,0 0 0 0 0,1 0 0 0 0,-1 0 0 0 0,1 0 0 0 0,1 0 0 0 0,-1 0 0 0 0,1 1 0 0 0,0-1 0 0 0,0 1 0 0 0,0-1 0 0 0,1 1 0 0 0,0-1 0 0 0,0 1 0 0 0,1 4 11 0 0,0-8 43 0 0,1 0 0 0 0,0-1 0 0 0,0 1 0 0 0,0-1 0 0 0,0 0 0 0 0,0 1 0 0 0,0-1 0 0 0,1 0 0 0 0,-1 0 0 0 0,0 0 0 0 0,1 0 0 0 0,-1-1 0 0 0,0 1 0 0 0,1-1 0 0 0,-1 0 0 0 0,1 1 0 0 0,-1-1 0 0 0,1 0 0 0 0,-1 0 0 0 0,1 0 0 0 0,-1-1-1 0 0,1 1 1 0 0,1-1-43 0 0,6 0 221 0 0,22 1 130 0 0,0-1-1 0 0,-1-2 0 0 0,1-2 1 0 0,0 0-1 0 0,-1-3 0 0 0,6-2-350 0 0,-2 0 422 0 0,-28 9-4587 0 0,-1 0-4561 0 0,-6 1 4497 0 0</inkml:trace>
  <inkml:trace contextRef="#ctx0" brushRef="#br0" timeOffset="-1029.838">612 352 0 0 0,'0'0'808'0'0,"0"0"50"0"0,0 0 79 0 0,0 0 14 0 0,0 0-73 0 0,0 0-101 0 0,0 0-86 0 0,0 0-43 0 0,0 0-33 0 0,0 0-46 0 0,0 0-67 0 0,0 0-41 0 0,-7 16 11 0 0,-40 105 897 0 0,40-104-1071 0 0,1-3-202 0 0,0 1-1 0 0,1-1 1 0 0,1 1-1 0 0,1 0 1 0 0,0 1 0 0 0,0-1-1 0 0,2 0 1 0 0,0 1-1 0 0,1 7-95 0 0,1-20 58 0 0,1 0 0 0 0,0 0 0 0 0,0-1 0 0 0,1 1 0 0 0,-1 0 0 0 0,0-1 0 0 0,1 0 0 0 0,-1 0 0 0 0,1 0 0 0 0,0 0 0 0 0,0 0 0 0 0,0 0 0 0 0,0 0 0 0 0,0-1 0 0 0,0 0 0 0 0,0 0 0 0 0,1 0 0 0 0,-1 0 0 0 0,0 0 0 0 0,1 0 0 0 0,-1-1 0 0 0,1 0 0 0 0,-1 0 0 0 0,1 0 0 0 0,-1 0 0 0 0,0 0-1 0 0,1-1 1 0 0,-1 1 0 0 0,3-2-58 0 0,-3 2 68 0 0,9 0 10 0 0,-1-1-1 0 0,0 0 1 0 0,0-1-1 0 0,0-1 1 0 0,0 0 0 0 0,-1 0-1 0 0,1-1 1 0 0,-1 0 0 0 0,0-1-1 0 0,2-1-77 0 0,52-46-6541 0 0,-58 45 3137 0 0,-1 3-870 0 0</inkml:trace>
  <inkml:trace contextRef="#ctx0" brushRef="#br0" timeOffset="-728.725">877 293 0 0 0,'0'0'717'0'0,"0"0"81"0"0,0 0 154 0 0,0 0 188 0 0,0 0 126 0 0,0 0 10 0 0,0 0-69 0 0,0 0-121 0 0,0 0-139 0 0,0 0-124 0 0,0 0-90 0 0,0 0-56 0 0,-10 34-23 0 0,-29 104-6 0 0,20-23 1425 0 0,-35 138-660 0 0,29-75-1689 0 0,20-132-1459 0 0,5-36-2496 0 0,-1-1-3694 0 0,1-8 5682 0 0</inkml:trace>
  <inkml:trace contextRef="#ctx0" brushRef="#br0" timeOffset="-432.196">1072 882 6505 0 0,'0'0'1673'0'0,"0"0"-517"0"0,0 0-233 0 0,0 0 94 0 0,0 0 56 0 0,0 0-57 0 0,0 0-185 0 0,0 0-262 0 0,0 0-203 0 0,0 0-168 0 0,0 0-147 0 0,0 0-79 0 0,0 0-72 0 0,-4 15-71 0 0,-15 44-118 0 0,20-60 191 0 0,-1 1 1 0 0,1 0-1 0 0,-1 0 1 0 0,1 0-1 0 0,-1 1 0 0 0,0-1 1 0 0,1 0-1 0 0,-1 0 1 0 0,1 0-1 0 0,-1 0 0 0 0,1 0 1 0 0,-1 0-1 0 0,0 1 1 0 0,1-1-1 0 0,-1 0 1 0 0,1 0-1 0 0,-1 1 0 0 0,0-1 1 0 0,1 0-1 0 0,-1 0 1 0 0,0 1-1 0 0,0-1 1 0 0,1 0-1 0 0,-1 1 0 0 0,0-1 1 0 0,0 1-1 0 0,1-1 1 0 0,-1 0-1 0 0,0 1 1 0 0,0-1-1 0 0,0 1 0 0 0,0-1 1 0 0,1 0-1 0 0,-1 1 1 0 0,0-1-1 0 0,0 1 0 0 0,0-1 1 0 0,0 1-1 0 0,0-1 1 0 0,0 1-1 0 0,0-1 1 0 0,0 0-1 0 0,0 1 0 0 0,-1-1 1 0 0,1 1-1 0 0,0-1 1 0 0,0 1-1 0 0,0-1 1 0 0,0 0-1 0 0,-1 1 0 0 0,1-1 1 0 0,0 0-1 0 0,0 1 1 0 0,-1-1-1 0 0,1 0 1 0 0,0 1-1 0 0,-1-1 0 0 0,1 0 1 0 0,0 1-1 0 0,-1-1 1 0 0,1 0-1 0 0,0 0 0 0 0,-1 1 98 0 0,3-2-3288 0 0,1 1-2066 0 0</inkml:trace>
  <inkml:trace contextRef="#ctx0" brushRef="#br0" timeOffset="2318.97">2050 713 0 0 0,'0'0'665'0'0,"0"0"390"0"0,0 0 244 0 0,0 0 124 0 0,0 0-45 0 0,0 2-103 0 0,9-93 7332 0 0,0 65-8322 0 0,1 1-1 0 0,1 0 1 0 0,2 0-1 0 0,0 2 1 0 0,1-1 0 0 0,2 2-1 0 0,0 0 1 0 0,1 0 0 0 0,2 2-1 0 0,0 0 1 0 0,1 2-1 0 0,4-3-284 0 0,27-2-1504 0 0,-51 48-1048 0 0,-1 13-3043 0 0,-1-14-1117 0 0,2-19 3958 0 0</inkml:trace>
  <inkml:trace contextRef="#ctx0" brushRef="#br0" timeOffset="2749.145">2538 385 304 0 0,'0'0'1276'0'0,"0"0"-97"0"0,0 0 68 0 0,0 0 175 0 0,0 0 65 0 0,0 0-87 0 0,0 0-217 0 0,0 0-281 0 0,0 0-282 0 0,0 0-208 0 0,0 0-192 0 0,0 0-120 0 0,0 0-16 0 0,-28 23-56 0 0,-84 74-27 0 0,64-37-85 0 0,44-50 48 0 0,0-1 0 0 0,0 1-1 0 0,1 0 1 0 0,1-1 0 0 0,-1 1 0 0 0,2 1-1 0 0,-1-1 1 0 0,1 0 0 0 0,1 0-1 0 0,0 1 37 0 0,2-9 136 0 0,0-1-1 0 0,0 0 0 0 0,0 1 1 0 0,0-1-1 0 0,0 0 0 0 0,0 0 1 0 0,1 0-1 0 0,-1-1 0 0 0,0 1 0 0 0,0 0 1 0 0,1-1-1 0 0,-1 0 0 0 0,1 1 1 0 0,-1-1-1 0 0,0 0 0 0 0,1 0 1 0 0,-1 0-1 0 0,0-1 0 0 0,1 1 0 0 0,-1 0 1 0 0,0-1-1 0 0,1 0 0 0 0,-1 1 1 0 0,0-1-1 0 0,0 0 0 0 0,1 0 0 0 0,-1 0 1 0 0,0-1-1 0 0,0 1 0 0 0,0 0 1 0 0,0-1-136 0 0,162-163 3691 0 0,-123 128-3580 0 0,-56 103-1737 0 0,15-64 1516 0 0,0-1 0 0 0,0 0 0 0 0,0 0 0 0 0,0 0 0 0 0,1 1 0 0 0,-1-1 0 0 0,0 0 0 0 0,0 0 1 0 0,1 0-1 0 0,-1 0 0 0 0,1 0 0 0 0,-1 0 0 0 0,1 0 0 0 0,-1 0 0 0 0,1 0 0 0 0,-1 0 0 0 0,1 0 0 0 0,0 0 0 0 0,0 0 0 0 0,0 0 0 0 0,-1 0 0 0 0,1-1 0 0 0,0 1 0 0 0,0 0 0 0 0,0 0 0 0 0,0-1 0 0 0,0 1 0 0 0,0-1 0 0 0,0 1 0 0 0,1-1 0 0 0,-1 0 0 0 0,0 1 0 0 0,0-1 0 0 0,0 0 1 0 0,0 0-1 0 0,0 0 0 0 0,1 0 0 0 0,-1 0 0 0 0,0 0 0 0 0,0 0 0 0 0,0 0 0 0 0,1 0 110 0 0,42 0-10332 0 0,-38 0 7493 0 0</inkml:trace>
  <inkml:trace contextRef="#ctx0" brushRef="#br0" timeOffset="3204.931">2801 370 0 0 0,'0'0'998'0'0,"0"0"136"0"0,0 0 3 0 0,0 0 30 0 0,0 0-19 0 0,0 0-71 0 0,0 0-160 0 0,0 0-225 0 0,0 0-217 0 0,0 0-197 0 0,0 0-148 0 0,0 0-70 0 0,0 0-32 0 0,-14 20-8 0 0,-43 60 13 0 0,56-79-29 0 0,0-1 0 0 0,0 1 0 0 0,0-1 0 0 0,0 1 0 0 0,1 0-1 0 0,-1-1 1 0 0,0 1 0 0 0,0 0 0 0 0,0 0 0 0 0,1-1 0 0 0,-1 1 0 0 0,0 0 0 0 0,1 0 0 0 0,-1 0 0 0 0,0 0-1 0 0,1 0 1 0 0,-1 0 0 0 0,1 0 0 0 0,0 0 0 0 0,-1 0 0 0 0,1 1 0 0 0,0-1 0 0 0,0 0 0 0 0,0 0 0 0 0,0 0 0 0 0,0 0-1 0 0,0 0 1 0 0,0 0 0 0 0,0 1 0 0 0,0-1 0 0 0,0 0 0 0 0,0 0 0 0 0,1 0 0 0 0,-1 0 0 0 0,1 0 0 0 0,-1 0 0 0 0,1 0-1 0 0,-1 0 1 0 0,1 0 0 0 0,-1 0 0 0 0,1 0 0 0 0,0 0 0 0 0,-1 0 0 0 0,1 0 0 0 0,1 0-4 0 0,3 3 68 0 0,1 1 290 0 0,1 0 1 0 0,0 0-1 0 0,0-1 0 0 0,0 0 1 0 0,1-1-1 0 0,-1 1 0 0 0,1-2 0 0 0,0 1 1 0 0,0-1-1 0 0,0 0 0 0 0,0 0 1 0 0,0-1-1 0 0,1 0 0 0 0,-1-1 1 0 0,0 0-1 0 0,0 0 0 0 0,1 0 0 0 0,-1-1 1 0 0,0-1-1 0 0,0 1 0 0 0,0-1 1 0 0,0-1-1 0 0,0 0 0 0 0,0 0 1 0 0,-1 0-1 0 0,1-1 0 0 0,-1 0 0 0 0,0 0 1 0 0,0-1-1 0 0,-1 0 0 0 0,1 0 1 0 0,-1 0-1 0 0,5-7-358 0 0,22-21 407 0 0,-2-1 0 0 0,-1-2 0 0 0,-2-1 0 0 0,-1-1 0 0 0,-1-4-407 0 0,-20 32-3 0 0,-1 0 0 0 0,-1 0 0 0 0,1-1 0 0 0,-2 0 0 0 0,1 0-1 0 0,-2 0 1 0 0,1 0 0 0 0,-2 0 0 0 0,1-1 0 0 0,-2 1 0 0 0,1 0 0 0 0,-1-1 0 0 0,-2-4 3 0 0,2 11-35 0 0,-1-1 0 0 0,0 0 0 0 0,0 1 0 0 0,0-1 0 0 0,-1 1 0 0 0,0-1 0 0 0,0 1 0 0 0,0 0 0 0 0,-1 0 0 0 0,0 0 0 0 0,0 0 0 0 0,0 0 0 0 0,-1 0 0 0 0,1 1 0 0 0,-1 0 0 0 0,0 0 0 0 0,0 0 0 0 0,-1 0 0 0 0,1 0 0 0 0,-1 1 0 0 0,0 0 0 0 0,0 0 0 0 0,0 0 0 0 0,0 1 0 0 0,0 0 0 0 0,-5-2 35 0 0,1 3-72 0 0,-1 0-1 0 0,1 1 0 0 0,-1 0 0 0 0,0 0 1 0 0,1 1-1 0 0,-1 1 0 0 0,1-1 0 0 0,0 2 0 0 0,-1-1 1 0 0,1 1-1 0 0,0 0 0 0 0,1 1 0 0 0,-1 0 0 0 0,0 1 1 0 0,1 0-1 0 0,0 0 0 0 0,0 0 0 0 0,1 1 0 0 0,0 1 1 0 0,0-1-1 0 0,0 1 0 0 0,0 0 0 0 0,1 0 0 0 0,1 1 1 0 0,-1 0-1 0 0,1 0 0 0 0,0 0 0 0 0,1 1 1 0 0,0 0-1 0 0,0-1 0 0 0,1 2 73 0 0,1-4-17 0 0,-1 1 1 0 0,2-1-1 0 0,-1 0 0 0 0,1 1 1 0 0,0-1-1 0 0,0 1 0 0 0,1-1 0 0 0,-1 1 1 0 0,2-1-1 0 0,-1 1 0 0 0,1-1 1 0 0,0 1-1 0 0,0-1 0 0 0,1 1 1 0 0,-1-1-1 0 0,1 0 0 0 0,1 0 1 0 0,-1 0-1 0 0,1 0 0 0 0,0 0 0 0 0,1-1 1 0 0,0 1-1 0 0,-1-1 0 0 0,1 0 1 0 0,1 0-1 0 0,-1 0 0 0 0,1 0 1 0 0,0-1-1 0 0,0 0 0 0 0,0 0 1 0 0,2 0 16 0 0,24 12 44 0 0,1-1 1 0 0,0-1 0 0 0,1-2 0 0 0,0-1-1 0 0,1-2 1 0 0,1-2 0 0 0,-1 0 0 0 0,7-2-45 0 0,-22-2 4 0 0,235 19-671 0 0,-145-22-8196 0 0,-85 0-1643 0 0</inkml:trace>
  <inkml:trace contextRef="#ctx0" brushRef="#br0" timeOffset="3574.307">2094 915 3073 0 0,'0'0'2700'0'0,"0"0"-34"0"0,43-2-119 0 0,140-7-255 0 0,100-24 2254 0 0,-142 15-3382 0 0,316-36 1211 0 0,-153 24-7468 0 0,-235 26-3917 0 0,-50 3 1750 0 0</inkml:trace>
  <inkml:trace contextRef="#ctx0" brushRef="#br0" timeOffset="4004.186">2994 1007 0 0 0,'0'0'2100'0'0,"0"0"-319"0"0,0 0-135 0 0,0 0-2 0 0,0 0-66 0 0,0 0-218 0 0,0 0-195 0 0,0 0-183 0 0,0 0-154 0 0,0 0-108 0 0,0 0-112 0 0,-32 11-55 0 0,-100 35-47 0 0,56-8 601 0 0,76-38-1117 0 0,-1 1 0 0 0,0-1-1 0 0,1 1 1 0 0,0-1-1 0 0,-1 0 1 0 0,1 1 0 0 0,-1-1-1 0 0,1 1 1 0 0,-1-1 0 0 0,1 1-1 0 0,0-1 1 0 0,-1 1 0 0 0,1-1-1 0 0,0 1 1 0 0,0-1 0 0 0,-1 1-1 0 0,1-1 1 0 0,0 1 0 0 0,0 0-1 0 0,0-1 1 0 0,0 1 0 0 0,0-1-1 0 0,0 1 1 0 0,0 0-1 0 0,0-1 1 0 0,0 1 0 0 0,0 0-1 0 0,0-1 1 0 0,0 1 0 0 0,0-1-1 0 0,0 1 1 0 0,0-1 0 0 0,1 1-1 0 0,-1 0 1 0 0,0-1 0 0 0,0 1-1 0 0,1-1 1 0 0,-1 1 0 0 0,0-1-1 0 0,1 1 1 0 0,-1-1 0 0 0,1 1-1 0 0,-1-1 1 0 0,1 0-1 0 0,-1 1 1 0 0,1-1 0 0 0,-1 1-1 0 0,1-1 1 0 0,-1 0 0 0 0,1 0-1 0 0,-1 1 1 0 0,1-1 0 0 0,-1 0-1 0 0,1 0 1 0 0,0 0 0 0 0,-1 0-1 0 0,1 1 1 0 0,-1-1 0 0 0,1 0-1 0 0,0 0 1 0 0,-1 0 0 0 0,1 0 10 0 0,41 8 46 0 0,-12-6-30 0 0,1 2 0 0 0,-1 2 0 0 0,0 1-1 0 0,-1 1 1 0 0,20 8-16 0 0,-47-16 42 0 0,0 0 0 0 0,0 0 0 0 0,0 0 0 0 0,0 0 0 0 0,0 1 0 0 0,0-1 0 0 0,0 1 0 0 0,0-1 0 0 0,0 1 0 0 0,-1 0 0 0 0,1 0 1 0 0,0-1-1 0 0,0 1 0 0 0,-1 0 0 0 0,1 1 0 0 0,-1-1 0 0 0,1 0 0 0 0,-1 0 0 0 0,1 1 0 0 0,-1-1 0 0 0,0 1 0 0 0,1-1 0 0 0,-1 1 0 0 0,0 0 0 0 0,0-1 0 0 0,0 1 0 0 0,0 0 0 0 0,-1 0 0 0 0,1-1 0 0 0,0 1 0 0 0,-1 0 0 0 0,1 0 0 0 0,-1 0 0 0 0,0 0 0 0 0,0 0 0 0 0,0 0 0 0 0,1 0 0 0 0,-2 0 0 0 0,1 0 1 0 0,0 0-1 0 0,0 0 0 0 0,-1 0 0 0 0,1 0 0 0 0,-1-1 0 0 0,1 1 0 0 0,-1 0 0 0 0,0 0 0 0 0,0 0 0 0 0,0-1 0 0 0,0 1-42 0 0,-12 8 79 0 0,-1-1-1 0 0,0 0 1 0 0,0-1-1 0 0,-1 0 1 0 0,0-1 0 0 0,0-1-1 0 0,0-1 1 0 0,-1 0 0 0 0,-14 2-79 0 0,9-1-131 0 0,13-3-278 0 0,-86 21-382 0 0,61-19-2571 0 0,2-3-4344 0 0,22-2 1233 0 0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28.04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78 0 0 0,'0'0'92'0'0,"0"0"140"0"0,31 1 12 0 0,99 2-37 0 0,43 9 562 0 0,-38-11 29 0 0,0-6 0 0 0,0-5 0 0 0,-1-7 0 0 0,16-8-798 0 0,-75 12 338 0 0,2 4 1 0 0,-1 4 0 0 0,6 2-339 0 0,21 36 151 0 0,-61-26 148 0 0,0-1 0 0 0,1-3-1 0 0,-1-2 1 0 0,1-1 0 0 0,-1-2 0 0 0,1-2-299 0 0,270-32 714 0 0,15 35-339 0 0,87 5 313 0 0,-54 4-530 0 0,-303-1-53 0 0,1-2 1 0 0,-1-2-1 0 0,1-3 0 0 0,-1-3 0 0 0,54-9-105 0 0,4-2 265 0 0,0 5 1 0 0,102 6-266 0 0,35 18 45 0 0,250-12 215 0 0,-36 31-315 0 0,280 46-278 0 0,-323-80 429 0 0,-25-5-74 0 0,1-1-4 0 0,416 36-83 0 0,140-48-2 0 0,-675 14-2030 0 0,-95 4-2585 0 0,-135 0 2535 0 0,-24 0 464 0 0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29.34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0 243 0 0 0,'168'49'0'0'0,"-41"-31"410"0"0,-98-19-176 0 0,570-35 3275 0 0,366-2-1743 0 0,-348 57-1688 0 0,-379-9 155 0 0,2-10 0 0 0,35-14-233 0 0,215-22 680 0 0,280-20 640 0 0,594 2-252 0 0,-1352 53-1062 0 0,104-1 30 0 0,226-6 200 0 0,4-16-236 0 0,577-45 153 0 0,-650 80-841 0 0,-95 30-3789 0 0,-109-20 750 0 0,-46-13 2657 0 0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39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400 1 0 0 0,'0'0'1898'0'0,"0"0"-615"0"0,0 0-318 0 0,0 0-10 0 0,0 0 139 0 0,0 0 157 0 0,0 0 132 0 0,0 0-22 0 0,0 0-149 0 0,0 0-193 0 0,0 0-215 0 0,-26 15-194 0 0,-80 51-142 0 0,102-64-433 0 0,0 1-1 0 0,0-1 1 0 0,1 1-1 0 0,-1 0 1 0 0,0 0 0 0 0,1 0-1 0 0,0 0 1 0 0,0 1-1 0 0,0-1 1 0 0,0 1-1 0 0,1 0 1 0 0,-1 0 0 0 0,1 0-1 0 0,0 0 1 0 0,0 0-1 0 0,1 0 1 0 0,-1 2-35 0 0,-4 9 118 0 0,-12 29 84 0 0,1 1 1 0 0,3 1-1 0 0,1 1 1 0 0,3 0-1 0 0,1 0 1 0 0,3 1-1 0 0,2 0 1 0 0,1 16-203 0 0,3-52 74 0 0,0-1 0 0 0,0 1 0 0 0,1 0 0 0 0,1 0 0 0 0,0-1 0 0 0,0 1 0 0 0,1-1 0 0 0,1 0 0 0 0,0 0 0 0 0,0 0 0 0 0,1 0 0 0 0,1 0 0 0 0,-1-1 0 0 0,2 0 0 0 0,-1-1 0 0 0,2 1 0 0 0,-1-1 0 0 0,1 0 0 0 0,0-1 0 0 0,1 0 0 0 0,0 0 0 0 0,0-1 0 0 0,1 0 0 0 0,0-1 0 0 0,0 0 0 0 0,1-1 0 0 0,-1 0 0 0 0,1 0 0 0 0,0-1 0 0 0,0-1 0 0 0,1 1 0 0 0,-1-2 0 0 0,1 0 0 0 0,2 0-74 0 0,2-1 210 0 0,1 0 0 0 0,-1-1 0 0 0,1-1 0 0 0,-1-1 0 0 0,0 0 0 0 0,0-1 0 0 0,1-1 0 0 0,-2-1 0 0 0,1 0 0 0 0,-1-1 0 0 0,1 0 0 0 0,-1-1 0 0 0,-1-1 0 0 0,0 0 0 0 0,0-1 0 0 0,-1-1 0 0 0,0 0 0 0 0,7-8-210 0 0,9-6 210 0 0,-1-1 0 0 0,-1-1 0 0 0,-1-1 0 0 0,-2-2 0 0 0,-1 0 0 0 0,-1-2 0 0 0,-1 0 0 0 0,-2-1 0 0 0,11-27-210 0 0,-25 46-10 0 0,0 1-1 0 0,-1-1 1 0 0,0 0 0 0 0,-1 0 0 0 0,-1 0 0 0 0,0-1 0 0 0,-1 1 0 0 0,0 0 0 0 0,-1-1 0 0 0,0 1-1 0 0,-1-1 1 0 0,-1 1 0 0 0,0 0 0 0 0,-1-1 0 0 0,0 1 0 0 0,-1 1 0 0 0,0-1 0 0 0,-1 0 0 0 0,-1 1 0 0 0,0 0-1 0 0,-1 0 1 0 0,0 1 0 0 0,0 0 0 0 0,-1 0 0 0 0,-1 1 0 0 0,-6-7 10 0 0,0 4-218 0 0,-1 2 0 0 0,0 0 1 0 0,0 1-1 0 0,-1 0 0 0 0,0 1 1 0 0,-1 1-1 0 0,0 1 0 0 0,0 1 1 0 0,-1 0-1 0 0,0 1 0 0 0,0 1 0 0 0,0 1 1 0 0,0 1-1 0 0,0 0 0 0 0,-1 1 1 0 0,1 2-1 0 0,0 0 0 0 0,-1 0 0 0 0,-1 3 218 0 0,-6 0-891 0 0,-1 1-1 0 0,1 2 0 0 0,0 1 0 0 0,1 1 1 0 0,0 2-1 0 0,0 0 0 0 0,1 1 0 0 0,1 2 0 0 0,0 1 1 0 0,1 0-1 0 0,0 2 0 0 0,-20 19 892 0 0,-39 52-7387 0 0,57-59 5060 0 0</inkml:trace>
  <inkml:trace contextRef="#ctx0" brushRef="#br0" timeOffset="338.748">0 630 0 0 0,'0'0'1784'0'0,"0"0"194"0"0,0 0 203 0 0,0 0 134 0 0,0 0-49 0 0,0 0-110 0 0,0 0-198 0 0,0 0-274 0 0,0 0-316 0 0,0 0-258 0 0,0 0-219 0 0,22-14-184 0 0,64-48-103 0 0,-30-1 877 0 0,88-52-58 0 0,-137 111-1436 0 0,1 0 0 0 0,0 1 0 0 0,0 0 0 0 0,0 0 0 0 0,0 1 0 0 0,1 0 0 0 0,-1 0 0 0 0,1 1-1 0 0,-1 0 1 0 0,1 0 0 0 0,0 1 0 0 0,4 0 13 0 0,-9 2-8 0 0,0-1-1 0 0,0 1 1 0 0,0-1-1 0 0,0 1 1 0 0,0 0-1 0 0,-1 0 1 0 0,1 1-1 0 0,-1-1 1 0 0,1 1-1 0 0,-1 0 1 0 0,0 0-1 0 0,0 0 1 0 0,0 0-1 0 0,0 0 1 0 0,-1 1-1 0 0,1-1 1 0 0,-1 1 0 0 0,0 0-1 0 0,1 2 9 0 0,15 19 18 0 0,-8-15 19 0 0,0 0 0 0 0,1 0 0 0 0,0-1 0 0 0,1-1 0 0 0,-1 0 0 0 0,2 0 0 0 0,-1-1 0 0 0,1-1 0 0 0,0 0 0 0 0,0-1 0 0 0,1 0 0 0 0,0-1 0 0 0,0 0 0 0 0,0-1 0 0 0,0-1 0 0 0,0-1 0 0 0,0 1 0 0 0,1-2 0 0 0,8-1-37 0 0,50-8 218 0 0,-43 0-2846 0 0,-14 9-10229 0 0,-12 0 3815 0 0</inkml:trace>
  <inkml:trace contextRef="#ctx0" brushRef="#br0" timeOffset="1118.087">1215 431 0 0 0,'0'0'584'0'0,"0"0"72"0"0,0 0-24 0 0,0 0 241 0 0,0 0 396 0 0,0 0 346 0 0,0 0 171 0 0,0 0-7 0 0,0 0-137 0 0,0 0-209 0 0,0 0-192 0 0,0 0-203 0 0,0 0-137 0 0,16-1-81 0 0,117-19 2063 0 0,-96 10-2355 0 0,1 1 0 0 0,0 2 0 0 0,0 2-1 0 0,1 1 1 0 0,18 2-528 0 0,-57 2-84 0 0,0 2-6281 0 0,-5 10 581 0 0,-8-1-1659 0 0,11-7 5328 0 0</inkml:trace>
  <inkml:trace contextRef="#ctx0" brushRef="#br0" timeOffset="1385.136">1151 678 3625 0 0,'0'0'1441'0'0,"0"0"-134"0"0,0 0 100 0 0,0 0 308 0 0,0 0 248 0 0,0 0-90 0 0,0 0-269 0 0,0 0-298 0 0,0 0-259 0 0,0 0-203 0 0,0 0-121 0 0,31-10-123 0 0,96-30-112 0 0,89-9 567 0 0,-165 45-2512 0 0,-28 4-2071 0 0,-4 0-3571 0 0,-11 0-1815 0 0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50.5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1 376 1504 0 0,'0'0'1546'0'0,"0"0"2"0"0,0 0 150 0 0,0 0 193 0 0,0 0 51 0 0,0 0-147 0 0,0 0-293 0 0,0 0-289 0 0,0 0-223 0 0,0 0-177 0 0,0 0-106 0 0,36-7-62 0 0,113-21-88 0 0,132 4 920 0 0,-166 21-3284 0 0,-109 2 893 0 0,0 1-1989 0 0,-5 0-3842 0 0,-1-4-714 0 0</inkml:trace>
  <inkml:trace contextRef="#ctx0" brushRef="#br0" timeOffset="246.092">363 74 2240 0 0,'0'0'1689'0'0,"0"0"-328"0"0,0 0 174 0 0,0 0 222 0 0,0 0 42 0 0,0 0-77 0 0,-1 34-185 0 0,-8 108-316 0 0,-36 119 687 0 0,41-233-1971 0 0,-1 3-164 0 0,1 0 0 0 0,1 0 0 0 0,2 0 0 0 0,1 0 0 0 0,2 15 227 0 0,11-22-3194 0 0,1-14-3014 0 0,-12-8 4699 0 0,3-1-3151 0 0</inkml:trace>
  <inkml:trace contextRef="#ctx0" brushRef="#br0" timeOffset="578.083">1260 0 6705 0 0,'0'0'846'0'0,"0"0"18"0"0,0 0 156 0 0,0 0 210 0 0,0 0 86 0 0,-34 22-70 0 0,-107 71-183 0 0,57-9 147 0 0,71-65-1001 0 0,-3 4-148 0 0,1 1 1 0 0,1 1 0 0 0,1 0-1 0 0,1 1 1 0 0,1 1 0 0 0,2-1-1 0 0,1 1 1 0 0,0 1 0 0 0,2 0-1 0 0,2 0 1 0 0,0 0 0 0 0,2 0-1 0 0,1 28-61 0 0,2-50 32 0 0,0 0 0 0 0,0 0 1 0 0,1 0-1 0 0,-1 0 0 0 0,1 0 0 0 0,1 0 0 0 0,-1-1 0 0 0,1 1 0 0 0,0-1 0 0 0,0 0 0 0 0,1 0 1 0 0,-1 0-1 0 0,1 0 0 0 0,0 0 0 0 0,1-1 0 0 0,-1 0 0 0 0,1 0 0 0 0,0 0 0 0 0,0 0 1 0 0,0-1-1 0 0,0 0 0 0 0,0 0 0 0 0,1 0 0 0 0,0-1 0 0 0,-1 0 0 0 0,3 1-32 0 0,5 1 215 0 0,-1 0 0 0 0,1-1 0 0 0,1-1-1 0 0,-1 0 1 0 0,0-1 0 0 0,0 0 0 0 0,1-1 0 0 0,-1 0 0 0 0,1-1-1 0 0,-1-1 1 0 0,9-2-215 0 0,4-4 279 0 0,0-2 0 0 0,-1-1 0 0 0,0-1 0 0 0,-1-2-1 0 0,0 0 1 0 0,-1-1 0 0 0,0-2 0 0 0,-2 0 0 0 0,0-1 0 0 0,-1-1 0 0 0,9-12-279 0 0,-14 18 3 0 0,-1-1 1 0 0,-1 0 0 0 0,0-1-1 0 0,-1-1 1 0 0,-1 0 0 0 0,0 0-1 0 0,-1-1 1 0 0,-1-1 0 0 0,-1 0-1 0 0,0 0 1 0 0,-1 0 0 0 0,-1-1-1 0 0,-1 0 1 0 0,-1 0 0 0 0,0 0-1 0 0,-2-1 1 0 0,0 1 0 0 0,-1-1 0 0 0,-1 1-1 0 0,-1-1 1 0 0,0-2-4 0 0,-2 14-129 0 0,0-1 0 0 0,0 1 0 0 0,0 0 0 0 0,-1 0 0 0 0,0 1 0 0 0,0-1 0 0 0,-1 1 0 0 0,0 0 0 0 0,-1 0 0 0 0,1 0 1 0 0,-1 1-1 0 0,0 0 0 0 0,-1 0 0 0 0,0 1 0 0 0,1 0 0 0 0,-2 0 0 0 0,1 0 0 0 0,-1 1 0 0 0,1 0 0 0 0,-1 0 0 0 0,0 1 0 0 0,-1 0 0 0 0,1 1 0 0 0,0 0 0 0 0,-9-2 129 0 0,-3 1-466 0 0,1 1 0 0 0,-1 0 0 0 0,0 1 1 0 0,0 1-1 0 0,0 1 0 0 0,0 1 0 0 0,0 0 0 0 0,1 2 0 0 0,-1 0 0 0 0,-16 7 466 0 0,-72 37-8549 0 0,74-31 2128 0 0</inkml:trace>
  <inkml:trace contextRef="#ctx0" brushRef="#br0" timeOffset="932.678">811 446 6737 0 0,'0'0'2121'0'0,"0"0"-209"0"0,0 0-257 0 0,0 0-208 0 0,0 0-313 0 0,0 0-302 0 0,0 0-204 0 0,0 0-188 0 0,0 0-160 0 0,0 0-136 0 0,0 0-65 0 0,0 0-19 0 0,0 0 7 0 0,13-14 21 0 0,43-43 28 0 0,-4 30 389 0 0,-39 25-370 0 0,-1 0-21 0 0,1 0 1 0 0,-1 1 0 0 0,0 1-1 0 0,0 0 1 0 0,0 0-1 0 0,1 1 1 0 0,-1 1-1 0 0,0 0 1 0 0,0 0-1 0 0,-1 1 1 0 0,1 1-1 0 0,0 0 1 0 0,-1 1 0 0 0,0 0-1 0 0,0 0 1 0 0,0 1-1 0 0,-1 1 1 0 0,9 7-115 0 0,75 31 675 0 0,-47-42-3009 0 0,-37-2 48 0 0,8-2-6160 0 0,-12-2 395 0 0</inkml:trace>
  <inkml:trace contextRef="#ctx0" brushRef="#br0" timeOffset="1294.548">1726 505 2849 0 0,'0'0'1696'0'0,"0"0"-542"0"0,0 0-88 0 0,0 0 189 0 0,0 0 63 0 0,0 0-126 0 0,0 0-234 0 0,0 0-277 0 0,0 0-218 0 0,0 0-188 0 0,-23 32-114 0 0,-68 99-85 0 0,58-62-72 0 0,33-59-12 0 0,-1-6 27 0 0,0 0 0 0 0,0 0 0 0 0,1 0-1 0 0,0 0 1 0 0,0 0 0 0 0,0 0 0 0 0,0 0-1 0 0,0 0 1 0 0,1 1 0 0 0,0-1 0 0 0,-1 0 0 0 0,2-1-1 0 0,-1 1 1 0 0,0 0 0 0 0,1 0 0 0 0,0 0 0 0 0,0-1-1 0 0,0 1 1 0 0,0-1 0 0 0,0 0 0 0 0,1 1 0 0 0,-1-1-1 0 0,1 0 1 0 0,0 0 0 0 0,0-1 0 0 0,0 1 0 0 0,1-1-1 0 0,-1 1 1 0 0,0-1 0 0 0,1 0 0 0 0,0 0-1 0 0,-1-1 1 0 0,4 2-19 0 0,3-1 315 0 0,0 0-1 0 0,0 0 1 0 0,0-1-1 0 0,0-1 1 0 0,0 1-1 0 0,0-2 1 0 0,0 1-1 0 0,0-2 1 0 0,0 1-1 0 0,0-1 0 0 0,0-1 1 0 0,0 0-1 0 0,-1 0 1 0 0,0-1-1 0 0,1 0 1 0 0,-1 0-1 0 0,-1-1 1 0 0,1-1-315 0 0,5-3 220 0 0,-1 0 0 0 0,0-1 1 0 0,-1 0-1 0 0,0-1 0 0 0,0-1 0 0 0,-2 0 1 0 0,1 0-1 0 0,-2-1 0 0 0,1-1 0 0 0,6-13-220 0 0,-14 24-31 0 0,0 0 0 0 0,-1 0 0 0 0,1-1 0 0 0,-1 1 0 0 0,1-1 0 0 0,-1 1 0 0 0,0-1-1 0 0,-1 1 1 0 0,1-1 0 0 0,0 0 0 0 0,-1 0 0 0 0,0 1 0 0 0,0-1 0 0 0,0 0 0 0 0,0 1 0 0 0,-1-1-1 0 0,0 0 1 0 0,1 1 0 0 0,-1-1 0 0 0,-1 0 0 0 0,1 1 0 0 0,0-1 0 0 0,-1 1 0 0 0,0 0 0 0 0,0 0 0 0 0,0-1-1 0 0,0 1 1 0 0,0 0 0 0 0,0 1 0 0 0,-1-1 0 0 0,0 0 0 0 0,1 1 0 0 0,-1-1 0 0 0,0 1 0 0 0,0 0-1 0 0,0 0 1 0 0,-1 0 0 0 0,1 0 0 0 0,0 1 0 0 0,-2-1 31 0 0,-72-14-2947 0 0,25 16-1914 0 0,26 0 105 0 0,5 0-3059 0 0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44.4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298 0 2945 0 0,'0'0'653'0'0,"0"0"-237"0"0,0 0-20 0 0,0 0 262 0 0,0 0 365 0 0,0 0 281 0 0,0 0 78 0 0,0 0-217 0 0,0 0-369 0 0,0 0-334 0 0,0 0-237 0 0,0 3-64 0 0,-17 135 3007 0 0,-1 9-3155 0 0,18-72-2705 0 0,0-26-7761 0 0,0-45 8831 0 0</inkml:trace>
  <inkml:trace contextRef="#ctx0" brushRef="#br0" timeOffset="269.284">0 542 288 0 0,'0'0'1334'0'0,"0"0"-182"0"0,0 0 203 0 0,0 0 285 0 0,0 0 186 0 0,0 0-82 0 0,0 0-185 0 0,0 0-229 0 0,35-10-240 0 0,111-28-264 0 0,40 8 424 0 0,-178 29-1376 0 0,47-4-47 0 0,-24 11-2815 0 0,-26 5-4878 0 0,-5-7 3625 0 0</inkml:trace>
  <inkml:trace contextRef="#ctx0" brushRef="#br0" timeOffset="685.18">13 788 4137 0 0,'0'0'1360'0'0,"0"0"59"0"0,0 0 144 0 0,0 0 132 0 0,0 0-73 0 0,0 0-286 0 0,0 0-329 0 0,0 0-326 0 0,0 0-270 0 0,0 0-177 0 0,0 0-108 0 0,0 0-46 0 0,32-8-52 0 0,96-27-10 0 0,-94 28 0 0 0,-33 11-6 0 0,-1 1 0 0 0,1-1 0 0 0,0 0 0 0 0,-1 1 0 0 0,0-1 0 0 0,0 0 0 0 0,-1 1 0 0 0,1-1 0 0 0,-1 0 0 0 0,0 1 0 0 0,0-1 0 0 0,0 0 0 0 0,-1 0 0 0 0,1 0 0 0 0,-1 0 0 0 0,0 0 0 0 0,0 0 0 0 0,-1 0 0 0 0,1-1 0 0 0,-1 1 0 0 0,0-1 0 0 0,0 1-12 0 0,-128 174 629 0 0,130-176-603 0 0,0 0 0 0 0,0 1 0 0 0,0-1 0 0 0,0 0 0 0 0,1 1 0 0 0,-1-1 0 0 0,1 1 0 0 0,-1-1 0 0 0,1 1 0 0 0,0-1 0 0 0,0 1 0 0 0,0-1 0 0 0,0 1 0 0 0,0 0 0 0 0,0-1 0 0 0,1 1 0 0 0,0-1 0 0 0,-1 0 0 0 0,1 1 0 0 0,0-1 0 0 0,0 1 0 0 0,0-1 0 0 0,0 0-26 0 0,40 21 584 0 0,-33-20-695 0 0,1 0 0 0 0,-1 0 0 0 0,1-1 0 0 0,-1 0 0 0 0,1-1 0 0 0,0 0 0 0 0,0 0 0 0 0,0-1 0 0 0,-1 0 0 0 0,1 0 0 0 0,0-1 0 0 0,0 0 0 0 0,0-1 0 0 0,2-1 111 0 0,73-29-10970 0 0,-72 25 5684 0 0</inkml:trace>
  <inkml:trace contextRef="#ctx0" brushRef="#br0" timeOffset="1201.999">1121 394 5697 0 0,'0'0'1347'0'0,"0"0"-215"0"0,0 0-25 0 0,0 0 171 0 0,0 0 185 0 0,0 0 0 0 0,0 0-156 0 0,0 0-244 0 0,0 0-278 0 0,0 0-210 0 0,0 0-158 0 0,0 0-103 0 0,0 0-58 0 0,-28 33-40 0 0,-85 101-13 0 0,71-72 75 0 0,38-48-187 0 0,-10 25 7 0 0,-2-2 1 0 0,-2 0-1 0 0,-2-1 0 0 0,-15 21-98 0 0,31-50-56 0 0,-1-1-1 0 0,0 0 1 0 0,-1 0-1 0 0,1 0 1 0 0,-1-1-1 0 0,0 0 0 0 0,-1 0 1 0 0,1 0-1 0 0,-1-1 1 0 0,0 0-1 0 0,0 0 1 0 0,-1-1-1 0 0,1 0 0 0 0,-1 0 1 0 0,1 0-1 0 0,-1-1 1 0 0,0-1-1 0 0,0 1 1 0 0,-7 0 56 0 0,10-3-38 0 0,1 1 1 0 0,-1-1-1 0 0,1 0 1 0 0,-1 0 0 0 0,1-1-1 0 0,0 1 1 0 0,0-1-1 0 0,0 0 1 0 0,0 0-1 0 0,0 0 1 0 0,0 0 0 0 0,0-1-1 0 0,1 1 1 0 0,-1-1-1 0 0,1 0 1 0 0,-1-1 0 0 0,1 1-1 0 0,1 0 1 0 0,-1-1-1 0 0,0 1 1 0 0,1-1 0 0 0,-1 0-1 0 0,1 0 1 0 0,0 0-1 0 0,1 0 1 0 0,-1-1 0 0 0,1 1-1 0 0,-1-3 38 0 0,-2-6-70 0 0,0-1-1 0 0,1 0 1 0 0,1 1-1 0 0,0-1 1 0 0,1 0-1 0 0,0-1 1 0 0,1 1 0 0 0,2-11 70 0 0,-1 16 44 0 0,1 0 0 0 0,1 0 1 0 0,-1 1-1 0 0,1-1 0 0 0,0 1 1 0 0,1 0-1 0 0,0 0 0 0 0,1 0 0 0 0,-1 0 1 0 0,1 1-1 0 0,1 0 0 0 0,0 0 1 0 0,0 0-1 0 0,0 0 0 0 0,0 1 1 0 0,1 0-1 0 0,0 1-44 0 0,-3 3 16 0 0,0 1-1 0 0,-1 0 1 0 0,1 0 0 0 0,0 1-1 0 0,0-1 1 0 0,-1 1 0 0 0,1 0 0 0 0,0 0-1 0 0,0 0 1 0 0,0 0 0 0 0,-1 1-1 0 0,1-1 1 0 0,0 1 0 0 0,0 0-1 0 0,-1 0 1 0 0,1 1 0 0 0,-1-1-1 0 0,1 1 1 0 0,-1-1 0 0 0,0 1-1 0 0,3 2-15 0 0,240 194 2125 0 0,-103-109-1761 0 0,-89-70-2055 0 0,-35-16-2503 0 0,0-3-4092 0 0,-14 0 2186 0 0</inkml:trace>
  <inkml:trace contextRef="#ctx0" brushRef="#br0" timeOffset="1615.641">1504 254 4937 0 0,'0'0'2273'0'0,"0"0"-1611"0"0,0 0-508 0 0,0 0 268 0 0,0 0 575 0 0,0 0 348 0 0,0 0 157 0 0,0 0-50 0 0,0 0-251 0 0,0 0-265 0 0,0 0-249 0 0,0 0-210 0 0,4 32-145 0 0,12 102-113 0 0,-12 25-41 0 0,-20 76-428 0 0,14-183 214 0 0,4-50 64 0 0,1-1 0 0 0,-1 1 0 0 0,1 0 0 0 0,0-1 0 0 0,-1 0 0 0 0,1 0 0 0 0,0 1 0 0 0,0-1 0 0 0,0-1 0 0 0,0 1 0 0 0,0 0 0 0 0,0-1 0 0 0,0 0 0 0 0,0 1 0 0 0,0-1 0 0 0,0 0 0 0 0,0-1 0 0 0,0 1 0 0 0,1-1-28 0 0,-2 1 63 0 0,19-1 85 0 0,0-1 1 0 0,0-1-1 0 0,0 0 1 0 0,-1-2 0 0 0,1-1-1 0 0,-1 0 1 0 0,17-9-149 0 0,-23-7-3847 0 0,-17 4-7048 0 0,0 11 6514 0 0</inkml:trace>
  <inkml:trace contextRef="#ctx0" brushRef="#br0" timeOffset="1837.56">1230 527 3121 0 0,'0'0'1272'0'0,"0"0"-120"0"0,0 0 120 0 0,0 0 65 0 0,0 0 55 0 0,0 0-64 0 0,0 0-127 0 0,215-15-145 0 0,-178 11-288 0 0,0-3-272 0 0,0 0-240 0 0,3-1-208 0 0,-1 1-256 0 0,-4 0-400 0 0,-2-1-584 0 0,-2 1-937 0 0,-12 3-1496 0 0,-5 1-3312 0 0</inkml:trace>
  <inkml:trace contextRef="#ctx0" brushRef="#br0" timeOffset="2248.627">1894 45 9474 0 0,'0'0'1358'0'0,"0"0"-215"0"0,0 0-73 0 0,0 0 105 0 0,0 0 40 0 0,0 0-120 0 0,0 0-188 0 0,0 0-187 0 0,0 0-170 0 0,0 0-118 0 0,0 0-106 0 0,0 0-93 0 0,0 0-43 0 0,29-6-55 0 0,86-15-32 0 0,-65 21 50 0 0,-43 4-117 0 0,-5-1-25 0 0,-1-1-1 0 0,1 0 1 0 0,-1 1-1 0 0,1-1 1 0 0,-1 1-1 0 0,0-1 1 0 0,0 1-1 0 0,0 0 1 0 0,-1 0-1 0 0,1-1 1 0 0,-1 1 0 0 0,1 0-1 0 0,-1 0 1 0 0,0-1-1 0 0,0 1 1 0 0,0 0-1 0 0,0 0 1 0 0,-1 0-1 0 0,1-1 1 0 0,-1 1-1 0 0,0 0 1 0 0,1 0-1 0 0,-1-1 1 0 0,0 1 0 0 0,-1-1-1 0 0,1 1 1 0 0,0-1-1 0 0,-1 1 1 0 0,0-1-1 0 0,1 0 1 0 0,-3 2-11 0 0,-7 11 31 0 0,-30 55 142 0 0,35-19-116 0 0,8-48-38 0 0,1 1-1 0 0,-1-1 1 0 0,0 0 0 0 0,1 0-1 0 0,0 0 1 0 0,0 0 0 0 0,0 0-1 0 0,0-1 1 0 0,0 1 0 0 0,1-1-1 0 0,-1 0 1 0 0,1 0 0 0 0,-1 0-1 0 0,1 0 1 0 0,0-1 0 0 0,0 0-1 0 0,0 1 1 0 0,0-1 0 0 0,0-1-1 0 0,0 1 1 0 0,0-1-1 0 0,0 1 1 0 0,3-1-19 0 0,1 1 29 0 0,159 10-2030 0 0,-151-10 77 0 0,6 1-6142 0 0,-16-1-1304 0 0</inkml:trace>
  <inkml:trace contextRef="#ctx0" brushRef="#br0" timeOffset="2701.565">2357 630 4529 0 0,'0'0'1755'0'0,"0"0"-204"0"0,0 0 36 0 0,0 0 240 0 0,0 0 92 0 0,0 0-233 0 0,0 0-294 0 0,0 0-212 0 0,0 0-215 0 0,31-2-151 0 0,103-6-140 0 0,9-12 501 0 0,124-35-546 0 0,-259 54-1087 0 0,15-7 576 0 0,-16-4-6859 0 0,-8 11 1417 0 0,-2-2-3954 0 0</inkml:trace>
  <inkml:trace contextRef="#ctx0" brushRef="#br0" timeOffset="2947.626">2671 335 2345 0 0,'0'0'1777'0'0,"0"0"-565"0"0,0 0 61 0 0,0 0 307 0 0,0 0 147 0 0,0 0-61 0 0,-3 32-147 0 0,-13 98-239 0 0,4 172 1277 0 0,30-204-3196 0 0,-3-69-2308 0 0,5-2-3955 0 0,-18-22 454 0 0</inkml:trace>
  <inkml:trace contextRef="#ctx0" brushRef="#br0" timeOffset="4032.398">3262 844 1016 0 0,'0'0'460'0'0,"0"0"100"0"0,0 0 275 0 0,0 0 316 0 0,0 0 265 0 0,0 0 176 0 0,0 0 79 0 0,0 0 12 0 0,0 0-55 0 0,0 0-90 0 0,0 0-126 0 0,0 0-151 0 0,0 0-163 0 0,26 0-156 0 0,81 0-137 0 0,-103 0-750 0 0,0 0 1 0 0,0 0-1 0 0,-1 0 1 0 0,1-1-1 0 0,0 1 0 0 0,-1-1 1 0 0,1 0-1 0 0,-1 0 0 0 0,1 0 1 0 0,-1-1-1 0 0,1 1 0 0 0,-1-1 1 0 0,0 0-1 0 0,0 0 0 0 0,0 0 1 0 0,0 0-1 0 0,0 0 0 0 0,1-2-55 0 0,7-6 190 0 0,41-29 44 0 0,-1-2 0 0 0,-3-3 0 0 0,-2-1 0 0 0,-1-3 0 0 0,-3-1 0 0 0,-2-3 0 0 0,-2-1 0 0 0,2-9-234 0 0,-35 54-48 0 0,0 0 1 0 0,0-1-1 0 0,-1 0 0 0 0,0 0 0 0 0,0 0 1 0 0,-1 0-1 0 0,0-1 0 0 0,-1 1 1 0 0,0-1-1 0 0,-1 1 0 0 0,0-1 0 0 0,0 0 1 0 0,-1 0-1 0 0,-1-8 48 0 0,0 17-98 0 0,-1 0 0 0 0,1 0-1 0 0,-1 0 1 0 0,1 0 0 0 0,-1 0 0 0 0,1 1 0 0 0,-1-1-1 0 0,0 1 1 0 0,1-1 0 0 0,-1 1 0 0 0,0-1 0 0 0,0 1-1 0 0,1 0 1 0 0,-1 0 0 0 0,0 0 0 0 0,0 0 0 0 0,1 0-1 0 0,-1 0 1 0 0,0 1 0 0 0,0-1 0 0 0,1 0 0 0 0,-1 1-1 0 0,0 0 1 0 0,1-1 0 0 0,-1 1 0 0 0,1 0 0 0 0,-1 0-1 0 0,1 0 1 0 0,-1 0 0 0 0,0 0 98 0 0,-13 12-185 0 0,1 0 0 0 0,0 2 0 0 0,0 0 0 0 0,2 0 0 0 0,0 1 0 0 0,1 0 0 0 0,0 1 0 0 0,1 0 0 0 0,1 1 0 0 0,1 0 0 0 0,-3 11 185 0 0,2-9 13 0 0,1 0 0 0 0,0 1 0 0 0,2 0 1 0 0,1 0-1 0 0,0 0 0 0 0,1 1 0 0 0,2 0 0 0 0,0-1 1 0 0,1 1-1 0 0,2 12-13 0 0,0-28 55 0 0,1 0 0 0 0,0-1 0 0 0,0 1 0 0 0,0-1 0 0 0,0 0 1 0 0,1 0-1 0 0,0 0 0 0 0,0 0 0 0 0,0 0 0 0 0,1 0 0 0 0,0-1 0 0 0,-1 0 0 0 0,2 1 0 0 0,-1-2 1 0 0,0 1-1 0 0,1 0 0 0 0,0-1 0 0 0,0 0 0 0 0,0 0 0 0 0,0 0 0 0 0,0-1 0 0 0,0 1 0 0 0,1-1 1 0 0,3 0-57 0 0,1 2 211 0 0,1-2 0 0 0,0 1-1 0 0,-1-1 1 0 0,1-1-1 0 0,0 0 1 0 0,0 0-1 0 0,0-1 1 0 0,0-1-1 0 0,0 0 1 0 0,0 0-1 0 0,0-1 1 0 0,8-3-210 0 0,6-3 157 0 0,0-2 1 0 0,-1 0 0 0 0,0-2-1 0 0,-1-1 1 0 0,0 0 0 0 0,-1-2-1 0 0,-1 0 1 0 0,0-2-1 0 0,-1 0 1 0 0,-1-1 0 0 0,-1-1-1 0 0,0-1 1 0 0,-2-1 0 0 0,0 0-1 0 0,3-8-157 0 0,-13 19-25 0 0,-1 0-1 0 0,0-1 0 0 0,-1 0 1 0 0,0 0-1 0 0,-1 0 0 0 0,0 0 1 0 0,-1-1-1 0 0,0 1 0 0 0,-1-1 1 0 0,0 0-1 0 0,-1 1 0 0 0,0-1 1 0 0,-1 0 25 0 0,1 10-54 0 0,0 0 1 0 0,-1 0 0 0 0,0 0 0 0 0,1 0-1 0 0,-1 0 1 0 0,0 1 0 0 0,0-1-1 0 0,0 0 1 0 0,0 0 0 0 0,0 1-1 0 0,0-1 1 0 0,-1 0 0 0 0,1 1-1 0 0,0 0 1 0 0,-1-1 0 0 0,1 1-1 0 0,-1 0 1 0 0,0-1 0 0 0,1 1-1 0 0,-1 0 1 0 0,0 0 0 0 0,0 0 0 0 0,0 1-1 0 0,0-1 1 0 0,1 0 0 0 0,-1 1-1 0 0,0-1 1 0 0,0 1 0 0 0,0 0-1 0 0,0 0 1 0 0,-1-1 0 0 0,1 1-1 0 0,0 0 1 0 0,0 1 0 0 0,0-1-1 0 0,0 0 1 0 0,0 1 0 0 0,0-1-1 0 0,0 1 1 0 0,1-1 0 0 0,-1 1-1 0 0,0 0 1 0 0,0 0 0 0 0,0 0 0 0 0,1 0-1 0 0,-1 0 1 0 0,0 1 0 0 0,1-1-1 0 0,-2 1 54 0 0,-8 9-68 0 0,0 1 0 0 0,1-1-1 0 0,0 2 1 0 0,1-1 0 0 0,1 1-1 0 0,0 0 1 0 0,0 1 0 0 0,2 0-1 0 0,-1 0 1 0 0,2 1 0 0 0,0 0-1 0 0,1 0 1 0 0,0 0 0 0 0,1 0-1 0 0,1 0 1 0 0,0 1 0 0 0,1 4 68 0 0,2-12 59 0 0,0 0 1 0 0,1 0 0 0 0,0 0-1 0 0,0-1 1 0 0,1 1 0 0 0,0-1-1 0 0,0 1 1 0 0,1-1 0 0 0,-1 0 0 0 0,2 0-1 0 0,-1-1 1 0 0,1 1 0 0 0,0-1-1 0 0,0 0 1 0 0,1 0 0 0 0,-1-1-1 0 0,2 0 1 0 0,-1 0 0 0 0,0 0-1 0 0,1-1 1 0 0,0 0 0 0 0,0 0 0 0 0,0 0-1 0 0,0-1 1 0 0,1 0 0 0 0,-1-1-1 0 0,1 1 1 0 0,0-2 0 0 0,0 1-1 0 0,-1-1 1 0 0,1 0 0 0 0,0-1-1 0 0,5 1-59 0 0,-3-2 118 0 0,0 1-1 0 0,0-1 1 0 0,0 0-1 0 0,0-1 1 0 0,0-1-1 0 0,-1 1 1 0 0,1-1-1 0 0,-1-1 1 0 0,0 0-1 0 0,1 0 0 0 0,-2-1 1 0 0,1 0-1 0 0,6-5-117 0 0,8-7 59 0 0,0-1 0 0 0,-1-1 0 0 0,-1-1 0 0 0,-1-1 0 0 0,-1-1-1 0 0,-1-1 1 0 0,-1 0 0 0 0,0-1 0 0 0,8-19-59 0 0,-20 32-35 0 0,0 1 0 0 0,0-1 0 0 0,-1 0 0 0 0,0 0 0 0 0,-1-1 0 0 0,-1 1 0 0 0,0-1 0 0 0,0 1 0 0 0,-1-1 0 0 0,-1-2 35 0 0,0 11-35 0 0,-1 0 0 0 0,0 1-1 0 0,0-1 1 0 0,0 1 0 0 0,0-1-1 0 0,-1 1 1 0 0,1-1 0 0 0,-1 1-1 0 0,1 0 1 0 0,-1 0-1 0 0,0 0 1 0 0,0 0 0 0 0,0 0-1 0 0,0 0 1 0 0,0 0 0 0 0,0 1-1 0 0,-1-1 1 0 0,1 1-1 0 0,-1-1 1 0 0,1 1 0 0 0,-1 0-1 0 0,1 0 1 0 0,-1 0 0 0 0,1 0-1 0 0,-1 1 1 0 0,0-1 0 0 0,0 1-1 0 0,1 0 1 0 0,-1-1-1 0 0,0 1 1 0 0,0 0 0 0 0,1 1-1 0 0,-1-1 1 0 0,0 0 0 0 0,0 1-1 0 0,1 0 1 0 0,-1-1-1 0 0,0 1 1 0 0,1 0 0 0 0,-1 1-1 0 0,1-1 1 0 0,-1 0 0 0 0,1 1-1 0 0,0-1 1 0 0,-1 1 0 0 0,1 0-1 0 0,0-1 1 0 0,0 1-1 0 0,0 0 1 0 0,0 2 35 0 0,-12 9-118 0 0,2 0 0 0 0,0 2 0 0 0,1-1 0 0 0,0 1 0 0 0,1 1 0 0 0,1 0 0 0 0,0 0 0 0 0,1 1 1 0 0,1 0-1 0 0,1 1 0 0 0,0-1 0 0 0,1 1 0 0 0,1 0 0 0 0,1 1 0 0 0,1-1 0 0 0,0 0 0 0 0,1 1 0 0 0,2 17 118 0 0,-1-29-191 0 0,1-1 1 0 0,0 0-1 0 0,1 1 1 0 0,-1-1-1 0 0,1 0 0 0 0,1 0 1 0 0,-1 0-1 0 0,1 0 1 0 0,0-1-1 0 0,0 1 1 0 0,1-1-1 0 0,-1 0 0 0 0,1 0 1 0 0,2 2 190 0 0,41 36-7809 0 0,-33-35-122 0 0</inkml:trace>
  <inkml:trace contextRef="#ctx0" brushRef="#br0" timeOffset="4333.641">4875 634 9826 0 0,'0'0'1736'0'0,"0"0"-354"0"0,0 0-246 0 0,0 0-174 0 0,0 0-197 0 0,0 0-199 0 0,0 0-154 0 0,0 0-155 0 0,0 0-133 0 0,0 0-54 0 0,0 0-36 0 0,0 0 13 0 0,-18 30 37 0 0,-53 92 3 0 0,69-121-83 0 0,1 0 0 0 0,0 0 0 0 0,0 0 0 0 0,0 0-1 0 0,0 0 1 0 0,0 0 0 0 0,0 0 0 0 0,0 0 0 0 0,0 0 0 0 0,1 0 0 0 0,-1 0 0 0 0,0 0 0 0 0,1 1 0 0 0,-1-1 0 0 0,1 0 0 0 0,-1 1 0 0 0,1-1 0 0 0,-1 0 0 0 0,1 1 0 0 0,0-1 0 0 0,0 0 0 0 0,0 1 0 0 0,0-1-1 0 0,0 1 1 0 0,0-1 0 0 0,0 0 0 0 0,0 1 0 0 0,0-1 0 0 0,1 1 0 0 0,-1-1 0 0 0,1 0 0 0 0,-1 0 0 0 0,1 1 0 0 0,-1-1 0 0 0,1 0 0 0 0,0 0 0 0 0,0 1 0 0 0,-1-1 0 0 0,1 0 0 0 0,1 0-4 0 0,2 3 35 0 0,2 0 62 0 0,0 1 0 0 0,1-2 0 0 0,-1 1 0 0 0,1 0 0 0 0,0-1 0 0 0,0-1 0 0 0,0 1 0 0 0,0-1 0 0 0,0 0 0 0 0,1-1 0 0 0,-1 1 0 0 0,1-2 0 0 0,-1 1 0 0 0,1-1 0 0 0,-1 0 0 0 0,1 0 0 0 0,-1-1 0 0 0,0 0 0 0 0,1-1-97 0 0,-4 1 62 0 0,1 0 1 0 0,-1-1-1 0 0,1 1 0 0 0,-1-1 0 0 0,0 0 1 0 0,0-1-1 0 0,0 1 0 0 0,0-1 0 0 0,0 1 0 0 0,-1-1 1 0 0,1 0-1 0 0,-1-1 0 0 0,0 1 0 0 0,1 0 1 0 0,-2-1-1 0 0,1 0 0 0 0,0 0 0 0 0,-1 0 0 0 0,0 0 1 0 0,0 0-1 0 0,0 0 0 0 0,0-1 0 0 0,-1 1 1 0 0,1-1-1 0 0,-1 1 0 0 0,0-1 0 0 0,-1 1 0 0 0,1-1 1 0 0,-1 0-1 0 0,0 1 0 0 0,0-1 0 0 0,0 0 1 0 0,-1 1-1 0 0,1-1 0 0 0,-2-4-62 0 0,-31-28-2746 0 0,13 27-791 0 0,6 2-1457 0 0,2 1-5431 0 0</inkml:trace>
  <inkml:trace contextRef="#ctx0" brushRef="#br0" timeOffset="5332.99">5455 96 1464 0 0,'0'0'656'0'0,"0"0"-322"0"0,0 0-182 0 0,0 0 156 0 0,0 0 388 0 0,0 0 375 0 0,0 0 228 0 0,0 0 12 0 0,0 0-204 0 0,0 0-283 0 0,0 0-213 0 0,0 0-115 0 0,-7 20-52 0 0,-49 134 771 0 0,-60 216 59 0 0,112-358-1148 0 0,0 0 0 0 0,1 0 0 0 0,1 0 0 0 0,0 0 0 0 0,1 1 0 0 0,0-1 1 0 0,1 1-1 0 0,0-1 0 0 0,1 0 0 0 0,1 7-126 0 0,1-14 125 0 0,0-1 0 0 0,0 1 0 0 0,1-1-1 0 0,-1 0 1 0 0,1 0 0 0 0,0 0 0 0 0,0 0 0 0 0,1-1 0 0 0,-1 0-1 0 0,1 0 1 0 0,0 0 0 0 0,0 0 0 0 0,0-1 0 0 0,0 0 0 0 0,0 0-1 0 0,0 0 1 0 0,0 0 0 0 0,1-1 0 0 0,-1 0 0 0 0,1 0 0 0 0,-1-1-1 0 0,1 1 1 0 0,-1-1 0 0 0,1 0 0 0 0,0-1 0 0 0,-1 1 0 0 0,1-1-1 0 0,2-1-124 0 0,-3 2 66 0 0,-2-1-137 0 0,0 1 0 0 0,0-1 1 0 0,0 0-1 0 0,0 0 0 0 0,0-1 0 0 0,0 1 1 0 0,-1 0-1 0 0,1-1 0 0 0,-1 0 0 0 0,1 1 1 0 0,-1-1-1 0 0,0 0 0 0 0,1 0 0 0 0,-1-1 1 0 0,0 1-1 0 0,0 0 0 0 0,-1-1 0 0 0,1 1 1 0 0,0-1-1 0 0,0-1 71 0 0,12-23-5734 0 0,-5 11-3114 0 0,-9 12 6761 0 0</inkml:trace>
  <inkml:trace contextRef="#ctx0" brushRef="#br0" timeOffset="5601.005">4980 457 3793 0 0,'0'0'1247'0'0,"0"0"-12"0"0,0 0 153 0 0,0 0 252 0 0,0 0-46 0 0,0 0-184 0 0,0 0-198 0 0,0 0-195 0 0,0 0-140 0 0,33 0-171 0 0,109 0-168 0 0,132-26 209 0 0,-150 12-3172 0 0,-68 6-3679 0 0,-32 4-2771 0 0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9:03.2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2379 3217 0 0,'0'0'2292'0'0,"0"0"-717"0"0,0 0-273 0 0,0 0 66 0 0,0 0 160 0 0,0 0 78 0 0,0 0-95 0 0,0 0-193 0 0,0 0-183 0 0,0 0-135 0 0,0 0-57 0 0,4 0-22 0 0,54-40 2699 0 0,-18-4-2869 0 0,-1-3 0 0 0,-2 0 0 0 0,-2-3 0 0 0,-2 0 1 0 0,-3-2-1 0 0,20-50-751 0 0,15-18 304 0 0,131-226 140 0 0,-156 288-462 0 0,3 1 0 0 0,1 2 0 0 0,23-18 18 0 0,52-72 46 0 0,-43 29 114 0 0,-43 49-108 0 0,15-20-46 0 0,33-9-102 0 0,-44 48 128 0 0,8-15-120 0 0,-7 19 77 0 0,-18 10-24 0 0,-14 27 17 0 0,-6 7 16 0 0,0 0 0 0 0,0 0 0 0 0,-1 0 0 0 0,1 0 1 0 0,0 0-1 0 0,0 0 0 0 0,0 0 0 0 0,-1 0 0 0 0,1 0 1 0 0,0-1-1 0 0,0 1 0 0 0,0 0 0 0 0,-1 0 1 0 0,1 0-1 0 0,0 0 0 0 0,0 0 0 0 0,0-1 0 0 0,0 1 1 0 0,-1 0-1 0 0,1 0 0 0 0,0 0 0 0 0,0-1 1 0 0,0 1-1 0 0,0 0 0 0 0,0 0 0 0 0,0-1 0 0 0,0 1 1 0 0,0 0-1 0 0,0 0 0 0 0,0-1 0 0 0,0 1 0 0 0,0 0 1 0 0,0 0-1 0 0,0-1 0 0 0,0 1 0 0 0,0 0 1 0 0,0 0-1 0 0,0-1 2 0 0,-393 74-148 0 0,311-51 116 0 0,22 5 81 0 0,63 13-240 0 0,108 44 164 0 0,-79-65 40 0 0,203 128-56 0 0,-96-32 24 0 0,-102-68 61 0 0,-38-84 1419 0 0,-57-143-1282 0 0,-51-121-370 0 0,89 241-2575 0 0,57 56-8075 0 0,-23 4 4209 0 0,0 0-2739 0 0</inkml:trace>
  <inkml:trace contextRef="#ctx0" brushRef="#br0" timeOffset="416.608">1834 27 13835 0 0,'0'0'777'0'0,"0"0"121"0"0,0 0 110 0 0,0 0 71 0 0,0 0 33 0 0,0 0-75 0 0,0 0-152 0 0,0 0-173 0 0,0 0-181 0 0,0 0-191 0 0,-34-6-132 0 0,-105-12-63 0 0,136 17-140 0 0,0 1 0 0 0,0-1 0 0 0,0 1 0 0 0,0 0 0 0 0,0 0 0 0 0,0 0 0 0 0,0 0 0 0 0,0 1 0 0 0,0-1 0 0 0,0 1 0 0 0,0-1 0 0 0,0 1 0 0 0,0 0 0 0 0,0 1-1 0 0,1-1 1 0 0,-1 0 0 0 0,0 1 0 0 0,1-1 0 0 0,-1 1 0 0 0,1 0 0 0 0,-1 0 0 0 0,1 0 0 0 0,0 0 0 0 0,0 0 0 0 0,0 1 0 0 0,0-1 0 0 0,0 1-5 0 0,-6 8 31 0 0,-12 10 6 0 0,1 1 1 0 0,1 1 0 0 0,0 1 0 0 0,2 0 0 0 0,1 1 0 0 0,2 1 0 0 0,0 0 0 0 0,1 1 0 0 0,2 1 0 0 0,1-1 0 0 0,1 2 0 0 0,1-1 0 0 0,2 1 0 0 0,0 0 0 0 0,3 0 0 0 0,0 0 0 0 0,2 24-38 0 0,1-44 31 0 0,1 0 0 0 0,0 0-1 0 0,0 0 1 0 0,1 0 0 0 0,0 0 0 0 0,1 0-1 0 0,0-1 1 0 0,0 1 0 0 0,1-1 0 0 0,0 0-1 0 0,0-1 1 0 0,1 1 0 0 0,0-1 0 0 0,0 0-1 0 0,1-1 1 0 0,0 1 0 0 0,0-1 0 0 0,0 0-1 0 0,1-1 1 0 0,0 0 0 0 0,0 0 0 0 0,0-1-1 0 0,1 0 1 0 0,-1 0 0 0 0,1-1 0 0 0,0 0-1 0 0,0-1 1 0 0,0 0 0 0 0,1 0 0 0 0,-1-1 0 0 0,4 0-31 0 0,10 0 145 0 0,0-2 0 0 0,1 0 0 0 0,-1-2 1 0 0,0 0-1 0 0,0-2 0 0 0,0 0 0 0 0,0-1 1 0 0,-1-2-1 0 0,0 0 0 0 0,-1-2 0 0 0,1 0 1 0 0,-2-1-1 0 0,0-1 0 0 0,2-2-145 0 0,26-19 268 0 0,-2-2 0 0 0,-1-2 0 0 0,-2-2 1 0 0,-1-1-1 0 0,-3-3 0 0 0,8-12-268 0 0,-38 45 27 0 0,-1-1 1 0 0,0-1 0 0 0,-1 1-1 0 0,0-1 1 0 0,-1 0 0 0 0,-1 0-1 0 0,1-1 1 0 0,-2 0 0 0 0,0 0 0 0 0,-1 0-1 0 0,0 0 1 0 0,-1 0 0 0 0,0-1-1 0 0,-1 1 1 0 0,0-1 0 0 0,-2 0-1 0 0,0-2-27 0 0,0 11-41 0 0,0-1-1 0 0,0 1 0 0 0,-1 0 0 0 0,0 0 0 0 0,0-1 1 0 0,0 1-1 0 0,-1 1 0 0 0,1-1 0 0 0,-1 0 1 0 0,-1 1-1 0 0,1-1 0 0 0,0 1 0 0 0,-1 0 0 0 0,0 0 1 0 0,0 0-1 0 0,0 1 0 0 0,-1-1 0 0 0,1 1 0 0 0,-1 0 1 0 0,0 1-1 0 0,1-1 0 0 0,-1 1 0 0 0,-1 0 0 0 0,1 0 1 0 0,0 0-1 0 0,-3 0 42 0 0,-144-15-2854 0 0,-16 40-3091 0 0,62 8-3331 0 0,62-15-6 0 0</inkml:trace>
  <inkml:trace contextRef="#ctx0" brushRef="#br0" timeOffset="805.101">700 446 12459 0 0,'0'0'1184'0'0,"0"0"-105"0"0,0 0-38 0 0,0 0 101 0 0,0 0 62 0 0,0 0-61 0 0,33-16-92 0 0,106-52-83 0 0,-44 38 711 0 0,96 17 1452 0 0,-107 12-2253 0 0,439-14 1172 0 0,304-48-1541 0 0,-489 34-442 0 0,-138 18-572 0 0,-200 11 367 0 0,0 0-33 0 0,0 0 7 0 0,0 0-25 0 0,0 0-19 0 0,0 0-8 0 0,0 0-73 0 0,0 0-22 0 0,0 0-56 0 0,0 0-60 0 0,0 0-45 0 0,0 0-69 0 0,0 0-74 0 0,0 0-110 0 0,-4-3-3147 0 0,2 2-7878 0 0,2 1 3125 0 0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9:13.8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267 1348 0 0 0,'172'9'0'0'0,"-80"-8"500"0"0,1-4 0 0 0,0-5 0 0 0,-1-3 0 0 0,-1-4 1 0 0,1-5-501 0 0,67-10 604 0 0,-10 7 564 0 0,1 7 0 0 0,137 3-1168 0 0,1038 17 3317 0 0,-703-11-2584 0 0,-298 14-574 0 0,346 4 455 0 0,-424-26-142 0 0,-169 8-355 0 0,0 4 1 0 0,-1 3 0 0 0,39 7-118 0 0,162 22-9 0 0,39-44 273 0 0,152 0-200 0 0,-385 16-82 0 0,172 18-114 0 0,-221-17 165 0 0,0 1 19 0 0,0-2 1 0 0,1-1-1 0 0,-1-1 1 0 0,0-2-1 0 0,12-4-52 0 0,44-6 3 0 0,1 4-1 0 0,0 3 1 0 0,0 5-1 0 0,0 4-2 0 0,20-2-62 0 0,375 21-11 0 0,-151 6-25 0 0,-41-8 62 0 0,-32-8 19 0 0,64-12 17 0 0,-127-1-13 0 0,560 1-194 0 0,-383-19 108 0 0,-179 13 141 0 0,122 15-42 0 0,139-4 90 0 0,-131-20 0 0 0,66 41-142 0 0,172-26 229 0 0,-312 25-241 0 0,392-21 698 0 0,-495-19-305 0 0,-76 0-14 0 0,62 8 150 0 0,-105-8 402 0 0,135 15-1135 0 0,-73 4 335 0 0,504-4-37 0 0,-470-11-43 0 0,9 7 20 0 0,86-17 127 0 0,-104 6 20 0 0,-105 7 2466 0 0,27-6-2788 0 0,-11 3 142 0 0,0 2-1 0 0,0 2 0 0 0,1 0 1 0 0,0 2-1 0 0,11 0 27 0 0,53-10-14 0 0,-60 9 40 0 0,0-2-1 0 0,0-1 0 0 0,-1-2 1 0 0,-1-1-1 0 0,0-1 1 0 0,0-2-1 0 0,-2-1 0 0 0,27-20-25 0 0,-36 23 2 0 0,-2-2 1 0 0,0 0-1 0 0,0-2 0 0 0,-2 0 1 0 0,0 0-1 0 0,-1-2 0 0 0,7-11-2 0 0,22-32-69 0 0,-31 41-7 0 0,-11 17 35 0 0,1 0 0 0 0,-1-1-1 0 0,0 1 1 0 0,0-1 0 0 0,0 0 0 0 0,-1 0 0 0 0,0 0 0 0 0,0 0 0 0 0,0-1 0 0 0,-1 1-1 0 0,1 0 1 0 0,-1-1 0 0 0,-1 1 0 0 0,1-1 0 0 0,-1 1 0 0 0,0-1 0 0 0,0 0 0 0 0,0 0 41 0 0,-3 1-74 0 0,-1 0 0 0 0,1 0 0 0 0,0 0 0 0 0,-1 0 1 0 0,0 1-1 0 0,0 0 0 0 0,-1 0 0 0 0,1 0 0 0 0,-1 0 1 0 0,0 1-1 0 0,0 0 0 0 0,0 0 0 0 0,0 0 0 0 0,-2 0 74 0 0,-2-3-37 0 0,-56-27-88 0 0,-1 3 1 0 0,-1 3-1 0 0,-1 2 0 0 0,-1 4 1 0 0,-1 3-1 0 0,-43-5 125 0 0,-68-20-196 0 0,56 9 123 0 0,-2 6 0 0 0,0 5 0 0 0,-105-3 73 0 0,-1530-30-28 0 0,1251 38-166 0 0,-970-67 58 0 0,-52 23 330 0 0,-662 14 61 0 0,1297 30-145 0 0,-440 46-102 0 0,847-26 55 0 0,-343 12-64 0 0,-232 41-2 0 0,540-25 20 0 0,71-8-3 0 0,385-19-34 0 0,-188 15 27 0 0,87 5-2 0 0,-219 43-20 0 0,52 4 91 0 0,201-20-103 0 0,16 11 47 0 0,-27 1 94 0 0,117-47-94 0 0,22-12-20 0 0,0 1 1 0 0,0 0-1 0 0,1 0 0 0 0,-1 1 1 0 0,1 0-1 0 0,0 1 1 0 0,0 0-1 0 0,1 0 1 0 0,0 1-1 0 0,0-1 1 0 0,0 2-1 0 0,-4 6 0 0 0,-145 146 81 0 0,153-154-83 0 0,0 1 0 0 0,0-1 0 0 0,1 0 0 0 0,-1 1 0 0 0,1-1 1 0 0,1 1-1 0 0,-1 0 0 0 0,1 0 0 0 0,1 0 0 0 0,-1-1 0 0 0,1 1 0 0 0,0 0 0 0 0,1 0 0 0 0,-1 0 0 0 0,2 2 2 0 0,-1 22 19 0 0,-1-26-14 0 0,0 0 1 0 0,0 0 0 0 0,1 1-1 0 0,-1-1 1 0 0,1-1 0 0 0,0 1 0 0 0,0 0-1 0 0,1 0 1 0 0,0 0 0 0 0,-1 0 0 0 0,2-1-1 0 0,-1 1 1 0 0,0-1 0 0 0,1 0-1 0 0,0 0 1 0 0,0 0 0 0 0,0 0 0 0 0,1 0-1 0 0,-1 0 1 0 0,1-1 0 0 0,3 3-6 0 0,78 45 242 0 0,-38-40-147 0 0,-1-3 0 0 0,1-1-1 0 0,0-3 1 0 0,1-1 0 0 0,-1-3 0 0 0,18-3-95 0 0,16 2 44 0 0,523-32 200 0 0,-455 29-208 0 0,-1 7 0 0 0,128 20-36 0 0,-170-6 2 0 0,172 14-91 0 0,90-19-2026 0 0,-228 9-5868 0 0,-113-17 2955 0 0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9:29.3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104 196 8074 0 0,'0'0'796'0'0,"0"0"-176"0"0,0 0 1 0 0,0 0 226 0 0,0 0 220 0 0,0 0 27 0 0,0 0-75 0 0,0 0-134 0 0,0 0-125 0 0,0 0-125 0 0,33 0-135 0 0,107 0-93 0 0,89-11 704 0 0,-138 9-264 0 0,-47 0-2456 0 0,1 2-7675 0 0,-45 1 5253 0 0,0 1 1999 0 0,0-1-295 0 0</inkml:trace>
  <inkml:trace contextRef="#ctx0" brushRef="#br0" timeOffset="254.966">1 472 5937 0 0,'0'0'1898'0'0,"0"0"-946"0"0,0 0-281 0 0,0 0 148 0 0,0 0 82 0 0,0 0 14 0 0,0 0-7 0 0,0 0-81 0 0,0 0-89 0 0,0 0-91 0 0,36 8-118 0 0,117 27-90 0 0,-59-28 82 0 0,-77-10-439 0 0,209-30-421 0 0,-145 16-3010 0 0,-54 11-837 0 0,0-1-3937 0 0,-20 4 7336 0 0</inkml:trace>
  <inkml:trace contextRef="#ctx0" brushRef="#br0" timeOffset="638.68">351 0 2921 0 0,'0'0'1400'0'0,"0"0"-106"0"0,0 0-53 0 0,0 0 39 0 0,0 0-34 0 0,0 0-78 0 0,0 0-117 0 0,0 0-139 0 0,0 0-118 0 0,0 0-141 0 0,0 0-138 0 0,0 0-68 0 0,0 0-50 0 0,-4 8-23 0 0,-7 26 4 0 0,11-32-338 0 0,0 0 0 0 0,1 0 0 0 0,-1 0 0 0 0,1 0 0 0 0,-1-1 0 0 0,1 1 0 0 0,0 0-1 0 0,0 0 1 0 0,0-1 0 0 0,0 1 0 0 0,0 0 0 0 0,0-1 0 0 0,0 1 0 0 0,1-1 0 0 0,-1 0-1 0 0,0 1 1 0 0,1-1 0 0 0,-1 0 0 0 0,1 0 0 0 0,0 0 0 0 0,-1 0 0 0 0,1 0 0 0 0,0 0-1 0 0,0 0-39 0 0,2 1 90 0 0,29 17 127 0 0,0-2 0 0 0,1-2 0 0 0,1-1 0 0 0,0-2 0 0 0,27 6-217 0 0,54 19 166 0 0,4 20-103 0 0,-117-54-43 0 0,0 0 1 0 0,0 0-1 0 0,0 0 1 0 0,0 1-1 0 0,-1-1 1 0 0,1 1-1 0 0,-1-1 1 0 0,0 1-1 0 0,0 0 1 0 0,-1 0-1 0 0,1 0 1 0 0,-1 0-1 0 0,0 0 1 0 0,0 1-1 0 0,0-1 0 0 0,0 0 1 0 0,-1 0-1 0 0,0 1 1 0 0,0-1-1 0 0,0 0 1 0 0,0 1-1 0 0,-1-1 1 0 0,0 0-1 0 0,1 0 1 0 0,-2 0-1 0 0,1 1 1 0 0,0-1-1 0 0,-1 0 1 0 0,0 0-1 0 0,0-1 1 0 0,0 1-1 0 0,0 0 1 0 0,-1-1-1 0 0,1 1 0 0 0,-1-1 1 0 0,0 0-1 0 0,0 0 1 0 0,0 0-1 0 0,0 0 1 0 0,-3 1-21 0 0,-34 33-102 0 0,-3-1 0 0 0,-1-2 0 0 0,-1-2 0 0 0,-48 24 102 0 0,52-31-1238 0 0,8-3-1890 0 0,13-4-3959 0 0,14-10-303 0 0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9:31.1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477 112 6201 0 0,'0'0'1291'0'0,"0"0"-138"0"0,0 0-249 0 0,0 0-96 0 0,0 0 39 0 0,0 0 50 0 0,0 0 11 0 0,0 0-53 0 0,0 0-111 0 0,0 0-154 0 0,-31 21-171 0 0,-99 68-158 0 0,126-86-248 0 0,-1-1-1 0 0,1 1 1 0 0,0 1-1 0 0,0-1 1 0 0,0 0 0 0 0,0 1-1 0 0,0 0 1 0 0,1 0-1 0 0,0 0 1 0 0,0 0-1 0 0,0 1 1 0 0,0-1 0 0 0,1 1-1 0 0,0-1 1 0 0,-1 1-1 0 0,0 5-12 0 0,-2 5 32 0 0,-6 14 16 0 0,2 0-1 0 0,1 1 0 0 0,1 0 0 0 0,2 1 0 0 0,0-1 0 0 0,3 1 0 0 0,0 0 0 0 0,2 0 1 0 0,2 9-48 0 0,-2-32 44 0 0,0 1 1 0 0,1 0 0 0 0,0-1 0 0 0,1 1 0 0 0,0-1-1 0 0,0 1 1 0 0,1-1 0 0 0,0 0 0 0 0,0 0 0 0 0,1 0-1 0 0,0-1 1 0 0,1 1 0 0 0,-1-1 0 0 0,1 0 0 0 0,1 0-1 0 0,-1-1 1 0 0,1 1 0 0 0,1-1 0 0 0,-1-1 0 0 0,1 1-1 0 0,0-1 1 0 0,0 0 0 0 0,0 0 0 0 0,1-1 0 0 0,-1 0-1 0 0,1-1 1 0 0,0 1 0 0 0,0-2 0 0 0,1 1 0 0 0,-1-1-1 0 0,1 0 1 0 0,1 0-45 0 0,9-2 178 0 0,0-1 1 0 0,0-1-1 0 0,0 0 0 0 0,0-2 0 0 0,-1 0 1 0 0,0-1-1 0 0,0 0 0 0 0,0-2 1 0 0,0 0-1 0 0,-1-1 0 0 0,0-1 0 0 0,-1-1-178 0 0,36-19 376 0 0,-3-3 0 0 0,0-2-1 0 0,-2-2 1 0 0,-2-2 0 0 0,-1-2-1 0 0,-2-1 1 0 0,25-35-376 0 0,-54 60 102 0 0,-1 0-1 0 0,-1 0 1 0 0,0-1 0 0 0,-2 0-1 0 0,0-1 1 0 0,-1-1-1 0 0,0 1 1 0 0,-2-1-102 0 0,-3 12 8 0 0,-1-1-1 0 0,-1 1 1 0 0,1 0 0 0 0,-1-1 0 0 0,-1 1 0 0 0,1-1-1 0 0,-1 0 1 0 0,-1 1 0 0 0,1-1 0 0 0,-1 1 0 0 0,0-1-1 0 0,-1 1 1 0 0,0 0 0 0 0,0-1 0 0 0,-1 1 0 0 0,1 0-1 0 0,-2 0 1 0 0,1 1 0 0 0,-1-1 0 0 0,0 1 0 0 0,0 0-1 0 0,-3-3-7 0 0,-6-3-399 0 0,-2 1-1 0 0,0 1 0 0 0,0 0 0 0 0,-1 0 1 0 0,0 2-1 0 0,0 0 0 0 0,-1 1 0 0 0,0 1 0 0 0,0 0 1 0 0,-1 1-1 0 0,0 1 0 0 0,0 1 0 0 0,0 0 1 0 0,0 2-1 0 0,0 0 0 0 0,0 0 0 0 0,-1 2 1 0 0,1 1-1 0 0,0 0 0 0 0,0 1 0 0 0,-12 4 400 0 0,-159 60-11385 0 0,151-48 7443 0 0</inkml:trace>
  <inkml:trace contextRef="#ctx0" brushRef="#br0" timeOffset="285.559">0 503 4433 0 0,'0'0'2123'0'0,"0"0"-341"0"0,0 0-211 0 0,0 0-63 0 0,0 0-66 0 0,0 0-129 0 0,38-8-134 0 0,116-26-124 0 0,115-50 3386 0 0,-262 82-4340 0 0,6-2 89 0 0,1 0 1 0 0,0 0-1 0 0,0 1 1 0 0,0 1-1 0 0,0 0 1 0 0,0 1-1 0 0,0 0 1 0 0,1 2-1 0 0,12 1-190 0 0,-21 0 47 0 0,0 1-1 0 0,0 0 1 0 0,0 0-1 0 0,0 0 0 0 0,-1 1 1 0 0,1 0-1 0 0,-1 0 1 0 0,0 0-1 0 0,0 1 1 0 0,-1 0-1 0 0,1 0 1 0 0,-1 0-1 0 0,2 2-46 0 0,39 37 352 0 0,-33-38-335 0 0,1 0 0 0 0,0-1 0 0 0,1-1-1 0 0,-1 0 1 0 0,1-1 0 0 0,0-1 0 0 0,-1 0-1 0 0,1-1 1 0 0,0 0 0 0 0,0-1 0 0 0,0 0 0 0 0,0-2-1 0 0,0 1 1 0 0,12-4-17 0 0,-9 2-535 0 0,3 0-1694 0 0,-6 2-9451 0 0,-13 1 2271 0 0</inkml:trace>
  <inkml:trace contextRef="#ctx0" brushRef="#br0" timeOffset="1068.3">1582 50 0 0 0,'0'0'1038'0'0,"0"0"337"0"0,0 0-42 0 0,0 0 17 0 0,0 0 75 0 0,0 0 48 0 0,0 0-4 0 0,0 0-56 0 0,0 0-94 0 0,0 0-146 0 0,0 0-199 0 0,0 0-214 0 0,0 0-175 0 0,-26 29-118 0 0,-80 94-60 0 0,63-48 189 0 0,40-60-460 0 0,-5 24 214 0 0,2 0-1 0 0,2 0 1 0 0,1 0 0 0 0,2 0-1 0 0,2 2-349 0 0,-1-30 60 0 0,1 3-75 0 0,0 0-1 0 0,1 0 0 0 0,0 0 1 0 0,1-1-1 0 0,1 1 1 0 0,0-1-1 0 0,1 1 0 0 0,1-1 1 0 0,0-1-1 0 0,0 1 0 0 0,1-1 1 0 0,1 0-1 0 0,0-1 0 0 0,1 1 1 0 0,0-2-1 0 0,0 1 0 0 0,1-1 1 0 0,1-1-1 0 0,3 2 16 0 0,8-2-2651 0 0,-7-9-3056 0 0,-6-1 583 0 0,-5 1-198 0 0</inkml:trace>
  <inkml:trace contextRef="#ctx0" brushRef="#br0" timeOffset="2785.168">1878 363 3257 0 0,'0'0'2384'0'0,"0"0"-1073"0"0,0 0-460 0 0,0 0-76 0 0,0 0-3 0 0,0 0 8 0 0,0 0-44 0 0,0 0-98 0 0,0 0-149 0 0,0 0-149 0 0,0 0-125 0 0,0 0-80 0 0,0 0-22 0 0,-20 29-18 0 0,-63 93 30 0 0,53-55 126 0 0,29-54-172 0 0,-1-9-37 0 0,1 0 1 0 0,-1 0 0 0 0,1 0-1 0 0,-1 1 1 0 0,1-1 0 0 0,1 0-1 0 0,-1 1 1 0 0,1-1 0 0 0,-1 1-1 0 0,1-1 1 0 0,0 0 0 0 0,1 1-1 0 0,-1-1 1 0 0,1 1 0 0 0,0-1-1 0 0,0 0 1 0 0,0 0 0 0 0,1 1-1 0 0,0-1 1 0 0,-1 0 0 0 0,1 0-1 0 0,1-1 1 0 0,-1 1 0 0 0,0 0-1 0 0,1-1 1 0 0,0 1 0 0 0,0-1-1 0 0,0 0 1 0 0,0 0 0 0 0,1 0-1 0 0,-1 0 1 0 0,1-1 0 0 0,-1 1-1 0 0,1-1 1 0 0,0 0 0 0 0,0 0 0 0 0,2 1-43 0 0,3-2 271 0 0,0 0 0 0 0,0-1 0 0 0,0 1 0 0 0,0-1 0 0 0,0-1 0 0 0,0 0 0 0 0,0 0 0 0 0,0-1 0 0 0,0 0 0 0 0,-1-1 0 0 0,1 0 0 0 0,-1 0 0 0 0,1-1 0 0 0,-1 0 0 0 0,-1 0 0 0 0,1-1 0 0 0,0 0 0 0 0,-1 0 1 0 0,0-1-1 0 0,0 1 0 0 0,-1-2 0 0 0,4-4-271 0 0,15-15 402 0 0,-2-2 0 0 0,0-1 0 0 0,-2 0 0 0 0,-2-2 0 0 0,0-1-402 0 0,-15 26 42 0 0,-1 0 1 0 0,1-1-1 0 0,-1 1 0 0 0,0-1 0 0 0,-1 1 0 0 0,0-1 0 0 0,0 0 0 0 0,0 0 1 0 0,-1 0-1 0 0,0 0 0 0 0,0 0 0 0 0,-1-1 0 0 0,0 1 0 0 0,0 0 0 0 0,-1-4-42 0 0,-2 6-202 0 0,0 1-1 0 0,0 0 1 0 0,-1 0-1 0 0,1 0 1 0 0,-1 0-1 0 0,0 0 1 0 0,0 1-1 0 0,0 0 0 0 0,-1 0 1 0 0,1 0-1 0 0,-1 0 1 0 0,0 1-1 0 0,1-1 1 0 0,-1 1-1 0 0,0 0 1 0 0,-1 1-1 0 0,1-1 1 0 0,0 1-1 0 0,0 0 1 0 0,-1 0-1 0 0,1 1 0 0 0,0 0 1 0 0,-1 0-1 0 0,-1 0 203 0 0,-38 4-4655 0 0,17 6-1947 0 0,12-2-810 0 0</inkml:trace>
  <inkml:trace contextRef="#ctx0" brushRef="#br0" timeOffset="3065.075">2270 576 10914 0 0,'0'0'2398'0'0,"0"0"-926"0"0,0 0-422 0 0,0 0-56 0 0,0 0-26 0 0,0 0-117 0 0,0 0-135 0 0,0 0-160 0 0,0 0-201 0 0,0 0-155 0 0,0 0-80 0 0,0 0-55 0 0,0 0-20 0 0,1 17-19 0 0,-1 7-131 0 0,1 12 195 0 0,-1 8-3328 0 0,0-43 1475 0 0,0-1-804 0 0,0 0-1942 0 0,0 0-4129 0 0</inkml:trace>
  <inkml:trace contextRef="#ctx0" brushRef="#br0" timeOffset="3632.62">2410 311 9146 0 0,'0'0'1926'0'0,"0"0"-261"0"0,0 0-171 0 0,0 0-98 0 0,0 0-154 0 0,0 0-254 0 0,0 0-265 0 0,0 0-263 0 0,0 0-165 0 0,0 0-46 0 0,0 0 19 0 0,0 0 35 0 0,0 0 0 0 0,13-6-15 0 0,66-28 187 0 0,-78 33-490 0 0,1 0 1 0 0,0 0 0 0 0,-1 0 0 0 0,1 0 0 0 0,0 1 0 0 0,-1-1 0 0 0,1 0 0 0 0,0 1 0 0 0,0 0 0 0 0,0-1 0 0 0,0 1 0 0 0,-1 0 0 0 0,1 0 0 0 0,0 0 0 0 0,0 0 0 0 0,0 0 0 0 0,0 1 0 0 0,-1-1-1 0 0,1 0 1 0 0,0 1 0 0 0,0-1 0 0 0,-1 1 0 0 0,1 0 0 0 0,0 0 0 0 0,-1 0 0 0 0,1-1 0 0 0,-1 1 0 0 0,1 1 0 0 0,-1-1 0 0 0,1 0 0 0 0,-1 0 0 0 0,0 1 0 0 0,1-1 0 0 0,-1 0 0 0 0,0 1 0 0 0,0-1-1 0 0,0 1 1 0 0,0 0 0 0 0,0-1 0 0 0,-1 1 0 0 0,1 0 0 0 0,0-1 0 0 0,-1 1 0 0 0,1 0 0 0 0,-1 0 0 0 0,0 0 0 0 0,0-1 0 0 0,1 1 0 0 0,-1 0 0 0 0,0 0 14 0 0,-29 98-350 0 0,28-99 343 0 0,0 0 1 0 0,1 1-1 0 0,-1-1 0 0 0,0 0 0 0 0,1 1 0 0 0,0-1 0 0 0,-1 1 1 0 0,1-1-1 0 0,0 0 0 0 0,0 1 0 0 0,-1-1 0 0 0,1 1 0 0 0,0-1 0 0 0,1 1 1 0 0,-1-1-1 0 0,0 1 0 0 0,0-1 0 0 0,0 0 0 0 0,1 1 0 0 0,-1-1 0 0 0,1 0 1 0 0,-1 1-1 0 0,1-1 0 0 0,0 0 0 0 0,0 1 0 0 0,-1-1 0 0 0,1 0 1 0 0,0 0-1 0 0,0 0 0 0 0,0 0 0 0 0,0 0 0 0 0,0 0 0 0 0,0 0 0 0 0,0 0 1 0 0,1 0-1 0 0,-1 0 0 0 0,0-1 0 0 0,0 1 0 0 0,1 0 0 0 0,-1-1 0 0 0,1 1 1 0 0,-1-1-1 0 0,0 0 0 0 0,1 1 7 0 0,25 5 118 0 0,-21-6-92 0 0,-1 0 1 0 0,1 1 0 0 0,0 0 0 0 0,-1 1 0 0 0,1-1 0 0 0,-1 1 0 0 0,1 0 0 0 0,-1 0-1 0 0,0 1 1 0 0,0-1 0 0 0,0 1 0 0 0,0 0 0 0 0,0 1 0 0 0,-1-1 0 0 0,1 1-1 0 0,-1 0 1 0 0,0 0 0 0 0,0 0 0 0 0,2 4-27 0 0,-4-3 91 0 0,-1-1 1 0 0,0 1-1 0 0,0 0 0 0 0,0-1 0 0 0,0 1 1 0 0,-1 0-1 0 0,0-1 0 0 0,0 1 0 0 0,0 0 1 0 0,-1 0-1 0 0,1-1 0 0 0,-1 1 1 0 0,0 0-1 0 0,-1-1 0 0 0,1 1 0 0 0,-1-1 1 0 0,0 0-1 0 0,0 1 0 0 0,0-1 0 0 0,0 0 1 0 0,-1 0-1 0 0,0 0 0 0 0,-3 3-91 0 0,-29 23 550 0 0,-50 12-1095 0 0,45-34-1851 0 0,31-7-2728 0 0,-1-1-4464 0 0,8 0 4097 0 0</inkml:trace>
  <inkml:trace contextRef="#ctx0" brushRef="#br0" timeOffset="4136.631">3156 363 7066 0 0,'0'0'2129'0'0,"0"0"-467"0"0,0 0-202 0 0,0 0 10 0 0,0 0-60 0 0,0 0-197 0 0,0 0-209 0 0,0 0-213 0 0,0 0-183 0 0,0 0-140 0 0,0 0-107 0 0,0 0-75 0 0,-14 3-64 0 0,-104 34 424 0 0,24 15-552 0 0,93-52-136 0 0,1 1 1 0 0,-1-1-1 0 0,1 1 1 0 0,-1-1 0 0 0,1 1-1 0 0,-1 0 1 0 0,1-1-1 0 0,-1 1 1 0 0,1 0-1 0 0,-1-1 1 0 0,1 1-1 0 0,0 0 1 0 0,0 0-1 0 0,-1-1 1 0 0,1 1-1 0 0,0 0 1 0 0,0 0 0 0 0,0 0-1 0 0,0-1 1 0 0,0 1-1 0 0,0 0 1 0 0,0 0-1 0 0,0 0 1 0 0,0-1-1 0 0,0 1 1 0 0,0 0-1 0 0,1 0 1 0 0,-1-1-1 0 0,0 1 1 0 0,0 0 0 0 0,1 0-1 0 0,-1-1 1 0 0,1 1-1 0 0,-1 0 1 0 0,0-1-1 0 0,1 1 1 0 0,-1 0-1 0 0,1-1 1 0 0,0 1-1 0 0,-1-1 1 0 0,1 1-1 0 0,-1-1 1 0 0,1 1 0 0 0,0-1-1 0 0,-1 0 1 0 0,1 1-1 0 0,0-1 1 0 0,0 0-1 0 0,-1 1 1 0 0,1-1-1 0 0,0 0 1 0 0,0 0 41 0 0,45 15-506 0 0,-40-13 473 0 0,3-1 38 0 0,-1 1 1 0 0,1 0-1 0 0,-1 1 1 0 0,1-1-1 0 0,-1 2 1 0 0,0-1 0 0 0,0 1-1 0 0,0 1 1 0 0,0-1-1 0 0,-1 1 1 0 0,0 0 0 0 0,0 1-1 0 0,0 0 1 0 0,-1 0-1 0 0,0 0 1 0 0,1 2-6 0 0,-5-5 49 0 0,-1 0 1 0 0,0-1 0 0 0,0 1-1 0 0,0 0 1 0 0,-1 0-1 0 0,1 0 1 0 0,-1 0-1 0 0,1 0 1 0 0,-1 0-1 0 0,0 0 1 0 0,0 0-1 0 0,0 0 1 0 0,-1 0-1 0 0,1 0 1 0 0,-1 0 0 0 0,1 0-1 0 0,-1 0 1 0 0,0-1-1 0 0,0 1 1 0 0,0 0-1 0 0,-1 0 1 0 0,1-1-1 0 0,-1 1 1 0 0,1-1-1 0 0,-1 1 1 0 0,0-1-1 0 0,0 0 1 0 0,0 0 0 0 0,0 0-1 0 0,-1 0 1 0 0,1 0-1 0 0,0 0 1 0 0,-1 0-1 0 0,-1 0-49 0 0,-6 6-140 0 0,-1-1 1 0 0,0 0-1 0 0,-1-1 0 0 0,1-1 0 0 0,-1 0 0 0 0,0 0 1 0 0,0-1-1 0 0,-1 0 0 0 0,1-1 0 0 0,-1-1 0 0 0,0 0 1 0 0,0-1 139 0 0,-14 1-1860 0 0,14-1-964 0 0,0 0-4088 0 0,9-1 217 0 0</inkml:trace>
  <inkml:trace contextRef="#ctx0" brushRef="#br0" timeOffset="4448.619">3353 109 10954 0 0,'0'0'1166'0'0,"0"0"-355"0"0,0 0-178 0 0,0 0 1 0 0,0 0 81 0 0,0 0 31 0 0,0 0-34 0 0,0 0-54 0 0,0 0-70 0 0,0 0-21 0 0,0 0 6 0 0,0 0-38 0 0,0 0-88 0 0,16 26-90 0 0,54 83-31 0 0,31 24 711 0 0,-91-116-1086 0 0,-1 0 0 0 0,0 1-1 0 0,-2 0 1 0 0,0 0 0 0 0,-1 0-1 0 0,-1 1 1 0 0,0 0 0 0 0,-2 0-1 0 0,0 0 1 0 0,-1 0-1 0 0,-1 1 1 0 0,-1-1 0 0 0,-1 6 49 0 0,-3-16-234 0 0,0-1 0 0 0,-1 1-1 0 0,0-1 1 0 0,-1-1 0 0 0,0 1 0 0 0,0-1 0 0 0,0 0 0 0 0,-1 0 0 0 0,0-1-1 0 0,-1 0 1 0 0,1 0 0 0 0,-1-1 0 0 0,0 0 0 0 0,0 0 0 0 0,-1-1 0 0 0,-6 3 234 0 0,-55 23-6761 0 0,51-23 2102 0 0,5-3-993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9:35.9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0 996 5929 0 0,'0'0'1447'0'0,"0"0"-185"0"0,0 0 13 0 0,0 0 56 0 0,0 0-67 0 0,0 0-122 0 0,0 0-116 0 0,0 0-128 0 0,0 0-127 0 0,33 0-107 0 0,100 0-49 0 0,217 1 2963 0 0,-185 16-4733 0 0,-160-16-365 0 0,-7-1-7116 0 0,-5 0 4272 0 0,2 0-1163 0 0</inkml:trace>
  <inkml:trace contextRef="#ctx0" brushRef="#br0" timeOffset="244.981">196 1272 9322 0 0,'0'0'1363'0'0,"0"0"-43"0"0,0 0-98 0 0,0 0-57 0 0,0 0-16 0 0,0 0-4 0 0,31 5-45 0 0,98 12-139 0 0,10-13 603 0 0,-75-4-1605 0 0,49 0-350 0 0,-41 3-7025 0 0,-53-2-3455 0 0</inkml:trace>
  <inkml:trace contextRef="#ctx0" brushRef="#br0" timeOffset="5097.009">1587 1000 2393 0 0,'0'0'2171'0'0,"0"0"-379"0"0,0 0-421 0 0,0 0-385 0 0,0 0-272 0 0,0 0-72 0 0,0 0 19 0 0,0 0 85 0 0,0 0 90 0 0,0 0 44 0 0,0 0 26 0 0,0 0-3 0 0,0 0-17 0 0,18 8-20 0 0,58 24-26 0 0,4-24 639 0 0,33-13 263 0 0,0-5-1 0 0,63-15-1741 0 0,136-8 509 0 0,-121 28-3021 0 0,-162 9-1028 0 0,-21-1-901 0 0,-1 2-4519 0 0,-7-2 5349 0 0</inkml:trace>
  <inkml:trace contextRef="#ctx0" brushRef="#br0" timeOffset="5812.371">1795 1291 4585 0 0,'0'0'1707'0'0,"0"0"-108"0"0,0 0 39 0 0,0 0 117 0 0,0 0-68 0 0,0 0-206 0 0,0 0-192 0 0,0 0-185 0 0,0 0-176 0 0,0 0-150 0 0,0 0-166 0 0,0 0-147 0 0,32-7-106 0 0,97-20-96 0 0,-61 20 147 0 0,-66 7-400 0 0,-1-1-1 0 0,0 1 0 0 0,1 0 1 0 0,-1 0-1 0 0,1 0 0 0 0,-1-1 1 0 0,1 1-1 0 0,-1 1 0 0 0,1-1 1 0 0,-1 0-1 0 0,0 0 0 0 0,1 0 0 0 0,-1 1 1 0 0,1-1-1 0 0,-1 1 0 0 0,0-1 1 0 0,1 1-1 0 0,-1-1 0 0 0,0 1 1 0 0,1 0-1 0 0,-1 0 0 0 0,0 0 1 0 0,0 0-1 0 0,0 0 0 0 0,0 0 1 0 0,0 0-1 0 0,0 0 0 0 0,0 0 0 0 0,0 0 1 0 0,0 0-1 0 0,-1 1 0 0 0,1-1 1 0 0,0 0-1 0 0,-1 1 0 0 0,1-1 1 0 0,-1 0-1 0 0,1 1 0 0 0,-1-1 1 0 0,0 1-1 0 0,0-1 0 0 0,1 0 1 0 0,-1 1-1 0 0,0-1 0 0 0,0 1 0 0 0,-1-1 1 0 0,1 1-1 0 0,0-1 0 0 0,0 1 1 0 0,-1-1-1 0 0,1 0 0 0 0,-1 1 1 0 0,1-1-1 0 0,-1 0 0 0 0,1 1 1 0 0,-1-1-1 0 0,0 0 0 0 0,0 0 1 0 0,0 1-1 0 0,0-1 0 0 0,0 1-9 0 0,-94 105 131 0 0,40-52-188 0 0,-121 121 33 0 0,172-173 26 0 0,0 1 0 0 0,0 0 1 0 0,0 0-1 0 0,0 0 1 0 0,1 1-1 0 0,-1-1 0 0 0,1 1 1 0 0,0 0-1 0 0,0 0 1 0 0,1 0-1 0 0,0 0 1 0 0,0 1-1 0 0,0-1 0 0 0,0 0 1 0 0,1 1-1 0 0,0 1-2 0 0,3-5 42 0 0,0 0 1 0 0,0 0-1 0 0,0 0 0 0 0,1 0 0 0 0,-1 0 0 0 0,1-1 1 0 0,-1 1-1 0 0,1-1 0 0 0,-1 0 0 0 0,1 0 1 0 0,0 0-1 0 0,0 0 0 0 0,0 0 0 0 0,-1 0 0 0 0,1-1 1 0 0,0 1-1 0 0,0-1 0 0 0,0 0 0 0 0,0 0 0 0 0,0 0 1 0 0,0 0-1 0 0,0-1 0 0 0,1 0-42 0 0,18-1 165 0 0,0-2 1 0 0,-1-1-1 0 0,1-1 0 0 0,-1 0 0 0 0,-1-2 1 0 0,1 0-1 0 0,-1-1 0 0 0,-1-2 0 0 0,0 0 0 0 0,4-3-165 0 0,43-32-2377 0 0,-48 28-1932 0 0,-4-2-4020 0 0,-10 12-586 0 0</inkml:trace>
  <inkml:trace contextRef="#ctx0" brushRef="#br0" timeOffset="6288.001">1147 669 0 0 0,'0'0'3315'0'0,"0"0"-1577"0"0,0 0-484 0 0,0 0-87 0 0,0 0-39 0 0,0 0 47 0 0,0 0 112 0 0,0 0 78 0 0,0 0-3 0 0,0 0-154 0 0,0 0-244 0 0,0 0-229 0 0,21 1-161 0 0,143 5 450 0 0,-55-4-798 0 0,-54-1-2554 0 0,-1 0-5607 0 0,-37-1-324 0 0</inkml:trace>
  <inkml:trace contextRef="#ctx0" brushRef="#br0" timeOffset="4415.169">1943 411 2577 0 0,'0'0'817'0'0,"0"0"-94"0"0,0 0-4 0 0,0 0 170 0 0,0 0 197 0 0,0 0 89 0 0,0 0-91 0 0,0 0-240 0 0,0 0-270 0 0,0 0-205 0 0,0 0-110 0 0,-3 8-39 0 0,-30 135 1904 0 0,10 44-1958 0 0,22-170-1078 0 0,0 10-2027 0 0,4-12-5728 0 0,-1-11 7559 0 0</inkml:trace>
  <inkml:trace contextRef="#ctx0" brushRef="#br0" timeOffset="4777.995">2268 459 0 0 0,'0'0'179'0'0,"0"0"621"0"0,0 0 163 0 0,-13 33-15 0 0,-43 108-21 0 0,36-48 1250 0 0,21-74-1483 0 0,-1-15-495 0 0,0 0 0 0 0,1 0 0 0 0,-1 0 1 0 0,1 0-1 0 0,0-1 0 0 0,0 1 0 0 0,1 0 0 0 0,-1 0 0 0 0,1 0 0 0 0,-1-1 1 0 0,1 1-1 0 0,0-1 0 0 0,1 0 0 0 0,-1 1 0 0 0,0-1 0 0 0,1 0 0 0 0,0 0 0 0 0,0-1 1 0 0,0 1-1 0 0,0 0 0 0 0,0-1 0 0 0,0 0 0 0 0,1 0 0 0 0,-1 0 0 0 0,1 0 0 0 0,0 0 1 0 0,-1-1-1 0 0,1 0 0 0 0,0 1 0 0 0,0-2 0 0 0,0 1 0 0 0,0 0 0 0 0,0-1-199 0 0,5 2 393 0 0,0-1 0 0 0,0 0-1 0 0,-1-1 1 0 0,1 0 0 0 0,0-1 0 0 0,0 1-1 0 0,0-2 1 0 0,0 1 0 0 0,-1-1-1 0 0,1-1 1 0 0,-1 1 0 0 0,1-2 0 0 0,-1 1-1 0 0,5-4-392 0 0,-4 2 160 0 0,0-1-1 0 0,-1-1 0 0 0,0 1 0 0 0,0-1 1 0 0,-1-1-1 0 0,0 1 0 0 0,0-1 0 0 0,-1-1 0 0 0,1 1 1 0 0,-2-1-1 0 0,0 0 0 0 0,0 0 0 0 0,0-1 1 0 0,-1 1-1 0 0,-1-1 0 0 0,1 0 0 0 0,-2 0 1 0 0,1 0-1 0 0,-2-1 0 0 0,1 1 0 0 0,-1 0 0 0 0,-1-1 1 0 0,0 1-1 0 0,0-1 0 0 0,-1-3-159 0 0,-1 9-43 0 0,0 0 0 0 0,0 0 1 0 0,-1 0-1 0 0,1 0 0 0 0,-1 1 0 0 0,0-1 0 0 0,0 1 0 0 0,-1 0 0 0 0,1 0 0 0 0,-1 0 0 0 0,0 0 1 0 0,0 1-1 0 0,0-1 0 0 0,0 1 0 0 0,-1 0 0 0 0,1 0 0 0 0,-1 1 0 0 0,0 0 0 0 0,0-1 0 0 0,0 1 1 0 0,0 1-1 0 0,-1-1 43 0 0,-118-16-3280 0 0,44 41-1715 0 0,32 2-1889 0 0,44-22 6028 0 0,-15 8-4924 0 0</inkml:trace>
  <inkml:trace contextRef="#ctx0" brushRef="#br0" timeOffset="12249.199">3340 565 0 0 0,'0'-3'0'0'0</inkml:trace>
  <inkml:trace contextRef="#ctx0" brushRef="#br0" timeOffset="12904.79">2948 565 0 0 0,'2'-23'716'0'0,"7"-71"122"0"0,-2 54 3327 0 0,25 43-851 0 0,-29-1-3203 0 0,5 3 253 0 0,0 0 1 0 0,-1 0-1 0 0,0 0 1 0 0,0 1-1 0 0,0 1 1 0 0,0-1-1 0 0,-1 1 1 0 0,0 0-1 0 0,0 0 1 0 0,-1 1-1 0 0,2 3-364 0 0,11 34 355 0 0,-3-1-1 0 0,-1 2 0 0 0,-2 0 0 0 0,-3 1 0 0 0,-1-1 0 0 0,-3 2 1 0 0,-1-1-1 0 0,-3 1 0 0 0,-4 39-354 0 0,2-64-14 0 0,-1 0 1 0 0,-1 0-1 0 0,0-1 1 0 0,-2 0 0 0 0,-1 1-1 0 0,-1-2 1 0 0,0 1-1 0 0,-2-1 1 0 0,0 0-1 0 0,-2-1 1 0 0,0 0-1 0 0,-1-1 1 0 0,-5 5 13 0 0,-88 100-1874 0 0,-17-14-3293 0 0,29-33-3002 0 0,74-62 7213 0 0</inkml:trace>
  <inkml:trace contextRef="#ctx0" brushRef="#br0" timeOffset="13616.533">1206 499 0 0 0,'-39'-140'0'0'0,"13"81"0"0"0,-10 1 0 0 0,-6 21 3358 0 0,29 35-390 0 0,-11 29-2192 0 0,23-27-682 0 0,-19 38 671 0 0,1 1-1 0 0,2 0 0 0 0,2 1 1 0 0,1 1-1 0 0,3 0 0 0 0,1 0 1 0 0,-4 39-765 0 0,-6 36 747 0 0,6 2 1 0 0,5 0-1 0 0,5 0 1 0 0,10 110-748 0 0,-4-194 90 0 0,1 1 1 0 0,1-1 0 0 0,2 1-1 0 0,1-1 1 0 0,2-1 0 0 0,1 0-1 0 0,2 0 1 0 0,1-1 0 0 0,2 0 0 0 0,0-1-1 0 0,3-1 1 0 0,18 26-91 0 0,-18-40-40 0 0,0-1 0 0 0,0 0 0 0 0,2-2 1 0 0,-1 0-1 0 0,2-1 0 0 0,0-1 0 0 0,0 0 0 0 0,1-2 1 0 0,0-1-1 0 0,0-1 0 0 0,1 0 0 0 0,0-2 0 0 0,0-1 1 0 0,1 0-1 0 0,-1-2 0 0 0,1-1 0 0 0,-1-1 0 0 0,1-1 1 0 0,0 0-1 0 0,4-3 40 0 0,27-7-2669 0 0,-20-3-3618 0 0,-20 7-586 0 0</inkml:trace>
  <inkml:trace contextRef="#ctx0" brushRef="#br0" timeOffset="14383.391">3618 941 2889 0 0,'0'0'1104'0'0,"0"0"-49"0"0,0 0-87 0 0,0 0-44 0 0,0 0 38 0 0,0 0 22 0 0,0 0-29 0 0,0 0-99 0 0,0 0-152 0 0,0 0-184 0 0,-33 29-154 0 0,-101 93-126 0 0,128-118-226 0 0,1 1 1 0 0,0-1 0 0 0,0 1 0 0 0,1 0-1 0 0,-1 0 1 0 0,1 1 0 0 0,0-1 0 0 0,1 1-1 0 0,-1 0 1 0 0,1 0 0 0 0,1 0-1 0 0,-1 0 1 0 0,1 1 0 0 0,-1 2-15 0 0,-2 10 48 0 0,-3 2 34 0 0,2 1-1 0 0,1-1 1 0 0,0 2-1 0 0,2-1 1 0 0,0 0 0 0 0,2 9-82 0 0,0-24 49 0 0,1 0 1 0 0,0 0 0 0 0,0-1 0 0 0,1 1 0 0 0,0 0 0 0 0,1 0 0 0 0,-1-1 0 0 0,1 1 0 0 0,0-1 0 0 0,1 1-1 0 0,-1-1 1 0 0,1 0 0 0 0,1 0 0 0 0,-1 0 0 0 0,1 0 0 0 0,0-1 0 0 0,0 1 0 0 0,1-1 0 0 0,0 0 0 0 0,0 0 0 0 0,0-1-1 0 0,4 3-49 0 0,-3-4 181 0 0,0-1-1 0 0,1 1 0 0 0,-1-2 0 0 0,1 1 0 0 0,-1-1 0 0 0,1 0 0 0 0,-1 0 1 0 0,1-1-1 0 0,0 0 0 0 0,-1 0 0 0 0,1 0 0 0 0,-1-1 0 0 0,1 0 0 0 0,0-1 1 0 0,-1 1-1 0 0,0-1 0 0 0,1 0 0 0 0,-1-1 0 0 0,0 1 0 0 0,0-1 0 0 0,0-1 1 0 0,-1 1-1 0 0,1-1 0 0 0,-1 0 0 0 0,4-3-180 0 0,19-17 448 0 0,-1-1 1 0 0,-1-1-1 0 0,-1-2 0 0 0,-1 0 0 0 0,-2-1 1 0 0,-1-2-1 0 0,7-13-448 0 0,-23 35-17 0 0,0 1 0 0 0,-1-1 0 0 0,1 1 1 0 0,-2-1-1 0 0,1 0 0 0 0,-1-1 0 0 0,-1 1 0 0 0,0-1 0 0 0,0 1 0 0 0,-1-1 1 0 0,0 1-1 0 0,0-1 0 0 0,-1 0 0 0 0,-1 0 0 0 0,0 1 0 0 0,0-1 1 0 0,-1 0-1 0 0,0 1 0 0 0,0 0 0 0 0,-1-1 0 0 0,0 1 0 0 0,-1 0 0 0 0,0 0 1 0 0,-1 1-1 0 0,1-1 0 0 0,-2 1 0 0 0,1 0 0 0 0,-1 0 0 0 0,0 1 0 0 0,-1 0 1 0 0,0 0-1 0 0,0 0 0 0 0,0 1 0 0 0,-1 0 0 0 0,0 0 0 0 0,-8-3 17 0 0,8 5-306 0 0,0 1-1 0 0,0 0 1 0 0,0 1 0 0 0,0 0-1 0 0,0 0 1 0 0,-1 1 0 0 0,1 0-1 0 0,-1 0 1 0 0,1 1-1 0 0,-1 0 1 0 0,-2 1 306 0 0,-51 26-6719 0 0,45-13 1656 0 0,5-5-1188 0 0</inkml:trace>
  <inkml:trace contextRef="#ctx0" brushRef="#br0" timeOffset="14702.294">3960 1272 7058 0 0,'0'0'2495'0'0,"0"0"-1100"0"0,0 0-392 0 0,0 0 91 0 0,0 0 109 0 0,0 0 18 0 0,0 0-128 0 0,0 0-230 0 0,0 0-241 0 0,0 0-185 0 0,0 0-142 0 0,0 0-102 0 0,0 0-64 0 0,-1 21-62 0 0,-7 105 80 0 0,7-113-675 0 0,3 12 548 0 0,3-20-3362 0 0,3-3-3418 0 0,-4-2 2305 0 0,-2 0 205 0 0</inkml:trace>
  <inkml:trace contextRef="#ctx0" brushRef="#br0" timeOffset="15185.647">4115 926 4441 0 0,'0'0'2650'0'0,"0"0"-659"0"0,0 0-129 0 0,0 0 7 0 0,0 0-122 0 0,0 0-244 0 0,0 0-302 0 0,0 0-310 0 0,0 0-277 0 0,0 0-171 0 0,0 0-92 0 0,0 0-18 0 0,9-5 14 0 0,18-9 43 0 0,1 2 0 0 0,0 1 1 0 0,1 1-1 0 0,0 1 0 0 0,25-3-390 0 0,-39 9 50 0 0,-12 2-54 0 0,-1-1-1 0 0,0 1 0 0 0,1 0 0 0 0,-1 0 1 0 0,1 0-1 0 0,-1 0 0 0 0,1 0 1 0 0,-1 1-1 0 0,1-1 0 0 0,0 1 0 0 0,-1 0 1 0 0,1-1-1 0 0,0 1 0 0 0,-1 0 1 0 0,1 1-1 0 0,0-1 0 0 0,-1 0 0 0 0,1 1 1 0 0,-1 0-1 0 0,1-1 0 0 0,0 1 0 0 0,-1 0 1 0 0,0 0-1 0 0,1 1 0 0 0,-1-1 1 0 0,0 0-1 0 0,1 1 0 0 0,-1-1 0 0 0,0 1 1 0 0,0 0-1 0 0,0 0 0 0 0,0 0 1 0 0,-1 0-1 0 0,1 0 0 0 0,0 0 0 0 0,-1 0 1 0 0,0 1-1 0 0,1-1 0 0 0,-1 0 0 0 0,0 1 1 0 0,0-1-1 0 0,0 1 5 0 0,-2 5-7 0 0,0-1 0 0 0,-1 1 0 0 0,0-1 0 0 0,0 0 1 0 0,0 0-1 0 0,-1 0 0 0 0,0 0 0 0 0,0 0 0 0 0,-1-1 0 0 0,0 1 0 0 0,0-1 0 0 0,-1 0 0 0 0,-4 5 7 0 0,-34 71 14 0 0,43-77-35 0 0,1 0-1 0 0,-1 0 1 0 0,1 1 0 0 0,1-1-1 0 0,-1 0 1 0 0,1 0 0 0 0,-1 0-1 0 0,1 0 1 0 0,1-1 0 0 0,-1 1-1 0 0,1 0 1 0 0,0-1 0 0 0,0 0-1 0 0,0 1 1 0 0,0-1 0 0 0,1-1-1 0 0,0 1 1 0 0,-1 0 0 0 0,2-1-1 0 0,-1 0 1 0 0,0 0 0 0 0,1 0-1 0 0,-1 0 1 0 0,2 0 21 0 0,18 16-40 0 0,-18-14 42 0 0,0-1 0 0 0,0 1 1 0 0,0 0-1 0 0,-1 1 0 0 0,0-1 1 0 0,0 1-1 0 0,-1 0 0 0 0,1 0 0 0 0,-1 1 1 0 0,-1-1-1 0 0,1 1 0 0 0,-1 0 0 0 0,0 0 1 0 0,-1 0-1 0 0,0 0 0 0 0,0 1 0 0 0,0-1 1 0 0,-1 0-1 0 0,0 1 0 0 0,0 0-2 0 0,-2 2 43 0 0,0 1 0 0 0,0 0 0 0 0,-1 0 1 0 0,0-1-1 0 0,-1 1 0 0 0,0-1 0 0 0,-1 0 0 0 0,0 0 0 0 0,-1 0 0 0 0,0-1 0 0 0,0 1 0 0 0,-1-1 0 0 0,0 0 0 0 0,-1-1 0 0 0,0 1 0 0 0,0-1 1 0 0,-1-1-1 0 0,0 1 0 0 0,0-2 0 0 0,-1 1-43 0 0,-17 7-2276 0 0,23-13 1660 0 0,0 0 1 0 0,0-1-1 0 0,0 1 1 0 0,0 0-1 0 0,0-1 1 0 0,0 0-1 0 0,0 0 1 0 0,0 0-1 0 0,0 0 1 0 0,0 0-1 0 0,0-1 1 0 0,0 1-1 0 0,0-1 1 0 0,0 0-1 0 0,1 0 1 0 0,-1 0-1 0 0,0 0 1 0 0,0 0-1 0 0,1-1 1 0 0,-1 0 615 0 0,-2-1-7739 0 0</inkml:trace>
  <inkml:trace contextRef="#ctx0" brushRef="#br0" timeOffset="15714.451">4540 654 1784 0 0,'0'0'2121'0'0,"0"0"-86"0"0,0 0 28 0 0,0 0 33 0 0,0 0-92 0 0,0 0-243 0 0,0 0-303 0 0,0 0-330 0 0,0 0-292 0 0,0 0-212 0 0,0 0-94 0 0,0 0-31 0 0,7-7-7 0 0,62-38 991 0 0,44 15 168 0 0,-104 29-1577 0 0,-8 0-72 0 0,0 1 0 0 0,0 0 0 0 0,-1-1 0 0 0,1 1 0 0 0,0-1 0 0 0,0 1 1 0 0,0 0-1 0 0,-1 0 0 0 0,1 0 0 0 0,0-1 0 0 0,0 1 0 0 0,0 0 0 0 0,0 0 0 0 0,0 0 0 0 0,-1 0 1 0 0,1 0-1 0 0,0 0 0 0 0,0 1 0 0 0,0-1 0 0 0,0 0 0 0 0,0 0 0 0 0,-1 1 0 0 0,1-1 1 0 0,0 0-1 0 0,0 1 0 0 0,0-1 0 0 0,-1 1 0 0 0,1-1 0 0 0,0 1 0 0 0,-1-1 0 0 0,1 1 0 0 0,0-1 1 0 0,-1 1-1 0 0,1 0 0 0 0,-1-1 0 0 0,1 1 0 0 0,-1 0 0 0 0,1 0 0 0 0,-1-1 0 0 0,0 1 0 0 0,1 0 1 0 0,-1 0-1 0 0,0 0 0 0 0,1 0 0 0 0,-1-1 0 0 0,0 1 0 0 0,0 0 0 0 0,0 0 0 0 0,0 0 0 0 0,0 0 1 0 0,0 0-1 0 0,0 0 0 0 0,0-1 0 0 0,0 1 0 0 0,0 0 0 0 0,-1 0 0 0 0,1 0 0 0 0,0 0 0 0 0,-1 0-1 0 0,-1 7 5 0 0,-1 0 1 0 0,0 0-1 0 0,0 0 1 0 0,-1 0-1 0 0,0 0 1 0 0,0-1 0 0 0,-1 0-1 0 0,0 0 1 0 0,0 0-1 0 0,-1-1 1 0 0,1 0-1 0 0,-2 0 1 0 0,-4 5-7 0 0,-15 16 29 0 0,17-17-17 0 0,3-5-11 0 0,1 0 0 0 0,1 0 0 0 0,-1 0 0 0 0,1 0 1 0 0,0 1-1 0 0,0-1 0 0 0,0 1 0 0 0,1 0 0 0 0,0 0 0 0 0,0 1 0 0 0,0-1 0 0 0,1 0 0 0 0,0 1 1 0 0,0 0-1 0 0,1-1 0 0 0,0 1 0 0 0,0 5-1 0 0,3-9 15 0 0,1 0 0 0 0,0 0 0 0 0,0 0 0 0 0,0 0 0 0 0,0-1 0 0 0,1 1 0 0 0,-1-1-1 0 0,1 0 1 0 0,-1 0 0 0 0,1 0 0 0 0,0 0 0 0 0,0 0 0 0 0,0-1 0 0 0,0 0 0 0 0,0 0 0 0 0,0 0 0 0 0,0 0 0 0 0,0-1 0 0 0,0 1 0 0 0,0-1 0 0 0,0 0 0 0 0,1-1 0 0 0,-1 1 0 0 0,3-1-15 0 0,87-8-366 0 0,-54 3-4550 0 0,-17 2-1706 0 0,-14 1-4486 0 0</inkml:trace>
  <inkml:trace contextRef="#ctx0" brushRef="#br0" timeOffset="17534.12">934 61 0 0 0,'0'0'425'0'0,"0"0"566"0"0,0 0 347 0 0,0 0 149 0 0,0 0 1 0 0,0 0-135 0 0,0 0-223 0 0,0 0-213 0 0,0 0-167 0 0,0 0-136 0 0,-7-9-53 0 0,-21-25-26 0 0,26 32-422 0 0,0 0 1 0 0,-1 1-1 0 0,1-1 0 0 0,0 1 0 0 0,0-1 1 0 0,-1 1-1 0 0,1 0 0 0 0,-1 0 0 0 0,0 0 1 0 0,1 0-1 0 0,-1 0 0 0 0,1 1 0 0 0,-1-1 1 0 0,0 1-1 0 0,0-1 0 0 0,1 1 0 0 0,-1 0 1 0 0,0 0-1 0 0,0 1 0 0 0,1-1 0 0 0,-2 1-113 0 0,-8-1 32 0 0,9 0 20 0 0,-1 1 0 0 0,1-1 1 0 0,0 1-1 0 0,-1-1 0 0 0,1 1 0 0 0,0 0 1 0 0,0 0-1 0 0,0 0 0 0 0,0 1 0 0 0,0-1 0 0 0,0 1 1 0 0,0 0-1 0 0,0 0 0 0 0,0 0 0 0 0,1 0 1 0 0,-1 0-1 0 0,1 0 0 0 0,0 1 0 0 0,-1-1 1 0 0,1 1-1 0 0,0 0 0 0 0,1 0 0 0 0,-1 0 0 0 0,0-1 1 0 0,1 2-1 0 0,0-1 0 0 0,-1 0 0 0 0,1 0 1 0 0,0 0-1 0 0,1 0 0 0 0,-1 2-52 0 0,-12 170 536 0 0,24 125 152 0 0,-3-216-300 0 0,-4-1 0 0 0,-4 1-1 0 0,-6 44-387 0 0,-7-11 124 0 0,-16 260 371 0 0,41-38 370 0 0,-12-112-278 0 0,-7-157 12 0 0,7-69-564 0 0,0-1 3 0 0,0 0 0 0 0,0 0-6 0 0,0 0 12 0 0,-4 26 140 0 0,4-8-107 0 0,0-18-65 0 0,0 0 10 0 0,0 0 3 0 0,0 0 6 0 0,0 0 1 0 0,0 0 1 0 0,0 0 2 0 0,4 7 1163 0 0,69-21-496 0 0,20 8-1119 0 0,-62 9-3083 0 0,-2 3-4746 0 0,-19-2-2804 0 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9:55.0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0 329 488 0 0,'0'0'515'0'0,"0"0"-178"0"0,0 0 39 0 0,0 0 371 0 0,0 0 500 0 0,0 0 328 0 0,0 0 115 0 0,0 0-98 0 0,0 0-221 0 0,0 0-197 0 0,0 0-157 0 0,25-7-107 0 0,118-28 681 0 0,76-1 1428 0 0,-157 33-4056 0 0,-57-5-4028 0 0,-1 4-3348 0 0,-4 1 5279 0 0</inkml:trace>
  <inkml:trace contextRef="#ctx0" brushRef="#br0" timeOffset="301.153">147 1 2489 0 0,'0'0'416'0'0,"0"0"-94"0"0,0 0 177 0 0,0 0 372 0 0,0 0 353 0 0,0 0 239 0 0,0 0 20 0 0,0 0-172 0 0,0 0-215 0 0,0 0-206 0 0,0 0-163 0 0,0 0-123 0 0,-5 34-96 0 0,-14 109-69 0 0,14-18 640 0 0,21 150-657 0 0,-6-239-1646 0 0,-5-26-2054 0 0,2-3-4107 0 0,-5-4 3429 0 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9:58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84 0 0 0,'0'0'319'0'0,"0"0"702"0"0,0 0 313 0 0,0 0 22 0 0,0 0-104 0 0,0 0-170 0 0,0 0-176 0 0,0 0-160 0 0,0 0-104 0 0,26-11-63 0 0,84-37-69 0 0,-35 31 721 0 0,-71 15-1181 0 0,0 1-1 0 0,0 0 1 0 0,0 0 0 0 0,0 0-1 0 0,0 0 1 0 0,0 1-1 0 0,0-1 1 0 0,0 1 0 0 0,1 0-1 0 0,-1 1 1 0 0,0-1-1 0 0,0 1 1 0 0,0 0-1 0 0,0 0 1 0 0,0 0 0 0 0,0 0-1 0 0,0 1 1 0 0,0-1-1 0 0,-1 1 1 0 0,1 0-1 0 0,0 0 1 0 0,-1 1 0 0 0,0-1-1 0 0,1 1 1 0 0,-1-1-1 0 0,0 1 1 0 0,0 0-1 0 0,-1 0 1 0 0,1 1 0 0 0,0-1-1 0 0,-1 0 1 0 0,0 1-1 0 0,0 0 1 0 0,0-1-1 0 0,1 4-49 0 0,0 109 1065 0 0,-40 5-731 0 0,12-65-357 0 0,-1 0-1 0 0,-4-2 1 0 0,-1-1-1 0 0,-7 5 24 0 0,-5 9-36 0 0,-44 81 130 0 0,87-146-61 0 0,-1 0-1 0 0,0 0 1 0 0,1 0 0 0 0,-1 0-1 0 0,1 1 1 0 0,0-1-1 0 0,0 0 1 0 0,0 0 0 0 0,0 0-1 0 0,0 0 1 0 0,0 0-1 0 0,0 0 1 0 0,1 0-1 0 0,-1 1 1 0 0,1-1 0 0 0,0 0-1 0 0,-1 0 1 0 0,1 0-1 0 0,0-1 1 0 0,0 1-1 0 0,0 0 1 0 0,0 0 0 0 0,1 0-1 0 0,-1-1 1 0 0,0 1-1 0 0,1-1 1 0 0,-1 1-1 0 0,1-1 1 0 0,0 1 0 0 0,-1-1-1 0 0,1 0 1 0 0,0 0-1 0 0,0 0 1 0 0,0 0-1 0 0,0 0 1 0 0,0 0 0 0 0,0-1-1 0 0,0 1 1 0 0,0 0-1 0 0,0-1 1 0 0,0 0-1 0 0,0 1 1 0 0,0-1 0 0 0,0 0-1 0 0,0 0 1 0 0,1 0-1 0 0,-1-1 1 0 0,0 1 0 0 0,0 0-1 0 0,0-1 1 0 0,0 1-1 0 0,0-1 1 0 0,0 0-1 0 0,1 0-32 0 0,90-31 1047 0 0,-68 19-904 0 0,59-27-14163 0 0,-82 36 11015 0 0</inkml:trace>
  <inkml:trace contextRef="#ctx0" brushRef="#br0" timeOffset="600.936">470 136 640 0 0,'0'0'1102'0'0,"0"0"-658"0"0,0 0-298 0 0,0 0 84 0 0,0 0 385 0 0,0 0 456 0 0,0 0 337 0 0,0 0 55 0 0,0 0-168 0 0,0 0-215 0 0,0 0-196 0 0,0 0-101 0 0,16 1-15 0 0,122 1 2474 0 0,97-60 67 0 0,-203 50-3068 0 0,-31 8-222 0 0,-1 0-2 0 0,0 0 1 0 0,0 0-22 0 0,0 19 157 0 0,0 50 180 0 0,-3-1 0 0 0,-3 0-1 0 0,-2-1 1 0 0,-5 3-333 0 0,-44 173 424 0 0,42-70-516 0 0,18-166-3061 0 0,0-14-9840 0 0,-3 3 8552 0 0</inkml:trace>
  <inkml:trace contextRef="#ctx0" brushRef="#br0" timeOffset="847.02">604 515 4065 0 0,'0'0'733'0'0,"0"0"-190"0"0,0 0 71 0 0,0 0 371 0 0,0 0 366 0 0,0 0 161 0 0,0 0-41 0 0,0 0-197 0 0,0 0-202 0 0,0 0-216 0 0,0 0-175 0 0,0 0-111 0 0,0 0-100 0 0,24 9-57 0 0,72 29-59 0 0,-6-19 171 0 0,-6-12-5232 0 0,0 1-2551 0 0,-73-8 1734 0 0</inkml:trace>
  <inkml:trace contextRef="#ctx0" brushRef="#br0" timeOffset="1097.962">1262 648 12963 0 0,'0'0'915'0'0,"0"0"-414"0"0,0 0-250 0 0,0 0-18 0 0,0 0 57 0 0,0 0 28 0 0,0 0-26 0 0,0 0-89 0 0,0 0-127 0 0,0 0-143 0 0,0 0-121 0 0,0 0-109 0 0,-7 23-147 0 0,-19 71-192 0 0,25-94 575 0 0,1 1 0 0 0,0 0 1 0 0,-1-1-1 0 0,1 1 1 0 0,-1 0-1 0 0,1-1 0 0 0,0 1 1 0 0,-1 0-1 0 0,1-1 0 0 0,0 1 1 0 0,0 0-1 0 0,-1 0 1 0 0,1-1-1 0 0,0 1 0 0 0,0 0 1 0 0,0 0-1 0 0,0-1 0 0 0,0 1 1 0 0,0 0-1 0 0,0 0 1 0 0,0-1-1 0 0,0 1 0 0 0,1 0 1 0 0,-1 0-1 0 0,0-1 0 0 0,0 1 1 0 0,1 0-1 0 0,-1-1 1 0 0,0 1-1 0 0,1 0 0 0 0,-1-1 1 0 0,1 1-1 0 0,-1 0 0 0 0,1-1 1 0 0,-1 1-1 0 0,1-1 1 0 0,-1 1-1 0 0,1-1 0 0 0,0 1 1 0 0,-1-1-1 0 0,1 1 0 0 0,0-1 1 0 0,-1 0-1 0 0,1 1 1 0 0,0-1-1 0 0,-1 0 0 0 0,2 0 61 0 0,9-3-4965 0 0,-10 3 3905 0 0,1-3-4475 0 0</inkml:trace>
  <inkml:trace contextRef="#ctx0" brushRef="#br0" timeOffset="1467.967">1597 73 7522 0 0,'0'0'1445'0'0,"0"0"-82"0"0,0 0-188 0 0,0 0-115 0 0,0 0-54 0 0,0 0-82 0 0,0 0-78 0 0,0 0-88 0 0,0 0-105 0 0,0 0-152 0 0,0 0-133 0 0,0 0-93 0 0,-29 20-63 0 0,-88 62-13 0 0,114-82-184 0 0,1 1 1 0 0,0 0 0 0 0,-1 1 0 0 0,1-1 0 0 0,0 0-1 0 0,-1 1 1 0 0,1-1 0 0 0,0 1 0 0 0,0 0 0 0 0,0-1-1 0 0,1 1 1 0 0,-1 0 0 0 0,0 0 0 0 0,1 0 0 0 0,-1 1 0 0 0,1-1-1 0 0,0 0 1 0 0,-1 0 0 0 0,1 1 0 0 0,0-1 0 0 0,1 1-1 0 0,-1-1 1 0 0,0 1 0 0 0,1-1 0 0 0,-1 1-16 0 0,1 5 81 0 0,0-5-70 0 0,0 0 0 0 0,0 0 0 0 0,0 0 0 0 0,1 0 1 0 0,-1 0-1 0 0,1 0 0 0 0,0 0 0 0 0,0 0 0 0 0,0 0 0 0 0,0 0 1 0 0,0 0-1 0 0,1 0 0 0 0,0-1 0 0 0,-1 1 0 0 0,1 0 1 0 0,0-1-1 0 0,0 0 0 0 0,0 1 0 0 0,0-1 0 0 0,1 0 0 0 0,-1 0 1 0 0,0 0-1 0 0,1 0 0 0 0,0-1 0 0 0,-1 1 0 0 0,1-1 0 0 0,2 1-11 0 0,89 29 241 0 0,-59-22-158 0 0,-25-7-62 0 0,1 0-1 0 0,-1 1 1 0 0,0 0 0 0 0,0 1 0 0 0,0 0-1 0 0,0 0 1 0 0,-1 1 0 0 0,0 0-1 0 0,0 1 1 0 0,0 0 0 0 0,0 0-1 0 0,-1 1 1 0 0,0 0 0 0 0,-1 1-1 0 0,1-1 1 0 0,-1 2 0 0 0,-1-1-1 0 0,0 1 1 0 0,0 0 0 0 0,-1 0-1 0 0,0 0 1 0 0,4 9-21 0 0,3 101 720 0 0,-15-111-1121 0 0,-1 1 0 0 0,1-1 0 0 0,-2 0 0 0 0,1 0 1 0 0,-1-1-1 0 0,0 1 0 0 0,0-1 0 0 0,-1 0 0 0 0,0-1 0 0 0,0 1 0 0 0,-1-1 0 0 0,0 0 0 0 0,-4 2 401 0 0,-12 5-5139 0 0,5-11-2795 0 0,11-2 5636 0 0</inkml:trace>
  <inkml:trace contextRef="#ctx0" brushRef="#br0" timeOffset="1713.627">1523 143 2657 0 0,'0'0'2645'0'0,"0"0"-1024"0"0,0 0-192 0 0,0 0 152 0 0,0 0 87 0 0,0 0-82 0 0,0 0-183 0 0,0 0-211 0 0,0 0-180 0 0,0 0-153 0 0,0 0-136 0 0,31-10-123 0 0,98-33-116 0 0,88-11 491 0 0,-97 32-2888 0 0,-79 17-1971 0 0,-2 0-4083 0 0,-25 4 1296 0 0</inkml:trace>
  <inkml:trace contextRef="#ctx0" brushRef="#br0" timeOffset="3917.983">2580 165 0 0 0,'0'0'443'0'0,"0"0"-10"0"0,0 0-55 0 0,0 0 95 0 0,0 0 169 0 0,0 0 126 0 0,0 0 9 0 0,0 0-83 0 0,0 0-149 0 0,0 0-175 0 0,-22 35-142 0 0,-69 106-103 0 0,28-58 14 0 0,-57 42-1184 0 0,28-56-3781 0 0,78-58 4682 0 0</inkml:trace>
  <inkml:trace contextRef="#ctx0" brushRef="#br0" timeOffset="4213.002">2027 441 0 0 0,'0'0'269'0'0,"0"0"649"0"0,0 0 240 0 0,0 0 55 0 0,32 0 13 0 0,101 2-82 0 0,-12 19 1639 0 0,117 20 503 0 0,-222-38-3313 0 0,0 1 0 0 0,0 0-1 0 0,0 1 1 0 0,-1 1 0 0 0,0 1-1 0 0,0 0 1 0 0,-1 1 0 0 0,3 2 27 0 0,-16-10-201 0 0,-3 2-170 0 0,0 0-1 0 0,0-1 1 0 0,0 1-1 0 0,0 0 1 0 0,0-1-1 0 0,0 0 1 0 0,0 0-1 0 0,0 0 1 0 0,-1 0-1 0 0,1 0 0 0 0,-1 0 1 0 0,1 0-1 0 0,0-1 1 0 0,-1 1-1 0 0,1-1 1 0 0,-1 0-1 0 0,1 1 1 0 0,-1-1-1 0 0,1 0 0 0 0,-1-1 1 0 0,0 1-1 0 0,1 0 1 0 0,0-1-1 0 0,-1 1 1 0 0,0-2 371 0 0,-7 2-2150 0 0,5 0 2010 0 0</inkml:trace>
  <inkml:trace contextRef="#ctx0" brushRef="#br0" timeOffset="4499.037">2300 81 0 0 0,'0'0'551'0'0,"0"0"512"0"0,0 0 282 0 0,0 0 93 0 0,0 0-12 0 0,-8 36-83 0 0,-23 115-182 0 0,0 92 3252 0 0,31 25-2674 0 0,16-212-2155 0 0,-1-37-4969 0 0,-13-16 1805 0 0,-2-2-1518 0 0</inkml:trace>
  <inkml:trace contextRef="#ctx0" brushRef="#br0" timeOffset="5500.403">2482 412 0 0 0,'0'0'167'0'0,"0"0"478"0"0,0 0 139 0 0,0 0 23 0 0,0 0 9 0 0,0 0-23 0 0,0 0-33 0 0,-6-2-37 0 0,2 0-628 0 0,-45 4 1577 0 0,-113 125 1262 0 0,115-93-2708 0 0,-3-2 0 0 0,0-2 1 0 0,-2-3-1 0 0,-1-1 1 0 0,-24 6-227 0 0,19-21-111 0 0,57-11-325 0 0,1 0-347 0 0,40-4-4581 0 0,-26 1 2924 0 0,-6 2 246 0 0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0:05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236 689 0 0 0,'0'0'645'0'0,"0"0"286"0"0,0 0 99 0 0,0 0-23 0 0,0 0-99 0 0,0 0-99 0 0,0 0-84 0 0,0 0-63 0 0,0 0-23 0 0,-26 21 12 0 0,-81 70 35 0 0,58-26 504 0 0,44-51-875 0 0,-6 17 136 0 0,2 0 1 0 0,1 0-1 0 0,1 0 0 0 0,2 1 0 0 0,1 0 1 0 0,1 0-1 0 0,2 1 0 0 0,2 13-451 0 0,-2-38 95 0 0,1-1 0 0 0,0 1 0 0 0,0 0-1 0 0,0-1 1 0 0,1 1 0 0 0,0-1 0 0 0,1 1-1 0 0,0-1 1 0 0,0 0 0 0 0,0 1 0 0 0,1-1-1 0 0,0 0 1 0 0,0-1 0 0 0,1 1 0 0 0,0 0 0 0 0,0-1-1 0 0,1 0 1 0 0,-1 0 0 0 0,1 0 0 0 0,1-1-1 0 0,-1 0 1 0 0,1 0 0 0 0,0 0 0 0 0,0 0-1 0 0,0-1 1 0 0,1 0 0 0 0,-1 0 0 0 0,1-1 0 0 0,0 0-1 0 0,0 0 1 0 0,0-1 0 0 0,1 0 0 0 0,4 1-95 0 0,7-4 221 0 0,-1-1 1 0 0,-1-1 0 0 0,1-1-1 0 0,0 0 1 0 0,-1-2 0 0 0,0 0-1 0 0,0 0 1 0 0,0-2-1 0 0,-1 0 1 0 0,0-1 0 0 0,-1 0-1 0 0,0-1 1 0 0,-1-1 0 0 0,0-1-1 0 0,3-3-221 0 0,12-8 285 0 0,-2-1 1 0 0,0-1-1 0 0,-2-1 0 0 0,0-1 0 0 0,12-21-285 0 0,-31 40 34 0 0,-1 0 0 0 0,0-1 0 0 0,-1 1 0 0 0,0-1-1 0 0,0 0 1 0 0,-1 0 0 0 0,0 0 0 0 0,0-1 0 0 0,-1 1 0 0 0,-1-1 0 0 0,0 1 0 0 0,0-1 0 0 0,0 0 0 0 0,-1 0 0 0 0,-1 1-1 0 0,0-1 1 0 0,0 0 0 0 0,-1 1 0 0 0,0-1 0 0 0,-1 1 0 0 0,1 0 0 0 0,-2 0 0 0 0,0 0 0 0 0,0 0 0 0 0,0 0 0 0 0,-5-5-35 0 0,0 1-165 0 0,0 2 0 0 0,-1-1 0 0 0,0 1 0 0 0,-1 1 0 0 0,0 0 0 0 0,-1 0-1 0 0,0 1 1 0 0,0 1 0 0 0,-1 0 0 0 0,0 1 0 0 0,-1 0 0 0 0,1 1 0 0 0,-1 0-1 0 0,0 1 1 0 0,-1 1 0 0 0,1 0 0 0 0,-1 1 0 0 0,0 1 0 0 0,0 0 0 0 0,0 1-1 0 0,0 0 1 0 0,0 2 0 0 0,0-1 0 0 0,-4 3 166 0 0,14-2-301 0 0,-1 1 0 0 0,1 0 0 0 0,-1 1 0 0 0,1-1 0 0 0,0 1-1 0 0,0 0 1 0 0,0 0 0 0 0,0 1 0 0 0,0-1 0 0 0,1 1 0 0 0,0 0 0 0 0,0 0 0 0 0,0 1 0 0 0,0-1 0 0 0,1 1 0 0 0,-1 0 0 0 0,1 0-1 0 0,0 2 302 0 0,-15 65-10705 0 0,18-60 8250 0 0</inkml:trace>
  <inkml:trace contextRef="#ctx0" brushRef="#br0" timeOffset="265.133">798 1094 11923 0 0,'0'0'1160'0'0,"0"0"-477"0"0,0 0-207 0 0,0 0 64 0 0,0 0 28 0 0,0 0-33 0 0,0 0-91 0 0,0 0-140 0 0,0 0-116 0 0,0 0-88 0 0,0 0-64 0 0,0 0-40 0 0,0 0-28 0 0,-1 21-57 0 0,0 65-81 0 0,3-60-2048 0 0,1-26-7130 0 0,-3 0 4252 0 0</inkml:trace>
  <inkml:trace contextRef="#ctx0" brushRef="#br0" timeOffset="789.853">956 619 7618 0 0,'0'0'1169'0'0,"0"0"-154"0"0,0 0-137 0 0,0 0 60 0 0,0 0 65 0 0,0 0 44 0 0,0 0-31 0 0,0 0-79 0 0,0 0-90 0 0,0 0-95 0 0,0 0-96 0 0,0 0-89 0 0,0 0-65 0 0,33-5-64 0 0,103-18-81 0 0,-29 14 258 0 0,-105 10-606 0 0,1-1-1 0 0,-1 1 1 0 0,0-1-1 0 0,0 1 1 0 0,1 0-1 0 0,-1 0 1 0 0,0 0-1 0 0,0 0 1 0 0,0 1-1 0 0,0-1 1 0 0,0 1-1 0 0,0-1 1 0 0,-1 1-1 0 0,1-1 1 0 0,0 1-1 0 0,-1 0 1 0 0,1 0-1 0 0,-1 0 1 0 0,0 0-1 0 0,0 0 1 0 0,1 0-1 0 0,-1 0 1 0 0,-1 0-1 0 0,1 0 1 0 0,0 1-1 0 0,0-1 1 0 0,-1 0-1 0 0,0 1 1 0 0,1-1-1 0 0,-1 0 1 0 0,0 1-1 0 0,0-1 1 0 0,0 0-1 0 0,0 1 1 0 0,0-1-1 0 0,-1 1 1 0 0,1-1 0 0 0,-1 0-1 0 0,0 0 1 0 0,0 1-1 0 0,1-1 1 0 0,-1 0-1 0 0,-1 0 1 0 0,1 0-1 0 0,0 0 1 0 0,0 0-1 0 0,-1 1-8 0 0,-81 129 306 0 0,82-127-317 0 0,1 0 0 0 0,0 0 0 0 0,0 1 0 0 0,1-1 1 0 0,0 0-1 0 0,-1 0 0 0 0,2 0 0 0 0,-1 0 0 0 0,0 0 1 0 0,1-1-1 0 0,0 1 0 0 0,0 0 0 0 0,1-1 0 0 0,-1 1 1 0 0,1-1-1 0 0,0 0 0 0 0,0 0 0 0 0,0 0 1 0 0,1 0-1 0 0,-1 0 0 0 0,1-1 0 0 0,0 0 0 0 0,0 0 1 0 0,0 0-1 0 0,1 0 0 0 0,-1 0 0 0 0,1-1 0 0 0,-1 0 1 0 0,1 0-1 0 0,2 1 11 0 0,25 19-34 0 0,-24-17 45 0 0,-1 2 0 0 0,0-1 0 0 0,-1 0 0 0 0,1 1 0 0 0,-1 1 0 0 0,-1-1 0 0 0,1 1 0 0 0,-1 0 0 0 0,0 0 0 0 0,-1 0 0 0 0,0 0 0 0 0,-1 1 1 0 0,1 0-1 0 0,-2 0 0 0 0,1 0 0 0 0,-1 0 0 0 0,-1 0 0 0 0,1 1 0 0 0,-2-1 0 0 0,1 0 0 0 0,-1 1 0 0 0,-1 8-11 0 0,-2-11 57 0 0,0 0 0 0 0,0 0 0 0 0,0 0 0 0 0,-1 0 0 0 0,1-1 0 0 0,-2 1 0 0 0,1-1 0 0 0,-1 0 0 0 0,0 0 0 0 0,0-1 0 0 0,-1 0 0 0 0,1 1 0 0 0,-1-2 0 0 0,0 1 0 0 0,-1-1 0 0 0,1 0 0 0 0,-1 0 0 0 0,0-1 0 0 0,0 1 0 0 0,0-2 0 0 0,-4 2-57 0 0,-8 2 13 0 0,-1-2 0 0 0,1 0 0 0 0,-1-1 0 0 0,0-1 0 0 0,0-1 0 0 0,0 0 0 0 0,-6-2-13 0 0,16 1-39 0 0,-50-23-1807 0 0,47 7-2320 0 0,8-4-4826 0 0,5 12 1801 0 0</inkml:trace>
  <inkml:trace contextRef="#ctx0" brushRef="#br0" timeOffset="3366.047">1335 70 0 0 0,'0'0'244'0'0,"0"0"663"0"0,0 0 176 0 0,0 0-79 0 0,0 0-149 0 0,0 0-148 0 0,0 0-61 0 0,0 0 25 0 0,0 0 64 0 0,11-4 57 0 0,114-36 2285 0 0,156 14 1625 0 0,-280 28-4658 0 0,1-1 0 0 0,-1 0-1 0 0,0 0 1 0 0,0 1 0 0 0,0-1-1 0 0,0 1 1 0 0,0-1 0 0 0,0 1-1 0 0,0-1 1 0 0,0 1 0 0 0,-1-1-1 0 0,1 1 1 0 0,0 0 0 0 0,-1-1-1 0 0,0 1 1 0 0,1 0 0 0 0,-1 0-1 0 0,0-1 1 0 0,0 1 0 0 0,0 0-1 0 0,0 0 1 0 0,0 0 0 0 0,0-1-1 0 0,-1 1 1 0 0,1 0-44 0 0,0 1 46 0 0,9 681 1885 0 0,-11-283-1912 0 0,-33-121-65 0 0,-9-103 354 0 0,42-137-114 0 0,21-35 609 0 0,-27 3 1968 0 0,-3-9-3109 0 0,-42 5 111 0 0,-1 3 1 0 0,2 2-1 0 0,-1 2 0 0 0,1 2 0 0 0,1 3 0 0 0,-17 9 227 0 0,-54 14-2370 0 0,93-32 242 0 0,10-6-4881 0 0,13-1-2326 0 0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0:11.1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0 592 0 0 0,'0'0'295'0'0,"0"0"208"0"0,0 0 2 0 0,0 0-58 0 0,0 0-54 0 0,0 0-18 0 0,0 0-12 0 0,0 0-13 0 0,0 0-38 0 0,0 0-2 0 0,0 13 58 0 0,2 181 2223 0 0,1 118-1404 0 0,-3-312-1262 0 0,-2 25 1710 0 0,1-32 3120 0 0,18-165-2080 0 0,-9 122-2463 0 0,1 0 0 0 0,3 1 1 0 0,2 0-1 0 0,2 1 0 0 0,2 0 0 0 0,3 2 0 0 0,1 0 1 0 0,22-32-213 0 0,-42 74 20 0 0,0 0-10 0 0,-1 0 1 0 0,1 1-1 0 0,0-1 1 0 0,1 0-1 0 0,-1 1 0 0 0,1 0 1 0 0,-1-1-1 0 0,1 1 1 0 0,0 0-1 0 0,0 0 1 0 0,1 0-1 0 0,-1 1 0 0 0,1-1 1 0 0,-1 1-1 0 0,1 0 1 0 0,0 0-1 0 0,-1 0 1 0 0,1 0-1 0 0,0 1 0 0 0,0 0 1 0 0,0 0-1 0 0,1 0 1 0 0,2-1-11 0 0,-3 5-22 0 0,-1-1 1 0 0,0 1-1 0 0,1-1 1 0 0,-1 1-1 0 0,0 0 1 0 0,0 0-1 0 0,0 0 1 0 0,-1 1 0 0 0,1-1-1 0 0,-1 1 1 0 0,0-1-1 0 0,0 1 1 0 0,0 0-1 0 0,0 0 1 0 0,-1 0-1 0 0,1 0 1 0 0,-1 0-1 0 0,0 0 1 0 0,0 0 0 0 0,-1 0-1 0 0,1 0 1 0 0,-1 1-1 0 0,0-1 1 0 0,0 4 21 0 0,6 27-288 0 0,-2-23 94 0 0,2 7-2879 0 0,3-3-7304 0 0,-7-14 5877 0 0</inkml:trace>
  <inkml:trace contextRef="#ctx0" brushRef="#br0" timeOffset="460.454">556 552 1712 0 0,'0'0'2237'0'0,"0"0"-578"0"0,0 0-199 0 0,0 0 26 0 0,0 0-10 0 0,0 0-118 0 0,0 0-225 0 0,0 0-276 0 0,0 0-247 0 0,0 0-183 0 0,-25 33-126 0 0,-77 105-87 0 0,51-48 30 0 0,46-79-214 0 0,0 0-1 0 0,1 1 1 0 0,0 0 0 0 0,1 0-1 0 0,1 0 1 0 0,-1 0 0 0 0,2 0 0 0 0,0 0-1 0 0,0 0 1 0 0,1 1 0 0 0,1 7-30 0 0,1-18 105 0 0,0-1 0 0 0,-1 0 0 0 0,1 0 0 0 0,-1 0 0 0 0,1 0 0 0 0,0 0 0 0 0,0-1 0 0 0,0 1 0 0 0,0 0 0 0 0,-1-1 0 0 0,1 0 0 0 0,0 1 0 0 0,0-1 0 0 0,0 0 0 0 0,0 0 0 0 0,0 0 0 0 0,0 0 0 0 0,0 0 0 0 0,0 0 0 0 0,0-1 0 0 0,0 1 1 0 0,0-1-1 0 0,0 1 0 0 0,-1-1 0 0 0,1 0 0 0 0,0 0 0 0 0,0 0 0 0 0,-1 0 0 0 0,1 0 0 0 0,0 0 0 0 0,-1 0 0 0 0,1 0 0 0 0,-1-1 0 0 0,0 1 0 0 0,1 0 0 0 0,-1-1 0 0 0,0 1 0 0 0,1-3-105 0 0,198-253 2743 0 0,-157 220-2860 0 0,-35 71-328 0 0,8 98-713 0 0,5-83-934 0 0,16-11-3367 0 0,6-34-6109 0 0,-34-4 10172 0 0</inkml:trace>
  <inkml:trace contextRef="#ctx0" brushRef="#br0" timeOffset="966.441">955 604 0 0 0,'0'0'621'0'0,"0"0"870"0"0,0 0 275 0 0,0 0-41 0 0,0 0-260 0 0,0 0-383 0 0,0 0-355 0 0,0 0-250 0 0,0 0-64 0 0,0 0 53 0 0,-7 0 41 0 0,3-1-421 0 0,2 1-50 0 0,0 0 1 0 0,0 0-1 0 0,0 0 1 0 0,0 0-1 0 0,-1 0 1 0 0,1 0-1 0 0,0 1 1 0 0,0-1-1 0 0,0 1 1 0 0,0-1-1 0 0,0 1 1 0 0,1 0 0 0 0,-1 0-1 0 0,0 0 1 0 0,0 0-1 0 0,0 0 1 0 0,1 0-1 0 0,-1 0 1 0 0,0 0-1 0 0,1 1 1 0 0,-1-1-1 0 0,1 1 1 0 0,0-1-1 0 0,-1 2-35 0 0,-6 6 104 0 0,0 2 0 0 0,0-1 0 0 0,1 1 0 0 0,1 0 0 0 0,0 0 0 0 0,0 1 0 0 0,1 0 0 0 0,1 0 0 0 0,0 0 1 0 0,1 1-1 0 0,0-1 0 0 0,0 1 0 0 0,2 0 0 0 0,-1 0 0 0 0,2-1 0 0 0,0 5-105 0 0,3-12 80 0 0,-1-1-1 0 0,1 0 1 0 0,1 1 0 0 0,-1-1-1 0 0,1 0 1 0 0,-1-1-1 0 0,1 1 1 0 0,0-1 0 0 0,1 1-1 0 0,-1-1 1 0 0,0-1-1 0 0,1 1 1 0 0,0 0 0 0 0,0-1-1 0 0,0 0 1 0 0,0 0-1 0 0,0-1 1 0 0,0 1 0 0 0,0-1-1 0 0,0 0 1 0 0,0-1-1 0 0,1 1 1 0 0,-1-1 0 0 0,0 0-1 0 0,1 0 1 0 0,-1-1-1 0 0,0 1 1 0 0,0-1 0 0 0,2-1-80 0 0,9-2 369 0 0,0-1 1 0 0,-1-1 0 0 0,1-1-1 0 0,-1 0 1 0 0,0-1 0 0 0,-1 0-1 0 0,0-1 1 0 0,0-1 0 0 0,-1 0-1 0 0,0-1 1 0 0,-1-1 0 0 0,0 0-1 0 0,-1 0 1 0 0,0-1 0 0 0,-1-1 0 0 0,1-1-370 0 0,6-6 287 0 0,14-13-132 0 0,-2-1-1 0 0,-2-2 0 0 0,-1-1 1 0 0,-2-1-1 0 0,-1-1 0 0 0,-3-1 1 0 0,9-25-155 0 0,-24 54-41 0 0,-1-1 0 0 0,-1 0 0 0 0,0-1 0 0 0,-1 1 0 0 0,0 0 0 0 0,-1-1 0 0 0,-1 1 0 0 0,0 0 0 0 0,-1-1 0 0 0,0 1 1 0 0,-1-1-1 0 0,0 1 0 0 0,-1 0 0 0 0,-1 0 0 0 0,0 0 0 0 0,0 1 0 0 0,-2-1 0 0 0,1 1 0 0 0,-2 0 0 0 0,0 1 0 0 0,0-1 0 0 0,-1 1 1 0 0,0 1-1 0 0,-1-1 0 0 0,-5-4 41 0 0,6 10-37 0 0,0 0 1 0 0,0 0-1 0 0,-1 1 1 0 0,1 0-1 0 0,-1 0 1 0 0,0 1-1 0 0,0 0 1 0 0,0 1-1 0 0,0 0 1 0 0,0 0-1 0 0,-1 1 0 0 0,1 0 1 0 0,-1 1-1 0 0,1 0 1 0 0,0 0-1 0 0,-1 1 1 0 0,1 0-1 0 0,0 1 1 0 0,-1 0-1 0 0,1 1 1 0 0,0 0-1 0 0,0 0 1 0 0,1 0-1 0 0,-1 2 1 0 0,1-1-1 0 0,0 1 1 0 0,0 0-1 0 0,0 0 1 0 0,1 1-1 0 0,-1 0 1 0 0,1 0-1 0 0,1 1 1 0 0,0 0-1 0 0,-3 3 37 0 0,-2 4-19 0 0,1 1-1 0 0,0 1 1 0 0,1 0-1 0 0,1 0 1 0 0,0 0-1 0 0,1 1 1 0 0,1 0-1 0 0,1 0 1 0 0,0 1 0 0 0,1 0-1 0 0,1 0 1 0 0,1 0-1 0 0,0 0 1 0 0,1 0-1 0 0,1 0 1 0 0,1 0-1 0 0,2 8 20 0 0,0-8 7 0 0,2 0-1 0 0,0 0 0 0 0,1 0 0 0 0,0-1 0 0 0,2 0 0 0 0,0 0 0 0 0,1 0 1 0 0,0-1-1 0 0,1-1 0 0 0,1 0 0 0 0,1 0 0 0 0,0-1 0 0 0,1 0 1 0 0,0-1-1 0 0,1-1 0 0 0,1 0 0 0 0,0-1 0 0 0,0 0 0 0 0,1-2 1 0 0,1 0-1 0 0,6 3-6 0 0,29 17 174 0 0,1-2-1 0 0,1-3 1 0 0,1-2 0 0 0,1-3 0 0 0,1-2 0 0 0,0-2 0 0 0,1-3 0 0 0,22 0-174 0 0,-71-11-1124 0 0,26 1 2659 0 0,-24-3-5775 0 0,-1-1-5824 0 0,-10 2 2056 0 0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4:56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1 664 0 0 0,'0'0'313'0'0,"0"0"414"0"0,0 0 196 0 0,0 0 27 0 0,0 0-41 0 0,0 0-71 0 0,18-5-106 0 0,91-30 617 0 0,13-10 3619 0 0,-75 19-3883 0 0,-1-1 1 0 0,-2-3-1 0 0,0-2 0 0 0,17-19-1085 0 0,-30 25 170 0 0,-2-2 0 0 0,0-1 0 0 0,-3-1 0 0 0,0-1 0 0 0,-2-1 0 0 0,-1-1 0 0 0,-2-1 0 0 0,9-21-170 0 0,-18-19-18 0 0,-39 83-3664 0 0,15 3 3592 0 0,0 1-1 0 0,1 1 1 0 0,0 0 0 0 0,2 0 0 0 0,-1 1 0 0 0,2 1 0 0 0,0-1 0 0 0,1 1 0 0 0,0 1 0 0 0,1-1 0 0 0,1 1 0 0 0,1 0 0 0 0,0 0 0 0 0,2 0 0 0 0,-1 6 90 0 0,3-19 17 0 0,-1 1-1 0 0,1-1 1 0 0,0 0 0 0 0,0 1 0 0 0,0-1 0 0 0,1 0 0 0 0,0 1 0 0 0,0-1 0 0 0,0 0 0 0 0,0 0 0 0 0,1 0 0 0 0,-1 0 0 0 0,1 0 0 0 0,0 0-1 0 0,0 0 1 0 0,0-1 0 0 0,1 1 0 0 0,-1-1 0 0 0,1 1 0 0 0,0-1 0 0 0,0 0 0 0 0,0 0 0 0 0,1 0 0 0 0,-1-1 0 0 0,1 1 0 0 0,-1-1 0 0 0,1 0-1 0 0,0 0 1 0 0,2 1-17 0 0,7 2 144 0 0,1-1-1 0 0,0-1 0 0 0,-1 0 0 0 0,1 0 0 0 0,1-2 0 0 0,-1 1 0 0 0,0-2 0 0 0,0 0 0 0 0,0-1 0 0 0,8-1-143 0 0,4-3 154 0 0,0-1-1 0 0,-1-1 0 0 0,1-1 1 0 0,-2-1-1 0 0,1-2 1 0 0,-2 0-1 0 0,1-2 0 0 0,-1 0 1 0 0,-1-1-1 0 0,-1-2 0 0 0,0 0 1 0 0,-1-1-1 0 0,-1-1 1 0 0,15-18-154 0 0,-27 30 38 0 0,0 0 1 0 0,0 0-1 0 0,-1-1 1 0 0,0 0-1 0 0,0 0 1 0 0,-1-1-1 0 0,0 0 1 0 0,0 0-1 0 0,-1 0 1 0 0,0 0-1 0 0,0-1 1 0 0,-1 1-1 0 0,0-1 1 0 0,-1 0-1 0 0,0 0 1 0 0,1-7-39 0 0,-3 15-44 0 0,1 0 1 0 0,-1 0 0 0 0,0 1 0 0 0,0-1-1 0 0,0 0 1 0 0,0 0 0 0 0,0 0 0 0 0,0 0-1 0 0,0 0 1 0 0,0 0 0 0 0,0 0-1 0 0,0 0 1 0 0,0 0 0 0 0,0 1 0 0 0,-1-1-1 0 0,1 0 1 0 0,0 0 0 0 0,-1 0 0 0 0,1 0-1 0 0,-1 1 1 0 0,1-1 0 0 0,-1 0 0 0 0,1 0-1 0 0,-1 1 1 0 0,1-1 0 0 0,-1 0 0 0 0,0 1-1 0 0,1-1 1 0 0,-1 1 0 0 0,0-1-1 0 0,0 1 1 0 0,1-1 0 0 0,-1 1 0 0 0,0-1-1 0 0,0 1 1 0 0,0 0 0 0 0,0-1 0 0 0,0 1-1 0 0,1 0 1 0 0,-1 0 0 0 0,0 0 0 0 0,0 0-1 0 0,0 0 1 0 0,0 0 0 0 0,0 0 0 0 0,0 0-1 0 0,0 0 1 0 0,0 0 0 0 0,0 0-1 0 0,1 1 1 0 0,-1-1 0 0 0,0 0 0 0 0,0 1-1 0 0,0-1 1 0 0,0 0 0 0 0,1 1 0 0 0,-1-1-1 0 0,0 1 1 0 0,0 0 43 0 0,-5 4-166 0 0,0 0-1 0 0,0 0 1 0 0,0 1 0 0 0,1 0-1 0 0,0 0 1 0 0,0 0 0 0 0,1 1-1 0 0,-1 0 1 0 0,1-1-1 0 0,1 2 1 0 0,0-1 0 0 0,0 0-1 0 0,0 1 1 0 0,1-1 0 0 0,0 1-1 0 0,0 1 167 0 0,-1 0 64 0 0,0 1 1 0 0,1-1-1 0 0,0 1 0 0 0,1 0 0 0 0,0 0 0 0 0,0-1 1 0 0,1 1-1 0 0,0 0 0 0 0,1 0 0 0 0,0 0 0 0 0,1 0 1 0 0,0-1-1 0 0,0 1 0 0 0,1-1 0 0 0,0 1 0 0 0,1-1 1 0 0,0 0-1 0 0,1 0 0 0 0,0-1 0 0 0,0 1 0 0 0,0-1 1 0 0,1 0-1 0 0,1-1 0 0 0,-1 1 0 0 0,1-1 0 0 0,0 0 1 0 0,1-1-1 0 0,0 0 0 0 0,8 5-64 0 0,-7-5 121 0 0,0-1 0 0 0,0 0 1 0 0,1 0-1 0 0,0-1 0 0 0,0-1 0 0 0,0 0 1 0 0,1 0-1 0 0,-1-1 0 0 0,1 0 0 0 0,-1 0 1 0 0,1-2-1 0 0,0 1 0 0 0,-1-1 0 0 0,1-1 1 0 0,0 0-1 0 0,-1 0 0 0 0,1-1 0 0 0,-1 0 0 0 0,1-1 1 0 0,-1-1-1 0 0,0 1 0 0 0,1-2-121 0 0,10-7 98 0 0,0-1-1 0 0,-1 0 0 0 0,0-2 1 0 0,-1-1-1 0 0,-1 0 0 0 0,0-1 1 0 0,-1-1-1 0 0,-1 0 0 0 0,-1-2 1 0 0,0 0-1 0 0,-2 0 0 0 0,0-1 1 0 0,5-14-98 0 0,-13 23-67 0 0,0-1 0 0 0,0 1 1 0 0,-1-1-1 0 0,-1 0 0 0 0,0 0 1 0 0,-1 0-1 0 0,0-1 0 0 0,-1 1 1 0 0,-1-1-1 0 0,0-10 67 0 0,-1 21-36 0 0,0 0-1 0 0,0 0 1 0 0,0 0-1 0 0,0 0 1 0 0,0 0 0 0 0,0 1-1 0 0,-1-1 1 0 0,0 1-1 0 0,1-1 1 0 0,-1 1-1 0 0,0-1 1 0 0,0 1 0 0 0,0 0-1 0 0,0 0 1 0 0,-1 0-1 0 0,1 0 1 0 0,0 0 0 0 0,-1 1-1 0 0,1-1 1 0 0,-1 1-1 0 0,0 0 1 0 0,0-1 0 0 0,1 1-1 0 0,-1 0 1 0 0,0 1-1 0 0,0-1 1 0 0,0 0 0 0 0,0 1-1 0 0,0 0 1 0 0,0 0-1 0 0,0 0 1 0 0,0 0 0 0 0,0 0-1 0 0,0 0 1 0 0,0 1-1 0 0,0-1 1 0 0,0 1-1 0 0,0 0 1 0 0,1 0 0 0 0,-1 0-1 0 0,0 0 1 0 0,0 1-1 0 0,1-1 1 0 0,-1 1 0 0 0,1-1-1 0 0,-1 1 1 0 0,1 0-1 0 0,0 0 1 0 0,0 0 0 0 0,-1 2 36 0 0,-7 8 33 0 0,0 0-1 0 0,1 1 1 0 0,1 0 0 0 0,0 0 0 0 0,1 1 0 0 0,0 0 0 0 0,1 0 0 0 0,1 1 0 0 0,0 0 0 0 0,1 0 0 0 0,1 0 0 0 0,0 0 0 0 0,1 1 0 0 0,0-1 0 0 0,2 1 0 0 0,0-1 0 0 0,1 14-33 0 0,1-20 98 0 0,0 1 1 0 0,0-1 0 0 0,1 1 0 0 0,0-1-1 0 0,1 0 1 0 0,0 0 0 0 0,1-1 0 0 0,-1 1-1 0 0,1-1 1 0 0,1 0 0 0 0,0 0 0 0 0,0 0-1 0 0,0-1 1 0 0,1 0 0 0 0,0-1 0 0 0,1 1-1 0 0,-1-1 1 0 0,1-1 0 0 0,7 4-99 0 0,59 40-3079 0 0,-28-20-3232 0 0,-44-29-1872 0 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4:57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1 413 696 0 0,'0'0'3177'0'0,"0"0"-1666"0"0,0 0-387 0 0,0 0 188 0 0,0 0 254 0 0,0 0 90 0 0,0 0-114 0 0,0 0-195 0 0,0 0-199 0 0,0 0-208 0 0,0 0-185 0 0,0 0-132 0 0,16-3-80 0 0,121-27 1403 0 0,111-2-655 0 0,-210 28-1107 0 0,-30 3-4718 0 0,0 1-4866 0 0,-9 2 5780 0 0,0 4-187 0 0</inkml:trace>
  <inkml:trace contextRef="#ctx0" brushRef="#br0" timeOffset="247.692">111 623 9842 0 0,'0'0'706'0'0,"0"0"-72"0"0,0 0 115 0 0,0 0 288 0 0,0 0 237 0 0,0 0 38 0 0,0 0-26 0 0,0 0-121 0 0,0 0-206 0 0,0 0-197 0 0,0 0-177 0 0,0 0-133 0 0,0 0-96 0 0,32 3-50 0 0,97 9-65 0 0,-31-16 152 0 0,-55-1-480 0 0,3 0-2205 0 0,-14 4-8349 0 0,-25 1 1602 0 0</inkml:trace>
  <inkml:trace contextRef="#ctx0" brushRef="#br0" timeOffset="1321.992">809 222 776 0 0,'0'0'908'0'0,"0"0"-388"0"0,0 0-125 0 0,0 0 239 0 0,0 0 387 0 0,0 0 310 0 0,0 0 147 0 0,0 0-14 0 0,0 0-136 0 0,0 0-158 0 0,0 0-151 0 0,0 0-136 0 0,0 0-114 0 0,35-11-71 0 0,110-34-58 0 0,-6 20 1067 0 0,-65 21-1279 0 0,-73 4-431 0 0,0 0 0 0 0,0 0 0 0 0,0 1 0 0 0,1-1 0 0 0,-1 0 0 0 0,0 0 0 0 0,0 1 0 0 0,0-1 0 0 0,0 1 0 0 0,0-1 0 0 0,0 1 0 0 0,0-1 0 0 0,0 1 0 0 0,0 0 0 0 0,0-1 0 0 0,0 1 0 0 0,-1 0 0 0 0,1 0 0 0 0,0 0 0 0 0,0-1 0 0 0,-1 1 0 0 0,1 0 0 0 0,0 0 0 0 0,-1 0 0 0 0,1 0 0 0 0,-1 0 0 0 0,1 0 0 0 0,-1 1 0 0 0,0-1 0 0 0,1 0 0 0 0,-1 0 0 0 0,0 0 0 0 0,0 0 0 0 0,0 0 0 0 0,0 0 0 0 0,0 1 0 0 0,0-1 0 0 0,0 0 0 0 0,0 0 0 0 0,-1 0 0 0 0,1 0 0 0 0,0 0 0 0 0,0 1 0 0 0,-1-1 0 0 0,0 0 3 0 0,-18 50-129 0 0,-6-19 62 0 0,-1 0-1 0 0,-1-2 1 0 0,-1-1-1 0 0,-2-2 1 0 0,-19 13 67 0 0,-106 111 141 0 0,148-142-123 0 0,1-3 14 0 0,0 0 1 0 0,1 1 0 0 0,0-1 0 0 0,0 1 0 0 0,0 1 0 0 0,1-1-1 0 0,0 1 1 0 0,1-1 0 0 0,0 1 0 0 0,0 0 0 0 0,0 0 0 0 0,1 1-1 0 0,0-1 1 0 0,1 2-33 0 0,3-5 41 0 0,0 0 0 0 0,0 0-1 0 0,1 0 1 0 0,0 0 0 0 0,0-1-1 0 0,0 0 1 0 0,1 1 0 0 0,-1-1-1 0 0,1 0 1 0 0,0-1 0 0 0,0 1-1 0 0,1-1 1 0 0,-1 0-1 0 0,1 0 1 0 0,-1 0 0 0 0,1 0-1 0 0,0-1 1 0 0,0 0 0 0 0,0 0-1 0 0,0 0 1 0 0,1-1 0 0 0,-1 0-1 0 0,0 0 1 0 0,1 0 0 0 0,-1 0-1 0 0,0-1 1 0 0,4 0-41 0 0,140-3 597 0 0,-42-37-2580 0 0,-74 21-2740 0 0,-1-3-4966 0 0,-21 14 7203 0 0</inkml:trace>
  <inkml:trace contextRef="#ctx0" brushRef="#br0" timeOffset="1794.722">1466 248 3929 0 0,'0'0'1049'0'0,"0"0"-158"0"0,0 0-17 0 0,0 0 179 0 0,0 0 189 0 0,0 0 56 0 0,0 0-124 0 0,0 0-168 0 0,0 0-180 0 0,0 0-170 0 0,0 0-135 0 0,0 0-113 0 0,0 0-66 0 0,35-8-5 0 0,107-25 18 0 0,97-11 1420 0 0,-202 40-1503 0 0,-37 4-180 0 0,0 0 43 0 0,0 0 34 0 0,0 0 2 0 0,-19 23 329 0 0,-4 8-382 0 0,2 1 0 0 0,1 1 0 0 0,1 0 0 0 0,2 2 1 0 0,-3 10-119 0 0,-63 250 121 0 0,62-211-82 0 0,20-77-1109 0 0,-3 12-7221 0 0,2-30 1080 0 0,2 7 3957 0 0</inkml:trace>
  <inkml:trace contextRef="#ctx0" brushRef="#br0" timeOffset="2061.876">1481 538 5249 0 0,'0'0'1358'0'0,"0"0"-258"0"0,0 0-97 0 0,0 0 226 0 0,0 0 230 0 0,0 0 66 0 0,0 0-133 0 0,0 0-244 0 0,0 0-197 0 0,0 0-201 0 0,0 0-149 0 0,0 0-99 0 0,32 0-94 0 0,98-3-58 0 0,-28 3 403 0 0,10 23-1101 0 0,-68-6-7566 0 0,-39-13 2718 0 0,-1 0-1124 0 0</inkml:trace>
  <inkml:trace contextRef="#ctx0" brushRef="#br0" timeOffset="2264.491">2100 638 12491 0 0,'0'0'1784'0'0,"0"0"-905"0"0,0 0-363 0 0,0 0 52 0 0,0 0 92 0 0,0 0-5 0 0,0 0-104 0 0,0 0-162 0 0,0 0-178 0 0,0 0-156 0 0,0 0-102 0 0,0 0-106 0 0,0 0-98 0 0,-3 23-145 0 0,-10 68-247 0 0,10-62-7299 0 0,3-29-1385 0 0</inkml:trace>
  <inkml:trace contextRef="#ctx0" brushRef="#br0" timeOffset="2681.366">2586 244 10242 0 0,'0'0'1291'0'0,"0"0"-216"0"0,0 0-177 0 0,0 0-8 0 0,0 0 7 0 0,0 0-37 0 0,0 0-76 0 0,0 0-148 0 0,0 0-178 0 0,0 0-173 0 0,0 0-138 0 0,0 0-85 0 0,0 0-36 0 0,-28 12 2 0 0,-86 35-4 0 0,95-38-18 0 0,-14 12-8 0 0,30-14-44 0 0,2-5 24 0 0,1-1-1 0 0,-1 0 0 0 0,0 1 0 0 0,1-1 1 0 0,0 1-1 0 0,-1-1 0 0 0,1 1 1 0 0,0-1-1 0 0,0 1 0 0 0,0 0 1 0 0,0-1-1 0 0,0 1 0 0 0,0-1 0 0 0,0 1 1 0 0,0-1-1 0 0,1 1 0 0 0,-1-1 1 0 0,0 1-1 0 0,1-1 0 0 0,0 1 1 0 0,-1-1-1 0 0,1 0 0 0 0,0 1 0 0 0,-1-1 1 0 0,1 0-1 0 0,0 1 0 0 0,0-1 1 0 0,0 0-1 0 0,0 0 0 0 0,1 0 0 0 0,-1 0 1 0 0,0 0-1 0 0,0 0 0 0 0,1 0 1 0 0,-1-1-1 0 0,0 1 0 0 0,1 0 1 0 0,0 0 22 0 0,63 21-237 0 0,-52-19 221 0 0,7 3 24 0 0,-12-6 28 0 0,0 1 1 0 0,0 0-1 0 0,0 1 0 0 0,0 0 1 0 0,-1 0-1 0 0,1 1 0 0 0,-1-1 1 0 0,1 2-1 0 0,-1-1 0 0 0,0 1 1 0 0,0 0-1 0 0,-1 1 0 0 0,1-1 1 0 0,-1 1-1 0 0,0 1 0 0 0,0-1 1 0 0,-1 1-1 0 0,1 0 0 0 0,-1 0 1 0 0,-1 1-1 0 0,1-1 0 0 0,-1 1 1 0 0,0 0-1 0 0,-1 0 0 0 0,0 1 1 0 0,1 0-37 0 0,-3-3 79 0 0,0 0 0 0 0,-1 0 0 0 0,1 0 1 0 0,-1 0-1 0 0,0 0 0 0 0,0 0 1 0 0,0 0-1 0 0,-1 0 0 0 0,1 0 1 0 0,-1 0-1 0 0,-1 0 0 0 0,1 0 0 0 0,-1 0 1 0 0,0 0-1 0 0,0-1 0 0 0,0 1 1 0 0,0-1-1 0 0,-1 1 0 0 0,0-1 0 0 0,0 0 1 0 0,0 0-1 0 0,-1 0 0 0 0,1-1 1 0 0,-2 2-80 0 0,-60 48-1198 0 0,41-41-2973 0 0,-2-3-4983 0 0,20-6 3375 0 0</inkml:trace>
  <inkml:trace contextRef="#ctx0" brushRef="#br0" timeOffset="2928.622">2418 306 4489 0 0,'0'0'1064'0'0,"0"0"-80"0"0,0 0 73 0 0,0 0 111 0 0,0 0-8 0 0,0 0-136 0 0,0 0-79 0 0,186-69-137 0 0,-149 57-192 0 0,1 5-144 0 0,-1 0-200 0 0,-2-1-152 0 0,-3 5-136 0 0,-3-5-272 0 0,-5 5-448 0 0,2-1-873 0 0,-10 4-1343 0 0,-8 0-5410 0 0</inkml:trace>
  <inkml:trace contextRef="#ctx0" brushRef="#br0" timeOffset="4014.649">3059 527 0 0 0,'0'0'340'0'0,"0"0"590"0"0,0 0 297 0 0,0 0 217 0 0,0 0 162 0 0,0 0 53 0 0,0 0-75 0 0,0 0-188 0 0,-1 5-194 0 0,1 0-1265 0 0,-1 7 1800 0 0,1-29 575 0 0,2-116 1506 0 0,4 118-3791 0 0,1 2-1 0 0,0-1 1 0 0,1 1-1 0 0,1 0 1 0 0,0 1-1 0 0,0 0 1 0 0,1 0-1 0 0,1 1 1 0 0,0 1-1 0 0,10-9-26 0 0,-13 12-8 0 0,3-4-113 0 0,0 1 0 0 0,1 0-1 0 0,0 0 1 0 0,1 1 0 0 0,0 1-1 0 0,0 0 1 0 0,1 1 0 0 0,-1 0-1 0 0,2 1 1 0 0,12-4 121 0 0,-26 11-211 0 0,0-1 1 0 0,0 0 0 0 0,0 0-1 0 0,0 0 1 0 0,0 0-1 0 0,0 1 1 0 0,-1-1-1 0 0,1 1 1 0 0,0-1 0 0 0,0 0-1 0 0,0 1 1 0 0,0 0-1 0 0,0-1 1 0 0,-1 1 0 0 0,1-1-1 0 0,0 1 1 0 0,0 0-1 0 0,-1 0 1 0 0,1-1-1 0 0,0 1 1 0 0,-1 0 0 0 0,1 0-1 0 0,-1 0 1 0 0,1 0-1 0 0,-1 0 1 0 0,0 0-1 0 0,1-1 1 0 0,-1 1 0 0 0,0 0-1 0 0,0 0 1 0 0,1 0-1 0 0,-1 0 1 0 0,0 0-1 0 0,0 0 1 0 0,0 0 0 0 0,0 0-1 0 0,0 0 1 0 0,-1 0-1 0 0,1 0 1 0 0,0 0-1 0 0,0 0 1 0 0,-1 0 0 0 0,1 0-1 0 0,0 0 1 0 0,-1 0-1 0 0,1 0 1 0 0,-1 0-1 0 0,1 0 1 0 0,-1-1 0 0 0,0 1-1 0 0,1 0 1 0 0,-1 0-1 0 0,0-1 1 0 0,1 1-1 0 0,-1 0 1 0 0,0-1 0 0 0,0 1-1 0 0,0-1 1 0 0,0 1-1 0 0,1-1 1 0 0,-1 1-1 0 0,0-1 1 0 0,0 0 0 0 0,0 1-1 0 0,0-1 1 0 0,0 0-1 0 0,0 0 1 0 0,0 0-1 0 0,0 0 1 0 0,0 0 210 0 0,-5 2-3506 0 0</inkml:trace>
  <inkml:trace contextRef="#ctx0" brushRef="#br0" timeOffset="4453.404">3512 281 0 0 0,'0'0'296'0'0,"0"0"554"0"0,0 0 178 0 0,0 0 25 0 0,0 0-40 0 0,0 0-123 0 0,0 0-83 0 0,0 0-29 0 0,0 0-69 0 0,0 0-69 0 0,0 0-95 0 0,0 0-89 0 0,0 0-27 0 0,-19 17-18 0 0,-60 55-18 0 0,71-65-317 0 0,-1 0 0 0 0,2 1 0 0 0,-1 0 0 0 0,1 0 0 0 0,0 1 0 0 0,1 0 0 0 0,0 0 0 0 0,1 0 0 0 0,-1 1-1 0 0,2 0 1 0 0,-1 0 0 0 0,2 0 0 0 0,-1 0 0 0 0,1 1 0 0 0,0 6-76 0 0,3 31 707 0 0,0-47-654 0 0,0 0 0 0 0,1 0 0 0 0,-1 0 0 0 0,0-1 0 0 0,0 1 0 0 0,1 0 0 0 0,-1 0 0 0 0,0-1 0 0 0,1 1 0 0 0,-1 0 1 0 0,1-1-1 0 0,-1 1 0 0 0,1 0 0 0 0,-1-1 0 0 0,1 1 0 0 0,-1-1 0 0 0,1 1 0 0 0,0-1 0 0 0,-1 1 0 0 0,1-1 0 0 0,0 1 0 0 0,-1-1 0 0 0,1 0 0 0 0,0 1 0 0 0,0-1 0 0 0,-1 0 0 0 0,1 0 0 0 0,0 0 0 0 0,0 1 0 0 0,0-1 0 0 0,-1 0 0 0 0,1 0 0 0 0,0 0 0 0 0,0 0 0 0 0,0 0 0 0 0,-1 0 0 0 0,1-1 0 0 0,0 1 0 0 0,0 0 0 0 0,0 0 0 0 0,-1 0 0 0 0,1-1 0 0 0,0 1 1 0 0,0 0-1 0 0,-1-1 0 0 0,1 1 0 0 0,0-1 0 0 0,-1 1 0 0 0,1-1 0 0 0,-1 1 0 0 0,1-1 0 0 0,0 0 0 0 0,-1 1 0 0 0,1-1 0 0 0,-1 1 0 0 0,1-1-53 0 0,90-96 2661 0 0,-78 81-2657 0 0,-1 0 1 0 0,2 1 0 0 0,0 0-1 0 0,1 2 1 0 0,0-1-1 0 0,1 2 1 0 0,1 0 0 0 0,8-4-5 0 0,-23 16-74 0 0,-1 0-1 0 0,0 1 1 0 0,1-1 0 0 0,-1 1 0 0 0,1-1-1 0 0,-1 1 1 0 0,0-1 0 0 0,0 1 0 0 0,1 0-1 0 0,-1 0 1 0 0,0 0 0 0 0,0 0 0 0 0,0-1-1 0 0,0 1 1 0 0,0 1 0 0 0,0-1-1 0 0,0 0 1 0 0,0 0 0 0 0,0 0 0 0 0,0 0-1 0 0,-1 1 1 0 0,1-1 0 0 0,0 0 0 0 0,-1 1-1 0 0,1-1 1 0 0,-1 1 0 0 0,0-1 0 0 0,1 0-1 0 0,-1 1 1 0 0,0-1 0 0 0,0 1 0 0 0,0-1-1 0 0,0 1 1 0 0,0-1 0 0 0,0 1 0 0 0,0-1-1 0 0,-1 0 1 0 0,1 1 0 0 0,-1-1 0 0 0,1 1-1 0 0,-1-1 1 0 0,1 0 0 0 0,-1 1 0 0 0,1-1-1 0 0,-2 1 75 0 0,2 7-368 0 0,15 21-2515 0 0,35-23-5544 0 0,-39-7 6164 0 0,-4 0 1734 0 0</inkml:trace>
  <inkml:trace contextRef="#ctx0" brushRef="#br0" timeOffset="4883.665">3856 244 0 0 0,'0'0'404'0'0,"0"0"183"0"0,0 0 65 0 0,0 0-19 0 0,0 0-27 0 0,0 0-41 0 0,0 0-52 0 0,0 0-63 0 0,0 0-92 0 0,0 0-137 0 0,0 0-120 0 0,0 0-90 0 0,-21 32-60 0 0,-61 100 11 0 0,68-92 67 0 0,25-32 117 0 0,-6-7-33 0 0,5 4 456 0 0,0-1 0 0 0,0-1-1 0 0,0 0 1 0 0,1 0-1 0 0,-1-1 1 0 0,1 0 0 0 0,-1-1-1 0 0,1 0 1 0 0,0-1-1 0 0,0 0 1 0 0,-1 0 0 0 0,1-2-1 0 0,0 1 1 0 0,-1-1-1 0 0,1-1 1 0 0,-1 1 0 0 0,10-5-569 0 0,2-2 625 0 0,0-1 1 0 0,0 0 0 0 0,-1-2 0 0 0,0 0 0 0 0,-1-1 0 0 0,0-2-1 0 0,8-8-625 0 0,-19 16 111 0 0,-1 0 0 0 0,0-1 0 0 0,0 0 0 0 0,0 0 0 0 0,-1-1-1 0 0,0 0 1 0 0,-1 0 0 0 0,0-1 0 0 0,-1 0 0 0 0,0 0-1 0 0,0 0 1 0 0,-1 0 0 0 0,0-1 0 0 0,-1 0 0 0 0,0 0 0 0 0,-1 0-1 0 0,0 0 1 0 0,-1 0 0 0 0,0 0 0 0 0,-1 0 0 0 0,0-2-111 0 0,-2 8-29 0 0,1-1 1 0 0,-1 0 0 0 0,-1 0 0 0 0,1 1 0 0 0,-1-1-1 0 0,0 1 1 0 0,0 0 0 0 0,-1 0 0 0 0,1 0 0 0 0,-1 0-1 0 0,0 1 1 0 0,-1-1 0 0 0,1 1 0 0 0,-1 0-1 0 0,0 1 1 0 0,0-1 0 0 0,0 1 0 0 0,0 0 0 0 0,0 0-1 0 0,-1 0 1 0 0,1 1 0 0 0,-1 0 0 0 0,0 0 0 0 0,0 0-1 0 0,0 1 1 0 0,0 0 0 0 0,0 0 0 0 0,0 0-1 0 0,0 1 1 0 0,0 0 0 0 0,0 0 0 0 0,0 1 0 0 0,0-1-1 0 0,0 1 1 0 0,0 1 0 0 0,0-1 0 0 0,0 1 0 0 0,0 0-1 0 0,-2 1 29 0 0,-1 4-85 0 0,0-1-1 0 0,0 1 0 0 0,1 1 1 0 0,0 0-1 0 0,1 0 1 0 0,-1 0-1 0 0,2 1 0 0 0,-1 0 1 0 0,1 0-1 0 0,0 1 0 0 0,1 0 1 0 0,0 0-1 0 0,1 0 0 0 0,0 0 1 0 0,1 1-1 0 0,0 0 0 0 0,0 0 1 0 0,1-1-1 0 0,1 1 1 0 0,0 1-1 0 0,0-1 0 0 0,1 0 1 0 0,1 4 85 0 0,1-8-29 0 0,1 0 0 0 0,1 0 0 0 0,-1 0 0 0 0,1 0 0 0 0,0-1 0 0 0,1 1 0 0 0,-1-1 0 0 0,1 0 0 0 0,0 0 0 0 0,1-1 0 0 0,0 0 0 0 0,0 1 0 0 0,0-2 0 0 0,0 1 0 0 0,1-1 0 0 0,-1 0 0 0 0,1-1 0 0 0,0 1 0 0 0,0-1 0 0 0,1-1 0 0 0,-1 1 0 0 0,1-1 0 0 0,-1 0 0 0 0,1-1 0 0 0,-1 0 0 0 0,1 0 0 0 0,0-1 0 0 0,0 0 0 0 0,2 0 29 0 0,12 0-431 0 0,0 0-1 0 0,0-2 0 0 0,0 0 0 0 0,-1-1 0 0 0,1-2 0 0 0,20-6 432 0 0,0-3-3621 0 0,0-3-1 0 0,-2-1 1 0 0,0-2-1 0 0,35-23 3622 0 0,-55 31-689 0 0</inkml:trace>
  <inkml:trace contextRef="#ctx0" brushRef="#br0" timeOffset="5168.153">4842 1 1656 0 0,'0'0'2992'0'0,"0"0"156"0"0,0 0-306 0 0,0 0-660 0 0,0 0-744 0 0,0 0-519 0 0,0 0-190 0 0,0 0 6 0 0,0 0 24 0 0,0 0-26 0 0,0 0-82 0 0,0 0-103 0 0,-37 34-74 0 0,-119 110-114 0 0,31-31 100 0 0,-348 321-656 0 0,450-412-75 0 0,-82 91-4259 0 0,90-87-3781 0 0,12-21 993 0 0</inkml:trace>
  <inkml:trace contextRef="#ctx0" brushRef="#br0" timeOffset="5579.693">4842 524 4753 0 0,'0'0'1984'0'0,"0"0"-373"0"0,0 0-189 0 0,0 0-124 0 0,0 0-207 0 0,0 0-202 0 0,0 0-106 0 0,0 0-8 0 0,0 0-35 0 0,0 0-99 0 0,0 0-142 0 0,0 0-160 0 0,-19 8-114 0 0,-61 25-61 0 0,-14 22 322 0 0,-15 19-388 0 0,108-74-108 0 0,0 0-1 0 0,1 0 1 0 0,-1 0-1 0 0,1 1 0 0 0,-1-1 1 0 0,1 0-1 0 0,-1 0 0 0 0,1 1 1 0 0,-1-1-1 0 0,1 0 0 0 0,-1 1 1 0 0,1-1-1 0 0,-1 1 0 0 0,1-1 1 0 0,-1 1-1 0 0,1-1 1 0 0,0 1-1 0 0,-1-1 0 0 0,1 1 1 0 0,0-1-1 0 0,-1 1 0 0 0,1-1 1 0 0,0 1-1 0 0,0-1 0 0 0,0 1 1 0 0,-1 0-1 0 0,1-1 0 0 0,0 1 1 0 0,0-1-1 0 0,0 1 1 0 0,0 0-1 0 0,0-1 0 0 0,0 1 1 0 0,0 0-1 0 0,0-1 0 0 0,0 1 1 0 0,1-1-1 0 0,-1 1 0 0 0,0 0 1 0 0,0-1-1 0 0,0 1 0 0 0,1-1 1 0 0,-1 1-1 0 0,0-1 0 0 0,1 1 1 0 0,-1-1-1 0 0,0 1 1 0 0,1-1-1 0 0,-1 1 0 0 0,1-1 1 0 0,-1 1-1 0 0,1-1 0 0 0,-1 0 1 0 0,1 1-1 0 0,-1-1 0 0 0,1 0 1 0 0,-1 0-1 0 0,1 1 0 0 0,-1-1 1 0 0,1 0-1 0 0,0 0 1 0 0,-1 0-1 0 0,1 1 11 0 0,47 5 38 0 0,-37-5 56 0 0,27 2 79 0 0,-32-4-127 0 0,0 0-1 0 0,1 1 0 0 0,-1 0 1 0 0,0 0-1 0 0,0 1 1 0 0,0-1-1 0 0,0 1 0 0 0,0 1 1 0 0,0-1-1 0 0,0 1 1 0 0,-1 0-1 0 0,1 0 0 0 0,0 1 1 0 0,-1 0-1 0 0,0 0 0 0 0,1 0 1 0 0,-1 0-1 0 0,-1 1 1 0 0,1 0-1 0 0,0 0 0 0 0,-1 0 1 0 0,0 1-1 0 0,0-1 1 0 0,2 4-46 0 0,-5-5 90 0 0,0 0 0 0 0,1 0 0 0 0,-1 0 0 0 0,-1 0 0 0 0,1 1 0 0 0,0-1 1 0 0,-1 0-1 0 0,0 0 0 0 0,1 1 0 0 0,-1-1 0 0 0,-1 0 0 0 0,1 1 0 0 0,0-1 0 0 0,-1 0 1 0 0,0 0-1 0 0,1 1 0 0 0,-1-1 0 0 0,0 0 0 0 0,-1 0 0 0 0,1 0 0 0 0,-1 0 1 0 0,1 0-1 0 0,-1 0 0 0 0,0-1 0 0 0,0 1 0 0 0,0-1 0 0 0,0 1 0 0 0,-1-1 0 0 0,1 0 1 0 0,-1 1-1 0 0,1-1 0 0 0,-1-1 0 0 0,0 1 0 0 0,0 0-90 0 0,-104 52 652 0 0,107-54-652 0 0,-156 40-222 0 0,88-35-9547 0 0,65-5-543 0 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0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268 1 4857 0 0,'0'0'1040'0'0,"0"0"-356"0"0,0 0-45 0 0,0 0 281 0 0,0 0 297 0 0,0 0 186 0 0,0 0-15 0 0,0 0-192 0 0,0 0-216 0 0,0 0-227 0 0,0 0-219 0 0,-14 19-144 0 0,-70 94 207 0 0,-38 13-679 0 0,94-99-4139 0 0,12-7-5364 0 0,13-16 6875 0 0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1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697 1 3449 0 0,'0'0'1759'0'0,"0"0"12"0"0,0 0 91 0 0,0 0 98 0 0,0 0-60 0 0,0 0-239 0 0,0 0-297 0 0,0 0-308 0 0,0 0-266 0 0,0 0-210 0 0,0 0-192 0 0,0 0-109 0 0,0 0-63 0 0,-19 38 731 0 0,-11 4-854 0 0,-2-1 0 0 0,-2-1 0 0 0,-1-2 0 0 0,-2-2 1 0 0,-2-1-1 0 0,-1-2 0 0 0,-1-2 0 0 0,-2-1 1 0 0,0-3-1 0 0,-35 16-93 0 0,-83 33-15 0 0,100-68 162 0 0,57-44-555 0 0,12 17 350 0 0,0-1 1 0 0,1 2-1 0 0,1-1 1 0 0,1 2-1 0 0,0-1 1 0 0,2 1-1 0 0,0 1 1 0 0,10-10 57 0 0,86-94 122 0 0,-108 118-123 0 0,0 0-1 0 0,0 0 1 0 0,0 1 0 0 0,1-1-1 0 0,-1 0 1 0 0,0 1-1 0 0,1-1 1 0 0,-1 1-1 0 0,1-1 1 0 0,0 1-1 0 0,0 0 1 0 0,-1 0-1 0 0,1 0 1 0 0,0 0 0 0 0,0 0-1 0 0,0 0 1 0 0,0 0-1 0 0,0 1 1 0 0,0-1-1 0 0,0 1 1 0 0,0-1-1 0 0,0 1 1 0 0,0 0 0 0 0,0 0-1 0 0,1 0 1 0 0,-1 0-1 0 0,0 0 1 0 0,0 0-1 0 0,0 1 1 0 0,0-1-1 0 0,0 1 1 0 0,0-1-1 0 0,0 1 1 0 0,2 1 1 0 0,23 18 238 0 0,1-1 0 0 0,1-2 1 0 0,1 0-1 0 0,1-2 0 0 0,0-1 0 0 0,5 0-238 0 0,119 61 474 0 0,-123-54-507 0 0,20 12-424 0 0,-11-25-2630 0 0,-12-12-2934 0 0,-11-3-1591 0 0,-17 7 7208 0 0,7-4-4136 0 0</inkml:trace>
  <inkml:trace contextRef="#ctx0" brushRef="#br0" timeOffset="437.896">1085 85 152 0 0,'0'0'2706'0'0,"0"0"-1431"0"0,0 0-579 0 0,0 0-13 0 0,0 0 180 0 0,0 0 281 0 0,0 0 219 0 0,0 0 117 0 0,0 0 54 0 0,0 0-131 0 0,0 0-218 0 0,0 0-192 0 0,17 2-164 0 0,52 6-75 0 0,62-21 2029 0 0,-93 7-2909 0 0,64-7 1019 0 0,-34 10-6863 0 0,-67 3 3863 0 0,-1 0-1566 0 0,0 3 826 0 0,0-3-3166 0 0</inkml:trace>
  <inkml:trace contextRef="#ctx0" brushRef="#br0" timeOffset="689.712">1115 325 8402 0 0,'0'0'987'0'0,"0"0"-254"0"0,0 0 103 0 0,0 0 346 0 0,0 0 129 0 0,0 0-80 0 0,0 0-174 0 0,0 0-155 0 0,0 0-157 0 0,0 0-152 0 0,31 1-159 0 0,100 3-162 0 0,21-17-184 0 0,-109 8-975 0 0,0 0-2451 0 0,-15 1-3191 0 0,-16 4-1490 0 0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5:22.7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0 719 3689 0 0,'0'0'5248'0'0,"0"0"-3112"0"0,0 0-1001 0 0,0 0 49 0 0,0 0 140 0 0,0 0-1 0 0,0 0-194 0 0,0 0-272 0 0,0 0-187 0 0,0 0-168 0 0,0 0-140 0 0,0 0-126 0 0,35-3-103 0 0,110-9-74 0 0,-38 5-587 0 0,-103 7 230 0 0,37-3-1943 0 0,-14 2-5278 0 0,-16 1-1882 0 0</inkml:trace>
  <inkml:trace contextRef="#ctx0" brushRef="#br0" timeOffset="1413.031">839 439 5937 0 0,'0'0'818'0'0,"0"0"-70"0"0,0 0-35 0 0,0 0 113 0 0,0 0 166 0 0,0 0 80 0 0,0 0-69 0 0,0 0-136 0 0,0 0-188 0 0,0 0-167 0 0,0 0-127 0 0,0 0-100 0 0,-15 29-47 0 0,-52 93-4 0 0,-5 56 636 0 0,57-132-719 0 0,-64 186-574 0 0,53-174-3312 0 0,26-57 2188 0 0,20-5-4320 0 0,-9-3 3467 0 0,-5 0 42 0 0</inkml:trace>
  <inkml:trace contextRef="#ctx0" brushRef="#br0" timeOffset="1732.983">1055 524 1072 0 0,'0'0'1030'0'0,"0"0"-123"0"0,0 0-90 0 0,0 0 3 0 0,0 0 67 0 0,-27 37 71 0 0,-83 120 47 0 0,50-47 937 0 0,57-105-1785 0 0,-1 0-1 0 0,1 0 1 0 0,0 0-1 0 0,1 1 1 0 0,-1-1 0 0 0,1 1-1 0 0,0 0 1 0 0,1-1-1 0 0,-1 1 1 0 0,1 0 0 0 0,0 0-1 0 0,1 0 1 0 0,-1 0-1 0 0,1 0 1 0 0,1 0 0 0 0,-1 0-1 0 0,1 0 1 0 0,0 0 0 0 0,0 0-1 0 0,0 0 1 0 0,1-1-1 0 0,0 1 1 0 0,0 0 0 0 0,1-1-1 0 0,-1 0 1 0 0,1 1-1 0 0,1-1 1 0 0,-1 0-157 0 0,6-1 243 0 0,0-1-1 0 0,0 0 1 0 0,1-1 0 0 0,-1 0-1 0 0,1 0 1 0 0,-1-1 0 0 0,1 0-1 0 0,-1-1 1 0 0,1 0 0 0 0,0 0-1 0 0,-1-1 1 0 0,1 0 0 0 0,-1-1-1 0 0,0 0 1 0 0,1-1 0 0 0,-1 0-1 0 0,0 0 1 0 0,0-1 0 0 0,-1 0-1 0 0,1 0 1 0 0,-1-1-1 0 0,0 0 1 0 0,2-2-243 0 0,15-9 226 0 0,1 0 0 0 0,-2-2 0 0 0,0-1 0 0 0,-2 0 0 0 0,0-2 0 0 0,-1-1 0 0 0,-1 0 0 0 0,-1-2 0 0 0,-1 0 0 0 0,-1-1-1 0 0,-1-1 1 0 0,9-20-226 0 0,-20 34 32 0 0,-1 0 0 0 0,1-1 0 0 0,-2 1 0 0 0,0-1 0 0 0,0 1 0 0 0,-1-1 0 0 0,-1 0 0 0 0,0 0 0 0 0,0 0 0 0 0,-2 0 0 0 0,0 0 0 0 0,0 0-32 0 0,-1 8-68 0 0,0 1 0 0 0,0 0 0 0 0,-1-1 0 0 0,0 1-1 0 0,0 1 1 0 0,0-1 0 0 0,0 0 0 0 0,0 1-1 0 0,-1-1 1 0 0,1 1 0 0 0,-1 0 0 0 0,0 0-1 0 0,0 0 1 0 0,0 1 0 0 0,-1 0 0 0 0,1-1-1 0 0,0 1 1 0 0,-1 1 0 0 0,1-1 0 0 0,-1 1-1 0 0,0 0 1 0 0,0 0 0 0 0,1 0 0 0 0,-1 0-1 0 0,0 1 1 0 0,0 0 0 0 0,0 0 0 0 0,0 0-1 0 0,0 1 1 0 0,1 0 0 0 0,-1 0 0 0 0,0 0-1 0 0,1 0 1 0 0,-1 1 0 0 0,0 0 0 0 0,1 0 0 0 0,0 0-1 0 0,-1 0 1 0 0,1 1 0 0 0,0-1 0 0 0,-3 4 68 0 0,-68 55-3588 0 0,33-14-3795 0 0,25-28-1348 0 0</inkml:trace>
  <inkml:trace contextRef="#ctx0" brushRef="#br0" timeOffset="3128.176">1640 454 0 0 0,'0'0'577'0'0,"0"0"314"0"0,0 0 11 0 0,0 0-123 0 0,0 0-121 0 0,0 0-101 0 0,0 0-79 0 0,0 0-43 0 0,-3 18-25 0 0,-14 129 1355 0 0,15-109-1077 0 0,1-5 1131 0 0,0-38 4397 0 0,1-8-6053 0 0,0-1 0 0 0,1 1-1 0 0,0 0 1 0 0,1 0-1 0 0,1 0 1 0 0,0 0-1 0 0,1 0 1 0 0,0 0-1 0 0,5-9-162 0 0,5-6 30 0 0,1 0 0 0 0,2 1 0 0 0,0 1 0 0 0,2 0-1 0 0,1 2 1 0 0,1 0 0 0 0,1 1 0 0 0,1 1-1 0 0,23-17-29 0 0,-1 20-1166 0 0,-44 52-1535 0 0,-9 16-892 0 0,0 1-5122 0 0,8-46 6984 0 0</inkml:trace>
  <inkml:trace contextRef="#ctx0" brushRef="#br0" timeOffset="3528.38">2130 358 0 0 0,'0'0'557'0'0,"0"0"469"0"0,0 0 242 0 0,0 0 70 0 0,0 0-20 0 0,0 0-89 0 0,0 0-135 0 0,0 0-123 0 0,0 0-115 0 0,0 0-145 0 0,0 0-145 0 0,0 0-80 0 0,0 0-51 0 0,-18 12-54 0 0,-55 37-17 0 0,69-47-314 0 0,0 1-1 0 0,0 0 1 0 0,0 0-1 0 0,0 1 1 0 0,0-1 0 0 0,1 1-1 0 0,0-1 1 0 0,0 1-1 0 0,0 0 1 0 0,0 0 0 0 0,0 1-1 0 0,1-1 1 0 0,0 1-1 0 0,0-1 1 0 0,-1 2-50 0 0,-4 12 118 0 0,3-12-75 0 0,1 1 1 0 0,0 0-1 0 0,0 0 1 0 0,1-1-1 0 0,0 2 1 0 0,0-1-1 0 0,0 0 1 0 0,1 0-1 0 0,0 0 1 0 0,1 1-1 0 0,-1-1 1 0 0,1 1-1 0 0,1-1 1 0 0,1 8-44 0 0,-1-14 76 0 0,0 0-1 0 0,0 0 1 0 0,0 0-1 0 0,0 0 1 0 0,0 1 0 0 0,0-1-1 0 0,1-1 1 0 0,-1 1-1 0 0,0 0 1 0 0,1 0 0 0 0,-1 0-1 0 0,1-1 1 0 0,-1 1-1 0 0,1-1 1 0 0,-1 1 0 0 0,1-1-1 0 0,-1 0 1 0 0,1 1 0 0 0,-1-1-1 0 0,1 0 1 0 0,0 0-1 0 0,-1 0 1 0 0,1 0 0 0 0,-1 0-1 0 0,1-1 1 0 0,0 1-1 0 0,-1 0 1 0 0,1-1 0 0 0,-1 1-1 0 0,1-1 1 0 0,-1 1-1 0 0,1-1 1 0 0,-1 0 0 0 0,0 0-1 0 0,1 0 1 0 0,-1 0-1 0 0,0 0 1 0 0,0 0 0 0 0,1-1-76 0 0,135-133 2371 0 0,-15 18-1946 0 0,-121 118-423 0 0,0-1-1 0 0,-1 1 0 0 0,1 0 1 0 0,0-1-1 0 0,-1 1 1 0 0,1 0-1 0 0,-1-1 0 0 0,1 1 1 0 0,-1 0-1 0 0,1 0 0 0 0,-1 0 1 0 0,1 0-1 0 0,-1 0 1 0 0,0-1-1 0 0,0 1 0 0 0,0 0 1 0 0,1 0-1 0 0,-1 0 1 0 0,0 0-1 0 0,0 0 0 0 0,0 0 1 0 0,0 0-1 0 0,0 0 0 0 0,0 0 1 0 0,-1 0-1 0 0,1 0 1 0 0,0 0-1 0 0,0-1 0 0 0,-1 1 1 0 0,1 0-1 0 0,-1 0 1 0 0,1 0-1 0 0,-1 0 0 0 0,1-1 1 0 0,-1 1-1 0 0,1 0 0 0 0,-1 0 1 0 0,1-1-1 0 0,-1 1 1 0 0,0 0-1 0 0,0-1 0 0 0,0 1-1 0 0,0 3 40 0 0,-1 2-99 0 0,-10 69-114 0 0,12-73 9 0 0,0 0 0 0 0,0-1 0 0 0,0 1 0 0 0,0 0 0 0 0,1 0 0 0 0,-1-1 0 0 0,1 1 0 0 0,-1 0 0 0 0,1-1 0 0 0,0 1-1 0 0,0-1 1 0 0,0 1 0 0 0,0 0 0 0 0,0-1 0 0 0,0 0 0 0 0,0 1 0 0 0,0-1 0 0 0,0 0 0 0 0,1 0 0 0 0,-1 1 0 0 0,0-1 0 0 0,1 0 0 0 0,-1 0 0 0 0,1-1 0 0 0,-1 1 0 0 0,1 0 0 0 0,0 0 0 0 0,-1-1 0 0 0,1 1 0 0 0,0-1 0 0 0,-1 1-1 0 0,1-1 1 0 0,0 0 0 0 0,0 0 0 0 0,0 0 0 0 0,-1 0 0 0 0,1 0 0 0 0,1 0 164 0 0,45-1-8691 0 0,-37-2 3934 0 0</inkml:trace>
  <inkml:trace contextRef="#ctx0" brushRef="#br0" timeOffset="3962.852">2533 303 1296 0 0,'0'0'1004'0'0,"0"0"-91"0"0,0 0-65 0 0,0 0-1 0 0,0 0-34 0 0,0 0-87 0 0,0 0-113 0 0,0 0-119 0 0,0 0-100 0 0,0 0-76 0 0,0 0-52 0 0,0 0-24 0 0,-12 27 21 0 0,-35 85 53 0 0,43-77 52 0 0,12-29 43 0 0,1-1 0 0 0,0 1 0 0 0,1-1 0 0 0,-1-1 0 0 0,1 0 0 0 0,0 0 1 0 0,0-1-1 0 0,0 0 0 0 0,1-1 0 0 0,-1 0 0 0 0,1 0 0 0 0,-1-1 0 0 0,1-1 0 0 0,0 0 1 0 0,-1 0-1 0 0,1-1 0 0 0,-1-1 0 0 0,4 0-411 0 0,2-2 267 0 0,-1-1 1 0 0,-1-1-1 0 0,1 0 1 0 0,-1-1-1 0 0,0 0 0 0 0,-1-1 1 0 0,1-1-1 0 0,-2 0 1 0 0,1 0-1 0 0,-1-2 0 0 0,-1 1 1 0 0,0-2-1 0 0,0 1 0 0 0,5-10-267 0 0,-4 8 53 0 0,-2-1 0 0 0,0-1 0 0 0,-1 1-1 0 0,0-1 1 0 0,-1-1 0 0 0,-1 0-1 0 0,0 0 1 0 0,-1 0 0 0 0,-1-1 0 0 0,-1 1-1 0 0,0-1 1 0 0,-1 0 0 0 0,-1-1-1 0 0,0 1 1 0 0,-1 0 0 0 0,-2-1 0 0 0,0-4-53 0 0,1 18-27 0 0,-1-1 0 0 0,0 1 1 0 0,0 0-1 0 0,0 0 0 0 0,-1-1 1 0 0,0 1-1 0 0,0 0 0 0 0,0 1 1 0 0,0-1-1 0 0,0 0 0 0 0,-1 0 1 0 0,1 1-1 0 0,-1 0 0 0 0,0-1 1 0 0,0 1-1 0 0,0 0 0 0 0,-1 1 1 0 0,1-1-1 0 0,-1 0 0 0 0,0 1 1 0 0,1 0-1 0 0,-1 0 0 0 0,0 0 0 0 0,0 0 1 0 0,0 1-1 0 0,-1 0 0 0 0,1-1 1 0 0,0 1-1 0 0,0 1 0 0 0,-1-1 1 0 0,1 1-1 0 0,-1 0 0 0 0,1 0 1 0 0,0 0-1 0 0,-1 0 0 0 0,1 1 1 0 0,0 0-1 0 0,-1 0 0 0 0,1 0 1 0 0,0 0-1 0 0,0 1 0 0 0,0-1 1 0 0,0 1-1 0 0,0 0 0 0 0,-1 1 27 0 0,-5 4-22 0 0,1 1 0 0 0,0 0 0 0 0,1 1 0 0 0,0-1 0 0 0,0 1 0 0 0,1 1 0 0 0,0 0 0 0 0,0 0 0 0 0,1 0 0 0 0,1 0 0 0 0,0 1 0 0 0,0 0 0 0 0,1 0 0 0 0,1 1 0 0 0,-1-1 0 0 0,2 1 0 0 0,0 0 0 0 0,0-1 0 0 0,1 1 0 0 0,1 0 0 0 0,-1 0 0 0 0,2 0 0 0 0,0 0 0 0 0,0 0 0 0 0,2-1 0 0 0,-1 1 0 0 0,1 0 0 0 0,1-1 0 0 0,0 0 0 0 0,0 0 0 0 0,4 5 22 0 0,-3-9-43 0 0,0 1 1 0 0,1-1 0 0 0,0 0-1 0 0,1-1 1 0 0,-1 1 0 0 0,1-1-1 0 0,0-1 1 0 0,1 1-1 0 0,0-1 1 0 0,0-1 0 0 0,0 1-1 0 0,0-1 1 0 0,0-1 0 0 0,1 1-1 0 0,0-2 1 0 0,-1 1 0 0 0,1-1-1 0 0,0 0 1 0 0,0-1 0 0 0,9 0 42 0 0,14 0-998 0 0,12 0-2051 0 0,-15-3-2850 0 0,-14-1-3186 0 0</inkml:trace>
  <inkml:trace contextRef="#ctx0" brushRef="#br0" timeOffset="4217.469">3393 141 9970 0 0,'0'0'2326'0'0,"0"0"-1019"0"0,0 0-288 0 0,0 0 98 0 0,0 0 41 0 0,0 0-91 0 0,0 0-146 0 0,0 0-178 0 0,-37 31-175 0 0,-116 102-126 0 0,29-16-6 0 0,31-28-299 0 0,-267 235-393 0 0,262-248 103 0 0,-132 111-4079 0 0,207-164 943 0 0,10-5-4061 0 0,10-11 1419 0 0</inkml:trace>
  <inkml:trace contextRef="#ctx0" brushRef="#br0" timeOffset="4745.748">3144 800 2232 0 0,'0'0'1495'0'0,"0"0"-29"0"0,0 0 28 0 0,0 0 18 0 0,0 0-80 0 0,0 0-218 0 0,0 0-219 0 0,0 0-175 0 0,0 0-160 0 0,0 0-89 0 0,0 0-84 0 0,0 0-54 0 0,0 0-9 0 0,-14 4 0 0 0,-48 15-4 0 0,-57 49 1358 0 0,109-63-1717 0 0,0 0 0 0 0,1 0 0 0 0,-1 1 0 0 0,1 1 1 0 0,0-1-1 0 0,1 1 0 0 0,-1 1 0 0 0,1 0 0 0 0,1 0 0 0 0,-1 1-61 0 0,8-8-20 0 0,0 1-1 0 0,0-1 1 0 0,0 1 0 0 0,0-1-1 0 0,0 1 1 0 0,1-1 0 0 0,-1 1-1 0 0,0-1 1 0 0,1 0 0 0 0,-1 1-1 0 0,1-1 1 0 0,0 0 0 0 0,-1 1-1 0 0,1-1 1 0 0,0 0-1 0 0,0 0 1 0 0,0 0 0 0 0,0 1-1 0 0,0-1 1 0 0,0 0 0 0 0,0 0-1 0 0,0-1 1 0 0,0 1 0 0 0,0 0-1 0 0,0 0 1 0 0,1 0 0 0 0,-1-1-1 0 0,0 1 1 0 0,1-1 0 0 0,-1 1-1 0 0,0-1 1 0 0,1 1 0 0 0,-1-1-1 0 0,1 0 1 0 0,-1 0 0 0 0,1 1-1 0 0,-1-1 1 0 0,0 0 0 0 0,1 0-1 0 0,-1-1 1 0 0,1 1 0 0 0,-1 0-1 0 0,1 0 1 0 0,-1-1 0 0 0,0 1-1 0 0,1-1 1 0 0,-1 1 0 0 0,0-1-1 0 0,1 0 1 0 0,-1 1 0 0 0,1-2 20 0 0,4 2-11 0 0,-4 0 9 0 0,5-1 4 0 0,0 0 0 0 0,0 1 0 0 0,0-1 0 0 0,-1 1 0 0 0,1 1 0 0 0,0-1 0 0 0,0 1 0 0 0,0 1 0 0 0,-1-1 0 0 0,1 1 0 0 0,0 0 0 0 0,-1 0 0 0 0,0 1 0 0 0,1 0 0 0 0,-1 0 0 0 0,0 1 0 0 0,-1 0 0 0 0,1 0 0 0 0,-1 0 0 0 0,1 0 0 0 0,-1 1 0 0 0,0 0 0 0 0,-1 0-2 0 0,-2-2 53 0 0,-1 0 1 0 0,0 0-1 0 0,0 0 1 0 0,0 0-1 0 0,-1 0 1 0 0,1 0-1 0 0,-1 0 1 0 0,0 0-1 0 0,1 0 1 0 0,-1 0-1 0 0,-1 0 1 0 0,1 0-1 0 0,0 0 1 0 0,-1 0-1 0 0,1 0 1 0 0,-1 0-1 0 0,0 0 1 0 0,0 0-1 0 0,0 0 1 0 0,-1-1-1 0 0,1 1 1 0 0,-1 0-1 0 0,1-1 1 0 0,-1 1-1 0 0,0-1 1 0 0,0 1-1 0 0,0-1 1 0 0,0 0-1 0 0,0 0 1 0 0,-1 0-1 0 0,1 0-53 0 0,-85 49 1145 0 0,-29-26-1448 0 0,65-24-6660 0 0,44-2 1582 0 0,3-5-2239 0 0</inkml:trace>
  <inkml:trace contextRef="#ctx0" brushRef="#br0" timeOffset="5817.102">3395 538 0 0 0,'0'0'824'0'0,"0"0"534"0"0,0 0 372 0 0,0 0 211 0 0,0 0 36 0 0,0 0-112 0 0,0 0-192 0 0,0 0-210 0 0,0 0-218 0 0,0 0-215 0 0,0 0-166 0 0,0 0-138 0 0,18-4-78 0 0,112-35 949 0 0,-21 16-224 0 0,-109 23-1380 0 0,-6 23 92 0 0,-64 57-17 0 0,52-65-51 0 0,2 1 0 0 0,0 0-1 0 0,0 1 1 0 0,2 0-1 0 0,0 2 1 0 0,1-1-1 0 0,-2 8-16 0 0,14-25 6 0 0,0 0 0 0 0,0 1 0 0 0,0-1 0 0 0,1 1 0 0 0,-1-1 0 0 0,1 0 0 0 0,-1 1 0 0 0,1-1 0 0 0,0 1 0 0 0,-1-1 0 0 0,1 1 0 0 0,0 0-1 0 0,0-1 1 0 0,0 1 0 0 0,0-1 0 0 0,0 1 0 0 0,1-1 0 0 0,-1 1 0 0 0,0-1 0 0 0,1 1 0 0 0,-1-1 0 0 0,1 1 0 0 0,-1-1 0 0 0,1 0 0 0 0,0 1 0 0 0,0-1-1 0 0,-1 0 1 0 0,1 1 0 0 0,0-1 0 0 0,0 0 0 0 0,0 0 0 0 0,1 0 0 0 0,-1 0 0 0 0,0 0 0 0 0,0 0 0 0 0,0 0 0 0 0,1 0 0 0 0,-1-1 0 0 0,0 1 0 0 0,1 0-1 0 0,-1-1 1 0 0,1 1 0 0 0,-1-1 0 0 0,1 1 0 0 0,-1-1 0 0 0,1 0 0 0 0,-1 0 0 0 0,1 0 0 0 0,-1 0 0 0 0,1 0 0 0 0,-1 0 0 0 0,1 0 0 0 0,-1 0-1 0 0,1 0-5 0 0,122-18-588 0 0,-70 4-8810 0 0,-48 13-968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4:49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68 808 6657 0 0,'0'0'2204'0'0,"0"0"-1776"0"0,0 0-343 0 0,0 0 364 0 0,0 0 330 0 0,0 0 240 0 0,33 1 147 0 0,108 2 5 0 0,-28-24 479 0 0,-89 12-1329 0 0,44-18 78 0 0,-1-3 1 0 0,-1-2-1 0 0,-2-4 1 0 0,-2-2-1 0 0,-1-3 1 0 0,-2-3-1 0 0,45-44-399 0 0,-74 60 91 0 0,0-1-1 0 0,-2-1 1 0 0,-2-2-1 0 0,-1-1 1 0 0,-1-1-1 0 0,18-36-90 0 0,-36 59 66 0 0,-1-1 0 0 0,0 0 0 0 0,-1 0 0 0 0,0 0 0 0 0,-1 0 1 0 0,0-1-1 0 0,-1 1 0 0 0,0-1 0 0 0,-1 1 0 0 0,-1-1 0 0 0,0-8-66 0 0,-1 20 20 0 0,1-1 0 0 0,-1 0 1 0 0,1 0-1 0 0,-1 0 0 0 0,0 1 1 0 0,0-1-1 0 0,0 0 0 0 0,0 1 0 0 0,0-1 1 0 0,0 1-1 0 0,0-1 0 0 0,0 1 0 0 0,-1-1 1 0 0,1 1-1 0 0,0 0 0 0 0,-1 0 0 0 0,1 0 1 0 0,-1 0-1 0 0,0 0 0 0 0,1 0 0 0 0,-1 0 1 0 0,0 0-1 0 0,1 1 0 0 0,-1-1 0 0 0,0 0 1 0 0,0 1-1 0 0,0 0 0 0 0,0-1 1 0 0,1 1-1 0 0,-1 0 0 0 0,0 0 0 0 0,0 0 1 0 0,0 0-1 0 0,0 1 0 0 0,0-1 0 0 0,0 0 1 0 0,1 1-1 0 0,-1-1 0 0 0,0 1 0 0 0,0 0 1 0 0,1-1-1 0 0,-1 1 0 0 0,0 0 0 0 0,1 0 1 0 0,-1 0-1 0 0,1 0 0 0 0,-1 0 0 0 0,1 1 1 0 0,-1-1-1 0 0,1 0 0 0 0,0 1 1 0 0,-1 0-22 0 0,-23 29 86 0 0,1 1-1 0 0,2 0 0 0 0,1 2 0 0 0,2 1 0 0 0,1 0 0 0 0,2 1 0 0 0,1 1 0 0 0,-4 19-84 0 0,9-31 28 0 0,-153 492 104 0 0,96-281-284 0 0,-40 73 152 0 0,85-254-6 0 0,-2 0 0 0 0,-3-2 0 0 0,-2-1 0 0 0,-28 37 6 0 0,41-67-35 0 0,-1-1 0 0 0,-1 0 0 0 0,0-2 0 0 0,-2 0 0 0 0,0-1 0 0 0,-1 0 0 0 0,-1-2 0 0 0,-1-1-1 0 0,0-1 1 0 0,-1-1 0 0 0,-14 6 35 0 0,-52 0 4 0 0,88-19-6 0 0,-1 0 1 0 0,1 0-1 0 0,-1 0 1 0 0,1-1-1 0 0,0 1 1 0 0,-1-1-1 0 0,1 1 1 0 0,0-1-1 0 0,-1 0 0 0 0,1 0 1 0 0,0 0-1 0 0,0 0 1 0 0,0-1-1 0 0,0 1 1 0 0,0-1-1 0 0,0 1 1 0 0,0-1-1 0 0,1 1 1 0 0,-1-1-1 0 0,0 0 0 0 0,1 0 1 0 0,0 0-1 0 0,-1 0 1 0 0,1 0-1 0 0,0 0 1 0 0,0 0-1 0 0,0-1 1 0 0,0 1-1 0 0,0 0 1 0 0,1-1-1 0 0,-1 1 0 0 0,1 0 1 0 0,-1-1-1 0 0,1 1 1 0 0,0 0-1 0 0,0-1 2 0 0,2-11-12 0 0,0 0-1 0 0,1 0 1 0 0,0 0-1 0 0,2 0 1 0 0,-1 1-1 0 0,1 0 1 0 0,1 0-1 0 0,1 0 1 0 0,0 1-1 0 0,0 0 1 0 0,1 0-1 0 0,1 1 1 0 0,0 0-1 0 0,0 0 1 0 0,1 1-1 0 0,0 0 1 0 0,1 1-1 0 0,0 0 1 0 0,1 1-1 0 0,0 0 1 0 0,0 1-1 0 0,8-4 13 0 0,5 3 20 0 0,1 1-1 0 0,0 0 0 0 0,1 2 1 0 0,-1 1-1 0 0,1 2 0 0 0,0 0 1 0 0,0 2-1 0 0,0 1 0 0 0,0 1 1 0 0,-1 1-1 0 0,1 1 0 0 0,-1 2 0 0 0,0 0 1 0 0,16 7-20 0 0,-31-10 4 0 0,83 17 159 0 0,1-4-1 0 0,0-4 0 0 0,1-5 1 0 0,9-3-163 0 0,-76-7 113 0 0,-1-1 1 0 0,0-1 0 0 0,0-2-1 0 0,0 0 1 0 0,-1-2 0 0 0,0-1 0 0 0,-1-1-1 0 0,19-11-113 0 0,-10 5 161 0 0,0-1-1 0 0,-2-2 1 0 0,-1-2 0 0 0,0 0-1 0 0,-2-2 1 0 0,0-2-1 0 0,7-9-160 0 0,-31 28 80 0 0,0 0 0 0 0,0 0-1 0 0,-1 0 1 0 0,0-1 0 0 0,-1 1 0 0 0,0-1-1 0 0,0 0 1 0 0,0 0 0 0 0,-1-1-1 0 0,2-8-79 0 0,-4 15 7 0 0,-1-1 0 0 0,1 0 0 0 0,-1 0 0 0 0,0 0 0 0 0,1 0 0 0 0,-1 0 0 0 0,-1 0 0 0 0,1 0 0 0 0,0 0-1 0 0,-1 0 1 0 0,1 0 0 0 0,-1 1 0 0 0,0-1 0 0 0,0 0 0 0 0,0 0 0 0 0,0 1 0 0 0,-1-1 0 0 0,1 1 0 0 0,-1-1 0 0 0,0 1 0 0 0,1-1 0 0 0,-1 1-1 0 0,0 0 1 0 0,0 0 0 0 0,0 0 0 0 0,-1 0 0 0 0,1 0 0 0 0,-1 0 0 0 0,1 1 0 0 0,-1-1 0 0 0,1 1 0 0 0,-1 0 0 0 0,0 0 0 0 0,-1-1-7 0 0,-6-1-50 0 0,0 0 1 0 0,0 1-1 0 0,0 0 1 0 0,0 0-1 0 0,0 1 1 0 0,-1 1-1 0 0,1-1 1 0 0,0 2 0 0 0,0-1-1 0 0,-1 2 1 0 0,1-1-1 0 0,0 1 1 0 0,0 1-1 0 0,0 0 1 0 0,0 0-1 0 0,1 1 1 0 0,0 0-1 0 0,-1 1 1 0 0,1 0-1 0 0,1 0 1 0 0,-1 1 0 0 0,1 0-1 0 0,-2 2 50 0 0,-6 5-51 0 0,2 0 0 0 0,0 1-1 0 0,0 0 1 0 0,1 1 0 0 0,1 0-1 0 0,1 1 1 0 0,0 0 0 0 0,1 1 0 0 0,0 0-1 0 0,2 1 1 0 0,-7 17 51 0 0,12-27-28 0 0,0 0 0 0 0,1 0 0 0 0,0 1 0 0 0,0-1-1 0 0,1 0 1 0 0,-1 1 0 0 0,2-1 0 0 0,0 1 0 0 0,0-1 0 0 0,0 0 0 0 0,1 1 0 0 0,0-1 0 0 0,1 1 0 0 0,-1-1-1 0 0,2 0 1 0 0,-1 0 0 0 0,1 0 0 0 0,1 0 0 0 0,-1-1 0 0 0,1 1 0 0 0,1-1 0 0 0,-1 0 0 0 0,1 0-1 0 0,0 0 1 0 0,1-1 0 0 0,0 0 0 0 0,5 5 28 0 0,6 0 25 0 0,0-1 0 0 0,1-1 0 0 0,1-1 0 0 0,-1 0 0 0 0,1-2 0 0 0,0 0-1 0 0,1-1 1 0 0,-1-1 0 0 0,1 0 0 0 0,0-2 0 0 0,0 0 0 0 0,0-2 0 0 0,0 0 0 0 0,0-1 0 0 0,15-3-25 0 0,12-3 144 0 0,1-3 0 0 0,-2-1 0 0 0,1-3 1 0 0,-2-1-1 0 0,0-3 0 0 0,0-1 0 0 0,-2-2 1 0 0,-1-2-1 0 0,-1-3 0 0 0,-1 0 0 0 0,-1-3 1 0 0,0-2-145 0 0,19-10 104 0 0,-3-3 1 0 0,-1-2 0 0 0,-2-2 0 0 0,-3-2 0 0 0,-2-3 0 0 0,1-4-105 0 0,-26 28-5 0 0,-2-2 0 0 0,0 0 0 0 0,-2-1 0 0 0,-2 0 1 0 0,0-1-1 0 0,-3-1 0 0 0,-1-1 0 0 0,-1 0 0 0 0,-2 0 0 0 0,-1-1 0 0 0,-2 0 0 0 0,0-20 5 0 0,-11-112-201 0 0,3 159 195 0 0,1 1 1 0 0,-1 0-1 0 0,-1 0 0 0 0,1 0 0 0 0,-1 0 0 0 0,0 1 1 0 0,-1-1-1 0 0,0 1 0 0 0,0-1 0 0 0,-1 1 0 0 0,0 1 1 0 0,0-1-1 0 0,-1 1 0 0 0,1 0 0 0 0,-1 0 1 0 0,-1 0-1 0 0,1 1 0 0 0,-7-4 6 0 0,6 6 12 0 0,-1 1-1 0 0,0-1 1 0 0,1 2 0 0 0,-1-1-1 0 0,0 1 1 0 0,0 0 0 0 0,0 1 0 0 0,0 0-1 0 0,0 0 1 0 0,0 1 0 0 0,1 0-1 0 0,-1 0 1 0 0,0 1 0 0 0,0 0-1 0 0,1 0 1 0 0,-1 1 0 0 0,1 0 0 0 0,0 0-1 0 0,0 1 1 0 0,0-1 0 0 0,0 2-1 0 0,1-1 1 0 0,-1 1 0 0 0,1 0-1 0 0,0 0 1 0 0,1 1 0 0 0,-1 0 0 0 0,1 0-1 0 0,0 0 1 0 0,1 0 0 0 0,-1 1-1 0 0,1 0 1 0 0,1 0 0 0 0,-1 0-1 0 0,1 1-11 0 0,-13 25 5 0 0,1 0 0 0 0,2 1 0 0 0,2 1 0 0 0,1 0-1 0 0,1 0 1 0 0,3 1 0 0 0,0 0 0 0 0,2 0-1 0 0,2 0 1 0 0,2 0 0 0 0,1 1 0 0 0,1 1-5 0 0,2 7-21 0 0,2 0-1 0 0,2-1 1 0 0,2 0 0 0 0,1-1 0 0 0,3 0 0 0 0,1-1 0 0 0,2 0 0 0 0,2-2-1 0 0,2 0 1 0 0,1-1 0 0 0,2-1 0 0 0,2-1 0 0 0,1-1 0 0 0,10 7 21 0 0,14 16-518 0 0,-125-121-9881 0 0,28 26 1689 0 0,29 21 3274 0 0</inkml:trace>
  <inkml:trace contextRef="#ctx0" brushRef="#br0" timeOffset="253.979">1548 1143 17188 0 0,'0'0'1124'0'0,"0"0"-329"0"0,0 0-159 0 0,0 0 85 0 0,0 0 165 0 0,0 0 18 0 0,32 2-125 0 0,2 0-592 0 0,173-3 546 0 0,860-150-197 0 0,-851 122-3352 0 0,-76 8-6405 0 0,-91 13-2303 0 0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01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0 611 0 0 0,'0'0'620'0'0,"0"0"418"0"0,0 0 170 0 0,0 0 20 0 0,0 0-25 0 0,0 0-73 0 0,20 3-49 0 0,64 6-29 0 0,-78-8-751 0 0,1-1-1 0 0,0 0 1 0 0,0-1-1 0 0,-1 1 1 0 0,1-1-1 0 0,0 0 1 0 0,-1-1-1 0 0,1 0 1 0 0,-1 0-1 0 0,0 0 1 0 0,1-1-1 0 0,-1 0 1 0 0,0 0-1 0 0,4-3-300 0 0,13-6 875 0 0,172-103 1963 0 0,-172 101-2746 0 0,0-1 1 0 0,-1-1 0 0 0,-1 0 0 0 0,0-2-1 0 0,-2 0 1 0 0,0-2 0 0 0,-1 0 0 0 0,-1-1-1 0 0,10-16-92 0 0,-23 31 2 0 0,0-1 1 0 0,0 1-1 0 0,0-1 0 0 0,-1 0 0 0 0,0 0 0 0 0,0 0 0 0 0,-1-1 0 0 0,0 1 0 0 0,0-1 0 0 0,-1 1 0 0 0,0-1 0 0 0,0 0 0 0 0,-1 1 1 0 0,0-1-1 0 0,0 0 0 0 0,-1-5-2 0 0,-2 11-143 0 0,1-1 0 0 0,0 1 0 0 0,-1-1 0 0 0,1 1 0 0 0,-1 0 0 0 0,0 0 0 0 0,0 0 1 0 0,0 0-1 0 0,0 0 0 0 0,0 1 0 0 0,0-1 0 0 0,0 1 0 0 0,-1 0 0 0 0,1 0 0 0 0,-1 0 0 0 0,1 0 0 0 0,0 1 1 0 0,-1-1-1 0 0,1 1 0 0 0,-1 0 0 0 0,1 0 0 0 0,-1 0 0 0 0,1 1 0 0 0,-1-1 0 0 0,1 1 0 0 0,-1 0 0 0 0,1 0 1 0 0,0 0-1 0 0,-1 0 0 0 0,1 0 0 0 0,0 1 0 0 0,0 0 0 0 0,-3 1 143 0 0,-7 6-110 0 0,-1-1 1 0 0,2 2-1 0 0,-1 0 0 0 0,1 0 1 0 0,1 1-1 0 0,0 1 0 0 0,1 0 1 0 0,0 0-1 0 0,0 1 0 0 0,2 1 1 0 0,-1-1-1 0 0,2 1 0 0 0,0 0 1 0 0,1 1-1 0 0,0 0 0 0 0,1 0 1 0 0,0 0-1 0 0,2 1 0 0 0,0-1 1 0 0,0 1-1 0 0,2 0 1 0 0,0 0 109 0 0,1-9 83 0 0,1 1 0 0 0,0-1 0 0 0,1 0 1 0 0,0 0-1 0 0,0 0 0 0 0,0 0 1 0 0,1 0-1 0 0,0 0 0 0 0,0 0 0 0 0,1-1 1 0 0,0 0-1 0 0,0 1 0 0 0,0-1 1 0 0,1-1-1 0 0,0 1 0 0 0,0-1 1 0 0,0 0-1 0 0,1 0 0 0 0,0 0 0 0 0,0-1 1 0 0,4 2-84 0 0,4 3 228 0 0,0 0 1 0 0,1-2 0 0 0,0 1 0 0 0,1-2-1 0 0,0 0 1 0 0,0-1 0 0 0,0-1-1 0 0,1 0 1 0 0,0-1-229 0 0,10-1 201 0 0,-1-2-1 0 0,1-1 1 0 0,-1-1 0 0 0,0-2-1 0 0,1 0 1 0 0,-2-2 0 0 0,1 0-1 0 0,0-2 1 0 0,-1-1 0 0 0,-1-1-1 0 0,0-1 1 0 0,0-1 0 0 0,-1-1 0 0 0,-1-1-1 0 0,0-1 1 0 0,-1-1 0 0 0,0-1-1 0 0,-1-1 1 0 0,-2-1 0 0 0,1 0-1 0 0,-2-1 1 0 0,-1-1 0 0 0,1-3-201 0 0,-11 17 7 0 0,-1 1-1 0 0,-1-1 1 0 0,1 0 0 0 0,-1 0 0 0 0,0 0 0 0 0,-1 0 0 0 0,0-1 0 0 0,0 0 0 0 0,-1 0 0 0 0,1 1 0 0 0,-2-1-1 0 0,1 0 1 0 0,-1-1 0 0 0,0 1 0 0 0,-1 0 0 0 0,0 0 0 0 0,-1-5-7 0 0,0 10-28 0 0,-1 1-1 0 0,1-1 1 0 0,-1 1-1 0 0,0-1 1 0 0,0 1-1 0 0,0 0 1 0 0,0 0 0 0 0,0 0-1 0 0,-1 0 1 0 0,1 0-1 0 0,-1 0 1 0 0,1 0-1 0 0,-1 1 1 0 0,0 0 0 0 0,0-1-1 0 0,1 1 1 0 0,-1 0-1 0 0,0 0 1 0 0,0 0-1 0 0,0 1 1 0 0,0-1 0 0 0,0 1-1 0 0,0 0 1 0 0,0 0-1 0 0,0 0 1 0 0,0 0-1 0 0,0 0 1 0 0,0 0 0 0 0,0 1-1 0 0,0 0 1 0 0,0-1-1 0 0,0 1 1 0 0,0 0-1 0 0,0 1 1 0 0,0-1 0 0 0,1 0-1 0 0,-1 1 1 0 0,-1 1 28 0 0,-7 4-78 0 0,0 0 0 0 0,1 1 0 0 0,0 1 1 0 0,1-1-1 0 0,0 2 0 0 0,0-1 0 0 0,1 1 1 0 0,1 0-1 0 0,-1 1 0 0 0,2 0 0 0 0,-1 0 0 0 0,-1 7 78 0 0,4-10-31 0 0,1 1 0 0 0,0 0-1 0 0,0 0 1 0 0,1 1-1 0 0,1-1 1 0 0,0 0 0 0 0,0 1-1 0 0,0-1 1 0 0,1 1-1 0 0,1-1 1 0 0,0 3 31 0 0,1-5 25 0 0,1-1 0 0 0,-1 0 0 0 0,2 0 0 0 0,-1 0 1 0 0,1 0-1 0 0,-1 0 0 0 0,2-1 0 0 0,-1 0 0 0 0,1 0 0 0 0,-1 0 0 0 0,1 0 1 0 0,0-1-1 0 0,1 0 0 0 0,-1 0 0 0 0,1 0 0 0 0,0-1 0 0 0,0 1 0 0 0,0-2 1 0 0,0 1-1 0 0,1 0 0 0 0,-1-1 0 0 0,1-1 0 0 0,0 1 0 0 0,-1-1 0 0 0,1 0 1 0 0,0 0-1 0 0,4-1-25 0 0,9 3 139 0 0,0-1 1 0 0,0-1-1 0 0,1-1 0 0 0,-1-1 1 0 0,0 0-1 0 0,0-1 1 0 0,0-2-1 0 0,-1 0 1 0 0,15-5-140 0 0,2-5 233 0 0,0-1 0 0 0,-1-2 0 0 0,-1-1 0 0 0,-1-2 0 0 0,-1-1 0 0 0,-1-2 0 0 0,-1-1 0 0 0,-1-1 0 0 0,20-22-233 0 0,-43 41 53 0 0,-1 0 0 0 0,1-1 0 0 0,-1 0 0 0 0,0 0-1 0 0,-1 0 1 0 0,0 0 0 0 0,0 0 0 0 0,0-1 0 0 0,-1 0-1 0 0,0 0 1 0 0,-1 0 0 0 0,0 0 0 0 0,0 0 0 0 0,0 0 0 0 0,-1-1-1 0 0,-1 1 1 0 0,1-1 0 0 0,-1 1 0 0 0,-1 0 0 0 0,0-6-53 0 0,-2 12-18 0 0,1 0 1 0 0,-1 1 0 0 0,1-1 0 0 0,-1 0 0 0 0,0 1-1 0 0,1 0 1 0 0,-1 0 0 0 0,0 0 0 0 0,0 0 0 0 0,0 0 0 0 0,0 0-1 0 0,0 1 1 0 0,0-1 0 0 0,0 1 0 0 0,0 0 0 0 0,0 0-1 0 0,-1 0 1 0 0,1 1 0 0 0,0-1 0 0 0,0 1 0 0 0,0-1 0 0 0,0 1-1 0 0,0 0 1 0 0,1 0 0 0 0,-1 0 0 0 0,0 1 17 0 0,-13 5-33 0 0,1 1 0 0 0,0 1 0 0 0,1 1 0 0 0,0 0 0 0 0,0 0 0 0 0,1 2 0 0 0,0-1 0 0 0,1 2 0 0 0,1 0 0 0 0,0 0 0 0 0,1 1 0 0 0,-8 12 33 0 0,12-17-1 0 0,0-1 0 0 0,1 1 0 0 0,0 0 0 0 0,0 0 0 0 0,1 0 0 0 0,0 0 0 0 0,1 1 0 0 0,0 0 0 0 0,0 0 0 0 0,1 0 0 0 0,1 0 0 0 0,-1 0 0 0 0,2 0 0 0 0,-1 0 0 0 0,2 1 1 0 0,-1-1-1 0 0,1 0 0 0 0,1 0 0 0 0,-1 0 0 0 0,2 0 0 0 0,0 0 0 0 0,0-1 0 0 0,0 1 0 0 0,1-1 0 0 0,1 1 0 0 0,0-1 0 0 0,0-1 0 0 0,5 7 1 0 0,6-2 21 0 0,0-1-1 0 0,0 0 0 0 0,1-1 1 0 0,1-1-1 0 0,0-1 1 0 0,0 0-1 0 0,1-2 1 0 0,0 0-1 0 0,0-1 1 0 0,1 0-1 0 0,0-2 0 0 0,0-1 1 0 0,0 0-1 0 0,0-1 1 0 0,19-2-21 0 0,13 1-1064 0 0,-36-4-2108 0 0,-1-3-4059 0 0,-9 0-2228 0 0</inkml:trace>
  <inkml:trace contextRef="#ctx0" brushRef="#br0" timeOffset="401.055">2318 254 3777 0 0,'0'0'2394'0'0,"0"0"-1158"0"0,0 0-395 0 0,0 0 266 0 0,0 0 451 0 0,0 0 226 0 0,0 0-71 0 0,0 0-233 0 0,0 0-270 0 0,0 0-198 0 0,0 0-131 0 0,0 0-102 0 0,0 0-68 0 0,35 4-84 0 0,113 11-47 0 0,-26-17 797 0 0,-85-4-1051 0 0,141-23 214 0 0,-93 4-2262 0 0,-84 24 807 0 0,-1 1-10634 0 0,-1 1 10021 0 0,-2 2-6691 0 0</inkml:trace>
  <inkml:trace contextRef="#ctx0" brushRef="#br0" timeOffset="653.023">2434 497 10890 0 0,'0'0'1291'0'0,"0"0"-453"0"0,0 0-130 0 0,0 0 212 0 0,0 0 282 0 0,0 0 153 0 0,0 0-60 0 0,0 0-162 0 0,0 0-230 0 0,0 0-177 0 0,0 0-118 0 0,0 0-123 0 0,28 4-82 0 0,89 11-84 0 0,-91-13-134 0 0,0 0 0 0 0,0-2 0 0 0,1-1 0 0 0,-1-1 0 0 0,0-1 0 0 0,22-6-185 0 0,18-2-78 0 0,-30 5-295 0 0,46-3-5634 0 0,-67 8-453 0 0,-5-2-4808 0 0</inkml:trace>
  <inkml:trace contextRef="#ctx0" brushRef="#br0" timeOffset="3299.5">4685 144 5105 0 0,'0'0'2789'0'0,"0"0"-814"0"0,0 0-332 0 0,0 0-107 0 0,0 0-49 0 0,0 0-127 0 0,0 0-245 0 0,0 0-285 0 0,0 0-270 0 0,0 0-235 0 0,0 0-102 0 0,0 0-7 0 0,0 5 40 0 0,-11 94 1031 0 0,3-72-1224 0 0,-1 0 0 0 0,-2-1 0 0 0,0 0 0 0 0,-2-1 0 0 0,-1 0 0 0 0,0-1 0 0 0,-2-1-1 0 0,-1 0 1 0 0,-1-1 0 0 0,-1-1 0 0 0,0 0-63 0 0,-117 95-260 0 0,116-102 206 0 0,0 0 0 0 0,-1-1 0 0 0,-1-1 0 0 0,0-1 0 0 0,0-2 1 0 0,-1 0-1 0 0,0-1 0 0 0,-1-1 0 0 0,-20 3 54 0 0,41-9-6 0 0,1 0 1 0 0,-1-1 0 0 0,0 1-1 0 0,0-1 1 0 0,1 1 0 0 0,-1-1-1 0 0,0 0 1 0 0,0 0 0 0 0,1 0-1 0 0,-1-1 1 0 0,0 1 0 0 0,1-1-1 0 0,-1 1 1 0 0,0-1 0 0 0,1 0-1 0 0,-1 0 1 0 0,1 0 0 0 0,-1 0-1 0 0,1-1 1 0 0,-1 1 0 0 0,1-1-1 0 0,0 1 1 0 0,0-1 0 0 0,0 0-1 0 0,0 0 1 0 0,0 0 0 0 0,0 0-1 0 0,0 0 1 0 0,1 0 0 0 0,-1-1-1 0 0,1 1 1 0 0,-1 0 0 0 0,1-1-1 0 0,0 1 1 0 0,0-1 0 0 0,0 0-1 0 0,0 1 1 0 0,1-1 0 0 0,-1 0-1 0 0,1 1 1 0 0,0-1 0 0 0,-1 0-1 0 0,1-2 6 0 0,1-12 9 0 0,1-1 0 0 0,0 1 0 0 0,1-1 0 0 0,0 1-1 0 0,2 0 1 0 0,0 0 0 0 0,1 1 0 0 0,1 0 0 0 0,0 0-1 0 0,1 0 1 0 0,1 1 0 0 0,0 0 0 0 0,1 1 0 0 0,1 0-1 0 0,0 0 1 0 0,1 1 0 0 0,0 1 0 0 0,1 0 0 0 0,0 0-1 0 0,14-8-8 0 0,-23 18 40 0 0,-1-1 1 0 0,0 1-1 0 0,1-1 0 0 0,0 1 0 0 0,0 0 0 0 0,-1 0 0 0 0,1 1 0 0 0,0-1 0 0 0,1 1 0 0 0,-1 0 0 0 0,0 0 1 0 0,0 0-1 0 0,0 1 0 0 0,1 0 0 0 0,-1-1 0 0 0,0 1 0 0 0,0 1 0 0 0,1-1 0 0 0,-1 1 0 0 0,0-1 0 0 0,0 1 1 0 0,0 1-1 0 0,0-1 0 0 0,0 0 0 0 0,0 1 0 0 0,0 0 0 0 0,0 0 0 0 0,1 1-40 0 0,6 4 169 0 0,-1 0-1 0 0,0 1 1 0 0,0 1-1 0 0,0 0 1 0 0,-1 0-1 0 0,-1 0 1 0 0,0 1 0 0 0,6 10-169 0 0,121 117 991 0 0,-79-86-842 0 0,61 30-77 0 0,-104-73-735 0 0,2 2 2203 0 0,-6-2-3390 0 0,-2-1-3492 0 0,-4 0-4939 0 0,-3-7 2593 0 0</inkml:trace>
  <inkml:trace contextRef="#ctx0" brushRef="#br0" timeOffset="4020.658">5285 0 5489 0 0,'0'0'1362'0'0,"0"0"-150"0"0,0 0 10 0 0,0 0 113 0 0,0 0 4 0 0,0 0-167 0 0,0 0-285 0 0,0 0-211 0 0,0 0-128 0 0,0 0-48 0 0,0 0 27 0 0,0 0-24 0 0,0 0-41 0 0,3 9-14 0 0,9 74 1079 0 0,-14-61-1374 0 0,-1 1-1 0 0,-1 0 1 0 0,-1-1-1 0 0,-1 0 1 0 0,-1 0-1 0 0,-6 12-152 0 0,-1 5 90 0 0,-73 185 96 0 0,84-216-159 0 0,1-1 1 0 0,0 1-1 0 0,0 0 0 0 0,1 0 0 0 0,-1 0 0 0 0,2 0 0 0 0,-1 0 0 0 0,1 0 0 0 0,0 0 1 0 0,1 1-1 0 0,0-1 0 0 0,2 7-27 0 0,1-11 49 0 0,1-1 1 0 0,-1 1-1 0 0,1-1 0 0 0,0 0 1 0 0,0 0-1 0 0,0-1 1 0 0,0 1-1 0 0,1-1 0 0 0,-1 0 1 0 0,1-1-1 0 0,-1 1 1 0 0,1-1-1 0 0,-1 0 0 0 0,1 0 1 0 0,0-1-1 0 0,-1 0 1 0 0,1 0-1 0 0,0 0 0 0 0,0-1 1 0 0,3 0-50 0 0,-2 1 19 0 0,114-7 489 0 0,-49-8-168 0 0,-61 6-1105 0 0,-7 1-2730 0 0,-5 1-2456 0 0,-6 0-3649 0 0,5 4 6830 0 0</inkml:trace>
  <inkml:trace contextRef="#ctx0" brushRef="#br0" timeOffset="4317.815">4943 302 7298 0 0,'0'0'1481'0'0,"0"0"-217"0"0,0 0-14 0 0,0 0 173 0 0,0 0 156 0 0,0 0-43 0 0,0 0-157 0 0,0 0-201 0 0,0 0-229 0 0,0 0-206 0 0,0 0-160 0 0,0 0-91 0 0,23 2-58 0 0,158 7 531 0 0,22-14-823 0 0,-70-11-6865 0 0,-108 11 579 0 0,-6 2-3685 0 0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10.1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1 288 0 0 0,'0'0'207'0'0,"0"0"788"0"0,0 0 141 0 0,0 0-151 0 0,0 0-134 0 0,0 0-97 0 0,15-15 3265 0 0,173-4 4233 0 0,90-52-6367 0 0,-156 35-1431 0 0,-63 26-1468 0 0,-59 10 354 0 0,-1 4-1573 0 0,-33 21-7685 0 0,23-17 4205 0 0</inkml:trace>
  <inkml:trace contextRef="#ctx0" brushRef="#br0" timeOffset="297.786">282 1 5025 0 0,'0'0'735'0'0,"0"0"-291"0"0,0 0-23 0 0,0 0 222 0 0,0 0 331 0 0,0 0 301 0 0,0 0 129 0 0,0 0-21 0 0,0 0-183 0 0,0 0-242 0 0,0 0-233 0 0,-4 35-219 0 0,-14 113-148 0 0,23-58 73 0 0,42 127-415 0 0,-31-161-2227 0 0,-8-17-7351 0 0,-6-32 4837 0 0</inkml:trace>
  <inkml:trace contextRef="#ctx0" brushRef="#br0" timeOffset="1365.955">700 557 1448 0 0,'0'0'674'0'0,"0"0"-257"0"0,0 0-14 0 0,0 0 361 0 0,0 0 482 0 0,0 0 318 0 0,0 0 72 0 0,0 0-135 0 0,0 0-242 0 0,0 0-210 0 0,0 0-155 0 0,0 0-113 0 0,0 0-61 0 0,21-10-66 0 0,67-28-29 0 0,29-41 1702 0 0,-91 55-2025 0 0,162-175 669 0 0,-182 192-962 0 0,0 0 0 0 0,0-1 0 0 0,-1 1 0 0 0,0-1 1 0 0,0 0-1 0 0,-1 0 0 0 0,0-1 0 0 0,0 0 0 0 0,-1 1 0 0 0,-1-1 1 0 0,1 0-1 0 0,-1 0 0 0 0,-1-1 0 0 0,1 1 0 0 0,-1-6-9 0 0,-3 13-44 0 0,1 0 1 0 0,-1 0-1 0 0,0 0 0 0 0,0 0 1 0 0,0 0-1 0 0,0 0 0 0 0,0 1 1 0 0,0-1-1 0 0,0 1 0 0 0,-1 0 1 0 0,1-1-1 0 0,0 1 0 0 0,-1 0 1 0 0,1 0-1 0 0,-1 1 0 0 0,1-1 1 0 0,-1 0-1 0 0,1 1 0 0 0,-1 0 1 0 0,0 0-1 0 0,1-1 0 0 0,-1 1 1 0 0,0 1-1 0 0,1-1 0 0 0,-1 0 1 0 0,1 1-1 0 0,-1-1 0 0 0,0 1 1 0 0,1 0-1 0 0,-1 0 0 0 0,1 0 0 0 0,0 0 1 0 0,-1 0-1 0 0,1 0 0 0 0,0 1 1 0 0,0-1-1 0 0,0 1 0 0 0,0 0 1 0 0,0-1-1 0 0,-2 3 44 0 0,-10 7-82 0 0,1 0-1 0 0,0 1 1 0 0,0 0 0 0 0,1 1-1 0 0,1 1 1 0 0,0 0 0 0 0,1 0-1 0 0,0 1 1 0 0,1 0 0 0 0,1 1-1 0 0,0 0 1 0 0,1 0 0 0 0,1 1-1 0 0,1-1 1 0 0,0 1-1 0 0,1 1 1 0 0,1-1 0 0 0,1 1-1 0 0,0-1 1 0 0,1 3 82 0 0,2-15 7 0 0,-1 1-1 0 0,1-1 0 0 0,1 1 1 0 0,-1-1-1 0 0,1 1 1 0 0,0-1-1 0 0,0 0 1 0 0,0 0-1 0 0,1 0 0 0 0,-1 0 1 0 0,1-1-1 0 0,1 1 1 0 0,-1-1-1 0 0,0 1 1 0 0,1-1-1 0 0,0 0 0 0 0,0-1 1 0 0,1 1-1 0 0,-1-1 1 0 0,1 1-1 0 0,-1-1 1 0 0,1-1-1 0 0,0 1 1 0 0,2 0-7 0 0,6 3 67 0 0,0-1 1 0 0,0 0 0 0 0,1-1 0 0 0,-1-1 0 0 0,1 0 0 0 0,0-1 0 0 0,0 0 0 0 0,0-2 0 0 0,4 1-68 0 0,11-3 173 0 0,-1-1 1 0 0,1-2-1 0 0,-1 0 1 0 0,0-2-1 0 0,0-1 1 0 0,-1-1-1 0 0,0-2 1 0 0,0 0-1 0 0,-1-2 0 0 0,-1-1 1 0 0,7-6-174 0 0,-9 5 121 0 0,0-2 0 0 0,-1 0 0 0 0,0-2 1 0 0,-2 0-1 0 0,0-2 0 0 0,-1 0 0 0 0,9-15-121 0 0,10-58 270 0 0,-38 90-271 0 0,1 1 0 0 0,-1 0 0 0 0,1 0 0 0 0,-1-1 0 0 0,0 1 1 0 0,0 0-1 0 0,0 0 0 0 0,-1-1 0 0 0,1 1 0 0 0,-1 0 0 0 0,0 0 0 0 0,1 0 0 0 0,-2-1 0 0 0,1 1 0 0 0,0 0 0 0 0,0 0 0 0 0,-1 1 0 0 0,0-1 0 0 0,0 0 0 0 0,0 0 0 0 0,0 1 0 0 0,0-1 1 0 0,0 1-1 0 0,0 0 0 0 0,-1 0 0 0 0,1 0 0 0 0,-1 0 0 0 0,0 0 0 0 0,-1 0 1 0 0,-1 0-54 0 0,0 1 1 0 0,-1 0-1 0 0,1 0 0 0 0,-1 0 1 0 0,1 1-1 0 0,-1 0 0 0 0,0 0 0 0 0,1 0 1 0 0,-1 1-1 0 0,1 0 0 0 0,-1 0 1 0 0,1 0-1 0 0,0 1 0 0 0,-1 0 1 0 0,1 0-1 0 0,0 0 0 0 0,0 0 1 0 0,0 1-1 0 0,0 0 0 0 0,1 0 1 0 0,-1 0-1 0 0,1 1 0 0 0,0 0 1 0 0,-1 1 53 0 0,-3 3-88 0 0,1 0 0 0 0,1 1 0 0 0,0 0 0 0 0,0 0 1 0 0,0 1-1 0 0,1 0 0 0 0,1 0 0 0 0,0 0 0 0 0,0 0 0 0 0,1 1 1 0 0,0-1-1 0 0,1 1 0 0 0,0 0 0 0 0,1 0 0 0 0,0-1 1 0 0,1 1-1 0 0,0 0 0 0 0,0 0 0 0 0,1 0 0 0 0,1 3 88 0 0,1-5 20 0 0,1 0-1 0 0,0-1 0 0 0,0 1 0 0 0,0-1 1 0 0,1 0-1 0 0,1-1 0 0 0,-1 1 1 0 0,1-1-1 0 0,0 0 0 0 0,1 0 1 0 0,-1-1-1 0 0,1 0 0 0 0,1 0 1 0 0,-1 0-1 0 0,1-1 0 0 0,0 0 1 0 0,0-1-1 0 0,1 0 0 0 0,-1 0 1 0 0,1-1-1 0 0,0 0 0 0 0,0 0 0 0 0,0-1 1 0 0,0 0-1 0 0,0-1 0 0 0,1 0 1 0 0,-1 0-1 0 0,0-1 0 0 0,2 0-19 0 0,3-1 180 0 0,0 0-1 0 0,0 0 1 0 0,-1-1-1 0 0,1-1 1 0 0,-1 0 0 0 0,0-1-1 0 0,0-1 1 0 0,0 0-1 0 0,0 0 1 0 0,-1-1-1 0 0,0-1 1 0 0,0 0-1 0 0,6-6-179 0 0,-5 5 34 0 0,0-1 0 0 0,-1 0 0 0 0,-1 0 1 0 0,0-2-1 0 0,0 1 0 0 0,0-1 0 0 0,-2-1 0 0 0,1 0 0 0 0,-2 0 0 0 0,1-1 0 0 0,-2 0 0 0 0,0 0 0 0 0,0-1 1 0 0,-1 0-1 0 0,-1 0 0 0 0,0-1 0 0 0,-1 1 0 0 0,-1-1 0 0 0,0 0 0 0 0,-1 0 0 0 0,-1 0 0 0 0,0 0 0 0 0,-1-1-34 0 0,0 13-25 0 0,-1 0 1 0 0,1 1-1 0 0,-1-1 0 0 0,0 1 0 0 0,0-1 0 0 0,0 1 0 0 0,0 0 0 0 0,0-1 0 0 0,-1 1 0 0 0,1 0 0 0 0,-1 0 0 0 0,1 0 1 0 0,-1 0-1 0 0,0 0 0 0 0,0 0 0 0 0,0 0 0 0 0,0 1 0 0 0,0-1 0 0 0,0 1 0 0 0,-1-1 0 0 0,1 1 0 0 0,0 0 0 0 0,-1 0 0 0 0,1 0 1 0 0,-1 0-1 0 0,1 0 0 0 0,-1 1 0 0 0,1-1 0 0 0,-1 1 0 0 0,0 0 0 0 0,1-1 0 0 0,-1 1 0 0 0,1 0 0 0 0,-1 1 0 0 0,0-1 1 0 0,1 0-1 0 0,-1 1 0 0 0,1 0 0 0 0,-1-1 0 0 0,1 1 0 0 0,-1 0 0 0 0,1 0 0 0 0,-1 0 0 0 0,1 1 0 0 0,0-1 0 0 0,0 0 1 0 0,-1 1-1 0 0,1 0 0 0 0,0-1 0 0 0,0 1 25 0 0,-7 6-58 0 0,-1 0 0 0 0,1 0-1 0 0,0 0 1 0 0,0 1 0 0 0,1 1 0 0 0,0 0 0 0 0,1 0 0 0 0,0 0 0 0 0,1 1 0 0 0,0 0 0 0 0,1 0 0 0 0,0 0-1 0 0,0 1 1 0 0,1-1 0 0 0,1 1 0 0 0,0 0 0 0 0,1 1 0 0 0,0-1 0 0 0,1 0 0 0 0,0 1 0 0 0,1-1 0 0 0,0 1-1 0 0,1 1 59 0 0,0-8-24 0 0,1 1-1 0 0,0-1 0 0 0,0 0 0 0 0,0 0 1 0 0,1 0-1 0 0,0-1 0 0 0,0 1 0 0 0,0 0 1 0 0,1-1-1 0 0,-1 0 0 0 0,2 0 0 0 0,-1 0 1 0 0,0-1-1 0 0,1 1 0 0 0,0-1 0 0 0,0 0 1 0 0,0 0-1 0 0,0-1 0 0 0,1 1 0 0 0,-1-1 1 0 0,4 1 24 0 0,61 24-2750 0 0,-3-11-6219 0 0,-52-16 3413 0 0</inkml:trace>
  <inkml:trace contextRef="#ctx0" brushRef="#br0" timeOffset="1764.987">2366 398 2529 0 0,'0'0'1843'0'0,"0"0"-287"0"0,0 0-101 0 0,0 0 5 0 0,0 0-43 0 0,0 0-139 0 0,0 0-225 0 0,0 0-272 0 0,0 0-301 0 0,0 0-225 0 0,0 0-111 0 0,0 0-55 0 0,0 0-30 0 0,-9 6 6 0 0,-30 21-6 0 0,38-26-51 0 0,0 1-1 0 0,-1-1 1 0 0,1 1 0 0 0,0-1-1 0 0,0 1 1 0 0,0 0 0 0 0,0 0-1 0 0,0-1 1 0 0,0 1 0 0 0,1 0-1 0 0,-1 0 1 0 0,1 0 0 0 0,-1 0-1 0 0,1 0 1 0 0,0 0 0 0 0,-1 0-1 0 0,1 0 1 0 0,0 0-1 0 0,0 0 1 0 0,1 0 0 0 0,-1 0-1 0 0,0 0 1 0 0,1 0 0 0 0,-1 0-8 0 0,1 8 8 0 0,0-6 63 0 0,-1 1 0 0 0,1-1-1 0 0,0 1 1 0 0,0-1 0 0 0,1 1-1 0 0,-1-1 1 0 0,1 0 0 0 0,0 1 0 0 0,0-1-1 0 0,0 0 1 0 0,1 0 0 0 0,-1 0 0 0 0,1-1-1 0 0,0 1 1 0 0,0-1 0 0 0,0 0-1 0 0,1 1 1 0 0,-1-1 0 0 0,1-1 0 0 0,0 1-1 0 0,0 0 1 0 0,0-1 0 0 0,0 0 0 0 0,0 0-1 0 0,0 0 1 0 0,0-1 0 0 0,1 1-1 0 0,-1-1 1 0 0,1 0 0 0 0,-1 0 0 0 0,1 0-1 0 0,3-1-70 0 0,-4 0 162 0 0,0 0 0 0 0,0 0 1 0 0,0-1-1 0 0,0 0 0 0 0,0 0 0 0 0,0 0 0 0 0,0 0 0 0 0,0 0 0 0 0,-1-1 0 0 0,1 0 0 0 0,0 1 0 0 0,-1-2 1 0 0,0 1-1 0 0,1 0 0 0 0,-1-1 0 0 0,0 1 0 0 0,0-1 0 0 0,0 0 0 0 0,0 0 0 0 0,-1 0 0 0 0,1 0 0 0 0,-1 0 1 0 0,0-1-1 0 0,0 1 0 0 0,0-1 0 0 0,0 0 0 0 0,-1 1 0 0 0,1-1 0 0 0,-1 0 0 0 0,0 0 0 0 0,0-2-162 0 0,1 2-51 0 0,0 0-1 0 0,0 0 1 0 0,0 0-1 0 0,0 0 1 0 0,-1-1-1 0 0,0 1 1 0 0,0 0-1 0 0,0-1 0 0 0,0 1 1 0 0,-1-1-1 0 0,0 1 1 0 0,0 0-1 0 0,0-1 1 0 0,0 1-1 0 0,-1-1 1 0 0,1 1-1 0 0,-1-1 1 0 0,0 1-1 0 0,-1 0 1 0 0,1 0-1 0 0,-1-1 0 0 0,0 1 1 0 0,0 0-1 0 0,0 1 1 0 0,0-1-1 0 0,-1 0 1 0 0,0 1-1 0 0,1-1 1 0 0,-1 1-1 0 0,-1 0 1 0 0,1 0-1 0 0,0 0 0 0 0,-1 0 1 0 0,1 0-1 0 0,-1 1 1 0 0,0 0-1 0 0,-3-2 52 0 0,-42 0-6072 0 0,40 4 2840 0 0,-5 0-7216 0 0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21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115 137 0 0 0,'3'-8'239'0'0,"6"-24"49"0"0,-6 24-25 0 0,-9 0 1853 0 0,-44 15 3693 0 0,46-5-5504 0 0,0 0 0 0 0,0 0 0 0 0,1 0 0 0 0,-1 0 0 0 0,0 1 0 0 0,1 0 0 0 0,0-1 0 0 0,0 1 0 0 0,-1 1 0 0 0,2-1 0 0 0,-1 0 0 0 0,0 1 0 0 0,1-1 0 0 0,-1 1 0 0 0,1 0 0 0 0,0 0 0 0 0,0 0-305 0 0,-16 116 1663 0 0,20-116-1595 0 0,0-1-1 0 0,0 1 1 0 0,0 0-1 0 0,0-1 1 0 0,1 1-1 0 0,-1-1 1 0 0,1 0-1 0 0,0 0 1 0 0,0 0-1 0 0,0 0 1 0 0,1 0-1 0 0,-1-1 1 0 0,1 1-1 0 0,-1-1 1 0 0,1 0-1 0 0,0 0 1 0 0,0 0-1 0 0,0-1 1 0 0,0 1-1 0 0,0-1 1 0 0,0 0-1 0 0,0 0 1 0 0,0-1-1 0 0,1 1 1 0 0,-1-1-1 0 0,0 0 1 0 0,0 0-1 0 0,1 0 1 0 0,-1-1-1 0 0,0 1 1 0 0,0-1-1 0 0,0 0 0 0 0,4-2-67 0 0,0 1 151 0 0,1-2-1 0 0,-2 1 1 0 0,1-1-1 0 0,0 0 0 0 0,-1-1 1 0 0,0 1-1 0 0,0-2 0 0 0,0 1 1 0 0,-1-1-1 0 0,1 0 0 0 0,-1 0 1 0 0,-1 0-1 0 0,1-1 1 0 0,-1 0-1 0 0,0 0 0 0 0,-1-1 1 0 0,0 1-1 0 0,0-1 0 0 0,-1 0 1 0 0,3-7-151 0 0,-3 7 74 0 0,-1 1 1 0 0,1-1-1 0 0,-2 0 1 0 0,1 0 0 0 0,-1-1-1 0 0,0 1 1 0 0,0 0-1 0 0,-1 0 1 0 0,-1 0-1 0 0,1-1 1 0 0,-1 1 0 0 0,0 0-1 0 0,-1 0 1 0 0,-1-3-75 0 0,1 7-68 0 0,1 0 1 0 0,-1 0 0 0 0,0 1-1 0 0,0-1 1 0 0,0 1 0 0 0,0-1-1 0 0,-1 1 1 0 0,1 0-1 0 0,-1 0 1 0 0,0 0 0 0 0,0 0-1 0 0,0 1 1 0 0,0-1 0 0 0,-1 1-1 0 0,1 0 1 0 0,-1 0 0 0 0,1 0-1 0 0,-1 0 1 0 0,0 0-1 0 0,1 1 1 0 0,-1 0 0 0 0,0 0-1 0 0,0 0 1 0 0,0 0 0 0 0,0 1-1 0 0,0-1 1 0 0,0 1 0 0 0,-1 0-1 0 0,0 0 68 0 0,-43 14-2959 0 0,23 9-3442 0 0,15-12-3655 0 0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55.1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0,'0'0'201'0'0,"0"0"629"0"0,0 0 246 0 0,0 0 175 0 0,0 0 121 0 0,0 0 10 0 0,0 0-99 0 0,0 0-179 0 0,0 0-232 0 0,0 0-250 0 0,0 0-161 0 0,15 0 4226 0 0,17 0-2196 0 0,158-2 2740 0 0,-97 1-7274 0 0,-48 1-2977 0 0,0-1-3743 0 0,-45 1 1726 0 0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6:56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 0 0 0,'0'0'620'0'0,"0"0"14"0"0,0 0-14 0 0,0 0-31 0 0,0 0-15 0 0,0 0-17 0 0,0 1 5475 0 0,3 2-4386 0 0,89-5 4296 0 0,-3-1-3724 0 0,101-3-1118 0 0,-187 7 27 0 0,4 0-7456 0 0,2 1-4612 0 0,-7-2 6552 0 0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21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 36 4505 0 0,'0'0'1358'0'0,"0"0"-186"0"0,0 0-68 0 0,0 0 138 0 0,0 0 107 0 0,0 0-10 0 0,0 0-173 0 0,0 0-299 0 0,0 0-286 0 0,0 0-266 0 0,0 0-175 0 0,0 0-63 0 0,0 3 23 0 0,-5 57 376 0 0,-2-1 1 0 0,-3 0-1 0 0,-3-1 0 0 0,-2 0 0 0 0,-3-1 1 0 0,-2 1-477 0 0,3-7-8 0 0,1 21-839 0 0,14-41-2571 0 0,21-31-3286 0 0,1-10 1638 0 0,-12 6 2936 0 0</inkml:trace>
  <inkml:trace contextRef="#ctx0" brushRef="#br0" timeOffset="334.979">369 117 32 0 0,'0'0'966'0'0,"0"0"-84"0"0,0 0-47 0 0,0 0 17 0 0,0 0 70 0 0,0 0 49 0 0,0 0 13 0 0,-20 32-34 0 0,-61 103-90 0 0,55-56 531 0 0,25-75-1286 0 0,0 0 1 0 0,0 0-1 0 0,0 0 1 0 0,0 0 0 0 0,1 0-1 0 0,0 0 1 0 0,0 0-1 0 0,0 0 1 0 0,0 0-1 0 0,1 0 1 0 0,-1 0 0 0 0,1 0-1 0 0,0 0 1 0 0,0 0-1 0 0,1-1 1 0 0,-1 1-1 0 0,1 0 1 0 0,0-1-1 0 0,0 1 1 0 0,0-1 0 0 0,0 1-1 0 0,0-1 1 0 0,1 0-1 0 0,0 0 1 0 0,-1 0-1 0 0,1 0 1 0 0,0-1 0 0 0,1 1-1 0 0,-1-1 1 0 0,0 0-1 0 0,1 0 1 0 0,-1 0-1 0 0,1 0 1 0 0,0 0 0 0 0,-1-1-1 0 0,1 0 1 0 0,0 0-1 0 0,2 1-105 0 0,10-2 321 0 0,-1 0 1 0 0,0-2-1 0 0,0 1 0 0 0,1-2 0 0 0,-1 0 1 0 0,-1-1-1 0 0,1 0 0 0 0,-1-1 0 0 0,1-1 1 0 0,-1 0-1 0 0,-1-1 0 0 0,1-1 0 0 0,-1 0 1 0 0,-1 0-1 0 0,1-2 0 0 0,-2 1 0 0 0,1-1 0 0 0,-1-1 1 0 0,-1 0-1 0 0,0-1 0 0 0,0 0 0 0 0,-1 0 1 0 0,-1-1-1 0 0,1-3-321 0 0,-4 9 95 0 0,0-1 0 0 0,0 0 0 0 0,-1 0 1 0 0,0 0-1 0 0,-1 0 0 0 0,0-1 0 0 0,0 1 0 0 0,-1-1 0 0 0,0 0 1 0 0,0 0-1 0 0,-1 0 0 0 0,-1 0 0 0 0,1 0 0 0 0,-2-8-95 0 0,1 14-9 0 0,-1 0 0 0 0,1 0-1 0 0,-1 0 1 0 0,0 0 0 0 0,0 0 0 0 0,0 0-1 0 0,0 1 1 0 0,-1-1 0 0 0,1 0 0 0 0,-1 1-1 0 0,0-1 1 0 0,0 1 0 0 0,1 0 0 0 0,-2 0-1 0 0,1-1 1 0 0,0 1 0 0 0,0 0 0 0 0,-1 1-1 0 0,1-1 1 0 0,-1 0 0 0 0,1 1 0 0 0,-1-1-1 0 0,0 1 1 0 0,0 0 0 0 0,1 0 0 0 0,-1 0-1 0 0,0 0 1 0 0,0 1 0 0 0,0-1 9 0 0,-92-3-1778 0 0,79 9 994 0 0,0 0 0 0 0,1 2-1 0 0,-1 0 1 0 0,1 0 0 0 0,1 2-1 0 0,0 0 1 0 0,0 0 0 0 0,0 1-1 0 0,1 1 1 0 0,0 1 784 0 0,-31 22-6997 0 0,24-21 1185 0 0</inkml:trace>
  <inkml:trace contextRef="#ctx0" brushRef="#br0" timeOffset="2018.718">1210 164 1440 0 0,'0'0'527'0'0,"0"0"-219"0"0,0 0-106 0 0,0 0 131 0 0,0 0 232 0 0,0 0 220 0 0,0 0 113 0 0,0 0-65 0 0,0 0-171 0 0,0 0-198 0 0,0 0-207 0 0,0 0-113 0 0,0 0-59 0 0,-25 33-46 0 0,-78 100-1 0 0,16-41-564 0 0,72-79-473 0 0,0-1 0 0 0,0 0 0 0 0,-2-1 1 0 0,1-1-1 0 0,-1 0 0 0 0,0-2 1 0 0,-1 0 998 0 0,4-3-63 0 0</inkml:trace>
  <inkml:trace contextRef="#ctx0" brushRef="#br0" timeOffset="2331.595">787 297 0 0 0,'0'0'1031'0'0,"0"0"206"0"0,0 0 137 0 0,0 0 50 0 0,0 0-30 0 0,0 0-86 0 0,0 0-137 0 0,0 0-132 0 0,22 12-95 0 0,71 38-46 0 0,-88-47-726 0 0,1 0 1 0 0,-1-1-1 0 0,0 1 1 0 0,1-1-1 0 0,0 0 1 0 0,-1-1-1 0 0,1 1 1 0 0,0-1-1 0 0,0 0 1 0 0,0-1-1 0 0,0 1 1 0 0,0-1-1 0 0,-1 0 0 0 0,2-1-172 0 0,21 1 593 0 0,158 3 6 0 0,-185-3-729 0 0,0 0 0 0 0,0 0 0 0 0,0 0-1 0 0,0 0 1 0 0,0 0 0 0 0,0 0 0 0 0,1 0 0 0 0,-1 0 0 0 0,0 1 0 0 0,0-1-1 0 0,0 1 1 0 0,0-1 0 0 0,0 1 0 0 0,0-1 0 0 0,0 1 0 0 0,-1-1 0 0 0,1 1-1 0 0,0 0 1 0 0,0-1 0 0 0,0 1 0 0 0,-1 0 0 0 0,1 0 0 0 0,0 0 0 0 0,-1 0-1 0 0,1-1 1 0 0,0 1 0 0 0,-1 0 0 0 0,1 0 0 0 0,-1 0 0 0 0,0 0 0 0 0,1 0-1 0 0,-1 0 1 0 0,0 1 0 0 0,0-1 0 0 0,1 0 0 0 0,-1 0 0 0 0,0 0 0 0 0,0 0-1 0 0,0 0 1 0 0,0 0 0 0 0,0 0 0 0 0,-1 0 0 0 0,1 0 0 0 0,0 0 0 0 0,0 1-1 0 0,-1-1 1 0 0,1 0 0 0 0,-1 0 0 0 0,1 0 0 0 0,-1-1 0 0 0,1 1 0 0 0,-1 0 0 0 0,0 1 129 0 0,-16 22-8090 0 0,15-23 7654 0 0</inkml:trace>
  <inkml:trace contextRef="#ctx0" brushRef="#br0" timeOffset="2697.654">1052 91 0 0 0,'0'0'810'0'0,"0"0"247"0"0,0 0 126 0 0,0 0-19 0 0,0 0-69 0 0,0 0-112 0 0,0 0-116 0 0,0 0-79 0 0,0 0-77 0 0,-2 22-51 0 0,-9 107 523 0 0,-13 68 249 0 0,-5-81-2888 0 0,28-95-1605 0 0,2-13-681 0 0,-1-8 68 0 0</inkml:trace>
  <inkml:trace contextRef="#ctx0" brushRef="#br0" timeOffset="6918.073">1547 102 2104 0 0,'0'0'974'0'0,"0"0"-66"0"0,0 0 63 0 0,0 0 211 0 0,0 0 138 0 0,0 0-30 0 0,0 0-166 0 0,0 0-232 0 0,0 0-217 0 0,0 0-164 0 0,0 0-119 0 0,-8 4-66 0 0,-58 59 1375 0 0,58-46-1475 0 0,0 1 0 0 0,0 0-1 0 0,2 1 1 0 0,0-1 0 0 0,2 1 0 0 0,0 0 0 0 0,1 1 0 0 0,0-1 0 0 0,2 0 0 0 0,0 1 0 0 0,2-1-1 0 0,0 1 1 0 0,2 10-226 0 0,-2-24 38 0 0,0-1-1 0 0,1 1 0 0 0,-1-1 0 0 0,1 0 1 0 0,0 0-1 0 0,0 0 0 0 0,1 0 1 0 0,0 0-1 0 0,0 0 0 0 0,0-1 0 0 0,0 1 1 0 0,1-1-1 0 0,-1 0 0 0 0,1 0 1 0 0,0 0-1 0 0,0 0 0 0 0,1-1 0 0 0,-1 0 1 0 0,1 0-1 0 0,-1 0 0 0 0,1 0 1 0 0,3 0-38 0 0,0 0 173 0 0,0-1 0 0 0,0-1 0 0 0,0 1 0 0 0,1-1 0 0 0,-1 0 0 0 0,1-1 0 0 0,-1 0 0 0 0,1-1 0 0 0,-1 1 0 0 0,0-1 0 0 0,1-1 0 0 0,-1 0 0 0 0,0 0 0 0 0,0-1 0 0 0,0 0 0 0 0,0 0 0 0 0,0-1 0 0 0,-1 0 0 0 0,0 0 0 0 0,5-3-173 0 0,5-6 239 0 0,0 0 0 0 0,0 0-1 0 0,-1-2 1 0 0,-1 0 0 0 0,-1-1 0 0 0,0 0-1 0 0,-1-1 1 0 0,0-1 0 0 0,-2 0-1 0 0,0 0 1 0 0,-1-1 0 0 0,1-5-239 0 0,-8 19-12 0 0,0-1-1 0 0,0 1 1 0 0,-1-1-1 0 0,1 0 1 0 0,-1 0 0 0 0,-1 1-1 0 0,1-1 1 0 0,-1-1 0 0 0,0 1-1 0 0,0 0 1 0 0,-1 0 0 0 0,0 0-1 0 0,0 0 1 0 0,0-1 0 0 0,-1 1-1 0 0,0 0 1 0 0,0 0 0 0 0,0 0-1 0 0,-1 0 1 0 0,0 0-1 0 0,0 1 1 0 0,-1-1 0 0 0,1 0-1 0 0,-1 1 1 0 0,-1 0 0 0 0,1-1-1 0 0,-1 1 1 0 0,1 1 0 0 0,-2-1-1 0 0,1 0 1 0 0,0 1 0 0 0,-1 0-1 0 0,0 0 1 0 0,0 1 0 0 0,0-1-1 0 0,0 1 1 0 0,-1 0-1 0 0,-3-2 13 0 0,-1 2-232 0 0,1 0 0 0 0,-1 1 0 0 0,0 0-1 0 0,1 0 1 0 0,-1 1 0 0 0,0 0-1 0 0,0 1 1 0 0,0 0 0 0 0,0 1 0 0 0,0 0-1 0 0,0 0 1 0 0,1 1 0 0 0,-9 3 232 0 0,-67 47-5553 0 0,42-6-3150 0 0,32-30 1996 0 0</inkml:trace>
  <inkml:trace contextRef="#ctx0" brushRef="#br0" timeOffset="7221.4">1998 419 10410 0 0,'0'0'2106'0'0,"0"0"-379"0"0,0 0-219 0 0,0 0-69 0 0,0 0-122 0 0,0 0-189 0 0,0 0-209 0 0,0 0-230 0 0,0 0-174 0 0,0 0-166 0 0,0 0-111 0 0,0 0-78 0 0,0 0-59 0 0,-5 15-13 0 0,-16 47-29 0 0,16-31-318 0 0,9-28-3141 0 0,2-5-5713 0 0,-3-1-868 0 0</inkml:trace>
  <inkml:trace contextRef="#ctx0" brushRef="#br0" timeOffset="7755.721">2096 76 5921 0 0,'0'0'2383'0'0,"0"0"-95"0"0,0 0-149 0 0,0 0-176 0 0,0 0-302 0 0,0 0-359 0 0,0 0-308 0 0,0 0-253 0 0,0 0-211 0 0,0 0-157 0 0,0 0-92 0 0,0 0-66 0 0,0 0-26 0 0,9-10 24 0 0,32-33-4 0 0,-39 41-167 0 0,1 0 1 0 0,1-1-1 0 0,-1 1 1 0 0,0 0-1 0 0,0 0 0 0 0,1 1 1 0 0,-1-1-1 0 0,1 1 1 0 0,-1 0-1 0 0,1 0 0 0 0,0 0 1 0 0,-1 0-1 0 0,1 1 1 0 0,0-1-1 0 0,0 1 1 0 0,0 0-1 0 0,-1 0 0 0 0,1 0 1 0 0,2 1-43 0 0,6-1 78 0 0,-8 0-52 0 0,-1 0-26 0 0,-1 0 0 0 0,0-1 0 0 0,1 1 1 0 0,-1 0-1 0 0,0 0 0 0 0,1 0 0 0 0,-1 1 0 0 0,0-1 1 0 0,0 0-1 0 0,1 1 0 0 0,-1 0 0 0 0,0-1 0 0 0,0 1 1 0 0,0 0-1 0 0,1 0 0 0 0,-1 0 0 0 0,0 1 0 0 0,0-1 0 0 0,-1 0 1 0 0,1 1-1 0 0,0-1 0 0 0,0 1 0 0 0,-1 0 0 0 0,1-1 1 0 0,-1 1-1 0 0,1 1 0 0 0,1 0-12 0 0,-1 1 0 0 0,0 0 0 0 0,0 1 1 0 0,0-1-1 0 0,0 0 0 0 0,0 0 0 0 0,-1 1 1 0 0,0-1-1 0 0,0 1 0 0 0,0 0 0 0 0,-1-1 1 0 0,1 1-1 0 0,-1-1 0 0 0,0 1 0 0 0,0 0 1 0 0,-1-1-1 0 0,0 1 0 0 0,1-1 0 0 0,-1 1 0 0 0,-1-1 1 0 0,1 1-1 0 0,-1-1 0 0 0,0 0 0 0 0,0 1 1 0 0,0-1-1 0 0,0 0 0 0 0,-1 0 0 0 0,-2 2 12 0 0,-94 115-338 0 0,98-119 319 0 0,1 0 1 0 0,0 0 0 0 0,0 0-1 0 0,1 0 1 0 0,-1 0 0 0 0,0 0-1 0 0,0 0 1 0 0,1 0 0 0 0,-1 0-1 0 0,1 0 1 0 0,0-1 0 0 0,0 1-1 0 0,0 0 1 0 0,-1 0 0 0 0,2-1-1 0 0,-1 1 1 0 0,0-1 0 0 0,0 1 0 0 0,0-1-1 0 0,1 1 1 0 0,-1-1 0 0 0,1 1-1 0 0,-1-1 1 0 0,1 0 0 0 0,-1 0-1 0 0,1 0 1 0 0,0 0 0 0 0,0 0-1 0 0,-1 0 1 0 0,1-1 0 0 0,0 1-1 0 0,0-1 1 0 0,0 1 0 0 0,0-1 18 0 0,2 2 18 0 0,4 1-13 0 0,-1 0-1 0 0,0 0 1 0 0,0 1-1 0 0,0 0 1 0 0,0 0-1 0 0,-1 0 1 0 0,0 1-1 0 0,1 0 1 0 0,-2 0-1 0 0,1 1 1 0 0,-1 0-1 0 0,1 0 1 0 0,-2 0-1 0 0,1 0 1 0 0,-1 1-1 0 0,0 0 1 0 0,0 0-1 0 0,0 0 1 0 0,-1 0-1 0 0,-1 0 1 0 0,1 1-1 0 0,-1-1 1 0 0,0 1-1 0 0,-1 0 1 0 0,0 0-5 0 0,0-4 44 0 0,-1 0 1 0 0,-1-1 0 0 0,1 1 0 0 0,0-1 0 0 0,-1 1 0 0 0,0-1 0 0 0,0 1-1 0 0,0-1 1 0 0,0 0 0 0 0,0 1 0 0 0,-1-1 0 0 0,0 0 0 0 0,1 0 0 0 0,-1 0 0 0 0,0 0-1 0 0,-1 0 1 0 0,1 0 0 0 0,0-1 0 0 0,-1 1 0 0 0,1-1 0 0 0,-1 1 0 0 0,0-1 0 0 0,0 0-1 0 0,0 0 1 0 0,0-1 0 0 0,0 1 0 0 0,-1 0 0 0 0,1-1 0 0 0,0 0 0 0 0,-1 0-1 0 0,-2 1-44 0 0,-5 2-72 0 0,-1 0-1 0 0,1 0 0 0 0,-1-1 0 0 0,0-1 1 0 0,0 0-1 0 0,-1-1 0 0 0,1 0 0 0 0,0 0 1 0 0,-3-2 72 0 0,-32-5-3140 0 0,32 2-505 0 0,0-2-3340 0 0,7 0-1138 0 0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20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311 571 0 0 0,'0'0'540'0'0,"0"0"246"0"0,0 0 231 0 0,0 0 186 0 0,0 0 119 0 0,0 0-59 0 0,0 0-175 0 0,0 0-228 0 0,0 0-241 0 0,0 0-188 0 0,0 0-95 0 0,0 0 21 0 0,0 0 78 0 0,9 0 4222 0 0,10 0-3209 0 0,145-11 2068 0 0,2-22-2012 0 0,-92 22-2099 0 0,-75 11-290 0 0,1 0-452 0 0,0 0-820 0 0,0-1-2835 0 0,0-1 1064 0 0,0 1-3560 0 0</inkml:trace>
  <inkml:trace contextRef="#ctx0" brushRef="#br0" timeOffset="10833.591">311 48 0 0 0,'0'0'501'0'0,"0"0"361"0"0,0 0 180 0 0,0 0 103 0 0,0 0 31 0 0,0 0-54 0 0,0 0-109 0 0,0 0-158 0 0,0 0-168 0 0,-15-8-145 0 0,-50-24-148 0 0,18 24 672 0 0,44 9-1030 0 0,0 1 0 0 0,0-1-1 0 0,1 1 1 0 0,-1 0 0 0 0,1 0 0 0 0,-1 0 0 0 0,1 0-1 0 0,0 0 1 0 0,0 0 0 0 0,0 1 0 0 0,0-1 0 0 0,0 1 0 0 0,1-1-1 0 0,-1 1 1 0 0,1 0 0 0 0,-1 0 0 0 0,1 0 0 0 0,0-1-1 0 0,0 1 1 0 0,0 0 0 0 0,1 0 0 0 0,-1 0 0 0 0,1 1 0 0 0,0-1-1 0 0,0 0 1 0 0,0 2-36 0 0,-2 4 86 0 0,-67 374 628 0 0,3-33-389 0 0,64-341-305 0 0,1 0 0 0 0,0 1-1 0 0,1-1 1 0 0,0 0 0 0 0,0 1-1 0 0,1-1 1 0 0,0 0 0 0 0,1 0-1 0 0,0 0 1 0 0,0 0 0 0 0,1 0-1 0 0,0 0 1 0 0,1 0 0 0 0,-1-1-1 0 0,2 1 1 0 0,4 6-20 0 0,21 12 255 0 0,133-26 794 0 0,-109-3-4889 0 0,-32 3-1863 0 0,-14-1 1166 0 0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33.1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1 556 0 0 0,'0'0'233'0'0,"0"0"785"0"0,0 0 221 0 0,0 0-72 0 0,0 0-126 0 0,0 0-106 0 0,0 0-128 0 0,0 0-93 0 0,32 0-17 0 0,99-1 14 0 0,9-16 2311 0 0,-22-5-2322 0 0,-79 7-2819 0 0,-39 15 1171 0 0,0 0-394 0 0,0 0-424 0 0,0 0-433 0 0,0 0-116 0 0,0 0 720 0 0</inkml:trace>
  <inkml:trace contextRef="#ctx0" brushRef="#br0" timeOffset="478.507">172 339 512 0 0,'0'0'494'0'0,"0"0"-161"0"0,0 0 68 0 0,0 0 360 0 0,0 0 424 0 0,0 0 293 0 0,0 0 33 0 0,0 0-163 0 0,0 0-248 0 0,0 0-250 0 0,0 0-146 0 0,0 0-80 0 0,1 21-37 0 0,4 105 506 0 0,-22 76 584 0 0,29-132-2125 0 0,4-56-2886 0 0,9-9-4516 0 0,-23-5 4824 0 0</inkml:trace>
  <inkml:trace contextRef="#ctx0" brushRef="#br0" timeOffset="1107.5">579 350 1192 0 0,'0'0'1659'0'0,"0"0"-412"0"0,0 0-101 0 0,0 0 143 0 0,0 0 220 0 0,0 0 94 0 0,0 0-72 0 0,0 0-199 0 0,0 0-257 0 0,0 0-216 0 0,0 0-154 0 0,0 0-102 0 0,17-10-71 0 0,83-46 435 0 0,-93 53-841 0 0,1 0 0 0 0,-1 0 0 0 0,1 0 1 0 0,0 1-1 0 0,0 0 0 0 0,0 1 0 0 0,0 0 0 0 0,0 0 0 0 0,0 0 0 0 0,0 1 1 0 0,0 0-1 0 0,6 2-126 0 0,-11 0-10 0 0,0 1 1 0 0,0-1-1 0 0,-1 1 1 0 0,1 0-1 0 0,-1 0 1 0 0,1 0-1 0 0,-1 0 1 0 0,0 0-1 0 0,0 1 1 0 0,0-1-1 0 0,-1 1 1 0 0,1-1-1 0 0,-1 1 1 0 0,0 0 0 0 0,0-1-1 0 0,0 1 1 0 0,-1 0-1 0 0,1 0 1 0 0,-1 3 9 0 0,0 9-7 0 0,-1 0 0 0 0,-1 0 0 0 0,0-1 0 0 0,-2 1-1 0 0,1-1 1 0 0,-2 1 0 0 0,0-1 0 0 0,-1-1 0 0 0,0 1 0 0 0,-1-1 0 0 0,-1 0 0 0 0,0 0 0 0 0,-1-1 0 0 0,0 0 0 0 0,-4 3 7 0 0,0 3-2 0 0,-82 129 198 0 0,94-148-185 0 0,0 1 0 0 0,0 0 0 0 0,1 0 0 0 0,-1 0 0 0 0,1 1 0 0 0,-1-1 0 0 0,1 0 0 0 0,-1 0 0 0 0,1 0 0 0 0,0 0 0 0 0,0 0 0 0 0,-1 1 0 0 0,1-1 0 0 0,0 0 0 0 0,0 0 0 0 0,0 0 0 0 0,0 1 0 0 0,0-1 0 0 0,1 0 0 0 0,-1 0 0 0 0,0 0 0 0 0,0 0 0 0 0,1 0 0 0 0,-1 1 0 0 0,1-1 0 0 0,-1 0 0 0 0,1 0 0 0 0,0 0 0 0 0,-1 0 0 0 0,1 0 0 0 0,0 0 0 0 0,-1 0 0 0 0,1-1 0 0 0,0 1 0 0 0,0 0 0 0 0,0 0 0 0 0,0-1 0 0 0,0 1 0 0 0,0 0 0 0 0,0-1 0 0 0,0 1 0 0 0,0-1 0 0 0,0 1 0 0 0,0-1 0 0 0,1 0 0 0 0,-1 1 0 0 0,0-1 0 0 0,0 0 0 0 0,0 0 0 0 0,0 0 0 0 0,1 0 0 0 0,0 0-11 0 0,14 0-47 0 0,0 0-1 0 0,-1-2 1 0 0,1 0 0 0 0,0 0-1 0 0,0-2 1 0 0,-1 0 0 0 0,0-1 0 0 0,1 0-1 0 0,12-8 48 0 0,-7 3-1358 0 0,6-2-2096 0 0,-12 1-3200 0 0,-10 4-697 0 0</inkml:trace>
  <inkml:trace contextRef="#ctx0" brushRef="#br0" timeOffset="1549.508">1054 320 1376 0 0,'0'0'904'0'0,"0"0"-546"0"0,0 0-74 0 0,0 0 396 0 0,0 0 578 0 0,0 0 467 0 0,0 0 193 0 0,0 0-92 0 0,0 0-276 0 0,0 0-336 0 0,0 0-271 0 0,0 0-181 0 0,0 0-86 0 0,24-4-21 0 0,79-15-20 0 0,-1-15 833 0 0,45-4-560 0 0,-146 38-901 0 0,0 0 0 0 0,0 0-1 0 0,0 0 1 0 0,-1 0 0 0 0,1 0 0 0 0,0 0 0 0 0,0 0-1 0 0,0 1 1 0 0,-1-1 0 0 0,1 0 0 0 0,0 0-1 0 0,0 1 1 0 0,-1-1 0 0 0,1 0 0 0 0,0 1-1 0 0,0-1 1 0 0,-1 1 0 0 0,1-1 0 0 0,-1 1 0 0 0,1-1-1 0 0,0 1 1 0 0,-1-1 0 0 0,1 1 0 0 0,-1 0-1 0 0,1-1 1 0 0,-1 1 0 0 0,0 0 0 0 0,1 0 0 0 0,-1-1-1 0 0,0 1 1 0 0,1 0 0 0 0,-1 0 0 0 0,0-1-1 0 0,0 1 1 0 0,1 0 0 0 0,-1 0 0 0 0,0 0-1 0 0,0-1 1 0 0,0 1 0 0 0,0 0 0 0 0,0 0 0 0 0,-1 0-1 0 0,1-1 1 0 0,0 1 0 0 0,0 0 0 0 0,0 0-1 0 0,-1-1 1 0 0,1 1 0 0 0,0 0 0 0 0,-1 0 0 0 0,1-1-1 0 0,-1 1-6 0 0,1 6 67 0 0,-44 116 600 0 0,-35 141-171 0 0,31-102-458 0 0,55-145-4268 0 0,13-34-7399 0 0,-18 13 6728 0 0</inkml:trace>
  <inkml:trace contextRef="#ctx0" brushRef="#br0" timeOffset="1798.154">1161 563 4393 0 0,'0'0'1154'0'0,"0"0"-208"0"0,0 0 60 0 0,0 0 324 0 0,0 0 265 0 0,0 0-4 0 0,0 0-219 0 0,0 0-241 0 0,0 0-223 0 0,0 0-189 0 0,0 0-134 0 0,0 0-131 0 0,31 3-97 0 0,97 7-121 0 0,-27-8-175 0 0,-45-2-1726 0 0,-18 0-6084 0 0,-28 0-675 0 0</inkml:trace>
  <inkml:trace contextRef="#ctx0" brushRef="#br0" timeOffset="2027.642">1615 689 10914 0 0,'0'0'760'0'0,"0"0"-255"0"0,0 0 39 0 0,0 0 128 0 0,0 0 56 0 0,0 0-112 0 0,0 0-168 0 0,0 0-208 0 0,0 0-192 0 0,0 0-176 0 0,0 0-216 0 0,0 0-272 0 0,0 0-360 0 0,-3 77-360 0 0,5-77-585 0 0,1 0-951 0 0,3 0-841 0 0,-4 0 144 0 0</inkml:trace>
  <inkml:trace contextRef="#ctx0" brushRef="#br0" timeOffset="2380.012">1917 236 5161 0 0,'0'0'2607'0'0,"0"0"-1244"0"0,0 0-236 0 0,0 0 199 0 0,0 0 146 0 0,0 0-45 0 0,0 0-185 0 0,0 0-266 0 0,0 0-267 0 0,0 0-210 0 0,0 0-177 0 0,0 0-124 0 0,-21 18-55 0 0,-67 54-36 0 0,65-41 91 0 0,24-27-191 0 0,0-1 0 0 0,0 1 0 0 0,0-1 0 0 0,0 1 0 0 0,1-1 0 0 0,0 0 0 0 0,0 0 0 0 0,0 0 0 0 0,0 0 0 0 0,0 0 0 0 0,0 0 0 0 0,1 0 0 0 0,-1-1 0 0 0,1 1 0 0 0,0-1 0 0 0,0 0 0 0 0,0 0 0 0 0,0 0 0 0 0,0 0 0 0 0,0 0 0 0 0,1-1 0 0 0,-1 1 0 0 0,1-1 1 0 0,-1 0-1 0 0,1 0 0 0 0,-1 0 0 0 0,1-1 0 0 0,0 1 0 0 0,-1-1 0 0 0,1 0 0 0 0,0 0-7 0 0,18 6 89 0 0,-11-3-63 0 0,-5-2-12 0 0,1-1 1 0 0,0 1-1 0 0,-1 1 1 0 0,1-1-1 0 0,-1 1 1 0 0,1 0-1 0 0,-1 0 0 0 0,0 1 1 0 0,0 0-1 0 0,0 0 1 0 0,0 0-1 0 0,0 1 1 0 0,-1 0-1 0 0,0 0 0 0 0,0 1 1 0 0,0-1-1 0 0,0 1 1 0 0,-1 0-1 0 0,1 0 1 0 0,-1 1-1 0 0,0-1 0 0 0,-1 1 1 0 0,0 0-1 0 0,0 0 1 0 0,0 0-1 0 0,0 0 1 0 0,-1 0-1 0 0,0 1 0 0 0,0-1 1 0 0,0 7-15 0 0,-2-6 30 0 0,1 0 1 0 0,-1 0-1 0 0,-1 0 1 0 0,0 0-1 0 0,0 0 1 0 0,0-1-1 0 0,0 1 1 0 0,-1 0-1 0 0,-1 0 0 0 0,1-1 1 0 0,-1 1-1 0 0,0-1 1 0 0,0 0-1 0 0,-1 0 1 0 0,0 0-1 0 0,0 0 1 0 0,0-1-1 0 0,-1 1 1 0 0,0-1-31 0 0,3-3-192 0 0,-49 40-823 0 0,31-34-3156 0 0,-3-6-4938 0 0,19-2 3374 0 0</inkml:trace>
  <inkml:trace contextRef="#ctx0" brushRef="#br0" timeOffset="2634.474">1829 269 6241 0 0,'0'0'2147'0'0,"0"0"-577"0"0,0 0-291 0 0,0 0 13 0 0,0 0-81 0 0,0 0-171 0 0,0 0-177 0 0,0 0-149 0 0,0 0-137 0 0,0 0-129 0 0,35-8-133 0 0,110-21-148 0 0,-36 22-597 0 0,-58 12-1711 0 0,-25-1-1275 0 0,0-2-3945 0 0,-19-2 2845 0 0</inkml:trace>
  <inkml:trace contextRef="#ctx0" brushRef="#br0" timeOffset="3159.954">2241 0 3825 0 0,'0'0'1104'0'0,"0"0"-438"0"0,0 0-161 0 0,0 0 135 0 0,0 0 111 0 0,0 0 18 0 0,0 0-42 0 0,0 0-105 0 0,0 0-71 0 0,0 0-58 0 0,0 0-34 0 0,0 0-11 0 0,0 0 35 0 0,10 4 71 0 0,33 15 29 0 0,-38-16-415 0 0,1 1 0 0 0,-1 0 0 0 0,0 0 0 0 0,0 0 0 0 0,0 1 0 0 0,0 0 0 0 0,-1 0 0 0 0,0 0 0 0 0,0 0 0 0 0,0 1 0 0 0,-1 0 0 0 0,1-1 0 0 0,-2 1 0 0 0,1 0 0 0 0,0 1-1 0 0,-1-1 1 0 0,0 4-168 0 0,10 33 244 0 0,-3 1-1 0 0,-1 1 0 0 0,-3-1 0 0 0,-1 1 0 0 0,-2 0 0 0 0,-4 30-243 0 0,19 224 308 0 0,-13-223 259 0 0,-69-68 2074 0 0,45-8-2300 0 0,15-1-329 0 0,1 1-1 0 0,-1-1 1 0 0,1 1-1 0 0,-1 1 0 0 0,1-1 1 0 0,-1 0-1 0 0,1 1 1 0 0,-1 0-1 0 0,1 0 0 0 0,0 1 1 0 0,-1-1-1 0 0,1 1 1 0 0,0 0-1 0 0,0 0 1 0 0,0 0-1 0 0,0 1-11 0 0,-110 81-1768 0 0,98-76 716 0 0,-12 6-2101 0 0,8-11-5121 0 0,14-3 987 0 0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37.9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2 457 0 0 0,'0'15'449'0'0,"0"44"549"0"0,0-45 256 0 0,0-14 21 0 0,0 0-118 0 0,0 0-139 0 0,0-26 2698 0 0,-1 6-3293 0 0,1 1-1 0 0,1-1 0 0 0,0 0 0 0 0,2 1 0 0 0,0 0 0 0 0,2 0 0 0 0,0 0 0 0 0,3-7-422 0 0,-2 10 17 0 0,1 0 0 0 0,1 0 1 0 0,0 1-1 0 0,1 0 0 0 0,1 1 0 0 0,0-1 0 0 0,1 2 0 0 0,1 0 0 0 0,0 0 0 0 0,0 1 0 0 0,2 0 1 0 0,11-7-18 0 0,-24 19-96 0 0,0 0 0 0 0,0 0 1 0 0,0 0-1 0 0,0 0 1 0 0,0 0-1 0 0,0 1 0 0 0,0-1 1 0 0,0 0-1 0 0,0 1 0 0 0,0-1 1 0 0,0 1-1 0 0,0-1 1 0 0,0 1-1 0 0,0-1 0 0 0,0 1 1 0 0,0-1-1 0 0,0 1 1 0 0,-1 0-1 0 0,1 0 0 0 0,0 0 1 0 0,0-1-1 0 0,-1 1 1 0 0,1 0-1 0 0,0 0 0 0 0,-1 0 1 0 0,1 0-1 0 0,-1 0 1 0 0,0 0-1 0 0,1 0 0 0 0,-1 0 1 0 0,0 0-1 0 0,1 0 1 0 0,-1 0-1 0 0,0 0 0 0 0,0 0 1 0 0,0 1-1 0 0,0-1 1 0 0,0 0-1 0 0,0 0 0 0 0,0 0 1 0 0,-1 0-1 0 0,1 0 1 0 0,0 0-1 0 0,0 0 0 0 0,-1 0 1 0 0,1 0-1 0 0,-1 0 0 0 0,1 0 1 0 0,-1 0-1 0 0,1 0 1 0 0,-1 0-1 0 0,0 0 0 0 0,0 0 96 0 0,1 7-766 0 0,0 39-6775 0 0,2-42 7466 0 0</inkml:trace>
  <inkml:trace contextRef="#ctx0" brushRef="#br0" timeOffset="435.62">403 240 0 0 0,'0'0'356'0'0,"0"0"363"0"0,0 0 189 0 0,0 0 15 0 0,0 0-48 0 0,0 0-116 0 0,0 0-166 0 0,0 0-166 0 0,0 0-144 0 0,0 0-98 0 0,-22 25-68 0 0,-67 80-6 0 0,64-59 205 0 0,25-45-232 0 0,0 0-1 0 0,0-1 1 0 0,0 1-1 0 0,0 0 1 0 0,0 0-1 0 0,1 0 1 0 0,-1 0-1 0 0,0 0 1 0 0,0 0-1 0 0,0 0 1 0 0,1-1-1 0 0,-1 1 1 0 0,1 0-1 0 0,-1 0 1 0 0,1 0-1 0 0,-1-1 1 0 0,1 1 0 0 0,-1 0-1 0 0,1-1 1 0 0,-1 1-1 0 0,1 0 1 0 0,0-1-1 0 0,-1 1 1 0 0,1-1-1 0 0,0 1 1 0 0,0-1-1 0 0,0 1 1 0 0,-1-1-1 0 0,1 0 1 0 0,0 1-1 0 0,0-1 1 0 0,0 0-1 0 0,0 1 1 0 0,0-1-1 0 0,-1 0 1 0 0,1 0 0 0 0,0 0-1 0 0,0 0 1 0 0,0 0-1 0 0,0 0 1 0 0,0 0-1 0 0,0 0 1 0 0,0-1-1 0 0,0 1 1 0 0,-1 0-1 0 0,1 0 1 0 0,0-1-1 0 0,0 1 1 0 0,0-1-1 0 0,0 1 1 0 0,0-1-84 0 0,47-21 2818 0 0,126-95-631 0 0,-173 116-2181 0 0,0 1-1 0 0,1 0 1 0 0,-1-1 0 0 0,0 1 0 0 0,1 0 0 0 0,-1 0 0 0 0,0 0-1 0 0,0 0 1 0 0,1 1 0 0 0,-1-1 0 0 0,0 0 0 0 0,0 0 0 0 0,1 1-1 0 0,-1-1 1 0 0,0 1 0 0 0,0-1 0 0 0,0 1 0 0 0,0-1 0 0 0,1 1-1 0 0,-1 0 1 0 0,0-1 0 0 0,0 1 0 0 0,0 0 0 0 0,0 0-1 0 0,-1 0 1 0 0,1 0 0 0 0,0 0 0 0 0,0 0 0 0 0,0 0 0 0 0,-1 0-1 0 0,1 0 1 0 0,-1 0 0 0 0,1 1 0 0 0,-1-1 0 0 0,1 0 0 0 0,-1 0-1 0 0,0 1 1 0 0,1-1 0 0 0,-1 0 0 0 0,0 0 0 0 0,0 1 0 0 0,0-1-1 0 0,0 0 1 0 0,0 1 0 0 0,0-1 0 0 0,-1 0 0 0 0,1 0 0 0 0,0 1-1 0 0,0-1 1 0 0,-1 0 0 0 0,1 0 0 0 0,-1 0 0 0 0,1 1 0 0 0,-1-1-6 0 0,3 18 21 0 0,-2-17-62 0 0,0 0 0 0 0,1 0 0 0 0,-1 0 0 0 0,1 0 0 0 0,0 0 0 0 0,-1-1 0 0 0,1 1 0 0 0,0 0 0 0 0,0 0 0 0 0,0-1 0 0 0,0 1 0 0 0,0 0 0 0 0,1-1 0 0 0,-1 1 0 0 0,0-1 0 0 0,1 0 1 0 0,-1 1-1 0 0,1-1 0 0 0,-1 0 0 0 0,1 0 0 0 0,0 0 0 0 0,0 0 0 0 0,-1 0 0 0 0,1 0 0 0 0,0-1 0 0 0,0 1 0 0 0,0 0 0 0 0,0-1 0 0 0,0 0 0 0 0,1 1 41 0 0,40-10-5414 0 0,-12-16-2258 0 0,-27 21 5814 0 0</inkml:trace>
  <inkml:trace contextRef="#ctx0" brushRef="#br0" timeOffset="837.031">792 203 0 0 0,'0'0'883'0'0,"0"0"422"0"0,0 0 76 0 0,0 0-98 0 0,0 0-148 0 0,0 0-110 0 0,0 0-109 0 0,0 0-67 0 0,0 0-64 0 0,0 0-94 0 0,0 0-123 0 0,0 0-123 0 0,0 0-98 0 0,-19 15-83 0 0,-57 49-73 0 0,74-63-182 0 0,1 0-1 0 0,-1 0 1 0 0,1 0 0 0 0,-1 0-1 0 0,1 0 1 0 0,0 0 0 0 0,0 0 0 0 0,-1 0-1 0 0,1 0 1 0 0,0 1 0 0 0,0-1-1 0 0,0 1 1 0 0,1-1 0 0 0,-1 1 0 0 0,0-1-1 0 0,0 1 1 0 0,1-1 0 0 0,-1 1-1 0 0,1 0 1 0 0,0-1 0 0 0,-1 1 0 0 0,1 0-1 0 0,0-1 1 0 0,0 1 0 0 0,0 0-1 0 0,0-1 1 0 0,0 1 0 0 0,0 0 0 0 0,0-1-1 0 0,1 1-8 0 0,1 7 78 0 0,-2-6-29 0 0,0 0 1 0 0,0 0 0 0 0,1 0 0 0 0,-1 0 0 0 0,1 0 0 0 0,0 0-1 0 0,0 0 1 0 0,0-1 0 0 0,0 1 0 0 0,1 0 0 0 0,-1-1-1 0 0,1 1 1 0 0,-1-1 0 0 0,1 0 0 0 0,0 1 0 0 0,0-1-1 0 0,0 0 1 0 0,0 0 0 0 0,0 0 0 0 0,1 0 0 0 0,-1 0 0 0 0,1-1-1 0 0,-1 1 1 0 0,1-1 0 0 0,-1 0 0 0 0,1 1 0 0 0,0-1-1 0 0,0-1 1 0 0,-1 1 0 0 0,1 0 0 0 0,0-1 0 0 0,2 1-50 0 0,2 0 237 0 0,0 0 1 0 0,0 0 0 0 0,0-1 0 0 0,0 0 0 0 0,0 0-1 0 0,0-1 1 0 0,0 0 0 0 0,0 0 0 0 0,0 0-1 0 0,-1-1 1 0 0,1 0 0 0 0,0-1 0 0 0,3-1-238 0 0,9-9 252 0 0,-1 0 1 0 0,0-2 0 0 0,-1 0 0 0 0,0 0 0 0 0,-2-2 0 0 0,0 0-1 0 0,-1-1 1 0 0,0 0 0 0 0,-2-1 0 0 0,0-1 0 0 0,-1 0 0 0 0,4-11-253 0 0,-13 27-7 0 0,1 1 0 0 0,-1-1 1 0 0,0 0-1 0 0,0 0 1 0 0,0 0-1 0 0,0 0 0 0 0,-1 0 1 0 0,0 0-1 0 0,0 0 1 0 0,0-1-1 0 0,0 1 0 0 0,-1 0 1 0 0,1-1-1 0 0,-1 1 1 0 0,0 0-1 0 0,-1-1 0 0 0,1 1 1 0 0,-1 0-1 0 0,0-1 0 0 0,0 1 1 0 0,0 0-1 0 0,0 0 1 0 0,-1 0-1 0 0,0 0 0 0 0,1 0 1 0 0,-2 0-1 0 0,1 0 1 0 0,0 1-1 0 0,-1-1 0 0 0,1 1 1 0 0,-1-1-1 0 0,0 1 1 0 0,0 0-1 0 0,-1 0 0 0 0,1 1 1 0 0,-1-1-1 0 0,1 1 1 0 0,-1-1-1 0 0,0 1 0 0 0,0 0 1 0 0,0 1-1 0 0,0-1 1 0 0,0 1-1 0 0,-4-2 7 0 0,3 3-14 0 0,-1 1 0 0 0,0-1 1 0 0,1 1-1 0 0,0 0 0 0 0,-1 1 0 0 0,1-1 1 0 0,0 1-1 0 0,-1 0 0 0 0,1 0 0 0 0,0 1 1 0 0,0-1-1 0 0,1 1 0 0 0,-1 0 0 0 0,1 1 0 0 0,-1-1 1 0 0,1 1-1 0 0,0-1 0 0 0,0 1 0 0 0,1 1 1 0 0,-1-1-1 0 0,1 0 0 0 0,-1 2 14 0 0,-1 0-24 0 0,1-1 0 0 0,0 1-1 0 0,0 0 1 0 0,1 0 0 0 0,0 1-1 0 0,0-1 1 0 0,0 0 0 0 0,1 1 0 0 0,0 0-1 0 0,0 0 1 0 0,1-1 0 0 0,0 1-1 0 0,0 0 1 0 0,0 0 0 0 0,1 0 0 0 0,0 0-1 0 0,0 0 1 0 0,1 0 0 0 0,0 0-1 0 0,0 0 1 0 0,1 0 0 0 0,0 0 0 0 0,0-1-1 0 0,0 1 1 0 0,1-1 0 0 0,0 1-1 0 0,0-1 1 0 0,1 0 0 0 0,0 0 0 0 0,0-1-1 0 0,0 1 1 0 0,1-1 0 0 0,-1 0-1 0 0,1 0 1 0 0,1 0 0 0 0,-1-1 0 0 0,1 1-1 0 0,4 1 25 0 0,4 1-306 0 0,1-1-1 0 0,0 0 1 0 0,0-1-1 0 0,1-1 1 0 0,0-1-1 0 0,-1 0 1 0 0,1-1-1 0 0,9 0 307 0 0,77-4-10526 0 0,-84-1 4895 0 0</inkml:trace>
  <inkml:trace contextRef="#ctx0" brushRef="#br0" timeOffset="1087.089">1521 148 896 0 0,'0'0'1841'0'0,"0"0"-104"0"0,0 0-38 0 0,0 0 14 0 0,0 0-142 0 0,0 0-220 0 0,0 0-178 0 0,0 0-170 0 0,-33 22-159 0 0,-101 74-152 0 0,38-12 135 0 0,-209 166-765 0 0,18-62-565 0 0,142-97-2614 0 0,5 5-6546 0 0,120-80 7537 0 0</inkml:trace>
  <inkml:trace contextRef="#ctx0" brushRef="#br0" timeOffset="1537.833">1213 770 4569 0 0,'0'0'1174'0'0,"0"0"-44"0"0,0 0 152 0 0,0 0 182 0 0,0 0-49 0 0,0 0-180 0 0,0 0-229 0 0,0 0-255 0 0,0 0-177 0 0,0 0-153 0 0,0 0-131 0 0,-32 12-84 0 0,-100 39-81 0 0,39-4-26 0 0,86-43-145 0 0,2-2-25 0 0,-1 1 1 0 0,1-1-1 0 0,0 1 1 0 0,0 0-1 0 0,1 0 1 0 0,-1 1-1 0 0,0 0 0 0 0,1-1 1 0 0,0 1-1 0 0,0 1 1 0 0,0-1-1 0 0,1 1 1 0 0,-1-1-1 0 0,-2 6 71 0 0,7-9-71 0 0,0 1 0 0 0,0-1 0 0 0,0 0 0 0 0,0 1-1 0 0,0-1 1 0 0,0 0 0 0 0,0 0 0 0 0,0 0 0 0 0,1 0 0 0 0,-1 0-1 0 0,0 0 1 0 0,1 0 0 0 0,-1-1 0 0 0,1 1 0 0 0,-1 0 0 0 0,1-1-1 0 0,-1 1 1 0 0,1-1 0 0 0,-1 1 0 0 0,1-1 0 0 0,0 0 0 0 0,-1 0-1 0 0,1 0 1 0 0,-1 0 0 0 0,1 0 0 0 0,0 0 0 0 0,-1 0 0 0 0,1 0 0 0 0,-1-1-1 0 0,1 1 1 0 0,0-1 71 0 0,9 2-337 0 0,3 0 86 0 0,-6-1 258 0 0,1-1-1 0 0,-1 2 0 0 0,0-1 0 0 0,1 1 0 0 0,-1 0 0 0 0,0 1 0 0 0,0 0 0 0 0,0 0 0 0 0,0 1 0 0 0,0 0 0 0 0,-1 0 0 0 0,1 1 0 0 0,-1-1 1 0 0,0 2-1 0 0,0-1 0 0 0,0 1 0 0 0,0 0 0 0 0,-1 1 0 0 0,0 0 0 0 0,0 0 0 0 0,-1 0 0 0 0,0 0 0 0 0,3 4-6 0 0,-7-8 127 0 0,-1 1 0 0 0,1-1-1 0 0,-1 0 1 0 0,1 0-1 0 0,-1 0 1 0 0,1 0 0 0 0,-1 1-1 0 0,0-1 1 0 0,0 0 0 0 0,0 0-1 0 0,-1 0 1 0 0,1 1 0 0 0,0-1-1 0 0,-1 0 1 0 0,0 0-1 0 0,1 0 1 0 0,-1 0 0 0 0,0 0-1 0 0,0 0 1 0 0,0 0 0 0 0,0 0-1 0 0,0 0 1 0 0,-1 0 0 0 0,1 0-1 0 0,0-1 1 0 0,-1 1-1 0 0,0-1 1 0 0,1 1 0 0 0,-1-1-1 0 0,0 1 1 0 0,0-1 0 0 0,0 1-127 0 0,-63 34 852 0 0,-58-2-1211 0 0,80-30-2282 0 0,2-2-3566 0 0,28-2-1544 0 0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51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45 1712 0 0,'0'0'823'0'0,"0"0"-245"0"0,0 0 213 0 0,0 0 489 0 0,0 0 369 0 0,0 0 127 0 0,0 0-152 0 0,0 0-232 0 0,0 0-208 0 0,0 0-194 0 0,0 0-166 0 0,0 0-117 0 0,19-4-66 0 0,102-22 1141 0 0,22 19 2190 0 0,-103 7-3568 0 0,43 0-2615 0 0,-83-4-3550 0 0,0 1-3807 0 0,0 3 4979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6:06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584 70 3825 0 0,'0'0'2015'0'0,"0"0"-1056"0"0,0 0-363 0 0,0 0 12 0 0,0 0 167 0 0,0 0 188 0 0,0 0 140 0 0,0 0 17 0 0,0 0-85 0 0,-33-8-156 0 0,-106-26-174 0 0,55 29 273 0 0,65 10-798 0 0,-1 2 1 0 0,1-1 0 0 0,0 2-1 0 0,1 1 1 0 0,0 0 0 0 0,0 1 0 0 0,1 1-1 0 0,1 1 1 0 0,0 0 0 0 0,0 1-1 0 0,1 1 1 0 0,1 0 0 0 0,0 1 0 0 0,1 1-1 0 0,1 0 1 0 0,0 0 0 0 0,1 1-1 0 0,-1 4-180 0 0,9-16 36 0 0,-1 0-1 0 0,1 1 0 0 0,0 0 0 0 0,0-1 0 0 0,1 1 0 0 0,-1 0 1 0 0,1 0-1 0 0,1 0 0 0 0,-1 1 0 0 0,1-1 0 0 0,0 0 0 0 0,0 1 0 0 0,1-1 1 0 0,0 0-1 0 0,0 1 0 0 0,1-1 0 0 0,-1 0 0 0 0,2 1 0 0 0,-1-1 1 0 0,0 0-1 0 0,1 0 0 0 0,0 0 0 0 0,1 0 0 0 0,-1 0 0 0 0,1 0 1 0 0,0-1-1 0 0,1 1 0 0 0,-1-1 0 0 0,1 0 0 0 0,0 0 0 0 0,0 0 1 0 0,1-1-1 0 0,0 1 0 0 0,-1-1 0 0 0,1 0 0 0 0,1-1 0 0 0,-1 1 1 0 0,5 2-36 0 0,8-4 143 0 0,0-2 1 0 0,0 1 0 0 0,0-2-1 0 0,0 0 1 0 0,0-2 0 0 0,0 0-1 0 0,0 0 1 0 0,-1-2 0 0 0,0 0-1 0 0,0-1 1 0 0,0-1 0 0 0,0-1-1 0 0,-1 0 1 0 0,-1-1 0 0 0,1 0 0 0 0,-2-1-1 0 0,1-1 1 0 0,-1-1 0 0 0,9-9-144 0 0,24-21 223 0 0,-2-3 0 0 0,-2-1-1 0 0,-1-2 1 0 0,-3-1 0 0 0,-2-3-223 0 0,-1-17 513 0 0,-36 68-401 0 0,0 1 13 0 0,0 0-14 0 0,0 0-15 0 0,-15 27-91 0 0,-63 187 263 0 0,66-149-240 0 0,3 0 1 0 0,2 0-1 0 0,4 0 1 0 0,3 27-29 0 0,-4 66-17 0 0,1 63-2202 0 0,15-198-1654 0 0,5-14-5751 0 0,-13-8 19 0 0</inkml:trace>
  <inkml:trace contextRef="#ctx0" brushRef="#br0" timeOffset="315.43">1002 774 17124 0 0,'0'0'742'0'0,"0"0"-157"0"0,0 0 15 0 0,0 0 135 0 0,0 0 35 0 0,0 0-91 0 0,0 0-179 0 0,0 0-170 0 0,0 0-129 0 0,0 0-102 0 0,0 0-62 0 0,-3 23-57 0 0,-8 71-47 0 0,8-49-2339 0 0,4-35-8190 0 0,-1-9 1283 0 0</inkml:trace>
  <inkml:trace contextRef="#ctx0" brushRef="#br0" timeOffset="566.735">1444 19 13427 0 0,'0'0'2587'0'0,"0"0"-1855"0"0,0 0-622 0 0,0 0-20 0 0,0 0 185 0 0,0 0 197 0 0,0 0 156 0 0,0 0 107 0 0,0 0-7 0 0,0 0-66 0 0,0 0-93 0 0,0 0-118 0 0,3 12-106 0 0,36 167 1238 0 0,-31-97-1381 0 0,-5 1-1 0 0,-3-1 0 0 0,-3 0 1 0 0,-15 80-202 0 0,6 3-1290 0 0,26-139-2172 0 0,7-23-7239 0 0,-15-3 1954 0 0</inkml:trace>
  <inkml:trace contextRef="#ctx0" brushRef="#br0" timeOffset="1246.778">2086 899 10682 0 0,'0'0'808'0'0,"0"0"-282"0"0,0 0-151 0 0,0 0 70 0 0,0 0 93 0 0,0 0 12 0 0,0 0-78 0 0,0 0-122 0 0,-14 34-111 0 0,-46 104-106 0 0,20-46-169 0 0,29-73-222 0 0,-3 6-752 0 0,10-9-9243 0 0,4-16 6692 0 0</inkml:trace>
  <inkml:trace contextRef="#ctx0" brushRef="#br0" timeOffset="1792.499">3099 192 3129 0 0,'0'0'1836'0'0,"0"0"-404"0"0,0 0 25 0 0,0 0 127 0 0,0 0 99 0 0,0 0-13 0 0,0 0-139 0 0,0 0-158 0 0,0 0-171 0 0,-33-12-199 0 0,-106-34-204 0 0,61 36 99 0 0,68 13-763 0 0,-6 1-72 0 0,0 1 0 0 0,0 1 0 0 0,0 0 0 0 0,1 1 0 0 0,0 1 0 0 0,0 0 0 0 0,0 1 0 0 0,2 1 0 0 0,-1 0 0 0 0,1 1 0 0 0,0 0-1 0 0,1 1 1 0 0,1 0 0 0 0,0 1 0 0 0,0 0 0 0 0,2 1 0 0 0,-1 0 0 0 0,2 1 0 0 0,0 0 0 0 0,1 0 0 0 0,0 1 0 0 0,1-1 0 0 0,1 1 0 0 0,0 1 0 0 0,2-1 0 0 0,-3 15-63 0 0,5-26-12 0 0,1-1 1 0 0,-1 0-1 0 0,1 0 1 0 0,0 0-1 0 0,0 0 1 0 0,0 1 0 0 0,0-1-1 0 0,1 0 1 0 0,-1 0-1 0 0,1 0 1 0 0,0 0-1 0 0,1 0 1 0 0,-1 0 0 0 0,1 0-1 0 0,-1 0 1 0 0,1 0-1 0 0,0-1 1 0 0,1 1-1 0 0,-1-1 1 0 0,1 1 0 0 0,-1-1-1 0 0,1 0 1 0 0,0 0-1 0 0,0 0 1 0 0,0 0-1 0 0,1-1 1 0 0,-1 1-1 0 0,3 0 12 0 0,7 2 39 0 0,0-2 0 0 0,1 1-1 0 0,-1-2 1 0 0,1 0 0 0 0,0 0-1 0 0,0-1 1 0 0,-1-1-1 0 0,1 0 1 0 0,0-1 0 0 0,0-1-1 0 0,-1 0 1 0 0,1-1-1 0 0,-1 0 1 0 0,0-1 0 0 0,1 0-1 0 0,-2-1 1 0 0,1-1-1 0 0,-1 0 1 0 0,0-1 0 0 0,4-3-39 0 0,33-15 167 0 0,-1-2 1 0 0,-1-3 0 0 0,-2-1 0 0 0,-1-3 0 0 0,30-30-168 0 0,-14 5 717 0 0,-69 89 674 0 0,-17 24-1289 0 0,2 2-1 0 0,3 0 1 0 0,2 2 0 0 0,3 0-1 0 0,2 1 1 0 0,3 0 0 0 0,2 1-1 0 0,1 38-101 0 0,-10 39 45 0 0,1 24-4582 0 0,17-152 1383 0 0,5-3-5448 0 0,-1-6-731 0 0</inkml:trace>
  <inkml:trace contextRef="#ctx0" brushRef="#br0" timeOffset="2041.936">3537 936 18724 0 0,'0'0'1271'0'0,"0"0"-676"0"0,0 0-267 0 0,0 0 48 0 0,0 0 56 0 0,0 0-8 0 0,0 0-111 0 0,0 0-120 0 0,0 0-95 0 0,0 0-95 0 0,0 0-64 0 0,0 0-81 0 0,0 0-113 0 0,-3 17-175 0 0,-9 52-374 0 0,10-44-5055 0 0,4-23 727 0 0,-2-1-4942 0 0</inkml:trace>
  <inkml:trace contextRef="#ctx0" brushRef="#br0" timeOffset="2512.989">3824 328 12579 0 0,'0'0'3316'0'0,"0"0"-2067"0"0,0 0-537 0 0,0 0 3 0 0,0 0 85 0 0,0 0-12 0 0,0 0-131 0 0,0 0-98 0 0,0 0-109 0 0,0 0-77 0 0,35-29-53 0 0,112-88-70 0 0,-62 70 53 0 0,-66 42-221 0 0,12-5 41 0 0,0 1 0 0 0,0 2 0 0 0,1 1 0 0 0,0 2 0 0 0,0 1-1 0 0,2 1-122 0 0,-32 2 2 0 0,0 0-1 0 0,-1 0 1 0 0,1 1-1 0 0,-1-1 1 0 0,1 1-1 0 0,0-1 1 0 0,-1 1-1 0 0,1-1 1 0 0,-1 1-1 0 0,1 0 0 0 0,-1 0 1 0 0,0 0-1 0 0,1 0 1 0 0,-1 0-1 0 0,0 0 1 0 0,0 0-1 0 0,0 0 1 0 0,1 1-1 0 0,-1-1 1 0 0,-1 0-1 0 0,1 1 0 0 0,0-1 1 0 0,0 0-1 0 0,0 1 1 0 0,-1-1-1 0 0,1 1 1 0 0,0 0-1 0 0,-1-1 1 0 0,0 1-1 0 0,1-1 1 0 0,-1 1-1 0 0,0 0 1 0 0,0-1-1 0 0,0 1 0 0 0,0 0 1 0 0,0 0-2 0 0,-7 64 75 0 0,-4-39-47 0 0,0-1-1 0 0,-2-1 0 0 0,-1 0 0 0 0,0 0 0 0 0,-2-2 0 0 0,-1 1 0 0 0,-7 4-27 0 0,6-4 5 0 0,-143 201 146 0 0,156-216-152 0 0,1 0 1 0 0,0 0 0 0 0,0 1-1 0 0,1-1 1 0 0,1 1 0 0 0,-1 0-1 0 0,2 0 1 0 0,-1 0-1 0 0,1 0 1 0 0,1 0 0 0 0,0 1-1 0 0,0-1 1 0 0,1 0 0 0 0,1 6 0 0 0,2-10 16 0 0,0-1 1 0 0,0 1 0 0 0,0-1 0 0 0,0 1 0 0 0,1-2 0 0 0,0 1 0 0 0,0 0-1 0 0,1-1 1 0 0,-1 0 0 0 0,1 0 0 0 0,0-1 0 0 0,0 1 0 0 0,0-1 0 0 0,0 0-1 0 0,1-1 1 0 0,-1 0 0 0 0,1 0 0 0 0,-1 0 0 0 0,1-1 0 0 0,0 0 0 0 0,0 0-1 0 0,-1-1 1 0 0,1 1 0 0 0,0-2 0 0 0,1 1-17 0 0,39 0 42 0 0,-1-2 1 0 0,1-3-1 0 0,0-1 1 0 0,-1-2-1 0 0,0-3 1 0 0,-1-1-1 0 0,0-2 1 0 0,22-12-43 0 0,109-51-9067 0 0,-154 65-2481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4:51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612 15 2737 0 0,'0'0'1497'0'0,"0"0"-106"0"0,0 0-83 0 0,0 0 26 0 0,0 0 129 0 0,0 0 116 0 0,0 0-12 0 0,0 0-85 0 0,0 0-138 0 0,0 0-204 0 0,0 0-201 0 0,-32-3-184 0 0,-100-8-156 0 0,56 22 344 0 0,46 0-587 0 0,-1 1 1 0 0,2 1 0 0 0,0 2 0 0 0,0 1 0 0 0,2 1 0 0 0,0 1-1 0 0,-11 12-356 0 0,36-29 3 0 0,1 0 0 0 0,-1 0 0 0 0,1 0-1 0 0,-1 0 1 0 0,1 0 0 0 0,0 0-1 0 0,0 1 1 0 0,-1-1 0 0 0,1 1-1 0 0,0-1 1 0 0,0 1 0 0 0,1-1 0 0 0,-1 1-1 0 0,0-1 1 0 0,0 1 0 0 0,1 0-1 0 0,-1 0 1 0 0,1-1 0 0 0,-1 1-1 0 0,1 0 1 0 0,0 0 0 0 0,0-1-1 0 0,0 1 1 0 0,0 0 0 0 0,0 0 0 0 0,0 0-1 0 0,0-1 1 0 0,1 1 0 0 0,-1 0-1 0 0,0 0 1 0 0,1-1 0 0 0,0 1-1 0 0,-1 0 1 0 0,1-1 0 0 0,0 1 0 0 0,0-1-1 0 0,0 1 1 0 0,0-1 0 0 0,0 1-1 0 0,0-1 1 0 0,1 1 0 0 0,-1-1-1 0 0,0 0 1 0 0,1 0 0 0 0,-1 0-1 0 0,0 0-1 0 0,30 18 43 0 0,-1-2 1 0 0,2-2-1 0 0,0 0 1 0 0,1-2 0 0 0,22 5-45 0 0,130 61 78 0 0,-183-79-53 0 0,0 1 0 0 0,0-1 0 0 0,1 1 0 0 0,-1 0 0 0 0,0 0 0 0 0,0 0 0 0 0,0 0 0 0 0,0 0 0 0 0,0 1 0 0 0,-1-1 0 0 0,1 0 0 0 0,0 1 0 0 0,-1 0 0 0 0,1-1 0 0 0,0 1 0 0 0,-1 0 0 0 0,0 0 0 0 0,1-1 0 0 0,-1 1 0 0 0,0 0 0 0 0,0 0 1 0 0,0 1-1 0 0,-1-1 0 0 0,1 0 0 0 0,0 0 0 0 0,-1 0 0 0 0,1 1 0 0 0,-1-1 0 0 0,0 0 0 0 0,0 0 0 0 0,0 1 0 0 0,0-1 0 0 0,0 0 0 0 0,0 0 0 0 0,-1 1 0 0 0,1-1 0 0 0,-1 0 0 0 0,1 0 0 0 0,-1 0 0 0 0,0 0 0 0 0,0 1 0 0 0,0-1 0 0 0,0 0 0 0 0,0 0 0 0 0,0-1 0 0 0,-1 1 0 0 0,0 1-25 0 0,-22 14 72 0 0,-1 0 1 0 0,-1-2-1 0 0,0-2 0 0 0,-1 0 0 0 0,0-1 0 0 0,-1-2 1 0 0,0-1-1 0 0,0-1 0 0 0,-1-1 0 0 0,0-2 0 0 0,0-1 0 0 0,-1-1 1 0 0,1-2-1 0 0,-1 0 0 0 0,-27-4-72 0 0,-14-18-810 0 0,70 20 624 0 0,0 0 0 0 0,0 0 0 0 0,0-1 0 0 0,0 1 0 0 0,0 0 0 0 0,0-1 0 0 0,0 1 0 0 0,0-1 0 0 0,0 1 0 0 0,1-1 0 0 0,-1 1 0 0 0,1-1 0 0 0,-1 0-1 0 0,1 1 1 0 0,0-1 0 0 0,-1 0 0 0 0,1 1 0 0 0,0-1 0 0 0,0 0 0 0 0,0 1 0 0 0,0-1 0 0 0,1 0 0 0 0,-1 1 0 0 0,0-1 0 0 0,1 0 0 0 0,-1 1 0 0 0,1-1 0 0 0,0 1 0 0 0,0-2 186 0 0,13-17-4369 0 0,0 8-1380 0 0,0 1-3188 0 0</inkml:trace>
  <inkml:trace contextRef="#ctx0" brushRef="#br0" timeOffset="403.701">1170 111 9042 0 0,'0'0'1139'0'0,"0"0"-188"0"0,0 0-23 0 0,0 0 208 0 0,0 0 100 0 0,0 0-87 0 0,0 0-158 0 0,0 0-115 0 0,0 0-117 0 0,0 0-115 0 0,32-4-80 0 0,104-12-105 0 0,168-45 1328 0 0,-288 59-2153 0 0,84-12 984 0 0,-31 11-7320 0 0,-69 4 2756 0 0,-1 2 417 0 0,-2 0-4207 0 0</inkml:trace>
  <inkml:trace contextRef="#ctx0" brushRef="#br0" timeOffset="638.978">1043 471 8666 0 0,'0'0'1192'0'0,"0"0"168"0"0,0 0 213 0 0,0 0 95 0 0,0 0-118 0 0,37-5-226 0 0,122-15-182 0 0,11-17 1393 0 0,111-29-2008 0 0,-269 65 40 0 0,-1 1-3315 0 0,-19 0-5262 0 0,-4 2 3372 0 0,4 4-2070 0 0</inkml:trace>
  <inkml:trace contextRef="#ctx0" brushRef="#br0" timeOffset="869.221">1059 678 7170 0 0,'0'0'1453'0'0,"0"0"-175"0"0,0 0-31 0 0,0 0 152 0 0,0 0 124 0 0,0 0-12 0 0,0 0-86 0 0,0 0-131 0 0,0 0-183 0 0,0 0-200 0 0,38 6-206 0 0,119 16-189 0 0,-150-21-469 0 0,1 0-1 0 0,-1-1 1 0 0,1 0-1 0 0,0 0 1 0 0,-1 0-1 0 0,1-1 1 0 0,-1 0-1 0 0,1-1 0 0 0,-1 1 1 0 0,0-2-1 0 0,1 1 1 0 0,5-3-47 0 0,8-4 113 0 0,215-67 244 0 0,-77 31-3879 0 0,-108 30-1754 0 0,-35 10 1106 0 0,4 0-5433 0 0</inkml:trace>
  <inkml:trace contextRef="#ctx0" brushRef="#br0" timeOffset="2021.298">2812 247 0 0 0,'0'0'661'0'0,"0"0"406"0"0,0 0 266 0 0,0 0 238 0 0,0 0 165 0 0,0 0 15 0 0,0 0-77 0 0,0 0-187 0 0,0 0-246 0 0,0 0-247 0 0,0 0-233 0 0,0 0-178 0 0,-33-5-101 0 0,-101-13-48 0 0,132 17-408 0 0,-1 0-1 0 0,1 1 1 0 0,-1-1-1 0 0,0 1 1 0 0,1-1-1 0 0,-1 1 1 0 0,0 0-1 0 0,1 0 0 0 0,-1 0 1 0 0,0 0-1 0 0,1 1 1 0 0,-1-1-1 0 0,0 1 1 0 0,1 0-1 0 0,-1-1 1 0 0,1 1-1 0 0,-1 0 0 0 0,1 1 1 0 0,0-1-1 0 0,-1 0 1 0 0,1 1-1 0 0,0-1 1 0 0,0 1-1 0 0,0 0 1 0 0,0-1-1 0 0,0 1 1 0 0,-1 1-26 0 0,-5 6 142 0 0,-11 8 15 0 0,1 1 1 0 0,0 1-1 0 0,1 0 1 0 0,1 1-1 0 0,1 1 1 0 0,1 1-1 0 0,1 0 0 0 0,0 1 1 0 0,2 0-1 0 0,1 0 1 0 0,1 1-1 0 0,1 1 1 0 0,1 0-1 0 0,1 0 0 0 0,1 0 1 0 0,1 0-1 0 0,1 1 1 0 0,2 5-158 0 0,0-27 25 0 0,1 1 1 0 0,0 0 0 0 0,0 0-1 0 0,0 0 1 0 0,1-1 0 0 0,0 1-1 0 0,0 0 1 0 0,0-1 0 0 0,0 1-1 0 0,1-1 1 0 0,0 1 0 0 0,0-1-1 0 0,0 0 1 0 0,0 1 0 0 0,1-1-1 0 0,-1 0 1 0 0,1-1 0 0 0,0 1-1 0 0,0 0 1 0 0,1-1 0 0 0,-1 0-1 0 0,1 0 1 0 0,0 0 0 0 0,-1 0-1 0 0,1 0 1 0 0,1-1 0 0 0,-1 1-1 0 0,0-1 1 0 0,0-1 0 0 0,1 1-1 0 0,-1 0 1 0 0,1-1 0 0 0,0 0-1 0 0,-1 0 1 0 0,1 0 0 0 0,0-1-1 0 0,4 0-25 0 0,8-3 124 0 0,0-1-1 0 0,0 0 0 0 0,-1-2 1 0 0,1 0-1 0 0,-1 0 0 0 0,-1-2 0 0 0,1 0 1 0 0,-1-1-1 0 0,-1 0 0 0 0,0-1 1 0 0,0-1-1 0 0,-1 0 0 0 0,0-1 1 0 0,-1 0-1 0 0,0-1 0 0 0,8-12-123 0 0,-11 15 32 0 0,40-39 54 0 0,-2-3 0 0 0,-3-2 1 0 0,-2-2-1 0 0,26-47-86 0 0,-34 29-96 0 0,-33 73-8 0 0,-5 10-329 0 0,-10 17 358 0 0,1 1-1 0 0,1 1 1 0 0,2 0 0 0 0,0 0 0 0 0,2 1 0 0 0,1 0-1 0 0,1 0 1 0 0,2 2 75 0 0,3-27 0 0 0,1 0 0 0 0,0 1 1 0 0,0-1-1 0 0,1 0 0 0 0,-1 0 0 0 0,1 0 0 0 0,0 0 0 0 0,0 0 0 0 0,0 0 0 0 0,0 0 1 0 0,1-1-1 0 0,0 1 0 0 0,-1 0 0 0 0,1-1 0 0 0,1 1 0 0 0,-1-1 0 0 0,0 0 0 0 0,1 1 0 0 0,0-1 1 0 0,0-1-1 0 0,0 1 0 0 0,0 0 0 0 0,0-1 0 0 0,0 1 0 0 0,1-1 0 0 0,-1 0 0 0 0,1 0 1 0 0,0 0-1 0 0,-1-1 0 0 0,1 1 0 0 0,0-1 0 0 0,0 0 0 0 0,0 0 0 0 0,0 0 0 0 0,0-1 0 0 0,0 1 0 0 0,9 1 72 0 0,0-1-1 0 0,0 0 0 0 0,0-1 0 0 0,1-1 0 0 0,-1 0 1 0 0,0 0-1 0 0,0-2 0 0 0,-1 1 0 0 0,1-2 0 0 0,10-3-71 0 0,4-5 67 0 0,-2 0 0 0 0,1-2 0 0 0,-2-1 0 0 0,0-1 0 0 0,-1 0 0 0 0,-1-2 0 0 0,0-1 0 0 0,-1-1 0 0 0,-1-1 0 0 0,-2 0 0 0 0,0-1 0 0 0,-1-1 0 0 0,-1-1-1 0 0,-1-1 1 0 0,-1 0 0 0 0,8-21-67 0 0,-17 34-24 0 0,-1 1 0 0 0,-1-1 0 0 0,1 1 0 0 0,-2-1 0 0 0,0 0 0 0 0,0-1 0 0 0,-1 1 0 0 0,-1 0 0 0 0,0 0 0 0 0,-1-2 24 0 0,1 12-22 0 0,0 0-1 0 0,0 0 0 0 0,-1 0 0 0 0,1 0 1 0 0,-1 0-1 0 0,1 0 0 0 0,-1 0 0 0 0,0 0 1 0 0,0 1-1 0 0,0-1 0 0 0,0 0 0 0 0,0 0 1 0 0,0 1-1 0 0,0-1 0 0 0,-1 0 0 0 0,1 1 1 0 0,-1 0-1 0 0,1-1 0 0 0,-1 1 1 0 0,1 0-1 0 0,-1 0 0 0 0,0-1 0 0 0,0 1 1 0 0,1 1-1 0 0,-1-1 0 0 0,0 0 0 0 0,0 0 1 0 0,0 1-1 0 0,0-1 0 0 0,0 1 0 0 0,0-1 1 0 0,0 1-1 0 0,0 0 0 0 0,0 0 1 0 0,0 0-1 0 0,0 0 0 0 0,0 0 0 0 0,-2 1 23 0 0,-76 25-565 0 0,67-16 536 0 0,0-1 0 0 0,1 2 1 0 0,0-1-1 0 0,0 2 0 0 0,1-1 1 0 0,1 2-1 0 0,0-1 0 0 0,-7 13 29 0 0,16-23 2 0 0,-1 1-1 0 0,1-1 1 0 0,-1 1 0 0 0,1-1-1 0 0,0 1 1 0 0,0 0-1 0 0,0 0 1 0 0,1 0 0 0 0,-1-1-1 0 0,1 1 1 0 0,0 0 0 0 0,-1 0-1 0 0,1 0 1 0 0,0 0-1 0 0,1 0 1 0 0,-1 0 0 0 0,0 0-1 0 0,1-1 1 0 0,0 1-1 0 0,-1 0 1 0 0,1 0 0 0 0,0-1-1 0 0,1 1 1 0 0,-1 0-1 0 0,0-1 1 0 0,1 1 0 0 0,-1-1-1 0 0,1 1 1 0 0,0-1-1 0 0,0 0 1 0 0,0 0 0 0 0,0 0-1 0 0,0 0 1 0 0,1 0-1 0 0,-1 0 1 0 0,0-1 0 0 0,1 1-1 0 0,-1-1 1 0 0,1 0-1 0 0,0 0 1 0 0,-1 0 0 0 0,1 0-1 0 0,0 0 1 0 0,2 0-2 0 0,144 20 521 0 0,-131-22-448 0 0,0 2 1 0 0,0 0-1 0 0,-1 1 1 0 0,1 0-1 0 0,0 2 0 0 0,-1 0 1 0 0,0 1-1 0 0,9 4-73 0 0,-23-7 24 0 0,0 0 0 0 0,0 0 0 0 0,0 1 0 0 0,0-1 0 0 0,-1 1 0 0 0,1 0 0 0 0,-1-1 0 0 0,1 1 0 0 0,-1 0-1 0 0,0 0 1 0 0,0 1 0 0 0,-1-1 0 0 0,1 0 0 0 0,0 1 0 0 0,-1-1 0 0 0,0 1 0 0 0,0-1 0 0 0,0 1 0 0 0,0-1 0 0 0,-1 1 0 0 0,0 0 0 0 0,1-1 0 0 0,-1 1-1 0 0,0 0 1 0 0,-1 0 0 0 0,1-1 0 0 0,-1 2-24 0 0,-24 100 329 0 0,11-73-424 0 0,-13 58-2969 0 0,45-87-8468 0 0,-12-6 2678 0 0</inkml:trace>
  <inkml:trace contextRef="#ctx0" brushRef="#br0" timeOffset="2737.879">4148 206 4857 0 0,'0'0'2823'0'0,"0"0"-676"0"0,0 0-297 0 0,0 0-111 0 0,0 0-161 0 0,0 0-217 0 0,0 0-163 0 0,0 0-156 0 0,0 0-149 0 0,0 0-131 0 0,0 0-149 0 0,0 0-129 0 0,0 0-106 0 0,-18 0-86 0 0,-77-3 180 0 0,77 10 2706 0 0,11-5-3185 0 0,-1 0 0 0 0,1 1 0 0 0,-1 0 0 0 0,1 0 0 0 0,0 1-1 0 0,0 0 1 0 0,1 0 0 0 0,-1 1 0 0 0,1-1 0 0 0,0 1 0 0 0,0 1 0 0 0,0-1 0 0 0,1 1 0 0 0,0 0 0 0 0,0 0 0 0 0,0 1 0 0 0,0 2 7 0 0,-3 2-7 0 0,2-1 1 0 0,-1 1 0 0 0,2 1 0 0 0,-1-1-1 0 0,2 1 1 0 0,0 0 0 0 0,0 0-1 0 0,1 1 1 0 0,0-1 0 0 0,1 1-1 0 0,0-1 1 0 0,1 1 0 0 0,1 0-1 0 0,0-1 1 0 0,2 8 6 0 0,1-13 19 0 0,1 0 0 0 0,0-1 0 0 0,0 1 0 0 0,1-1 0 0 0,0 0-1 0 0,0-1 1 0 0,0 1 0 0 0,1-1 0 0 0,-1 0 0 0 0,1 0 0 0 0,1-1 0 0 0,-1 0 0 0 0,1 0-1 0 0,-1 0 1 0 0,1-1 0 0 0,0 0 0 0 0,0 0 0 0 0,1-1 0 0 0,-1 0 0 0 0,0 0 0 0 0,1 0 0 0 0,0-1-1 0 0,-1-1 1 0 0,1 1 0 0 0,2-1-19 0 0,5 3-38 0 0,-1 0 0 0 0,0-2 1 0 0,1 1-1 0 0,-1-2 0 0 0,1 0 0 0 0,-1 0 0 0 0,1-1 0 0 0,-1-1 0 0 0,1-1 0 0 0,-1 0 0 0 0,0-1 1 0 0,0 0-1 0 0,-1-1 0 0 0,1-1 0 0 0,-1 0 0 0 0,0 0 0 0 0,9-8 38 0 0,9-7-1581 0 0,-12 8-1177 0 0,-2 0-3700 0 0,-8 5-5168 0 0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52.3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0 0 0,'0'0'685'0'0,"0"0"256"0"0,0 0 91 0 0,0 0-31 0 0,0 0-86 0 0,0 0-124 0 0,0 0-43 0 0,0 0 0 0 0,0 0 45 0 0,0 0 136 0 0,0 0 129 0 0,24 7 5851 0 0,68-7-2612 0 0,86-14-2526 0 0,-73 10-3697 0 0,-81-1-3930 0 0,-18 3 1364 0 0,-1 2-5852 0 0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7:59.7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1459 359 344 0 0,'0'0'2686'0'0,"0"0"-1462"0"0,0 0-376 0 0,0 0 141 0 0,0 0 192 0 0,0 0 156 0 0,0 0-4 0 0,0 0-146 0 0,0 0-215 0 0,0 0-284 0 0,0 0-237 0 0,0 0-201 0 0,0 0-142 0 0,-26 23-51 0 0,-78 72-22 0 0,78-61 45 0 0,29-31-58 0 0,-1 0 0 0 0,2 0 1 0 0,-1 0-1 0 0,0 0 0 0 0,0-1 1 0 0,1 1-1 0 0,-1-1 0 0 0,1 0 1 0 0,0 0-1 0 0,0 0 1 0 0,0 0-1 0 0,0-1 0 0 0,0 0 1 0 0,0 0-1 0 0,0 0 0 0 0,0 0 1 0 0,3 0-23 0 0,30 6 101 0 0,-21-6-46 0 0,1 2-1 0 0,-1 0 1 0 0,0 0-1 0 0,0 2 1 0 0,0 0-1 0 0,-1 1 1 0 0,1 0 0 0 0,-1 2-1 0 0,-1-1 1 0 0,0 2-1 0 0,0 0 1 0 0,8 7-55 0 0,-18-12 55 0 0,-1-1 0 0 0,-1 1 0 0 0,1 0 0 0 0,0 0 0 0 0,-1 1 0 0 0,0-1 0 0 0,0 0 0 0 0,0 1 0 0 0,-1-1 0 0 0,1 1 0 0 0,-1-1 0 0 0,0 1 0 0 0,-1 0 1 0 0,1-1-1 0 0,-1 1 0 0 0,0 0 0 0 0,0 0 0 0 0,0-1 0 0 0,-1 1 0 0 0,1 0 0 0 0,-1 0 0 0 0,0-1 0 0 0,-1 1 0 0 0,1-1 0 0 0,-1 1 0 0 0,0-1 0 0 0,-1 2-55 0 0,-2 6 90 0 0,-1 0-1 0 0,-1-1 1 0 0,0 0-1 0 0,-1 0 1 0 0,0 0 0 0 0,0-1-1 0 0,-1 0 1 0 0,-1-1-1 0 0,-3 3-89 0 0,6-6-287 0 0,-55 41-1307 0 0,40-35-2146 0 0,-3-2-3748 0 0,21-7 3399 0 0</inkml:trace>
  <inkml:trace contextRef="#ctx0" brushRef="#br0" timeOffset="249.838">1417 447 3081 0 0,'0'0'1531'0'0,"0"0"-20"0"0,0 0 37 0 0,0 0 156 0 0,0 0 34 0 0,0 0-138 0 0,0 0-230 0 0,0 0-234 0 0,0 0-188 0 0,0 0-129 0 0,0 0-108 0 0,31-11-96 0 0,100-34-47 0 0,120-19 1236 0 0,-94 31-4453 0 0,-134 32-579 0 0,-14 1-2674 0 0,-2 0-3003 0 0</inkml:trace>
  <inkml:trace contextRef="#ctx0" brushRef="#br0" timeOffset="-1445.798">23 374 0 0 0,'0'0'229'0'0,"0"0"393"0"0,0 0 35 0 0,0 0-71 0 0,-3 0 330 0 0,3 0 4725 0 0,110-30-801 0 0,10 8-3591 0 0,-76 22-1193 0 0,-40 7-65 0 0,1 1-1 0 0,-1 0 0 0 0,0 0 1 0 0,-1 0-1 0 0,0 0 0 0 0,0 1 1 0 0,-1-1-1 0 0,0 1 0 0 0,-1-1 1 0 0,0 1-1 0 0,0 0 0 0 0,0 0 1 0 0,-2 0-1 0 0,1-1 0 0 0,-1 1 1 0 0,0 0-1 0 0,0 0 0 0 0,-1-1 1 0 0,-1 1-1 0 0,1-1 0 0 0,-1 1 1 0 0,-1-1-1 0 0,0 0 0 0 0,0-1 1 0 0,0 1-1 0 0,-1 0 0 0 0,0-1 1 0 0,-4 4 9 0 0,-134 182-536 0 0,31-29 98 0 0,109-160 427 0 0,0 1 0 0 0,0 0 0 0 0,1 0 0 0 0,-1 0 0 0 0,1 0 0 0 0,1 0 0 0 0,-1 0 0 0 0,1 1 0 0 0,0-1 0 0 0,0 1 0 0 0,0-1 0 0 0,1 1 0 0 0,0-1 0 0 0,0 1 0 0 0,1 4 11 0 0,0-8 43 0 0,1 0 0 0 0,0-1 0 0 0,0 1 0 0 0,0-1 0 0 0,0 0 0 0 0,0 1 0 0 0,0-1 0 0 0,1 0 0 0 0,-1 0 0 0 0,0 0 0 0 0,1 0 0 0 0,-1-1 0 0 0,0 1 0 0 0,1-1 0 0 0,-1 0 0 0 0,1 1 0 0 0,-1-1 0 0 0,1 0 0 0 0,-1 0 0 0 0,1 0 0 0 0,-1-1-1 0 0,1 1 1 0 0,1-1-43 0 0,6 0 221 0 0,22 1 130 0 0,0-1-1 0 0,-1-2 0 0 0,1-2 1 0 0,0 0-1 0 0,-1-3 0 0 0,6-2-350 0 0,-2 0 422 0 0,-28 9-4587 0 0,-1 0-4561 0 0,-6 1 4497 0 0</inkml:trace>
  <inkml:trace contextRef="#ctx0" brushRef="#br0" timeOffset="-1029.838">612 352 0 0 0,'0'0'808'0'0,"0"0"50"0"0,0 0 79 0 0,0 0 14 0 0,0 0-73 0 0,0 0-101 0 0,0 0-86 0 0,0 0-43 0 0,0 0-33 0 0,0 0-46 0 0,0 0-67 0 0,0 0-41 0 0,-7 16 11 0 0,-40 105 897 0 0,40-104-1071 0 0,1-3-202 0 0,0 1-1 0 0,1-1 1 0 0,1 1-1 0 0,1 0 1 0 0,0 1 0 0 0,0-1-1 0 0,2 0 1 0 0,0 1-1 0 0,1 7-95 0 0,1-20 58 0 0,1 0 0 0 0,0 0 0 0 0,0-1 0 0 0,1 1 0 0 0,-1 0 0 0 0,0-1 0 0 0,1 0 0 0 0,-1 0 0 0 0,1 0 0 0 0,0 0 0 0 0,0 0 0 0 0,0 0 0 0 0,0 0 0 0 0,0-1 0 0 0,0 0 0 0 0,0 0 0 0 0,1 0 0 0 0,-1 0 0 0 0,0 0 0 0 0,1 0 0 0 0,-1-1 0 0 0,1 0 0 0 0,-1 0 0 0 0,1 0 0 0 0,-1 0 0 0 0,0 0-1 0 0,1-1 1 0 0,-1 1 0 0 0,3-2-58 0 0,-3 2 68 0 0,9 0 10 0 0,-1-1-1 0 0,0 0 1 0 0,0-1-1 0 0,0-1 1 0 0,0 0 0 0 0,-1 0-1 0 0,1-1 1 0 0,-1 0 0 0 0,0-1-1 0 0,2-1-77 0 0,52-46-6541 0 0,-58 45 3137 0 0,-1 3-870 0 0</inkml:trace>
  <inkml:trace contextRef="#ctx0" brushRef="#br0" timeOffset="-728.725">877 293 0 0 0,'0'0'717'0'0,"0"0"81"0"0,0 0 154 0 0,0 0 188 0 0,0 0 126 0 0,0 0 10 0 0,0 0-69 0 0,0 0-121 0 0,0 0-139 0 0,0 0-124 0 0,0 0-90 0 0,0 0-56 0 0,-10 34-23 0 0,-29 104-6 0 0,20-23 1425 0 0,-35 138-660 0 0,29-75-1689 0 0,20-132-1459 0 0,5-36-2496 0 0,-1-1-3694 0 0,1-8 5682 0 0</inkml:trace>
  <inkml:trace contextRef="#ctx0" brushRef="#br0" timeOffset="-432.196">1072 882 6505 0 0,'0'0'1673'0'0,"0"0"-517"0"0,0 0-233 0 0,0 0 94 0 0,0 0 56 0 0,0 0-57 0 0,0 0-185 0 0,0 0-262 0 0,0 0-203 0 0,0 0-168 0 0,0 0-147 0 0,0 0-79 0 0,0 0-72 0 0,-4 15-71 0 0,-15 44-118 0 0,20-60 191 0 0,-1 1 1 0 0,1 0-1 0 0,-1 0 1 0 0,1 0-1 0 0,-1 1 0 0 0,0-1 1 0 0,1 0-1 0 0,-1 0 1 0 0,1 0-1 0 0,-1 0 0 0 0,1 0 1 0 0,-1 0-1 0 0,0 1 1 0 0,1-1-1 0 0,-1 0 1 0 0,1 0-1 0 0,-1 1 0 0 0,0-1 1 0 0,1 0-1 0 0,-1 0 1 0 0,0 1-1 0 0,0-1 1 0 0,1 0-1 0 0,-1 1 0 0 0,0-1 1 0 0,0 1-1 0 0,1-1 1 0 0,-1 0-1 0 0,0 1 1 0 0,0-1-1 0 0,0 1 0 0 0,0-1 1 0 0,1 0-1 0 0,-1 1 1 0 0,0-1-1 0 0,0 1 0 0 0,0-1 1 0 0,0 1-1 0 0,0-1 1 0 0,0 1-1 0 0,0-1 1 0 0,0 0-1 0 0,0 1 0 0 0,-1-1 1 0 0,1 1-1 0 0,0-1 1 0 0,0 1-1 0 0,0-1 1 0 0,0 0-1 0 0,-1 1 0 0 0,1-1 1 0 0,0 0-1 0 0,0 1 1 0 0,-1-1-1 0 0,1 0 1 0 0,0 1-1 0 0,-1-1 0 0 0,1 0 1 0 0,0 1-1 0 0,-1-1 1 0 0,1 0-1 0 0,0 0 0 0 0,-1 1 98 0 0,3-2-3288 0 0,1 1-2066 0 0</inkml:trace>
  <inkml:trace contextRef="#ctx0" brushRef="#br0" timeOffset="2318.97">2050 713 0 0 0,'0'0'665'0'0,"0"0"390"0"0,0 0 244 0 0,0 0 124 0 0,0 0-45 0 0,0 2-103 0 0,9-93 7332 0 0,0 65-8322 0 0,1 1-1 0 0,1 0 1 0 0,2 0-1 0 0,0 2 1 0 0,1-1 0 0 0,2 2-1 0 0,0 0 1 0 0,1 0 0 0 0,2 2-1 0 0,0 0 1 0 0,1 2-1 0 0,4-3-284 0 0,27-2-1504 0 0,-51 48-1048 0 0,-1 13-3043 0 0,-1-14-1117 0 0,2-19 3958 0 0</inkml:trace>
  <inkml:trace contextRef="#ctx0" brushRef="#br0" timeOffset="2749.145">2538 385 304 0 0,'0'0'1276'0'0,"0"0"-97"0"0,0 0 68 0 0,0 0 175 0 0,0 0 65 0 0,0 0-87 0 0,0 0-217 0 0,0 0-281 0 0,0 0-282 0 0,0 0-208 0 0,0 0-192 0 0,0 0-120 0 0,0 0-16 0 0,-28 23-56 0 0,-84 74-27 0 0,64-37-85 0 0,44-50 48 0 0,0-1 0 0 0,0 1-1 0 0,1 0 1 0 0,1-1 0 0 0,-1 1 0 0 0,2 1-1 0 0,-1-1 1 0 0,1 0 0 0 0,1 0-1 0 0,0 1 37 0 0,2-9 136 0 0,0-1-1 0 0,0 0 0 0 0,0 1 1 0 0,0-1-1 0 0,0 0 0 0 0,0 0 1 0 0,1 0-1 0 0,-1-1 0 0 0,0 1 0 0 0,0 0 1 0 0,1-1-1 0 0,-1 0 0 0 0,1 1 1 0 0,-1-1-1 0 0,0 0 0 0 0,1 0 1 0 0,-1 0-1 0 0,0-1 0 0 0,1 1 0 0 0,-1 0 1 0 0,0-1-1 0 0,1 0 0 0 0,-1 1 1 0 0,0-1-1 0 0,0 0 0 0 0,1 0 0 0 0,-1 0 1 0 0,0-1-1 0 0,0 1 0 0 0,0 0 1 0 0,0-1-136 0 0,162-163 3691 0 0,-123 128-3580 0 0,-56 103-1737 0 0,15-64 1516 0 0,0-1 0 0 0,0 0 0 0 0,0 0 0 0 0,0 0 0 0 0,1 1 0 0 0,-1-1 0 0 0,0 0 0 0 0,0 0 1 0 0,1 0-1 0 0,-1 0 0 0 0,1 0 0 0 0,-1 0 0 0 0,1 0 0 0 0,-1 0 0 0 0,1 0 0 0 0,-1 0 0 0 0,1 0 0 0 0,0 0 0 0 0,0 0 0 0 0,0 0 0 0 0,-1 0 0 0 0,1-1 0 0 0,0 1 0 0 0,0 0 0 0 0,0 0 0 0 0,0-1 0 0 0,0 1 0 0 0,0-1 0 0 0,0 1 0 0 0,1-1 0 0 0,-1 0 0 0 0,0 1 0 0 0,0-1 0 0 0,0 0 1 0 0,0 0-1 0 0,0 0 0 0 0,1 0 0 0 0,-1 0 0 0 0,0 0 0 0 0,0 0 0 0 0,0 0 0 0 0,1 0 110 0 0,42 0-10332 0 0,-38 0 7493 0 0</inkml:trace>
  <inkml:trace contextRef="#ctx0" brushRef="#br0" timeOffset="3204.931">2801 370 0 0 0,'0'0'998'0'0,"0"0"136"0"0,0 0 3 0 0,0 0 30 0 0,0 0-19 0 0,0 0-71 0 0,0 0-160 0 0,0 0-225 0 0,0 0-217 0 0,0 0-197 0 0,0 0-148 0 0,0 0-70 0 0,0 0-32 0 0,-14 20-8 0 0,-43 60 13 0 0,56-79-29 0 0,0-1 0 0 0,0 1 0 0 0,0-1 0 0 0,0 1 0 0 0,1 0-1 0 0,-1-1 1 0 0,0 1 0 0 0,0 0 0 0 0,0 0 0 0 0,1-1 0 0 0,-1 1 0 0 0,0 0 0 0 0,1 0 0 0 0,-1 0 0 0 0,0 0-1 0 0,1 0 1 0 0,-1 0 0 0 0,1 0 0 0 0,0 0 0 0 0,-1 0 0 0 0,1 1 0 0 0,0-1 0 0 0,0 0 0 0 0,0 0 0 0 0,0 0 0 0 0,0 0-1 0 0,0 0 1 0 0,0 0 0 0 0,0 1 0 0 0,0-1 0 0 0,0 0 0 0 0,0 0 0 0 0,1 0 0 0 0,-1 0 0 0 0,1 0 0 0 0,-1 0 0 0 0,1 0-1 0 0,-1 0 1 0 0,1 0 0 0 0,-1 0 0 0 0,1 0 0 0 0,0 0 0 0 0,-1 0 0 0 0,1 0 0 0 0,1 0-4 0 0,3 3 68 0 0,1 1 290 0 0,1 0 1 0 0,0 0-1 0 0,0-1 0 0 0,0 0 1 0 0,1-1-1 0 0,-1 1 0 0 0,1-2 0 0 0,0 1 1 0 0,0-1-1 0 0,0 0 0 0 0,0 0 1 0 0,0-1-1 0 0,1 0 0 0 0,-1-1 1 0 0,0 0-1 0 0,0 0 0 0 0,1 0 0 0 0,-1-1 1 0 0,0-1-1 0 0,0 1 0 0 0,0-1 1 0 0,0-1-1 0 0,0 0 0 0 0,0 0 1 0 0,-1 0-1 0 0,1-1 0 0 0,-1 0 0 0 0,0 0 1 0 0,0-1-1 0 0,-1 0 0 0 0,1 0 1 0 0,-1 0-1 0 0,5-7-358 0 0,22-21 407 0 0,-2-1 0 0 0,-1-2 0 0 0,-2-1 0 0 0,-1-1 0 0 0,-1-4-407 0 0,-20 32-3 0 0,-1 0 0 0 0,-1 0 0 0 0,1-1 0 0 0,-2 0 0 0 0,1 0-1 0 0,-2 0 1 0 0,1 0 0 0 0,-2 0 0 0 0,1-1 0 0 0,-2 1 0 0 0,1 0 0 0 0,-1-1 0 0 0,-2-4 3 0 0,2 11-35 0 0,-1-1 0 0 0,0 0 0 0 0,0 1 0 0 0,0-1 0 0 0,-1 1 0 0 0,0-1 0 0 0,0 1 0 0 0,0 0 0 0 0,-1 0 0 0 0,0 0 0 0 0,0 0 0 0 0,0 0 0 0 0,-1 0 0 0 0,1 1 0 0 0,-1 0 0 0 0,0 0 0 0 0,0 0 0 0 0,-1 0 0 0 0,1 0 0 0 0,-1 1 0 0 0,0 0 0 0 0,0 0 0 0 0,0 0 0 0 0,0 1 0 0 0,0 0 0 0 0,-5-2 35 0 0,1 3-72 0 0,-1 0-1 0 0,1 1 0 0 0,-1 0 0 0 0,0 0 1 0 0,1 1-1 0 0,-1 1 0 0 0,1-1 0 0 0,0 2 0 0 0,-1-1 1 0 0,1 1-1 0 0,0 0 0 0 0,1 1 0 0 0,-1 0 0 0 0,0 1 1 0 0,1 0-1 0 0,0 0 0 0 0,0 0 0 0 0,1 1 0 0 0,0 1 1 0 0,0-1-1 0 0,0 1 0 0 0,0 0 0 0 0,1 0 0 0 0,1 1 1 0 0,-1 0-1 0 0,1 0 0 0 0,0 0 0 0 0,1 1 1 0 0,0 0-1 0 0,0-1 0 0 0,1 2 73 0 0,1-4-17 0 0,-1 1 1 0 0,2-1-1 0 0,-1 0 0 0 0,1 1 1 0 0,0-1-1 0 0,0 1 0 0 0,1-1 0 0 0,-1 1 1 0 0,2-1-1 0 0,-1 1 0 0 0,1-1 1 0 0,0 1-1 0 0,0-1 0 0 0,1 1 1 0 0,-1-1-1 0 0,1 0 0 0 0,1 0 1 0 0,-1 0-1 0 0,1 0 0 0 0,0 0 0 0 0,1-1 1 0 0,0 1-1 0 0,-1-1 0 0 0,1 0 1 0 0,1 0-1 0 0,-1 0 0 0 0,1 0 1 0 0,0-1-1 0 0,0 0 0 0 0,0 0 1 0 0,2 0 16 0 0,24 12 44 0 0,1-1 1 0 0,0-1 0 0 0,1-2 0 0 0,0-1-1 0 0,1-2 1 0 0,1-2 0 0 0,-1 0 0 0 0,7-2-45 0 0,-22-2 4 0 0,235 19-671 0 0,-145-22-8196 0 0,-85 0-1643 0 0</inkml:trace>
  <inkml:trace contextRef="#ctx0" brushRef="#br0" timeOffset="3574.307">2094 915 3073 0 0,'0'0'2700'0'0,"0"0"-34"0"0,43-2-119 0 0,140-7-255 0 0,100-24 2254 0 0,-142 15-3382 0 0,316-36 1211 0 0,-153 24-7468 0 0,-235 26-3917 0 0,-50 3 1750 0 0</inkml:trace>
  <inkml:trace contextRef="#ctx0" brushRef="#br0" timeOffset="4004.186">2994 1007 0 0 0,'0'0'2100'0'0,"0"0"-319"0"0,0 0-135 0 0,0 0-2 0 0,0 0-66 0 0,0 0-218 0 0,0 0-195 0 0,0 0-183 0 0,0 0-154 0 0,0 0-108 0 0,0 0-112 0 0,-32 11-55 0 0,-100 35-47 0 0,56-8 601 0 0,76-38-1117 0 0,-1 1 0 0 0,0-1-1 0 0,1 1 1 0 0,0-1-1 0 0,-1 0 1 0 0,1 1 0 0 0,-1-1-1 0 0,1 1 1 0 0,-1-1 0 0 0,1 1-1 0 0,0-1 1 0 0,-1 1 0 0 0,1-1-1 0 0,0 1 1 0 0,0-1 0 0 0,-1 1-1 0 0,1-1 1 0 0,0 1 0 0 0,0 0-1 0 0,0-1 1 0 0,0 1 0 0 0,0-1-1 0 0,0 1 1 0 0,0 0-1 0 0,0-1 1 0 0,0 1 0 0 0,0 0-1 0 0,0-1 1 0 0,0 1 0 0 0,0-1-1 0 0,0 1 1 0 0,0-1 0 0 0,1 1-1 0 0,-1 0 1 0 0,0-1 0 0 0,0 1-1 0 0,1-1 1 0 0,-1 1 0 0 0,0-1-1 0 0,1 1 1 0 0,-1-1 0 0 0,1 1-1 0 0,-1-1 1 0 0,1 0-1 0 0,-1 1 1 0 0,1-1 0 0 0,-1 1-1 0 0,1-1 1 0 0,-1 0 0 0 0,1 0-1 0 0,-1 1 1 0 0,1-1 0 0 0,-1 0-1 0 0,1 0 1 0 0,0 0 0 0 0,-1 0-1 0 0,1 1 1 0 0,-1-1 0 0 0,1 0-1 0 0,0 0 1 0 0,-1 0 0 0 0,1 0 10 0 0,41 8 46 0 0,-12-6-30 0 0,1 2 0 0 0,-1 2 0 0 0,0 1-1 0 0,-1 1 1 0 0,20 8-16 0 0,-47-16 42 0 0,0 0 0 0 0,0 0 0 0 0,0 0 0 0 0,0 0 0 0 0,0 1 0 0 0,0-1 0 0 0,0 1 0 0 0,0-1 0 0 0,0 1 0 0 0,-1 0 0 0 0,1 0 1 0 0,0-1-1 0 0,0 1 0 0 0,-1 0 0 0 0,1 1 0 0 0,-1-1 0 0 0,1 0 0 0 0,-1 0 0 0 0,1 1 0 0 0,-1-1 0 0 0,0 1 0 0 0,1-1 0 0 0,-1 1 0 0 0,0 0 0 0 0,0-1 0 0 0,0 1 0 0 0,0 0 0 0 0,-1 0 0 0 0,1-1 0 0 0,0 1 0 0 0,-1 0 0 0 0,1 0 0 0 0,-1 0 0 0 0,0 0 0 0 0,0 0 0 0 0,0 0 0 0 0,1 0 0 0 0,-2 0 0 0 0,1 0 1 0 0,0 0-1 0 0,0 0 0 0 0,-1 0 0 0 0,1 0 0 0 0,-1-1 0 0 0,1 1 0 0 0,-1 0 0 0 0,0 0 0 0 0,0 0 0 0 0,0-1 0 0 0,0 1-42 0 0,-12 8 79 0 0,-1-1-1 0 0,0 0 1 0 0,0-1-1 0 0,-1 0 1 0 0,0-1 0 0 0,0-1-1 0 0,0-1 1 0 0,-1 0 0 0 0,-14 2-79 0 0,9-1-131 0 0,13-3-278 0 0,-86 21-382 0 0,61-19-2571 0 0,2-3-4344 0 0,22-2 1233 0 0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28.04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78 0 0 0,'0'0'92'0'0,"0"0"140"0"0,31 1 12 0 0,99 2-37 0 0,43 9 562 0 0,-38-11 29 0 0,0-6 0 0 0,0-5 0 0 0,-1-7 0 0 0,16-8-798 0 0,-75 12 338 0 0,2 4 1 0 0,-1 4 0 0 0,6 2-339 0 0,21 36 151 0 0,-61-26 148 0 0,0-1 0 0 0,1-3-1 0 0,-1-2 1 0 0,1-1 0 0 0,-1-2 0 0 0,1-2-299 0 0,270-32 714 0 0,15 35-339 0 0,87 5 313 0 0,-54 4-530 0 0,-303-1-53 0 0,1-2 1 0 0,-1-2-1 0 0,1-3 0 0 0,-1-3 0 0 0,54-9-105 0 0,4-2 265 0 0,0 5 1 0 0,102 6-266 0 0,35 18 45 0 0,250-12 215 0 0,-36 31-315 0 0,280 46-278 0 0,-323-80 429 0 0,-25-5-74 0 0,1-1-4 0 0,416 36-83 0 0,140-48-2 0 0,-675 14-2030 0 0,-95 4-2585 0 0,-135 0 2535 0 0,-24 0 464 0 0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29.34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0 243 0 0 0,'168'49'0'0'0,"-41"-31"410"0"0,-98-19-176 0 0,570-35 3275 0 0,366-2-1743 0 0,-348 57-1688 0 0,-379-9 155 0 0,2-10 0 0 0,35-14-233 0 0,215-22 680 0 0,280-20 640 0 0,594 2-252 0 0,-1352 53-1062 0 0,104-1 30 0 0,226-6 200 0 0,4-16-236 0 0,577-45 153 0 0,-650 80-841 0 0,-95 30-3789 0 0,-109-20 750 0 0,-46-13 2657 0 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39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400 1 0 0 0,'0'0'1898'0'0,"0"0"-615"0"0,0 0-318 0 0,0 0-10 0 0,0 0 139 0 0,0 0 157 0 0,0 0 132 0 0,0 0-22 0 0,0 0-149 0 0,0 0-193 0 0,0 0-215 0 0,-26 15-194 0 0,-80 51-142 0 0,102-64-433 0 0,0 1-1 0 0,0-1 1 0 0,1 1-1 0 0,-1 0 1 0 0,0 0 0 0 0,1 0-1 0 0,0 0 1 0 0,0 1-1 0 0,0-1 1 0 0,0 1-1 0 0,1 0 1 0 0,-1 0 0 0 0,1 0-1 0 0,0 0 1 0 0,0 0-1 0 0,1 0 1 0 0,-1 2-35 0 0,-4 9 118 0 0,-12 29 84 0 0,1 1 1 0 0,3 1-1 0 0,1 1 1 0 0,3 0-1 0 0,1 0 1 0 0,3 1-1 0 0,2 0 1 0 0,1 16-203 0 0,3-52 74 0 0,0-1 0 0 0,0 1 0 0 0,1 0 0 0 0,1 0 0 0 0,0-1 0 0 0,0 1 0 0 0,1-1 0 0 0,1 0 0 0 0,0 0 0 0 0,0 0 0 0 0,1 0 0 0 0,1 0 0 0 0,-1-1 0 0 0,2 0 0 0 0,-1-1 0 0 0,2 1 0 0 0,-1-1 0 0 0,1 0 0 0 0,0-1 0 0 0,1 0 0 0 0,0 0 0 0 0,0-1 0 0 0,1 0 0 0 0,0-1 0 0 0,0 0 0 0 0,1-1 0 0 0,-1 0 0 0 0,1 0 0 0 0,0-1 0 0 0,0-1 0 0 0,1 1 0 0 0,-1-2 0 0 0,1 0 0 0 0,2 0-74 0 0,2-1 210 0 0,1 0 0 0 0,-1-1 0 0 0,1-1 0 0 0,-1-1 0 0 0,0 0 0 0 0,0-1 0 0 0,1-1 0 0 0,-2-1 0 0 0,1 0 0 0 0,-1-1 0 0 0,1 0 0 0 0,-1-1 0 0 0,-1-1 0 0 0,0 0 0 0 0,0-1 0 0 0,-1-1 0 0 0,0 0 0 0 0,7-8-210 0 0,9-6 210 0 0,-1-1 0 0 0,-1-1 0 0 0,-1-1 0 0 0,-2-2 0 0 0,-1 0 0 0 0,-1-2 0 0 0,-1 0 0 0 0,-2-1 0 0 0,11-27-210 0 0,-25 46-10 0 0,0 1-1 0 0,-1-1 1 0 0,0 0 0 0 0,-1 0 0 0 0,-1 0 0 0 0,0-1 0 0 0,-1 1 0 0 0,0 0 0 0 0,-1-1 0 0 0,0 1-1 0 0,-1-1 1 0 0,-1 1 0 0 0,0 0 0 0 0,-1-1 0 0 0,0 1 0 0 0,-1 1 0 0 0,0-1 0 0 0,-1 0 0 0 0,-1 1 0 0 0,0 0-1 0 0,-1 0 1 0 0,0 1 0 0 0,0 0 0 0 0,-1 0 0 0 0,-1 1 0 0 0,-6-7 10 0 0,0 4-218 0 0,-1 2 0 0 0,0 0 1 0 0,0 1-1 0 0,-1 0 0 0 0,0 1 1 0 0,-1 1-1 0 0,0 1 0 0 0,0 1 1 0 0,-1 0-1 0 0,0 1 0 0 0,0 1 0 0 0,0 1 1 0 0,0 1-1 0 0,0 0 0 0 0,-1 1 1 0 0,1 2-1 0 0,0 0 0 0 0,-1 0 0 0 0,-1 3 218 0 0,-6 0-891 0 0,-1 1-1 0 0,1 2 0 0 0,0 1 0 0 0,1 1 1 0 0,0 2-1 0 0,0 0 0 0 0,1 1 0 0 0,1 2 0 0 0,0 1 1 0 0,1 0-1 0 0,0 2 0 0 0,-20 19 892 0 0,-39 52-7387 0 0,57-59 5060 0 0</inkml:trace>
  <inkml:trace contextRef="#ctx0" brushRef="#br0" timeOffset="338.748">0 630 0 0 0,'0'0'1784'0'0,"0"0"194"0"0,0 0 203 0 0,0 0 134 0 0,0 0-49 0 0,0 0-110 0 0,0 0-198 0 0,0 0-274 0 0,0 0-316 0 0,0 0-258 0 0,0 0-219 0 0,22-14-184 0 0,64-48-103 0 0,-30-1 877 0 0,88-52-58 0 0,-137 111-1436 0 0,1 0 0 0 0,0 1 0 0 0,0 0 0 0 0,0 0 0 0 0,0 1 0 0 0,1 0 0 0 0,-1 0 0 0 0,1 1-1 0 0,-1 0 1 0 0,1 0 0 0 0,0 1 0 0 0,4 0 13 0 0,-9 2-8 0 0,0-1-1 0 0,0 1 1 0 0,0-1-1 0 0,0 1 1 0 0,0 0-1 0 0,-1 0 1 0 0,1 1-1 0 0,-1-1 1 0 0,1 1-1 0 0,-1 0 1 0 0,0 0-1 0 0,0 0 1 0 0,0 0-1 0 0,0 0 1 0 0,-1 1-1 0 0,1-1 1 0 0,-1 1 0 0 0,0 0-1 0 0,1 2 9 0 0,15 19 18 0 0,-8-15 19 0 0,0 0 0 0 0,1 0 0 0 0,0-1 0 0 0,1-1 0 0 0,-1 0 0 0 0,2 0 0 0 0,-1-1 0 0 0,1-1 0 0 0,0 0 0 0 0,0-1 0 0 0,1 0 0 0 0,0-1 0 0 0,0 0 0 0 0,0-1 0 0 0,0-1 0 0 0,0-1 0 0 0,0 1 0 0 0,1-2 0 0 0,8-1-37 0 0,50-8 218 0 0,-43 0-2846 0 0,-14 9-10229 0 0,-12 0 3815 0 0</inkml:trace>
  <inkml:trace contextRef="#ctx0" brushRef="#br0" timeOffset="1118.087">1215 431 0 0 0,'0'0'584'0'0,"0"0"72"0"0,0 0-24 0 0,0 0 241 0 0,0 0 396 0 0,0 0 346 0 0,0 0 171 0 0,0 0-7 0 0,0 0-137 0 0,0 0-209 0 0,0 0-192 0 0,0 0-203 0 0,0 0-137 0 0,16-1-81 0 0,117-19 2063 0 0,-96 10-2355 0 0,1 1 0 0 0,0 2 0 0 0,0 2-1 0 0,1 1 1 0 0,18 2-528 0 0,-57 2-84 0 0,0 2-6281 0 0,-5 10 581 0 0,-8-1-1659 0 0,11-7 5328 0 0</inkml:trace>
  <inkml:trace contextRef="#ctx0" brushRef="#br0" timeOffset="1385.136">1151 678 3625 0 0,'0'0'1441'0'0,"0"0"-134"0"0,0 0 100 0 0,0 0 308 0 0,0 0 248 0 0,0 0-90 0 0,0 0-269 0 0,0 0-298 0 0,0 0-259 0 0,0 0-203 0 0,0 0-121 0 0,31-10-123 0 0,96-30-112 0 0,89-9 567 0 0,-165 45-2512 0 0,-28 4-2071 0 0,-4 0-3571 0 0,-11 0-1815 0 0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50.5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1 376 1504 0 0,'0'0'1546'0'0,"0"0"2"0"0,0 0 150 0 0,0 0 193 0 0,0 0 51 0 0,0 0-147 0 0,0 0-293 0 0,0 0-289 0 0,0 0-223 0 0,0 0-177 0 0,0 0-106 0 0,36-7-62 0 0,113-21-88 0 0,132 4 920 0 0,-166 21-3284 0 0,-109 2 893 0 0,0 1-1989 0 0,-5 0-3842 0 0,-1-4-714 0 0</inkml:trace>
  <inkml:trace contextRef="#ctx0" brushRef="#br0" timeOffset="246.092">363 74 2240 0 0,'0'0'1689'0'0,"0"0"-328"0"0,0 0 174 0 0,0 0 222 0 0,0 0 42 0 0,0 0-77 0 0,-1 34-185 0 0,-8 108-316 0 0,-36 119 687 0 0,41-233-1971 0 0,-1 3-164 0 0,1 0 0 0 0,1 0 0 0 0,2 0 0 0 0,1 0 0 0 0,2 15 227 0 0,11-22-3194 0 0,1-14-3014 0 0,-12-8 4699 0 0,3-1-3151 0 0</inkml:trace>
  <inkml:trace contextRef="#ctx0" brushRef="#br0" timeOffset="578.083">1260 0 6705 0 0,'0'0'846'0'0,"0"0"18"0"0,0 0 156 0 0,0 0 210 0 0,0 0 86 0 0,-34 22-70 0 0,-107 71-183 0 0,57-9 147 0 0,71-65-1001 0 0,-3 4-148 0 0,1 1 1 0 0,1 1 0 0 0,1 0-1 0 0,1 1 1 0 0,1 1 0 0 0,2-1-1 0 0,1 1 1 0 0,0 1 0 0 0,2 0-1 0 0,2 0 1 0 0,0 0 0 0 0,2 0-1 0 0,1 28-61 0 0,2-50 32 0 0,0 0 0 0 0,0 0 1 0 0,1 0-1 0 0,-1 0 0 0 0,1 0 0 0 0,1 0 0 0 0,-1-1 0 0 0,1 1 0 0 0,0-1 0 0 0,0 0 0 0 0,1 0 1 0 0,-1 0-1 0 0,1 0 0 0 0,0 0 0 0 0,1-1 0 0 0,-1 0 0 0 0,1 0 0 0 0,0 0 0 0 0,0 0 1 0 0,0-1-1 0 0,0 0 0 0 0,0 0 0 0 0,1 0 0 0 0,0-1 0 0 0,-1 0 0 0 0,3 1-32 0 0,5 1 215 0 0,-1 0 0 0 0,1-1 0 0 0,1-1-1 0 0,-1 0 1 0 0,0-1 0 0 0,0 0 0 0 0,1-1 0 0 0,-1 0 0 0 0,1-1-1 0 0,-1-1 1 0 0,9-2-215 0 0,4-4 279 0 0,0-2 0 0 0,-1-1 0 0 0,0-1 0 0 0,-1-2-1 0 0,0 0 1 0 0,-1-1 0 0 0,0-2 0 0 0,-2 0 0 0 0,0-1 0 0 0,-1-1 0 0 0,9-12-279 0 0,-14 18 3 0 0,-1-1 1 0 0,-1 0 0 0 0,0-1-1 0 0,-1-1 1 0 0,-1 0 0 0 0,0 0-1 0 0,-1-1 1 0 0,-1-1 0 0 0,-1 0-1 0 0,0 0 1 0 0,-1 0 0 0 0,-1-1-1 0 0,-1 0 1 0 0,-1 0 0 0 0,0 0-1 0 0,-2-1 1 0 0,0 1 0 0 0,-1-1 0 0 0,-1 1-1 0 0,-1-1 1 0 0,0-2-4 0 0,-2 14-129 0 0,0-1 0 0 0,0 1 0 0 0,0 0 0 0 0,-1 0 0 0 0,0 1 0 0 0,0-1 0 0 0,-1 1 0 0 0,0 0 0 0 0,-1 0 0 0 0,1 0 1 0 0,-1 1-1 0 0,0 0 0 0 0,-1 0 0 0 0,0 1 0 0 0,1 0 0 0 0,-2 0 0 0 0,1 0 0 0 0,-1 1 0 0 0,1 0 0 0 0,-1 0 0 0 0,0 1 0 0 0,-1 0 0 0 0,1 1 0 0 0,0 0 0 0 0,-9-2 129 0 0,-3 1-466 0 0,1 1 0 0 0,-1 0 0 0 0,0 1 1 0 0,0 1-1 0 0,0 1 0 0 0,0 1 0 0 0,0 0 0 0 0,1 2 0 0 0,-1 0 0 0 0,-16 7 466 0 0,-72 37-8549 0 0,74-31 2128 0 0</inkml:trace>
  <inkml:trace contextRef="#ctx0" brushRef="#br0" timeOffset="932.678">811 446 6737 0 0,'0'0'2121'0'0,"0"0"-209"0"0,0 0-257 0 0,0 0-208 0 0,0 0-313 0 0,0 0-302 0 0,0 0-204 0 0,0 0-188 0 0,0 0-160 0 0,0 0-136 0 0,0 0-65 0 0,0 0-19 0 0,0 0 7 0 0,13-14 21 0 0,43-43 28 0 0,-4 30 389 0 0,-39 25-370 0 0,-1 0-21 0 0,1 0 1 0 0,-1 1 0 0 0,0 1-1 0 0,0 0 1 0 0,0 0-1 0 0,1 1 1 0 0,-1 1-1 0 0,0 0 1 0 0,0 0-1 0 0,-1 1 1 0 0,1 1-1 0 0,0 0 1 0 0,-1 1 0 0 0,0 0-1 0 0,0 0 1 0 0,0 1-1 0 0,-1 1 1 0 0,9 7-115 0 0,75 31 675 0 0,-47-42-3009 0 0,-37-2 48 0 0,8-2-6160 0 0,-12-2 395 0 0</inkml:trace>
  <inkml:trace contextRef="#ctx0" brushRef="#br0" timeOffset="1294.548">1726 505 2849 0 0,'0'0'1696'0'0,"0"0"-542"0"0,0 0-88 0 0,0 0 189 0 0,0 0 63 0 0,0 0-126 0 0,0 0-234 0 0,0 0-277 0 0,0 0-218 0 0,0 0-188 0 0,-23 32-114 0 0,-68 99-85 0 0,58-62-72 0 0,33-59-12 0 0,-1-6 27 0 0,0 0 0 0 0,0 0 0 0 0,1 0-1 0 0,0 0 1 0 0,0 0 0 0 0,0 0 0 0 0,0 0-1 0 0,0 0 1 0 0,1 1 0 0 0,0-1 0 0 0,-1 0 0 0 0,2-1-1 0 0,-1 1 1 0 0,0 0 0 0 0,1 0 0 0 0,0 0 0 0 0,0-1-1 0 0,0 1 1 0 0,0-1 0 0 0,0 0 0 0 0,1 1 0 0 0,-1-1-1 0 0,1 0 1 0 0,0 0 0 0 0,0-1 0 0 0,0 1 0 0 0,1-1-1 0 0,-1 1 1 0 0,0-1 0 0 0,1 0 0 0 0,0 0-1 0 0,-1-1 1 0 0,4 2-19 0 0,3-1 315 0 0,0 0-1 0 0,0 0 1 0 0,0-1-1 0 0,0-1 1 0 0,0 1-1 0 0,0-2 1 0 0,0 1-1 0 0,0-2 1 0 0,0 1-1 0 0,0-1 0 0 0,0-1 1 0 0,0 0-1 0 0,-1 0 1 0 0,0-1-1 0 0,1 0 1 0 0,-1 0-1 0 0,-1-1 1 0 0,1-1-315 0 0,5-3 220 0 0,-1 0 0 0 0,0-1 1 0 0,-1 0-1 0 0,0-1 0 0 0,0-1 0 0 0,-2 0 1 0 0,1 0-1 0 0,-2-1 0 0 0,1-1 0 0 0,6-13-220 0 0,-14 24-31 0 0,0 0 0 0 0,-1 0 0 0 0,1-1 0 0 0,-1 1 0 0 0,1-1 0 0 0,-1 1 0 0 0,0-1-1 0 0,-1 1 1 0 0,1-1 0 0 0,0 0 0 0 0,-1 0 0 0 0,0 1 0 0 0,0-1 0 0 0,0 0 0 0 0,0 1 0 0 0,-1-1-1 0 0,0 0 1 0 0,1 1 0 0 0,-1-1 0 0 0,-1 0 0 0 0,1 1 0 0 0,0-1 0 0 0,-1 1 0 0 0,0 0 0 0 0,0 0 0 0 0,0-1-1 0 0,0 1 1 0 0,0 0 0 0 0,0 1 0 0 0,-1-1 0 0 0,0 0 0 0 0,1 1 0 0 0,-1-1 0 0 0,0 1 0 0 0,0 0-1 0 0,0 0 1 0 0,-1 0 0 0 0,1 0 0 0 0,0 1 0 0 0,-2-1 31 0 0,-72-14-2947 0 0,25 16-1914 0 0,26 0 105 0 0,5 0-3059 0 0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8:44.4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298 0 2945 0 0,'0'0'653'0'0,"0"0"-237"0"0,0 0-20 0 0,0 0 262 0 0,0 0 365 0 0,0 0 281 0 0,0 0 78 0 0,0 0-217 0 0,0 0-369 0 0,0 0-334 0 0,0 0-237 0 0,0 3-64 0 0,-17 135 3007 0 0,-1 9-3155 0 0,18-72-2705 0 0,0-26-7761 0 0,0-45 8831 0 0</inkml:trace>
  <inkml:trace contextRef="#ctx0" brushRef="#br0" timeOffset="269.284">0 542 288 0 0,'0'0'1334'0'0,"0"0"-182"0"0,0 0 203 0 0,0 0 285 0 0,0 0 186 0 0,0 0-82 0 0,0 0-185 0 0,0 0-229 0 0,35-10-240 0 0,111-28-264 0 0,40 8 424 0 0,-178 29-1376 0 0,47-4-47 0 0,-24 11-2815 0 0,-26 5-4878 0 0,-5-7 3625 0 0</inkml:trace>
  <inkml:trace contextRef="#ctx0" brushRef="#br0" timeOffset="685.18">13 788 4137 0 0,'0'0'1360'0'0,"0"0"59"0"0,0 0 144 0 0,0 0 132 0 0,0 0-73 0 0,0 0-286 0 0,0 0-329 0 0,0 0-326 0 0,0 0-270 0 0,0 0-177 0 0,0 0-108 0 0,0 0-46 0 0,32-8-52 0 0,96-27-10 0 0,-94 28 0 0 0,-33 11-6 0 0,-1 1 0 0 0,1-1 0 0 0,0 0 0 0 0,-1 1 0 0 0,0-1 0 0 0,0 0 0 0 0,-1 1 0 0 0,1-1 0 0 0,-1 0 0 0 0,0 1 0 0 0,0-1 0 0 0,0 0 0 0 0,-1 0 0 0 0,1 0 0 0 0,-1 0 0 0 0,0 0 0 0 0,0 0 0 0 0,-1 0 0 0 0,1-1 0 0 0,-1 1 0 0 0,0-1 0 0 0,0 1-12 0 0,-128 174 629 0 0,130-176-603 0 0,0 0 0 0 0,0 1 0 0 0,0-1 0 0 0,0 0 0 0 0,1 1 0 0 0,-1-1 0 0 0,1 1 0 0 0,-1-1 0 0 0,1 1 0 0 0,0-1 0 0 0,0 1 0 0 0,0-1 0 0 0,0 1 0 0 0,0 0 0 0 0,0-1 0 0 0,1 1 0 0 0,0-1 0 0 0,-1 0 0 0 0,1 1 0 0 0,0-1 0 0 0,0 1 0 0 0,0-1 0 0 0,0 0-26 0 0,40 21 584 0 0,-33-20-695 0 0,1 0 0 0 0,-1 0 0 0 0,1-1 0 0 0,-1 0 0 0 0,1-1 0 0 0,0 0 0 0 0,0 0 0 0 0,0-1 0 0 0,-1 0 0 0 0,1 0 0 0 0,0-1 0 0 0,0 0 0 0 0,0-1 0 0 0,2-1 111 0 0,73-29-10970 0 0,-72 25 5684 0 0</inkml:trace>
  <inkml:trace contextRef="#ctx0" brushRef="#br0" timeOffset="1201.999">1121 394 5697 0 0,'0'0'1347'0'0,"0"0"-215"0"0,0 0-25 0 0,0 0 171 0 0,0 0 185 0 0,0 0 0 0 0,0 0-156 0 0,0 0-244 0 0,0 0-278 0 0,0 0-210 0 0,0 0-158 0 0,0 0-103 0 0,0 0-58 0 0,-28 33-40 0 0,-85 101-13 0 0,71-72 75 0 0,38-48-187 0 0,-10 25 7 0 0,-2-2 1 0 0,-2 0-1 0 0,-2-1 0 0 0,-15 21-98 0 0,31-50-56 0 0,-1-1-1 0 0,0 0 1 0 0,-1 0-1 0 0,1 0 1 0 0,-1-1-1 0 0,0 0 0 0 0,-1 0 1 0 0,1 0-1 0 0,-1-1 1 0 0,0 0-1 0 0,0 0 1 0 0,-1-1-1 0 0,1 0 0 0 0,-1 0 1 0 0,1 0-1 0 0,-1-1 1 0 0,0-1-1 0 0,0 1 1 0 0,-7 0 56 0 0,10-3-38 0 0,1 1 1 0 0,-1-1-1 0 0,1 0 1 0 0,-1 0 0 0 0,1-1-1 0 0,0 1 1 0 0,0-1-1 0 0,0 0 1 0 0,0 0-1 0 0,0 0 1 0 0,0 0 0 0 0,0-1-1 0 0,1 1 1 0 0,-1-1-1 0 0,1 0 1 0 0,-1-1 0 0 0,1 1-1 0 0,1 0 1 0 0,-1-1-1 0 0,0 1 1 0 0,1-1 0 0 0,-1 0-1 0 0,1 0 1 0 0,0 0-1 0 0,1 0 1 0 0,-1-1 0 0 0,1 1-1 0 0,-1-3 38 0 0,-2-6-70 0 0,0-1-1 0 0,1 0 1 0 0,1 1-1 0 0,0-1 1 0 0,1 0-1 0 0,0-1 1 0 0,1 1 0 0 0,2-11 70 0 0,-1 16 44 0 0,1 0 0 0 0,1 0 1 0 0,-1 1-1 0 0,1-1 0 0 0,0 1 1 0 0,1 0-1 0 0,0 0 0 0 0,1 0 0 0 0,-1 0 1 0 0,1 1-1 0 0,1 0 0 0 0,0 0 1 0 0,0 0-1 0 0,0 0 0 0 0,0 1 1 0 0,1 0-1 0 0,0 1-44 0 0,-3 3 16 0 0,0 1-1 0 0,-1 0 1 0 0,1 0 0 0 0,0 1-1 0 0,0-1 1 0 0,-1 1 0 0 0,1 0 0 0 0,0 0-1 0 0,0 0 1 0 0,0 0 0 0 0,-1 1-1 0 0,1-1 1 0 0,0 1 0 0 0,0 0-1 0 0,-1 0 1 0 0,1 1 0 0 0,-1-1-1 0 0,1 1 1 0 0,-1-1 0 0 0,0 1-1 0 0,3 2-15 0 0,240 194 2125 0 0,-103-109-1761 0 0,-89-70-2055 0 0,-35-16-2503 0 0,0-3-4092 0 0,-14 0 2186 0 0</inkml:trace>
  <inkml:trace contextRef="#ctx0" brushRef="#br0" timeOffset="1615.641">1504 254 4937 0 0,'0'0'2273'0'0,"0"0"-1611"0"0,0 0-508 0 0,0 0 268 0 0,0 0 575 0 0,0 0 348 0 0,0 0 157 0 0,0 0-50 0 0,0 0-251 0 0,0 0-265 0 0,0 0-249 0 0,0 0-210 0 0,4 32-145 0 0,12 102-113 0 0,-12 25-41 0 0,-20 76-428 0 0,14-183 214 0 0,4-50 64 0 0,1-1 0 0 0,-1 1 0 0 0,1 0 0 0 0,0-1 0 0 0,-1 0 0 0 0,1 0 0 0 0,0 1 0 0 0,0-1 0 0 0,0-1 0 0 0,0 1 0 0 0,0 0 0 0 0,0-1 0 0 0,0 0 0 0 0,0 1 0 0 0,0-1 0 0 0,0 0 0 0 0,0-1 0 0 0,0 1 0 0 0,1-1-28 0 0,-2 1 63 0 0,19-1 85 0 0,0-1 1 0 0,0-1-1 0 0,0 0 1 0 0,-1-2 0 0 0,1-1-1 0 0,-1 0 1 0 0,17-9-149 0 0,-23-7-3847 0 0,-17 4-7048 0 0,0 11 6514 0 0</inkml:trace>
  <inkml:trace contextRef="#ctx0" brushRef="#br0" timeOffset="1837.56">1230 527 3121 0 0,'0'0'1272'0'0,"0"0"-120"0"0,0 0 120 0 0,0 0 65 0 0,0 0 55 0 0,0 0-64 0 0,0 0-127 0 0,215-15-145 0 0,-178 11-288 0 0,0-3-272 0 0,0 0-240 0 0,3-1-208 0 0,-1 1-256 0 0,-4 0-400 0 0,-2-1-584 0 0,-2 1-937 0 0,-12 3-1496 0 0,-5 1-3312 0 0</inkml:trace>
  <inkml:trace contextRef="#ctx0" brushRef="#br0" timeOffset="2248.627">1894 45 9474 0 0,'0'0'1358'0'0,"0"0"-215"0"0,0 0-73 0 0,0 0 105 0 0,0 0 40 0 0,0 0-120 0 0,0 0-188 0 0,0 0-187 0 0,0 0-170 0 0,0 0-118 0 0,0 0-106 0 0,0 0-93 0 0,0 0-43 0 0,29-6-55 0 0,86-15-32 0 0,-65 21 50 0 0,-43 4-117 0 0,-5-1-25 0 0,-1-1-1 0 0,1 0 1 0 0,-1 1-1 0 0,1-1 1 0 0,-1 1-1 0 0,0-1 1 0 0,0 1-1 0 0,0 0 1 0 0,-1 0-1 0 0,1-1 1 0 0,-1 1 0 0 0,1 0-1 0 0,-1 0 1 0 0,0-1-1 0 0,0 1 1 0 0,0 0-1 0 0,0 0 1 0 0,-1 0-1 0 0,1-1 1 0 0,-1 1-1 0 0,0 0 1 0 0,1 0-1 0 0,-1-1 1 0 0,0 1 0 0 0,-1-1-1 0 0,1 1 1 0 0,0-1-1 0 0,-1 1 1 0 0,0-1-1 0 0,1 0 1 0 0,-3 2-11 0 0,-7 11 31 0 0,-30 55 142 0 0,35-19-116 0 0,8-48-38 0 0,1 1-1 0 0,-1-1 1 0 0,0 0 0 0 0,1 0-1 0 0,0 0 1 0 0,0 0 0 0 0,0 0-1 0 0,0-1 1 0 0,0 1 0 0 0,1-1-1 0 0,-1 0 1 0 0,1 0 0 0 0,-1 0-1 0 0,1 0 1 0 0,0-1 0 0 0,0 0-1 0 0,0 1 1 0 0,0-1 0 0 0,0-1-1 0 0,0 1 1 0 0,0-1-1 0 0,0 1 1 0 0,3-1-19 0 0,1 1 29 0 0,159 10-2030 0 0,-151-10 77 0 0,6 1-6142 0 0,-16-1-1304 0 0</inkml:trace>
  <inkml:trace contextRef="#ctx0" brushRef="#br0" timeOffset="2701.565">2357 630 4529 0 0,'0'0'1755'0'0,"0"0"-204"0"0,0 0 36 0 0,0 0 240 0 0,0 0 92 0 0,0 0-233 0 0,0 0-294 0 0,0 0-212 0 0,0 0-215 0 0,31-2-151 0 0,103-6-140 0 0,9-12 501 0 0,124-35-546 0 0,-259 54-1087 0 0,15-7 576 0 0,-16-4-6859 0 0,-8 11 1417 0 0,-2-2-3954 0 0</inkml:trace>
  <inkml:trace contextRef="#ctx0" brushRef="#br0" timeOffset="2947.626">2671 335 2345 0 0,'0'0'1777'0'0,"0"0"-565"0"0,0 0 61 0 0,0 0 307 0 0,0 0 147 0 0,0 0-61 0 0,-3 32-147 0 0,-13 98-239 0 0,4 172 1277 0 0,30-204-3196 0 0,-3-69-2308 0 0,5-2-3955 0 0,-18-22 454 0 0</inkml:trace>
  <inkml:trace contextRef="#ctx0" brushRef="#br0" timeOffset="4032.398">3262 844 1016 0 0,'0'0'460'0'0,"0"0"100"0"0,0 0 275 0 0,0 0 316 0 0,0 0 265 0 0,0 0 176 0 0,0 0 79 0 0,0 0 12 0 0,0 0-55 0 0,0 0-90 0 0,0 0-126 0 0,0 0-151 0 0,0 0-163 0 0,26 0-156 0 0,81 0-137 0 0,-103 0-750 0 0,0 0 1 0 0,0 0-1 0 0,-1 0 1 0 0,1-1-1 0 0,0 1 0 0 0,-1-1 1 0 0,1 0-1 0 0,-1 0 0 0 0,1 0 1 0 0,-1-1-1 0 0,1 1 0 0 0,-1-1 1 0 0,0 0-1 0 0,0 0 0 0 0,0 0 1 0 0,0 0-1 0 0,0 0 0 0 0,1-2-55 0 0,7-6 190 0 0,41-29 44 0 0,-1-2 0 0 0,-3-3 0 0 0,-2-1 0 0 0,-1-3 0 0 0,-3-1 0 0 0,-2-3 0 0 0,-2-1 0 0 0,2-9-234 0 0,-35 54-48 0 0,0 0 1 0 0,0-1-1 0 0,-1 0 0 0 0,0 0 0 0 0,0 0 1 0 0,-1 0-1 0 0,0-1 0 0 0,-1 1 1 0 0,0-1-1 0 0,-1 1 0 0 0,0-1 0 0 0,0 0 1 0 0,-1 0-1 0 0,-1-8 48 0 0,0 17-98 0 0,-1 0 0 0 0,1 0-1 0 0,-1 0 1 0 0,1 0 0 0 0,-1 0 0 0 0,1 1 0 0 0,-1-1-1 0 0,0 1 1 0 0,1-1 0 0 0,-1 1 0 0 0,0-1 0 0 0,0 1-1 0 0,1 0 1 0 0,-1 0 0 0 0,0 0 0 0 0,0 0 0 0 0,1 0-1 0 0,-1 0 1 0 0,0 1 0 0 0,0-1 0 0 0,1 0 0 0 0,-1 1-1 0 0,0 0 1 0 0,1-1 0 0 0,-1 1 0 0 0,1 0 0 0 0,-1 0-1 0 0,1 0 1 0 0,-1 0 0 0 0,0 0 98 0 0,-13 12-185 0 0,1 0 0 0 0,0 2 0 0 0,0 0 0 0 0,2 0 0 0 0,0 1 0 0 0,1 0 0 0 0,0 1 0 0 0,1 0 0 0 0,1 1 0 0 0,1 0 0 0 0,-3 11 185 0 0,2-9 13 0 0,1 0 0 0 0,0 1 0 0 0,2 0 1 0 0,1 0-1 0 0,0 0 0 0 0,1 1 0 0 0,2 0 0 0 0,0-1 1 0 0,1 1-1 0 0,2 12-13 0 0,0-28 55 0 0,1 0 0 0 0,0-1 0 0 0,0 1 0 0 0,0-1 0 0 0,0 0 1 0 0,1 0-1 0 0,0 0 0 0 0,0 0 0 0 0,0 0 0 0 0,1 0 0 0 0,0-1 0 0 0,-1 0 0 0 0,2 1 0 0 0,-1-2 1 0 0,0 1-1 0 0,1 0 0 0 0,0-1 0 0 0,0 0 0 0 0,0 0 0 0 0,0 0 0 0 0,0-1 0 0 0,0 1 0 0 0,1-1 1 0 0,3 0-57 0 0,1 2 211 0 0,1-2 0 0 0,0 1-1 0 0,-1-1 1 0 0,1-1-1 0 0,0 0 1 0 0,0 0-1 0 0,0-1 1 0 0,0-1-1 0 0,0 0 1 0 0,0 0-1 0 0,0-1 1 0 0,8-3-210 0 0,6-3 157 0 0,0-2 1 0 0,-1 0 0 0 0,0-2-1 0 0,-1-1 1 0 0,0 0 0 0 0,-1-2-1 0 0,-1 0 1 0 0,0-2-1 0 0,-1 0 1 0 0,-1-1 0 0 0,-1-1-1 0 0,0-1 1 0 0,-2-1 0 0 0,0 0-1 0 0,3-8-157 0 0,-13 19-25 0 0,-1 0-1 0 0,0-1 0 0 0,-1 0 1 0 0,0 0-1 0 0,-1 0 0 0 0,0 0 1 0 0,-1-1-1 0 0,0 1 0 0 0,-1-1 1 0 0,0 0-1 0 0,-1 1 0 0 0,0-1 1 0 0,-1 0 25 0 0,1 10-54 0 0,0 0 1 0 0,-1 0 0 0 0,0 0 0 0 0,1 0-1 0 0,-1 0 1 0 0,0 1 0 0 0,0-1-1 0 0,0 0 1 0 0,0 0 0 0 0,0 1-1 0 0,0-1 1 0 0,-1 0 0 0 0,1 1-1 0 0,0 0 1 0 0,-1-1 0 0 0,1 1-1 0 0,-1 0 1 0 0,0-1 0 0 0,1 1-1 0 0,-1 0 1 0 0,0 0 0 0 0,0 0 0 0 0,0 1-1 0 0,0-1 1 0 0,1 0 0 0 0,-1 1-1 0 0,0-1 1 0 0,0 1 0 0 0,0 0-1 0 0,0 0 1 0 0,-1-1 0 0 0,1 1-1 0 0,0 0 1 0 0,0 1 0 0 0,0-1-1 0 0,0 0 1 0 0,0 1 0 0 0,0-1-1 0 0,0 1 1 0 0,1-1 0 0 0,-1 1-1 0 0,0 0 1 0 0,0 0 0 0 0,0 0 0 0 0,1 0-1 0 0,-1 0 1 0 0,0 1 0 0 0,1-1-1 0 0,-2 1 54 0 0,-8 9-68 0 0,0 1 0 0 0,1-1-1 0 0,0 2 1 0 0,1-1 0 0 0,1 1-1 0 0,0 0 1 0 0,0 1 0 0 0,2 0-1 0 0,-1 0 1 0 0,2 1 0 0 0,0 0-1 0 0,1 0 1 0 0,0 0 0 0 0,1 0-1 0 0,1 0 1 0 0,0 1 0 0 0,1 4 68 0 0,2-12 59 0 0,0 0 1 0 0,1 0 0 0 0,0 0-1 0 0,0-1 1 0 0,1 1 0 0 0,0-1-1 0 0,0 1 1 0 0,1-1 0 0 0,-1 0 0 0 0,2 0-1 0 0,-1-1 1 0 0,1 1 0 0 0,0-1-1 0 0,0 0 1 0 0,1 0 0 0 0,-1-1-1 0 0,2 0 1 0 0,-1 0 0 0 0,0 0-1 0 0,1-1 1 0 0,0 0 0 0 0,0 0 0 0 0,0 0-1 0 0,0-1 1 0 0,1 0 0 0 0,-1-1-1 0 0,1 1 1 0 0,0-2 0 0 0,0 1-1 0 0,-1-1 1 0 0,1 0 0 0 0,0-1-1 0 0,5 1-59 0 0,-3-2 118 0 0,0 1-1 0 0,0-1 1 0 0,0 0-1 0 0,0-1 1 0 0,0-1-1 0 0,-1 1 1 0 0,1-1-1 0 0,-1-1 1 0 0,0 0-1 0 0,1 0 0 0 0,-2-1 1 0 0,1 0-1 0 0,6-5-117 0 0,8-7 59 0 0,0-1 0 0 0,-1-1 0 0 0,-1-1 0 0 0,-1-1 0 0 0,-1-1-1 0 0,-1-1 1 0 0,-1 0 0 0 0,0-1 0 0 0,8-19-59 0 0,-20 32-35 0 0,0 1 0 0 0,0-1 0 0 0,-1 0 0 0 0,0 0 0 0 0,-1-1 0 0 0,-1 1 0 0 0,0-1 0 0 0,0 1 0 0 0,-1-1 0 0 0,-1-2 35 0 0,0 11-35 0 0,-1 0 0 0 0,0 1-1 0 0,0-1 1 0 0,0 1 0 0 0,0-1-1 0 0,-1 1 1 0 0,1-1 0 0 0,-1 1-1 0 0,1 0 1 0 0,-1 0-1 0 0,0 0 1 0 0,0 0 0 0 0,0 0-1 0 0,0 0 1 0 0,0 0 0 0 0,0 1-1 0 0,-1-1 1 0 0,1 1-1 0 0,-1-1 1 0 0,1 1 0 0 0,-1 0-1 0 0,1 0 1 0 0,-1 0 0 0 0,1 0-1 0 0,-1 1 1 0 0,0-1 0 0 0,0 1-1 0 0,1 0 1 0 0,-1-1-1 0 0,0 1 1 0 0,0 0 0 0 0,1 1-1 0 0,-1-1 1 0 0,0 0 0 0 0,0 1-1 0 0,1 0 1 0 0,-1-1-1 0 0,0 1 1 0 0,1 0 0 0 0,-1 1-1 0 0,1-1 1 0 0,-1 0 0 0 0,1 1-1 0 0,0-1 1 0 0,-1 1 0 0 0,1 0-1 0 0,0-1 1 0 0,0 1-1 0 0,0 0 1 0 0,0 2 35 0 0,-12 9-118 0 0,2 0 0 0 0,0 2 0 0 0,1-1 0 0 0,0 1 0 0 0,1 1 0 0 0,1 0 0 0 0,0 0 0 0 0,1 1 1 0 0,1 0-1 0 0,1 1 0 0 0,0-1 0 0 0,1 1 0 0 0,1 0 0 0 0,1 1 0 0 0,1-1 0 0 0,0 0 0 0 0,1 1 0 0 0,2 17 118 0 0,-1-29-191 0 0,1-1 1 0 0,0 0-1 0 0,1 1 1 0 0,-1-1-1 0 0,1 0 0 0 0,1 0 1 0 0,-1 0-1 0 0,1 0 1 0 0,0-1-1 0 0,0 1 1 0 0,1-1-1 0 0,-1 0 0 0 0,1 0 1 0 0,2 2 190 0 0,41 36-7809 0 0,-33-35-122 0 0</inkml:trace>
  <inkml:trace contextRef="#ctx0" brushRef="#br0" timeOffset="4333.641">4875 634 9826 0 0,'0'0'1736'0'0,"0"0"-354"0"0,0 0-246 0 0,0 0-174 0 0,0 0-197 0 0,0 0-199 0 0,0 0-154 0 0,0 0-155 0 0,0 0-133 0 0,0 0-54 0 0,0 0-36 0 0,0 0 13 0 0,-18 30 37 0 0,-53 92 3 0 0,69-121-83 0 0,1 0 0 0 0,0 0 0 0 0,0 0 0 0 0,0 0-1 0 0,0 0 1 0 0,0 0 0 0 0,0 0 0 0 0,0 0 0 0 0,0 0 0 0 0,1 0 0 0 0,-1 0 0 0 0,0 0 0 0 0,1 1 0 0 0,-1-1 0 0 0,1 0 0 0 0,-1 1 0 0 0,1-1 0 0 0,-1 0 0 0 0,1 1 0 0 0,0-1 0 0 0,0 0 0 0 0,0 1 0 0 0,0-1-1 0 0,0 1 1 0 0,0-1 0 0 0,0 0 0 0 0,0 1 0 0 0,0-1 0 0 0,1 1 0 0 0,-1-1 0 0 0,1 0 0 0 0,-1 0 0 0 0,1 1 0 0 0,-1-1 0 0 0,1 0 0 0 0,0 0 0 0 0,0 1 0 0 0,-1-1 0 0 0,1 0 0 0 0,1 0-4 0 0,2 3 35 0 0,2 0 62 0 0,0 1 0 0 0,1-2 0 0 0,-1 1 0 0 0,1 0 0 0 0,0-1 0 0 0,0-1 0 0 0,0 1 0 0 0,0-1 0 0 0,0 0 0 0 0,1-1 0 0 0,-1 1 0 0 0,1-2 0 0 0,-1 1 0 0 0,1-1 0 0 0,-1 0 0 0 0,1 0 0 0 0,-1-1 0 0 0,0 0 0 0 0,1-1-97 0 0,-4 1 62 0 0,1 0 1 0 0,-1-1-1 0 0,1 1 0 0 0,-1-1 0 0 0,0 0 1 0 0,0-1-1 0 0,0 1 0 0 0,0-1 0 0 0,0 1 0 0 0,-1-1 1 0 0,1 0-1 0 0,-1-1 0 0 0,0 1 0 0 0,1 0 1 0 0,-2-1-1 0 0,1 0 0 0 0,0 0 0 0 0,-1 0 0 0 0,0 0 1 0 0,0 0-1 0 0,0 0 0 0 0,0-1 0 0 0,-1 1 1 0 0,1-1-1 0 0,-1 1 0 0 0,0-1 0 0 0,-1 1 0 0 0,1-1 1 0 0,-1 0-1 0 0,0 1 0 0 0,0-1 0 0 0,0 0 1 0 0,-1 1-1 0 0,1-1 0 0 0,-2-4-62 0 0,-31-28-2746 0 0,13 27-791 0 0,6 2-1457 0 0,2 1-5431 0 0</inkml:trace>
  <inkml:trace contextRef="#ctx0" brushRef="#br0" timeOffset="5332.99">5455 96 1464 0 0,'0'0'656'0'0,"0"0"-322"0"0,0 0-182 0 0,0 0 156 0 0,0 0 388 0 0,0 0 375 0 0,0 0 228 0 0,0 0 12 0 0,0 0-204 0 0,0 0-283 0 0,0 0-213 0 0,0 0-115 0 0,-7 20-52 0 0,-49 134 771 0 0,-60 216 59 0 0,112-358-1148 0 0,0 0 0 0 0,1 0 0 0 0,1 0 0 0 0,0 0 0 0 0,1 1 0 0 0,0-1 1 0 0,1 1-1 0 0,0-1 0 0 0,1 0 0 0 0,1 7-126 0 0,1-14 125 0 0,0-1 0 0 0,0 1 0 0 0,1-1-1 0 0,-1 0 1 0 0,1 0 0 0 0,0 0 0 0 0,0 0 0 0 0,1-1 0 0 0,-1 0-1 0 0,1 0 1 0 0,0 0 0 0 0,0 0 0 0 0,0-1 0 0 0,0 0 0 0 0,0 0-1 0 0,0 0 1 0 0,0 0 0 0 0,1-1 0 0 0,-1 0 0 0 0,1 0 0 0 0,-1-1-1 0 0,1 1 1 0 0,-1-1 0 0 0,1 0 0 0 0,0-1 0 0 0,-1 1 0 0 0,1-1-1 0 0,2-1-124 0 0,-3 2 66 0 0,-2-1-137 0 0,0 1 0 0 0,0-1 1 0 0,0 0-1 0 0,0 0 0 0 0,0-1 0 0 0,0 1 1 0 0,-1 0-1 0 0,1-1 0 0 0,-1 0 0 0 0,1 1 1 0 0,-1-1-1 0 0,0 0 0 0 0,1 0 0 0 0,-1-1 1 0 0,0 1-1 0 0,0 0 0 0 0,-1-1 0 0 0,1 1 1 0 0,0-1-1 0 0,0-1 71 0 0,12-23-5734 0 0,-5 11-3114 0 0,-9 12 6761 0 0</inkml:trace>
  <inkml:trace contextRef="#ctx0" brushRef="#br0" timeOffset="5601.005">4980 457 3793 0 0,'0'0'1247'0'0,"0"0"-12"0"0,0 0 153 0 0,0 0 252 0 0,0 0-46 0 0,0 0-184 0 0,0 0-198 0 0,0 0-195 0 0,0 0-140 0 0,33 0-171 0 0,109 0-168 0 0,132-26 209 0 0,-150 12-3172 0 0,-68 6-3679 0 0,-32 4-2771 0 0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9:03.2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2379 3217 0 0,'0'0'2292'0'0,"0"0"-717"0"0,0 0-273 0 0,0 0 66 0 0,0 0 160 0 0,0 0 78 0 0,0 0-95 0 0,0 0-193 0 0,0 0-183 0 0,0 0-135 0 0,0 0-57 0 0,4 0-22 0 0,54-40 2699 0 0,-18-4-2869 0 0,-1-3 0 0 0,-2 0 0 0 0,-2-3 0 0 0,-2 0 1 0 0,-3-2-1 0 0,20-50-751 0 0,15-18 304 0 0,131-226 140 0 0,-156 288-462 0 0,3 1 0 0 0,1 2 0 0 0,23-18 18 0 0,52-72 46 0 0,-43 29 114 0 0,-43 49-108 0 0,15-20-46 0 0,33-9-102 0 0,-44 48 128 0 0,8-15-120 0 0,-7 19 77 0 0,-18 10-24 0 0,-14 27 17 0 0,-6 7 16 0 0,0 0 0 0 0,0 0 0 0 0,-1 0 0 0 0,1 0 1 0 0,0 0-1 0 0,0 0 0 0 0,0 0 0 0 0,-1 0 0 0 0,1 0 1 0 0,0-1-1 0 0,0 1 0 0 0,0 0 0 0 0,-1 0 1 0 0,1 0-1 0 0,0 0 0 0 0,0 0 0 0 0,0-1 0 0 0,0 1 1 0 0,-1 0-1 0 0,1 0 0 0 0,0 0 0 0 0,0-1 1 0 0,0 1-1 0 0,0 0 0 0 0,0 0 0 0 0,0-1 0 0 0,0 1 1 0 0,0 0-1 0 0,0 0 0 0 0,0-1 0 0 0,0 1 0 0 0,0 0 1 0 0,0 0-1 0 0,0-1 0 0 0,0 1 0 0 0,0 0 1 0 0,0 0-1 0 0,0-1 2 0 0,-393 74-148 0 0,311-51 116 0 0,22 5 81 0 0,63 13-240 0 0,108 44 164 0 0,-79-65 40 0 0,203 128-56 0 0,-96-32 24 0 0,-102-68 61 0 0,-38-84 1419 0 0,-57-143-1282 0 0,-51-121-370 0 0,89 241-2575 0 0,57 56-8075 0 0,-23 4 4209 0 0,0 0-2739 0 0</inkml:trace>
  <inkml:trace contextRef="#ctx0" brushRef="#br0" timeOffset="416.608">1834 27 13835 0 0,'0'0'777'0'0,"0"0"121"0"0,0 0 110 0 0,0 0 71 0 0,0 0 33 0 0,0 0-75 0 0,0 0-152 0 0,0 0-173 0 0,0 0-181 0 0,0 0-191 0 0,-34-6-132 0 0,-105-12-63 0 0,136 17-140 0 0,0 1 0 0 0,0-1 0 0 0,0 1 0 0 0,0 0 0 0 0,0 0 0 0 0,0 0 0 0 0,0 0 0 0 0,0 1 0 0 0,0-1 0 0 0,0 1 0 0 0,0-1 0 0 0,0 1 0 0 0,0 0 0 0 0,0 1-1 0 0,1-1 1 0 0,-1 0 0 0 0,0 1 0 0 0,1-1 0 0 0,-1 1 0 0 0,1 0 0 0 0,-1 0 0 0 0,1 0 0 0 0,0 0 0 0 0,0 0 0 0 0,0 1 0 0 0,0-1 0 0 0,0 1-5 0 0,-6 8 31 0 0,-12 10 6 0 0,1 1 1 0 0,1 1 0 0 0,0 1 0 0 0,2 0 0 0 0,1 1 0 0 0,2 1 0 0 0,0 0 0 0 0,1 1 0 0 0,2 1 0 0 0,1-1 0 0 0,1 2 0 0 0,1-1 0 0 0,2 1 0 0 0,0 0 0 0 0,3 0 0 0 0,0 0 0 0 0,2 24-38 0 0,1-44 31 0 0,1 0 0 0 0,0 0-1 0 0,0 0 1 0 0,1 0 0 0 0,0 0 0 0 0,1 0-1 0 0,0-1 1 0 0,0 1 0 0 0,1-1 0 0 0,0 0-1 0 0,0-1 1 0 0,1 1 0 0 0,0-1 0 0 0,0 0-1 0 0,1-1 1 0 0,0 1 0 0 0,0-1 0 0 0,0 0-1 0 0,1-1 1 0 0,0 0 0 0 0,0 0 0 0 0,0-1-1 0 0,1 0 1 0 0,-1 0 0 0 0,1-1 0 0 0,0 0-1 0 0,0-1 1 0 0,0 0 0 0 0,1 0 0 0 0,-1-1 0 0 0,4 0-31 0 0,10 0 145 0 0,0-2 0 0 0,1 0 0 0 0,-1-2 1 0 0,0 0-1 0 0,0-2 0 0 0,0 0 0 0 0,0-1 1 0 0,-1-2-1 0 0,0 0 0 0 0,-1-2 0 0 0,1 0 1 0 0,-2-1-1 0 0,0-1 0 0 0,2-2-145 0 0,26-19 268 0 0,-2-2 0 0 0,-1-2 0 0 0,-2-2 1 0 0,-1-1-1 0 0,-3-3 0 0 0,8-12-268 0 0,-38 45 27 0 0,-1-1 1 0 0,0-1 0 0 0,-1 1-1 0 0,0-1 1 0 0,-1 0 0 0 0,-1 0-1 0 0,1-1 1 0 0,-2 0 0 0 0,0 0 0 0 0,-1 0-1 0 0,0 0 1 0 0,-1 0 0 0 0,0-1-1 0 0,-1 1 1 0 0,0-1 0 0 0,-2 0-1 0 0,0-2-27 0 0,0 11-41 0 0,0-1-1 0 0,0 1 0 0 0,-1 0 0 0 0,0 0 0 0 0,0-1 1 0 0,0 1-1 0 0,-1 1 0 0 0,1-1 0 0 0,-1 0 1 0 0,-1 1-1 0 0,1-1 0 0 0,0 1 0 0 0,-1 0 0 0 0,0 0 1 0 0,0 0-1 0 0,0 1 0 0 0,-1-1 0 0 0,1 1 0 0 0,-1 0 1 0 0,0 1-1 0 0,1-1 0 0 0,-1 1 0 0 0,-1 0 0 0 0,1 0 1 0 0,0 0-1 0 0,-3 0 42 0 0,-144-15-2854 0 0,-16 40-3091 0 0,62 8-3331 0 0,62-15-6 0 0</inkml:trace>
  <inkml:trace contextRef="#ctx0" brushRef="#br0" timeOffset="805.101">700 446 12459 0 0,'0'0'1184'0'0,"0"0"-105"0"0,0 0-38 0 0,0 0 101 0 0,0 0 62 0 0,0 0-61 0 0,33-16-92 0 0,106-52-83 0 0,-44 38 711 0 0,96 17 1452 0 0,-107 12-2253 0 0,439-14 1172 0 0,304-48-1541 0 0,-489 34-442 0 0,-138 18-572 0 0,-200 11 367 0 0,0 0-33 0 0,0 0 7 0 0,0 0-25 0 0,0 0-19 0 0,0 0-8 0 0,0 0-73 0 0,0 0-22 0 0,0 0-56 0 0,0 0-60 0 0,0 0-45 0 0,0 0-69 0 0,0 0-74 0 0,0 0-110 0 0,-4-3-3147 0 0,2 2-7878 0 0,2 1 3125 0 0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9:13.8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267 1348 0 0 0,'172'9'0'0'0,"-80"-8"500"0"0,1-4 0 0 0,0-5 0 0 0,-1-3 0 0 0,-1-4 1 0 0,1-5-501 0 0,67-10 604 0 0,-10 7 564 0 0,1 7 0 0 0,137 3-1168 0 0,1038 17 3317 0 0,-703-11-2584 0 0,-298 14-574 0 0,346 4 455 0 0,-424-26-142 0 0,-169 8-355 0 0,0 4 1 0 0,-1 3 0 0 0,39 7-118 0 0,162 22-9 0 0,39-44 273 0 0,152 0-200 0 0,-385 16-82 0 0,172 18-114 0 0,-221-17 165 0 0,0 1 19 0 0,0-2 1 0 0,1-1-1 0 0,-1-1 1 0 0,0-2-1 0 0,12-4-52 0 0,44-6 3 0 0,1 4-1 0 0,0 3 1 0 0,0 5-1 0 0,0 4-2 0 0,20-2-62 0 0,375 21-11 0 0,-151 6-25 0 0,-41-8 62 0 0,-32-8 19 0 0,64-12 17 0 0,-127-1-13 0 0,560 1-194 0 0,-383-19 108 0 0,-179 13 141 0 0,122 15-42 0 0,139-4 90 0 0,-131-20 0 0 0,66 41-142 0 0,172-26 229 0 0,-312 25-241 0 0,392-21 698 0 0,-495-19-305 0 0,-76 0-14 0 0,62 8 150 0 0,-105-8 402 0 0,135 15-1135 0 0,-73 4 335 0 0,504-4-37 0 0,-470-11-43 0 0,9 7 20 0 0,86-17 127 0 0,-104 6 20 0 0,-105 7 2466 0 0,27-6-2788 0 0,-11 3 142 0 0,0 2-1 0 0,0 2 0 0 0,1 0 1 0 0,0 2-1 0 0,11 0 27 0 0,53-10-14 0 0,-60 9 40 0 0,0-2-1 0 0,0-1 0 0 0,-1-2 1 0 0,-1-1-1 0 0,0-1 1 0 0,0-2-1 0 0,-2-1 0 0 0,27-20-25 0 0,-36 23 2 0 0,-2-2 1 0 0,0 0-1 0 0,0-2 0 0 0,-2 0 1 0 0,0 0-1 0 0,-1-2 0 0 0,7-11-2 0 0,22-32-69 0 0,-31 41-7 0 0,-11 17 35 0 0,1 0 0 0 0,-1-1-1 0 0,0 1 1 0 0,0-1 0 0 0,0 0 0 0 0,-1 0 0 0 0,0 0 0 0 0,0 0 0 0 0,0-1 0 0 0,-1 1-1 0 0,1 0 1 0 0,-1-1 0 0 0,-1 1 0 0 0,1-1 0 0 0,-1 1 0 0 0,0-1 0 0 0,0 0 0 0 0,0 0 41 0 0,-3 1-74 0 0,-1 0 0 0 0,1 0 0 0 0,0 0 0 0 0,-1 0 1 0 0,0 1-1 0 0,0 0 0 0 0,-1 0 0 0 0,1 0 0 0 0,-1 0 1 0 0,0 1-1 0 0,0 0 0 0 0,0 0 0 0 0,0 0 0 0 0,-2 0 74 0 0,-2-3-37 0 0,-56-27-88 0 0,-1 3 1 0 0,-1 3-1 0 0,-1 2 0 0 0,-1 4 1 0 0,-1 3-1 0 0,-43-5 125 0 0,-68-20-196 0 0,56 9 123 0 0,-2 6 0 0 0,0 5 0 0 0,-105-3 73 0 0,-1530-30-28 0 0,1251 38-166 0 0,-970-67 58 0 0,-52 23 330 0 0,-662 14 61 0 0,1297 30-145 0 0,-440 46-102 0 0,847-26 55 0 0,-343 12-64 0 0,-232 41-2 0 0,540-25 20 0 0,71-8-3 0 0,385-19-34 0 0,-188 15 27 0 0,87 5-2 0 0,-219 43-20 0 0,52 4 91 0 0,201-20-103 0 0,16 11 47 0 0,-27 1 94 0 0,117-47-94 0 0,22-12-20 0 0,0 1 1 0 0,0 0-1 0 0,1 0 0 0 0,-1 1 1 0 0,1 0-1 0 0,0 1 1 0 0,0 0-1 0 0,1 0 1 0 0,0 1-1 0 0,0-1 1 0 0,0 2-1 0 0,-4 6 0 0 0,-145 146 81 0 0,153-154-83 0 0,0 1 0 0 0,0-1 0 0 0,1 0 0 0 0,-1 1 0 0 0,1-1 1 0 0,1 1-1 0 0,-1 0 0 0 0,1 0 0 0 0,1 0 0 0 0,-1-1 0 0 0,1 1 0 0 0,0 0 0 0 0,1 0 0 0 0,-1 0 0 0 0,2 2 2 0 0,-1 22 19 0 0,-1-26-14 0 0,0 0 1 0 0,0 0 0 0 0,1 1-1 0 0,-1-1 1 0 0,1-1 0 0 0,0 1 0 0 0,0 0-1 0 0,1 0 1 0 0,0 0 0 0 0,-1 0 0 0 0,2-1-1 0 0,-1 1 1 0 0,0-1 0 0 0,1 0-1 0 0,0 0 1 0 0,0 0 0 0 0,0 0 0 0 0,1 0-1 0 0,-1 0 1 0 0,1-1 0 0 0,3 3-6 0 0,78 45 242 0 0,-38-40-147 0 0,-1-3 0 0 0,1-1-1 0 0,0-3 1 0 0,1-1 0 0 0,-1-3 0 0 0,18-3-95 0 0,16 2 44 0 0,523-32 200 0 0,-455 29-208 0 0,-1 7 0 0 0,128 20-36 0 0,-170-6 2 0 0,172 14-91 0 0,90-19-2026 0 0,-228 9-5868 0 0,-113-17 2955 0 0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9:29.3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104 196 8074 0 0,'0'0'796'0'0,"0"0"-176"0"0,0 0 1 0 0,0 0 226 0 0,0 0 220 0 0,0 0 27 0 0,0 0-75 0 0,0 0-134 0 0,0 0-125 0 0,0 0-125 0 0,33 0-135 0 0,107 0-93 0 0,89-11 704 0 0,-138 9-264 0 0,-47 0-2456 0 0,1 2-7675 0 0,-45 1 5253 0 0,0 1 1999 0 0,0-1-295 0 0</inkml:trace>
  <inkml:trace contextRef="#ctx0" brushRef="#br0" timeOffset="254.966">1 472 5937 0 0,'0'0'1898'0'0,"0"0"-946"0"0,0 0-281 0 0,0 0 148 0 0,0 0 82 0 0,0 0 14 0 0,0 0-7 0 0,0 0-81 0 0,0 0-89 0 0,0 0-91 0 0,36 8-118 0 0,117 27-90 0 0,-59-28 82 0 0,-77-10-439 0 0,209-30-421 0 0,-145 16-3010 0 0,-54 11-837 0 0,0-1-3937 0 0,-20 4 7336 0 0</inkml:trace>
  <inkml:trace contextRef="#ctx0" brushRef="#br0" timeOffset="638.68">351 0 2921 0 0,'0'0'1400'0'0,"0"0"-106"0"0,0 0-53 0 0,0 0 39 0 0,0 0-34 0 0,0 0-78 0 0,0 0-117 0 0,0 0-139 0 0,0 0-118 0 0,0 0-141 0 0,0 0-138 0 0,0 0-68 0 0,0 0-50 0 0,-4 8-23 0 0,-7 26 4 0 0,11-32-338 0 0,0 0 0 0 0,1 0 0 0 0,-1 0 0 0 0,1 0 0 0 0,-1-1 0 0 0,1 1 0 0 0,0 0-1 0 0,0 0 1 0 0,0-1 0 0 0,0 1 0 0 0,0 0 0 0 0,0-1 0 0 0,0 1 0 0 0,1-1 0 0 0,-1 0-1 0 0,0 1 1 0 0,1-1 0 0 0,-1 0 0 0 0,1 0 0 0 0,0 0 0 0 0,-1 0 0 0 0,1 0 0 0 0,0 0-1 0 0,0 0-39 0 0,2 1 90 0 0,29 17 127 0 0,0-2 0 0 0,1-2 0 0 0,1-1 0 0 0,0-2 0 0 0,27 6-217 0 0,54 19 166 0 0,4 20-103 0 0,-117-54-43 0 0,0 0 1 0 0,0 0-1 0 0,0 0 1 0 0,0 1-1 0 0,-1-1 1 0 0,1 1-1 0 0,-1-1 1 0 0,0 1-1 0 0,0 0 1 0 0,-1 0-1 0 0,1 0 1 0 0,-1 0-1 0 0,0 0 1 0 0,0 1-1 0 0,0-1 0 0 0,0 0 1 0 0,-1 0-1 0 0,0 1 1 0 0,0-1-1 0 0,0 0 1 0 0,0 1-1 0 0,-1-1 1 0 0,0 0-1 0 0,1 0 1 0 0,-2 0-1 0 0,1 1 1 0 0,0-1-1 0 0,-1 0 1 0 0,0 0-1 0 0,0-1 1 0 0,0 1-1 0 0,0 0 1 0 0,-1-1-1 0 0,1 1 0 0 0,-1-1 1 0 0,0 0-1 0 0,0 0 1 0 0,0 0-1 0 0,0 0 1 0 0,-3 1-21 0 0,-34 33-102 0 0,-3-1 0 0 0,-1-2 0 0 0,-1-2 0 0 0,-48 24 102 0 0,52-31-1238 0 0,8-3-1890 0 0,13-4-3959 0 0,14-10-303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4:55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1333 16 0 0,'0'0'1323'0'0,"0"0"-280"0"0,0 0 226 0 0,0 0 361 0 0,0 0 192 0 0,32-17-15 0 0,103-56-193 0 0,-33 1 877 0 0,-52 36-2005 0 0,-2-2 1 0 0,-1-2-1 0 0,-2-3 0 0 0,-3-1 1 0 0,-1-2-1 0 0,-2-1 0 0 0,-2-3 1 0 0,-3-1-1 0 0,-2-1 0 0 0,24-53-486 0 0,-52 95-16 0 0,1 0 0 0 0,-1-1-1 0 0,-1 1 1 0 0,0-1-1 0 0,0 0 1 0 0,-1 0 0 0 0,-1 0-1 0 0,0 0 1 0 0,0 0-1 0 0,-1-1 1 0 0,-1 1-1 0 0,1 0 1 0 0,-2 0 0 0 0,0 0-1 0 0,0 0 1 0 0,-1 0-1 0 0,0 0 1 0 0,-1 1-1 0 0,-1-4 17 0 0,3 12-26 0 0,0-1 0 0 0,-1 1-1 0 0,1-1 1 0 0,0 1 0 0 0,-1-1-1 0 0,0 1 1 0 0,1 0-1 0 0,-1 0 1 0 0,0 1 0 0 0,0-1-1 0 0,0 0 1 0 0,0 1 0 0 0,0 0-1 0 0,0 0 1 0 0,-1 0-1 0 0,1 0 1 0 0,0 0 0 0 0,-1 1-1 0 0,1-1 1 0 0,0 1 0 0 0,-1 0-1 0 0,1 0 1 0 0,-1 0-1 0 0,1 1 1 0 0,0-1 0 0 0,-1 1-1 0 0,1-1 1 0 0,0 1 0 0 0,0 0-1 0 0,-1 1 27 0 0,-84 54-589 0 0,66-33 594 0 0,0 0 1 0 0,2 2-1 0 0,1 0 0 0 0,1 1 0 0 0,1 1 0 0 0,1 0 0 0 0,2 1 1 0 0,0 1-1 0 0,2 1 0 0 0,2-1 0 0 0,0 2 0 0 0,2-1 1 0 0,1 1-1 0 0,2 1 0 0 0,1-1 0 0 0,1 1 0 0 0,2-1 0 0 0,2 13-5 0 0,2-31 65 0 0,1-1 0 0 0,0-1 0 0 0,1 1 0 0 0,0-1 0 0 0,1 0 0 0 0,1 0 0 0 0,-1 0 0 0 0,2-1 0 0 0,-1 0 0 0 0,1 0-1 0 0,1-1 1 0 0,0 0 0 0 0,0-1 0 0 0,1 0 0 0 0,0 0 0 0 0,0-1 0 0 0,1-1 0 0 0,0 1 0 0 0,0-2 0 0 0,0 1-1 0 0,1-2 1 0 0,0 1 0 0 0,0-2 0 0 0,0 1 0 0 0,0-2 0 0 0,1 0 0 0 0,-1 0 0 0 0,1-1 0 0 0,-1-1 0 0 0,4 0-65 0 0,16 0 171 0 0,1-2 1 0 0,0-2 0 0 0,0-1-1 0 0,-1-1 1 0 0,0-2 0 0 0,0-1-1 0 0,-1-1 1 0 0,0-2 0 0 0,-1-1 0 0 0,0-2-1 0 0,-1 0 1 0 0,12-11-172 0 0,-17 11 73 0 0,-1-2 0 0 0,-1 0 0 0 0,-1-1 1 0 0,0-2-1 0 0,-1 0 0 0 0,-2-1 0 0 0,7-9-73 0 0,-21 23 17 0 0,1 1 0 0 0,-2-1 0 0 0,1 0 0 0 0,-1 0 0 0 0,0 0 0 0 0,0-1 0 0 0,-1 1 0 0 0,0-1 0 0 0,0 1 0 0 0,-1-1 0 0 0,0 0 0 0 0,0 0 0 0 0,-1-6-17 0 0,0 12-12 0 0,-1 0 0 0 0,1 0 0 0 0,-1 0 0 0 0,0 0-1 0 0,0 0 1 0 0,1 0 0 0 0,-1 0 0 0 0,0 0-1 0 0,0 1 1 0 0,-1-1 0 0 0,1 0 0 0 0,0 1-1 0 0,-1-1 1 0 0,1 1 0 0 0,-1-1 0 0 0,1 1-1 0 0,-1 0 1 0 0,1 0 0 0 0,-1 0 0 0 0,0 0-1 0 0,0 0 1 0 0,0 0 0 0 0,0 0 0 0 0,1 0-1 0 0,-1 1 1 0 0,0-1 0 0 0,0 1 0 0 0,0-1-1 0 0,0 1 1 0 0,0 0 0 0 0,0 0 0 0 0,-2 0 12 0 0,-71 3-659 0 0,61 2 604 0 0,1 0 1 0 0,-1 1-1 0 0,1 0 1 0 0,1 1-1 0 0,-1 0 1 0 0,1 1 0 0 0,1 0-1 0 0,0 1 1 0 0,0 1-1 0 0,0 0 1 0 0,1 0-1 0 0,1 1 1 0 0,0 0 0 0 0,0 0-1 0 0,1 1 1 0 0,0 0-1 0 0,1 1 1 0 0,1 0-1 0 0,0 0 1 0 0,1 0 0 0 0,0 1-1 0 0,1 0 1 0 0,0 0-1 0 0,1 0 1 0 0,1 0-1 0 0,1 0 1 0 0,-1 10 54 0 0,3-17 10 0 0,1 0 0 0 0,0 0 0 0 0,0-1 0 0 0,1 1 0 0 0,-1-1 0 0 0,1 1 0 0 0,1-1 0 0 0,-1 0 0 0 0,1 0 0 0 0,0-1 0 0 0,0 1 0 0 0,1-1 0 0 0,0 0 0 0 0,0 0 0 0 0,0 0 0 0 0,0-1 0 0 0,1 0 0 0 0,0 0 0 0 0,0 0 0 0 0,0-1 0 0 0,0 0 0 0 0,0 0 0 0 0,1 0 0 0 0,-1-1 0 0 0,1 0 0 0 0,0 0 0 0 0,0-1 0 0 0,0 0-10 0 0,8 2 94 0 0,-1-2 0 0 0,1 0-1 0 0,0 0 1 0 0,-1-2 0 0 0,1 0 0 0 0,0 0 0 0 0,-1-1-1 0 0,1-1 1 0 0,-1-1 0 0 0,0 0 0 0 0,0 0 0 0 0,0-2-1 0 0,0 1 1 0 0,-1-2 0 0 0,0 0 0 0 0,-1-1 0 0 0,2 0-94 0 0,31-24 187 0 0,-1-2 0 0 0,-2-2 0 0 0,34-38-187 0 0,-57 56 16 0 0,9-10 9 0 0,0-1-5 0 0,2 2 0 0 0,0 0 0 0 0,2 2 0 0 0,16-8-21 0 0,-48 33 0 0 0,0-1-1 0 0,1 1 1 0 0,-1 0-1 0 0,1-1 0 0 0,-1 1 1 0 0,0 0-1 0 0,1 0 0 0 0,-1 0 1 0 0,1 0-1 0 0,-1-1 0 0 0,1 1 1 0 0,-1 0-1 0 0,1 0 0 0 0,-1 0 1 0 0,0 0-1 0 0,1 0 0 0 0,-1 0 1 0 0,1 0-1 0 0,-1 0 0 0 0,1 0 1 0 0,-1 0-1 0 0,1 1 0 0 0,-1-1 1 0 0,1 0-1 0 0,-1 0 0 0 0,0 0 1 0 0,1 1-1 0 0,-1-1 0 0 0,1 0 1 0 0,-1 0-1 0 0,0 1 0 0 0,1-1 1 0 0,-1 0-1 0 0,0 0 0 0 0,1 1 1 0 0,-1-1-1 0 0,0 1 0 0 0,1-1 1 0 0,-1 0-1 0 0,0 1 0 0 0,0-1 1 0 0,1 1-1 0 0,-1-1 0 0 0,0 0 1 0 0,0 1-1 0 0,0-1 0 0 0,0 1 1 0 0,0-1-1 0 0,0 1 0 0 0,0-1 1 0 0,0 1-1 0 0,0-1 1 0 0,0 1-1 0 0,0-1 0 0 0,0 1 1 0 0,0-1-1 0 0,0 0 0 0 0,0 1 1 0 0,0-1-1 0 0,0 1 0 0 0,0-1 1 0 0,-1 1-1 0 0,1-1 0 0 0,0 0 1 0 0,0 1-1 0 0,-1-1 0 0 0,1 1 1 0 0,0-1 1 0 0,-10 40 176 0 0,9-37-175 0 0,-14 37 109 0 0,11-34-107 0 0,1 1 0 0 0,0 0 0 0 0,0 0-1 0 0,1 0 1 0 0,0 1 0 0 0,0-1 0 0 0,1 0-1 0 0,-1 1 1 0 0,2-1 0 0 0,-1 1 0 0 0,1 0-1 0 0,0-1 1 0 0,1 1-3 0 0,1-6 16 0 0,0 0-1 0 0,0-1 1 0 0,0 0-1 0 0,1 0 1 0 0,-1 1-1 0 0,0-1 1 0 0,1-1-1 0 0,-1 1 1 0 0,0 0-1 0 0,1 0 1 0 0,-1-1-1 0 0,1 0 1 0 0,-1 1-1 0 0,1-1 1 0 0,-1 0-1 0 0,1 0 1 0 0,-1 0-1 0 0,1-1 1 0 0,-1 1-1 0 0,1 0 1 0 0,1-1-16 0 0,117-57 513 0 0,-97 43-496 0 0,27-16 27 0 0,125-63 79 0 0,-126 83-204 0 0,-47 49 134 0 0,-26 97 28 0 0,23-133-148 0 0,1 0 0 0 0,0 0-1 0 0,-1 0 1 0 0,1 0-1 0 0,0-1 1 0 0,0 1 0 0 0,0 0-1 0 0,0 0 1 0 0,0-1-1 0 0,0 1 1 0 0,1 0-1 0 0,-1-1 1 0 0,0 1 0 0 0,1-1-1 0 0,-1 0 1 0 0,1 1-1 0 0,0-1 1 0 0,-1 0 0 0 0,1 0-1 0 0,0 0 1 0 0,0 0-1 0 0,0-1 1 0 0,0 1-1 0 0,-1 0 1 0 0,1-1 0 0 0,0 1-1 0 0,0-1 1 0 0,0 0-1 0 0,0 1 1 0 0,1-1-1 0 0,-1 0 1 0 0,0 0 0 0 0,0-1 67 0 0,23 2-4148 0 0,-3-6-4412 0 0,-11 1 1149 0 0</inkml:trace>
  <inkml:trace contextRef="#ctx0" brushRef="#br0" timeOffset="4247.334">2593 814 2793 0 0,'0'0'937'0'0,"0"0"-21"0"0,0 0 33 0 0,0 0 81 0 0,0 0 39 0 0,0 0-70 0 0,0 0-161 0 0,0 0-168 0 0,0 0-111 0 0,0 0-70 0 0,0 0-56 0 0,-33 26-50 0 0,-102 81-51 0 0,131-105-307 0 0,1 0-1 0 0,0 0 1 0 0,-1 1-1 0 0,1-1 0 0 0,0 1 1 0 0,0-1-1 0 0,0 1 1 0 0,1 0-1 0 0,-1 0 0 0 0,1 0 1 0 0,-1 0-1 0 0,1 1 1 0 0,0-1-1 0 0,0 1 0 0 0,1-1 1 0 0,-1 1-1 0 0,1 0 1 0 0,0-1-1 0 0,-1 5-24 0 0,0 4 120 0 0,0-9-53 0 0,1-1 0 0 0,-1 1 0 0 0,1 0 0 0 0,0 0 0 0 0,0 0-1 0 0,1 0 1 0 0,-1 0 0 0 0,1 0 0 0 0,-1 0 0 0 0,1 0 0 0 0,0 1 0 0 0,0-1-1 0 0,0 0 1 0 0,0 0 0 0 0,1 0 0 0 0,-1 0 0 0 0,1 0 0 0 0,0 0-1 0 0,0 0 1 0 0,0 0 0 0 0,0 0 0 0 0,1 0 0 0 0,-1-1 0 0 0,1 1-1 0 0,-1 0 1 0 0,1-1 0 0 0,0 0 0 0 0,0 1 0 0 0,0-1 0 0 0,1 0-1 0 0,-1 0 1 0 0,0 0 0 0 0,1 0 0 0 0,1 1-67 0 0,5-1 213 0 0,-1-1 0 0 0,1 0 0 0 0,0 0 0 0 0,0-1 0 0 0,0 0 0 0 0,0 0 0 0 0,0-1 0 0 0,-1 0 0 0 0,1-1 0 0 0,0 0 0 0 0,-1 0 0 0 0,1-1 0 0 0,-1 0 0 0 0,0-1 0 0 0,0 1 0 0 0,0-2 0 0 0,0 1-1 0 0,-1-1 1 0 0,1 0 0 0 0,5-6-213 0 0,11-10 371 0 0,0-2 0 0 0,-2 0 0 0 0,0-2-1 0 0,-1-1 1 0 0,-1-2-371 0 0,55-89 1146 0 0,-62 144-1584 0 0,-9 102 339 0 0,-5 0 0 0 0,-11 66 99 0 0,8-142-18 0 0,-2 7-63 0 0,-3 0-1 0 0,-3-1 0 0 0,-2 0 1 0 0,-3 1 81 0 0,15-52-13 0 0,-1 0 0 0 0,0 0 0 0 0,0 0 1 0 0,-1 0-1 0 0,0-1 0 0 0,0 0 0 0 0,0 0 0 0 0,-1 0 1 0 0,-1 0-1 0 0,1-1 0 0 0,-1 1 0 0 0,0-1 1 0 0,0-1-1 0 0,-4 3 13 0 0,9-7 3 0 0,1-1-1 0 0,-1 1 1 0 0,0-1 0 0 0,0 1-1 0 0,0-1 1 0 0,0 1 0 0 0,0-1-1 0 0,0 1 1 0 0,0-1 0 0 0,0 0-1 0 0,-1 0 1 0 0,1 1 0 0 0,0-1-1 0 0,0 0 1 0 0,0 0 0 0 0,0 0 0 0 0,0 0-1 0 0,0-1 1 0 0,0 1 0 0 0,0 0-1 0 0,0 0 1 0 0,0 0 0 0 0,0-1-1 0 0,-1 1 1 0 0,1-1 0 0 0,0 1-1 0 0,1-1 1 0 0,-1 1 0 0 0,0-1-1 0 0,0 0 1 0 0,0 1 0 0 0,0-1-1 0 0,0 0 1 0 0,1 0 0 0 0,-1 1 0 0 0,0-1-1 0 0,1 0 1 0 0,-1 0 0 0 0,0 0-1 0 0,1 0 1 0 0,-1 0 0 0 0,1 0-1 0 0,-1 0 1 0 0,1 0 0 0 0,0-1-3 0 0,-13-50-141 0 0,12 28 100 0 0,1 1 0 0 0,1 0-1 0 0,1 0 1 0 0,1 0 0 0 0,1 0 0 0 0,1 0 0 0 0,1 1-1 0 0,7-20 42 0 0,70-167-1592 0 0,-51 141-2068 0 0,3 2-4198 0 0,-20 42-36 0 0</inkml:trace>
  <inkml:trace contextRef="#ctx0" brushRef="#br0" timeOffset="4600.834">3235 1 6681 0 0,'0'0'1538'0'0,"0"0"-114"0"0,0 0-122 0 0,0 0-80 0 0,0 0-97 0 0,0 0-43 0 0,0 0 1 0 0,0 0-6 0 0,0 0-9 0 0,0 0-101 0 0,0 0-181 0 0,0 0-155 0 0,-4 33-119 0 0,-14 109-103 0 0,-22 422 1318 0 0,36-446-1746 0 0,5-72-293 0 0,-3 0 0 0 0,-1 0-1 0 0,-3-1 1 0 0,-1 1 0 0 0,-6 12 312 0 0,9-49 559 0 0,-4-13-19479 0 0,8 0 16227 0 0</inkml:trace>
  <inkml:trace contextRef="#ctx0" brushRef="#br0" timeOffset="5203.899">2898 634 7130 0 0,'0'0'1413'0'0,"0"0"-1"0"0,0 0 46 0 0,0 0 24 0 0,0 0-155 0 0,0 0-279 0 0,0 0-233 0 0,32-18-183 0 0,100-56-145 0 0,-4 7 196 0 0,47-39-885 0 0,-119 50-147 0 0,-46 42-998 0 0,-1-2 0 0 0,0 1 0 0 0,-1-1-1 0 0,0-1 1 0 0,-1 1 0 0 0,-1-1 0 0 0,-1 0 0 0 0,0-1 0 0 0,-2 1-1 0 0,2-18 1348 0 0,1-57-2349 0 0,-6 92 3407 0 0,0 0 12 0 0,-6 37 4654 0 0,-45 202 2466 0 0,38-137-6749 0 0,4 0 0 0 0,3 57-1441 0 0,6-139 129 0 0,0-1 0 0 0,0 1 0 0 0,2 0 0 0 0,1-1-1 0 0,0 1 1 0 0,1-1 0 0 0,1 0 0 0 0,1-1 0 0 0,1 1 0 0 0,1-1 0 0 0,2 4-129 0 0,-9-20 14 0 0,-1 0 1 0 0,1 0 0 0 0,1 0 0 0 0,-1 0-1 0 0,0 0 1 0 0,0 0 0 0 0,1 0 0 0 0,-1-1-1 0 0,1 1 1 0 0,0 0 0 0 0,-1-1 0 0 0,1 1-1 0 0,0-1 1 0 0,0 1 0 0 0,0-1 0 0 0,0 0-1 0 0,0 0 1 0 0,0 0 0 0 0,0 0 0 0 0,0-1-1 0 0,1 1 1 0 0,-1 0 0 0 0,0-1 0 0 0,0 1-1 0 0,1-1 1 0 0,-1 0 0 0 0,0 0-1 0 0,1 0 1 0 0,-1 0 0 0 0,0 0 0 0 0,1-1-1 0 0,0 1-14 0 0,65-42 481 0 0,-57 33-466 0 0,-5 2-8 0 0,1 1-1 0 0,0 0 1 0 0,0 1-1 0 0,0 0 0 0 0,0 0 1 0 0,1 0-1 0 0,0 1 1 0 0,0 0-1 0 0,0 1 1 0 0,0 0-1 0 0,1 0 1 0 0,-1 0-1 0 0,1 1 0 0 0,0 1 1 0 0,2-1-7 0 0,-9 4 24 0 0,1 0 0 0 0,-1 1 0 0 0,1-1 0 0 0,-1 0 0 0 0,0 1 0 0 0,0 0 0 0 0,0-1 0 0 0,0 1 0 0 0,-1 0 1 0 0,1 0-1 0 0,-1 0 0 0 0,1 0 0 0 0,-1 0 0 0 0,0 0 0 0 0,0 0 0 0 0,0 1 0 0 0,-1-1 0 0 0,1 0 0 0 0,-1 1 0 0 0,0-1 0 0 0,0 0 0 0 0,0 1 0 0 0,0-1 0 0 0,-1 0-24 0 0,2 41 232 0 0,15 82-78 0 0,-1-115-1870 0 0,-1-17-8324 0 0,-12 1-896 0 0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9:31.1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477 112 6201 0 0,'0'0'1291'0'0,"0"0"-138"0"0,0 0-249 0 0,0 0-96 0 0,0 0 39 0 0,0 0 50 0 0,0 0 11 0 0,0 0-53 0 0,0 0-111 0 0,0 0-154 0 0,-31 21-171 0 0,-99 68-158 0 0,126-86-248 0 0,-1-1-1 0 0,1 1 1 0 0,0 1-1 0 0,0-1 1 0 0,0 0 0 0 0,0 1-1 0 0,0 0 1 0 0,1 0-1 0 0,0 0 1 0 0,0 0-1 0 0,0 1 1 0 0,0-1 0 0 0,1 1-1 0 0,0-1 1 0 0,-1 1-1 0 0,0 5-12 0 0,-2 5 32 0 0,-6 14 16 0 0,2 0-1 0 0,1 1 0 0 0,1 0 0 0 0,2 1 0 0 0,0-1 0 0 0,3 1 0 0 0,0 0 0 0 0,2 0 1 0 0,2 9-48 0 0,-2-32 44 0 0,0 1 1 0 0,1 0 0 0 0,0-1 0 0 0,1 1 0 0 0,0-1-1 0 0,0 1 1 0 0,1-1 0 0 0,0 0 0 0 0,0 0 0 0 0,1 0-1 0 0,0-1 1 0 0,1 1 0 0 0,-1-1 0 0 0,1 0 0 0 0,1 0-1 0 0,-1-1 1 0 0,1 1 0 0 0,1-1 0 0 0,-1-1 0 0 0,1 1-1 0 0,0-1 1 0 0,0 0 0 0 0,0 0 0 0 0,1-1 0 0 0,-1 0-1 0 0,1-1 1 0 0,0 1 0 0 0,0-2 0 0 0,1 1 0 0 0,-1-1-1 0 0,1 0 1 0 0,1 0-45 0 0,9-2 178 0 0,0-1 1 0 0,0-1-1 0 0,0 0 0 0 0,0-2 0 0 0,-1 0 1 0 0,0-1-1 0 0,0 0 0 0 0,0-2 1 0 0,0 0-1 0 0,-1-1 0 0 0,0-1 0 0 0,-1-1-178 0 0,36-19 376 0 0,-3-3 0 0 0,0-2-1 0 0,-2-2 1 0 0,-2-2 0 0 0,-1-2-1 0 0,-2-1 1 0 0,25-35-376 0 0,-54 60 102 0 0,-1 0-1 0 0,-1 0 1 0 0,0-1 0 0 0,-2 0-1 0 0,0-1 1 0 0,-1-1-1 0 0,0 1 1 0 0,-2-1-102 0 0,-3 12 8 0 0,-1-1-1 0 0,-1 1 1 0 0,1 0 0 0 0,-1-1 0 0 0,-1 1 0 0 0,1-1-1 0 0,-1 0 1 0 0,-1 1 0 0 0,1-1 0 0 0,-1 1 0 0 0,0-1-1 0 0,-1 1 1 0 0,0 0 0 0 0,0-1 0 0 0,-1 1 0 0 0,1 0-1 0 0,-2 0 1 0 0,1 1 0 0 0,-1-1 0 0 0,0 1 0 0 0,0 0-1 0 0,-3-3-7 0 0,-6-3-399 0 0,-2 1-1 0 0,0 1 0 0 0,0 0 0 0 0,-1 0 1 0 0,0 2-1 0 0,0 0 0 0 0,-1 1 0 0 0,0 1 0 0 0,0 0 1 0 0,-1 1-1 0 0,0 1 0 0 0,0 1 0 0 0,0 0 1 0 0,0 2-1 0 0,0 0 0 0 0,0 0 0 0 0,-1 2 1 0 0,1 1-1 0 0,0 0 0 0 0,0 1 0 0 0,-12 4 400 0 0,-159 60-11385 0 0,151-48 7443 0 0</inkml:trace>
  <inkml:trace contextRef="#ctx0" brushRef="#br0" timeOffset="285.559">0 503 4433 0 0,'0'0'2123'0'0,"0"0"-341"0"0,0 0-211 0 0,0 0-63 0 0,0 0-66 0 0,0 0-129 0 0,38-8-134 0 0,116-26-124 0 0,115-50 3386 0 0,-262 82-4340 0 0,6-2 89 0 0,1 0 1 0 0,0 0-1 0 0,0 1 1 0 0,0 1-1 0 0,0 0 1 0 0,0 1-1 0 0,0 0 1 0 0,1 2-1 0 0,12 1-190 0 0,-21 0 47 0 0,0 1-1 0 0,0 0 1 0 0,0 0-1 0 0,0 0 0 0 0,-1 1 1 0 0,1 0-1 0 0,-1 0 1 0 0,0 0-1 0 0,0 1 1 0 0,-1 0-1 0 0,1 0 1 0 0,-1 0-1 0 0,2 2-46 0 0,39 37 352 0 0,-33-38-335 0 0,1 0 0 0 0,0-1 0 0 0,1-1-1 0 0,-1 0 1 0 0,1-1 0 0 0,0-1 0 0 0,-1 0-1 0 0,1-1 1 0 0,0 0 0 0 0,0-1 0 0 0,0 0 0 0 0,0-2-1 0 0,0 1 1 0 0,12-4-17 0 0,-9 2-535 0 0,3 0-1694 0 0,-6 2-9451 0 0,-13 1 2271 0 0</inkml:trace>
  <inkml:trace contextRef="#ctx0" brushRef="#br0" timeOffset="1068.3">1582 50 0 0 0,'0'0'1038'0'0,"0"0"337"0"0,0 0-42 0 0,0 0 17 0 0,0 0 75 0 0,0 0 48 0 0,0 0-4 0 0,0 0-56 0 0,0 0-94 0 0,0 0-146 0 0,0 0-199 0 0,0 0-214 0 0,0 0-175 0 0,-26 29-118 0 0,-80 94-60 0 0,63-48 189 0 0,40-60-460 0 0,-5 24 214 0 0,2 0-1 0 0,2 0 1 0 0,1 0 0 0 0,2 0-1 0 0,2 2-349 0 0,-1-30 60 0 0,1 3-75 0 0,0 0-1 0 0,1 0 0 0 0,0 0 1 0 0,1-1-1 0 0,1 1 1 0 0,0-1-1 0 0,1 1 0 0 0,1-1 1 0 0,0-1-1 0 0,0 1 0 0 0,1-1 1 0 0,1 0-1 0 0,0-1 0 0 0,1 1 1 0 0,0-2-1 0 0,0 1 0 0 0,1-1 1 0 0,1-1-1 0 0,3 2 16 0 0,8-2-2651 0 0,-7-9-3056 0 0,-6-1 583 0 0,-5 1-198 0 0</inkml:trace>
  <inkml:trace contextRef="#ctx0" brushRef="#br0" timeOffset="2785.168">1878 363 3257 0 0,'0'0'2384'0'0,"0"0"-1073"0"0,0 0-460 0 0,0 0-76 0 0,0 0-3 0 0,0 0 8 0 0,0 0-44 0 0,0 0-98 0 0,0 0-149 0 0,0 0-149 0 0,0 0-125 0 0,0 0-80 0 0,0 0-22 0 0,-20 29-18 0 0,-63 93 30 0 0,53-55 126 0 0,29-54-172 0 0,-1-9-37 0 0,1 0 1 0 0,-1 0 0 0 0,1 0-1 0 0,-1 1 1 0 0,1-1 0 0 0,1 0-1 0 0,-1 1 1 0 0,1-1 0 0 0,-1 1-1 0 0,1-1 1 0 0,0 0 0 0 0,1 1-1 0 0,-1-1 1 0 0,1 1 0 0 0,0-1-1 0 0,0 0 1 0 0,0 0 0 0 0,1 1-1 0 0,0-1 1 0 0,-1 0 0 0 0,1 0-1 0 0,1-1 1 0 0,-1 1 0 0 0,0 0-1 0 0,1-1 1 0 0,0 1 0 0 0,0-1-1 0 0,0 0 1 0 0,0 0 0 0 0,1 0-1 0 0,-1 0 1 0 0,1-1 0 0 0,-1 1-1 0 0,1-1 1 0 0,0 0 0 0 0,0 0 0 0 0,2 1-43 0 0,3-2 271 0 0,0 0 0 0 0,0-1 0 0 0,0 1 0 0 0,0-1 0 0 0,0-1 0 0 0,0 0 0 0 0,0 0 0 0 0,0-1 0 0 0,0 0 0 0 0,-1-1 0 0 0,1 0 0 0 0,-1 0 0 0 0,1-1 0 0 0,-1 0 0 0 0,-1 0 0 0 0,1-1 0 0 0,0 0 0 0 0,-1 0 1 0 0,0-1-1 0 0,0 1 0 0 0,-1-2 0 0 0,4-4-271 0 0,15-15 402 0 0,-2-2 0 0 0,0-1 0 0 0,-2 0 0 0 0,-2-2 0 0 0,0-1-402 0 0,-15 26 42 0 0,-1 0 1 0 0,1-1-1 0 0,-1 1 0 0 0,0-1 0 0 0,-1 1 0 0 0,0-1 0 0 0,0 0 0 0 0,0 0 1 0 0,-1 0-1 0 0,0 0 0 0 0,0 0 0 0 0,-1-1 0 0 0,0 1 0 0 0,0 0 0 0 0,-1-4-42 0 0,-2 6-202 0 0,0 1-1 0 0,0 0 1 0 0,-1 0-1 0 0,1 0 1 0 0,-1 0-1 0 0,0 0 1 0 0,0 1-1 0 0,0 0 0 0 0,-1 0 1 0 0,1 0-1 0 0,-1 0 1 0 0,0 1-1 0 0,1-1 1 0 0,-1 1-1 0 0,0 0 1 0 0,-1 1-1 0 0,1-1 1 0 0,0 1-1 0 0,0 0 1 0 0,-1 0-1 0 0,1 1 0 0 0,0 0 1 0 0,-1 0-1 0 0,-1 0 203 0 0,-38 4-4655 0 0,17 6-1947 0 0,12-2-810 0 0</inkml:trace>
  <inkml:trace contextRef="#ctx0" brushRef="#br0" timeOffset="3065.075">2270 576 10914 0 0,'0'0'2398'0'0,"0"0"-926"0"0,0 0-422 0 0,0 0-56 0 0,0 0-26 0 0,0 0-117 0 0,0 0-135 0 0,0 0-160 0 0,0 0-201 0 0,0 0-155 0 0,0 0-80 0 0,0 0-55 0 0,0 0-20 0 0,1 17-19 0 0,-1 7-131 0 0,1 12 195 0 0,-1 8-3328 0 0,0-43 1475 0 0,0-1-804 0 0,0 0-1942 0 0,0 0-4129 0 0</inkml:trace>
  <inkml:trace contextRef="#ctx0" brushRef="#br0" timeOffset="3632.62">2410 311 9146 0 0,'0'0'1926'0'0,"0"0"-261"0"0,0 0-171 0 0,0 0-98 0 0,0 0-154 0 0,0 0-254 0 0,0 0-265 0 0,0 0-263 0 0,0 0-165 0 0,0 0-46 0 0,0 0 19 0 0,0 0 35 0 0,0 0 0 0 0,13-6-15 0 0,66-28 187 0 0,-78 33-490 0 0,1 0 1 0 0,0 0 0 0 0,-1 0 0 0 0,1 0 0 0 0,0 1 0 0 0,-1-1 0 0 0,1 0 0 0 0,0 1 0 0 0,0 0 0 0 0,0-1 0 0 0,0 1 0 0 0,-1 0 0 0 0,1 0 0 0 0,0 0 0 0 0,0 0 0 0 0,0 0 0 0 0,0 1 0 0 0,-1-1-1 0 0,1 0 1 0 0,0 1 0 0 0,0-1 0 0 0,-1 1 0 0 0,1 0 0 0 0,0 0 0 0 0,-1 0 0 0 0,1-1 0 0 0,-1 1 0 0 0,1 1 0 0 0,-1-1 0 0 0,1 0 0 0 0,-1 0 0 0 0,0 1 0 0 0,1-1 0 0 0,-1 0 0 0 0,0 1 0 0 0,0-1-1 0 0,0 1 1 0 0,0 0 0 0 0,0-1 0 0 0,-1 1 0 0 0,1 0 0 0 0,0-1 0 0 0,-1 1 0 0 0,1 0 0 0 0,-1 0 0 0 0,0 0 0 0 0,0-1 0 0 0,1 1 0 0 0,-1 0 0 0 0,0 0 14 0 0,-29 98-350 0 0,28-99 343 0 0,0 0 1 0 0,1 1-1 0 0,-1-1 0 0 0,0 0 0 0 0,1 1 0 0 0,0-1 0 0 0,-1 1 1 0 0,1-1-1 0 0,0 0 0 0 0,0 1 0 0 0,-1-1 0 0 0,1 1 0 0 0,0-1 0 0 0,1 1 1 0 0,-1-1-1 0 0,0 1 0 0 0,0-1 0 0 0,0 0 0 0 0,1 1 0 0 0,-1-1 0 0 0,1 0 1 0 0,-1 1-1 0 0,1-1 0 0 0,0 0 0 0 0,0 1 0 0 0,-1-1 0 0 0,1 0 1 0 0,0 0-1 0 0,0 0 0 0 0,0 0 0 0 0,0 0 0 0 0,0 0 0 0 0,0 0 0 0 0,0 0 1 0 0,1 0-1 0 0,-1 0 0 0 0,0-1 0 0 0,0 1 0 0 0,1 0 0 0 0,-1-1 0 0 0,1 1 1 0 0,-1-1-1 0 0,0 0 0 0 0,1 1 7 0 0,25 5 118 0 0,-21-6-92 0 0,-1 0 1 0 0,1 1 0 0 0,0 0 0 0 0,-1 1 0 0 0,1-1 0 0 0,-1 1 0 0 0,1 0 0 0 0,-1 0-1 0 0,0 1 1 0 0,0-1 0 0 0,0 1 0 0 0,0 0 0 0 0,0 1 0 0 0,-1-1 0 0 0,1 1-1 0 0,-1 0 1 0 0,0 0 0 0 0,0 0 0 0 0,2 4-27 0 0,-4-3 91 0 0,-1-1 1 0 0,0 1-1 0 0,0 0 0 0 0,0-1 0 0 0,0 1 1 0 0,-1 0-1 0 0,0-1 0 0 0,0 1 0 0 0,0 0 1 0 0,-1 0-1 0 0,1-1 0 0 0,-1 1 1 0 0,0 0-1 0 0,-1-1 0 0 0,1 1 0 0 0,-1-1 1 0 0,0 0-1 0 0,0 1 0 0 0,0-1 0 0 0,0 0 1 0 0,-1 0-1 0 0,0 0 0 0 0,-3 3-91 0 0,-29 23 550 0 0,-50 12-1095 0 0,45-34-1851 0 0,31-7-2728 0 0,-1-1-4464 0 0,8 0 4097 0 0</inkml:trace>
  <inkml:trace contextRef="#ctx0" brushRef="#br0" timeOffset="4136.631">3156 363 7066 0 0,'0'0'2129'0'0,"0"0"-467"0"0,0 0-202 0 0,0 0 10 0 0,0 0-60 0 0,0 0-197 0 0,0 0-209 0 0,0 0-213 0 0,0 0-183 0 0,0 0-140 0 0,0 0-107 0 0,0 0-75 0 0,-14 3-64 0 0,-104 34 424 0 0,24 15-552 0 0,93-52-136 0 0,1 1 1 0 0,-1-1-1 0 0,1 1 1 0 0,-1-1 0 0 0,1 1-1 0 0,-1 0 1 0 0,1-1-1 0 0,-1 1 1 0 0,1 0-1 0 0,-1-1 1 0 0,1 1-1 0 0,0 0 1 0 0,0 0-1 0 0,-1-1 1 0 0,1 1-1 0 0,0 0 1 0 0,0 0 0 0 0,0 0-1 0 0,0-1 1 0 0,0 1-1 0 0,0 0 1 0 0,0 0-1 0 0,0 0 1 0 0,0-1-1 0 0,0 1 1 0 0,0 0-1 0 0,1 0 1 0 0,-1-1-1 0 0,0 1 1 0 0,0 0 0 0 0,1 0-1 0 0,-1-1 1 0 0,1 1-1 0 0,-1 0 1 0 0,0-1-1 0 0,1 1 1 0 0,-1 0-1 0 0,1-1 1 0 0,0 1-1 0 0,-1-1 1 0 0,1 1-1 0 0,-1-1 1 0 0,1 1 0 0 0,0-1-1 0 0,-1 0 1 0 0,1 1-1 0 0,0-1 1 0 0,0 0-1 0 0,-1 1 1 0 0,1-1-1 0 0,0 0 1 0 0,0 0 41 0 0,45 15-506 0 0,-40-13 473 0 0,3-1 38 0 0,-1 1 1 0 0,1 0-1 0 0,-1 1 1 0 0,1-1-1 0 0,-1 2 1 0 0,0-1 0 0 0,0 1-1 0 0,0 1 1 0 0,0-1-1 0 0,-1 1 1 0 0,0 0 0 0 0,0 1-1 0 0,0 0 1 0 0,-1 0-1 0 0,0 0 1 0 0,1 2-6 0 0,-5-5 49 0 0,-1 0 1 0 0,0-1 0 0 0,0 1-1 0 0,0 0 1 0 0,-1 0-1 0 0,1 0 1 0 0,-1 0-1 0 0,1 0 1 0 0,-1 0-1 0 0,0 0 1 0 0,0 0-1 0 0,0 0 1 0 0,-1 0-1 0 0,1 0 1 0 0,-1 0 0 0 0,1 0-1 0 0,-1 0 1 0 0,0-1-1 0 0,0 1 1 0 0,0 0-1 0 0,-1 0 1 0 0,1-1-1 0 0,-1 1 1 0 0,1-1-1 0 0,-1 1 1 0 0,0-1-1 0 0,0 0 1 0 0,0 0 0 0 0,0 0-1 0 0,-1 0 1 0 0,1 0-1 0 0,0 0 1 0 0,-1 0-1 0 0,-1 0-49 0 0,-6 6-140 0 0,-1-1 1 0 0,0 0-1 0 0,-1-1 0 0 0,1-1 0 0 0,-1 0 0 0 0,0 0 1 0 0,0-1-1 0 0,-1 0 0 0 0,1-1 0 0 0,-1-1 0 0 0,0 0 1 0 0,0-1 139 0 0,-14 1-1860 0 0,14-1-964 0 0,0 0-4088 0 0,9-1 217 0 0</inkml:trace>
  <inkml:trace contextRef="#ctx0" brushRef="#br0" timeOffset="4448.619">3353 109 10954 0 0,'0'0'1166'0'0,"0"0"-355"0"0,0 0-178 0 0,0 0 1 0 0,0 0 81 0 0,0 0 31 0 0,0 0-34 0 0,0 0-54 0 0,0 0-70 0 0,0 0-21 0 0,0 0 6 0 0,0 0-38 0 0,0 0-88 0 0,16 26-90 0 0,54 83-31 0 0,31 24 711 0 0,-91-116-1086 0 0,-1 0 0 0 0,0 1-1 0 0,-2 0 1 0 0,0 0 0 0 0,-1 0-1 0 0,-1 1 1 0 0,0 0 0 0 0,-2 0-1 0 0,0 0 1 0 0,-1 0-1 0 0,-1 1 1 0 0,-1-1 0 0 0,-1 6 49 0 0,-3-16-234 0 0,0-1 0 0 0,-1 1-1 0 0,0-1 1 0 0,-1-1 0 0 0,0 1 0 0 0,0-1 0 0 0,0 0 0 0 0,-1 0 0 0 0,0-1-1 0 0,-1 0 1 0 0,1 0 0 0 0,-1-1 0 0 0,0 0 0 0 0,0 0 0 0 0,-1-1 0 0 0,-6 3 234 0 0,-55 23-6761 0 0,51-23 2102 0 0,5-3-993 0 0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9:35.9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0 996 5929 0 0,'0'0'1447'0'0,"0"0"-185"0"0,0 0 13 0 0,0 0 56 0 0,0 0-67 0 0,0 0-122 0 0,0 0-116 0 0,0 0-128 0 0,0 0-127 0 0,33 0-107 0 0,100 0-49 0 0,217 1 2963 0 0,-185 16-4733 0 0,-160-16-365 0 0,-7-1-7116 0 0,-5 0 4272 0 0,2 0-1163 0 0</inkml:trace>
  <inkml:trace contextRef="#ctx0" brushRef="#br0" timeOffset="244.981">196 1272 9322 0 0,'0'0'1363'0'0,"0"0"-43"0"0,0 0-98 0 0,0 0-57 0 0,0 0-16 0 0,0 0-4 0 0,31 5-45 0 0,98 12-139 0 0,10-13 603 0 0,-75-4-1605 0 0,49 0-350 0 0,-41 3-7025 0 0,-53-2-3455 0 0</inkml:trace>
  <inkml:trace contextRef="#ctx0" brushRef="#br0" timeOffset="5097.009">1587 1000 2393 0 0,'0'0'2171'0'0,"0"0"-379"0"0,0 0-421 0 0,0 0-385 0 0,0 0-272 0 0,0 0-72 0 0,0 0 19 0 0,0 0 85 0 0,0 0 90 0 0,0 0 44 0 0,0 0 26 0 0,0 0-3 0 0,0 0-17 0 0,18 8-20 0 0,58 24-26 0 0,4-24 639 0 0,33-13 263 0 0,0-5-1 0 0,63-15-1741 0 0,136-8 509 0 0,-121 28-3021 0 0,-162 9-1028 0 0,-21-1-901 0 0,-1 2-4519 0 0,-7-2 5349 0 0</inkml:trace>
  <inkml:trace contextRef="#ctx0" brushRef="#br0" timeOffset="5812.371">1795 1291 4585 0 0,'0'0'1707'0'0,"0"0"-108"0"0,0 0 39 0 0,0 0 117 0 0,0 0-68 0 0,0 0-206 0 0,0 0-192 0 0,0 0-185 0 0,0 0-176 0 0,0 0-150 0 0,0 0-166 0 0,0 0-147 0 0,32-7-106 0 0,97-20-96 0 0,-61 20 147 0 0,-66 7-400 0 0,-1-1-1 0 0,0 1 0 0 0,1 0 1 0 0,-1 0-1 0 0,1 0 0 0 0,-1-1 1 0 0,1 1-1 0 0,-1 1 0 0 0,1-1 1 0 0,-1 0-1 0 0,0 0 0 0 0,1 0 0 0 0,-1 1 1 0 0,1-1-1 0 0,-1 1 0 0 0,0-1 1 0 0,1 1-1 0 0,-1-1 0 0 0,0 1 1 0 0,1 0-1 0 0,-1 0 0 0 0,0 0 1 0 0,0 0-1 0 0,0 0 0 0 0,0 0 1 0 0,0 0-1 0 0,0 0 0 0 0,0 0 0 0 0,0 0 1 0 0,0 0-1 0 0,-1 1 0 0 0,1-1 1 0 0,0 0-1 0 0,-1 1 0 0 0,1-1 1 0 0,-1 0-1 0 0,1 1 0 0 0,-1-1 1 0 0,0 1-1 0 0,0-1 0 0 0,1 0 1 0 0,-1 1-1 0 0,0-1 0 0 0,0 1 0 0 0,-1-1 1 0 0,1 1-1 0 0,0-1 0 0 0,0 1 1 0 0,-1-1-1 0 0,1 0 0 0 0,-1 1 1 0 0,1-1-1 0 0,-1 0 0 0 0,1 1 1 0 0,-1-1-1 0 0,0 0 0 0 0,0 0 1 0 0,0 1-1 0 0,0-1 0 0 0,0 1-9 0 0,-94 105 131 0 0,40-52-188 0 0,-121 121 33 0 0,172-173 26 0 0,0 1 0 0 0,0 0 1 0 0,0 0-1 0 0,0 0 1 0 0,1 1-1 0 0,-1-1 0 0 0,1 1 1 0 0,0 0-1 0 0,0 0 1 0 0,1 0-1 0 0,0 0 1 0 0,0 1-1 0 0,0-1 0 0 0,0 0 1 0 0,1 1-1 0 0,0 1-2 0 0,3-5 42 0 0,0 0 1 0 0,0 0-1 0 0,0 0 0 0 0,1 0 0 0 0,-1 0 0 0 0,1-1 1 0 0,-1 1-1 0 0,1-1 0 0 0,-1 0 0 0 0,1 0 1 0 0,0 0-1 0 0,0 0 0 0 0,0 0 0 0 0,-1 0 0 0 0,1-1 1 0 0,0 1-1 0 0,0-1 0 0 0,0 0 0 0 0,0 0 0 0 0,0 0 1 0 0,0 0-1 0 0,0-1 0 0 0,1 0-42 0 0,18-1 165 0 0,0-2 1 0 0,-1-1-1 0 0,1-1 0 0 0,-1 0 0 0 0,-1-2 1 0 0,1 0-1 0 0,-1-1 0 0 0,-1-2 0 0 0,0 0 0 0 0,4-3-165 0 0,43-32-2377 0 0,-48 28-1932 0 0,-4-2-4020 0 0,-10 12-586 0 0</inkml:trace>
  <inkml:trace contextRef="#ctx0" brushRef="#br0" timeOffset="6288.001">1147 669 0 0 0,'0'0'3315'0'0,"0"0"-1577"0"0,0 0-484 0 0,0 0-87 0 0,0 0-39 0 0,0 0 47 0 0,0 0 112 0 0,0 0 78 0 0,0 0-3 0 0,0 0-154 0 0,0 0-244 0 0,0 0-229 0 0,21 1-161 0 0,143 5 450 0 0,-55-4-798 0 0,-54-1-2554 0 0,-1 0-5607 0 0,-37-1-324 0 0</inkml:trace>
  <inkml:trace contextRef="#ctx0" brushRef="#br0" timeOffset="4415.169">1943 411 2577 0 0,'0'0'817'0'0,"0"0"-94"0"0,0 0-4 0 0,0 0 170 0 0,0 0 197 0 0,0 0 89 0 0,0 0-91 0 0,0 0-240 0 0,0 0-270 0 0,0 0-205 0 0,0 0-110 0 0,-3 8-39 0 0,-30 135 1904 0 0,10 44-1958 0 0,22-170-1078 0 0,0 10-2027 0 0,4-12-5728 0 0,-1-11 7559 0 0</inkml:trace>
  <inkml:trace contextRef="#ctx0" brushRef="#br0" timeOffset="4777.995">2268 459 0 0 0,'0'0'179'0'0,"0"0"621"0"0,0 0 163 0 0,-13 33-15 0 0,-43 108-21 0 0,36-48 1250 0 0,21-74-1483 0 0,-1-15-495 0 0,0 0 0 0 0,1 0 0 0 0,-1 0 1 0 0,1 0-1 0 0,0-1 0 0 0,0 1 0 0 0,1 0 0 0 0,-1 0 0 0 0,1 0 0 0 0,-1-1 1 0 0,1 1-1 0 0,0-1 0 0 0,1 0 0 0 0,-1 1 0 0 0,0-1 0 0 0,1 0 0 0 0,0 0 0 0 0,0-1 1 0 0,0 1-1 0 0,0 0 0 0 0,0-1 0 0 0,0 0 0 0 0,1 0 0 0 0,-1 0 0 0 0,1 0 0 0 0,0 0 1 0 0,-1-1-1 0 0,1 0 0 0 0,0 1 0 0 0,0-2 0 0 0,0 1 0 0 0,0 0 0 0 0,0-1-199 0 0,5 2 393 0 0,0-1 0 0 0,0 0-1 0 0,-1-1 1 0 0,1 0 0 0 0,0-1 0 0 0,0 1-1 0 0,0-2 1 0 0,0 1 0 0 0,-1-1-1 0 0,1-1 1 0 0,-1 1 0 0 0,1-2 0 0 0,-1 1-1 0 0,5-4-392 0 0,-4 2 160 0 0,0-1-1 0 0,-1-1 0 0 0,0 1 0 0 0,0-1 1 0 0,-1-1-1 0 0,0 1 0 0 0,0-1 0 0 0,-1-1 0 0 0,1 1 1 0 0,-2-1-1 0 0,0 0 0 0 0,0 0 0 0 0,0-1 1 0 0,-1 1-1 0 0,-1-1 0 0 0,1 0 0 0 0,-2 0 1 0 0,1 0-1 0 0,-2-1 0 0 0,1 1 0 0 0,-1 0 0 0 0,-1-1 1 0 0,0 1-1 0 0,0-1 0 0 0,-1-3-159 0 0,-1 9-43 0 0,0 0 0 0 0,0 0 1 0 0,-1 0-1 0 0,1 0 0 0 0,-1 1 0 0 0,0-1 0 0 0,0 1 0 0 0,-1 0 0 0 0,1 0 0 0 0,-1 0 0 0 0,0 0 1 0 0,0 1-1 0 0,0-1 0 0 0,0 1 0 0 0,-1 0 0 0 0,1 0 0 0 0,-1 1 0 0 0,0 0 0 0 0,0-1 0 0 0,0 1 1 0 0,0 1-1 0 0,-1-1 43 0 0,-118-16-3280 0 0,44 41-1715 0 0,32 2-1889 0 0,44-22 6028 0 0,-15 8-4924 0 0</inkml:trace>
  <inkml:trace contextRef="#ctx0" brushRef="#br0" timeOffset="12249.199">3340 565 0 0 0,'0'-3'0'0'0</inkml:trace>
  <inkml:trace contextRef="#ctx0" brushRef="#br0" timeOffset="12904.79">2948 565 0 0 0,'2'-23'716'0'0,"7"-71"122"0"0,-2 54 3327 0 0,25 43-851 0 0,-29-1-3203 0 0,5 3 253 0 0,0 0 1 0 0,-1 0-1 0 0,0 0 1 0 0,0 1-1 0 0,0 1 1 0 0,0-1-1 0 0,-1 1 1 0 0,0 0-1 0 0,0 0 1 0 0,-1 1-1 0 0,2 3-364 0 0,11 34 355 0 0,-3-1-1 0 0,-1 2 0 0 0,-2 0 0 0 0,-3 1 0 0 0,-1-1 0 0 0,-3 2 1 0 0,-1-1-1 0 0,-3 1 0 0 0,-4 39-354 0 0,2-64-14 0 0,-1 0 1 0 0,-1 0-1 0 0,0-1 1 0 0,-2 0 0 0 0,-1 1-1 0 0,-1-2 1 0 0,0 1-1 0 0,-2-1 1 0 0,0 0-1 0 0,-2-1 1 0 0,0 0-1 0 0,-1-1 1 0 0,-5 5 13 0 0,-88 100-1874 0 0,-17-14-3293 0 0,29-33-3002 0 0,74-62 7213 0 0</inkml:trace>
  <inkml:trace contextRef="#ctx0" brushRef="#br0" timeOffset="13616.533">1206 499 0 0 0,'-39'-140'0'0'0,"13"81"0"0"0,-10 1 0 0 0,-6 21 3358 0 0,29 35-390 0 0,-11 29-2192 0 0,23-27-682 0 0,-19 38 671 0 0,1 1-1 0 0,2 0 0 0 0,2 1 1 0 0,1 1-1 0 0,3 0 0 0 0,1 0 1 0 0,-4 39-765 0 0,-6 36 747 0 0,6 2 1 0 0,5 0-1 0 0,5 0 1 0 0,10 110-748 0 0,-4-194 90 0 0,1 1 1 0 0,1-1 0 0 0,2 1-1 0 0,1-1 1 0 0,2-1 0 0 0,1 0-1 0 0,2 0 1 0 0,1-1 0 0 0,2 0 0 0 0,0-1-1 0 0,3-1 1 0 0,18 26-91 0 0,-18-40-40 0 0,0-1 0 0 0,0 0 0 0 0,2-2 1 0 0,-1 0-1 0 0,2-1 0 0 0,0-1 0 0 0,0 0 0 0 0,1-2 1 0 0,0-1-1 0 0,0-1 0 0 0,1 0 0 0 0,0-2 0 0 0,0-1 1 0 0,1 0-1 0 0,-1-2 0 0 0,1-1 0 0 0,-1-1 0 0 0,1-1 1 0 0,0 0-1 0 0,4-3 40 0 0,27-7-2669 0 0,-20-3-3618 0 0,-20 7-586 0 0</inkml:trace>
  <inkml:trace contextRef="#ctx0" brushRef="#br0" timeOffset="14383.391">3618 941 2889 0 0,'0'0'1104'0'0,"0"0"-49"0"0,0 0-87 0 0,0 0-44 0 0,0 0 38 0 0,0 0 22 0 0,0 0-29 0 0,0 0-99 0 0,0 0-152 0 0,0 0-184 0 0,-33 29-154 0 0,-101 93-126 0 0,128-118-226 0 0,1 1 1 0 0,0-1 0 0 0,0 1 0 0 0,1 0-1 0 0,-1 0 1 0 0,1 1 0 0 0,0-1 0 0 0,1 1-1 0 0,-1 0 1 0 0,1 0 0 0 0,1 0-1 0 0,-1 0 1 0 0,1 1 0 0 0,-1 2-15 0 0,-2 10 48 0 0,-3 2 34 0 0,2 1-1 0 0,1-1 1 0 0,0 2-1 0 0,2-1 1 0 0,0 0 0 0 0,2 9-82 0 0,0-24 49 0 0,1 0 1 0 0,0 0 0 0 0,0-1 0 0 0,1 1 0 0 0,0 0 0 0 0,1 0 0 0 0,-1-1 0 0 0,1 1 0 0 0,0-1 0 0 0,1 1-1 0 0,-1-1 1 0 0,1 0 0 0 0,1 0 0 0 0,-1 0 0 0 0,1 0 0 0 0,0-1 0 0 0,0 1 0 0 0,1-1 0 0 0,0 0 0 0 0,0 0 0 0 0,0-1-1 0 0,4 3-49 0 0,-3-4 181 0 0,0-1-1 0 0,1 1 0 0 0,-1-2 0 0 0,1 1 0 0 0,-1-1 0 0 0,1 0 0 0 0,-1 0 1 0 0,1-1-1 0 0,0 0 0 0 0,-1 0 0 0 0,1 0 0 0 0,-1-1 0 0 0,1 0 0 0 0,0-1 1 0 0,-1 1-1 0 0,0-1 0 0 0,1 0 0 0 0,-1-1 0 0 0,0 1 0 0 0,0-1 0 0 0,0-1 1 0 0,-1 1-1 0 0,1-1 0 0 0,-1 0 0 0 0,4-3-180 0 0,19-17 448 0 0,-1-1 1 0 0,-1-1-1 0 0,-1-2 0 0 0,-1 0 0 0 0,-2-1 1 0 0,-1-2-1 0 0,7-13-448 0 0,-23 35-17 0 0,0 1 0 0 0,-1-1 0 0 0,1 1 1 0 0,-2-1-1 0 0,1 0 0 0 0,-1-1 0 0 0,-1 1 0 0 0,0-1 0 0 0,0 1 0 0 0,-1-1 1 0 0,0 1-1 0 0,0-1 0 0 0,-1 0 0 0 0,-1 0 0 0 0,0 1 0 0 0,0-1 1 0 0,-1 0-1 0 0,0 1 0 0 0,0 0 0 0 0,-1-1 0 0 0,0 1 0 0 0,-1 0 0 0 0,0 0 1 0 0,-1 1-1 0 0,1-1 0 0 0,-2 1 0 0 0,1 0 0 0 0,-1 0 0 0 0,0 1 0 0 0,-1 0 1 0 0,0 0-1 0 0,0 0 0 0 0,0 1 0 0 0,-1 0 0 0 0,0 0 0 0 0,-8-3 17 0 0,8 5-306 0 0,0 1-1 0 0,0 0 1 0 0,0 1 0 0 0,0 0-1 0 0,0 0 1 0 0,-1 1 0 0 0,1 0-1 0 0,-1 0 1 0 0,1 1-1 0 0,-1 0 1 0 0,-2 1 306 0 0,-51 26-6719 0 0,45-13 1656 0 0,5-5-1188 0 0</inkml:trace>
  <inkml:trace contextRef="#ctx0" brushRef="#br0" timeOffset="14702.294">3960 1272 7058 0 0,'0'0'2495'0'0,"0"0"-1100"0"0,0 0-392 0 0,0 0 91 0 0,0 0 109 0 0,0 0 18 0 0,0 0-128 0 0,0 0-230 0 0,0 0-241 0 0,0 0-185 0 0,0 0-142 0 0,0 0-102 0 0,0 0-64 0 0,-1 21-62 0 0,-7 105 80 0 0,7-113-675 0 0,3 12 548 0 0,3-20-3362 0 0,3-3-3418 0 0,-4-2 2305 0 0,-2 0 205 0 0</inkml:trace>
  <inkml:trace contextRef="#ctx0" brushRef="#br0" timeOffset="15185.647">4115 926 4441 0 0,'0'0'2650'0'0,"0"0"-659"0"0,0 0-129 0 0,0 0 7 0 0,0 0-122 0 0,0 0-244 0 0,0 0-302 0 0,0 0-310 0 0,0 0-277 0 0,0 0-171 0 0,0 0-92 0 0,0 0-18 0 0,9-5 14 0 0,18-9 43 0 0,1 2 0 0 0,0 1 1 0 0,1 1-1 0 0,0 1 0 0 0,25-3-390 0 0,-39 9 50 0 0,-12 2-54 0 0,-1-1-1 0 0,0 1 0 0 0,1 0 0 0 0,-1 0 1 0 0,1 0-1 0 0,-1 0 0 0 0,1 0 1 0 0,-1 1-1 0 0,1-1 0 0 0,0 1 0 0 0,-1 0 1 0 0,1-1-1 0 0,0 1 0 0 0,-1 0 1 0 0,1 1-1 0 0,0-1 0 0 0,-1 0 0 0 0,1 1 1 0 0,-1 0-1 0 0,1-1 0 0 0,0 1 0 0 0,-1 0 1 0 0,0 0-1 0 0,1 1 0 0 0,-1-1 1 0 0,0 0-1 0 0,1 1 0 0 0,-1-1 0 0 0,0 1 1 0 0,0 0-1 0 0,0 0 0 0 0,0 0 1 0 0,-1 0-1 0 0,1 0 0 0 0,0 0 0 0 0,-1 0 1 0 0,0 1-1 0 0,1-1 0 0 0,-1 0 0 0 0,0 1 1 0 0,0-1-1 0 0,0 1 5 0 0,-2 5-7 0 0,0-1 0 0 0,-1 1 0 0 0,0-1 0 0 0,0 0 1 0 0,0 0-1 0 0,-1 0 0 0 0,0 0 0 0 0,0 0 0 0 0,-1-1 0 0 0,0 1 0 0 0,0-1 0 0 0,-1 0 0 0 0,-4 5 7 0 0,-34 71 14 0 0,43-77-35 0 0,1 0-1 0 0,-1 0 1 0 0,1 1 0 0 0,1-1-1 0 0,-1 0 1 0 0,1 0 0 0 0,-1 0-1 0 0,1 0 1 0 0,1-1 0 0 0,-1 1-1 0 0,1 0 1 0 0,0-1 0 0 0,0 0-1 0 0,0 1 1 0 0,0-1 0 0 0,1-1-1 0 0,0 1 1 0 0,-1 0 0 0 0,2-1-1 0 0,-1 0 1 0 0,0 0 0 0 0,1 0-1 0 0,-1 0 1 0 0,2 0 21 0 0,18 16-40 0 0,-18-14 42 0 0,0-1 0 0 0,0 1 1 0 0,0 0-1 0 0,-1 1 0 0 0,0-1 1 0 0,0 1-1 0 0,-1 0 0 0 0,1 0 0 0 0,-1 1 1 0 0,-1-1-1 0 0,1 1 0 0 0,-1 0 0 0 0,0 0 1 0 0,-1 0-1 0 0,0 0 0 0 0,0 1 0 0 0,0-1 1 0 0,-1 0-1 0 0,0 1 0 0 0,0 0-2 0 0,-2 2 43 0 0,0 1 0 0 0,0 0 0 0 0,-1 0 1 0 0,0-1-1 0 0,-1 1 0 0 0,0-1 0 0 0,-1 0 0 0 0,0 0 0 0 0,-1 0 0 0 0,0-1 0 0 0,0 1 0 0 0,-1-1 0 0 0,0 0 0 0 0,-1-1 0 0 0,0 1 0 0 0,0-1 1 0 0,-1-1-1 0 0,0 1 0 0 0,0-2 0 0 0,-1 1-43 0 0,-17 7-2276 0 0,23-13 1660 0 0,0 0 1 0 0,0-1-1 0 0,0 1 1 0 0,0 0-1 0 0,0-1 1 0 0,0 0-1 0 0,0 0 1 0 0,0 0-1 0 0,0 0 1 0 0,0 0-1 0 0,0-1 1 0 0,0 1-1 0 0,0-1 1 0 0,0 0-1 0 0,1 0 1 0 0,-1 0-1 0 0,0 0 1 0 0,0 0-1 0 0,1-1 1 0 0,-1 0 615 0 0,-2-1-7739 0 0</inkml:trace>
  <inkml:trace contextRef="#ctx0" brushRef="#br0" timeOffset="15714.451">4540 654 1784 0 0,'0'0'2121'0'0,"0"0"-86"0"0,0 0 28 0 0,0 0 33 0 0,0 0-92 0 0,0 0-243 0 0,0 0-303 0 0,0 0-330 0 0,0 0-292 0 0,0 0-212 0 0,0 0-94 0 0,0 0-31 0 0,7-7-7 0 0,62-38 991 0 0,44 15 168 0 0,-104 29-1577 0 0,-8 0-72 0 0,0 1 0 0 0,0 0 0 0 0,-1-1 0 0 0,1 1 0 0 0,0-1 0 0 0,0 1 1 0 0,0 0-1 0 0,-1 0 0 0 0,1 0 0 0 0,0-1 0 0 0,0 1 0 0 0,0 0 0 0 0,0 0 0 0 0,0 0 0 0 0,-1 0 1 0 0,1 0-1 0 0,0 0 0 0 0,0 1 0 0 0,0-1 0 0 0,0 0 0 0 0,0 0 0 0 0,-1 1 0 0 0,1-1 1 0 0,0 0-1 0 0,0 1 0 0 0,0-1 0 0 0,-1 1 0 0 0,1-1 0 0 0,0 1 0 0 0,-1-1 0 0 0,1 1 0 0 0,0-1 1 0 0,-1 1-1 0 0,1 0 0 0 0,-1-1 0 0 0,1 1 0 0 0,-1 0 0 0 0,1 0 0 0 0,-1-1 0 0 0,0 1 0 0 0,1 0 1 0 0,-1 0-1 0 0,0 0 0 0 0,1 0 0 0 0,-1-1 0 0 0,0 1 0 0 0,0 0 0 0 0,0 0 0 0 0,0 0 0 0 0,0 0 1 0 0,0 0-1 0 0,0 0 0 0 0,0-1 0 0 0,0 1 0 0 0,0 0 0 0 0,-1 0 0 0 0,1 0 0 0 0,0 0 0 0 0,-1 0-1 0 0,-1 7 5 0 0,-1 0 1 0 0,0 0-1 0 0,0 0 1 0 0,-1 0-1 0 0,0 0 1 0 0,0-1 0 0 0,-1 0-1 0 0,0 0 1 0 0,0 0-1 0 0,-1-1 1 0 0,1 0-1 0 0,-2 0 1 0 0,-4 5-7 0 0,-15 16 29 0 0,17-17-17 0 0,3-5-11 0 0,1 0 0 0 0,1 0 0 0 0,-1 0 0 0 0,1 0 1 0 0,0 1-1 0 0,0-1 0 0 0,0 1 0 0 0,1 0 0 0 0,0 0 0 0 0,0 1 0 0 0,0-1 0 0 0,1 0 0 0 0,0 1 1 0 0,0 0-1 0 0,1-1 0 0 0,0 1 0 0 0,0 5-1 0 0,3-9 15 0 0,1 0 0 0 0,0 0 0 0 0,0 0 0 0 0,0 0 0 0 0,0-1 0 0 0,1 1 0 0 0,-1-1-1 0 0,1 0 1 0 0,-1 0 0 0 0,1 0 0 0 0,0 0 0 0 0,0 0 0 0 0,0-1 0 0 0,0 0 0 0 0,0 0 0 0 0,0 0 0 0 0,0 0 0 0 0,0-1 0 0 0,0 1 0 0 0,0-1 0 0 0,0 0 0 0 0,1-1 0 0 0,-1 1 0 0 0,3-1-15 0 0,87-8-366 0 0,-54 3-4550 0 0,-17 2-1706 0 0,-14 1-4486 0 0</inkml:trace>
  <inkml:trace contextRef="#ctx0" brushRef="#br0" timeOffset="17534.12">934 61 0 0 0,'0'0'425'0'0,"0"0"566"0"0,0 0 347 0 0,0 0 149 0 0,0 0 1 0 0,0 0-135 0 0,0 0-223 0 0,0 0-213 0 0,0 0-167 0 0,0 0-136 0 0,-7-9-53 0 0,-21-25-26 0 0,26 32-422 0 0,0 0 1 0 0,-1 1-1 0 0,1-1 0 0 0,0 1 0 0 0,0-1 1 0 0,-1 1-1 0 0,1 0 0 0 0,-1 0 0 0 0,0 0 1 0 0,1 0-1 0 0,-1 0 0 0 0,1 1 0 0 0,-1-1 1 0 0,0 1-1 0 0,0-1 0 0 0,1 1 0 0 0,-1 0 1 0 0,0 0-1 0 0,0 1 0 0 0,1-1 0 0 0,-2 1-113 0 0,-8-1 32 0 0,9 0 20 0 0,-1 1 0 0 0,1-1 1 0 0,0 1-1 0 0,-1-1 0 0 0,1 1 0 0 0,0 0 1 0 0,0 0-1 0 0,0 0 0 0 0,0 1 0 0 0,0-1 0 0 0,0 1 1 0 0,0 0-1 0 0,0 0 0 0 0,0 0 0 0 0,1 0 1 0 0,-1 0-1 0 0,1 0 0 0 0,0 1 0 0 0,-1-1 1 0 0,1 1-1 0 0,0 0 0 0 0,1 0 0 0 0,-1 0 0 0 0,0-1 1 0 0,1 2-1 0 0,0-1 0 0 0,-1 0 0 0 0,1 0 1 0 0,0 0-1 0 0,1 0 0 0 0,-1 2-52 0 0,-12 170 536 0 0,24 125 152 0 0,-3-216-300 0 0,-4-1 0 0 0,-4 1-1 0 0,-6 44-387 0 0,-7-11 124 0 0,-16 260 371 0 0,41-38 370 0 0,-12-112-278 0 0,-7-157 12 0 0,7-69-564 0 0,0-1 3 0 0,0 0 0 0 0,0 0-6 0 0,0 0 12 0 0,-4 26 140 0 0,4-8-107 0 0,0-18-65 0 0,0 0 10 0 0,0 0 3 0 0,0 0 6 0 0,0 0 1 0 0,0 0 1 0 0,0 0 2 0 0,4 7 1163 0 0,69-21-496 0 0,20 8-1119 0 0,-62 9-3083 0 0,-2 3-4746 0 0,-19-2-2804 0 0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9:55.0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0 329 488 0 0,'0'0'515'0'0,"0"0"-178"0"0,0 0 39 0 0,0 0 371 0 0,0 0 500 0 0,0 0 328 0 0,0 0 115 0 0,0 0-98 0 0,0 0-221 0 0,0 0-197 0 0,0 0-157 0 0,25-7-107 0 0,118-28 681 0 0,76-1 1428 0 0,-157 33-4056 0 0,-57-5-4028 0 0,-1 4-3348 0 0,-4 1 5279 0 0</inkml:trace>
  <inkml:trace contextRef="#ctx0" brushRef="#br0" timeOffset="301.153">147 1 2489 0 0,'0'0'416'0'0,"0"0"-94"0"0,0 0 177 0 0,0 0 372 0 0,0 0 353 0 0,0 0 239 0 0,0 0 20 0 0,0 0-172 0 0,0 0-215 0 0,0 0-206 0 0,0 0-163 0 0,0 0-123 0 0,-5 34-96 0 0,-14 109-69 0 0,14-18 640 0 0,21 150-657 0 0,-6-239-1646 0 0,-5-26-2054 0 0,2-3-4107 0 0,-5-4 3429 0 0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49:58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84 0 0 0,'0'0'319'0'0,"0"0"702"0"0,0 0 313 0 0,0 0 22 0 0,0 0-104 0 0,0 0-170 0 0,0 0-176 0 0,0 0-160 0 0,0 0-104 0 0,26-11-63 0 0,84-37-69 0 0,-35 31 721 0 0,-71 15-1181 0 0,0 1-1 0 0,0 0 1 0 0,0 0 0 0 0,0 0-1 0 0,0 0 1 0 0,0 1-1 0 0,0-1 1 0 0,0 1 0 0 0,1 0-1 0 0,-1 1 1 0 0,0-1-1 0 0,0 1 1 0 0,0 0-1 0 0,0 0 1 0 0,0 0 0 0 0,0 0-1 0 0,0 1 1 0 0,0-1-1 0 0,-1 1 1 0 0,1 0-1 0 0,0 0 1 0 0,-1 1 0 0 0,0-1-1 0 0,1 1 1 0 0,-1-1-1 0 0,0 1 1 0 0,0 0-1 0 0,-1 0 1 0 0,1 1 0 0 0,0-1-1 0 0,-1 0 1 0 0,0 1-1 0 0,0 0 1 0 0,0-1-1 0 0,1 4-49 0 0,0 109 1065 0 0,-40 5-731 0 0,12-65-357 0 0,-1 0-1 0 0,-4-2 1 0 0,-1-1-1 0 0,-7 5 24 0 0,-5 9-36 0 0,-44 81 130 0 0,87-146-61 0 0,-1 0-1 0 0,0 0 1 0 0,1 0 0 0 0,-1 0-1 0 0,1 1 1 0 0,0-1-1 0 0,0 0 1 0 0,0 0 0 0 0,0 0-1 0 0,0 0 1 0 0,0 0-1 0 0,0 0 1 0 0,1 0-1 0 0,-1 1 1 0 0,1-1 0 0 0,0 0-1 0 0,-1 0 1 0 0,1 0-1 0 0,0-1 1 0 0,0 1-1 0 0,0 0 1 0 0,0 0 0 0 0,1 0-1 0 0,-1-1 1 0 0,0 1-1 0 0,1-1 1 0 0,-1 1-1 0 0,1-1 1 0 0,0 1 0 0 0,-1-1-1 0 0,1 0 1 0 0,0 0-1 0 0,0 0 1 0 0,0 0-1 0 0,0 0 1 0 0,0 0 0 0 0,0-1-1 0 0,0 1 1 0 0,0 0-1 0 0,0-1 1 0 0,0 0-1 0 0,0 1 1 0 0,0-1 0 0 0,0 0-1 0 0,0 0 1 0 0,1 0-1 0 0,-1-1 1 0 0,0 1 0 0 0,0 0-1 0 0,0-1 1 0 0,0 1-1 0 0,0-1 1 0 0,0 0-1 0 0,1 0-32 0 0,90-31 1047 0 0,-68 19-904 0 0,59-27-14163 0 0,-82 36 11015 0 0</inkml:trace>
  <inkml:trace contextRef="#ctx0" brushRef="#br0" timeOffset="600.936">470 136 640 0 0,'0'0'1102'0'0,"0"0"-658"0"0,0 0-298 0 0,0 0 84 0 0,0 0 385 0 0,0 0 456 0 0,0 0 337 0 0,0 0 55 0 0,0 0-168 0 0,0 0-215 0 0,0 0-196 0 0,0 0-101 0 0,16 1-15 0 0,122 1 2474 0 0,97-60 67 0 0,-203 50-3068 0 0,-31 8-222 0 0,-1 0-2 0 0,0 0 1 0 0,0 0-22 0 0,0 19 157 0 0,0 50 180 0 0,-3-1 0 0 0,-3 0-1 0 0,-2-1 1 0 0,-5 3-333 0 0,-44 173 424 0 0,42-70-516 0 0,18-166-3061 0 0,0-14-9840 0 0,-3 3 8552 0 0</inkml:trace>
  <inkml:trace contextRef="#ctx0" brushRef="#br0" timeOffset="847.02">604 515 4065 0 0,'0'0'733'0'0,"0"0"-190"0"0,0 0 71 0 0,0 0 371 0 0,0 0 366 0 0,0 0 161 0 0,0 0-41 0 0,0 0-197 0 0,0 0-202 0 0,0 0-216 0 0,0 0-175 0 0,0 0-111 0 0,0 0-100 0 0,24 9-57 0 0,72 29-59 0 0,-6-19 171 0 0,-6-12-5232 0 0,0 1-2551 0 0,-73-8 1734 0 0</inkml:trace>
  <inkml:trace contextRef="#ctx0" brushRef="#br0" timeOffset="1097.962">1262 648 12963 0 0,'0'0'915'0'0,"0"0"-414"0"0,0 0-250 0 0,0 0-18 0 0,0 0 57 0 0,0 0 28 0 0,0 0-26 0 0,0 0-89 0 0,0 0-127 0 0,0 0-143 0 0,0 0-121 0 0,0 0-109 0 0,-7 23-147 0 0,-19 71-192 0 0,25-94 575 0 0,1 1 0 0 0,0 0 1 0 0,-1-1-1 0 0,1 1 1 0 0,-1 0-1 0 0,1-1 0 0 0,0 1 1 0 0,-1 0-1 0 0,1-1 0 0 0,0 1 1 0 0,0 0-1 0 0,-1 0 1 0 0,1-1-1 0 0,0 1 0 0 0,0 0 1 0 0,0 0-1 0 0,0-1 0 0 0,0 1 1 0 0,0 0-1 0 0,0 0 1 0 0,0-1-1 0 0,0 1 0 0 0,1 0 1 0 0,-1 0-1 0 0,0-1 0 0 0,0 1 1 0 0,1 0-1 0 0,-1-1 1 0 0,0 1-1 0 0,1 0 0 0 0,-1-1 1 0 0,1 1-1 0 0,-1 0 0 0 0,1-1 1 0 0,-1 1-1 0 0,1-1 1 0 0,-1 1-1 0 0,1-1 0 0 0,0 1 1 0 0,-1-1-1 0 0,1 1 0 0 0,0-1 1 0 0,-1 0-1 0 0,1 1 1 0 0,0-1-1 0 0,-1 0 0 0 0,2 0 61 0 0,9-3-4965 0 0,-10 3 3905 0 0,1-3-4475 0 0</inkml:trace>
  <inkml:trace contextRef="#ctx0" brushRef="#br0" timeOffset="1467.967">1597 73 7522 0 0,'0'0'1445'0'0,"0"0"-82"0"0,0 0-188 0 0,0 0-115 0 0,0 0-54 0 0,0 0-82 0 0,0 0-78 0 0,0 0-88 0 0,0 0-105 0 0,0 0-152 0 0,0 0-133 0 0,0 0-93 0 0,-29 20-63 0 0,-88 62-13 0 0,114-82-184 0 0,1 1 1 0 0,0 0 0 0 0,-1 1 0 0 0,1-1 0 0 0,0 0-1 0 0,-1 1 1 0 0,1-1 0 0 0,0 1 0 0 0,0 0 0 0 0,0-1-1 0 0,1 1 1 0 0,-1 0 0 0 0,0 0 0 0 0,1 0 0 0 0,-1 1 0 0 0,1-1-1 0 0,0 0 1 0 0,-1 0 0 0 0,1 1 0 0 0,0-1 0 0 0,1 1-1 0 0,-1-1 1 0 0,0 1 0 0 0,1-1 0 0 0,-1 1-16 0 0,1 5 81 0 0,0-5-70 0 0,0 0 0 0 0,0 0 0 0 0,0 0 0 0 0,1 0 1 0 0,-1 0-1 0 0,1 0 0 0 0,0 0 0 0 0,0 0 0 0 0,0 0 0 0 0,0 0 1 0 0,0 0-1 0 0,1 0 0 0 0,0-1 0 0 0,-1 1 0 0 0,1 0 1 0 0,0-1-1 0 0,0 0 0 0 0,0 1 0 0 0,0-1 0 0 0,1 0 0 0 0,-1 0 1 0 0,0 0-1 0 0,1 0 0 0 0,0-1 0 0 0,-1 1 0 0 0,1-1 0 0 0,2 1-11 0 0,89 29 241 0 0,-59-22-158 0 0,-25-7-62 0 0,1 0-1 0 0,-1 1 1 0 0,0 0 0 0 0,0 1 0 0 0,0 0-1 0 0,0 0 1 0 0,-1 1 0 0 0,0 0-1 0 0,0 1 1 0 0,0 0 0 0 0,0 0-1 0 0,-1 1 1 0 0,0 0 0 0 0,-1 1-1 0 0,1-1 1 0 0,-1 2 0 0 0,-1-1-1 0 0,0 1 1 0 0,0 0 0 0 0,-1 0-1 0 0,0 0 1 0 0,4 9-21 0 0,3 101 720 0 0,-15-111-1121 0 0,-1 1 0 0 0,1-1 0 0 0,-2 0 0 0 0,1 0 1 0 0,-1-1-1 0 0,0 1 0 0 0,0-1 0 0 0,-1 0 0 0 0,0-1 0 0 0,0 1 0 0 0,-1-1 0 0 0,0 0 0 0 0,-4 2 401 0 0,-12 5-5139 0 0,5-11-2795 0 0,11-2 5636 0 0</inkml:trace>
  <inkml:trace contextRef="#ctx0" brushRef="#br0" timeOffset="1713.627">1523 143 2657 0 0,'0'0'2645'0'0,"0"0"-1024"0"0,0 0-192 0 0,0 0 152 0 0,0 0 87 0 0,0 0-82 0 0,0 0-183 0 0,0 0-211 0 0,0 0-180 0 0,0 0-153 0 0,0 0-136 0 0,31-10-123 0 0,98-33-116 0 0,88-11 491 0 0,-97 32-2888 0 0,-79 17-1971 0 0,-2 0-4083 0 0,-25 4 1296 0 0</inkml:trace>
  <inkml:trace contextRef="#ctx0" brushRef="#br0" timeOffset="3917.983">2580 165 0 0 0,'0'0'443'0'0,"0"0"-10"0"0,0 0-55 0 0,0 0 95 0 0,0 0 169 0 0,0 0 126 0 0,0 0 9 0 0,0 0-83 0 0,0 0-149 0 0,0 0-175 0 0,-22 35-142 0 0,-69 106-103 0 0,28-58 14 0 0,-57 42-1184 0 0,28-56-3781 0 0,78-58 4682 0 0</inkml:trace>
  <inkml:trace contextRef="#ctx0" brushRef="#br0" timeOffset="4213.002">2027 441 0 0 0,'0'0'269'0'0,"0"0"649"0"0,0 0 240 0 0,0 0 55 0 0,32 0 13 0 0,101 2-82 0 0,-12 19 1639 0 0,117 20 503 0 0,-222-38-3313 0 0,0 1 0 0 0,0 0-1 0 0,0 1 1 0 0,-1 1 0 0 0,0 1-1 0 0,0 0 1 0 0,-1 1 0 0 0,3 2 27 0 0,-16-10-201 0 0,-3 2-170 0 0,0 0-1 0 0,0-1 1 0 0,0 1-1 0 0,0 0 1 0 0,0-1-1 0 0,0 0 1 0 0,0 0-1 0 0,0 0 1 0 0,-1 0-1 0 0,1 0 0 0 0,-1 0 1 0 0,1 0-1 0 0,0-1 1 0 0,-1 1-1 0 0,1-1 1 0 0,-1 0-1 0 0,1 1 1 0 0,-1-1-1 0 0,1 0 0 0 0,-1-1 1 0 0,0 1-1 0 0,1 0 1 0 0,0-1-1 0 0,-1 1 1 0 0,0-2 371 0 0,-7 2-2150 0 0,5 0 2010 0 0</inkml:trace>
  <inkml:trace contextRef="#ctx0" brushRef="#br0" timeOffset="4499.037">2300 81 0 0 0,'0'0'551'0'0,"0"0"512"0"0,0 0 282 0 0,0 0 93 0 0,0 0-12 0 0,-8 36-83 0 0,-23 115-182 0 0,0 92 3252 0 0,31 25-2674 0 0,16-212-2155 0 0,-1-37-4969 0 0,-13-16 1805 0 0,-2-2-1518 0 0</inkml:trace>
  <inkml:trace contextRef="#ctx0" brushRef="#br0" timeOffset="5500.403">2482 412 0 0 0,'0'0'167'0'0,"0"0"478"0"0,0 0 139 0 0,0 0 23 0 0,0 0 9 0 0,0 0-23 0 0,0 0-33 0 0,-6-2-37 0 0,2 0-628 0 0,-45 4 1577 0 0,-113 125 1262 0 0,115-93-2708 0 0,-3-2 0 0 0,0-2 1 0 0,-2-3-1 0 0,-1-1 1 0 0,-24 6-227 0 0,19-21-111 0 0,57-11-325 0 0,1 0-347 0 0,40-4-4581 0 0,-26 1 2924 0 0,-6 2 246 0 0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0:05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236 689 0 0 0,'0'0'645'0'0,"0"0"286"0"0,0 0 99 0 0,0 0-23 0 0,0 0-99 0 0,0 0-99 0 0,0 0-84 0 0,0 0-63 0 0,0 0-23 0 0,-26 21 12 0 0,-81 70 35 0 0,58-26 504 0 0,44-51-875 0 0,-6 17 136 0 0,2 0 1 0 0,1 0-1 0 0,1 0 0 0 0,2 1 0 0 0,1 0 1 0 0,1 0-1 0 0,2 1 0 0 0,2 13-451 0 0,-2-38 95 0 0,1-1 0 0 0,0 1 0 0 0,0 0-1 0 0,0-1 1 0 0,1 1 0 0 0,0-1 0 0 0,1 1-1 0 0,0-1 1 0 0,0 0 0 0 0,0 1 0 0 0,1-1-1 0 0,0 0 1 0 0,0-1 0 0 0,1 1 0 0 0,0 0 0 0 0,0-1-1 0 0,1 0 1 0 0,-1 0 0 0 0,1 0 0 0 0,1-1-1 0 0,-1 0 1 0 0,1 0 0 0 0,0 0 0 0 0,0 0-1 0 0,0-1 1 0 0,1 0 0 0 0,-1 0 0 0 0,1-1 0 0 0,0 0-1 0 0,0 0 1 0 0,0-1 0 0 0,1 0 0 0 0,4 1-95 0 0,7-4 221 0 0,-1-1 1 0 0,-1-1 0 0 0,1-1-1 0 0,0 0 1 0 0,-1-2 0 0 0,0 0-1 0 0,0 0 1 0 0,0-2-1 0 0,-1 0 1 0 0,0-1 0 0 0,-1 0-1 0 0,0-1 1 0 0,-1-1 0 0 0,0-1-1 0 0,3-3-221 0 0,12-8 285 0 0,-2-1 1 0 0,0-1-1 0 0,-2-1 0 0 0,0-1 0 0 0,12-21-285 0 0,-31 40 34 0 0,-1 0 0 0 0,0-1 0 0 0,-1 1 0 0 0,0-1-1 0 0,0 0 1 0 0,-1 0 0 0 0,0 0 0 0 0,0-1 0 0 0,-1 1 0 0 0,-1-1 0 0 0,0 1 0 0 0,0-1 0 0 0,0 0 0 0 0,-1 0 0 0 0,-1 1-1 0 0,0-1 1 0 0,0 0 0 0 0,-1 1 0 0 0,0-1 0 0 0,-1 1 0 0 0,1 0 0 0 0,-2 0 0 0 0,0 0 0 0 0,0 0 0 0 0,0 0 0 0 0,-5-5-35 0 0,0 1-165 0 0,0 2 0 0 0,-1-1 0 0 0,0 1 0 0 0,-1 1 0 0 0,0 0 0 0 0,-1 0-1 0 0,0 1 1 0 0,0 1 0 0 0,-1 0 0 0 0,0 1 0 0 0,-1 0 0 0 0,1 1 0 0 0,-1 0-1 0 0,0 1 1 0 0,-1 1 0 0 0,1 0 0 0 0,-1 1 0 0 0,0 1 0 0 0,0 0 0 0 0,0 1-1 0 0,0 0 1 0 0,0 2 0 0 0,0-1 0 0 0,-4 3 166 0 0,14-2-301 0 0,-1 1 0 0 0,1 0 0 0 0,-1 1 0 0 0,1-1 0 0 0,0 1-1 0 0,0 0 1 0 0,0 0 0 0 0,0 1 0 0 0,0-1 0 0 0,1 1 0 0 0,0 0 0 0 0,0 0 0 0 0,0 1 0 0 0,0-1 0 0 0,1 1 0 0 0,-1 0 0 0 0,1 0-1 0 0,0 2 302 0 0,-15 65-10705 0 0,18-60 8250 0 0</inkml:trace>
  <inkml:trace contextRef="#ctx0" brushRef="#br0" timeOffset="265.133">798 1094 11923 0 0,'0'0'1160'0'0,"0"0"-477"0"0,0 0-207 0 0,0 0 64 0 0,0 0 28 0 0,0 0-33 0 0,0 0-91 0 0,0 0-140 0 0,0 0-116 0 0,0 0-88 0 0,0 0-64 0 0,0 0-40 0 0,0 0-28 0 0,-1 21-57 0 0,0 65-81 0 0,3-60-2048 0 0,1-26-7130 0 0,-3 0 4252 0 0</inkml:trace>
  <inkml:trace contextRef="#ctx0" brushRef="#br0" timeOffset="789.853">956 619 7618 0 0,'0'0'1169'0'0,"0"0"-154"0"0,0 0-137 0 0,0 0 60 0 0,0 0 65 0 0,0 0 44 0 0,0 0-31 0 0,0 0-79 0 0,0 0-90 0 0,0 0-95 0 0,0 0-96 0 0,0 0-89 0 0,0 0-65 0 0,33-5-64 0 0,103-18-81 0 0,-29 14 258 0 0,-105 10-606 0 0,1-1-1 0 0,-1 1 1 0 0,0-1-1 0 0,0 1 1 0 0,1 0-1 0 0,-1 0 1 0 0,0 0-1 0 0,0 0 1 0 0,0 1-1 0 0,0-1 1 0 0,0 1-1 0 0,0-1 1 0 0,-1 1-1 0 0,1-1 1 0 0,0 1-1 0 0,-1 0 1 0 0,1 0-1 0 0,-1 0 1 0 0,0 0-1 0 0,0 0 1 0 0,1 0-1 0 0,-1 0 1 0 0,-1 0-1 0 0,1 0 1 0 0,0 1-1 0 0,0-1 1 0 0,-1 0-1 0 0,0 1 1 0 0,1-1-1 0 0,-1 0 1 0 0,0 1-1 0 0,0-1 1 0 0,0 0-1 0 0,0 1 1 0 0,0-1-1 0 0,-1 1 1 0 0,1-1 0 0 0,-1 0-1 0 0,0 0 1 0 0,0 1-1 0 0,1-1 1 0 0,-1 0-1 0 0,-1 0 1 0 0,1 0-1 0 0,0 0 1 0 0,0 0-1 0 0,-1 1-8 0 0,-81 129 306 0 0,82-127-317 0 0,1 0 0 0 0,0 0 0 0 0,0 1 0 0 0,1-1 1 0 0,0 0-1 0 0,-1 0 0 0 0,2 0 0 0 0,-1 0 0 0 0,0 0 1 0 0,1-1-1 0 0,0 1 0 0 0,0 0 0 0 0,1-1 0 0 0,-1 1 1 0 0,1-1-1 0 0,0 0 0 0 0,0 0 0 0 0,0 0 1 0 0,1 0-1 0 0,-1 0 0 0 0,1-1 0 0 0,0 0 0 0 0,0 0 1 0 0,0 0-1 0 0,1 0 0 0 0,-1 0 0 0 0,1-1 0 0 0,-1 0 1 0 0,1 0-1 0 0,2 1 11 0 0,25 19-34 0 0,-24-17 45 0 0,-1 2 0 0 0,0-1 0 0 0,-1 0 0 0 0,1 1 0 0 0,-1 1 0 0 0,-1-1 0 0 0,1 1 0 0 0,-1 0 0 0 0,0 0 0 0 0,-1 0 0 0 0,0 0 0 0 0,-1 1 1 0 0,1 0-1 0 0,-2 0 0 0 0,1 0 0 0 0,-1 0 0 0 0,-1 0 0 0 0,1 1 0 0 0,-2-1 0 0 0,1 0 0 0 0,-1 1 0 0 0,-1 8-11 0 0,-2-11 57 0 0,0 0 0 0 0,0 0 0 0 0,0 0 0 0 0,-1 0 0 0 0,1-1 0 0 0,-2 1 0 0 0,1-1 0 0 0,-1 0 0 0 0,0 0 0 0 0,0-1 0 0 0,-1 0 0 0 0,1 1 0 0 0,-1-2 0 0 0,0 1 0 0 0,-1-1 0 0 0,1 0 0 0 0,-1 0 0 0 0,0-1 0 0 0,0 1 0 0 0,0-2 0 0 0,-4 2-57 0 0,-8 2 13 0 0,-1-2 0 0 0,1 0 0 0 0,-1-1 0 0 0,0-1 0 0 0,0-1 0 0 0,0 0 0 0 0,-6-2-13 0 0,16 1-39 0 0,-50-23-1807 0 0,47 7-2320 0 0,8-4-4826 0 0,5 12 1801 0 0</inkml:trace>
  <inkml:trace contextRef="#ctx0" brushRef="#br0" timeOffset="3366.047">1335 70 0 0 0,'0'0'244'0'0,"0"0"663"0"0,0 0 176 0 0,0 0-79 0 0,0 0-149 0 0,0 0-148 0 0,0 0-61 0 0,0 0 25 0 0,0 0 64 0 0,11-4 57 0 0,114-36 2285 0 0,156 14 1625 0 0,-280 28-4658 0 0,1-1 0 0 0,-1 0-1 0 0,0 0 1 0 0,0 1 0 0 0,0-1-1 0 0,0 1 1 0 0,0-1 0 0 0,0 1-1 0 0,0-1 1 0 0,0 1 0 0 0,-1-1-1 0 0,1 1 1 0 0,0 0 0 0 0,-1-1-1 0 0,0 1 1 0 0,1 0 0 0 0,-1 0-1 0 0,0-1 1 0 0,0 1 0 0 0,0 0-1 0 0,0 0 1 0 0,0 0 0 0 0,0-1-1 0 0,-1 1 1 0 0,1 0-44 0 0,0 1 46 0 0,9 681 1885 0 0,-11-283-1912 0 0,-33-121-65 0 0,-9-103 354 0 0,42-137-114 0 0,21-35 609 0 0,-27 3 1968 0 0,-3-9-3109 0 0,-42 5 111 0 0,-1 3 1 0 0,2 2-1 0 0,-1 2 0 0 0,1 2 0 0 0,1 3 0 0 0,-17 9 227 0 0,-54 14-2370 0 0,93-32 242 0 0,10-6-4881 0 0,13-1-2326 0 0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0:11.1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0 592 0 0 0,'0'0'295'0'0,"0"0"208"0"0,0 0 2 0 0,0 0-58 0 0,0 0-54 0 0,0 0-18 0 0,0 0-12 0 0,0 0-13 0 0,0 0-38 0 0,0 0-2 0 0,0 13 58 0 0,2 181 2223 0 0,1 118-1404 0 0,-3-312-1262 0 0,-2 25 1710 0 0,1-32 3120 0 0,18-165-2080 0 0,-9 122-2463 0 0,1 0 0 0 0,3 1 1 0 0,2 0-1 0 0,2 1 0 0 0,2 0 0 0 0,3 2 0 0 0,1 0 1 0 0,22-32-213 0 0,-42 74 20 0 0,0 0-10 0 0,-1 0 1 0 0,1 1-1 0 0,0-1 1 0 0,1 0-1 0 0,-1 1 0 0 0,1 0 1 0 0,-1-1-1 0 0,1 1 1 0 0,0 0-1 0 0,0 0 1 0 0,1 0-1 0 0,-1 1 0 0 0,1-1 1 0 0,-1 1-1 0 0,1 0 1 0 0,0 0-1 0 0,-1 0 1 0 0,1 0-1 0 0,0 1 0 0 0,0 0 1 0 0,0 0-1 0 0,1 0 1 0 0,2-1-11 0 0,-3 5-22 0 0,-1-1 1 0 0,0 1-1 0 0,1-1 1 0 0,-1 1-1 0 0,0 0 1 0 0,0 0-1 0 0,0 0 1 0 0,-1 1 0 0 0,1-1-1 0 0,-1 1 1 0 0,0-1-1 0 0,0 1 1 0 0,0 0-1 0 0,0 0 1 0 0,-1 0-1 0 0,1 0 1 0 0,-1 0-1 0 0,0 0 1 0 0,0 0 0 0 0,-1 0-1 0 0,1 0 1 0 0,-1 1-1 0 0,0-1 1 0 0,0 4 21 0 0,6 27-288 0 0,-2-23 94 0 0,2 7-2879 0 0,3-3-7304 0 0,-7-14 5877 0 0</inkml:trace>
  <inkml:trace contextRef="#ctx0" brushRef="#br0" timeOffset="460.454">556 552 1712 0 0,'0'0'2237'0'0,"0"0"-578"0"0,0 0-199 0 0,0 0 26 0 0,0 0-10 0 0,0 0-118 0 0,0 0-225 0 0,0 0-276 0 0,0 0-247 0 0,0 0-183 0 0,-25 33-126 0 0,-77 105-87 0 0,51-48 30 0 0,46-79-214 0 0,0 0-1 0 0,1 1 1 0 0,0 0 0 0 0,1 0-1 0 0,1 0 1 0 0,-1 0 0 0 0,2 0 0 0 0,0 0-1 0 0,0 0 1 0 0,1 1 0 0 0,1 7-30 0 0,1-18 105 0 0,0-1 0 0 0,-1 0 0 0 0,1 0 0 0 0,-1 0 0 0 0,1 0 0 0 0,0 0 0 0 0,0-1 0 0 0,0 1 0 0 0,0 0 0 0 0,-1-1 0 0 0,1 0 0 0 0,0 1 0 0 0,0-1 0 0 0,0 0 0 0 0,0 0 0 0 0,0 0 0 0 0,0 0 0 0 0,0 0 0 0 0,0 0 0 0 0,0-1 0 0 0,0 1 1 0 0,0-1-1 0 0,0 1 0 0 0,-1-1 0 0 0,1 0 0 0 0,0 0 0 0 0,0 0 0 0 0,-1 0 0 0 0,1 0 0 0 0,0 0 0 0 0,-1 0 0 0 0,1 0 0 0 0,-1-1 0 0 0,0 1 0 0 0,1 0 0 0 0,-1-1 0 0 0,0 1 0 0 0,1-3-105 0 0,198-253 2743 0 0,-157 220-2860 0 0,-35 71-328 0 0,8 98-713 0 0,5-83-934 0 0,16-11-3367 0 0,6-34-6109 0 0,-34-4 10172 0 0</inkml:trace>
  <inkml:trace contextRef="#ctx0" brushRef="#br0" timeOffset="966.441">955 604 0 0 0,'0'0'621'0'0,"0"0"870"0"0,0 0 275 0 0,0 0-41 0 0,0 0-260 0 0,0 0-383 0 0,0 0-355 0 0,0 0-250 0 0,0 0-64 0 0,0 0 53 0 0,-7 0 41 0 0,3-1-421 0 0,2 1-50 0 0,0 0 1 0 0,0 0-1 0 0,0 0 1 0 0,0 0-1 0 0,-1 0 1 0 0,1 0-1 0 0,0 1 1 0 0,0-1-1 0 0,0 1 1 0 0,0-1-1 0 0,0 1 1 0 0,1 0 0 0 0,-1 0-1 0 0,0 0 1 0 0,0 0-1 0 0,0 0 1 0 0,1 0-1 0 0,-1 0 1 0 0,0 0-1 0 0,1 1 1 0 0,-1-1-1 0 0,1 1 1 0 0,0-1-1 0 0,-1 2-35 0 0,-6 6 104 0 0,0 2 0 0 0,0-1 0 0 0,1 1 0 0 0,1 0 0 0 0,0 0 0 0 0,0 1 0 0 0,1 0 0 0 0,1 0 0 0 0,0 0 1 0 0,1 1-1 0 0,0-1 0 0 0,0 1 0 0 0,2 0 0 0 0,-1 0 0 0 0,2-1 0 0 0,0 5-105 0 0,3-12 80 0 0,-1-1-1 0 0,1 0 1 0 0,1 1 0 0 0,-1-1-1 0 0,1 0 1 0 0,-1-1-1 0 0,1 1 1 0 0,0-1 0 0 0,1 1-1 0 0,-1-1 1 0 0,0-1-1 0 0,1 1 1 0 0,0 0 0 0 0,0-1-1 0 0,0 0 1 0 0,0 0-1 0 0,0-1 1 0 0,0 1 0 0 0,0-1-1 0 0,0 0 1 0 0,0-1-1 0 0,1 1 1 0 0,-1-1 0 0 0,0 0-1 0 0,1 0 1 0 0,-1-1-1 0 0,0 1 1 0 0,0-1 0 0 0,2-1-80 0 0,9-2 369 0 0,0-1 1 0 0,-1-1 0 0 0,1-1-1 0 0,-1 0 1 0 0,0-1 0 0 0,-1 0-1 0 0,0-1 1 0 0,0-1 0 0 0,-1 0-1 0 0,0-1 1 0 0,-1-1 0 0 0,0 0-1 0 0,-1 0 1 0 0,0-1 0 0 0,-1-1 0 0 0,1-1-370 0 0,6-6 287 0 0,14-13-132 0 0,-2-1-1 0 0,-2-2 0 0 0,-1-1 1 0 0,-2-1-1 0 0,-1-1 0 0 0,-3-1 1 0 0,9-25-155 0 0,-24 54-41 0 0,-1-1 0 0 0,-1 0 0 0 0,0-1 0 0 0,-1 1 0 0 0,0 0 0 0 0,-1-1 0 0 0,-1 1 0 0 0,0 0 0 0 0,-1-1 0 0 0,0 1 1 0 0,-1-1-1 0 0,0 1 0 0 0,-1 0 0 0 0,-1 0 0 0 0,0 0 0 0 0,0 1 0 0 0,-2-1 0 0 0,1 1 0 0 0,-2 0 0 0 0,0 1 0 0 0,0-1 0 0 0,-1 1 1 0 0,0 1-1 0 0,-1-1 0 0 0,-5-4 41 0 0,6 10-37 0 0,0 0 1 0 0,0 0-1 0 0,-1 1 1 0 0,1 0-1 0 0,-1 0 1 0 0,0 1-1 0 0,0 0 1 0 0,0 1-1 0 0,0 0 1 0 0,0 0-1 0 0,-1 1 0 0 0,1 0 1 0 0,-1 1-1 0 0,1 0 1 0 0,0 0-1 0 0,-1 1 1 0 0,1 0-1 0 0,0 1 1 0 0,-1 0-1 0 0,1 1 1 0 0,0 0-1 0 0,0 0 1 0 0,1 0-1 0 0,-1 2 1 0 0,1-1-1 0 0,0 1 1 0 0,0 0-1 0 0,0 0 1 0 0,1 1-1 0 0,-1 0 1 0 0,1 0-1 0 0,1 1 1 0 0,0 0-1 0 0,-3 3 37 0 0,-2 4-19 0 0,1 1-1 0 0,0 1 1 0 0,1 0-1 0 0,1 0 1 0 0,0 0-1 0 0,1 1 1 0 0,1 0-1 0 0,1 0 1 0 0,0 1 0 0 0,1 0-1 0 0,1 0 1 0 0,1 0-1 0 0,0 0 1 0 0,1 0-1 0 0,1 0 1 0 0,1 0-1 0 0,2 8 20 0 0,0-8 7 0 0,2 0-1 0 0,0 0 0 0 0,1 0 0 0 0,0-1 0 0 0,2 0 0 0 0,0 0 0 0 0,1 0 1 0 0,0-1-1 0 0,1-1 0 0 0,1 0 0 0 0,1 0 0 0 0,0-1 0 0 0,1 0 1 0 0,0-1-1 0 0,1-1 0 0 0,1 0 0 0 0,0-1 0 0 0,0 0 0 0 0,1-2 1 0 0,1 0-1 0 0,6 3-6 0 0,29 17 174 0 0,1-2-1 0 0,1-3 1 0 0,1-2 0 0 0,1-3 0 0 0,1-2 0 0 0,0-2 0 0 0,1-3 0 0 0,22 0-174 0 0,-71-11-1124 0 0,26 1 2659 0 0,-24-3-5775 0 0,-1-1-5824 0 0,-10 2 2056 0 0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0:22.0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 1816 0 0,'0'0'1227'0'0,"0"0"-334"0"0,0 0-153 0 0,0 0 128 0 0,0 0 257 0 0,0 0 242 0 0,0 0 102 0 0,0 0-89 0 0,0 0-205 0 0,0 0-230 0 0,0 0-207 0 0,5 0-110 0 0,96 0 4561 0 0,201-5-1749 0 0,-187 0-2876 0 0,-85 4-5147 0 0,-48 9-1247 0 0,8-2-885 0 0,6-6 279 0 0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0:22.3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3977 0 0,'0'0'1333'0'0,"0"0"-226"0"0,0 0 7 0 0,0 0 177 0 0,0 0 201 0 0,0 0 122 0 0,0 0-63 0 0,0 0-215 0 0,0 0-177 0 0,0 0-140 0 0,0 0-132 0 0,0 0-60 0 0,25 7-101 0 0,77 20-136 0 0,15-21 655 0 0,-87-8-1034 0 0,108-17-272 0 0,-101 13-3122 0 0,0 1-3823 0 0,-26 4-3903 0 0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50:53.9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45 239 1344 0 0,'0'0'1571'0'0,"0"0"-554"0"0,0 0-364 0 0,0 0-154 0 0,0 0-8 0 0,0 0 191 0 0,0 0 259 0 0,0 0 167 0 0,0 0 39 0 0,0 0-111 0 0,0 0-185 0 0,26-10-183 0 0,85-35-155 0 0,190-55 1326 0 0,11 16-245 0 0,-311 85-1557 0 0,0 1-1 0 0,1-1 1 0 0,-1 0-1 0 0,0 0 1 0 0,0 1-1 0 0,-1-1 1 0 0,1 0-1 0 0,0 1 1 0 0,0-1-1 0 0,-1 1 1 0 0,1-1-1 0 0,-1 1 1 0 0,1 0-1 0 0,-1-1 1 0 0,1 1-1 0 0,-1 0 1 0 0,0-1-1 0 0,0 1 1 0 0,0-1-1 0 0,0 1 1 0 0,0 0 0 0 0,0-1-1 0 0,-1 1 1 0 0,1 0-1 0 0,0-1 1 0 0,-1 1-1 0 0,0-1 1 0 0,1 1-1 0 0,-1-1 1 0 0,0 1-1 0 0,1-1 1 0 0,-1 1-1 0 0,0-1 1 0 0,0 0-1 0 0,0 1 1 0 0,0-1-1 0 0,-1 1-36 0 0,-1 5 147 0 0,-112 348 1186 0 0,-33 225-739 0 0,67-321-458 0 0,64-207-139 0 0,29-121-8853 0 0,-10 35 1317 0 0,-2 23 4422 0 0</inkml:trace>
  <inkml:trace contextRef="#ctx0" brushRef="#br0" timeOffset="245.973">1 902 4393 0 0,'0'0'2434'0'0,"0"0"-1305"0"0,0 0-131 0 0,0 0 316 0 0,0 0 171 0 0,0 0 29 0 0,33-4-129 0 0,109-12-206 0 0,99-17 2111 0 0,4 1-3431 0 0,-173 26-2854 0 0,-48 5-842 0 0,0 1-3339 0 0,-16 0 2204 0 0</inkml:trace>
  <inkml:trace contextRef="#ctx0" brushRef="#br0" timeOffset="466.948">1081 1101 15147 0 0,'0'0'40'0'0,"0"0"-128"0"0,0 0 40 0 0,0 0 120 0 0,0 0 56 0 0,0 0-8 0 0,0 0-88 0 0,0 0-72 0 0,0 0-144 0 0,0 0-264 0 0,0 0-424 0 0,0 0-496 0 0,0 0-689 0 0,33 106-687 0 0,-29-106-929 0 0,0 0-344 0 0</inkml:trace>
  <inkml:trace contextRef="#ctx0" brushRef="#br0" timeOffset="832.42">1764 18 14267 0 0,'0'0'345'0'0,"0"0"85"0"0,0 0 90 0 0,0 0 81 0 0,-36 14 54 0 0,-118 46 28 0 0,143-56-568 0 0,0 1 0 0 0,0 0 1 0 0,1 1-1 0 0,0 0 0 0 0,0 0 0 0 0,0 1 0 0 0,1 1 0 0 0,0 0 0 0 0,-7 8-115 0 0,-2 2 206 0 0,-1-2-128 0 0,1 2 0 0 0,1 0 1 0 0,0 1-1 0 0,1 1 1 0 0,1 0-1 0 0,1 1 0 0 0,1 1 1 0 0,1 0-1 0 0,0 1 1 0 0,2 0-1 0 0,1 1 0 0 0,1 0 1 0 0,1 0-1 0 0,1 1 0 0 0,1 0 1 0 0,1 0-1 0 0,1 0 1 0 0,1 11-79 0 0,3-28 51 0 0,0 0 1 0 0,0 0-1 0 0,1 1 1 0 0,0-1-1 0 0,0 0 0 0 0,1-1 1 0 0,0 1-1 0 0,0 0 1 0 0,1-1-1 0 0,0 0 1 0 0,0 0-1 0 0,1 0 1 0 0,0 0-1 0 0,0-1 1 0 0,0 0-1 0 0,1 0 1 0 0,0 0-1 0 0,0-1 1 0 0,1 1-1 0 0,-1-2 0 0 0,1 1 1 0 0,0-1-1 0 0,1 0 1 0 0,-1 0-1 0 0,1-1 1 0 0,4 2-52 0 0,9 2 257 0 0,0-1 1 0 0,0 0 0 0 0,0-2-1 0 0,1 0 1 0 0,0-1 0 0 0,-1-2-1 0 0,1 0 1 0 0,0-1-1 0 0,15-2-257 0 0,-8-3 127 0 0,0 0-1 0 0,0-2 0 0 0,-1 0 1 0 0,0-3-1 0 0,0 0 0 0 0,-1-1 0 0 0,-1-2 1 0 0,1-1-1 0 0,-2-1 0 0 0,0-1 1 0 0,-1-1-1 0 0,-1-1 0 0 0,16-17-126 0 0,-26 23-84 0 0,-1-1 0 0 0,0-1-1 0 0,-1 0 1 0 0,0 0 0 0 0,-1-1 0 0 0,-1 0-1 0 0,-1-1 1 0 0,0 0 0 0 0,-1 0-1 0 0,0-1 1 0 0,-2 0 0 0 0,0 0 0 0 0,0-1-1 0 0,-2 1 1 0 0,0-1 0 0 0,-1 0 0 0 0,-1 0-1 0 0,-1 1 1 0 0,0-1 0 0 0,-2 0 0 0 0,0 0-1 0 0,0 0 1 0 0,-2 1 0 0 0,0 0-1 0 0,-1-1 1 0 0,-1 1 0 0 0,-1 1 84 0 0,2 5-113 0 0,-1 0 1 0 0,0 1-1 0 0,-1-1 1 0 0,0 2-1 0 0,0-1 1 0 0,-1 1-1 0 0,0 0 1 0 0,-1 0-1 0 0,0 1 1 0 0,0 1-1 0 0,-1-1 1 0 0,0 2-1 0 0,0-1 1 0 0,-1 1-1 0 0,0 1 1 0 0,0 0-1 0 0,0 0 1 0 0,-1 1-1 0 0,1 1 1 0 0,-1 0-1 0 0,0 0 1 0 0,-7 0 112 0 0,2 3-239 0 0,0 0 1 0 0,0 0-1 0 0,1 2 1 0 0,-1 0-1 0 0,0 1 1 0 0,1 1-1 0 0,-1 0 1 0 0,1 2 0 0 0,0 0-1 0 0,1 0 1 0 0,-1 1-1 0 0,-4 4 239 0 0,-100 79-5627 0 0,82-53 640 0 0,13-10-2239 0 0</inkml:trace>
  <inkml:trace contextRef="#ctx0" brushRef="#br0" timeOffset="1177.635">1974 791 512 0 0,'0'0'2079'0'0,"0"0"-815"0"0,0 0-383 0 0,0 0-146 0 0,0 0-42 0 0,0 0-20 0 0,-34-3 28 0 0,-107-10 88 0 0,134 12-667 0 0,0 0 1 0 0,0 1-1 0 0,1 0 0 0 0,-1 0 0 0 0,0 1 1 0 0,1-1-1 0 0,-1 2 0 0 0,0-1 1 0 0,1 1-1 0 0,-1 0 0 0 0,1 0 0 0 0,0 1 1 0 0,-3 0-123 0 0,-5 4 372 0 0,-14 6 252 0 0,1 0 0 0 0,0 2 0 0 0,1 1 0 0 0,1 1 0 0 0,1 1 0 0 0,0 2 0 0 0,1 0 1 0 0,1 1-1 0 0,1 1-624 0 0,11-10 66 0 0,-1 1 1 0 0,2 0 0 0 0,0 0 0 0 0,0 0 0 0 0,2 1-1 0 0,-1 1 1 0 0,2-1 0 0 0,0 1 0 0 0,1 0-1 0 0,0 1 1 0 0,1-1 0 0 0,1 1 0 0 0,0 0 0 0 0,1-1-1 0 0,1 1 1 0 0,1 0 0 0 0,0 0 0 0 0,1 1-67 0 0,0-8 133 0 0,0-1 1 0 0,1 0 0 0 0,0 0-1 0 0,0-1 1 0 0,1 1 0 0 0,0 0-1 0 0,0-1 1 0 0,1 0 0 0 0,-1 1-1 0 0,2-1 1 0 0,-1-1 0 0 0,1 1-1 0 0,0-1 1 0 0,1 0 0 0 0,-1 0-1 0 0,1 0 1 0 0,0-1 0 0 0,1 0-1 0 0,-1 0 1 0 0,1 0 0 0 0,0-1-1 0 0,0 0 1 0 0,1-1 0 0 0,-1 1-1 0 0,1-2 1 0 0,0 1 0 0 0,-1-1-1 0 0,1 0 1 0 0,0 0 0 0 0,1-1-1 0 0,-1 0-133 0 0,1 0 187 0 0,0 0 0 0 0,0-1 0 0 0,0 0-1 0 0,-1-1 1 0 0,1 0 0 0 0,0 0 0 0 0,0 0-1 0 0,-1-1 1 0 0,1-1 0 0 0,-1 1 0 0 0,0-2-1 0 0,1 1 1 0 0,-1-1 0 0 0,-1 0 0 0 0,1-1 0 0 0,-1 1-1 0 0,1-1 1 0 0,-1-1 0 0 0,-1 0 0 0 0,1 0-1 0 0,0-1-186 0 0,6-3-2 0 0,-1-1 0 0 0,0 0 0 0 0,0-1 0 0 0,-1 0 0 0 0,0-1 0 0 0,-2 0 0 0 0,1 0-1 0 0,-1-1 1 0 0,-1-1 0 0 0,-1 1 0 0 0,0-1 0 0 0,-1-1 0 0 0,0 1 0 0 0,-1-1 0 0 0,-1 0-1 0 0,-1 0 1 0 0,2-14 2 0 0,-5 18-400 0 0,0 0 0 0 0,-1 0 0 0 0,0 0 0 0 0,-1 0 0 0 0,0 0 1 0 0,-1 0-1 0 0,-1 0 0 0 0,1 1 0 0 0,-2 0 0 0 0,-2-6 400 0 0,-49-59-9485 0 0,41 60-1160 0 0</inkml:trace>
  <inkml:trace contextRef="#ctx0" brushRef="#br0" timeOffset="3116.023">2497 795 0 0 0,'0'0'172'0'0,"0"0"575"0"0,0 0 52 0 0,0 0-150 0 0,-4 35-137 0 0,-13 111-72 0 0,-29 187 4568 0 0,25-203-358 0 0,21-130-3940 0 0,0 0 219 0 0,0 0 232 0 0,0 0 76 0 0,-1-11 769 0 0,-3-55-1421 0 0,2 1 0 0 0,4-1 1 0 0,2 0-1 0 0,3 0 0 0 0,10-36-585 0 0,-10 72-2 0 0,1 1-1 0 0,2 0 1 0 0,1 0 0 0 0,1 1 0 0 0,1 0-1 0 0,2 1 1 0 0,1 0 0 0 0,1 1 0 0 0,1 1-1 0 0,2-1 3 0 0,-18 22-29 0 0,1 1 0 0 0,-1 0 0 0 0,0-1 0 0 0,1 1 0 0 0,-1 0-1 0 0,1 0 1 0 0,0 0 0 0 0,0 0 0 0 0,0 1 0 0 0,1-1 0 0 0,-1 1-1 0 0,1 0 1 0 0,-1 0 0 0 0,1 0 0 0 0,0 0 0 0 0,0 1 0 0 0,-1 0-1 0 0,1-1 1 0 0,0 1 0 0 0,0 1 0 0 0,0-1 0 0 0,0 1 0 0 0,1-1-1 0 0,-1 1 1 0 0,0 0 0 0 0,0 0 0 0 0,0 1 0 0 0,0 0 0 0 0,0-1-1 0 0,0 1 1 0 0,0 0 0 0 0,0 1 0 0 0,0-1 0 0 0,-1 1 0 0 0,1 0-1 0 0,0 0 1 0 0,-1 0 0 0 0,1 0 29 0 0,31 66-818 0 0,-3-5-4433 0 0,2-29-7471 0 0,-27-30 10698 0 0</inkml:trace>
  <inkml:trace contextRef="#ctx0" brushRef="#br0" timeOffset="3528.99">3239 655 1320 0 0,'0'0'1702'0'0,"0"0"-343"0"0,0 0 31 0 0,0 0 215 0 0,0 0 160 0 0,0 0-36 0 0,-32 21-244 0 0,-102 67-344 0 0,55-17 361 0 0,64-54-1308 0 0,1 0 0 0 0,1 0 0 0 0,1 1 0 0 0,1 1 0 0 0,0 0 0 0 0,1 0 0 0 0,2 1 0 0 0,0 1 0 0 0,0-1 0 0 0,2 1 0 0 0,1 0 0 0 0,1 1 0 0 0,0-1 0 0 0,0 15-194 0 0,4-33 51 0 0,-1-1-1 0 0,1 1 1 0 0,-1-1-1 0 0,1 0 1 0 0,0 1-1 0 0,0-1 1 0 0,0 0-1 0 0,0 1 1 0 0,0-1-1 0 0,1 1 1 0 0,-1-1-1 0 0,1 0 1 0 0,0 1-1 0 0,-1-1 1 0 0,1 0-1 0 0,0 0 1 0 0,0 0-1 0 0,1 1 1 0 0,-1-1-1 0 0,0 0 1 0 0,1 0-1 0 0,-1-1 1 0 0,1 1-1 0 0,-1 0 1 0 0,1 0-1 0 0,0-1 1 0 0,0 1-1 0 0,0-1 1 0 0,0 0-1 0 0,0 1 1 0 0,0-1-1 0 0,0 0 1 0 0,0 0-1 0 0,1 0 1 0 0,-1-1-1 0 0,0 1 1 0 0,0 0-1 0 0,1-1 1 0 0,-1 0-1 0 0,1 1 1 0 0,-1-1-1 0 0,0 0 1 0 0,2 0-51 0 0,8-3 175 0 0,-1 0 0 0 0,0-1 0 0 0,-1 0 0 0 0,1 0 0 0 0,-1-1 1 0 0,1-1-1 0 0,-2 0 0 0 0,1 0 0 0 0,-1-1 0 0 0,0 0 1 0 0,0 0-1 0 0,-1-1 0 0 0,1 0 0 0 0,-2-1 0 0 0,0 0 0 0 0,6-9-175 0 0,-2 6 73 0 0,184-234 184 0 0,-153 169-114 0 0,-65 209-1115 0 0,22-122 749 0 0,0 1 0 0 0,1-1 0 0 0,0 0 0 0 0,1 1 0 0 0,0-1 0 0 0,1 0 0 0 0,0 0 0 0 0,0 0 0 0 0,1 0 0 0 0,0 0 0 0 0,1 0 0 0 0,0-1 0 0 0,1 0 0 0 0,0 0 0 0 0,0 0 1 0 0,1 0-1 0 0,1 0 223 0 0,44 36-5346 0 0,-8-31-3099 0 0,-31-13 3837 0 0</inkml:trace>
  <inkml:trace contextRef="#ctx0" brushRef="#br0" timeOffset="3997.913">3694 707 7138 0 0,'0'0'1040'0'0,"0"0"-44"0"0,0 0-37 0 0,0 0 69 0 0,0 0 15 0 0,-33 25-144 0 0,-100 83-176 0 0,74-42 41 0 0,54-55-656 0 0,2-5-8 0 0,0 0-1 0 0,0 0 1 0 0,0 0 0 0 0,1 0 0 0 0,0 0 0 0 0,0 1 0 0 0,1-1 0 0 0,0 1-1 0 0,0-1 1 0 0,0 1 0 0 0,1 0 0 0 0,0-1 0 0 0,0 1 0 0 0,1 0-1 0 0,0-1 1 0 0,0 1 0 0 0,0-1 0 0 0,1 1 0 0 0,0-1 0 0 0,0 0 0 0 0,1 0-1 0 0,-1 0 1 0 0,2 0 0 0 0,-1 0 0 0 0,0 0 0 0 0,1-1 0 0 0,0 0-1 0 0,1 1 1 0 0,-1-2 0 0 0,1 1 0 0 0,0 0 0 0 0,0-1 0 0 0,0 0 0 0 0,0 0-1 0 0,1-1 1 0 0,0 1 0 0 0,0-1 0 0 0,2 1-100 0 0,6-1 276 0 0,1 0-1 0 0,-1 0 1 0 0,0-1 0 0 0,1-1-1 0 0,-1-1 1 0 0,0 0 0 0 0,1-1-1 0 0,-1 0 1 0 0,1-1-1 0 0,-1 0 1 0 0,0-2 0 0 0,0 0-1 0 0,0 0 1 0 0,-1-1 0 0 0,6-3-276 0 0,187-113 2201 0 0,-168 95-2085 0 0,-1-2 1 0 0,-2-2-1 0 0,-1-1 1 0 0,-1-1-1 0 0,-1-2 1 0 0,-3-1-1 0 0,0-2 0 0 0,-3 0 1 0 0,-1-2-1 0 0,6-14-116 0 0,-22 36-24 0 0,-1 0 0 0 0,-1-1 0 0 0,0 0 0 0 0,-1 0 0 0 0,-1-1 0 0 0,-1 0 0 0 0,0 1 0 0 0,-2-1 0 0 0,0-1 0 0 0,-1 1 0 0 0,-1 0 0 0 0,-1 0 0 0 0,-1 0 0 0 0,0 0-1 0 0,-1 0 1 0 0,-1 0 0 0 0,-1 0 0 0 0,-1 1 0 0 0,0 0 0 0 0,-2 0 0 0 0,0 1 0 0 0,-1 0 0 0 0,0 0 0 0 0,-1 1 0 0 0,-1 0 0 0 0,-1 1 0 0 0,0 0 0 0 0,-1 1 0 0 0,-1 0 0 0 0,0 1 0 0 0,-15-10 24 0 0,18 17-9 0 0,-1 0 0 0 0,0 1 0 0 0,0 1 1 0 0,-1 0-1 0 0,1 0 0 0 0,-1 2 0 0 0,0-1 1 0 0,0 2-1 0 0,0-1 0 0 0,0 2 0 0 0,0 0 1 0 0,0 0-1 0 0,0 2 0 0 0,0-1 0 0 0,1 1 1 0 0,-1 1-1 0 0,0 1 0 0 0,1 0 0 0 0,0 0 0 0 0,0 1 1 0 0,0 0-1 0 0,0 1 0 0 0,1 1 0 0 0,0 0 1 0 0,0 0-1 0 0,1 1 0 0 0,0 1 0 0 0,0-1 1 0 0,1 2-1 0 0,0-1 0 0 0,1 1 0 0 0,0 1 1 0 0,1-1-1 0 0,0 1 0 0 0,-2 4 9 0 0,0 5-11 0 0,1 1 0 0 0,1-1 0 0 0,1 1 0 0 0,1 0 0 0 0,1 1 0 0 0,1-1 0 0 0,1 1 0 0 0,0 0 0 0 0,2-1 0 0 0,0 1 0 0 0,2 0 0 0 0,0-1 0 0 0,2 1 0 0 0,0-1 0 0 0,1 0 0 0 0,1 0 0 0 0,1 0 0 0 0,1-1 0 0 0,1 0 0 0 0,1 0 0 0 0,11 16 11 0 0,13 12 47 0 0,2-1 1 0 0,2-1-1 0 0,2-2 0 0 0,2-2 0 0 0,1-2 0 0 0,3-2 1 0 0,1-2-1 0 0,2-2 0 0 0,1-2 0 0 0,1-2 0 0 0,2-3 1 0 0,0-1-1 0 0,36 9-47 0 0,195 66-1467 0 0,-230-89-695 0 0,-17-7-5278 0 0,-22-4-3997 0 0</inkml:trace>
  <inkml:trace contextRef="#ctx0" brushRef="#br0" timeOffset="5536.973">1113 1170 0 0 0,'0'0'184'0'0,"0"0"100"0"0,0 0 38 0 0,-11-11 1206 0 0,-10 18 3640 0 0,21-6-4556 0 0,4 20 3651 0 0,-3-20-4162 0 0,-1-1 0 0 0,1 1 0 0 0,-1-1 0 0 0,1 0 0 0 0,-1 1 0 0 0,1-1 0 0 0,0 0 0 0 0,-1 0 0 0 0,1 1 0 0 0,-1-1 0 0 0,1 0 0 0 0,0 0 0 0 0,-1 0 0 0 0,1 0 0 0 0,0 0 0 0 0,-1 1 0 0 0,1-1 0 0 0,0-1-1 0 0,-1 1 1 0 0,1 0 0 0 0,0 0 0 0 0,-1 0 0 0 0,1 0 0 0 0,0 0 0 0 0,-1 0 0 0 0,1-1 0 0 0,-1 1 0 0 0,1 0 0 0 0,-1-1 0 0 0,1 1 0 0 0,0 0 0 0 0,-1-1 0 0 0,1 1 0 0 0,-1-1 0 0 0,1 1 0 0 0,-1-1 0 0 0,0 1 0 0 0,1-1 0 0 0,-1 1 0 0 0,1-1 0 0 0,-1 1-1 0 0,0-1 1 0 0,0 1 0 0 0,1-1 0 0 0,-1 0 0 0 0,0 1 0 0 0,0-1 0 0 0,0 0 0 0 0,1 1 0 0 0,-1-1 0 0 0,0 1 0 0 0,0-1 0 0 0,0 0 0 0 0,0 1 0 0 0,0-1 0 0 0,0 0 0 0 0,-1 0-101 0 0,3-28 1672 0 0,-8 30-1705 0 0,0 0 0 0 0,1 0 0 0 0,-1 1 0 0 0,1-1 0 0 0,-1 1 0 0 0,1 1 0 0 0,0-1 0 0 0,0 1-1 0 0,0 0 1 0 0,0 0 0 0 0,1 1 0 0 0,-1-1 0 0 0,1 1 0 0 0,-4 4 33 0 0,-5 2-34 0 0,12-9 44 0 0,1-1 0 0 0,-1 0 0 0 0,1 1 0 0 0,0-1 0 0 0,-1 1 0 0 0,1-1 0 0 0,-1 1 0 0 0,1-1 0 0 0,0 1 0 0 0,-1-1 0 0 0,1 1 0 0 0,0-1 0 0 0,-1 1 0 0 0,1 0 0 0 0,0-1 0 0 0,0 1 1 0 0,0-1-1 0 0,-1 1 0 0 0,1 0 0 0 0,0-1 0 0 0,0 1 0 0 0,0-1 0 0 0,0 1 0 0 0,0 0 0 0 0,0-1 0 0 0,0 1 0 0 0,1 0 0 0 0,-1-1 0 0 0,0 1 0 0 0,0-1 0 0 0,0 1 0 0 0,1 0 0 0 0,-1-1 0 0 0,0 1 0 0 0,1-1 0 0 0,-1 1 0 0 0,0-1 0 0 0,1 1 0 0 0,-1-1 0 0 0,0 1 1 0 0,1-1-1 0 0,-1 1 0 0 0,1-1 0 0 0,-1 0 0 0 0,1 1 0 0 0,-1-1 0 0 0,1 0 0 0 0,0 1 0 0 0,-1-1 0 0 0,1 0 0 0 0,-1 0 0 0 0,1 0 0 0 0,0 1 0 0 0,-1-1 0 0 0,1 0 0 0 0,-1 0 0 0 0,1 0 0 0 0,0 0 0 0 0,-1 0 0 0 0,1 0 0 0 0,0 0 0 0 0,-1 0 0 0 0,1 0 1 0 0,-1-1-1 0 0,1 1 0 0 0,0 0-10 0 0,3 0 92 0 0,-1 0 0 0 0,1 0 1 0 0,-1-1-1 0 0,1 1 0 0 0,0-1 0 0 0,-1 0 1 0 0,1 0-1 0 0,-1 0 0 0 0,0-1 1 0 0,1 1-1 0 0,-1-1 0 0 0,0 0 1 0 0,0 0-1 0 0,0 0 0 0 0,0 0 0 0 0,0 0 1 0 0,0-1-1 0 0,-1 1 0 0 0,1-1 1 0 0,-1 1-1 0 0,0-1 0 0 0,1 0 1 0 0,-1 0-1 0 0,-1-1 0 0 0,1 1 0 0 0,0 0 1 0 0,-1 0-1 0 0,0-1 0 0 0,0 1 1 0 0,0-1-1 0 0,0 1 0 0 0,0-1 1 0 0,0-3-93 0 0,-1 5 28 0 0,1 1-30 0 0,-1 1 1 0 0,0-1-1 0 0,1 0 1 0 0,-1 1-1 0 0,0-1 0 0 0,1 0 1 0 0,-1 1-1 0 0,0-1 1 0 0,0 0-1 0 0,0 1 0 0 0,0-1 1 0 0,1 0-1 0 0,-1 1 1 0 0,0-1-1 0 0,0 0 0 0 0,0 1 1 0 0,-1-1-1 0 0,1 0 1 0 0,0 1-1 0 0,0-1 0 0 0,0 0 1 0 0,0 1-1 0 0,-1-1 1 0 0,1 0-1 0 0,0 1 0 0 0,0-1 1 0 0,-1 0-1 0 0,1 1 1 0 0,-1-1-1 0 0,1 1 0 0 0,-1-1 1 0 0,1 1-1 0 0,0-1 1 0 0,-1 1-1 0 0,0-1 0 0 0,1 1 1 0 0,-1 0-1 0 0,1-1 1 0 0,-1 1-1 0 0,1 0 0 0 0,-1-1 1 0 0,0 1-1 0 0,1 0 1 0 0,-1 0-1 0 0,0-1 0 0 0,1 1 1 0 0,-1 0-1 0 0,0 0 0 0 0,0 0 1 0 0,1 0-1 0 0,-1 0 1 0 0,0 0-1 0 0,1 0 0 0 0,-1 0 1 0 0,0 0-1 0 0,1 1 1 0 0,-1-1-1 0 0,0 0 0 0 0,1 0 1 0 0,-1 0-1 0 0,0 1 2 0 0,1-1-29 0 0,0 0-27 0 0,0 0-7 0 0,0 0-1 0 0,0 0-20 0 0,-9 23-1060 0 0,8-14-284 0 0,2-2-2550 0 0,-1-2-3960 0 0,0-5-208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8:49.21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1583 1467 1504 0 0,'0'0'170'0'0,"0"0"30"0"0,0 0 122 0 0,0 0 120 0 0,0 0 63 0 0,0 0-39 0 0,0 0-101 0 0,0 0-153 0 0,0 0-136 0 0,0 0 62 0 0,-19 16 210 0 0,-56 42 234 0 0,63-60 186 0 0,24-24-306 0 0,-8 19-297 0 0,187-499 1349 0 0,-168 441-1455 0 0,1-1 100 0 0,-2-1 1 0 0,-4-2 0 0 0,8-53-160 0 0,-26 54 641 0 0,0 67-625 0 0,0 0 0 0 0,-1-1 0 0 0,1 1 0 0 0,0 0 1 0 0,-1-1-1 0 0,1 1 0 0 0,-1 0 0 0 0,1-1 0 0 0,-1 1 0 0 0,0 0 1 0 0,0 0-1 0 0,1 0 0 0 0,-1 0 0 0 0,0 0 0 0 0,0 0 0 0 0,0 0 0 0 0,0 0 1 0 0,0 0-1 0 0,0 0 0 0 0,0 0 0 0 0,-1 1 0 0 0,1-1 0 0 0,0 0 0 0 0,0 1 1 0 0,-1-1-1 0 0,1 1 0 0 0,0 0 0 0 0,0-1 0 0 0,-1 1 0 0 0,1 0 0 0 0,-1 0 1 0 0,1 0-1 0 0,0 0 0 0 0,-1 0 0 0 0,1 0 0 0 0,0 0 0 0 0,-1 0 0 0 0,1 0 1 0 0,0 1-1 0 0,-1-1 0 0 0,1 0 0 0 0,0 1 0 0 0,-1-1 0 0 0,1 1 1 0 0,0 0-1 0 0,0-1 0 0 0,-1 2-16 0 0,-5 3-32 0 0,-1 0 0 0 0,1 1 0 0 0,0-1 0 0 0,1 2 0 0 0,-1-1 0 0 0,1 1 0 0 0,0 0 0 0 0,1 0 0 0 0,0 1 0 0 0,0 0-1 0 0,-3 7 33 0 0,-5 5-19 0 0,-164 316 240 0 0,154-288-178 0 0,-289 649 926 0 0,295-666-375 0 0,17-30-463 0 0,8-26 395 0 0,268-663 543 0 0,-266 664-1062 0 0,27-114 128 0 0,-38 138-142 0 0,0 0-1 0 0,1 0 1 0 0,-1 0 0 0 0,0 0-1 0 0,0 0 1 0 0,0 0-1 0 0,0 0 1 0 0,0 0 0 0 0,0 0-1 0 0,0 1 1 0 0,0-1 0 0 0,0 0-1 0 0,1 1 1 0 0,-1-1-1 0 0,0 0 1 0 0,0 1 0 0 0,0-1-1 0 0,0 1 1 0 0,1-1-1 0 0,-1 1 1 0 0,0 0 0 0 0,1-1-1 0 0,-1 1 1 0 0,0 0 0 0 0,1-1-1 0 0,-1 1 1 0 0,1 0-1 0 0,-1 0 1 0 0,1-1 0 0 0,-1 1-1 0 0,1 0 1 0 0,0 0-1 0 0,-1 0 1 0 0,1 0 0 0 0,0 0-1 0 0,0 0 1 0 0,0 0 7 0 0,-56 99-188 0 0,4 2-1 0 0,-10 39 189 0 0,35-80 1 0 0,-120 260 564 0 0,-90 131-565 0 0,161-321 446 0 0,75-130-540 0 0,23-32 256 0 0,87-146 278 0 0,-9-5 0 0 0,75-193-440 0 0,-168 359-6 0 0,10-21-25 0 0,-2-2 0 0 0,-1 0 0 0 0,-2 0 1 0 0,-2-1-1 0 0,2-22 31 0 0,-13 63-8 0 0,1 0 0 0 0,-1-1 1 0 0,1 1-1 0 0,-1 0 0 0 0,0-1 0 0 0,1 1 1 0 0,-1-1-1 0 0,0 1 0 0 0,1-1 0 0 0,-1 1 1 0 0,0-1-1 0 0,0 1 0 0 0,1-1 1 0 0,-1 0-1 0 0,0 1 0 0 0,0-1 0 0 0,0 0 1 0 0,1 0-1 0 0,-1 0 0 0 0,0 0 0 0 0,0 0 1 0 0,0 0-1 0 0,0 0 0 0 0,0 0 1 0 0,1 0-1 0 0,-1 0 0 0 0,0 0 0 0 0,0 0 1 0 0,0 0-1 0 0,0-1 0 0 0,1 1 0 0 0,-1 0 1 0 0,0-1-1 0 0,0 1 0 0 0,0-1 1 0 0,1 1-1 0 0,-1-1 0 0 0,0 1 0 0 0,1-1 1 0 0,-1 1-1 0 0,1-1 0 0 0,-1 0 0 0 0,0 1 1 0 0,1-1-1 0 0,-1 0 0 0 0,1 1 0 0 0,0-1 1 0 0,-1 0-1 0 0,1 0 0 0 0,0 0 1 0 0,-1 1-1 0 0,1-1 0 0 0,0 0 0 0 0,0 0 8 0 0,-354 591-154 0 0,209-388 923 0 0,136-191-487 0 0,11-14-209 0 0,1-2-144 0 0,484-761 561 0 0,-480 753-485 0 0,191-341-150 0 0,-196 337 112 0 0,-24 41-136 0 0,-96 149 20 0 0,92-129 210 0 0,-2-1 1 0 0,-1-2 0 0 0,-3 0-1 0 0,-1-2 1 0 0,-15 12-62 0 0,-81 44 701 0 0,96-87 246 0 0,35-20-871 0 0,92-139-209 0 0,62-109 128 0 0,8-45 5 0 0,-83 123 81 0 0,-83 173-44 0 0,-10 26-93 0 0,9-13 50 0 0,-170 303-245 0 0,-303 469 443 0 0,331-569 55 0 0,116-172 133 0 0,41-78-278 0 0,380-836 65 0 0,-319 698-198 0 0,-78 161 6 0 0,-19 38-136 0 0,-12 30 53 0 0,2 1 0 0 0,2 1 0 0 0,-17 41 108 0 0,38-72-8 0 0,-203 407 10 0 0,85-163 336 0 0,-57 75-338 0 0,82-194 708 0 0,93-140-183 0 0,14-21-437 0 0,85-160-162 0 0,438-805-40 0 0,-492 925 77 0 0,70-118-1029 0 0,64-150 1066 0 0,-129 206-168 0 0,-59 143-45 0 0,-168 297-64 0 0,77-132 329 0 0,-418 656 662 0 0,426-720 124 0 0,76-108-46 0 0,24-41-462 0 0,6 8-354 0 0,0 0 1 0 0,0 0-1 0 0,2 0 1 0 0,0 1-1 0 0,1-1 1 0 0,0 1-1 0 0,7-10 24 0 0,3-10-7 0 0,178-366-157 0 0,45-40 164 0 0,59-117-618 0 0,-228 396 511 0 0,-70 162 105 0 0,1 0 1 0 0,-1-1-1 0 0,0 1 0 0 0,0 0 0 0 0,1-1 0 0 0,-1 1 0 0 0,0-1 0 0 0,0 1 0 0 0,1-1 0 0 0,-1 1 0 0 0,0-1 0 0 0,0 1 0 0 0,0-1 0 0 0,0 1 1 0 0,0-1-1 0 0,0 1 0 0 0,0-1 0 0 0,0 1 0 0 0,0-1 0 0 0,0 1 0 0 0,0-1 0 0 0,0 1 0 0 0,0-1 0 0 0,0 1 0 0 0,0 0 0 0 0,0-1 1 0 0,-1 1-1 0 0,1-1 0 0 0,0 1 0 0 0,0-1 0 0 0,-1 1 0 0 0,1-1 0 0 0,0 1 0 0 0,-1 0 0 0 0,1-1 0 0 0,0 1 0 0 0,-1 0 0 0 0,1-1 1 0 0,0 1-1 0 0,-1 0 0 0 0,1 0 0 0 0,-1-1 0 0 0,1 1 0 0 0,-1 0 0 0 0,1 0 0 0 0,0-1 0 0 0,-1 1 0 0 0,1 0 0 0 0,-1 0 0 0 0,1 0 1 0 0,-1 0-1 0 0,1 0 0 0 0,-1 0 0 0 0,1 0 0 0 0,-1 0 0 0 0,1 0 0 0 0,-1 0 0 0 0,1 0 0 0 0,-1 0 0 0 0,1 0 0 0 0,-1 1 0 0 0,1-1 1 0 0,-1 0-1 0 0,1 0 0 0 0,-1 0 2 0 0,-29 18-213 0 0,0 11 134 0 0,1 1 1 0 0,1 2 0 0 0,1 0-1 0 0,2 2 1 0 0,-15 28 78 0 0,17-28-9 0 0,-390 603 283 0 0,323-498-162 0 0,-184 254 599 0 0,233-348-219 0 0,38-54-301 0 0,51-73-314 0 0,109-172-575 0 0,12 6 0 0 0,10 8 0 0 0,86-79 698 0 0,-136 180-2481 0 0,-42 48-3534 0 0,-48 51-3059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4:49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68 808 6657 0 0,'0'0'2204'0'0,"0"0"-1776"0"0,0 0-343 0 0,0 0 364 0 0,0 0 330 0 0,0 0 240 0 0,33 1 147 0 0,108 2 5 0 0,-28-24 479 0 0,-89 12-1329 0 0,44-18 78 0 0,-1-3 1 0 0,-1-2-1 0 0,-2-4 1 0 0,-2-2-1 0 0,-1-3 1 0 0,-2-3-1 0 0,45-44-399 0 0,-74 60 91 0 0,0-1-1 0 0,-2-1 1 0 0,-2-2-1 0 0,-1-1 1 0 0,-1-1-1 0 0,18-36-90 0 0,-36 59 66 0 0,-1-1 0 0 0,0 0 0 0 0,-1 0 0 0 0,0 0 0 0 0,-1 0 1 0 0,0-1-1 0 0,-1 1 0 0 0,0-1 0 0 0,-1 1 0 0 0,-1-1 0 0 0,0-8-66 0 0,-1 20 20 0 0,1-1 0 0 0,-1 0 1 0 0,1 0-1 0 0,-1 0 0 0 0,0 1 1 0 0,0-1-1 0 0,0 0 0 0 0,0 1 0 0 0,0-1 1 0 0,0 1-1 0 0,0-1 0 0 0,0 1 0 0 0,-1-1 1 0 0,1 1-1 0 0,0 0 0 0 0,-1 0 0 0 0,1 0 1 0 0,-1 0-1 0 0,0 0 0 0 0,1 0 0 0 0,-1 0 1 0 0,0 0-1 0 0,1 1 0 0 0,-1-1 0 0 0,0 0 1 0 0,0 1-1 0 0,0 0 0 0 0,0-1 1 0 0,1 1-1 0 0,-1 0 0 0 0,0 0 0 0 0,0 0 1 0 0,0 0-1 0 0,0 1 0 0 0,0-1 0 0 0,0 0 1 0 0,1 1-1 0 0,-1-1 0 0 0,0 1 0 0 0,0 0 1 0 0,1-1-1 0 0,-1 1 0 0 0,0 0 0 0 0,1 0 1 0 0,-1 0-1 0 0,1 0 0 0 0,-1 0 0 0 0,1 1 1 0 0,-1-1-1 0 0,1 0 0 0 0,0 1 1 0 0,-1 0-22 0 0,-23 29 86 0 0,1 1-1 0 0,2 0 0 0 0,1 2 0 0 0,2 1 0 0 0,1 0 0 0 0,2 1 0 0 0,1 1 0 0 0,-4 19-84 0 0,9-31 28 0 0,-153 492 104 0 0,96-281-284 0 0,-40 73 152 0 0,85-254-6 0 0,-2 0 0 0 0,-3-2 0 0 0,-2-1 0 0 0,-28 37 6 0 0,41-67-35 0 0,-1-1 0 0 0,-1 0 0 0 0,0-2 0 0 0,-2 0 0 0 0,0-1 0 0 0,-1 0 0 0 0,-1-2 0 0 0,-1-1-1 0 0,0-1 1 0 0,-1-1 0 0 0,-14 6 35 0 0,-52 0 4 0 0,88-19-6 0 0,-1 0 1 0 0,1 0-1 0 0,-1 0 1 0 0,1-1-1 0 0,0 1 1 0 0,-1-1-1 0 0,1 1 1 0 0,0-1-1 0 0,-1 0 0 0 0,1 0 1 0 0,0 0-1 0 0,0 0 1 0 0,0-1-1 0 0,0 1 1 0 0,0-1-1 0 0,0 1 1 0 0,0-1-1 0 0,1 1 1 0 0,-1-1-1 0 0,0 0 0 0 0,1 0 1 0 0,0 0-1 0 0,-1 0 1 0 0,1 0-1 0 0,0 0 1 0 0,0 0-1 0 0,0-1 1 0 0,0 1-1 0 0,0 0 1 0 0,1-1-1 0 0,-1 1 0 0 0,1 0 1 0 0,-1-1-1 0 0,1 1 1 0 0,0 0-1 0 0,0-1 2 0 0,2-11-12 0 0,0 0-1 0 0,1 0 1 0 0,0 0-1 0 0,2 0 1 0 0,-1 1-1 0 0,1 0 1 0 0,1 0-1 0 0,1 0 1 0 0,0 1-1 0 0,0 0 1 0 0,1 0-1 0 0,1 1 1 0 0,0 0-1 0 0,0 0 1 0 0,1 1-1 0 0,0 0 1 0 0,1 1-1 0 0,0 0 1 0 0,1 1-1 0 0,0 0 1 0 0,0 1-1 0 0,8-4 13 0 0,5 3 20 0 0,1 1-1 0 0,0 0 0 0 0,1 2 1 0 0,-1 1-1 0 0,1 2 0 0 0,0 0 1 0 0,0 2-1 0 0,0 1 0 0 0,0 1 1 0 0,-1 1-1 0 0,1 1 0 0 0,-1 2 0 0 0,0 0 1 0 0,16 7-20 0 0,-31-10 4 0 0,83 17 159 0 0,1-4-1 0 0,0-4 0 0 0,1-5 1 0 0,9-3-163 0 0,-76-7 113 0 0,-1-1 1 0 0,0-1 0 0 0,0-2-1 0 0,0 0 1 0 0,-1-2 0 0 0,0-1 0 0 0,-1-1-1 0 0,19-11-113 0 0,-10 5 161 0 0,0-1-1 0 0,-2-2 1 0 0,-1-2 0 0 0,0 0-1 0 0,-2-2 1 0 0,0-2-1 0 0,7-9-160 0 0,-31 28 80 0 0,0 0 0 0 0,0 0-1 0 0,-1 0 1 0 0,0-1 0 0 0,-1 1 0 0 0,0-1-1 0 0,0 0 1 0 0,0 0 0 0 0,-1-1-1 0 0,2-8-79 0 0,-4 15 7 0 0,-1-1 0 0 0,1 0 0 0 0,-1 0 0 0 0,0 0 0 0 0,1 0 0 0 0,-1 0 0 0 0,-1 0 0 0 0,1 0 0 0 0,0 0-1 0 0,-1 0 1 0 0,1 0 0 0 0,-1 1 0 0 0,0-1 0 0 0,0 0 0 0 0,0 0 0 0 0,0 1 0 0 0,-1-1 0 0 0,1 1 0 0 0,-1-1 0 0 0,0 1 0 0 0,1-1 0 0 0,-1 1-1 0 0,0 0 1 0 0,0 0 0 0 0,0 0 0 0 0,-1 0 0 0 0,1 0 0 0 0,-1 0 0 0 0,1 1 0 0 0,-1-1 0 0 0,1 1 0 0 0,-1 0 0 0 0,0 0 0 0 0,-1-1-7 0 0,-6-1-50 0 0,0 0 1 0 0,0 1-1 0 0,0 0 1 0 0,0 0-1 0 0,0 1 1 0 0,-1 1-1 0 0,1-1 1 0 0,0 2 0 0 0,0-1-1 0 0,-1 2 1 0 0,1-1-1 0 0,0 1 1 0 0,0 1-1 0 0,0 0 1 0 0,0 0-1 0 0,1 1 1 0 0,0 0-1 0 0,-1 1 1 0 0,1 0-1 0 0,1 0 1 0 0,-1 1 0 0 0,1 0-1 0 0,-2 2 50 0 0,-6 5-51 0 0,2 0 0 0 0,0 1-1 0 0,0 0 1 0 0,1 1 0 0 0,1 0-1 0 0,1 1 1 0 0,0 0 0 0 0,1 1 0 0 0,0 0-1 0 0,2 1 1 0 0,-7 17 51 0 0,12-27-28 0 0,0 0 0 0 0,1 0 0 0 0,0 1 0 0 0,0-1-1 0 0,1 0 1 0 0,-1 1 0 0 0,2-1 0 0 0,0 1 0 0 0,0-1 0 0 0,0 0 0 0 0,1 1 0 0 0,0-1 0 0 0,1 1 0 0 0,-1-1-1 0 0,2 0 1 0 0,-1 0 0 0 0,1 0 0 0 0,1 0 0 0 0,-1-1 0 0 0,1 1 0 0 0,1-1 0 0 0,-1 0 0 0 0,1 0-1 0 0,0 0 1 0 0,1-1 0 0 0,0 0 0 0 0,5 5 28 0 0,6 0 25 0 0,0-1 0 0 0,1-1 0 0 0,1-1 0 0 0,-1 0 0 0 0,1-2 0 0 0,0 0-1 0 0,1-1 1 0 0,-1-1 0 0 0,1 0 0 0 0,0-2 0 0 0,0 0 0 0 0,0-2 0 0 0,0 0 0 0 0,0-1 0 0 0,15-3-25 0 0,12-3 144 0 0,1-3 0 0 0,-2-1 0 0 0,1-3 1 0 0,-2-1-1 0 0,0-3 0 0 0,0-1 0 0 0,-2-2 1 0 0,-1-2-1 0 0,-1-3 0 0 0,-1 0 0 0 0,-1-3 1 0 0,0-2-145 0 0,19-10 104 0 0,-3-3 1 0 0,-1-2 0 0 0,-2-2 0 0 0,-3-2 0 0 0,-2-3 0 0 0,1-4-105 0 0,-26 28-5 0 0,-2-2 0 0 0,0 0 0 0 0,-2-1 0 0 0,-2 0 1 0 0,0-1-1 0 0,-3-1 0 0 0,-1-1 0 0 0,-1 0 0 0 0,-2 0 0 0 0,-1-1 0 0 0,-2 0 0 0 0,0-20 5 0 0,-11-112-201 0 0,3 159 195 0 0,1 1 1 0 0,-1 0-1 0 0,-1 0 0 0 0,1 0 0 0 0,-1 0 0 0 0,0 1 1 0 0,-1-1-1 0 0,0 1 0 0 0,0-1 0 0 0,-1 1 0 0 0,0 1 1 0 0,0-1-1 0 0,-1 1 0 0 0,1 0 0 0 0,-1 0 1 0 0,-1 0-1 0 0,1 1 0 0 0,-7-4 6 0 0,6 6 12 0 0,-1 1-1 0 0,0-1 1 0 0,1 2 0 0 0,-1-1-1 0 0,0 1 1 0 0,0 0 0 0 0,0 1 0 0 0,0 0-1 0 0,0 0 1 0 0,0 1 0 0 0,1 0-1 0 0,-1 0 1 0 0,0 1 0 0 0,0 0-1 0 0,1 0 1 0 0,-1 1 0 0 0,1 0 0 0 0,0 0-1 0 0,0 1 1 0 0,0-1 0 0 0,0 2-1 0 0,1-1 1 0 0,-1 1 0 0 0,1 0-1 0 0,0 0 1 0 0,1 1 0 0 0,-1 0 0 0 0,1 0-1 0 0,0 0 1 0 0,1 0 0 0 0,-1 1-1 0 0,1 0 1 0 0,1 0 0 0 0,-1 0-1 0 0,1 1-11 0 0,-13 25 5 0 0,1 0 0 0 0,2 1 0 0 0,2 1 0 0 0,1 0-1 0 0,1 0 1 0 0,3 1 0 0 0,0 0 0 0 0,2 0-1 0 0,2 0 1 0 0,2 0 0 0 0,1 1 0 0 0,1 1-5 0 0,2 7-21 0 0,2 0-1 0 0,2-1 1 0 0,2 0 0 0 0,1-1 0 0 0,3 0 0 0 0,1-1 0 0 0,2 0 0 0 0,2-2-1 0 0,2 0 1 0 0,1-1 0 0 0,2-1 0 0 0,2-1 0 0 0,1-1 0 0 0,10 7 21 0 0,14 16-518 0 0,-125-121-9881 0 0,28 26 1689 0 0,29 21 3274 0 0</inkml:trace>
  <inkml:trace contextRef="#ctx0" brushRef="#br0" timeOffset="253.979">1548 1143 17188 0 0,'0'0'1124'0'0,"0"0"-329"0"0,0 0-159 0 0,0 0 85 0 0,0 0 165 0 0,0 0 18 0 0,32 2-125 0 0,2 0-592 0 0,173-3 546 0 0,860-150-197 0 0,-851 122-3352 0 0,-76 8-6405 0 0,-91 13-2303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4:51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612 15 2737 0 0,'0'0'1497'0'0,"0"0"-106"0"0,0 0-83 0 0,0 0 26 0 0,0 0 129 0 0,0 0 116 0 0,0 0-12 0 0,0 0-85 0 0,0 0-138 0 0,0 0-204 0 0,0 0-201 0 0,-32-3-184 0 0,-100-8-156 0 0,56 22 344 0 0,46 0-587 0 0,-1 1 1 0 0,2 1 0 0 0,0 2 0 0 0,0 1 0 0 0,2 1 0 0 0,0 1-1 0 0,-11 12-356 0 0,36-29 3 0 0,1 0 0 0 0,-1 0 0 0 0,1 0-1 0 0,-1 0 1 0 0,1 0 0 0 0,0 0-1 0 0,0 1 1 0 0,-1-1 0 0 0,1 1-1 0 0,0-1 1 0 0,0 1 0 0 0,1-1 0 0 0,-1 1-1 0 0,0-1 1 0 0,0 1 0 0 0,1 0-1 0 0,-1 0 1 0 0,1-1 0 0 0,-1 1-1 0 0,1 0 1 0 0,0 0 0 0 0,0-1-1 0 0,0 1 1 0 0,0 0 0 0 0,0 0 0 0 0,0 0-1 0 0,0-1 1 0 0,1 1 0 0 0,-1 0-1 0 0,0 0 1 0 0,1-1 0 0 0,0 1-1 0 0,-1 0 1 0 0,1-1 0 0 0,0 1 0 0 0,0-1-1 0 0,0 1 1 0 0,0-1 0 0 0,0 1-1 0 0,0-1 1 0 0,1 1 0 0 0,-1-1-1 0 0,0 0 1 0 0,1 0 0 0 0,-1 0-1 0 0,0 0-1 0 0,30 18 43 0 0,-1-2 1 0 0,2-2-1 0 0,0 0 1 0 0,1-2 0 0 0,22 5-45 0 0,130 61 78 0 0,-183-79-53 0 0,0 1 0 0 0,0-1 0 0 0,1 1 0 0 0,-1 0 0 0 0,0 0 0 0 0,0 0 0 0 0,0 0 0 0 0,0 0 0 0 0,0 1 0 0 0,-1-1 0 0 0,1 0 0 0 0,0 1 0 0 0,-1 0 0 0 0,1-1 0 0 0,0 1 0 0 0,-1 0 0 0 0,0 0 0 0 0,1-1 0 0 0,-1 1 0 0 0,0 0 0 0 0,0 0 1 0 0,0 1-1 0 0,-1-1 0 0 0,1 0 0 0 0,0 0 0 0 0,-1 0 0 0 0,1 1 0 0 0,-1-1 0 0 0,0 0 0 0 0,0 0 0 0 0,0 1 0 0 0,0-1 0 0 0,0 0 0 0 0,0 0 0 0 0,-1 1 0 0 0,1-1 0 0 0,-1 0 0 0 0,1 0 0 0 0,-1 0 0 0 0,0 0 0 0 0,0 1 0 0 0,0-1 0 0 0,0 0 0 0 0,0 0 0 0 0,0-1 0 0 0,-1 1 0 0 0,0 1-25 0 0,-22 14 72 0 0,-1 0 1 0 0,-1-2-1 0 0,0-2 0 0 0,-1 0 0 0 0,0-1 0 0 0,-1-2 1 0 0,0-1-1 0 0,0-1 0 0 0,-1-1 0 0 0,0-2 0 0 0,0-1 0 0 0,-1-1 1 0 0,1-2-1 0 0,-1 0 0 0 0,-27-4-72 0 0,-14-18-810 0 0,70 20 624 0 0,0 0 0 0 0,0 0 0 0 0,0-1 0 0 0,0 1 0 0 0,0 0 0 0 0,0-1 0 0 0,0 1 0 0 0,0-1 0 0 0,0 1 0 0 0,1-1 0 0 0,-1 1 0 0 0,1-1 0 0 0,-1 0-1 0 0,1 1 1 0 0,0-1 0 0 0,-1 0 0 0 0,1 1 0 0 0,0-1 0 0 0,0 0 0 0 0,0 1 0 0 0,0-1 0 0 0,1 0 0 0 0,-1 1 0 0 0,0-1 0 0 0,1 0 0 0 0,-1 1 0 0 0,1-1 0 0 0,0 1 0 0 0,0-2 186 0 0,13-17-4369 0 0,0 8-1380 0 0,0 1-3188 0 0</inkml:trace>
  <inkml:trace contextRef="#ctx0" brushRef="#br0" timeOffset="403.701">1170 111 9042 0 0,'0'0'1139'0'0,"0"0"-188"0"0,0 0-23 0 0,0 0 208 0 0,0 0 100 0 0,0 0-87 0 0,0 0-158 0 0,0 0-115 0 0,0 0-117 0 0,0 0-115 0 0,32-4-80 0 0,104-12-105 0 0,168-45 1328 0 0,-288 59-2153 0 0,84-12 984 0 0,-31 11-7320 0 0,-69 4 2756 0 0,-1 2 417 0 0,-2 0-4207 0 0</inkml:trace>
  <inkml:trace contextRef="#ctx0" brushRef="#br0" timeOffset="638.978">1043 471 8666 0 0,'0'0'1192'0'0,"0"0"168"0"0,0 0 213 0 0,0 0 95 0 0,0 0-118 0 0,37-5-226 0 0,122-15-182 0 0,11-17 1393 0 0,111-29-2008 0 0,-269 65 40 0 0,-1 1-3315 0 0,-19 0-5262 0 0,-4 2 3372 0 0,4 4-2070 0 0</inkml:trace>
  <inkml:trace contextRef="#ctx0" brushRef="#br0" timeOffset="869.221">1059 678 7170 0 0,'0'0'1453'0'0,"0"0"-175"0"0,0 0-31 0 0,0 0 152 0 0,0 0 124 0 0,0 0-12 0 0,0 0-86 0 0,0 0-131 0 0,0 0-183 0 0,0 0-200 0 0,38 6-206 0 0,119 16-189 0 0,-150-21-469 0 0,1 0-1 0 0,-1-1 1 0 0,1 0-1 0 0,0 0 1 0 0,-1 0-1 0 0,1-1 1 0 0,-1 0-1 0 0,1-1 0 0 0,-1 1 1 0 0,0-2-1 0 0,1 1 1 0 0,5-3-47 0 0,8-4 113 0 0,215-67 244 0 0,-77 31-3879 0 0,-108 30-1754 0 0,-35 10 1106 0 0,4 0-5433 0 0</inkml:trace>
  <inkml:trace contextRef="#ctx0" brushRef="#br0" timeOffset="2021.298">2812 247 0 0 0,'0'0'661'0'0,"0"0"406"0"0,0 0 266 0 0,0 0 238 0 0,0 0 165 0 0,0 0 15 0 0,0 0-77 0 0,0 0-187 0 0,0 0-246 0 0,0 0-247 0 0,0 0-233 0 0,0 0-178 0 0,-33-5-101 0 0,-101-13-48 0 0,132 17-408 0 0,-1 0-1 0 0,1 1 1 0 0,-1-1-1 0 0,0 1 1 0 0,1-1-1 0 0,-1 1 1 0 0,0 0-1 0 0,1 0 0 0 0,-1 0 1 0 0,0 0-1 0 0,1 1 1 0 0,-1-1-1 0 0,0 1 1 0 0,1 0-1 0 0,-1-1 1 0 0,1 1-1 0 0,-1 0 0 0 0,1 1 1 0 0,0-1-1 0 0,-1 0 1 0 0,1 1-1 0 0,0-1 1 0 0,0 1-1 0 0,0 0 1 0 0,0-1-1 0 0,0 1 1 0 0,-1 1-26 0 0,-5 6 142 0 0,-11 8 15 0 0,1 1 1 0 0,0 1-1 0 0,1 0 1 0 0,1 1-1 0 0,1 1 1 0 0,1 1-1 0 0,1 0 0 0 0,0 1 1 0 0,2 0-1 0 0,1 0 1 0 0,1 1-1 0 0,1 1 1 0 0,1 0-1 0 0,1 0 0 0 0,1 0 1 0 0,1 0-1 0 0,1 1 1 0 0,2 5-158 0 0,0-27 25 0 0,1 1 1 0 0,0 0 0 0 0,0 0-1 0 0,0 0 1 0 0,1-1 0 0 0,0 1-1 0 0,0 0 1 0 0,0-1 0 0 0,0 1-1 0 0,1-1 1 0 0,0 1 0 0 0,0-1-1 0 0,0 0 1 0 0,0 1 0 0 0,1-1-1 0 0,-1 0 1 0 0,1-1 0 0 0,0 1-1 0 0,0 0 1 0 0,1-1 0 0 0,-1 0-1 0 0,1 0 1 0 0,0 0 0 0 0,-1 0-1 0 0,1 0 1 0 0,1-1 0 0 0,-1 1-1 0 0,0-1 1 0 0,0-1 0 0 0,1 1-1 0 0,-1 0 1 0 0,1-1 0 0 0,0 0-1 0 0,-1 0 1 0 0,1 0 0 0 0,0-1-1 0 0,4 0-25 0 0,8-3 124 0 0,0-1-1 0 0,0 0 0 0 0,-1-2 1 0 0,1 0-1 0 0,-1 0 0 0 0,-1-2 0 0 0,1 0 1 0 0,-1-1-1 0 0,-1 0 0 0 0,0-1 1 0 0,0-1-1 0 0,-1 0 0 0 0,0-1 1 0 0,-1 0-1 0 0,0-1 0 0 0,8-12-123 0 0,-11 15 32 0 0,40-39 54 0 0,-2-3 0 0 0,-3-2 1 0 0,-2-2-1 0 0,26-47-86 0 0,-34 29-96 0 0,-33 73-8 0 0,-5 10-329 0 0,-10 17 358 0 0,1 1-1 0 0,1 1 1 0 0,2 0 0 0 0,0 0 0 0 0,2 1 0 0 0,1 0-1 0 0,1 0 1 0 0,2 2 75 0 0,3-27 0 0 0,1 0 0 0 0,0 1 1 0 0,0-1-1 0 0,1 0 0 0 0,-1 0 0 0 0,1 0 0 0 0,0 0 0 0 0,0 0 0 0 0,0 0 0 0 0,0 0 1 0 0,1-1-1 0 0,0 1 0 0 0,-1 0 0 0 0,1-1 0 0 0,1 1 0 0 0,-1-1 0 0 0,0 0 0 0 0,1 1 0 0 0,0-1 1 0 0,0-1-1 0 0,0 1 0 0 0,0 0 0 0 0,0-1 0 0 0,0 1 0 0 0,1-1 0 0 0,-1 0 0 0 0,1 0 1 0 0,0 0-1 0 0,-1-1 0 0 0,1 1 0 0 0,0-1 0 0 0,0 0 0 0 0,0 0 0 0 0,0 0 0 0 0,0-1 0 0 0,0 1 0 0 0,9 1 72 0 0,0-1-1 0 0,0 0 0 0 0,0-1 0 0 0,1-1 0 0 0,-1 0 1 0 0,0 0-1 0 0,0-2 0 0 0,-1 1 0 0 0,1-2 0 0 0,10-3-71 0 0,4-5 67 0 0,-2 0 0 0 0,1-2 0 0 0,-2-1 0 0 0,0-1 0 0 0,-1 0 0 0 0,-1-2 0 0 0,0-1 0 0 0,-1-1 0 0 0,-1-1 0 0 0,-2 0 0 0 0,0-1 0 0 0,-1-1 0 0 0,-1-1-1 0 0,-1-1 1 0 0,-1 0 0 0 0,8-21-67 0 0,-17 34-24 0 0,-1 1 0 0 0,-1-1 0 0 0,1 1 0 0 0,-2-1 0 0 0,0 0 0 0 0,0-1 0 0 0,-1 1 0 0 0,-1 0 0 0 0,0 0 0 0 0,-1-2 24 0 0,1 12-22 0 0,0 0-1 0 0,0 0 0 0 0,-1 0 0 0 0,1 0 1 0 0,-1 0-1 0 0,1 0 0 0 0,-1 0 0 0 0,0 0 1 0 0,0 1-1 0 0,0-1 0 0 0,0 0 0 0 0,0 0 1 0 0,0 1-1 0 0,0-1 0 0 0,-1 0 0 0 0,1 1 1 0 0,-1 0-1 0 0,1-1 0 0 0,-1 1 1 0 0,1 0-1 0 0,-1 0 0 0 0,0-1 0 0 0,0 1 1 0 0,1 1-1 0 0,-1-1 0 0 0,0 0 0 0 0,0 0 1 0 0,0 1-1 0 0,0-1 0 0 0,0 1 0 0 0,0-1 1 0 0,0 1-1 0 0,0 0 0 0 0,0 0 1 0 0,0 0-1 0 0,0 0 0 0 0,0 0 0 0 0,-2 1 23 0 0,-76 25-565 0 0,67-16 536 0 0,0-1 0 0 0,1 2 1 0 0,0-1-1 0 0,0 2 0 0 0,1-1 1 0 0,1 2-1 0 0,0-1 0 0 0,-7 13 29 0 0,16-23 2 0 0,-1 1-1 0 0,1-1 1 0 0,-1 1 0 0 0,1-1-1 0 0,0 1 1 0 0,0 0-1 0 0,0 0 1 0 0,1 0 0 0 0,-1-1-1 0 0,1 1 1 0 0,0 0 0 0 0,-1 0-1 0 0,1 0 1 0 0,0 0-1 0 0,1 0 1 0 0,-1 0 0 0 0,0 0-1 0 0,1-1 1 0 0,0 1-1 0 0,-1 0 1 0 0,1 0 0 0 0,0-1-1 0 0,1 1 1 0 0,-1 0-1 0 0,0-1 1 0 0,1 1 0 0 0,-1-1-1 0 0,1 1 1 0 0,0-1-1 0 0,0 0 1 0 0,0 0 0 0 0,0 0-1 0 0,0 0 1 0 0,1 0-1 0 0,-1 0 1 0 0,0-1 0 0 0,1 1-1 0 0,-1-1 1 0 0,1 0-1 0 0,0 0 1 0 0,-1 0 0 0 0,1 0-1 0 0,0 0 1 0 0,2 0-2 0 0,144 20 521 0 0,-131-22-448 0 0,0 2 1 0 0,0 0-1 0 0,-1 1 1 0 0,1 0-1 0 0,0 2 0 0 0,-1 0 1 0 0,0 1-1 0 0,9 4-73 0 0,-23-7 24 0 0,0 0 0 0 0,0 0 0 0 0,0 1 0 0 0,0-1 0 0 0,-1 1 0 0 0,1 0 0 0 0,-1-1 0 0 0,1 1 0 0 0,-1 0-1 0 0,0 0 1 0 0,0 1 0 0 0,-1-1 0 0 0,1 0 0 0 0,0 1 0 0 0,-1-1 0 0 0,0 1 0 0 0,0-1 0 0 0,0 1 0 0 0,0-1 0 0 0,-1 1 0 0 0,0 0 0 0 0,1-1 0 0 0,-1 1-1 0 0,0 0 1 0 0,-1 0 0 0 0,1-1 0 0 0,-1 2-24 0 0,-24 100 329 0 0,11-73-424 0 0,-13 58-2969 0 0,45-87-8468 0 0,-12-6 2678 0 0</inkml:trace>
  <inkml:trace contextRef="#ctx0" brushRef="#br0" timeOffset="2737.879">4148 206 4857 0 0,'0'0'2823'0'0,"0"0"-676"0"0,0 0-297 0 0,0 0-111 0 0,0 0-161 0 0,0 0-217 0 0,0 0-163 0 0,0 0-156 0 0,0 0-149 0 0,0 0-131 0 0,0 0-149 0 0,0 0-129 0 0,0 0-106 0 0,-18 0-86 0 0,-77-3 180 0 0,77 10 2706 0 0,11-5-3185 0 0,-1 0 0 0 0,1 1 0 0 0,-1 0 0 0 0,1 0 0 0 0,0 1-1 0 0,0 0 1 0 0,1 0 0 0 0,-1 1 0 0 0,1-1 0 0 0,0 1 0 0 0,0 1 0 0 0,0-1 0 0 0,1 1 0 0 0,0 0 0 0 0,0 0 0 0 0,0 1 0 0 0,0 2 7 0 0,-3 2-7 0 0,2-1 1 0 0,-1 1 0 0 0,2 1 0 0 0,-1-1-1 0 0,2 1 1 0 0,0 0 0 0 0,0 0-1 0 0,1 1 1 0 0,0-1 0 0 0,1 1-1 0 0,0-1 1 0 0,1 1 0 0 0,1 0-1 0 0,0-1 1 0 0,2 8 6 0 0,1-13 19 0 0,1 0 0 0 0,0-1 0 0 0,0 1 0 0 0,1-1 0 0 0,0 0-1 0 0,0-1 1 0 0,0 1 0 0 0,1-1 0 0 0,-1 0 0 0 0,1 0 0 0 0,1-1 0 0 0,-1 0 0 0 0,1 0-1 0 0,-1 0 1 0 0,1-1 0 0 0,0 0 0 0 0,0 0 0 0 0,1-1 0 0 0,-1 0 0 0 0,0 0 0 0 0,1 0 0 0 0,0-1-1 0 0,-1-1 1 0 0,1 1 0 0 0,2-1-19 0 0,5 3-38 0 0,-1 0 0 0 0,0-2 1 0 0,1 1-1 0 0,-1-2 0 0 0,1 0 0 0 0,-1 0 0 0 0,1-1 0 0 0,-1-1 0 0 0,1-1 0 0 0,-1 0 0 0 0,0-1 1 0 0,0 0-1 0 0,-1-1 0 0 0,1-1 0 0 0,-1 0 0 0 0,0 0 0 0 0,9-8 38 0 0,9-7-1581 0 0,-12 8-1177 0 0,-2 0-3700 0 0,-8 5-5168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4:55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1333 16 0 0,'0'0'1323'0'0,"0"0"-280"0"0,0 0 226 0 0,0 0 361 0 0,0 0 192 0 0,32-17-15 0 0,103-56-193 0 0,-33 1 877 0 0,-52 36-2005 0 0,-2-2 1 0 0,-1-2-1 0 0,-2-3 0 0 0,-3-1 1 0 0,-1-2-1 0 0,-2-1 0 0 0,-2-3 1 0 0,-3-1-1 0 0,-2-1 0 0 0,24-53-486 0 0,-52 95-16 0 0,1 0 0 0 0,-1-1-1 0 0,-1 1 1 0 0,0-1-1 0 0,0 0 1 0 0,-1 0 0 0 0,-1 0-1 0 0,0 0 1 0 0,0 0-1 0 0,-1-1 1 0 0,-1 1-1 0 0,1 0 1 0 0,-2 0 0 0 0,0 0-1 0 0,0 0 1 0 0,-1 0-1 0 0,0 0 1 0 0,-1 1-1 0 0,-1-4 17 0 0,3 12-26 0 0,0-1 0 0 0,-1 1-1 0 0,1-1 1 0 0,0 1 0 0 0,-1-1-1 0 0,0 1 1 0 0,1 0-1 0 0,-1 0 1 0 0,0 1 0 0 0,0-1-1 0 0,0 0 1 0 0,0 1 0 0 0,0 0-1 0 0,0 0 1 0 0,-1 0-1 0 0,1 0 1 0 0,0 0 0 0 0,-1 1-1 0 0,1-1 1 0 0,0 1 0 0 0,-1 0-1 0 0,1 0 1 0 0,-1 0-1 0 0,1 1 1 0 0,0-1 0 0 0,-1 1-1 0 0,1-1 1 0 0,0 1 0 0 0,0 0-1 0 0,-1 1 27 0 0,-84 54-589 0 0,66-33 594 0 0,0 0 1 0 0,2 2-1 0 0,1 0 0 0 0,1 1 0 0 0,1 1 0 0 0,1 0 0 0 0,2 1 1 0 0,0 1-1 0 0,2 1 0 0 0,2-1 0 0 0,0 2 0 0 0,2-1 1 0 0,1 1-1 0 0,2 1 0 0 0,1-1 0 0 0,1 1 0 0 0,2-1 0 0 0,2 13-5 0 0,2-31 65 0 0,1-1 0 0 0,0-1 0 0 0,1 1 0 0 0,0-1 0 0 0,1 0 0 0 0,1 0 0 0 0,-1 0 0 0 0,2-1 0 0 0,-1 0 0 0 0,1 0-1 0 0,1-1 1 0 0,0 0 0 0 0,0-1 0 0 0,1 0 0 0 0,0 0 0 0 0,0-1 0 0 0,1-1 0 0 0,0 1 0 0 0,0-2 0 0 0,0 1-1 0 0,1-2 1 0 0,0 1 0 0 0,0-2 0 0 0,0 1 0 0 0,0-2 0 0 0,1 0 0 0 0,-1 0 0 0 0,1-1 0 0 0,-1-1 0 0 0,4 0-65 0 0,16 0 171 0 0,1-2 1 0 0,0-2 0 0 0,0-1-1 0 0,-1-1 1 0 0,0-2 0 0 0,0-1-1 0 0,-1-1 1 0 0,0-2 0 0 0,-1-1 0 0 0,0-2-1 0 0,-1 0 1 0 0,12-11-172 0 0,-17 11 73 0 0,-1-2 0 0 0,-1 0 0 0 0,-1-1 1 0 0,0-2-1 0 0,-1 0 0 0 0,-2-1 0 0 0,7-9-73 0 0,-21 23 17 0 0,1 1 0 0 0,-2-1 0 0 0,1 0 0 0 0,-1 0 0 0 0,0 0 0 0 0,0-1 0 0 0,-1 1 0 0 0,0-1 0 0 0,0 1 0 0 0,-1-1 0 0 0,0 0 0 0 0,0 0 0 0 0,-1-6-17 0 0,0 12-12 0 0,-1 0 0 0 0,1 0 0 0 0,-1 0 0 0 0,0 0-1 0 0,0 0 1 0 0,1 0 0 0 0,-1 0 0 0 0,0 0-1 0 0,0 1 1 0 0,-1-1 0 0 0,1 0 0 0 0,0 1-1 0 0,-1-1 1 0 0,1 1 0 0 0,-1-1 0 0 0,1 1-1 0 0,-1 0 1 0 0,1 0 0 0 0,-1 0 0 0 0,0 0-1 0 0,0 0 1 0 0,0 0 0 0 0,0 0 0 0 0,1 0-1 0 0,-1 1 1 0 0,0-1 0 0 0,0 1 0 0 0,0-1-1 0 0,0 1 1 0 0,0 0 0 0 0,0 0 0 0 0,-2 0 12 0 0,-71 3-659 0 0,61 2 604 0 0,1 0 1 0 0,-1 1-1 0 0,1 0 1 0 0,1 1-1 0 0,-1 0 1 0 0,1 1 0 0 0,1 0-1 0 0,0 1 1 0 0,0 1-1 0 0,0 0 1 0 0,1 0-1 0 0,1 1 1 0 0,0 0 0 0 0,0 0-1 0 0,1 1 1 0 0,0 0-1 0 0,1 1 1 0 0,1 0-1 0 0,0 0 1 0 0,1 0 0 0 0,0 1-1 0 0,1 0 1 0 0,0 0-1 0 0,1 0 1 0 0,1 0-1 0 0,1 0 1 0 0,-1 10 54 0 0,3-17 10 0 0,1 0 0 0 0,0 0 0 0 0,0-1 0 0 0,1 1 0 0 0,-1-1 0 0 0,1 1 0 0 0,1-1 0 0 0,-1 0 0 0 0,1 0 0 0 0,0-1 0 0 0,0 1 0 0 0,1-1 0 0 0,0 0 0 0 0,0 0 0 0 0,0 0 0 0 0,0-1 0 0 0,1 0 0 0 0,0 0 0 0 0,0 0 0 0 0,0-1 0 0 0,0 0 0 0 0,0 0 0 0 0,1 0 0 0 0,-1-1 0 0 0,1 0 0 0 0,0 0 0 0 0,0-1 0 0 0,0 0-10 0 0,8 2 94 0 0,-1-2 0 0 0,1 0-1 0 0,0 0 1 0 0,-1-2 0 0 0,1 0 0 0 0,0 0 0 0 0,-1-1-1 0 0,1-1 1 0 0,-1-1 0 0 0,0 0 0 0 0,0 0 0 0 0,0-2-1 0 0,0 1 1 0 0,-1-2 0 0 0,0 0 0 0 0,-1-1 0 0 0,2 0-94 0 0,31-24 187 0 0,-1-2 0 0 0,-2-2 0 0 0,34-38-187 0 0,-57 56 16 0 0,9-10 9 0 0,0-1-5 0 0,2 2 0 0 0,0 0 0 0 0,2 2 0 0 0,16-8-21 0 0,-48 33 0 0 0,0-1-1 0 0,1 1 1 0 0,-1 0-1 0 0,1-1 0 0 0,-1 1 1 0 0,0 0-1 0 0,1 0 0 0 0,-1 0 1 0 0,1 0-1 0 0,-1-1 0 0 0,1 1 1 0 0,-1 0-1 0 0,1 0 0 0 0,-1 0 1 0 0,0 0-1 0 0,1 0 0 0 0,-1 0 1 0 0,1 0-1 0 0,-1 0 0 0 0,1 0 1 0 0,-1 0-1 0 0,1 1 0 0 0,-1-1 1 0 0,1 0-1 0 0,-1 0 0 0 0,0 0 1 0 0,1 1-1 0 0,-1-1 0 0 0,1 0 1 0 0,-1 0-1 0 0,0 1 0 0 0,1-1 1 0 0,-1 0-1 0 0,0 0 0 0 0,1 1 1 0 0,-1-1-1 0 0,0 1 0 0 0,1-1 1 0 0,-1 0-1 0 0,0 1 0 0 0,0-1 1 0 0,1 1-1 0 0,-1-1 0 0 0,0 0 1 0 0,0 1-1 0 0,0-1 0 0 0,0 1 1 0 0,0-1-1 0 0,0 1 0 0 0,0-1 1 0 0,0 1-1 0 0,0-1 1 0 0,0 1-1 0 0,0-1 0 0 0,0 1 1 0 0,0-1-1 0 0,0 0 0 0 0,0 1 1 0 0,0-1-1 0 0,0 1 0 0 0,0-1 1 0 0,-1 1-1 0 0,1-1 0 0 0,0 0 1 0 0,0 1-1 0 0,-1-1 0 0 0,1 1 1 0 0,0-1 1 0 0,-10 40 176 0 0,9-37-175 0 0,-14 37 109 0 0,11-34-107 0 0,1 1 0 0 0,0 0 0 0 0,0 0-1 0 0,1 0 1 0 0,0 1 0 0 0,0-1 0 0 0,1 0-1 0 0,-1 1 1 0 0,2-1 0 0 0,-1 1 0 0 0,1 0-1 0 0,0-1 1 0 0,1 1-3 0 0,1-6 16 0 0,0 0-1 0 0,0-1 1 0 0,0 0-1 0 0,1 0 1 0 0,-1 1-1 0 0,0-1 1 0 0,1-1-1 0 0,-1 1 1 0 0,0 0-1 0 0,1 0 1 0 0,-1-1-1 0 0,1 0 1 0 0,-1 1-1 0 0,1-1 1 0 0,-1 0-1 0 0,1 0 1 0 0,-1 0-1 0 0,1-1 1 0 0,-1 1-1 0 0,1 0 1 0 0,1-1-16 0 0,117-57 513 0 0,-97 43-496 0 0,27-16 27 0 0,125-63 79 0 0,-126 83-204 0 0,-47 49 134 0 0,-26 97 28 0 0,23-133-148 0 0,1 0 0 0 0,0 0-1 0 0,-1 0 1 0 0,1 0-1 0 0,0-1 1 0 0,0 1 0 0 0,0 0-1 0 0,0 0 1 0 0,0-1-1 0 0,0 1 1 0 0,1 0-1 0 0,-1-1 1 0 0,0 1 0 0 0,1-1-1 0 0,-1 0 1 0 0,1 1-1 0 0,0-1 1 0 0,-1 0 0 0 0,1 0-1 0 0,0 0 1 0 0,0 0-1 0 0,0-1 1 0 0,0 1-1 0 0,-1 0 1 0 0,1-1 0 0 0,0 1-1 0 0,0-1 1 0 0,0 0-1 0 0,0 1 1 0 0,1-1-1 0 0,-1 0 1 0 0,0 0 0 0 0,0-1 67 0 0,23 2-4148 0 0,-3-6-4412 0 0,-11 1 1149 0 0</inkml:trace>
  <inkml:trace contextRef="#ctx0" brushRef="#br0" timeOffset="4247.334">2593 814 2793 0 0,'0'0'937'0'0,"0"0"-21"0"0,0 0 33 0 0,0 0 81 0 0,0 0 39 0 0,0 0-70 0 0,0 0-161 0 0,0 0-168 0 0,0 0-111 0 0,0 0-70 0 0,0 0-56 0 0,-33 26-50 0 0,-102 81-51 0 0,131-105-307 0 0,1 0-1 0 0,0 0 1 0 0,-1 1-1 0 0,1-1 0 0 0,0 1 1 0 0,0-1-1 0 0,0 1 1 0 0,1 0-1 0 0,-1 0 0 0 0,1 0 1 0 0,-1 0-1 0 0,1 1 1 0 0,0-1-1 0 0,0 1 0 0 0,1-1 1 0 0,-1 1-1 0 0,1 0 1 0 0,0-1-1 0 0,-1 5-24 0 0,0 4 120 0 0,0-9-53 0 0,1-1 0 0 0,-1 1 0 0 0,1 0 0 0 0,0 0 0 0 0,0 0-1 0 0,1 0 1 0 0,-1 0 0 0 0,1 0 0 0 0,-1 0 0 0 0,1 0 0 0 0,0 1 0 0 0,0-1-1 0 0,0 0 1 0 0,0 0 0 0 0,1 0 0 0 0,-1 0 0 0 0,1 0 0 0 0,0 0-1 0 0,0 0 1 0 0,0 0 0 0 0,0 0 0 0 0,1 0 0 0 0,-1-1 0 0 0,1 1-1 0 0,-1 0 1 0 0,1-1 0 0 0,0 0 0 0 0,0 1 0 0 0,0-1 0 0 0,1 0-1 0 0,-1 0 1 0 0,0 0 0 0 0,1 0 0 0 0,1 1-67 0 0,5-1 213 0 0,-1-1 0 0 0,1 0 0 0 0,0 0 0 0 0,0-1 0 0 0,0 0 0 0 0,0 0 0 0 0,0-1 0 0 0,-1 0 0 0 0,1-1 0 0 0,0 0 0 0 0,-1 0 0 0 0,1-1 0 0 0,-1 0 0 0 0,0-1 0 0 0,0 1 0 0 0,0-2 0 0 0,0 1-1 0 0,-1-1 1 0 0,1 0 0 0 0,5-6-213 0 0,11-10 371 0 0,0-2 0 0 0,-2 0 0 0 0,0-2-1 0 0,-1-1 1 0 0,-1-2-371 0 0,55-89 1146 0 0,-62 144-1584 0 0,-9 102 339 0 0,-5 0 0 0 0,-11 66 99 0 0,8-142-18 0 0,-2 7-63 0 0,-3 0-1 0 0,-3-1 0 0 0,-2 0 1 0 0,-3 1 81 0 0,15-52-13 0 0,-1 0 0 0 0,0 0 0 0 0,0 0 1 0 0,-1 0-1 0 0,0-1 0 0 0,0 0 0 0 0,0 0 0 0 0,-1 0 1 0 0,-1 0-1 0 0,1-1 0 0 0,-1 1 0 0 0,0-1 1 0 0,0-1-1 0 0,-4 3 13 0 0,9-7 3 0 0,1-1-1 0 0,-1 1 1 0 0,0-1 0 0 0,0 1-1 0 0,0-1 1 0 0,0 1 0 0 0,0-1-1 0 0,0 1 1 0 0,0-1 0 0 0,0 0-1 0 0,-1 0 1 0 0,1 1 0 0 0,0-1-1 0 0,0 0 1 0 0,0 0 0 0 0,0 0 0 0 0,0 0-1 0 0,0-1 1 0 0,0 1 0 0 0,0 0-1 0 0,0 0 1 0 0,0 0 0 0 0,0-1-1 0 0,-1 1 1 0 0,1-1 0 0 0,0 1-1 0 0,1-1 1 0 0,-1 1 0 0 0,0-1-1 0 0,0 0 1 0 0,0 1 0 0 0,0-1-1 0 0,0 0 1 0 0,1 0 0 0 0,-1 1 0 0 0,0-1-1 0 0,1 0 1 0 0,-1 0 0 0 0,0 0-1 0 0,1 0 1 0 0,-1 0 0 0 0,1 0-1 0 0,-1 0 1 0 0,1 0 0 0 0,0-1-3 0 0,-13-50-141 0 0,12 28 100 0 0,1 1 0 0 0,1 0-1 0 0,1 0 1 0 0,1 0 0 0 0,1 0 0 0 0,1 0 0 0 0,1 1-1 0 0,7-20 42 0 0,70-167-1592 0 0,-51 141-2068 0 0,3 2-4198 0 0,-20 42-36 0 0</inkml:trace>
  <inkml:trace contextRef="#ctx0" brushRef="#br0" timeOffset="4600.834">3235 1 6681 0 0,'0'0'1538'0'0,"0"0"-114"0"0,0 0-122 0 0,0 0-80 0 0,0 0-97 0 0,0 0-43 0 0,0 0 1 0 0,0 0-6 0 0,0 0-9 0 0,0 0-101 0 0,0 0-181 0 0,0 0-155 0 0,-4 33-119 0 0,-14 109-103 0 0,-22 422 1318 0 0,36-446-1746 0 0,5-72-293 0 0,-3 0 0 0 0,-1 0-1 0 0,-3-1 1 0 0,-1 1 0 0 0,-6 12 312 0 0,9-49 559 0 0,-4-13-19479 0 0,8 0 16227 0 0</inkml:trace>
  <inkml:trace contextRef="#ctx0" brushRef="#br0" timeOffset="5203.899">2898 634 7130 0 0,'0'0'1413'0'0,"0"0"-1"0"0,0 0 46 0 0,0 0 24 0 0,0 0-155 0 0,0 0-279 0 0,0 0-233 0 0,32-18-183 0 0,100-56-145 0 0,-4 7 196 0 0,47-39-885 0 0,-119 50-147 0 0,-46 42-998 0 0,-1-2 0 0 0,0 1 0 0 0,-1-1-1 0 0,0-1 1 0 0,-1 1 0 0 0,-1-1 0 0 0,-1 0 0 0 0,0-1 0 0 0,-2 1-1 0 0,2-18 1348 0 0,1-57-2349 0 0,-6 92 3407 0 0,0 0 12 0 0,-6 37 4654 0 0,-45 202 2466 0 0,38-137-6749 0 0,4 0 0 0 0,3 57-1441 0 0,6-139 129 0 0,0-1 0 0 0,0 1 0 0 0,2 0 0 0 0,1-1-1 0 0,0 1 1 0 0,1-1 0 0 0,1 0 0 0 0,1-1 0 0 0,1 1 0 0 0,1-1 0 0 0,2 4-129 0 0,-9-20 14 0 0,-1 0 1 0 0,1 0 0 0 0,1 0 0 0 0,-1 0-1 0 0,0 0 1 0 0,0 0 0 0 0,1 0 0 0 0,-1-1-1 0 0,1 1 1 0 0,0 0 0 0 0,-1-1 0 0 0,1 1-1 0 0,0-1 1 0 0,0 1 0 0 0,0-1 0 0 0,0 0-1 0 0,0 0 1 0 0,0 0 0 0 0,0 0 0 0 0,0-1-1 0 0,1 1 1 0 0,-1 0 0 0 0,0-1 0 0 0,0 1-1 0 0,1-1 1 0 0,-1 0 0 0 0,0 0-1 0 0,1 0 1 0 0,-1 0 0 0 0,0 0 0 0 0,1-1-1 0 0,0 1-14 0 0,65-42 481 0 0,-57 33-466 0 0,-5 2-8 0 0,1 1-1 0 0,0 0 1 0 0,0 1-1 0 0,0 0 0 0 0,0 0 1 0 0,1 0-1 0 0,0 1 1 0 0,0 0-1 0 0,0 1 1 0 0,0 0-1 0 0,1 0 1 0 0,-1 0-1 0 0,1 1 0 0 0,0 1 1 0 0,2-1-7 0 0,-9 4 24 0 0,1 0 0 0 0,-1 1 0 0 0,1-1 0 0 0,-1 0 0 0 0,0 1 0 0 0,0 0 0 0 0,0-1 0 0 0,0 1 0 0 0,-1 0 1 0 0,1 0-1 0 0,-1 0 0 0 0,1 0 0 0 0,-1 0 0 0 0,0 0 0 0 0,0 0 0 0 0,0 1 0 0 0,-1-1 0 0 0,1 0 0 0 0,-1 1 0 0 0,0-1 0 0 0,0 0 0 0 0,0 1 0 0 0,0-1 0 0 0,-1 0-24 0 0,2 41 232 0 0,15 82-78 0 0,-1-115-1870 0 0,-1-17-8324 0 0,-12 1-896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5:35.3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691 23 0 0 0,'0'0'488'0'0,"0"0"603"0"0,0 0 237 0 0,0 0-27 0 0,0 0-34 0 0,0 0-87 0 0,-2-3-127 0 0,0 1-753 0 0,0 0 0 0 0,-1 0 0 0 0,1 1 0 0 0,-1-1 0 0 0,1 0 0 0 0,-1 1 0 0 0,0 0 0 0 0,1 0 0 0 0,-1-1 0 0 0,0 2-1 0 0,0-1 1 0 0,0 0 0 0 0,0 0 0 0 0,0 1 0 0 0,0 0 0 0 0,1 0 0 0 0,-1 0 0 0 0,0 0 0 0 0,-3 0-300 0 0,-143 15 3789 0 0,92 3-3337 0 0,2 2 1 0 0,1 2-1 0 0,0 3 0 0 0,-7 7-452 0 0,58-31 0 0 0,0-1-1 0 0,0 1 1 0 0,0 0 0 0 0,0 1-1 0 0,0-1 1 0 0,0 0-1 0 0,1 1 1 0 0,-1 0-1 0 0,0-1 1 0 0,1 1-1 0 0,-1 0 1 0 0,1 0-1 0 0,0 1 1 0 0,0-1 0 0 0,-1 0-1 0 0,2 1 1 0 0,-1-1-1 0 0,0 1 1 0 0,0 0-1 0 0,1-1 1 0 0,-1 1-1 0 0,1 0 1 0 0,0 0-1 0 0,0 0 1 0 0,0 0 0 0 0,1 0-1 0 0,-1 0 1 0 0,1 0-1 0 0,-1 1 1 0 0,1-1-1 0 0,0 0 1 0 0,0 0-1 0 0,0 0 1 0 0,1 0-1 0 0,-1 0 1 0 0,1 1 0 0 0,0-1-1 0 0,0 0 1 0 0,0 0-1 0 0,0-1 1 0 0,0 1-1 0 0,1 0 1 0 0,-1 0-1 0 0,1 0 1 0 0,12 8 18 0 0,0-1-1 0 0,0-1 1 0 0,1 0-1 0 0,1-1 1 0 0,-1 0-1 0 0,1-2 1 0 0,0 1-1 0 0,1-2 1 0 0,0 0-1 0 0,13 1-17 0 0,13 6 31 0 0,37 9 21 0 0,-58-18-35 0 0,0 2 0 0 0,0 1 0 0 0,-1 0 0 0 0,1 2-1 0 0,-1 0 1 0 0,-1 1 0 0 0,0 1 0 0 0,0 1 0 0 0,-1 1-1 0 0,-1 1 1 0 0,3 3-17 0 0,-18-13 38 0 0,-1-1 0 0 0,0 1 0 0 0,0-1 0 0 0,-1 1 0 0 0,1 0 0 0 0,0 0 0 0 0,-1 0 0 0 0,0 0 0 0 0,1 0 0 0 0,-1 0 0 0 0,-1 0 0 0 0,1 0-1 0 0,0 0 1 0 0,-1 1 0 0 0,0-1 0 0 0,1 0 0 0 0,-1 1 0 0 0,0-1 0 0 0,-1 0 0 0 0,1 0 0 0 0,-1 1 0 0 0,0 0-38 0 0,-43 29 864 0 0,-3-10-637 0 0,0-1-1 0 0,-2-3 1 0 0,-1-2-1 0 0,0-2 1 0 0,-27 3-227 0 0,51-11 55 0 0,-269 41 344 0 0,261-48-759 0 0,24 0-1120 0 0,25 0-678 0 0,39-2-3570 0 0,-19 0-912 0 0,-16-1 292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5:35.9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1 104 1208 0 0,'0'0'1076'0'0,"0"0"-138"0"0,0 0-146 0 0,0 0-37 0 0,0 0 159 0 0,0 0 238 0 0,0 0 219 0 0,0 0 78 0 0,0 0-66 0 0,0 0-193 0 0,0 0-222 0 0,0 0-188 0 0,13 0-144 0 0,94-7 1059 0 0,258-51 1792 0 0,-252 21-3898 0 0,-110 36-7059 0 0,-11 8 3265 0 0,2-2 713 0 0,2 1-724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5:36.1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1 103 3785 0 0,'0'0'1072'0'0,"0"0"-519"0"0,0 0-120 0 0,0 0 224 0 0,0 0 527 0 0,0 0 502 0 0,0 0 106 0 0,0 0-143 0 0,0 0-304 0 0,0 0-315 0 0,0 0-239 0 0,0 0-135 0 0,32-3-95 0 0,102-13-25 0 0,134-35 1082 0 0,-129 31-3510 0 0,-92 15-1975 0 0,-2 0-3839 0 0,-27 2 1823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29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884 74 0 0 0,'0'0'1158'0'0,"0"0"161"0"0,0 0 91 0 0,0 0 40 0 0,0 0 9 0 0,0 0-1 0 0,0 0-74 0 0,0 0-146 0 0,0 0-147 0 0,0 0-161 0 0,-18 17-144 0 0,-52 50-102 0 0,55-42-28 0 0,24-21-186 0 0,-7-3-325 0 0,14 4 277 0 0,0-1 0 0 0,1-1-1 0 0,-1 0 1 0 0,1-1 0 0 0,-1-1 0 0 0,1 0 0 0 0,-1-2 0 0 0,1 0-1 0 0,0 0 1 0 0,-1-2-422 0 0,219-55 1343 0 0,173-84 940 0 0,-408 142-2262 0 0,1 0-1 0 0,-1 0 1 0 0,1 0-1 0 0,-1 0 1 0 0,1 0-1 0 0,-1 0 1 0 0,1 0-1 0 0,-1 0 1 0 0,1 0-1 0 0,-1 0 0 0 0,0 0 1 0 0,1 1-1 0 0,-1-1 1 0 0,1 0-1 0 0,-1 0 1 0 0,1 0-1 0 0,-1 1 1 0 0,1-1-1 0 0,-1 0 1 0 0,0 0-1 0 0,1 1 1 0 0,-1-1-1 0 0,1 0 0 0 0,-1 1 1 0 0,0-1-1 0 0,0 0 1 0 0,1 1-1 0 0,-1-1 1 0 0,0 1-1 0 0,1-1 1 0 0,-1 1-1 0 0,0-1 1 0 0,0 1-1 0 0,0-1 1 0 0,0 0-1 0 0,0 1 1 0 0,1-1-1 0 0,-1 1 0 0 0,0-1 1 0 0,0 1-1 0 0,0-1 1 0 0,0 1-1 0 0,0-1 1 0 0,0 1-1 0 0,0-1 1 0 0,-1 1-1 0 0,1-1 1 0 0,0 1-1 0 0,0-1 1 0 0,0 1-1 0 0,0-1 0 0 0,-1 1 1 0 0,1-1-1 0 0,0 0 1 0 0,0 1-1 0 0,-1-1 1 0 0,1 1-1 0 0,0-1 1 0 0,-1 0-1 0 0,1 1 1 0 0,0-1-21 0 0,-15 44 63 0 0,13-38 40 0 0,-34 93 85 0 0,5 1 0 0 0,5 1 0 0 0,4 1 0 0 0,-8 99-188 0 0,-12 127 52 0 0,21-182 10 0 0,17-100 1347 0 0,-13-69-387 0 0,4 9-1006 0 0,0 0 0 0 0,0 1 0 0 0,-1 0 0 0 0,-1 1-1 0 0,0 1 1 0 0,-1 0 0 0 0,0 1 0 0 0,0 1 0 0 0,-1 1 0 0 0,0 0 0 0 0,-17-5-16 0 0,12 6-56 0 0,-1 1 1 0 0,0 1-1 0 0,0 1 0 0 0,0 1 1 0 0,0 0-1 0 0,-1 2 1 0 0,1 1-1 0 0,-1 1 0 0 0,1 1 1 0 0,0 1-1 0 0,0 1 1 0 0,-18 6 55 0 0,-8 4-136 0 0,1 2 0 0 0,0 3 1 0 0,1 1-1 0 0,1 3 0 0 0,-13 10 136 0 0,2-1-263 0 0,1 3-1 0 0,2 2 1 0 0,1 3-1 0 0,3 1 0 0 0,-38 41 264 0 0,32-12-1608 0 0,39-16-2599 0 0,40-42-8077 0 0,-19-12 10299 0 0,7 0-3636 0 0</inkml:trace>
  <inkml:trace contextRef="#ctx0" brushRef="#br0" timeOffset="267.184">965 752 19076 0 0,'0'0'1471'0'0,"0"0"-657"0"0,0 0-440 0 0,0 0-10 0 0,0 0 112 0 0,0 0 65 0 0,0 0-7 0 0,37-22-50 0 0,121-69-46 0 0,-43 47 175 0 0,-91 39-486 0 0,49-10 32 0 0,0 4-1 0 0,2 2 0 0 0,-1 4 1 0 0,0 3-1 0 0,27 4-158 0 0,-27 19-1698 0 0,-65-10-2579 0 0,-5 3-3676 0 0,-4-9-3399 0 0</inkml:trace>
  <inkml:trace contextRef="#ctx0" brushRef="#br0" timeOffset="944.452">1972 763 9930 0 0,'0'0'618'0'0,"0"0"-361"0"0,0 0-56 0 0,0 0 409 0 0,0 0 429 0 0,0 0 96 0 0,0 0-36 0 0,0 0-109 0 0,0 0-159 0 0,0 0-172 0 0,10 34-155 0 0,31 109-114 0 0,-30-45 146 0 0,-12-59-118 0 0,-1 0 1 0 0,-3-1-1 0 0,-1 0 0 0 0,-9 30-418 0 0,16-76 3509 0 0,4-29-2906 0 0,15-39-394 0 0,3 1 0 0 0,4 1 0 0 0,20-38-209 0 0,-24 70-20 0 0,1 1 0 0 0,2 1 0 0 0,1 1 0 0 0,33-34 20 0 0,-27 53-192 0 0,-25 53-142 0 0,-6 173-1483 0 0,10-171-1185 0 0,1-15-7201 0 0,-9-16 620 0 0</inkml:trace>
  <inkml:trace contextRef="#ctx0" brushRef="#br0" timeOffset="1187.172">2524 943 16371 0 0,'0'0'649'0'0,"0"0"-425"0"0,0 0-72 0 0,0 0 24 0 0,0 0 0 0 0,0 0-48 0 0,0 0-72 0 0,0 0-88 0 0,0 0-128 0 0,0 0-152 0 0,0 0-272 0 0,0 0-617 0 0,0 0-1327 0 0,0 0-1825 0 0,28 173-4409 0 0</inkml:trace>
  <inkml:trace contextRef="#ctx0" brushRef="#br0" timeOffset="1336.809">2456 571 17156 0 0,'0'0'1568'0'0,"0"0"-848"0"0,0 0-368 0 0,0 0-104 0 0,0 0-120 0 0,0 0-304 0 0,0 0-304 0 0,0 0-400 0 0,0 0-624 0 0,0 0-1097 0 0,0 0-2008 0 0,0 0-5313 0 0</inkml:trace>
  <inkml:trace contextRef="#ctx0" brushRef="#br0" timeOffset="1735.268">2966 708 17700 0 0,'0'0'1371'0'0,"0"0"-236"0"0,0 0-170 0 0,0 0-159 0 0,0 0-194 0 0,0 0-151 0 0,0 0-113 0 0,0 0-96 0 0,0 0-104 0 0,0 0-77 0 0,0 0-26 0 0,-31 28-46 0 0,-94 90-27 0 0,72-51-38 0 0,49-56 44 0 0,2-6-5 0 0,0 0 1 0 0,0-1-1 0 0,0 1 0 0 0,1 0 1 0 0,0 0-1 0 0,0 1 0 0 0,0-1 1 0 0,0 0-1 0 0,1 0 0 0 0,0 0 1 0 0,0 1-1 0 0,0-1 0 0 0,1 0 1 0 0,0 0-1 0 0,0 0 0 0 0,0 0 1 0 0,1 0-1 0 0,-1 0 0 0 0,1 0 1 0 0,0 0-1 0 0,1-1 0 0 0,-1 1 1 0 0,1-1-1 0 0,0 1 0 0 0,0-1 27 0 0,3 2 4 0 0,-1-1-1 0 0,1 0 0 0 0,0-1 0 0 0,0 1 1 0 0,0-1-1 0 0,1-1 0 0 0,-1 1 0 0 0,1-1 1 0 0,0 0-1 0 0,0-1 0 0 0,0 1 0 0 0,1-1 1 0 0,-1-1-1 0 0,0 1 0 0 0,1-1 1 0 0,-1-1-1 0 0,1 0 0 0 0,-1 0 0 0 0,1 0 1 0 0,4-1-4 0 0,11-4 96 0 0,0-1 1 0 0,-1-1-1 0 0,0-1 1 0 0,0 0-1 0 0,-1-2 1 0 0,0-1-1 0 0,0 0 1 0 0,-1-2-1 0 0,-1 0 1 0 0,0-1-1 0 0,-1-1 1 0 0,0-1-1 0 0,-2-1 1 0 0,8-8-97 0 0,-5 6 68 0 0,0 0 0 0 0,-1-1 0 0 0,-1 0 0 0 0,-1-2 0 0 0,-1 0 0 0 0,0-1 0 0 0,-2 0 0 0 0,-1-1 0 0 0,-1 0 0 0 0,-1-1 0 0 0,-1 0 0 0 0,-1-1 0 0 0,-2 0 0 0 0,0 0 0 0 0,-2-1 0 0 0,-1 1 0 0 0,0-1 0 0 0,-3-13-68 0 0,-1 27-37 0 0,-2 0 1 0 0,1 0-1 0 0,-2 0 1 0 0,0 0-1 0 0,0 1 1 0 0,-1 0-1 0 0,-1 0 0 0 0,0 0 1 0 0,-1 0-1 0 0,0 1 1 0 0,0 0-1 0 0,-1 1 1 0 0,-1 0-1 0 0,0 0 1 0 0,0 1-1 0 0,-1 0 0 0 0,0 0 1 0 0,0 1-1 0 0,-1 1 1 0 0,0-1-1 0 0,-1 2 1 0 0,-6-4 36 0 0,11 8-24 0 0,0-1 1 0 0,-1 1 0 0 0,1 0-1 0 0,-1 0 1 0 0,1 1 0 0 0,-1 0-1 0 0,1 0 1 0 0,-1 1-1 0 0,0 0 1 0 0,1 0 0 0 0,-1 1-1 0 0,1 0 1 0 0,-1 0 0 0 0,1 1-1 0 0,-1 0 1 0 0,1 0 0 0 0,0 1-1 0 0,0 0 1 0 0,0 0-1 0 0,0 1 1 0 0,1 0 0 0 0,-1 0-1 0 0,1 0 1 0 0,0 1 0 0 0,0 0-1 0 0,0 0 1 0 0,1 0 0 0 0,0 1-1 0 0,0 0 1 0 0,0 1 23 0 0,-6 7-55 0 0,0 0 0 0 0,1 1 0 0 0,1 1 0 0 0,1 0 1 0 0,0 0-1 0 0,1 0 0 0 0,0 1 0 0 0,2 0 0 0 0,0 0 0 0 0,1 1 1 0 0,0-1-1 0 0,1 10 55 0 0,1-13-86 0 0,2 1 0 0 0,-1-1 0 0 0,2 0 0 0 0,0 1 0 0 0,1-1 0 0 0,0 0 1 0 0,1 0-1 0 0,1 0 0 0 0,0-1 0 0 0,0 1 0 0 0,2-1 0 0 0,0 0 0 0 0,0 0 0 0 0,1 0 0 0 0,1-1 1 0 0,0-1-1 0 0,0 1 0 0 0,2-1 0 0 0,-1 0 0 0 0,1-1 0 0 0,1 0 0 0 0,-1-1 0 0 0,2 0 0 0 0,-1-1 1 0 0,10 5 85 0 0,-1-2-444 0 0,0-1 0 0 0,0-1 0 0 0,1-1 0 0 0,0-1 0 0 0,1 0 0 0 0,14 1 444 0 0,74 9-9356 0 0,-82-16-85 0 0</inkml:trace>
  <inkml:trace contextRef="#ctx0" brushRef="#br0" timeOffset="2929.138">3837 616 12419 0 0,'0'0'2840'0'0,"0"0"-1153"0"0,0 0-438 0 0,0 0-177 0 0,0 0-217 0 0,0 0-157 0 0,0 0-61 0 0,0 0-31 0 0,0 0-35 0 0,-33 7-67 0 0,-104 26-96 0 0,132-32-378 0 0,1 0-1 0 0,-1 0 0 0 0,1 0 0 0 0,-1 0 1 0 0,1 1-1 0 0,0 0 0 0 0,-1 0 0 0 0,1 0 1 0 0,0 1-1 0 0,0-1 0 0 0,1 1 0 0 0,-1 0 1 0 0,1 0-1 0 0,-1 0 0 0 0,1 0 1 0 0,0 1-1 0 0,-1 0-29 0 0,-4 7 82 0 0,-4 0-65 0 0,1 1 0 0 0,0 0 0 0 0,1 1 0 0 0,1 0 0 0 0,0 0-1 0 0,0 1 1 0 0,1 0 0 0 0,1 0 0 0 0,1 1 0 0 0,0 0-1 0 0,1 0 1 0 0,0 1 0 0 0,1 0 0 0 0,1-1 0 0 0,-1 13-17 0 0,5-24 1 0 0,-1-1 0 0 0,0 1 0 0 0,1 0 0 0 0,-1 0 0 0 0,1 0 0 0 0,0-1 0 0 0,1 1 1 0 0,-1-1-1 0 0,0 1 0 0 0,1-1 0 0 0,0 1 0 0 0,0-1 0 0 0,0 0 0 0 0,0 0 1 0 0,1 0-1 0 0,-1 0 0 0 0,1 0 0 0 0,0 0 0 0 0,-1-1 0 0 0,1 1 0 0 0,0-1 1 0 0,1 0-1 0 0,-1 0 0 0 0,0 0 0 0 0,1 0 0 0 0,-1-1 0 0 0,1 1 0 0 0,-1-1 0 0 0,1 0 1 0 0,0 0-1 0 0,0 0 0 0 0,-1-1 0 0 0,1 1 0 0 0,1-1-1 0 0,7 2 56 0 0,0-2 0 0 0,0 1 0 0 0,0-1 0 0 0,0-1 0 0 0,0 0 0 0 0,0-1 0 0 0,0 0 0 0 0,-1-1 0 0 0,1 0 0 0 0,7-4-56 0 0,14-8 91 0 0,-2-2-1 0 0,0-1 1 0 0,-1-2-1 0 0,-1 0 0 0 0,-1-3 1 0 0,0 0-1 0 0,-2-1 0 0 0,-1-2 1 0 0,2-4-91 0 0,44-58 224 0 0,-71 87-189 0 0,0 1-27 0 0,-8 27-507 0 0,6-22 480 0 0,-6 11-40 0 0,2 0 0 0 0,0 0-1 0 0,0 1 1 0 0,2 0-1 0 0,0 0 1 0 0,1 0-1 0 0,0 0 1 0 0,2 1 0 0 0,0-1-1 0 0,1 1 1 0 0,1 7 59 0 0,0-22 1 0 0,1 1 1 0 0,0 0 0 0 0,0-1-1 0 0,0 1 1 0 0,0-1 0 0 0,0 1-1 0 0,1-1 1 0 0,-1 0 0 0 0,1 0-1 0 0,0 0 1 0 0,0-1 0 0 0,0 1-1 0 0,0-1 1 0 0,1 1 0 0 0,-1-1-1 0 0,1 0 1 0 0,-1 0 0 0 0,1-1-1 0 0,0 1 1 0 0,-1-1 0 0 0,1 1 0 0 0,0-1-1 0 0,0-1 1 0 0,0 1 0 0 0,0 0-1 0 0,0-1 1 0 0,0 0 0 0 0,0 0-1 0 0,0 0 1 0 0,0-1 0 0 0,0 1-1 0 0,0-1 1 0 0,0 0 0 0 0,0 0-1 0 0,0 0 1 0 0,0 0 0 0 0,0-1-1 0 0,-1 0 1 0 0,1 0 0 0 0,-1 0-1 0 0,1 0 1 0 0,-1 0 0 0 0,1-1-2 0 0,17-14 99 0 0,-1-1 1 0 0,-1 0 0 0 0,-1-2 0 0 0,0 0-1 0 0,-2-1 1 0 0,0 0 0 0 0,2-7-100 0 0,41-52 11 0 0,-9 28-12 0 0,-45 55-1050 0 0,-5-2 1040 0 0,0-1 30 0 0,0 0 26 0 0,0 0 43 0 0,0 0 48 0 0,0 0 47 0 0,0 0 42 0 0,0 0 37 0 0,-1 5 2960 0 0,-7 13-3549 0 0,5-12 499 0 0,-20 68-293 0 0,14 22-256 0 0,9-93 362 0 0,1-1 0 0 0,-1 1 0 0 0,1-1-1 0 0,0 1 1 0 0,-1-1 0 0 0,1 1-1 0 0,0-1 1 0 0,0 1 0 0 0,1-1 0 0 0,-1 0-1 0 0,1 0 1 0 0,-1 0 0 0 0,1 1 0 0 0,-1-1-1 0 0,1-1 1 0 0,0 1 0 0 0,0 0 0 0 0,0 0-1 0 0,0-1 1 0 0,0 1 0 0 0,1-1-1 0 0,-1 0 1 0 0,0 0 0 0 0,1 1 0 0 0,-1-1-1 0 0,1-1 1 0 0,-1 1 0 0 0,1 0 0 0 0,-1-1-1 0 0,1 1 1 0 0,-1-1 0 0 0,1 0-1 0 0,0 0 1 0 0,-1 0 0 0 0,2 0 15 0 0,9-3 21 0 0,0 0 0 0 0,0 0 0 0 0,0-2 0 0 0,-1 1-1 0 0,1-2 1 0 0,-1 1 0 0 0,0-2 0 0 0,-1 0 0 0 0,1 0 0 0 0,-2-1 0 0 0,1 0 0 0 0,-1-1 0 0 0,0 0 0 0 0,-1-1 0 0 0,6-6-21 0 0,21-18 15 0 0,228-238 69 0 0,-255 263-71 0 0,-9 9-21 0 0,0 0 1 0 0,0 0-1 0 0,1 0 1 0 0,-1 1-1 0 0,0-1 1 0 0,0 0-1 0 0,1 0 0 0 0,-1 0 1 0 0,0 0-1 0 0,0 1 1 0 0,1-1-1 0 0,-1 0 1 0 0,0 0-1 0 0,0 0 0 0 0,1 0 1 0 0,-1 0-1 0 0,0 0 8 0 0,-16 36-30 0 0,2 1-1 0 0,0 0 1 0 0,3 1 0 0 0,1 1-1 0 0,2-1 1 0 0,2 1-1 0 0,1 1 1 0 0,2-1-1 0 0,2 1 1 0 0,2-1 0 0 0,1 2 30 0 0,3-5-8 0 0,2-1 0 0 0,2 0 0 0 0,1 0 0 0 0,2 0 1 0 0,1-2-1 0 0,1 0 0 0 0,2 0 0 0 0,6 7 8 0 0,50 115 8 0 0,-68-149-7 0 0,-1 0 1 0 0,0 0-1 0 0,0 0 1 0 0,0 1-1 0 0,-1-1 0 0 0,0 1 1 0 0,0-1-1 0 0,-1 1 1 0 0,1 0-1 0 0,-2-1 0 0 0,1 1 1 0 0,-1 0-1 0 0,0 0 1 0 0,0 0-1 0 0,-1 0 1 0 0,1-1-1 0 0,-2 1 0 0 0,1 0 1 0 0,-1-1-1 0 0,0 1 1 0 0,0-1-1 0 0,-1 1 1 0 0,0-1-1 0 0,0 0 0 0 0,0 0 1 0 0,-1 0-1 0 0,0-1 1 0 0,0 1-1 0 0,-1-1 0 0 0,1 0 1 0 0,-1 0-2 0 0,-20 9-74 0 0,0 0 0 0 0,-1-2 0 0 0,0-1 0 0 0,-1-1-1 0 0,0-2 1 0 0,0 0 0 0 0,-1-2 0 0 0,0-1 0 0 0,-19 1 74 0 0,-46-5 155 0 0,92-1-158 0 0,1-1-1 0 0,-1 1 1 0 0,0-1 0 0 0,1 0 0 0 0,-1 1 0 0 0,1-1 0 0 0,-1 0 0 0 0,1 0-1 0 0,-1 1 1 0 0,1-1 0 0 0,0 0 0 0 0,-1 0 0 0 0,1 0 0 0 0,0 1 0 0 0,0-1-1 0 0,0 0 1 0 0,-1 0 0 0 0,1 0 0 0 0,0 0 0 0 0,0 0 0 0 0,0 1-1 0 0,0-1 1 0 0,0 0 0 0 0,1 0 0 0 0,-1 0 0 0 0,0 0 0 0 0,0 0 0 0 0,0 1-1 0 0,1-1 1 0 0,-1 0 0 0 0,1 0 0 0 0,-1 1 0 0 0,0-1 0 0 0,1 0 0 0 0,-1 0-1 0 0,1 1 1 0 0,0-1 0 0 0,-1 0 0 0 0,1 1 0 0 0,-1-1 0 0 0,1 1-1 0 0,0-1 1 0 0,-1 1 0 0 0,1-1 0 0 0,0 1 0 0 0,0-1 0 0 0,0 1 3 0 0,377-341-1731 0 0,-373 336 1437 0 0,75-71-2803 0 0,-31 22-7062 0 0,-33 34-1402 0 0</inkml:trace>
  <inkml:trace contextRef="#ctx0" brushRef="#br0" timeOffset="3493.67">2554 325 15859 0 0,'0'0'2268'0'0,"0"0"-820"0"0,0 0-457 0 0,0 0-150 0 0,0 0-9 0 0,0 0 9 0 0,0 0-31 0 0,0 0-77 0 0,0 0-165 0 0,0 0-178 0 0,0 0-147 0 0,0 0-119 0 0,0 0-64 0 0,1 3-40 0 0,-1-3-50 0 0,4 16-4259 0 0,0-10 629 0 0,-1 1-4463 0 0,-1-3-1803 0 0</inkml:trace>
  <inkml:trace contextRef="#ctx0" brushRef="#br0" timeOffset="5084.187">0 1834 1136 0 0,'0'0'394'0'0,"0"0"-89"0"0,0 0 19 0 0,0 0 171 0 0,0 0 256 0 0,0 0 249 0 0,0 0 179 0 0,0 0 132 0 0,0 0 78 0 0,0 0 17 0 0,0 0-48 0 0,34-12-109 0 0,106-37-150 0 0,-45 35 298 0 0,-73 16-1089 0 0,602 7 3438 0 0,81-53-2051 0 0,400-88-1695 0 0,379-93-62 0 0,-860 128-7675 0 0,-521 81-2902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5:40.9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21 325 0 0 0,'0'0'161'0'0,"0"0"560"0"0,0 0 164 0 0,0 0-46 0 0,0 0-108 0 0,0 0-134 0 0,0 0-106 0 0,1 13-56 0 0,8 103 1488 0 0,-5 307 3081 0 0,-13-332-3726 0 0,2-90 2167 0 0,-1-40-2996 0 0,3-1 0 0 0,1 0 0 0 0,2 0 0 0 0,2 0 0 0 0,3-12-449 0 0,14-102 718 0 0,-12 119-629 0 0,2 0 0 0 0,2 0-1 0 0,1 1 1 0 0,2 0-1 0 0,1 0 1 0 0,2 2-1 0 0,1 0 1 0 0,1 0-1 0 0,2 2 1 0 0,21-27-89 0 0,-38 52 3 0 0,1 1 0 0 0,0 0 0 0 0,0-1 1 0 0,1 1-1 0 0,-1 1 0 0 0,1-1 0 0 0,0 0 0 0 0,0 1 0 0 0,0 0 0 0 0,0 0 0 0 0,1 0 1 0 0,-1 1-1 0 0,1-1 0 0 0,-1 1 0 0 0,1 0 0 0 0,0 0 0 0 0,0 1 0 0 0,0-1 1 0 0,0 1-1 0 0,0 0 0 0 0,1 1 0 0 0,-1-1 0 0 0,2 1-3 0 0,-3 2 7 0 0,0 1 0 0 0,0 0 0 0 0,-1 0 0 0 0,1 0 0 0 0,-1 0 0 0 0,0 0 0 0 0,0 1 1 0 0,0-1-1 0 0,-1 1 0 0 0,1 0 0 0 0,-1 0 0 0 0,0 0 0 0 0,0 0 0 0 0,0 0 0 0 0,0 1 0 0 0,-1-1 0 0 0,1 1-7 0 0,1 2 37 0 0,23 130 437 0 0,-25-122-874 0 0,4 19-449 0 0,0-25-3388 0 0,2-1-3831 0 0,-3-4 560 0 0</inkml:trace>
  <inkml:trace contextRef="#ctx0" brushRef="#br0" timeOffset="10583.691">1074 119 0 0 0,'0'0'597'0'0,"0"0"128"0"0,0 0 73 0 0,0 0 65 0 0,0 0 91 0 0,0 0-13 0 0,0 0-19 0 0,0 0-30 0 0,0 0-100 0 0,0 0-94 0 0,-20 4-111 0 0,-59 17-87 0 0,38 7 718 0 0,36-18-823 0 0,-14 25 177 0 0,1 1 0 0 0,2 1 0 0 0,2 0 0 0 0,1 1 0 0 0,2 0 0 0 0,1 1 0 0 0,3 1 0 0 0,1-1 0 0 0,2 1 0 0 0,1 0 0 0 0,2 0 0 0 0,4 32-572 0 0,-4-60 98 0 0,1 0 0 0 0,0 0 0 0 0,0 0 0 0 0,1 0 0 0 0,0 0 0 0 0,1 0 0 0 0,1 0 0 0 0,0 0 0 0 0,1 0 0 0 0,0-1 0 0 0,0 0 0 0 0,1 0 0 0 0,1 0 0 0 0,0 0 0 0 0,0-1 0 0 0,1 0 0 0 0,0 0-1 0 0,1-1 1 0 0,0 0 0 0 0,1 0 0 0 0,0-1 0 0 0,0 0 0 0 0,0 0 0 0 0,1-1 0 0 0,0-1 0 0 0,1 0 0 0 0,0 0-98 0 0,115 2 1095 0 0,-103-12-972 0 0,0-2-1 0 0,-1 0 1 0 0,0-1 0 0 0,0-2-1 0 0,0 0 1 0 0,-2-1 0 0 0,1-1-1 0 0,-1-1 1 0 0,-1-1 0 0 0,0 0 0 0 0,-1-2-1 0 0,0 0 1 0 0,-1-1 0 0 0,-1-1-1 0 0,0 0 1 0 0,-2-1 0 0 0,5-8-123 0 0,-1 5 71 0 0,-1 0 1 0 0,-2 0 0 0 0,0-2 0 0 0,-1 0-1 0 0,-1 0 1 0 0,-2-2 0 0 0,0 1-1 0 0,-2-1 1 0 0,0-1 0 0 0,-2 1 0 0 0,-1-2-1 0 0,-1 1 1 0 0,2-25-72 0 0,-6 35-16 0 0,-1-1-1 0 0,0 0 1 0 0,-2 1 0 0 0,0-1 0 0 0,0 0-1 0 0,-2 1 1 0 0,0 0 0 0 0,-1 0 0 0 0,0 0-1 0 0,-1 0 1 0 0,-1 1 0 0 0,-1 0 0 0 0,0 1-1 0 0,-1-1 1 0 0,0 2 0 0 0,-6-6 16 0 0,-1 3-229 0 0,-1 2 0 0 0,-1 0 0 0 0,0 1 1 0 0,-1 1-1 0 0,0 1 0 0 0,-1 0 0 0 0,0 2 0 0 0,0 0 0 0 0,-1 1 1 0 0,0 1-1 0 0,-1 1 0 0 0,0 1 0 0 0,0 1 0 0 0,0 1 0 0 0,0 1 1 0 0,0 1-1 0 0,-1 0 0 0 0,1 2 0 0 0,0 1 0 0 0,0 1 0 0 0,0 0 1 0 0,0 2-1 0 0,0 1 0 0 0,-14 5 229 0 0,8-2-643 0 0,1 1 0 0 0,0 1 0 0 0,1 2 0 0 0,0 0 0 0 0,1 2-1 0 0,0 0 1 0 0,1 2 0 0 0,1 1 0 0 0,-6 7 643 0 0,7-5-1948 0 0,1 2-1 0 0,1 0 1 0 0,1 1-1 0 0,1 1 1 0 0,-8 15 1948 0 0,11-12-3222 0 0</inkml:trace>
  <inkml:trace contextRef="#ctx0" brushRef="#br0" timeOffset="11315.224">781 686 0 0 0,'0'0'860'0'0,"0"0"90"0"0,0 0 47 0 0,0 0-18 0 0,0 0 51 0 0,-8-5 94 0 0,-24-12 6 0 0,22 1 8773 0 0,22-4-8101 0 0,-11 19-1481 0 0,16-18 112 0 0,0 1 0 0 0,1 1 0 0 0,2 1 1 0 0,-1 0-1 0 0,2 1 0 0 0,0 1 0 0 0,0 1 0 0 0,2 1 0 0 0,1 1-433 0 0,80-11 334 0 0,-99 24-318 0 0,-1 0-1 0 0,1 1 1 0 0,0 0 0 0 0,-1 0 0 0 0,1 0 0 0 0,-1 1 0 0 0,0 0 0 0 0,0-1-1 0 0,0 2 1 0 0,-1-1 0 0 0,1 0 0 0 0,-1 1 0 0 0,0-1 0 0 0,0 1 0 0 0,-1 0 0 0 0,1 1-16 0 0,1-1 23 0 0,12 21 72 0 0,-12-16-49 0 0,2-1 0 0 0,-1 0 1 0 0,1 0-1 0 0,0-1 0 0 0,1 0 0 0 0,0 0 1 0 0,0 0-1 0 0,1-1 0 0 0,0 0 0 0 0,0 0 1 0 0,1-1-1 0 0,0 0 0 0 0,5 2-46 0 0,-1-3 162 0 0,1 1-1 0 0,1-2 1 0 0,-1 0-1 0 0,1-1 1 0 0,0-1-1 0 0,0 0 1 0 0,0 0-1 0 0,0-2 1 0 0,0 0-1 0 0,0-1 1 0 0,8-1-162 0 0,-20 2-11 0 0,0 0 1 0 0,0 0 0 0 0,0 0 0 0 0,0-1 0 0 0,0 0 0 0 0,0 1 0 0 0,-1-1 0 0 0,1 0 0 0 0,0 0 0 0 0,0 0 0 0 0,0-1 0 0 0,-1 1-1 0 0,1-1 1 0 0,-1 1 0 0 0,1-1 0 0 0,-1 0 0 0 0,0 0 0 0 0,1 0 0 0 0,-1 0 0 0 0,0 0 0 0 0,0-1 0 0 0,-1 1 0 0 0,1-1 0 0 0,0 1-1 0 0,-1-1 1 0 0,0 0 0 0 0,1 1 0 0 0,-1-1 0 0 0,0 0 0 0 0,0 0 0 0 0,-1 0 0 0 0,1-2 10 0 0,1-6-3031 0 0,1 4-5858 0 0,0 4-2601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9:16.55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873 921 0 0 0,'-131'179'0'0'0,"42"-28"0"0"0,45-78 1703 0 0,43-71-589 0 0,1-2 65 0 0,1-10 478 0 0,80-174-1114 0 0,287-483-314 0 0,-344 622-221 0 0,0 5 13 0 0,-2-2 0 0 0,-2 0 0 0 0,-2-2 0 0 0,-2 0-1 0 0,4-19-20 0 0,-17 27 795 0 0,-38 36-12 0 0,-61 79-926 0 0,79-61 182 0 0,-130 145 1253 0 0,-58 89-1292 0 0,-65 75 969 0 0,258-313-831 0 0,5-5 100 0 0,0-1-1 0 0,-1 0 0 0 0,1 0 0 0 0,-2-1 1 0 0,1 0-1 0 0,-1 0 0 0 0,0-1 0 0 0,0 0 0 0 0,-7 3-237 0 0,15-10 36 0 0,0 0 0 0 0,1 0 0 0 0,-1 0-1 0 0,1 0 1 0 0,-1 0 0 0 0,1 0-1 0 0,-1 0 1 0 0,1 0 0 0 0,0 0 0 0 0,-1 0-1 0 0,1 0 1 0 0,0-1 0 0 0,0 1-1 0 0,0 0 1 0 0,0 0 0 0 0,0 0 0 0 0,0 0-1 0 0,0-1 1 0 0,0 1 0 0 0,1 0 0 0 0,-1 0-1 0 0,0 0 1 0 0,1 0 0 0 0,-1 0-1 0 0,1 0 1 0 0,-1 0 0 0 0,1 0 0 0 0,-1 0-1 0 0,1 0 1 0 0,0 0 0 0 0,0 0-1 0 0,-1 0 1 0 0,1 0 0 0 0,0 1 0 0 0,0-1-1 0 0,0 0 1 0 0,0 0 0 0 0,0 0-36 0 0,0 0 69 0 0,310-503-722 0 0,-281 444 1273 0 0,-29 59-307 0 0,-22 9-299 0 0,-13 22-175 0 0,1 2-1 0 0,1 2 1 0 0,2 0 0 0 0,1 2 0 0 0,-11 21 161 0 0,-67 80 586 0 0,99-129-516 0 0,-4 4 113 0 0,21-14-655 0 0,130-112 753 0 0,-105 81-261 0 0,217-227-301 0 0,-250 259 252 0 0,-1 1 37 0 0,0 0 37 0 0,-15 16 39 0 0,-101 124-399 0 0,71-83 457 0 0,24-28 10 0 0,-1-1 1 0 0,-2-1-1 0 0,0-1 1 0 0,-2-1-1 0 0,0-1 0 0 0,-9 4-152 0 0,35-28 26 0 0,1-1 0 0 0,-1 1 0 0 0,0-1-1 0 0,0 1 1 0 0,1-1 0 0 0,-1 1-1 0 0,0-1 1 0 0,0 1 0 0 0,0-1-1 0 0,0 1 1 0 0,0-1 0 0 0,0 1-1 0 0,0-1 1 0 0,0 1 0 0 0,0-1-1 0 0,0 1 1 0 0,0-1 0 0 0,0 1-1 0 0,0-1 1 0 0,0 1 0 0 0,0-1 0 0 0,0 1-1 0 0,0-1 1 0 0,-1 1 0 0 0,1 0-1 0 0,0-1 1 0 0,0 1 0 0 0,0-1-1 0 0,-1 1 1 0 0,1-1 0 0 0,0 1-1 0 0,-1 0 1 0 0,1-1 0 0 0,0 1-1 0 0,-1 0 1 0 0,1-1 0 0 0,-1 1-1 0 0,1 0 1 0 0,-1 0 0 0 0,1-1-1 0 0,0 1 1 0 0,-1 0 0 0 0,1 0 0 0 0,-1 0-1 0 0,1-1 1 0 0,-1 1 0 0 0,1 0-1 0 0,-1 0 1 0 0,1 0 0 0 0,-1 0-1 0 0,1 0 1 0 0,-1 0 0 0 0,1 0-1 0 0,-1 0 1 0 0,1 0 0 0 0,-1 0-1 0 0,1 1 1 0 0,-1-1 0 0 0,1 0-1 0 0,-1 0 1 0 0,1 0 0 0 0,-1 1-1 0 0,1-1 1 0 0,-1 0 0 0 0,1 0 0 0 0,-1 1-26 0 0,15-45-787 0 0,-14 42 857 0 0,147-346-390 0 0,-125 270 763 0 0,-43 86-692 0 0,-2 15 29 0 0,1 2 0 0 0,0 0 1 0 0,2 1-1 0 0,1 1 0 0 0,-7 15 220 0 0,-39 53 149 0 0,-31 11 963 0 0,104-126-1057 0 0,100-165 9 0 0,-90 155-50 0 0,-4 8 0 0 0,-2-1 0 0 0,0 0 0 0 0,-1 0 0 0 0,-1-1 0 0 0,5-21-14 0 0,-14 15 393 0 0,-18 31-634 0 0,-55 65-906 0 0,62-54 1098 0 0,-181 180 482 0 0,191-192-417 0 0,0 0 0 0 0,0-1-1 0 0,0 1 1 0 0,0 0 0 0 0,0-1 0 0 0,0 1-1 0 0,0-1 1 0 0,-1 1 0 0 0,1 0-1 0 0,0-1 1 0 0,0 1 0 0 0,0 0-1 0 0,-1-1 1 0 0,1 1 0 0 0,0 0 0 0 0,0 0-1 0 0,-1-1 1 0 0,1 1 0 0 0,0 0-1 0 0,-1 0 1 0 0,1-1 0 0 0,0 1-1 0 0,-1 0 1 0 0,1 0 0 0 0,0 0 0 0 0,-1 0-1 0 0,1-1 1 0 0,-1 1 0 0 0,1 0-1 0 0,0 0 1 0 0,-1 0 0 0 0,1 0 0 0 0,0 0-1 0 0,-1 0 1 0 0,1 0 0 0 0,-1 0-1 0 0,1 0 1 0 0,0 0 0 0 0,-1 0-1 0 0,1 1 1 0 0,-1-1 0 0 0,1 0 0 0 0,0 0-1 0 0,-1 0 1 0 0,1 0 0 0 0,0 0-1 0 0,-1 1 1 0 0,1-1 0 0 0,0 0 0 0 0,-1 0-1 0 0,1 1 1 0 0,0-1 0 0 0,0 0-1 0 0,-1 1 1 0 0,1-1 0 0 0,0 0-1 0 0,0 1 1 0 0,0-1 0 0 0,-1 0 0 0 0,1 1-1 0 0,0-1-15 0 0,11-31-227 0 0,51-97-56 0 0,-24 54 295 0 0,-4-1 0 0 0,-3-2 0 0 0,-2-6-12 0 0,-24 43 462 0 0,-30 44-864 0 0,6 11 331 0 0,1 0-1 0 0,0 2 0 0 0,2 0 0 0 0,0 1 1 0 0,1 0-1 0 0,0 1 0 0 0,2 1 1 0 0,-7 12 71 0 0,-8 10 53 0 0,-114 132 831 0 0,106-150 441 0 0,36-24-1140 0 0,0 0-161 0 0,22-29-995 0 0,149-213 492 0 0,-76 131-1163 0 0,-19 52-6958 0 0,-63 51 2547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4:49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68 808 6657 0 0,'0'0'2204'0'0,"0"0"-1776"0"0,0 0-343 0 0,0 0 364 0 0,0 0 330 0 0,0 0 240 0 0,33 1 147 0 0,108 2 5 0 0,-28-24 479 0 0,-89 12-1329 0 0,44-18 78 0 0,-1-3 1 0 0,-1-2-1 0 0,-2-4 1 0 0,-2-2-1 0 0,-1-3 1 0 0,-2-3-1 0 0,45-44-399 0 0,-74 60 91 0 0,0-1-1 0 0,-2-1 1 0 0,-2-2-1 0 0,-1-1 1 0 0,-1-1-1 0 0,18-36-90 0 0,-36 59 66 0 0,-1-1 0 0 0,0 0 0 0 0,-1 0 0 0 0,0 0 0 0 0,-1 0 1 0 0,0-1-1 0 0,-1 1 0 0 0,0-1 0 0 0,-1 1 0 0 0,-1-1 0 0 0,0-8-66 0 0,-1 20 20 0 0,1-1 0 0 0,-1 0 1 0 0,1 0-1 0 0,-1 0 0 0 0,0 1 1 0 0,0-1-1 0 0,0 0 0 0 0,0 1 0 0 0,0-1 1 0 0,0 1-1 0 0,0-1 0 0 0,0 1 0 0 0,-1-1 1 0 0,1 1-1 0 0,0 0 0 0 0,-1 0 0 0 0,1 0 1 0 0,-1 0-1 0 0,0 0 0 0 0,1 0 0 0 0,-1 0 1 0 0,0 0-1 0 0,1 1 0 0 0,-1-1 0 0 0,0 0 1 0 0,0 1-1 0 0,0 0 0 0 0,0-1 1 0 0,1 1-1 0 0,-1 0 0 0 0,0 0 0 0 0,0 0 1 0 0,0 0-1 0 0,0 1 0 0 0,0-1 0 0 0,0 0 1 0 0,1 1-1 0 0,-1-1 0 0 0,0 1 0 0 0,0 0 1 0 0,1-1-1 0 0,-1 1 0 0 0,0 0 0 0 0,1 0 1 0 0,-1 0-1 0 0,1 0 0 0 0,-1 0 0 0 0,1 1 1 0 0,-1-1-1 0 0,1 0 0 0 0,0 1 1 0 0,-1 0-22 0 0,-23 29 86 0 0,1 1-1 0 0,2 0 0 0 0,1 2 0 0 0,2 1 0 0 0,1 0 0 0 0,2 1 0 0 0,1 1 0 0 0,-4 19-84 0 0,9-31 28 0 0,-153 492 104 0 0,96-281-284 0 0,-40 73 152 0 0,85-254-6 0 0,-2 0 0 0 0,-3-2 0 0 0,-2-1 0 0 0,-28 37 6 0 0,41-67-35 0 0,-1-1 0 0 0,-1 0 0 0 0,0-2 0 0 0,-2 0 0 0 0,0-1 0 0 0,-1 0 0 0 0,-1-2 0 0 0,-1-1-1 0 0,0-1 1 0 0,-1-1 0 0 0,-14 6 35 0 0,-52 0 4 0 0,88-19-6 0 0,-1 0 1 0 0,1 0-1 0 0,-1 0 1 0 0,1-1-1 0 0,0 1 1 0 0,-1-1-1 0 0,1 1 1 0 0,0-1-1 0 0,-1 0 0 0 0,1 0 1 0 0,0 0-1 0 0,0 0 1 0 0,0-1-1 0 0,0 1 1 0 0,0-1-1 0 0,0 1 1 0 0,0-1-1 0 0,1 1 1 0 0,-1-1-1 0 0,0 0 0 0 0,1 0 1 0 0,0 0-1 0 0,-1 0 1 0 0,1 0-1 0 0,0 0 1 0 0,0 0-1 0 0,0-1 1 0 0,0 1-1 0 0,0 0 1 0 0,1-1-1 0 0,-1 1 0 0 0,1 0 1 0 0,-1-1-1 0 0,1 1 1 0 0,0 0-1 0 0,0-1 2 0 0,2-11-12 0 0,0 0-1 0 0,1 0 1 0 0,0 0-1 0 0,2 0 1 0 0,-1 1-1 0 0,1 0 1 0 0,1 0-1 0 0,1 0 1 0 0,0 1-1 0 0,0 0 1 0 0,1 0-1 0 0,1 1 1 0 0,0 0-1 0 0,0 0 1 0 0,1 1-1 0 0,0 0 1 0 0,1 1-1 0 0,0 0 1 0 0,1 1-1 0 0,0 0 1 0 0,0 1-1 0 0,8-4 13 0 0,5 3 20 0 0,1 1-1 0 0,0 0 0 0 0,1 2 1 0 0,-1 1-1 0 0,1 2 0 0 0,0 0 1 0 0,0 2-1 0 0,0 1 0 0 0,0 1 1 0 0,-1 1-1 0 0,1 1 0 0 0,-1 2 0 0 0,0 0 1 0 0,16 7-20 0 0,-31-10 4 0 0,83 17 159 0 0,1-4-1 0 0,0-4 0 0 0,1-5 1 0 0,9-3-163 0 0,-76-7 113 0 0,-1-1 1 0 0,0-1 0 0 0,0-2-1 0 0,0 0 1 0 0,-1-2 0 0 0,0-1 0 0 0,-1-1-1 0 0,19-11-113 0 0,-10 5 161 0 0,0-1-1 0 0,-2-2 1 0 0,-1-2 0 0 0,0 0-1 0 0,-2-2 1 0 0,0-2-1 0 0,7-9-160 0 0,-31 28 80 0 0,0 0 0 0 0,0 0-1 0 0,-1 0 1 0 0,0-1 0 0 0,-1 1 0 0 0,0-1-1 0 0,0 0 1 0 0,0 0 0 0 0,-1-1-1 0 0,2-8-79 0 0,-4 15 7 0 0,-1-1 0 0 0,1 0 0 0 0,-1 0 0 0 0,0 0 0 0 0,1 0 0 0 0,-1 0 0 0 0,-1 0 0 0 0,1 0 0 0 0,0 0-1 0 0,-1 0 1 0 0,1 0 0 0 0,-1 1 0 0 0,0-1 0 0 0,0 0 0 0 0,0 0 0 0 0,0 1 0 0 0,-1-1 0 0 0,1 1 0 0 0,-1-1 0 0 0,0 1 0 0 0,1-1 0 0 0,-1 1-1 0 0,0 0 1 0 0,0 0 0 0 0,0 0 0 0 0,-1 0 0 0 0,1 0 0 0 0,-1 0 0 0 0,1 1 0 0 0,-1-1 0 0 0,1 1 0 0 0,-1 0 0 0 0,0 0 0 0 0,-1-1-7 0 0,-6-1-50 0 0,0 0 1 0 0,0 1-1 0 0,0 0 1 0 0,0 0-1 0 0,0 1 1 0 0,-1 1-1 0 0,1-1 1 0 0,0 2 0 0 0,0-1-1 0 0,-1 2 1 0 0,1-1-1 0 0,0 1 1 0 0,0 1-1 0 0,0 0 1 0 0,0 0-1 0 0,1 1 1 0 0,0 0-1 0 0,-1 1 1 0 0,1 0-1 0 0,1 0 1 0 0,-1 1 0 0 0,1 0-1 0 0,-2 2 50 0 0,-6 5-51 0 0,2 0 0 0 0,0 1-1 0 0,0 0 1 0 0,1 1 0 0 0,1 0-1 0 0,1 1 1 0 0,0 0 0 0 0,1 1 0 0 0,0 0-1 0 0,2 1 1 0 0,-7 17 51 0 0,12-27-28 0 0,0 0 0 0 0,1 0 0 0 0,0 1 0 0 0,0-1-1 0 0,1 0 1 0 0,-1 1 0 0 0,2-1 0 0 0,0 1 0 0 0,0-1 0 0 0,0 0 0 0 0,1 1 0 0 0,0-1 0 0 0,1 1 0 0 0,-1-1-1 0 0,2 0 1 0 0,-1 0 0 0 0,1 0 0 0 0,1 0 0 0 0,-1-1 0 0 0,1 1 0 0 0,1-1 0 0 0,-1 0 0 0 0,1 0-1 0 0,0 0 1 0 0,1-1 0 0 0,0 0 0 0 0,5 5 28 0 0,6 0 25 0 0,0-1 0 0 0,1-1 0 0 0,1-1 0 0 0,-1 0 0 0 0,1-2 0 0 0,0 0-1 0 0,1-1 1 0 0,-1-1 0 0 0,1 0 0 0 0,0-2 0 0 0,0 0 0 0 0,0-2 0 0 0,0 0 0 0 0,0-1 0 0 0,15-3-25 0 0,12-3 144 0 0,1-3 0 0 0,-2-1 0 0 0,1-3 1 0 0,-2-1-1 0 0,0-3 0 0 0,0-1 0 0 0,-2-2 1 0 0,-1-2-1 0 0,-1-3 0 0 0,-1 0 0 0 0,-1-3 1 0 0,0-2-145 0 0,19-10 104 0 0,-3-3 1 0 0,-1-2 0 0 0,-2-2 0 0 0,-3-2 0 0 0,-2-3 0 0 0,1-4-105 0 0,-26 28-5 0 0,-2-2 0 0 0,0 0 0 0 0,-2-1 0 0 0,-2 0 1 0 0,0-1-1 0 0,-3-1 0 0 0,-1-1 0 0 0,-1 0 0 0 0,-2 0 0 0 0,-1-1 0 0 0,-2 0 0 0 0,0-20 5 0 0,-11-112-201 0 0,3 159 195 0 0,1 1 1 0 0,-1 0-1 0 0,-1 0 0 0 0,1 0 0 0 0,-1 0 0 0 0,0 1 1 0 0,-1-1-1 0 0,0 1 0 0 0,0-1 0 0 0,-1 1 0 0 0,0 1 1 0 0,0-1-1 0 0,-1 1 0 0 0,1 0 0 0 0,-1 0 1 0 0,-1 0-1 0 0,1 1 0 0 0,-7-4 6 0 0,6 6 12 0 0,-1 1-1 0 0,0-1 1 0 0,1 2 0 0 0,-1-1-1 0 0,0 1 1 0 0,0 0 0 0 0,0 1 0 0 0,0 0-1 0 0,0 0 1 0 0,0 1 0 0 0,1 0-1 0 0,-1 0 1 0 0,0 1 0 0 0,0 0-1 0 0,1 0 1 0 0,-1 1 0 0 0,1 0 0 0 0,0 0-1 0 0,0 1 1 0 0,0-1 0 0 0,0 2-1 0 0,1-1 1 0 0,-1 1 0 0 0,1 0-1 0 0,0 0 1 0 0,1 1 0 0 0,-1 0 0 0 0,1 0-1 0 0,0 0 1 0 0,1 0 0 0 0,-1 1-1 0 0,1 0 1 0 0,1 0 0 0 0,-1 0-1 0 0,1 1-11 0 0,-13 25 5 0 0,1 0 0 0 0,2 1 0 0 0,2 1 0 0 0,1 0-1 0 0,1 0 1 0 0,3 1 0 0 0,0 0 0 0 0,2 0-1 0 0,2 0 1 0 0,2 0 0 0 0,1 1 0 0 0,1 1-5 0 0,2 7-21 0 0,2 0-1 0 0,2-1 1 0 0,2 0 0 0 0,1-1 0 0 0,3 0 0 0 0,1-1 0 0 0,2 0 0 0 0,2-2-1 0 0,2 0 1 0 0,1-1 0 0 0,2-1 0 0 0,2-1 0 0 0,1-1 0 0 0,10 7 21 0 0,14 16-518 0 0,-125-121-9881 0 0,28 26 1689 0 0,29 21 3274 0 0</inkml:trace>
  <inkml:trace contextRef="#ctx0" brushRef="#br0" timeOffset="253.979">1548 1143 17188 0 0,'0'0'1124'0'0,"0"0"-329"0"0,0 0-159 0 0,0 0 85 0 0,0 0 165 0 0,0 0 18 0 0,32 2-125 0 0,2 0-592 0 0,173-3 546 0 0,860-150-197 0 0,-851 122-3352 0 0,-76 8-6405 0 0,-91 13-2303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4:51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612 15 2737 0 0,'0'0'1497'0'0,"0"0"-106"0"0,0 0-83 0 0,0 0 26 0 0,0 0 129 0 0,0 0 116 0 0,0 0-12 0 0,0 0-85 0 0,0 0-138 0 0,0 0-204 0 0,0 0-201 0 0,-32-3-184 0 0,-100-8-156 0 0,56 22 344 0 0,46 0-587 0 0,-1 1 1 0 0,2 1 0 0 0,0 2 0 0 0,0 1 0 0 0,2 1 0 0 0,0 1-1 0 0,-11 12-356 0 0,36-29 3 0 0,1 0 0 0 0,-1 0 0 0 0,1 0-1 0 0,-1 0 1 0 0,1 0 0 0 0,0 0-1 0 0,0 1 1 0 0,-1-1 0 0 0,1 1-1 0 0,0-1 1 0 0,0 1 0 0 0,1-1 0 0 0,-1 1-1 0 0,0-1 1 0 0,0 1 0 0 0,1 0-1 0 0,-1 0 1 0 0,1-1 0 0 0,-1 1-1 0 0,1 0 1 0 0,0 0 0 0 0,0-1-1 0 0,0 1 1 0 0,0 0 0 0 0,0 0 0 0 0,0 0-1 0 0,0-1 1 0 0,1 1 0 0 0,-1 0-1 0 0,0 0 1 0 0,1-1 0 0 0,0 1-1 0 0,-1 0 1 0 0,1-1 0 0 0,0 1 0 0 0,0-1-1 0 0,0 1 1 0 0,0-1 0 0 0,0 1-1 0 0,0-1 1 0 0,1 1 0 0 0,-1-1-1 0 0,0 0 1 0 0,1 0 0 0 0,-1 0-1 0 0,0 0-1 0 0,30 18 43 0 0,-1-2 1 0 0,2-2-1 0 0,0 0 1 0 0,1-2 0 0 0,22 5-45 0 0,130 61 78 0 0,-183-79-53 0 0,0 1 0 0 0,0-1 0 0 0,1 1 0 0 0,-1 0 0 0 0,0 0 0 0 0,0 0 0 0 0,0 0 0 0 0,0 0 0 0 0,0 1 0 0 0,-1-1 0 0 0,1 0 0 0 0,0 1 0 0 0,-1 0 0 0 0,1-1 0 0 0,0 1 0 0 0,-1 0 0 0 0,0 0 0 0 0,1-1 0 0 0,-1 1 0 0 0,0 0 0 0 0,0 0 1 0 0,0 1-1 0 0,-1-1 0 0 0,1 0 0 0 0,0 0 0 0 0,-1 0 0 0 0,1 1 0 0 0,-1-1 0 0 0,0 0 0 0 0,0 0 0 0 0,0 1 0 0 0,0-1 0 0 0,0 0 0 0 0,0 0 0 0 0,-1 1 0 0 0,1-1 0 0 0,-1 0 0 0 0,1 0 0 0 0,-1 0 0 0 0,0 0 0 0 0,0 1 0 0 0,0-1 0 0 0,0 0 0 0 0,0 0 0 0 0,0-1 0 0 0,-1 1 0 0 0,0 1-25 0 0,-22 14 72 0 0,-1 0 1 0 0,-1-2-1 0 0,0-2 0 0 0,-1 0 0 0 0,0-1 0 0 0,-1-2 1 0 0,0-1-1 0 0,0-1 0 0 0,-1-1 0 0 0,0-2 0 0 0,0-1 0 0 0,-1-1 1 0 0,1-2-1 0 0,-1 0 0 0 0,-27-4-72 0 0,-14-18-810 0 0,70 20 624 0 0,0 0 0 0 0,0 0 0 0 0,0-1 0 0 0,0 1 0 0 0,0 0 0 0 0,0-1 0 0 0,0 1 0 0 0,0-1 0 0 0,0 1 0 0 0,1-1 0 0 0,-1 1 0 0 0,1-1 0 0 0,-1 0-1 0 0,1 1 1 0 0,0-1 0 0 0,-1 0 0 0 0,1 1 0 0 0,0-1 0 0 0,0 0 0 0 0,0 1 0 0 0,0-1 0 0 0,1 0 0 0 0,-1 1 0 0 0,0-1 0 0 0,1 0 0 0 0,-1 1 0 0 0,1-1 0 0 0,0 1 0 0 0,0-2 186 0 0,13-17-4369 0 0,0 8-1380 0 0,0 1-3188 0 0</inkml:trace>
  <inkml:trace contextRef="#ctx0" brushRef="#br0" timeOffset="403.701">1170 111 9042 0 0,'0'0'1139'0'0,"0"0"-188"0"0,0 0-23 0 0,0 0 208 0 0,0 0 100 0 0,0 0-87 0 0,0 0-158 0 0,0 0-115 0 0,0 0-117 0 0,0 0-115 0 0,32-4-80 0 0,104-12-105 0 0,168-45 1328 0 0,-288 59-2153 0 0,84-12 984 0 0,-31 11-7320 0 0,-69 4 2756 0 0,-1 2 417 0 0,-2 0-4207 0 0</inkml:trace>
  <inkml:trace contextRef="#ctx0" brushRef="#br0" timeOffset="638.978">1043 471 8666 0 0,'0'0'1192'0'0,"0"0"168"0"0,0 0 213 0 0,0 0 95 0 0,0 0-118 0 0,37-5-226 0 0,122-15-182 0 0,11-17 1393 0 0,111-29-2008 0 0,-269 65 40 0 0,-1 1-3315 0 0,-19 0-5262 0 0,-4 2 3372 0 0,4 4-2070 0 0</inkml:trace>
  <inkml:trace contextRef="#ctx0" brushRef="#br0" timeOffset="869.221">1059 678 7170 0 0,'0'0'1453'0'0,"0"0"-175"0"0,0 0-31 0 0,0 0 152 0 0,0 0 124 0 0,0 0-12 0 0,0 0-86 0 0,0 0-131 0 0,0 0-183 0 0,0 0-200 0 0,38 6-206 0 0,119 16-189 0 0,-150-21-469 0 0,1 0-1 0 0,-1-1 1 0 0,1 0-1 0 0,0 0 1 0 0,-1 0-1 0 0,1-1 1 0 0,-1 0-1 0 0,1-1 0 0 0,-1 1 1 0 0,0-2-1 0 0,1 1 1 0 0,5-3-47 0 0,8-4 113 0 0,215-67 244 0 0,-77 31-3879 0 0,-108 30-1754 0 0,-35 10 1106 0 0,4 0-5433 0 0</inkml:trace>
  <inkml:trace contextRef="#ctx0" brushRef="#br0" timeOffset="2021.298">2812 247 0 0 0,'0'0'661'0'0,"0"0"406"0"0,0 0 266 0 0,0 0 238 0 0,0 0 165 0 0,0 0 15 0 0,0 0-77 0 0,0 0-187 0 0,0 0-246 0 0,0 0-247 0 0,0 0-233 0 0,0 0-178 0 0,-33-5-101 0 0,-101-13-48 0 0,132 17-408 0 0,-1 0-1 0 0,1 1 1 0 0,-1-1-1 0 0,0 1 1 0 0,1-1-1 0 0,-1 1 1 0 0,0 0-1 0 0,1 0 0 0 0,-1 0 1 0 0,0 0-1 0 0,1 1 1 0 0,-1-1-1 0 0,0 1 1 0 0,1 0-1 0 0,-1-1 1 0 0,1 1-1 0 0,-1 0 0 0 0,1 1 1 0 0,0-1-1 0 0,-1 0 1 0 0,1 1-1 0 0,0-1 1 0 0,0 1-1 0 0,0 0 1 0 0,0-1-1 0 0,0 1 1 0 0,-1 1-26 0 0,-5 6 142 0 0,-11 8 15 0 0,1 1 1 0 0,0 1-1 0 0,1 0 1 0 0,1 1-1 0 0,1 1 1 0 0,1 1-1 0 0,1 0 0 0 0,0 1 1 0 0,2 0-1 0 0,1 0 1 0 0,1 1-1 0 0,1 1 1 0 0,1 0-1 0 0,1 0 0 0 0,1 0 1 0 0,1 0-1 0 0,1 1 1 0 0,2 5-158 0 0,0-27 25 0 0,1 1 1 0 0,0 0 0 0 0,0 0-1 0 0,0 0 1 0 0,1-1 0 0 0,0 1-1 0 0,0 0 1 0 0,0-1 0 0 0,0 1-1 0 0,1-1 1 0 0,0 1 0 0 0,0-1-1 0 0,0 0 1 0 0,0 1 0 0 0,1-1-1 0 0,-1 0 1 0 0,1-1 0 0 0,0 1-1 0 0,0 0 1 0 0,1-1 0 0 0,-1 0-1 0 0,1 0 1 0 0,0 0 0 0 0,-1 0-1 0 0,1 0 1 0 0,1-1 0 0 0,-1 1-1 0 0,0-1 1 0 0,0-1 0 0 0,1 1-1 0 0,-1 0 1 0 0,1-1 0 0 0,0 0-1 0 0,-1 0 1 0 0,1 0 0 0 0,0-1-1 0 0,4 0-25 0 0,8-3 124 0 0,0-1-1 0 0,0 0 0 0 0,-1-2 1 0 0,1 0-1 0 0,-1 0 0 0 0,-1-2 0 0 0,1 0 1 0 0,-1-1-1 0 0,-1 0 0 0 0,0-1 1 0 0,0-1-1 0 0,-1 0 0 0 0,0-1 1 0 0,-1 0-1 0 0,0-1 0 0 0,8-12-123 0 0,-11 15 32 0 0,40-39 54 0 0,-2-3 0 0 0,-3-2 1 0 0,-2-2-1 0 0,26-47-86 0 0,-34 29-96 0 0,-33 73-8 0 0,-5 10-329 0 0,-10 17 358 0 0,1 1-1 0 0,1 1 1 0 0,2 0 0 0 0,0 0 0 0 0,2 1 0 0 0,1 0-1 0 0,1 0 1 0 0,2 2 75 0 0,3-27 0 0 0,1 0 0 0 0,0 1 1 0 0,0-1-1 0 0,1 0 0 0 0,-1 0 0 0 0,1 0 0 0 0,0 0 0 0 0,0 0 0 0 0,0 0 0 0 0,0 0 1 0 0,1-1-1 0 0,0 1 0 0 0,-1 0 0 0 0,1-1 0 0 0,1 1 0 0 0,-1-1 0 0 0,0 0 0 0 0,1 1 0 0 0,0-1 1 0 0,0-1-1 0 0,0 1 0 0 0,0 0 0 0 0,0-1 0 0 0,0 1 0 0 0,1-1 0 0 0,-1 0 0 0 0,1 0 1 0 0,0 0-1 0 0,-1-1 0 0 0,1 1 0 0 0,0-1 0 0 0,0 0 0 0 0,0 0 0 0 0,0 0 0 0 0,0-1 0 0 0,0 1 0 0 0,9 1 72 0 0,0-1-1 0 0,0 0 0 0 0,0-1 0 0 0,1-1 0 0 0,-1 0 1 0 0,0 0-1 0 0,0-2 0 0 0,-1 1 0 0 0,1-2 0 0 0,10-3-71 0 0,4-5 67 0 0,-2 0 0 0 0,1-2 0 0 0,-2-1 0 0 0,0-1 0 0 0,-1 0 0 0 0,-1-2 0 0 0,0-1 0 0 0,-1-1 0 0 0,-1-1 0 0 0,-2 0 0 0 0,0-1 0 0 0,-1-1 0 0 0,-1-1-1 0 0,-1-1 1 0 0,-1 0 0 0 0,8-21-67 0 0,-17 34-24 0 0,-1 1 0 0 0,-1-1 0 0 0,1 1 0 0 0,-2-1 0 0 0,0 0 0 0 0,0-1 0 0 0,-1 1 0 0 0,-1 0 0 0 0,0 0 0 0 0,-1-2 24 0 0,1 12-22 0 0,0 0-1 0 0,0 0 0 0 0,-1 0 0 0 0,1 0 1 0 0,-1 0-1 0 0,1 0 0 0 0,-1 0 0 0 0,0 0 1 0 0,0 1-1 0 0,0-1 0 0 0,0 0 0 0 0,0 0 1 0 0,0 1-1 0 0,0-1 0 0 0,-1 0 0 0 0,1 1 1 0 0,-1 0-1 0 0,1-1 0 0 0,-1 1 1 0 0,1 0-1 0 0,-1 0 0 0 0,0-1 0 0 0,0 1 1 0 0,1 1-1 0 0,-1-1 0 0 0,0 0 0 0 0,0 0 1 0 0,0 1-1 0 0,0-1 0 0 0,0 1 0 0 0,0-1 1 0 0,0 1-1 0 0,0 0 0 0 0,0 0 1 0 0,0 0-1 0 0,0 0 0 0 0,0 0 0 0 0,-2 1 23 0 0,-76 25-565 0 0,67-16 536 0 0,0-1 0 0 0,1 2 1 0 0,0-1-1 0 0,0 2 0 0 0,1-1 1 0 0,1 2-1 0 0,0-1 0 0 0,-7 13 29 0 0,16-23 2 0 0,-1 1-1 0 0,1-1 1 0 0,-1 1 0 0 0,1-1-1 0 0,0 1 1 0 0,0 0-1 0 0,0 0 1 0 0,1 0 0 0 0,-1-1-1 0 0,1 1 1 0 0,0 0 0 0 0,-1 0-1 0 0,1 0 1 0 0,0 0-1 0 0,1 0 1 0 0,-1 0 0 0 0,0 0-1 0 0,1-1 1 0 0,0 1-1 0 0,-1 0 1 0 0,1 0 0 0 0,0-1-1 0 0,1 1 1 0 0,-1 0-1 0 0,0-1 1 0 0,1 1 0 0 0,-1-1-1 0 0,1 1 1 0 0,0-1-1 0 0,0 0 1 0 0,0 0 0 0 0,0 0-1 0 0,0 0 1 0 0,1 0-1 0 0,-1 0 1 0 0,0-1 0 0 0,1 1-1 0 0,-1-1 1 0 0,1 0-1 0 0,0 0 1 0 0,-1 0 0 0 0,1 0-1 0 0,0 0 1 0 0,2 0-2 0 0,144 20 521 0 0,-131-22-448 0 0,0 2 1 0 0,0 0-1 0 0,-1 1 1 0 0,1 0-1 0 0,0 2 0 0 0,-1 0 1 0 0,0 1-1 0 0,9 4-73 0 0,-23-7 24 0 0,0 0 0 0 0,0 0 0 0 0,0 1 0 0 0,0-1 0 0 0,-1 1 0 0 0,1 0 0 0 0,-1-1 0 0 0,1 1 0 0 0,-1 0-1 0 0,0 0 1 0 0,0 1 0 0 0,-1-1 0 0 0,1 0 0 0 0,0 1 0 0 0,-1-1 0 0 0,0 1 0 0 0,0-1 0 0 0,0 1 0 0 0,0-1 0 0 0,-1 1 0 0 0,0 0 0 0 0,1-1 0 0 0,-1 1-1 0 0,0 0 1 0 0,-1 0 0 0 0,1-1 0 0 0,-1 2-24 0 0,-24 100 329 0 0,11-73-424 0 0,-13 58-2969 0 0,45-87-8468 0 0,-12-6 2678 0 0</inkml:trace>
  <inkml:trace contextRef="#ctx0" brushRef="#br0" timeOffset="2737.879">4148 206 4857 0 0,'0'0'2823'0'0,"0"0"-676"0"0,0 0-297 0 0,0 0-111 0 0,0 0-161 0 0,0 0-217 0 0,0 0-163 0 0,0 0-156 0 0,0 0-149 0 0,0 0-131 0 0,0 0-149 0 0,0 0-129 0 0,0 0-106 0 0,-18 0-86 0 0,-77-3 180 0 0,77 10 2706 0 0,11-5-3185 0 0,-1 0 0 0 0,1 1 0 0 0,-1 0 0 0 0,1 0 0 0 0,0 1-1 0 0,0 0 1 0 0,1 0 0 0 0,-1 1 0 0 0,1-1 0 0 0,0 1 0 0 0,0 1 0 0 0,0-1 0 0 0,1 1 0 0 0,0 0 0 0 0,0 0 0 0 0,0 1 0 0 0,0 2 7 0 0,-3 2-7 0 0,2-1 1 0 0,-1 1 0 0 0,2 1 0 0 0,-1-1-1 0 0,2 1 1 0 0,0 0 0 0 0,0 0-1 0 0,1 1 1 0 0,0-1 0 0 0,1 1-1 0 0,0-1 1 0 0,1 1 0 0 0,1 0-1 0 0,0-1 1 0 0,2 8 6 0 0,1-13 19 0 0,1 0 0 0 0,0-1 0 0 0,0 1 0 0 0,1-1 0 0 0,0 0-1 0 0,0-1 1 0 0,0 1 0 0 0,1-1 0 0 0,-1 0 0 0 0,1 0 0 0 0,1-1 0 0 0,-1 0 0 0 0,1 0-1 0 0,-1 0 1 0 0,1-1 0 0 0,0 0 0 0 0,0 0 0 0 0,1-1 0 0 0,-1 0 0 0 0,0 0 0 0 0,1 0 0 0 0,0-1-1 0 0,-1-1 1 0 0,1 1 0 0 0,2-1-19 0 0,5 3-38 0 0,-1 0 0 0 0,0-2 1 0 0,1 1-1 0 0,-1-2 0 0 0,1 0 0 0 0,-1 0 0 0 0,1-1 0 0 0,-1-1 0 0 0,1-1 0 0 0,-1 0 0 0 0,0-1 1 0 0,0 0-1 0 0,-1-1 0 0 0,1-1 0 0 0,-1 0 0 0 0,0 0 0 0 0,9-8 38 0 0,9-7-1581 0 0,-12 8-1177 0 0,-2 0-3700 0 0,-8 5-5168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4:55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1333 16 0 0,'0'0'1323'0'0,"0"0"-280"0"0,0 0 226 0 0,0 0 361 0 0,0 0 192 0 0,32-17-15 0 0,103-56-193 0 0,-33 1 877 0 0,-52 36-2005 0 0,-2-2 1 0 0,-1-2-1 0 0,-2-3 0 0 0,-3-1 1 0 0,-1-2-1 0 0,-2-1 0 0 0,-2-3 1 0 0,-3-1-1 0 0,-2-1 0 0 0,24-53-486 0 0,-52 95-16 0 0,1 0 0 0 0,-1-1-1 0 0,-1 1 1 0 0,0-1-1 0 0,0 0 1 0 0,-1 0 0 0 0,-1 0-1 0 0,0 0 1 0 0,0 0-1 0 0,-1-1 1 0 0,-1 1-1 0 0,1 0 1 0 0,-2 0 0 0 0,0 0-1 0 0,0 0 1 0 0,-1 0-1 0 0,0 0 1 0 0,-1 1-1 0 0,-1-4 17 0 0,3 12-26 0 0,0-1 0 0 0,-1 1-1 0 0,1-1 1 0 0,0 1 0 0 0,-1-1-1 0 0,0 1 1 0 0,1 0-1 0 0,-1 0 1 0 0,0 1 0 0 0,0-1-1 0 0,0 0 1 0 0,0 1 0 0 0,0 0-1 0 0,0 0 1 0 0,-1 0-1 0 0,1 0 1 0 0,0 0 0 0 0,-1 1-1 0 0,1-1 1 0 0,0 1 0 0 0,-1 0-1 0 0,1 0 1 0 0,-1 0-1 0 0,1 1 1 0 0,0-1 0 0 0,-1 1-1 0 0,1-1 1 0 0,0 1 0 0 0,0 0-1 0 0,-1 1 27 0 0,-84 54-589 0 0,66-33 594 0 0,0 0 1 0 0,2 2-1 0 0,1 0 0 0 0,1 1 0 0 0,1 1 0 0 0,1 0 0 0 0,2 1 1 0 0,0 1-1 0 0,2 1 0 0 0,2-1 0 0 0,0 2 0 0 0,2-1 1 0 0,1 1-1 0 0,2 1 0 0 0,1-1 0 0 0,1 1 0 0 0,2-1 0 0 0,2 13-5 0 0,2-31 65 0 0,1-1 0 0 0,0-1 0 0 0,1 1 0 0 0,0-1 0 0 0,1 0 0 0 0,1 0 0 0 0,-1 0 0 0 0,2-1 0 0 0,-1 0 0 0 0,1 0-1 0 0,1-1 1 0 0,0 0 0 0 0,0-1 0 0 0,1 0 0 0 0,0 0 0 0 0,0-1 0 0 0,1-1 0 0 0,0 1 0 0 0,0-2 0 0 0,0 1-1 0 0,1-2 1 0 0,0 1 0 0 0,0-2 0 0 0,0 1 0 0 0,0-2 0 0 0,1 0 0 0 0,-1 0 0 0 0,1-1 0 0 0,-1-1 0 0 0,4 0-65 0 0,16 0 171 0 0,1-2 1 0 0,0-2 0 0 0,0-1-1 0 0,-1-1 1 0 0,0-2 0 0 0,0-1-1 0 0,-1-1 1 0 0,0-2 0 0 0,-1-1 0 0 0,0-2-1 0 0,-1 0 1 0 0,12-11-172 0 0,-17 11 73 0 0,-1-2 0 0 0,-1 0 0 0 0,-1-1 1 0 0,0-2-1 0 0,-1 0 0 0 0,-2-1 0 0 0,7-9-73 0 0,-21 23 17 0 0,1 1 0 0 0,-2-1 0 0 0,1 0 0 0 0,-1 0 0 0 0,0 0 0 0 0,0-1 0 0 0,-1 1 0 0 0,0-1 0 0 0,0 1 0 0 0,-1-1 0 0 0,0 0 0 0 0,0 0 0 0 0,-1-6-17 0 0,0 12-12 0 0,-1 0 0 0 0,1 0 0 0 0,-1 0 0 0 0,0 0-1 0 0,0 0 1 0 0,1 0 0 0 0,-1 0 0 0 0,0 0-1 0 0,0 1 1 0 0,-1-1 0 0 0,1 0 0 0 0,0 1-1 0 0,-1-1 1 0 0,1 1 0 0 0,-1-1 0 0 0,1 1-1 0 0,-1 0 1 0 0,1 0 0 0 0,-1 0 0 0 0,0 0-1 0 0,0 0 1 0 0,0 0 0 0 0,0 0 0 0 0,1 0-1 0 0,-1 1 1 0 0,0-1 0 0 0,0 1 0 0 0,0-1-1 0 0,0 1 1 0 0,0 0 0 0 0,0 0 0 0 0,-2 0 12 0 0,-71 3-659 0 0,61 2 604 0 0,1 0 1 0 0,-1 1-1 0 0,1 0 1 0 0,1 1-1 0 0,-1 0 1 0 0,1 1 0 0 0,1 0-1 0 0,0 1 1 0 0,0 1-1 0 0,0 0 1 0 0,1 0-1 0 0,1 1 1 0 0,0 0 0 0 0,0 0-1 0 0,1 1 1 0 0,0 0-1 0 0,1 1 1 0 0,1 0-1 0 0,0 0 1 0 0,1 0 0 0 0,0 1-1 0 0,1 0 1 0 0,0 0-1 0 0,1 0 1 0 0,1 0-1 0 0,1 0 1 0 0,-1 10 54 0 0,3-17 10 0 0,1 0 0 0 0,0 0 0 0 0,0-1 0 0 0,1 1 0 0 0,-1-1 0 0 0,1 1 0 0 0,1-1 0 0 0,-1 0 0 0 0,1 0 0 0 0,0-1 0 0 0,0 1 0 0 0,1-1 0 0 0,0 0 0 0 0,0 0 0 0 0,0 0 0 0 0,0-1 0 0 0,1 0 0 0 0,0 0 0 0 0,0 0 0 0 0,0-1 0 0 0,0 0 0 0 0,0 0 0 0 0,1 0 0 0 0,-1-1 0 0 0,1 0 0 0 0,0 0 0 0 0,0-1 0 0 0,0 0-10 0 0,8 2 94 0 0,-1-2 0 0 0,1 0-1 0 0,0 0 1 0 0,-1-2 0 0 0,1 0 0 0 0,0 0 0 0 0,-1-1-1 0 0,1-1 1 0 0,-1-1 0 0 0,0 0 0 0 0,0 0 0 0 0,0-2-1 0 0,0 1 1 0 0,-1-2 0 0 0,0 0 0 0 0,-1-1 0 0 0,2 0-94 0 0,31-24 187 0 0,-1-2 0 0 0,-2-2 0 0 0,34-38-187 0 0,-57 56 16 0 0,9-10 9 0 0,0-1-5 0 0,2 2 0 0 0,0 0 0 0 0,2 2 0 0 0,16-8-21 0 0,-48 33 0 0 0,0-1-1 0 0,1 1 1 0 0,-1 0-1 0 0,1-1 0 0 0,-1 1 1 0 0,0 0-1 0 0,1 0 0 0 0,-1 0 1 0 0,1 0-1 0 0,-1-1 0 0 0,1 1 1 0 0,-1 0-1 0 0,1 0 0 0 0,-1 0 1 0 0,0 0-1 0 0,1 0 0 0 0,-1 0 1 0 0,1 0-1 0 0,-1 0 0 0 0,1 0 1 0 0,-1 0-1 0 0,1 1 0 0 0,-1-1 1 0 0,1 0-1 0 0,-1 0 0 0 0,0 0 1 0 0,1 1-1 0 0,-1-1 0 0 0,1 0 1 0 0,-1 0-1 0 0,0 1 0 0 0,1-1 1 0 0,-1 0-1 0 0,0 0 0 0 0,1 1 1 0 0,-1-1-1 0 0,0 1 0 0 0,1-1 1 0 0,-1 0-1 0 0,0 1 0 0 0,0-1 1 0 0,1 1-1 0 0,-1-1 0 0 0,0 0 1 0 0,0 1-1 0 0,0-1 0 0 0,0 1 1 0 0,0-1-1 0 0,0 1 0 0 0,0-1 1 0 0,0 1-1 0 0,0-1 1 0 0,0 1-1 0 0,0-1 0 0 0,0 1 1 0 0,0-1-1 0 0,0 0 0 0 0,0 1 1 0 0,0-1-1 0 0,0 1 0 0 0,0-1 1 0 0,-1 1-1 0 0,1-1 0 0 0,0 0 1 0 0,0 1-1 0 0,-1-1 0 0 0,1 1 1 0 0,0-1 1 0 0,-10 40 176 0 0,9-37-175 0 0,-14 37 109 0 0,11-34-107 0 0,1 1 0 0 0,0 0 0 0 0,0 0-1 0 0,1 0 1 0 0,0 1 0 0 0,0-1 0 0 0,1 0-1 0 0,-1 1 1 0 0,2-1 0 0 0,-1 1 0 0 0,1 0-1 0 0,0-1 1 0 0,1 1-3 0 0,1-6 16 0 0,0 0-1 0 0,0-1 1 0 0,0 0-1 0 0,1 0 1 0 0,-1 1-1 0 0,0-1 1 0 0,1-1-1 0 0,-1 1 1 0 0,0 0-1 0 0,1 0 1 0 0,-1-1-1 0 0,1 0 1 0 0,-1 1-1 0 0,1-1 1 0 0,-1 0-1 0 0,1 0 1 0 0,-1 0-1 0 0,1-1 1 0 0,-1 1-1 0 0,1 0 1 0 0,1-1-16 0 0,117-57 513 0 0,-97 43-496 0 0,27-16 27 0 0,125-63 79 0 0,-126 83-204 0 0,-47 49 134 0 0,-26 97 28 0 0,23-133-148 0 0,1 0 0 0 0,0 0-1 0 0,-1 0 1 0 0,1 0-1 0 0,0-1 1 0 0,0 1 0 0 0,0 0-1 0 0,0 0 1 0 0,0-1-1 0 0,0 1 1 0 0,1 0-1 0 0,-1-1 1 0 0,0 1 0 0 0,1-1-1 0 0,-1 0 1 0 0,1 1-1 0 0,0-1 1 0 0,-1 0 0 0 0,1 0-1 0 0,0 0 1 0 0,0 0-1 0 0,0-1 1 0 0,0 1-1 0 0,-1 0 1 0 0,1-1 0 0 0,0 1-1 0 0,0-1 1 0 0,0 0-1 0 0,0 1 1 0 0,1-1-1 0 0,-1 0 1 0 0,0 0 0 0 0,0-1 67 0 0,23 2-4148 0 0,-3-6-4412 0 0,-11 1 1149 0 0</inkml:trace>
  <inkml:trace contextRef="#ctx0" brushRef="#br0" timeOffset="4247.334">2593 814 2793 0 0,'0'0'937'0'0,"0"0"-21"0"0,0 0 33 0 0,0 0 81 0 0,0 0 39 0 0,0 0-70 0 0,0 0-161 0 0,0 0-168 0 0,0 0-111 0 0,0 0-70 0 0,0 0-56 0 0,-33 26-50 0 0,-102 81-51 0 0,131-105-307 0 0,1 0-1 0 0,0 0 1 0 0,-1 1-1 0 0,1-1 0 0 0,0 1 1 0 0,0-1-1 0 0,0 1 1 0 0,1 0-1 0 0,-1 0 0 0 0,1 0 1 0 0,-1 0-1 0 0,1 1 1 0 0,0-1-1 0 0,0 1 0 0 0,1-1 1 0 0,-1 1-1 0 0,1 0 1 0 0,0-1-1 0 0,-1 5-24 0 0,0 4 120 0 0,0-9-53 0 0,1-1 0 0 0,-1 1 0 0 0,1 0 0 0 0,0 0 0 0 0,0 0-1 0 0,1 0 1 0 0,-1 0 0 0 0,1 0 0 0 0,-1 0 0 0 0,1 0 0 0 0,0 1 0 0 0,0-1-1 0 0,0 0 1 0 0,0 0 0 0 0,1 0 0 0 0,-1 0 0 0 0,1 0 0 0 0,0 0-1 0 0,0 0 1 0 0,0 0 0 0 0,0 0 0 0 0,1 0 0 0 0,-1-1 0 0 0,1 1-1 0 0,-1 0 1 0 0,1-1 0 0 0,0 0 0 0 0,0 1 0 0 0,0-1 0 0 0,1 0-1 0 0,-1 0 1 0 0,0 0 0 0 0,1 0 0 0 0,1 1-67 0 0,5-1 213 0 0,-1-1 0 0 0,1 0 0 0 0,0 0 0 0 0,0-1 0 0 0,0 0 0 0 0,0 0 0 0 0,0-1 0 0 0,-1 0 0 0 0,1-1 0 0 0,0 0 0 0 0,-1 0 0 0 0,1-1 0 0 0,-1 0 0 0 0,0-1 0 0 0,0 1 0 0 0,0-2 0 0 0,0 1-1 0 0,-1-1 1 0 0,1 0 0 0 0,5-6-213 0 0,11-10 371 0 0,0-2 0 0 0,-2 0 0 0 0,0-2-1 0 0,-1-1 1 0 0,-1-2-371 0 0,55-89 1146 0 0,-62 144-1584 0 0,-9 102 339 0 0,-5 0 0 0 0,-11 66 99 0 0,8-142-18 0 0,-2 7-63 0 0,-3 0-1 0 0,-3-1 0 0 0,-2 0 1 0 0,-3 1 81 0 0,15-52-13 0 0,-1 0 0 0 0,0 0 0 0 0,0 0 1 0 0,-1 0-1 0 0,0-1 0 0 0,0 0 0 0 0,0 0 0 0 0,-1 0 1 0 0,-1 0-1 0 0,1-1 0 0 0,-1 1 0 0 0,0-1 1 0 0,0-1-1 0 0,-4 3 13 0 0,9-7 3 0 0,1-1-1 0 0,-1 1 1 0 0,0-1 0 0 0,0 1-1 0 0,0-1 1 0 0,0 1 0 0 0,0-1-1 0 0,0 1 1 0 0,0-1 0 0 0,0 0-1 0 0,-1 0 1 0 0,1 1 0 0 0,0-1-1 0 0,0 0 1 0 0,0 0 0 0 0,0 0 0 0 0,0 0-1 0 0,0-1 1 0 0,0 1 0 0 0,0 0-1 0 0,0 0 1 0 0,0 0 0 0 0,0-1-1 0 0,-1 1 1 0 0,1-1 0 0 0,0 1-1 0 0,1-1 1 0 0,-1 1 0 0 0,0-1-1 0 0,0 0 1 0 0,0 1 0 0 0,0-1-1 0 0,0 0 1 0 0,1 0 0 0 0,-1 1 0 0 0,0-1-1 0 0,1 0 1 0 0,-1 0 0 0 0,0 0-1 0 0,1 0 1 0 0,-1 0 0 0 0,1 0-1 0 0,-1 0 1 0 0,1 0 0 0 0,0-1-3 0 0,-13-50-141 0 0,12 28 100 0 0,1 1 0 0 0,1 0-1 0 0,1 0 1 0 0,1 0 0 0 0,1 0 0 0 0,1 0 0 0 0,1 1-1 0 0,7-20 42 0 0,70-167-1592 0 0,-51 141-2068 0 0,3 2-4198 0 0,-20 42-36 0 0</inkml:trace>
  <inkml:trace contextRef="#ctx0" brushRef="#br0" timeOffset="4600.834">3235 1 6681 0 0,'0'0'1538'0'0,"0"0"-114"0"0,0 0-122 0 0,0 0-80 0 0,0 0-97 0 0,0 0-43 0 0,0 0 1 0 0,0 0-6 0 0,0 0-9 0 0,0 0-101 0 0,0 0-181 0 0,0 0-155 0 0,-4 33-119 0 0,-14 109-103 0 0,-22 422 1318 0 0,36-446-1746 0 0,5-72-293 0 0,-3 0 0 0 0,-1 0-1 0 0,-3-1 1 0 0,-1 1 0 0 0,-6 12 312 0 0,9-49 559 0 0,-4-13-19479 0 0,8 0 16227 0 0</inkml:trace>
  <inkml:trace contextRef="#ctx0" brushRef="#br0" timeOffset="5203.899">2898 634 7130 0 0,'0'0'1413'0'0,"0"0"-1"0"0,0 0 46 0 0,0 0 24 0 0,0 0-155 0 0,0 0-279 0 0,0 0-233 0 0,32-18-183 0 0,100-56-145 0 0,-4 7 196 0 0,47-39-885 0 0,-119 50-147 0 0,-46 42-998 0 0,-1-2 0 0 0,0 1 0 0 0,-1-1-1 0 0,0-1 1 0 0,-1 1 0 0 0,-1-1 0 0 0,-1 0 0 0 0,0-1 0 0 0,-2 1-1 0 0,2-18 1348 0 0,1-57-2349 0 0,-6 92 3407 0 0,0 0 12 0 0,-6 37 4654 0 0,-45 202 2466 0 0,38-137-6749 0 0,4 0 0 0 0,3 57-1441 0 0,6-139 129 0 0,0-1 0 0 0,0 1 0 0 0,2 0 0 0 0,1-1-1 0 0,0 1 1 0 0,1-1 0 0 0,1 0 0 0 0,1-1 0 0 0,1 1 0 0 0,1-1 0 0 0,2 4-129 0 0,-9-20 14 0 0,-1 0 1 0 0,1 0 0 0 0,1 0 0 0 0,-1 0-1 0 0,0 0 1 0 0,0 0 0 0 0,1 0 0 0 0,-1-1-1 0 0,1 1 1 0 0,0 0 0 0 0,-1-1 0 0 0,1 1-1 0 0,0-1 1 0 0,0 1 0 0 0,0-1 0 0 0,0 0-1 0 0,0 0 1 0 0,0 0 0 0 0,0 0 0 0 0,0-1-1 0 0,1 1 1 0 0,-1 0 0 0 0,0-1 0 0 0,0 1-1 0 0,1-1 1 0 0,-1 0 0 0 0,0 0-1 0 0,1 0 1 0 0,-1 0 0 0 0,0 0 0 0 0,1-1-1 0 0,0 1-14 0 0,65-42 481 0 0,-57 33-466 0 0,-5 2-8 0 0,1 1-1 0 0,0 0 1 0 0,0 1-1 0 0,0 0 0 0 0,0 0 1 0 0,1 0-1 0 0,0 1 1 0 0,0 0-1 0 0,0 1 1 0 0,0 0-1 0 0,1 0 1 0 0,-1 0-1 0 0,1 1 0 0 0,0 1 1 0 0,2-1-7 0 0,-9 4 24 0 0,1 0 0 0 0,-1 1 0 0 0,1-1 0 0 0,-1 0 0 0 0,0 1 0 0 0,0 0 0 0 0,0-1 0 0 0,0 1 0 0 0,-1 0 1 0 0,1 0-1 0 0,-1 0 0 0 0,1 0 0 0 0,-1 0 0 0 0,0 0 0 0 0,0 0 0 0 0,0 1 0 0 0,-1-1 0 0 0,1 0 0 0 0,-1 1 0 0 0,0-1 0 0 0,0 0 0 0 0,0 1 0 0 0,0-1 0 0 0,-1 0-24 0 0,2 41 232 0 0,15 82-78 0 0,-1-115-1870 0 0,-1-17-8324 0 0,-12 1-896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5:35.3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691 23 0 0 0,'0'0'488'0'0,"0"0"603"0"0,0 0 237 0 0,0 0-27 0 0,0 0-34 0 0,0 0-87 0 0,-2-3-127 0 0,0 1-753 0 0,0 0 0 0 0,-1 0 0 0 0,1 1 0 0 0,-1-1 0 0 0,1 0 0 0 0,-1 1 0 0 0,0 0 0 0 0,1 0 0 0 0,-1-1 0 0 0,0 2-1 0 0,0-1 1 0 0,0 0 0 0 0,0 0 0 0 0,0 1 0 0 0,0 0 0 0 0,1 0 0 0 0,-1 0 0 0 0,0 0 0 0 0,-3 0-300 0 0,-143 15 3789 0 0,92 3-3337 0 0,2 2 1 0 0,1 2-1 0 0,0 3 0 0 0,-7 7-452 0 0,58-31 0 0 0,0-1-1 0 0,0 1 1 0 0,0 0 0 0 0,0 1-1 0 0,0-1 1 0 0,0 0-1 0 0,1 1 1 0 0,-1 0-1 0 0,0-1 1 0 0,1 1-1 0 0,-1 0 1 0 0,1 0-1 0 0,0 1 1 0 0,0-1 0 0 0,-1 0-1 0 0,2 1 1 0 0,-1-1-1 0 0,0 1 1 0 0,0 0-1 0 0,1-1 1 0 0,-1 1-1 0 0,1 0 1 0 0,0 0-1 0 0,0 0 1 0 0,0 0 0 0 0,1 0-1 0 0,-1 0 1 0 0,1 0-1 0 0,-1 1 1 0 0,1-1-1 0 0,0 0 1 0 0,0 0-1 0 0,0 0 1 0 0,1 0-1 0 0,-1 0 1 0 0,1 1 0 0 0,0-1-1 0 0,0 0 1 0 0,0 0-1 0 0,0-1 1 0 0,0 1-1 0 0,1 0 1 0 0,-1 0-1 0 0,1 0 1 0 0,12 8 18 0 0,0-1-1 0 0,0-1 1 0 0,1 0-1 0 0,1-1 1 0 0,-1 0-1 0 0,1-2 1 0 0,0 1-1 0 0,1-2 1 0 0,0 0-1 0 0,13 1-17 0 0,13 6 31 0 0,37 9 21 0 0,-58-18-35 0 0,0 2 0 0 0,0 1 0 0 0,-1 0 0 0 0,1 2-1 0 0,-1 0 1 0 0,-1 1 0 0 0,0 1 0 0 0,0 1 0 0 0,-1 1-1 0 0,-1 1 1 0 0,3 3-17 0 0,-18-13 38 0 0,-1-1 0 0 0,0 1 0 0 0,0-1 0 0 0,-1 1 0 0 0,1 0 0 0 0,0 0 0 0 0,-1 0 0 0 0,0 0 0 0 0,1 0 0 0 0,-1 0 0 0 0,-1 0 0 0 0,1 0-1 0 0,0 0 1 0 0,-1 1 0 0 0,0-1 0 0 0,1 0 0 0 0,-1 1 0 0 0,0-1 0 0 0,-1 0 0 0 0,1 0 0 0 0,-1 1 0 0 0,0 0-38 0 0,-43 29 864 0 0,-3-10-637 0 0,0-1-1 0 0,-2-3 1 0 0,-1-2-1 0 0,0-2 1 0 0,-27 3-227 0 0,51-11 55 0 0,-269 41 344 0 0,261-48-759 0 0,24 0-1120 0 0,25 0-678 0 0,39-2-3570 0 0,-19 0-912 0 0,-16-1 292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5:35.9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1 104 1208 0 0,'0'0'1076'0'0,"0"0"-138"0"0,0 0-146 0 0,0 0-37 0 0,0 0 159 0 0,0 0 238 0 0,0 0 219 0 0,0 0 78 0 0,0 0-66 0 0,0 0-193 0 0,0 0-222 0 0,0 0-188 0 0,13 0-144 0 0,94-7 1059 0 0,258-51 1792 0 0,-252 21-3898 0 0,-110 36-7059 0 0,-11 8 3265 0 0,2-2 713 0 0,2 1-724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5:36.1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1 103 3785 0 0,'0'0'1072'0'0,"0"0"-519"0"0,0 0-120 0 0,0 0 224 0 0,0 0 527 0 0,0 0 502 0 0,0 0 106 0 0,0 0-143 0 0,0 0-304 0 0,0 0-315 0 0,0 0-239 0 0,0 0-135 0 0,32-3-95 0 0,102-13-25 0 0,134-35 1082 0 0,-129 31-3510 0 0,-92 15-1975 0 0,-2 0-3839 0 0,-27 2 1823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5:40.9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21 325 0 0 0,'0'0'161'0'0,"0"0"560"0"0,0 0 164 0 0,0 0-46 0 0,0 0-108 0 0,0 0-134 0 0,0 0-106 0 0,1 13-56 0 0,8 103 1488 0 0,-5 307 3081 0 0,-13-332-3726 0 0,2-90 2167 0 0,-1-40-2996 0 0,3-1 0 0 0,1 0 0 0 0,2 0 0 0 0,2 0 0 0 0,3-12-449 0 0,14-102 718 0 0,-12 119-629 0 0,2 0 0 0 0,2 0-1 0 0,1 1 1 0 0,2 0-1 0 0,1 0 1 0 0,2 2-1 0 0,1 0 1 0 0,1 0-1 0 0,2 2 1 0 0,21-27-89 0 0,-38 52 3 0 0,1 1 0 0 0,0 0 0 0 0,0-1 1 0 0,1 1-1 0 0,-1 1 0 0 0,1-1 0 0 0,0 0 0 0 0,0 1 0 0 0,0 0 0 0 0,0 0 0 0 0,1 0 1 0 0,-1 1-1 0 0,1-1 0 0 0,-1 1 0 0 0,1 0 0 0 0,0 0 0 0 0,0 1 0 0 0,0-1 1 0 0,0 1-1 0 0,0 0 0 0 0,1 1 0 0 0,-1-1 0 0 0,2 1-3 0 0,-3 2 7 0 0,0 1 0 0 0,0 0 0 0 0,-1 0 0 0 0,1 0 0 0 0,-1 0 0 0 0,0 0 0 0 0,0 1 1 0 0,0-1-1 0 0,-1 1 0 0 0,1 0 0 0 0,-1 0 0 0 0,0 0 0 0 0,0 0 0 0 0,0 0 0 0 0,0 1 0 0 0,-1-1 0 0 0,1 1-7 0 0,1 2 37 0 0,23 130 437 0 0,-25-122-874 0 0,4 19-449 0 0,0-25-3388 0 0,2-1-3831 0 0,-3-4 560 0 0</inkml:trace>
  <inkml:trace contextRef="#ctx0" brushRef="#br0" timeOffset="10583.691">1074 119 0 0 0,'0'0'597'0'0,"0"0"128"0"0,0 0 73 0 0,0 0 65 0 0,0 0 91 0 0,0 0-13 0 0,0 0-19 0 0,0 0-30 0 0,0 0-100 0 0,0 0-94 0 0,-20 4-111 0 0,-59 17-87 0 0,38 7 718 0 0,36-18-823 0 0,-14 25 177 0 0,1 1 0 0 0,2 1 0 0 0,2 0 0 0 0,1 1 0 0 0,2 0 0 0 0,1 1 0 0 0,3 1 0 0 0,1-1 0 0 0,2 1 0 0 0,1 0 0 0 0,2 0 0 0 0,4 32-572 0 0,-4-60 98 0 0,1 0 0 0 0,0 0 0 0 0,0 0 0 0 0,1 0 0 0 0,0 0 0 0 0,1 0 0 0 0,1 0 0 0 0,0 0 0 0 0,1 0 0 0 0,0-1 0 0 0,0 0 0 0 0,1 0 0 0 0,1 0 0 0 0,0 0 0 0 0,0-1 0 0 0,1 0 0 0 0,0 0-1 0 0,1-1 1 0 0,0 0 0 0 0,1 0 0 0 0,0-1 0 0 0,0 0 0 0 0,0 0 0 0 0,1-1 0 0 0,0-1 0 0 0,1 0 0 0 0,0 0-98 0 0,115 2 1095 0 0,-103-12-972 0 0,0-2-1 0 0,-1 0 1 0 0,0-1 0 0 0,0-2-1 0 0,0 0 1 0 0,-2-1 0 0 0,1-1-1 0 0,-1-1 1 0 0,-1-1 0 0 0,0 0 0 0 0,-1-2-1 0 0,0 0 1 0 0,-1-1 0 0 0,-1-1-1 0 0,0 0 1 0 0,-2-1 0 0 0,5-8-123 0 0,-1 5 71 0 0,-1 0 1 0 0,-2 0 0 0 0,0-2 0 0 0,-1 0-1 0 0,-1 0 1 0 0,-2-2 0 0 0,0 1-1 0 0,-2-1 1 0 0,0-1 0 0 0,-2 1 0 0 0,-1-2-1 0 0,-1 1 1 0 0,2-25-72 0 0,-6 35-16 0 0,-1-1-1 0 0,0 0 1 0 0,-2 1 0 0 0,0-1 0 0 0,0 0-1 0 0,-2 1 1 0 0,0 0 0 0 0,-1 0 0 0 0,0 0-1 0 0,-1 0 1 0 0,-1 1 0 0 0,-1 0 0 0 0,0 1-1 0 0,-1-1 1 0 0,0 2 0 0 0,-6-6 16 0 0,-1 3-229 0 0,-1 2 0 0 0,-1 0 0 0 0,0 1 1 0 0,-1 1-1 0 0,0 1 0 0 0,-1 0 0 0 0,0 2 0 0 0,0 0 0 0 0,-1 1 1 0 0,0 1-1 0 0,-1 1 0 0 0,0 1 0 0 0,0 1 0 0 0,0 1 0 0 0,0 1 1 0 0,0 1-1 0 0,-1 0 0 0 0,1 2 0 0 0,0 1 0 0 0,0 1 0 0 0,0 0 1 0 0,0 2-1 0 0,0 1 0 0 0,-14 5 229 0 0,8-2-643 0 0,1 1 0 0 0,0 1 0 0 0,1 2 0 0 0,0 0 0 0 0,1 2-1 0 0,0 0 1 0 0,1 2 0 0 0,1 1 0 0 0,-6 7 643 0 0,7-5-1948 0 0,1 2-1 0 0,1 0 1 0 0,1 1-1 0 0,1 1 1 0 0,-8 15 1948 0 0,11-12-3222 0 0</inkml:trace>
  <inkml:trace contextRef="#ctx0" brushRef="#br0" timeOffset="11315.224">781 686 0 0 0,'0'0'860'0'0,"0"0"90"0"0,0 0 47 0 0,0 0-18 0 0,0 0 51 0 0,-8-5 94 0 0,-24-12 6 0 0,22 1 8773 0 0,22-4-8101 0 0,-11 19-1481 0 0,16-18 112 0 0,0 1 0 0 0,1 1 0 0 0,2 1 1 0 0,-1 0-1 0 0,2 1 0 0 0,0 1 0 0 0,0 1 0 0 0,2 1 0 0 0,1 1-433 0 0,80-11 334 0 0,-99 24-318 0 0,-1 0-1 0 0,1 1 1 0 0,0 0 0 0 0,-1 0 0 0 0,1 0 0 0 0,-1 1 0 0 0,0 0 0 0 0,0-1-1 0 0,0 2 1 0 0,-1-1 0 0 0,1 0 0 0 0,-1 1 0 0 0,0-1 0 0 0,0 1 0 0 0,-1 0 0 0 0,1 1-16 0 0,1-1 23 0 0,12 21 72 0 0,-12-16-49 0 0,2-1 0 0 0,-1 0 1 0 0,1 0-1 0 0,0-1 0 0 0,1 0 0 0 0,0 0 1 0 0,0 0-1 0 0,1-1 0 0 0,0 0 0 0 0,0 0 1 0 0,1-1-1 0 0,0 0 0 0 0,5 2-46 0 0,-1-3 162 0 0,1 1-1 0 0,1-2 1 0 0,-1 0-1 0 0,1-1 1 0 0,0-1-1 0 0,0 0 1 0 0,0 0-1 0 0,0-2 1 0 0,0 0-1 0 0,0-1 1 0 0,8-1-162 0 0,-20 2-11 0 0,0 0 1 0 0,0 0 0 0 0,0 0 0 0 0,0-1 0 0 0,0 0 0 0 0,0 1 0 0 0,-1-1 0 0 0,1 0 0 0 0,0 0 0 0 0,0 0 0 0 0,0-1 0 0 0,-1 1-1 0 0,1-1 1 0 0,-1 1 0 0 0,1-1 0 0 0,-1 0 0 0 0,0 0 0 0 0,1 0 0 0 0,-1 0 0 0 0,0 0 0 0 0,0-1 0 0 0,-1 1 0 0 0,1-1 0 0 0,0 1-1 0 0,-1-1 1 0 0,0 0 0 0 0,1 1 0 0 0,-1-1 0 0 0,0 0 0 0 0,0 0 0 0 0,-1 0 0 0 0,1-2 10 0 0,1-6-3031 0 0,1 4-5858 0 0,0 4-2601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8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183 137 19308 0 0,'0'0'475'0'0,"0"0"-91"0"0,0 0-27 0 0,0 0 74 0 0,0 0 79 0 0,0 0 22 0 0,0 0-39 0 0,0 0-67 0 0,0 0-96 0 0,0 0-87 0 0,-28 32-75 0 0,-88 101-63 0 0,80-75 4 0 0,36-49-86 0 0,0-6-8 0 0,-1-1 0 0 0,1 1 0 0 0,-1 0 0 0 0,1 0 0 0 0,0 0 0 0 0,0 0 0 0 0,0 0 0 0 0,0 0 0 0 0,1 0 0 0 0,-1 0 0 0 0,1 0-1 0 0,0-1 1 0 0,0 1 0 0 0,0 0 0 0 0,0 0 0 0 0,0-1 0 0 0,1 1 0 0 0,-1-1 0 0 0,1 1 0 0 0,0-1 0 0 0,0 1 0 0 0,0-1-1 0 0,0 0 1 0 0,0 0 0 0 0,0 0 0 0 0,0 0 0 0 0,1 0 0 0 0,-1-1 0 0 0,0 1 0 0 0,1-1 0 0 0,0 0 0 0 0,-1 1 0 0 0,1-1 0 0 0,0 0-1 0 0,0-1 1 0 0,0 1 0 0 0,-1 0 0 0 0,3-1-15 0 0,25 7 78 0 0,0-2 0 0 0,1-1 0 0 0,-1-2 0 0 0,1-1 0 0 0,0-1 0 0 0,26-4-78 0 0,88-26-364 0 0,-88 4-3702 0 0,-39 13-5285 0 0,-13 9-1717 0 0</inkml:trace>
  <inkml:trace contextRef="#ctx0" brushRef="#br0" timeOffset="196.398">787 1 17652 0 0,'0'0'1061'0'0,"0"0"-63"0"0,0 0 50 0 0,0 0 108 0 0,0 0-34 0 0,0 0-130 0 0,-22 36-134 0 0,-73 121-100 0 0,-17 48 898 0 0,36-70-1298 0 0,15-29-256 0 0,5 3-1 0 0,-22 62-101 0 0,64-131-556 0 0,1 0-1 0 0,1 1 1 0 0,3 0 0 0 0,1 1-1 0 0,0 30 557 0 0,9-28-2175 0 0,7-18-6583 0 0,-5-18-2692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6:00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365 206 712 0 0,'0'0'1843'0'0,"0"0"-501"0"0,0 0-113 0 0,0 0 72 0 0,0 0 108 0 0,0 0 129 0 0,17-32 21 0 0,52-96-117 0 0,-39 83 815 0 0,-25 44 904 0 0,-5 29-2262 0 0,-7 4-642 0 0,-1-1-1 0 0,-1 0 1 0 0,-1 0 0 0 0,-2 0 0 0 0,-1-2-1 0 0,-4 5-256 0 0,-20 34-114 0 0,-2-2 0 0 0,-4-2 0 0 0,-2-1 0 0 0,-3-3 0 0 0,-46 45 114 0 0,53-65-454 0 0,-19 24-4016 0 0,58-60 3736 0 0,5-1-8640 0 0,3-3 4744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6:00.9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41 821 2457 0 0,'0'0'1162'0'0,"0"0"203"0"0,0 0 148 0 0,0 0-32 0 0,0 0-25 0 0,0 0-48 0 0,0 0-103 0 0,0 0-182 0 0,0 0-219 0 0,0 0-200 0 0,0 0-104 0 0,0 0-69 0 0,0 0-19 0 0,-4 18 5 0 0,-25 134 704 0 0,27-142-1166 0 0,0 1 1 0 0,0 0-1 0 0,1 0 1 0 0,0-1-1 0 0,1 1 1 0 0,1 0-1 0 0,-1 0 1 0 0,2 0-1 0 0,-1-1 1 0 0,2 1-1 0 0,-1-1 1 0 0,1 1-1 0 0,1-1 1 0 0,0 0-1 0 0,0 0 1 0 0,1 0-1 0 0,1-1 1 0 0,-1 0-1 0 0,1 0 1 0 0,1 0-1 0 0,0-1 1 0 0,0 0-1 0 0,0 0 1 0 0,4 2-56 0 0,-4-9 66 0 0,-1 1-1 0 0,1-2 1 0 0,0 1 0 0 0,-1-1-1 0 0,1 0 1 0 0,0 0 0 0 0,0-1 0 0 0,-1 0-1 0 0,1 0 1 0 0,0 0 0 0 0,-1-1 0 0 0,1 0-1 0 0,-1-1 1 0 0,0 1 0 0 0,0-1-1 0 0,0 0 1 0 0,0-1 0 0 0,0 1 0 0 0,-1-1-1 0 0,1 0 1 0 0,-1-1 0 0 0,0 1 0 0 0,0-1-1 0 0,-1 0 1 0 0,1 0 0 0 0,-1-1-1 0 0,-1 1 1 0 0,4-5-66 0 0,4-2 19 0 0,150-208 318 0 0,-153 231-617 0 0,-7 5 321 0 0,1 0-1 0 0,0 0 0 0 0,1-1 0 0 0,0 1 0 0 0,2-1 1 0 0,0 0-1 0 0,0 0 0 0 0,8 14-40 0 0,-10-23 25 0 0,1-1-1 0 0,-1 1 1 0 0,1-1-1 0 0,0 0 1 0 0,0 0 0 0 0,1 0-1 0 0,-1-1 1 0 0,1 1-1 0 0,0-1 1 0 0,1 0-1 0 0,-1-1 1 0 0,0 1 0 0 0,1-1-1 0 0,0 0 1 0 0,0-1-1 0 0,0 1 1 0 0,0-1-1 0 0,0 0 1 0 0,1-1-1 0 0,-1 1 1 0 0,1-1 0 0 0,-1-1-1 0 0,2 1-24 0 0,7-1 112 0 0,0-1 1 0 0,0-1-1 0 0,0 0 0 0 0,-1-1 1 0 0,1-1-1 0 0,-1 0 0 0 0,0-1 1 0 0,0 0-1 0 0,0-1 1 0 0,0-1-1 0 0,-1 0 0 0 0,0-1 1 0 0,-1 0-1 0 0,0-1 0 0 0,0 0 1 0 0,-1-1-1 0 0,3-4-112 0 0,7-5 81 0 0,-1-1 1 0 0,-1-1-1 0 0,-1 0 0 0 0,-1-2 1 0 0,0 0-1 0 0,-2 0 0 0 0,3-10-81 0 0,-11 17-231 0 0,-1 0 0 0 0,-1 0 0 0 0,0-1 0 0 0,-1 0 0 0 0,-1 0 0 0 0,0 0 0 0 0,-2 0 0 0 0,0-1 0 0 0,-1 1 0 0 0,0 0-1 0 0,-2-3 232 0 0,-10-24-3489 0 0,-3 18-6336 0 0,13 22 7403 0 0,-1-4-4173 0 0</inkml:trace>
  <inkml:trace contextRef="#ctx0" brushRef="#br0" timeOffset="3933.833">1273 56 248 0 0,'0'0'1191'0'0,"0"0"-531"0"0,0 0-160 0 0,0 0 130 0 0,0 0 285 0 0,0 0 306 0 0,0 0 193 0 0,0 0-23 0 0,0 0-180 0 0,0 0-268 0 0,0 0-305 0 0,-2-11-242 0 0,-4-34-158 0 0,23 66 1941 0 0,-5 39-1130 0 0,-2 1 1 0 0,-2 0-1 0 0,-2 46-1049 0 0,-6-99 53 0 0,7 301 1459 0 0,-17 79-1512 0 0,4-316 384 0 0,22-87 276 0 0,61-83-82 0 0,-50 60-574 0 0,1 2 1 0 0,2 1 0 0 0,1 1-1 0 0,2 1 1 0 0,1 2 0 0 0,22-13-5 0 0,-55 42-8 0 0,1 0 1 0 0,0 0-1 0 0,0 1 1 0 0,0-1-1 0 0,0 1 0 0 0,0-1 1 0 0,1 1-1 0 0,-1 0 1 0 0,0 0-1 0 0,1 0 1 0 0,-1 0-1 0 0,1 0 1 0 0,-1 0-1 0 0,1 1 1 0 0,-1-1-1 0 0,1 1 1 0 0,-1 0-1 0 0,1 0 1 0 0,0 0-1 0 0,-1 0 1 0 0,1 0-1 0 0,-1 1 1 0 0,1-1-1 0 0,-1 1 1 0 0,1-1-1 0 0,-1 1 0 0 0,1 0 1 0 0,0 1 7 0 0,2 14 86 0 0,-2 0 0 0 0,0 1 0 0 0,-1-1 0 0 0,0 1 0 0 0,-1 0 0 0 0,-2-1 0 0 0,1 1 0 0 0,-3 10-86 0 0,2-14 52 0 0,-9 145 259 0 0,10-156-388 0 0,1-1 0 0 0,-1 0 0 0 0,0 1 1 0 0,1-1-1 0 0,-1 0 0 0 0,0 1 0 0 0,1-1 0 0 0,0 0 0 0 0,-1 1 1 0 0,1-1-1 0 0,0 0 0 0 0,-1 0 0 0 0,1 0 0 0 0,0 0 0 0 0,0 0 1 0 0,0 0-1 0 0,0 0 0 0 0,0 0 0 0 0,0 0 0 0 0,0 0 1 0 0,0-1-1 0 0,1 1 0 0 0,-1 0 0 0 0,0-1 0 0 0,0 1 0 0 0,1-1 1 0 0,-1 1-1 0 0,0-1 0 0 0,1 0 0 0 0,-1 1 0 0 0,0-1 1 0 0,1 0-1 0 0,-1 0 0 0 0,1 0 0 0 0,-1 0 0 0 0,0 0 0 0 0,1 0 1 0 0,-1-1-1 0 0,0 1 0 0 0,1 0 0 0 0,-1-1 0 0 0,1 1 77 0 0,34-17-9983 0 0,-30 9 2215 0 0</inkml:trace>
  <inkml:trace contextRef="#ctx0" brushRef="#br0" timeOffset="4632.953">1941 954 4345 0 0,'0'0'1731'0'0,"0"0"276"0"0,0 0 223 0 0,0 0-20 0 0,0 0-291 0 0,0 0-375 0 0,0 0-337 0 0,0 0-256 0 0,0 0-187 0 0,0 0-176 0 0,0 0-122 0 0,0 0-73 0 0,32-10-48 0 0,97-32-11 0 0,-83 9 118 0 0,-43 25-335 0 0,1 1-98 0 0,0 0 0 0 0,-1-1-1 0 0,0 0 1 0 0,0 1 0 0 0,0-1 0 0 0,-1 0-1 0 0,-1 0 1 0 0,1-1 0 0 0,-1 1 0 0 0,-1 0-1 0 0,1 0 1 0 0,-1-1 0 0 0,-1 1-1 0 0,0 0 1 0 0,0-1 0 0 0,0 1 0 0 0,-1 0-1 0 0,0 0 1 0 0,-1 0 0 0 0,0 0 0 0 0,0 1-1 0 0,-1-1 1 0 0,0 1 0 0 0,0 0-19 0 0,3 5-33 0 0,-1-1-1 0 0,0 1 1 0 0,0 0 0 0 0,0 1 0 0 0,0-1 0 0 0,0 0 0 0 0,0 0-1 0 0,-1 1 1 0 0,1 0 0 0 0,0-1 0 0 0,-1 1 0 0 0,1 0 0 0 0,-1 0-1 0 0,1 0 1 0 0,-1 0 0 0 0,0 1 0 0 0,1-1 0 0 0,-1 1 0 0 0,0 0-1 0 0,1-1 1 0 0,-1 1 0 0 0,0 0 0 0 0,0 1 0 0 0,1-1-1 0 0,-1 0 1 0 0,0 1 0 0 0,1 0 0 0 0,-1-1 0 0 0,0 1 0 0 0,1 0-1 0 0,-1 0 1 0 0,1 1 0 0 0,0-1 0 0 0,-1 0 0 0 0,1 1 0 0 0,0-1-1 0 0,0 1 1 0 0,0 0 0 0 0,-1 1 33 0 0,-10 7-27 0 0,1 1 1 0 0,0 0-1 0 0,1 1 0 0 0,0 0 1 0 0,1 1-1 0 0,1 0 0 0 0,0 0 1 0 0,1 1-1 0 0,0 0 0 0 0,1 1 1 0 0,0 0-1 0 0,1 0 0 0 0,1 0 1 0 0,1 1-1 0 0,0 0 0 0 0,1 0 1 0 0,1 0-1 0 0,0 0 0 0 0,1 0 1 0 0,1 0-1 0 0,0 1 27 0 0,1-13 21 0 0,1 1-1 0 0,-1 0 1 0 0,1-1-1 0 0,0 1 1 0 0,0-1-1 0 0,1 0 1 0 0,-1 0-1 0 0,1 0 1 0 0,0 0-1 0 0,0 0 1 0 0,0 0-1 0 0,0-1 1 0 0,1 0-1 0 0,0 1 1 0 0,-1-1-1 0 0,1-1 1 0 0,0 1-1 0 0,1 0 1 0 0,-1-1-1 0 0,0 0 1 0 0,1 0-1 0 0,-1 0 1 0 0,1-1-1 0 0,0 0 1 0 0,3 1-21 0 0,124 13 827 0 0,-100-18-720 0 0,-1-2-1 0 0,-1-1 1 0 0,1-1-1 0 0,-1-2 1 0 0,-1-1-1 0 0,1-2 1 0 0,-2 0-1 0 0,0-2 1 0 0,0-1-1 0 0,-1-1 1 0 0,-1-2-1 0 0,-1 0 1 0 0,5-6-107 0 0,-10 10 4 0 0,-1-1 0 0 0,0-1 0 0 0,-1-1 1 0 0,0 0-1 0 0,-2-1 0 0 0,0-1 0 0 0,-1 0 1 0 0,-1-1-1 0 0,-1-1 0 0 0,0 0 1 0 0,-2-1-1 0 0,-1 0 0 0 0,0-1 0 0 0,-2 0 1 0 0,2-9-5 0 0,-9 30-7 0 0,0 0 0 0 0,0 0 0 0 0,0 0 1 0 0,-1-1-1 0 0,1 1 0 0 0,-1 0 1 0 0,1 0-1 0 0,-1 0 0 0 0,0 0 1 0 0,0-1-1 0 0,0 1 0 0 0,0 0 0 0 0,0 0 1 0 0,0-1-1 0 0,-1 1 0 0 0,1 0 1 0 0,-1 0-1 0 0,1 0 0 0 0,-1 0 1 0 0,0 0-1 0 0,0 0 0 0 0,0 0 0 0 0,0 0 1 0 0,0 0-1 0 0,-1 0 0 0 0,1 0 1 0 0,0 0-1 0 0,-1 1 0 0 0,1-1 1 0 0,-1 1-1 0 0,0-1 0 0 0,0 1 0 0 0,1 0 1 0 0,-1-1-1 0 0,0 1 0 0 0,0 0 1 0 0,0 0-1 0 0,0 1 0 0 0,0-1 1 0 0,0 0-1 0 0,-1 0 7 0 0,-9 3-48 0 0,1 1 1 0 0,-1 0-1 0 0,1 0 0 0 0,-1 1 1 0 0,1 1-1 0 0,0 0 0 0 0,1 0 1 0 0,-1 1-1 0 0,1 1 0 0 0,0-1 1 0 0,1 2-1 0 0,0-1 0 0 0,0 1 1 0 0,0 1-1 0 0,1-1 0 0 0,0 2 1 0 0,1-1-1 0 0,0 1 0 0 0,0 0 1 0 0,1 1 47 0 0,3-7-9 0 0,2-3 5 0 0,-4 4-21 0 0,0 0 0 0 0,1 0 1 0 0,0 0-1 0 0,0 0 0 0 0,0 1 1 0 0,1-1-1 0 0,0 1 0 0 0,0 0 1 0 0,0 0-1 0 0,1 0 0 0 0,0 1 1 0 0,0-1-1 0 0,1 0 0 0 0,-1 1 1 0 0,1-1-1 0 0,1 1 0 0 0,-1 3 25 0 0,4-7 0 0 0,-1-1 0 0 0,0 0 1 0 0,1 0-1 0 0,0 0 0 0 0,0 0 0 0 0,-1 0 0 0 0,1 0 0 0 0,0-1 0 0 0,0 1 0 0 0,0-1 0 0 0,1 0 0 0 0,-1 0 0 0 0,0 0 1 0 0,0-1-1 0 0,1 1 0 0 0,-1-1 0 0 0,0 1 0 0 0,1-1 0 0 0,-1 0 0 0 0,0 0 0 0 0,1-1 0 0 0,-1 1 0 0 0,0-1 0 0 0,1 0 0 0 0,6 1 24 0 0,215-26 214 0 0,-222 26-234 0 0,-1 1-1 0 0,1-1 1 0 0,0 1 0 0 0,0 0-1 0 0,0-1 1 0 0,-1 1 0 0 0,1 0-1 0 0,0 1 1 0 0,-1-1-1 0 0,1 0 1 0 0,-1 1 0 0 0,0-1-1 0 0,1 1 1 0 0,-1 0-1 0 0,0 0 1 0 0,0 0 0 0 0,0 0-1 0 0,0 0 1 0 0,0 0-1 0 0,-1 1 1 0 0,1-1 0 0 0,-1 0-1 0 0,1 1 1 0 0,-1 0-1 0 0,0-1 1 0 0,0 1 0 0 0,0 0-1 0 0,0-1 1 0 0,0 1-1 0 0,-1 0 1 0 0,1 0 0 0 0,-1 0-1 0 0,0-1 1 0 0,0 1 0 0 0,0 0-1 0 0,0 1-3 0 0,-8 107-128 0 0,8-110-195 0 0,-3 33-175 0 0,6-25-4027 0 0,4-5-6500 0 0,-5-4 5803 0 0</inkml:trace>
  <inkml:trace contextRef="#ctx0" brushRef="#br0" timeOffset="5012.669">3049 899 1952 0 0,'0'0'1254'0'0,"0"0"206"0"0,0 0 323 0 0,0 0 274 0 0,0 0-2 0 0,0 0-137 0 0,0 0-173 0 0,0 0-195 0 0,0 0-187 0 0,0 0-199 0 0,0 0-186 0 0,0 0-174 0 0,32-3-152 0 0,101-9-132 0 0,-129 12-490 0 0,-1 0-1 0 0,0 0 1 0 0,1 0 0 0 0,-1 0-1 0 0,0-1 1 0 0,1 1 0 0 0,-1-1-1 0 0,0 0 1 0 0,0 0 0 0 0,0 0-1 0 0,0-1 1 0 0,0 1 0 0 0,0-1-1 0 0,0 0 1 0 0,0 1-1 0 0,0-1 1 0 0,-1 0 0 0 0,1-1-1 0 0,-1 1 1 0 0,1 0 0 0 0,0-2-30 0 0,4-5 111 0 0,4 0-46 0 0,-1-1 1 0 0,0-1-1 0 0,0 0 1 0 0,-1 0 0 0 0,-1-1-1 0 0,0 0 1 0 0,-1-1-1 0 0,0 1 1 0 0,0-1 0 0 0,-2-1-1 0 0,0 1 1 0 0,0-1-1 0 0,-1 0 1 0 0,-1 0 0 0 0,0 0-1 0 0,0-5-65 0 0,-3 16-14 0 0,1 0 0 0 0,-1 0-1 0 0,0 0 1 0 0,0 0 0 0 0,0 0-1 0 0,0 1 1 0 0,0-1 0 0 0,-1 0-1 0 0,1 0 1 0 0,-1 0 0 0 0,0 0-1 0 0,0 1 1 0 0,0-1 0 0 0,0 0-1 0 0,0 1 1 0 0,-1-1 0 0 0,1 1-1 0 0,-1-1 1 0 0,1 1 0 0 0,-1 0-1 0 0,0-1 1 0 0,0 1 0 0 0,0 0-1 0 0,0 0 1 0 0,0 1 0 0 0,-1-1-1 0 0,1 0 1 0 0,-1 1 0 0 0,1-1-1 0 0,-1 1 1 0 0,1 0 0 0 0,-1 0-1 0 0,0 0 1 0 0,0 0 0 0 0,1 0-1 0 0,-4 0 15 0 0,-2 1-37 0 0,0-1 0 0 0,0 1-1 0 0,0 1 1 0 0,0 0 0 0 0,0 0-1 0 0,0 0 1 0 0,0 1 0 0 0,0 0 0 0 0,0 0-1 0 0,1 1 1 0 0,-1 0 0 0 0,1 1 0 0 0,0 0-1 0 0,0 0 1 0 0,0 0 0 0 0,0 1-1 0 0,1 0 1 0 0,0 0 0 0 0,-5 6 37 0 0,-95 123-84 0 0,99-122 69 0 0,-1 1-1 0 0,2 0 1 0 0,-1 0 0 0 0,2 0 0 0 0,0 1-1 0 0,1 0 1 0 0,0 0 0 0 0,1 0 0 0 0,0 0-1 0 0,1 0 1 0 0,1 1 0 0 0,0-1 0 0 0,1 1-1 0 0,1-1 1 0 0,0 1 0 0 0,3 13 15 0 0,1-22-6 0 0,0-1 0 0 0,0 1 1 0 0,0-1-1 0 0,0 0 0 0 0,1 0 0 0 0,0-1 1 0 0,0 1-1 0 0,0-1 0 0 0,1-1 0 0 0,-1 1 1 0 0,1-1-1 0 0,0 0 0 0 0,0 0 0 0 0,0-1 1 0 0,0 0-1 0 0,0-1 0 0 0,1 1 0 0 0,-1-1 1 0 0,1-1-1 0 0,-1 1 0 0 0,0-1 0 0 0,1-1 1 0 0,-1 1-1 0 0,1-1 0 0 0,-1 0 0 0 0,4-2 6 0 0,17 2-65 0 0,92-15-1635 0 0,-44-5-5927 0 0,-58 15 4145 0 0,4 2-4980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6:11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538 117 5801 0 0,'0'0'807'0'0,"0"0"-116"0"0,0 0-46 0 0,0 0 182 0 0,0 0 239 0 0,0 0 193 0 0,0 0 70 0 0,0 0-80 0 0,-31 8-157 0 0,-101 33-200 0 0,126-39-828 0 0,1 1 0 0 0,-1-1 0 0 0,1 1 0 0 0,0 0 0 0 0,0 0 1 0 0,0 0-1 0 0,0 1 0 0 0,1 0 0 0 0,0 0 0 0 0,-1 0 0 0 0,1 0 0 0 0,1 1 0 0 0,-1-1 0 0 0,1 1 0 0 0,-1 0 1 0 0,1 0-1 0 0,-1 4-64 0 0,-7 11 196 0 0,-23 33 156 0 0,3 2 0 0 0,2 2 1 0 0,2 0-1 0 0,4 2 0 0 0,1 0 0 0 0,-12 60-352 0 0,30-109 30 0 0,1 1 0 0 0,0 0-1 0 0,0 0 1 0 0,1 0 0 0 0,1 1-1 0 0,0-1 1 0 0,0 0 0 0 0,1 1-1 0 0,0-1 1 0 0,1 0 0 0 0,1 1-1 0 0,0-1 1 0 0,0 0 0 0 0,1 0-1 0 0,0 0 1 0 0,1-1 0 0 0,0 1 0 0 0,1-1-1 0 0,0 0 1 0 0,1 0 0 0 0,0 0-1 0 0,0-1 1 0 0,1 0 0 0 0,5 5-30 0 0,-3-8 119 0 0,1 0 0 0 0,0-1 0 0 0,1 0 1 0 0,-1 0-1 0 0,1-1 0 0 0,0-1 1 0 0,0 0-1 0 0,0 0 0 0 0,0-1 1 0 0,1 0-1 0 0,-1-1 0 0 0,1-1 0 0 0,-1 0 1 0 0,1 0-1 0 0,-1-1 0 0 0,0 0 1 0 0,1-1-1 0 0,8-3-119 0 0,7-3 231 0 0,0-1 0 0 0,0-1 0 0 0,-1-1-1 0 0,0-2 1 0 0,-1 0 0 0 0,-1-2 0 0 0,1-1-231 0 0,16-10 239 0 0,-1-3 1 0 0,-1-1-1 0 0,-1-2 1 0 0,-2-1-1 0 0,-1-2 1 0 0,-2-1-1 0 0,-2-2 1 0 0,-1-1-1 0 0,12-22-239 0 0,-32 40 57 0 0,-1 1-1 0 0,0-2 0 0 0,-2 1 1 0 0,0-1-1 0 0,-2 0 1 0 0,0 0-1 0 0,-2 0 1 0 0,0-1-1 0 0,-2 1 0 0 0,0-1 1 0 0,-1 0-1 0 0,-2 1 1 0 0,-1-10-57 0 0,0 19-57 0 0,0 0 1 0 0,-1 0 0 0 0,0 1-1 0 0,-1 0 1 0 0,0 0 0 0 0,-1 0 0 0 0,0 0-1 0 0,-1 1 1 0 0,0 0 0 0 0,-1 0-1 0 0,0 1 1 0 0,-1 0 0 0 0,0 0-1 0 0,-1 1 1 0 0,1 0 0 0 0,-2 1 0 0 0,1 0-1 0 0,-1 1 1 0 0,-1 0 0 0 0,1 1-1 0 0,-1 0 1 0 0,0 0 0 0 0,0 2 0 0 0,-1-1-1 0 0,0 2 1 0 0,1-1 0 0 0,-1 2-1 0 0,-8-1 57 0 0,3 1-413 0 0,-1 1 0 0 0,0 0 0 0 0,0 2 0 0 0,0 0 0 0 0,0 1-1 0 0,0 1 1 0 0,0 1 0 0 0,1 0 0 0 0,-1 2 0 0 0,1 0 0 0 0,1 1-1 0 0,-1 0 1 0 0,1 2 0 0 0,0 0 0 0 0,-6 6 413 0 0,-36 27-3948 0 0,23-14-1435 0 0,9-4-3934 0 0</inkml:trace>
  <inkml:trace contextRef="#ctx0" brushRef="#br0" timeOffset="322.235">1 665 7914 0 0,'0'0'1967'0'0,"0"0"-151"0"0,0 0-125 0 0,0 0-150 0 0,0 0-232 0 0,0 0-206 0 0,0 0-113 0 0,0 0-100 0 0,0 0-92 0 0,0 0-106 0 0,0 0-126 0 0,0 0-134 0 0,26-21-92 0 0,83-67-50 0 0,-105 84-252 0 0,1 0-1 0 0,-1 0 1 0 0,1 0-1 0 0,-1 1 1 0 0,1 0-1 0 0,0-1 1 0 0,0 2-1 0 0,1-1 0 0 0,-1 1 1 0 0,0 0-1 0 0,1 0 1 0 0,0 0-1 0 0,-1 1 1 0 0,1-1-1 0 0,0 2 1 0 0,4-1-38 0 0,14-1 105 0 0,-12-1-84 0 0,-1 1 0 0 0,1 0 1 0 0,0 1-1 0 0,0 1 0 0 0,0 0 1 0 0,0 0-1 0 0,0 1 0 0 0,0 1 1 0 0,0 0-1 0 0,0 0 0 0 0,-1 2 1 0 0,1-1-1 0 0,-1 1 0 0 0,0 1 1 0 0,0 0-1 0 0,-1 0 0 0 0,9 6-21 0 0,-10-1 98 0 0,1-1-1 0 0,1 0 0 0 0,-1 0 1 0 0,1-2-1 0 0,1 1 0 0 0,-1-1 1 0 0,1-1-1 0 0,0 0 1 0 0,1-1-1 0 0,0 0 0 0 0,-1-1 1 0 0,1 0-1 0 0,1-1 0 0 0,7 1-97 0 0,-3-4 247 0 0,0-1 1 0 0,0-1-1 0 0,0 0 0 0 0,-1-2 0 0 0,1 1 0 0 0,-1-2 0 0 0,0-1 1 0 0,0 0-1 0 0,0-1 0 0 0,-1 0 0 0 0,0-2 0 0 0,3-2-247 0 0,18-21 628 0 0,-36 31-609 0 0,2-3-4824 0 0,2-2-5310 0 0,-1 5-2211 0 0</inkml:trace>
  <inkml:trace contextRef="#ctx0" brushRef="#br0" timeOffset="1200.252">1681 1177 9474 0 0,'0'0'1975'0'0,"0"0"-243"0"0,0 0-237 0 0,0 0-80 0 0,0 0-64 0 0,0 0-133 0 0,0 0-152 0 0,0 0-168 0 0,0 0-135 0 0,0 0-135 0 0,0 0-89 0 0,23-35-69 0 0,71-110-65 0 0,-19 49 319 0 0,206-194 934 0 0,-230 249-1606 0 0,-45 67-144 0 0,-21 249 427 0 0,15-273-325 0 0,1 0 0 0 0,0 0 0 0 0,0 0 1 0 0,0 0-1 0 0,0 0 0 0 0,0 0 0 0 0,0 0 1 0 0,0-1-1 0 0,1 1 0 0 0,-1 0 1 0 0,1-1-1 0 0,-1 1 0 0 0,1-1 0 0 0,0 1 1 0 0,-1-1-1 0 0,1 0 0 0 0,0 0 0 0 0,0 1 1 0 0,0-2-1 0 0,0 1 0 0 0,0 0 1 0 0,0 0-1 0 0,0-1 0 0 0,0 1 0 0 0,0-1 1 0 0,1 1-1 0 0,-1-1 0 0 0,0 0 0 0 0,0 0 1 0 0,0 0-1 0 0,1 0 0 0 0,-1 0 1 0 0,0-1-1 0 0,0 1 0 0 0,0 0 0 0 0,0-1 1 0 0,0 0-1 0 0,0 0 0 0 0,0 1 0 0 0,0-1 1 0 0,0 0-1 0 0,0-1 0 0 0,0 1 1 0 0,0 0-1 0 0,0-1 0 0 0,-1 1 0 0 0,2-2-10 0 0,216-191 467 0 0,7-22-390 0 0,-225 215-105 0 0,-2 17-100 0 0,-90 266 190 0 0,90-276-97 0 0,-4 97-68 0 0,5-101 17 0 0,0 1 0 0 0,1 0 0 0 0,-1-1 0 0 0,1 1-1 0 0,0 0 1 0 0,0-1 0 0 0,0 1 0 0 0,0-1 0 0 0,0 1-1 0 0,1-1 1 0 0,-1 0 0 0 0,1 0 0 0 0,-1 0 0 0 0,1 1 0 0 0,0-1-1 0 0,0-1 1 0 0,0 1 0 0 0,0 0 0 0 0,0 0 0 0 0,0-1-1 0 0,1 1 1 0 0,-1-1 0 0 0,0 0 0 0 0,1 0 0 0 0,-1 0-1 0 0,1 0 1 0 0,-1 0 0 0 0,1 0 0 0 0,0-1 0 0 0,-1 1 0 0 0,1-1-1 0 0,0 0 1 0 0,-1 0 0 0 0,1 0 0 0 0,1 0 86 0 0,0 0-292 0 0,-1-1-1 0 0,1 1 1 0 0,-1-1 0 0 0,0 0 0 0 0,1 0-1 0 0,-1 0 1 0 0,0 0 0 0 0,1-1 0 0 0,-1 1-1 0 0,0-1 1 0 0,0 0 0 0 0,0 0 0 0 0,0 0-1 0 0,-1 0 1 0 0,1-1 0 0 0,0 1 0 0 0,-1-1-1 0 0,0 1 1 0 0,2-3 292 0 0,25-36-7651 0 0,-22 28 3768 0 0,0 2-2914 0 0</inkml:trace>
  <inkml:trace contextRef="#ctx0" brushRef="#br0" timeOffset="1457.462">2885 676 2016 0 0,'0'0'2094'0'0,"0"0"-583"0"0,0 0-93 0 0,0 0 164 0 0,0 0 65 0 0,0 0-71 0 0,0 0-128 0 0,0 0-125 0 0,-5 33-95 0 0,-15 99-121 0 0,19-130-1058 0 0,0-1-1 0 0,1 1 0 0 0,-1 0 0 0 0,0-1 1 0 0,1 1-1 0 0,0 0 0 0 0,-1-1 0 0 0,1 1 1 0 0,0 0-1 0 0,0-1 0 0 0,0 1 0 0 0,0 0 1 0 0,0 0-1 0 0,0-1 0 0 0,0 1 0 0 0,1 0 1 0 0,-1-1-1 0 0,1 1 0 0 0,-1 0 0 0 0,1-1 1 0 0,0 1-1 0 0,-1-1 0 0 0,1 1 0 0 0,0-1 1 0 0,0 1-1 0 0,0-1 0 0 0,0 0 0 0 0,0 1 0 0 0,1-1 1 0 0,-1 0-1 0 0,0 0 0 0 0,0 0 0 0 0,2 1-47 0 0,3 1 340 0 0,5 2-62 0 0,1 0 0 0 0,0-1 0 0 0,0-1 0 0 0,0 0 0 0 0,0-1 0 0 0,0 0 1 0 0,1 0-1 0 0,-1-2 0 0 0,1 1 0 0 0,-1-2 0 0 0,0 1 0 0 0,1-2 0 0 0,-1 0 0 0 0,0 0 0 0 0,0-1 0 0 0,0-1 0 0 0,0 0 0 0 0,0 0 0 0 0,-1-1 1 0 0,0-1-1 0 0,0 0 0 0 0,0 0 0 0 0,0-2-279 0 0,11-6 131 0 0,-2-1 1 0 0,0 0-1 0 0,0-2 1 0 0,-2 0-1 0 0,0-1 1 0 0,-1-1-1 0 0,0-1 1 0 0,-2 0-1 0 0,-1-1 1 0 0,8-15-132 0 0,-15 23-215 0 0,0 1 1 0 0,-1-1 0 0 0,-1 0-1 0 0,0-1 1 0 0,-1 1 0 0 0,0-1-1 0 0,-1 0 1 0 0,-1 0 0 0 0,0 0 0 0 0,0-6 214 0 0,-10-7-3885 0 0,-1 23-6223 0 0,5 4-374 0 0</inkml:trace>
  <inkml:trace contextRef="#ctx0" brushRef="#br0" timeOffset="1803.948">3824 455 14675 0 0,'0'0'2421'0'0,"0"0"-1041"0"0,0 0-517 0 0,0 0-160 0 0,0 0-158 0 0,0 0-168 0 0,0 0-76 0 0,0 0-68 0 0,0 0-56 0 0,-33 18-26 0 0,-104 53-50 0 0,129-67-92 0 0,-1 0 0 0 0,1 0 0 0 0,0 1 0 0 0,0 0 0 0 0,0 0 0 0 0,1 0 0 0 0,0 1 0 0 0,0 1 0 0 0,0-1 0 0 0,1 1 0 0 0,0 0 0 0 0,-4 6-9 0 0,-2 3-9 0 0,10-14-8 0 0,0 1 0 0 0,0-1-1 0 0,1 1 1 0 0,-1-1 0 0 0,0 1 0 0 0,1-1 0 0 0,0 1-1 0 0,-1 0 1 0 0,1 0 0 0 0,0 0 0 0 0,0 0-1 0 0,1-1 1 0 0,-1 1 0 0 0,1 0 0 0 0,-1 0 0 0 0,1 1-1 0 0,0-1 1 0 0,0 0 0 0 0,0 0 0 0 0,1 0-1 0 0,-1 0 1 0 0,1 0 0 0 0,-1 0 0 0 0,1-1 0 0 0,0 1-1 0 0,0 0 1 0 0,1 0 0 0 0,-1 0 0 0 0,0-1-1 0 0,1 1 1 0 0,0-1 0 0 0,-1 1 0 0 0,1-1 0 0 0,0 1-1 0 0,0-1 1 0 0,1 0 0 0 0,-1 0 0 0 0,0 0 0 0 0,1 0-1 0 0,-1-1 1 0 0,1 1 0 0 0,0-1 0 0 0,-1 1-1 0 0,1-1 1 0 0,0 0 17 0 0,13 5 35 0 0,0 1-1 0 0,-1 1 1 0 0,0 0-1 0 0,0 1 1 0 0,-1 1 0 0 0,0 0-1 0 0,-1 1 1 0 0,0 1-1 0 0,-1-1 1 0 0,0 2-1 0 0,2 4-34 0 0,-11-14 50 0 0,-1 1-1 0 0,0-1 1 0 0,-1 1 0 0 0,1 0-1 0 0,-1-1 1 0 0,1 1-1 0 0,-1 0 1 0 0,0 0-1 0 0,0 0 1 0 0,-1-1 0 0 0,1 1-1 0 0,-1 0 1 0 0,0 0-1 0 0,0 0 1 0 0,0 0-1 0 0,-1 0 1 0 0,1 0-1 0 0,-1 0 1 0 0,0 0 0 0 0,0 0-1 0 0,0 0 1 0 0,-1-1-1 0 0,1 1 1 0 0,-1 0-1 0 0,0-1 1 0 0,0 0 0 0 0,0 1-1 0 0,0-1 1 0 0,-1 0-1 0 0,0 0 1 0 0,1 0-1 0 0,-1 0 1 0 0,-2 1-50 0 0,-113 71 106 0 0,111-71-190 0 0,-32 3-2595 0 0,26-25-5992 0 0,13 10 3272 0 0,0 1-1141 0 0</inkml:trace>
  <inkml:trace contextRef="#ctx0" brushRef="#br0" timeOffset="2020.205">4303 220 15435 0 0,'0'0'1405'0'0,"0"0"-301"0"0,0 0-53 0 0,0 0 13 0 0,0 0-84 0 0,0 0-137 0 0,0 0-179 0 0,-1 31-134 0 0,-5 101-141 0 0,-5-7 123 0 0,8 35-556 0 0,15-112-142 0 0,1 15-3590 0 0,-23-54-2133 0 0,4-7 526 0 0,-2-2-3296 0 0</inkml:trace>
  <inkml:trace contextRef="#ctx0" brushRef="#br0" timeOffset="2184.461">3916 463 12227 0 0,'0'0'1535'0'0,"0"0"-286"0"0,0 0-35 0 0,0 0-10 0 0,36-8-181 0 0,116-22-186 0 0,108-6 1341 0 0,76 10-1617 0 0,-224 20-3900 0 0,-2-2-5360 0 0,-72 4-1291 0 0</inkml:trace>
  <inkml:trace contextRef="#ctx0" brushRef="#br0" timeOffset="2588.267">916 1615 13483 0 0,'0'0'447'0'0,"0"0"-155"0"0,0 0 66 0 0,0 0 328 0 0,0 0 301 0 0,0 0 126 0 0,37 3 14 0 0,127 10-74 0 0,33-10 654 0 0,63-14 872 0 0,215-39-2579 0 0,-340 33 325 0 0,1680-166 786 0 0,-1415 146-1628 0 0,27-2-2781 0 0,-147 9-7953 0 0,-227 25 1049 0 0</inkml:trace>
  <inkml:trace contextRef="#ctx0" brushRef="#br0" timeOffset="2934.56">1151 1774 9554 0 0,'0'0'1670'0'0,"0"0"-1095"0"0,0 0-341 0 0,0 0 181 0 0,0 0 309 0 0,0 0 300 0 0,0 0 119 0 0,0 0-26 0 0,31 8-61 0 0,103 25-48 0 0,54-13 1100 0 0,-146-19-1724 0 0,318-10 1921 0 0,-1-15 0 0 0,38-20-2305 0 0,-95 10 405 0 0,1192-109-101 0 0,-859 88-5337 0 0,-527 44-664 0 0,-29 0-6047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6:15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0 7218 0 0,'0'0'32'0'0,"0"0"-180"0"0,0 0-97 0 0,0 0 124 0 0,0 0 254 0 0,0 0 292 0 0,0 0 372 0 0,0 0 337 0 0,0 0 219 0 0,0 0 45 0 0,0 0-143 0 0,2 9-235 0 0,-5 189 2142 0 0,-4-121-2608 0 0,-9 382 179 0 0,12-418-417 0 0,22-53-21 0 0,-16 11-284 0 0,19-25 15 0 0,2 2 0 0 0,1 1 0 0 0,1 0 0 0 0,1 2 0 0 0,1 1 0 0 0,1 2 0 0 0,0 0 0 0 0,1 2 0 0 0,1 1 0 0 0,0 1 0 0 0,29-8-26 0 0,-54 21-1 0 0,-1 0 0 0 0,1 0 0 0 0,-1 1 0 0 0,1 0 0 0 0,0-1-1 0 0,-1 2 1 0 0,1-1 0 0 0,-1 0 0 0 0,1 1 0 0 0,-1 0 0 0 0,1 0 0 0 0,-1 0 0 0 0,1 1 0 0 0,-1-1-1 0 0,0 1 1 0 0,0 0 0 0 0,0 1 0 0 0,0-1 0 0 0,0 1 0 0 0,0-1 0 0 0,-1 1 0 0 0,1 0 0 0 0,-1 0-1 0 0,0 1 1 0 0,0-1 0 0 0,0 1 0 0 0,0-1 0 0 0,-1 1 0 0 0,1 0 0 0 0,-1 0 0 0 0,0 0-1 0 0,0 1 1 0 0,-1-1 0 0 0,1 0 0 0 0,-1 1 0 0 0,0-1 0 0 0,0 1 1 0 0,2 4 17 0 0,0 1 1 0 0,-1-1-1 0 0,-1 0 1 0 0,0 1 0 0 0,0 0-1 0 0,0-1 1 0 0,-1 1-1 0 0,-1-1 1 0 0,0 1-1 0 0,0-1 1 0 0,-1 1-1 0 0,0-1 1 0 0,0 1-1 0 0,-1-1 1 0 0,-1 0 0 0 0,1 0-1 0 0,-1-1 1 0 0,-1 1-1 0 0,0-1 1 0 0,0 0-1 0 0,-1 0 1 0 0,1 0-1 0 0,-2-1 1 0 0,1 0 0 0 0,-1 0-1 0 0,0-1 1 0 0,0 0-1 0 0,-1 0 1 0 0,0 0-1 0 0,0-1 1 0 0,0 0-1 0 0,-9 3-17 0 0,-3 1-418 0 0,-1 0 0 0 0,0-1 0 0 0,0-2 0 0 0,0 0 0 0 0,-1-1 0 0 0,-11 1 418 0 0,-22-1-5001 0 0,-3-3-5946 0 0,50-2 9275 0 0</inkml:trace>
  <inkml:trace contextRef="#ctx0" brushRef="#br0" timeOffset="337.101">573 696 0 0 0,'0'0'640'0'0,"0"0"283"0"0,0 0 219 0 0,0 0 261 0 0,0 0 250 0 0,0 0 172 0 0,0 0 15 0 0,0 0-93 0 0,35 7-185 0 0,114 21-278 0 0,-145-27-1189 0 0,1 0 0 0 0,0 0 0 0 0,0 0 0 0 0,-1 0 0 0 0,1-1 0 0 0,0 0 0 0 0,0 0 0 0 0,0-1 0 0 0,0 1 0 0 0,-1-1 0 0 0,1 0 0 0 0,0 0 0 0 0,-1-1 0 0 0,1 1 0 0 0,0-1 0 0 0,-1 0 0 0 0,4-2-95 0 0,6-4 301 0 0,34-16 362 0 0,0-2-1 0 0,-2-3 0 0 0,-1-1 0 0 0,22-21-662 0 0,-59 46 68 0 0,0-1 0 0 0,0 0 1 0 0,0-1-1 0 0,-1 1 0 0 0,0-1 0 0 0,-1-1 1 0 0,1 1-1 0 0,-1-1 0 0 0,-1-1 0 0 0,1 1 1 0 0,-2-1-1 0 0,1 1 0 0 0,-1-1 0 0 0,0-1 1 0 0,-1 1-1 0 0,0 0 0 0 0,-1-1 0 0 0,1-4-68 0 0,-3 13 14 0 0,0-1 0 0 0,0 0 0 0 0,-1 0 0 0 0,1 0 0 0 0,-1 0 0 0 0,1 0 0 0 0,-1 0 0 0 0,0 1 0 0 0,0-1 0 0 0,0 0 0 0 0,1 0 0 0 0,-2 1 0 0 0,1-1 0 0 0,0 1 0 0 0,0-1 0 0 0,0 1 0 0 0,-1-1 0 0 0,1 1 0 0 0,-1 0 0 0 0,1 0 0 0 0,-1 0 0 0 0,1 0 0 0 0,-1 0 0 0 0,0 0 0 0 0,0 0 0 0 0,1 0 0 0 0,-1 1 0 0 0,0-1 0 0 0,0 1 0 0 0,0-1 0 0 0,0 1 0 0 0,0 0 0 0 0,0-1 0 0 0,0 1 0 0 0,-1 0-14 0 0,-71 7-230 0 0,57-1 222 0 0,0 0 0 0 0,0 1-1 0 0,0 1 1 0 0,1 0-1 0 0,0 1 1 0 0,0 1 0 0 0,1 0-1 0 0,1 2 1 0 0,0-1-1 0 0,0 2 1 0 0,1 0 0 0 0,1 0-1 0 0,0 1 1 0 0,1 1 0 0 0,0 0-1 0 0,1 0 1 0 0,1 1-1 0 0,1 0 1 0 0,0 1 0 0 0,1 0-1 0 0,0 0 1 0 0,2 0-1 0 0,0 1 1 0 0,1 0 0 0 0,1 0-1 0 0,0 0 1 0 0,2 0 0 0 0,0 11 8 0 0,2-22-19 0 0,0-1 0 0 0,1 0 0 0 0,-1 1 0 0 0,1-1 0 0 0,1 0 0 0 0,-1 0 0 0 0,1 0 0 0 0,0 0 0 0 0,1 0 0 0 0,-1-1 0 0 0,1 0 0 0 0,0 1 0 0 0,1-1 0 0 0,-1-1 0 0 0,1 1 0 0 0,0-1 0 0 0,0 0 0 0 0,0 0 0 0 0,1 0 1 0 0,0 0-1 0 0,-1-1 0 0 0,1 0 0 0 0,0-1 0 0 0,1 1 19 0 0,14 6-222 0 0,1-1 0 0 0,-1-1 0 0 0,2-1 0 0 0,-1-1 0 0 0,1-1 0 0 0,8 0 222 0 0,81 3-2941 0 0,-38-7-3393 0 0,-72 0 6165 0 0,36 0-8438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6:17.0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1144 3457 0 0,'0'0'1368'0'0,"0"0"-354"0"0,0 0-64 0 0,0 0 187 0 0,0 0 238 0 0,0 0 152 0 0,0 0 4 0 0,0 0-150 0 0,0 0-222 0 0,0 0-225 0 0,0 0-165 0 0,0 0-109 0 0,0 0-80 0 0,15-35-53 0 0,49-107-21 0 0,-14 53 438 0 0,-21 48-409 0 0,1 0 0 0 0,2 2 0 0 0,2 1 0 0 0,7-4-535 0 0,-36 37 15 0 0,-1 1 0 0 0,1-1-1 0 0,0 1 1 0 0,0 0-1 0 0,0 0 1 0 0,1 0 0 0 0,-1 1-1 0 0,1 0 1 0 0,0 0-1 0 0,0 0 1 0 0,0 1-1 0 0,0 0 1 0 0,1 0 0 0 0,-1 1-1 0 0,1-1 1 0 0,-1 1-1 0 0,4 0-14 0 0,-8 3 3 0 0,-1-1 0 0 0,1 0 0 0 0,0 0-1 0 0,-1 1 1 0 0,1-1 0 0 0,0 1 0 0 0,-1 0-1 0 0,0-1 1 0 0,1 1 0 0 0,-1 0 0 0 0,0 0-1 0 0,0 0 1 0 0,0-1 0 0 0,0 1-1 0 0,0 0 1 0 0,-1 1 0 0 0,1-1 0 0 0,0 0-1 0 0,-1 0 1 0 0,0 0 0 0 0,1 0 0 0 0,-1 0-1 0 0,0 1 1 0 0,0-1 0 0 0,0 0 0 0 0,-1 1-3 0 0,1-2 3 0 0,2 31 108 0 0,-2 1 1 0 0,-1 0-1 0 0,-2-1 0 0 0,-1 0 0 0 0,-4 15-111 0 0,6 4 131 0 0,21-51 204 0 0,-2-9-251 0 0,-1-1 0 0 0,0 0 0 0 0,-1-1 0 0 0,0-1 1 0 0,-1-1-1 0 0,0 0 0 0 0,5-7-84 0 0,11-9 59 0 0,166-125 70 0 0,-196 154-131 0 0,1-1 0 0 0,-1 1 1 0 0,1-1-1 0 0,-1 1 0 0 0,1-1 0 0 0,-1 1 0 0 0,1 0 0 0 0,-1-1 1 0 0,1 1-1 0 0,0 0 0 0 0,-1-1 0 0 0,1 1 0 0 0,0 0 0 0 0,-1 0 1 0 0,1 0-1 0 0,0 0 0 0 0,-1 0 0 0 0,1 0 0 0 0,0 0 1 0 0,-1 0-1 0 0,1 0 0 0 0,0 0 0 0 0,-1 0 0 0 0,1 0 0 0 0,0 0 1 0 0,-1 0-1 0 0,1 1 0 0 0,0-1 0 0 0,-1 0 0 0 0,1 0 0 0 0,0 1 1 0 0,-1-1-1 0 0,1 0 0 0 0,-1 1 0 0 0,1-1 0 0 0,-1 1 0 0 0,1-1 1 0 0,-1 1-1 0 0,1-1 0 0 0,-1 1 0 0 0,1-1 0 0 0,-1 1 0 0 0,0 0 1 0 0,1-1-1 0 0,-1 1 0 0 0,0-1 0 0 0,0 1 0 0 0,1 0 0 0 0,-1-1 1 0 0,0 1-1 0 0,0 0 0 0 0,0-1 0 0 0,0 1 0 0 0,0 0 0 0 0,0-1 1 0 0,0 1-1 0 0,0 0 0 0 0,0-1 0 0 0,0 1 0 0 0,0 0 0 0 0,0-1 1 0 0,0 1-1 0 0,-1 0 0 0 0,1-1 0 0 0,0 1 0 0 0,0 0 0 0 0,-1 0 2 0 0,2 9 23 0 0,6 173 188 0 0,-6-179-290 0 0,0-1 1 0 0,0 0-1 0 0,1-1 1 0 0,-1 1-1 0 0,1 0 1 0 0,-1 0-1 0 0,1 0 1 0 0,0-1-1 0 0,0 1 1 0 0,0-1-1 0 0,0 0 1 0 0,0 1-1 0 0,1-1 1 0 0,-1 0-1 0 0,1 0 1 0 0,-1-1-1 0 0,1 1 1 0 0,0 0-1 0 0,0-1 1 0 0,0 0-1 0 0,0 1 1 0 0,0-1-1 0 0,0 0 1 0 0,1 0 78 0 0,22-2-4631 0 0,0-10-4714 0 0,-19 6 1013 0 0</inkml:trace>
  <inkml:trace contextRef="#ctx0" brushRef="#br0" timeOffset="364.217">1073 941 0 0 0,'0'0'1390'0'0,"0"0"-98"0"0,0 0 308 0 0,0 0 339 0 0,0 0 186 0 0,0 0-45 0 0,0 0-105 0 0,0 0-162 0 0,0 0-256 0 0,0 0-284 0 0,33-5-278 0 0,104-21-226 0 0,-73-2 69 0 0,-55 20-649 0 0,-2 4-111 0 0,-1-1 1 0 0,1 0-1 0 0,-1 0 1 0 0,-1-1-1 0 0,1 0 1 0 0,-1 0-1 0 0,0 0 1 0 0,0-1-1 0 0,0 1 1 0 0,-1-1-1 0 0,0 0 0 0 0,-1 0 1 0 0,0-1-1 0 0,0 1 1 0 0,0-1-1 0 0,-1 0 1 0 0,0 1-1 0 0,-1-1 1 0 0,1 0-1 0 0,-1 0 1 0 0,-1 0-1 0 0,0 0 0 0 0,0 0 1 0 0,-1-5-79 0 0,-2 10-32 0 0,0-1 1 0 0,0 1-1 0 0,0 0 1 0 0,0 0-1 0 0,0 1 1 0 0,-1-1-1 0 0,0 1 0 0 0,1-1 1 0 0,-1 1-1 0 0,0 0 1 0 0,0 1-1 0 0,0-1 0 0 0,0 1 1 0 0,0-1-1 0 0,-1 1 1 0 0,1 1-1 0 0,0-1 1 0 0,-1 0-1 0 0,1 1 0 0 0,0 0 1 0 0,-1 0-1 0 0,1 1 1 0 0,0-1-1 0 0,-1 1 0 0 0,-3 0 32 0 0,-3 3-71 0 0,1-1-1 0 0,-1 1 1 0 0,1 1-1 0 0,0 0 1 0 0,0 0-1 0 0,0 1 1 0 0,1 0-1 0 0,0 1 1 0 0,0 0-1 0 0,1 1 1 0 0,0-1-1 0 0,0 2 0 0 0,-1 0 72 0 0,0 0-31 0 0,-2 2 11 0 0,1 0-1 0 0,1 0 1 0 0,0 1 0 0 0,0 0 0 0 0,1 1-1 0 0,1 0 1 0 0,0 0 0 0 0,1 1-1 0 0,0-1 1 0 0,1 1 0 0 0,0 1 0 0 0,2-1-1 0 0,-1 1 1 0 0,2-1 0 0 0,0 1-1 0 0,1 0 1 0 0,0 0 0 0 0,1 0 0 0 0,2 14 20 0 0,-1-25-3 0 0,0 1 0 0 0,1-1 1 0 0,0 0-1 0 0,-1 1 1 0 0,2-1-1 0 0,-1 0 0 0 0,0 0 1 0 0,1-1-1 0 0,0 1 1 0 0,-1 0-1 0 0,2-1 0 0 0,-1 0 1 0 0,0 0-1 0 0,1 0 0 0 0,-1 0 1 0 0,1 0-1 0 0,0-1 1 0 0,0 1-1 0 0,0-1 0 0 0,0 0 1 0 0,0 0-1 0 0,0-1 1 0 0,1 1-1 0 0,-1-1 0 0 0,1 0 1 0 0,3 0 2 0 0,4 2-47 0 0,1-2 0 0 0,-1 1 0 0 0,1-2 0 0 0,-1 0 0 0 0,1 0 0 0 0,-1-1 0 0 0,1-1 0 0 0,-1 0 0 0 0,5-2 47 0 0,102-47-2348 0 0,-44 6-2643 0 0,-48 29 1929 0 0,-1 0-1444 0 0,-5 1 322 0 0</inkml:trace>
  <inkml:trace contextRef="#ctx0" brushRef="#br0" timeOffset="2682.692">1885 702 0 0 0,'0'0'416'0'0,"0"0"823"0"0,0 0 287 0 0,0 0 11 0 0,0 0 1 0 0,0 0-70 0 0,0 0-47 0 0,0 0-70 0 0,0 0-154 0 0,0 0-206 0 0,0 0-189 0 0,0 0-161 0 0,-26 6-85 0 0,-82 20-46 0 0,52 1 396 0 0,46-19-807 0 0,-1 0-1 0 0,1 1 1 0 0,0 0-1 0 0,1 1 0 0 0,0-1 1 0 0,1 2-1 0 0,0-1 1 0 0,0 1-1 0 0,1 1 1 0 0,1-1-1 0 0,0 1 0 0 0,0 0 1 0 0,1 1-1 0 0,1-1 1 0 0,0 1-1 0 0,1 0 0 0 0,0 0 1 0 0,1 0-1 0 0,-1 13-98 0 0,3-24 16 0 0,1-1 1 0 0,-1 1-1 0 0,1 0 0 0 0,-1 0 1 0 0,1 0-1 0 0,-1-1 0 0 0,1 1 0 0 0,0 0 1 0 0,0-1-1 0 0,0 1 0 0 0,0-1 0 0 0,0 1 1 0 0,0-1-1 0 0,0 1 0 0 0,1-1 0 0 0,-1 0 1 0 0,1 0-1 0 0,-1 1 0 0 0,0-1 1 0 0,1 0-1 0 0,0 0 0 0 0,-1 0 0 0 0,1-1 1 0 0,0 1-1 0 0,-1 0 0 0 0,1-1 0 0 0,0 1 1 0 0,0-1-1 0 0,0 1 0 0 0,-1-1 0 0 0,1 0 1 0 0,0 0-1 0 0,0 0 0 0 0,0 0 1 0 0,0 0-1 0 0,0 0-16 0 0,68-16 1023 0 0,-20-15-754 0 0,-2-2 0 0 0,-1-2 0 0 0,-1-1 0 0 0,-3-3 0 0 0,32-36-269 0 0,20-32 119 0 0,-95 108-123 0 0,0-1-1 0 0,0 0 1 0 0,0 1 0 0 0,0-1 0 0 0,0 0-1 0 0,0 1 1 0 0,0-1 0 0 0,0 0 0 0 0,0 0-1 0 0,0 1 1 0 0,0-1 0 0 0,0 0 0 0 0,0 1-1 0 0,0-1 1 0 0,0 0 0 0 0,0 0 0 0 0,0 1-1 0 0,0-1 1 0 0,0 0 0 0 0,1 0 0 0 0,-1 1-1 0 0,0-1 1 0 0,0 0 0 0 0,0 0-1 0 0,0 1 1 0 0,1-1 0 0 0,-1 0 0 0 0,0 0-1 0 0,0 0 1 0 0,1 1 0 0 0,-1-1 0 0 0,0 0-1 0 0,0 0 1 0 0,1 0 0 0 0,-1 0 0 0 0,0 0-1 0 0,0 1 1 0 0,1-1 0 0 0,-1 0 0 0 0,0 0-1 0 0,1 0 1 0 0,-1 0 0 0 0,0 0 0 0 0,0 0-1 0 0,1 0 1 0 0,-1 0 0 0 0,0 0 0 0 0,1 0-1 0 0,-1 0 1 0 0,0 0 0 0 0,0-1 0 0 0,1 1-1 0 0,-1 0 1 0 0,0 0 0 0 0,1 0 0 0 0,-1 0-1 0 0,0 0 1 0 0,0-1 4 0 0,-4 29 19 0 0,-4 1 13 0 0,-1-4-58 0 0,2 1 1 0 0,1 0 0 0 0,1 0-1 0 0,1 0 1 0 0,0 25 25 0 0,5-45 4 0 0,0 0 0 0 0,0 0 1 0 0,1-1-1 0 0,-1 1 0 0 0,1 0 0 0 0,1-1 0 0 0,-1 0 0 0 0,1 1 0 0 0,0-1 1 0 0,0 0-1 0 0,1 0 0 0 0,-1-1 0 0 0,1 1 0 0 0,0-1 0 0 0,0 0 0 0 0,0 0 1 0 0,1 0-1 0 0,0 0 0 0 0,0-1 0 0 0,0 0 0 0 0,0 0 0 0 0,0 0 0 0 0,0-1 1 0 0,1 1-1 0 0,-1-1 0 0 0,1-1 0 0 0,0 1 0 0 0,-1-1 0 0 0,1 0 0 0 0,0 0 1 0 0,0-1-1 0 0,0 1 0 0 0,0-1 0 0 0,0-1 0 0 0,0 1 0 0 0,-1-1 0 0 0,3 0-4 0 0,4-4 35 0 0,0 0 0 0 0,0 0 0 0 0,-1-1 0 0 0,0 0 0 0 0,0-1-1 0 0,-1 0 1 0 0,0-1 0 0 0,0 0 0 0 0,-1 0 0 0 0,7-8-35 0 0,-5 6 21 0 0,0 0-5 0 0,17-18 1 0 0,1 2 0 0 0,1 1 0 0 0,1 1 0 0 0,2 1 0 0 0,0 2 0 0 0,1 2 0 0 0,35-15-17 0 0,-68 33-3 0 0,1-1 1 0 0,-1 1 0 0 0,1 0 0 0 0,-1 0 0 0 0,1 0 0 0 0,0 0 0 0 0,0 0 0 0 0,-1 1 0 0 0,1-1-1 0 0,0 1 1 0 0,0-1 0 0 0,0 1 0 0 0,0-1 0 0 0,0 1 0 0 0,-1 0 0 0 0,1 0 0 0 0,0 0-1 0 0,0 0 1 0 0,0 0 0 0 0,0 0 0 0 0,0 1 0 0 0,0-1 0 0 0,0 1 0 0 0,-1-1 0 0 0,1 1 0 0 0,0 0-1 0 0,0-1 1 0 0,-1 1 0 0 0,1 0 0 0 0,0 0 0 0 0,-1 1 0 0 0,1-1 0 0 0,-1 0 0 0 0,1 0-1 0 0,-1 1 1 0 0,0-1 0 0 0,1 1 0 0 0,-1-1 0 0 0,0 1 0 0 0,0-1 0 0 0,0 1 0 0 0,0 0 0 0 0,-1-1-1 0 0,1 1 1 0 0,0 0 0 0 0,-1 0 0 0 0,1 0 0 0 0,-1 0 0 0 0,1-1 0 0 0,-1 1 0 0 0,0 1 2 0 0,0 5 23 0 0,0-1 1 0 0,-1 1 0 0 0,1 0 0 0 0,-2-1 0 0 0,1 1 0 0 0,-1-1 0 0 0,0 1 0 0 0,-1-1 0 0 0,1 0 0 0 0,-1 0 0 0 0,-1 0 0 0 0,0 0 0 0 0,0-1 0 0 0,0 1-1 0 0,0-1 1 0 0,-1 0 0 0 0,-5 5-24 0 0,-3 3-224 0 0,-1 0-1 0 0,0-1 1 0 0,0-1-1 0 0,-1 0 1 0 0,-1-1-1 0 0,0 0 1 0 0,-1-2-1 0 0,0 0 1 0 0,0 0-1 0 0,-1-2 0 0 0,-12 4 225 0 0,87-24-3252 0 0,50-5 2921 0 0,39-9 1461 0 0,-107 18-623 0 0,-1-1 0 0 0,0-2 0 0 0,0-2 0 0 0,-2-2 0 0 0,0-1 0 0 0,0-1 0 0 0,-2-2 0 0 0,25-20-507 0 0,-46 31 113 0 0,1-2 0 0 0,-2 1 0 0 0,0-2 0 0 0,0 0 0 0 0,-1 0 0 0 0,0-1 0 0 0,-1 0 0 0 0,0-1 0 0 0,-2 0 0 0 0,1-1 0 0 0,5-14-113 0 0,-13 28 6 0 0,-1 1 0 0 0,0-1 0 0 0,1 1-1 0 0,-1-1 1 0 0,1 1 0 0 0,-1-1-1 0 0,1 1 1 0 0,-1-1 0 0 0,0 0 0 0 0,0 1-1 0 0,1-1 1 0 0,-1 0 0 0 0,0 1-1 0 0,0-1 1 0 0,0 0 0 0 0,0 1 0 0 0,1-1-1 0 0,-1 0 1 0 0,0 1 0 0 0,0-1-1 0 0,0 0 1 0 0,-1 0 0 0 0,1 1 0 0 0,0-1-1 0 0,0 0 1 0 0,0 1 0 0 0,0-1-1 0 0,-1 0 1 0 0,1 1 0 0 0,0-1 0 0 0,-1 1-1 0 0,1-1 1 0 0,0 0 0 0 0,-1 1-1 0 0,1-1 1 0 0,-1 1 0 0 0,1-1 0 0 0,-1 1-1 0 0,1-1 1 0 0,-1 1 0 0 0,1-1-1 0 0,-1 1 1 0 0,1 0 0 0 0,-1-1 0 0 0,0 1-1 0 0,1 0 1 0 0,-1 0 0 0 0,0-1-1 0 0,1 1 1 0 0,-1 0-6 0 0,-30 20-426 0 0,21-10 358 0 0,0 1 0 0 0,1 0 0 0 0,1 0 0 0 0,0 1 0 0 0,1 0 0 0 0,0 0 0 0 0,0 0 0 0 0,2 1 0 0 0,-1 0 0 0 0,2 0 0 0 0,0 1 0 0 0,0 0 0 0 0,1-1 0 0 0,-1 15 68 0 0,6-23 4 0 0,-1 0-1 0 0,1 0 1 0 0,0-1-1 0 0,0 1 1 0 0,0 0-1 0 0,1-1 1 0 0,-1 1-1 0 0,1-1 1 0 0,0 0-1 0 0,1 0 1 0 0,-1 0-1 0 0,1 0 1 0 0,0-1 0 0 0,0 1-1 0 0,0-1 1 0 0,0 0-1 0 0,0 0 1 0 0,1 0-1 0 0,-1-1 1 0 0,1 0-1 0 0,0 0 1 0 0,0 0-1 0 0,0 0 1 0 0,0-1-1 0 0,0 0 1 0 0,0 0-1 0 0,0 0 1 0 0,0 0-1 0 0,0-1 1 0 0,0 0-1 0 0,2 0-2 0 0,3 0 11 0 0,1 0 0 0 0,-1 0 0 0 0,1-1 1 0 0,-1 0-1 0 0,1-1 0 0 0,-1 0 1 0 0,0-1-1 0 0,0 0 0 0 0,0 0 1 0 0,0-1-1 0 0,-1 0 0 0 0,1-1 1 0 0,-1 0-13 0 0,61-50 230 0 0,-17-16 464 0 0,-52 63-1089 0 0,-6 17 111 0 0,-5 16 16 0 0,8-22 251 0 0,1 1-1 0 0,-1-1 1 0 0,0 1 0 0 0,1 0-1 0 0,0-1 1 0 0,0 1 0 0 0,0 0-1 0 0,1 0 1 0 0,-1 0-1 0 0,1 0 1 0 0,0 0 0 0 0,0 0-1 0 0,0 0 1 0 0,1 0 0 0 0,-1-1-1 0 0,1 1 1 0 0,0 0 0 0 0,0 0-1 0 0,0 0 1 0 0,1-1 0 0 0,-1 1-1 0 0,1 0 1 0 0,0-1 0 0 0,0 0-1 0 0,0 1 1 0 0,0-1 0 0 0,1 0-1 0 0,-1 0 1 0 0,1 0 0 0 0,0 0-1 0 0,0-1 1 0 0,0 1 0 0 0,0-1-1 0 0,0 0 1 0 0,1 0 0 0 0,-1 0-1 0 0,1 0 1 0 0,-1 0 0 0 0,1-1-1 0 0,0 0 1 0 0,0 1 17 0 0,9 0 25 0 0,0 0 0 0 0,1 0 1 0 0,-1-1-1 0 0,0-1 0 0 0,0 0 0 0 0,0-1 0 0 0,1-1 0 0 0,-1 0 0 0 0,0 0 1 0 0,-1-2-1 0 0,1 1 0 0 0,0-2 0 0 0,-1 1 0 0 0,0-2 0 0 0,5-2-25 0 0,25-12 213 0 0,-2-2 0 0 0,0-1-1 0 0,-2-2 1 0 0,0-2-1 0 0,14-15-212 0 0,-33 25 64 0 0,-2 0 0 0 0,0-2-1 0 0,-1 0 1 0 0,-1 0 0 0 0,0-2-1 0 0,-2 0 1 0 0,4-8-64 0 0,-16 27 7 0 0,1 0 0 0 0,0 0 0 0 0,-1 0 0 0 0,0 0 0 0 0,1 0 0 0 0,-1 0 0 0 0,0-1 0 0 0,0 1 0 0 0,0-1 0 0 0,0 1 0 0 0,-1 0 0 0 0,1-1 0 0 0,-1 1 0 0 0,1-1 1 0 0,-1 0-1 0 0,0 1 0 0 0,0-1 0 0 0,0 1 0 0 0,0-1 0 0 0,0 1 0 0 0,-1-1 0 0 0,1 0 0 0 0,-1 1 0 0 0,0-1 0 0 0,0 1 0 0 0,0 0 0 0 0,0-1 0 0 0,0 1 0 0 0,0 0 0 0 0,0 0 0 0 0,-1-1 0 0 0,0 1 0 0 0,1 0 0 0 0,-1 1 0 0 0,0-1 1 0 0,0 0-1 0 0,0 0 0 0 0,0 1 0 0 0,0-1 0 0 0,0 1 0 0 0,0-1 0 0 0,-1 1-7 0 0,-7 1-88 0 0,0 1 0 0 0,1 1 0 0 0,-1-1-1 0 0,1 2 1 0 0,-1-1 0 0 0,1 1 0 0 0,0 1 0 0 0,0-1 0 0 0,0 2 0 0 0,1-1 0 0 0,-1 1 0 0 0,1 0 0 0 0,0 1-1 0 0,1 0 1 0 0,-1 0 0 0 0,1 1 0 0 0,-5 6 88 0 0,-7 3-160 0 0,15-13 110 0 0,-1 0 0 0 0,1 0 0 0 0,1 0 0 0 0,-1 1 0 0 0,0-1 0 0 0,1 1 0 0 0,0 0 0 0 0,0 0 0 0 0,0 0-1 0 0,0 1 1 0 0,0-1 0 0 0,1 1 0 0 0,0-1 0 0 0,0 1 0 0 0,0 0 0 0 0,1 0 0 0 0,0 0 0 0 0,0 0 0 0 0,0 0 0 0 0,0 0 0 0 0,1 0 0 0 0,0 4 50 0 0,2-6-20 0 0,1 0 1 0 0,0 0 0 0 0,0 0 0 0 0,1 0 0 0 0,-1-1 0 0 0,0 0-1 0 0,1 0 1 0 0,-1 0 0 0 0,1 0 0 0 0,0 0 0 0 0,0-1-1 0 0,0 1 1 0 0,0-1 0 0 0,0 0 0 0 0,0 0 0 0 0,0-1 0 0 0,0 1-1 0 0,0-1 1 0 0,0 0 0 0 0,0 0 0 0 0,4-1 19 0 0,220-10 76 0 0,-224 11-57 0 0,0 0 0 0 0,0 0 0 0 0,-1 0 0 0 0,1 0 0 0 0,0 1 0 0 0,0-1 0 0 0,0 1 0 0 0,0 0 0 0 0,0 0 0 0 0,-1 1 0 0 0,1-1 0 0 0,0 1 0 0 0,-1-1 0 0 0,1 1 0 0 0,-1 0 0 0 0,0 1 1 0 0,0-1-1 0 0,1 1 0 0 0,-1-1 0 0 0,-1 1 0 0 0,1 0 0 0 0,0 0 0 0 0,-1 0 0 0 0,0 0 0 0 0,1 0 0 0 0,-1 1 0 0 0,-1-1 0 0 0,1 1 0 0 0,1 2-19 0 0,-2-1 13 0 0,0 0 1 0 0,0 0-1 0 0,1 0 0 0 0,0 0 1 0 0,0-1-1 0 0,0 1 0 0 0,1-1 1 0 0,-1 1-1 0 0,1-1 0 0 0,0 0 1 0 0,0 0-1 0 0,1 0 0 0 0,-1-1 1 0 0,1 1-1 0 0,0-1 0 0 0,0 0 1 0 0,0 0-1 0 0,0 0 0 0 0,1 0 1 0 0,-1-1-1 0 0,1 0 0 0 0,-1 0 1 0 0,1 0-1 0 0,0 0 0 0 0,0-1 1 0 0,0 0-1 0 0,0 0 0 0 0,0 0 1 0 0,0 0-1 0 0,0-1 0 0 0,3 0-13 0 0,108-18 402 0 0,-93 11-311 0 0,-1-2 1 0 0,0 0 0 0 0,-1-2-1 0 0,0 0 1 0 0,0-2-1 0 0,-1 0 1 0 0,-1-1-1 0 0,0-1 1 0 0,-1 0 0 0 0,-1-2-1 0 0,0 0 1 0 0,11-15-92 0 0,-25 27 13 0 0,0 0 0 0 0,0 0 0 0 0,-1 0 1 0 0,0-1-1 0 0,1 1 0 0 0,-2-1 0 0 0,1 1 1 0 0,-1-1-1 0 0,0 1 0 0 0,0-1 1 0 0,0 0-1 0 0,-1 0 0 0 0,0 1 0 0 0,0-1 1 0 0,0 0-1 0 0,-1-3-13 0 0,-1 7-48 0 0,0-1 0 0 0,0 0-1 0 0,-1 0 1 0 0,1 1 0 0 0,-1 0 0 0 0,1-1 0 0 0,-1 1 0 0 0,0 0 0 0 0,0 0 0 0 0,0 0-1 0 0,0 1 1 0 0,0-1 0 0 0,0 1 0 0 0,0 0 0 0 0,0 0 0 0 0,-1 0 0 0 0,1 0 0 0 0,0 0 0 0 0,-1 1-1 0 0,1-1 1 0 0,-1 1 0 0 0,1 0 0 0 0,-1 0 0 0 0,1 0 0 0 0,-1 1 0 0 0,1-1 0 0 0,0 1-1 0 0,-1 0 1 0 0,1 0 0 0 0,0 0 0 0 0,-1 0 0 0 0,1 0 0 0 0,0 1 0 0 0,0 0 0 0 0,0-1 0 0 0,0 1-1 0 0,-1 2 49 0 0,-7 3-200 0 0,0 0 0 0 0,1 0-1 0 0,0 1 1 0 0,0 1-1 0 0,1-1 1 0 0,0 2 0 0 0,1-1-1 0 0,0 1 1 0 0,1 0-1 0 0,0 1 1 0 0,0 0 0 0 0,1 0-1 0 0,0 0 1 0 0,1 1-1 0 0,1 0 1 0 0,-1 0-1 0 0,2 0 1 0 0,0 1 0 0 0,0-1-1 0 0,1 1 1 0 0,1-1-1 0 0,0 7 201 0 0,3-13 18 0 0,0 0 0 0 0,0 0-1 0 0,1 0 1 0 0,0 0 0 0 0,0-1-1 0 0,0 0 1 0 0,1 1-1 0 0,0-1 1 0 0,0 0 0 0 0,0-1-1 0 0,0 1 1 0 0,1-1 0 0 0,0 1-1 0 0,0-2 1 0 0,0 1-1 0 0,0 0 1 0 0,1-1 0 0 0,-1 0-1 0 0,1 0 1 0 0,0-1 0 0 0,0 0-1 0 0,0 0 1 0 0,0 0-1 0 0,0 0 1 0 0,0-1 0 0 0,0 0-1 0 0,1-1 1 0 0,4 1-18 0 0,7 1 254 0 0,0 0 1 0 0,1-1-1 0 0,-1-1 0 0 0,1-1 0 0 0,-1-1 1 0 0,1 0-1 0 0,-1-1 0 0 0,0-1 1 0 0,0-1-1 0 0,4-2-254 0 0,98-36 899 0 0,-3-6 0 0 0,-1-4 0 0 0,96-63-899 0 0,-205 113 20 0 0,0-1 0 0 0,0 0 0 0 0,-1 0 1 0 0,0-1-1 0 0,0 0 0 0 0,0 0 0 0 0,0 0 0 0 0,-1-1 1 0 0,0 0-1 0 0,0 0 0 0 0,0 0 0 0 0,-1 0 0 0 0,3-6-20 0 0,-47 4 126 0 0,-65 47-358 0 0,79-25 220 0 0,8-7-10 0 0,1 2 0 0 0,1 0 0 0 0,0 1 0 0 0,0 0 0 0 0,1 2 0 0 0,0 0 0 0 0,1 0 0 0 0,1 1 0 0 0,0 1 0 0 0,0 1 0 0 0,2-1 0 0 0,0 2 0 0 0,0 0 22 0 0,9-12-27 0 0,0 0-1 0 0,0 1 0 0 0,0-1 1 0 0,0 1-1 0 0,1-1 0 0 0,0 1 1 0 0,0-1-1 0 0,0 1 0 0 0,0 0 0 0 0,1 0 1 0 0,0 0-1 0 0,0-1 0 0 0,0 1 1 0 0,0 0-1 0 0,1 0 0 0 0,0-1 1 0 0,0 1-1 0 0,0 0 0 0 0,1-1 1 0 0,0 1-1 0 0,-1-1 0 0 0,1 0 1 0 0,1 0-1 0 0,-1 1 0 0 0,1-1 1 0 0,0-1-1 0 0,0 1 0 0 0,0 0 1 0 0,0-1-1 0 0,0 1 0 0 0,1-1 1 0 0,0 0-1 0 0,-1 0 0 0 0,1 0 0 0 0,0-1 1 0 0,1 0-1 0 0,3 2 28 0 0,8 0 62 0 0,0-1 0 0 0,1 0 0 0 0,0-2 0 0 0,-1 0 0 0 0,1-1 0 0 0,0 0 0 0 0,0-1 0 0 0,-1-1 0 0 0,7-2-62 0 0,10-5 263 0 0,0 0 0 0 0,-1-2 0 0 0,0-2 0 0 0,0-1 0 0 0,-2-1 0 0 0,0-1 0 0 0,-1-2 0 0 0,22-17-263 0 0,-19 13-22 0 0,0-1 1 0 0,-2-1-1 0 0,0-2 0 0 0,-2-1 0 0 0,-1-1 1 0 0,-1-1-1 0 0,-1-2 0 0 0,-2 0 0 0 0,-1-2 1 0 0,16-32 21 0 0,-34 52-296 0 0,0 1 0 0 0,-1-1 1 0 0,0 0-1 0 0,-1-1 1 0 0,0 1-1 0 0,-1 0 1 0 0,-1 0-1 0 0,0-1 0 0 0,-1 1 1 0 0,-1 0-1 0 0,0-1 1 0 0,0 1-1 0 0,-1 0 1 0 0,-1 1-1 0 0,0-1 1 0 0,-1 0-1 0 0,0 1 0 0 0,-1 0 1 0 0,0 0-1 0 0,-1 1 1 0 0,-1 0-1 0 0,1 0 1 0 0,-2 1-1 0 0,1 0 0 0 0,-2 0 1 0 0,1 1-1 0 0,-1 0 1 0 0,-1 0-1 0 0,1 1 1 0 0,-1 1-1 0 0,-1 0 0 0 0,1 1 1 0 0,-1 0-1 0 0,0 0 1 0 0,-12-2 295 0 0,11 2 174 0 0,0 1 1 0 0,-1 1 0 0 0,0 0 0 0 0,0 1-1 0 0,0 0 1 0 0,0 2 0 0 0,-1-1-1 0 0,1 2 1 0 0,0 0 0 0 0,-1 0-1 0 0,1 2 1 0 0,0-1 0 0 0,0 2 0 0 0,0 0-1 0 0,0 1 1 0 0,0 0 0 0 0,0 1-1 0 0,1 0 1 0 0,0 1 0 0 0,0 1 0 0 0,1 0-1 0 0,0 1 1 0 0,0 0 0 0 0,1 1-1 0 0,0 0 1 0 0,0 1 0 0 0,1 0-1 0 0,0 1 1 0 0,1 0 0 0 0,0 0 0 0 0,1 1-1 0 0,0 0 1 0 0,1 0 0 0 0,-1 4-175 0 0,4-4 161 0 0,0 1 1 0 0,0 0 0 0 0,2 0 0 0 0,0 0 0 0 0,0 1-1 0 0,1-1 1 0 0,1 0 0 0 0,0 0 0 0 0,1 1-1 0 0,0-1 1 0 0,1 0 0 0 0,0 0 0 0 0,1 0 0 0 0,1 0-1 0 0,0 0 1 0 0,1-1 0 0 0,0 0 0 0 0,1 0-1 0 0,0 0 1 0 0,1 0 0 0 0,0-1 0 0 0,1 0-1 0 0,4 4-161 0 0,16 20 188 0 0,1-1-1 0 0,1-1 0 0 0,2-1 0 0 0,1-2 0 0 0,2-1 0 0 0,0-2 1 0 0,2-1-1 0 0,1-2 0 0 0,1-1 0 0 0,1-3 0 0 0,1-1 0 0 0,7 1-187 0 0,42 17-47 0 0,2-4 0 0 0,1-4 0 0 0,58 9 47 0 0,38-20-8345 0 0,-160-18 1236 0 0,-6 0-1949 0 0</inkml:trace>
  <inkml:trace contextRef="#ctx0" brushRef="#br0" timeOffset="3083.657">7087 672 18052 0 0,'0'0'456'0'0,"0"0"-216"0"0,0 0-104 0 0,0 0 8 0 0,0 0-32 0 0,-47 188-48 0 0,47-158-16 0 0,0 3-72 0 0,0-8-80 0 0,0 1-96 0 0,0-4-168 0 0,1-3-272 0 0,3-1-472 0 0,2-7-801 0 0,-3-3-1368 0 0,-1-5-1928 0 0,-2 1-1192 0 0</inkml:trace>
  <inkml:trace contextRef="#ctx0" brushRef="#br0" timeOffset="3252.98">6935 17 8034 0 0,'0'0'-640'0'0,"0"0"-833"0"0,0 0-1159 0 0,0 0-401 0 0,0 0 2777 0 0</inkml:trace>
  <inkml:trace contextRef="#ctx0" brushRef="#br0" timeOffset="3616.377">7572 1044 10658 0 0,'0'0'2071'0'0,"0"0"-673"0"0,0 0-134 0 0,0 0 70 0 0,0 0-86 0 0,0 0-230 0 0,0 0-187 0 0,0 0-151 0 0,0 0-174 0 0,0 0-165 0 0,0 0-137 0 0,0 0-75 0 0,1-18-25 0 0,6-57-13 0 0,28-20 122 0 0,-22 71-295 0 0,1 1 0 0 0,2 0 1 0 0,0 1-1 0 0,1 1 0 0 0,1 1 0 0 0,18-16 82 0 0,-33 32-113 0 0,1 0-1 0 0,0 1 0 0 0,0-1 1 0 0,0 1-1 0 0,0 0 0 0 0,0 0 1 0 0,1 0-1 0 0,0 0 0 0 0,-1 1 1 0 0,1 0-1 0 0,0 0 0 0 0,0 0 1 0 0,0 0-1 0 0,0 1 0 0 0,0 0 0 0 0,0 0 1 0 0,1 1-1 0 0,-1-1 0 0 0,0 1 1 0 0,1 0-1 0 0,-1 0 114 0 0,-3 2-38 0 0,0 0-1 0 0,0 0 0 0 0,0 0 1 0 0,-1 0-1 0 0,1 0 1 0 0,-1 1-1 0 0,0-1 0 0 0,1 0 1 0 0,-1 1-1 0 0,0-1 1 0 0,-1 1-1 0 0,1-1 0 0 0,0 1 1 0 0,-1-1-1 0 0,1 1 1 0 0,-1 0-1 0 0,0-1 0 0 0,0 1 1 0 0,0-1-1 0 0,0 1 1 0 0,0 0-1 0 0,-1 0 39 0 0,2 4 37 0 0,20 113 1495 0 0,-20-116-1425 0 0,1 0 0 0 0,0 0 0 0 0,0 0 0 0 0,0 0 0 0 0,1 0 0 0 0,-1 0 0 0 0,1 0 0 0 0,0-1 0 0 0,0 0 0 0 0,0 1 0 0 0,0-1 0 0 0,1 0 0 0 0,-1-1 0 0 0,1 1 0 0 0,0-1 0 0 0,0 1 0 0 0,0-1 0 0 0,0 0 0 0 0,0-1 0 0 0,0 1 0 0 0,1-1 1 0 0,-1 1-1 0 0,0-1 0 0 0,1-1 0 0 0,2 1-108 0 0,6-2 86 0 0,0-2-1 0 0,0 1 0 0 0,-1-2 1 0 0,0 1-1 0 0,1-2 0 0 0,-1 0 1 0 0,-1 0-1 0 0,1-1 0 0 0,-1 0 1 0 0,0-1-1 0 0,0 0 0 0 0,-1-1 1 0 0,0-1-1 0 0,-1 1 0 0 0,1-1 1 0 0,-2-1-1 0 0,1 0 0 0 0,-1 0 1 0 0,-1 0-1 0 0,0-1 0 0 0,0 0 1 0 0,0-4-85 0 0,31-45-3488 0 0,-21 33-3977 0 0,-9 15-4069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6:22.6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130 846 0 0 0,'0'0'195'0'0,"0"0"536"0"0,0 0 178 0 0,0 0-14 0 0,0 0-44 0 0,0 0-67 0 0,0 0-68 0 0,-9 34-50 0 0,-26 105-45 0 0,14-47 1067 0 0,-10-19 3261 0 0,12-87-921 0 0,5-75-2409 0 0,30-36-640 0 0,-2 90-763 0 0,0 1 0 0 0,3 0 1 0 0,0 1-1 0 0,2 1 0 0 0,2 1 0 0 0,23-27-216 0 0,-36 49 39 0 0,13-19 30 0 0,1 2 1 0 0,2 0-1 0 0,1 2 1 0 0,0 0-1 0 0,2 2 0 0 0,21-14-69 0 0,-47 36-21 0 0,-1-1-1 0 0,1 1 1 0 0,-1 0 0 0 0,1-1-1 0 0,-1 1 1 0 0,1 0-1 0 0,-1-1 1 0 0,1 1-1 0 0,-1 0 1 0 0,1 0-1 0 0,-1 0 1 0 0,1-1 0 0 0,0 1-1 0 0,-1 0 1 0 0,1 0-1 0 0,-1 0 1 0 0,1 0-1 0 0,0 0 1 0 0,-1 0 0 0 0,1 0-1 0 0,-1 0 1 0 0,1 0-1 0 0,-1 0 1 0 0,1 0-1 0 0,0 1 1 0 0,-1-1 0 0 0,1 0-1 0 0,-1 0 1 0 0,1 0-1 0 0,-1 1 1 0 0,1-1-1 0 0,-1 0 1 0 0,1 1 0 0 0,-1-1-1 0 0,1 0 1 0 0,-1 1-1 0 0,1-1 1 0 0,-1 1-1 0 0,0-1 1 0 0,1 1-1 0 0,-1-1 1 0 0,0 1 0 0 0,1-1-1 0 0,-1 1 1 0 0,0-1-1 0 0,0 1 1 0 0,1-1-1 0 0,-1 1 1 0 0,0 0 0 0 0,0-1-1 0 0,0 1 1 0 0,0-1-1 0 0,0 1 1 0 0,0 0-1 0 0,0-1 1 0 0,0 1 0 0 0,0-1-1 0 0,0 1 1 0 0,0 0-1 0 0,0-1 1 0 0,0 1-1 0 0,-1-1 1 0 0,1 1 0 0 0,0-1-1 0 0,0 1 1 0 0,-1-1-1 0 0,1 1 1 0 0,0-1-1 0 0,-1 1 1 0 0,1 0 21 0 0,-6 68-4663 0 0,1-22-4920 0 0,5-35 3946 0 0</inkml:trace>
  <inkml:trace contextRef="#ctx0" brushRef="#br0" timeOffset="421.164">864 640 3417 0 0,'0'0'879'0'0,"0"0"2"0"0,0 0 213 0 0,0 0 317 0 0,0 0 192 0 0,0 0 20 0 0,-32 21-130 0 0,-103 71-218 0 0,52-12 763 0 0,71-68-1761 0 0,0 1 0 0 0,1 0 0 0 0,1 1 0 0 0,0 1 0 0 0,1-1 1 0 0,0 1-1 0 0,1 1 0 0 0,1 0 0 0 0,1 0 0 0 0,0 0 0 0 0,1 1 0 0 0,0 0 0 0 0,-1 14-277 0 0,5-27 28 0 0,1 0 0 0 0,-1 0 0 0 0,1 0 0 0 0,0 0 0 0 0,0 0 0 0 0,1 0-1 0 0,-1-1 1 0 0,1 1 0 0 0,0 0 0 0 0,0 0 0 0 0,0 0 0 0 0,0-1 0 0 0,0 1 0 0 0,1-1 0 0 0,0 1-1 0 0,0-1 1 0 0,0 1 0 0 0,0-1 0 0 0,0 0 0 0 0,1 0 0 0 0,-1 0 0 0 0,1 0 0 0 0,0-1 0 0 0,0 1 0 0 0,0-1-1 0 0,0 1 1 0 0,0-1 0 0 0,1 0 0 0 0,-1 0 0 0 0,1-1 0 0 0,-1 1 0 0 0,1-1 0 0 0,0 0 0 0 0,-1 0-1 0 0,1 0 1 0 0,2 0-28 0 0,6-2 107 0 0,1 0-1 0 0,-1-1 1 0 0,0-1-1 0 0,0 0 0 0 0,0 0 1 0 0,0-1-1 0 0,0-1 1 0 0,-1 0-1 0 0,1-1 1 0 0,-2 0-1 0 0,1-1 0 0 0,-1 0 1 0 0,1 0-1 0 0,-2-1 1 0 0,1 0-1 0 0,-1-1 0 0 0,-1 0 1 0 0,0-1-1 0 0,6-8-106 0 0,2 2 59 0 0,191-219 353 0 0,-186 215-668 0 0,-21 46 29 0 0,-10 147-673 0 0,11-170 705 0 0,1 1-1 0 0,-1-1 1 0 0,1 0 0 0 0,-1 0-1 0 0,1 0 1 0 0,0 0 0 0 0,0 0-1 0 0,0 0 1 0 0,1 0 0 0 0,-1 0-1 0 0,1-1 1 0 0,0 1 0 0 0,-1-1 0 0 0,1 0-1 0 0,0 0 1 0 0,0 0 0 0 0,0 0-1 0 0,1-1 1 0 0,-1 1 0 0 0,0-1-1 0 0,1 1 1 0 0,-1-1 0 0 0,1 0-1 0 0,-1-1 1 0 0,1 1 0 0 0,1-1 195 0 0,1 2-912 0 0,-1-1 1 0 0,1-1-1 0 0,0 1 1 0 0,0-1-1 0 0,-1 0 1 0 0,1 0-1 0 0,0-1 0 0 0,0 0 1 0 0,-1 0-1 0 0,1 0 1 0 0,0-1-1 0 0,-1 1 1 0 0,1-1-1 0 0,-1-1 1 0 0,0 1-1 0 0,1-2 912 0 0,3-3-1767 0 0</inkml:trace>
  <inkml:trace contextRef="#ctx0" brushRef="#br0" timeOffset="853.191">1337 758 0 0 0,'0'0'204'0'0,"0"0"579"0"0,0 0 225 0 0,0 0 87 0 0,0 0 120 0 0,0 0 67 0 0,0 0 38 0 0,-15 34-41 0 0,-45 105-127 0 0,44-72 399 0 0,18-57-1135 0 0,-2-4-195 0 0,1 0-1 0 0,1 0 1 0 0,-1-1 0 0 0,1 1-1 0 0,0 0 1 0 0,0-1-1 0 0,1 1 1 0 0,0-1 0 0 0,0 0-1 0 0,0 0 1 0 0,0 0-1 0 0,1 0 1 0 0,0-1 0 0 0,0 1-1 0 0,0-1 1 0 0,0 0 0 0 0,1 0-1 0 0,0-1 1 0 0,0 1-1 0 0,0-1 1 0 0,0 0 0 0 0,0 0-1 0 0,0-1 1 0 0,1 0-1 0 0,-1 0 1 0 0,1 0 0 0 0,5 1-221 0 0,2 0 293 0 0,0 0 0 0 0,0-1-1 0 0,0 0 1 0 0,1-1 0 0 0,-1-1 0 0 0,1 0 0 0 0,-1 0 0 0 0,0-2 0 0 0,1 1 0 0 0,-1-2 0 0 0,0 0-1 0 0,1-1-292 0 0,21-10 232 0 0,-1-1-1 0 0,-1-2 0 0 0,0-2 0 0 0,-1-1 0 0 0,-1-1 0 0 0,-1-1 0 0 0,-1-2 0 0 0,-2-1 0 0 0,0-2 0 0 0,-1 0 1 0 0,-2-1-1 0 0,-1-2 0 0 0,-1-1 0 0 0,11-21-231 0 0,-18 26-103 0 0,0-2 1 0 0,-2 0-1 0 0,-1-1 0 0 0,-1 0 1 0 0,-2 0-1 0 0,-1-1 0 0 0,-1-1 1 0 0,-1 1-1 0 0,-2-1 1 0 0,-2 0-1 0 0,0 0 0 0 0,-2 0 1 0 0,-1 0-1 0 0,-2 0 1 0 0,-1 0-1 0 0,-1 1 0 0 0,-2-1 1 0 0,-1 1-1 0 0,-5-10 103 0 0,10 31-33 0 0,0 1-1 0 0,0 0 1 0 0,-1 0-1 0 0,-1 0 1 0 0,1 0-1 0 0,-1 1 1 0 0,0-1-1 0 0,-1 1 1 0 0,0 1-1 0 0,0-1 1 0 0,-1 1-1 0 0,1 0 1 0 0,-1 0-1 0 0,0 1 1 0 0,-1 0 0 0 0,0 0-1 0 0,1 1 1 0 0,-1 0-1 0 0,-1 0 1 0 0,1 1-1 0 0,0 0 1 0 0,-1 1-1 0 0,0-1 1 0 0,0 2-1 0 0,1-1 1 0 0,-1 1-1 0 0,0 1 1 0 0,0-1-1 0 0,0 2 1 0 0,0-1-1 0 0,-3 1 34 0 0,-6 5 9 0 0,-1 0-1 0 0,1 2 1 0 0,0 0-1 0 0,0 0 0 0 0,1 2 1 0 0,0 0-1 0 0,1 1 0 0 0,0 1 1 0 0,1 0-1 0 0,0 1 0 0 0,1 1 1 0 0,0 0-1 0 0,2 1 0 0 0,-1 0 1 0 0,2 1-1 0 0,0 0 0 0 0,1 1 1 0 0,0 1-1 0 0,-5 15-8 0 0,5-11 41 0 0,1 1 1 0 0,1 0-1 0 0,1 0 0 0 0,1 0 0 0 0,1 1 0 0 0,1 0 1 0 0,1 0-1 0 0,2 0 0 0 0,0 0 0 0 0,1 0 0 0 0,2 0 1 0 0,0 0-1 0 0,2 0 0 0 0,0 0 0 0 0,2-1 0 0 0,0 1 0 0 0,2-1 1 0 0,3 6-42 0 0,-3-12 50 0 0,1 0 0 0 0,1-1 0 0 0,0 0 0 0 0,1-1 0 0 0,1 0-1 0 0,0 0 1 0 0,1-2 0 0 0,0 1 0 0 0,1-2 0 0 0,1 0 0 0 0,0 0 0 0 0,0-2 0 0 0,1 0 0 0 0,1 0 0 0 0,2 0-50 0 0,2 0 29 0 0,0-1 0 0 0,0-1 0 0 0,1 0 0 0 0,0-2 0 0 0,0 0 0 0 0,1-2 0 0 0,-1 0 0 0 0,1-2 0 0 0,0-1 0 0 0,0 0 0 0 0,16-3-29 0 0,-28 0-101 0 0,1 0 0 0 0,-1-2 0 0 0,1 1 0 0 0,-1-2 0 0 0,0 1 1 0 0,-1-1-1 0 0,1-1 0 0 0,-1 0 0 0 0,0-1 0 0 0,0 0 0 0 0,-1 0 0 0 0,4-4 101 0 0,65-63-7032 0 0,-59 54 2900 0 0,-3 4-6486 0 0</inkml:trace>
  <inkml:trace contextRef="#ctx0" brushRef="#br0" timeOffset="1106.709">2399 839 10626 0 0,'0'0'184'0'0,"0"0"-8"0"0,0 0 64 0 0,0 0 32 0 0,0 0 17 0 0,0 0-105 0 0,0 0-144 0 0,0 0-160 0 0,0 0-233 0 0,0 0-335 0 0,91 188-616 0 0,-77-188-1160 0 0,-4 0-1177 0 0,-3-4 200 0 0</inkml:trace>
  <inkml:trace contextRef="#ctx0" brushRef="#br0" timeOffset="1265.158">2416 239 3761 0 0,'0'0'2664'0'0,"0"0"-2664"0"0,0 0-776 0 0,0 0-168 0 0,0 0-304 0 0,0 0-513 0 0,0 0 65 0 0,0 0 1696 0 0,0 0 0 0 0</inkml:trace>
  <inkml:trace contextRef="#ctx0" brushRef="#br0" timeOffset="1638.61">3027 581 11058 0 0,'0'0'1362'0'0,"0"0"-118"0"0,0 0 1 0 0,0 0 29 0 0,0 0-57 0 0,0 0-126 0 0,0 0-186 0 0,0 0-190 0 0,0 0-178 0 0,0 0-161 0 0,0 0-122 0 0,0 0-85 0 0,0 0-31 0 0,-11 4 7 0 0,-7 5-65 0 0,0 0 0 0 0,1 1 1 0 0,0 0-1 0 0,0 2 0 0 0,1 0 0 0 0,1 0 0 0 0,-5 6-80 0 0,-2 4 9 0 0,1 1 0 0 0,1 1 0 0 0,1 1 0 0 0,1 1 0 0 0,1 0 0 0 0,1 1 0 0 0,-10 27-9 0 0,15 19-89 0 0,11-71 92 0 0,0 0 0 0 0,0 0 0 0 0,0 0 1 0 0,0 0-1 0 0,0-1 0 0 0,1 1 0 0 0,-1 0 0 0 0,1 0 1 0 0,-1 0-1 0 0,1-1 0 0 0,0 1 0 0 0,0 0 1 0 0,-1-1-1 0 0,1 1 0 0 0,0-1 0 0 0,0 1 0 0 0,1-1 1 0 0,-1 0-1 0 0,0 1 0 0 0,0-1 0 0 0,1 0 1 0 0,-1 0-1 0 0,1 0 0 0 0,-1 0 0 0 0,1 0 0 0 0,0 0 1 0 0,-1 0-1 0 0,1 0 0 0 0,0-1 0 0 0,-1 1 1 0 0,1 0-1 0 0,0-1 0 0 0,0 0 0 0 0,-1 1 1 0 0,1-1-1 0 0,2 0-3 0 0,3 0 95 0 0,1 0 1 0 0,0 0-1 0 0,0-1 1 0 0,0 0-1 0 0,0 0 1 0 0,-1-1 0 0 0,1 0-1 0 0,0-1 1 0 0,-1 1-1 0 0,0-1 1 0 0,7-4-96 0 0,224-156 840 0 0,-185 123-763 0 0,89-63 73 0 0,-138 101-141 0 0,-3 1-14 0 0,0 0-1 0 0,0 0 0 0 0,1 0 1 0 0,-1 0-1 0 0,0 0 1 0 0,0 0-1 0 0,1 0 0 0 0,-1 0 1 0 0,0 0-1 0 0,1 0 0 0 0,-1 1 1 0 0,1-1-1 0 0,-1 1 1 0 0,1-1-1 0 0,-1 1 0 0 0,1 0 1 0 0,0-1-1 0 0,-1 1 0 0 0,1 0 1 0 0,-1 0-1 0 0,1 0 1 0 0,0 0-1 0 0,-1 0 0 0 0,1 0 1 0 0,-1 1-1 0 0,1-1 0 0 0,-1 1 1 0 0,1-1-1 0 0,-1 1 1 0 0,1-1-1 0 0,-1 1 0 0 0,1 0 1 0 0,-1 0-1 0 0,1 0 0 0 0,-1 0 1 0 0,0 0-1 0 0,0 0 1 0 0,0 0-1 0 0,1 0 0 0 0,-1 0 1 0 0,0 0-1 0 0,0 1 0 0 0,-1-1 1 0 0,1 0-1 0 0,0 1 1 0 0,0-1-1 0 0,-1 1 0 0 0,1-1 1 0 0,0 1-1 0 0,-1-1 0 0 0,0 1 1 0 0,1 1 5 0 0,0 150-1629 0 0,21-116-2005 0 0,0-22-6164 0 0,-15-11 643 0 0</inkml:trace>
  <inkml:trace contextRef="#ctx0" brushRef="#br0" timeOffset="2022.317">3484 975 9818 0 0,'0'0'3283'0'0,"0"0"-1913"0"0,0 0-580 0 0,0 0 103 0 0,0 0 59 0 0,0 0-25 0 0,0 0-132 0 0,0 0-128 0 0,0 0-58 0 0,0 0-66 0 0,0 0-83 0 0,0 0-98 0 0,29-30-94 0 0,94-95-74 0 0,1 8 144 0 0,-43 51-430 0 0,-83 95-816 0 0,-11 4 809 0 0,7-20 85 0 0,0 1-1 0 0,1 0 1 0 0,0 1-1 0 0,1-1 1 0 0,1 1-1 0 0,0 0 0 0 0,1 0 1 0 0,1 0-1 0 0,0 13 15 0 0,2-23 68 0 0,1 0 1 0 0,-1-1-1 0 0,1 1 0 0 0,1-1 1 0 0,-1 1-1 0 0,1-1 0 0 0,-1 0 1 0 0,1 0-1 0 0,0 0 0 0 0,1 0 1 0 0,-1-1-1 0 0,1 1 0 0 0,-1-1 1 0 0,1 0-1 0 0,0 0 0 0 0,0 0 1 0 0,0-1-1 0 0,1 1 0 0 0,-1-1 1 0 0,1 0-1 0 0,-1 0 0 0 0,1-1 1 0 0,0 1-1 0 0,0-1 0 0 0,0 0 0 0 0,-1-1 1 0 0,1 1-1 0 0,0-1 0 0 0,0 0 1 0 0,0 0-1 0 0,0 0 0 0 0,0-1 1 0 0,0 1-1 0 0,0-1 0 0 0,4-2-68 0 0,4-2 260 0 0,0-1-1 0 0,0 0 0 0 0,0-1 0 0 0,-1-1 0 0 0,0 0 0 0 0,0 0 1 0 0,-1-1-1 0 0,1-2-259 0 0,14-10 263 0 0,-3 1-350 0 0,-1-2-1 0 0,-1 0 1 0 0,-1-2 0 0 0,-1 0 0 0 0,-1-1-1 0 0,9-16 88 0 0,-1 1-4106 0 0,2 1-3589 0 0,-21 30-3515 0 0</inkml:trace>
  <inkml:trace contextRef="#ctx0" brushRef="#br0" timeOffset="2354.428">4717 474 10674 0 0,'0'0'4201'0'0,"0"0"-2164"0"0,0 0-745 0 0,0 0-124 0 0,0 0-230 0 0,0 0-322 0 0,0 0-204 0 0,0 0-115 0 0,0 0-57 0 0,0 0-21 0 0,0 0-36 0 0,0 0-39 0 0,-34 15-11 0 0,-106 46-9 0 0,53-8 262 0 0,78-42-340 0 0,8-10-48 0 0,0 0 0 0 0,0 0-1 0 0,0 0 1 0 0,0 0 0 0 0,1 0-1 0 0,-1 1 1 0 0,0-1 0 0 0,1 0-1 0 0,-1 1 1 0 0,1-1 0 0 0,-1 1-1 0 0,1-1 1 0 0,0 0-1 0 0,-1 1 1 0 0,1-1 0 0 0,0 1-1 0 0,0-1 1 0 0,0 1 0 0 0,0-1-1 0 0,0 1 1 0 0,1-1 0 0 0,-1 0-1 0 0,0 1 1 0 0,1-1 0 0 0,-1 1-1 0 0,1-1 1 0 0,-1 0 0 0 0,1 1-1 0 0,-1-1 1 0 0,1 0 0 0 0,0 0-1 0 0,0 1 1 0 0,0-1 0 0 0,0 0-1 0 0,0 0 1 0 0,0 0 0 0 0,0 0-1 0 0,0 0 1 0 0,0 0 0 0 0,0-1-1 0 0,1 1 1 0 0,0 0 2 0 0,61 33 19 0 0,-56-31 2 0 0,2 1-14 0 0,17 5 160 0 0,-1 1 0 0 0,0 1-1 0 0,-1 2 1 0 0,0 0 0 0 0,-1 2 0 0 0,0 0 0 0 0,-1 1 0 0 0,-1 2 0 0 0,-1 0 0 0 0,9 12-167 0 0,-26-28 33 0 0,-1 1 1 0 0,1 0-1 0 0,-1 0 0 0 0,0 0 1 0 0,0 1-1 0 0,0-1 0 0 0,0 1 1 0 0,0-1-1 0 0,-1 1 0 0 0,0-1 1 0 0,0 1-1 0 0,0 0 0 0 0,0 0 1 0 0,0-1-1 0 0,-1 1 0 0 0,0 0 1 0 0,0 0-1 0 0,0 0 0 0 0,0 0 1 0 0,0-1-1 0 0,-1 1 0 0 0,0 0 1 0 0,1 0-1 0 0,-2-1 0 0 0,1 1 1 0 0,0 0-1 0 0,-1-1 0 0 0,1 1 1 0 0,-1-1-1 0 0,0 0 1 0 0,0 1-1 0 0,-1-1 0 0 0,1 0 1 0 0,0 0-1 0 0,-1 0-33 0 0,-6 3-172 0 0,1-1 1 0 0,-1 0 0 0 0,0 0-1 0 0,-1-1 1 0 0,1 0-1 0 0,-1-1 1 0 0,1 0-1 0 0,-1 0 1 0 0,0-1 0 0 0,-4 1 171 0 0,-24 1-4108 0 0,0-3-4457 0 0,22-1-2943 0 0</inkml:trace>
  <inkml:trace contextRef="#ctx0" brushRef="#br0" timeOffset="3086.784">2409 714 0 0 0,'0'0'583'0'0,"0"0"464"0"0,0 0 80 0 0,0 0-5 0 0,0 0-31 0 0,0 0 14 0 0,0 0 84 0 0,0 0 85 0 0,0 0 47 0 0,0-1-1624 0 0,0-6 10138 0 0,0 7-8125 0 0,-19 52-477 0 0,-19 113-546 0 0,32-88-1959 0 0,17-87-15020 0 0,-9 6 10835 0 0</inkml:trace>
  <inkml:trace contextRef="#ctx0" brushRef="#br0" timeOffset="3619.494">2444 290 0 0 0,'0'0'523'0'0,"0"0"964"0"0,0 0 354 0 0,0 0 95 0 0,0 0-27 0 0,0 0-91 0 0,0 0-112 0 0,0 0-170 0 0,0 0-188 0 0,0 0-207 0 0,-2-5-213 0 0,-6-17-148 0 0,-25 48 2874 0 0,15-11-2030 0 0,18-14-1530 0 0,0-1-4 0 0,0 0 12 0 0,0 0 2 0 0,0 0 3 0 0,0 0 9 0 0,0 0-4 0 0,0 0-6 0 0,0 0 5 0 0,0 0 0 0 0,0 0 2 0 0,0 0 28 0 0,0 0-7 0 0,0 0-26 0 0,9-26-2273 0 0,2 10-2233 0 0,-3 6-3396 0 0,-1 3-1629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9:26.73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899 974 0 0 0,'-171'183'0'0'0,"102"-113"0"0"0,59-63 0 0 0,5-8 1 0 0,32-71 29 0 0,-13 47-52 0 0,317-607 13 0 0,-96 195 9 0 0,-214 370 275 0 0,-42 67 221 0 0,-74 62 61 0 0,88-56-489 0 0,-328 336 3941 0 0,211-207-2443 0 0,-150 148 2352 0 0,268-276-3620 0 0,-1 0 0 0 0,0-1 0 0 0,0 0 0 0 0,-1 0 0 0 0,0-1 0 0 0,0 0 0 0 0,0 0 1 0 0,0-1-1 0 0,-1 0 0 0 0,0 0 0 0 0,0-1 0 0 0,0-1 0 0 0,0 1 0 0 0,-1-1-298 0 0,5-51-228 0 0,58-84-595 0 0,-21 63 445 0 0,4 1-1 0 0,3 1 1 0 0,2 2-1 0 0,19-19 379 0 0,-25 48-1565 0 0,-34 53 768 0 0,-35 122 1652 0 0,-210 573 1000 0 0,201-602-1054 0 0,122-298 163 0 0,185-409-1211 0 0,-258 583 240 0 0,8-15 8 0 0,-1-1 1 0 0,-2 0 0 0 0,-2 0-1 0 0,0-1 1 0 0,-2-1 0 0 0,1-20-2 0 0,-8 54 6 0 0,0 0 0 0 0,0-1 0 0 0,0 1 0 0 0,0-1 0 0 0,0 1 0 0 0,0 0 0 0 0,0-1 1 0 0,0 1-1 0 0,0-1 0 0 0,0 1 0 0 0,0 0 0 0 0,0-1 0 0 0,0 1 0 0 0,-1-1 0 0 0,1 1 0 0 0,0-1 1 0 0,-1 1-1 0 0,1 0 0 0 0,0-1 0 0 0,-1 0 0 0 0,1 1 0 0 0,0-1 0 0 0,-1 1 0 0 0,1-1 0 0 0,-1 1 1 0 0,1-1-1 0 0,-1 0 0 0 0,1 1 0 0 0,-1-1 0 0 0,1 0 0 0 0,-1 1 0 0 0,1-1 0 0 0,-1 0 0 0 0,1 0 0 0 0,-1 0 1 0 0,0 1-1 0 0,1-1 0 0 0,-1 0 0 0 0,1 0 0 0 0,-1 0 0 0 0,0 0 0 0 0,1 0 0 0 0,-1 0 0 0 0,1 0 1 0 0,-1 0-1 0 0,0 0 0 0 0,1-1 0 0 0,-1 1 0 0 0,1 0 0 0 0,-1 0 0 0 0,1 0 0 0 0,-1-1 0 0 0,0 1 1 0 0,1 0-1 0 0,-1-1 0 0 0,1 1 0 0 0,-1 0 0 0 0,1-1 0 0 0,0 1 0 0 0,-1-1 0 0 0,1 1 0 0 0,-1 0 0 0 0,1-1 1 0 0,0 1-1 0 0,-1-1 0 0 0,1 0 0 0 0,0 1 0 0 0,0-1 0 0 0,-1 0-6 0 0,-38 57 67 0 0,2 2 0 0 0,3 1 0 0 0,2 2 0 0 0,-6 24-67 0 0,12-31 104 0 0,-96 215 443 0 0,27-58 1389 0 0,-107 175-1936 0 0,199-381 17 0 0,-10 16 472 0 0,10-28-82 0 0,84-193-195 0 0,-18 48-169 0 0,41-103-480 0 0,38-158 437 0 0,-130 371-73 0 0,-1-1 0 0 0,-2 0 0 0 0,-3 0 0 0 0,1-25 73 0 0,-6 67 4 0 0,0 0-1 0 0,-1 0 1 0 0,1 0-1 0 0,0-1 0 0 0,-1 1 1 0 0,1 0-1 0 0,-1 0 1 0 0,0-1-1 0 0,1 1 1 0 0,-1 0-1 0 0,0-1 1 0 0,0 1-1 0 0,0 0 1 0 0,0-1-1 0 0,0 1 0 0 0,0 0 1 0 0,0-1-1 0 0,0 1 1 0 0,-1 0-1 0 0,1-1 1 0 0,0 1-1 0 0,-1 0 1 0 0,1 0-1 0 0,-1-1 0 0 0,0 1 1 0 0,1 0-1 0 0,-1 0 1 0 0,0 0-1 0 0,0 0 1 0 0,0 0-1 0 0,1 0 1 0 0,-1 0-1 0 0,0 0 1 0 0,0 0-1 0 0,0 0 0 0 0,-1 0 1 0 0,1 1-1 0 0,0-1 1 0 0,0 0-1 0 0,0 1 1 0 0,-1-1-1 0 0,1 1 1 0 0,0-1-1 0 0,0 1 0 0 0,-1 0 1 0 0,1 0-1 0 0,0-1 1 0 0,-1 1-1 0 0,1 0 1 0 0,0 0-1 0 0,-1 0 1 0 0,1 0-1 0 0,0 1 1 0 0,-1-1-1 0 0,1 0 0 0 0,0 0 1 0 0,-1 1-1 0 0,1-1 1 0 0,0 1-1 0 0,0-1 1 0 0,-1 1-1 0 0,1 0 1 0 0,0 0-4 0 0,-84 127-444 0 0,66-92 431 0 0,-247 454 418 0 0,231-430 51 0 0,33-59-404 0 0,24-37-83 0 0,66-114 475 0 0,61-145-444 0 0,-136 267 20 0 0,-1 0-1 0 0,-1-1 1 0 0,-2 0-1 0 0,-1-1 1 0 0,-1 0-1 0 0,-1 0 1 0 0,-2 0-1 0 0,1-31-19 0 0,-5 59 4 0 0,0 0 0 0 0,-1-1 0 0 0,1 1 0 0 0,0-1 0 0 0,-1 1 0 0 0,1 0 0 0 0,-1-1 0 0 0,0 1 0 0 0,0 0 0 0 0,0-1 0 0 0,0 1 0 0 0,0 0 0 0 0,0 0 1 0 0,-1 0-1 0 0,1 0 0 0 0,-1 0 0 0 0,1 0 0 0 0,-1 1 0 0 0,0-1 0 0 0,1 0 0 0 0,-1 1 0 0 0,0-1 0 0 0,0 1 0 0 0,0 0 0 0 0,-1 0 0 0 0,1-1 0 0 0,0 2 0 0 0,0-1 0 0 0,-1 0 0 0 0,1 0 0 0 0,0 1 0 0 0,-1-1 0 0 0,1 1 0 0 0,0 0 0 0 0,-1-1 0 0 0,1 1 0 0 0,-1 0 0 0 0,1 1 0 0 0,-1-1 0 0 0,1 0 0 0 0,0 1 0 0 0,-1-1 0 0 0,1 1 0 0 0,0 0 0 0 0,-1 0 0 0 0,1 0 0 0 0,0 0 0 0 0,0 0 0 0 0,0 0 0 0 0,0 1-3 0 0,-15 9-53 0 0,2 0 0 0 0,-1 2 1 0 0,2 0-1 0 0,0 0 0 0 0,0 2 1 0 0,1-1-1 0 0,1 2 1 0 0,-7 12 51 0 0,-1-2-6 0 0,0 4-441 0 0,31-32-276 0 0,78-82 972 0 0,-61 51-178 0 0,3-3-33 0 0,-18 19-54 0 0,1 1 1 0 0,1 0 0 0 0,1 1 0 0 0,0 1-1 0 0,0 0 1 0 0,2 1 0 0 0,9-5 15 0 0,-25 17-11 0 0,-1 0 0 0 0,1 0 0 0 0,0 0 0 0 0,-1 0 0 0 0,1 1 0 0 0,0-1 1 0 0,-1 1-1 0 0,1-1 0 0 0,0 1 0 0 0,0-1 0 0 0,0 1 0 0 0,-1 0 0 0 0,1 0 0 0 0,0 0 0 0 0,0 0 0 0 0,0 0 0 0 0,-1 0 1 0 0,1 1-1 0 0,0-1 0 0 0,0 1 0 0 0,-1-1 0 0 0,1 1 0 0 0,0 0 0 0 0,-1-1 0 0 0,1 1 0 0 0,0 0 0 0 0,-1 0 0 0 0,1 0 1 0 0,-1 0-1 0 0,0 0 0 0 0,1 1 0 0 0,-1-1 0 0 0,0 0 0 0 0,0 1 0 0 0,0-1 0 0 0,1 1 0 0 0,-2-1 0 0 0,1 1 0 0 0,0-1 1 0 0,1 3 10 0 0,19 75 62 0 0,-20-70-32 0 0,17 138 222 0 0,19 93-227 0 0,-36-235-28 0 0,0-1 0 0 0,0 1-1 0 0,0-1 1 0 0,0 0 0 0 0,1 0 0 0 0,0 0 0 0 0,0 0-1 0 0,0 0 1 0 0,0 0 0 0 0,1 0 0 0 0,-1-1-1 0 0,1 1 1 0 0,0-1 0 0 0,0 1 0 0 0,0-1-1 0 0,0 0 1 0 0,1-1 0 0 0,-1 1 0 0 0,1 0-1 0 0,0-1 1 0 0,0 0 0 0 0,0 0 0 0 0,0 0-1 0 0,0 0 1 0 0,0-1 0 0 0,1 0 0 0 0,-1 0-1 0 0,0 0 1 0 0,1 0 0 0 0,-1-1 0 0 0,1 1-1 0 0,-1-1 1 0 0,0 0 0 0 0,1 0 0 0 0,-1-1-1 0 0,1 1 1 0 0,-1-1 0 0 0,0 0 0 0 0,1-1-1 0 0,-1 1 1 0 0,0-1 0 0 0,0 1 0 0 0,0-1-1 0 0,1-1 5 0 0,26-18 53 0 0,0-2 1 0 0,-2-1 0 0 0,-1-1-1 0 0,-1-1 1 0 0,-1-2 0 0 0,18-25-55 0 0,149-180 116 0 0,-188 234 129 0 0,-12 16-178 0 0,-243 483 387 0 0,221-421-479 0 0,60-84-159 0 0,86-104 802 0 0,121-158-644 0 0,-210 243-2930 0 0,-28 34-1196 0 0,0 20-3107 0 0,0-18 2054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4:49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68 808 6657 0 0,'0'0'2204'0'0,"0"0"-1776"0"0,0 0-343 0 0,0 0 364 0 0,0 0 330 0 0,0 0 240 0 0,33 1 147 0 0,108 2 5 0 0,-28-24 479 0 0,-89 12-1329 0 0,44-18 78 0 0,-1-3 1 0 0,-1-2-1 0 0,-2-4 1 0 0,-2-2-1 0 0,-1-3 1 0 0,-2-3-1 0 0,45-44-399 0 0,-74 60 91 0 0,0-1-1 0 0,-2-1 1 0 0,-2-2-1 0 0,-1-1 1 0 0,-1-1-1 0 0,18-36-90 0 0,-36 59 66 0 0,-1-1 0 0 0,0 0 0 0 0,-1 0 0 0 0,0 0 0 0 0,-1 0 1 0 0,0-1-1 0 0,-1 1 0 0 0,0-1 0 0 0,-1 1 0 0 0,-1-1 0 0 0,0-8-66 0 0,-1 20 20 0 0,1-1 0 0 0,-1 0 1 0 0,1 0-1 0 0,-1 0 0 0 0,0 1 1 0 0,0-1-1 0 0,0 0 0 0 0,0 1 0 0 0,0-1 1 0 0,0 1-1 0 0,0-1 0 0 0,0 1 0 0 0,-1-1 1 0 0,1 1-1 0 0,0 0 0 0 0,-1 0 0 0 0,1 0 1 0 0,-1 0-1 0 0,0 0 0 0 0,1 0 0 0 0,-1 0 1 0 0,0 0-1 0 0,1 1 0 0 0,-1-1 0 0 0,0 0 1 0 0,0 1-1 0 0,0 0 0 0 0,0-1 1 0 0,1 1-1 0 0,-1 0 0 0 0,0 0 0 0 0,0 0 1 0 0,0 0-1 0 0,0 1 0 0 0,0-1 0 0 0,0 0 1 0 0,1 1-1 0 0,-1-1 0 0 0,0 1 0 0 0,0 0 1 0 0,1-1-1 0 0,-1 1 0 0 0,0 0 0 0 0,1 0 1 0 0,-1 0-1 0 0,1 0 0 0 0,-1 0 0 0 0,1 1 1 0 0,-1-1-1 0 0,1 0 0 0 0,0 1 1 0 0,-1 0-22 0 0,-23 29 86 0 0,1 1-1 0 0,2 0 0 0 0,1 2 0 0 0,2 1 0 0 0,1 0 0 0 0,2 1 0 0 0,1 1 0 0 0,-4 19-84 0 0,9-31 28 0 0,-153 492 104 0 0,96-281-284 0 0,-40 73 152 0 0,85-254-6 0 0,-2 0 0 0 0,-3-2 0 0 0,-2-1 0 0 0,-28 37 6 0 0,41-67-35 0 0,-1-1 0 0 0,-1 0 0 0 0,0-2 0 0 0,-2 0 0 0 0,0-1 0 0 0,-1 0 0 0 0,-1-2 0 0 0,-1-1-1 0 0,0-1 1 0 0,-1-1 0 0 0,-14 6 35 0 0,-52 0 4 0 0,88-19-6 0 0,-1 0 1 0 0,1 0-1 0 0,-1 0 1 0 0,1-1-1 0 0,0 1 1 0 0,-1-1-1 0 0,1 1 1 0 0,0-1-1 0 0,-1 0 0 0 0,1 0 1 0 0,0 0-1 0 0,0 0 1 0 0,0-1-1 0 0,0 1 1 0 0,0-1-1 0 0,0 1 1 0 0,0-1-1 0 0,1 1 1 0 0,-1-1-1 0 0,0 0 0 0 0,1 0 1 0 0,0 0-1 0 0,-1 0 1 0 0,1 0-1 0 0,0 0 1 0 0,0 0-1 0 0,0-1 1 0 0,0 1-1 0 0,0 0 1 0 0,1-1-1 0 0,-1 1 0 0 0,1 0 1 0 0,-1-1-1 0 0,1 1 1 0 0,0 0-1 0 0,0-1 2 0 0,2-11-12 0 0,0 0-1 0 0,1 0 1 0 0,0 0-1 0 0,2 0 1 0 0,-1 1-1 0 0,1 0 1 0 0,1 0-1 0 0,1 0 1 0 0,0 1-1 0 0,0 0 1 0 0,1 0-1 0 0,1 1 1 0 0,0 0-1 0 0,0 0 1 0 0,1 1-1 0 0,0 0 1 0 0,1 1-1 0 0,0 0 1 0 0,1 1-1 0 0,0 0 1 0 0,0 1-1 0 0,8-4 13 0 0,5 3 20 0 0,1 1-1 0 0,0 0 0 0 0,1 2 1 0 0,-1 1-1 0 0,1 2 0 0 0,0 0 1 0 0,0 2-1 0 0,0 1 0 0 0,0 1 1 0 0,-1 1-1 0 0,1 1 0 0 0,-1 2 0 0 0,0 0 1 0 0,16 7-20 0 0,-31-10 4 0 0,83 17 159 0 0,1-4-1 0 0,0-4 0 0 0,1-5 1 0 0,9-3-163 0 0,-76-7 113 0 0,-1-1 1 0 0,0-1 0 0 0,0-2-1 0 0,0 0 1 0 0,-1-2 0 0 0,0-1 0 0 0,-1-1-1 0 0,19-11-113 0 0,-10 5 161 0 0,0-1-1 0 0,-2-2 1 0 0,-1-2 0 0 0,0 0-1 0 0,-2-2 1 0 0,0-2-1 0 0,7-9-160 0 0,-31 28 80 0 0,0 0 0 0 0,0 0-1 0 0,-1 0 1 0 0,0-1 0 0 0,-1 1 0 0 0,0-1-1 0 0,0 0 1 0 0,0 0 0 0 0,-1-1-1 0 0,2-8-79 0 0,-4 15 7 0 0,-1-1 0 0 0,1 0 0 0 0,-1 0 0 0 0,0 0 0 0 0,1 0 0 0 0,-1 0 0 0 0,-1 0 0 0 0,1 0 0 0 0,0 0-1 0 0,-1 0 1 0 0,1 0 0 0 0,-1 1 0 0 0,0-1 0 0 0,0 0 0 0 0,0 0 0 0 0,0 1 0 0 0,-1-1 0 0 0,1 1 0 0 0,-1-1 0 0 0,0 1 0 0 0,1-1 0 0 0,-1 1-1 0 0,0 0 1 0 0,0 0 0 0 0,0 0 0 0 0,-1 0 0 0 0,1 0 0 0 0,-1 0 0 0 0,1 1 0 0 0,-1-1 0 0 0,1 1 0 0 0,-1 0 0 0 0,0 0 0 0 0,-1-1-7 0 0,-6-1-50 0 0,0 0 1 0 0,0 1-1 0 0,0 0 1 0 0,0 0-1 0 0,0 1 1 0 0,-1 1-1 0 0,1-1 1 0 0,0 2 0 0 0,0-1-1 0 0,-1 2 1 0 0,1-1-1 0 0,0 1 1 0 0,0 1-1 0 0,0 0 1 0 0,0 0-1 0 0,1 1 1 0 0,0 0-1 0 0,-1 1 1 0 0,1 0-1 0 0,1 0 1 0 0,-1 1 0 0 0,1 0-1 0 0,-2 2 50 0 0,-6 5-51 0 0,2 0 0 0 0,0 1-1 0 0,0 0 1 0 0,1 1 0 0 0,1 0-1 0 0,1 1 1 0 0,0 0 0 0 0,1 1 0 0 0,0 0-1 0 0,2 1 1 0 0,-7 17 51 0 0,12-27-28 0 0,0 0 0 0 0,1 0 0 0 0,0 1 0 0 0,0-1-1 0 0,1 0 1 0 0,-1 1 0 0 0,2-1 0 0 0,0 1 0 0 0,0-1 0 0 0,0 0 0 0 0,1 1 0 0 0,0-1 0 0 0,1 1 0 0 0,-1-1-1 0 0,2 0 1 0 0,-1 0 0 0 0,1 0 0 0 0,1 0 0 0 0,-1-1 0 0 0,1 1 0 0 0,1-1 0 0 0,-1 0 0 0 0,1 0-1 0 0,0 0 1 0 0,1-1 0 0 0,0 0 0 0 0,5 5 28 0 0,6 0 25 0 0,0-1 0 0 0,1-1 0 0 0,1-1 0 0 0,-1 0 0 0 0,1-2 0 0 0,0 0-1 0 0,1-1 1 0 0,-1-1 0 0 0,1 0 0 0 0,0-2 0 0 0,0 0 0 0 0,0-2 0 0 0,0 0 0 0 0,0-1 0 0 0,15-3-25 0 0,12-3 144 0 0,1-3 0 0 0,-2-1 0 0 0,1-3 1 0 0,-2-1-1 0 0,0-3 0 0 0,0-1 0 0 0,-2-2 1 0 0,-1-2-1 0 0,-1-3 0 0 0,-1 0 0 0 0,-1-3 1 0 0,0-2-145 0 0,19-10 104 0 0,-3-3 1 0 0,-1-2 0 0 0,-2-2 0 0 0,-3-2 0 0 0,-2-3 0 0 0,1-4-105 0 0,-26 28-5 0 0,-2-2 0 0 0,0 0 0 0 0,-2-1 0 0 0,-2 0 1 0 0,0-1-1 0 0,-3-1 0 0 0,-1-1 0 0 0,-1 0 0 0 0,-2 0 0 0 0,-1-1 0 0 0,-2 0 0 0 0,0-20 5 0 0,-11-112-201 0 0,3 159 195 0 0,1 1 1 0 0,-1 0-1 0 0,-1 0 0 0 0,1 0 0 0 0,-1 0 0 0 0,0 1 1 0 0,-1-1-1 0 0,0 1 0 0 0,0-1 0 0 0,-1 1 0 0 0,0 1 1 0 0,0-1-1 0 0,-1 1 0 0 0,1 0 0 0 0,-1 0 1 0 0,-1 0-1 0 0,1 1 0 0 0,-7-4 6 0 0,6 6 12 0 0,-1 1-1 0 0,0-1 1 0 0,1 2 0 0 0,-1-1-1 0 0,0 1 1 0 0,0 0 0 0 0,0 1 0 0 0,0 0-1 0 0,0 0 1 0 0,0 1 0 0 0,1 0-1 0 0,-1 0 1 0 0,0 1 0 0 0,0 0-1 0 0,1 0 1 0 0,-1 1 0 0 0,1 0 0 0 0,0 0-1 0 0,0 1 1 0 0,0-1 0 0 0,0 2-1 0 0,1-1 1 0 0,-1 1 0 0 0,1 0-1 0 0,0 0 1 0 0,1 1 0 0 0,-1 0 0 0 0,1 0-1 0 0,0 0 1 0 0,1 0 0 0 0,-1 1-1 0 0,1 0 1 0 0,1 0 0 0 0,-1 0-1 0 0,1 1-11 0 0,-13 25 5 0 0,1 0 0 0 0,2 1 0 0 0,2 1 0 0 0,1 0-1 0 0,1 0 1 0 0,3 1 0 0 0,0 0 0 0 0,2 0-1 0 0,2 0 1 0 0,2 0 0 0 0,1 1 0 0 0,1 1-5 0 0,2 7-21 0 0,2 0-1 0 0,2-1 1 0 0,2 0 0 0 0,1-1 0 0 0,3 0 0 0 0,1-1 0 0 0,2 0 0 0 0,2-2-1 0 0,2 0 1 0 0,1-1 0 0 0,2-1 0 0 0,2-1 0 0 0,1-1 0 0 0,10 7 21 0 0,14 16-518 0 0,-125-121-9881 0 0,28 26 1689 0 0,29 21 3274 0 0</inkml:trace>
  <inkml:trace contextRef="#ctx0" brushRef="#br0" timeOffset="253.979">1548 1143 17188 0 0,'0'0'1124'0'0,"0"0"-329"0"0,0 0-159 0 0,0 0 85 0 0,0 0 165 0 0,0 0 18 0 0,32 2-125 0 0,2 0-592 0 0,173-3 546 0 0,860-150-197 0 0,-851 122-3352 0 0,-76 8-6405 0 0,-91 13-2303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4:51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612 15 2737 0 0,'0'0'1497'0'0,"0"0"-106"0"0,0 0-83 0 0,0 0 26 0 0,0 0 129 0 0,0 0 116 0 0,0 0-12 0 0,0 0-85 0 0,0 0-138 0 0,0 0-204 0 0,0 0-201 0 0,-32-3-184 0 0,-100-8-156 0 0,56 22 344 0 0,46 0-587 0 0,-1 1 1 0 0,2 1 0 0 0,0 2 0 0 0,0 1 0 0 0,2 1 0 0 0,0 1-1 0 0,-11 12-356 0 0,36-29 3 0 0,1 0 0 0 0,-1 0 0 0 0,1 0-1 0 0,-1 0 1 0 0,1 0 0 0 0,0 0-1 0 0,0 1 1 0 0,-1-1 0 0 0,1 1-1 0 0,0-1 1 0 0,0 1 0 0 0,1-1 0 0 0,-1 1-1 0 0,0-1 1 0 0,0 1 0 0 0,1 0-1 0 0,-1 0 1 0 0,1-1 0 0 0,-1 1-1 0 0,1 0 1 0 0,0 0 0 0 0,0-1-1 0 0,0 1 1 0 0,0 0 0 0 0,0 0 0 0 0,0 0-1 0 0,0-1 1 0 0,1 1 0 0 0,-1 0-1 0 0,0 0 1 0 0,1-1 0 0 0,0 1-1 0 0,-1 0 1 0 0,1-1 0 0 0,0 1 0 0 0,0-1-1 0 0,0 1 1 0 0,0-1 0 0 0,0 1-1 0 0,0-1 1 0 0,1 1 0 0 0,-1-1-1 0 0,0 0 1 0 0,1 0 0 0 0,-1 0-1 0 0,0 0-1 0 0,30 18 43 0 0,-1-2 1 0 0,2-2-1 0 0,0 0 1 0 0,1-2 0 0 0,22 5-45 0 0,130 61 78 0 0,-183-79-53 0 0,0 1 0 0 0,0-1 0 0 0,1 1 0 0 0,-1 0 0 0 0,0 0 0 0 0,0 0 0 0 0,0 0 0 0 0,0 0 0 0 0,0 1 0 0 0,-1-1 0 0 0,1 0 0 0 0,0 1 0 0 0,-1 0 0 0 0,1-1 0 0 0,0 1 0 0 0,-1 0 0 0 0,0 0 0 0 0,1-1 0 0 0,-1 1 0 0 0,0 0 0 0 0,0 0 1 0 0,0 1-1 0 0,-1-1 0 0 0,1 0 0 0 0,0 0 0 0 0,-1 0 0 0 0,1 1 0 0 0,-1-1 0 0 0,0 0 0 0 0,0 0 0 0 0,0 1 0 0 0,0-1 0 0 0,0 0 0 0 0,0 0 0 0 0,-1 1 0 0 0,1-1 0 0 0,-1 0 0 0 0,1 0 0 0 0,-1 0 0 0 0,0 0 0 0 0,0 1 0 0 0,0-1 0 0 0,0 0 0 0 0,0 0 0 0 0,0-1 0 0 0,-1 1 0 0 0,0 1-25 0 0,-22 14 72 0 0,-1 0 1 0 0,-1-2-1 0 0,0-2 0 0 0,-1 0 0 0 0,0-1 0 0 0,-1-2 1 0 0,0-1-1 0 0,0-1 0 0 0,-1-1 0 0 0,0-2 0 0 0,0-1 0 0 0,-1-1 1 0 0,1-2-1 0 0,-1 0 0 0 0,-27-4-72 0 0,-14-18-810 0 0,70 20 624 0 0,0 0 0 0 0,0 0 0 0 0,0-1 0 0 0,0 1 0 0 0,0 0 0 0 0,0-1 0 0 0,0 1 0 0 0,0-1 0 0 0,0 1 0 0 0,1-1 0 0 0,-1 1 0 0 0,1-1 0 0 0,-1 0-1 0 0,1 1 1 0 0,0-1 0 0 0,-1 0 0 0 0,1 1 0 0 0,0-1 0 0 0,0 0 0 0 0,0 1 0 0 0,0-1 0 0 0,1 0 0 0 0,-1 1 0 0 0,0-1 0 0 0,1 0 0 0 0,-1 1 0 0 0,1-1 0 0 0,0 1 0 0 0,0-2 186 0 0,13-17-4369 0 0,0 8-1380 0 0,0 1-3188 0 0</inkml:trace>
  <inkml:trace contextRef="#ctx0" brushRef="#br0" timeOffset="403.701">1170 111 9042 0 0,'0'0'1139'0'0,"0"0"-188"0"0,0 0-23 0 0,0 0 208 0 0,0 0 100 0 0,0 0-87 0 0,0 0-158 0 0,0 0-115 0 0,0 0-117 0 0,0 0-115 0 0,32-4-80 0 0,104-12-105 0 0,168-45 1328 0 0,-288 59-2153 0 0,84-12 984 0 0,-31 11-7320 0 0,-69 4 2756 0 0,-1 2 417 0 0,-2 0-4207 0 0</inkml:trace>
  <inkml:trace contextRef="#ctx0" brushRef="#br0" timeOffset="638.978">1043 471 8666 0 0,'0'0'1192'0'0,"0"0"168"0"0,0 0 213 0 0,0 0 95 0 0,0 0-118 0 0,37-5-226 0 0,122-15-182 0 0,11-17 1393 0 0,111-29-2008 0 0,-269 65 40 0 0,-1 1-3315 0 0,-19 0-5262 0 0,-4 2 3372 0 0,4 4-2070 0 0</inkml:trace>
  <inkml:trace contextRef="#ctx0" brushRef="#br0" timeOffset="869.221">1059 678 7170 0 0,'0'0'1453'0'0,"0"0"-175"0"0,0 0-31 0 0,0 0 152 0 0,0 0 124 0 0,0 0-12 0 0,0 0-86 0 0,0 0-131 0 0,0 0-183 0 0,0 0-200 0 0,38 6-206 0 0,119 16-189 0 0,-150-21-469 0 0,1 0-1 0 0,-1-1 1 0 0,1 0-1 0 0,0 0 1 0 0,-1 0-1 0 0,1-1 1 0 0,-1 0-1 0 0,1-1 0 0 0,-1 1 1 0 0,0-2-1 0 0,1 1 1 0 0,5-3-47 0 0,8-4 113 0 0,215-67 244 0 0,-77 31-3879 0 0,-108 30-1754 0 0,-35 10 1106 0 0,4 0-5433 0 0</inkml:trace>
  <inkml:trace contextRef="#ctx0" brushRef="#br0" timeOffset="2021.298">2812 247 0 0 0,'0'0'661'0'0,"0"0"406"0"0,0 0 266 0 0,0 0 238 0 0,0 0 165 0 0,0 0 15 0 0,0 0-77 0 0,0 0-187 0 0,0 0-246 0 0,0 0-247 0 0,0 0-233 0 0,0 0-178 0 0,-33-5-101 0 0,-101-13-48 0 0,132 17-408 0 0,-1 0-1 0 0,1 1 1 0 0,-1-1-1 0 0,0 1 1 0 0,1-1-1 0 0,-1 1 1 0 0,0 0-1 0 0,1 0 0 0 0,-1 0 1 0 0,0 0-1 0 0,1 1 1 0 0,-1-1-1 0 0,0 1 1 0 0,1 0-1 0 0,-1-1 1 0 0,1 1-1 0 0,-1 0 0 0 0,1 1 1 0 0,0-1-1 0 0,-1 0 1 0 0,1 1-1 0 0,0-1 1 0 0,0 1-1 0 0,0 0 1 0 0,0-1-1 0 0,0 1 1 0 0,-1 1-26 0 0,-5 6 142 0 0,-11 8 15 0 0,1 1 1 0 0,0 1-1 0 0,1 0 1 0 0,1 1-1 0 0,1 1 1 0 0,1 1-1 0 0,1 0 0 0 0,0 1 1 0 0,2 0-1 0 0,1 0 1 0 0,1 1-1 0 0,1 1 1 0 0,1 0-1 0 0,1 0 0 0 0,1 0 1 0 0,1 0-1 0 0,1 1 1 0 0,2 5-158 0 0,0-27 25 0 0,1 1 1 0 0,0 0 0 0 0,0 0-1 0 0,0 0 1 0 0,1-1 0 0 0,0 1-1 0 0,0 0 1 0 0,0-1 0 0 0,0 1-1 0 0,1-1 1 0 0,0 1 0 0 0,0-1-1 0 0,0 0 1 0 0,0 1 0 0 0,1-1-1 0 0,-1 0 1 0 0,1-1 0 0 0,0 1-1 0 0,0 0 1 0 0,1-1 0 0 0,-1 0-1 0 0,1 0 1 0 0,0 0 0 0 0,-1 0-1 0 0,1 0 1 0 0,1-1 0 0 0,-1 1-1 0 0,0-1 1 0 0,0-1 0 0 0,1 1-1 0 0,-1 0 1 0 0,1-1 0 0 0,0 0-1 0 0,-1 0 1 0 0,1 0 0 0 0,0-1-1 0 0,4 0-25 0 0,8-3 124 0 0,0-1-1 0 0,0 0 0 0 0,-1-2 1 0 0,1 0-1 0 0,-1 0 0 0 0,-1-2 0 0 0,1 0 1 0 0,-1-1-1 0 0,-1 0 0 0 0,0-1 1 0 0,0-1-1 0 0,-1 0 0 0 0,0-1 1 0 0,-1 0-1 0 0,0-1 0 0 0,8-12-123 0 0,-11 15 32 0 0,40-39 54 0 0,-2-3 0 0 0,-3-2 1 0 0,-2-2-1 0 0,26-47-86 0 0,-34 29-96 0 0,-33 73-8 0 0,-5 10-329 0 0,-10 17 358 0 0,1 1-1 0 0,1 1 1 0 0,2 0 0 0 0,0 0 0 0 0,2 1 0 0 0,1 0-1 0 0,1 0 1 0 0,2 2 75 0 0,3-27 0 0 0,1 0 0 0 0,0 1 1 0 0,0-1-1 0 0,1 0 0 0 0,-1 0 0 0 0,1 0 0 0 0,0 0 0 0 0,0 0 0 0 0,0 0 0 0 0,0 0 1 0 0,1-1-1 0 0,0 1 0 0 0,-1 0 0 0 0,1-1 0 0 0,1 1 0 0 0,-1-1 0 0 0,0 0 0 0 0,1 1 0 0 0,0-1 1 0 0,0-1-1 0 0,0 1 0 0 0,0 0 0 0 0,0-1 0 0 0,0 1 0 0 0,1-1 0 0 0,-1 0 0 0 0,1 0 1 0 0,0 0-1 0 0,-1-1 0 0 0,1 1 0 0 0,0-1 0 0 0,0 0 0 0 0,0 0 0 0 0,0 0 0 0 0,0-1 0 0 0,0 1 0 0 0,9 1 72 0 0,0-1-1 0 0,0 0 0 0 0,0-1 0 0 0,1-1 0 0 0,-1 0 1 0 0,0 0-1 0 0,0-2 0 0 0,-1 1 0 0 0,1-2 0 0 0,10-3-71 0 0,4-5 67 0 0,-2 0 0 0 0,1-2 0 0 0,-2-1 0 0 0,0-1 0 0 0,-1 0 0 0 0,-1-2 0 0 0,0-1 0 0 0,-1-1 0 0 0,-1-1 0 0 0,-2 0 0 0 0,0-1 0 0 0,-1-1 0 0 0,-1-1-1 0 0,-1-1 1 0 0,-1 0 0 0 0,8-21-67 0 0,-17 34-24 0 0,-1 1 0 0 0,-1-1 0 0 0,1 1 0 0 0,-2-1 0 0 0,0 0 0 0 0,0-1 0 0 0,-1 1 0 0 0,-1 0 0 0 0,0 0 0 0 0,-1-2 24 0 0,1 12-22 0 0,0 0-1 0 0,0 0 0 0 0,-1 0 0 0 0,1 0 1 0 0,-1 0-1 0 0,1 0 0 0 0,-1 0 0 0 0,0 0 1 0 0,0 1-1 0 0,0-1 0 0 0,0 0 0 0 0,0 0 1 0 0,0 1-1 0 0,0-1 0 0 0,-1 0 0 0 0,1 1 1 0 0,-1 0-1 0 0,1-1 0 0 0,-1 1 1 0 0,1 0-1 0 0,-1 0 0 0 0,0-1 0 0 0,0 1 1 0 0,1 1-1 0 0,-1-1 0 0 0,0 0 0 0 0,0 0 1 0 0,0 1-1 0 0,0-1 0 0 0,0 1 0 0 0,0-1 1 0 0,0 1-1 0 0,0 0 0 0 0,0 0 1 0 0,0 0-1 0 0,0 0 0 0 0,0 0 0 0 0,-2 1 23 0 0,-76 25-565 0 0,67-16 536 0 0,0-1 0 0 0,1 2 1 0 0,0-1-1 0 0,0 2 0 0 0,1-1 1 0 0,1 2-1 0 0,0-1 0 0 0,-7 13 29 0 0,16-23 2 0 0,-1 1-1 0 0,1-1 1 0 0,-1 1 0 0 0,1-1-1 0 0,0 1 1 0 0,0 0-1 0 0,0 0 1 0 0,1 0 0 0 0,-1-1-1 0 0,1 1 1 0 0,0 0 0 0 0,-1 0-1 0 0,1 0 1 0 0,0 0-1 0 0,1 0 1 0 0,-1 0 0 0 0,0 0-1 0 0,1-1 1 0 0,0 1-1 0 0,-1 0 1 0 0,1 0 0 0 0,0-1-1 0 0,1 1 1 0 0,-1 0-1 0 0,0-1 1 0 0,1 1 0 0 0,-1-1-1 0 0,1 1 1 0 0,0-1-1 0 0,0 0 1 0 0,0 0 0 0 0,0 0-1 0 0,0 0 1 0 0,1 0-1 0 0,-1 0 1 0 0,0-1 0 0 0,1 1-1 0 0,-1-1 1 0 0,1 0-1 0 0,0 0 1 0 0,-1 0 0 0 0,1 0-1 0 0,0 0 1 0 0,2 0-2 0 0,144 20 521 0 0,-131-22-448 0 0,0 2 1 0 0,0 0-1 0 0,-1 1 1 0 0,1 0-1 0 0,0 2 0 0 0,-1 0 1 0 0,0 1-1 0 0,9 4-73 0 0,-23-7 24 0 0,0 0 0 0 0,0 0 0 0 0,0 1 0 0 0,0-1 0 0 0,-1 1 0 0 0,1 0 0 0 0,-1-1 0 0 0,1 1 0 0 0,-1 0-1 0 0,0 0 1 0 0,0 1 0 0 0,-1-1 0 0 0,1 0 0 0 0,0 1 0 0 0,-1-1 0 0 0,0 1 0 0 0,0-1 0 0 0,0 1 0 0 0,0-1 0 0 0,-1 1 0 0 0,0 0 0 0 0,1-1 0 0 0,-1 1-1 0 0,0 0 1 0 0,-1 0 0 0 0,1-1 0 0 0,-1 2-24 0 0,-24 100 329 0 0,11-73-424 0 0,-13 58-2969 0 0,45-87-8468 0 0,-12-6 2678 0 0</inkml:trace>
  <inkml:trace contextRef="#ctx0" brushRef="#br0" timeOffset="2737.879">4148 206 4857 0 0,'0'0'2823'0'0,"0"0"-676"0"0,0 0-297 0 0,0 0-111 0 0,0 0-161 0 0,0 0-217 0 0,0 0-163 0 0,0 0-156 0 0,0 0-149 0 0,0 0-131 0 0,0 0-149 0 0,0 0-129 0 0,0 0-106 0 0,-18 0-86 0 0,-77-3 180 0 0,77 10 2706 0 0,11-5-3185 0 0,-1 0 0 0 0,1 1 0 0 0,-1 0 0 0 0,1 0 0 0 0,0 1-1 0 0,0 0 1 0 0,1 0 0 0 0,-1 1 0 0 0,1-1 0 0 0,0 1 0 0 0,0 1 0 0 0,0-1 0 0 0,1 1 0 0 0,0 0 0 0 0,0 0 0 0 0,0 1 0 0 0,0 2 7 0 0,-3 2-7 0 0,2-1 1 0 0,-1 1 0 0 0,2 1 0 0 0,-1-1-1 0 0,2 1 1 0 0,0 0 0 0 0,0 0-1 0 0,1 1 1 0 0,0-1 0 0 0,1 1-1 0 0,0-1 1 0 0,1 1 0 0 0,1 0-1 0 0,0-1 1 0 0,2 8 6 0 0,1-13 19 0 0,1 0 0 0 0,0-1 0 0 0,0 1 0 0 0,1-1 0 0 0,0 0-1 0 0,0-1 1 0 0,0 1 0 0 0,1-1 0 0 0,-1 0 0 0 0,1 0 0 0 0,1-1 0 0 0,-1 0 0 0 0,1 0-1 0 0,-1 0 1 0 0,1-1 0 0 0,0 0 0 0 0,0 0 0 0 0,1-1 0 0 0,-1 0 0 0 0,0 0 0 0 0,1 0 0 0 0,0-1-1 0 0,-1-1 1 0 0,1 1 0 0 0,2-1-19 0 0,5 3-38 0 0,-1 0 0 0 0,0-2 1 0 0,1 1-1 0 0,-1-2 0 0 0,1 0 0 0 0,-1 0 0 0 0,1-1 0 0 0,-1-1 0 0 0,1-1 0 0 0,-1 0 0 0 0,0-1 1 0 0,0 0-1 0 0,-1-1 0 0 0,1-1 0 0 0,-1 0 0 0 0,0 0 0 0 0,9-8 38 0 0,9-7-1581 0 0,-12 8-1177 0 0,-2 0-3700 0 0,-8 5-5168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569 108 2657 0 0,'0'0'3311'0'0,"0"0"-1120"0"0,0 0-284 0 0,0 0-86 0 0,0 0-40 0 0,0 0-160 0 0,0 0-233 0 0,0 0-197 0 0,0 0-184 0 0,0 0-156 0 0,-32-18-137 0 0,-101-53-116 0 0,130 69-563 0 0,0 0 1 0 0,0 0-1 0 0,0 0 1 0 0,-1 0-1 0 0,1 1 1 0 0,0-1-1 0 0,-1 1 1 0 0,1 0-1 0 0,-1 0 1 0 0,1 0-1 0 0,-1 1 1 0 0,0-1-1 0 0,1 1 1 0 0,-1 0-1 0 0,0 0 0 0 0,1 0 1 0 0,-1 0-1 0 0,0 1 1 0 0,1-1-1 0 0,-1 1 1 0 0,1 0-1 0 0,-1 0 1 0 0,-2 2-36 0 0,-6 2 143 0 0,-8 2-24 0 0,0 2 0 0 0,1 1-1 0 0,1 0 1 0 0,0 1 0 0 0,0 1 0 0 0,1 1 0 0 0,0 0 0 0 0,1 1 0 0 0,1 1 0 0 0,0 0 0 0 0,2 2 0 0 0,-1-1 0 0 0,2 1-1 0 0,0 1 1 0 0,1 0 0 0 0,1 1 0 0 0,1 0 0 0 0,-1 4-119 0 0,5-11 9 0 0,1-1 0 0 0,1 1 0 0 0,0 0 0 0 0,1 0 0 0 0,0 0 0 0 0,0 1 0 0 0,2-1 0 0 0,-1 0 0 0 0,2 0 0 0 0,0 6-9 0 0,0-13 3 0 0,-1 0-1 0 0,1 0 1 0 0,0 0-1 0 0,1 0 1 0 0,-1-1-1 0 0,1 1 1 0 0,0-1-1 0 0,0 1 1 0 0,1-1-1 0 0,-1 0 1 0 0,1 0-1 0 0,0 0 1 0 0,0 0-1 0 0,0 0 1 0 0,1 0-1 0 0,-1-1 1 0 0,1 0-1 0 0,0 0 1 0 0,0 0-1 0 0,0 0 1 0 0,0 0-1 0 0,0-1 1 0 0,1 0-1 0 0,-1 0 1 0 0,1 0-1 0 0,0-1 1 0 0,-1 1-3 0 0,17 1 23 0 0,0-2 1 0 0,-1 0 0 0 0,1-1 0 0 0,0 0 0 0 0,0-2 0 0 0,-1-1 0 0 0,1-1 0 0 0,-1 0 0 0 0,0-1 0 0 0,0-2 0 0 0,-1 0 0 0 0,1-1 0 0 0,-2 0 0 0 0,1-2-1 0 0,-1 0 1 0 0,9-8-24 0 0,0 4 11 0 0,66-40 81 0 0,-2-4 0 0 0,-3-4 0 0 0,73-68-92 0 0,-144 118 266 0 0,-24 22 167 0 0,-3 3-441 0 0,-167 272 805 0 0,146-236-797 0 0,2 2-1 0 0,3 1 0 0 0,1 1 0 0 0,4 1 1 0 0,1 1-1 0 0,3 0 0 0 0,2 2 0 0 0,3 0 1 0 0,0 16 0 0 0,12-29-2513 0 0,18-34-2643 0 0,-6-8-1589 0 0,-5-2-2758 0 0</inkml:trace>
  <inkml:trace contextRef="#ctx0" brushRef="#br0" timeOffset="245.709">1096 804 13843 0 0,'0'0'3891'0'0,"0"0"-2400"0"0,0 0-629 0 0,0 0 23 0 0,0 0-54 0 0,0 0-175 0 0,0 0-195 0 0,0 0-173 0 0,0 0-132 0 0,0 0-103 0 0,0 0-74 0 0,0 0-63 0 0,0 0-86 0 0,-6 21-134 0 0,-16 65-204 0 0,22-62-3409 0 0,6-25 1276 0 0,-5 0-2069 0 0,1 1-6256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4:55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1333 16 0 0,'0'0'1323'0'0,"0"0"-280"0"0,0 0 226 0 0,0 0 361 0 0,0 0 192 0 0,32-17-15 0 0,103-56-193 0 0,-33 1 877 0 0,-52 36-2005 0 0,-2-2 1 0 0,-1-2-1 0 0,-2-3 0 0 0,-3-1 1 0 0,-1-2-1 0 0,-2-1 0 0 0,-2-3 1 0 0,-3-1-1 0 0,-2-1 0 0 0,24-53-486 0 0,-52 95-16 0 0,1 0 0 0 0,-1-1-1 0 0,-1 1 1 0 0,0-1-1 0 0,0 0 1 0 0,-1 0 0 0 0,-1 0-1 0 0,0 0 1 0 0,0 0-1 0 0,-1-1 1 0 0,-1 1-1 0 0,1 0 1 0 0,-2 0 0 0 0,0 0-1 0 0,0 0 1 0 0,-1 0-1 0 0,0 0 1 0 0,-1 1-1 0 0,-1-4 17 0 0,3 12-26 0 0,0-1 0 0 0,-1 1-1 0 0,1-1 1 0 0,0 1 0 0 0,-1-1-1 0 0,0 1 1 0 0,1 0-1 0 0,-1 0 1 0 0,0 1 0 0 0,0-1-1 0 0,0 0 1 0 0,0 1 0 0 0,0 0-1 0 0,0 0 1 0 0,-1 0-1 0 0,1 0 1 0 0,0 0 0 0 0,-1 1-1 0 0,1-1 1 0 0,0 1 0 0 0,-1 0-1 0 0,1 0 1 0 0,-1 0-1 0 0,1 1 1 0 0,0-1 0 0 0,-1 1-1 0 0,1-1 1 0 0,0 1 0 0 0,0 0-1 0 0,-1 1 27 0 0,-84 54-589 0 0,66-33 594 0 0,0 0 1 0 0,2 2-1 0 0,1 0 0 0 0,1 1 0 0 0,1 1 0 0 0,1 0 0 0 0,2 1 1 0 0,0 1-1 0 0,2 1 0 0 0,2-1 0 0 0,0 2 0 0 0,2-1 1 0 0,1 1-1 0 0,2 1 0 0 0,1-1 0 0 0,1 1 0 0 0,2-1 0 0 0,2 13-5 0 0,2-31 65 0 0,1-1 0 0 0,0-1 0 0 0,1 1 0 0 0,0-1 0 0 0,1 0 0 0 0,1 0 0 0 0,-1 0 0 0 0,2-1 0 0 0,-1 0 0 0 0,1 0-1 0 0,1-1 1 0 0,0 0 0 0 0,0-1 0 0 0,1 0 0 0 0,0 0 0 0 0,0-1 0 0 0,1-1 0 0 0,0 1 0 0 0,0-2 0 0 0,0 1-1 0 0,1-2 1 0 0,0 1 0 0 0,0-2 0 0 0,0 1 0 0 0,0-2 0 0 0,1 0 0 0 0,-1 0 0 0 0,1-1 0 0 0,-1-1 0 0 0,4 0-65 0 0,16 0 171 0 0,1-2 1 0 0,0-2 0 0 0,0-1-1 0 0,-1-1 1 0 0,0-2 0 0 0,0-1-1 0 0,-1-1 1 0 0,0-2 0 0 0,-1-1 0 0 0,0-2-1 0 0,-1 0 1 0 0,12-11-172 0 0,-17 11 73 0 0,-1-2 0 0 0,-1 0 0 0 0,-1-1 1 0 0,0-2-1 0 0,-1 0 0 0 0,-2-1 0 0 0,7-9-73 0 0,-21 23 17 0 0,1 1 0 0 0,-2-1 0 0 0,1 0 0 0 0,-1 0 0 0 0,0 0 0 0 0,0-1 0 0 0,-1 1 0 0 0,0-1 0 0 0,0 1 0 0 0,-1-1 0 0 0,0 0 0 0 0,0 0 0 0 0,-1-6-17 0 0,0 12-12 0 0,-1 0 0 0 0,1 0 0 0 0,-1 0 0 0 0,0 0-1 0 0,0 0 1 0 0,1 0 0 0 0,-1 0 0 0 0,0 0-1 0 0,0 1 1 0 0,-1-1 0 0 0,1 0 0 0 0,0 1-1 0 0,-1-1 1 0 0,1 1 0 0 0,-1-1 0 0 0,1 1-1 0 0,-1 0 1 0 0,1 0 0 0 0,-1 0 0 0 0,0 0-1 0 0,0 0 1 0 0,0 0 0 0 0,0 0 0 0 0,1 0-1 0 0,-1 1 1 0 0,0-1 0 0 0,0 1 0 0 0,0-1-1 0 0,0 1 1 0 0,0 0 0 0 0,0 0 0 0 0,-2 0 12 0 0,-71 3-659 0 0,61 2 604 0 0,1 0 1 0 0,-1 1-1 0 0,1 0 1 0 0,1 1-1 0 0,-1 0 1 0 0,1 1 0 0 0,1 0-1 0 0,0 1 1 0 0,0 1-1 0 0,0 0 1 0 0,1 0-1 0 0,1 1 1 0 0,0 0 0 0 0,0 0-1 0 0,1 1 1 0 0,0 0-1 0 0,1 1 1 0 0,1 0-1 0 0,0 0 1 0 0,1 0 0 0 0,0 1-1 0 0,1 0 1 0 0,0 0-1 0 0,1 0 1 0 0,1 0-1 0 0,1 0 1 0 0,-1 10 54 0 0,3-17 10 0 0,1 0 0 0 0,0 0 0 0 0,0-1 0 0 0,1 1 0 0 0,-1-1 0 0 0,1 1 0 0 0,1-1 0 0 0,-1 0 0 0 0,1 0 0 0 0,0-1 0 0 0,0 1 0 0 0,1-1 0 0 0,0 0 0 0 0,0 0 0 0 0,0 0 0 0 0,0-1 0 0 0,1 0 0 0 0,0 0 0 0 0,0 0 0 0 0,0-1 0 0 0,0 0 0 0 0,0 0 0 0 0,1 0 0 0 0,-1-1 0 0 0,1 0 0 0 0,0 0 0 0 0,0-1 0 0 0,0 0-10 0 0,8 2 94 0 0,-1-2 0 0 0,1 0-1 0 0,0 0 1 0 0,-1-2 0 0 0,1 0 0 0 0,0 0 0 0 0,-1-1-1 0 0,1-1 1 0 0,-1-1 0 0 0,0 0 0 0 0,0 0 0 0 0,0-2-1 0 0,0 1 1 0 0,-1-2 0 0 0,0 0 0 0 0,-1-1 0 0 0,2 0-94 0 0,31-24 187 0 0,-1-2 0 0 0,-2-2 0 0 0,34-38-187 0 0,-57 56 16 0 0,9-10 9 0 0,0-1-5 0 0,2 2 0 0 0,0 0 0 0 0,2 2 0 0 0,16-8-21 0 0,-48 33 0 0 0,0-1-1 0 0,1 1 1 0 0,-1 0-1 0 0,1-1 0 0 0,-1 1 1 0 0,0 0-1 0 0,1 0 0 0 0,-1 0 1 0 0,1 0-1 0 0,-1-1 0 0 0,1 1 1 0 0,-1 0-1 0 0,1 0 0 0 0,-1 0 1 0 0,0 0-1 0 0,1 0 0 0 0,-1 0 1 0 0,1 0-1 0 0,-1 0 0 0 0,1 0 1 0 0,-1 0-1 0 0,1 1 0 0 0,-1-1 1 0 0,1 0-1 0 0,-1 0 0 0 0,0 0 1 0 0,1 1-1 0 0,-1-1 0 0 0,1 0 1 0 0,-1 0-1 0 0,0 1 0 0 0,1-1 1 0 0,-1 0-1 0 0,0 0 0 0 0,1 1 1 0 0,-1-1-1 0 0,0 1 0 0 0,1-1 1 0 0,-1 0-1 0 0,0 1 0 0 0,0-1 1 0 0,1 1-1 0 0,-1-1 0 0 0,0 0 1 0 0,0 1-1 0 0,0-1 0 0 0,0 1 1 0 0,0-1-1 0 0,0 1 0 0 0,0-1 1 0 0,0 1-1 0 0,0-1 1 0 0,0 1-1 0 0,0-1 0 0 0,0 1 1 0 0,0-1-1 0 0,0 0 0 0 0,0 1 1 0 0,0-1-1 0 0,0 1 0 0 0,0-1 1 0 0,-1 1-1 0 0,1-1 0 0 0,0 0 1 0 0,0 1-1 0 0,-1-1 0 0 0,1 1 1 0 0,0-1 1 0 0,-10 40 176 0 0,9-37-175 0 0,-14 37 109 0 0,11-34-107 0 0,1 1 0 0 0,0 0 0 0 0,0 0-1 0 0,1 0 1 0 0,0 1 0 0 0,0-1 0 0 0,1 0-1 0 0,-1 1 1 0 0,2-1 0 0 0,-1 1 0 0 0,1 0-1 0 0,0-1 1 0 0,1 1-3 0 0,1-6 16 0 0,0 0-1 0 0,0-1 1 0 0,0 0-1 0 0,1 0 1 0 0,-1 1-1 0 0,0-1 1 0 0,1-1-1 0 0,-1 1 1 0 0,0 0-1 0 0,1 0 1 0 0,-1-1-1 0 0,1 0 1 0 0,-1 1-1 0 0,1-1 1 0 0,-1 0-1 0 0,1 0 1 0 0,-1 0-1 0 0,1-1 1 0 0,-1 1-1 0 0,1 0 1 0 0,1-1-16 0 0,117-57 513 0 0,-97 43-496 0 0,27-16 27 0 0,125-63 79 0 0,-126 83-204 0 0,-47 49 134 0 0,-26 97 28 0 0,23-133-148 0 0,1 0 0 0 0,0 0-1 0 0,-1 0 1 0 0,1 0-1 0 0,0-1 1 0 0,0 1 0 0 0,0 0-1 0 0,0 0 1 0 0,0-1-1 0 0,0 1 1 0 0,1 0-1 0 0,-1-1 1 0 0,0 1 0 0 0,1-1-1 0 0,-1 0 1 0 0,1 1-1 0 0,0-1 1 0 0,-1 0 0 0 0,1 0-1 0 0,0 0 1 0 0,0 0-1 0 0,0-1 1 0 0,0 1-1 0 0,-1 0 1 0 0,1-1 0 0 0,0 1-1 0 0,0-1 1 0 0,0 0-1 0 0,0 1 1 0 0,1-1-1 0 0,-1 0 1 0 0,0 0 0 0 0,0-1 67 0 0,23 2-4148 0 0,-3-6-4412 0 0,-11 1 1149 0 0</inkml:trace>
  <inkml:trace contextRef="#ctx0" brushRef="#br0" timeOffset="4247.334">2593 814 2793 0 0,'0'0'937'0'0,"0"0"-21"0"0,0 0 33 0 0,0 0 81 0 0,0 0 39 0 0,0 0-70 0 0,0 0-161 0 0,0 0-168 0 0,0 0-111 0 0,0 0-70 0 0,0 0-56 0 0,-33 26-50 0 0,-102 81-51 0 0,131-105-307 0 0,1 0-1 0 0,0 0 1 0 0,-1 1-1 0 0,1-1 0 0 0,0 1 1 0 0,0-1-1 0 0,0 1 1 0 0,1 0-1 0 0,-1 0 0 0 0,1 0 1 0 0,-1 0-1 0 0,1 1 1 0 0,0-1-1 0 0,0 1 0 0 0,1-1 1 0 0,-1 1-1 0 0,1 0 1 0 0,0-1-1 0 0,-1 5-24 0 0,0 4 120 0 0,0-9-53 0 0,1-1 0 0 0,-1 1 0 0 0,1 0 0 0 0,0 0 0 0 0,0 0-1 0 0,1 0 1 0 0,-1 0 0 0 0,1 0 0 0 0,-1 0 0 0 0,1 0 0 0 0,0 1 0 0 0,0-1-1 0 0,0 0 1 0 0,0 0 0 0 0,1 0 0 0 0,-1 0 0 0 0,1 0 0 0 0,0 0-1 0 0,0 0 1 0 0,0 0 0 0 0,0 0 0 0 0,1 0 0 0 0,-1-1 0 0 0,1 1-1 0 0,-1 0 1 0 0,1-1 0 0 0,0 0 0 0 0,0 1 0 0 0,0-1 0 0 0,1 0-1 0 0,-1 0 1 0 0,0 0 0 0 0,1 0 0 0 0,1 1-67 0 0,5-1 213 0 0,-1-1 0 0 0,1 0 0 0 0,0 0 0 0 0,0-1 0 0 0,0 0 0 0 0,0 0 0 0 0,0-1 0 0 0,-1 0 0 0 0,1-1 0 0 0,0 0 0 0 0,-1 0 0 0 0,1-1 0 0 0,-1 0 0 0 0,0-1 0 0 0,0 1 0 0 0,0-2 0 0 0,0 1-1 0 0,-1-1 1 0 0,1 0 0 0 0,5-6-213 0 0,11-10 371 0 0,0-2 0 0 0,-2 0 0 0 0,0-2-1 0 0,-1-1 1 0 0,-1-2-371 0 0,55-89 1146 0 0,-62 144-1584 0 0,-9 102 339 0 0,-5 0 0 0 0,-11 66 99 0 0,8-142-18 0 0,-2 7-63 0 0,-3 0-1 0 0,-3-1 0 0 0,-2 0 1 0 0,-3 1 81 0 0,15-52-13 0 0,-1 0 0 0 0,0 0 0 0 0,0 0 1 0 0,-1 0-1 0 0,0-1 0 0 0,0 0 0 0 0,0 0 0 0 0,-1 0 1 0 0,-1 0-1 0 0,1-1 0 0 0,-1 1 0 0 0,0-1 1 0 0,0-1-1 0 0,-4 3 13 0 0,9-7 3 0 0,1-1-1 0 0,-1 1 1 0 0,0-1 0 0 0,0 1-1 0 0,0-1 1 0 0,0 1 0 0 0,0-1-1 0 0,0 1 1 0 0,0-1 0 0 0,0 0-1 0 0,-1 0 1 0 0,1 1 0 0 0,0-1-1 0 0,0 0 1 0 0,0 0 0 0 0,0 0 0 0 0,0 0-1 0 0,0-1 1 0 0,0 1 0 0 0,0 0-1 0 0,0 0 1 0 0,0 0 0 0 0,0-1-1 0 0,-1 1 1 0 0,1-1 0 0 0,0 1-1 0 0,1-1 1 0 0,-1 1 0 0 0,0-1-1 0 0,0 0 1 0 0,0 1 0 0 0,0-1-1 0 0,0 0 1 0 0,1 0 0 0 0,-1 1 0 0 0,0-1-1 0 0,1 0 1 0 0,-1 0 0 0 0,0 0-1 0 0,1 0 1 0 0,-1 0 0 0 0,1 0-1 0 0,-1 0 1 0 0,1 0 0 0 0,0-1-3 0 0,-13-50-141 0 0,12 28 100 0 0,1 1 0 0 0,1 0-1 0 0,1 0 1 0 0,1 0 0 0 0,1 0 0 0 0,1 0 0 0 0,1 1-1 0 0,7-20 42 0 0,70-167-1592 0 0,-51 141-2068 0 0,3 2-4198 0 0,-20 42-36 0 0</inkml:trace>
  <inkml:trace contextRef="#ctx0" brushRef="#br0" timeOffset="4600.834">3235 1 6681 0 0,'0'0'1538'0'0,"0"0"-114"0"0,0 0-122 0 0,0 0-80 0 0,0 0-97 0 0,0 0-43 0 0,0 0 1 0 0,0 0-6 0 0,0 0-9 0 0,0 0-101 0 0,0 0-181 0 0,0 0-155 0 0,-4 33-119 0 0,-14 109-103 0 0,-22 422 1318 0 0,36-446-1746 0 0,5-72-293 0 0,-3 0 0 0 0,-1 0-1 0 0,-3-1 1 0 0,-1 1 0 0 0,-6 12 312 0 0,9-49 559 0 0,-4-13-19479 0 0,8 0 16227 0 0</inkml:trace>
  <inkml:trace contextRef="#ctx0" brushRef="#br0" timeOffset="5203.899">2898 634 7130 0 0,'0'0'1413'0'0,"0"0"-1"0"0,0 0 46 0 0,0 0 24 0 0,0 0-155 0 0,0 0-279 0 0,0 0-233 0 0,32-18-183 0 0,100-56-145 0 0,-4 7 196 0 0,47-39-885 0 0,-119 50-147 0 0,-46 42-998 0 0,-1-2 0 0 0,0 1 0 0 0,-1-1-1 0 0,0-1 1 0 0,-1 1 0 0 0,-1-1 0 0 0,-1 0 0 0 0,0-1 0 0 0,-2 1-1 0 0,2-18 1348 0 0,1-57-2349 0 0,-6 92 3407 0 0,0 0 12 0 0,-6 37 4654 0 0,-45 202 2466 0 0,38-137-6749 0 0,4 0 0 0 0,3 57-1441 0 0,6-139 129 0 0,0-1 0 0 0,0 1 0 0 0,2 0 0 0 0,1-1-1 0 0,0 1 1 0 0,1-1 0 0 0,1 0 0 0 0,1-1 0 0 0,1 1 0 0 0,1-1 0 0 0,2 4-129 0 0,-9-20 14 0 0,-1 0 1 0 0,1 0 0 0 0,1 0 0 0 0,-1 0-1 0 0,0 0 1 0 0,0 0 0 0 0,1 0 0 0 0,-1-1-1 0 0,1 1 1 0 0,0 0 0 0 0,-1-1 0 0 0,1 1-1 0 0,0-1 1 0 0,0 1 0 0 0,0-1 0 0 0,0 0-1 0 0,0 0 1 0 0,0 0 0 0 0,0 0 0 0 0,0-1-1 0 0,1 1 1 0 0,-1 0 0 0 0,0-1 0 0 0,0 1-1 0 0,1-1 1 0 0,-1 0 0 0 0,0 0-1 0 0,1 0 1 0 0,-1 0 0 0 0,0 0 0 0 0,1-1-1 0 0,0 1-14 0 0,65-42 481 0 0,-57 33-466 0 0,-5 2-8 0 0,1 1-1 0 0,0 0 1 0 0,0 1-1 0 0,0 0 0 0 0,0 0 1 0 0,1 0-1 0 0,0 1 1 0 0,0 0-1 0 0,0 1 1 0 0,0 0-1 0 0,1 0 1 0 0,-1 0-1 0 0,1 1 0 0 0,0 1 1 0 0,2-1-7 0 0,-9 4 24 0 0,1 0 0 0 0,-1 1 0 0 0,1-1 0 0 0,-1 0 0 0 0,0 1 0 0 0,0 0 0 0 0,0-1 0 0 0,0 1 0 0 0,-1 0 1 0 0,1 0-1 0 0,-1 0 0 0 0,1 0 0 0 0,-1 0 0 0 0,0 0 0 0 0,0 0 0 0 0,0 1 0 0 0,-1-1 0 0 0,1 0 0 0 0,-1 1 0 0 0,0-1 0 0 0,0 0 0 0 0,0 1 0 0 0,0-1 0 0 0,-1 0-24 0 0,2 41 232 0 0,15 82-78 0 0,-1-115-1870 0 0,-1-17-8324 0 0,-12 1-896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5:35.3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691 23 0 0 0,'0'0'488'0'0,"0"0"603"0"0,0 0 237 0 0,0 0-27 0 0,0 0-34 0 0,0 0-87 0 0,-2-3-127 0 0,0 1-753 0 0,0 0 0 0 0,-1 0 0 0 0,1 1 0 0 0,-1-1 0 0 0,1 0 0 0 0,-1 1 0 0 0,0 0 0 0 0,1 0 0 0 0,-1-1 0 0 0,0 2-1 0 0,0-1 1 0 0,0 0 0 0 0,0 0 0 0 0,0 1 0 0 0,0 0 0 0 0,1 0 0 0 0,-1 0 0 0 0,0 0 0 0 0,-3 0-300 0 0,-143 15 3789 0 0,92 3-3337 0 0,2 2 1 0 0,1 2-1 0 0,0 3 0 0 0,-7 7-452 0 0,58-31 0 0 0,0-1-1 0 0,0 1 1 0 0,0 0 0 0 0,0 1-1 0 0,0-1 1 0 0,0 0-1 0 0,1 1 1 0 0,-1 0-1 0 0,0-1 1 0 0,1 1-1 0 0,-1 0 1 0 0,1 0-1 0 0,0 1 1 0 0,0-1 0 0 0,-1 0-1 0 0,2 1 1 0 0,-1-1-1 0 0,0 1 1 0 0,0 0-1 0 0,1-1 1 0 0,-1 1-1 0 0,1 0 1 0 0,0 0-1 0 0,0 0 1 0 0,0 0 0 0 0,1 0-1 0 0,-1 0 1 0 0,1 0-1 0 0,-1 1 1 0 0,1-1-1 0 0,0 0 1 0 0,0 0-1 0 0,0 0 1 0 0,1 0-1 0 0,-1 0 1 0 0,1 1 0 0 0,0-1-1 0 0,0 0 1 0 0,0 0-1 0 0,0-1 1 0 0,0 1-1 0 0,1 0 1 0 0,-1 0-1 0 0,1 0 1 0 0,12 8 18 0 0,0-1-1 0 0,0-1 1 0 0,1 0-1 0 0,1-1 1 0 0,-1 0-1 0 0,1-2 1 0 0,0 1-1 0 0,1-2 1 0 0,0 0-1 0 0,13 1-17 0 0,13 6 31 0 0,37 9 21 0 0,-58-18-35 0 0,0 2 0 0 0,0 1 0 0 0,-1 0 0 0 0,1 2-1 0 0,-1 0 1 0 0,-1 1 0 0 0,0 1 0 0 0,0 1 0 0 0,-1 1-1 0 0,-1 1 1 0 0,3 3-17 0 0,-18-13 38 0 0,-1-1 0 0 0,0 1 0 0 0,0-1 0 0 0,-1 1 0 0 0,1 0 0 0 0,0 0 0 0 0,-1 0 0 0 0,0 0 0 0 0,1 0 0 0 0,-1 0 0 0 0,-1 0 0 0 0,1 0-1 0 0,0 0 1 0 0,-1 1 0 0 0,0-1 0 0 0,1 0 0 0 0,-1 1 0 0 0,0-1 0 0 0,-1 0 0 0 0,1 0 0 0 0,-1 1 0 0 0,0 0-38 0 0,-43 29 864 0 0,-3-10-637 0 0,0-1-1 0 0,-2-3 1 0 0,-1-2-1 0 0,0-2 1 0 0,-27 3-227 0 0,51-11 55 0 0,-269 41 344 0 0,261-48-759 0 0,24 0-1120 0 0,25 0-678 0 0,39-2-3570 0 0,-19 0-912 0 0,-16-1 292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5:35.9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1 104 1208 0 0,'0'0'1076'0'0,"0"0"-138"0"0,0 0-146 0 0,0 0-37 0 0,0 0 159 0 0,0 0 238 0 0,0 0 219 0 0,0 0 78 0 0,0 0-66 0 0,0 0-193 0 0,0 0-222 0 0,0 0-188 0 0,13 0-144 0 0,94-7 1059 0 0,258-51 1792 0 0,-252 21-3898 0 0,-110 36-7059 0 0,-11 8 3265 0 0,2-2 713 0 0,2 1-724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5:36.1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1 103 3785 0 0,'0'0'1072'0'0,"0"0"-519"0"0,0 0-120 0 0,0 0 224 0 0,0 0 527 0 0,0 0 502 0 0,0 0 106 0 0,0 0-143 0 0,0 0-304 0 0,0 0-315 0 0,0 0-239 0 0,0 0-135 0 0,32-3-95 0 0,102-13-25 0 0,134-35 1082 0 0,-129 31-3510 0 0,-92 15-1975 0 0,-2 0-3839 0 0,-27 2 1823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5:40.9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21 325 0 0 0,'0'0'161'0'0,"0"0"560"0"0,0 0 164 0 0,0 0-46 0 0,0 0-108 0 0,0 0-134 0 0,0 0-106 0 0,1 13-56 0 0,8 103 1488 0 0,-5 307 3081 0 0,-13-332-3726 0 0,2-90 2167 0 0,-1-40-2996 0 0,3-1 0 0 0,1 0 0 0 0,2 0 0 0 0,2 0 0 0 0,3-12-449 0 0,14-102 718 0 0,-12 119-629 0 0,2 0 0 0 0,2 0-1 0 0,1 1 1 0 0,2 0-1 0 0,1 0 1 0 0,2 2-1 0 0,1 0 1 0 0,1 0-1 0 0,2 2 1 0 0,21-27-89 0 0,-38 52 3 0 0,1 1 0 0 0,0 0 0 0 0,0-1 1 0 0,1 1-1 0 0,-1 1 0 0 0,1-1 0 0 0,0 0 0 0 0,0 1 0 0 0,0 0 0 0 0,0 0 0 0 0,1 0 1 0 0,-1 1-1 0 0,1-1 0 0 0,-1 1 0 0 0,1 0 0 0 0,0 0 0 0 0,0 1 0 0 0,0-1 1 0 0,0 1-1 0 0,0 0 0 0 0,1 1 0 0 0,-1-1 0 0 0,2 1-3 0 0,-3 2 7 0 0,0 1 0 0 0,0 0 0 0 0,-1 0 0 0 0,1 0 0 0 0,-1 0 0 0 0,0 0 0 0 0,0 1 1 0 0,0-1-1 0 0,-1 1 0 0 0,1 0 0 0 0,-1 0 0 0 0,0 0 0 0 0,0 0 0 0 0,0 0 0 0 0,0 1 0 0 0,-1-1 0 0 0,1 1-7 0 0,1 2 37 0 0,23 130 437 0 0,-25-122-874 0 0,4 19-449 0 0,0-25-3388 0 0,2-1-3831 0 0,-3-4 560 0 0</inkml:trace>
  <inkml:trace contextRef="#ctx0" brushRef="#br0" timeOffset="10583.691">1074 119 0 0 0,'0'0'597'0'0,"0"0"128"0"0,0 0 73 0 0,0 0 65 0 0,0 0 91 0 0,0 0-13 0 0,0 0-19 0 0,0 0-30 0 0,0 0-100 0 0,0 0-94 0 0,-20 4-111 0 0,-59 17-87 0 0,38 7 718 0 0,36-18-823 0 0,-14 25 177 0 0,1 1 0 0 0,2 1 0 0 0,2 0 0 0 0,1 1 0 0 0,2 0 0 0 0,1 1 0 0 0,3 1 0 0 0,1-1 0 0 0,2 1 0 0 0,1 0 0 0 0,2 0 0 0 0,4 32-572 0 0,-4-60 98 0 0,1 0 0 0 0,0 0 0 0 0,0 0 0 0 0,1 0 0 0 0,0 0 0 0 0,1 0 0 0 0,1 0 0 0 0,0 0 0 0 0,1 0 0 0 0,0-1 0 0 0,0 0 0 0 0,1 0 0 0 0,1 0 0 0 0,0 0 0 0 0,0-1 0 0 0,1 0 0 0 0,0 0-1 0 0,1-1 1 0 0,0 0 0 0 0,1 0 0 0 0,0-1 0 0 0,0 0 0 0 0,0 0 0 0 0,1-1 0 0 0,0-1 0 0 0,1 0 0 0 0,0 0-98 0 0,115 2 1095 0 0,-103-12-972 0 0,0-2-1 0 0,-1 0 1 0 0,0-1 0 0 0,0-2-1 0 0,0 0 1 0 0,-2-1 0 0 0,1-1-1 0 0,-1-1 1 0 0,-1-1 0 0 0,0 0 0 0 0,-1-2-1 0 0,0 0 1 0 0,-1-1 0 0 0,-1-1-1 0 0,0 0 1 0 0,-2-1 0 0 0,5-8-123 0 0,-1 5 71 0 0,-1 0 1 0 0,-2 0 0 0 0,0-2 0 0 0,-1 0-1 0 0,-1 0 1 0 0,-2-2 0 0 0,0 1-1 0 0,-2-1 1 0 0,0-1 0 0 0,-2 1 0 0 0,-1-2-1 0 0,-1 1 1 0 0,2-25-72 0 0,-6 35-16 0 0,-1-1-1 0 0,0 0 1 0 0,-2 1 0 0 0,0-1 0 0 0,0 0-1 0 0,-2 1 1 0 0,0 0 0 0 0,-1 0 0 0 0,0 0-1 0 0,-1 0 1 0 0,-1 1 0 0 0,-1 0 0 0 0,0 1-1 0 0,-1-1 1 0 0,0 2 0 0 0,-6-6 16 0 0,-1 3-229 0 0,-1 2 0 0 0,-1 0 0 0 0,0 1 1 0 0,-1 1-1 0 0,0 1 0 0 0,-1 0 0 0 0,0 2 0 0 0,0 0 0 0 0,-1 1 1 0 0,0 1-1 0 0,-1 1 0 0 0,0 1 0 0 0,0 1 0 0 0,0 1 0 0 0,0 1 1 0 0,0 1-1 0 0,-1 0 0 0 0,1 2 0 0 0,0 1 0 0 0,0 1 0 0 0,0 0 1 0 0,0 2-1 0 0,0 1 0 0 0,-14 5 229 0 0,8-2-643 0 0,1 1 0 0 0,0 1 0 0 0,1 2 0 0 0,0 0 0 0 0,1 2-1 0 0,0 0 1 0 0,1 2 0 0 0,1 1 0 0 0,-6 7 643 0 0,7-5-1948 0 0,1 2-1 0 0,1 0 1 0 0,1 1-1 0 0,1 1 1 0 0,-8 15 1948 0 0,11-12-3222 0 0</inkml:trace>
  <inkml:trace contextRef="#ctx0" brushRef="#br0" timeOffset="11315.224">781 686 0 0 0,'0'0'860'0'0,"0"0"90"0"0,0 0 47 0 0,0 0-18 0 0,0 0 51 0 0,-8-5 94 0 0,-24-12 6 0 0,22 1 8773 0 0,22-4-8101 0 0,-11 19-1481 0 0,16-18 112 0 0,0 1 0 0 0,1 1 0 0 0,2 1 1 0 0,-1 0-1 0 0,2 1 0 0 0,0 1 0 0 0,0 1 0 0 0,2 1 0 0 0,1 1-433 0 0,80-11 334 0 0,-99 24-318 0 0,-1 0-1 0 0,1 1 1 0 0,0 0 0 0 0,-1 0 0 0 0,1 0 0 0 0,-1 1 0 0 0,0 0 0 0 0,0-1-1 0 0,0 2 1 0 0,-1-1 0 0 0,1 0 0 0 0,-1 1 0 0 0,0-1 0 0 0,0 1 0 0 0,-1 0 0 0 0,1 1-16 0 0,1-1 23 0 0,12 21 72 0 0,-12-16-49 0 0,2-1 0 0 0,-1 0 1 0 0,1 0-1 0 0,0-1 0 0 0,1 0 0 0 0,0 0 1 0 0,0 0-1 0 0,1-1 0 0 0,0 0 0 0 0,0 0 1 0 0,1-1-1 0 0,0 0 0 0 0,5 2-46 0 0,-1-3 162 0 0,1 1-1 0 0,1-2 1 0 0,-1 0-1 0 0,1-1 1 0 0,0-1-1 0 0,0 0 1 0 0,0 0-1 0 0,0-2 1 0 0,0 0-1 0 0,0-1 1 0 0,8-1-162 0 0,-20 2-11 0 0,0 0 1 0 0,0 0 0 0 0,0 0 0 0 0,0-1 0 0 0,0 0 0 0 0,0 1 0 0 0,-1-1 0 0 0,1 0 0 0 0,0 0 0 0 0,0 0 0 0 0,0-1 0 0 0,-1 1-1 0 0,1-1 1 0 0,-1 1 0 0 0,1-1 0 0 0,-1 0 0 0 0,0 0 0 0 0,1 0 0 0 0,-1 0 0 0 0,0 0 0 0 0,0-1 0 0 0,-1 1 0 0 0,1-1 0 0 0,0 1-1 0 0,-1-1 1 0 0,0 0 0 0 0,1 1 0 0 0,-1-1 0 0 0,0 0 0 0 0,0 0 0 0 0,-1 0 0 0 0,1-2 10 0 0,1-6-3031 0 0,1 4-5858 0 0,0 4-2601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6:00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365 206 712 0 0,'0'0'1843'0'0,"0"0"-501"0"0,0 0-113 0 0,0 0 72 0 0,0 0 108 0 0,0 0 129 0 0,17-32 21 0 0,52-96-117 0 0,-39 83 815 0 0,-25 44 904 0 0,-5 29-2262 0 0,-7 4-642 0 0,-1-1-1 0 0,-1 0 1 0 0,-1 0 0 0 0,-2 0 0 0 0,-1-2-1 0 0,-4 5-256 0 0,-20 34-114 0 0,-2-2 0 0 0,-4-2 0 0 0,-2-1 0 0 0,-3-3 0 0 0,-46 45 114 0 0,53-65-454 0 0,-19 24-4016 0 0,58-60 3736 0 0,5-1-8640 0 0,3-3 4744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6:00.9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41 821 2457 0 0,'0'0'1162'0'0,"0"0"203"0"0,0 0 148 0 0,0 0-32 0 0,0 0-25 0 0,0 0-48 0 0,0 0-103 0 0,0 0-182 0 0,0 0-219 0 0,0 0-200 0 0,0 0-104 0 0,0 0-69 0 0,0 0-19 0 0,-4 18 5 0 0,-25 134 704 0 0,27-142-1166 0 0,0 1 1 0 0,0 0-1 0 0,1 0 1 0 0,0-1-1 0 0,1 1 1 0 0,1 0-1 0 0,-1 0 1 0 0,2 0-1 0 0,-1-1 1 0 0,2 1-1 0 0,-1-1 1 0 0,1 1-1 0 0,1-1 1 0 0,0 0-1 0 0,0 0 1 0 0,1 0-1 0 0,1-1 1 0 0,-1 0-1 0 0,1 0 1 0 0,1 0-1 0 0,0-1 1 0 0,0 0-1 0 0,0 0 1 0 0,4 2-56 0 0,-4-9 66 0 0,-1 1-1 0 0,1-2 1 0 0,0 1 0 0 0,-1-1-1 0 0,1 0 1 0 0,0 0 0 0 0,0-1 0 0 0,-1 0-1 0 0,1 0 1 0 0,0 0 0 0 0,-1-1 0 0 0,1 0-1 0 0,-1-1 1 0 0,0 1 0 0 0,0-1-1 0 0,0 0 1 0 0,0-1 0 0 0,0 1 0 0 0,-1-1-1 0 0,1 0 1 0 0,-1-1 0 0 0,0 1 0 0 0,0-1-1 0 0,-1 0 1 0 0,1 0 0 0 0,-1-1-1 0 0,-1 1 1 0 0,4-5-66 0 0,4-2 19 0 0,150-208 318 0 0,-153 231-617 0 0,-7 5 321 0 0,1 0-1 0 0,0 0 0 0 0,1-1 0 0 0,0 1 0 0 0,2-1 1 0 0,0 0-1 0 0,0 0 0 0 0,8 14-40 0 0,-10-23 25 0 0,1-1-1 0 0,-1 1 1 0 0,1-1-1 0 0,0 0 1 0 0,0 0 0 0 0,1 0-1 0 0,-1-1 1 0 0,1 1-1 0 0,0-1 1 0 0,1 0-1 0 0,-1-1 1 0 0,0 1 0 0 0,1-1-1 0 0,0 0 1 0 0,0-1-1 0 0,0 1 1 0 0,0-1-1 0 0,0 0 1 0 0,1-1-1 0 0,-1 1 1 0 0,1-1 0 0 0,-1-1-1 0 0,2 1-24 0 0,7-1 112 0 0,0-1 1 0 0,0-1-1 0 0,0 0 0 0 0,-1-1 1 0 0,1-1-1 0 0,-1 0 0 0 0,0-1 1 0 0,0 0-1 0 0,0-1 1 0 0,0-1-1 0 0,-1 0 0 0 0,0-1 1 0 0,-1 0-1 0 0,0-1 0 0 0,0 0 1 0 0,-1-1-1 0 0,3-4-112 0 0,7-5 81 0 0,-1-1 1 0 0,-1-1-1 0 0,-1 0 0 0 0,-1-2 1 0 0,0 0-1 0 0,-2 0 0 0 0,3-10-81 0 0,-11 17-231 0 0,-1 0 0 0 0,-1 0 0 0 0,0-1 0 0 0,-1 0 0 0 0,-1 0 0 0 0,0 0 0 0 0,-2 0 0 0 0,0-1 0 0 0,-1 1 0 0 0,0 0-1 0 0,-2-3 232 0 0,-10-24-3489 0 0,-3 18-6336 0 0,13 22 7403 0 0,-1-4-4173 0 0</inkml:trace>
  <inkml:trace contextRef="#ctx0" brushRef="#br0" timeOffset="3933.833">1273 56 248 0 0,'0'0'1191'0'0,"0"0"-531"0"0,0 0-160 0 0,0 0 130 0 0,0 0 285 0 0,0 0 306 0 0,0 0 193 0 0,0 0-23 0 0,0 0-180 0 0,0 0-268 0 0,0 0-305 0 0,-2-11-242 0 0,-4-34-158 0 0,23 66 1941 0 0,-5 39-1130 0 0,-2 1 1 0 0,-2 0-1 0 0,-2 46-1049 0 0,-6-99 53 0 0,7 301 1459 0 0,-17 79-1512 0 0,4-316 384 0 0,22-87 276 0 0,61-83-82 0 0,-50 60-574 0 0,1 2 1 0 0,2 1 0 0 0,1 1-1 0 0,2 1 1 0 0,1 2 0 0 0,22-13-5 0 0,-55 42-8 0 0,1 0 1 0 0,0 0-1 0 0,0 1 1 0 0,0-1-1 0 0,0 1 0 0 0,0-1 1 0 0,1 1-1 0 0,-1 0 1 0 0,0 0-1 0 0,1 0 1 0 0,-1 0-1 0 0,1 0 1 0 0,-1 0-1 0 0,1 1 1 0 0,-1-1-1 0 0,1 1 1 0 0,-1 0-1 0 0,1 0 1 0 0,0 0-1 0 0,-1 0 1 0 0,1 0-1 0 0,-1 1 1 0 0,1-1-1 0 0,-1 1 1 0 0,1-1-1 0 0,-1 1 0 0 0,1 0 1 0 0,0 1 7 0 0,2 14 86 0 0,-2 0 0 0 0,0 1 0 0 0,-1-1 0 0 0,0 1 0 0 0,-1 0 0 0 0,-2-1 0 0 0,1 1 0 0 0,-3 10-86 0 0,2-14 52 0 0,-9 145 259 0 0,10-156-388 0 0,1-1 0 0 0,-1 0 0 0 0,0 1 1 0 0,1-1-1 0 0,-1 0 0 0 0,0 1 0 0 0,1-1 0 0 0,0 0 0 0 0,-1 1 1 0 0,1-1-1 0 0,0 0 0 0 0,-1 0 0 0 0,1 0 0 0 0,0 0 0 0 0,0 0 1 0 0,0 0-1 0 0,0 0 0 0 0,0 0 0 0 0,0 0 0 0 0,0 0 1 0 0,0-1-1 0 0,1 1 0 0 0,-1 0 0 0 0,0-1 0 0 0,0 1 0 0 0,1-1 1 0 0,-1 1-1 0 0,0-1 0 0 0,1 0 0 0 0,-1 1 0 0 0,0-1 1 0 0,1 0-1 0 0,-1 0 0 0 0,1 0 0 0 0,-1 0 0 0 0,0 0 0 0 0,1 0 1 0 0,-1-1-1 0 0,0 1 0 0 0,1 0 0 0 0,-1-1 0 0 0,1 1 77 0 0,34-17-9983 0 0,-30 9 2215 0 0</inkml:trace>
  <inkml:trace contextRef="#ctx0" brushRef="#br0" timeOffset="4632.953">1941 954 4345 0 0,'0'0'1731'0'0,"0"0"276"0"0,0 0 223 0 0,0 0-20 0 0,0 0-291 0 0,0 0-375 0 0,0 0-337 0 0,0 0-256 0 0,0 0-187 0 0,0 0-176 0 0,0 0-122 0 0,0 0-73 0 0,32-10-48 0 0,97-32-11 0 0,-83 9 118 0 0,-43 25-335 0 0,1 1-98 0 0,0 0 0 0 0,-1-1-1 0 0,0 0 1 0 0,0 1 0 0 0,0-1 0 0 0,-1 0-1 0 0,-1 0 1 0 0,1-1 0 0 0,-1 1 0 0 0,-1 0-1 0 0,1 0 1 0 0,-1-1 0 0 0,-1 1-1 0 0,0 0 1 0 0,0-1 0 0 0,0 1 0 0 0,-1 0-1 0 0,0 0 1 0 0,-1 0 0 0 0,0 0 0 0 0,0 1-1 0 0,-1-1 1 0 0,0 1 0 0 0,0 0-19 0 0,3 5-33 0 0,-1-1-1 0 0,0 1 1 0 0,0 0 0 0 0,0 1 0 0 0,0-1 0 0 0,0 0 0 0 0,0 0-1 0 0,-1 1 1 0 0,1 0 0 0 0,0-1 0 0 0,-1 1 0 0 0,1 0 0 0 0,-1 0-1 0 0,1 0 1 0 0,-1 0 0 0 0,0 1 0 0 0,1-1 0 0 0,-1 1 0 0 0,0 0-1 0 0,1-1 1 0 0,-1 1 0 0 0,0 0 0 0 0,0 1 0 0 0,1-1-1 0 0,-1 0 1 0 0,0 1 0 0 0,1 0 0 0 0,-1-1 0 0 0,0 1 0 0 0,1 0-1 0 0,-1 0 1 0 0,1 1 0 0 0,0-1 0 0 0,-1 0 0 0 0,1 1 0 0 0,0-1-1 0 0,0 1 1 0 0,0 0 0 0 0,-1 1 33 0 0,-10 7-27 0 0,1 1 1 0 0,0 0-1 0 0,1 1 0 0 0,0 0 1 0 0,1 1-1 0 0,1 0 0 0 0,0 0 1 0 0,1 1-1 0 0,0 0 0 0 0,1 1 1 0 0,0 0-1 0 0,1 0 0 0 0,1 0 1 0 0,1 1-1 0 0,0 0 0 0 0,1 0 1 0 0,1 0-1 0 0,0 0 0 0 0,1 0 1 0 0,1 0-1 0 0,0 1 27 0 0,1-13 21 0 0,1 1-1 0 0,-1 0 1 0 0,1-1-1 0 0,0 1 1 0 0,0-1-1 0 0,1 0 1 0 0,-1 0-1 0 0,1 0 1 0 0,0 0-1 0 0,0 0 1 0 0,0 0-1 0 0,0-1 1 0 0,1 0-1 0 0,0 1 1 0 0,-1-1-1 0 0,1-1 1 0 0,0 1-1 0 0,1 0 1 0 0,-1-1-1 0 0,0 0 1 0 0,1 0-1 0 0,-1 0 1 0 0,1-1-1 0 0,0 0 1 0 0,3 1-21 0 0,124 13 827 0 0,-100-18-720 0 0,-1-2-1 0 0,-1-1 1 0 0,1-1-1 0 0,-1-2 1 0 0,-1-1-1 0 0,1-2 1 0 0,-2 0-1 0 0,0-2 1 0 0,0-1-1 0 0,-1-1 1 0 0,-1-2-1 0 0,-1 0 1 0 0,5-6-107 0 0,-10 10 4 0 0,-1-1 0 0 0,0-1 0 0 0,-1-1 1 0 0,0 0-1 0 0,-2-1 0 0 0,0-1 0 0 0,-1 0 1 0 0,-1-1-1 0 0,-1-1 0 0 0,0 0 1 0 0,-2-1-1 0 0,-1 0 0 0 0,0-1 0 0 0,-2 0 1 0 0,2-9-5 0 0,-9 30-7 0 0,0 0 0 0 0,0 0 0 0 0,0 0 1 0 0,-1-1-1 0 0,1 1 0 0 0,-1 0 1 0 0,1 0-1 0 0,-1 0 0 0 0,0 0 1 0 0,0-1-1 0 0,0 1 0 0 0,0 0 0 0 0,0 0 1 0 0,0-1-1 0 0,-1 1 0 0 0,1 0 1 0 0,-1 0-1 0 0,1 0 0 0 0,-1 0 1 0 0,0 0-1 0 0,0 0 0 0 0,0 0 0 0 0,0 0 1 0 0,0 0-1 0 0,-1 0 0 0 0,1 0 1 0 0,0 0-1 0 0,-1 1 0 0 0,1-1 1 0 0,-1 1-1 0 0,0-1 0 0 0,0 1 0 0 0,1 0 1 0 0,-1-1-1 0 0,0 1 0 0 0,0 0 1 0 0,0 0-1 0 0,0 1 0 0 0,0-1 1 0 0,0 0-1 0 0,-1 0 7 0 0,-9 3-48 0 0,1 1 1 0 0,-1 0-1 0 0,1 0 0 0 0,-1 1 1 0 0,1 1-1 0 0,0 0 0 0 0,1 0 1 0 0,-1 1-1 0 0,1 1 0 0 0,0-1 1 0 0,1 2-1 0 0,0-1 0 0 0,0 1 1 0 0,0 1-1 0 0,1-1 0 0 0,0 2 1 0 0,1-1-1 0 0,0 1 0 0 0,0 0 1 0 0,1 1 47 0 0,3-7-9 0 0,2-3 5 0 0,-4 4-21 0 0,0 0 0 0 0,1 0 1 0 0,0 0-1 0 0,0 0 0 0 0,0 1 1 0 0,1-1-1 0 0,0 1 0 0 0,0 0 1 0 0,0 0-1 0 0,1 0 0 0 0,0 1 1 0 0,0-1-1 0 0,1 0 0 0 0,-1 1 1 0 0,1-1-1 0 0,1 1 0 0 0,-1 3 25 0 0,4-7 0 0 0,-1-1 0 0 0,0 0 1 0 0,1 0-1 0 0,0 0 0 0 0,0 0 0 0 0,-1 0 0 0 0,1 0 0 0 0,0-1 0 0 0,0 1 0 0 0,0-1 0 0 0,1 0 0 0 0,-1 0 0 0 0,0 0 1 0 0,0-1-1 0 0,1 1 0 0 0,-1-1 0 0 0,0 1 0 0 0,1-1 0 0 0,-1 0 0 0 0,0 0 0 0 0,1-1 0 0 0,-1 1 0 0 0,0-1 0 0 0,1 0 0 0 0,6 1 24 0 0,215-26 214 0 0,-222 26-234 0 0,-1 1-1 0 0,1-1 1 0 0,0 1 0 0 0,0 0-1 0 0,0-1 1 0 0,-1 1 0 0 0,1 0-1 0 0,0 1 1 0 0,-1-1-1 0 0,1 0 1 0 0,-1 1 0 0 0,0-1-1 0 0,1 1 1 0 0,-1 0-1 0 0,0 0 1 0 0,0 0 0 0 0,0 0-1 0 0,0 0 1 0 0,0 0-1 0 0,-1 1 1 0 0,1-1 0 0 0,-1 0-1 0 0,1 1 1 0 0,-1 0-1 0 0,0-1 1 0 0,0 1 0 0 0,0 0-1 0 0,0-1 1 0 0,0 1-1 0 0,-1 0 1 0 0,1 0 0 0 0,-1 0-1 0 0,0-1 1 0 0,0 1 0 0 0,0 0-1 0 0,0 1-3 0 0,-8 107-128 0 0,8-110-195 0 0,-3 33-175 0 0,6-25-4027 0 0,4-5-6500 0 0,-5-4 5803 0 0</inkml:trace>
  <inkml:trace contextRef="#ctx0" brushRef="#br0" timeOffset="5012.669">3049 899 1952 0 0,'0'0'1254'0'0,"0"0"206"0"0,0 0 323 0 0,0 0 274 0 0,0 0-2 0 0,0 0-137 0 0,0 0-173 0 0,0 0-195 0 0,0 0-187 0 0,0 0-199 0 0,0 0-186 0 0,0 0-174 0 0,32-3-152 0 0,101-9-132 0 0,-129 12-490 0 0,-1 0-1 0 0,0 0 1 0 0,1 0 0 0 0,-1 0-1 0 0,0-1 1 0 0,1 1 0 0 0,-1-1-1 0 0,0 0 1 0 0,0 0 0 0 0,0 0-1 0 0,0-1 1 0 0,0 1 0 0 0,0-1-1 0 0,0 0 1 0 0,0 1-1 0 0,0-1 1 0 0,-1 0 0 0 0,1-1-1 0 0,-1 1 1 0 0,1 0 0 0 0,0-2-30 0 0,4-5 111 0 0,4 0-46 0 0,-1-1 1 0 0,0-1-1 0 0,0 0 1 0 0,-1 0 0 0 0,-1-1-1 0 0,0 0 1 0 0,-1-1-1 0 0,0 1 1 0 0,0-1 0 0 0,-2-1-1 0 0,0 1 1 0 0,0-1-1 0 0,-1 0 1 0 0,-1 0 0 0 0,0 0-1 0 0,0-5-65 0 0,-3 16-14 0 0,1 0 0 0 0,-1 0-1 0 0,0 0 1 0 0,0 0 0 0 0,0 0-1 0 0,0 1 1 0 0,0-1 0 0 0,-1 0-1 0 0,1 0 1 0 0,-1 0 0 0 0,0 0-1 0 0,0 1 1 0 0,0-1 0 0 0,0 0-1 0 0,0 1 1 0 0,-1-1 0 0 0,1 1-1 0 0,-1-1 1 0 0,1 1 0 0 0,-1 0-1 0 0,0-1 1 0 0,0 1 0 0 0,0 0-1 0 0,0 0 1 0 0,0 1 0 0 0,-1-1-1 0 0,1 0 1 0 0,-1 1 0 0 0,1-1-1 0 0,-1 1 1 0 0,1 0 0 0 0,-1 0-1 0 0,0 0 1 0 0,0 0 0 0 0,1 0-1 0 0,-4 0 15 0 0,-2 1-37 0 0,0-1 0 0 0,0 1-1 0 0,0 1 1 0 0,0 0 0 0 0,0 0-1 0 0,0 0 1 0 0,0 1 0 0 0,0 0 0 0 0,0 0-1 0 0,1 1 1 0 0,-1 0 0 0 0,1 1 0 0 0,0 0-1 0 0,0 0 1 0 0,0 0 0 0 0,0 1-1 0 0,1 0 1 0 0,0 0 0 0 0,-5 6 37 0 0,-95 123-84 0 0,99-122 69 0 0,-1 1-1 0 0,2 0 1 0 0,-1 0 0 0 0,2 0 0 0 0,0 1-1 0 0,1 0 1 0 0,0 0 0 0 0,1 0 0 0 0,0 0-1 0 0,1 0 1 0 0,1 1 0 0 0,0-1 0 0 0,1 1-1 0 0,1-1 1 0 0,0 1 0 0 0,3 13 15 0 0,1-22-6 0 0,0-1 0 0 0,0 1 1 0 0,0-1-1 0 0,0 0 0 0 0,1 0 0 0 0,0-1 1 0 0,0 1-1 0 0,0-1 0 0 0,1-1 0 0 0,-1 1 1 0 0,1-1-1 0 0,0 0 0 0 0,0 0 0 0 0,0-1 1 0 0,0 0-1 0 0,0-1 0 0 0,1 1 0 0 0,-1-1 1 0 0,1-1-1 0 0,-1 1 0 0 0,0-1 0 0 0,1-1 1 0 0,-1 1-1 0 0,1-1 0 0 0,-1 0 0 0 0,4-2 6 0 0,17 2-65 0 0,92-15-1635 0 0,-44-5-5927 0 0,-58 15 4145 0 0,4 2-4980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6:11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538 117 5801 0 0,'0'0'807'0'0,"0"0"-116"0"0,0 0-46 0 0,0 0 182 0 0,0 0 239 0 0,0 0 193 0 0,0 0 70 0 0,0 0-80 0 0,-31 8-157 0 0,-101 33-200 0 0,126-39-828 0 0,1 1 0 0 0,-1-1 0 0 0,1 1 0 0 0,0 0 0 0 0,0 0 1 0 0,0 0-1 0 0,0 1 0 0 0,1 0 0 0 0,0 0 0 0 0,-1 0 0 0 0,1 0 0 0 0,1 1 0 0 0,-1-1 0 0 0,1 1 0 0 0,-1 0 1 0 0,1 0-1 0 0,-1 4-64 0 0,-7 11 196 0 0,-23 33 156 0 0,3 2 0 0 0,2 2 1 0 0,2 0-1 0 0,4 2 0 0 0,1 0 0 0 0,-12 60-352 0 0,30-109 30 0 0,1 1 0 0 0,0 0-1 0 0,0 0 1 0 0,1 0 0 0 0,1 1-1 0 0,0-1 1 0 0,0 0 0 0 0,1 1-1 0 0,0-1 1 0 0,1 0 0 0 0,1 1-1 0 0,0-1 1 0 0,0 0 0 0 0,1 0-1 0 0,0 0 1 0 0,1-1 0 0 0,0 1 0 0 0,1-1-1 0 0,0 0 1 0 0,1 0 0 0 0,0 0-1 0 0,0-1 1 0 0,1 0 0 0 0,5 5-30 0 0,-3-8 119 0 0,1 0 0 0 0,0-1 0 0 0,1 0 1 0 0,-1 0-1 0 0,1-1 0 0 0,0-1 1 0 0,0 0-1 0 0,0 0 0 0 0,0-1 1 0 0,1 0-1 0 0,-1-1 0 0 0,1-1 0 0 0,-1 0 1 0 0,1 0-1 0 0,-1-1 0 0 0,0 0 1 0 0,1-1-1 0 0,8-3-119 0 0,7-3 231 0 0,0-1 0 0 0,0-1 0 0 0,-1-1-1 0 0,0-2 1 0 0,-1 0 0 0 0,-1-2 0 0 0,1-1-231 0 0,16-10 239 0 0,-1-3 1 0 0,-1-1-1 0 0,-1-2 1 0 0,-2-1-1 0 0,-1-2 1 0 0,-2-1-1 0 0,-2-2 1 0 0,-1-1-1 0 0,12-22-239 0 0,-32 40 57 0 0,-1 1-1 0 0,0-2 0 0 0,-2 1 1 0 0,0-1-1 0 0,-2 0 1 0 0,0 0-1 0 0,-2 0 1 0 0,0-1-1 0 0,-2 1 0 0 0,0-1 1 0 0,-1 0-1 0 0,-2 1 1 0 0,-1-10-57 0 0,0 19-57 0 0,0 0 1 0 0,-1 0 0 0 0,0 1-1 0 0,-1 0 1 0 0,0 0 0 0 0,-1 0 0 0 0,0 0-1 0 0,-1 1 1 0 0,0 0 0 0 0,-1 0-1 0 0,0 1 1 0 0,-1 0 0 0 0,0 0-1 0 0,-1 1 1 0 0,1 0 0 0 0,-2 1 0 0 0,1 0-1 0 0,-1 1 1 0 0,-1 0 0 0 0,1 1-1 0 0,-1 0 1 0 0,0 0 0 0 0,0 2 0 0 0,-1-1-1 0 0,0 2 1 0 0,1-1 0 0 0,-1 2-1 0 0,-8-1 57 0 0,3 1-413 0 0,-1 1 0 0 0,0 0 0 0 0,0 2 0 0 0,0 0 0 0 0,0 1-1 0 0,0 1 1 0 0,0 1 0 0 0,1 0 0 0 0,-1 2 0 0 0,1 0 0 0 0,1 1-1 0 0,-1 0 1 0 0,1 2 0 0 0,0 0 0 0 0,-6 6 413 0 0,-36 27-3948 0 0,23-14-1435 0 0,9-4-3934 0 0</inkml:trace>
  <inkml:trace contextRef="#ctx0" brushRef="#br0" timeOffset="322.235">1 665 7914 0 0,'0'0'1967'0'0,"0"0"-151"0"0,0 0-125 0 0,0 0-150 0 0,0 0-232 0 0,0 0-206 0 0,0 0-113 0 0,0 0-100 0 0,0 0-92 0 0,0 0-106 0 0,0 0-126 0 0,0 0-134 0 0,26-21-92 0 0,83-67-50 0 0,-105 84-252 0 0,1 0-1 0 0,-1 0 1 0 0,1 0-1 0 0,-1 1 1 0 0,1 0-1 0 0,0-1 1 0 0,0 2-1 0 0,1-1 0 0 0,-1 1 1 0 0,0 0-1 0 0,1 0 1 0 0,0 0-1 0 0,-1 1 1 0 0,1-1-1 0 0,0 2 1 0 0,4-1-38 0 0,14-1 105 0 0,-12-1-84 0 0,-1 1 0 0 0,1 0 1 0 0,0 1-1 0 0,0 1 0 0 0,0 0 1 0 0,0 0-1 0 0,0 1 0 0 0,0 1 1 0 0,0 0-1 0 0,0 0 0 0 0,-1 2 1 0 0,1-1-1 0 0,-1 1 0 0 0,0 1 1 0 0,0 0-1 0 0,-1 0 0 0 0,9 6-21 0 0,-10-1 98 0 0,1-1-1 0 0,1 0 0 0 0,-1 0 1 0 0,1-2-1 0 0,1 1 0 0 0,-1-1 1 0 0,1-1-1 0 0,0 0 1 0 0,1-1-1 0 0,0 0 0 0 0,-1-1 1 0 0,1 0-1 0 0,1-1 0 0 0,7 1-97 0 0,-3-4 247 0 0,0-1 1 0 0,0-1-1 0 0,0 0 0 0 0,-1-2 0 0 0,1 1 0 0 0,-1-2 0 0 0,0-1 1 0 0,0 0-1 0 0,0-1 0 0 0,-1 0 0 0 0,0-2 0 0 0,3-2-247 0 0,18-21 628 0 0,-36 31-609 0 0,2-3-4824 0 0,2-2-5310 0 0,-1 5-2211 0 0</inkml:trace>
  <inkml:trace contextRef="#ctx0" brushRef="#br0" timeOffset="1200.252">1681 1177 9474 0 0,'0'0'1975'0'0,"0"0"-243"0"0,0 0-237 0 0,0 0-80 0 0,0 0-64 0 0,0 0-133 0 0,0 0-152 0 0,0 0-168 0 0,0 0-135 0 0,0 0-135 0 0,0 0-89 0 0,23-35-69 0 0,71-110-65 0 0,-19 49 319 0 0,206-194 934 0 0,-230 249-1606 0 0,-45 67-144 0 0,-21 249 427 0 0,15-273-325 0 0,1 0 0 0 0,0 0 0 0 0,0 0 1 0 0,0 0-1 0 0,0 0 0 0 0,0 0 0 0 0,0 0 1 0 0,0-1-1 0 0,1 1 0 0 0,-1 0 1 0 0,1-1-1 0 0,-1 1 0 0 0,1-1 0 0 0,0 1 1 0 0,-1-1-1 0 0,1 0 0 0 0,0 0 0 0 0,0 1 1 0 0,0-2-1 0 0,0 1 0 0 0,0 0 1 0 0,0 0-1 0 0,0-1 0 0 0,0 1 0 0 0,0-1 1 0 0,1 1-1 0 0,-1-1 0 0 0,0 0 0 0 0,0 0 1 0 0,0 0-1 0 0,1 0 0 0 0,-1 0 1 0 0,0-1-1 0 0,0 1 0 0 0,0 0 0 0 0,0-1 1 0 0,0 0-1 0 0,0 0 0 0 0,0 1 0 0 0,0-1 1 0 0,0 0-1 0 0,0-1 0 0 0,0 1 1 0 0,0 0-1 0 0,0-1 0 0 0,-1 1 0 0 0,2-2-10 0 0,216-191 467 0 0,7-22-390 0 0,-225 215-105 0 0,-2 17-100 0 0,-90 266 190 0 0,90-276-97 0 0,-4 97-68 0 0,5-101 17 0 0,0 1 0 0 0,1 0 0 0 0,-1-1 0 0 0,1 1-1 0 0,0 0 1 0 0,0-1 0 0 0,0 1 0 0 0,0-1 0 0 0,0 1-1 0 0,1-1 1 0 0,-1 0 0 0 0,1 0 0 0 0,-1 0 0 0 0,1 1 0 0 0,0-1-1 0 0,0-1 1 0 0,0 1 0 0 0,0 0 0 0 0,0 0 0 0 0,0-1-1 0 0,1 1 1 0 0,-1-1 0 0 0,0 0 0 0 0,1 0 0 0 0,-1 0-1 0 0,1 0 1 0 0,-1 0 0 0 0,1 0 0 0 0,0-1 0 0 0,-1 1 0 0 0,1-1-1 0 0,0 0 1 0 0,-1 0 0 0 0,1 0 0 0 0,1 0 86 0 0,0 0-292 0 0,-1-1-1 0 0,1 1 1 0 0,-1-1 0 0 0,0 0 0 0 0,1 0-1 0 0,-1 0 1 0 0,0 0 0 0 0,1-1 0 0 0,-1 1-1 0 0,0-1 1 0 0,0 0 0 0 0,0 0 0 0 0,0 0-1 0 0,-1 0 1 0 0,1-1 0 0 0,0 1 0 0 0,-1-1-1 0 0,0 1 1 0 0,2-3 292 0 0,25-36-7651 0 0,-22 28 3768 0 0,0 2-2914 0 0</inkml:trace>
  <inkml:trace contextRef="#ctx0" brushRef="#br0" timeOffset="1457.462">2885 676 2016 0 0,'0'0'2094'0'0,"0"0"-583"0"0,0 0-93 0 0,0 0 164 0 0,0 0 65 0 0,0 0-71 0 0,0 0-128 0 0,0 0-125 0 0,-5 33-95 0 0,-15 99-121 0 0,19-130-1058 0 0,0-1-1 0 0,1 1 0 0 0,-1 0 0 0 0,0-1 1 0 0,1 1-1 0 0,0 0 0 0 0,-1-1 0 0 0,1 1 1 0 0,0 0-1 0 0,0-1 0 0 0,0 1 0 0 0,0 0 1 0 0,0 0-1 0 0,0-1 0 0 0,0 1 0 0 0,1 0 1 0 0,-1-1-1 0 0,1 1 0 0 0,-1 0 0 0 0,1-1 1 0 0,0 1-1 0 0,-1-1 0 0 0,1 1 0 0 0,0-1 1 0 0,0 1-1 0 0,0-1 0 0 0,0 0 0 0 0,0 1 0 0 0,1-1 1 0 0,-1 0-1 0 0,0 0 0 0 0,0 0 0 0 0,2 1-47 0 0,3 1 340 0 0,5 2-62 0 0,1 0 0 0 0,0-1 0 0 0,0-1 0 0 0,0 0 0 0 0,0-1 0 0 0,0 0 1 0 0,1 0-1 0 0,-1-2 0 0 0,1 1 0 0 0,-1-2 0 0 0,0 1 0 0 0,1-2 0 0 0,-1 0 0 0 0,0 0 0 0 0,0-1 0 0 0,0-1 0 0 0,0 0 0 0 0,0 0 0 0 0,-1-1 1 0 0,0-1-1 0 0,0 0 0 0 0,0 0 0 0 0,0-2-279 0 0,11-6 131 0 0,-2-1 1 0 0,0 0-1 0 0,0-2 1 0 0,-2 0-1 0 0,0-1 1 0 0,-1-1-1 0 0,0-1 1 0 0,-2 0-1 0 0,-1-1 1 0 0,8-15-132 0 0,-15 23-215 0 0,0 1 1 0 0,-1-1 0 0 0,-1 0-1 0 0,0-1 1 0 0,-1 1 0 0 0,0-1-1 0 0,-1 0 1 0 0,-1 0 0 0 0,0 0 0 0 0,0-6 214 0 0,-10-7-3885 0 0,-1 23-6223 0 0,5 4-374 0 0</inkml:trace>
  <inkml:trace contextRef="#ctx0" brushRef="#br0" timeOffset="1803.948">3824 455 14675 0 0,'0'0'2421'0'0,"0"0"-1041"0"0,0 0-517 0 0,0 0-160 0 0,0 0-158 0 0,0 0-168 0 0,0 0-76 0 0,0 0-68 0 0,0 0-56 0 0,-33 18-26 0 0,-104 53-50 0 0,129-67-92 0 0,-1 0 0 0 0,1 0 0 0 0,0 1 0 0 0,0 0 0 0 0,0 0 0 0 0,1 0 0 0 0,0 1 0 0 0,0 1 0 0 0,0-1 0 0 0,1 1 0 0 0,0 0 0 0 0,-4 6-9 0 0,-2 3-9 0 0,10-14-8 0 0,0 1 0 0 0,0-1-1 0 0,1 1 1 0 0,-1-1 0 0 0,0 1 0 0 0,1-1 0 0 0,0 1-1 0 0,-1 0 1 0 0,1 0 0 0 0,0 0 0 0 0,0 0-1 0 0,1-1 1 0 0,-1 1 0 0 0,1 0 0 0 0,-1 0 0 0 0,1 1-1 0 0,0-1 1 0 0,0 0 0 0 0,0 0 0 0 0,1 0-1 0 0,-1 0 1 0 0,1 0 0 0 0,-1 0 0 0 0,1-1 0 0 0,0 1-1 0 0,0 0 1 0 0,1 0 0 0 0,-1 0 0 0 0,0-1-1 0 0,1 1 1 0 0,0-1 0 0 0,-1 1 0 0 0,1-1 0 0 0,0 1-1 0 0,0-1 1 0 0,1 0 0 0 0,-1 0 0 0 0,0 0 0 0 0,1 0-1 0 0,-1-1 1 0 0,1 1 0 0 0,0-1 0 0 0,-1 1-1 0 0,1-1 1 0 0,0 0 17 0 0,13 5 35 0 0,0 1-1 0 0,-1 1 1 0 0,0 0-1 0 0,0 1 1 0 0,-1 1 0 0 0,0 0-1 0 0,-1 1 1 0 0,0 1-1 0 0,-1-1 1 0 0,0 2-1 0 0,2 4-34 0 0,-11-14 50 0 0,-1 1-1 0 0,0-1 1 0 0,-1 1 0 0 0,1 0-1 0 0,-1-1 1 0 0,1 1-1 0 0,-1 0 1 0 0,0 0-1 0 0,0 0 1 0 0,-1-1 0 0 0,1 1-1 0 0,-1 0 1 0 0,0 0-1 0 0,0 0 1 0 0,0 0-1 0 0,-1 0 1 0 0,1 0-1 0 0,-1 0 1 0 0,0 0 0 0 0,0 0-1 0 0,0 0 1 0 0,-1-1-1 0 0,1 1 1 0 0,-1 0-1 0 0,0-1 1 0 0,0 0 0 0 0,0 1-1 0 0,0-1 1 0 0,-1 0-1 0 0,0 0 1 0 0,1 0-1 0 0,-1 0 1 0 0,-2 1-50 0 0,-113 71 106 0 0,111-71-190 0 0,-32 3-2595 0 0,26-25-5992 0 0,13 10 3272 0 0,0 1-1141 0 0</inkml:trace>
  <inkml:trace contextRef="#ctx0" brushRef="#br0" timeOffset="2020.205">4303 220 15435 0 0,'0'0'1405'0'0,"0"0"-301"0"0,0 0-53 0 0,0 0 13 0 0,0 0-84 0 0,0 0-137 0 0,0 0-179 0 0,-1 31-134 0 0,-5 101-141 0 0,-5-7 123 0 0,8 35-556 0 0,15-112-142 0 0,1 15-3590 0 0,-23-54-2133 0 0,4-7 526 0 0,-2-2-3296 0 0</inkml:trace>
  <inkml:trace contextRef="#ctx0" brushRef="#br0" timeOffset="2184.461">3916 463 12227 0 0,'0'0'1535'0'0,"0"0"-286"0"0,0 0-35 0 0,0 0-10 0 0,36-8-181 0 0,116-22-186 0 0,108-6 1341 0 0,76 10-1617 0 0,-224 20-3900 0 0,-2-2-5360 0 0,-72 4-1291 0 0</inkml:trace>
  <inkml:trace contextRef="#ctx0" brushRef="#br0" timeOffset="2588.267">916 1615 13483 0 0,'0'0'447'0'0,"0"0"-155"0"0,0 0 66 0 0,0 0 328 0 0,0 0 301 0 0,0 0 126 0 0,37 3 14 0 0,127 10-74 0 0,33-10 654 0 0,63-14 872 0 0,215-39-2579 0 0,-340 33 325 0 0,1680-166 786 0 0,-1415 146-1628 0 0,27-2-2781 0 0,-147 9-7953 0 0,-227 25 1049 0 0</inkml:trace>
  <inkml:trace contextRef="#ctx0" brushRef="#br0" timeOffset="2934.56">1151 1774 9554 0 0,'0'0'1670'0'0,"0"0"-1095"0"0,0 0-341 0 0,0 0 181 0 0,0 0 309 0 0,0 0 300 0 0,0 0 119 0 0,0 0-26 0 0,31 8-61 0 0,103 25-48 0 0,54-13 1100 0 0,-146-19-1724 0 0,318-10 1921 0 0,-1-15 0 0 0,38-20-2305 0 0,-95 10 405 0 0,1192-109-101 0 0,-859 88-5337 0 0,-527 44-664 0 0,-29 0-6047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6:15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0 7218 0 0,'0'0'32'0'0,"0"0"-180"0"0,0 0-97 0 0,0 0 124 0 0,0 0 254 0 0,0 0 292 0 0,0 0 372 0 0,0 0 337 0 0,0 0 219 0 0,0 0 45 0 0,0 0-143 0 0,2 9-235 0 0,-5 189 2142 0 0,-4-121-2608 0 0,-9 382 179 0 0,12-418-417 0 0,22-53-21 0 0,-16 11-284 0 0,19-25 15 0 0,2 2 0 0 0,1 1 0 0 0,1 0 0 0 0,1 2 0 0 0,1 1 0 0 0,1 2 0 0 0,0 0 0 0 0,1 2 0 0 0,1 1 0 0 0,0 1 0 0 0,29-8-26 0 0,-54 21-1 0 0,-1 0 0 0 0,1 0 0 0 0,-1 1 0 0 0,1 0 0 0 0,0-1-1 0 0,-1 2 1 0 0,1-1 0 0 0,-1 0 0 0 0,1 1 0 0 0,-1 0 0 0 0,1 0 0 0 0,-1 0 0 0 0,1 1 0 0 0,-1-1-1 0 0,0 1 1 0 0,0 0 0 0 0,0 1 0 0 0,0-1 0 0 0,0 1 0 0 0,0-1 0 0 0,-1 1 0 0 0,1 0 0 0 0,-1 0-1 0 0,0 1 1 0 0,0-1 0 0 0,0 1 0 0 0,0-1 0 0 0,-1 1 0 0 0,1 0 0 0 0,-1 0 0 0 0,0 0-1 0 0,0 1 1 0 0,-1-1 0 0 0,1 0 0 0 0,-1 1 0 0 0,0-1 0 0 0,0 1 1 0 0,2 4 17 0 0,0 1 1 0 0,-1-1-1 0 0,-1 0 1 0 0,0 1 0 0 0,0 0-1 0 0,0-1 1 0 0,-1 1-1 0 0,-1-1 1 0 0,0 1-1 0 0,0-1 1 0 0,-1 1-1 0 0,0-1 1 0 0,0 1-1 0 0,-1-1 1 0 0,-1 0 0 0 0,1 0-1 0 0,-1-1 1 0 0,-1 1-1 0 0,0-1 1 0 0,0 0-1 0 0,-1 0 1 0 0,1 0-1 0 0,-2-1 1 0 0,1 0 0 0 0,-1 0-1 0 0,0-1 1 0 0,0 0-1 0 0,-1 0 1 0 0,0 0-1 0 0,0-1 1 0 0,0 0-1 0 0,-9 3-17 0 0,-3 1-418 0 0,-1 0 0 0 0,0-1 0 0 0,0-2 0 0 0,0 0 0 0 0,-1-1 0 0 0,-11 1 418 0 0,-22-1-5001 0 0,-3-3-5946 0 0,50-2 9275 0 0</inkml:trace>
  <inkml:trace contextRef="#ctx0" brushRef="#br0" timeOffset="337.101">573 696 0 0 0,'0'0'640'0'0,"0"0"283"0"0,0 0 219 0 0,0 0 261 0 0,0 0 250 0 0,0 0 172 0 0,0 0 15 0 0,0 0-93 0 0,35 7-185 0 0,114 21-278 0 0,-145-27-1189 0 0,1 0 0 0 0,0 0 0 0 0,0 0 0 0 0,-1 0 0 0 0,1-1 0 0 0,0 0 0 0 0,0 0 0 0 0,0-1 0 0 0,0 1 0 0 0,-1-1 0 0 0,1 0 0 0 0,0 0 0 0 0,-1-1 0 0 0,1 1 0 0 0,0-1 0 0 0,-1 0 0 0 0,4-2-95 0 0,6-4 301 0 0,34-16 362 0 0,0-2-1 0 0,-2-3 0 0 0,-1-1 0 0 0,22-21-662 0 0,-59 46 68 0 0,0-1 0 0 0,0 0 1 0 0,0-1-1 0 0,-1 1 0 0 0,0-1 0 0 0,-1-1 1 0 0,1 1-1 0 0,-1-1 0 0 0,-1-1 0 0 0,1 1 1 0 0,-2-1-1 0 0,1 1 0 0 0,-1-1 0 0 0,0-1 1 0 0,-1 1-1 0 0,0 0 0 0 0,-1-1 0 0 0,1-4-68 0 0,-3 13 14 0 0,0-1 0 0 0,0 0 0 0 0,-1 0 0 0 0,1 0 0 0 0,-1 0 0 0 0,1 0 0 0 0,-1 0 0 0 0,0 1 0 0 0,0-1 0 0 0,0 0 0 0 0,1 0 0 0 0,-2 1 0 0 0,1-1 0 0 0,0 1 0 0 0,0-1 0 0 0,0 1 0 0 0,-1-1 0 0 0,1 1 0 0 0,-1 0 0 0 0,1 0 0 0 0,-1 0 0 0 0,1 0 0 0 0,-1 0 0 0 0,0 0 0 0 0,0 0 0 0 0,1 0 0 0 0,-1 1 0 0 0,0-1 0 0 0,0 1 0 0 0,0-1 0 0 0,0 1 0 0 0,0 0 0 0 0,0-1 0 0 0,0 1 0 0 0,-1 0-14 0 0,-71 7-230 0 0,57-1 222 0 0,0 0 0 0 0,0 1-1 0 0,0 1 1 0 0,1 0-1 0 0,0 1 1 0 0,0 1 0 0 0,1 0-1 0 0,1 2 1 0 0,0-1-1 0 0,0 2 1 0 0,1 0 0 0 0,1 0-1 0 0,0 1 1 0 0,1 1 0 0 0,0 0-1 0 0,1 0 1 0 0,1 1-1 0 0,1 0 1 0 0,0 1 0 0 0,1 0-1 0 0,0 0 1 0 0,2 0-1 0 0,0 1 1 0 0,1 0 0 0 0,1 0-1 0 0,0 0 1 0 0,2 0 0 0 0,0 11 8 0 0,2-22-19 0 0,0-1 0 0 0,1 0 0 0 0,-1 1 0 0 0,1-1 0 0 0,1 0 0 0 0,-1 0 0 0 0,1 0 0 0 0,0 0 0 0 0,1 0 0 0 0,-1-1 0 0 0,1 0 0 0 0,0 1 0 0 0,1-1 0 0 0,-1-1 0 0 0,1 1 0 0 0,0-1 0 0 0,0 0 0 0 0,0 0 0 0 0,1 0 1 0 0,0 0-1 0 0,-1-1 0 0 0,1 0 0 0 0,0-1 0 0 0,1 1 19 0 0,14 6-222 0 0,1-1 0 0 0,-1-1 0 0 0,2-1 0 0 0,-1-1 0 0 0,1-1 0 0 0,8 0 222 0 0,81 3-2941 0 0,-38-7-3393 0 0,-72 0 6165 0 0,36 0-8438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6:17.0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1144 3457 0 0,'0'0'1368'0'0,"0"0"-354"0"0,0 0-64 0 0,0 0 187 0 0,0 0 238 0 0,0 0 152 0 0,0 0 4 0 0,0 0-150 0 0,0 0-222 0 0,0 0-225 0 0,0 0-165 0 0,0 0-109 0 0,0 0-80 0 0,15-35-53 0 0,49-107-21 0 0,-14 53 438 0 0,-21 48-409 0 0,1 0 0 0 0,2 2 0 0 0,2 1 0 0 0,7-4-535 0 0,-36 37 15 0 0,-1 1 0 0 0,1-1-1 0 0,0 1 1 0 0,0 0-1 0 0,0 0 1 0 0,1 0 0 0 0,-1 1-1 0 0,1 0 1 0 0,0 0-1 0 0,0 0 1 0 0,0 1-1 0 0,0 0 1 0 0,1 0 0 0 0,-1 1-1 0 0,1-1 1 0 0,-1 1-1 0 0,4 0-14 0 0,-8 3 3 0 0,-1-1 0 0 0,1 0 0 0 0,0 0-1 0 0,-1 1 1 0 0,1-1 0 0 0,0 1 0 0 0,-1 0-1 0 0,0-1 1 0 0,1 1 0 0 0,-1 0 0 0 0,0 0-1 0 0,0 0 1 0 0,0-1 0 0 0,0 1-1 0 0,0 0 1 0 0,-1 1 0 0 0,1-1 0 0 0,0 0-1 0 0,-1 0 1 0 0,0 0 0 0 0,1 0 0 0 0,-1 0-1 0 0,0 1 1 0 0,0-1 0 0 0,0 0 0 0 0,-1 1-3 0 0,1-2 3 0 0,2 31 108 0 0,-2 1 1 0 0,-1 0-1 0 0,-2-1 0 0 0,-1 0 0 0 0,-4 15-111 0 0,6 4 131 0 0,21-51 204 0 0,-2-9-251 0 0,-1-1 0 0 0,0 0 0 0 0,-1-1 0 0 0,0-1 1 0 0,-1-1-1 0 0,0 0 0 0 0,5-7-84 0 0,11-9 59 0 0,166-125 70 0 0,-196 154-131 0 0,1-1 0 0 0,-1 1 1 0 0,1-1-1 0 0,-1 1 0 0 0,1-1 0 0 0,-1 1 0 0 0,1 0 0 0 0,-1-1 1 0 0,1 1-1 0 0,0 0 0 0 0,-1-1 0 0 0,1 1 0 0 0,0 0 0 0 0,-1 0 1 0 0,1 0-1 0 0,0 0 0 0 0,-1 0 0 0 0,1 0 0 0 0,0 0 1 0 0,-1 0-1 0 0,1 0 0 0 0,0 0 0 0 0,-1 0 0 0 0,1 0 0 0 0,0 0 1 0 0,-1 0-1 0 0,1 1 0 0 0,0-1 0 0 0,-1 0 0 0 0,1 0 0 0 0,0 1 1 0 0,-1-1-1 0 0,1 0 0 0 0,-1 1 0 0 0,1-1 0 0 0,-1 1 0 0 0,1-1 1 0 0,-1 1-1 0 0,1-1 0 0 0,-1 1 0 0 0,1-1 0 0 0,-1 1 0 0 0,0 0 1 0 0,1-1-1 0 0,-1 1 0 0 0,0-1 0 0 0,0 1 0 0 0,1 0 0 0 0,-1-1 1 0 0,0 1-1 0 0,0 0 0 0 0,0-1 0 0 0,0 1 0 0 0,0 0 0 0 0,0-1 1 0 0,0 1-1 0 0,0 0 0 0 0,0-1 0 0 0,0 1 0 0 0,0 0 0 0 0,0-1 1 0 0,0 1-1 0 0,-1 0 0 0 0,1-1 0 0 0,0 1 0 0 0,0 0 0 0 0,-1 0 2 0 0,2 9 23 0 0,6 173 188 0 0,-6-179-290 0 0,0-1 1 0 0,0 0-1 0 0,1-1 1 0 0,-1 1-1 0 0,1 0 1 0 0,-1 0-1 0 0,1 0 1 0 0,0-1-1 0 0,0 1 1 0 0,0-1-1 0 0,0 0 1 0 0,0 1-1 0 0,1-1 1 0 0,-1 0-1 0 0,1 0 1 0 0,-1-1-1 0 0,1 1 1 0 0,0 0-1 0 0,0-1 1 0 0,0 0-1 0 0,0 1 1 0 0,0-1-1 0 0,0 0 1 0 0,1 0 78 0 0,22-2-4631 0 0,0-10-4714 0 0,-19 6 1013 0 0</inkml:trace>
  <inkml:trace contextRef="#ctx0" brushRef="#br0" timeOffset="364.217">1073 941 0 0 0,'0'0'1390'0'0,"0"0"-98"0"0,0 0 308 0 0,0 0 339 0 0,0 0 186 0 0,0 0-45 0 0,0 0-105 0 0,0 0-162 0 0,0 0-256 0 0,0 0-284 0 0,33-5-278 0 0,104-21-226 0 0,-73-2 69 0 0,-55 20-649 0 0,-2 4-111 0 0,-1-1 1 0 0,1 0-1 0 0,-1 0 1 0 0,-1-1-1 0 0,1 0 1 0 0,-1 0-1 0 0,0 0 1 0 0,0-1-1 0 0,0 1 1 0 0,-1-1-1 0 0,0 0 0 0 0,-1 0 1 0 0,0-1-1 0 0,0 1 1 0 0,0-1-1 0 0,-1 0 1 0 0,0 1-1 0 0,-1-1 1 0 0,1 0-1 0 0,-1 0 1 0 0,-1 0-1 0 0,0 0 0 0 0,0 0 1 0 0,-1-5-79 0 0,-2 10-32 0 0,0-1 1 0 0,0 1-1 0 0,0 0 1 0 0,0 0-1 0 0,0 1 1 0 0,-1-1-1 0 0,0 1 0 0 0,1-1 1 0 0,-1 1-1 0 0,0 0 1 0 0,0 1-1 0 0,0-1 0 0 0,0 1 1 0 0,0-1-1 0 0,-1 1 1 0 0,1 1-1 0 0,0-1 1 0 0,-1 0-1 0 0,1 1 0 0 0,0 0 1 0 0,-1 0-1 0 0,1 1 1 0 0,0-1-1 0 0,-1 1 0 0 0,-3 0 32 0 0,-3 3-71 0 0,1-1-1 0 0,-1 1 1 0 0,1 1-1 0 0,0 0 1 0 0,0 0-1 0 0,0 1 1 0 0,1 0-1 0 0,0 1 1 0 0,0 0-1 0 0,1 1 1 0 0,0-1-1 0 0,0 2 0 0 0,-1 0 72 0 0,0 0-31 0 0,-2 2 11 0 0,1 0-1 0 0,1 0 1 0 0,0 1 0 0 0,0 0 0 0 0,1 1-1 0 0,1 0 1 0 0,0 0 0 0 0,1 1-1 0 0,0-1 1 0 0,1 1 0 0 0,0 1 0 0 0,2-1-1 0 0,-1 1 1 0 0,2-1 0 0 0,0 1-1 0 0,1 0 1 0 0,0 0 0 0 0,1 0 0 0 0,2 14 20 0 0,-1-25-3 0 0,0 1 0 0 0,1-1 1 0 0,0 0-1 0 0,-1 1 1 0 0,2-1-1 0 0,-1 0 0 0 0,0 0 1 0 0,1-1-1 0 0,0 1 1 0 0,-1 0-1 0 0,2-1 0 0 0,-1 0 1 0 0,0 0-1 0 0,1 0 0 0 0,-1 0 1 0 0,1 0-1 0 0,0-1 1 0 0,0 1-1 0 0,0-1 0 0 0,0 0 1 0 0,0 0-1 0 0,0-1 1 0 0,1 1-1 0 0,-1-1 0 0 0,1 0 1 0 0,3 0 2 0 0,4 2-47 0 0,1-2 0 0 0,-1 1 0 0 0,1-2 0 0 0,-1 0 0 0 0,1 0 0 0 0,-1-1 0 0 0,1-1 0 0 0,-1 0 0 0 0,5-2 47 0 0,102-47-2348 0 0,-44 6-2643 0 0,-48 29 1929 0 0,-1 0-1444 0 0,-5 1 322 0 0</inkml:trace>
  <inkml:trace contextRef="#ctx0" brushRef="#br0" timeOffset="2682.692">1885 702 0 0 0,'0'0'416'0'0,"0"0"823"0"0,0 0 287 0 0,0 0 11 0 0,0 0 1 0 0,0 0-70 0 0,0 0-47 0 0,0 0-70 0 0,0 0-154 0 0,0 0-206 0 0,0 0-189 0 0,0 0-161 0 0,-26 6-85 0 0,-82 20-46 0 0,52 1 396 0 0,46-19-807 0 0,-1 0-1 0 0,1 1 1 0 0,0 0-1 0 0,1 1 0 0 0,0-1 1 0 0,1 2-1 0 0,0-1 1 0 0,0 1-1 0 0,1 1 1 0 0,1-1-1 0 0,0 1 0 0 0,0 0 1 0 0,1 1-1 0 0,1-1 1 0 0,0 1-1 0 0,1 0 0 0 0,0 0 1 0 0,1 0-1 0 0,-1 13-98 0 0,3-24 16 0 0,1-1 1 0 0,-1 1-1 0 0,1 0 0 0 0,-1 0 1 0 0,1 0-1 0 0,-1-1 0 0 0,1 1 0 0 0,0 0 1 0 0,0-1-1 0 0,0 1 0 0 0,0-1 0 0 0,0 1 1 0 0,0-1-1 0 0,0 1 0 0 0,1-1 0 0 0,-1 0 1 0 0,1 0-1 0 0,-1 1 0 0 0,0-1 1 0 0,1 0-1 0 0,0 0 0 0 0,-1 0 0 0 0,1-1 1 0 0,0 1-1 0 0,-1 0 0 0 0,1-1 0 0 0,0 1 1 0 0,0-1-1 0 0,0 1 0 0 0,-1-1 0 0 0,1 0 1 0 0,0 0-1 0 0,0 0 0 0 0,0 0 1 0 0,0 0-1 0 0,0 0-16 0 0,68-16 1023 0 0,-20-15-754 0 0,-2-2 0 0 0,-1-2 0 0 0,-1-1 0 0 0,-3-3 0 0 0,32-36-269 0 0,20-32 119 0 0,-95 108-123 0 0,0-1-1 0 0,0 0 1 0 0,0 1 0 0 0,0-1 0 0 0,0 0-1 0 0,0 1 1 0 0,0-1 0 0 0,0 0 0 0 0,0 0-1 0 0,0 1 1 0 0,0-1 0 0 0,0 0 0 0 0,0 1-1 0 0,0-1 1 0 0,0 0 0 0 0,0 0 0 0 0,0 1-1 0 0,0-1 1 0 0,0 0 0 0 0,1 0 0 0 0,-1 1-1 0 0,0-1 1 0 0,0 0 0 0 0,0 0-1 0 0,0 1 1 0 0,1-1 0 0 0,-1 0 0 0 0,0 0-1 0 0,0 0 1 0 0,1 1 0 0 0,-1-1 0 0 0,0 0-1 0 0,0 0 1 0 0,1 0 0 0 0,-1 0 0 0 0,0 0-1 0 0,0 1 1 0 0,1-1 0 0 0,-1 0 0 0 0,0 0-1 0 0,1 0 1 0 0,-1 0 0 0 0,0 0 0 0 0,0 0-1 0 0,1 0 1 0 0,-1 0 0 0 0,0 0 0 0 0,1 0-1 0 0,-1 0 1 0 0,0 0 0 0 0,0-1 0 0 0,1 1-1 0 0,-1 0 1 0 0,0 0 0 0 0,1 0 0 0 0,-1 0-1 0 0,0 0 1 0 0,0-1 4 0 0,-4 29 19 0 0,-4 1 13 0 0,-1-4-58 0 0,2 1 1 0 0,1 0 0 0 0,1 0-1 0 0,1 0 1 0 0,0 25 25 0 0,5-45 4 0 0,0 0 0 0 0,0 0 1 0 0,1-1-1 0 0,-1 1 0 0 0,1 0 0 0 0,1-1 0 0 0,-1 0 0 0 0,1 1 0 0 0,0-1 1 0 0,0 0-1 0 0,1 0 0 0 0,-1-1 0 0 0,1 1 0 0 0,0-1 0 0 0,0 0 0 0 0,0 0 1 0 0,1 0-1 0 0,0 0 0 0 0,0-1 0 0 0,0 0 0 0 0,0 0 0 0 0,0 0 0 0 0,0-1 1 0 0,1 1-1 0 0,-1-1 0 0 0,1-1 0 0 0,0 1 0 0 0,-1-1 0 0 0,1 0 0 0 0,0 0 1 0 0,0-1-1 0 0,0 1 0 0 0,0-1 0 0 0,0-1 0 0 0,0 1 0 0 0,-1-1 0 0 0,3 0-4 0 0,4-4 35 0 0,0 0 0 0 0,0 0 0 0 0,-1-1 0 0 0,0 0 0 0 0,0-1-1 0 0,-1 0 1 0 0,0-1 0 0 0,0 0 0 0 0,-1 0 0 0 0,7-8-35 0 0,-5 6 21 0 0,0 0-5 0 0,17-18 1 0 0,1 2 0 0 0,1 1 0 0 0,1 1 0 0 0,2 1 0 0 0,0 2 0 0 0,1 2 0 0 0,35-15-17 0 0,-68 33-3 0 0,1-1 1 0 0,-1 1 0 0 0,1 0 0 0 0,-1 0 0 0 0,1 0 0 0 0,0 0 0 0 0,0 0 0 0 0,-1 1 0 0 0,1-1-1 0 0,0 1 1 0 0,0-1 0 0 0,0 1 0 0 0,0-1 0 0 0,0 1 0 0 0,-1 0 0 0 0,1 0 0 0 0,0 0-1 0 0,0 0 1 0 0,0 0 0 0 0,0 0 0 0 0,0 1 0 0 0,0-1 0 0 0,0 1 0 0 0,-1-1 0 0 0,1 1 0 0 0,0 0-1 0 0,0-1 1 0 0,-1 1 0 0 0,1 0 0 0 0,0 0 0 0 0,-1 1 0 0 0,1-1 0 0 0,-1 0 0 0 0,1 0-1 0 0,-1 1 1 0 0,0-1 0 0 0,1 1 0 0 0,-1-1 0 0 0,0 1 0 0 0,0-1 0 0 0,0 1 0 0 0,0 0 0 0 0,-1-1-1 0 0,1 1 1 0 0,0 0 0 0 0,-1 0 0 0 0,1 0 0 0 0,-1 0 0 0 0,1-1 0 0 0,-1 1 0 0 0,0 1 2 0 0,0 5 23 0 0,0-1 1 0 0,-1 1 0 0 0,1 0 0 0 0,-2-1 0 0 0,1 1 0 0 0,-1-1 0 0 0,0 1 0 0 0,-1-1 0 0 0,1 0 0 0 0,-1 0 0 0 0,-1 0 0 0 0,0 0 0 0 0,0-1 0 0 0,0 1-1 0 0,0-1 1 0 0,-1 0 0 0 0,-5 5-24 0 0,-3 3-224 0 0,-1 0-1 0 0,0-1 1 0 0,0-1-1 0 0,-1 0 1 0 0,-1-1-1 0 0,0 0 1 0 0,-1-2-1 0 0,0 0 1 0 0,0 0-1 0 0,-1-2 0 0 0,-12 4 225 0 0,87-24-3252 0 0,50-5 2921 0 0,39-9 1461 0 0,-107 18-623 0 0,-1-1 0 0 0,0-2 0 0 0,0-2 0 0 0,-2-2 0 0 0,0-1 0 0 0,0-1 0 0 0,-2-2 0 0 0,25-20-507 0 0,-46 31 113 0 0,1-2 0 0 0,-2 1 0 0 0,0-2 0 0 0,0 0 0 0 0,-1 0 0 0 0,0-1 0 0 0,-1 0 0 0 0,0-1 0 0 0,-2 0 0 0 0,1-1 0 0 0,5-14-113 0 0,-13 28 6 0 0,-1 1 0 0 0,0-1 0 0 0,1 1-1 0 0,-1-1 1 0 0,1 1 0 0 0,-1-1-1 0 0,1 1 1 0 0,-1-1 0 0 0,0 0 0 0 0,0 1-1 0 0,1-1 1 0 0,-1 0 0 0 0,0 1-1 0 0,0-1 1 0 0,0 0 0 0 0,0 1 0 0 0,1-1-1 0 0,-1 0 1 0 0,0 1 0 0 0,0-1-1 0 0,0 0 1 0 0,-1 0 0 0 0,1 1 0 0 0,0-1-1 0 0,0 0 1 0 0,0 1 0 0 0,0-1-1 0 0,-1 0 1 0 0,1 1 0 0 0,0-1 0 0 0,-1 1-1 0 0,1-1 1 0 0,0 0 0 0 0,-1 1-1 0 0,1-1 1 0 0,-1 1 0 0 0,1-1 0 0 0,-1 1-1 0 0,1-1 1 0 0,-1 1 0 0 0,1-1-1 0 0,-1 1 1 0 0,1 0 0 0 0,-1-1 0 0 0,0 1-1 0 0,1 0 1 0 0,-1 0 0 0 0,0-1-1 0 0,1 1 1 0 0,-1 0-6 0 0,-30 20-426 0 0,21-10 358 0 0,0 1 0 0 0,1 0 0 0 0,1 0 0 0 0,0 1 0 0 0,1 0 0 0 0,0 0 0 0 0,0 0 0 0 0,2 1 0 0 0,-1 0 0 0 0,2 0 0 0 0,0 1 0 0 0,0 0 0 0 0,1-1 0 0 0,-1 15 68 0 0,6-23 4 0 0,-1 0-1 0 0,1 0 1 0 0,0-1-1 0 0,0 1 1 0 0,0 0-1 0 0,1-1 1 0 0,-1 1-1 0 0,1-1 1 0 0,0 0-1 0 0,1 0 1 0 0,-1 0-1 0 0,1 0 1 0 0,0-1 0 0 0,0 1-1 0 0,0-1 1 0 0,0 0-1 0 0,0 0 1 0 0,1 0-1 0 0,-1-1 1 0 0,1 0-1 0 0,0 0 1 0 0,0 0-1 0 0,0 0 1 0 0,0-1-1 0 0,0 0 1 0 0,0 0-1 0 0,0 0 1 0 0,0 0-1 0 0,0-1 1 0 0,0 0-1 0 0,2 0-2 0 0,3 0 11 0 0,1 0 0 0 0,-1 0 0 0 0,1-1 1 0 0,-1 0-1 0 0,1-1 0 0 0,-1 0 1 0 0,0-1-1 0 0,0 0 0 0 0,0 0 1 0 0,0-1-1 0 0,-1 0 0 0 0,1-1 1 0 0,-1 0-13 0 0,61-50 230 0 0,-17-16 464 0 0,-52 63-1089 0 0,-6 17 111 0 0,-5 16 16 0 0,8-22 251 0 0,1 1-1 0 0,-1-1 1 0 0,0 1 0 0 0,1 0-1 0 0,0-1 1 0 0,0 1 0 0 0,0 0-1 0 0,1 0 1 0 0,-1 0-1 0 0,1 0 1 0 0,0 0 0 0 0,0 0-1 0 0,0 0 1 0 0,1 0 0 0 0,-1-1-1 0 0,1 1 1 0 0,0 0 0 0 0,0 0-1 0 0,0 0 1 0 0,1-1 0 0 0,-1 1-1 0 0,1 0 1 0 0,0-1 0 0 0,0 0-1 0 0,0 1 1 0 0,0-1 0 0 0,1 0-1 0 0,-1 0 1 0 0,1 0 0 0 0,0 0-1 0 0,0-1 1 0 0,0 1 0 0 0,0-1-1 0 0,0 0 1 0 0,1 0 0 0 0,-1 0-1 0 0,1 0 1 0 0,-1 0 0 0 0,1-1-1 0 0,0 0 1 0 0,0 1 17 0 0,9 0 25 0 0,0 0 0 0 0,1 0 1 0 0,-1-1-1 0 0,0-1 0 0 0,0 0 0 0 0,0-1 0 0 0,1-1 0 0 0,-1 0 0 0 0,0 0 1 0 0,-1-2-1 0 0,1 1 0 0 0,0-2 0 0 0,-1 1 0 0 0,0-2 0 0 0,5-2-25 0 0,25-12 213 0 0,-2-2 0 0 0,0-1-1 0 0,-2-2 1 0 0,0-2-1 0 0,14-15-212 0 0,-33 25 64 0 0,-2 0 0 0 0,0-2-1 0 0,-1 0 1 0 0,-1 0 0 0 0,0-2-1 0 0,-2 0 1 0 0,4-8-64 0 0,-16 27 7 0 0,1 0 0 0 0,0 0 0 0 0,-1 0 0 0 0,0 0 0 0 0,1 0 0 0 0,-1 0 0 0 0,0-1 0 0 0,0 1 0 0 0,0-1 0 0 0,0 1 0 0 0,-1 0 0 0 0,1-1 0 0 0,-1 1 0 0 0,1-1 1 0 0,-1 0-1 0 0,0 1 0 0 0,0-1 0 0 0,0 1 0 0 0,0-1 0 0 0,0 1 0 0 0,-1-1 0 0 0,1 0 0 0 0,-1 1 0 0 0,0-1 0 0 0,0 1 0 0 0,0 0 0 0 0,0-1 0 0 0,0 1 0 0 0,0 0 0 0 0,0 0 0 0 0,-1-1 0 0 0,0 1 0 0 0,1 0 0 0 0,-1 1 0 0 0,0-1 1 0 0,0 0-1 0 0,0 0 0 0 0,0 1 0 0 0,0-1 0 0 0,0 1 0 0 0,0-1 0 0 0,-1 1-7 0 0,-7 1-88 0 0,0 1 0 0 0,1 1 0 0 0,-1-1-1 0 0,1 2 1 0 0,-1-1 0 0 0,1 1 0 0 0,0 1 0 0 0,0-1 0 0 0,0 2 0 0 0,1-1 0 0 0,-1 1 0 0 0,1 0 0 0 0,0 1-1 0 0,1 0 1 0 0,-1 0 0 0 0,1 1 0 0 0,-5 6 88 0 0,-7 3-160 0 0,15-13 110 0 0,-1 0 0 0 0,1 0 0 0 0,1 0 0 0 0,-1 1 0 0 0,0-1 0 0 0,1 1 0 0 0,0 0 0 0 0,0 0 0 0 0,0 0-1 0 0,0 1 1 0 0,0-1 0 0 0,1 1 0 0 0,0-1 0 0 0,0 1 0 0 0,0 0 0 0 0,1 0 0 0 0,0 0 0 0 0,0 0 0 0 0,0 0 0 0 0,0 0 0 0 0,1 0 0 0 0,0 4 50 0 0,2-6-20 0 0,1 0 1 0 0,0 0 0 0 0,0 0 0 0 0,1 0 0 0 0,-1-1 0 0 0,0 0-1 0 0,1 0 1 0 0,-1 0 0 0 0,1 0 0 0 0,0 0 0 0 0,0-1-1 0 0,0 1 1 0 0,0-1 0 0 0,0 0 0 0 0,0 0 0 0 0,0-1 0 0 0,0 1-1 0 0,0-1 1 0 0,0 0 0 0 0,0 0 0 0 0,4-1 19 0 0,220-10 76 0 0,-224 11-57 0 0,0 0 0 0 0,0 0 0 0 0,-1 0 0 0 0,1 0 0 0 0,0 1 0 0 0,0-1 0 0 0,0 1 0 0 0,0 0 0 0 0,0 0 0 0 0,-1 1 0 0 0,1-1 0 0 0,0 1 0 0 0,-1-1 0 0 0,1 1 0 0 0,-1 0 0 0 0,0 1 1 0 0,0-1-1 0 0,1 1 0 0 0,-1-1 0 0 0,-1 1 0 0 0,1 0 0 0 0,0 0 0 0 0,-1 0 0 0 0,0 0 0 0 0,1 0 0 0 0,-1 1 0 0 0,-1-1 0 0 0,1 1 0 0 0,1 2-19 0 0,-2-1 13 0 0,0 0 1 0 0,0 0-1 0 0,1 0 0 0 0,0 0 1 0 0,0-1-1 0 0,0 1 0 0 0,1-1 1 0 0,-1 1-1 0 0,1-1 0 0 0,0 0 1 0 0,0 0-1 0 0,1 0 0 0 0,-1-1 1 0 0,1 1-1 0 0,0-1 0 0 0,0 0 1 0 0,0 0-1 0 0,0 0 0 0 0,1 0 1 0 0,-1-1-1 0 0,1 0 0 0 0,-1 0 1 0 0,1 0-1 0 0,0 0 0 0 0,0-1 1 0 0,0 0-1 0 0,0 0 0 0 0,0 0 1 0 0,0 0-1 0 0,0-1 0 0 0,3 0-13 0 0,108-18 402 0 0,-93 11-311 0 0,-1-2 1 0 0,0 0 0 0 0,-1-2-1 0 0,0 0 1 0 0,0-2-1 0 0,-1 0 1 0 0,-1-1-1 0 0,0-1 1 0 0,-1 0 0 0 0,-1-2-1 0 0,0 0 1 0 0,11-15-92 0 0,-25 27 13 0 0,0 0 0 0 0,0 0 0 0 0,-1 0 1 0 0,0-1-1 0 0,1 1 0 0 0,-2-1 0 0 0,1 1 1 0 0,-1-1-1 0 0,0 1 0 0 0,0-1 1 0 0,0 0-1 0 0,-1 0 0 0 0,0 1 0 0 0,0-1 1 0 0,0 0-1 0 0,-1-3-13 0 0,-1 7-48 0 0,0-1 0 0 0,0 0-1 0 0,-1 0 1 0 0,1 1 0 0 0,-1 0 0 0 0,1-1 0 0 0,-1 1 0 0 0,0 0 0 0 0,0 0 0 0 0,0 0-1 0 0,0 1 1 0 0,0-1 0 0 0,0 1 0 0 0,0 0 0 0 0,0 0 0 0 0,-1 0 0 0 0,1 0 0 0 0,0 0 0 0 0,-1 1-1 0 0,1-1 1 0 0,-1 1 0 0 0,1 0 0 0 0,-1 0 0 0 0,1 0 0 0 0,-1 1 0 0 0,1-1 0 0 0,0 1-1 0 0,-1 0 1 0 0,1 0 0 0 0,0 0 0 0 0,-1 0 0 0 0,1 0 0 0 0,0 1 0 0 0,0 0 0 0 0,0-1 0 0 0,0 1-1 0 0,-1 2 49 0 0,-7 3-200 0 0,0 0 0 0 0,1 0-1 0 0,0 1 1 0 0,0 1-1 0 0,1-1 1 0 0,0 2 0 0 0,1-1-1 0 0,0 1 1 0 0,1 0-1 0 0,0 1 1 0 0,0 0 0 0 0,1 0-1 0 0,0 0 1 0 0,1 1-1 0 0,1 0 1 0 0,-1 0-1 0 0,2 0 1 0 0,0 1 0 0 0,0-1-1 0 0,1 1 1 0 0,1-1-1 0 0,0 7 201 0 0,3-13 18 0 0,0 0 0 0 0,0 0-1 0 0,1 0 1 0 0,0 0 0 0 0,0-1-1 0 0,0 0 1 0 0,1 1-1 0 0,0-1 1 0 0,0 0 0 0 0,0-1-1 0 0,0 1 1 0 0,1-1 0 0 0,0 1-1 0 0,0-2 1 0 0,0 1-1 0 0,0 0 1 0 0,1-1 0 0 0,-1 0-1 0 0,1 0 1 0 0,0-1 0 0 0,0 0-1 0 0,0 0 1 0 0,0 0-1 0 0,0 0 1 0 0,0-1 0 0 0,0 0-1 0 0,1-1 1 0 0,4 1-18 0 0,7 1 254 0 0,0 0 1 0 0,1-1-1 0 0,-1-1 0 0 0,1-1 0 0 0,-1-1 1 0 0,1 0-1 0 0,-1-1 0 0 0,0-1 1 0 0,0-1-1 0 0,4-2-254 0 0,98-36 899 0 0,-3-6 0 0 0,-1-4 0 0 0,96-63-899 0 0,-205 113 20 0 0,0-1 0 0 0,0 0 0 0 0,-1 0 1 0 0,0-1-1 0 0,0 0 0 0 0,0 0 0 0 0,0 0 0 0 0,-1-1 1 0 0,0 0-1 0 0,0 0 0 0 0,0 0 0 0 0,-1 0 0 0 0,3-6-20 0 0,-47 4 126 0 0,-65 47-358 0 0,79-25 220 0 0,8-7-10 0 0,1 2 0 0 0,1 0 0 0 0,0 1 0 0 0,0 0 0 0 0,1 2 0 0 0,0 0 0 0 0,1 0 0 0 0,1 1 0 0 0,0 1 0 0 0,0 1 0 0 0,2-1 0 0 0,0 2 0 0 0,0 0 22 0 0,9-12-27 0 0,0 0-1 0 0,0 1 0 0 0,0-1 1 0 0,0 1-1 0 0,1-1 0 0 0,0 1 1 0 0,0-1-1 0 0,0 1 0 0 0,0 0 0 0 0,1 0 1 0 0,0 0-1 0 0,0-1 0 0 0,0 1 1 0 0,0 0-1 0 0,1 0 0 0 0,0-1 1 0 0,0 1-1 0 0,0 0 0 0 0,1-1 1 0 0,0 1-1 0 0,-1-1 0 0 0,1 0 1 0 0,1 0-1 0 0,-1 1 0 0 0,1-1 1 0 0,0-1-1 0 0,0 1 0 0 0,0 0 1 0 0,0-1-1 0 0,0 1 0 0 0,1-1 1 0 0,0 0-1 0 0,-1 0 0 0 0,1 0 0 0 0,0-1 1 0 0,1 0-1 0 0,3 2 28 0 0,8 0 62 0 0,0-1 0 0 0,1 0 0 0 0,0-2 0 0 0,-1 0 0 0 0,1-1 0 0 0,0 0 0 0 0,0-1 0 0 0,-1-1 0 0 0,7-2-62 0 0,10-5 263 0 0,0 0 0 0 0,-1-2 0 0 0,0-2 0 0 0,0-1 0 0 0,-2-1 0 0 0,0-1 0 0 0,-1-2 0 0 0,22-17-263 0 0,-19 13-22 0 0,0-1 1 0 0,-2-1-1 0 0,0-2 0 0 0,-2-1 0 0 0,-1-1 1 0 0,-1-1-1 0 0,-1-2 0 0 0,-2 0 0 0 0,-1-2 1 0 0,16-32 21 0 0,-34 52-296 0 0,0 1 0 0 0,-1-1 1 0 0,0 0-1 0 0,-1-1 1 0 0,0 1-1 0 0,-1 0 1 0 0,-1 0-1 0 0,0-1 0 0 0,-1 1 1 0 0,-1 0-1 0 0,0-1 1 0 0,0 1-1 0 0,-1 0 1 0 0,-1 1-1 0 0,0-1 1 0 0,-1 0-1 0 0,0 1 0 0 0,-1 0 1 0 0,0 0-1 0 0,-1 1 1 0 0,-1 0-1 0 0,1 0 1 0 0,-2 1-1 0 0,1 0 0 0 0,-2 0 1 0 0,1 1-1 0 0,-1 0 1 0 0,-1 0-1 0 0,1 1 1 0 0,-1 1-1 0 0,-1 0 0 0 0,1 1 1 0 0,-1 0-1 0 0,0 0 1 0 0,-12-2 295 0 0,11 2 174 0 0,0 1 1 0 0,-1 1 0 0 0,0 0 0 0 0,0 1-1 0 0,0 0 1 0 0,0 2 0 0 0,-1-1-1 0 0,1 2 1 0 0,0 0 0 0 0,-1 0-1 0 0,1 2 1 0 0,0-1 0 0 0,0 2 0 0 0,0 0-1 0 0,0 1 1 0 0,0 0 0 0 0,0 1-1 0 0,1 0 1 0 0,0 1 0 0 0,0 1 0 0 0,1 0-1 0 0,0 1 1 0 0,0 0 0 0 0,1 1-1 0 0,0 0 1 0 0,0 1 0 0 0,1 0-1 0 0,0 1 1 0 0,1 0 0 0 0,0 0 0 0 0,1 1-1 0 0,0 0 1 0 0,1 0 0 0 0,-1 4-175 0 0,4-4 161 0 0,0 1 1 0 0,0 0 0 0 0,2 0 0 0 0,0 0 0 0 0,0 1-1 0 0,1-1 1 0 0,1 0 0 0 0,0 0 0 0 0,1 1-1 0 0,0-1 1 0 0,1 0 0 0 0,0 0 0 0 0,1 0 0 0 0,1 0-1 0 0,0 0 1 0 0,1-1 0 0 0,0 0 0 0 0,1 0-1 0 0,0 0 1 0 0,1 0 0 0 0,0-1 0 0 0,1 0-1 0 0,4 4-161 0 0,16 20 188 0 0,1-1-1 0 0,1-1 0 0 0,2-1 0 0 0,1-2 0 0 0,2-1 0 0 0,0-2 1 0 0,2-1-1 0 0,1-2 0 0 0,1-1 0 0 0,1-3 0 0 0,1-1 0 0 0,7 1-187 0 0,42 17-47 0 0,2-4 0 0 0,1-4 0 0 0,58 9 47 0 0,38-20-8345 0 0,-160-18 1236 0 0,-6 0-1949 0 0</inkml:trace>
  <inkml:trace contextRef="#ctx0" brushRef="#br0" timeOffset="3083.657">7087 672 18052 0 0,'0'0'456'0'0,"0"0"-216"0"0,0 0-104 0 0,0 0 8 0 0,0 0-32 0 0,-47 188-48 0 0,47-158-16 0 0,0 3-72 0 0,0-8-80 0 0,0 1-96 0 0,0-4-168 0 0,1-3-272 0 0,3-1-472 0 0,2-7-801 0 0,-3-3-1368 0 0,-1-5-1928 0 0,-2 1-1192 0 0</inkml:trace>
  <inkml:trace contextRef="#ctx0" brushRef="#br0" timeOffset="3252.98">6935 17 8034 0 0,'0'0'-640'0'0,"0"0"-833"0"0,0 0-1159 0 0,0 0-401 0 0,0 0 2777 0 0</inkml:trace>
  <inkml:trace contextRef="#ctx0" brushRef="#br0" timeOffset="3616.377">7572 1044 10658 0 0,'0'0'2071'0'0,"0"0"-673"0"0,0 0-134 0 0,0 0 70 0 0,0 0-86 0 0,0 0-230 0 0,0 0-187 0 0,0 0-151 0 0,0 0-174 0 0,0 0-165 0 0,0 0-137 0 0,0 0-75 0 0,1-18-25 0 0,6-57-13 0 0,28-20 122 0 0,-22 71-295 0 0,1 1 0 0 0,2 0 1 0 0,0 1-1 0 0,1 1 0 0 0,1 1 0 0 0,18-16 82 0 0,-33 32-113 0 0,1 0-1 0 0,0 1 0 0 0,0-1 1 0 0,0 1-1 0 0,0 0 0 0 0,0 0 1 0 0,1 0-1 0 0,0 0 0 0 0,-1 1 1 0 0,1 0-1 0 0,0 0 0 0 0,0 0 1 0 0,0 0-1 0 0,0 1 0 0 0,0 0 0 0 0,0 0 1 0 0,1 1-1 0 0,-1-1 0 0 0,0 1 1 0 0,1 0-1 0 0,-1 0 114 0 0,-3 2-38 0 0,0 0-1 0 0,0 0 0 0 0,0 0 1 0 0,-1 0-1 0 0,1 0 1 0 0,-1 1-1 0 0,0-1 0 0 0,1 0 1 0 0,-1 1-1 0 0,0-1 1 0 0,-1 1-1 0 0,1-1 0 0 0,0 1 1 0 0,-1-1-1 0 0,1 1 1 0 0,-1 0-1 0 0,0-1 0 0 0,0 1 1 0 0,0-1-1 0 0,0 1 1 0 0,0 0-1 0 0,-1 0 39 0 0,2 4 37 0 0,20 113 1495 0 0,-20-116-1425 0 0,1 0 0 0 0,0 0 0 0 0,0 0 0 0 0,0 0 0 0 0,1 0 0 0 0,-1 0 0 0 0,1 0 0 0 0,0-1 0 0 0,0 0 0 0 0,0 1 0 0 0,0-1 0 0 0,1 0 0 0 0,-1-1 0 0 0,1 1 0 0 0,0-1 0 0 0,0 1 0 0 0,0-1 0 0 0,0 0 0 0 0,0-1 0 0 0,0 1 0 0 0,1-1 1 0 0,-1 1-1 0 0,0-1 0 0 0,1-1 0 0 0,2 1-108 0 0,6-2 86 0 0,0-2-1 0 0,0 1 0 0 0,-1-2 1 0 0,0 1-1 0 0,1-2 0 0 0,-1 0 1 0 0,-1 0-1 0 0,1-1 0 0 0,-1 0 1 0 0,0-1-1 0 0,0 0 0 0 0,-1-1 1 0 0,0-1-1 0 0,-1 1 0 0 0,1-1 1 0 0,-2-1-1 0 0,1 0 0 0 0,-1 0 1 0 0,-1 0-1 0 0,0-1 0 0 0,0 0 1 0 0,0-4-85 0 0,31-45-3488 0 0,-21 33-3977 0 0,-9 15-4069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6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695 89 6025 0 0,'0'0'2334'0'0,"0"0"-830"0"0,0 0-289 0 0,0 0-58 0 0,0 0 22 0 0,0 0 14 0 0,0 0-37 0 0,-33-14-119 0 0,-102-43-133 0 0,58 39 199 0 0,64 19-923 0 0,-9 4-39 0 0,-1 0 1 0 0,1 1 0 0 0,0 1 0 0 0,1 1-1 0 0,-1 1 1 0 0,2 1 0 0 0,-1 1 0 0 0,1 0 0 0 0,1 2-1 0 0,0 0 1 0 0,1 1 0 0 0,1 1 0 0 0,0 1-1 0 0,1 0 1 0 0,0 1 0 0 0,2 1 0 0 0,-11 17-142 0 0,15-24 43 0 0,1 1 0 0 0,1 1 0 0 0,0-1 0 0 0,1 2 0 0 0,0-1 0 0 0,1 1 0 0 0,0 0 0 0 0,1 0 0 0 0,1 0 0 0 0,0 1 0 0 0,1 0 0 0 0,1-1 0 0 0,0 1 0 0 0,1 0 0 0 0,0 0 0 0 0,2 2-43 0 0,2-8 41 0 0,1-1 0 0 0,0 0 0 0 0,1 0 1 0 0,-1 0-1 0 0,2 0 0 0 0,-1-1 0 0 0,1 1 0 0 0,0-2 1 0 0,1 1-1 0 0,0-1 0 0 0,0 0 0 0 0,0 0 0 0 0,1 0 1 0 0,-1-1-1 0 0,1-1 0 0 0,0 1 0 0 0,1-1 0 0 0,-1-1 1 0 0,1 1-1 0 0,0-2 0 0 0,0 1 0 0 0,0-1 0 0 0,0 0 1 0 0,0-1-1 0 0,0 0 0 0 0,1-1 0 0 0,-1 0 0 0 0,3 0-41 0 0,9 1 75 0 0,0-1-1 0 0,0-1 1 0 0,0-1 0 0 0,-1 0-1 0 0,1-2 1 0 0,0 0-1 0 0,-1-2 1 0 0,0 0-1 0 0,0-1 1 0 0,-1-1-1 0 0,14-8-74 0 0,3-5 96 0 0,-1-1-1 0 0,-1-2 0 0 0,-1-1 0 0 0,-1-1 0 0 0,-1-2 1 0 0,-2-1-1 0 0,-1-2 0 0 0,-1-1 0 0 0,-2 0 0 0 0,-1-2 0 0 0,0-3-95 0 0,71-137 448 0 0,-150 304-112 0 0,6 1 0 0 0,6 2-1 0 0,1 21-335 0 0,23-68-270 0 0,5 1-1 0 0,3 1 1 0 0,3 0 0 0 0,5 0-1 0 0,4 11 271 0 0,4-94-4147 0 0,7-23-10731 0 0,-9 11 8695 0 0</inkml:trace>
  <inkml:trace contextRef="#ctx0" brushRef="#br0" timeOffset="256.568">1293 789 20732 0 0,'0'0'626'0'0,"0"0"-262"0"0,0 0-80 0 0,0 0 104 0 0,0 0 83 0 0,0 0 9 0 0,0 0-96 0 0,0 0-116 0 0,0 0-100 0 0,0 0-88 0 0,0 0-58 0 0,0 0-65 0 0,0 0-75 0 0,-2 25-78 0 0,-8 80-137 0 0,6-73-171 0 0,5-26-2799 0 0,1-2-3736 0 0,-1-3 1180 0 0,0-1-1013 0 0</inkml:trace>
  <inkml:trace contextRef="#ctx0" brushRef="#br0" timeOffset="728.574">1448 281 14867 0 0,'0'0'1052'0'0,"0"0"-30"0"0,0 0-50 0 0,0 0 44 0 0,0 0 17 0 0,0 0-88 0 0,0 0-105 0 0,0 0-102 0 0,31-23-98 0 0,101-67-93 0 0,-38 44 281 0 0,-75 40-654 0 0,122-25 788 0 0,-140 31-959 0 0,0 0 0 0 0,0 0 0 0 0,1 0 0 0 0,-1 0 0 0 0,0 1 0 0 0,0-1 0 0 0,0 0 0 0 0,1 0 0 0 0,-1 1 0 0 0,0-1 0 0 0,0 1 0 0 0,0-1 0 0 0,0 1 0 0 0,0-1 0 0 0,0 1 0 0 0,0 0 0 0 0,0-1 1 0 0,0 1-1 0 0,0 0 0 0 0,0 0 0 0 0,0 0 0 0 0,0 0 0 0 0,-1 0 0 0 0,1 0 0 0 0,0 0 0 0 0,-1 0 0 0 0,1 0 0 0 0,0 0 0 0 0,-1 0 0 0 0,0 0 0 0 0,1 1 0 0 0,-1-1 0 0 0,0 0 0 0 0,1 0 0 0 0,-1 0 0 0 0,0 1 0 0 0,0-1 0 0 0,0 0 0 0 0,0 0 0 0 0,0 1 0 0 0,0-1 0 0 0,-1 0 0 0 0,1 0 0 0 0,0 0 0 0 0,-1 1 0 0 0,1-1 0 0 0,0 0 0 0 0,-1 0 0 0 0,0 0-3 0 0,-26 57 147 0 0,-163 137 166 0 0,188-193-314 0 0,1 0 0 0 0,-1-1-1 0 0,1 1 1 0 0,-1 0 0 0 0,1 1 0 0 0,0-1-1 0 0,0 0 1 0 0,0 0 0 0 0,0 0 0 0 0,0 1-1 0 0,0-1 1 0 0,1 0 0 0 0,-1 1-1 0 0,1-1 1 0 0,0 1 0 0 0,-1-1 0 0 0,1 1-1 0 0,0-1 1 0 0,1 1 0 0 0,-1-1 0 0 0,0 0-1 0 0,1 1 1 0 0,-1-1 0 0 0,1 1-1 0 0,0-1 1 0 0,0 0 0 0 0,0 0 0 0 0,0 1-1 0 0,0-1 1 0 0,0 0 0 0 0,0 0 0 0 0,1 0-1 0 0,-1 0 1 0 0,1 0 0 0 0,0-1 0 0 0,-1 1-1 0 0,1 0 1 0 0,0-1 0 0 0,0 1-1 0 0,0-1 1 0 0,0 0 0 0 0,0 1 0 0 0,2-1 1 0 0,264 129 40 0 0,-263-127-36 0 0,0 0 0 0 0,0 0 0 0 0,0 0 1 0 0,-1 1-1 0 0,0-1 0 0 0,0 1 0 0 0,0 0 0 0 0,0 0 1 0 0,0 1-1 0 0,-1-1 0 0 0,0 1 0 0 0,0 0 1 0 0,0 0-1 0 0,0 0 0 0 0,-1 0 0 0 0,0 0 1 0 0,0 0-1 0 0,-1 1 0 0 0,1-1 0 0 0,-1 1 0 0 0,0-1 1 0 0,0 1-1 0 0,-1-1 0 0 0,0 1 0 0 0,0 0 1 0 0,0-1-1 0 0,-1 1 0 0 0,1-1 0 0 0,-1 1 1 0 0,-1-1-1 0 0,1 1 0 0 0,-1-1 0 0 0,0 0 0 0 0,0 1 1 0 0,-2 1-5 0 0,-13 14-3 0 0,-1 0 1 0 0,-1-1-1 0 0,0-2 1 0 0,-2 0 0 0 0,0-1-1 0 0,-1 0 1 0 0,-1-2-1 0 0,0-1 1 0 0,-1-1 0 0 0,-1-1-1 0 0,0-1 1 0 0,0-1-1 0 0,-1-1 1 0 0,0-2 0 0 0,-10 2 2 0 0,-35 5-914 0 0,40-13-1907 0 0,31-3-3707 0 0,5-6-30 0 0,2 4-2963 0 0</inkml:trace>
  <inkml:trace contextRef="#ctx0" brushRef="#br0" timeOffset="1248.53">2598 833 19044 0 0,'0'0'775'0'0,"0"0"-274"0"0,0 0-98 0 0,0 0 52 0 0,0 0 20 0 0,0 0-69 0 0,0 0-70 0 0,0 0-95 0 0,0 0-91 0 0,-27 32-63 0 0,-86 101-163 0 0,69-77-563 0 0,37-33-1341 0 0,7-12-3663 0 0,0-8 3268 0 0,0 0-8465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6:22.6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130 846 0 0 0,'0'0'195'0'0,"0"0"536"0"0,0 0 178 0 0,0 0-14 0 0,0 0-44 0 0,0 0-67 0 0,0 0-68 0 0,-9 34-50 0 0,-26 105-45 0 0,14-47 1067 0 0,-10-19 3261 0 0,12-87-921 0 0,5-75-2409 0 0,30-36-640 0 0,-2 90-763 0 0,0 1 0 0 0,3 0 1 0 0,0 1-1 0 0,2 1 0 0 0,2 1 0 0 0,23-27-216 0 0,-36 49 39 0 0,13-19 30 0 0,1 2 1 0 0,2 0-1 0 0,1 2 1 0 0,0 0-1 0 0,2 2 0 0 0,21-14-69 0 0,-47 36-21 0 0,-1-1-1 0 0,1 1 1 0 0,-1 0 0 0 0,1-1-1 0 0,-1 1 1 0 0,1 0-1 0 0,-1-1 1 0 0,1 1-1 0 0,-1 0 1 0 0,1 0-1 0 0,-1 0 1 0 0,1-1 0 0 0,0 1-1 0 0,-1 0 1 0 0,1 0-1 0 0,-1 0 1 0 0,1 0-1 0 0,0 0 1 0 0,-1 0 0 0 0,1 0-1 0 0,-1 0 1 0 0,1 0-1 0 0,-1 0 1 0 0,1 0-1 0 0,0 1 1 0 0,-1-1 0 0 0,1 0-1 0 0,-1 0 1 0 0,1 0-1 0 0,-1 1 1 0 0,1-1-1 0 0,-1 0 1 0 0,1 1 0 0 0,-1-1-1 0 0,1 0 1 0 0,-1 1-1 0 0,1-1 1 0 0,-1 1-1 0 0,0-1 1 0 0,1 1-1 0 0,-1-1 1 0 0,0 1 0 0 0,1-1-1 0 0,-1 1 1 0 0,0-1-1 0 0,0 1 1 0 0,1-1-1 0 0,-1 1 1 0 0,0 0 0 0 0,0-1-1 0 0,0 1 1 0 0,0-1-1 0 0,0 1 1 0 0,0 0-1 0 0,0-1 1 0 0,0 1 0 0 0,0-1-1 0 0,0 1 1 0 0,0 0-1 0 0,0-1 1 0 0,0 1-1 0 0,-1-1 1 0 0,1 1 0 0 0,0-1-1 0 0,0 1 1 0 0,-1-1-1 0 0,1 1 1 0 0,0-1-1 0 0,-1 1 1 0 0,1 0 21 0 0,-6 68-4663 0 0,1-22-4920 0 0,5-35 3946 0 0</inkml:trace>
  <inkml:trace contextRef="#ctx0" brushRef="#br0" timeOffset="421.164">864 640 3417 0 0,'0'0'879'0'0,"0"0"2"0"0,0 0 213 0 0,0 0 317 0 0,0 0 192 0 0,0 0 20 0 0,-32 21-130 0 0,-103 71-218 0 0,52-12 763 0 0,71-68-1761 0 0,0 1 0 0 0,1 0 0 0 0,1 1 0 0 0,0 1 0 0 0,1-1 1 0 0,0 1-1 0 0,1 1 0 0 0,1 0 0 0 0,1 0 0 0 0,0 0 0 0 0,1 1 0 0 0,0 0 0 0 0,-1 14-277 0 0,5-27 28 0 0,1 0 0 0 0,-1 0 0 0 0,1 0 0 0 0,0 0 0 0 0,0 0 0 0 0,1 0-1 0 0,-1-1 1 0 0,1 1 0 0 0,0 0 0 0 0,0 0 0 0 0,0 0 0 0 0,0-1 0 0 0,0 1 0 0 0,1-1 0 0 0,0 1-1 0 0,0-1 1 0 0,0 1 0 0 0,0-1 0 0 0,0 0 0 0 0,1 0 0 0 0,-1 0 0 0 0,1 0 0 0 0,0-1 0 0 0,0 1 0 0 0,0-1-1 0 0,0 1 1 0 0,0-1 0 0 0,1 0 0 0 0,-1 0 0 0 0,1-1 0 0 0,-1 1 0 0 0,1-1 0 0 0,0 0 0 0 0,-1 0-1 0 0,1 0 1 0 0,2 0-28 0 0,6-2 107 0 0,1 0-1 0 0,-1-1 1 0 0,0-1-1 0 0,0 0 0 0 0,0 0 1 0 0,0-1-1 0 0,0-1 1 0 0,-1 0-1 0 0,1-1 1 0 0,-2 0-1 0 0,1-1 0 0 0,-1 0 1 0 0,1 0-1 0 0,-2-1 1 0 0,1 0-1 0 0,-1-1 0 0 0,-1 0 1 0 0,0-1-1 0 0,6-8-106 0 0,2 2 59 0 0,191-219 353 0 0,-186 215-668 0 0,-21 46 29 0 0,-10 147-673 0 0,11-170 705 0 0,1 1-1 0 0,-1-1 1 0 0,1 0 0 0 0,-1 0-1 0 0,1 0 1 0 0,0 0 0 0 0,0 0-1 0 0,0 0 1 0 0,1 0 0 0 0,-1 0-1 0 0,1-1 1 0 0,0 1 0 0 0,-1-1 0 0 0,1 0-1 0 0,0 0 1 0 0,0 0 0 0 0,0 0-1 0 0,1-1 1 0 0,-1 1 0 0 0,0-1-1 0 0,1 1 1 0 0,-1-1 0 0 0,1 0-1 0 0,-1-1 1 0 0,1 1 0 0 0,1-1 195 0 0,1 2-912 0 0,-1-1 1 0 0,1-1-1 0 0,0 1 1 0 0,0-1-1 0 0,-1 0 1 0 0,1 0-1 0 0,0-1 0 0 0,0 0 1 0 0,-1 0-1 0 0,1 0 1 0 0,0-1-1 0 0,-1 1 1 0 0,1-1-1 0 0,-1-1 1 0 0,0 1-1 0 0,1-2 912 0 0,3-3-1767 0 0</inkml:trace>
  <inkml:trace contextRef="#ctx0" brushRef="#br0" timeOffset="853.191">1337 758 0 0 0,'0'0'204'0'0,"0"0"579"0"0,0 0 225 0 0,0 0 87 0 0,0 0 120 0 0,0 0 67 0 0,0 0 38 0 0,-15 34-41 0 0,-45 105-127 0 0,44-72 399 0 0,18-57-1135 0 0,-2-4-195 0 0,1 0-1 0 0,1 0 1 0 0,-1-1 0 0 0,1 1-1 0 0,0 0 1 0 0,0-1-1 0 0,1 1 1 0 0,0-1 0 0 0,0 0-1 0 0,0 0 1 0 0,0 0-1 0 0,1 0 1 0 0,0-1 0 0 0,0 1-1 0 0,0-1 1 0 0,0 0 0 0 0,1 0-1 0 0,0-1 1 0 0,0 1-1 0 0,0-1 1 0 0,0 0 0 0 0,0 0-1 0 0,0-1 1 0 0,1 0-1 0 0,-1 0 1 0 0,1 0 0 0 0,5 1-221 0 0,2 0 293 0 0,0 0 0 0 0,0-1-1 0 0,0 0 1 0 0,1-1 0 0 0,-1-1 0 0 0,1 0 0 0 0,-1 0 0 0 0,0-2 0 0 0,1 1 0 0 0,-1-2 0 0 0,0 0-1 0 0,1-1-292 0 0,21-10 232 0 0,-1-1-1 0 0,-1-2 0 0 0,0-2 0 0 0,-1-1 0 0 0,-1-1 0 0 0,-1-1 0 0 0,-1-2 0 0 0,-2-1 0 0 0,0-2 0 0 0,-1 0 1 0 0,-2-1-1 0 0,-1-2 0 0 0,-1-1 0 0 0,11-21-231 0 0,-18 26-103 0 0,0-2 1 0 0,-2 0-1 0 0,-1-1 0 0 0,-1 0 1 0 0,-2 0-1 0 0,-1-1 0 0 0,-1-1 1 0 0,-1 1-1 0 0,-2-1 1 0 0,-2 0-1 0 0,0 0 0 0 0,-2 0 1 0 0,-1 0-1 0 0,-2 0 1 0 0,-1 0-1 0 0,-1 1 0 0 0,-2-1 1 0 0,-1 1-1 0 0,-5-10 103 0 0,10 31-33 0 0,0 1-1 0 0,0 0 1 0 0,-1 0-1 0 0,-1 0 1 0 0,1 0-1 0 0,-1 1 1 0 0,0-1-1 0 0,-1 1 1 0 0,0 1-1 0 0,0-1 1 0 0,-1 1-1 0 0,1 0 1 0 0,-1 0-1 0 0,0 1 1 0 0,-1 0 0 0 0,0 0-1 0 0,1 1 1 0 0,-1 0-1 0 0,-1 0 1 0 0,1 1-1 0 0,0 0 1 0 0,-1 1-1 0 0,0-1 1 0 0,0 2-1 0 0,1-1 1 0 0,-1 1-1 0 0,0 1 1 0 0,0-1-1 0 0,0 2 1 0 0,0-1-1 0 0,-3 1 34 0 0,-6 5 9 0 0,-1 0-1 0 0,1 2 1 0 0,0 0-1 0 0,0 0 0 0 0,1 2 1 0 0,0 0-1 0 0,1 1 0 0 0,0 1 1 0 0,1 0-1 0 0,0 1 0 0 0,1 1 1 0 0,0 0-1 0 0,2 1 0 0 0,-1 0 1 0 0,2 1-1 0 0,0 0 0 0 0,1 1 1 0 0,0 1-1 0 0,-5 15-8 0 0,5-11 41 0 0,1 1 1 0 0,1 0-1 0 0,1 0 0 0 0,1 0 0 0 0,1 1 0 0 0,1 0 1 0 0,1 0-1 0 0,2 0 0 0 0,0 0 0 0 0,1 0 0 0 0,2 0 1 0 0,0 0-1 0 0,2 0 0 0 0,0 0 0 0 0,2-1 0 0 0,0 1 0 0 0,2-1 1 0 0,3 6-42 0 0,-3-12 50 0 0,1 0 0 0 0,1-1 0 0 0,0 0 0 0 0,1-1 0 0 0,1 0-1 0 0,0 0 1 0 0,1-2 0 0 0,0 1 0 0 0,1-2 0 0 0,1 0 0 0 0,0 0 0 0 0,0-2 0 0 0,1 0 0 0 0,1 0 0 0 0,2 0-50 0 0,2 0 29 0 0,0-1 0 0 0,0-1 0 0 0,1 0 0 0 0,0-2 0 0 0,0 0 0 0 0,1-2 0 0 0,-1 0 0 0 0,1-2 0 0 0,0-1 0 0 0,0 0 0 0 0,16-3-29 0 0,-28 0-101 0 0,1 0 0 0 0,-1-2 0 0 0,1 1 0 0 0,-1-2 0 0 0,0 1 1 0 0,-1-1-1 0 0,1-1 0 0 0,-1 0 0 0 0,0-1 0 0 0,0 0 0 0 0,-1 0 0 0 0,4-4 101 0 0,65-63-7032 0 0,-59 54 2900 0 0,-3 4-6486 0 0</inkml:trace>
  <inkml:trace contextRef="#ctx0" brushRef="#br0" timeOffset="1106.709">2399 839 10626 0 0,'0'0'184'0'0,"0"0"-8"0"0,0 0 64 0 0,0 0 32 0 0,0 0 17 0 0,0 0-105 0 0,0 0-144 0 0,0 0-160 0 0,0 0-233 0 0,0 0-335 0 0,91 188-616 0 0,-77-188-1160 0 0,-4 0-1177 0 0,-3-4 200 0 0</inkml:trace>
  <inkml:trace contextRef="#ctx0" brushRef="#br0" timeOffset="1265.158">2416 239 3761 0 0,'0'0'2664'0'0,"0"0"-2664"0"0,0 0-776 0 0,0 0-168 0 0,0 0-304 0 0,0 0-513 0 0,0 0 65 0 0,0 0 1696 0 0,0 0 0 0 0</inkml:trace>
  <inkml:trace contextRef="#ctx0" brushRef="#br0" timeOffset="1638.61">3027 581 11058 0 0,'0'0'1362'0'0,"0"0"-118"0"0,0 0 1 0 0,0 0 29 0 0,0 0-57 0 0,0 0-126 0 0,0 0-186 0 0,0 0-190 0 0,0 0-178 0 0,0 0-161 0 0,0 0-122 0 0,0 0-85 0 0,0 0-31 0 0,-11 4 7 0 0,-7 5-65 0 0,0 0 0 0 0,1 1 1 0 0,0 0-1 0 0,0 2 0 0 0,1 0 0 0 0,1 0 0 0 0,-5 6-80 0 0,-2 4 9 0 0,1 1 0 0 0,1 1 0 0 0,1 1 0 0 0,1 1 0 0 0,1 0 0 0 0,1 1 0 0 0,-10 27-9 0 0,15 19-89 0 0,11-71 92 0 0,0 0 0 0 0,0 0 0 0 0,0 0 1 0 0,0 0-1 0 0,0-1 0 0 0,1 1 0 0 0,-1 0 0 0 0,1 0 1 0 0,-1 0-1 0 0,1-1 0 0 0,0 1 0 0 0,0 0 1 0 0,-1-1-1 0 0,1 1 0 0 0,0-1 0 0 0,0 1 0 0 0,1-1 1 0 0,-1 0-1 0 0,0 1 0 0 0,0-1 0 0 0,1 0 1 0 0,-1 0-1 0 0,1 0 0 0 0,-1 0 0 0 0,1 0 0 0 0,0 0 1 0 0,-1 0-1 0 0,1 0 0 0 0,0-1 0 0 0,-1 1 1 0 0,1 0-1 0 0,0-1 0 0 0,0 0 0 0 0,-1 1 1 0 0,1-1-1 0 0,2 0-3 0 0,3 0 95 0 0,1 0 1 0 0,0 0-1 0 0,0-1 1 0 0,0 0-1 0 0,0 0 1 0 0,-1-1 0 0 0,1 0-1 0 0,0-1 1 0 0,-1 1-1 0 0,0-1 1 0 0,7-4-96 0 0,224-156 840 0 0,-185 123-763 0 0,89-63 73 0 0,-138 101-141 0 0,-3 1-14 0 0,0 0-1 0 0,0 0 0 0 0,1 0 1 0 0,-1 0-1 0 0,0 0 1 0 0,0 0-1 0 0,1 0 0 0 0,-1 0 1 0 0,0 0-1 0 0,1 0 0 0 0,-1 1 1 0 0,1-1-1 0 0,-1 1 1 0 0,1-1-1 0 0,-1 1 0 0 0,1 0 1 0 0,0-1-1 0 0,-1 1 0 0 0,1 0 1 0 0,-1 0-1 0 0,1 0 1 0 0,0 0-1 0 0,-1 0 0 0 0,1 0 1 0 0,-1 1-1 0 0,1-1 0 0 0,-1 1 1 0 0,1-1-1 0 0,-1 1 1 0 0,1-1-1 0 0,-1 1 0 0 0,1 0 1 0 0,-1 0-1 0 0,1 0 0 0 0,-1 0 1 0 0,0 0-1 0 0,0 0 1 0 0,0 0-1 0 0,1 0 0 0 0,-1 0 1 0 0,0 0-1 0 0,0 1 0 0 0,-1-1 1 0 0,1 0-1 0 0,0 1 1 0 0,0-1-1 0 0,-1 1 0 0 0,1-1 1 0 0,0 1-1 0 0,-1-1 0 0 0,0 1 1 0 0,1 1 5 0 0,0 150-1629 0 0,21-116-2005 0 0,0-22-6164 0 0,-15-11 643 0 0</inkml:trace>
  <inkml:trace contextRef="#ctx0" brushRef="#br0" timeOffset="2022.317">3484 975 9818 0 0,'0'0'3283'0'0,"0"0"-1913"0"0,0 0-580 0 0,0 0 103 0 0,0 0 59 0 0,0 0-25 0 0,0 0-132 0 0,0 0-128 0 0,0 0-58 0 0,0 0-66 0 0,0 0-83 0 0,0 0-98 0 0,29-30-94 0 0,94-95-74 0 0,1 8 144 0 0,-43 51-430 0 0,-83 95-816 0 0,-11 4 809 0 0,7-20 85 0 0,0 1-1 0 0,1 0 1 0 0,0 1-1 0 0,1-1 1 0 0,1 1-1 0 0,0 0 0 0 0,1 0 1 0 0,1 0-1 0 0,0 13 15 0 0,2-23 68 0 0,1 0 1 0 0,-1-1-1 0 0,1 1 0 0 0,1-1 1 0 0,-1 1-1 0 0,1-1 0 0 0,-1 0 1 0 0,1 0-1 0 0,0 0 0 0 0,1 0 1 0 0,-1-1-1 0 0,1 1 0 0 0,-1-1 1 0 0,1 0-1 0 0,0 0 0 0 0,0 0 1 0 0,0-1-1 0 0,1 1 0 0 0,-1-1 1 0 0,1 0-1 0 0,-1 0 0 0 0,1-1 1 0 0,0 1-1 0 0,0-1 0 0 0,0 0 0 0 0,-1-1 1 0 0,1 1-1 0 0,0-1 0 0 0,0 0 1 0 0,0 0-1 0 0,0 0 0 0 0,0-1 1 0 0,0 1-1 0 0,0-1 0 0 0,4-2-68 0 0,4-2 260 0 0,0-1-1 0 0,0 0 0 0 0,0-1 0 0 0,-1-1 0 0 0,0 0 0 0 0,0 0 1 0 0,-1-1-1 0 0,1-2-259 0 0,14-10 263 0 0,-3 1-350 0 0,-1-2-1 0 0,-1 0 1 0 0,-1-2 0 0 0,-1 0 0 0 0,-1-1-1 0 0,9-16 88 0 0,-1 1-4106 0 0,2 1-3589 0 0,-21 30-3515 0 0</inkml:trace>
  <inkml:trace contextRef="#ctx0" brushRef="#br0" timeOffset="2354.428">4717 474 10674 0 0,'0'0'4201'0'0,"0"0"-2164"0"0,0 0-745 0 0,0 0-124 0 0,0 0-230 0 0,0 0-322 0 0,0 0-204 0 0,0 0-115 0 0,0 0-57 0 0,0 0-21 0 0,0 0-36 0 0,0 0-39 0 0,-34 15-11 0 0,-106 46-9 0 0,53-8 262 0 0,78-42-340 0 0,8-10-48 0 0,0 0 0 0 0,0 0-1 0 0,0 0 1 0 0,0 0 0 0 0,1 0-1 0 0,-1 1 1 0 0,0-1 0 0 0,1 0-1 0 0,-1 1 1 0 0,1-1 0 0 0,-1 1-1 0 0,1-1 1 0 0,0 0-1 0 0,-1 1 1 0 0,1-1 0 0 0,0 1-1 0 0,0-1 1 0 0,0 1 0 0 0,0-1-1 0 0,0 1 1 0 0,1-1 0 0 0,-1 0-1 0 0,0 1 1 0 0,1-1 0 0 0,-1 1-1 0 0,1-1 1 0 0,-1 0 0 0 0,1 1-1 0 0,-1-1 1 0 0,1 0 0 0 0,0 0-1 0 0,0 1 1 0 0,0-1 0 0 0,0 0-1 0 0,0 0 1 0 0,0 0 0 0 0,0 0-1 0 0,0 0 1 0 0,0 0 0 0 0,0-1-1 0 0,1 1 1 0 0,0 0 2 0 0,61 33 19 0 0,-56-31 2 0 0,2 1-14 0 0,17 5 160 0 0,-1 1 0 0 0,0 1-1 0 0,-1 2 1 0 0,0 0 0 0 0,-1 2 0 0 0,0 0 0 0 0,-1 1 0 0 0,-1 2 0 0 0,-1 0 0 0 0,9 12-167 0 0,-26-28 33 0 0,-1 1 1 0 0,1 0-1 0 0,-1 0 0 0 0,0 0 1 0 0,0 1-1 0 0,0-1 0 0 0,0 1 1 0 0,0-1-1 0 0,-1 1 0 0 0,0-1 1 0 0,0 1-1 0 0,0 0 0 0 0,0 0 1 0 0,0-1-1 0 0,-1 1 0 0 0,0 0 1 0 0,0 0-1 0 0,0 0 0 0 0,0 0 1 0 0,0-1-1 0 0,-1 1 0 0 0,0 0 1 0 0,1 0-1 0 0,-2-1 0 0 0,1 1 1 0 0,0 0-1 0 0,-1-1 0 0 0,1 1 1 0 0,-1-1-1 0 0,0 0 1 0 0,0 1-1 0 0,-1-1 0 0 0,1 0 1 0 0,0 0-1 0 0,-1 0-33 0 0,-6 3-172 0 0,1-1 1 0 0,-1 0 0 0 0,0 0-1 0 0,-1-1 1 0 0,1 0-1 0 0,-1-1 1 0 0,1 0-1 0 0,-1 0 1 0 0,0-1 0 0 0,-4 1 171 0 0,-24 1-4108 0 0,0-3-4457 0 0,22-1-2943 0 0</inkml:trace>
  <inkml:trace contextRef="#ctx0" brushRef="#br0" timeOffset="3086.784">2409 714 0 0 0,'0'0'583'0'0,"0"0"464"0"0,0 0 80 0 0,0 0-5 0 0,0 0-31 0 0,0 0 14 0 0,0 0 84 0 0,0 0 85 0 0,0 0 47 0 0,0-1-1624 0 0,0-6 10138 0 0,0 7-8125 0 0,-19 52-477 0 0,-19 113-546 0 0,32-88-1959 0 0,17-87-15020 0 0,-9 6 10835 0 0</inkml:trace>
  <inkml:trace contextRef="#ctx0" brushRef="#br0" timeOffset="3619.494">2444 290 0 0 0,'0'0'523'0'0,"0"0"964"0"0,0 0 354 0 0,0 0 95 0 0,0 0-27 0 0,0 0-91 0 0,0 0-112 0 0,0 0-170 0 0,0 0-188 0 0,0 0-207 0 0,-2-5-213 0 0,-6-17-148 0 0,-25 48 2874 0 0,15-11-2030 0 0,18-14-1530 0 0,0-1-4 0 0,0 0 12 0 0,0 0 2 0 0,0 0 3 0 0,0 0 9 0 0,0 0-4 0 0,0 0-6 0 0,0 0 5 0 0,0 0 0 0 0,0 0 2 0 0,0 0 28 0 0,0 0-7 0 0,0 0-26 0 0,9-26-2273 0 0,2 10-2233 0 0,-3 6-3396 0 0,-1 3-1629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6:38.3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1703 0 1840 0 0,'0'0'711'0'0,"0"0"-224"0"0,0 0-132 0 0,0 0 107 0 0,0 0 217 0 0,0 0 215 0 0,0 0 135 0 0,0 0-26 0 0,-14 37-123 0 0,-46 120-165 0 0,-77 212 1234 0 0,-39 17-1277 0 0,11-65-736 0 0,245-488 1187 0 0,112-180-187 0 0,-111 182-495 0 0,-6-4-1 0 0,-3-16-440 0 0,-22 38 839 0 0,-95 303 1750 0 0,31-80-2482 0 0,3 1-1 0 0,4 0 1 0 0,2 1 0 0 0,5-1-1 0 0,4 24-106 0 0,-1-73 18 0 0,1-1-1 0 0,2 1 1 0 0,0 0 0 0 0,2-1-1 0 0,1-1 1 0 0,7 13-18 0 0,-15-34 30 0 0,0 0 0 0 0,1 0 1 0 0,-1 0-1 0 0,1 0 1 0 0,1 0-1 0 0,-1 0 1 0 0,1 0-1 0 0,0-1 0 0 0,0 1 1 0 0,0-1-1 0 0,0 0 1 0 0,1 0-1 0 0,0 0 1 0 0,0-1-1 0 0,0 1 0 0 0,0-1 1 0 0,0 0-1 0 0,1 0 1 0 0,0 0-1 0 0,-1-1 0 0 0,1 1 1 0 0,0-1-1 0 0,0 0 1 0 0,0-1-1 0 0,0 1 1 0 0,1-1-1 0 0,-1 0 0 0 0,0-1 1 0 0,1 1-1 0 0,-1-1 1 0 0,0 0-1 0 0,1 0 0 0 0,-1 0 1 0 0,0-1-1 0 0,1 0 1 0 0,-1 0-1 0 0,0 0 1 0 0,0-1-1 0 0,0 0 0 0 0,0 0 1 0 0,0 0-1 0 0,1-1-30 0 0,10-13 263 0 0,0-1 0 0 0,-1-1 0 0 0,-1 0 1 0 0,-1 0-1 0 0,0-2 0 0 0,-1 1 0 0 0,-2-2 0 0 0,0 1 0 0 0,-1-2 0 0 0,1-4-263 0 0,-3 10 121 0 0,25-62 136 0 0,-4-1 1 0 0,-3-2 0 0 0,-3-1-1 0 0,10-82-257 0 0,-29 149-143 0 0,-1 0-1 0 0,-1-1 1 0 0,0 1-1 0 0,-1 0 1 0 0,-1 0-1 0 0,0-1 1 0 0,-1 1-1 0 0,0-1 144 0 0,-11-9-3473 0 0,13 24 626 0 0,0 3-3061 0 0,0 3 1909 0 0,0-1-2304 0 0</inkml:trace>
  <inkml:trace contextRef="#ctx0" brushRef="#br0" timeOffset="434.952">2449 685 5473 0 0,'0'0'370'0'0,"0"0"-192"0"0,0 0-47 0 0,0 0 78 0 0,0 0 133 0 0,0 0 119 0 0,0 0 67 0 0,0 0 19 0 0,-15 36-15 0 0,-46 114-40 0 0,39-47 173 0 0,23-83-522 0 0,-3-9-15 0 0,1 1-1 0 0,0-1 1 0 0,0 1-1 0 0,2 0 0 0 0,-1-1 1 0 0,2 1-1 0 0,-1-1 0 0 0,1 1 1 0 0,1-1-1 0 0,0 0 0 0 0,1 0 1 0 0,0 0-1 0 0,1 0 1 0 0,0-1-1 0 0,1 0 0 0 0,0 0 1 0 0,0 0-1 0 0,1-1 0 0 0,0 0 1 0 0,2 1-128 0 0,-3-7 165 0 0,0 0 1 0 0,0-1 0 0 0,0 1 0 0 0,0-2 0 0 0,1 1-1 0 0,-1-1 1 0 0,1 0 0 0 0,-1 0 0 0 0,1 0-1 0 0,-1-1 1 0 0,1 0 0 0 0,0-1 0 0 0,-1 1-1 0 0,1-1 1 0 0,-1-1 0 0 0,1 1 0 0 0,-1-1-1 0 0,0 0 1 0 0,0 0 0 0 0,0-1 0 0 0,0 0-1 0 0,0 0 1 0 0,0 0 0 0 0,-1-1 0 0 0,1 0-1 0 0,-1 0 1 0 0,0 0 0 0 0,0-1 0 0 0,-1 1 0 0 0,1-1-1 0 0,-1-1 1 0 0,0 1 0 0 0,0 0 0 0 0,2-6-166 0 0,6-8 294 0 0,0-1 0 0 0,-1 0 0 0 0,-2-1 0 0 0,0 0 0 0 0,-1-1 0 0 0,-1 0 0 0 0,0 0 0 0 0,-2-1 0 0 0,-1 1 0 0 0,-1-1 0 0 0,-1 0 0 0 0,-1 0 0 0 0,-1-15-294 0 0,-2 23-13 0 0,0 0 1 0 0,-1 1 0 0 0,-1-1-1 0 0,0 0 1 0 0,-1 1 0 0 0,-1 0-1 0 0,0 0 1 0 0,-1 1 0 0 0,0 0-1 0 0,-1 0 1 0 0,0 0 0 0 0,-1 1-1 0 0,-1 1 1 0 0,0-1 0 0 0,0 2-1 0 0,-9-8 13 0 0,14 14-142 0 0,-1-1 0 0 0,0 1-1 0 0,0 0 1 0 0,0 0-1 0 0,0 0 1 0 0,-1 1-1 0 0,1 0 1 0 0,-1 0 0 0 0,0 1-1 0 0,0 0 1 0 0,0 0-1 0 0,0 1 1 0 0,0-1 0 0 0,0 2-1 0 0,-1-1 143 0 0,4 1-424 0 0,0 0 0 0 0,0 1 1 0 0,0-1-1 0 0,0 1 0 0 0,1 0 0 0 0,-1 0 0 0 0,0 0 0 0 0,0 0 0 0 0,1 1 0 0 0,-1-1 0 0 0,1 1 1 0 0,-1 0-1 0 0,1 0 0 0 0,0 0 0 0 0,0 1 0 0 0,0-1 0 0 0,0 1 0 0 0,0 0 424 0 0,-13 15-5377 0 0,8-3-1359 0 0</inkml:trace>
  <inkml:trace contextRef="#ctx0" brushRef="#br0" timeOffset="712.696">3167 199 9002 0 0,'0'0'2092'0'0,"0"0"-243"0"0,0 0-228 0 0,0 0-214 0 0,0 0-305 0 0,0 0-301 0 0,0 0-230 0 0,0 0-116 0 0,0 0-70 0 0,0 0 29 0 0,0 0 27 0 0,0 0-26 0 0,-9 38-26 0 0,-28 122-62 0 0,17 17 176 0 0,18-128-585 0 0,2 0-1 0 0,2 0 1 0 0,3 0-1 0 0,2 0 1 0 0,8 27 82 0 0,3 45-3930 0 0,-18-119 3686 0 0,1 11-3893 0 0,-2-6-4517 0 0,-2-7 4257 0 0</inkml:trace>
  <inkml:trace contextRef="#ctx0" brushRef="#br0" timeOffset="972.232">2714 516 9962 0 0,'0'0'2049'0'0,"0"0"-1200"0"0,0 0-330 0 0,0 0 85 0 0,0 0 28 0 0,33-13-50 0 0,105-40-49 0 0,-10 27 411 0 0,-89 20-875 0 0,580-65 2085 0 0,-208 52-9459 0 0,-357 19 2336 0 0,-16 0-1654 0 0</inkml:trace>
  <inkml:trace contextRef="#ctx0" brushRef="#br0" timeOffset="1321.012">1 1837 15419 0 0,'0'0'-53'0'0,"0"0"-230"0"0,0 0 86 0 0,35-6 388 0 0,232-43 994 0 0,66-28 1365 0 0,480-77-7 0 0,283 3-1785 0 0,-708 102-780 0 0,637-104-1451 0 0,-916 136 877 0 0,168-36-5267 0 0,-263 49 4572 0 0,12-3-1161 0 0,-8 6-4446 0 0,-18 1 3380 0 0</inkml:trace>
  <inkml:trace contextRef="#ctx0" brushRef="#br0" timeOffset="1601.956">614 1966 14627 0 0,'0'0'287'0'0,"0"0"-287"0"0,0 0 40 0 0,0 0 411 0 0,0 0 354 0 0,40-2 227 0 0,137-9 90 0 0,131-31 1771 0 0,427-109-673 0 0,-300 55-1747 0 0,660-105-72 0 0,-678 129-4373 0 0,-6-4-7286 0 0,-337 61 2137 0 0</inkml:trace>
  <inkml:trace contextRef="#ctx0" brushRef="#br0" timeOffset="2664.475">5385 854 0 0 0,'0'0'49'0'0,"0"0"146"0"0,0 0 98 0 0,0 0 98 0 0,0 0 105 0 0,-31 29 112 0 0,-97 91 29 0 0,54-29 640 0 0,65-79-919 0 0,0 1-1 0 0,1 0 1 0 0,1 1 0 0 0,0-1-1 0 0,1 1 1 0 0,0 1-1 0 0,1-1 1 0 0,1 1 0 0 0,0 0-1 0 0,1 0 1 0 0,1 0-1 0 0,0 1 1 0 0,1-1 0 0 0,1 7-358 0 0,1-19 72 0 0,0 0 0 0 0,0 0 1 0 0,0 0-1 0 0,1 0 1 0 0,-1-1-1 0 0,1 1 0 0 0,0 0 1 0 0,-1-1-1 0 0,1 1 0 0 0,1-1 1 0 0,-1 1-1 0 0,0-1 1 0 0,0 0-1 0 0,1 0 0 0 0,-1 0 1 0 0,1 0-1 0 0,0 0 1 0 0,0-1-1 0 0,0 1 0 0 0,-1-1 1 0 0,1 0-1 0 0,0 0 0 0 0,1 0 1 0 0,-1 0-1 0 0,0-1 1 0 0,0 1-1 0 0,0-1 0 0 0,0 1 1 0 0,4-1-73 0 0,94-16 2132 0 0,-53-10-1608 0 0,-1-1 0 0 0,-2-3 0 0 0,-1-2 0 0 0,-1-1-1 0 0,-2-3 1 0 0,-1-1 0 0 0,-2-2 0 0 0,-2-1 0 0 0,-1-2 0 0 0,-3-1 0 0 0,26-46-524 0 0,-40 63 53 0 0,-2-1 1 0 0,-1-1-1 0 0,-2 0 0 0 0,0-1 1 0 0,-2-1-1 0 0,-1 0 1 0 0,-2 0-1 0 0,-1-1 1 0 0,-1 0-1 0 0,-1 0 0 0 0,-2 0 1 0 0,-1 0-1 0 0,-2-1 1 0 0,-1 1-1 0 0,-3-16-53 0 0,3 38 9 0 0,0 0 0 0 0,0 0 1 0 0,-1 1-1 0 0,0-1 0 0 0,-1 1 0 0 0,0-1 0 0 0,-1 1 0 0 0,1 0 0 0 0,-1 0 0 0 0,-1 0 1 0 0,0 1-1 0 0,0 0 0 0 0,0-1 0 0 0,-1 2 0 0 0,0-1 0 0 0,0 1 0 0 0,0 0 0 0 0,-1 0 1 0 0,0 1-1 0 0,-1-1 0 0 0,1 2 0 0 0,-1-1 0 0 0,0 1 0 0 0,0 0 0 0 0,-6-1-9 0 0,7 4-5 0 0,-1 1 0 0 0,1 0-1 0 0,0 0 1 0 0,0 1 0 0 0,0 0-1 0 0,0 0 1 0 0,0 1 0 0 0,0 0-1 0 0,0 0 1 0 0,0 0 0 0 0,1 1-1 0 0,-1 0 1 0 0,1 0 0 0 0,0 1-1 0 0,0 0 1 0 0,0 0 0 0 0,0 1-1 0 0,1-1 1 0 0,-1 1 0 0 0,1 0-1 0 0,0 1 1 0 0,1-1 0 0 0,-1 1-1 0 0,-1 4 6 0 0,-7 11-13 0 0,1 1 1 0 0,1 1-1 0 0,2 0 0 0 0,0 0 0 0 0,1 1 0 0 0,1 0 0 0 0,2 1 0 0 0,0-1 1 0 0,2 1-1 0 0,0 0 0 0 0,2 0 0 0 0,1 0 0 0 0,0 0 0 0 0,5 23 13 0 0,-2-28 13 0 0,0 1 0 0 0,1-1 0 0 0,2 0 0 0 0,0 0 0 0 0,1 0-1 0 0,1-1 1 0 0,0 0 0 0 0,2-1 0 0 0,0 0 0 0 0,1 0 0 0 0,1-1 0 0 0,0 0-1 0 0,2-1 1 0 0,0-1 0 0 0,0 0 0 0 0,1-1 0 0 0,1 0 0 0 0,1-2 0 0 0,0 0 0 0 0,0 0-1 0 0,1-2 1 0 0,0 0 0 0 0,1-1 0 0 0,0-1 0 0 0,1-1 0 0 0,0 0 0 0 0,0-2-1 0 0,0 0 1 0 0,0-2 0 0 0,1 0 0 0 0,0-1 0 0 0,-1-1 0 0 0,1-1 0 0 0,17-2-13 0 0,-29 1-235 0 0,0-2 0 0 0,0 1 0 0 0,0-1 0 0 0,0 0 1 0 0,-1-1-1 0 0,0 0 0 0 0,1-1 0 0 0,-2 1 0 0 0,1-1 1 0 0,0-1-1 0 0,-1 0 0 0 0,6-5 235 0 0,43-50-9849 0 0,-46 48 2410 0 0</inkml:trace>
  <inkml:trace contextRef="#ctx0" brushRef="#br0" timeOffset="3103.976">6315 847 4825 0 0,'0'0'804'0'0,"0"0"124"0"0,0 0 233 0 0,0 0 184 0 0,0 0 5 0 0,0 0-125 0 0,0 0-204 0 0,0 0-221 0 0,0 0-160 0 0,0 0-129 0 0,0 0-56 0 0,0 0 19 0 0,0 0 57 0 0,2 29 105 0 0,12 89 112 0 0,-14-117-726 0 0,-1-1 0 0 0,1 1-1 0 0,0 0 1 0 0,0 0-1 0 0,0 0 1 0 0,0 0 0 0 0,0 0-1 0 0,0 0 1 0 0,0 0-1 0 0,0 0 1 0 0,0 0 0 0 0,1 0-1 0 0,-1 0 1 0 0,0-1-1 0 0,1 1 1 0 0,-1 0 0 0 0,0 0-1 0 0,1 0 1 0 0,-1 0-1 0 0,1-1 1 0 0,0 1 0 0 0,-1 0-1 0 0,1 0 1 0 0,-1-1-1 0 0,1 1 1 0 0,0 0 0 0 0,0-1-1 0 0,-1 1 1 0 0,1-1-1 0 0,0 1 1 0 0,0-1 0 0 0,0 0-1 0 0,0 1 1 0 0,-1-1-1 0 0,1 0 1 0 0,0 1 0 0 0,0-1-1 0 0,0 0 1 0 0,0 0-1 0 0,0 0 1 0 0,0 0 0 0 0,0 0-1 0 0,0 0 1 0 0,0 0-1 0 0,0 0 1 0 0,0 0 0 0 0,-1 0-1 0 0,1 0 1 0 0,0-1-1 0 0,0 1 1 0 0,0 0 0 0 0,0-1-1 0 0,0 1 1 0 0,0-1-1 0 0,-1 1 1 0 0,1-1 0 0 0,0 1-1 0 0,0-1 1 0 0,-1 0-22 0 0,7-2 250 0 0,9-5 12 0 0,-1-2 0 0 0,0 1 1 0 0,-1-2-1 0 0,0 0 0 0 0,-1-1 0 0 0,0 0 1 0 0,0-1-1 0 0,-1 0 0 0 0,8-13-262 0 0,-13 18 51 0 0,0 0 0 0 0,0 0 0 0 0,-1-1 0 0 0,0 0 0 0 0,0-1 0 0 0,-1 0 0 0 0,0 1 0 0 0,-1-1 0 0 0,0-1 1 0 0,-1 1-1 0 0,0-1 0 0 0,0 1 0 0 0,-1-1 0 0 0,-1 0 0 0 0,0 0 0 0 0,0 0 0 0 0,-1 0 0 0 0,0 1 0 0 0,-1-3-51 0 0,-2 8-12 0 0,1 1-1 0 0,-1-1 1 0 0,0 1 0 0 0,0 0 0 0 0,-1 0 0 0 0,1 0-1 0 0,-1 0 1 0 0,0 1 0 0 0,0 0 0 0 0,0-1 0 0 0,0 2-1 0 0,-1-1 1 0 0,1 0 0 0 0,-1 1 0 0 0,0 0 0 0 0,1 0-1 0 0,-1 0 1 0 0,0 0 0 0 0,0 1 0 0 0,0 0 0 0 0,0 0-1 0 0,-1 1 1 0 0,1-1 0 0 0,0 1 0 0 0,0 0-1 0 0,0 0 1 0 0,0 1 0 0 0,-1-1 0 0 0,1 1 0 0 0,0 0-1 0 0,0 1 1 0 0,0-1 0 0 0,0 1 0 0 0,1 0 0 0 0,-1 0-1 0 0,0 1 1 0 0,1-1 0 0 0,0 1 0 0 0,-1 0 0 0 0,-2 3 12 0 0,-11 8-43 0 0,2 1 0 0 0,-1 0-1 0 0,2 1 1 0 0,0 0 0 0 0,1 1 0 0 0,1 1 0 0 0,0 1 0 0 0,1 0 0 0 0,2 0 0 0 0,-1 1 0 0 0,2 0 0 0 0,1 1 0 0 0,1 0 0 0 0,0 1 43 0 0,4-14-30 0 0,-1 1 0 0 0,1 0 0 0 0,1 0 1 0 0,0 0-1 0 0,0 0 0 0 0,1 0 0 0 0,0 1 0 0 0,0-1 1 0 0,1 0-1 0 0,1 1 0 0 0,-1-1 0 0 0,2 0 0 0 0,-1 0 1 0 0,1 0-1 0 0,0 0 0 0 0,1 0 0 0 0,0 0 0 0 0,1 0 1 0 0,0-1-1 0 0,0 1 0 0 0,1-1 0 0 0,-1 0 0 0 0,2-1 1 0 0,-1 1-1 0 0,1-1 0 0 0,1 0 0 0 0,-1 0 0 0 0,1-1 1 0 0,6 4 29 0 0,-4-5-37 0 0,2 0 0 0 0,-1-1 0 0 0,1 0 0 0 0,-1-1 0 0 0,1 0 0 0 0,0-1 0 0 0,0 0 0 0 0,0-1 1 0 0,0 0-1 0 0,0-1 0 0 0,0 0 0 0 0,1-1 0 0 0,-1 0 0 0 0,0-1 0 0 0,0 0 0 0 0,-1 0 0 0 0,1-1 0 0 0,0-1 37 0 0,15-5-1022 0 0,0-2 0 0 0,0 0 0 0 0,-2-2 0 0 0,1-1-1 0 0,-2-1 1 0 0,15-11 1022 0 0,53-47-11298 0 0,-75 57 9040 0 0</inkml:trace>
  <inkml:trace contextRef="#ctx0" brushRef="#br0" timeOffset="3881.878">7033 711 808 0 0,'0'0'1711'0'0,"0"0"-867"0"0,0 0-189 0 0,0 0 92 0 0,0 0 101 0 0,0 0 42 0 0,0 0 21 0 0,0 0-17 0 0,-34 27-29 0 0,-103 88-45 0 0,69-40 503 0 0,64-69-1223 0 0,1 1 0 0 0,-1-1 0 0 0,1 1 0 0 0,1 0 0 0 0,-1 0 0 0 0,1 0 0 0 0,0 0 0 0 0,1 1 0 0 0,0-1 0 0 0,0 0 0 0 0,0 1 0 0 0,1-1 0 0 0,0 1 0 0 0,1 3-100 0 0,1-9 120 0 0,0 0 0 0 0,1 0 0 0 0,-1 0-1 0 0,0 0 1 0 0,1 0 0 0 0,-1 0 0 0 0,1 0 0 0 0,0-1 0 0 0,-1 0-1 0 0,1 1 1 0 0,0-1 0 0 0,0 0 0 0 0,0 0 0 0 0,0-1 0 0 0,0 1 0 0 0,0-1-1 0 0,0 1 1 0 0,0-1 0 0 0,0 0 0 0 0,0 0 0 0 0,0 0 0 0 0,0-1-1 0 0,1 1 1 0 0,-1-1 0 0 0,0 1 0 0 0,-1-1 0 0 0,1 0 0 0 0,0 0-1 0 0,1-1-119 0 0,12-5 386 0 0,0-1 0 0 0,0 0 0 0 0,0-1 0 0 0,-1-1 0 0 0,-1 0 0 0 0,1-2 0 0 0,-2 1 0 0 0,0-1 0 0 0,7-9-386 0 0,10-7 289 0 0,138-122 840 0 0,-166 149-1113 0 0,0-1-1 0 0,-1 0 1 0 0,1 1-1 0 0,0-1 0 0 0,-1 1 1 0 0,1 0-1 0 0,0 0 1 0 0,0 0-1 0 0,0 0 1 0 0,0 0-1 0 0,0 0 1 0 0,1 0-1 0 0,-1 0 1 0 0,0 1-1 0 0,0-1 1 0 0,0 1-1 0 0,1 0 1 0 0,-1 0-1 0 0,0 0 0 0 0,1 0 1 0 0,-1 0-1 0 0,0 0 1 0 0,0 0-1 0 0,0 1 1 0 0,1-1-1 0 0,-1 1 1 0 0,0 0-1 0 0,0 0 1 0 0,0 0-1 0 0,0 0 1 0 0,0 0-1 0 0,0 0 0 0 0,0 0 1 0 0,0 0-1 0 0,0 1 1 0 0,-1-1-1 0 0,1 1 1 0 0,0 0-1 0 0,-1-1 1 0 0,0 1-1 0 0,1 0 1 0 0,0 1-16 0 0,7 22 64 0 0,0 0 0 0 0,-2 1 0 0 0,-1 0 0 0 0,-1 0 0 0 0,-1 0 0 0 0,-2 1 1 0 0,0 0-1 0 0,-2 14-64 0 0,2 5 7 0 0,0 378-150 0 0,-1-392 137 0 0,-2 1 0 0 0,-2-1-1 0 0,-1 0 1 0 0,-1 0 0 0 0,-2 0-1 0 0,-1 0 1 0 0,-1-1 0 0 0,-2 0 0 0 0,-1-1-1 0 0,-8 12 7 0 0,17-36-9 0 0,2-2 0 0 0,0-1 0 0 0,-1-1 1 0 0,1 1-1 0 0,-1 0 0 0 0,0 0 1 0 0,0 0-1 0 0,0-1 0 0 0,0 1 1 0 0,0-1-1 0 0,0 0 0 0 0,-1 1 0 0 0,1-1 1 0 0,-1 0-1 0 0,1 0 0 0 0,-1-1 1 0 0,0 1-1 0 0,0-1 0 0 0,0 1 1 0 0,-1-1 8 0 0,-1-42-414 0 0,8 17 416 0 0,1 1-1 0 0,0-1 0 0 0,2 1 0 0 0,1 0 1 0 0,1 1-1 0 0,1-1 0 0 0,1 1 0 0 0,1 1 1 0 0,1-1-2 0 0,3-9 2 0 0,250-597-2118 0 0,-234 554 1248 0 0,-11 31 320 0 0,-3 0-1 0 0,-1-1 1 0 0,-3-1 0 0 0,-1-1-1 0 0,-1-5 549 0 0,-10 45-54 0 0,0 5 41 0 0,0-1 1 0 0,0 0-1 0 0,0 0 1 0 0,0 0-1 0 0,-1 0 1 0 0,1 0-1 0 0,0 0 1 0 0,-1 0-1 0 0,1 0 1 0 0,-1 0-1 0 0,0 0 1 0 0,0 0-1 0 0,0 0 1 0 0,0 0-1 0 0,0 0 1 0 0,0 0-1 0 0,0 0 1 0 0,-1 0-1 0 0,1 0 1 0 0,-1 0-1 0 0,0 0 1 0 0,1 0-1 0 0,-1 0 1 0 0,0 0-1 0 0,0 0 1 0 0,0 0-1 0 0,0 1 1 0 0,-1-1-1 0 0,1 0 1 0 0,0 1-1 0 0,-1-1 1 0 0,1 1-1 0 0,-1-1 1 0 0,1 1-1 0 0,-1 0 0 0 0,0 0 1 0 0,0-1-1 0 0,1 1 1 0 0,-1 1-1 0 0,0-1 1 0 0,0 0-1 0 0,0 0 1 0 0,0 1-1 0 0,0-1 1 0 0,-1 1 12 0 0,-4 3-52 0 0,1 1 0 0 0,-1 0 0 0 0,1 0-1 0 0,0 1 1 0 0,0-1 0 0 0,0 1 0 0 0,1 1 0 0 0,0-1 0 0 0,0 1 0 0 0,0 0 0 0 0,1 0 0 0 0,0 0 0 0 0,0 1-1 0 0,-1 1 53 0 0,0 0 38 0 0,-2 1 34 0 0,0 0 0 0 0,1 0 0 0 0,0 1 1 0 0,1 0-1 0 0,0 0 0 0 0,0 0 0 0 0,1 1 0 0 0,1-1 1 0 0,0 1-1 0 0,0 0 0 0 0,1 0 0 0 0,0 0 0 0 0,1 0 1 0 0,0 11-73 0 0,3-17 71 0 0,1-1-1 0 0,-1 0 1 0 0,1 0 0 0 0,0 0 0 0 0,0-1 0 0 0,1 1 0 0 0,-1-1 0 0 0,1 0 0 0 0,0 1 0 0 0,-1-2 0 0 0,1 1 0 0 0,1 0 0 0 0,-1-1 0 0 0,0 0-1 0 0,1 0 1 0 0,-1 0 0 0 0,1 0 0 0 0,-1-1 0 0 0,1 0 0 0 0,0 0 0 0 0,0 0 0 0 0,0-1 0 0 0,-1 1 0 0 0,1-1 0 0 0,0 0 0 0 0,0 0 0 0 0,0-1-1 0 0,0 0 1 0 0,-1 0 0 0 0,1 0 0 0 0,0 0-71 0 0,9 1 166 0 0,219-30 1553 0 0,-232 32-1692 0 0,1-1 1 0 0,-1 1-1 0 0,1 0 0 0 0,-1-1 0 0 0,0 1 0 0 0,0 0 0 0 0,0 0 1 0 0,0 0-1 0 0,0 0 0 0 0,0 0 0 0 0,0 0 0 0 0,-1 0 0 0 0,1 0 1 0 0,-1 0-1 0 0,1 0 0 0 0,-1 0 0 0 0,0 0 0 0 0,0 1 0 0 0,0-1 1 0 0,0 0-1 0 0,0 0 0 0 0,0 0 0 0 0,-1 0 0 0 0,1 0 0 0 0,-1 0 1 0 0,0 2-28 0 0,0 8-77 0 0,1 2-156 0 0,0 19-638 0 0,0-11-3080 0 0,1-19 3151 0 0,0-1-5951 0 0,1 0 2438 0 0,-2-1 1070 0 0</inkml:trace>
  <inkml:trace contextRef="#ctx0" brushRef="#br0" timeOffset="4186.441">7979 1002 0 0 0,'0'0'655'0'0,"0"0"817"0"0,0 0 292 0 0,0 0 29 0 0,0 0-39 0 0,0 0-106 0 0,0 0-121 0 0,24-1-135 0 0,75-4-166 0 0,-29-20 736 0 0,-47 10-1434 0 0,0-2-1 0 0,-1 0 1 0 0,0-1 0 0 0,-2-1 0 0 0,0-1 0 0 0,-1-1 0 0 0,-1-1 0 0 0,12-19-528 0 0,-25 35 32 0 0,-1 0-1 0 0,1 0 1 0 0,-1-1 0 0 0,0 1 0 0 0,-1-1-1 0 0,0 0 1 0 0,0 0 0 0 0,0 0-1 0 0,-1 0 1 0 0,0-1 0 0 0,0 1-1 0 0,-1 0 1 0 0,0-1 0 0 0,0 0-1 0 0,-1 1 1 0 0,0-1 0 0 0,0 1-1 0 0,-1-1 1 0 0,0 1 0 0 0,-1-3-32 0 0,-1 8-18 0 0,0-1 1 0 0,-1 1 0 0 0,1-1 0 0 0,-1 1 0 0 0,0 0-1 0 0,1 1 1 0 0,-1-1 0 0 0,0 1 0 0 0,0-1-1 0 0,0 1 1 0 0,0 0 0 0 0,-1 1 0 0 0,1-1 0 0 0,0 1-1 0 0,0-1 1 0 0,0 1 0 0 0,-1 1 0 0 0,1-1 0 0 0,0 1-1 0 0,0-1 1 0 0,0 1 0 0 0,0 0 0 0 0,0 1 0 0 0,0-1-1 0 0,0 1 1 0 0,0-1 0 0 0,0 1 0 0 0,1 0-1 0 0,-1 1 1 0 0,1-1 0 0 0,-1 1 0 0 0,1 0 17 0 0,-11 5-91 0 0,1 0 1 0 0,0 1-1 0 0,0 1 1 0 0,1 0-1 0 0,1 1 0 0 0,-1 0 1 0 0,2 0-1 0 0,0 1 1 0 0,0 1-1 0 0,1 0 1 0 0,0 0-1 0 0,2 1 0 0 0,-1 0 1 0 0,2 0-1 0 0,0 0 1 0 0,0 1-1 0 0,1 0 1 0 0,1 0-1 0 0,1 1 1 0 0,0-1-1 0 0,1 1 0 0 0,1 0 91 0 0,1-11-9 0 0,1 0-1 0 0,0 0 1 0 0,1-1-1 0 0,-1 1 0 0 0,1 0 1 0 0,0-1-1 0 0,0 1 1 0 0,0-1-1 0 0,1 0 0 0 0,0 0 1 0 0,-1 0-1 0 0,1 0 1 0 0,1 0-1 0 0,-1 0 1 0 0,0-1-1 0 0,1 0 0 0 0,0 0 1 0 0,0 0-1 0 0,0 0 1 0 0,0 0-1 0 0,0-1 0 0 0,1 0 1 0 0,3 2 9 0 0,113 25 43 0 0,-104-28-243 0 0,1 0 0 0 0,-1-2 0 0 0,1 0-1 0 0,-1-1 1 0 0,0 0 0 0 0,0-2 0 0 0,0 0 0 0 0,0-1-1 0 0,0 0 1 0 0,6-5 200 0 0,33-19-4294 0 0,-22 7-2609 0 0,-24 14 2773 0 0</inkml:trace>
  <inkml:trace contextRef="#ctx0" brushRef="#br0" timeOffset="4669.067">8669 913 0 0 0,'0'0'1992'0'0,"0"0"240"0"0,0 0 75 0 0,0 0-193 0 0,0 0-290 0 0,0 0-246 0 0,0 0-245 0 0,0 0-201 0 0,34-14-203 0 0,103-45-199 0 0,-57 14 289 0 0,-73 41-950 0 0,0 0 0 0 0,0-1 0 0 0,-1 0 0 0 0,0-1 0 0 0,0 0 0 0 0,0 0 0 0 0,-1 0 0 0 0,0 0 0 0 0,0-1 0 0 0,0 0 0 0 0,-1 0 0 0 0,0 0 0 0 0,-1 0 0 0 0,1-1 0 0 0,-1 1 0 0 0,-1-1 0 0 0,1 0 0 0 0,-1 0 0 0 0,-1 0 0 0 0,0 0 0 0 0,0 0 0 0 0,0 0 0 0 0,-1-3-69 0 0,-3 8-22 0 0,1-1 0 0 0,-1 0 0 0 0,0 1-1 0 0,0 0 1 0 0,-1 0 0 0 0,1 0 0 0 0,-1 0-1 0 0,1 0 1 0 0,-1 1 0 0 0,0-1 0 0 0,0 1-1 0 0,0 0 1 0 0,0 0 0 0 0,0 1 0 0 0,-1-1 0 0 0,1 1-1 0 0,-1 0 1 0 0,1 0 0 0 0,-1 0 0 0 0,1 1-1 0 0,-1-1 1 0 0,1 1 0 0 0,-1 0 0 0 0,1 1-1 0 0,-1-1 1 0 0,1 1 0 0 0,-1 0 0 0 0,1 0-1 0 0,0 0 1 0 0,-1 1 0 0 0,1-1 0 0 0,0 1-1 0 0,0 0 1 0 0,-3 2 22 0 0,-7 2-45 0 0,0 2 0 0 0,1 0 0 0 0,-1 0 0 0 0,1 1 0 0 0,1 1 0 0 0,0 0 0 0 0,0 1 0 0 0,1 0 0 0 0,0 0 0 0 0,1 1-1 0 0,1 1 1 0 0,0 0 0 0 0,0 0 0 0 0,1 1 0 0 0,1 0 0 0 0,0 0 0 0 0,1 1 0 0 0,1 0 0 0 0,0 0 45 0 0,4-11-8 0 0,1-1 0 0 0,-1 1-1 0 0,1 0 1 0 0,0-1 0 0 0,0 1 0 0 0,0 0 0 0 0,1-1-1 0 0,-1 1 1 0 0,1 0 0 0 0,0-1 0 0 0,0 1 0 0 0,0 0-1 0 0,0-1 1 0 0,1 0 0 0 0,-1 1 0 0 0,1-1 0 0 0,0 0 0 0 0,0 0-1 0 0,0 0 1 0 0,1 0 0 0 0,-1 0 0 0 0,1 0 0 0 0,-1-1-1 0 0,1 1 1 0 0,0-1 0 0 0,0 0 0 0 0,0 0 0 0 0,0 0-1 0 0,0 0 1 0 0,1 0 0 0 0,-1-1 0 0 0,1 1 0 0 0,-1-1-1 0 0,1 0 1 0 0,-1 0 0 0 0,1 0 0 0 0,-1-1 0 0 0,1 1-1 0 0,0-1 1 0 0,0 0 0 0 0,-1 0 0 0 0,4 0 8 0 0,20-2-211 0 0,-1-1-1 0 0,1-1 1 0 0,0-1 0 0 0,-1-1 0 0 0,0-1-1 0 0,0-2 1 0 0,4-3 211 0 0,259-113-15137 0 0,-266 114 14932 0 0</inkml:trace>
  <inkml:trace contextRef="#ctx0" brushRef="#br0" timeOffset="4971.951">9662 486 1360 0 0,'0'0'3258'0'0,"0"0"-168"0"0,0 0-414 0 0,0 0-480 0 0,0 0-434 0 0,0 0-401 0 0,0 0-319 0 0,0 0-257 0 0,0 0-192 0 0,0 0-123 0 0,0 0-99 0 0,0 0-56 0 0,0 0-35 0 0,-32 13-23 0 0,-95 41 3 0 0,125-54-242 0 0,-1 1-1 0 0,1-1 1 0 0,0 1-1 0 0,-1-1 0 0 0,1 1 1 0 0,0 0-1 0 0,0 0 1 0 0,-1 0-1 0 0,1 0 1 0 0,0 1-1 0 0,0-1 1 0 0,0 1-1 0 0,0-1 0 0 0,0 1 1 0 0,1-1-1 0 0,-1 1 1 0 0,0 0-1 0 0,1 0 1 0 0,-1 0-1 0 0,1 0 1 0 0,0 0-1 0 0,0 0 0 0 0,0 0 1 0 0,0 1-1 0 0,-1 1-17 0 0,-1 8 155 0 0,1-9-125 0 0,1 0 0 0 0,-1 0 0 0 0,1 1 0 0 0,0-1 0 0 0,0 0 0 0 0,0 1 0 0 0,1-1 0 0 0,-1 0 0 0 0,1 1 0 0 0,0-1 0 0 0,0 1 0 0 0,0-1 0 0 0,0 1 0 0 0,1-1 0 0 0,-1 1 0 0 0,1-1 0 0 0,0 0 0 0 0,0 1 0 0 0,0-1 0 0 0,0 0 0 0 0,1 1-30 0 0,38 30 788 0 0,-31-29-570 0 0,-1 1 1 0 0,-1 0-1 0 0,1 0 1 0 0,-1 1-1 0 0,0 0 1 0 0,0 1-1 0 0,-1-1 0 0 0,0 1 1 0 0,-1 0-1 0 0,1 1 1 0 0,1 5-219 0 0,-5-11 78 0 0,-1 0 1 0 0,1 0 0 0 0,-1 1-1 0 0,0-1 1 0 0,0 0-1 0 0,-1 1 1 0 0,1-1-1 0 0,-1 1 1 0 0,1-1-1 0 0,-1 1 1 0 0,0-1-1 0 0,0 1 1 0 0,-1-1 0 0 0,1 1-1 0 0,-1-1 1 0 0,0 1-1 0 0,0-1 1 0 0,0 0-1 0 0,0 0 1 0 0,0 1-1 0 0,-1-1 1 0 0,1 0 0 0 0,-1 0-1 0 0,0 0 1 0 0,0 0-1 0 0,0 0 1 0 0,-1-1-1 0 0,1 1 1 0 0,-1-1-1 0 0,0 1-78 0 0,-4 4 32 0 0,-1 0 1 0 0,-1-1-1 0 0,1 0 0 0 0,-1 0 0 0 0,0-1 0 0 0,0 0 0 0 0,-1-1 0 0 0,1 0 0 0 0,-1 0 0 0 0,0-1 0 0 0,0 0 1 0 0,0-1-1 0 0,0 0 0 0 0,0-1 0 0 0,-11 0-32 0 0,-45-21-3399 0 0,49 5-1456 0 0,3-4-5066 0 0,11 11 770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8:10.9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971 475 11538 0 0,'0'0'699'0'0,"0"0"-396"0"0,0 0-196 0 0,0 0-90 0 0,0 0-126 0 0,0 0-241 0 0,0 0-341 0 0,0 0-297 0 0,0 0-73 0 0,0 0 178 0 0,0 0 369 0 0,-17-12 369 0 0,-51-37 213 0 0,51 37 92 0 0,17 12 27 0 0,0 0-30 0 0,0 0-27 0 0,-19 37-172 0 0,-64 113 250 0 0,75-135-78 0 0,0 0 0 0 0,-1-1 0 0 0,-1 1 0 0 0,0-2 0 0 0,-1 0 0 0 0,0 0 0 0 0,-1-1 0 0 0,-12 10-130 0 0,23-21 45 0 0,0-1-1 0 0,1 1 0 0 0,-1 0 0 0 0,0-1 1 0 0,0 1-1 0 0,1-1 0 0 0,-1 1 0 0 0,0-1 1 0 0,0 1-1 0 0,0-1 0 0 0,0 0 1 0 0,0 1-1 0 0,0-1 0 0 0,0 0 0 0 0,0 0 1 0 0,0 0-1 0 0,0 0 0 0 0,1 0 0 0 0,-1 0 1 0 0,0 0-1 0 0,0 0 0 0 0,0 0 0 0 0,0 0 1 0 0,0 0-1 0 0,0 0 0 0 0,0-1 0 0 0,0 1 1 0 0,0 0-1 0 0,0-1 0 0 0,0 1 0 0 0,0-1 1 0 0,1 1-1 0 0,-1-1 0 0 0,0 1 0 0 0,0-1 1 0 0,1 0-1 0 0,-1 1 0 0 0,0-1 0 0 0,1 0 1 0 0,-1 0-1 0 0,1 1 0 0 0,-1-1 0 0 0,1 0 1 0 0,-1 0-1 0 0,1 0 0 0 0,-1 0 0 0 0,1 0 1 0 0,0 0-1 0 0,-1 0 0 0 0,1 1 1 0 0,0-1-1 0 0,0 0 0 0 0,0 0 0 0 0,0-1-44 0 0,1-34-70 0 0,1 0 0 0 0,2 0-1 0 0,2 1 1 0 0,1-1-1 0 0,1 1 1 0 0,3 1 0 0 0,0-1-1 0 0,2 2 1 0 0,7-11 70 0 0,100-241 52 0 0,-106 224 447 0 0,-60 73-58 0 0,23 5-387 0 0,0 1-1 0 0,1 2 1 0 0,1 0 0 0 0,0 1 0 0 0,2 1-1 0 0,-15 21-53 0 0,-3 2 169 0 0,-187 215 1703 0 0,218-257-2334 0 0,10-14 221 0 0,17-26 193 0 0,-15 27 106 0 0,155-273 4 0 0,-132 231-6 0 0,-182 395 1174 0 0,97-219-678 0 0,167-398 35 0 0,-103 256-582 0 0,-2 0 0 0 0,-1-1 0 0 0,0 1 0 0 0,-1-1 0 0 0,-1 0 0 0 0,-1 0 0 0 0,-1-5-5 0 0,-1 23 3 0 0,0-1 0 0 0,0 1 0 0 0,0 0 1 0 0,0 0-1 0 0,0 0 0 0 0,0-1 0 0 0,-1 1 1 0 0,1 0-1 0 0,-1 0 0 0 0,1 0 1 0 0,-1 0-1 0 0,1 0 0 0 0,-1 0 0 0 0,1 0 1 0 0,-1 0-1 0 0,0 0 0 0 0,0 0 0 0 0,1 0 1 0 0,-1 0-1 0 0,0 0 0 0 0,0 0 1 0 0,0 1-1 0 0,0-1 0 0 0,0 0 0 0 0,0 1 1 0 0,0-1-1 0 0,0 0 0 0 0,0 1 0 0 0,-1 0 1 0 0,1-1-1 0 0,0 1 0 0 0,0 0 0 0 0,0-1 1 0 0,-1 1-1 0 0,1 0 0 0 0,0 0 1 0 0,0 0-1 0 0,0 0 0 0 0,-1 0 0 0 0,1 0 1 0 0,0 1-1 0 0,0-1 0 0 0,0 0 0 0 0,-1 1-3 0 0,-51 19-531 0 0,25 4 463 0 0,1 0 1 0 0,1 2-1 0 0,2 1 1 0 0,0 2 0 0 0,2 0-1 0 0,2 1 1 0 0,-3 6 67 0 0,-4 3 65 0 0,-184 266 1383 0 0,229-343-1888 0 0,136-297 745 0 0,-131 264 396 0 0,-23 70-427 0 0,0 1-26 0 0,0 0-92 0 0,-23 19 1102 0 0,29-39-1322 0 0,18-152 216 0 0,-25 170-124 0 0,1 0-1 0 0,-1-1 1 0 0,0 1 0 0 0,0 0-1 0 0,0 0 1 0 0,0 0 0 0 0,0 1-1 0 0,0-1 1 0 0,-1 0 0 0 0,1 0-1 0 0,-1 1 1 0 0,1-1 0 0 0,-1 1-1 0 0,1-1 1 0 0,-1 1 0 0 0,0-1-1 0 0,0 1 1 0 0,0 0 0 0 0,0 0-1 0 0,0 0 1 0 0,0 0-1 0 0,0 0 1 0 0,0 1 0 0 0,-2-1-28 0 0,-24-16 83 0 0,23 12 410 0 0,5 5-569 0 0,0 1 1 0 0,0-1-1 0 0,0 0 1 0 0,0 1-1 0 0,0-1 1 0 0,0 0-1 0 0,0 0 1 0 0,0 1-1 0 0,0-1 1 0 0,0 0-1 0 0,0 0 1 0 0,-1 1-1 0 0,1-1 1 0 0,0 0-1 0 0,0 0 1 0 0,0 0-1 0 0,0 1 1 0 0,-1-1 0 0 0,1 0-1 0 0,0 0 1 0 0,0 0-1 0 0,0 1 1 0 0,-1-1-1 0 0,1 0 1 0 0,0 0-1 0 0,0 0 1 0 0,-1 0-1 0 0,1 0 1 0 0,0 0-1 0 0,0 0 1 0 0,-1 1-1 0 0,1-1 1 0 0,0 0-1 0 0,0 0 1 0 0,-1 0-1 0 0,1 0 1 0 0,0 0 0 0 0,0 0-1 0 0,-1 0 1 0 0,1 0-1 0 0,0 0 1 0 0,0-1-1 0 0,-1 1 1 0 0,1 0-1 0 0,0 0 1 0 0,-1 0-1 0 0,1 0 1 0 0,0 0 75 0 0,-2 171-415 0 0,4-169 175 0 0,-1-1 0 0 0,1 1 0 0 0,0-1 0 0 0,0 1 0 0 0,0-1 0 0 0,0 0 0 0 0,0 0 0 0 0,0 0 0 0 0,0 0 0 0 0,0 0 0 0 0,0 0 0 0 0,0-1 0 0 0,0 1 0 0 0,1-1 0 0 0,-1 1 0 0 0,0-1 0 0 0,1 0 0 0 0,-1 0 0 0 0,0 0 0 0 0,0 0 0 0 0,1 0 0 0 0,-1-1 0 0 0,0 1 0 0 0,0 0 0 0 0,1-1 0 0 0,-1 0 0 0 0,0 0 0 0 0,0 0 0 0 0,0 0 0 0 0,0 0 0 0 0,0 0 0 0 0,0 0 0 0 0,0-1 0 0 0,0 1 0 0 0,-1 0 0 0 0,2-2 240 0 0,11-8-3520 0 0,-4 0-1537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1:25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1 115 6681 0 0,'0'0'982'0'0,"0"0"-123"0"0,0 0 224 0 0,0 0 390 0 0,0 0 241 0 0,0 0-38 0 0,0 0-207 0 0,0 0-254 0 0,0 0-254 0 0,0 0-207 0 0,35-3-149 0 0,111-7-83 0 0,312-51 2374 0 0,-292 27-4291 0 0,-158 31 213 0 0,-9 0-12138 0 0,-3 3 6327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1:25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81 8074 0 0,'0'0'1708'0'0,"0"0"-129"0"0,0 0 165 0 0,0 0 138 0 0,0 0-15 0 0,0 0-208 0 0,0 0-324 0 0,36 6-323 0 0,116 15-317 0 0,-55-22-14 0 0,-77-3-551 0 0,296-63 102 0 0,-244 51-4434 0 0,0 0-4345 0 0,-50 12-1302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1:22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0 868 0 0 0,'0'0'723'0'0,"0"0"512"0"0,0 0 364 0 0,0 0 213 0 0,0 0 91 0 0,0 0-45 0 0,0 0-131 0 0,0 0-167 0 0,0 0-225 0 0,36-2-213 0 0,113-7-195 0 0,-143 9-848 0 0,1-1 0 0 0,-1 0 1 0 0,0 0-1 0 0,0 0 0 0 0,0-1 1 0 0,0 0-1 0 0,0 0 0 0 0,0-1 1 0 0,0 1-1 0 0,0-1 0 0 0,-1-1 1 0 0,0 1-1 0 0,0-1 0 0 0,0 0 1 0 0,4-4-80 0 0,9-7 278 0 0,62-48 353 0 0,-3-3 0 0 0,-2-4 0 0 0,-4-3 0 0 0,-3-3 0 0 0,38-58-631 0 0,-95 122 54 0 0,-2-1-1 0 0,1 0 0 0 0,-2 0 1 0 0,0-1-1 0 0,0 0 0 0 0,-1 0 1 0 0,-1-1-1 0 0,-1 0 0 0 0,0 0 1 0 0,0 0-1 0 0,-2-1 0 0 0,0 0 1 0 0,-1 1-1 0 0,0-1 1 0 0,-1-10-54 0 0,-3 23-27 0 0,1 0 0 0 0,0 0 0 0 0,-1 0 1 0 0,1 1-1 0 0,-1-1 0 0 0,0 1 0 0 0,0-1 1 0 0,0 1-1 0 0,0 0 0 0 0,-1 0 0 0 0,1 0 1 0 0,-1 0-1 0 0,1 0 0 0 0,-1 0 0 0 0,0 0 1 0 0,1 1-1 0 0,-1 0 0 0 0,0-1 1 0 0,0 1-1 0 0,0 0 0 0 0,0 1 0 0 0,0-1 1 0 0,0 0-1 0 0,0 1 0 0 0,0 0 0 0 0,0-1 1 0 0,-1 1-1 0 0,1 0 0 0 0,0 1 0 0 0,0-1 1 0 0,0 1-1 0 0,0-1 0 0 0,0 1 0 0 0,0 0 1 0 0,0 0-1 0 0,0 0 0 0 0,0 1 1 0 0,0-1-1 0 0,1 1 0 0 0,-1-1 0 0 0,-1 2 27 0 0,-13 10-51 0 0,1 1-1 0 0,0 1 0 0 0,1 1 1 0 0,0 0-1 0 0,2 1 0 0 0,0 0 1 0 0,0 1-1 0 0,2 0 0 0 0,0 1 1 0 0,1 1-1 0 0,2-1 0 0 0,-1 2 52 0 0,0 1-17 0 0,0 1 1 0 0,1 0-1 0 0,1 0 0 0 0,2 1 1 0 0,0 0-1 0 0,1 0 0 0 0,2 0 1 0 0,0 0-1 0 0,2 1 0 0 0,1 6 17 0 0,0-24 10 0 0,0-1 0 0 0,0 0 0 0 0,1 1 0 0 0,0-1 0 0 0,0 0 0 0 0,0 0 0 0 0,1 0 0 0 0,0-1 0 0 0,0 1 0 0 0,1 0 0 0 0,-1-1-1 0 0,1 0 1 0 0,1 0 0 0 0,-1 0 0 0 0,0-1 0 0 0,1 1 0 0 0,0-1 0 0 0,0 0 0 0 0,1 0 0 0 0,-1-1 0 0 0,1 0 0 0 0,-1 0 0 0 0,1 0-1 0 0,0 0 1 0 0,0-1 0 0 0,1 0 0 0 0,-1-1 0 0 0,0 1 0 0 0,2-1-10 0 0,11 3 128 0 0,-1-1-1 0 0,0-1 1 0 0,1-1-1 0 0,-1 0 0 0 0,1-1 1 0 0,-1-2-1 0 0,1 0 1 0 0,-1 0-1 0 0,14-5-127 0 0,4-5 143 0 0,-1-2-1 0 0,0-1 0 0 0,-1-1 0 0 0,-1-2 0 0 0,-1-2 0 0 0,0-1 0 0 0,27-24-142 0 0,-34 25 50 0 0,-1-1-1 0 0,-1-1 1 0 0,-1-1-1 0 0,-1-1 1 0 0,-1-1 0 0 0,-2 0-1 0 0,12-21-49 0 0,-27 42-8 0 0,0-1 1 0 0,-1 1-1 0 0,1-1 1 0 0,-1 0-1 0 0,0 0 0 0 0,0 0 1 0 0,-1 0-1 0 0,1 0 0 0 0,-1 0 1 0 0,0 0-1 0 0,0-1 0 0 0,-1 1 1 0 0,0 0-1 0 0,0-1 1 0 0,0 1-1 0 0,0 0 0 0 0,-1-1 1 0 0,-1-2 7 0 0,0 6-59 0 0,-1 1 0 0 0,1-1 0 0 0,0 1 0 0 0,-1 0 0 0 0,0 0 0 0 0,1 0 0 0 0,-1 1 0 0 0,0-1 0 0 0,1 1 0 0 0,-1-1 0 0 0,0 1 0 0 0,0 0 0 0 0,1 0 0 0 0,-1 0 0 0 0,0 0 0 0 0,0 0 0 0 0,1 1 0 0 0,-1-1 0 0 0,0 1 0 0 0,1 0 0 0 0,-1 0 0 0 0,1 0 0 0 0,-1 0 0 0 0,1 0 0 0 0,-1 1 0 0 0,1-1 0 0 0,0 1 1 0 0,-1-1-1 0 0,1 1 0 0 0,0 0 0 0 0,0 0 0 0 0,-1 2 59 0 0,-7 6-41 0 0,0 0 1 0 0,1 0-1 0 0,0 1 0 0 0,1 0 1 0 0,0 1-1 0 0,1 0 1 0 0,0 0-1 0 0,1 1 1 0 0,0 0-1 0 0,1 0 1 0 0,1 0-1 0 0,0 0 1 0 0,1 1-1 0 0,0 0 1 0 0,1-1-1 0 0,0 1 0 0 0,1 0 1 0 0,1 0-1 0 0,0 0 1 0 0,2 7 40 0 0,1-13 14 0 0,0-1 0 0 0,0 1 1 0 0,0-1-1 0 0,1 0 1 0 0,1 0-1 0 0,-1 0 0 0 0,1-1 1 0 0,0 1-1 0 0,0-1 0 0 0,1 0 1 0 0,0-1-1 0 0,0 0 0 0 0,0 1 1 0 0,1-2-1 0 0,0 1 0 0 0,0-1 1 0 0,0 0-1 0 0,0-1 0 0 0,1 1 1 0 0,-1-1-1 0 0,1-1 0 0 0,0 0 1 0 0,0 0-1 0 0,0 0 0 0 0,0-1 1 0 0,0 0-1 0 0,0-1 1 0 0,0 1-1 0 0,6-2-14 0 0,11 0 179 0 0,0-2 0 0 0,0 0 0 0 0,0-2 0 0 0,0 0 0 0 0,-1-2 0 0 0,0-1-1 0 0,0-1 1 0 0,-1-1 0 0 0,0 0 0 0 0,-1-2 0 0 0,0-1 0 0 0,-1-1 0 0 0,9-8-179 0 0,5-5 165 0 0,-1-2-1 0 0,-2-1 0 0 0,-1-2 1 0 0,-1-1-1 0 0,-2-1 0 0 0,-2-1 1 0 0,6-13-165 0 0,-24 37 37 0 0,-1-1 0 0 0,-1 0 0 0 0,0-1 1 0 0,-1 1-1 0 0,0-1 0 0 0,-1 0 0 0 0,0-1 0 0 0,-1 1 1 0 0,0-1-1 0 0,-1 1 0 0 0,-1-1 0 0 0,0-12-37 0 0,-2 24-3 0 0,0 0-1 0 0,1-1 0 0 0,-1 1 0 0 0,0 0 1 0 0,0 0-1 0 0,0 0 0 0 0,-1 1 0 0 0,1-1 0 0 0,0 0 1 0 0,-1 0-1 0 0,1 0 0 0 0,-1 1 0 0 0,1-1 1 0 0,-1 1-1 0 0,0 0 0 0 0,0-1 0 0 0,0 1 1 0 0,1 0-1 0 0,-1 0 0 0 0,-1 0 0 0 0,1 0 1 0 0,0 0-1 0 0,0 1 0 0 0,0-1 0 0 0,0 0 0 0 0,0 1 1 0 0,-1 0-1 0 0,1 0 0 0 0,0-1 0 0 0,0 1 1 0 0,-1 1-1 0 0,1-1 0 0 0,0 0 0 0 0,0 0 1 0 0,0 1-1 0 0,-1-1 0 0 0,1 1 0 0 0,0 0 1 0 0,0 0-1 0 0,0 0 0 0 0,0 0 0 0 0,0 0 0 0 0,0 0 1 0 0,0 0-1 0 0,0 1 0 0 0,1-1 0 0 0,-1 1 1 0 0,1-1-1 0 0,-1 1 0 0 0,1 0 0 0 0,-1 0 4 0 0,-13 13-37 0 0,0 0 0 0 0,2 2 0 0 0,0-1 0 0 0,1 1 0 0 0,0 1 0 0 0,2 0 0 0 0,0 1 0 0 0,1 0 0 0 0,1 0 0 0 0,0 1 0 0 0,2 0 0 0 0,0 1 0 0 0,1 2 37 0 0,1-10-82 0 0,1 0 0 0 0,1 1 1 0 0,0-1-1 0 0,0 1 0 0 0,1-1 0 0 0,1 1 1 0 0,0-1-1 0 0,1 1 0 0 0,1-1 0 0 0,0 1 1 0 0,0-1-1 0 0,2 0 0 0 0,0 0 0 0 0,0 0 1 0 0,1 0-1 0 0,0-1 0 0 0,1 0 0 0 0,1 0 1 0 0,0 0-1 0 0,1-1 0 0 0,0 0 0 0 0,0-1 0 0 0,6 6 83 0 0,107 57-2649 0 0,-76-58-1189 0 0,1-4-3960 0 0,-29-7 1010 0 0</inkml:trace>
  <inkml:trace contextRef="#ctx0" brushRef="#br0" timeOffset="887.004">2320 474 7978 0 0,'0'0'1232'0'0,"0"0"-248"0"0,0 0-137 0 0,0 0 45 0 0,0 0 51 0 0,0 0-21 0 0,0 0-44 0 0,0 0-91 0 0,0 0-156 0 0,0 0-171 0 0,-23 34-153 0 0,-73 107-127 0 0,-1 22 7 0 0,-76 123-57 0 0,139-219-28 0 0,33-66-176 0 0,5-2 134 0 0,3-2 88 0 0,0-1 0 0 0,0-1-1 0 0,-1 1 1 0 0,1-1-1 0 0,-1 0 1 0 0,0-1-1 0 0,-1 1 1 0 0,1-1-1 0 0,-1 0 1 0 0,0-1-1 0 0,1-2-147 0 0,14-14 274 0 0,240-318 1001 0 0,-136 176-850 0 0,-120 157-401 0 0,7-10 232 0 0,-6 32-254 0 0,-5-6 23 0 0,-1 32 14 0 0,1-1 0 0 0,3 1 0 0 0,1-1 0 0 0,1 0 1 0 0,3 0-1 0 0,3 7-39 0 0,36 102 42 0 0,-48-149-8 0 0,1 1 0 0 0,0 0-1 0 0,-1-1 1 0 0,1 1 0 0 0,0 0 0 0 0,-1 0-1 0 0,1 0 1 0 0,-1-1 0 0 0,1 1 0 0 0,0 0-1 0 0,-1 0 1 0 0,1 0 0 0 0,-1 0-1 0 0,1 0 1 0 0,-1 0 0 0 0,1 0 0 0 0,-1-1-1 0 0,1 1 1 0 0,0 1 0 0 0,-1-1 0 0 0,1 0-1 0 0,-1 0 1 0 0,1 0 0 0 0,-1 0-1 0 0,1 0 1 0 0,0 0 0 0 0,-1 0 0 0 0,1 1-1 0 0,-1-1 1 0 0,1 0 0 0 0,0 0 0 0 0,-1 0-1 0 0,1 1 1 0 0,0-1 0 0 0,-1 0-1 0 0,1 1 1 0 0,0-1 0 0 0,-1 0 0 0 0,1 1-1 0 0,0-1 1 0 0,0 0 0 0 0,-1 1 0 0 0,1-1-1 0 0,0 1 1 0 0,0-1 0 0 0,0 0-1 0 0,0 1 1 0 0,-1-1 0 0 0,1 1 0 0 0,0-1-1 0 0,0 1 1 0 0,0-1 0 0 0,0 0 0 0 0,0 1-1 0 0,0-1 1 0 0,0 1 0 0 0,0-1-1 0 0,0 1 1 0 0,0-1 0 0 0,1 1 0 0 0,-1-1-1 0 0,0 0 1 0 0,0 1 0 0 0,0-1 0 0 0,0 1-1 0 0,1-1 1 0 0,-1 0 0 0 0,0 1-1 0 0,0-1 1 0 0,1 0-34 0 0,-34-18 118 0 0,-21-28-198 0 0,29 22-240 0 0,-1 2 1 0 0,-1 0 0 0 0,-2 2-1 0 0,0 1 1 0 0,0 1-1 0 0,-2 1 1 0 0,-14-4 319 0 0,29 18-3682 0 0,8 13-8311 0 0,7-6 5878 0 0</inkml:trace>
  <inkml:trace contextRef="#ctx0" brushRef="#br0" timeOffset="1291.103">2649 628 13243 0 0,'0'0'988'0'0,"0"0"-210"0"0,0 0-40 0 0,0 0 103 0 0,0 0 37 0 0,0 0-95 0 0,0 0-195 0 0,0 0-221 0 0,0 0-183 0 0,0 0-87 0 0,0 0 32 0 0,0 0 53 0 0,0 0 52 0 0,8 10 40 0 0,48 80 516 0 0,47 155-109 0 0,-55-200-559 0 0,-46-45-40 0 0,-1-1 0 0 0,0 1 0 0 0,1 0 0 0 0,-1-1 0 0 0,0 0 0 0 0,0 1 0 0 0,0-1 0 0 0,0 1 0 0 0,0-1 0 0 0,0 0 0 0 0,0 0 0 0 0,0 0 0 0 0,0 0 0 0 0,0 0 0 0 0,0 0 0 0 0,0 0 0 0 0,0 0 0 0 0,-1 0 0 0 0,1 0 0 0 0,-1 0 0 0 0,1 0 0 0 0,0-1 0 0 0,-1 1 0 0 0,0 0 0 0 0,1 0 0 0 0,-1-1 0 0 0,0 1 0 0 0,0 0 0 0 0,0-1 0 0 0,0 1 0 0 0,0 0 0 0 0,0-1-82 0 0,3-7 370 0 0,75-292 905 0 0,-60 207-4292 0 0,-17 90 1200 0 0,5 3-8261 0 0,-5 1 6723 0 0,1 0-4544 0 0</inkml:trace>
  <inkml:trace contextRef="#ctx0" brushRef="#br0" timeOffset="1807.042">3332 595 5961 0 0,'0'0'3229'0'0,"0"0"-1051"0"0,0 0-395 0 0,0 0 64 0 0,0 0-40 0 0,0 0-233 0 0,0 0-262 0 0,0 0-277 0 0,0 0-232 0 0,0 0-171 0 0,0 0-123 0 0,0 0-91 0 0,2-3-68 0 0,-3-8 162 0 0,-21 24 59 0 0,8-4-463 0 0,-101 71 74 0 0,113-79-198 0 0,0 1 0 0 0,-1-1 1 0 0,1 1-1 0 0,0-1 1 0 0,0 1-1 0 0,0 0 0 0 0,0 0 1 0 0,0 0-1 0 0,0 0 0 0 0,1 0 1 0 0,-1 0-1 0 0,1 0 1 0 0,-1 1-1 0 0,1-1 0 0 0,0 1 1 0 0,0-1-1 0 0,0 1 0 0 0,0-1 1 0 0,1 1-1 0 0,-1-1 1 0 0,0 3 15 0 0,35 6-518 0 0,127-10 549 0 0,-158 1-17 0 0,-1 0 1 0 0,0 0-1 0 0,0 1 0 0 0,0-1 1 0 0,0 1-1 0 0,0 0 0 0 0,-1-1 1 0 0,1 1-1 0 0,-1 0 1 0 0,1 0-1 0 0,-1 0 0 0 0,0 0 1 0 0,0 0-1 0 0,-1 0 0 0 0,1 0 1 0 0,-1 1-1 0 0,1-1 1 0 0,-1 0-1 0 0,0 0 0 0 0,0 0 1 0 0,0 1-1 0 0,-1-1 1 0 0,1 0-1 0 0,-1 0 0 0 0,0 0 1 0 0,0 0-1 0 0,0 0 0 0 0,0 0 1 0 0,0 0-1 0 0,-1 0 1 0 0,1 0-1 0 0,-1 0-14 0 0,-88 155 412 0 0,89-156-412 0 0,-1 0 1 0 0,1 0-1 0 0,0 0 0 0 0,0 0 1 0 0,0 0-1 0 0,0 0 1 0 0,1 0-1 0 0,-1 0 0 0 0,0 0 1 0 0,1 0-1 0 0,0 1 1 0 0,-1-1-1 0 0,1 0 0 0 0,0 0 1 0 0,0 1-1 0 0,0-1 0 0 0,0 0 1 0 0,1 0-1 0 0,-1 1 1 0 0,1-1-1 0 0,-1 0 0 0 0,1 0 1 0 0,0 0-1 0 0,0 0 0 0 0,0 0 1 0 0,0 0-1 0 0,0 0 1 0 0,0 0-1 0 0,0 0 0 0 0,1 0 1 0 0,-1-1-1 0 0,1 1 0 0 0,-1 0 1 0 0,1-1-1 0 0,0 1 1 0 0,-1-1-1 0 0,1 0 0 0 0,0 0 1 0 0,0 1-1 0 0,10-1 53 0 0,-1 0 0 0 0,1 0 0 0 0,0-1 0 0 0,-1 0 0 0 0,1-1 0 0 0,-1-1 0 0 0,1 0 0 0 0,-1 0 0 0 0,4-2-53 0 0,34-10-2205 0 0,8-2-7699 0 0,-43 12-850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1:27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798 62 1240 0 0,'0'0'2331'0'0,"0"0"-1416"0"0,0 0-284 0 0,0 0 139 0 0,0 0 240 0 0,0 0 205 0 0,0 0 19 0 0,0 0-92 0 0,0 0-166 0 0,0 0-227 0 0,0 0-186 0 0,-32 27-156 0 0,-100 86-122 0 0,56-28 121 0 0,18-10 88 0 0,2 2 124 0 0,-4-4-1 0 0,-3-1 1 0 0,-3-4-1 0 0,-19 12-617 0 0,63-53 1036 0 0,47-23-906 0 0,-1-1-1 0 0,1-1 1 0 0,0-1-1 0 0,1-1 0 0 0,-1-1 1 0 0,7-3-130 0 0,358-42 298 0 0,-342 46-138 0 0,-48 0-78 0 0,0 0 62 0 0,0 0 61 0 0,0 0 55 0 0,0-22 2584 0 0,-28-94-1817 0 0,14 80-826 0 0,-7-21-156 0 0,-2 2 0 0 0,-3 1 1 0 0,-3 1-1 0 0,-6-7-45 0 0,11 24-247 0 0,-13-23-3433 0 0,35 58 2207 0 0,2 1-2214 0 0,0 0-3549 0 0,0 0-494 0 0</inkml:trace>
  <inkml:trace contextRef="#ctx0" brushRef="#br0" timeOffset="480.536">1368 188 6537 0 0,'0'0'1819'0'0,"0"0"-800"0"0,0 0-242 0 0,0 0-13 0 0,0 0 29 0 0,0 0-22 0 0,0 0-54 0 0,0 0-43 0 0,0 0-70 0 0,0 0-97 0 0,0 0-124 0 0,0 0-129 0 0,-23 12-95 0 0,-73 41-55 0 0,51-2 50 0 0,41-42-119 0 0,-2 8 30 0 0,0 0-1 0 0,1 0 0 0 0,1 0 0 0 0,1 1 1 0 0,0-1-1 0 0,1 1 0 0 0,1 0 0 0 0,1-1 1 0 0,0 1-1 0 0,1 0 0 0 0,4 14-64 0 0,-4-25 74 0 0,0 0 0 0 0,1 0 0 0 0,0-1 0 0 0,1 1 0 0 0,-1 0-1 0 0,1-1 1 0 0,1 0 0 0 0,-1 1 0 0 0,1-1 0 0 0,0-1 0 0 0,0 1 0 0 0,1 0-1 0 0,0-1 1 0 0,0 0 0 0 0,0 0 0 0 0,0-1 0 0 0,1 1 0 0 0,0-1 0 0 0,0-1-1 0 0,0 1 1 0 0,0-1 0 0 0,1 0 0 0 0,-1 0 0 0 0,1 0 0 0 0,0-1-1 0 0,5 1-73 0 0,1-1 174 0 0,0 1-1 0 0,0-2 0 0 0,0 0 0 0 0,1-1 0 0 0,-1 0 1 0 0,0-1-1 0 0,0 0 0 0 0,0-1 0 0 0,0-1 0 0 0,-1 0 1 0 0,1 0-1 0 0,-1-2 0 0 0,1 1 0 0 0,0-2-173 0 0,74-42 1004 0 0,-62 32-814 0 0,-2-1-1 0 0,1-1 1 0 0,-2-1-1 0 0,-1-1 1 0 0,0-1-1 0 0,-2 0 1 0 0,0-2-1 0 0,-1 0 1 0 0,-2-1-1 0 0,0-1 1 0 0,-2-1-1 0 0,8-18-189 0 0,-19 35-75 0 0,1 1 0 0 0,-2-1 0 0 0,1 0 0 0 0,-1 0 0 0 0,0-1 0 0 0,-1 1 0 0 0,0 0 0 0 0,-1 0 0 0 0,0-1 0 0 0,0 1-1 0 0,-1 0 1 0 0,0-1 0 0 0,-1 1 0 0 0,0 0 0 0 0,-1 0 0 0 0,1 0 0 0 0,-2 0 0 0 0,1 1 0 0 0,-1-1 0 0 0,0 1 0 0 0,-1 0 0 0 0,0 0 0 0 0,0 0 0 0 0,-1 1 0 0 0,0 0-1 0 0,0 0 1 0 0,-1 0 0 0 0,0 1 0 0 0,0 0 0 0 0,0 0 0 0 0,-1 1 0 0 0,0 0 0 0 0,0 0 0 0 0,0 1 0 0 0,-1 0 0 0 0,1 0 0 0 0,-1 1 0 0 0,-9-2 75 0 0,3 1-704 0 0,-1 1 0 0 0,1 1 0 0 0,-1 0 1 0 0,0 1-1 0 0,0 1 0 0 0,0 1 0 0 0,-14 1 704 0 0,-60 24-9234 0 0,61-11 1846 0 0</inkml:trace>
  <inkml:trace contextRef="#ctx0" brushRef="#br0" timeOffset="832.229">1179 445 5625 0 0,'0'0'1919'0'0,"0"0"-244"0"0,0 0-101 0 0,0 0 14 0 0,0 0-131 0 0,0 0-181 0 0,0 0-193 0 0,0 0-184 0 0,0 0-175 0 0,0 0-183 0 0,0 0-159 0 0,0 0-132 0 0,0 0-98 0 0,24-14-30 0 0,74-46-5 0 0,-42 41 248 0 0,-43 20-208 0 0,184 18 2094 0 0,-27 7-1134 0 0,-94-52-6219 0 0,-60 19 1317 0 0,-6 3-1807 0 0,-2 0-3203 0 0</inkml:trace>
  <inkml:trace contextRef="#ctx0" brushRef="#br0" timeOffset="1195.571">1 1012 2425 0 0,'0'0'958'0'0,"0"0"131"0"0,0 0 371 0 0,36 0 403 0 0,119-4 185 0 0,166-29 4650 0 0,-235 23-5560 0 0,372-39 2530 0 0,229-9-2572 0 0,-563 51-1278 0 0,89-6-900 0 0,-70 6-2700 0 0,-95 4 278 0 0,-15 0-1760 0 0,-7 3-3365 0 0</inkml:trace>
  <inkml:trace contextRef="#ctx0" brushRef="#br0" timeOffset="2050.13">1162 1119 1592 0 0,'0'0'2102'0'0,"0"0"-632"0"0,0 0-197 0 0,0 0 66 0 0,0 0 139 0 0,0 0 41 0 0,0 0-51 0 0,0 0-177 0 0,0 0-225 0 0,-32 20-233 0 0,-100 66-237 0 0,47-15 147 0 0,-331 354 984 0 0,356-364-1235 0 0,61-60-489 0 0,0 0 1 0 0,1 0-1 0 0,-1 0 0 0 0,0 0 0 0 0,0 0 0 0 0,0 0 0 0 0,1 0 0 0 0,-1 0 0 0 0,0 0 0 0 0,1-1 0 0 0,-1 1 0 0 0,1-1 0 0 0,-1 1 0 0 0,1-1 0 0 0,-1 1 1 0 0,1-1-1 0 0,-1 0 0 0 0,1 0 0 0 0,-1 0 0 0 0,1 0 0 0 0,0 0 0 0 0,-1 0 0 0 0,1 0 0 0 0,-1 0 0 0 0,1-1 0 0 0,-1 1 0 0 0,2-1-3 0 0,1 1 43 0 0,37-4 147 0 0,0-1 0 0 0,0-2 0 0 0,-1-2 0 0 0,0-2 0 0 0,0-2 0 0 0,2-2-190 0 0,8-2 99 0 0,275-82 327 0 0,-179 69-307 0 0,-146 30-73 0 0,0 0 0 0 0,-1-1-1 0 0,1 1 1 0 0,0 0 0 0 0,-1 0-1 0 0,1-1 1 0 0,0 1 0 0 0,0 0-1 0 0,-1-1 1 0 0,1 1 0 0 0,0 0-1 0 0,0 0 1 0 0,0-1 0 0 0,0 1-1 0 0,-1-1 1 0 0,1 1 0 0 0,0 0-1 0 0,0-1 1 0 0,0 1 0 0 0,0 0 0 0 0,0-1-1 0 0,0 1 1 0 0,0-1 0 0 0,0 1-1 0 0,0 0 1 0 0,0-1 0 0 0,0 1-1 0 0,0 0 1 0 0,0-1 0 0 0,0 1-1 0 0,0-1 1 0 0,1 1 0 0 0,-1 0-1 0 0,0-1 1 0 0,0 1 0 0 0,0 0-1 0 0,0-1 1 0 0,1 1 0 0 0,-1 0 0 0 0,0 0-1 0 0,0-1 1 0 0,1 1 0 0 0,-1 0-1 0 0,0-1 1 0 0,1 1 0 0 0,-1 0-1 0 0,0 0 1 0 0,1 0 0 0 0,-1-1-1 0 0,0 1 1 0 0,1 0 0 0 0,-1 0-1 0 0,0 0 1 0 0,1 0 0 0 0,-1 0-1 0 0,1 0 1 0 0,-1 0 0 0 0,0 0 0 0 0,1 0-47 0 0,-39-27 20 0 0,30 22 145 0 0,-212-154 286 0 0,210 151-509 0 0,-1-1 1 0 0,1 0-1 0 0,1-1 1 0 0,-1 0 0 0 0,2-1-1 0 0,-1 0 1 0 0,2 0-1 0 0,-1-1 1 0 0,2 0 0 0 0,-1 0-1 0 0,2 0 1 0 0,0-1 0 0 0,0 0-1 0 0,1 0 1 0 0,1-1-1 0 0,0 1 1 0 0,1 0 0 0 0,0-4 58 0 0,2 16-722 0 0,0 1-473 0 0,0 0-656 0 0,0 0-787 0 0,0 0-1069 0 0,0 0-1650 0 0,0 0-2349 0 0</inkml:trace>
  <inkml:trace contextRef="#ctx0" brushRef="#br0" timeOffset="2503.29">1759 1012 11851 0 0,'0'0'2307'0'0,"0"0"-1246"0"0,0 0-443 0 0,0 0 71 0 0,0 0 206 0 0,0 0 100 0 0,0 0-58 0 0,0 0-156 0 0,0 0-221 0 0,0 0-214 0 0,0 0-127 0 0,0 0-61 0 0,0 0-20 0 0,-4 15 25 0 0,-51 151 377 0 0,-55 128-427 0 0,108-291-102 0 0,0 1 0 0 0,1-1 0 0 0,-1 0 0 0 0,1 1 0 0 0,0-1 0 0 0,0 0 0 0 0,0 1-1 0 0,0-1 1 0 0,0 1 0 0 0,1 0 0 0 0,0-1 0 0 0,0 1 0 0 0,0-1 0 0 0,0 1-1 0 0,0 0 1 0 0,1-1 0 0 0,0 1 0 0 0,-1-1 0 0 0,1 1 0 0 0,1-1 0 0 0,-1 1-1 0 0,0-1 1 0 0,1 0 0 0 0,0 0 0 0 0,0 0 0 0 0,0 0 0 0 0,0 0 0 0 0,0 0 0 0 0,0 0-1 0 0,1 0 1 0 0,-1-1 0 0 0,1 0 0 0 0,0 1 0 0 0,0-1 0 0 0,0 0 0 0 0,0 0-1 0 0,0 0 1 0 0,0-1 0 0 0,1 1 0 0 0,-1-1 0 0 0,3 1-11 0 0,16-1 132 0 0,-1 0-1 0 0,1-2 1 0 0,0-1-1 0 0,-1 0 1 0 0,1-2 0 0 0,-1 0-1 0 0,0-1 1 0 0,6-3-132 0 0,-12 4 42 0 0,122-37-1193 0 0,-126 13-5419 0 0,-25 1-5268 0 0,7 23 7485 0 0</inkml:trace>
  <inkml:trace contextRef="#ctx0" brushRef="#br0" timeOffset="2701.551">1354 1303 12147 0 0,'0'0'922'0'0,"0"0"-484"0"0,0 0-109 0 0,0 0 354 0 0,0 0 389 0 0,0 0 111 0 0,0 0-81 0 0,0 0-214 0 0,0 0-225 0 0,33 0-172 0 0,110 0-167 0 0,122-20-132 0 0,-202 11-676 0 0,34-6-2503 0 0,-35 4-4294 0 0,-30 4-2401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44.4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5537 0 0,'0'0'3085'0'0,"0"0"-1834"0"0,0 0-574 0 0,0 0-118 0 0,0 0-79 0 0,0 0-32 0 0,0 0 11 0 0,0 0 45 0 0,0 0 118 0 0,0 0 152 0 0,0 0 140 0 0,3 6 49 0 0,6 22-573 0 0,-2 0 1 0 0,-1 0-1 0 0,-2 0 0 0 0,0 1 1 0 0,-2 0-1 0 0,-1 15-390 0 0,2 8 190 0 0,30 610 1033 0 0,-33-537-513 0 0,2-124-640 0 0,-1 0-1 0 0,1 0 1 0 0,0 0 0 0 0,0 0 0 0 0,0 0 0 0 0,0 0-1 0 0,0 0 1 0 0,0 0 0 0 0,0-1 0 0 0,0 1-1 0 0,0-1 1 0 0,0 0 0 0 0,0 0 0 0 0,0 1 0 0 0,0-1-1 0 0,0 0 1 0 0,1-1 0 0 0,-1 1 0 0 0,0 0 0 0 0,0-1-1 0 0,0 1 1 0 0,1-1-70 0 0,-2 1 9 0 0,111-43 725 0 0,-57 16-597 0 0,-2 6-37 0 0,89-39 32 0 0,2 7-1 0 0,148-33-131 0 0,351-43 157 0 0,-246 74-93 0 0,-374 55-45 0 0,1-4 2504 0 0,-51-7-1912 0 0,23-41-180 0 0,14-87-1680 0 0,-3 71-3152 0 0,-4 1-8332 0 0,-3 46 3795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1:25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1 115 6681 0 0,'0'0'982'0'0,"0"0"-123"0"0,0 0 224 0 0,0 0 390 0 0,0 0 241 0 0,0 0-38 0 0,0 0-207 0 0,0 0-254 0 0,0 0-254 0 0,0 0-207 0 0,35-3-149 0 0,111-7-83 0 0,312-51 2374 0 0,-292 27-4291 0 0,-158 31 213 0 0,-9 0-12138 0 0,-3 3 6327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1:25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81 8074 0 0,'0'0'1708'0'0,"0"0"-129"0"0,0 0 165 0 0,0 0 138 0 0,0 0-15 0 0,0 0-208 0 0,0 0-324 0 0,36 6-323 0 0,116 15-317 0 0,-55-22-14 0 0,-77-3-551 0 0,296-63 102 0 0,-244 51-4434 0 0,0 0-4345 0 0,-50 12-1302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1:22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0 868 0 0 0,'0'0'723'0'0,"0"0"512"0"0,0 0 364 0 0,0 0 213 0 0,0 0 91 0 0,0 0-45 0 0,0 0-131 0 0,0 0-167 0 0,0 0-225 0 0,36-2-213 0 0,113-7-195 0 0,-143 9-848 0 0,1-1 0 0 0,-1 0 1 0 0,0 0-1 0 0,0 0 0 0 0,0-1 1 0 0,0 0-1 0 0,0 0 0 0 0,0-1 1 0 0,0 1-1 0 0,0-1 0 0 0,-1-1 1 0 0,0 1-1 0 0,0-1 0 0 0,0 0 1 0 0,4-4-80 0 0,9-7 278 0 0,62-48 353 0 0,-3-3 0 0 0,-2-4 0 0 0,-4-3 0 0 0,-3-3 0 0 0,38-58-631 0 0,-95 122 54 0 0,-2-1-1 0 0,1 0 0 0 0,-2 0 1 0 0,0-1-1 0 0,0 0 0 0 0,-1 0 1 0 0,-1-1-1 0 0,-1 0 0 0 0,0 0 1 0 0,0 0-1 0 0,-2-1 0 0 0,0 0 1 0 0,-1 1-1 0 0,0-1 1 0 0,-1-10-54 0 0,-3 23-27 0 0,1 0 0 0 0,0 0 0 0 0,-1 0 1 0 0,1 1-1 0 0,-1-1 0 0 0,0 1 0 0 0,0-1 1 0 0,0 1-1 0 0,0 0 0 0 0,-1 0 0 0 0,1 0 1 0 0,-1 0-1 0 0,1 0 0 0 0,-1 0 0 0 0,0 0 1 0 0,1 1-1 0 0,-1 0 0 0 0,0-1 1 0 0,0 1-1 0 0,0 0 0 0 0,0 1 0 0 0,0-1 1 0 0,0 0-1 0 0,0 1 0 0 0,0 0 0 0 0,0-1 1 0 0,-1 1-1 0 0,1 0 0 0 0,0 1 0 0 0,0-1 1 0 0,0 1-1 0 0,0-1 0 0 0,0 1 0 0 0,0 0 1 0 0,0 0-1 0 0,0 0 0 0 0,0 1 1 0 0,0-1-1 0 0,1 1 0 0 0,-1-1 0 0 0,-1 2 27 0 0,-13 10-51 0 0,1 1-1 0 0,0 1 0 0 0,1 1 1 0 0,0 0-1 0 0,2 1 0 0 0,0 0 1 0 0,0 1-1 0 0,2 0 0 0 0,0 1 1 0 0,1 1-1 0 0,2-1 0 0 0,-1 2 52 0 0,0 1-17 0 0,0 1 1 0 0,1 0-1 0 0,1 0 0 0 0,2 1 1 0 0,0 0-1 0 0,1 0 0 0 0,2 0 1 0 0,0 0-1 0 0,2 1 0 0 0,1 6 17 0 0,0-24 10 0 0,0-1 0 0 0,0 0 0 0 0,1 1 0 0 0,0-1 0 0 0,0 0 0 0 0,0 0 0 0 0,1 0 0 0 0,0-1 0 0 0,0 1 0 0 0,1 0 0 0 0,-1-1-1 0 0,1 0 1 0 0,1 0 0 0 0,-1 0 0 0 0,0-1 0 0 0,1 1 0 0 0,0-1 0 0 0,0 0 0 0 0,1 0 0 0 0,-1-1 0 0 0,1 0 0 0 0,-1 0 0 0 0,1 0-1 0 0,0 0 1 0 0,0-1 0 0 0,1 0 0 0 0,-1-1 0 0 0,0 1 0 0 0,2-1-10 0 0,11 3 128 0 0,-1-1-1 0 0,0-1 1 0 0,1-1-1 0 0,-1 0 0 0 0,1-1 1 0 0,-1-2-1 0 0,1 0 1 0 0,-1 0-1 0 0,14-5-127 0 0,4-5 143 0 0,-1-2-1 0 0,0-1 0 0 0,-1-1 0 0 0,-1-2 0 0 0,-1-2 0 0 0,0-1 0 0 0,27-24-142 0 0,-34 25 50 0 0,-1-1-1 0 0,-1-1 1 0 0,-1-1-1 0 0,-1-1 1 0 0,-1-1 0 0 0,-2 0-1 0 0,12-21-49 0 0,-27 42-8 0 0,0-1 1 0 0,-1 1-1 0 0,1-1 1 0 0,-1 0-1 0 0,0 0 0 0 0,0 0 1 0 0,-1 0-1 0 0,1 0 0 0 0,-1 0 1 0 0,0 0-1 0 0,0-1 0 0 0,-1 1 1 0 0,0 0-1 0 0,0-1 1 0 0,0 1-1 0 0,0 0 0 0 0,-1-1 1 0 0,-1-2 7 0 0,0 6-59 0 0,-1 1 0 0 0,1-1 0 0 0,0 1 0 0 0,-1 0 0 0 0,0 0 0 0 0,1 0 0 0 0,-1 1 0 0 0,0-1 0 0 0,1 1 0 0 0,-1-1 0 0 0,0 1 0 0 0,0 0 0 0 0,1 0 0 0 0,-1 0 0 0 0,0 0 0 0 0,0 0 0 0 0,1 1 0 0 0,-1-1 0 0 0,0 1 0 0 0,1 0 0 0 0,-1 0 0 0 0,1 0 0 0 0,-1 0 0 0 0,1 0 0 0 0,-1 1 0 0 0,1-1 0 0 0,0 1 1 0 0,-1-1-1 0 0,1 1 0 0 0,0 0 0 0 0,0 0 0 0 0,-1 2 59 0 0,-7 6-41 0 0,0 0 1 0 0,1 0-1 0 0,0 1 0 0 0,1 0 1 0 0,0 1-1 0 0,1 0 1 0 0,0 0-1 0 0,1 1 1 0 0,0 0-1 0 0,1 0 1 0 0,1 0-1 0 0,0 0 1 0 0,1 1-1 0 0,0 0 1 0 0,1-1-1 0 0,0 1 0 0 0,1 0 1 0 0,1 0-1 0 0,0 0 1 0 0,2 7 40 0 0,1-13 14 0 0,0-1 0 0 0,0 1 1 0 0,0-1-1 0 0,1 0 1 0 0,1 0-1 0 0,-1 0 0 0 0,1-1 1 0 0,0 1-1 0 0,0-1 0 0 0,1 0 1 0 0,0-1-1 0 0,0 0 0 0 0,0 1 1 0 0,1-2-1 0 0,0 1 0 0 0,0-1 1 0 0,0 0-1 0 0,0-1 0 0 0,1 1 1 0 0,-1-1-1 0 0,1-1 0 0 0,0 0 1 0 0,0 0-1 0 0,0 0 0 0 0,0-1 1 0 0,0 0-1 0 0,0-1 1 0 0,0 1-1 0 0,6-2-14 0 0,11 0 179 0 0,0-2 0 0 0,0 0 0 0 0,0-2 0 0 0,0 0 0 0 0,-1-2 0 0 0,0-1-1 0 0,0-1 1 0 0,-1-1 0 0 0,0 0 0 0 0,-1-2 0 0 0,0-1 0 0 0,-1-1 0 0 0,9-8-179 0 0,5-5 165 0 0,-1-2-1 0 0,-2-1 0 0 0,-1-2 1 0 0,-1-1-1 0 0,-2-1 0 0 0,-2-1 1 0 0,6-13-165 0 0,-24 37 37 0 0,-1-1 0 0 0,-1 0 0 0 0,0-1 1 0 0,-1 1-1 0 0,0-1 0 0 0,-1 0 0 0 0,0-1 0 0 0,-1 1 1 0 0,0-1-1 0 0,-1 1 0 0 0,-1-1 0 0 0,0-12-37 0 0,-2 24-3 0 0,0 0-1 0 0,1-1 0 0 0,-1 1 0 0 0,0 0 1 0 0,0 0-1 0 0,0 0 0 0 0,-1 1 0 0 0,1-1 0 0 0,0 0 1 0 0,-1 0-1 0 0,1 0 0 0 0,-1 1 0 0 0,1-1 1 0 0,-1 1-1 0 0,0 0 0 0 0,0-1 0 0 0,0 1 1 0 0,1 0-1 0 0,-1 0 0 0 0,-1 0 0 0 0,1 0 1 0 0,0 0-1 0 0,0 1 0 0 0,0-1 0 0 0,0 0 0 0 0,0 1 1 0 0,-1 0-1 0 0,1 0 0 0 0,0-1 0 0 0,0 1 1 0 0,-1 1-1 0 0,1-1 0 0 0,0 0 0 0 0,0 0 1 0 0,0 1-1 0 0,-1-1 0 0 0,1 1 0 0 0,0 0 1 0 0,0 0-1 0 0,0 0 0 0 0,0 0 0 0 0,0 0 0 0 0,0 0 1 0 0,0 0-1 0 0,0 1 0 0 0,1-1 0 0 0,-1 1 1 0 0,1-1-1 0 0,-1 1 0 0 0,1 0 0 0 0,-1 0 4 0 0,-13 13-37 0 0,0 0 0 0 0,2 2 0 0 0,0-1 0 0 0,1 1 0 0 0,0 1 0 0 0,2 0 0 0 0,0 1 0 0 0,1 0 0 0 0,1 0 0 0 0,0 1 0 0 0,2 0 0 0 0,0 1 0 0 0,1 2 37 0 0,1-10-82 0 0,1 0 0 0 0,1 1 1 0 0,0-1-1 0 0,0 1 0 0 0,1-1 0 0 0,1 1 1 0 0,0-1-1 0 0,1 1 0 0 0,1-1 0 0 0,0 1 1 0 0,0-1-1 0 0,2 0 0 0 0,0 0 0 0 0,0 0 1 0 0,1 0-1 0 0,0-1 0 0 0,1 0 0 0 0,1 0 1 0 0,0 0-1 0 0,1-1 0 0 0,0 0 0 0 0,0-1 0 0 0,6 6 83 0 0,107 57-2649 0 0,-76-58-1189 0 0,1-4-3960 0 0,-29-7 1010 0 0</inkml:trace>
  <inkml:trace contextRef="#ctx0" brushRef="#br0" timeOffset="887.004">2320 474 7978 0 0,'0'0'1232'0'0,"0"0"-248"0"0,0 0-137 0 0,0 0 45 0 0,0 0 51 0 0,0 0-21 0 0,0 0-44 0 0,0 0-91 0 0,0 0-156 0 0,0 0-171 0 0,-23 34-153 0 0,-73 107-127 0 0,-1 22 7 0 0,-76 123-57 0 0,139-219-28 0 0,33-66-176 0 0,5-2 134 0 0,3-2 88 0 0,0-1 0 0 0,0-1-1 0 0,-1 1 1 0 0,1-1-1 0 0,-1 0 1 0 0,0-1-1 0 0,-1 1 1 0 0,1-1-1 0 0,-1 0 1 0 0,0-1-1 0 0,1-2-147 0 0,14-14 274 0 0,240-318 1001 0 0,-136 176-850 0 0,-120 157-401 0 0,7-10 232 0 0,-6 32-254 0 0,-5-6 23 0 0,-1 32 14 0 0,1-1 0 0 0,3 1 0 0 0,1-1 0 0 0,1 0 1 0 0,3 0-1 0 0,3 7-39 0 0,36 102 42 0 0,-48-149-8 0 0,1 1 0 0 0,0 0-1 0 0,-1-1 1 0 0,1 1 0 0 0,0 0 0 0 0,-1 0-1 0 0,1 0 1 0 0,-1-1 0 0 0,1 1 0 0 0,0 0-1 0 0,-1 0 1 0 0,1 0 0 0 0,-1 0-1 0 0,1 0 1 0 0,-1 0 0 0 0,1 0 0 0 0,-1-1-1 0 0,1 1 1 0 0,0 1 0 0 0,-1-1 0 0 0,1 0-1 0 0,-1 0 1 0 0,1 0 0 0 0,-1 0-1 0 0,1 0 1 0 0,0 0 0 0 0,-1 0 0 0 0,1 1-1 0 0,-1-1 1 0 0,1 0 0 0 0,0 0 0 0 0,-1 0-1 0 0,1 1 1 0 0,0-1 0 0 0,-1 0-1 0 0,1 1 1 0 0,0-1 0 0 0,-1 0 0 0 0,1 1-1 0 0,0-1 1 0 0,0 0 0 0 0,-1 1 0 0 0,1-1-1 0 0,0 1 1 0 0,0-1 0 0 0,0 0-1 0 0,0 1 1 0 0,-1-1 0 0 0,1 1 0 0 0,0-1-1 0 0,0 1 1 0 0,0-1 0 0 0,0 0 0 0 0,0 1-1 0 0,0-1 1 0 0,0 1 0 0 0,0-1-1 0 0,0 1 1 0 0,0-1 0 0 0,1 1 0 0 0,-1-1-1 0 0,0 0 1 0 0,0 1 0 0 0,0-1 0 0 0,0 1-1 0 0,1-1 1 0 0,-1 0 0 0 0,0 1-1 0 0,0-1 1 0 0,1 0-34 0 0,-34-18 118 0 0,-21-28-198 0 0,29 22-240 0 0,-1 2 1 0 0,-1 0 0 0 0,-2 2-1 0 0,0 1 1 0 0,0 1-1 0 0,-2 1 1 0 0,-14-4 319 0 0,29 18-3682 0 0,8 13-8311 0 0,7-6 5878 0 0</inkml:trace>
  <inkml:trace contextRef="#ctx0" brushRef="#br0" timeOffset="1291.103">2649 628 13243 0 0,'0'0'988'0'0,"0"0"-210"0"0,0 0-40 0 0,0 0 103 0 0,0 0 37 0 0,0 0-95 0 0,0 0-195 0 0,0 0-221 0 0,0 0-183 0 0,0 0-87 0 0,0 0 32 0 0,0 0 53 0 0,0 0 52 0 0,8 10 40 0 0,48 80 516 0 0,47 155-109 0 0,-55-200-559 0 0,-46-45-40 0 0,-1-1 0 0 0,0 1 0 0 0,1 0 0 0 0,-1-1 0 0 0,0 0 0 0 0,0 1 0 0 0,0-1 0 0 0,0 1 0 0 0,0-1 0 0 0,0 0 0 0 0,0 0 0 0 0,0 0 0 0 0,0 0 0 0 0,0 0 0 0 0,0 0 0 0 0,0 0 0 0 0,0 0 0 0 0,-1 0 0 0 0,1 0 0 0 0,-1 0 0 0 0,1 0 0 0 0,0-1 0 0 0,-1 1 0 0 0,0 0 0 0 0,1 0 0 0 0,-1-1 0 0 0,0 1 0 0 0,0 0 0 0 0,0-1 0 0 0,0 1 0 0 0,0 0 0 0 0,0-1-82 0 0,3-7 370 0 0,75-292 905 0 0,-60 207-4292 0 0,-17 90 1200 0 0,5 3-8261 0 0,-5 1 6723 0 0,1 0-4544 0 0</inkml:trace>
  <inkml:trace contextRef="#ctx0" brushRef="#br0" timeOffset="1807.042">3332 595 5961 0 0,'0'0'3229'0'0,"0"0"-1051"0"0,0 0-395 0 0,0 0 64 0 0,0 0-40 0 0,0 0-233 0 0,0 0-262 0 0,0 0-277 0 0,0 0-232 0 0,0 0-171 0 0,0 0-123 0 0,0 0-91 0 0,2-3-68 0 0,-3-8 162 0 0,-21 24 59 0 0,8-4-463 0 0,-101 71 74 0 0,113-79-198 0 0,0 1 0 0 0,-1-1 1 0 0,1 1-1 0 0,0-1 1 0 0,0 1-1 0 0,0 0 0 0 0,0 0 1 0 0,0 0-1 0 0,0 0 0 0 0,1 0 1 0 0,-1 0-1 0 0,1 0 1 0 0,-1 1-1 0 0,1-1 0 0 0,0 1 1 0 0,0-1-1 0 0,0 1 0 0 0,0-1 1 0 0,1 1-1 0 0,-1-1 1 0 0,0 3 15 0 0,35 6-518 0 0,127-10 549 0 0,-158 1-17 0 0,-1 0 1 0 0,0 0-1 0 0,0 1 0 0 0,0-1 1 0 0,0 1-1 0 0,0 0 0 0 0,-1-1 1 0 0,1 1-1 0 0,-1 0 1 0 0,1 0-1 0 0,-1 0 0 0 0,0 0 1 0 0,0 0-1 0 0,-1 0 0 0 0,1 0 1 0 0,-1 1-1 0 0,1-1 1 0 0,-1 0-1 0 0,0 0 0 0 0,0 0 1 0 0,0 1-1 0 0,-1-1 1 0 0,1 0-1 0 0,-1 0 0 0 0,0 0 1 0 0,0 0-1 0 0,0 0 0 0 0,0 0 1 0 0,0 0-1 0 0,-1 0 1 0 0,1 0-1 0 0,-1 0-14 0 0,-88 155 412 0 0,89-156-412 0 0,-1 0 1 0 0,1 0-1 0 0,0 0 0 0 0,0 0 1 0 0,0 0-1 0 0,0 0 1 0 0,1 0-1 0 0,-1 0 0 0 0,0 0 1 0 0,1 0-1 0 0,0 1 1 0 0,-1-1-1 0 0,1 0 0 0 0,0 0 1 0 0,0 1-1 0 0,0-1 0 0 0,0 0 1 0 0,1 0-1 0 0,-1 1 1 0 0,1-1-1 0 0,-1 0 0 0 0,1 0 1 0 0,0 0-1 0 0,0 0 0 0 0,0 0 1 0 0,0 0-1 0 0,0 0 1 0 0,0 0-1 0 0,0 0 0 0 0,1 0 1 0 0,-1-1-1 0 0,1 1 0 0 0,-1 0 1 0 0,1-1-1 0 0,0 1 1 0 0,-1-1-1 0 0,1 0 0 0 0,0 0 1 0 0,0 1-1 0 0,10-1 53 0 0,-1 0 0 0 0,1 0 0 0 0,0-1 0 0 0,-1 0 0 0 0,1-1 0 0 0,-1-1 0 0 0,1 0 0 0 0,-1 0 0 0 0,4-2-53 0 0,34-10-2205 0 0,8-2-7699 0 0,-43 12-850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1:27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798 62 1240 0 0,'0'0'2331'0'0,"0"0"-1416"0"0,0 0-284 0 0,0 0 139 0 0,0 0 240 0 0,0 0 205 0 0,0 0 19 0 0,0 0-92 0 0,0 0-166 0 0,0 0-227 0 0,0 0-186 0 0,-32 27-156 0 0,-100 86-122 0 0,56-28 121 0 0,18-10 88 0 0,2 2 124 0 0,-4-4-1 0 0,-3-1 1 0 0,-3-4-1 0 0,-19 12-617 0 0,63-53 1036 0 0,47-23-906 0 0,-1-1-1 0 0,1-1 1 0 0,0-1-1 0 0,1-1 0 0 0,-1-1 1 0 0,7-3-130 0 0,358-42 298 0 0,-342 46-138 0 0,-48 0-78 0 0,0 0 62 0 0,0 0 61 0 0,0 0 55 0 0,0-22 2584 0 0,-28-94-1817 0 0,14 80-826 0 0,-7-21-156 0 0,-2 2 0 0 0,-3 1 1 0 0,-3 1-1 0 0,-6-7-45 0 0,11 24-247 0 0,-13-23-3433 0 0,35 58 2207 0 0,2 1-2214 0 0,0 0-3549 0 0,0 0-494 0 0</inkml:trace>
  <inkml:trace contextRef="#ctx0" brushRef="#br0" timeOffset="480.536">1368 188 6537 0 0,'0'0'1819'0'0,"0"0"-800"0"0,0 0-242 0 0,0 0-13 0 0,0 0 29 0 0,0 0-22 0 0,0 0-54 0 0,0 0-43 0 0,0 0-70 0 0,0 0-97 0 0,0 0-124 0 0,0 0-129 0 0,-23 12-95 0 0,-73 41-55 0 0,51-2 50 0 0,41-42-119 0 0,-2 8 30 0 0,0 0-1 0 0,1 0 0 0 0,1 0 0 0 0,1 1 1 0 0,0-1-1 0 0,1 1 0 0 0,1 0 0 0 0,1-1 1 0 0,0 1-1 0 0,1 0 0 0 0,4 14-64 0 0,-4-25 74 0 0,0 0 0 0 0,1 0 0 0 0,0-1 0 0 0,1 1 0 0 0,-1 0-1 0 0,1-1 1 0 0,1 0 0 0 0,-1 1 0 0 0,1-1 0 0 0,0-1 0 0 0,0 1 0 0 0,1 0-1 0 0,0-1 1 0 0,0 0 0 0 0,0 0 0 0 0,0-1 0 0 0,1 1 0 0 0,0-1 0 0 0,0-1-1 0 0,0 1 1 0 0,0-1 0 0 0,1 0 0 0 0,-1 0 0 0 0,1 0 0 0 0,0-1-1 0 0,5 1-73 0 0,1-1 174 0 0,0 1-1 0 0,0-2 0 0 0,0 0 0 0 0,1-1 0 0 0,-1 0 1 0 0,0-1-1 0 0,0 0 0 0 0,0-1 0 0 0,0-1 0 0 0,-1 0 1 0 0,1 0-1 0 0,-1-2 0 0 0,1 1 0 0 0,0-2-173 0 0,74-42 1004 0 0,-62 32-814 0 0,-2-1-1 0 0,1-1 1 0 0,-2-1-1 0 0,-1-1 1 0 0,0-1-1 0 0,-2 0 1 0 0,0-2-1 0 0,-1 0 1 0 0,-2-1-1 0 0,0-1 1 0 0,-2-1-1 0 0,8-18-189 0 0,-19 35-75 0 0,1 1 0 0 0,-2-1 0 0 0,1 0 0 0 0,-1 0 0 0 0,0-1 0 0 0,-1 1 0 0 0,0 0 0 0 0,-1 0 0 0 0,0-1 0 0 0,0 1-1 0 0,-1 0 1 0 0,0-1 0 0 0,-1 1 0 0 0,0 0 0 0 0,-1 0 0 0 0,1 0 0 0 0,-2 0 0 0 0,1 1 0 0 0,-1-1 0 0 0,0 1 0 0 0,-1 0 0 0 0,0 0 0 0 0,0 0 0 0 0,-1 1 0 0 0,0 0-1 0 0,0 0 1 0 0,-1 0 0 0 0,0 1 0 0 0,0 0 0 0 0,0 0 0 0 0,-1 1 0 0 0,0 0 0 0 0,0 0 0 0 0,0 1 0 0 0,-1 0 0 0 0,1 0 0 0 0,-1 1 0 0 0,-9-2 75 0 0,3 1-704 0 0,-1 1 0 0 0,1 1 0 0 0,-1 0 1 0 0,0 1-1 0 0,0 1 0 0 0,0 1 0 0 0,-14 1 704 0 0,-60 24-9234 0 0,61-11 1846 0 0</inkml:trace>
  <inkml:trace contextRef="#ctx0" brushRef="#br0" timeOffset="832.229">1179 445 5625 0 0,'0'0'1919'0'0,"0"0"-244"0"0,0 0-101 0 0,0 0 14 0 0,0 0-131 0 0,0 0-181 0 0,0 0-193 0 0,0 0-184 0 0,0 0-175 0 0,0 0-183 0 0,0 0-159 0 0,0 0-132 0 0,0 0-98 0 0,24-14-30 0 0,74-46-5 0 0,-42 41 248 0 0,-43 20-208 0 0,184 18 2094 0 0,-27 7-1134 0 0,-94-52-6219 0 0,-60 19 1317 0 0,-6 3-1807 0 0,-2 0-3203 0 0</inkml:trace>
  <inkml:trace contextRef="#ctx0" brushRef="#br0" timeOffset="1195.571">1 1012 2425 0 0,'0'0'958'0'0,"0"0"131"0"0,0 0 371 0 0,36 0 403 0 0,119-4 185 0 0,166-29 4650 0 0,-235 23-5560 0 0,372-39 2530 0 0,229-9-2572 0 0,-563 51-1278 0 0,89-6-900 0 0,-70 6-2700 0 0,-95 4 278 0 0,-15 0-1760 0 0,-7 3-3365 0 0</inkml:trace>
  <inkml:trace contextRef="#ctx0" brushRef="#br0" timeOffset="2050.13">1162 1119 1592 0 0,'0'0'2102'0'0,"0"0"-632"0"0,0 0-197 0 0,0 0 66 0 0,0 0 139 0 0,0 0 41 0 0,0 0-51 0 0,0 0-177 0 0,0 0-225 0 0,-32 20-233 0 0,-100 66-237 0 0,47-15 147 0 0,-331 354 984 0 0,356-364-1235 0 0,61-60-489 0 0,0 0 1 0 0,1 0-1 0 0,-1 0 0 0 0,0 0 0 0 0,0 0 0 0 0,0 0 0 0 0,1 0 0 0 0,-1 0 0 0 0,0 0 0 0 0,1-1 0 0 0,-1 1 0 0 0,1-1 0 0 0,-1 1 0 0 0,1-1 0 0 0,-1 1 1 0 0,1-1-1 0 0,-1 0 0 0 0,1 0 0 0 0,-1 0 0 0 0,1 0 0 0 0,0 0 0 0 0,-1 0 0 0 0,1 0 0 0 0,-1 0 0 0 0,1-1 0 0 0,-1 1 0 0 0,2-1-3 0 0,1 1 43 0 0,37-4 147 0 0,0-1 0 0 0,0-2 0 0 0,-1-2 0 0 0,0-2 0 0 0,0-2 0 0 0,2-2-190 0 0,8-2 99 0 0,275-82 327 0 0,-179 69-307 0 0,-146 30-73 0 0,0 0 0 0 0,-1-1-1 0 0,1 1 1 0 0,0 0 0 0 0,-1 0-1 0 0,1-1 1 0 0,0 1 0 0 0,0 0-1 0 0,-1-1 1 0 0,1 1 0 0 0,0 0-1 0 0,0 0 1 0 0,0-1 0 0 0,0 1-1 0 0,-1-1 1 0 0,1 1 0 0 0,0 0-1 0 0,0-1 1 0 0,0 1 0 0 0,0 0 0 0 0,0-1-1 0 0,0 1 1 0 0,0-1 0 0 0,0 1-1 0 0,0 0 1 0 0,0-1 0 0 0,0 1-1 0 0,0 0 1 0 0,0-1 0 0 0,0 1-1 0 0,0-1 1 0 0,1 1 0 0 0,-1 0-1 0 0,0-1 1 0 0,0 1 0 0 0,0 0-1 0 0,0-1 1 0 0,1 1 0 0 0,-1 0 0 0 0,0 0-1 0 0,0-1 1 0 0,1 1 0 0 0,-1 0-1 0 0,0-1 1 0 0,1 1 0 0 0,-1 0-1 0 0,0 0 1 0 0,1 0 0 0 0,-1-1-1 0 0,0 1 1 0 0,1 0 0 0 0,-1 0-1 0 0,0 0 1 0 0,1 0 0 0 0,-1 0-1 0 0,1 0 1 0 0,-1 0 0 0 0,0 0 0 0 0,1 0-47 0 0,-39-27 20 0 0,30 22 145 0 0,-212-154 286 0 0,210 151-509 0 0,-1-1 1 0 0,1 0-1 0 0,1-1 1 0 0,-1 0 0 0 0,2-1-1 0 0,-1 0 1 0 0,2 0-1 0 0,-1-1 1 0 0,2 0 0 0 0,-1 0-1 0 0,2 0 1 0 0,0-1 0 0 0,0 0-1 0 0,1 0 1 0 0,1-1-1 0 0,0 1 1 0 0,1 0 0 0 0,0-4 58 0 0,2 16-722 0 0,0 1-473 0 0,0 0-656 0 0,0 0-787 0 0,0 0-1069 0 0,0 0-1650 0 0,0 0-2349 0 0</inkml:trace>
  <inkml:trace contextRef="#ctx0" brushRef="#br0" timeOffset="2503.29">1759 1012 11851 0 0,'0'0'2307'0'0,"0"0"-1246"0"0,0 0-443 0 0,0 0 71 0 0,0 0 206 0 0,0 0 100 0 0,0 0-58 0 0,0 0-156 0 0,0 0-221 0 0,0 0-214 0 0,0 0-127 0 0,0 0-61 0 0,0 0-20 0 0,-4 15 25 0 0,-51 151 377 0 0,-55 128-427 0 0,108-291-102 0 0,0 1 0 0 0,1-1 0 0 0,-1 0 0 0 0,1 1 0 0 0,0-1 0 0 0,0 0 0 0 0,0 1-1 0 0,0-1 1 0 0,0 1 0 0 0,1 0 0 0 0,0-1 0 0 0,0 1 0 0 0,0-1 0 0 0,0 1-1 0 0,0 0 1 0 0,1-1 0 0 0,0 1 0 0 0,-1-1 0 0 0,1 1 0 0 0,1-1 0 0 0,-1 1-1 0 0,0-1 1 0 0,1 0 0 0 0,0 0 0 0 0,0 0 0 0 0,0 0 0 0 0,0 0 0 0 0,0 0 0 0 0,0 0-1 0 0,1 0 1 0 0,-1-1 0 0 0,1 0 0 0 0,0 1 0 0 0,0-1 0 0 0,0 0 0 0 0,0 0-1 0 0,0 0 1 0 0,0-1 0 0 0,1 1 0 0 0,-1-1 0 0 0,3 1-11 0 0,16-1 132 0 0,-1 0-1 0 0,1-2 1 0 0,0-1-1 0 0,-1 0 1 0 0,1-2 0 0 0,-1 0-1 0 0,0-1 1 0 0,6-3-132 0 0,-12 4 42 0 0,122-37-1193 0 0,-126 13-5419 0 0,-25 1-5268 0 0,7 23 7485 0 0</inkml:trace>
  <inkml:trace contextRef="#ctx0" brushRef="#br0" timeOffset="2701.551">1354 1303 12147 0 0,'0'0'922'0'0,"0"0"-484"0"0,0 0-109 0 0,0 0 354 0 0,0 0 389 0 0,0 0 111 0 0,0 0-81 0 0,0 0-214 0 0,0 0-225 0 0,33 0-172 0 0,110 0-167 0 0,122-20-132 0 0,-202 11-676 0 0,34-6-2503 0 0,-35 4-4294 0 0,-30 4-2401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1:25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1 115 6681 0 0,'0'0'982'0'0,"0"0"-123"0"0,0 0 224 0 0,0 0 390 0 0,0 0 241 0 0,0 0-38 0 0,0 0-207 0 0,0 0-254 0 0,0 0-254 0 0,0 0-207 0 0,35-3-149 0 0,111-7-83 0 0,312-51 2374 0 0,-292 27-4291 0 0,-158 31 213 0 0,-9 0-12138 0 0,-3 3 6327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1:25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81 8074 0 0,'0'0'1708'0'0,"0"0"-129"0"0,0 0 165 0 0,0 0 138 0 0,0 0-15 0 0,0 0-208 0 0,0 0-324 0 0,36 6-323 0 0,116 15-317 0 0,-55-22-14 0 0,-77-3-551 0 0,296-63 102 0 0,-244 51-4434 0 0,0 0-4345 0 0,-50 12-1302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1:22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0 868 0 0 0,'0'0'723'0'0,"0"0"512"0"0,0 0 364 0 0,0 0 213 0 0,0 0 91 0 0,0 0-45 0 0,0 0-131 0 0,0 0-167 0 0,0 0-225 0 0,36-2-213 0 0,113-7-195 0 0,-143 9-848 0 0,1-1 0 0 0,-1 0 1 0 0,0 0-1 0 0,0 0 0 0 0,0-1 1 0 0,0 0-1 0 0,0 0 0 0 0,0-1 1 0 0,0 1-1 0 0,0-1 0 0 0,-1-1 1 0 0,0 1-1 0 0,0-1 0 0 0,0 0 1 0 0,4-4-80 0 0,9-7 278 0 0,62-48 353 0 0,-3-3 0 0 0,-2-4 0 0 0,-4-3 0 0 0,-3-3 0 0 0,38-58-631 0 0,-95 122 54 0 0,-2-1-1 0 0,1 0 0 0 0,-2 0 1 0 0,0-1-1 0 0,0 0 0 0 0,-1 0 1 0 0,-1-1-1 0 0,-1 0 0 0 0,0 0 1 0 0,0 0-1 0 0,-2-1 0 0 0,0 0 1 0 0,-1 1-1 0 0,0-1 1 0 0,-1-10-54 0 0,-3 23-27 0 0,1 0 0 0 0,0 0 0 0 0,-1 0 1 0 0,1 1-1 0 0,-1-1 0 0 0,0 1 0 0 0,0-1 1 0 0,0 1-1 0 0,0 0 0 0 0,-1 0 0 0 0,1 0 1 0 0,-1 0-1 0 0,1 0 0 0 0,-1 0 0 0 0,0 0 1 0 0,1 1-1 0 0,-1 0 0 0 0,0-1 1 0 0,0 1-1 0 0,0 0 0 0 0,0 1 0 0 0,0-1 1 0 0,0 0-1 0 0,0 1 0 0 0,0 0 0 0 0,0-1 1 0 0,-1 1-1 0 0,1 0 0 0 0,0 1 0 0 0,0-1 1 0 0,0 1-1 0 0,0-1 0 0 0,0 1 0 0 0,0 0 1 0 0,0 0-1 0 0,0 0 0 0 0,0 1 1 0 0,0-1-1 0 0,1 1 0 0 0,-1-1 0 0 0,-1 2 27 0 0,-13 10-51 0 0,1 1-1 0 0,0 1 0 0 0,1 1 1 0 0,0 0-1 0 0,2 1 0 0 0,0 0 1 0 0,0 1-1 0 0,2 0 0 0 0,0 1 1 0 0,1 1-1 0 0,2-1 0 0 0,-1 2 52 0 0,0 1-17 0 0,0 1 1 0 0,1 0-1 0 0,1 0 0 0 0,2 1 1 0 0,0 0-1 0 0,1 0 0 0 0,2 0 1 0 0,0 0-1 0 0,2 1 0 0 0,1 6 17 0 0,0-24 10 0 0,0-1 0 0 0,0 0 0 0 0,1 1 0 0 0,0-1 0 0 0,0 0 0 0 0,0 0 0 0 0,1 0 0 0 0,0-1 0 0 0,0 1 0 0 0,1 0 0 0 0,-1-1-1 0 0,1 0 1 0 0,1 0 0 0 0,-1 0 0 0 0,0-1 0 0 0,1 1 0 0 0,0-1 0 0 0,0 0 0 0 0,1 0 0 0 0,-1-1 0 0 0,1 0 0 0 0,-1 0 0 0 0,1 0-1 0 0,0 0 1 0 0,0-1 0 0 0,1 0 0 0 0,-1-1 0 0 0,0 1 0 0 0,2-1-10 0 0,11 3 128 0 0,-1-1-1 0 0,0-1 1 0 0,1-1-1 0 0,-1 0 0 0 0,1-1 1 0 0,-1-2-1 0 0,1 0 1 0 0,-1 0-1 0 0,14-5-127 0 0,4-5 143 0 0,-1-2-1 0 0,0-1 0 0 0,-1-1 0 0 0,-1-2 0 0 0,-1-2 0 0 0,0-1 0 0 0,27-24-142 0 0,-34 25 50 0 0,-1-1-1 0 0,-1-1 1 0 0,-1-1-1 0 0,-1-1 1 0 0,-1-1 0 0 0,-2 0-1 0 0,12-21-49 0 0,-27 42-8 0 0,0-1 1 0 0,-1 1-1 0 0,1-1 1 0 0,-1 0-1 0 0,0 0 0 0 0,0 0 1 0 0,-1 0-1 0 0,1 0 0 0 0,-1 0 1 0 0,0 0-1 0 0,0-1 0 0 0,-1 1 1 0 0,0 0-1 0 0,0-1 1 0 0,0 1-1 0 0,0 0 0 0 0,-1-1 1 0 0,-1-2 7 0 0,0 6-59 0 0,-1 1 0 0 0,1-1 0 0 0,0 1 0 0 0,-1 0 0 0 0,0 0 0 0 0,1 0 0 0 0,-1 1 0 0 0,0-1 0 0 0,1 1 0 0 0,-1-1 0 0 0,0 1 0 0 0,0 0 0 0 0,1 0 0 0 0,-1 0 0 0 0,0 0 0 0 0,0 0 0 0 0,1 1 0 0 0,-1-1 0 0 0,0 1 0 0 0,1 0 0 0 0,-1 0 0 0 0,1 0 0 0 0,-1 0 0 0 0,1 0 0 0 0,-1 1 0 0 0,1-1 0 0 0,0 1 1 0 0,-1-1-1 0 0,1 1 0 0 0,0 0 0 0 0,0 0 0 0 0,-1 2 59 0 0,-7 6-41 0 0,0 0 1 0 0,1 0-1 0 0,0 1 0 0 0,1 0 1 0 0,0 1-1 0 0,1 0 1 0 0,0 0-1 0 0,1 1 1 0 0,0 0-1 0 0,1 0 1 0 0,1 0-1 0 0,0 0 1 0 0,1 1-1 0 0,0 0 1 0 0,1-1-1 0 0,0 1 0 0 0,1 0 1 0 0,1 0-1 0 0,0 0 1 0 0,2 7 40 0 0,1-13 14 0 0,0-1 0 0 0,0 1 1 0 0,0-1-1 0 0,1 0 1 0 0,1 0-1 0 0,-1 0 0 0 0,1-1 1 0 0,0 1-1 0 0,0-1 0 0 0,1 0 1 0 0,0-1-1 0 0,0 0 0 0 0,0 1 1 0 0,1-2-1 0 0,0 1 0 0 0,0-1 1 0 0,0 0-1 0 0,0-1 0 0 0,1 1 1 0 0,-1-1-1 0 0,1-1 0 0 0,0 0 1 0 0,0 0-1 0 0,0 0 0 0 0,0-1 1 0 0,0 0-1 0 0,0-1 1 0 0,0 1-1 0 0,6-2-14 0 0,11 0 179 0 0,0-2 0 0 0,0 0 0 0 0,0-2 0 0 0,0 0 0 0 0,-1-2 0 0 0,0-1-1 0 0,0-1 1 0 0,-1-1 0 0 0,0 0 0 0 0,-1-2 0 0 0,0-1 0 0 0,-1-1 0 0 0,9-8-179 0 0,5-5 165 0 0,-1-2-1 0 0,-2-1 0 0 0,-1-2 1 0 0,-1-1-1 0 0,-2-1 0 0 0,-2-1 1 0 0,6-13-165 0 0,-24 37 37 0 0,-1-1 0 0 0,-1 0 0 0 0,0-1 1 0 0,-1 1-1 0 0,0-1 0 0 0,-1 0 0 0 0,0-1 0 0 0,-1 1 1 0 0,0-1-1 0 0,-1 1 0 0 0,-1-1 0 0 0,0-12-37 0 0,-2 24-3 0 0,0 0-1 0 0,1-1 0 0 0,-1 1 0 0 0,0 0 1 0 0,0 0-1 0 0,0 0 0 0 0,-1 1 0 0 0,1-1 0 0 0,0 0 1 0 0,-1 0-1 0 0,1 0 0 0 0,-1 1 0 0 0,1-1 1 0 0,-1 1-1 0 0,0 0 0 0 0,0-1 0 0 0,0 1 1 0 0,1 0-1 0 0,-1 0 0 0 0,-1 0 0 0 0,1 0 1 0 0,0 0-1 0 0,0 1 0 0 0,0-1 0 0 0,0 0 0 0 0,0 1 1 0 0,-1 0-1 0 0,1 0 0 0 0,0-1 0 0 0,0 1 1 0 0,-1 1-1 0 0,1-1 0 0 0,0 0 0 0 0,0 0 1 0 0,0 1-1 0 0,-1-1 0 0 0,1 1 0 0 0,0 0 1 0 0,0 0-1 0 0,0 0 0 0 0,0 0 0 0 0,0 0 0 0 0,0 0 1 0 0,0 0-1 0 0,0 1 0 0 0,1-1 0 0 0,-1 1 1 0 0,1-1-1 0 0,-1 1 0 0 0,1 0 0 0 0,-1 0 4 0 0,-13 13-37 0 0,0 0 0 0 0,2 2 0 0 0,0-1 0 0 0,1 1 0 0 0,0 1 0 0 0,2 0 0 0 0,0 1 0 0 0,1 0 0 0 0,1 0 0 0 0,0 1 0 0 0,2 0 0 0 0,0 1 0 0 0,1 2 37 0 0,1-10-82 0 0,1 0 0 0 0,1 1 1 0 0,0-1-1 0 0,0 1 0 0 0,1-1 0 0 0,1 1 1 0 0,0-1-1 0 0,1 1 0 0 0,1-1 0 0 0,0 1 1 0 0,0-1-1 0 0,2 0 0 0 0,0 0 0 0 0,0 0 1 0 0,1 0-1 0 0,0-1 0 0 0,1 0 0 0 0,1 0 1 0 0,0 0-1 0 0,1-1 0 0 0,0 0 0 0 0,0-1 0 0 0,6 6 83 0 0,107 57-2649 0 0,-76-58-1189 0 0,1-4-3960 0 0,-29-7 1010 0 0</inkml:trace>
  <inkml:trace contextRef="#ctx0" brushRef="#br0" timeOffset="887.004">2320 474 7978 0 0,'0'0'1232'0'0,"0"0"-248"0"0,0 0-137 0 0,0 0 45 0 0,0 0 51 0 0,0 0-21 0 0,0 0-44 0 0,0 0-91 0 0,0 0-156 0 0,0 0-171 0 0,-23 34-153 0 0,-73 107-127 0 0,-1 22 7 0 0,-76 123-57 0 0,139-219-28 0 0,33-66-176 0 0,5-2 134 0 0,3-2 88 0 0,0-1 0 0 0,0-1-1 0 0,-1 1 1 0 0,1-1-1 0 0,-1 0 1 0 0,0-1-1 0 0,-1 1 1 0 0,1-1-1 0 0,-1 0 1 0 0,0-1-1 0 0,1-2-147 0 0,14-14 274 0 0,240-318 1001 0 0,-136 176-850 0 0,-120 157-401 0 0,7-10 232 0 0,-6 32-254 0 0,-5-6 23 0 0,-1 32 14 0 0,1-1 0 0 0,3 1 0 0 0,1-1 0 0 0,1 0 1 0 0,3 0-1 0 0,3 7-39 0 0,36 102 42 0 0,-48-149-8 0 0,1 1 0 0 0,0 0-1 0 0,-1-1 1 0 0,1 1 0 0 0,0 0 0 0 0,-1 0-1 0 0,1 0 1 0 0,-1-1 0 0 0,1 1 0 0 0,0 0-1 0 0,-1 0 1 0 0,1 0 0 0 0,-1 0-1 0 0,1 0 1 0 0,-1 0 0 0 0,1 0 0 0 0,-1-1-1 0 0,1 1 1 0 0,0 1 0 0 0,-1-1 0 0 0,1 0-1 0 0,-1 0 1 0 0,1 0 0 0 0,-1 0-1 0 0,1 0 1 0 0,0 0 0 0 0,-1 0 0 0 0,1 1-1 0 0,-1-1 1 0 0,1 0 0 0 0,0 0 0 0 0,-1 0-1 0 0,1 1 1 0 0,0-1 0 0 0,-1 0-1 0 0,1 1 1 0 0,0-1 0 0 0,-1 0 0 0 0,1 1-1 0 0,0-1 1 0 0,0 0 0 0 0,-1 1 0 0 0,1-1-1 0 0,0 1 1 0 0,0-1 0 0 0,0 0-1 0 0,0 1 1 0 0,-1-1 0 0 0,1 1 0 0 0,0-1-1 0 0,0 1 1 0 0,0-1 0 0 0,0 0 0 0 0,0 1-1 0 0,0-1 1 0 0,0 1 0 0 0,0-1-1 0 0,0 1 1 0 0,0-1 0 0 0,1 1 0 0 0,-1-1-1 0 0,0 0 1 0 0,0 1 0 0 0,0-1 0 0 0,0 1-1 0 0,1-1 1 0 0,-1 0 0 0 0,0 1-1 0 0,0-1 1 0 0,1 0-34 0 0,-34-18 118 0 0,-21-28-198 0 0,29 22-240 0 0,-1 2 1 0 0,-1 0 0 0 0,-2 2-1 0 0,0 1 1 0 0,0 1-1 0 0,-2 1 1 0 0,-14-4 319 0 0,29 18-3682 0 0,8 13-8311 0 0,7-6 5878 0 0</inkml:trace>
  <inkml:trace contextRef="#ctx0" brushRef="#br0" timeOffset="1291.103">2649 628 13243 0 0,'0'0'988'0'0,"0"0"-210"0"0,0 0-40 0 0,0 0 103 0 0,0 0 37 0 0,0 0-95 0 0,0 0-195 0 0,0 0-221 0 0,0 0-183 0 0,0 0-87 0 0,0 0 32 0 0,0 0 53 0 0,0 0 52 0 0,8 10 40 0 0,48 80 516 0 0,47 155-109 0 0,-55-200-559 0 0,-46-45-40 0 0,-1-1 0 0 0,0 1 0 0 0,1 0 0 0 0,-1-1 0 0 0,0 0 0 0 0,0 1 0 0 0,0-1 0 0 0,0 1 0 0 0,0-1 0 0 0,0 0 0 0 0,0 0 0 0 0,0 0 0 0 0,0 0 0 0 0,0 0 0 0 0,0 0 0 0 0,0 0 0 0 0,0 0 0 0 0,-1 0 0 0 0,1 0 0 0 0,-1 0 0 0 0,1 0 0 0 0,0-1 0 0 0,-1 1 0 0 0,0 0 0 0 0,1 0 0 0 0,-1-1 0 0 0,0 1 0 0 0,0 0 0 0 0,0-1 0 0 0,0 1 0 0 0,0 0 0 0 0,0-1-82 0 0,3-7 370 0 0,75-292 905 0 0,-60 207-4292 0 0,-17 90 1200 0 0,5 3-8261 0 0,-5 1 6723 0 0,1 0-4544 0 0</inkml:trace>
  <inkml:trace contextRef="#ctx0" brushRef="#br0" timeOffset="1807.042">3332 595 5961 0 0,'0'0'3229'0'0,"0"0"-1051"0"0,0 0-395 0 0,0 0 64 0 0,0 0-40 0 0,0 0-233 0 0,0 0-262 0 0,0 0-277 0 0,0 0-232 0 0,0 0-171 0 0,0 0-123 0 0,0 0-91 0 0,2-3-68 0 0,-3-8 162 0 0,-21 24 59 0 0,8-4-463 0 0,-101 71 74 0 0,113-79-198 0 0,0 1 0 0 0,-1-1 1 0 0,1 1-1 0 0,0-1 1 0 0,0 1-1 0 0,0 0 0 0 0,0 0 1 0 0,0 0-1 0 0,0 0 0 0 0,1 0 1 0 0,-1 0-1 0 0,1 0 1 0 0,-1 1-1 0 0,1-1 0 0 0,0 1 1 0 0,0-1-1 0 0,0 1 0 0 0,0-1 1 0 0,1 1-1 0 0,-1-1 1 0 0,0 3 15 0 0,35 6-518 0 0,127-10 549 0 0,-158 1-17 0 0,-1 0 1 0 0,0 0-1 0 0,0 1 0 0 0,0-1 1 0 0,0 1-1 0 0,0 0 0 0 0,-1-1 1 0 0,1 1-1 0 0,-1 0 1 0 0,1 0-1 0 0,-1 0 0 0 0,0 0 1 0 0,0 0-1 0 0,-1 0 0 0 0,1 0 1 0 0,-1 1-1 0 0,1-1 1 0 0,-1 0-1 0 0,0 0 0 0 0,0 0 1 0 0,0 1-1 0 0,-1-1 1 0 0,1 0-1 0 0,-1 0 0 0 0,0 0 1 0 0,0 0-1 0 0,0 0 0 0 0,0 0 1 0 0,0 0-1 0 0,-1 0 1 0 0,1 0-1 0 0,-1 0-14 0 0,-88 155 412 0 0,89-156-412 0 0,-1 0 1 0 0,1 0-1 0 0,0 0 0 0 0,0 0 1 0 0,0 0-1 0 0,0 0 1 0 0,1 0-1 0 0,-1 0 0 0 0,0 0 1 0 0,1 0-1 0 0,0 1 1 0 0,-1-1-1 0 0,1 0 0 0 0,0 0 1 0 0,0 1-1 0 0,0-1 0 0 0,0 0 1 0 0,1 0-1 0 0,-1 1 1 0 0,1-1-1 0 0,-1 0 0 0 0,1 0 1 0 0,0 0-1 0 0,0 0 0 0 0,0 0 1 0 0,0 0-1 0 0,0 0 1 0 0,0 0-1 0 0,0 0 0 0 0,1 0 1 0 0,-1-1-1 0 0,1 1 0 0 0,-1 0 1 0 0,1-1-1 0 0,0 1 1 0 0,-1-1-1 0 0,1 0 0 0 0,0 0 1 0 0,0 1-1 0 0,10-1 53 0 0,-1 0 0 0 0,1 0 0 0 0,0-1 0 0 0,-1 0 0 0 0,1-1 0 0 0,-1-1 0 0 0,1 0 0 0 0,-1 0 0 0 0,4-2-53 0 0,34-10-2205 0 0,8-2-7699 0 0,-43 12-850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1:27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798 62 1240 0 0,'0'0'2331'0'0,"0"0"-1416"0"0,0 0-284 0 0,0 0 139 0 0,0 0 240 0 0,0 0 205 0 0,0 0 19 0 0,0 0-92 0 0,0 0-166 0 0,0 0-227 0 0,0 0-186 0 0,-32 27-156 0 0,-100 86-122 0 0,56-28 121 0 0,18-10 88 0 0,2 2 124 0 0,-4-4-1 0 0,-3-1 1 0 0,-3-4-1 0 0,-19 12-617 0 0,63-53 1036 0 0,47-23-906 0 0,-1-1-1 0 0,1-1 1 0 0,0-1-1 0 0,1-1 0 0 0,-1-1 1 0 0,7-3-130 0 0,358-42 298 0 0,-342 46-138 0 0,-48 0-78 0 0,0 0 62 0 0,0 0 61 0 0,0 0 55 0 0,0-22 2584 0 0,-28-94-1817 0 0,14 80-826 0 0,-7-21-156 0 0,-2 2 0 0 0,-3 1 1 0 0,-3 1-1 0 0,-6-7-45 0 0,11 24-247 0 0,-13-23-3433 0 0,35 58 2207 0 0,2 1-2214 0 0,0 0-3549 0 0,0 0-494 0 0</inkml:trace>
  <inkml:trace contextRef="#ctx0" brushRef="#br0" timeOffset="480.536">1368 188 6537 0 0,'0'0'1819'0'0,"0"0"-800"0"0,0 0-242 0 0,0 0-13 0 0,0 0 29 0 0,0 0-22 0 0,0 0-54 0 0,0 0-43 0 0,0 0-70 0 0,0 0-97 0 0,0 0-124 0 0,0 0-129 0 0,-23 12-95 0 0,-73 41-55 0 0,51-2 50 0 0,41-42-119 0 0,-2 8 30 0 0,0 0-1 0 0,1 0 0 0 0,1 0 0 0 0,1 1 1 0 0,0-1-1 0 0,1 1 0 0 0,1 0 0 0 0,1-1 1 0 0,0 1-1 0 0,1 0 0 0 0,4 14-64 0 0,-4-25 74 0 0,0 0 0 0 0,1 0 0 0 0,0-1 0 0 0,1 1 0 0 0,-1 0-1 0 0,1-1 1 0 0,1 0 0 0 0,-1 1 0 0 0,1-1 0 0 0,0-1 0 0 0,0 1 0 0 0,1 0-1 0 0,0-1 1 0 0,0 0 0 0 0,0 0 0 0 0,0-1 0 0 0,1 1 0 0 0,0-1 0 0 0,0-1-1 0 0,0 1 1 0 0,0-1 0 0 0,1 0 0 0 0,-1 0 0 0 0,1 0 0 0 0,0-1-1 0 0,5 1-73 0 0,1-1 174 0 0,0 1-1 0 0,0-2 0 0 0,0 0 0 0 0,1-1 0 0 0,-1 0 1 0 0,0-1-1 0 0,0 0 0 0 0,0-1 0 0 0,0-1 0 0 0,-1 0 1 0 0,1 0-1 0 0,-1-2 0 0 0,1 1 0 0 0,0-2-173 0 0,74-42 1004 0 0,-62 32-814 0 0,-2-1-1 0 0,1-1 1 0 0,-2-1-1 0 0,-1-1 1 0 0,0-1-1 0 0,-2 0 1 0 0,0-2-1 0 0,-1 0 1 0 0,-2-1-1 0 0,0-1 1 0 0,-2-1-1 0 0,8-18-189 0 0,-19 35-75 0 0,1 1 0 0 0,-2-1 0 0 0,1 0 0 0 0,-1 0 0 0 0,0-1 0 0 0,-1 1 0 0 0,0 0 0 0 0,-1 0 0 0 0,0-1 0 0 0,0 1-1 0 0,-1 0 1 0 0,0-1 0 0 0,-1 1 0 0 0,0 0 0 0 0,-1 0 0 0 0,1 0 0 0 0,-2 0 0 0 0,1 1 0 0 0,-1-1 0 0 0,0 1 0 0 0,-1 0 0 0 0,0 0 0 0 0,0 0 0 0 0,-1 1 0 0 0,0 0-1 0 0,0 0 1 0 0,-1 0 0 0 0,0 1 0 0 0,0 0 0 0 0,0 0 0 0 0,-1 1 0 0 0,0 0 0 0 0,0 0 0 0 0,0 1 0 0 0,-1 0 0 0 0,1 0 0 0 0,-1 1 0 0 0,-9-2 75 0 0,3 1-704 0 0,-1 1 0 0 0,1 1 0 0 0,-1 0 1 0 0,0 1-1 0 0,0 1 0 0 0,0 1 0 0 0,-14 1 704 0 0,-60 24-9234 0 0,61-11 1846 0 0</inkml:trace>
  <inkml:trace contextRef="#ctx0" brushRef="#br0" timeOffset="832.229">1179 445 5625 0 0,'0'0'1919'0'0,"0"0"-244"0"0,0 0-101 0 0,0 0 14 0 0,0 0-131 0 0,0 0-181 0 0,0 0-193 0 0,0 0-184 0 0,0 0-175 0 0,0 0-183 0 0,0 0-159 0 0,0 0-132 0 0,0 0-98 0 0,24-14-30 0 0,74-46-5 0 0,-42 41 248 0 0,-43 20-208 0 0,184 18 2094 0 0,-27 7-1134 0 0,-94-52-6219 0 0,-60 19 1317 0 0,-6 3-1807 0 0,-2 0-3203 0 0</inkml:trace>
  <inkml:trace contextRef="#ctx0" brushRef="#br0" timeOffset="1195.571">1 1012 2425 0 0,'0'0'958'0'0,"0"0"131"0"0,0 0 371 0 0,36 0 403 0 0,119-4 185 0 0,166-29 4650 0 0,-235 23-5560 0 0,372-39 2530 0 0,229-9-2572 0 0,-563 51-1278 0 0,89-6-900 0 0,-70 6-2700 0 0,-95 4 278 0 0,-15 0-1760 0 0,-7 3-3365 0 0</inkml:trace>
  <inkml:trace contextRef="#ctx0" brushRef="#br0" timeOffset="2050.13">1162 1119 1592 0 0,'0'0'2102'0'0,"0"0"-632"0"0,0 0-197 0 0,0 0 66 0 0,0 0 139 0 0,0 0 41 0 0,0 0-51 0 0,0 0-177 0 0,0 0-225 0 0,-32 20-233 0 0,-100 66-237 0 0,47-15 147 0 0,-331 354 984 0 0,356-364-1235 0 0,61-60-489 0 0,0 0 1 0 0,1 0-1 0 0,-1 0 0 0 0,0 0 0 0 0,0 0 0 0 0,0 0 0 0 0,1 0 0 0 0,-1 0 0 0 0,0 0 0 0 0,1-1 0 0 0,-1 1 0 0 0,1-1 0 0 0,-1 1 0 0 0,1-1 0 0 0,-1 1 1 0 0,1-1-1 0 0,-1 0 0 0 0,1 0 0 0 0,-1 0 0 0 0,1 0 0 0 0,0 0 0 0 0,-1 0 0 0 0,1 0 0 0 0,-1 0 0 0 0,1-1 0 0 0,-1 1 0 0 0,2-1-3 0 0,1 1 43 0 0,37-4 147 0 0,0-1 0 0 0,0-2 0 0 0,-1-2 0 0 0,0-2 0 0 0,0-2 0 0 0,2-2-190 0 0,8-2 99 0 0,275-82 327 0 0,-179 69-307 0 0,-146 30-73 0 0,0 0 0 0 0,-1-1-1 0 0,1 1 1 0 0,0 0 0 0 0,-1 0-1 0 0,1-1 1 0 0,0 1 0 0 0,0 0-1 0 0,-1-1 1 0 0,1 1 0 0 0,0 0-1 0 0,0 0 1 0 0,0-1 0 0 0,0 1-1 0 0,-1-1 1 0 0,1 1 0 0 0,0 0-1 0 0,0-1 1 0 0,0 1 0 0 0,0 0 0 0 0,0-1-1 0 0,0 1 1 0 0,0-1 0 0 0,0 1-1 0 0,0 0 1 0 0,0-1 0 0 0,0 1-1 0 0,0 0 1 0 0,0-1 0 0 0,0 1-1 0 0,0-1 1 0 0,1 1 0 0 0,-1 0-1 0 0,0-1 1 0 0,0 1 0 0 0,0 0-1 0 0,0-1 1 0 0,1 1 0 0 0,-1 0 0 0 0,0 0-1 0 0,0-1 1 0 0,1 1 0 0 0,-1 0-1 0 0,0-1 1 0 0,1 1 0 0 0,-1 0-1 0 0,0 0 1 0 0,1 0 0 0 0,-1-1-1 0 0,0 1 1 0 0,1 0 0 0 0,-1 0-1 0 0,0 0 1 0 0,1 0 0 0 0,-1 0-1 0 0,1 0 1 0 0,-1 0 0 0 0,0 0 0 0 0,1 0-47 0 0,-39-27 20 0 0,30 22 145 0 0,-212-154 286 0 0,210 151-509 0 0,-1-1 1 0 0,1 0-1 0 0,1-1 1 0 0,-1 0 0 0 0,2-1-1 0 0,-1 0 1 0 0,2 0-1 0 0,-1-1 1 0 0,2 0 0 0 0,-1 0-1 0 0,2 0 1 0 0,0-1 0 0 0,0 0-1 0 0,1 0 1 0 0,1-1-1 0 0,0 1 1 0 0,1 0 0 0 0,0-4 58 0 0,2 16-722 0 0,0 1-473 0 0,0 0-656 0 0,0 0-787 0 0,0 0-1069 0 0,0 0-1650 0 0,0 0-2349 0 0</inkml:trace>
  <inkml:trace contextRef="#ctx0" brushRef="#br0" timeOffset="2503.29">1759 1012 11851 0 0,'0'0'2307'0'0,"0"0"-1246"0"0,0 0-443 0 0,0 0 71 0 0,0 0 206 0 0,0 0 100 0 0,0 0-58 0 0,0 0-156 0 0,0 0-221 0 0,0 0-214 0 0,0 0-127 0 0,0 0-61 0 0,0 0-20 0 0,-4 15 25 0 0,-51 151 377 0 0,-55 128-427 0 0,108-291-102 0 0,0 1 0 0 0,1-1 0 0 0,-1 0 0 0 0,1 1 0 0 0,0-1 0 0 0,0 0 0 0 0,0 1-1 0 0,0-1 1 0 0,0 1 0 0 0,1 0 0 0 0,0-1 0 0 0,0 1 0 0 0,0-1 0 0 0,0 1-1 0 0,0 0 1 0 0,1-1 0 0 0,0 1 0 0 0,-1-1 0 0 0,1 1 0 0 0,1-1 0 0 0,-1 1-1 0 0,0-1 1 0 0,1 0 0 0 0,0 0 0 0 0,0 0 0 0 0,0 0 0 0 0,0 0 0 0 0,0 0 0 0 0,0 0-1 0 0,1 0 1 0 0,-1-1 0 0 0,1 0 0 0 0,0 1 0 0 0,0-1 0 0 0,0 0 0 0 0,0 0-1 0 0,0 0 1 0 0,0-1 0 0 0,1 1 0 0 0,-1-1 0 0 0,3 1-11 0 0,16-1 132 0 0,-1 0-1 0 0,1-2 1 0 0,0-1-1 0 0,-1 0 1 0 0,1-2 0 0 0,-1 0-1 0 0,0-1 1 0 0,6-3-132 0 0,-12 4 42 0 0,122-37-1193 0 0,-126 13-5419 0 0,-25 1-5268 0 0,7 23 7485 0 0</inkml:trace>
  <inkml:trace contextRef="#ctx0" brushRef="#br0" timeOffset="2701.551">1354 1303 12147 0 0,'0'0'922'0'0,"0"0"-484"0"0,0 0-109 0 0,0 0 354 0 0,0 0 389 0 0,0 0 111 0 0,0 0-81 0 0,0 0-214 0 0,0 0-225 0 0,33 0-172 0 0,110 0-167 0 0,122-20-132 0 0,-202 11-676 0 0,34-6-2503 0 0,-35 4-4294 0 0,-30 4-2401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4:46.9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672 103 264 0 0,'0'0'1594'0'0,"0"0"-467"0"0,0 0-192 0 0,0 0 83 0 0,0 0 245 0 0,0 0 200 0 0,0 0 130 0 0,0 0 20 0 0,0 0-131 0 0,0 0-168 0 0,0 0-196 0 0,-3-5-196 0 0,-11-26 522 0 0,-31-11 3363 0 0,-45 17-3238 0 0,-31 40-1146 0 0,63 10-275 0 0,2 2 0 0 0,0 3 0 0 0,-47 35-148 0 0,6 20 159 0 0,96-84-165 0 0,0 1 0 0 0,0-1 0 0 0,0 0 0 0 0,0 1 0 0 0,0 0 0 0 0,0-1 0 0 0,0 1 0 0 0,0-1 0 0 0,1 1 0 0 0,-1 0 0 0 0,1-1 0 0 0,-1 1 0 0 0,1 0 0 0 0,0 0 0 0 0,0-1 0 0 0,0 1 0 0 0,-1 0 0 0 0,2 0 0 0 0,-1 0 0 0 0,0-1 0 0 0,0 1 0 0 0,1 0 0 0 0,-1 0 0 0 0,1-1 0 0 0,-1 1 0 0 0,1 0 0 0 0,0-1 0 0 0,-1 1 0 0 0,1-1 0 0 0,0 1 0 0 0,0-1 0 0 0,0 1 0 0 0,0-1 0 0 0,1 0 0 0 0,-1 1 0 0 0,0-1 1 0 0,1 0-1 0 0,-1 0 0 0 0,1 1 6 0 0,23 5 45 0 0,0 0 1 0 0,0-2 0 0 0,0 0 0 0 0,1-2 0 0 0,0-1 0 0 0,0-1-1 0 0,25-2-45 0 0,-31 1-4 0 0,38 7 34 0 0,-68 13 190 0 0,-265 258 266 0 0,225-195-483 0 0,49-80-2 0 0,-1 0 0 0 0,1 0 0 0 0,1 0 0 0 0,-1 0 0 0 0,0 0 1 0 0,1 0-1 0 0,-1 1 0 0 0,1-1 0 0 0,0 0 0 0 0,0 0 0 0 0,0 0 0 0 0,1 1 0 0 0,-1-1 1 0 0,1 0-1 0 0,-1 0 0 0 0,1 0 0 0 0,0 0 0 0 0,1 0 0 0 0,-1 0 0 0 0,0 0 0 0 0,1 0 1 0 0,-1-1-1 0 0,1 1 0 0 0,0 0 0 0 0,0-1 0 0 0,0 0 0 0 0,0 1 0 0 0,3 1-1 0 0,6 3 24 0 0,1-1 0 0 0,0 0-1 0 0,0 0 1 0 0,1-2 0 0 0,0 1-1 0 0,-1-2 1 0 0,1 1 0 0 0,1-2-1 0 0,-1 0 1 0 0,0 0 0 0 0,1-2-1 0 0,-1 1 1 0 0,0-2 0 0 0,1 1-1 0 0,-1-2 1 0 0,0 0 0 0 0,0-1-1 0 0,0 0 1 0 0,1-1-24 0 0,223-84-2323 0 0,-172 53-2242 0 0,-25 8-6462 0 0,-30 19 3087 0 0</inkml:trace>
  <inkml:trace contextRef="#ctx0" brushRef="#br0" timeOffset="342.706">821 372 6145 0 0,'0'0'274'0'0,"0"0"-32"0"0,0 0 316 0 0,0 0 510 0 0,0 0 371 0 0,0 0 163 0 0,0 0-63 0 0,0 0-248 0 0,0 0-278 0 0,0 0-270 0 0,4 34-208 0 0,16 105-162 0 0,13-25 367 0 0,60 81 746 0 0,-93-194-1435 0 0,0 0-1 0 0,0 0 1 0 0,1 0 0 0 0,-1 0 0 0 0,1 0-1 0 0,-1 0 1 0 0,1 0 0 0 0,-1-1-1 0 0,1 1 1 0 0,-1 0 0 0 0,1 0-1 0 0,0-1 1 0 0,0 1 0 0 0,-1 0 0 0 0,1-1-1 0 0,0 1 1 0 0,0-1 0 0 0,-1 1-1 0 0,1-1 1 0 0,0 1 0 0 0,0-1-1 0 0,0 0 1 0 0,0 1 0 0 0,0-1 0 0 0,0 0-1 0 0,0 0 1 0 0,0 0 0 0 0,0 0-1 0 0,0 1 1 0 0,0-1 0 0 0,0-1-1 0 0,0 1 1 0 0,0 0 0 0 0,-1 0 0 0 0,1 0-1 0 0,0 0 1 0 0,0-1 0 0 0,0 1-1 0 0,0 0 1 0 0,0-1 0 0 0,0 1-1 0 0,0-1 1 0 0,0 1 0 0 0,-1-1 0 0 0,1 1-1 0 0,0-1 1 0 0,0 0 0 0 0,-1 1-1 0 0,1-1 1 0 0,0 0 0 0 0,-1 1-1 0 0,1-1 1 0 0,-1 0 0 0 0,1 0 0 0 0,-1 0-51 0 0,28-59 2099 0 0,-23 45-2210 0 0,124-397-25 0 0,-125 392-600 0 0,2-10-1568 0 0,3 15-5849 0 0,-8 14 2162 0 0,0 1-514 0 0</inkml:trace>
  <inkml:trace contextRef="#ctx0" brushRef="#br0" timeOffset="1048.362">1404 645 8402 0 0,'0'0'1263'0'0,"0"0"-123"0"0,0 0 19 0 0,0 0 33 0 0,0 0-70 0 0,0 0-114 0 0,0 0-84 0 0,0 0-82 0 0,0 0-169 0 0,0 0-174 0 0,0 0-139 0 0,0 0-132 0 0,29-28-31 0 0,87-84-15 0 0,-86 74-22 0 0,-30 35-165 0 0,0 1 1 0 0,0-1 0 0 0,-1 0-1 0 0,1 0 1 0 0,-1 0-1 0 0,1 0 1 0 0,-1 1 0 0 0,0-1-1 0 0,0 0 1 0 0,0 1-1 0 0,0-1 1 0 0,-1 1 0 0 0,1-1-1 0 0,-1 1 1 0 0,0 0-1 0 0,1-1 1 0 0,-1 1 0 0 0,0 0-1 0 0,0 0 1 0 0,-1 0-1 0 0,1 1 1 0 0,0-1 0 0 0,0 0-1 0 0,-1 1 1 0 0,1-1-1 0 0,-1 1 1 0 0,0 0 0 0 0,1 0-1 0 0,-1 0 1 0 0,0 0-1 0 0,1 1 1 0 0,-1-1 0 0 0,-1 1 4 0 0,-2-2-67 0 0,-1 1 0 0 0,1 0 1 0 0,0 1-1 0 0,-1-1 1 0 0,1 1-1 0 0,-1 0 0 0 0,1 1 1 0 0,0 0-1 0 0,-1 0 1 0 0,1 0-1 0 0,0 1 0 0 0,0 0 1 0 0,0 0-1 0 0,0 0 1 0 0,-1 1 66 0 0,-4 4-103 0 0,-1 0 1 0 0,1 0-1 0 0,0 1 1 0 0,0 1-1 0 0,1 0 1 0 0,1 0-1 0 0,-1 1 1 0 0,1 0-1 0 0,1 1 1 0 0,0 0-1 0 0,1 0 1 0 0,0 1-1 0 0,0 0 1 0 0,1 0-1 0 0,1 0 1 0 0,0 1-1 0 0,1 0 1 0 0,0 0-1 0 0,1 0 1 0 0,0 0-1 0 0,1 1 1 0 0,1-1-1 0 0,0 1 1 0 0,1-1-1 0 0,0 1 1 0 0,1-1-1 0 0,2 6 103 0 0,2-9 85 0 0,1 0 0 0 0,1-1-1 0 0,0 0 1 0 0,0 0 0 0 0,1-1-1 0 0,0 1 1 0 0,0-2 0 0 0,1 1-1 0 0,0-1 1 0 0,0-1 0 0 0,1 0 0 0 0,-1 0-1 0 0,1-1 1 0 0,1 0 0 0 0,-1 0-1 0 0,1-2 1 0 0,0 1 0 0 0,0-1-1 0 0,0-1 1 0 0,0 0 0 0 0,0 0-1 0 0,11 0-84 0 0,8-1 237 0 0,0-2-1 0 0,-1 0 1 0 0,1-2-1 0 0,-1-1 1 0 0,0-1-1 0 0,0-2 1 0 0,0-1-1 0 0,-1-1 0 0 0,0-2 1 0 0,-1 0-1 0 0,0-2 1 0 0,-1-1-1 0 0,0-1 1 0 0,-1-1-1 0 0,-1-1 1 0 0,-1-1-1 0 0,0-2 0 0 0,-1 0 1 0 0,-2-1-1 0 0,7-9-236 0 0,-19 21 42 0 0,0-1 0 0 0,0 0 0 0 0,-1 0 0 0 0,0 0 0 0 0,-1-1 0 0 0,0 0 0 0 0,-1-1 0 0 0,0 1 0 0 0,-1-1 0 0 0,0 0 0 0 0,-1 0 0 0 0,0 0 0 0 0,-1-1 0 0 0,0 1 1 0 0,-1-1-1 0 0,-1-6-42 0 0,0 16-9 0 0,-1-1 0 0 0,0 0 1 0 0,0 0-1 0 0,0 1 1 0 0,0-1-1 0 0,-1 1 1 0 0,1-1-1 0 0,-1 1 1 0 0,0-1-1 0 0,0 1 1 0 0,0 0-1 0 0,0 0 1 0 0,-1 0-1 0 0,1 0 1 0 0,-1 1-1 0 0,0-1 0 0 0,0 1 1 0 0,0-1-1 0 0,0 1 1 0 0,0 0-1 0 0,0 0 1 0 0,-1 0-1 0 0,1 1 1 0 0,-1-1-1 0 0,1 1 1 0 0,-1 0-1 0 0,0 0 1 0 0,1 0-1 0 0,-1 0 1 0 0,0 1-1 0 0,0-1 9 0 0,-5 0-59 0 0,0-1-1 0 0,0 2 1 0 0,-1-1-1 0 0,1 1 1 0 0,0 0-1 0 0,0 1 1 0 0,0 0 0 0 0,0 1-1 0 0,0 0 1 0 0,0 0-1 0 0,0 1 1 0 0,-6 3 59 0 0,8-4-70 0 0,1 1 0 0 0,0 0 0 0 0,0 1 0 0 0,0-1 0 0 0,0 1 0 0 0,0 0 1 0 0,1 1-1 0 0,-1-1 0 0 0,1 1 0 0 0,0 0 0 0 0,1 1 0 0 0,-1-1 0 0 0,1 1 0 0 0,0 0 0 0 0,1 0 0 0 0,-1 0 0 0 0,1 0 0 0 0,0 0 0 0 0,1 1 1 0 0,-1 0-1 0 0,0 3 70 0 0,5-6-58 0 0,0 0 1 0 0,0 0-1 0 0,0-1 0 0 0,0 1 1 0 0,1-1-1 0 0,-1 1 1 0 0,1-1-1 0 0,0 0 0 0 0,0 0 1 0 0,0 0-1 0 0,0 0 1 0 0,1-1-1 0 0,-1 0 1 0 0,1 1-1 0 0,-1-1 0 0 0,1 0 1 0 0,0 0-1 0 0,0-1 1 0 0,0 1-1 0 0,0-1 1 0 0,0 0-1 0 0,0 0 0 0 0,0-1 1 0 0,1 1-1 0 0,-1-1 1 0 0,0 0-1 0 0,3 0 58 0 0,4 2-28 0 0,212 28 240 0 0,-220-30-157 0 0,0 1 0 0 0,0 0 0 0 0,0 0-1 0 0,0 0 1 0 0,0 0 0 0 0,0 1 0 0 0,0-1 0 0 0,0 1 0 0 0,0 0 0 0 0,-1-1 0 0 0,1 1 0 0 0,-1 0 0 0 0,1 1 0 0 0,-1-1 0 0 0,0 0 0 0 0,0 1 0 0 0,0-1 0 0 0,0 1 0 0 0,0 0 0 0 0,-1-1 0 0 0,1 1 0 0 0,-1 0-1 0 0,0 0 1 0 0,0 0 0 0 0,0 0 0 0 0,0 0 0 0 0,0 1 0 0 0,-1-1 0 0 0,1 0 0 0 0,-1 0 0 0 0,0 0 0 0 0,0 1 0 0 0,0-1 0 0 0,0 0 0 0 0,-1 0 0 0 0,1 1-55 0 0,-41 113 1102 0 0,35-102-1195 0 0,-11 69-1199 0 0,17-82 1123 0 0,0-1 1 0 0,1 0 0 0 0,-1 0 0 0 0,1 1-1 0 0,-1-1 1 0 0,1 0 0 0 0,0 0 0 0 0,-1 0-1 0 0,1 1 1 0 0,0-1 0 0 0,0 0 0 0 0,0 0-1 0 0,0 0 1 0 0,0 0 0 0 0,0-1 0 0 0,0 1-1 0 0,0 0 1 0 0,0 0 0 0 0,0-1 0 0 0,1 1-1 0 0,-1 0 1 0 0,0-1 0 0 0,0 0 0 0 0,1 1-1 0 0,-1-1 1 0 0,0 0 0 0 0,1 1 0 0 0,-1-1-1 0 0,1 0 169 0 0,26 2-8124 0 0,-26-2 7191 0 0,8 0-5712 0 0</inkml:trace>
  <inkml:trace contextRef="#ctx0" brushRef="#br0" timeOffset="1802.597">2627 508 3649 0 0,'0'0'1539'0'0,"0"0"-252"0"0,0 0-106 0 0,0 0-95 0 0,0 0-122 0 0,0 0-141 0 0,0 0-152 0 0,0 0-172 0 0,0 0-213 0 0,0 0-151 0 0,-25 34-82 0 0,-76 101-57 0 0,73-85 26 0 0,29-44-8 0 0,0-1 167 0 0,0 0-1 0 0,1-1 0 0 0,0 1 1 0 0,-1-1-1 0 0,1 1 0 0 0,1-1 1 0 0,-1 0-1 0 0,1 1 0 0 0,0-1 1 0 0,0-1-1 0 0,0 1 0 0 0,0 0 1 0 0,1-1-1 0 0,-1 1 0 0 0,1-1 1 0 0,0 0-1 0 0,0 0 0 0 0,0-1 1 0 0,0 1-1 0 0,1-1 0 0 0,-1 0 1 0 0,1 0-1 0 0,-1 0 1 0 0,1-1-1 0 0,0 0 0 0 0,0 0 1 0 0,-1 0-1 0 0,1 0 0 0 0,0-1 1 0 0,0 1-1 0 0,0-1 0 0 0,0-1 1 0 0,0 1-1 0 0,0-1 0 0 0,0 0-180 0 0,3 0 254 0 0,0-2-1 0 0,0 1 0 0 0,0-1 1 0 0,0 0-1 0 0,0-1 0 0 0,-1 0 1 0 0,0 0-1 0 0,1-1 0 0 0,-2 0 0 0 0,1 0 1 0 0,0 0-1 0 0,-1-1 0 0 0,0 0 1 0 0,0 0-1 0 0,-1-1 0 0 0,0 1 1 0 0,0-1-1 0 0,0-1 0 0 0,-1 1 1 0 0,2-6-254 0 0,16-18 357 0 0,141-169 489 0 0,-150 152 410 0 0,-40 48-1009 0 0,26 0-243 0 0,1 0 1 0 0,-1 0-1 0 0,1 0 1 0 0,-1 0-1 0 0,0 1 1 0 0,1-1-1 0 0,-1 0 1 0 0,1 1-1 0 0,-1-1 1 0 0,1 0-1 0 0,-1 1 1 0 0,1-1-1 0 0,0 0 1 0 0,-1 1-1 0 0,1-1 1 0 0,-1 1-1 0 0,1-1 1 0 0,0 1-1 0 0,-1-1 1 0 0,1 1-1 0 0,0-1 1 0 0,0 1-1 0 0,-1-1 1 0 0,1 1-1 0 0,0-1 1 0 0,0 1-1 0 0,0-1 1 0 0,0 1-1 0 0,0 0 0 0 0,0-1 1 0 0,-1 1-1 0 0,2-1 1 0 0,-1 1-1 0 0,0 0 1 0 0,0-1-1 0 0,0 1 1 0 0,0-1-1 0 0,0 1 1 0 0,0-1-1 0 0,0 1 1 0 0,1 0-1 0 0,-1-1 1 0 0,0 1-1 0 0,1-1 1 0 0,-1 1-1 0 0,0-1 1 0 0,1 1-1 0 0,-1-1 1 0 0,0 0-1 0 0,1 1 1 0 0,-1-1-1 0 0,1 1 1 0 0,-1-1-1 0 0,1 0-4 0 0,6 12 4 0 0,12 32 31 0 0,-1 1 0 0 0,-3 0-1 0 0,-1 2 1 0 0,-2-1 0 0 0,-3 2-1 0 0,-1-1 1 0 0,-1 24-35 0 0,0 4-13 0 0,-2 0 0 0 0,-4 1-1 0 0,-7 58 14 0 0,3-107 18 0 0,-1-1 0 0 0,-1 1-1 0 0,-1-1 1 0 0,-1 1-1 0 0,-2-2 1 0 0,0 1-1 0 0,-2-1 1 0 0,-1-1-1 0 0,-1 0 1 0 0,-1-1-1 0 0,0 0 1 0 0,-5 3-18 0 0,13-18 14 0 0,-1-1 1 0 0,0 1 0 0 0,0-1-1 0 0,0 0 1 0 0,-1-1 0 0 0,0 0-1 0 0,-1 0 1 0 0,1-1 0 0 0,-1 0-1 0 0,0 0 1 0 0,0-1 0 0 0,0 0-1 0 0,-1-1 1 0 0,0 0 0 0 0,1-1-1 0 0,-1 0 1 0 0,0 0 0 0 0,0-1-1 0 0,-6 0-14 0 0,11-4-5 0 0,1 0 0 0 0,0 0 0 0 0,0 0 0 0 0,0-1-1 0 0,0 0 1 0 0,1 0 0 0 0,0 0 0 0 0,0 0 0 0 0,0 0-1 0 0,0-1 1 0 0,0 1 0 0 0,1-1 0 0 0,0 0-1 0 0,0 0 1 0 0,0 0 0 0 0,1 0 0 0 0,0 0 0 0 0,0 0-1 0 0,0 0 1 0 0,0 0 0 0 0,1-1 0 0 0,0 1-1 0 0,0 0 1 0 0,0-2 5 0 0,0 7 0 0 0,-2-18-75 0 0,0-1 0 0 0,2 1 0 0 0,0-1 1 0 0,1 1-1 0 0,0 0 0 0 0,2 0 0 0 0,0-1 0 0 0,1 1 0 0 0,1 1 0 0 0,1-1 0 0 0,0 1 0 0 0,1 0 1 0 0,7-11 74 0 0,0 2-500 0 0,2 1 0 0 0,0 1 0 0 0,2 1 0 0 0,1 0 1 0 0,21-19 499 0 0,67-44-4859 0 0,-90 74 3168 0 0,26-17-6980 0 0,-25 17 261 0 0</inkml:trace>
  <inkml:trace contextRef="#ctx0" brushRef="#br0" timeOffset="3096.48">2594 357 0 0 0,'0'0'1008'0'0,"0"0"304"0"0,0 0-11 0 0,0 0-146 0 0,0 0-103 0 0,0 0-39 0 0,0 0 1 0 0,8-3 874 0 0,-5 3 3798 0 0,-35 59-4203 0 0,-36 132-807 0 0,58-161-2338 0 0,9-16-7764 0 0,1-10 2926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6:06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584 70 3825 0 0,'0'0'2015'0'0,"0"0"-1056"0"0,0 0-363 0 0,0 0 12 0 0,0 0 167 0 0,0 0 188 0 0,0 0 140 0 0,0 0 17 0 0,0 0-85 0 0,-33-8-156 0 0,-106-26-174 0 0,55 29 273 0 0,65 10-798 0 0,-1 2 1 0 0,1-1 0 0 0,0 2-1 0 0,1 1 1 0 0,0 0 0 0 0,0 1 0 0 0,1 1-1 0 0,1 1 1 0 0,0 0 0 0 0,0 1-1 0 0,1 1 1 0 0,1 0 0 0 0,0 1 0 0 0,1 1-1 0 0,1 0 1 0 0,0 0 0 0 0,1 1-1 0 0,-1 4-180 0 0,9-16 36 0 0,-1 0-1 0 0,1 1 0 0 0,0 0 0 0 0,0-1 0 0 0,1 1 0 0 0,-1 0 1 0 0,1 0-1 0 0,1 0 0 0 0,-1 1 0 0 0,1-1 0 0 0,0 0 0 0 0,0 1 0 0 0,1-1 1 0 0,0 0-1 0 0,0 1 0 0 0,1-1 0 0 0,-1 0 0 0 0,2 1 0 0 0,-1-1 1 0 0,0 0-1 0 0,1 0 0 0 0,0 0 0 0 0,1 0 0 0 0,-1 0 0 0 0,1 0 1 0 0,0-1-1 0 0,1 1 0 0 0,-1-1 0 0 0,1 0 0 0 0,0 0 0 0 0,0 0 1 0 0,1-1-1 0 0,0 1 0 0 0,-1-1 0 0 0,1 0 0 0 0,1-1 0 0 0,-1 1 1 0 0,5 2-36 0 0,8-4 143 0 0,0-2 1 0 0,0 1 0 0 0,0-2-1 0 0,0 0 1 0 0,0-2 0 0 0,0 0-1 0 0,0 0 1 0 0,-1-2 0 0 0,0 0-1 0 0,0-1 1 0 0,0-1 0 0 0,0-1-1 0 0,-1 0 1 0 0,-1-1 0 0 0,1 0 0 0 0,-2-1-1 0 0,1-1 1 0 0,-1-1 0 0 0,9-9-144 0 0,24-21 223 0 0,-2-3 0 0 0,-2-1-1 0 0,-1-2 1 0 0,-3-1 0 0 0,-2-3-223 0 0,-1-17 513 0 0,-36 68-401 0 0,0 1 13 0 0,0 0-14 0 0,0 0-15 0 0,-15 27-91 0 0,-63 187 263 0 0,66-149-240 0 0,3 0 1 0 0,2 0-1 0 0,4 0 1 0 0,3 27-29 0 0,-4 66-17 0 0,1 63-2202 0 0,15-198-1654 0 0,5-14-5751 0 0,-13-8 19 0 0</inkml:trace>
  <inkml:trace contextRef="#ctx0" brushRef="#br0" timeOffset="315.43">1002 774 17124 0 0,'0'0'742'0'0,"0"0"-157"0"0,0 0 15 0 0,0 0 135 0 0,0 0 35 0 0,0 0-91 0 0,0 0-179 0 0,0 0-170 0 0,0 0-129 0 0,0 0-102 0 0,0 0-62 0 0,-3 23-57 0 0,-8 71-47 0 0,8-49-2339 0 0,4-35-8190 0 0,-1-9 1283 0 0</inkml:trace>
  <inkml:trace contextRef="#ctx0" brushRef="#br0" timeOffset="566.735">1444 19 13427 0 0,'0'0'2587'0'0,"0"0"-1855"0"0,0 0-622 0 0,0 0-20 0 0,0 0 185 0 0,0 0 197 0 0,0 0 156 0 0,0 0 107 0 0,0 0-7 0 0,0 0-66 0 0,0 0-93 0 0,0 0-118 0 0,3 12-106 0 0,36 167 1238 0 0,-31-97-1381 0 0,-5 1-1 0 0,-3-1 0 0 0,-3 0 1 0 0,-15 80-202 0 0,6 3-1290 0 0,26-139-2172 0 0,7-23-7239 0 0,-15-3 1954 0 0</inkml:trace>
  <inkml:trace contextRef="#ctx0" brushRef="#br0" timeOffset="1246.778">2086 899 10682 0 0,'0'0'808'0'0,"0"0"-282"0"0,0 0-151 0 0,0 0 70 0 0,0 0 93 0 0,0 0 12 0 0,0 0-78 0 0,0 0-122 0 0,-14 34-111 0 0,-46 104-106 0 0,20-46-169 0 0,29-73-222 0 0,-3 6-752 0 0,10-9-9243 0 0,4-16 6692 0 0</inkml:trace>
  <inkml:trace contextRef="#ctx0" brushRef="#br0" timeOffset="1792.499">3099 192 3129 0 0,'0'0'1836'0'0,"0"0"-404"0"0,0 0 25 0 0,0 0 127 0 0,0 0 99 0 0,0 0-13 0 0,0 0-139 0 0,0 0-158 0 0,0 0-171 0 0,-33-12-199 0 0,-106-34-204 0 0,61 36 99 0 0,68 13-763 0 0,-6 1-72 0 0,0 1 0 0 0,0 1 0 0 0,0 0 0 0 0,1 1 0 0 0,0 1 0 0 0,0 0 0 0 0,0 1 0 0 0,2 1 0 0 0,-1 0 0 0 0,1 1 0 0 0,0 0-1 0 0,1 1 1 0 0,1 0 0 0 0,0 1 0 0 0,0 0 0 0 0,2 1 0 0 0,-1 0 0 0 0,2 1 0 0 0,0 0 0 0 0,1 0 0 0 0,0 1 0 0 0,1-1 0 0 0,1 1 0 0 0,0 1 0 0 0,2-1 0 0 0,-3 15-63 0 0,5-26-12 0 0,1-1 1 0 0,-1 0-1 0 0,1 0 1 0 0,0 0-1 0 0,0 0 1 0 0,0 1 0 0 0,0-1-1 0 0,1 0 1 0 0,-1 0-1 0 0,1 0 1 0 0,0 0-1 0 0,1 0 1 0 0,-1 0 0 0 0,1 0-1 0 0,-1 0 1 0 0,1 0-1 0 0,0-1 1 0 0,1 1-1 0 0,-1-1 1 0 0,1 1 0 0 0,-1-1-1 0 0,1 0 1 0 0,0 0-1 0 0,0 0 1 0 0,0 0-1 0 0,1-1 1 0 0,-1 1-1 0 0,3 0 12 0 0,7 2 39 0 0,0-2 0 0 0,1 1-1 0 0,-1-2 1 0 0,1 0 0 0 0,0 0-1 0 0,0-1 1 0 0,-1-1-1 0 0,1 0 1 0 0,0-1 0 0 0,0-1-1 0 0,-1 0 1 0 0,1-1-1 0 0,-1 0 1 0 0,0-1 0 0 0,1 0-1 0 0,-2-1 1 0 0,1-1-1 0 0,-1 0 1 0 0,0-1 0 0 0,4-3-39 0 0,33-15 167 0 0,-1-2 1 0 0,-1-3 0 0 0,-2-1 0 0 0,-1-3 0 0 0,30-30-168 0 0,-14 5 717 0 0,-69 89 674 0 0,-17 24-1289 0 0,2 2-1 0 0,3 0 1 0 0,2 2 0 0 0,3 0-1 0 0,2 1 1 0 0,3 0 0 0 0,2 1-1 0 0,1 38-101 0 0,-10 39 45 0 0,1 24-4582 0 0,17-152 1383 0 0,5-3-5448 0 0,-1-6-731 0 0</inkml:trace>
  <inkml:trace contextRef="#ctx0" brushRef="#br0" timeOffset="2041.936">3537 936 18724 0 0,'0'0'1271'0'0,"0"0"-676"0"0,0 0-267 0 0,0 0 48 0 0,0 0 56 0 0,0 0-8 0 0,0 0-111 0 0,0 0-120 0 0,0 0-95 0 0,0 0-95 0 0,0 0-64 0 0,0 0-81 0 0,0 0-113 0 0,-3 17-175 0 0,-9 52-374 0 0,10-44-5055 0 0,4-23 727 0 0,-2-1-4942 0 0</inkml:trace>
  <inkml:trace contextRef="#ctx0" brushRef="#br0" timeOffset="2512.989">3824 328 12579 0 0,'0'0'3316'0'0,"0"0"-2067"0"0,0 0-537 0 0,0 0 3 0 0,0 0 85 0 0,0 0-12 0 0,0 0-131 0 0,0 0-98 0 0,0 0-109 0 0,0 0-77 0 0,35-29-53 0 0,112-88-70 0 0,-62 70 53 0 0,-66 42-221 0 0,12-5 41 0 0,0 1 0 0 0,0 2 0 0 0,1 1 0 0 0,0 2 0 0 0,0 1-1 0 0,2 1-122 0 0,-32 2 2 0 0,0 0-1 0 0,-1 0 1 0 0,1 1-1 0 0,-1-1 1 0 0,1 1-1 0 0,0-1 1 0 0,-1 1-1 0 0,1-1 1 0 0,-1 1-1 0 0,1 0 0 0 0,-1 0 1 0 0,0 0-1 0 0,1 0 1 0 0,-1 0-1 0 0,0 0 1 0 0,0 0-1 0 0,0 0 1 0 0,1 1-1 0 0,-1-1 1 0 0,-1 0-1 0 0,1 1 0 0 0,0-1 1 0 0,0 0-1 0 0,0 1 1 0 0,-1-1-1 0 0,1 1 1 0 0,0 0-1 0 0,-1-1 1 0 0,0 1-1 0 0,1-1 1 0 0,-1 1-1 0 0,0 0 1 0 0,0-1-1 0 0,0 1 0 0 0,0 0 1 0 0,0 0-2 0 0,-7 64 75 0 0,-4-39-47 0 0,0-1-1 0 0,-2-1 0 0 0,-1 0 0 0 0,0 0 0 0 0,-2-2 0 0 0,-1 1 0 0 0,-7 4-27 0 0,6-4 5 0 0,-143 201 146 0 0,156-216-152 0 0,1 0 1 0 0,0 0 0 0 0,0 1-1 0 0,1-1 1 0 0,1 1 0 0 0,-1 0-1 0 0,2 0 1 0 0,-1 0-1 0 0,1 0 1 0 0,1 0 0 0 0,0 1-1 0 0,0-1 1 0 0,1 0 0 0 0,1 6 0 0 0,2-10 16 0 0,0-1 1 0 0,0 1 0 0 0,0-1 0 0 0,0 1 0 0 0,1-2 0 0 0,0 1 0 0 0,0 0-1 0 0,1-1 1 0 0,-1 0 0 0 0,1 0 0 0 0,0-1 0 0 0,0 1 0 0 0,0-1 0 0 0,0 0-1 0 0,1-1 1 0 0,-1 0 0 0 0,1 0 0 0 0,-1 0 0 0 0,1-1 0 0 0,0 0 0 0 0,0 0-1 0 0,-1-1 1 0 0,1 1 0 0 0,0-2 0 0 0,1 1-17 0 0,39 0 42 0 0,-1-2 1 0 0,1-3-1 0 0,0-1 1 0 0,-1-2-1 0 0,0-3 1 0 0,-1-1-1 0 0,0-2 1 0 0,22-12-43 0 0,109-51-9067 0 0,-154 65-2481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49:48.5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1659 1002 14499 0 0,'0'0'2221'0'0,"0"0"-1548"0"0,0 0-497 0 0,0 0-76 0 0,0 0-37 0 0,0 0-5 0 0,0 0 21 0 0,0 0 57 0 0,0 0 100 0 0,0 0 127 0 0,0 0 128 0 0,-3 5 68 0 0,1 2-452 0 0,0 0 0 0 0,0 0-1 0 0,1 0 1 0 0,0 1 0 0 0,0-1 0 0 0,1 0 0 0 0,0 1 0 0 0,0-1 0 0 0,1 0 0 0 0,0 1 0 0 0,0-1 0 0 0,1 0 0 0 0,0 0 0 0 0,0 0 0 0 0,1 0 0 0 0,1 4-107 0 0,5 22 220 0 0,150 805 504 0 0,-139-599-4342 0 0,-33-196-1212 0 0,-8-20-3392 0 0,11-15 2583 0 0</inkml:trace>
  <inkml:trace contextRef="#ctx0" brushRef="#br0" timeOffset="434.513">1177 1131 13523 0 0,'0'0'129'0'0,"31"-32"-1"0"0,103-106 134 0 0,9 22 926 0 0,-106 90-833 0 0,0 2 1 0 0,2 1-1 0 0,1 2 0 0 0,1 2 0 0 0,0 2 1 0 0,1 2-1 0 0,1 1 0 0 0,0 2 1 0 0,1 3-1 0 0,0 1 0 0 0,0 2 0 0 0,31 0-354 0 0,-67 6-3 0 0,-1-1 0 0 0,1 1 0 0 0,-1 1 0 0 0,1-1 1 0 0,-1 1-1 0 0,0 1 0 0 0,1-1 0 0 0,-1 1 0 0 0,0 1 1 0 0,0-1-1 0 0,0 1 0 0 0,0 0 0 0 0,-1 1 0 0 0,1 0 1 0 0,-1 0-1 0 0,0 0 0 0 0,0 1 0 0 0,0-1 0 0 0,0 1 1 0 0,-1 1-1 0 0,0-1 0 0 0,0 1 0 0 0,-1 0 0 0 0,0 0 1 0 0,0 1-1 0 0,0-1 0 0 0,0 1 0 0 0,-1 0 1 0 0,0 1 0 0 0,2 8 36 0 0,-1 1-1 0 0,-1 0 1 0 0,-1 1 0 0 0,0-1-1 0 0,-1 0 1 0 0,-1 1-1 0 0,0-1 1 0 0,-2 1-1 0 0,0-1 1 0 0,-1 0-1 0 0,0 0 1 0 0,-2 0-1 0 0,0 0 1 0 0,-3 7-35 0 0,-13 25 68 0 0,-1 0 1 0 0,-3-1 0 0 0,-1-2 0 0 0,-5 3-69 0 0,-52 67 311 0 0,-5-2 0 0 0,-5-5-1 0 0,-90 81-310 0 0,141-147 243 0 0,-16 21 372 0 0,90-57-331 0 0,209-26 815 0 0,-145 0-763 0 0,1 4-1 0 0,1 3 1 0 0,58 4-336 0 0,-153 7-36 0 0,0 1 0 0 0,0 0 0 0 0,0 0 0 0 0,0 0 0 0 0,0 0 0 0 0,0 0 0 0 0,0 0 0 0 0,1 1 0 0 0,-1 0 0 0 0,0 0 0 0 0,0 0 0 0 0,0 0 0 0 0,-1 0 0 0 0,1 0 0 0 0,0 1 0 0 0,0-1 0 0 0,-1 1 0 0 0,1 0 0 0 0,-1 0 0 0 0,1 0 0 0 0,-1 0 0 0 0,0 0 0 0 0,0 1 0 0 0,2 2 36 0 0,-4-5-536 0 0,0 0-269 0 0,6 3-3698 0 0,-2-2-5419 0 0,-3-1 2172 0 0</inkml:trace>
  <inkml:trace contextRef="#ctx0" brushRef="#br0" timeOffset="966.333">2595 1901 10138 0 0,'0'0'596'0'0,"0"0"-189"0"0,0 0 223 0 0,0 0 392 0 0,0 0 169 0 0,0 0-18 0 0,0 0-163 0 0,0 0-207 0 0,30-25-205 0 0,97-81-197 0 0,-58 27 66 0 0,-64 70-415 0 0,0 1 0 0 0,0-1 0 0 0,0 0 0 0 0,-1-1 0 0 0,-1 1 1 0 0,1-1-1 0 0,-2 0 0 0 0,1 1 0 0 0,-1-1 0 0 0,-1 0 0 0 0,0 0 0 0 0,0-1 0 0 0,-1 1 0 0 0,0 0 0 0 0,-2-8-52 0 0,0 14-28 0 0,-1-1 0 0 0,1 1 0 0 0,-1-1 0 0 0,0 1 0 0 0,-1 0-1 0 0,1 0 1 0 0,-1 0 0 0 0,1 0 0 0 0,-1 1 0 0 0,0-1 0 0 0,-1 1-1 0 0,1 0 1 0 0,0 1 0 0 0,-1-1 0 0 0,0 1 0 0 0,0-1 0 0 0,1 1-1 0 0,-1 1 1 0 0,0-1 0 0 0,-1 1 0 0 0,1 0 0 0 0,0 0 0 0 0,0 0-1 0 0,0 1 1 0 0,-5 0 28 0 0,1-2 10 0 0,0 1 0 0 0,-1 0 0 0 0,1 1-1 0 0,0 0 1 0 0,0 1 0 0 0,-1-1 0 0 0,1 2-1 0 0,0-1 1 0 0,0 1 0 0 0,0 1 0 0 0,0 0-1 0 0,0 0 1 0 0,1 1 0 0 0,-1 0 0 0 0,1 0 0 0 0,0 1-1 0 0,0 0 1 0 0,1 0 0 0 0,0 1 0 0 0,-1 0-1 0 0,2 0 1 0 0,-1 1 0 0 0,1 0 0 0 0,0 0-1 0 0,0 0 1 0 0,1 1 0 0 0,0 0 0 0 0,-3 7-10 0 0,4-7 14 0 0,0 1 1 0 0,0 0 0 0 0,1 1-1 0 0,1-1 1 0 0,-1 0-1 0 0,2 1 1 0 0,-1-1 0 0 0,1 1-1 0 0,1 0 1 0 0,-1 0 0 0 0,2-1-1 0 0,-1 1 1 0 0,1 0-1 0 0,1-1 1 0 0,0 1 0 0 0,0-1-1 0 0,1 0 1 0 0,0 1 0 0 0,1-1-1 0 0,0 0 1 0 0,0-1-1 0 0,1 1 1 0 0,0-1 0 0 0,0 0-1 0 0,1 0 1 0 0,0-1 0 0 0,1 1-1 0 0,-1-1 1 0 0,1-1-1 0 0,8 6-14 0 0,7 0 102 0 0,2-1 0 0 0,0-1-1 0 0,0-1 1 0 0,1-1 0 0 0,0-1-1 0 0,0-1 1 0 0,0-2 0 0 0,1 0-1 0 0,0-2 1 0 0,-1-1 0 0 0,1 0-1 0 0,0-2 1 0 0,11-3-102 0 0,-10 3 92 0 0,1-2 1 0 0,-1-1-1 0 0,0-1 0 0 0,0-1 0 0 0,-1-2 0 0 0,0 0 1 0 0,0-2-1 0 0,-1-1 0 0 0,0-1 0 0 0,-1-1 1 0 0,0-1-1 0 0,-1-1 0 0 0,-1-1 0 0 0,0-1 0 0 0,-1 0 1 0 0,-1-2-1 0 0,-1-1 0 0 0,0 0 0 0 0,-2-2 1 0 0,0 0-1 0 0,-2 0 0 0 0,0-2 0 0 0,-2 0 0 0 0,0 0 1 0 0,-2-1-1 0 0,3-10-92 0 0,4-22-49 0 0,-3 0 0 0 0,-2-2 1 0 0,-3 1-1 0 0,-2-1 0 0 0,-3 0 1 0 0,-2-1-1 0 0,-3 0 0 0 0,-2 1 0 0 0,-4 0 1 0 0,-1 0-1 0 0,-4 0 0 0 0,-1 1 1 0 0,-4 0-1 0 0,-2 1 0 0 0,-2 2 0 0 0,-3-1 1 0 0,-5-3 48 0 0,27 56 3 0 0,-4-11 49 0 0,-1 1-1 0 0,-1 0 1 0 0,0 0 0 0 0,-1 0-1 0 0,0 1 1 0 0,0 0-1 0 0,-2 1 1 0 0,1 0-1 0 0,-1 0 1 0 0,-1 1 0 0 0,-9-6-52 0 0,18 14 8 0 0,0 1 0 0 0,0 0 1 0 0,0 0-1 0 0,-1 0 0 0 0,1 0 1 0 0,0 0-1 0 0,-1 0 0 0 0,1 1 1 0 0,0-1-1 0 0,-1 1 0 0 0,1-1 1 0 0,-1 1-1 0 0,1 0 0 0 0,-1 0 1 0 0,1 0-1 0 0,-1 1 0 0 0,1-1 1 0 0,0 0-1 0 0,-1 1 1 0 0,1 0-1 0 0,-1-1 0 0 0,1 1 1 0 0,0 0-1 0 0,0 0 0 0 0,-1 1 1 0 0,1-1-1 0 0,0 0 0 0 0,0 1 1 0 0,0-1-1 0 0,0 1 0 0 0,1 0 1 0 0,-1-1-1 0 0,0 1 0 0 0,1 0 1 0 0,-1 0-1 0 0,1 0 0 0 0,0 0 1 0 0,-1 0-1 0 0,1 2-8 0 0,-35 96 81 0 0,35-95-62 0 0,-9 56 43 0 0,4-1 0 0 0,1 1 0 0 0,4 0 0 0 0,2 0 0 0 0,3 0 0 0 0,2 0 0 0 0,3-1 0 0 0,3 0 0 0 0,2-1 0 0 0,3 0 0 0 0,2-1-1 0 0,3-1 1 0 0,21 38-62 0 0,-25-53-4 0 0,1-1-1 0 0,2-1 0 0 0,2-1 0 0 0,2-1 0 0 0,1-2 0 0 0,1 0 0 0 0,3-1 0 0 0,0-2 0 0 0,27 21 5 0 0,-49-48-159 0 0,-1-1 0 0 0,1 0 0 0 0,0 0-1 0 0,0-1 1 0 0,0 0 0 0 0,0-1 0 0 0,1 0 0 0 0,0 0-1 0 0,-1 0 1 0 0,8 0 159 0 0,18-6-3883 0 0,-5-15-4671 0 0,-18 7-1291 0 0</inkml:trace>
  <inkml:trace contextRef="#ctx0" brushRef="#br0" timeOffset="1753.062">4088 1010 9514 0 0,'0'0'3744'0'0,"0"0"-2231"0"0,0 0-629 0 0,0 0-65 0 0,0 0-31 0 0,0 0-65 0 0,-31 32-68 0 0,-92 104-70 0 0,70-50 170 0 0,49-71-635 0 0,0-6-84 0 0,0 1 0 0 0,1 0 0 0 0,1-1 1 0 0,-1 1-1 0 0,2 0 0 0 0,-1 0 0 0 0,1 1 0 0 0,1-1 0 0 0,0 0 0 0 0,0 0 0 0 0,1 0 0 0 0,1 0 0 0 0,-1 0 0 0 0,2 0 0 0 0,-1 0 0 0 0,1 0 0 0 0,1-1 0 0 0,0 0 0 0 0,0 1 0 0 0,1-1 0 0 0,0-1 1 0 0,0 1-1 0 0,1-1 0 0 0,0 0 0 0 0,1 0 0 0 0,-1 0 0 0 0,7 4-36 0 0,-7-9 35 0 0,1 0 1 0 0,-1-1-1 0 0,1 0 1 0 0,-1 0-1 0 0,1-1 0 0 0,0 1 1 0 0,-1-2-1 0 0,1 1 1 0 0,0-1-1 0 0,0 0 1 0 0,0 0-1 0 0,0 0 0 0 0,0-1 1 0 0,-1 0-1 0 0,1-1 1 0 0,0 0-1 0 0,-1 0 1 0 0,1 0-1 0 0,-1-1 0 0 0,0 1 1 0 0,0-2-1 0 0,0 1 1 0 0,0-1-1 0 0,0 0 1 0 0,-1 0-1 0 0,3-2-35 0 0,13-12 69 0 0,-1 0 0 0 0,0-2 0 0 0,-1 0 1 0 0,-2-1-1 0 0,16-23-69 0 0,4-15-265 0 0,-2-2 0 0 0,-3-1 0 0 0,-2-1 0 0 0,9-36 265 0 0,-35 87-28 0 0,-4 12 10 0 0,1 0 0 0 0,-1 0 1 0 0,0 0-1 0 0,0 0 0 0 0,1 0 1 0 0,-1 0-1 0 0,0 0 0 0 0,0 0 1 0 0,1 0-1 0 0,-1 0 0 0 0,0 0 0 0 0,0 0 18 0 0,-10 57-17 0 0,5-45 27 0 0,1 1 1 0 0,1-1 0 0 0,0 1-1 0 0,0 0 1 0 0,2 0 0 0 0,-1 1 0 0 0,2-1-1 0 0,0 0 1 0 0,0 0 0 0 0,1 0-1 0 0,1 0 1 0 0,0 0 0 0 0,1 0-1 0 0,0 0 1 0 0,1 0 0 0 0,1-1-1 0 0,-1 0 1 0 0,2 0 0 0 0,0 0 0 0 0,1 0-1 0 0,0-1 1 0 0,4 6-11 0 0,-5-12 50 0 0,-1 0 0 0 0,1-1 0 0 0,-1 1 0 0 0,1-1 0 0 0,0 0 0 0 0,1-1 0 0 0,-1 1 0 0 0,1-1 0 0 0,-1 0 1 0 0,1-1-1 0 0,0 0 0 0 0,0 0 0 0 0,0 0 0 0 0,0-1 0 0 0,1 0 0 0 0,-1-1 0 0 0,0 1 0 0 0,0-1 0 0 0,0-1 0 0 0,1 1 0 0 0,-1-1 0 0 0,0 0 0 0 0,0-1 0 0 0,0 0 0 0 0,0 0 1 0 0,0-1-1 0 0,0 1 0 0 0,-1-1 0 0 0,1-1 0 0 0,-1 1 0 0 0,0-1 0 0 0,0 0 0 0 0,0-1 0 0 0,-1 0 0 0 0,1 1 0 0 0,-1-2 0 0 0,1 0-50 0 0,13-22 141 0 0,-1-1 0 0 0,0 0 0 0 0,-3-1 0 0 0,0-1 0 0 0,-2 0-1 0 0,-1-1 1 0 0,-2 0 0 0 0,-1-1 0 0 0,-2 0 0 0 0,0-8-141 0 0,4-4 50 0 0,6-27-140 0 0,-2 0-1 0 0,-4-1 0 0 0,-4 0 1 0 0,-2-1-1 0 0,-4 0 0 0 0,-3 0 0 0 0,-3 1 1 0 0,-3 0-1 0 0,-13-47 91 0 0,21 120 0 0 0,-3-19 1 0 0,-1 1 1 0 0,-1 0 0 0 0,0 1 0 0 0,-2-1 0 0 0,0 1 0 0 0,-1 1-1 0 0,0-1 1 0 0,-2 1 0 0 0,-9-12-2 0 0,18 27 3 0 0,0-1 0 0 0,0 1 0 0 0,0 0 0 0 0,0 0 0 0 0,0 0 0 0 0,-1 1 0 0 0,1-1 0 0 0,0 0-1 0 0,-1 0 1 0 0,1 1 0 0 0,-1-1 0 0 0,1 1 0 0 0,-1-1 0 0 0,1 1 0 0 0,-1-1 0 0 0,1 1 0 0 0,-1 0 0 0 0,1 0 0 0 0,-1 0 0 0 0,1 0 0 0 0,-1 0 0 0 0,1 0-1 0 0,-1 0 1 0 0,1 1 0 0 0,-1-1 0 0 0,1 0 0 0 0,-1 1 0 0 0,1 0 0 0 0,-1-1 0 0 0,1 1 0 0 0,0 0 0 0 0,-1-1 0 0 0,1 1 0 0 0,0 0 0 0 0,-1 0 0 0 0,1 0-1 0 0,0 0 1 0 0,0 0 0 0 0,0 0 0 0 0,0 1 0 0 0,0-1 0 0 0,0 0 0 0 0,1 0 0 0 0,-1 1 0 0 0,0-1 0 0 0,0 1 0 0 0,1-1 0 0 0,-1 0 0 0 0,1 1 0 0 0,0-1 0 0 0,-1 1-1 0 0,1-1 1 0 0,0 1 0 0 0,0 0 0 0 0,0-1 0 0 0,0 2-3 0 0,-5 25 89 0 0,0 1 0 0 0,3-1 0 0 0,0 1-1 0 0,2-1 1 0 0,1 1 0 0 0,3 18-89 0 0,-3-34 22 0 0,11 79 330 0 0,4-2 0 0 0,4 0 0 0 0,4-1 0 0 0,19 43-352 0 0,-19-63 166 0 0,3-1 0 0 0,3-1 0 0 0,3-1-1 0 0,3-2 1 0 0,2-1 0 0 0,47 55-166 0 0,-83-115-3 0 0,8 12-43 0 0,1-2 1 0 0,0 1 0 0 0,1-1 0 0 0,0-1-1 0 0,1 0 1 0 0,1-1 0 0 0,0 0 0 0 0,6 3 45 0 0,-19-14-63 0 0,0 1 0 0 0,1 0 0 0 0,-1 0 0 0 0,0-1 0 0 0,1 1 0 0 0,-1-1 1 0 0,0 0-1 0 0,1 1 0 0 0,-1-1 0 0 0,1 0 0 0 0,-1 0 0 0 0,1 1 0 0 0,-1-1 1 0 0,1 0-1 0 0,-1-1 0 0 0,0 1 0 0 0,1 0 0 0 0,-1 0 0 0 0,1-1 0 0 0,-1 1 1 0 0,1-1-1 0 0,-1 1 0 0 0,0-1 0 0 0,1 1 0 0 0,-1-1 0 0 0,0 0 0 0 0,0 0 0 0 0,0 1 1 0 0,1-1-1 0 0,-1 0 0 0 0,0 0 0 0 0,0 0 0 0 0,0 0 0 0 0,0-1 0 0 0,-1 1 1 0 0,1 0-1 0 0,0 0 0 0 0,0-1 0 0 0,-1 1 0 0 0,1 0 0 0 0,-1-1 0 0 0,1 1 0 0 0,-1 0 1 0 0,1-1-1 0 0,-1 1 0 0 0,0-1 0 0 0,0 0 63 0 0,7-73-6530 0 0,-7 71 5580 0 0,0-15-5090 0 0,0 3-4011 0 0</inkml:trace>
  <inkml:trace contextRef="#ctx0" brushRef="#br0" timeOffset="2072.472">4454 848 18724 0 0,'0'0'491'0'0,"0"0"-131"0"0,0 0 75 0 0,0 0 197 0 0,0 0 151 0 0,0 0 7 0 0,0 0-35 0 0,33-8-69 0 0,109-24-110 0 0,105-46 843 0 0,-97 36-1105 0 0,79-27-3925 0 0,-206 60 1223 0 0,-1 1-4591 0 0,-8 3-4480 0 0</inkml:trace>
  <inkml:trace contextRef="#ctx0" brushRef="#br0" timeOffset="2337.99">5512 980 14435 0 0,'0'0'1160'0'0,"0"0"-63"0"0,0 0-217 0 0,0 0-224 0 0,0 0-216 0 0,0 0-184 0 0,89 203-24 0 0,-75-185-128 0 0,3-3-88 0 0,0 3-88 0 0,-3-7-160 0 0,-1 0-160 0 0,-2-7-208 0 0,-2-4-248 0 0,-3 0-337 0 0,-4 0-783 0 0,-2-7-1857 0 0,2 3-6329 0 0</inkml:trace>
  <inkml:trace contextRef="#ctx0" brushRef="#br0" timeOffset="2726.698">5687 914 7170 0 0,'0'0'3146'0'0,"0"0"-933"0"0,0 0-428 0 0,0 0-240 0 0,0 0-200 0 0,0 0-178 0 0,0 0-126 0 0,0 0-151 0 0,0 0-202 0 0,0 0-156 0 0,0 0-137 0 0,0 0-50 0 0,3 12 38 0 0,11 33 53 0 0,-14-45-410 0 0,1 0 1 0 0,0 0-1 0 0,0 0 1 0 0,-1 0-1 0 0,1 0 1 0 0,0 0 0 0 0,-1 0-1 0 0,1-1 1 0 0,0 1-1 0 0,0 0 1 0 0,-1 0-1 0 0,1-1 1 0 0,0 1-1 0 0,-1 0 1 0 0,1-1-1 0 0,0 1 1 0 0,-1-1-1 0 0,1 1 1 0 0,-1-1-1 0 0,1 1 1 0 0,-1-1-1 0 0,1 1 1 0 0,-1-1-1 0 0,1 0 1 0 0,-1 1-1 0 0,0-1 1 0 0,1 0-1 0 0,-1 1 1 0 0,0-1-1 0 0,1 0 1 0 0,-1 1-1 0 0,0-1 1 0 0,0 0-1 0 0,0 1 1 0 0,0-1-1 0 0,0 0 1 0 0,1 0-1 0 0,-1 1 1 0 0,-1-1-1 0 0,1 0 1 0 0,0 0-1 0 0,0 1 1 0 0,0-1-1 0 0,0 0 1 0 0,-1 0-27 0 0,3-4 134 0 0,103-318 689 0 0,-73 188-638 0 0,-25 156-379 0 0,-2-9 129 0 0,-3-1 82 0 0,1 0 0 0 0,0 1-1 0 0,1-1 1 0 0,0 0 0 0 0,0-1-1 0 0,2 1 1 0 0,-1-1 0 0 0,1 0-1 0 0,1 0 1 0 0,0-1-1 0 0,0 1 1 0 0,1-2 0 0 0,0 1-1 0 0,0-1 1 0 0,1 0 0 0 0,0-1-1 0 0,0 0 1 0 0,1-1 0 0 0,0 1-1 0 0,0-2 1 0 0,1 0 0 0 0,-1 0-1 0 0,1-1 1 0 0,0 0 0 0 0,1 0-1 0 0,-1-2 1 0 0,9 2-17 0 0,-17-4 61 0 0,0 1 0 0 0,0-1 0 0 0,0-1 0 0 0,0 1 1 0 0,0 0-1 0 0,0-1 0 0 0,-1 1 0 0 0,1-1 0 0 0,0 0 0 0 0,0 0 0 0 0,-1 0 1 0 0,1 0-1 0 0,-1-1 0 0 0,1 1 0 0 0,-1-1 0 0 0,1 1 0 0 0,-1-1 0 0 0,0 0 1 0 0,0 0-1 0 0,0 0 0 0 0,0 0 0 0 0,0 0 0 0 0,0-1 0 0 0,-1 1 1 0 0,1 0-1 0 0,-1-1 0 0 0,1-1-61 0 0,53-159 594 0 0,-12 22-3253 0 0,6 73-4866 0 0,-29 44-1652 0 0,-14 16 974 0 0</inkml:trace>
  <inkml:trace contextRef="#ctx0" brushRef="#br0" timeOffset="3245.985">6424 207 5529 0 0,'0'0'3212'0'0,"0"0"-192"0"0,0 0-286 0 0,0 0-456 0 0,0 0-443 0 0,0 0-297 0 0,0 0-254 0 0,0 0-240 0 0,0 0-244 0 0,0 0-210 0 0,0 0-175 0 0,0 0-139 0 0,0 0-111 0 0,-10 3-73 0 0,3-1-73 0 0,-46 31 63 0 0,47-22-71 0 0,0 0 0 0 0,2 0 0 0 0,-1 1 0 0 0,1-1 0 0 0,1 1 0 0 0,0 0-1 0 0,1 0 1 0 0,0 1 0 0 0,1-1 0 0 0,0 0 0 0 0,1 0 0 0 0,0 1 0 0 0,2 7-11 0 0,-1-15 3 0 0,-1-1 1 0 0,1 1-1 0 0,0-1 1 0 0,1 0-1 0 0,-1 0 1 0 0,1 1-1 0 0,-1-1 1 0 0,1 0-1 0 0,1-1 1 0 0,-1 1-1 0 0,0 0 1 0 0,1 0-1 0 0,0-1 1 0 0,0 0-1 0 0,0 1 1 0 0,0-1-1 0 0,0 0 1 0 0,1-1-1 0 0,-1 1 1 0 0,1 0-1 0 0,0-1 1 0 0,0 0-1 0 0,0 0 1 0 0,0 0-1 0 0,0-1 1 0 0,0 1-1 0 0,0-1 1 0 0,1 0-1 0 0,0 0-3 0 0,4 1 27 0 0,0 0 0 0 0,0-1 0 0 0,0 0 0 0 0,0-1 0 0 0,1 0 0 0 0,-1 0-1 0 0,0-1 1 0 0,0-1 0 0 0,0 1 0 0 0,0-1 0 0 0,0-1 0 0 0,0 1-1 0 0,5-4-26 0 0,11-9 50 0 0,1-2-1 0 0,-2-1 0 0 0,-1-1 1 0 0,0-2-1 0 0,-1 0 0 0 0,-1-1 1 0 0,-2 0-1 0 0,0-2 0 0 0,-1-1 1 0 0,-1 0-1 0 0,-2-1 0 0 0,0 0 1 0 0,2-11-50 0 0,18-22 65 0 0,-35 59-62 0 0,0-1-1 0 0,0 1 1 0 0,1-1-1 0 0,-1 1 0 0 0,0 0 1 0 0,0-1-1 0 0,0 1 1 0 0,1 0-1 0 0,-1-1 1 0 0,0 1-1 0 0,0 0 1 0 0,1-1-1 0 0,-1 1 0 0 0,0 0 1 0 0,1 0-1 0 0,-1-1 1 0 0,0 1-1 0 0,1 0 1 0 0,-1 0-1 0 0,0-1 1 0 0,1 1-1 0 0,-1 0 0 0 0,1 0 1 0 0,-1 0-1 0 0,0 0 1 0 0,1 0-1 0 0,-1 0 1 0 0,1 0-1 0 0,-1 0 1 0 0,0 0-1 0 0,1 0 0 0 0,-1 0 1 0 0,1 0-1 0 0,-1 0 1 0 0,1 0-1 0 0,-1 0 1 0 0,0 0-1 0 0,1 0 1 0 0,-1 0-1 0 0,0 1 0 0 0,1-1 1 0 0,-1 0-1 0 0,1 0 1 0 0,-1 0-1 0 0,0 1 1 0 0,1-1-1 0 0,-1 0 1 0 0,0 1-1 0 0,0-1 0 0 0,1 0 1 0 0,-1 0-1 0 0,0 1 1 0 0,0-1-1 0 0,1 1 1 0 0,-1-1-1 0 0,0 0 1 0 0,0 1-1 0 0,0-1 0 0 0,0 0 1 0 0,1 1-1 0 0,-1-1 1 0 0,0 1-1 0 0,0-1-2 0 0,13 37 128 0 0,-8-23-59 0 0,357 865 758 0 0,-301-737-784 0 0,-39-94-39 0 0,-1 0 1 0 0,-2 1 0 0 0,-3 1 0 0 0,-1 1 0 0 0,-3 0 0 0 0,-2 0-1 0 0,-3 1 1 0 0,1 42-5 0 0,-8-89 0 0 0,0 0 0 0 0,0 0 0 0 0,0 0-1 0 0,-1 0 1 0 0,0 0 0 0 0,0 0 0 0 0,0-1 0 0 0,-1 1-1 0 0,1 0 1 0 0,-1-1 0 0 0,0 1 0 0 0,-1-1-1 0 0,1 1 1 0 0,-1-1 0 0 0,1 0 0 0 0,-1 0 0 0 0,-1 0-1 0 0,1-1 1 0 0,0 1 0 0 0,-1-1 0 0 0,0 0 0 0 0,0 0-1 0 0,0 0 1 0 0,0 0 0 0 0,0-1 0 0 0,-1 1-1 0 0,1-1 1 0 0,-1 0 0 0 0,1-1 0 0 0,-1 1 0 0 0,0-1-1 0 0,0 0 1 0 0,0 0 0 0 0,0 0 0 0 0,1-1 0 0 0,-1 1-1 0 0,0-1 1 0 0,0-1 0 0 0,0 1 0 0 0,0-1-1 0 0,0 0 1 0 0,0 0 0 0 0,0 0 0 0 0,-3-2 0 0 0,-6-5-2 0 0,1-1 1 0 0,0-1-1 0 0,1 0 1 0 0,0-1-1 0 0,1 0 1 0 0,0-1-1 0 0,1 0 1 0 0,0-1-1 0 0,1 0 0 0 0,0 0 1 0 0,1-1-1 0 0,0 0 1 0 0,1-1-1 0 0,1 1 1 0 0,1-1-1 0 0,0 0 1 0 0,1-1-1 0 0,0 1 1 0 0,1-2 1 0 0,-97-385-3438 0 0,79 306-1008 0 0,-1 2-3447 0 0,12 53-3635 0 0</inkml:trace>
  <inkml:trace contextRef="#ctx0" brushRef="#br0" timeOffset="3594.013">5393 104 12923 0 0,'0'0'8586'0'0,"0"0"-7346"0"0,0 0-312 0 0,0 0-240 0 0,0 0-240 0 0,0 0-224 0 0,0 0-128 0 0,0 0-64 0 0,0 0-96 0 0,0 0-8 0 0,0 0-88 0 0,0 0-64 0 0,0 0-152 0 0,0 0-392 0 0,27 0-688 0 0,-12 4-1641 0 0,-6-4-3064 0 0,2 3-6394 0 0</inkml:trace>
  <inkml:trace contextRef="#ctx0" brushRef="#br0" timeOffset="4752.308">4093 1032 0 0 0,'0'0'91'0'0,"0"0"287"0"0,0 0 197 0 0,0 0 233 0 0,0 0 217 0 0,0 0 159 0 0,0 0 71 0 0,0 0-7 0 0,0 0 3 0 0,0 0-9 0 0,0 0-18 0 0,0 0-44 0 0,21-11-46 0 0,67-31-95 0 0,-80 38-787 0 0,0 0 1 0 0,0 0 0 0 0,1 0-1 0 0,0 1 1 0 0,-1 1-1 0 0,1 0 1 0 0,0 0 0 0 0,0 0-1 0 0,0 1 1 0 0,0 1 0 0 0,9 0-253 0 0,-11 0 16 0 0,-5 0-28 0 0,0 0-1 0 0,-1 0 1 0 0,1 1 0 0 0,0-1 0 0 0,0 1-1 0 0,0-1 1 0 0,-1 1 0 0 0,1 0 0 0 0,0 0-1 0 0,-1-1 1 0 0,1 1 0 0 0,-1 0 0 0 0,1 1-1 0 0,-1-1 1 0 0,1 0 0 0 0,-1 0 0 0 0,0 1-1 0 0,1-1 1 0 0,-1 0 0 0 0,0 1 0 0 0,0-1-1 0 0,0 1 1 0 0,0 0 0 0 0,0-1 0 0 0,-1 1-1 0 0,1 0 13 0 0,5 15-2935 0 0,-5 0-4005 0 0,-1-13 705 0 0</inkml:trace>
  <inkml:trace contextRef="#ctx0" brushRef="#br0" timeOffset="9824.135">1 5376 6377 0 0,'0'0'398'0'0,"0"0"-384"0"0,0 0-147 0 0,0 0 128 0 0,0 0 325 0 0,0 0 407 0 0,0 0 344 0 0,0 0 255 0 0,0 0 95 0 0,0 0-37 0 0,0 0-122 0 0,22-6-139 0 0,69-25-106 0 0,-83 29-823 0 0,-1-1 0 0 0,0 0 0 0 0,0 0 0 0 0,0-1 0 0 0,0 0 0 0 0,-1-1 0 0 0,1 1 0 0 0,-1-1 0 0 0,0 0 0 0 0,0-1 0 0 0,3-4-194 0 0,7-6 451 0 0,41-49 104 0 0,-2-2 1 0 0,-3-3 0 0 0,-4-2 0 0 0,-2-2-1 0 0,-4-1 1 0 0,-3-3 0 0 0,25-72-556 0 0,-37 83 32 0 0,-2-2 0 0 0,-3 0 0 0 0,-4-2 0 0 0,-2 0 0 0 0,-3 0 0 0 0,-4-2 0 0 0,-2-17-32 0 0,-6 68-24 0 0,1 14 17 0 0,0 0 0 0 0,-1-1 1 0 0,0 1-1 0 0,-1 0 0 0 0,0 0 0 0 0,0 0 0 0 0,0 0 0 0 0,-1 0 0 0 0,-1 0 1 0 0,1-1-1 0 0,-1 2 0 0 0,-1-1 0 0 0,1 0 0 0 0,-1 0 0 0 0,-1 1 0 0 0,1 0 1 0 0,-1-1-1 0 0,0 2 0 0 0,-1-1 0 0 0,0 0 0 0 0,0 1 0 0 0,-2-2 7 0 0,5 7-28 0 0,1 0-1 0 0,-1 1 1 0 0,0-1 0 0 0,0 0-1 0 0,0 1 1 0 0,1-1-1 0 0,-1 1 1 0 0,0 0 0 0 0,0 0-1 0 0,0 0 1 0 0,0 0 0 0 0,0 0-1 0 0,0 0 1 0 0,1 0-1 0 0,-1 0 1 0 0,0 1 0 0 0,0-1-1 0 0,0 1 1 0 0,1-1-1 0 0,-1 1 1 0 0,0 0 0 0 0,0 0-1 0 0,1 0 1 0 0,-1 0-1 0 0,1 0 1 0 0,-1 0 0 0 0,1 0-1 0 0,-1 0 1 0 0,1 1 0 0 0,0-1-1 0 0,0 1 1 0 0,-1-1-1 0 0,0 2 29 0 0,-33 56-516 0 0,-46 202 372 0 0,53-152 187 0 0,6 1 0 0 0,5 2 1 0 0,4-1-1 0 0,2 93-43 0 0,11-194 12 0 0,0 0 0 0 0,0 0 0 0 0,1 0 0 0 0,0 0 0 0 0,1 0 0 0 0,0 0 0 0 0,0-1 0 0 0,1 1 0 0 0,1-1 0 0 0,-1 1 0 0 0,2-1 0 0 0,-1 0 0 0 0,1-1 0 0 0,0 1 0 0 0,1-1 0 0 0,0 0 0 0 0,1 0 0 0 0,-1-1 0 0 0,1 0 0 0 0,1 0 0 0 0,-1 0 0 0 0,1-1 0 0 0,0 0 0 0 0,1-1 0 0 0,-1 0 0 0 0,8 3-12 0 0,-3-3 53 0 0,-1-1 0 0 0,1 0 0 0 0,0-1 0 0 0,0 0 0 0 0,0-1 0 0 0,0-1 0 0 0,0 0-1 0 0,0-1 1 0 0,0 0 0 0 0,1-1 0 0 0,-1 0 0 0 0,0-1 0 0 0,0-1 0 0 0,-1 0 0 0 0,1-1 0 0 0,0 0 0 0 0,-1-1 0 0 0,0 0 0 0 0,0-1 0 0 0,-1 0 0 0 0,1-1 0 0 0,-1-1 0 0 0,8-6-53 0 0,5-5 112 0 0,-1-1 0 0 0,0 0 1 0 0,-1-2-1 0 0,-2 0 1 0 0,0-2-1 0 0,-2 0 1 0 0,0-1-1 0 0,-2-1 0 0 0,-1 0 1 0 0,11-27-113 0 0,-12 18 112 0 0,-2-1 1 0 0,-2 0 0 0 0,-1-1 0 0 0,-2 0-1 0 0,-2 0 1 0 0,0-17-113 0 0,-5 48 100 0 0,3-11-274 0 0,5 29-93 0 0,41 241 588 0 0,-49-245-323 0 0,1-1 1 0 0,0 0-1 0 0,1 1 0 0 0,-1-1 1 0 0,2 0-1 0 0,-1 0 1 0 0,1 0-1 0 0,0 0 0 0 0,0-1 1 0 0,1 1-1 0 0,0-1 0 0 0,0 0 1 0 0,0 0-1 0 0,1 0 0 0 0,0 0 1 0 0,0-1-1 0 0,0 0 1 0 0,4 2 1 0 0,-6-7 16 0 0,1 0 0 0 0,0-1 0 0 0,-1 1 0 0 0,1-1 0 0 0,0 0 0 0 0,-1 0 1 0 0,1 0-1 0 0,-1-1 0 0 0,0 1 0 0 0,1-1 0 0 0,-1 0 0 0 0,0 0 0 0 0,0 0 1 0 0,0 0-1 0 0,0-1 0 0 0,0 1 0 0 0,-1-1 0 0 0,1 1 0 0 0,-1-1 0 0 0,0 0 1 0 0,1 0-1 0 0,-1 0 0 0 0,-1-1 0 0 0,1 1 0 0 0,0 0 0 0 0,-1-1 0 0 0,0 1 1 0 0,1-1-1 0 0,-1 1 0 0 0,0-4-16 0 0,2 0 13 0 0,143-318 119 0 0,-66 202-207 0 0,-80 123 70 0 0,1 0 0 0 0,-1-1 0 0 0,0 1 0 0 0,1-1 0 0 0,-1 1 0 0 0,0-1 0 0 0,1 1-1 0 0,-1 0 1 0 0,1-1 0 0 0,-1 1 0 0 0,1 0 0 0 0,-1-1 0 0 0,1 1 0 0 0,-1 0-1 0 0,1 0 1 0 0,-1-1 0 0 0,1 1 0 0 0,-1 0 0 0 0,1 0 0 0 0,-1 0 0 0 0,1 0 0 0 0,-1 0-1 0 0,1 0 1 0 0,-1 0 0 0 0,1 0 0 0 0,-1 0 0 0 0,1 0 0 0 0,0 0 0 0 0,-1 0 0 0 0,1 0-1 0 0,-1 0 1 0 0,1 0 0 0 0,-1 1 0 0 0,1-1 0 0 0,-1 0 0 0 0,1 0 0 0 0,-1 1 0 0 0,1-1-1 0 0,-1 0 1 0 0,0 1 0 0 0,1-1 0 0 0,-1 0 0 0 0,1 1 0 0 0,-1-1 0 0 0,0 1 0 0 0,1-1-1 0 0,-1 1 1 0 0,0-1 0 0 0,1 0 0 0 0,-1 1 0 0 0,0-1 0 0 0,0 1 0 0 0,0 0 0 0 0,1-1-1 0 0,-1 1 1 0 0,0-1 0 0 0,0 1 0 0 0,0-1 0 0 0,0 1 0 0 0,0-1 0 0 0,0 1 0 0 0,0 0 5 0 0,10 51 69 0 0,-7-31-58 0 0,5 23 38 0 0,22 52-18 0 0,-13-77-54 0 0,7-24 117 0 0,30-90 110 0 0,-43 75-200 0 0,7-15-1 0 0,2 2-1 0 0,1 0 0 0 0,2 2 1 0 0,1 0-1 0 0,5-3-2 0 0,-3 12-150 0 0,0 66 216 0 0,-16 77 159 0 0,-11-84-204 0 0,1-27-148 0 0,2 22-162 0 0,7-15-2998 0 0,5-16-3524 0 0,-9-2-1617 0 0,-2 1 1837 0 0</inkml:trace>
  <inkml:trace contextRef="#ctx0" brushRef="#br0" timeOffset="10227.996">1192 4102 2312 0 0,'0'0'721'0'0,"0"0"246"0"0,0 0 485 0 0,0 0 543 0 0,0 0 352 0 0,0 0 64 0 0,0 0-158 0 0,0 0-291 0 0,0 0-361 0 0,0 0-325 0 0,0 0-261 0 0,0 0-204 0 0,0 0-120 0 0,-6-8-84 0 0,-19-23-60 0 0,19 23-81 0 0,6 8-104 0 0,0 0-110 0 0,0 0-113 0 0,0 0-74 0 0,0 0-54 0 0,0 0-46 0 0,0 0-55 0 0,0 0-66 0 0,0 0-102 0 0,0 0-182 0 0,23-4-6440 0 0,-14 0 773 0 0,-1 0-4190 0 0</inkml:trace>
  <inkml:trace contextRef="#ctx0" brushRef="#br0" timeOffset="11659.295">2248 4231 1128 0 0,'0'0'1011'0'0,"0"0"127"0"0,0 0 279 0 0,0 0 284 0 0,0 0 126 0 0,0 0 10 0 0,0 0-101 0 0,0 0-113 0 0,0 0-158 0 0,0 0-214 0 0,0 0-199 0 0,0 0-225 0 0,0 0-184 0 0,30-16-128 0 0,90-54-99 0 0,-73 25 127 0 0,-44 36-447 0 0,2-1-23 0 0,0-1 1 0 0,-1-1 0 0 0,-1 1 0 0 0,1-1-1 0 0,-2 1 1 0 0,0-1 0 0 0,0 0 0 0 0,-1 0-1 0 0,0 0 1 0 0,-1 0 0 0 0,-1 1 0 0 0,0-1 0 0 0,-1-7-74 0 0,0 15-21 0 0,-1 0 0 0 0,1 0 1 0 0,-1 0-1 0 0,0 1 1 0 0,0-1-1 0 0,0 1 1 0 0,0 0-1 0 0,-1 0 1 0 0,1 0-1 0 0,-1 0 0 0 0,0 0 1 0 0,0 1-1 0 0,0 0 1 0 0,0 0-1 0 0,0 0 1 0 0,0 0-1 0 0,-1 0 1 0 0,1 1-1 0 0,-1 0 0 0 0,1 0 1 0 0,-1 0-1 0 0,1 1 1 0 0,-1-1-1 0 0,0 1 1 0 0,1 0-1 0 0,-1 1 1 0 0,1-1-1 0 0,-1 1 1 0 0,1-1-1 0 0,-1 2 0 0 0,1-1 1 0 0,-1 0-1 0 0,1 1 1 0 0,0 0-1 0 0,0 0 1 0 0,-1 0-1 0 0,2 0 1 0 0,-1 1-1 0 0,-1 0 21 0 0,-6 4-37 0 0,-1 1-1 0 0,1 0 1 0 0,0 1-1 0 0,1 0 1 0 0,0 1 0 0 0,1 0-1 0 0,0 0 1 0 0,0 1-1 0 0,1 0 1 0 0,1 1 0 0 0,-1-1-1 0 0,2 2 1 0 0,0-1-1 0 0,0 1 1 0 0,1 0 0 0 0,1 0-1 0 0,0 0 1 0 0,1 0-1 0 0,1 1 1 0 0,0 0 0 0 0,0-1-1 0 0,1 4 38 0 0,1-13 4 0 0,0 1-1 0 0,0-1 1 0 0,0 0-1 0 0,1 1 1 0 0,-1-1-1 0 0,1 1 1 0 0,0-1 0 0 0,0 0-1 0 0,1 0 1 0 0,-1 1-1 0 0,1-1 1 0 0,0 0-1 0 0,0 0 1 0 0,0-1-1 0 0,1 1 1 0 0,-1 0-1 0 0,1-1 1 0 0,0 1-1 0 0,0-1 1 0 0,0 0 0 0 0,0 0-1 0 0,1 0 1 0 0,-1 0-1 0 0,1-1 1 0 0,0 0-1 0 0,0 1 1 0 0,0-1-1 0 0,0-1 1 0 0,4 2-4 0 0,14 3 140 0 0,1-1-1 0 0,0-2 1 0 0,0 0 0 0 0,0-1 0 0 0,1-2 0 0 0,-1 0 0 0 0,23-4-140 0 0,-44 4 5 0 0,11 0 90 0 0,1-1 1 0 0,0-1-1 0 0,-1 0 0 0 0,1 0 1 0 0,-1-2-1 0 0,0 0 1 0 0,0 0-1 0 0,0-1 0 0 0,-1-1 1 0 0,1 0-1 0 0,-1 0 0 0 0,-1-1 1 0 0,1-1-1 0 0,-1 0 0 0 0,-1-1 1 0 0,7-6-96 0 0,14-22 154 0 0,-1-2 1 0 0,-2 0 0 0 0,-2-2 0 0 0,7-18-155 0 0,18-27 94 0 0,-42 71-75 0 0,1-2-8 0 0,1 0-1 0 0,0 0 1 0 0,1 1-1 0 0,0 1 0 0 0,2 0 1 0 0,0 1-1 0 0,13-11-10 0 0,51-47 174 0 0,-78 71-110 0 0,0 1 1 0 0,-1 0 0 0 0,1 0 0 0 0,0 0 0 0 0,-1 0 0 0 0,1 0 0 0 0,0 0-1 0 0,-1 0 1 0 0,1 0 0 0 0,0 0 0 0 0,0-1 0 0 0,-1 1 0 0 0,1 0 0 0 0,0 0-1 0 0,0 0 1 0 0,-1-1 0 0 0,1 1 0 0 0,0 0 0 0 0,0 0 0 0 0,0-1-1 0 0,-1 1 1 0 0,1 0 0 0 0,0 0 0 0 0,0-1 0 0 0,0 1 0 0 0,0 0 0 0 0,-1-1-1 0 0,1 1-64 0 0,-37 24-164 0 0,24-13 144 0 0,-1 1 1 0 0,1 1-1 0 0,1 0 1 0 0,0 1-1 0 0,1 0 1 0 0,1 0-1 0 0,0 1 1 0 0,1 1-1 0 0,1 0 1 0 0,0 0-1 0 0,1 1 1 0 0,0-1-1 0 0,2 1 1 0 0,0 1-1 0 0,1-1 1 0 0,1 1-1 0 0,0 0 1 0 0,1 1 19 0 0,2-2-22 0 0,-1-13 9 0 0,1 0-1 0 0,-1 0 0 0 0,1 1 0 0 0,0-1 0 0 0,0 0 1 0 0,0 1-1 0 0,1-1 0 0 0,-1 0 0 0 0,1 1 0 0 0,0-1 1 0 0,0 0-1 0 0,1 0 0 0 0,-1 0 0 0 0,1 0 0 0 0,0 0 1 0 0,0 0-1 0 0,1-1 0 0 0,-1 1 0 0 0,1-1 1 0 0,-1 1-1 0 0,1-1 0 0 0,0 0 0 0 0,3 3 14 0 0,-1-3 11 0 0,-1 0-1 0 0,1-1 0 0 0,-1 0 1 0 0,1 1-1 0 0,0-2 0 0 0,0 1 1 0 0,0 0-1 0 0,0-1 0 0 0,0 0 1 0 0,0 0-1 0 0,0-1 1 0 0,0 1-1 0 0,1-1 0 0 0,-1 0 1 0 0,0-1-1 0 0,0 1 0 0 0,0-1 1 0 0,0 0-1 0 0,0 0 1 0 0,0 0-1 0 0,0-1 0 0 0,0 0 1 0 0,0 0-1 0 0,-1 0 0 0 0,1-1 1 0 0,-1 1-1 0 0,1-1 1 0 0,-1 0-1 0 0,0-1 0 0 0,0 1 1 0 0,0-1-1 0 0,-1 1 0 0 0,1-1 1 0 0,-1 0-1 0 0,0 0 1 0 0,3-5-11 0 0,15-24-11 0 0,-2 0 1 0 0,-1-2 0 0 0,-1 0 0 0 0,-3-1 0 0 0,0-1 0 0 0,-3 0 0 0 0,0 0 0 0 0,-3-1 0 0 0,2-23 10 0 0,-8-6-69 0 0,-15 75-513 0 0,-3 131 179 0 0,16-133 403 0 0,0-1-1 0 0,0 1 0 0 0,1 0 1 0 0,0-1-1 0 0,0 1 0 0 0,0-1 0 0 0,1 0 1 0 0,0 1-1 0 0,0-1 0 0 0,0 0 1 0 0,1 0-1 0 0,0 0 0 0 0,0 0 1 0 0,0-1-1 0 0,0 1 0 0 0,1-1 1 0 0,0 0-1 0 0,0 0 0 0 0,0 0 0 0 0,0 0 1 0 0,0-1-1 0 0,1 0 0 0 0,0 0 1 0 0,0 0-1 0 0,4 2 1 0 0,0-2 21 0 0,-1 0 1 0 0,1-1-1 0 0,0 0 1 0 0,0 0-1 0 0,0-1 1 0 0,0-1-1 0 0,0 1 1 0 0,0-1-1 0 0,0-1 0 0 0,0 0 1 0 0,0 0-1 0 0,0 0 1 0 0,0-1-22 0 0,6-5 46 0 0,0-1 1 0 0,0 0-1 0 0,0-1 1 0 0,-1 0-1 0 0,-1-1 1 0 0,0 0-1 0 0,0-2 1 0 0,-1 1-1 0 0,0-1 1 0 0,-1-1-1 0 0,-1 0 1 0 0,0-1-1 0 0,0 0 1 0 0,1-5-47 0 0,-7 14 9 0 0,13-22 25 0 0,-2 0-1 0 0,0-1 1 0 0,-2-1 0 0 0,-1 0-1 0 0,-2 0 1 0 0,0-2 0 0 0,-2 1-1 0 0,1-16-33 0 0,-3 13-12 0 0,-2 0 0 0 0,-1 0-1 0 0,-1-1 1 0 0,-2 1 0 0 0,-3-9 12 0 0,3 41-6 0 0,0-1 1 0 0,0 0-1 0 0,-1 1 1 0 0,1-1 0 0 0,-1 1-1 0 0,1-1 1 0 0,-1 1-1 0 0,0-1 1 0 0,0 1-1 0 0,0-1 1 0 0,0 1-1 0 0,0 0 1 0 0,0 0-1 0 0,0-1 1 0 0,0 1-1 0 0,0 0 1 0 0,0 0-1 0 0,-1 0 1 0 0,1 0-1 0 0,0 0 1 0 0,-1 0-1 0 0,1 1 1 0 0,-1-1-1 0 0,1 0 1 0 0,-1 1 0 0 0,1-1-1 0 0,-1 1 1 0 0,0-1-1 0 0,1 1 1 0 0,-1 0-1 0 0,1 0 1 0 0,-1 0-1 0 0,0 0 1 0 0,1 0-1 0 0,-1 0 1 0 0,0 0-1 0 0,1 0 1 0 0,-1 1-1 0 0,1-1 1 0 0,-1 1-1 0 0,0-1 1 0 0,1 1-1 0 0,-1 0 1 0 0,1-1-1 0 0,0 1 1 0 0,-1 0 0 0 0,1 0-1 0 0,0 0 1 0 0,-1 0-1 0 0,1 0 1 0 0,0 0-1 0 0,0 0 1 0 0,0 1-1 0 0,0-1 1 0 0,0 0-1 0 0,0 1 6 0 0,-7 6-37 0 0,0 0 0 0 0,0 1 0 0 0,1 0 0 0 0,0 0 0 0 0,1 1 0 0 0,0-1 1 0 0,1 1-1 0 0,0 1 0 0 0,0-1 0 0 0,1 1 0 0 0,1 0 0 0 0,0 0 0 0 0,0 0 0 0 0,1 0 0 0 0,0 0 0 0 0,1 1 0 0 0,0 7 37 0 0,3-15-1 0 0,1-1 0 0 0,-1 0-1 0 0,1 0 1 0 0,0 0 0 0 0,0-1 0 0 0,0 1-1 0 0,0 0 1 0 0,0-1 0 0 0,1 0 0 0 0,-1 0-1 0 0,1 0 1 0 0,-1 0 0 0 0,1-1 0 0 0,0 1-1 0 0,0-1 1 0 0,0 0 0 0 0,0 0 0 0 0,-1 0-1 0 0,1-1 1 0 0,0 1 0 0 0,1-1 0 0 0,-1 0-1 0 0,0 0 1 0 0,0-1 0 0 0,0 1 0 0 0,0-1-1 0 0,0 0 1 0 0,1 0 1 0 0,8 1 32 0 0,85-8 182 0 0,55 5 282 0 0,-147 5-464 0 0,1 1 0 0 0,-1 0 0 0 0,0 1-1 0 0,0 0 1 0 0,0 0 0 0 0,-1 0 0 0 0,1 0 0 0 0,-1 1 0 0 0,0 0 0 0 0,0 0 0 0 0,0 0 0 0 0,-1 1 0 0 0,0 0 0 0 0,0 0-1 0 0,-1 0 1 0 0,1 0 0 0 0,-1 0 0 0 0,0 1 0 0 0,-1-1 0 0 0,0 1 0 0 0,0 0 0 0 0,0 0 0 0 0,-1 0 0 0 0,0 0 0 0 0,0 0-1 0 0,-1 0 1 0 0,0 0 0 0 0,0 0 0 0 0,-1 6-32 0 0,11 48 46 0 0,-10-58-92 0 0,1 1 1 0 0,0-1-1 0 0,0 0 1 0 0,0 1-1 0 0,1-1 1 0 0,-1 0-1 0 0,1 0 1 0 0,-1 0-1 0 0,1 0 1 0 0,0 0-1 0 0,0-1 1 0 0,1 1-1 0 0,-1-1 0 0 0,0 1 1 0 0,1-1-1 0 0,0 0 1 0 0,-1 1-1 0 0,1-2 1 0 0,0 1-1 0 0,0 0 1 0 0,0 0-1 0 0,0-1 1 0 0,1 0-1 0 0,-1 1 1 0 0,0-1-1 0 0,0-1 1 0 0,1 1 45 0 0,59-13-5999 0 0,-41-3-3830 0 0,-13 8 1671 0 0</inkml:trace>
  <inkml:trace contextRef="#ctx0" brushRef="#br0" timeOffset="14094.019">5511 2714 4225 0 0,'0'0'632'0'0,"0"0"-237"0"0,0 0-103 0 0,0 0 47 0 0,0 0 177 0 0,0 0 201 0 0,0 0 125 0 0,0 0 53 0 0,0 0-58 0 0,0 0-103 0 0,0 0-140 0 0,-24 11-95 0 0,-74 36-41 0 0,54-12 306 0 0,38-25-516 0 0,-8 8 105 0 0,0-1 1 0 0,2 2 0 0 0,0 0-1 0 0,1 0 1 0 0,0 1-1 0 0,2 0 1 0 0,1 1 0 0 0,0 0-1 0 0,1 0 1 0 0,2 1-1 0 0,0 0 1 0 0,1 0 0 0 0,2 0-1 0 0,-1 5-353 0 0,4-23 43 0 0,0-1 0 0 0,-1 0 0 0 0,1 1 0 0 0,0-1 0 0 0,1 0 0 0 0,-1 0 0 0 0,0 0 0 0 0,1 0 0 0 0,0 0 0 0 0,0 0 0 0 0,0 0 0 0 0,0 0 0 0 0,0-1 0 0 0,0 1 0 0 0,1-1 0 0 0,-1 0 0 0 0,1 0 0 0 0,0 0 0 0 0,0 0 0 0 0,-1 0 0 0 0,1 0 0 0 0,0-1 0 0 0,1 1 0 0 0,-1-1 0 0 0,0 0 0 0 0,0 0 0 0 0,1 0 0 0 0,-1 0 0 0 0,2-1-43 0 0,2 2 102 0 0,1-1 0 0 0,-1 0 0 0 0,0-1 0 0 0,0 1 0 0 0,0-1 0 0 0,1-1 0 0 0,-1 0 0 0 0,0 0 0 0 0,0 0 0 0 0,0-1 0 0 0,0 0 0 0 0,0 0 0 0 0,6-3-102 0 0,10-11 200 0 0,-1-1 0 0 0,0-2 0 0 0,-1 0 0 0 0,-1-1 0 0 0,-1 0 1 0 0,-1-2-1 0 0,-1-1 0 0 0,-1 0 0 0 0,-1 0 0 0 0,-1-2 0 0 0,-1 0 1 0 0,8-21-201 0 0,2 0 201 0 0,-2-2 1 0 0,-3-1 0 0 0,13-49-202 0 0,-16 152 189 0 0,-11-35-137 0 0,-3-6-38 0 0,1 0 1 0 0,1 0 0 0 0,0 0 0 0 0,1 0 0 0 0,0-1 0 0 0,1 0 0 0 0,0 1-1 0 0,1-2 1 0 0,1 1 0 0 0,0-1 0 0 0,0 0 0 0 0,5 5-15 0 0,-8-13 14 0 0,-1-1-1 0 0,0 0 1 0 0,0-1 0 0 0,1 1 0 0 0,-1-1-1 0 0,0 1 1 0 0,1-1 0 0 0,0 0 0 0 0,-1 0 0 0 0,1-1-1 0 0,0 1 1 0 0,-1-1 0 0 0,1 0 0 0 0,0 0-1 0 0,0 0 1 0 0,-1 0 0 0 0,1-1 0 0 0,0 1 0 0 0,-1-1-1 0 0,1 0 1 0 0,-1 0 0 0 0,1 0 0 0 0,-1-1 0 0 0,1 1-1 0 0,-1-1 1 0 0,0 0 0 0 0,1 0 0 0 0,-1 0-1 0 0,0 0 1 0 0,-1 0 0 0 0,1-1 0 0 0,0 0 0 0 0,-1 1-1 0 0,1-1 1 0 0,-1 0 0 0 0,0 0 0 0 0,0 0-1 0 0,0-1 1 0 0,1 0-14 0 0,141-242 484 0 0,-83 132-429 0 0,-12 33-32 0 0,-39 95-23 0 0,-2 17 65 0 0,-8-27-60 0 0,0-1 0 0 0,0 1 0 0 0,0-1 0 0 0,1 1 0 0 0,-1-1 0 0 0,1 0-1 0 0,0 1 1 0 0,0-1 0 0 0,0 0 0 0 0,0 0 0 0 0,1 0 0 0 0,-1 0 0 0 0,1 0 0 0 0,0 0-1 0 0,0 0 1 0 0,0 0 0 0 0,0-1 0 0 0,1 1 0 0 0,-1-1 0 0 0,1 1 0 0 0,-1-1-1 0 0,1 0 1 0 0,0 0 0 0 0,0 0 0 0 0,0-1 0 0 0,0 1 0 0 0,0-1 0 0 0,0 1-1 0 0,0-1 1 0 0,0 0 0 0 0,1 0 0 0 0,0 0-5 0 0,6-2 38 0 0,0-1 0 0 0,0 1 0 0 0,0-1-1 0 0,0-1 1 0 0,0 0 0 0 0,0-1 0 0 0,-1 1 0 0 0,0-2-1 0 0,1 1 1 0 0,-2-1 0 0 0,1-1 0 0 0,0 0 0 0 0,-1 0 0 0 0,3-4-38 0 0,169-125 397 0 0,-179 134-407 0 0,0 0 0 0 0,1 0 0 0 0,-1 0 0 0 0,0 1 0 0 0,1-1 0 0 0,-1 0 0 0 0,1 0 0 0 0,-1 1 0 0 0,1-1 0 0 0,-1 1 0 0 0,1-1 0 0 0,-1 1 0 0 0,1 0 0 0 0,0-1 0 0 0,-1 1 1 0 0,1 0-1 0 0,-1 0 0 0 0,1 0 0 0 0,0 0 0 0 0,-1 1 0 0 0,1-1 0 0 0,-1 0 0 0 0,1 1 0 0 0,-1-1 0 0 0,1 1 0 0 0,-1-1 0 0 0,1 1 0 0 0,-1 0 0 0 0,1-1 0 0 0,-1 1 0 0 0,0 0 0 0 0,1 0 0 0 0,-1 0 0 0 0,0 0 10 0 0,56 23-3828 0 0,-36-27-480 0 0,-2-6-3615 0 0,-10 5-1606 0 0</inkml:trace>
  <inkml:trace contextRef="#ctx0" brushRef="#br0" timeOffset="14597.205">6950 2055 3457 0 0,'0'0'1927'0'0,"0"0"-491"0"0,0 0 26 0 0,0 0 215 0 0,0 0 20 0 0,0 0-99 0 0,0 0-142 0 0,0 0-188 0 0,0 0-144 0 0,0 0-202 0 0,0 0-214 0 0,-29 35-184 0 0,-91 109-128 0 0,117-141-369 0 0,0 0-1 0 0,-1 0 0 0 0,1 0 1 0 0,0 0-1 0 0,0 1 0 0 0,1-1 1 0 0,-1 1-1 0 0,1-1 0 0 0,0 1 1 0 0,0 0-1 0 0,0 0 0 0 0,0 0 1 0 0,1 0-1 0 0,-1 0 0 0 0,1 1 1 0 0,0-1-1 0 0,1 0 0 0 0,-1 4-26 0 0,1 4 101 0 0,-1-7-54 0 0,-1-1 0 0 0,1 0 0 0 0,0 1 0 0 0,1-1 0 0 0,-1 1 0 0 0,1-1 1 0 0,0 1-1 0 0,0-1 0 0 0,0 1 0 0 0,1-1 0 0 0,-1 1 0 0 0,1-1 0 0 0,0 1 0 0 0,0-1 0 0 0,1 0 0 0 0,-1 1 0 0 0,1-1 0 0 0,0 0 0 0 0,0 0 0 0 0,1 0 1 0 0,-1 0-1 0 0,1-1 0 0 0,0 1 0 0 0,0-1 0 0 0,0 1 0 0 0,0-1 0 0 0,0 0 0 0 0,1 0 0 0 0,0-1 0 0 0,-1 1 0 0 0,1-1 0 0 0,0 0 0 0 0,0 0 0 0 0,0 0 1 0 0,1 0-1 0 0,-1-1 0 0 0,0 1-47 0 0,6-2 136 0 0,0 1 1 0 0,0-1-1 0 0,0-1 1 0 0,0 1-1 0 0,0-2 1 0 0,0 0-1 0 0,-1 0 1 0 0,1 0-1 0 0,-1-1 1 0 0,1-1-1 0 0,-1 0 1 0 0,0 0 0 0 0,0 0-1 0 0,-1-1 1 0 0,0-1-1 0 0,1 1 1 0 0,-2-1-1 0 0,1-1 1 0 0,3-3-137 0 0,5-6 154 0 0,0 0 1 0 0,-1-1-1 0 0,-1 0 1 0 0,-1-1-1 0 0,-1-1 1 0 0,0 0-1 0 0,-1-1 1 0 0,1-4-155 0 0,-1-4 58 0 0,0 0 1 0 0,-2-1-1 0 0,-1 0 0 0 0,-2 0 1 0 0,0-1-1 0 0,-2 1 1 0 0,-2-1-1 0 0,0 0 1 0 0,-2 0-1 0 0,-4-24-58 0 0,1 32-34 0 0,-1 0 0 0 0,-2 0 0 0 0,0 1 1 0 0,-1-1-1 0 0,-1 2 0 0 0,-1-1 0 0 0,-1 1 0 0 0,-1 1 0 0 0,0 0 1 0 0,-2 0-1 0 0,0 1 0 0 0,-1 1 0 0 0,-1 0 0 0 0,0 1 0 0 0,-1 0 1 0 0,-7-3 33 0 0,16 13-17 0 0,0 1 0 0 0,0 0 0 0 0,-1 0 0 0 0,0 1 0 0 0,0 0 0 0 0,0 0 0 0 0,-1 1 0 0 0,1 0 0 0 0,-1 0 0 0 0,0 1 0 0 0,0 0 1 0 0,1 1-1 0 0,-1 0 0 0 0,0 0 0 0 0,0 1 0 0 0,0 0 0 0 0,0 0 0 0 0,0 1 0 0 0,-6 2 17 0 0,13-1-17 0 0,0 1 0 0 0,-1 0-1 0 0,1-1 1 0 0,1 1 0 0 0,-1 0 0 0 0,0 0 0 0 0,1 0-1 0 0,-1 1 1 0 0,1-1 0 0 0,0 0 0 0 0,0 0-1 0 0,1 1 1 0 0,-1-1 0 0 0,0 0 0 0 0,1 1-1 0 0,0-1 1 0 0,0 1 0 0 0,0-1 0 0 0,0 1 0 0 0,1-1-1 0 0,-1 0 1 0 0,1 1 0 0 0,0-1 0 0 0,0 0-1 0 0,0 1 1 0 0,1-1 0 0 0,-1 0 0 0 0,1 0 0 0 0,-1 0-1 0 0,1 0 1 0 0,0 0 0 0 0,0-1 0 0 0,0 1-1 0 0,1 0 1 0 0,-1-1 0 0 0,1 0 0 0 0,2 2 17 0 0,26 25 59 0 0,1-2 1 0 0,1-1 0 0 0,2-2-1 0 0,0-1 1 0 0,2-2 0 0 0,0-2-1 0 0,1-1 1 0 0,1-2-1 0 0,1-1 1 0 0,13 1-60 0 0,0 4 82 0 0,363 123-424 0 0,-354-130-1715 0 0,-41-11-1996 0 0,-1-2-4758 0 0,-13 0-1487 0 0</inkml:trace>
  <inkml:trace contextRef="#ctx0" brushRef="#br0" timeOffset="15809.723">965 6308 13515 0 0,'0'0'336'0'0,"0"0"-129"0"0,0 0-13 0 0,0 0 136 0 0,0 0 197 0 0,0 0 194 0 0,0 0 138 0 0,0 0 2 0 0,-31 22-78 0 0,-98 70-129 0 0,75-39 90 0 0,47-40-568 0 0,-5 8-11 0 0,1 0 0 0 0,1 1 1 0 0,0 0-1 0 0,2 1 0 0 0,0 0 1 0 0,2 0-1 0 0,0 1 0 0 0,2 0 0 0 0,1 0 1 0 0,0 0-1 0 0,2 0 0 0 0,1 0 0 0 0,2 19-165 0 0,-1-38 34 0 0,1 1-1 0 0,-1-1 0 0 0,1 1 0 0 0,-1-1 0 0 0,2 0 0 0 0,-1 0 0 0 0,0 0 0 0 0,1 0 1 0 0,0-1-1 0 0,0 1 0 0 0,1-1 0 0 0,-1 1 0 0 0,1-1 0 0 0,0 0 0 0 0,0 0 0 0 0,0-1 1 0 0,1 1-1 0 0,-1-1 0 0 0,1 0 0 0 0,0 0 0 0 0,0-1 0 0 0,0 0 0 0 0,0 1 0 0 0,0-1 1 0 0,0-1-1 0 0,1 1 0 0 0,-1-1 0 0 0,1 0 0 0 0,-1 0 0 0 0,1-1 0 0 0,-1 0 0 0 0,1 0 1 0 0,-1 0-1 0 0,1 0 0 0 0,-1-1 0 0 0,1 0 0 0 0,-1 0 0 0 0,1-1 0 0 0,-1 1 0 0 0,0-1 1 0 0,0 0-1 0 0,0-1 0 0 0,0 1 0 0 0,0-1 0 0 0,0 0 0 0 0,-1 0 0 0 0,1 0 1 0 0,-1-1-1 0 0,0 0 0 0 0,4-3-33 0 0,16-22 142 0 0,-2 0 0 0 0,0-2 0 0 0,-2 0 0 0 0,-2-2 1 0 0,0 0-1 0 0,-3 0 0 0 0,0-2 0 0 0,-3 0 0 0 0,0 0 0 0 0,4-33-142 0 0,7-57 227 0 0,-21 125-257 0 0,1 1-1 0 0,-1-1 1 0 0,0 1 0 0 0,0 0-1 0 0,0-1 1 0 0,1 1-1 0 0,-1 0 1 0 0,0 0 0 0 0,0 1-1 0 0,0-1 1 0 0,-1 0-1 0 0,1 1 1 0 0,0-1 0 0 0,0 1-1 0 0,-1-1 1 0 0,1 1 0 0 0,-1 0-1 0 0,1 0 1 0 0,-1 0-1 0 0,0-1 1 0 0,0 1 0 0 0,0 1-1 0 0,0-1 31 0 0,4 4-117 0 0,0 0 0 0 0,1 0 0 0 0,-1-1-1 0 0,1 0 1 0 0,0 0 0 0 0,0 0 0 0 0,0 0-1 0 0,1-1 1 0 0,0 0 0 0 0,0-1 0 0 0,0 0-1 0 0,0 0 1 0 0,0 0 0 0 0,1-1 0 0 0,-1 0-1 0 0,1 0 1 0 0,-1-1 0 0 0,6 1 117 0 0,88-1-7889 0 0,-82-4 2457 0 0,-7-1-3798 0 0</inkml:trace>
  <inkml:trace contextRef="#ctx0" brushRef="#br0" timeOffset="16197.71">1477 6562 8850 0 0,'0'0'1363'0'0,"0"0"-1155"0"0,0 0-297 0 0,0 0 245 0 0,0 0 490 0 0,0 0 429 0 0,0 0 203 0 0,0 0 6 0 0,0 0-196 0 0,0 0-226 0 0,0 0-163 0 0,18-36-100 0 0,53-113-59 0 0,-33 43 423 0 0,-18 35-239 0 0,35-81-55 0 0,-54 151-675 0 0,0 1 0 0 0,1 0 0 0 0,-1-1 0 0 0,0 1 0 0 0,0 0-1 0 0,0 0 1 0 0,0 0 0 0 0,0 0 0 0 0,0 0 0 0 0,1 0 0 0 0,-1 0 0 0 0,0 1 0 0 0,0-1-1 0 0,0 0 1 0 0,0 1 0 0 0,0-1 0 0 0,0 0 0 0 0,0 1 0 0 0,0-1 0 0 0,0 1 0 0 0,0 0-1 0 0,0-1 1 0 0,0 1 0 0 0,0 0 0 0 0,0 0 0 0 0,-1-1 0 0 0,1 1 0 0 0,0 0 0 0 0,0 0-1 0 0,-1 0 1 0 0,1 0 0 0 0,-1 0 0 0 0,1 0 0 0 0,-1 0 0 0 0,1 0 0 0 0,-1 0 0 0 0,0 0-1 0 0,1 0 1 0 0,-1 0 0 0 0,0 0 0 0 0,0 1 0 0 0,0-1 0 0 0,0 0 0 0 0,0 0 0 0 0,0 0-1 0 0,0 0 1 0 0,0 0 0 0 0,0 1 6 0 0,2 4 23 0 0,0 0 3 0 0,-1-1 0 0 0,1 1 0 0 0,0-1 0 0 0,0 0 0 0 0,1 0 0 0 0,0 0 0 0 0,0 0-1 0 0,0-1 1 0 0,0 1 0 0 0,1-1 0 0 0,-1 0 0 0 0,1 0 0 0 0,0 0 0 0 0,1 0-1 0 0,-1-1 1 0 0,1 1 0 0 0,-1-1 0 0 0,1 0 0 0 0,0-1 0 0 0,0 1 0 0 0,0-1 0 0 0,0 0-1 0 0,1 0 1 0 0,-1-1 0 0 0,6 2-26 0 0,-7-4 110 0 0,0 1-1 0 0,1-1 1 0 0,-1 0-1 0 0,0 0 1 0 0,0 0-1 0 0,0-1 0 0 0,0 1 1 0 0,0-1-1 0 0,0 0 1 0 0,0 0-1 0 0,0 0 1 0 0,-1-1-1 0 0,1 0 1 0 0,-1 1-1 0 0,0-1 1 0 0,0 0-1 0 0,0 0 1 0 0,0-1-1 0 0,0 1 1 0 0,-1-1-1 0 0,0 1 1 0 0,1-1-1 0 0,-1 0 0 0 0,0 0-109 0 0,72-166 1066 0 0,-29 108-4438 0 0,-7 30-5789 0 0,-27 23 4993 0 0,-3 2-4115 0 0</inkml:trace>
  <inkml:trace contextRef="#ctx0" brushRef="#br0" timeOffset="16800.025">2403 5579 13875 0 0,'0'0'1098'0'0,"0"0"-294"0"0,0 0-97 0 0,0 0 45 0 0,0 0-28 0 0,0 0-69 0 0,0 0-82 0 0,0 0-95 0 0,0 0-106 0 0,0 0-84 0 0,0 0-51 0 0,0 0-42 0 0,0 0-7 0 0,-23 33-11 0 0,-69 103-10 0 0,59-69 51 0 0,32-53-173 0 0,-2-1 4 0 0,0-4-39 0 0,1-1-1 0 0,0 1 1 0 0,0 0 0 0 0,1-1 0 0 0,0 1 0 0 0,0 0 0 0 0,1 0 0 0 0,0 0-1 0 0,0-1 1 0 0,1 1 0 0 0,1 0 0 0 0,-1 0 0 0 0,1-1 0 0 0,1 1 0 0 0,0-1-1 0 0,0 1 1 0 0,0-1 0 0 0,1 0 0 0 0,0-1 0 0 0,1 1 0 0 0,2 2-10 0 0,-4-8 38 0 0,0 0 0 0 0,1 0 0 0 0,-1-1 0 0 0,1 0 0 0 0,-1 1 0 0 0,1-1 0 0 0,0 0 0 0 0,-1-1 0 0 0,1 1 0 0 0,0-1 0 0 0,0 1 0 0 0,-1-1 0 0 0,1 0 0 0 0,0-1 0 0 0,0 1 0 0 0,0-1 0 0 0,-1 1 0 0 0,1-1 0 0 0,0 0 0 0 0,-1 0 0 0 0,1-1 0 0 0,-1 1 0 0 0,1-1 0 0 0,-1 0 0 0 0,0 0 0 0 0,3-2-38 0 0,7-13 154 0 0,0-2 1 0 0,-1 0-1 0 0,-1 0 1 0 0,-1-1-1 0 0,0 0 1 0 0,-2-1-1 0 0,0 0 1 0 0,-2 0-1 0 0,0 0 1 0 0,-1-1-1 0 0,-1 0 1 0 0,-1 0-1 0 0,-2-1 1 0 0,0-9-155 0 0,13-133 261 0 0,-13 164-277 0 0,1 0 0 0 0,0 1 0 0 0,-1-1-1 0 0,1 1 1 0 0,0-1 0 0 0,0 1 0 0 0,0 0 0 0 0,-1 0-1 0 0,1 0 1 0 0,0 0 0 0 0,0 0 0 0 0,0 0-1 0 0,-1 0 1 0 0,1 1 0 0 0,0-1 0 0 0,0 1-1 0 0,-1-1 1 0 0,1 1 0 0 0,0 0 0 0 0,-1-1-1 0 0,1 1 1 0 0,-1 0 0 0 0,1 0 0 0 0,-1 0 0 0 0,1 0-1 0 0,-1 1 1 0 0,0-1 0 0 0,1 0 0 0 0,-1 1 16 0 0,18 15 10 0 0,-1 1 0 0 0,0 1 1 0 0,-2 1-1 0 0,0 1 1 0 0,-1 0-1 0 0,-1 1 0 0 0,2 7-10 0 0,15 20 30 0 0,15 22-6 0 0,-4 2-1 0 0,-3 1 1 0 0,-3 2-1 0 0,-3 2 0 0 0,-4 1 1 0 0,-3 1-1 0 0,14 83-23 0 0,-31-102 8 0 0,-3 0 0 0 0,-2 0-1 0 0,-3 0 1 0 0,-4 16-8 0 0,3-68 9 0 0,-1 0 1 0 0,0 0-1 0 0,-1 0 0 0 0,1-1 1 0 0,-2 1-1 0 0,1-1 0 0 0,-1 1 1 0 0,-1-1-1 0 0,1 0 0 0 0,-1 0 1 0 0,-1 0-1 0 0,0-1 0 0 0,0 1 1 0 0,0-1-1 0 0,-6 5-9 0 0,9-10-5 0 0,-1-1 1 0 0,0 0-1 0 0,0 0 1 0 0,1 0-1 0 0,-1 0 0 0 0,0 0 1 0 0,0-1-1 0 0,0 1 0 0 0,0-1 1 0 0,0 0-1 0 0,0 0 0 0 0,0 0 1 0 0,1 0-1 0 0,-1-1 1 0 0,0 1-1 0 0,0-1 0 0 0,0 1 1 0 0,0-1-1 0 0,0 0 0 0 0,1 0 1 0 0,-1 0-1 0 0,0-1 1 0 0,1 1-1 0 0,-1-1 0 0 0,1 1 1 0 0,0-1-1 0 0,-1 0 0 0 0,1 0 1 0 0,0 0-1 0 0,0 0 0 0 0,0 0 1 0 0,0-1-1 0 0,1 1 1 0 0,-1-1-1 0 0,1 1 0 0 0,-2-3 5 0 0,-20-34-296 0 0,2-2-1 0 0,2 0 1 0 0,2-1 0 0 0,1-1-1 0 0,3-1 1 0 0,1 0-1 0 0,2 0 1 0 0,2-1-1 0 0,2-1 1 0 0,1-22 296 0 0,-1-44-5394 0 0,4 0-4392 0 0,2 91 2909 0 0</inkml:trace>
  <inkml:trace contextRef="#ctx0" brushRef="#br0" timeOffset="17483.117">2889 5553 9930 0 0,'0'0'1068'0'0,"0"0"-392"0"0,0 0-169 0 0,0 0 76 0 0,0 0 140 0 0,0 0 113 0 0,0 0 42 0 0,0 0-58 0 0,0 0-127 0 0,0 0-142 0 0,10 34-108 0 0,31 104-55 0 0,-6-67 340 0 0,-33-67-631 0 0,0-1 0 0 0,1 1 0 0 0,-1-1 0 0 0,1 1 0 0 0,0-1 1 0 0,0 0-1 0 0,0 0 0 0 0,0-1 0 0 0,0 1 0 0 0,0 0 0 0 0,1-1 0 0 0,-1 0 0 0 0,1 0 0 0 0,0 0 0 0 0,0 0 0 0 0,0-1 0 0 0,0 1 0 0 0,0-1 1 0 0,0 0-1 0 0,0 0 0 0 0,0-1 0 0 0,0 1 0 0 0,0-1 0 0 0,1 0 0 0 0,-1 0 0 0 0,0 0 0 0 0,0 0 0 0 0,0-1 0 0 0,0 0 0 0 0,1 0 0 0 0,-1 0 1 0 0,0 0-1 0 0,-1-1 0 0 0,2 0-97 0 0,11-19 227 0 0,-2-1 0 0 0,-1 0 0 0 0,0-1-1 0 0,-2 0 1 0 0,-1-1 0 0 0,0-1 0 0 0,-2 1 0 0 0,5-25-227 0 0,-9 33 40 0 0,39-157 53 0 0,-43 173-128 0 0,0 0-1 0 0,0 0 1 0 0,1 0-1 0 0,-1 0 1 0 0,0 0-1 0 0,0 0 0 0 0,1 0 1 0 0,-1 0-1 0 0,0 0 1 0 0,0 0-1 0 0,0 0 1 0 0,1 0-1 0 0,-1 0 1 0 0,0 0-1 0 0,0 0 1 0 0,1 0-1 0 0,-1 0 1 0 0,0 0-1 0 0,0 0 1 0 0,0-1-1 0 0,1 1 1 0 0,-1 0-1 0 0,0 0 1 0 0,0 0-1 0 0,0 0 1 0 0,1 0-1 0 0,-1-1 0 0 0,0 1 36 0 0,2 14-28 0 0,-1-2 18 0 0,1 0-1 0 0,0 1 0 0 0,1-2 1 0 0,0 1-1 0 0,0 0 0 0 0,2-1 1 0 0,-1 1-1 0 0,2-1 0 0 0,-1 0 1 0 0,1-1-1 0 0,1 1 0 0 0,0-1 1 0 0,1-1-1 0 0,0 1 0 0 0,4 3 11 0 0,70 35 51 0 0,-76-45-22 0 0,1-1 0 0 0,0 1 1 0 0,0-1-1 0 0,0-1 0 0 0,0 1 1 0 0,0-1-1 0 0,0 0 0 0 0,0-1 0 0 0,0 0 1 0 0,0 0-1 0 0,1 0 0 0 0,-1-1 1 0 0,0 0-1 0 0,0-1 0 0 0,0 1 0 0 0,0-1 1 0 0,0-1-1 0 0,-1 1 0 0 0,1-1 0 0 0,-1 0 1 0 0,1-1-1 0 0,3-2-29 0 0,10-15 100 0 0,-2-1 1 0 0,0 0-1 0 0,-1-2 0 0 0,-1 0 1 0 0,-1 0-1 0 0,-2-2 0 0 0,0 1 1 0 0,-2-2-1 0 0,0 0 0 0 0,-2 0 1 0 0,-1-1-1 0 0,-2 0 0 0 0,1-7-100 0 0,0 9-31 0 0,-1-1 0 0 0,-1 0 0 0 0,-1 1 0 0 0,-2-1 0 0 0,0 0 0 0 0,-2-1 0 0 0,-1 1 0 0 0,-1 0 0 0 0,-2 0 0 0 0,0 1 0 0 0,-2-1 0 0 0,-1 1 0 0 0,-1 0 0 0 0,-1 1 0 0 0,-1-1 0 0 0,-2 2 0 0 0,0 0 0 0 0,-8-10 31 0 0,19 31-34 0 0,-1 0 0 0 0,0 0 1 0 0,0 1-1 0 0,0-1 1 0 0,0 0-1 0 0,0 1 0 0 0,-1 0 1 0 0,1 0-1 0 0,-1-1 1 0 0,1 1-1 0 0,-1 1 1 0 0,0-1-1 0 0,0 0 0 0 0,0 1 1 0 0,0-1-1 0 0,0 1 1 0 0,0 0-1 0 0,0 0 0 0 0,0 0 1 0 0,0 1-1 0 0,-1-1 1 0 0,1 1-1 0 0,0 0 1 0 0,-1-1-1 0 0,1 1 0 0 0,0 1 1 0 0,-1-1-1 0 0,1 0 1 0 0,0 1-1 0 0,0 0 0 0 0,0 0 1 0 0,-1 0-1 0 0,1 0 1 0 0,0 0-1 0 0,0 1 1 0 0,0-1-1 0 0,0 1 0 0 0,1 0 1 0 0,-1 0-1 0 0,0 0 1 0 0,1 0-1 0 0,0 0 0 0 0,-1 1 1 0 0,1 0 33 0 0,-5 12-61 0 0,1 1 0 0 0,1 0 0 0 0,0 1 0 0 0,1-1 0 0 0,1 1 0 0 0,1 0 1 0 0,0 0-1 0 0,1 0 0 0 0,1 0 0 0 0,1 0 0 0 0,0 0 0 0 0,4 14 61 0 0,3-5 9 0 0,1-2 0 0 0,1 1-1 0 0,1-1 1 0 0,1-1 0 0 0,1 0 0 0 0,2-1 0 0 0,0 0-1 0 0,1-1 1 0 0,1-1 0 0 0,1-1 0 0 0,0 0-1 0 0,16 11-8 0 0,119 99-26 0 0,-141-120-160 0 0,1 0 1 0 0,-1 0-1 0 0,2-2 0 0 0,-1 1 1 0 0,1-2-1 0 0,0 0 1 0 0,0 0-1 0 0,1-2 1 0 0,13 4 185 0 0,6-8-4148 0 0,1-9-3464 0 0,-27 5-663 0 0</inkml:trace>
  <inkml:trace contextRef="#ctx0" brushRef="#br0" timeOffset="18182.145">4275 4916 9178 0 0,'0'0'1160'0'0,"0"0"-138"0"0,0 0-79 0 0,0 0-42 0 0,0 0-78 0 0,0 0-83 0 0,0 0-42 0 0,0 0-69 0 0,-22 35-121 0 0,-70 110-145 0 0,56-59 42 0 0,34-82-359 0 0,0 0 0 0 0,0 0 0 0 0,1 0 0 0 0,0 0 0 0 0,0 1 0 0 0,0-1 0 0 0,0 1 0 0 0,0-1 0 0 0,1 0-1 0 0,0 1 1 0 0,0-1 0 0 0,0 1 0 0 0,1-1 0 0 0,0 1 0 0 0,-1-1 0 0 0,1 0 0 0 0,1 0 0 0 0,-1 1 0 0 0,1-1-1 0 0,0 0 1 0 0,-1 0 0 0 0,2 0 0 0 0,-1 0 0 0 0,0-1 0 0 0,1 1 0 0 0,0-1 0 0 0,0 1 0 0 0,0-1 0 0 0,0 0 0 0 0,0 0-1 0 0,1 0 1 0 0,-1-1 0 0 0,1 1 0 0 0,0-1 0 0 0,0 0 0 0 0,0 0 0 0 0,0 0 0 0 0,0 0-46 0 0,2-2 69 0 0,-1 1-1 0 0,1-1 1 0 0,0 0 0 0 0,0 0 0 0 0,-1-1 0 0 0,1 0 0 0 0,-1 0-1 0 0,1 0 1 0 0,-1 0 0 0 0,1-1 0 0 0,-1 0 0 0 0,0 0 0 0 0,0-1-1 0 0,1 1 1 0 0,-2-1 0 0 0,1 0 0 0 0,0-1 0 0 0,-1 1-1 0 0,1-1 1 0 0,-1 0 0 0 0,0 0-69 0 0,78-97 663 0 0,-75 91-635 0 0,10-17 8 0 0,0-1 1 0 0,-2-1-1 0 0,-1 0 0 0 0,-2-1 1 0 0,7-25-37 0 0,4-29-238 0 0,-23 82 55 0 0,0 2-50 0 0,2 9-206 0 0,-2-8 433 0 0,6 24-7 0 0,0 0 0 0 0,2 0 1 0 0,1-1-1 0 0,0 0 0 0 0,2 0 1 0 0,7 10 12 0 0,-14-30 24 0 0,0 1 0 0 0,0 0 0 0 0,0-1 1 0 0,1 0-1 0 0,0 0 0 0 0,-1 0 0 0 0,1-1 0 0 0,1 1 1 0 0,-1-1-1 0 0,1 0 0 0 0,-1-1 0 0 0,1 1 1 0 0,0-1-1 0 0,0 0 0 0 0,0-1 0 0 0,0 1 1 0 0,0-1-1 0 0,0-1 0 0 0,0 1 0 0 0,0-1 0 0 0,0 0 1 0 0,0 0-1 0 0,1-1 0 0 0,0 0-24 0 0,-1-1 64 0 0,0-1 1 0 0,-1 0-1 0 0,1-1 0 0 0,-1 1 0 0 0,0-1 1 0 0,0 0-1 0 0,0 0 0 0 0,0-1 0 0 0,0 0 1 0 0,-1 1-1 0 0,0-1 0 0 0,0-1 0 0 0,-1 1 1 0 0,1-1-1 0 0,-1 1 0 0 0,0-1 0 0 0,-1 0 0 0 0,1 0 1 0 0,-1 0-1 0 0,0-1-64 0 0,1 0 35 0 0,12-28-35 0 0,-1-1-1 0 0,-2 1 1 0 0,-2-2-1 0 0,-1 0 1 0 0,-1 0-1 0 0,-3 0 1 0 0,-1-1 0 0 0,-2 0-1 0 0,-1 0 1 0 0,-2 0-1 0 0,-2 0 1 0 0,3 30-50 0 0,-2 0 0 0 0,1-1 0 0 0,-1 1 0 0 0,0 0 0 0 0,-1 1 0 0 0,0-1 0 0 0,0 0 0 0 0,0 1 0 0 0,-1 0 0 0 0,0-1 1 0 0,-1 2-1 0 0,0-1 0 0 0,0 0 50 0 0,4 6-37 0 0,0 0 0 0 0,0-1 0 0 0,0 1 0 0 0,-1 1 0 0 0,1-1 0 0 0,0 0-1 0 0,0 0 1 0 0,-1 0 0 0 0,1 1 0 0 0,0-1 0 0 0,-1 0 0 0 0,1 1 0 0 0,0-1 0 0 0,-1 1 0 0 0,1 0 0 0 0,-1-1 0 0 0,1 1 0 0 0,-1 0 0 0 0,1 0 0 0 0,-1 0 0 0 0,1 0 0 0 0,-1 0 0 0 0,1 1 0 0 0,-1-1 0 0 0,1 0 0 0 0,-1 0 0 0 0,1 1 0 0 0,-1-1 0 0 0,1 1 0 0 0,0 0 0 0 0,-1-1 0 0 0,1 1 0 0 0,0 0 0 0 0,0 0 0 0 0,-1 0 0 0 0,1 0 0 0 0,0 0 0 0 0,0 0 0 0 0,0 0 0 0 0,0 0 0 0 0,0 0 0 0 0,0 0 0 0 0,1 1 0 0 0,-1-1 0 0 0,0 0 0 0 0,1 1 0 0 0,-1-1 0 0 0,1 1 0 0 0,-1 0 37 0 0,-7 13-25 0 0,0 1 1 0 0,2 0 0 0 0,0 1-1 0 0,1 0 1 0 0,0-1-1 0 0,1 2 1 0 0,2-1 0 0 0,-1 0-1 0 0,2 1 1 0 0,0-1-1 0 0,1 1 1 0 0,1-1-1 0 0,2 15 25 0 0,3-21 178 0 0,0 1-1 0 0,0-1 1 0 0,1 0-1 0 0,0 0 1 0 0,1 0-1 0 0,0-1 1 0 0,1-1-1 0 0,0 1 1 0 0,0-2-1 0 0,1 1 1 0 0,1-1-1 0 0,-1 0 1 0 0,1-1-1 0 0,0-1 1 0 0,1 0-1 0 0,-1 0 1 0 0,1-1-1 0 0,6 2-177 0 0,26 16 610 0 0,176 104 539 0 0,-215-122-1262 0 0,-1 0 0 0 0,1 0 1 0 0,-1 1-1 0 0,0 0 1 0 0,-1-1-1 0 0,1 2 0 0 0,-1-1 1 0 0,0 0-1 0 0,0 1 1 0 0,-1-1-1 0 0,0 1 0 0 0,0 0 1 0 0,-1-1-1 0 0,0 2 113 0 0,11 14-1931 0 0,-6-17-1878 0 0,0-3-4588 0 0,-4-2-216 0 0</inkml:trace>
  <inkml:trace contextRef="#ctx0" brushRef="#br0" timeOffset="22108.594">5708 3775 5601 0 0,'0'0'2159'0'0,"0"0"-1205"0"0,0 0-337 0 0,0 0 123 0 0,0 0 201 0 0,0 0 144 0 0,0 0 35 0 0,0 0-106 0 0,0 0-230 0 0,0 0-222 0 0,0 0-204 0 0,-7-3-144 0 0,-12-7-97 0 0,13 7 145 0 0,18 8 498 0 0,-1 2-381 0 0,0 1 0 0 0,-1 0 0 0 0,0 1 0 0 0,0 0 1 0 0,-1 0-1 0 0,-1 1 0 0 0,1 0 0 0 0,-2 1 0 0 0,3 4-379 0 0,95 177 1567 0 0,-64-91-1178 0 0,-5 1-1 0 0,19 91-388 0 0,-4 65 177 0 0,-50-111-722 0 0,-3-150-6953 0 0,-2-41-3805 0 0,4 33 7428 0 0</inkml:trace>
  <inkml:trace contextRef="#ctx0" brushRef="#br0" timeOffset="22558.035">6057 4099 7394 0 0,'0'0'681'0'0,"0"0"-33"0"0,0 0 119 0 0,0 0 191 0 0,0 0 194 0 0,0 0 85 0 0,-21 35-30 0 0,-68 108-129 0 0,42-56 965 0 0,46-86-1995 0 0,0 0-1 0 0,0 0 1 0 0,0 1-1 0 0,0-1 1 0 0,1 0-1 0 0,-1 1 1 0 0,1-1-1 0 0,-1 1 1 0 0,1-1-1 0 0,0 1 1 0 0,-1-1-1 0 0,1 1 1 0 0,0-1-1 0 0,0 1 1 0 0,0-1 0 0 0,0 1-1 0 0,0-1 1 0 0,0 1-1 0 0,0-1 1 0 0,1 1-1 0 0,-1-1 1 0 0,1 0-1 0 0,-1 1 1 0 0,1-1-1 0 0,-1 1 1 0 0,1-1-1 0 0,0 0 1 0 0,-1 1-1 0 0,1-1 1 0 0,0 0 0 0 0,0 0-1 0 0,0 0 1 0 0,0 0-1 0 0,0 0 1 0 0,1 0-1 0 0,-1 0 1 0 0,0 0-1 0 0,0 0 1 0 0,0 0-1 0 0,1-1 1 0 0,-1 1-1 0 0,1 0 1 0 0,-1-1-1 0 0,0 1 1 0 0,1-1 0 0 0,-1 0-1 0 0,1 1 1 0 0,-1-1-1 0 0,1 0 1 0 0,-1 0-1 0 0,1 0 1 0 0,-1 0-1 0 0,1 0 1 0 0,-1 0-1 0 0,1 0 1 0 0,0-1-48 0 0,271-65 3017 0 0,-266 67-2957 0 0,-1 1-1 0 0,1 0 1 0 0,0 1 0 0 0,-1 0 0 0 0,1 0 0 0 0,-1 0 0 0 0,0 0 0 0 0,0 1 0 0 0,0 0 0 0 0,-1 1 0 0 0,1-1 0 0 0,-1 1 0 0 0,0 0 0 0 0,0 0 0 0 0,-1 1 0 0 0,0-1 0 0 0,0 1 0 0 0,0 0 0 0 0,0 0 0 0 0,-1 1 0 0 0,0 0-60 0 0,32 41 269 0 0,-27-40-269 0 0,-1 0-1 0 0,1-1 1 0 0,0-1 0 0 0,0 1-1 0 0,1-1 1 0 0,0-1 0 0 0,0 1 0 0 0,0-1-1 0 0,1-1 1 0 0,0 0 0 0 0,-1 0 0 0 0,5 0 0 0 0,47 3-4407 0 0,-52-9 388 0 0,-4-3-2873 0 0,-3 1-2159 0 0</inkml:trace>
  <inkml:trace contextRef="#ctx0" brushRef="#br0" timeOffset="22815.523">6661 4180 15403 0 0,'0'0'256'0'0,"0"0"-200"0"0,0 0-8 0 0,0 0 24 0 0,0 0 0 0 0,0 0-16 0 0,0 0-40 0 0,0 0-64 0 0,0 0-96 0 0,0 0-120 0 0,0 0-168 0 0,0 0-256 0 0,0 0-408 0 0,0 0-521 0 0,19 121-1111 0 0,-18-128-881 0 0,-1 3-1744 0 0</inkml:trace>
  <inkml:trace contextRef="#ctx0" brushRef="#br0" timeOffset="22972.893">6367 3594 14195 0 0,'0'0'104'0'0,"0"0"-416"0"0,0 0-696 0 0,0 0-305 0 0,0 0-247 0 0,0 0-96 0 0,0 0 71 0 0,0 0-439 0 0,0 0-312 0 0,0 0-169 0 0</inkml:trace>
  <inkml:trace contextRef="#ctx0" brushRef="#br0" timeOffset="23677.734">6008 4172 0 0 0,'-2'0'23'0'0,"2"0"129"0"0,0 0 181 0 0,0 0 66 0 0,0 0 53 0 0,0 0 41 0 0,0 0 32 0 0,0 0 27 0 0,0 0-31 0 0,0 0-41 0 0,3-18 6955 0 0,26-52-3732 0 0,3-39-2970 0 0,-16 50-481 0 0,8-63-1270 0 0,-21 71-9228 0 0,-3 46 5457 0 0</inkml:trace>
  <inkml:trace contextRef="#ctx0" brushRef="#br0" timeOffset="24954.1">6884 3900 2889 0 0,'0'0'714'0'0,"0"0"-308"0"0,0 0-50 0 0,0 0 141 0 0,0 0 162 0 0,0 0 107 0 0,0 0 58 0 0,0 0-47 0 0,0 0-103 0 0,0 0-133 0 0,-9 35-111 0 0,-29 113-78 0 0,-3 22 2538 0 0,26-137 46 0 0,16-56-1854 0 0,113-365 50 0 0,-84 307-874 0 0,-14 99-97 0 0,-14-10-98 0 0,1-1 0 0 0,0 1 0 0 0,0-1 1 0 0,0 0-1 0 0,1 0 0 0 0,0-1 0 0 0,1 1 0 0 0,-1-1 1 0 0,1 0-1 0 0,1 0 0 0 0,-1 0 0 0 0,1-1 0 0 0,0 1 1 0 0,0-1-1 0 0,0-1 0 0 0,1 1 0 0 0,0-1 0 0 0,0-1 1 0 0,0 1-1 0 0,0-1 0 0 0,0 0 0 0 0,1-1 0 0 0,0 0 1 0 0,-1 0-1 0 0,1 0 0 0 0,2-1-63 0 0,-5-1 141 0 0,0 0-1 0 0,0 0 1 0 0,0 0-1 0 0,0-1 1 0 0,0 1 0 0 0,0-1-1 0 0,0-1 1 0 0,-1 1-1 0 0,1-1 1 0 0,0 0 0 0 0,-1 0-1 0 0,1 0 1 0 0,-1 0 0 0 0,1-1-1 0 0,-1 0 1 0 0,0 0-1 0 0,0 0 1 0 0,0 0 0 0 0,-1-1-1 0 0,1 0 1 0 0,-1 1 0 0 0,0-1-1 0 0,0-1 1 0 0,0 1-1 0 0,2-5-140 0 0,-2-1 122 0 0,1 0-1 0 0,-2-1 0 0 0,1 0 1 0 0,-2 1-1 0 0,1-1 1 0 0,-1 0-1 0 0,-1 0 0 0 0,0 0 1 0 0,-1 0-1 0 0,0 0 0 0 0,0 1 1 0 0,-1-1-1 0 0,-1 0 0 0 0,0-1-121 0 0,-7-7 21 0 0,1 1-1334 0 0,6 5-4842 0 0,4 12 625 0 0,3 1 1426 0 0,0 0-4016 0 0</inkml:trace>
  <inkml:trace contextRef="#ctx0" brushRef="#br0" timeOffset="25974.046">7440 3830 3673 0 0,'0'0'2447'0'0,"0"0"-1433"0"0,0 0-241 0 0,0 0 353 0 0,0 0 257 0 0,0 0 10 0 0,0 0-135 0 0,0 0-179 0 0,0 0-156 0 0,0 0-146 0 0,0 0-158 0 0,18-33-120 0 0,57-103-103 0 0,-51 63 213 0 0,-23 69-569 0 0,0 1 0 0 0,0 0-1 0 0,-1 0 1 0 0,0 0 0 0 0,1 0-1 0 0,-1-1 1 0 0,0 1 0 0 0,-1 0-1 0 0,1 0 1 0 0,-1-1 0 0 0,1 1 0 0 0,-1 0-1 0 0,0 0 1 0 0,0 0 0 0 0,0 0-1 0 0,0 0 1 0 0,-1 0 0 0 0,1 0-1 0 0,-1 1 1 0 0,0-1 0 0 0,0 0 0 0 0,0 1-1 0 0,0-1 1 0 0,0 1 0 0 0,-1 0-1 0 0,1 0 1 0 0,-1 0 0 0 0,1 0-1 0 0,-1 0 1 0 0,0 0 0 0 0,1 1 0 0 0,-1-1-1 0 0,0 1 1 0 0,0 0 0 0 0,0 0-1 0 0,-1 0 1 0 0,1 0 0 0 0,0 1-1 0 0,0-1 1 0 0,0 1 0 0 0,0 0-1 0 0,-1 0 1 0 0,-1 0-40 0 0,0 2-42 0 0,1 0-1 0 0,-1 0 0 0 0,1 1 1 0 0,0 0-1 0 0,0 0 0 0 0,0 0 0 0 0,1 0 1 0 0,-1 0-1 0 0,1 1 0 0 0,0-1 1 0 0,0 1-1 0 0,0 0 0 0 0,0 0 1 0 0,0 0-1 0 0,1 1 0 0 0,0-1 1 0 0,0 2 42 0 0,-6 8-30 0 0,1 1 1 0 0,1 0-1 0 0,1 0 0 0 0,0 1 1 0 0,1-1-1 0 0,1 1 1 0 0,0 0-1 0 0,1 0 1 0 0,1 0-1 0 0,0 0 1 0 0,1 0-1 0 0,1 3 30 0 0,0-15 26 0 0,-1 0 1 0 0,1 0-1 0 0,0-1 1 0 0,1 1-1 0 0,-1 0 1 0 0,0-1-1 0 0,1 1 1 0 0,0-1-1 0 0,0 0 1 0 0,0 1-1 0 0,0-1 1 0 0,1 0-1 0 0,-1 0 1 0 0,1-1-1 0 0,0 1 1 0 0,0 0-1 0 0,0-1 1 0 0,0 0-1 0 0,0 0 1 0 0,0 0-1 0 0,1 0 1 0 0,-1 0-1 0 0,1 0 1 0 0,-1-1-1 0 0,1 0 1 0 0,0 0-1 0 0,0 0 1 0 0,-1 0-1 0 0,5 0-26 0 0,1 1 136 0 0,0-1 0 0 0,1 0 0 0 0,-1-1 0 0 0,1 0 0 0 0,-1 0 0 0 0,0-1 0 0 0,1 0 0 0 0,-1-1 0 0 0,0 0 0 0 0,0 0 0 0 0,7-4-136 0 0,1-2 199 0 0,-1-1-1 0 0,-1 0 0 0 0,0-1 1 0 0,-1-1-1 0 0,1-1 0 0 0,-2 0 1 0 0,5-5-199 0 0,-15 14 58 0 0,-1-1 1 0 0,0 1-1 0 0,0-1 1 0 0,0 0-1 0 0,0 1 1 0 0,0-1-1 0 0,-1 0 1 0 0,1 0 0 0 0,-1 0-1 0 0,0 0 1 0 0,0 0-1 0 0,-1-1 1 0 0,1 1-1 0 0,-1 0 1 0 0,0 0-1 0 0,0 0 1 0 0,0-1-1 0 0,-1-1-58 0 0,1 6 20 0 0,0-1-10 0 0,2-26-24 0 0,0 1 0 0 0,3 0 0 0 0,0 0 0 0 0,1 0 1 0 0,2 0-1 0 0,3-6 14 0 0,10-39-45 0 0,39-95-5 0 0,-60 167 43 0 0,-1-1 0 0 0,1 0 0 0 0,0 1 0 0 0,0-1 0 0 0,0 1-1 0 0,0-1 1 0 0,0 1 0 0 0,0-1 0 0 0,0 1 0 0 0,0-1 0 0 0,0 0-1 0 0,0 1 1 0 0,0-1 0 0 0,0 1 0 0 0,0-1 0 0 0,0 1 0 0 0,0-1 0 0 0,1 0-1 0 0,-1 1 1 0 0,0-1 0 0 0,0 1 0 0 0,0-1 0 0 0,1 0 0 0 0,-1 1-1 0 0,0-1 1 0 0,1 1 0 0 0,-1-1 0 0 0,0 0 0 0 0,1 0 0 0 0,-1 1 0 0 0,0-1-1 0 0,1 0 1 0 0,-1 0 0 0 0,0 1 0 0 0,1-1 0 0 0,-1 0 0 0 0,1 0-1 0 0,-1 0 1 0 0,1 1 0 0 0,-1-1 0 0 0,0 0 0 0 0,1 0 0 0 0,-1 0 0 0 0,1 0-1 0 0,-1 0 1 0 0,1 0 0 0 0,-1 0 0 0 0,1 0 0 0 0,-1 0 0 0 0,1 0 0 0 0,-1-1-1 0 0,0 1 1 0 0,1 0 0 0 0,-1 0 0 0 0,1 0 0 0 0,-1 0 0 0 0,0-1-1 0 0,1 1 1 0 0,-1 0 0 0 0,1 0 0 0 0,-1-1 0 0 0,1 1 7 0 0,5 49 44 0 0,-6-47-45 0 0,6 207 209 0 0,9-213-112 0 0,53-128 116 0 0,-44 85-248 0 0,1 1-1 0 0,3 2 0 0 0,1 0 1 0 0,10-7 36 0 0,-39 51-3 0 0,1 0-1 0 0,0 0 1 0 0,-1 0 0 0 0,1-1 0 0 0,-1 1 0 0 0,1 0 0 0 0,0 0 0 0 0,-1 0 0 0 0,1 0 0 0 0,0 0 0 0 0,-1 0-1 0 0,1 0 1 0 0,-1 1 0 0 0,1-1 0 0 0,0 0 0 0 0,-1 0 0 0 0,1 0 0 0 0,-1 1 0 0 0,1-1 0 0 0,-1 0 0 0 0,1 0 0 0 0,0 1-1 0 0,-1-1 1 0 0,0 1 0 0 0,1-1 0 0 0,-1 0 0 0 0,1 1 0 0 0,-1-1 0 0 0,1 1 0 0 0,-1-1 0 0 0,0 1 0 0 0,1-1 0 0 0,-1 1-1 0 0,0-1 1 0 0,1 1 0 0 0,-1 0 0 0 0,0-1 0 0 0,0 1 0 0 0,0-1 0 0 0,0 1 0 0 0,1 0 0 0 0,-1-1 0 0 0,0 1-1 0 0,0-1 1 0 0,0 1 0 0 0,0 0 0 0 0,0-1 0 0 0,-1 1 0 0 0,1 0 0 0 0,0-1 0 0 0,0 1 3 0 0,17 29 71 0 0,-11-24-23 0 0,-1 0 0 0 0,1 0 0 0 0,-1 1-1 0 0,0 0 1 0 0,-1 0 0 0 0,1 0 0 0 0,-2 0 0 0 0,1 1 0 0 0,-1 0 0 0 0,0-1 0 0 0,0 1-1 0 0,-1 0 1 0 0,0 1 0 0 0,-1-1 0 0 0,0 0 0 0 0,0 0 0 0 0,0 1 0 0 0,-1-1 0 0 0,-1 1-1 0 0,0 5-47 0 0,1-14-38 0 0,13-30-7739 0 0,-11 24 5419 0 0,1-2-5163 0 0,-1 4 1221 0 0</inkml:trace>
  <inkml:trace contextRef="#ctx0" brushRef="#br0" timeOffset="26718.274">8147 3373 0 0 0,'0'0'476'0'0,"0"0"-328"0"0,0 0-173 0 0,0 0-13 0 0,0 0 93 0 0,0 0 136 0 0,0 0 144 0 0,0 0 159 0 0,0 0 114 0 0,0 0 47 0 0,0 0 52 0 0,0 0 41 0 0,1-5 66 0 0,9-56 4348 0 0,-7 43-4600 0 0,0 0 1 0 0,1 0-1 0 0,2 1 0 0 0,-1 0 0 0 0,2 0 1 0 0,0 0-1 0 0,1 1 0 0 0,1 0 0 0 0,0 1 1 0 0,2 0-1 0 0,-1 0 0 0 0,2 1 0 0 0,6-6-562 0 0,0-5 700 0 0,34-11 354 0 0,-46 72-140 0 0,3 85-321 0 0,12-83-1842 0 0,-9-33-3327 0 0,2-3-5881 0 0,-12-2 5839 0 0</inkml:trace>
  <inkml:trace contextRef="#ctx0" brushRef="#br0" timeOffset="27488.035">8583 2851 6201 0 0,'0'0'965'0'0,"0"0"-51"0"0,0 0 107 0 0,0 0 28 0 0,0 0-66 0 0,0 0-113 0 0,0 0-93 0 0,0 0-54 0 0,0 0-67 0 0,0 0-77 0 0,0 0-96 0 0,-23 33-90 0 0,-71 103-70 0 0,60-66 213 0 0,33-12-63 0 0,1-57-456 0 0,0 0 0 0 0,0 0 1 0 0,1 1-1 0 0,-1-1 0 0 0,0 0 0 0 0,0 0 1 0 0,1 0-1 0 0,-1 0 0 0 0,1 0 0 0 0,-1 0 1 0 0,1 0-1 0 0,-1 0 0 0 0,1 0 0 0 0,0 0 0 0 0,0 0 1 0 0,-1 0-1 0 0,1 0 0 0 0,0-1 0 0 0,0 1 1 0 0,0 0-1 0 0,0-1 0 0 0,0 1 0 0 0,0 0 1 0 0,0-1-1 0 0,0 1 0 0 0,0-1 0 0 0,0 1 1 0 0,0-1-1 0 0,0 0 0 0 0,0 1 0 0 0,0-1 0 0 0,0 0 1 0 0,1 0-1 0 0,-1 0 0 0 0,0 0 0 0 0,0 0 1 0 0,0 0-1 0 0,0 0 0 0 0,0 0 0 0 0,1-1 1 0 0,-1 1-1 0 0,0 0 0 0 0,0-1 0 0 0,0 1 1 0 0,0 0-1 0 0,0-1 0 0 0,0 0 0 0 0,0 1 0 0 0,0-1-17 0 0,72-71 1211 0 0,-45 37-1119 0 0,-2-2-1 0 0,-2 0 0 0 0,-1-2 0 0 0,-2 0 0 0 0,-1-2-91 0 0,-4-10 261 0 0,-16 50-160 0 0,0 1-13 0 0,0 0-52 0 0,0 19-279 0 0,-1 17 124 0 0,0-27 120 0 0,0 0 1 0 0,0 1-1 0 0,1-1 0 0 0,0 0 1 0 0,1 1-1 0 0,0-1 1 0 0,0 0-1 0 0,1 0 0 0 0,0 0 1 0 0,1 0-1 0 0,0 0 0 0 0,0 0 1 0 0,2 2-2 0 0,-2-9 17 0 0,0 0-1 0 0,0 0 1 0 0,0 0-1 0 0,1 0 1 0 0,-1-1 0 0 0,1 1-1 0 0,-1-1 1 0 0,1 0 0 0 0,-1 0-1 0 0,1 0 1 0 0,0 0 0 0 0,0-1-1 0 0,-1 1 1 0 0,1-1 0 0 0,0 0-1 0 0,0 0 1 0 0,-1-1 0 0 0,1 1-1 0 0,0-1 1 0 0,0 0 0 0 0,-1 1-1 0 0,1-2 1 0 0,-1 1 0 0 0,1 0-1 0 0,-1-1 1 0 0,1 0-1 0 0,-1 0 1 0 0,0 0 0 0 0,0 0-1 0 0,0 0 1 0 0,0 0 0 0 0,0-1-1 0 0,0 0 1 0 0,-1 1 0 0 0,3-4-17 0 0,7-7 64 0 0,0 0 1 0 0,-1-1-1 0 0,-1 0 1 0 0,0-1-1 0 0,0 0 1 0 0,-2-1-1 0 0,0 0 1 0 0,-1 0-1 0 0,0 0 1 0 0,-2-1-1 0 0,0 0 1 0 0,0-1-1 0 0,-1-4-64 0 0,14-235 121 0 0,-19 206-477 0 0,-3 0 1 0 0,-2 0-1 0 0,-2 1 1 0 0,-2-1-1 0 0,-2 2 1 0 0,-17-42 355 0 0,23 75 46 0 0,0 0 0 0 0,-2 0 0 0 0,0 1 0 0 0,0 0 1 0 0,-1 0-1 0 0,-1 1 0 0 0,-8-9-46 0 0,17 22 2 0 0,1 0-1 0 0,-1 0 1 0 0,1 1 0 0 0,-1-1 0 0 0,1 0-1 0 0,-1 0 1 0 0,0 1 0 0 0,1-1 0 0 0,-1 0 0 0 0,0 1-1 0 0,1-1 1 0 0,-1 1 0 0 0,0-1 0 0 0,0 1-1 0 0,0-1 1 0 0,0 1 0 0 0,1 0 0 0 0,-1-1 0 0 0,0 1-1 0 0,0 0 1 0 0,0 0 0 0 0,0 0 0 0 0,0-1-1 0 0,0 1 1 0 0,0 0 0 0 0,0 0 0 0 0,0 0 0 0 0,0 1-1 0 0,0-1 1 0 0,1 0 0 0 0,-1 0 0 0 0,0 0-1 0 0,0 1 1 0 0,0-1 0 0 0,0 0 0 0 0,0 1 0 0 0,0-1-1 0 0,1 1 1 0 0,-1-1 0 0 0,0 1 0 0 0,0-1-1 0 0,1 1 1 0 0,-1 0 0 0 0,0-1 0 0 0,1 1 0 0 0,-1 0-1 0 0,1-1 1 0 0,-1 1 0 0 0,0 0 0 0 0,1 0-1 0 0,0 0 1 0 0,-1 0 0 0 0,1-1 0 0 0,0 1 0 0 0,-1 0-1 0 0,1 0 1 0 0,0 0 0 0 0,0 0 0 0 0,0 0-1 0 0,0 0 1 0 0,0 0 0 0 0,0 0 0 0 0,0 0 0 0 0,0 0-1 0 0,0 0 1 0 0,0 0-2 0 0,-3 34 102 0 0,1-1 0 0 0,1 1-1 0 0,2 0 1 0 0,2-1 0 0 0,1 1-1 0 0,1-1 1 0 0,2 0 0 0 0,10 28-102 0 0,12 11 217 0 0,2-2 1 0 0,4-1 0 0 0,3-1 0 0 0,41 56-218 0 0,-6-55-1183 0 0,-69-68-137 0 0,-9-8-10449 0 0,2 4 9354 0 0,3 1 2713 0 0,-3-2-5042 0 0</inkml:trace>
  <inkml:trace contextRef="#ctx0" brushRef="#br0" timeOffset="27737.628">8633 2585 9866 0 0,'0'0'2874'0'0,"0"0"-1703"0"0,0 0-436 0 0,0 0 141 0 0,0 0 75 0 0,0 0-80 0 0,0 0-114 0 0,0 0-85 0 0,0 0-46 0 0,0 0-47 0 0,35-20-98 0 0,110-66-105 0 0,-57 46 58 0 0,34 13-473 0 0,-65 15-1700 0 0,-39 6-1486 0 0,0-1-3518 0 0,-12 3-2780 0 0</inkml:trace>
  <inkml:trace contextRef="#ctx0" brushRef="#br0" timeOffset="27928.484">9284 2457 7642 0 0,'0'0'1248'0'0,"0"0"-1184"0"0,0 0 32 0 0,0 0 64 0 0,0 0 56 0 0,0 0-24 0 0,0 0-40 0 0,0 0-112 0 0,0 0-128 0 0,0 0-152 0 0,0 0-176 0 0,131 191-248 0 0,-120-184-448 0 0,-5-3-521 0 0,1 3-399 0 0,-3-7-105 0 0,-4 4 649 0 0</inkml:trace>
  <inkml:trace contextRef="#ctx0" brushRef="#br0" timeOffset="28123.887">9253 2243 12323 0 0,'0'0'3448'0'0,"0"0"-3416"0"0,0 0-200 0 0,0 0-136 0 0,0 0-280 0 0,0 0-440 0 0,0 0-608 0 0,0 0-1257 0 0,0 0-768 0 0,0 0-1888 0 0</inkml:trace>
  <inkml:trace contextRef="#ctx0" brushRef="#br0" timeOffset="28382.925">9568 2096 10378 0 0,'0'0'1202'0'0,"0"0"6"0"0,0 0-13 0 0,0 0-155 0 0,0 0-370 0 0,0 0-278 0 0,0 0-114 0 0,0 0-56 0 0,0 0-57 0 0,0 0-35 0 0,0 0-25 0 0,0 0-16 0 0,0 0-5 0 0,-19 31 10 0 0,-56 97 10 0 0,51-66 130 0 0,26-52-170 0 0,-3-5-28 0 0,1-1-1 0 0,0 0 1 0 0,0 1-1 0 0,1-1 0 0 0,-1 0 1 0 0,1 1-1 0 0,0-1 0 0 0,0 0 1 0 0,0 0-1 0 0,1 1 0 0 0,-1-1 1 0 0,1 0-1 0 0,0 0 1 0 0,0-1-1 0 0,0 1 0 0 0,1 0 1 0 0,-1-1-1 0 0,1 1 0 0 0,0-1 1 0 0,0 0-1 0 0,0 0 0 0 0,1 0 1 0 0,-1 0-1 0 0,1-1 1 0 0,-1 0-1 0 0,1 1 0 0 0,2 0-35 0 0,7 1 73 0 0,0 0 1 0 0,0-1-1 0 0,1 0 0 0 0,-1-1 0 0 0,1-1 0 0 0,-1 0 0 0 0,1-1 0 0 0,0 0 1 0 0,-1-1-1 0 0,1-1 0 0 0,-1 0 0 0 0,1-1 0 0 0,-1 0 0 0 0,0-1 1 0 0,0 0-1 0 0,0-1 0 0 0,-1-1 0 0 0,1 0 0 0 0,-1-1 0 0 0,0 0-73 0 0,-2 1-143 0 0,0 1-1 0 0,-1-1 1 0 0,0-1-1 0 0,0 0 1 0 0,-1 0-1 0 0,0-1 1 0 0,0 0-1 0 0,0 0 1 0 0,-1 0-1 0 0,1-4 144 0 0,17-34-9255 0 0,-20 37-127 0 0</inkml:trace>
  <inkml:trace contextRef="#ctx0" brushRef="#br0" timeOffset="28672.539">10080 1860 5209 0 0,'0'0'1947'0'0,"0"0"-1063"0"0,0 0-194 0 0,0 0 67 0 0,0 0-59 0 0,0 0-170 0 0,0 0-147 0 0,0 0-86 0 0,0 0-71 0 0,0 0-60 0 0,0 0-121 0 0,0 0-88 0 0,0 0-25 0 0,-22 20 51 0 0,-62 61 146 0 0,85-81-112 0 0,0 0 0 0 0,-1 0-1 0 0,1 0 1 0 0,0-1-1 0 0,0 1 1 0 0,-1 0 0 0 0,1 0-1 0 0,0 0 1 0 0,-1 0 0 0 0,1 0-1 0 0,0 0 1 0 0,0 0 0 0 0,-1 0-1 0 0,1 1 1 0 0,0-1 0 0 0,-1 0-1 0 0,1 0 1 0 0,0 1 0 0 0,-1-1-1 0 0,1 0 1 0 0,0 1 0 0 0,-1-1-1 0 0,1 0 1 0 0,-1 1 0 0 0,1-1-1 0 0,-1 1 1 0 0,1-1 0 0 0,-1 1-1 0 0,1-1 1 0 0,-1 1 0 0 0,1 0-1 0 0,-1-1 1 0 0,0 1 0 0 0,1 0-1 0 0,-1-1 1 0 0,0 1 0 0 0,1 0-1 0 0,-1-1 1 0 0,0 1 0 0 0,0 0-1 0 0,0-1 1 0 0,0 1-1 0 0,0 0 1 0 0,0 0 0 0 0,0-1-1 0 0,0 1 1 0 0,0 0 0 0 0,0-1-1 0 0,0 1 1 0 0,0 0 0 0 0,0-1-1 0 0,-1 1 1 0 0,1 0 0 0 0,0 0-1 0 0,0-1 1 0 0,-1 1 0 0 0,1-1-1 0 0,-1 1 1 0 0,1 0 0 0 0,0-1-1 0 0,-1 1 1 0 0,1-1 0 0 0,-1 1-1 0 0,0 0-14 0 0,5-1 154 0 0,2-1 104 0 0,0 2-1 0 0,0-1 1 0 0,0 0-1 0 0,0 1 1 0 0,0 0-1 0 0,-1 1 1 0 0,1-1-1 0 0,0 1 1 0 0,-1 0-1 0 0,1 1 1 0 0,-1-1-1 0 0,1 1 1 0 0,-1 0-1 0 0,0 1 0 0 0,0-1 1 0 0,-1 1-1 0 0,1 0 1 0 0,-1 0-1 0 0,0 0 1 0 0,0 0-1 0 0,0 1 1 0 0,0 0-1 0 0,-1 0 1 0 0,0 0-1 0 0,0 0 1 0 0,0 0-1 0 0,-1 1 1 0 0,0-1-1 0 0,0 1 0 0 0,0 0 1 0 0,0 0-1 0 0,-1-1 1 0 0,0 5-258 0 0,-1 8 137 0 0,-1 0 0 0 0,-1 0 0 0 0,-1 0 0 0 0,0 0 0 0 0,-1 0 0 0 0,-1-1 0 0 0,-1 0 0 0 0,0 0 1 0 0,-9 16-138 0 0,13-29-732 0 0,-6 15-474 0 0,5-13-2846 0 0,0 0-4199 0 0,2-5-144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4:53.6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85 544 5489 0 0,'0'0'1163'0'0,"0"0"-247"0"0,0 0-54 0 0,0 0 49 0 0,0 0 4 0 0,0 0-91 0 0,0 0-111 0 0,0 0-107 0 0,0 0-113 0 0,-15 33-90 0 0,-42 101-71 0 0,45-69 151 0 0,15-59-371 0 0,-1-2 27 0 0,1 0 1 0 0,-1 0-1 0 0,1-1 1 0 0,0 1-1 0 0,0-1 1 0 0,0 0-1 0 0,1 0 1 0 0,-1 0-1 0 0,1 0 0 0 0,0 0 1 0 0,-1-1-1 0 0,1 0 1 0 0,0 0-1 0 0,1 0 1 0 0,-1 0-1 0 0,0-1 1 0 0,0 1-1 0 0,1-1 1 0 0,-1 0-1 0 0,1 0 1 0 0,-1-1-1 0 0,1 1 1 0 0,-1-1-1 0 0,1 0 1 0 0,-1-1-1 0 0,1 1 1 0 0,-1-1-1 0 0,1 1 1 0 0,-1-1-1 0 0,0-1 0 0 0,1 1 1 0 0,-1-1-1 0 0,0 1 1 0 0,0-1-1 0 0,0 0 1 0 0,0-1-1 0 0,0 1 1 0 0,0-1-1 0 0,-1 1 1 0 0,1-1-1 0 0,0-1-139 0 0,6-4 75 0 0,-1 0 0 0 0,0 0 0 0 0,0-1-1 0 0,0-1 1 0 0,-1 1 0 0 0,-1-1 0 0 0,0-1-1 0 0,0 1 1 0 0,-1-1 0 0 0,0 0 0 0 0,-1 0-1 0 0,0-1 1 0 0,-1 0 0 0 0,0 0 0 0 0,-1 0-1 0 0,0 0 1 0 0,-1-1 0 0 0,0-8-75 0 0,-20-104-938 0 0,17 120 841 0 0,-1 1 0 0 0,0-1-1 0 0,0 1 1 0 0,0 0 0 0 0,-1 0-1 0 0,1 0 1 0 0,-1 0 0 0 0,0 0 0 0 0,0 0-1 0 0,-1 1 1 0 0,1-1 0 0 0,-1 1-1 0 0,0 0 1 0 0,1 0 0 0 0,-1 1-1 0 0,-1-1 1 0 0,1 1 0 0 0,0 0 0 0 0,-1 0-1 0 0,1 0 1 0 0,-1 0 0 0 0,1 1-1 0 0,-1 0 1 0 0,0 0 0 0 0,-1 0 97 0 0,2 2-111 0 0,0-1 1 0 0,0 1-1 0 0,0 0 0 0 0,1 0 1 0 0,-1 1-1 0 0,0-1 0 0 0,0 1 1 0 0,1 0-1 0 0,-1 0 0 0 0,1 0 1 0 0,0 0-1 0 0,0 1 0 0 0,0-1 1 0 0,0 1-1 0 0,0 0 0 0 0,0 0 1 0 0,0 0-1 0 0,1 0 0 0 0,0 0 1 0 0,0 1-1 0 0,-1-1 0 0 0,2 1 1 0 0,-1-1-1 0 0,0 1 0 0 0,1 0 1 0 0,0-1-1 0 0,0 1 0 0 0,0 0 1 0 0,0 0-1 0 0,1 0 0 0 0,-1 0 1 0 0,1 0-1 0 0,0 0 0 0 0,0 0 1 0 0,1 0-1 0 0,-1 0 0 0 0,1 0 1 0 0,0 0-1 0 0,0 0 1 0 0,0 0-1 0 0,2 3 111 0 0,-1-3 57 0 0,1 1-1 0 0,0 0 1 0 0,0-1 0 0 0,0 0 0 0 0,0 0-1 0 0,1 0 1 0 0,0 0 0 0 0,0-1 0 0 0,0 1-1 0 0,0-1 1 0 0,0 0 0 0 0,1 0 0 0 0,0 0-1 0 0,-1-1 1 0 0,1 0 0 0 0,0 0 0 0 0,0 0-1 0 0,0 0 1 0 0,0-1 0 0 0,1 0 0 0 0,-1 0-1 0 0,0 0 1 0 0,0-1 0 0 0,1 1 0 0 0,-1-1-1 0 0,0-1 1 0 0,2 1-57 0 0,9 0 311 0 0,-1 0 0 0 0,1-1 1 0 0,-1 0-1 0 0,1-1 0 0 0,-1-1 0 0 0,0 0 0 0 0,0-1 0 0 0,0-1 0 0 0,0 0 1 0 0,1-2-312 0 0,32-19 340 0 0,-2-2 0 0 0,-1-3 0 0 0,-2-1 0 0 0,-1-2 0 0 0,-1-1 0 0 0,-2-3 0 0 0,-2-1 0 0 0,-1-2 0 0 0,-2-1 0 0 0,-2-2 0 0 0,19-35-340 0 0,7-10 116 0 0,-45 127-500 0 0,1 70 468 0 0,-5 2 0 0 0,-5 104-84 0 0,-1-11-32 0 0,7 256 12 0 0,-11-432 140 0 0,-1-1-1 0 0,-2 0 1 0 0,0 0-1 0 0,-2 0 1 0 0,-1 0 0 0 0,-1-1-1 0 0,-1 0 1 0 0,-1 0-1 0 0,-1-1 1 0 0,-1-1-1 0 0,-13 18-119 0 0,23-37 99 0 0,-1 0-1 0 0,0 0 1 0 0,0 0-1 0 0,0 0 1 0 0,0-1-1 0 0,-1 1 1 0 0,1-1-1 0 0,-1 0 1 0 0,0 0-1 0 0,0-1 1 0 0,0 1-1 0 0,0-1 1 0 0,-1 1-1 0 0,1-1 1 0 0,-1-1-1 0 0,1 1 1 0 0,-1-1-1 0 0,1 1 1 0 0,-1-1-1 0 0,0-1 1 0 0,0 1-1 0 0,-2-1-98 0 0,5-1 23 0 0,-1-1-1 0 0,1 0 0 0 0,-1-1 1 0 0,1 1-1 0 0,0 0 0 0 0,0-1 1 0 0,0 1-1 0 0,0-1 0 0 0,1 1 0 0 0,-1-1 1 0 0,1 0-1 0 0,0 0 0 0 0,-1 0 1 0 0,1 0-1 0 0,0 0 0 0 0,1 0 1 0 0,-1 0-1 0 0,0 0 0 0 0,1 0 1 0 0,0 0-1 0 0,0 0 0 0 0,0-2-22 0 0,0-22-19 0 0,2 1 0 0 0,0-1-1 0 0,2 1 1 0 0,1-1 0 0 0,1 1-1 0 0,1 0 1 0 0,1 1 0 0 0,2 0 0 0 0,0 0-1 0 0,2 1 1 0 0,5-8 19 0 0,38-79-1406 0 0,5 3-1 0 0,5 2 1 0 0,62-76 1406 0 0,-17 51-5303 0 0,-63 77-1412 0 0,-19 21-2420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4:51.4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150 1048 3177 0 0,'0'0'452'0'0,"0"0"-326"0"0,0 0-142 0 0,0 0 110 0 0,0 0 281 0 0,0 0 229 0 0,0 0 127 0 0,0 0 57 0 0,0 0-64 0 0,0 0-109 0 0,0 0-119 0 0,-5 35-114 0 0,-13 110-73 0 0,14-112 153 0 0,-1-1 0 0 0,-1 0 0 0 0,-2 0 0 0 0,-1-1 0 0 0,-6 10-462 0 0,12-32 143 0 0,-41 71 3237 0 0,44-79-3318 0 0,0-1 0 0 0,0 1 1 0 0,0-1-1 0 0,-1 1 0 0 0,1-1 0 0 0,0 1 1 0 0,0-1-1 0 0,-1 0 0 0 0,1 1 0 0 0,0-1 1 0 0,-1 1-1 0 0,1-1 0 0 0,0 1 0 0 0,-1-1 0 0 0,1 0 1 0 0,-1 1-1 0 0,1-1 0 0 0,-1 0 0 0 0,1 0 1 0 0,0 1-1 0 0,-1-1 0 0 0,1 0 0 0 0,-1 0 1 0 0,0 0-1 0 0,1 1 0 0 0,-1-1 0 0 0,1 0 1 0 0,-1 0-1 0 0,1 0 0 0 0,-1 0 0 0 0,1 0 1 0 0,-1 0-1 0 0,1 0 0 0 0,-1 0 0 0 0,1 0 1 0 0,-1 0-1 0 0,0-1 0 0 0,1 1 0 0 0,-1 0 1 0 0,1 0-1 0 0,-1 0 0 0 0,1-1 0 0 0,-1 1 1 0 0,1 0-1 0 0,0-1 0 0 0,-1 1 0 0 0,1 0 1 0 0,-1-1-1 0 0,1 1 0 0 0,0 0 0 0 0,-1-1 1 0 0,1 1-1 0 0,0-1 0 0 0,-1 1 0 0 0,1-1 1 0 0,0 1-1 0 0,0-1 0 0 0,-1 1 0 0 0,1-1 1 0 0,0 1-1 0 0,0-1 0 0 0,0 1 0 0 0,0-1 1 0 0,0 1-1 0 0,0-1 0 0 0,0 1 0 0 0,0-1 1 0 0,0 1-1 0 0,0-1 0 0 0,0 0-62 0 0,-8-38 427 0 0,7 21-380 0 0,1 0 0 0 0,1 0 0 0 0,1 0 0 0 0,0 0 0 0 0,2 0 0 0 0,0 0 0 0 0,0 1 0 0 0,2-1 1 0 0,3-5-48 0 0,17-39 46 0 0,2 2 0 0 0,2 1 0 0 0,4 2 0 0 0,2 0 0 0 0,2 3 0 0 0,2 1 0 0 0,32-30-46 0 0,22 15 288 0 0,-91 67-281 0 0,0-1 0 0 0,0 1 1 0 0,0 0-1 0 0,0-1 0 0 0,0 1 1 0 0,0 1-1 0 0,0-1 0 0 0,1 0 1 0 0,-1 1-1 0 0,0 0 0 0 0,1 0 1 0 0,-1 0-1 0 0,0 0 0 0 0,0 0 1 0 0,1 1-1 0 0,-1-1 0 0 0,0 1 0 0 0,0 0 1 0 0,1 0-1 0 0,-1 0 0 0 0,0 0 1 0 0,0 1-1 0 0,0-1 0 0 0,0 1 1 0 0,-1 0-1 0 0,1 0 0 0 0,0 0 1 0 0,-1 0-1 0 0,1 0 0 0 0,-1 1 0 0 0,0-1 1 0 0,2 3-8 0 0,3 8 70 0 0,-1 0 0 0 0,-1 0 1 0 0,0 1-1 0 0,0-1 0 0 0,-1 2 1 0 0,-1-1-1 0 0,0 0 0 0 0,-1 0 0 0 0,-1 1 1 0 0,0-1-1 0 0,-1 1 0 0 0,-1-1 1 0 0,-1 7-71 0 0,2 4 115 0 0,0-12-70 0 0,-1 0-1 0 0,0 0 0 0 0,-1-1 0 0 0,-1 1 0 0 0,0-1 1 0 0,-1 0-1 0 0,0 0 0 0 0,-1 0 0 0 0,0 0 1 0 0,0-1-1 0 0,-2 0 0 0 0,1 0 0 0 0,-1 0 0 0 0,-1-1 1 0 0,0 0-1 0 0,-1 0 0 0 0,1-1 0 0 0,-2-1 1 0 0,1 1-1 0 0,-1-1 0 0 0,-1-1 0 0 0,1 0 0 0 0,-1 0 1 0 0,0-1-1 0 0,-11 4-44 0 0,10-6-198 0 0,0 0 1 0 0,1-1-1 0 0,-1 0 0 0 0,0-1 1 0 0,0-1-1 0 0,-1 0 0 0 0,1 0 1 0 0,0-1-1 0 0,-3-1 198 0 0,-14-19-3754 0 0,24-16-7077 0 0,5 35 10247 0 0,0-8-5345 0 0</inkml:trace>
  <inkml:trace contextRef="#ctx0" brushRef="#br0" timeOffset="1067.459">1129 706 5129 0 0,'0'0'3958'0'0,"0"0"-2615"0"0,0 0-675 0 0,0 0 117 0 0,0 0 163 0 0,0 0 89 0 0,-34 28 36 0 0,-109 90-65 0 0,51-33 720 0 0,84-79-1596 0 0,0 1 0 0 0,1 0 0 0 0,-1 1-1 0 0,1 0 1 0 0,1 0 0 0 0,0 0 0 0 0,0 1 0 0 0,0 0 0 0 0,1 0-1 0 0,0 1 1 0 0,1-1 0 0 0,0 1 0 0 0,1 0 0 0 0,-2 8-132 0 0,5-16 2 0 0,0 0 0 0 0,1 0 0 0 0,-1-1 0 0 0,1 1-1 0 0,0 0 1 0 0,-1 0 0 0 0,1-1 0 0 0,0 1 0 0 0,0-1 0 0 0,0 1 0 0 0,0-1 0 0 0,0 1 0 0 0,0-1 0 0 0,1 1 0 0 0,-1-1 0 0 0,0 0 0 0 0,1 0 0 0 0,-1 0 0 0 0,1 1-1 0 0,-1-2 1 0 0,1 1 0 0 0,0 0 0 0 0,-1 0 0 0 0,1 0 0 0 0,0-1 0 0 0,0 1 0 0 0,-1-1 0 0 0,1 1 0 0 0,0-1 0 0 0,0 0 0 0 0,0 0 0 0 0,-1 0 0 0 0,1 0-1 0 0,0 0 1 0 0,0 0-2 0 0,67-7 414 0 0,-38-8-345 0 0,-1-1-1 0 0,0-1 1 0 0,-1-1-1 0 0,-1-2 0 0 0,-1-1 1 0 0,0-1-1 0 0,-2-1 1 0 0,-1-1-1 0 0,0-2 0 0 0,3-6-68 0 0,18-7-166 0 0,-42 99-850 0 0,-7 78 1126 0 0,5-135-101 0 0,0 0 0 0 0,0 0 0 0 0,0 0-1 0 0,0 0 1 0 0,0 0 0 0 0,0 0 0 0 0,1-1 0 0 0,-1 1-1 0 0,1-1 1 0 0,0 1 0 0 0,0-1 0 0 0,0 1 0 0 0,0-1 0 0 0,0 0-1 0 0,0 0 1 0 0,1 0 0 0 0,-1 0 0 0 0,1 0 0 0 0,-1-1-1 0 0,1 1 1 0 0,0-1 0 0 0,0 0 0 0 0,-1 0 0 0 0,1 0-1 0 0,0 0 1 0 0,0 0 0 0 0,0 0 0 0 0,0-1 0 0 0,0 1-1 0 0,3-1-8 0 0,92-10 494 0 0,-62-8-398 0 0,-2-1 0 0 0,0-2 0 0 0,-1-1 1 0 0,-2-1-1 0 0,0-2 0 0 0,22-24-96 0 0,63-83 147 0 0,-104 117-149 0 0,-1 0 1 0 0,0-1-1 0 0,-1-1 1 0 0,-1 1 0 0 0,-1-2-1 0 0,0 1 1 0 0,-1-1-1 0 0,-1 0 1 0 0,-1-1-1 0 0,0 1 1 0 0,1-14 1 0 0,-6 31-12 0 0,0 0 1 0 0,0 0 0 0 0,1 0-1 0 0,-1-1 1 0 0,0 1 0 0 0,0 0-1 0 0,0 0 1 0 0,-1 0 0 0 0,1 0-1 0 0,0 0 1 0 0,0 0-1 0 0,-1-1 1 0 0,1 1 0 0 0,0 0-1 0 0,-1 0 1 0 0,1 0 0 0 0,-1 0-1 0 0,1 0 1 0 0,-1 0-1 0 0,0 0 1 0 0,1 0 0 0 0,-1 1-1 0 0,0-1 1 0 0,0 0 0 0 0,0 0-1 0 0,0 1 1 0 0,0-1 0 0 0,1 0-1 0 0,-1 1 1 0 0,0-1-1 0 0,-1 1 1 0 0,1-1 0 0 0,0 1-1 0 0,0-1 1 0 0,0 1 0 0 0,0 0-1 0 0,0 0 1 0 0,0-1-1 0 0,0 1 1 0 0,0 0 0 0 0,-1 0-1 0 0,1 0 1 0 0,0 0 0 0 0,0 0-1 0 0,0 1 1 0 0,0-1 0 0 0,0 0-1 0 0,0 0 1 0 0,-1 1 11 0 0,-53 26-581 0 0,47-21 564 0 0,0 0 0 0 0,1 1 0 0 0,-1 0 0 0 0,1 0 0 0 0,1 1 0 0 0,-1 0 0 0 0,1 0 0 0 0,1 0 0 0 0,0 1 0 0 0,0 0 0 0 0,0 0 0 0 0,1 0 0 0 0,1 1 0 0 0,-1-1 0 0 0,1 1 0 0 0,1 0 0 0 0,0 0 0 0 0,1 0 0 0 0,0 0 0 0 0,0 0 0 0 0,1 4 17 0 0,3-10-3 0 0,1 1 0 0 0,0-1 1 0 0,0 0-1 0 0,1 0 0 0 0,-1 0 1 0 0,1-1-1 0 0,0 1 0 0 0,0-1 0 0 0,0-1 1 0 0,0 1-1 0 0,0 0 0 0 0,1-1 0 0 0,-1 0 1 0 0,1-1-1 0 0,-1 1 0 0 0,1-1 1 0 0,0 0-1 0 0,0 0 0 0 0,0-1 0 0 0,-1 0 1 0 0,1 0-1 0 0,0 0 0 0 0,0-1 1 0 0,2 0 2 0 0,128-10-7 0 0,50 0 72 0 0,-185 11-56 0 0,1 0-1 0 0,-1 0 0 0 0,0 0 1 0 0,1 1-1 0 0,-1-1 1 0 0,1 0-1 0 0,-1 1 0 0 0,1-1 1 0 0,-1 1-1 0 0,0-1 0 0 0,1 1 1 0 0,-1 0-1 0 0,0 0 1 0 0,0-1-1 0 0,1 1 0 0 0,-1 0 1 0 0,0 0-1 0 0,0 0 1 0 0,0 0-1 0 0,0 0 0 0 0,0 1 1 0 0,0-1-1 0 0,-1 0 1 0 0,1 0-1 0 0,0 1 0 0 0,0-1 1 0 0,-1 0-1 0 0,1 1 0 0 0,-1-1 1 0 0,1 0-1 0 0,-1 1 1 0 0,0-1-1 0 0,0 1 0 0 0,1-1 1 0 0,-1 1-1 0 0,0-1 1 0 0,0 1-1 0 0,0-1 0 0 0,-1 1 1 0 0,1-1-1 0 0,0 0 0 0 0,-1 1 1 0 0,1-1-9 0 0,-19 66 619 0 0,8-48-481 0 0,-11 47 211 0 0,23-64-351 0 0,1 0-1 0 0,0 0 1 0 0,1 0-1 0 0,-1 0 1 0 0,0 0-1 0 0,0 0 1 0 0,1 0-1 0 0,-1-1 1 0 0,1 0 0 0 0,0 1-1 0 0,-1-1 1 0 0,1 0-1 0 0,0 0 1 0 0,0 0-1 0 0,0-1 1 0 0,-1 1-1 0 0,1-1 1 0 0,0 1-1 0 0,2-1 3 0 0,9 3 18 0 0,116 0 127 0 0,-110-9-50 0 0,-1 0 0 0 0,1-1 1 0 0,-1-1-1 0 0,-1 0 0 0 0,1-2 0 0 0,-1 0 0 0 0,-1-1 0 0 0,0-1 1 0 0,-1-1-1 0 0,0 0 0 0 0,-1-1 0 0 0,0-1 0 0 0,-1 0 0 0 0,5-9-95 0 0,-17 23 8 0 0,30-31 132 0 0,-1-2-1 0 0,-2-1 0 0 0,-1-2 1 0 0,-2 0-1 0 0,-2-2 0 0 0,-1-1 1 0 0,-2 0-1 0 0,-2-2 0 0 0,-2 0 1 0 0,-1-1-1 0 0,-2-1 0 0 0,-3 0 1 0 0,4-30-140 0 0,-2-137-11 0 0,-13 210 2 0 0,0-1-1 0 0,0 1 1 0 0,0 0 0 0 0,0 0-1 0 0,0 0 1 0 0,-1 0 0 0 0,1 0 0 0 0,0 0-1 0 0,0 0 1 0 0,-1 0 0 0 0,1 0-1 0 0,-1 0 1 0 0,1 0 0 0 0,-1 0-1 0 0,1 0 1 0 0,-1 0 0 0 0,0 0 0 0 0,0 0-1 0 0,1 0 1 0 0,-1 1 0 0 0,0-1-1 0 0,0 0 1 0 0,0 0 0 0 0,0 1-1 0 0,0-1 1 0 0,0 1 0 0 0,0-1 0 0 0,0 1-1 0 0,0-1 1 0 0,0 1 0 0 0,0 0-1 0 0,0-1 1 0 0,0 1 0 0 0,0 0 0 0 0,0 0-1 0 0,0 0 1 0 0,0 0 0 0 0,0 0-1 0 0,-1 0 1 0 0,1 0 0 0 0,0 0-1 0 0,0 0 1 0 0,0 1 0 0 0,0-1 0 0 0,0 0-1 0 0,0 1 1 0 0,0-1 0 0 0,0 1-1 0 0,0-1 1 0 0,0 1 0 0 0,0-1 0 0 0,0 1-1 0 0,0 0 1 0 0,0-1 0 0 0,1 1-1 0 0,-1 0 1 0 0,0 0 0 0 0,0 0-1 0 0,1-1 1 0 0,-1 1 0 0 0,0 0 0 0 0,1 0-1 0 0,-1 0 1 0 0,1 0 0 0 0,-1 1 9 0 0,-17 29-50 0 0,1 0 1 0 0,1 1 0 0 0,2 1-1 0 0,2 1 1 0 0,0-1 0 0 0,3 2-1 0 0,0 0 50 0 0,0 25 20 0 0,3 0 0 0 0,3 0-1 0 0,2 0 1 0 0,3 17-20 0 0,1-50-10 0 0,0 1 1 0 0,2-1-1 0 0,1 0 1 0 0,1 0-1 0 0,1 0 1 0 0,2-1-1 0 0,0-1 1 0 0,2 1-1 0 0,1-2 1 0 0,1 0-1 0 0,1 0 1 0 0,1-1-1 0 0,16 17 10 0 0,34 27-392 0 0,-61-64 370 0 0,-1-11-1648 0 0,-28-31-3857 0 0,-12 4-3862 0 0,27 26 6055 0 0,-6-3 359 0 0</inkml:trace>
  <inkml:trace contextRef="#ctx0" brushRef="#br0" timeOffset="1309.458">2250 613 9114 0 0,'0'0'4889'0'0,"0"0"-4753"0"0,0 0-48 0 0,0 0 416 0 0,0 0 16 0 0,0 0-24 0 0,0 0-88 0 0,223-25-119 0 0,-170 21-49 0 0,8-3-56 0 0,3-1-64 0 0,3 1-24 0 0,8-4-24 0 0,1 0-88 0 0,3 3-152 0 0,0 1-689 0 0,-18 0-2839 0 0,-23 7-7811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4:57.1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8 600 0 0 0,'0'0'369'0'0,"0"0"282"0"0,0 0 157 0 0,0 0 59 0 0,0 0-40 0 0,0 0-71 0 0,0 0-29 0 0,0 33-11 0 0,0 103 35 0 0,0-22 3281 0 0,-7-70-1261 0 0,6-48 2925 0 0,2-19-5174 0 0,8-17-392 0 0,1 0 0 0 0,3 1-1 0 0,1 1 1 0 0,2 0-1 0 0,1 1 1 0 0,2 0-1 0 0,2 2 1 0 0,1 0-1 0 0,3-1-129 0 0,-5 5 61 0 0,56-69 86 0 0,-75 100-267 0 0,-1 0-96 0 0,-8 101-2973 0 0,1-40-1415 0 0,6 0-5615 0 0,2-49 7700 0 0</inkml:trace>
  <inkml:trace contextRef="#ctx0" brushRef="#br0" timeOffset="308.733">568 537 0 0 0,'0'0'2176'0'0,"0"0"368"0"0,0 0 92 0 0,0 0-297 0 0,0 0-552 0 0,0 0-586 0 0,0 0-413 0 0,0 0-156 0 0,0 0-32 0 0,0 0 4 0 0,0 0-37 0 0,-11 25-52 0 0,-32 78-52 0 0,40-94-377 0 0,-1 0 1 0 0,1 0 0 0 0,0 0 0 0 0,1 1 0 0 0,0-1 0 0 0,0 1 0 0 0,1-1-1 0 0,1 1 1 0 0,-1-1 0 0 0,2 1 0 0 0,-1 0 0 0 0,1 0-87 0 0,1 9 141 0 0,-2-13-64 0 0,1 0 1 0 0,0 0 0 0 0,0 0-1 0 0,1 0 1 0 0,0 0 0 0 0,0-1-1 0 0,0 1 1 0 0,1 0 0 0 0,-1-1-1 0 0,1 0 1 0 0,1 1 0 0 0,-1-1-1 0 0,1 0 1 0 0,0-1 0 0 0,0 1-1 0 0,0-1 1 0 0,1 0 0 0 0,0 0 0 0 0,-1 0-1 0 0,1 0 1 0 0,1-1 0 0 0,-1 0-1 0 0,0 0 1 0 0,1 0 0 0 0,-1-1-1 0 0,1 0 1 0 0,0 0 0 0 0,0 0-1 0 0,0-1 1 0 0,0 0 0 0 0,0 0-1 0 0,2 0-77 0 0,-3-1 115 0 0,0-1 0 0 0,0 1-1 0 0,0-1 1 0 0,0 1 0 0 0,-1-1-1 0 0,1-1 1 0 0,0 1-1 0 0,0-1 1 0 0,-1 0 0 0 0,1 0-1 0 0,-1 0 1 0 0,1 0 0 0 0,-1-1-1 0 0,0 0 1 0 0,0 0 0 0 0,0 0-1 0 0,0 0 1 0 0,-1-1-1 0 0,1 1 1 0 0,-1-1 0 0 0,0 0-1 0 0,0 0 1 0 0,0 0 0 0 0,-1-1-1 0 0,1 0-114 0 0,1-2-12 0 0,1 0 0 0 0,-2-1 1 0 0,1 1-1 0 0,-1-1 0 0 0,0 0 0 0 0,-1 0 0 0 0,0-1 0 0 0,0 1 0 0 0,-1 0 0 0 0,0 0 0 0 0,-1-1 0 0 0,1 1 0 0 0,-1-1 0 0 0,-1 1 1 0 0,0-1-1 0 0,0 1 0 0 0,-1 0 0 0 0,0 0 0 0 0,0 0 0 0 0,-1 0 0 0 0,0 0 0 0 0,0 0 0 0 0,-1 0 0 0 0,0 1 0 0 0,0 0 0 0 0,-1 0 0 0 0,0 0 1 0 0,0 0-1 0 0,-1 1 0 0 0,1 0 0 0 0,-1 0 0 0 0,-1 1 0 0 0,-3-4 12 0 0,-85-50-4289 0 0,61 43 12 0 0,1 3-3447 0 0,19 8 1021 0 0</inkml:trace>
  <inkml:trace contextRef="#ctx0" brushRef="#br0" timeOffset="566.074">1111 143 15459 0 0,'0'0'919'0'0,"0"0"-244"0"0,0 0-92 0 0,0 0 88 0 0,0 0 50 0 0,0 0-5 0 0,0 0-70 0 0,0 0-116 0 0,0 0-88 0 0,0 0-109 0 0,0 0-111 0 0,-5 33-62 0 0,-13 105-43 0 0,20-44 111 0 0,4-67-151 0 0,46 222 50 0 0,-51-247-168 0 0,11 115-541 0 0,-11-67-3952 0 0,-6-38-6362 0 0,3-8 4323 0 0</inkml:trace>
  <inkml:trace contextRef="#ctx0" brushRef="#br0" timeOffset="1440.434">877 570 11130 0 0,'0'0'739'0'0,"0"0"-396"0"0,0 0-18 0 0,0 0 210 0 0,0 0 119 0 0,0 0 94 0 0,0 0 59 0 0,0 0 61 0 0,35-3-11 0 0,111-10-146 0 0,204-26-1024 0 0,-255 25-3281 0 0,48-8-8298 0 0,-23-1 10521 0 0,-120 23 3967 0 0,0 0 646 0 0,-4 0 2399 0 0,-13 4-3527 0 0,-66 41 1676 0 0,-24 58-2637 0 0,94-88-1097 0 0,2-5-81 0 0,0 0 1 0 0,1 1 0 0 0,1 0-1 0 0,0 1 1 0 0,0 0-1 0 0,2 1 1 0 0,-1-1 0 0 0,1 1-1 0 0,1 1 1 0 0,0-1 0 0 0,1 1-1 0 0,1 0 1 0 0,0 0-1 0 0,-1 10 25 0 0,7-22-7 0 0,-1 0 0 0 0,0 0 0 0 0,1-1 0 0 0,-1 1 0 0 0,1 0 0 0 0,0-1 0 0 0,0 1 0 0 0,0-1 0 0 0,-1 0 0 0 0,1 1 0 0 0,0-1 0 0 0,1 0 0 0 0,-1 0 0 0 0,0 0 0 0 0,0-1-1 0 0,0 1 1 0 0,1 0 0 0 0,-1-1 0 0 0,0 0 0 0 0,0 1 0 0 0,1-1 0 0 0,-1 0 0 0 0,0 0 0 0 0,1 0 0 0 0,-1-1 0 0 0,0 1 0 0 0,1 0 0 0 0,-1-1 0 0 0,0 0 0 0 0,0 1 0 0 0,0-1 0 0 0,1 0 0 0 0,-1 0-1 0 0,0 0 1 0 0,0 0 0 0 0,0-1 0 0 0,-1 1 0 0 0,3-2 7 0 0,34-20 268 0 0,-2-1 0 0 0,0-2-1 0 0,-2-1 1 0 0,-1-2-1 0 0,12-15-267 0 0,16-12 141 0 0,20-1-347 0 0,-79 59 166 0 0,-1 0 0 0 0,0 0 1 0 0,1 0-1 0 0,-1 0 0 0 0,0 0 1 0 0,0 0-1 0 0,0 1 0 0 0,0-1 1 0 0,-1 0-1 0 0,1 1 0 0 0,-1-1 1 0 0,1 0-1 0 0,-1 1 0 0 0,0-1 1 0 0,0 1-1 0 0,0-1 0 0 0,0 0 1 0 0,0 1-1 0 0,-1-1 0 0 0,1 1 1 0 0,-1-1-1 0 0,0 2 40 0 0,1 5-46 0 0,1 111-604 0 0,0-117 609 0 0,-1 0-1 0 0,1 0 1 0 0,0 0-1 0 0,1 0 1 0 0,-1 0-1 0 0,0 0 1 0 0,1 0-1 0 0,0-1 1 0 0,-1 1-1 0 0,1 0 1 0 0,0-1-1 0 0,0 0 1 0 0,1 1-1 0 0,-1-1 1 0 0,0 0-1 0 0,1 0 1 0 0,0 0 0 0 0,-1-1-1 0 0,1 1 1 0 0,0 0-1 0 0,0-1 1 0 0,0 0-1 0 0,0 0 1 0 0,0 0-1 0 0,0 0 1 0 0,0 0-1 0 0,0-1 1 0 0,0 1-1 0 0,0-1 1 0 0,1 0 41 0 0,3 1 28 0 0,0 0 1 0 0,0-1-1 0 0,0 0 0 0 0,0 0 1 0 0,1-1-1 0 0,-1 0 1 0 0,0 0-1 0 0,0-1 1 0 0,0 0-1 0 0,0 0 1 0 0,-1 0-1 0 0,1-1 0 0 0,0 0-28 0 0,15-13 338 0 0,0 0 0 0 0,-2-1 0 0 0,0-1 0 0 0,0-1 0 0 0,-2 0 0 0 0,1-4-338 0 0,16-14 262 0 0,-6 8-204 0 0,-1-2 0 0 0,-1 0 0 0 0,-2-1 0 0 0,-1-2 0 0 0,-2 0 0 0 0,-1-2 0 0 0,-2 0 0 0 0,-1-1 0 0 0,-2-1 0 0 0,-2-1 0 0 0,-1 0 0 0 0,-2-1 0 0 0,0-12-58 0 0,-8-36 186 0 0,-4 87-192 0 0,0 0 0 0 0,0 1 0 0 0,0-1 0 0 0,0 0 0 0 0,0 0 0 0 0,0 0 0 0 0,0 1-1 0 0,0-1 1 0 0,0 1 0 0 0,0-1 0 0 0,0 1 0 0 0,-1-1 0 0 0,1 1 0 0 0,0-1 0 0 0,0 1 0 0 0,0 0-1 0 0,-1 0 1 0 0,1 0 0 0 0,0 0 0 0 0,0 0 0 0 0,-1 0 0 0 0,1 0 0 0 0,0 0 0 0 0,-1 0-1 0 0,1 0 1 0 0,0 1 0 0 0,0-1 0 0 0,0 1 0 0 0,-1-1 0 0 0,1 1 0 0 0,0-1 0 0 0,0 1 0 0 0,0 0-1 0 0,0-1 1 0 0,0 1 0 0 0,0 0 0 0 0,0 0 0 0 0,0 0 0 0 0,0 0 0 0 0,1 0 0 0 0,-1 0-1 0 0,0 0 1 0 0,0 0 0 0 0,1 0 0 0 0,-1 0 0 0 0,0 1 6 0 0,-6 9 23 0 0,-1 1 0 0 0,2 1 0 0 0,0-1 0 0 0,0 1 1 0 0,1 0-1 0 0,1 1 0 0 0,0-1 0 0 0,0 1 0 0 0,2-1 0 0 0,0 1 0 0 0,0 0 0 0 0,1 0 0 0 0,1 0 1 0 0,1 0-1 0 0,0 0 0 0 0,1 3-23 0 0,-2 11 61 0 0,3 15 7 0 0,3-1 1 0 0,1 0-1 0 0,3-1 1 0 0,1 0-1 0 0,1 0 1 0 0,3-1-1 0 0,3 4-68 0 0,-9-22 32 0 0,45 126 73 0 0,-34-86-491 0 0,-20-61 220 0 0,0-1-60 0 0,0 0-78 0 0,0 0-153 0 0,-27-3-7515 0 0,18 2 3010 0 0,1-3-1919 0 0</inkml:trace>
  <inkml:trace contextRef="#ctx0" brushRef="#br0" timeOffset="1692.007">2105 375 11859 0 0,'0'0'2596'0'0,"0"0"-1516"0"0,0 0-316 0 0,0 0 214 0 0,0 0 102 0 0,0 0-54 0 0,0 0-81 0 0,0 0-74 0 0,32-1-80 0 0,102-5-103 0 0,147-3 1344 0 0,-200 12-4210 0 0,4 2-4001 0 0,-68-4-204 0 0,-5-1-3587 0 0</inkml:trace>
  <inkml:trace contextRef="#ctx0" brushRef="#br0" timeOffset="1946.456">2880 637 17228 0 0,'0'0'462'0'0,"0"0"-362"0"0,0 0-92 0 0,0 0 79 0 0,0 0 61 0 0,0 0 28 0 0,0 0-9 0 0,0 0-22 0 0,0 0-23 0 0,0 0-61 0 0,0 0-98 0 0,12 30-73 0 0,37 94-91 0 0,-31-83 194 0 0,-14-41-3172 0 0,0 0-2493 0 0,-3 0-3826 0 0</inkml:trace>
  <inkml:trace contextRef="#ctx0" brushRef="#br0" timeOffset="2447.763">3152 743 9514 0 0,'0'0'2531'0'0,"0"0"-802"0"0,0 0-245 0 0,0 0-36 0 0,0 0-230 0 0,0 0-227 0 0,0 0-130 0 0,0 0-122 0 0,0 0-148 0 0,0 0-152 0 0,0 0-131 0 0,0 0-122 0 0,0 0-43 0 0,2-19-4 0 0,4-60-15 0 0,20 12 99 0 0,-17 56-222 0 0,-7 7-35 0 0,0 1 0 0 0,0 0 1 0 0,0 0-1 0 0,0 0 0 0 0,1 0 1 0 0,-1 1-1 0 0,1-1 0 0 0,0 1 1 0 0,-1-1-1 0 0,1 1 0 0 0,0 0 1 0 0,1 0-1 0 0,-1 0 0 0 0,0 0 1 0 0,0 1-1 0 0,1-1 0 0 0,-1 1 0 0 0,1 0 1 0 0,-1 0-1 0 0,1 0 0 0 0,0 1 1 0 0,-1-1-1 0 0,1 1 34 0 0,20 61-1047 0 0,-24-56 1054 0 0,1-1 0 0 0,-1 0 0 0 0,1 0 0 0 0,-1 0 0 0 0,1 1 0 0 0,1-1 0 0 0,-1 0 0 0 0,0 0 0 0 0,1-1 0 0 0,0 1 0 0 0,0 0 0 0 0,0 0 0 0 0,0-1 0 0 0,1 1 0 0 0,0-1 0 0 0,-1 0 1 0 0,1 0-1 0 0,0 0 0 0 0,1 0 0 0 0,-1 0 0 0 0,0-1 0 0 0,1 1 0 0 0,-1-1 0 0 0,1 0 0 0 0,0 0 0 0 0,0-1 0 0 0,0 1 0 0 0,0-1 0 0 0,0 1 0 0 0,2-1-7 0 0,2-3 190 0 0,0 0 0 0 0,0-1 0 0 0,0 0 1 0 0,-1-1-1 0 0,1 0 0 0 0,-1 0 0 0 0,0 0 0 0 0,0-1 1 0 0,-1 0-1 0 0,1 0 0 0 0,-1-1 0 0 0,0 0 0 0 0,0 0 0 0 0,-1 0 1 0 0,0-1-1 0 0,0 1 0 0 0,-1-1 0 0 0,1-1 0 0 0,-2 1 1 0 0,3-4-191 0 0,10-14 42 0 0,-7 13-642 0 0,57-65 140 0 0,-38 64-4217 0 0,2 16-5360 0 0,-27 0 5375 0 0,2 1 194 0 0</inkml:trace>
  <inkml:trace contextRef="#ctx0" brushRef="#br0" timeOffset="2867.07">3677 500 0 0 0,'0'0'1422'0'0,"0"0"1277"0"0,0 0 542 0 0,0 0-190 0 0,0 0-416 0 0,0 0-520 0 0,0 0-505 0 0,0 0-388 0 0,0 0-294 0 0,0 0-209 0 0,0 0-155 0 0,0 0-104 0 0,-7 14-103 0 0,-50 93 283 0 0,53-100-643 0 0,0 0 1 0 0,1 0-1 0 0,0 0 0 0 0,0 1 0 0 0,0-1 0 0 0,1 1 0 0 0,0-1 0 0 0,1 1 0 0 0,0 0 1 0 0,0 0-1 0 0,0-1 0 0 0,1 1 0 0 0,0 2 3 0 0,2-7 26 0 0,0 1 0 0 0,0-1 1 0 0,0 0-1 0 0,0 0 0 0 0,0-1 0 0 0,1 1 0 0 0,-1 0 1 0 0,1-1-1 0 0,0 1 0 0 0,-1-1 0 0 0,1 0 1 0 0,0 0-1 0 0,1 0 0 0 0,-1 0 0 0 0,0-1 0 0 0,0 1 1 0 0,1-1-1 0 0,-1 0 0 0 0,1 0 0 0 0,-1 0 0 0 0,1 0 1 0 0,0 0-1 0 0,-1-1 0 0 0,1 0 0 0 0,0 0 1 0 0,-1 0-1 0 0,1 0 0 0 0,0-1 0 0 0,-1 1 0 0 0,1-1 1 0 0,-1 0-1 0 0,1 0 0 0 0,-1 0 0 0 0,1 0 1 0 0,0-1-28 0 0,15-6 248 0 0,0-2-1 0 0,-1 0 1 0 0,0-1-1 0 0,0 0 0 0 0,-1-2 1 0 0,-1 0-1 0 0,9-9-246 0 0,30-22 496 0 0,-36 29-360 0 0,-10 7-76 0 0,1 0 0 0 0,0 1 0 0 0,0 1 0 0 0,0-1-1 0 0,1 2 1 0 0,0-1 0 0 0,0 2 0 0 0,0-1 0 0 0,9-1-60 0 0,-15 7 5 0 0,0 0 1 0 0,-1 1-1 0 0,1 0 1 0 0,-1 0-1 0 0,0 0 1 0 0,1 0 0 0 0,-1 0-1 0 0,0 1 1 0 0,0 0-1 0 0,0 0 1 0 0,-1 0-1 0 0,1 1 1 0 0,-1-1-1 0 0,0 1 1 0 0,0-1-1 0 0,0 1 1 0 0,0 0 0 0 0,0 0-1 0 0,1 4-5 0 0,17 31 40 0 0,-2 1-1 0 0,-2 1 1 0 0,-1 0 0 0 0,-2 1-1 0 0,-2 1 1 0 0,-2 0 0 0 0,-2 1-1 0 0,1 21-39 0 0,-3-28 17 0 0,23 99 1 0 0,-16-85 9 0 0,-2 0 0 0 0,-3 1 0 0 0,-2 0 0 0 0,-1 16-27 0 0,-6-59 5 0 0,0 0-1 0 0,-1 0 0 0 0,0-1 1 0 0,0 1-1 0 0,-1 0 1 0 0,0-1-1 0 0,0 0 0 0 0,-1 1 1 0 0,0-1-1 0 0,-1-1 0 0 0,0 1 1 0 0,0-1-1 0 0,0 0 1 0 0,-1 0-1 0 0,0 0 0 0 0,-1-1 1 0 0,1 0-1 0 0,-1 0 0 0 0,0-1 1 0 0,-1 1-1 0 0,1-2 1 0 0,-1 1-1 0 0,0-1 0 0 0,0 0 1 0 0,-1-1-1 0 0,1 0 1 0 0,-1 0-1 0 0,1-1 0 0 0,-1 0 1 0 0,0 0-1 0 0,0-1 0 0 0,0 0 1 0 0,0-1-1 0 0,0 0 1 0 0,-1-1-5 0 0,6 2-1 0 0,-1 0 1 0 0,1 0 0 0 0,-1-1 0 0 0,1 0 0 0 0,-1 0 0 0 0,1 0-1 0 0,-1 0 1 0 0,1-1 0 0 0,-1 0 0 0 0,1 0 0 0 0,-1 0 0 0 0,1 0 0 0 0,0-1-1 0 0,0 0 1 0 0,-1 0 0 0 0,1 0 0 0 0,1 0 0 0 0,-1 0 0 0 0,0-1-1 0 0,0 0 1 0 0,1 0 0 0 0,0 0 0 0 0,-1 0 0 0 0,1 0 0 0 0,1-1 0 0 0,-1 1-1 0 0,0-1 1 0 0,1 0 0 0 0,0 0 0 0 0,-1 0 0 0 0,2 0 0 0 0,-1 0-1 0 0,0-1 1 0 0,0-1 0 0 0,2-17-118 0 0,1-1-1 0 0,1 0 0 0 0,1 1 0 0 0,1-1 1 0 0,1 1-1 0 0,1 0 0 0 0,1 1 0 0 0,0-1 1 0 0,2 2-1 0 0,1-1 0 0 0,1 1 1 0 0,9-13 118 0 0,11-30-1384 0 0,12-25-3812 0 0,-23 50-2194 0 0,-8 12-3368 0 0</inkml:trace>
  <inkml:trace contextRef="#ctx0" brushRef="#br0" timeOffset="3265.397">2933 106 15851 0 0,'0'0'2047'0'0,"0"0"-281"0"0,0 0-296 0 0,0 0-222 0 0,0 0-265 0 0,0 0-282 0 0,0 0-247 0 0,0 0-181 0 0,0 0-127 0 0,0 0-110 0 0,0 0-104 0 0,0 0-144 0 0,0 0-146 0 0,0-3-167 0 0,-1-6 101 0 0,1 12-1777 0 0,2 6-5367 0 0,-1-5-3819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5:07.9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 1 9290 0 0,'0'0'932'0'0,"0"0"-126"0"0,0 0-63 0 0,0 0 106 0 0,0 0 137 0 0,0 0 63 0 0,0 0-35 0 0,0 0-154 0 0,0 0-156 0 0,0 0-101 0 0,0 0-20 0 0,0 0-10 0 0,0 0-25 0 0,1 27-52 0 0,1 89-76 0 0,-15 312 1122 0 0,-10 1-977 0 0,23-428-557 0 0,-1 1 0 0 0,1-1 0 0 0,-1 1 0 0 0,1-1-1 0 0,0 0 1 0 0,-1 1 0 0 0,1-1 0 0 0,0 1-1 0 0,0-1 1 0 0,0 1 0 0 0,0-1 0 0 0,1 0 0 0 0,-1 1-1 0 0,0-1 1 0 0,0 1 0 0 0,1-1 0 0 0,-1 0-1 0 0,1 1 1 0 0,0-1 0 0 0,-1 0 0 0 0,1 1 0 0 0,0-1-1 0 0,0 0 1 0 0,-1 0 0 0 0,1 0 0 0 0,0 0-1 0 0,0 0 1 0 0,0 0 0 0 0,0 0 0 0 0,1 0 0 0 0,-1 0-1 0 0,0 0 1 0 0,0-1 0 0 0,0 1 0 0 0,1 0-1 0 0,-1-1 1 0 0,0 1 0 0 0,1-1 0 0 0,-1 1-1 0 0,1-1 1 0 0,-1 0 0 0 0,0 0 0 0 0,1 1 0 0 0,-1-1-1 0 0,1 0 1 0 0,-1 0 0 0 0,1-1 0 0 0,-1 1-1 0 0,1 0 1 0 0,-1 0 0 0 0,0-1 0 0 0,1 1 0 0 0,-1-1-8 0 0,8-3 77 0 0,0 0 0 0 0,0 0 0 0 0,-1-1 1 0 0,0-1-1 0 0,0 1 0 0 0,-1-1 1 0 0,1-1-1 0 0,-1 1 0 0 0,-1-1 0 0 0,1 0 1 0 0,1-4-78 0 0,4-1 64 0 0,79-88 224 0 0,130-123 89 0 0,-221 222-377 0 0,1 0 0 0 0,-1 0 0 0 0,1 0 1 0 0,0 1-1 0 0,-1-1 0 0 0,1 0 1 0 0,0 0-1 0 0,-1 0 0 0 0,1 0 1 0 0,0 1-1 0 0,0-1 0 0 0,0 0 0 0 0,0 0 1 0 0,0 1-1 0 0,0-1 0 0 0,0 1 1 0 0,0-1-1 0 0,0 1 0 0 0,0 0 0 0 0,0-1 1 0 0,0 1-1 0 0,0 0 0 0 0,0 0 1 0 0,0-1-1 0 0,0 1 0 0 0,1 0 0 0 0,-1 0 1 0 0,0 0-1 0 0,0 0 0 0 0,0 1 1 0 0,0-1-1 0 0,0 0 0 0 0,0 0 1 0 0,0 1-1 0 0,0-1 0 0 0,0 1 0 0 0,1-1 1 0 0,-1 1-1 0 0,-1-1 0 0 0,1 1 1 0 0,0-1-1 0 0,0 1 0 0 0,0 0 0 0 0,0 0 1 0 0,0-1-1 0 0,-1 1 0 0 0,1 0 1 0 0,0 0-1 0 0,-1 0 0 0 0,1 0 0 0 0,9 29 58 0 0,-3 0-1 0 0,0 0 1 0 0,-2 0 0 0 0,-1 1-1 0 0,-1 0 1 0 0,-2 14-58 0 0,13 23-1361 0 0,22-44-3608 0 0,44-42-9015 0 0,-64 11 9383 0 0</inkml:trace>
  <inkml:trace contextRef="#ctx0" brushRef="#br0" timeOffset="727.177">1069 608 2633 0 0,'0'0'3040'0'0,"0"0"-661"0"0,0 0-388 0 0,0 0-182 0 0,0 0-234 0 0,0 0-294 0 0,0 0-204 0 0,0 0-157 0 0,0 0-117 0 0,-31 19-104 0 0,-98 61-114 0 0,59-10 195 0 0,60-54-594 0 0,7-11-138 0 0,-7 9 102 0 0,-1 1 1 0 0,2 1 0 0 0,0-1 0 0 0,1 2 0 0 0,0-1 0 0 0,1 1-1 0 0,1 0 1 0 0,1 1 0 0 0,1-1 0 0 0,0 1 0 0 0,0 5-151 0 0,5-22 25 0 0,0 1 0 0 0,1 0 0 0 0,-1 0 1 0 0,0 0-1 0 0,1 0 0 0 0,-1-1 0 0 0,1 1 0 0 0,0-1 1 0 0,-1 1-1 0 0,1-1 0 0 0,0 0 0 0 0,0 1 1 0 0,0-1-1 0 0,0 0 0 0 0,0 0 0 0 0,0 0 1 0 0,0-1-1 0 0,0 1 0 0 0,0 0 0 0 0,0-1 0 0 0,1 0 1 0 0,-1 1-1 0 0,0-1 0 0 0,0 0 0 0 0,0 0 1 0 0,1 0-1 0 0,-1 0 0 0 0,0-1 0 0 0,0 1 1 0 0,0-1-1 0 0,1 1 0 0 0,-1-1 0 0 0,0 0 1 0 0,0 1-1 0 0,0-1 0 0 0,0 0 0 0 0,0-1 0 0 0,1 1-25 0 0,14-10 133 0 0,0 0-1 0 0,-1-1 1 0 0,0 0-1 0 0,-1-1 0 0 0,0-1 1 0 0,-1-1-1 0 0,3-4-132 0 0,3-1 79 0 0,185-201 417 0 0,-204 221-498 0 0,-1-1 1 0 0,0 0-1 0 0,1 1 0 0 0,-1-1 1 0 0,1 1-1 0 0,-1-1 0 0 0,0 1 1 0 0,1-1-1 0 0,-1 1 0 0 0,1-1 1 0 0,0 1-1 0 0,-1-1 0 0 0,1 1 1 0 0,-1 0-1 0 0,1-1 0 0 0,0 1 1 0 0,-1 0-1 0 0,1 0 0 0 0,0-1 1 0 0,-1 1-1 0 0,1 0 0 0 0,0 0 1 0 0,-1 0-1 0 0,1 0 0 0 0,0 0 1 0 0,-1 0-1 0 0,1 0 0 0 0,0 0 1 0 0,0 0-1 0 0,-1 0 0 0 0,1 0 1 0 0,0 0-1 0 0,-1 1 0 0 0,1-1 1 0 0,0 0-1 0 0,-1 1 0 0 0,1-1 1 0 0,-1 0-1 0 0,1 1 0 0 0,0-1 0 0 0,-1 0 1 0 0,1 1-1 0 0,-1-1 0 0 0,1 1 1 0 0,-1-1-1 0 0,1 1 0 0 0,-1-1 1 0 0,0 1-1 0 0,1 0 0 0 0,-1-1 1 0 0,0 1-1 0 0,1 0 0 0 0,-1-1 1 0 0,0 1-1 0 0,0 0 0 0 0,1-1 1 0 0,-1 1-1 0 0,0 0 2 0 0,11 48 15 0 0,-9-38 14 0 0,3 12 22 0 0,36 116 26 0 0,-39-134-77 0 0,1 0 0 0 0,0 0 1 0 0,0 0-1 0 0,0 0 0 0 0,1 0 1 0 0,-1-1-1 0 0,1 1 0 0 0,0-1 0 0 0,1 0 1 0 0,-1 0-1 0 0,1-1 0 0 0,-1 1 1 0 0,1-1-1 0 0,0 0 0 0 0,0 0 0 0 0,1-1 1 0 0,-1 1-1 0 0,0-1 0 0 0,1 0 1 0 0,0-1-1 0 0,-1 1 0 0 0,1-1 0 0 0,0 0 0 0 0,2-3 19 0 0,1 1 0 0 0,-1-1 0 0 0,1 0 0 0 0,-1-1-1 0 0,0 0 1 0 0,0 0 0 0 0,-1-1 0 0 0,1 0 0 0 0,-1 0-1 0 0,1-1 1 0 0,-1 0 0 0 0,-1 0 0 0 0,1-1 0 0 0,-1 0-1 0 0,0 0 1 0 0,0 0 0 0 0,-1-1 0 0 0,0 1 0 0 0,0-2-1 0 0,1-1-18 0 0,18-18 79 0 0,33-36-16 0 0,-15 15-42 0 0,2 3-1 0 0,2 1 0 0 0,45-32-20 0 0,-86 71-8 0 0,0 1-1 0 0,0 1 1 0 0,1-1 0 0 0,-1 1-1 0 0,1 0 1 0 0,0 0-1 0 0,0 1 1 0 0,0 0-1 0 0,1 0 1 0 0,-1 0 0 0 0,0 1-1 0 0,1 0 1 0 0,-1 0-1 0 0,1 0 1 0 0,-1 1 0 0 0,6 0 8 0 0,-8 5 1 0 0,-1-1 1 0 0,1 1-1 0 0,-1-1 1 0 0,0 1-1 0 0,0 0 0 0 0,-1 0 1 0 0,1 0-1 0 0,-1 1 1 0 0,0-1-1 0 0,-1 0 1 0 0,1 1-1 0 0,-1-1 1 0 0,0 1-1 0 0,-1 0 1 0 0,1-1-1 0 0,-1 1 1 0 0,-1 5-2 0 0,4 5 1 0 0,-1 1 0 0 0,0 0 0 0 0,-2 0 0 0 0,0 0 0 0 0,-1 0 0 0 0,0 0 0 0 0,-2-1-1 0 0,0 1 1 0 0,0-1 0 0 0,-2 1 0 0 0,0-1 0 0 0,-1 0 0 0 0,-1-1 0 0 0,0 1 0 0 0,-1-1 0 0 0,0-1 0 0 0,-2 0 0 0 0,1 0 0 0 0,-2 0 0 0 0,0-2 0 0 0,0 1 0 0 0,-1-1 0 0 0,-1-1 0 0 0,-7 5-1 0 0,19-15-25 0 0,0 0 0 0 0,1 0 0 0 0,-1-1 0 0 0,0 1 1 0 0,0 0-1 0 0,0-1 0 0 0,0 1 0 0 0,0-1 0 0 0,0 1 1 0 0,0-1-1 0 0,0 0 0 0 0,0 1 0 0 0,0-1 0 0 0,0 0 1 0 0,0 0-1 0 0,0 1 0 0 0,0-1 0 0 0,0 0 0 0 0,0 0 0 0 0,0 0 1 0 0,0 0-1 0 0,0-1 0 0 0,0 1 0 0 0,0 0 0 0 0,0 0 1 0 0,0-1-1 0 0,0 1 0 0 0,0 0 0 0 0,0-1 0 0 0,0 1 1 0 0,0-1-1 0 0,0 0 0 0 0,0 1 0 0 0,0-1 0 0 0,0 0 1 0 0,0 1-1 0 0,1-1 0 0 0,-1 0 0 0 0,0 0 0 0 0,1 1 1 0 0,-1-1-1 0 0,1 0 0 0 0,-1 0 0 0 0,1 0 0 0 0,-1 0 1 0 0,1 0-1 0 0,-1 0 0 0 0,1 0 0 0 0,0 0 0 0 0,-1 0 1 0 0,1-1 24 0 0,11-55-1057 0 0,-8 52 1046 0 0,1 0 0 0 0,-1 0 0 0 0,1 0 0 0 0,0 1 0 0 0,0-1 1 0 0,0 1-1 0 0,1 0 0 0 0,-1 0 0 0 0,1 1 0 0 0,0-1 0 0 0,0 1 0 0 0,0 0 1 0 0,1 0-1 0 0,-1 1 0 0 0,1-1 0 0 0,0 1 0 0 0,-1 1 0 0 0,1-1 0 0 0,0 1 1 0 0,0 0-1 0 0,0 0 11 0 0,7 0 86 0 0,0 0 0 0 0,0 1 0 0 0,0 1 0 0 0,0 0 0 0 0,0 1 0 0 0,-1 0 0 0 0,1 1 0 0 0,-1 1 1 0 0,2 0-87 0 0,15 4 182 0 0,0-2 0 0 0,0-1 1 0 0,1-2-1 0 0,-1 0 1 0 0,1-2-1 0 0,-1-2 1 0 0,1 0-1 0 0,-1-2 1 0 0,1-1-1 0 0,-1-2 1 0 0,0 0-1 0 0,1-3-182 0 0,99-57-949 0 0,-82 31-2255 0 0,-20 8-6886 0 0,-17 16-580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5:05.2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1 208 1896 0 0,'0'0'1090'0'0,"0"0"-243"0"0,0 0 12 0 0,0 0 216 0 0,0 0 214 0 0,0 0 142 0 0,0 0 63 0 0,0 0-59 0 0,0 0-106 0 0,0 0-108 0 0,0 0-122 0 0,0 0-122 0 0,0 0-139 0 0,3 23-125 0 0,8 76-113 0 0,-11 155 1202 0 0,-3-210-1714 0 0,-6 66 221 0 0,41-125 27 0 0,35-42 15 0 0,-13 10-277 0 0,2 3 1 0 0,2 2-1 0 0,15-6-74 0 0,-63 43 3 0 0,0-1 0 0 0,0 2 0 0 0,0-1 1 0 0,1 1-1 0 0,0 1 0 0 0,0 0 0 0 0,0 0 0 0 0,0 1 1 0 0,0 1-1 0 0,8-1-3 0 0,-16 3 6 0 0,0-1 0 0 0,0 1 0 0 0,0 0 0 0 0,-1 0 0 0 0,1 0 0 0 0,0 0 0 0 0,0 0-1 0 0,-1 0 1 0 0,1 1 0 0 0,0 0 0 0 0,-1-1 0 0 0,0 1 0 0 0,1 0 0 0 0,-1 0 0 0 0,0 0 0 0 0,0 1 0 0 0,0-1 0 0 0,0 0 0 0 0,0 1 0 0 0,-1-1 0 0 0,1 1 0 0 0,-1 0 0 0 0,0-1 0 0 0,0 1 0 0 0,0 0 0 0 0,0 0-1 0 0,0 0 1 0 0,0 1-6 0 0,16 87 274 0 0,-15-78-255 0 0,0 0 1 0 0,-1 1-1 0 0,-1 0 1 0 0,0-1-1 0 0,0 1 0 0 0,-2-1 1 0 0,1 1-1 0 0,-2-1 0 0 0,0 0 1 0 0,0 0-1 0 0,-2 0 1 0 0,1 0-1 0 0,-2-1 0 0 0,1 1 1 0 0,-2-1-1 0 0,0-1 0 0 0,0 1 1 0 0,-1-1-1 0 0,0 0 1 0 0,-1-1-1 0 0,0 0 0 0 0,-1 0 1 0 0,0-1-1 0 0,0-1 0 0 0,-1 1 1 0 0,0-2-1 0 0,-1 0 1 0 0,1 0-1 0 0,-2-1 0 0 0,1 0 1 0 0,0-1-1 0 0,-1 0 0 0 0,0-1 1 0 0,-7 1-20 0 0,8-4-178 0 0,0 0 0 0 0,1 0 1 0 0,-1-1-1 0 0,0-1 0 0 0,1 0 1 0 0,-1-1-1 0 0,1 0 0 0 0,-1 0 0 0 0,1-2 1 0 0,0 1-1 0 0,0-1 0 0 0,0-1 1 0 0,1 0-1 0 0,-1 0 0 0 0,1-1 1 0 0,0-1 177 0 0,-30-40-4437 0 0,25-19-4407 0 0,15 45 4904 0 0,0 5 1571 0 0</inkml:trace>
  <inkml:trace contextRef="#ctx0" brushRef="#br0" timeOffset="449.673">989 543 7498 0 0,'0'0'1664'0'0,"0"0"-306"0"0,0 0-119 0 0,0 0 55 0 0,0 0-139 0 0,0 0-109 0 0,0 0-23 0 0,0 0-71 0 0,0 0-97 0 0,0 0-138 0 0,0 0-159 0 0,0 0-150 0 0,0 0-67 0 0,-28 5-79 0 0,-88 16-54 0 0,66 4 74 0 0,46-17-247 0 0,-2-1-37 0 0,0-1-1 0 0,1 2 0 0 0,0-1 1 0 0,0 0-1 0 0,0 1 0 0 0,1 0 1 0 0,1 0-1 0 0,-1 0 1 0 0,1 1-1 0 0,1-1 0 0 0,0 1 1 0 0,0 0-1 0 0,0-1 0 0 0,1 1 1 0 0,1 0-1 0 0,-1 0 1 0 0,1 0-1 0 0,1 0 0 0 0,0 0 1 0 0,0-1-1 0 0,1 1 0 0 0,0 0 1 0 0,0-1-1 0 0,1 1 1 0 0,0-1-1 0 0,0 0 0 0 0,1 0 1 0 0,0 0-1 0 0,2 2 3 0 0,-3-6 17 0 0,1 0 0 0 0,-1-1 0 0 0,1 1-1 0 0,0-1 1 0 0,0 0 0 0 0,0 0 0 0 0,0-1 0 0 0,0 1 0 0 0,1-1-1 0 0,-1 0 1 0 0,1 0 0 0 0,0 0 0 0 0,-1 0 0 0 0,1-1 0 0 0,0 0-1 0 0,0 0 1 0 0,0-1 0 0 0,0 1 0 0 0,0-1 0 0 0,0 0 0 0 0,0 0-1 0 0,0 0 1 0 0,0-1 0 0 0,0 0 0 0 0,0 0 0 0 0,0 0 0 0 0,-1-1-1 0 0,5-1-16 0 0,1-1 99 0 0,0-1 0 0 0,0 1 0 0 0,0-2 0 0 0,0 1 0 0 0,-1-2 0 0 0,0 1 0 0 0,0-1 0 0 0,-1 0 0 0 0,0-1 0 0 0,0 0 0 0 0,-1 0 0 0 0,3-5-99 0 0,-1 1 73 0 0,-1-1 0 0 0,0-1-1 0 0,-1 1 1 0 0,0-1 0 0 0,-1 0-1 0 0,-1 0 1 0 0,0-1 0 0 0,-1 0 0 0 0,-1 0-1 0 0,0 0 1 0 0,-1 0 0 0 0,-1 0 0 0 0,0-1-1 0 0,-1 1 1 0 0,-1-6-73 0 0,0 16-71 0 0,0-1-1 0 0,-1 1 1 0 0,1 0-1 0 0,-1 0 1 0 0,-1 1 0 0 0,1-1-1 0 0,0 0 1 0 0,-1 1-1 0 0,0-1 1 0 0,0 1-1 0 0,-1 0 1 0 0,1 0 0 0 0,-1 0-1 0 0,0 0 1 0 0,0 1-1 0 0,0 0 1 0 0,0-1 0 0 0,-1 1-1 0 0,1 1 1 0 0,-5-3 71 0 0,-27-2-4682 0 0,2 22-5796 0 0,27-7 3497 0 0</inkml:trace>
  <inkml:trace contextRef="#ctx0" brushRef="#br0" timeOffset="1676.58">1269 558 4777 0 0,'0'0'1043'0'0,"0"0"-202"0"0,0 0-4 0 0,0 0-5 0 0,0 0-79 0 0,0 0-79 0 0,0 0-41 0 0,0 0-27 0 0,0 0-33 0 0,0 0-17 0 0,0 0-25 0 0,0 0-22 0 0,0 0-38 0 0,-3-2-67 0 0,-9-5-30 0 0,9 5-33 0 0,3 2-34 0 0,0 0 4 0 0,0 0 18 0 0,0 0 56 0 0,0 0 62 0 0,0 0 20 0 0,0 0-19 0 0,0 0-48 0 0,0 0-29 0 0,0 0-24 0 0,0 0 39 0 0,0 0 33 0 0,0 0 13 0 0,0 0 19 0 0,0 0-48 0 0,0 0-29 0 0,0 0-28 0 0,0 0-46 0 0,0 0-12 0 0,-13 14 582 0 0,7-6-867 0 0,1 1 0 0 0,0-1 0 0 0,1 1 1 0 0,0-1-1 0 0,0 1 0 0 0,1 0 1 0 0,0 1-1 0 0,0-1 0 0 0,1 1 1 0 0,1-1-1 0 0,-1 1 0 0 0,1 4-3 0 0,-2 4-15 0 0,7 106-139 0 0,-4-121 159 0 0,1 1 0 0 0,0 0 0 0 0,0-1 0 0 0,1 1 0 0 0,-1-1 0 0 0,1 0 0 0 0,-1 1 0 0 0,1-1 0 0 0,0 0 0 0 0,0 0 0 0 0,1 0 0 0 0,-1 0 0 0 0,1 0 0 0 0,-1-1 0 0 0,1 1 0 0 0,0-1 0 0 0,0 0 0 0 0,0 0 0 0 0,0 0 0 0 0,0 0 0 0 0,1 0 0 0 0,-1-1 0 0 0,0 1 0 0 0,1-1 0 0 0,0 0 0 0 0,-1 0 0 0 0,1 0 0 0 0,-1 0 0 0 0,1-1 0 0 0,0 0 0 0 0,2 0-5 0 0,0-2 70 0 0,1 0 1 0 0,0-1-1 0 0,0 0 0 0 0,-1 0 1 0 0,0-1-1 0 0,0 0 1 0 0,0 0-1 0 0,0 0 0 0 0,0-1 1 0 0,-1 0-1 0 0,0 0 1 0 0,0 0-1 0 0,0-1 0 0 0,-1 1 1 0 0,0-1-1 0 0,0 0 0 0 0,0 0 1 0 0,0-1-71 0 0,42-64 125 0 0,-2-1 1 0 0,-4-2-1 0 0,-3-2 0 0 0,5-20-125 0 0,-33 69-104 0 0,-1-1-1 0 0,-1 1 1 0 0,-2-1-1 0 0,0 0 1 0 0,-2 0-1 0 0,-1-1 1 0 0,-1 1-1 0 0,-3-21 105 0 0,1 39-74 0 0,0 0 0 0 0,-1 1 0 0 0,0-1 0 0 0,-1 0 0 0 0,0 1 0 0 0,-1 0 0 0 0,0 0 0 0 0,0 0 0 0 0,0 0 0 0 0,-1 1 0 0 0,-2-2 74 0 0,5 7-39 0 0,0 0-1 0 0,0 1 1 0 0,0-1-1 0 0,0 1 0 0 0,0-1 1 0 0,-1 1-1 0 0,1 0 1 0 0,-1 0-1 0 0,1 0 1 0 0,-1 0-1 0 0,0 0 1 0 0,0 1-1 0 0,0 0 1 0 0,0-1-1 0 0,0 1 1 0 0,0 0-1 0 0,0 0 1 0 0,-1 0-1 0 0,1 1 1 0 0,0-1-1 0 0,0 1 1 0 0,-1 0-1 0 0,1 0 1 0 0,0 0-1 0 0,-1 0 1 0 0,1 1-1 0 0,0-1 0 0 0,0 1 1 0 0,-1 0-1 0 0,1 0 1 0 0,0 0-1 0 0,0 0 1 0 0,0 0-1 0 0,-2 2 40 0 0,-10 8-24 0 0,1 0 0 0 0,0 1 0 0 0,0 1 0 0 0,2 0 0 0 0,-1 1 0 0 0,2 0 0 0 0,0 1 0 0 0,1 0 0 0 0,0 1 0 0 0,1 0 0 0 0,1 0-1 0 0,0 1 1 0 0,2 0 0 0 0,0 0 0 0 0,0 1 0 0 0,2 0 0 0 0,0 0 0 0 0,1 0 0 0 0,1 0 0 0 0,1 1 24 0 0,-1-6 31 0 0,1 1 1 0 0,1-1-1 0 0,0 1 1 0 0,0-1 0 0 0,2 0-1 0 0,-1 1 1 0 0,2-1-1 0 0,0 0 1 0 0,0 0-1 0 0,2 0 1 0 0,-1 0-1 0 0,1-1 1 0 0,1 0 0 0 0,0 0-1 0 0,1 0 1 0 0,1-1-1 0 0,-1 0 1 0 0,2 0-1 0 0,-1-1 1 0 0,1 0-1 0 0,1-1 1 0 0,0 0-1 0 0,0 0 1 0 0,1-1 0 0 0,0 0-1 0 0,1-1 1 0 0,-1-1-1 0 0,1 1 1 0 0,6 1-32 0 0,-5-4-77 0 0,1 0-1 0 0,-1-1 1 0 0,1-1 0 0 0,-1 0 0 0 0,1-1 0 0 0,0 0 0 0 0,0-1 0 0 0,0 0 0 0 0,-1-1-1 0 0,1-1 1 0 0,0 0 0 0 0,-1-1 0 0 0,3-1 77 0 0,101-57-4274 0 0,-103 50 2253 0 0,0-1-1 0 0,-1-1 1 0 0,0 0 0 0 0,-1 0 0 0 0,0-1 0 0 0,-1-1 0 0 0,-1 0 0 0 0,8-15 2021 0 0,-1-42-623 0 0,-18 71 905 0 0,1 0 0 0 0,-1 0 0 0 0,0-1 0 0 0,0 1 0 0 0,0 0 0 0 0,0 0 0 0 0,-1 0 0 0 0,1 0 0 0 0,0 0 0 0 0,0 1 0 0 0,-1-1 0 0 0,1 0 0 0 0,0 0 0 0 0,-1 1 0 0 0,1-1 1 0 0,-1 1-1 0 0,1-1 0 0 0,0 1 0 0 0,-1 0 0 0 0,1 0 0 0 0,-1 0 0 0 0,1-1 0 0 0,-1 1 0 0 0,1 0 0 0 0,-1 1 0 0 0,1-1 0 0 0,-1 0 0 0 0,1 0 0 0 0,-1 1 0 0 0,1-1 0 0 0,-1 1 0 0 0,1-1 0 0 0,-1 1 0 0 0,1 0 0 0 0,0-1 0 0 0,0 1 0 0 0,-1 0 0 0 0,1 0 0 0 0,0 0 0 0 0,0 0 0 0 0,0 0 0 0 0,0 0 0 0 0,0 0 0 0 0,0 0 0 0 0,0 1 0 0 0,0-1-282 0 0,-9 11 697 0 0,1 0 0 0 0,0 0 0 0 0,1 1 0 0 0,0 0 0 0 0,1 0 0 0 0,0 0 0 0 0,1 1 0 0 0,1 2-697 0 0,3-13 65 0 0,1 0 1 0 0,-1 1-1 0 0,1 0 0 0 0,0-1 0 0 0,0 1 0 0 0,1 0 0 0 0,-1 0 0 0 0,1-1 0 0 0,0 1 1 0 0,0 0-1 0 0,0 0 0 0 0,0-1 0 0 0,1 1 0 0 0,-1 0 0 0 0,1 0 0 0 0,0-1 0 0 0,0 1 1 0 0,1 0-1 0 0,-1-1 0 0 0,1 1 0 0 0,-1-1 0 0 0,1 0 0 0 0,0 0 0 0 0,0 0 0 0 0,1 1 1 0 0,-1-2-1 0 0,1 1 0 0 0,-1 0 0 0 0,1-1 0 0 0,0 1 0 0 0,0-1 0 0 0,0 0 0 0 0,0 0 1 0 0,1 0-1 0 0,-1 0 0 0 0,1 0 0 0 0,-1-1 0 0 0,1 0 0 0 0,-1 1 0 0 0,1-1 0 0 0,0-1 1 0 0,-1 1-66 0 0,12-4 188 0 0,-1 0 1 0 0,0-1 0 0 0,0-1-1 0 0,0 0 1 0 0,0-1 0 0 0,-1-1-1 0 0,0 0 1 0 0,0 0 0 0 0,-1-1 0 0 0,0-1-1 0 0,0 0 1 0 0,-1-1 0 0 0,-1 0-1 0 0,1-1 1 0 0,-2 0 0 0 0,1 0 0 0 0,-2-1-1 0 0,1-1-188 0 0,101-151 316 0 0,-98 186-746 0 0,-6 26 420 0 0,3 0 0 0 0,2-1 0 0 0,2 0 0 0 0,14 31 10 0 0,-5-14-15 0 0,-2 1 1 0 0,-3 1 0 0 0,-3 1 0 0 0,-3 0 0 0 0,-3 1 0 0 0,-3 0 0 0 0,-3 22 14 0 0,0-59 60 0 0,-2 0-1 0 0,-1 0 1 0 0,-1 0 0 0 0,-2 0-1 0 0,-1-1 1 0 0,-2 1 0 0 0,-1-1-1 0 0,-1-1 1 0 0,-1 0 0 0 0,-2 0-1 0 0,0-1 1 0 0,-17 26-60 0 0,-28 3 209 0 0,56-56-206 0 0,-1 1 0 0 0,0-1 0 0 0,1 0-1 0 0,-1 0 1 0 0,0 0 0 0 0,0-1 0 0 0,0 1 0 0 0,1 0-1 0 0,-1 0 1 0 0,0-1 0 0 0,0 0 0 0 0,0 1-1 0 0,0-1 1 0 0,0 0 0 0 0,0 0 0 0 0,0 0 0 0 0,0 0-1 0 0,0 0 1 0 0,0 0 0 0 0,0-1 0 0 0,0 1-1 0 0,0-1 1 0 0,0 1 0 0 0,0-1 0 0 0,1 0-1 0 0,-1 0 1 0 0,0 1 0 0 0,0-2 0 0 0,1 1 0 0 0,-1 0-1 0 0,0 0 1 0 0,1 0 0 0 0,-1-1 0 0 0,1 1-1 0 0,0 0 1 0 0,-1-1 0 0 0,1 0 0 0 0,0 0-3 0 0,-9-16-13 0 0,1-1 1 0 0,1 0 0 0 0,1-1 0 0 0,0 0-1 0 0,2 0 1 0 0,0 0 0 0 0,2-1-1 0 0,0 0 1 0 0,1 1 0 0 0,1-1-1 0 0,1 0 1 0 0,1 0 0 0 0,1-4 12 0 0,1-3-81 0 0,2 0 0 0 0,1 0 0 0 0,2 1 0 0 0,0 0 1 0 0,2 1-1 0 0,1 0 0 0 0,1 0 0 0 0,1 1 0 0 0,1 0 0 0 0,1 2 1 0 0,1-1-1 0 0,1 2 0 0 0,2 0 0 0 0,0 2 0 0 0,1 0 0 0 0,0 1 1 0 0,2 0-1 0 0,5-1 81 0 0,-10 8-322 0 0,0 0 1 0 0,1 1 0 0 0,0 1 0 0 0,1 0-1 0 0,0 2 1 0 0,1 0 0 0 0,0 1-1 0 0,0 1 1 0 0,15-2 321 0 0,12-1-4333 0 0,0 3-3467 0 0,-33 6-1019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5:01.7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26 285 4553 0 0,'0'0'896'0'0,"0"0"-89"0"0,0 0 47 0 0,0 0 240 0 0,0 0 296 0 0,0 0 113 0 0,0 0-65 0 0,0 0-243 0 0,0 0-323 0 0,0 0-292 0 0,0 0-220 0 0,-5-7 188 0 0,-10 319 2251 0 0,11-30-2340 0 0,3-263 251 0 0,1-18-337 0 0,0-1 107 0 0,0 0 71 0 0,0-8 550 0 0,18-234 56 0 0,-4 179-1046 0 0,3 1 0 0 0,3 1 0 0 0,3 0 0 0 0,21-38-111 0 0,-41 90 12 0 0,2 0 1 0 0,-1 1 0 0 0,1-1 0 0 0,0 1-1 0 0,1 0 1 0 0,0 1 0 0 0,0 0-1 0 0,0 0 1 0 0,1 0 0 0 0,0 0-1 0 0,1 1 1 0 0,0 0 0 0 0,-1 1-1 0 0,4-2-12 0 0,-9 7-1 0 0,0 0 0 0 0,0-1-1 0 0,-1 1 1 0 0,1 0 0 0 0,0 0-1 0 0,0 0 1 0 0,0 0 0 0 0,-1 0-1 0 0,1 1 1 0 0,0-1 0 0 0,0 0-1 0 0,0 1 1 0 0,-1-1 0 0 0,1 1 0 0 0,0 0-1 0 0,-1 0 1 0 0,1-1 0 0 0,-1 1-1 0 0,1 0 1 0 0,-1 1 0 0 0,1-1-1 0 0,-1 0 1 0 0,1 0 0 0 0,-1 0-1 0 0,0 1 1 0 0,0-1 0 0 0,0 1-1 0 0,0-1 1 0 0,0 1 0 0 0,0-1 0 0 0,0 1-1 0 0,0 0 1 0 0,0 1 1 0 0,22 64 145 0 0,-22-62-132 0 0,23 178 118 0 0,5-77-1165 0 0,-8-81-3233 0 0,-12-18-110 0 0,0-2-3699 0 0,-3-5 1243 0 0</inkml:trace>
  <inkml:trace contextRef="#ctx0" brushRef="#br0" timeOffset="249.889">652 737 4361 0 0,'0'0'784'0'0,"0"0"-600"0"0,0 0-152 0 0,0 0 8 0 0,0 0-24 0 0,0 0-8 0 0,0 0-48 0 0,0 0-160 0 0,0 0-328 0 0,0 0-784 0 0,0 0-865 0 0,0 0 1009 0 0</inkml:trace>
  <inkml:trace contextRef="#ctx0" brushRef="#br0" timeOffset="414.921">468 126 12203 0 0,'0'0'1000'0'0,"0"0"-648"0"0,0 0-376 0 0,0 0-272 0 0,0 0-184 0 0,0 0-176 0 0,0 0-113 0 0,0 0-239 0 0,0 0-512 0 0,0 0-1553 0 0,0 0-2656 0 0</inkml:trace>
  <inkml:trace contextRef="#ctx0" brushRef="#br0" timeOffset="901.992">1085 436 8330 0 0,'0'0'2230'0'0,"0"0"-703"0"0,0 0-262 0 0,0 0-82 0 0,0 0-135 0 0,0 0-219 0 0,0 0-161 0 0,0 0-126 0 0,0 0-127 0 0,0 0-133 0 0,-32 19-117 0 0,-96 63-70 0 0,81-37-78 0 0,45-36-13 0 0,-2 2-9 0 0,1 0-1 0 0,0 1 1 0 0,1-1-1 0 0,0 0 1 0 0,1 1-1 0 0,0-1 1 0 0,1 1-1 0 0,0-1 1 0 0,0 1-1 0 0,2 4 6 0 0,-1-14 33 0 0,0 0 0 0 0,0-1 1 0 0,0 1-1 0 0,0-1 0 0 0,0 0 0 0 0,0 1 0 0 0,1-1 0 0 0,-1 0 0 0 0,0 0 0 0 0,1 0 0 0 0,-1 0 0 0 0,1 0 0 0 0,-1 0 0 0 0,1 0 0 0 0,0 0 0 0 0,-1-1 0 0 0,1 1 1 0 0,0 0-1 0 0,-1-1 0 0 0,1 0 0 0 0,0 1 0 0 0,0-1 0 0 0,-1 0 0 0 0,1 0 0 0 0,0 0 0 0 0,0 0 0 0 0,-1 0 0 0 0,1 0 0 0 0,0-1 0 0 0,0 1 0 0 0,-1 0 0 0 0,1-1 1 0 0,0 0-1 0 0,-1 1 0 0 0,1-1 0 0 0,0 0 0 0 0,-1 0 0 0 0,1 0 0 0 0,-1 0 0 0 0,0 0 0 0 0,1 0 0 0 0,-1 0 0 0 0,0 0 0 0 0,1-1-33 0 0,289-311 3114 0 0,-288 310-3100 0 0,1 0 0 0 0,-1 0-1 0 0,1 0 1 0 0,0 0 0 0 0,0 1-1 0 0,0-1 1 0 0,1 1-1 0 0,-1 0 1 0 0,0 0 0 0 0,1 1-1 0 0,-1 0 1 0 0,1-1 0 0 0,0 1-1 0 0,-1 1 1 0 0,1-1 0 0 0,0 1-1 0 0,3 0-13 0 0,22 49 282 0 0,-18 10-131 0 0,-3 0-1 0 0,-3 1 1 0 0,-2 0 0 0 0,-4 41-151 0 0,0-44 25 0 0,3 17-21 0 0,-3-1 1 0 0,-4 1 0 0 0,-3-1-1 0 0,-3 0 1 0 0,-3 0-1 0 0,-4-1 1 0 0,-2 0-5 0 0,15-59 35 0 0,-1 0 1 0 0,0 0-1 0 0,0 0 1 0 0,-1-1-1 0 0,-1 0 1 0 0,0 0-1 0 0,-1 0 1 0 0,0-1-1 0 0,-1-1 1 0 0,-1 2-36 0 0,9-11 16 0 0,1 0 0 0 0,-1-1 0 0 0,0 1 1 0 0,1 0-1 0 0,-1 0 0 0 0,0-1 0 0 0,0 1 0 0 0,0-1 1 0 0,0 1-1 0 0,0-1 0 0 0,1 1 0 0 0,-1-1 1 0 0,0 1-1 0 0,0-1 0 0 0,0 0 0 0 0,0 1 1 0 0,0-1-1 0 0,0 0 0 0 0,-1 0 0 0 0,1 0 1 0 0,0 0-1 0 0,0 0 0 0 0,0 0 0 0 0,0 0 0 0 0,0 0 1 0 0,0 0-1 0 0,0 0 0 0 0,0-1 0 0 0,0 1 1 0 0,0 0-1 0 0,0-1 0 0 0,0 1 0 0 0,0-1 1 0 0,0 1-1 0 0,1-1 0 0 0,-1 0 0 0 0,0 1 1 0 0,0-1-1 0 0,0 0 0 0 0,1 1 0 0 0,-1-1 1 0 0,0 0-1 0 0,1 0 0 0 0,-1 0 0 0 0,0 0 0 0 0,1 0 1 0 0,-1 1-1 0 0,1-1 0 0 0,0 0 0 0 0,-1 0 1 0 0,1 0-1 0 0,0 0 0 0 0,-1 0 0 0 0,1 0 1 0 0,0-1-1 0 0,0 1 0 0 0,0 0 0 0 0,0 0-16 0 0,-7-71 22 0 0,7 66-7 0 0,2-72-266 0 0,4 1 0 0 0,3 0 0 0 0,4 0 0 0 0,12-39 251 0 0,3 2-1657 0 0,-14 59-1734 0 0,-2 1-5904 0 0,-9 41-979 0 0</inkml:trace>
  <inkml:trace contextRef="#ctx0" brushRef="#br0" timeOffset="1406.07">614 509 2761 0 0,'0'0'1831'0'0,"0"0"-234"0"0,0 0 102 0 0,0 0 252 0 0,0 0 43 0 0,0 0-189 0 0,0 0-345 0 0,0 0-373 0 0,0 0-306 0 0,0 0-213 0 0,0 0-102 0 0,0 0-70 0 0,0 0-56 0 0,-2 9-65 0 0,-24 173 281 0 0,25-166-1051 0 0,3 29-2149 0 0,12-25-9412 0 0,-11-19 7684 0 0</inkml:trace>
  <inkml:trace contextRef="#ctx0" brushRef="#br0" timeOffset="2034.341">1792 561 5625 0 0,'0'0'3374'0'0,"0"0"-1599"0"0,0 0-477 0 0,0 0-36 0 0,0 0-37 0 0,0 0-81 0 0,0 0-153 0 0,0 0-179 0 0,0 0-197 0 0,0 0-195 0 0,0 0-138 0 0,0 0-89 0 0,0 0-74 0 0,-4 24-70 0 0,-12 74-32 0 0,11-13 138 0 0,4-54-2330 0 0,-6 3-7239 0 0,5-30 1647 0 0</inkml:trace>
  <inkml:trace contextRef="#ctx0" brushRef="#br0" timeOffset="2284.922">1676 251 7346 0 0,'0'0'-353'0'0,"0"0"-751"0"0,0 0-384 0 0,0 0-224 0 0,0 0-217 0 0,0 0 1169 0 0,0 0 760 0 0,0 0 0 0 0</inkml:trace>
  <inkml:trace contextRef="#ctx0" brushRef="#br0" timeOffset="2665.103">2189 424 5889 0 0,'0'0'2009'0'0,"0"0"-496"0"0,0 0-180 0 0,0 0-37 0 0,0 0-86 0 0,0 0-194 0 0,0 0-116 0 0,0 0-65 0 0,0 0-142 0 0,0 0-161 0 0,0 0-125 0 0,0 0-140 0 0,-31 37-95 0 0,-98 117-41 0 0,125-150-122 0 0,0 0 0 0 0,0 0 0 0 0,0 1 0 0 0,0 0 0 0 0,1 0 0 0 0,0 0 0 0 0,0 0 0 0 0,0 0 0 0 0,1 1 0 0 0,-1-1 0 0 0,1 1 0 0 0,1 0 0 0 0,-1-1 0 0 0,0 7-9 0 0,0 3 35 0 0,0-9-26 0 0,0 0 0 0 0,0 0 0 0 0,0 0 1 0 0,1 0-1 0 0,0 1 0 0 0,1-1 0 0 0,-1 1 0 0 0,1-1 1 0 0,0 1-1 0 0,1-1 0 0 0,-1 0 0 0 0,1 1 0 0 0,1-1 1 0 0,-1 0-1 0 0,1 0 0 0 0,0 0 0 0 0,0 0 0 0 0,1 0 0 0 0,0 0 1 0 0,0 0-1 0 0,0-1 0 0 0,1 1 0 0 0,0-1 0 0 0,0 0 1 0 0,0 0-1 0 0,0-1 0 0 0,1 1 0 0 0,0-1 0 0 0,0 0 1 0 0,0 0-1 0 0,0-1 0 0 0,1 1 0 0 0,0-1 0 0 0,-1 0 0 0 0,1-1 1 0 0,1 1-10 0 0,2-2 111 0 0,-1-1 0 0 0,0 0 0 0 0,0 0 1 0 0,1 0-1 0 0,-1-1 0 0 0,0-1 0 0 0,0 1 1 0 0,0-1-1 0 0,0-1 0 0 0,0 1 0 0 0,0-2 1 0 0,-1 1-1 0 0,1-1 0 0 0,-1 0 0 0 0,0 0 1 0 0,0-1-1 0 0,0 0 0 0 0,-1 0 0 0 0,0 0 1 0 0,0-1-1 0 0,0 0 0 0 0,0 0 0 0 0,-1-1 1 0 0,2-4-112 0 0,14-16 317 0 0,-2 0 0 0 0,-1-2 1 0 0,-1 0-1 0 0,-1-1 1 0 0,-2-1-1 0 0,-1 0 0 0 0,5-23-317 0 0,-6 19 73 0 0,-2 0 0 0 0,-1 0 0 0 0,-2-1 0 0 0,-2 0 0 0 0,-1 0 0 0 0,-2-8-73 0 0,-1 28-27 0 0,-1 0 1 0 0,-1 0-1 0 0,0 0 1 0 0,-2 1-1 0 0,1-1 0 0 0,-2 0 1 0 0,0 1-1 0 0,-1 0 1 0 0,-1 0-1 0 0,0 0 0 0 0,-1 1 1 0 0,0 0-1 0 0,-1 0 1 0 0,-1 1-1 0 0,-2-4 27 0 0,7 12-39 0 0,0 0 0 0 0,-1 0 0 0 0,1 0 0 0 0,-1 1 0 0 0,0 0-1 0 0,0 0 1 0 0,0 0 0 0 0,0 0 0 0 0,-1 1 0 0 0,1 0 0 0 0,-1 0 0 0 0,0 0 0 0 0,0 1 0 0 0,0 0 0 0 0,0 0-1 0 0,-1 0 1 0 0,1 1 0 0 0,0 0 0 0 0,-1 0 0 0 0,1 1 0 0 0,-1 0 0 0 0,1 0 0 0 0,-1 0 0 0 0,1 1-1 0 0,-2 0 41 0 0,1 3-45 0 0,1 1 1 0 0,-1 0-1 0 0,1 0 1 0 0,-1 0 0 0 0,2 1-1 0 0,-1 0 1 0 0,1 0 0 0 0,0 1-1 0 0,0-1 1 0 0,0 1 0 0 0,1 0-1 0 0,0 0 1 0 0,0 1 0 0 0,1-1-1 0 0,0 1 1 0 0,1 0 0 0 0,-1-1-1 0 0,1 2 44 0 0,-3 7 5 0 0,0 0-1 0 0,2 0 0 0 0,-1 1 0 0 0,2-1 0 0 0,0 1 1 0 0,1-1-1 0 0,1 1 0 0 0,0-1 0 0 0,1 1 1 0 0,1 0-1 0 0,1-1 0 0 0,0 0 0 0 0,1 0 1 0 0,1 0-1 0 0,0 0 0 0 0,1 0 0 0 0,1-1 0 0 0,0 0 1 0 0,1-1-1 0 0,1 1 0 0 0,0-2 0 0 0,1 1 1 0 0,1-1-1 0 0,0-1 0 0 0,0 0 0 0 0,1 0 1 0 0,1-1-1 0 0,0-1 0 0 0,4 2-4 0 0,12 8-50 0 0,2-1-1 0 0,0-1 1 0 0,0-2-1 0 0,2-2 0 0 0,0 0 1 0 0,1-2-1 0 0,0-2 1 0 0,27 5 50 0 0,-54-14-135 0 0,117 21-3658 0 0,-41-17-7754 0 0,-58-5 5436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5:09.4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435 1 13027 0 0,'0'0'1185'0'0,"0"0"-259"0"0,0 0-211 0 0,0 0 9 0 0,0 0 56 0 0,0 0-18 0 0,0 0-40 0 0,0 0-56 0 0,0 0-50 0 0,0 0-27 0 0,0 0-62 0 0,0 0-72 0 0,-1 31-47 0 0,-3 101-28 0 0,-17 212 1555 0 0,-17 199-2706 0 0,45-548-9364 0 0,-7-6 226 0 0,0 4 6307 0 0</inkml:trace>
  <inkml:trace contextRef="#ctx0" brushRef="#br0" timeOffset="907.867">1 627 11074 0 0,'0'0'642'0'0,"0"0"9"0"0,0 0 308 0 0,0 0 277 0 0,0 0 53 0 0,0 0-123 0 0,0 0-190 0 0,35-5-156 0 0,115-14-105 0 0,-8-15 578 0 0,-110 22-1052 0 0,300-132 780 0 0,-143 41-2021 0 0,-80 15-4192 0 0,-102 80 3656 0 0,0 0-1 0 0,0 0 0 0 0,-1-1 0 0 0,0 0 0 0 0,0 0 0 0 0,-1 0 0 0 0,0-1 0 0 0,-1 0 1 0 0,3-7 1536 0 0,-4-30-2060 0 0,-3 46 2082 0 0,0 0 0 0 0,-1 0 1 0 0,1-1-1 0 0,0 1 0 0 0,-1 0 0 0 0,1 0 1 0 0,-1 0-1 0 0,1 0 0 0 0,-1 0 0 0 0,0 0 0 0 0,1 0 1 0 0,-1 0-1 0 0,0 0 0 0 0,0 0 0 0 0,0 0 0 0 0,0 0 1 0 0,0 0-1 0 0,0 1 0 0 0,0-1 0 0 0,0 0 1 0 0,0 1-1 0 0,0-1 0 0 0,0 1 0 0 0,0-1 0 0 0,0 1 1 0 0,0-1-1 0 0,-1 1 0 0 0,1 0 0 0 0,0 0 0 0 0,0 0 1 0 0,0-1-1 0 0,-1 1 0 0 0,1 0 0 0 0,0 1 1 0 0,0-1-1 0 0,-1 0-22 0 0,-22 17 4664 0 0,-5 64 2612 0 0,5 50-3008 0 0,16-78-3153 0 0,-3 16-365 0 0,4 1 0 0 0,2 0 0 0 0,4 0 0 0 0,3 0-750 0 0,-3-66 33 0 0,1-1 0 0 0,0 1 0 0 0,1 0 0 0 0,-1 0 0 0 0,1-1-1 0 0,-1 1 1 0 0,1 0 0 0 0,0-1 0 0 0,0 1 0 0 0,1-1 0 0 0,-1 0 0 0 0,1 1 0 0 0,0-1 0 0 0,-1 0-1 0 0,2 0 1 0 0,-1 0 0 0 0,0 0 0 0 0,0 0 0 0 0,1 0 0 0 0,0-1 0 0 0,-1 1 0 0 0,1-1 0 0 0,0 0-1 0 0,0 0 1 0 0,1 0 0 0 0,-1 0 0 0 0,0 0 0 0 0,1-1 0 0 0,-1 1 0 0 0,1-1 0 0 0,-1 0-1 0 0,1 0 1 0 0,-1 0 0 0 0,1-1 0 0 0,2 1-33 0 0,4-2 82 0 0,0 0 0 0 0,0-1 0 0 0,1 0 0 0 0,-1 0 1 0 0,0-1-1 0 0,-1 0 0 0 0,1-1 0 0 0,0 0 0 0 0,-1-1 0 0 0,0 1 0 0 0,0-2 0 0 0,-1 0 0 0 0,1 0 0 0 0,0-1-82 0 0,-3 3 19 0 0,144-93 243 0 0,-149 96-262 0 0,1 0 1 0 0,0 0 0 0 0,0 0-1 0 0,0 0 1 0 0,-1 0 0 0 0,1 1 0 0 0,0-1-1 0 0,0 1 1 0 0,0 0 0 0 0,0-1-1 0 0,0 1 1 0 0,0 0 0 0 0,0 0-1 0 0,0 0 1 0 0,0 0 0 0 0,0 1-1 0 0,0-1 1 0 0,0 0 0 0 0,0 1-1 0 0,0 0 1 0 0,0-1 0 0 0,0 1-1 0 0,0 0 1 0 0,-1 0 0 0 0,1 0 0 0 0,0 0-1 0 0,0 0 1 0 0,-1 0 0 0 0,1 1-1 0 0,-1-1 1 0 0,1 0 0 0 0,-1 1-1 0 0,1 0 0 0 0,19 65 88 0 0,-2-6-21 0 0,-17-58-104 0 0,0 0-1 0 0,0-1 0 0 0,0 1 1 0 0,1-1-1 0 0,-1 1 1 0 0,1-1-1 0 0,0 0 0 0 0,0 0 1 0 0,0 0-1 0 0,0-1 1 0 0,0 1-1 0 0,0-1 0 0 0,0 1 1 0 0,0-1-1 0 0,1 0 1 0 0,-1 0-1 0 0,0-1 0 0 0,1 1 1 0 0,-1-1-1 0 0,1 1 1 0 0,-1-1-1 0 0,3 0 38 0 0,-4-1-222 0 0,0 1 0 0 0,1-1 1 0 0,-1 1-1 0 0,0-1 0 0 0,0 0 0 0 0,0 1 1 0 0,1-1-1 0 0,-1 0 0 0 0,0-1 0 0 0,0 1 0 0 0,0 0 1 0 0,0-1-1 0 0,-1 1 0 0 0,1-1 0 0 0,0 1 1 0 0,-1-1-1 0 0,1 0 0 0 0,-1 0 0 0 0,1 1 1 0 0,-1-1-1 0 0,0 0 0 0 0,0 0 0 0 0,0-1 222 0 0,4-34-9454 0 0,-4 11 2291 0 0,5 13 5827 0 0,47 13 5654 0 0,57 33 4361 0 0,-98-33-8086 0 0,0 1 0 0 0,0-2 0 0 0,0 0 0 0 0,0 0 0 0 0,1-1 0 0 0,-2-1 0 0 0,1 0-1 0 0,0 0 1 0 0,10-6-593 0 0,109-72 3057 0 0,-124 75-2976 0 0,1 1 0 0 0,-1-1 1 0 0,0-1-1 0 0,-1 1 0 0 0,1-1 1 0 0,-1 0-1 0 0,0-1 0 0 0,-1 1 0 0 0,0-1 1 0 0,0 0-1 0 0,-1 0 0 0 0,0-1 1 0 0,-1 1-1 0 0,1-1 0 0 0,-1 0 0 0 0,-1 0 1 0 0,0 0-1 0 0,0 0 0 0 0,0-8-81 0 0,-3 15-1 0 0,1 0-1 0 0,-1 0 0 0 0,0 0 0 0 0,1-1 1 0 0,-1 1-1 0 0,0 0 0 0 0,0 0 1 0 0,0 0-1 0 0,0 1 0 0 0,-1-1 0 0 0,1 0 1 0 0,0 0-1 0 0,-1 0 0 0 0,1 1 1 0 0,-1-1-1 0 0,0 1 0 0 0,0-1 0 0 0,1 1 1 0 0,-1 0-1 0 0,0 0 0 0 0,0 0 1 0 0,0 0-1 0 0,0 0 0 0 0,0 0 0 0 0,0 0 1 0 0,-1 1-1 0 0,1-1 0 0 0,0 1 1 0 0,0 0-1 0 0,0-1 0 0 0,-1 1 0 0 0,0 0 2 0 0,-75 4-436 0 0,65 1 395 0 0,1 1 0 0 0,0 0 0 0 0,0 0 0 0 0,1 1 0 0 0,-1 1 0 0 0,2 0-1 0 0,-1 0 1 0 0,1 1 0 0 0,0 0 0 0 0,1 1 0 0 0,0 0 0 0 0,1 1-1 0 0,0 0 1 0 0,0 0 0 0 0,1 0 0 0 0,1 1 0 0 0,0 0 0 0 0,0 1-1 0 0,2-1 1 0 0,-1 1 0 0 0,1 0 0 0 0,1 0 0 0 0,1 0 0 0 0,0 0-1 0 0,0 1 1 0 0,1-1 0 0 0,1 1 0 0 0,0-1 0 0 0,2 4 41 0 0,-1-10-17 0 0,0 0 1 0 0,1 0-1 0 0,-1-1 0 0 0,2 1 1 0 0,-1-1-1 0 0,1 0 1 0 0,0 1-1 0 0,0-1 0 0 0,1-1 1 0 0,0 1-1 0 0,0 0 0 0 0,0-1 1 0 0,0 0-1 0 0,1 0 1 0 0,0 0-1 0 0,0 0 0 0 0,1-1 1 0 0,-1 0-1 0 0,1 0 0 0 0,0-1 1 0 0,0 1-1 0 0,0-1 1 0 0,3 1 16 0 0,152 44-149 0 0,-35-39-884 0 0,-71-10-1819 0 0,-1 1-4365 0 0,-27 0-2400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5:11.5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552 38 2112 0 0,'0'0'2154'0'0,"0"0"-852"0"0,0 0-143 0 0,0 0 241 0 0,0 0 278 0 0,0 0 93 0 0,0 0-172 0 0,0 0-283 0 0,0 0-241 0 0,0 0-184 0 0,0 0-154 0 0,-12-7-117 0 0,-38-17-119 0 0,47 23-451 0 0,0-1 0 0 0,-1 1-1 0 0,1 0 1 0 0,0 1 0 0 0,-1-1 0 0 0,1 1 0 0 0,-1-1 0 0 0,1 1 0 0 0,-1 0 0 0 0,1 0 0 0 0,-1 1 0 0 0,1-1 0 0 0,-1 1 0 0 0,1-1 0 0 0,0 1 0 0 0,-1 0 0 0 0,1 1 0 0 0,0-1 0 0 0,0 0 0 0 0,0 1 0 0 0,-3 1-50 0 0,-7 4 106 0 0,-229 131 1023 0 0,149-78-509 0 0,92-60-614 0 0,-4 3 32 0 0,0-1 0 0 0,1 1-1 0 0,-1 0 1 0 0,1 0 0 0 0,0 0 0 0 0,0 0-1 0 0,0 1 1 0 0,0 0 0 0 0,0 0-1 0 0,1 0 1 0 0,-1 0 0 0 0,1 0 0 0 0,0 1-1 0 0,1-1 1 0 0,-1 1 0 0 0,-1 4-38 0 0,7-5-1 0 0,0 0 1 0 0,0 0 0 0 0,0 0 0 0 0,0-1 0 0 0,1 0 0 0 0,-1 0-1 0 0,1 0 1 0 0,0 0 0 0 0,0 0 0 0 0,0-1 0 0 0,0 1 0 0 0,1-1-1 0 0,-1 0 1 0 0,0-1 0 0 0,1 1 0 0 0,0-1 0 0 0,-1 0 0 0 0,1 0-1 0 0,4 0 1 0 0,-7 0 4 0 0,129 27 89 0 0,-100-24-83 0 0,-1 1-1 0 0,0 2 1 0 0,0 1 0 0 0,-1 2-1 0 0,0 0 1 0 0,-1 2 0 0 0,0 1-1 0 0,19 12-9 0 0,-42-22 47 0 0,0 0-1 0 0,0 1 0 0 0,-1-1 1 0 0,1 1-1 0 0,-1 0 0 0 0,0 0 1 0 0,0 0-1 0 0,-1 0 1 0 0,1 1-1 0 0,-1-1 0 0 0,0 1 1 0 0,0 0-1 0 0,0 0 0 0 0,-1 0 1 0 0,0 1-1 0 0,0-1 0 0 0,0 0 1 0 0,0 1-1 0 0,-1-1 0 0 0,0 1 1 0 0,0 0-1 0 0,-1-1 0 0 0,0 1 1 0 0,0 0-1 0 0,0-1 1 0 0,0 1-1 0 0,-1 0 0 0 0,0-1 1 0 0,0 1-1 0 0,-1 0 0 0 0,1-1 1 0 0,-1 0-1 0 0,0 1 0 0 0,-1-1 1 0 0,1 0-1 0 0,-1 0 0 0 0,-3 3-46 0 0,-8 9 51 0 0,-2-1 0 0 0,0 0-1 0 0,-1-2 1 0 0,0 0 0 0 0,-1-1-1 0 0,0 0 1 0 0,-2-2 0 0 0,1 0 0 0 0,-1-1-1 0 0,0-1 1 0 0,-1-1 0 0 0,0-1-1 0 0,-15 3-50 0 0,17-4-123 0 0,0-1 0 0 0,0-1 0 0 0,-1 0 0 0 0,0-2 0 0 0,1 0 0 0 0,-1-2 0 0 0,0 0 0 0 0,-16-2 123 0 0,-3-21-2274 0 0,38 22 2036 0 0,0-1-1 0 0,0 1 1 0 0,0 0 0 0 0,1-1 0 0 0,-1 1-1 0 0,1 0 1 0 0,-1-1 0 0 0,1 1 0 0 0,0-1-1 0 0,-1 1 1 0 0,1-1 0 0 0,0 1 0 0 0,0-1-1 0 0,0 1 1 0 0,0-1 0 0 0,0 1 0 0 0,0-1-1 0 0,1 1 1 0 0,-1-1 0 0 0,0 1 0 0 0,1-1-1 0 0,-1 1 1 0 0,1 0 0 0 0,0-1 0 0 0,-1 1-1 0 0,1 0 1 0 0,0-1 0 0 0,0 1 0 0 0,0 0 238 0 0,29-35-9261 0 0,-18 24 4316 0 0</inkml:trace>
  <inkml:trace contextRef="#ctx0" brushRef="#br0" timeOffset="415.308">1219 244 9578 0 0,'0'0'790'0'0,"0"0"-22"0"0,0 0 256 0 0,0 0 331 0 0,0 0 175 0 0,0 0-58 0 0,0 0-168 0 0,0 0-189 0 0,0 0-208 0 0,0 0-195 0 0,-34 25-153 0 0,-104 82-112 0 0,-3 22 922 0 0,129-119-1319 0 0,1 1 1 0 0,0 0-1 0 0,1 0 0 0 0,0 1 0 0 0,1 0 1 0 0,0 1-1 0 0,1 0 0 0 0,0 1 0 0 0,1-1 1 0 0,1 1-1 0 0,0 1 0 0 0,1-1 0 0 0,1 1 0 0 0,0 0 1 0 0,1 0-1 0 0,0 0 0 0 0,2 0 0 0 0,-1 4-50 0 0,3-16 5 0 0,1 0 0 0 0,-1 0 0 0 0,0 0 0 0 0,1 0-1 0 0,-1 0 1 0 0,1-1 0 0 0,0 1 0 0 0,0 0-1 0 0,0-1 1 0 0,1 0 0 0 0,-1 1 0 0 0,0-1 0 0 0,1 0-1 0 0,0 0 1 0 0,-1-1 0 0 0,1 1 0 0 0,0 0-1 0 0,0-1 1 0 0,0 0 0 0 0,0 1 0 0 0,0-1 0 0 0,0 0-1 0 0,0-1 1 0 0,0 1 0 0 0,0-1 0 0 0,1 1-1 0 0,-1-1 1 0 0,0 0 0 0 0,0 0 0 0 0,1 0 0 0 0,-1-1-1 0 0,0 1 1 0 0,0-1 0 0 0,0 1 0 0 0,0-1-1 0 0,0 0 1 0 0,0-1 0 0 0,0 1 0 0 0,0 0 0 0 0,0-1-1 0 0,0 0 1 0 0,0 1 0 0 0,0-2-5 0 0,19-13 87 0 0,0-1-1 0 0,0-1 1 0 0,-2-1 0 0 0,0-1 0 0 0,-2 0 0 0 0,0-2-1 0 0,2-4-86 0 0,25-28 72 0 0,120-137 78 0 0,-164 190-152 0 0,0-1-1 0 0,1 0 1 0 0,-1 1-1 0 0,0-1 1 0 0,0 1 0 0 0,1-1-1 0 0,-1 1 1 0 0,1 0-1 0 0,-1-1 1 0 0,1 1-1 0 0,0 0 1 0 0,-1 0-1 0 0,1 0 1 0 0,0 0-1 0 0,0 1 1 0 0,0-1 0 0 0,-1 0-1 0 0,1 1 1 0 0,0-1-1 0 0,0 1 1 0 0,0 0-1 0 0,0 0 1 0 0,0 0-1 0 0,0 0 1 0 0,0 0-1 0 0,0 0 1 0 0,0 0-1 0 0,0 0 1 0 0,0 1 0 0 0,0-1-1 0 0,0 1 1 0 0,0 0-1 0 0,-1-1 1 0 0,1 1-1 0 0,0 0 1 0 0,0 0-1 0 0,-1 0 1 0 0,1 0-1 0 0,0 0 1 0 0,-1 1-1 0 0,1-1 1 0 0,-1 0 0 0 0,0 1-1 0 0,1-1 1 0 0,0 3 2 0 0,27 100 153 0 0,7 14-988 0 0,20-54-2986 0 0,-49-60 2775 0 0,16 12-3555 0 0,-6-7-2825 0 0,-6-5 243 0 0</inkml:trace>
  <inkml:trace contextRef="#ctx0" brushRef="#br0" timeOffset="853.883">1624 785 13427 0 0,'0'0'1109'0'0,"0"0"-232"0"0,0 0 95 0 0,0 0 147 0 0,0 0-8 0 0,0 0-111 0 0,0 0-128 0 0,0 0-129 0 0,24-36-138 0 0,76-112-143 0 0,-24 53 138 0 0,-48 65-495 0 0,0 1 0 0 0,1 1-1 0 0,2 2 1 0 0,1 1 0 0 0,19-10-105 0 0,-51 34-7 0 0,1 0-1 0 0,-1 0 1 0 0,1 1 0 0 0,0-1 0 0 0,-1 0-1 0 0,1 1 1 0 0,0-1 0 0 0,0 1-1 0 0,-1-1 1 0 0,1 1 0 0 0,0-1 0 0 0,0 1-1 0 0,0 0 1 0 0,-1-1 0 0 0,1 1-1 0 0,0 0 1 0 0,0 0 0 0 0,0-1-1 0 0,0 1 1 0 0,0 0 0 0 0,0 0 0 0 0,0 0-1 0 0,0 0 1 0 0,0 0 0 0 0,0 0-1 0 0,-1 0 1 0 0,1 1 0 0 0,0-1 0 0 0,0 0-1 0 0,0 0 1 0 0,0 1 0 0 0,0-1-1 0 0,0 1 1 0 0,-1-1 0 0 0,1 1 0 0 0,0-1-1 0 0,0 1 1 0 0,-1-1 0 0 0,1 1-1 0 0,0 0 1 0 0,-1-1 0 0 0,1 1 0 0 0,0 0-1 0 0,-1-1 1 0 0,1 1 0 0 0,-1 0-1 0 0,1 0 1 0 0,-1 0 0 0 0,0 0-1 0 0,1-1 1 0 0,-1 1 0 0 0,0 0 0 0 0,0 0-1 0 0,1 0 1 0 0,-1 0 0 0 0,0 0-1 0 0,0 0 1 0 0,0 0 0 0 0,0 0 0 0 0,0 0 7 0 0,-14 131 204 0 0,8-29-15 0 0,8-100-178 0 0,-1 0-1 0 0,1 0 1 0 0,-1-1 0 0 0,1 1 0 0 0,0-1-1 0 0,0 0 1 0 0,0 1 0 0 0,0-1-1 0 0,1 0 1 0 0,-1 0 0 0 0,1 0-1 0 0,-1 0 1 0 0,1-1 0 0 0,-1 1 0 0 0,1-1-1 0 0,0 0 1 0 0,0 0 0 0 0,0 1-1 0 0,0-2 1 0 0,0 1 0 0 0,0 0-1 0 0,0-1 1 0 0,0 1 0 0 0,0-1 0 0 0,0 0-1 0 0,0 0 1 0 0,0 0 0 0 0,0 0-1 0 0,0-1 1 0 0,0 1 0 0 0,0-1-1 0 0,0 0 1 0 0,0 0 0 0 0,0 0 0 0 0,0 0-1 0 0,0-1 1 0 0,-1 1 0 0 0,1-1-1 0 0,0 1 1 0 0,-1-1 0 0 0,1 0-1 0 0,1-1-10 0 0,132-96 559 0 0,-119 83-507 0 0,2 1 1 0 0,-1 1-1 0 0,2 1 0 0 0,0 0 0 0 0,0 2 1 0 0,7-3-53 0 0,-25 13 3 0 0,-1 1-1 0 0,0 0 1 0 0,0-1 0 0 0,1 1 0 0 0,-1 0 0 0 0,0-1 0 0 0,0 1 0 0 0,1 0 0 0 0,-1 0 0 0 0,0 0 0 0 0,0 0 0 0 0,1 0 0 0 0,-1 1 0 0 0,0-1 0 0 0,0 0 0 0 0,1 1-1 0 0,-1-1 1 0 0,0 0 0 0 0,0 1 0 0 0,0-1 0 0 0,1 1 0 0 0,-1 0 0 0 0,0-1 0 0 0,0 1 0 0 0,0 0 0 0 0,0 0 0 0 0,0 0 0 0 0,-1 0 0 0 0,1 0 0 0 0,0 0 0 0 0,0 0-1 0 0,0 0 1 0 0,-1 0 0 0 0,1 0 0 0 0,-1 0 0 0 0,1 0 0 0 0,-1 0 0 0 0,1 1 0 0 0,-1-1 0 0 0,1 0 0 0 0,-1 0 0 0 0,0 1 0 0 0,0-1-3 0 0,9 68 191 0 0,-8-49-186 0 0,-1-17-71 0 0,1 0-1 0 0,-1 0 0 0 0,1 0 1 0 0,-1 0-1 0 0,1 0 0 0 0,0 0 1 0 0,0 0-1 0 0,0 0 0 0 0,1 0 1 0 0,-1 0-1 0 0,0 0 0 0 0,1-1 1 0 0,0 1-1 0 0,0-1 0 0 0,0 1 1 0 0,0-1-1 0 0,0 0 0 0 0,0 0 1 0 0,1 0-1 0 0,-1 0 67 0 0,41 9-4661 0 0,-38-11 3341 0 0,9-1-3128 0 0,-6-2-1488 0 0,-2-1-1387 0 0</inkml:trace>
  <inkml:trace contextRef="#ctx0" brushRef="#br0" timeOffset="1164.863">2745 641 560 0 0,'0'0'2214'0'0,"0"0"-276"0"0,0 0-110 0 0,0 0-45 0 0,0 0-71 0 0,0 0-42 0 0,0 0-11 0 0,32 0-12 0 0,102-6-94 0 0,-129 6-1429 0 0,0 0 0 0 0,-1 0 0 0 0,1-1 1 0 0,-1 1-1 0 0,1-1 0 0 0,-1 0 1 0 0,1-1-1 0 0,-1 1 0 0 0,1-1 1 0 0,-1 0-1 0 0,0 0 0 0 0,0 0 1 0 0,0-1-1 0 0,0 1 0 0 0,0-1 0 0 0,-1 0 1 0 0,2-2-125 0 0,9-6 498 0 0,29-20 654 0 0,0-2 0 0 0,-2-2 1 0 0,-2-1-1 0 0,18-23-1152 0 0,-51 52 51 0 0,-1 1 1 0 0,0-1 0 0 0,0 0-1 0 0,0 0 1 0 0,-1 0-1 0 0,0-1 1 0 0,-1 1 0 0 0,1-1-1 0 0,-2 0 1 0 0,1 0-1 0 0,-1 0 1 0 0,0 0 0 0 0,-1-1-1 0 0,1 1 1 0 0,-2 0 0 0 0,1-1-1 0 0,-1 1 1 0 0,-1-1-1 0 0,1 1 1 0 0,-2-4-52 0 0,-1 9-8 0 0,0 0 0 0 0,0 0 0 0 0,-1 1 1 0 0,1-1-1 0 0,0 1 0 0 0,-1 0 0 0 0,0 0 0 0 0,0 0 0 0 0,1 0 1 0 0,-1 0-1 0 0,0 1 0 0 0,0 0 0 0 0,-1 0 0 0 0,1 0 0 0 0,0 0 1 0 0,0 1-1 0 0,0 0 0 0 0,-1-1 0 0 0,1 1 0 0 0,0 1 0 0 0,0-1 1 0 0,-1 1-1 0 0,1 0 0 0 0,0 0 0 0 0,0 0 0 0 0,0 0 0 0 0,0 1 1 0 0,0-1-1 0 0,0 1 0 0 0,1 0 0 0 0,-1 0 0 0 0,-1 2 8 0 0,-10 6-44 0 0,0 1-1 0 0,1 0 1 0 0,1 1-1 0 0,0 0 1 0 0,0 1-1 0 0,1 1 0 0 0,1 0 1 0 0,0 1-1 0 0,1 0 1 0 0,0 0-1 0 0,2 1 1 0 0,0 0-1 0 0,0 1 1 0 0,2 0-1 0 0,-4 13 45 0 0,7-22-19 0 0,0 0-1 0 0,0 0 0 0 0,1 1 1 0 0,0-1-1 0 0,1 1 1 0 0,-1-1-1 0 0,2 1 1 0 0,-1 0-1 0 0,1-1 0 0 0,1 1 1 0 0,-1 0-1 0 0,2-1 1 0 0,-1 1-1 0 0,1-1 0 0 0,0 1 1 0 0,1-1-1 0 0,0 0 1 0 0,0 0-1 0 0,1 0 1 0 0,0 0-1 0 0,0-1 0 0 0,1 0 1 0 0,0 0-1 0 0,0 0 1 0 0,1 0-1 0 0,-1-1 1 0 0,2 0-1 0 0,5 5 20 0 0,10 0-19 0 0,1 0 1 0 0,0-2-1 0 0,0-1 0 0 0,1-1 1 0 0,0-1-1 0 0,0 0 1 0 0,0-2-1 0 0,1-1 0 0 0,0-2 1 0 0,0 0-1 0 0,-1-1 0 0 0,21-3 19 0 0,-9 2-185 0 0,95-5-1868 0 0,-46-5-4954 0 0,-55 6-2504 0 0</inkml:trace>
  <inkml:trace contextRef="#ctx0" brushRef="#br0" timeOffset="4715.891">5131 284 440 0 0,'0'0'1052'0'0,"0"0"1"0"0,0 0 77 0 0,0 0 112 0 0,0 0 94 0 0,0 0-5 0 0,0 0-65 0 0,0 0-123 0 0,0 0-111 0 0,0 0-110 0 0,0 0-136 0 0,-22-3-135 0 0,-66-10-148 0 0,86 13-481 0 0,0 0 1 0 0,0-1-1 0 0,0 1 0 0 0,0 0 1 0 0,0 0-1 0 0,0 0 0 0 0,0 0 0 0 0,0 1 1 0 0,0-1-1 0 0,0 1 0 0 0,0-1 1 0 0,1 1-1 0 0,-1-1 0 0 0,0 1 1 0 0,0 0-1 0 0,0 0 0 0 0,1 0 1 0 0,-1 0-1 0 0,1 0 0 0 0,-1 0 1 0 0,1 1-1 0 0,-1-1 0 0 0,1 0 0 0 0,0 1 1 0 0,-1 0-23 0 0,-5 5 126 0 0,-11 13 43 0 0,0 1 0 0 0,2 0 0 0 0,0 2-1 0 0,1 0 1 0 0,1 0 0 0 0,2 2 0 0 0,0-1 0 0 0,1 2-1 0 0,2-1 1 0 0,1 1 0 0 0,1 1 0 0 0,-4 24-169 0 0,6-32 54 0 0,1 1-1 0 0,1 0 1 0 0,0 0 0 0 0,1 0-1 0 0,2 1 1 0 0,0-1 0 0 0,1 0-1 0 0,1 4-53 0 0,0-20 49 0 0,-1 0 0 0 0,0 1 0 0 0,1-1-1 0 0,0 0 1 0 0,0 0 0 0 0,0 0 0 0 0,1 0-1 0 0,0-1 1 0 0,-1 1 0 0 0,1-1 0 0 0,0 1-1 0 0,0-1 1 0 0,1 0 0 0 0,-1 0 0 0 0,1 0-1 0 0,0-1 1 0 0,-1 1 0 0 0,1-1 0 0 0,0 0-1 0 0,0 0 1 0 0,1 0 0 0 0,-1-1 0 0 0,0 1-1 0 0,1-1 1 0 0,-1 0 0 0 0,0 0 0 0 0,1-1-1 0 0,-1 1 1 0 0,1-1 0 0 0,-1 0 0 0 0,1 0-1 0 0,-1-1 1 0 0,1 1 0 0 0,-1-1 0 0 0,1 0-1 0 0,-1 0 1 0 0,1-1 0 0 0,-1 1 0 0 0,0-1-1 0 0,0 0 1 0 0,0 0 0 0 0,0 0 0 0 0,1-2-49 0 0,24-18 225 0 0,0-2 1 0 0,-2-1 0 0 0,0-2-1 0 0,-2 0 1 0 0,-1-2 0 0 0,-1 0 0 0 0,-2-2-1 0 0,-1 0 1 0 0,5-13-226 0 0,-5 11 55 0 0,-2-1 0 0 0,-1-1 1 0 0,-2-1-1 0 0,-1 0 0 0 0,-2-1 0 0 0,-1-1 1 0 0,-2-3-56 0 0,0-21 473 0 0,-9 61-316 0 0,0 1-46 0 0,-4 2-263 0 0,0 12 112 0 0,0 0 0 0 0,1 0 0 0 0,1 0 0 0 0,0 1 0 0 0,0-1 0 0 0,2 0 0 0 0,0 1 0 0 0,1 3 40 0 0,-1-5-4 0 0,-1 17 29 0 0,1 0 0 0 0,2 0 0 0 0,1-1 0 0 0,1 1 0 0 0,1-1 0 0 0,2 0 0 0 0,1 0 0 0 0,1-1 0 0 0,2 0 0 0 0,0-1 0 0 0,2 0 0 0 0,5 6-25 0 0,-14-25 28 0 0,0 0-1 0 0,1 0 1 0 0,0 0-1 0 0,0 0 1 0 0,1-1 0 0 0,0 0-1 0 0,0 0 1 0 0,0 0-1 0 0,1-1 1 0 0,0 0 0 0 0,1-1-1 0 0,-1 1 1 0 0,1-1-1 0 0,0-1 1 0 0,0 1 0 0 0,1-1-1 0 0,-1-1 1 0 0,1 0-1 0 0,0 0 1 0 0,0-1 0 0 0,0 0-1 0 0,0 0 1 0 0,6 0-28 0 0,-10-4 69 0 0,0 0 1 0 0,-1 0-1 0 0,1 0 1 0 0,0-1-1 0 0,-1 0 1 0 0,1 0-1 0 0,-1 0 1 0 0,0 0-1 0 0,0-1 1 0 0,0 0 0 0 0,0 1-1 0 0,-1-1 1 0 0,1-1-1 0 0,-1 1 1 0 0,0 0-1 0 0,0-1 1 0 0,-1 0-1 0 0,1 1 1 0 0,-1-1-1 0 0,0 0 1 0 0,-1 0-1 0 0,1-3-69 0 0,-1 6 19 0 0,62-202 631 0 0,20-98-437 0 0,-64 431-1008 0 0,-13-99 794 0 0,1 0 0 0 0,1-1 0 0 0,1 0 0 0 0,2 0 0 0 0,1-1 0 0 0,1-1 0 0 0,2 0 0 0 0,0 0 0 0 0,2-2 0 0 0,0 0 0 0 0,2-1 0 0 0,1 0 0 0 0,9 6 1 0 0,-27-28 29 0 0,0 0 0 0 0,0 0 0 0 0,0 0 0 0 0,0-1 0 0 0,0 1 0 0 0,0-1 0 0 0,0 0 0 0 0,1 0 0 0 0,-1 0 0 0 0,0 0 0 0 0,1 0 1 0 0,-1 0-1 0 0,1 0 0 0 0,-1-1 0 0 0,1 1 0 0 0,-1-1 0 0 0,1 0 0 0 0,0 0 0 0 0,-1 0 0 0 0,1 0 0 0 0,-1 0 0 0 0,1 0 0 0 0,-1-1 0 0 0,1 1 0 0 0,-1-1 0 0 0,1 0 0 0 0,-1 0 0 0 0,1 0 0 0 0,-1 0 1 0 0,0 0-1 0 0,0 0 0 0 0,1-1 0 0 0,-1 0-29 0 0,20-33 386 0 0,-2-1 1 0 0,-2-1 0 0 0,-1-1 0 0 0,8-28-387 0 0,6-18-667 0 0,-3-1 1 0 0,-4-1 0 0 0,1-23 666 0 0,-17 98-3445 0 0,-4 10-1785 0 0,2 1-4394 0 0,-1 0 3072 0 0</inkml:trace>
  <inkml:trace contextRef="#ctx0" brushRef="#br0" timeOffset="5453.467">6498 586 10946 0 0,'0'0'826'0'0,"0"0"-441"0"0,0 0 106 0 0,0 0 400 0 0,0 0 181 0 0,0 0 24 0 0,0 0-13 0 0,0 0-81 0 0,0 0-141 0 0,0 0-111 0 0,0 0-141 0 0,0 0-129 0 0,33-24-72 0 0,99-78-79 0 0,-85 54 76 0 0,-43 38-288 0 0,-1 4-76 0 0,0 0 0 0 0,0 0 0 0 0,0 0-1 0 0,-1 0 1 0 0,0 0 0 0 0,0-1 0 0 0,-1 1-1 0 0,1-1 1 0 0,-1 0 0 0 0,-1 1 0 0 0,1-1-1 0 0,-1 1 1 0 0,-1-1 0 0 0,1 0 0 0 0,-1 1-1 0 0,0-1 1 0 0,0 0 0 0 0,-3-5-41 0 0,2 10-36 0 0,0 1 0 0 0,0 0 0 0 0,0-1 0 0 0,-1 1 1 0 0,1 0-1 0 0,0 1 0 0 0,-1-1 0 0 0,1 0 0 0 0,0 0 0 0 0,-1 1 1 0 0,1 0-1 0 0,-1-1 0 0 0,1 1 0 0 0,-1 0 0 0 0,1 0 0 0 0,-1 0 1 0 0,1 1-1 0 0,-1-1 0 0 0,1 1 0 0 0,-1-1 0 0 0,1 1 0 0 0,0 0 1 0 0,-1 0-1 0 0,1 0 0 0 0,0 0 0 0 0,0 0 0 0 0,0 0 0 0 0,0 1 1 0 0,0-1-1 0 0,0 1 0 0 0,0-1 0 0 0,0 1 0 0 0,0 0 0 0 0,1 0 1 0 0,-1 0-1 0 0,1 0 0 0 0,-1 0 0 0 0,1 0 0 0 0,0 0 36 0 0,-14 14-70 0 0,2 0 1 0 0,0 0-1 0 0,1 1 0 0 0,1 1 1 0 0,0 0-1 0 0,1 1 0 0 0,1 0 0 0 0,1 0 1 0 0,1 0-1 0 0,0 1 0 0 0,2 1 1 0 0,0-1-1 0 0,1 1 0 0 0,2-1 0 0 0,0 1 1 0 0,1 0-1 0 0,1 0 0 0 0,1 15 70 0 0,1-31 27 0 0,-1 1 1 0 0,1 0-1 0 0,0-1 0 0 0,0 0 0 0 0,0 1 0 0 0,1-1 1 0 0,0 0-1 0 0,0 0 0 0 0,0-1 0 0 0,1 1 0 0 0,-1-1 1 0 0,1 1-1 0 0,0-1 0 0 0,0 0 0 0 0,1-1 0 0 0,-1 1 1 0 0,1-1-1 0 0,0 0 0 0 0,0 0 0 0 0,0 0 0 0 0,0-1 1 0 0,0 1-1 0 0,1-1 0 0 0,-1-1 0 0 0,1 1-27 0 0,145 16 990 0 0,-122-22-816 0 0,0-1-1 0 0,0-2 1 0 0,-1-1 0 0 0,1-1-1 0 0,-2-2 1 0 0,1 0 0 0 0,-2-2-1 0 0,0-1 1 0 0,0-1 0 0 0,-1-2-1 0 0,-1 0 1 0 0,-1-1 0 0 0,11-12-174 0 0,-9 11 60 0 0,-2-1 1 0 0,0-1-1 0 0,-1-1 0 0 0,-1-1 1 0 0,-1-1-1 0 0,-1-1 1 0 0,-1 0-1 0 0,-1-2 1 0 0,-1 0-1 0 0,-2 0 0 0 0,-1-2 1 0 0,-1 0-1 0 0,4-18-60 0 0,-13 42-13 0 0,-1-1 0 0 0,0 1-1 0 0,0-1 1 0 0,-1 1 0 0 0,0-1-1 0 0,0 0 1 0 0,0 0 0 0 0,-1 1-1 0 0,0-1 1 0 0,0 0 0 0 0,0 0-1 0 0,-1 0 1 0 0,1 1 0 0 0,-2-1-1 0 0,1 0 1 0 0,0 1 0 0 0,-1-1-1 0 0,0 1 1 0 0,-1-1 0 0 0,1 1-1 0 0,-1 0 1 0 0,0 0 0 0 0,0 0-1 0 0,-1 0 1 0 0,1 1 0 0 0,-1-1-1 0 0,0 1 1 0 0,0 0 0 0 0,0 0-1 0 0,-1 0 1 0 0,0 1 0 0 0,1 0-1 0 0,-1 0 1 0 0,0 0 0 0 0,-1 0-1 0 0,1 1 1 0 0,0 0-1 0 0,-1 0 1 0 0,1 0 0 0 0,-3 0 13 0 0,-3 4-63 0 0,1 0 0 0 0,-1 1 0 0 0,1 0 0 0 0,-1 1 1 0 0,1 0-1 0 0,0 1 0 0 0,0 0 0 0 0,1 0 0 0 0,0 1 1 0 0,0 1-1 0 0,0-1 0 0 0,0 1 0 0 0,1 1 0 0 0,1-1 0 0 0,-1 1 1 0 0,1 1-1 0 0,0-1 0 0 0,-1 4 63 0 0,0-4-31 0 0,1 1 0 0 0,0 1 0 0 0,0 0 0 0 0,0 0 0 0 0,1 0 0 0 0,1 0 0 0 0,0 1 0 0 0,0 0 0 0 0,1 0 0 0 0,1 0 0 0 0,0 1 0 0 0,0-1 0 0 0,1 1 0 0 0,0 6 31 0 0,2-16-6 0 0,0 0-1 0 0,0 0 1 0 0,1 1-1 0 0,-1-1 0 0 0,1 0 1 0 0,0 0-1 0 0,-1 1 1 0 0,1-1-1 0 0,0 0 0 0 0,0 0 1 0 0,0 0-1 0 0,1 0 1 0 0,-1 0-1 0 0,0 0 0 0 0,1-1 1 0 0,-1 1-1 0 0,1 0 1 0 0,0-1-1 0 0,-1 1 0 0 0,1-1 1 0 0,0 1-1 0 0,0-1 1 0 0,0 0-1 0 0,0 0 0 0 0,0 0 1 0 0,0 0-1 0 0,0 0 1 0 0,1-1-1 0 0,-1 1 0 0 0,0 0 1 0 0,0-1-1 0 0,2 0 7 0 0,82 5 150 0 0,-67-5-110 0 0,123-10 90 0 0,58 2 336 0 0,-197 9-448 0 0,0-1 0 0 0,1 1-1 0 0,-1 0 1 0 0,0 0 0 0 0,0 0-1 0 0,0 1 1 0 0,1-1 0 0 0,-2 1-1 0 0,1 0 1 0 0,0 0 0 0 0,0 0-1 0 0,0 0 1 0 0,-1 0 0 0 0,1 0-1 0 0,-1 1 1 0 0,0-1 0 0 0,0 1-1 0 0,0 0 1 0 0,0 0 0 0 0,0 0-1 0 0,0 0 1 0 0,-1 0 0 0 0,0 0-1 0 0,1 0 1 0 0,-1 0 0 0 0,0 0-1 0 0,0 3-17 0 0,11 96 321 0 0,-11-87-331 0 0,0 13-324 0 0,4 61-513 0 0,6-29-6489 0 0,-3-46-1885 0 0,-5-10 3149 0 0</inkml:trace>
  <inkml:trace contextRef="#ctx0" brushRef="#br0" timeOffset="6602.125">8286 63 4497 0 0,'0'0'2877'0'0,"0"0"-370"0"0,0 0-425 0 0,0 0-495 0 0,0 0-459 0 0,0 0-340 0 0,0 0-129 0 0,0 0-11 0 0,0 0-3 0 0,-35 27-54 0 0,-112 86-97 0 0,139-107-434 0 0,-1 0-1 0 0,1 1 1 0 0,1 1 0 0 0,-1-1 0 0 0,1 1 0 0 0,0 0 0 0 0,1 1 0 0 0,0 0 0 0 0,0 0-1 0 0,-1 5-59 0 0,-4 6 107 0 0,7-14-73 0 0,-16 27 86 0 0,1 0 0 0 0,2 2 1 0 0,1 0-1 0 0,2 0 1 0 0,1 2-1 0 0,-1 9-120 0 0,13-42 12 0 0,-1-1 0 0 0,0 1-1 0 0,1 0 1 0 0,0-1 0 0 0,0 1 0 0 0,0 0-1 0 0,1 0 1 0 0,-1 0 0 0 0,1-1 0 0 0,0 1-1 0 0,0 0 1 0 0,0 0 0 0 0,1 0-1 0 0,-1 0 1 0 0,1 0 0 0 0,0-1 0 0 0,0 1-1 0 0,0 0 1 0 0,0-1 0 0 0,1 1-1 0 0,-1-1 1 0 0,1 1 0 0 0,0-1 0 0 0,0 0-1 0 0,1 0 1 0 0,-1 0 0 0 0,1 0 0 0 0,-1 0-1 0 0,1 0 1 0 0,0 0 0 0 0,0-1-1 0 0,0 0 1 0 0,0 0 0 0 0,0 1 0 0 0,1-2-1 0 0,-1 1 1 0 0,1 0 0 0 0,-1-1 0 0 0,1 0-1 0 0,0 1 1 0 0,-1-1 0 0 0,1-1-1 0 0,0 1-11 0 0,5-1 114 0 0,0-1-1 0 0,0 0 0 0 0,0-1 0 0 0,0 1 0 0 0,0-2 0 0 0,-1 1 1 0 0,1-1-1 0 0,-1-1 0 0 0,0 1 0 0 0,0-1 0 0 0,0-1 0 0 0,0 0 1 0 0,-1 0-1 0 0,3-1-113 0 0,129-123 871 0 0,28-100-502 0 0,-151 221-454 0 0,-16 39 22 0 0,-1-26 107 0 0,-11 141 60 0 0,11-140-158 0 0,1 0 0 0 0,-1-1 0 0 0,1 1-1 0 0,0 0 1 0 0,0 0 0 0 0,1 0 0 0 0,0-1 0 0 0,0 1 0 0 0,0 0 0 0 0,1-1 0 0 0,0 1-1 0 0,0-1 1 0 0,0 1 0 0 0,1-1 0 0 0,0 0 0 0 0,0 0 0 0 0,0 0 0 0 0,0 0 0 0 0,1-1-1 0 0,0 1 1 0 0,0-1 0 0 0,0 0 0 0 0,0 0 0 0 0,1-1 0 0 0,-1 1 0 0 0,1-1 0 0 0,0 0-1 0 0,0 0 1 0 0,5 2 54 0 0,1-5-825 0 0,0 0 0 0 0,0-1-1 0 0,0 0 1 0 0,-1-1 0 0 0,1 0-1 0 0,0 0 1 0 0,-1-1 0 0 0,0-1 0 0 0,0 0-1 0 0,0 0 1 0 0,0-1 0 0 0,0 0-1 0 0,-1 0 1 0 0,0-1 0 0 0,0-1-1 0 0,-1 1 1 0 0,6-7 825 0 0,-4 6-1429 0 0,54-44-4498 0 0,69-89 5590 0 0,-61 18 287 0 0,-53 64 3062 0 0,-18 57-2657 0 0,0 0 1 0 0,-1 0-1 0 0,1-1 0 0 0,-1 1 1 0 0,1 0-1 0 0,-1-1 1 0 0,0 1-1 0 0,1-1 0 0 0,-1 1 1 0 0,0 0-1 0 0,0-1 0 0 0,0 1 1 0 0,0-1-1 0 0,0 1 1 0 0,-1 0-1 0 0,1-1 0 0 0,0 1 1 0 0,0-1-1 0 0,-1 1 0 0 0,1 0 1 0 0,-1-1-1 0 0,0 1 0 0 0,1 0 1 0 0,-1 0-1 0 0,0-1 1 0 0,1 1-1 0 0,-1 0 0 0 0,0 0 1 0 0,0 0-1 0 0,0 0 0 0 0,0 0 1 0 0,0 0-1 0 0,0 0 1 0 0,-1 0-1 0 0,1 1 0 0 0,0-1 1 0 0,0 0-1 0 0,-1 1 0 0 0,1-1 1 0 0,-1 0-356 0 0,-38 16 2163 0 0,19 7-2017 0 0,0 1 0 0 0,1 1-1 0 0,2 1 1 0 0,0 0 0 0 0,2 2 0 0 0,0 0 0 0 0,-2 10-146 0 0,4-12 39 0 0,6-12-33 0 0,0 0-1 0 0,2 1 1 0 0,-1 0 0 0 0,2 0-1 0 0,0 0 1 0 0,0 1-1 0 0,2 0 1 0 0,0 0-1 0 0,0 0 1 0 0,1 0-1 0 0,1 0 1 0 0,1 0-1 0 0,0 3-5 0 0,1-15 45 0 0,0 0 0 0 0,0-1-1 0 0,0 1 1 0 0,0 0-1 0 0,1-1 1 0 0,-1 0 0 0 0,1 1-1 0 0,0-1 1 0 0,-1 0 0 0 0,1 1-1 0 0,0-1 1 0 0,0 0-1 0 0,1-1 1 0 0,-1 1 0 0 0,0 0-1 0 0,1-1 1 0 0,-1 1-1 0 0,1-1 1 0 0,-1 1 0 0 0,1-1-1 0 0,-1 0 1 0 0,1 0 0 0 0,0-1-1 0 0,0 1 1 0 0,0 0-1 0 0,-1-1 1 0 0,1 0 0 0 0,0 1-1 0 0,0-1 1 0 0,0-1 0 0 0,0 1-1 0 0,0 0 1 0 0,-1-1-1 0 0,1 1 1 0 0,0-1 0 0 0,0 0-1 0 0,-1 0 1 0 0,1 0-1 0 0,0 0 1 0 0,-1 0 0 0 0,1-1-1 0 0,-1 1 1 0 0,1-1 0 0 0,-1 1-1 0 0,0-1 1 0 0,0 0-45 0 0,25-20 315 0 0,-2-1 0 0 0,-1-1 1 0 0,-1-2-1 0 0,-1 0 0 0 0,-1-1 0 0 0,12-22-315 0 0,1 2 124 0 0,104-120 205 0 0,-137 166-329 0 0,-1 0-1 0 0,0 0 1 0 0,1 1-1 0 0,-1-1 1 0 0,1 0-1 0 0,0 1 1 0 0,-1-1 0 0 0,1 0-1 0 0,0 1 1 0 0,-1-1-1 0 0,1 1 1 0 0,0-1-1 0 0,0 1 1 0 0,-1-1-1 0 0,1 1 1 0 0,0 0-1 0 0,0-1 1 0 0,0 1-1 0 0,0 0 1 0 0,-1-1-1 0 0,1 1 1 0 0,0 0-1 0 0,0 0 1 0 0,0 0-1 0 0,0 0 1 0 0,0 0-1 0 0,0 0 1 0 0,0 0-1 0 0,0 0 1 0 0,-1 1 0 0 0,1-1-1 0 0,0 0 1 0 0,0 0-1 0 0,0 1 1 0 0,0-1-1 0 0,-1 0 1 0 0,1 1-1 0 0,0-1 1 0 0,0 1-1 0 0,-1-1 1 0 0,1 1-1 0 0,0 0 1 0 0,0-1-1 0 0,-1 1 1 0 0,1 0-1 0 0,-1-1 1 0 0,1 1-1 0 0,-1 0 1 0 0,1 0-1 0 0,-1 0 1 0 0,13 50-19 0 0,-11-40 52 0 0,21 122-4 0 0,-6 1 0 0 0,-2 106-29 0 0,-10-155 50 0 0,-3 0 0 0 0,-5 1-1 0 0,-3-2 1 0 0,-4 1 0 0 0,-4-1-1 0 0,-3-1 1 0 0,-4 0 0 0 0,-8 14-50 0 0,28-93 4 0 0,-1 0 0 0 0,1 0 1 0 0,-1 0-1 0 0,1 0 0 0 0,-1 0 1 0 0,0-1-1 0 0,-1 1 1 0 0,1-1-1 0 0,0 1 0 0 0,-1-1 1 0 0,0 0-1 0 0,0 0 0 0 0,0 0 1 0 0,0 0-1 0 0,0-1 0 0 0,-1 1 1 0 0,1-1-1 0 0,-1 0 0 0 0,0 0 1 0 0,1 0-1 0 0,-1 0 0 0 0,0-1 1 0 0,-3 1-5 0 0,-8-35-178 0 0,15 4 136 0 0,0 1-1 0 0,3 0 0 0 0,0 0 1 0 0,2 0-1 0 0,0 0 0 0 0,2 1 0 0 0,2 0 1 0 0,0 0-1 0 0,2 1 0 0 0,0 0 1 0 0,2 1-1 0 0,1 0 0 0 0,1 1 1 0 0,3-2 42 0 0,-17 23-8 0 0,65-101-404 0 0,5 2 1 0 0,4 4-1 0 0,12-6 412 0 0,5-8-1155 0 0,75-118 1155 0 0,-154 210-80 0 0,0 1 0 0 0,-1-2 0 0 0,-1 0 0 0 0,-1 0 0 0 0,0-1 0 0 0,-2 0 0 0 0,-1-1 0 0 0,-1 0 0 0 0,0 0 0 0 0,-2 0 0 0 0,-1-1 0 0 0,0-16 80 0 0,-3 38 16 0 0,0 0 0 0 0,-1 0-1 0 0,1 0 1 0 0,-1 0 0 0 0,1 1 0 0 0,-1-1 0 0 0,0 0 0 0 0,0 0 0 0 0,0 0 0 0 0,0 0-1 0 0,0 1 1 0 0,-1-1 0 0 0,1 1 0 0 0,0-1 0 0 0,-1 1 0 0 0,1-1 0 0 0,-1 1-1 0 0,1 0 1 0 0,-1-1 0 0 0,0 1 0 0 0,1 0 0 0 0,-1 0 0 0 0,0 1 0 0 0,0-1-1 0 0,0 0 1 0 0,0 0 0 0 0,0 1 0 0 0,0-1 0 0 0,0 1 0 0 0,0 0 0 0 0,0 0-1 0 0,0-1 1 0 0,0 1 0 0 0,0 1 0 0 0,0-1 0 0 0,0 0 0 0 0,0 0 0 0 0,0 1 0 0 0,0-1-1 0 0,0 1 1 0 0,0 0 0 0 0,0-1 0 0 0,0 1-16 0 0,-86 33 322 0 0,67-23-243 0 0,1 1 1 0 0,0 1-1 0 0,0 1 0 0 0,2 0 1 0 0,0 2-1 0 0,1 0 0 0 0,0 1 0 0 0,1 0 1 0 0,1 2-1 0 0,1 0 0 0 0,1 0 1 0 0,0 1-1 0 0,2 1 0 0 0,0 0 0 0 0,1 1 1 0 0,1 0-1 0 0,1 0 0 0 0,2 1 1 0 0,0 0-1 0 0,1 0 0 0 0,1 0 0 0 0,0 18-79 0 0,7-27 65 0 0,2-1 0 0 0,0 1-1 0 0,0-1 1 0 0,1 0-1 0 0,1 0 1 0 0,0 0-1 0 0,1-1 1 0 0,0 0-1 0 0,1-1 1 0 0,0 0-1 0 0,1 0 1 0 0,0-1-1 0 0,1 0 1 0 0,0-1-1 0 0,0 0 1 0 0,1-1 0 0 0,0 0-1 0 0,1-1 1 0 0,0 0-1 0 0,0-1 1 0 0,0 0-1 0 0,1-2 1 0 0,9 3-65 0 0,14 4 104 0 0,-1-2 0 0 0,2-1 0 0 0,-1-2 1 0 0,1-2-1 0 0,0-1 0 0 0,0-2 0 0 0,-1-2 0 0 0,14-3-104 0 0,-38 3-209 0 0,-1-2 0 0 0,0 1 1 0 0,0-2-1 0 0,0 1 0 0 0,0-2 0 0 0,0 0 0 0 0,-1 0 0 0 0,0-1 0 0 0,0 0 0 0 0,5-4 209 0 0,8-9-4323 0 0,-1-1-3488 0 0,-12 11-4266 0 0</inkml:trace>
  <inkml:trace contextRef="#ctx0" brushRef="#br0" timeOffset="9652.153">694 1716 3657 0 0,'0'0'1327'0'0,"0"0"-122"0"0,0 0 28 0 0,0 0 79 0 0,0 0 100 0 0,0 0 40 0 0,-31 0-63 0 0,-97 3-142 0 0,122-3-1130 0 0,0 0 0 0 0,0 0 0 0 0,0 1 0 0 0,0 0 0 0 0,0 0 0 0 0,0 0 0 0 0,1 1 0 0 0,-1 0 0 0 0,0 0 1 0 0,1 1-1 0 0,-1-1 0 0 0,1 1 0 0 0,0 0 0 0 0,-1 1-117 0 0,-8 6 297 0 0,-18 12 47 0 0,1 2 1 0 0,1 1-1 0 0,1 2 0 0 0,1 1 1 0 0,2 1-1 0 0,1 1 0 0 0,1 1 0 0 0,2 1 1 0 0,1 1-1 0 0,2 1 0 0 0,1 0 1 0 0,-10 29-345 0 0,22-54 26 0 0,1 1 0 0 0,1 1 0 0 0,-1-1 0 0 0,1 1 0 0 0,1-1 0 0 0,0 1 0 0 0,1 0 0 0 0,0 0 0 0 0,0 0 0 0 0,2 1 0 0 0,-1-1 0 0 0,1 0 0 0 0,1 0 0 0 0,0 0 0 0 0,0 1 0 0 0,1-1 0 0 0,1 0 0 0 0,0-1 0 0 0,0 1 0 0 0,1 0 0 0 0,0-1 0 0 0,4 5-26 0 0,-3-11 49 0 0,0 0 0 0 0,0 0 0 0 0,1-1 1 0 0,0 0-1 0 0,0 0 0 0 0,0-1 0 0 0,0 1 0 0 0,0-1 1 0 0,0-1-1 0 0,0 1 0 0 0,1-1 0 0 0,-1 0 0 0 0,1 0 0 0 0,-1-1 1 0 0,1 0-1 0 0,-1 0 0 0 0,1-1 0 0 0,-1 0 0 0 0,1 0 1 0 0,-1 0-1 0 0,0-1 0 0 0,0 0 0 0 0,0 0 0 0 0,0 0 1 0 0,0-1-1 0 0,0 0 0 0 0,0 0 0 0 0,-1 0 0 0 0,1-1 1 0 0,-1 0-1 0 0,0 0 0 0 0,0-1 0 0 0,-1 1 0 0 0,1-1 1 0 0,0-1-51 0 0,37-35 137 0 0,-2-2-1 0 0,-2-1 1 0 0,-2-2-1 0 0,-2-1 0 0 0,-2-2 1 0 0,-2-1-1 0 0,-2-2 0 0 0,0-8-135 0 0,53-99 578 0 0,-81 159-581 0 0,1 0 0 0 0,0 0 0 0 0,-1 0 0 0 0,1 0 0 0 0,-1 0 0 0 0,1 0 0 0 0,-1 0 0 0 0,1 0 0 0 0,-1 0 0 0 0,1 0 0 0 0,0 0 0 0 0,-1 1 0 0 0,1-1 0 0 0,-1 0 0 0 0,1 0 0 0 0,-1 1 0 0 0,1-1 0 0 0,-1 0 0 0 0,1 0 0 0 0,-1 1 0 0 0,0-1 0 0 0,1 1 0 0 0,-1-1 0 0 0,1 0 0 0 0,-1 1 0 0 0,0-1 0 0 0,1 1 0 0 0,-1-1 0 0 0,0 1 0 0 0,1-1 0 0 0,-1 1 0 0 0,0-1 0 0 0,0 1 0 0 0,0-1 0 0 0,1 1 0 0 0,-1-1 0 0 0,0 1 0 0 0,0-1 0 0 0,0 1 0 0 0,0 0 0 0 0,0-1 0 0 0,0 1 0 0 0,0-1 0 0 0,0 1 0 0 0,0-1-1 0 0,0 1 1 0 0,0-1 0 0 0,-1 1 0 0 0,1-1 0 0 0,0 1 0 0 0,0 0 3 0 0,13 90-98 0 0,36 153-672 0 0,19-95-2718 0 0,-23-85-701 0 0,-12-25-2743 0 0,-17-19-1693 0 0</inkml:trace>
  <inkml:trace contextRef="#ctx0" brushRef="#br0" timeOffset="10081.091">1130 2453 10410 0 0,'0'0'3174'0'0,"0"0"-2268"0"0,0 0-608 0 0,0 0 128 0 0,0 0 221 0 0,0 0 156 0 0,0 0 61 0 0,0 0-67 0 0,0 0-161 0 0,0 0-157 0 0,8-35-127 0 0,23-107-102 0 0,4 43 165 0 0,-22 76-317 0 0,-3 2-59 0 0,2 1-1 0 0,0 0 1 0 0,1 1-1 0 0,1 0 0 0 0,1 1 1 0 0,0 1-1 0 0,4-2-38 0 0,-18 18-13 0 0,-1 0 1 0 0,1 0-1 0 0,-1 1 0 0 0,1-1 0 0 0,0 1 0 0 0,0-1 0 0 0,-1 1 0 0 0,1-1 0 0 0,0 1 0 0 0,0-1 0 0 0,-1 1 0 0 0,1-1 0 0 0,0 1 0 0 0,0 0 0 0 0,0 0 0 0 0,0-1 0 0 0,0 1 0 0 0,-1 0 0 0 0,1 0 0 0 0,0 0 0 0 0,0 0 0 0 0,0 0 0 0 0,0 0 0 0 0,0 0 0 0 0,0 0 0 0 0,0 0 0 0 0,0 1 0 0 0,-1-1 0 0 0,1 0 0 0 0,0 1 0 0 0,0-1 0 0 0,0 0 0 0 0,-1 1 0 0 0,1-1 0 0 0,0 1 0 0 0,0-1 0 0 0,-1 1 1 0 0,1 0-1 0 0,0-1 0 0 0,-1 1 0 0 0,1 0 0 0 0,-1-1 0 0 0,1 1 0 0 0,0 0 0 0 0,-1 0 0 0 0,0-1 0 0 0,1 1 0 0 0,-1 0 0 0 0,1 0 13 0 0,14 50-52 0 0,-13-38 117 0 0,0-5-6 0 0,-1 0 0 0 0,1 0 1 0 0,0 0-1 0 0,1-1 0 0 0,0 1 1 0 0,0-1-1 0 0,0 0 0 0 0,1 1 1 0 0,0-1-1 0 0,1-1 0 0 0,0 1 1 0 0,0-1-1 0 0,0 0 0 0 0,0 0 1 0 0,1 0-1 0 0,0-1 1 0 0,1 0-1 0 0,-1 0 0 0 0,1 0 1 0 0,0-1-1 0 0,0 0 0 0 0,0 0 1 0 0,0-1-1 0 0,1 0 0 0 0,-1 0 1 0 0,1-1-1 0 0,0 0 0 0 0,0 0 1 0 0,0-1-1 0 0,2 0-59 0 0,-4-1 115 0 0,0 1 0 0 0,0-2 0 0 0,0 1 0 0 0,0-1 0 0 0,0 1 0 0 0,0-2 1 0 0,0 1-1 0 0,0-1 0 0 0,0 0 0 0 0,0 0 0 0 0,-1 0 0 0 0,1-1 0 0 0,-1 0 0 0 0,2-1-115 0 0,12-9 184 0 0,-1-1 0 0 0,-1-1 0 0 0,0 0 0 0 0,-1-1 0 0 0,-1-1 0 0 0,0 0 0 0 0,-2-1 0 0 0,0-1 0 0 0,10-18-184 0 0,42-57-1509 0 0,-7 66-5836 0 0,-15 25-4014 0 0,-33 3 6323 0 0</inkml:trace>
  <inkml:trace contextRef="#ctx0" brushRef="#br0" timeOffset="10568.269">2320 1853 2128 0 0,'0'0'2512'0'0,"0"0"-49"0"0,0 0 56 0 0,0 0-96 0 0,0 0-362 0 0,0 0-441 0 0,0 0-457 0 0,0 0-408 0 0,0 0-215 0 0,0 0-76 0 0,0 0 3 0 0,0 0-11 0 0,0 0-43 0 0,-30 30-33 0 0,-92 97-40 0 0,46-26 265 0 0,63-83-560 0 0,2 1 0 0 0,0 0 1 0 0,1 1-1 0 0,1 0 0 0 0,1 1 1 0 0,1 0-1 0 0,1 0 0 0 0,1 0 1 0 0,0 1-1 0 0,2-1 0 0 0,0 1 1 0 0,1 8-46 0 0,2-29 3 0 0,0 0 0 0 0,0 0 0 0 0,0 1 1 0 0,0-1-1 0 0,0 0 0 0 0,0 0 0 0 0,0 0 1 0 0,0 1-1 0 0,0-1 0 0 0,1 0 0 0 0,-1 0 1 0 0,0 0-1 0 0,1 0 0 0 0,-1 0 0 0 0,1 0 1 0 0,-1 0-1 0 0,1 0 0 0 0,-1 0 0 0 0,1 0 1 0 0,0 0-1 0 0,0 0 0 0 0,-1 0 0 0 0,1 0 1 0 0,0 0-1 0 0,0-1 0 0 0,0 1 0 0 0,0 0 1 0 0,0 0-1 0 0,0-1 0 0 0,0 1 0 0 0,0-1 1 0 0,0 1-1 0 0,0-1 0 0 0,1 0 0 0 0,-1 1 1 0 0,0-1-1 0 0,0 0 0 0 0,0 0 0 0 0,0 0 1 0 0,1 0-1 0 0,-1 0 0 0 0,0 0 0 0 0,0 0 0 0 0,0 0 1 0 0,1 0-1 0 0,-1-1-3 0 0,52-24 730 0 0,50-93-61 0 0,-81 93-628 0 0,11-13 26 0 0,2 1-1 0 0,2 1 0 0 0,0 2 1 0 0,11-4-67 0 0,-43 34 2 0 0,0 0 1 0 0,1 0 0 0 0,-1 1-1 0 0,1-1 1 0 0,0 2-1 0 0,0-1 1 0 0,0 0 0 0 0,0 1-1 0 0,1 0 1 0 0,-1 1-1 0 0,0 0 1 0 0,1-1 0 0 0,-1 2-1 0 0,1-1 1 0 0,-1 1-1 0 0,1 0 1 0 0,0 1 0 0 0,-1-1-1 0 0,1 1 1 0 0,-1 0 0 0 0,0 1-1 0 0,1 0 1 0 0,2 1-3 0 0,1 5 15 0 0,0 1 0 0 0,-1 0 0 0 0,0 1 0 0 0,-1 0 1 0 0,0 0-1 0 0,0 0 0 0 0,-1 1 0 0 0,0 0 0 0 0,-1 1 0 0 0,-1 0 1 0 0,0 0-1 0 0,0 0 0 0 0,-1 0 0 0 0,1 8-15 0 0,26 184 161 0 0,-28-137-160 0 0,-3-1 1 0 0,-3 1-1 0 0,-3-1 0 0 0,-3 1 0 0 0,-2-2 0 0 0,-4 0 0 0 0,-2 0 1 0 0,-3-1-1 0 0,-11 20-1 0 0,24-67 4 0 0,-15 40 48 0 0,-2 0 0 0 0,-2-1 0 0 0,-3-1 0 0 0,-25 33-52 0 0,26-59 84 0 0,28-28-81 0 0,-1-1 1 0 0,1 1 0 0 0,0-1-1 0 0,-1 1 1 0 0,1-1-1 0 0,-1 1 1 0 0,1-1 0 0 0,0 0-1 0 0,-1 1 1 0 0,1-1-1 0 0,-1 0 1 0 0,1 1-1 0 0,-1-1 1 0 0,1 0 0 0 0,-1 0-1 0 0,0 0 1 0 0,1 1-1 0 0,-1-1 1 0 0,1 0 0 0 0,-1 0-1 0 0,1 0 1 0 0,-1 0-1 0 0,1 0 1 0 0,-1 0 0 0 0,0 0-1 0 0,1 0 1 0 0,-1 0-1 0 0,1 0 1 0 0,-1 0-1 0 0,1-1 1 0 0,-1 1 0 0 0,0 0-1 0 0,1 0 1 0 0,-1-1-1 0 0,1 1 1 0 0,-1 0 0 0 0,1 0-1 0 0,-1-1 1 0 0,1 1-1 0 0,0-1 1 0 0,-1 1 0 0 0,1 0-1 0 0,-1-1 1 0 0,1 1-1 0 0,0-1 1 0 0,-1 1-1 0 0,1-1 1 0 0,0 1 0 0 0,0-1-1 0 0,-1 1 1 0 0,1-1-1 0 0,0 1 1 0 0,0-1 0 0 0,0 1-1 0 0,0-1 1 0 0,-1 0-1 0 0,1 1 1 0 0,0-1-4 0 0,-2-30-39 0 0,1 0 1 0 0,1 0 0 0 0,1 0-1 0 0,2 0 1 0 0,2 0-1 0 0,0 1 1 0 0,2-1-1 0 0,10-27 39 0 0,-2-1-37 0 0,92-303-1554 0 0,-64 243-1569 0 0,2 1-3375 0 0,-34 88 1174 0 0,-5 12-2303 0 0</inkml:trace>
  <inkml:trace contextRef="#ctx0" brushRef="#br0" timeOffset="11299.66">2953 2081 9642 0 0,'0'0'4416'0'0,"0"0"-2617"0"0,0 0-859 0 0,0 0-113 0 0,0 0-31 0 0,0 0-4 0 0,0 0-17 0 0,0 0-96 0 0,0 0-154 0 0,0 0-166 0 0,0 0-127 0 0,0 0-56 0 0,0 31-33 0 0,2 97-1 0 0,-3-125-123 0 0,1 0-1 0 0,-1-1 0 0 0,1 1 0 0 0,0-1 0 0 0,0 1 0 0 0,0 0 0 0 0,0-1 0 0 0,1 1 1 0 0,-1-1-1 0 0,1 1 0 0 0,-1-1 0 0 0,1 1 0 0 0,0-1 0 0 0,0 1 0 0 0,0-1 1 0 0,0 0-1 0 0,0 1 0 0 0,1-1 0 0 0,-1 0 0 0 0,1 0 0 0 0,-1 0 0 0 0,1 0 0 0 0,0 0 1 0 0,0-1-1 0 0,0 1 0 0 0,1 1-18 0 0,5 2 145 0 0,-2-2-46 0 0,-1 0 0 0 0,1-1 0 0 0,-1 0 0 0 0,1 0 0 0 0,0 0 0 0 0,0-1 0 0 0,0 1 0 0 0,0-1 0 0 0,0-1 0 0 0,0 1 0 0 0,0-1 0 0 0,0 0 0 0 0,0-1 0 0 0,0 1 1 0 0,0-1-1 0 0,0-1 0 0 0,-1 1 0 0 0,1-1 0 0 0,0 0 0 0 0,0 0 0 0 0,-1 0 0 0 0,1-1 0 0 0,-1 0 0 0 0,0 0 0 0 0,0 0 0 0 0,0-1 0 0 0,0 0 0 0 0,-1 0 0 0 0,1 0 0 0 0,-1 0 1 0 0,0-1-1 0 0,1-1-99 0 0,16-15 81 0 0,-2-2 0 0 0,0 0 0 0 0,-1 0 0 0 0,-1-2 0 0 0,-1 0 1 0 0,-2-1-1 0 0,9-22-81 0 0,-7 2-1353 0 0,-16 45 781 0 0,0 1-140 0 0,0 0-215 0 0,0 0-292 0 0,0 9-3307 0 0,-3 20 2776 0 0,1-19 1801 0 0,0 0 0 0 0,1 0-1 0 0,0 0 1 0 0,1 1 0 0 0,0-1-1 0 0,1 0 1 0 0,0 0 0 0 0,0 1-1 0 0,1-1 1 0 0,1 0 0 0 0,0 0-1 0 0,0-1 1 0 0,3 7-51 0 0,3 3 596 0 0,1 0-1 0 0,1 0 1 0 0,1-1-1 0 0,0-1 1 0 0,2 0-1 0 0,0 0 1 0 0,0-2-1 0 0,2 0 1 0 0,5 4-596 0 0,-14-13 179 0 0,0 0 1 0 0,0 0-1 0 0,1-1 1 0 0,-1 0-1 0 0,1 0 1 0 0,1-1-1 0 0,-1 0 1 0 0,0 0-1 0 0,1-1 1 0 0,0 0-1 0 0,0-1 1 0 0,0 1-1 0 0,0-2 1 0 0,0 0 0 0 0,8 1-180 0 0,-3-5 177 0 0,0 0 1 0 0,-1-1 0 0 0,1 0 0 0 0,-1-1 0 0 0,0 0 0 0 0,0-1 0 0 0,0-1 0 0 0,-1 0 0 0 0,0 0 0 0 0,-1-1 0 0 0,0-1 0 0 0,0 0-1 0 0,9-11-177 0 0,-7 10 73 0 0,214-212 874 0 0,-205 197-926 0 0,0 0 1 0 0,-2-2-1 0 0,-1-1 0 0 0,-1 0 0 0 0,-2-2 1 0 0,0 1-1 0 0,-2-2 0 0 0,-2 0 0 0 0,-1-1 1 0 0,-1 0-1 0 0,-1 0 0 0 0,-2-1 0 0 0,-2 0 1 0 0,-1-1-1 0 0,0-26-21 0 0,-4 45-36 0 0,-1-1 0 0 0,0 1-1 0 0,-1 0 1 0 0,-1-1 0 0 0,-1 1 0 0 0,0 0-1 0 0,0 0 1 0 0,-2 1 0 0 0,0 0 0 0 0,-1-1 36 0 0,5 10-35 0 0,0 1 1 0 0,-1-1-1 0 0,0 1 1 0 0,0 0-1 0 0,0 0 0 0 0,-1 0 1 0 0,1 0-1 0 0,-1 0 1 0 0,0 1-1 0 0,0 0 1 0 0,0 0-1 0 0,-1 0 0 0 0,1 0 1 0 0,-1 0-1 0 0,1 1 1 0 0,-1 0-1 0 0,0 0 1 0 0,0 0-1 0 0,0 1 1 0 0,0 0-1 0 0,0 0 0 0 0,0 0 1 0 0,0 0-1 0 0,-1 1 1 0 0,1 0-1 0 0,0 0 1 0 0,0 0-1 0 0,-1 1 0 0 0,1-1 1 0 0,0 1-1 0 0,0 1 35 0 0,-10 4-68 0 0,1 1 0 0 0,0 0 0 0 0,0 1 0 0 0,1 1 0 0 0,0 0 0 0 0,0 1 0 0 0,1 0-1 0 0,1 1 1 0 0,-1 0 0 0 0,2 1 0 0 0,0 0 0 0 0,0 0 0 0 0,1 1 0 0 0,-3 7 68 0 0,-7 8-9 0 0,2 0 1 0 0,1 1-1 0 0,1 1 0 0 0,1 1 1 0 0,2 0-1 0 0,1 0 0 0 0,1 1 1 0 0,2 1-1 0 0,1-1 1 0 0,2 2-1 0 0,1-1 0 0 0,2 0 1 0 0,1 0-1 0 0,1 1 0 0 0,2 3 9 0 0,0-21 13 0 0,1 0-1 0 0,1-1 0 0 0,0 1 0 0 0,0-1 0 0 0,2 0 0 0 0,0 0 1 0 0,1 0-1 0 0,0-1 0 0 0,1 0 0 0 0,0-1 0 0 0,2 1 0 0 0,-1-2 0 0 0,1 1 1 0 0,1-2-1 0 0,0 1 0 0 0,1-1 0 0 0,0-1 0 0 0,1 0 0 0 0,0-1 1 0 0,1 0-1 0 0,0-1 0 0 0,0-1 0 0 0,0 0 0 0 0,1-1 0 0 0,0 0 0 0 0,14 2-12 0 0,-11-3-112 0 0,0-1-1 0 0,1-1 0 0 0,0-1 0 0 0,0-1 1 0 0,-1 0-1 0 0,1-1 0 0 0,0-2 0 0 0,0 1 1 0 0,5-3 112 0 0,95-44-4967 0 0,-61 7-2494 0 0,-39 27 2075 0 0,-4 2-1487 0 0</inkml:trace>
  <inkml:trace contextRef="#ctx0" brushRef="#br0" timeOffset="12028.28">4626 1926 8962 0 0,'0'0'2683'0'0,"0"0"-440"0"0,0 0-281 0 0,0 0-267 0 0,0 0-340 0 0,0 0-227 0 0,0 0-193 0 0,0 0-195 0 0,0 0-184 0 0,0 0-175 0 0,0 0-97 0 0,0 0-54 0 0,0 0-15 0 0,-28 14 14 0 0,-89 49 11 0 0,50-3 121 0 0,53-41-245 0 0,4-8-76 0 0,0 1 1 0 0,0 1 0 0 0,2 0 0 0 0,0 0 0 0 0,0 1 0 0 0,1-1 0 0 0,1 2 0 0 0,0-1 0 0 0,1 1 0 0 0,0 0 0 0 0,2 0 0 0 0,0 0 0 0 0,0 0 0 0 0,1 4-41 0 0,3-15 7 0 0,0-1 0 0 0,0 1 0 0 0,0 0 0 0 0,1-1 0 0 0,0 1 0 0 0,-1-1 0 0 0,1 1 0 0 0,1-1 0 0 0,-1 0 0 0 0,0 0 0 0 0,1 0 0 0 0,-1 0 0 0 0,1 0 0 0 0,0-1 0 0 0,0 1 0 0 0,0-1 0 0 0,0 0 0 0 0,1 0 0 0 0,-1 0 0 0 0,0 0 0 0 0,1 0 0 0 0,0-1 1 0 0,-1 0-1 0 0,1 1 0 0 0,0-1 0 0 0,0-1 0 0 0,-1 1 0 0 0,1-1 0 0 0,0 1 0 0 0,0-1 0 0 0,0 0 0 0 0,0 0 0 0 0,0-1 0 0 0,-1 1 0 0 0,1-1 0 0 0,0 0 0 0 0,0 0 0 0 0,0 0 0 0 0,-1 0 0 0 0,1-1 0 0 0,-1 0 0 0 0,1 1 0 0 0,-1-1 0 0 0,0 0 0 0 0,2-2-7 0 0,29-16 75 0 0,-1-2 1 0 0,-1-2-1 0 0,-1-1 1 0 0,-1-1-1 0 0,-1-1 0 0 0,-1-2 1 0 0,2-5-76 0 0,8-6 94 0 0,48-48-14 0 0,-84 133-178 0 0,-8 14 172 0 0,3-47-77 0 0,1-1-1 0 0,1 1 1 0 0,0-1-1 0 0,0 1 0 0 0,1-1 1 0 0,0 1-1 0 0,1 0 1 0 0,1-1-1 0 0,0 0 1 0 0,0 1-1 0 0,1-1 1 0 0,0 0-1 0 0,2 0 4 0 0,-3-7-2 0 0,1 0-1 0 0,0 0 1 0 0,0 0 0 0 0,0-1-1 0 0,0 1 1 0 0,1-1-1 0 0,-1 0 1 0 0,1 0 0 0 0,0-1-1 0 0,0 1 1 0 0,0-1-1 0 0,0 0 1 0 0,1 0 0 0 0,-1 0-1 0 0,1 0 1 0 0,-1-1-1 0 0,1 1 1 0 0,-1-1 0 0 0,1-1-1 0 0,0 1 1 0 0,-1-1 0 0 0,1 1-1 0 0,0-1 1 0 0,0-1-1 0 0,-1 1 1 0 0,4-1 2 0 0,4-1 16 0 0,0 0 0 0 0,0 0 0 0 0,0-1 0 0 0,-1-1 0 0 0,1 0 1 0 0,-1 0-1 0 0,0-1 0 0 0,0-1 0 0 0,9-6-16 0 0,0 1 16 0 0,-2 0-1 0 0,0-2 1 0 0,0 0 0 0 0,-1-1-1 0 0,-1-1 1 0 0,0 0 0 0 0,-1-2-1 0 0,-1 1 1 0 0,0-2 0 0 0,-2 0-1 0 0,0 0 1 0 0,-1-1 0 0 0,0-1-1 0 0,-2 0 1 0 0,0 0 0 0 0,-2-1-1 0 0,0 0 1 0 0,-1 0 0 0 0,-1 0-1 0 0,1-15-15 0 0,-5 31-17 0 0,1 0 1 0 0,-1 0-1 0 0,0-1 0 0 0,-1 1 0 0 0,1-1 0 0 0,-1 1 0 0 0,0 0 0 0 0,-1-1 0 0 0,1 1 1 0 0,-1 0-1 0 0,0-1 0 0 0,0 1 0 0 0,-1 0 0 0 0,0 0 0 0 0,1 0 0 0 0,-2 0 1 0 0,1 0-1 0 0,-1 0 0 0 0,1 0 0 0 0,-1 1 0 0 0,0 0 0 0 0,-1-1 0 0 0,1 1 0 0 0,-1 0 1 0 0,0 1-1 0 0,0-1 0 0 0,0 1 0 0 0,-1-1 0 0 0,1 1 0 0 0,-1 1 0 0 0,1-1 1 0 0,-1 1-1 0 0,0-1 0 0 0,-1 1 17 0 0,-1 2-49 0 0,-1 0 0 0 0,1 0 0 0 0,-1 1 0 0 0,0 0 0 0 0,1 0-1 0 0,-1 1 1 0 0,1 0 0 0 0,0 0 0 0 0,0 1 0 0 0,0-1 0 0 0,0 2 0 0 0,0-1 0 0 0,0 1 0 0 0,1 0 0 0 0,0 0 0 0 0,0 1 0 0 0,0 0 0 0 0,0 0 0 0 0,1 0 0 0 0,0 1 0 0 0,0 0 0 0 0,0 0 0 0 0,-1 3 49 0 0,4-6-13 0 0,1 0 1 0 0,-1 0 0 0 0,1-1-1 0 0,0 2 1 0 0,0-1 0 0 0,0 0 0 0 0,0 0-1 0 0,0 0 1 0 0,1 0 0 0 0,0 0-1 0 0,-1 1 1 0 0,1-1 0 0 0,1 0-1 0 0,-1 0 1 0 0,0 1 0 0 0,1-1 0 0 0,-1 0-1 0 0,1 0 1 0 0,0 0 0 0 0,0 0-1 0 0,0 0 1 0 0,1 0 0 0 0,-1 0-1 0 0,1 0 1 0 0,-1 0 0 0 0,1-1 0 0 0,0 1-1 0 0,0 0 1 0 0,0-1 0 0 0,1 0-1 0 0,-1 1 1 0 0,0-1 0 0 0,1 0-1 0 0,2 1 13 0 0,100 50 347 0 0,-93-49-270 0 0,0 0 1 0 0,-1 1 0 0 0,0 0 0 0 0,0 1-1 0 0,0 0 1 0 0,0 1 0 0 0,-1 0 0 0 0,0 0-1 0 0,-1 1 1 0 0,0 1 0 0 0,0 0 0 0 0,0 0-1 0 0,-1 0 1 0 0,-1 1 0 0 0,0 0-1 0 0,0 1 1 0 0,-1 0 0 0 0,0 0 0 0 0,-1 0-1 0 0,0 0 1 0 0,-1 1 0 0 0,0 0 0 0 0,-1 0-1 0 0,0 0 1 0 0,-1 0 0 0 0,0 1 0 0 0,-1 2-78 0 0,-1 17 83 0 0,-1-26-108 0 0,0 0 0 0 0,1-1 0 0 0,0 1 1 0 0,0 0-1 0 0,0 0 0 0 0,1 0 1 0 0,0 0-1 0 0,0 0 0 0 0,0-1 1 0 0,1 1-1 0 0,0-1 0 0 0,0 1 1 0 0,0-1-1 0 0,1 1 0 0 0,-1-1 1 0 0,4 4 24 0 0,-2-7-247 0 0,-1 0 0 0 0,1 0-1 0 0,-1-1 1 0 0,1 1 0 0 0,0-1 0 0 0,0 0 0 0 0,0 0 0 0 0,-1 0 0 0 0,1 0 0 0 0,0-1 0 0 0,0 1 0 0 0,0-1 0 0 0,0 0 0 0 0,0-1 0 0 0,0 1 0 0 0,0-1 0 0 0,0 1 0 0 0,2-2 247 0 0,47-11-5756 0 0,-35 8 2165 0 0,7-2-2726 0 0,-7-1 182 0 0</inkml:trace>
  <inkml:trace contextRef="#ctx0" brushRef="#br0" timeOffset="13321.982">6478 1757 2128 0 0,'0'0'1864'0'0,"0"0"-462"0"0,0 0-112 0 0,0 0 116 0 0,0 0 91 0 0,0 0 8 0 0,0 0-90 0 0,0 0-179 0 0,0 0-211 0 0,0 0-211 0 0,0 0-211 0 0,0 0-159 0 0,0 0-77 0 0,-1 3 41 0 0,3 87 1976 0 0,26 363-827 0 0,-27-447-1549 0 0,0 3 8 0 0,0-1-1 0 0,0 0 0 0 0,1 0 1 0 0,0 0-1 0 0,0 0 0 0 0,0 0 1 0 0,1 0-1 0 0,1-1 0 0 0,-1 1 1 0 0,1-1-1 0 0,1 0 0 0 0,-1 0 1 0 0,3 1-16 0 0,-5-7 57 0 0,1-1-1 0 0,0 1 1 0 0,0-1 0 0 0,-1 0 0 0 0,1 0 0 0 0,0-1 0 0 0,0 1 0 0 0,0-1 0 0 0,-1 1 0 0 0,1-1-1 0 0,0 0 1 0 0,-1 0 0 0 0,1 0 0 0 0,0 0 0 0 0,-1 0 0 0 0,1-1 0 0 0,-1 1 0 0 0,0-1 0 0 0,0 0 0 0 0,1 1-1 0 0,-1-1 1 0 0,0 0 0 0 0,0 0 0 0 0,-1-1 0 0 0,1 1 0 0 0,0 0 0 0 0,-1 0 0 0 0,1-1 0 0 0,-1 1 0 0 0,0-1-1 0 0,0 0 1 0 0,0 1 0 0 0,0-1 0 0 0,0 0-57 0 0,4-4 118 0 0,30-46 158 0 0,-1-1-1 0 0,-3-2 1 0 0,-2 0-1 0 0,-3-2 1 0 0,18-61-276 0 0,29-113-1106 0 0,-58 211-3140 0 0,6 30-9801 0 0,-18-5 8463 0 0</inkml:trace>
  <inkml:trace contextRef="#ctx0" brushRef="#br0" timeOffset="13837.154">7029 2254 3721 0 0,'0'0'2643'0'0,"0"0"-1164"0"0,0 0-213 0 0,0 0 191 0 0,0 0 74 0 0,0 0-89 0 0,31-11-181 0 0,100-37-194 0 0,-59 3 392 0 0,-62 34-1160 0 0,7-3-83 0 0,-1-1 0 0 0,-1 0 0 0 0,-1-2 0 0 0,0 0 0 0 0,-1 0 0 0 0,-1-1 0 0 0,0-1 0 0 0,-2 0 0 0 0,0 0 0 0 0,-1-1 0 0 0,-1 0 0 0 0,-1-1 0 0 0,-1 1-1 0 0,0-2 1 0 0,0-13-216 0 0,-5 31-29 0 0,-1 0-1 0 0,-1 0 0 0 0,1 0 0 0 0,0 0 0 0 0,-1 0 0 0 0,0 0 1 0 0,0 0-1 0 0,0 1 0 0 0,-1-1 0 0 0,1 0 0 0 0,-1 1 0 0 0,0-1 1 0 0,0 1-1 0 0,0-1 0 0 0,0 1 0 0 0,0 0 0 0 0,-1 0 0 0 0,0 0 1 0 0,0 0-1 0 0,1 0 0 0 0,-2 0 0 0 0,1 1 0 0 0,0 0 0 0 0,0 0 1 0 0,-1 0-1 0 0,1 0 0 0 0,-1 0 0 0 0,0 0 0 0 0,1 1 0 0 0,-1 0 1 0 0,0 0-1 0 0,0 0 0 0 0,0 0 0 0 0,0 1 0 0 0,0-1 0 0 0,0 1 1 0 0,0 0-1 0 0,0 0 0 0 0,0 1 0 0 0,0-1 0 0 0,0 1 0 0 0,0 0 1 0 0,-2 0 29 0 0,-4 4-86 0 0,0 0 0 0 0,0 1 0 0 0,1 0 0 0 0,0 1 0 0 0,0 0 0 0 0,0 0 0 0 0,1 1 0 0 0,0 0 0 0 0,0 0 0 0 0,1 1 1 0 0,0 0-1 0 0,1 1 86 0 0,-11 10-9 0 0,2 2 1 0 0,1-1-1 0 0,1 2 1 0 0,0 0 0 0 0,2 0-1 0 0,1 1 1 0 0,1 1-1 0 0,1 0 1 0 0,0 0-1 0 0,3 0 1 0 0,0 1 0 0 0,1 0-1 0 0,1 0 1 0 0,2 0-1 0 0,1 0 1 0 0,1 9 8 0 0,2-26 74 0 0,0 0-1 0 0,1 0 1 0 0,0-1 0 0 0,1 1-1 0 0,-1-1 1 0 0,2-1 0 0 0,-1 1-1 0 0,1 0 1 0 0,0-1 0 0 0,0 0-1 0 0,1-1 1 0 0,0 0 0 0 0,0 0-1 0 0,1 0 1 0 0,0-1 0 0 0,0 0-1 0 0,0 0 1 0 0,0-1 0 0 0,1 0-1 0 0,-1 0 1 0 0,1-1 0 0 0,0-1-1 0 0,0 1 1 0 0,1-1 0 0 0,-1-1-1 0 0,0 0 1 0 0,1 0 0 0 0,-1-1-1 0 0,0 0 1 0 0,1 0 0 0 0,-1-1-1 0 0,0 0 1 0 0,1-1 0 0 0,-1 0 0 0 0,0-1-1 0 0,0 0 1 0 0,6-3-74 0 0,30-13 258 0 0,-1-3 1 0 0,-1-1-1 0 0,-1-3 1 0 0,-1-1-1 0 0,-1-2 1 0 0,-1-1-1 0 0,-2-2 0 0 0,-2-2 1 0 0,0-2-1 0 0,15-23-258 0 0,-24 32 2 0 0,-1-2-1 0 0,-1 0 1 0 0,-2-2-1 0 0,-1-1 1 0 0,-2 0-1 0 0,-1-2 0 0 0,-1 0 1 0 0,-2-1-1 0 0,-1 0 1 0 0,-3-1-1 0 0,0-1 1 0 0,-2 1-1 0 0,-2-2 0 0 0,0-13-1 0 0,-5 30-76 0 0,-1 0 0 0 0,0-1 0 0 0,-2 1 0 0 0,0-1 0 0 0,-2 1 0 0 0,0 0-1 0 0,-2 0 1 0 0,0 0 0 0 0,-1 0 0 0 0,-2 0 76 0 0,7 18-17 0 0,0 1 0 0 0,-1 0 0 0 0,1 0 1 0 0,-1-1-1 0 0,1 1 0 0 0,-1 1 0 0 0,0-1 0 0 0,0 0 1 0 0,0 0-1 0 0,0 1 0 0 0,0-1 0 0 0,-1 1 0 0 0,1-1 1 0 0,0 1-1 0 0,-1 0 0 0 0,1 0 0 0 0,-1 0 0 0 0,1 0 1 0 0,-1 1-1 0 0,1-1 0 0 0,-1 1 0 0 0,0-1 0 0 0,1 1 1 0 0,-1 0-1 0 0,0 0 0 0 0,1 0 0 0 0,-1 0 0 0 0,1 1 1 0 0,-1-1-1 0 0,0 1 0 0 0,1-1 0 0 0,-1 1 0 0 0,1 0 1 0 0,-1 0-1 0 0,1 0 0 0 0,0 0 0 0 0,-1 1 0 0 0,1-1 1 0 0,0 1-1 0 0,0-1 0 0 0,0 1 0 0 0,0 0 0 0 0,0 0 1 0 0,0 0-1 0 0,0 0 0 0 0,1 0 0 0 0,-1 0 0 0 0,1 0 1 0 0,0 1-1 0 0,-1-1 17 0 0,-21 28-3 0 0,2 1 1 0 0,1 1-1 0 0,2 0 1 0 0,0 2-1 0 0,3 0 1 0 0,1 1-1 0 0,1 0 0 0 0,2 1 1 0 0,1 0-1 0 0,2 4 3 0 0,-2 11 51 0 0,3 1-1 0 0,1 0 1 0 0,3 0-1 0 0,2 0 0 0 0,4 25-50 0 0,-1-61 24 0 0,-1 1-1 0 0,2-1 0 0 0,1 0 0 0 0,0 0 0 0 0,0 0 0 0 0,2-1 0 0 0,0 1 0 0 0,1-1 0 0 0,0-1 0 0 0,1 1 0 0 0,1-1 0 0 0,0-1 0 0 0,1 1 0 0 0,0-2 0 0 0,1 1 1 0 0,1-2-1 0 0,0 1 0 0 0,0-2 0 0 0,1 1 0 0 0,1-2 0 0 0,-1 0 0 0 0,2 0 0 0 0,-1-1 0 0 0,1-1 0 0 0,0-1 0 0 0,0 0 0 0 0,9 1-23 0 0,-16-5-176 0 0,-1-1-1 0 0,1 0 0 0 0,0 0 0 0 0,-1-1 1 0 0,1 0-1 0 0,0-1 0 0 0,0 1 1 0 0,-1-1-1 0 0,1-1 0 0 0,-1 0 1 0 0,1 0-1 0 0,-1 0 0 0 0,0-1 0 0 0,1 0 1 0 0,4-3 176 0 0,23-17-4331 0 0,-2-5-3967 0 0,-22 20 583 0 0</inkml:trace>
  <inkml:trace contextRef="#ctx0" brushRef="#br0" timeOffset="14140.885">8430 2026 8938 0 0,'0'0'1475'0'0,"0"0"-704"0"0,0 0-196 0 0,0 0 86 0 0,0 0 107 0 0,-18 32 95 0 0,-54 104 45 0 0,47-53 465 0 0,24-70-1064 0 0,0-8-185 0 0,0 0-1 0 0,1 0 1 0 0,-1 0-1 0 0,1 0 1 0 0,0 0 0 0 0,0 0-1 0 0,1 0 1 0 0,0 0 0 0 0,0 0-1 0 0,0-1 1 0 0,0 1 0 0 0,1 0-1 0 0,-1 0 1 0 0,1-1 0 0 0,0 1-1 0 0,1-1 1 0 0,-1 0-1 0 0,1 1 1 0 0,0-1 0 0 0,0 0-1 0 0,0-1 1 0 0,0 1 0 0 0,1-1-1 0 0,0 1 1 0 0,0-1 0 0 0,0 0-1 0 0,0 0 1 0 0,0-1-1 0 0,0 1 1 0 0,1-1 0 0 0,-1 0-1 0 0,1 0 1 0 0,-1 0 0 0 0,1-1-1 0 0,0 0 1 0 0,0 1 0 0 0,0-2-1 0 0,1 1-123 0 0,5-1 160 0 0,0 0-1 0 0,0-1 1 0 0,-1-1-1 0 0,1 1 1 0 0,-1-2-1 0 0,1 1 1 0 0,-1-2-1 0 0,0 1 1 0 0,0-1-1 0 0,0-1 1 0 0,0 0-1 0 0,-1 0 1 0 0,0-1-1 0 0,0 0 1 0 0,0-1-1 0 0,-1 0 0 0 0,0 0 1 0 0,1-2-160 0 0,8-8 112 0 0,-1-1 0 0 0,0-1 0 0 0,-2 0 0 0 0,0-1 0 0 0,-1-1-1 0 0,-1 0 1 0 0,6-17-112 0 0,-12 28-18 0 0,-1 0 1 0 0,0-1-1 0 0,0 1 0 0 0,-1-1 0 0 0,-1 0 0 0 0,0 0 0 0 0,0 0 0 0 0,-1 0 0 0 0,-1-1 0 0 0,0 1 0 0 0,0-1 1 0 0,-1 1-1 0 0,-1-1 0 0 0,0 1 0 0 0,0 0 0 0 0,-1-1 0 0 0,0 1 0 0 0,-1 0 0 0 0,-1 0 0 0 0,0 0 0 0 0,0 1 1 0 0,-1-1-1 0 0,0 1 0 0 0,-1 0 0 0 0,0 1 0 0 0,-5-6 18 0 0,8 12-112 0 0,0 1 1 0 0,0-1-1 0 0,-1 1 0 0 0,1 0 1 0 0,-1 0-1 0 0,0 0 0 0 0,0 0 1 0 0,1 1-1 0 0,-1 0 0 0 0,0 0 1 0 0,0 0-1 0 0,-1 0 0 0 0,1 0 1 0 0,0 1-1 0 0,0 0 0 0 0,0 0 1 0 0,0 0-1 0 0,0 0 1 0 0,0 1-1 0 0,0-1 0 0 0,0 1 1 0 0,-1 0-1 0 0,2 0 0 0 0,-1 1 1 0 0,0-1-1 0 0,0 1 0 0 0,0 0 1 0 0,1 0-1 0 0,-1 0 0 0 0,1 1 1 0 0,0-1-1 0 0,-1 1 0 0 0,1 0 112 0 0,-51 49-4857 0 0,13 2-4761 0 0,29-38 3250 0 0</inkml:trace>
  <inkml:trace contextRef="#ctx0" brushRef="#br0" timeOffset="14489.7">9195 1996 3217 0 0,'0'0'2986'0'0,"0"0"-363"0"0,0 0-147 0 0,0 0-35 0 0,0 0-197 0 0,0 0-321 0 0,0 0-377 0 0,0 0-428 0 0,0 0-371 0 0,0 0-271 0 0,0 0-192 0 0,0 0-122 0 0,0 0-60 0 0,-6 4-24 0 0,-7 2-37 0 0,1 1 0 0 0,-1 1 0 0 0,2 0 0 0 0,-1 0 1 0 0,1 1-1 0 0,1 1 0 0 0,-1 0 0 0 0,2 0 0 0 0,-1 1 0 0 0,1 0 0 0 0,1 1 0 0 0,0 0 0 0 0,1 0 0 0 0,0 0 0 0 0,1 1 0 0 0,0 0 0 0 0,1 1 0 0 0,1-1 0 0 0,0 1 0 0 0,1 0 0 0 0,0 0 0 0 0,1 0 0 0 0,1 0 0 0 0,0 8-41 0 0,3-15 26 0 0,1-1 0 0 0,1 1 0 0 0,-1-1 1 0 0,1 0-1 0 0,0 0 0 0 0,1 0 0 0 0,-1 0 0 0 0,1-1 1 0 0,0 0-1 0 0,1 0 0 0 0,-1 0 0 0 0,1-1 0 0 0,0 1 1 0 0,0-1-1 0 0,0-1 0 0 0,0 1 0 0 0,1-1 0 0 0,0 0 1 0 0,-1-1-1 0 0,1 0 0 0 0,0 0 0 0 0,0 0 1 0 0,1-1-1 0 0,-1 0 0 0 0,0 0 0 0 0,0-1 0 0 0,1 1 1 0 0,-1-2-1 0 0,2 1-26 0 0,4 0 25 0 0,0-1 0 0 0,1 0-1 0 0,-1-1 1 0 0,0-1 0 0 0,0 0 0 0 0,0 0 0 0 0,-1-1 0 0 0,1-1-1 0 0,-1 0 1 0 0,0-1 0 0 0,0 0 0 0 0,0-1 0 0 0,-1 0 0 0 0,0-1-1 0 0,-1 0 1 0 0,8-7-25 0 0,66-71-1293 0 0,-59 56-3647 0 0,-1-2-6552 0 0,-19 24 4652 0 0</inkml:trace>
  <inkml:trace contextRef="#ctx0" brushRef="#br0" timeOffset="14735.868">9808 1970 13451 0 0,'0'0'2266'0'0,"0"0"-1505"0"0,0 0-485 0 0,0 0 102 0 0,0 0 83 0 0,0 0-27 0 0,0 0-24 0 0,0 0-46 0 0,0 0-78 0 0,0 0-25 0 0,-14 33-75 0 0,-44 100-78 0 0,38-73-190 0 0,22-46-1576 0 0,-1-14-1046 0 0,0 0 1535 0 0,-1 0-4860 0 0,0 0-1971 0 0</inkml:trace>
  <inkml:trace contextRef="#ctx0" brushRef="#br0" timeOffset="14905.016">9635 1650 10098 0 0,'0'0'664'0'0,"0"0"-336"0"0,0 0-120 0 0,0 0-112 0 0,0 0-328 0 0,0 0-328 0 0,0 0-632 0 0,28-199-1433 0 0,-21 188-1103 0 0,3 0 671 0 0</inkml:trace>
  <inkml:trace contextRef="#ctx0" brushRef="#br0" timeOffset="19708.912">10309 1385 3513 0 0,'0'0'2194'0'0,"0"0"-546"0"0,0 0-261 0 0,0 0 57 0 0,0 0 90 0 0,0 0 25 0 0,0 0-76 0 0,0 0-180 0 0,0 0-203 0 0,0 0-188 0 0,-4 25-170 0 0,-12 80-109 0 0,12 42 1262 0 0,4-123-1673 0 0,2 50 165 0 0,-4 1 0 0 0,-3 0 0 0 0,-4-1 0 0 0,-7 26-387 0 0,-30 59-213 0 0,43-153-5369 0 0,4-22 1989 0 0,0 0-3539 0 0,-1 5 535 0 0</inkml:trace>
  <inkml:trace contextRef="#ctx0" brushRef="#br0" timeOffset="19890.596">9943 1823 5697 0 0,'0'0'3484'0'0,"0"0"-1725"0"0,0 0-520 0 0,0 0 221 0 0,0 0 184 0 0,0 0-61 0 0,0 0-189 0 0,0 0-222 0 0,0 0-173 0 0,0 0-141 0 0,37-2-161 0 0,117-6-160 0 0,249-30-1059 0 0,-333 30-3790 0 0,-25 2-5995 0 0,-29 6 2925 0 0</inkml:trace>
  <inkml:trace contextRef="#ctx0" brushRef="#br0" timeOffset="20517.92">10663 1945 12507 0 0,'0'0'1720'0'0,"0"0"-365"0"0,0 0-143 0 0,0 0-49 0 0,0 0-167 0 0,0 0-237 0 0,0 0-216 0 0,0 0-171 0 0,0 0-111 0 0,-16 33-79 0 0,-48 103-75 0 0,51-73 8 0 0,16-57-93 0 0,-1-2 15 0 0,0 0 0 0 0,0 0 0 0 0,1 0 1 0 0,-1-1-1 0 0,1 1 0 0 0,0-1 0 0 0,0 0 1 0 0,0 0-1 0 0,0 0 0 0 0,1 0 0 0 0,-1-1 0 0 0,1 1 1 0 0,0-1-1 0 0,0 0 0 0 0,0 0 0 0 0,0 0 0 0 0,0-1 1 0 0,0 1-1 0 0,0-1 0 0 0,0 0 0 0 0,1 0 0 0 0,-1-1 1 0 0,0 1-1 0 0,1-1 0 0 0,-1 0 0 0 0,1 0 0 0 0,-1 0 1 0 0,0-1-1 0 0,1 1 0 0 0,-1-1 0 0 0,0 0 0 0 0,1 0 1 0 0,-1-1-1 0 0,0 0 0 0 0,0 1 0 0 0,0-1 0 0 0,0 0 1 0 0,-1-1-1 0 0,4-2-37 0 0,27-20 313 0 0,-2-1 1 0 0,-2-2-1 0 0,0-1 0 0 0,-2-2 1 0 0,-1 0-1 0 0,-1-2 1 0 0,-2-1-1 0 0,-2-1 0 0 0,1-4-313 0 0,8-17 959 0 0,-30 56-833 0 0,-1 0-61 0 0,14 45-328 0 0,18 104 227 0 0,-7 2 0 0 0,-7 0-1 0 0,-6 1 1 0 0,-7 83 36 0 0,-5-166 15 0 0,-3 1 0 0 0,-4-1 0 0 0,-2-1 0 0 0,-3 1 0 0 0,-5 4-15 0 0,9-42 22 0 0,-2-1 0 0 0,-1 0-1 0 0,-1 0 1 0 0,-2-1-1 0 0,0-1 1 0 0,-2 0 0 0 0,-2-1-1 0 0,0-1 1 0 0,-2 0-1 0 0,0-2 1 0 0,-2 0 0 0 0,-2 0-22 0 0,20-19 11 0 0,0-1-1 0 0,-1 0 1 0 0,1 0 0 0 0,-1 0 0 0 0,0-1 0 0 0,0 1 0 0 0,0-1 0 0 0,-1 0-1 0 0,1-1 1 0 0,-1 1 0 0 0,1-1 0 0 0,-1 0 0 0 0,0-1 0 0 0,-4 1-11 0 0,7-4 1 0 0,0 0 1 0 0,1 0 0 0 0,-1-1-1 0 0,1 1 1 0 0,0-1-1 0 0,0 0 1 0 0,0 1-1 0 0,0-1 1 0 0,0 0 0 0 0,1 0-1 0 0,-1 0 1 0 0,1-1-1 0 0,0 1 1 0 0,0 0 0 0 0,0 0-1 0 0,0-1 1 0 0,0 1-1 0 0,1-1 1 0 0,0 1 0 0 0,0-1-1 0 0,0 1 1 0 0,0 0-1 0 0,0-1 1 0 0,0 1 0 0 0,1-1-1 0 0,0 0-1 0 0,-1 2 0 0 0,4-28-5 0 0,0 0 0 0 0,2 1-1 0 0,2-1 1 0 0,1 1 0 0 0,0 1 0 0 0,3 0 0 0 0,0 0-1 0 0,2 1 1 0 0,0 1 0 0 0,2 0 0 0 0,1 1-1 0 0,16-18 6 0 0,12-17-189 0 0,4 2 0 0 0,2 2-1 0 0,2 3 1 0 0,14-9 189 0 0,-36 34-277 0 0,1 2 0 0 0,1 2 0 0 0,0 1 0 0 0,2 1 1 0 0,1 2-1 0 0,1 1 0 0 0,0 2 0 0 0,27-8 277 0 0,102-1-9644 0 0,-139 26 3475 0 0,-9 0-1838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1:25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1 115 6681 0 0,'0'0'982'0'0,"0"0"-123"0"0,0 0 224 0 0,0 0 390 0 0,0 0 241 0 0,0 0-38 0 0,0 0-207 0 0,0 0-254 0 0,0 0-254 0 0,0 0-207 0 0,35-3-149 0 0,111-7-83 0 0,312-51 2374 0 0,-292 27-4291 0 0,-158 31 213 0 0,-9 0-12138 0 0,-3 3 6327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2:16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788 262 5385 0 0,'0'0'751'0'0,"0"0"-156"0"0,0 0 32 0 0,0 0 174 0 0,0 0 119 0 0,0 0-16 0 0,0 0-147 0 0,0 0-216 0 0,0 0-198 0 0,0 0-155 0 0,0 0-87 0 0,0 3-11 0 0,-16 89 682 0 0,-4 0 1 0 0,-4-2 0 0 0,-4-1 0 0 0,-27 56-773 0 0,-40 87 1468 0 0,94-230-1419 0 0,1-1 0 0 0,0 0 0 0 0,0 1 0 0 0,0-1-1 0 0,0 1 1 0 0,0-1 0 0 0,0 0 0 0 0,0 1 0 0 0,0-1 0 0 0,1 0-1 0 0,-1 1 1 0 0,0-1 0 0 0,1 0 0 0 0,-1 1 0 0 0,1-1 0 0 0,0 0-1 0 0,-1 0 1 0 0,1 0 0 0 0,0 1 0 0 0,0-1 0 0 0,0 0 0 0 0,0 0-1 0 0,0 0 1 0 0,0 0 0 0 0,0 0 0 0 0,0-1 0 0 0,0 1 0 0 0,0 0 0 0 0,0 0-1 0 0,1-1 1 0 0,-1 1 0 0 0,0-1 0 0 0,0 1 0 0 0,1-1 0 0 0,-1 1-1 0 0,0-1 1 0 0,1 0 0 0 0,-1 0 0 0 0,0 0 0 0 0,1 0 0 0 0,-1 0-1 0 0,1 0 1 0 0,-1 0 0 0 0,0 0 0 0 0,1 0 0 0 0,-1 0 0 0 0,0-1-1 0 0,1 1 1 0 0,-1-1 0 0 0,0 1 0 0 0,1-1 0 0 0,-1 1 0 0 0,0-1-1 0 0,1 0-48 0 0,12 0 37 0 0,211-5 703 0 0,-145 31-2283 0 0,4-36-1844 0 0,-6-14-7601 0 0,-66 20 6930 0 0</inkml:trace>
  <inkml:trace contextRef="#ctx0" brushRef="#br0" timeOffset="633.055">1197 508 7786 0 0,'0'0'1199'0'0,"0"0"-73"0"0,0 0-5 0 0,0 0 88 0 0,0 0 30 0 0,0 0-100 0 0,0 0-187 0 0,0 0-215 0 0,0 0-149 0 0,0 0-94 0 0,0 0-104 0 0,0 0-65 0 0,0 0-61 0 0,30-16-50 0 0,94-51-2 0 0,-41 43 169 0 0,-78 24-346 0 0,73-3 244 0 0,-75 3-284 0 0,-1 0 1 0 0,0 0 0 0 0,0 1-1 0 0,0-1 1 0 0,0 1 0 0 0,0 0-1 0 0,0-1 1 0 0,0 1-1 0 0,0 0 1 0 0,0 0 0 0 0,0 0-1 0 0,0 0 1 0 0,-1 1 0 0 0,1-1-1 0 0,0 1 1 0 0,-1-1-1 0 0,1 1 1 0 0,-1-1 0 0 0,1 1-1 0 0,-1 0 1 0 0,0-1 0 0 0,0 1-1 0 0,0 0 1 0 0,0 0-1 0 0,0 0 1 0 0,0 0 0 0 0,0 0-1 0 0,-1 0 1 0 0,1 0 0 0 0,-1 0-1 0 0,1 0 1 0 0,-1 1 0 0 0,0 0 4 0 0,-2 9-7 0 0,0 0 1 0 0,0 0 0 0 0,-2 0 0 0 0,1 0 0 0 0,-2 0-1 0 0,1-1 1 0 0,-1 0 0 0 0,-1 0 0 0 0,0 0 0 0 0,-1-1-1 0 0,0 1 1 0 0,-1-2 0 0 0,0 1 0 0 0,-7 7 6 0 0,-142 177 75 0 0,149-183-46 0 0,6-9-20 0 0,-1 1-1 0 0,1-1 1 0 0,-1 1-1 0 0,1 0 1 0 0,0 0 0 0 0,0 0-1 0 0,1 1 1 0 0,-1-1 0 0 0,0 0-1 0 0,1 1 1 0 0,0-1 0 0 0,0 1-1 0 0,0-1 1 0 0,0 1-1 0 0,1-1 1 0 0,-1 1 0 0 0,1 0-1 0 0,0-1 1 0 0,0 1 0 0 0,0-1-1 0 0,1 4-8 0 0,56 18 603 0 0,-42-21-472 0 0,6 3-65 0 0,0-1 1 0 0,1-1-1 0 0,0 0 1 0 0,0-2-1 0 0,0-1 1 0 0,1 0-1 0 0,-1-2 1 0 0,21-2-67 0 0,-32 0-102 0 0,-1-1 0 0 0,1 0 0 0 0,-1-1 0 0 0,1 0 0 0 0,-1-1 0 0 0,-1 0 0 0 0,1 0 0 0 0,-1-1 0 0 0,6-5 102 0 0,14-14-3861 0 0,-4-2-4896 0 0,-21 22 1283 0 0</inkml:trace>
  <inkml:trace contextRef="#ctx0" brushRef="#br0" timeOffset="1163.558">1814 431 5065 0 0,'0'0'600'0'0,"0"0"-4"0"0,0 0 290 0 0,0 0 354 0 0,0 0 202 0 0,0 0 15 0 0,0 0-135 0 0,0 0-162 0 0,0 0-168 0 0,0 0-191 0 0,0 0-167 0 0,32-10-125 0 0,99-30-39 0 0,-24 5 1024 0 0,27-2 112 0 0,-133 37-1595 0 0,-1 0 0 0 0,1-1 0 0 0,-1 1 0 0 0,1 0 0 0 0,0 0 0 0 0,-1-1 1 0 0,1 1-1 0 0,0 0 0 0 0,-1 0 0 0 0,1 0 0 0 0,-1 0 0 0 0,1 0 0 0 0,0 0 0 0 0,-1 0 1 0 0,1 0-1 0 0,0 0 0 0 0,-1 0 0 0 0,1 0 0 0 0,0 0 0 0 0,-1 0 0 0 0,1 1 0 0 0,0-1 1 0 0,-1 0-1 0 0,1 0 0 0 0,-1 1 0 0 0,1-1 0 0 0,-1 0 0 0 0,1 1 0 0 0,-1-1 1 0 0,1 1-1 0 0,-1-1 0 0 0,1 1 0 0 0,-1-1 0 0 0,1 1 0 0 0,-1-1 0 0 0,0 1 0 0 0,1-1 1 0 0,-1 1-1 0 0,0-1 0 0 0,1 1 0 0 0,-1 0 0 0 0,0-1 0 0 0,0 1 0 0 0,0 0 0 0 0,1-1 1 0 0,-1 1-1 0 0,0 0 0 0 0,0-1 0 0 0,0 1 0 0 0,0 0 0 0 0,0-1 0 0 0,0 1 0 0 0,0-1 1 0 0,-1 1-1 0 0,1 0 0 0 0,0-1 0 0 0,0 1 0 0 0,0 0 0 0 0,-1-1 0 0 0,1 1 1 0 0,0-1-1 0 0,-1 1 0 0 0,1 0 0 0 0,0-1 0 0 0,-1 1 0 0 0,1-1 0 0 0,-1 1 0 0 0,1-1 1 0 0,-1 0-1 0 0,0 1-11 0 0,1 1-6 0 0,-58 177 622 0 0,-56 208-306 0 0,106-298-333 0 0,8-89-41 0 0,0 0 0 0 0,0 1-1 0 0,0-1 1 0 0,0 1 0 0 0,1-1 0 0 0,-1 0-1 0 0,0 1 1 0 0,0-1 0 0 0,0 1 0 0 0,1-1-1 0 0,-1 0 1 0 0,0 1 0 0 0,0-1 0 0 0,1 0-1 0 0,-1 1 1 0 0,0-1 0 0 0,1 0 0 0 0,-1 1-1 0 0,0-1 1 0 0,1 0 0 0 0,-1 0 0 0 0,0 0-1 0 0,1 1 1 0 0,-1-1 0 0 0,1 0 0 0 0,-1 0-1 0 0,0 0 1 0 0,1 0 0 0 0,-1 0 0 0 0,1 0-1 0 0,-1 0 1 0 0,1 0 0 0 0,-1 0 0 0 0,0 0-1 0 0,1 0 1 0 0,-1 0 0 0 0,1 0 0 0 0,-1 0-1 0 0,1 0 1 0 0,-1 0 0 0 0,0 0 0 0 0,1 0-1 0 0,-1-1 1 0 0,1 1 0 0 0,-1 0 0 0 0,0 0-1 0 0,1 0 1 0 0,-1-1 0 0 0,0 1 0 0 0,1 0-1 0 0,-1-1 1 0 0,0 1 0 0 0,1 0 0 0 0,-1-1-1 0 0,0 1 1 0 0,0 0 0 0 0,1-1 64 0 0,0-35-14363 0 0,-1 32 10438 0 0</inkml:trace>
  <inkml:trace contextRef="#ctx0" brushRef="#br0" timeOffset="1396.527">1779 714 3993 0 0,'0'0'2632'0'0,"0"0"-1613"0"0,0 0-263 0 0,0 0 335 0 0,0 0 200 0 0,0 0-8 0 0,0 0-129 0 0,0 0-141 0 0,32 1-123 0 0,103 0-147 0 0,-36-14 185 0 0,59-24-591 0 0,-75 15-2314 0 0,1 4-5226 0 0,-66 14-747 0 0</inkml:trace>
  <inkml:trace contextRef="#ctx0" brushRef="#br0" timeOffset="3151.154">2381 92 1760 0 0,'0'0'993'0'0,"0"0"-677"0"0,0 0-159 0 0,0 0 140 0 0,0 0 228 0 0,0 0 179 0 0,0 0 116 0 0,0 0 133 0 0,0 0 69 0 0,0 0-31 0 0,0 0-88 0 0,0 0-110 0 0,0 0-111 0 0,7 16-22 0 0,25 48-15 0 0,-9 40 1276 0 0,-21-78-1699 0 0,5 424 919 0 0,-1-113-248 0 0,-7-335-836 0 0,0 0 1 0 0,-1 0-1 0 0,1 0 0 0 0,-1 0 1 0 0,1 0-1 0 0,-1-1 0 0 0,0 1 1 0 0,0-1-1 0 0,1 1 0 0 0,-1-1 1 0 0,0 0-1 0 0,0 1 0 0 0,0-1 1 0 0,-1 0-1 0 0,1-1 0 0 0,0 1 1 0 0,0 0-1 0 0,-1 0 0 0 0,1-1 1 0 0,0 0-1 0 0,0 1 0 0 0,-1-1 1 0 0,1 0-1 0 0,-1 0 0 0 0,1 0 1 0 0,0 0-1 0 0,-1-1 0 0 0,1 1 1 0 0,0-1-1 0 0,0 1 0 0 0,-1-1 1 0 0,0 0-58 0 0,-11 0-188 0 0,-105 7-2796 0 0,0 5-1 0 0,-61 16 2985 0 0,50-8-627 0 0,-235 47 1758 0 0,52-14 172 0 0,-232 28 1307 0 0,209-57-1786 0 0,158-1-448 0 0,98-8 451 0 0,72-13-536 0 0,8-1-219 0 0,0 0-1 0 0,0 0 1 0 0,0-1 0 0 0,0 1 0 0 0,0 0-1 0 0,0 0 1 0 0,0 0 0 0 0,0 0 0 0 0,0-1-1 0 0,0 1 1 0 0,-1 0 0 0 0,1 0 0 0 0,0 0-1 0 0,0 0 1 0 0,0 0 0 0 0,0-1 0 0 0,0 1-1 0 0,0 0 1 0 0,0 0 0 0 0,-1 0 0 0 0,1 0-1 0 0,0 0 1 0 0,0 0 0 0 0,0-1 0 0 0,0 1-1 0 0,-1 0-71 0 0,6-5 108 0 0,0 0 0 0 0,-1-1-1 0 0,0 0 1 0 0,0 0 0 0 0,0 0 0 0 0,-1-1-1 0 0,0 1 1 0 0,0-1 0 0 0,0 1-1 0 0,-1-1 1 0 0,0 0 0 0 0,-1 0-1 0 0,1 0 1 0 0,-2 0 0 0 0,1 0-1 0 0,-1-1 1 0 0,0-1-108 0 0,6-24 175 0 0,37-328 856 0 0,-33-91-993 0 0,-11 299-23 0 0,15 93-67 0 0,8 40-194 0 0,64-19-4 0 0,7 20 189 0 0,297-17 46 0 0,737-93 13 0 0,-832 121-264 0 0,-203 34-34 0 0,-28-8-1827 0 0,-2-18 2715 0 0,-14 0-525 0 0,-48 0-48 0 0,0 0 19 0 0,0 0 2 0 0,0 0 11 0 0,0 0 8 0 0,0 0 2 0 0,0 0 3 0 0,0 0-28 0 0,0 0-91 0 0,0 0-93 0 0,-12 9-3568 0 0,8-7-4661 0 0,2-2-741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1:25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81 8074 0 0,'0'0'1708'0'0,"0"0"-129"0"0,0 0 165 0 0,0 0 138 0 0,0 0-15 0 0,0 0-208 0 0,0 0-324 0 0,36 6-323 0 0,116 15-317 0 0,-55-22-14 0 0,-77-3-551 0 0,296-63 102 0 0,-244 51-4434 0 0,0 0-4345 0 0,-50 12-1302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1:22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0 868 0 0 0,'0'0'723'0'0,"0"0"512"0"0,0 0 364 0 0,0 0 213 0 0,0 0 91 0 0,0 0-45 0 0,0 0-131 0 0,0 0-167 0 0,0 0-225 0 0,36-2-213 0 0,113-7-195 0 0,-143 9-848 0 0,1-1 0 0 0,-1 0 1 0 0,0 0-1 0 0,0 0 0 0 0,0-1 1 0 0,0 0-1 0 0,0 0 0 0 0,0-1 1 0 0,0 1-1 0 0,0-1 0 0 0,-1-1 1 0 0,0 1-1 0 0,0-1 0 0 0,0 0 1 0 0,4-4-80 0 0,9-7 278 0 0,62-48 353 0 0,-3-3 0 0 0,-2-4 0 0 0,-4-3 0 0 0,-3-3 0 0 0,38-58-631 0 0,-95 122 54 0 0,-2-1-1 0 0,1 0 0 0 0,-2 0 1 0 0,0-1-1 0 0,0 0 0 0 0,-1 0 1 0 0,-1-1-1 0 0,-1 0 0 0 0,0 0 1 0 0,0 0-1 0 0,-2-1 0 0 0,0 0 1 0 0,-1 1-1 0 0,0-1 1 0 0,-1-10-54 0 0,-3 23-27 0 0,1 0 0 0 0,0 0 0 0 0,-1 0 1 0 0,1 1-1 0 0,-1-1 0 0 0,0 1 0 0 0,0-1 1 0 0,0 1-1 0 0,0 0 0 0 0,-1 0 0 0 0,1 0 1 0 0,-1 0-1 0 0,1 0 0 0 0,-1 0 0 0 0,0 0 1 0 0,1 1-1 0 0,-1 0 0 0 0,0-1 1 0 0,0 1-1 0 0,0 0 0 0 0,0 1 0 0 0,0-1 1 0 0,0 0-1 0 0,0 1 0 0 0,0 0 0 0 0,0-1 1 0 0,-1 1-1 0 0,1 0 0 0 0,0 1 0 0 0,0-1 1 0 0,0 1-1 0 0,0-1 0 0 0,0 1 0 0 0,0 0 1 0 0,0 0-1 0 0,0 0 0 0 0,0 1 1 0 0,0-1-1 0 0,1 1 0 0 0,-1-1 0 0 0,-1 2 27 0 0,-13 10-51 0 0,1 1-1 0 0,0 1 0 0 0,1 1 1 0 0,0 0-1 0 0,2 1 0 0 0,0 0 1 0 0,0 1-1 0 0,2 0 0 0 0,0 1 1 0 0,1 1-1 0 0,2-1 0 0 0,-1 2 52 0 0,0 1-17 0 0,0 1 1 0 0,1 0-1 0 0,1 0 0 0 0,2 1 1 0 0,0 0-1 0 0,1 0 0 0 0,2 0 1 0 0,0 0-1 0 0,2 1 0 0 0,1 6 17 0 0,0-24 10 0 0,0-1 0 0 0,0 0 0 0 0,1 1 0 0 0,0-1 0 0 0,0 0 0 0 0,0 0 0 0 0,1 0 0 0 0,0-1 0 0 0,0 1 0 0 0,1 0 0 0 0,-1-1-1 0 0,1 0 1 0 0,1 0 0 0 0,-1 0 0 0 0,0-1 0 0 0,1 1 0 0 0,0-1 0 0 0,0 0 0 0 0,1 0 0 0 0,-1-1 0 0 0,1 0 0 0 0,-1 0 0 0 0,1 0-1 0 0,0 0 1 0 0,0-1 0 0 0,1 0 0 0 0,-1-1 0 0 0,0 1 0 0 0,2-1-10 0 0,11 3 128 0 0,-1-1-1 0 0,0-1 1 0 0,1-1-1 0 0,-1 0 0 0 0,1-1 1 0 0,-1-2-1 0 0,1 0 1 0 0,-1 0-1 0 0,14-5-127 0 0,4-5 143 0 0,-1-2-1 0 0,0-1 0 0 0,-1-1 0 0 0,-1-2 0 0 0,-1-2 0 0 0,0-1 0 0 0,27-24-142 0 0,-34 25 50 0 0,-1-1-1 0 0,-1-1 1 0 0,-1-1-1 0 0,-1-1 1 0 0,-1-1 0 0 0,-2 0-1 0 0,12-21-49 0 0,-27 42-8 0 0,0-1 1 0 0,-1 1-1 0 0,1-1 1 0 0,-1 0-1 0 0,0 0 0 0 0,0 0 1 0 0,-1 0-1 0 0,1 0 0 0 0,-1 0 1 0 0,0 0-1 0 0,0-1 0 0 0,-1 1 1 0 0,0 0-1 0 0,0-1 1 0 0,0 1-1 0 0,0 0 0 0 0,-1-1 1 0 0,-1-2 7 0 0,0 6-59 0 0,-1 1 0 0 0,1-1 0 0 0,0 1 0 0 0,-1 0 0 0 0,0 0 0 0 0,1 0 0 0 0,-1 1 0 0 0,0-1 0 0 0,1 1 0 0 0,-1-1 0 0 0,0 1 0 0 0,0 0 0 0 0,1 0 0 0 0,-1 0 0 0 0,0 0 0 0 0,0 0 0 0 0,1 1 0 0 0,-1-1 0 0 0,0 1 0 0 0,1 0 0 0 0,-1 0 0 0 0,1 0 0 0 0,-1 0 0 0 0,1 0 0 0 0,-1 1 0 0 0,1-1 0 0 0,0 1 1 0 0,-1-1-1 0 0,1 1 0 0 0,0 0 0 0 0,0 0 0 0 0,-1 2 59 0 0,-7 6-41 0 0,0 0 1 0 0,1 0-1 0 0,0 1 0 0 0,1 0 1 0 0,0 1-1 0 0,1 0 1 0 0,0 0-1 0 0,1 1 1 0 0,0 0-1 0 0,1 0 1 0 0,1 0-1 0 0,0 0 1 0 0,1 1-1 0 0,0 0 1 0 0,1-1-1 0 0,0 1 0 0 0,1 0 1 0 0,1 0-1 0 0,0 0 1 0 0,2 7 40 0 0,1-13 14 0 0,0-1 0 0 0,0 1 1 0 0,0-1-1 0 0,1 0 1 0 0,1 0-1 0 0,-1 0 0 0 0,1-1 1 0 0,0 1-1 0 0,0-1 0 0 0,1 0 1 0 0,0-1-1 0 0,0 0 0 0 0,0 1 1 0 0,1-2-1 0 0,0 1 0 0 0,0-1 1 0 0,0 0-1 0 0,0-1 0 0 0,1 1 1 0 0,-1-1-1 0 0,1-1 0 0 0,0 0 1 0 0,0 0-1 0 0,0 0 0 0 0,0-1 1 0 0,0 0-1 0 0,0-1 1 0 0,0 1-1 0 0,6-2-14 0 0,11 0 179 0 0,0-2 0 0 0,0 0 0 0 0,0-2 0 0 0,0 0 0 0 0,-1-2 0 0 0,0-1-1 0 0,0-1 1 0 0,-1-1 0 0 0,0 0 0 0 0,-1-2 0 0 0,0-1 0 0 0,-1-1 0 0 0,9-8-179 0 0,5-5 165 0 0,-1-2-1 0 0,-2-1 0 0 0,-1-2 1 0 0,-1-1-1 0 0,-2-1 0 0 0,-2-1 1 0 0,6-13-165 0 0,-24 37 37 0 0,-1-1 0 0 0,-1 0 0 0 0,0-1 1 0 0,-1 1-1 0 0,0-1 0 0 0,-1 0 0 0 0,0-1 0 0 0,-1 1 1 0 0,0-1-1 0 0,-1 1 0 0 0,-1-1 0 0 0,0-12-37 0 0,-2 24-3 0 0,0 0-1 0 0,1-1 0 0 0,-1 1 0 0 0,0 0 1 0 0,0 0-1 0 0,0 0 0 0 0,-1 1 0 0 0,1-1 0 0 0,0 0 1 0 0,-1 0-1 0 0,1 0 0 0 0,-1 1 0 0 0,1-1 1 0 0,-1 1-1 0 0,0 0 0 0 0,0-1 0 0 0,0 1 1 0 0,1 0-1 0 0,-1 0 0 0 0,-1 0 0 0 0,1 0 1 0 0,0 0-1 0 0,0 1 0 0 0,0-1 0 0 0,0 0 0 0 0,0 1 1 0 0,-1 0-1 0 0,1 0 0 0 0,0-1 0 0 0,0 1 1 0 0,-1 1-1 0 0,1-1 0 0 0,0 0 0 0 0,0 0 1 0 0,0 1-1 0 0,-1-1 0 0 0,1 1 0 0 0,0 0 1 0 0,0 0-1 0 0,0 0 0 0 0,0 0 0 0 0,0 0 0 0 0,0 0 1 0 0,0 0-1 0 0,0 1 0 0 0,1-1 0 0 0,-1 1 1 0 0,1-1-1 0 0,-1 1 0 0 0,1 0 0 0 0,-1 0 4 0 0,-13 13-37 0 0,0 0 0 0 0,2 2 0 0 0,0-1 0 0 0,1 1 0 0 0,0 1 0 0 0,2 0 0 0 0,0 1 0 0 0,1 0 0 0 0,1 0 0 0 0,0 1 0 0 0,2 0 0 0 0,0 1 0 0 0,1 2 37 0 0,1-10-82 0 0,1 0 0 0 0,1 1 1 0 0,0-1-1 0 0,0 1 0 0 0,1-1 0 0 0,1 1 1 0 0,0-1-1 0 0,1 1 0 0 0,1-1 0 0 0,0 1 1 0 0,0-1-1 0 0,2 0 0 0 0,0 0 0 0 0,0 0 1 0 0,1 0-1 0 0,0-1 0 0 0,1 0 0 0 0,1 0 1 0 0,0 0-1 0 0,1-1 0 0 0,0 0 0 0 0,0-1 0 0 0,6 6 83 0 0,107 57-2649 0 0,-76-58-1189 0 0,1-4-3960 0 0,-29-7 1010 0 0</inkml:trace>
  <inkml:trace contextRef="#ctx0" brushRef="#br0" timeOffset="887.004">2320 474 7978 0 0,'0'0'1232'0'0,"0"0"-248"0"0,0 0-137 0 0,0 0 45 0 0,0 0 51 0 0,0 0-21 0 0,0 0-44 0 0,0 0-91 0 0,0 0-156 0 0,0 0-171 0 0,-23 34-153 0 0,-73 107-127 0 0,-1 22 7 0 0,-76 123-57 0 0,139-219-28 0 0,33-66-176 0 0,5-2 134 0 0,3-2 88 0 0,0-1 0 0 0,0-1-1 0 0,-1 1 1 0 0,1-1-1 0 0,-1 0 1 0 0,0-1-1 0 0,-1 1 1 0 0,1-1-1 0 0,-1 0 1 0 0,0-1-1 0 0,1-2-147 0 0,14-14 274 0 0,240-318 1001 0 0,-136 176-850 0 0,-120 157-401 0 0,7-10 232 0 0,-6 32-254 0 0,-5-6 23 0 0,-1 32 14 0 0,1-1 0 0 0,3 1 0 0 0,1-1 0 0 0,1 0 1 0 0,3 0-1 0 0,3 7-39 0 0,36 102 42 0 0,-48-149-8 0 0,1 1 0 0 0,0 0-1 0 0,-1-1 1 0 0,1 1 0 0 0,0 0 0 0 0,-1 0-1 0 0,1 0 1 0 0,-1-1 0 0 0,1 1 0 0 0,0 0-1 0 0,-1 0 1 0 0,1 0 0 0 0,-1 0-1 0 0,1 0 1 0 0,-1 0 0 0 0,1 0 0 0 0,-1-1-1 0 0,1 1 1 0 0,0 1 0 0 0,-1-1 0 0 0,1 0-1 0 0,-1 0 1 0 0,1 0 0 0 0,-1 0-1 0 0,1 0 1 0 0,0 0 0 0 0,-1 0 0 0 0,1 1-1 0 0,-1-1 1 0 0,1 0 0 0 0,0 0 0 0 0,-1 0-1 0 0,1 1 1 0 0,0-1 0 0 0,-1 0-1 0 0,1 1 1 0 0,0-1 0 0 0,-1 0 0 0 0,1 1-1 0 0,0-1 1 0 0,0 0 0 0 0,-1 1 0 0 0,1-1-1 0 0,0 1 1 0 0,0-1 0 0 0,0 0-1 0 0,0 1 1 0 0,-1-1 0 0 0,1 1 0 0 0,0-1-1 0 0,0 1 1 0 0,0-1 0 0 0,0 0 0 0 0,0 1-1 0 0,0-1 1 0 0,0 1 0 0 0,0-1-1 0 0,0 1 1 0 0,0-1 0 0 0,1 1 0 0 0,-1-1-1 0 0,0 0 1 0 0,0 1 0 0 0,0-1 0 0 0,0 1-1 0 0,1-1 1 0 0,-1 0 0 0 0,0 1-1 0 0,0-1 1 0 0,1 0-34 0 0,-34-18 118 0 0,-21-28-198 0 0,29 22-240 0 0,-1 2 1 0 0,-1 0 0 0 0,-2 2-1 0 0,0 1 1 0 0,0 1-1 0 0,-2 1 1 0 0,-14-4 319 0 0,29 18-3682 0 0,8 13-8311 0 0,7-6 5878 0 0</inkml:trace>
  <inkml:trace contextRef="#ctx0" brushRef="#br0" timeOffset="1291.103">2649 628 13243 0 0,'0'0'988'0'0,"0"0"-210"0"0,0 0-40 0 0,0 0 103 0 0,0 0 37 0 0,0 0-95 0 0,0 0-195 0 0,0 0-221 0 0,0 0-183 0 0,0 0-87 0 0,0 0 32 0 0,0 0 53 0 0,0 0 52 0 0,8 10 40 0 0,48 80 516 0 0,47 155-109 0 0,-55-200-559 0 0,-46-45-40 0 0,-1-1 0 0 0,0 1 0 0 0,1 0 0 0 0,-1-1 0 0 0,0 0 0 0 0,0 1 0 0 0,0-1 0 0 0,0 1 0 0 0,0-1 0 0 0,0 0 0 0 0,0 0 0 0 0,0 0 0 0 0,0 0 0 0 0,0 0 0 0 0,0 0 0 0 0,0 0 0 0 0,0 0 0 0 0,-1 0 0 0 0,1 0 0 0 0,-1 0 0 0 0,1 0 0 0 0,0-1 0 0 0,-1 1 0 0 0,0 0 0 0 0,1 0 0 0 0,-1-1 0 0 0,0 1 0 0 0,0 0 0 0 0,0-1 0 0 0,0 1 0 0 0,0 0 0 0 0,0-1-82 0 0,3-7 370 0 0,75-292 905 0 0,-60 207-4292 0 0,-17 90 1200 0 0,5 3-8261 0 0,-5 1 6723 0 0,1 0-4544 0 0</inkml:trace>
  <inkml:trace contextRef="#ctx0" brushRef="#br0" timeOffset="1807.042">3332 595 5961 0 0,'0'0'3229'0'0,"0"0"-1051"0"0,0 0-395 0 0,0 0 64 0 0,0 0-40 0 0,0 0-233 0 0,0 0-262 0 0,0 0-277 0 0,0 0-232 0 0,0 0-171 0 0,0 0-123 0 0,0 0-91 0 0,2-3-68 0 0,-3-8 162 0 0,-21 24 59 0 0,8-4-463 0 0,-101 71 74 0 0,113-79-198 0 0,0 1 0 0 0,-1-1 1 0 0,1 1-1 0 0,0-1 1 0 0,0 1-1 0 0,0 0 0 0 0,0 0 1 0 0,0 0-1 0 0,0 0 0 0 0,1 0 1 0 0,-1 0-1 0 0,1 0 1 0 0,-1 1-1 0 0,1-1 0 0 0,0 1 1 0 0,0-1-1 0 0,0 1 0 0 0,0-1 1 0 0,1 1-1 0 0,-1-1 1 0 0,0 3 15 0 0,35 6-518 0 0,127-10 549 0 0,-158 1-17 0 0,-1 0 1 0 0,0 0-1 0 0,0 1 0 0 0,0-1 1 0 0,0 1-1 0 0,0 0 0 0 0,-1-1 1 0 0,1 1-1 0 0,-1 0 1 0 0,1 0-1 0 0,-1 0 0 0 0,0 0 1 0 0,0 0-1 0 0,-1 0 0 0 0,1 0 1 0 0,-1 1-1 0 0,1-1 1 0 0,-1 0-1 0 0,0 0 0 0 0,0 0 1 0 0,0 1-1 0 0,-1-1 1 0 0,1 0-1 0 0,-1 0 0 0 0,0 0 1 0 0,0 0-1 0 0,0 0 0 0 0,0 0 1 0 0,0 0-1 0 0,-1 0 1 0 0,1 0-1 0 0,-1 0-14 0 0,-88 155 412 0 0,89-156-412 0 0,-1 0 1 0 0,1 0-1 0 0,0 0 0 0 0,0 0 1 0 0,0 0-1 0 0,0 0 1 0 0,1 0-1 0 0,-1 0 0 0 0,0 0 1 0 0,1 0-1 0 0,0 1 1 0 0,-1-1-1 0 0,1 0 0 0 0,0 0 1 0 0,0 1-1 0 0,0-1 0 0 0,0 0 1 0 0,1 0-1 0 0,-1 1 1 0 0,1-1-1 0 0,-1 0 0 0 0,1 0 1 0 0,0 0-1 0 0,0 0 0 0 0,0 0 1 0 0,0 0-1 0 0,0 0 1 0 0,0 0-1 0 0,0 0 0 0 0,1 0 1 0 0,-1-1-1 0 0,1 1 0 0 0,-1 0 1 0 0,1-1-1 0 0,0 1 1 0 0,-1-1-1 0 0,1 0 0 0 0,0 0 1 0 0,0 1-1 0 0,10-1 53 0 0,-1 0 0 0 0,1 0 0 0 0,0-1 0 0 0,-1 0 0 0 0,1-1 0 0 0,-1-1 0 0 0,1 0 0 0 0,-1 0 0 0 0,4-2-53 0 0,34-10-2205 0 0,8-2-7699 0 0,-43 12-850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1:27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798 62 1240 0 0,'0'0'2331'0'0,"0"0"-1416"0"0,0 0-284 0 0,0 0 139 0 0,0 0 240 0 0,0 0 205 0 0,0 0 19 0 0,0 0-92 0 0,0 0-166 0 0,0 0-227 0 0,0 0-186 0 0,-32 27-156 0 0,-100 86-122 0 0,56-28 121 0 0,18-10 88 0 0,2 2 124 0 0,-4-4-1 0 0,-3-1 1 0 0,-3-4-1 0 0,-19 12-617 0 0,63-53 1036 0 0,47-23-906 0 0,-1-1-1 0 0,1-1 1 0 0,0-1-1 0 0,1-1 0 0 0,-1-1 1 0 0,7-3-130 0 0,358-42 298 0 0,-342 46-138 0 0,-48 0-78 0 0,0 0 62 0 0,0 0 61 0 0,0 0 55 0 0,0-22 2584 0 0,-28-94-1817 0 0,14 80-826 0 0,-7-21-156 0 0,-2 2 0 0 0,-3 1 1 0 0,-3 1-1 0 0,-6-7-45 0 0,11 24-247 0 0,-13-23-3433 0 0,35 58 2207 0 0,2 1-2214 0 0,0 0-3549 0 0,0 0-494 0 0</inkml:trace>
  <inkml:trace contextRef="#ctx0" brushRef="#br0" timeOffset="480.536">1368 188 6537 0 0,'0'0'1819'0'0,"0"0"-800"0"0,0 0-242 0 0,0 0-13 0 0,0 0 29 0 0,0 0-22 0 0,0 0-54 0 0,0 0-43 0 0,0 0-70 0 0,0 0-97 0 0,0 0-124 0 0,0 0-129 0 0,-23 12-95 0 0,-73 41-55 0 0,51-2 50 0 0,41-42-119 0 0,-2 8 30 0 0,0 0-1 0 0,1 0 0 0 0,1 0 0 0 0,1 1 1 0 0,0-1-1 0 0,1 1 0 0 0,1 0 0 0 0,1-1 1 0 0,0 1-1 0 0,1 0 0 0 0,4 14-64 0 0,-4-25 74 0 0,0 0 0 0 0,1 0 0 0 0,0-1 0 0 0,1 1 0 0 0,-1 0-1 0 0,1-1 1 0 0,1 0 0 0 0,-1 1 0 0 0,1-1 0 0 0,0-1 0 0 0,0 1 0 0 0,1 0-1 0 0,0-1 1 0 0,0 0 0 0 0,0 0 0 0 0,0-1 0 0 0,1 1 0 0 0,0-1 0 0 0,0-1-1 0 0,0 1 1 0 0,0-1 0 0 0,1 0 0 0 0,-1 0 0 0 0,1 0 0 0 0,0-1-1 0 0,5 1-73 0 0,1-1 174 0 0,0 1-1 0 0,0-2 0 0 0,0 0 0 0 0,1-1 0 0 0,-1 0 1 0 0,0-1-1 0 0,0 0 0 0 0,0-1 0 0 0,0-1 0 0 0,-1 0 1 0 0,1 0-1 0 0,-1-2 0 0 0,1 1 0 0 0,0-2-173 0 0,74-42 1004 0 0,-62 32-814 0 0,-2-1-1 0 0,1-1 1 0 0,-2-1-1 0 0,-1-1 1 0 0,0-1-1 0 0,-2 0 1 0 0,0-2-1 0 0,-1 0 1 0 0,-2-1-1 0 0,0-1 1 0 0,-2-1-1 0 0,8-18-189 0 0,-19 35-75 0 0,1 1 0 0 0,-2-1 0 0 0,1 0 0 0 0,-1 0 0 0 0,0-1 0 0 0,-1 1 0 0 0,0 0 0 0 0,-1 0 0 0 0,0-1 0 0 0,0 1-1 0 0,-1 0 1 0 0,0-1 0 0 0,-1 1 0 0 0,0 0 0 0 0,-1 0 0 0 0,1 0 0 0 0,-2 0 0 0 0,1 1 0 0 0,-1-1 0 0 0,0 1 0 0 0,-1 0 0 0 0,0 0 0 0 0,0 0 0 0 0,-1 1 0 0 0,0 0-1 0 0,0 0 1 0 0,-1 0 0 0 0,0 1 0 0 0,0 0 0 0 0,0 0 0 0 0,-1 1 0 0 0,0 0 0 0 0,0 0 0 0 0,0 1 0 0 0,-1 0 0 0 0,1 0 0 0 0,-1 1 0 0 0,-9-2 75 0 0,3 1-704 0 0,-1 1 0 0 0,1 1 0 0 0,-1 0 1 0 0,0 1-1 0 0,0 1 0 0 0,0 1 0 0 0,-14 1 704 0 0,-60 24-9234 0 0,61-11 1846 0 0</inkml:trace>
  <inkml:trace contextRef="#ctx0" brushRef="#br0" timeOffset="832.229">1179 445 5625 0 0,'0'0'1919'0'0,"0"0"-244"0"0,0 0-101 0 0,0 0 14 0 0,0 0-131 0 0,0 0-181 0 0,0 0-193 0 0,0 0-184 0 0,0 0-175 0 0,0 0-183 0 0,0 0-159 0 0,0 0-132 0 0,0 0-98 0 0,24-14-30 0 0,74-46-5 0 0,-42 41 248 0 0,-43 20-208 0 0,184 18 2094 0 0,-27 7-1134 0 0,-94-52-6219 0 0,-60 19 1317 0 0,-6 3-1807 0 0,-2 0-3203 0 0</inkml:trace>
  <inkml:trace contextRef="#ctx0" brushRef="#br0" timeOffset="1195.571">1 1012 2425 0 0,'0'0'958'0'0,"0"0"131"0"0,0 0 371 0 0,36 0 403 0 0,119-4 185 0 0,166-29 4650 0 0,-235 23-5560 0 0,372-39 2530 0 0,229-9-2572 0 0,-563 51-1278 0 0,89-6-900 0 0,-70 6-2700 0 0,-95 4 278 0 0,-15 0-1760 0 0,-7 3-3365 0 0</inkml:trace>
  <inkml:trace contextRef="#ctx0" brushRef="#br0" timeOffset="2050.13">1162 1119 1592 0 0,'0'0'2102'0'0,"0"0"-632"0"0,0 0-197 0 0,0 0 66 0 0,0 0 139 0 0,0 0 41 0 0,0 0-51 0 0,0 0-177 0 0,0 0-225 0 0,-32 20-233 0 0,-100 66-237 0 0,47-15 147 0 0,-331 354 984 0 0,356-364-1235 0 0,61-60-489 0 0,0 0 1 0 0,1 0-1 0 0,-1 0 0 0 0,0 0 0 0 0,0 0 0 0 0,0 0 0 0 0,1 0 0 0 0,-1 0 0 0 0,0 0 0 0 0,1-1 0 0 0,-1 1 0 0 0,1-1 0 0 0,-1 1 0 0 0,1-1 0 0 0,-1 1 1 0 0,1-1-1 0 0,-1 0 0 0 0,1 0 0 0 0,-1 0 0 0 0,1 0 0 0 0,0 0 0 0 0,-1 0 0 0 0,1 0 0 0 0,-1 0 0 0 0,1-1 0 0 0,-1 1 0 0 0,2-1-3 0 0,1 1 43 0 0,37-4 147 0 0,0-1 0 0 0,0-2 0 0 0,-1-2 0 0 0,0-2 0 0 0,0-2 0 0 0,2-2-190 0 0,8-2 99 0 0,275-82 327 0 0,-179 69-307 0 0,-146 30-73 0 0,0 0 0 0 0,-1-1-1 0 0,1 1 1 0 0,0 0 0 0 0,-1 0-1 0 0,1-1 1 0 0,0 1 0 0 0,0 0-1 0 0,-1-1 1 0 0,1 1 0 0 0,0 0-1 0 0,0 0 1 0 0,0-1 0 0 0,0 1-1 0 0,-1-1 1 0 0,1 1 0 0 0,0 0-1 0 0,0-1 1 0 0,0 1 0 0 0,0 0 0 0 0,0-1-1 0 0,0 1 1 0 0,0-1 0 0 0,0 1-1 0 0,0 0 1 0 0,0-1 0 0 0,0 1-1 0 0,0 0 1 0 0,0-1 0 0 0,0 1-1 0 0,0-1 1 0 0,1 1 0 0 0,-1 0-1 0 0,0-1 1 0 0,0 1 0 0 0,0 0-1 0 0,0-1 1 0 0,1 1 0 0 0,-1 0 0 0 0,0 0-1 0 0,0-1 1 0 0,1 1 0 0 0,-1 0-1 0 0,0-1 1 0 0,1 1 0 0 0,-1 0-1 0 0,0 0 1 0 0,1 0 0 0 0,-1-1-1 0 0,0 1 1 0 0,1 0 0 0 0,-1 0-1 0 0,0 0 1 0 0,1 0 0 0 0,-1 0-1 0 0,1 0 1 0 0,-1 0 0 0 0,0 0 0 0 0,1 0-47 0 0,-39-27 20 0 0,30 22 145 0 0,-212-154 286 0 0,210 151-509 0 0,-1-1 1 0 0,1 0-1 0 0,1-1 1 0 0,-1 0 0 0 0,2-1-1 0 0,-1 0 1 0 0,2 0-1 0 0,-1-1 1 0 0,2 0 0 0 0,-1 0-1 0 0,2 0 1 0 0,0-1 0 0 0,0 0-1 0 0,1 0 1 0 0,1-1-1 0 0,0 1 1 0 0,1 0 0 0 0,0-4 58 0 0,2 16-722 0 0,0 1-473 0 0,0 0-656 0 0,0 0-787 0 0,0 0-1069 0 0,0 0-1650 0 0,0 0-2349 0 0</inkml:trace>
  <inkml:trace contextRef="#ctx0" brushRef="#br0" timeOffset="2503.29">1759 1012 11851 0 0,'0'0'2307'0'0,"0"0"-1246"0"0,0 0-443 0 0,0 0 71 0 0,0 0 206 0 0,0 0 100 0 0,0 0-58 0 0,0 0-156 0 0,0 0-221 0 0,0 0-214 0 0,0 0-127 0 0,0 0-61 0 0,0 0-20 0 0,-4 15 25 0 0,-51 151 377 0 0,-55 128-427 0 0,108-291-102 0 0,0 1 0 0 0,1-1 0 0 0,-1 0 0 0 0,1 1 0 0 0,0-1 0 0 0,0 0 0 0 0,0 1-1 0 0,0-1 1 0 0,0 1 0 0 0,1 0 0 0 0,0-1 0 0 0,0 1 0 0 0,0-1 0 0 0,0 1-1 0 0,0 0 1 0 0,1-1 0 0 0,0 1 0 0 0,-1-1 0 0 0,1 1 0 0 0,1-1 0 0 0,-1 1-1 0 0,0-1 1 0 0,1 0 0 0 0,0 0 0 0 0,0 0 0 0 0,0 0 0 0 0,0 0 0 0 0,0 0 0 0 0,0 0-1 0 0,1 0 1 0 0,-1-1 0 0 0,1 0 0 0 0,0 1 0 0 0,0-1 0 0 0,0 0 0 0 0,0 0-1 0 0,0 0 1 0 0,0-1 0 0 0,1 1 0 0 0,-1-1 0 0 0,3 1-11 0 0,16-1 132 0 0,-1 0-1 0 0,1-2 1 0 0,0-1-1 0 0,-1 0 1 0 0,1-2 0 0 0,-1 0-1 0 0,0-1 1 0 0,6-3-132 0 0,-12 4 42 0 0,122-37-1193 0 0,-126 13-5419 0 0,-25 1-5268 0 0,7 23 7485 0 0</inkml:trace>
  <inkml:trace contextRef="#ctx0" brushRef="#br0" timeOffset="2701.551">1354 1303 12147 0 0,'0'0'922'0'0,"0"0"-484"0"0,0 0-109 0 0,0 0 354 0 0,0 0 389 0 0,0 0 111 0 0,0 0-81 0 0,0 0-214 0 0,0 0-225 0 0,33 0-172 0 0,110 0-167 0 0,122-20-132 0 0,-202 11-676 0 0,34-6-2503 0 0,-35 4-4294 0 0,-30 4-2401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6:12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441 1024 5753 0 0,'0'0'728'0'0,"0"0"-159"0"0,0 0 141 0 0,0 0 344 0 0,0 0 321 0 0,0 0 110 0 0,0 0-122 0 0,-6 31-241 0 0,-21 102-223 0 0,-21-21 324 0 0,21-66-1173 0 0,-2-1 1 0 0,-1-2-1 0 0,-3-1 0 0 0,-1-1 1 0 0,-2-2-1 0 0,-2-1 0 0 0,-2-3 1 0 0,-16 11-51 0 0,46-36-635 0 0,-5 3-1536 0 0,4-10-5936 0 0,11-3 2336 0 0</inkml:trace>
  <inkml:trace contextRef="#ctx0" brushRef="#br0" timeOffset="1294.04">967 1454 0 0 0,'0'0'251'0'0,"0"0"682"0"0,0 0 456 0 0,0 0 248 0 0,0 0 69 0 0,0 0-70 0 0,0 0-134 0 0,0 0-114 0 0,0 0-61 0 0,31 6-53 0 0,100 12-69 0 0,-126-17-1124 0 0,-1-1-1 0 0,0 0 1 0 0,1 0-1 0 0,-1 0 1 0 0,0 0-1 0 0,1-1 0 0 0,-1 0 1 0 0,0 0-1 0 0,0 0 1 0 0,0 0-1 0 0,1-1 1 0 0,-1 1-1 0 0,-1-1 0 0 0,1 0 1 0 0,0 0-1 0 0,0-1 1 0 0,-1 1-1 0 0,1-1 0 0 0,-1 0 1 0 0,2-2-81 0 0,10-7 342 0 0,56-42 363 0 0,-2-2 0 0 0,-3-4-1 0 0,-3-2 1 0 0,-2-3-1 0 0,-4-3 1 0 0,20-32-705 0 0,-69 90 51 0 0,1 0 1 0 0,-2 0-1 0 0,0 0 1 0 0,0-1-1 0 0,-1 0 1 0 0,0-1-1 0 0,-1 1 0 0 0,0-1 1 0 0,-1 0-1 0 0,0 0 1 0 0,-1 0-1 0 0,0-1 1 0 0,-1 1-1 0 0,-1-1 0 0 0,0 0 1 0 0,0-1-52 0 0,-3 13-20 0 0,0-1 0 0 0,0 1 1 0 0,0 0-1 0 0,-1 0 0 0 0,1 0 1 0 0,0 0-1 0 0,0 0 0 0 0,-1 0 0 0 0,1 1 1 0 0,0-1-1 0 0,-1 1 0 0 0,1 0 1 0 0,-1-1-1 0 0,1 1 0 0 0,-1 0 0 0 0,1 1 1 0 0,0-1-1 0 0,-1 0 0 0 0,1 1 1 0 0,-1-1-1 0 0,1 1 0 0 0,0 0 0 0 0,0 0 1 0 0,-1 0-1 0 0,1 0 0 0 0,0 0 1 0 0,0 0-1 0 0,0 0 0 0 0,0 1 1 0 0,0-1-1 0 0,0 1 0 0 0,0 0 20 0 0,-15 15-83 0 0,0 1 0 0 0,1 0 0 0 0,1 1-1 0 0,0 1 1 0 0,2 0 0 0 0,0 1 0 0 0,1 1 0 0 0,-2 9 83 0 0,2-10-20 0 0,2 1 0 0 0,0 0 1 0 0,2 0-1 0 0,0 1 1 0 0,2 0-1 0 0,0 0 1 0 0,2 1-1 0 0,0 0 1 0 0,2 0-1 0 0,1 0 0 0 0,0 0 1 0 0,3 19 19 0 0,-1-38 8 0 0,1 1 0 0 0,0-1 0 0 0,0 1 1 0 0,0-1-1 0 0,0 0 0 0 0,1 0 0 0 0,0 0 0 0 0,0 0 1 0 0,0-1-1 0 0,0 1 0 0 0,1-1 0 0 0,0 0 0 0 0,0 0 1 0 0,0 0-1 0 0,0 0 0 0 0,1-1 0 0 0,-1 0 0 0 0,1 1 0 0 0,0-2 1 0 0,0 1-1 0 0,0-1 0 0 0,0 1 0 0 0,1-2 0 0 0,-1 1 1 0 0,1 0-1 0 0,3 0-8 0 0,5 0 71 0 0,-1 0 0 0 0,1 0 1 0 0,0-1-1 0 0,-1-1 0 0 0,1-1 0 0 0,0 0 1 0 0,-1 0-1 0 0,1-1 0 0 0,-1-1 0 0 0,9-3-71 0 0,21-11 124 0 0,0-3 0 0 0,-2-1 0 0 0,0-2 1 0 0,-2-2-1 0 0,0-1 0 0 0,-2-2 0 0 0,-1-2 0 0 0,-2-1 0 0 0,23-26-124 0 0,-32 33 5 0 0,0-1 1 0 0,-2-2-1 0 0,-1 0 1 0 0,-1-1-1 0 0,-1-1 1 0 0,-2-1-1 0 0,6-13-5 0 0,-14-4 26 0 0,-35 55-381 0 0,5 12 303 0 0,0 2 0 0 0,1 0 0 0 0,2 1 0 0 0,0 0 1 0 0,2 2-1 0 0,0 0 0 0 0,2 0 0 0 0,1 2 0 0 0,-5 15 52 0 0,9-25-4 0 0,2-1 0 0 0,0 1 0 0 0,1 0 0 0 0,1 1 0 0 0,0-1-1 0 0,2 1 1 0 0,0-1 0 0 0,1 1 0 0 0,0 0 0 0 0,2 0 0 0 0,0 6 4 0 0,1-18 7 0 0,-1-1 0 0 0,1 0 0 0 0,0 1 0 0 0,1-1 1 0 0,-1 0-1 0 0,1 0 0 0 0,0 0 0 0 0,0-1 0 0 0,0 1 0 0 0,1-1 0 0 0,0 1 1 0 0,0-1-1 0 0,0-1 0 0 0,0 1 0 0 0,0 0 0 0 0,1-1 0 0 0,0 0 0 0 0,-1 0 1 0 0,1 0-1 0 0,1-1 0 0 0,-1 0 0 0 0,0 0 0 0 0,0 0 0 0 0,1 0 1 0 0,-1-1-1 0 0,1 0 0 0 0,1 0-7 0 0,8 2 56 0 0,0-1 1 0 0,1 0 0 0 0,0-2-1 0 0,-1 0 1 0 0,1 0 0 0 0,0-2-1 0 0,-1 1 1 0 0,1-2 0 0 0,5-2-57 0 0,21-10 83 0 0,0-1 1 0 0,-2-2-1 0 0,0-3 1 0 0,-1 0-1 0 0,-1-3 1 0 0,-2-1-1 0 0,0-1 1 0 0,-2-2-1 0 0,-1-2 1 0 0,-1-1-1 0 0,24-31-83 0 0,-39 45 32 0 0,-1-1 1 0 0,-1-1-1 0 0,-1-1 0 0 0,0 0 0 0 0,-2-1 0 0 0,0 0 0 0 0,-2 0 0 0 0,0-2 0 0 0,-1 1 0 0 0,-1-1 0 0 0,-2 0 0 0 0,0-1 0 0 0,-1 1 0 0 0,-2-1 0 0 0,1-15-32 0 0,-4 37 8 0 0,0 0 1 0 0,-1 0-1 0 0,1-1 1 0 0,0 1-1 0 0,-1 0 1 0 0,0 0-1 0 0,1 0 1 0 0,-1 0 0 0 0,0 0-1 0 0,0 0 1 0 0,0 1-1 0 0,-1-1 1 0 0,1 0-1 0 0,0 0 1 0 0,-1 1-1 0 0,1-1 1 0 0,-1 1-1 0 0,1-1 1 0 0,-1 1 0 0 0,0 0-1 0 0,1-1 1 0 0,-1 1-1 0 0,0 0 1 0 0,0 0-1 0 0,0 0 1 0 0,0 1-1 0 0,0-1 1 0 0,0 0 0 0 0,0 1-1 0 0,0-1 1 0 0,0 1-1 0 0,0 0 1 0 0,-1 0-1 0 0,1 0 1 0 0,0 0-1 0 0,0 0 1 0 0,0 0-1 0 0,0 0 1 0 0,0 1 0 0 0,0-1-1 0 0,-1 1 1 0 0,1-1-1 0 0,0 1 1 0 0,0 0-1 0 0,1 0 1 0 0,-1 0-1 0 0,0 0 1 0 0,0 0-1 0 0,0 1 1 0 0,1-1 0 0 0,-1 0-1 0 0,0 1 1 0 0,1-1-1 0 0,-1 1 1 0 0,1 0-1 0 0,-1 0-8 0 0,-13 17-9 0 0,0 0-1 0 0,1 0 0 0 0,1 1 1 0 0,1 1-1 0 0,1 0 0 0 0,1 1 0 0 0,1 0 1 0 0,0 1-1 0 0,2 0 0 0 0,1 0 1 0 0,0 0-1 0 0,2 1 0 0 0,1 0 0 0 0,1 0 1 0 0,1 0-1 0 0,1 0 0 0 0,1 0 1 0 0,2 9 9 0 0,-1-16-74 0 0,1-1 0 0 0,1 1 0 0 0,1-1 0 0 0,0 0 0 0 0,1-1 0 0 0,1 1 0 0 0,0-1 0 0 0,1 0 0 0 0,0-1 0 0 0,2 0 0 0 0,-1 0 1 0 0,2-1-1 0 0,0-1 0 0 0,0 1 0 0 0,11 7 74 0 0,74 47-9338 0 0,-84-61 3812 0 0,-3-5-1865 0 0</inkml:trace>
  <inkml:trace contextRef="#ctx0" brushRef="#br0" timeOffset="1841.628">3415 1064 5057 0 0,'0'0'1799'0'0,"0"0"2"0"0,0 0 40 0 0,0 0 41 0 0,0 0-158 0 0,0 0-273 0 0,0 0-238 0 0,0 0-169 0 0,0 0-108 0 0,33-9-100 0 0,102-28-108 0 0,-13 17 982 0 0,143-10 289 0 0,-88 13-1803 0 0,-143 16-2872 0 0,-34 1 1591 0 0,0 0-388 0 0,0 0-518 0 0,-2 1-6125 0 0,-3 2 5615 0 0,5-3 1379 0 0,-4 3-4131 0 0</inkml:trace>
  <inkml:trace contextRef="#ctx0" brushRef="#br0" timeOffset="2126.399">3484 1421 11154 0 0,'0'0'1358'0'0,"0"0"-24"0"0,0 0 101 0 0,0 0 148 0 0,0 0-80 0 0,38-9-206 0 0,125-33-221 0 0,89-28 1244 0 0,-198 56-2512 0 0,131-30 632 0 0,-61 25-6210 0 0,-108 19-218 0 0,-5 0-5122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6:38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527 126 9522 0 0,'0'0'1535'0'0,"0"0"-360"0"0,0 0-191 0 0,0 0 91 0 0,0 0 55 0 0,0 0-41 0 0,0 0-119 0 0,0 0-155 0 0,0 0-138 0 0,0 0-146 0 0,-33 34-162 0 0,-106 105-125 0 0,49-51 23 0 0,-102 81 801 0 0,119-101-84 0 0,74-67-986 0 0,-1 1-1 0 0,1 0 1 0 0,-1-1-1 0 0,1 1 1 0 0,0 0-1 0 0,0-1 1 0 0,0 1-1 0 0,0-1 1 0 0,0 1-1 0 0,0-1 1 0 0,0 1-1 0 0,0-1 1 0 0,0 0-1 0 0,1 0 1 0 0,-1 0-1 0 0,0 1 1 0 0,1-1-1 0 0,-1-1 1 0 0,1 1 0 0 0,0 0-1 0 0,-1 0 1 0 0,1 0-1 0 0,0-1 1 0 0,-1 1-1 0 0,1-1 1 0 0,0 1-1 0 0,-1-1 1 0 0,1 0-1 0 0,0 0 1 0 0,0 0-1 0 0,0 0 1 0 0,-1 0-1 0 0,1 0 1 0 0,0 0-1 0 0,0-1 1 0 0,0 1 2 0 0,7 2 51 0 0,31 5 24 0 0,1-1 0 0 0,-1-2 0 0 0,1-2 0 0 0,-1-1 1 0 0,9-3-76 0 0,13 2 55 0 0,-11-3 73 0 0,-1-3 0 0 0,0-1 0 0 0,0-2 0 0 0,-1-3 0 0 0,13-6-128 0 0,-60 18 42 0 0,0 0 1 0 0,0-1-1 0 0,0 1 1 0 0,0 0-1 0 0,1-1 1 0 0,-1 1-1 0 0,0-1 1 0 0,0 0-1 0 0,0 0 1 0 0,-1 0-1 0 0,1 0 1 0 0,0 0-1 0 0,0 0 1 0 0,0 0-1 0 0,-1-1 1 0 0,1 1-1 0 0,-1-1 1 0 0,1 1-1 0 0,-1-1 1 0 0,1 1-1 0 0,-1-1 1 0 0,0 0-1 0 0,0 0 1 0 0,0 0-1 0 0,0 0 1 0 0,0 0 0 0 0,0 0-1 0 0,-1 0 1 0 0,1 0-1 0 0,-1 0 1 0 0,1 0-1 0 0,-1 0 1 0 0,0 0-1 0 0,0 0 1 0 0,1 0-1 0 0,-2-1 1 0 0,1 1-1 0 0,0 0 1 0 0,0 0-1 0 0,-1 0 1 0 0,0-2-43 0 0,-2-3 35 0 0,0 1 0 0 0,-1 0 0 0 0,0-1-1 0 0,0 1 1 0 0,0 1 0 0 0,-1-1 0 0 0,0 1 0 0 0,0-1 0 0 0,-1 1 0 0 0,1 1 0 0 0,-1-1 0 0 0,0 1 0 0 0,0 0 0 0 0,-1 0 0 0 0,-1 0-35 0 0,-92-57-110 0 0,3-5 1 0 0,2-4 0 0 0,-22-26 109 0 0,99 80-878 0 0,17 16 198 0 0,1 0-392 0 0,5 0-2021 0 0,20 15-2598 0 0,-15-8 537 0 0,1 0-3685 0 0</inkml:trace>
  <inkml:trace contextRef="#ctx0" brushRef="#br0" timeOffset="403.582">1284 1 14011 0 0,'0'0'2561'0'0,"0"0"-893"0"0,0 0-464 0 0,0 0-153 0 0,0 0-167 0 0,0 0-184 0 0,0 0-138 0 0,0 0-122 0 0,0 0-119 0 0,0 0-113 0 0,0 0-102 0 0,0 0-62 0 0,0 0-24 0 0,-5 11 22 0 0,-79 198 137 0 0,54-127-210 0 0,20-62 25 0 0,2 0 0 0 0,1 1 0 0 0,0 0 0 0 0,2 0 0 0 0,0 1-1 0 0,1-1 1 0 0,2 1 0 0 0,0 1 6 0 0,3-19-1 0 0,1-1-1 0 0,0 0 0 0 0,0 0 1 0 0,0 1-1 0 0,0-1 0 0 0,1 0 1 0 0,-1-1-1 0 0,1 1 1 0 0,-1 0-1 0 0,1-1 0 0 0,0 0 1 0 0,0 1-1 0 0,0-1 1 0 0,1 0-1 0 0,-1-1 0 0 0,0 1 1 0 0,1 0-1 0 0,-1-1 1 0 0,1 0-1 0 0,0 0 0 0 0,-1 0 1 0 0,1 0-1 0 0,0-1 0 0 0,-1 1 1 0 0,1-1-1 0 0,0 0 1 0 0,0 0-1 0 0,0-1 0 0 0,-1 1 1 0 0,1-1-1 0 0,0 1 1 0 0,-1-1-1 0 0,2-1 2 0 0,6 2 28 0 0,146-31 112 0 0,-103 15-200 0 0,24-14-1481 0 0,-65 13-4026 0 0,-14 5-4254 0 0,-2 11 2774 0 0</inkml:trace>
  <inkml:trace contextRef="#ctx0" brushRef="#br0" timeOffset="650.339">872 222 13651 0 0,'0'0'889'0'0,"0"0"-250"0"0,0 0 83 0 0,0 0 126 0 0,0 0-17 0 0,0 0-88 0 0,0 0-101 0 0,33 0-84 0 0,108 0-67 0 0,169 0 761 0 0,-123 0-4604 0 0,-116-5-1303 0 0,-26 0-1214 0 0,-38 4 4534 0 0,16-3-4720 0 0</inkml:trace>
  <inkml:trace contextRef="#ctx0" brushRef="#br0" timeOffset="1571.548">1901 200 0 0 0,'0'0'367'0'0,"0"0"1032"0"0,0 0 316 0 0,0 0 42 0 0,0 0-12 0 0,0 0-67 0 0,0 0-122 0 0,0 0-143 0 0,0 0-139 0 0,0 0-188 0 0,0 0-179 0 0,0 0-166 0 0,0 0-160 0 0,17 7 1313 0 0,54 5 349 0 0,64-16-281 0 0,-102-10-1114 0 0,-78-24 917 0 0,-57-62-1248 0 0,76 86-121 0 0,20 17-519 0 0,2 17 91 0 0,2 0 0 0 0,0 0-1 0 0,1 0 1 0 0,1 0-1 0 0,0 1 1 0 0,2-1-1 0 0,0 0 1 0 0,2 0-1 0 0,0-1 1 0 0,1 1 0 0 0,1-1-1 0 0,2 4 33 0 0,5 113-25 0 0,6-151 520 0 0,8-14-505 0 0,-1-2 0 0 0,-2-1 0 0 0,-1 0 0 0 0,11-24 10 0 0,18-6-2264 0 0,-18 25-4485 0 0,-20 25-4287 0 0,-9 9 5323 0 0</inkml:trace>
  <inkml:trace contextRef="#ctx0" brushRef="#br0" timeOffset="3975.192">2066 229 0 0 0,'0'0'268'0'0,"0"0"392"0"0,0 0 67 0 0,0 0-15 0 0,0 0-13 0 0,0 0-46 0 0,2-2-78 0 0,-1-1-5 0 0,3-3-783 0 0,-3-1 7426 0 0,-29 7-4406 0 0,-69 22 915 0 0,-98-19 59 0 0,125 16-3145 0 0,34-12 122 0 0,14-2-1551 0 0,20 0-2542 0 0,5 4-4198 0 0,2-6-1349 0 0</inkml:trace>
  <inkml:trace contextRef="#ctx0" brushRef="#br0" timeOffset="4587.596">2632 78 3849 0 0,'0'0'1457'0'0,"0"0"-199"0"0,0 0-74 0 0,0 0 99 0 0,0 0 36 0 0,0 0-57 0 0,0 0-94 0 0,0 0-129 0 0,0 0-147 0 0,0 0-154 0 0,0 0-122 0 0,0 0-100 0 0,0 0-43 0 0,-21 23 7 0 0,-61 74 17 0 0,79-94-433 0 0,0 0 0 0 0,0 0 1 0 0,0 0-1 0 0,0 0 1 0 0,1 1-1 0 0,-1-1 1 0 0,1 1-1 0 0,0-1 1 0 0,0 1-1 0 0,1 0 0 0 0,-1 0 1 0 0,1 0-1 0 0,-1 0 1 0 0,1 0-1 0 0,1 0 1 0 0,-1 0-1 0 0,0 0 1 0 0,1 1-65 0 0,-1 11 296 0 0,-1-10-229 0 0,0 0 0 0 0,1 1 0 0 0,0-1 0 0 0,0 0 0 0 0,0 0 0 0 0,0 1 0 0 0,1-1 0 0 0,0 0 1 0 0,1 1-1 0 0,-1-1 0 0 0,1 0 0 0 0,1 0 0 0 0,-1 1 0 0 0,1-1 0 0 0,0 0 0 0 0,0 0 0 0 0,1-1 0 0 0,-1 1 0 0 0,1 0 0 0 0,1-1 1 0 0,-1 0-1 0 0,1 1 0 0 0,0-2 0 0 0,0 1 0 0 0,0 0 0 0 0,1-1 0 0 0,0 0 0 0 0,0 0 0 0 0,0 0 0 0 0,1 0-67 0 0,5 0 171 0 0,0-1 1 0 0,1 0-1 0 0,-1-1 0 0 0,1-1 0 0 0,0 0 1 0 0,-1 0-1 0 0,1-1 0 0 0,0-1 0 0 0,-1 0 1 0 0,1 0-1 0 0,0-1 0 0 0,-1-1 0 0 0,0 0 0 0 0,1 0 1 0 0,-1-1-1 0 0,-1-1 0 0 0,5-2-171 0 0,14-8 281 0 0,-1-1-1 0 0,-1-2 0 0 0,-1 0 1 0 0,0-2-1 0 0,17-18-280 0 0,-37 34 1 0 0,0-1 0 0 0,0 1 1 0 0,-1-1-1 0 0,0 0 0 0 0,1 0 0 0 0,-2-1 0 0 0,1 1 0 0 0,-1-1 1 0 0,0 0-1 0 0,0 0 0 0 0,0-1 0 0 0,-1 1 0 0 0,0-1 0 0 0,0 0 1 0 0,-1 0-1 0 0,0 0 0 0 0,0 0 0 0 0,-1 0 0 0 0,0 0 0 0 0,0 0 0 0 0,0-1 1 0 0,-1 1-1 0 0,0 0 0 0 0,-1-1 0 0 0,1 1 0 0 0,-2 0 0 0 0,1 0 1 0 0,-1 0-1 0 0,0 0 0 0 0,-1-4-1 0 0,-3 4-239 0 0,0-1 1 0 0,-1 1-1 0 0,1 1 1 0 0,-1 0-1 0 0,0 0 1 0 0,-1 0 0 0 0,0 1-1 0 0,0 0 1 0 0,0 0-1 0 0,0 1 1 0 0,-1 0-1 0 0,1 0 1 0 0,-1 1-1 0 0,0 0 1 0 0,0 1-1 0 0,0 0 1 0 0,-1 0-1 0 0,-5 0 239 0 0,3 1-997 0 0,0 1 1 0 0,1-1-1 0 0,-1 2 0 0 0,0 0 0 0 0,1 0 0 0 0,-1 1 0 0 0,1 0 1 0 0,0 1-1 0 0,-4 2 997 0 0,-16 6-5667 0 0,9-3-1249 0 0</inkml:trace>
  <inkml:trace contextRef="#ctx0" brushRef="#br0" timeOffset="4966.593">2392 295 2833 0 0,'0'0'2756'0'0,"0"0"-218"0"0,0 0-111 0 0,0 0-130 0 0,0 0-306 0 0,0 0-380 0 0,0 0-362 0 0,0 0-272 0 0,0 0-172 0 0,0 0-69 0 0,0 0-44 0 0,0 0-21 0 0,0 0-5 0 0,11 0-47 0 0,203 0 2445 0 0,185-33-2166 0 0,-242 14-4404 0 0,-132 16 831 0 0,-9 0-2507 0 0,-4 2-5348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6:37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1 662 3961 0 0,'0'0'840'0'0,"0"0"-36"0"0,0 0 6 0 0,0 0 143 0 0,37-1 165 0 0,119-5 65 0 0,92-27 2536 0 0,-215 27-3514 0 0,-1-1 0 0 0,1-2 0 0 0,-1-1 0 0 0,-1-1-1 0 0,0-2 1 0 0,-1-1 0 0 0,0-2 0 0 0,-1 0 0 0 0,-1-2 0 0 0,5-5-205 0 0,-17 12 56 0 0,0-1 1 0 0,-1 0 0 0 0,0-1-1 0 0,-1 0 1 0 0,-1-1 0 0 0,0-1-1 0 0,-1 0 1 0 0,0-1 0 0 0,-1 0-1 0 0,-1 0 1 0 0,-1-2 0 0 0,0 1-1 0 0,-1-1 1 0 0,-1 0 0 0 0,-1 0-1 0 0,0-1 1 0 0,-2 0 0 0 0,0 0 0 0 0,-1 0-1 0 0,-1-2-56 0 0,-2 14 19 0 0,-1 1 0 0 0,-1-1 1 0 0,1 1-1 0 0,-1 0 0 0 0,0-1 0 0 0,0 1 0 0 0,-1 0 0 0 0,0 0 0 0 0,0 0 0 0 0,0 0 1 0 0,-1 1-1 0 0,0-1 0 0 0,0 1 0 0 0,0 0 0 0 0,-1 0 0 0 0,0 1 0 0 0,0-1 1 0 0,0 1-1 0 0,0 0 0 0 0,-1 1 0 0 0,1-1 0 0 0,-1 1 0 0 0,0 0 0 0 0,0 0 0 0 0,0 1 1 0 0,0-1-1 0 0,-1 2 0 0 0,1-1 0 0 0,-1 1 0 0 0,1 0 0 0 0,-1 0 0 0 0,0 0 0 0 0,1 1 1 0 0,-1 0-1 0 0,-2 1-19 0 0,1 2 17 0 0,0 2 1 0 0,1-1 0 0 0,-1 1 0 0 0,1 0-1 0 0,0 0 1 0 0,0 1 0 0 0,0 0 0 0 0,1 0-1 0 0,0 1 1 0 0,0-1 0 0 0,1 1-1 0 0,0 1 1 0 0,0-1 0 0 0,1 1 0 0 0,-1 0-1 0 0,2 0 1 0 0,-3 6-18 0 0,-18 43 32 0 0,2 2-1 0 0,2 1 1 0 0,3 1-1 0 0,3 0 0 0 0,3 1 1 0 0,-2 45-32 0 0,5-57-33 0 0,-45 455-271 0 0,46-464 359 0 0,-2 0 0 0 0,-1 0 0 0 0,-2-1 0 0 0,-2 0 0 0 0,-1-1 0 0 0,-2-1 0 0 0,-2-1 0 0 0,-2 0 0 0 0,-1-2 0 0 0,-1 0 0 0 0,-2-1 0 0 0,-2-2 0 0 0,-1-1 1 0 0,-1 0-1 0 0,-23 16-55 0 0,-1-20 954 0 0,48-57-464 0 0,7 13-480 0 0,2 0 1 0 0,0 0-1 0 0,1 0 1 0 0,0 1 0 0 0,2 0-1 0 0,0 0 1 0 0,0 1-1 0 0,2 0 1 0 0,0 0-1 0 0,0 1 1 0 0,2 0-1 0 0,-1 0 1 0 0,2 1-1 0 0,0 1 1 0 0,0 0-1 0 0,1 1 1 0 0,1 0-1 0 0,0 1 1 0 0,0 0 0 0 0,5-1-11 0 0,-11 5 6 0 0,0-1 0 0 0,0 2 1 0 0,1-1-1 0 0,0 1 0 0 0,0 0 1 0 0,1 1-1 0 0,-1 0 0 0 0,1 1 0 0 0,0 0 1 0 0,0 0-1 0 0,0 1 0 0 0,0 1 1 0 0,0-1-1 0 0,0 2 0 0 0,1-1 1 0 0,-1 1-1 0 0,0 1 0 0 0,0 0 1 0 0,1 0-1 0 0,-1 1 0 0 0,0 1 1 0 0,0-1-1 0 0,7 5-6 0 0,108 69 439 0 0,-110-68-290 0 0,1-1 0 0 0,0-1 0 0 0,0 0 0 0 0,1-1 0 0 0,-1 0 0 0 0,1-2 0 0 0,0 0 0 0 0,0-1 1 0 0,0 0-1 0 0,5-2-149 0 0,-13 0-19 0 0,0 0 0 0 0,0-1 0 0 0,0-1 0 0 0,0 0 1 0 0,0 0-1 0 0,0 0 0 0 0,0-1 0 0 0,-1-1 0 0 0,1 1 1 0 0,-1-1-1 0 0,0-1 0 0 0,0 1 0 0 0,-1-2 0 0 0,1 1 1 0 0,-1-1-1 0 0,0 0 0 0 0,-1 0 0 0 0,1-1 0 0 0,3-5 19 0 0,-4 6-1518 0 0,-5 5-2081 0 0,0 0-3902 0 0,-1 1-1472 0 0</inkml:trace>
  <inkml:trace contextRef="#ctx0" brushRef="#br0" timeOffset="240.31">1244 1273 8610 0 0,'0'0'2911'0'0,"0"0"-1441"0"0,0 0-327 0 0,0 0 78 0 0,0 0-10 0 0,0 0-153 0 0,0 0-206 0 0,0 0-201 0 0,0 0-206 0 0,0 32-155 0 0,1 100-133 0 0,0-58-190 0 0,-1-10-730 0 0,-2-21-3992 0 0,-2-27-4341 0 0,2-12 3724 0 0</inkml:trace>
  <inkml:trace contextRef="#ctx0" brushRef="#br0" timeOffset="490.479">1164 902 9338 0 0,'0'0'1856'0'0,"0"0"-1095"0"0,0 0-585 0 0,0 0-520 0 0,0 0-769 0 0,0 0-303 0 0,0 0-424 0 0,0 0-513 0 0,0 0-151 0 0,0 0-57 0 0</inkml:trace>
  <inkml:trace contextRef="#ctx0" brushRef="#br0" timeOffset="793.323">1413 1535 10922 0 0,'0'0'1499'0'0,"0"0"-680"0"0,0 0-64 0 0,0 0 264 0 0,0 0 181 0 0,0 0 102 0 0,0 0-1 0 0,0 0-112 0 0,0 0-221 0 0,0 0-263 0 0,0 0-225 0 0,0 0-168 0 0,0 0-86 0 0,23-20-39 0 0,74-62-41 0 0,21-41 344 0 0,-31 54-496 0 0,-86 69-8 0 0,0 0 0 0 0,0 0 0 0 0,0 0 1 0 0,0 1-1 0 0,0-1 0 0 0,0 0 0 0 0,0 1 0 0 0,0-1 0 0 0,0 1 0 0 0,0-1 0 0 0,0 1 0 0 0,0-1 0 0 0,-1 1 0 0 0,1-1 0 0 0,0 1 0 0 0,0 0 0 0 0,-1-1 0 0 0,1 1 0 0 0,0 0 0 0 0,-1 0 0 0 0,1 0 0 0 0,-1 0 0 0 0,1-1 0 0 0,-1 1 0 0 0,1 0 1 0 0,-1 0-1 0 0,1 0 0 0 0,-1 0 0 0 0,0 0 0 0 0,0 0 0 0 0,0 0 0 0 0,1 0 0 0 0,-1 0 0 0 0,0 0 0 0 0,0 0 0 0 0,0 0 0 0 0,-1 0 0 0 0,1 0 0 0 0,0 0 0 0 0,0 0 0 0 0,0 0 0 0 0,-1 0 0 0 0,1 1 14 0 0,0 4-18 0 0,4 29-6 0 0,-4-28 19 0 0,0-1 1 0 0,1 0-1 0 0,-1 0 0 0 0,1 1 1 0 0,0-1-1 0 0,1 0 1 0 0,0 0-1 0 0,0 0 0 0 0,0 0 1 0 0,0 0-1 0 0,1-1 1 0 0,0 1-1 0 0,1-1 1 0 0,3 6 4 0 0,-3-10 27 0 0,0 0 1 0 0,0 1-1 0 0,1-1 1 0 0,-1-1-1 0 0,0 1 1 0 0,1-1-1 0 0,-1 0 1 0 0,0 0-1 0 0,1 0 1 0 0,-1 0-1 0 0,1-1 1 0 0,-1 0-1 0 0,0 0 1 0 0,0 0-1 0 0,1 0 1 0 0,-1-1 0 0 0,0 1-1 0 0,0-1 1 0 0,0 0-1 0 0,-1 0 1 0 0,1-1-1 0 0,0 1 1 0 0,-1-1-1 0 0,1 0 1 0 0,-1 0-1 0 0,0 0 1 0 0,0 0-1 0 0,0 0 1 0 0,1-3-28 0 0,11-6 56 0 0,153-108 120 0 0,-167 119-179 0 0,-1 1-1 0 0,1-1 1 0 0,0 1 0 0 0,-1-1-1 0 0,1 1 1 0 0,0 0-1 0 0,0-1 1 0 0,-1 1-1 0 0,1 0 1 0 0,0 0-1 0 0,0-1 1 0 0,0 1-1 0 0,0 0 1 0 0,-1 0-1 0 0,1 0 1 0 0,0 0-1 0 0,0 0 1 0 0,0 0 0 0 0,0 0-1 0 0,-1 0 1 0 0,1 0-1 0 0,0 1 1 0 0,0-1-1 0 0,0 0 1 0 0,-1 0-1 0 0,1 1 1 0 0,0-1-1 0 0,0 1 1 0 0,-1-1-1 0 0,1 1 1 0 0,0-1-1 0 0,-1 1 1 0 0,1-1-1 0 0,0 1 1 0 0,-1-1 0 0 0,1 1-1 0 0,-1 0 1 0 0,1-1-1 0 0,-1 1 1 0 0,1 0-1 0 0,-1-1 1 0 0,0 1-1 0 0,1 0 1 0 0,-1 0-1 0 0,0 0 1 0 0,1-1-1 0 0,-1 1 4 0 0,1 47 1 0 0,-1-26 43 0 0,-1-17-121 0 0,2 0 0 0 0,-1 0 0 0 0,1 0 0 0 0,0 0 0 0 0,0 0 0 0 0,0-1 1 0 0,0 1-1 0 0,1 0 0 0 0,0-1 0 0 0,0 1 0 0 0,0-1 0 0 0,1 1 0 0 0,-1-1 0 0 0,1 0 0 0 0,0 0 1 0 0,0 0-1 0 0,0-1 0 0 0,1 1 0 0 0,3 2 77 0 0,13 3-4923 0 0,5-6-4323 0 0,-18-3 1156 0 0</inkml:trace>
  <inkml:trace contextRef="#ctx0" brushRef="#br0" timeOffset="8068.835">2910 272 1688 0 0,'0'0'902'0'0,"0"0"-185"0"0,0 0-67 0 0,0 0 129 0 0,0 0 189 0 0,0 0 187 0 0,0 0 13 0 0,0 0-137 0 0,0 0-127 0 0,0 0-154 0 0,0 0-77 0 0,0 0-19 0 0,-2 12-14 0 0,-18 74 604 0 0,-6-31-770 0 0,-2-1 0 0 0,-3-1-1 0 0,-2-1 1 0 0,-2-2 0 0 0,-3-1 0 0 0,-31 30-474 0 0,44-49 152 0 0,-102 131 2155 0 0,167-158-1032 0 0,165-57-193 0 0,-96 35-811 0 0,2 6 0 0 0,0 4 0 0 0,65 5-271 0 0,-203-21 1355 0 0,-2 1-1274 0 0,-8-3 36 0 0,2-2 0 0 0,1-2 0 0 0,2-1 0 0 0,1-1 0 0 0,-10-16-117 0 0,9 6-79 0 0,2-1-1 0 0,3-1 1 0 0,1-1 0 0 0,2-2 0 0 0,-11-34 79 0 0,28 26-2334 0 0,32 52-9973 0 0,-19 8 2928 0 0</inkml:trace>
  <inkml:trace contextRef="#ctx0" brushRef="#br0" timeOffset="14024.628">3609 305 6889 0 0,'0'0'863'0'0,"0"0"-207"0"0,0 0-35 0 0,0 0 240 0 0,0 0 266 0 0,0 0 141 0 0,0 0 10 0 0,0 0-126 0 0,-32 29-173 0 0,-98 93-160 0 0,124-118-755 0 0,1 1 1 0 0,0-1 0 0 0,1 1-1 0 0,-1 0 1 0 0,1 0-1 0 0,0 1 1 0 0,0-1-1 0 0,1 1 1 0 0,-1 0 0 0 0,1 0-1 0 0,1 0 1 0 0,-1 0-1 0 0,1 1 1 0 0,-2 6-65 0 0,0 4 168 0 0,-2 6 7 0 0,0 0 0 0 0,1 0 0 0 0,2 0 0 0 0,0 0 1 0 0,2 1-1 0 0,0-1 0 0 0,3 14-175 0 0,-1-29 80 0 0,1 0 0 0 0,-1 0 1 0 0,2-1-1 0 0,0 1 1 0 0,0 0-1 0 0,0-1 0 0 0,0 0 1 0 0,1 0-1 0 0,1 0 0 0 0,-1 0 1 0 0,1-1-1 0 0,0 0 1 0 0,1 0-1 0 0,-1 0 0 0 0,1 0 1 0 0,0-1-1 0 0,1 0 0 0 0,-1 0 1 0 0,1-1-1 0 0,0 0 1 0 0,0 0-1 0 0,0 0 0 0 0,1-1 1 0 0,-1 0-1 0 0,1-1 0 0 0,0 0 1 0 0,0 0-1 0 0,-1 0 0 0 0,1-1 1 0 0,6 0-81 0 0,8-1 259 0 0,1 0 0 0 0,0-2 1 0 0,-1 0-1 0 0,1-2 0 0 0,-1-1 1 0 0,0 0-1 0 0,0-2 0 0 0,-1 0 1 0 0,0-1-1 0 0,0-2 0 0 0,-1 0 0 0 0,0-1 1 0 0,0-1-1 0 0,10-9-259 0 0,4-1 265 0 0,-2-1-1 0 0,-1-2 1 0 0,0-1-1 0 0,20-23-264 0 0,-42 39 58 0 0,1-1 1 0 0,-1-1-1 0 0,-1 1 0 0 0,0-1 0 0 0,0-1 0 0 0,-2 1 0 0 0,1-1 1 0 0,-2-1-1 0 0,1 1 0 0 0,-2-1 0 0 0,0 0 0 0 0,-1 0 0 0 0,0 0 0 0 0,1-13-58 0 0,-3 19-52 0 0,0-1-1 0 0,-1 0 0 0 0,0 1 0 0 0,0-1 1 0 0,-1 0-1 0 0,0 1 0 0 0,0-1 1 0 0,-1 0-1 0 0,0 1 0 0 0,0 0 0 0 0,-1 0 1 0 0,-1-1-1 0 0,1 2 0 0 0,-1-1 0 0 0,0 0 1 0 0,-1 1-1 0 0,0 0 0 0 0,0 0 1 0 0,0 0-1 0 0,-1 0 0 0 0,0 1 0 0 0,-1 0 1 0 0,1 1-1 0 0,-1-1 0 0 0,0 1 0 0 0,-5-3 53 0 0,2 4-344 0 0,0 1-1 0 0,1 0 1 0 0,-1 0-1 0 0,0 1 1 0 0,0 0-1 0 0,0 0 0 0 0,-1 1 1 0 0,1 1-1 0 0,0 0 1 0 0,0 0-1 0 0,0 1 0 0 0,-1 0 1 0 0,1 1-1 0 0,0 0 1 0 0,0 1-1 0 0,1 0 1 0 0,-5 2 344 0 0,-98 47-11017 0 0,83-36 2538 0 0</inkml:trace>
  <inkml:trace contextRef="#ctx0" brushRef="#br0" timeOffset="14400.766">3366 585 8058 0 0,'0'0'1881'0'0,"0"0"-23"0"0,0 0 9 0 0,0 0-1 0 0,0 0-144 0 0,0 0-269 0 0,0 0-282 0 0,0 0-207 0 0,0 0-174 0 0,0 0-177 0 0,0 0-151 0 0,0 0-122 0 0,0 0-95 0 0,25-17-66 0 0,76-49-51 0 0,-50 48-17 0 0,-43 20-91 0 0,-7-2-16 0 0,2-1 5 0 0,1 1 0 0 0,-1-1 0 0 0,1 1 0 0 0,-1 0 0 0 0,1 1 0 0 0,-1-1 0 0 0,0 1 0 0 0,1-1 0 0 0,-1 1 0 0 0,0 0 0 0 0,1 0 0 0 0,-1 0 0 0 0,0 1 0 0 0,0-1 0 0 0,0 1 0 0 0,0 0 0 0 0,0 0 0 0 0,0 0 0 0 0,-1 0 0 0 0,1 0 0 0 0,-1 1-9 0 0,11 6 115 0 0,-1 0 1 0 0,1 0-1 0 0,0-1 0 0 0,1-1 0 0 0,0 0 0 0 0,0-1 1 0 0,1-1-1 0 0,-1 0 0 0 0,1-1 0 0 0,0 0 0 0 0,1-1 1 0 0,-1-1-1 0 0,0 0 0 0 0,1-2 0 0 0,-1 1 0 0 0,1-2 1 0 0,-1 0-1 0 0,2-1-115 0 0,34-8 320 0 0,-24 8-5152 0 0,-11 6-9157 0 0,-12-3 6495 0 0</inkml:trace>
  <inkml:trace contextRef="#ctx0" brushRef="#br0" timeOffset="14750.286">2262 1211 9346 0 0,'0'0'2727'0'0,"0"0"-1736"0"0,0 0-504 0 0,0 0 297 0 0,0 0 432 0 0,0 0 87 0 0,36-2-110 0 0,121-7-160 0 0,83-25 1312 0 0,251-57-337 0 0,-294 62-2315 0 0,1 9 1 0 0,106 6 306 0 0,-156 19-3183 0 0,-99-1-1053 0 0,0 1-4178 0 0,-33-4 1427 0 0</inkml:trace>
  <inkml:trace contextRef="#ctx0" brushRef="#br0" timeOffset="15311.171">3329 1303 9418 0 0,'0'0'1535'0'0,"0"0"-201"0"0,0 0-37 0 0,0 0 100 0 0,0 0-71 0 0,0 0-207 0 0,0 0-208 0 0,0 0-196 0 0,-34 21-155 0 0,-111 70-145 0 0,16 10 258 0 0,-29 60 188 0 0,157-160-857 0 0,1-1 0 0 0,0 1 0 0 0,-1-1 0 0 0,1 1 0 0 0,-1-1 0 0 0,1 1 0 0 0,0 0 0 0 0,-1-1 0 0 0,1 1 0 0 0,0-1 0 0 0,-1 1 1 0 0,1 0-1 0 0,0-1 0 0 0,0 1 0 0 0,0 0 0 0 0,0-1 0 0 0,0 1 0 0 0,0 0 0 0 0,0 0 0 0 0,0-1 0 0 0,0 1 0 0 0,0 0 0 0 0,0-1 0 0 0,0 1 1 0 0,0 0-1 0 0,1-1 0 0 0,-1 1 0 0 0,0 0 0 0 0,0-1 0 0 0,1 1 0 0 0,-1-1 0 0 0,0 1 0 0 0,1 0 0 0 0,-1-1 0 0 0,1 1 0 0 0,-1-1 0 0 0,1 1 1 0 0,-1-1-1 0 0,1 0 0 0 0,-1 1 0 0 0,1-1 0 0 0,-1 1 0 0 0,1-1 0 0 0,0 0 0 0 0,-1 1 0 0 0,1-1 0 0 0,0 0 0 0 0,-1 0 0 0 0,1 0 0 0 0,0 1 0 0 0,-1-1 1 0 0,1 0-1 0 0,0 0 0 0 0,-1 0 0 0 0,1 0 0 0 0,0 0 0 0 0,0 0-4 0 0,44 3 343 0 0,-41-3-317 0 0,383-22 674 0 0,-317 22-588 0 0,-69 0-61 0 0,-1 0 70 0 0,0 0 106 0 0,0 0 72 0 0,-20-1 936 0 0,13-3-1178 0 0,0-1 0 0 0,0 0 0 0 0,1 0 0 0 0,-1-1 0 0 0,1 0 0 0 0,0 0 1 0 0,0 0-1 0 0,1-1 0 0 0,0 0 0 0 0,0 0 0 0 0,1 0 0 0 0,0 0 0 0 0,0-1 1 0 0,1 0-1 0 0,0 0 0 0 0,0 0 0 0 0,0 0 0 0 0,1 0 0 0 0,1-1 0 0 0,-1 1 0 0 0,1 0 1 0 0,1-1-1 0 0,0 1 0 0 0,0-4-57 0 0,-5-18 69 0 0,2 17-52 0 0,0-6-85 0 0,0-1 0 0 0,-2 1 0 0 0,0 0 0 0 0,-2 0 0 0 0,0 0 0 0 0,-1 1 0 0 0,-7-12 68 0 0,6 14-369 0 0,-7-11-492 0 0,3 12-4149 0 0,10 15-5035 0 0,3 3 442 0 0</inkml:trace>
  <inkml:trace contextRef="#ctx0" brushRef="#br0" timeOffset="15727.854">3758 1152 15115 0 0,'0'0'1204'0'0,"0"0"-343"0"0,0 0-85 0 0,0 0 125 0 0,0 0 36 0 0,0 0-104 0 0,0 0-181 0 0,0 0-162 0 0,0 0-77 0 0,0 0-17 0 0,0 0-50 0 0,0 0-57 0 0,0 0-52 0 0,-6 24-51 0 0,-24 80-24 0 0,-26 48 162 0 0,30-74-298 0 0,-21 94 57 0 0,46-169-73 0 0,1 0 1 0 0,-1 0-1 0 0,1 0 1 0 0,0 0-1 0 0,0 0 1 0 0,0 0-1 0 0,0 0 1 0 0,0 0-1 0 0,1 0 1 0 0,-1 0-1 0 0,1 0 1 0 0,0 0-1 0 0,0 0 1 0 0,0 0 0 0 0,0 0-1 0 0,0 0 1 0 0,1-1-1 0 0,-1 1 1 0 0,1-1-1 0 0,0 1 1 0 0,0-1-1 0 0,0 1 1 0 0,0-1-1 0 0,0 0 1 0 0,0 0-1 0 0,1 0 1 0 0,-1 0-1 0 0,1-1 1 0 0,-1 1-1 0 0,1 0 1 0 0,0-1 0 0 0,-1 0-1 0 0,1 0 1 0 0,0 0-1 0 0,0 0 1 0 0,0 0-1 0 0,0 0 1 0 0,0-1-1 0 0,1 0-10 0 0,20-1 132 0 0,0-2-1 0 0,-1 0 0 0 0,1-2 0 0 0,-1-1 1 0 0,0-1-1 0 0,12-5-131 0 0,-29 10-1 0 0,16-5-125 0 0,30-12-239 0 0,-21 0-2626 0 0,-24 10-2280 0 0,-6 1-2308 0 0,-1 6 5830 0 0,0-1-5598 0 0</inkml:trace>
  <inkml:trace contextRef="#ctx0" brushRef="#br0" timeOffset="15977.824">3438 1461 10170 0 0,'0'0'4873'0'0,"0"0"-3881"0"0,0 0-567 0 0,0 0 39 0 0,0 0 216 0 0,0 0 40 0 0,0 0-128 0 0,0 0-200 0 0,0 0-152 0 0,0 0-112 0 0,213 8-96 0 0,-170-8-136 0 0,7-4-280 0 0,5 0-672 0 0,0-3-1729 0 0,-9-1-2864 0 0,-17 5-4081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59:36.77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5751 2271 0 0 0,'45'-37'93'0'0,"-36"30"377"0"0,-32 48 979 0 0,-148 372-575 0 0,119-272-690 0 0,7-19 132 0 0,46-122-300 0 0,-1 0 1 0 0,0 0-1 0 0,0-1 0 0 0,0 1 0 0 0,1 0 1 0 0,-1 0-1 0 0,0 0 0 0 0,0 0 0 0 0,1 0 1 0 0,-1 0-1 0 0,0 0 0 0 0,0 0 0 0 0,1 0 0 0 0,-1-1 1 0 0,0 1-1 0 0,1 0 0 0 0,-1 0 0 0 0,0 0 1 0 0,0 1-1 0 0,1-1 0 0 0,-1 0 0 0 0,0 0 1 0 0,0 0-1 0 0,1 0 0 0 0,-1 0 0 0 0,0 0 1 0 0,0 0-1 0 0,1 0 0 0 0,-1 0 0 0 0,0 1 1 0 0,0-1-1 0 0,0 0 0 0 0,1 0 0 0 0,-1 0 1 0 0,0 0-1 0 0,0 1 0 0 0,0-1 0 0 0,1 0 1 0 0,-1 0-1 0 0,0 1 0 0 0,0-1 0 0 0,0 0 1 0 0,0 0-1 0 0,0 1 0 0 0,0-1 0 0 0,0 0 1 0 0,1 0-1 0 0,-1 1 0 0 0,0-1 0 0 0,0 0 1 0 0,0 0-1 0 0,0 1 0 0 0,0-1 0 0 0,0 0 1 0 0,0 0-1 0 0,0 1-16 0 0,17-23 508 0 0,261-428 424 0 0,-264 424-950 0 0,97-201-185 0 0,-101 167 671 0 0,-11 60-457 0 0,-1-1 0 0 0,1 0 0 0 0,-1 1 0 0 0,0-1 0 0 0,1 1 0 0 0,-1-1 1 0 0,1 1-1 0 0,-1 0 0 0 0,0 0 0 0 0,1 0 0 0 0,-1 0 0 0 0,0 0 0 0 0,0 0 1 0 0,1 0-1 0 0,-1 1 0 0 0,1-1 0 0 0,-1 0 0 0 0,0 1 0 0 0,1-1 0 0 0,-1 1 1 0 0,1 0-1 0 0,-1 0 0 0 0,1-1 0 0 0,-1 1 0 0 0,1 0 0 0 0,0 0 0 0 0,-1 0 1 0 0,1 1-1 0 0,0-1 0 0 0,0 0 0 0 0,0 0 0 0 0,0 1 0 0 0,0-1 0 0 0,-1 1-11 0 0,-141 171-276 0 0,-98 178 1289 0 0,119-167 473 0 0,104-153-1208 0 0,28-37-346 0 0,11-13 217 0 0,-1-1 1 0 0,-1 0-1 0 0,0-2 1 0 0,-2-1-1 0 0,-1 0 1 0 0,0-1-150 0 0,18-26 58 0 0,-22 34-55 0 0,82-114-29 0 0,-5-5 1 0 0,-2-10 25 0 0,-64 94 226 0 0,-23 50-142 0 0,-1 13-174 0 0,-56 143-233 0 0,-125 266 594 0 0,183-421-273 0 0,-1 0-1 0 0,1-1 1 0 0,0 1 0 0 0,-1 0 0 0 0,1 0 0 0 0,0 0-1 0 0,-1 0 1 0 0,1 0 0 0 0,0 0 0 0 0,-1 0 0 0 0,1 0-1 0 0,-1 1 1 0 0,1-1 0 0 0,0 0 0 0 0,-1 0 0 0 0,1 0-1 0 0,-1 1 1 0 0,1-1 0 0 0,0 0 0 0 0,-1 1 0 0 0,1-1 0 0 0,-1 0-1 0 0,1 1 1 0 0,-1-1 0 0 0,1 1 0 0 0,-1-1 0 0 0,0 1-1 0 0,1-1 1 0 0,-1 1 0 0 0,1-1 0 0 0,-1 1 0 0 0,0-1-1 0 0,0 1 1 0 0,1-1 0 0 0,-1 1 0 0 0,0 0 0 0 0,0-1-1 0 0,0 1 1 0 0,1 0 0 0 0,-1-1 0 0 0,0 1 0 0 0,0-1-1 0 0,0 1 1 0 0,0 0 0 0 0,0-1 0 0 0,0 1 0 0 0,0 0-1 0 0,-1-1 1 0 0,1 1 0 0 0,0 0 0 0 0,0-1 0 0 0,0 1-1 0 0,-1-1 1 0 0,1 1 0 0 0,0-1 0 0 0,-1 1 0 0 0,1-1 0 0 0,0 1-1 0 0,-1 0 1 0 0,1-1 0 0 0,-1 0 0 0 0,1 1 0 0 0,-1-1-1 0 0,1 1 1 0 0,-1-1 0 0 0,1 0 0 0 0,-1 1 2 0 0,42-28-73 0 0,-1-14 106 0 0,-2-2 0 0 0,-2-1 0 0 0,-2-1 0 0 0,-2-3 1 0 0,-2 0-1 0 0,-2-2 0 0 0,-2-1 0 0 0,3-15-33 0 0,-4-33 119 0 0,-26 98-121 0 0,1 0-1 0 0,-1 1 1 0 0,0-1 0 0 0,0 0 0 0 0,1 1 0 0 0,-1-1 0 0 0,0 0-1 0 0,0 1 1 0 0,0-1 0 0 0,0 1 0 0 0,0-1 0 0 0,0 1-1 0 0,1 0 1 0 0,-1-1 0 0 0,0 1 0 0 0,0 0 0 0 0,0 0-1 0 0,0 0 1 0 0,0 0 0 0 0,0 0 0 0 0,0 0 0 0 0,0 0 0 0 0,0 0-1 0 0,0 0 1 0 0,0 0 0 0 0,0 0 0 0 0,0 1 0 0 0,0-1-1 0 0,0 0 1 0 0,0 1 0 0 0,0-1 0 0 0,0 1 0 0 0,0-1 0 0 0,0 1-1 0 0,0-1 1 0 0,0 1 2 0 0,-96 83-647 0 0,-105 103 754 0 0,184-172-73 0 0,9-7 23 0 0,0 1 0 0 0,0-1 0 0 0,-1-1 0 0 0,0 1 0 0 0,-1-2 0 0 0,1 0-1 0 0,-1 0 1 0 0,0 0 0 0 0,-1-2 0 0 0,1 1 0 0 0,-1-2 0 0 0,0 1 0 0 0,0-2-1 0 0,0 1 1 0 0,0-2 0 0 0,-9 1-57 0 0,19-4-4 0 0,-1 0-1 0 0,1 0 1 0 0,0-1-1 0 0,0 1 1 0 0,0 0-1 0 0,1-1 0 0 0,-1 1 1 0 0,1-1-1 0 0,-1 0 1 0 0,1 1-1 0 0,0-1 1 0 0,0 0-1 0 0,0 0 1 0 0,0 0-1 0 0,0 0 1 0 0,1 0-1 0 0,0 0 1 0 0,-1 0-1 0 0,1 0 1 0 0,0 0-1 0 0,0 0 0 0 0,1 0 1 0 0,-1 0-1 0 0,1 0 1 0 0,-1 0-1 0 0,1 0 1 0 0,0 0-1 0 0,0 0 1 0 0,0 0-1 0 0,1 1 5 0 0,9-34-46 0 0,2 1 1 0 0,1 1-1 0 0,2 0 0 0 0,1 1 1 0 0,14-18 45 0 0,-29 47-5 0 0,121-180-149 0 0,-78 129 14 0 0,-147 154 283 0 0,-276 191 784 0 0,374-287-888 0 0,-4 4 96 0 0,-1 0-1 0 0,1 0 0 0 0,-1-1 0 0 0,-1-1 1 0 0,1 0-1 0 0,-1 0 0 0 0,0-1 0 0 0,0 0 1 0 0,0 0-1 0 0,-1-1 0 0 0,-3 0-134 0 0,12-3-9 0 0,4-5-682 0 0,65-70 405 0 0,3 3 0 0 0,2 3 1 0 0,49-34 285 0 0,-82 71 132 0 0,-59 27 1101 0 0,5 7-1246 0 0,0 1 0 0 0,-1 0 0 0 0,1 2-1 0 0,0-1 1 0 0,1 2 0 0 0,-1 0 0 0 0,1 0-1 0 0,0 1 1 0 0,0 1 0 0 0,1 1 0 0 0,-4 3 13 0 0,-24 12 28 0 0,-212 119 529 0 0,210-134-165 0 0,49-25-1582 0 0,118-123 687 0 0,-89 102 375 0 0,2 2 0 0 0,2 1 0 0 0,1 2 0 0 0,1 1 0 0 0,7-1 128 0 0,-24 22 32 0 0,-29 16 1092 0 0,-141 108-1219 0 0,83-59 159 0 0,-274 219 746 0 0,239-221 134 0 0,108-69-2340 0 0,162-156 1160 0 0,-142 146 40 0 0,2 1 0 0 0,0 2 1 0 0,2 1-1 0 0,0 1 1 0 0,2 2-1 0 0,1 1 196 0 0,-181 92 1936 0 0,-267 138 167 0 0,376-196-1854 0 0,-1-1-1 0 0,0-2 0 0 0,-1-2 1 0 0,-1-1-1 0 0,-26 3-248 0 0,42-19-861 0 0,44-15-904 0 0,-9 11 2109 0 0,37-37-403 0 0,-17 16-58 0 0,1 1 0 0 0,1 1 0 0 0,2 2 0 0 0,31-18 117 0 0,-64 38 376 0 0,-25 8 451 0 0,-28 8 384 0 0,16 4-1142 0 0,1 0 0 0 0,0 2 0 0 0,1 2 0 0 0,-26 18-69 0 0,27-17 55 0 0,-296 162 400 0 0,309-172-378 0 0,-1 0 0 0 0,0-2 0 0 0,0 0 0 0 0,0-1 1 0 0,-1-1-1 0 0,0-1 0 0 0,-16 1-77 0 0,43-23-1284 0 0,222-178 542 0 0,-172 153 369 0 0,3 3-1 0 0,1 2 1 0 0,56-24 373 0 0,-60 44 1331 0 0,-170 63-782 0 0,-104 67 30 0 0,150-73-295 0 0,-1-3 0 0 0,-2-3 0 0 0,-1-3 0 0 0,-1-3 0 0 0,-28 4-284 0 0,81-34-1032 0 0,47-17-299 0 0,-22 17 1627 0 0,296-225-914 0 0,-267 207 583 0 0,-57 19 1478 0 0,5 7-1446 0 0,1 0 1 0 0,-1 2 0 0 0,1-1-1 0 0,0 2 1 0 0,0 0 0 0 0,1 1-1 0 0,0 0 1 0 0,0 1 0 0 0,-2 3 2 0 0,4-4 9 0 0,-109 77 125 0 0,72-48-29 0 0,-2-2-1 0 0,-2-3 1 0 0,-1-1 0 0 0,-11 1-105 0 0,-92 27 515 0 0,157-59-531 0 0,0 0 0 0 0,0-1-1 0 0,1 1 1 0 0,-1 0 0 0 0,0 0 0 0 0,0-1 0 0 0,0 1-1 0 0,0 0 1 0 0,0-1 0 0 0,0 1 0 0 0,0 0-1 0 0,0 0 1 0 0,0-1 0 0 0,0 1 0 0 0,0 0 0 0 0,0-1-1 0 0,0 1 1 0 0,0 0 0 0 0,0 0 0 0 0,0-1-1 0 0,0 1 1 0 0,0 0 0 0 0,-1-1 0 0 0,1 1 0 0 0,0 0-1 0 0,0 0 1 0 0,0-1 0 0 0,0 1 0 0 0,-1 0-1 0 0,1 0 1 0 0,0 0 0 0 0,0-1 0 0 0,0 1 0 0 0,-1 0-1 0 0,1 0 1 0 0,0 0 0 0 0,0 0 0 0 0,-1-1-1 0 0,1 1 1 0 0,0 0 0 0 0,0 0 0 0 0,-1 0 0 0 0,1 0-1 0 0,0 0 1 0 0,-1 0 0 0 0,1 0 0 0 0,0 0-1 0 0,0 0 1 0 0,-1 0 0 0 0,1 0 0 0 0,0 0 0 0 0,-1 0-1 0 0,1 0 1 0 0,0 0 0 0 0,0 0 0 0 0,-1 0 16 0 0,25-21-494 0 0,-20 18 500 0 0,342-263-385 0 0,-264 218 46 0 0,-130 58 2094 0 0,-236 167-1587 0 0,273-170-1445 0 0,26-15 569 0 0,175-186 925 0 0,-112 114-159 0 0,-77 79 213 0 0,-1 1 94 0 0,-12 1-336 0 0,0 1-1 0 0,0 0 0 0 0,1 1 1 0 0,-1 1-1 0 0,1 0 0 0 0,0 0 1 0 0,0 1-1 0 0,0 1 1 0 0,1-1-1 0 0,0 2 0 0 0,0 0 1 0 0,-2 2-35 0 0,-32 18 63 0 0,-227 129 389 0 0,223-141-1041 0 0,66-31-317 0 0,82-92 1088 0 0,-64 69-190 0 0,2 2 0 0 0,2 2 0 0 0,1 2 0 0 0,8-4 8 0 0,-80 34 1541 0 0,13 9-1587 0 0,1 0 0 0 0,-1 1-1 0 0,1 1 1 0 0,1 1 0 0 0,-1 0-1 0 0,2 1 1 0 0,-8 6 46 0 0,7-6 12 0 0,-369 254 536 0 0,359-253-389 0 0,25-11-396 0 0,1 0-159 0 0,6-5-386 0 0,164-170 807 0 0,28 10-178 0 0,-199 164 202 0 0,0 0-1 0 0,0 0 0 0 0,0 0 1 0 0,0 0-1 0 0,0 0 1 0 0,0 0-1 0 0,-1 0 1 0 0,1 1-1 0 0,0-1 1 0 0,0 0-1 0 0,-1 1 1 0 0,1-1-1 0 0,0 1 0 0 0,-1 0 1 0 0,1-1-1 0 0,0 1 1 0 0,-1 0-1 0 0,1 0 1 0 0,0 0-1 0 0,-1 0 1 0 0,1 0-1 0 0,-1 0 1 0 0,1 0-1 0 0,0 0 1 0 0,-1 0-1 0 0,1 1 0 0 0,0-1 1 0 0,-1 1-1 0 0,1-1 1 0 0,0 1-1 0 0,-1-1 1 0 0,1 1-1 0 0,0 0-48 0 0,-100 55-233 0 0,84-43 207 0 0,-258 203 288 0 0,245-204-292 0 0,30-12-255 0 0,24-30-490 0 0,161-198 877 0 0,-141 184-76 0 0,-80 48 1101 0 0,-55 59-1326 0 0,-116 98 428 0 0,172-139-160 0 0,38-37-876 0 0,97-116 811 0 0,-64 83 69 0 0,-35 47 38 0 0,-1 1 81 0 0,0 0 23 0 0,-12 1-177 0 0,1-1 0 0 0,1 1 0 0 0,-1 1 0 0 0,0 0 0 0 0,0 1 1 0 0,1 0-1 0 0,-1 0 0 0 0,1 1 0 0 0,0 1 0 0 0,0-1 0 0 0,0 2 0 0 0,-7 5-38 0 0,9-6 16 0 0,0 0 0 0 0,-1-1-1 0 0,0 0 1 0 0,0 0 0 0 0,0-1 0 0 0,0 0-1 0 0,0 0 1 0 0,0-1 0 0 0,-1-1 0 0 0,-6 1-16 0 0,22-24-630 0 0,34-58 603 0 0,-40 80 42 0 0,0 0 0 0 0,-1 0 0 0 0,1 0-1 0 0,-1 0 1 0 0,1 0 0 0 0,0 0-1 0 0,-1 0 1 0 0,1 0 0 0 0,0 0-1 0 0,-1 0 1 0 0,1 0 0 0 0,-1 0-1 0 0,1 0 1 0 0,0 0 0 0 0,-1 0 0 0 0,1 0-1 0 0,0 0 1 0 0,-1-1 0 0 0,1 1-1 0 0,0 0 1 0 0,-1 0 0 0 0,1 0-1 0 0,0-1 1 0 0,-1 1 0 0 0,1 0 0 0 0,0 0-1 0 0,0-1 1 0 0,-1 1 0 0 0,1 0-1 0 0,0-1 1 0 0,0 1 0 0 0,0 0-1 0 0,-1-1 1 0 0,1 1 0 0 0,0 0-1 0 0,0-1 1 0 0,0 1 0 0 0,0-1 0 0 0,0 1-1 0 0,0 0 1 0 0,0-1 0 0 0,0 1-1 0 0,0 0 1 0 0,0-1 0 0 0,0 1-1 0 0,0-1 1 0 0,0 1 0 0 0,0 0 0 0 0,0-1-1 0 0,0 1 1 0 0,0 0 0 0 0,0-1-1 0 0,0 1 1 0 0,1 0 0 0 0,-1-1-1 0 0,0 1 1 0 0,0 0 0 0 0,0-1-1 0 0,1 1 1 0 0,-1 0 0 0 0,0-1 0 0 0,0 1-1 0 0,1 0 1 0 0,-1-1-15 0 0,-7 2-92 0 0,0 0 72 0 0,0 1 0 0 0,0 0 1 0 0,0 1-1 0 0,0 0 1 0 0,1 0-1 0 0,-1 1 0 0 0,1-1 1 0 0,-1 1-1 0 0,1 1 1 0 0,1-1-1 0 0,-1 1 0 0 0,1 0 1 0 0,-5 5 19 0 0,-4 2-5 0 0,-177 142 186 0 0,191-154-203 0 0,0 0 0 0 0,0 0 0 0 0,1 0 0 0 0,-1-1 0 0 0,0 1 0 0 0,0 0-1 0 0,0 0 1 0 0,0 0 0 0 0,0-1 0 0 0,0 1 0 0 0,0 0 0 0 0,0 0 0 0 0,0-1 0 0 0,0 1 0 0 0,0 0 0 0 0,0 0 0 0 0,0-1 0 0 0,0 1 0 0 0,0 0 0 0 0,0 0-1 0 0,0-1 1 0 0,0 1 0 0 0,0 0 0 0 0,0 0 0 0 0,0-1 0 0 0,0 1 0 0 0,-1 0 0 0 0,1 0 0 0 0,0 0 0 0 0,0-1 0 0 0,0 1 0 0 0,0 0 0 0 0,0 0 0 0 0,-1 0 0 0 0,1 0-1 0 0,0-1 1 0 0,0 1 0 0 0,0 0 0 0 0,-1 0 0 0 0,1 0 0 0 0,0 0 22 0 0,17-24 25 0 0,-17 23-31 0 0,130-168 33 0 0,-130 168-15 0 0,0 0 1 0 0,0 0-1 0 0,0 0 0 0 0,0 0 1 0 0,0 0-1 0 0,0 0 0 0 0,0 0 1 0 0,0 0-1 0 0,0 0 0 0 0,0 0 1 0 0,0 0-1 0 0,-1 0 0 0 0,1 0 1 0 0,0 0-1 0 0,-1 0 0 0 0,1 1 1 0 0,-1-1-1 0 0,1 0 0 0 0,-1 0 1 0 0,1 0-1 0 0,-1 0 0 0 0,1 1 1 0 0,-1-1-1 0 0,0 0 1 0 0,0 1-1 0 0,1-1 0 0 0,-1 0 1 0 0,0 1-1 0 0,0-1 0 0 0,0 1 1 0 0,0-1-1 0 0,1 1 0 0 0,-1 0 1 0 0,0-1-1 0 0,0 1 0 0 0,0 0 1 0 0,0-1-1 0 0,0 1 0 0 0,0 0 1 0 0,0 0-1 0 0,0 0 0 0 0,0 0 1 0 0,0 0-1 0 0,0 0 0 0 0,0 0 1 0 0,0 1-1 0 0,0-1 0 0 0,0 0 1 0 0,0 0-1 0 0,0 1 0 0 0,0-1 1 0 0,0 1-1 0 0,0-1 0 0 0,1 1 1 0 0,-1-1-1 0 0,0 1 0 0 0,0-1 1 0 0,0 1-1 0 0,1 0 0 0 0,-1-1 1 0 0,0 1-1 0 0,1 0 0 0 0,-1 0 1 0 0,0 0-13 0 0,-98 84-312 0 0,71-55 294 0 0,-15 14 25 0 0,15-13 31 0 0,-2-2 0 0 0,0-1 0 0 0,-2-2-1 0 0,-1-1 1 0 0,-14 8-38 0 0,30-26-418 0 0,17-15 227 0 0,26-26 187 0 0,-15 20 41 0 0,120-183 44 0 0,-130 196-71 0 0,-1 0-1 0 0,1 1 1 0 0,0-1-1 0 0,0 0 1 0 0,-1 0-1 0 0,1 1 0 0 0,0-1 1 0 0,-1 0-1 0 0,1 0 1 0 0,-1 0-1 0 0,1 0 1 0 0,-1 0-1 0 0,0 0 1 0 0,1 0-1 0 0,-1 0 0 0 0,0 0 1 0 0,0 0-1 0 0,1 0 1 0 0,-1 0-1 0 0,0 0 1 0 0,0 0-1 0 0,0 0 0 0 0,0 0 1 0 0,-1 0-1 0 0,1 0 1 0 0,0-1-1 0 0,0 1 1 0 0,-1 0-1 0 0,1 0 0 0 0,0 0 1 0 0,-1 1-1 0 0,1-1 1 0 0,-1 0-1 0 0,1 0 1 0 0,-1 0-1 0 0,0 0 0 0 0,1 0 1 0 0,-1 0-1 0 0,0 1 1 0 0,0-1-1 0 0,1 0 1 0 0,-1 1-1 0 0,0-1 0 0 0,0 1 1 0 0,0-1-1 0 0,0 0 1 0 0,0 1-1 0 0,0 0 1 0 0,0-1-1 0 0,0 1 0 0 0,0 0 1 0 0,0-1-1 0 0,0 1 1 0 0,0 0-1 0 0,0 0 1 0 0,0 0-1 0 0,0 0 0 0 0,0 0 1 0 0,0 0-1 0 0,0 0 1 0 0,0 0-1 0 0,0 1 1 0 0,0-1-1 0 0,0 0 1 0 0,0 1-1 0 0,0-1 0 0 0,0 0 1 0 0,0 1-1 0 0,-1 0-9 0 0,-6 2-22 0 0,0 1-1 0 0,0 1 0 0 0,1-1 0 0 0,0 1 1 0 0,0 0-1 0 0,0 1 0 0 0,0 0 0 0 0,1 0 1 0 0,0 0-1 0 0,0 1 0 0 0,-1 2 23 0 0,-13 12-24 0 0,-7 6 22 0 0,13-11 35 0 0,-1 0 0 0 0,-1-1 0 0 0,-1 0 0 0 0,0-2 0 0 0,0 0 0 0 0,-2-1 0 0 0,1 0 0 0 0,-4-1-33 0 0,27-37-583 0 0,108-179 607 0 0,-107 169 195 0 0,-6 35-171 0 0,0 1 8 0 0,0 0 8 0 0,0 0 7 0 0,-27 1 81 0 0,-35 51-368 0 0,-35 52 193 0 0,68-71 49 0 0,-1 0 0 0 0,-1-2 0 0 0,-2-2 0 0 0,-31 22-26 0 0,56-45 36 0 0,-1-1 0 0 0,0 1 0 0 0,0-2 0 0 0,0 1 0 0 0,0-1 0 0 0,0-1-1 0 0,-1 0 1 0 0,0 0 0 0 0,0-1 0 0 0,0 0 0 0 0,-8 0-36 0 0,17-3-9 0 0,0 0 1 0 0,0-1-1 0 0,0 0 0 0 0,0 1 0 0 0,0-1 1 0 0,0 0-1 0 0,0 1 0 0 0,0-1 0 0 0,1 0 1 0 0,-1 0-1 0 0,1 0 0 0 0,0 0 0 0 0,-1 1 1 0 0,1-1-1 0 0,0 0 0 0 0,0 0 0 0 0,0 0 1 0 0,0 0-1 0 0,1 0 0 0 0,-1 0 0 0 0,0 0 1 0 0,1 1-1 0 0,-1-1 0 0 0,1 0 0 0 0,0 0 1 0 0,-1 0-1 0 0,2 0 9 0 0,9-32-42 0 0,3 1 0 0 0,1 1 0 0 0,1 0 0 0 0,1 1 0 0 0,17-22 42 0 0,-18 28-29 0 0,26-42-98 0 0,3 1-1 0 0,3 3 0 0 0,6-2 128 0 0,-47 54 204 0 0,-15 13 19 0 0,-17 15-240 0 0,-241 323-275 0 0,214-273 332 0 0,34-41 13 0 0,-1 0 0 0 0,0-2 0 0 0,-2-1 0 0 0,-1 0 0 0 0,-1-1 0 0 0,0-2 0 0 0,-2 0 0 0 0,0-2 0 0 0,-27 15-53 0 0,51-32 1 0 0,1-1-1 0 0,0 1 0 0 0,0-1 1 0 0,-1 0-1 0 0,1 1 0 0 0,0-1 1 0 0,-1 0-1 0 0,1 1 1 0 0,-1-1-1 0 0,1 0 0 0 0,0 1 1 0 0,-1-1-1 0 0,1 0 0 0 0,-1 0 1 0 0,1 1-1 0 0,-1-1 0 0 0,1 0 1 0 0,-1 0-1 0 0,1 0 0 0 0,-1 0 1 0 0,1 0-1 0 0,-1 0 1 0 0,1 1-1 0 0,-1-1 0 0 0,1-1 1 0 0,-1 1-1 0 0,1 0 0 0 0,-1 0 1 0 0,1 0-1 0 0,-1 0 0 0 0,1 0 1 0 0,-1 0-1 0 0,1 0 1 0 0,-1-1-1 0 0,1 1 0 0 0,-1 0 1 0 0,1 0-1 0 0,0-1 0 0 0,-1 1 1 0 0,1 0-1 0 0,-1-1 0 0 0,1 1 1 0 0,0 0-1 0 0,-1-1 0 0 0,1 1 1 0 0,0-1-1 0 0,-1 1 1 0 0,1 0-1 0 0,0-1 0 0 0,0 1 1 0 0,0-1-1 0 0,-1 1 0 0 0,1-1 1 0 0,0 1-1 0 0,0-1 0 0 0,0 1 1 0 0,0-1-1 0 0,0 1 1 0 0,0-1-1 0 0,0 1 0 0 0,0-1 1 0 0,0 1-1 0 0,0-1 0 0 0,0 1 1 0 0,0-1-1 0 0,0 1 0 0 0,0-1 0 0 0,14-35-232 0 0,165-282-144 0 0,-179 318 379 0 0,1 0 0 0 0,-1-1 0 0 0,1 1 0 0 0,-1 0 0 0 0,1 0 0 0 0,-1-1 0 0 0,0 1 0 0 0,1 0 0 0 0,-1-1 0 0 0,1 1 0 0 0,-1 0 0 0 0,0-1 0 0 0,1 1 0 0 0,-1-1 0 0 0,0 1 0 0 0,0-1 0 0 0,1 1 0 0 0,-1 0 0 0 0,0-1 0 0 0,0 1-1 0 0,0-1 1 0 0,0 1 0 0 0,0-1 0 0 0,1 1 0 0 0,-1-1 0 0 0,0 1 0 0 0,0-1 0 0 0,0 1 0 0 0,0-1 0 0 0,0 0 0 0 0,0 1 0 0 0,-1-1 0 0 0,1 1 0 0 0,0-1 0 0 0,0 1 0 0 0,0 0 0 0 0,0-1 0 0 0,-1 1 0 0 0,1-1 0 0 0,0 1 0 0 0,0-1 0 0 0,-1 1 0 0 0,1-1 0 0 0,0 1 0 0 0,-1 0 0 0 0,1-1 0 0 0,0 1 0 0 0,-1 0 0 0 0,1-1 0 0 0,-1 1-1 0 0,1 0 1 0 0,-1 0 0 0 0,1-1 0 0 0,0 1 0 0 0,-1 0 0 0 0,1 0 0 0 0,-1 0 0 0 0,1 0 0 0 0,-1-1 0 0 0,1 1 0 0 0,-1 0 0 0 0,1 0 0 0 0,-1 0 0 0 0,1 0 0 0 0,-1 0 0 0 0,0 0 0 0 0,1 0 0 0 0,-1 0 0 0 0,1 1-3 0 0,-32 17 185 0 0,-48 85-272 0 0,68-84 107 0 0,-1-1 0 0 0,0 0 0 0 0,-1-1-1 0 0,-1 0 1 0 0,0-1 0 0 0,-2-1-1 0 0,0 0 1 0 0,0-1 0 0 0,-1-1-1 0 0,-14 7-19 0 0,-14-7 316 0 0,45-36-485 0 0,82-136-48 0 0,-39 87 145 0 0,-12 10 320 0 0,-54 63-131 0 0,-57 67-246 0 0,56-42 106 0 0,-47 53 46 0 0,-77 67 54 0 0,117-124 32 0 0,36-31-343 0 0,127-184 154 0 0,23-20 65 0 0,-153 212 21 0 0,0 0 1 0 0,-1 1-1 0 0,1-1 1 0 0,0 0-1 0 0,-1 0 1 0 0,1 0-1 0 0,-1 0 1 0 0,1 1-1 0 0,-1-1 1 0 0,0 0-1 0 0,1 0 1 0 0,-1 0-1 0 0,0 0 1 0 0,0 0-1 0 0,0 0 1 0 0,1 0-1 0 0,-1 0 1 0 0,0 0-1 0 0,0 0 1 0 0,0 0-1 0 0,-1 0 1 0 0,1 0-1 0 0,0 0 1 0 0,0 0-1 0 0,0 0 0 0 0,-1 0 1 0 0,1 0-1 0 0,-1 0 1 0 0,1 0-1 0 0,-1 0 1 0 0,1 0-1 0 0,-1 0 1 0 0,1 1-1 0 0,-1-1 1 0 0,0 0-1 0 0,1 0 1 0 0,-1 1-1 0 0,0-1 1 0 0,0 0-1 0 0,1 1 1 0 0,-1-1-1 0 0,0 1 1 0 0,0-1-1 0 0,0 1 1 0 0,0-1-1 0 0,0 1 1 0 0,0 0-1 0 0,0-1 1 0 0,0 1-1 0 0,0 0 1 0 0,0 0-1 0 0,0 0 0 0 0,0 0 1 0 0,0 0-7 0 0,-60 2 17 0 0,53 2-30 0 0,-1 0-1 0 0,1 0 1 0 0,1 1 0 0 0,-1 0 0 0 0,1 0 0 0 0,0 1 0 0 0,0 0-1 0 0,0 0 1 0 0,1 1 0 0 0,0 0 0 0 0,0 0 0 0 0,1 0 0 0 0,0 1-1 0 0,0-1 1 0 0,1 1 0 0 0,0 0 0 0 0,0 1 0 0 0,1-1 0 0 0,-2 7 13 0 0,-10 15-8 0 0,-13 25 46 0 0,-2-1 0 0 0,-2-1 0 0 0,-3-2 0 0 0,-2-1 0 0 0,-2-2 0 0 0,-2-2 0 0 0,-8 4-38 0 0,50-50-2 0 0,-1-1 1 0 0,1 1 0 0 0,-1 0 0 0 0,0 0-1 0 0,1-1 1 0 0,-1 1 0 0 0,0-1 0 0 0,0 1-1 0 0,1 0 1 0 0,-1-1 0 0 0,0 1-1 0 0,0 0 1 0 0,0-1 0 0 0,1 1 0 0 0,-1-1-1 0 0,0 1 1 0 0,0-1 0 0 0,0 1 0 0 0,0-1-1 0 0,0 1 1 0 0,0 0 0 0 0,0-1-1 0 0,0 1 1 0 0,0-1 0 0 0,0 1 0 0 0,0-1-1 0 0,0 1 1 0 0,0-1 0 0 0,0 1 0 0 0,0-1-1 0 0,-1 1 1 0 0,1 0 0 0 0,0-1 0 0 0,0 1-1 0 0,0-1 1 0 0,-1 1 0 0 0,1 0-1 0 0,0-1 1 0 0,-1 1 0 0 0,1 0 0 0 0,0-1-1 0 0,-1 1 1 0 0,1 0 0 0 0,0-1 0 0 0,-1 1-1 0 0,1 0 1 0 0,-1 0 0 0 0,1 0-1 0 0,0-1 1 0 0,-1 1 0 0 0,1 0 0 0 0,-1 0-1 0 0,1 0 1 0 0,-1 0 0 0 0,1 0 0 0 0,0 0-1 0 0,-1 0 1 0 0,1 0 0 0 0,-1 0 0 0 0,1 0-1 0 0,-1 0 1 0 0,1 0 0 0 0,-1 0 1 0 0,134-269-59 0 0,-106 219 39 0 0,-1 4-12 0 0,-7 14 24 0 0,0-1 1 0 0,-3 0 0 0 0,-1-2-1 0 0,-1 0 1 0 0,8-33 7 0 0,-22 67-1 0 0,1 0 7 0 0,0 0-1 0 0,-1-1 0 0 0,1 1 1 0 0,0 0-1 0 0,-1-1 1 0 0,1 1-1 0 0,0-1 1 0 0,-1 1-1 0 0,0-1 1 0 0,1 1-1 0 0,-1-1 0 0 0,0 0 1 0 0,0 1-1 0 0,0-1 1 0 0,0 1-1 0 0,0-1 1 0 0,0 1-1 0 0,-1-1 1 0 0,1 1-1 0 0,0-1 0 0 0,-1 1 1 0 0,1-1-1 0 0,-1 1 1 0 0,0-1-1 0 0,1 1 1 0 0,-1-1-1 0 0,0 1 0 0 0,0 0 1 0 0,0 0-1 0 0,0-1 1 0 0,0 1-1 0 0,0 0 1 0 0,0 0-1 0 0,0 0 1 0 0,-1 0-1 0 0,1 0 0 0 0,0 0 1 0 0,-1 0-1 0 0,1 1 1 0 0,0-1-1 0 0,-1 0 1 0 0,0 1-6 0 0,-5 2-14 0 0,0 0 0 0 0,-1 1 0 0 0,1 0 0 0 0,0 1 0 0 0,1-1 1 0 0,-1 1-1 0 0,1 0 0 0 0,-1 1 0 0 0,1 0 0 0 0,0 0 0 0 0,1 0 0 0 0,0 1 1 0 0,-1-1-1 0 0,2 1 0 0 0,-1 1 0 0 0,1-1 0 0 0,0 1 0 0 0,0-1 0 0 0,1 1 1 0 0,-1 2 13 0 0,-16 20-27 0 0,-52 78 15 0 0,34-47 90 0 0,-3-3 1 0 0,-3 0 0 0 0,-28 25-79 0 0,55-67 98 0 0,15-26-143 0 0,164-353-54 0 0,-158 355 104 0 0,-1-1 0 0 0,0 1 0 0 0,0-1 0 0 0,-1 0-1 0 0,0 0 1 0 0,0 0 0 0 0,-1 0 0 0 0,-1 0 0 0 0,1 0-1 0 0,-2-6-4 0 0,0 15-2 0 0,-1-1 0 0 0,1 1 0 0 0,-1-1 0 0 0,1 1-1 0 0,-1-1 1 0 0,0 1 0 0 0,0 0 0 0 0,1 0 0 0 0,-1 0 0 0 0,0 0-1 0 0,0 0 1 0 0,0 0 0 0 0,0 0 0 0 0,0 1 0 0 0,0-1 0 0 0,0 1-1 0 0,0 0 1 0 0,0-1 0 0 0,-1 1 0 0 0,1 0 0 0 0,0 0 0 0 0,0 0-1 0 0,0 0 1 0 0,0 1 0 0 0,0-1 0 0 0,0 1 0 0 0,0-1 0 0 0,0 1-1 0 0,0 0 1 0 0,0 0 0 0 0,0-1 0 0 0,0 1 0 0 0,0 1-1 0 0,0-1 1 0 0,1 0 0 0 0,-1 0 0 0 0,0 1 0 0 0,1-1 0 0 0,-1 1-1 0 0,1-1 1 0 0,0 1 0 0 0,-1 0 0 0 0,0 1 2 0 0,-24 33-49 0 0,1 2 1 0 0,1 1-1 0 0,3 1 1 0 0,-12 29 48 0 0,26-54-2 0 0,-79 177 23 0 0,112-241-83 0 0,109-325 152 0 0,-129 319 2 0 0,-21 60-112 0 0,-5 27-30 0 0,1 2 0 0 0,1 0 0 0 0,2 1 0 0 0,2 0 0 0 0,1 2 0 0 0,1 3 50 0 0,-12 29-16 0 0,-44 132 94 0 0,9 3 0 0 0,-32 207-78 0 0,79-337-16 0 0,3 1 0 0 0,3 1-1 0 0,3-1 1 0 0,6 63 16 0 0,32-12-266 0 0,-34-123 253 0 0,1 1 1 0 0,-1-1-1 0 0,1 1 1 0 0,0-1-1 0 0,0 0 1 0 0,1 0-1 0 0,-1 0 1 0 0,1 0-1 0 0,-1 0 1 0 0,1 0-1 0 0,0-1 1 0 0,0 1 0 0 0,0-1-1 0 0,0 0 1 0 0,1 0-1 0 0,-1 0 1 0 0,0 0-1 0 0,1 0 1 0 0,0-1-1 0 0,-1 0 1 0 0,1 0-1 0 0,0 0 1 0 0,-1 0-1 0 0,1 0 1 0 0,0-1-1 0 0,0 0 1 0 0,0 0-1 0 0,0 0 1 0 0,0 0-1 0 0,-1 0 1 0 0,1-1-1 0 0,1 0 13 0 0,4-3 3 0 0,0-1 0 0 0,0-1 0 0 0,-1 1 0 0 0,0-2 0 0 0,0 1-1 0 0,0-1 1 0 0,-1 0 0 0 0,0 0 0 0 0,0-1 0 0 0,-1 0 0 0 0,0 0 0 0 0,0-1-1 0 0,-1 1 1 0 0,2-6-3 0 0,-4 10 6 0 0,23-43 18 0 0,-3-1 1 0 0,-1-1-1 0 0,-2-1 1 0 0,-3-1-1 0 0,-2-1 0 0 0,5-32-24 0 0,9-63-44 0 0,-6 0-1 0 0,2-139 45 0 0,-24 245 99 0 0,-15 43-12 0 0,-53 207-364 0 0,-21 124 377 0 0,5 49-100 0 0,63-277 24 0 0,-9 42 10 0 0,7 0 0 0 0,5 14-34 0 0,17-153 5 0 0,2 72-96 0 0,-2-78 86 0 0,1 0 0 0 0,-1 0 0 0 0,0 0 0 0 0,1-1 0 0 0,-1 1 0 0 0,1 0 0 0 0,0 0 0 0 0,-1-1 0 0 0,1 1 0 0 0,0 0 0 0 0,0-1 0 0 0,0 1 0 0 0,0-1 0 0 0,1 1 0 0 0,-1-1 0 0 0,0 1 0 0 0,1-1 0 0 0,-1 0 0 0 0,1 0 0 0 0,-1 0 0 0 0,1 0 0 0 0,-1 0 0 0 0,1 0 0 0 0,0 0 0 0 0,-1 0 0 0 0,1-1 0 0 0,0 1 0 0 0,0-1 0 0 0,-1 1 0 0 0,1-1 0 0 0,0 0 0 0 0,0 1 0 0 0,0-1-1 0 0,0 0 1 0 0,0 0 0 0 0,0-1 0 0 0,0 1 5 0 0,1-1 7 0 0,-1 0 0 0 0,1-1 0 0 0,0 1 0 0 0,-1-1 0 0 0,0 0 0 0 0,1 1 0 0 0,-1-1 0 0 0,0 0-1 0 0,0 0 1 0 0,0 0 0 0 0,0-1 0 0 0,-1 1 0 0 0,1 0 0 0 0,-1-1 0 0 0,1 1 0 0 0,-1-1 0 0 0,0 0 0 0 0,0 1-1 0 0,0-1 1 0 0,0 0-7 0 0,4-6 36 0 0,82-226 257 0 0,10-87-474 0 0,34-229 181 0 0,-101 371-70 0 0,-30 181 71 0 0,0-1 0 0 0,0 0 0 0 0,0 0 0 0 0,-1 1 0 0 0,1-1-1 0 0,0 0 1 0 0,0 0 0 0 0,0 1 0 0 0,0-1 0 0 0,-1 0-1 0 0,1 0 1 0 0,0 1 0 0 0,0-1 0 0 0,0 0 0 0 0,-1 0-1 0 0,1 0 1 0 0,0 1 0 0 0,0-1 0 0 0,-1 0 0 0 0,1 0-1 0 0,0 0 1 0 0,-1 0 0 0 0,1 0 0 0 0,0 1 0 0 0,0-1 0 0 0,-1 0-1 0 0,1 0 1 0 0,0 0 0 0 0,-1 0 0 0 0,1 0 0 0 0,0 0-1 0 0,-1 0 1 0 0,1 0 0 0 0,0 0 0 0 0,-1 0 0 0 0,1-1-1 0 0,0 1 1 0 0,0 0 0 0 0,-1 0 0 0 0,1 0 0 0 0,0 0 0 0 0,-1 0-1 0 0,1 0 1 0 0,0-1 0 0 0,0 1 0 0 0,-1 0 0 0 0,1 0-1 0 0,0 0 1 0 0,0-1 0 0 0,0 1 0 0 0,-1 0 0 0 0,1 0-1 0 0,0-1 1 0 0,0 1 0 0 0,0 0 0 0 0,-1-1-1 0 0,-56 148-271 0 0,-221 811 382 0 0,258-882-78 0 0,-41 166 38 0 0,57-186-234 0 0,21-53-88 0 0,-10-11 277 0 0,-1 1-1 0 0,0-1 0 0 0,0-1 0 0 0,-1 1 1 0 0,0-1-1 0 0,0 0 0 0 0,-1 0 0 0 0,0 0 0 0 0,-1-1 1 0 0,2-6-26 0 0,0 1 14 0 0,60-154-33 0 0,-8-3 1 0 0,-8-3-1 0 0,1-43 19 0 0,-38 108 8 0 0,-16 112-27 0 0,-50 173-375 0 0,-18 70 531 0 0,-12 110-137 0 0,72-295 46 0 0,3 0 0 0 0,2 1-1 0 0,2 38-45 0 0,5-98-3 0 0,-1 1 0 0 0,1-1-1 0 0,0 0 1 0 0,0 1 0 0 0,0-1 0 0 0,0 0-1 0 0,0 1 1 0 0,0-1 0 0 0,0 0-1 0 0,1 1 1 0 0,-1-1 0 0 0,0 0-1 0 0,1 1 1 0 0,-1-1 0 0 0,1 0-1 0 0,-1 0 1 0 0,1 1 0 0 0,0-1-1 0 0,0 0 1 0 0,-1 0 0 0 0,1 0-1 0 0,0 0 1 0 0,0 0 0 0 0,0 0 0 0 0,0 0-1 0 0,0 0 1 0 0,0-1 0 0 0,0 1-1 0 0,0 0 1 0 0,1-1 0 0 0,-1 1-1 0 0,0 0 1 0 0,0-1 0 0 0,1 0-1 0 0,-1 1 1 0 0,0-1 0 0 0,0 0-1 0 0,1 1 1 0 0,-1-1 0 0 0,0 0 0 0 0,1 0-1 0 0,-1 0 1 0 0,0 0 0 0 0,1 0-1 0 0,-1-1 1 0 0,0 1 0 0 0,1 0-1 0 0,-1-1 1 0 0,0 1 0 0 0,1 0-1 0 0,-1-1 1 0 0,0 0 0 0 0,0 1-1 0 0,0-1 1 0 0,0 0 0 0 0,1 1-1 0 0,-1-1 1 0 0,0 0 0 0 0,0 0 0 0 0,0 0-1 0 0,-1 0 1 0 0,1 0 0 0 0,0 0-1 0 0,0 0 1 0 0,-1-1 0 0 0,1 1-1 0 0,0 0 1 0 0,0-1 3 0 0,10-19 63 0 0,0 0-1 0 0,-1-1 1 0 0,-1-1 0 0 0,-1 1-1 0 0,-1-1 1 0 0,1-13-63 0 0,9-24 23 0 0,46-139 30 0 0,221-792-633 0 0,-268 884 677 0 0,-17 107-97 0 0,1-1 0 0 0,0 1 0 0 0,0-1 0 0 0,0 1-1 0 0,0 0 1 0 0,0-1 0 0 0,0 1 0 0 0,-1-1 0 0 0,1 1-1 0 0,0-1 1 0 0,0 1 0 0 0,-1 0 0 0 0,1-1 0 0 0,0 1-1 0 0,0 0 1 0 0,-1-1 0 0 0,1 1 0 0 0,0 0 0 0 0,-1-1-1 0 0,1 1 1 0 0,-1 0 0 0 0,1 0 0 0 0,0 0 0 0 0,-1-1 0 0 0,1 1-1 0 0,-1 0 1 0 0,1 0 0 0 0,-1 0 0 0 0,1 0 0 0 0,0 0-1 0 0,-1 0 1 0 0,1-1 0 0 0,-1 1 0 0 0,1 0 0 0 0,-1 0-1 0 0,1 1 1 0 0,-1-1 0 0 0,1 0 0 0 0,-1 0 0 0 0,1 0-1 0 0,0 0 1 0 0,-1 0 0 0 0,1 0 0 0 0,-1 1 0 0 0,1-1-1 0 0,-1 0 1 0 0,1 0 0 0 0,0 1 0 0 0,-1-1 0 0 0,1 0-1 0 0,0 0 1 0 0,-1 1 0 0 0,1-1 0 0 0,0 0 0 0 0,-1 1 0 0 0,1-1-1 0 0,0 1 1 0 0,0-1 0 0 0,0 0 0 0 0,-1 1 0 0 0,1-1-1 0 0,0 1 1 0 0,-61 113-554 0 0,-2 47 564 0 0,8 2 1 0 0,7 3-11 0 0,-34 140 477 0 0,-32 252-477 0 0,103-422 8 0 0,12-135-9 0 0,-1 0 0 0 0,1 0 0 0 0,0-1 0 0 0,-1 1 0 0 0,1 0-1 0 0,0 0 1 0 0,0 0 0 0 0,0-1 0 0 0,0 1 0 0 0,0 0 0 0 0,0-1-1 0 0,0 1 1 0 0,0-1 0 0 0,0 1 0 0 0,0-1 0 0 0,0 0 0 0 0,0 1-1 0 0,0-1 1 0 0,0 0 0 0 0,0 0 0 0 0,0 0 0 0 0,0 1 0 0 0,1-1-1 0 0,-1 0 1 0 0,0-1 0 0 0,0 1 0 0 0,0 0 0 0 0,0 0 0 0 0,0 0-1 0 0,0-1 1 0 0,0 1 0 0 0,0 0 0 0 0,0-1 0 0 0,0 1 0 0 0,0-1-1 0 0,0 0 1 0 0,0 1 0 0 0,0-1 0 0 0,0 0 0 0 0,0 1 0 0 0,0-1-1 0 0,-1 0 1 0 0,1 0 0 0 0,0 0 0 0 0,0 0 0 0 0,-1 0 0 0 0,1 0 1 0 0,62-104 351 0 0,-50 76-293 0 0,265-615 289 0 0,-204 469-467 0 0,-7-2 0 0 0,-8-4 0 0 0,16-101 120 0 0,-61 140 56 0 0,-14 141-57 0 0,0 0 1 0 0,-1 1-1 0 0,1-1 0 0 0,0 0 1 0 0,0 1-1 0 0,-1-1 1 0 0,1 0-1 0 0,0 1 0 0 0,-1-1 1 0 0,1 0-1 0 0,-1 1 1 0 0,1-1-1 0 0,-1 1 0 0 0,1-1 1 0 0,-1 1-1 0 0,1-1 0 0 0,-1 1 1 0 0,0 0-1 0 0,1-1 1 0 0,-1 1-1 0 0,1-1 0 0 0,-1 1 1 0 0,0 0-1 0 0,0 0 1 0 0,1-1-1 0 0,-1 1 0 0 0,0 0 1 0 0,1 0-1 0 0,-1 0 1 0 0,0 0-1 0 0,0 0 0 0 0,1 0 1 0 0,-1 0-1 0 0,0 0 1 0 0,0 0-1 0 0,1 0 0 0 0,-1 0 1 0 0,0 1-1 0 0,1-1 1 0 0,-1 0-1 0 0,0 0 0 0 0,1 1 1 0 0,-1-1-1 0 0,0 1 1 0 0,1-1-1 0 0,-1 0 0 0 0,1 1 1 0 0,-1-1-1 0 0,0 1 1 0 0,1-1-1 0 0,-1 1 0 0 0,1-1 1 0 0,0 1-1 0 0,-1 0 1 0 0,1-1-1 0 0,-1 1 0 0 0,1 0 1 0 0,0-1-1 0 0,0 1 1 0 0,-1 0-1 0 0,1-1 0 0 0,0 1 1 0 0,0 0-1 0 0,0 0 1 0 0,-79 146-297 0 0,63-109 277 0 0,-396 1041 53 0 0,165-408 462 0 0,232-616-614 0 0,29-60-17 0 0,-7-2 161 0 0,-1 0 1 0 0,1 0-1 0 0,-1-1 1 0 0,0 0-1 0 0,-1 0 0 0 0,0 0 1 0 0,0 0-1 0 0,-1-1 0 0 0,0 0 1 0 0,0-1-26 0 0,9-16 50 0 0,240-516 290 0 0,-194 423-332 0 0,71-143-333 0 0,90-265 325 0 0,-214 511-12 0 0,5-13-13 0 0,-1-1-1 0 0,-1 0 1 0 0,-2 0 0 0 0,-1 0-1 0 0,-1-1 1 0 0,1-29 25 0 0,-7 59-1 0 0,1 0 0 0 0,0-1 0 0 0,-1 1-1 0 0,1 0 1 0 0,-1 0 0 0 0,1 0 0 0 0,-1 0 0 0 0,0 0 0 0 0,1 0 0 0 0,-1 0 0 0 0,0 0 0 0 0,0 0 0 0 0,1 0 0 0 0,-1 0 0 0 0,0 0 0 0 0,0 1 0 0 0,0-1-1 0 0,0 0 1 0 0,0 1 0 0 0,0-1 0 0 0,-1 1 0 0 0,1-1 0 0 0,0 1 0 0 0,0-1 0 0 0,0 1 0 0 0,0 0 0 0 0,-1-1 0 0 0,1 1 0 0 0,0 0 0 0 0,0 0 0 0 0,0 0-1 0 0,-1 0 1 0 0,1 0 0 0 0,0 0 0 0 0,0 0 0 0 0,0 1 0 0 0,-1-1 0 0 0,1 0 0 0 0,0 1 0 0 0,0-1 0 0 0,0 1 0 0 0,0-1 0 0 0,0 1 0 0 0,0 0 0 0 0,0-1-1 0 0,0 1 1 0 0,0 0 0 0 0,0 0 0 0 0,0-1 0 0 0,0 1 0 0 0,0 0 0 0 0,0 0 0 0 0,1 0 0 0 0,-1 0 0 0 0,0 0 0 0 0,0 1 1 0 0,-15 12-48 0 0,-1 0 0 0 0,2 1 1 0 0,0 1-1 0 0,0 0 0 0 0,2 1 1 0 0,0 1-1 0 0,-9 16 48 0 0,10-16-13 0 0,-155 249 100 0 0,12 8 1 0 0,-12 55-88 0 0,48-77 593 0 0,-55 181-593 0 0,160-378-46 0 0,14-56 42 0 0,0 1 0 0 0,0-1 1 0 0,1 1-1 0 0,-1-1 0 0 0,0 1 1 0 0,1-1-1 0 0,-1 1 0 0 0,0-1 1 0 0,1 1-1 0 0,-1-1 0 0 0,0 0 1 0 0,1 1-1 0 0,-1-1 0 0 0,1 0 1 0 0,-1 1-1 0 0,1-1 1 0 0,-1 0-1 0 0,1 0 0 0 0,-1 1 1 0 0,1-1-1 0 0,0 0 0 0 0,-1 0 1 0 0,1 0-1 0 0,-1 0 0 0 0,1 0 1 0 0,-1 0-1 0 0,1 0 0 0 0,0 0 1 0 0,-1 0-1 0 0,1 0 1 0 0,-1 0-1 0 0,1 0 0 0 0,-1 0 1 0 0,1 0-1 0 0,0 0 0 0 0,-1-1 1 0 0,1 1-1 0 0,-1 0 0 0 0,1 0 1 0 0,-1-1-1 0 0,1 1 0 0 0,-1 0 1 0 0,1-1-1 0 0,-1 1 1 0 0,0 0-1 0 0,1-1 0 0 0,-1 1 1 0 0,1-1-1 0 0,-1 1 0 0 0,0-1 1 0 0,0 1-1 0 0,1-1 0 0 0,-1 1 1 0 0,0-1-1 0 0,0 1 0 0 0,1-1 4 0 0,8-7 30 0 0,0-1-1 0 0,0 0 1 0 0,-1 0 0 0 0,0-1-1 0 0,-1 0 1 0 0,0 0-1 0 0,0-1 1 0 0,-1 0-1 0 0,2-6-29 0 0,5-8 48 0 0,200-396 253 0 0,-48 108-278 0 0,17-31-243 0 0,18-81 220 0 0,-298 677-55 0 0,12 4 1 0 0,11 4-1 0 0,-33 226 55 0 0,72-185-25 0 0,35-292 18 0 0,1-8 2 0 0,-1 1 0 0 0,0-1 0 0 0,1 0 0 0 0,-1 1 0 0 0,1-1 0 0 0,0 1 0 0 0,-1-1 1 0 0,1 1-1 0 0,0-1 0 0 0,0 1 0 0 0,0-1 0 0 0,0 1 0 0 0,0-1 0 0 0,0 0 0 0 0,0 1 1 0 0,1-1-1 0 0,-1 1 0 0 0,0-1 0 0 0,1 1 0 0 0,-1-1 0 0 0,1 0 0 0 0,0 1 0 0 0,-1-1 1 0 0,1 0-1 0 0,0 0 0 0 0,0 1 0 0 0,0-1 0 0 0,0 0 0 0 0,0 0 0 0 0,0 0 0 0 0,0 0 1 0 0,0 0-1 0 0,0 0 0 0 0,0 0 0 0 0,1-1 0 0 0,-1 1 0 0 0,0 0 0 0 0,1-1 0 0 0,-1 1 1 0 0,0-1-1 0 0,1 1 0 0 0,-1-1 0 0 0,1 0 0 0 0,-1 1 0 0 0,1-1 0 0 0,-1 0 0 0 0,2 0 5 0 0,2-2 9 0 0,-1 0 0 0 0,1-1 0 0 0,0 0 0 0 0,-1 1-1 0 0,1-1 1 0 0,-1-1 0 0 0,0 1 0 0 0,0-1-1 0 0,-1 1 1 0 0,1-1 0 0 0,-1 0 0 0 0,1-1-1 0 0,-1 1 1 0 0,-1 0 0 0 0,1-1 0 0 0,1-3-9 0 0,4-5 22 0 0,48-79 155 0 0,-5-3 0 0 0,16-47-177 0 0,-17 36 58 0 0,16-29-16 0 0,4-1-84 0 0,-7-2 0 0 0,-5-4 0 0 0,-7-1 0 0 0,0-22 42 0 0,-24 3 38 0 0,-41 163-66 0 0,-24 72-178 0 0,14-19 145 0 0,-307 731-67 0 0,147-293 294 0 0,175-446-288 0 0,42-55-90 0 0,-16-7 255 0 0,-2-1-1 0 0,0 0 1 0 0,-1-1-1 0 0,0-1 1 0 0,-2 0-1 0 0,0-1 1 0 0,-1 0-1 0 0,3-11-42 0 0,12-19 39 0 0,353-659 79 0 0,-229 362-313 0 0,-179 400 104 0 0,-296 675-121 0 0,-18-43 568 0 0,318-639-348 0 0,29-43-243 0 0,93-140 437 0 0,-77 101-161 0 0,303-490 271 0 0,92-82-386 0 0,-357 536-185 0 0,-58 94 200 0 0,-65 132 134 0 0,-106 220 29 0 0,-46 47-104 0 0,92-200 73 0 0,128-208-358 0 0,16-26 177 0 0,98-155 345 0 0,-99 136-211 0 0,256-457 199 0 0,40 7-360 0 0,-230 372-104 0 0,-68 107-38 0 0,-22 32 237 0 0,-127 257 168 0 0,-68 87 263 0 0,-99 120-391 0 0,229-391-40 0 0,100-136 88 0 0,-1-2-1 0 0,-2-1 1 0 0,-1-1 0 0 0,-2-1 0 0 0,5-14-48 0 0,29-50 36 0 0,60-79-34 0 0,8 5 1 0 0,116-125-3 0 0,-126 184-228 0 0,-114 118 225 0 0,-1 1 1 0 0,0-1-1 0 0,0 0 1 0 0,0 1-1 0 0,0-1 1 0 0,0 0-1 0 0,0 0 1 0 0,1 1-1 0 0,-1-1 0 0 0,0 0 1 0 0,0 0-1 0 0,0 0 1 0 0,1 1-1 0 0,-1-1 1 0 0,0 0-1 0 0,0 0 1 0 0,1 0-1 0 0,-1 0 1 0 0,0 1-1 0 0,0-1 0 0 0,1 0 1 0 0,-1 0-1 0 0,0 0 1 0 0,1 0-1 0 0,-1 0 1 0 0,0 0-1 0 0,1 0 1 0 0,-1 0-1 0 0,0 0 1 0 0,0 0-1 0 0,1 0 0 0 0,-1 0 1 0 0,0 0-1 0 0,1 0 1 0 0,-1 0-1 0 0,0 0 1 0 0,0 0-1 0 0,1 0 1 0 0,-1 0-1 0 0,0-1 1 0 0,1 1-1 0 0,-1 0 1 0 0,0 0-1 0 0,1 0 3 0 0,-18 32 91 0 0,14-27-91 0 0,-616 1041 330 0 0,528-877-191 0 0,91-169-145 0 0,1 0-1 0 0,-1 0 1 0 0,1-1-1 0 0,-1 1 1 0 0,1 0-1 0 0,-1 0 1 0 0,1 0 0 0 0,0 0-1 0 0,-1 0 1 0 0,1 0-1 0 0,-1 0 1 0 0,1 0 0 0 0,-1 0-1 0 0,1 0 1 0 0,0 0-1 0 0,-1 0 1 0 0,1 1-1 0 0,-1-1 1 0 0,1 0 0 0 0,-1 0-1 0 0,1 1 1 0 0,-1-1-1 0 0,1 0 1 0 0,-1 0 0 0 0,1 1-1 0 0,-1-1 1 0 0,0 1-1 0 0,1-1 1 0 0,-1 0-1 0 0,1 1 1 0 0,-1-1 0 0 0,0 1-1 0 0,1-1 1 0 0,-1 1-1 0 0,0-1 1 0 0,0 1 0 0 0,1-1-1 0 0,-1 1 1 0 0,0-1-1 0 0,0 1 1 0 0,0 0 0 0 0,0-1-1 0 0,0 1 1 0 0,1-1-1 0 0,-1 1 1 0 0,0-1-1 0 0,0 1 1 0 0,-1 0 0 0 0,1-1-1 0 0,0 1 1 0 0,0-1-1 0 0,0 1 1 0 0,0-1 0 0 0,0 1-1 0 0,-1-1 1 0 0,1 1-1 0 0,0-1 1 0 0,0 1-1 0 0,-1-1 1 0 0,1 1 0 0 0,0-1-1 0 0,-1 1 1 0 0,1-1-1 0 0,-1 1 1 0 0,1-1 0 0 0,0 0-1 0 0,-1 1 7 0 0,38-28-99 0 0,124-207 358 0 0,-115 159-240 0 0,486-738-111 0 0,-440 687-295 0 0,-93 138 298 0 0,-104 180 13 0 0,-276 524 467 0 0,363-670-467 0 0,29-51-92 0 0,2-5 208 0 0,0-2 0 0 0,0 0 1 0 0,-1 0-1 0 0,-1-1 0 0 0,0-1 0 0 0,-1 0 1 0 0,8-13-41 0 0,7-10 63 0 0,263-358 145 0 0,-186 269-271 0 0,5 5 0 0 0,31-21 63 0 0,-90 104-250 0 0,-49 47 226 0 0,-87 151 118 0 0,-326 494 38 0 0,334-507-62 0 0,80-148-75 0 0,1 1-1 0 0,-1 0 0 0 0,1-1 0 0 0,-1 1 1 0 0,1 0-1 0 0,0 0 0 0 0,-1 0 1 0 0,1-1-1 0 0,-1 1 0 0 0,1 0 0 0 0,0 0 1 0 0,-1 0-1 0 0,1 0 0 0 0,0 0 1 0 0,-1 0-1 0 0,1 0 0 0 0,-1 0 1 0 0,1 0-1 0 0,0 1 0 0 0,-1-1 0 0 0,1 0 1 0 0,-1 0-1 0 0,1 1 0 0 0,0-1 1 0 0,-1 0-1 0 0,1 0 0 0 0,-1 1 0 0 0,1-1 1 0 0,-1 1-1 0 0,1-1 0 0 0,-1 0 1 0 0,1 1-1 0 0,-1-1 0 0 0,0 1 0 0 0,1-1 1 0 0,-1 1-1 0 0,0-1 0 0 0,1 1 1 0 0,-1 0-1 0 0,0-1 0 0 0,1 1 1 0 0,-1-1-1 0 0,0 1 0 0 0,0 0 0 0 0,0-1 1 0 0,0 1-1 0 0,0-1 0 0 0,0 1 1 0 0,0 0-1 0 0,0-1 0 0 0,0 1 0 0 0,0 0 1 0 0,0-1-1 0 0,0 1 0 0 0,0-1 1 0 0,0 1-1 0 0,0 0 0 0 0,-1-1 1 0 0,1 1-1 0 0,0-1 0 0 0,-1 1 0 0 0,1 0 1 0 0,0-1-1 0 0,-1 1 0 0 0,1-1 6 0 0,45-29 12 0 0,25-40 118 0 0,-2-3 0 0 0,55-78-130 0 0,-30 35 49 0 0,265-333-169 0 0,-351 433 370 0 0,-32 39-170 0 0,-136 198-262 0 0,35-57 226 0 0,66-89-16 0 0,3 1 1 0 0,4 4-1 0 0,-4 12-28 0 0,55-89-14 0 0,-1 0 0 0 0,1 1 0 0 0,0-1-1 0 0,0 1 1 0 0,0-1 0 0 0,1 1 0 0 0,-1 0 0 0 0,1 0 0 0 0,0-1 0 0 0,1 1-1 0 0,-1 0 1 0 0,1 0 0 0 0,0 0 0 0 0,0 0 0 0 0,1 2 14 0 0,0-6-11 0 0,1-1-1 0 0,0 1 1 0 0,0-1 0 0 0,0 1-1 0 0,0-1 1 0 0,-1 1 0 0 0,1-1 0 0 0,0 0-1 0 0,0 0 1 0 0,0 0 0 0 0,0 0 0 0 0,0 0-1 0 0,0 0 1 0 0,0-1 0 0 0,0 1-1 0 0,-1-1 1 0 0,1 1 0 0 0,0-1 0 0 0,0 0-1 0 0,0 0 1 0 0,-1 1 0 0 0,1-1-1 0 0,-1-1 1 0 0,2 1 11 0 0,20-15 23 0 0,0-1 0 0 0,-1-1 0 0 0,-1-1 0 0 0,-1-1 0 0 0,15-18-23 0 0,-22 23 9 0 0,106-125 40 0 0,-7-5 0 0 0,50-91-49 0 0,-45 65-136 0 0,-143 188 500 0 0,-15 34-448 0 0,2 2 0 0 0,2 2-1 0 0,3 1 1 0 0,1 5 84 0 0,-19 30 9 0 0,-202 313 115 0 0,209-315-196 0 0,45-88 64 0 0,1 0 1 0 0,0-1-1 0 0,-1 1 1 0 0,1 0-1 0 0,0-1 1 0 0,0 1-1 0 0,-1-1 1 0 0,1 1-1 0 0,0-1 1 0 0,0 1-1 0 0,0-1 1 0 0,0 0 0 0 0,0 1-1 0 0,0-1 1 0 0,-1 0-1 0 0,1 0 1 0 0,0 1-1 0 0,0-1 1 0 0,0 0-1 0 0,0 0 1 0 0,0 0-1 0 0,0 0 1 0 0,0 0-1 0 0,0-1 1 0 0,0 1 0 0 0,0 0-1 0 0,0 0 1 0 0,0-1-1 0 0,0 1 1 0 0,0 0-1 0 0,0-1 1 0 0,-1 1-1 0 0,1-1 1 0 0,0 1-1 0 0,0-1 1 0 0,0 0-1 0 0,-1 1 8 0 0,16-9 26 0 0,-1 0 0 0 0,-1-1-1 0 0,0-1 1 0 0,0 0-1 0 0,-1-1 1 0 0,0 0-1 0 0,-1-1 1 0 0,-1 0 0 0 0,3-5-26 0 0,2 0 28 0 0,376-444 136 0 0,-238 308-273 0 0,-148 154 452 0 0,-22 21-261 0 0,9-12-95 0 0,-184 291-120 0 0,167-265 137 0 0,-9 12 10 0 0,3 1 0 0 0,1 1 1 0 0,3 2-1 0 0,-17 43-14 0 0,43-93-8 0 0,-1-1 0 0 0,0 1 0 0 0,1-1 0 0 0,-1 1 0 0 0,1 0 0 0 0,-1 0 0 0 0,1-1 0 0 0,-1 1 0 0 0,1 0 0 0 0,-1 0 0 0 0,1-1 0 0 0,0 1 0 0 0,-1 0 0 0 0,1 0 0 0 0,0 0 0 0 0,0 0 0 0 0,0-1 0 0 0,0 1 0 0 0,0 0 0 0 0,-1 0 0 0 0,2 0 0 0 0,-1 0 0 0 0,0 0 0 0 0,0 0 0 0 0,0-1 0 0 0,0 1 0 0 0,0 0 0 0 0,1 0 1 0 0,-1 0-1 0 0,0 0 0 0 0,1-1 0 0 0,-1 1 0 0 0,1 0 0 0 0,-1 0 0 0 0,1-1 0 0 0,-1 1 0 0 0,1 0 0 0 0,-1-1 0 0 0,1 1 0 0 0,0 0 0 0 0,-1-1 0 0 0,1 1 0 0 0,0-1 0 0 0,0 1 0 0 0,-1-1 0 0 0,1 0 0 0 0,0 1 0 0 0,0-1 0 0 0,0 0 0 0 0,-1 1 0 0 0,1-1 0 0 0,0 0 0 0 0,0 0 0 0 0,0 0 0 0 0,0 0 0 0 0,0 0 0 0 0,0 0 0 0 0,-1 0 0 0 0,1 0 0 0 0,0 0 0 0 0,0 0 0 0 0,0 0 0 0 0,0-1 0 0 0,0 1 0 0 0,0-1 8 0 0,11-6 13 0 0,-1-1 0 0 0,0-1 0 0 0,0 0 0 0 0,-1 0 0 0 0,0-1 1 0 0,-1 0-1 0 0,0-1 0 0 0,0 0 0 0 0,0-2-13 0 0,18-21 37 0 0,237-306-2 0 0,-186 244-70 0 0,-161 200 266 0 0,-268 442-269 0 0,314-487-62 0 0,37-58-6 0 0,2-2-21 0 0,64-65 61 0 0,-57 53 74 0 0,181-247 167 0 0,187-238-241 0 0,-334 442 63 0 0,-58 55 210 0 0,-74 80-512 0 0,-287 371 45 0 0,86-111 570 0 0,255-309-269 0 0,37-34-374 0 0,107-157 341 0 0,116-155 78 0 0,-183 264-104 0 0,-24 28-15 0 0,0 1 0 0 0,2 0 0 0 0,1 2 0 0 0,1 0-1 0 0,0 1 1 0 0,16-9 33 0 0,-37 28-7 0 0,-1 0 0 0 0,1 0 0 0 0,0 0-1 0 0,0 1 1 0 0,0-1 0 0 0,0 0 0 0 0,0 0 0 0 0,-1 1-1 0 0,1-1 1 0 0,0 1 0 0 0,0-1 0 0 0,0 1 0 0 0,1-1 0 0 0,-1 1-1 0 0,0 0 1 0 0,0-1 0 0 0,0 1 0 0 0,0 0 0 0 0,0 0 0 0 0,0 0-1 0 0,0 0 1 0 0,1 0 0 0 0,-1 0 0 0 0,0 0 0 0 0,0 0 0 0 0,0 0-1 0 0,0 1 1 0 0,0-1 0 0 0,0 0 0 0 0,0 1 0 0 0,0-1-1 0 0,0 1 1 0 0,0-1 0 0 0,0 1 0 0 0,0 0 0 0 0,0-1 0 0 0,0 1-1 0 0,0 0 1 0 0,0-1 0 0 0,0 1 0 0 0,-1 0 0 0 0,1 0 0 0 0,0 0-1 0 0,-1 0 1 0 0,1 0 0 0 0,0 0 0 0 0,-1 0 0 0 0,0 0-1 0 0,1 0 1 0 0,-1 0 0 0 0,1 0 0 0 0,-1 0 0 0 0,0 0 0 0 0,0 1-1 0 0,0-1 1 0 0,0 0 0 0 0,0 0 0 0 0,0 0 0 0 0,0 0 0 0 0,0 0-1 0 0,0 0 1 0 0,0 1 0 0 0,-1-1 7 0 0,0 18 27 0 0,-2 1-1 0 0,-1-1 1 0 0,0 0-1 0 0,-1 0 1 0 0,-1-1 0 0 0,-1 1-1 0 0,-5 8-26 0 0,-8 26 33 0 0,-131 310 212 0 0,136-304-378 0 0,49-68 13 0 0,-16-6 172 0 0,-1-1 1 0 0,0-1-1 0 0,-1 0 1 0 0,-1-2-1 0 0,-1 1 1 0 0,8-15-53 0 0,12-14 46 0 0,318-390-11 0 0,-316 396 244 0 0,-84 94-281 0 0,3 2 1 0 0,2 3 0 0 0,3 1-1 0 0,2 3 2 0 0,24-40-1 0 0,-45 70 21 0 0,4 1 1 0 0,4 3-1 0 0,4 4-20 0 0,47-99-9 0 0,-1-1 1 0 0,0 1-1 0 0,1 0 0 0 0,-1-1 0 0 0,1 1 1 0 0,-1 0-1 0 0,1 0 0 0 0,-1-1 0 0 0,1 1 0 0 0,0 0 1 0 0,-1 0-1 0 0,1 0 0 0 0,0 0 0 0 0,-1 0 0 0 0,1 0 1 0 0,0 0-1 0 0,0-1 0 0 0,0 1 0 0 0,0 0 1 0 0,0 0-1 0 0,0 0 0 0 0,0 0 0 0 0,0 0 0 0 0,1 0 1 0 0,-1 0-1 0 0,0 0 0 0 0,0 0 0 0 0,1-1 1 0 0,-1 1-1 0 0,0 0 0 0 0,1 0 0 0 0,-1 0 0 0 0,1 0 1 0 0,-1-1-1 0 0,1 1 0 0 0,0 0 0 0 0,-1-1 1 0 0,1 1-1 0 0,0 0 0 0 0,-1-1 0 0 0,1 1 0 0 0,0-1 1 0 0,0 1-1 0 0,0-1 0 0 0,-1 1 0 0 0,1-1 1 0 0,0 0 8 0 0,42-18-155 0 0,96-147 351 0 0,-123 144-189 0 0,230-309-67 0 0,41-19 60 0 0,-219 285-507 0 0,-70 85 614 0 0,-112 212-26 0 0,-164 278 155 0 0,268-495-235 0 0,-26 72-79 0 0,68-91-165 0 0,-10-13 278 0 0,0 0 0 0 0,-1-2 0 0 0,-1-1 0 0 0,-1 0 0 0 0,0-2-1 0 0,-2 0 1 0 0,1-2-35 0 0,-12 15 2 0 0,353-479-98 0 0,-338 457 145 0 0,-21 29 91 0 0,-10 17 61 0 0,-57 95-306 0 0,5 3 0 0 0,-9 34 105 0 0,35-73-6 0 0,-107 251 129 0 0,133-284-255 0 0,43-50-121 0 0,66-105 415 0 0,-86 93-147 0 0,336-482-11 0 0,-259 388-185 0 0,-159 209 503 0 0,-86 185-290 0 0,131-232-5 0 0,14-29-18 0 0,1-1 1 0 0,0 1 0 0 0,2 1-1 0 0,0 0 1 0 0,1 0-1 0 0,-2 13-9 0 0,9-32-11 0 0,1 0-1 0 0,-1-1 0 0 0,1 1 1 0 0,0 0-1 0 0,-1-1 0 0 0,1 0 1 0 0,0 1-1 0 0,-1-1 0 0 0,1 0 1 0 0,0 0-1 0 0,-1 0 0 0 0,1 0 1 0 0,0 0-1 0 0,-1 0 0 0 0,1 0 1 0 0,0-1-1 0 0,-1 1 0 0 0,1-1 1 0 0,0 1-1 0 0,-1-1 0 0 0,1 0 1 0 0,-1 1-1 0 0,1-1 0 0 0,-1 0 1 0 0,1 0-1 0 0,-1 0 0 0 0,0 0 1 0 0,1 0-1 0 0,-1-1 0 0 0,0 1 1 0 0,0 0-1 0 0,1-1 12 0 0,109-130 125 0 0,-70 77-113 0 0,288-371-209 0 0,-291 392-90 0 0,-38 65 58 0 0,-37 170 340 0 0,-69 276 55 0 0,101-402-302 0 0,36-80-140 0 0,-11-12 289 0 0,-2-2 0 0 0,0 0 0 0 0,-1-1 0 0 0,0-1 1 0 0,-2 0-1 0 0,-1-1 0 0 0,1-4-13 0 0,20-27-10 0 0,-8 13-8 0 0,8-14-60 0 0,3 1 0 0 0,2 2 0 0 0,2 1 0 0 0,28-22 78 0 0,-102 138 158 0 0,-218 433 124 0 0,241-481-252 0 0,2-6-23 0 0,1 0 0 0 0,0 1 0 0 0,1-1 1 0 0,1 1-1 0 0,0 0 0 0 0,0 0 0 0 0,1 1 0 0 0,0 12-7 0 0,39-26-340 0 0,-25-8 360 0 0,0-1 0 0 0,0 0 0 0 0,0 0 0 0 0,-2-1 0 0 0,1 0 0 0 0,-1-1 0 0 0,0 0 0 0 0,-1 0 0 0 0,2-5-20 0 0,18-22 36 0 0,306-376-105 0 0,-120 145-147 0 0,-263 332 576 0 0,-283 556 30 0 0,291-513-451 0 0,64-103-432 0 0,43-67 537 0 0,-53 48-10 0 0,264-391 69 0 0,-50 118-260 0 0,-193 258 29 0 0,-39 54 348 0 0,-108 193-99 0 0,32-63 76 0 0,7 2-1 0 0,-12 51-196 0 0,85-205-9 0 0,0-1-1 0 0,0 1 0 0 0,1 0 0 0 0,-1-1 1 0 0,0 1-1 0 0,1-1 0 0 0,-1 1 1 0 0,0 0-1 0 0,1 0 0 0 0,-1-1 0 0 0,1 1 1 0 0,-1 0-1 0 0,1 0 0 0 0,0 0 0 0 0,-1 0 1 0 0,1 0-1 0 0,0-1 0 0 0,0 1 1 0 0,-1 0-1 0 0,1 0 0 0 0,0 0 0 0 0,0 0 1 0 0,0 0-1 0 0,0 0 0 0 0,0 0 0 0 0,0 0 1 0 0,0 0-1 0 0,1 0 0 0 0,-1-1 1 0 0,0 1-1 0 0,0 0 0 0 0,1 0 0 0 0,-1 0 1 0 0,1 0-1 0 0,-1 0 0 0 0,0-1 0 0 0,1 1 1 0 0,0 0-1 0 0,-1 0 0 0 0,1-1 1 0 0,-1 1-1 0 0,1 0 0 0 0,0-1 0 0 0,0 1 1 0 0,-1-1-1 0 0,1 1 0 0 0,0-1 1 0 0,0 1-1 0 0,-1-1 0 0 0,1 1 0 0 0,0-1 1 0 0,0 0-1 0 0,0 1 0 0 0,0-1 0 0 0,0 0 1 0 0,0 0-1 0 0,0 0 0 0 0,0 0 10 0 0,7-4 7 0 0,0-2 0 0 0,0 1 0 0 0,-1-1-1 0 0,0 0 1 0 0,0 0 0 0 0,-1-1 0 0 0,1 0 0 0 0,-1 0-1 0 0,-1-1 1 0 0,0 1 0 0 0,2-4-7 0 0,1 0 9 0 0,224-333 75 0 0,-131 204-193 0 0,-101 140 114 0 0,0 0-1 0 0,0 0 1 0 0,0 1 0 0 0,0-1 0 0 0,0 0-1 0 0,0 1 1 0 0,0-1 0 0 0,0 0 0 0 0,0 0-1 0 0,0 1 1 0 0,0-1 0 0 0,0 0 0 0 0,0 0-1 0 0,0 1 1 0 0,0-1 0 0 0,0 0 0 0 0,0 1-1 0 0,0-1 1 0 0,1 0 0 0 0,-1 0 0 0 0,0 0-1 0 0,0 1 1 0 0,0-1 0 0 0,0 0 0 0 0,1 0-1 0 0,-1 0 1 0 0,0 1 0 0 0,0-1 0 0 0,0 0-1 0 0,1 0 1 0 0,-1 0 0 0 0,0 0 0 0 0,0 1-1 0 0,1-1 1 0 0,-1 0 0 0 0,0 0 0 0 0,0 0-1 0 0,1 0 1 0 0,-1 0 0 0 0,0 0 0 0 0,1 0-5 0 0,-10 33 33 0 0,-95 233 151 0 0,52-119-207 0 0,53-146 10 0 0,-1 0 0 0 0,1-1 0 0 0,0 1 0 0 0,0-1-1 0 0,-1 0 1 0 0,1 1 0 0 0,0-1 0 0 0,0 1 0 0 0,-1-1-1 0 0,1 0 1 0 0,0 0 0 0 0,0 0 0 0 0,0 1 0 0 0,0-1-1 0 0,-1 0 1 0 0,1 0 0 0 0,0 0 0 0 0,0 0 0 0 0,0 0-1 0 0,0 0 1 0 0,0-1 0 0 0,-1 1 0 0 0,1 0 0 0 0,0 0-1 0 0,0 0 1 0 0,0-1 0 0 0,0 1 0 0 0,-1-1 0 0 0,1 1-1 0 0,0 0 1 0 0,-1-1 0 0 0,1 0 0 0 0,0 1 0 0 0,-1-1-1 0 0,1 1 1 0 0,0-1 0 0 0,-1 0 0 0 0,1 1 0 0 0,-1-1-1 0 0,1 0 1 0 0,-1 1 0 0 0,0-1 0 0 0,1 0 0 0 0,-1 0-1 0 0,0 0 1 0 0,1 1 0 0 0,-1-1 0 0 0,0-1 13 0 0,228-335 155 0 0,-199 301-160 0 0,-17 18-17 0 0,2 0 1 0 0,0 1-1 0 0,1 1 1 0 0,1 0-1 0 0,0 1 0 0 0,1 0 1 0 0,0 2-1 0 0,17-10 22 0 0,-34 23 0 0 0,0 0 1 0 0,0 1-1 0 0,-1-1 0 0 0,1 0 0 0 0,0 1 1 0 0,0-1-1 0 0,0 0 0 0 0,0 1 1 0 0,-1-1-1 0 0,1 0 0 0 0,0 1 0 0 0,0-1 1 0 0,0 0-1 0 0,0 1 0 0 0,0-1 0 0 0,0 1 1 0 0,0-1-1 0 0,0 0 0 0 0,0 1 0 0 0,0-1 1 0 0,0 0-1 0 0,0 1 0 0 0,0-1 0 0 0,1 1 1 0 0,-1-1-1 0 0,0 0 0 0 0,0 1 0 0 0,0-1 1 0 0,0 0-1 0 0,1 1 0 0 0,-1-1 0 0 0,0 0 1 0 0,0 0-1 0 0,1 1 0 0 0,-1-1 0 0 0,0 0 1 0 0,0 1-1 0 0,1-1 0 0 0,-1 0 1 0 0,0 0-1 0 0,1 0 0 0 0,-1 0 0 0 0,0 1 1 0 0,1-1-1 0 0,-1 0 0 0 0,0 0 0 0 0,1 0 1 0 0,-1 0-1 0 0,1 0 0 0 0,-1 0 0 0 0,0 0 1 0 0,1 0-1 0 0,-1 0 0 0 0,1 0 0 0 0,-1 0 1 0 0,0 0-1 0 0,1 0 0 0 0,-1 0 0 0 0,0 0 1 0 0,1 0-1 0 0,-1 0 0 0 0,0-1 0 0 0,1 1 1 0 0,-1 0-1 0 0,0 0 0 0 0,1 0 0 0 0,-15 31 198 0 0,-251 384 259 0 0,195-306-416 0 0,33-48 14 0 0,-3-2 0 0 0,-2-2 0 0 0,-16 14-55 0 0,53-66 72 0 0,5-5-89 0 0,0-1 0 0 0,0 1 0 0 0,-1 0 0 0 0,1 0 0 0 0,0-1 0 0 0,0 1 0 0 0,-1 0 0 0 0,1 0 0 0 0,0 0 0 0 0,0-1 1 0 0,-1 1-1 0 0,1 0 0 0 0,0 0 0 0 0,-1 0 0 0 0,1 0 0 0 0,0-1 0 0 0,-1 1 0 0 0,1 0 0 0 0,0 0 0 0 0,-1 0 0 0 0,1 0 0 0 0,0 0 1 0 0,-1 0-1 0 0,1 0 0 0 0,-1 0 0 0 0,1 0 0 0 0,0 0 0 0 0,-1 0 0 0 0,1 1 0 0 0,0-1 0 0 0,-1 0 0 0 0,1 0 0 0 0,0 0 0 0 0,-1 0 0 0 0,1 0 1 0 0,0 1-1 0 0,0-1 0 0 0,-1 0 0 0 0,1 0 0 0 0,0 0 0 0 0,0 1 0 0 0,-1-1 0 0 0,1 0 0 0 0,0 0 0 0 0,0 1 0 0 0,-1-1 0 0 0,1 0 1 0 0,0 1 16 0 0,13-68-232 0 0,-9 50 214 0 0,0 0 0 0 0,-1 0 0 0 0,0 0 0 0 0,-2 0 0 0 0,0 0 0 0 0,-1-1 0 0 0,0 1 0 0 0,-2 0 0 0 0,-2-11 18 0 0,0 16-54 0 0,0 0-1 0 0,-1 1 1 0 0,-1-1 0 0 0,0 1-1 0 0,-1 0 1 0 0,0 0-1 0 0,0 1 1 0 0,-1 0 0 0 0,-1 0-1 0 0,0 1 1 0 0,0 0 0 0 0,-1 0-1 0 0,0 1 1 0 0,0 1-1 0 0,-6-4 55 0 0,-10-6-84 0 0,-1 2-1 0 0,0 1 1 0 0,0 2-1 0 0,-1 0 1 0 0,-1 2-1 0 0,-3 0 85 0 0,-14-1 69 0 0,0 1 0 0 0,-1 3-1 0 0,1 2 1 0 0,-2 1 0 0 0,1 3-1 0 0,0 2 1 0 0,0 2 0 0 0,0 2-1 0 0,1 2 1 0 0,-1 2 0 0 0,1 2-1 0 0,1 2 1 0 0,0 2 0 0 0,-41 20-69 0 0,36-13 229 0 0,2 2-1 0 0,0 2 1 0 0,2 2 0 0 0,1 1 0 0 0,-19 20-229 0 0,64-40-687 0 0,20-16 388 0 0,143-135 458 0 0,27-12-306 0 0,-162 142 235 0 0,-30 21 319 0 0,-95 117-1 0 0,55-78-304 0 0,-1-1 1 0 0,-3-3 0 0 0,-1-2-1 0 0,-25 16-102 0 0,66-53 42 0 0,1-1-1 0 0,-1 0 1 0 0,0 0-1 0 0,0-1 1 0 0,0 0-1 0 0,0 0 1 0 0,0 0-1 0 0,-1-1 0 0 0,1 0 1 0 0,-1 0-1 0 0,0 0 1 0 0,-4-1-42 0 0,15-38-458 0 0,7 12 413 0 0,-7 13 19 0 0,0 1-1 0 0,1-1 1 0 0,1 1 0 0 0,0 0 0 0 0,1 0 0 0 0,0 0-1 0 0,0 1 1 0 0,1 0 0 0 0,0 0 0 0 0,1 1 0 0 0,0 0-1 0 0,2 0 27 0 0,-10 8-10 0 0,0 1-1 0 0,0-1 0 0 0,1 0 0 0 0,-1 1 1 0 0,1-1-1 0 0,-1 1 0 0 0,0-1 0 0 0,1 1 0 0 0,-1 0 1 0 0,1 0-1 0 0,-1-1 0 0 0,1 1 0 0 0,-1 0 1 0 0,1 0-1 0 0,-1 0 0 0 0,1 1 0 0 0,-1-1 1 0 0,0 0-1 0 0,1 1 0 0 0,-1-1 0 0 0,1 0 1 0 0,-1 1-1 0 0,0 0 0 0 0,1-1 0 0 0,-1 1 1 0 0,0 0-1 0 0,0 0 0 0 0,1-1 0 0 0,-1 1 1 0 0,0 0-1 0 0,0 0 0 0 0,0 0 0 0 0,0 1 0 0 0,0-1 1 0 0,0 0-1 0 0,0 0 0 0 0,-1 0 0 0 0,1 1 1 0 0,0-1-1 0 0,-1 0 0 0 0,1 1 0 0 0,-1-1 1 0 0,1 1-1 0 0,-1 0 11 0 0,7 14-94 0 0,-6-15 113 0 0,0 1 0 0 0,0-1 1 0 0,0 0-1 0 0,0 0 0 0 0,0 0 1 0 0,-1 1-1 0 0,1-1 0 0 0,0 1 1 0 0,-1-1-1 0 0,1 0 0 0 0,-1 1 1 0 0,1-1-1 0 0,-1 1 0 0 0,0-1 1 0 0,0 1-1 0 0,1-1 0 0 0,-1 1 1 0 0,0-1-1 0 0,-1 1 0 0 0,1-1 1 0 0,0 1-1 0 0,0-1 0 0 0,0 1 1 0 0,-1-1-1 0 0,1 1 1 0 0,-1-1-1 0 0,1 1 0 0 0,-1-1 1 0 0,0 0-1 0 0,0 1 0 0 0,1-1 1 0 0,-1 0-1 0 0,0 0 0 0 0,0 0 1 0 0,0 1-1 0 0,0-1 0 0 0,0 0 1 0 0,-1 0-1 0 0,1 0 0 0 0,0-1 1 0 0,0 1-1 0 0,-1 0 0 0 0,1 0-19 0 0,-13 3 45 0 0,0 0 0 0 0,-1-1 0 0 0,1 0 0 0 0,-1-1 0 0 0,1-1-1 0 0,-1 0 1 0 0,0-1 0 0 0,-12-2-45 0 0,-11 1 52 0 0,-203-17 156 0 0,-279-34 418 0 0,429 28-528 0 0,91 22-127 0 0,0 1 0 0 0,-1-1-1 0 0,1 1 1 0 0,0 0 0 0 0,0-1 0 0 0,1 1-1 0 0,-1 0 1 0 0,0-1 0 0 0,0 1-1 0 0,1 0 1 0 0,-1-1 0 0 0,1 1-1 0 0,-1 0 1 0 0,1-1 0 0 0,0 1-1 0 0,-1 0 1 0 0,1 0 0 0 0,0 0 0 0 0,0 0-1 0 0,0 0 1 0 0,0 0 0 0 0,0 0-1 0 0,0 0 1 0 0,0 0 0 0 0,0 0-1 0 0,0 0 1 0 0,0 0 0 0 0,0 1 0 0 0,0-1-1 0 0,1 1 1 0 0,-1-1 0 0 0,0 1-1 0 0,1-1 1 0 0,-1 1 0 0 0,0 0-1 0 0,1-1 1 0 0,0 1 29 0 0,18-7-37 0 0,2 1 1 0 0,-1 0-1 0 0,0 2 0 0 0,1 0 0 0 0,0 2 0 0 0,0 0 1 0 0,0 1-1 0 0,-1 2 0 0 0,23 2 37 0 0,19-1 11 0 0,335 35-270 0 0,-282-18-70 0 0,-115-19 340 0 0,-1 0-1 0 0,0 0 1 0 0,1 0 0 0 0,-1 0 0 0 0,0 0-1 0 0,1 0 1 0 0,-1 0 0 0 0,1 0 0 0 0,-1 0-1 0 0,0 0 1 0 0,1 1 0 0 0,-1-1 0 0 0,0 0 0 0 0,1 0-1 0 0,-1 0 1 0 0,0 0 0 0 0,0 0 0 0 0,1 1-1 0 0,-1-1 1 0 0,0 0 0 0 0,1 0 0 0 0,-1 1-1 0 0,0-1 1 0 0,0 0 0 0 0,0 0 0 0 0,1 1-1 0 0,-1-1 1 0 0,0 0 0 0 0,0 1 0 0 0,0-1-1 0 0,0 0 1 0 0,1 1 0 0 0,-1-1 0 0 0,0 0-1 0 0,0 1 1 0 0,0-1 0 0 0,0 0 0 0 0,0 1 0 0 0,0-1-1 0 0,0 0 1 0 0,0 1 0 0 0,0-1 0 0 0,0 0-1 0 0,0 1 1 0 0,0-1 0 0 0,0 1 0 0 0,0-1-1 0 0,-1 0 1 0 0,1 1 0 0 0,0-1 0 0 0,0 0-1 0 0,0 0 1 0 0,0 1 0 0 0,-1-1 0 0 0,1 0-1 0 0,0 1 1 0 0,0-1 0 0 0,0 0 0 0 0,-1 0-1 0 0,1 1 1 0 0,0-1 0 0 0,-1 0 0 0 0,1 0 0 0 0,0 0-1 0 0,-1 1 1 0 0,1-1 0 0 0,0 0 0 0 0,-1 0-12 0 0,-30 15 186 0 0,19-10-180 0 0,-53 24 22 0 0,-2-3 0 0 0,0-3 0 0 0,-2-3 0 0 0,0-3 0 0 0,-1-2 0 0 0,-23-2-27 0 0,-326 10 224 0 0,396-24-179 0 0,0 0 0 0 0,0-1 0 0 0,0-2 0 0 0,0 0 0 0 0,0-1 0 0 0,1-1 0 0 0,-1-2 0 0 0,-3-2-45 0 0,25 9-21 0 0,1 0 1 0 0,-1 0-1 0 0,1 0 1 0 0,0 0-1 0 0,-1 0 1 0 0,1 0-1 0 0,0 0 1 0 0,0 0-1 0 0,0 0 1 0 0,0-1 0 0 0,0 1-1 0 0,0 0 1 0 0,0 0-1 0 0,0 0 1 0 0,0 0-1 0 0,0 0 1 0 0,1 0-1 0 0,-1 0 1 0 0,0 0-1 0 0,1 0 1 0 0,-1 0-1 0 0,1 0 1 0 0,-1 0-1 0 0,1 0 1 0 0,0 0-1 0 0,-1 0 1 0 0,1 0-1 0 0,0 1 1 0 0,-1-1-1 0 0,1 0 1 0 0,0 0-1 0 0,0 1 1 0 0,0-1-1 0 0,0 0 1 0 0,0 1-1 0 0,0-1 1 0 0,0 1-1 0 0,0 0 1 0 0,0-1-1 0 0,0 1 1 0 0,0 0-1 0 0,0-1 1 0 0,0 1-1 0 0,0 0 1 0 0,0 0-1 0 0,1 0 21 0 0,4-4-15 0 0,49-30-4 0 0,2 2-1 0 0,2 2 0 0 0,0 4 1 0 0,2 2-1 0 0,0 2 0 0 0,2 3 0 0 0,0 3 1 0 0,1 3-1 0 0,7 2 20 0 0,412-60-337 0 0,-450 65 310 0 0,0-1 0 0 0,0-1 0 0 0,0-2 0 0 0,-2-1 0 0 0,1-1 0 0 0,-1-2 1 0 0,15-10 26 0 0,-46 24 10 0 0,1 0 0 0 0,-1 0 0 0 0,1 0 0 0 0,-1 0 0 0 0,1 0 0 0 0,-1 0 0 0 0,1 0 0 0 0,-1 0 0 0 0,1 0 0 0 0,-1 0 0 0 0,1-1 0 0 0,-1 1 1 0 0,1 0-1 0 0,-1 0 0 0 0,0-1 0 0 0,1 1 0 0 0,-1 0 0 0 0,1-1 0 0 0,-1 1 0 0 0,0 0 0 0 0,1-1 0 0 0,-1 1 0 0 0,0 0 0 0 0,1-1 0 0 0,-1 1 1 0 0,0-1-1 0 0,1 1 0 0 0,-1-1 0 0 0,0 1 0 0 0,0-1 0 0 0,0 1 0 0 0,0-1 0 0 0,0 1 0 0 0,1-1 0 0 0,-1 1 0 0 0,0-1 0 0 0,0 1 0 0 0,0-1 1 0 0,0 1-1 0 0,0-1 0 0 0,0 1 0 0 0,0-1 0 0 0,-1 1 0 0 0,1-1 0 0 0,0 1 0 0 0,0-1 0 0 0,0 1 0 0 0,0-1 0 0 0,-1 1 0 0 0,1-1 0 0 0,0 1 1 0 0,-1 0-1 0 0,1-1 0 0 0,0 1 0 0 0,-1-1 0 0 0,1 1 0 0 0,0 0 0 0 0,-1-1 0 0 0,1 1 0 0 0,0 0 0 0 0,-1-1 0 0 0,1 1 0 0 0,-1 0 0 0 0,1 0 0 0 0,-1 0 1 0 0,1-1-1 0 0,-1 1 0 0 0,1 0-10 0 0,-38-6 348 0 0,7 9-341 0 0,0 1-1 0 0,0 1 0 0 0,0 2 1 0 0,1 1-1 0 0,0 2 1 0 0,0 0-1 0 0,1 2 0 0 0,-4 4-6 0 0,-54 19 12 0 0,35-15-9 0 0,-34 14 78 0 0,-1-4 0 0 0,-1-3 1 0 0,-2-5-1 0 0,-34 3-81 0 0,112-24 8 0 0,-69 2 155 0 0,79-3-166 0 0,0 0-1 0 0,0-1 0 0 0,0 1 1 0 0,0-1-1 0 0,0 1 0 0 0,0-1 1 0 0,0 0-1 0 0,0 0 0 0 0,0 0 1 0 0,0 0-1 0 0,1 0 0 0 0,-1 0 1 0 0,0-1-1 0 0,0 1 0 0 0,1 0 1 0 0,-1-1-1 0 0,1 0 0 0 0,0 1 1 0 0,-1-1-1 0 0,1 0 0 0 0,0 1 1 0 0,0-1-1 0 0,0 0 0 0 0,0 0 1 0 0,0 0-1 0 0,1 0 0 0 0,-1 0 1 0 0,0 0-1 0 0,1 0 0 0 0,0 0 1 0 0,-1-1-1 0 0,1 1 0 0 0,0 0 1 0 0,0 0 3 0 0,3-15-30 0 0,0 0 0 0 0,1 1 0 0 0,1-1 0 0 0,0 1 1 0 0,1 0-1 0 0,1 1 0 0 0,1-1 0 0 0,0 1 0 0 0,1 1 1 0 0,0 0-1 0 0,1 0 0 0 0,2-1 30 0 0,102-136-28 0 0,7 5 1 0 0,134-124 27 0 0,-117 128-36 0 0,191-204-214 0 0,15 14 0 0 0,181-122 250 0 0,-245 231-875 0 0,-232 195 707 0 0,-55 45 438 0 0,-137 129-311 0 0,-438 381 254 0 0,152-147 716 0 0,372-326-754 0 0,-31 31 484 0 0,-3-4 0 0 0,-78 50-659 0 0,129-106 259 0 0,24-14-388 0 0,41-23-155 0 0,297-212 250 0 0,0 21-571 0 0,277-126 605 0 0,-569 314-41 0 0,165-78-687 0 0,-166 85 684 0 0,-34 21 464 0 0,-120 134-109 0 0,-243 312 28 0 0,125-96 63 0 0,214-301-382 0 0,30-61-24 0 0,-1-1 0 0 0,1 1-1 0 0,0 0 1 0 0,0-1 0 0 0,0 1-1 0 0,0 0 1 0 0,-1-1 0 0 0,1 1 0 0 0,0 0-1 0 0,0-1 1 0 0,0 1 0 0 0,1 0-1 0 0,-1-1 1 0 0,0 1 0 0 0,0 0-1 0 0,0-1 1 0 0,0 1 0 0 0,1 0-1 0 0,-1-1 1 0 0,0 1 0 0 0,1 0-1 0 0,-1-1 1 0 0,0 1 0 0 0,1-1 0 0 0,-1 1-1 0 0,1-1 1 0 0,-1 1 0 0 0,1-1-1 0 0,-1 1 1 0 0,1-1 0 0 0,-1 0-1 0 0,1 1 1 0 0,-1-1 0 0 0,1 1-1 0 0,0-1 1 0 0,-1 0 0 0 0,1 0-1 0 0,-1 1 1 0 0,1-1 0 0 0,0 0-1 0 0,-1 0 1 0 0,1 0 0 0 0,0 0 0 0 0,0 0-1 0 0,-1 0 1 0 0,1 0 0 0 0,0 0-1 0 0,-1 0 1 0 0,1 0 0 0 0,0 0-1 0 0,-1 0 1 0 0,1-1 0 0 0,0 1-1 0 0,-1 0 1 0 0,1 0 0 0 0,-1-1-1 0 0,1 1 1 0 0,0 0 4 0 0,42-17-59 0 0,-4-11 101 0 0,-2-2 0 0 0,-1-1 1 0 0,-2-2-1 0 0,-1-1 0 0 0,18-25-42 0 0,-29 34 8 0 0,705-813-192 0 0,-605 686 154 0 0,-121 152 37 0 0,-1 0-1 0 0,1-1 1 0 0,-1 1-1 0 0,1 0 1 0 0,-1-1-1 0 0,1 1 0 0 0,-1-1 1 0 0,1 1-1 0 0,-1 0 1 0 0,0-1-1 0 0,1 0 1 0 0,-1 1-1 0 0,0-1 1 0 0,1 1-1 0 0,-1-1 0 0 0,0 1 1 0 0,0-1-1 0 0,0 1 1 0 0,0-1-1 0 0,1 0 1 0 0,-1 1-1 0 0,0-1 1 0 0,0 1-1 0 0,0-1 0 0 0,0 0 1 0 0,0 1-1 0 0,0-1 1 0 0,0 0-1 0 0,-1 1 1 0 0,1-1-1 0 0,0 1 1 0 0,0-1-1 0 0,0 1 1 0 0,-1-1-1 0 0,1 0 0 0 0,0 1 1 0 0,0-1-1 0 0,-1 1 1 0 0,1-1-1 0 0,0 1 1 0 0,-1-1-1 0 0,1 1 1 0 0,-1 0-1 0 0,1-1 0 0 0,-1 1 1 0 0,1-1-1 0 0,-1 1 1 0 0,1 0-1 0 0,-1-1 1 0 0,1 1-1 0 0,-1 0 1 0 0,1 0-1 0 0,-1-1 0 0 0,0 1-6 0 0,-36 5 108 0 0,16 5-139 0 0,0 1 0 0 0,1 1 0 0 0,1 1 0 0 0,0 1 0 0 0,1 0 0 0 0,0 1 0 0 0,1 2 0 0 0,-13 14 31 0 0,2-3-1 0 0,-61 67 49 0 0,5 4 1 0 0,-67 103-49 0 0,46-60 63 0 0,45-60-60 0 0,59-81-11 0 0,1 0-1 0 0,0-1 1 0 0,0 1 0 0 0,0-1 0 0 0,0 1 0 0 0,-1-1 0 0 0,1 1-1 0 0,0 0 1 0 0,0-1 0 0 0,0 1 0 0 0,0-1 0 0 0,0 1 0 0 0,1-1 0 0 0,-1 1-1 0 0,0 0 1 0 0,0-1 0 0 0,0 1 0 0 0,0-1 0 0 0,1 1 0 0 0,-1-1-1 0 0,0 1 1 0 0,0-1 0 0 0,1 1 0 0 0,-1-1 0 0 0,1 1 0 0 0,-1-1-1 0 0,0 1 1 0 0,1-1 0 0 0,-1 0 0 0 0,1 1 0 0 0,-1-1 0 0 0,1 0 0 0 0,-1 1-1 0 0,1-1 1 0 0,-1 0 0 0 0,1 0 0 0 0,-1 1 0 0 0,1-1 0 0 0,-1 0-1 0 0,1 0 1 0 0,0 0 0 0 0,-1 0 0 0 0,1 0 0 0 0,-1 0 0 0 0,1 0-1 0 0,-1 0 1 0 0,1 0 0 0 0,0 0 0 0 0,-1 0 0 0 0,1 0 0 0 0,-1 0 0 0 0,1 0-1 0 0,-1 0 1 0 0,1-1 0 0 0,-1 1 0 0 0,1 0 0 0 0,0 0 0 0 0,-1-1-1 0 0,0 1 1 0 0,1 0 0 0 0,0-1 8 0 0,41-12-74 0 0,-14-9 102 0 0,-1 0 1 0 0,-2-2 0 0 0,0-1 0 0 0,-1-1-1 0 0,9-15-28 0 0,-22 28 3 0 0,278-368-95 0 0,-235 292 238 0 0,-72 91 170 0 0,-81 101-630 0 0,-210 342 342 0 0,215-307 18 0 0,74-90-242 0 0,52-45-279 0 0,-19-10 471 0 0,0 0 0 0 0,0 0 1 0 0,-1-1-1 0 0,0-1 0 0 0,0 0 0 0 0,-1 0 1 0 0,0-2-1 0 0,0 1 0 0 0,6-10 4 0 0,-14 17 1 0 0,102-108 23 0 0,-4-6 1 0 0,52-82-25 0 0,-106 113 260 0 0,-48 84-248 0 0,0 1 1 0 0,-1-1-1 0 0,1 1 1 0 0,-1 0-1 0 0,1 0 1 0 0,-1 0-1 0 0,0 0 1 0 0,1 0-1 0 0,-1 0 1 0 0,0 0-1 0 0,0 0 1 0 0,0 1 0 0 0,0-1-1 0 0,1 1 1 0 0,-1-1-1 0 0,0 1 1 0 0,0 0-1 0 0,0 0 1 0 0,0 0-1 0 0,0 0 1 0 0,0 0-1 0 0,0 0 1 0 0,0 0-1 0 0,0 1 1 0 0,0-1-1 0 0,0 1 1 0 0,1-1-1 0 0,-1 1 1 0 0,0 0-1 0 0,0 0 1 0 0,0 0-1 0 0,1 0 1 0 0,-1 0-1 0 0,1 0 1 0 0,-1 0-1 0 0,1 0 1 0 0,-2 2-13 0 0,-28 20-17 0 0,0 2 0 0 0,2 1-1 0 0,1 1 1 0 0,0 1 0 0 0,3 2 0 0 0,-5 8 17 0 0,-16 16 24 0 0,7-8-54 0 0,2 1 0 0 0,3 1 1 0 0,-24 46 29 0 0,57-93-15 0 0,0-1 1 0 0,0 1 0 0 0,0 0 0 0 0,0-1 0 0 0,1 1 0 0 0,-1 0 0 0 0,0 0-1 0 0,0-1 1 0 0,1 1 0 0 0,-1 0 0 0 0,1 0 0 0 0,-1 0 0 0 0,1 0 0 0 0,-1 0-1 0 0,1 0 1 0 0,-1 0 0 0 0,1 0 0 0 0,0 0 0 0 0,-1 0 0 0 0,1 0 0 0 0,0 0-1 0 0,0 0 1 0 0,0 0 0 0 0,0 0 0 0 0,0 0 0 0 0,0 0 0 0 0,0 0 0 0 0,0 0-1 0 0,1 0 1 0 0,-1 0 0 0 0,0 0 0 0 0,0 0 0 0 0,1 0 0 0 0,-1 0 0 0 0,1 0-1 0 0,-1 0 1 0 0,1 0 0 0 0,-1 0 0 0 0,1 0 0 0 0,0-1 0 0 0,-1 1 0 0 0,1 0-1 0 0,0 0 1 0 0,0-1 0 0 0,0 1 0 0 0,-1 0 0 0 0,1-1 0 0 0,0 1-1 0 0,0-1 1 0 0,0 1 0 0 0,0-1 0 0 0,0 0 0 0 0,0 1 0 0 0,0-1 0 0 0,0 0-1 0 0,0 0 1 0 0,0 1 0 0 0,0-1 0 0 0,0 0 0 0 0,0 0 0 0 0,1 0 14 0 0,6 0-21 0 0,0 0 0 0 0,1 0 0 0 0,-1-1 0 0 0,0 1 0 0 0,0-2 0 0 0,1 1 1 0 0,-1-2-1 0 0,0 1 0 0 0,0-1 0 0 0,-1 0 0 0 0,1 0 0 0 0,0-1 21 0 0,22-13 5 0 0,-1 0 1 0 0,-1-2-1 0 0,-1-2 0 0 0,0 0 1 0 0,-2-1-1 0 0,13-16-5 0 0,118-150 148 0 0,-147 177 209 0 0,-15 18-4 0 0,-15 21-296 0 0,-146 202-94 0 0,129-186 43 0 0,-2-2 0 0 0,-2-2 0 0 0,-2-2 0 0 0,-2-2 0 0 0,-23 14-6 0 0,53-41-3 0 0,1 0-1 0 0,-1-1 0 0 0,-1-1 0 0 0,1-1 1 0 0,-1 0-1 0 0,-1-1 0 0 0,1-1 1 0 0,-1 0-1 0 0,1-1 0 0 0,-1-2 0 0 0,0 1 1 0 0,0-2-1 0 0,0 0 0 0 0,0-2 0 0 0,0 0 1 0 0,1 0-1 0 0,-1-2 0 0 0,1 0 1 0 0,-2-2 3 0 0,-4-3-8 0 0,1-1 0 0 0,0 0 0 0 0,1-2 1 0 0,0-1-1 0 0,0-1 0 0 0,2 0 0 0 0,0-2 1 0 0,0 0-1 0 0,2-1 0 0 0,0 0 1 0 0,1-2-1 0 0,1 0 0 0 0,0-1 0 0 0,2 0 1 0 0,0-1-1 0 0,2-1 0 0 0,0 1 0 0 0,1-2 1 0 0,1 0-1 0 0,1 0 0 0 0,2 0 0 0 0,0-1 1 0 0,1 0-1 0 0,2 0 0 0 0,-1-21 8 0 0,4-69-89 0 0,-2 113 103 0 0,0 0 0 0 0,0 0 0 0 0,0 0-1 0 0,0 0 1 0 0,1 0 0 0 0,-2 0 0 0 0,1 0 0 0 0,0 1 0 0 0,0-1 0 0 0,0 1 0 0 0,0 0 0 0 0,0-1-1 0 0,0 1 1 0 0,0 0 0 0 0,-1 0 0 0 0,1 0 0 0 0,0 1 0 0 0,0-1 0 0 0,0 0 0 0 0,0 1 0 0 0,0 0-1 0 0,0-1 1 0 0,0 1 0 0 0,-2 1-14 0 0,-115 66-260 0 0,89-48 247 0 0,-413 296 156 0 0,408-295-102 0 0,-129 64 263 0 0,164-85-311 0 0,0-1-1 0 0,0 1 1 0 0,0 0-1 0 0,0-1 1 0 0,0 1-1 0 0,0 0 1 0 0,0 0-1 0 0,0-1 1 0 0,0 1-1 0 0,0 0 1 0 0,0 0-1 0 0,0-1 1 0 0,0 1-1 0 0,0 0 1 0 0,0 0 0 0 0,0-1-1 0 0,0 1 1 0 0,-1 0-1 0 0,1 0 1 0 0,0-1-1 0 0,0 1 1 0 0,0 0-1 0 0,0 0 1 0 0,-1 0-1 0 0,1-1 1 0 0,0 1-1 0 0,0 0 1 0 0,-1 0-1 0 0,1 0 1 0 0,0 0 0 0 0,0 0-1 0 0,-1 0 1 0 0,1-1-1 0 0,0 1 1 0 0,0 0-1 0 0,-1 0 1 0 0,1 0-1 0 0,0 0 1 0 0,0 0-1 0 0,-1 0 1 0 0,1 0-1 0 0,0 0 1 0 0,0 0-1 0 0,-1 0 1 0 0,1 0 0 0 0,0 0-1 0 0,-1 0 1 0 0,1 0-1 0 0,0 0 1 0 0,0 1-1 0 0,-1-1 1 0 0,1 0-1 0 0,0 0 8 0 0,21-22-331 0 0,-16 17 303 0 0,401-406-100 0 0,-360 366 118 0 0,207-181-108 0 0,-165 160 97 0 0,-86 65 194 0 0,-18 14 223 0 0,-143 133-405 0 0,-27 24 164 0 0,-79 49-155 0 0,-158 104 136 0 0,393-299-24 0 0,-1-1 0 0 0,-1-2 0 0 0,-1-1 0 0 0,0-2 0 0 0,-2-1 0 0 0,-34 11-112 0 0,67-27 9 0 0,2-1-8 0 0,-1 1 0 0 0,1-1-1 0 0,-1 1 1 0 0,1 0 0 0 0,-1-1-1 0 0,1 1 1 0 0,-1-1 0 0 0,0 1-1 0 0,1-1 1 0 0,-1 0 0 0 0,0 1-1 0 0,1-1 1 0 0,-1 0 0 0 0,0 1-1 0 0,0-1 1 0 0,1 0 0 0 0,-1 0-1 0 0,0 0 1 0 0,0 0 0 0 0,0 1-1 0 0,1-1 1 0 0,-1 0 0 0 0,0 0-1 0 0,0-1 1 0 0,0 1 0 0 0,1 0-1 0 0,-1 0 1 0 0,0 0 0 0 0,0 0 0 0 0,1-1-1 0 0,-1 1 1 0 0,0 0 0 0 0,0-1-1 0 0,1 1 1 0 0,-1-1 0 0 0,0 1-1 0 0,1 0 1 0 0,-1-1 0 0 0,1 0-1 0 0,-1 1 1 0 0,1-1 0 0 0,-1 1-1 0 0,1-1 1 0 0,-1 0 0 0 0,1 1-1 0 0,-1-1 1 0 0,1 0 0 0 0,0 1-1 0 0,-1-1 1 0 0,1 0 0 0 0,0 0-1 0 0,0 1 1 0 0,-1-1 0 0 0,1 0-1 0 0,0 0 1 0 0,0 0 0 0 0,0 1-1 0 0,0-1 1 0 0,0 0-1 0 0,79-114-368 0 0,-47 75 355 0 0,70-78-79 0 0,4 4 0 0 0,6 5 1 0 0,4 5-1 0 0,100-67 92 0 0,-79 68-176 0 0,-131 93 563 0 0,-23 14-137 0 0,-29 16-275 0 0,1 3 0 0 0,1 2 0 0 0,1 1 0 0 0,-35 31 25 0 0,-5 0 31 0 0,-621 421 304 0 0,681-462-275 0 0,0 0 0 0 0,-2-1 0 0 0,1-2 0 0 0,-2 0 1 0 0,0-2-1 0 0,0 0 0 0 0,-1-2 0 0 0,-6 0-60 0 0,8-8 62 0 0,27-16-356 0 0,67-73-10 0 0,40-40 237 0 0,6 5-1 0 0,4 5 0 0 0,26-12 68 0 0,-81 81 36 0 0,-63 49 138 0 0,-9 1-150 0 0,1 2 0 0 0,0-1 1 0 0,0 1-1 0 0,0 0 0 0 0,1 0 0 0 0,-1 0 1 0 0,1 1-1 0 0,-1 0 0 0 0,1 1 1 0 0,1 0-1 0 0,-1-1 0 0 0,-2 4-24 0 0,-6 4 6 0 0,-138 115-72 0 0,77-62 106 0 0,-2-3-1 0 0,-45 24-39 0 0,-162 90 173 0 0,235-156-28 0 0,51-33-652 0 0,66-73 416 0 0,4 4-1 0 0,63-57 92 0 0,29-30-29 0 0,-107 103 74 0 0,-57 65-29 0 0,0 0 0 0 0,-1 0 0 0 0,1 1 0 0 0,0-1-1 0 0,0 0 1 0 0,-1 0 0 0 0,1 1 0 0 0,-1-1 0 0 0,1 0-1 0 0,-1 1 1 0 0,1-1 0 0 0,-1 0 0 0 0,1 1-1 0 0,-1-1 1 0 0,0 1 0 0 0,1-1 0 0 0,-1 1 0 0 0,0-1-1 0 0,1 1 1 0 0,-1-1 0 0 0,0 1 0 0 0,0 0 0 0 0,1-1-1 0 0,-1 1 1 0 0,0 0 0 0 0,0 0 0 0 0,0 0 0 0 0,1-1-1 0 0,-1 1 1 0 0,0 0 0 0 0,0 0 0 0 0,0 0 0 0 0,0 0-1 0 0,1 1 1 0 0,-1-1 0 0 0,0 0 0 0 0,0 0 0 0 0,0 0-1 0 0,1 1 1 0 0,-1-1 0 0 0,0 0 0 0 0,0 1-1 0 0,1-1 1 0 0,-1 1 0 0 0,0-1 0 0 0,0 1-16 0 0,0-1 10 0 0,-13 3-28 0 0,-1 2 1 0 0,1-1 0 0 0,0 2 0 0 0,0 0-1 0 0,0 1 1 0 0,1 0 0 0 0,0 1 0 0 0,1 0-1 0 0,-9 8 18 0 0,0-2-15 0 0,-167 111-12 0 0,184-122 31 0 0,-57 43 17 0 0,-2-2 0 0 0,-1-3 0 0 0,-3-3-21 0 0,49-35-200 0 0,35-24-161 0 0,-13 17 414 0 0,211-263-28 0 0,-69 86-98 0 0,-112 110 357 0 0,-35 70-270 0 0,-1-1 0 0 0,1 1 0 0 0,-1-1 0 0 0,0 1 0 0 0,1 0 0 0 0,-1 0 0 0 0,0 0 0 0 0,0 0 0 0 0,1 0 0 0 0,-1 0 0 0 0,0 1 1 0 0,0-1-1 0 0,0 0 0 0 0,0 1 0 0 0,0 0 0 0 0,0-1 0 0 0,0 1 0 0 0,0 0 0 0 0,0 0 0 0 0,-1 0 0 0 0,1 0 0 0 0,0 1 0 0 0,0-1 0 0 0,0 0 0 0 0,0 1-14 0 0,-3-1 5 0 0,-5 2-17 0 0,1 1 1 0 0,0 0-1 0 0,-1 0 0 0 0,1 1 1 0 0,1 0-1 0 0,-1 1 0 0 0,1 0 1 0 0,-1 0-1 0 0,1 1 0 0 0,1 0 1 0 0,-1 0-1 0 0,1 1 0 0 0,0 0 1 0 0,1 0-1 0 0,-2 2 12 0 0,-14 13-29 0 0,-403 417 54 0 0,376-401 65 0 0,66-69-496 0 0,138-222 478 0 0,118-139-72 0 0,-105 193 0 0 0,-168 199 6 0 0,-1 0 0 0 0,1 0-1 0 0,0 0 1 0 0,0 0 0 0 0,-1 0 0 0 0,1 0 0 0 0,0 0-1 0 0,-1 0 1 0 0,1 0 0 0 0,0 0 0 0 0,0 0 0 0 0,-1 0-1 0 0,1 0 1 0 0,0-1 0 0 0,-1 1 0 0 0,1 0 0 0 0,0 0-1 0 0,0 0 1 0 0,-1 0 0 0 0,1-1 0 0 0,0 1-1 0 0,0 0 1 0 0,0 0 0 0 0,-1-1 0 0 0,1 1 0 0 0,0 0-1 0 0,0 0 1 0 0,0-1 0 0 0,0 1 0 0 0,0 0 0 0 0,0 0-1 0 0,-1-1 1 0 0,1 1 0 0 0,0 0 0 0 0,0 0 0 0 0,0-1-1 0 0,0 1 1 0 0,0 0 0 0 0,0-1 0 0 0,0 1-1 0 0,0 0 1 0 0,0-1 0 0 0,0 1 0 0 0,0 0 0 0 0,0 0-1 0 0,0-1 1 0 0,1 1 0 0 0,-1 0 0 0 0,0-1 0 0 0,0 1-1 0 0,0 0 1 0 0,0 0 0 0 0,0-1 0 0 0,1 1 0 0 0,-1 0-1 0 0,0 0 1 0 0,0 0 0 0 0,0-1 0 0 0,1 1-1 0 0,-1 0 1 0 0,0 0 0 0 0,0 0-6 0 0,-27 6 77 0 0,5 6-109 0 0,-1 0-1 0 0,2 2 1 0 0,-1 1 0 0 0,2 0-1 0 0,0 2 1 0 0,1 0 0 0 0,1 1-1 0 0,-2 4 33 0 0,0-2-8 0 0,-340 379 11 0 0,103-90 75 0 0,162-195 15 0 0,65-80-104 0 0,38-47-210 0 0,120-169 270 0 0,183-237-17 0 0,-120 198-157 0 0,-174 200 203 0 0,-32 25 196 0 0,-9 13-311 0 0,1 2 1 0 0,0 0-1 0 0,2 2 0 0 0,0 0 1 0 0,1 2-1 0 0,-8 12 37 0 0,2-4-3 0 0,-333 406 118 0 0,272-326-174 0 0,99-117-240 0 0,12-22 344 0 0,0-2 0 0 0,-2 0 0 0 0,-1-1 0 0 0,-2-2-1 0 0,0 0-44 0 0,43-70 29 0 0,183-268-71 0 0,-211 290 122 0 0,-35 80-75 0 0,0-1-1 0 0,0 1 1 0 0,0-1-1 0 0,0 1 1 0 0,-1 0-1 0 0,1-1 0 0 0,0 1 1 0 0,-1 0-1 0 0,1 0 1 0 0,-1 0-1 0 0,0 0 1 0 0,1 1-1 0 0,-1-1 1 0 0,0 0-1 0 0,1 1 1 0 0,-1-1-1 0 0,0 1 1 0 0,0-1-1 0 0,1 1 1 0 0,-1 0-1 0 0,0 0 1 0 0,0 0-1 0 0,0 0 1 0 0,1 0-1 0 0,-1 0 0 0 0,0 0 1 0 0,0 1-1 0 0,0-1 1 0 0,1 1-1 0 0,-1-1 1 0 0,0 1-1 0 0,1 0 1 0 0,-1-1-1 0 0,-1 2-4 0 0,-11 6-25 0 0,1 1 1 0 0,1 1-1 0 0,0 0 0 0 0,0 0 1 0 0,0 2-1 0 0,2-1 0 0 0,-10 13 25 0 0,11-14-12 0 0,-209 288 17 0 0,107-137 6 0 0,98-139-53 0 0,13-21-63 0 0,0-1-15 0 0,45-41 70 0 0,-42 37 49 0 0,219-378 207 0 0,-118 188-190 0 0,-90 145 93 0 0,-15 48-104 0 0,-1 0 0 0 0,1 0 0 0 0,-1 0 0 0 0,1 1 0 0 0,-1-1 0 0 0,0 0 0 0 0,1 1 0 0 0,-1-1 0 0 0,0 1 0 0 0,1 0 0 0 0,-1-1 0 0 0,0 1 0 0 0,0 0 0 0 0,1 0 0 0 0,-1 0 0 0 0,0 0 0 0 0,0 1 0 0 0,1-1 0 0 0,-1 0 0 0 0,0 1 0 0 0,1-1 0 0 0,-1 1 0 0 0,0-1 0 0 0,1 1 0 0 0,-1 0 0 0 0,1 0 0 0 0,-1 0 0 0 0,1 0 0 0 0,-1 0 0 0 0,1 0-5 0 0,-17 14-25 0 0,2 1 0 0 0,0 0 0 0 0,1 2 1 0 0,0 0-1 0 0,2 0 0 0 0,0 1 1 0 0,1 1-1 0 0,-2 5 25 0 0,-12 18-6 0 0,-185 336 55 0 0,212-380-57 0 0,-1 1 1 0 0,1 0-1 0 0,0-1 1 0 0,-1 1-1 0 0,1 0 0 0 0,-1 0 1 0 0,1-1-1 0 0,0 1 1 0 0,-1 0-1 0 0,1 0 1 0 0,0 0-1 0 0,-1 0 0 0 0,1 0 1 0 0,0 0-1 0 0,-1 0 1 0 0,1 0-1 0 0,0 0 1 0 0,-1 0-1 0 0,1 0 1 0 0,0 1-1 0 0,-1-1 0 0 0,1 0 1 0 0,0 0-1 0 0,-1 1 1 0 0,1-1-1 0 0,-1 0 1 0 0,1 1-1 0 0,-1-1 0 0 0,1 1 1 0 0,-1-1-1 0 0,1 0 1 0 0,-1 1-1 0 0,1-1 1 0 0,-1 1-1 0 0,1-1 0 0 0,-1 1 1 0 0,0 0-1 0 0,1-1 1 0 0,-1 1-1 0 0,0-1 1 0 0,0 1-1 0 0,1 0 0 0 0,-1-1 1 0 0,0 1-1 0 0,0 0 1 0 0,0 0 7 0 0,126-174 96 0 0,-105 138-76 0 0,2 0 0 0 0,1 2 0 0 0,2 0 0 0 0,1 2 0 0 0,2 1-20 0 0,-28 29-2 0 0,-1 0 1 0 0,0 1-1 0 0,0-1 1 0 0,1 0-1 0 0,-1 1 1 0 0,0-1 0 0 0,1 1-1 0 0,-1-1 1 0 0,1 0-1 0 0,-1 1 1 0 0,1-1-1 0 0,-1 1 1 0 0,1 0-1 0 0,-1-1 1 0 0,1 1-1 0 0,-1-1 1 0 0,1 1-1 0 0,-1 0 1 0 0,1-1-1 0 0,0 1 1 0 0,-1 0 0 0 0,1 0-1 0 0,0-1 1 0 0,-1 1-1 0 0,1 0 1 0 0,0 0-1 0 0,-1 0 1 0 0,1 0-1 0 0,0 0 1 0 0,0 0-1 0 0,-1 0 1 0 0,1 0-1 0 0,0 0 1 0 0,-1 0-1 0 0,1 0 1 0 0,0 1-1 0 0,-1-1 1 0 0,1 0 0 0 0,0 0-1 0 0,-1 1 1 0 0,1-1-1 0 0,-1 0 1 0 0,1 1-1 0 0,0-1 1 0 0,-1 1-1 0 0,1-1 1 0 0,-1 1-1 0 0,1-1 1 0 0,-1 1-1 0 0,0-1 1 0 0,1 1-1 0 0,-1-1 1 0 0,1 1 0 0 0,-1 0-1 0 0,0-1 1 0 0,1 1-1 0 0,-1 0 1 0 0,0-1-1 0 0,0 1 1 0 0,0 0-1 0 0,0-1 1 0 0,1 1-1 0 0,-1 0 1 0 0,0 0 1 0 0,0 50-89 0 0,0-47 92 0 0,-67 339 134 0 0,17-103-81 0 0,51-238-56 0 0,1-1-1 0 0,-1 1 1 0 0,0-1 0 0 0,0 0-1 0 0,1 1 1 0 0,-1-1 0 0 0,1 0-1 0 0,-1 0 1 0 0,1 0 0 0 0,0 0-1 0 0,-1 0 1 0 0,1 0-1 0 0,0-1 1 0 0,0 1 0 0 0,-1 0-1 0 0,1-1 1 0 0,0 1 0 0 0,0-1-1 0 0,0 0 1 0 0,0 0 0 0 0,0 0-1 0 0,0 0 1 0 0,0 0 0 0 0,-1 0-1 0 0,1 0 1 0 0,0-1-1 0 0,0 1 1 0 0,0 0 0 0 0,0-1-1 0 0,-1 0 1 0 0,1 1 0 0 0,0-1-1 0 0,0 0 1 0 0,-1 0 0 0 0,1 0-1 0 0,-1 0 1 0 0,1 0 0 0 0,-1-1-1 0 0,1 1 1 0 0,-1 0-1 0 0,1-1 1 0 0,140-134 165 0 0,-135 132 413 0 0,-7 4-232 0 0,-9 0 94 0 0,9 0-423 0 0,-1 0-18 0 0,0 0 1 0 0,1 0 6 0 0,0 0 0 0 0,0 0-13 0 0,0 0-4 0 0,0 0 10 0 0,0 0-12 0 0,0 0 15 0 0,0 0 4 0 0,0 0-12 0 0,0 0-2 0 0,0 0 3 0 0,0 0 13 0 0,0 0 11 0 0,0 0-9 0 0,0 0-11 0 0,0 0-38 0 0,0 0-5 0 0,0 0 16 0 0,0 0 10 0 0,0 0 16 0 0,0 0-12 0 0,0 0-18 0 0,0 0-18 0 0,0 0-15 0 0,9-19-208 0 0,11-9 256 0 0,2 0 1 0 0,1 1-1 0 0,1 1 1 0 0,1 2-1 0 0,6-5 17 0 0,88-53-46 0 0,77-5-141 0 0,-124 61 131 0 0,-2-3 1 0 0,-1-3-1 0 0,-2-3 1 0 0,-1-3-1 0 0,10-11 56 0 0,85-61-230 0 0,-144 110 460 0 0,-36 28 59 0 0,11-16-404 0 0,-40 65 125 0 0,83-78-603 0 0,141-133 582 0 0,-131 115 19 0 0,-45 19 36 0 0,0 0 4 0 0,0 0 3 0 0,0 0 8 0 0,0 0-9 0 0,0 0-4 0 0,0 0-12 0 0,-3 11 36 0 0,-43 82 26 0 0,-4-2 1 0 0,-4-2 0 0 0,-15 12-97 0 0,99-112-540 0 0,22-68 915 0 0,-39 137-4299 0 0,3 7-6211 0 0,-16-49 4315 0 0</inkml:trace>
  <inkml:trace contextRef="#ctx0" brushRef="#br0" timeOffset="27515.001">6913 2448 0 0 0,'0'0'191'0'0,"0"0"-137"0"0,0 0-42 0 0,0 0 6 0 0,0 0 12 0 0,0 0 9 0 0,0 0 1 0 0,0 0 1 0 0,0 0 5 0 0,0 0-6 0 0,0 0-11 0 0,-20 9-26 0 0,-60 31-45 0 0,60-30-18 0 0,20-10 7 0 0,0 0 24 0 0,0 0 30 0 0,0 0 10 0 0,0 0 14 0 0,0 0 31 0 0,13-19 1084 0 0,68-187 1496 0 0,-41 92-1843 0 0,-39 113-716 0 0,-1 0 0 0 0,1 0 0 0 0,0 0 0 0 0,-1 0 0 0 0,0 0 0 0 0,1 0-1 0 0,-1 0 1 0 0,0 0 0 0 0,1-1 0 0 0,-1 1 0 0 0,0 0 0 0 0,0 0 0 0 0,0 0 0 0 0,0 0 0 0 0,0 0 0 0 0,0 0-1 0 0,0-1 1 0 0,-1 1 0 0 0,1 0 0 0 0,0 0 0 0 0,-1 0 0 0 0,1 0 0 0 0,0 0 0 0 0,-1 0 0 0 0,0 0 0 0 0,1 0 0 0 0,-1 0-1 0 0,1 0 1 0 0,-1 0 0 0 0,0 0 0 0 0,0 1 0 0 0,1-1 0 0 0,-1 0 0 0 0,0 0 0 0 0,0 1 0 0 0,0-1-77 0 0,-4 3 14 0 0,-1 0 1 0 0,1 0-1 0 0,0 1 0 0 0,0 0 1 0 0,1 0-1 0 0,-1 0 1 0 0,0 1-1 0 0,1-1 1 0 0,0 1-1 0 0,0 0 1 0 0,0 0-1 0 0,0 0 0 0 0,1 1 1 0 0,0 0-1 0 0,0-1 1 0 0,0 1-1 0 0,0 0 1 0 0,1 0-1 0 0,-1 2-14 0 0,-11 15 90 0 0,-94 180 148 0 0,46-81 189 0 0,205-387 1066 0 0,-141 263-1495 0 0,10-17-28 0 0,0 1 1 0 0,1 0 0 0 0,0 0 0 0 0,2 2-1 0 0,0 0 1 0 0,1 0 0 0 0,1 2-1 0 0,12-9 30 0 0,-29 24-7 0 0,1-1-1 0 0,0 1 0 0 0,-1 0 1 0 0,1 0-1 0 0,0 0 0 0 0,-1-1 1 0 0,1 1-1 0 0,-1 0 0 0 0,1 0 1 0 0,0 0-1 0 0,-1 0 0 0 0,1 0 0 0 0,0 0 1 0 0,-1 0-1 0 0,1 0 0 0 0,0 1 1 0 0,-1-1-1 0 0,1 0 0 0 0,0 0 1 0 0,-1 0-1 0 0,1 1 0 0 0,-1-1 0 0 0,1 0 1 0 0,-1 1-1 0 0,1-1 0 0 0,-1 0 1 0 0,1 1-1 0 0,-1-1 0 0 0,1 1 1 0 0,-1-1-1 0 0,1 1 0 0 0,-1-1 0 0 0,1 1 1 0 0,-1-1-1 0 0,0 1 0 0 0,1 0 1 0 0,-1-1-1 0 0,0 1 0 0 0,0-1 1 0 0,0 1-1 0 0,1 0 0 0 0,-1-1 0 0 0,0 1 1 0 0,0 0-1 0 0,0-1 0 0 0,0 1 1 0 0,0-1-1 0 0,0 1 0 0 0,0 0 1 0 0,0-1-1 0 0,0 1 0 0 0,0 0 0 0 0,-1-1 1 0 0,1 1-1 0 0,0 0 0 0 0,0-1 1 0 0,-1 1-1 0 0,1-1 0 0 0,0 1 1 0 0,-1 0 7 0 0,-6 47 313 0 0,-150 418 276 0 0,88-275-141 0 0,70-190-446 0 0,-1-1 0 0 0,0 0 0 0 0,1 1 0 0 0,-1-1 0 0 0,1 1-1 0 0,-1-1 1 0 0,1 0 0 0 0,-1 1 0 0 0,1-1 0 0 0,-1 0 0 0 0,1 1 0 0 0,-1-1 0 0 0,1 0 0 0 0,-1 0 0 0 0,1 0 0 0 0,0 1 0 0 0,-1-1 0 0 0,1 0 0 0 0,-1 0 0 0 0,1 0 0 0 0,-1 0 0 0 0,1 0 0 0 0,0 0 0 0 0,-1 0 0 0 0,1 0 0 0 0,-1 0 0 0 0,1-1 0 0 0,-1 1 0 0 0,1 0 0 0 0,0 0 0 0 0,-1 0 0 0 0,1-1 0 0 0,-1 1 0 0 0,1 0-1 0 0,-1-1 1 0 0,1 1 0 0 0,-1 0 0 0 0,1-1 0 0 0,-1 1 0 0 0,0-1 0 0 0,1 1 0 0 0,-1 0 0 0 0,0-1 0 0 0,1 1 0 0 0,-1-1 0 0 0,0 1 0 0 0,1-1 0 0 0,-1 0 0 0 0,0 1 0 0 0,0-1 0 0 0,0 1 0 0 0,1-1 0 0 0,-1 1 0 0 0,0-1 0 0 0,0 0 0 0 0,0 1 0 0 0,0-1-2 0 0,29-32 220 0 0,-2-1 1 0 0,-1-2-1 0 0,-2 0 1 0 0,7-15-221 0 0,7-12 77 0 0,224-353 15 0 0,-208 355-375 0 0,-54 66 350 0 0,-48 130 199 0 0,41-115-260 0 0,-71 185 365 0 0,-8-3-1 0 0,-67 105-370 0 0,115-240 370 0 0,49-62-575 0 0,2-15 279 0 0,-1-1-1 0 0,0-1 0 0 0,-1 0 1 0 0,0 0-1 0 0,-1-1 0 0 0,0-1 1 0 0,-1 1-1 0 0,2-7-73 0 0,8-8 95 0 0,106-164 200 0 0,-27 40-363 0 0,5 6 0 0 0,32-28 68 0 0,-92 133-282 0 0,-49 68 637 0 0,-230 482-162 0 0,24-84 470 0 0,190-379-577 0 0,39-52-377 0 0,59-95 604 0 0,222-369 43 0 0,-110 187-572 0 0,-375 607 548 0 0,-24 56-73 0 0,189-323-344 0 0,23-57 76 0 0,-1 1 0 0 0,1 0 0 0 0,0-1 1 0 0,-1 1-1 0 0,1 0 0 0 0,0-1 1 0 0,0 1-1 0 0,-1-1 0 0 0,1 1 0 0 0,0-1 1 0 0,0 0-1 0 0,0 1 0 0 0,0-1 0 0 0,0 0 1 0 0,0 0-1 0 0,0 0 0 0 0,-1 1 0 0 0,1-1 1 0 0,0 0-1 0 0,0 0 0 0 0,0 0 1 0 0,0-1-1 0 0,0 1 0 0 0,0 0 0 0 0,0 0 1 0 0,0 0-1 0 0,0-1 0 0 0,0 1 0 0 0,-1 0 1 0 0,1-1-1 0 0,0 1 0 0 0,0-1 1 0 0,0 1-1 0 0,-1-1 0 0 0,1 1 0 0 0,0-1 1 0 0,0 1-1 0 0,-1-1 0 0 0,1 0 0 0 0,-1 0 1 0 0,1 1-1 0 0,0-2 9 0 0,22-20 26 0 0,0-2 1 0 0,-2 0-1 0 0,0-2 0 0 0,-2 0 1 0 0,9-18-27 0 0,5-4 21 0 0,321-474-143 0 0,-268 397 142 0 0,-85 124 85 0 0,-10 4 28 0 0,-8 12-181 0 0,1 1 0 0 0,1 0 0 0 0,0 1 0 0 0,1 1 1 0 0,1 1-1 0 0,1 0 0 0 0,1 0 0 0 0,-6 13 48 0 0,3-6-10 0 0,-57 96 51 0 0,-314 574 421 0 0,370-650-650 0 0,45-51-143 0 0,-16-8 354 0 0,1-1 0 0 0,-2 0 0 0 0,0-1 0 0 0,0 0-1 0 0,-2-1 1 0 0,0 0 0 0 0,4-9-23 0 0,-2 5 12 0 0,421-643-56 0 0,-356 505 151 0 0,-79 157-103 0 0,1 0 0 0 0,-1 0 0 0 0,1 0 1 0 0,0 0-1 0 0,-1 0 0 0 0,0 1 1 0 0,1-1-1 0 0,-1 0 0 0 0,1 0 1 0 0,-1 0-1 0 0,0 1 0 0 0,0-1 0 0 0,1 0 1 0 0,-1 1-1 0 0,0-1 0 0 0,0 1 1 0 0,0-1-1 0 0,0 1 0 0 0,0-1 0 0 0,1 1 1 0 0,-1 0-1 0 0,0 0 0 0 0,0-1 1 0 0,0 1-1 0 0,0 0 0 0 0,0 0 0 0 0,0 0 1 0 0,0 0-1 0 0,0 0 0 0 0,0 0 1 0 0,0 0-1 0 0,0 0 0 0 0,0 0 1 0 0,0 1-1 0 0,0-1 0 0 0,0 0 0 0 0,0 0 1 0 0,0 1-1 0 0,0-1 0 0 0,0 1 1 0 0,0-1-1 0 0,1 1 0 0 0,-1-1 0 0 0,0 1 1 0 0,0 0-1 0 0,0-1 0 0 0,1 1 1 0 0,-1 0-1 0 0,1 0 0 0 0,-1-1 0 0 0,0 1 1 0 0,1 0-1 0 0,-1 0 0 0 0,1 0 1 0 0,-1 1-5 0 0,-13 13-40 0 0,1 0 1 0 0,0 1 0 0 0,1 1 0 0 0,1 1-1 0 0,1-1 1 0 0,0 1 0 0 0,-5 15 39 0 0,3-9-5 0 0,-348 776 202 0 0,301-671-240 0 0,76-134-333 0 0,5-19 417 0 0,-2-1 0 0 0,-1-1 0 0 0,-1-1 0 0 0,-1 0 0 0 0,3-9-41 0 0,-7 14 15 0 0,344-597-29 0 0,-273 476 30 0 0,7-12-118 0 0,72-90 102 0 0,-251 380-1 0 0,-41 104-46 0 0,25-45 71 0 0,-480 901 487 0 0,502-936-218 0 0,72-138-326 0 0,16-26-114 0 0,24-36 81 0 0,211-392 384 0 0,217-290-660 0 0,-371 597-16 0 0,-161 223-2 0 0,-373 620 374 0 0,397-631 48 0 0,-112 208 7 0 0,86-147 161 0 0,-7-4 0 0 0,-6-3 0 0 0,-41 44-230 0 0,107-161 111 0 0,32-43-193 0 0,126-215 302 0 0,224-426-341 0 0,-322 594 95 0 0,126-265-211 0 0,-151 294 257 0 0,-42 46-121 0 0,10 13 41 0 0,0 1 1 0 0,2 1-1 0 0,1 0 0 0 0,1 1 1 0 0,0 1-1 0 0,2 1 0 0 0,-2 7 60 0 0,-10 15-9 0 0,-185 365 77 0 0,-42 74 156 0 0,189-379-45 0 0,96-122-260 0 0,11-36 186 0 0,-3-2 0 0 0,-2-2 0 0 0,-3-1 0 0 0,3-10-105 0 0,7-10 45 0 0,288-470-126 0 0,-205 363-238 0 0,-159 256 348 0 0,-397 944 103 0 0,337-783 84 0 0,90-235-220 0 0,0 1 0 0 0,1 0 0 0 0,-1-1 0 0 0,0 1 0 0 0,1 0 0 0 0,-1-1 0 0 0,1 1 0 0 0,-1 0 0 0 0,1-1 0 0 0,0 1 0 0 0,-1 0 0 0 0,1 0 0 0 0,0 0 0 0 0,-1 0 0 0 0,1-1 0 0 0,0 1 0 0 0,0 0 0 0 0,0 0 0 0 0,0 0 0 0 0,0 0 0 0 0,0 0 0 0 0,0 0 0 0 0,0-1 0 0 0,0 1 0 0 0,0 0 0 0 0,0 0 0 0 0,0 0 0 0 0,1 0 0 0 0,-1-1 0 0 0,0 1 0 0 0,1 0 0 0 0,-1 0 0 0 0,1 0 0 0 0,-1-1 0 0 0,1 1 0 0 0,-1 0 0 0 0,1-1 0 0 0,-1 1 0 0 0,1 0 0 0 0,0-1 0 0 0,-1 1 0 0 0,1-1 0 0 0,0 1 0 0 0,-1-1 0 0 0,1 1 0 0 0,0-1 0 0 0,0 1 0 0 0,0-1 0 0 0,-1 0 0 0 0,1 0 0 0 0,0 1 0 0 0,0-1 0 0 0,0 0 0 0 0,0 0 4 0 0,7-5 15 0 0,0 0 0 0 0,-1 0 1 0 0,1-1-1 0 0,-1 0 0 0 0,0-1 0 0 0,0 1 0 0 0,-1-1 0 0 0,0-1 0 0 0,0 1 0 0 0,-1-1 0 0 0,0 0 0 0 0,2-5-15 0 0,6-6 26 0 0,323-532 121 0 0,-24-14-410 0 0,-299 539 358 0 0,-26 34-66 0 0,-2 7-91 0 0,1 1-1 0 0,1 0 1 0 0,0 1-1 0 0,1 1 1 0 0,1 0 0 0 0,1 0-1 0 0,1 1 1 0 0,-3 8 62 0 0,7-17-10 0 0,-322 708 96 0 0,73-152 372 0 0,252-563-426 0 0,-8 21-56 0 0,19-27-90 0 0,108-195 501 0 0,117-223-317 0 0,140-174-70 0 0,-196 335-155 0 0,-169 251 78 0 0,-16 24 46 0 0,-554 998-4 0 0,346-675 298 0 0,177-299 50 0 0,37-49-363 0 0,58-150-125 0 0,53-80 175 0 0,46-62 0 0 0,-97 191-72 0 0,-22 56-307 0 0,-34 81 52 0 0,-76 210 473 0 0,4-19-113 0 0,-20 63 191 0 0,9 22-224 0 0,74-237-69 0 0,21-64 13 0 0,-11-3 73 0 0,1 0 0 0 0,-1-1 0 0 0,0 0-1 0 0,0 0 1 0 0,0 0 0 0 0,0-1 0 0 0,0 1 0 0 0,-1-1 0 0 0,1 0 0 0 0,-1 0 0 0 0,0 0 0 0 0,0 0 0 0 0,-1-1 0 0 0,1 1 0 0 0,0-3-17 0 0,4-5 30 0 0,159-299 284 0 0,-68 116-292 0 0,273-473-51 0 0,-362 653 33 0 0,-2 1 1 0 0,1-1 0 0 0,-2-1-1 0 0,0 1 1 0 0,-1-1 0 0 0,-1 0-1 0 0,0 0 1 0 0,0-8-5 0 0,-4 23-2 0 0,0 1 0 0 0,0-1 1 0 0,0 1-1 0 0,0-1 0 0 0,0 1 1 0 0,-1-1-1 0 0,1 1 0 0 0,0-1 0 0 0,0 0 1 0 0,0 1-1 0 0,0-1 0 0 0,-1 1 1 0 0,1-1-1 0 0,0 1 0 0 0,-1-1 1 0 0,1 1-1 0 0,0-1 0 0 0,-1 1 0 0 0,1 0 1 0 0,0-1-1 0 0,-1 1 0 0 0,1-1 1 0 0,-1 1-1 0 0,1 0 0 0 0,-1 0 0 0 0,1-1 1 0 0,-1 1-1 0 0,1 0 0 0 0,-1 0 1 0 0,1-1-1 0 0,-1 1 0 0 0,1 0 0 0 0,-1 0 1 0 0,1 0-1 0 0,-1 0 0 0 0,0 0 1 0 0,1 0-1 0 0,-1 0 0 0 0,1 0 0 0 0,-1 0 1 0 0,1 0-1 0 0,-1 0 0 0 0,0 0 1 0 0,1 0-1 0 0,-1 0 0 0 0,1 1 0 0 0,-1-1 1 0 0,1 0-1 0 0,-1 0 0 0 0,1 1 1 0 0,-1-1-1 0 0,1 0 0 0 0,-1 1 0 0 0,1-1 1 0 0,0 0-1 0 0,-1 1 0 0 0,1-1 2 0 0,-34 21-184 0 0,-9 21 102 0 0,1 2-1 0 0,2 2 1 0 0,3 1-1 0 0,1 2 0 0 0,-3 10 83 0 0,2-5-25 0 0,-172 273 246 0 0,-44 116-221 0 0,219-383 35 0 0,-53 99 198 0 0,168-281-203 0 0,221-428 131 0 0,-294 534-169 0 0,7-8-8 0 0,-2 0 0 0 0,-1-1 1 0 0,0-1-1 0 0,-2 0 1 0 0,-1 0-1 0 0,-1-1 0 0 0,-2 0 1 0 0,2-17 15 0 0,-7 43-2 0 0,-1-1-1 0 0,0 1 1 0 0,1-1 0 0 0,-1 1 0 0 0,0-1 0 0 0,0 1 0 0 0,0-1 0 0 0,0 1 0 0 0,-1-1 0 0 0,1 1 0 0 0,0-1 0 0 0,-1 1 0 0 0,1-1 0 0 0,-1 1 0 0 0,1-1 0 0 0,-1 1 0 0 0,0-1 0 0 0,1 1 0 0 0,-1 0 0 0 0,0-1 0 0 0,0 1 0 0 0,0 0 0 0 0,0 0 0 0 0,0 0 0 0 0,0 0 0 0 0,-1 0 0 0 0,1 0 0 0 0,0 0 0 0 0,0 0 0 0 0,-1 0 0 0 0,1 1 0 0 0,-1-1 0 0 0,1 0 0 0 0,0 1 0 0 0,-1-1 0 0 0,1 1 0 0 0,-1 0 0 0 0,1-1 0 0 0,-1 1 0 0 0,0 0 0 0 0,1 0 0 0 0,-1 0 0 0 0,1 0 0 0 0,-1 0 0 0 0,0 1 2 0 0,-6 0-12 0 0,-1 0 1 0 0,1 1-1 0 0,0 0 1 0 0,0 0-1 0 0,0 1 1 0 0,0 1-1 0 0,0-1 1 0 0,1 1 0 0 0,0 0-1 0 0,0 1 1 0 0,0-1-1 0 0,0 1 1 0 0,0 1-1 0 0,1-1 1 0 0,0 1-1 0 0,1 1 1 0 0,-2 1 11 0 0,-15 12-16 0 0,-49 50 1 0 0,3 3 0 0 0,3 4 0 0 0,-10 19 15 0 0,-48 58 57 0 0,-92 100 132 0 0,206-248-392 0 0,20-23 29 0 0,221-336 566 0 0,-217 329-373 0 0,39-62-4 0 0,4 2 1 0 0,51-55-16 0 0,-105 133-13 0 0,1 0 0 0 0,0 0 0 0 0,1 1 0 0 0,-1 0 0 0 0,1 0 0 0 0,0 1 0 0 0,0-1 0 0 0,0 1 0 0 0,1 1 0 0 0,-1-1 0 0 0,1 1 0 0 0,0 0 0 0 0,0 0 0 0 0,1 1 13 0 0,-7 2-2 0 0,1 0 0 0 0,-1 1 1 0 0,0-1-1 0 0,0 1 0 0 0,0-1 0 0 0,1 1 0 0 0,-1-1 1 0 0,0 1-1 0 0,0-1 0 0 0,0 1 0 0 0,0 0 0 0 0,0 0 1 0 0,0 0-1 0 0,-1 0 0 0 0,1 0 0 0 0,0-1 0 0 0,0 1 0 0 0,0 1 1 0 0,-1-1-1 0 0,1 0 0 0 0,-1 0 0 0 0,1 0 0 0 0,-1 0 1 0 0,1 0-1 0 0,-1 0 0 0 0,0 1 0 0 0,1-1 0 0 0,-1 0 0 0 0,0 0 1 0 0,0 1-1 0 0,0-1 0 0 0,0 0 0 0 0,0 0 0 0 0,0 1 1 0 0,0-1-1 0 0,-1 0 0 0 0,1 1 2 0 0,0 0 2 0 0,-1 59 80 0 0,-2-1 0 0 0,-3 1 0 0 0,-3-1 1 0 0,-15 55-83 0 0,-3 22 62 0 0,2 73-12 0 0,25-209-52 0 0,-1 1-1 0 0,1-1 1 0 0,0 1-1 0 0,0-1 1 0 0,0 1-1 0 0,1-1 1 0 0,-1 1-1 0 0,0-1 1 0 0,1 1-1 0 0,-1-1 1 0 0,0 1-1 0 0,1-1 1 0 0,0 0-1 0 0,-1 1 1 0 0,1-1 0 0 0,0 0-1 0 0,0 1 1 0 0,0-1-1 0 0,0 0 1 0 0,0 0-1 0 0,0 0 1 0 0,0 0-1 0 0,0 0 1 0 0,0 0-1 0 0,0 0 1 0 0,1 0-1 0 0,-1 0 1 0 0,0-1-1 0 0,1 1 1 0 0,-1 0-1 0 0,0-1 1 0 0,1 1-1 0 0,-1-1 1 0 0,1 1-1 0 0,-1-1 1 0 0,1 0-1 0 0,-1 0 1 0 0,1 0-1 0 0,-1 0 1 0 0,1 0 0 0 0,-1 0-1 0 0,1 0 1 0 0,-1 0-1 0 0,1 0 1 0 0,-1-1-1 0 0,1 1 1 0 0,-1-1-1 0 0,1 1 1 0 0,-1-1-1 0 0,1 0 3 0 0,10-5 25 0 0,-1 0 1 0 0,0-1-1 0 0,0-1 0 0 0,-1 1 0 0 0,1-2 0 0 0,-2 1 0 0 0,1-1 1 0 0,-1-1-1 0 0,-1 0 0 0 0,6-8-25 0 0,-7 9 14 0 0,336-408 118 0 0,-319 392-145 0 0,6-10-9 0 0,3 2 0 0 0,0 1 0 0 0,2 2 1 0 0,6-2 21 0 0,5 13-425 0 0,-42 43 224 0 0,-7-1 233 0 0,-1 1 1 0 0,-2-1-1 0 0,0 0 0 0 0,-2 0 1 0 0,0 0-1 0 0,-9 14-32 0 0,3-2 29 0 0,-42 97 163 0 0,-5-2 0 0 0,-14 12-192 0 0,-18 42 265 0 0,93-185-267 0 0,0 1 0 0 0,1 0 1 0 0,-1 0-1 0 0,0 0 0 0 0,1 0 0 0 0,-1 0 0 0 0,0 0 0 0 0,1 0 0 0 0,-1 0 0 0 0,1 0 0 0 0,-1 0 0 0 0,0 0 0 0 0,1 0 0 0 0,-1 1 0 0 0,0-1 0 0 0,1 0 1 0 0,-1 0-1 0 0,0 0 0 0 0,1 0 0 0 0,-1 0 0 0 0,0 1 0 0 0,1-1 0 0 0,-1 0 0 0 0,0 0 0 0 0,0 1 0 0 0,1-1 0 0 0,-1 0 0 0 0,0 0 0 0 0,0 1 1 0 0,1-1-1 0 0,-1 0 0 0 0,0 1 0 0 0,0-1 0 0 0,0 0 0 0 0,0 1 0 0 0,0-1 0 0 0,1 0 0 0 0,-1 1 0 0 0,0-1 0 0 0,0 1 0 0 0,0-1 0 0 0,0 0 0 0 0,0 1 1 0 0,0-1-1 0 0,0 0 0 0 0,0 1 0 0 0,0-1 0 0 0,0 0 0 0 0,-1 1 0 0 0,1-1 0 0 0,0 0 0 0 0,0 1 0 0 0,0-1 0 0 0,0 0 0 0 0,0 1 0 0 0,-1-1 1 0 0,1 0-1 0 0,0 1 0 0 0,0-1 0 0 0,0 0 0 0 0,-1 1 0 0 0,1-1 0 0 0,0 0 0 0 0,-1 0 0 0 0,1 0 0 0 0,0 1 0 0 0,0-1 0 0 0,-1 0 0 0 0,1 0 0 0 0,-1 0 2 0 0,27-12 1 0 0,68-94 300 0 0,-73 77-262 0 0,226-297 111 0 0,-116 163-183 0 0,-173 274 417 0 0,-143 405-323 0 0,186-516-67 0 0,-1 0-1 0 0,1-1 0 0 0,-1 1 0 0 0,1 0 1 0 0,0-1-1 0 0,0 1 0 0 0,-1 0 0 0 0,1 0 0 0 0,0 0 1 0 0,-1 0-1 0 0,1-1 0 0 0,0 1 0 0 0,0 0 0 0 0,-1 0 1 0 0,1 1-1 0 0,0-1 0 0 0,0 0 0 0 0,-1 0 1 0 0,1 0-1 0 0,0 0 0 0 0,0 1 0 0 0,-1-1 0 0 0,1 0 1 0 0,0 1-1 0 0,-1-1 0 0 0,1 0 0 0 0,-1 1 0 0 0,1-1 1 0 0,0 1-1 0 0,-1-1 0 0 0,1 1 0 0 0,-1-1 0 0 0,1 1 1 0 0,-1-1-1 0 0,1 1 0 0 0,-1 0 0 0 0,0-1 1 0 0,1 1-1 0 0,-1 0 0 0 0,0-1 0 0 0,1 1 0 0 0,-1 0 1 0 0,0-1-1 0 0,0 1 0 0 0,0 0 7 0 0,125-195 203 0 0,-96 142-190 0 0,75-145 44 0 0,-51 94-76 0 0,4 1 0 0 0,60-80 19 0 0,-84 148-311 0 0,-33 44 175 0 0,-39 147 216 0 0,-149 335 137 0 0,144-364-166 0 0,47-101-235 0 0,24-47 124 0 0,3-22 117 0 0,-2 0 0 0 0,-1-2 0 0 0,-2-2 0 0 0,-2-3-57 0 0,12-17 17 0 0,169-310-19 0 0,-189 344 50 0 0,-15 31 16 0 0,0 1 17 0 0,0 8-28 0 0,-31 92-361 0 0,-114 505 400 0 0,133-506-161 0 0,41-99-59 0 0,-20-8 144 0 0,1 1 0 0 0,-2-1 0 0 0,1 0 0 0 0,-1-1 1 0 0,0 0-1 0 0,0 0 0 0 0,-1-1 0 0 0,-1 0 0 0 0,0 0 0 0 0,0 0 0 0 0,3-10-16 0 0,7-9 16 0 0,317-569 59 0 0,-33 98-54 0 0,-283 477 22 0 0,-16 22 13 0 0,-3 3-1 0 0,-20 30-105 0 0,1 0 1 0 0,2 1-1 0 0,1 2 0 0 0,-10 25 50 0 0,11-21-17 0 0,-32 64 24 0 0,-83 178 106 0 0,0 40-113 0 0,97-205-4 0 0,63-120-56 0 0,-11-12 88 0 0,-1 0 0 0 0,-1-1 0 0 0,-1-1 0 0 0,0 0 1 0 0,-1-1-1 0 0,8-18-28 0 0,3-1 37 0 0,270-405 81 0 0,-61 80-125 0 0,-209 331-58 0 0,-24 52-45 0 0,-328 770 93 0 0,272-640 56 0 0,56-150-40 0 0,-1 1-1 0 0,1-1 1 0 0,0 0 0 0 0,-1 1-1 0 0,1-1 1 0 0,0 1 0 0 0,0-1-1 0 0,-1 0 1 0 0,1 1 0 0 0,0-1-1 0 0,0 1 1 0 0,0-1 0 0 0,-1 1-1 0 0,1-1 1 0 0,0 1 0 0 0,0-1 0 0 0,0 1-1 0 0,0-1 1 0 0,0 1 0 0 0,0-1-1 0 0,0 1 1 0 0,0-1 0 0 0,0 1-1 0 0,0-1 1 0 0,0 1 0 0 0,0-1-1 0 0,1 1 1 0 0,-1-1 0 0 0,0 1 0 0 0,0-1-1 0 0,0 0 1 0 0,1 1 0 0 0,-1-1-1 0 0,0 1 1 0 0,1-1 0 0 0,-1 0-1 0 0,0 1 1 0 0,1-1 0 0 0,-1 0-1 0 0,0 1 1 0 0,1-1 0 0 0,-1 0-1 0 0,0 1 1 0 0,1-1 0 0 0,-1 0 0 0 0,1 0-1 0 0,-1 0 1 0 0,1 1 0 0 0,-1-1-1 0 0,1 0 1 0 0,-1 0 0 0 0,1 0-1 0 0,-1 0 1 0 0,1 0 0 0 0,-1 0-1 0 0,1 0 1 0 0,-1 0 0 0 0,1 0 0 0 0,-1 0-1 0 0,1 0 1 0 0,-1 0 0 0 0,1 0-1 0 0,-1 0 1 0 0,1-1 0 0 0,-1 1-1 0 0,0 0 1 0 0,1 0 0 0 0,-1 0-1 0 0,1-1 1 0 0,-1 1 1 0 0,32-23 26 0 0,4-20 36 0 0,-2-1 0 0 0,-1-2 0 0 0,17-35-62 0 0,-22 36 13 0 0,275-451 70 0 0,-206 353-242 0 0,-97 180-108 0 0,-32 65 288 0 0,-5-1-1 0 0,-19 31-20 0 0,27-64 9 0 0,-105 269 108 0 0,110-243-134 0 0,55-99-106 0 0,62-128 316 0 0,-64 83-183 0 0,267-390 11 0 0,-248 388-212 0 0,-48 75 18 0 0,-63 159 229 0 0,5-31-20 0 0,16-46 5 0 0,5 3-1 0 0,-7 39-40 0 0,38-88-58 0 0,6-59 54 0 0,1 1 1 0 0,-1-1-1 0 0,1 1 0 0 0,-1 0 1 0 0,1-1-1 0 0,-1 1 1 0 0,1-1-1 0 0,0 1 0 0 0,-1-1 1 0 0,1 0-1 0 0,0 1 1 0 0,-1-1-1 0 0,1 0 1 0 0,0 1-1 0 0,-1-1 0 0 0,1 0 1 0 0,0 0-1 0 0,0 1 1 0 0,-1-1-1 0 0,1 0 0 0 0,0 0 1 0 0,0 0-1 0 0,-1 0 1 0 0,1 0-1 0 0,0 0 0 0 0,0 0 1 0 0,-1-1-1 0 0,1 1 1 0 0,0 0-1 0 0,0 0 0 0 0,-1 0 1 0 0,1-1-1 0 0,0 1 1 0 0,-1 0-1 0 0,1-1 1 0 0,0 1-1 0 0,-1-1 0 0 0,1 1 1 0 0,0-1-1 0 0,-1 1 1 0 0,1-1-1 0 0,-1 1 0 0 0,1-1 1 0 0,-1 1-1 0 0,1-1 1 0 0,-1 0-1 0 0,0 1 0 0 0,1-1 1 0 0,-1 0-1 0 0,0 0 1 0 0,1 1-1 0 0,-1-1 4 0 0,24-30 36 0 0,-1-1-1 0 0,-2-1 1 0 0,-1-1 0 0 0,-2-1-1 0 0,2-8-35 0 0,8-13 37 0 0,197-373 25 0 0,-120 260-54 0 0,-155 283-76 0 0,-24 76 200 0 0,-49 196-132 0 0,109-309-21 0 0,14-78 18 0 0,0 1 1 0 0,0-1-1 0 0,0 1 0 0 0,1 0 1 0 0,-1-1-1 0 0,0 1 0 0 0,0 0 1 0 0,1-1-1 0 0,-1 1 0 0 0,0 0 0 0 0,0-1 1 0 0,1 1-1 0 0,-1 0 0 0 0,1-1 1 0 0,-1 1-1 0 0,0 0 0 0 0,1 0 0 0 0,-1 0 1 0 0,0-1-1 0 0,1 1 0 0 0,-1 0 1 0 0,1 0-1 0 0,-1 0 0 0 0,1 0 1 0 0,-1 0-1 0 0,0 0 0 0 0,1 0 0 0 0,-1 0 1 0 0,1 0-1 0 0,-1 0 0 0 0,1 0 1 0 0,-1 0-1 0 0,1 0 0 0 0,-1 0 0 0 0,0 0 1 0 0,1 0-1 0 0,-1 1 0 0 0,1-1 1 0 0,-1 0-1 0 0,0 0 0 0 0,1 0 1 0 0,-1 1-1 0 0,1-1 0 0 0,-1 0 0 0 0,0 0 1 0 0,0 1-1 0 0,1-1 0 0 0,-1 0 1 0 0,0 1-1 0 0,1-1 0 0 0,-1 1 0 0 0,0-1 1 0 0,0 0-1 0 0,0 1 0 0 0,1-1 1 0 0,-1 1-1 0 0,0-1 0 0 0,0 0 1 0 0,0 1-1 0 0,0-1 0 0 0,0 1 0 0 0,0-1 1 0 0,0 1-1 0 0,0-1 0 0 0,0 0 1 0 0,0 1-1 0 0,0-1 0 0 0,0 1 1 0 0,0 0 1 0 0,29-26 11 0 0,-3-10 30 0 0,-1 0 0 0 0,-1-2 0 0 0,-2-1 1 0 0,6-16-41 0 0,10-18 11 0 0,-30 58-14 0 0,66-121 7 0 0,5 3 1 0 0,7 3-1 0 0,97-111-4 0 0,-150 214-137 0 0,-29 63-70 0 0,-6-7 214 0 0,-2 1-1 0 0,0-1 0 0 0,-3-1 0 0 0,0 1 1 0 0,-6 10-7 0 0,1 5 11 0 0,-23 62 52 0 0,-5-1 0 0 0,-4-2 0 0 0,-12 13-63 0 0,-24 58 84 0 0,76-157-120 0 0,11-18-42 0 0,16-25-22 0 0,141-242 189 0 0,52-181-166 0 0,-209 442-35 0 0,-9 22 29 0 0,-93 257-209 0 0,60-175 324 0 0,-5-1-1 0 0,-4-2 1 0 0,-24 34-32 0 0,-1 2 126 0 0,111-187-96 0 0,180-335 116 0 0,-73 118-160 0 0,22 3 2 0 0,-128 228-151 0 0,-39 79-72 0 0,-67 157 197 0 0,-43 81 282 0 0,-19 10-244 0 0,85-196 54 0 0,40-88-56 0 0,-1-1 0 0 0,1 0 0 0 0,-1 0 0 0 0,1 0 0 0 0,-1 1 0 0 0,1-1 0 0 0,0 0 0 0 0,-1 0 0 0 0,1 1 0 0 0,0-1 0 0 0,-1 0 0 0 0,1 1 0 0 0,0-1 0 0 0,-1 1 0 0 0,1-1 0 0 0,0 0 0 0 0,0 1 0 0 0,-1-1 0 0 0,1 1 0 0 0,0-1 0 0 0,0 1 0 0 0,0-1 0 0 0,0 1 0 0 0,0-1 0 0 0,0 0 0 0 0,0 1 0 0 0,0-1 0 0 0,0 1 0 0 0,0-1 0 0 0,0 1 0 0 0,0-1 0 0 0,0 1 0 0 0,0-1 0 0 0,0 1 0 0 0,0-1 0 0 0,0 1 0 0 0,0-1 0 0 0,1 0 0 0 0,-1 1 0 0 0,0-1 0 0 0,0 1 0 0 0,1-1 0 0 0,-1 0 0 0 0,0 1 0 0 0,0-1 0 0 0,1 1 0 0 0,-1-1 0 0 0,0 0 0 0 0,1 0 0 0 0,-1 1 0 0 0,1-1 0 0 0,-1 0 0 0 0,0 0 0 0 0,1 1 0 0 0,-1-1 0 0 0,1 0 0 0 0,-1 0 0 0 0,1 0 0 0 0,-1 0 0 0 0,1 1 0 0 0,-1-1 0 0 0,1 0 2 0 0,25-17-121 0 0,62-120 193 0 0,14-57-57 0 0,-64 119-22 0 0,37-58-101 0 0,-78 163-252 0 0,-71 207 352 0 0,-43 81 8 0 0,34-99 80 0 0,44-98-36 0 0,67-136-80 0 0,118-193 245 0 0,-101 134-183 0 0,52-70-34 0 0,114-129 8 0 0,21 18 78 0 0,-209 230-85 0 0,0 2-1 0 0,1 0 0 0 0,1 2 1 0 0,1 1-1 0 0,1 1 1 0 0,1 1-1 0 0,27-13 8 0 0,-54 30-5 0 0,1 0 1 0 0,-1 0-1 0 0,0 0 0 0 0,0 0 0 0 0,0 0 1 0 0,1 1-1 0 0,-1-1 0 0 0,1 0 0 0 0,-1 1 1 0 0,0-1-1 0 0,1 1 0 0 0,-1-1 1 0 0,1 1-1 0 0,-1 0 0 0 0,1 0 0 0 0,-1 0 1 0 0,1-1-1 0 0,-1 2 0 0 0,1-1 0 0 0,-1 0 1 0 0,1 0-1 0 0,-1 0 0 0 0,1 1 1 0 0,-1-1-1 0 0,1 0 0 0 0,-1 1 0 0 0,0 0 1 0 0,1-1-1 0 0,-1 1 0 0 0,0 0 1 0 0,1 0-1 0 0,-1-1 0 0 0,0 1 0 0 0,0 0 1 0 0,0 0-1 0 0,0 0 0 0 0,0 1 0 0 0,0-1 1 0 0,0 0-1 0 0,0 0 0 0 0,0 0 1 0 0,0 1-1 0 0,-1-1 0 0 0,1 0 0 0 0,0 1 1 0 0,-1-1-1 0 0,1 1 0 0 0,-1-1 0 0 0,0 1 1 0 0,1-1-1 0 0,-1 1 0 0 0,0-1 1 0 0,0 1-1 0 0,0-1 0 0 0,0 1 0 0 0,0-1 1 0 0,-1 1-1 0 0,1-1 0 0 0,0 1 5 0 0,-3 16 13 0 0,0 0 0 0 0,0 0 0 0 0,-2-1 0 0 0,0 1 0 0 0,-2-1 0 0 0,1 0 0 0 0,-2-1 0 0 0,0 0 0 0 0,-5 6-13 0 0,-5 14 18 0 0,-392 713 863 0 0,380-675-841 0 0,30-74-43 0 0,1 1-1 0 0,0-1 0 0 0,-1 1 1 0 0,1-1-1 0 0,-1 0 0 0 0,1 1 1 0 0,0-1-1 0 0,0 0 0 0 0,-1 0 1 0 0,1 1-1 0 0,0-1 0 0 0,-1 0 1 0 0,1 0-1 0 0,0 0 0 0 0,0 0 1 0 0,-1 0-1 0 0,1 0 0 0 0,0 0 1 0 0,-1 0-1 0 0,1 0 0 0 0,0 0 1 0 0,0 0-1 0 0,-1-1 0 0 0,1 1 0 0 0,0 0 1 0 0,-1 0-1 0 0,1-1 0 0 0,0 1 1 0 0,-1-1-1 0 0,1 1 0 0 0,-1 0 1 0 0,1-1-1 0 0,0 1 0 0 0,-1-1 1 0 0,1 1-1 0 0,-1-1 0 0 0,1 0 1 0 0,-1 1-1 0 0,0-1 0 0 0,1 1 1 0 0,-1-1-1 0 0,0 0 0 0 0,1 1 1 0 0,-1-1-1 0 0,0 0 0 0 0,0 0 4 0 0,0 1 0 0 0,106-138 211 0 0,-77 93-173 0 0,215-310 97 0 0,-61 104-119 0 0,-128 190-104 0 0,-49 77-97 0 0,-73 158 185 0 0,-188 317 264 0 0,225-413-341 0 0,43-79-77 0 0,58-70 179 0 0,-59 55-13 0 0,239-369 62 0 0,-193 279-66 0 0,-52 121-83 0 0,-77 238 27 0 0,-26 70 143 0 0,98-324-100 0 0,-1 1 0 0 0,1 0 1 0 0,0 0-1 0 0,-1 0 0 0 0,1 0 0 0 0,-1 0 0 0 0,1 0 1 0 0,-1 0-1 0 0,1 0 0 0 0,-1 1 0 0 0,1-1 1 0 0,-1 0-1 0 0,1 0 0 0 0,-1 0 0 0 0,1 0 1 0 0,-1 1-1 0 0,1-1 0 0 0,-1 0 0 0 0,1 1 0 0 0,-1-1 1 0 0,1 0-1 0 0,-1 1 0 0 0,0-1 0 0 0,1 0 1 0 0,-1 1-1 0 0,0-1 0 0 0,1 1 0 0 0,-1-1 1 0 0,0 1-1 0 0,0-1 0 0 0,1 1 0 0 0,-1-1 0 0 0,0 1 1 0 0,0-1-1 0 0,0 1 0 0 0,1-1 0 0 0,-1 1 1 0 0,0-1-1 0 0,0 1 0 0 0,0-1 0 0 0,0 1 1 0 0,0-1-1 0 0,0 1 0 0 0,0-1 0 0 0,0 1 0 0 0,-1-1 1 0 0,1 1-1 0 0,0 0 0 0 0,0-1 0 0 0,0 1 5 0 0,31-40 28 0 0,147-262 143 0 0,-148 246-114 0 0,-30 54-13 0 0,0 1 19 0 0,0 0-15 0 0,-1 26-172 0 0,-76 298-74 0 0,52-200-320 0 0,35-128-14 0 0,39-127 594 0 0,-45 123-58 0 0,7-17 3 0 0,-1-1 1 0 0,-1 0 0 0 0,-1 0-1 0 0,-1-1 1 0 0,-1 0 0 0 0,-2 0 0 0 0,1-24-8 0 0,-5 50-1 0 0,-1 0 0 0 0,1 0 1 0 0,-1 0-1 0 0,1 1 1 0 0,-1-1-1 0 0,0 0 1 0 0,1 1-1 0 0,-1-1 0 0 0,0 0 1 0 0,1 1-1 0 0,-1-1 1 0 0,0 1-1 0 0,0-1 1 0 0,0 1-1 0 0,0 0 0 0 0,1-1 1 0 0,-1 1-1 0 0,0 0 1 0 0,0-1-1 0 0,0 1 0 0 0,0 0 1 0 0,0 0-1 0 0,0 0 1 0 0,0 0-1 0 0,0 0 1 0 0,0 0-1 0 0,1 0 0 0 0,-1 0 1 0 0,0 0-1 0 0,0 0 1 0 0,0 1-1 0 0,0-1 1 0 0,0 0-1 0 0,0 1 0 0 0,0-1 1 0 0,1 0-1 0 0,-1 1 1 0 0,0-1-1 0 0,0 1 1 0 0,0-1-1 0 0,1 1 0 0 0,-1 0 1 0 0,0-1-1 0 0,1 1 1 0 0,-1 0-1 0 0,1-1 1 0 0,-1 1-1 0 0,1 0 0 0 0,-1 0 1 0 0,1 0-1 0 0,-1 0 1 0 0,-157 285-374 0 0,149-271 383 0 0,-1-1 0 0 0,0 0 1 0 0,-1-1-1 0 0,-1 0 1 0 0,0-1-1 0 0,-1 0 1 0 0,0-1-1 0 0,0 0 1 0 0,-1-1-1 0 0,-1-1 1 0 0,0 0-1 0 0,0-1 1 0 0,0 0-1 0 0,-1-2 1 0 0,0 0-1 0 0,-1 0 1 0 0,1-2-1 0 0,-1 0 1 0 0,-15 2-10 0 0,-16-7 69 0 0,0-2 0 0 0,1-2 0 0 0,-1-3 1 0 0,2-1-1 0 0,-1-2 0 0 0,-22-10-69 0 0,-42-8 238 0 0,51 14-136 0 0,-14-1 137 0 0,1-3 0 0 0,1-3 0 0 0,1-4 0 0 0,-23-13-239 0 0,66 25 104 0 0,6 5-58 0 0,1-1 0 0 0,0-1 1 0 0,0-1-1 0 0,2-1 0 0 0,-1 0 0 0 0,2-2 1 0 0,-1 0-1 0 0,2-1 0 0 0,0-1 0 0 0,1-1-46 0 0,10 9 8 0 0,0 1-1 0 0,0 0 1 0 0,-1 0-1 0 0,0 0 1 0 0,0 1-1 0 0,-1 0 1 0 0,0 0-1 0 0,0 1 1 0 0,0 0-1 0 0,-1 0 1 0 0,0 1-1 0 0,0 0 0 0 0,-1 1 1 0 0,1 0-1 0 0,-1 0 1 0 0,0 1-1 0 0,0 1 1 0 0,0-1-1 0 0,0 2 1 0 0,-2-1-8 0 0,-30 2 30 0 0,1 2 0 0 0,-1 2 0 0 0,0 1 0 0 0,1 2-1 0 0,-6 4-29 0 0,-173 18 686 0 0,195-28-496 0 0,18 0-136 0 0,0 0 1 0 0,0 0-1 0 0,0-1 1 0 0,0 0-1 0 0,0 0 1 0 0,0-1 0 0 0,0 0-1 0 0,0 0 1 0 0,0-1-1 0 0,1 1 1 0 0,-1-2-1 0 0,0 1 1 0 0,1-1-1 0 0,0 0 1 0 0,-1 0 0 0 0,1 0-1 0 0,-3-3-54 0 0,9 3-6 0 0,-1-1-1 0 0,0 1 0 0 0,1 0 1 0 0,0-1-1 0 0,-1 1 0 0 0,1 0 1 0 0,0 0-1 0 0,1-1 1 0 0,-1 1-1 0 0,1 0 0 0 0,-1-1 1 0 0,1 1-1 0 0,0 0 0 0 0,0 0 1 0 0,1 0-1 0 0,-1 0 1 0 0,1 0-1 0 0,-1 0 0 0 0,1 0 1 0 0,0 1-1 0 0,0-1 0 0 0,0 0 1 0 0,0 1-1 0 0,1 0 1 0 0,-1-1-1 0 0,1 1 0 0 0,-1 0 1 0 0,1 0-1 0 0,2-1 7 0 0,10-6-7 0 0,1 0-1 0 0,0 1 1 0 0,0 1 0 0 0,0 0-1 0 0,1 1 1 0 0,0 1 0 0 0,0 1-1 0 0,0 0 1 0 0,1 1 0 0 0,-1 1-1 0 0,1 1 1 0 0,-1 0 0 0 0,1 1-1 0 0,0 1 1 0 0,-1 1 0 0 0,1 0-1 0 0,-1 2 1 0 0,1 0 0 0 0,-1 0-1 0 0,-1 2 1 0 0,1 0 0 0 0,13 8 7 0 0,449 134-172 0 0,-300-86-178 0 0,-176-61 347 0 0,0 1 1 0 0,0-1-1 0 0,0 1 0 0 0,0 0 0 0 0,0 0 0 0 0,-1 0 0 0 0,1 0 0 0 0,-1 0 0 0 0,1 0 1 0 0,-1 1-1 0 0,0-1 0 0 0,0 1 0 0 0,0 0 0 0 0,0 0 0 0 0,0 0 0 0 0,-1 0 0 0 0,1 0 1 0 0,-1 0-1 0 0,0 0 0 0 0,0 0 0 0 0,0 0 0 0 0,0 1 0 0 0,0-1 0 0 0,-1 0 0 0 0,0 0 1 0 0,1 1-1 0 0,-1-1 0 0 0,0 1 0 0 0,-1-1 0 0 0,1 0 0 0 0,-1 1 0 0 0,1-1 0 0 0,-1 0 1 0 0,0 0-1 0 0,0 0 0 0 0,-1 1 0 0 0,1-1 0 0 0,-1 0 0 0 0,-1 2 3 0 0,-16 20 18 0 0,0-2 1 0 0,-2 0-1 0 0,0-2 0 0 0,-2 0 0 0 0,0-1 1 0 0,-2-2-1 0 0,0 0 0 0 0,-1-1 0 0 0,0-2 1 0 0,-1-1-1 0 0,-1-1 0 0 0,0-1 0 0 0,-1-2 0 0 0,0 0 1 0 0,-5-2-19 0 0,-38 9 1 0 0,0-3 0 0 0,-2-4 1 0 0,1-2-1 0 0,-1-4 0 0 0,-41-4-1 0 0,53-1 69 0 0,1-3-1 0 0,-1-2 1 0 0,1-3 0 0 0,0-3-1 0 0,-35-12-68 0 0,36-1 125 0 0,60 24-138 0 0,-1-1-1 0 0,1 1 0 0 0,-1 0 0 0 0,1 0 0 0 0,0 0 1 0 0,-1 0-1 0 0,1-1 0 0 0,0 1 0 0 0,0 0 0 0 0,0 0 0 0 0,0 0 1 0 0,0-1-1 0 0,0 1 0 0 0,0 0 0 0 0,0 0 0 0 0,1 0 1 0 0,-1 0-1 0 0,0-1 0 0 0,1 1 0 0 0,-1 0 0 0 0,1 0 0 0 0,-1 0 1 0 0,1 0-1 0 0,0 0 0 0 0,-1 0 0 0 0,1 0 0 0 0,0 0 1 0 0,0 0-1 0 0,0 0 0 0 0,-1 1 0 0 0,1-1 0 0 0,0 0 0 0 0,0 0 1 0 0,0 1-1 0 0,0-1 0 0 0,1 1 14 0 0,19-22-16 0 0,1 1 0 0 0,2 1 0 0 0,0 2 0 0 0,1 0 0 0 0,0 2 0 0 0,2 0 0 0 0,0 2 0 0 0,0 1 0 0 0,1 1 0 0 0,1 2 0 0 0,17-4 16 0 0,42-3-21 0 0,2 3 0 0 0,0 5 0 0 0,9 4 21 0 0,44-6-160 0 0,44 8-301 0 0,-186 2 459 0 0,1 1 1 0 0,-1 0-1 0 0,1 0 1 0 0,-1 0-1 0 0,1 0 1 0 0,-1 0-1 0 0,1 0 1 0 0,-1 0-1 0 0,1 0 1 0 0,-1 0-1 0 0,0 1 1 0 0,1-1-1 0 0,-1 1 0 0 0,1-1 1 0 0,-1 1-1 0 0,0-1 1 0 0,0 1-1 0 0,1 0 1 0 0,-1 0-1 0 0,0 0 1 0 0,0 0-1 0 0,0 0 1 0 0,0 0-1 0 0,0 0 1 0 0,0 0-1 0 0,0 0 1 0 0,0 0-1 0 0,0 0 2 0 0,-42 22 191 0 0,20-15-172 0 0,0-1 0 0 0,-1-1-1 0 0,1-1 1 0 0,-1-1 0 0 0,-1-1 0 0 0,1-1 0 0 0,0-1 0 0 0,-1-1 0 0 0,-19-3-19 0 0,-6 3 17 0 0,-240-30-40 0 0,-159-29 410 0 0,418 52-383 0 0,35-2-390 0 0,111-25 358 0 0,1 5-1 0 0,2 5 1 0 0,0 5-1 0 0,76 0 29 0 0,-5-2-57 0 0,-116 12-28 0 0,0-3 0 0 0,-1-4 0 0 0,-1-2 0 0 0,13-8 85 0 0,-74 22 0 0 0,0 0 0 0 0,0-1 0 0 0,0 0 0 0 0,0 0 0 0 0,-1-2 0 0 0,0 1 0 0 0,-1-1-1 0 0,1-1 1 0 0,-1 0 0 0 0,-1 0 0 0 0,0-1 0 0 0,0 0 0 0 0,0-1 0 0 0,-1 0 0 0 0,-1 0-1 0 0,0-1 1 0 0,0 0 0 0 0,-1 0 0 0 0,0-1 0 0 0,-1 1 0 0 0,0-1 0 0 0,-1 0 0 0 0,-2-4 27 0 0,0 0 0 0 0,-1 1 1 0 0,-1-1-1 0 0,-1 0 0 0 0,0 1 0 0 0,-1-1 1 0 0,0 1-1 0 0,-1-1 0 0 0,-1 1 0 0 0,0 0 1 0 0,-2 0-1 0 0,1 1 0 0 0,-2-1 1 0 0,0 1-1 0 0,0 0 0 0 0,-2 1 0 0 0,0 0 1 0 0,0 1-1 0 0,-6-6-27 0 0,-5-5 4 0 0,-2 1 0 0 0,0 1 0 0 0,-2 1 0 0 0,0 1 0 0 0,-1 1-1 0 0,0 2 1 0 0,-2 0 0 0 0,0 2 0 0 0,-17-7-4 0 0,-16-4-56 0 0,0 2 0 0 0,-1 3 1 0 0,-1 2-1 0 0,-1 3 0 0 0,0 3 0 0 0,-1 3 0 0 0,0 3 0 0 0,0 2 0 0 0,0 3 0 0 0,-41 6 56 0 0,57 4-35 0 0,0 3 0 0 0,0 1 0 0 0,1 3 0 0 0,1 2 0 0 0,1 2 0 0 0,0 1 0 0 0,-15 12 35 0 0,-13 7-165 0 0,88-50 79 0 0,1 0 0 0 0,-1-2 1 0 0,-1 0-1 0 0,0 0 1 0 0,-1-1-1 0 0,0-1 1 0 0,-1 0-1 0 0,0-1 0 0 0,-1 0 1 0 0,-1-1-1 0 0,-1 0 1 0 0,5-9 85 0 0,-8 15-54 0 0,21-32 86 0 0,-6 11-5 0 0,-2-1 1 0 0,-1-1-1 0 0,-1 0 0 0 0,-1-1 0 0 0,1-11-27 0 0,-17 44 10 0 0,1-1-1 0 0,-1 1 0 0 0,0-1 0 0 0,1 1 1 0 0,-1-1-1 0 0,0 1 0 0 0,0-1 0 0 0,0 1 0 0 0,0-1 1 0 0,0 1-1 0 0,-1-1 0 0 0,1 1 0 0 0,0-1 0 0 0,-1 1 1 0 0,1-1-1 0 0,-1 1 0 0 0,1-1 0 0 0,-1 1 0 0 0,0 0 1 0 0,0-1-1 0 0,0 1 0 0 0,1 0 0 0 0,-1 0 1 0 0,0-1-1 0 0,-1 1 0 0 0,1 0 0 0 0,0 0 0 0 0,0 0 1 0 0,0 0-1 0 0,-1 0 0 0 0,1 1 0 0 0,0-1 0 0 0,-1 0 1 0 0,1 1-1 0 0,-1-1 0 0 0,1 1 0 0 0,0-1 0 0 0,-1 1 1 0 0,1-1-1 0 0,-1 1 0 0 0,0 0 0 0 0,1 0 1 0 0,-1 0-1 0 0,1 0 0 0 0,-1 0 0 0 0,1 0 0 0 0,-1 1 1 0 0,1-1-1 0 0,-1 0 0 0 0,1 1 0 0 0,-1-1 0 0 0,1 1 1 0 0,-1-1-1 0 0,1 1 0 0 0,0 0 0 0 0,-1 0 0 0 0,1-1 1 0 0,0 1-1 0 0,0 0 0 0 0,-1 0 0 0 0,1 0 1 0 0,0 1-1 0 0,0-1 0 0 0,0 1-9 0 0,-30 19-78 0 0,2 2-1 0 0,0 1 1 0 0,2 1 0 0 0,1 1 0 0 0,1 2 0 0 0,1 0-1 0 0,-15 26 79 0 0,2-8-23 0 0,-70 91 1 0 0,-155 178 72 0 0,175-231 261 0 0,98-118-546 0 0,294-487 475 0 0,-277 477-231 0 0,148-261 33 0 0,-175 304-36 0 0,0 0 1 0 0,-1 0-1 0 0,1 0 1 0 0,0 0-1 0 0,-1 0 1 0 0,1 0-1 0 0,-1-1 1 0 0,0 1-1 0 0,1 0 1 0 0,-1 0-1 0 0,0-1 1 0 0,1 1-1 0 0,-1 0 1 0 0,0 0-1 0 0,0-1 1 0 0,0 1-1 0 0,0 0 1 0 0,-1-1-1 0 0,1 1 1 0 0,0 0-1 0 0,0 0 1 0 0,-1-1-1 0 0,1 1 1 0 0,-1 0-1 0 0,1 0 1 0 0,-1 0-1 0 0,1 0 1 0 0,-1-1-1 0 0,0 1 1 0 0,0 0-1 0 0,1 0 1 0 0,-1 0-1 0 0,0 0 1 0 0,0 1-1 0 0,0-1 1 0 0,0 0-1 0 0,0 0 1 0 0,0 1-1 0 0,0-1 0 0 0,0 0 1 0 0,-1 1-1 0 0,1-1 1 0 0,0 1-1 0 0,0-1 1 0 0,0 1-1 0 0,-1 0 1 0 0,1-1-1 0 0,0 1 1 0 0,0 0-1 0 0,-1 0 1 0 0,1 0-1 0 0,0 0 1 0 0,-1 0-1 0 0,1 0 1 0 0,0 1-1 0 0,0-1 1 0 0,-1 0-1 0 0,1 1 1 0 0,0-1-1 0 0,0 0 1 0 0,0 1-1 0 0,-1 0 1 0 0,1-1-1 0 0,0 1 1 0 0,0 0-1 0 0,0-1 1 0 0,-1 2-7 0 0,-11 3-34 0 0,1 1 0 0 0,-1 0 0 0 0,1 1 0 0 0,0 0 0 0 0,1 1 0 0 0,-1 0 0 0 0,2 1 0 0 0,-1 0 0 0 0,1 1 0 0 0,1 0 0 0 0,-1 1 0 0 0,2 0 0 0 0,0 0 0 0 0,-4 8 34 0 0,-108 150-95 0 0,-38 83 95 0 0,-30 46 57 0 0,37-86 258 0 0,123-192-88 0 0,31-33-329 0 0,439-925 288 0 0,-429 910-174 0 0,0 1 1 0 0,-1-1 0 0 0,-1 0 0 0 0,-1-1 0 0 0,-2 0-1 0 0,-1 0 1 0 0,-1-2-13 0 0,-6 29 3 0 0,0 1 1 0 0,0 0-1 0 0,-1-1 0 0 0,1 1 1 0 0,0 0-1 0 0,-1 0 1 0 0,1-1-1 0 0,-1 1 0 0 0,1 0 1 0 0,-1 0-1 0 0,0 0 0 0 0,0-1 1 0 0,1 1-1 0 0,-1 0 0 0 0,0 0 1 0 0,0 0-1 0 0,0 0 0 0 0,0 1 1 0 0,0-1-1 0 0,0 0 1 0 0,0 0-1 0 0,0 0 0 0 0,-1 1 1 0 0,1-1-1 0 0,0 1 0 0 0,0-1 1 0 0,-1 1-1 0 0,1-1 0 0 0,0 1 1 0 0,-1 0-1 0 0,1 0 0 0 0,0 0 1 0 0,-1 0-1 0 0,1 0 0 0 0,0 0 1 0 0,-1 0-1 0 0,1 0 1 0 0,0 0-1 0 0,-1 0 0 0 0,1 1 1 0 0,0-1-1 0 0,0 0 0 0 0,-1 1 1 0 0,1 0-1 0 0,0-1 0 0 0,0 1 1 0 0,0 0-1 0 0,-1-1 0 0 0,1 1 1 0 0,0 0-1 0 0,0 0 1 0 0,0 0-1 0 0,0 0 0 0 0,1 0 1 0 0,-1 0-1 0 0,0 0 0 0 0,0 0 1 0 0,0 0-1 0 0,1 0 0 0 0,-1 1-3 0 0,-23 22-65 0 0,2 1-1 0 0,1 1 1 0 0,0 1-1 0 0,2 1 1 0 0,2 1-1 0 0,-10 20 66 0 0,11-22-13 0 0,-145 269 45 0 0,48-86 172 0 0,-48 58-204 0 0,126-223 217 0 0,38-60-490 0 0,78-143 343 0 0,174-425 110 0 0,-232 535-167 0 0,-2-1 0 0 0,-2-1-1 0 0,-3-1 1 0 0,-2 0-1 0 0,-2-1 1 0 0,-2 0-1 0 0,-1-21-12 0 0,-9 70 3 0 0,1 2 2 0 0,-1 0 0 0 0,1 0-1 0 0,-1 0 1 0 0,1 0-1 0 0,-1 0 1 0 0,0 0-1 0 0,1 0 1 0 0,-1 0-1 0 0,0 0 1 0 0,0 0-1 0 0,0 0 1 0 0,0-1-1 0 0,0 1 1 0 0,0 0 0 0 0,0 0-1 0 0,0 0 1 0 0,0 0-1 0 0,0 0 1 0 0,-1 0-1 0 0,1 0 1 0 0,0 0-1 0 0,-1 0 1 0 0,1 0-1 0 0,-1 0 1 0 0,1 0-1 0 0,-1 0 1 0 0,0 0 0 0 0,1 0-1 0 0,-1 0 1 0 0,0 1-1 0 0,1-1 1 0 0,-1 0-1 0 0,0 1 1 0 0,0-1-1 0 0,0 0 1 0 0,0 1-1 0 0,0-1 1 0 0,0 1-1 0 0,0-1 1 0 0,0 1 0 0 0,0-1-1 0 0,0 1 1 0 0,0 0-1 0 0,0 0 1 0 0,0-1-1 0 0,0 1 1 0 0,0 0-1 0 0,0 0 1 0 0,0 0-1 0 0,0 0 1 0 0,0 0-1 0 0,0 0 1 0 0,-1 1 0 0 0,1-1-6 0 0,-5 4-24 0 0,0 0-1 0 0,0 0 0 0 0,0 1 0 0 0,1-1 1 0 0,0 1-1 0 0,0 1 0 0 0,0-1 0 0 0,0 1 1 0 0,1-1-1 0 0,0 1 0 0 0,0 1 0 0 0,1-1 1 0 0,-1 3 25 0 0,0-3-18 0 0,-65 120-70 0 0,7 3 0 0 0,-1 17 88 0 0,15-35-4 0 0,-1 1 25 0 0,5-5 33 0 0,-6-2-1 0 0,-41 63-53 0 0,47-109 284 0 0,53-85-508 0 0,121-290 407 0 0,89-228-96 0 0,-197 495-84 0 0,-3-1 0 0 0,-1-1-1 0 0,-3-1 1 0 0,-2-1 0 0 0,-3 1 0 0 0,3-40-3 0 0,-12 91 0 0 0,-1 0 0 0 0,1 0 0 0 0,-1 0 0 0 0,1 0 0 0 0,-1 0-1 0 0,0 0 1 0 0,1 0 0 0 0,-1 0 0 0 0,0 0 0 0 0,0 0 0 0 0,0-1 0 0 0,0 1 0 0 0,0 0 0 0 0,0 0-1 0 0,0 0 1 0 0,0 0 0 0 0,0 0 0 0 0,0 0 0 0 0,-1 0 0 0 0,1 0 0 0 0,0-1 0 0 0,-1 1-1 0 0,1 0 1 0 0,-1 0 0 0 0,1 0 0 0 0,-1 1 0 0 0,0-1 0 0 0,1 0 0 0 0,-1 0 0 0 0,0 0 0 0 0,0 0-1 0 0,1 1 1 0 0,-1-1 0 0 0,0 0 0 0 0,0 1 0 0 0,0-1 0 0 0,0 0 0 0 0,0 1 0 0 0,0-1 0 0 0,0 1-1 0 0,0 0 1 0 0,0-1 0 0 0,0 1 0 0 0,0 0 0 0 0,0 0 0 0 0,-1-1 0 0 0,1 1 0 0 0,0 0 0 0 0,0 0-1 0 0,0 0 1 0 0,0 0 0 0 0,0 1 0 0 0,0-1 0 0 0,0 0 0 0 0,-1 0 0 0 0,1 1 0 0 0,0-1-1 0 0,0 0 1 0 0,0 1 0 0 0,0-1 0 0 0,0 1 0 0 0,0 0 0 0 0,0-1 0 0 0,1 1 0 0 0,-1 0 0 0 0,0-1-1 0 0,0 1 1 0 0,0 0 0 0 0,1 0 0 0 0,-1 0 0 0 0,-15 20-67 0 0,1 0 1 0 0,1 1-1 0 0,1 1 0 0 0,1 0 1 0 0,1 0-1 0 0,-2 7 67 0 0,9-21-8 0 0,-59 135-45 0 0,-31 71 201 0 0,-100 163-148 0 0,95-233 290 0 0,100-154-352 0 0,66-156 102 0 0,45-109 42 0 0,3-49-82 0 0,-105 291 9 0 0,-1-1-1 0 0,-2 0 0 0 0,-2 0 0 0 0,-1-1 1 0 0,-1 0-1 0 0,-2-14-8 0 0,0 47 0 0 0,-1 0 0 0 0,0 1 1 0 0,0-1-1 0 0,1 0 0 0 0,-1 0 0 0 0,0 1 1 0 0,0-1-1 0 0,0 0 0 0 0,0 0 1 0 0,0 1-1 0 0,0-1 0 0 0,0 0 0 0 0,0 0 1 0 0,-1 1-1 0 0,1-1 0 0 0,0 0 0 0 0,0 0 1 0 0,-1 1-1 0 0,1-1 0 0 0,0 0 0 0 0,-1 1 1 0 0,1-1-1 0 0,-1 1 0 0 0,1-1 1 0 0,-1 0-1 0 0,1 1 0 0 0,-1-1 0 0 0,1 1 1 0 0,-1-1-1 0 0,1 1 0 0 0,-1-1 0 0 0,0 1 1 0 0,1 0-1 0 0,-1-1 0 0 0,0 1 0 0 0,1 0 1 0 0,-1-1-1 0 0,0 1 0 0 0,1 0 1 0 0,-1 0-1 0 0,0 0 0 0 0,0 0 0 0 0,1 0 1 0 0,-1 0-1 0 0,0 0 0 0 0,0 0 0 0 0,1 0 1 0 0,-1 0-1 0 0,0 0 0 0 0,0 0 0 0 0,1 0 1 0 0,-1 1-1 0 0,0-1 0 0 0,-34 26-217 0 0,-93 194-155 0 0,101-168 353 0 0,-256 488 185 0 0,227-456 15 0 0,55-82-229 0 0,9-15-115 0 0,134-274 360 0 0,-101 193-155 0 0,6-6-28 0 0,-18 47-5 0 0,-3-2 1 0 0,-2-1-1 0 0,-3 0 0 0 0,-2-2 0 0 0,-2 0 1 0 0,-3-1-1 0 0,-3-1 0 0 0,-2 0 0 0 0,-3-9-9 0 0,-5 68-1 0 0,-1 0 0 0 0,0-1-1 0 0,1 1 1 0 0,-1 0 0 0 0,0 0-1 0 0,0 0 1 0 0,0-1 0 0 0,0 1-1 0 0,0 0 1 0 0,0 0 0 0 0,0 0-1 0 0,-1-1 1 0 0,1 1-1 0 0,0 0 1 0 0,-1 0 0 0 0,1 0-1 0 0,-1 0 1 0 0,1-1 0 0 0,-1 1-1 0 0,1 0 1 0 0,-1 0 0 0 0,0 0-1 0 0,0 0 1 0 0,1 1 0 0 0,-1-1-1 0 0,0 0 1 0 0,0 0-1 0 0,0 0 1 0 0,0 1 0 0 0,0-1-1 0 0,0 0 1 0 0,0 1 0 0 0,0-1-1 0 0,-1 1 1 0 0,1-1 0 0 0,0 1-1 0 0,0-1 1 0 0,0 1 0 0 0,0 0-1 0 0,-1 0 1 0 0,1 0-1 0 0,0 0 1 0 0,0 0 0 0 0,0 0-1 0 0,-1 0 1 0 0,1 0 0 0 0,0 0-1 0 0,0 0 1 0 0,-1 1 0 0 0,1-1-1 0 0,0 0 1 0 0,0 1 0 0 0,0-1-1 0 0,0 1 1 0 0,0-1-1 0 0,-1 2 2 0 0,-56 71-436 0 0,-191 386 278 0 0,84-189 387 0 0,165-270-229 0 0,-1 0 0 0 0,1-1 0 0 0,0 1 0 0 0,-1 0 0 0 0,1 0 0 0 0,0 0-1 0 0,-1 0 1 0 0,1 0 0 0 0,0-1 0 0 0,-1 1 0 0 0,1 0 0 0 0,0 0 0 0 0,-1 0 0 0 0,1 0 0 0 0,0 0 0 0 0,-1 0 0 0 0,1 0 0 0 0,0 0-1 0 0,-1 0 1 0 0,1 0 0 0 0,0 0 0 0 0,-1 0 0 0 0,1 1 0 0 0,0-1 0 0 0,-1 0 0 0 0,1 0 0 0 0,0 0 0 0 0,-1 0 0 0 0,17-36-77 0 0,214-436 179 0 0,51-50-76 0 0,-249 448 54 0 0,-32 73 2 0 0,0 1-16 0 0,-7 5-36 0 0,-53 136-325 0 0,-259 668 419 0 0,297-727-137 0 0,23-81 10 0 0,0 0 1 0 0,0 0 0 0 0,0 0 0 0 0,0-1-1 0 0,0 1 1 0 0,0 0 0 0 0,0 0-1 0 0,0-1 1 0 0,0 1 0 0 0,1-1 0 0 0,-1 1-1 0 0,0-1 1 0 0,0 1 0 0 0,1-1-1 0 0,-1 0 1 0 0,0 1 0 0 0,0-1 0 0 0,1 0-1 0 0,-1 0 1 0 0,0 0 0 0 0,1 0-1 0 0,-1 0 1 0 0,0-1 0 0 0,1 1 0 0 0,-1 0-1 0 0,0 0 1 0 0,0-1 0 0 0,1 1-1 0 0,-1-1 1 0 0,0 1 0 0 0,0-1 0 0 0,0 0-1 0 0,0 1 1 0 0,1-1 0 0 0,-1 0-1 0 0,0 0 1 0 0,0 0 0 0 0,-1 0 0 0 0,1 0-1 0 0,0 0 1 0 0,0 0 0 0 0,0-1 2 0 0,84-112 216 0 0,-81 107-212 0 0,33-58 40 0 0,-3-1 0 0 0,-3-1 0 0 0,-2-2 0 0 0,0-13-44 0 0,-11-65 272 0 0,-18 147-236 0 0,-19 33-420 0 0,-33 88 376 0 0,53-121 3 0 0,-1-1 1 0 0,0 1-1 0 0,1-1 1 0 0,-1 1-1 0 0,1 0 1 0 0,-1-1-1 0 0,1 1 1 0 0,-1-1-1 0 0,1 1 1 0 0,-1 0-1 0 0,1 0 0 0 0,-1-1 1 0 0,1 1-1 0 0,-1 0 1 0 0,1 0-1 0 0,0-1 1 0 0,-1 1-1 0 0,1 0 1 0 0,-1 0-1 0 0,1 0 1 0 0,0 0-1 0 0,-1 0 1 0 0,1 0-1 0 0,0 0 1 0 0,-1 0-1 0 0,1 0 1 0 0,-1 0-1 0 0,1 0 1 0 0,0 1-1 0 0,-1-1 0 0 0,1 0 1 0 0,-1 0-1 0 0,1 1 1 0 0,-1-1-1 0 0,1 0 1 0 0,-1 1-1 0 0,1-1 1 0 0,-1 0-1 0 0,1 1 1 0 0,-1-1-1 0 0,1 1 1 0 0,-1-1-1 0 0,1 1 1 0 0,-1-1-1 0 0,0 1 1 0 0,1-1-1 0 0,-1 1 1 0 0,0-1-1 0 0,0 1 1 0 0,1-1-1 0 0,-1 1 0 0 0,0 0 1 0 0,0-1-1 0 0,0 1 1 0 0,0-1-1 0 0,0 1 1 0 0,0 0-1 0 0,0-1 1 0 0,0 1-1 0 0,0 0 1 0 0,0-1 4 0 0,38-53 76 0 0,-3-1 1 0 0,-2-2 0 0 0,-3-2-1 0 0,5-16-76 0 0,20-38 26 0 0,82-110-10 0 0,-100 182-282 0 0,-36 40 212 0 0,-12 194 194 0 0,10-113-195 0 0,4-78 51 0 0,0-1 0 0 0,1 1 0 0 0,-1-1 0 0 0,1 0-1 0 0,0 0 1 0 0,0 0 0 0 0,0-1 0 0 0,0 1 0 0 0,0-1 0 0 0,0 0 0 0 0,0 0 0 0 0,0-1 0 0 0,0 1-1 0 0,1-1 1 0 0,-1 0 0 0 0,0 0 0 0 0,0 0 0 0 0,0 0 0 0 0,1-1 0 0 0,-1 0 0 0 0,0 0 0 0 0,0 0-1 0 0,4-2 5 0 0,110-26 38 0 0,-55 15-4 0 0,-68 41 213 0 0,-94 162-227 0 0,14-68 25 0 0,214-306-138 0 0,-67 93-16 0 0,3 3 1 0 0,70-73 108 0 0,-122 149-1 0 0,11-14-11 0 0,2 1 0 0 0,1 0 1 0 0,1 3-1 0 0,1 0 0 0 0,28-16 12 0 0,-19 27-111 0 0,-40 20 255 0 0,-268 440 60 0 0,246-405-212 0 0,-49 119-33 0 0,73-161 35 0 0,0-1 1 0 0,-1 1 0 0 0,1 0-1 0 0,0 0 1 0 0,-1 0-1 0 0,1 0 1 0 0,0-1 0 0 0,0 1-1 0 0,0 0 1 0 0,0 0 0 0 0,0 0-1 0 0,0 0 1 0 0,0 0-1 0 0,0 0 1 0 0,0 0 0 0 0,1-1-1 0 0,-1 1 1 0 0,0 0-1 0 0,0 0 1 0 0,1 0 0 0 0,-1 0-1 0 0,1-1 1 0 0,-1 1 0 0 0,0 0-1 0 0,1 0 1 0 0,0-1-1 0 0,-1 1 1 0 0,1 0 0 0 0,-1-1-1 0 0,1 1 1 0 0,0-1 0 0 0,-1 1-1 0 0,1-1 1 0 0,0 1-1 0 0,0-1 1 0 0,-1 1 0 0 0,1-1-1 0 0,0 0 1 0 0,0 1-1 0 0,0-1 1 0 0,0 0 0 0 0,0 0-1 0 0,-1 1 1 0 0,1-1 0 0 0,0 0-1 0 0,0 0 1 0 0,0 0-1 0 0,0 0 1 0 0,0 0 0 0 0,0-1-1 0 0,0 1 1 0 0,-1 0-1 0 0,1 0 1 0 0,0 0 0 0 0,0-1-1 0 0,0 1 1 0 0,0 0 0 0 0,0-1 5 0 0,50-21-31 0 0,-13-3 59 0 0,-2-1 0 0 0,-1-3 0 0 0,-1 0 1 0 0,-1-2-1 0 0,-1-3-28 0 0,20-17 0 0 0,171-145 28 0 0,-167 168-62 0 0,-56 43 263 0 0,-58 122-78 0 0,-73 148-105 0 0,130-284-51 0 0,0-1 0 0 0,0 1-1 0 0,0 0 1 0 0,1 0-1 0 0,-1 0 1 0 0,0 0-1 0 0,1 0 1 0 0,-1 0-1 0 0,1 0 1 0 0,-1 0-1 0 0,1 0 1 0 0,-1 0-1 0 0,1 0 1 0 0,0 0 0 0 0,-1 0-1 0 0,1 0 1 0 0,0 1-1 0 0,0-1 1 0 0,0 0-1 0 0,0 0 1 0 0,0 0-1 0 0,0 0 1 0 0,0 0-1 0 0,0 1 1 0 0,1-1 0 0 0,-1 0-1 0 0,0 0 1 0 0,1 0-1 0 0,-1 0 1 0 0,1 0-1 0 0,-1 0 1 0 0,1 0-1 0 0,-1 0 1 0 0,1 0-1 0 0,0 0 1 0 0,-1 0-1 0 0,1 0 1 0 0,0-1 0 0 0,0 1-1 0 0,0 0 1 0 0,0 0-1 0 0,-1-1 1 0 0,1 1-1 0 0,0 0 1 0 0,0-1-1 0 0,0 1 1 0 0,1-1-1 0 0,-1 0 1 0 0,0 1-1 0 0,0-1 1 0 0,0 0 0 0 0,0 0-1 0 0,0 1 1 0 0,0-1-1 0 0,0 0 1 0 0,1 0-1 0 0,-1 0 1 0 0,0 0-1 0 0,0 0 1 0 0,0-1-1 0 0,0 1 1 0 0,0 0-1 0 0,1-1 6 0 0,7-1 0 0 0,0-1-1 0 0,0 0 0 0 0,0-1 0 0 0,-1 0 0 0 0,1 0 0 0 0,-1-1 0 0 0,0 0 1 0 0,0 0-1 0 0,0-1 0 0 0,-1 0 0 0 0,0-1 0 0 0,0 0 0 0 0,-1 0 0 0 0,0 0 1 0 0,0 0-1 0 0,4-8 1 0 0,2 1 8 0 0,168-201 37 0 0,-157 203-53 0 0,-24 39 102 0 0,-28 167 15 0 0,15-117-139 0 0,4 0 0 0 0,-1 74 30 0 0,12-149-6 0 0,0-1 1 0 0,0 0-1 0 0,0 0 0 0 0,0 1 1 0 0,0-1-1 0 0,0 0 0 0 0,0 0 1 0 0,1 0-1 0 0,-1 0 0 0 0,0 0 1 0 0,1 0-1 0 0,-1-1 0 0 0,1 1 1 0 0,-1 0-1 0 0,1-1 0 0 0,-1 1 1 0 0,1-1-1 0 0,-1 1 0 0 0,1-1 0 0 0,-1 0 1 0 0,1 0-1 0 0,0 0 0 0 0,-1 0 1 0 0,1 0-1 0 0,-1 0 0 0 0,1 0 1 0 0,0 0-1 0 0,-1-1 0 0 0,1 1 1 0 0,-1 0-1 0 0,1-1 0 0 0,-1 0 1 0 0,1 1-1 0 0,-1-1 0 0 0,1 0 1 0 0,-1 0-1 0 0,0 1 0 0 0,1-1 1 0 0,-1 0-1 0 0,0 0 0 0 0,0-1 0 0 0,0 1 1 0 0,0 0-1 0 0,0 0 0 0 0,0-1 1 0 0,0 1-1 0 0,0 0 0 0 0,0-1 1 0 0,-1 1-1 0 0,1-1 6 0 0,55-66 45 0 0,-3-2-1 0 0,-4-3 1 0 0,12-26-45 0 0,-26 42 13 0 0,139-217 35 0 0,-152 232 238 0 0,-41 47-159 0 0,4 7-172 0 0,1 0 0 0 0,0 1 1 0 0,1 1-1 0 0,0 1 0 0 0,1 0 0 0 0,1 0 0 0 0,0 1 0 0 0,-8 17 45 0 0,9-16-5 0 0,-172 295-63 0 0,-204 348 221 0 0,365-611-247 0 0,26-49-66 0 0,56-57 132 0 0,134-246 130 0 0,110-187-70 0 0,-202 282-70 0 0,-86 137 128 0 0,-19 69-86 0 0,0 0-1 0 0,0 0 0 0 0,-1 0 0 0 0,1 0 1 0 0,0 1-1 0 0,-1-1 0 0 0,0 1 0 0 0,1-1 1 0 0,-1 1-1 0 0,0 0 0 0 0,1 0 0 0 0,-1 0 1 0 0,0 1-1 0 0,0-1 0 0 0,0 1 0 0 0,0-1 1 0 0,0 1-1 0 0,0 0 0 0 0,0 0 0 0 0,0 0 1 0 0,0 1-1 0 0,0-1 0 0 0,0 1 0 0 0,0-1 1 0 0,1 1-1 0 0,-1 0 0 0 0,0 0 0 0 0,0 0 1 0 0,1 1-1 0 0,-2 0-3 0 0,-18 10-33 0 0,2 0-1 0 0,0 2 1 0 0,0 0 0 0 0,2 1 0 0 0,0 1 0 0 0,0 1-1 0 0,2 0 1 0 0,-3 5 33 0 0,7-10-14 0 0,-320 360-5 0 0,-111 61 130 0 0,423-415-95 0 0,1 1 21 0 0,-2 0 0 0 0,0-1 0 0 0,-1-2 0 0 0,-1 0 0 0 0,0-1 0 0 0,-2-1-1 0 0,-16 6-36 0 0,41-19 2 0 0,-1-1-1 0 0,1 1 1 0 0,-1-1-1 0 0,1 1 1 0 0,-1-1-1 0 0,1 0 1 0 0,-1 1-1 0 0,1-1 0 0 0,-1 0 1 0 0,0 1-1 0 0,1-1 1 0 0,-1 0-1 0 0,1 0 1 0 0,-1 0-1 0 0,0 0 1 0 0,1 1-1 0 0,-1-1 0 0 0,0 0 1 0 0,1 0-1 0 0,-1 0 1 0 0,0 0-1 0 0,1 0 1 0 0,-1 0-1 0 0,0-1 1 0 0,1 1-1 0 0,-1 0 0 0 0,1 0 1 0 0,-1 0-1 0 0,0-1 1 0 0,1 1-1 0 0,-1 0 1 0 0,1-1-1 0 0,-1 1 1 0 0,1 0-1 0 0,-1-1 0 0 0,0 1 1 0 0,1-1-1 0 0,0 1 1 0 0,-1-1-1 0 0,1 1 1 0 0,-1-1-1 0 0,1 1 1 0 0,0-1-1 0 0,-1 1 0 0 0,1-1 1 0 0,0 1-1 0 0,-1-1 1 0 0,1 0-1 0 0,0 1 1 0 0,0-1-1 0 0,0 0 1 0 0,0 1-1 0 0,0-1 0 0 0,-1 0-1 0 0,14-39-143 0 0,33-48 115 0 0,3 3 0 0 0,4 1 0 0 0,4 3 0 0 0,30-31 28 0 0,272-295 27 0 0,-274 321-71 0 0,-85 85 141 0 0,-10 10 87 0 0,-87 101-304 0 0,-397 478 80 0 0,423-497 96 0 0,68-72-337 0 0,32-24 133 0 0,140-95 218 0 0,-108 58-60 0 0,71-47 10 0 0,-10 5-17 0 0,4 6-1 0 0,2 5 1 0 0,38-11-3 0 0,23-3-32 0 0,-174 79 345 0 0,-24 17 277 0 0,-5 5-662 0 0,-86 161-111 0 0,-43 129 232 0 0,109-200-177 0 0,34-104 122 0 0,0 1-1 0 0,0-1 1 0 0,0 1 0 0 0,1 0-1 0 0,-1-1 1 0 0,0 1 0 0 0,0-1-1 0 0,0 1 1 0 0,0-1-1 0 0,0 1 1 0 0,1-1 0 0 0,-1 1-1 0 0,0-1 1 0 0,0 0 0 0 0,1 1-1 0 0,-1-1 1 0 0,0 1-1 0 0,1-1 1 0 0,-1 0 0 0 0,0 1-1 0 0,1-1 1 0 0,-1 0 0 0 0,1 1-1 0 0,-1-1 1 0 0,1 0-1 0 0,-1 1 1 0 0,1-1 0 0 0,-1 0-1 0 0,1 0 1 0 0,-1 0 0 0 0,1 0-1 0 0,-1 1 1 0 0,1-1 0 0 0,-1 0-1 0 0,1 0 1 0 0,-1 0-1 0 0,1 0 1 0 0,-1 0 0 0 0,1 0-1 0 0,-1 0 1 0 0,1 0 0 0 0,-1-1-1 0 0,1 1 1 0 0,-1 0-1 0 0,1 0 1 0 0,-1 0 0 0 0,1 0-1 0 0,-1-1 1 0 0,1 1 0 0 0,-1 0-1 0 0,1 0 1 0 0,-1-1-1 0 0,0 1 1 0 0,1 0 0 0 0,-1-1-1 0 0,1 1 1 0 0,-1-1 0 0 0,0 1-1 0 0,1-1 7 0 0,30-23-25 0 0,174-254 146 0 0,-89 111-101 0 0,-10 22 5 0 0,181-226 26 0 0,-201 282 4 0 0,-85 89 34 0 0,-6 5 146 0 0,-193 274-563 0 0,-319 484 352 0 0,459-685 37 0 0,91-97-428 0 0,6-22 391 0 0,-3-1-1 0 0,-1-1 0 0 0,19-34-23 0 0,19-24 28 0 0,556-653 68 0 0,-476 593-120 0 0,-115 138-72 0 0,-39 29 305 0 0,-121 199-41 0 0,-163 246-180 0 0,-353 464 282 0 0,632-904-304 0 0,12-13-142 0 0,150-191 210 0 0,-138 168-25 0 0,458-573 116 0 0,54-16-102 0 0,-506 588-33 0 0,2-3-4 0 0,1 1 0 0 0,2 1 0 0 0,0 2 1 0 0,30-20 13 0 0,-52 48 400 0 0,-25 21-299 0 0,11-13-56 0 0,-290 439-17 0 0,205-312-16 0 0,-561 799 92 0 0,646-924-291 0 0,21-22 32 0 0,10-13 155 0 0,0-1-1 0 0,-2 0 1 0 0,-1-2 0 0 0,-1-1 0 0 0,8-15 0 0 0,14-15 37 0 0,677-890 20 0 0,-615 814-76 0 0,6 6 1 0 0,49-39 18 0 0,-95 112-54 0 0,-65 62 141 0 0,-82 108 2 0 0,-492 768-47 0 0,245-361 63 0 0,290-465-165 0 0,50-56-75 0 0,11-19 132 0 0,-1-1-1 0 0,-1-1 0 0 0,-1-1 0 0 0,-1 0 0 0 0,0-1 0 0 0,-1-1 1 0 0,10-18 3 0 0,-9 14-3 0 0,549-705 40 0 0,-151 263-31 0 0,-196 240-70 0 0,-219 227 66 0 0,0 0 0 0 0,0 0 1 0 0,0 1-1 0 0,0-1 1 0 0,0 0-1 0 0,0 1 1 0 0,0-1-1 0 0,0 0 0 0 0,0 1 1 0 0,0-1-1 0 0,0 0 1 0 0,0 0-1 0 0,1 1 0 0 0,-1-1 1 0 0,0 0-1 0 0,0 0 1 0 0,0 1-1 0 0,0-1 0 0 0,1 0 1 0 0,-1 0-1 0 0,0 0 1 0 0,0 1-1 0 0,0-1 0 0 0,1 0 1 0 0,-1 0-1 0 0,0 0 1 0 0,1 0-1 0 0,-1 1 1 0 0,0-1-1 0 0,0 0 0 0 0,1 0-2 0 0,-92 126 24 0 0,-386 552-26 0 0,65-29 43 0 0,291-450 6 0 0,124-195-233 0 0,99-122 144 0 0,279-388 82 0 0,192-181 12 0 0,-499 597-46 0 0,39-50-54 0 0,90-81 48 0 0,-164 190-82 0 0,-40 51 14 0 0,-147 216 85 0 0,-425 575 66 0 0,199-303 74 0 0,332-456-86 0 0,103-136-253 0 0,82-104 206 0 0,151-153-24 0 0,239-230 51 0 0,-351 412-200 0 0,-182 160 146 0 0,0 0-1 0 0,0-1 1 0 0,0 1 0 0 0,0 0 0 0 0,0-1 0 0 0,0 1 0 0 0,0 0 0 0 0,0-1 0 0 0,1 1 0 0 0,-1 0 0 0 0,0-1 0 0 0,0 1 0 0 0,1-1 0 0 0,-1 1-1 0 0,1 0 1 0 0,-1-1 0 0 0,0 1 0 0 0,1-1 0 0 0,-1 1 0 0 0,1-1 0 0 0,-1 0 0 0 0,1 1 0 0 0,-1-1 0 0 0,1 1 0 0 0,0-1 0 0 0,-1 0 0 0 0,1 1 0 0 0,-1-1-1 0 0,1 0 1 0 0,0 0 0 0 0,-1 1 0 0 0,1-1 0 0 0,0 0 0 0 0,-1 0 0 0 0,1 0 0 0 0,0 0 0 0 0,-1 0 0 0 0,1 0 0 0 0,0 0 0 0 0,-1 0 0 0 0,1 0-1 0 0,0 0 1 0 0,-1-1 0 0 0,1 1 0 0 0,0 0 0 0 0,-1 0 0 0 0,1 0 0 0 0,0-1 0 0 0,-1 1 0 0 0,1 0 0 0 0,-1-1 0 0 0,1 1 0 0 0,-1-1 0 0 0,1 1-1 0 0,-1-1 1 0 0,1 1 0 0 0,-1-1 0 0 0,1 1 0 0 0,-1-1 0 0 0,0 1 0 0 0,1-1 0 0 0,-1 1 0 0 0,0-1 0 0 0,1 0 0 0 0,-1 1 0 0 0,0-1 0 0 0,0 0 3 0 0,-19 51-48 0 0,-73 118 147 0 0,-60 75-99 0 0,109-176 5 0 0,-480 666 161 0 0,482-678-158 0 0,-124 154 125 0 0,161-205-168 0 0,19-26-21 0 0,94-124 110 0 0,298-378-30 0 0,238-200-39 0 0,-368 460-5 0 0,-181 197-91 0 0,-96 67 111 0 0,-1 0-1 0 0,1 0 1 0 0,0 0-1 0 0,-1 1 1 0 0,1-1-1 0 0,0 0 0 0 0,-1 0 1 0 0,1 1-1 0 0,0-1 1 0 0,0 0-1 0 0,-1 0 1 0 0,1 1-1 0 0,0-1 0 0 0,0 0 1 0 0,0 1-1 0 0,0-1 1 0 0,-1 0-1 0 0,1 1 1 0 0,0-1-1 0 0,0 0 1 0 0,0 1-1 0 0,0-1 0 0 0,0 1 1 0 0,0-1-1 0 0,0 0 1 0 0,0 1-1 0 0,0-1 1 0 0,0 0-1 0 0,0 1 0 0 0,0-1 1 0 0,0 1-1 0 0,0-1 1 0 0,0 0-1 0 0,0 1 1 0 0,0-1-1 0 0,1 0 1 0 0,-1 1-1 0 0,0-1 0 0 0,0 0 1 0 0,0 1-1 0 0,1-1 1 0 0,-1 0-1 0 0,0 0 1 0 0,0 1-1 0 0,1-1 1 0 0,-1 0-1 0 0,0 0 0 0 0,1 1 1 0 0,-1-1-1 0 0,0 0 1 0 0,1 0-1 0 0,-1 0 1 0 0,0 1-1 0 0,1-1 0 0 0,-1 0 1 0 0,0 0-1 0 0,1 0 1 0 0,-1 0-1 0 0,0 0 1 0 0,1 0-1 0 0,-1 0 1 0 0,1 0-1 0 0,-1 0 0 0 0,0 0 1 0 0,1 0-1 0 0,-1 0 1 0 0,0 0-1 0 0,1 0 1 0 0,-1 0 0 0 0,-100 146 53 0 0,-386 502 16 0 0,149-206 35 0 0,91-134 180 0 0,239-300-354 0 0,23-24 18 0 0,270-358 140 0 0,5 15-90 0 0,128-107 2 0 0,-97 145-38 0 0,-309 317 87 0 0,-29 35-16 0 0,-376 509 49 0 0,237-335-40 0 0,-302 433 249 0 0,435-600-310 0 0,36-43-119 0 0,2-7 136 0 0,-1-1 0 0 0,0-1 0 0 0,-1 0 0 0 0,0-1 0 0 0,-2-1 0 0 0,11-15 2 0 0,3-3 12 0 0,616-824 93 0 0,-597 786 125 0 0,-50 72 30 0 0,-2 3-263 0 0,1 1 0 0 0,0 0 0 0 0,0 0 0 0 0,0 1 0 0 0,1 0 0 0 0,0-1 1 0 0,-1 2-1 0 0,2-1 0 0 0,-1 1 0 0 0,1-1 0 0 0,-1 1 0 0 0,-2 6 3 0 0,-3 2-8 0 0,-195 297-53 0 0,-227 339 83 0 0,479-699-443 0 0,190-273 481 0 0,269-323 23 0 0,-426 552-33 0 0,-300 408 12 0 0,-298 446 15 0 0,419-614-94 0 0,106-148-181 0 0,4-7 194 0 0,0 0-1 0 0,-1-2 0 0 0,0 1 1 0 0,0-1-1 0 0,-1-1 0 0 0,0 1 1 0 0,-1-2-1 0 0,3-5 5 0 0,10-11 10 0 0,168-241 45 0 0,-179 251 143 0 0,-10 18-117 0 0,0 0 3 0 0,0 0-17 0 0,0 0-31 0 0,0 0-3 0 0,0 0-33 0 0,0 0 4 0 0,0 0-20 0 0,0 0 0 0 0,0 0 1 0 0,0 0-15 0 0,0 0 11 0 0,0 0 12 0 0,0 0 14 0 0,0 0 9 0 0,0 0 1 0 0,0 0-17 0 0,0 0 3 0 0,0 0-6 0 0,0 0 10 0 0,0 0 2 0 0,0 0-18 0 0,0 0 2 0 0,0 0 13 0 0,0 0-1 0 0,0 0-10 0 0,0 0-1 0 0,0 0 9 0 0,0 0-6 0 0,0 0 13 0 0,0 0 10 0 0,0 0-24 0 0,0 0 5 0 0,0 0-6 0 0,0 0-1 0 0,0 0 12 0 0,0 0-1 0 0,0 0-10 0 0,0 0 1 0 0,0 0 8 0 0,0-11-8 0 0,0 11 4 0 0,0 0 6 0 0,0 0-15 0 0,0 0 2 0 0,0 0 13 0 0,0 0 3 0 0,0 0 6 0 0,0 0-7 0 0,0 0-26 0 0,0 0 14 0 0,0 0-1 0 0,0 0 42 0 0,0 0-14 0 0,0 0-31 0 0,0 0-1 0 0,0 0 1 0 0,0 0 2 0 0,0 0 9 0 0,0 0-10 0 0,0 0-1 0 0,-1-24 128 0 0,0 8-36 0 0,1 15-89 0 0,0 1 10 0 0,-9-18 46 0 0,-11 3-24 0 0,20 15-39 0 0,0 0-10 0 0,-24-3-32 0 0,23 2-33 0 0,0 1 0 0 0,1 0 1 0 0,-1 0-1 0 0,0 0 0 0 0,0 0 1 0 0,1 0-1 0 0,-1 0 0 0 0,0 0 0 0 0,1 0 1 0 0,-1 0-1 0 0,0 0 0 0 0,0 0 1 0 0,1 0-1 0 0,-1 1 0 0 0,0-1 1 0 0,1 0-1 0 0,-1 0 0 0 0,0 1 1 0 0,1-1-1 0 0,-1 1 0 0 0,1-1 1 0 0,-1 0-1 0 0,1 1 0 0 0,-1-1 0 0 0,0 1 1 0 0,1-1-1 0 0,0 1 0 0 0,-1 0 1 0 0,1-1-1 0 0,-1 1 0 0 0,1-1 1 0 0,0 1-1 0 0,-1 0 0 0 0,1-1 1 0 0,0 1-1 0 0,0 0 0 0 0,-1-1 1 0 0,1 1-1 0 0,0 0 0 0 0,0-1 0 0 0,0 1 1 0 0,0 0-1 0 0,0 0 0 0 0,0-1 1 0 0,0 1-1 0 0,0 0 0 0 0,0-1 1 0 0,0 1-1 0 0,1 0 0 0 0,-1 0 1 0 0,0 0 86 0 0,0 18-3624 0 0,-3 5-4616 0 0,1-16 2736 0 0</inkml:trace>
  <inkml:trace contextRef="#ctx0" brushRef="#br0" timeOffset="61455.282">8371 345 0 0 0,'-39'185'0'0'0,"-31"253"413"0"0,55-360-191 0 0,-15 82 1067 0 0,-39 119-1289 0 0,45-208 973 0 0,24-70-1088 0 0,0-1-52 0 0,3-9 363 0 0,56-153 2038 0 0,2-23-2006 0 0,-9-3-1 0 0,-7-1 1 0 0,10-126-228 0 0,-53 240 375 0 0,-3 75-371 0 0,0-1 0 0 0,0 1 1 0 0,0-1-1 0 0,0 1 0 0 0,0 0 0 0 0,0-1 1 0 0,0 1-1 0 0,0 0 0 0 0,0 0 1 0 0,0 0-1 0 0,0 0 0 0 0,0 0 1 0 0,0 0-1 0 0,0 0 0 0 0,-1 0 0 0 0,1 0 1 0 0,0 0-1 0 0,0 1 0 0 0,0-1 1 0 0,0 0-1 0 0,0 1 0 0 0,0-1 0 0 0,0 1 1 0 0,0-1-1 0 0,0 1 0 0 0,0-1 1 0 0,1 1-1 0 0,-1 0 0 0 0,0-1 1 0 0,0 1-1 0 0,0 0 0 0 0,1 0 0 0 0,-1 0 1 0 0,0 0-1 0 0,1-1 0 0 0,-1 1 1 0 0,1 0-1 0 0,-1 0 0 0 0,1 0 1 0 0,-1 0-1 0 0,1 0 0 0 0,0 0 0 0 0,0 0 1 0 0,-1 1-1 0 0,1-1-4 0 0,-30 58-71 0 0,3 0-1 0 0,2 1 1 0 0,2 2 0 0 0,-3 24 71 0 0,-1 1 33 0 0,-94 287 204 0 0,-109 311 1244 0 0,183-573-150 0 0,42-99-855 0 0,10-23-171 0 0,351-885 1585 0 0,-306 756-2079 0 0,-6-1 0 0 0,-6-2 0 0 0,-6-2 0 0 0,-7-1 1 0 0,-2-41 188 0 0,-21 163-20 0 0,1-5 33 0 0,-1 0 0 0 0,-1 0-1 0 0,-1 0 1 0 0,-2-1 0 0 0,-4-25-13 0 0,6 52 1 0 0,-1 1 1 0 0,1 0-1 0 0,0-1 1 0 0,0 1-1 0 0,0 0 0 0 0,-1 0 1 0 0,1-1-1 0 0,0 1 1 0 0,-1 0-1 0 0,1 0 1 0 0,-1 0-1 0 0,0 0 1 0 0,1 0-1 0 0,-1 0 1 0 0,0-1-1 0 0,0 2 1 0 0,1-1-1 0 0,-1 0 1 0 0,0 0-1 0 0,0 0 0 0 0,0 0 1 0 0,0 0-1 0 0,0 1 1 0 0,0-1-1 0 0,-1 0 1 0 0,1 1-1 0 0,0-1 1 0 0,0 1-1 0 0,0 0 1 0 0,-1-1-1 0 0,1 1 1 0 0,0 0-1 0 0,0 0 1 0 0,-1-1-1 0 0,1 1 0 0 0,0 0 1 0 0,0 0-1 0 0,-1 0 1 0 0,1 1-1 0 0,0-1 1 0 0,0 0-1 0 0,-1 0 1 0 0,1 1-1 0 0,0-1 1 0 0,0 1-1 0 0,-1-1 1 0 0,1 1-1 0 0,0-1 1 0 0,-1 2-2 0 0,-48 43-168 0 0,-104 229 79 0 0,121-208 134 0 0,-102 223 631 0 0,14 6 0 0 0,-82 305-676 0 0,183-510 353 0 0,21-88-357 0 0,0-1 0 0 0,0 0-1 0 0,0 0 1 0 0,0 0 0 0 0,1 0-1 0 0,-1 0 1 0 0,0 0-1 0 0,0 0 1 0 0,1 0 0 0 0,-1-1-1 0 0,0 1 1 0 0,1 0 0 0 0,-1-1-1 0 0,0 1 1 0 0,1-1-1 0 0,-1 1 1 0 0,1-1 0 0 0,-1 0-1 0 0,1 0 1 0 0,-1 0 0 0 0,1 0-1 0 0,0 0 1 0 0,-1 0 0 0 0,1 0-1 0 0,-1 0 1 0 0,1 0-1 0 0,-1-1 1 0 0,1 1 0 0 0,-1-1-1 0 0,0 1 1 0 0,1-1 0 0 0,-1 1-1 0 0,1-1 5 0 0,7-4 59 0 0,-1 0 0 0 0,0 0 0 0 0,0-1 0 0 0,-1 0 0 0 0,1-1 0 0 0,-1 0 0 0 0,-1 0 0 0 0,1 0 0 0 0,-1-1 0 0 0,2-4-59 0 0,38-53 238 0 0,-4-2 0 0 0,-2-1 0 0 0,7-25-238 0 0,36-62 45 0 0,-49 97-61 0 0,-3 0 0 0 0,-2-3 0 0 0,-2 0 0 0 0,-4-1 1 0 0,-2-2-1 0 0,-3 0 0 0 0,4-35 16 0 0,-20 97-4 0 0,-1-1-1 0 0,0 0 1 0 0,0 0 0 0 0,0 0 0 0 0,-1 0-1 0 0,1 0 1 0 0,-1 0 0 0 0,0 0 0 0 0,1 0-1 0 0,-1 0 1 0 0,-1 0 0 0 0,1 0 0 0 0,0 0-1 0 0,-1 0 1 0 0,1 0 0 0 0,-1 0 0 0 0,0 0-1 0 0,0 1 1 0 0,0-1 0 0 0,0 0 0 0 0,-1 0-1 0 0,1 1 1 0 0,-1-1 0 0 0,0 1 0 0 0,1-1-1 0 0,-1 1 1 0 0,0 0 0 0 0,0-1 0 0 0,-1 1-1 0 0,1 0 1 0 0,0 1 0 0 0,-1-1 0 0 0,1 0-1 0 0,-1 1 1 0 0,0-1 0 0 0,1 1 0 0 0,-3-1 4 0 0,-3 3-26 0 0,0 1 1 0 0,1 0 0 0 0,-1 1 0 0 0,1 0-1 0 0,-1 0 1 0 0,1 0 0 0 0,0 1 0 0 0,0 0 0 0 0,0 0-1 0 0,0 1 1 0 0,1 0 0 0 0,0 0 0 0 0,0 1 0 0 0,0-1-1 0 0,1 1 1 0 0,0 1 0 0 0,0-1 0 0 0,1 1-1 0 0,-1-1 1 0 0,1 1 0 0 0,-2 7 25 0 0,-60 94 37 0 0,6 3 0 0 0,4 2 0 0 0,6 2 0 0 0,-25 87-37 0 0,69-186 0 0 0,2-7-24 0 0,0 1-1 0 0,1-1 1 0 0,0 1 0 0 0,1-1 0 0 0,0 1 0 0 0,0 0 0 0 0,1 0 0 0 0,0 0 0 0 0,1 0 0 0 0,0 10 24 0 0,2-19-6 0 0,0 1 1 0 0,0-1-1 0 0,-1 0 1 0 0,1 0-1 0 0,0 0 0 0 0,0 0 1 0 0,1 0-1 0 0,-1 0 1 0 0,0-1-1 0 0,0 1 1 0 0,0-1-1 0 0,0 1 1 0 0,1-1-1 0 0,-1 0 1 0 0,0 0-1 0 0,0 0 0 0 0,1 0 1 0 0,-1 0-1 0 0,0 0 1 0 0,0-1-1 0 0,1 1 1 0 0,-1-1-1 0 0,0 0 1 0 0,0 1-1 0 0,0-1 1 0 0,0 0-1 0 0,0 0 1 0 0,0 0-1 0 0,0-1 0 0 0,0 1 1 0 0,0 0-1 0 0,0-1 6 0 0,16-14 82 0 0,0-1-1 0 0,-1-1 1 0 0,-1 0-1 0 0,0-1 1 0 0,-2 0 0 0 0,0-1-1 0 0,-1-1 1 0 0,2-7-82 0 0,8-9 28 0 0,20-31-1 0 0,41-64-56 0 0,-5-3 0 0 0,54-132 29 0 0,-157 360-214 0 0,-255 805 532 0 0,272-852-385 0 0,36-51-29 0 0,-15-8 184 0 0,-1-1 0 0 0,-1 0-1 0 0,0-1 1 0 0,-1 0 0 0 0,0 0 0 0 0,-2-2-1 0 0,1 1 1 0 0,1-8-88 0 0,6-7 77 0 0,296-603 90 0 0,-175 326-307 0 0,-171 368-243 0 0,-159 415 287 0 0,61-145 885 0 0,-32 31-789 0 0,161-356 64 0 0,-10 24-196 0 0,12-29 127 0 0,0 0-1 0 0,0 1 0 0 0,0-1 0 0 0,0 1 0 0 0,0-1 0 0 0,0 1 1 0 0,0-1-1 0 0,0 0 0 0 0,0 1 0 0 0,0-1 0 0 0,0 1 0 0 0,0-1 0 0 0,1 0 1 0 0,-1 1-1 0 0,0-1 0 0 0,0 0 0 0 0,0 1 0 0 0,1-1 0 0 0,-1 1 1 0 0,0-1-1 0 0,0 0 0 0 0,1 0 0 0 0,-1 1 0 0 0,0-1 0 0 0,1 0 0 0 0,-1 1 1 0 0,0-1-1 0 0,1 0 0 0 0,-1 0 0 0 0,1 0 0 0 0,-1 0 0 0 0,0 1 1 0 0,1-1-1 0 0,-1 0 0 0 0,1 0 0 0 0,-1 0 0 0 0,0 0 0 0 0,1 0 1 0 0,-1 0-1 0 0,1 0 0 0 0,-1 0 0 0 0,1 0 0 0 0,-1 0 0 0 0,0 0 0 0 0,1 0 1 0 0,-1 0-1 0 0,1-1 0 0 0,-1 1 0 0 0,0 0 0 0 0,1 0 0 0 0,-1 0 1 0 0,1 0-1 0 0,-1-1 0 0 0,0 1 0 0 0,1 0 0 0 0,-1 0 0 0 0,0-1 1 0 0,1 1-1 0 0,-1 0 0 0 0,0-1 0 0 0,0 1 0 0 0,1 0 0 0 0,-1-1 6 0 0,12-7 38 0 0,0 0-1 0 0,0-1 1 0 0,0 0-1 0 0,-2-1 1 0 0,1-1-1 0 0,-1 0 1 0 0,-1 0-1 0 0,0 0 1 0 0,0-1-1 0 0,2-6-37 0 0,-9 16 3 0 0,75-116 269 0 0,61-128-272 0 0,-88 152 25 0 0,199-377-169 0 0,-234 429 248 0 0,-44 59-113 0 0,7 13-37 0 0,2 1 0 0 0,1 0 1 0 0,1 2-1 0 0,2 0 0 0 0,-6 19 46 0 0,6-17-2 0 0,-386 919 620 0 0,389-916-628 0 0,42-46-186 0 0,-14-6 249 0 0,-1 0 0 0 0,0-2 0 0 0,-1 1 0 0 0,-1-2 0 0 0,-1 0 0 0 0,0 0 0 0 0,-1-1 0 0 0,7-18-53 0 0,-6 15 24 0 0,297-609 264 0 0,-195 392-318 0 0,-12-5 0 0 0,-4-20 30 0 0,-88 229 22 0 0,-9 18-2 0 0,-7 25-35 0 0,7-8 14 0 0,-111 220-115 0 0,96-186 112 0 0,-158 376 344 0 0,-26 143-340 0 0,91-201 412 0 0,107-353-412 0 0,1 1-1 0 0,-1 0 1 0 0,0 0 0 0 0,1 0 0 0 0,-1 0 0 0 0,0 0-1 0 0,1 0 1 0 0,-1 0 0 0 0,1 0 0 0 0,0 0 0 0 0,-1 0-1 0 0,1 1 1 0 0,0-1 0 0 0,0 0 0 0 0,0 0 0 0 0,0 0-1 0 0,-1 0 1 0 0,2 0 0 0 0,-1 1 0 0 0,0-1 0 0 0,0 0-1 0 0,0 0 1 0 0,0 0 0 0 0,1 0 0 0 0,-1 0 0 0 0,1 0-1 0 0,-1 0 1 0 0,0 0 0 0 0,1 0 0 0 0,0 0 0 0 0,-1 0-1 0 0,1 0 1 0 0,0 0 0 0 0,-1 0 0 0 0,1 0 0 0 0,0 0-1 0 0,0-1 1 0 0,0 1 0 0 0,0 0 0 0 0,0-1 0 0 0,0 1-1 0 0,0 0 1 0 0,0-1 0 0 0,0 1 0 0 0,0-1 0 0 0,0 0-1 0 0,0 1 1 0 0,0-1 0 0 0,0 0 0 0 0,0 0 0 0 0,1 0-1 0 0,-1 1 1 0 0,0-1 0 0 0,0 0 0 0 0,0-1 0 0 0,0 1-1 0 0,0 0 1 0 0,1 0 0 0 0,-1 0 0 0 0,0-1 0 0 0,8-3 31 0 0,-1-1 1 0 0,0 0-1 0 0,0-1 1 0 0,-1 0 0 0 0,1 0-1 0 0,-1-1 1 0 0,0 1-1 0 0,-1-1 1 0 0,0-1-1 0 0,0 0 1 0 0,0 1-1 0 0,-1-2 1 0 0,0-1-32 0 0,3 0 33 0 0,130-207 503 0 0,36-91-536 0 0,-52 89 38 0 0,258-507 61 0 0,-357 675-100 0 0,-30 55-43 0 0,-90 159-106 0 0,78-125 148 0 0,-426 934 27 0 0,279-612 279 0 0,155-333-327 0 0,14-28-37 0 0,13-15 85 0 0,-1-1 1 0 0,0 0-1 0 0,-1-1 0 0 0,-2 0 0 0 0,0-1 0 0 0,0-1 0 0 0,0-4-25 0 0,9-13 46 0 0,379-651 86 0 0,-395 680-132 0 0,351-611-39 0 0,-282 476-46 0 0,-69 140-38 0 0,-13 25 74 0 0,-132 294-3 0 0,-18 1 52 0 0,-53 113 28 0 0,-5 6 233 0 0,209-413-293 0 0,18-26-42 0 0,24-32 67 0 0,170-254 263 0 0,-49 64-235 0 0,297-461-121 0 0,-340 507-193 0 0,-116 191 151 0 0,-142 273 93 0 0,-179 346 362 0 0,146-285-61 0 0,175-342-256 0 0,1 0-1 0 0,0 0 0 0 0,0 0 1 0 0,1 0-1 0 0,-1 0 0 0 0,1 0 0 0 0,0 0 1 0 0,0 1-1 0 0,0-1 0 0 0,1 1 1 0 0,-1-1-1 0 0,1 0 0 0 0,0 1 0 0 0,1-1 1 0 0,-1 3 4 0 0,32-6-108 0 0,-19-8 125 0 0,0-1 1 0 0,0-1 0 0 0,-1 0 0 0 0,0-1-1 0 0,-1 0 1 0 0,0-1 0 0 0,0 0 0 0 0,-2-1-1 0 0,6-7-17 0 0,-8 11 10 0 0,110-144 54 0 0,-7-5-1 0 0,6-26-63 0 0,-53 83-7 0 0,-24 40 0 0 0,71-111-113 0 0,-7-5 0 0 0,0-20 120 0 0,-68 98-34 0 0,-50 99-37 0 0,-41 71-58 0 0,-58 118 196 0 0,9 4 1 0 0,-19 64-68 0 0,109-225 10 0 0,-250 584 266 0 0,255-592-261 0 0,-4 4 11 0 0,2 0-1 0 0,2 1 1 0 0,0 1-1 0 0,2-1 1 0 0,-2 16-26 0 0,10-45-1 0 0,0 0 1 0 0,0 0-1 0 0,0 0 1 0 0,0 0-1 0 0,0 0 1 0 0,0-1-1 0 0,0 1 1 0 0,0 0-1 0 0,0 0 1 0 0,0 0-1 0 0,0 0 1 0 0,0 0-1 0 0,1 0 1 0 0,-1-1-1 0 0,0 1 1 0 0,1 0-1 0 0,-1 0 1 0 0,0 0-1 0 0,1-1 1 0 0,-1 1-1 0 0,1 0 1 0 0,-1 0-1 0 0,1-1 1 0 0,0 1-1 0 0,-1-1 0 0 0,1 1 1 0 0,0 0-1 0 0,-1-1 1 0 0,1 1-1 0 0,0-1 1 0 0,0 0-1 0 0,-1 1 1 0 0,1-1-1 0 0,0 1 1 0 0,0-1-1 0 0,0 0 1 0 0,0 0-1 0 0,0 0 1 0 0,-1 1-1 0 0,1-1 1 0 0,0 0-1 0 0,0 0 1 0 0,0 0-1 0 0,0 0 1 0 0,0 0-1 0 0,0-1 1 0 0,0 1-1 0 0,-1 0 1 0 0,1 0-1 0 0,0-1 1 0 0,0 1-1 0 0,0 0 1 0 0,0-1-1 0 0,0 1 1 0 0,48-24-14 0 0,-13-9 59 0 0,-1 0-1 0 0,-2-3 1 0 0,-1 0 0 0 0,-2-3-1 0 0,20-33-44 0 0,-31 46 11 0 0,289-413-30 0 0,11-65 19 0 0,-190 262-47 0 0,-123 220 74 0 0,-27 48-94 0 0,-245 424 5 0 0,115-175 399 0 0,-64 176-337 0 0,190-365-13 0 0,26-85 9 0 0,0 0 0 0 0,0 0 0 0 0,0 0 0 0 0,1 0-1 0 0,-1-1 1 0 0,0 1 0 0 0,0 0 0 0 0,0-1 0 0 0,1 1 0 0 0,-1 0 0 0 0,0-1 0 0 0,1 0 0 0 0,-1 1 0 0 0,0-1 0 0 0,1 0-1 0 0,-1 1 1 0 0,1-1 0 0 0,-1 0 0 0 0,1 0 0 0 0,-1 0 0 0 0,0 0 0 0 0,1-1 0 0 0,-1 1 0 0 0,1 0 0 0 0,-1-1 0 0 0,0 1 0 0 0,1-1-1 0 0,-1 1 1 0 0,0-1 0 0 0,0 1 0 0 0,1-1 4 0 0,10-5 9 0 0,-1 0 0 0 0,0-1 1 0 0,0 0-1 0 0,0-1 0 0 0,-1 0 0 0 0,0-1 0 0 0,0 0 0 0 0,-1 0 1 0 0,1-3-10 0 0,-3 5 5 0 0,64-74 31 0 0,-3-3 0 0 0,36-60-36 0 0,-65 89 6 0 0,142-213-117 0 0,12-50 111 0 0,-99 121-36 0 0,-94 197 36 0 0,-1 0 1 0 0,1 0-1 0 0,-1 0 1 0 0,1 0-1 0 0,-1 0 1 0 0,1 0-1 0 0,0 0 0 0 0,-1 0 1 0 0,1-1-1 0 0,-1 1 1 0 0,1 0-1 0 0,-1 0 1 0 0,1 0-1 0 0,0 0 1 0 0,-1-1-1 0 0,1 1 0 0 0,-1 0 1 0 0,1 0-1 0 0,0-1 1 0 0,-1 1-1 0 0,1 0 1 0 0,0-1-1 0 0,-1 1 1 0 0,1 0-1 0 0,0-1 1 0 0,0 1-1 0 0,-1 0 0 0 0,1-1 1 0 0,0 1-1 0 0,0-1 1 0 0,0 1-1 0 0,0 0 1 0 0,-1-1-1 0 0,1 1 1 0 0,0-1-1 0 0,0 1 0 0 0,0-1 1 0 0,0 1-1 0 0,0-1 1 0 0,0 1-1 0 0,0 0 1 0 0,0-1-1 0 0,0 1 1 0 0,0-1-1 0 0,0 1 1 0 0,1-1-1 0 0,-1 1 0 0 0,0-1 1 0 0,0 1-1 0 0,0 0 1 0 0,1-1-1 0 0,-1 1 1 0 0,0 0-1 0 0,0-1 1 0 0,1 1-1 0 0,-1-1 0 0 0,0 1 1 0 0,1 0-1 0 0,-1 0 1 0 0,0-1-1 0 0,1 1 0 0 0,-27 25-51 0 0,-41 69 21 0 0,5 3 0 0 0,3 2 0 0 0,4 6 30 0 0,38-74 8 0 0,-90 175 119 0 0,9 4-1 0 0,-31 109-126 0 0,110-221-46 0 0,20-97 41 0 0,0 0 0 0 0,0 0-1 0 0,0 0 1 0 0,0 0 0 0 0,0 0-1 0 0,0 0 1 0 0,1-1 0 0 0,-1 1-1 0 0,0 0 1 0 0,0-1 0 0 0,1 1-1 0 0,-1-1 1 0 0,1 1 0 0 0,-1-1-1 0 0,0 0 1 0 0,1 0 0 0 0,-1 1-1 0 0,1-1 1 0 0,-1 0 0 0 0,1 0-1 0 0,-1 0 1 0 0,0-1 0 0 0,1 1-1 0 0,-1 0 1 0 0,1 0 0 0 0,-1-1-1 0 0,1 1 1 0 0,-1-1 0 0 0,0 1-1 0 0,0-1 1 0 0,1 0 0 0 0,0 0 5 0 0,11-6 14 0 0,1-1 1 0 0,-1 0 0 0 0,0-1 0 0 0,-1 0 0 0 0,0-1 0 0 0,-1-1-1 0 0,0 0 1 0 0,8-10-15 0 0,-8 10 12 0 0,75-87 51 0 0,-5-3 0 0 0,22-41-63 0 0,-11 14 13 0 0,-44 67-17 0 0,-2-3 0 0 0,-3-1 0 0 0,-3-3 0 0 0,-3-1 0 0 0,-3-1 0 0 0,18-58 4 0 0,-46 95 71 0 0,-19 38-3 0 0,-52 105-150 0 0,-169 376 116 0 0,219-455-24 0 0,-88 213 62 0 0,102-242-80 0 0,0 1-1 0 0,-1-1 0 0 0,1 1 0 0 0,0-1 1 0 0,0 1-1 0 0,0 0 0 0 0,0-1 0 0 0,1 1 0 0 0,-1 0 1 0 0,1 0-1 0 0,0 0 0 0 0,0 0 0 0 0,0-1 1 0 0,0 1-1 0 0,0 0 0 0 0,1 0 0 0 0,-1 0 1 0 0,1-1-1 0 0,-1 1 0 0 0,1 0 0 0 0,0 0 1 0 0,0-1-1 0 0,1 1 0 0 0,-1-1 0 0 0,0 1 1 0 0,1-1-1 0 0,0 0 0 0 0,-1 1 0 0 0,1-1 1 0 0,0 0-1 0 0,0 0 0 0 0,1 1 9 0 0,5-3-2 0 0,0-1-1 0 0,0 0 1 0 0,0 0-1 0 0,0 0 0 0 0,0-1 1 0 0,0 0-1 0 0,0 0 1 0 0,-1-1-1 0 0,1 0 1 0 0,-1-1-1 0 0,0 0 1 0 0,0 0-1 0 0,0 0 1 0 0,-1-1-1 0 0,1 0 1 0 0,-1 0-1 0 0,0 0 0 0 0,0-1 1 0 0,-1 0-1 0 0,0 0 1 0 0,2-3 2 0 0,36-43 27 0 0,-3-1 0 0 0,-1-2 0 0 0,-4-2 0 0 0,27-57-27 0 0,-18 36 3 0 0,1-3-14 0 0,-4-1 0 0 0,20-59 11 0 0,-45 66 108 0 0,-18 74-103 0 0,1 0 0 0 0,0 1 0 0 0,0-1 0 0 0,-1 0 0 0 0,1 1 0 0 0,0-1 0 0 0,-1 1 0 0 0,1-1 0 0 0,0 1 0 0 0,-1 0 0 0 0,1-1 0 0 0,-1 1 0 0 0,1 0 0 0 0,-1 0 0 0 0,1 0 0 0 0,0 0 0 0 0,-1 0 0 0 0,1 0 0 0 0,-1 1 0 0 0,1-1 0 0 0,-1 0 0 0 0,1 1 0 0 0,0-1-1 0 0,-1 1 1 0 0,1 0 0 0 0,0-1 0 0 0,0 1 0 0 0,-1 0 0 0 0,1 0 0 0 0,0 0 0 0 0,0-1 0 0 0,0 1 0 0 0,0 0 0 0 0,0 1 0 0 0,0-1 0 0 0,0 0 0 0 0,0 0 0 0 0,0 0 0 0 0,1 1 0 0 0,-1 0-5 0 0,-20 25-28 0 0,2 1 0 0 0,1 0 1 0 0,1 2-1 0 0,2 0 0 0 0,-7 19 28 0 0,3-7 8 0 0,-273 644 110 0 0,281-663-131 0 0,2 0 0 0 0,0 1 1 0 0,1 0-1 0 0,2 1 1 0 0,0 0-1 0 0,2 0 1 0 0,-1 24 12 0 0,5-46-22 0 0,1 0 0 0 0,-1 0 1 0 0,1 0-1 0 0,0-1 0 0 0,0 1 0 0 0,0 0 1 0 0,0 0-1 0 0,1 0 0 0 0,-1-1 1 0 0,1 1-1 0 0,-1-1 0 0 0,1 1 1 0 0,0-1-1 0 0,0 0 0 0 0,0 0 1 0 0,1 0-1 0 0,-1 0 0 0 0,0 0 0 0 0,1 0 1 0 0,-1 0-1 0 0,1-1 0 0 0,-1 1 1 0 0,1-1-1 0 0,0 0 0 0 0,0 0 1 0 0,0 0-1 0 0,0 0 0 0 0,0 0 1 0 0,0-1-1 0 0,1 1 22 0 0,2 0-61 0 0,1 1 0 0 0,0-1 0 0 0,0 0 0 0 0,1-1 0 0 0,-1 0 0 0 0,0 0 0 0 0,0 0 0 0 0,0-1 0 0 0,0 0 0 0 0,0-1 0 0 0,0 1 1 0 0,-1-1-1 0 0,2-1 61 0 0,7-7-63 0 0,-1 0 0 0 0,0-2 0 0 0,-1 0 0 0 0,0 0 0 0 0,0-1 0 0 0,-1-1 0 0 0,-1 0 0 0 0,-1-1 0 0 0,0 0 0 0 0,0 0 0 0 0,-2-1 0 0 0,0 0 1 0 0,-1 0-1 0 0,0-1 0 0 0,-2 0 0 0 0,3-10 63 0 0,-3 5 17 0 0,0 1 0 0 0,-2-1-1 0 0,0 0 1 0 0,-2 0 0 0 0,0 0 0 0 0,-2-20-17 0 0,1 40 29 0 0,0 0-1 0 0,0 0 0 0 0,0-1 1 0 0,0 1-1 0 0,0 0 1 0 0,-1 0-1 0 0,1-1 1 0 0,-1 1-1 0 0,1 0 1 0 0,-1 0-1 0 0,0 0 1 0 0,0 0-1 0 0,0 0 1 0 0,0 0-1 0 0,0 0 1 0 0,0 0-1 0 0,-1 0 1 0 0,1 1-1 0 0,-1-1 0 0 0,1 0 1 0 0,-1 1-1 0 0,0-1 1 0 0,1 1-1 0 0,-1 0 1 0 0,0-1-1 0 0,0 1 1 0 0,0 0-1 0 0,0 0 1 0 0,0 0-1 0 0,0 0 1 0 0,0 1-1 0 0,-1-1 1 0 0,1 1-1 0 0,0-1 0 0 0,0 1 1 0 0,0 0-1 0 0,-1 0 1 0 0,1-1-1 0 0,0 2 1 0 0,0-1-1 0 0,-1 0 1 0 0,1 0-1 0 0,0 1 1 0 0,0-1-1 0 0,0 1 1 0 0,-1 0-1 0 0,1 0 1 0 0,0 0-1 0 0,0 0 0 0 0,0 0 1 0 0,0 0-1 0 0,-1 1-28 0 0,-8 9 36 0 0,0 0 0 0 0,1 0-1 0 0,0 1 1 0 0,1 1-1 0 0,0-1 1 0 0,1 1 0 0 0,0 1-1 0 0,1 0 1 0 0,1 0-1 0 0,-2 8-35 0 0,-8 10 23 0 0,-38 82 135 0 0,6 3-1 0 0,-29 104-157 0 0,-163 717 73 0 0,-261 774-162 0 0,420-1426 14 0 0,81-285 64 0 0,-1-1 1 0 0,1 0-1 0 0,-1 1 0 0 0,1-1 0 0 0,0 1 1 0 0,-1-1-1 0 0,1 1 0 0 0,0-1 0 0 0,0 1 0 0 0,-1-1 1 0 0,1 1-1 0 0,0-1 0 0 0,0 1 0 0 0,0-1 1 0 0,0 1-1 0 0,0-1 0 0 0,0 1 0 0 0,0 0 1 0 0,0-1-1 0 0,0 1 0 0 0,0-1 0 0 0,0 1 0 0 0,0-1 1 0 0,0 1-1 0 0,0-1 0 0 0,0 1 0 0 0,0 0 1 0 0,1-1-1 0 0,-1 1 0 0 0,0-1 0 0 0,0 1 1 0 0,1-1-1 0 0,-1 0 0 0 0,0 1 0 0 0,1-1 0 0 0,-1 1 1 0 0,1-1-1 0 0,-1 1 0 0 0,0-1 0 0 0,1 0 1 0 0,-1 1-1 0 0,1-1 0 0 0,-1 0 0 0 0,1 0 1 0 0,-1 1-1 0 0,1-1 0 0 0,-1 0 0 0 0,1 0 0 0 0,-1 0 1 0 0,1 0-1 0 0,0 1 0 0 0,-1-1 0 0 0,1 0 1 0 0,-1 0-1 0 0,1 0 0 0 0,-1 0 0 0 0,1 0 11 0 0,25-22-350 0 0,-8-2 359 0 0,-2-2 1 0 0,-1 0-1 0 0,-1-1 1 0 0,-1-1-1 0 0,6-19-9 0 0,7-13 18 0 0,115-298-30 0 0,-136 335 184 0 0,-21 54-98 0 0,-152 439-246 0 0,-172 435 309 0 0,88-311-29 0 0,232-550-88 0 0,-32 74 225 0 0,-5-3 0 0 0,-42 60-245 0 0,87-157-133 0 0,24-42-237 0 0,-5 11 406 0 0,181-431 238 0 0,-21 29-295 0 0,106-408 21 0 0,-256 766 26 0 0,10-77 116 0 0,-42 157-70 0 0,-112 297-280 0 0,-351 1200 235 0 0,330-1003 125 0 0,123-433-163 0 0,42-98-240 0 0,5-16 265 0 0,-1 0 1 0 0,-2-2-1 0 0,-1 0 0 0 0,-1-1 0 0 0,8-23-14 0 0,-11 24 5 0 0,119-261 17 0 0,58-205-22 0 0,-153 381-25 0 0,-6-1-1 0 0,-4-2 0 0 0,-6 0 1 0 0,-5-2-1 0 0,0-115 26 0 0,-25 152 60 0 0,7 84-62 0 0,0 0 1 0 0,0 0 0 0 0,0 1 0 0 0,0-1-1 0 0,0 0 1 0 0,0 1 0 0 0,0-1-1 0 0,0 0 1 0 0,0 1 0 0 0,0-1 0 0 0,0 1-1 0 0,0 0 1 0 0,0-1 0 0 0,0 1-1 0 0,0 0 1 0 0,-1-1 0 0 0,1 1-1 0 0,0 0 1 0 0,0 0 0 0 0,0 0 0 0 0,-1 0-1 0 0,1 0 1 0 0,0 1 0 0 0,0-1-1 0 0,0 0 1 0 0,0 0 0 0 0,0 1-1 0 0,-1-1 1 0 0,1 1 0 0 0,0-1 0 0 0,0 1-1 0 0,0-1 1 0 0,0 1 0 0 0,0 0-1 0 0,0-1 1 0 0,0 1 0 0 0,0 0 1 0 0,-65 97-276 0 0,-3 53 107 0 0,7 2 1 0 0,-35 137 168 0 0,83-247-6 0 0,-285 1015 53 0 0,239-833-26 0 0,-125 385 276 0 0,183-590-559 0 0,19-48 112 0 0,35-83 255 0 0,-6-2-1 0 0,11-47-104 0 0,-25 68 10 0 0,254-800-17 0 0,-260 798 9 0 0,-4 0-1 0 0,-4-2 0 0 0,2-56-1 0 0,-23 68 187 0 0,2 83-183 0 0,0 0-1 0 0,0 1 1 0 0,-1-1 0 0 0,1 1-1 0 0,0-1 1 0 0,0 1 0 0 0,-1 0-1 0 0,1 0 1 0 0,0-1 0 0 0,0 1-1 0 0,-1 0 1 0 0,1 0 0 0 0,0 0 0 0 0,-1 0-1 0 0,1 0 1 0 0,0 1 0 0 0,-1-1-1 0 0,1 0 1 0 0,0 1 0 0 0,0-1-1 0 0,0 1 1 0 0,-1-1 0 0 0,1 1-1 0 0,0-1 1 0 0,0 1 0 0 0,0 0-1 0 0,0-1 1 0 0,0 1 0 0 0,0 0-1 0 0,0 0 1 0 0,0 0 0 0 0,0 0-1 0 0,0 0 1 0 0,1 0 0 0 0,-1 0-1 0 0,0 0 1 0 0,0 1-4 0 0,-15 19-27 0 0,1 1 0 0 0,0 0 1 0 0,2 1-1 0 0,0 1 0 0 0,2 0 0 0 0,1 0 0 0 0,0 2 27 0 0,-2 3-8 0 0,-209 550 7 0 0,1 91 1 0 0,76-223 40 0 0,71-232 30 0 0,-10-4 1 0 0,-9-4 0 0 0,-13 6-71 0 0,73-161 156 0 0,28-73-319 0 0,52-203-100 0 0,122-363 309 0 0,52-211-128 0 0,-206 728 82 0 0,5-14-3 0 0,-4 0-1 0 0,-4-2 1 0 0,-3-8 3 0 0,-10 50 65 0 0,0 43-62 0 0,-1 0 0 0 0,0 0-1 0 0,1 0 1 0 0,-1 0 0 0 0,0 0 0 0 0,1 0-1 0 0,-1 1 1 0 0,0-1 0 0 0,0 0 0 0 0,0 0 0 0 0,0 0-1 0 0,0 1 1 0 0,0-1 0 0 0,0 1 0 0 0,0-1 0 0 0,0 1-1 0 0,0-1 1 0 0,0 1 0 0 0,0-1 0 0 0,0 1-1 0 0,0 0 1 0 0,-1 0 0 0 0,1 0 0 0 0,0-1 0 0 0,0 1-1 0 0,0 0 1 0 0,-1 1 0 0 0,1-1 0 0 0,0 0-1 0 0,0 0 1 0 0,0 0 0 0 0,0 1 0 0 0,0-1 0 0 0,-1 0-1 0 0,1 1 1 0 0,0-1 0 0 0,0 1 0 0 0,0 0-1 0 0,0-1 1 0 0,0 1 0 0 0,0 0 0 0 0,1-1 0 0 0,-1 1-1 0 0,0 0 1 0 0,0 0 0 0 0,0 0 0 0 0,1 0-1 0 0,-1 0 1 0 0,0 0 0 0 0,1 0 0 0 0,-1 0 0 0 0,1 0-1 0 0,-1 0 1 0 0,1 0 0 0 0,0 0 0 0 0,-1 0-1 0 0,1 1 1 0 0,0-1 0 0 0,0 0 0 0 0,0 1-3 0 0,-20 27-29 0 0,1 0 0 0 0,2 2-1 0 0,1 0 1 0 0,1 1 0 0 0,-1 10 29 0 0,0-5-17 0 0,-389 1053 5 0 0,274-689 21 0 0,-122 337 241 0 0,240-706-217 0 0,-67 133 232 0 0,77-177-430 0 0,53-178-43 0 0,92-327 89 0 0,-15-40 119 0 0,-111 461-5 0 0,-4-1 0 0 0,-4 0-1 0 0,-5-19 6 0 0,-3 114 2 0 0,1-2 6 0 0,-1-1 0 0 0,1 0 1 0 0,-1 1-1 0 0,-1-1 0 0 0,1 1 1 0 0,0-1-1 0 0,-1 1 0 0 0,0-1 1 0 0,0 1-1 0 0,-1-1 0 0 0,1 1 1 0 0,-1 0-1 0 0,0 0 0 0 0,0 0 1 0 0,0 0-1 0 0,-1-1-8 0 0,2 4 3 0 0,-1 1 0 0 0,1-1-1 0 0,0 0 1 0 0,0 1 0 0 0,-1-1 0 0 0,1 1 0 0 0,0-1-1 0 0,-1 1 1 0 0,1 0 0 0 0,0 0 0 0 0,-1 0-1 0 0,1 0 1 0 0,-1-1 0 0 0,1 2 0 0 0,0-1 0 0 0,-1 0-1 0 0,1 0 1 0 0,-1 0 0 0 0,1 1 0 0 0,0-1 0 0 0,-1 1-1 0 0,1-1 1 0 0,0 1 0 0 0,0-1 0 0 0,-1 1-1 0 0,1 0 1 0 0,0-1 0 0 0,0 1 0 0 0,0 0 0 0 0,0 0-1 0 0,0 0 1 0 0,0 0 0 0 0,0 0 0 0 0,0 1-3 0 0,-61 105-118 0 0,14 26 45 0 0,7 1 0 0 0,-9 63 73 0 0,38-151-4 0 0,-224 1042 4 0 0,224-1032 6 0 0,-21 109 105 0 0,-8-1 0 0 0,-20 39-111 0 0,37-147 109 0 0,32-90-458 0 0,128-513 461 0 0,-95 361-116 0 0,-1 11 4 0 0,-7-2 0 0 0,-9 0 0 0 0,-7-2 0 0 0,-8-2 0 0 0,-8 137 10 0 0,1 12 8 0 0,-2 0 0 0 0,-1 0 0 0 0,-1 0-1 0 0,-2 0 1 0 0,-1 0 0 0 0,-8-28-18 0 0,12 59 2 0 0,1-1 0 0 0,0 0 0 0 0,-1 1 0 0 0,0-1 0 0 0,1 1 0 0 0,-1 0 0 0 0,0-1 0 0 0,0 1 0 0 0,1 0 0 0 0,-1-1 0 0 0,0 1 0 0 0,-1 0 0 0 0,1 0 0 0 0,0 0 0 0 0,0 0 0 0 0,0 0 0 0 0,-1 0 0 0 0,1 0 0 0 0,0 0 0 0 0,-1 0 0 0 0,1 1 0 0 0,-1-1 0 0 0,1 0 0 0 0,-1 1 0 0 0,1-1 0 0 0,-1 1 0 0 0,1 0 0 0 0,-1 0 0 0 0,0-1 0 0 0,1 1 0 0 0,-1 0 0 0 0,1 0 0 0 0,-1 1 0 0 0,1-1 0 0 0,-1 0 0 0 0,0 0 0 0 0,1 1 0 0 0,-1-1 0 0 0,1 1 0 0 0,-1-1 0 0 0,1 1 0 0 0,-1 0 0 0 0,1 0 0 0 0,0-1 0 0 0,-1 1 0 0 0,1 0 0 0 0,0 0 0 0 0,0 0 0 0 0,0 0 0 0 0,-1 1 0 0 0,1-1 0 0 0,0 0 0 0 0,1 0 0 0 0,-1 1 0 0 0,0-1 0 0 0,0 1 0 0 0,0-1 0 0 0,1 0 0 0 0,-1 1 0 0 0,1-1 0 0 0,-1 1 0 0 0,1 0 0 0 0,0-1 0 0 0,-1 1-2 0 0,-13 29-57 0 0,1 0 0 0 0,2 1-1 0 0,1 1 1 0 0,1 0 0 0 0,0 12 57 0 0,5-30-10 0 0,-77 420-141 0 0,10 65 151 0 0,-25 158 54 0 0,64-474-65 0 0,32-185 6 0 0,0 1 0 0 0,0 0-1 0 0,0-1 1 0 0,0 1 0 0 0,0-1 0 0 0,0 1-1 0 0,0-1 1 0 0,0 1 0 0 0,0 0 0 0 0,0-1-1 0 0,0 1 1 0 0,0-1 0 0 0,0 1 0 0 0,1-1-1 0 0,-1 1 1 0 0,0 0 0 0 0,0-1 0 0 0,0 1-1 0 0,1-1 1 0 0,-1 1 0 0 0,0 0 0 0 0,0-1-1 0 0,1 1 1 0 0,-1 0 0 0 0,0 0 0 0 0,1-1-1 0 0,-1 1 1 0 0,0 0 0 0 0,1-1 0 0 0,-1 1-1 0 0,0 0 1 0 0,1 0 0 0 0,-1 0 0 0 0,1 0-1 0 0,-1-1 1 0 0,0 1 0 0 0,1 0 0 0 0,-1 0-1 0 0,1 0 1 0 0,-1 0 0 0 0,1 0 0 0 0,-1 0-1 0 0,1 0 1 0 0,-1 0 0 0 0,0 0 0 0 0,1 0-1 0 0,-1 0 1 0 0,1 0 0 0 0,-1 0 0 0 0,0 1-1 0 0,1-1 1 0 0,-1 0 0 0 0,1 0 0 0 0,-1 0-1 0 0,0 1 1 0 0,1-1 0 0 0,-1 0 0 0 0,1 0-1 0 0,-1 1 1 0 0,0-1 0 0 0,0 0 0 0 0,1 1-1 0 0,-1-1 1 0 0,0 0 0 0 0,0 1 0 0 0,1-1-1 0 0,-1 0 1 0 0,0 1 0 0 0,0-1 0 0 0,1 1 5 0 0,-1-2-2 0 0,9-12 14 0 0,-1 0 1 0 0,0 0-1 0 0,-1-1 1 0 0,-1 0-1 0 0,0-1 1 0 0,-1 1-1 0 0,2-14-12 0 0,-2 14 7 0 0,49-187 127 0 0,6-84-134 0 0,-42 195 13 0 0,42-232-53 0 0,-14-2 0 0 0,-7-105 40 0 0,-35 97 21 0 0,-18 235 126 0 0,14 97-146 0 0,0-1 0 0 0,-1 1 0 0 0,1-1 0 0 0,0 1 1 0 0,-1-1-1 0 0,1 1 0 0 0,0-1 0 0 0,-1 1 0 0 0,1-1 0 0 0,-1 1 0 0 0,1-1 0 0 0,-1 1 1 0 0,1 0-1 0 0,-1-1 0 0 0,1 1 0 0 0,-1 0 0 0 0,0-1 0 0 0,1 1 0 0 0,-1 0 0 0 0,1 0 1 0 0,-1-1-1 0 0,0 1 0 0 0,1 0 0 0 0,-1 0 0 0 0,0 0 0 0 0,1 0 0 0 0,-1 0 0 0 0,1 0 0 0 0,-1 0 1 0 0,0 0-1 0 0,1 0 0 0 0,-1 0 0 0 0,0 1 0 0 0,1-1 0 0 0,-1 0 0 0 0,1 0 0 0 0,-1 1 1 0 0,0-1-1 0 0,1 0 0 0 0,-1 1 0 0 0,1-1 0 0 0,-1 0 0 0 0,1 1 0 0 0,-1-1 0 0 0,1 1 1 0 0,-1-1-1 0 0,1 1 0 0 0,0-1 0 0 0,-1 1 0 0 0,1-1 0 0 0,0 1 0 0 0,-1-1 0 0 0,1 1 0 0 0,0-1 1 0 0,0 1-1 0 0,-1 0-1 0 0,-37 105-164 0 0,-19 155-68 0 0,-2 91 232 0 0,32-179 4 0 0,-118 966 114 0 0,139-1064-207 0 0,23-78-120 0 0,-10-5 213 0 0,0-1 0 0 0,0 0 1 0 0,-1-1-1 0 0,0 1 1 0 0,-1-1-1 0 0,0 0 0 0 0,0-1 1 0 0,-1 1-1 0 0,0-1 0 0 0,0-5-4 0 0,0 5 10 0 0,51-169 170 0 0,15-106-180 0 0,-34 131 9 0 0,-23 99-1 0 0,31-125 51 0 0,8-108-59 0 0,-50 267 81 0 0,-16 54 55 0 0,-45 275-488 0 0,51-245 340 0 0,-142 1086-93 0 0,95-632 137 0 0,55-424-157 0 0,1-92 112 0 0,0 1 0 0 0,0 0 1 0 0,0-1-1 0 0,0 1 0 0 0,-1-1 0 0 0,2 1 1 0 0,-1-1-1 0 0,0 1 0 0 0,0-1 1 0 0,0 0-1 0 0,0 1 0 0 0,0-1 1 0 0,0 0-1 0 0,0 0 0 0 0,0 0 1 0 0,0 0-1 0 0,1 0 0 0 0,-1 0 0 0 0,0 0 1 0 0,0 0-1 0 0,0-1 0 0 0,0 1 1 0 0,0 0-1 0 0,0-1 0 0 0,0 1 1 0 0,0-1-1 0 0,0 1 0 0 0,0-1 1 0 0,0 1-1 0 0,0-1 0 0 0,0 0 1 0 0,0 1-1 0 0,0-1 13 0 0,8-9-6 0 0,0 0 1 0 0,-1-1-1 0 0,0 0 0 0 0,0 0 1 0 0,-2-1-1 0 0,1 0 1 0 0,-1 0-1 0 0,-1-1 0 0 0,0 1 1 0 0,-1-1-1 0 0,1-4 6 0 0,3-6 3 0 0,54-162 35 0 0,-9-3 0 0 0,-3-21-38 0 0,-44 175 108 0 0,-5 25 100 0 0,-6 22-88 0 0,-51 235-422 0 0,-37 270 384 0 0,99-493-509 0 0,0-35 432 0 0,0-1 0 0 0,0 0 0 0 0,-1-1 0 0 0,-1 0-1 0 0,0 1 1 0 0,0-1 0 0 0,-2 0 0 0 0,1-1-1 0 0,-1 1 1 0 0,-1-1-5 0 0,5-19 7 0 0,50-256 37 0 0,-41 191 190 0 0,-15 97-84 0 0,-11 46-184 0 0,-33 271-132 0 0,39-213-5 0 0,5-104 163 0 0,1 0 0 0 0,0 0-1 0 0,-1 1 1 0 0,1-1-1 0 0,0 0 1 0 0,-1 0 0 0 0,1 0-1 0 0,0 0 1 0 0,-1 0-1 0 0,1 0 1 0 0,0 0 0 0 0,-1 0-1 0 0,1 0 1 0 0,0 0-1 0 0,-1 0 1 0 0,1 0 0 0 0,0-1-1 0 0,-1 1 1 0 0,1 0-1 0 0,-1 0 1 0 0,1-1 0 0 0,0 1-1 0 0,-1 0 1 0 0,1-1-1 0 0,-1 1 1 0 0,1 0 0 0 0,-1-1-1 0 0,1 1 1 0 0,-1-1-1 0 0,1 1 1 0 0,-1-1 0 0 0,0 1-1 0 0,1-1 1 0 0,-1 0-1 0 0,0 1 1 0 0,1-1 0 0 0,-1 1-1 0 0,0-1 1 0 0,0 0-1 0 0,1 1 1 0 0,-1-1 0 0 0,0 0-1 0 0,0 1 1 0 0,0-1 0 0 0,0 0-1 0 0,0 1 1 0 0,0-1 8 0 0,9-23 7 0 0,-2-1 1 0 0,-1 0-1 0 0,-1 0 1 0 0,-1 0-1 0 0,1-25-7 0 0,-2 18 5 0 0,7-110-32 0 0,-6-1-1 0 0,-7-14 28 0 0,2 101-2 0 0,-19-809-137 0 0,36 1738-91 0 0,18-586 278 0 0,-34-286-51 0 0,0 1 0 0 0,0 0 1 0 0,0 0-1 0 0,0-1 0 0 0,0 1 1 0 0,0 0-1 0 0,1-1 1 0 0,-1 1-1 0 0,1 0 0 0 0,-1 0 1 0 0,1-1-1 0 0,-1 1 0 0 0,1-1 1 0 0,0 1-1 0 0,0-1 1 0 0,0 1-1 0 0,0-1 0 0 0,0 1 1 0 0,0-1-1 0 0,0 0 0 0 0,1 1 1 0 0,-1-1-1 0 0,0 0 1 0 0,1 0-1 0 0,-1 0 0 0 0,0 0 1 0 0,1 0-1 0 0,0 0 0 0 0,-1-1 1 0 0,1 1-1 0 0,-1 0 0 0 0,1-1 1 0 0,0 0-1 0 0,0 1 1 0 0,-1-1-1 0 0,1 0 0 0 0,1 1 3 0 0,41-94 259 0 0,57-299 112 0 0,-80 297-338 0 0,323-1296 252 0 0,-274 1152-281 0 0,10 2 0 0 0,10 5-1 0 0,41-61-3 0 0,-116 265-16 0 0,-4 3-15 0 0,1 2 1 0 0,2-1-1 0 0,0 2 1 0 0,1 0 0 0 0,1 1-1 0 0,2 0 1 0 0,1 0 30 0 0,34-10-370 0 0,-52 31 364 0 0,0 1-1 0 0,0-1 1 0 0,1 1-1 0 0,-1-1 1 0 0,0 0-1 0 0,0 1 1 0 0,0 0-1 0 0,0-1 0 0 0,0 1 1 0 0,0 0-1 0 0,0 0 1 0 0,0-1-1 0 0,0 1 1 0 0,0 0-1 0 0,0 0 1 0 0,0 0-1 0 0,0 0 1 0 0,-1 0-1 0 0,1 0 1 0 0,0 0-1 0 0,-1 1 0 0 0,1-1 1 0 0,-1 0-1 0 0,1 0 1 0 0,-1 0-1 0 0,0 1 1 0 0,0-1-1 0 0,1 0 1 0 0,-1 0-1 0 0,0 1 1 0 0,0-1-1 0 0,0 0 0 0 0,0 1 1 0 0,0-1-1 0 0,-1 0 1 0 0,1 0 6 0 0,1 2-7 0 0,1 43 34 0 0,-2 0 0 0 0,-2 0 0 0 0,-1 0 0 0 0,-3 0 0 0 0,-6 20-27 0 0,5-24 6 0 0,-59 306 289 0 0,-81 236-295 0 0,-76 133 341 0 0,204-651-285 0 0,19-65-62 0 0,6 3-103 0 0,18-37 158 0 0,-1-1-1 0 0,-2-1 0 0 0,-2-1 0 0 0,-1 0 0 0 0,7-23-48 0 0,-15 35 14 0 0,541-1294 249 0 0,-67 171-258 0 0,-429 1027 87 0 0,-201 509 152 0 0,-48 296-133 0 0,-41 351-111 0 0,225-958-57 0 0,10-77 55 0 0,0-1 0 0 0,0 1 1 0 0,0-1-1 0 0,0 1 1 0 0,0-1-1 0 0,0 1 0 0 0,0-1 1 0 0,0 1-1 0 0,0-1 1 0 0,0 1-1 0 0,0-1 0 0 0,1 1 1 0 0,-1-1-1 0 0,0 1 1 0 0,0-1-1 0 0,0 0 0 0 0,1 1 1 0 0,-1-1-1 0 0,0 1 1 0 0,0-1-1 0 0,1 0 0 0 0,-1 1 1 0 0,0-1-1 0 0,1 1 1 0 0,-1-1-1 0 0,0 0 0 0 0,1 0 1 0 0,-1 1-1 0 0,1-1 1 0 0,-1 0-1 0 0,1 0 0 0 0,-1 1 1 0 0,0-1-1 0 0,1 0 1 0 0,-1 0-1 0 0,1 0 0 0 0,-1 0 1 0 0,1 0-1 0 0,-1 0 1 0 0,1 0-1 0 0,-1 0 0 0 0,1 0 1 0 0,-1 0-1 0 0,1 0 1 0 0,-1 0-1 0 0,1 0 0 0 0,-1 0 1 0 0,1 0-1 0 0,-1 0 0 0 0,1 0 1 0 0,-1-1-1 0 0,1 1 1 0 0,-1 0-1 0 0,0 0 0 0 0,1-1 1 0 0,-1 1-1 0 0,1 0 1 0 0,-1-1-1 0 0,0 1 0 0 0,1 0 1 0 0,-1-1-1 0 0,0 1 1 0 0,1-1 1 0 0,27-24-71 0 0,11-31 115 0 0,-3-2 0 0 0,-2-1 1 0 0,-3-2-1 0 0,-2-1 1 0 0,9-36-45 0 0,-10 30 24 0 0,144-348 184 0 0,28-149-208 0 0,-145 371-3 0 0,-9-3-1 0 0,-8-1 1 0 0,9-179 3 0 0,-41 162 141 0 0,-6 215-140 0 0,1-1 1 0 0,-1 1-1 0 0,0-1 0 0 0,0 1 0 0 0,0-1 1 0 0,0 1-1 0 0,0-1 0 0 0,0 1 0 0 0,0-1 1 0 0,0 1-1 0 0,0-1 0 0 0,0 1 0 0 0,0-1 1 0 0,0 1-1 0 0,0-1 0 0 0,0 1 0 0 0,0-1 1 0 0,0 1-1 0 0,-1-1 0 0 0,1 1 0 0 0,0-1 1 0 0,0 1-1 0 0,-1-1 0 0 0,1 1 0 0 0,0 0 1 0 0,-1-1-1 0 0,1 1 0 0 0,0-1 0 0 0,-1 1 1 0 0,1 0-1 0 0,0-1 0 0 0,-1 1 0 0 0,1 0 1 0 0,-1-1-1 0 0,1 1 0 0 0,-1 0 0 0 0,1 0 1 0 0,-1 0-1 0 0,1-1 0 0 0,-1 1 0 0 0,1 0 0 0 0,-1 0 1 0 0,1 0-1 0 0,-1 0 0 0 0,1 0 0 0 0,-1 0 1 0 0,1 0-1 0 0,-1 0 0 0 0,1 0 0 0 0,-1 0 1 0 0,1 0-1 0 0,-1 0 0 0 0,1 1 0 0 0,-1-1 1 0 0,1 0-1 0 0,-1 0 0 0 0,1 0 0 0 0,-1 1 1 0 0,1-1-1 0 0,-1 0-1 0 0,-22 26-34 0 0,-5 27-19 0 0,2 1-1 0 0,2 1 0 0 0,2 1 0 0 0,3 1 0 0 0,3 2 54 0 0,13-51 0 0 0,-103 398 52 0 0,-49 387-52 0 0,57-260 35 0 0,66-349 61 0 0,31-159-155 0 0,1-25 56 0 0,1 1-1 0 0,-1-1 1 0 0,0 0-1 0 0,0 1 1 0 0,1-1-1 0 0,-1 1 1 0 0,0-1-1 0 0,1 1 1 0 0,-1-1-1 0 0,0 0 1 0 0,1 1 0 0 0,-1-1-1 0 0,1 0 1 0 0,-1 1-1 0 0,1-1 1 0 0,-1 0-1 0 0,0 0 1 0 0,1 1-1 0 0,-1-1 1 0 0,1 0-1 0 0,0 0 1 0 0,-1 0-1 0 0,1 0 1 0 0,-1 0 0 0 0,1 0-1 0 0,-1 0 1 0 0,1 0-1 0 0,-1 0 1 0 0,1 0-1 0 0,-1 0 1 0 0,1 0-1 0 0,-1 0 1 0 0,1 0-1 0 0,-1 0 1 0 0,1 0-1 0 0,-1-1 1 0 0,1 1 0 0 0,-1 0-1 0 0,1 0 1 0 0,-1-1-1 0 0,1 1 1 0 0,-1 0-1 0 0,0-1 1 0 0,1 1-1 0 0,-1 0 1 0 0,1-1-1 0 0,-1 1 4 0 0,10-8 10 0 0,-1-1 1 0 0,-1 1-1 0 0,1-1 0 0 0,-2-1 0 0 0,1 0 0 0 0,-1 0 0 0 0,-1 0 0 0 0,0-1 0 0 0,0 1 0 0 0,2-7-10 0 0,2-3 27 0 0,178-402 224 0 0,-106 215-233 0 0,-10-4 0 0 0,-8-3 0 0 0,-10-2 0 0 0,19-174-18 0 0,-15-135-37 0 0,-55 418 159 0 0,-2 108-121 0 0,-1-1 0 0 0,0 0-1 0 0,0 1 1 0 0,0-1-1 0 0,0 1 1 0 0,0-1-1 0 0,0 0 1 0 0,0 1 0 0 0,0-1-1 0 0,0 1 1 0 0,0-1-1 0 0,0 0 1 0 0,0 1-1 0 0,0-1 1 0 0,0 1 0 0 0,0-1-1 0 0,-1 0 1 0 0,1 1-1 0 0,0-1 1 0 0,0 0-1 0 0,0 1 1 0 0,-1-1 0 0 0,1 0-1 0 0,0 1 1 0 0,0-1-1 0 0,-1 0 1 0 0,1 1-1 0 0,0-1 1 0 0,-1 0 0 0 0,1 0-1 0 0,0 1 1 0 0,-1-1-1 0 0,1 0 1 0 0,0 0-1 0 0,-1 0 1 0 0,1 0 0 0 0,0 1-1 0 0,-1-1 1 0 0,1 0-1 0 0,-1 0 1 0 0,1 0-1 0 0,0 0 1 0 0,-1 0-1 0 0,1 0 1 0 0,-1 0 0 0 0,1 0-1 0 0,0 0 1 0 0,-1 0-1 0 0,1 0 1 0 0,-1 0-1 0 0,1 0 1 0 0,0-1 0 0 0,-1 1-1 0 0,1 0 1 0 0,0 0-1 0 0,-1 0 1 0 0,1 0-1 0 0,0-1 1 0 0,-1 1 0 0 0,1 0-1 0 0,0 0 1 0 0,-1-1-1 0 0,1 1 1 0 0,0 0-1 0 0,0-1 1 0 0,-1 1 0 0 0,1 0-1 0 0,0-1 0 0 0,-58 203-223 0 0,49-162 205 0 0,-217 1232 14 0 0,150-802-26 0 0,-122 486 493 0 0,186-887-363 0 0,17-68-146 0 0,43-58-1 0 0,6-42 187 0 0,-5-2 0 0 0,-4-3 0 0 0,0-14-140 0 0,-44 114 1 0 0,146-389 257 0 0,73-323-258 0 0,-53-65 9 0 0,-92 404 50 0 0,-93 414-49 0 0,-86 311-255 0 0,81-257 233 0 0,-185 837 18 0 0,183-804-5 0 0,-255 985 180 0 0,259-996-206 0 0,26-113-97 0 0,5-9 111 0 0,0 0-1 0 0,-1 0 1 0 0,-1-1 0 0 0,0-1-1 0 0,0 0 1 0 0,-1 0-1 0 0,0 0 1 0 0,-1-1 0 0 0,1-1 11 0 0,-2 3 5 0 0,59-124 60 0 0,-6-1-1 0 0,-6-4 1 0 0,-7-1-65 0 0,-18 61 11 0 0,90-303-15 0 0,-17-5 0 0 0,-17-3 0 0 0,12-221 4 0 0,-77 418 52 0 0,-28 202-102 0 0,-58 218-316 0 0,-25 225 273 0 0,5 114 93 0 0,71-447-5 0 0,-30 213 4 0 0,-123 731-9 0 0,79-681 250 0 0,86-356-303 0 0,22-28-183 0 0,38-92 196 0 0,72-244 220 0 0,53-199-6 0 0,46-282-164 0 0,-23-267-15 0 0,-176 924 14 0 0,6-26-25 0 0,-26 157 2 0 0,-11 57-37 0 0,-61 269-42 0 0,-130 832 100 0 0,74-397 13 0 0,33-285 373 0 0,-60 144-383 0 0,127-511-3 0 0,32-86-217 0 0,71-190 260 0 0,117-386 45 0 0,-26-8 1 0 0,74-500-86 0 0,-137 561-50 0 0,-100 494-30 0 0,-4 56-5 0 0,-44 288 135 0 0,19-183-63 0 0,-28 199 32 0 0,-253 1476-60 0 0,199-1384 319 0 0,89-358-375 0 0,29-71-136 0 0,75-165 229 0 0,16-103 94 0 0,-7-20-90 0 0,-60 177 0 0 0,126-415 132 0 0,50-335-132 0 0,-96 322-53 0 0,-97 483-204 0 0,-20 76 135 0 0,-3 46 113 0 0,-2 1-1 0 0,-2-1 1 0 0,-10 51 9 0 0,2-15 0 0 0,-218 1605-12 0 0,38-832 390 0 0,157-708-316 0 0,34-154-66 0 0,0 1 0 0 0,0 0-1 0 0,0-1 1 0 0,0 1-1 0 0,0 0 1 0 0,0-1 0 0 0,0 1-1 0 0,0 0 1 0 0,1-1 0 0 0,-1 1-1 0 0,0 0 1 0 0,0 0 0 0 0,0-1-1 0 0,0 1 1 0 0,1 0-1 0 0,-1 0 1 0 0,0-1 0 0 0,0 1-1 0 0,1 0 1 0 0,-1 0 0 0 0,0-1-1 0 0,0 1 1 0 0,1 0 0 0 0,-1 0-1 0 0,0 0 1 0 0,1 0-1 0 0,-1 0 1 0 0,0 0 0 0 0,0-1-1 0 0,1 1 1 0 0,-1 0 0 0 0,0 0-1 0 0,1 0 1 0 0,-1 0 0 0 0,0 0-1 0 0,1 0 1 0 0,-1 0-1 0 0,0 0 1 0 0,1 0 0 0 0,-1 0-1 0 0,0 1 1 0 0,1-1 0 0 0,-1 0-1 0 0,0 0 1 0 0,1 0-1 0 0,-1 0 1 0 0,0 0 0 0 0,0 1-1 0 0,1-1 1 0 0,-1 0 0 0 0,0 0-1 0 0,0 0 1 0 0,1 1 0 0 0,-1-1-1 0 0,0 0 5 0 0,83-174 3 0 0,66-240 55 0 0,-18-6 0 0 0,7-116-58 0 0,158-778 33 0 0,-219 1023-154 0 0,-63 278 6 0 0,-12 49 76 0 0,-2-30 48 0 0,-7 137 132 0 0,-23 128-141 0 0,18-183 12 0 0,-217 1656-73 0 0,167-1365 534 0 0,-92 303-473 0 0,133-600-12 0 0,21-81 2 0 0,0-1 1 0 0,1 0 0 0 0,-1 0 0 0 0,0 0 0 0 0,0 0 0 0 0,0 0 0 0 0,1 0 0 0 0,-1 0 0 0 0,0 0 0 0 0,0 0 0 0 0,0 0 0 0 0,1 0 0 0 0,-1 0 0 0 0,0 0 0 0 0,0 0 0 0 0,0 0 0 0 0,1 0 0 0 0,-1 0 0 0 0,0 0 0 0 0,0 0 0 0 0,0 0 0 0 0,1 0 0 0 0,-1 0 0 0 0,0 1 0 0 0,0-1 0 0 0,0 0 0 0 0,0 0 0 0 0,1 0 0 0 0,-1 0 0 0 0,0 0 0 0 0,0 0 9 0 0,20-37-12 0 0,-2-2 1 0 0,-1 0-1 0 0,-2-1 0 0 0,9-38 12 0 0,-14 44 3 0 0,369-1303 9 0 0,-146 311 119 0 0,-196 891-231 0 0,-37 135 97 0 0,1 0 0 0 0,-1 0 1 0 0,0 1-1 0 0,1-1 1 0 0,-1 0-1 0 0,0 0 0 0 0,1 0 1 0 0,-1 0-1 0 0,0 1 0 0 0,1-1 1 0 0,-1 0-1 0 0,1 0 1 0 0,-1 0-1 0 0,0 0 0 0 0,1 0 1 0 0,-1 0-1 0 0,1 0 1 0 0,-1 0-1 0 0,0 0 0 0 0,1 0 1 0 0,-1-1-1 0 0,1 1 1 0 0,-1 0-1 0 0,0 0 0 0 0,1 0 1 0 0,-1 0-1 0 0,0-1 0 0 0,1 1 1 0 0,-1 0-1 0 0,0 0 1 0 0,1 0-1 0 0,-1-1 0 0 0,0 1 1 0 0,0 0-1 0 0,1-1 1 0 0,-1 1-1 0 0,0 0 0 0 0,0-1 1 0 0,1 1-1 0 0,-1 0 1 0 0,0-1-1 0 0,0 1 0 0 0,0 0 1 0 0,0-1-1 0 0,0 1 0 0 0,1-1 1 0 0,-1 1-1 0 0,0 0 3 0 0,1 55 9 0 0,-2 0-1 0 0,-3 0 0 0 0,-2 0 1 0 0,-7 26-9 0 0,3-13-12 0 0,-147 1035-102 0 0,-139 510 288 0 0,282-1542-298 0 0,15-70 114 0 0,-1-1 1 0 0,1 0-1 0 0,0 1 1 0 0,0-1-1 0 0,-1 0 1 0 0,1 0-1 0 0,0 0 1 0 0,0 1 0 0 0,-1-1-1 0 0,1 0 1 0 0,0 0-1 0 0,0 0 1 0 0,-1 0-1 0 0,1 0 1 0 0,0-1 0 0 0,0 1-1 0 0,-1 0 1 0 0,1 0-1 0 0,0 0 1 0 0,-1 0-1 0 0,1-1 1 0 0,0 1-1 0 0,0 0 1 0 0,-1-1 0 0 0,1 1-1 0 0,-1-1 1 0 0,1 1-1 0 0,0-1 1 0 0,-1 1-1 0 0,1-1 1 0 0,-1 1 0 0 0,1-1-1 0 0,-1 1 1 0 0,1-1-1 0 0,-1 0 1 0 0,0 1-1 0 0,1-1 1 0 0,-1 0-1 0 0,0 1 1 0 0,1-1 0 0 0,-1 0-1 0 0,0 0 1 0 0,0 1-1 0 0,0-1 1 0 0,0 0-1 0 0,0 0 1 0 0,0 1-1 0 0,0-1 1 0 0,0 0 0 0 0,0 0-1 0 0,0 0 10 0 0,21-37-20 0 0,-1-1 0 0 0,-2-1 0 0 0,-2-1 0 0 0,-2-1 0 0 0,4-25 20 0 0,-6 28-8 0 0,189-676-95 0 0,27-298 103 0 0,-135 548 15 0 0,-84 432-42 0 0,-5 56 3 0 0,-64 415-69 0 0,-165 1252 50 0 0,174-1362 278 0 0,-34 85-235 0 0,67-315-113 0 0,22-101-42 0 0,22-44 135 0 0,-2-2-1 0 0,-3 0 0 0 0,-1-2 1 0 0,6-32 20 0 0,-14 47-11 0 0,364-1182 35 0 0,-179 448 36 0 0,-174 700-83 0 0,-20 78 79 0 0,-4 65 39 0 0,-3 0-1 0 0,-3-1 1 0 0,-9 30-95 0 0,0 3 4 0 0,-104 688 52 0 0,-120 422 207 0 0,224-1128-230 0 0,16-87-39 0 0,0-1 1 0 0,0 1-1 0 0,1 0 0 0 0,-1 0 0 0 0,0 0 0 0 0,0 0 0 0 0,0 0 1 0 0,1 0-1 0 0,-1 0 0 0 0,0 0 0 0 0,0 0 0 0 0,0 0 1 0 0,1 0-1 0 0,-1 0 0 0 0,0 0 0 0 0,0 0 0 0 0,1 0 0 0 0,-1 0 1 0 0,0 0-1 0 0,0 0 0 0 0,1 0 0 0 0,-1 0 0 0 0,0 0 1 0 0,0 0-1 0 0,0 0 0 0 0,1 0 0 0 0,-1 0 0 0 0,0 1 0 0 0,0-1 1 0 0,0 0-1 0 0,1 0 0 0 0,-1 0 0 0 0,0 0 0 0 0,0 1 0 0 0,0-1 1 0 0,0 0-1 0 0,0 0 0 0 0,1 0 0 0 0,-1 0 0 0 0,0 1 1 0 0,0-1-1 0 0,0 0 0 0 0,0 0 0 0 0,0 1 0 0 0,0-1 0 0 0,0 0 1 0 0,0 0-1 0 0,0 0 0 0 0,0 1 0 0 0,0-1 0 0 0,0 0 1 0 0,0 0-1 0 0,0 1 6 0 0,14-21-83 0 0,72-189 58 0 0,182-672 145 0 0,41-310-75 0 0,-228 930-59 0 0,-65 234 6 0 0,-15 27 10 0 0,0 0-1 0 0,-1 0 1 0 0,1 0 0 0 0,0 0 0 0 0,-1 0 0 0 0,1 0-1 0 0,0 0 1 0 0,-1 0 0 0 0,1 1 0 0 0,0-1-1 0 0,-1 0 1 0 0,1 0 0 0 0,-1 1 0 0 0,1-1 0 0 0,0 0-1 0 0,-1 1 1 0 0,1-1 0 0 0,-1 0 0 0 0,1 1 0 0 0,-1-1-1 0 0,1 1 1 0 0,-1-1 0 0 0,1 1 0 0 0,-1-1 0 0 0,0 1-1 0 0,1-1 1 0 0,-1 1 0 0 0,0-1 0 0 0,1 1-1 0 0,-1 0 1 0 0,0-1 0 0 0,0 1 0 0 0,1-1 0 0 0,-1 1-1 0 0,0 0 1 0 0,0-1 0 0 0,0 1 0 0 0,0 0 0 0 0,0-1-1 0 0,0 1 1 0 0,0 0 0 0 0,0-1 0 0 0,0 1 0 0 0,0 0-1 0 0,-1-1 1 0 0,1 1 0 0 0,0-1 0 0 0,0 1-1 0 0,0 0 1 0 0,-1-1 0 0 0,1 1 0 0 0,0-1 0 0 0,-1 1-1 0 0,1-1 1 0 0,-1 1 0 0 0,1 0-2 0 0,0 1 6 0 0,-4 114 59 0 0,-5 0-1 0 0,-6-1 0 0 0,-4 2-64 0 0,6-34 4 0 0,-2 10-2 0 0,-200 1157 137 0 0,129-902 162 0 0,83-336-479 0 0,8-25-9 0 0,236-793 203 0 0,-150 478-24 0 0,110-376 103 0 0,-168 623-162 0 0,-24 97 92 0 0,-12 54 23 0 0,-2-1 1 0 0,-4 0-1 0 0,-3 0 0 0 0,-7 19-48 0 0,-1 11-10 0 0,-49 283-37 0 0,-127 575 298 0 0,163-841-167 0 0,60-162-545 0 0,11-46 501 0 0,-4-2 1 0 0,17-81-41 0 0,-36 121-5 0 0,191-713 10 0 0,-68 263 143 0 0,-111 429-177 0 0,-21 124 137 0 0,-41 231 5 0 0,21-201-113 0 0,-197 976 109 0 0,174-903-66 0 0,97-303-451 0 0,137-471 433 0 0,-163 503-23 0 0,51-138 123 0 0,-89 292 267 0 0,-232 1190-387 0 0,166-895-49 0 0,77-327-298 0 0,11-28 297 0 0,-1 0 0 0 0,-1-2 1 0 0,-1 0-1 0 0,-1 0 1 0 0,-1-1-1 0 0,-2-1 1 0 0,-1 0-1 0 0,5-28 45 0 0,-10 42-14 0 0,132-403-5 0 0,22-33 49 0 0,-143 424 24 0 0,-16 48 129 0 0,-64 244-94 0 0,-22 20-30 0 0,-39 61-59 0 0,-6 21-381 0 0,131-367 396 0 0,-1-1-55 0 0,1 1-1 0 0,0 0 1 0 0,-1-1 0 0 0,1 1 0 0 0,-1-1-1 0 0,1 1 1 0 0,0 0 0 0 0,-1-1 0 0 0,1 1-1 0 0,-1 0 1 0 0,0 0 0 0 0,1 0 0 0 0,-1-1-1 0 0,1 1 1 0 0,-1 0 0 0 0,1 0 0 0 0,-1 0-1 0 0,1 0 1 0 0,-1 0 0 0 0,1 0 0 0 0,-1 0-1 0 0,0 0 1 0 0,1 0 0 0 0,-1 0 0 0 0,1 0-1 0 0,-1 0 1 0 0,1 0 0 0 0,-1 1 0 0 0,1-1-1 0 0,-1 0 1 0 0,1 0 0 0 0,-1 0 0 0 0,1 1-1 0 0,-1-1 1 0 0,1 0 0 0 0,-1 1 0 0 0,1-1-1 0 0,-1 1 1 0 0,1-1 0 0 0,0 0 0 0 0,-1 1 0 0 0,1-1-1 0 0,0 1 1 0 0,-1-1 0 0 0,1 1 0 0 0,0-1-1 0 0,0 1 1 0 0,-1-1 0 0 0,1 1 0 0 0,0-1-1 0 0,0 1 1 0 0,0-1 0 0 0,0 1 40 0 0,-2-5 10 0 0,1 1-1 0 0,-1-1 1 0 0,0 0 0 0 0,0 0 0 0 0,0 1-1 0 0,-1-1 1 0 0,1 1 0 0 0,-1 0 0 0 0,0 0-1 0 0,0 0 1 0 0,0 0 0 0 0,0 0 0 0 0,0 1-1 0 0,-1-1 1 0 0,1 1 0 0 0,-1 0 0 0 0,1 0-1 0 0,-1 0 1 0 0,0 1 0 0 0,0-1 0 0 0,0 1 0 0 0,0 0-1 0 0,0 0 1 0 0,0 0 0 0 0,-3 0-10 0 0,-1 2-4 0 0,1-1 1 0 0,-1 1-1 0 0,1 0 1 0 0,-1 1-1 0 0,1 0 1 0 0,0 0 0 0 0,0 1-1 0 0,0 0 1 0 0,0 0-1 0 0,0 0 1 0 0,1 1-1 0 0,-1 0 1 0 0,1 0-1 0 0,0 1 1 0 0,-3 2 3 0 0,7-6-6 0 0,-48 38-7 0 0,-3-2 0 0 0,-1-3 0 0 0,-1-3 0 0 0,-33 14 13 0 0,-59-27-42 0 0,114-11-69 0 0,0 1 0 0 0,1 1 1 0 0,1 2-1 0 0,-1 1 0 0 0,2 2 1 0 0,0 1-1 0 0,0 1 0 0 0,2 2 1 0 0,0 0-1 0 0,1 2 0 0 0,-9 10 111 0 0,21-19 10 0 0,-172 138-45 0 0,152-125-127 0 0,34-24-195 0 0,1-3-23 0 0,41-69-361 0 0,11-24 751 0 0,-24 41 11 0 0,2 1 0 0 0,3 2 0 0 0,24-28-21 0 0,-8 39-108 0 0,-48 57 409 0 0,-3 5-283 0 0,-2 1 0 0 0,0 0 0 0 0,-1-1-1 0 0,-1 0 1 0 0,-1 0 0 0 0,-6 13-18 0 0,0 1-8 0 0,-14 36 79 0 0,-3-1 1 0 0,-3-2-1 0 0,-3-1 1 0 0,-2-2-1 0 0,-43 53-71 0 0,51-87 387 0 0,29-31-562 0 0,26-71-59 0 0,-10 30 291 0 0,2 0 0 0 0,1 2 0 0 0,2 0 0 0 0,2 1-1 0 0,2 1 1 0 0,1 1 0 0 0,10-9-57 0 0,-30 39 60 0 0,0 0 0 0 0,0-1 0 0 0,-1 0 0 0 0,0 0 0 0 0,0 0-1 0 0,-1-1 1 0 0,1 1 0 0 0,-2-1 0 0 0,1 0 0 0 0,-1 1 0 0 0,0-1-1 0 0,-1 0 1 0 0,0 0 0 0 0,0 0 0 0 0,-1-2-60 0 0,-1 10 37 0 0,0-1 0 0 0,1 1 0 0 0,-1-1 0 0 0,0 1 0 0 0,0 0 1 0 0,0-1-1 0 0,0 1 0 0 0,0 0 0 0 0,1 0 0 0 0,-1 0 0 0 0,0 0 0 0 0,0 0 0 0 0,0 0 1 0 0,0 0-1 0 0,0 0 0 0 0,0 0 0 0 0,0 0 0 0 0,0 0 0 0 0,1 1 0 0 0,-1-1 0 0 0,0 0 0 0 0,0 1 1 0 0,0-1-1 0 0,0 1 0 0 0,1-1 0 0 0,-1 1 0 0 0,0-1 0 0 0,1 1 0 0 0,-1-1 0 0 0,0 1 0 0 0,1 0 1 0 0,-1-1-1 0 0,0 1 0 0 0,1 0 0 0 0,-1 0-37 0 0,-50 76 89 0 0,-10 25 141 0 0,73-171 1717 0 0,17 40-2074 0 0,-5-1 59 0 0,-5-104-77 0 0,-2 58-40 0 0,-3-1 1 0 0,-3-1 0 0 0,-2-23 184 0 0,-8 87-18 0 0,16-272-68 0 0,-1 168 181 0 0,5 1 0 0 0,19-51-95 0 0,-23 95-36 0 0,-6 35 38 0 0,-2-1 1 0 0,-1 0-1 0 0,-3 0 0 0 0,-1 0 1 0 0,-1-1-1 0 0,-3 0 0 0 0,-1 1 1 0 0,-2-1-1 0 0,-6-29-2 0 0,-3 21 43 0 0,-2 0 0 0 0,-1 2 0 0 0,-3 0 0 0 0,-2 0 0 0 0,-1 2 0 0 0,-3 1 0 0 0,-1 1 0 0 0,-3 1 0 0 0,-1 1 0 0 0,-6-5-43 0 0,22 34 54 0 0,-1 0 0 0 0,0 1 0 0 0,0 0 0 0 0,-1 1 0 0 0,0 1 0 0 0,0 0 0 0 0,-1 1 0 0 0,0 1 0 0 0,-1 1 0 0 0,1 0 1 0 0,-1 1-1 0 0,0 0 0 0 0,0 2 0 0 0,0 0 0 0 0,0 1 0 0 0,-1 0 0 0 0,1 2 0 0 0,-15 1-54 0 0,-41-13 163 0 0,61-42-644 0 0,12 40 411 0 0,-3 1 98 0 0,1 1 0 0 0,-2-1 0 0 0,1 1 0 0 0,-2 0 0 0 0,1 0 0 0 0,-2 0 0 0 0,1 1 0 0 0,-1 0 0 0 0,-1 0 0 0 0,0 0 0 0 0,0 1 0 0 0,-1 0 0 0 0,-3-3-28 0 0,-22-30 40 0 0,26 33-22 0 0,0 1-1 0 0,0-1 0 0 0,-1 1 1 0 0,0 1-1 0 0,-1-1 1 0 0,1 1-1 0 0,-2 1 1 0 0,1 0-1 0 0,0 0 0 0 0,-1 1 1 0 0,0 0-1 0 0,-1 0 1 0 0,1 1-1 0 0,-1 1 1 0 0,-1-1-18 0 0,7 2 7 0 0,0 0 0 0 0,0 0-1 0 0,1 0 1 0 0,0-1 0 0 0,-1 0 0 0 0,1 0 0 0 0,0 0 0 0 0,0 0 0 0 0,0-1 0 0 0,1 0 0 0 0,-1 1 0 0 0,1-1 0 0 0,0 0 0 0 0,0-1 0 0 0,0 1 0 0 0,-1-4-7 0 0,-13-17 90 0 0,-59-63 437 0 0,42 17-422 0 0,32 65-89 0 0,1 1 0 0 0,-1-1 0 0 0,0 1 0 0 0,0 0 1 0 0,0 0-1 0 0,-1 0 0 0 0,0 0 0 0 0,0 0 0 0 0,0 1 0 0 0,-1-1 0 0 0,1 1 0 0 0,-1 0 0 0 0,0 0 0 0 0,0 0 1 0 0,-1 0-1 0 0,1 1 0 0 0,-1 0 0 0 0,0 0 0 0 0,0 0 0 0 0,0 0 0 0 0,0 1 0 0 0,0 0 0 0 0,0 0 0 0 0,-1 0 1 0 0,1 1-1 0 0,-1 0 0 0 0,1 0 0 0 0,-2 0-16 0 0,-42 1-44 0 0,36 11-870 0 0,-52 23 912 0 0,27-8-1 0 0,-16 11-17 0 0,1 2 1 0 0,2 2-1 0 0,2 2 0 0 0,2 3 20 0 0,-46 51 2 0 0,4 3 0 0 0,5 5 0 0 0,4 3 0 0 0,-32 64-2 0 0,77-113-10 0 0,2 0 0 0 0,4 2-1 0 0,2 2 1 0 0,2 0 0 0 0,4 2 0 0 0,2 0-1 0 0,3 1 1 0 0,3 1 0 0 0,3 0 0 0 0,0 44 10 0 0,9-100-29 0 0,0 0 0 0 0,1 1 0 0 0,0-1 1 0 0,1 1-1 0 0,0-1 0 0 0,1 0 0 0 0,0 0 1 0 0,1 0-1 0 0,0 0 0 0 0,1 0 0 0 0,0 0 0 0 0,0-1 1 0 0,1 0-1 0 0,1 0 0 0 0,0 0 0 0 0,6 7 29 0 0,-9-14-17 0 0,1 0 0 0 0,1 0 0 0 0,-1 0 0 0 0,0-1 0 0 0,1 0-1 0 0,-1 0 1 0 0,1 0 0 0 0,-1 0 0 0 0,1-1 0 0 0,0 0-1 0 0,0 0 1 0 0,0 0 0 0 0,0 0 0 0 0,0-1 0 0 0,0 0 0 0 0,0 0-1 0 0,-1 0 1 0 0,1-1 0 0 0,0 0 0 0 0,0 1 0 0 0,0-2-1 0 0,0 1 1 0 0,-1-1 0 0 0,1 1 0 0 0,0-1 0 0 0,-1 0-1 0 0,0-1 1 0 0,1 1 0 0 0,-1-1 0 0 0,0 0 0 0 0,0 0 0 0 0,-1 0-1 0 0,1-1 1 0 0,-1 1 0 0 0,3-4 17 0 0,13-17 53 0 0,-2-2-1 0 0,-1 0 1 0 0,0 0-1 0 0,-2-2 1 0 0,-1 0-1 0 0,-2 0 1 0 0,4-16-53 0 0,-8 25 19 0 0,28-68 72 0 0,-4-1 0 0 0,-4-2 1 0 0,-4 0-1 0 0,-4-2 0 0 0,-4 0 0 0 0,-4-1 1 0 0,-4-1-1 0 0,-4 1 0 0 0,-8-73-91 0 0,-1 119 30 0 0,-2 0 0 0 0,-1 1 0 0 0,-3 0 0 0 0,-2 1 0 0 0,-1 1 0 0 0,-13-22-30 0 0,26 58 20 0 0,-2 0 0 0 0,1 0 0 0 0,-1 1 0 0 0,0-1-1 0 0,0 1 1 0 0,-1 0 0 0 0,0 0 0 0 0,-1 1 0 0 0,1-1 0 0 0,-1 1 0 0 0,-1 0-1 0 0,1 1 1 0 0,-1 0 0 0 0,0 0 0 0 0,0 0 0 0 0,0 1 0 0 0,0 0-1 0 0,-1 0 1 0 0,0 1 0 0 0,0-1 0 0 0,0 2 0 0 0,0 0 0 0 0,0 0-1 0 0,-8-1-19 0 0,-2 5-5 0 0,-1 1-1 0 0,1 1 0 0 0,-1 0 1 0 0,1 2-1 0 0,1 0 0 0 0,-1 1 0 0 0,1 1 1 0 0,0 0-1 0 0,1 1 0 0 0,0 1 1 0 0,0 1-1 0 0,1 0 0 0 0,1 1 0 0 0,-2 2 6 0 0,-34 27-21 0 0,2 3 1 0 0,2 2-1 0 0,2 2 0 0 0,2 2 0 0 0,3 2 0 0 0,1 1 0 0 0,-21 42 21 0 0,-2 18-28 0 0,4 3 1 0 0,6 2-1 0 0,-13 51 28 0 0,50-130-30 0 0,1 0 0 0 0,2 1 0 0 0,2 0 1 0 0,2 0-1 0 0,-1 20 30 0 0,7-57-15 0 0,1 0 0 0 0,0-1 0 0 0,-1 1 0 0 0,1 0 0 0 0,0 0 0 0 0,1 0 1 0 0,-1 0-1 0 0,0 0 0 0 0,1-1 0 0 0,-1 1 0 0 0,1 0 0 0 0,0 0 0 0 0,0-1 1 0 0,0 1-1 0 0,0 0 0 0 0,1-1 0 0 0,-1 1 0 0 0,1-1 0 0 0,-1 0 0 0 0,1 1 1 0 0,0-1-1 0 0,0 0 0 0 0,0 0 0 0 0,0 0 0 0 0,0-1 0 0 0,1 1 0 0 0,-1 0 1 0 0,0-1-1 0 0,1 1 0 0 0,0-1 0 0 0,-1 0 0 0 0,1 0 0 0 0,0 0 0 0 0,-1 0 1 0 0,3 0 14 0 0,8 0 1 0 0,0-1 0 0 0,1 0 1 0 0,-1-1-1 0 0,0 0 0 0 0,0-1 1 0 0,0 0-1 0 0,0-1 0 0 0,-1-1 1 0 0,1 0-1 0 0,-1-1 0 0 0,0 0 1 0 0,0-1-1 0 0,0 0 0 0 0,-1-1 1 0 0,0 0-1 0 0,0-1 0 0 0,-1 0 1 0 0,0-1-1 0 0,0 0 0 0 0,-1 0 1 0 0,0-1-1 0 0,1-4-1 0 0,-9 14 0 0 0,85-86 97 0 0,-4-5-1 0 0,34-51-96 0 0,-78 94 15 0 0,-3 7 3 0 0,-3-2 0 0 0,-1-1 0 0 0,-3-1 0 0 0,-1-1 1 0 0,8-25-19 0 0,-31 65 13 0 0,0 0 1 0 0,-1-1 0 0 0,0 1 0 0 0,0-1 0 0 0,0 0 0 0 0,-1 0-1 0 0,0 0 1 0 0,-1 0 0 0 0,1 0 0 0 0,-1 0 0 0 0,-1 0-1 0 0,1-1 1 0 0,-1 1 0 0 0,-1 0 0 0 0,1 0 0 0 0,-1 0 0 0 0,-1-1-1 0 0,1 1 1 0 0,-1 0 0 0 0,0 0 0 0 0,-1 1 0 0 0,1-1-1 0 0,-1 0 1 0 0,-1 1 0 0 0,1 0 0 0 0,-1 0 0 0 0,0 0 0 0 0,-1 0-1 0 0,1 0 1 0 0,-1 1 0 0 0,0 0 0 0 0,-1 0 0 0 0,1 0-1 0 0,-1 1 1 0 0,0 0 0 0 0,-2-1-14 0 0,0 2 4 0 0,-1 1 0 0 0,-1 0 1 0 0,1 0-1 0 0,0 1 0 0 0,0 0 0 0 0,-1 1 0 0 0,1 0 1 0 0,0 0-1 0 0,0 1 0 0 0,-1 1 0 0 0,1-1 0 0 0,0 1 0 0 0,0 1 1 0 0,0 0-1 0 0,1 0 0 0 0,-1 0 0 0 0,1 1 0 0 0,-1 1 1 0 0,-1 1-5 0 0,-142 112-99 0 0,76-36 82 0 0,3 3-1 0 0,5 3 1 0 0,3 3-1 0 0,4 3 1 0 0,5 2-1 0 0,4 3 1 0 0,4 2-1 0 0,-6 29 18 0 0,40-100-14 0 0,2 1 0 0 0,1 0-1 0 0,1 1 1 0 0,2 1 0 0 0,1-1 0 0 0,2 1-1 0 0,-1 20 15 0 0,6-50-15 0 0,0-1-1 0 0,0 1 0 0 0,0-1 1 0 0,0 1-1 0 0,1-1 1 0 0,-1 0-1 0 0,1 1 0 0 0,0-1 1 0 0,0 0-1 0 0,0 1 1 0 0,0-1-1 0 0,0 0 0 0 0,0 0 1 0 0,0 0-1 0 0,1 0 1 0 0,-1 0-1 0 0,1 0 0 0 0,-1 0 1 0 0,1 0-1 0 0,0 0 1 0 0,0-1-1 0 0,0 1 0 0 0,0-1 1 0 0,0 1-1 0 0,0-1 0 0 0,0 0 1 0 0,0 0-1 0 0,1 0 1 0 0,-1 0-1 0 0,0 0 0 0 0,1-1 1 0 0,-1 1-1 0 0,1-1 1 0 0,-1 1-1 0 0,1-1 0 0 0,-1 0 1 0 0,0 0-1 0 0,1 0 1 0 0,-1 0-1 0 0,1-1 0 0 0,-1 1 1 0 0,1-1-1 0 0,-1 1 1 0 0,3-2 15 0 0,9-1-8 0 0,-1-1 0 0 0,1-1 0 0 0,-1-1 1 0 0,1 1-1 0 0,-2-2 0 0 0,1 0 0 0 0,-1-1 1 0 0,0 0-1 0 0,0 0 0 0 0,-1-1 1 0 0,0-1-1 0 0,-1 0 0 0 0,0-1 0 0 0,5-6 8 0 0,16-19 19 0 0,-1-2 0 0 0,-3 0 0 0 0,0-2 0 0 0,-3-1-1 0 0,-1-1 1 0 0,-2-1 0 0 0,-2-1 0 0 0,-2 0 0 0 0,-2-2-1 0 0,-2 1 1 0 0,4-30-19 0 0,-15 59 25 0 0,0-1 0 0 0,-1 0 0 0 0,-1 0 0 0 0,-1 0 0 0 0,0 0 0 0 0,-1 0 0 0 0,0 0 0 0 0,-2 0 0 0 0,0 1 0 0 0,-1 0 0 0 0,0-1 0 0 0,-2 2 0 0 0,-5-12-25 0 0,7 18 13 0 0,0 0 0 0 0,-1 0 0 0 0,0 0 1 0 0,0 1-1 0 0,-1 0 0 0 0,0 0 1 0 0,-1 1-1 0 0,1 0 0 0 0,-1 0 0 0 0,-1 1 1 0 0,1 0-1 0 0,-1 1 0 0 0,0-1 0 0 0,0 2 1 0 0,-1-1-1 0 0,0 1 0 0 0,1 1 0 0 0,-1 0 1 0 0,0 0-1 0 0,-1 1 0 0 0,1 0 0 0 0,-8 0-13 0 0,5 2-1 0 0,1 0 0 0 0,-1 0-1 0 0,1 2 1 0 0,-1 0 0 0 0,1 0-1 0 0,0 1 1 0 0,0 0 0 0 0,0 1-1 0 0,0 1 1 0 0,1 0 0 0 0,0 0-1 0 0,-1 1 1 0 0,2 1 0 0 0,-1 0-1 0 0,1 0 1 0 0,0 1 0 0 0,1 0-1 0 0,-2 2 2 0 0,-20 22-17 0 0,1 1-1 0 0,2 1 0 0 0,2 2 1 0 0,-13 22 17 0 0,-60 110-153 0 0,8 5 1 0 0,7 4-1 0 0,-47 151 153 0 0,57-143-24 0 0,-6 21 22 0 0,79-205-11 0 0,0-1 0 0 0,1 1 0 0 0,-1 0 1 0 0,1 0-1 0 0,-1 0 0 0 0,1 0 1 0 0,0 0-1 0 0,-1 0 0 0 0,1 0 1 0 0,0 0-1 0 0,0 0 0 0 0,0 0 1 0 0,0 0-1 0 0,0 0 0 0 0,0 0 1 0 0,0 0-1 0 0,0 0 0 0 0,0 0 0 0 0,0 0 1 0 0,0 0-1 0 0,0 0 0 0 0,1 0 1 0 0,-1 0-1 0 0,1 0 0 0 0,-1 0 1 0 0,0 0-1 0 0,1-1 0 0 0,0 1 1 0 0,-1 0-1 0 0,1 0 0 0 0,-1 0 0 0 0,1-1 1 0 0,0 1-1 0 0,0 0 0 0 0,-1 0 1 0 0,1-1-1 0 0,0 1 0 0 0,0-1 1 0 0,0 1-1 0 0,0-1 0 0 0,0 1 1 0 0,-1-1-1 0 0,1 0 0 0 0,0 1 1 0 0,0-1-1 0 0,0 0 0 0 0,0 0 0 0 0,0 0 1 0 0,0 1-1 0 0,0-1 0 0 0,0 0 1 0 0,0 0-1 0 0,0-1 0 0 0,0 1 1 0 0,0 0-1 0 0,0 0 0 0 0,0 0 1 0 0,0-1-1 0 0,0 1 0 0 0,0 0 1 0 0,0-1-1 0 0,0 1 0 0 0,0-1 0 0 0,0 1 1 0 0,0-1-1 0 0,0 0 0 0 0,-1 1 1 0 0,1-1-1 0 0,0 0 0 0 0,0 0 13 0 0,12-6 3 0 0,-1-2-1 0 0,0 1 1 0 0,0-2-1 0 0,-1 1 1 0 0,0-2-1 0 0,-1 1 0 0 0,0-2 1 0 0,0 1-1 0 0,-1-1 1 0 0,4-9-3 0 0,-9 16 3 0 0,60-88 11 0 0,-4-3 0 0 0,-4-2 0 0 0,-5-2 0 0 0,9-34-14 0 0,-40 92 26 0 0,-2-1 0 0 0,-2 0-1 0 0,-1-1 1 0 0,-3-1 0 0 0,-2 0-1 0 0,-1-1 1 0 0,-3 0-1 0 0,-2 0 1 0 0,-1-3-26 0 0,-3 47 12 0 0,0 0 1 0 0,0 0-1 0 0,-1-1 0 0 0,1 1 1 0 0,0 0-1 0 0,-1 0 0 0 0,0-1 0 0 0,1 1 1 0 0,-1 0-1 0 0,0 0 0 0 0,0 0 1 0 0,0 0-1 0 0,0 0 0 0 0,-1 0 0 0 0,1 0 1 0 0,0 0-1 0 0,-1 1 0 0 0,0-1 1 0 0,1 0-1 0 0,-1 1 0 0 0,0-1 0 0 0,0 1 1 0 0,1 0-1 0 0,-1 0 0 0 0,0 0 1 0 0,-1-1-1 0 0,1 2 0 0 0,0-1 0 0 0,0 0 1 0 0,0 0-1 0 0,0 1 0 0 0,-1-1 1 0 0,1 1-1 0 0,0 0 0 0 0,0 0 0 0 0,-1 0 1 0 0,1 0-1 0 0,0 0 0 0 0,-1 0 1 0 0,1 0-1 0 0,0 1 0 0 0,0-1 0 0 0,-1 1 1 0 0,1 0-1 0 0,0 0 0 0 0,0 0 1 0 0,-1 0-13 0 0,-6 5-6 0 0,-1 0 1 0 0,1 0 0 0 0,0 1 0 0 0,1 0 0 0 0,0 1 0 0 0,0 0 0 0 0,0 0 0 0 0,1 0 0 0 0,0 1 0 0 0,1 1 0 0 0,-3 4 5 0 0,-2 1-15 0 0,-101 154-24 0 0,8 4 1 0 0,-28 76 38 0 0,38-57 75 0 0,10 4 0 0 0,-34 126-75 0 0,101-242-189 0 0,19-79 163 0 0,-1 1 0 0 0,1-1 1 0 0,0 0-1 0 0,0 0 0 0 0,0 0 1 0 0,0 0-1 0 0,1 0 0 0 0,-1-1 1 0 0,0 1-1 0 0,0-1 0 0 0,0 1 1 0 0,1-1-1 0 0,-1 0 0 0 0,0 0 1 0 0,0 0-1 0 0,1 0 0 0 0,-1 0 1 0 0,0 0-1 0 0,0-1 0 0 0,0 1 1 0 0,1-1-1 0 0,-1 1 0 0 0,0-1 1 0 0,1 0 25 0 0,7-5-6 0 0,0-1 0 0 0,-1 1 0 0 0,1-1 0 0 0,-1-1 0 0 0,-1 0 0 0 0,1 0 0 0 0,-1-1 0 0 0,-1 0 0 0 0,0 0 0 0 0,0-1 0 0 0,4-8 6 0 0,-3 6-1 0 0,146-241 102 0 0,-18-38-177 0 0,-124 261 85 0 0,-1-1 0 0 0,-2 0 0 0 0,-1 0 0 0 0,-1-1 0 0 0,-2 0 0 0 0,-1-1 0 0 0,-1 1 0 0 0,-2-1 0 0 0,-2 1 0 0 0,-2-18-9 0 0,3 44 12 0 0,0 0 1 0 0,0 0 0 0 0,-1 1 0 0 0,0-1-1 0 0,0 0 1 0 0,-1 1 0 0 0,0-1 0 0 0,0 1-1 0 0,0-1 1 0 0,0 1 0 0 0,-1 0-1 0 0,0 0 1 0 0,0 0 0 0 0,0 0 0 0 0,-1 0-1 0 0,1 1 1 0 0,-1 0 0 0 0,0 0 0 0 0,-1 0-1 0 0,1 0 1 0 0,-1 0 0 0 0,1 1-1 0 0,-1 0 1 0 0,0 0 0 0 0,0 0 0 0 0,-1 1-1 0 0,1-1 1 0 0,0 1 0 0 0,-1 1 0 0 0,1-1-1 0 0,-1 1 1 0 0,0 0 0 0 0,0 0-1 0 0,1 0 1 0 0,-1 1 0 0 0,0 0 0 0 0,0 0-1 0 0,0 1 1 0 0,1 0 0 0 0,-1 0 0 0 0,0 0-1 0 0,1 0 1 0 0,-1 1 0 0 0,1 0-1 0 0,-1 0 1 0 0,0 1-13 0 0,-17 15-5 0 0,2 2-1 0 0,0 0 1 0 0,1 1 0 0 0,2 1-1 0 0,0 1 1 0 0,1 1 0 0 0,1 0-1 0 0,1 1 1 0 0,2 0-1 0 0,0 1 1 0 0,-7 23 5 0 0,7-21 18 0 0,-50 106-3 0 0,7 2-1 0 0,5 2 1 0 0,6 2 0 0 0,7 3-1 0 0,-18 125-14 0 0,47-128-95 0 0,9-138 83 0 0,0 0 0 0 0,0 0 0 0 0,1 0 0 0 0,-1 0 0 0 0,0 0 0 0 0,1 0 0 0 0,0-1 0 0 0,-1 1-1 0 0,1 0 1 0 0,0 0 0 0 0,0-1 0 0 0,0 1 0 0 0,0 0 0 0 0,0-1 0 0 0,0 1 0 0 0,0-1-1 0 0,1 1 1 0 0,-1-1 0 0 0,0 0 0 0 0,1 1 0 0 0,-1-1 0 0 0,1 0 0 0 0,0 0 0 0 0,-1 0 0 0 0,1 0-1 0 0,0-1 1 0 0,0 1 0 0 0,-1 0 0 0 0,1-1 0 0 0,0 1 0 0 0,0-1 0 0 0,0 0 0 0 0,0 1-1 0 0,0-1 1 0 0,0 0 0 0 0,0 0 0 0 0,0 0 0 0 0,0 0 0 0 0,-1-1 0 0 0,1 1 0 0 0,0-1 0 0 0,0 1-1 0 0,0-1 1 0 0,0 1 0 0 0,-1-1 0 0 0,2 0 12 0 0,11-6 3 0 0,0 1 1 0 0,0-2-1 0 0,-1 0 1 0 0,0 0-1 0 0,0-1 0 0 0,-1-1 1 0 0,0 0-1 0 0,-1-1 0 0 0,0 0 1 0 0,-1 0-1 0 0,5-8-3 0 0,-9 12-1 0 0,73-87-26 0 0,-4-3-1 0 0,-4-3 1 0 0,-5-3-1 0 0,-5-4 1 0 0,3-15 27 0 0,-61 115 7 0 0,9-13 18 0 0,-1-1 1 0 0,-1-1-1 0 0,-1 1 0 0 0,-1-2 0 0 0,-1 1 1 0 0,-1-1-1 0 0,-1 0 0 0 0,-1 0 0 0 0,0-11-25 0 0,-4 33 11 0 0,0 0 0 0 0,0 0-1 0 0,1 1 1 0 0,-1-1-1 0 0,0 0 1 0 0,0 0 0 0 0,0 0-1 0 0,-1 0 1 0 0,1 1 0 0 0,0-1-1 0 0,0 0 1 0 0,0 0-1 0 0,-1 0 1 0 0,1 1 0 0 0,0-1-1 0 0,-1 0 1 0 0,1 0-1 0 0,0 1 1 0 0,-1-1 0 0 0,1 0-1 0 0,-1 1 1 0 0,1-1 0 0 0,-1 0-1 0 0,0 1 1 0 0,1-1-1 0 0,-1 1 1 0 0,0-1 0 0 0,1 1-1 0 0,-1-1 1 0 0,0 1-1 0 0,1-1 1 0 0,-1 1 0 0 0,0 0-1 0 0,0-1 1 0 0,0 1 0 0 0,1 0-1 0 0,-1 0 1 0 0,0 0-1 0 0,0 0 1 0 0,0 0 0 0 0,0 0-1 0 0,1 0 1 0 0,-1 0-1 0 0,0 0 1 0 0,0 0 0 0 0,0 0-1 0 0,0 0 1 0 0,1 0 0 0 0,-1 1-1 0 0,0-1 1 0 0,0 0-1 0 0,0 1 1 0 0,1-1 0 0 0,-1 1-1 0 0,0-1 1 0 0,1 0-1 0 0,-1 1 1 0 0,0 0 0 0 0,1-1-1 0 0,-1 1 1 0 0,0 0-11 0 0,-45 36 29 0 0,11 7-52 0 0,3 1 0 0 0,1 2 0 0 0,2 1 0 0 0,2 2 0 0 0,3 0 0 0 0,-3 14 23 0 0,-104 234 211 0 0,-25 111-211 0 0,124-291-199 0 0,62-118-317 0 0,55-89 500 0 0,-24 5 19 0 0,-3-2-1 0 0,43-90-2 0 0,-13 22-41 0 0,20-42 197 0 0,-161 308 578 0 0,33-61-761 0 0,-130 366 112 0 0,141-382-102 0 0,1 0 0 0 0,2-1 0 0 0,2 2 0 0 0,-1 34 17 0 0,5-67-16 0 0,1-1-1 0 0,-1 1 1 0 0,0 0-1 0 0,1 0 1 0 0,0-1 0 0 0,-1 1-1 0 0,1 0 1 0 0,0-1-1 0 0,0 1 1 0 0,1-1-1 0 0,-1 1 1 0 0,1-1-1 0 0,-1 1 1 0 0,1-1-1 0 0,0 0 1 0 0,-1 0-1 0 0,1 0 1 0 0,0 0 0 0 0,1 0-1 0 0,-1 0 1 0 0,0-1-1 0 0,0 1 1 0 0,1-1-1 0 0,-1 1 1 0 0,1-1-1 0 0,-1 0 1 0 0,1 0-1 0 0,0 0 1 0 0,-1 0-1 0 0,1-1 1 0 0,0 1 0 0 0,0-1-1 0 0,-1 1 1 0 0,1-1-1 0 0,0 0 1 0 0,0 0-1 0 0,0 0 1 0 0,-1-1-1 0 0,1 1 1 0 0,0-1-1 0 0,0 1 1 0 0,-1-1 0 0 0,1 0-1 0 0,0 0 17 0 0,8-3-6 0 0,-1 1 0 0 0,1-1 0 0 0,-1-1 0 0 0,0 0 1 0 0,0-1-1 0 0,-1 0 0 0 0,0 0 0 0 0,0-1 0 0 0,0 0 0 0 0,-1 0 0 0 0,0-1 0 0 0,0 0 0 0 0,-1 0 0 0 0,4-6 6 0 0,19-18 40 0 0,-92 159 1150 0 0,61-126-1206 0 0,0 0-1 0 0,1 0 1 0 0,-1 0-1 0 0,0 1 1 0 0,1-1-1 0 0,-1 0 1 0 0,1 1-1 0 0,-1-1 1 0 0,1 0-1 0 0,-1 1 1 0 0,1-1-1 0 0,0 0 1 0 0,0 1-1 0 0,0-1 1 0 0,0 1 0 0 0,0-1-1 0 0,0 1 1 0 0,0-1-1 0 0,0 0 1 0 0,1 1-1 0 0,-1-1 1 0 0,0 1-1 0 0,1-1 1 0 0,-1 0-1 0 0,1 1 1 0 0,0-1-1 0 0,-1 0 1 0 0,1 0-1 0 0,0 0 1 0 0,0 1 0 0 0,0-1-1 0 0,0 0 1 0 0,0 0-1 0 0,0 0 1 0 0,0 0-1 0 0,0 0 1 0 0,0-1-1 0 0,0 1 1 0 0,1 0-1 0 0,-1 0 1 0 0,0-1-1 0 0,0 1 1 0 0,1-1-1 0 0,-1 1 1 0 0,0-1 0 0 0,1 0-1 0 0,-1 1 1 0 0,1-1-1 0 0,-1 0 17 0 0,115 32-77 0 0,-114-29 93 0 0,0 0-1 0 0,0 1 1 0 0,0-1 0 0 0,0 1 0 0 0,0-1 0 0 0,-1 1 0 0 0,0 0-1 0 0,1 0 1 0 0,-1 0 0 0 0,-1-1 0 0 0,1 1 0 0 0,-1 0 0 0 0,1 0-1 0 0,-1 0 1 0 0,0 0 0 0 0,0 0 0 0 0,-1 3-16 0 0,2 11 12 0 0,-1-9-14 0 0,1-1 1 0 0,0 1-1 0 0,0-1 0 0 0,1 0 0 0 0,1 1 0 0 0,-1-1 1 0 0,1 0-1 0 0,0 0 0 0 0,1-1 0 0 0,0 1 0 0 0,0-1 0 0 0,1 1 1 0 0,0-1-1 0 0,0-1 0 0 0,1 1 0 0 0,0-1 0 0 0,0 0 1 0 0,0 0-1 0 0,1-1 0 0 0,-1 0 0 0 0,1 0 0 0 0,1 0 0 0 0,-1-1 1 0 0,1 0-1 0 0,2 1 2 0 0,30 7 16 0 0,0-1 1 0 0,1-2-1 0 0,0-2 0 0 0,0-2 1 0 0,0-2-1 0 0,1-1 0 0 0,-1-2 1 0 0,17-3-17 0 0,129 5 65 0 0,-127 3-115 0 0,255 5 144 0 0,-217-21-51 0 0,-74 6-37 0 0,0 1-1 0 0,0 2 0 0 0,0 0 0 0 0,0 2 0 0 0,1 1 0 0 0,-1 0 0 0 0,0 2 0 0 0,0 1 0 0 0,0 1 1 0 0,5 2-6 0 0,22 12 14 0 0,1-3 0 0 0,1-2 1 0 0,1-2-1 0 0,46 4-14 0 0,89-8 28 0 0,-64 3-16 0 0,33 25-20 0 0,22-39-27 0 0,-176 4 39 0 0,1 0-1 0 0,-1 0 0 0 0,1 1 0 0 0,-1-1 0 0 0,0 1 1 0 0,0 0-1 0 0,0 1 0 0 0,0-1 0 0 0,0 1 0 0 0,0-1 1 0 0,0 1-1 0 0,-1 0 0 0 0,0 1 0 0 0,1-1 0 0 0,-1 1 1 0 0,1 1-4 0 0,27 23 14 0 0,-24-19-7 0 0,0 1 1 0 0,0 0 0 0 0,0 1 0 0 0,-2-1 0 0 0,1 1-1 0 0,-1 0 1 0 0,-1 1 0 0 0,0-1 0 0 0,0 1 0 0 0,-1 0-1 0 0,-1 0 1 0 0,0 0 0 0 0,-1 0 0 0 0,0 0 0 0 0,-1 0-1 0 0,0 1 1 0 0,-1-1 0 0 0,0 0 0 0 0,-1 0 0 0 0,-1 2-8 0 0,3-9-1 0 0,-1-1-6 0 0,0 1 0 0 0,0-1 0 0 0,1 0-1 0 0,-1 0 1 0 0,1 0 0 0 0,0 1 0 0 0,1-1 0 0 0,-1 0-1 0 0,1 0 1 0 0,0 0 0 0 0,0 0 0 0 0,0 0 0 0 0,0 0 0 0 0,1 0-1 0 0,0 0 1 0 0,-1 0 0 0 0,3 2 7 0 0,1 30-52 0 0,6 2-35 0 0,1-26-69 0 0,-10-10 163 0 0,-1 1 0 0 0,1-1 1 0 0,-1 1-1 0 0,1 0 0 0 0,-1-1 0 0 0,0 1 0 0 0,0 0 0 0 0,0 0 0 0 0,0 0 0 0 0,-1 0 1 0 0,1 0-1 0 0,-1 0 0 0 0,1 0 0 0 0,-1 0 0 0 0,0 0 0 0 0,0 0 0 0 0,-1 0 0 0 0,1 0 1 0 0,-1 0-1 0 0,0 3-7 0 0,0 19-37 0 0,28 22-178 0 0,-27-46 200 0 0,-11 53 210 0 0,11-53-235 0 0,9-2-724 0 0,59-152 498 0 0,-61 127 261 0 0,-6 25 48 0 0,-1 1 23 0 0,0 0 20 0 0,0 0-25 0 0,-20 1-58 0 0,14 2-9 0 0,0 1 1 0 0,1-1-1 0 0,0 1 0 0 0,0 1 1 0 0,0-1-1 0 0,0 0 0 0 0,1 1 1 0 0,0 0-1 0 0,0 0 1 0 0,0 1-1 0 0,1-1 0 0 0,-1 1 1 0 0,1-1-1 0 0,0 3 6 0 0,2-7-96 0 0,1-1-91 0 0,0 0-17 0 0,13-1-190 0 0,33-58 468 0 0,-20 18-29 0 0,-3-1 0 0 0,-2-1 0 0 0,-1-1 0 0 0,-2-4-45 0 0,-5 16 2 0 0,28-83-5 0 0,-6-1 0 0 0,-5-2 0 0 0,3-47 3 0 0,22-85-126 0 0,5 7 43 0 0,-60 243 101 0 0,-1 1-1 0 0,1-1 0 0 0,0 0 0 0 0,0 0 1 0 0,-1 0-1 0 0,1 0 0 0 0,0 0 0 0 0,0 0 1 0 0,-1 1-1 0 0,1-1 0 0 0,0 0 1 0 0,0 0-1 0 0,-1 0 0 0 0,1 0 0 0 0,0 0 1 0 0,-1 0-1 0 0,1 0 0 0 0,0 0 1 0 0,0 0-1 0 0,-1 0 0 0 0,1 0 0 0 0,0 0 1 0 0,0-1-1 0 0,-1 1 0 0 0,1 0 1 0 0,0 0-1 0 0,0 0 0 0 0,-1 0 0 0 0,1 0 1 0 0,0 0-1 0 0,0-1 0 0 0,-1 1 1 0 0,1 0-1 0 0,0 0 0 0 0,0 0 0 0 0,0-1 1 0 0,-1 1-1 0 0,1 0 0 0 0,0 0 1 0 0,0-1-1 0 0,0 1 0 0 0,0 0 0 0 0,0 0 1 0 0,0-1-1 0 0,-1 1 0 0 0,1 0 1 0 0,0 0-1 0 0,0-1 0 0 0,0 1-17 0 0,-20 23-67 0 0,-104 204-110 0 0,-4 18 302 0 0,119-219-627 0 0,32-36-137 0 0,95-142 785 0 0,96-103-56 0 0,-211 249 1101 0 0,-12 19-967 0 0,-17 24-364 0 0,-21 60 44 0 0,3 1 1 0 0,-15 60 95 0 0,30-78 43 0 0,-42 125-30 0 0,70-205-25 0 0,1 1 0 0 0,-1-1 0 0 0,1 0-1 0 0,-1 1 1 0 0,1-1 0 0 0,-1 1 0 0 0,1-1 0 0 0,-1 1 0 0 0,1-1-1 0 0,0 1 1 0 0,-1-1 0 0 0,1 1 0 0 0,0-1 0 0 0,0 1 0 0 0,-1-1 0 0 0,1 1-1 0 0,0 0 1 0 0,0-1 0 0 0,0 1 0 0 0,0-1 0 0 0,-1 1 0 0 0,1 0-1 0 0,0-1 1 0 0,0 1 0 0 0,0-1 0 0 0,1 1 0 0 0,-1 0 0 0 0,0-1-1 0 0,0 1 1 0 0,0 0 0 0 0,0-1 0 0 0,0 1 0 0 0,1-1 0 0 0,-1 1 0 0 0,0-1-1 0 0,1 1 1 0 0,-1-1 0 0 0,0 1 0 0 0,1-1 0 0 0,-1 1 0 0 0,0-1-1 0 0,1 1 1 0 0,-1-1 0 0 0,1 1 0 0 0,-1-1 0 0 0,1 0 0 0 0,-1 1-1 0 0,1-1 1 0 0,-1 0 0 0 0,1 1 0 0 0,0-1 0 0 0,-1 0 0 0 0,1 0-1 0 0,-1 0 1 0 0,1 0 0 0 0,0 1 0 0 0,-1-1 0 0 0,1 0 0 0 0,0 0 0 0 0,-1 0-1 0 0,1 0 1 0 0,-1 0 0 0 0,1 0 0 0 0,0-1 0 0 0,-1 1 0 0 0,1 0-1 0 0,-1 0 1 0 0,1 0 12 0 0,5-6 0 0 0,1 0 0 0 0,-2 0 0 0 0,1 0-1 0 0,-1-1 1 0 0,0 0 0 0 0,0 0 0 0 0,0 0-1 0 0,-1-1 1 0 0,-1 1 0 0 0,1-1 0 0 0,0-4 0 0 0,10-16 33 0 0,235-445 34 0 0,-74 121 49 0 0,-143 259 84 0 0,-32 92-184 0 0,-1 0 1 0 0,0 0 0 0 0,0 1 0 0 0,1-1-1 0 0,-1 0 1 0 0,0 0 0 0 0,0 1 0 0 0,0-1-1 0 0,0 0 1 0 0,0 1 0 0 0,0-1-1 0 0,0 1 1 0 0,0-1 0 0 0,0 1 0 0 0,0 0-1 0 0,0-1 1 0 0,0 1 0 0 0,0 0 0 0 0,0 0-1 0 0,-1 0 1 0 0,1 0 0 0 0,0 0 0 0 0,0 0-1 0 0,0 0 1 0 0,0 0 0 0 0,0 0-1 0 0,0 1 1 0 0,0-1 0 0 0,0 0 0 0 0,-1 1-1 0 0,1-1 1 0 0,0 0 0 0 0,0 1 0 0 0,0 0-1 0 0,1-1 1 0 0,-1 1 0 0 0,0 0-1 0 0,0-1 1 0 0,0 1 0 0 0,0 0 0 0 0,1 0-1 0 0,-1 0 1 0 0,0-1 0 0 0,0 2-17 0 0,-23 18-16 0 0,0 2-1 0 0,1 0 1 0 0,1 1 0 0 0,2 2 0 0 0,0 0-1 0 0,1 1 1 0 0,2 1 0 0 0,-4 10 16 0 0,9-18 11 0 0,-60 103-19 0 0,6 4 0 0 0,6 2 0 0 0,-7 35 8 0 0,50-100-403 0 0,36-65-179 0 0,55-72 372 0 0,-60 56 216 0 0,208-293 34 0 0,-178 255-13 0 0,-2-3 0 0 0,-2-1 0 0 0,-4-2 0 0 0,-2-2 0 0 0,-3-1 0 0 0,18-54-27 0 0,-44 101 52 0 0,0 0-1 0 0,-1 0 0 0 0,-1-1 0 0 0,0 0 1 0 0,-2 1-1 0 0,0-1 0 0 0,-1 0 0 0 0,-1 0 1 0 0,-1-1-52 0 0,2 18 18 0 0,0 1 1 0 0,-1-1 0 0 0,1 0-1 0 0,-1 0 1 0 0,1 0 0 0 0,-1 1-1 0 0,1-1 1 0 0,-1 0 0 0 0,0 1-1 0 0,0-1 1 0 0,0 0-1 0 0,0 1 1 0 0,0-1 0 0 0,0 1-1 0 0,-1-1 1 0 0,1 1 0 0 0,0 0-1 0 0,-1 0 1 0 0,1 0 0 0 0,-1-1-1 0 0,1 1 1 0 0,-1 0 0 0 0,1 1-1 0 0,-1-1 1 0 0,0 0 0 0 0,0 0-1 0 0,1 1 1 0 0,-1-1 0 0 0,0 1-1 0 0,0 0 1 0 0,0-1-1 0 0,0 1 1 0 0,1 0 0 0 0,-1 0-1 0 0,0 0 1 0 0,0 0 0 0 0,0 0-1 0 0,0 1 1 0 0,1-1 0 0 0,-1 1-1 0 0,0-1 1 0 0,0 1 0 0 0,0-1-1 0 0,1 1 1 0 0,-1 0 0 0 0,0 0-1 0 0,1 0 1 0 0,-1 0 0 0 0,1 0-1 0 0,-1 0 1 0 0,1 1-1 0 0,0-1 1 0 0,-1 0 0 0 0,1 1-1 0 0,0-1 1 0 0,0 1 0 0 0,0-1-1 0 0,0 1 1 0 0,0-1 0 0 0,0 1-1 0 0,1 0 1 0 0,-1 0 0 0 0,0-1-1 0 0,1 1-18 0 0,-5 19-73 0 0,2 1-1 0 0,0-1 0 0 0,1 0 1 0 0,1 1-1 0 0,1-1 0 0 0,1 1 1 0 0,1-1-1 0 0,1 2 74 0 0,-3-20-20 0 0,0 1 1 0 0,1 0-1 0 0,-1 0 1 0 0,1-1-1 0 0,0 1 1 0 0,0 0 0 0 0,0-1-1 0 0,0 1 1 0 0,1-1-1 0 0,-1 1 1 0 0,1-1-1 0 0,0 0 1 0 0,0 0-1 0 0,0 0 1 0 0,1 0-1 0 0,-1 0 1 0 0,1 0-1 0 0,-1 0 1 0 0,1-1-1 0 0,0 1 1 0 0,0-1-1 0 0,0 0 1 0 0,0 0 0 0 0,0 0-1 0 0,1-1 1 0 0,-1 1-1 0 0,1-1 1 0 0,-1 1-1 0 0,1-1 1 0 0,3 1 19 0 0,-1-2 0 0 0,1 0 1 0 0,-1-1-1 0 0,0 0 1 0 0,0 1-1 0 0,1-2 1 0 0,-1 1-1 0 0,0-1 1 0 0,0 0-1 0 0,0 0 1 0 0,-1-1 0 0 0,1 0-1 0 0,-1 0 1 0 0,1 0-1 0 0,-1 0 1 0 0,2-2-1 0 0,48-43 100 0 0,-2-2 1 0 0,-2-2 0 0 0,-2-2-1 0 0,-3-3 1 0 0,-2-1 0 0 0,22-42-101 0 0,-26 43 20 0 0,-25 37 392 0 0,-27 41 231 0 0,2-3-822 0 0,-201 383-48 0 0,97-209 265 0 0,114-192-51 0 0,1 0 1 0 0,-1 0 0 0 0,1 0 0 0 0,-1 0 0 0 0,1 0 0 0 0,-1 0-1 0 0,1 0 1 0 0,-1 0 0 0 0,1 0 0 0 0,-1 0 0 0 0,1 0 0 0 0,-1 0-1 0 0,1 0 1 0 0,-1 0 0 0 0,1 1 0 0 0,-1-1 0 0 0,1 0-1 0 0,-1 0 1 0 0,1 1 0 0 0,-1-1 0 0 0,0 0 0 0 0,1 0 0 0 0,-1 1-1 0 0,1-1 1 0 0,-1 0 0 0 0,0 1 0 0 0,1-1 0 0 0,-1 1 0 0 0,0-1-1 0 0,0 1 1 0 0,1-1 0 0 0,-1 0 0 0 0,0 1 0 0 0,0-1 0 0 0,0 1-1 0 0,1-1 1 0 0,-1 1 0 0 0,0-1 0 0 0,0 1 0 0 0,0-1-1 0 0,0 1 1 0 0,0-1 0 0 0,0 1 0 0 0,0-1 0 0 0,0 1 0 0 0,0-1-1 0 0,0 1 1 0 0,-1-1 0 0 0,1 1 0 0 0,0-1 0 0 0,0 1 0 0 0,0-1-1 0 0,0 1 1 0 0,-1-1 0 0 0,1 1 0 0 0,0-1 0 0 0,-1 0-1 0 0,1 1 1 0 0,0-1 0 0 0,-1 1 0 0 0,1-1 0 0 0,0 0 0 0 0,-1 1-1 0 0,1-1 1 0 0,-1 0 0 0 0,1 0 12 0 0,35-22-330 0 0,85-131 474 0 0,-78 90-117 0 0,263-373 73 0 0,-306 436-89 0 0,1 0 1 0 0,-1 0 0 0 0,1 0-1 0 0,0 0 1 0 0,-1 0 0 0 0,1 0-1 0 0,-1 0 1 0 0,1 0-1 0 0,-1 0 1 0 0,1 0 0 0 0,0 0-1 0 0,-1 0 1 0 0,1 0 0 0 0,-1 0-1 0 0,1-1 1 0 0,-1 1-1 0 0,1 0 1 0 0,0 0 0 0 0,-1-1-1 0 0,1 1 1 0 0,0 0 0 0 0,-1 0-1 0 0,1-1 1 0 0,0 1-1 0 0,-1 0 1 0 0,1-1 0 0 0,0 1-1 0 0,0 0 1 0 0,-1-1 0 0 0,1 1-1 0 0,0-1 1 0 0,0 1-1 0 0,0-1 1 0 0,0 1 0 0 0,-1 0-1 0 0,1-1 1 0 0,0 1 0 0 0,0-1-1 0 0,0 1 1 0 0,0-1-1 0 0,0 1 1 0 0,0 0 0 0 0,0-1-1 0 0,0 1 1 0 0,0-1 0 0 0,0 1-1 0 0,1-1 1 0 0,-1 1-1 0 0,0-1 1 0 0,0 1 0 0 0,0 0-1 0 0,0-1 1 0 0,1 1 0 0 0,-1 0-1 0 0,0-1 1 0 0,0 1 0 0 0,1-1-1 0 0,-1 1 1 0 0,0 0-1 0 0,1 0 1 0 0,-1-1 0 0 0,0 1-1 0 0,1 0 1 0 0,-1-1 0 0 0,1 1-1 0 0,-1 0 1 0 0,0 0-1 0 0,1 0 1 0 0,-1 0 0 0 0,1-1-12 0 0,-32 13 218 0 0,0 7-327 0 0,2 1 0 0 0,1 2 1 0 0,0 1-1 0 0,2 2 0 0 0,-13 14 109 0 0,-65 59-189 0 0,-53 16-85 0 0,-5-6 1 0 0,-67 28 273 0 0,212-126-3 0 0,-62 41 18 0 0,-3-4-1 0 0,-1-3 1 0 0,-3-4-1 0 0,-1-4 0 0 0,-2-4 1 0 0,-1-3-1 0 0,-55 8-14 0 0,-19-29 82 0 0,158-9-88 0 0,-1 0 0 0 0,1 0 0 0 0,-1 0 0 0 0,1-1 0 0 0,0 0 0 0 0,0 0 0 0 0,-1-1 0 0 0,1 1-1 0 0,1-1 1 0 0,-1-1 0 0 0,0 1 0 0 0,1-1 0 0 0,0 0 0 0 0,0 0 0 0 0,0-1 0 0 0,0 1 0 0 0,1-1 0 0 0,-1 0 0 0 0,1-1 0 0 0,0 1 0 0 0,1 0 0 0 0,0-1 0 0 0,-1-1 6 0 0,-4-19-29 0 0,2 0 0 0 0,1-1 0 0 0,1 1 1 0 0,1-1-1 0 0,1 1 0 0 0,2-1 0 0 0,0 0 0 0 0,2 0 0 0 0,1 1 0 0 0,1-1 0 0 0,1 1 0 0 0,7-17 29 0 0,31-131-66 0 0,7 2 0 0 0,8 2 0 0 0,65-129 66 0 0,-60 150 737 0 0,-76 170-145 0 0,-112 297-873 0 0,90-217 258 0 0,-116 320 51 0 0,-168 324-28 0 0,289-688-164 0 0,46-73-259 0 0,36-60 483 0 0,-3-2 0 0 0,24-53-60 0 0,-26 44 35 0 0,175-290 25 0 0,-89 160-12 0 0,-10-6 0 0 0,-9-5 0 0 0,5-43-48 0 0,-77 156 39 0 0,-4-3-1 0 0,-6-1 0 0 0,-5-1 1 0 0,-6-1-1 0 0,1-59-38 0 0,-21 37 215 0 0,-1 141-202 0 0,0-1 1 0 0,0 1-1 0 0,-1 0 1 0 0,1-1-1 0 0,-1 1 1 0 0,1 0-1 0 0,-1 0 1 0 0,0 0-1 0 0,1-1 1 0 0,-1 1-1 0 0,-1 0 1 0 0,1 0 0 0 0,0 0-1 0 0,0 0 1 0 0,-1 0-1 0 0,1 1 1 0 0,-1-1-1 0 0,1 0 1 0 0,-1 1-1 0 0,0-1 1 0 0,0 1-1 0 0,0-1 1 0 0,0 1-1 0 0,0 0 1 0 0,0 0-1 0 0,0 0 1 0 0,0 0-1 0 0,0 0 1 0 0,0 1-1 0 0,-1-1 1 0 0,1 0-1 0 0,0 1 1 0 0,0 0-1 0 0,-1 0 1 0 0,1-1-1 0 0,0 1 1 0 0,-1 0-1 0 0,1 1 1 0 0,0-1-1 0 0,-1 0 1 0 0,1 1-1 0 0,0-1 1 0 0,0 1-1 0 0,-1 0 1 0 0,1 0-1 0 0,0 0-13 0 0,-10 6 9 0 0,1 1 0 0 0,0 1 0 0 0,1 0 1 0 0,0 0-1 0 0,0 1 0 0 0,1 0 0 0 0,0 1 0 0 0,1 0 0 0 0,-1 3-9 0 0,-93 134-29 0 0,7 5 1 0 0,-57 128 28 0 0,111-203-2 0 0,-183 386-126 0 0,-157 478 128 0 0,161-389 41 0 0,183-453-77 0 0,37-100 31 0 0,1 0-1 0 0,-1-1 1 0 0,0 1 0 0 0,0 0-1 0 0,1 0 1 0 0,-1-1-1 0 0,0 1 1 0 0,1 0 0 0 0,-1 0-1 0 0,0 0 1 0 0,1 0-1 0 0,-1 0 1 0 0,0-1-1 0 0,1 1 1 0 0,-1 0 0 0 0,1 0-1 0 0,-1 0 1 0 0,0 0-1 0 0,1 0 1 0 0,-1 0-1 0 0,0 0 1 0 0,1 0 0 0 0,-1 0-1 0 0,1 0 1 0 0,-1 1-1 0 0,0-1 1 0 0,1 0-1 0 0,-1 0 1 0 0,0 0 0 0 0,1 0-1 0 0,-1 0 1 0 0,0 1-1 0 0,1-1 1 0 0,-1 0 0 0 0,0 0-1 0 0,0 1 1 0 0,1-1-1 0 0,-1 0 1 0 0,0 0-1 0 0,0 1 1 0 0,1-1 0 0 0,-1 0-1 0 0,0 1 1 0 0,0-1-1 0 0,0 0 1 0 0,1 1-1 0 0,-1-1 1 0 0,0 0 0 0 0,0 1-1 0 0,0-1 1 0 0,0 0-1 0 0,0 1 1 0 0,0-1-1 0 0,0 1 1 0 0,0-1 0 0 0,0 0-1 0 0,0 1 1 0 0,0-1-1 0 0,0 0 1 0 0,0 1-1 0 0,0-1 1 0 0,0 0 0 0 0,-1 1 5 0 0,28-24-121 0 0,-27 22 119 0 0,52-58 25 0 0,-4-2-1 0 0,-2-3 0 0 0,-3-1 1 0 0,5-17-23 0 0,-37 64 5 0 0,260-449 150 0 0,17-89-155 0 0,-222 418 28 0 0,-7-3 0 0 0,-6-2 0 0 0,-6-2 0 0 0,24-136-28 0 0,-56 215 50 0 0,-4 0 0 0 0,-2 0 0 0 0,-3-1 0 0 0,-3 0 0 0 0,-4-40-50 0 0,2 105 12 0 0,-1-1 0 0 0,0 1 0 0 0,0-1 0 0 0,-1 1 0 0 0,1 0 0 0 0,0-1 0 0 0,-1 1 0 0 0,1 0 0 0 0,-1 0 0 0 0,0-1 0 0 0,0 1 0 0 0,0 0 0 0 0,0 0 0 0 0,0 0 0 0 0,0 0 0 0 0,-1 0 0 0 0,1 0 0 0 0,-1 0 0 0 0,1 0 0 0 0,-1 1 0 0 0,0-1 0 0 0,1 1 0 0 0,-1-1 0 0 0,0 1 0 0 0,0-1 0 0 0,0 1 0 0 0,0 0 0 0 0,0 0 0 0 0,-1 0 0 0 0,1 0 0 0 0,0 1 0 0 0,0-1 0 0 0,-1 1-1 0 0,1-1 1 0 0,0 1 0 0 0,-1 0 0 0 0,1-1 0 0 0,0 1 0 0 0,-1 1 0 0 0,1-1 0 0 0,-1 0 0 0 0,1 0 0 0 0,0 1 0 0 0,0 0 0 0 0,-1-1 0 0 0,0 1-12 0 0,-7 4 11 0 0,1 0 1 0 0,-1 0-1 0 0,1 0 0 0 0,0 1 0 0 0,1 1 0 0 0,0 0 1 0 0,0 0-1 0 0,0 0 0 0 0,1 1 0 0 0,-5 5-11 0 0,4-4 0 0 0,-113 133-26 0 0,6 5 1 0 0,6 5-1 0 0,-37 78 26 0 0,-250 486-254 0 0,264-462 186 0 0,123-237 61 0 0,-29 58 12 0 0,-3-2-1 0 0,-3-2 1 0 0,-3-1-1 0 0,-34 34-4 0 0,80-109-409 0 0,209-390 187 0 0,70-172 260 0 0,-216 451-35 0 0,-6-4 1 0 0,-4-1 0 0 0,-6-3-1 0 0,15-75-3 0 0,-45 75 155 0 0,-15 122-146 0 0,-1 1 0 0 0,1 0 0 0 0,-1-1 0 0 0,0 1 0 0 0,1 0 0 0 0,-1-1-1 0 0,0 1 1 0 0,0 0 0 0 0,0-1 0 0 0,0 1 0 0 0,0-1 0 0 0,-1 1 0 0 0,1 0 0 0 0,0-1 0 0 0,-1 1 0 0 0,1 0 0 0 0,0-1 0 0 0,-1 1 0 0 0,0 0 0 0 0,1 0-1 0 0,-1-1 1 0 0,0 1 0 0 0,1 0 0 0 0,-1 0 0 0 0,0 0 0 0 0,0 0 0 0 0,0 0 0 0 0,0 0 0 0 0,0 0 0 0 0,0 0 0 0 0,-1 1 0 0 0,1-1 0 0 0,0 0 0 0 0,0 1-1 0 0,0-1 1 0 0,-1 0 0 0 0,1 1 0 0 0,0 0 0 0 0,-1-1 0 0 0,1 1 0 0 0,0 0 0 0 0,-1 0 0 0 0,1-1 0 0 0,-1 1 0 0 0,1 0 0 0 0,0 0 0 0 0,-1 1 0 0 0,1-1-1 0 0,0 0 1 0 0,-1 0 0 0 0,1 1 0 0 0,0-1 0 0 0,-1 1 0 0 0,1-1 0 0 0,0 1 0 0 0,-1-1 0 0 0,1 1 0 0 0,0 0 0 0 0,-1 0-9 0 0,-86 85 88 0 0,-24 61-76 0 0,6 4 0 0 0,-82 160-12 0 0,128-210 6 0 0,-354 677-55 0 0,374-705-346 0 0,215-378 198 0 0,206-442 218 0 0,-334 649-2 0 0,-4-2-1 0 0,-5-2 0 0 0,9-46-18 0 0,-45 138 10 0 0,1 0 16 0 0,0 0 0 0 0,-1 0 0 0 0,0 0-1 0 0,-1 0 1 0 0,0-1 0 0 0,0 1 0 0 0,-1 0 0 0 0,-1-1-1 0 0,0 1 1 0 0,0-3-26 0 0,0 12 10 0 0,0 0-1 0 0,-1 0 1 0 0,1 0 0 0 0,0 0-1 0 0,0 0 1 0 0,-1 0 0 0 0,1 1-1 0 0,-1-1 1 0 0,1 0 0 0 0,0 1-1 0 0,-1-1 1 0 0,1 0 0 0 0,-1 1-1 0 0,0 0 1 0 0,1-1 0 0 0,-1 1-1 0 0,1 0 1 0 0,-1 0 0 0 0,0 0-1 0 0,1 0 1 0 0,-1 0 0 0 0,1 1-1 0 0,-1-1 1 0 0,1 0 0 0 0,-1 1-1 0 0,1-1 1 0 0,-1 1 0 0 0,1-1-1 0 0,-1 1 1 0 0,1 0 0 0 0,-1-1-1 0 0,1 1 1 0 0,0 0 0 0 0,-1 0-1 0 0,1 0 1 0 0,0 0-1 0 0,0 0 1 0 0,0 1 0 0 0,0-1-1 0 0,0 0 1 0 0,0 1-10 0 0,-14 11-13 0 0,1 2 0 0 0,1-1-1 0 0,0 2 1 0 0,1 0 0 0 0,0 0 0 0 0,-8 18 13 0 0,1-4-21 0 0,-155 260-22 0 0,11 9 43 0 0,25-8-129 0 0,-60 197 129 0 0,179-440-1 0 0,-32 96-94 0 0,51-145 86 0 0,0 1 0 0 0,1-1-1 0 0,-1 1 1 0 0,0-1 0 0 0,0 1 0 0 0,1-1-1 0 0,-1 1 1 0 0,1 0 0 0 0,-1-1 0 0 0,0 1 0 0 0,1 0-1 0 0,-1-1 1 0 0,1 1 0 0 0,-1 0 0 0 0,0 0-1 0 0,1-1 1 0 0,-1 1 0 0 0,1 0 0 0 0,-1 0-1 0 0,1 0 1 0 0,-1 0 0 0 0,1-1 0 0 0,-1 1 0 0 0,1 0-1 0 0,0 0 1 0 0,-1 0 0 0 0,1 0 0 0 0,-1 0-1 0 0,1 0 1 0 0,-1 0 0 0 0,1 1 0 0 0,-1-1-1 0 0,1 0 1 0 0,-1 0 0 0 0,1 0 0 0 0,-1 0 0 0 0,1 1-1 0 0,-1-1 1 0 0,1 0 0 0 0,-1 1 0 0 0,0-1-1 0 0,1 0 1 0 0,-1 1 0 0 0,1-1 0 0 0,-1 0-1 0 0,0 1 1 0 0,1-1 0 0 0,-1 1 0 0 0,0-1 0 0 0,0 0-1 0 0,1 1 1 0 0,-1-1 0 0 0,0 1 0 0 0,0-1-1 0 0,0 1 1 0 0,1-1 0 0 0,-1 1 0 0 0,0-1 0 0 0,0 1-1 0 0,0-1 1 0 0,0 1 0 0 0,0-1 0 0 0,0 1-1 0 0,0 0 10 0 0,13-13-20 0 0,-1-1-1 0 0,0-1 1 0 0,-1 1-1 0 0,-1-2 0 0 0,0 1 1 0 0,-1-1-1 0 0,6-14 21 0 0,-2 6 7 0 0,212-436 26 0 0,-179 369-76 0 0,-4-2 0 0 0,-4-2 0 0 0,-5-2-1 0 0,-3-1 1 0 0,-5-1 0 0 0,-4-1 0 0 0,6-85 43 0 0,-26 177 3 0 0,1-30 22 0 0,0 1 0 0 0,-3-1 0 0 0,-1 0 0 0 0,-2 1 0 0 0,-1 0 0 0 0,-2-1-25 0 0,7 33 12 0 0,-1 0 1 0 0,0 0-1 0 0,0-1 0 0 0,0 1 1 0 0,0 0-1 0 0,-1 0 0 0 0,1 0 1 0 0,-1 0-1 0 0,0 0 1 0 0,0 1-1 0 0,-1-1 0 0 0,1 1 1 0 0,-1-1-1 0 0,0 1 0 0 0,0 0 1 0 0,0 0-1 0 0,0 0 0 0 0,0 0 1 0 0,-1 1-1 0 0,1-1 0 0 0,-1 1 1 0 0,0 0-1 0 0,0 0 1 0 0,0 0-1 0 0,0 1 0 0 0,0-1 1 0 0,0 1-1 0 0,0 0 0 0 0,0 0 1 0 0,0 0-1 0 0,-1 1 0 0 0,1 0 1 0 0,0-1-1 0 0,-1 1 1 0 0,1 1-1 0 0,0-1 0 0 0,0 1 1 0 0,-1 0-1 0 0,1 0 0 0 0,0 0 1 0 0,-3 1-13 0 0,-11 9-5 0 0,0 0 1 0 0,1 1 0 0 0,1 1 0 0 0,0 0-1 0 0,1 1 1 0 0,0 1 0 0 0,1 1 0 0 0,1 0-1 0 0,1 0 1 0 0,-10 16 4 0 0,-56 86 9 0 0,5 3 0 0 0,5 3 0 0 0,-34 92-9 0 0,-25 102-60 0 0,14 5 0 0 0,-21 134 60 0 0,109-371 12 0 0,6-1-104 0 0,19-85 86 0 0,0 1-1 0 0,0 0 1 0 0,1 0 0 0 0,-1-1 0 0 0,0 1 0 0 0,1 0 0 0 0,-1-1 0 0 0,0 1 0 0 0,1 0 0 0 0,-1-1 0 0 0,1 1 0 0 0,-1 0 0 0 0,1-1 0 0 0,-1 1-1 0 0,1-1 1 0 0,0 1 0 0 0,-1-1 0 0 0,1 1 0 0 0,-1-1 0 0 0,1 0 0 0 0,0 1 0 0 0,0-1 0 0 0,-1 0 0 0 0,1 1 0 0 0,0-1 0 0 0,-1 0 0 0 0,1 0 0 0 0,0 0-1 0 0,0 0 1 0 0,0 0 0 0 0,-1 0 0 0 0,1 0 0 0 0,0 0 0 0 0,0 0 0 0 0,-1 0 0 0 0,1 0 0 0 0,0 0 0 0 0,0 0 0 0 0,-1-1 0 0 0,1 1 0 0 0,0 0-1 0 0,0-1 1 0 0,-1 1 0 0 0,1 0 0 0 0,-1-1 0 0 0,1 1 0 0 0,0-1 0 0 0,-1 1 0 0 0,1-1 0 0 0,-1 1 0 0 0,1-1 0 0 0,-1 0 0 0 0,1 1 0 0 0,-1-1-1 0 0,1 1 1 0 0,-1-1 0 0 0,0 0 0 0 0,1 0 0 0 0,-1 1 0 0 0,0-1 0 0 0,0 0 0 0 0,1 1 0 0 0,-1-2 6 0 0,25-26-5 0 0,-1-2 0 0 0,-2-1 0 0 0,-1 0 0 0 0,-1-2 0 0 0,-2 0 0 0 0,-1-1 0 0 0,2-12 5 0 0,-18 46 0 0 0,107-239-148 0 0,-11-4 0 0 0,5-49 148 0 0,-75 203 8 0 0,-3-1 0 0 0,-4-1 0 0 0,-4-1 0 0 0,-4 0 0 0 0,-1-82-8 0 0,-11 169 3 0 0,-9-91 162 0 0,9 93-155 0 0,-1 1 1 0 0,1 0-1 0 0,-1 0 1 0 0,1 0-1 0 0,-1 0 0 0 0,0 0 1 0 0,0 0-1 0 0,1 0 1 0 0,-2 0-1 0 0,1 0 0 0 0,0 1 1 0 0,0-1-1 0 0,-1 0 1 0 0,1 1-1 0 0,0-1 1 0 0,-1 1-1 0 0,0-1 0 0 0,1 1 1 0 0,-1 0-1 0 0,0-1 1 0 0,0 1-1 0 0,0 0 0 0 0,0 0 1 0 0,0 1-1 0 0,0-1 1 0 0,0 0-1 0 0,0 1 1 0 0,0-1-1 0 0,0 1 0 0 0,0-1 1 0 0,0 1-1 0 0,0 0 1 0 0,-1 0-1 0 0,1 0 0 0 0,0 0 1 0 0,0 0-1 0 0,0 1 1 0 0,0-1-1 0 0,0 1 1 0 0,0-1-1 0 0,-1 1-10 0 0,-4 3 0 0 0,-1 1 1 0 0,0 0-1 0 0,1 0 0 0 0,0 1 0 0 0,1-1 1 0 0,-1 1-1 0 0,1 1 0 0 0,0-1 1 0 0,1 1-1 0 0,-1 0 0 0 0,1 1 1 0 0,1-1-1 0 0,-1 1 0 0 0,1 2 0 0 0,-8 8-11 0 0,-53 95-23 0 0,6 3 0 0 0,4 3 0 0 0,-2 21 34 0 0,44-107-8 0 0,-77 212-169 0 0,-14 94 177 0 0,68-218-14 0 0,-82 278 22 0 0,106-343-259 0 0,13-55 238 0 0,-1-1 0 0 0,1 1 0 0 0,0-1-1 0 0,-1 1 1 0 0,1-1 0 0 0,-1 0 0 0 0,1 1 0 0 0,0-1 0 0 0,-1 1 0 0 0,1-1-1 0 0,0 0 1 0 0,-1 0 0 0 0,1 1 0 0 0,0-1 0 0 0,-1 0 0 0 0,1 0-1 0 0,0 0 1 0 0,-1 0 0 0 0,1 0 0 0 0,0 0 0 0 0,0 0 0 0 0,-1 0-1 0 0,1 0 1 0 0,0 0 0 0 0,0 0 0 0 0,-1-1 0 0 0,1 1 0 0 0,0 0-1 0 0,-1 0 1 0 0,1-1 0 0 0,0 1 0 0 0,-1 0 0 0 0,1-1 0 0 0,-1 1-1 0 0,1-1 1 0 0,-1 1 0 0 0,1-1 0 0 0,0 1 0 0 0,-1-1 0 0 0,0 1-1 0 0,1-1 1 0 0,-1 0 0 0 0,1 1 0 0 0,-1-1 0 0 0,0 1 0 0 0,1-1-1 0 0,-1 0 1 0 0,0 1 0 0 0,0-1 0 0 0,1 0 0 0 0,-1 0 0 0 0,0 1-1 0 0,0-1 1 0 0,0 0 0 0 0,0 0 13 0 0,22-35-25 0 0,-2-2 1 0 0,-1 0-1 0 0,-2-1 1 0 0,-2 0-1 0 0,5-23 25 0 0,-2 11-10 0 0,36-107-14 0 0,-6-2 1 0 0,-7-1-1 0 0,-7-7 24 0 0,-27 126 5 0 0,-1 0 0 0 0,-3 0-1 0 0,-2-1 1 0 0,-1 1 0 0 0,-3-16-5 0 0,3 54 12 0 0,1 0-1 0 0,-1-1 1 0 0,0 1-1 0 0,-1 0 1 0 0,1-1-1 0 0,-1 1 1 0 0,0 0 0 0 0,0 0-1 0 0,0-1 1 0 0,0 1-1 0 0,-1 0 1 0 0,0 0-1 0 0,1 0 1 0 0,-1 1 0 0 0,-1-1-1 0 0,1 0 1 0 0,-1 1-1 0 0,1-1 1 0 0,-1 1-1 0 0,0 0 1 0 0,0 0 0 0 0,-1 0-1 0 0,1 0 1 0 0,-1 1-1 0 0,1-1 1 0 0,-1 1-1 0 0,0 0 1 0 0,0 0 0 0 0,1 0-1 0 0,-2 1 1 0 0,1-1-1 0 0,0 1 1 0 0,0 0-1 0 0,0 0 1 0 0,-1 0-1 0 0,1 1 1 0 0,-4-1-12 0 0,-5 8-10 0 0,2-1 0 0 0,-1 2 0 0 0,1-1 0 0 0,0 2 0 0 0,1-1 0 0 0,-1 1 0 0 0,2 1 0 0 0,0 0 0 0 0,0 0 0 0 0,0 1 0 0 0,1 0 0 0 0,1 0 0 0 0,0 1 1 0 0,-2 7 9 0 0,4-12-8 0 0,-92 163-121 0 0,7 4 0 0 0,-35 108 129 0 0,117-265-6 0 0,-221 536-67 0 0,173-410 57 0 0,52-113-280 0 0,21-31-158 0 0,47-83 254 0 0,-21 9 181 0 0,-3-2-1 0 0,-4-2 1 0 0,11-41 19 0 0,-32 85 17 0 0,-1-2 0 0 0,-2 0 0 0 0,-1 0 0 0 0,-2-1 0 0 0,-2 0-1 0 0,-1-1 1 0 0,-1-23-17 0 0,-4 61 8 0 0,-1 0-1 0 0,1 0 1 0 0,-1 0-1 0 0,1 0 1 0 0,-1 0-1 0 0,0 0 1 0 0,1 0-1 0 0,-1 0 0 0 0,0 0 1 0 0,0 0-1 0 0,1 0 1 0 0,-1 0-1 0 0,0 0 1 0 0,0-1-1 0 0,0 1 1 0 0,-1 0-1 0 0,1 0 0 0 0,0 0 1 0 0,0 0-1 0 0,0 0 1 0 0,-1 0-1 0 0,1 0 1 0 0,-1 0-1 0 0,1 0 1 0 0,-1 0-1 0 0,1 0 0 0 0,-1 0 1 0 0,1 0-1 0 0,-1 0 1 0 0,0 1-1 0 0,0-1 1 0 0,1 0-1 0 0,-1 0 1 0 0,0 1-1 0 0,0-1 0 0 0,0 0 1 0 0,0 1-1 0 0,0-1 1 0 0,0 1-1 0 0,0-1 1 0 0,0 1-1 0 0,0-1 1 0 0,0 1-1 0 0,0 0 0 0 0,0 0 1 0 0,0-1-1 0 0,0 1 1 0 0,0 0-1 0 0,0 0 1 0 0,-1 0-1 0 0,1 0 1 0 0,0 0-1 0 0,0 1 0 0 0,0-1 1 0 0,0 0-1 0 0,0 0 1 0 0,0 1-1 0 0,0-1 1 0 0,0 1-1 0 0,0-1 1 0 0,0 1-1 0 0,0-1 0 0 0,0 1 1 0 0,0-1-1 0 0,0 1 1 0 0,0 0-1 0 0,0 0-7 0 0,-9 10-24 0 0,1 1-1 0 0,0 0 1 0 0,1 0 0 0 0,0 0-1 0 0,1 1 1 0 0,0 1 0 0 0,1-1-1 0 0,1 1 1 0 0,-2 6 24 0 0,-1 1-21 0 0,-32 83-15 0 0,5 1 0 0 0,4 3 0 0 0,6 0 0 0 0,2 13 36 0 0,15-3-107 0 0,8-117 99 0 0,0 0-1 0 0,0 0 1 0 0,0 0-1 0 0,0 0 1 0 0,0 0-1 0 0,0 0 1 0 0,1-1-1 0 0,-1 1 1 0 0,0 0-1 0 0,1 0 1 0 0,-1 0-1 0 0,1 0 1 0 0,-1-1-1 0 0,1 1 0 0 0,-1 0 1 0 0,1 0-1 0 0,-1-1 1 0 0,1 1-1 0 0,0 0 1 0 0,-1-1-1 0 0,1 1 1 0 0,0-1-1 0 0,0 1 1 0 0,-1-1-1 0 0,1 1 1 0 0,0-1-1 0 0,0 1 1 0 0,0-1-1 0 0,0 0 1 0 0,-1 1-1 0 0,1-1 1 0 0,0 0-1 0 0,0 0 0 0 0,0 0 1 0 0,0 0-1 0 0,0 0 1 0 0,0 0-1 0 0,0 0 1 0 0,0 0-1 0 0,0 0 1 0 0,-1 0-1 0 0,1 0 1 0 0,0-1-1 0 0,0 1 1 0 0,0 0-1 0 0,0-1 1 0 0,0 1-1 0 0,0-1 1 0 0,-1 1 8 0 0,46-24-83 0 0,-27 3 125 0 0,-1 0-1 0 0,-1-1 1 0 0,-2-2-1 0 0,0 1 1 0 0,-1-2-1 0 0,-1 0 1 0 0,5-15-42 0 0,-8 19 9 0 0,26-53-2 0 0,-3-2 0 0 0,-3-1 0 0 0,-4-2 0 0 0,-3 0 0 0 0,-2-10-7 0 0,-11-13 91 0 0,-10 101-85 0 0,0 0 1 0 0,0 1-1 0 0,0-1 1 0 0,1 0-1 0 0,-1 1 0 0 0,0-1 1 0 0,0 0-1 0 0,0 0 1 0 0,0 0-1 0 0,0 1 1 0 0,0-1-1 0 0,0 0 0 0 0,-1 0 1 0 0,1 1-1 0 0,0-1 1 0 0,0 0-1 0 0,0 1 1 0 0,-1-1-1 0 0,1 0 1 0 0,0 1-1 0 0,-1-1 0 0 0,1 0 1 0 0,-1 1-1 0 0,1-1 1 0 0,-1 1-1 0 0,1-1 1 0 0,-1 0-1 0 0,1 1 0 0 0,-1-1 1 0 0,1 1-1 0 0,-1 0 1 0 0,0-1-1 0 0,1 1 1 0 0,-1 0-1 0 0,0-1 1 0 0,1 1-1 0 0,-1 0 0 0 0,0-1 1 0 0,0 1-1 0 0,1 0 1 0 0,-1 0-1 0 0,0 0 1 0 0,0 0-1 0 0,1 0 1 0 0,-1 0-1 0 0,0 0 0 0 0,0 0 1 0 0,1 0-1 0 0,-1 0 1 0 0,0 0-1 0 0,0 1 1 0 0,1-1-1 0 0,-1 0 0 0 0,0 0 1 0 0,1 1-1 0 0,-1-1 1 0 0,0 1-1 0 0,1-1 1 0 0,-1 0-1 0 0,0 1 1 0 0,1-1-1 0 0,-1 1 0 0 0,1-1 1 0 0,-1 1-1 0 0,1 0 1 0 0,-1-1-1 0 0,1 1 1 0 0,0-1-1 0 0,-1 1 0 0 0,1 0-5 0 0,-10 16-27 0 0,0-1 1 0 0,2 2 0 0 0,0-1 0 0 0,1 1 0 0 0,1 0 0 0 0,1 0 0 0 0,-3 19 25 0 0,0-6-17 0 0,-24 88 14 0 0,7 1 0 0 0,4 1 0 0 0,5 0 0 0 0,2 117 3 0 0,13-197-13 0 0,-1-26 5 0 0,1-1 1 0 0,1 1-1 0 0,0-1 1 0 0,1 1 0 0 0,1-1-1 0 0,0 1 1 0 0,1-1-1 0 0,1 0 1 0 0,0 0-1 0 0,5 10 8 0 0,-7-22-1 0 0,0 0-1 0 0,0 0 0 0 0,0 0 1 0 0,1-1-1 0 0,-1 0 0 0 0,1 1 1 0 0,-1-1-1 0 0,1 0 0 0 0,-1 0 0 0 0,1 0 1 0 0,0 0-1 0 0,-1-1 0 0 0,1 1 1 0 0,0-1-1 0 0,0 1 0 0 0,-1-1 1 0 0,1 0-1 0 0,0 0 0 0 0,0 0 0 0 0,-1-1 1 0 0,1 1-1 0 0,0-1 0 0 0,0 1 1 0 0,-1-1-1 0 0,1 0 0 0 0,-1 0 1 0 0,1 0-1 0 0,-1-1 0 0 0,1 1 0 0 0,-1 0 1 0 0,1-1-1 0 0,-1 0 0 0 0,0 1 1 0 0,0-1-1 0 0,0 0 0 0 0,0 0 1 0 0,0 0-1 0 0,0 0 0 0 0,-1-1 0 0 0,1 0 2 0 0,32-41 60 0 0,-2-1-1 0 0,-1-2 0 0 0,-3-1 0 0 0,-3-1 0 0 0,-1-1 0 0 0,-2-1 1 0 0,-3-1-1 0 0,11-47-59 0 0,-11 43 7 0 0,43-161 31 0 0,-61 193 492 0 0,-149 535-650 0 0,127-438 124 0 0,3 0 0 0 0,3 2 0 0 0,-1 39-4 0 0,15-63-150 0 0,22-56-167 0 0,-10-10 352 0 0,-1 0 1 0 0,0-1-1 0 0,-1 0 1 0 0,-1 0-1 0 0,-1-1 1 0 0,0 0-1 0 0,3-14-35 0 0,-7 24 8 0 0,68-193 184 0 0,22-120-192 0 0,-79 207 269 0 0,-14 113-259 0 0,-1-1-1 0 0,1 1 0 0 0,-1 0 0 0 0,1-1 0 0 0,-1 1 1 0 0,1 0-1 0 0,-1-1 0 0 0,1 1 0 0 0,-1 0 0 0 0,1 0 1 0 0,-1 0-1 0 0,0 0 0 0 0,1-1 0 0 0,-1 1 0 0 0,1 0 1 0 0,-1 0-1 0 0,0 0 0 0 0,1 0 0 0 0,-1 0 0 0 0,1 0 1 0 0,-1 1-1 0 0,0-1 0 0 0,1 0 0 0 0,-1 0 0 0 0,1 0 1 0 0,-1 1-1 0 0,1-1 0 0 0,-1 0 0 0 0,1 0 0 0 0,-1 1 1 0 0,1-1-1 0 0,-1 0 0 0 0,1 1 0 0 0,-1-1 0 0 0,1 1 1 0 0,-1-1-1 0 0,1 1 0 0 0,0-1 0 0 0,-1 1 0 0 0,1-1 1 0 0,0 1-1 0 0,-1-1 0 0 0,1 1 0 0 0,0-1 0 0 0,0 1 1 0 0,0-1-1 0 0,0 1 0 0 0,-1-1 0 0 0,1 2-9 0 0,-17 28-43 0 0,1 2 0 0 0,1 0 0 0 0,2 1-1 0 0,2 0 1 0 0,-3 13 43 0 0,1-5 7 0 0,-12 29-16 0 0,3 2 0 0 0,3 0 1 0 0,4 1-1 0 0,2 1 0 0 0,4 0 1 0 0,2 16 8 0 0,7-89-6 0 0,-1 1-1 0 0,0-1 1 0 0,1 1 0 0 0,0-1 0 0 0,-1 0 0 0 0,1 1 0 0 0,0-1-1 0 0,-1 1 1 0 0,1-1 0 0 0,0 1 0 0 0,0-1 0 0 0,0 1 0 0 0,0-1 0 0 0,1 1-1 0 0,-1-1 1 0 0,0 0 0 0 0,1 1 0 0 0,-1-1 0 0 0,1 1 0 0 0,-1-1-1 0 0,1 0 1 0 0,0 1 0 0 0,-1-1 0 0 0,1 0 0 0 0,0 0 0 0 0,0 0 0 0 0,0 1-1 0 0,0-1 1 0 0,0 0 0 0 0,0 0 0 0 0,0 0 0 0 0,0 0 0 0 0,0-1-1 0 0,1 1 1 0 0,-1 0 0 0 0,0 0 0 0 0,1-1 0 0 0,-1 1 0 0 0,0-1 0 0 0,1 1-1 0 0,-1-1 1 0 0,1 0 0 0 0,-1 1 0 0 0,1-1 0 0 0,-1 0 0 0 0,0 0-1 0 0,1 0 1 0 0,-1 0 0 0 0,1 0 0 0 0,-1-1 0 0 0,1 1 0 0 0,-1 0 0 0 0,1-1-1 0 0,-1 1 1 0 0,0 0 0 0 0,1-1 0 0 0,-1 0 6 0 0,10-6 17 0 0,-1-1-1 0 0,-1 0 1 0 0,1 0-1 0 0,-2-1 1 0 0,1 0-1 0 0,-1-1 1 0 0,0 0 0 0 0,-1 0-1 0 0,0-1 1 0 0,3-8-17 0 0,1 2 27 0 0,176-313 209 0 0,-178 309 24 0 0,-16 24 442 0 0,-52 147-958 0 0,56-140 253 0 0,-18 46-7 0 0,3 2-1 0 0,3 0 0 0 0,2 0 1 0 0,3 1-1 0 0,1 16 11 0 0,9-13-125 0 0,0-61 116 0 0,1 0 1 0 0,0-1 0 0 0,0 1 0 0 0,0-1 0 0 0,0 1 0 0 0,0-1 0 0 0,0 1 0 0 0,0-1-1 0 0,0 0 1 0 0,0 1 0 0 0,0-1 0 0 0,0 0 0 0 0,0 0 0 0 0,0 0 0 0 0,0 0 0 0 0,0 0-1 0 0,0 0 1 0 0,0 0 0 0 0,0 0 0 0 0,0 0 0 0 0,0 0 0 0 0,1-1 0 0 0,-1 1 0 0 0,0 0-1 0 0,0-1 1 0 0,-1 1 0 0 0,1-1 0 0 0,0 1 0 0 0,0-1 0 0 0,0 1 0 0 0,0-1 0 0 0,0 0-1 0 0,0 1 1 0 0,-1-1 0 0 0,1 0 0 0 0,0 0 0 0 0,-1 0 0 0 0,1 0 0 0 0,0 1 0 0 0,-1-1-1 0 0,1 0 1 0 0,-1 0 0 0 0,0 0 0 0 0,1-1 8 0 0,25-37 66 0 0,-1-1-1 0 0,-2-2 0 0 0,-2 0 1 0 0,-2-2-1 0 0,-1 0 1 0 0,0-12-66 0 0,11-21 11 0 0,41-107 16 0 0,-71 165 491 0 0,-20 39-313 0 0,-60 163-404 0 0,46-96 203 0 0,-4 10 9 0 0,3 3 1 0 0,5 1-1 0 0,0 20-13 0 0,27-58-123 0 0,5-63 113 0 0,0 1 0 0 0,0 0 0 0 0,1 0 0 0 0,-1 0 0 0 0,1-1 0 0 0,-1 1 0 0 0,0 0 0 0 0,1-1 0 0 0,-1 1 0 0 0,1-1 0 0 0,-1 0 0 0 0,1 1 0 0 0,-1-1 0 0 0,1 0 0 0 0,-1 0 0 0 0,1 0 0 0 0,-1 0 0 0 0,1 0 0 0 0,0-1 0 0 0,-1 1 0 0 0,1 0-1 0 0,-1-1 1 0 0,0 1 0 0 0,1-1 0 0 0,-1 1 0 0 0,1-1 0 0 0,-1 0 0 0 0,0 0 0 0 0,1 1 0 0 0,-1-1 0 0 0,0 0 0 0 0,0 0 0 0 0,0 0 0 0 0,0 0 0 0 0,0-1 0 0 0,0 1 0 0 0,0 0 0 0 0,0 0 10 0 0,122-188 171 0 0,37-91-115 0 0,-152 265 584 0 0,-18 37-442 0 0,-92 315-378 0 0,92-262 8 0 0,10-75 166 0 0,0 1 0 0 0,0-1 0 0 0,0 0 0 0 0,0 1 1 0 0,0-1-1 0 0,0 0 0 0 0,0 1 0 0 0,0-1 0 0 0,0 0 0 0 0,1 1 0 0 0,-1-1 0 0 0,0 0 0 0 0,0 1 0 0 0,0-1 0 0 0,1 0 0 0 0,-1 1 0 0 0,0-1 0 0 0,0 0 0 0 0,1 0 0 0 0,-1 1 0 0 0,0-1 0 0 0,1 0 0 0 0,-1 0 0 0 0,0 0 0 0 0,1 1 0 0 0,-1-1 0 0 0,0 0 0 0 0,1 0 0 0 0,-1 0 0 0 0,0 0 0 0 0,1 0 0 0 0,-1 0 0 0 0,0 0 0 0 0,1 0 0 0 0,-1 0 0 0 0,1 0 0 0 0,-1 0 1 0 0,0 0-1 0 0,1 0 0 0 0,-1 0 0 0 0,0 0 0 0 0,1 0 0 0 0,-1 0 0 0 0,0 0 0 0 0,1 0 0 0 0,-1 0 0 0 0,1-1 0 0 0,-1 1 0 0 0,0 0 0 0 0,0 0 0 0 0,1 0 0 0 0,-1-1 0 0 0,0 1 0 0 0,1 0 0 0 0,-1-1 0 0 0,0 1 0 0 0,0 0 0 0 0,0 0 0 0 0,1-1 0 0 0,-1 1 0 0 0,0 0 0 0 0,0-1 0 0 0,0 1 0 0 0,0 0 0 0 0,1-1 0 0 0,-1 1 0 0 0,0-1 0 0 0,0 1 0 0 0,0 0 6 0 0,22-25-13 0 0,0-14 61 0 0,-2-2 0 0 0,-2 0 1 0 0,-1-1-1 0 0,9-38-48 0 0,8-21 34 0 0,54-138 138 0 0,-103 251 533 0 0,-39 150-970 0 0,30-79 233 0 0,3-20 35 0 0,3 1 0 0 0,3 1 1 0 0,3 0-1 0 0,2 1 0 0 0,4 1 1 0 0,2 32-4 0 0,4-97-9 0 0,1 0 0 0 0,-1 0 0 0 0,1-1 0 0 0,0 1 0 0 0,0 0 0 0 0,0 0 0 0 0,0-1 0 0 0,0 1 0 0 0,0-1 0 0 0,1 1 0 0 0,-1-1 0 0 0,0 1 0 0 0,1-1 0 0 0,-1 0 0 0 0,1 1 0 0 0,-1-1 0 0 0,1 0 0 0 0,0 0 0 0 0,-1 0 0 0 0,1-1 0 0 0,0 1 0 0 0,0 0 0 0 0,0-1 0 0 0,0 1 0 0 0,-1-1 0 0 0,1 1 0 0 0,0-1 0 0 0,0 0 0 0 0,0 0 0 0 0,0 0 0 0 0,0 0 0 0 0,0 0 0 0 0,0 0 0 0 0,0-1 0 0 0,0 1 0 0 0,0-1 0 0 0,0 1 0 0 0,-1-1 0 0 0,1 0 0 0 0,0 0 0 0 0,0 1 0 0 0,-1-1 0 0 0,1 0 0 0 0,0-1 0 0 0,-1 1 0 0 0,1 0 0 0 0,-1 0 0 0 0,0-1 0 0 0,1 1 0 0 0,-1-1 0 0 0,0 1 0 0 0,0-1 0 0 0,0 0 0 0 0,1 0 9 0 0,23-28 53 0 0,-1-1 0 0 0,-1-1-1 0 0,-1-1 1 0 0,16-35-53 0 0,-24 43 12 0 0,100-203 24 0 0,-95 174 416 0 0,-41 61 118 0 0,7 12-603 0 0,0 1 1 0 0,2 0-1 0 0,1 1 1 0 0,0 0-1 0 0,2 1 0 0 0,0 0 1 0 0,2 1-1 0 0,0 0 1 0 0,2 0-1 0 0,0 1 1 0 0,0 9 32 0 0,2-18 0 0 0,-13 125-132 0 0,18-138 125 0 0,-1 0-1 0 0,0 0 0 0 0,1 0 1 0 0,0 0-1 0 0,0 0 1 0 0,-1 0-1 0 0,1 0 1 0 0,0 0-1 0 0,1 0 1 0 0,-1-1-1 0 0,0 1 0 0 0,0 0 1 0 0,1-1-1 0 0,-1 1 1 0 0,1-1-1 0 0,-1 1 1 0 0,1-1-1 0 0,0 0 0 0 0,0 0 1 0 0,-1 0-1 0 0,1 0 1 0 0,0 0-1 0 0,0 0 1 0 0,0 0-1 0 0,0 0 0 0 0,0-1 1 0 0,0 1-1 0 0,0-1 1 0 0,0 0-1 0 0,1 1 1 0 0,-1-1-1 0 0,0 0 1 0 0,0 0-1 0 0,0-1 0 0 0,0 1 1 0 0,0 0-1 0 0,0-1 1 0 0,0 1-1 0 0,0-1 1 0 0,0 1-1 0 0,0-1 0 0 0,0 0 1 0 0,0 0-1 0 0,0 0 1 0 0,0 0-1 0 0,0 0 1 0 0,-1-1-1 0 0,1 1 0 0 0,0 0 1 0 0,-1-1-1 0 0,1 1 1 0 0,-1-1-1 0 0,0 0 1 0 0,0 1-1 0 0,2-3 8 0 0,121-189 153 0 0,-71 100-107 0 0,-45 79 31 0 0,-8 13 61 0 0,0 1 50 0 0,-2 13 186 0 0,-93 235-571 0 0,94-242-425 0 0,12-21 505 0 0,14-29 201 0 0,147-251 9 0 0,-95 206-74 0 0,-76 89 43 0 0,-1 0 60 0 0,-1 19 257 0 0,-23 56-383 0 0,14-50 9 0 0,1 1 0 0 0,2 0 0 0 0,1 1 0 0 0,1-1 0 0 0,1 1 1 0 0,0 16-6 0 0,5-33-18 0 0,1 0 0 0 0,0 0 1 0 0,0 0-1 0 0,1-1 0 0 0,0 1 0 0 0,1-1 1 0 0,0 0-1 0 0,0 0 0 0 0,1 0 1 0 0,1-1-1 0 0,-1 1 0 0 0,1-1 1 0 0,0 0-1 0 0,1-1 0 0 0,5 5 18 0 0,-10-10-7 0 0,0-1-1 0 0,0 1 1 0 0,0-1-1 0 0,0 1 1 0 0,1-1-1 0 0,-1 0 0 0 0,0 0 1 0 0,1 0-1 0 0,-1 0 1 0 0,1 0-1 0 0,-1 0 1 0 0,1-1-1 0 0,0 1 1 0 0,-1-1-1 0 0,1 0 1 0 0,0 0-1 0 0,-1 0 0 0 0,1 0 1 0 0,0 0-1 0 0,-1 0 1 0 0,1-1-1 0 0,-1 1 1 0 0,1-1-1 0 0,0 0 1 0 0,-1 0-1 0 0,0 0 1 0 0,1 0-1 0 0,-1 0 0 0 0,1-1 1 0 0,-1 1-1 0 0,0-1 1 0 0,0 1-1 0 0,0-1 1 0 0,0 0-1 0 0,0 0 1 0 0,0 0-1 0 0,-1 0 1 0 0,1 0-1 0 0,0 0 1 0 0,-1-1 7 0 0,56-94 60 0 0,-26-15 143 0 0,-31 111-65 0 0,0 1 13 0 0,0 0 12 0 0,-11 5 43 0 0,-6 60-366 0 0,8 59 43 0 0,10-122 109 0 0,0-1 0 0 0,0 0 0 0 0,0 0 0 0 0,1 0 0 0 0,-1 0 0 0 0,0 0 0 0 0,0 0 0 0 0,1 0 0 0 0,-1 0 0 0 0,0 0 0 0 0,1 0 0 0 0,-1-1 0 0 0,1 1 0 0 0,-1-1-1 0 0,1 1 1 0 0,-1-1 0 0 0,1 1 0 0 0,-1-1 0 0 0,1 0 0 0 0,0 0 0 0 0,-1 0 0 0 0,1 0 0 0 0,-1 0 0 0 0,1 0 0 0 0,0 0 0 0 0,-1-1 0 0 0,1 1 0 0 0,-1 0 0 0 0,1-1 0 0 0,-1 1 0 0 0,1-1 0 0 0,-1 0 0 0 0,1 0 0 0 0,-1 1 0 0 0,0-1 0 0 0,1 0 0 0 0,-1 0 0 0 0,0 0 0 0 0,0 0 0 0 0,0 0 0 0 0,0-1 0 0 0,0 1 0 0 0,0 0 0 0 0,0 0 0 0 0,1-2 8 0 0,98-143 64 0 0,-82 116 152 0 0,-18 53 53 0 0,-4 207-369 0 0,4-228 92 0 0,0 0 1 0 0,0 1-1 0 0,0-1 0 0 0,0 0 0 0 0,1 0 1 0 0,-1 0-1 0 0,1 0 0 0 0,-1 1 1 0 0,1-1-1 0 0,0 0 0 0 0,-1 0 0 0 0,1 0 1 0 0,0 0-1 0 0,1 0 0 0 0,-1-1 1 0 0,0 1-1 0 0,1 0 0 0 0,-1 0 0 0 0,0-1 1 0 0,1 1-1 0 0,0-1 0 0 0,-1 1 1 0 0,1-1-1 0 0,0 0 0 0 0,0 0 0 0 0,0 0 1 0 0,0 0-1 0 0,0 0 0 0 0,0 0 0 0 0,0 0 1 0 0,0-1-1 0 0,0 1 0 0 0,0-1 1 0 0,0 1-1 0 0,1-1 0 0 0,-1 0 0 0 0,0 0 1 0 0,0 0-1 0 0,0 0 0 0 0,1 0 1 0 0,-1-1-1 0 0,0 1 0 0 0,0-1 0 0 0,0 1 1 0 0,0-1-1 0 0,0 0 0 0 0,0 1 1 0 0,0-1-1 0 0,0 0 0 0 0,0-1 0 0 0,0 1 1 0 0,0 0-1 0 0,0 0 0 0 0,-1-1 1 0 0,1 1-1 0 0,1-3 8 0 0,17-19 17 0 0,-1-1 0 0 0,0-1-1 0 0,-2-1 1 0 0,-1 0 0 0 0,-2-2 0 0 0,0 1 0 0 0,-2-2 0 0 0,6-18-17 0 0,31-65 98 0 0,-49 111 33 0 0,0 25 253 0 0,-35 298-576 0 0,35-321 184 0 0,0 1 1 0 0,0-1-1 0 0,0 0 0 0 0,0 1 0 0 0,0-1 1 0 0,0 1-1 0 0,1-1 0 0 0,-1 1 0 0 0,0-1 1 0 0,1 0-1 0 0,-1 1 0 0 0,1-1 0 0 0,-1 0 1 0 0,1 1-1 0 0,0-1 0 0 0,-1 0 0 0 0,1 0 1 0 0,0 0-1 0 0,0 0 0 0 0,0 1 0 0 0,0-1 1 0 0,0 0-1 0 0,0-1 0 0 0,0 1 0 0 0,0 0 1 0 0,1 0-1 0 0,-1 0 0 0 0,0-1 0 0 0,1 1 1 0 0,-1-1-1 0 0,0 1 0 0 0,1-1 0 0 0,-1 1 1 0 0,0-1-1 0 0,1 0 0 0 0,-1 1 0 0 0,1-1 1 0 0,-1 0-1 0 0,1 0 0 0 0,-1 0 0 0 0,0 0 1 0 0,1-1-1 0 0,-1 1 0 0 0,1 0 0 0 0,-1-1 1 0 0,0 1-1 0 0,1-1 0 0 0,-1 1 0 0 0,0-1 1 0 0,1 1-1 0 0,-1-1 0 0 0,0 0 0 0 0,1 0 8 0 0,14-13 12 0 0,0 0-1 0 0,-1-1 0 0 0,0 0 1 0 0,-2-2-1 0 0,1 1 0 0 0,-2-2 1 0 0,10-17-12 0 0,-7 11-18 0 0,167-290 76 0 0,-148 239 169 0 0,-34 75-48 0 0,-16 15 153 0 0,8-6-355 0 0,0 1 0 0 0,1 1 1 0 0,0 0-1 0 0,1 0 0 0 0,0 0 1 0 0,1 0-1 0 0,0 1 0 0 0,1 0 1 0 0,-1 4 22 0 0,5-16-9 0 0,-1 1 0 0 0,1 0 0 0 0,-1-1 0 0 0,0 1 0 0 0,1 0 0 0 0,-1 0 0 0 0,1 0-1 0 0,0 0 1 0 0,-1-1 0 0 0,1 1 0 0 0,0 0 0 0 0,-1 0 0 0 0,1 0 0 0 0,0 0 0 0 0,0 0 0 0 0,0 0 0 0 0,0 0 0 0 0,0 0 0 0 0,0 0 0 0 0,0-1 0 0 0,0 1 0 0 0,0 0 0 0 0,0 0 0 0 0,0 0 0 0 0,1 0 0 0 0,-1 0 0 0 0,0 0 0 0 0,1 0 0 0 0,-1-1 0 0 0,1 1 0 0 0,-1 0 0 0 0,1 0 0 0 0,-1 0 0 0 0,1-1 0 0 0,-1 1 0 0 0,1 0 0 0 0,0-1 0 0 0,0 1 0 0 0,-1 0-1 0 0,1-1 1 0 0,0 1 0 0 0,0-1 0 0 0,-1 0 0 0 0,1 1 0 0 0,0-1 0 0 0,0 1 0 0 0,0-1 0 0 0,0 0 0 0 0,0 0 0 0 0,0 0 0 0 0,0 1 0 0 0,0-1 0 0 0,-1 0 0 0 0,1 0 0 0 0,0 0 0 0 0,0 0 0 0 0,1 0 9 0 0,5-3 1 0 0,0 1 0 0 0,0-1 0 0 0,0 0-1 0 0,0 0 1 0 0,0-1 0 0 0,0 0 0 0 0,-1 0 0 0 0,0-1 0 0 0,0 0 0 0 0,0 0-1 0 0,0 0 1 0 0,-1 0 0 0 0,0-1 0 0 0,0 0 0 0 0,-1 0 0 0 0,1-1 0 0 0,-1 1-1 0 0,-1-1 0 0 0,0 3 1 0 0,34-45 23 0 0,-2-1 1 0 0,-3-2-1 0 0,-2-1 0 0 0,-2-2 1 0 0,-3 0-1 0 0,-2-2 0 0 0,-3 0 1 0 0,11-52-25 0 0,-20-38 244 0 0,-11 147-239 0 0,-1-1 0 0 0,1 0 1 0 0,-1 1-1 0 0,1-1 1 0 0,-1 1-1 0 0,0-1 0 0 0,1 1 1 0 0,-1 0-1 0 0,0-1 0 0 0,1 1 1 0 0,-1 0-1 0 0,0-1 0 0 0,0 1 1 0 0,1 0-1 0 0,-1 0 0 0 0,0 0 1 0 0,0-1-1 0 0,1 1 1 0 0,-1 0-1 0 0,0 0 0 0 0,0 0 1 0 0,0 0-1 0 0,1 1 0 0 0,-1-1 1 0 0,0 0-1 0 0,0 0 0 0 0,0 0 1 0 0,1 1-1 0 0,-1-1 1 0 0,0 0-1 0 0,1 1 0 0 0,-1-1 1 0 0,0 0-1 0 0,1 1 0 0 0,-1-1 1 0 0,0 1-1 0 0,1-1 0 0 0,-1 1 1 0 0,1-1-1 0 0,-1 1 1 0 0,1 0-1 0 0,-1-1 0 0 0,1 1 1 0 0,-1 0-1 0 0,1-1 0 0 0,0 1 1 0 0,-1 0-1 0 0,1 0 0 0 0,0-1 1 0 0,0 1-1 0 0,-1 0-5 0 0,-37 126-303 0 0,32-94 282 0 0,-42 217-3 0 0,-8 170 24 0 0,54-406-2 0 0,0-3-16 0 0,1 1 0 0 0,0-1 1 0 0,0 0-1 0 0,1 1 1 0 0,1-1-1 0 0,-1 0 0 0 0,2 1 1 0 0,0-1-1 0 0,0 0 1 0 0,1 0-1 0 0,2 6 18 0 0,-3-15-12 0 0,-1 0 1 0 0,0 0-1 0 0,1 0 1 0 0,-1 0-1 0 0,1 0 1 0 0,0 0-1 0 0,-1-1 1 0 0,1 1-1 0 0,0 0 1 0 0,0-1-1 0 0,0 1 0 0 0,0-1 1 0 0,1 0-1 0 0,-1 0 1 0 0,0 0-1 0 0,0 0 1 0 0,1 0-1 0 0,-1 0 1 0 0,1-1-1 0 0,-1 1 1 0 0,1-1-1 0 0,-1 1 0 0 0,1-1 1 0 0,-1 0-1 0 0,1 0 1 0 0,-1 0-1 0 0,1-1 1 0 0,-1 1-1 0 0,1 0 1 0 0,-1-1-1 0 0,0 0 1 0 0,1 1-1 0 0,-1-1 0 0 0,0 0 1 0 0,1 0-1 0 0,0-1 12 0 0,71-59-113 0 0,-42 12 126 0 0,-2-2 1 0 0,-2-1-1 0 0,-2-2 1 0 0,-3 0 0 0 0,8-34-14 0 0,0 1 43 0 0,-5-1 0 0 0,-3 0 0 0 0,-4-2 0 0 0,-4 0 0 0 0,-4-1 0 0 0,-2-76-43 0 0,-8-38 34 0 0,-9-1 0 0 0,-23-117-34 0 0,2 194 103 0 0,28 127-98 0 0,0-1 0 0 0,0 1 0 0 0,0-1-1 0 0,0 1 1 0 0,-1 0 0 0 0,1 0 0 0 0,0 0 0 0 0,-1 0 0 0 0,0 0 0 0 0,1 0 0 0 0,-1 0-1 0 0,0 0 1 0 0,0 0 0 0 0,0 1 0 0 0,0-1 0 0 0,0 1 0 0 0,-1 0 0 0 0,1-1 0 0 0,0 1-1 0 0,-1 0 1 0 0,1 0 0 0 0,0 1 0 0 0,-1-1 0 0 0,1 0 0 0 0,-1 1 0 0 0,0 0 0 0 0,1-1-1 0 0,-1 1 1 0 0,1 0 0 0 0,-1 0 0 0 0,1 1 0 0 0,-1-1 0 0 0,1 0 0 0 0,-1 1 0 0 0,1 0-1 0 0,-1-1 1 0 0,1 1 0 0 0,-1 0 0 0 0,1 0 0 0 0,0 0 0 0 0,-1 1 0 0 0,1-1 0 0 0,0 1-1 0 0,0-1 1 0 0,0 1 0 0 0,0 0 0 0 0,0-1 0 0 0,1 1 0 0 0,-1 0 0 0 0,0 0-1 0 0,1 0 1 0 0,-1 2-5 0 0,-19 25-38 0 0,2 0-1 0 0,1 2 0 0 0,2 0 0 0 0,0 1 0 0 0,3 0 0 0 0,0 1 0 0 0,3 1 1 0 0,-1 5 38 0 0,-59 219-214 0 0,-31 234 214 0 0,83-392-21 0 0,12-69-4 0 0,1 0-1 0 0,1 1 1 0 0,2 0 0 0 0,1 0-1 0 0,3 16 26 0 0,-2-46-8 0 0,0-1 1 0 0,1 1-1 0 0,-1-1 0 0 0,0 1 0 0 0,1-1 0 0 0,-1 1 0 0 0,1-1 1 0 0,0 0-1 0 0,-1 1 0 0 0,1-1 0 0 0,0 0 0 0 0,0 0 0 0 0,0 0 0 0 0,0 0 1 0 0,0 1-1 0 0,0-1 0 0 0,0 0 0 0 0,0-1 0 0 0,1 1 0 0 0,-1 0 1 0 0,0 0-1 0 0,1 0 0 0 0,-1-1 0 0 0,0 1 0 0 0,1-1 0 0 0,-1 1 1 0 0,1-1-1 0 0,-1 1 0 0 0,1-1 0 0 0,-1 0 0 0 0,0 0 0 0 0,1 0 1 0 0,-1 0-1 0 0,1 0 0 0 0,-1 0 0 0 0,1 0 0 0 0,-1 0 0 0 0,1-1 1 0 0,-1 1-1 0 0,1-1 0 0 0,0 1 8 0 0,59-29-83 0 0,-44 10 103 0 0,-1 0 0 0 0,-1-1 0 0 0,0 0 0 0 0,-2-2 0 0 0,-1 1 0 0 0,1-4-20 0 0,4-5 22 0 0,190-385 174 0 0,-161 320-158 0 0,-4-2 1 0 0,-4-2 0 0 0,-5-2-1 0 0,-4-1 1 0 0,-4-1 0 0 0,6-71-39 0 0,-21 71 60 0 0,-4 0 0 0 0,-8-90-60 0 0,-19 90 202 0 0,19 101-193 0 0,0 1-1 0 0,0-1 0 0 0,0 0 1 0 0,0 1-1 0 0,-1 0 0 0 0,1-1 0 0 0,0 1 1 0 0,-1 0-1 0 0,1 0 0 0 0,-1 0 1 0 0,0 1-1 0 0,1-1 0 0 0,-1 1 1 0 0,1-1-1 0 0,-1 1 0 0 0,0 0 0 0 0,1 0 1 0 0,-1 0-1 0 0,0 0 0 0 0,1 1 1 0 0,-1-1-1 0 0,0 1 0 0 0,1-1 0 0 0,-1 1 1 0 0,1 0-1 0 0,-1 0 0 0 0,1 0 1 0 0,-1 0-1 0 0,1 1 0 0 0,0-1 1 0 0,0 1-1 0 0,-1-1 0 0 0,1 1 0 0 0,0 0 1 0 0,1 0-1 0 0,-1 0 0 0 0,0 0 1 0 0,0 0-1 0 0,1 0 0 0 0,-1 0 1 0 0,1 0-1 0 0,0 1 0 0 0,0-1 0 0 0,0 1 1 0 0,-1 0-9 0 0,-30 44-32 0 0,3 0 1 0 0,1 2 0 0 0,3 1-1 0 0,1 1 1 0 0,3 1 0 0 0,-5 25 31 0 0,-37 141-67 0 0,9 3 0 0 0,10 2 0 0 0,1 66 67 0 0,36-237-5 0 0,0-10 2 0 0,-10 162-71 0 0,17-202 68 0 0,1 1 0 0 0,-1-1-1 0 0,1 0 1 0 0,0 0 0 0 0,0 0 0 0 0,0 0 0 0 0,0 0-1 0 0,0 0 1 0 0,0 0 0 0 0,0-1 0 0 0,1 1 0 0 0,-1 0-1 0 0,1-1 1 0 0,-1 1 0 0 0,1-1 0 0 0,-1 1 0 0 0,1-1 0 0 0,0 0-1 0 0,0 1 1 0 0,0-1 0 0 0,0 0 0 0 0,0 0 0 0 0,0-1-1 0 0,0 1 1 0 0,0 0 0 0 0,0-1 0 0 0,0 1 0 0 0,1-1-1 0 0,-1 0 1 0 0,0 1 0 0 0,0-1 0 0 0,0 0 0 0 0,1 0-1 0 0,-1-1 1 0 0,0 1 0 0 0,0 0 0 0 0,0-1 0 0 0,0 1 0 0 0,1-1-1 0 0,-1 0 1 0 0,0 0 0 0 0,0 0 0 0 0,0 0 0 0 0,-1 0-1 0 0,1 0 1 0 0,0 0 0 0 0,0-1 0 0 0,0 1 0 0 0,-1-1-1 0 0,1 1 1 0 0,-1-1 0 0 0,1 0 0 0 0,-1 1 0 0 0,0-1-1 0 0,0 0 1 0 0,1-2 6 0 0,29-31 34 0 0,-1-2 0 0 0,-2-1 0 0 0,-2-1 0 0 0,-1-2-1 0 0,-2 0 1 0 0,12-33-34 0 0,-12 28 19 0 0,83-181 135 0 0,38-127-154 0 0,-93 206 33 0 0,-6-2 0 0 0,-7-1 1 0 0,-6-2-1 0 0,-8-1 0 0 0,6-156-33 0 0,-30 309-2 0 0,-2-51 172 0 0,2 52-166 0 0,0-1-1 0 0,0 1 0 0 0,-1-1 1 0 0,1 0-1 0 0,0 1 0 0 0,-1-1 1 0 0,1 1-1 0 0,-1-1 1 0 0,1 1-1 0 0,-1-1 0 0 0,1 1 1 0 0,-1-1-1 0 0,1 1 1 0 0,-1 0-1 0 0,1-1 0 0 0,-1 1 1 0 0,0 0-1 0 0,1-1 0 0 0,-1 1 1 0 0,1 0-1 0 0,-1 0 1 0 0,0 0-1 0 0,1 0 0 0 0,-1-1 1 0 0,0 1-1 0 0,1 0 0 0 0,-1 0 1 0 0,0 0-1 0 0,1 0 1 0 0,-1 0-1 0 0,0 0 0 0 0,1 1 1 0 0,-1-1-1 0 0,0 0 0 0 0,1 0 1 0 0,-1 0-1 0 0,1 1 1 0 0,-1-1-1 0 0,0 0 0 0 0,1 1 1 0 0,-1-1-1 0 0,1 0 0 0 0,-1 1 1 0 0,1-1-1 0 0,-1 1 1 0 0,1-1-1 0 0,-1 1 0 0 0,1-1 1 0 0,-1 1-1 0 0,1-1 0 0 0,0 1 1 0 0,-1-1-1 0 0,1 1 1 0 0,0 0-1 0 0,0-1 0 0 0,-1 1 1 0 0,1 0-1 0 0,0-1 0 0 0,0 1 1 0 0,0 0-1 0 0,0-1 1 0 0,0 1-1 0 0,0 0 0 0 0,0-1 1 0 0,0 1-4 0 0,-69 136-102 0 0,59-109 90 0 0,-43 123-16 0 0,7 1 0 0 0,7 3 0 0 0,7 2 0 0 0,-9 123 28 0 0,39-263-1 0 0,-15 130 1 0 0,6 0 0 0 0,6 48 0 0 0,5-190-4 0 0,-1-1 0 0 0,1 1 0 0 0,0-1 0 0 0,0 1-1 0 0,0 0 1 0 0,1-1 0 0 0,-1 1 0 0 0,1-1 0 0 0,0 1 0 0 0,1-1 0 0 0,-1 0 0 0 0,1 1-1 0 0,-1-1 1 0 0,1 0 0 0 0,1 0 0 0 0,-1 0 0 0 0,1 0 0 0 0,-1-1 0 0 0,1 1 0 0 0,0-1-1 0 0,0 1 1 0 0,1-1 0 0 0,-1 0 0 0 0,1 0 0 0 0,-1-1 0 0 0,1 1 0 0 0,0-1 0 0 0,0 0-1 0 0,0 0 1 0 0,0 0 0 0 0,0 0 0 0 0,2 0 4 0 0,1-2 1 0 0,0 1 0 0 0,0-1 0 0 0,1-1 0 0 0,-1 1 0 0 0,0-1 0 0 0,0-1 0 0 0,0 1 0 0 0,0-1 0 0 0,0 0 0 0 0,0-1 0 0 0,-1 0 0 0 0,1 0 0 0 0,-1 0 0 0 0,0-1 0 0 0,0 0 0 0 0,0 0 0 0 0,0 0 0 0 0,0-1 0 0 0,0-1-1 0 0,93-105 126 0 0,-97 107-123 0 0,53-75 69 0 0,-4-3 1 0 0,-4-2-1 0 0,-4-2 0 0 0,-3-2 0 0 0,28-92-72 0 0,-45 108 21 0 0,-3-2 0 0 0,-3-1 0 0 0,-3 0 0 0 0,-4-1 0 0 0,-3 0 0 0 0,-3-55-21 0 0,-1 22-54 0 0,-5-1 1 0 0,-5 1 0 0 0,-4 0-1 0 0,-24-96 54 0 0,32 191 9 0 0,-1 0 0 0 0,0 0 0 0 0,-1 0 0 0 0,-1 1 0 0 0,0 0-1 0 0,0 0 1 0 0,-2 0 0 0 0,-3-5-9 0 0,8 16 2 0 0,0 0 0 0 0,0 0-1 0 0,0 0 1 0 0,0 0 0 0 0,0 0 0 0 0,-1 0-1 0 0,1 1 1 0 0,0 0 0 0 0,-1 0-1 0 0,1 0 1 0 0,-1 0 0 0 0,0 0 0 0 0,1 1-1 0 0,-1-1 1 0 0,0 1 0 0 0,1 0 0 0 0,-1 0-1 0 0,0 0 1 0 0,1 1 0 0 0,-1-1 0 0 0,0 1-1 0 0,1 0 1 0 0,-1 0 0 0 0,1 0 0 0 0,0 1-1 0 0,-1-1 1 0 0,1 1 0 0 0,0 0-1 0 0,0 0 1 0 0,0 0 0 0 0,0 0 0 0 0,0 0-1 0 0,0 1 1 0 0,0-1 0 0 0,1 1 0 0 0,-1 0-1 0 0,1-1 1 0 0,0 1 0 0 0,0 1 0 0 0,0-1-1 0 0,0 0 1 0 0,1 0 0 0 0,-1 1-2 0 0,-16 25-26 0 0,1 1 1 0 0,1 0 0 0 0,2 1-1 0 0,1 1 1 0 0,1 0 0 0 0,1 6 25 0 0,5-22-4 0 0,-41 153-20 0 0,7 1 1 0 0,8 2 0 0 0,7 2-1 0 0,0 125 24 0 0,15-47-1 0 0,10-248-1 0 0,-1 0 1 0 0,0 0-1 0 0,1 0 0 0 0,0 0 0 0 0,0-1 0 0 0,0 1 1 0 0,0 0-1 0 0,1 0 0 0 0,-1 0 0 0 0,1 0 0 0 0,0-1 1 0 0,0 1-1 0 0,1 0 0 0 0,-1-1 0 0 0,1 1 0 0 0,-1-1 1 0 0,1 1-1 0 0,0-1 0 0 0,1 0 0 0 0,-1 0 0 0 0,0 0 1 0 0,1 0-1 0 0,0 0 0 0 0,0 0 0 0 0,-1-1 1 0 0,2 0-1 0 0,-1 1 0 0 0,0-1 0 0 0,0 0 0 0 0,1 0 1 0 0,-1-1-1 0 0,1 1 0 0 0,-1-1 0 0 0,1 0 0 0 0,2 1 2 0 0,3-3 9 0 0,0-1-1 0 0,-1 0 0 0 0,0 0 1 0 0,1-1-1 0 0,-1 0 0 0 0,0 0 1 0 0,0-1-1 0 0,0 0 0 0 0,-1 0 0 0 0,0-1 1 0 0,1 0-1 0 0,-2 0 0 0 0,1-1 1 0 0,-1 0-1 0 0,1 0 0 0 0,-2-1 1 0 0,1 1-1 0 0,-1-1 0 0 0,0 0 1 0 0,0-1-1 0 0,-1 1 0 0 0,1-2-8 0 0,44-73 68 0 0,-4-3-1 0 0,-4-1 1 0 0,-3-2-1 0 0,-4-1 1 0 0,19-83-68 0 0,-24 44-12 0 0,-6-2 1 0 0,-5 0 0 0 0,-6-1-1 0 0,-6-1 1 0 0,-6 1 0 0 0,-7-39 11 0 0,2 48-111 0 0,-4 1 1 0 0,-13-40 110 0 0,21 148 2 0 0,-1 1 0 0 0,-1-1-1 0 0,0 1 1 0 0,-1 0-1 0 0,-1 0 1 0 0,1 0 0 0 0,-2 0-1 0 0,0 1 1 0 0,0 0-1 0 0,-5-6-1 0 0,9 15 2 0 0,0 0 0 0 0,0-1-1 0 0,0 1 1 0 0,-1 0-1 0 0,1 0 1 0 0,0 0-1 0 0,-1 1 1 0 0,0-1 0 0 0,0 1-1 0 0,1-1 1 0 0,-1 1-1 0 0,0 0 1 0 0,0 0 0 0 0,0 0-1 0 0,0 1 1 0 0,0-1-1 0 0,0 1 1 0 0,0-1-1 0 0,0 1 1 0 0,-1 0 0 0 0,1 0-1 0 0,0 0 1 0 0,0 1-1 0 0,0-1 1 0 0,0 1-1 0 0,0 0 1 0 0,0 0 0 0 0,0 0-1 0 0,0 0 1 0 0,0 0-1 0 0,0 1 1 0 0,1-1-2 0 0,-80 67-43 0 0,45-18 7 0 0,2 2-1 0 0,3 1 0 0 0,2 1 1 0 0,-10 29 36 0 0,-40 110-17 0 0,9 2 0 0 0,8 4 1 0 0,9 2-1 0 0,-20 158 17 0 0,61-294-17 0 0,-83 369 10 0 0,87-350 22 0 0,10-83-15 0 0,0 1 1 0 0,-1-1-1 0 0,1 0 1 0 0,0 0 0 0 0,0 0-1 0 0,0 0 1 0 0,0 0-1 0 0,0 0 1 0 0,0 0-1 0 0,0 0 1 0 0,1 0 0 0 0,-1 0-1 0 0,0-1 1 0 0,0 1-1 0 0,1 0 1 0 0,-1-1-1 0 0,0 1 1 0 0,1-1-1 0 0,-1 0 1 0 0,1 1 0 0 0,-1-1-1 0 0,0 0 1 0 0,1 0-1 0 0,-1 0 1 0 0,1 0-1 0 0,-1 0 1 0 0,1 0 0 0 0,-1 0-1 0 0,0 0 1 0 0,1-1-1 0 0,-1 1 1 0 0,1 0-1 0 0,-1-1 1 0 0,0 0-1 0 0,1 1 1 0 0,-1-1 0 0 0,0 0-1 0 0,0 1 1 0 0,1-1-1 0 0,-1 0 1 0 0,0 0-1 0 0,0 0 1 0 0,0 0 0 0 0,0 0-1 0 0,0 0 0 0 0,14-10 34 0 0,-1-1 0 0 0,0-1 0 0 0,-1 0 0 0 0,-1 0 0 0 0,0-1 0 0 0,0-1 0 0 0,-2 0 0 0 0,9-16-34 0 0,-7 14 25 0 0,56-96 82 0 0,-4-2 0 0 0,-6-4 0 0 0,26-79-107 0 0,-52 116 12 0 0,-3-2 0 0 0,-4-1 1 0 0,-4-1-1 0 0,-4-1 1 0 0,-3 0-1 0 0,-3-26-12 0 0,-2-10-3 0 0,-5 0 0 0 0,-6-1 0 0 0,-5 1 0 0 0,-12-48 3 0 0,17 153 4 0 0,-1 1 0 0 0,-1 0 0 0 0,0 0 0 0 0,-1 0 0 0 0,-1 1 0 0 0,-1-1 0 0 0,-5-7-4 0 0,9 20 0 0 0,0 1 0 0 0,0 0-1 0 0,-1 0 1 0 0,1 0 0 0 0,-1 0-1 0 0,0 1 1 0 0,0-1 0 0 0,0 1-1 0 0,0 0 1 0 0,0 0 0 0 0,0 0-1 0 0,0 1 1 0 0,-1 0 0 0 0,1 0-1 0 0,-1 0 1 0 0,1 0 0 0 0,-1 0-1 0 0,1 1 1 0 0,-1 0 0 0 0,0 0-1 0 0,1 0 1 0 0,-1 1 0 0 0,1 0-1 0 0,-1 0 1 0 0,1 0 0 0 0,-1 0-1 0 0,1 0 1 0 0,0 1 0 0 0,0 0-1 0 0,-1 0 1 0 0,1 0 0 0 0,0 0-1 0 0,1 1 1 0 0,-1 0 0 0 0,0 0 0 0 0,1 0-1 0 0,0 0 1 0 0,-1 0 0 0 0,1 0-1 0 0,0 1 1 0 0,-1 2 0 0 0,-37 39-60 0 0,1 1 1 0 0,3 3-1 0 0,2 0 1 0 0,2 3 0 0 0,-15 34 59 0 0,37-69-8 0 0,-84 159 17 0 0,8 3 0 0 0,7 5 1 0 0,6 11-10 0 0,-95 235 124 0 0,156-389-180 0 0,35-44-36 0 0,37-62 141 0 0,-18 0 51 0 0,-2-1 0 0 0,-4-2-1 0 0,19-50-99 0 0,-28 59 38 0 0,67-143 37 0 0,-9-3 0 0 0,-9-4-1 0 0,37-173-74 0 0,-79 212 39 0 0,-8-2-1 0 0,-7 0 0 0 0,-5-119-38 0 0,-12 275 5 0 0,-14-176 107 0 0,12 188-104 0 0,1 1-1 0 0,-1 0 1 0 0,1-1-1 0 0,-1 1 0 0 0,0 0 1 0 0,0 0-1 0 0,0 0 1 0 0,-1 0-1 0 0,1 0 0 0 0,-1 0 1 0 0,1 0-1 0 0,-1 0 1 0 0,0 1-1 0 0,0-1 0 0 0,-1 0 1 0 0,1 1-1 0 0,0 0 1 0 0,-1 0-1 0 0,1 0 0 0 0,-1 0 1 0 0,0 0-1 0 0,0 0 1 0 0,0 0-1 0 0,0 1 0 0 0,0 0 1 0 0,0-1-1 0 0,0 1 1 0 0,0 0-1 0 0,0 1 0 0 0,-1-1 1 0 0,1 1-1 0 0,0-1 0 0 0,-1 1 1 0 0,1 0-1 0 0,0 0 1 0 0,-1 0-1 0 0,1 1 0 0 0,0-1 1 0 0,0 1-1 0 0,-1 0 1 0 0,1 0-1 0 0,-1 0-7 0 0,-9 6 9 0 0,0 0-1 0 0,1 1 1 0 0,1 0-1 0 0,-1 0 1 0 0,1 2 0 0 0,1-1-1 0 0,-1 1 1 0 0,2 1-1 0 0,-4 5-8 0 0,-51 67-12 0 0,4 2-1 0 0,4 3 1 0 0,3 3-1 0 0,5 1 1 0 0,-10 35 12 0 0,55-121 0 0 0,-141 306 26 0 0,-61 206-26 0 0,183-439 38 0 0,22-78-39 0 0,0 0 1 0 0,0-1 0 0 0,0 1-1 0 0,1 0 1 0 0,-1 0 0 0 0,0 0 0 0 0,0 0-1 0 0,1 0 1 0 0,-1-1 0 0 0,0 1-1 0 0,1 0 1 0 0,-1 0 0 0 0,1 0-1 0 0,-1-1 1 0 0,1 1 0 0 0,-1 0-1 0 0,1-1 1 0 0,0 1 0 0 0,-1 0-1 0 0,1-1 1 0 0,0 1 0 0 0,-1-1-1 0 0,1 1 1 0 0,0-1 0 0 0,0 1-1 0 0,0-1 1 0 0,-1 0 0 0 0,1 1-1 0 0,0-1 1 0 0,0 0 0 0 0,0 0 0 0 0,0 0-1 0 0,0 0 1 0 0,0 1 0 0 0,-1-1-1 0 0,1 0 1 0 0,0 0 0 0 0,0-1-1 0 0,0 1 1 0 0,0 0 0 0 0,0 0-1 0 0,0 0 1 0 0,0-1 0 0 0,-1 1-1 0 0,1 0 1 0 0,0-1 0 0 0,0 1-1 0 0,0-1 1 0 0,-1 1 0 0 0,1-1-1 0 0,0 1 1 0 0,-1-1 0 0 0,1 1-1 0 0,0-1 1 0 0,14-8 3 0 0,-1-1-1 0 0,0-1 0 0 0,-1 0 1 0 0,0-1-1 0 0,0 0 0 0 0,-1-1 1 0 0,-1 0-1 0 0,0-1 0 0 0,1-4-2 0 0,-5 9 3 0 0,118-167 79 0 0,-7-6 0 0 0,32-79-82 0 0,-106 183-5 0 0,86-164-1292 0 0,-11-5 0 0 0,22-91 1297 0 0,-36 54-5179 0 0,-13 1-4925 0 0,-60 176 3928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5:59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1044 93 1752 0 0,'0'0'1107'0'0,"0"0"47"0"0,0 0 78 0 0,0 0 258 0 0,0 0 263 0 0,0 0 156 0 0,0 0-49 0 0,0 0-147 0 0,0 0-208 0 0,0 0-268 0 0,0 0-272 0 0,6 8 847 0 0,-14 407 58 0 0,-41 42-1872 0 0,47-398-624 0 0,2-34-2181 0 0,0-21 2051 0 0,0-4-906 0 0,3-10-7076 0 0,-2 5 1970 0 0</inkml:trace>
  <inkml:trace contextRef="#ctx0" brushRef="#br0" timeOffset="263.218">459 288 12891 0 0,'0'0'1020'0'0,"0"0"-381"0"0,0 0-378 0 0,0 0 19 0 0,0 0 334 0 0,0 0 373 0 0,0 0 197 0 0,0 0 1 0 0,41-7-159 0 0,133-25-205 0 0,555-132 1171 0 0,-673 150-1992 0 0,115-27-987 0 0,-58 16-5123 0 0,-92 21 316 0 0,-8 4-4215 0 0</inkml:trace>
  <inkml:trace contextRef="#ctx0" brushRef="#br0" timeOffset="653.159">1669 612 4721 0 0,'0'0'1191'0'0,"0"0"-514"0"0,0 0-214 0 0,0 0 80 0 0,0 0 182 0 0,0 0 168 0 0,0 0 74 0 0,0 0-1 0 0,0 0-92 0 0,-29 36-173 0 0,-85 111-193 0 0,110-143-479 0 0,1 0-1 0 0,0 0 1 0 0,-1 0-1 0 0,1 0 1 0 0,1 0-1 0 0,-1 0 1 0 0,0 1-1 0 0,1-1 1 0 0,0 1-1 0 0,0 0 1 0 0,1 0-1 0 0,-1-1 1 0 0,1 1-1 0 0,0 0 1 0 0,0 0-1 0 0,0 6-28 0 0,1 4 75 0 0,-2-10-21 0 0,1 1-1 0 0,-1-1 1 0 0,1 1-1 0 0,0 0 1 0 0,1 0-1 0 0,-1-1 1 0 0,1 1-1 0 0,0 0 0 0 0,1 0 1 0 0,-1-1-1 0 0,1 1 1 0 0,0 0-1 0 0,1-1 1 0 0,-1 1-1 0 0,1-1 1 0 0,0 1-1 0 0,1-1 1 0 0,-1 0-1 0 0,1 0 1 0 0,0 0-1 0 0,0 0 0 0 0,1-1 1 0 0,-1 1-1 0 0,1-1 1 0 0,0 0-1 0 0,0 0 1 0 0,1 0-1 0 0,-1 0 1 0 0,1-1-1 0 0,0 0 1 0 0,0 0-1 0 0,0 0 1 0 0,0 0-1 0 0,4 1-53 0 0,0-3 168 0 0,-1 0 1 0 0,1 0-1 0 0,-1-1 1 0 0,1 0-1 0 0,0 0 0 0 0,-1-1 1 0 0,1 0-1 0 0,-1 0 1 0 0,0-1-1 0 0,1 0 0 0 0,-1-1 1 0 0,0 0-1 0 0,0 0 1 0 0,0-1-1 0 0,-1 0 0 0 0,1 0 1 0 0,-1 0-1 0 0,0-1 1 0 0,0-1-1 0 0,-1 1 0 0 0,1-1 1 0 0,-1 0-1 0 0,0 0 1 0 0,-1-1-1 0 0,0 0 0 0 0,0 0 1 0 0,1-1-169 0 0,4-8 141 0 0,0-1 0 0 0,-1 0 1 0 0,-1 0-1 0 0,0 0 0 0 0,-1-1 1 0 0,-1 0-1 0 0,-1-1 0 0 0,-1 1 1 0 0,0-1-1 0 0,-1 0 0 0 0,-1-18-141 0 0,-1 29-39 0 0,-1 0-1 0 0,0 1 0 0 0,-1-1 1 0 0,0 0-1 0 0,0 0 1 0 0,-1 0-1 0 0,0 1 0 0 0,0-1 1 0 0,0 1-1 0 0,-1-1 0 0 0,-1 1 1 0 0,1 0-1 0 0,-1 0 1 0 0,0 1-1 0 0,-1-1 0 0 0,1 1 1 0 0,-1 0-1 0 0,-1 0 0 0 0,1 0 1 0 0,-1 1-1 0 0,0 0 0 0 0,0 0 1 0 0,0 0-1 0 0,-1 1 1 0 0,0 0-1 0 0,0 0 0 0 0,0 1 1 0 0,0-1-1 0 0,0 2 0 0 0,-1-1 1 0 0,1 1-1 0 0,-1 0 1 0 0,0 1-1 0 0,0 0 0 0 0,-1 0 40 0 0,-2 0-267 0 0,0 1 0 0 0,0 1-1 0 0,0 0 1 0 0,0 0 0 0 0,0 1-1 0 0,0 1 1 0 0,1 0 0 0 0,-1 0-1 0 0,1 1 1 0 0,0 0 0 0 0,0 1 0 0 0,0 0-1 0 0,0 1 1 0 0,-3 3 267 0 0,-62 76-10623 0 0,66-66 4696 0 0</inkml:trace>
  <inkml:trace contextRef="#ctx0" brushRef="#br0" timeOffset="1107.417">2280 664 10178 0 0,'0'0'1402'0'0,"0"0"-365"0"0,0 0-158 0 0,0 0-48 0 0,0 0-103 0 0,0 0-120 0 0,0 0-118 0 0,0 0-118 0 0,-32 29-131 0 0,-97 94-123 0 0,124-119-118 0 0,0 0 0 0 0,1 0 0 0 0,-1 1 0 0 0,1-1 0 0 0,0 1 0 0 0,0 0 0 0 0,0 0 0 0 0,1 0 0 0 0,0 1 0 0 0,0-1 1 0 0,0 1-1 0 0,1 0 0 0 0,0-1 0 0 0,-1 4 0 0 0,-1 7-27 0 0,0-5-32 0 0,1 0-1 0 0,1 0 1 0 0,-1 1-1 0 0,2 0 1 0 0,0-1-1 0 0,0 1 1 0 0,1 0-1 0 0,1-1 1 0 0,-1 1-1 0 0,2 0 1 0 0,0-1-1 0 0,3 11 60 0 0,-4-17 9 0 0,1 0 1 0 0,0 1-1 0 0,0-1 0 0 0,1-1 0 0 0,-1 1 0 0 0,1 0 0 0 0,0-1 1 0 0,0 1-1 0 0,0-1 0 0 0,1 0 0 0 0,0 0 0 0 0,0 0 0 0 0,0 0 1 0 0,0-1-1 0 0,0 0 0 0 0,1 1 0 0 0,-1-2 0 0 0,1 1 0 0 0,0 0 1 0 0,0-1-1 0 0,0 0 0 0 0,0 0 0 0 0,0-1 0 0 0,0 1 0 0 0,1-1 1 0 0,-1 0-1 0 0,1-1 0 0 0,0 1-9 0 0,3-1 183 0 0,0-1 0 0 0,0 0 0 0 0,0 0 0 0 0,0-1 1 0 0,-1 0-1 0 0,1 0 0 0 0,0-1 0 0 0,-1 0 0 0 0,0-1 0 0 0,1 0 1 0 0,-1 0-1 0 0,-1-1 0 0 0,1 1 0 0 0,-1-2 0 0 0,0 1 0 0 0,0-1 1 0 0,5-6-184 0 0,99-123 1519 0 0,-89 104-1589 0 0,-2-2-1 0 0,-1 0 1 0 0,-2-1 0 0 0,-1-1 0 0 0,-2 0 0 0 0,-1-1 0 0 0,-2-1-1 0 0,-1 0 1 0 0,-3 0 0 0 0,0-1 0 0 0,-3 0 0 0 0,-1 0-1 0 0,-1 0 1 0 0,-3-1 0 0 0,-1 1 0 0 0,-5-27 70 0 0,7 60-19 0 0,0 0 1 0 0,-1-1-1 0 0,0 1 1 0 0,0-1-1 0 0,0 1 1 0 0,-1 0-1 0 0,1 0 0 0 0,-1 0 1 0 0,-1 0-1 0 0,1 0 1 0 0,-1 0-1 0 0,1 0 1 0 0,-1 1-1 0 0,-1-1 0 0 0,1 1 1 0 0,-1 0-1 0 0,1 0 1 0 0,-1 0-1 0 0,0 1 1 0 0,-1-1-1 0 0,1 1 1 0 0,0 0-1 0 0,-1 0 0 0 0,0 1 1 0 0,0-1-1 0 0,0 1 1 0 0,0 0-1 0 0,0 0 1 0 0,0 1-1 0 0,0-1 1 0 0,-1 1-1 0 0,1 0 0 0 0,-1 1 1 0 0,1-1-1 0 0,0 1 1 0 0,-1 0-1 0 0,-1 1 19 0 0,-6 4-8 0 0,1 0-1 0 0,-1 1 0 0 0,1 0 1 0 0,0 1-1 0 0,0 1 1 0 0,1 0-1 0 0,0 1 1 0 0,0 0-1 0 0,1 0 1 0 0,1 1-1 0 0,-1 0 1 0 0,1 1-1 0 0,1 0 0 0 0,0 0 1 0 0,1 1-1 0 0,0 0 1 0 0,-4 11 8 0 0,0 0-51 0 0,2 1 1 0 0,1 0 0 0 0,1 1-1 0 0,0 0 1 0 0,2 0-1 0 0,1 0 1 0 0,2 1-1 0 0,0-1 1 0 0,1 1 0 0 0,3 16 50 0 0,-2-31-87 0 0,1 1 1 0 0,0-1 0 0 0,1 1-1 0 0,1-1 1 0 0,0 0 0 0 0,0 0-1 0 0,1 0 1 0 0,0-1 0 0 0,1 1-1 0 0,1-1 1 0 0,-1 0 0 0 0,1 0-1 0 0,1-1 1 0 0,0 0 0 0 0,0 0-1 0 0,1-1 1 0 0,0 1 0 0 0,0-2-1 0 0,1 1 1 0 0,4 2 86 0 0,96 49-2622 0 0,11-34-3510 0 0,-91-24 2631 0 0,-9 2-1092 0 0</inkml:trace>
  <inkml:trace contextRef="#ctx0" brushRef="#br0" timeOffset="2047.503">3040 627 5425 0 0,'0'0'4572'0'0,"0"0"-2758"0"0,0 0-881 0 0,0 0-81 0 0,0 0 32 0 0,0 0 30 0 0,0 0-2 0 0,0 0-25 0 0,-33 27-119 0 0,-105 86-225 0 0,66-29-46 0 0,69-79-490 0 0,-5 4-26 0 0,1 0 0 0 0,1 1 0 0 0,0-1 1 0 0,0 1-1 0 0,1 0 0 0 0,0 1 0 0 0,1 0 0 0 0,0-1 0 0 0,1 1 1 0 0,0 0-1 0 0,0 1 0 0 0,1-1 0 0 0,1 0 0 0 0,0 1 0 0 0,1-1 1 0 0,0 4 18 0 0,3-11-2 0 0,0 0 0 0 0,0-1 0 0 0,0 1 0 0 0,0-1 1 0 0,1 0-1 0 0,0 0 0 0 0,-1 0 0 0 0,1 0 0 0 0,0-1 0 0 0,1 0 1 0 0,-1 0-1 0 0,0 0 0 0 0,1 0 0 0 0,-1 0 0 0 0,1-1 1 0 0,-1 0-1 0 0,1 0 0 0 0,-1 0 0 0 0,1-1 0 0 0,0 1 0 0 0,0-1 1 0 0,-1 0-1 0 0,1-1 0 0 0,0 1 0 0 0,0-1 0 0 0,-1 0 1 0 0,1 0-1 0 0,-1 0 0 0 0,1-1 0 0 0,-1 1 0 0 0,1-1 0 0 0,-1 0 1 0 0,1-1 1 0 0,25-14 133 0 0,0-2 1 0 0,0-1-1 0 0,-2-1 1 0 0,-1-2 0 0 0,-1 0-1 0 0,0-2 1 0 0,-2-1-1 0 0,-1-1 1 0 0,1-4-134 0 0,34-34 135 0 0,-9 13 56 0 0,-57 89 132 0 0,2-18-333 0 0,1-1 1 0 0,1 1 0 0 0,1 0-1 0 0,1 0 1 0 0,0 0 0 0 0,1 0-1 0 0,2 1 10 0 0,-2-18-6 0 0,1 1-1 0 0,1 0 0 0 0,-1-1 1 0 0,0 1-1 0 0,1 0 1 0 0,-1-1-1 0 0,1 1 0 0 0,0-1 1 0 0,-1 1-1 0 0,2-1 0 0 0,-1 1 1 0 0,0-1-1 0 0,0 0 0 0 0,1 0 1 0 0,-1 1-1 0 0,1-1 0 0 0,-1 0 1 0 0,1 0-1 0 0,0-1 1 0 0,0 1-1 0 0,0 0 0 0 0,0 0 1 0 0,0-1-1 0 0,0 0 0 0 0,1 1 1 0 0,-1-1-1 0 0,0 0 0 0 0,1 0 1 0 0,-1 0-1 0 0,1 0 1 0 0,-1 0-1 0 0,1-1 0 0 0,0 1 1 0 0,-1-1-1 0 0,1 0 0 0 0,-1 0 1 0 0,2 0 6 0 0,3 0 32 0 0,-1 0 0 0 0,0 0 0 0 0,0-1 0 0 0,1 0 0 0 0,-1 0 0 0 0,0 0 0 0 0,0-1 1 0 0,0 0-1 0 0,0 0 0 0 0,-1-1 0 0 0,1 0 0 0 0,0 0 0 0 0,-1 0 0 0 0,0 0 0 0 0,4-4-32 0 0,154-181 587 0 0,-93 75-608 0 0,-79 129-48 0 0,1 1 0 0 0,0 0 1 0 0,1 0-1 0 0,1 1 0 0 0,0-1 0 0 0,1 1 1 0 0,2 1-1 0 0,-1-1 0 0 0,2 1 0 0 0,1-1 0 0 0,0 1 1 0 0,1-1-1 0 0,1 1 0 0 0,1 0 0 0 0,0-1 1 0 0,2 3 68 0 0,-3-16 0 0 0,1 0 1 0 0,-1 0 0 0 0,1 1-1 0 0,0-1 1 0 0,0 0-1 0 0,1 0 1 0 0,0-1 0 0 0,0 1-1 0 0,0 0 1 0 0,0-1 0 0 0,1 0-1 0 0,-1 0 1 0 0,1 0-1 0 0,0 0 1 0 0,1-1 0 0 0,-1 1-1 0 0,0-1 1 0 0,1 0 0 0 0,0 0-1 0 0,0-1 1 0 0,0 1-1 0 0,0-1 1 0 0,0 0 0 0 0,0-1-1 0 0,1 1 1 0 0,-1-1 0 0 0,0 0-1 0 0,1 0 1 0 0,-1-1-1 0 0,1 0 1 0 0,-1 0 0 0 0,1 0-1 0 0,-1 0 1 0 0,4-1-1 0 0,-2-5 81 0 0,1 0 0 0 0,-1 0 0 0 0,-1 0 0 0 0,1-1 0 0 0,-1 0 0 0 0,0 0 0 0 0,0 0 0 0 0,-1-1 1 0 0,0 0-1 0 0,-1 0 0 0 0,0 0 0 0 0,0 0 0 0 0,0-1 0 0 0,-1 0 0 0 0,1-6-81 0 0,-4 15 0 0 0,11-28 110 0 0,-3 2-82 0 0,0 1 1 0 0,2 0-1 0 0,1 1 0 0 0,1 0 1 0 0,1 1-1 0 0,0 0 0 0 0,2 1 0 0 0,1 1 1 0 0,1 0-1 0 0,0 2 0 0 0,2-1 1 0 0,13-9-29 0 0,-31 28-11 0 0,1-1 0 0 0,-1 1 1 0 0,1 0-1 0 0,-1 0 1 0 0,1 0-1 0 0,-1 1 1 0 0,1-1-1 0 0,0 0 0 0 0,0 0 1 0 0,-1 1-1 0 0,1-1 1 0 0,0 1-1 0 0,0 0 0 0 0,0 0 1 0 0,-1-1-1 0 0,1 1 1 0 0,0 0-1 0 0,0 0 0 0 0,0 1 1 0 0,0-1-1 0 0,-1 0 1 0 0,1 1-1 0 0,0-1 1 0 0,0 1-1 0 0,-1-1 0 0 0,1 1 1 0 0,0 0-1 0 0,-1 0 1 0 0,1 0-1 0 0,0 0 0 0 0,-1 0 1 0 0,0 0-1 0 0,1 0 1 0 0,-1 0-1 0 0,0 1 0 0 0,1-1 1 0 0,-1 0-1 0 0,0 1 1 0 0,1 1 10 0 0,29 72 26 0 0,-25-57-22 0 0,7 34 5 0 0,-1 1 0 0 0,-3 1 0 0 0,-2 0 0 0 0,-2 27-9 0 0,1-18-44 0 0,17 419-145 0 0,-23-463 263 0 0,-1 0 0 0 0,-1 0 1 0 0,0 0-1 0 0,-2-1 0 0 0,0 1 1 0 0,-1-1-1 0 0,-1 0 0 0 0,0 0 1 0 0,-2-1-1 0 0,0 0 0 0 0,0 0 1 0 0,-2-1-1 0 0,0 0 0 0 0,-1 0 1 0 0,-1-1-1 0 0,0-1 0 0 0,-1 0 1 0 0,0-1-1 0 0,-1 0 1 0 0,-1-1-1 0 0,0 0 0 0 0,0-2 1 0 0,-1 0-1 0 0,-4 1-74 0 0,12-5 140 0 0,-1-1 1 0 0,-1-1-1 0 0,1 0 1 0 0,0 0-1 0 0,-1-1 1 0 0,0 0-1 0 0,0-1 1 0 0,0 0-1 0 0,0 0 1 0 0,0-1-1 0 0,0-1 1 0 0,-2 1-141 0 0,8-4 16 0 0,1 1 0 0 0,-1-1 0 0 0,0 0 1 0 0,1 0-1 0 0,-1 0 0 0 0,1 0 0 0 0,0-1 0 0 0,0 1 1 0 0,1-1-1 0 0,-1 0 0 0 0,1 0 0 0 0,0 0 1 0 0,0 0-1 0 0,0 0 0 0 0,0-1 0 0 0,1 1 0 0 0,-1 0 1 0 0,1-1-1 0 0,0 1 0 0 0,1-1 0 0 0,-1 1 1 0 0,1-1-1 0 0,0 0 0 0 0,0 1 0 0 0,0-1 0 0 0,1 1 1 0 0,-1-1-1 0 0,1 1 0 0 0,0-1 0 0 0,1-2-16 0 0,4-17-58 0 0,1 0 0 0 0,0 1 0 0 0,2-1 0 0 0,1 2 0 0 0,1-1 0 0 0,0 1-1 0 0,2 1 1 0 0,1 0 0 0 0,0 1 0 0 0,13-13 58 0 0,29-38-2164 0 0,2 3 0 0 0,68-60 2164 0 0,-38 49-5255 0 0,1 5-4271 0 0,-50 45 4019 0 0</inkml:trace>
  <inkml:trace contextRef="#ctx0" brushRef="#br0" timeOffset="2401.71">1 1945 17548 0 0,'0'0'615'0'0,"31"-12"50"0"0,234-79 1085 0 0,57 19 2609 0 0,115-3-4359 0 0,185 4 1439 0 0,3 28 0 0 0,129 27-1439 0 0,-603 15-19 0 0,1816-61-1319 0 0,-1545 17-1625 0 0,-284 26-510 0 0,-2-3-3326 0 0,-44 6-5152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0:04.2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6913 2448 0 0 0,'0'0'191'0'0,"0"0"-137"0"0,0 0-42 0 0,0 0 6 0 0,0 0 12 0 0,0 0 9 0 0,0 0 1 0 0,0 0 1 0 0,0 0 5 0 0,0 0-6 0 0,0 0-11 0 0,-20 9-26 0 0,-60 31-45 0 0,60-30-18 0 0,20-10 7 0 0,0 0 24 0 0,0 0 30 0 0,0 0 10 0 0,0 0 14 0 0,0 0 31 0 0,13-19 1084 0 0,68-187 1496 0 0,-41 92-1843 0 0,-39 113-716 0 0,-1 0 0 0 0,1 0 0 0 0,0 0 0 0 0,-1 0 0 0 0,0 0 0 0 0,1 0-1 0 0,-1 0 1 0 0,0 0 0 0 0,1-1 0 0 0,-1 1 0 0 0,0 0 0 0 0,0 0 0 0 0,0 0 0 0 0,0 0 0 0 0,0 0 0 0 0,0 0-1 0 0,0-1 1 0 0,-1 1 0 0 0,1 0 0 0 0,0 0 0 0 0,-1 0 0 0 0,1 0 0 0 0,0 0 0 0 0,-1 0 0 0 0,0 0 0 0 0,1 0 0 0 0,-1 0-1 0 0,1 0 1 0 0,-1 0 0 0 0,0 0 0 0 0,0 1 0 0 0,1-1 0 0 0,-1 0 0 0 0,0 0 0 0 0,0 1 0 0 0,0-1-77 0 0,-4 3 14 0 0,-1 0 1 0 0,1 0-1 0 0,0 1 0 0 0,0 0 1 0 0,1 0-1 0 0,-1 0 1 0 0,0 1-1 0 0,1-1 1 0 0,0 1-1 0 0,0 0 1 0 0,0 0-1 0 0,0 0 0 0 0,1 1 1 0 0,0 0-1 0 0,0-1 1 0 0,0 1-1 0 0,0 0 1 0 0,1 0-1 0 0,-1 2-14 0 0,-11 15 90 0 0,-94 180 148 0 0,46-81 189 0 0,205-387 1066 0 0,-141 263-1495 0 0,10-17-28 0 0,0 1 1 0 0,1 0 0 0 0,0 0 0 0 0,2 2-1 0 0,0 0 1 0 0,1 0 0 0 0,1 2-1 0 0,12-9 30 0 0,-29 24-7 0 0,1-1-1 0 0,0 1 0 0 0,-1 0 1 0 0,1 0-1 0 0,0 0 0 0 0,-1-1 1 0 0,1 1-1 0 0,-1 0 0 0 0,1 0 1 0 0,0 0-1 0 0,-1 0 0 0 0,1 0 0 0 0,0 0 1 0 0,-1 0-1 0 0,1 0 0 0 0,0 1 1 0 0,-1-1-1 0 0,1 0 0 0 0,0 0 1 0 0,-1 0-1 0 0,1 1 0 0 0,-1-1 0 0 0,1 0 1 0 0,-1 1-1 0 0,1-1 0 0 0,-1 0 1 0 0,1 1-1 0 0,-1-1 0 0 0,1 1 1 0 0,-1-1-1 0 0,1 1 0 0 0,-1-1 0 0 0,1 1 1 0 0,-1-1-1 0 0,0 1 0 0 0,1 0 1 0 0,-1-1-1 0 0,0 1 0 0 0,0-1 1 0 0,0 1-1 0 0,1 0 0 0 0,-1-1 0 0 0,0 1 1 0 0,0 0-1 0 0,0-1 0 0 0,0 1 1 0 0,0-1-1 0 0,0 1 0 0 0,0 0 1 0 0,0-1-1 0 0,0 1 0 0 0,0 0 0 0 0,-1-1 1 0 0,1 1-1 0 0,0 0 0 0 0,0-1 1 0 0,-1 1-1 0 0,1-1 0 0 0,0 1 1 0 0,-1 0 7 0 0,-6 47 313 0 0,-150 418 276 0 0,88-275-141 0 0,70-190-446 0 0,-1-1 0 0 0,0 0 0 0 0,1 1 0 0 0,-1-1 0 0 0,1 1-1 0 0,-1-1 1 0 0,1 0 0 0 0,-1 1 0 0 0,1-1 0 0 0,-1 0 0 0 0,1 1 0 0 0,-1-1 0 0 0,1 0 0 0 0,-1 0 0 0 0,1 0 0 0 0,0 1 0 0 0,-1-1 0 0 0,1 0 0 0 0,-1 0 0 0 0,1 0 0 0 0,-1 0 0 0 0,1 0 0 0 0,0 0 0 0 0,-1 0 0 0 0,1 0 0 0 0,-1 0 0 0 0,1-1 0 0 0,-1 1 0 0 0,1 0 0 0 0,0 0 0 0 0,-1 0 0 0 0,1-1 0 0 0,-1 1 0 0 0,1 0-1 0 0,-1-1 1 0 0,1 1 0 0 0,-1 0 0 0 0,1-1 0 0 0,-1 1 0 0 0,0-1 0 0 0,1 1 0 0 0,-1 0 0 0 0,0-1 0 0 0,1 1 0 0 0,-1-1 0 0 0,0 1 0 0 0,1-1 0 0 0,-1 0 0 0 0,0 1 0 0 0,0-1 0 0 0,0 1 0 0 0,1-1 0 0 0,-1 1 0 0 0,0-1 0 0 0,0 0 0 0 0,0 1 0 0 0,0-1-2 0 0,29-32 220 0 0,-2-1 1 0 0,-1-2-1 0 0,-2 0 1 0 0,7-15-221 0 0,7-12 77 0 0,224-353 15 0 0,-208 355-375 0 0,-54 66 350 0 0,-48 130 199 0 0,41-115-260 0 0,-71 185 365 0 0,-8-3-1 0 0,-67 105-370 0 0,115-240 370 0 0,49-62-575 0 0,2-15 279 0 0,-1-1-1 0 0,0-1 0 0 0,-1 0 1 0 0,0 0-1 0 0,-1-1 0 0 0,0-1 1 0 0,-1 1-1 0 0,2-7-73 0 0,8-8 95 0 0,106-164 200 0 0,-27 40-363 0 0,5 6 0 0 0,32-28 68 0 0,-92 133-282 0 0,-49 68 637 0 0,-230 482-162 0 0,24-84 470 0 0,190-379-577 0 0,39-52-377 0 0,59-95 604 0 0,222-369 43 0 0,-110 187-572 0 0,-375 607 548 0 0,-24 56-73 0 0,189-323-344 0 0,23-57 76 0 0,-1 1 0 0 0,1 0 0 0 0,0-1 1 0 0,-1 1-1 0 0,1 0 0 0 0,0-1 1 0 0,0 1-1 0 0,-1-1 0 0 0,1 1 0 0 0,0-1 1 0 0,0 0-1 0 0,0 1 0 0 0,0-1 0 0 0,0 0 1 0 0,0 0-1 0 0,0 0 0 0 0,-1 1 0 0 0,1-1 1 0 0,0 0-1 0 0,0 0 0 0 0,0 0 1 0 0,0-1-1 0 0,0 1 0 0 0,0 0 0 0 0,0 0 1 0 0,0 0-1 0 0,0-1 0 0 0,0 1 0 0 0,-1 0 1 0 0,1-1-1 0 0,0 1 0 0 0,0-1 1 0 0,0 1-1 0 0,-1-1 0 0 0,1 1 0 0 0,0-1 1 0 0,0 1-1 0 0,-1-1 0 0 0,1 0 0 0 0,-1 0 1 0 0,1 1-1 0 0,0-2 9 0 0,22-20 26 0 0,0-2 1 0 0,-2 0-1 0 0,0-2 0 0 0,-2 0 1 0 0,9-18-27 0 0,5-4 21 0 0,321-474-143 0 0,-268 397 142 0 0,-85 124 85 0 0,-10 4 28 0 0,-8 12-181 0 0,1 1 0 0 0,1 0 0 0 0,0 1 0 0 0,1 1 1 0 0,1 1-1 0 0,1 0 0 0 0,1 0 0 0 0,-6 13 48 0 0,3-6-10 0 0,-57 96 51 0 0,-314 574 421 0 0,370-650-650 0 0,45-51-143 0 0,-16-8 354 0 0,1-1 0 0 0,-2 0 0 0 0,0-1 0 0 0,0 0-1 0 0,-2-1 1 0 0,0 0 0 0 0,4-9-23 0 0,-2 5 12 0 0,421-643-56 0 0,-356 505 151 0 0,-79 157-103 0 0,1 0 0 0 0,-1 0 0 0 0,1 0 1 0 0,0 0-1 0 0,-1 0 0 0 0,0 1 1 0 0,1-1-1 0 0,-1 0 0 0 0,1 0 1 0 0,-1 0-1 0 0,0 1 0 0 0,0-1 0 0 0,1 0 1 0 0,-1 1-1 0 0,0-1 0 0 0,0 1 1 0 0,0-1-1 0 0,0 1 0 0 0,0-1 0 0 0,1 1 1 0 0,-1 0-1 0 0,0 0 0 0 0,0-1 1 0 0,0 1-1 0 0,0 0 0 0 0,0 0 0 0 0,0 0 1 0 0,0 0-1 0 0,0 0 0 0 0,0 0 1 0 0,0 0-1 0 0,0 0 0 0 0,0 0 1 0 0,0 1-1 0 0,0-1 0 0 0,0 0 0 0 0,0 0 1 0 0,0 1-1 0 0,0-1 0 0 0,0 1 1 0 0,0-1-1 0 0,1 1 0 0 0,-1-1 0 0 0,0 1 1 0 0,0 0-1 0 0,0-1 0 0 0,1 1 1 0 0,-1 0-1 0 0,1 0 0 0 0,-1-1 0 0 0,0 1 1 0 0,1 0-1 0 0,-1 0 0 0 0,1 0 1 0 0,-1 1-5 0 0,-13 13-40 0 0,1 0 1 0 0,0 1 0 0 0,1 1 0 0 0,1 1-1 0 0,1-1 1 0 0,0 1 0 0 0,-5 15 39 0 0,3-9-5 0 0,-348 776 202 0 0,301-671-240 0 0,76-134-333 0 0,5-19 417 0 0,-2-1 0 0 0,-1-1 0 0 0,-1-1 0 0 0,-1 0 0 0 0,3-9-41 0 0,-7 14 15 0 0,344-597-29 0 0,-273 476 30 0 0,7-12-118 0 0,72-90 102 0 0,-251 380-1 0 0,-41 104-46 0 0,25-45 71 0 0,-480 901 487 0 0,502-936-218 0 0,72-138-326 0 0,16-26-114 0 0,24-36 81 0 0,211-392 384 0 0,217-290-660 0 0,-371 597-16 0 0,-161 223-2 0 0,-373 620 374 0 0,397-631 48 0 0,-112 208 7 0 0,86-147 161 0 0,-7-4 0 0 0,-6-3 0 0 0,-41 44-230 0 0,107-161 111 0 0,32-43-193 0 0,126-215 302 0 0,224-426-341 0 0,-322 594 95 0 0,126-265-211 0 0,-151 294 257 0 0,-42 46-121 0 0,10 13 41 0 0,0 1 1 0 0,2 1-1 0 0,1 0 0 0 0,1 1 1 0 0,0 1-1 0 0,2 1 0 0 0,-2 7 60 0 0,-10 15-9 0 0,-185 365 77 0 0,-42 74 156 0 0,189-379-45 0 0,96-122-260 0 0,11-36 186 0 0,-3-2 0 0 0,-2-2 0 0 0,-3-1 0 0 0,3-10-105 0 0,7-10 45 0 0,288-470-126 0 0,-205 363-238 0 0,-159 256 348 0 0,-397 944 103 0 0,337-783 84 0 0,90-235-220 0 0,0 1 0 0 0,1 0 0 0 0,-1-1 0 0 0,0 1 0 0 0,1 0 0 0 0,-1-1 0 0 0,1 1 0 0 0,-1 0 0 0 0,1-1 0 0 0,0 1 0 0 0,-1 0 0 0 0,1 0 0 0 0,0 0 0 0 0,-1 0 0 0 0,1-1 0 0 0,0 1 0 0 0,0 0 0 0 0,0 0 0 0 0,0 0 0 0 0,0 0 0 0 0,0 0 0 0 0,0 0 0 0 0,0-1 0 0 0,0 1 0 0 0,0 0 0 0 0,0 0 0 0 0,0 0 0 0 0,1 0 0 0 0,-1-1 0 0 0,0 1 0 0 0,1 0 0 0 0,-1 0 0 0 0,1 0 0 0 0,-1-1 0 0 0,1 1 0 0 0,-1 0 0 0 0,1-1 0 0 0,-1 1 0 0 0,1 0 0 0 0,0-1 0 0 0,-1 1 0 0 0,1-1 0 0 0,0 1 0 0 0,-1-1 0 0 0,1 1 0 0 0,0-1 0 0 0,0 1 0 0 0,0-1 0 0 0,-1 0 0 0 0,1 0 0 0 0,0 1 0 0 0,0-1 0 0 0,0 0 0 0 0,0 0 4 0 0,7-5 15 0 0,0 0 0 0 0,-1 0 1 0 0,1-1-1 0 0,-1 0 0 0 0,0-1 0 0 0,0 1 0 0 0,-1-1 0 0 0,0-1 0 0 0,0 1 0 0 0,-1-1 0 0 0,0 0 0 0 0,2-5-15 0 0,6-6 26 0 0,323-532 121 0 0,-24-14-410 0 0,-299 539 358 0 0,-26 34-66 0 0,-2 7-91 0 0,1 1-1 0 0,1 0 1 0 0,0 1-1 0 0,1 1 1 0 0,1 0 0 0 0,1 0-1 0 0,1 1 1 0 0,-3 8 62 0 0,7-17-10 0 0,-322 708 96 0 0,73-152 372 0 0,252-563-426 0 0,-8 21-56 0 0,19-27-90 0 0,108-195 501 0 0,117-223-317 0 0,140-174-70 0 0,-196 335-155 0 0,-169 251 78 0 0,-16 24 46 0 0,-554 998-4 0 0,346-675 298 0 0,177-299 50 0 0,37-49-363 0 0,58-150-125 0 0,53-80 175 0 0,46-62 0 0 0,-97 191-72 0 0,-22 56-307 0 0,-34 81 52 0 0,-76 210 473 0 0,4-19-113 0 0,-20 63 191 0 0,9 22-224 0 0,74-237-69 0 0,21-64 13 0 0,-11-3 73 0 0,1 0 0 0 0,-1-1 0 0 0,0 0-1 0 0,0 0 1 0 0,0 0 0 0 0,0-1 0 0 0,0 1 0 0 0,-1-1 0 0 0,1 0 0 0 0,-1 0 0 0 0,0 0 0 0 0,0 0 0 0 0,-1-1 0 0 0,1 1 0 0 0,0-3-17 0 0,4-5 30 0 0,159-299 284 0 0,-68 116-292 0 0,273-473-51 0 0,-362 653 33 0 0,-2 1 1 0 0,1-1 0 0 0,-2-1-1 0 0,0 1 1 0 0,-1-1 0 0 0,-1 0-1 0 0,0 0 1 0 0,0-8-5 0 0,-4 23-2 0 0,0 1 0 0 0,0-1 1 0 0,0 1-1 0 0,0-1 0 0 0,0 1 1 0 0,-1-1-1 0 0,1 1 0 0 0,0-1 0 0 0,0 0 1 0 0,0 1-1 0 0,0-1 0 0 0,-1 1 1 0 0,1-1-1 0 0,0 1 0 0 0,-1-1 1 0 0,1 1-1 0 0,0-1 0 0 0,-1 1 0 0 0,1 0 1 0 0,0-1-1 0 0,-1 1 0 0 0,1-1 1 0 0,-1 1-1 0 0,1 0 0 0 0,-1 0 0 0 0,1-1 1 0 0,-1 1-1 0 0,1 0 0 0 0,-1 0 1 0 0,1-1-1 0 0,-1 1 0 0 0,1 0 0 0 0,-1 0 1 0 0,1 0-1 0 0,-1 0 0 0 0,0 0 1 0 0,1 0-1 0 0,-1 0 0 0 0,1 0 0 0 0,-1 0 1 0 0,1 0-1 0 0,-1 0 0 0 0,0 0 1 0 0,1 0-1 0 0,-1 0 0 0 0,1 1 0 0 0,-1-1 1 0 0,1 0-1 0 0,-1 0 0 0 0,1 1 1 0 0,-1-1-1 0 0,1 0 0 0 0,-1 1 0 0 0,1-1 1 0 0,0 0-1 0 0,-1 1 0 0 0,1-1 2 0 0,-34 21-184 0 0,-9 21 102 0 0,1 2-1 0 0,2 2 1 0 0,3 1-1 0 0,1 2 0 0 0,-3 10 83 0 0,2-5-25 0 0,-172 273 246 0 0,-44 116-221 0 0,219-383 35 0 0,-53 99 198 0 0,168-281-203 0 0,221-428 131 0 0,-294 534-169 0 0,7-8-8 0 0,-2 0 0 0 0,-1-1 1 0 0,0-1-1 0 0,-2 0 1 0 0,-1 0-1 0 0,-1-1 0 0 0,-2 0 1 0 0,2-17 15 0 0,-7 43-2 0 0,-1-1-1 0 0,0 1 1 0 0,1-1 0 0 0,-1 1 0 0 0,0-1 0 0 0,0 1 0 0 0,0-1 0 0 0,0 1 0 0 0,-1-1 0 0 0,1 1 0 0 0,0-1 0 0 0,-1 1 0 0 0,1-1 0 0 0,-1 1 0 0 0,1-1 0 0 0,-1 1 0 0 0,0-1 0 0 0,1 1 0 0 0,-1 0 0 0 0,0-1 0 0 0,0 1 0 0 0,0 0 0 0 0,0 0 0 0 0,0 0 0 0 0,0 0 0 0 0,-1 0 0 0 0,1 0 0 0 0,0 0 0 0 0,0 0 0 0 0,-1 0 0 0 0,1 1 0 0 0,-1-1 0 0 0,1 0 0 0 0,0 1 0 0 0,-1-1 0 0 0,1 1 0 0 0,-1 0 0 0 0,1-1 0 0 0,-1 1 0 0 0,0 0 0 0 0,1 0 0 0 0,-1 0 0 0 0,1 0 0 0 0,-1 0 0 0 0,0 1 2 0 0,-6 0-12 0 0,-1 0 1 0 0,1 1-1 0 0,0 0 1 0 0,0 0-1 0 0,0 1 1 0 0,0 1-1 0 0,0-1 1 0 0,1 1 0 0 0,0 0-1 0 0,0 1 1 0 0,0-1-1 0 0,0 1 1 0 0,0 1-1 0 0,1-1 1 0 0,0 1-1 0 0,1 1 1 0 0,-2 1 11 0 0,-15 12-16 0 0,-49 50 1 0 0,3 3 0 0 0,3 4 0 0 0,-10 19 15 0 0,-48 58 57 0 0,-92 100 132 0 0,206-248-392 0 0,20-23 29 0 0,221-336 566 0 0,-217 329-373 0 0,39-62-4 0 0,4 2 1 0 0,51-55-16 0 0,-105 133-13 0 0,1 0 0 0 0,0 0 0 0 0,1 1 0 0 0,-1 0 0 0 0,1 0 0 0 0,0 1 0 0 0,0-1 0 0 0,0 1 0 0 0,1 1 0 0 0,-1-1 0 0 0,1 1 0 0 0,0 0 0 0 0,0 0 0 0 0,1 1 13 0 0,-7 2-2 0 0,1 0 0 0 0,-1 1 1 0 0,0-1-1 0 0,0 1 0 0 0,0-1 0 0 0,1 1 0 0 0,-1-1 1 0 0,0 1-1 0 0,0-1 0 0 0,0 1 0 0 0,0 0 0 0 0,0 0 1 0 0,0 0-1 0 0,-1 0 0 0 0,1 0 0 0 0,0-1 0 0 0,0 1 0 0 0,0 1 1 0 0,-1-1-1 0 0,1 0 0 0 0,-1 0 0 0 0,1 0 0 0 0,-1 0 1 0 0,1 0-1 0 0,-1 0 0 0 0,0 1 0 0 0,1-1 0 0 0,-1 0 0 0 0,0 0 1 0 0,0 1-1 0 0,0-1 0 0 0,0 0 0 0 0,0 0 0 0 0,0 1 1 0 0,0-1-1 0 0,-1 0 0 0 0,1 1 2 0 0,0 0 2 0 0,-1 59 80 0 0,-2-1 0 0 0,-3 1 0 0 0,-3-1 1 0 0,-15 55-83 0 0,-3 22 62 0 0,2 73-12 0 0,25-209-52 0 0,-1 1-1 0 0,1-1 1 0 0,0 1-1 0 0,0-1 1 0 0,0 1-1 0 0,1-1 1 0 0,-1 1-1 0 0,0-1 1 0 0,1 1-1 0 0,-1-1 1 0 0,0 1-1 0 0,1-1 1 0 0,0 0-1 0 0,-1 1 1 0 0,1-1 0 0 0,0 0-1 0 0,0 1 1 0 0,0-1-1 0 0,0 0 1 0 0,0 0-1 0 0,0 0 1 0 0,0 0-1 0 0,0 0 1 0 0,0 0-1 0 0,0 0 1 0 0,1 0-1 0 0,-1 0 1 0 0,0-1-1 0 0,1 1 1 0 0,-1 0-1 0 0,0-1 1 0 0,1 1-1 0 0,-1-1 1 0 0,1 1-1 0 0,-1-1 1 0 0,1 0-1 0 0,-1 0 1 0 0,1 0-1 0 0,-1 0 1 0 0,1 0 0 0 0,-1 0-1 0 0,1 0 1 0 0,-1 0-1 0 0,1 0 1 0 0,-1-1-1 0 0,1 1 1 0 0,-1-1-1 0 0,1 1 1 0 0,-1-1-1 0 0,1 0 3 0 0,10-5 25 0 0,-1 0 1 0 0,0-1-1 0 0,0-1 0 0 0,-1 1 0 0 0,1-2 0 0 0,-2 1 0 0 0,1-1 1 0 0,-1-1-1 0 0,-1 0 0 0 0,6-8-25 0 0,-7 9 14 0 0,336-408 118 0 0,-319 392-145 0 0,6-10-9 0 0,3 2 0 0 0,0 1 0 0 0,2 2 1 0 0,6-2 21 0 0,5 13-425 0 0,-42 43 224 0 0,-7-1 233 0 0,-1 1 1 0 0,-2-1-1 0 0,0 0 0 0 0,-2 0 1 0 0,0 0-1 0 0,-9 14-32 0 0,3-2 29 0 0,-42 97 163 0 0,-5-2 0 0 0,-14 12-192 0 0,-18 42 265 0 0,93-185-267 0 0,0 1 0 0 0,1 0 1 0 0,-1 0-1 0 0,0 0 0 0 0,1 0 0 0 0,-1 0 0 0 0,0 0 0 0 0,1 0 0 0 0,-1 0 0 0 0,1 0 0 0 0,-1 0 0 0 0,0 0 0 0 0,1 0 0 0 0,-1 1 0 0 0,0-1 0 0 0,1 0 1 0 0,-1 0-1 0 0,0 0 0 0 0,1 0 0 0 0,-1 0 0 0 0,0 1 0 0 0,1-1 0 0 0,-1 0 0 0 0,0 0 0 0 0,0 1 0 0 0,1-1 0 0 0,-1 0 0 0 0,0 0 0 0 0,0 1 1 0 0,1-1-1 0 0,-1 0 0 0 0,0 1 0 0 0,0-1 0 0 0,0 0 0 0 0,0 1 0 0 0,0-1 0 0 0,1 0 0 0 0,-1 1 0 0 0,0-1 0 0 0,0 1 0 0 0,0-1 0 0 0,0 0 0 0 0,0 1 1 0 0,0-1-1 0 0,0 0 0 0 0,0 1 0 0 0,0-1 0 0 0,0 0 0 0 0,-1 1 0 0 0,1-1 0 0 0,0 0 0 0 0,0 1 0 0 0,0-1 0 0 0,0 0 0 0 0,0 1 0 0 0,-1-1 1 0 0,1 0-1 0 0,0 1 0 0 0,0-1 0 0 0,0 0 0 0 0,-1 1 0 0 0,1-1 0 0 0,0 0 0 0 0,-1 0 0 0 0,1 0 0 0 0,0 1 0 0 0,0-1 0 0 0,-1 0 0 0 0,1 0 0 0 0,-1 0 2 0 0,27-12 1 0 0,68-94 300 0 0,-73 77-262 0 0,226-297 111 0 0,-116 163-183 0 0,-173 274 417 0 0,-143 405-323 0 0,186-516-67 0 0,-1 0-1 0 0,1-1 0 0 0,-1 1 0 0 0,1 0 1 0 0,0-1-1 0 0,0 1 0 0 0,-1 0 0 0 0,1 0 0 0 0,0 0 1 0 0,-1 0-1 0 0,1-1 0 0 0,0 1 0 0 0,0 0 0 0 0,-1 0 1 0 0,1 1-1 0 0,0-1 0 0 0,0 0 0 0 0,-1 0 1 0 0,1 0-1 0 0,0 0 0 0 0,0 1 0 0 0,-1-1 0 0 0,1 0 1 0 0,0 1-1 0 0,-1-1 0 0 0,1 0 0 0 0,-1 1 0 0 0,1-1 1 0 0,0 1-1 0 0,-1-1 0 0 0,1 1 0 0 0,-1-1 0 0 0,1 1 1 0 0,-1-1-1 0 0,1 1 0 0 0,-1 0 0 0 0,0-1 1 0 0,1 1-1 0 0,-1 0 0 0 0,0-1 0 0 0,1 1 0 0 0,-1 0 1 0 0,0-1-1 0 0,0 1 0 0 0,0 0 7 0 0,125-195 203 0 0,-96 142-190 0 0,75-145 44 0 0,-51 94-76 0 0,4 1 0 0 0,60-80 19 0 0,-84 148-311 0 0,-33 44 175 0 0,-39 147 216 0 0,-149 335 137 0 0,144-364-166 0 0,47-101-235 0 0,24-47 124 0 0,3-22 117 0 0,-2 0 0 0 0,-1-2 0 0 0,-2-2 0 0 0,-2-3-57 0 0,12-17 17 0 0,169-310-19 0 0,-189 344 50 0 0,-15 31 16 0 0,0 1 17 0 0,0 8-28 0 0,-31 92-361 0 0,-114 505 400 0 0,133-506-161 0 0,41-99-59 0 0,-20-8 144 0 0,1 1 0 0 0,-2-1 0 0 0,1 0 0 0 0,-1-1 1 0 0,0 0-1 0 0,0 0 0 0 0,-1-1 0 0 0,-1 0 0 0 0,0 0 0 0 0,0 0 0 0 0,3-10-16 0 0,7-9 16 0 0,317-569 59 0 0,-33 98-54 0 0,-283 477 22 0 0,-16 22 13 0 0,-3 3-1 0 0,-20 30-105 0 0,1 0 1 0 0,2 1-1 0 0,1 2 0 0 0,-10 25 50 0 0,11-21-17 0 0,-32 64 24 0 0,-83 178 106 0 0,0 40-113 0 0,97-205-4 0 0,63-120-56 0 0,-11-12 88 0 0,-1 0 0 0 0,-1-1 0 0 0,-1-1 0 0 0,0 0 1 0 0,-1-1-1 0 0,8-18-28 0 0,3-1 37 0 0,270-405 81 0 0,-61 80-125 0 0,-209 331-58 0 0,-24 52-45 0 0,-328 770 93 0 0,272-640 56 0 0,56-150-40 0 0,-1 1-1 0 0,1-1 1 0 0,0 0 0 0 0,-1 1-1 0 0,1-1 1 0 0,0 1 0 0 0,0-1-1 0 0,-1 0 1 0 0,1 1 0 0 0,0-1-1 0 0,0 1 1 0 0,0-1 0 0 0,-1 1-1 0 0,1-1 1 0 0,0 1 0 0 0,0-1 0 0 0,0 1-1 0 0,0-1 1 0 0,0 1 0 0 0,0-1-1 0 0,0 1 1 0 0,0-1 0 0 0,0 1-1 0 0,0-1 1 0 0,0 1 0 0 0,0-1-1 0 0,1 1 1 0 0,-1-1 0 0 0,0 1 0 0 0,0-1-1 0 0,0 0 1 0 0,1 1 0 0 0,-1-1-1 0 0,0 1 1 0 0,1-1 0 0 0,-1 0-1 0 0,0 1 1 0 0,1-1 0 0 0,-1 0-1 0 0,0 1 1 0 0,1-1 0 0 0,-1 0-1 0 0,0 1 1 0 0,1-1 0 0 0,-1 0 0 0 0,1 0-1 0 0,-1 0 1 0 0,1 1 0 0 0,-1-1-1 0 0,1 0 1 0 0,-1 0 0 0 0,1 0-1 0 0,-1 0 1 0 0,1 0 0 0 0,-1 0-1 0 0,1 0 1 0 0,-1 0 0 0 0,1 0 0 0 0,-1 0-1 0 0,1 0 1 0 0,-1 0 0 0 0,1 0-1 0 0,-1 0 1 0 0,1-1 0 0 0,-1 1-1 0 0,0 0 1 0 0,1 0 0 0 0,-1 0-1 0 0,1-1 1 0 0,-1 1 1 0 0,32-23 26 0 0,4-20 36 0 0,-2-1 0 0 0,-1-2 0 0 0,17-35-62 0 0,-22 36 13 0 0,275-451 70 0 0,-206 353-242 0 0,-97 180-108 0 0,-32 65 288 0 0,-5-1-1 0 0,-19 31-20 0 0,27-64 9 0 0,-105 269 108 0 0,110-243-134 0 0,55-99-106 0 0,62-128 316 0 0,-64 83-183 0 0,267-390 11 0 0,-248 388-212 0 0,-48 75 18 0 0,-63 159 229 0 0,5-31-20 0 0,16-46 5 0 0,5 3-1 0 0,-7 39-40 0 0,38-88-58 0 0,6-59 54 0 0,1 1 1 0 0,-1-1-1 0 0,1 1 0 0 0,-1 0 1 0 0,1-1-1 0 0,-1 1 1 0 0,1-1-1 0 0,0 1 0 0 0,-1-1 1 0 0,1 0-1 0 0,0 1 1 0 0,-1-1-1 0 0,1 0 1 0 0,0 1-1 0 0,-1-1 0 0 0,1 0 1 0 0,0 0-1 0 0,0 1 1 0 0,-1-1-1 0 0,1 0 0 0 0,0 0 1 0 0,0 0-1 0 0,-1 0 1 0 0,1 0-1 0 0,0 0 0 0 0,0 0 1 0 0,-1-1-1 0 0,1 1 1 0 0,0 0-1 0 0,0 0 0 0 0,-1 0 1 0 0,1-1-1 0 0,0 1 1 0 0,-1 0-1 0 0,1-1 1 0 0,0 1-1 0 0,-1-1 0 0 0,1 1 1 0 0,0-1-1 0 0,-1 1 1 0 0,1-1-1 0 0,-1 1 0 0 0,1-1 1 0 0,-1 1-1 0 0,1-1 1 0 0,-1 0-1 0 0,0 1 0 0 0,1-1 1 0 0,-1 0-1 0 0,0 0 1 0 0,1 1-1 0 0,-1-1 4 0 0,24-30 36 0 0,-1-1-1 0 0,-2-1 1 0 0,-1-1 0 0 0,-2-1-1 0 0,2-8-35 0 0,8-13 37 0 0,197-373 25 0 0,-120 260-54 0 0,-155 283-76 0 0,-24 76 200 0 0,-49 196-132 0 0,109-309-21 0 0,14-78 18 0 0,0 1 1 0 0,0-1-1 0 0,0 1 0 0 0,1 0 1 0 0,-1-1-1 0 0,0 1 0 0 0,0 0 1 0 0,1-1-1 0 0,-1 1 0 0 0,0 0 0 0 0,0-1 1 0 0,1 1-1 0 0,-1 0 0 0 0,1-1 1 0 0,-1 1-1 0 0,0 0 0 0 0,1 0 0 0 0,-1 0 1 0 0,0-1-1 0 0,1 1 0 0 0,-1 0 1 0 0,1 0-1 0 0,-1 0 0 0 0,1 0 1 0 0,-1 0-1 0 0,0 0 0 0 0,1 0 0 0 0,-1 0 1 0 0,1 0-1 0 0,-1 0 0 0 0,1 0 1 0 0,-1 0-1 0 0,1 0 0 0 0,-1 0 0 0 0,0 0 1 0 0,1 0-1 0 0,-1 1 0 0 0,1-1 1 0 0,-1 0-1 0 0,0 0 0 0 0,1 0 1 0 0,-1 1-1 0 0,1-1 0 0 0,-1 0 0 0 0,0 0 1 0 0,0 1-1 0 0,1-1 0 0 0,-1 0 1 0 0,0 1-1 0 0,1-1 0 0 0,-1 1 0 0 0,0-1 1 0 0,0 0-1 0 0,0 1 0 0 0,1-1 1 0 0,-1 1-1 0 0,0-1 0 0 0,0 0 1 0 0,0 1-1 0 0,0-1 0 0 0,0 1 0 0 0,0-1 1 0 0,0 1-1 0 0,0-1 0 0 0,0 0 1 0 0,0 1-1 0 0,0-1 0 0 0,0 1 1 0 0,0 0 1 0 0,29-26 11 0 0,-3-10 30 0 0,-1 0 0 0 0,-1-2 0 0 0,-2-1 1 0 0,6-16-41 0 0,10-18 11 0 0,-30 58-14 0 0,66-121 7 0 0,5 3 1 0 0,7 3-1 0 0,97-111-4 0 0,-150 214-137 0 0,-29 63-70 0 0,-6-7 214 0 0,-2 1-1 0 0,0-1 0 0 0,-3-1 0 0 0,0 1 1 0 0,-6 10-7 0 0,1 5 11 0 0,-23 62 52 0 0,-5-1 0 0 0,-4-2 0 0 0,-12 13-63 0 0,-24 58 84 0 0,76-157-120 0 0,11-18-42 0 0,16-25-22 0 0,141-242 189 0 0,52-181-166 0 0,-209 442-35 0 0,-9 22 29 0 0,-93 257-209 0 0,60-175 324 0 0,-5-1-1 0 0,-4-2 1 0 0,-24 34-32 0 0,-1 2 126 0 0,111-187-96 0 0,180-335 116 0 0,-73 118-160 0 0,22 3 2 0 0,-128 228-151 0 0,-39 79-72 0 0,-67 157 197 0 0,-43 81 282 0 0,-19 10-244 0 0,85-196 54 0 0,40-88-56 0 0,-1-1 0 0 0,1 0 0 0 0,-1 0 0 0 0,1 0 0 0 0,-1 1 0 0 0,1-1 0 0 0,0 0 0 0 0,-1 0 0 0 0,1 1 0 0 0,0-1 0 0 0,-1 0 0 0 0,1 1 0 0 0,0-1 0 0 0,-1 1 0 0 0,1-1 0 0 0,0 0 0 0 0,0 1 0 0 0,-1-1 0 0 0,1 1 0 0 0,0-1 0 0 0,0 1 0 0 0,0-1 0 0 0,0 1 0 0 0,0-1 0 0 0,0 0 0 0 0,0 1 0 0 0,0-1 0 0 0,0 1 0 0 0,0-1 0 0 0,0 1 0 0 0,0-1 0 0 0,0 1 0 0 0,0-1 0 0 0,0 1 0 0 0,0-1 0 0 0,0 1 0 0 0,0-1 0 0 0,1 0 0 0 0,-1 1 0 0 0,0-1 0 0 0,0 1 0 0 0,1-1 0 0 0,-1 0 0 0 0,0 1 0 0 0,0-1 0 0 0,1 1 0 0 0,-1-1 0 0 0,0 0 0 0 0,1 0 0 0 0,-1 1 0 0 0,1-1 0 0 0,-1 0 0 0 0,0 0 0 0 0,1 1 0 0 0,-1-1 0 0 0,1 0 0 0 0,-1 0 0 0 0,1 0 0 0 0,-1 0 0 0 0,1 1 0 0 0,-1-1 0 0 0,1 0 2 0 0,25-17-121 0 0,62-120 193 0 0,14-57-57 0 0,-64 119-22 0 0,37-58-101 0 0,-78 163-252 0 0,-71 207 352 0 0,-43 81 8 0 0,34-99 80 0 0,44-98-36 0 0,67-136-80 0 0,118-193 245 0 0,-101 134-183 0 0,52-70-34 0 0,114-129 8 0 0,21 18 78 0 0,-209 230-85 0 0,0 2-1 0 0,1 0 0 0 0,1 2 1 0 0,1 1-1 0 0,1 1 1 0 0,1 1-1 0 0,27-13 8 0 0,-54 30-5 0 0,1 0 1 0 0,-1 0-1 0 0,0 0 0 0 0,0 0 0 0 0,0 0 1 0 0,1 1-1 0 0,-1-1 0 0 0,1 0 0 0 0,-1 1 1 0 0,0-1-1 0 0,1 1 0 0 0,-1-1 1 0 0,1 1-1 0 0,-1 0 0 0 0,1 0 0 0 0,-1 0 1 0 0,1-1-1 0 0,-1 2 0 0 0,1-1 0 0 0,-1 0 1 0 0,1 0-1 0 0,-1 0 0 0 0,1 1 1 0 0,-1-1-1 0 0,1 0 0 0 0,-1 1 0 0 0,0 0 1 0 0,1-1-1 0 0,-1 1 0 0 0,0 0 1 0 0,1 0-1 0 0,-1-1 0 0 0,0 1 0 0 0,0 0 1 0 0,0 0-1 0 0,0 0 0 0 0,0 1 0 0 0,0-1 1 0 0,0 0-1 0 0,0 0 0 0 0,0 0 1 0 0,0 1-1 0 0,-1-1 0 0 0,1 0 0 0 0,0 1 1 0 0,-1-1-1 0 0,1 1 0 0 0,-1-1 0 0 0,0 1 1 0 0,1-1-1 0 0,-1 1 0 0 0,0-1 1 0 0,0 1-1 0 0,0-1 0 0 0,0 1 0 0 0,0-1 1 0 0,-1 1-1 0 0,1-1 0 0 0,0 1 5 0 0,-3 16 13 0 0,0 0 0 0 0,0 0 0 0 0,-2-1 0 0 0,0 1 0 0 0,-2-1 0 0 0,1 0 0 0 0,-2-1 0 0 0,0 0 0 0 0,-5 6-13 0 0,-5 14 18 0 0,-392 713 863 0 0,380-675-841 0 0,30-74-43 0 0,1 1-1 0 0,0-1 0 0 0,-1 1 1 0 0,1-1-1 0 0,-1 0 0 0 0,1 1 1 0 0,0-1-1 0 0,0 0 0 0 0,-1 0 1 0 0,1 1-1 0 0,0-1 0 0 0,-1 0 1 0 0,1 0-1 0 0,0 0 0 0 0,0 0 1 0 0,-1 0-1 0 0,1 0 0 0 0,0 0 1 0 0,-1 0-1 0 0,1 0 0 0 0,0 0 1 0 0,0 0-1 0 0,-1-1 0 0 0,1 1 0 0 0,0 0 1 0 0,-1 0-1 0 0,1-1 0 0 0,0 1 1 0 0,-1-1-1 0 0,1 1 0 0 0,-1 0 1 0 0,1-1-1 0 0,0 1 0 0 0,-1-1 1 0 0,1 1-1 0 0,-1-1 0 0 0,1 0 1 0 0,-1 1-1 0 0,0-1 0 0 0,1 1 1 0 0,-1-1-1 0 0,0 0 0 0 0,1 1 1 0 0,-1-1-1 0 0,0 0 0 0 0,0 0 4 0 0,0 1 0 0 0,106-138 211 0 0,-77 93-173 0 0,215-310 97 0 0,-61 104-119 0 0,-128 190-104 0 0,-49 77-97 0 0,-73 158 185 0 0,-188 317 264 0 0,225-413-341 0 0,43-79-77 0 0,58-70 179 0 0,-59 55-13 0 0,239-369 62 0 0,-193 279-66 0 0,-52 121-83 0 0,-77 238 27 0 0,-26 70 143 0 0,98-324-100 0 0,-1 1 0 0 0,1 0 1 0 0,0 0-1 0 0,-1 0 0 0 0,1 0 0 0 0,-1 0 0 0 0,1 0 1 0 0,-1 0-1 0 0,1 0 0 0 0,-1 1 0 0 0,1-1 1 0 0,-1 0-1 0 0,1 0 0 0 0,-1 0 0 0 0,1 0 1 0 0,-1 1-1 0 0,1-1 0 0 0,-1 0 0 0 0,1 1 0 0 0,-1-1 1 0 0,1 0-1 0 0,-1 1 0 0 0,0-1 0 0 0,1 0 1 0 0,-1 1-1 0 0,0-1 0 0 0,1 1 0 0 0,-1-1 1 0 0,0 1-1 0 0,0-1 0 0 0,1 1 0 0 0,-1-1 0 0 0,0 1 1 0 0,0-1-1 0 0,0 1 0 0 0,1-1 0 0 0,-1 1 1 0 0,0-1-1 0 0,0 1 0 0 0,0-1 0 0 0,0 1 1 0 0,0-1-1 0 0,0 1 0 0 0,0-1 0 0 0,0 1 0 0 0,-1-1 1 0 0,1 1-1 0 0,0 0 0 0 0,0-1 0 0 0,0 1 5 0 0,31-40 28 0 0,147-262 143 0 0,-148 246-114 0 0,-30 54-13 0 0,0 1 19 0 0,0 0-15 0 0,-1 26-172 0 0,-76 298-74 0 0,52-200-320 0 0,35-128-14 0 0,39-127 594 0 0,-45 123-58 0 0,7-17 3 0 0,-1-1 1 0 0,-1 0 0 0 0,-1 0-1 0 0,-1-1 1 0 0,-1 0 0 0 0,-2 0 0 0 0,1-24-8 0 0,-5 50-1 0 0,-1 0 0 0 0,1 0 1 0 0,-1 0-1 0 0,1 1 1 0 0,-1-1-1 0 0,0 0 1 0 0,1 1-1 0 0,-1-1 0 0 0,0 0 1 0 0,1 1-1 0 0,-1-1 1 0 0,0 1-1 0 0,0-1 1 0 0,0 1-1 0 0,0 0 0 0 0,1-1 1 0 0,-1 1-1 0 0,0 0 1 0 0,0-1-1 0 0,0 1 0 0 0,0 0 1 0 0,0 0-1 0 0,0 0 1 0 0,0 0-1 0 0,0 0 1 0 0,0 0-1 0 0,1 0 0 0 0,-1 0 1 0 0,0 0-1 0 0,0 0 1 0 0,0 1-1 0 0,0-1 1 0 0,0 0-1 0 0,0 1 0 0 0,0-1 1 0 0,1 0-1 0 0,-1 1 1 0 0,0-1-1 0 0,0 1 1 0 0,0-1-1 0 0,1 1 0 0 0,-1 0 1 0 0,0-1-1 0 0,1 1 1 0 0,-1 0-1 0 0,1-1 1 0 0,-1 1-1 0 0,1 0 0 0 0,-1 0 1 0 0,1 0-1 0 0,-1 0 1 0 0,-157 285-374 0 0,149-271 383 0 0,-1-1 0 0 0,0 0 1 0 0,-1-1-1 0 0,-1 0 1 0 0,0-1-1 0 0,-1 0 1 0 0,0-1-1 0 0,0 0 1 0 0,-1-1-1 0 0,-1-1 1 0 0,0 0-1 0 0,0-1 1 0 0,0 0-1 0 0,-1-2 1 0 0,0 0-1 0 0,-1 0 1 0 0,1-2-1 0 0,-1 0 1 0 0,-15 2-10 0 0,-16-7 69 0 0,0-2 0 0 0,1-2 0 0 0,-1-3 1 0 0,2-1-1 0 0,-1-2 0 0 0,-22-10-69 0 0,-42-8 238 0 0,51 14-136 0 0,-14-1 137 0 0,1-3 0 0 0,1-3 0 0 0,1-4 0 0 0,-23-13-239 0 0,66 25 104 0 0,6 5-58 0 0,1-1 0 0 0,0-1 1 0 0,0-1-1 0 0,2-1 0 0 0,-1 0 0 0 0,2-2 1 0 0,-1 0-1 0 0,2-1 0 0 0,0-1 0 0 0,1-1-46 0 0,10 9 8 0 0,0 1-1 0 0,0 0 1 0 0,-1 0-1 0 0,0 0 1 0 0,0 1-1 0 0,-1 0 1 0 0,0 0-1 0 0,0 1 1 0 0,0 0-1 0 0,-1 0 1 0 0,0 1-1 0 0,0 0 0 0 0,-1 1 1 0 0,1 0-1 0 0,-1 0 1 0 0,0 1-1 0 0,0 1 1 0 0,0-1-1 0 0,0 2 1 0 0,-2-1-8 0 0,-30 2 30 0 0,1 2 0 0 0,-1 2 0 0 0,0 1 0 0 0,1 2-1 0 0,-6 4-29 0 0,-173 18 686 0 0,195-28-496 0 0,18 0-136 0 0,0 0 1 0 0,0 0-1 0 0,0-1 1 0 0,0 0-1 0 0,0 0 1 0 0,0-1 0 0 0,0 0-1 0 0,0 0 1 0 0,0-1-1 0 0,1 1 1 0 0,-1-2-1 0 0,0 1 1 0 0,1-1-1 0 0,0 0 1 0 0,-1 0 0 0 0,1 0-1 0 0,-3-3-54 0 0,9 3-6 0 0,-1-1-1 0 0,0 1 0 0 0,1 0 1 0 0,0-1-1 0 0,-1 1 0 0 0,1 0 1 0 0,0 0-1 0 0,1-1 1 0 0,-1 1-1 0 0,1 0 0 0 0,-1-1 1 0 0,1 1-1 0 0,0 0 0 0 0,0 0 1 0 0,1 0-1 0 0,-1 0 1 0 0,1 0-1 0 0,-1 0 0 0 0,1 0 1 0 0,0 1-1 0 0,0-1 0 0 0,0 0 1 0 0,0 1-1 0 0,1 0 1 0 0,-1-1-1 0 0,1 1 0 0 0,-1 0 1 0 0,1 0-1 0 0,2-1 7 0 0,10-6-7 0 0,1 0-1 0 0,0 1 1 0 0,0 1 0 0 0,0 0-1 0 0,1 1 1 0 0,0 1 0 0 0,0 1-1 0 0,0 0 1 0 0,1 1 0 0 0,-1 1-1 0 0,1 1 1 0 0,-1 0 0 0 0,1 1-1 0 0,0 1 1 0 0,-1 1 0 0 0,1 0-1 0 0,-1 2 1 0 0,1 0 0 0 0,-1 0-1 0 0,-1 2 1 0 0,1 0 0 0 0,13 8 7 0 0,449 134-172 0 0,-300-86-178 0 0,-176-61 347 0 0,0 1 1 0 0,0-1-1 0 0,0 1 0 0 0,0 0 0 0 0,0 0 0 0 0,-1 0 0 0 0,1 0 0 0 0,-1 0 0 0 0,1 0 1 0 0,-1 1-1 0 0,0-1 0 0 0,0 1 0 0 0,0 0 0 0 0,0 0 0 0 0,0 0 0 0 0,-1 0 0 0 0,1 0 1 0 0,-1 0-1 0 0,0 0 0 0 0,0 0 0 0 0,0 0 0 0 0,0 1 0 0 0,0-1 0 0 0,-1 0 0 0 0,0 0 1 0 0,1 1-1 0 0,-1-1 0 0 0,0 1 0 0 0,-1-1 0 0 0,1 0 0 0 0,-1 1 0 0 0,1-1 0 0 0,-1 0 1 0 0,0 0-1 0 0,0 0 0 0 0,-1 1 0 0 0,1-1 0 0 0,-1 0 0 0 0,-1 2 3 0 0,-16 20 18 0 0,0-2 1 0 0,-2 0-1 0 0,0-2 0 0 0,-2 0 0 0 0,0-1 1 0 0,-2-2-1 0 0,0 0 0 0 0,-1-1 0 0 0,0-2 1 0 0,-1-1-1 0 0,-1-1 0 0 0,0-1 0 0 0,-1-2 0 0 0,0 0 1 0 0,-5-2-19 0 0,-38 9 1 0 0,0-3 0 0 0,-2-4 1 0 0,1-2-1 0 0,-1-4 0 0 0,-41-4-1 0 0,53-1 69 0 0,1-3-1 0 0,-1-2 1 0 0,1-3 0 0 0,0-3-1 0 0,-35-12-68 0 0,36-1 125 0 0,60 24-138 0 0,-1-1-1 0 0,1 1 0 0 0,-1 0 0 0 0,1 0 0 0 0,0 0 1 0 0,-1 0-1 0 0,1-1 0 0 0,0 1 0 0 0,0 0 0 0 0,0 0 0 0 0,0 0 1 0 0,0-1-1 0 0,0 1 0 0 0,0 0 0 0 0,0 0 0 0 0,1 0 1 0 0,-1 0-1 0 0,0-1 0 0 0,1 1 0 0 0,-1 0 0 0 0,1 0 0 0 0,-1 0 1 0 0,1 0-1 0 0,0 0 0 0 0,-1 0 0 0 0,1 0 0 0 0,0 0 1 0 0,0 0-1 0 0,0 0 0 0 0,-1 1 0 0 0,1-1 0 0 0,0 0 0 0 0,0 0 1 0 0,0 1-1 0 0,0-1 0 0 0,1 1 14 0 0,19-22-16 0 0,1 1 0 0 0,2 1 0 0 0,0 2 0 0 0,1 0 0 0 0,0 2 0 0 0,2 0 0 0 0,0 2 0 0 0,0 1 0 0 0,1 1 0 0 0,1 2 0 0 0,17-4 16 0 0,42-3-21 0 0,2 3 0 0 0,0 5 0 0 0,9 4 21 0 0,44-6-160 0 0,44 8-301 0 0,-186 2 459 0 0,1 1 1 0 0,-1 0-1 0 0,1 0 1 0 0,-1 0-1 0 0,1 0 1 0 0,-1 0-1 0 0,1 0 1 0 0,-1 0-1 0 0,1 0 1 0 0,-1 0-1 0 0,0 1 1 0 0,1-1-1 0 0,-1 1 0 0 0,1-1 1 0 0,-1 1-1 0 0,0-1 1 0 0,0 1-1 0 0,1 0 1 0 0,-1 0-1 0 0,0 0 1 0 0,0 0-1 0 0,0 0 1 0 0,0 0-1 0 0,0 0 1 0 0,0 0-1 0 0,0 0 1 0 0,0 0-1 0 0,0 0 2 0 0,-42 22 191 0 0,20-15-172 0 0,0-1 0 0 0,-1-1-1 0 0,1-1 1 0 0,-1-1 0 0 0,-1-1 0 0 0,1-1 0 0 0,0-1 0 0 0,-1-1 0 0 0,-19-3-19 0 0,-6 3 17 0 0,-240-30-40 0 0,-159-29 410 0 0,418 52-383 0 0,35-2-390 0 0,111-25 358 0 0,1 5-1 0 0,2 5 1 0 0,0 5-1 0 0,76 0 29 0 0,-5-2-57 0 0,-116 12-28 0 0,0-3 0 0 0,-1-4 0 0 0,-1-2 0 0 0,13-8 85 0 0,-74 22 0 0 0,0 0 0 0 0,0-1 0 0 0,0 0 0 0 0,0 0 0 0 0,-1-2 0 0 0,0 1 0 0 0,-1-1-1 0 0,1-1 1 0 0,-1 0 0 0 0,-1 0 0 0 0,0-1 0 0 0,0 0 0 0 0,0-1 0 0 0,-1 0 0 0 0,-1 0-1 0 0,0-1 1 0 0,0 0 0 0 0,-1 0 0 0 0,0-1 0 0 0,-1 1 0 0 0,0-1 0 0 0,-1 0 0 0 0,-2-4 27 0 0,0 0 0 0 0,-1 1 1 0 0,-1-1-1 0 0,-1 0 0 0 0,0 1 0 0 0,-1-1 1 0 0,0 1-1 0 0,-1-1 0 0 0,-1 1 0 0 0,0 0 1 0 0,-2 0-1 0 0,1 1 0 0 0,-2-1 1 0 0,0 1-1 0 0,0 0 0 0 0,-2 1 0 0 0,0 0 1 0 0,0 1-1 0 0,-6-6-27 0 0,-5-5 4 0 0,-2 1 0 0 0,0 1 0 0 0,-2 1 0 0 0,0 1 0 0 0,-1 1-1 0 0,0 2 1 0 0,-2 0 0 0 0,0 2 0 0 0,-17-7-4 0 0,-16-4-56 0 0,0 2 0 0 0,-1 3 1 0 0,-1 2-1 0 0,-1 3 0 0 0,0 3 0 0 0,-1 3 0 0 0,0 3 0 0 0,0 2 0 0 0,0 3 0 0 0,-41 6 56 0 0,57 4-35 0 0,0 3 0 0 0,0 1 0 0 0,1 3 0 0 0,1 2 0 0 0,1 2 0 0 0,0 1 0 0 0,-15 12 35 0 0,-13 7-165 0 0,88-50 79 0 0,1 0 0 0 0,-1-2 1 0 0,-1 0-1 0 0,0 0 1 0 0,-1-1-1 0 0,0-1 1 0 0,-1 0-1 0 0,0-1 0 0 0,-1 0 1 0 0,-1-1-1 0 0,-1 0 1 0 0,5-9 85 0 0,-8 15-54 0 0,21-32 86 0 0,-6 11-5 0 0,-2-1 1 0 0,-1-1-1 0 0,-1 0 0 0 0,-1-1 0 0 0,1-11-27 0 0,-17 44 10 0 0,1-1-1 0 0,-1 1 0 0 0,0-1 0 0 0,1 1 1 0 0,-1-1-1 0 0,0 1 0 0 0,0-1 0 0 0,0 1 0 0 0,0-1 1 0 0,0 1-1 0 0,-1-1 0 0 0,1 1 0 0 0,0-1 0 0 0,-1 1 1 0 0,1-1-1 0 0,-1 1 0 0 0,1-1 0 0 0,-1 1 0 0 0,0 0 1 0 0,0-1-1 0 0,0 1 0 0 0,1 0 0 0 0,-1 0 1 0 0,0-1-1 0 0,-1 1 0 0 0,1 0 0 0 0,0 0 0 0 0,0 0 1 0 0,0 0-1 0 0,-1 0 0 0 0,1 1 0 0 0,0-1 0 0 0,-1 0 1 0 0,1 1-1 0 0,-1-1 0 0 0,1 1 0 0 0,0-1 0 0 0,-1 1 1 0 0,1-1-1 0 0,-1 1 0 0 0,0 0 0 0 0,1 0 1 0 0,-1 0-1 0 0,1 0 0 0 0,-1 0 0 0 0,1 0 0 0 0,-1 1 1 0 0,1-1-1 0 0,-1 0 0 0 0,1 1 0 0 0,-1-1 0 0 0,1 1 1 0 0,-1-1-1 0 0,1 1 0 0 0,0 0 0 0 0,-1 0 0 0 0,1-1 1 0 0,0 1-1 0 0,0 0 0 0 0,-1 0 0 0 0,1 0 1 0 0,0 1-1 0 0,0-1 0 0 0,0 1-9 0 0,-30 19-78 0 0,2 2-1 0 0,0 1 1 0 0,2 1 0 0 0,1 1 0 0 0,1 2 0 0 0,1 0-1 0 0,-15 26 79 0 0,2-8-23 0 0,-70 91 1 0 0,-155 178 72 0 0,175-231 261 0 0,98-118-546 0 0,294-487 475 0 0,-277 477-231 0 0,148-261 33 0 0,-175 304-36 0 0,0 0 1 0 0,-1 0-1 0 0,1 0 1 0 0,0 0-1 0 0,-1 0 1 0 0,1 0-1 0 0,-1-1 1 0 0,0 1-1 0 0,1 0 1 0 0,-1 0-1 0 0,0-1 1 0 0,1 1-1 0 0,-1 0 1 0 0,0 0-1 0 0,0-1 1 0 0,0 1-1 0 0,0 0 1 0 0,-1-1-1 0 0,1 1 1 0 0,0 0-1 0 0,0 0 1 0 0,-1-1-1 0 0,1 1 1 0 0,-1 0-1 0 0,1 0 1 0 0,-1 0-1 0 0,1 0 1 0 0,-1-1-1 0 0,0 1 1 0 0,0 0-1 0 0,1 0 1 0 0,-1 0-1 0 0,0 0 1 0 0,0 1-1 0 0,0-1 1 0 0,0 0-1 0 0,0 0 1 0 0,0 1-1 0 0,0-1 0 0 0,0 0 1 0 0,-1 1-1 0 0,1-1 1 0 0,0 1-1 0 0,0-1 1 0 0,0 1-1 0 0,-1 0 1 0 0,1-1-1 0 0,0 1 1 0 0,0 0-1 0 0,-1 0 1 0 0,1 0-1 0 0,0 0 1 0 0,-1 0-1 0 0,1 0 1 0 0,0 1-1 0 0,0-1 1 0 0,-1 0-1 0 0,1 1 1 0 0,0-1-1 0 0,0 0 1 0 0,0 1-1 0 0,-1 0 1 0 0,1-1-1 0 0,0 1 1 0 0,0 0-1 0 0,0-1 1 0 0,-1 2-7 0 0,-11 3-34 0 0,1 1 0 0 0,-1 0 0 0 0,1 1 0 0 0,0 0 0 0 0,1 1 0 0 0,-1 0 0 0 0,2 1 0 0 0,-1 0 0 0 0,1 1 0 0 0,1 0 0 0 0,-1 1 0 0 0,2 0 0 0 0,0 0 0 0 0,-4 8 34 0 0,-108 150-95 0 0,-38 83 95 0 0,-30 46 57 0 0,37-86 258 0 0,123-192-88 0 0,31-33-329 0 0,439-925 288 0 0,-429 910-174 0 0,0 1 1 0 0,-1-1 0 0 0,-1 0 0 0 0,-1-1 0 0 0,-2 0-1 0 0,-1 0 1 0 0,-1-2-13 0 0,-6 29 3 0 0,0 1 1 0 0,0 0-1 0 0,-1-1 0 0 0,1 1 1 0 0,0 0-1 0 0,-1 0 1 0 0,1-1-1 0 0,-1 1 0 0 0,1 0 1 0 0,-1 0-1 0 0,0 0 0 0 0,0-1 1 0 0,1 1-1 0 0,-1 0 0 0 0,0 0 1 0 0,0 0-1 0 0,0 0 0 0 0,0 1 1 0 0,0-1-1 0 0,0 0 1 0 0,0 0-1 0 0,0 0 0 0 0,-1 1 1 0 0,1-1-1 0 0,0 1 0 0 0,0-1 1 0 0,-1 1-1 0 0,1-1 0 0 0,0 1 1 0 0,-1 0-1 0 0,1 0 0 0 0,0 0 1 0 0,-1 0-1 0 0,1 0 0 0 0,0 0 1 0 0,-1 0-1 0 0,1 0 1 0 0,0 0-1 0 0,-1 0 0 0 0,1 1 1 0 0,0-1-1 0 0,0 0 0 0 0,-1 1 1 0 0,1 0-1 0 0,0-1 0 0 0,0 1 1 0 0,0 0-1 0 0,-1-1 0 0 0,1 1 1 0 0,0 0-1 0 0,0 0 1 0 0,0 0-1 0 0,0 0 0 0 0,1 0 1 0 0,-1 0-1 0 0,0 0 0 0 0,0 0 1 0 0,0 0-1 0 0,1 0 0 0 0,-1 1-3 0 0,-23 22-65 0 0,2 1-1 0 0,1 1 1 0 0,0 1-1 0 0,2 1 1 0 0,2 1-1 0 0,-10 20 66 0 0,11-22-13 0 0,-145 269 45 0 0,48-86 172 0 0,-48 58-204 0 0,126-223 217 0 0,38-60-490 0 0,78-143 343 0 0,174-425 110 0 0,-232 535-167 0 0,-2-1 0 0 0,-2-1-1 0 0,-3-1 1 0 0,-2 0-1 0 0,-2-1 1 0 0,-2 0-1 0 0,-1-21-12 0 0,-9 70 3 0 0,1 2 2 0 0,-1 0 0 0 0,1 0-1 0 0,-1 0 1 0 0,1 0-1 0 0,-1 0 1 0 0,0 0-1 0 0,1 0 1 0 0,-1 0-1 0 0,0 0 1 0 0,0 0-1 0 0,0 0 1 0 0,0-1-1 0 0,0 1 1 0 0,0 0 0 0 0,0 0-1 0 0,0 0 1 0 0,0 0-1 0 0,0 0 1 0 0,-1 0-1 0 0,1 0 1 0 0,0 0-1 0 0,-1 0 1 0 0,1 0-1 0 0,-1 0 1 0 0,1 0-1 0 0,-1 0 1 0 0,0 0 0 0 0,1 0-1 0 0,-1 0 1 0 0,0 1-1 0 0,1-1 1 0 0,-1 0-1 0 0,0 1 1 0 0,0-1-1 0 0,0 0 1 0 0,0 1-1 0 0,0-1 1 0 0,0 1-1 0 0,0-1 1 0 0,0 1 0 0 0,0-1-1 0 0,0 1 1 0 0,0 0-1 0 0,0 0 1 0 0,0-1-1 0 0,0 1 1 0 0,0 0-1 0 0,0 0 1 0 0,0 0-1 0 0,0 0 1 0 0,0 0-1 0 0,0 0 1 0 0,-1 1 0 0 0,1-1-6 0 0,-5 4-24 0 0,0 0-1 0 0,0 0 0 0 0,0 1 0 0 0,1-1 1 0 0,0 1-1 0 0,0 1 0 0 0,0-1 0 0 0,0 1 1 0 0,1-1-1 0 0,0 1 0 0 0,0 1 0 0 0,1-1 1 0 0,-1 3 25 0 0,0-3-18 0 0,-65 120-70 0 0,7 3 0 0 0,-1 17 88 0 0,15-35-4 0 0,-1 1 25 0 0,5-5 33 0 0,-6-2-1 0 0,-41 63-53 0 0,47-109 284 0 0,53-85-508 0 0,121-290 407 0 0,89-228-96 0 0,-197 495-84 0 0,-3-1 0 0 0,-1-1-1 0 0,-3-1 1 0 0,-2-1 0 0 0,-3 1 0 0 0,3-40-3 0 0,-12 91 0 0 0,-1 0 0 0 0,1 0 0 0 0,-1 0 0 0 0,1 0 0 0 0,-1 0-1 0 0,0 0 1 0 0,1 0 0 0 0,-1 0 0 0 0,0 0 0 0 0,0 0 0 0 0,0-1 0 0 0,0 1 0 0 0,0 0 0 0 0,0 0-1 0 0,0 0 1 0 0,0 0 0 0 0,0 0 0 0 0,0 0 0 0 0,-1 0 0 0 0,1 0 0 0 0,0-1 0 0 0,-1 1-1 0 0,1 0 1 0 0,-1 0 0 0 0,1 0 0 0 0,-1 1 0 0 0,0-1 0 0 0,1 0 0 0 0,-1 0 0 0 0,0 0 0 0 0,0 0-1 0 0,1 1 1 0 0,-1-1 0 0 0,0 0 0 0 0,0 1 0 0 0,0-1 0 0 0,0 0 0 0 0,0 1 0 0 0,0-1 0 0 0,0 1-1 0 0,0 0 1 0 0,0-1 0 0 0,0 1 0 0 0,0 0 0 0 0,0 0 0 0 0,-1-1 0 0 0,1 1 0 0 0,0 0 0 0 0,0 0-1 0 0,0 0 1 0 0,0 0 0 0 0,0 1 0 0 0,0-1 0 0 0,0 0 0 0 0,-1 0 0 0 0,1 1 0 0 0,0-1-1 0 0,0 0 1 0 0,0 1 0 0 0,0-1 0 0 0,0 1 0 0 0,0 0 0 0 0,0-1 0 0 0,1 1 0 0 0,-1 0 0 0 0,0-1-1 0 0,0 1 1 0 0,0 0 0 0 0,1 0 0 0 0,-1 0 0 0 0,-15 20-67 0 0,1 0 1 0 0,1 1-1 0 0,1 1 0 0 0,1 0 1 0 0,1 0-1 0 0,-2 7 67 0 0,9-21-8 0 0,-59 135-45 0 0,-31 71 201 0 0,-100 163-148 0 0,95-233 290 0 0,100-154-352 0 0,66-156 102 0 0,45-109 42 0 0,3-49-82 0 0,-105 291 9 0 0,-1-1-1 0 0,-2 0 0 0 0,-2 0 0 0 0,-1-1 1 0 0,-1 0-1 0 0,-2-14-8 0 0,0 47 0 0 0,-1 0 0 0 0,0 1 1 0 0,0-1-1 0 0,1 0 0 0 0,-1 0 0 0 0,0 1 1 0 0,0-1-1 0 0,0 0 0 0 0,0 0 1 0 0,0 1-1 0 0,0-1 0 0 0,0 0 0 0 0,0 0 1 0 0,-1 1-1 0 0,1-1 0 0 0,0 0 0 0 0,0 0 1 0 0,-1 1-1 0 0,1-1 0 0 0,0 0 0 0 0,-1 1 1 0 0,1-1-1 0 0,-1 1 0 0 0,1-1 1 0 0,-1 0-1 0 0,1 1 0 0 0,-1-1 0 0 0,1 1 1 0 0,-1-1-1 0 0,1 1 0 0 0,-1-1 0 0 0,0 1 1 0 0,1 0-1 0 0,-1-1 0 0 0,0 1 0 0 0,1 0 1 0 0,-1-1-1 0 0,0 1 0 0 0,1 0 1 0 0,-1 0-1 0 0,0 0 0 0 0,0 0 0 0 0,1 0 1 0 0,-1 0-1 0 0,0 0 0 0 0,0 0 0 0 0,1 0 1 0 0,-1 0-1 0 0,0 0 0 0 0,0 0 0 0 0,1 0 1 0 0,-1 1-1 0 0,0-1 0 0 0,-34 26-217 0 0,-93 194-155 0 0,101-168 353 0 0,-256 488 185 0 0,227-456 15 0 0,55-82-229 0 0,9-15-115 0 0,134-274 360 0 0,-101 193-155 0 0,6-6-28 0 0,-18 47-5 0 0,-3-2 1 0 0,-2-1-1 0 0,-3 0 0 0 0,-2-2 0 0 0,-2 0 1 0 0,-3-1-1 0 0,-3-1 0 0 0,-2 0 0 0 0,-3-9-9 0 0,-5 68-1 0 0,-1 0 0 0 0,0-1-1 0 0,1 1 1 0 0,-1 0 0 0 0,0 0-1 0 0,0 0 1 0 0,0-1 0 0 0,0 1-1 0 0,0 0 1 0 0,0 0 0 0 0,0 0-1 0 0,-1-1 1 0 0,1 1-1 0 0,0 0 1 0 0,-1 0 0 0 0,1 0-1 0 0,-1 0 1 0 0,1-1 0 0 0,-1 1-1 0 0,1 0 1 0 0,-1 0 0 0 0,0 0-1 0 0,0 0 1 0 0,1 1 0 0 0,-1-1-1 0 0,0 0 1 0 0,0 0-1 0 0,0 0 1 0 0,0 1 0 0 0,0-1-1 0 0,0 0 1 0 0,0 1 0 0 0,0-1-1 0 0,-1 1 1 0 0,1-1 0 0 0,0 1-1 0 0,0-1 1 0 0,0 1 0 0 0,0 0-1 0 0,-1 0 1 0 0,1 0-1 0 0,0 0 1 0 0,0 0 0 0 0,0 0-1 0 0,-1 0 1 0 0,1 0 0 0 0,0 0-1 0 0,0 0 1 0 0,-1 1 0 0 0,1-1-1 0 0,0 0 1 0 0,0 1 0 0 0,0-1-1 0 0,0 1 1 0 0,0-1-1 0 0,-1 2 2 0 0,-56 71-436 0 0,-191 386 278 0 0,84-189 387 0 0,165-270-229 0 0,-1 0 0 0 0,1-1 0 0 0,0 1 0 0 0,-1 0 0 0 0,1 0 0 0 0,0 0-1 0 0,-1 0 1 0 0,1 0 0 0 0,0-1 0 0 0,-1 1 0 0 0,1 0 0 0 0,0 0 0 0 0,-1 0 0 0 0,1 0 0 0 0,0 0 0 0 0,-1 0 0 0 0,1 0 0 0 0,0 0-1 0 0,-1 0 1 0 0,1 0 0 0 0,0 0 0 0 0,-1 0 0 0 0,1 1 0 0 0,0-1 0 0 0,-1 0 0 0 0,1 0 0 0 0,0 0 0 0 0,-1 0 0 0 0,17-36-77 0 0,214-436 179 0 0,51-50-76 0 0,-249 448 54 0 0,-32 73 2 0 0,0 1-16 0 0,-7 5-36 0 0,-53 136-325 0 0,-259 668 419 0 0,297-727-137 0 0,23-81 10 0 0,0 0 1 0 0,0 0 0 0 0,0 0 0 0 0,0-1-1 0 0,0 1 1 0 0,0 0 0 0 0,0 0-1 0 0,0-1 1 0 0,0 1 0 0 0,1-1 0 0 0,-1 1-1 0 0,0-1 1 0 0,0 1 0 0 0,1-1-1 0 0,-1 0 1 0 0,0 1 0 0 0,0-1 0 0 0,1 0-1 0 0,-1 0 1 0 0,0 0 0 0 0,1 0-1 0 0,-1 0 1 0 0,0-1 0 0 0,1 1 0 0 0,-1 0-1 0 0,0 0 1 0 0,0-1 0 0 0,1 1-1 0 0,-1-1 1 0 0,0 1 0 0 0,0-1 0 0 0,0 0-1 0 0,0 1 1 0 0,1-1 0 0 0,-1 0-1 0 0,0 0 1 0 0,0 0 0 0 0,-1 0 0 0 0,1 0-1 0 0,0 0 1 0 0,0 0 0 0 0,0-1 2 0 0,84-112 216 0 0,-81 107-212 0 0,33-58 40 0 0,-3-1 0 0 0,-3-1 0 0 0,-2-2 0 0 0,0-13-44 0 0,-11-65 272 0 0,-18 147-236 0 0,-19 33-420 0 0,-33 88 376 0 0,53-121 3 0 0,-1-1 1 0 0,0 1-1 0 0,1-1 1 0 0,-1 1-1 0 0,1 0 1 0 0,-1-1-1 0 0,1 1 1 0 0,-1-1-1 0 0,1 1 1 0 0,-1 0-1 0 0,1 0 0 0 0,-1-1 1 0 0,1 1-1 0 0,-1 0 1 0 0,1 0-1 0 0,0-1 1 0 0,-1 1-1 0 0,1 0 1 0 0,-1 0-1 0 0,1 0 1 0 0,0 0-1 0 0,-1 0 1 0 0,1 0-1 0 0,0 0 1 0 0,-1 0-1 0 0,1 0 1 0 0,-1 0-1 0 0,1 0 1 0 0,0 1-1 0 0,-1-1 0 0 0,1 0 1 0 0,-1 0-1 0 0,1 1 1 0 0,-1-1-1 0 0,1 0 1 0 0,-1 1-1 0 0,1-1 1 0 0,-1 0-1 0 0,1 1 1 0 0,-1-1-1 0 0,1 1 1 0 0,-1-1-1 0 0,1 1 1 0 0,-1-1-1 0 0,0 1 1 0 0,1-1-1 0 0,-1 1 1 0 0,0-1-1 0 0,0 1 1 0 0,1-1-1 0 0,-1 1 0 0 0,0 0 1 0 0,0-1-1 0 0,0 1 1 0 0,0-1-1 0 0,0 1 1 0 0,0 0-1 0 0,0-1 1 0 0,0 1-1 0 0,0 0 1 0 0,0-1 4 0 0,38-53 76 0 0,-3-1 1 0 0,-2-2 0 0 0,-3-2-1 0 0,5-16-76 0 0,20-38 26 0 0,82-110-10 0 0,-100 182-282 0 0,-36 40 212 0 0,-12 194 194 0 0,10-113-195 0 0,4-78 51 0 0,0-1 0 0 0,1 1 0 0 0,-1-1 0 0 0,1 0-1 0 0,0 0 1 0 0,0 0 0 0 0,0-1 0 0 0,0 1 0 0 0,0-1 0 0 0,0 0 0 0 0,0 0 0 0 0,0-1 0 0 0,0 1-1 0 0,1-1 1 0 0,-1 0 0 0 0,0 0 0 0 0,0 0 0 0 0,0 0 0 0 0,1-1 0 0 0,-1 0 0 0 0,0 0 0 0 0,0 0-1 0 0,4-2 5 0 0,110-26 38 0 0,-55 15-4 0 0,-68 41 213 0 0,-94 162-227 0 0,14-68 25 0 0,214-306-138 0 0,-67 93-16 0 0,3 3 1 0 0,70-73 108 0 0,-122 149-1 0 0,11-14-11 0 0,2 1 0 0 0,1 0 1 0 0,1 3-1 0 0,1 0 0 0 0,28-16 12 0 0,-19 27-111 0 0,-40 20 255 0 0,-268 440 60 0 0,246-405-212 0 0,-49 119-33 0 0,73-161 35 0 0,0-1 1 0 0,-1 1 0 0 0,1 0-1 0 0,0 0 1 0 0,-1 0-1 0 0,1 0 1 0 0,0-1 0 0 0,0 1-1 0 0,0 0 1 0 0,0 0 0 0 0,0 0-1 0 0,0 0 1 0 0,0 0-1 0 0,0 0 1 0 0,0 0 0 0 0,1-1-1 0 0,-1 1 1 0 0,0 0-1 0 0,0 0 1 0 0,1 0 0 0 0,-1 0-1 0 0,1-1 1 0 0,-1 1 0 0 0,0 0-1 0 0,1 0 1 0 0,0-1-1 0 0,-1 1 1 0 0,1 0 0 0 0,-1-1-1 0 0,1 1 1 0 0,0-1 0 0 0,-1 1-1 0 0,1-1 1 0 0,0 1-1 0 0,0-1 1 0 0,-1 1 0 0 0,1-1-1 0 0,0 0 1 0 0,0 1-1 0 0,0-1 1 0 0,0 0 0 0 0,0 0-1 0 0,-1 1 1 0 0,1-1 0 0 0,0 0-1 0 0,0 0 1 0 0,0 0-1 0 0,0 0 1 0 0,0 0 0 0 0,0-1-1 0 0,0 1 1 0 0,-1 0-1 0 0,1 0 1 0 0,0 0 0 0 0,0-1-1 0 0,0 1 1 0 0,0 0 0 0 0,0-1 5 0 0,50-21-31 0 0,-13-3 59 0 0,-2-1 0 0 0,-1-3 0 0 0,-1 0 1 0 0,-1-2-1 0 0,-1-3-28 0 0,20-17 0 0 0,171-145 28 0 0,-167 168-62 0 0,-56 43 263 0 0,-58 122-78 0 0,-73 148-105 0 0,130-284-51 0 0,0-1 0 0 0,0 1-1 0 0,0 0 1 0 0,1 0-1 0 0,-1 0 1 0 0,0 0-1 0 0,1 0 1 0 0,-1 0-1 0 0,1 0 1 0 0,-1 0-1 0 0,1 0 1 0 0,-1 0-1 0 0,1 0 1 0 0,0 0 0 0 0,-1 0-1 0 0,1 0 1 0 0,0 1-1 0 0,0-1 1 0 0,0 0-1 0 0,0 0 1 0 0,0 0-1 0 0,0 0 1 0 0,0 0-1 0 0,0 1 1 0 0,1-1 0 0 0,-1 0-1 0 0,0 0 1 0 0,1 0-1 0 0,-1 0 1 0 0,1 0-1 0 0,-1 0 1 0 0,1 0-1 0 0,-1 0 1 0 0,1 0-1 0 0,0 0 1 0 0,-1 0-1 0 0,1 0 1 0 0,0-1 0 0 0,0 1-1 0 0,0 0 1 0 0,0 0-1 0 0,-1-1 1 0 0,1 1-1 0 0,0 0 1 0 0,0-1-1 0 0,0 1 1 0 0,1-1-1 0 0,-1 0 1 0 0,0 1-1 0 0,0-1 1 0 0,0 0 0 0 0,0 0-1 0 0,0 1 1 0 0,0-1-1 0 0,0 0 1 0 0,1 0-1 0 0,-1 0 1 0 0,0 0-1 0 0,0 0 1 0 0,0-1-1 0 0,0 1 1 0 0,0 0-1 0 0,1-1 6 0 0,7-1 0 0 0,0-1-1 0 0,0 0 0 0 0,0-1 0 0 0,-1 0 0 0 0,1 0 0 0 0,-1-1 0 0 0,0 0 1 0 0,0 0-1 0 0,0-1 0 0 0,-1 0 0 0 0,0-1 0 0 0,0 0 0 0 0,-1 0 0 0 0,0 0 1 0 0,0 0-1 0 0,4-8 1 0 0,2 1 8 0 0,168-201 37 0 0,-157 203-53 0 0,-24 39 102 0 0,-28 167 15 0 0,15-117-139 0 0,4 0 0 0 0,-1 74 30 0 0,12-149-6 0 0,0-1 1 0 0,0 0-1 0 0,0 0 0 0 0,0 1 1 0 0,0-1-1 0 0,0 0 0 0 0,0 0 1 0 0,1 0-1 0 0,-1 0 0 0 0,0 0 1 0 0,1 0-1 0 0,-1-1 0 0 0,1 1 1 0 0,-1 0-1 0 0,1-1 0 0 0,-1 1 1 0 0,1-1-1 0 0,-1 1 0 0 0,1-1 0 0 0,-1 0 1 0 0,1 0-1 0 0,0 0 0 0 0,-1 0 1 0 0,1 0-1 0 0,-1 0 0 0 0,1 0 1 0 0,0 0-1 0 0,-1-1 0 0 0,1 1 1 0 0,-1 0-1 0 0,1-1 0 0 0,-1 0 1 0 0,1 1-1 0 0,-1-1 0 0 0,1 0 1 0 0,-1 0-1 0 0,0 1 0 0 0,1-1 1 0 0,-1 0-1 0 0,0 0 0 0 0,0-1 0 0 0,0 1 1 0 0,0 0-1 0 0,0 0 0 0 0,0-1 1 0 0,0 1-1 0 0,0 0 0 0 0,0-1 1 0 0,-1 1-1 0 0,1-1 6 0 0,55-66 45 0 0,-3-2-1 0 0,-4-3 1 0 0,12-26-45 0 0,-26 42 13 0 0,139-217 35 0 0,-152 232 238 0 0,-41 47-159 0 0,4 7-172 0 0,1 0 0 0 0,0 1 1 0 0,1 1-1 0 0,0 1 0 0 0,1 0 0 0 0,1 0 0 0 0,0 1 0 0 0,-8 17 45 0 0,9-16-5 0 0,-172 295-63 0 0,-204 348 221 0 0,365-611-247 0 0,26-49-66 0 0,56-57 132 0 0,134-246 130 0 0,110-187-70 0 0,-202 282-70 0 0,-86 137 128 0 0,-19 69-86 0 0,0 0-1 0 0,0 0 0 0 0,-1 0 0 0 0,1 0 1 0 0,0 1-1 0 0,-1-1 0 0 0,0 1 0 0 0,1-1 1 0 0,-1 1-1 0 0,0 0 0 0 0,1 0 0 0 0,-1 0 1 0 0,0 1-1 0 0,0-1 0 0 0,0 1 0 0 0,0-1 1 0 0,0 1-1 0 0,0 0 0 0 0,0 0 0 0 0,0 0 1 0 0,0 1-1 0 0,0-1 0 0 0,0 1 0 0 0,0-1 1 0 0,1 1-1 0 0,-1 0 0 0 0,0 0 0 0 0,0 0 1 0 0,1 1-1 0 0,-2 0-3 0 0,-18 10-33 0 0,2 0-1 0 0,0 2 1 0 0,0 0 0 0 0,2 1 0 0 0,0 1 0 0 0,0 1-1 0 0,2 0 1 0 0,-3 5 33 0 0,7-10-14 0 0,-320 360-5 0 0,-111 61 130 0 0,423-415-95 0 0,1 1 21 0 0,-2 0 0 0 0,0-1 0 0 0,-1-2 0 0 0,-1 0 0 0 0,0-1 0 0 0,-2-1-1 0 0,-16 6-36 0 0,41-19 2 0 0,-1-1-1 0 0,1 1 1 0 0,-1-1-1 0 0,1 1 1 0 0,-1-1-1 0 0,1 0 1 0 0,-1 1-1 0 0,1-1 0 0 0,-1 0 1 0 0,0 1-1 0 0,1-1 1 0 0,-1 0-1 0 0,1 0 1 0 0,-1 0-1 0 0,0 0 1 0 0,1 1-1 0 0,-1-1 0 0 0,0 0 1 0 0,1 0-1 0 0,-1 0 1 0 0,0 0-1 0 0,1 0 1 0 0,-1 0-1 0 0,0-1 1 0 0,1 1-1 0 0,-1 0 0 0 0,1 0 1 0 0,-1 0-1 0 0,0-1 1 0 0,1 1-1 0 0,-1 0 1 0 0,1-1-1 0 0,-1 1 1 0 0,1 0-1 0 0,-1-1 0 0 0,0 1 1 0 0,1-1-1 0 0,0 1 1 0 0,-1-1-1 0 0,1 1 1 0 0,-1-1-1 0 0,1 1 1 0 0,0-1-1 0 0,-1 1 0 0 0,1-1 1 0 0,0 1-1 0 0,-1-1 1 0 0,1 0-1 0 0,0 1 1 0 0,0-1-1 0 0,0 0 1 0 0,0 1-1 0 0,0-1 0 0 0,-1 0-1 0 0,14-39-143 0 0,33-48 115 0 0,3 3 0 0 0,4 1 0 0 0,4 3 0 0 0,30-31 28 0 0,272-295 27 0 0,-274 321-71 0 0,-85 85 141 0 0,-10 10 87 0 0,-87 101-304 0 0,-397 478 80 0 0,423-497 96 0 0,68-72-337 0 0,32-24 133 0 0,140-95 218 0 0,-108 58-60 0 0,71-47 10 0 0,-10 5-17 0 0,4 6-1 0 0,2 5 1 0 0,38-11-3 0 0,23-3-32 0 0,-174 79 345 0 0,-24 17 277 0 0,-5 5-662 0 0,-86 161-111 0 0,-43 129 232 0 0,109-200-177 0 0,34-104 122 0 0,0 1-1 0 0,0-1 1 0 0,0 1 0 0 0,1 0-1 0 0,-1-1 1 0 0,0 1 0 0 0,0-1-1 0 0,0 1 1 0 0,0-1-1 0 0,0 1 1 0 0,1-1 0 0 0,-1 1-1 0 0,0-1 1 0 0,0 0 0 0 0,1 1-1 0 0,-1-1 1 0 0,0 1-1 0 0,1-1 1 0 0,-1 0 0 0 0,0 1-1 0 0,1-1 1 0 0,-1 0 0 0 0,1 1-1 0 0,-1-1 1 0 0,1 0-1 0 0,-1 1 1 0 0,1-1 0 0 0,-1 0-1 0 0,1 0 1 0 0,-1 0 0 0 0,1 0-1 0 0,-1 1 1 0 0,1-1 0 0 0,-1 0-1 0 0,1 0 1 0 0,-1 0-1 0 0,1 0 1 0 0,-1 0 0 0 0,1 0-1 0 0,-1 0 1 0 0,1 0 0 0 0,-1-1-1 0 0,1 1 1 0 0,-1 0-1 0 0,1 0 1 0 0,-1 0 0 0 0,1 0-1 0 0,-1-1 1 0 0,1 1 0 0 0,-1 0-1 0 0,1 0 1 0 0,-1-1-1 0 0,0 1 1 0 0,1 0 0 0 0,-1-1-1 0 0,1 1 1 0 0,-1-1 0 0 0,0 1-1 0 0,1-1 7 0 0,30-23-25 0 0,174-254 146 0 0,-89 111-101 0 0,-10 22 5 0 0,181-226 26 0 0,-201 282 4 0 0,-85 89 34 0 0,-6 5 146 0 0,-193 274-563 0 0,-319 484 352 0 0,459-685 37 0 0,91-97-428 0 0,6-22 391 0 0,-3-1-1 0 0,-1-1 0 0 0,19-34-23 0 0,19-24 28 0 0,556-653 68 0 0,-476 593-120 0 0,-115 138-72 0 0,-39 29 305 0 0,-121 199-41 0 0,-163 246-180 0 0,-353 464 282 0 0,632-904-304 0 0,12-13-142 0 0,150-191 210 0 0,-138 168-25 0 0,458-573 116 0 0,54-16-102 0 0,-506 588-33 0 0,2-3-4 0 0,1 1 0 0 0,2 1 0 0 0,0 2 1 0 0,30-20 13 0 0,-52 48 400 0 0,-25 21-299 0 0,11-13-56 0 0,-290 439-17 0 0,205-312-16 0 0,-561 799 92 0 0,646-924-291 0 0,21-22 32 0 0,10-13 155 0 0,0-1-1 0 0,-2 0 1 0 0,-1-2 0 0 0,-1-1 0 0 0,8-15 0 0 0,14-15 37 0 0,677-890 20 0 0,-615 814-76 0 0,6 6 1 0 0,49-39 18 0 0,-95 112-54 0 0,-65 62 141 0 0,-82 108 2 0 0,-492 768-47 0 0,245-361 63 0 0,290-465-165 0 0,50-56-75 0 0,11-19 132 0 0,-1-1-1 0 0,-1-1 0 0 0,-1-1 0 0 0,-1 0 0 0 0,0-1 0 0 0,-1-1 1 0 0,10-18 3 0 0,-9 14-3 0 0,549-705 40 0 0,-151 263-31 0 0,-196 240-70 0 0,-219 227 66 0 0,0 0 0 0 0,0 0 1 0 0,0 1-1 0 0,0-1 1 0 0,0 0-1 0 0,0 1 1 0 0,0-1-1 0 0,0 0 0 0 0,0 1 1 0 0,0-1-1 0 0,0 0 1 0 0,0 0-1 0 0,1 1 0 0 0,-1-1 1 0 0,0 0-1 0 0,0 0 1 0 0,0 1-1 0 0,0-1 0 0 0,1 0 1 0 0,-1 0-1 0 0,0 0 1 0 0,0 1-1 0 0,0-1 0 0 0,1 0 1 0 0,-1 0-1 0 0,0 0 1 0 0,1 0-1 0 0,-1 1 1 0 0,0-1-1 0 0,0 0 0 0 0,1 0-2 0 0,-92 126 24 0 0,-386 552-26 0 0,65-29 43 0 0,291-450 6 0 0,124-195-233 0 0,99-122 144 0 0,279-388 82 0 0,192-181 12 0 0,-499 597-46 0 0,39-50-54 0 0,90-81 48 0 0,-164 190-82 0 0,-40 51 14 0 0,-147 216 85 0 0,-425 575 66 0 0,199-303 74 0 0,332-456-86 0 0,103-136-253 0 0,82-104 206 0 0,151-153-24 0 0,239-230 51 0 0,-351 412-200 0 0,-182 160 146 0 0,0 0-1 0 0,0-1 1 0 0,0 1 0 0 0,0 0 0 0 0,0-1 0 0 0,0 1 0 0 0,0 0 0 0 0,0-1 0 0 0,1 1 0 0 0,-1 0 0 0 0,0-1 0 0 0,0 1 0 0 0,1-1 0 0 0,-1 1-1 0 0,1 0 1 0 0,-1-1 0 0 0,0 1 0 0 0,1-1 0 0 0,-1 1 0 0 0,1-1 0 0 0,-1 0 0 0 0,1 1 0 0 0,-1-1 0 0 0,1 1 0 0 0,0-1 0 0 0,-1 0 0 0 0,1 1 0 0 0,-1-1-1 0 0,1 0 1 0 0,0 0 0 0 0,-1 1 0 0 0,1-1 0 0 0,0 0 0 0 0,-1 0 0 0 0,1 0 0 0 0,0 0 0 0 0,-1 0 0 0 0,1 0 0 0 0,0 0 0 0 0,-1 0 0 0 0,1 0-1 0 0,0 0 1 0 0,-1-1 0 0 0,1 1 0 0 0,0 0 0 0 0,-1 0 0 0 0,1 0 0 0 0,0-1 0 0 0,-1 1 0 0 0,1 0 0 0 0,-1-1 0 0 0,1 1 0 0 0,-1-1 0 0 0,1 1-1 0 0,-1-1 1 0 0,1 1 0 0 0,-1-1 0 0 0,1 1 0 0 0,-1-1 0 0 0,0 1 0 0 0,1-1 0 0 0,-1 1 0 0 0,0-1 0 0 0,1 0 0 0 0,-1 1 0 0 0,0-1 0 0 0,0 0 3 0 0,-19 51-48 0 0,-73 118 147 0 0,-60 75-99 0 0,109-176 5 0 0,-480 666 161 0 0,482-678-158 0 0,-124 154 125 0 0,161-205-168 0 0,19-26-21 0 0,94-124 110 0 0,298-378-30 0 0,238-200-39 0 0,-368 460-5 0 0,-181 197-91 0 0,-96 67 111 0 0,-1 0-1 0 0,1 0 1 0 0,0 0-1 0 0,-1 1 1 0 0,1-1-1 0 0,0 0 0 0 0,-1 0 1 0 0,1 1-1 0 0,0-1 1 0 0,0 0-1 0 0,-1 0 1 0 0,1 1-1 0 0,0-1 0 0 0,0 0 1 0 0,0 1-1 0 0,0-1 1 0 0,-1 0-1 0 0,1 1 1 0 0,0-1-1 0 0,0 0 1 0 0,0 1-1 0 0,0-1 0 0 0,0 1 1 0 0,0-1-1 0 0,0 0 1 0 0,0 1-1 0 0,0-1 1 0 0,0 0-1 0 0,0 1 0 0 0,0-1 1 0 0,0 1-1 0 0,0-1 1 0 0,0 0-1 0 0,0 1 1 0 0,0-1-1 0 0,1 0 1 0 0,-1 1-1 0 0,0-1 0 0 0,0 0 1 0 0,0 1-1 0 0,1-1 1 0 0,-1 0-1 0 0,0 0 1 0 0,0 1-1 0 0,1-1 1 0 0,-1 0-1 0 0,0 0 0 0 0,1 1 1 0 0,-1-1-1 0 0,0 0 1 0 0,1 0-1 0 0,-1 0 1 0 0,0 1-1 0 0,1-1 0 0 0,-1 0 1 0 0,0 0-1 0 0,1 0 1 0 0,-1 0-1 0 0,0 0 1 0 0,1 0-1 0 0,-1 0 1 0 0,1 0-1 0 0,-1 0 0 0 0,0 0 1 0 0,1 0-1 0 0,-1 0 1 0 0,0 0-1 0 0,1 0 1 0 0,-1 0 0 0 0,-100 146 53 0 0,-386 502 16 0 0,149-206 35 0 0,91-134 180 0 0,239-300-354 0 0,23-24 18 0 0,270-358 140 0 0,5 15-90 0 0,128-107 2 0 0,-97 145-38 0 0,-309 317 87 0 0,-29 35-16 0 0,-376 509 49 0 0,237-335-40 0 0,-302 433 249 0 0,435-600-310 0 0,36-43-119 0 0,2-7 136 0 0,-1-1 0 0 0,0-1 0 0 0,-1 0 0 0 0,0-1 0 0 0,-2-1 0 0 0,11-15 2 0 0,3-3 12 0 0,616-824 93 0 0,-597 786 125 0 0,-50 72 30 0 0,-2 3-263 0 0,1 1 0 0 0,0 0 0 0 0,0 0 0 0 0,0 1 0 0 0,1 0 0 0 0,0-1 1 0 0,-1 2-1 0 0,2-1 0 0 0,-1 1 0 0 0,1-1 0 0 0,-1 1 0 0 0,-2 6 3 0 0,-3 2-8 0 0,-195 297-53 0 0,-227 339 83 0 0,479-699-443 0 0,190-273 481 0 0,269-323 23 0 0,-426 552-33 0 0,-300 408 12 0 0,-298 446 15 0 0,419-614-94 0 0,106-148-181 0 0,4-7 194 0 0,0 0-1 0 0,-1-2 0 0 0,0 1 1 0 0,0-1-1 0 0,-1-1 0 0 0,0 1 1 0 0,-1-2-1 0 0,3-5 5 0 0,10-11 10 0 0,168-241 45 0 0,-179 251 143 0 0,-10 18-117 0 0,0 0 3 0 0,0 0-17 0 0,0 0-31 0 0,0 0-3 0 0,0 0-33 0 0,0 0 4 0 0,0 0-20 0 0,0 0 0 0 0,0 0 1 0 0,0 0-15 0 0,0 0 11 0 0,0 0 12 0 0,0 0 14 0 0,0 0 9 0 0,0 0 1 0 0,0 0-17 0 0,0 0 3 0 0,0 0-6 0 0,0 0 10 0 0,0 0 2 0 0,0 0-18 0 0,0 0 2 0 0,0 0 13 0 0,0 0-1 0 0,0 0-10 0 0,0 0-1 0 0,0 0 9 0 0,0 0-6 0 0,0 0 13 0 0,0 0 10 0 0,0 0-24 0 0,0 0 5 0 0,0 0-6 0 0,0 0-1 0 0,0 0 12 0 0,0 0-1 0 0,0 0-10 0 0,0 0 1 0 0,0 0 8 0 0,0-11-8 0 0,0 11 4 0 0,0 0 6 0 0,0 0-15 0 0,0 0 2 0 0,0 0 13 0 0,0 0 3 0 0,0 0 6 0 0,0 0-7 0 0,0 0-26 0 0,0 0 14 0 0,0 0-1 0 0,0 0 42 0 0,0 0-14 0 0,0 0-31 0 0,0 0-1 0 0,0 0 1 0 0,0 0 2 0 0,0 0 9 0 0,0 0-10 0 0,0 0-1 0 0,-1-24 128 0 0,0 8-36 0 0,1 15-89 0 0,0 1 10 0 0,-9-18 46 0 0,-11 3-24 0 0,20 15-39 0 0,0 0-10 0 0,-24-3-32 0 0,23 2-33 0 0,0 1 0 0 0,1 0 1 0 0,-1 0-1 0 0,0 0 0 0 0,0 0 1 0 0,1 0-1 0 0,-1 0 0 0 0,0 0 0 0 0,1 0 1 0 0,-1 0-1 0 0,0 0 0 0 0,0 0 1 0 0,1 0-1 0 0,-1 1 0 0 0,0-1 1 0 0,1 0-1 0 0,-1 0 0 0 0,0 1 1 0 0,1-1-1 0 0,-1 1 0 0 0,1-1 1 0 0,-1 0-1 0 0,1 1 0 0 0,-1-1 0 0 0,0 1 1 0 0,1-1-1 0 0,0 1 0 0 0,-1 0 1 0 0,1-1-1 0 0,-1 1 0 0 0,1-1 1 0 0,0 1-1 0 0,-1 0 0 0 0,1-1 1 0 0,0 1-1 0 0,0 0 0 0 0,-1-1 1 0 0,1 1-1 0 0,0 0 0 0 0,0-1 0 0 0,0 1 1 0 0,0 0-1 0 0,0 0 0 0 0,0-1 1 0 0,0 1-1 0 0,0 0 0 0 0,0-1 1 0 0,0 1-1 0 0,1 0 0 0 0,-1 0 1 0 0,0 0 86 0 0,0 18-3624 0 0,-3 5-4616 0 0,1-16 2736 0 0</inkml:trace>
  <inkml:trace contextRef="#ctx0" brushRef="#br0" timeOffset="33940.281">8371 345 0 0 0,'-39'185'0'0'0,"-31"253"413"0"0,55-360-191 0 0,-15 82 1067 0 0,-39 119-1289 0 0,45-208 973 0 0,24-70-1088 0 0,0-1-52 0 0,3-9 363 0 0,56-153 2038 0 0,2-23-2006 0 0,-9-3-1 0 0,-7-1 1 0 0,10-126-228 0 0,-53 240 375 0 0,-3 75-371 0 0,0-1 0 0 0,0 1 1 0 0,0-1-1 0 0,0 1 0 0 0,0 0 0 0 0,0-1 1 0 0,0 1-1 0 0,0 0 0 0 0,0 0 1 0 0,0 0-1 0 0,0 0 0 0 0,0 0 1 0 0,0 0-1 0 0,0 0 0 0 0,-1 0 0 0 0,1 0 1 0 0,0 0-1 0 0,0 1 0 0 0,0-1 1 0 0,0 0-1 0 0,0 1 0 0 0,0-1 0 0 0,0 1 1 0 0,0-1-1 0 0,0 1 0 0 0,0-1 1 0 0,1 1-1 0 0,-1 0 0 0 0,0-1 1 0 0,0 1-1 0 0,0 0 0 0 0,1 0 0 0 0,-1 0 1 0 0,0 0-1 0 0,1-1 0 0 0,-1 1 1 0 0,1 0-1 0 0,-1 0 0 0 0,1 0 1 0 0,-1 0-1 0 0,1 0 0 0 0,0 0 0 0 0,0 0 1 0 0,-1 1-1 0 0,1-1-4 0 0,-30 58-71 0 0,3 0-1 0 0,2 1 1 0 0,2 2 0 0 0,-3 24 71 0 0,-1 1 33 0 0,-94 287 204 0 0,-109 311 1244 0 0,183-573-150 0 0,42-99-855 0 0,10-23-171 0 0,351-885 1585 0 0,-306 756-2079 0 0,-6-1 0 0 0,-6-2 0 0 0,-6-2 0 0 0,-7-1 1 0 0,-2-41 188 0 0,-21 163-20 0 0,1-5 33 0 0,-1 0 0 0 0,-1 0-1 0 0,-1 0 1 0 0,-2-1 0 0 0,-4-25-13 0 0,6 52 1 0 0,-1 1 1 0 0,1 0-1 0 0,0-1 1 0 0,0 1-1 0 0,0 0 0 0 0,-1 0 1 0 0,1-1-1 0 0,0 1 1 0 0,-1 0-1 0 0,1 0 1 0 0,-1 0-1 0 0,0 0 1 0 0,1 0-1 0 0,-1 0 1 0 0,0-1-1 0 0,0 2 1 0 0,1-1-1 0 0,-1 0 1 0 0,0 0-1 0 0,0 0 0 0 0,0 0 1 0 0,0 0-1 0 0,0 1 1 0 0,0-1-1 0 0,-1 0 1 0 0,1 1-1 0 0,0-1 1 0 0,0 1-1 0 0,0 0 1 0 0,-1-1-1 0 0,1 1 1 0 0,0 0-1 0 0,0 0 1 0 0,-1-1-1 0 0,1 1 0 0 0,0 0 1 0 0,0 0-1 0 0,-1 0 1 0 0,1 1-1 0 0,0-1 1 0 0,0 0-1 0 0,-1 0 1 0 0,1 1-1 0 0,0-1 1 0 0,0 1-1 0 0,-1-1 1 0 0,1 1-1 0 0,0-1 1 0 0,-1 2-2 0 0,-48 43-168 0 0,-104 229 79 0 0,121-208 134 0 0,-102 223 631 0 0,14 6 0 0 0,-82 305-676 0 0,183-510 353 0 0,21-88-357 0 0,0-1 0 0 0,0 0-1 0 0,0 0 1 0 0,0 0 0 0 0,1 0-1 0 0,-1 0 1 0 0,0 0-1 0 0,0 0 1 0 0,1 0 0 0 0,-1-1-1 0 0,0 1 1 0 0,1 0 0 0 0,-1-1-1 0 0,0 1 1 0 0,1-1-1 0 0,-1 1 1 0 0,1-1 0 0 0,-1 0-1 0 0,1 0 1 0 0,-1 0 0 0 0,1 0-1 0 0,0 0 1 0 0,-1 0 0 0 0,1 0-1 0 0,-1 0 1 0 0,1 0-1 0 0,-1-1 1 0 0,1 1 0 0 0,-1-1-1 0 0,0 1 1 0 0,1-1 0 0 0,-1 1-1 0 0,1-1 5 0 0,7-4 59 0 0,-1 0 0 0 0,0 0 0 0 0,0-1 0 0 0,-1 0 0 0 0,1-1 0 0 0,-1 0 0 0 0,-1 0 0 0 0,1 0 0 0 0,-1-1 0 0 0,2-4-59 0 0,38-53 238 0 0,-4-2 0 0 0,-2-1 0 0 0,7-25-238 0 0,36-62 45 0 0,-49 97-61 0 0,-3 0 0 0 0,-2-3 0 0 0,-2 0 0 0 0,-4-1 1 0 0,-2-2-1 0 0,-3 0 0 0 0,4-35 16 0 0,-20 97-4 0 0,-1-1-1 0 0,0 0 1 0 0,0 0 0 0 0,0 0 0 0 0,-1 0-1 0 0,1 0 1 0 0,-1 0 0 0 0,0 0 0 0 0,1 0-1 0 0,-1 0 1 0 0,-1 0 0 0 0,1 0 0 0 0,0 0-1 0 0,-1 0 1 0 0,1 0 0 0 0,-1 0 0 0 0,0 0-1 0 0,0 1 1 0 0,0-1 0 0 0,0 0 0 0 0,-1 0-1 0 0,1 1 1 0 0,-1-1 0 0 0,0 1 0 0 0,1-1-1 0 0,-1 1 1 0 0,0 0 0 0 0,0-1 0 0 0,-1 1-1 0 0,1 0 1 0 0,0 1 0 0 0,-1-1 0 0 0,1 0-1 0 0,-1 1 1 0 0,0-1 0 0 0,1 1 0 0 0,-3-1 4 0 0,-3 3-26 0 0,0 1 1 0 0,1 0 0 0 0,-1 1 0 0 0,1 0-1 0 0,-1 0 1 0 0,1 0 0 0 0,0 1 0 0 0,0 0 0 0 0,0 0-1 0 0,0 1 1 0 0,1 0 0 0 0,0 0 0 0 0,0 1 0 0 0,0-1-1 0 0,1 1 1 0 0,0 1 0 0 0,0-1 0 0 0,1 1-1 0 0,-1-1 1 0 0,1 1 0 0 0,-2 7 25 0 0,-60 94 37 0 0,6 3 0 0 0,4 2 0 0 0,6 2 0 0 0,-25 87-37 0 0,69-186 0 0 0,2-7-24 0 0,0 1-1 0 0,1-1 1 0 0,0 1 0 0 0,1-1 0 0 0,0 1 0 0 0,0 0 0 0 0,1 0 0 0 0,0 0 0 0 0,1 0 0 0 0,0 10 24 0 0,2-19-6 0 0,0 1 1 0 0,0-1-1 0 0,-1 0 1 0 0,1 0-1 0 0,0 0 0 0 0,0 0 1 0 0,1 0-1 0 0,-1 0 1 0 0,0-1-1 0 0,0 1 1 0 0,0-1-1 0 0,0 1 1 0 0,1-1-1 0 0,-1 0 1 0 0,0 0-1 0 0,0 0 0 0 0,1 0 1 0 0,-1 0-1 0 0,0 0 1 0 0,0-1-1 0 0,1 1 1 0 0,-1-1-1 0 0,0 0 1 0 0,0 1-1 0 0,0-1 1 0 0,0 0-1 0 0,0 0 1 0 0,0 0-1 0 0,0-1 0 0 0,0 1 1 0 0,0 0-1 0 0,0-1 6 0 0,16-14 82 0 0,0-1-1 0 0,-1-1 1 0 0,-1 0-1 0 0,0-1 1 0 0,-2 0 0 0 0,0-1-1 0 0,-1-1 1 0 0,2-7-82 0 0,8-9 28 0 0,20-31-1 0 0,41-64-56 0 0,-5-3 0 0 0,54-132 29 0 0,-157 360-214 0 0,-255 805 532 0 0,272-852-385 0 0,36-51-29 0 0,-15-8 184 0 0,-1-1 0 0 0,-1 0-1 0 0,0-1 1 0 0,-1 0 0 0 0,0 0 0 0 0,-2-2-1 0 0,1 1 1 0 0,1-8-88 0 0,6-7 77 0 0,296-603 90 0 0,-175 326-307 0 0,-171 368-243 0 0,-159 415 287 0 0,61-145 885 0 0,-32 31-789 0 0,161-356 64 0 0,-10 24-196 0 0,12-29 127 0 0,0 0-1 0 0,0 1 0 0 0,0-1 0 0 0,0 1 0 0 0,0-1 0 0 0,0 1 1 0 0,0-1-1 0 0,0 0 0 0 0,0 1 0 0 0,0-1 0 0 0,0 1 0 0 0,0-1 0 0 0,1 0 1 0 0,-1 1-1 0 0,0-1 0 0 0,0 0 0 0 0,0 1 0 0 0,1-1 0 0 0,-1 1 1 0 0,0-1-1 0 0,0 0 0 0 0,1 0 0 0 0,-1 1 0 0 0,0-1 0 0 0,1 0 0 0 0,-1 1 1 0 0,0-1-1 0 0,1 0 0 0 0,-1 0 0 0 0,1 0 0 0 0,-1 0 0 0 0,0 1 1 0 0,1-1-1 0 0,-1 0 0 0 0,1 0 0 0 0,-1 0 0 0 0,0 0 0 0 0,1 0 1 0 0,-1 0-1 0 0,1 0 0 0 0,-1 0 0 0 0,1 0 0 0 0,-1 0 0 0 0,0 0 0 0 0,1 0 1 0 0,-1 0-1 0 0,1-1 0 0 0,-1 1 0 0 0,0 0 0 0 0,1 0 0 0 0,-1 0 1 0 0,1 0-1 0 0,-1-1 0 0 0,0 1 0 0 0,1 0 0 0 0,-1 0 0 0 0,0-1 1 0 0,1 1-1 0 0,-1 0 0 0 0,0-1 0 0 0,0 1 0 0 0,1 0 0 0 0,-1-1 6 0 0,12-7 38 0 0,0 0-1 0 0,0-1 1 0 0,0 0-1 0 0,-2-1 1 0 0,1-1-1 0 0,-1 0 1 0 0,-1 0-1 0 0,0 0 1 0 0,0-1-1 0 0,2-6-37 0 0,-9 16 3 0 0,75-116 269 0 0,61-128-272 0 0,-88 152 25 0 0,199-377-169 0 0,-234 429 248 0 0,-44 59-113 0 0,7 13-37 0 0,2 1 0 0 0,1 0 1 0 0,1 2-1 0 0,2 0 0 0 0,-6 19 46 0 0,6-17-2 0 0,-386 919 620 0 0,389-916-628 0 0,42-46-186 0 0,-14-6 249 0 0,-1 0 0 0 0,0-2 0 0 0,-1 1 0 0 0,-1-2 0 0 0,-1 0 0 0 0,0 0 0 0 0,-1-1 0 0 0,7-18-53 0 0,-6 15 24 0 0,297-609 264 0 0,-195 392-318 0 0,-12-5 0 0 0,-4-20 30 0 0,-88 229 22 0 0,-9 18-2 0 0,-7 25-35 0 0,7-8 14 0 0,-111 220-115 0 0,96-186 112 0 0,-158 376 344 0 0,-26 143-340 0 0,91-201 412 0 0,107-353-412 0 0,1 1-1 0 0,-1 0 1 0 0,0 0 0 0 0,1 0 0 0 0,-1 0 0 0 0,0 0-1 0 0,1 0 1 0 0,-1 0 0 0 0,1 0 0 0 0,0 0 0 0 0,-1 0-1 0 0,1 1 1 0 0,0-1 0 0 0,0 0 0 0 0,0 0 0 0 0,0 0-1 0 0,-1 0 1 0 0,2 0 0 0 0,-1 1 0 0 0,0-1 0 0 0,0 0-1 0 0,0 0 1 0 0,0 0 0 0 0,1 0 0 0 0,-1 0 0 0 0,1 0-1 0 0,-1 0 1 0 0,0 0 0 0 0,1 0 0 0 0,0 0 0 0 0,-1 0-1 0 0,1 0 1 0 0,0 0 0 0 0,-1 0 0 0 0,1 0 0 0 0,0 0-1 0 0,0-1 1 0 0,0 1 0 0 0,0 0 0 0 0,0-1 0 0 0,0 1-1 0 0,0 0 1 0 0,0-1 0 0 0,0 1 0 0 0,0-1 0 0 0,0 0-1 0 0,0 1 1 0 0,0-1 0 0 0,0 0 0 0 0,0 0 0 0 0,1 0-1 0 0,-1 1 1 0 0,0-1 0 0 0,0 0 0 0 0,0-1 0 0 0,0 1-1 0 0,0 0 1 0 0,1 0 0 0 0,-1 0 0 0 0,0-1 0 0 0,8-3 31 0 0,-1-1 1 0 0,0 0-1 0 0,0-1 1 0 0,-1 0 0 0 0,1 0-1 0 0,-1-1 1 0 0,0 1-1 0 0,-1-1 1 0 0,0-1-1 0 0,0 0 1 0 0,0 1-1 0 0,-1-2 1 0 0,0-1-32 0 0,3 0 33 0 0,130-207 503 0 0,36-91-536 0 0,-52 89 38 0 0,258-507 61 0 0,-357 675-100 0 0,-30 55-43 0 0,-90 159-106 0 0,78-125 148 0 0,-426 934 27 0 0,279-612 279 0 0,155-333-327 0 0,14-28-37 0 0,13-15 85 0 0,-1-1 1 0 0,0 0-1 0 0,-1-1 0 0 0,-2 0 0 0 0,0-1 0 0 0,0-1 0 0 0,0-4-25 0 0,9-13 46 0 0,379-651 86 0 0,-395 680-132 0 0,351-611-39 0 0,-282 476-46 0 0,-69 140-38 0 0,-13 25 74 0 0,-132 294-3 0 0,-18 1 52 0 0,-53 113 28 0 0,-5 6 233 0 0,209-413-293 0 0,18-26-42 0 0,24-32 67 0 0,170-254 263 0 0,-49 64-235 0 0,297-461-121 0 0,-340 507-193 0 0,-116 191 151 0 0,-142 273 93 0 0,-179 346 362 0 0,146-285-61 0 0,175-342-256 0 0,1 0-1 0 0,0 0 0 0 0,0 0 1 0 0,1 0-1 0 0,-1 0 0 0 0,1 0 0 0 0,0 0 1 0 0,0 1-1 0 0,0-1 0 0 0,1 1 1 0 0,-1-1-1 0 0,1 0 0 0 0,0 1 0 0 0,1-1 1 0 0,-1 3 4 0 0,32-6-108 0 0,-19-8 125 0 0,0-1 1 0 0,0-1 0 0 0,-1 0 0 0 0,0-1-1 0 0,-1 0 1 0 0,0-1 0 0 0,0 0 0 0 0,-2-1-1 0 0,6-7-17 0 0,-8 11 10 0 0,110-144 54 0 0,-7-5-1 0 0,6-26-63 0 0,-53 83-7 0 0,-24 40 0 0 0,71-111-113 0 0,-7-5 0 0 0,0-20 120 0 0,-68 98-34 0 0,-50 99-37 0 0,-41 71-58 0 0,-58 118 196 0 0,9 4 1 0 0,-19 64-68 0 0,109-225 10 0 0,-250 584 266 0 0,255-592-261 0 0,-4 4 11 0 0,2 0-1 0 0,2 1 1 0 0,0 1-1 0 0,2-1 1 0 0,-2 16-26 0 0,10-45-1 0 0,0 0 1 0 0,0 0-1 0 0,0 0 1 0 0,0 0-1 0 0,0 0 1 0 0,0-1-1 0 0,0 1 1 0 0,0 0-1 0 0,0 0 1 0 0,0 0-1 0 0,0 0 1 0 0,0 0-1 0 0,1 0 1 0 0,-1-1-1 0 0,0 1 1 0 0,1 0-1 0 0,-1 0 1 0 0,0 0-1 0 0,1-1 1 0 0,-1 1-1 0 0,1 0 1 0 0,-1 0-1 0 0,1-1 1 0 0,0 1-1 0 0,-1-1 0 0 0,1 1 1 0 0,0 0-1 0 0,-1-1 1 0 0,1 1-1 0 0,0-1 1 0 0,0 0-1 0 0,-1 1 1 0 0,1-1-1 0 0,0 1 1 0 0,0-1-1 0 0,0 0 1 0 0,0 0-1 0 0,0 0 1 0 0,-1 1-1 0 0,1-1 1 0 0,0 0-1 0 0,0 0 1 0 0,0 0-1 0 0,0 0 1 0 0,0 0-1 0 0,0-1 1 0 0,0 1-1 0 0,-1 0 1 0 0,1 0-1 0 0,0-1 1 0 0,0 1-1 0 0,0 0 1 0 0,0-1-1 0 0,0 1 1 0 0,48-24-14 0 0,-13-9 59 0 0,-1 0-1 0 0,-2-3 1 0 0,-1 0 0 0 0,-2-3-1 0 0,20-33-44 0 0,-31 46 11 0 0,289-413-30 0 0,11-65 19 0 0,-190 262-47 0 0,-123 220 74 0 0,-27 48-94 0 0,-245 424 5 0 0,115-175 399 0 0,-64 176-337 0 0,190-365-13 0 0,26-85 9 0 0,0 0 0 0 0,0 0 0 0 0,0 0 0 0 0,1 0-1 0 0,-1-1 1 0 0,0 1 0 0 0,0 0 0 0 0,0-1 0 0 0,1 1 0 0 0,-1 0 0 0 0,0-1 0 0 0,1 0 0 0 0,-1 1 0 0 0,0-1 0 0 0,1 0-1 0 0,-1 1 1 0 0,1-1 0 0 0,-1 0 0 0 0,1 0 0 0 0,-1 0 0 0 0,0 0 0 0 0,1-1 0 0 0,-1 1 0 0 0,1 0 0 0 0,-1-1 0 0 0,0 1 0 0 0,1-1-1 0 0,-1 1 1 0 0,0-1 0 0 0,0 1 0 0 0,1-1 4 0 0,10-5 9 0 0,-1 0 0 0 0,0-1 1 0 0,0 0-1 0 0,0-1 0 0 0,-1 0 0 0 0,0-1 0 0 0,0 0 0 0 0,-1 0 1 0 0,1-3-10 0 0,-3 5 5 0 0,64-74 31 0 0,-3-3 0 0 0,36-60-36 0 0,-65 89 6 0 0,142-213-117 0 0,12-50 111 0 0,-99 121-36 0 0,-94 197 36 0 0,-1 0 1 0 0,1 0-1 0 0,-1 0 1 0 0,1 0-1 0 0,-1 0 1 0 0,1 0-1 0 0,0 0 0 0 0,-1 0 1 0 0,1-1-1 0 0,-1 1 1 0 0,1 0-1 0 0,-1 0 1 0 0,1 0-1 0 0,0 0 1 0 0,-1-1-1 0 0,1 1 0 0 0,-1 0 1 0 0,1 0-1 0 0,0-1 1 0 0,-1 1-1 0 0,1 0 1 0 0,0-1-1 0 0,-1 1 1 0 0,1 0-1 0 0,0-1 1 0 0,0 1-1 0 0,-1 0 0 0 0,1-1 1 0 0,0 1-1 0 0,0-1 1 0 0,0 1-1 0 0,0 0 1 0 0,-1-1-1 0 0,1 1 1 0 0,0-1-1 0 0,0 1 0 0 0,0-1 1 0 0,0 1-1 0 0,0-1 1 0 0,0 1-1 0 0,0 0 1 0 0,0-1-1 0 0,0 1 1 0 0,0-1-1 0 0,0 1 1 0 0,1-1-1 0 0,-1 1 0 0 0,0-1 1 0 0,0 1-1 0 0,0 0 1 0 0,1-1-1 0 0,-1 1 1 0 0,0 0-1 0 0,0-1 1 0 0,1 1-1 0 0,-1-1 0 0 0,0 1 1 0 0,1 0-1 0 0,-1 0 1 0 0,0-1-1 0 0,1 1 0 0 0,-27 25-51 0 0,-41 69 21 0 0,5 3 0 0 0,3 2 0 0 0,4 6 30 0 0,38-74 8 0 0,-90 175 119 0 0,9 4-1 0 0,-31 109-126 0 0,110-221-46 0 0,20-97 41 0 0,0 0 0 0 0,0 0-1 0 0,0 0 1 0 0,0 0 0 0 0,0 0-1 0 0,0 0 1 0 0,1-1 0 0 0,-1 1-1 0 0,0 0 1 0 0,0-1 0 0 0,1 1-1 0 0,-1-1 1 0 0,1 1 0 0 0,-1-1-1 0 0,0 0 1 0 0,1 0 0 0 0,-1 1-1 0 0,1-1 1 0 0,-1 0 0 0 0,1 0-1 0 0,-1 0 1 0 0,0-1 0 0 0,1 1-1 0 0,-1 0 1 0 0,1 0 0 0 0,-1-1-1 0 0,1 1 1 0 0,-1-1 0 0 0,0 1-1 0 0,0-1 1 0 0,1 0 0 0 0,0 0 5 0 0,11-6 14 0 0,1-1 1 0 0,-1 0 0 0 0,0-1 0 0 0,-1 0 0 0 0,0-1 0 0 0,-1-1-1 0 0,0 0 1 0 0,8-10-15 0 0,-8 10 12 0 0,75-87 51 0 0,-5-3 0 0 0,22-41-63 0 0,-11 14 13 0 0,-44 67-17 0 0,-2-3 0 0 0,-3-1 0 0 0,-3-3 0 0 0,-3-1 0 0 0,-3-1 0 0 0,18-58 4 0 0,-46 95 71 0 0,-19 38-3 0 0,-52 105-150 0 0,-169 376 116 0 0,219-455-24 0 0,-88 213 62 0 0,102-242-80 0 0,0 1-1 0 0,-1-1 0 0 0,1 1 0 0 0,0-1 1 0 0,0 1-1 0 0,0 0 0 0 0,0-1 0 0 0,1 1 0 0 0,-1 0 1 0 0,1 0-1 0 0,0 0 0 0 0,0 0 0 0 0,0-1 1 0 0,0 1-1 0 0,0 0 0 0 0,1 0 0 0 0,-1 0 1 0 0,1-1-1 0 0,-1 1 0 0 0,1 0 0 0 0,0 0 1 0 0,0-1-1 0 0,1 1 0 0 0,-1-1 0 0 0,0 1 1 0 0,1-1-1 0 0,0 0 0 0 0,-1 1 0 0 0,1-1 1 0 0,0 0-1 0 0,0 0 0 0 0,1 1 9 0 0,5-3-2 0 0,0-1-1 0 0,0 0 1 0 0,0 0-1 0 0,0 0 0 0 0,0-1 1 0 0,0 0-1 0 0,0 0 1 0 0,-1-1-1 0 0,1 0 1 0 0,-1-1-1 0 0,0 0 1 0 0,0 0-1 0 0,0 0 1 0 0,-1-1-1 0 0,1 0 1 0 0,-1 0-1 0 0,0 0 0 0 0,0-1 1 0 0,-1 0-1 0 0,0 0 1 0 0,2-3 2 0 0,36-43 27 0 0,-3-1 0 0 0,-1-2 0 0 0,-4-2 0 0 0,27-57-27 0 0,-18 36 3 0 0,1-3-14 0 0,-4-1 0 0 0,20-59 11 0 0,-45 66 108 0 0,-18 74-103 0 0,1 0 0 0 0,0 1 0 0 0,0-1 0 0 0,-1 0 0 0 0,1 1 0 0 0,0-1 0 0 0,-1 1 0 0 0,1-1 0 0 0,0 1 0 0 0,-1 0 0 0 0,1-1 0 0 0,-1 1 0 0 0,1 0 0 0 0,-1 0 0 0 0,1 0 0 0 0,0 0 0 0 0,-1 0 0 0 0,1 0 0 0 0,-1 1 0 0 0,1-1 0 0 0,-1 0 0 0 0,1 1 0 0 0,0-1-1 0 0,-1 1 1 0 0,1 0 0 0 0,0-1 0 0 0,0 1 0 0 0,-1 0 0 0 0,1 0 0 0 0,0 0 0 0 0,0-1 0 0 0,0 1 0 0 0,0 0 0 0 0,0 1 0 0 0,0-1 0 0 0,0 0 0 0 0,0 0 0 0 0,0 0 0 0 0,1 1 0 0 0,-1 0-5 0 0,-20 25-28 0 0,2 1 0 0 0,1 0 1 0 0,1 2-1 0 0,2 0 0 0 0,-7 19 28 0 0,3-7 8 0 0,-273 644 110 0 0,281-663-131 0 0,2 0 0 0 0,0 1 1 0 0,1 0-1 0 0,2 1 1 0 0,0 0-1 0 0,2 0 1 0 0,-1 24 12 0 0,5-46-22 0 0,1 0 0 0 0,-1 0 1 0 0,1 0-1 0 0,0-1 0 0 0,0 1 0 0 0,0 0 1 0 0,0 0-1 0 0,1 0 0 0 0,-1-1 1 0 0,1 1-1 0 0,-1-1 0 0 0,1 1 1 0 0,0-1-1 0 0,0 0 0 0 0,0 0 1 0 0,1 0-1 0 0,-1 0 0 0 0,0 0 0 0 0,1 0 1 0 0,-1 0-1 0 0,1-1 0 0 0,-1 1 1 0 0,1-1-1 0 0,0 0 0 0 0,0 0 1 0 0,0 0-1 0 0,0 0 0 0 0,0 0 1 0 0,0-1-1 0 0,1 1 22 0 0,2 0-61 0 0,1 1 0 0 0,0-1 0 0 0,0 0 0 0 0,1-1 0 0 0,-1 0 0 0 0,0 0 0 0 0,0 0 0 0 0,0-1 0 0 0,0 0 0 0 0,0-1 0 0 0,0 1 1 0 0,-1-1-1 0 0,2-1 61 0 0,7-7-63 0 0,-1 0 0 0 0,0-2 0 0 0,-1 0 0 0 0,0 0 0 0 0,0-1 0 0 0,-1-1 0 0 0,-1 0 0 0 0,-1-1 0 0 0,0 0 0 0 0,0 0 0 0 0,-2-1 0 0 0,0 0 1 0 0,-1 0-1 0 0,0-1 0 0 0,-2 0 0 0 0,3-10 63 0 0,-3 5 17 0 0,0 1 0 0 0,-2-1-1 0 0,0 0 1 0 0,-2 0 0 0 0,0 0 0 0 0,-2-20-17 0 0,1 40 29 0 0,0 0-1 0 0,0 0 0 0 0,0-1 1 0 0,0 1-1 0 0,0 0 1 0 0,-1 0-1 0 0,1-1 1 0 0,-1 1-1 0 0,1 0 1 0 0,-1 0-1 0 0,0 0 1 0 0,0 0-1 0 0,0 0 1 0 0,0 0-1 0 0,0 0 1 0 0,0 0-1 0 0,-1 0 1 0 0,1 1-1 0 0,-1-1 0 0 0,1 0 1 0 0,-1 1-1 0 0,0-1 1 0 0,1 1-1 0 0,-1 0 1 0 0,0-1-1 0 0,0 1 1 0 0,0 0-1 0 0,0 0 1 0 0,0 0-1 0 0,0 0 1 0 0,0 1-1 0 0,-1-1 1 0 0,1 1-1 0 0,0-1 0 0 0,0 1 1 0 0,0 0-1 0 0,-1 0 1 0 0,1-1-1 0 0,0 2 1 0 0,0-1-1 0 0,-1 0 1 0 0,1 0-1 0 0,0 1 1 0 0,0-1-1 0 0,0 1 1 0 0,-1 0-1 0 0,1 0 1 0 0,0 0-1 0 0,0 0 0 0 0,0 0 1 0 0,0 0-1 0 0,-1 1-28 0 0,-8 9 36 0 0,0 0 0 0 0,1 0-1 0 0,0 1 1 0 0,1 1-1 0 0,0-1 1 0 0,1 1 0 0 0,0 1-1 0 0,1 0 1 0 0,1 0-1 0 0,-2 8-35 0 0,-8 10 23 0 0,-38 82 135 0 0,6 3-1 0 0,-29 104-157 0 0,-163 717 73 0 0,-261 774-162 0 0,420-1426 14 0 0,81-285 64 0 0,-1-1 1 0 0,1 0-1 0 0,-1 1 0 0 0,1-1 0 0 0,0 1 1 0 0,-1-1-1 0 0,1 1 0 0 0,0-1 0 0 0,0 1 0 0 0,-1-1 1 0 0,1 1-1 0 0,0-1 0 0 0,0 1 0 0 0,0-1 1 0 0,0 1-1 0 0,0-1 0 0 0,0 1 0 0 0,0 0 1 0 0,0-1-1 0 0,0 1 0 0 0,0-1 0 0 0,0 1 0 0 0,0-1 1 0 0,0 1-1 0 0,0-1 0 0 0,0 1 0 0 0,0 0 1 0 0,1-1-1 0 0,-1 1 0 0 0,0-1 0 0 0,0 1 1 0 0,1-1-1 0 0,-1 0 0 0 0,0 1 0 0 0,1-1 0 0 0,-1 1 1 0 0,1-1-1 0 0,-1 1 0 0 0,0-1 0 0 0,1 0 1 0 0,-1 1-1 0 0,1-1 0 0 0,-1 0 0 0 0,1 0 1 0 0,-1 1-1 0 0,1-1 0 0 0,-1 0 0 0 0,1 0 0 0 0,-1 0 1 0 0,1 0-1 0 0,0 1 0 0 0,-1-1 0 0 0,1 0 1 0 0,-1 0-1 0 0,1 0 0 0 0,-1 0 0 0 0,1 0 11 0 0,25-22-350 0 0,-8-2 359 0 0,-2-2 1 0 0,-1 0-1 0 0,-1-1 1 0 0,-1-1-1 0 0,6-19-9 0 0,7-13 18 0 0,115-298-30 0 0,-136 335 184 0 0,-21 54-98 0 0,-152 439-246 0 0,-172 435 309 0 0,88-311-29 0 0,232-550-88 0 0,-32 74 225 0 0,-5-3 0 0 0,-42 60-245 0 0,87-157-133 0 0,24-42-237 0 0,-5 11 406 0 0,181-431 238 0 0,-21 29-295 0 0,106-408 21 0 0,-256 766 26 0 0,10-77 116 0 0,-42 157-70 0 0,-112 297-280 0 0,-351 1200 235 0 0,330-1003 125 0 0,123-433-163 0 0,42-98-240 0 0,5-16 265 0 0,-1 0 1 0 0,-2-2-1 0 0,-1 0 0 0 0,-1-1 0 0 0,8-23-14 0 0,-11 24 5 0 0,119-261 17 0 0,58-205-22 0 0,-153 381-25 0 0,-6-1-1 0 0,-4-2 0 0 0,-6 0 1 0 0,-5-2-1 0 0,0-115 26 0 0,-25 152 60 0 0,7 84-62 0 0,0 0 1 0 0,0 0 0 0 0,0 1 0 0 0,0-1-1 0 0,0 0 1 0 0,0 1 0 0 0,0-1-1 0 0,0 0 1 0 0,0 1 0 0 0,0-1 0 0 0,0 1-1 0 0,0 0 1 0 0,0-1 0 0 0,0 1-1 0 0,0 0 1 0 0,-1-1 0 0 0,1 1-1 0 0,0 0 1 0 0,0 0 0 0 0,0 0 0 0 0,-1 0-1 0 0,1 0 1 0 0,0 1 0 0 0,0-1-1 0 0,0 0 1 0 0,0 0 0 0 0,0 1-1 0 0,-1-1 1 0 0,1 1 0 0 0,0-1 0 0 0,0 1-1 0 0,0-1 1 0 0,0 1 0 0 0,0 0-1 0 0,0-1 1 0 0,0 1 0 0 0,0 0 1 0 0,-65 97-276 0 0,-3 53 107 0 0,7 2 1 0 0,-35 137 168 0 0,83-247-6 0 0,-285 1015 53 0 0,239-833-26 0 0,-125 385 276 0 0,183-590-559 0 0,19-48 112 0 0,35-83 255 0 0,-6-2-1 0 0,11-47-104 0 0,-25 68 10 0 0,254-800-17 0 0,-260 798 9 0 0,-4 0-1 0 0,-4-2 0 0 0,2-56-1 0 0,-23 68 187 0 0,2 83-183 0 0,0 0-1 0 0,0 1 1 0 0,-1-1 0 0 0,1 1-1 0 0,0-1 1 0 0,0 1 0 0 0,-1 0-1 0 0,1 0 1 0 0,0-1 0 0 0,0 1-1 0 0,-1 0 1 0 0,1 0 0 0 0,0 0 0 0 0,-1 0-1 0 0,1 0 1 0 0,0 1 0 0 0,-1-1-1 0 0,1 0 1 0 0,0 1 0 0 0,0-1-1 0 0,0 1 1 0 0,-1-1 0 0 0,1 1-1 0 0,0-1 1 0 0,0 1 0 0 0,0 0-1 0 0,0-1 1 0 0,0 1 0 0 0,0 0-1 0 0,0 0 1 0 0,0 0 0 0 0,0 0-1 0 0,0 0 1 0 0,1 0 0 0 0,-1 0-1 0 0,0 0 1 0 0,0 1-4 0 0,-15 19-27 0 0,1 1 0 0 0,0 0 1 0 0,2 1-1 0 0,0 1 0 0 0,2 0 0 0 0,1 0 0 0 0,0 2 27 0 0,-2 3-8 0 0,-209 550 7 0 0,1 91 1 0 0,76-223 40 0 0,71-232 30 0 0,-10-4 1 0 0,-9-4 0 0 0,-13 6-71 0 0,73-161 156 0 0,28-73-319 0 0,52-203-100 0 0,122-363 309 0 0,52-211-128 0 0,-206 728 82 0 0,5-14-3 0 0,-4 0-1 0 0,-4-2 1 0 0,-3-8 3 0 0,-10 50 65 0 0,0 43-62 0 0,-1 0 0 0 0,0 0-1 0 0,1 0 1 0 0,-1 0 0 0 0,0 0 0 0 0,1 0-1 0 0,-1 1 1 0 0,0-1 0 0 0,0 0 0 0 0,0 0 0 0 0,0 0-1 0 0,0 1 1 0 0,0-1 0 0 0,0 1 0 0 0,0-1 0 0 0,0 1-1 0 0,0-1 1 0 0,0 1 0 0 0,0-1 0 0 0,0 1-1 0 0,0 0 1 0 0,-1 0 0 0 0,1 0 0 0 0,0-1 0 0 0,0 1-1 0 0,0 0 1 0 0,-1 1 0 0 0,1-1 0 0 0,0 0-1 0 0,0 0 1 0 0,0 0 0 0 0,0 1 0 0 0,0-1 0 0 0,-1 0-1 0 0,1 1 1 0 0,0-1 0 0 0,0 1 0 0 0,0 0-1 0 0,0-1 1 0 0,0 1 0 0 0,0 0 0 0 0,1-1 0 0 0,-1 1-1 0 0,0 0 1 0 0,0 0 0 0 0,0 0 0 0 0,1 0-1 0 0,-1 0 1 0 0,0 0 0 0 0,1 0 0 0 0,-1 0 0 0 0,1 0-1 0 0,-1 0 1 0 0,1 0 0 0 0,0 0 0 0 0,-1 0-1 0 0,1 1 1 0 0,0-1 0 0 0,0 0 0 0 0,0 1-3 0 0,-20 27-29 0 0,1 0 0 0 0,2 2-1 0 0,1 0 1 0 0,1 1 0 0 0,-1 10 29 0 0,0-5-17 0 0,-389 1053 5 0 0,274-689 21 0 0,-122 337 241 0 0,240-706-217 0 0,-67 133 232 0 0,77-177-430 0 0,53-178-43 0 0,92-327 89 0 0,-15-40 119 0 0,-111 461-5 0 0,-4-1 0 0 0,-4 0-1 0 0,-5-19 6 0 0,-3 114 2 0 0,1-2 6 0 0,-1-1 0 0 0,1 0 1 0 0,-1 1-1 0 0,-1-1 0 0 0,1 1 1 0 0,0-1-1 0 0,-1 1 0 0 0,0-1 1 0 0,0 1-1 0 0,-1-1 0 0 0,1 1 1 0 0,-1 0-1 0 0,0 0 0 0 0,0 0 1 0 0,0 0-1 0 0,-1-1-8 0 0,2 4 3 0 0,-1 1 0 0 0,1-1-1 0 0,0 0 1 0 0,0 1 0 0 0,-1-1 0 0 0,1 1 0 0 0,0-1-1 0 0,-1 1 1 0 0,1 0 0 0 0,0 0 0 0 0,-1 0-1 0 0,1 0 1 0 0,-1-1 0 0 0,1 2 0 0 0,0-1 0 0 0,-1 0-1 0 0,1 0 1 0 0,-1 0 0 0 0,1 1 0 0 0,0-1 0 0 0,-1 1-1 0 0,1-1 1 0 0,0 1 0 0 0,0-1 0 0 0,-1 1-1 0 0,1 0 1 0 0,0-1 0 0 0,0 1 0 0 0,0 0 0 0 0,0 0-1 0 0,0 0 1 0 0,0 0 0 0 0,0 0 0 0 0,0 1-3 0 0,-61 105-118 0 0,14 26 45 0 0,7 1 0 0 0,-9 63 73 0 0,38-151-4 0 0,-224 1042 4 0 0,224-1032 6 0 0,-21 109 105 0 0,-8-1 0 0 0,-20 39-111 0 0,37-147 109 0 0,32-90-458 0 0,128-513 461 0 0,-95 361-116 0 0,-1 11 4 0 0,-7-2 0 0 0,-9 0 0 0 0,-7-2 0 0 0,-8-2 0 0 0,-8 137 10 0 0,1 12 8 0 0,-2 0 0 0 0,-1 0 0 0 0,-1 0-1 0 0,-2 0 1 0 0,-1 0 0 0 0,-8-28-18 0 0,12 59 2 0 0,1-1 0 0 0,0 0 0 0 0,-1 1 0 0 0,0-1 0 0 0,1 1 0 0 0,-1 0 0 0 0,0-1 0 0 0,0 1 0 0 0,1 0 0 0 0,-1-1 0 0 0,0 1 0 0 0,-1 0 0 0 0,1 0 0 0 0,0 0 0 0 0,0 0 0 0 0,0 0 0 0 0,-1 0 0 0 0,1 0 0 0 0,0 0 0 0 0,-1 0 0 0 0,1 1 0 0 0,-1-1 0 0 0,1 0 0 0 0,-1 1 0 0 0,1-1 0 0 0,-1 1 0 0 0,1 0 0 0 0,-1 0 0 0 0,0-1 0 0 0,1 1 0 0 0,-1 0 0 0 0,1 0 0 0 0,-1 1 0 0 0,1-1 0 0 0,-1 0 0 0 0,0 0 0 0 0,1 1 0 0 0,-1-1 0 0 0,1 1 0 0 0,-1-1 0 0 0,1 1 0 0 0,-1 0 0 0 0,1 0 0 0 0,0-1 0 0 0,-1 1 0 0 0,1 0 0 0 0,0 0 0 0 0,0 0 0 0 0,0 0 0 0 0,-1 1 0 0 0,1-1 0 0 0,0 0 0 0 0,1 0 0 0 0,-1 1 0 0 0,0-1 0 0 0,0 1 0 0 0,0-1 0 0 0,1 0 0 0 0,-1 1 0 0 0,1-1 0 0 0,-1 1 0 0 0,1 0 0 0 0,0-1 0 0 0,-1 1-2 0 0,-13 29-57 0 0,1 0 0 0 0,2 1-1 0 0,1 1 1 0 0,1 0 0 0 0,0 12 57 0 0,5-30-10 0 0,-77 420-141 0 0,10 65 151 0 0,-25 158 54 0 0,64-474-65 0 0,32-185 6 0 0,0 1 0 0 0,0 0-1 0 0,0-1 1 0 0,0 1 0 0 0,0-1 0 0 0,0 1-1 0 0,0-1 1 0 0,0 1 0 0 0,0 0 0 0 0,0-1-1 0 0,0 1 1 0 0,0-1 0 0 0,0 1 0 0 0,1-1-1 0 0,-1 1 1 0 0,0 0 0 0 0,0-1 0 0 0,0 1-1 0 0,1-1 1 0 0,-1 1 0 0 0,0 0 0 0 0,0-1-1 0 0,1 1 1 0 0,-1 0 0 0 0,0 0 0 0 0,1-1-1 0 0,-1 1 1 0 0,0 0 0 0 0,1-1 0 0 0,-1 1-1 0 0,0 0 1 0 0,1 0 0 0 0,-1 0 0 0 0,1 0-1 0 0,-1-1 1 0 0,0 1 0 0 0,1 0 0 0 0,-1 0-1 0 0,1 0 1 0 0,-1 0 0 0 0,1 0 0 0 0,-1 0-1 0 0,1 0 1 0 0,-1 0 0 0 0,0 0 0 0 0,1 0-1 0 0,-1 0 1 0 0,1 0 0 0 0,-1 0 0 0 0,0 1-1 0 0,1-1 1 0 0,-1 0 0 0 0,1 0 0 0 0,-1 0-1 0 0,0 1 1 0 0,1-1 0 0 0,-1 0 0 0 0,1 0-1 0 0,-1 1 1 0 0,0-1 0 0 0,0 0 0 0 0,1 1-1 0 0,-1-1 1 0 0,0 0 0 0 0,0 1 0 0 0,1-1-1 0 0,-1 0 1 0 0,0 1 0 0 0,0-1 0 0 0,1 1 5 0 0,-1-2-2 0 0,9-12 14 0 0,-1 0 1 0 0,0 0-1 0 0,-1-1 1 0 0,-1 0-1 0 0,0-1 1 0 0,-1 1-1 0 0,2-14-12 0 0,-2 14 7 0 0,49-187 127 0 0,6-84-134 0 0,-42 195 13 0 0,42-232-53 0 0,-14-2 0 0 0,-7-105 40 0 0,-35 97 21 0 0,-18 235 126 0 0,14 97-146 0 0,0-1 0 0 0,-1 1 0 0 0,1-1 0 0 0,0 1 1 0 0,-1-1-1 0 0,1 1 0 0 0,0-1 0 0 0,-1 1 0 0 0,1-1 0 0 0,-1 1 0 0 0,1-1 0 0 0,-1 1 1 0 0,1 0-1 0 0,-1-1 0 0 0,1 1 0 0 0,-1 0 0 0 0,0-1 0 0 0,1 1 0 0 0,-1 0 0 0 0,1 0 1 0 0,-1-1-1 0 0,0 1 0 0 0,1 0 0 0 0,-1 0 0 0 0,0 0 0 0 0,1 0 0 0 0,-1 0 0 0 0,1 0 0 0 0,-1 0 1 0 0,0 0-1 0 0,1 0 0 0 0,-1 0 0 0 0,0 1 0 0 0,1-1 0 0 0,-1 0 0 0 0,1 0 0 0 0,-1 1 1 0 0,0-1-1 0 0,1 0 0 0 0,-1 1 0 0 0,1-1 0 0 0,-1 0 0 0 0,1 1 0 0 0,-1-1 0 0 0,1 1 1 0 0,-1-1-1 0 0,1 1 0 0 0,0-1 0 0 0,-1 1 0 0 0,1-1 0 0 0,0 1 0 0 0,-1-1 0 0 0,1 1 0 0 0,0-1 1 0 0,0 1-1 0 0,-1 0-1 0 0,-37 105-164 0 0,-19 155-68 0 0,-2 91 232 0 0,32-179 4 0 0,-118 966 114 0 0,139-1064-207 0 0,23-78-120 0 0,-10-5 213 0 0,0-1 0 0 0,0 0 1 0 0,-1-1-1 0 0,0 1 1 0 0,-1-1-1 0 0,0 0 0 0 0,0-1 1 0 0,-1 1-1 0 0,0-1 0 0 0,0-5-4 0 0,0 5 10 0 0,51-169 170 0 0,15-106-180 0 0,-34 131 9 0 0,-23 99-1 0 0,31-125 51 0 0,8-108-59 0 0,-50 267 81 0 0,-16 54 55 0 0,-45 275-488 0 0,51-245 340 0 0,-142 1086-93 0 0,95-632 137 0 0,55-424-157 0 0,1-92 112 0 0,0 1 0 0 0,0 0 1 0 0,0-1-1 0 0,0 1 0 0 0,-1-1 0 0 0,2 1 1 0 0,-1-1-1 0 0,0 1 0 0 0,0-1 1 0 0,0 0-1 0 0,0 1 0 0 0,0-1 1 0 0,0 0-1 0 0,0 0 0 0 0,0 0 1 0 0,0 0-1 0 0,1 0 0 0 0,-1 0 0 0 0,0 0 1 0 0,0 0-1 0 0,0-1 0 0 0,0 1 1 0 0,0 0-1 0 0,0-1 0 0 0,0 1 1 0 0,0-1-1 0 0,0 1 0 0 0,0-1 1 0 0,0 1-1 0 0,0-1 0 0 0,0 0 1 0 0,0 1-1 0 0,0-1 13 0 0,8-9-6 0 0,0 0 1 0 0,-1-1-1 0 0,0 0 0 0 0,0 0 1 0 0,-2-1-1 0 0,1 0 1 0 0,-1 0-1 0 0,-1-1 0 0 0,0 1 1 0 0,-1-1-1 0 0,1-4 6 0 0,3-6 3 0 0,54-162 35 0 0,-9-3 0 0 0,-3-21-38 0 0,-44 175 108 0 0,-5 25 100 0 0,-6 22-88 0 0,-51 235-422 0 0,-37 270 384 0 0,99-493-509 0 0,0-35 432 0 0,0-1 0 0 0,0 0 0 0 0,-1-1 0 0 0,-1 0-1 0 0,0 1 1 0 0,0-1 0 0 0,-2 0 0 0 0,1-1-1 0 0,-1 1 1 0 0,-1-1-5 0 0,5-19 7 0 0,50-256 37 0 0,-41 191 190 0 0,-15 97-84 0 0,-11 46-184 0 0,-33 271-132 0 0,39-213-5 0 0,5-104 163 0 0,1 0 0 0 0,0 0-1 0 0,-1 1 1 0 0,1-1-1 0 0,0 0 1 0 0,-1 0 0 0 0,1 0-1 0 0,0 0 1 0 0,-1 0-1 0 0,1 0 1 0 0,0 0 0 0 0,-1 0-1 0 0,1 0 1 0 0,0 0-1 0 0,-1 0 1 0 0,1 0 0 0 0,0-1-1 0 0,-1 1 1 0 0,1 0-1 0 0,-1 0 1 0 0,1-1 0 0 0,0 1-1 0 0,-1 0 1 0 0,1-1-1 0 0,-1 1 1 0 0,1 0 0 0 0,-1-1-1 0 0,1 1 1 0 0,-1-1-1 0 0,1 1 1 0 0,-1-1 0 0 0,0 1-1 0 0,1-1 1 0 0,-1 0-1 0 0,0 1 1 0 0,1-1 0 0 0,-1 1-1 0 0,0-1 1 0 0,0 0-1 0 0,1 1 1 0 0,-1-1 0 0 0,0 0-1 0 0,0 1 1 0 0,0-1 0 0 0,0 0-1 0 0,0 1 1 0 0,0-1 8 0 0,9-23 7 0 0,-2-1 1 0 0,-1 0-1 0 0,-1 0 1 0 0,-1 0-1 0 0,1-25-7 0 0,-2 18 5 0 0,7-110-32 0 0,-6-1-1 0 0,-7-14 28 0 0,2 101-2 0 0,-19-809-137 0 0,36 1738-91 0 0,18-586 278 0 0,-34-286-51 0 0,0 1 0 0 0,0 0 1 0 0,0 0-1 0 0,0-1 0 0 0,0 1 1 0 0,0 0-1 0 0,1-1 1 0 0,-1 1-1 0 0,1 0 0 0 0,-1 0 1 0 0,1-1-1 0 0,-1 1 0 0 0,1-1 1 0 0,0 1-1 0 0,0-1 1 0 0,0 1-1 0 0,0-1 0 0 0,0 1 1 0 0,0-1-1 0 0,0 0 0 0 0,1 1 1 0 0,-1-1-1 0 0,0 0 1 0 0,1 0-1 0 0,-1 0 0 0 0,0 0 1 0 0,1 0-1 0 0,0 0 0 0 0,-1-1 1 0 0,1 1-1 0 0,-1 0 0 0 0,1-1 1 0 0,0 0-1 0 0,0 1 1 0 0,-1-1-1 0 0,1 0 0 0 0,1 1 3 0 0,41-94 259 0 0,57-299 112 0 0,-80 297-338 0 0,323-1296 252 0 0,-274 1152-281 0 0,10 2 0 0 0,10 5-1 0 0,41-61-3 0 0,-116 265-16 0 0,-4 3-15 0 0,1 2 1 0 0,2-1-1 0 0,0 2 1 0 0,1 0 0 0 0,1 1-1 0 0,2 0 1 0 0,1 0 30 0 0,34-10-370 0 0,-52 31 364 0 0,0 1-1 0 0,0-1 1 0 0,1 1-1 0 0,-1-1 1 0 0,0 0-1 0 0,0 1 1 0 0,0 0-1 0 0,0-1 0 0 0,0 1 1 0 0,0 0-1 0 0,0 0 1 0 0,0-1-1 0 0,0 1 1 0 0,0 0-1 0 0,0 0 1 0 0,0 0-1 0 0,0 0 1 0 0,-1 0-1 0 0,1 0 1 0 0,0 0-1 0 0,-1 1 0 0 0,1-1 1 0 0,-1 0-1 0 0,1 0 1 0 0,-1 0-1 0 0,0 1 1 0 0,0-1-1 0 0,1 0 1 0 0,-1 0-1 0 0,0 1 1 0 0,0-1-1 0 0,0 0 0 0 0,0 1 1 0 0,0-1-1 0 0,-1 0 1 0 0,1 0 6 0 0,1 2-7 0 0,1 43 34 0 0,-2 0 0 0 0,-2 0 0 0 0,-1 0 0 0 0,-3 0 0 0 0,-6 20-27 0 0,5-24 6 0 0,-59 306 289 0 0,-81 236-295 0 0,-76 133 341 0 0,204-651-285 0 0,19-65-62 0 0,6 3-103 0 0,18-37 158 0 0,-1-1-1 0 0,-2-1 0 0 0,-2-1 0 0 0,-1 0 0 0 0,7-23-48 0 0,-15 35 14 0 0,541-1294 249 0 0,-67 171-258 0 0,-429 1027 87 0 0,-201 509 152 0 0,-48 296-133 0 0,-41 351-111 0 0,225-958-57 0 0,10-77 55 0 0,0-1 0 0 0,0 1 1 0 0,0-1-1 0 0,0 1 1 0 0,0-1-1 0 0,0 1 0 0 0,0-1 1 0 0,0 1-1 0 0,0-1 1 0 0,0 1-1 0 0,0-1 0 0 0,1 1 1 0 0,-1-1-1 0 0,0 1 1 0 0,0-1-1 0 0,0 0 0 0 0,1 1 1 0 0,-1-1-1 0 0,0 1 1 0 0,0-1-1 0 0,1 0 0 0 0,-1 1 1 0 0,0-1-1 0 0,1 1 1 0 0,-1-1-1 0 0,0 0 0 0 0,1 0 1 0 0,-1 1-1 0 0,1-1 1 0 0,-1 0-1 0 0,1 0 0 0 0,-1 1 1 0 0,0-1-1 0 0,1 0 1 0 0,-1 0-1 0 0,1 0 0 0 0,-1 0 1 0 0,1 0-1 0 0,-1 0 1 0 0,1 0-1 0 0,-1 0 0 0 0,1 0 1 0 0,-1 0-1 0 0,1 0 1 0 0,-1 0-1 0 0,1 0 0 0 0,-1 0 1 0 0,1 0-1 0 0,-1 0 0 0 0,1 0 1 0 0,-1-1-1 0 0,1 1 1 0 0,-1 0-1 0 0,0 0 0 0 0,1-1 1 0 0,-1 1-1 0 0,1 0 1 0 0,-1-1-1 0 0,0 1 0 0 0,1 0 1 0 0,-1-1-1 0 0,0 1 1 0 0,1-1 1 0 0,27-24-71 0 0,11-31 115 0 0,-3-2 0 0 0,-2-1 1 0 0,-3-2-1 0 0,-2-1 1 0 0,9-36-45 0 0,-10 30 24 0 0,144-348 184 0 0,28-149-208 0 0,-145 371-3 0 0,-9-3-1 0 0,-8-1 1 0 0,9-179 3 0 0,-41 162 141 0 0,-6 215-140 0 0,1-1 1 0 0,-1 1-1 0 0,0-1 0 0 0,0 1 0 0 0,0-1 1 0 0,0 1-1 0 0,0-1 0 0 0,0 1 0 0 0,0-1 1 0 0,0 1-1 0 0,0-1 0 0 0,0 1 0 0 0,0-1 1 0 0,0 1-1 0 0,0-1 0 0 0,0 1 0 0 0,0-1 1 0 0,0 1-1 0 0,-1-1 0 0 0,1 1 0 0 0,0-1 1 0 0,0 1-1 0 0,-1-1 0 0 0,1 1 0 0 0,0 0 1 0 0,-1-1-1 0 0,1 1 0 0 0,0-1 0 0 0,-1 1 1 0 0,1 0-1 0 0,0-1 0 0 0,-1 1 0 0 0,1 0 1 0 0,-1-1-1 0 0,1 1 0 0 0,-1 0 0 0 0,1 0 1 0 0,-1 0-1 0 0,1-1 0 0 0,-1 1 0 0 0,1 0 0 0 0,-1 0 1 0 0,1 0-1 0 0,-1 0 0 0 0,1 0 0 0 0,-1 0 1 0 0,1 0-1 0 0,-1 0 0 0 0,1 0 0 0 0,-1 0 1 0 0,1 0-1 0 0,-1 0 0 0 0,1 1 0 0 0,-1-1 1 0 0,1 0-1 0 0,-1 0 0 0 0,1 0 0 0 0,-1 1 1 0 0,1-1-1 0 0,-1 0-1 0 0,-22 26-34 0 0,-5 27-19 0 0,2 1-1 0 0,2 1 0 0 0,2 1 0 0 0,3 1 0 0 0,3 2 54 0 0,13-51 0 0 0,-103 398 52 0 0,-49 387-52 0 0,57-260 35 0 0,66-349 61 0 0,31-159-155 0 0,1-25 56 0 0,1 1-1 0 0,-1-1 1 0 0,0 0-1 0 0,0 1 1 0 0,1-1-1 0 0,-1 1 1 0 0,0-1-1 0 0,1 1 1 0 0,-1-1-1 0 0,0 0 1 0 0,1 1 0 0 0,-1-1-1 0 0,1 0 1 0 0,-1 1-1 0 0,1-1 1 0 0,-1 0-1 0 0,0 0 1 0 0,1 1-1 0 0,-1-1 1 0 0,1 0-1 0 0,0 0 1 0 0,-1 0-1 0 0,1 0 1 0 0,-1 0 0 0 0,1 0-1 0 0,-1 0 1 0 0,1 0-1 0 0,-1 0 1 0 0,1 0-1 0 0,-1 0 1 0 0,1 0-1 0 0,-1 0 1 0 0,1 0-1 0 0,-1 0 1 0 0,1 0-1 0 0,-1-1 1 0 0,1 1 0 0 0,-1 0-1 0 0,1 0 1 0 0,-1-1-1 0 0,1 1 1 0 0,-1 0-1 0 0,0-1 1 0 0,1 1-1 0 0,-1 0 1 0 0,1-1-1 0 0,-1 1 4 0 0,10-8 10 0 0,-1-1 1 0 0,-1 1-1 0 0,1-1 0 0 0,-2-1 0 0 0,1 0 0 0 0,-1 0 0 0 0,-1 0 0 0 0,0-1 0 0 0,0 1 0 0 0,2-7-10 0 0,2-3 27 0 0,178-402 224 0 0,-106 215-233 0 0,-10-4 0 0 0,-8-3 0 0 0,-10-2 0 0 0,19-174-18 0 0,-15-135-37 0 0,-55 418 159 0 0,-2 108-121 0 0,-1-1 0 0 0,0 0-1 0 0,0 1 1 0 0,0-1-1 0 0,0 1 1 0 0,0-1-1 0 0,0 0 1 0 0,0 1 0 0 0,0-1-1 0 0,0 1 1 0 0,0-1-1 0 0,0 0 1 0 0,0 1-1 0 0,0-1 1 0 0,0 1 0 0 0,0-1-1 0 0,-1 0 1 0 0,1 1-1 0 0,0-1 1 0 0,0 0-1 0 0,0 1 1 0 0,-1-1 0 0 0,1 0-1 0 0,0 1 1 0 0,0-1-1 0 0,-1 0 1 0 0,1 1-1 0 0,0-1 1 0 0,-1 0 0 0 0,1 0-1 0 0,0 1 1 0 0,-1-1-1 0 0,1 0 1 0 0,0 0-1 0 0,-1 0 1 0 0,1 0 0 0 0,0 1-1 0 0,-1-1 1 0 0,1 0-1 0 0,-1 0 1 0 0,1 0-1 0 0,0 0 1 0 0,-1 0-1 0 0,1 0 1 0 0,-1 0 0 0 0,1 0-1 0 0,0 0 1 0 0,-1 0-1 0 0,1 0 1 0 0,-1 0-1 0 0,1 0 1 0 0,0-1 0 0 0,-1 1-1 0 0,1 0 1 0 0,0 0-1 0 0,-1 0 1 0 0,1 0-1 0 0,0-1 1 0 0,-1 1 0 0 0,1 0-1 0 0,0 0 1 0 0,-1-1-1 0 0,1 1 1 0 0,0 0-1 0 0,0-1 1 0 0,-1 1 0 0 0,1 0-1 0 0,0-1 0 0 0,-58 203-223 0 0,49-162 205 0 0,-217 1232 14 0 0,150-802-26 0 0,-122 486 493 0 0,186-887-363 0 0,17-68-146 0 0,43-58-1 0 0,6-42 187 0 0,-5-2 0 0 0,-4-3 0 0 0,0-14-140 0 0,-44 114 1 0 0,146-389 257 0 0,73-323-258 0 0,-53-65 9 0 0,-92 404 50 0 0,-93 414-49 0 0,-86 311-255 0 0,81-257 233 0 0,-185 837 18 0 0,183-804-5 0 0,-255 985 180 0 0,259-996-206 0 0,26-113-97 0 0,5-9 111 0 0,0 0-1 0 0,-1 0 1 0 0,-1-1 0 0 0,0-1-1 0 0,0 0 1 0 0,-1 0-1 0 0,0 0 1 0 0,-1-1 0 0 0,1-1 11 0 0,-2 3 5 0 0,59-124 60 0 0,-6-1-1 0 0,-6-4 1 0 0,-7-1-65 0 0,-18 61 11 0 0,90-303-15 0 0,-17-5 0 0 0,-17-3 0 0 0,12-221 4 0 0,-77 418 52 0 0,-28 202-102 0 0,-58 218-316 0 0,-25 225 273 0 0,5 114 93 0 0,71-447-5 0 0,-30 213 4 0 0,-123 731-9 0 0,79-681 250 0 0,86-356-303 0 0,22-28-183 0 0,38-92 196 0 0,72-244 220 0 0,53-199-6 0 0,46-282-164 0 0,-23-267-15 0 0,-176 924 14 0 0,6-26-25 0 0,-26 157 2 0 0,-11 57-37 0 0,-61 269-42 0 0,-130 832 100 0 0,74-397 13 0 0,33-285 373 0 0,-60 144-383 0 0,127-511-3 0 0,32-86-217 0 0,71-190 260 0 0,117-386 45 0 0,-26-8 1 0 0,74-500-86 0 0,-137 561-50 0 0,-100 494-30 0 0,-4 56-5 0 0,-44 288 135 0 0,19-183-63 0 0,-28 199 32 0 0,-253 1476-60 0 0,199-1384 319 0 0,89-358-375 0 0,29-71-136 0 0,75-165 229 0 0,16-103 94 0 0,-7-20-90 0 0,-60 177 0 0 0,126-415 132 0 0,50-335-132 0 0,-96 322-53 0 0,-97 483-204 0 0,-20 76 135 0 0,-3 46 113 0 0,-2 1-1 0 0,-2-1 1 0 0,-10 51 9 0 0,2-15 0 0 0,-218 1605-12 0 0,38-832 390 0 0,157-708-316 0 0,34-154-66 0 0,0 1 0 0 0,0 0-1 0 0,0-1 1 0 0,0 1-1 0 0,0 0 1 0 0,0-1 0 0 0,0 1-1 0 0,0 0 1 0 0,1-1 0 0 0,-1 1-1 0 0,0 0 1 0 0,0 0 0 0 0,0-1-1 0 0,0 1 1 0 0,1 0-1 0 0,-1 0 1 0 0,0-1 0 0 0,0 1-1 0 0,1 0 1 0 0,-1 0 0 0 0,0-1-1 0 0,0 1 1 0 0,1 0 0 0 0,-1 0-1 0 0,0 0 1 0 0,1 0-1 0 0,-1 0 1 0 0,0 0 0 0 0,0-1-1 0 0,1 1 1 0 0,-1 0 0 0 0,0 0-1 0 0,1 0 1 0 0,-1 0 0 0 0,0 0-1 0 0,1 0 1 0 0,-1 0-1 0 0,0 0 1 0 0,1 0 0 0 0,-1 0-1 0 0,0 1 1 0 0,1-1 0 0 0,-1 0-1 0 0,0 0 1 0 0,1 0-1 0 0,-1 0 1 0 0,0 0 0 0 0,0 1-1 0 0,1-1 1 0 0,-1 0 0 0 0,0 0-1 0 0,0 0 1 0 0,1 1 0 0 0,-1-1-1 0 0,0 0 5 0 0,83-174 3 0 0,66-240 55 0 0,-18-6 0 0 0,7-116-58 0 0,158-778 33 0 0,-219 1023-154 0 0,-63 278 6 0 0,-12 49 76 0 0,-2-30 48 0 0,-7 137 132 0 0,-23 128-141 0 0,18-183 12 0 0,-217 1656-73 0 0,167-1365 534 0 0,-92 303-473 0 0,133-600-12 0 0,21-81 2 0 0,0-1 1 0 0,1 0 0 0 0,-1 0 0 0 0,0 0 0 0 0,0 0 0 0 0,0 0 0 0 0,1 0 0 0 0,-1 0 0 0 0,0 0 0 0 0,0 0 0 0 0,0 0 0 0 0,1 0 0 0 0,-1 0 0 0 0,0 0 0 0 0,0 0 0 0 0,0 0 0 0 0,1 0 0 0 0,-1 0 0 0 0,0 0 0 0 0,0 0 0 0 0,0 0 0 0 0,1 0 0 0 0,-1 0 0 0 0,0 1 0 0 0,0-1 0 0 0,0 0 0 0 0,0 0 0 0 0,1 0 0 0 0,-1 0 0 0 0,0 0 0 0 0,0 0 9 0 0,20-37-12 0 0,-2-2 1 0 0,-1 0-1 0 0,-2-1 0 0 0,9-38 12 0 0,-14 44 3 0 0,369-1303 9 0 0,-146 311 119 0 0,-196 891-231 0 0,-37 135 97 0 0,1 0 0 0 0,-1 0 1 0 0,0 1-1 0 0,1-1 1 0 0,-1 0-1 0 0,0 0 0 0 0,1 0 1 0 0,-1 0-1 0 0,0 1 0 0 0,1-1 1 0 0,-1 0-1 0 0,1 0 1 0 0,-1 0-1 0 0,0 0 0 0 0,1 0 1 0 0,-1 0-1 0 0,1 0 1 0 0,-1 0-1 0 0,0 0 0 0 0,1 0 1 0 0,-1-1-1 0 0,1 1 1 0 0,-1 0-1 0 0,0 0 0 0 0,1 0 1 0 0,-1 0-1 0 0,0-1 0 0 0,1 1 1 0 0,-1 0-1 0 0,0 0 1 0 0,1 0-1 0 0,-1-1 0 0 0,0 1 1 0 0,0 0-1 0 0,1-1 1 0 0,-1 1-1 0 0,0 0 0 0 0,0-1 1 0 0,1 1-1 0 0,-1 0 1 0 0,0-1-1 0 0,0 1 0 0 0,0 0 1 0 0,0-1-1 0 0,0 1 0 0 0,1-1 1 0 0,-1 1-1 0 0,0 0 3 0 0,1 55 9 0 0,-2 0-1 0 0,-3 0 0 0 0,-2 0 1 0 0,-7 26-9 0 0,3-13-12 0 0,-147 1035-102 0 0,-139 510 288 0 0,282-1542-298 0 0,15-70 114 0 0,-1-1 1 0 0,1 0-1 0 0,0 1 1 0 0,0-1-1 0 0,-1 0 1 0 0,1 0-1 0 0,0 0 1 0 0,0 1 0 0 0,-1-1-1 0 0,1 0 1 0 0,0 0-1 0 0,0 0 1 0 0,-1 0-1 0 0,1 0 1 0 0,0-1 0 0 0,0 1-1 0 0,-1 0 1 0 0,1 0-1 0 0,0 0 1 0 0,-1 0-1 0 0,1-1 1 0 0,0 1-1 0 0,0 0 1 0 0,-1-1 0 0 0,1 1-1 0 0,-1-1 1 0 0,1 1-1 0 0,0-1 1 0 0,-1 1-1 0 0,1-1 1 0 0,-1 1 0 0 0,1-1-1 0 0,-1 1 1 0 0,1-1-1 0 0,-1 0 1 0 0,0 1-1 0 0,1-1 1 0 0,-1 0-1 0 0,0 1 1 0 0,1-1 0 0 0,-1 0-1 0 0,0 0 1 0 0,0 1-1 0 0,0-1 1 0 0,0 0-1 0 0,0 0 1 0 0,0 1-1 0 0,0-1 1 0 0,0 0 0 0 0,0 0-1 0 0,0 0 10 0 0,21-37-20 0 0,-1-1 0 0 0,-2-1 0 0 0,-2-1 0 0 0,-2-1 0 0 0,4-25 20 0 0,-6 28-8 0 0,189-676-95 0 0,27-298 103 0 0,-135 548 15 0 0,-84 432-42 0 0,-5 56 3 0 0,-64 415-69 0 0,-165 1252 50 0 0,174-1362 278 0 0,-34 85-235 0 0,67-315-113 0 0,22-101-42 0 0,22-44 135 0 0,-2-2-1 0 0,-3 0 0 0 0,-1-2 1 0 0,6-32 20 0 0,-14 47-11 0 0,364-1182 35 0 0,-179 448 36 0 0,-174 700-83 0 0,-20 78 79 0 0,-4 65 39 0 0,-3 0-1 0 0,-3-1 1 0 0,-9 30-95 0 0,0 3 4 0 0,-104 688 52 0 0,-120 422 207 0 0,224-1128-230 0 0,16-87-39 0 0,0-1 1 0 0,0 1-1 0 0,1 0 0 0 0,-1 0 0 0 0,0 0 0 0 0,0 0 0 0 0,0 0 1 0 0,1 0-1 0 0,-1 0 0 0 0,0 0 0 0 0,0 0 0 0 0,0 0 1 0 0,1 0-1 0 0,-1 0 0 0 0,0 0 0 0 0,0 0 0 0 0,1 0 0 0 0,-1 0 1 0 0,0 0-1 0 0,0 0 0 0 0,1 0 0 0 0,-1 0 0 0 0,0 0 1 0 0,0 0-1 0 0,0 0 0 0 0,1 0 0 0 0,-1 0 0 0 0,0 1 0 0 0,0-1 1 0 0,0 0-1 0 0,1 0 0 0 0,-1 0 0 0 0,0 0 0 0 0,0 1 0 0 0,0-1 1 0 0,0 0-1 0 0,0 0 0 0 0,1 0 0 0 0,-1 0 0 0 0,0 1 1 0 0,0-1-1 0 0,0 0 0 0 0,0 0 0 0 0,0 1 0 0 0,0-1 0 0 0,0 0 1 0 0,0 0-1 0 0,0 0 0 0 0,0 1 0 0 0,0-1 0 0 0,0 0 1 0 0,0 0-1 0 0,0 1 6 0 0,14-21-83 0 0,72-189 58 0 0,182-672 145 0 0,41-310-75 0 0,-228 930-59 0 0,-65 234 6 0 0,-15 27 10 0 0,0 0-1 0 0,-1 0 1 0 0,1 0 0 0 0,0 0 0 0 0,-1 0 0 0 0,1 0-1 0 0,0 0 1 0 0,-1 0 0 0 0,1 1 0 0 0,0-1-1 0 0,-1 0 1 0 0,1 0 0 0 0,-1 1 0 0 0,1-1 0 0 0,0 0-1 0 0,-1 1 1 0 0,1-1 0 0 0,-1 0 0 0 0,1 1 0 0 0,-1-1-1 0 0,1 1 1 0 0,-1-1 0 0 0,1 1 0 0 0,-1-1 0 0 0,0 1-1 0 0,1-1 1 0 0,-1 1 0 0 0,0-1 0 0 0,1 1-1 0 0,-1 0 1 0 0,0-1 0 0 0,0 1 0 0 0,1-1 0 0 0,-1 1-1 0 0,0 0 1 0 0,0-1 0 0 0,0 1 0 0 0,0 0 0 0 0,0-1-1 0 0,0 1 1 0 0,0 0 0 0 0,0-1 0 0 0,0 1 0 0 0,0 0-1 0 0,-1-1 1 0 0,1 1 0 0 0,0-1 0 0 0,0 1-1 0 0,0 0 1 0 0,-1-1 0 0 0,1 1 0 0 0,0-1 0 0 0,-1 1-1 0 0,1-1 1 0 0,-1 1 0 0 0,1 0-2 0 0,0 1 6 0 0,-4 114 59 0 0,-5 0-1 0 0,-6-1 0 0 0,-4 2-64 0 0,6-34 4 0 0,-2 10-2 0 0,-200 1157 137 0 0,129-902 162 0 0,83-336-479 0 0,8-25-9 0 0,236-793 203 0 0,-150 478-24 0 0,110-376 103 0 0,-168 623-162 0 0,-24 97 92 0 0,-12 54 23 0 0,-2-1 1 0 0,-4 0-1 0 0,-3 0 0 0 0,-7 19-48 0 0,-1 11-10 0 0,-49 283-37 0 0,-127 575 298 0 0,163-841-167 0 0,60-162-545 0 0,11-46 501 0 0,-4-2 1 0 0,17-81-41 0 0,-36 121-5 0 0,191-713 10 0 0,-68 263 143 0 0,-111 429-177 0 0,-21 124 137 0 0,-41 231 5 0 0,21-201-113 0 0,-197 976 109 0 0,174-903-66 0 0,97-303-451 0 0,137-471 433 0 0,-163 503-23 0 0,51-138 123 0 0,-89 292 267 0 0,-232 1190-387 0 0,166-895-49 0 0,77-327-298 0 0,11-28 297 0 0,-1 0 0 0 0,-1-2 1 0 0,-1 0-1 0 0,-1 0 1 0 0,-1-1-1 0 0,-2-1 1 0 0,-1 0-1 0 0,5-28 45 0 0,-10 42-14 0 0,132-403-5 0 0,22-33 49 0 0,-143 424 24 0 0,-16 48 129 0 0,-64 244-94 0 0,-22 20-30 0 0,-39 61-59 0 0,-6 21-381 0 0,131-367 396 0 0,-1-1-55 0 0,1 1-1 0 0,0 0 1 0 0,-1-1 0 0 0,1 1 0 0 0,-1-1-1 0 0,1 1 1 0 0,0 0 0 0 0,-1-1 0 0 0,1 1-1 0 0,-1 0 1 0 0,0 0 0 0 0,1 0 0 0 0,-1-1-1 0 0,1 1 1 0 0,-1 0 0 0 0,1 0 0 0 0,-1 0-1 0 0,1 0 1 0 0,-1 0 0 0 0,1 0 0 0 0,-1 0-1 0 0,0 0 1 0 0,1 0 0 0 0,-1 0 0 0 0,1 0-1 0 0,-1 0 1 0 0,1 0 0 0 0,-1 1 0 0 0,1-1-1 0 0,-1 0 1 0 0,1 0 0 0 0,-1 0 0 0 0,1 1-1 0 0,-1-1 1 0 0,1 0 0 0 0,-1 1 0 0 0,1-1-1 0 0,-1 1 1 0 0,1-1 0 0 0,0 0 0 0 0,-1 1 0 0 0,1-1-1 0 0,0 1 1 0 0,-1-1 0 0 0,1 1 0 0 0,0-1-1 0 0,0 1 1 0 0,-1-1 0 0 0,1 1 0 0 0,0-1-1 0 0,0 1 1 0 0,0-1 0 0 0,0 1 40 0 0,-2-5 10 0 0,1 1-1 0 0,-1-1 1 0 0,0 0 0 0 0,0 0 0 0 0,0 1-1 0 0,-1-1 1 0 0,1 1 0 0 0,-1 0 0 0 0,0 0-1 0 0,0 0 1 0 0,0 0 0 0 0,0 0 0 0 0,0 1-1 0 0,-1-1 1 0 0,1 1 0 0 0,-1 0 0 0 0,1 0-1 0 0,-1 0 1 0 0,0 1 0 0 0,0-1 0 0 0,0 1 0 0 0,0 0-1 0 0,0 0 1 0 0,0 0 0 0 0,-3 0-10 0 0,-1 2-4 0 0,1-1 1 0 0,-1 1-1 0 0,1 0 1 0 0,-1 1-1 0 0,1 0 1 0 0,0 0 0 0 0,0 1-1 0 0,0 0 1 0 0,0 0-1 0 0,0 0 1 0 0,1 1-1 0 0,-1 0 1 0 0,1 0-1 0 0,0 1 1 0 0,-3 2 3 0 0,7-6-6 0 0,-48 38-7 0 0,-3-2 0 0 0,-1-3 0 0 0,-1-3 0 0 0,-33 14 13 0 0,-59-27-42 0 0,114-11-69 0 0,0 1 0 0 0,1 1 1 0 0,1 2-1 0 0,-1 1 0 0 0,2 2 1 0 0,0 1-1 0 0,0 1 0 0 0,2 2 1 0 0,0 0-1 0 0,1 2 0 0 0,-9 10 111 0 0,21-19 10 0 0,-172 138-45 0 0,152-125-127 0 0,34-24-195 0 0,1-3-23 0 0,41-69-361 0 0,11-24 751 0 0,-24 41 11 0 0,2 1 0 0 0,3 2 0 0 0,24-28-21 0 0,-8 39-108 0 0,-48 57 409 0 0,-3 5-283 0 0,-2 1 0 0 0,0 0 0 0 0,-1-1-1 0 0,-1 0 1 0 0,-1 0 0 0 0,-6 13-18 0 0,0 1-8 0 0,-14 36 79 0 0,-3-1 1 0 0,-3-2-1 0 0,-3-1 1 0 0,-2-2-1 0 0,-43 53-71 0 0,51-87 387 0 0,29-31-562 0 0,26-71-59 0 0,-10 30 291 0 0,2 0 0 0 0,1 2 0 0 0,2 0 0 0 0,2 1-1 0 0,2 1 1 0 0,1 1 0 0 0,10-9-57 0 0,-30 39 60 0 0,0 0 0 0 0,0-1 0 0 0,-1 0 0 0 0,0 0 0 0 0,0 0-1 0 0,-1-1 1 0 0,1 1 0 0 0,-2-1 0 0 0,1 0 0 0 0,-1 1 0 0 0,0-1-1 0 0,-1 0 1 0 0,0 0 0 0 0,0 0 0 0 0,-1-2-60 0 0,-1 10 37 0 0,0-1 0 0 0,1 1 0 0 0,-1-1 0 0 0,0 1 0 0 0,0 0 1 0 0,0-1-1 0 0,0 1 0 0 0,0 0 0 0 0,1 0 0 0 0,-1 0 0 0 0,0 0 0 0 0,0 0 0 0 0,0 0 1 0 0,0 0-1 0 0,0 0 0 0 0,0 0 0 0 0,0 0 0 0 0,0 0 0 0 0,1 1 0 0 0,-1-1 0 0 0,0 0 0 0 0,0 1 1 0 0,0-1-1 0 0,0 1 0 0 0,1-1 0 0 0,-1 1 0 0 0,0-1 0 0 0,1 1 0 0 0,-1-1 0 0 0,0 1 0 0 0,1 0 1 0 0,-1-1-1 0 0,0 1 0 0 0,1 0 0 0 0,-1 0-37 0 0,-50 76 89 0 0,-10 25 141 0 0,73-171 1717 0 0,17 40-2074 0 0,-5-1 59 0 0,-5-104-77 0 0,-2 58-40 0 0,-3-1 1 0 0,-3-1 0 0 0,-2-23 184 0 0,-8 87-18 0 0,16-272-68 0 0,-1 168 181 0 0,5 1 0 0 0,19-51-95 0 0,-23 95-36 0 0,-6 35 38 0 0,-2-1 1 0 0,-1 0-1 0 0,-3 0 0 0 0,-1 0 1 0 0,-1-1-1 0 0,-3 0 0 0 0,-1 1 1 0 0,-2-1-1 0 0,-6-29-2 0 0,-3 21 43 0 0,-2 0 0 0 0,-1 2 0 0 0,-3 0 0 0 0,-2 0 0 0 0,-1 2 0 0 0,-3 1 0 0 0,-1 1 0 0 0,-3 1 0 0 0,-1 1 0 0 0,-6-5-43 0 0,22 34 54 0 0,-1 0 0 0 0,0 1 0 0 0,0 0 0 0 0,-1 1 0 0 0,0 1 0 0 0,0 0 0 0 0,-1 1 0 0 0,0 1 0 0 0,-1 1 0 0 0,1 0 1 0 0,-1 1-1 0 0,0 0 0 0 0,0 2 0 0 0,0 0 0 0 0,0 1 0 0 0,-1 0 0 0 0,1 2 0 0 0,-15 1-54 0 0,-41-13 163 0 0,61-42-644 0 0,12 40 411 0 0,-3 1 98 0 0,1 1 0 0 0,-2-1 0 0 0,1 1 0 0 0,-2 0 0 0 0,1 0 0 0 0,-2 0 0 0 0,1 1 0 0 0,-1 0 0 0 0,-1 0 0 0 0,0 0 0 0 0,0 1 0 0 0,-1 0 0 0 0,-3-3-28 0 0,-22-30 40 0 0,26 33-22 0 0,0 1-1 0 0,0-1 0 0 0,-1 1 1 0 0,0 1-1 0 0,-1-1 1 0 0,1 1-1 0 0,-2 1 1 0 0,1 0-1 0 0,0 0 0 0 0,-1 1 1 0 0,0 0-1 0 0,-1 0 1 0 0,1 1-1 0 0,-1 1 1 0 0,-1-1-18 0 0,7 2 7 0 0,0 0 0 0 0,0 0-1 0 0,1 0 1 0 0,0-1 0 0 0,-1 0 0 0 0,1 0 0 0 0,0 0 0 0 0,0 0 0 0 0,0-1 0 0 0,1 0 0 0 0,-1 1 0 0 0,1-1 0 0 0,0 0 0 0 0,0-1 0 0 0,0 1 0 0 0,-1-4-7 0 0,-13-17 90 0 0,-59-63 437 0 0,42 17-422 0 0,32 65-89 0 0,1 1 0 0 0,-1-1 0 0 0,0 1 0 0 0,0 0 1 0 0,0 0-1 0 0,-1 0 0 0 0,0 0 0 0 0,0 0 0 0 0,0 1 0 0 0,-1-1 0 0 0,1 1 0 0 0,-1 0 0 0 0,0 0 0 0 0,0 0 1 0 0,-1 0-1 0 0,1 1 0 0 0,-1 0 0 0 0,0 0 0 0 0,0 0 0 0 0,0 0 0 0 0,0 1 0 0 0,0 0 0 0 0,0 0 0 0 0,-1 0 1 0 0,1 1-1 0 0,-1 0 0 0 0,1 0 0 0 0,-2 0-16 0 0,-42 1-44 0 0,36 11-870 0 0,-52 23 912 0 0,27-8-1 0 0,-16 11-17 0 0,1 2 1 0 0,2 2-1 0 0,2 2 0 0 0,2 3 20 0 0,-46 51 2 0 0,4 3 0 0 0,5 5 0 0 0,4 3 0 0 0,-32 64-2 0 0,77-113-10 0 0,2 0 0 0 0,4 2-1 0 0,2 2 1 0 0,2 0 0 0 0,4 2 0 0 0,2 0-1 0 0,3 1 1 0 0,3 1 0 0 0,3 0 0 0 0,0 44 10 0 0,9-100-29 0 0,0 0 0 0 0,1 1 0 0 0,0-1 1 0 0,1 1-1 0 0,0-1 0 0 0,1 0 0 0 0,0 0 1 0 0,1 0-1 0 0,0 0 0 0 0,1 0 0 0 0,0 0 0 0 0,0-1 1 0 0,1 0-1 0 0,1 0 0 0 0,0 0 0 0 0,6 7 29 0 0,-9-14-17 0 0,1 0 0 0 0,1 0 0 0 0,-1 0 0 0 0,0-1 0 0 0,1 0-1 0 0,-1 0 1 0 0,1 0 0 0 0,-1 0 0 0 0,1-1 0 0 0,0 0-1 0 0,0 0 1 0 0,0 0 0 0 0,0 0 0 0 0,0-1 0 0 0,0 0 0 0 0,0 0-1 0 0,-1 0 1 0 0,1-1 0 0 0,0 0 0 0 0,0 1 0 0 0,0-2-1 0 0,0 1 1 0 0,-1-1 0 0 0,1 1 0 0 0,0-1 0 0 0,-1 0-1 0 0,0-1 1 0 0,1 1 0 0 0,-1-1 0 0 0,0 0 0 0 0,0 0 0 0 0,-1 0-1 0 0,1-1 1 0 0,-1 1 0 0 0,3-4 17 0 0,13-17 53 0 0,-2-2-1 0 0,-1 0 1 0 0,0 0-1 0 0,-2-2 1 0 0,-1 0-1 0 0,-2 0 1 0 0,4-16-53 0 0,-8 25 19 0 0,28-68 72 0 0,-4-1 0 0 0,-4-2 1 0 0,-4 0-1 0 0,-4-2 0 0 0,-4 0 0 0 0,-4-1 1 0 0,-4-1-1 0 0,-4 1 0 0 0,-8-73-91 0 0,-1 119 30 0 0,-2 0 0 0 0,-1 1 0 0 0,-3 0 0 0 0,-2 1 0 0 0,-1 1 0 0 0,-13-22-30 0 0,26 58 20 0 0,-2 0 0 0 0,1 0 0 0 0,-1 1 0 0 0,0-1-1 0 0,0 1 1 0 0,-1 0 0 0 0,0 0 0 0 0,-1 1 0 0 0,1-1 0 0 0,-1 1 0 0 0,-1 0-1 0 0,1 1 1 0 0,-1 0 0 0 0,0 0 0 0 0,0 0 0 0 0,0 1 0 0 0,0 0-1 0 0,-1 0 1 0 0,0 1 0 0 0,0-1 0 0 0,0 2 0 0 0,0 0 0 0 0,0 0-1 0 0,-8-1-19 0 0,-2 5-5 0 0,-1 1-1 0 0,1 1 0 0 0,-1 0 1 0 0,1 2-1 0 0,1 0 0 0 0,-1 1 0 0 0,1 1 1 0 0,0 0-1 0 0,1 1 0 0 0,0 1 1 0 0,0 1-1 0 0,1 0 0 0 0,1 1 0 0 0,-2 2 6 0 0,-34 27-21 0 0,2 3 1 0 0,2 2-1 0 0,2 2 0 0 0,2 2 0 0 0,3 2 0 0 0,1 1 0 0 0,-21 42 21 0 0,-2 18-28 0 0,4 3 1 0 0,6 2-1 0 0,-13 51 28 0 0,50-130-30 0 0,1 0 0 0 0,2 1 0 0 0,2 0 1 0 0,2 0-1 0 0,-1 20 30 0 0,7-57-15 0 0,1 0 0 0 0,0-1 0 0 0,-1 1 0 0 0,1 0 0 0 0,0 0 0 0 0,1 0 1 0 0,-1 0-1 0 0,0 0 0 0 0,1-1 0 0 0,-1 1 0 0 0,1 0 0 0 0,0 0 0 0 0,0-1 1 0 0,0 1-1 0 0,0 0 0 0 0,1-1 0 0 0,-1 1 0 0 0,1-1 0 0 0,-1 0 0 0 0,1 1 1 0 0,0-1-1 0 0,0 0 0 0 0,0 0 0 0 0,0 0 0 0 0,0-1 0 0 0,1 1 0 0 0,-1 0 1 0 0,0-1-1 0 0,1 1 0 0 0,0-1 0 0 0,-1 0 0 0 0,1 0 0 0 0,0 0 0 0 0,-1 0 1 0 0,3 0 14 0 0,8 0 1 0 0,0-1 0 0 0,1 0 1 0 0,-1-1-1 0 0,0 0 0 0 0,0-1 1 0 0,0 0-1 0 0,0-1 0 0 0,-1-1 1 0 0,1 0-1 0 0,-1-1 0 0 0,0 0 1 0 0,0-1-1 0 0,0 0 0 0 0,-1-1 1 0 0,0 0-1 0 0,0-1 0 0 0,-1 0 1 0 0,0-1-1 0 0,0 0 0 0 0,-1 0 1 0 0,0-1-1 0 0,1-4-1 0 0,-9 14 0 0 0,85-86 97 0 0,-4-5-1 0 0,34-51-96 0 0,-78 94 15 0 0,-3 7 3 0 0,-3-2 0 0 0,-1-1 0 0 0,-3-1 0 0 0,-1-1 1 0 0,8-25-19 0 0,-31 65 13 0 0,0 0 1 0 0,-1-1 0 0 0,0 1 0 0 0,0-1 0 0 0,0 0 0 0 0,-1 0-1 0 0,0 0 1 0 0,-1 0 0 0 0,1 0 0 0 0,-1 0 0 0 0,-1 0-1 0 0,1-1 1 0 0,-1 1 0 0 0,-1 0 0 0 0,1 0 0 0 0,-1 0 0 0 0,-1-1-1 0 0,1 1 1 0 0,-1 0 0 0 0,0 0 0 0 0,-1 1 0 0 0,1-1-1 0 0,-1 0 1 0 0,-1 1 0 0 0,1 0 0 0 0,-1 0 0 0 0,0 0 0 0 0,-1 0-1 0 0,1 0 1 0 0,-1 1 0 0 0,0 0 0 0 0,-1 0 0 0 0,1 0-1 0 0,-1 1 1 0 0,0 0 0 0 0,-2-1-14 0 0,0 2 4 0 0,-1 1 0 0 0,-1 0 1 0 0,1 0-1 0 0,0 1 0 0 0,0 0 0 0 0,-1 1 0 0 0,1 0 1 0 0,0 0-1 0 0,0 1 0 0 0,-1 1 0 0 0,1-1 0 0 0,0 1 0 0 0,0 1 1 0 0,0 0-1 0 0,1 0 0 0 0,-1 0 0 0 0,1 1 0 0 0,-1 1 1 0 0,-1 1-5 0 0,-142 112-99 0 0,76-36 82 0 0,3 3-1 0 0,5 3 1 0 0,3 3-1 0 0,4 3 1 0 0,5 2-1 0 0,4 3 1 0 0,4 2-1 0 0,-6 29 18 0 0,40-100-14 0 0,2 1 0 0 0,1 0-1 0 0,1 1 1 0 0,2 1 0 0 0,1-1 0 0 0,2 1-1 0 0,-1 20 15 0 0,6-50-15 0 0,0-1-1 0 0,0 1 0 0 0,0-1 1 0 0,0 1-1 0 0,1-1 1 0 0,-1 0-1 0 0,1 1 0 0 0,0-1 1 0 0,0 0-1 0 0,0 1 1 0 0,0-1-1 0 0,0 0 0 0 0,0 0 1 0 0,0 0-1 0 0,1 0 1 0 0,-1 0-1 0 0,1 0 0 0 0,-1 0 1 0 0,1 0-1 0 0,0 0 1 0 0,0-1-1 0 0,0 1 0 0 0,0-1 1 0 0,0 1-1 0 0,0-1 0 0 0,0 0 1 0 0,0 0-1 0 0,1 0 1 0 0,-1 0-1 0 0,0 0 0 0 0,1-1 1 0 0,-1 1-1 0 0,1-1 1 0 0,-1 1-1 0 0,1-1 0 0 0,-1 0 1 0 0,0 0-1 0 0,1 0 1 0 0,-1 0-1 0 0,1-1 0 0 0,-1 1 1 0 0,1-1-1 0 0,-1 1 1 0 0,3-2 15 0 0,9-1-8 0 0,-1-1 0 0 0,1-1 0 0 0,-1-1 1 0 0,1 1-1 0 0,-2-2 0 0 0,1 0 0 0 0,-1-1 1 0 0,0 0-1 0 0,0 0 0 0 0,-1-1 1 0 0,0-1-1 0 0,-1 0 0 0 0,0-1 0 0 0,5-6 8 0 0,16-19 19 0 0,-1-2 0 0 0,-3 0 0 0 0,0-2 0 0 0,-3-1-1 0 0,-1-1 1 0 0,-2-1 0 0 0,-2-1 0 0 0,-2 0 0 0 0,-2-2-1 0 0,-2 1 1 0 0,4-30-19 0 0,-15 59 25 0 0,0-1 0 0 0,-1 0 0 0 0,-1 0 0 0 0,-1 0 0 0 0,0 0 0 0 0,-1 0 0 0 0,0 0 0 0 0,-2 0 0 0 0,0 1 0 0 0,-1 0 0 0 0,0-1 0 0 0,-2 2 0 0 0,-5-12-25 0 0,7 18 13 0 0,0 0 0 0 0,-1 0 0 0 0,0 0 1 0 0,0 1-1 0 0,-1 0 0 0 0,0 0 1 0 0,-1 1-1 0 0,1 0 0 0 0,-1 0 0 0 0,-1 1 1 0 0,1 0-1 0 0,-1 1 0 0 0,0-1 0 0 0,0 2 1 0 0,-1-1-1 0 0,0 1 0 0 0,1 1 0 0 0,-1 0 1 0 0,0 0-1 0 0,-1 1 0 0 0,1 0 0 0 0,-8 0-13 0 0,5 2-1 0 0,1 0 0 0 0,-1 0-1 0 0,1 2 1 0 0,-1 0 0 0 0,1 0-1 0 0,0 1 1 0 0,0 0 0 0 0,0 1-1 0 0,0 1 1 0 0,1 0 0 0 0,0 0-1 0 0,-1 1 1 0 0,2 1 0 0 0,-1 0-1 0 0,1 0 1 0 0,0 1 0 0 0,1 0-1 0 0,-2 2 2 0 0,-20 22-17 0 0,1 1-1 0 0,2 1 0 0 0,2 2 1 0 0,-13 22 17 0 0,-60 110-153 0 0,8 5 1 0 0,7 4-1 0 0,-47 151 153 0 0,57-143-24 0 0,-6 21 22 0 0,79-205-11 0 0,0-1 0 0 0,1 1 0 0 0,-1 0 1 0 0,1 0-1 0 0,-1 0 0 0 0,1 0 1 0 0,0 0-1 0 0,-1 0 0 0 0,1 0 1 0 0,0 0-1 0 0,0 0 0 0 0,0 0 1 0 0,0 0-1 0 0,0 0 0 0 0,0 0 1 0 0,0 0-1 0 0,0 0 0 0 0,0 0 0 0 0,0 0 1 0 0,0 0-1 0 0,0 0 0 0 0,1 0 1 0 0,-1 0-1 0 0,1 0 0 0 0,-1 0 1 0 0,0 0-1 0 0,1-1 0 0 0,0 1 1 0 0,-1 0-1 0 0,1 0 0 0 0,-1 0 0 0 0,1-1 1 0 0,0 1-1 0 0,0 0 0 0 0,-1 0 1 0 0,1-1-1 0 0,0 1 0 0 0,0-1 1 0 0,0 1-1 0 0,0-1 0 0 0,0 1 1 0 0,-1-1-1 0 0,1 0 0 0 0,0 1 1 0 0,0-1-1 0 0,0 0 0 0 0,0 0 0 0 0,0 0 1 0 0,0 1-1 0 0,0-1 0 0 0,0 0 1 0 0,0 0-1 0 0,0-1 0 0 0,0 1 1 0 0,0 0-1 0 0,0 0 0 0 0,0 0 1 0 0,0-1-1 0 0,0 1 0 0 0,0 0 1 0 0,0-1-1 0 0,0 1 0 0 0,0-1 0 0 0,0 1 1 0 0,0-1-1 0 0,0 0 0 0 0,-1 1 1 0 0,1-1-1 0 0,0 0 0 0 0,0 0 13 0 0,12-6 3 0 0,-1-2-1 0 0,0 1 1 0 0,0-2-1 0 0,-1 1 1 0 0,0-2-1 0 0,-1 1 0 0 0,0-2 1 0 0,0 1-1 0 0,-1-1 1 0 0,4-9-3 0 0,-9 16 3 0 0,60-88 11 0 0,-4-3 0 0 0,-4-2 0 0 0,-5-2 0 0 0,9-34-14 0 0,-40 92 26 0 0,-2-1 0 0 0,-2 0-1 0 0,-1-1 1 0 0,-3-1 0 0 0,-2 0-1 0 0,-1-1 1 0 0,-3 0-1 0 0,-2 0 1 0 0,-1-3-26 0 0,-3 47 12 0 0,0 0 1 0 0,0 0-1 0 0,-1-1 0 0 0,1 1 1 0 0,0 0-1 0 0,-1 0 0 0 0,0-1 0 0 0,1 1 1 0 0,-1 0-1 0 0,0 0 0 0 0,0 0 1 0 0,0 0-1 0 0,0 0 0 0 0,-1 0 0 0 0,1 0 1 0 0,0 0-1 0 0,-1 1 0 0 0,0-1 1 0 0,1 0-1 0 0,-1 1 0 0 0,0-1 0 0 0,0 1 1 0 0,1 0-1 0 0,-1 0 0 0 0,0 0 1 0 0,-1-1-1 0 0,1 2 0 0 0,0-1 0 0 0,0 0 1 0 0,0 0-1 0 0,0 1 0 0 0,-1-1 1 0 0,1 1-1 0 0,0 0 0 0 0,0 0 0 0 0,-1 0 1 0 0,1 0-1 0 0,0 0 0 0 0,-1 0 1 0 0,1 0-1 0 0,0 1 0 0 0,0-1 0 0 0,-1 1 1 0 0,1 0-1 0 0,0 0 0 0 0,0 0 1 0 0,-1 0-13 0 0,-6 5-6 0 0,-1 0 1 0 0,1 0 0 0 0,0 1 0 0 0,1 0 0 0 0,0 1 0 0 0,0 0 0 0 0,0 0 0 0 0,1 0 0 0 0,0 1 0 0 0,1 1 0 0 0,-3 4 5 0 0,-2 1-15 0 0,-101 154-24 0 0,8 4 1 0 0,-28 76 38 0 0,38-57 75 0 0,10 4 0 0 0,-34 126-75 0 0,101-242-189 0 0,19-79 163 0 0,-1 1 0 0 0,1-1 1 0 0,0 0-1 0 0,0 0 0 0 0,0 0 1 0 0,0 0-1 0 0,1 0 0 0 0,-1-1 1 0 0,0 1-1 0 0,0-1 0 0 0,0 1 1 0 0,1-1-1 0 0,-1 0 0 0 0,0 0 1 0 0,0 0-1 0 0,1 0 0 0 0,-1 0 1 0 0,0 0-1 0 0,0-1 0 0 0,0 1 1 0 0,1-1-1 0 0,-1 1 0 0 0,0-1 1 0 0,1 0 25 0 0,7-5-6 0 0,0-1 0 0 0,-1 1 0 0 0,1-1 0 0 0,-1-1 0 0 0,-1 0 0 0 0,1 0 0 0 0,-1-1 0 0 0,-1 0 0 0 0,0 0 0 0 0,0-1 0 0 0,4-8 6 0 0,-3 6-1 0 0,146-241 102 0 0,-18-38-177 0 0,-124 261 85 0 0,-1-1 0 0 0,-2 0 0 0 0,-1 0 0 0 0,-1-1 0 0 0,-2 0 0 0 0,-1-1 0 0 0,-1 1 0 0 0,-2-1 0 0 0,-2 1 0 0 0,-2-18-9 0 0,3 44 12 0 0,0 0 1 0 0,0 0 0 0 0,-1 1 0 0 0,0-1-1 0 0,0 0 1 0 0,-1 1 0 0 0,0-1 0 0 0,0 1-1 0 0,0-1 1 0 0,0 1 0 0 0,-1 0-1 0 0,0 0 1 0 0,0 0 0 0 0,0 0 0 0 0,-1 0-1 0 0,1 1 1 0 0,-1 0 0 0 0,0 0 0 0 0,-1 0-1 0 0,1 0 1 0 0,-1 0 0 0 0,1 1-1 0 0,-1 0 1 0 0,0 0 0 0 0,0 0 0 0 0,-1 1-1 0 0,1-1 1 0 0,0 1 0 0 0,-1 1 0 0 0,1-1-1 0 0,-1 1 1 0 0,0 0 0 0 0,0 0-1 0 0,1 0 1 0 0,-1 1 0 0 0,0 0 0 0 0,0 0-1 0 0,0 1 1 0 0,1 0 0 0 0,-1 0 0 0 0,0 0-1 0 0,1 0 1 0 0,-1 1 0 0 0,1 0-1 0 0,-1 0 1 0 0,0 1-13 0 0,-17 15-5 0 0,2 2-1 0 0,0 0 1 0 0,1 1 0 0 0,2 1-1 0 0,0 1 1 0 0,1 1 0 0 0,1 0-1 0 0,1 1 1 0 0,2 0-1 0 0,0 1 1 0 0,-7 23 5 0 0,7-21 18 0 0,-50 106-3 0 0,7 2-1 0 0,5 2 1 0 0,6 2 0 0 0,7 3-1 0 0,-18 125-14 0 0,47-128-95 0 0,9-138 83 0 0,0 0 0 0 0,0 0 0 0 0,1 0 0 0 0,-1 0 0 0 0,0 0 0 0 0,1 0 0 0 0,0-1 0 0 0,-1 1-1 0 0,1 0 1 0 0,0 0 0 0 0,0-1 0 0 0,0 1 0 0 0,0 0 0 0 0,0-1 0 0 0,0 1 0 0 0,0-1-1 0 0,1 1 1 0 0,-1-1 0 0 0,0 0 0 0 0,1 1 0 0 0,-1-1 0 0 0,1 0 0 0 0,0 0 0 0 0,-1 0 0 0 0,1 0-1 0 0,0-1 1 0 0,0 1 0 0 0,-1 0 0 0 0,1-1 0 0 0,0 1 0 0 0,0-1 0 0 0,0 0 0 0 0,0 1-1 0 0,0-1 1 0 0,0 0 0 0 0,0 0 0 0 0,0 0 0 0 0,0 0 0 0 0,-1-1 0 0 0,1 1 0 0 0,0-1 0 0 0,0 1-1 0 0,0-1 1 0 0,0 1 0 0 0,-1-1 0 0 0,2 0 12 0 0,11-6 3 0 0,0 1 1 0 0,0-2-1 0 0,-1 0 1 0 0,0 0-1 0 0,0-1 0 0 0,-1-1 1 0 0,0 0-1 0 0,-1-1 0 0 0,0 0 1 0 0,-1 0-1 0 0,5-8-3 0 0,-9 12-1 0 0,73-87-26 0 0,-4-3-1 0 0,-4-3 1 0 0,-5-3-1 0 0,-5-4 1 0 0,3-15 27 0 0,-61 115 7 0 0,9-13 18 0 0,-1-1 1 0 0,-1-1-1 0 0,-1 1 0 0 0,-1-2 0 0 0,-1 1 1 0 0,-1-1-1 0 0,-1 0 0 0 0,-1 0 0 0 0,0-11-25 0 0,-4 33 11 0 0,0 0 0 0 0,0 0-1 0 0,1 1 1 0 0,-1-1-1 0 0,0 0 1 0 0,0 0 0 0 0,0 0-1 0 0,-1 0 1 0 0,1 1 0 0 0,0-1-1 0 0,0 0 1 0 0,0 0-1 0 0,-1 0 1 0 0,1 1 0 0 0,0-1-1 0 0,-1 0 1 0 0,1 0-1 0 0,0 1 1 0 0,-1-1 0 0 0,1 0-1 0 0,-1 1 1 0 0,1-1 0 0 0,-1 0-1 0 0,0 1 1 0 0,1-1-1 0 0,-1 1 1 0 0,0-1 0 0 0,1 1-1 0 0,-1-1 1 0 0,0 1-1 0 0,1-1 1 0 0,-1 1 0 0 0,0 0-1 0 0,0-1 1 0 0,0 1 0 0 0,1 0-1 0 0,-1 0 1 0 0,0 0-1 0 0,0 0 1 0 0,0 0 0 0 0,0 0-1 0 0,1 0 1 0 0,-1 0-1 0 0,0 0 1 0 0,0 0 0 0 0,0 0-1 0 0,0 0 1 0 0,1 0 0 0 0,-1 1-1 0 0,0-1 1 0 0,0 0-1 0 0,0 1 1 0 0,1-1 0 0 0,-1 1-1 0 0,0-1 1 0 0,1 0-1 0 0,-1 1 1 0 0,0 0 0 0 0,1-1-1 0 0,-1 1 1 0 0,0 0-11 0 0,-45 36 29 0 0,11 7-52 0 0,3 1 0 0 0,1 2 0 0 0,2 1 0 0 0,2 2 0 0 0,3 0 0 0 0,-3 14 23 0 0,-104 234 211 0 0,-25 111-211 0 0,124-291-199 0 0,62-118-317 0 0,55-89 500 0 0,-24 5 19 0 0,-3-2-1 0 0,43-90-2 0 0,-13 22-41 0 0,20-42 197 0 0,-161 308 578 0 0,33-61-761 0 0,-130 366 112 0 0,141-382-102 0 0,1 0 0 0 0,2-1 0 0 0,2 2 0 0 0,-1 34 17 0 0,5-67-16 0 0,1-1-1 0 0,-1 1 1 0 0,0 0-1 0 0,1 0 1 0 0,0-1 0 0 0,-1 1-1 0 0,1 0 1 0 0,0-1-1 0 0,0 1 1 0 0,1-1-1 0 0,-1 1 1 0 0,1-1-1 0 0,-1 1 1 0 0,1-1-1 0 0,0 0 1 0 0,-1 0-1 0 0,1 0 1 0 0,0 0 0 0 0,1 0-1 0 0,-1 0 1 0 0,0-1-1 0 0,0 1 1 0 0,1-1-1 0 0,-1 1 1 0 0,1-1-1 0 0,-1 0 1 0 0,1 0-1 0 0,0 0 1 0 0,-1 0-1 0 0,1-1 1 0 0,0 1 0 0 0,0-1-1 0 0,-1 1 1 0 0,1-1-1 0 0,0 0 1 0 0,0 0-1 0 0,0 0 1 0 0,-1-1-1 0 0,1 1 1 0 0,0-1-1 0 0,0 1 1 0 0,-1-1 0 0 0,1 0-1 0 0,0 0 17 0 0,8-3-6 0 0,-1 1 0 0 0,1-1 0 0 0,-1-1 0 0 0,0 0 1 0 0,0-1-1 0 0,-1 0 0 0 0,0 0 0 0 0,0-1 0 0 0,0 0 0 0 0,-1 0 0 0 0,0-1 0 0 0,0 0 0 0 0,-1 0 0 0 0,4-6 6 0 0,19-18 40 0 0,-92 159 1150 0 0,61-126-1206 0 0,0 0-1 0 0,1 0 1 0 0,-1 0-1 0 0,0 1 1 0 0,1-1-1 0 0,-1 0 1 0 0,1 1-1 0 0,-1-1 1 0 0,1 0-1 0 0,-1 1 1 0 0,1-1-1 0 0,0 0 1 0 0,0 1-1 0 0,0-1 1 0 0,0 1 0 0 0,0-1-1 0 0,0 1 1 0 0,0-1-1 0 0,0 0 1 0 0,1 1-1 0 0,-1-1 1 0 0,0 1-1 0 0,1-1 1 0 0,-1 0-1 0 0,1 1 1 0 0,0-1-1 0 0,-1 0 1 0 0,1 0-1 0 0,0 0 1 0 0,0 1 0 0 0,0-1-1 0 0,0 0 1 0 0,0 0-1 0 0,0 0 1 0 0,0 0-1 0 0,0 0 1 0 0,0-1-1 0 0,0 1 1 0 0,1 0-1 0 0,-1 0 1 0 0,0-1-1 0 0,0 1 1 0 0,1-1-1 0 0,-1 1 1 0 0,0-1 0 0 0,1 0-1 0 0,-1 1 1 0 0,1-1-1 0 0,-1 0 17 0 0,115 32-77 0 0,-114-29 93 0 0,0 0-1 0 0,0 1 1 0 0,0-1 0 0 0,0 1 0 0 0,0-1 0 0 0,-1 1 0 0 0,0 0-1 0 0,1 0 1 0 0,-1 0 0 0 0,-1-1 0 0 0,1 1 0 0 0,-1 0 0 0 0,1 0-1 0 0,-1 0 1 0 0,0 0 0 0 0,0 0 0 0 0,-1 3-16 0 0,2 11 12 0 0,-1-9-14 0 0,1-1 1 0 0,0 1-1 0 0,0-1 0 0 0,1 0 0 0 0,1 1 0 0 0,-1-1 1 0 0,1 0-1 0 0,0 0 0 0 0,1-1 0 0 0,0 1 0 0 0,0-1 0 0 0,1 1 1 0 0,0-1-1 0 0,0-1 0 0 0,1 1 0 0 0,0-1 0 0 0,0 0 1 0 0,0 0-1 0 0,1-1 0 0 0,-1 0 0 0 0,1 0 0 0 0,1 0 0 0 0,-1-1 1 0 0,1 0-1 0 0,2 1 2 0 0,30 7 16 0 0,0-1 1 0 0,1-2-1 0 0,0-2 0 0 0,0-2 1 0 0,0-2-1 0 0,1-1 0 0 0,-1-2 1 0 0,17-3-17 0 0,129 5 65 0 0,-127 3-115 0 0,255 5 144 0 0,-217-21-51 0 0,-74 6-37 0 0,0 1-1 0 0,0 2 0 0 0,0 0 0 0 0,0 2 0 0 0,1 1 0 0 0,-1 0 0 0 0,0 2 0 0 0,0 1 0 0 0,0 1 1 0 0,5 2-6 0 0,22 12 14 0 0,1-3 0 0 0,1-2 1 0 0,1-2-1 0 0,46 4-14 0 0,89-8 28 0 0,-64 3-16 0 0,33 25-20 0 0,22-39-27 0 0,-176 4 39 0 0,1 0-1 0 0,-1 0 0 0 0,1 1 0 0 0,-1-1 0 0 0,0 1 1 0 0,0 0-1 0 0,0 1 0 0 0,0-1 0 0 0,0 1 0 0 0,0-1 1 0 0,0 1-1 0 0,-1 0 0 0 0,0 1 0 0 0,1-1 0 0 0,-1 1 1 0 0,1 1-4 0 0,27 23 14 0 0,-24-19-7 0 0,0 1 1 0 0,0 0 0 0 0,0 1 0 0 0,-2-1 0 0 0,1 1-1 0 0,-1 0 1 0 0,-1 1 0 0 0,0-1 0 0 0,0 1 0 0 0,-1 0-1 0 0,-1 0 1 0 0,0 0 0 0 0,-1 0 0 0 0,0 0 0 0 0,-1 0-1 0 0,0 1 1 0 0,-1-1 0 0 0,0 0 0 0 0,-1 0 0 0 0,-1 2-8 0 0,3-9-1 0 0,-1-1-6 0 0,0 1 0 0 0,0-1 0 0 0,1 0-1 0 0,-1 0 1 0 0,1 0 0 0 0,0 1 0 0 0,1-1 0 0 0,-1 0-1 0 0,1 0 1 0 0,0 0 0 0 0,0 0 0 0 0,0 0 0 0 0,0 0 0 0 0,1 0-1 0 0,0 0 1 0 0,-1 0 0 0 0,3 2 7 0 0,1 30-52 0 0,6 2-35 0 0,1-26-69 0 0,-10-10 163 0 0,-1 1 0 0 0,1-1 1 0 0,-1 1-1 0 0,1 0 0 0 0,-1-1 0 0 0,0 1 0 0 0,0 0 0 0 0,0 0 0 0 0,0 0 0 0 0,-1 0 1 0 0,1 0-1 0 0,-1 0 0 0 0,1 0 0 0 0,-1 0 0 0 0,0 0 0 0 0,0 0 0 0 0,-1 0 0 0 0,1 0 1 0 0,-1 0-1 0 0,0 3-7 0 0,0 19-37 0 0,28 22-178 0 0,-27-46 200 0 0,-11 53 210 0 0,11-53-235 0 0,9-2-724 0 0,59-152 498 0 0,-61 127 261 0 0,-6 25 48 0 0,-1 1 23 0 0,0 0 20 0 0,0 0-25 0 0,-20 1-58 0 0,14 2-9 0 0,0 1 1 0 0,1-1-1 0 0,0 1 0 0 0,0 1 1 0 0,0-1-1 0 0,0 0 0 0 0,1 1 1 0 0,0 0-1 0 0,0 0 1 0 0,0 1-1 0 0,1-1 0 0 0,-1 1 1 0 0,1-1-1 0 0,0 3 6 0 0,2-7-96 0 0,1-1-91 0 0,0 0-17 0 0,13-1-190 0 0,33-58 468 0 0,-20 18-29 0 0,-3-1 0 0 0,-2-1 0 0 0,-1-1 0 0 0,-2-4-45 0 0,-5 16 2 0 0,28-83-5 0 0,-6-1 0 0 0,-5-2 0 0 0,3-47 3 0 0,22-85-126 0 0,5 7 43 0 0,-60 243 101 0 0,-1 1-1 0 0,1-1 0 0 0,0 0 0 0 0,0 0 1 0 0,-1 0-1 0 0,1 0 0 0 0,0 0 0 0 0,0 0 1 0 0,-1 1-1 0 0,1-1 0 0 0,0 0 1 0 0,0 0-1 0 0,-1 0 0 0 0,1 0 0 0 0,0 0 1 0 0,-1 0-1 0 0,1 0 0 0 0,0 0 1 0 0,0 0-1 0 0,-1 0 0 0 0,1 0 0 0 0,0 0 1 0 0,0-1-1 0 0,-1 1 0 0 0,1 0 1 0 0,0 0-1 0 0,0 0 0 0 0,-1 0 0 0 0,1 0 1 0 0,0 0-1 0 0,0-1 0 0 0,-1 1 1 0 0,1 0-1 0 0,0 0 0 0 0,0 0 0 0 0,0-1 1 0 0,-1 1-1 0 0,1 0 0 0 0,0 0 1 0 0,0-1-1 0 0,0 1 0 0 0,0 0 0 0 0,0 0 1 0 0,0-1-1 0 0,-1 1 0 0 0,1 0 1 0 0,0 0-1 0 0,0-1 0 0 0,0 1-17 0 0,-20 23-67 0 0,-104 204-110 0 0,-4 18 302 0 0,119-219-627 0 0,32-36-137 0 0,95-142 785 0 0,96-103-56 0 0,-211 249 1101 0 0,-12 19-967 0 0,-17 24-364 0 0,-21 60 44 0 0,3 1 1 0 0,-15 60 95 0 0,30-78 43 0 0,-42 125-30 0 0,70-205-25 0 0,1 1 0 0 0,-1-1 0 0 0,1 0-1 0 0,-1 1 1 0 0,1-1 0 0 0,-1 1 0 0 0,1-1 0 0 0,-1 1 0 0 0,1-1-1 0 0,0 1 1 0 0,-1-1 0 0 0,1 1 0 0 0,0-1 0 0 0,0 1 0 0 0,-1-1 0 0 0,1 1-1 0 0,0 0 1 0 0,0-1 0 0 0,0 1 0 0 0,0-1 0 0 0,-1 1 0 0 0,1 0-1 0 0,0-1 1 0 0,0 1 0 0 0,0-1 0 0 0,1 1 0 0 0,-1 0 0 0 0,0-1-1 0 0,0 1 1 0 0,0 0 0 0 0,0-1 0 0 0,0 1 0 0 0,1-1 0 0 0,-1 1 0 0 0,0-1-1 0 0,1 1 1 0 0,-1-1 0 0 0,0 1 0 0 0,1-1 0 0 0,-1 1 0 0 0,0-1-1 0 0,1 1 1 0 0,-1-1 0 0 0,1 1 0 0 0,-1-1 0 0 0,1 0 0 0 0,-1 1-1 0 0,1-1 1 0 0,-1 0 0 0 0,1 1 0 0 0,0-1 0 0 0,-1 0 0 0 0,1 0-1 0 0,-1 0 1 0 0,1 0 0 0 0,0 1 0 0 0,-1-1 0 0 0,1 0 0 0 0,0 0 0 0 0,-1 0-1 0 0,1 0 1 0 0,-1 0 0 0 0,1 0 0 0 0,0-1 0 0 0,-1 1 0 0 0,1 0-1 0 0,-1 0 1 0 0,1 0 12 0 0,5-6 0 0 0,1 0 0 0 0,-2 0 0 0 0,1 0-1 0 0,-1-1 1 0 0,0 0 0 0 0,0 0 0 0 0,0 0-1 0 0,-1-1 1 0 0,-1 1 0 0 0,1-1 0 0 0,0-4 0 0 0,10-16 33 0 0,235-445 34 0 0,-74 121 49 0 0,-143 259 84 0 0,-32 92-184 0 0,-1 0 1 0 0,0 0 0 0 0,0 1 0 0 0,1-1-1 0 0,-1 0 1 0 0,0 0 0 0 0,0 1 0 0 0,0-1-1 0 0,0 0 1 0 0,0 1 0 0 0,0-1-1 0 0,0 1 1 0 0,0-1 0 0 0,0 1 0 0 0,0 0-1 0 0,0-1 1 0 0,0 1 0 0 0,0 0 0 0 0,0 0-1 0 0,-1 0 1 0 0,1 0 0 0 0,0 0 0 0 0,0 0-1 0 0,0 0 1 0 0,0 0 0 0 0,0 0-1 0 0,0 1 1 0 0,0-1 0 0 0,0 0 0 0 0,-1 1-1 0 0,1-1 1 0 0,0 0 0 0 0,0 1 0 0 0,0 0-1 0 0,1-1 1 0 0,-1 1 0 0 0,0 0-1 0 0,0-1 1 0 0,0 1 0 0 0,0 0 0 0 0,1 0-1 0 0,-1 0 1 0 0,0-1 0 0 0,0 2-17 0 0,-23 18-16 0 0,0 2-1 0 0,1 0 1 0 0,1 1 0 0 0,2 2 0 0 0,0 0-1 0 0,1 1 1 0 0,2 1 0 0 0,-4 10 16 0 0,9-18 11 0 0,-60 103-19 0 0,6 4 0 0 0,6 2 0 0 0,-7 35 8 0 0,50-100-403 0 0,36-65-179 0 0,55-72 372 0 0,-60 56 216 0 0,208-293 34 0 0,-178 255-13 0 0,-2-3 0 0 0,-2-1 0 0 0,-4-2 0 0 0,-2-2 0 0 0,-3-1 0 0 0,18-54-27 0 0,-44 101 52 0 0,0 0-1 0 0,-1 0 0 0 0,-1-1 0 0 0,0 0 1 0 0,-2 1-1 0 0,0-1 0 0 0,-1 0 0 0 0,-1 0 1 0 0,-1-1-52 0 0,2 18 18 0 0,0 1 1 0 0,-1-1 0 0 0,1 0-1 0 0,-1 0 1 0 0,1 0 0 0 0,-1 1-1 0 0,1-1 1 0 0,-1 0 0 0 0,0 1-1 0 0,0-1 1 0 0,0 0-1 0 0,0 1 1 0 0,0-1 0 0 0,0 1-1 0 0,-1-1 1 0 0,1 1 0 0 0,0 0-1 0 0,-1 0 1 0 0,1 0 0 0 0,-1-1-1 0 0,1 1 1 0 0,-1 0 0 0 0,1 1-1 0 0,-1-1 1 0 0,0 0 0 0 0,0 0-1 0 0,1 1 1 0 0,-1-1 0 0 0,0 1-1 0 0,0 0 1 0 0,0-1-1 0 0,0 1 1 0 0,1 0 0 0 0,-1 0-1 0 0,0 0 1 0 0,0 0 0 0 0,0 0-1 0 0,0 1 1 0 0,1-1 0 0 0,-1 1-1 0 0,0-1 1 0 0,0 1 0 0 0,0-1-1 0 0,1 1 1 0 0,-1 0 0 0 0,0 0-1 0 0,1 0 1 0 0,-1 0 0 0 0,1 0-1 0 0,-1 0 1 0 0,1 1-1 0 0,0-1 1 0 0,-1 0 0 0 0,1 1-1 0 0,0-1 1 0 0,0 1 0 0 0,0-1-1 0 0,0 1 1 0 0,0-1 0 0 0,0 1-1 0 0,1 0 1 0 0,-1 0 0 0 0,0-1-1 0 0,1 1-18 0 0,-5 19-73 0 0,2 1-1 0 0,0-1 0 0 0,1 0 1 0 0,1 1-1 0 0,1-1 0 0 0,1 1 1 0 0,1-1-1 0 0,1 2 74 0 0,-3-20-20 0 0,0 1 1 0 0,1 0-1 0 0,-1 0 1 0 0,1-1-1 0 0,0 1 1 0 0,0 0 0 0 0,0-1-1 0 0,0 1 1 0 0,1-1-1 0 0,-1 1 1 0 0,1-1-1 0 0,0 0 1 0 0,0 0-1 0 0,0 0 1 0 0,1 0-1 0 0,-1 0 1 0 0,1 0-1 0 0,-1 0 1 0 0,1-1-1 0 0,0 1 1 0 0,0-1-1 0 0,0 0 1 0 0,0 0 0 0 0,0 0-1 0 0,1-1 1 0 0,-1 1-1 0 0,1-1 1 0 0,-1 1-1 0 0,1-1 1 0 0,3 1 19 0 0,-1-2 0 0 0,1 0 1 0 0,-1-1-1 0 0,0 0 1 0 0,0 1-1 0 0,1-2 1 0 0,-1 1-1 0 0,0-1 1 0 0,0 0-1 0 0,0 0 1 0 0,-1-1 0 0 0,1 0-1 0 0,-1 0 1 0 0,1 0-1 0 0,-1 0 1 0 0,2-2-1 0 0,48-43 100 0 0,-2-2 1 0 0,-2-2 0 0 0,-2-2-1 0 0,-3-3 1 0 0,-2-1 0 0 0,22-42-101 0 0,-26 43 20 0 0,-25 37 392 0 0,-27 41 231 0 0,2-3-822 0 0,-201 383-48 0 0,97-209 265 0 0,114-192-51 0 0,1 0 1 0 0,-1 0 0 0 0,1 0 0 0 0,-1 0 0 0 0,1 0 0 0 0,-1 0-1 0 0,1 0 1 0 0,-1 0 0 0 0,1 0 0 0 0,-1 0 0 0 0,1 0 0 0 0,-1 0-1 0 0,1 0 1 0 0,-1 0 0 0 0,1 1 0 0 0,-1-1 0 0 0,1 0-1 0 0,-1 0 1 0 0,1 1 0 0 0,-1-1 0 0 0,0 0 0 0 0,1 0 0 0 0,-1 1-1 0 0,1-1 1 0 0,-1 0 0 0 0,0 1 0 0 0,1-1 0 0 0,-1 1 0 0 0,0-1-1 0 0,0 1 1 0 0,1-1 0 0 0,-1 0 0 0 0,0 1 0 0 0,0-1 0 0 0,0 1-1 0 0,1-1 1 0 0,-1 1 0 0 0,0-1 0 0 0,0 1 0 0 0,0-1-1 0 0,0 1 1 0 0,0-1 0 0 0,0 1 0 0 0,0-1 0 0 0,0 1 0 0 0,0-1-1 0 0,0 1 1 0 0,-1-1 0 0 0,1 1 0 0 0,0-1 0 0 0,0 1 0 0 0,0-1-1 0 0,0 1 1 0 0,-1-1 0 0 0,1 1 0 0 0,0-1 0 0 0,-1 0-1 0 0,1 1 1 0 0,0-1 0 0 0,-1 1 0 0 0,1-1 0 0 0,0 0 0 0 0,-1 1-1 0 0,1-1 1 0 0,-1 0 0 0 0,1 0 12 0 0,35-22-330 0 0,85-131 474 0 0,-78 90-117 0 0,263-373 73 0 0,-306 436-89 0 0,1 0 1 0 0,-1 0 0 0 0,1 0-1 0 0,0 0 1 0 0,-1 0 0 0 0,1 0-1 0 0,-1 0 1 0 0,1 0-1 0 0,-1 0 1 0 0,1 0 0 0 0,0 0-1 0 0,-1 0 1 0 0,1 0 0 0 0,-1 0-1 0 0,1-1 1 0 0,-1 1-1 0 0,1 0 1 0 0,0 0 0 0 0,-1-1-1 0 0,1 1 1 0 0,0 0 0 0 0,-1 0-1 0 0,1-1 1 0 0,0 1-1 0 0,-1 0 1 0 0,1-1 0 0 0,0 1-1 0 0,0 0 1 0 0,-1-1 0 0 0,1 1-1 0 0,0-1 1 0 0,0 1-1 0 0,0-1 1 0 0,0 1 0 0 0,-1 0-1 0 0,1-1 1 0 0,0 1 0 0 0,0-1-1 0 0,0 1 1 0 0,0-1-1 0 0,0 1 1 0 0,0 0 0 0 0,0-1-1 0 0,0 1 1 0 0,0-1 0 0 0,0 1-1 0 0,1-1 1 0 0,-1 1-1 0 0,0-1 1 0 0,0 1 0 0 0,0 0-1 0 0,0-1 1 0 0,1 1 0 0 0,-1 0-1 0 0,0-1 1 0 0,0 1 0 0 0,1-1-1 0 0,-1 1 1 0 0,0 0-1 0 0,1 0 1 0 0,-1-1 0 0 0,0 1-1 0 0,1 0 1 0 0,-1-1 0 0 0,1 1-1 0 0,-1 0 1 0 0,0 0-1 0 0,1 0 1 0 0,-1 0 0 0 0,1-1-12 0 0,-32 13 218 0 0,0 7-327 0 0,2 1 0 0 0,1 2 1 0 0,0 1-1 0 0,2 2 0 0 0,-13 14 109 0 0,-65 59-189 0 0,-53 16-85 0 0,-5-6 1 0 0,-67 28 273 0 0,212-126-3 0 0,-62 41 18 0 0,-3-4-1 0 0,-1-3 1 0 0,-3-4-1 0 0,-1-4 0 0 0,-2-4 1 0 0,-1-3-1 0 0,-55 8-14 0 0,-19-29 82 0 0,158-9-88 0 0,-1 0 0 0 0,1 0 0 0 0,-1 0 0 0 0,1-1 0 0 0,0 0 0 0 0,0 0 0 0 0,-1-1 0 0 0,1 1-1 0 0,1-1 1 0 0,-1-1 0 0 0,0 1 0 0 0,1-1 0 0 0,0 0 0 0 0,0 0 0 0 0,0-1 0 0 0,0 1 0 0 0,1-1 0 0 0,-1 0 0 0 0,1-1 0 0 0,0 1 0 0 0,1 0 0 0 0,0-1 0 0 0,-1-1 6 0 0,-4-19-29 0 0,2 0 0 0 0,1-1 0 0 0,1 1 1 0 0,1-1-1 0 0,1 1 0 0 0,2-1 0 0 0,0 0 0 0 0,2 0 0 0 0,1 1 0 0 0,1-1 0 0 0,1 1 0 0 0,7-17 29 0 0,31-131-66 0 0,7 2 0 0 0,8 2 0 0 0,65-129 66 0 0,-60 150 737 0 0,-76 170-145 0 0,-112 297-873 0 0,90-217 258 0 0,-116 320 51 0 0,-168 324-28 0 0,289-688-164 0 0,46-73-259 0 0,36-60 483 0 0,-3-2 0 0 0,24-53-60 0 0,-26 44 35 0 0,175-290 25 0 0,-89 160-12 0 0,-10-6 0 0 0,-9-5 0 0 0,5-43-48 0 0,-77 156 39 0 0,-4-3-1 0 0,-6-1 0 0 0,-5-1 1 0 0,-6-1-1 0 0,1-59-38 0 0,-21 37 215 0 0,-1 141-202 0 0,0-1 1 0 0,0 1-1 0 0,-1 0 1 0 0,1-1-1 0 0,-1 1 1 0 0,1 0-1 0 0,-1 0 1 0 0,0 0-1 0 0,1-1 1 0 0,-1 1-1 0 0,-1 0 1 0 0,1 0 0 0 0,0 0-1 0 0,0 0 1 0 0,-1 0-1 0 0,1 1 1 0 0,-1-1-1 0 0,1 0 1 0 0,-1 1-1 0 0,0-1 1 0 0,0 1-1 0 0,0-1 1 0 0,0 1-1 0 0,0 0 1 0 0,0 0-1 0 0,0 0 1 0 0,0 0-1 0 0,0 0 1 0 0,0 1-1 0 0,-1-1 1 0 0,1 0-1 0 0,0 1 1 0 0,0 0-1 0 0,-1 0 1 0 0,1-1-1 0 0,0 1 1 0 0,-1 0-1 0 0,1 1 1 0 0,0-1-1 0 0,-1 0 1 0 0,1 1-1 0 0,0-1 1 0 0,0 1-1 0 0,-1 0 1 0 0,1 0-1 0 0,0 0-13 0 0,-10 6 9 0 0,1 1 0 0 0,0 1 0 0 0,1 0 1 0 0,0 0-1 0 0,0 1 0 0 0,1 0 0 0 0,0 1 0 0 0,1 0 0 0 0,-1 3-9 0 0,-93 134-29 0 0,7 5 1 0 0,-57 128 28 0 0,111-203-2 0 0,-183 386-126 0 0,-157 478 128 0 0,161-389 41 0 0,183-453-77 0 0,37-100 31 0 0,1 0-1 0 0,-1-1 1 0 0,0 1 0 0 0,0 0-1 0 0,1 0 1 0 0,-1-1-1 0 0,0 1 1 0 0,1 0 0 0 0,-1 0-1 0 0,0 0 1 0 0,1 0-1 0 0,-1 0 1 0 0,0-1-1 0 0,1 1 1 0 0,-1 0 0 0 0,1 0-1 0 0,-1 0 1 0 0,0 0-1 0 0,1 0 1 0 0,-1 0-1 0 0,0 0 1 0 0,1 0 0 0 0,-1 0-1 0 0,1 0 1 0 0,-1 1-1 0 0,0-1 1 0 0,1 0-1 0 0,-1 0 1 0 0,0 0 0 0 0,1 0-1 0 0,-1 0 1 0 0,0 1-1 0 0,1-1 1 0 0,-1 0 0 0 0,0 0-1 0 0,0 1 1 0 0,1-1-1 0 0,-1 0 1 0 0,0 0-1 0 0,0 1 1 0 0,1-1 0 0 0,-1 0-1 0 0,0 1 1 0 0,0-1-1 0 0,0 0 1 0 0,1 1-1 0 0,-1-1 1 0 0,0 0 0 0 0,0 1-1 0 0,0-1 1 0 0,0 0-1 0 0,0 1 1 0 0,0-1-1 0 0,0 1 1 0 0,0-1 0 0 0,0 0-1 0 0,0 1 1 0 0,0-1-1 0 0,0 0 1 0 0,0 1-1 0 0,0-1 1 0 0,0 0 0 0 0,-1 1 5 0 0,28-24-121 0 0,-27 22 119 0 0,52-58 25 0 0,-4-2-1 0 0,-2-3 0 0 0,-3-1 1 0 0,5-17-23 0 0,-37 64 5 0 0,260-449 150 0 0,17-89-155 0 0,-222 418 28 0 0,-7-3 0 0 0,-6-2 0 0 0,-6-2 0 0 0,24-136-28 0 0,-56 215 50 0 0,-4 0 0 0 0,-2 0 0 0 0,-3-1 0 0 0,-3 0 0 0 0,-4-40-50 0 0,2 105 12 0 0,-1-1 0 0 0,0 1 0 0 0,0-1 0 0 0,-1 1 0 0 0,1 0 0 0 0,0-1 0 0 0,-1 1 0 0 0,1 0 0 0 0,-1 0 0 0 0,0-1 0 0 0,0 1 0 0 0,0 0 0 0 0,0 0 0 0 0,0 0 0 0 0,0 0 0 0 0,-1 0 0 0 0,1 0 0 0 0,-1 0 0 0 0,1 0 0 0 0,-1 1 0 0 0,0-1 0 0 0,1 1 0 0 0,-1-1 0 0 0,0 1 0 0 0,0-1 0 0 0,0 1 0 0 0,0 0 0 0 0,0 0 0 0 0,-1 0 0 0 0,1 0 0 0 0,0 1 0 0 0,0-1 0 0 0,-1 1-1 0 0,1-1 1 0 0,0 1 0 0 0,-1 0 0 0 0,1-1 0 0 0,0 1 0 0 0,-1 1 0 0 0,1-1 0 0 0,-1 0 0 0 0,1 0 0 0 0,0 1 0 0 0,0 0 0 0 0,-1-1 0 0 0,0 1-12 0 0,-7 4 11 0 0,1 0 1 0 0,-1 0-1 0 0,1 0 0 0 0,0 1 0 0 0,1 1 0 0 0,0 0 1 0 0,0 0-1 0 0,0 0 0 0 0,1 1 0 0 0,-5 5-11 0 0,4-4 0 0 0,-113 133-26 0 0,6 5 1 0 0,6 5-1 0 0,-37 78 26 0 0,-250 486-254 0 0,264-462 186 0 0,123-237 61 0 0,-29 58 12 0 0,-3-2-1 0 0,-3-2 1 0 0,-3-1-1 0 0,-34 34-4 0 0,80-109-409 0 0,209-390 187 0 0,70-172 260 0 0,-216 451-35 0 0,-6-4 1 0 0,-4-1 0 0 0,-6-3-1 0 0,15-75-3 0 0,-45 75 155 0 0,-15 122-146 0 0,-1 1 0 0 0,1 0 0 0 0,-1-1 0 0 0,0 1 0 0 0,1 0 0 0 0,-1-1-1 0 0,0 1 1 0 0,0 0 0 0 0,0-1 0 0 0,0 1 0 0 0,0-1 0 0 0,-1 1 0 0 0,1 0 0 0 0,0-1 0 0 0,-1 1 0 0 0,1 0 0 0 0,0-1 0 0 0,-1 1 0 0 0,0 0 0 0 0,1 0-1 0 0,-1-1 1 0 0,0 1 0 0 0,1 0 0 0 0,-1 0 0 0 0,0 0 0 0 0,0 0 0 0 0,0 0 0 0 0,0 0 0 0 0,0 0 0 0 0,0 0 0 0 0,-1 1 0 0 0,1-1 0 0 0,0 0 0 0 0,0 1-1 0 0,0-1 1 0 0,-1 0 0 0 0,1 1 0 0 0,0 0 0 0 0,-1-1 0 0 0,1 1 0 0 0,0 0 0 0 0,-1 0 0 0 0,1-1 0 0 0,-1 1 0 0 0,1 0 0 0 0,0 0 0 0 0,-1 1 0 0 0,1-1-1 0 0,0 0 1 0 0,-1 0 0 0 0,1 1 0 0 0,0-1 0 0 0,-1 1 0 0 0,1-1 0 0 0,0 1 0 0 0,-1-1 0 0 0,1 1 0 0 0,0 0 0 0 0,-1 0-9 0 0,-86 85 88 0 0,-24 61-76 0 0,6 4 0 0 0,-82 160-12 0 0,128-210 6 0 0,-354 677-55 0 0,374-705-346 0 0,215-378 198 0 0,206-442 218 0 0,-334 649-2 0 0,-4-2-1 0 0,-5-2 0 0 0,9-46-18 0 0,-45 138 10 0 0,1 0 16 0 0,0 0 0 0 0,-1 0 0 0 0,0 0-1 0 0,-1 0 1 0 0,0-1 0 0 0,0 1 0 0 0,-1 0 0 0 0,-1-1-1 0 0,0 1 1 0 0,0-3-26 0 0,0 12 10 0 0,0 0-1 0 0,-1 0 1 0 0,1 0 0 0 0,0 0-1 0 0,0 0 1 0 0,-1 0 0 0 0,1 1-1 0 0,-1-1 1 0 0,1 0 0 0 0,0 1-1 0 0,-1-1 1 0 0,1 0 0 0 0,-1 1-1 0 0,0 0 1 0 0,1-1 0 0 0,-1 1-1 0 0,1 0 1 0 0,-1 0 0 0 0,0 0-1 0 0,1 0 1 0 0,-1 0 0 0 0,1 1-1 0 0,-1-1 1 0 0,1 0 0 0 0,-1 1-1 0 0,1-1 1 0 0,-1 1 0 0 0,1-1-1 0 0,-1 1 1 0 0,1 0 0 0 0,-1-1-1 0 0,1 1 1 0 0,0 0 0 0 0,-1 0-1 0 0,1 0 1 0 0,0 0-1 0 0,0 0 1 0 0,0 1 0 0 0,0-1-1 0 0,0 0 1 0 0,0 1-10 0 0,-14 11-13 0 0,1 2 0 0 0,1-1-1 0 0,0 2 1 0 0,1 0 0 0 0,0 0 0 0 0,-8 18 13 0 0,1-4-21 0 0,-155 260-22 0 0,11 9 43 0 0,25-8-129 0 0,-60 197 129 0 0,179-440-1 0 0,-32 96-94 0 0,51-145 86 0 0,0 1 0 0 0,1-1-1 0 0,-1 1 1 0 0,0-1 0 0 0,0 1 0 0 0,1-1-1 0 0,-1 1 1 0 0,1 0 0 0 0,-1-1 0 0 0,0 1 0 0 0,1 0-1 0 0,-1-1 1 0 0,1 1 0 0 0,-1 0 0 0 0,0 0-1 0 0,1-1 1 0 0,-1 1 0 0 0,1 0 0 0 0,-1 0-1 0 0,1 0 1 0 0,-1 0 0 0 0,1-1 0 0 0,-1 1 0 0 0,1 0-1 0 0,0 0 1 0 0,-1 0 0 0 0,1 0 0 0 0,-1 0-1 0 0,1 0 1 0 0,-1 0 0 0 0,1 1 0 0 0,-1-1-1 0 0,1 0 1 0 0,-1 0 0 0 0,1 0 0 0 0,-1 0 0 0 0,1 1-1 0 0,-1-1 1 0 0,1 0 0 0 0,-1 1 0 0 0,0-1-1 0 0,1 0 1 0 0,-1 1 0 0 0,1-1 0 0 0,-1 0-1 0 0,0 1 1 0 0,1-1 0 0 0,-1 1 0 0 0,0-1 0 0 0,0 0-1 0 0,1 1 1 0 0,-1-1 0 0 0,0 1 0 0 0,0-1-1 0 0,0 1 1 0 0,1-1 0 0 0,-1 1 0 0 0,0-1 0 0 0,0 1-1 0 0,0-1 1 0 0,0 1 0 0 0,0-1 0 0 0,0 1-1 0 0,0 0 10 0 0,13-13-20 0 0,-1-1-1 0 0,0-1 1 0 0,-1 1-1 0 0,-1-2 0 0 0,0 1 1 0 0,-1-1-1 0 0,6-14 21 0 0,-2 6 7 0 0,212-436 26 0 0,-179 369-76 0 0,-4-2 0 0 0,-4-2 0 0 0,-5-2-1 0 0,-3-1 1 0 0,-5-1 0 0 0,-4-1 0 0 0,6-85 43 0 0,-26 177 3 0 0,1-30 22 0 0,0 1 0 0 0,-3-1 0 0 0,-1 0 0 0 0,-2 1 0 0 0,-1 0 0 0 0,-2-1-25 0 0,7 33 12 0 0,-1 0 1 0 0,0 0-1 0 0,0-1 0 0 0,0 1 1 0 0,0 0-1 0 0,-1 0 0 0 0,1 0 1 0 0,-1 0-1 0 0,0 0 1 0 0,0 1-1 0 0,-1-1 0 0 0,1 1 1 0 0,-1-1-1 0 0,0 1 0 0 0,0 0 1 0 0,0 0-1 0 0,0 0 0 0 0,0 0 1 0 0,-1 1-1 0 0,1-1 0 0 0,-1 1 1 0 0,0 0-1 0 0,0 0 1 0 0,0 0-1 0 0,0 1 0 0 0,0-1 1 0 0,0 1-1 0 0,0 0 0 0 0,0 0 1 0 0,0 0-1 0 0,-1 1 0 0 0,1 0 1 0 0,0-1-1 0 0,-1 1 1 0 0,1 1-1 0 0,0-1 0 0 0,0 1 1 0 0,-1 0-1 0 0,1 0 0 0 0,0 0 1 0 0,-3 1-13 0 0,-11 9-5 0 0,0 0 1 0 0,1 1 0 0 0,1 1 0 0 0,0 0-1 0 0,1 1 1 0 0,0 1 0 0 0,1 1 0 0 0,1 0-1 0 0,1 0 1 0 0,-10 16 4 0 0,-56 86 9 0 0,5 3 0 0 0,5 3 0 0 0,-34 92-9 0 0,-25 102-60 0 0,14 5 0 0 0,-21 134 60 0 0,109-371 12 0 0,6-1-104 0 0,19-85 86 0 0,0 1-1 0 0,0 0 1 0 0,1 0 0 0 0,-1-1 0 0 0,0 1 0 0 0,1 0 0 0 0,-1-1 0 0 0,0 1 0 0 0,1 0 0 0 0,-1-1 0 0 0,1 1 0 0 0,-1 0 0 0 0,1-1 0 0 0,-1 1-1 0 0,1-1 1 0 0,0 1 0 0 0,-1-1 0 0 0,1 1 0 0 0,-1-1 0 0 0,1 0 0 0 0,0 1 0 0 0,0-1 0 0 0,-1 0 0 0 0,1 1 0 0 0,0-1 0 0 0,-1 0 0 0 0,1 0 0 0 0,0 0-1 0 0,0 0 1 0 0,0 0 0 0 0,-1 0 0 0 0,1 0 0 0 0,0 0 0 0 0,0 0 0 0 0,-1 0 0 0 0,1 0 0 0 0,0 0 0 0 0,0 0 0 0 0,-1-1 0 0 0,1 1 0 0 0,0 0-1 0 0,0-1 1 0 0,-1 1 0 0 0,1 0 0 0 0,-1-1 0 0 0,1 1 0 0 0,0-1 0 0 0,-1 1 0 0 0,1-1 0 0 0,-1 1 0 0 0,1-1 0 0 0,-1 0 0 0 0,1 1 0 0 0,-1-1-1 0 0,1 1 1 0 0,-1-1 0 0 0,0 0 0 0 0,1 0 0 0 0,-1 1 0 0 0,0-1 0 0 0,0 0 0 0 0,1 1 0 0 0,-1-2 6 0 0,25-26-5 0 0,-1-2 0 0 0,-2-1 0 0 0,-1 0 0 0 0,-1-2 0 0 0,-2 0 0 0 0,-1-1 0 0 0,2-12 5 0 0,-18 46 0 0 0,107-239-148 0 0,-11-4 0 0 0,5-49 148 0 0,-75 203 8 0 0,-3-1 0 0 0,-4-1 0 0 0,-4-1 0 0 0,-4 0 0 0 0,-1-82-8 0 0,-11 169 3 0 0,-9-91 162 0 0,9 93-155 0 0,-1 1 1 0 0,1 0-1 0 0,-1 0 1 0 0,1 0-1 0 0,-1 0 0 0 0,0 0 1 0 0,0 0-1 0 0,1 0 1 0 0,-2 0-1 0 0,1 0 0 0 0,0 1 1 0 0,0-1-1 0 0,-1 0 1 0 0,1 1-1 0 0,0-1 1 0 0,-1 1-1 0 0,0-1 0 0 0,1 1 1 0 0,-1 0-1 0 0,0-1 1 0 0,0 1-1 0 0,0 0 0 0 0,0 0 1 0 0,0 1-1 0 0,0-1 1 0 0,0 0-1 0 0,0 1 1 0 0,0-1-1 0 0,0 1 0 0 0,0-1 1 0 0,0 1-1 0 0,0 0 1 0 0,-1 0-1 0 0,1 0 0 0 0,0 0 1 0 0,0 0-1 0 0,0 1 1 0 0,0-1-1 0 0,0 1 1 0 0,0-1-1 0 0,-1 1-10 0 0,-4 3 0 0 0,-1 1 1 0 0,0 0-1 0 0,1 0 0 0 0,0 1 0 0 0,1-1 1 0 0,-1 1-1 0 0,1 1 0 0 0,0-1 1 0 0,1 1-1 0 0,-1 0 0 0 0,1 1 1 0 0,1-1-1 0 0,-1 1 0 0 0,1 2 0 0 0,-8 8-11 0 0,-53 95-23 0 0,6 3 0 0 0,4 3 0 0 0,-2 21 34 0 0,44-107-8 0 0,-77 212-169 0 0,-14 94 177 0 0,68-218-14 0 0,-82 278 22 0 0,106-343-259 0 0,13-55 238 0 0,-1-1 0 0 0,1 1 0 0 0,0-1-1 0 0,-1 1 1 0 0,1-1 0 0 0,-1 0 0 0 0,1 1 0 0 0,0-1 0 0 0,-1 1 0 0 0,1-1-1 0 0,0 0 1 0 0,-1 0 0 0 0,1 1 0 0 0,0-1 0 0 0,-1 0 0 0 0,1 0-1 0 0,0 0 1 0 0,-1 0 0 0 0,1 0 0 0 0,0 0 0 0 0,0 0 0 0 0,-1 0-1 0 0,1 0 1 0 0,0 0 0 0 0,0 0 0 0 0,-1-1 0 0 0,1 1 0 0 0,0 0-1 0 0,-1 0 1 0 0,1-1 0 0 0,0 1 0 0 0,-1 0 0 0 0,1-1 0 0 0,-1 1-1 0 0,1-1 1 0 0,-1 1 0 0 0,1-1 0 0 0,0 1 0 0 0,-1-1 0 0 0,0 1-1 0 0,1-1 1 0 0,-1 0 0 0 0,1 1 0 0 0,-1-1 0 0 0,0 1 0 0 0,1-1-1 0 0,-1 0 1 0 0,0 1 0 0 0,0-1 0 0 0,1 0 0 0 0,-1 0 0 0 0,0 1-1 0 0,0-1 1 0 0,0 0 0 0 0,0 0 13 0 0,22-35-25 0 0,-2-2 1 0 0,-1 0-1 0 0,-2-1 1 0 0,-2 0-1 0 0,5-23 25 0 0,-2 11-10 0 0,36-107-14 0 0,-6-2 1 0 0,-7-1-1 0 0,-7-7 24 0 0,-27 126 5 0 0,-1 0 0 0 0,-3 0-1 0 0,-2-1 1 0 0,-1 1 0 0 0,-3-16-5 0 0,3 54 12 0 0,1 0-1 0 0,-1-1 1 0 0,0 1-1 0 0,-1 0 1 0 0,1-1-1 0 0,-1 1 1 0 0,0 0 0 0 0,0 0-1 0 0,0-1 1 0 0,0 1-1 0 0,-1 0 1 0 0,0 0-1 0 0,1 0 1 0 0,-1 1 0 0 0,-1-1-1 0 0,1 0 1 0 0,-1 1-1 0 0,1-1 1 0 0,-1 1-1 0 0,0 0 1 0 0,0 0 0 0 0,-1 0-1 0 0,1 0 1 0 0,-1 1-1 0 0,1-1 1 0 0,-1 1-1 0 0,0 0 1 0 0,0 0 0 0 0,1 0-1 0 0,-2 1 1 0 0,1-1-1 0 0,0 1 1 0 0,0 0-1 0 0,0 0 1 0 0,-1 0-1 0 0,1 1 1 0 0,-4-1-12 0 0,-5 8-10 0 0,2-1 0 0 0,-1 2 0 0 0,1-1 0 0 0,0 2 0 0 0,1-1 0 0 0,-1 1 0 0 0,2 1 0 0 0,0 0 0 0 0,0 0 0 0 0,0 1 0 0 0,1 0 0 0 0,1 0 0 0 0,0 1 1 0 0,-2 7 9 0 0,4-12-8 0 0,-92 163-121 0 0,7 4 0 0 0,-35 108 129 0 0,117-265-6 0 0,-221 536-67 0 0,173-410 57 0 0,52-113-280 0 0,21-31-158 0 0,47-83 254 0 0,-21 9 181 0 0,-3-2-1 0 0,-4-2 1 0 0,11-41 19 0 0,-32 85 17 0 0,-1-2 0 0 0,-2 0 0 0 0,-1 0 0 0 0,-2-1 0 0 0,-2 0-1 0 0,-1-1 1 0 0,-1-23-17 0 0,-4 61 8 0 0,-1 0-1 0 0,1 0 1 0 0,-1 0-1 0 0,1 0 1 0 0,-1 0-1 0 0,0 0 1 0 0,1 0-1 0 0,-1 0 0 0 0,0 0 1 0 0,0 0-1 0 0,1 0 1 0 0,-1 0-1 0 0,0 0 1 0 0,0-1-1 0 0,0 1 1 0 0,-1 0-1 0 0,1 0 0 0 0,0 0 1 0 0,0 0-1 0 0,0 0 1 0 0,-1 0-1 0 0,1 0 1 0 0,-1 0-1 0 0,1 0 1 0 0,-1 0-1 0 0,1 0 0 0 0,-1 0 1 0 0,1 0-1 0 0,-1 0 1 0 0,0 1-1 0 0,0-1 1 0 0,1 0-1 0 0,-1 0 1 0 0,0 1-1 0 0,0-1 0 0 0,0 0 1 0 0,0 1-1 0 0,0-1 1 0 0,0 1-1 0 0,0-1 1 0 0,0 1-1 0 0,0-1 1 0 0,0 1-1 0 0,0 0 0 0 0,0 0 1 0 0,0-1-1 0 0,0 1 1 0 0,0 0-1 0 0,0 0 1 0 0,-1 0-1 0 0,1 0 1 0 0,0 0-1 0 0,0 1 0 0 0,0-1 1 0 0,0 0-1 0 0,0 0 1 0 0,0 1-1 0 0,0-1 1 0 0,0 1-1 0 0,0-1 1 0 0,0 1-1 0 0,0-1 0 0 0,0 1 1 0 0,0-1-1 0 0,0 1 1 0 0,0 0-1 0 0,0 0-7 0 0,-9 10-24 0 0,1 1-1 0 0,0 0 1 0 0,1 0 0 0 0,0 0-1 0 0,1 1 1 0 0,0 1 0 0 0,1-1-1 0 0,1 1 1 0 0,-2 6 24 0 0,-1 1-21 0 0,-32 83-15 0 0,5 1 0 0 0,4 3 0 0 0,6 0 0 0 0,2 13 36 0 0,15-3-107 0 0,8-117 99 0 0,0 0-1 0 0,0 0 1 0 0,0 0-1 0 0,0 0 1 0 0,0 0-1 0 0,0 0 1 0 0,1-1-1 0 0,-1 1 1 0 0,0 0-1 0 0,1 0 1 0 0,-1 0-1 0 0,1 0 1 0 0,-1-1-1 0 0,1 1 0 0 0,-1 0 1 0 0,1 0-1 0 0,-1-1 1 0 0,1 1-1 0 0,0 0 1 0 0,-1-1-1 0 0,1 1 1 0 0,0-1-1 0 0,0 1 1 0 0,-1-1-1 0 0,1 1 1 0 0,0-1-1 0 0,0 1 1 0 0,0-1-1 0 0,0 0 1 0 0,-1 1-1 0 0,1-1 1 0 0,0 0-1 0 0,0 0 0 0 0,0 0 1 0 0,0 0-1 0 0,0 0 1 0 0,0 0-1 0 0,0 0 1 0 0,0 0-1 0 0,0 0 1 0 0,-1 0-1 0 0,1 0 1 0 0,0-1-1 0 0,0 1 1 0 0,0 0-1 0 0,0-1 1 0 0,0 1-1 0 0,0-1 1 0 0,-1 1 8 0 0,46-24-83 0 0,-27 3 125 0 0,-1 0-1 0 0,-1-1 1 0 0,-2-2-1 0 0,0 1 1 0 0,-1-2-1 0 0,-1 0 1 0 0,5-15-42 0 0,-8 19 9 0 0,26-53-2 0 0,-3-2 0 0 0,-3-1 0 0 0,-4-2 0 0 0,-3 0 0 0 0,-2-10-7 0 0,-11-13 91 0 0,-10 101-85 0 0,0 0 1 0 0,0 1-1 0 0,0-1 1 0 0,1 0-1 0 0,-1 1 0 0 0,0-1 1 0 0,0 0-1 0 0,0 0 1 0 0,0 0-1 0 0,0 1 1 0 0,0-1-1 0 0,0 0 0 0 0,-1 0 1 0 0,1 1-1 0 0,0-1 1 0 0,0 0-1 0 0,0 1 1 0 0,-1-1-1 0 0,1 0 1 0 0,0 1-1 0 0,-1-1 0 0 0,1 0 1 0 0,-1 1-1 0 0,1-1 1 0 0,-1 1-1 0 0,1-1 1 0 0,-1 0-1 0 0,1 1 0 0 0,-1-1 1 0 0,1 1-1 0 0,-1 0 1 0 0,0-1-1 0 0,1 1 1 0 0,-1 0-1 0 0,0-1 1 0 0,1 1-1 0 0,-1 0 0 0 0,0-1 1 0 0,0 1-1 0 0,1 0 1 0 0,-1 0-1 0 0,0 0 1 0 0,0 0-1 0 0,1 0 1 0 0,-1 0-1 0 0,0 0 0 0 0,0 0 1 0 0,1 0-1 0 0,-1 0 1 0 0,0 0-1 0 0,0 1 1 0 0,1-1-1 0 0,-1 0 0 0 0,0 0 1 0 0,1 1-1 0 0,-1-1 1 0 0,0 1-1 0 0,1-1 1 0 0,-1 0-1 0 0,0 1 1 0 0,1-1-1 0 0,-1 1 0 0 0,1-1 1 0 0,-1 1-1 0 0,1 0 1 0 0,-1-1-1 0 0,1 1 1 0 0,0-1-1 0 0,-1 1 0 0 0,1 0-5 0 0,-10 16-27 0 0,0-1 1 0 0,2 2 0 0 0,0-1 0 0 0,1 1 0 0 0,1 0 0 0 0,1 0 0 0 0,-3 19 25 0 0,0-6-17 0 0,-24 88 14 0 0,7 1 0 0 0,4 1 0 0 0,5 0 0 0 0,2 117 3 0 0,13-197-13 0 0,-1-26 5 0 0,1-1 1 0 0,1 1-1 0 0,0-1 1 0 0,1 1 0 0 0,1-1-1 0 0,0 1 1 0 0,1-1-1 0 0,1 0 1 0 0,0 0-1 0 0,5 10 8 0 0,-7-22-1 0 0,0 0-1 0 0,0 0 0 0 0,0 0 1 0 0,1-1-1 0 0,-1 0 0 0 0,1 1 1 0 0,-1-1-1 0 0,1 0 0 0 0,-1 0 0 0 0,1 0 1 0 0,0 0-1 0 0,-1-1 0 0 0,1 1 1 0 0,0-1-1 0 0,0 1 0 0 0,-1-1 1 0 0,1 0-1 0 0,0 0 0 0 0,0 0 0 0 0,-1-1 1 0 0,1 1-1 0 0,0-1 0 0 0,0 1 1 0 0,-1-1-1 0 0,1 0 0 0 0,-1 0 1 0 0,1 0-1 0 0,-1-1 0 0 0,1 1 0 0 0,-1 0 1 0 0,1-1-1 0 0,-1 0 0 0 0,0 1 1 0 0,0-1-1 0 0,0 0 0 0 0,0 0 1 0 0,0 0-1 0 0,0 0 0 0 0,-1-1 0 0 0,1 0 2 0 0,32-41 60 0 0,-2-1-1 0 0,-1-2 0 0 0,-3-1 0 0 0,-3-1 0 0 0,-1-1 0 0 0,-2-1 1 0 0,-3-1-1 0 0,11-47-59 0 0,-11 43 7 0 0,43-161 31 0 0,-61 193 492 0 0,-149 535-650 0 0,127-438 124 0 0,3 0 0 0 0,3 2 0 0 0,-1 39-4 0 0,15-63-150 0 0,22-56-167 0 0,-10-10 352 0 0,-1 0 1 0 0,0-1-1 0 0,-1 0 1 0 0,-1 0-1 0 0,-1-1 1 0 0,0 0-1 0 0,3-14-35 0 0,-7 24 8 0 0,68-193 184 0 0,22-120-192 0 0,-79 207 269 0 0,-14 113-259 0 0,-1-1-1 0 0,1 1 0 0 0,-1 0 0 0 0,1-1 0 0 0,-1 1 1 0 0,1 0-1 0 0,-1-1 0 0 0,1 1 0 0 0,-1 0 0 0 0,1 0 1 0 0,-1 0-1 0 0,0 0 0 0 0,1-1 0 0 0,-1 1 0 0 0,1 0 1 0 0,-1 0-1 0 0,0 0 0 0 0,1 0 0 0 0,-1 0 0 0 0,1 0 1 0 0,-1 1-1 0 0,0-1 0 0 0,1 0 0 0 0,-1 0 0 0 0,1 0 1 0 0,-1 1-1 0 0,1-1 0 0 0,-1 0 0 0 0,1 0 0 0 0,-1 1 1 0 0,1-1-1 0 0,-1 0 0 0 0,1 1 0 0 0,-1-1 0 0 0,1 1 1 0 0,-1-1-1 0 0,1 1 0 0 0,0-1 0 0 0,-1 1 0 0 0,1-1 1 0 0,0 1-1 0 0,-1-1 0 0 0,1 1 0 0 0,0-1 0 0 0,0 1 1 0 0,0-1-1 0 0,0 1 0 0 0,-1-1 0 0 0,1 2-9 0 0,-17 28-43 0 0,1 2 0 0 0,1 0 0 0 0,2 1-1 0 0,2 0 1 0 0,-3 13 43 0 0,1-5 7 0 0,-12 29-16 0 0,3 2 0 0 0,3 0 1 0 0,4 1-1 0 0,2 1 0 0 0,4 0 1 0 0,2 16 8 0 0,7-89-6 0 0,-1 1-1 0 0,0-1 1 0 0,1 1 0 0 0,0-1 0 0 0,-1 0 0 0 0,1 1 0 0 0,0-1-1 0 0,-1 1 1 0 0,1-1 0 0 0,0 1 0 0 0,0-1 0 0 0,0 1 0 0 0,0-1 0 0 0,1 1-1 0 0,-1-1 1 0 0,0 0 0 0 0,1 1 0 0 0,-1-1 0 0 0,1 1 0 0 0,-1-1-1 0 0,1 0 1 0 0,0 1 0 0 0,-1-1 0 0 0,1 0 0 0 0,0 0 0 0 0,0 0 0 0 0,0 1-1 0 0,0-1 1 0 0,0 0 0 0 0,0 0 0 0 0,0 0 0 0 0,0 0 0 0 0,0-1-1 0 0,1 1 1 0 0,-1 0 0 0 0,0 0 0 0 0,1-1 0 0 0,-1 1 0 0 0,0-1 0 0 0,1 1-1 0 0,-1-1 1 0 0,1 0 0 0 0,-1 1 0 0 0,1-1 0 0 0,-1 0 0 0 0,0 0-1 0 0,1 0 1 0 0,-1 0 0 0 0,1 0 0 0 0,-1-1 0 0 0,1 1 0 0 0,-1 0 0 0 0,1-1-1 0 0,-1 1 1 0 0,0 0 0 0 0,1-1 0 0 0,-1 0 6 0 0,10-6 17 0 0,-1-1-1 0 0,-1 0 1 0 0,1 0-1 0 0,-2-1 1 0 0,1 0-1 0 0,-1-1 1 0 0,0 0 0 0 0,-1 0-1 0 0,0-1 1 0 0,3-8-17 0 0,1 2 27 0 0,176-313 209 0 0,-178 309 24 0 0,-16 24 442 0 0,-52 147-958 0 0,56-140 253 0 0,-18 46-7 0 0,3 2-1 0 0,3 0 0 0 0,2 0 1 0 0,3 1-1 0 0,1 16 11 0 0,9-13-125 0 0,0-61 116 0 0,1 0 1 0 0,0-1 0 0 0,0 1 0 0 0,0-1 0 0 0,0 1 0 0 0,0-1 0 0 0,0 1 0 0 0,0-1-1 0 0,0 0 1 0 0,0 1 0 0 0,0-1 0 0 0,0 0 0 0 0,0 0 0 0 0,0 0 0 0 0,0 0 0 0 0,0 0-1 0 0,0 0 1 0 0,0 0 0 0 0,0 0 0 0 0,0 0 0 0 0,0 0 0 0 0,1-1 0 0 0,-1 1 0 0 0,0 0-1 0 0,0-1 1 0 0,-1 1 0 0 0,1-1 0 0 0,0 1 0 0 0,0-1 0 0 0,0 1 0 0 0,0-1 0 0 0,0 0-1 0 0,0 1 1 0 0,-1-1 0 0 0,1 0 0 0 0,0 0 0 0 0,-1 0 0 0 0,1 0 0 0 0,0 1 0 0 0,-1-1-1 0 0,1 0 1 0 0,-1 0 0 0 0,0 0 0 0 0,1-1 8 0 0,25-37 66 0 0,-1-1-1 0 0,-2-2 0 0 0,-2 0 1 0 0,-2-2-1 0 0,-1 0 1 0 0,0-12-66 0 0,11-21 11 0 0,41-107 16 0 0,-71 165 491 0 0,-20 39-313 0 0,-60 163-404 0 0,46-96 203 0 0,-4 10 9 0 0,3 3 1 0 0,5 1-1 0 0,0 20-13 0 0,27-58-123 0 0,5-63 113 0 0,0 1 0 0 0,0 0 0 0 0,1 0 0 0 0,-1 0 0 0 0,1-1 0 0 0,-1 1 0 0 0,0 0 0 0 0,1-1 0 0 0,-1 1 0 0 0,1-1 0 0 0,-1 0 0 0 0,1 1 0 0 0,-1-1 0 0 0,1 0 0 0 0,-1 0 0 0 0,1 0 0 0 0,-1 0 0 0 0,1 0 0 0 0,0-1 0 0 0,-1 1 0 0 0,1 0-1 0 0,-1-1 1 0 0,0 1 0 0 0,1-1 0 0 0,-1 1 0 0 0,1-1 0 0 0,-1 0 0 0 0,0 0 0 0 0,1 1 0 0 0,-1-1 0 0 0,0 0 0 0 0,0 0 0 0 0,0 0 0 0 0,0 0 0 0 0,0-1 0 0 0,0 1 0 0 0,0 0 0 0 0,0 0 10 0 0,122-188 171 0 0,37-91-115 0 0,-152 265 584 0 0,-18 37-442 0 0,-92 315-378 0 0,92-262 8 0 0,10-75 166 0 0,0 1 0 0 0,0-1 0 0 0,0 0 0 0 0,0 1 1 0 0,0-1-1 0 0,0 0 0 0 0,0 1 0 0 0,0-1 0 0 0,0 0 0 0 0,1 1 0 0 0,-1-1 0 0 0,0 0 0 0 0,0 1 0 0 0,0-1 0 0 0,1 0 0 0 0,-1 1 0 0 0,0-1 0 0 0,0 0 0 0 0,1 0 0 0 0,-1 1 0 0 0,0-1 0 0 0,1 0 0 0 0,-1 0 0 0 0,0 0 0 0 0,1 1 0 0 0,-1-1 0 0 0,0 0 0 0 0,1 0 0 0 0,-1 0 0 0 0,0 0 0 0 0,1 0 0 0 0,-1 0 0 0 0,0 0 0 0 0,1 0 0 0 0,-1 0 0 0 0,1 0 0 0 0,-1 0 1 0 0,0 0-1 0 0,1 0 0 0 0,-1 0 0 0 0,0 0 0 0 0,1 0 0 0 0,-1 0 0 0 0,0 0 0 0 0,1 0 0 0 0,-1 0 0 0 0,1-1 0 0 0,-1 1 0 0 0,0 0 0 0 0,0 0 0 0 0,1 0 0 0 0,-1-1 0 0 0,0 1 0 0 0,1 0 0 0 0,-1-1 0 0 0,0 1 0 0 0,0 0 0 0 0,0 0 0 0 0,1-1 0 0 0,-1 1 0 0 0,0 0 0 0 0,0-1 0 0 0,0 1 0 0 0,0 0 0 0 0,1-1 0 0 0,-1 1 0 0 0,0-1 0 0 0,0 1 0 0 0,0 0 6 0 0,22-25-13 0 0,0-14 61 0 0,-2-2 0 0 0,-2 0 1 0 0,-1-1-1 0 0,9-38-48 0 0,8-21 34 0 0,54-138 138 0 0,-103 251 533 0 0,-39 150-970 0 0,30-79 233 0 0,3-20 35 0 0,3 1 0 0 0,3 1 1 0 0,3 0-1 0 0,2 1 0 0 0,4 1 1 0 0,2 32-4 0 0,4-97-9 0 0,1 0 0 0 0,-1 0 0 0 0,1-1 0 0 0,0 1 0 0 0,0 0 0 0 0,0 0 0 0 0,0-1 0 0 0,0 1 0 0 0,0-1 0 0 0,1 1 0 0 0,-1-1 0 0 0,0 1 0 0 0,1-1 0 0 0,-1 0 0 0 0,1 1 0 0 0,-1-1 0 0 0,1 0 0 0 0,0 0 0 0 0,-1 0 0 0 0,1-1 0 0 0,0 1 0 0 0,0 0 0 0 0,0-1 0 0 0,0 1 0 0 0,-1-1 0 0 0,1 1 0 0 0,0-1 0 0 0,0 0 0 0 0,0 0 0 0 0,0 0 0 0 0,0 0 0 0 0,0 0 0 0 0,0 0 0 0 0,0-1 0 0 0,0 1 0 0 0,0-1 0 0 0,0 1 0 0 0,-1-1 0 0 0,1 0 0 0 0,0 0 0 0 0,0 1 0 0 0,-1-1 0 0 0,1 0 0 0 0,0-1 0 0 0,-1 1 0 0 0,1 0 0 0 0,-1 0 0 0 0,0-1 0 0 0,1 1 0 0 0,-1-1 0 0 0,0 1 0 0 0,0-1 0 0 0,0 0 0 0 0,1 0 9 0 0,23-28 53 0 0,-1-1 0 0 0,-1-1-1 0 0,-1-1 1 0 0,16-35-53 0 0,-24 43 12 0 0,100-203 24 0 0,-95 174 416 0 0,-41 61 118 0 0,7 12-603 0 0,0 1 1 0 0,2 0-1 0 0,1 1 1 0 0,0 0-1 0 0,2 1 0 0 0,0 0 1 0 0,2 1-1 0 0,0 0 1 0 0,2 0-1 0 0,0 1 1 0 0,0 9 32 0 0,2-18 0 0 0,-13 125-132 0 0,18-138 125 0 0,-1 0-1 0 0,0 0 0 0 0,1 0 1 0 0,0 0-1 0 0,0 0 1 0 0,-1 0-1 0 0,1 0 1 0 0,0 0-1 0 0,1 0 1 0 0,-1-1-1 0 0,0 1 0 0 0,0 0 1 0 0,1-1-1 0 0,-1 1 1 0 0,1-1-1 0 0,-1 1 1 0 0,1-1-1 0 0,0 0 0 0 0,0 0 1 0 0,-1 0-1 0 0,1 0 1 0 0,0 0-1 0 0,0 0 1 0 0,0 0-1 0 0,0 0 0 0 0,0-1 1 0 0,0 1-1 0 0,0-1 1 0 0,0 0-1 0 0,1 1 1 0 0,-1-1-1 0 0,0 0 1 0 0,0 0-1 0 0,0-1 0 0 0,0 1 1 0 0,0 0-1 0 0,0-1 1 0 0,0 1-1 0 0,0-1 1 0 0,0 1-1 0 0,0-1 0 0 0,0 0 1 0 0,0 0-1 0 0,0 0 1 0 0,0 0-1 0 0,0 0 1 0 0,-1-1-1 0 0,1 1 0 0 0,0 0 1 0 0,-1-1-1 0 0,1 1 1 0 0,-1-1-1 0 0,0 0 1 0 0,0 1-1 0 0,2-3 8 0 0,121-189 153 0 0,-71 100-107 0 0,-45 79 31 0 0,-8 13 61 0 0,0 1 50 0 0,-2 13 186 0 0,-93 235-571 0 0,94-242-425 0 0,12-21 505 0 0,14-29 201 0 0,147-251 9 0 0,-95 206-74 0 0,-76 89 43 0 0,-1 0 60 0 0,-1 19 257 0 0,-23 56-383 0 0,14-50 9 0 0,1 1 0 0 0,2 0 0 0 0,1 1 0 0 0,1-1 0 0 0,1 1 1 0 0,0 16-6 0 0,5-33-18 0 0,1 0 0 0 0,0 0 1 0 0,0 0-1 0 0,1-1 0 0 0,0 1 0 0 0,1-1 1 0 0,0 0-1 0 0,0 0 0 0 0,1 0 1 0 0,1-1-1 0 0,-1 1 0 0 0,1-1 1 0 0,0 0-1 0 0,1-1 0 0 0,5 5 18 0 0,-10-10-7 0 0,0-1-1 0 0,0 1 1 0 0,0-1-1 0 0,0 1 1 0 0,1-1-1 0 0,-1 0 0 0 0,0 0 1 0 0,1 0-1 0 0,-1 0 1 0 0,1 0-1 0 0,-1 0 1 0 0,1-1-1 0 0,0 1 1 0 0,-1-1-1 0 0,1 0 1 0 0,0 0-1 0 0,-1 0 0 0 0,1 0 1 0 0,0 0-1 0 0,-1 0 1 0 0,1-1-1 0 0,-1 1 1 0 0,1-1-1 0 0,0 0 1 0 0,-1 0-1 0 0,0 0 1 0 0,1 0-1 0 0,-1 0 0 0 0,1-1 1 0 0,-1 1-1 0 0,0-1 1 0 0,0 1-1 0 0,0-1 1 0 0,0 0-1 0 0,0 0 1 0 0,0 0-1 0 0,-1 0 1 0 0,1 0-1 0 0,0 0 1 0 0,-1-1 7 0 0,56-94 60 0 0,-26-15 143 0 0,-31 111-65 0 0,0 1 13 0 0,0 0 12 0 0,-11 5 43 0 0,-6 60-366 0 0,8 59 43 0 0,10-122 109 0 0,0-1 0 0 0,0 0 0 0 0,0 0 0 0 0,1 0 0 0 0,-1 0 0 0 0,0 0 0 0 0,0 0 0 0 0,1 0 0 0 0,-1 0 0 0 0,0 0 0 0 0,1 0 0 0 0,-1-1 0 0 0,1 1 0 0 0,-1-1-1 0 0,1 1 1 0 0,-1-1 0 0 0,1 1 0 0 0,-1-1 0 0 0,1 0 0 0 0,0 0 0 0 0,-1 0 0 0 0,1 0 0 0 0,-1 0 0 0 0,1 0 0 0 0,0 0 0 0 0,-1-1 0 0 0,1 1 0 0 0,-1 0 0 0 0,1-1 0 0 0,-1 1 0 0 0,1-1 0 0 0,-1 0 0 0 0,1 0 0 0 0,-1 1 0 0 0,0-1 0 0 0,1 0 0 0 0,-1 0 0 0 0,0 0 0 0 0,0 0 0 0 0,0 0 0 0 0,0-1 0 0 0,0 1 0 0 0,0 0 0 0 0,0 0 0 0 0,1-2 8 0 0,98-143 64 0 0,-82 116 152 0 0,-18 53 53 0 0,-4 207-369 0 0,4-228 92 0 0,0 0 1 0 0,0 1-1 0 0,0-1 0 0 0,0 0 0 0 0,1 0 1 0 0,-1 0-1 0 0,1 0 0 0 0,-1 1 1 0 0,1-1-1 0 0,0 0 0 0 0,-1 0 0 0 0,1 0 1 0 0,0 0-1 0 0,1 0 0 0 0,-1-1 1 0 0,0 1-1 0 0,1 0 0 0 0,-1 0 0 0 0,0-1 1 0 0,1 1-1 0 0,0-1 0 0 0,-1 1 1 0 0,1-1-1 0 0,0 0 0 0 0,0 0 0 0 0,0 0 1 0 0,0 0-1 0 0,0 0 0 0 0,0 0 0 0 0,0 0 1 0 0,0-1-1 0 0,0 1 0 0 0,0-1 1 0 0,0 1-1 0 0,1-1 0 0 0,-1 0 0 0 0,0 0 1 0 0,0 0-1 0 0,0 0 0 0 0,1 0 1 0 0,-1-1-1 0 0,0 1 0 0 0,0-1 0 0 0,0 1 1 0 0,0-1-1 0 0,0 0 0 0 0,0 1 1 0 0,0-1-1 0 0,0 0 0 0 0,0-1 0 0 0,0 1 1 0 0,0 0-1 0 0,0 0 0 0 0,-1-1 1 0 0,1 1-1 0 0,1-3 8 0 0,17-19 17 0 0,-1-1 0 0 0,0-1-1 0 0,-2-1 1 0 0,-1 0 0 0 0,-2-2 0 0 0,0 1 0 0 0,-2-2 0 0 0,6-18-17 0 0,31-65 98 0 0,-49 111 33 0 0,0 25 253 0 0,-35 298-576 0 0,35-321 184 0 0,0 1 1 0 0,0-1-1 0 0,0 0 0 0 0,0 1 0 0 0,0-1 1 0 0,0 1-1 0 0,1-1 0 0 0,-1 1 0 0 0,0-1 1 0 0,1 0-1 0 0,-1 1 0 0 0,1-1 0 0 0,-1 0 1 0 0,1 1-1 0 0,0-1 0 0 0,-1 0 0 0 0,1 0 1 0 0,0 0-1 0 0,0 0 0 0 0,0 1 0 0 0,0-1 1 0 0,0 0-1 0 0,0-1 0 0 0,0 1 0 0 0,0 0 1 0 0,1 0-1 0 0,-1 0 0 0 0,0-1 0 0 0,1 1 1 0 0,-1-1-1 0 0,0 1 0 0 0,1-1 0 0 0,-1 1 1 0 0,0-1-1 0 0,1 0 0 0 0,-1 1 0 0 0,1-1 1 0 0,-1 0-1 0 0,1 0 0 0 0,-1 0 0 0 0,0 0 1 0 0,1-1-1 0 0,-1 1 0 0 0,1 0 0 0 0,-1-1 1 0 0,0 1-1 0 0,1-1 0 0 0,-1 1 0 0 0,0-1 1 0 0,1 1-1 0 0,-1-1 0 0 0,0 0 0 0 0,1 0 8 0 0,14-13 12 0 0,0 0-1 0 0,-1-1 0 0 0,0 0 1 0 0,-2-2-1 0 0,1 1 0 0 0,-2-2 1 0 0,10-17-12 0 0,-7 11-18 0 0,167-290 76 0 0,-148 239 169 0 0,-34 75-48 0 0,-16 15 153 0 0,8-6-355 0 0,0 1 0 0 0,1 1 1 0 0,0 0-1 0 0,1 0 0 0 0,0 0 1 0 0,1 0-1 0 0,0 1 0 0 0,1 0 1 0 0,-1 4 22 0 0,5-16-9 0 0,-1 1 0 0 0,1 0 0 0 0,-1-1 0 0 0,0 1 0 0 0,1 0 0 0 0,-1 0 0 0 0,1 0-1 0 0,0 0 1 0 0,-1-1 0 0 0,1 1 0 0 0,0 0 0 0 0,-1 0 0 0 0,1 0 0 0 0,0 0 0 0 0,0 0 0 0 0,0 0 0 0 0,0 0 0 0 0,0 0 0 0 0,0 0 0 0 0,0-1 0 0 0,0 1 0 0 0,0 0 0 0 0,0 0 0 0 0,0 0 0 0 0,1 0 0 0 0,-1 0 0 0 0,0 0 0 0 0,1 0 0 0 0,-1-1 0 0 0,1 1 0 0 0,-1 0 0 0 0,1 0 0 0 0,-1 0 0 0 0,1-1 0 0 0,-1 1 0 0 0,1 0 0 0 0,0-1 0 0 0,0 1 0 0 0,-1 0-1 0 0,1-1 1 0 0,0 1 0 0 0,0-1 0 0 0,-1 0 0 0 0,1 1 0 0 0,0-1 0 0 0,0 1 0 0 0,0-1 0 0 0,0 0 0 0 0,0 0 0 0 0,0 0 0 0 0,0 1 0 0 0,0-1 0 0 0,-1 0 0 0 0,1 0 0 0 0,0 0 0 0 0,0 0 0 0 0,1 0 9 0 0,5-3 1 0 0,0 1 0 0 0,0-1 0 0 0,0 0-1 0 0,0 0 1 0 0,0-1 0 0 0,0 0 0 0 0,-1 0 0 0 0,0-1 0 0 0,0 0 0 0 0,0 0-1 0 0,0 0 1 0 0,-1 0 0 0 0,0-1 0 0 0,0 0 0 0 0,-1 0 0 0 0,1-1 0 0 0,-1 1-1 0 0,-1-1 0 0 0,0 3 1 0 0,34-45 23 0 0,-2-1 1 0 0,-3-2-1 0 0,-2-1 0 0 0,-2-2 1 0 0,-3 0-1 0 0,-2-2 0 0 0,-3 0 1 0 0,11-52-25 0 0,-20-38 244 0 0,-11 147-239 0 0,-1-1 0 0 0,1 0 1 0 0,-1 1-1 0 0,1-1 1 0 0,-1 1-1 0 0,0-1 0 0 0,1 1 1 0 0,-1 0-1 0 0,0-1 0 0 0,1 1 1 0 0,-1 0-1 0 0,0-1 0 0 0,0 1 1 0 0,1 0-1 0 0,-1 0 0 0 0,0 0 1 0 0,0-1-1 0 0,1 1 1 0 0,-1 0-1 0 0,0 0 0 0 0,0 0 1 0 0,0 0-1 0 0,1 1 0 0 0,-1-1 1 0 0,0 0-1 0 0,0 0 0 0 0,0 0 1 0 0,1 1-1 0 0,-1-1 1 0 0,0 0-1 0 0,1 1 0 0 0,-1-1 1 0 0,0 0-1 0 0,1 1 0 0 0,-1-1 1 0 0,0 1-1 0 0,1-1 0 0 0,-1 1 1 0 0,1-1-1 0 0,-1 1 1 0 0,1 0-1 0 0,-1-1 0 0 0,1 1 1 0 0,-1 0-1 0 0,1-1 0 0 0,0 1 1 0 0,-1 0-1 0 0,1 0 0 0 0,0-1 1 0 0,0 1-1 0 0,-1 0-5 0 0,-37 126-303 0 0,32-94 282 0 0,-42 217-3 0 0,-8 170 24 0 0,54-406-2 0 0,0-3-16 0 0,1 1 0 0 0,0-1 1 0 0,0 0-1 0 0,1 1 1 0 0,1-1-1 0 0,-1 0 0 0 0,2 1 1 0 0,0-1-1 0 0,0 0 1 0 0,1 0-1 0 0,2 6 18 0 0,-3-15-12 0 0,-1 0 1 0 0,0 0-1 0 0,1 0 1 0 0,-1 0-1 0 0,1 0 1 0 0,0 0-1 0 0,-1-1 1 0 0,1 1-1 0 0,0 0 1 0 0,0-1-1 0 0,0 1 0 0 0,0-1 1 0 0,1 0-1 0 0,-1 0 1 0 0,0 0-1 0 0,0 0 1 0 0,1 0-1 0 0,-1 0 1 0 0,1-1-1 0 0,-1 1 1 0 0,1-1-1 0 0,-1 1 0 0 0,1-1 1 0 0,-1 0-1 0 0,1 0 1 0 0,-1 0-1 0 0,1-1 1 0 0,-1 1-1 0 0,1 0 1 0 0,-1-1-1 0 0,0 0 1 0 0,1 1-1 0 0,-1-1 0 0 0,0 0 1 0 0,1 0-1 0 0,0-1 12 0 0,71-59-113 0 0,-42 12 126 0 0,-2-2 1 0 0,-2-1-1 0 0,-2-2 1 0 0,-3 0 0 0 0,8-34-14 0 0,0 1 43 0 0,-5-1 0 0 0,-3 0 0 0 0,-4-2 0 0 0,-4 0 0 0 0,-4-1 0 0 0,-2-76-43 0 0,-8-38 34 0 0,-9-1 0 0 0,-23-117-34 0 0,2 194 103 0 0,28 127-98 0 0,0-1 0 0 0,0 1 0 0 0,0-1-1 0 0,0 1 1 0 0,-1 0 0 0 0,1 0 0 0 0,0 0 0 0 0,-1 0 0 0 0,0 0 0 0 0,1 0 0 0 0,-1 0-1 0 0,0 0 1 0 0,0 0 0 0 0,0 1 0 0 0,0-1 0 0 0,0 1 0 0 0,-1 0 0 0 0,1-1 0 0 0,0 1-1 0 0,-1 0 1 0 0,1 0 0 0 0,0 1 0 0 0,-1-1 0 0 0,1 0 0 0 0,-1 1 0 0 0,0 0 0 0 0,1-1-1 0 0,-1 1 1 0 0,1 0 0 0 0,-1 0 0 0 0,1 1 0 0 0,-1-1 0 0 0,1 0 0 0 0,-1 1 0 0 0,1 0-1 0 0,-1-1 1 0 0,1 1 0 0 0,-1 0 0 0 0,1 0 0 0 0,0 0 0 0 0,-1 1 0 0 0,1-1 0 0 0,0 1-1 0 0,0-1 1 0 0,0 1 0 0 0,0 0 0 0 0,0-1 0 0 0,1 1 0 0 0,-1 0 0 0 0,0 0-1 0 0,1 0 1 0 0,-1 2-5 0 0,-19 25-38 0 0,2 0-1 0 0,1 2 0 0 0,2 0 0 0 0,0 1 0 0 0,3 0 0 0 0,0 1 0 0 0,3 1 1 0 0,-1 5 38 0 0,-59 219-214 0 0,-31 234 214 0 0,83-392-21 0 0,12-69-4 0 0,1 0-1 0 0,1 1 1 0 0,2 0 0 0 0,1 0-1 0 0,3 16 26 0 0,-2-46-8 0 0,0-1 1 0 0,1 1-1 0 0,-1-1 0 0 0,0 1 0 0 0,1-1 0 0 0,-1 1 0 0 0,1-1 1 0 0,0 0-1 0 0,-1 1 0 0 0,1-1 0 0 0,0 0 0 0 0,0 0 0 0 0,0 0 0 0 0,0 0 1 0 0,0 1-1 0 0,0-1 0 0 0,0 0 0 0 0,0-1 0 0 0,1 1 0 0 0,-1 0 1 0 0,0 0-1 0 0,1 0 0 0 0,-1-1 0 0 0,0 1 0 0 0,1-1 0 0 0,-1 1 1 0 0,1-1-1 0 0,-1 1 0 0 0,1-1 0 0 0,-1 0 0 0 0,0 0 0 0 0,1 0 1 0 0,-1 0-1 0 0,1 0 0 0 0,-1 0 0 0 0,1 0 0 0 0,-1 0 0 0 0,1-1 1 0 0,-1 1-1 0 0,1-1 0 0 0,0 1 8 0 0,59-29-83 0 0,-44 10 103 0 0,-1 0 0 0 0,-1-1 0 0 0,0 0 0 0 0,-2-2 0 0 0,-1 1 0 0 0,1-4-20 0 0,4-5 22 0 0,190-385 174 0 0,-161 320-158 0 0,-4-2 1 0 0,-4-2 0 0 0,-5-2-1 0 0,-4-1 1 0 0,-4-1 0 0 0,6-71-39 0 0,-21 71 60 0 0,-4 0 0 0 0,-8-90-60 0 0,-19 90 202 0 0,19 101-193 0 0,0 1-1 0 0,0-1 0 0 0,0 0 1 0 0,0 1-1 0 0,-1 0 0 0 0,1-1 0 0 0,0 1 1 0 0,-1 0-1 0 0,1 0 0 0 0,-1 0 1 0 0,0 1-1 0 0,1-1 0 0 0,-1 1 1 0 0,1-1-1 0 0,-1 1 0 0 0,0 0 0 0 0,1 0 1 0 0,-1 0-1 0 0,0 0 0 0 0,1 1 1 0 0,-1-1-1 0 0,0 1 0 0 0,1-1 0 0 0,-1 1 1 0 0,1 0-1 0 0,-1 0 0 0 0,1 0 1 0 0,-1 0-1 0 0,1 1 0 0 0,0-1 1 0 0,0 1-1 0 0,-1-1 0 0 0,1 1 0 0 0,0 0 1 0 0,1 0-1 0 0,-1 0 0 0 0,0 0 1 0 0,0 0-1 0 0,1 0 0 0 0,-1 0 1 0 0,1 0-1 0 0,0 1 0 0 0,0-1 0 0 0,0 1 1 0 0,-1 0-9 0 0,-30 44-32 0 0,3 0 1 0 0,1 2 0 0 0,3 1-1 0 0,1 1 1 0 0,3 1 0 0 0,-5 25 31 0 0,-37 141-67 0 0,9 3 0 0 0,10 2 0 0 0,1 66 67 0 0,36-237-5 0 0,0-10 2 0 0,-10 162-71 0 0,17-202 68 0 0,1 1 0 0 0,-1-1-1 0 0,1 0 1 0 0,0 0 0 0 0,0 0 0 0 0,0 0 0 0 0,0 0-1 0 0,0 0 1 0 0,0 0 0 0 0,0-1 0 0 0,1 1 0 0 0,-1 0-1 0 0,1-1 1 0 0,-1 1 0 0 0,1-1 0 0 0,-1 1 0 0 0,1-1 0 0 0,0 0-1 0 0,0 1 1 0 0,0-1 0 0 0,0 0 0 0 0,0 0 0 0 0,0-1-1 0 0,0 1 1 0 0,0 0 0 0 0,0-1 0 0 0,0 1 0 0 0,1-1-1 0 0,-1 0 1 0 0,0 1 0 0 0,0-1 0 0 0,0 0 0 0 0,1 0-1 0 0,-1-1 1 0 0,0 1 0 0 0,0 0 0 0 0,0-1 0 0 0,0 1 0 0 0,1-1-1 0 0,-1 0 1 0 0,0 0 0 0 0,0 0 0 0 0,0 0 0 0 0,-1 0-1 0 0,1 0 1 0 0,0 0 0 0 0,0-1 0 0 0,0 1 0 0 0,-1-1-1 0 0,1 1 1 0 0,-1-1 0 0 0,1 0 0 0 0,-1 1 0 0 0,0-1-1 0 0,0 0 1 0 0,1-2 6 0 0,29-31 34 0 0,-1-2 0 0 0,-2-1 0 0 0,-2-1 0 0 0,-1-2-1 0 0,-2 0 1 0 0,12-33-34 0 0,-12 28 19 0 0,83-181 135 0 0,38-127-154 0 0,-93 206 33 0 0,-6-2 0 0 0,-7-1 1 0 0,-6-2-1 0 0,-8-1 0 0 0,6-156-33 0 0,-30 309-2 0 0,-2-51 172 0 0,2 52-166 0 0,0-1-1 0 0,0 1 0 0 0,-1-1 1 0 0,1 0-1 0 0,0 1 0 0 0,-1-1 1 0 0,1 1-1 0 0,-1-1 1 0 0,1 1-1 0 0,-1-1 0 0 0,1 1 1 0 0,-1-1-1 0 0,1 1 1 0 0,-1 0-1 0 0,1-1 0 0 0,-1 1 1 0 0,0 0-1 0 0,1-1 0 0 0,-1 1 1 0 0,1 0-1 0 0,-1 0 1 0 0,0 0-1 0 0,1 0 0 0 0,-1-1 1 0 0,0 1-1 0 0,1 0 0 0 0,-1 0 1 0 0,0 0-1 0 0,1 0 1 0 0,-1 0-1 0 0,0 0 0 0 0,1 1 1 0 0,-1-1-1 0 0,0 0 0 0 0,1 0 1 0 0,-1 0-1 0 0,1 1 1 0 0,-1-1-1 0 0,0 0 0 0 0,1 1 1 0 0,-1-1-1 0 0,1 0 0 0 0,-1 1 1 0 0,1-1-1 0 0,-1 1 1 0 0,1-1-1 0 0,-1 1 0 0 0,1-1 1 0 0,-1 1-1 0 0,1-1 0 0 0,0 1 1 0 0,-1-1-1 0 0,1 1 1 0 0,0 0-1 0 0,0-1 0 0 0,-1 1 1 0 0,1 0-1 0 0,0-1 0 0 0,0 1 1 0 0,0 0-1 0 0,0-1 1 0 0,0 1-1 0 0,0 0 0 0 0,0-1 1 0 0,0 1-4 0 0,-69 136-102 0 0,59-109 90 0 0,-43 123-16 0 0,7 1 0 0 0,7 3 0 0 0,7 2 0 0 0,-9 123 28 0 0,39-263-1 0 0,-15 130 1 0 0,6 0 0 0 0,6 48 0 0 0,5-190-4 0 0,-1-1 0 0 0,1 1 0 0 0,0-1 0 0 0,0 1-1 0 0,0 0 1 0 0,1-1 0 0 0,-1 1 0 0 0,1-1 0 0 0,0 1 0 0 0,1-1 0 0 0,-1 0 0 0 0,1 1-1 0 0,-1-1 1 0 0,1 0 0 0 0,1 0 0 0 0,-1 0 0 0 0,1 0 0 0 0,-1-1 0 0 0,1 1 0 0 0,0-1-1 0 0,0 1 1 0 0,1-1 0 0 0,-1 0 0 0 0,1 0 0 0 0,-1-1 0 0 0,1 1 0 0 0,0-1 0 0 0,0 0-1 0 0,0 0 1 0 0,0 0 0 0 0,0 0 0 0 0,2 0 4 0 0,1-2 1 0 0,0 1 0 0 0,0-1 0 0 0,1-1 0 0 0,-1 1 0 0 0,0-1 0 0 0,0-1 0 0 0,0 1 0 0 0,0-1 0 0 0,0 0 0 0 0,0-1 0 0 0,-1 0 0 0 0,1 0 0 0 0,-1 0 0 0 0,0-1 0 0 0,0 0 0 0 0,0 0 0 0 0,0 0 0 0 0,0-1 0 0 0,0-1-1 0 0,93-105 126 0 0,-97 107-123 0 0,53-75 69 0 0,-4-3 1 0 0,-4-2-1 0 0,-4-2 0 0 0,-3-2 0 0 0,28-92-72 0 0,-45 108 21 0 0,-3-2 0 0 0,-3-1 0 0 0,-3 0 0 0 0,-4-1 0 0 0,-3 0 0 0 0,-3-55-21 0 0,-1 22-54 0 0,-5-1 1 0 0,-5 1 0 0 0,-4 0-1 0 0,-24-96 54 0 0,32 191 9 0 0,-1 0 0 0 0,0 0 0 0 0,-1 0 0 0 0,-1 1 0 0 0,0 0-1 0 0,0 0 1 0 0,-2 0 0 0 0,-3-5-9 0 0,8 16 2 0 0,0 0 0 0 0,0 0-1 0 0,0 0 1 0 0,0 0 0 0 0,0 0 0 0 0,-1 0-1 0 0,1 1 1 0 0,0 0 0 0 0,-1 0-1 0 0,1 0 1 0 0,-1 0 0 0 0,0 0 0 0 0,1 1-1 0 0,-1-1 1 0 0,0 1 0 0 0,1 0 0 0 0,-1 0-1 0 0,0 0 1 0 0,1 1 0 0 0,-1-1 0 0 0,0 1-1 0 0,1 0 1 0 0,-1 0 0 0 0,1 0 0 0 0,0 1-1 0 0,-1-1 1 0 0,1 1 0 0 0,0 0-1 0 0,0 0 1 0 0,0 0 0 0 0,0 0 0 0 0,0 0-1 0 0,0 1 1 0 0,0-1 0 0 0,1 1 0 0 0,-1 0-1 0 0,1-1 1 0 0,0 1 0 0 0,0 1 0 0 0,0-1-1 0 0,0 0 1 0 0,1 0 0 0 0,-1 1-2 0 0,-16 25-26 0 0,1 1 1 0 0,1 0 0 0 0,2 1-1 0 0,1 1 1 0 0,1 0 0 0 0,1 6 25 0 0,5-22-4 0 0,-41 153-20 0 0,7 1 1 0 0,8 2 0 0 0,7 2-1 0 0,0 125 24 0 0,15-47-1 0 0,10-248-1 0 0,-1 0 1 0 0,0 0-1 0 0,1 0 0 0 0,0 0 0 0 0,0-1 0 0 0,0 1 1 0 0,0 0-1 0 0,1 0 0 0 0,-1 0 0 0 0,1 0 0 0 0,0-1 1 0 0,0 1-1 0 0,1 0 0 0 0,-1-1 0 0 0,1 1 0 0 0,-1-1 1 0 0,1 1-1 0 0,0-1 0 0 0,1 0 0 0 0,-1 0 0 0 0,0 0 1 0 0,1 0-1 0 0,0 0 0 0 0,0 0 0 0 0,-1-1 1 0 0,2 0-1 0 0,-1 1 0 0 0,0-1 0 0 0,0 0 0 0 0,1 0 1 0 0,-1-1-1 0 0,1 1 0 0 0,-1-1 0 0 0,1 0 0 0 0,2 1 2 0 0,3-3 9 0 0,0-1-1 0 0,-1 0 0 0 0,0 0 1 0 0,1-1-1 0 0,-1 0 0 0 0,0 0 1 0 0,0-1-1 0 0,0 0 0 0 0,-1 0 0 0 0,0-1 1 0 0,1 0-1 0 0,-2 0 0 0 0,1-1 1 0 0,-1 0-1 0 0,1 0 0 0 0,-2-1 1 0 0,1 1-1 0 0,-1-1 0 0 0,0 0 1 0 0,0-1-1 0 0,-1 1 0 0 0,1-2-8 0 0,44-73 68 0 0,-4-3-1 0 0,-4-1 1 0 0,-3-2-1 0 0,-4-1 1 0 0,19-83-68 0 0,-24 44-12 0 0,-6-2 1 0 0,-5 0 0 0 0,-6-1-1 0 0,-6-1 1 0 0,-6 1 0 0 0,-7-39 11 0 0,2 48-111 0 0,-4 1 1 0 0,-13-40 110 0 0,21 148 2 0 0,-1 1 0 0 0,-1-1-1 0 0,0 1 1 0 0,-1 0-1 0 0,-1 0 1 0 0,1 0 0 0 0,-2 0-1 0 0,0 1 1 0 0,0 0-1 0 0,-5-6-1 0 0,9 15 2 0 0,0 0 0 0 0,0-1-1 0 0,0 1 1 0 0,-1 0-1 0 0,1 0 1 0 0,0 0-1 0 0,-1 1 1 0 0,0-1 0 0 0,0 1-1 0 0,1-1 1 0 0,-1 1-1 0 0,0 0 1 0 0,0 0 0 0 0,0 0-1 0 0,0 1 1 0 0,0-1-1 0 0,0 1 1 0 0,0-1-1 0 0,0 1 1 0 0,-1 0 0 0 0,1 0-1 0 0,0 0 1 0 0,0 1-1 0 0,0-1 1 0 0,0 1-1 0 0,0 0 1 0 0,0 0 0 0 0,0 0-1 0 0,0 0 1 0 0,0 0-1 0 0,0 1 1 0 0,1-1-2 0 0,-80 67-43 0 0,45-18 7 0 0,2 2-1 0 0,3 1 0 0 0,2 1 1 0 0,-10 29 36 0 0,-40 110-17 0 0,9 2 0 0 0,8 4 1 0 0,9 2-1 0 0,-20 158 17 0 0,61-294-17 0 0,-83 369 10 0 0,87-350 22 0 0,10-83-15 0 0,0 1 1 0 0,-1-1-1 0 0,1 0 1 0 0,0 0 0 0 0,0 0-1 0 0,0 0 1 0 0,0 0-1 0 0,0 0 1 0 0,0 0-1 0 0,0 0 1 0 0,1 0 0 0 0,-1 0-1 0 0,0-1 1 0 0,0 1-1 0 0,1 0 1 0 0,-1-1-1 0 0,0 1 1 0 0,1-1-1 0 0,-1 0 1 0 0,1 1 0 0 0,-1-1-1 0 0,0 0 1 0 0,1 0-1 0 0,-1 0 1 0 0,1 0-1 0 0,-1 0 1 0 0,1 0 0 0 0,-1 0-1 0 0,0 0 1 0 0,1-1-1 0 0,-1 1 1 0 0,1 0-1 0 0,-1-1 1 0 0,0 0-1 0 0,1 1 1 0 0,-1-1 0 0 0,0 0-1 0 0,0 1 1 0 0,1-1-1 0 0,-1 0 1 0 0,0 0-1 0 0,0 0 1 0 0,0 0 0 0 0,0 0-1 0 0,0 0 0 0 0,14-10 34 0 0,-1-1 0 0 0,0-1 0 0 0,-1 0 0 0 0,-1 0 0 0 0,0-1 0 0 0,0-1 0 0 0,-2 0 0 0 0,9-16-34 0 0,-7 14 25 0 0,56-96 82 0 0,-4-2 0 0 0,-6-4 0 0 0,26-79-107 0 0,-52 116 12 0 0,-3-2 0 0 0,-4-1 1 0 0,-4-1-1 0 0,-4-1 1 0 0,-3 0-1 0 0,-3-26-12 0 0,-2-10-3 0 0,-5 0 0 0 0,-6-1 0 0 0,-5 1 0 0 0,-12-48 3 0 0,17 153 4 0 0,-1 1 0 0 0,-1 0 0 0 0,0 0 0 0 0,-1 0 0 0 0,-1 1 0 0 0,-1-1 0 0 0,-5-7-4 0 0,9 20 0 0 0,0 1 0 0 0,0 0-1 0 0,-1 0 1 0 0,1 0 0 0 0,-1 0-1 0 0,0 1 1 0 0,0-1 0 0 0,0 1-1 0 0,0 0 1 0 0,0 0 0 0 0,0 0-1 0 0,0 1 1 0 0,-1 0 0 0 0,1 0-1 0 0,-1 0 1 0 0,1 0 0 0 0,-1 0-1 0 0,1 1 1 0 0,-1 0 0 0 0,0 0-1 0 0,1 0 1 0 0,-1 1 0 0 0,1 0-1 0 0,-1 0 1 0 0,1 0 0 0 0,-1 0-1 0 0,1 0 1 0 0,0 1 0 0 0,0 0-1 0 0,-1 0 1 0 0,1 0 0 0 0,0 0-1 0 0,1 1 1 0 0,-1 0 0 0 0,0 0 0 0 0,1 0-1 0 0,0 0 1 0 0,-1 0 0 0 0,1 0-1 0 0,0 1 1 0 0,-1 2 0 0 0,-37 39-60 0 0,1 1 1 0 0,3 3-1 0 0,2 0 1 0 0,2 3 0 0 0,-15 34 59 0 0,37-69-8 0 0,-84 159 17 0 0,8 3 0 0 0,7 5 1 0 0,6 11-10 0 0,-95 235 124 0 0,156-389-180 0 0,35-44-36 0 0,37-62 141 0 0,-18 0 51 0 0,-2-1 0 0 0,-4-2-1 0 0,19-50-99 0 0,-28 59 38 0 0,67-143 37 0 0,-9-3 0 0 0,-9-4-1 0 0,37-173-74 0 0,-79 212 39 0 0,-8-2-1 0 0,-7 0 0 0 0,-5-119-38 0 0,-12 275 5 0 0,-14-176 107 0 0,12 188-104 0 0,1 1-1 0 0,-1 0 1 0 0,1-1-1 0 0,-1 1 0 0 0,0 0 1 0 0,0 0-1 0 0,0 0 1 0 0,-1 0-1 0 0,1 0 0 0 0,-1 0 1 0 0,1 0-1 0 0,-1 0 1 0 0,0 1-1 0 0,0-1 0 0 0,-1 0 1 0 0,1 1-1 0 0,0 0 1 0 0,-1 0-1 0 0,1 0 0 0 0,-1 0 1 0 0,0 0-1 0 0,0 0 1 0 0,0 0-1 0 0,0 1 0 0 0,0 0 1 0 0,0-1-1 0 0,0 1 1 0 0,0 0-1 0 0,0 1 0 0 0,-1-1 1 0 0,1 1-1 0 0,0-1 0 0 0,-1 1 1 0 0,1 0-1 0 0,0 0 1 0 0,-1 0-1 0 0,1 1 0 0 0,0-1 1 0 0,0 1-1 0 0,-1 0 1 0 0,1 0-1 0 0,-1 0-7 0 0,-9 6 9 0 0,0 0-1 0 0,1 1 1 0 0,1 0-1 0 0,-1 0 1 0 0,1 2 0 0 0,1-1-1 0 0,-1 1 1 0 0,2 1-1 0 0,-4 5-8 0 0,-51 67-12 0 0,4 2-1 0 0,4 3 1 0 0,3 3-1 0 0,5 1 1 0 0,-10 35 12 0 0,55-121 0 0 0,-141 306 26 0 0,-61 206-26 0 0,183-439 38 0 0,22-78-39 0 0,0 0 1 0 0,0-1 0 0 0,0 1-1 0 0,1 0 1 0 0,-1 0 0 0 0,0 0 0 0 0,0 0-1 0 0,1 0 1 0 0,-1-1 0 0 0,0 1-1 0 0,1 0 1 0 0,-1 0 0 0 0,1 0-1 0 0,-1-1 1 0 0,1 1 0 0 0,-1 0-1 0 0,1-1 1 0 0,0 1 0 0 0,-1 0-1 0 0,1-1 1 0 0,0 1 0 0 0,-1-1-1 0 0,1 1 1 0 0,0-1 0 0 0,0 1-1 0 0,0-1 1 0 0,-1 0 0 0 0,1 1-1 0 0,0-1 1 0 0,0 0 0 0 0,0 0 0 0 0,0 0-1 0 0,0 0 1 0 0,0 1 0 0 0,-1-1-1 0 0,1 0 1 0 0,0 0 0 0 0,0-1-1 0 0,0 1 1 0 0,0 0 0 0 0,0 0-1 0 0,0 0 1 0 0,0-1 0 0 0,-1 1-1 0 0,1 0 1 0 0,0-1 0 0 0,0 1-1 0 0,0-1 1 0 0,-1 1 0 0 0,1-1-1 0 0,0 1 1 0 0,-1-1 0 0 0,1 1-1 0 0,0-1 1 0 0,14-8 3 0 0,-1-1-1 0 0,0-1 0 0 0,-1 0 1 0 0,0-1-1 0 0,0 0 0 0 0,-1-1 1 0 0,-1 0-1 0 0,0-1 0 0 0,1-4-2 0 0,-5 9 3 0 0,118-167 79 0 0,-7-6 0 0 0,32-79-82 0 0,-106 183-5 0 0,86-164-1292 0 0,-11-5 0 0 0,22-91 1297 0 0,-36 54-5179 0 0,-13 1-4925 0 0,-60 176 3928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0:04.2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6913 754 0 0 0,'0'0'191'0'0,"0"0"-137"0"0,0 0-42 0 0,0 0 6 0 0,0 0 12 0 0,0 0 9 0 0,0 0 1 0 0,0 0 1 0 0,0 0 5 0 0,0 0-6 0 0,0 0-11 0 0,-20 9-26 0 0,-60 31-45 0 0,60-30-18 0 0,20-10 7 0 0,0 0 24 0 0,0 0 30 0 0,0 0 10 0 0,0 0 14 0 0,0 0 31 0 0,13-19 1084 0 0,68-187 1496 0 0,-41 92-1843 0 0,-39 113-716 0 0,-1 0 0 0 0,1 0 0 0 0,0 0 0 0 0,-1 0 0 0 0,0 0 0 0 0,1 0-1 0 0,-1 0 1 0 0,0 0 0 0 0,1-1 0 0 0,-1 1 0 0 0,0 0 0 0 0,0 0 0 0 0,0 0 0 0 0,0 0 0 0 0,0 0 0 0 0,0 0-1 0 0,0-1 1 0 0,-1 1 0 0 0,1 0 0 0 0,0 0 0 0 0,-1 0 0 0 0,1 0 0 0 0,0 0 0 0 0,-1 0 0 0 0,0 0 0 0 0,1 0 0 0 0,-1 0-1 0 0,1 0 1 0 0,-1 0 0 0 0,0 0 0 0 0,0 1 0 0 0,1-1 0 0 0,-1 0 0 0 0,0 0 0 0 0,0 1 0 0 0,0-1-77 0 0,-4 3 14 0 0,-1 0 1 0 0,1 0-1 0 0,0 1 0 0 0,0 0 1 0 0,1 0-1 0 0,-1 0 1 0 0,0 1-1 0 0,1-1 1 0 0,0 1-1 0 0,0 0 1 0 0,0 0-1 0 0,0 0 0 0 0,1 1 1 0 0,0 0-1 0 0,0-1 1 0 0,0 1-1 0 0,0 0 1 0 0,1 0-1 0 0,-1 2-14 0 0,-11 15 90 0 0,-94 180 148 0 0,46-81 189 0 0,205-387 1066 0 0,-141 263-1495 0 0,10-17-28 0 0,0 1 1 0 0,1 0 0 0 0,0 0 0 0 0,2 2-1 0 0,0 0 1 0 0,1 0 0 0 0,1 2-1 0 0,12-9 30 0 0,-29 24-7 0 0,1-1-1 0 0,0 1 0 0 0,-1 0 1 0 0,1 0-1 0 0,0 0 0 0 0,-1-1 1 0 0,1 1-1 0 0,-1 0 0 0 0,1 0 1 0 0,0 0-1 0 0,-1 0 0 0 0,1 0 0 0 0,0 0 1 0 0,-1 0-1 0 0,1 0 0 0 0,0 1 1 0 0,-1-1-1 0 0,1 0 0 0 0,0 0 1 0 0,-1 0-1 0 0,1 1 0 0 0,-1-1 0 0 0,1 0 1 0 0,-1 1-1 0 0,1-1 0 0 0,-1 0 1 0 0,1 1-1 0 0,-1-1 0 0 0,1 1 1 0 0,-1-1-1 0 0,1 1 0 0 0,-1-1 0 0 0,1 1 1 0 0,-1-1-1 0 0,0 1 0 0 0,1 0 1 0 0,-1-1-1 0 0,0 1 0 0 0,0-1 1 0 0,0 1-1 0 0,1 0 0 0 0,-1-1 0 0 0,0 1 1 0 0,0 0-1 0 0,0-1 0 0 0,0 1 1 0 0,0-1-1 0 0,0 1 0 0 0,0 0 1 0 0,0-1-1 0 0,0 1 0 0 0,0 0 0 0 0,-1-1 1 0 0,1 1-1 0 0,0 0 0 0 0,0-1 1 0 0,-1 1-1 0 0,1-1 0 0 0,0 1 1 0 0,-1 0 7 0 0,-6 47 313 0 0,-150 418 276 0 0,88-275-141 0 0,70-190-446 0 0,-1-1 0 0 0,0 0 0 0 0,1 1 0 0 0,-1-1 0 0 0,1 1-1 0 0,-1-1 1 0 0,1 0 0 0 0,-1 1 0 0 0,1-1 0 0 0,-1 0 0 0 0,1 1 0 0 0,-1-1 0 0 0,1 0 0 0 0,-1 0 0 0 0,1 0 0 0 0,0 1 0 0 0,-1-1 0 0 0,1 0 0 0 0,-1 0 0 0 0,1 0 0 0 0,-1 0 0 0 0,1 0 0 0 0,0 0 0 0 0,-1 0 0 0 0,1 0 0 0 0,-1 0 0 0 0,1-1 0 0 0,-1 1 0 0 0,1 0 0 0 0,0 0 0 0 0,-1 0 0 0 0,1-1 0 0 0,-1 1 0 0 0,1 0-1 0 0,-1-1 1 0 0,1 1 0 0 0,-1 0 0 0 0,1-1 0 0 0,-1 1 0 0 0,0-1 0 0 0,1 1 0 0 0,-1 0 0 0 0,0-1 0 0 0,1 1 0 0 0,-1-1 0 0 0,0 1 0 0 0,1-1 0 0 0,-1 0 0 0 0,0 1 0 0 0,0-1 0 0 0,0 1 0 0 0,1-1 0 0 0,-1 1 0 0 0,0-1 0 0 0,0 0 0 0 0,0 1 0 0 0,0-1-2 0 0,29-32 220 0 0,-2-1 1 0 0,-1-2-1 0 0,-2 0 1 0 0,7-15-221 0 0,7-12 77 0 0,224-353 15 0 0,-208 355-375 0 0,-54 66 350 0 0,-48 130 199 0 0,41-115-260 0 0,-71 185 365 0 0,-8-3-1 0 0,-67 105-370 0 0,115-240 370 0 0,49-62-575 0 0,2-15 279 0 0,-1-1-1 0 0,0-1 0 0 0,-1 0 1 0 0,0 0-1 0 0,-1-1 0 0 0,0-1 1 0 0,-1 1-1 0 0,2-7-73 0 0,8-8 95 0 0,106-164 200 0 0,-27 40-363 0 0,5 6 0 0 0,32-28 68 0 0,-92 133-282 0 0,-49 68 637 0 0,-230 482-162 0 0,24-84 470 0 0,190-379-577 0 0,39-52-377 0 0,59-95 604 0 0,222-369 43 0 0,-110 187-572 0 0,-375 607 548 0 0,-24 56-73 0 0,189-323-344 0 0,23-57 76 0 0,-1 1 0 0 0,1 0 0 0 0,0-1 1 0 0,-1 1-1 0 0,1 0 0 0 0,0-1 1 0 0,0 1-1 0 0,-1-1 0 0 0,1 1 0 0 0,0-1 1 0 0,0 0-1 0 0,0 1 0 0 0,0-1 0 0 0,0 0 1 0 0,0 0-1 0 0,0 0 0 0 0,-1 1 0 0 0,1-1 1 0 0,0 0-1 0 0,0 0 0 0 0,0 0 1 0 0,0-1-1 0 0,0 1 0 0 0,0 0 0 0 0,0 0 1 0 0,0 0-1 0 0,0-1 0 0 0,0 1 0 0 0,-1 0 1 0 0,1-1-1 0 0,0 1 0 0 0,0-1 1 0 0,0 1-1 0 0,-1-1 0 0 0,1 1 0 0 0,0-1 1 0 0,0 1-1 0 0,-1-1 0 0 0,1 0 0 0 0,-1 0 1 0 0,1 1-1 0 0,0-2 9 0 0,22-20 26 0 0,0-2 1 0 0,-2 0-1 0 0,0-2 0 0 0,-2 0 1 0 0,9-18-27 0 0,5-4 21 0 0,321-474-143 0 0,-268 397 142 0 0,-85 124 85 0 0,-10 4 28 0 0,-8 12-181 0 0,1 1 0 0 0,1 0 0 0 0,0 1 0 0 0,1 1 1 0 0,1 1-1 0 0,1 0 0 0 0,1 0 0 0 0,-6 13 48 0 0,3-6-10 0 0,-57 96 51 0 0,-314 574 421 0 0,370-650-650 0 0,45-51-143 0 0,-16-8 354 0 0,1-1 0 0 0,-2 0 0 0 0,0-1 0 0 0,0 0-1 0 0,-2-1 1 0 0,0 0 0 0 0,4-9-23 0 0,-2 5 12 0 0,421-643-56 0 0,-356 505 151 0 0,-79 157-103 0 0,1 0 0 0 0,-1 0 0 0 0,1 0 1 0 0,0 0-1 0 0,-1 0 0 0 0,0 1 1 0 0,1-1-1 0 0,-1 0 0 0 0,1 0 1 0 0,-1 0-1 0 0,0 1 0 0 0,0-1 0 0 0,1 0 1 0 0,-1 1-1 0 0,0-1 0 0 0,0 1 1 0 0,0-1-1 0 0,0 1 0 0 0,0-1 0 0 0,1 1 1 0 0,-1 0-1 0 0,0 0 0 0 0,0-1 1 0 0,0 1-1 0 0,0 0 0 0 0,0 0 0 0 0,0 0 1 0 0,0 0-1 0 0,0 0 0 0 0,0 0 1 0 0,0 0-1 0 0,0 0 0 0 0,0 0 1 0 0,0 1-1 0 0,0-1 0 0 0,0 0 0 0 0,0 0 1 0 0,0 1-1 0 0,0-1 0 0 0,0 1 1 0 0,0-1-1 0 0,1 1 0 0 0,-1-1 0 0 0,0 1 1 0 0,0 0-1 0 0,0-1 0 0 0,1 1 1 0 0,-1 0-1 0 0,1 0 0 0 0,-1-1 0 0 0,0 1 1 0 0,1 0-1 0 0,-1 0 0 0 0,1 0 1 0 0,-1 1-5 0 0,-13 13-40 0 0,1 0 1 0 0,0 1 0 0 0,1 1 0 0 0,1 1-1 0 0,1-1 1 0 0,0 1 0 0 0,-5 15 39 0 0,3-9-5 0 0,-348 776 202 0 0,301-671-240 0 0,76-134-333 0 0,5-19 417 0 0,-2-1 0 0 0,-1-1 0 0 0,-1-1 0 0 0,-1 0 0 0 0,3-9-41 0 0,-7 14 15 0 0,344-597-29 0 0,-273 476 30 0 0,7-12-118 0 0,72-90 102 0 0,-251 380-1 0 0,-41 104-46 0 0,25-45 71 0 0,-480 901 487 0 0,502-936-218 0 0,72-138-326 0 0,16-26-114 0 0,24-36 81 0 0,211-392 384 0 0,217-290-660 0 0,-371 597-16 0 0,-161 223-2 0 0,-373 620 374 0 0,397-631 48 0 0,-112 208 7 0 0,86-147 161 0 0,-7-4 0 0 0,-6-3 0 0 0,-41 44-230 0 0,107-161 111 0 0,32-43-193 0 0,126-215 302 0 0,224-426-341 0 0,-322 594 95 0 0,126-265-211 0 0,-151 294 257 0 0,-42 46-121 0 0,10 13 41 0 0,0 1 1 0 0,2 1-1 0 0,1 0 0 0 0,1 1 1 0 0,0 1-1 0 0,2 1 0 0 0,-2 7 60 0 0,-10 15-9 0 0,-185 365 77 0 0,-42 74 156 0 0,189-379-45 0 0,96-122-260 0 0,11-36 186 0 0,-3-2 0 0 0,-2-2 0 0 0,-3-1 0 0 0,3-10-105 0 0,7-10 45 0 0,288-470-126 0 0,-205 363-238 0 0,-159 256 348 0 0,-397 944 103 0 0,337-783 84 0 0,90-235-220 0 0,0 1 0 0 0,1 0 0 0 0,-1-1 0 0 0,0 1 0 0 0,1 0 0 0 0,-1-1 0 0 0,1 1 0 0 0,-1 0 0 0 0,1-1 0 0 0,0 1 0 0 0,-1 0 0 0 0,1 0 0 0 0,0 0 0 0 0,-1 0 0 0 0,1-1 0 0 0,0 1 0 0 0,0 0 0 0 0,0 0 0 0 0,0 0 0 0 0,0 0 0 0 0,0 0 0 0 0,0 0 0 0 0,0-1 0 0 0,0 1 0 0 0,0 0 0 0 0,0 0 0 0 0,0 0 0 0 0,1 0 0 0 0,-1-1 0 0 0,0 1 0 0 0,1 0 0 0 0,-1 0 0 0 0,1 0 0 0 0,-1-1 0 0 0,1 1 0 0 0,-1 0 0 0 0,1-1 0 0 0,-1 1 0 0 0,1 0 0 0 0,0-1 0 0 0,-1 1 0 0 0,1-1 0 0 0,0 1 0 0 0,-1-1 0 0 0,1 1 0 0 0,0-1 0 0 0,0 1 0 0 0,0-1 0 0 0,-1 0 0 0 0,1 0 0 0 0,0 1 0 0 0,0-1 0 0 0,0 0 0 0 0,0 0 4 0 0,7-5 15 0 0,0 0 0 0 0,-1 0 1 0 0,1-1-1 0 0,-1 0 0 0 0,0-1 0 0 0,0 1 0 0 0,-1-1 0 0 0,0-1 0 0 0,0 1 0 0 0,-1-1 0 0 0,0 0 0 0 0,2-5-15 0 0,6-6 26 0 0,323-532 121 0 0,-24-14-410 0 0,-299 539 358 0 0,-26 34-66 0 0,-2 7-91 0 0,1 1-1 0 0,1 0 1 0 0,0 1-1 0 0,1 1 1 0 0,1 0 0 0 0,1 0-1 0 0,1 1 1 0 0,-3 8 62 0 0,7-17-10 0 0,-322 708 96 0 0,73-152 372 0 0,252-563-426 0 0,-8 21-56 0 0,19-27-90 0 0,108-195 501 0 0,117-223-317 0 0,140-174-70 0 0,-196 335-155 0 0,-169 251 78 0 0,-16 24 46 0 0,-554 998-4 0 0,346-675 298 0 0,177-299 50 0 0,37-49-363 0 0,58-150-125 0 0,53-80 175 0 0,46-62 0 0 0,-97 191-72 0 0,-22 56-307 0 0,-34 81 52 0 0,-76 210 473 0 0,4-19-113 0 0,-20 63 191 0 0,9 22-224 0 0,74-237-69 0 0,21-64 13 0 0,-11-3 73 0 0,1 0 0 0 0,-1-1 0 0 0,0 0-1 0 0,0 0 1 0 0,0 0 0 0 0,0-1 0 0 0,0 1 0 0 0,-1-1 0 0 0,1 0 0 0 0,-1 0 0 0 0,0 0 0 0 0,0 0 0 0 0,-1-1 0 0 0,1 1 0 0 0,0-3-17 0 0,4-5 30 0 0,159-299 284 0 0,-68 116-292 0 0,273-473-51 0 0,-362 653 33 0 0,-2 1 1 0 0,1-1 0 0 0,-2-1-1 0 0,0 1 1 0 0,-1-1 0 0 0,-1 0-1 0 0,0 0 1 0 0,0-8-5 0 0,-4 23-2 0 0,0 1 0 0 0,0-1 1 0 0,0 1-1 0 0,0-1 0 0 0,0 1 1 0 0,-1-1-1 0 0,1 1 0 0 0,0-1 0 0 0,0 0 1 0 0,0 1-1 0 0,0-1 0 0 0,-1 1 1 0 0,1-1-1 0 0,0 1 0 0 0,-1-1 1 0 0,1 1-1 0 0,0-1 0 0 0,-1 1 0 0 0,1 0 1 0 0,0-1-1 0 0,-1 1 0 0 0,1-1 1 0 0,-1 1-1 0 0,1 0 0 0 0,-1 0 0 0 0,1-1 1 0 0,-1 1-1 0 0,1 0 0 0 0,-1 0 1 0 0,1-1-1 0 0,-1 1 0 0 0,1 0 0 0 0,-1 0 1 0 0,1 0-1 0 0,-1 0 0 0 0,0 0 1 0 0,1 0-1 0 0,-1 0 0 0 0,1 0 0 0 0,-1 0 1 0 0,1 0-1 0 0,-1 0 0 0 0,0 0 1 0 0,1 0-1 0 0,-1 0 0 0 0,1 1 0 0 0,-1-1 1 0 0,1 0-1 0 0,-1 0 0 0 0,1 1 1 0 0,-1-1-1 0 0,1 0 0 0 0,-1 1 0 0 0,1-1 1 0 0,0 0-1 0 0,-1 1 0 0 0,1-1 2 0 0,-34 21-184 0 0,-9 21 102 0 0,1 2-1 0 0,2 2 1 0 0,3 1-1 0 0,1 2 0 0 0,-3 10 83 0 0,2-5-25 0 0,-172 273 246 0 0,-44 116-221 0 0,219-383 35 0 0,-53 99 198 0 0,168-281-203 0 0,221-428 131 0 0,-294 534-169 0 0,7-8-8 0 0,-2 0 0 0 0,-1-1 1 0 0,0-1-1 0 0,-2 0 1 0 0,-1 0-1 0 0,-1-1 0 0 0,-2 0 1 0 0,2-17 15 0 0,-7 43-2 0 0,-1-1-1 0 0,0 1 1 0 0,1-1 0 0 0,-1 1 0 0 0,0-1 0 0 0,0 1 0 0 0,0-1 0 0 0,0 1 0 0 0,-1-1 0 0 0,1 1 0 0 0,0-1 0 0 0,-1 1 0 0 0,1-1 0 0 0,-1 1 0 0 0,1-1 0 0 0,-1 1 0 0 0,0-1 0 0 0,1 1 0 0 0,-1 0 0 0 0,0-1 0 0 0,0 1 0 0 0,0 0 0 0 0,0 0 0 0 0,0 0 0 0 0,0 0 0 0 0,-1 0 0 0 0,1 0 0 0 0,0 0 0 0 0,0 0 0 0 0,-1 0 0 0 0,1 1 0 0 0,-1-1 0 0 0,1 0 0 0 0,0 1 0 0 0,-1-1 0 0 0,1 1 0 0 0,-1 0 0 0 0,1-1 0 0 0,-1 1 0 0 0,0 0 0 0 0,1 0 0 0 0,-1 0 0 0 0,1 0 0 0 0,-1 0 0 0 0,0 1 2 0 0,-6 0-12 0 0,-1 0 1 0 0,1 1-1 0 0,0 0 1 0 0,0 0-1 0 0,0 1 1 0 0,0 1-1 0 0,0-1 1 0 0,1 1 0 0 0,0 0-1 0 0,0 1 1 0 0,0-1-1 0 0,0 1 1 0 0,0 1-1 0 0,1-1 1 0 0,0 1-1 0 0,1 1 1 0 0,-2 1 11 0 0,-15 12-16 0 0,-49 50 1 0 0,3 3 0 0 0,3 4 0 0 0,-10 19 15 0 0,-48 58 57 0 0,-92 100 132 0 0,206-248-392 0 0,20-23 29 0 0,221-336 566 0 0,-217 329-373 0 0,39-62-4 0 0,4 2 1 0 0,51-55-16 0 0,-105 133-13 0 0,1 0 0 0 0,0 0 0 0 0,1 1 0 0 0,-1 0 0 0 0,1 0 0 0 0,0 1 0 0 0,0-1 0 0 0,0 1 0 0 0,1 1 0 0 0,-1-1 0 0 0,1 1 0 0 0,0 0 0 0 0,0 0 0 0 0,1 1 13 0 0,-7 2-2 0 0,1 0 0 0 0,-1 1 1 0 0,0-1-1 0 0,0 1 0 0 0,0-1 0 0 0,1 1 0 0 0,-1-1 1 0 0,0 1-1 0 0,0-1 0 0 0,0 1 0 0 0,0 0 0 0 0,0 0 1 0 0,0 0-1 0 0,-1 0 0 0 0,1 0 0 0 0,0-1 0 0 0,0 1 0 0 0,0 1 1 0 0,-1-1-1 0 0,1 0 0 0 0,-1 0 0 0 0,1 0 0 0 0,-1 0 1 0 0,1 0-1 0 0,-1 0 0 0 0,0 1 0 0 0,1-1 0 0 0,-1 0 0 0 0,0 0 1 0 0,0 1-1 0 0,0-1 0 0 0,0 0 0 0 0,0 0 0 0 0,0 1 1 0 0,0-1-1 0 0,-1 0 0 0 0,1 1 2 0 0,0 0 2 0 0,-1 59 80 0 0,-2-1 0 0 0,-3 1 0 0 0,-3-1 1 0 0,-15 55-83 0 0,-3 22 62 0 0,2 73-12 0 0,25-209-52 0 0,-1 1-1 0 0,1-1 1 0 0,0 1-1 0 0,0-1 1 0 0,0 1-1 0 0,1-1 1 0 0,-1 1-1 0 0,0-1 1 0 0,1 1-1 0 0,-1-1 1 0 0,0 1-1 0 0,1-1 1 0 0,0 0-1 0 0,-1 1 1 0 0,1-1 0 0 0,0 0-1 0 0,0 1 1 0 0,0-1-1 0 0,0 0 1 0 0,0 0-1 0 0,0 0 1 0 0,0 0-1 0 0,0 0 1 0 0,0 0-1 0 0,0 0 1 0 0,1 0-1 0 0,-1 0 1 0 0,0-1-1 0 0,1 1 1 0 0,-1 0-1 0 0,0-1 1 0 0,1 1-1 0 0,-1-1 1 0 0,1 1-1 0 0,-1-1 1 0 0,1 0-1 0 0,-1 0 1 0 0,1 0-1 0 0,-1 0 1 0 0,1 0 0 0 0,-1 0-1 0 0,1 0 1 0 0,-1 0-1 0 0,1 0 1 0 0,-1-1-1 0 0,1 1 1 0 0,-1-1-1 0 0,1 1 1 0 0,-1-1-1 0 0,1 0 3 0 0,10-5 25 0 0,-1 0 1 0 0,0-1-1 0 0,0-1 0 0 0,-1 1 0 0 0,1-2 0 0 0,-2 1 0 0 0,1-1 1 0 0,-1-1-1 0 0,-1 0 0 0 0,6-8-25 0 0,-7 9 14 0 0,336-408 118 0 0,-319 392-145 0 0,6-10-9 0 0,3 2 0 0 0,0 1 0 0 0,2 2 1 0 0,6-2 21 0 0,5 13-425 0 0,-42 43 224 0 0,-7-1 233 0 0,-1 1 1 0 0,-2-1-1 0 0,0 0 0 0 0,-2 0 1 0 0,0 0-1 0 0,-9 14-32 0 0,3-2 29 0 0,-42 97 163 0 0,-5-2 0 0 0,-14 12-192 0 0,-18 42 265 0 0,93-185-267 0 0,0 1 0 0 0,1 0 1 0 0,-1 0-1 0 0,0 0 0 0 0,1 0 0 0 0,-1 0 0 0 0,0 0 0 0 0,1 0 0 0 0,-1 0 0 0 0,1 0 0 0 0,-1 0 0 0 0,0 0 0 0 0,1 0 0 0 0,-1 1 0 0 0,0-1 0 0 0,1 0 1 0 0,-1 0-1 0 0,0 0 0 0 0,1 0 0 0 0,-1 0 0 0 0,0 1 0 0 0,1-1 0 0 0,-1 0 0 0 0,0 0 0 0 0,0 1 0 0 0,1-1 0 0 0,-1 0 0 0 0,0 0 0 0 0,0 1 1 0 0,1-1-1 0 0,-1 0 0 0 0,0 1 0 0 0,0-1 0 0 0,0 0 0 0 0,0 1 0 0 0,0-1 0 0 0,1 0 0 0 0,-1 1 0 0 0,0-1 0 0 0,0 1 0 0 0,0-1 0 0 0,0 0 0 0 0,0 1 1 0 0,0-1-1 0 0,0 0 0 0 0,0 1 0 0 0,0-1 0 0 0,0 0 0 0 0,-1 1 0 0 0,1-1 0 0 0,0 0 0 0 0,0 1 0 0 0,0-1 0 0 0,0 0 0 0 0,0 1 0 0 0,-1-1 1 0 0,1 0-1 0 0,0 1 0 0 0,0-1 0 0 0,0 0 0 0 0,-1 1 0 0 0,1-1 0 0 0,0 0 0 0 0,-1 0 0 0 0,1 0 0 0 0,0 1 0 0 0,0-1 0 0 0,-1 0 0 0 0,1 0 0 0 0,-1 0 2 0 0,27-12 1 0 0,68-94 300 0 0,-73 77-262 0 0,226-297 111 0 0,-116 163-183 0 0,-173 274 417 0 0,-143 405-323 0 0,186-516-67 0 0,-1 0-1 0 0,1-1 0 0 0,-1 1 0 0 0,1 0 1 0 0,0-1-1 0 0,0 1 0 0 0,-1 0 0 0 0,1 0 0 0 0,0 0 1 0 0,-1 0-1 0 0,1-1 0 0 0,0 1 0 0 0,0 0 0 0 0,-1 0 1 0 0,1 1-1 0 0,0-1 0 0 0,0 0 0 0 0,-1 0 1 0 0,1 0-1 0 0,0 0 0 0 0,0 1 0 0 0,-1-1 0 0 0,1 0 1 0 0,0 1-1 0 0,-1-1 0 0 0,1 0 0 0 0,-1 1 0 0 0,1-1 1 0 0,0 1-1 0 0,-1-1 0 0 0,1 1 0 0 0,-1-1 0 0 0,1 1 1 0 0,-1-1-1 0 0,1 1 0 0 0,-1 0 0 0 0,0-1 1 0 0,1 1-1 0 0,-1 0 0 0 0,0-1 0 0 0,1 1 0 0 0,-1 0 1 0 0,0-1-1 0 0,0 1 0 0 0,0 0 7 0 0,125-195 203 0 0,-96 142-190 0 0,75-145 44 0 0,-51 94-76 0 0,4 1 0 0 0,60-80 19 0 0,-84 148-311 0 0,-33 44 175 0 0,-39 147 216 0 0,-149 335 137 0 0,144-364-166 0 0,47-101-235 0 0,24-47 124 0 0,3-22 117 0 0,-2 0 0 0 0,-1-2 0 0 0,-2-2 0 0 0,-2-3-57 0 0,12-17 17 0 0,169-310-19 0 0,-189 344 50 0 0,-15 31 16 0 0,0 1 17 0 0,0 8-28 0 0,-31 92-361 0 0,-114 505 400 0 0,133-506-161 0 0,41-99-59 0 0,-20-8 144 0 0,1 1 0 0 0,-2-1 0 0 0,1 0 0 0 0,-1-1 1 0 0,0 0-1 0 0,0 0 0 0 0,-1-1 0 0 0,-1 0 0 0 0,0 0 0 0 0,0 0 0 0 0,3-10-16 0 0,7-9 16 0 0,317-569 59 0 0,-33 98-54 0 0,-283 477 22 0 0,-16 22 13 0 0,-3 3-1 0 0,-20 30-105 0 0,1 0 1 0 0,2 1-1 0 0,1 2 0 0 0,-10 25 50 0 0,11-21-17 0 0,-32 64 24 0 0,-83 178 106 0 0,0 40-113 0 0,97-205-4 0 0,63-120-56 0 0,-11-12 88 0 0,-1 0 0 0 0,-1-1 0 0 0,-1-1 0 0 0,0 0 1 0 0,-1-1-1 0 0,8-18-28 0 0,3-1 37 0 0,270-405 81 0 0,-61 80-125 0 0,-209 331-58 0 0,-24 52-45 0 0,-328 770 93 0 0,272-640 56 0 0,56-150-40 0 0,-1 1-1 0 0,1-1 1 0 0,0 0 0 0 0,-1 1-1 0 0,1-1 1 0 0,0 1 0 0 0,0-1-1 0 0,-1 0 1 0 0,1 1 0 0 0,0-1-1 0 0,0 1 1 0 0,0-1 0 0 0,-1 1-1 0 0,1-1 1 0 0,0 1 0 0 0,0-1 0 0 0,0 1-1 0 0,0-1 1 0 0,0 1 0 0 0,0-1-1 0 0,0 1 1 0 0,0-1 0 0 0,0 1-1 0 0,0-1 1 0 0,0 1 0 0 0,0-1-1 0 0,1 1 1 0 0,-1-1 0 0 0,0 1 0 0 0,0-1-1 0 0,0 0 1 0 0,1 1 0 0 0,-1-1-1 0 0,0 1 1 0 0,1-1 0 0 0,-1 0-1 0 0,0 1 1 0 0,1-1 0 0 0,-1 0-1 0 0,0 1 1 0 0,1-1 0 0 0,-1 0-1 0 0,0 1 1 0 0,1-1 0 0 0,-1 0 0 0 0,1 0-1 0 0,-1 0 1 0 0,1 1 0 0 0,-1-1-1 0 0,1 0 1 0 0,-1 0 0 0 0,1 0-1 0 0,-1 0 1 0 0,1 0 0 0 0,-1 0-1 0 0,1 0 1 0 0,-1 0 0 0 0,1 0 0 0 0,-1 0-1 0 0,1 0 1 0 0,-1 0 0 0 0,1 0-1 0 0,-1 0 1 0 0,1-1 0 0 0,-1 1-1 0 0,0 0 1 0 0,1 0 0 0 0,-1 0-1 0 0,1-1 1 0 0,-1 1 1 0 0,32-23 26 0 0,4-20 36 0 0,-2-1 0 0 0,-1-2 0 0 0,17-35-62 0 0,-22 36 13 0 0,275-451 70 0 0,-206 353-242 0 0,-97 180-108 0 0,-32 65 288 0 0,-5-1-1 0 0,-19 31-20 0 0,27-64 9 0 0,-105 269 108 0 0,110-243-134 0 0,55-99-106 0 0,62-128 316 0 0,-64 83-183 0 0,267-390 11 0 0,-248 388-212 0 0,-48 75 18 0 0,-63 159 229 0 0,5-31-20 0 0,16-46 5 0 0,5 3-1 0 0,-7 39-40 0 0,38-88-58 0 0,6-59 54 0 0,1 1 1 0 0,-1-1-1 0 0,1 1 0 0 0,-1 0 1 0 0,1-1-1 0 0,-1 1 1 0 0,1-1-1 0 0,0 1 0 0 0,-1-1 1 0 0,1 0-1 0 0,0 1 1 0 0,-1-1-1 0 0,1 0 1 0 0,0 1-1 0 0,-1-1 0 0 0,1 0 1 0 0,0 0-1 0 0,0 1 1 0 0,-1-1-1 0 0,1 0 0 0 0,0 0 1 0 0,0 0-1 0 0,-1 0 1 0 0,1 0-1 0 0,0 0 0 0 0,0 0 1 0 0,-1-1-1 0 0,1 1 1 0 0,0 0-1 0 0,0 0 0 0 0,-1 0 1 0 0,1-1-1 0 0,0 1 1 0 0,-1 0-1 0 0,1-1 1 0 0,0 1-1 0 0,-1-1 0 0 0,1 1 1 0 0,0-1-1 0 0,-1 1 1 0 0,1-1-1 0 0,-1 1 0 0 0,1-1 1 0 0,-1 1-1 0 0,1-1 1 0 0,-1 0-1 0 0,0 1 0 0 0,1-1 1 0 0,-1 0-1 0 0,0 0 1 0 0,1 1-1 0 0,-1-1 4 0 0,24-30 36 0 0,-1-1-1 0 0,-2-1 1 0 0,-1-1 0 0 0,-2-1-1 0 0,2-8-35 0 0,8-13 37 0 0,197-373 25 0 0,-120 260-54 0 0,-155 283-76 0 0,-24 76 200 0 0,-49 196-132 0 0,109-309-21 0 0,14-78 18 0 0,0 1 1 0 0,0-1-1 0 0,0 1 0 0 0,1 0 1 0 0,-1-1-1 0 0,0 1 0 0 0,0 0 1 0 0,1-1-1 0 0,-1 1 0 0 0,0 0 0 0 0,0-1 1 0 0,1 1-1 0 0,-1 0 0 0 0,1-1 1 0 0,-1 1-1 0 0,0 0 0 0 0,1 0 0 0 0,-1 0 1 0 0,0-1-1 0 0,1 1 0 0 0,-1 0 1 0 0,1 0-1 0 0,-1 0 0 0 0,1 0 1 0 0,-1 0-1 0 0,0 0 0 0 0,1 0 0 0 0,-1 0 1 0 0,1 0-1 0 0,-1 0 0 0 0,1 0 1 0 0,-1 0-1 0 0,1 0 0 0 0,-1 0 0 0 0,0 0 1 0 0,1 0-1 0 0,-1 1 0 0 0,1-1 1 0 0,-1 0-1 0 0,0 0 0 0 0,1 0 1 0 0,-1 1-1 0 0,1-1 0 0 0,-1 0 0 0 0,0 0 1 0 0,0 1-1 0 0,1-1 0 0 0,-1 0 1 0 0,0 1-1 0 0,1-1 0 0 0,-1 1 0 0 0,0-1 1 0 0,0 0-1 0 0,0 1 0 0 0,1-1 1 0 0,-1 1-1 0 0,0-1 0 0 0,0 0 1 0 0,0 1-1 0 0,0-1 0 0 0,0 1 0 0 0,0-1 1 0 0,0 1-1 0 0,0-1 0 0 0,0 0 1 0 0,0 1-1 0 0,0-1 0 0 0,0 1 1 0 0,0 0 1 0 0,29-26 11 0 0,-3-10 30 0 0,-1 0 0 0 0,-1-2 0 0 0,-2-1 1 0 0,6-16-41 0 0,10-18 11 0 0,-30 58-14 0 0,66-121 7 0 0,5 3 1 0 0,7 3-1 0 0,97-111-4 0 0,-150 214-137 0 0,-29 63-70 0 0,-6-7 214 0 0,-2 1-1 0 0,0-1 0 0 0,-3-1 0 0 0,0 1 1 0 0,-6 10-7 0 0,1 5 11 0 0,-23 62 52 0 0,-5-1 0 0 0,-4-2 0 0 0,-12 13-63 0 0,-24 58 84 0 0,76-157-120 0 0,11-18-42 0 0,16-25-22 0 0,141-242 189 0 0,52-181-166 0 0,-209 442-35 0 0,-9 22 29 0 0,-93 257-209 0 0,60-175 324 0 0,-5-1-1 0 0,-4-2 1 0 0,-24 34-32 0 0,-1 2 126 0 0,111-187-96 0 0,180-335 116 0 0,-73 118-160 0 0,22 3 2 0 0,-128 228-151 0 0,-39 79-72 0 0,-67 157 197 0 0,-43 81 282 0 0,-19 10-244 0 0,85-196 54 0 0,40-88-56 0 0,-1-1 0 0 0,1 0 0 0 0,-1 0 0 0 0,1 0 0 0 0,-1 1 0 0 0,1-1 0 0 0,0 0 0 0 0,-1 0 0 0 0,1 1 0 0 0,0-1 0 0 0,-1 0 0 0 0,1 1 0 0 0,0-1 0 0 0,-1 1 0 0 0,1-1 0 0 0,0 0 0 0 0,0 1 0 0 0,-1-1 0 0 0,1 1 0 0 0,0-1 0 0 0,0 1 0 0 0,0-1 0 0 0,0 1 0 0 0,0-1 0 0 0,0 0 0 0 0,0 1 0 0 0,0-1 0 0 0,0 1 0 0 0,0-1 0 0 0,0 1 0 0 0,0-1 0 0 0,0 1 0 0 0,0-1 0 0 0,0 1 0 0 0,0-1 0 0 0,0 1 0 0 0,0-1 0 0 0,1 0 0 0 0,-1 1 0 0 0,0-1 0 0 0,0 1 0 0 0,1-1 0 0 0,-1 0 0 0 0,0 1 0 0 0,0-1 0 0 0,1 1 0 0 0,-1-1 0 0 0,0 0 0 0 0,1 0 0 0 0,-1 1 0 0 0,1-1 0 0 0,-1 0 0 0 0,0 0 0 0 0,1 1 0 0 0,-1-1 0 0 0,1 0 0 0 0,-1 0 0 0 0,1 0 0 0 0,-1 0 0 0 0,1 1 0 0 0,-1-1 0 0 0,1 0 2 0 0,25-17-121 0 0,62-120 193 0 0,14-57-57 0 0,-64 119-22 0 0,37-58-101 0 0,-78 163-252 0 0,-71 207 352 0 0,-43 81 8 0 0,34-99 80 0 0,44-98-36 0 0,67-136-80 0 0,118-193 245 0 0,-101 134-183 0 0,52-70-34 0 0,114-129 8 0 0,21 18 78 0 0,-209 230-85 0 0,0 2-1 0 0,1 0 0 0 0,1 2 1 0 0,1 1-1 0 0,1 1 1 0 0,1 1-1 0 0,27-13 8 0 0,-54 30-5 0 0,1 0 1 0 0,-1 0-1 0 0,0 0 0 0 0,0 0 0 0 0,0 0 1 0 0,1 1-1 0 0,-1-1 0 0 0,1 0 0 0 0,-1 1 1 0 0,0-1-1 0 0,1 1 0 0 0,-1-1 1 0 0,1 1-1 0 0,-1 0 0 0 0,1 0 0 0 0,-1 0 1 0 0,1-1-1 0 0,-1 2 0 0 0,1-1 0 0 0,-1 0 1 0 0,1 0-1 0 0,-1 0 0 0 0,1 1 1 0 0,-1-1-1 0 0,1 0 0 0 0,-1 1 0 0 0,0 0 1 0 0,1-1-1 0 0,-1 1 0 0 0,0 0 1 0 0,1 0-1 0 0,-1-1 0 0 0,0 1 0 0 0,0 0 1 0 0,0 0-1 0 0,0 0 0 0 0,0 1 0 0 0,0-1 1 0 0,0 0-1 0 0,0 0 0 0 0,0 0 1 0 0,0 1-1 0 0,-1-1 0 0 0,1 0 0 0 0,0 1 1 0 0,-1-1-1 0 0,1 1 0 0 0,-1-1 0 0 0,0 1 1 0 0,1-1-1 0 0,-1 1 0 0 0,0-1 1 0 0,0 1-1 0 0,0-1 0 0 0,0 1 0 0 0,0-1 1 0 0,-1 1-1 0 0,1-1 0 0 0,0 1 5 0 0,-3 16 13 0 0,0 0 0 0 0,0 0 0 0 0,-2-1 0 0 0,0 1 0 0 0,-2-1 0 0 0,1 0 0 0 0,-2-1 0 0 0,0 0 0 0 0,-5 6-13 0 0,-5 14 18 0 0,-392 713 863 0 0,380-675-841 0 0,30-74-43 0 0,1 1-1 0 0,0-1 0 0 0,-1 1 1 0 0,1-1-1 0 0,-1 0 0 0 0,1 1 1 0 0,0-1-1 0 0,0 0 0 0 0,-1 0 1 0 0,1 1-1 0 0,0-1 0 0 0,-1 0 1 0 0,1 0-1 0 0,0 0 0 0 0,0 0 1 0 0,-1 0-1 0 0,1 0 0 0 0,0 0 1 0 0,-1 0-1 0 0,1 0 0 0 0,0 0 1 0 0,0 0-1 0 0,-1-1 0 0 0,1 1 0 0 0,0 0 1 0 0,-1 0-1 0 0,1-1 0 0 0,0 1 1 0 0,-1-1-1 0 0,1 1 0 0 0,-1 0 1 0 0,1-1-1 0 0,0 1 0 0 0,-1-1 1 0 0,1 1-1 0 0,-1-1 0 0 0,1 0 1 0 0,-1 1-1 0 0,0-1 0 0 0,1 1 1 0 0,-1-1-1 0 0,0 0 0 0 0,1 1 1 0 0,-1-1-1 0 0,0 0 0 0 0,0 0 4 0 0,0 1 0 0 0,106-138 211 0 0,-77 93-173 0 0,215-310 97 0 0,-61 104-119 0 0,-128 190-104 0 0,-49 77-97 0 0,-73 158 185 0 0,-188 317 264 0 0,225-413-341 0 0,43-79-77 0 0,58-70 179 0 0,-59 55-13 0 0,239-369 62 0 0,-193 279-66 0 0,-52 121-83 0 0,-77 238 27 0 0,-26 70 143 0 0,98-324-100 0 0,-1 1 0 0 0,1 0 1 0 0,0 0-1 0 0,-1 0 0 0 0,1 0 0 0 0,-1 0 0 0 0,1 0 1 0 0,-1 0-1 0 0,1 0 0 0 0,-1 1 0 0 0,1-1 1 0 0,-1 0-1 0 0,1 0 0 0 0,-1 0 0 0 0,1 0 1 0 0,-1 1-1 0 0,1-1 0 0 0,-1 0 0 0 0,1 1 0 0 0,-1-1 1 0 0,1 0-1 0 0,-1 1 0 0 0,0-1 0 0 0,1 0 1 0 0,-1 1-1 0 0,0-1 0 0 0,1 1 0 0 0,-1-1 1 0 0,0 1-1 0 0,0-1 0 0 0,1 1 0 0 0,-1-1 0 0 0,0 1 1 0 0,0-1-1 0 0,0 1 0 0 0,1-1 0 0 0,-1 1 1 0 0,0-1-1 0 0,0 1 0 0 0,0-1 0 0 0,0 1 1 0 0,0-1-1 0 0,0 1 0 0 0,0-1 0 0 0,0 1 0 0 0,-1-1 1 0 0,1 1-1 0 0,0 0 0 0 0,0-1 0 0 0,0 1 5 0 0,31-40 28 0 0,147-262 143 0 0,-148 246-114 0 0,-30 54-13 0 0,0 1 19 0 0,0 0-15 0 0,-1 26-172 0 0,-76 298-74 0 0,52-200-320 0 0,35-128-14 0 0,39-127 594 0 0,-45 123-58 0 0,7-17 3 0 0,-1-1 1 0 0,-1 0 0 0 0,-1 0-1 0 0,-1-1 1 0 0,-1 0 0 0 0,-2 0 0 0 0,1-24-8 0 0,-5 50-1 0 0,-1 0 0 0 0,1 0 1 0 0,-1 0-1 0 0,1 1 1 0 0,-1-1-1 0 0,0 0 1 0 0,1 1-1 0 0,-1-1 0 0 0,0 0 1 0 0,1 1-1 0 0,-1-1 1 0 0,0 1-1 0 0,0-1 1 0 0,0 1-1 0 0,0 0 0 0 0,1-1 1 0 0,-1 1-1 0 0,0 0 1 0 0,0-1-1 0 0,0 1 0 0 0,0 0 1 0 0,0 0-1 0 0,0 0 1 0 0,0 0-1 0 0,0 0 1 0 0,0 0-1 0 0,1 0 0 0 0,-1 0 1 0 0,0 0-1 0 0,0 0 1 0 0,0 1-1 0 0,0-1 1 0 0,0 0-1 0 0,0 1 0 0 0,0-1 1 0 0,1 0-1 0 0,-1 1 1 0 0,0-1-1 0 0,0 1 1 0 0,0-1-1 0 0,1 1 0 0 0,-1 0 1 0 0,0-1-1 0 0,1 1 1 0 0,-1 0-1 0 0,1-1 1 0 0,-1 1-1 0 0,1 0 0 0 0,-1 0 1 0 0,1 0-1 0 0,-1 0 1 0 0,-157 285-374 0 0,149-271 383 0 0,-1-1 0 0 0,0 0 1 0 0,-1-1-1 0 0,-1 0 1 0 0,0-1-1 0 0,-1 0 1 0 0,0-1-1 0 0,0 0 1 0 0,-1-1-1 0 0,-1-1 1 0 0,0 0-1 0 0,0-1 1 0 0,0 0-1 0 0,-1-2 1 0 0,0 0-1 0 0,-1 0 1 0 0,1-2-1 0 0,-1 0 1 0 0,-15 2-10 0 0,-16-7 69 0 0,0-2 0 0 0,1-2 0 0 0,-1-3 1 0 0,2-1-1 0 0,-1-2 0 0 0,-22-10-69 0 0,-42-8 238 0 0,51 14-136 0 0,-14-1 137 0 0,1-3 0 0 0,1-3 0 0 0,1-4 0 0 0,-23-13-239 0 0,66 25 104 0 0,6 5-58 0 0,1-1 0 0 0,0-1 1 0 0,0-1-1 0 0,2-1 0 0 0,-1 0 0 0 0,2-2 1 0 0,-1 0-1 0 0,2-1 0 0 0,0-1 0 0 0,1-1-46 0 0,10 9 8 0 0,0 1-1 0 0,0 0 1 0 0,-1 0-1 0 0,0 0 1 0 0,0 1-1 0 0,-1 0 1 0 0,0 0-1 0 0,0 1 1 0 0,0 0-1 0 0,-1 0 1 0 0,0 1-1 0 0,0 0 0 0 0,-1 1 1 0 0,1 0-1 0 0,-1 0 1 0 0,0 1-1 0 0,0 1 1 0 0,0-1-1 0 0,0 2 1 0 0,-2-1-8 0 0,-30 2 30 0 0,1 2 0 0 0,-1 2 0 0 0,0 1 0 0 0,1 2-1 0 0,-6 4-29 0 0,-173 18 686 0 0,195-28-496 0 0,18 0-136 0 0,0 0 1 0 0,0 0-1 0 0,0-1 1 0 0,0 0-1 0 0,0 0 1 0 0,0-1 0 0 0,0 0-1 0 0,0 0 1 0 0,0-1-1 0 0,1 1 1 0 0,-1-2-1 0 0,0 1 1 0 0,1-1-1 0 0,0 0 1 0 0,-1 0 0 0 0,1 0-1 0 0,-3-3-54 0 0,9 3-6 0 0,-1-1-1 0 0,0 1 0 0 0,1 0 1 0 0,0-1-1 0 0,-1 1 0 0 0,1 0 1 0 0,0 0-1 0 0,1-1 1 0 0,-1 1-1 0 0,1 0 0 0 0,-1-1 1 0 0,1 1-1 0 0,0 0 0 0 0,0 0 1 0 0,1 0-1 0 0,-1 0 1 0 0,1 0-1 0 0,-1 0 0 0 0,1 0 1 0 0,0 1-1 0 0,0-1 0 0 0,0 0 1 0 0,0 1-1 0 0,1 0 1 0 0,-1-1-1 0 0,1 1 0 0 0,-1 0 1 0 0,1 0-1 0 0,2-1 7 0 0,10-6-7 0 0,1 0-1 0 0,0 1 1 0 0,0 1 0 0 0,0 0-1 0 0,1 1 1 0 0,0 1 0 0 0,0 1-1 0 0,0 0 1 0 0,1 1 0 0 0,-1 1-1 0 0,1 1 1 0 0,-1 0 0 0 0,1 1-1 0 0,0 1 1 0 0,-1 1 0 0 0,1 0-1 0 0,-1 2 1 0 0,1 0 0 0 0,-1 0-1 0 0,-1 2 1 0 0,1 0 0 0 0,13 8 7 0 0,449 134-172 0 0,-300-86-178 0 0,-176-61 347 0 0,0 1 1 0 0,0-1-1 0 0,0 1 0 0 0,0 0 0 0 0,0 0 0 0 0,-1 0 0 0 0,1 0 0 0 0,-1 0 0 0 0,1 0 1 0 0,-1 1-1 0 0,0-1 0 0 0,0 1 0 0 0,0 0 0 0 0,0 0 0 0 0,0 0 0 0 0,-1 0 0 0 0,1 0 1 0 0,-1 0-1 0 0,0 0 0 0 0,0 0 0 0 0,0 0 0 0 0,0 1 0 0 0,0-1 0 0 0,-1 0 0 0 0,0 0 1 0 0,1 1-1 0 0,-1-1 0 0 0,0 1 0 0 0,-1-1 0 0 0,1 0 0 0 0,-1 1 0 0 0,1-1 0 0 0,-1 0 1 0 0,0 0-1 0 0,0 0 0 0 0,-1 1 0 0 0,1-1 0 0 0,-1 0 0 0 0,-1 2 3 0 0,-16 20 18 0 0,0-2 1 0 0,-2 0-1 0 0,0-2 0 0 0,-2 0 0 0 0,0-1 1 0 0,-2-2-1 0 0,0 0 0 0 0,-1-1 0 0 0,0-2 1 0 0,-1-1-1 0 0,-1-1 0 0 0,0-1 0 0 0,-1-2 0 0 0,0 0 1 0 0,-5-2-19 0 0,-38 9 1 0 0,0-3 0 0 0,-2-4 1 0 0,1-2-1 0 0,-1-4 0 0 0,-41-4-1 0 0,53-1 69 0 0,1-3-1 0 0,-1-2 1 0 0,1-3 0 0 0,0-3-1 0 0,-35-12-68 0 0,36-1 125 0 0,60 24-138 0 0,-1-1-1 0 0,1 1 0 0 0,-1 0 0 0 0,1 0 0 0 0,0 0 1 0 0,-1 0-1 0 0,1-1 0 0 0,0 1 0 0 0,0 0 0 0 0,0 0 0 0 0,0 0 1 0 0,0-1-1 0 0,0 1 0 0 0,0 0 0 0 0,0 0 0 0 0,1 0 1 0 0,-1 0-1 0 0,0-1 0 0 0,1 1 0 0 0,-1 0 0 0 0,1 0 0 0 0,-1 0 1 0 0,1 0-1 0 0,0 0 0 0 0,-1 0 0 0 0,1 0 0 0 0,0 0 1 0 0,0 0-1 0 0,0 0 0 0 0,-1 1 0 0 0,1-1 0 0 0,0 0 0 0 0,0 0 1 0 0,0 1-1 0 0,0-1 0 0 0,1 1 14 0 0,19-22-16 0 0,1 1 0 0 0,2 1 0 0 0,0 2 0 0 0,1 0 0 0 0,0 2 0 0 0,2 0 0 0 0,0 2 0 0 0,0 1 0 0 0,1 1 0 0 0,1 2 0 0 0,17-4 16 0 0,42-3-21 0 0,2 3 0 0 0,0 5 0 0 0,9 4 21 0 0,44-6-160 0 0,44 8-301 0 0,-186 2 459 0 0,1 1 1 0 0,-1 0-1 0 0,1 0 1 0 0,-1 0-1 0 0,1 0 1 0 0,-1 0-1 0 0,1 0 1 0 0,-1 0-1 0 0,1 0 1 0 0,-1 0-1 0 0,0 1 1 0 0,1-1-1 0 0,-1 1 0 0 0,1-1 1 0 0,-1 1-1 0 0,0-1 1 0 0,0 1-1 0 0,1 0 1 0 0,-1 0-1 0 0,0 0 1 0 0,0 0-1 0 0,0 0 1 0 0,0 0-1 0 0,0 0 1 0 0,0 0-1 0 0,0 0 1 0 0,0 0-1 0 0,0 0 2 0 0,-42 22 191 0 0,20-15-172 0 0,0-1 0 0 0,-1-1-1 0 0,1-1 1 0 0,-1-1 0 0 0,-1-1 0 0 0,1-1 0 0 0,0-1 0 0 0,-1-1 0 0 0,-19-3-19 0 0,-6 3 17 0 0,-240-30-40 0 0,-159-29 410 0 0,418 52-383 0 0,35-2-390 0 0,111-25 358 0 0,1 5-1 0 0,2 5 1 0 0,0 5-1 0 0,76 0 29 0 0,-5-2-57 0 0,-116 12-28 0 0,0-3 0 0 0,-1-4 0 0 0,-1-2 0 0 0,13-8 85 0 0,-74 22 0 0 0,0 0 0 0 0,0-1 0 0 0,0 0 0 0 0,0 0 0 0 0,-1-2 0 0 0,0 1 0 0 0,-1-1-1 0 0,1-1 1 0 0,-1 0 0 0 0,-1 0 0 0 0,0-1 0 0 0,0 0 0 0 0,0-1 0 0 0,-1 0 0 0 0,-1 0-1 0 0,0-1 1 0 0,0 0 0 0 0,-1 0 0 0 0,0-1 0 0 0,-1 1 0 0 0,0-1 0 0 0,-1 0 0 0 0,-2-4 27 0 0,0 0 0 0 0,-1 1 1 0 0,-1-1-1 0 0,-1 0 0 0 0,0 1 0 0 0,-1-1 1 0 0,0 1-1 0 0,-1-1 0 0 0,-1 1 0 0 0,0 0 1 0 0,-2 0-1 0 0,1 1 0 0 0,-2-1 1 0 0,0 1-1 0 0,0 0 0 0 0,-2 1 0 0 0,0 0 1 0 0,0 1-1 0 0,-6-6-27 0 0,-5-5 4 0 0,-2 1 0 0 0,0 1 0 0 0,-2 1 0 0 0,0 1 0 0 0,-1 1-1 0 0,0 2 1 0 0,-2 0 0 0 0,0 2 0 0 0,-17-7-4 0 0,-16-4-56 0 0,0 2 0 0 0,-1 3 1 0 0,-1 2-1 0 0,-1 3 0 0 0,0 3 0 0 0,-1 3 0 0 0,0 3 0 0 0,0 2 0 0 0,0 3 0 0 0,-41 6 56 0 0,57 4-35 0 0,0 3 0 0 0,0 1 0 0 0,1 3 0 0 0,1 2 0 0 0,1 2 0 0 0,0 1 0 0 0,-15 12 35 0 0,-13 7-165 0 0,88-50 79 0 0,1 0 0 0 0,-1-2 1 0 0,-1 0-1 0 0,0 0 1 0 0,-1-1-1 0 0,0-1 1 0 0,-1 0-1 0 0,0-1 0 0 0,-1 0 1 0 0,-1-1-1 0 0,-1 0 1 0 0,5-9 85 0 0,-8 15-54 0 0,21-32 86 0 0,-6 11-5 0 0,-2-1 1 0 0,-1-1-1 0 0,-1 0 0 0 0,-1-1 0 0 0,1-11-27 0 0,-17 44 10 0 0,1-1-1 0 0,-1 1 0 0 0,0-1 0 0 0,1 1 1 0 0,-1-1-1 0 0,0 1 0 0 0,0-1 0 0 0,0 1 0 0 0,0-1 1 0 0,0 1-1 0 0,-1-1 0 0 0,1 1 0 0 0,0-1 0 0 0,-1 1 1 0 0,1-1-1 0 0,-1 1 0 0 0,1-1 0 0 0,-1 1 0 0 0,0 0 1 0 0,0-1-1 0 0,0 1 0 0 0,1 0 0 0 0,-1 0 1 0 0,0-1-1 0 0,-1 1 0 0 0,1 0 0 0 0,0 0 0 0 0,0 0 1 0 0,0 0-1 0 0,-1 0 0 0 0,1 1 0 0 0,0-1 0 0 0,-1 0 1 0 0,1 1-1 0 0,-1-1 0 0 0,1 1 0 0 0,0-1 0 0 0,-1 1 1 0 0,1-1-1 0 0,-1 1 0 0 0,0 0 0 0 0,1 0 1 0 0,-1 0-1 0 0,1 0 0 0 0,-1 0 0 0 0,1 0 0 0 0,-1 1 1 0 0,1-1-1 0 0,-1 0 0 0 0,1 1 0 0 0,-1-1 0 0 0,1 1 1 0 0,-1-1-1 0 0,1 1 0 0 0,0 0 0 0 0,-1 0 0 0 0,1-1 1 0 0,0 1-1 0 0,0 0 0 0 0,-1 0 0 0 0,1 0 1 0 0,0 1-1 0 0,0-1 0 0 0,0 1-9 0 0,-30 19-78 0 0,2 2-1 0 0,0 1 1 0 0,2 1 0 0 0,1 1 0 0 0,1 2 0 0 0,1 0-1 0 0,-15 26 79 0 0,2-8-23 0 0,-70 91 1 0 0,-155 178 72 0 0,175-231 261 0 0,98-118-546 0 0,294-487 475 0 0,-277 477-231 0 0,148-261 33 0 0,-175 304-36 0 0,0 0 1 0 0,-1 0-1 0 0,1 0 1 0 0,0 0-1 0 0,-1 0 1 0 0,1 0-1 0 0,-1-1 1 0 0,0 1-1 0 0,1 0 1 0 0,-1 0-1 0 0,0-1 1 0 0,1 1-1 0 0,-1 0 1 0 0,0 0-1 0 0,0-1 1 0 0,0 1-1 0 0,0 0 1 0 0,-1-1-1 0 0,1 1 1 0 0,0 0-1 0 0,0 0 1 0 0,-1-1-1 0 0,1 1 1 0 0,-1 0-1 0 0,1 0 1 0 0,-1 0-1 0 0,1 0 1 0 0,-1-1-1 0 0,0 1 1 0 0,0 0-1 0 0,1 0 1 0 0,-1 0-1 0 0,0 0 1 0 0,0 1-1 0 0,0-1 1 0 0,0 0-1 0 0,0 0 1 0 0,0 1-1 0 0,0-1 0 0 0,0 0 1 0 0,-1 1-1 0 0,1-1 1 0 0,0 1-1 0 0,0-1 1 0 0,0 1-1 0 0,-1 0 1 0 0,1-1-1 0 0,0 1 1 0 0,0 0-1 0 0,-1 0 1 0 0,1 0-1 0 0,0 0 1 0 0,-1 0-1 0 0,1 0 1 0 0,0 1-1 0 0,0-1 1 0 0,-1 0-1 0 0,1 1 1 0 0,0-1-1 0 0,0 0 1 0 0,0 1-1 0 0,-1 0 1 0 0,1-1-1 0 0,0 1 1 0 0,0 0-1 0 0,0-1 1 0 0,-1 2-7 0 0,-11 3-34 0 0,1 1 0 0 0,-1 0 0 0 0,1 1 0 0 0,0 0 0 0 0,1 1 0 0 0,-1 0 0 0 0,2 1 0 0 0,-1 0 0 0 0,1 1 0 0 0,1 0 0 0 0,-1 1 0 0 0,2 0 0 0 0,0 0 0 0 0,-4 8 34 0 0,-108 150-95 0 0,-38 83 95 0 0,-30 46 57 0 0,37-86 258 0 0,123-192-88 0 0,31-33-329 0 0,439-925 288 0 0,-429 910-174 0 0,0 1 1 0 0,-1-1 0 0 0,-1 0 0 0 0,-1-1 0 0 0,-2 0-1 0 0,-1 0 1 0 0,-1-2-13 0 0,-6 29 3 0 0,0 1 1 0 0,0 0-1 0 0,-1-1 0 0 0,1 1 1 0 0,0 0-1 0 0,-1 0 1 0 0,1-1-1 0 0,-1 1 0 0 0,1 0 1 0 0,-1 0-1 0 0,0 0 0 0 0,0-1 1 0 0,1 1-1 0 0,-1 0 0 0 0,0 0 1 0 0,0 0-1 0 0,0 0 0 0 0,0 1 1 0 0,0-1-1 0 0,0 0 1 0 0,0 0-1 0 0,0 0 0 0 0,-1 1 1 0 0,1-1-1 0 0,0 1 0 0 0,0-1 1 0 0,-1 1-1 0 0,1-1 0 0 0,0 1 1 0 0,-1 0-1 0 0,1 0 0 0 0,0 0 1 0 0,-1 0-1 0 0,1 0 0 0 0,0 0 1 0 0,-1 0-1 0 0,1 0 1 0 0,0 0-1 0 0,-1 0 0 0 0,1 1 1 0 0,0-1-1 0 0,0 0 0 0 0,-1 1 1 0 0,1 0-1 0 0,0-1 0 0 0,0 1 1 0 0,0 0-1 0 0,-1-1 0 0 0,1 1 1 0 0,0 0-1 0 0,0 0 1 0 0,0 0-1 0 0,0 0 0 0 0,1 0 1 0 0,-1 0-1 0 0,0 0 0 0 0,0 0 1 0 0,0 0-1 0 0,1 0 0 0 0,-1 1-3 0 0,-23 22-65 0 0,2 1-1 0 0,1 1 1 0 0,0 1-1 0 0,2 1 1 0 0,2 1-1 0 0,-10 20 66 0 0,11-22-13 0 0,-145 269 45 0 0,48-86 172 0 0,-48 58-204 0 0,126-223 217 0 0,38-60-490 0 0,78-143 343 0 0,174-425 110 0 0,-232 535-167 0 0,-2-1 0 0 0,-2-1-1 0 0,-3-1 1 0 0,-2 0-1 0 0,-2-1 1 0 0,-2 0-1 0 0,-1-21-12 0 0,-9 70 3 0 0,1 2 2 0 0,-1 0 0 0 0,1 0-1 0 0,-1 0 1 0 0,1 0-1 0 0,-1 0 1 0 0,0 0-1 0 0,1 0 1 0 0,-1 0-1 0 0,0 0 1 0 0,0 0-1 0 0,0 0 1 0 0,0-1-1 0 0,0 1 1 0 0,0 0 0 0 0,0 0-1 0 0,0 0 1 0 0,0 0-1 0 0,0 0 1 0 0,-1 0-1 0 0,1 0 1 0 0,0 0-1 0 0,-1 0 1 0 0,1 0-1 0 0,-1 0 1 0 0,1 0-1 0 0,-1 0 1 0 0,0 0 0 0 0,1 0-1 0 0,-1 0 1 0 0,0 1-1 0 0,1-1 1 0 0,-1 0-1 0 0,0 1 1 0 0,0-1-1 0 0,0 0 1 0 0,0 1-1 0 0,0-1 1 0 0,0 1-1 0 0,0-1 1 0 0,0 1 0 0 0,0-1-1 0 0,0 1 1 0 0,0 0-1 0 0,0 0 1 0 0,0-1-1 0 0,0 1 1 0 0,0 0-1 0 0,0 0 1 0 0,0 0-1 0 0,0 0 1 0 0,0 0-1 0 0,0 0 1 0 0,-1 1 0 0 0,1-1-6 0 0,-5 4-24 0 0,0 0-1 0 0,0 0 0 0 0,0 1 0 0 0,1-1 1 0 0,0 1-1 0 0,0 1 0 0 0,0-1 0 0 0,0 1 1 0 0,1-1-1 0 0,0 1 0 0 0,0 1 0 0 0,1-1 1 0 0,-1 3 25 0 0,0-3-18 0 0,-65 120-70 0 0,7 3 0 0 0,-1 17 88 0 0,15-35-4 0 0,-1 1 25 0 0,5-5 33 0 0,-6-2-1 0 0,-41 63-53 0 0,47-109 284 0 0,53-85-508 0 0,121-290 407 0 0,89-228-96 0 0,-197 495-84 0 0,-3-1 0 0 0,-1-1-1 0 0,-3-1 1 0 0,-2-1 0 0 0,-3 1 0 0 0,3-40-3 0 0,-12 91 0 0 0,-1 0 0 0 0,1 0 0 0 0,-1 0 0 0 0,1 0 0 0 0,-1 0-1 0 0,0 0 1 0 0,1 0 0 0 0,-1 0 0 0 0,0 0 0 0 0,0 0 0 0 0,0-1 0 0 0,0 1 0 0 0,0 0 0 0 0,0 0-1 0 0,0 0 1 0 0,0 0 0 0 0,0 0 0 0 0,0 0 0 0 0,-1 0 0 0 0,1 0 0 0 0,0-1 0 0 0,-1 1-1 0 0,1 0 1 0 0,-1 0 0 0 0,1 0 0 0 0,-1 1 0 0 0,0-1 0 0 0,1 0 0 0 0,-1 0 0 0 0,0 0 0 0 0,0 0-1 0 0,1 1 1 0 0,-1-1 0 0 0,0 0 0 0 0,0 1 0 0 0,0-1 0 0 0,0 0 0 0 0,0 1 0 0 0,0-1 0 0 0,0 1-1 0 0,0 0 1 0 0,0-1 0 0 0,0 1 0 0 0,0 0 0 0 0,0 0 0 0 0,-1-1 0 0 0,1 1 0 0 0,0 0 0 0 0,0 0-1 0 0,0 0 1 0 0,0 0 0 0 0,0 1 0 0 0,0-1 0 0 0,0 0 0 0 0,-1 0 0 0 0,1 1 0 0 0,0-1-1 0 0,0 0 1 0 0,0 1 0 0 0,0-1 0 0 0,0 1 0 0 0,0 0 0 0 0,0-1 0 0 0,1 1 0 0 0,-1 0 0 0 0,0-1-1 0 0,0 1 1 0 0,0 0 0 0 0,1 0 0 0 0,-1 0 0 0 0,-15 20-67 0 0,1 0 1 0 0,1 1-1 0 0,1 1 0 0 0,1 0 1 0 0,1 0-1 0 0,-2 7 67 0 0,9-21-8 0 0,-59 135-45 0 0,-31 71 201 0 0,-100 163-148 0 0,95-233 290 0 0,100-154-352 0 0,66-156 102 0 0,45-109 42 0 0,3-49-82 0 0,-105 291 9 0 0,-1-1-1 0 0,-2 0 0 0 0,-2 0 0 0 0,-1-1 1 0 0,-1 0-1 0 0,-2-14-8 0 0,0 47 0 0 0,-1 0 0 0 0,0 1 1 0 0,0-1-1 0 0,1 0 0 0 0,-1 0 0 0 0,0 1 1 0 0,0-1-1 0 0,0 0 0 0 0,0 0 1 0 0,0 1-1 0 0,0-1 0 0 0,0 0 0 0 0,0 0 1 0 0,-1 1-1 0 0,1-1 0 0 0,0 0 0 0 0,0 0 1 0 0,-1 1-1 0 0,1-1 0 0 0,0 0 0 0 0,-1 1 1 0 0,1-1-1 0 0,-1 1 0 0 0,1-1 1 0 0,-1 0-1 0 0,1 1 0 0 0,-1-1 0 0 0,1 1 1 0 0,-1-1-1 0 0,1 1 0 0 0,-1-1 0 0 0,0 1 1 0 0,1 0-1 0 0,-1-1 0 0 0,0 1 0 0 0,1 0 1 0 0,-1-1-1 0 0,0 1 0 0 0,1 0 1 0 0,-1 0-1 0 0,0 0 0 0 0,0 0 0 0 0,1 0 1 0 0,-1 0-1 0 0,0 0 0 0 0,0 0 0 0 0,1 0 1 0 0,-1 0-1 0 0,0 0 0 0 0,0 0 0 0 0,1 0 1 0 0,-1 1-1 0 0,0-1 0 0 0,-34 26-217 0 0,-93 194-155 0 0,101-168 353 0 0,-256 488 185 0 0,227-456 15 0 0,55-82-229 0 0,9-15-115 0 0,134-274 360 0 0,-101 193-155 0 0,6-6-28 0 0,-18 47-5 0 0,-3-2 1 0 0,-2-1-1 0 0,-3 0 0 0 0,-2-2 0 0 0,-2 0 1 0 0,-3-1-1 0 0,-3-1 0 0 0,-2 0 0 0 0,-3-9-9 0 0,-5 68-1 0 0,-1 0 0 0 0,0-1-1 0 0,1 1 1 0 0,-1 0 0 0 0,0 0-1 0 0,0 0 1 0 0,0-1 0 0 0,0 1-1 0 0,0 0 1 0 0,0 0 0 0 0,0 0-1 0 0,-1-1 1 0 0,1 1-1 0 0,0 0 1 0 0,-1 0 0 0 0,1 0-1 0 0,-1 0 1 0 0,1-1 0 0 0,-1 1-1 0 0,1 0 1 0 0,-1 0 0 0 0,0 0-1 0 0,0 0 1 0 0,1 1 0 0 0,-1-1-1 0 0,0 0 1 0 0,0 0-1 0 0,0 0 1 0 0,0 1 0 0 0,0-1-1 0 0,0 0 1 0 0,0 1 0 0 0,0-1-1 0 0,-1 1 1 0 0,1-1 0 0 0,0 1-1 0 0,0-1 1 0 0,0 1 0 0 0,0 0-1 0 0,-1 0 1 0 0,1 0-1 0 0,0 0 1 0 0,0 0 0 0 0,0 0-1 0 0,-1 0 1 0 0,1 0 0 0 0,0 0-1 0 0,0 0 1 0 0,-1 1 0 0 0,1-1-1 0 0,0 0 1 0 0,0 1 0 0 0,0-1-1 0 0,0 1 1 0 0,0-1-1 0 0,-1 2 2 0 0,-56 71-436 0 0,-191 386 278 0 0,84-189 387 0 0,165-270-229 0 0,-1 0 0 0 0,1-1 0 0 0,0 1 0 0 0,-1 0 0 0 0,1 0 0 0 0,0 0-1 0 0,-1 0 1 0 0,1 0 0 0 0,0-1 0 0 0,-1 1 0 0 0,1 0 0 0 0,0 0 0 0 0,-1 0 0 0 0,1 0 0 0 0,0 0 0 0 0,-1 0 0 0 0,1 0 0 0 0,0 0-1 0 0,-1 0 1 0 0,1 0 0 0 0,0 0 0 0 0,-1 0 0 0 0,1 1 0 0 0,0-1 0 0 0,-1 0 0 0 0,1 0 0 0 0,0 0 0 0 0,-1 0 0 0 0,17-36-77 0 0,214-436 179 0 0,51-50-76 0 0,-249 448 54 0 0,-32 73 2 0 0,0 1-16 0 0,-7 5-36 0 0,-53 136-325 0 0,-259 668 419 0 0,297-727-137 0 0,23-81 10 0 0,0 0 1 0 0,0 0 0 0 0,0 0 0 0 0,0-1-1 0 0,0 1 1 0 0,0 0 0 0 0,0 0-1 0 0,0-1 1 0 0,0 1 0 0 0,1-1 0 0 0,-1 1-1 0 0,0-1 1 0 0,0 1 0 0 0,1-1-1 0 0,-1 0 1 0 0,0 1 0 0 0,0-1 0 0 0,1 0-1 0 0,-1 0 1 0 0,0 0 0 0 0,1 0-1 0 0,-1 0 1 0 0,0-1 0 0 0,1 1 0 0 0,-1 0-1 0 0,0 0 1 0 0,0-1 0 0 0,1 1-1 0 0,-1-1 1 0 0,0 1 0 0 0,0-1 0 0 0,0 0-1 0 0,0 1 1 0 0,1-1 0 0 0,-1 0-1 0 0,0 0 1 0 0,0 0 0 0 0,-1 0 0 0 0,1 0-1 0 0,0 0 1 0 0,0 0 0 0 0,0-1 2 0 0,84-112 216 0 0,-81 107-212 0 0,33-58 40 0 0,-3-1 0 0 0,-3-1 0 0 0,-2-2 0 0 0,0-13-44 0 0,-11-65 272 0 0,-18 147-236 0 0,-19 33-420 0 0,-33 88 376 0 0,53-121 3 0 0,-1-1 1 0 0,0 1-1 0 0,1-1 1 0 0,-1 1-1 0 0,1 0 1 0 0,-1-1-1 0 0,1 1 1 0 0,-1-1-1 0 0,1 1 1 0 0,-1 0-1 0 0,1 0 0 0 0,-1-1 1 0 0,1 1-1 0 0,-1 0 1 0 0,1 0-1 0 0,0-1 1 0 0,-1 1-1 0 0,1 0 1 0 0,-1 0-1 0 0,1 0 1 0 0,0 0-1 0 0,-1 0 1 0 0,1 0-1 0 0,0 0 1 0 0,-1 0-1 0 0,1 0 1 0 0,-1 0-1 0 0,1 0 1 0 0,0 1-1 0 0,-1-1 0 0 0,1 0 1 0 0,-1 0-1 0 0,1 1 1 0 0,-1-1-1 0 0,1 0 1 0 0,-1 1-1 0 0,1-1 1 0 0,-1 0-1 0 0,1 1 1 0 0,-1-1-1 0 0,1 1 1 0 0,-1-1-1 0 0,1 1 1 0 0,-1-1-1 0 0,0 1 1 0 0,1-1-1 0 0,-1 1 1 0 0,0-1-1 0 0,0 1 1 0 0,1-1-1 0 0,-1 1 0 0 0,0 0 1 0 0,0-1-1 0 0,0 1 1 0 0,0-1-1 0 0,0 1 1 0 0,0 0-1 0 0,0-1 1 0 0,0 1-1 0 0,0 0 1 0 0,0-1 4 0 0,38-53 76 0 0,-3-1 1 0 0,-2-2 0 0 0,-3-2-1 0 0,5-16-76 0 0,20-38 26 0 0,82-110-10 0 0,-100 182-282 0 0,-36 40 212 0 0,-12 194 194 0 0,10-113-195 0 0,4-78 51 0 0,0-1 0 0 0,1 1 0 0 0,-1-1 0 0 0,1 0-1 0 0,0 0 1 0 0,0 0 0 0 0,0-1 0 0 0,0 1 0 0 0,0-1 0 0 0,0 0 0 0 0,0 0 0 0 0,0-1 0 0 0,0 1-1 0 0,1-1 1 0 0,-1 0 0 0 0,0 0 0 0 0,0 0 0 0 0,0 0 0 0 0,1-1 0 0 0,-1 0 0 0 0,0 0 0 0 0,0 0-1 0 0,4-2 5 0 0,110-26 38 0 0,-55 15-4 0 0,-68 41 213 0 0,-94 162-227 0 0,14-68 25 0 0,214-306-138 0 0,-67 93-16 0 0,3 3 1 0 0,70-73 108 0 0,-122 149-1 0 0,11-14-11 0 0,2 1 0 0 0,1 0 1 0 0,1 3-1 0 0,1 0 0 0 0,28-16 12 0 0,-19 27-111 0 0,-40 20 255 0 0,-268 440 60 0 0,246-405-212 0 0,-49 119-33 0 0,73-161 35 0 0,0-1 1 0 0,-1 1 0 0 0,1 0-1 0 0,0 0 1 0 0,-1 0-1 0 0,1 0 1 0 0,0-1 0 0 0,0 1-1 0 0,0 0 1 0 0,0 0 0 0 0,0 0-1 0 0,0 0 1 0 0,0 0-1 0 0,0 0 1 0 0,0 0 0 0 0,1-1-1 0 0,-1 1 1 0 0,0 0-1 0 0,0 0 1 0 0,1 0 0 0 0,-1 0-1 0 0,1-1 1 0 0,-1 1 0 0 0,0 0-1 0 0,1 0 1 0 0,0-1-1 0 0,-1 1 1 0 0,1 0 0 0 0,-1-1-1 0 0,1 1 1 0 0,0-1 0 0 0,-1 1-1 0 0,1-1 1 0 0,0 1-1 0 0,0-1 1 0 0,-1 1 0 0 0,1-1-1 0 0,0 0 1 0 0,0 1-1 0 0,0-1 1 0 0,0 0 0 0 0,0 0-1 0 0,-1 1 1 0 0,1-1 0 0 0,0 0-1 0 0,0 0 1 0 0,0 0-1 0 0,0 0 1 0 0,0 0 0 0 0,0-1-1 0 0,0 1 1 0 0,-1 0-1 0 0,1 0 1 0 0,0 0 0 0 0,0-1-1 0 0,0 1 1 0 0,0 0 0 0 0,0-1 5 0 0,50-21-31 0 0,-13-3 59 0 0,-2-1 0 0 0,-1-3 0 0 0,-1 0 1 0 0,-1-2-1 0 0,-1-3-28 0 0,20-17 0 0 0,171-145 28 0 0,-167 168-62 0 0,-56 43 263 0 0,-58 122-78 0 0,-73 148-105 0 0,130-284-51 0 0,0-1 0 0 0,0 1-1 0 0,0 0 1 0 0,1 0-1 0 0,-1 0 1 0 0,0 0-1 0 0,1 0 1 0 0,-1 0-1 0 0,1 0 1 0 0,-1 0-1 0 0,1 0 1 0 0,-1 0-1 0 0,1 0 1 0 0,0 0 0 0 0,-1 0-1 0 0,1 0 1 0 0,0 1-1 0 0,0-1 1 0 0,0 0-1 0 0,0 0 1 0 0,0 0-1 0 0,0 0 1 0 0,0 0-1 0 0,0 1 1 0 0,1-1 0 0 0,-1 0-1 0 0,0 0 1 0 0,1 0-1 0 0,-1 0 1 0 0,1 0-1 0 0,-1 0 1 0 0,1 0-1 0 0,-1 0 1 0 0,1 0-1 0 0,0 0 1 0 0,-1 0-1 0 0,1 0 1 0 0,0-1 0 0 0,0 1-1 0 0,0 0 1 0 0,0 0-1 0 0,-1-1 1 0 0,1 1-1 0 0,0 0 1 0 0,0-1-1 0 0,0 1 1 0 0,1-1-1 0 0,-1 0 1 0 0,0 1-1 0 0,0-1 1 0 0,0 0 0 0 0,0 0-1 0 0,0 1 1 0 0,0-1-1 0 0,0 0 1 0 0,1 0-1 0 0,-1 0 1 0 0,0 0-1 0 0,0 0 1 0 0,0-1-1 0 0,0 1 1 0 0,0 0-1 0 0,1-1 6 0 0,7-1 0 0 0,0-1-1 0 0,0 0 0 0 0,0-1 0 0 0,-1 0 0 0 0,1 0 0 0 0,-1-1 0 0 0,0 0 1 0 0,0 0-1 0 0,0-1 0 0 0,-1 0 0 0 0,0-1 0 0 0,0 0 0 0 0,-1 0 0 0 0,0 0 1 0 0,0 0-1 0 0,4-8 1 0 0,2 1 8 0 0,168-201 37 0 0,-157 203-53 0 0,-24 39 102 0 0,-28 167 15 0 0,15-117-139 0 0,4 0 0 0 0,-1 74 30 0 0,12-149-6 0 0,0-1 1 0 0,0 0-1 0 0,0 0 0 0 0,0 1 1 0 0,0-1-1 0 0,0 0 0 0 0,0 0 1 0 0,1 0-1 0 0,-1 0 0 0 0,0 0 1 0 0,1 0-1 0 0,-1-1 0 0 0,1 1 1 0 0,-1 0-1 0 0,1-1 0 0 0,-1 1 1 0 0,1-1-1 0 0,-1 1 0 0 0,1-1 0 0 0,-1 0 1 0 0,1 0-1 0 0,0 0 0 0 0,-1 0 1 0 0,1 0-1 0 0,-1 0 0 0 0,1 0 1 0 0,0 0-1 0 0,-1-1 0 0 0,1 1 1 0 0,-1 0-1 0 0,1-1 0 0 0,-1 0 1 0 0,1 1-1 0 0,-1-1 0 0 0,1 0 1 0 0,-1 0-1 0 0,0 1 0 0 0,1-1 1 0 0,-1 0-1 0 0,0 0 0 0 0,0-1 0 0 0,0 1 1 0 0,0 0-1 0 0,0 0 0 0 0,0-1 1 0 0,0 1-1 0 0,0 0 0 0 0,0-1 1 0 0,-1 1-1 0 0,1-1 6 0 0,55-66 45 0 0,-3-2-1 0 0,-4-3 1 0 0,12-26-45 0 0,-26 42 13 0 0,139-217 35 0 0,-152 232 238 0 0,-41 47-159 0 0,4 7-172 0 0,1 0 0 0 0,0 1 1 0 0,1 1-1 0 0,0 1 0 0 0,1 0 0 0 0,1 0 0 0 0,0 1 0 0 0,-8 17 45 0 0,9-16-5 0 0,-172 295-63 0 0,-204 348 221 0 0,365-611-247 0 0,26-49-66 0 0,56-57 132 0 0,134-246 130 0 0,110-187-70 0 0,-202 282-70 0 0,-86 137 128 0 0,-19 69-86 0 0,0 0-1 0 0,0 0 0 0 0,-1 0 0 0 0,1 0 1 0 0,0 1-1 0 0,-1-1 0 0 0,0 1 0 0 0,1-1 1 0 0,-1 1-1 0 0,0 0 0 0 0,1 0 0 0 0,-1 0 1 0 0,0 1-1 0 0,0-1 0 0 0,0 1 0 0 0,0-1 1 0 0,0 1-1 0 0,0 0 0 0 0,0 0 0 0 0,0 0 1 0 0,0 1-1 0 0,0-1 0 0 0,0 1 0 0 0,0-1 1 0 0,1 1-1 0 0,-1 0 0 0 0,0 0 0 0 0,0 0 1 0 0,1 1-1 0 0,-2 0-3 0 0,-18 10-33 0 0,2 0-1 0 0,0 2 1 0 0,0 0 0 0 0,2 1 0 0 0,0 1 0 0 0,0 1-1 0 0,2 0 1 0 0,-3 5 33 0 0,7-10-14 0 0,-320 360-5 0 0,-111 61 130 0 0,423-415-95 0 0,1 1 21 0 0,-2 0 0 0 0,0-1 0 0 0,-1-2 0 0 0,-1 0 0 0 0,0-1 0 0 0,-2-1-1 0 0,-16 6-36 0 0,41-19 2 0 0,-1-1-1 0 0,1 1 1 0 0,-1-1-1 0 0,1 1 1 0 0,-1-1-1 0 0,1 0 1 0 0,-1 1-1 0 0,1-1 0 0 0,-1 0 1 0 0,0 1-1 0 0,1-1 1 0 0,-1 0-1 0 0,1 0 1 0 0,-1 0-1 0 0,0 0 1 0 0,1 1-1 0 0,-1-1 0 0 0,0 0 1 0 0,1 0-1 0 0,-1 0 1 0 0,0 0-1 0 0,1 0 1 0 0,-1 0-1 0 0,0-1 1 0 0,1 1-1 0 0,-1 0 0 0 0,1 0 1 0 0,-1 0-1 0 0,0-1 1 0 0,1 1-1 0 0,-1 0 1 0 0,1-1-1 0 0,-1 1 1 0 0,1 0-1 0 0,-1-1 0 0 0,0 1 1 0 0,1-1-1 0 0,0 1 1 0 0,-1-1-1 0 0,1 1 1 0 0,-1-1-1 0 0,1 1 1 0 0,0-1-1 0 0,-1 1 0 0 0,1-1 1 0 0,0 1-1 0 0,-1-1 1 0 0,1 0-1 0 0,0 1 1 0 0,0-1-1 0 0,0 0 1 0 0,0 1-1 0 0,0-1 0 0 0,-1 0-1 0 0,14-39-143 0 0,33-48 115 0 0,3 3 0 0 0,4 1 0 0 0,4 3 0 0 0,30-31 28 0 0,272-295 27 0 0,-274 321-71 0 0,-85 85 141 0 0,-10 10 87 0 0,-87 101-304 0 0,-397 478 80 0 0,423-497 96 0 0,68-72-337 0 0,32-24 133 0 0,140-95 218 0 0,-108 58-60 0 0,71-47 10 0 0,-10 5-17 0 0,4 6-1 0 0,2 5 1 0 0,38-11-3 0 0,23-3-32 0 0,-174 79 345 0 0,-24 17 277 0 0,-5 5-662 0 0,-86 161-111 0 0,-43 129 232 0 0,109-200-177 0 0,34-104 122 0 0,0 1-1 0 0,0-1 1 0 0,0 1 0 0 0,1 0-1 0 0,-1-1 1 0 0,0 1 0 0 0,0-1-1 0 0,0 1 1 0 0,0-1-1 0 0,0 1 1 0 0,1-1 0 0 0,-1 1-1 0 0,0-1 1 0 0,0 0 0 0 0,1 1-1 0 0,-1-1 1 0 0,0 1-1 0 0,1-1 1 0 0,-1 0 0 0 0,0 1-1 0 0,1-1 1 0 0,-1 0 0 0 0,1 1-1 0 0,-1-1 1 0 0,1 0-1 0 0,-1 1 1 0 0,1-1 0 0 0,-1 0-1 0 0,1 0 1 0 0,-1 0 0 0 0,1 0-1 0 0,-1 1 1 0 0,1-1 0 0 0,-1 0-1 0 0,1 0 1 0 0,-1 0-1 0 0,1 0 1 0 0,-1 0 0 0 0,1 0-1 0 0,-1 0 1 0 0,1 0 0 0 0,-1-1-1 0 0,1 1 1 0 0,-1 0-1 0 0,1 0 1 0 0,-1 0 0 0 0,1 0-1 0 0,-1-1 1 0 0,1 1 0 0 0,-1 0-1 0 0,1 0 1 0 0,-1-1-1 0 0,0 1 1 0 0,1 0 0 0 0,-1-1-1 0 0,1 1 1 0 0,-1-1 0 0 0,0 1-1 0 0,1-1 7 0 0,30-23-25 0 0,174-254 146 0 0,-89 111-101 0 0,-10 22 5 0 0,181-226 26 0 0,-201 282 4 0 0,-85 89 34 0 0,-6 5 146 0 0,-193 274-563 0 0,-319 484 352 0 0,459-685 37 0 0,91-97-428 0 0,6-22 391 0 0,-3-1-1 0 0,-1-1 0 0 0,19-34-23 0 0,19-24 28 0 0,556-653 68 0 0,-476 593-120 0 0,-115 138-72 0 0,-39 29 305 0 0,-121 199-41 0 0,-163 246-180 0 0,-353 464 282 0 0,632-904-304 0 0,12-13-142 0 0,150-191 210 0 0,-138 168-25 0 0,458-573 116 0 0,54-16-102 0 0,-506 588-33 0 0,2-3-4 0 0,1 1 0 0 0,2 1 0 0 0,0 2 1 0 0,30-20 13 0 0,-52 48 400 0 0,-25 21-299 0 0,11-13-56 0 0,-290 439-17 0 0,205-312-16 0 0,-561 799 92 0 0,646-924-291 0 0,21-22 32 0 0,10-13 155 0 0,0-1-1 0 0,-2 0 1 0 0,-1-2 0 0 0,-1-1 0 0 0,8-15 0 0 0,14-15 37 0 0,677-890 20 0 0,-615 814-76 0 0,6 6 1 0 0,49-39 18 0 0,-95 112-54 0 0,-65 62 141 0 0,-82 108 2 0 0,-492 768-47 0 0,245-361 63 0 0,290-465-165 0 0,50-56-75 0 0,11-19 132 0 0,-1-1-1 0 0,-1-1 0 0 0,-1-1 0 0 0,-1 0 0 0 0,0-1 0 0 0,-1-1 1 0 0,10-18 3 0 0,-9 14-3 0 0,549-705 40 0 0,-151 263-31 0 0,-196 240-70 0 0,-219 227 66 0 0,0 0 0 0 0,0 0 1 0 0,0 1-1 0 0,0-1 1 0 0,0 0-1 0 0,0 1 1 0 0,0-1-1 0 0,0 0 0 0 0,0 1 1 0 0,0-1-1 0 0,0 0 1 0 0,0 0-1 0 0,1 1 0 0 0,-1-1 1 0 0,0 0-1 0 0,0 0 1 0 0,0 1-1 0 0,0-1 0 0 0,1 0 1 0 0,-1 0-1 0 0,0 0 1 0 0,0 1-1 0 0,0-1 0 0 0,1 0 1 0 0,-1 0-1 0 0,0 0 1 0 0,1 0-1 0 0,-1 1 1 0 0,0-1-1 0 0,0 0 0 0 0,1 0-2 0 0,-92 126 24 0 0,-386 552-26 0 0,65-29 43 0 0,291-450 6 0 0,124-195-233 0 0,99-122 144 0 0,279-388 82 0 0,192-181 12 0 0,-499 597-46 0 0,39-50-54 0 0,90-81 48 0 0,-164 190-82 0 0,-40 51 14 0 0,-147 216 85 0 0,-425 575 66 0 0,199-303 74 0 0,332-456-86 0 0,103-136-253 0 0,82-104 206 0 0,151-153-24 0 0,239-230 51 0 0,-351 412-200 0 0,-182 160 146 0 0,0 0-1 0 0,0-1 1 0 0,0 1 0 0 0,0 0 0 0 0,0-1 0 0 0,0 1 0 0 0,0 0 0 0 0,0-1 0 0 0,1 1 0 0 0,-1 0 0 0 0,0-1 0 0 0,0 1 0 0 0,1-1 0 0 0,-1 1-1 0 0,1 0 1 0 0,-1-1 0 0 0,0 1 0 0 0,1-1 0 0 0,-1 1 0 0 0,1-1 0 0 0,-1 0 0 0 0,1 1 0 0 0,-1-1 0 0 0,1 1 0 0 0,0-1 0 0 0,-1 0 0 0 0,1 1 0 0 0,-1-1-1 0 0,1 0 1 0 0,0 0 0 0 0,-1 1 0 0 0,1-1 0 0 0,0 0 0 0 0,-1 0 0 0 0,1 0 0 0 0,0 0 0 0 0,-1 0 0 0 0,1 0 0 0 0,0 0 0 0 0,-1 0 0 0 0,1 0-1 0 0,0 0 1 0 0,-1-1 0 0 0,1 1 0 0 0,0 0 0 0 0,-1 0 0 0 0,1 0 0 0 0,0-1 0 0 0,-1 1 0 0 0,1 0 0 0 0,-1-1 0 0 0,1 1 0 0 0,-1-1 0 0 0,1 1-1 0 0,-1-1 1 0 0,1 1 0 0 0,-1-1 0 0 0,1 1 0 0 0,-1-1 0 0 0,0 1 0 0 0,1-1 0 0 0,-1 1 0 0 0,0-1 0 0 0,1 0 0 0 0,-1 1 0 0 0,0-1 0 0 0,0 0 3 0 0,-19 51-48 0 0,-73 118 147 0 0,-60 75-99 0 0,109-176 5 0 0,-480 666 161 0 0,482-678-158 0 0,-124 154 125 0 0,161-205-168 0 0,19-26-21 0 0,94-124 110 0 0,298-378-30 0 0,238-200-39 0 0,-368 460-5 0 0,-181 197-91 0 0,-96 67 111 0 0,-1 0-1 0 0,1 0 1 0 0,0 0-1 0 0,-1 1 1 0 0,1-1-1 0 0,0 0 0 0 0,-1 0 1 0 0,1 1-1 0 0,0-1 1 0 0,0 0-1 0 0,-1 0 1 0 0,1 1-1 0 0,0-1 0 0 0,0 0 1 0 0,0 1-1 0 0,0-1 1 0 0,-1 0-1 0 0,1 1 1 0 0,0-1-1 0 0,0 0 1 0 0,0 1-1 0 0,0-1 0 0 0,0 1 1 0 0,0-1-1 0 0,0 0 1 0 0,0 1-1 0 0,0-1 1 0 0,0 0-1 0 0,0 1 0 0 0,0-1 1 0 0,0 1-1 0 0,0-1 1 0 0,0 0-1 0 0,0 1 1 0 0,0-1-1 0 0,1 0 1 0 0,-1 1-1 0 0,0-1 0 0 0,0 0 1 0 0,0 1-1 0 0,1-1 1 0 0,-1 0-1 0 0,0 0 1 0 0,0 1-1 0 0,1-1 1 0 0,-1 0-1 0 0,0 0 0 0 0,1 1 1 0 0,-1-1-1 0 0,0 0 1 0 0,1 0-1 0 0,-1 0 1 0 0,0 1-1 0 0,1-1 0 0 0,-1 0 1 0 0,0 0-1 0 0,1 0 1 0 0,-1 0-1 0 0,0 0 1 0 0,1 0-1 0 0,-1 0 1 0 0,1 0-1 0 0,-1 0 0 0 0,0 0 1 0 0,1 0-1 0 0,-1 0 1 0 0,0 0-1 0 0,1 0 1 0 0,-1 0 0 0 0,-100 146 53 0 0,-386 502 16 0 0,149-206 35 0 0,91-134 180 0 0,239-300-354 0 0,23-24 18 0 0,270-358 140 0 0,5 15-90 0 0,128-107 2 0 0,-97 145-38 0 0,-309 317 87 0 0,-29 35-16 0 0,-376 509 49 0 0,237-335-40 0 0,-302 433 249 0 0,435-600-310 0 0,36-43-119 0 0,2-7 136 0 0,-1-1 0 0 0,0-1 0 0 0,-1 0 0 0 0,0-1 0 0 0,-2-1 0 0 0,11-15 2 0 0,3-3 12 0 0,616-824 93 0 0,-597 786 125 0 0,-50 72 30 0 0,-2 3-263 0 0,1 1 0 0 0,0 0 0 0 0,0 0 0 0 0,0 1 0 0 0,1 0 0 0 0,0-1 1 0 0,-1 2-1 0 0,2-1 0 0 0,-1 1 0 0 0,1-1 0 0 0,-1 1 0 0 0,-2 6 3 0 0,-3 2-8 0 0,-195 297-53 0 0,-227 339 83 0 0,479-699-443 0 0,190-273 481 0 0,269-323 23 0 0,-426 552-33 0 0,-300 408 12 0 0,-298 446 15 0 0,419-614-94 0 0,106-148-181 0 0,4-7 194 0 0,0 0-1 0 0,-1-2 0 0 0,0 1 1 0 0,0-1-1 0 0,-1-1 0 0 0,0 1 1 0 0,-1-2-1 0 0,3-5 5 0 0,10-11 10 0 0,168-241 45 0 0,-179 251 143 0 0,-10 18-117 0 0,0 0 3 0 0,0 0-17 0 0,0 0-31 0 0,0 0-3 0 0,0 0-33 0 0,0 0 4 0 0,0 0-20 0 0,0 0 0 0 0,0 0 1 0 0,0 0-15 0 0,0 0 11 0 0,0 0 12 0 0,0 0 14 0 0,0 0 9 0 0,0 0 1 0 0,0 0-17 0 0,0 0 3 0 0,0 0-6 0 0,0 0 10 0 0,0 0 2 0 0,0 0-18 0 0,0 0 2 0 0,0 0 13 0 0,0 0-1 0 0,0 0-10 0 0,0 0-1 0 0,0 0 9 0 0,0 0-6 0 0,0 0 13 0 0,0 0 10 0 0,0 0-24 0 0,0 0 5 0 0,0 0-6 0 0,0 0-1 0 0,0 0 12 0 0,0 0-1 0 0,0 0-10 0 0,0 0 1 0 0,0 0 8 0 0,0-11-8 0 0,0 11 4 0 0,0 0 6 0 0,0 0-15 0 0,0 0 2 0 0,0 0 13 0 0,0 0 3 0 0,0 0 6 0 0,0 0-7 0 0,0 0-26 0 0,0 0 14 0 0,0 0-1 0 0,0 0 42 0 0,0 0-14 0 0,0 0-31 0 0,0 0-1 0 0,0 0 1 0 0,0 0 2 0 0,0 0 9 0 0,0 0-10 0 0,0 0-1 0 0,-1-24 128 0 0,0 8-36 0 0,1 15-89 0 0,0 1 10 0 0,-9-18 46 0 0,-11 3-24 0 0,20 15-39 0 0,0 0-10 0 0,-24-3-32 0 0,23 2-33 0 0,0 1 0 0 0,1 0 1 0 0,-1 0-1 0 0,0 0 0 0 0,0 0 1 0 0,1 0-1 0 0,-1 0 0 0 0,0 0 0 0 0,1 0 1 0 0,-1 0-1 0 0,0 0 0 0 0,0 0 1 0 0,1 0-1 0 0,-1 1 0 0 0,0-1 1 0 0,1 0-1 0 0,-1 0 0 0 0,0 1 1 0 0,1-1-1 0 0,-1 1 0 0 0,1-1 1 0 0,-1 0-1 0 0,1 1 0 0 0,-1-1 0 0 0,0 1 1 0 0,1-1-1 0 0,0 1 0 0 0,-1 0 1 0 0,1-1-1 0 0,-1 1 0 0 0,1-1 1 0 0,0 1-1 0 0,-1 0 0 0 0,1-1 1 0 0,0 1-1 0 0,0 0 0 0 0,-1-1 1 0 0,1 1-1 0 0,0 0 0 0 0,0-1 0 0 0,0 1 1 0 0,0 0-1 0 0,0 0 0 0 0,0-1 1 0 0,0 1-1 0 0,0 0 0 0 0,0-1 1 0 0,0 1-1 0 0,1 0 0 0 0,-1 0 1 0 0,0 0 86 0 0,0 18-3624 0 0,-3 5-4616 0 0,1-16 2736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36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334 1 5281 0 0,'0'0'3223'0'0,"0"0"-1672"0"0,0 0-545 0 0,0 0 17 0 0,0 0 201 0 0,0 0 176 0 0,0 0 7 0 0,0 0-176 0 0,0 0-272 0 0,0 0-260 0 0,0 0-232 0 0,0 0-167 0 0,0 12 512 0 0,0 14-187 0 0,-1 183 3112 0 0,-17 103-3737 0 0,10-98-88 0 0,14-207-3729 0 0,-1-25-7109 0 0,-4 10 812 0 0</inkml:trace>
  <inkml:trace contextRef="#ctx0" brushRef="#br0" timeOffset="2369.525">294 63 0 0 0,'0'0'435'0'0,"0"0"174"0"0,0 0 74 0 0,0 0 75 0 0,1-2 70 0 0,0-1 197 0 0,2-3-1668 0 0,-3 3 4221 0 0,0-1 4095 0 0,1 5-2193 0 0,-6 3-4119 0 0,-21 38-918 0 0,18-26-388 0 0,-92 156 66 0 0,132-164-9959 0 0,-17-9 1803 0 0,-9-2 3502 0 0</inkml:trace>
  <inkml:trace contextRef="#ctx0" brushRef="#br0" timeOffset="2770.428">1 847 0 0 0,'0'0'333'0'0,"0"0"1073"0"0,0 0 348 0 0,0 0-82 0 0,0 0-158 0 0,0 0-155 0 0,0 0-96 0 0,0 0 34 0 0,0 0 69 0 0,0 0 54 0 0,5 2 10 0 0,87 5 4531 0 0,7-15-3802 0 0,14 0-1831 0 0,-64 17-3093 0 0,-28-4-5752 0 0,-13-4-2599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38 226 2905 0 0,'0'0'925'0'0,"0"0"-314"0"0,0 0-215 0 0,0 0 207 0 0,0 0 414 0 0,0 0 325 0 0,0 0 110 0 0,0 0-153 0 0,0 0-283 0 0,0 0-262 0 0,0 0-201 0 0,0 0-126 0 0,0 0-117 0 0,-4 31-62 0 0,-12 101-19 0 0,0 50 1523 0 0,14-167-481 0 0,4-23 1698 0 0,1-24-1119 0 0,5-7-1753 0 0,1 1 0 0 0,2 1 0 0 0,2 0 1 0 0,1 0-1 0 0,1 1 0 0 0,3 1 0 0 0,0 1 1 0 0,3 1-1 0 0,0 0 0 0 0,3 1 0 0 0,0 2 1 0 0,2 0-1 0 0,16-13-97 0 0,-39 40-1 0 0,1-1 5 0 0,-1 0 0 0 0,0 0-1 0 0,1 0 1 0 0,0 0 0 0 0,0 1-1 0 0,0 0 1 0 0,1-1-1 0 0,-1 2 1 0 0,1-1 0 0 0,-1 0-1 0 0,1 1 1 0 0,0 0-1 0 0,0 0 1 0 0,0 1 0 0 0,0-1-1 0 0,1 1-3 0 0,4 31-436 0 0,-14 67-1086 0 0,0-65-2117 0 0,0-1-4527 0 0,3-22-1321 0 0</inkml:trace>
  <inkml:trace contextRef="#ctx0" brushRef="#br0" timeOffset="408.196">545 450 7274 0 0,'0'0'1991'0'0,"0"0"-186"0"0,0 0-128 0 0,0 0-94 0 0,0 0-220 0 0,0 0-255 0 0,0 0-187 0 0,0 0-178 0 0,0 0-127 0 0,0 0-117 0 0,0 0-117 0 0,0 0-49 0 0,0 0-60 0 0,29-27-29 0 0,89-83-13 0 0,-87 70-43 0 0,-30 36-171 0 0,0 0-1 0 0,0 1 1 0 0,0-1-1 0 0,0 0 1 0 0,-1 0 0 0 0,0 1-1 0 0,0-1 1 0 0,0 0-1 0 0,0 0 1 0 0,0 0-1 0 0,-1 1 1 0 0,0-1 0 0 0,0 0-1 0 0,0 1 1 0 0,0-1-1 0 0,0 0 1 0 0,-1 1-1 0 0,0-1 1 0 0,1 1 0 0 0,-1 0-1 0 0,-1 0 1 0 0,1 0-1 0 0,0 0 1 0 0,-1 0-1 0 0,1 0 1 0 0,-1 0 0 0 0,0 1-1 0 0,0 0 1 0 0,0-1-1 0 0,0 1 1 0 0,-1 0-1 0 0,1 0 1 0 0,0 1 0 0 0,-1-1-1 0 0,1 1 1 0 0,-1 0-1 0 0,0 0 1 0 0,1 0-1 0 0,-1 0 1 0 0,-1 0-17 0 0,1 1-16 0 0,0 0 0 0 0,0 1-1 0 0,0-1 1 0 0,0 1 0 0 0,0 0 0 0 0,0 0 0 0 0,0 0-1 0 0,0 1 1 0 0,0-1 0 0 0,0 1 0 0 0,1 0 0 0 0,-1 0-1 0 0,1 0 1 0 0,-1 0 0 0 0,1 1 0 0 0,0 0 0 0 0,0-1 0 0 0,0 1-1 0 0,0 0 1 0 0,0 1 0 0 0,1-1 0 0 0,-1 0 0 0 0,1 1-1 0 0,0-1 1 0 0,0 1 16 0 0,-40 97-48 0 0,39-93 38 0 0,0-1 1 0 0,1 1-1 0 0,0 0 1 0 0,0 0-1 0 0,1 0 1 0 0,0 0-1 0 0,0 0 1 0 0,1 0-1 0 0,0 0 1 0 0,1 0-1 0 0,-1 0 1 0 0,2 0-1 0 0,-1 0 1 0 0,1 0-1 0 0,0 0 1 0 0,1-1-1 0 0,-1 1 1 0 0,2-1-1 0 0,-1 1 1 0 0,1-1-1 0 0,0 0 1 0 0,0 0-1 0 0,1-1 1 0 0,0 1-1 0 0,0-1 1 0 0,1 0-1 0 0,0-1 1 0 0,0 1-1 0 0,0-1 1 0 0,0 0-1 0 0,1-1 1 0 0,0 0-1 0 0,5 3 10 0 0,-2-3-78 0 0,-1-1-1 0 0,1 0 0 0 0,0-1 1 0 0,1 0-1 0 0,-1 0 1 0 0,0-1-1 0 0,0-1 1 0 0,1 1-1 0 0,-1-2 1 0 0,0 1-1 0 0,11-3 79 0 0,60-28-5544 0 0,-52 10 530 0 0,-10 5-1084 0 0,-8 8 2491 0 0</inkml:trace>
  <inkml:trace contextRef="#ctx0" brushRef="#br0" timeOffset="724.231">983 174 3593 0 0,'0'0'4726'0'0,"0"0"-2768"0"0,0 0-959 0 0,0 0-79 0 0,0 0 57 0 0,0 0-22 0 0,0 0-100 0 0,0 0-121 0 0,0 0-130 0 0,0 0-112 0 0,0 0-92 0 0,0 0-79 0 0,-1 31-39 0 0,-2 98-21 0 0,12-73 128 0 0,-4-47-286 0 0,73 130 613 0 0,-78-137-665 0 0,1 0 0 0 0,-1 0 0 0 0,1 0 0 0 0,-1 0 0 0 0,1-1 0 0 0,-1 1-1 0 0,1 0 1 0 0,0 0 0 0 0,0 0 0 0 0,0-1 0 0 0,0 1 0 0 0,0-1-1 0 0,1 1 1 0 0,-1-1 0 0 0,0 1 0 0 0,1-1 0 0 0,-1 0 0 0 0,1 1 0 0 0,-1-1-1 0 0,1 0 1 0 0,0 0 0 0 0,-1 0 0 0 0,1 0 0 0 0,0 0 0 0 0,0-1 0 0 0,0 1-1 0 0,0-1 1 0 0,0 1 0 0 0,-1-1 0 0 0,1 1 0 0 0,0-1 0 0 0,0 0-1 0 0,0 0 1 0 0,0 0 0 0 0,0 0 0 0 0,0 0 0 0 0,0-1 0 0 0,0 1 0 0 0,0-1-1 0 0,0 1 1 0 0,0-1 0 0 0,0 0 0 0 0,-1 1 0 0 0,1-1 0 0 0,0 0-1 0 0,0 0 1 0 0,0-1-51 0 0,12-17 539 0 0,0-1 0 0 0,-1-1 0 0 0,-2-1 1 0 0,0 1-1 0 0,-1-2 0 0 0,1-5-539 0 0,-5 15 170 0 0,80-171 370 0 0,-81 175-1073 0 0,2 0-2795 0 0,4 8-7270 0 0,-6 1-563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1 101 0 0 0,'0'0'999'0'0,"0"0"-131"0"0,0 0-138 0 0,0 0 35 0 0,0 0 250 0 0,0 0 263 0 0,0 0 126 0 0,0 0-44 0 0,0 0-216 0 0,0 0-297 0 0,0 0-240 0 0,0 0-139 0 0,0 0-6 0 0,4 0 48 0 0,49 0 2107 0 0,7 1-964 0 0,0-2-1 0 0,0-3 1 0 0,53-11-1653 0 0,97-25 970 0 0,-53 3-642 0 0,-139 33-535 0 0,-26 12-1285 0 0,-25 14-2160 0 0,-14 7-8582 0 0,40-25 8489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3369 0 0,'0'0'1311'0'0,"0"0"-729"0"0,0 0-323 0 0,0 0 243 0 0,0 0 534 0 0,0 0 473 0 0,0 0 256 0 0,0 0-49 0 0,0 0-222 0 0,0 0-253 0 0,0 0-208 0 0,0 0-160 0 0,31 0-102 0 0,96-1-45 0 0,15-18 1309 0 0,-97 9-1465 0 0,62-15 149 0 0,61-11-197 0 0,-53 27-3283 0 0,-99 9-65 0 0,-5 0-2799 0 0,-5 0-5196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5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1 391 2937 0 0,'0'0'2460'0'0,"0"0"-893"0"0,0 0-141 0 0,0 0 59 0 0,0 0-32 0 0,0 0-134 0 0,0 0-262 0 0,0 0-205 0 0,0 0-102 0 0,0 0-63 0 0,0 0-68 0 0,0 0-85 0 0,0 0-64 0 0,27-23-58 0 0,89-70-17 0 0,-32 49 180 0 0,-66 39-438 0 0,6-3-7 0 0,-1 0 0 0 0,1 2 0 0 0,0 1 0 0 0,0 1 0 0 0,0 1 0 0 0,1 1 0 0 0,0 1 0 0 0,8 1-130 0 0,-30 0 9 0 0,-1 1 0 0 0,0-1 0 0 0,0 1 0 0 0,1 0-1 0 0,-1 0 1 0 0,0 0 0 0 0,0 0 0 0 0,0 0 0 0 0,0 0 0 0 0,0 0 0 0 0,0 1 0 0 0,0-1 0 0 0,0 1 0 0 0,-1-1-1 0 0,1 1 1 0 0,-1 0 0 0 0,1 0 0 0 0,-1 0 0 0 0,1 0 0 0 0,-1 0 0 0 0,0 0 0 0 0,0 0 0 0 0,0 0 0 0 0,0 0-1 0 0,-1 0 1 0 0,1 1 0 0 0,0-1 0 0 0,-1 0 0 0 0,0 0 0 0 0,1 1 0 0 0,-1-1 0 0 0,0 0 0 0 0,0 2-9 0 0,-11 80 465 0 0,-5-47-376 0 0,-1-1 0 0 0,-2-1 1 0 0,-1 0-1 0 0,-2-2 0 0 0,-2 0 1 0 0,0-2-1 0 0,-3 0 0 0 0,-12 10-89 0 0,5-3 215 0 0,1 1 0 0 0,2 1 0 0 0,1 2-1 0 0,-21 41-214 0 0,50-81 15 0 0,0 0-1 0 0,-1 0 1 0 0,1 0-1 0 0,0 0 1 0 0,0 0-1 0 0,0 1 1 0 0,1-1-1 0 0,-1 0 0 0 0,0 1 1 0 0,1-1-1 0 0,0 1 1 0 0,-1-1-1 0 0,1 0 1 0 0,0 1-1 0 0,0-1 1 0 0,0 1-1 0 0,1-1 0 0 0,-1 1 1 0 0,1-1-1 0 0,-1 0 1 0 0,1 1-1 0 0,0-1 1 0 0,0 0-1 0 0,0 0 0 0 0,0 1 1 0 0,0-1-1 0 0,0 0 1 0 0,1 0-1 0 0,-1 0 1 0 0,1 0-1 0 0,-1-1 1 0 0,1 1-1 0 0,0 0 0 0 0,0-1 1 0 0,-1 1-1 0 0,1-1 1 0 0,1 1-1 0 0,-1-1 1 0 0,0 0-1 0 0,0 0 0 0 0,0 0 1 0 0,0 0-1 0 0,1 0 1 0 0,-1-1-1 0 0,1 1 1 0 0,-1-1-1 0 0,0 1 1 0 0,1-1-1 0 0,-1 0 0 0 0,1 0 1 0 0,-1 0-1 0 0,1 0-14 0 0,14 0-73 0 0,0 0 0 0 0,0-2-1 0 0,0 0 1 0 0,0 0 0 0 0,0-2-1 0 0,0 0 1 0 0,0-1 0 0 0,-1 0-1 0 0,0-2 1 0 0,0 0-1 0 0,-1 0 1 0 0,11-8 73 0 0,102-72-7396 0 0,-48 24-4759 0 0,-64 48 9328 0 0</inkml:trace>
  <inkml:trace contextRef="#ctx0" brushRef="#br0" timeOffset="249.71">960 476 1344 0 0,'0'0'2533'0'0,"0"0"-261"0"0,0 0-415 0 0,0 0-256 0 0,0 0-163 0 0,0 0-123 0 0,0 0-91 0 0,0 0-146 0 0,0 0-171 0 0,0 0-165 0 0,0 0-152 0 0,0 0-95 0 0,-16 34-55 0 0,-47 109-45 0 0,18-11 549 0 0,34-99-1128 0 0,1 0 1 0 0,2 1 0 0 0,1 0-1 0 0,2 1 1 0 0,1-1 0 0 0,2 5 183 0 0,12-20-3058 0 0,36-34-10372 0 0,-40 8 11843 0 0</inkml:trace>
  <inkml:trace contextRef="#ctx0" brushRef="#br0" timeOffset="415.155">1295 431 2609 0 0,'0'0'2519'0'0,"0"0"-660"0"0,0 0-640 0 0,0 0-363 0 0,0 0-101 0 0,0 0 33 0 0,0 0 95 0 0,0 0 74 0 0,0 0-3 0 0,-15 31-137 0 0,-47 99-158 0 0,-11 56 675 0 0,72-185-1340 0 0,-42 147 256 0 0,40-48-3097 0 0,7-95 1163 0 0,-2-5-4674 0 0,-1 0 2866 0 0,-1 0 1420 0 0</inkml:trace>
  <inkml:trace contextRef="#ctx0" brushRef="#br0" timeOffset="797.213">671 524 2040 0 0,'0'0'3048'0'0,"0"0"-1589"0"0,0 0-459 0 0,0 0 3 0 0,0 0 208 0 0,0 0 197 0 0,0 0 11 0 0,0 0-132 0 0,0 0-223 0 0,0 0-228 0 0,0 0-177 0 0,0 0-149 0 0,0 0-114 0 0,19-19-55 0 0,59-59-19 0 0,48-20 1445 0 0,-119 93-1708 0 0,1 0 1 0 0,0 1-1 0 0,0 0 1 0 0,0 0-1 0 0,1 1 1 0 0,-1 0-1 0 0,1 1 1 0 0,0-1-1 0 0,-1 2 1 0 0,1-1-1 0 0,0 1 1 0 0,0 1-1 0 0,5 0-59 0 0,-7 1 45 0 0,0 1 0 0 0,0 1 1 0 0,0-1-1 0 0,0 1 0 0 0,0 1 0 0 0,0-1 0 0 0,-1 1 1 0 0,0 0-1 0 0,0 1 0 0 0,0-1 0 0 0,0 1 1 0 0,-1 0-1 0 0,0 1 0 0 0,0-1 0 0 0,0 1 0 0 0,-1 0 1 0 0,0 1-1 0 0,3 3-45 0 0,23 26 274 0 0,-21-27-171 0 0,0-1 0 0 0,1-1 0 0 0,0 0 0 0 0,0 0-1 0 0,1-1 1 0 0,-1 0 0 0 0,1 0 0 0 0,1-1 0 0 0,-1-1-1 0 0,1 0 1 0 0,0-1 0 0 0,0 0 0 0 0,0-1 0 0 0,0 0 0 0 0,0-1-1 0 0,1 0 1 0 0,-1-1 0 0 0,0 0 0 0 0,1-1 0 0 0,-1 0-1 0 0,2-2-102 0 0,1 0-19 0 0,0-1 0 0 0,-1 0 0 0 0,1-1 0 0 0,-1-1 0 0 0,0 0 0 0 0,-1-1 0 0 0,0 0 0 0 0,0-1 0 0 0,0-1 0 0 0,-1-1 19 0 0,44-33-7502 0 0,-46 36 1046 0 0,-4 2-3186 0 0</inkml:trace>
  <inkml:trace contextRef="#ctx0" brushRef="#br0" timeOffset="2141.439">1965 490 160 0 0,'0'0'1106'0'0,"0"0"-197"0"0,0 0-197 0 0,0 0 6 0 0,0 0 99 0 0,0 0 86 0 0,0 0 55 0 0,0 0-25 0 0,0 0-63 0 0,0 0-113 0 0,0 0-133 0 0,0 0-125 0 0,0 0-81 0 0,-7 22-57 0 0,-21 72-10 0 0,-2 105 1317 0 0,26-134-1379 0 0,-3 232 2096 0 0,7-296-1937 0 0,0-1 75 0 0,0 0 73 0 0,0 0 53 0 0,0-12 1122 0 0,19-172-608 0 0,1 101-1045 0 0,4 0 0 0 0,4 2 0 0 0,16-28-118 0 0,41-49 299 0 0,-85 157-298 0 0,1 0 0 0 0,-1 0 0 0 0,1 0 0 0 0,-1 0 0 0 0,1 0 0 0 0,-1 0 0 0 0,1 0 1 0 0,-1 0-1 0 0,1 0 0 0 0,0 0 0 0 0,0 0 0 0 0,0 1 0 0 0,-1-1 0 0 0,1 0 1 0 0,0 0-1 0 0,0 1 0 0 0,0-1 0 0 0,0 0 0 0 0,0 1 0 0 0,0-1 0 0 0,0 1 0 0 0,0 0 1 0 0,0-1-1 0 0,1 1 0 0 0,-1 0 0 0 0,0-1 0 0 0,0 1 0 0 0,0 0 0 0 0,0 0 0 0 0,0 0 1 0 0,1 0-1 0 0,-1 0 0 0 0,0 0 0 0 0,0 1 0 0 0,0-1 0 0 0,0 0 0 0 0,0 0 1 0 0,1 1-1 0 0,-1-1 0 0 0,0 1 0 0 0,0-1 0 0 0,0 1 0 0 0,0-1 0 0 0,0 1 0 0 0,0 0 1 0 0,-1 0-1 0 0,1-1 0 0 0,0 1 0 0 0,0 0 0 0 0,0 0 0 0 0,-1 0 0 0 0,1 0 0 0 0,0 0 1 0 0,-1 0-1 0 0,1 0 0 0 0,-1 0 0 0 0,1 0 0 0 0,-1 0 0 0 0,1 0 0 0 0,-1 0 1 0 0,0 0-1 0 0,0 0 0 0 0,0 1 0 0 0,1-1 0 0 0,-1 0 0 0 0,0 0-1 0 0,57 153-4 0 0,-9-100-1144 0 0,0-41-6007 0 0,-23-14-813 0 0,-17-2 2928 0 0</inkml:trace>
  <inkml:trace contextRef="#ctx0" brushRef="#br0" timeOffset="2615.069">2749 531 1856 0 0,'0'0'1034'0'0,"0"0"48"0"0,0 0 230 0 0,0 0 308 0 0,0 0 171 0 0,0 0-32 0 0,0 0-128 0 0,0 0-214 0 0,0 0-257 0 0,0 0-233 0 0,0 0-215 0 0,0 0-145 0 0,-25 31-101 0 0,-78 99-71 0 0,13 0 480 0 0,71-96-757 0 0,2 1-1 0 0,2 1 1 0 0,1 1 0 0 0,-5 23-118 0 0,16-54 3 0 0,1 1 1 0 0,1 0-1 0 0,-1 1 1 0 0,1-1 0 0 0,0 0-1 0 0,1 0 1 0 0,0 0-1 0 0,0 1 1 0 0,1-1-1 0 0,-1 0 1 0 0,2 0-1 0 0,0 3-3 0 0,0-8 45 0 0,0-1 0 0 0,-1 0-1 0 0,2-1 1 0 0,-1 1-1 0 0,0 0 1 0 0,0 0 0 0 0,0-1-1 0 0,0 1 1 0 0,0-1-1 0 0,0 0 1 0 0,1 0 0 0 0,-1 0-1 0 0,0 0 1 0 0,0 0-1 0 0,0 0 1 0 0,1 0-1 0 0,-1-1 1 0 0,0 1 0 0 0,0-1-1 0 0,0 1 1 0 0,0-1-1 0 0,0 0 1 0 0,0 0 0 0 0,0 0-1 0 0,0 0 1 0 0,0 0-1 0 0,0-1 1 0 0,-1 1 0 0 0,1-1-1 0 0,0 1 1 0 0,-1-1-1 0 0,2-1-44 0 0,59-56 378 0 0,-2-2-1 0 0,-2-3 1 0 0,-4-3-1 0 0,5-12-377 0 0,-49 65 21 0 0,0 0 0 0 0,0 1 0 0 0,2 0 1 0 0,0 0-1 0 0,0 1 0 0 0,1 1 0 0 0,13-9-21 0 0,-26 19-1 0 0,1 1-1 0 0,-1-1 1 0 0,1 0-1 0 0,-1 0 1 0 0,1 0-1 0 0,0 1 1 0 0,0-1-1 0 0,-1 0 1 0 0,1 1 0 0 0,0-1-1 0 0,0 0 1 0 0,0 1-1 0 0,-1-1 1 0 0,1 1-1 0 0,0 0 1 0 0,0-1-1 0 0,0 1 1 0 0,0 0-1 0 0,0-1 1 0 0,0 1 0 0 0,0 0-1 0 0,0 0 1 0 0,0 0-1 0 0,0 0 1 0 0,0 0-1 0 0,0 0 1 0 0,0 0-1 0 0,0 0 1 0 0,0 0-1 0 0,0 1 1 0 0,0-1 0 0 0,0 0-1 0 0,0 1 1 0 0,0-1-1 0 0,0 1 1 0 0,0-1-1 0 0,0 1 1 0 0,0-1-1 0 0,-1 1 1 0 0,1-1-1 0 0,0 1 1 0 0,0 0 0 0 0,-1-1-1 0 0,1 1 1 0 0,0 0-1 0 0,-1 0 1 0 0,1 0-1 0 0,-1 0 1 0 0,1-1-1 0 0,-1 1 1 0 0,1 0-1 0 0,-1 0 1 0 0,0 0 0 0 0,1 0-1 0 0,-1 1 2 0 0,15 111 26 0 0,1 5-320 0 0,-15-113 67 0 0,1 0 1 0 0,-1 0-1 0 0,1 1 0 0 0,0-1 1 0 0,0 0-1 0 0,0-1 0 0 0,1 1 0 0 0,0 0 1 0 0,0-1-1 0 0,0 0 0 0 0,0 1 1 0 0,1-1-1 0 0,0 0 0 0 0,0-1 1 0 0,3 3 225 0 0,18 7-4921 0 0,5-9-4311 0 0,-20-4 4935 0 0</inkml:trace>
  <inkml:trace contextRef="#ctx0" brushRef="#br0" timeOffset="3053.091">3412 531 4241 0 0,'0'0'1326'0'0,"0"0"-336"0"0,0 0-75 0 0,0 0 96 0 0,0 0 57 0 0,-27 31-19 0 0,-81 100-93 0 0,45-32 565 0 0,58-89-1425 0 0,0 1 0 0 0,0 1 0 0 0,1-1 0 0 0,1 1 0 0 0,0-1-1 0 0,1 1 1 0 0,0 0 0 0 0,0 0 0 0 0,1 0 0 0 0,1 0 0 0 0,0 0-1 0 0,1 0 1 0 0,0 0 0 0 0,1 4-96 0 0,3-10 151 0 0,0 0 0 0 0,0-1 0 0 0,0 0 1 0 0,0 0-1 0 0,1-1 0 0 0,-1 0 0 0 0,1 0 0 0 0,1 0 0 0 0,-1 0 0 0 0,0-1 0 0 0,1 0 0 0 0,0-1 1 0 0,-1 1-1 0 0,1-1 0 0 0,0 0 0 0 0,0-1 0 0 0,0 0 0 0 0,1 0 0 0 0,-1-1 0 0 0,0 1 0 0 0,0-1 0 0 0,0-1 1 0 0,0 0-1 0 0,1 0 0 0 0,-1 0 0 0 0,1-1-151 0 0,8 0 228 0 0,1-1-1 0 0,0 0 1 0 0,-1-1-1 0 0,0-1 1 0 0,0-1 0 0 0,0 0-1 0 0,-1-1 1 0 0,0-1-1 0 0,0 0 1 0 0,-1-1 0 0 0,0-1-1 0 0,10-8-227 0 0,143-143 1031 0 0,-140 134-1004 0 0,-1 0 0 0 0,-1-2 1 0 0,-1-1-1 0 0,-2 0 0 0 0,-1-2 0 0 0,-2 0 0 0 0,0-2 1 0 0,-3 0-1 0 0,-1-1 0 0 0,-1 0 0 0 0,-2-1 0 0 0,-2 0 0 0 0,3-18-27 0 0,-12 35-55 0 0,0 0 0 0 0,0 0-1 0 0,-2-1 1 0 0,0 1 0 0 0,-2 0-1 0 0,0 0 1 0 0,-1 1 0 0 0,-1-1-1 0 0,-5-11 56 0 0,8 23-20 0 0,0 1 0 0 0,-1-1-1 0 0,0 1 1 0 0,-1 0-1 0 0,0 0 1 0 0,1 1 0 0 0,-2-1-1 0 0,1 1 1 0 0,-1 0 0 0 0,1 0-1 0 0,-2 0 1 0 0,1 1 0 0 0,0 0-1 0 0,-1 0 1 0 0,0 0 0 0 0,0 1-1 0 0,0-1 1 0 0,0 1-1 0 0,0 1 1 0 0,-1-1 0 0 0,1 1-1 0 0,-1 0 1 0 0,0 1 0 0 0,1 0-1 0 0,-1 0 1 0 0,0 0 0 0 0,0 1-1 0 0,-1 0 21 0 0,-3 1-5 0 0,0 0 0 0 0,-1 1 0 0 0,1 0-1 0 0,0 1 1 0 0,0 0 0 0 0,1 1 0 0 0,-1 0 0 0 0,1 1-1 0 0,0 0 1 0 0,0 1 0 0 0,0 0 0 0 0,1 0 0 0 0,0 1 0 0 0,0 0-1 0 0,0 1 1 0 0,1 0 0 0 0,-2 4 5 0 0,-6 5 0 0 0,1 1-1 0 0,1 0 1 0 0,1 2 0 0 0,0-1-1 0 0,2 2 1 0 0,0-1 0 0 0,2 1 0 0 0,-1 4 0 0 0,1-2 0 0 0,2 0 0 0 0,1 1 0 0 0,0 0 1 0 0,2 0-1 0 0,1 0 0 0 0,1 0 0 0 0,1 1 0 0 0,1-1 1 0 0,3 21-1 0 0,-2-33 25 0 0,1 1-1 0 0,1-1 1 0 0,0 0 0 0 0,0 1 0 0 0,2-1 0 0 0,-1-1 0 0 0,1 1 0 0 0,1-1 0 0 0,0 0-1 0 0,1 0 1 0 0,0 0 0 0 0,0-1 0 0 0,1 0 0 0 0,1-1 0 0 0,0 0 0 0 0,0 0 0 0 0,0-1-1 0 0,1 0 1 0 0,9 5-25 0 0,11 2-30 0 0,1-2 0 0 0,1-1 0 0 0,0-1 1 0 0,1-2-1 0 0,0-1 0 0 0,0-2 0 0 0,0-1 0 0 0,1-1 0 0 0,0-2 0 0 0,0-2 0 0 0,33-3 30 0 0,-8-1-1880 0 0,-20-2-3700 0 0,-33 5 4213 0 0,14-3-9064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6:06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584 70 3825 0 0,'0'0'2015'0'0,"0"0"-1056"0"0,0 0-363 0 0,0 0 12 0 0,0 0 167 0 0,0 0 188 0 0,0 0 140 0 0,0 0 17 0 0,0 0-85 0 0,-33-8-156 0 0,-106-26-174 0 0,55 29 273 0 0,65 10-798 0 0,-1 2 1 0 0,1-1 0 0 0,0 2-1 0 0,1 1 1 0 0,0 0 0 0 0,0 1 0 0 0,1 1-1 0 0,1 1 1 0 0,0 0 0 0 0,0 1-1 0 0,1 1 1 0 0,1 0 0 0 0,0 1 0 0 0,1 1-1 0 0,1 0 1 0 0,0 0 0 0 0,1 1-1 0 0,-1 4-180 0 0,9-16 36 0 0,-1 0-1 0 0,1 1 0 0 0,0 0 0 0 0,0-1 0 0 0,1 1 0 0 0,-1 0 1 0 0,1 0-1 0 0,1 0 0 0 0,-1 1 0 0 0,1-1 0 0 0,0 0 0 0 0,0 1 0 0 0,1-1 1 0 0,0 0-1 0 0,0 1 0 0 0,1-1 0 0 0,-1 0 0 0 0,2 1 0 0 0,-1-1 1 0 0,0 0-1 0 0,1 0 0 0 0,0 0 0 0 0,1 0 0 0 0,-1 0 0 0 0,1 0 1 0 0,0-1-1 0 0,1 1 0 0 0,-1-1 0 0 0,1 0 0 0 0,0 0 0 0 0,0 0 1 0 0,1-1-1 0 0,0 1 0 0 0,-1-1 0 0 0,1 0 0 0 0,1-1 0 0 0,-1 1 1 0 0,5 2-36 0 0,8-4 143 0 0,0-2 1 0 0,0 1 0 0 0,0-2-1 0 0,0 0 1 0 0,0-2 0 0 0,0 0-1 0 0,0 0 1 0 0,-1-2 0 0 0,0 0-1 0 0,0-1 1 0 0,0-1 0 0 0,0-1-1 0 0,-1 0 1 0 0,-1-1 0 0 0,1 0 0 0 0,-2-1-1 0 0,1-1 1 0 0,-1-1 0 0 0,9-9-144 0 0,24-21 223 0 0,-2-3 0 0 0,-2-1-1 0 0,-1-2 1 0 0,-3-1 0 0 0,-2-3-223 0 0,-1-17 513 0 0,-36 68-401 0 0,0 1 13 0 0,0 0-14 0 0,0 0-15 0 0,-15 27-91 0 0,-63 187 263 0 0,66-149-240 0 0,3 0 1 0 0,2 0-1 0 0,4 0 1 0 0,3 27-29 0 0,-4 66-17 0 0,1 63-2202 0 0,15-198-1654 0 0,5-14-5751 0 0,-13-8 19 0 0</inkml:trace>
  <inkml:trace contextRef="#ctx0" brushRef="#br0" timeOffset="315.43">1002 774 17124 0 0,'0'0'742'0'0,"0"0"-157"0"0,0 0 15 0 0,0 0 135 0 0,0 0 35 0 0,0 0-91 0 0,0 0-179 0 0,0 0-170 0 0,0 0-129 0 0,0 0-102 0 0,0 0-62 0 0,-3 23-57 0 0,-8 71-47 0 0,8-49-2339 0 0,4-35-8190 0 0,-1-9 1283 0 0</inkml:trace>
  <inkml:trace contextRef="#ctx0" brushRef="#br0" timeOffset="566.735">1444 19 13427 0 0,'0'0'2587'0'0,"0"0"-1855"0"0,0 0-622 0 0,0 0-20 0 0,0 0 185 0 0,0 0 197 0 0,0 0 156 0 0,0 0 107 0 0,0 0-7 0 0,0 0-66 0 0,0 0-93 0 0,0 0-118 0 0,3 12-106 0 0,36 167 1238 0 0,-31-97-1381 0 0,-5 1-1 0 0,-3-1 0 0 0,-3 0 1 0 0,-15 80-202 0 0,6 3-1290 0 0,26-139-2172 0 0,7-23-7239 0 0,-15-3 1954 0 0</inkml:trace>
  <inkml:trace contextRef="#ctx0" brushRef="#br0" timeOffset="1246.778">2086 899 10682 0 0,'0'0'808'0'0,"0"0"-282"0"0,0 0-151 0 0,0 0 70 0 0,0 0 93 0 0,0 0 12 0 0,0 0-78 0 0,0 0-122 0 0,-14 34-111 0 0,-46 104-106 0 0,20-46-169 0 0,29-73-222 0 0,-3 6-752 0 0,10-9-9243 0 0,4-16 6692 0 0</inkml:trace>
  <inkml:trace contextRef="#ctx0" brushRef="#br0" timeOffset="1792.499">3099 192 3129 0 0,'0'0'1836'0'0,"0"0"-404"0"0,0 0 25 0 0,0 0 127 0 0,0 0 99 0 0,0 0-13 0 0,0 0-139 0 0,0 0-158 0 0,0 0-171 0 0,-33-12-199 0 0,-106-34-204 0 0,61 36 99 0 0,68 13-763 0 0,-6 1-72 0 0,0 1 0 0 0,0 1 0 0 0,0 0 0 0 0,1 1 0 0 0,0 1 0 0 0,0 0 0 0 0,0 1 0 0 0,2 1 0 0 0,-1 0 0 0 0,1 1 0 0 0,0 0-1 0 0,1 1 1 0 0,1 0 0 0 0,0 1 0 0 0,0 0 0 0 0,2 1 0 0 0,-1 0 0 0 0,2 1 0 0 0,0 0 0 0 0,1 0 0 0 0,0 1 0 0 0,1-1 0 0 0,1 1 0 0 0,0 1 0 0 0,2-1 0 0 0,-3 15-63 0 0,5-26-12 0 0,1-1 1 0 0,-1 0-1 0 0,1 0 1 0 0,0 0-1 0 0,0 0 1 0 0,0 1 0 0 0,0-1-1 0 0,1 0 1 0 0,-1 0-1 0 0,1 0 1 0 0,0 0-1 0 0,1 0 1 0 0,-1 0 0 0 0,1 0-1 0 0,-1 0 1 0 0,1 0-1 0 0,0-1 1 0 0,1 1-1 0 0,-1-1 1 0 0,1 1 0 0 0,-1-1-1 0 0,1 0 1 0 0,0 0-1 0 0,0 0 1 0 0,0 0-1 0 0,1-1 1 0 0,-1 1-1 0 0,3 0 12 0 0,7 2 39 0 0,0-2 0 0 0,1 1-1 0 0,-1-2 1 0 0,1 0 0 0 0,0 0-1 0 0,0-1 1 0 0,-1-1-1 0 0,1 0 1 0 0,0-1 0 0 0,0-1-1 0 0,-1 0 1 0 0,1-1-1 0 0,-1 0 1 0 0,0-1 0 0 0,1 0-1 0 0,-2-1 1 0 0,1-1-1 0 0,-1 0 1 0 0,0-1 0 0 0,4-3-39 0 0,33-15 167 0 0,-1-2 1 0 0,-1-3 0 0 0,-2-1 0 0 0,-1-3 0 0 0,30-30-168 0 0,-14 5 717 0 0,-69 89 674 0 0,-17 24-1289 0 0,2 2-1 0 0,3 0 1 0 0,2 2 0 0 0,3 0-1 0 0,2 1 1 0 0,3 0 0 0 0,2 1-1 0 0,1 38-101 0 0,-10 39 45 0 0,1 24-4582 0 0,17-152 1383 0 0,5-3-5448 0 0,-1-6-731 0 0</inkml:trace>
  <inkml:trace contextRef="#ctx0" brushRef="#br0" timeOffset="2041.936">3537 936 18724 0 0,'0'0'1271'0'0,"0"0"-676"0"0,0 0-267 0 0,0 0 48 0 0,0 0 56 0 0,0 0-8 0 0,0 0-111 0 0,0 0-120 0 0,0 0-95 0 0,0 0-95 0 0,0 0-64 0 0,0 0-81 0 0,0 0-113 0 0,-3 17-175 0 0,-9 52-374 0 0,10-44-5055 0 0,4-23 727 0 0,-2-1-4942 0 0</inkml:trace>
  <inkml:trace contextRef="#ctx0" brushRef="#br0" timeOffset="2512.989">3824 328 12579 0 0,'0'0'3316'0'0,"0"0"-2067"0"0,0 0-537 0 0,0 0 3 0 0,0 0 85 0 0,0 0-12 0 0,0 0-131 0 0,0 0-98 0 0,0 0-109 0 0,0 0-77 0 0,35-29-53 0 0,112-88-70 0 0,-62 70 53 0 0,-66 42-221 0 0,12-5 41 0 0,0 1 0 0 0,0 2 0 0 0,1 1 0 0 0,0 2 0 0 0,0 1-1 0 0,2 1-122 0 0,-32 2 2 0 0,0 0-1 0 0,-1 0 1 0 0,1 1-1 0 0,-1-1 1 0 0,1 1-1 0 0,0-1 1 0 0,-1 1-1 0 0,1-1 1 0 0,-1 1-1 0 0,1 0 0 0 0,-1 0 1 0 0,0 0-1 0 0,1 0 1 0 0,-1 0-1 0 0,0 0 1 0 0,0 0-1 0 0,0 0 1 0 0,1 1-1 0 0,-1-1 1 0 0,-1 0-1 0 0,1 1 0 0 0,0-1 1 0 0,0 0-1 0 0,0 1 1 0 0,-1-1-1 0 0,1 1 1 0 0,0 0-1 0 0,-1-1 1 0 0,0 1-1 0 0,1-1 1 0 0,-1 1-1 0 0,0 0 1 0 0,0-1-1 0 0,0 1 0 0 0,0 0 1 0 0,0 0-2 0 0,-7 64 75 0 0,-4-39-47 0 0,0-1-1 0 0,-2-1 0 0 0,-1 0 0 0 0,0 0 0 0 0,-2-2 0 0 0,-1 1 0 0 0,-7 4-27 0 0,6-4 5 0 0,-143 201 146 0 0,156-216-152 0 0,1 0 1 0 0,0 0 0 0 0,0 1-1 0 0,1-1 1 0 0,1 1 0 0 0,-1 0-1 0 0,2 0 1 0 0,-1 0-1 0 0,1 0 1 0 0,1 0 0 0 0,0 1-1 0 0,0-1 1 0 0,1 0 0 0 0,1 6 0 0 0,2-10 16 0 0,0-1 1 0 0,0 1 0 0 0,0-1 0 0 0,0 1 0 0 0,1-2 0 0 0,0 1 0 0 0,0 0-1 0 0,1-1 1 0 0,-1 0 0 0 0,1 0 0 0 0,0-1 0 0 0,0 1 0 0 0,0-1 0 0 0,0 0-1 0 0,1-1 1 0 0,-1 0 0 0 0,1 0 0 0 0,-1 0 0 0 0,1-1 0 0 0,0 0 0 0 0,0 0-1 0 0,-1-1 1 0 0,1 1 0 0 0,0-2 0 0 0,1 1-17 0 0,39 0 42 0 0,-1-2 1 0 0,1-3-1 0 0,0-1 1 0 0,-1-2-1 0 0,0-3 1 0 0,-1-1-1 0 0,0-2 1 0 0,22-12-43 0 0,109-51-9067 0 0,-154 65-2481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36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334 1 5281 0 0,'0'0'3223'0'0,"0"0"-1672"0"0,0 0-545 0 0,0 0 17 0 0,0 0 201 0 0,0 0 176 0 0,0 0 7 0 0,0 0-176 0 0,0 0-272 0 0,0 0-260 0 0,0 0-232 0 0,0 0-167 0 0,0 12 512 0 0,0 14-187 0 0,-1 183 3112 0 0,-17 103-3737 0 0,10-98-88 0 0,14-207-3729 0 0,-1-25-7109 0 0,-4 10 812 0 0</inkml:trace>
  <inkml:trace contextRef="#ctx0" brushRef="#br0" timeOffset="2369.525">294 63 0 0 0,'0'0'435'0'0,"0"0"174"0"0,0 0 74 0 0,0 0 75 0 0,1-2 70 0 0,0-1 197 0 0,2-3-1668 0 0,-3 3 4221 0 0,0-1 4095 0 0,1 5-2193 0 0,-6 3-4119 0 0,-21 38-918 0 0,18-26-388 0 0,-92 156 66 0 0,132-164-9959 0 0,-17-9 1803 0 0,-9-2 3502 0 0</inkml:trace>
  <inkml:trace contextRef="#ctx0" brushRef="#br0" timeOffset="2770.428">1 847 0 0 0,'0'0'333'0'0,"0"0"1073"0"0,0 0 348 0 0,0 0-82 0 0,0 0-158 0 0,0 0-155 0 0,0 0-96 0 0,0 0 34 0 0,0 0 69 0 0,0 0 54 0 0,5 2 10 0 0,87 5 4531 0 0,7-15-3802 0 0,14 0-1831 0 0,-64 17-3093 0 0,-28-4-5752 0 0,-13-4-2599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38 226 2905 0 0,'0'0'925'0'0,"0"0"-314"0"0,0 0-215 0 0,0 0 207 0 0,0 0 414 0 0,0 0 325 0 0,0 0 110 0 0,0 0-153 0 0,0 0-283 0 0,0 0-262 0 0,0 0-201 0 0,0 0-126 0 0,0 0-117 0 0,-4 31-62 0 0,-12 101-19 0 0,0 50 1523 0 0,14-167-481 0 0,4-23 1698 0 0,1-24-1119 0 0,5-7-1753 0 0,1 1 0 0 0,2 1 0 0 0,2 0 1 0 0,1 0-1 0 0,1 1 0 0 0,3 1 0 0 0,0 1 1 0 0,3 1-1 0 0,0 0 0 0 0,3 1 0 0 0,0 2 1 0 0,2 0-1 0 0,16-13-97 0 0,-39 40-1 0 0,1-1 5 0 0,-1 0 0 0 0,0 0-1 0 0,1 0 1 0 0,0 0 0 0 0,0 1-1 0 0,0 0 1 0 0,1-1-1 0 0,-1 2 1 0 0,1-1 0 0 0,-1 0-1 0 0,1 1 1 0 0,0 0-1 0 0,0 0 1 0 0,0 1 0 0 0,0-1-1 0 0,1 1-3 0 0,4 31-436 0 0,-14 67-1086 0 0,0-65-2117 0 0,0-1-4527 0 0,3-22-1321 0 0</inkml:trace>
  <inkml:trace contextRef="#ctx0" brushRef="#br0" timeOffset="408.196">545 450 7274 0 0,'0'0'1991'0'0,"0"0"-186"0"0,0 0-128 0 0,0 0-94 0 0,0 0-220 0 0,0 0-255 0 0,0 0-187 0 0,0 0-178 0 0,0 0-127 0 0,0 0-117 0 0,0 0-117 0 0,0 0-49 0 0,0 0-60 0 0,29-27-29 0 0,89-83-13 0 0,-87 70-43 0 0,-30 36-171 0 0,0 0-1 0 0,0 1 1 0 0,0-1-1 0 0,0 0 1 0 0,-1 0 0 0 0,0 1-1 0 0,0-1 1 0 0,0 0-1 0 0,0 0 1 0 0,0 0-1 0 0,-1 1 1 0 0,0-1 0 0 0,0 0-1 0 0,0 1 1 0 0,0-1-1 0 0,0 0 1 0 0,-1 1-1 0 0,0-1 1 0 0,1 1 0 0 0,-1 0-1 0 0,-1 0 1 0 0,1 0-1 0 0,0 0 1 0 0,-1 0-1 0 0,1 0 1 0 0,-1 0 0 0 0,0 1-1 0 0,0 0 1 0 0,0-1-1 0 0,0 1 1 0 0,-1 0-1 0 0,1 0 1 0 0,0 1 0 0 0,-1-1-1 0 0,1 1 1 0 0,-1 0-1 0 0,0 0 1 0 0,1 0-1 0 0,-1 0 1 0 0,-1 0-17 0 0,1 1-16 0 0,0 0 0 0 0,0 1-1 0 0,0-1 1 0 0,0 1 0 0 0,0 0 0 0 0,0 0 0 0 0,0 0-1 0 0,0 1 1 0 0,0-1 0 0 0,0 1 0 0 0,1 0 0 0 0,-1 0-1 0 0,1 0 1 0 0,-1 0 0 0 0,1 1 0 0 0,0 0 0 0 0,0-1 0 0 0,0 1-1 0 0,0 0 1 0 0,0 1 0 0 0,1-1 0 0 0,-1 0 0 0 0,1 1-1 0 0,0-1 1 0 0,0 1 16 0 0,-40 97-48 0 0,39-93 38 0 0,0-1 1 0 0,1 1-1 0 0,0 0 1 0 0,0 0-1 0 0,1 0 1 0 0,0 0-1 0 0,0 0 1 0 0,1 0-1 0 0,0 0 1 0 0,1 0-1 0 0,-1 0 1 0 0,2 0-1 0 0,-1 0 1 0 0,1 0-1 0 0,0 0 1 0 0,1-1-1 0 0,-1 1 1 0 0,2-1-1 0 0,-1 1 1 0 0,1-1-1 0 0,0 0 1 0 0,0 0-1 0 0,1-1 1 0 0,0 1-1 0 0,0-1 1 0 0,1 0-1 0 0,0-1 1 0 0,0 1-1 0 0,0-1 1 0 0,0 0-1 0 0,1-1 1 0 0,0 0-1 0 0,5 3 10 0 0,-2-3-78 0 0,-1-1-1 0 0,1 0 0 0 0,0-1 1 0 0,1 0-1 0 0,-1 0 1 0 0,0-1-1 0 0,0-1 1 0 0,1 1-1 0 0,-1-2 1 0 0,0 1-1 0 0,11-3 79 0 0,60-28-5544 0 0,-52 10 530 0 0,-10 5-1084 0 0,-8 8 2491 0 0</inkml:trace>
  <inkml:trace contextRef="#ctx0" brushRef="#br0" timeOffset="724.231">983 174 3593 0 0,'0'0'4726'0'0,"0"0"-2768"0"0,0 0-959 0 0,0 0-79 0 0,0 0 57 0 0,0 0-22 0 0,0 0-100 0 0,0 0-121 0 0,0 0-130 0 0,0 0-112 0 0,0 0-92 0 0,0 0-79 0 0,-1 31-39 0 0,-2 98-21 0 0,12-73 128 0 0,-4-47-286 0 0,73 130 613 0 0,-78-137-665 0 0,1 0 0 0 0,-1 0 0 0 0,1 0 0 0 0,-1 0 0 0 0,1-1 0 0 0,-1 1-1 0 0,1 0 1 0 0,0 0 0 0 0,0 0 0 0 0,0-1 0 0 0,0 1 0 0 0,0-1-1 0 0,1 1 1 0 0,-1-1 0 0 0,0 1 0 0 0,1-1 0 0 0,-1 0 0 0 0,1 1 0 0 0,-1-1-1 0 0,1 0 1 0 0,0 0 0 0 0,-1 0 0 0 0,1 0 0 0 0,0 0 0 0 0,0-1 0 0 0,0 1-1 0 0,0-1 1 0 0,0 1 0 0 0,-1-1 0 0 0,1 1 0 0 0,0-1 0 0 0,0 0-1 0 0,0 0 1 0 0,0 0 0 0 0,0 0 0 0 0,0 0 0 0 0,0-1 0 0 0,0 1 0 0 0,0-1-1 0 0,0 1 1 0 0,0-1 0 0 0,0 0 0 0 0,-1 1 0 0 0,1-1 0 0 0,0 0-1 0 0,0 0 1 0 0,0-1-51 0 0,12-17 539 0 0,0-1 0 0 0,-1-1 0 0 0,-2-1 1 0 0,0 1-1 0 0,-1-2 0 0 0,1-5-539 0 0,-5 15 170 0 0,80-171 370 0 0,-81 175-1073 0 0,2 0-2795 0 0,4 8-7270 0 0,-6 1-563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1 101 0 0 0,'0'0'999'0'0,"0"0"-131"0"0,0 0-138 0 0,0 0 35 0 0,0 0 250 0 0,0 0 263 0 0,0 0 126 0 0,0 0-44 0 0,0 0-216 0 0,0 0-297 0 0,0 0-240 0 0,0 0-139 0 0,0 0-6 0 0,4 0 48 0 0,49 0 2107 0 0,7 1-964 0 0,0-2-1 0 0,0-3 1 0 0,53-11-1653 0 0,97-25 970 0 0,-53 3-642 0 0,-139 33-535 0 0,-26 12-1285 0 0,-25 14-2160 0 0,-14 7-8582 0 0,40-25 8489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3369 0 0,'0'0'1311'0'0,"0"0"-729"0"0,0 0-323 0 0,0 0 243 0 0,0 0 534 0 0,0 0 473 0 0,0 0 256 0 0,0 0-49 0 0,0 0-222 0 0,0 0-253 0 0,0 0-208 0 0,0 0-160 0 0,31 0-102 0 0,96-1-45 0 0,15-18 1309 0 0,-97 9-1465 0 0,62-15 149 0 0,61-11-197 0 0,-53 27-3283 0 0,-99 9-65 0 0,-5 0-2799 0 0,-5 0-5196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5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1 391 2937 0 0,'0'0'2460'0'0,"0"0"-893"0"0,0 0-141 0 0,0 0 59 0 0,0 0-32 0 0,0 0-134 0 0,0 0-262 0 0,0 0-205 0 0,0 0-102 0 0,0 0-63 0 0,0 0-68 0 0,0 0-85 0 0,0 0-64 0 0,27-23-58 0 0,89-70-17 0 0,-32 49 180 0 0,-66 39-438 0 0,6-3-7 0 0,-1 0 0 0 0,1 2 0 0 0,0 1 0 0 0,0 1 0 0 0,0 1 0 0 0,1 1 0 0 0,0 1 0 0 0,8 1-130 0 0,-30 0 9 0 0,-1 1 0 0 0,0-1 0 0 0,0 1 0 0 0,1 0-1 0 0,-1 0 1 0 0,0 0 0 0 0,0 0 0 0 0,0 0 0 0 0,0 0 0 0 0,0 0 0 0 0,0 1 0 0 0,0-1 0 0 0,0 1 0 0 0,-1-1-1 0 0,1 1 1 0 0,-1 0 0 0 0,1 0 0 0 0,-1 0 0 0 0,1 0 0 0 0,-1 0 0 0 0,0 0 0 0 0,0 0 0 0 0,0 0 0 0 0,0 0-1 0 0,-1 0 1 0 0,1 1 0 0 0,0-1 0 0 0,-1 0 0 0 0,0 0 0 0 0,1 1 0 0 0,-1-1 0 0 0,0 0 0 0 0,0 2-9 0 0,-11 80 465 0 0,-5-47-376 0 0,-1-1 0 0 0,-2-1 1 0 0,-1 0-1 0 0,-2-2 0 0 0,-2 0 1 0 0,0-2-1 0 0,-3 0 0 0 0,-12 10-89 0 0,5-3 215 0 0,1 1 0 0 0,2 1 0 0 0,1 2-1 0 0,-21 41-214 0 0,50-81 15 0 0,0 0-1 0 0,-1 0 1 0 0,1 0-1 0 0,0 0 1 0 0,0 0-1 0 0,0 1 1 0 0,1-1-1 0 0,-1 0 0 0 0,0 1 1 0 0,1-1-1 0 0,0 1 1 0 0,-1-1-1 0 0,1 0 1 0 0,0 1-1 0 0,0-1 1 0 0,0 1-1 0 0,1-1 0 0 0,-1 1 1 0 0,1-1-1 0 0,-1 0 1 0 0,1 1-1 0 0,0-1 1 0 0,0 0-1 0 0,0 0 0 0 0,0 1 1 0 0,0-1-1 0 0,0 0 1 0 0,1 0-1 0 0,-1 0 1 0 0,1 0-1 0 0,-1-1 1 0 0,1 1-1 0 0,0 0 0 0 0,0-1 1 0 0,-1 1-1 0 0,1-1 1 0 0,1 1-1 0 0,-1-1 1 0 0,0 0-1 0 0,0 0 0 0 0,0 0 1 0 0,0 0-1 0 0,1 0 1 0 0,-1-1-1 0 0,1 1 1 0 0,-1-1-1 0 0,0 1 1 0 0,1-1-1 0 0,-1 0 0 0 0,1 0 1 0 0,-1 0-1 0 0,1 0-14 0 0,14 0-73 0 0,0 0 0 0 0,0-2-1 0 0,0 0 1 0 0,0 0 0 0 0,0-2-1 0 0,0 0 1 0 0,0-1 0 0 0,-1 0-1 0 0,0-2 1 0 0,0 0-1 0 0,-1 0 1 0 0,11-8 73 0 0,102-72-7396 0 0,-48 24-4759 0 0,-64 48 9328 0 0</inkml:trace>
  <inkml:trace contextRef="#ctx0" brushRef="#br0" timeOffset="249.71">960 476 1344 0 0,'0'0'2533'0'0,"0"0"-261"0"0,0 0-415 0 0,0 0-256 0 0,0 0-163 0 0,0 0-123 0 0,0 0-91 0 0,0 0-146 0 0,0 0-171 0 0,0 0-165 0 0,0 0-152 0 0,0 0-95 0 0,-16 34-55 0 0,-47 109-45 0 0,18-11 549 0 0,34-99-1128 0 0,1 0 1 0 0,2 1 0 0 0,1 0-1 0 0,2 1 1 0 0,1-1 0 0 0,2 5 183 0 0,12-20-3058 0 0,36-34-10372 0 0,-40 8 11843 0 0</inkml:trace>
  <inkml:trace contextRef="#ctx0" brushRef="#br0" timeOffset="415.155">1295 431 2609 0 0,'0'0'2519'0'0,"0"0"-660"0"0,0 0-640 0 0,0 0-363 0 0,0 0-101 0 0,0 0 33 0 0,0 0 95 0 0,0 0 74 0 0,0 0-3 0 0,-15 31-137 0 0,-47 99-158 0 0,-11 56 675 0 0,72-185-1340 0 0,-42 147 256 0 0,40-48-3097 0 0,7-95 1163 0 0,-2-5-4674 0 0,-1 0 2866 0 0,-1 0 1420 0 0</inkml:trace>
  <inkml:trace contextRef="#ctx0" brushRef="#br0" timeOffset="797.213">671 524 2040 0 0,'0'0'3048'0'0,"0"0"-1589"0"0,0 0-459 0 0,0 0 3 0 0,0 0 208 0 0,0 0 197 0 0,0 0 11 0 0,0 0-132 0 0,0 0-223 0 0,0 0-228 0 0,0 0-177 0 0,0 0-149 0 0,0 0-114 0 0,19-19-55 0 0,59-59-19 0 0,48-20 1445 0 0,-119 93-1708 0 0,1 0 1 0 0,0 1-1 0 0,0 0 1 0 0,0 0-1 0 0,1 1 1 0 0,-1 0-1 0 0,1 1 1 0 0,0-1-1 0 0,-1 2 1 0 0,1-1-1 0 0,0 1 1 0 0,0 1-1 0 0,5 0-59 0 0,-7 1 45 0 0,0 1 0 0 0,0 1 1 0 0,0-1-1 0 0,0 1 0 0 0,0 1 0 0 0,0-1 0 0 0,-1 1 1 0 0,0 0-1 0 0,0 1 0 0 0,0-1 0 0 0,0 1 1 0 0,-1 0-1 0 0,0 1 0 0 0,0-1 0 0 0,0 1 0 0 0,-1 0 1 0 0,0 1-1 0 0,3 3-45 0 0,23 26 274 0 0,-21-27-171 0 0,0-1 0 0 0,1-1 0 0 0,0 0 0 0 0,0 0-1 0 0,1-1 1 0 0,-1 0 0 0 0,1 0 0 0 0,1-1 0 0 0,-1-1-1 0 0,1 0 1 0 0,0-1 0 0 0,0 0 0 0 0,0-1 0 0 0,0 0 0 0 0,0-1-1 0 0,1 0 1 0 0,-1-1 0 0 0,0 0 0 0 0,1-1 0 0 0,-1 0-1 0 0,2-2-102 0 0,1 0-19 0 0,0-1 0 0 0,-1 0 0 0 0,1-1 0 0 0,-1-1 0 0 0,0 0 0 0 0,-1-1 0 0 0,0 0 0 0 0,0-1 0 0 0,0-1 0 0 0,-1-1 19 0 0,44-33-7502 0 0,-46 36 1046 0 0,-4 2-3186 0 0</inkml:trace>
  <inkml:trace contextRef="#ctx0" brushRef="#br0" timeOffset="2141.439">1965 490 160 0 0,'0'0'1106'0'0,"0"0"-197"0"0,0 0-197 0 0,0 0 6 0 0,0 0 99 0 0,0 0 86 0 0,0 0 55 0 0,0 0-25 0 0,0 0-63 0 0,0 0-113 0 0,0 0-133 0 0,0 0-125 0 0,0 0-81 0 0,-7 22-57 0 0,-21 72-10 0 0,-2 105 1317 0 0,26-134-1379 0 0,-3 232 2096 0 0,7-296-1937 0 0,0-1 75 0 0,0 0 73 0 0,0 0 53 0 0,0-12 1122 0 0,19-172-608 0 0,1 101-1045 0 0,4 0 0 0 0,4 2 0 0 0,16-28-118 0 0,41-49 299 0 0,-85 157-298 0 0,1 0 0 0 0,-1 0 0 0 0,1 0 0 0 0,-1 0 0 0 0,1 0 0 0 0,-1 0 0 0 0,1 0 1 0 0,-1 0-1 0 0,1 0 0 0 0,0 0 0 0 0,0 0 0 0 0,0 1 0 0 0,-1-1 0 0 0,1 0 1 0 0,0 0-1 0 0,0 1 0 0 0,0-1 0 0 0,0 0 0 0 0,0 1 0 0 0,0-1 0 0 0,0 1 0 0 0,0 0 1 0 0,0-1-1 0 0,1 1 0 0 0,-1 0 0 0 0,0-1 0 0 0,0 1 0 0 0,0 0 0 0 0,0 0 0 0 0,0 0 1 0 0,1 0-1 0 0,-1 0 0 0 0,0 0 0 0 0,0 1 0 0 0,0-1 0 0 0,0 0 0 0 0,0 0 1 0 0,1 1-1 0 0,-1-1 0 0 0,0 1 0 0 0,0-1 0 0 0,0 1 0 0 0,0-1 0 0 0,0 1 0 0 0,0 0 1 0 0,-1 0-1 0 0,1-1 0 0 0,0 1 0 0 0,0 0 0 0 0,0 0 0 0 0,-1 0 0 0 0,1 0 0 0 0,0 0 1 0 0,-1 0-1 0 0,1 0 0 0 0,-1 0 0 0 0,1 0 0 0 0,-1 0 0 0 0,1 0 0 0 0,-1 0 1 0 0,0 0-1 0 0,0 0 0 0 0,0 1 0 0 0,1-1 0 0 0,-1 0 0 0 0,0 0-1 0 0,57 153-4 0 0,-9-100-1144 0 0,0-41-6007 0 0,-23-14-813 0 0,-17-2 2928 0 0</inkml:trace>
  <inkml:trace contextRef="#ctx0" brushRef="#br0" timeOffset="2615.069">2749 531 1856 0 0,'0'0'1034'0'0,"0"0"48"0"0,0 0 230 0 0,0 0 308 0 0,0 0 171 0 0,0 0-32 0 0,0 0-128 0 0,0 0-214 0 0,0 0-257 0 0,0 0-233 0 0,0 0-215 0 0,0 0-145 0 0,-25 31-101 0 0,-78 99-71 0 0,13 0 480 0 0,71-96-757 0 0,2 1-1 0 0,2 1 1 0 0,1 1 0 0 0,-5 23-118 0 0,16-54 3 0 0,1 1 1 0 0,1 0-1 0 0,-1 1 1 0 0,1-1 0 0 0,0 0-1 0 0,1 0 1 0 0,0 0-1 0 0,0 1 1 0 0,1-1-1 0 0,-1 0 1 0 0,2 0-1 0 0,0 3-3 0 0,0-8 45 0 0,0-1 0 0 0,-1 0-1 0 0,2-1 1 0 0,-1 1-1 0 0,0 0 1 0 0,0 0 0 0 0,0-1-1 0 0,0 1 1 0 0,0-1-1 0 0,0 0 1 0 0,1 0 0 0 0,-1 0-1 0 0,0 0 1 0 0,0 0-1 0 0,0 0 1 0 0,1 0-1 0 0,-1-1 1 0 0,0 1 0 0 0,0-1-1 0 0,0 1 1 0 0,0-1-1 0 0,0 0 1 0 0,0 0 0 0 0,0 0-1 0 0,0 0 1 0 0,0 0-1 0 0,0-1 1 0 0,-1 1 0 0 0,1-1-1 0 0,0 1 1 0 0,-1-1-1 0 0,2-1-44 0 0,59-56 378 0 0,-2-2-1 0 0,-2-3 1 0 0,-4-3-1 0 0,5-12-377 0 0,-49 65 21 0 0,0 0 0 0 0,0 1 0 0 0,2 0 1 0 0,0 0-1 0 0,0 1 0 0 0,1 1 0 0 0,13-9-21 0 0,-26 19-1 0 0,1 1-1 0 0,-1-1 1 0 0,1 0-1 0 0,-1 0 1 0 0,1 0-1 0 0,0 1 1 0 0,0-1-1 0 0,-1 0 1 0 0,1 1 0 0 0,0-1-1 0 0,0 0 1 0 0,0 1-1 0 0,-1-1 1 0 0,1 1-1 0 0,0 0 1 0 0,0-1-1 0 0,0 1 1 0 0,0 0-1 0 0,0-1 1 0 0,0 1 0 0 0,0 0-1 0 0,0 0 1 0 0,0 0-1 0 0,0 0 1 0 0,0 0-1 0 0,0 0 1 0 0,0 0-1 0 0,0 0 1 0 0,0 0-1 0 0,0 1 1 0 0,0-1 0 0 0,0 0-1 0 0,0 1 1 0 0,0-1-1 0 0,0 1 1 0 0,0-1-1 0 0,0 1 1 0 0,0-1-1 0 0,-1 1 1 0 0,1-1-1 0 0,0 1 1 0 0,0 0 0 0 0,-1-1-1 0 0,1 1 1 0 0,0 0-1 0 0,-1 0 1 0 0,1 0-1 0 0,-1 0 1 0 0,1-1-1 0 0,-1 1 1 0 0,1 0-1 0 0,-1 0 1 0 0,0 0 0 0 0,1 0-1 0 0,-1 1 2 0 0,15 111 26 0 0,1 5-320 0 0,-15-113 67 0 0,1 0 1 0 0,-1 0-1 0 0,1 1 0 0 0,0-1 1 0 0,0 0-1 0 0,0-1 0 0 0,1 1 0 0 0,0 0 1 0 0,0-1-1 0 0,0 0 0 0 0,0 1 1 0 0,1-1-1 0 0,0 0 0 0 0,0-1 1 0 0,3 3 225 0 0,18 7-4921 0 0,5-9-4311 0 0,-20-4 4935 0 0</inkml:trace>
  <inkml:trace contextRef="#ctx0" brushRef="#br0" timeOffset="3053.091">3412 531 4241 0 0,'0'0'1326'0'0,"0"0"-336"0"0,0 0-75 0 0,0 0 96 0 0,0 0 57 0 0,-27 31-19 0 0,-81 100-93 0 0,45-32 565 0 0,58-89-1425 0 0,0 1 0 0 0,0 1 0 0 0,1-1 0 0 0,1 1 0 0 0,0-1-1 0 0,1 1 1 0 0,0 0 0 0 0,0 0 0 0 0,1 0 0 0 0,1 0 0 0 0,0 0-1 0 0,1 0 1 0 0,0 0 0 0 0,1 4-96 0 0,3-10 151 0 0,0 0 0 0 0,0-1 0 0 0,0 0 1 0 0,0 0-1 0 0,1-1 0 0 0,-1 0 0 0 0,1 0 0 0 0,1 0 0 0 0,-1 0 0 0 0,0-1 0 0 0,1 0 0 0 0,0-1 1 0 0,-1 1-1 0 0,1-1 0 0 0,0 0 0 0 0,0-1 0 0 0,0 0 0 0 0,1 0 0 0 0,-1-1 0 0 0,0 1 0 0 0,0-1 0 0 0,0-1 1 0 0,0 0-1 0 0,1 0 0 0 0,-1 0 0 0 0,1-1-151 0 0,8 0 228 0 0,1-1-1 0 0,0 0 1 0 0,-1-1-1 0 0,0-1 1 0 0,0-1 0 0 0,0 0-1 0 0,-1-1 1 0 0,0-1-1 0 0,0 0 1 0 0,-1-1 0 0 0,0-1-1 0 0,10-8-227 0 0,143-143 1031 0 0,-140 134-1004 0 0,-1 0 0 0 0,-1-2 1 0 0,-1-1-1 0 0,-2 0 0 0 0,-1-2 0 0 0,-2 0 0 0 0,0-2 1 0 0,-3 0-1 0 0,-1-1 0 0 0,-1 0 0 0 0,-2-1 0 0 0,-2 0 0 0 0,3-18-27 0 0,-12 35-55 0 0,0 0 0 0 0,0 0-1 0 0,-2-1 1 0 0,0 1 0 0 0,-2 0-1 0 0,0 0 1 0 0,-1 1 0 0 0,-1-1-1 0 0,-5-11 56 0 0,8 23-20 0 0,0 1 0 0 0,-1-1-1 0 0,0 1 1 0 0,-1 0-1 0 0,0 0 1 0 0,1 1 0 0 0,-2-1-1 0 0,1 1 1 0 0,-1 0 0 0 0,1 0-1 0 0,-2 0 1 0 0,1 1 0 0 0,0 0-1 0 0,-1 0 1 0 0,0 0 0 0 0,0 1-1 0 0,0-1 1 0 0,0 1-1 0 0,0 1 1 0 0,-1-1 0 0 0,1 1-1 0 0,-1 0 1 0 0,0 1 0 0 0,1 0-1 0 0,-1 0 1 0 0,0 0 0 0 0,0 1-1 0 0,-1 0 21 0 0,-3 1-5 0 0,0 0 0 0 0,-1 1 0 0 0,1 0-1 0 0,0 1 1 0 0,0 0 0 0 0,1 1 0 0 0,-1 0 0 0 0,1 1-1 0 0,0 0 1 0 0,0 1 0 0 0,0 0 0 0 0,1 0 0 0 0,0 1 0 0 0,0 0-1 0 0,0 1 1 0 0,1 0 0 0 0,-2 4 5 0 0,-6 5 0 0 0,1 1-1 0 0,1 0 1 0 0,1 2 0 0 0,0-1-1 0 0,2 2 1 0 0,0-1 0 0 0,2 1 0 0 0,-1 4 0 0 0,1-2 0 0 0,2 0 0 0 0,1 1 0 0 0,0 0 1 0 0,2 0-1 0 0,1 0 0 0 0,1 0 0 0 0,1 1 0 0 0,1-1 1 0 0,3 21-1 0 0,-2-33 25 0 0,1 1-1 0 0,1-1 1 0 0,0 0 0 0 0,0 1 0 0 0,2-1 0 0 0,-1-1 0 0 0,1 1 0 0 0,1-1 0 0 0,0 0-1 0 0,1 0 1 0 0,0 0 0 0 0,0-1 0 0 0,1 0 0 0 0,1-1 0 0 0,0 0 0 0 0,0 0 0 0 0,0-1-1 0 0,1 0 1 0 0,9 5-25 0 0,11 2-30 0 0,1-2 0 0 0,1-1 0 0 0,0-1 1 0 0,1-2-1 0 0,0-1 0 0 0,0-2 0 0 0,0-1 0 0 0,1-1 0 0 0,0-2 0 0 0,0-2 0 0 0,33-3 30 0 0,-8-1-1880 0 0,-20-2-3700 0 0,-33 5 4213 0 0,14-3-9064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3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5561 0 0,'0'0'784'0'0,"0"0"119"0"0,0 0 287 0 0,0 0 283 0 0,0 0 129 0 0,0 0-59 0 0,31 1-216 0 0,101 3-215 0 0,-40-12 527 0 0,243-62-995 0 0,-324 69 122 0 0,-3 8-18194 0 0,-12-2 16312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0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6009 0 0,'0'0'2836'0'0,"0"0"-1491"0"0,0 0-537 0 0,0 0 239 0 0,0 0 332 0 0,0 0 211 0 0,0 0 6 0 0,0 0-207 0 0,0 0-279 0 0,0 0-297 0 0,0 0-212 0 0,37 6-105 0 0,116 16-29 0 0,-17-20 555 0 0,-106-6-913 0 0,80-8-301 0 0,-39 5-3233 0 0,-36 1-6525 0 0,-22 5 900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8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0 106 6737 0 0,'0'0'1682'0'0,"0"0"-20"0"0,0 0 30 0 0,0 0 47 0 0,0 0-37 0 0,0 0-230 0 0,0 0-400 0 0,0 0-326 0 0,0 0-217 0 0,0 0-109 0 0,0 0-15 0 0,0 0-13 0 0,0 0-15 0 0,27-14-16 0 0,85-46-32 0 0,-17 32 268 0 0,65 25 95 0 0,-157 3-681 0 0,1 1 0 0 0,-1-1 0 0 0,0 1 1 0 0,0 0-1 0 0,0 0 0 0 0,0 0 0 0 0,0 0 0 0 0,0 1 0 0 0,0-1 0 0 0,0 1 0 0 0,0 0 0 0 0,-1-1 1 0 0,1 1-1 0 0,-1 1 0 0 0,1-1 0 0 0,-1 0 0 0 0,0 1 0 0 0,0-1 0 0 0,0 1 0 0 0,0-1 0 0 0,0 1 0 0 0,-1 0 1 0 0,1 0-1 0 0,-1 0 0 0 0,1 0 0 0 0,-1 0 0 0 0,0 0 0 0 0,-1 0 0 0 0,1 0 0 0 0,0 0 0 0 0,-1 1 1 0 0,0-1-1 0 0,0 0 0 0 0,0 0 0 0 0,0 1 0 0 0,0-1 0 0 0,-1 1-11 0 0,0 6 37 0 0,-1 1-1 0 0,0-1 1 0 0,0 0 0 0 0,-1 0 0 0 0,-1 0-1 0 0,0 0 1 0 0,0 0 0 0 0,-1-1 0 0 0,0 0-1 0 0,-1 0 1 0 0,-1 1-37 0 0,-142 162 243 0 0,147-170-247 0 0,1 1 1 0 0,-1-1-1 0 0,0 1 1 0 0,1 0-1 0 0,0-1 1 0 0,0 1-1 0 0,0 0 1 0 0,0 0 0 0 0,0 0-1 0 0,0 0 1 0 0,1 0-1 0 0,0 0 1 0 0,-1 0-1 0 0,1 0 1 0 0,0 0-1 0 0,0 0 1 0 0,1 0-1 0 0,-1 0 1 0 0,1 0 0 0 0,-1 0-1 0 0,1 0 1 0 0,0 0-1 0 0,0 0 1 0 0,0-1-1 0 0,1 1 1 0 0,-1 0-1 0 0,1-1 1 0 0,-1 1-1 0 0,1 0 1 0 0,0-1-1 0 0,0 0 1 0 0,0 0 0 0 0,0 1-1 0 0,1-1 1 0 0,-1 0-1 0 0,0-1 1 0 0,1 1-1 0 0,-1 0 1 0 0,1-1-1 0 0,0 1 1 0 0,0-1-1 0 0,0 0 4 0 0,50 34-14 0 0,-36-26 15 0 0,-1 1 1 0 0,0 1 0 0 0,0 0-1 0 0,-2 1 1 0 0,1 1 0 0 0,-2 0-1 0 0,1 1 1 0 0,2 5-2 0 0,-14-16 15 0 0,0 1 0 0 0,0-1 1 0 0,-1 0-1 0 0,1 1 0 0 0,-1 0 0 0 0,0-1 0 0 0,0 1 0 0 0,0 0 1 0 0,0 0-1 0 0,-1 0 0 0 0,1-1 0 0 0,-1 1 0 0 0,0 0 1 0 0,0 0-1 0 0,-1 0 0 0 0,1 0 0 0 0,-1 0 0 0 0,0-1 0 0 0,0 1 1 0 0,0 0-1 0 0,0 0 0 0 0,-1-1 0 0 0,1 1 0 0 0,-1-1 0 0 0,0 0 1 0 0,0 1-1 0 0,0-1 0 0 0,-1 0 0 0 0,1 0-15 0 0,-83 77 247 0 0,56-57-693 0 0,-1-2 1 0 0,0-1-1 0 0,-2-2 0 0 0,0-1 1 0 0,-1-1-1 0 0,-15 4 446 0 0,36-19-2469 0 0,11-4-7962 0 0,2 2 1801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164 100 7418 0 0,'0'0'2072'0'0,"0"0"-129"0"0,0 0-181 0 0,0 0-203 0 0,0 0-383 0 0,0 0-372 0 0,0 0-242 0 0,0 0-168 0 0,0 0-115 0 0,0 0-103 0 0,0 0-68 0 0,0 0-40 0 0,-22 15-20 0 0,-70 50-16 0 0,89-63-31 0 0,0 0-1 0 0,1-1 1 0 0,-1 1 0 0 0,0 1-1 0 0,1-1 1 0 0,-1 0-1 0 0,1 0 1 0 0,-1 1-1 0 0,1 0 1 0 0,0-1-1 0 0,0 1 1 0 0,1 0 0 0 0,-1 0-1 0 0,0 0 1 0 0,1 0-1 0 0,0 0 1 0 0,0 0-1 0 0,0 1 1 0 0,0-1 0 0 0,0 0-1 0 0,0 1 1 0 0,1 0-1 0 0,-2 11-22 0 0,1-12 49 0 0,0 0 1 0 0,0 1-1 0 0,0-1 1 0 0,0 1-1 0 0,1-1 1 0 0,0 1-1 0 0,-1 0 1 0 0,1-1-1 0 0,1 1 1 0 0,-1-1-1 0 0,0 1 1 0 0,1-1-1 0 0,0 1 1 0 0,0-1-1 0 0,0 1 1 0 0,0-1-1 0 0,1 0 1 0 0,-1 1-1 0 0,1-1 1 0 0,0 0-1 0 0,0 0 1 0 0,0 0-1 0 0,0 0 1 0 0,0-1-1 0 0,1 1 1 0 0,-1-1-1 0 0,1 1 1 0 0,-1-1-1 0 0,1 0 0 0 0,0 0 1 0 0,0 0-1 0 0,0 0 1 0 0,1 0-1 0 0,-1-1 1 0 0,0 0-1 0 0,1 1 1 0 0,-1-1-1 0 0,0 0 1 0 0,1-1-1 0 0,-1 1 1 0 0,3 0-28 0 0,3 0 217 0 0,-1-1 0 0 0,1 0 1 0 0,-1 0-1 0 0,0 0 0 0 0,1-1 1 0 0,-1 0-1 0 0,0-1 0 0 0,1 0 1 0 0,-1 0-1 0 0,0-1 0 0 0,0 0 1 0 0,-1 0-1 0 0,1-1 0 0 0,-1 0 1 0 0,1 0-1 0 0,-1-1 0 0 0,-1 0 1 0 0,1 0-1 0 0,-1-1 0 0 0,0 0 1 0 0,0 0-1 0 0,0 0 0 0 0,2-5-217 0 0,0 2 61 0 0,-1 0 0 0 0,-1 0 0 0 0,0-1-1 0 0,0 0 1 0 0,-1 0 0 0 0,0-1 0 0 0,-1 1 0 0 0,0-1-1 0 0,0 0 1 0 0,-1 0 0 0 0,-1-1 0 0 0,0 1 0 0 0,-1 0-1 0 0,0-1 1 0 0,0 1 0 0 0,-1-1 0 0 0,-1-2-61 0 0,0 9-122 0 0,0 0-1 0 0,-1 1 1 0 0,1-1 0 0 0,-1 1 0 0 0,0-1-1 0 0,0 1 1 0 0,-1-1 0 0 0,1 1 0 0 0,-1 0 0 0 0,0 0-1 0 0,0 1 1 0 0,0-1 0 0 0,-1 0 0 0 0,1 1 0 0 0,-1 0-1 0 0,-4-3 123 0 0,-17-8-3924 0 0,-1 7-4470 0 0,12 3-2883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29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884 74 0 0 0,'0'0'1158'0'0,"0"0"161"0"0,0 0 91 0 0,0 0 40 0 0,0 0 9 0 0,0 0-1 0 0,0 0-74 0 0,0 0-146 0 0,0 0-147 0 0,0 0-161 0 0,-18 17-144 0 0,-52 50-102 0 0,55-42-28 0 0,24-21-186 0 0,-7-3-325 0 0,14 4 277 0 0,0-1 0 0 0,1-1-1 0 0,-1 0 1 0 0,1-1 0 0 0,-1-1 0 0 0,1 0 0 0 0,-1-2 0 0 0,1 0-1 0 0,0 0 1 0 0,-1-2-422 0 0,219-55 1343 0 0,173-84 940 0 0,-408 142-2262 0 0,1 0-1 0 0,-1 0 1 0 0,1 0-1 0 0,-1 0 1 0 0,1 0-1 0 0,-1 0 1 0 0,1 0-1 0 0,-1 0 1 0 0,1 0-1 0 0,-1 0 0 0 0,0 0 1 0 0,1 1-1 0 0,-1-1 1 0 0,1 0-1 0 0,-1 0 1 0 0,1 0-1 0 0,-1 1 1 0 0,1-1-1 0 0,-1 0 1 0 0,0 0-1 0 0,1 1 1 0 0,-1-1-1 0 0,1 0 0 0 0,-1 1 1 0 0,0-1-1 0 0,0 0 1 0 0,1 1-1 0 0,-1-1 1 0 0,0 1-1 0 0,1-1 1 0 0,-1 1-1 0 0,0-1 1 0 0,0 1-1 0 0,0-1 1 0 0,0 0-1 0 0,0 1 1 0 0,1-1-1 0 0,-1 1 0 0 0,0-1 1 0 0,0 1-1 0 0,0-1 1 0 0,0 1-1 0 0,0-1 1 0 0,0 1-1 0 0,0-1 1 0 0,-1 1-1 0 0,1-1 1 0 0,0 1-1 0 0,0-1 1 0 0,0 1-1 0 0,0-1 0 0 0,-1 1 1 0 0,1-1-1 0 0,0 0 1 0 0,0 1-1 0 0,-1-1 1 0 0,1 1-1 0 0,0-1 1 0 0,-1 0-1 0 0,1 1 1 0 0,0-1-21 0 0,-15 44 63 0 0,13-38 40 0 0,-34 93 85 0 0,5 1 0 0 0,5 1 0 0 0,4 1 0 0 0,-8 99-188 0 0,-12 127 52 0 0,21-182 10 0 0,17-100 1347 0 0,-13-69-387 0 0,4 9-1006 0 0,0 0 0 0 0,0 1 0 0 0,-1 0 0 0 0,-1 1-1 0 0,0 1 1 0 0,-1 0 0 0 0,0 1 0 0 0,0 1 0 0 0,-1 1 0 0 0,0 0 0 0 0,-17-5-16 0 0,12 6-56 0 0,-1 1 1 0 0,0 1-1 0 0,0 1 0 0 0,0 1 1 0 0,0 0-1 0 0,-1 2 1 0 0,1 1-1 0 0,-1 1 0 0 0,1 1 1 0 0,0 1-1 0 0,0 1 1 0 0,-18 6 55 0 0,-8 4-136 0 0,1 2 0 0 0,0 3 1 0 0,1 1-1 0 0,1 3 0 0 0,-13 10 136 0 0,2-1-263 0 0,1 3-1 0 0,2 2 1 0 0,1 3-1 0 0,3 1 0 0 0,-38 41 264 0 0,32-12-1608 0 0,39-16-2599 0 0,40-42-8077 0 0,-19-12 10299 0 0,7 0-3636 0 0</inkml:trace>
  <inkml:trace contextRef="#ctx0" brushRef="#br0" timeOffset="267.184">965 752 19076 0 0,'0'0'1471'0'0,"0"0"-657"0"0,0 0-440 0 0,0 0-10 0 0,0 0 112 0 0,0 0 65 0 0,0 0-7 0 0,37-22-50 0 0,121-69-46 0 0,-43 47 175 0 0,-91 39-486 0 0,49-10 32 0 0,0 4-1 0 0,2 2 0 0 0,-1 4 1 0 0,0 3-1 0 0,27 4-158 0 0,-27 19-1698 0 0,-65-10-2579 0 0,-5 3-3676 0 0,-4-9-3399 0 0</inkml:trace>
  <inkml:trace contextRef="#ctx0" brushRef="#br0" timeOffset="944.452">1972 763 9930 0 0,'0'0'618'0'0,"0"0"-361"0"0,0 0-56 0 0,0 0 409 0 0,0 0 429 0 0,0 0 96 0 0,0 0-36 0 0,0 0-109 0 0,0 0-159 0 0,0 0-172 0 0,10 34-155 0 0,31 109-114 0 0,-30-45 146 0 0,-12-59-118 0 0,-1 0 1 0 0,-3-1-1 0 0,-1 0 0 0 0,-9 30-418 0 0,16-76 3509 0 0,4-29-2906 0 0,15-39-394 0 0,3 1 0 0 0,4 1 0 0 0,20-38-209 0 0,-24 70-20 0 0,1 1 0 0 0,2 1 0 0 0,1 1 0 0 0,33-34 20 0 0,-27 53-192 0 0,-25 53-142 0 0,-6 173-1483 0 0,10-171-1185 0 0,1-15-7201 0 0,-9-16 620 0 0</inkml:trace>
  <inkml:trace contextRef="#ctx0" brushRef="#br0" timeOffset="1187.172">2524 943 16371 0 0,'0'0'649'0'0,"0"0"-425"0"0,0 0-72 0 0,0 0 24 0 0,0 0 0 0 0,0 0-48 0 0,0 0-72 0 0,0 0-88 0 0,0 0-128 0 0,0 0-152 0 0,0 0-272 0 0,0 0-617 0 0,0 0-1327 0 0,0 0-1825 0 0,28 173-4409 0 0</inkml:trace>
  <inkml:trace contextRef="#ctx0" brushRef="#br0" timeOffset="1336.809">2456 571 17156 0 0,'0'0'1568'0'0,"0"0"-848"0"0,0 0-368 0 0,0 0-104 0 0,0 0-120 0 0,0 0-304 0 0,0 0-304 0 0,0 0-400 0 0,0 0-624 0 0,0 0-1097 0 0,0 0-2008 0 0,0 0-5313 0 0</inkml:trace>
  <inkml:trace contextRef="#ctx0" brushRef="#br0" timeOffset="1735.268">2966 708 17700 0 0,'0'0'1371'0'0,"0"0"-236"0"0,0 0-170 0 0,0 0-159 0 0,0 0-194 0 0,0 0-151 0 0,0 0-113 0 0,0 0-96 0 0,0 0-104 0 0,0 0-77 0 0,0 0-26 0 0,-31 28-46 0 0,-94 90-27 0 0,72-51-38 0 0,49-56 44 0 0,2-6-5 0 0,0 0 1 0 0,0-1-1 0 0,0 1 0 0 0,1 0 1 0 0,0 0-1 0 0,0 1 0 0 0,0-1 1 0 0,0 0-1 0 0,1 0 0 0 0,0 0 1 0 0,0 1-1 0 0,0-1 0 0 0,1 0 1 0 0,0 0-1 0 0,0 0 0 0 0,0 0 1 0 0,1 0-1 0 0,-1 0 0 0 0,1 0 1 0 0,0 0-1 0 0,1-1 0 0 0,-1 1 1 0 0,1-1-1 0 0,0 1 0 0 0,0-1 27 0 0,3 2 4 0 0,-1-1-1 0 0,1 0 0 0 0,0-1 0 0 0,0 1 1 0 0,0-1-1 0 0,1-1 0 0 0,-1 1 0 0 0,1-1 1 0 0,0 0-1 0 0,0-1 0 0 0,0 1 0 0 0,1-1 1 0 0,-1-1-1 0 0,0 1 0 0 0,1-1 1 0 0,-1-1-1 0 0,1 0 0 0 0,-1 0 0 0 0,1 0 1 0 0,4-1-4 0 0,11-4 96 0 0,0-1 1 0 0,-1-1-1 0 0,0-1 1 0 0,0 0-1 0 0,-1-2 1 0 0,0-1-1 0 0,0 0 1 0 0,-1-2-1 0 0,-1 0 1 0 0,0-1-1 0 0,-1-1 1 0 0,0-1-1 0 0,-2-1 1 0 0,8-8-97 0 0,-5 6 68 0 0,0 0 0 0 0,-1-1 0 0 0,-1 0 0 0 0,-1-2 0 0 0,-1 0 0 0 0,0-1 0 0 0,-2 0 0 0 0,-1-1 0 0 0,-1 0 0 0 0,-1-1 0 0 0,-1 0 0 0 0,-1-1 0 0 0,-2 0 0 0 0,0 0 0 0 0,-2-1 0 0 0,-1 1 0 0 0,0-1 0 0 0,-3-13-68 0 0,-1 27-37 0 0,-2 0 1 0 0,1 0-1 0 0,-2 0 1 0 0,0 0-1 0 0,0 1 1 0 0,-1 0-1 0 0,-1 0 0 0 0,0 0 1 0 0,-1 0-1 0 0,0 1 1 0 0,0 0-1 0 0,-1 1 1 0 0,-1 0-1 0 0,0 0 1 0 0,0 1-1 0 0,-1 0 0 0 0,0 0 1 0 0,0 1-1 0 0,-1 1 1 0 0,0-1-1 0 0,-1 2 1 0 0,-6-4 36 0 0,11 8-24 0 0,0-1 1 0 0,-1 1 0 0 0,1 0-1 0 0,-1 0 1 0 0,1 1 0 0 0,-1 0-1 0 0,1 0 1 0 0,-1 1-1 0 0,0 0 1 0 0,1 0 0 0 0,-1 1-1 0 0,1 0 1 0 0,-1 0 0 0 0,1 1-1 0 0,-1 0 1 0 0,1 0 0 0 0,0 1-1 0 0,0 0 1 0 0,0 0-1 0 0,0 1 1 0 0,1 0 0 0 0,-1 0-1 0 0,1 0 1 0 0,0 1 0 0 0,0 0-1 0 0,0 0 1 0 0,1 0 0 0 0,0 1-1 0 0,0 0 1 0 0,0 1 23 0 0,-6 7-55 0 0,0 0 0 0 0,1 1 0 0 0,1 1 0 0 0,1 0 1 0 0,0 0-1 0 0,1 0 0 0 0,0 1 0 0 0,2 0 0 0 0,0 0 0 0 0,1 1 1 0 0,0-1-1 0 0,1 10 55 0 0,1-13-86 0 0,2 1 0 0 0,-1-1 0 0 0,2 0 0 0 0,0 1 0 0 0,1-1 0 0 0,0 0 1 0 0,1 0-1 0 0,1 0 0 0 0,0-1 0 0 0,0 1 0 0 0,2-1 0 0 0,0 0 0 0 0,0 0 0 0 0,1 0 0 0 0,1-1 1 0 0,0-1-1 0 0,0 1 0 0 0,2-1 0 0 0,-1 0 0 0 0,1-1 0 0 0,1 0 0 0 0,-1-1 0 0 0,2 0 0 0 0,-1-1 1 0 0,10 5 85 0 0,-1-2-444 0 0,0-1 0 0 0,0-1 0 0 0,1-1 0 0 0,0-1 0 0 0,1 0 0 0 0,14 1 444 0 0,74 9-9356 0 0,-82-16-85 0 0</inkml:trace>
  <inkml:trace contextRef="#ctx0" brushRef="#br0" timeOffset="2929.138">3837 616 12419 0 0,'0'0'2840'0'0,"0"0"-1153"0"0,0 0-438 0 0,0 0-177 0 0,0 0-217 0 0,0 0-157 0 0,0 0-61 0 0,0 0-31 0 0,0 0-35 0 0,-33 7-67 0 0,-104 26-96 0 0,132-32-378 0 0,1 0-1 0 0,-1 0 0 0 0,1 0 0 0 0,-1 0 1 0 0,1 1-1 0 0,0 0 0 0 0,-1 0 0 0 0,1 0 1 0 0,0 1-1 0 0,0-1 0 0 0,1 1 0 0 0,-1 0 1 0 0,1 0-1 0 0,-1 0 0 0 0,1 0 1 0 0,0 1-1 0 0,-1 0-29 0 0,-4 7 82 0 0,-4 0-65 0 0,1 1 0 0 0,0 0 0 0 0,1 1 0 0 0,1 0 0 0 0,0 0-1 0 0,0 1 1 0 0,1 0 0 0 0,1 0 0 0 0,1 1 0 0 0,0 0-1 0 0,1 0 1 0 0,0 1 0 0 0,1 0 0 0 0,1-1 0 0 0,-1 13-17 0 0,5-24 1 0 0,-1-1 0 0 0,0 1 0 0 0,1 0 0 0 0,-1 0 0 0 0,1 0 0 0 0,0-1 0 0 0,1 1 1 0 0,-1-1-1 0 0,0 1 0 0 0,1-1 0 0 0,0 1 0 0 0,0-1 0 0 0,0 0 0 0 0,0 0 1 0 0,1 0-1 0 0,-1 0 0 0 0,1 0 0 0 0,0 0 0 0 0,-1-1 0 0 0,1 1 0 0 0,0-1 1 0 0,1 0-1 0 0,-1 0 0 0 0,0 0 0 0 0,1 0 0 0 0,-1-1 0 0 0,1 1 0 0 0,-1-1 0 0 0,1 0 1 0 0,0 0-1 0 0,0 0 0 0 0,-1-1 0 0 0,1 1 0 0 0,1-1-1 0 0,7 2 56 0 0,0-2 0 0 0,0 1 0 0 0,0-1 0 0 0,0-1 0 0 0,0 0 0 0 0,0-1 0 0 0,0 0 0 0 0,-1-1 0 0 0,1 0 0 0 0,7-4-56 0 0,14-8 91 0 0,-2-2-1 0 0,0-1 1 0 0,-1-2-1 0 0,-1 0 0 0 0,-1-3 1 0 0,0 0-1 0 0,-2-1 0 0 0,-1-2 1 0 0,2-4-91 0 0,44-58 224 0 0,-71 87-189 0 0,0 1-27 0 0,-8 27-507 0 0,6-22 480 0 0,-6 11-40 0 0,2 0 0 0 0,0 0-1 0 0,0 1 1 0 0,2 0-1 0 0,0 0 1 0 0,1 0-1 0 0,0 0 1 0 0,2 1 0 0 0,0-1-1 0 0,1 1 1 0 0,1 7 59 0 0,0-22 1 0 0,1 1 1 0 0,0 0 0 0 0,0-1-1 0 0,0 1 1 0 0,0-1 0 0 0,0 1-1 0 0,1-1 1 0 0,-1 0 0 0 0,1 0-1 0 0,0 0 1 0 0,0-1 0 0 0,0 1-1 0 0,0-1 1 0 0,1 1 0 0 0,-1-1-1 0 0,1 0 1 0 0,-1 0 0 0 0,1-1-1 0 0,0 1 1 0 0,-1-1 0 0 0,1 1 0 0 0,0-1-1 0 0,0-1 1 0 0,0 1 0 0 0,0 0-1 0 0,0-1 1 0 0,0 0 0 0 0,0 0-1 0 0,0 0 1 0 0,0-1 0 0 0,0 1-1 0 0,0-1 1 0 0,0 0 0 0 0,0 0-1 0 0,0 0 1 0 0,0 0 0 0 0,0-1-1 0 0,-1 0 1 0 0,1 0 0 0 0,-1 0-1 0 0,1 0 1 0 0,-1 0 0 0 0,1-1-2 0 0,17-14 99 0 0,-1-1 1 0 0,-1 0 0 0 0,-1-2 0 0 0,0 0-1 0 0,-2-1 1 0 0,0 0 0 0 0,2-7-100 0 0,41-52 11 0 0,-9 28-12 0 0,-45 55-1050 0 0,-5-2 1040 0 0,0-1 30 0 0,0 0 26 0 0,0 0 43 0 0,0 0 48 0 0,0 0 47 0 0,0 0 42 0 0,0 0 37 0 0,-1 5 2960 0 0,-7 13-3549 0 0,5-12 499 0 0,-20 68-293 0 0,14 22-256 0 0,9-93 362 0 0,1-1 0 0 0,-1 1 0 0 0,1-1-1 0 0,0 1 1 0 0,-1-1 0 0 0,1 1-1 0 0,0-1 1 0 0,0 1 0 0 0,1-1 0 0 0,-1 0-1 0 0,1 0 1 0 0,-1 0 0 0 0,1 1 0 0 0,-1-1-1 0 0,1-1 1 0 0,0 1 0 0 0,0 0 0 0 0,0 0-1 0 0,0-1 1 0 0,0 1 0 0 0,1-1-1 0 0,-1 0 1 0 0,0 0 0 0 0,1 1 0 0 0,-1-1-1 0 0,1-1 1 0 0,-1 1 0 0 0,1 0 0 0 0,-1-1-1 0 0,1 1 1 0 0,-1-1 0 0 0,1 0-1 0 0,0 0 1 0 0,-1 0 0 0 0,2 0 15 0 0,9-3 21 0 0,0 0 0 0 0,0 0 0 0 0,0-2 0 0 0,-1 1-1 0 0,1-2 1 0 0,-1 1 0 0 0,0-2 0 0 0,-1 0 0 0 0,1 0 0 0 0,-2-1 0 0 0,1 0 0 0 0,-1-1 0 0 0,0 0 0 0 0,-1-1 0 0 0,6-6-21 0 0,21-18 15 0 0,228-238 69 0 0,-255 263-71 0 0,-9 9-21 0 0,0 0 1 0 0,0 0-1 0 0,1 0 1 0 0,-1 1-1 0 0,0-1 1 0 0,0 0-1 0 0,1 0 0 0 0,-1 0 1 0 0,0 0-1 0 0,0 1 1 0 0,1-1-1 0 0,-1 0 1 0 0,0 0-1 0 0,0 0 0 0 0,1 0 1 0 0,-1 0-1 0 0,0 0 8 0 0,-16 36-30 0 0,2 1-1 0 0,0 0 1 0 0,3 1 0 0 0,1 1-1 0 0,2-1 1 0 0,2 1-1 0 0,1 1 1 0 0,2-1-1 0 0,2 1 1 0 0,2-1 0 0 0,1 2 30 0 0,3-5-8 0 0,2-1 0 0 0,2 0 0 0 0,1 0 0 0 0,2 0 1 0 0,1-2-1 0 0,1 0 0 0 0,2 0 0 0 0,6 7 8 0 0,50 115 8 0 0,-68-149-7 0 0,-1 0 1 0 0,0 0-1 0 0,0 0 1 0 0,0 1-1 0 0,-1-1 0 0 0,0 1 1 0 0,0-1-1 0 0,-1 1 1 0 0,1 0-1 0 0,-2-1 0 0 0,1 1 1 0 0,-1 0-1 0 0,0 0 1 0 0,0 0-1 0 0,-1 0 1 0 0,1-1-1 0 0,-2 1 0 0 0,1 0 1 0 0,-1-1-1 0 0,0 1 1 0 0,0-1-1 0 0,-1 1 1 0 0,0-1-1 0 0,0 0 0 0 0,0 0 1 0 0,-1 0-1 0 0,0-1 1 0 0,0 1-1 0 0,-1-1 0 0 0,1 0 1 0 0,-1 0-2 0 0,-20 9-74 0 0,0 0 0 0 0,-1-2 0 0 0,0-1 0 0 0,-1-1-1 0 0,0-2 1 0 0,0 0 0 0 0,-1-2 0 0 0,0-1 0 0 0,-19 1 74 0 0,-46-5 155 0 0,92-1-158 0 0,1-1-1 0 0,-1 1 1 0 0,0-1 0 0 0,1 0 0 0 0,-1 1 0 0 0,1-1 0 0 0,-1 0 0 0 0,1 0-1 0 0,-1 1 1 0 0,1-1 0 0 0,0 0 0 0 0,-1 0 0 0 0,1 0 0 0 0,0 1 0 0 0,0-1-1 0 0,0 0 1 0 0,-1 0 0 0 0,1 0 0 0 0,0 0 0 0 0,0 0 0 0 0,0 1-1 0 0,0-1 1 0 0,0 0 0 0 0,1 0 0 0 0,-1 0 0 0 0,0 0 0 0 0,0 0 0 0 0,0 1-1 0 0,1-1 1 0 0,-1 0 0 0 0,1 0 0 0 0,-1 1 0 0 0,0-1 0 0 0,1 0 0 0 0,-1 0-1 0 0,1 1 1 0 0,0-1 0 0 0,-1 0 0 0 0,1 1 0 0 0,-1-1 0 0 0,1 1-1 0 0,0-1 1 0 0,-1 1 0 0 0,1-1 0 0 0,0 1 0 0 0,0-1 0 0 0,0 1 3 0 0,377-341-1731 0 0,-373 336 1437 0 0,75-71-2803 0 0,-31 22-7062 0 0,-33 34-1402 0 0</inkml:trace>
  <inkml:trace contextRef="#ctx0" brushRef="#br0" timeOffset="3493.67">2554 325 15859 0 0,'0'0'2268'0'0,"0"0"-820"0"0,0 0-457 0 0,0 0-150 0 0,0 0-9 0 0,0 0 9 0 0,0 0-31 0 0,0 0-77 0 0,0 0-165 0 0,0 0-178 0 0,0 0-147 0 0,0 0-119 0 0,0 0-64 0 0,1 3-40 0 0,-1-3-50 0 0,4 16-4259 0 0,0-10 629 0 0,-1 1-4463 0 0,-1-3-1803 0 0</inkml:trace>
  <inkml:trace contextRef="#ctx0" brushRef="#br0" timeOffset="5084.187">0 1834 1136 0 0,'0'0'394'0'0,"0"0"-89"0"0,0 0 19 0 0,0 0 171 0 0,0 0 256 0 0,0 0 249 0 0,0 0 179 0 0,0 0 132 0 0,0 0 78 0 0,0 0 17 0 0,0 0-48 0 0,34-12-109 0 0,106-37-150 0 0,-45 35 298 0 0,-73 16-1089 0 0,602 7 3438 0 0,81-53-2051 0 0,400-88-1695 0 0,379-93-62 0 0,-860 128-7675 0 0,-521 81-2902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416 0 9602 0 0,'0'0'980'0'0,"0"0"-148"0"0,0 0-15 0 0,0 0 159 0 0,0 0 121 0 0,-33 34 33 0 0,-105 109-64 0 0,31-10 514 0 0,91-112-1514 0 0,0 1 0 0 0,1 1 1 0 0,2 0-1 0 0,0 1 0 0 0,2 0 0 0 0,0 1 1 0 0,2 0-1 0 0,1 1 0 0 0,1 0 1 0 0,1 0-1 0 0,1 1 0 0 0,1-1 0 0 0,1 16-66 0 0,3-35 42 0 0,1 0 0 0 0,0 0 0 0 0,0 0 0 0 0,1 0 0 0 0,0 0 0 0 0,0-1 0 0 0,1 1 0 0 0,0 0 0 0 0,0-1 0 0 0,0 0 0 0 0,1 0 0 0 0,0 0 0 0 0,0 0 0 0 0,1-1 0 0 0,-1 1 0 0 0,1-1 0 0 0,1 0 0 0 0,-1-1 0 0 0,0 1 0 0 0,1-1 0 0 0,0 0 0 0 0,0 0 0 0 0,4 1-42 0 0,5 2 222 0 0,-1-1 0 0 0,1-1 0 0 0,0 0 0 0 0,0-1 0 0 0,1 0-1 0 0,-1-1 1 0 0,1-1 0 0 0,0-1 0 0 0,0 0 0 0 0,0-1-222 0 0,-11 1 79 0 0,0-1 0 0 0,0 0-1 0 0,-1 0 1 0 0,1 0 0 0 0,0-1-1 0 0,0 0 1 0 0,0 0 0 0 0,0 0 0 0 0,0 0-1 0 0,-1-1 1 0 0,1 0 0 0 0,-1 1 0 0 0,1-2-1 0 0,-1 1 1 0 0,0-1 0 0 0,0 1 0 0 0,0-1-1 0 0,0 0 1 0 0,0-1 0 0 0,-1 1-1 0 0,1-1 1 0 0,-1 1 0 0 0,0-1 0 0 0,0 0-1 0 0,0 0 1 0 0,-1 0 0 0 0,1-1 0 0 0,0-1-79 0 0,0-1-16 0 0,-1 1 1 0 0,1-1 0 0 0,-1 0 0 0 0,0 0 0 0 0,-1 0-1 0 0,1-1 1 0 0,-1 1 0 0 0,-1 0 0 0 0,0 0 0 0 0,0-1-1 0 0,0 1 1 0 0,-1 0 0 0 0,0 0 0 0 0,0 0-1 0 0,-1-1 1 0 0,1 1 0 0 0,-2 0 0 0 0,1 1 0 0 0,-1-1-1 0 0,0 0 1 0 0,-1 1 0 0 0,1 0 0 0 0,-1 0 0 0 0,0 0-1 0 0,-1 0 1 0 0,0 0 0 0 0,0 1 0 0 0,0 0 0 0 0,0 0-1 0 0,-1 0 1 0 0,1 1 0 0 0,-1 0 0 0 0,-1 0 0 0 0,1 0-1 0 0,-3 0 16 0 0,-1-1-275 0 0,-1 1 0 0 0,0 0 0 0 0,0 0 0 0 0,0 1 0 0 0,0 0-1 0 0,-1 1 1 0 0,1 1 0 0 0,-1 0 0 0 0,-4 0 275 0 0,-59 25-5047 0 0,36 8-4212 0 0,27-20 2243 0 0</inkml:trace>
  <inkml:trace contextRef="#ctx0" brushRef="#br0" timeOffset="382.995">1158 247 6545 0 0,'0'0'2230'0'0,"0"0"-383"0"0,0 0-312 0 0,0 0-154 0 0,0 0-111 0 0,-36 9-105 0 0,-113 32-101 0 0,58 6 302 0 0,74-33-1065 0 0,2-4-261 0 0,0 1 0 0 0,0 1-1 0 0,1 0 1 0 0,1 1 0 0 0,0 1 0 0 0,1 0-1 0 0,1 1 1 0 0,0 0 0 0 0,1 0 0 0 0,0 1-1 0 0,2 1 1 0 0,0 0 0 0 0,0 0 0 0 0,2 0-1 0 0,0 1 1 0 0,1 0 0 0 0,1 0 0 0 0,0 0 0 0 0,2 0-1 0 0,0 1 1 0 0,1-1 0 0 0,1 11-40 0 0,1-24 7 0 0,0-1 0 0 0,1 1 0 0 0,-1-1 0 0 0,1 1 0 0 0,0-1 0 0 0,0 1-1 0 0,1-1 1 0 0,0 0 0 0 0,-1 0 0 0 0,1 0 0 0 0,1-1 0 0 0,-1 1 0 0 0,0-1 0 0 0,1 1 0 0 0,0-1 0 0 0,0 0 0 0 0,0 0 0 0 0,0-1 0 0 0,0 1 0 0 0,0-1 0 0 0,1 0 0 0 0,-1 0 0 0 0,1-1 0 0 0,-1 1 0 0 0,4 0-7 0 0,5 1 174 0 0,0 0 1 0 0,1-1 0 0 0,-1-1 0 0 0,1 0 0 0 0,-1 0 0 0 0,1-1-1 0 0,0-1 1 0 0,9-2-175 0 0,-4-2 198 0 0,1 0 0 0 0,-1-2 0 0 0,-1 0-1 0 0,1-1 1 0 0,-1-1 0 0 0,0-1 0 0 0,-1 0 0 0 0,0-2-1 0 0,-1 1 1 0 0,0-2 0 0 0,-1 0 0 0 0,-1-1-1 0 0,0-1 1 0 0,0 0 0 0 0,-2-1 0 0 0,0 0-198 0 0,-1-1 29 0 0,-1 1 0 0 0,-1-1 0 0 0,-1-1 0 0 0,0 0 0 0 0,-2 0 0 0 0,0 0 0 0 0,-1-1 0 0 0,0 0 0 0 0,-2 0 0 0 0,1-13-29 0 0,-3 25-173 0 0,0-1-1 0 0,-1 1 1 0 0,0-1-1 0 0,0 1 0 0 0,-1-1 1 0 0,0 1-1 0 0,0-1 1 0 0,-1 1-1 0 0,0 0 1 0 0,0 0-1 0 0,-1 0 1 0 0,0 0-1 0 0,0 0 1 0 0,-1 0-1 0 0,0 1 0 0 0,0-1 1 0 0,0 1-1 0 0,-1 0 1 0 0,0 0-1 0 0,0 1 1 0 0,0 0-1 0 0,-1 0 1 0 0,1 0-1 0 0,-1 0 1 0 0,-1 1-1 0 0,1 0 0 0 0,-1 0 1 0 0,-3-1 173 0 0,-39-11-4815 0 0,15 13-2707 0 0,16 3 112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36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334 1 5281 0 0,'0'0'3223'0'0,"0"0"-1672"0"0,0 0-545 0 0,0 0 17 0 0,0 0 201 0 0,0 0 176 0 0,0 0 7 0 0,0 0-176 0 0,0 0-272 0 0,0 0-260 0 0,0 0-232 0 0,0 0-167 0 0,0 12 512 0 0,0 14-187 0 0,-1 183 3112 0 0,-17 103-3737 0 0,10-98-88 0 0,14-207-3729 0 0,-1-25-7109 0 0,-4 10 812 0 0</inkml:trace>
  <inkml:trace contextRef="#ctx0" brushRef="#br0" timeOffset="2369.525">294 63 0 0 0,'0'0'435'0'0,"0"0"174"0"0,0 0 74 0 0,0 0 75 0 0,1-2 70 0 0,0-1 197 0 0,2-3-1668 0 0,-3 3 4221 0 0,0-1 4095 0 0,1 5-2193 0 0,-6 3-4119 0 0,-21 38-918 0 0,18-26-388 0 0,-92 156 66 0 0,132-164-9959 0 0,-17-9 1803 0 0,-9-2 3502 0 0</inkml:trace>
  <inkml:trace contextRef="#ctx0" brushRef="#br0" timeOffset="2770.428">1 847 0 0 0,'0'0'333'0'0,"0"0"1073"0"0,0 0 348 0 0,0 0-82 0 0,0 0-158 0 0,0 0-155 0 0,0 0-96 0 0,0 0 34 0 0,0 0 69 0 0,0 0 54 0 0,5 2 10 0 0,87 5 4531 0 0,7-15-3802 0 0,14 0-1831 0 0,-64 17-3093 0 0,-28-4-5752 0 0,-13-4-2599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38 226 2905 0 0,'0'0'925'0'0,"0"0"-314"0"0,0 0-215 0 0,0 0 207 0 0,0 0 414 0 0,0 0 325 0 0,0 0 110 0 0,0 0-153 0 0,0 0-283 0 0,0 0-262 0 0,0 0-201 0 0,0 0-126 0 0,0 0-117 0 0,-4 31-62 0 0,-12 101-19 0 0,0 50 1523 0 0,14-167-481 0 0,4-23 1698 0 0,1-24-1119 0 0,5-7-1753 0 0,1 1 0 0 0,2 1 0 0 0,2 0 1 0 0,1 0-1 0 0,1 1 0 0 0,3 1 0 0 0,0 1 1 0 0,3 1-1 0 0,0 0 0 0 0,3 1 0 0 0,0 2 1 0 0,2 0-1 0 0,16-13-97 0 0,-39 40-1 0 0,1-1 5 0 0,-1 0 0 0 0,0 0-1 0 0,1 0 1 0 0,0 0 0 0 0,0 1-1 0 0,0 0 1 0 0,1-1-1 0 0,-1 2 1 0 0,1-1 0 0 0,-1 0-1 0 0,1 1 1 0 0,0 0-1 0 0,0 0 1 0 0,0 1 0 0 0,0-1-1 0 0,1 1-3 0 0,4 31-436 0 0,-14 67-1086 0 0,0-65-2117 0 0,0-1-4527 0 0,3-22-1321 0 0</inkml:trace>
  <inkml:trace contextRef="#ctx0" brushRef="#br0" timeOffset="408.196">545 450 7274 0 0,'0'0'1991'0'0,"0"0"-186"0"0,0 0-128 0 0,0 0-94 0 0,0 0-220 0 0,0 0-255 0 0,0 0-187 0 0,0 0-178 0 0,0 0-127 0 0,0 0-117 0 0,0 0-117 0 0,0 0-49 0 0,0 0-60 0 0,29-27-29 0 0,89-83-13 0 0,-87 70-43 0 0,-30 36-171 0 0,0 0-1 0 0,0 1 1 0 0,0-1-1 0 0,0 0 1 0 0,-1 0 0 0 0,0 1-1 0 0,0-1 1 0 0,0 0-1 0 0,0 0 1 0 0,0 0-1 0 0,-1 1 1 0 0,0-1 0 0 0,0 0-1 0 0,0 1 1 0 0,0-1-1 0 0,0 0 1 0 0,-1 1-1 0 0,0-1 1 0 0,1 1 0 0 0,-1 0-1 0 0,-1 0 1 0 0,1 0-1 0 0,0 0 1 0 0,-1 0-1 0 0,1 0 1 0 0,-1 0 0 0 0,0 1-1 0 0,0 0 1 0 0,0-1-1 0 0,0 1 1 0 0,-1 0-1 0 0,1 0 1 0 0,0 1 0 0 0,-1-1-1 0 0,1 1 1 0 0,-1 0-1 0 0,0 0 1 0 0,1 0-1 0 0,-1 0 1 0 0,-1 0-17 0 0,1 1-16 0 0,0 0 0 0 0,0 1-1 0 0,0-1 1 0 0,0 1 0 0 0,0 0 0 0 0,0 0 0 0 0,0 0-1 0 0,0 1 1 0 0,0-1 0 0 0,0 1 0 0 0,1 0 0 0 0,-1 0-1 0 0,1 0 1 0 0,-1 0 0 0 0,1 1 0 0 0,0 0 0 0 0,0-1 0 0 0,0 1-1 0 0,0 0 1 0 0,0 1 0 0 0,1-1 0 0 0,-1 0 0 0 0,1 1-1 0 0,0-1 1 0 0,0 1 16 0 0,-40 97-48 0 0,39-93 38 0 0,0-1 1 0 0,1 1-1 0 0,0 0 1 0 0,0 0-1 0 0,1 0 1 0 0,0 0-1 0 0,0 0 1 0 0,1 0-1 0 0,0 0 1 0 0,1 0-1 0 0,-1 0 1 0 0,2 0-1 0 0,-1 0 1 0 0,1 0-1 0 0,0 0 1 0 0,1-1-1 0 0,-1 1 1 0 0,2-1-1 0 0,-1 1 1 0 0,1-1-1 0 0,0 0 1 0 0,0 0-1 0 0,1-1 1 0 0,0 1-1 0 0,0-1 1 0 0,1 0-1 0 0,0-1 1 0 0,0 1-1 0 0,0-1 1 0 0,0 0-1 0 0,1-1 1 0 0,0 0-1 0 0,5 3 10 0 0,-2-3-78 0 0,-1-1-1 0 0,1 0 0 0 0,0-1 1 0 0,1 0-1 0 0,-1 0 1 0 0,0-1-1 0 0,0-1 1 0 0,1 1-1 0 0,-1-2 1 0 0,0 1-1 0 0,11-3 79 0 0,60-28-5544 0 0,-52 10 530 0 0,-10 5-1084 0 0,-8 8 2491 0 0</inkml:trace>
  <inkml:trace contextRef="#ctx0" brushRef="#br0" timeOffset="724.231">983 174 3593 0 0,'0'0'4726'0'0,"0"0"-2768"0"0,0 0-959 0 0,0 0-79 0 0,0 0 57 0 0,0 0-22 0 0,0 0-100 0 0,0 0-121 0 0,0 0-130 0 0,0 0-112 0 0,0 0-92 0 0,0 0-79 0 0,-1 31-39 0 0,-2 98-21 0 0,12-73 128 0 0,-4-47-286 0 0,73 130 613 0 0,-78-137-665 0 0,1 0 0 0 0,-1 0 0 0 0,1 0 0 0 0,-1 0 0 0 0,1-1 0 0 0,-1 1-1 0 0,1 0 1 0 0,0 0 0 0 0,0 0 0 0 0,0-1 0 0 0,0 1 0 0 0,0-1-1 0 0,1 1 1 0 0,-1-1 0 0 0,0 1 0 0 0,1-1 0 0 0,-1 0 0 0 0,1 1 0 0 0,-1-1-1 0 0,1 0 1 0 0,0 0 0 0 0,-1 0 0 0 0,1 0 0 0 0,0 0 0 0 0,0-1 0 0 0,0 1-1 0 0,0-1 1 0 0,0 1 0 0 0,-1-1 0 0 0,1 1 0 0 0,0-1 0 0 0,0 0-1 0 0,0 0 1 0 0,0 0 0 0 0,0 0 0 0 0,0 0 0 0 0,0-1 0 0 0,0 1 0 0 0,0-1-1 0 0,0 1 1 0 0,0-1 0 0 0,0 0 0 0 0,-1 1 0 0 0,1-1 0 0 0,0 0-1 0 0,0 0 1 0 0,0-1-51 0 0,12-17 539 0 0,0-1 0 0 0,-1-1 0 0 0,-2-1 1 0 0,0 1-1 0 0,-1-2 0 0 0,1-5-539 0 0,-5 15 170 0 0,80-171 370 0 0,-81 175-1073 0 0,2 0-2795 0 0,4 8-7270 0 0,-6 1-563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1 101 0 0 0,'0'0'999'0'0,"0"0"-131"0"0,0 0-138 0 0,0 0 35 0 0,0 0 250 0 0,0 0 263 0 0,0 0 126 0 0,0 0-44 0 0,0 0-216 0 0,0 0-297 0 0,0 0-240 0 0,0 0-139 0 0,0 0-6 0 0,4 0 48 0 0,49 0 2107 0 0,7 1-964 0 0,0-2-1 0 0,0-3 1 0 0,53-11-1653 0 0,97-25 970 0 0,-53 3-642 0 0,-139 33-535 0 0,-26 12-1285 0 0,-25 14-2160 0 0,-14 7-8582 0 0,40-25 8489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3369 0 0,'0'0'1311'0'0,"0"0"-729"0"0,0 0-323 0 0,0 0 243 0 0,0 0 534 0 0,0 0 473 0 0,0 0 256 0 0,0 0-49 0 0,0 0-222 0 0,0 0-253 0 0,0 0-208 0 0,0 0-160 0 0,31 0-102 0 0,96-1-45 0 0,15-18 1309 0 0,-97 9-1465 0 0,62-15 149 0 0,61-11-197 0 0,-53 27-3283 0 0,-99 9-65 0 0,-5 0-2799 0 0,-5 0-5196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5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1 391 2937 0 0,'0'0'2460'0'0,"0"0"-893"0"0,0 0-141 0 0,0 0 59 0 0,0 0-32 0 0,0 0-134 0 0,0 0-262 0 0,0 0-205 0 0,0 0-102 0 0,0 0-63 0 0,0 0-68 0 0,0 0-85 0 0,0 0-64 0 0,27-23-58 0 0,89-70-17 0 0,-32 49 180 0 0,-66 39-438 0 0,6-3-7 0 0,-1 0 0 0 0,1 2 0 0 0,0 1 0 0 0,0 1 0 0 0,0 1 0 0 0,1 1 0 0 0,0 1 0 0 0,8 1-130 0 0,-30 0 9 0 0,-1 1 0 0 0,0-1 0 0 0,0 1 0 0 0,1 0-1 0 0,-1 0 1 0 0,0 0 0 0 0,0 0 0 0 0,0 0 0 0 0,0 0 0 0 0,0 0 0 0 0,0 1 0 0 0,0-1 0 0 0,0 1 0 0 0,-1-1-1 0 0,1 1 1 0 0,-1 0 0 0 0,1 0 0 0 0,-1 0 0 0 0,1 0 0 0 0,-1 0 0 0 0,0 0 0 0 0,0 0 0 0 0,0 0 0 0 0,0 0-1 0 0,-1 0 1 0 0,1 1 0 0 0,0-1 0 0 0,-1 0 0 0 0,0 0 0 0 0,1 1 0 0 0,-1-1 0 0 0,0 0 0 0 0,0 2-9 0 0,-11 80 465 0 0,-5-47-376 0 0,-1-1 0 0 0,-2-1 1 0 0,-1 0-1 0 0,-2-2 0 0 0,-2 0 1 0 0,0-2-1 0 0,-3 0 0 0 0,-12 10-89 0 0,5-3 215 0 0,1 1 0 0 0,2 1 0 0 0,1 2-1 0 0,-21 41-214 0 0,50-81 15 0 0,0 0-1 0 0,-1 0 1 0 0,1 0-1 0 0,0 0 1 0 0,0 0-1 0 0,0 1 1 0 0,1-1-1 0 0,-1 0 0 0 0,0 1 1 0 0,1-1-1 0 0,0 1 1 0 0,-1-1-1 0 0,1 0 1 0 0,0 1-1 0 0,0-1 1 0 0,0 1-1 0 0,1-1 0 0 0,-1 1 1 0 0,1-1-1 0 0,-1 0 1 0 0,1 1-1 0 0,0-1 1 0 0,0 0-1 0 0,0 0 0 0 0,0 1 1 0 0,0-1-1 0 0,0 0 1 0 0,1 0-1 0 0,-1 0 1 0 0,1 0-1 0 0,-1-1 1 0 0,1 1-1 0 0,0 0 0 0 0,0-1 1 0 0,-1 1-1 0 0,1-1 1 0 0,1 1-1 0 0,-1-1 1 0 0,0 0-1 0 0,0 0 0 0 0,0 0 1 0 0,0 0-1 0 0,1 0 1 0 0,-1-1-1 0 0,1 1 1 0 0,-1-1-1 0 0,0 1 1 0 0,1-1-1 0 0,-1 0 0 0 0,1 0 1 0 0,-1 0-1 0 0,1 0-14 0 0,14 0-73 0 0,0 0 0 0 0,0-2-1 0 0,0 0 1 0 0,0 0 0 0 0,0-2-1 0 0,0 0 1 0 0,0-1 0 0 0,-1 0-1 0 0,0-2 1 0 0,0 0-1 0 0,-1 0 1 0 0,11-8 73 0 0,102-72-7396 0 0,-48 24-4759 0 0,-64 48 9328 0 0</inkml:trace>
  <inkml:trace contextRef="#ctx0" brushRef="#br0" timeOffset="249.71">960 476 1344 0 0,'0'0'2533'0'0,"0"0"-261"0"0,0 0-415 0 0,0 0-256 0 0,0 0-163 0 0,0 0-123 0 0,0 0-91 0 0,0 0-146 0 0,0 0-171 0 0,0 0-165 0 0,0 0-152 0 0,0 0-95 0 0,-16 34-55 0 0,-47 109-45 0 0,18-11 549 0 0,34-99-1128 0 0,1 0 1 0 0,2 1 0 0 0,1 0-1 0 0,2 1 1 0 0,1-1 0 0 0,2 5 183 0 0,12-20-3058 0 0,36-34-10372 0 0,-40 8 11843 0 0</inkml:trace>
  <inkml:trace contextRef="#ctx0" brushRef="#br0" timeOffset="415.155">1295 431 2609 0 0,'0'0'2519'0'0,"0"0"-660"0"0,0 0-640 0 0,0 0-363 0 0,0 0-101 0 0,0 0 33 0 0,0 0 95 0 0,0 0 74 0 0,0 0-3 0 0,-15 31-137 0 0,-47 99-158 0 0,-11 56 675 0 0,72-185-1340 0 0,-42 147 256 0 0,40-48-3097 0 0,7-95 1163 0 0,-2-5-4674 0 0,-1 0 2866 0 0,-1 0 1420 0 0</inkml:trace>
  <inkml:trace contextRef="#ctx0" brushRef="#br0" timeOffset="797.213">671 524 2040 0 0,'0'0'3048'0'0,"0"0"-1589"0"0,0 0-459 0 0,0 0 3 0 0,0 0 208 0 0,0 0 197 0 0,0 0 11 0 0,0 0-132 0 0,0 0-223 0 0,0 0-228 0 0,0 0-177 0 0,0 0-149 0 0,0 0-114 0 0,19-19-55 0 0,59-59-19 0 0,48-20 1445 0 0,-119 93-1708 0 0,1 0 1 0 0,0 1-1 0 0,0 0 1 0 0,0 0-1 0 0,1 1 1 0 0,-1 0-1 0 0,1 1 1 0 0,0-1-1 0 0,-1 2 1 0 0,1-1-1 0 0,0 1 1 0 0,0 1-1 0 0,5 0-59 0 0,-7 1 45 0 0,0 1 0 0 0,0 1 1 0 0,0-1-1 0 0,0 1 0 0 0,0 1 0 0 0,0-1 0 0 0,-1 1 1 0 0,0 0-1 0 0,0 1 0 0 0,0-1 0 0 0,0 1 1 0 0,-1 0-1 0 0,0 1 0 0 0,0-1 0 0 0,0 1 0 0 0,-1 0 1 0 0,0 1-1 0 0,3 3-45 0 0,23 26 274 0 0,-21-27-171 0 0,0-1 0 0 0,1-1 0 0 0,0 0 0 0 0,0 0-1 0 0,1-1 1 0 0,-1 0 0 0 0,1 0 0 0 0,1-1 0 0 0,-1-1-1 0 0,1 0 1 0 0,0-1 0 0 0,0 0 0 0 0,0-1 0 0 0,0 0 0 0 0,0-1-1 0 0,1 0 1 0 0,-1-1 0 0 0,0 0 0 0 0,1-1 0 0 0,-1 0-1 0 0,2-2-102 0 0,1 0-19 0 0,0-1 0 0 0,-1 0 0 0 0,1-1 0 0 0,-1-1 0 0 0,0 0 0 0 0,-1-1 0 0 0,0 0 0 0 0,0-1 0 0 0,0-1 0 0 0,-1-1 19 0 0,44-33-7502 0 0,-46 36 1046 0 0,-4 2-3186 0 0</inkml:trace>
  <inkml:trace contextRef="#ctx0" brushRef="#br0" timeOffset="2141.439">1965 490 160 0 0,'0'0'1106'0'0,"0"0"-197"0"0,0 0-197 0 0,0 0 6 0 0,0 0 99 0 0,0 0 86 0 0,0 0 55 0 0,0 0-25 0 0,0 0-63 0 0,0 0-113 0 0,0 0-133 0 0,0 0-125 0 0,0 0-81 0 0,-7 22-57 0 0,-21 72-10 0 0,-2 105 1317 0 0,26-134-1379 0 0,-3 232 2096 0 0,7-296-1937 0 0,0-1 75 0 0,0 0 73 0 0,0 0 53 0 0,0-12 1122 0 0,19-172-608 0 0,1 101-1045 0 0,4 0 0 0 0,4 2 0 0 0,16-28-118 0 0,41-49 299 0 0,-85 157-298 0 0,1 0 0 0 0,-1 0 0 0 0,1 0 0 0 0,-1 0 0 0 0,1 0 0 0 0,-1 0 0 0 0,1 0 1 0 0,-1 0-1 0 0,1 0 0 0 0,0 0 0 0 0,0 0 0 0 0,0 1 0 0 0,-1-1 0 0 0,1 0 1 0 0,0 0-1 0 0,0 1 0 0 0,0-1 0 0 0,0 0 0 0 0,0 1 0 0 0,0-1 0 0 0,0 1 0 0 0,0 0 1 0 0,0-1-1 0 0,1 1 0 0 0,-1 0 0 0 0,0-1 0 0 0,0 1 0 0 0,0 0 0 0 0,0 0 0 0 0,0 0 1 0 0,1 0-1 0 0,-1 0 0 0 0,0 0 0 0 0,0 1 0 0 0,0-1 0 0 0,0 0 0 0 0,0 0 1 0 0,1 1-1 0 0,-1-1 0 0 0,0 1 0 0 0,0-1 0 0 0,0 1 0 0 0,0-1 0 0 0,0 1 0 0 0,0 0 1 0 0,-1 0-1 0 0,1-1 0 0 0,0 1 0 0 0,0 0 0 0 0,0 0 0 0 0,-1 0 0 0 0,1 0 0 0 0,0 0 1 0 0,-1 0-1 0 0,1 0 0 0 0,-1 0 0 0 0,1 0 0 0 0,-1 0 0 0 0,1 0 0 0 0,-1 0 1 0 0,0 0-1 0 0,0 0 0 0 0,0 1 0 0 0,1-1 0 0 0,-1 0 0 0 0,0 0-1 0 0,57 153-4 0 0,-9-100-1144 0 0,0-41-6007 0 0,-23-14-813 0 0,-17-2 2928 0 0</inkml:trace>
  <inkml:trace contextRef="#ctx0" brushRef="#br0" timeOffset="2615.069">2749 531 1856 0 0,'0'0'1034'0'0,"0"0"48"0"0,0 0 230 0 0,0 0 308 0 0,0 0 171 0 0,0 0-32 0 0,0 0-128 0 0,0 0-214 0 0,0 0-257 0 0,0 0-233 0 0,0 0-215 0 0,0 0-145 0 0,-25 31-101 0 0,-78 99-71 0 0,13 0 480 0 0,71-96-757 0 0,2 1-1 0 0,2 1 1 0 0,1 1 0 0 0,-5 23-118 0 0,16-54 3 0 0,1 1 1 0 0,1 0-1 0 0,-1 1 1 0 0,1-1 0 0 0,0 0-1 0 0,1 0 1 0 0,0 0-1 0 0,0 1 1 0 0,1-1-1 0 0,-1 0 1 0 0,2 0-1 0 0,0 3-3 0 0,0-8 45 0 0,0-1 0 0 0,-1 0-1 0 0,2-1 1 0 0,-1 1-1 0 0,0 0 1 0 0,0 0 0 0 0,0-1-1 0 0,0 1 1 0 0,0-1-1 0 0,0 0 1 0 0,1 0 0 0 0,-1 0-1 0 0,0 0 1 0 0,0 0-1 0 0,0 0 1 0 0,1 0-1 0 0,-1-1 1 0 0,0 1 0 0 0,0-1-1 0 0,0 1 1 0 0,0-1-1 0 0,0 0 1 0 0,0 0 0 0 0,0 0-1 0 0,0 0 1 0 0,0 0-1 0 0,0-1 1 0 0,-1 1 0 0 0,1-1-1 0 0,0 1 1 0 0,-1-1-1 0 0,2-1-44 0 0,59-56 378 0 0,-2-2-1 0 0,-2-3 1 0 0,-4-3-1 0 0,5-12-377 0 0,-49 65 21 0 0,0 0 0 0 0,0 1 0 0 0,2 0 1 0 0,0 0-1 0 0,0 1 0 0 0,1 1 0 0 0,13-9-21 0 0,-26 19-1 0 0,1 1-1 0 0,-1-1 1 0 0,1 0-1 0 0,-1 0 1 0 0,1 0-1 0 0,0 1 1 0 0,0-1-1 0 0,-1 0 1 0 0,1 1 0 0 0,0-1-1 0 0,0 0 1 0 0,0 1-1 0 0,-1-1 1 0 0,1 1-1 0 0,0 0 1 0 0,0-1-1 0 0,0 1 1 0 0,0 0-1 0 0,0-1 1 0 0,0 1 0 0 0,0 0-1 0 0,0 0 1 0 0,0 0-1 0 0,0 0 1 0 0,0 0-1 0 0,0 0 1 0 0,0 0-1 0 0,0 0 1 0 0,0 0-1 0 0,0 1 1 0 0,0-1 0 0 0,0 0-1 0 0,0 1 1 0 0,0-1-1 0 0,0 1 1 0 0,0-1-1 0 0,0 1 1 0 0,0-1-1 0 0,-1 1 1 0 0,1-1-1 0 0,0 1 1 0 0,0 0 0 0 0,-1-1-1 0 0,1 1 1 0 0,0 0-1 0 0,-1 0 1 0 0,1 0-1 0 0,-1 0 1 0 0,1-1-1 0 0,-1 1 1 0 0,1 0-1 0 0,-1 0 1 0 0,0 0 0 0 0,1 0-1 0 0,-1 1 2 0 0,15 111 26 0 0,1 5-320 0 0,-15-113 67 0 0,1 0 1 0 0,-1 0-1 0 0,1 1 0 0 0,0-1 1 0 0,0 0-1 0 0,0-1 0 0 0,1 1 0 0 0,0 0 1 0 0,0-1-1 0 0,0 0 0 0 0,0 1 1 0 0,1-1-1 0 0,0 0 0 0 0,0-1 1 0 0,3 3 225 0 0,18 7-4921 0 0,5-9-4311 0 0,-20-4 4935 0 0</inkml:trace>
  <inkml:trace contextRef="#ctx0" brushRef="#br0" timeOffset="3053.091">3412 531 4241 0 0,'0'0'1326'0'0,"0"0"-336"0"0,0 0-75 0 0,0 0 96 0 0,0 0 57 0 0,-27 31-19 0 0,-81 100-93 0 0,45-32 565 0 0,58-89-1425 0 0,0 1 0 0 0,0 1 0 0 0,1-1 0 0 0,1 1 0 0 0,0-1-1 0 0,1 1 1 0 0,0 0 0 0 0,0 0 0 0 0,1 0 0 0 0,1 0 0 0 0,0 0-1 0 0,1 0 1 0 0,0 0 0 0 0,1 4-96 0 0,3-10 151 0 0,0 0 0 0 0,0-1 0 0 0,0 0 1 0 0,0 0-1 0 0,1-1 0 0 0,-1 0 0 0 0,1 0 0 0 0,1 0 0 0 0,-1 0 0 0 0,0-1 0 0 0,1 0 0 0 0,0-1 1 0 0,-1 1-1 0 0,1-1 0 0 0,0 0 0 0 0,0-1 0 0 0,0 0 0 0 0,1 0 0 0 0,-1-1 0 0 0,0 1 0 0 0,0-1 0 0 0,0-1 1 0 0,0 0-1 0 0,1 0 0 0 0,-1 0 0 0 0,1-1-151 0 0,8 0 228 0 0,1-1-1 0 0,0 0 1 0 0,-1-1-1 0 0,0-1 1 0 0,0-1 0 0 0,0 0-1 0 0,-1-1 1 0 0,0-1-1 0 0,0 0 1 0 0,-1-1 0 0 0,0-1-1 0 0,10-8-227 0 0,143-143 1031 0 0,-140 134-1004 0 0,-1 0 0 0 0,-1-2 1 0 0,-1-1-1 0 0,-2 0 0 0 0,-1-2 0 0 0,-2 0 0 0 0,0-2 1 0 0,-3 0-1 0 0,-1-1 0 0 0,-1 0 0 0 0,-2-1 0 0 0,-2 0 0 0 0,3-18-27 0 0,-12 35-55 0 0,0 0 0 0 0,0 0-1 0 0,-2-1 1 0 0,0 1 0 0 0,-2 0-1 0 0,0 0 1 0 0,-1 1 0 0 0,-1-1-1 0 0,-5-11 56 0 0,8 23-20 0 0,0 1 0 0 0,-1-1-1 0 0,0 1 1 0 0,-1 0-1 0 0,0 0 1 0 0,1 1 0 0 0,-2-1-1 0 0,1 1 1 0 0,-1 0 0 0 0,1 0-1 0 0,-2 0 1 0 0,1 1 0 0 0,0 0-1 0 0,-1 0 1 0 0,0 0 0 0 0,0 1-1 0 0,0-1 1 0 0,0 1-1 0 0,0 1 1 0 0,-1-1 0 0 0,1 1-1 0 0,-1 0 1 0 0,0 1 0 0 0,1 0-1 0 0,-1 0 1 0 0,0 0 0 0 0,0 1-1 0 0,-1 0 21 0 0,-3 1-5 0 0,0 0 0 0 0,-1 1 0 0 0,1 0-1 0 0,0 1 1 0 0,0 0 0 0 0,1 1 0 0 0,-1 0 0 0 0,1 1-1 0 0,0 0 1 0 0,0 1 0 0 0,0 0 0 0 0,1 0 0 0 0,0 1 0 0 0,0 0-1 0 0,0 1 1 0 0,1 0 0 0 0,-2 4 5 0 0,-6 5 0 0 0,1 1-1 0 0,1 0 1 0 0,1 2 0 0 0,0-1-1 0 0,2 2 1 0 0,0-1 0 0 0,2 1 0 0 0,-1 4 0 0 0,1-2 0 0 0,2 0 0 0 0,1 1 0 0 0,0 0 1 0 0,2 0-1 0 0,1 0 0 0 0,1 0 0 0 0,1 1 0 0 0,1-1 1 0 0,3 21-1 0 0,-2-33 25 0 0,1 1-1 0 0,1-1 1 0 0,0 0 0 0 0,0 1 0 0 0,2-1 0 0 0,-1-1 0 0 0,1 1 0 0 0,1-1 0 0 0,0 0-1 0 0,1 0 1 0 0,0 0 0 0 0,0-1 0 0 0,1 0 0 0 0,1-1 0 0 0,0 0 0 0 0,0 0 0 0 0,0-1-1 0 0,1 0 1 0 0,9 5-25 0 0,11 2-30 0 0,1-2 0 0 0,1-1 0 0 0,0-1 1 0 0,1-2-1 0 0,0-1 0 0 0,0-2 0 0 0,0-1 0 0 0,1-1 0 0 0,0-2 0 0 0,0-2 0 0 0,33-3 30 0 0,-8-1-1880 0 0,-20-2-3700 0 0,-33 5 4213 0 0,14-3-9064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3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5561 0 0,'0'0'784'0'0,"0"0"119"0"0,0 0 287 0 0,0 0 283 0 0,0 0 129 0 0,0 0-59 0 0,31 1-216 0 0,101 3-215 0 0,-40-12 527 0 0,243-62-995 0 0,-324 69 122 0 0,-3 8-18194 0 0,-12-2 16312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0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6009 0 0,'0'0'2836'0'0,"0"0"-1491"0"0,0 0-537 0 0,0 0 239 0 0,0 0 332 0 0,0 0 211 0 0,0 0 6 0 0,0 0-207 0 0,0 0-279 0 0,0 0-297 0 0,0 0-212 0 0,37 6-105 0 0,116 16-29 0 0,-17-20 555 0 0,-106-6-913 0 0,80-8-301 0 0,-39 5-3233 0 0,-36 1-6525 0 0,-22 5 900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8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0 106 6737 0 0,'0'0'1682'0'0,"0"0"-20"0"0,0 0 30 0 0,0 0 47 0 0,0 0-37 0 0,0 0-230 0 0,0 0-400 0 0,0 0-326 0 0,0 0-217 0 0,0 0-109 0 0,0 0-15 0 0,0 0-13 0 0,0 0-15 0 0,27-14-16 0 0,85-46-32 0 0,-17 32 268 0 0,65 25 95 0 0,-157 3-681 0 0,1 1 0 0 0,-1-1 0 0 0,0 1 1 0 0,0 0-1 0 0,0 0 0 0 0,0 0 0 0 0,0 0 0 0 0,0 1 0 0 0,0-1 0 0 0,0 1 0 0 0,0 0 0 0 0,-1-1 1 0 0,1 1-1 0 0,-1 1 0 0 0,1-1 0 0 0,-1 0 0 0 0,0 1 0 0 0,0-1 0 0 0,0 1 0 0 0,0-1 0 0 0,0 1 0 0 0,-1 0 1 0 0,1 0-1 0 0,-1 0 0 0 0,1 0 0 0 0,-1 0 0 0 0,0 0 0 0 0,-1 0 0 0 0,1 0 0 0 0,0 0 0 0 0,-1 1 1 0 0,0-1-1 0 0,0 0 0 0 0,0 0 0 0 0,0 1 0 0 0,0-1 0 0 0,-1 1-11 0 0,0 6 37 0 0,-1 1-1 0 0,0-1 1 0 0,0 0 0 0 0,-1 0 0 0 0,-1 0-1 0 0,0 0 1 0 0,0 0 0 0 0,-1-1 0 0 0,0 0-1 0 0,-1 0 1 0 0,-1 1-37 0 0,-142 162 243 0 0,147-170-247 0 0,1 1 1 0 0,-1-1-1 0 0,0 1 1 0 0,1 0-1 0 0,0-1 1 0 0,0 1-1 0 0,0 0 1 0 0,0 0 0 0 0,0 0-1 0 0,0 0 1 0 0,1 0-1 0 0,0 0 1 0 0,-1 0-1 0 0,1 0 1 0 0,0 0-1 0 0,0 0 1 0 0,1 0-1 0 0,-1 0 1 0 0,1 0 0 0 0,-1 0-1 0 0,1 0 1 0 0,0 0-1 0 0,0 0 1 0 0,0-1-1 0 0,1 1 1 0 0,-1 0-1 0 0,1-1 1 0 0,-1 1-1 0 0,1 0 1 0 0,0-1-1 0 0,0 0 1 0 0,0 0 0 0 0,0 1-1 0 0,1-1 1 0 0,-1 0-1 0 0,0-1 1 0 0,1 1-1 0 0,-1 0 1 0 0,1-1-1 0 0,0 1 1 0 0,0-1-1 0 0,0 0 4 0 0,50 34-14 0 0,-36-26 15 0 0,-1 1 1 0 0,0 1 0 0 0,0 0-1 0 0,-2 1 1 0 0,1 1 0 0 0,-2 0-1 0 0,1 1 1 0 0,2 5-2 0 0,-14-16 15 0 0,0 1 0 0 0,0-1 1 0 0,-1 0-1 0 0,1 1 0 0 0,-1 0 0 0 0,0-1 0 0 0,0 1 0 0 0,0 0 1 0 0,0 0-1 0 0,-1 0 0 0 0,1-1 0 0 0,-1 1 0 0 0,0 0 1 0 0,0 0-1 0 0,-1 0 0 0 0,1 0 0 0 0,-1 0 0 0 0,0-1 0 0 0,0 1 1 0 0,0 0-1 0 0,0 0 0 0 0,-1-1 0 0 0,1 1 0 0 0,-1-1 0 0 0,0 0 1 0 0,0 1-1 0 0,0-1 0 0 0,-1 0 0 0 0,1 0-15 0 0,-83 77 247 0 0,56-57-693 0 0,-1-2 1 0 0,0-1-1 0 0,-2-2 0 0 0,0-1 1 0 0,-1-1-1 0 0,-15 4 446 0 0,36-19-2469 0 0,11-4-7962 0 0,2 2 1801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8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183 137 19308 0 0,'0'0'475'0'0,"0"0"-91"0"0,0 0-27 0 0,0 0 74 0 0,0 0 79 0 0,0 0 22 0 0,0 0-39 0 0,0 0-67 0 0,0 0-96 0 0,0 0-87 0 0,-28 32-75 0 0,-88 101-63 0 0,80-75 4 0 0,36-49-86 0 0,0-6-8 0 0,-1-1 0 0 0,1 1 0 0 0,-1 0 0 0 0,1 0 0 0 0,0 0 0 0 0,0 0 0 0 0,0 0 0 0 0,0 0 0 0 0,1 0 0 0 0,-1 0 0 0 0,1 0-1 0 0,0-1 1 0 0,0 1 0 0 0,0 0 0 0 0,0 0 0 0 0,0-1 0 0 0,1 1 0 0 0,-1-1 0 0 0,1 1 0 0 0,0-1 0 0 0,0 1 0 0 0,0-1-1 0 0,0 0 1 0 0,0 0 0 0 0,0 0 0 0 0,0 0 0 0 0,1 0 0 0 0,-1-1 0 0 0,0 1 0 0 0,1-1 0 0 0,0 0 0 0 0,-1 1 0 0 0,1-1 0 0 0,0 0-1 0 0,0-1 1 0 0,0 1 0 0 0,-1 0 0 0 0,3-1-15 0 0,25 7 78 0 0,0-2 0 0 0,1-1 0 0 0,-1-2 0 0 0,1-1 0 0 0,0-1 0 0 0,26-4-78 0 0,88-26-364 0 0,-88 4-3702 0 0,-39 13-5285 0 0,-13 9-1717 0 0</inkml:trace>
  <inkml:trace contextRef="#ctx0" brushRef="#br0" timeOffset="196.398">787 1 17652 0 0,'0'0'1061'0'0,"0"0"-63"0"0,0 0 50 0 0,0 0 108 0 0,0 0-34 0 0,0 0-130 0 0,-22 36-134 0 0,-73 121-100 0 0,-17 48 898 0 0,36-70-1298 0 0,15-29-256 0 0,5 3-1 0 0,-22 62-101 0 0,64-131-556 0 0,1 0-1 0 0,1 1 1 0 0,3 0 0 0 0,1 1-1 0 0,0 30 557 0 0,9-28-2175 0 0,7-18-6583 0 0,-5-18-2692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164 100 7418 0 0,'0'0'2072'0'0,"0"0"-129"0"0,0 0-181 0 0,0 0-203 0 0,0 0-383 0 0,0 0-372 0 0,0 0-242 0 0,0 0-168 0 0,0 0-115 0 0,0 0-103 0 0,0 0-68 0 0,0 0-40 0 0,-22 15-20 0 0,-70 50-16 0 0,89-63-31 0 0,0 0-1 0 0,1-1 1 0 0,-1 1 0 0 0,0 1-1 0 0,1-1 1 0 0,-1 0-1 0 0,1 0 1 0 0,-1 1-1 0 0,1 0 1 0 0,0-1-1 0 0,0 1 1 0 0,1 0 0 0 0,-1 0-1 0 0,0 0 1 0 0,1 0-1 0 0,0 0 1 0 0,0 0-1 0 0,0 1 1 0 0,0-1 0 0 0,0 0-1 0 0,0 1 1 0 0,1 0-1 0 0,-2 11-22 0 0,1-12 49 0 0,0 0 1 0 0,0 1-1 0 0,0-1 1 0 0,0 1-1 0 0,1-1 1 0 0,0 1-1 0 0,-1 0 1 0 0,1-1-1 0 0,1 1 1 0 0,-1-1-1 0 0,0 1 1 0 0,1-1-1 0 0,0 1 1 0 0,0-1-1 0 0,0 1 1 0 0,0-1-1 0 0,1 0 1 0 0,-1 1-1 0 0,1-1 1 0 0,0 0-1 0 0,0 0 1 0 0,0 0-1 0 0,0 0 1 0 0,0-1-1 0 0,1 1 1 0 0,-1-1-1 0 0,1 1 1 0 0,-1-1-1 0 0,1 0 0 0 0,0 0 1 0 0,0 0-1 0 0,0 0 1 0 0,1 0-1 0 0,-1-1 1 0 0,0 0-1 0 0,1 1 1 0 0,-1-1-1 0 0,0 0 1 0 0,1-1-1 0 0,-1 1 1 0 0,3 0-28 0 0,3 0 217 0 0,-1-1 0 0 0,1 0 1 0 0,-1 0-1 0 0,0 0 0 0 0,1-1 1 0 0,-1 0-1 0 0,0-1 0 0 0,1 0 1 0 0,-1 0-1 0 0,0-1 0 0 0,0 0 1 0 0,-1 0-1 0 0,1-1 0 0 0,-1 0 1 0 0,1 0-1 0 0,-1-1 0 0 0,-1 0 1 0 0,1 0-1 0 0,-1-1 0 0 0,0 0 1 0 0,0 0-1 0 0,0 0 0 0 0,2-5-217 0 0,0 2 61 0 0,-1 0 0 0 0,-1 0 0 0 0,0-1-1 0 0,0 0 1 0 0,-1 0 0 0 0,0-1 0 0 0,-1 1 0 0 0,0-1-1 0 0,0 0 1 0 0,-1 0 0 0 0,-1-1 0 0 0,0 1 0 0 0,-1 0-1 0 0,0-1 1 0 0,0 1 0 0 0,-1-1 0 0 0,-1-2-61 0 0,0 9-122 0 0,0 0-1 0 0,-1 1 1 0 0,1-1 0 0 0,-1 1 0 0 0,0-1-1 0 0,0 1 1 0 0,-1-1 0 0 0,1 1 0 0 0,-1 0 0 0 0,0 0-1 0 0,0 1 1 0 0,0-1 0 0 0,-1 0 0 0 0,1 1 0 0 0,-1 0-1 0 0,-4-3 123 0 0,-17-8-3924 0 0,-1 7-4470 0 0,12 3-2883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416 0 9602 0 0,'0'0'980'0'0,"0"0"-148"0"0,0 0-15 0 0,0 0 159 0 0,0 0 121 0 0,-33 34 33 0 0,-105 109-64 0 0,31-10 514 0 0,91-112-1514 0 0,0 1 0 0 0,1 1 1 0 0,2 0-1 0 0,0 1 0 0 0,2 0 0 0 0,0 1 1 0 0,2 0-1 0 0,1 1 0 0 0,1 0 1 0 0,1 0-1 0 0,1 1 0 0 0,1-1 0 0 0,1 16-66 0 0,3-35 42 0 0,1 0 0 0 0,0 0 0 0 0,0 0 0 0 0,1 0 0 0 0,0 0 0 0 0,0-1 0 0 0,1 1 0 0 0,0 0 0 0 0,0-1 0 0 0,0 0 0 0 0,1 0 0 0 0,0 0 0 0 0,0 0 0 0 0,1-1 0 0 0,-1 1 0 0 0,1-1 0 0 0,1 0 0 0 0,-1-1 0 0 0,0 1 0 0 0,1-1 0 0 0,0 0 0 0 0,0 0 0 0 0,4 1-42 0 0,5 2 222 0 0,-1-1 0 0 0,1-1 0 0 0,0 0 0 0 0,0-1 0 0 0,1 0-1 0 0,-1-1 1 0 0,1-1 0 0 0,0-1 0 0 0,0 0 0 0 0,0-1-222 0 0,-11 1 79 0 0,0-1 0 0 0,0 0-1 0 0,-1 0 1 0 0,1 0 0 0 0,0-1-1 0 0,0 0 1 0 0,0 0 0 0 0,0 0 0 0 0,0 0-1 0 0,-1-1 1 0 0,1 0 0 0 0,-1 1 0 0 0,1-2-1 0 0,-1 1 1 0 0,0-1 0 0 0,0 1 0 0 0,0-1-1 0 0,0 0 1 0 0,0-1 0 0 0,-1 1-1 0 0,1-1 1 0 0,-1 1 0 0 0,0-1 0 0 0,0 0-1 0 0,0 0 1 0 0,-1 0 0 0 0,1-1 0 0 0,0-1-79 0 0,0-1-16 0 0,-1 1 1 0 0,1-1 0 0 0,-1 0 0 0 0,0 0 0 0 0,-1 0-1 0 0,1-1 1 0 0,-1 1 0 0 0,-1 0 0 0 0,0 0 0 0 0,0-1-1 0 0,0 1 1 0 0,-1 0 0 0 0,0 0 0 0 0,0 0-1 0 0,-1-1 1 0 0,1 1 0 0 0,-2 0 0 0 0,1 1 0 0 0,-1-1-1 0 0,0 0 1 0 0,-1 1 0 0 0,1 0 0 0 0,-1 0 0 0 0,0 0-1 0 0,-1 0 1 0 0,0 0 0 0 0,0 1 0 0 0,0 0 0 0 0,0 0-1 0 0,-1 0 1 0 0,1 1 0 0 0,-1 0 0 0 0,-1 0 0 0 0,1 0-1 0 0,-3 0 16 0 0,-1-1-275 0 0,-1 1 0 0 0,0 0 0 0 0,0 0 0 0 0,0 1 0 0 0,0 0-1 0 0,-1 1 1 0 0,1 1 0 0 0,-1 0 0 0 0,-4 0 275 0 0,-59 25-5047 0 0,36 8-4212 0 0,27-20 2243 0 0</inkml:trace>
  <inkml:trace contextRef="#ctx0" brushRef="#br0" timeOffset="382.995">1158 247 6545 0 0,'0'0'2230'0'0,"0"0"-383"0"0,0 0-312 0 0,0 0-154 0 0,0 0-111 0 0,-36 9-105 0 0,-113 32-101 0 0,58 6 302 0 0,74-33-1065 0 0,2-4-261 0 0,0 1 0 0 0,0 1-1 0 0,1 0 1 0 0,1 1 0 0 0,0 1 0 0 0,1 0-1 0 0,1 1 1 0 0,0 0 0 0 0,1 0 0 0 0,0 1-1 0 0,2 1 1 0 0,0 0 0 0 0,0 0 0 0 0,2 0-1 0 0,0 1 1 0 0,1 0 0 0 0,1 0 0 0 0,0 0 0 0 0,2 0-1 0 0,0 1 1 0 0,1-1 0 0 0,1 11-40 0 0,1-24 7 0 0,0-1 0 0 0,1 1 0 0 0,-1-1 0 0 0,1 1 0 0 0,0-1 0 0 0,0 1-1 0 0,1-1 1 0 0,0 0 0 0 0,-1 0 0 0 0,1 0 0 0 0,1-1 0 0 0,-1 1 0 0 0,0-1 0 0 0,1 1 0 0 0,0-1 0 0 0,0 0 0 0 0,0 0 0 0 0,0-1 0 0 0,0 1 0 0 0,0-1 0 0 0,1 0 0 0 0,-1 0 0 0 0,1-1 0 0 0,-1 1 0 0 0,4 0-7 0 0,5 1 174 0 0,0 0 1 0 0,1-1 0 0 0,-1-1 0 0 0,1 0 0 0 0,-1 0 0 0 0,1-1-1 0 0,0-1 1 0 0,9-2-175 0 0,-4-2 198 0 0,1 0 0 0 0,-1-2 0 0 0,-1 0-1 0 0,1-1 1 0 0,-1-1 0 0 0,0-1 0 0 0,-1 0 0 0 0,0-2-1 0 0,-1 1 1 0 0,0-2 0 0 0,-1 0 0 0 0,-1-1-1 0 0,0-1 1 0 0,0 0 0 0 0,-2-1 0 0 0,0 0-198 0 0,-1-1 29 0 0,-1 1 0 0 0,-1-1 0 0 0,-1-1 0 0 0,0 0 0 0 0,-2 0 0 0 0,0 0 0 0 0,-1-1 0 0 0,0 0 0 0 0,-2 0 0 0 0,1-13-29 0 0,-3 25-173 0 0,0-1-1 0 0,-1 1 1 0 0,0-1-1 0 0,0 1 0 0 0,-1-1 1 0 0,0 1-1 0 0,0-1 1 0 0,-1 1-1 0 0,0 0 1 0 0,0 0-1 0 0,-1 0 1 0 0,0 0-1 0 0,0 0 1 0 0,-1 0-1 0 0,0 1 0 0 0,0-1 1 0 0,0 1-1 0 0,-1 0 1 0 0,0 0-1 0 0,0 1 1 0 0,0 0-1 0 0,-1 0 1 0 0,1 0-1 0 0,-1 0 1 0 0,-1 1-1 0 0,1 0 0 0 0,-1 0 1 0 0,-3-1 173 0 0,-39-11-4815 0 0,15 13-2707 0 0,16 3 112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30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1186 8274 0 0,'0'0'241'0'0,"0"0"-333"0"0,0 0 161 0 0,0 0 382 0 0,0 0 249 0 0,0 0 154 0 0,36 2 87 0 0,113 5 24 0 0,-135-6-724 0 0,-1-1 1 0 0,1 0-1 0 0,-1 0 1 0 0,1-2-1 0 0,-1 1 0 0 0,1-2 1 0 0,-1 0-1 0 0,0 0 1 0 0,9-5-242 0 0,4-1 369 0 0,36-16 205 0 0,-1-3 1 0 0,-2-2-1 0 0,-1-3 1 0 0,-2-2 0 0 0,-1-3-1 0 0,-2-2 1 0 0,0-4-575 0 0,71-60 485 0 0,-4-6 1 0 0,-6-5 0 0 0,-4-5 0 0 0,-6-4-486 0 0,139-173 921 0 0,-211 274-629 0 0,-31 33-232 0 0,-7 61 104 0 0,-3-1 0 0 0,-3 0-1 0 0,-3 0 1 0 0,-3-2-1 0 0,-25 64-163 0 0,19-58 9 0 0,6-13 47 0 0,-4-2-1 0 0,-1-1 1 0 0,-3-1-1 0 0,-3-1 1 0 0,-12 15-56 0 0,27-50 0 0 0,0 0 0 0 0,-1-2 1 0 0,-1 0-1 0 0,-1 0 1 0 0,-1-2-1 0 0,0 0 1 0 0,-1-1-1 0 0,-1-1 1 0 0,0-1-1 0 0,-1 0 1 0 0,-1-2-1 0 0,0-1 1 0 0,0 0-1 0 0,-20 5 0 0 0,17-8-39 0 0,0-2 0 0 0,0-1-1 0 0,-1 0 1 0 0,0-2 0 0 0,0-2-1 0 0,0 0 1 0 0,0-1 0 0 0,-16-3 39 0 0,38 3-58 0 0,0 0 0 0 0,1 0 0 0 0,-1 0 1 0 0,0 0-1 0 0,0-1 0 0 0,1 1 0 0 0,-1-1 1 0 0,0 0-1 0 0,1 0 0 0 0,-1-1 0 0 0,1 1 1 0 0,0-1-1 0 0,-1 0 0 0 0,1 0 0 0 0,0 0 1 0 0,0 0-1 0 0,0 0 0 0 0,0 0 0 0 0,0-1 1 0 0,1 0-1 0 0,-1 1 0 0 0,1-1 0 0 0,0 0 1 0 0,0 0-1 0 0,0-1 0 0 0,0 1 0 0 0,0 0 1 0 0,1-1-1 0 0,-1 1 0 0 0,1-1 0 0 0,0 1 1 0 0,0-1-1 0 0,0 1 0 0 0,0-1 0 0 0,1 0 1 0 0,0 0-1 0 0,0 1 0 0 0,0-1 0 0 0,0 0 1 0 0,0-2 57 0 0,4-1-348 0 0,0 0 0 0 0,0 0 0 0 0,1 1 0 0 0,-1-1 0 0 0,2 1 0 0 0,-1 0 0 0 0,0 0 0 0 0,1 1 0 0 0,0 0-1 0 0,1 0 1 0 0,-1 0 0 0 0,1 0 0 0 0,0 1 0 0 0,6-3 348 0 0,-12 7-24 0 0,72-43-7438 0 0,-46 30-849 0 0</inkml:trace>
  <inkml:trace contextRef="#ctx0" brushRef="#br0" timeOffset="248.981">2196 615 12635 0 0,'0'0'1096'0'0,"0"0"24"0"0,0 0 116 0 0,0 0 81 0 0,-33 23-114 0 0,-108 70-204 0 0,126-84-785 0 0,1 0 1 0 0,1 1 0 0 0,-1 0-1 0 0,1 1 1 0 0,1 1 0 0 0,0 0-1 0 0,1 1 1 0 0,0 0 0 0 0,-5 8-215 0 0,14-17 36 0 0,-4 3 5 0 0,1 0 0 0 0,0 1 0 0 0,0 0 0 0 0,1 0 0 0 0,0 0-1 0 0,0 1 1 0 0,1-1 0 0 0,1 1 0 0 0,-1 0 0 0 0,1 0 0 0 0,0 0 0 0 0,1 0 0 0 0,0 0 0 0 0,1 0 0 0 0,0 0 0 0 0,0 0-1 0 0,1 0 1 0 0,0 0 0 0 0,1 0 0 0 0,0 0 0 0 0,0 0 0 0 0,1 0 0 0 0,0 0 0 0 0,0-1 0 0 0,1 0 0 0 0,0 0 0 0 0,1 0-1 0 0,0 0 1 0 0,0 0 0 0 0,0-1 0 0 0,7 6-41 0 0,1-3 79 0 0,0-1 0 0 0,0-1-1 0 0,1 0 1 0 0,0 0 0 0 0,0-2-1 0 0,1 0 1 0 0,0 0 0 0 0,0-2-1 0 0,0 0 1 0 0,1 0 0 0 0,-1-1-1 0 0,1-1 1 0 0,0-1 0 0 0,0 0-1 0 0,-1-2 1 0 0,1 1 0 0 0,0-2 0 0 0,14-2-79 0 0,-16 2 65 0 0,1 0 0 0 0,-1-2 0 0 0,0 1 0 0 0,0-1 0 0 0,0-1 1 0 0,-1-1-1 0 0,0 0 0 0 0,0 0 0 0 0,0-2 0 0 0,-1 1 0 0 0,0-1 1 0 0,0-1-1 0 0,-1-1 0 0 0,0 1 0 0 0,-1-1 0 0 0,0-1 0 0 0,0 0 1 0 0,-1-1-1 0 0,-1 1 0 0 0,0-2 0 0 0,-1 1 0 0 0,0-1 1 0 0,0-2-66 0 0,-5 9-22 0 0,0 0 1 0 0,-1 0 0 0 0,1 0 0 0 0,-1-1 0 0 0,-1 1 0 0 0,1 0 0 0 0,-1-1 0 0 0,0 1 0 0 0,-1-1 0 0 0,0 1 0 0 0,0 0 0 0 0,0 0 0 0 0,0-1 0 0 0,-1 1 0 0 0,0 0 0 0 0,-1 0 0 0 0,1 0 0 0 0,-1 1 0 0 0,0-1 0 0 0,-1 1 0 0 0,1-1 0 0 0,-1 1 0 0 0,0 0 0 0 0,0 1 0 0 0,-3-3 21 0 0,-6-6-411 0 0,-1 1 0 0 0,0 0 0 0 0,-1 1 0 0 0,0 0 0 0 0,-1 1 0 0 0,0 1 0 0 0,-1 1 0 0 0,0 0 0 0 0,-4-1 411 0 0,-40-7-4091 0 0,-1 10-3821 0 0,38 6-1618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41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 4913 0 0,'0'0'3150'0'0,"0"0"-1555"0"0,0 0-400 0 0,0 0 96 0 0,0 0 144 0 0,0 0 43 0 0,0 0-95 0 0,0 0-161 0 0,0 0-171 0 0,0 0-153 0 0,0 0-111 0 0,0 0-88 0 0,0 0-81 0 0,-3 32-75 0 0,-6 101-7 0 0,6-86-130 0 0,3 0-1 0 0,1 0 1 0 0,3 1 0 0 0,1-1-1 0 0,4 4-405 0 0,0 2 114 0 0,19 175 190 0 0,-1 187-304 0 0,-23-343-10 0 0,-1 25-3411 0 0,-2-93 219 0 0,2-4-5519 0 0,-1 0-1165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41.4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6561 0 0,'0'0'993'0'0,"0"0"-44"0"0,0 0 257 0 0,0 0 319 0 0,0 0 41 0 0,0 0-139 0 0,0 0-183 0 0,0 0-163 0 0,0 0-141 0 0,35 1-161 0 0,111 0-97 0 0,6-14 936 0 0,154-31-554 0 0,-228 43-1709 0 0,-46 2-3391 0 0,-29 6-7062 0 0,-3-7 5242 0 0</inkml:trace>
  <inkml:trace contextRef="#ctx0" brushRef="#br0" timeOffset="247.632">310 284 7882 0 0,'0'0'1325'0'0,"0"0"-304"0"0,0 0 16 0 0,0 0 9 0 0,0 0-63 0 0,0 0-85 0 0,33 0-100 0 0,107-1-87 0 0,31-27 684 0 0,74-27-1700 0 0,-164 35-2234 0 0,-3-1-3343 0 0,-44 10-2488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39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1215 0 0 0,'0'0'749'0'0,"0"0"-18"0"0,0 0-3 0 0,0 0 167 0 0,0 0 267 0 0,0 0 277 0 0,0 0 217 0 0,0 0 79 0 0,0 0-89 0 0,0 0-160 0 0,0 0-158 0 0,32 2-165 0 0,103 6-98 0 0,-19-7 496 0 0,0-4 0 0 0,-1-6-1 0 0,37-10-1560 0 0,-47 6 458 0 0,545-71 873 0 0,-439 53-1224 0 0,133-15-3045 0 0,-340 45 3775 0 0,6 0-2513 0 0,-2 1-3304 0 0,-10 6-6893 0 0,-3 0 10142 0 0</inkml:trace>
  <inkml:trace contextRef="#ctx0" brushRef="#br0" timeOffset="15640.204">290 380 0 0 0,'0'0'968'0'0,"0"0"264"0"0,0 0 94 0 0,0 0-20 0 0,0 0-85 0 0,0 0-72 0 0,0-5-52 0 0,0-9-297 0 0,0 4 2422 0 0,0 9-2371 0 0,0 1-95 0 0,0 0-108 0 0,0 0-101 0 0,0 0-64 0 0,0 0-66 0 0,0 0-34 0 0,0 0-33 0 0,0 0-41 0 0,0 0-1419 0 0,-1 2 9444 0 0,0-1-7840 0 0,1 0-5853 0 0,0-1-8105 0 0,0 0 7504 0 0</inkml:trace>
  <inkml:trace contextRef="#ctx0" brushRef="#br0" timeOffset="17220.58">332 457 0 0 0,'0'-21'0'0'0,"-11"17"0"0"0,9 7 0 0 0</inkml:trace>
  <inkml:trace contextRef="#ctx0" brushRef="#br0" timeOffset="18163.5">183 391 0 0 0,'16'-33'429'0'0,"-16"33"84"0"0,4 1 6023 0 0,0 6-3502 0 0,7 54 1748 0 0,-7 193-1650 0 0,-1-58 2404 0 0,-3-237-5360 0 0,2 1 1 0 0,1-1-1 0 0,2 1 0 0 0,2 0 0 0 0,2 1 0 0 0,9-26-176 0 0,8-3 81 0 0,2 2 1 0 0,3 1 0 0 0,4 2-1 0 0,20-28-81 0 0,-53 86 4 0 0,1 0 0 0 0,0 0 0 0 0,1 1 0 0 0,-1-1 0 0 0,1 0 0 0 0,0 1-1 0 0,0 0 1 0 0,0 0 0 0 0,1 0 0 0 0,-1 1 0 0 0,1 0 0 0 0,0 0 0 0 0,0 0-1 0 0,0 0 1 0 0,0 1 0 0 0,1-1 0 0 0,-1 1 0 0 0,1 1 0 0 0,1-1-4 0 0,-4 4 6 0 0,0 0 1 0 0,1 0 0 0 0,-1 1-1 0 0,0 0 1 0 0,-1-1-1 0 0,1 1 1 0 0,0 0-1 0 0,-1 1 1 0 0,1-1 0 0 0,-1 0-1 0 0,0 1 1 0 0,0-1-1 0 0,-1 1 1 0 0,1-1 0 0 0,-1 1-1 0 0,1 2-6 0 0,22 164-1706 0 0,-6-139-4574 0 0,-4-15-6282 0 0,-10-15 7586 0 0</inkml:trace>
  <inkml:trace contextRef="#ctx0" brushRef="#br0" timeOffset="18606.967">796 671 1640 0 0,'0'0'898'0'0,"0"0"-327"0"0,0 0 67 0 0,0 0 408 0 0,0 0 481 0 0,0 0 303 0 0,0 0 26 0 0,0 0-87 0 0,0 0-196 0 0,0 0-215 0 0,0 0-166 0 0,0 0-146 0 0,21-5-130 0 0,67-17-129 0 0,-82 20-650 0 0,1 0-1 0 0,-1 0 1 0 0,0 0 0 0 0,0-1 0 0 0,0 0 0 0 0,-1 0 0 0 0,1-1 0 0 0,-1 1 0 0 0,1-1 0 0 0,-1 0 0 0 0,0-1 0 0 0,-1 1 0 0 0,5-6-137 0 0,10-9 505 0 0,-11 13-405 0 0,-1-1 0 0 0,0 1 0 0 0,0-1 0 0 0,0 0 0 0 0,-1 0 0 0 0,-1-1 0 0 0,1 0 0 0 0,-1 0 0 0 0,0 0 0 0 0,-1-1 0 0 0,0 0 0 0 0,0 1 0 0 0,-1-1 0 0 0,0-1 0 0 0,-1 1 0 0 0,0 0 0 0 0,0-1 0 0 0,-1 1 0 0 0,0-1 0 0 0,-1-1-100 0 0,-2 8-21 0 0,0-1 1 0 0,0 1 0 0 0,0 1 0 0 0,0-1 0 0 0,-1 0 0 0 0,0 0 0 0 0,1 1-1 0 0,-1 0 1 0 0,0-1 0 0 0,0 1 0 0 0,0 0 0 0 0,-1 1 0 0 0,1-1-1 0 0,0 0 1 0 0,-1 1 0 0 0,1 0 0 0 0,-1 0 0 0 0,1 0 0 0 0,-1 0 0 0 0,0 0-1 0 0,1 1 1 0 0,-1 0 0 0 0,0 0 0 0 0,1 0 0 0 0,-1 0 0 0 0,0 0 0 0 0,1 1-1 0 0,-1-1 1 0 0,0 1 0 0 0,1 0 0 0 0,-1 0 0 0 0,1 1 0 0 0,-1-1 0 0 0,1 1-1 0 0,0 0 1 0 0,0-1 0 0 0,-3 3 20 0 0,-11 7-63 0 0,0 0 0 0 0,1 2 0 0 0,1 0 0 0 0,0 0 0 0 0,0 1 0 0 0,2 1-1 0 0,-1 0 1 0 0,2 1 0 0 0,0 1 0 0 0,1 0 0 0 0,1 0 0 0 0,1 1 0 0 0,-1 3 63 0 0,2-6-25 0 0,1 2-1 0 0,1-1 1 0 0,1 0 0 0 0,0 1-1 0 0,1 0 1 0 0,1 0 0 0 0,1 0-1 0 0,0 1 1 0 0,1-1 0 0 0,1 1-1 0 0,0-1 1 0 0,2 8 25 0 0,0-21-9 0 0,-1 1-1 0 0,0-1 1 0 0,1 1 0 0 0,0-1-1 0 0,0 1 1 0 0,1-1 0 0 0,-1 0-1 0 0,1 0 1 0 0,0-1 0 0 0,0 1 0 0 0,0 0-1 0 0,0-1 1 0 0,1 0 0 0 0,-1 0-1 0 0,1 0 1 0 0,0 0 0 0 0,0 0-1 0 0,0-1 1 0 0,0 1 0 0 0,0-1-1 0 0,1 0 1 0 0,-1-1 0 0 0,1 1 0 0 0,-1-1-1 0 0,1 0 1 0 0,1 0 9 0 0,125 3-196 0 0,-109-9-147 0 0,1-1 1 0 0,-2-1-1 0 0,1 0 0 0 0,-1-2 0 0 0,0-1 0 0 0,-1 0 0 0 0,0-2 0 0 0,0 0 0 0 0,13-12 343 0 0,92-76-10685 0 0,-97 79 3832 0 0</inkml:trace>
  <inkml:trace contextRef="#ctx0" brushRef="#br0" timeOffset="18903.341">1553 221 10018 0 0,'0'0'1687'0'0,"0"0"-405"0"0,0 0-295 0 0,0 0-118 0 0,0 0-86 0 0,0 0-59 0 0,0 0-38 0 0,0 0-57 0 0,0 0-101 0 0,0 0-109 0 0,-12 32-88 0 0,-32 100-45 0 0,42-129-267 0 0,1 0-1 0 0,0 0 0 0 0,0 0 0 0 0,0 0 0 0 0,0 0 0 0 0,0 0 0 0 0,1 1 0 0 0,-1-1 1 0 0,1 0-1 0 0,0 0 0 0 0,0 1 0 0 0,0-1 0 0 0,0 0 0 0 0,1 0 0 0 0,0 0 0 0 0,-1 1 1 0 0,1-1-1 0 0,0 0 0 0 0,0 0 0 0 0,2 3-18 0 0,2 4 80 0 0,71 156 515 0 0,-1-30-152 0 0,-74-135-386 0 0,-1 0 0 0 0,1 0 0 0 0,0 0 0 0 0,-1 0 1 0 0,1-1-1 0 0,0 1 0 0 0,0 0 0 0 0,0-1 0 0 0,0 1 0 0 0,0 0 1 0 0,0-1-1 0 0,0 1 0 0 0,0-1 0 0 0,0 1 0 0 0,0-1 0 0 0,0 0 1 0 0,0 0-1 0 0,0 1 0 0 0,0-1 0 0 0,0 0 0 0 0,0 0 1 0 0,0 0-1 0 0,0 0 0 0 0,0 0 0 0 0,1 0 0 0 0,-1 0 0 0 0,0 0 1 0 0,0-1-1 0 0,0 1 0 0 0,0 0 0 0 0,0-1 0 0 0,0 1 0 0 0,0-1 1 0 0,0 1-1 0 0,0-1 0 0 0,0 1 0 0 0,0-1 0 0 0,0 0 0 0 0,-1 1 1 0 0,1-1-1 0 0,0 0 0 0 0,0 0 0 0 0,-1 0 0 0 0,1 0 0 0 0,0 0 1 0 0,-1 1-1 0 0,1-1 0 0 0,0-1-57 0 0,29-51 1807 0 0,220-501 160 0 0,-233 504-2661 0 0,6-13-2086 0 0,-1 28-8089 0 0,-17 27-784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6:48.6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0 218 0 0 0,'0'0'923'0'0,"0"0"617"0"0,0 0 299 0 0,0 0 138 0 0,0 0-40 0 0,0 0-159 0 0,0 0-275 0 0,0 0-311 0 0,0 0-222 0 0,0 0-163 0 0,6-11-36 0 0,16-34-5 0 0,-19 40-564 0 0,0 1-1 0 0,0 0 0 0 0,0 0 0 0 0,1 0 0 0 0,-1 1 0 0 0,1-1 0 0 0,0 1 1 0 0,0 0-1 0 0,0 0 0 0 0,0 0 0 0 0,1 1 0 0 0,-1-1 0 0 0,1 1 1 0 0,3-1-202 0 0,9-5 491 0 0,99-48 1365 0 0,-102 51-1714 0 0,7-4-12 0 0,1 2 0 0 0,0 0 0 0 0,0 1 0 0 0,1 2 0 0 0,-1 0 0 0 0,1 1 0 0 0,7 1-130 0 0,-28 4 13 0 0,-1 0-1 0 0,1 0 0 0 0,-1 0 0 0 0,0 0 1 0 0,0 0-1 0 0,0 0 0 0 0,0 0 1 0 0,0 1-1 0 0,-1-1 0 0 0,1 0 0 0 0,-1 1 1 0 0,1-1-1 0 0,-1 0 0 0 0,0 1 0 0 0,0-1 1 0 0,0 1-1 0 0,0-1 0 0 0,0 0 1 0 0,0 1-1 0 0,-1-1 0 0 0,1 0 0 0 0,-1 1 1 0 0,0-1-1 0 0,0 0 0 0 0,0 2-12 0 0,-6 11 39 0 0,-1 0 1 0 0,0-1-1 0 0,0 0 0 0 0,-2 0 0 0 0,1-1 1 0 0,-2 0-1 0 0,0 0 0 0 0,0-2 0 0 0,-6 5-39 0 0,-24 28 55 0 0,-29 30 13 0 0,50-56-20 0 0,1 2 0 0 0,1 0 1 0 0,1 0-1 0 0,1 2 0 0 0,1 0 1 0 0,-5 10-49 0 0,19-30 8 0 0,0 0 0 0 0,0 0 0 0 0,0 0 0 0 0,0 0 0 0 0,0 0 0 0 0,0 0 0 0 0,0 0 0 0 0,1 0 0 0 0,-1 0 0 0 0,1 0 0 0 0,0 1 0 0 0,-1-1 0 0 0,1 0 0 0 0,0 0 0 0 0,0 0 0 0 0,1 0 0 0 0,-1 1 0 0 0,0-1 0 0 0,1 0 0 0 0,-1 0 0 0 0,1 0 0 0 0,0 0 0 0 0,-1 0 0 0 0,1 0 0 0 0,0 0 0 0 0,0 0 0 0 0,0 0 0 0 0,1 0 0 0 0,-1-1 0 0 0,0 1 0 0 0,1 0 0 0 0,-1-1 0 0 0,1 1 0 0 0,0-1 0 0 0,-1 1 0 0 0,1-1 0 0 0,0 0 0 0 0,0 0 0 0 0,0 0 0 0 0,0 0 0 0 0,0 0 0 0 0,0 0 0 0 0,0-1 0 0 0,0 1 0 0 0,0 0 0 0 0,2-1-8 0 0,104 9 744 0 0,-80-13-558 0 0,0-1 1 0 0,0-1-1 0 0,0-2 1 0 0,-1 0-1 0 0,26-13-186 0 0,-24 7 20 0 0,-28 14-101 0 0,-1 0-109 0 0,0 0-154 0 0,0 0-236 0 0,0 0-328 0 0,0 0-474 0 0,0 0-623 0 0,0 0-904 0 0,0 0-1364 0 0,0 0-1451 0 0,0 0-1236 0 0</inkml:trace>
  <inkml:trace contextRef="#ctx0" brushRef="#br0" timeOffset="1">831 200 4385 0 0,'0'0'5322'0'0,"0"0"-2805"0"0,0 0-941 0 0,0 0-129 0 0,0 0-20 0 0,0 0-104 0 0,0 0-203 0 0,0 0-193 0 0,0 0-176 0 0,0 0-127 0 0,0 0-132 0 0,0 0-89 0 0,0 0-67 0 0,-5 21-52 0 0,-24 104 203 0 0,18 64-1350 0 0,11-138-5267 0 0,0-51 3524 0 0,0 0-922 0 0,1 0-2036 0 0,0 0 3068 0 0,-1 0 262 0 0</inkml:trace>
  <inkml:trace contextRef="#ctx0" brushRef="#br0" timeOffset="2">1022 229 2208 0 0,'0'0'2645'0'0,"0"0"-294"0"0,0 0-309 0 0,0 0-259 0 0,0 0-320 0 0,0 0-227 0 0,0 0-89 0 0,0 0-43 0 0,0 0-29 0 0,0 0-125 0 0,0 0-203 0 0,0 0-142 0 0,0 0-99 0 0,-7 28-96 0 0,-20 86-107 0 0,15-27 96 0 0,8-49-425 0 0,-2 21-182 0 0,5-22-3454 0 0,-7-35-8002 0 0,5-2 6250 0 0</inkml:trace>
  <inkml:trace contextRef="#ctx0" brushRef="#br0" timeOffset="3">571 292 4713 0 0,'0'0'2402'0'0,"0"0"-180"0"0,0 0-179 0 0,0 0-231 0 0,0 0-308 0 0,0 0-362 0 0,0 0-263 0 0,0 0-116 0 0,0 0-64 0 0,0 0-23 0 0,0 0-38 0 0,0 0-64 0 0,0 0-22 0 0,27-19-6 0 0,84-61-4 0 0,30-5 1159 0 0,-16 34-1096 0 0,-123 52-600 0 0,0 0 0 0 0,0 0 0 0 0,0 0 0 0 0,-1 0 0 0 0,1 0 1 0 0,0 1-1 0 0,-1-1 0 0 0,1 1 0 0 0,-1-1 0 0 0,1 1 0 0 0,-1 0 0 0 0,0-1 0 0 0,0 1 0 0 0,0 0 0 0 0,0 0 0 0 0,0 0 0 0 0,0 0 0 0 0,0 0 0 0 0,-1 0 0 0 0,1 0 0 0 0,0 0 1 0 0,-1 0-1 0 0,0 0 0 0 0,0 0 0 0 0,0 1 0 0 0,0-1 0 0 0,0 0 0 0 0,0 0 0 0 0,0 0 0 0 0,0 0 0 0 0,-1 0 0 0 0,1 0 0 0 0,-1 0 0 0 0,0 1-5 0 0,2 17 90 0 0,-1-14-58 0 0,1-1 0 0 0,0 1 1 0 0,0-1-1 0 0,0 0 1 0 0,1 1-1 0 0,-1-1 1 0 0,1 0-1 0 0,1 0 0 0 0,-1 0 1 0 0,1 0-1 0 0,-1 0 1 0 0,1 0-1 0 0,1-1 1 0 0,-1 0-1 0 0,1 1 1 0 0,0-1-1 0 0,0-1 0 0 0,0 1 1 0 0,0 0-1 0 0,0-1 1 0 0,1 0-1 0 0,0 0 1 0 0,0 0-1 0 0,0-1 0 0 0,0 0 1 0 0,0 0-1 0 0,0 0 1 0 0,0 0-1 0 0,1-1 1 0 0,-1 0-1 0 0,1 0 1 0 0,-1 0-1 0 0,1-1 0 0 0,4 0-32 0 0,-1 1 82 0 0,1-1 1 0 0,-1-1-1 0 0,0 1 0 0 0,0-2 0 0 0,0 1 0 0 0,0-1 0 0 0,-1 0 0 0 0,1-1 0 0 0,0 0 0 0 0,-1 0 0 0 0,4-3-82 0 0,98-51 188 0 0,-34 26-3406 0 0,-64 28 1185 0 0,3-2-5930 0 0,-5 2-3979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36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334 1 5281 0 0,'0'0'3223'0'0,"0"0"-1672"0"0,0 0-545 0 0,0 0 17 0 0,0 0 201 0 0,0 0 176 0 0,0 0 7 0 0,0 0-176 0 0,0 0-272 0 0,0 0-260 0 0,0 0-232 0 0,0 0-167 0 0,0 12 512 0 0,0 14-187 0 0,-1 183 3112 0 0,-17 103-3737 0 0,10-98-88 0 0,14-207-3729 0 0,-1-25-7109 0 0,-4 10 812 0 0</inkml:trace>
  <inkml:trace contextRef="#ctx0" brushRef="#br0" timeOffset="2369.525">294 63 0 0 0,'0'0'435'0'0,"0"0"174"0"0,0 0 74 0 0,0 0 75 0 0,1-2 70 0 0,0-1 197 0 0,2-3-1668 0 0,-3 3 4221 0 0,0-1 4095 0 0,1 5-2193 0 0,-6 3-4119 0 0,-21 38-918 0 0,18-26-388 0 0,-92 156 66 0 0,132-164-9959 0 0,-17-9 1803 0 0,-9-2 3502 0 0</inkml:trace>
  <inkml:trace contextRef="#ctx0" brushRef="#br0" timeOffset="2770.428">1 847 0 0 0,'0'0'333'0'0,"0"0"1073"0"0,0 0 348 0 0,0 0-82 0 0,0 0-158 0 0,0 0-155 0 0,0 0-96 0 0,0 0 34 0 0,0 0 69 0 0,0 0 54 0 0,5 2 10 0 0,87 5 4531 0 0,7-15-3802 0 0,14 0-1831 0 0,-64 17-3093 0 0,-28-4-5752 0 0,-13-4-2599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38 226 2905 0 0,'0'0'925'0'0,"0"0"-314"0"0,0 0-215 0 0,0 0 207 0 0,0 0 414 0 0,0 0 325 0 0,0 0 110 0 0,0 0-153 0 0,0 0-283 0 0,0 0-262 0 0,0 0-201 0 0,0 0-126 0 0,0 0-117 0 0,-4 31-62 0 0,-12 101-19 0 0,0 50 1523 0 0,14-167-481 0 0,4-23 1698 0 0,1-24-1119 0 0,5-7-1753 0 0,1 1 0 0 0,2 1 0 0 0,2 0 1 0 0,1 0-1 0 0,1 1 0 0 0,3 1 0 0 0,0 1 1 0 0,3 1-1 0 0,0 0 0 0 0,3 1 0 0 0,0 2 1 0 0,2 0-1 0 0,16-13-97 0 0,-39 40-1 0 0,1-1 5 0 0,-1 0 0 0 0,0 0-1 0 0,1 0 1 0 0,0 0 0 0 0,0 1-1 0 0,0 0 1 0 0,1-1-1 0 0,-1 2 1 0 0,1-1 0 0 0,-1 0-1 0 0,1 1 1 0 0,0 0-1 0 0,0 0 1 0 0,0 1 0 0 0,0-1-1 0 0,1 1-3 0 0,4 31-436 0 0,-14 67-1086 0 0,0-65-2117 0 0,0-1-4527 0 0,3-22-1321 0 0</inkml:trace>
  <inkml:trace contextRef="#ctx0" brushRef="#br0" timeOffset="408.196">545 450 7274 0 0,'0'0'1991'0'0,"0"0"-186"0"0,0 0-128 0 0,0 0-94 0 0,0 0-220 0 0,0 0-255 0 0,0 0-187 0 0,0 0-178 0 0,0 0-127 0 0,0 0-117 0 0,0 0-117 0 0,0 0-49 0 0,0 0-60 0 0,29-27-29 0 0,89-83-13 0 0,-87 70-43 0 0,-30 36-171 0 0,0 0-1 0 0,0 1 1 0 0,0-1-1 0 0,0 0 1 0 0,-1 0 0 0 0,0 1-1 0 0,0-1 1 0 0,0 0-1 0 0,0 0 1 0 0,0 0-1 0 0,-1 1 1 0 0,0-1 0 0 0,0 0-1 0 0,0 1 1 0 0,0-1-1 0 0,0 0 1 0 0,-1 1-1 0 0,0-1 1 0 0,1 1 0 0 0,-1 0-1 0 0,-1 0 1 0 0,1 0-1 0 0,0 0 1 0 0,-1 0-1 0 0,1 0 1 0 0,-1 0 0 0 0,0 1-1 0 0,0 0 1 0 0,0-1-1 0 0,0 1 1 0 0,-1 0-1 0 0,1 0 1 0 0,0 1 0 0 0,-1-1-1 0 0,1 1 1 0 0,-1 0-1 0 0,0 0 1 0 0,1 0-1 0 0,-1 0 1 0 0,-1 0-17 0 0,1 1-16 0 0,0 0 0 0 0,0 1-1 0 0,0-1 1 0 0,0 1 0 0 0,0 0 0 0 0,0 0 0 0 0,0 0-1 0 0,0 1 1 0 0,0-1 0 0 0,0 1 0 0 0,1 0 0 0 0,-1 0-1 0 0,1 0 1 0 0,-1 0 0 0 0,1 1 0 0 0,0 0 0 0 0,0-1 0 0 0,0 1-1 0 0,0 0 1 0 0,0 1 0 0 0,1-1 0 0 0,-1 0 0 0 0,1 1-1 0 0,0-1 1 0 0,0 1 16 0 0,-40 97-48 0 0,39-93 38 0 0,0-1 1 0 0,1 1-1 0 0,0 0 1 0 0,0 0-1 0 0,1 0 1 0 0,0 0-1 0 0,0 0 1 0 0,1 0-1 0 0,0 0 1 0 0,1 0-1 0 0,-1 0 1 0 0,2 0-1 0 0,-1 0 1 0 0,1 0-1 0 0,0 0 1 0 0,1-1-1 0 0,-1 1 1 0 0,2-1-1 0 0,-1 1 1 0 0,1-1-1 0 0,0 0 1 0 0,0 0-1 0 0,1-1 1 0 0,0 1-1 0 0,0-1 1 0 0,1 0-1 0 0,0-1 1 0 0,0 1-1 0 0,0-1 1 0 0,0 0-1 0 0,1-1 1 0 0,0 0-1 0 0,5 3 10 0 0,-2-3-78 0 0,-1-1-1 0 0,1 0 0 0 0,0-1 1 0 0,1 0-1 0 0,-1 0 1 0 0,0-1-1 0 0,0-1 1 0 0,1 1-1 0 0,-1-2 1 0 0,0 1-1 0 0,11-3 79 0 0,60-28-5544 0 0,-52 10 530 0 0,-10 5-1084 0 0,-8 8 2491 0 0</inkml:trace>
  <inkml:trace contextRef="#ctx0" brushRef="#br0" timeOffset="724.231">983 174 3593 0 0,'0'0'4726'0'0,"0"0"-2768"0"0,0 0-959 0 0,0 0-79 0 0,0 0 57 0 0,0 0-22 0 0,0 0-100 0 0,0 0-121 0 0,0 0-130 0 0,0 0-112 0 0,0 0-92 0 0,0 0-79 0 0,-1 31-39 0 0,-2 98-21 0 0,12-73 128 0 0,-4-47-286 0 0,73 130 613 0 0,-78-137-665 0 0,1 0 0 0 0,-1 0 0 0 0,1 0 0 0 0,-1 0 0 0 0,1-1 0 0 0,-1 1-1 0 0,1 0 1 0 0,0 0 0 0 0,0 0 0 0 0,0-1 0 0 0,0 1 0 0 0,0-1-1 0 0,1 1 1 0 0,-1-1 0 0 0,0 1 0 0 0,1-1 0 0 0,-1 0 0 0 0,1 1 0 0 0,-1-1-1 0 0,1 0 1 0 0,0 0 0 0 0,-1 0 0 0 0,1 0 0 0 0,0 0 0 0 0,0-1 0 0 0,0 1-1 0 0,0-1 1 0 0,0 1 0 0 0,-1-1 0 0 0,1 1 0 0 0,0-1 0 0 0,0 0-1 0 0,0 0 1 0 0,0 0 0 0 0,0 0 0 0 0,0 0 0 0 0,0-1 0 0 0,0 1 0 0 0,0-1-1 0 0,0 1 1 0 0,0-1 0 0 0,0 0 0 0 0,-1 1 0 0 0,1-1 0 0 0,0 0-1 0 0,0 0 1 0 0,0-1-51 0 0,12-17 539 0 0,0-1 0 0 0,-1-1 0 0 0,-2-1 1 0 0,0 1-1 0 0,-1-2 0 0 0,1-5-539 0 0,-5 15 170 0 0,80-171 370 0 0,-81 175-1073 0 0,2 0-2795 0 0,4 8-7270 0 0,-6 1-563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569 108 2657 0 0,'0'0'3311'0'0,"0"0"-1120"0"0,0 0-284 0 0,0 0-86 0 0,0 0-40 0 0,0 0-160 0 0,0 0-233 0 0,0 0-197 0 0,0 0-184 0 0,0 0-156 0 0,-32-18-137 0 0,-101-53-116 0 0,130 69-563 0 0,0 0 1 0 0,0 0-1 0 0,0 0 1 0 0,-1 0-1 0 0,1 1 1 0 0,0-1-1 0 0,-1 1 1 0 0,1 0-1 0 0,-1 0 1 0 0,1 0-1 0 0,-1 1 1 0 0,0-1-1 0 0,1 1 1 0 0,-1 0-1 0 0,0 0 0 0 0,1 0 1 0 0,-1 0-1 0 0,0 1 1 0 0,1-1-1 0 0,-1 1 1 0 0,1 0-1 0 0,-1 0 1 0 0,-2 2-36 0 0,-6 2 143 0 0,-8 2-24 0 0,0 2 0 0 0,1 1-1 0 0,1 0 1 0 0,0 1 0 0 0,0 1 0 0 0,1 1 0 0 0,0 0 0 0 0,1 1 0 0 0,1 1 0 0 0,0 0 0 0 0,2 2 0 0 0,-1-1 0 0 0,2 1-1 0 0,0 1 1 0 0,1 0 0 0 0,1 1 0 0 0,1 0 0 0 0,-1 4-119 0 0,5-11 9 0 0,1-1 0 0 0,1 1 0 0 0,0 0 0 0 0,1 0 0 0 0,0 0 0 0 0,0 1 0 0 0,2-1 0 0 0,-1 0 0 0 0,2 0 0 0 0,0 6-9 0 0,0-13 3 0 0,-1 0-1 0 0,1 0 1 0 0,0 0-1 0 0,1 0 1 0 0,-1-1-1 0 0,1 1 1 0 0,0-1-1 0 0,0 1 1 0 0,1-1-1 0 0,-1 0 1 0 0,1 0-1 0 0,0 0 1 0 0,0 0-1 0 0,0 0 1 0 0,1 0-1 0 0,-1-1 1 0 0,1 0-1 0 0,0 0 1 0 0,0 0-1 0 0,0 0 1 0 0,0 0-1 0 0,0-1 1 0 0,1 0-1 0 0,-1 0 1 0 0,1 0-1 0 0,0-1 1 0 0,-1 1-3 0 0,17 1 23 0 0,0-2 1 0 0,-1 0 0 0 0,1-1 0 0 0,0 0 0 0 0,0-2 0 0 0,-1-1 0 0 0,1-1 0 0 0,-1 0 0 0 0,0-1 0 0 0,0-2 0 0 0,-1 0 0 0 0,1-1 0 0 0,-2 0 0 0 0,1-2-1 0 0,-1 0 1 0 0,9-8-24 0 0,0 4 11 0 0,66-40 81 0 0,-2-4 0 0 0,-3-4 0 0 0,73-68-92 0 0,-144 118 266 0 0,-24 22 167 0 0,-3 3-441 0 0,-167 272 805 0 0,146-236-797 0 0,2 2-1 0 0,3 1 0 0 0,1 1 0 0 0,4 1 1 0 0,1 1-1 0 0,3 0 0 0 0,2 2 0 0 0,3 0 1 0 0,0 16 0 0 0,12-29-2513 0 0,18-34-2643 0 0,-6-8-1589 0 0,-5-2-2758 0 0</inkml:trace>
  <inkml:trace contextRef="#ctx0" brushRef="#br0" timeOffset="245.709">1096 804 13843 0 0,'0'0'3891'0'0,"0"0"-2400"0"0,0 0-629 0 0,0 0 23 0 0,0 0-54 0 0,0 0-175 0 0,0 0-195 0 0,0 0-173 0 0,0 0-132 0 0,0 0-103 0 0,0 0-74 0 0,0 0-63 0 0,0 0-86 0 0,-6 21-134 0 0,-16 65-204 0 0,22-62-3409 0 0,6-25 1276 0 0,-5 0-2069 0 0,1 1-6256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1 101 0 0 0,'0'0'999'0'0,"0"0"-131"0"0,0 0-138 0 0,0 0 35 0 0,0 0 250 0 0,0 0 263 0 0,0 0 126 0 0,0 0-44 0 0,0 0-216 0 0,0 0-297 0 0,0 0-240 0 0,0 0-139 0 0,0 0-6 0 0,4 0 48 0 0,49 0 2107 0 0,7 1-964 0 0,0-2-1 0 0,0-3 1 0 0,53-11-1653 0 0,97-25 970 0 0,-53 3-642 0 0,-139 33-535 0 0,-26 12-1285 0 0,-25 14-2160 0 0,-14 7-8582 0 0,40-25 8489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3369 0 0,'0'0'1311'0'0,"0"0"-729"0"0,0 0-323 0 0,0 0 243 0 0,0 0 534 0 0,0 0 473 0 0,0 0 256 0 0,0 0-49 0 0,0 0-222 0 0,0 0-253 0 0,0 0-208 0 0,0 0-160 0 0,31 0-102 0 0,96-1-45 0 0,15-18 1309 0 0,-97 9-1465 0 0,62-15 149 0 0,61-11-197 0 0,-53 27-3283 0 0,-99 9-65 0 0,-5 0-2799 0 0,-5 0-5196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5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1 391 2937 0 0,'0'0'2460'0'0,"0"0"-893"0"0,0 0-141 0 0,0 0 59 0 0,0 0-32 0 0,0 0-134 0 0,0 0-262 0 0,0 0-205 0 0,0 0-102 0 0,0 0-63 0 0,0 0-68 0 0,0 0-85 0 0,0 0-64 0 0,27-23-58 0 0,89-70-17 0 0,-32 49 180 0 0,-66 39-438 0 0,6-3-7 0 0,-1 0 0 0 0,1 2 0 0 0,0 1 0 0 0,0 1 0 0 0,0 1 0 0 0,1 1 0 0 0,0 1 0 0 0,8 1-130 0 0,-30 0 9 0 0,-1 1 0 0 0,0-1 0 0 0,0 1 0 0 0,1 0-1 0 0,-1 0 1 0 0,0 0 0 0 0,0 0 0 0 0,0 0 0 0 0,0 0 0 0 0,0 0 0 0 0,0 1 0 0 0,0-1 0 0 0,0 1 0 0 0,-1-1-1 0 0,1 1 1 0 0,-1 0 0 0 0,1 0 0 0 0,-1 0 0 0 0,1 0 0 0 0,-1 0 0 0 0,0 0 0 0 0,0 0 0 0 0,0 0 0 0 0,0 0-1 0 0,-1 0 1 0 0,1 1 0 0 0,0-1 0 0 0,-1 0 0 0 0,0 0 0 0 0,1 1 0 0 0,-1-1 0 0 0,0 0 0 0 0,0 2-9 0 0,-11 80 465 0 0,-5-47-376 0 0,-1-1 0 0 0,-2-1 1 0 0,-1 0-1 0 0,-2-2 0 0 0,-2 0 1 0 0,0-2-1 0 0,-3 0 0 0 0,-12 10-89 0 0,5-3 215 0 0,1 1 0 0 0,2 1 0 0 0,1 2-1 0 0,-21 41-214 0 0,50-81 15 0 0,0 0-1 0 0,-1 0 1 0 0,1 0-1 0 0,0 0 1 0 0,0 0-1 0 0,0 1 1 0 0,1-1-1 0 0,-1 0 0 0 0,0 1 1 0 0,1-1-1 0 0,0 1 1 0 0,-1-1-1 0 0,1 0 1 0 0,0 1-1 0 0,0-1 1 0 0,0 1-1 0 0,1-1 0 0 0,-1 1 1 0 0,1-1-1 0 0,-1 0 1 0 0,1 1-1 0 0,0-1 1 0 0,0 0-1 0 0,0 0 0 0 0,0 1 1 0 0,0-1-1 0 0,0 0 1 0 0,1 0-1 0 0,-1 0 1 0 0,1 0-1 0 0,-1-1 1 0 0,1 1-1 0 0,0 0 0 0 0,0-1 1 0 0,-1 1-1 0 0,1-1 1 0 0,1 1-1 0 0,-1-1 1 0 0,0 0-1 0 0,0 0 0 0 0,0 0 1 0 0,0 0-1 0 0,1 0 1 0 0,-1-1-1 0 0,1 1 1 0 0,-1-1-1 0 0,0 1 1 0 0,1-1-1 0 0,-1 0 0 0 0,1 0 1 0 0,-1 0-1 0 0,1 0-14 0 0,14 0-73 0 0,0 0 0 0 0,0-2-1 0 0,0 0 1 0 0,0 0 0 0 0,0-2-1 0 0,0 0 1 0 0,0-1 0 0 0,-1 0-1 0 0,0-2 1 0 0,0 0-1 0 0,-1 0 1 0 0,11-8 73 0 0,102-72-7396 0 0,-48 24-4759 0 0,-64 48 9328 0 0</inkml:trace>
  <inkml:trace contextRef="#ctx0" brushRef="#br0" timeOffset="249.71">960 476 1344 0 0,'0'0'2533'0'0,"0"0"-261"0"0,0 0-415 0 0,0 0-256 0 0,0 0-163 0 0,0 0-123 0 0,0 0-91 0 0,0 0-146 0 0,0 0-171 0 0,0 0-165 0 0,0 0-152 0 0,0 0-95 0 0,-16 34-55 0 0,-47 109-45 0 0,18-11 549 0 0,34-99-1128 0 0,1 0 1 0 0,2 1 0 0 0,1 0-1 0 0,2 1 1 0 0,1-1 0 0 0,2 5 183 0 0,12-20-3058 0 0,36-34-10372 0 0,-40 8 11843 0 0</inkml:trace>
  <inkml:trace contextRef="#ctx0" brushRef="#br0" timeOffset="415.155">1295 431 2609 0 0,'0'0'2519'0'0,"0"0"-660"0"0,0 0-640 0 0,0 0-363 0 0,0 0-101 0 0,0 0 33 0 0,0 0 95 0 0,0 0 74 0 0,0 0-3 0 0,-15 31-137 0 0,-47 99-158 0 0,-11 56 675 0 0,72-185-1340 0 0,-42 147 256 0 0,40-48-3097 0 0,7-95 1163 0 0,-2-5-4674 0 0,-1 0 2866 0 0,-1 0 1420 0 0</inkml:trace>
  <inkml:trace contextRef="#ctx0" brushRef="#br0" timeOffset="797.213">671 524 2040 0 0,'0'0'3048'0'0,"0"0"-1589"0"0,0 0-459 0 0,0 0 3 0 0,0 0 208 0 0,0 0 197 0 0,0 0 11 0 0,0 0-132 0 0,0 0-223 0 0,0 0-228 0 0,0 0-177 0 0,0 0-149 0 0,0 0-114 0 0,19-19-55 0 0,59-59-19 0 0,48-20 1445 0 0,-119 93-1708 0 0,1 0 1 0 0,0 1-1 0 0,0 0 1 0 0,0 0-1 0 0,1 1 1 0 0,-1 0-1 0 0,1 1 1 0 0,0-1-1 0 0,-1 2 1 0 0,1-1-1 0 0,0 1 1 0 0,0 1-1 0 0,5 0-59 0 0,-7 1 45 0 0,0 1 0 0 0,0 1 1 0 0,0-1-1 0 0,0 1 0 0 0,0 1 0 0 0,0-1 0 0 0,-1 1 1 0 0,0 0-1 0 0,0 1 0 0 0,0-1 0 0 0,0 1 1 0 0,-1 0-1 0 0,0 1 0 0 0,0-1 0 0 0,0 1 0 0 0,-1 0 1 0 0,0 1-1 0 0,3 3-45 0 0,23 26 274 0 0,-21-27-171 0 0,0-1 0 0 0,1-1 0 0 0,0 0 0 0 0,0 0-1 0 0,1-1 1 0 0,-1 0 0 0 0,1 0 0 0 0,1-1 0 0 0,-1-1-1 0 0,1 0 1 0 0,0-1 0 0 0,0 0 0 0 0,0-1 0 0 0,0 0 0 0 0,0-1-1 0 0,1 0 1 0 0,-1-1 0 0 0,0 0 0 0 0,1-1 0 0 0,-1 0-1 0 0,2-2-102 0 0,1 0-19 0 0,0-1 0 0 0,-1 0 0 0 0,1-1 0 0 0,-1-1 0 0 0,0 0 0 0 0,-1-1 0 0 0,0 0 0 0 0,0-1 0 0 0,0-1 0 0 0,-1-1 19 0 0,44-33-7502 0 0,-46 36 1046 0 0,-4 2-3186 0 0</inkml:trace>
  <inkml:trace contextRef="#ctx0" brushRef="#br0" timeOffset="2141.439">1965 490 160 0 0,'0'0'1106'0'0,"0"0"-197"0"0,0 0-197 0 0,0 0 6 0 0,0 0 99 0 0,0 0 86 0 0,0 0 55 0 0,0 0-25 0 0,0 0-63 0 0,0 0-113 0 0,0 0-133 0 0,0 0-125 0 0,0 0-81 0 0,-7 22-57 0 0,-21 72-10 0 0,-2 105 1317 0 0,26-134-1379 0 0,-3 232 2096 0 0,7-296-1937 0 0,0-1 75 0 0,0 0 73 0 0,0 0 53 0 0,0-12 1122 0 0,19-172-608 0 0,1 101-1045 0 0,4 0 0 0 0,4 2 0 0 0,16-28-118 0 0,41-49 299 0 0,-85 157-298 0 0,1 0 0 0 0,-1 0 0 0 0,1 0 0 0 0,-1 0 0 0 0,1 0 0 0 0,-1 0 0 0 0,1 0 1 0 0,-1 0-1 0 0,1 0 0 0 0,0 0 0 0 0,0 0 0 0 0,0 1 0 0 0,-1-1 0 0 0,1 0 1 0 0,0 0-1 0 0,0 1 0 0 0,0-1 0 0 0,0 0 0 0 0,0 1 0 0 0,0-1 0 0 0,0 1 0 0 0,0 0 1 0 0,0-1-1 0 0,1 1 0 0 0,-1 0 0 0 0,0-1 0 0 0,0 1 0 0 0,0 0 0 0 0,0 0 0 0 0,0 0 1 0 0,1 0-1 0 0,-1 0 0 0 0,0 0 0 0 0,0 1 0 0 0,0-1 0 0 0,0 0 0 0 0,0 0 1 0 0,1 1-1 0 0,-1-1 0 0 0,0 1 0 0 0,0-1 0 0 0,0 1 0 0 0,0-1 0 0 0,0 1 0 0 0,0 0 1 0 0,-1 0-1 0 0,1-1 0 0 0,0 1 0 0 0,0 0 0 0 0,0 0 0 0 0,-1 0 0 0 0,1 0 0 0 0,0 0 1 0 0,-1 0-1 0 0,1 0 0 0 0,-1 0 0 0 0,1 0 0 0 0,-1 0 0 0 0,1 0 0 0 0,-1 0 1 0 0,0 0-1 0 0,0 0 0 0 0,0 1 0 0 0,1-1 0 0 0,-1 0 0 0 0,0 0-1 0 0,57 153-4 0 0,-9-100-1144 0 0,0-41-6007 0 0,-23-14-813 0 0,-17-2 2928 0 0</inkml:trace>
  <inkml:trace contextRef="#ctx0" brushRef="#br0" timeOffset="2615.069">2749 531 1856 0 0,'0'0'1034'0'0,"0"0"48"0"0,0 0 230 0 0,0 0 308 0 0,0 0 171 0 0,0 0-32 0 0,0 0-128 0 0,0 0-214 0 0,0 0-257 0 0,0 0-233 0 0,0 0-215 0 0,0 0-145 0 0,-25 31-101 0 0,-78 99-71 0 0,13 0 480 0 0,71-96-757 0 0,2 1-1 0 0,2 1 1 0 0,1 1 0 0 0,-5 23-118 0 0,16-54 3 0 0,1 1 1 0 0,1 0-1 0 0,-1 1 1 0 0,1-1 0 0 0,0 0-1 0 0,1 0 1 0 0,0 0-1 0 0,0 1 1 0 0,1-1-1 0 0,-1 0 1 0 0,2 0-1 0 0,0 3-3 0 0,0-8 45 0 0,0-1 0 0 0,-1 0-1 0 0,2-1 1 0 0,-1 1-1 0 0,0 0 1 0 0,0 0 0 0 0,0-1-1 0 0,0 1 1 0 0,0-1-1 0 0,0 0 1 0 0,1 0 0 0 0,-1 0-1 0 0,0 0 1 0 0,0 0-1 0 0,0 0 1 0 0,1 0-1 0 0,-1-1 1 0 0,0 1 0 0 0,0-1-1 0 0,0 1 1 0 0,0-1-1 0 0,0 0 1 0 0,0 0 0 0 0,0 0-1 0 0,0 0 1 0 0,0 0-1 0 0,0-1 1 0 0,-1 1 0 0 0,1-1-1 0 0,0 1 1 0 0,-1-1-1 0 0,2-1-44 0 0,59-56 378 0 0,-2-2-1 0 0,-2-3 1 0 0,-4-3-1 0 0,5-12-377 0 0,-49 65 21 0 0,0 0 0 0 0,0 1 0 0 0,2 0 1 0 0,0 0-1 0 0,0 1 0 0 0,1 1 0 0 0,13-9-21 0 0,-26 19-1 0 0,1 1-1 0 0,-1-1 1 0 0,1 0-1 0 0,-1 0 1 0 0,1 0-1 0 0,0 1 1 0 0,0-1-1 0 0,-1 0 1 0 0,1 1 0 0 0,0-1-1 0 0,0 0 1 0 0,0 1-1 0 0,-1-1 1 0 0,1 1-1 0 0,0 0 1 0 0,0-1-1 0 0,0 1 1 0 0,0 0-1 0 0,0-1 1 0 0,0 1 0 0 0,0 0-1 0 0,0 0 1 0 0,0 0-1 0 0,0 0 1 0 0,0 0-1 0 0,0 0 1 0 0,0 0-1 0 0,0 0 1 0 0,0 0-1 0 0,0 1 1 0 0,0-1 0 0 0,0 0-1 0 0,0 1 1 0 0,0-1-1 0 0,0 1 1 0 0,0-1-1 0 0,0 1 1 0 0,0-1-1 0 0,-1 1 1 0 0,1-1-1 0 0,0 1 1 0 0,0 0 0 0 0,-1-1-1 0 0,1 1 1 0 0,0 0-1 0 0,-1 0 1 0 0,1 0-1 0 0,-1 0 1 0 0,1-1-1 0 0,-1 1 1 0 0,1 0-1 0 0,-1 0 1 0 0,0 0 0 0 0,1 0-1 0 0,-1 1 2 0 0,15 111 26 0 0,1 5-320 0 0,-15-113 67 0 0,1 0 1 0 0,-1 0-1 0 0,1 1 0 0 0,0-1 1 0 0,0 0-1 0 0,0-1 0 0 0,1 1 0 0 0,0 0 1 0 0,0-1-1 0 0,0 0 0 0 0,0 1 1 0 0,1-1-1 0 0,0 0 0 0 0,0-1 1 0 0,3 3 225 0 0,18 7-4921 0 0,5-9-4311 0 0,-20-4 4935 0 0</inkml:trace>
  <inkml:trace contextRef="#ctx0" brushRef="#br0" timeOffset="3053.091">3412 531 4241 0 0,'0'0'1326'0'0,"0"0"-336"0"0,0 0-75 0 0,0 0 96 0 0,0 0 57 0 0,-27 31-19 0 0,-81 100-93 0 0,45-32 565 0 0,58-89-1425 0 0,0 1 0 0 0,0 1 0 0 0,1-1 0 0 0,1 1 0 0 0,0-1-1 0 0,1 1 1 0 0,0 0 0 0 0,0 0 0 0 0,1 0 0 0 0,1 0 0 0 0,0 0-1 0 0,1 0 1 0 0,0 0 0 0 0,1 4-96 0 0,3-10 151 0 0,0 0 0 0 0,0-1 0 0 0,0 0 1 0 0,0 0-1 0 0,1-1 0 0 0,-1 0 0 0 0,1 0 0 0 0,1 0 0 0 0,-1 0 0 0 0,0-1 0 0 0,1 0 0 0 0,0-1 1 0 0,-1 1-1 0 0,1-1 0 0 0,0 0 0 0 0,0-1 0 0 0,0 0 0 0 0,1 0 0 0 0,-1-1 0 0 0,0 1 0 0 0,0-1 0 0 0,0-1 1 0 0,0 0-1 0 0,1 0 0 0 0,-1 0 0 0 0,1-1-151 0 0,8 0 228 0 0,1-1-1 0 0,0 0 1 0 0,-1-1-1 0 0,0-1 1 0 0,0-1 0 0 0,0 0-1 0 0,-1-1 1 0 0,0-1-1 0 0,0 0 1 0 0,-1-1 0 0 0,0-1-1 0 0,10-8-227 0 0,143-143 1031 0 0,-140 134-1004 0 0,-1 0 0 0 0,-1-2 1 0 0,-1-1-1 0 0,-2 0 0 0 0,-1-2 0 0 0,-2 0 0 0 0,0-2 1 0 0,-3 0-1 0 0,-1-1 0 0 0,-1 0 0 0 0,-2-1 0 0 0,-2 0 0 0 0,3-18-27 0 0,-12 35-55 0 0,0 0 0 0 0,0 0-1 0 0,-2-1 1 0 0,0 1 0 0 0,-2 0-1 0 0,0 0 1 0 0,-1 1 0 0 0,-1-1-1 0 0,-5-11 56 0 0,8 23-20 0 0,0 1 0 0 0,-1-1-1 0 0,0 1 1 0 0,-1 0-1 0 0,0 0 1 0 0,1 1 0 0 0,-2-1-1 0 0,1 1 1 0 0,-1 0 0 0 0,1 0-1 0 0,-2 0 1 0 0,1 1 0 0 0,0 0-1 0 0,-1 0 1 0 0,0 0 0 0 0,0 1-1 0 0,0-1 1 0 0,0 1-1 0 0,0 1 1 0 0,-1-1 0 0 0,1 1-1 0 0,-1 0 1 0 0,0 1 0 0 0,1 0-1 0 0,-1 0 1 0 0,0 0 0 0 0,0 1-1 0 0,-1 0 21 0 0,-3 1-5 0 0,0 0 0 0 0,-1 1 0 0 0,1 0-1 0 0,0 1 1 0 0,0 0 0 0 0,1 1 0 0 0,-1 0 0 0 0,1 1-1 0 0,0 0 1 0 0,0 1 0 0 0,0 0 0 0 0,1 0 0 0 0,0 1 0 0 0,0 0-1 0 0,0 1 1 0 0,1 0 0 0 0,-2 4 5 0 0,-6 5 0 0 0,1 1-1 0 0,1 0 1 0 0,1 2 0 0 0,0-1-1 0 0,2 2 1 0 0,0-1 0 0 0,2 1 0 0 0,-1 4 0 0 0,1-2 0 0 0,2 0 0 0 0,1 1 0 0 0,0 0 1 0 0,2 0-1 0 0,1 0 0 0 0,1 0 0 0 0,1 1 0 0 0,1-1 1 0 0,3 21-1 0 0,-2-33 25 0 0,1 1-1 0 0,1-1 1 0 0,0 0 0 0 0,0 1 0 0 0,2-1 0 0 0,-1-1 0 0 0,1 1 0 0 0,1-1 0 0 0,0 0-1 0 0,1 0 1 0 0,0 0 0 0 0,0-1 0 0 0,1 0 0 0 0,1-1 0 0 0,0 0 0 0 0,0 0 0 0 0,0-1-1 0 0,1 0 1 0 0,9 5-25 0 0,11 2-30 0 0,1-2 0 0 0,1-1 0 0 0,0-1 1 0 0,1-2-1 0 0,0-1 0 0 0,0-2 0 0 0,0-1 0 0 0,1-1 0 0 0,0-2 0 0 0,0-2 0 0 0,33-3 30 0 0,-8-1-1880 0 0,-20-2-3700 0 0,-33 5 4213 0 0,14-3-9064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3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5561 0 0,'0'0'784'0'0,"0"0"119"0"0,0 0 287 0 0,0 0 283 0 0,0 0 129 0 0,0 0-59 0 0,31 1-216 0 0,101 3-215 0 0,-40-12 527 0 0,243-62-995 0 0,-324 69 122 0 0,-3 8-18194 0 0,-12-2 16312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0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6009 0 0,'0'0'2836'0'0,"0"0"-1491"0"0,0 0-537 0 0,0 0 239 0 0,0 0 332 0 0,0 0 211 0 0,0 0 6 0 0,0 0-207 0 0,0 0-279 0 0,0 0-297 0 0,0 0-212 0 0,37 6-105 0 0,116 16-29 0 0,-17-20 555 0 0,-106-6-913 0 0,80-8-301 0 0,-39 5-3233 0 0,-36 1-6525 0 0,-22 5 900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8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0 106 6737 0 0,'0'0'1682'0'0,"0"0"-20"0"0,0 0 30 0 0,0 0 47 0 0,0 0-37 0 0,0 0-230 0 0,0 0-400 0 0,0 0-326 0 0,0 0-217 0 0,0 0-109 0 0,0 0-15 0 0,0 0-13 0 0,0 0-15 0 0,27-14-16 0 0,85-46-32 0 0,-17 32 268 0 0,65 25 95 0 0,-157 3-681 0 0,1 1 0 0 0,-1-1 0 0 0,0 1 1 0 0,0 0-1 0 0,0 0 0 0 0,0 0 0 0 0,0 0 0 0 0,0 1 0 0 0,0-1 0 0 0,0 1 0 0 0,0 0 0 0 0,-1-1 1 0 0,1 1-1 0 0,-1 1 0 0 0,1-1 0 0 0,-1 0 0 0 0,0 1 0 0 0,0-1 0 0 0,0 1 0 0 0,0-1 0 0 0,0 1 0 0 0,-1 0 1 0 0,1 0-1 0 0,-1 0 0 0 0,1 0 0 0 0,-1 0 0 0 0,0 0 0 0 0,-1 0 0 0 0,1 0 0 0 0,0 0 0 0 0,-1 1 1 0 0,0-1-1 0 0,0 0 0 0 0,0 0 0 0 0,0 1 0 0 0,0-1 0 0 0,-1 1-11 0 0,0 6 37 0 0,-1 1-1 0 0,0-1 1 0 0,0 0 0 0 0,-1 0 0 0 0,-1 0-1 0 0,0 0 1 0 0,0 0 0 0 0,-1-1 0 0 0,0 0-1 0 0,-1 0 1 0 0,-1 1-37 0 0,-142 162 243 0 0,147-170-247 0 0,1 1 1 0 0,-1-1-1 0 0,0 1 1 0 0,1 0-1 0 0,0-1 1 0 0,0 1-1 0 0,0 0 1 0 0,0 0 0 0 0,0 0-1 0 0,0 0 1 0 0,1 0-1 0 0,0 0 1 0 0,-1 0-1 0 0,1 0 1 0 0,0 0-1 0 0,0 0 1 0 0,1 0-1 0 0,-1 0 1 0 0,1 0 0 0 0,-1 0-1 0 0,1 0 1 0 0,0 0-1 0 0,0 0 1 0 0,0-1-1 0 0,1 1 1 0 0,-1 0-1 0 0,1-1 1 0 0,-1 1-1 0 0,1 0 1 0 0,0-1-1 0 0,0 0 1 0 0,0 0 0 0 0,0 1-1 0 0,1-1 1 0 0,-1 0-1 0 0,0-1 1 0 0,1 1-1 0 0,-1 0 1 0 0,1-1-1 0 0,0 1 1 0 0,0-1-1 0 0,0 0 4 0 0,50 34-14 0 0,-36-26 15 0 0,-1 1 1 0 0,0 1 0 0 0,0 0-1 0 0,-2 1 1 0 0,1 1 0 0 0,-2 0-1 0 0,1 1 1 0 0,2 5-2 0 0,-14-16 15 0 0,0 1 0 0 0,0-1 1 0 0,-1 0-1 0 0,1 1 0 0 0,-1 0 0 0 0,0-1 0 0 0,0 1 0 0 0,0 0 1 0 0,0 0-1 0 0,-1 0 0 0 0,1-1 0 0 0,-1 1 0 0 0,0 0 1 0 0,0 0-1 0 0,-1 0 0 0 0,1 0 0 0 0,-1 0 0 0 0,0-1 0 0 0,0 1 1 0 0,0 0-1 0 0,0 0 0 0 0,-1-1 0 0 0,1 1 0 0 0,-1-1 0 0 0,0 0 1 0 0,0 1-1 0 0,0-1 0 0 0,-1 0 0 0 0,1 0-15 0 0,-83 77 247 0 0,56-57-693 0 0,-1-2 1 0 0,0-1-1 0 0,-2-2 0 0 0,0-1 1 0 0,-1-1-1 0 0,-15 4 446 0 0,36-19-2469 0 0,11-4-7962 0 0,2 2 1801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164 100 7418 0 0,'0'0'2072'0'0,"0"0"-129"0"0,0 0-181 0 0,0 0-203 0 0,0 0-383 0 0,0 0-372 0 0,0 0-242 0 0,0 0-168 0 0,0 0-115 0 0,0 0-103 0 0,0 0-68 0 0,0 0-40 0 0,-22 15-20 0 0,-70 50-16 0 0,89-63-31 0 0,0 0-1 0 0,1-1 1 0 0,-1 1 0 0 0,0 1-1 0 0,1-1 1 0 0,-1 0-1 0 0,1 0 1 0 0,-1 1-1 0 0,1 0 1 0 0,0-1-1 0 0,0 1 1 0 0,1 0 0 0 0,-1 0-1 0 0,0 0 1 0 0,1 0-1 0 0,0 0 1 0 0,0 0-1 0 0,0 1 1 0 0,0-1 0 0 0,0 0-1 0 0,0 1 1 0 0,1 0-1 0 0,-2 11-22 0 0,1-12 49 0 0,0 0 1 0 0,0 1-1 0 0,0-1 1 0 0,0 1-1 0 0,1-1 1 0 0,0 1-1 0 0,-1 0 1 0 0,1-1-1 0 0,1 1 1 0 0,-1-1-1 0 0,0 1 1 0 0,1-1-1 0 0,0 1 1 0 0,0-1-1 0 0,0 1 1 0 0,0-1-1 0 0,1 0 1 0 0,-1 1-1 0 0,1-1 1 0 0,0 0-1 0 0,0 0 1 0 0,0 0-1 0 0,0 0 1 0 0,0-1-1 0 0,1 1 1 0 0,-1-1-1 0 0,1 1 1 0 0,-1-1-1 0 0,1 0 0 0 0,0 0 1 0 0,0 0-1 0 0,0 0 1 0 0,1 0-1 0 0,-1-1 1 0 0,0 0-1 0 0,1 1 1 0 0,-1-1-1 0 0,0 0 1 0 0,1-1-1 0 0,-1 1 1 0 0,3 0-28 0 0,3 0 217 0 0,-1-1 0 0 0,1 0 1 0 0,-1 0-1 0 0,0 0 0 0 0,1-1 1 0 0,-1 0-1 0 0,0-1 0 0 0,1 0 1 0 0,-1 0-1 0 0,0-1 0 0 0,0 0 1 0 0,-1 0-1 0 0,1-1 0 0 0,-1 0 1 0 0,1 0-1 0 0,-1-1 0 0 0,-1 0 1 0 0,1 0-1 0 0,-1-1 0 0 0,0 0 1 0 0,0 0-1 0 0,0 0 0 0 0,2-5-217 0 0,0 2 61 0 0,-1 0 0 0 0,-1 0 0 0 0,0-1-1 0 0,0 0 1 0 0,-1 0 0 0 0,0-1 0 0 0,-1 1 0 0 0,0-1-1 0 0,0 0 1 0 0,-1 0 0 0 0,-1-1 0 0 0,0 1 0 0 0,-1 0-1 0 0,0-1 1 0 0,0 1 0 0 0,-1-1 0 0 0,-1-2-61 0 0,0 9-122 0 0,0 0-1 0 0,-1 1 1 0 0,1-1 0 0 0,-1 1 0 0 0,0-1-1 0 0,0 1 1 0 0,-1-1 0 0 0,1 1 0 0 0,-1 0 0 0 0,0 0-1 0 0,0 1 1 0 0,0-1 0 0 0,-1 0 0 0 0,1 1 0 0 0,-1 0-1 0 0,-4-3 123 0 0,-17-8-3924 0 0,-1 7-4470 0 0,12 3-2883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416 0 9602 0 0,'0'0'980'0'0,"0"0"-148"0"0,0 0-15 0 0,0 0 159 0 0,0 0 121 0 0,-33 34 33 0 0,-105 109-64 0 0,31-10 514 0 0,91-112-1514 0 0,0 1 0 0 0,1 1 1 0 0,2 0-1 0 0,0 1 0 0 0,2 0 0 0 0,0 1 1 0 0,2 0-1 0 0,1 1 0 0 0,1 0 1 0 0,1 0-1 0 0,1 1 0 0 0,1-1 0 0 0,1 16-66 0 0,3-35 42 0 0,1 0 0 0 0,0 0 0 0 0,0 0 0 0 0,1 0 0 0 0,0 0 0 0 0,0-1 0 0 0,1 1 0 0 0,0 0 0 0 0,0-1 0 0 0,0 0 0 0 0,1 0 0 0 0,0 0 0 0 0,0 0 0 0 0,1-1 0 0 0,-1 1 0 0 0,1-1 0 0 0,1 0 0 0 0,-1-1 0 0 0,0 1 0 0 0,1-1 0 0 0,0 0 0 0 0,0 0 0 0 0,4 1-42 0 0,5 2 222 0 0,-1-1 0 0 0,1-1 0 0 0,0 0 0 0 0,0-1 0 0 0,1 0-1 0 0,-1-1 1 0 0,1-1 0 0 0,0-1 0 0 0,0 0 0 0 0,0-1-222 0 0,-11 1 79 0 0,0-1 0 0 0,0 0-1 0 0,-1 0 1 0 0,1 0 0 0 0,0-1-1 0 0,0 0 1 0 0,0 0 0 0 0,0 0 0 0 0,0 0-1 0 0,-1-1 1 0 0,1 0 0 0 0,-1 1 0 0 0,1-2-1 0 0,-1 1 1 0 0,0-1 0 0 0,0 1 0 0 0,0-1-1 0 0,0 0 1 0 0,0-1 0 0 0,-1 1-1 0 0,1-1 1 0 0,-1 1 0 0 0,0-1 0 0 0,0 0-1 0 0,0 0 1 0 0,-1 0 0 0 0,1-1 0 0 0,0-1-79 0 0,0-1-16 0 0,-1 1 1 0 0,1-1 0 0 0,-1 0 0 0 0,0 0 0 0 0,-1 0-1 0 0,1-1 1 0 0,-1 1 0 0 0,-1 0 0 0 0,0 0 0 0 0,0-1-1 0 0,0 1 1 0 0,-1 0 0 0 0,0 0 0 0 0,0 0-1 0 0,-1-1 1 0 0,1 1 0 0 0,-2 0 0 0 0,1 1 0 0 0,-1-1-1 0 0,0 0 1 0 0,-1 1 0 0 0,1 0 0 0 0,-1 0 0 0 0,0 0-1 0 0,-1 0 1 0 0,0 0 0 0 0,0 1 0 0 0,0 0 0 0 0,0 0-1 0 0,-1 0 1 0 0,1 1 0 0 0,-1 0 0 0 0,-1 0 0 0 0,1 0-1 0 0,-3 0 16 0 0,-1-1-275 0 0,-1 1 0 0 0,0 0 0 0 0,0 0 0 0 0,0 1 0 0 0,0 0-1 0 0,-1 1 1 0 0,1 1 0 0 0,-1 0 0 0 0,-4 0 275 0 0,-59 25-5047 0 0,36 8-4212 0 0,27-20 2243 0 0</inkml:trace>
  <inkml:trace contextRef="#ctx0" brushRef="#br0" timeOffset="382.995">1158 247 6545 0 0,'0'0'2230'0'0,"0"0"-383"0"0,0 0-312 0 0,0 0-154 0 0,0 0-111 0 0,-36 9-105 0 0,-113 32-101 0 0,58 6 302 0 0,74-33-1065 0 0,2-4-261 0 0,0 1 0 0 0,0 1-1 0 0,1 0 1 0 0,1 1 0 0 0,0 1 0 0 0,1 0-1 0 0,1 1 1 0 0,0 0 0 0 0,1 0 0 0 0,0 1-1 0 0,2 1 1 0 0,0 0 0 0 0,0 0 0 0 0,2 0-1 0 0,0 1 1 0 0,1 0 0 0 0,1 0 0 0 0,0 0 0 0 0,2 0-1 0 0,0 1 1 0 0,1-1 0 0 0,1 11-40 0 0,1-24 7 0 0,0-1 0 0 0,1 1 0 0 0,-1-1 0 0 0,1 1 0 0 0,0-1 0 0 0,0 1-1 0 0,1-1 1 0 0,0 0 0 0 0,-1 0 0 0 0,1 0 0 0 0,1-1 0 0 0,-1 1 0 0 0,0-1 0 0 0,1 1 0 0 0,0-1 0 0 0,0 0 0 0 0,0 0 0 0 0,0-1 0 0 0,0 1 0 0 0,0-1 0 0 0,1 0 0 0 0,-1 0 0 0 0,1-1 0 0 0,-1 1 0 0 0,4 0-7 0 0,5 1 174 0 0,0 0 1 0 0,1-1 0 0 0,-1-1 0 0 0,1 0 0 0 0,-1 0 0 0 0,1-1-1 0 0,0-1 1 0 0,9-2-175 0 0,-4-2 198 0 0,1 0 0 0 0,-1-2 0 0 0,-1 0-1 0 0,1-1 1 0 0,-1-1 0 0 0,0-1 0 0 0,-1 0 0 0 0,0-2-1 0 0,-1 1 1 0 0,0-2 0 0 0,-1 0 0 0 0,-1-1-1 0 0,0-1 1 0 0,0 0 0 0 0,-2-1 0 0 0,0 0-198 0 0,-1-1 29 0 0,-1 1 0 0 0,-1-1 0 0 0,-1-1 0 0 0,0 0 0 0 0,-2 0 0 0 0,0 0 0 0 0,-1-1 0 0 0,0 0 0 0 0,-2 0 0 0 0,1-13-29 0 0,-3 25-173 0 0,0-1-1 0 0,-1 1 1 0 0,0-1-1 0 0,0 1 0 0 0,-1-1 1 0 0,0 1-1 0 0,0-1 1 0 0,-1 1-1 0 0,0 0 1 0 0,0 0-1 0 0,-1 0 1 0 0,0 0-1 0 0,0 0 1 0 0,-1 0-1 0 0,0 1 0 0 0,0-1 1 0 0,0 1-1 0 0,-1 0 1 0 0,0 0-1 0 0,0 1 1 0 0,0 0-1 0 0,-1 0 1 0 0,1 0-1 0 0,-1 0 1 0 0,-1 1-1 0 0,1 0 0 0 0,-1 0 1 0 0,-3-1 173 0 0,-39-11-4815 0 0,15 13-2707 0 0,16 3 112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30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1186 8274 0 0,'0'0'241'0'0,"0"0"-333"0"0,0 0 161 0 0,0 0 382 0 0,0 0 249 0 0,0 0 154 0 0,36 2 87 0 0,113 5 24 0 0,-135-6-724 0 0,-1-1 1 0 0,1 0-1 0 0,-1 0 1 0 0,1-2-1 0 0,-1 1 0 0 0,1-2 1 0 0,-1 0-1 0 0,0 0 1 0 0,9-5-242 0 0,4-1 369 0 0,36-16 205 0 0,-1-3 1 0 0,-2-2-1 0 0,-1-3 1 0 0,-2-2 0 0 0,-1-3-1 0 0,-2-2 1 0 0,0-4-575 0 0,71-60 485 0 0,-4-6 1 0 0,-6-5 0 0 0,-4-5 0 0 0,-6-4-486 0 0,139-173 921 0 0,-211 274-629 0 0,-31 33-232 0 0,-7 61 104 0 0,-3-1 0 0 0,-3 0-1 0 0,-3 0 1 0 0,-3-2-1 0 0,-25 64-163 0 0,19-58 9 0 0,6-13 47 0 0,-4-2-1 0 0,-1-1 1 0 0,-3-1-1 0 0,-3-1 1 0 0,-12 15-56 0 0,27-50 0 0 0,0 0 0 0 0,-1-2 1 0 0,-1 0-1 0 0,-1 0 1 0 0,-1-2-1 0 0,0 0 1 0 0,-1-1-1 0 0,-1-1 1 0 0,0-1-1 0 0,-1 0 1 0 0,-1-2-1 0 0,0-1 1 0 0,0 0-1 0 0,-20 5 0 0 0,17-8-39 0 0,0-2 0 0 0,0-1-1 0 0,-1 0 1 0 0,0-2 0 0 0,0-2-1 0 0,0 0 1 0 0,0-1 0 0 0,-16-3 39 0 0,38 3-58 0 0,0 0 0 0 0,1 0 0 0 0,-1 0 1 0 0,0 0-1 0 0,0-1 0 0 0,1 1 0 0 0,-1-1 1 0 0,0 0-1 0 0,1 0 0 0 0,-1-1 0 0 0,1 1 1 0 0,0-1-1 0 0,-1 0 0 0 0,1 0 0 0 0,0 0 1 0 0,0 0-1 0 0,0 0 0 0 0,0 0 0 0 0,0-1 1 0 0,1 0-1 0 0,-1 1 0 0 0,1-1 0 0 0,0 0 1 0 0,0 0-1 0 0,0-1 0 0 0,0 1 0 0 0,0 0 1 0 0,1-1-1 0 0,-1 1 0 0 0,1-1 0 0 0,0 1 1 0 0,0-1-1 0 0,0 1 0 0 0,0-1 0 0 0,1 0 1 0 0,0 0-1 0 0,0 1 0 0 0,0-1 0 0 0,0 0 1 0 0,0-2 57 0 0,4-1-348 0 0,0 0 0 0 0,0 0 0 0 0,1 1 0 0 0,-1-1 0 0 0,2 1 0 0 0,-1 0 0 0 0,0 0 0 0 0,1 1 0 0 0,0 0-1 0 0,1 0 1 0 0,-1 0 0 0 0,1 0 0 0 0,0 1 0 0 0,6-3 348 0 0,-12 7-24 0 0,72-43-7438 0 0,-46 30-849 0 0</inkml:trace>
  <inkml:trace contextRef="#ctx0" brushRef="#br0" timeOffset="248.981">2196 615 12635 0 0,'0'0'1096'0'0,"0"0"24"0"0,0 0 116 0 0,0 0 81 0 0,-33 23-114 0 0,-108 70-204 0 0,126-84-785 0 0,1 0 1 0 0,1 1 0 0 0,-1 0-1 0 0,1 1 1 0 0,1 1 0 0 0,0 0-1 0 0,1 1 1 0 0,0 0 0 0 0,-5 8-215 0 0,14-17 36 0 0,-4 3 5 0 0,1 0 0 0 0,0 1 0 0 0,0 0 0 0 0,1 0 0 0 0,0 0-1 0 0,0 1 1 0 0,1-1 0 0 0,1 1 0 0 0,-1 0 0 0 0,1 0 0 0 0,0 0 0 0 0,1 0 0 0 0,0 0 0 0 0,1 0 0 0 0,0 0 0 0 0,0 0-1 0 0,1 0 1 0 0,0 0 0 0 0,1 0 0 0 0,0 0 0 0 0,0 0 0 0 0,1 0 0 0 0,0 0 0 0 0,0-1 0 0 0,1 0 0 0 0,0 0 0 0 0,1 0-1 0 0,0 0 1 0 0,0 0 0 0 0,0-1 0 0 0,7 6-41 0 0,1-3 79 0 0,0-1 0 0 0,0-1-1 0 0,1 0 1 0 0,0 0 0 0 0,0-2-1 0 0,1 0 1 0 0,0 0 0 0 0,0-2-1 0 0,0 0 1 0 0,1 0 0 0 0,-1-1-1 0 0,1-1 1 0 0,0-1 0 0 0,0 0-1 0 0,-1-2 1 0 0,1 1 0 0 0,0-2 0 0 0,14-2-79 0 0,-16 2 65 0 0,1 0 0 0 0,-1-2 0 0 0,0 1 0 0 0,0-1 0 0 0,0-1 1 0 0,-1-1-1 0 0,0 0 0 0 0,0 0 0 0 0,0-2 0 0 0,-1 1 0 0 0,0-1 1 0 0,0-1-1 0 0,-1-1 0 0 0,0 1 0 0 0,-1-1 0 0 0,0-1 0 0 0,0 0 1 0 0,-1-1-1 0 0,-1 1 0 0 0,0-2 0 0 0,-1 1 0 0 0,0-1 1 0 0,0-2-66 0 0,-5 9-22 0 0,0 0 1 0 0,-1 0 0 0 0,1 0 0 0 0,-1-1 0 0 0,-1 1 0 0 0,1 0 0 0 0,-1-1 0 0 0,0 1 0 0 0,-1-1 0 0 0,0 1 0 0 0,0 0 0 0 0,0 0 0 0 0,0-1 0 0 0,-1 1 0 0 0,0 0 0 0 0,-1 0 0 0 0,1 0 0 0 0,-1 1 0 0 0,0-1 0 0 0,-1 1 0 0 0,1-1 0 0 0,-1 1 0 0 0,0 0 0 0 0,0 1 0 0 0,-3-3 21 0 0,-6-6-411 0 0,-1 1 0 0 0,0 0 0 0 0,-1 1 0 0 0,0 0 0 0 0,-1 1 0 0 0,0 1 0 0 0,-1 1 0 0 0,0 0 0 0 0,-4-1 411 0 0,-40-7-4091 0 0,-1 10-3821 0 0,38 6-1618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41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 4913 0 0,'0'0'3150'0'0,"0"0"-1555"0"0,0 0-400 0 0,0 0 96 0 0,0 0 144 0 0,0 0 43 0 0,0 0-95 0 0,0 0-161 0 0,0 0-171 0 0,0 0-153 0 0,0 0-111 0 0,0 0-88 0 0,0 0-81 0 0,-3 32-75 0 0,-6 101-7 0 0,6-86-130 0 0,3 0-1 0 0,1 0 1 0 0,3 1 0 0 0,1-1-1 0 0,4 4-405 0 0,0 2 114 0 0,19 175 190 0 0,-1 187-304 0 0,-23-343-10 0 0,-1 25-3411 0 0,-2-93 219 0 0,2-4-5519 0 0,-1 0-1165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6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695 89 6025 0 0,'0'0'2334'0'0,"0"0"-830"0"0,0 0-289 0 0,0 0-58 0 0,0 0 22 0 0,0 0 14 0 0,0 0-37 0 0,-33-14-119 0 0,-102-43-133 0 0,58 39 199 0 0,64 19-923 0 0,-9 4-39 0 0,-1 0 1 0 0,1 1 0 0 0,0 1 0 0 0,1 1-1 0 0,-1 1 1 0 0,2 1 0 0 0,-1 1 0 0 0,1 0 0 0 0,1 2-1 0 0,0 0 1 0 0,1 1 0 0 0,1 1 0 0 0,0 1-1 0 0,1 0 1 0 0,0 1 0 0 0,2 1 0 0 0,-11 17-142 0 0,15-24 43 0 0,1 1 0 0 0,1 1 0 0 0,0-1 0 0 0,1 2 0 0 0,0-1 0 0 0,1 1 0 0 0,0 0 0 0 0,1 0 0 0 0,1 0 0 0 0,0 1 0 0 0,1 0 0 0 0,1-1 0 0 0,0 1 0 0 0,1 0 0 0 0,0 0 0 0 0,2 2-43 0 0,2-8 41 0 0,1-1 0 0 0,0 0 0 0 0,1 0 1 0 0,-1 0-1 0 0,2 0 0 0 0,-1-1 0 0 0,1 1 0 0 0,0-2 1 0 0,1 1-1 0 0,0-1 0 0 0,0 0 0 0 0,0 0 0 0 0,1 0 1 0 0,-1-1-1 0 0,1-1 0 0 0,0 1 0 0 0,1-1 0 0 0,-1-1 1 0 0,1 1-1 0 0,0-2 0 0 0,0 1 0 0 0,0-1 0 0 0,0 0 1 0 0,0-1-1 0 0,0 0 0 0 0,1-1 0 0 0,-1 0 0 0 0,3 0-41 0 0,9 1 75 0 0,0-1-1 0 0,0-1 1 0 0,0-1 0 0 0,-1 0-1 0 0,1-2 1 0 0,0 0-1 0 0,-1-2 1 0 0,0 0-1 0 0,0-1 1 0 0,-1-1-1 0 0,14-8-74 0 0,3-5 96 0 0,-1-1-1 0 0,-1-2 0 0 0,-1-1 0 0 0,-1-1 0 0 0,-1-2 1 0 0,-2-1-1 0 0,-1-2 0 0 0,-1-1 0 0 0,-2 0 0 0 0,-1-2 0 0 0,0-3-95 0 0,71-137 448 0 0,-150 304-112 0 0,6 1 0 0 0,6 2-1 0 0,1 21-335 0 0,23-68-270 0 0,5 1-1 0 0,3 1 1 0 0,3 0 0 0 0,5 0-1 0 0,4 11 271 0 0,4-94-4147 0 0,7-23-10731 0 0,-9 11 8695 0 0</inkml:trace>
  <inkml:trace contextRef="#ctx0" brushRef="#br0" timeOffset="256.568">1293 789 20732 0 0,'0'0'626'0'0,"0"0"-262"0"0,0 0-80 0 0,0 0 104 0 0,0 0 83 0 0,0 0 9 0 0,0 0-96 0 0,0 0-116 0 0,0 0-100 0 0,0 0-88 0 0,0 0-58 0 0,0 0-65 0 0,0 0-75 0 0,-2 25-78 0 0,-8 80-137 0 0,6-73-171 0 0,5-26-2799 0 0,1-2-3736 0 0,-1-3 1180 0 0,0-1-1013 0 0</inkml:trace>
  <inkml:trace contextRef="#ctx0" brushRef="#br0" timeOffset="728.574">1448 281 14867 0 0,'0'0'1052'0'0,"0"0"-30"0"0,0 0-50 0 0,0 0 44 0 0,0 0 17 0 0,0 0-88 0 0,0 0-105 0 0,0 0-102 0 0,31-23-98 0 0,101-67-93 0 0,-38 44 281 0 0,-75 40-654 0 0,122-25 788 0 0,-140 31-959 0 0,0 0 0 0 0,0 0 0 0 0,1 0 0 0 0,-1 0 0 0 0,0 1 0 0 0,0-1 0 0 0,0 0 0 0 0,1 0 0 0 0,-1 1 0 0 0,0-1 0 0 0,0 1 0 0 0,0-1 0 0 0,0 1 0 0 0,0-1 0 0 0,0 1 0 0 0,0 0 0 0 0,0-1 1 0 0,0 1-1 0 0,0 0 0 0 0,0 0 0 0 0,0 0 0 0 0,0 0 0 0 0,-1 0 0 0 0,1 0 0 0 0,0 0 0 0 0,-1 0 0 0 0,1 0 0 0 0,0 0 0 0 0,-1 0 0 0 0,0 0 0 0 0,1 1 0 0 0,-1-1 0 0 0,0 0 0 0 0,1 0 0 0 0,-1 0 0 0 0,0 1 0 0 0,0-1 0 0 0,0 0 0 0 0,0 0 0 0 0,0 1 0 0 0,0-1 0 0 0,-1 0 0 0 0,1 0 0 0 0,0 0 0 0 0,-1 1 0 0 0,1-1 0 0 0,0 0 0 0 0,-1 0 0 0 0,0 0-3 0 0,-26 57 147 0 0,-163 137 166 0 0,188-193-314 0 0,1 0 0 0 0,-1-1-1 0 0,1 1 1 0 0,-1 0 0 0 0,1 1 0 0 0,0-1-1 0 0,0 0 1 0 0,0 0 0 0 0,0 0 0 0 0,0 1-1 0 0,0-1 1 0 0,1 0 0 0 0,-1 1-1 0 0,1-1 1 0 0,0 1 0 0 0,-1-1 0 0 0,1 1-1 0 0,0-1 1 0 0,1 1 0 0 0,-1-1 0 0 0,0 0-1 0 0,1 1 1 0 0,-1-1 0 0 0,1 1-1 0 0,0-1 1 0 0,0 0 0 0 0,0 0 0 0 0,0 1-1 0 0,0-1 1 0 0,0 0 0 0 0,0 0 0 0 0,1 0-1 0 0,-1 0 1 0 0,1 0 0 0 0,0-1 0 0 0,-1 1-1 0 0,1 0 1 0 0,0-1 0 0 0,0 1-1 0 0,0-1 1 0 0,0 0 0 0 0,0 1 0 0 0,2-1 1 0 0,264 129 40 0 0,-263-127-36 0 0,0 0 0 0 0,0 0 0 0 0,0 0 1 0 0,-1 1-1 0 0,0-1 0 0 0,0 1 0 0 0,0 0 0 0 0,0 0 1 0 0,0 1-1 0 0,-1-1 0 0 0,0 1 0 0 0,0 0 1 0 0,0 0-1 0 0,0 0 0 0 0,-1 0 0 0 0,0 0 1 0 0,0 0-1 0 0,-1 1 0 0 0,1-1 0 0 0,-1 1 0 0 0,0-1 1 0 0,0 1-1 0 0,-1-1 0 0 0,0 1 0 0 0,0 0 1 0 0,0-1-1 0 0,-1 1 0 0 0,1-1 0 0 0,-1 1 1 0 0,-1-1-1 0 0,1 1 0 0 0,-1-1 0 0 0,0 0 0 0 0,0 1 1 0 0,-2 1-5 0 0,-13 14-3 0 0,-1 0 1 0 0,-1-1-1 0 0,0-2 1 0 0,-2 0 0 0 0,0-1-1 0 0,-1 0 1 0 0,-1-2-1 0 0,0-1 1 0 0,-1-1 0 0 0,-1-1-1 0 0,0-1 1 0 0,0-1-1 0 0,-1-1 1 0 0,0-2 0 0 0,-10 2 2 0 0,-35 5-914 0 0,40-13-1907 0 0,31-3-3707 0 0,5-6-30 0 0,2 4-2963 0 0</inkml:trace>
  <inkml:trace contextRef="#ctx0" brushRef="#br0" timeOffset="1248.53">2598 833 19044 0 0,'0'0'775'0'0,"0"0"-274"0"0,0 0-98 0 0,0 0 52 0 0,0 0 20 0 0,0 0-69 0 0,0 0-70 0 0,0 0-95 0 0,0 0-91 0 0,-27 32-63 0 0,-86 101-163 0 0,69-77-563 0 0,37-33-1341 0 0,7-12-3663 0 0,0-8 3268 0 0,0 0-8465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41.4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6561 0 0,'0'0'993'0'0,"0"0"-44"0"0,0 0 257 0 0,0 0 319 0 0,0 0 41 0 0,0 0-139 0 0,0 0-183 0 0,0 0-163 0 0,0 0-141 0 0,35 1-161 0 0,111 0-97 0 0,6-14 936 0 0,154-31-554 0 0,-228 43-1709 0 0,-46 2-3391 0 0,-29 6-7062 0 0,-3-7 5242 0 0</inkml:trace>
  <inkml:trace contextRef="#ctx0" brushRef="#br0" timeOffset="247.632">310 284 7882 0 0,'0'0'1325'0'0,"0"0"-304"0"0,0 0 16 0 0,0 0 9 0 0,0 0-63 0 0,0 0-85 0 0,33 0-100 0 0,107-1-87 0 0,31-27 684 0 0,74-27-1700 0 0,-164 35-2234 0 0,-3-1-3343 0 0,-44 10-2488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39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1215 0 0 0,'0'0'749'0'0,"0"0"-18"0"0,0 0-3 0 0,0 0 167 0 0,0 0 267 0 0,0 0 277 0 0,0 0 217 0 0,0 0 79 0 0,0 0-89 0 0,0 0-160 0 0,0 0-158 0 0,32 2-165 0 0,103 6-98 0 0,-19-7 496 0 0,0-4 0 0 0,-1-6-1 0 0,37-10-1560 0 0,-47 6 458 0 0,545-71 873 0 0,-439 53-1224 0 0,133-15-3045 0 0,-340 45 3775 0 0,6 0-2513 0 0,-2 1-3304 0 0,-10 6-6893 0 0,-3 0 10142 0 0</inkml:trace>
  <inkml:trace contextRef="#ctx0" brushRef="#br0" timeOffset="15640.204">290 380 0 0 0,'0'0'968'0'0,"0"0"264"0"0,0 0 94 0 0,0 0-20 0 0,0 0-85 0 0,0 0-72 0 0,0-5-52 0 0,0-9-297 0 0,0 4 2422 0 0,0 9-2371 0 0,0 1-95 0 0,0 0-108 0 0,0 0-101 0 0,0 0-64 0 0,0 0-66 0 0,0 0-34 0 0,0 0-33 0 0,0 0-41 0 0,0 0-1419 0 0,-1 2 9444 0 0,0-1-7840 0 0,1 0-5853 0 0,0-1-8105 0 0,0 0 7504 0 0</inkml:trace>
  <inkml:trace contextRef="#ctx0" brushRef="#br0" timeOffset="17220.58">332 457 0 0 0,'0'-21'0'0'0,"-11"17"0"0"0,9 7 0 0 0</inkml:trace>
  <inkml:trace contextRef="#ctx0" brushRef="#br0" timeOffset="18163.5">183 391 0 0 0,'16'-33'429'0'0,"-16"33"84"0"0,4 1 6023 0 0,0 6-3502 0 0,7 54 1748 0 0,-7 193-1650 0 0,-1-58 2404 0 0,-3-237-5360 0 0,2 1 1 0 0,1-1-1 0 0,2 1 0 0 0,2 0 0 0 0,2 1 0 0 0,9-26-176 0 0,8-3 81 0 0,2 2 1 0 0,3 1 0 0 0,4 2-1 0 0,20-28-81 0 0,-53 86 4 0 0,1 0 0 0 0,0 0 0 0 0,1 1 0 0 0,-1-1 0 0 0,1 0 0 0 0,0 1-1 0 0,0 0 1 0 0,0 0 0 0 0,1 0 0 0 0,-1 1 0 0 0,1 0 0 0 0,0 0 0 0 0,0 0-1 0 0,0 0 1 0 0,0 1 0 0 0,1-1 0 0 0,-1 1 0 0 0,1 1 0 0 0,1-1-4 0 0,-4 4 6 0 0,0 0 1 0 0,1 0 0 0 0,-1 1-1 0 0,0 0 1 0 0,-1-1-1 0 0,1 1 1 0 0,0 0-1 0 0,-1 1 1 0 0,1-1 0 0 0,-1 0-1 0 0,0 1 1 0 0,0-1-1 0 0,-1 1 1 0 0,1-1 0 0 0,-1 1-1 0 0,1 2-6 0 0,22 164-1706 0 0,-6-139-4574 0 0,-4-15-6282 0 0,-10-15 7586 0 0</inkml:trace>
  <inkml:trace contextRef="#ctx0" brushRef="#br0" timeOffset="18606.967">796 671 1640 0 0,'0'0'898'0'0,"0"0"-327"0"0,0 0 67 0 0,0 0 408 0 0,0 0 481 0 0,0 0 303 0 0,0 0 26 0 0,0 0-87 0 0,0 0-196 0 0,0 0-215 0 0,0 0-166 0 0,0 0-146 0 0,21-5-130 0 0,67-17-129 0 0,-82 20-650 0 0,1 0-1 0 0,-1 0 1 0 0,0 0 0 0 0,0-1 0 0 0,0 0 0 0 0,-1 0 0 0 0,1-1 0 0 0,-1 1 0 0 0,1-1 0 0 0,-1 0 0 0 0,0-1 0 0 0,-1 1 0 0 0,5-6-137 0 0,10-9 505 0 0,-11 13-405 0 0,-1-1 0 0 0,0 1 0 0 0,0-1 0 0 0,0 0 0 0 0,-1 0 0 0 0,-1-1 0 0 0,1 0 0 0 0,-1 0 0 0 0,0 0 0 0 0,-1-1 0 0 0,0 0 0 0 0,0 1 0 0 0,-1-1 0 0 0,0-1 0 0 0,-1 1 0 0 0,0 0 0 0 0,0-1 0 0 0,-1 1 0 0 0,0-1 0 0 0,-1-1-100 0 0,-2 8-21 0 0,0-1 1 0 0,0 1 0 0 0,0 1 0 0 0,0-1 0 0 0,-1 0 0 0 0,0 0 0 0 0,1 1-1 0 0,-1 0 1 0 0,0-1 0 0 0,0 1 0 0 0,0 0 0 0 0,-1 1 0 0 0,1-1-1 0 0,0 0 1 0 0,-1 1 0 0 0,1 0 0 0 0,-1 0 0 0 0,1 0 0 0 0,-1 0 0 0 0,0 0-1 0 0,1 1 1 0 0,-1 0 0 0 0,0 0 0 0 0,1 0 0 0 0,-1 0 0 0 0,0 0 0 0 0,1 1-1 0 0,-1-1 1 0 0,0 1 0 0 0,1 0 0 0 0,-1 0 0 0 0,1 1 0 0 0,-1-1 0 0 0,1 1-1 0 0,0 0 1 0 0,0-1 0 0 0,-3 3 20 0 0,-11 7-63 0 0,0 0 0 0 0,1 2 0 0 0,1 0 0 0 0,0 0 0 0 0,0 1 0 0 0,2 1-1 0 0,-1 0 1 0 0,2 1 0 0 0,0 1 0 0 0,1 0 0 0 0,1 0 0 0 0,1 1 0 0 0,-1 3 63 0 0,2-6-25 0 0,1 2-1 0 0,1-1 1 0 0,1 0 0 0 0,0 1-1 0 0,1 0 1 0 0,1 0 0 0 0,1 0-1 0 0,0 1 1 0 0,1-1 0 0 0,1 1-1 0 0,0-1 1 0 0,2 8 25 0 0,0-21-9 0 0,-1 1-1 0 0,0-1 1 0 0,1 1 0 0 0,0-1-1 0 0,0 1 1 0 0,1-1 0 0 0,-1 0-1 0 0,1 0 1 0 0,0-1 0 0 0,0 1 0 0 0,0 0-1 0 0,0-1 1 0 0,1 0 0 0 0,-1 0-1 0 0,1 0 1 0 0,0 0 0 0 0,0 0-1 0 0,0-1 1 0 0,0 1 0 0 0,0-1-1 0 0,1 0 1 0 0,-1-1 0 0 0,1 1 0 0 0,-1-1-1 0 0,1 0 1 0 0,1 0 9 0 0,125 3-196 0 0,-109-9-147 0 0,1-1 1 0 0,-2-1-1 0 0,1 0 0 0 0,-1-2 0 0 0,0-1 0 0 0,-1 0 0 0 0,0-2 0 0 0,0 0 0 0 0,13-12 343 0 0,92-76-10685 0 0,-97 79 3832 0 0</inkml:trace>
  <inkml:trace contextRef="#ctx0" brushRef="#br0" timeOffset="18903.341">1553 221 10018 0 0,'0'0'1687'0'0,"0"0"-405"0"0,0 0-295 0 0,0 0-118 0 0,0 0-86 0 0,0 0-59 0 0,0 0-38 0 0,0 0-57 0 0,0 0-101 0 0,0 0-109 0 0,-12 32-88 0 0,-32 100-45 0 0,42-129-267 0 0,1 0-1 0 0,0 0 0 0 0,0 0 0 0 0,0 0 0 0 0,0 0 0 0 0,0 0 0 0 0,1 1 0 0 0,-1-1 1 0 0,1 0-1 0 0,0 0 0 0 0,0 1 0 0 0,0-1 0 0 0,0 0 0 0 0,1 0 0 0 0,0 0 0 0 0,-1 1 1 0 0,1-1-1 0 0,0 0 0 0 0,0 0 0 0 0,2 3-18 0 0,2 4 80 0 0,71 156 515 0 0,-1-30-152 0 0,-74-135-386 0 0,-1 0 0 0 0,1 0 0 0 0,0 0 0 0 0,-1 0 1 0 0,1-1-1 0 0,0 1 0 0 0,0 0 0 0 0,0-1 0 0 0,0 1 0 0 0,0 0 1 0 0,0-1-1 0 0,0 1 0 0 0,0-1 0 0 0,0 1 0 0 0,0-1 0 0 0,0 0 1 0 0,0 0-1 0 0,0 1 0 0 0,0-1 0 0 0,0 0 0 0 0,0 0 1 0 0,0 0-1 0 0,0 0 0 0 0,0 0 0 0 0,1 0 0 0 0,-1 0 0 0 0,0 0 1 0 0,0-1-1 0 0,0 1 0 0 0,0 0 0 0 0,0-1 0 0 0,0 1 0 0 0,0-1 1 0 0,0 1-1 0 0,0-1 0 0 0,0 1 0 0 0,0-1 0 0 0,0 0 0 0 0,-1 1 1 0 0,1-1-1 0 0,0 0 0 0 0,0 0 0 0 0,-1 0 0 0 0,1 0 0 0 0,0 0 1 0 0,-1 1-1 0 0,1-1 0 0 0,0-1-57 0 0,29-51 1807 0 0,220-501 160 0 0,-233 504-2661 0 0,6-13-2086 0 0,-1 28-8089 0 0,-17 27-784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03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769 406 1688 0 0,'0'0'1233'0'0,"0"0"-156"0"0,0 0 2 0 0,0 0 115 0 0,0 0 155 0 0,0 0 90 0 0,0 0-42 0 0,0 0-34 0 0,0 0-58 0 0,0 0-110 0 0,0 0-101 0 0,8-11-174 0 0,22-31-211 0 0,-30 42-672 0 0,0-1 0 0 0,1 1 0 0 0,-1-1 0 0 0,0 1 0 0 0,0-1 0 0 0,-1 0 0 0 0,1 1-1 0 0,0-1 1 0 0,0 1 0 0 0,0-1 0 0 0,0 1 0 0 0,0-1 0 0 0,-1 0 0 0 0,1 1 0 0 0,0-1 0 0 0,0 1-1 0 0,-1-1 1 0 0,1 1 0 0 0,0-1 0 0 0,-1 1 0 0 0,1 0 0 0 0,-1-1 0 0 0,1 1 0 0 0,-1-1 0 0 0,1 1-1 0 0,-1 0 1 0 0,1-1 0 0 0,-1 1 0 0 0,1 0 0 0 0,-1 0 0 0 0,1-1 0 0 0,-1 1 0 0 0,1 0 0 0 0,-1 0 0 0 0,1 0-1 0 0,-1 0 1 0 0,0 0 0 0 0,1 0 0 0 0,-1 0 0 0 0,1 0 0 0 0,-1 0 0 0 0,1 0 0 0 0,-1 0 0 0 0,0 0-1 0 0,1 0 1 0 0,-1 0 0 0 0,1 0 0 0 0,-1 1 0 0 0,1-1 0 0 0,-1 0 0 0 0,0 0-37 0 0,1 0 55 0 0,-101 11 696 0 0,-238 100 511 0 0,67-38 167 0 0,273-73-1436 0 0,0 0 1 0 0,-1 0-1 0 0,1 1 1 0 0,0-1 0 0 0,0 0-1 0 0,-1 1 1 0 0,1-1-1 0 0,0 0 1 0 0,0 1-1 0 0,-1-1 1 0 0,1 1-1 0 0,0-1 1 0 0,-1 1-1 0 0,1 0 1 0 0,-1-1 0 0 0,1 1-1 0 0,-1 0 1 0 0,1-1-1 0 0,-1 1 1 0 0,1 0-1 0 0,-1-1 1 0 0,0 1-1 0 0,1 0 1 0 0,-1 0-1 0 0,0-1 1 0 0,0 1 0 0 0,1 0-1 0 0,-1 0 1 0 0,0 0-1 0 0,0 0 1 0 0,0-1-1 0 0,0 1 1 0 0,0 0-1 0 0,0 0 1 0 0,0 0-1 0 0,0 0 1 0 0,-1-1 0 0 0,1 1-1 0 0,0 0 1 0 0,0 0-1 0 0,-1-1 1 0 0,1 1-1 0 0,0 0 1 0 0,-1 0-1 0 0,1-1 1 0 0,-1 1 0 0 0,1 0-1 0 0,-1-1 1 0 0,1 1-1 0 0,-1 0 1 0 0,0-1-1 0 0,1 1 1 0 0,-1-1-1 0 0,0 1 1 0 0,1-1-1 0 0,-1 0 1 0 0,0 1 0 0 0,0-1-1 0 0,1 0 1 0 0,-1 1-1 0 0,0-1 1 0 0,0 0 6 0 0,158 48 157 0 0,6-15-57 0 0,-161-33-97 0 0,-1 0-1 0 0,0 0 1 0 0,0 1-1 0 0,1-1 1 0 0,-1 0-1 0 0,0 0 1 0 0,0 1-1 0 0,0-1 1 0 0,1 1-1 0 0,-1-1 1 0 0,0 1-1 0 0,0-1 1 0 0,0 1-1 0 0,0 0 1 0 0,0 0-1 0 0,0-1 1 0 0,0 1-1 0 0,0 0 1 0 0,-1 0-1 0 0,1 0 1 0 0,0 0-1 0 0,0 0 1 0 0,-1 0-1 0 0,1 0 1 0 0,-1 0-1 0 0,1 0 1 0 0,-1 0-1 0 0,1 1 1 0 0,-1-1-1 0 0,1 0 1 0 0,-1 0-1 0 0,0 0 1 0 0,0 1-1 0 0,0-1 1 0 0,0 0-1 0 0,0 0 1 0 0,0 1-1 0 0,0-1 1 0 0,0 0-1 0 0,0 0 1 0 0,0 0-1 0 0,-1 1 1 0 0,1-1-1 0 0,-1 0 1 0 0,1 0-1 0 0,-1 0 1 0 0,1 1-3 0 0,-37 50 285 0 0,36-50-289 0 0,-205 200 245 0 0,50-52 238 0 0,155-149-477 0 0,-1 0 1 0 0,1 0-1 0 0,0 0 0 0 0,-1 0 0 0 0,1 0 1 0 0,0 0-1 0 0,-1 0 0 0 0,1 1 0 0 0,0-1 1 0 0,0 1-1 0 0,0-1 0 0 0,0 1 0 0 0,0-1 1 0 0,1 1-1 0 0,-1-1 0 0 0,0 1 0 0 0,1 0 1 0 0,-1-1-1 0 0,1 1 0 0 0,-1 0 0 0 0,1-1 1 0 0,0 1-1 0 0,0 0 0 0 0,0 0 0 0 0,0-1 0 0 0,0 1 1 0 0,0 0-1 0 0,0 0 0 0 0,1-1 0 0 0,-1 1 1 0 0,1 0-1 0 0,-1 0 0 0 0,1-1 0 0 0,0 1 1 0 0,-1-1-1 0 0,1 1 0 0 0,0-1 0 0 0,0 1 1 0 0,0-1-1 0 0,0 1 0 0 0,0-1 0 0 0,1 0 1 0 0,-1 0-1 0 0,0 1 0 0 0,1-1 0 0 0,-1 0 1 0 0,1 0-1 0 0,0 0-2 0 0,12 5 56 0 0,1-1-1 0 0,0-1 0 0 0,0 0 1 0 0,0-1-1 0 0,1 0 1 0 0,-1-1-1 0 0,1-1 1 0 0,-1-1-1 0 0,1 0 1 0 0,-1-1-1 0 0,1 0 1 0 0,-1-1-1 0 0,0-1 1 0 0,1-1-1 0 0,6-3-55 0 0,5 2-199 0 0,0-3 1 0 0,-1 0-1 0 0,0-1 0 0 0,0-2 1 0 0,23-13 198 0 0,-43 20-420 0 0,-1 0 0 0 0,0 0 1 0 0,0 0-1 0 0,0-1 1 0 0,0 1-1 0 0,-1-1 0 0 0,0 0 1 0 0,0-1-1 0 0,0 1 0 0 0,-1-1 1 0 0,1 0-1 0 0,-2 1 0 0 0,1-1 1 0 0,0-1-1 0 0,-1 1 1 0 0,0 0-1 0 0,0-4 420 0 0,13-69-11721 0 0,-13 60 7232 0 0</inkml:trace>
  <inkml:trace contextRef="#ctx0" brushRef="#br0" timeOffset="279.134">349 1 6289 0 0,'0'0'2518'0'0,"0"0"-1223"0"0,0 0-593 0 0,0 0-337 0 0,0 0-142 0 0,0 0 108 0 0,0 0 270 0 0,0 0 300 0 0,0 0 145 0 0,0 0-22 0 0,0 0-150 0 0,0 0-183 0 0,-9 32-111 0 0,-28 102-61 0 0,26-24 501 0 0,33 636 1483 0 0,-25-590-2902 0 0,8 175-1437 0 0,-1-298-1400 0 0,-2-12-4764 0 0,-1-16-11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13.8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145 310 7730 0 0,'0'0'1012'0'0,"0"0"-251"0"0,0 0-67 0 0,0 0 165 0 0,0 0 218 0 0,0 0 166 0 0,0 0-31 0 0,0 0-134 0 0,0 0-195 0 0,0 0-212 0 0,34-22-157 0 0,104-68-116 0 0,-58 54 95 0 0,-64 33-371 0 0,-10 2-74 0 0,7-3 48 0 0,1 1 1 0 0,1 0 0 0 0,-1 1 0 0 0,0 0 0 0 0,1 2-1 0 0,-1-1 1 0 0,0 2 0 0 0,1 0 0 0 0,12 3-97 0 0,-25-4 7 0 0,0 1 1 0 0,0 0-1 0 0,-1 0 1 0 0,1-1-1 0 0,0 1 1 0 0,0 1 0 0 0,-1-1-1 0 0,1 0 1 0 0,0 0-1 0 0,-1 1 1 0 0,1-1 0 0 0,-1 1-1 0 0,0-1 1 0 0,1 1-1 0 0,-1-1 1 0 0,0 1 0 0 0,0 0-1 0 0,0 0 1 0 0,0-1-1 0 0,0 1 1 0 0,0 0 0 0 0,-1 0-1 0 0,1 0 1 0 0,-1 0-1 0 0,1 0 1 0 0,-1 0 0 0 0,0 0-1 0 0,0 0 1 0 0,0 0-1 0 0,0 0 1 0 0,0 0-1 0 0,0 0 1 0 0,0 0 0 0 0,-1 0-1 0 0,1 0 1 0 0,-1 0-1 0 0,0 0 1 0 0,1 0 0 0 0,-2 1-8 0 0,-42 70 410 0 0,-121 99-131 0 0,165-169-276 0 0,0-1 0 0 0,0 0-1 0 0,0 0 1 0 0,0 0 0 0 0,0 0 0 0 0,1 0 0 0 0,-1 1-1 0 0,1-1 1 0 0,-1 0 0 0 0,1 0 0 0 0,0 0 0 0 0,0 0-1 0 0,-1 0 1 0 0,2-1 0 0 0,-1 1 0 0 0,0 0 0 0 0,0 0-1 0 0,0-1 1 0 0,1 1 0 0 0,-1 0 0 0 0,1-1 0 0 0,0 1-1 0 0,-1-1 1 0 0,1 0 0 0 0,0 0 0 0 0,0 0 0 0 0,-1 0 0 0 0,1 0-1 0 0,0 0 1 0 0,0 0 0 0 0,0 0 0 0 0,0-1 0 0 0,1 1-1 0 0,-1-1 1 0 0,0 1 0 0 0,0-1 0 0 0,0 0 0 0 0,0 0-1 0 0,0 0 1 0 0,0 0 0 0 0,1 0 0 0 0,-1-1 0 0 0,0 1-1 0 0,1-1-2 0 0,9 4 69 0 0,138 48 438 0 0,-146-47-465 0 0,-1 0-1 0 0,0 0 1 0 0,1 0 0 0 0,-1 0 0 0 0,-1 1-1 0 0,1-1 1 0 0,0 1 0 0 0,-1-1 0 0 0,0 1 0 0 0,0 0-1 0 0,-1 0 1 0 0,1 0 0 0 0,-1 0 0 0 0,0 0-1 0 0,-1 0 1 0 0,1 0 0 0 0,-1 1 0 0 0,0-1-1 0 0,0 0 1 0 0,0 0 0 0 0,-1 0 0 0 0,0 0-1 0 0,0 1 1 0 0,0-1 0 0 0,-1 0 0 0 0,0-1-1 0 0,0 1 1 0 0,0 0 0 0 0,0 0 0 0 0,-1-1 0 0 0,0 0-1 0 0,1 1 1 0 0,-2-1 0 0 0,1 0 0 0 0,-1 0-42 0 0,-16 21-36 0 0,-1-2 0 0 0,-2-1 0 0 0,0 0 0 0 0,-1-2 0 0 0,-1 0-1 0 0,-1-2 1 0 0,-16 8 36 0 0,22-16-4796 0 0,51-33-4865 0 0,-16 12 6809 0 0,-2 3-2398 0 0</inkml:trace>
  <inkml:trace contextRef="#ctx0" brushRef="#br0" timeOffset="283.142">1279 119 5841 0 0,'0'0'1209'0'0,"0"0"-165"0"0,0 0 108 0 0,0 0 220 0 0,-33 34 97 0 0,-108 111-58 0 0,49-29 784 0 0,82-99-2032 0 0,2 0 0 0 0,0 0 1 0 0,0 1-1 0 0,2 0 0 0 0,0 1 0 0 0,1-1 1 0 0,1 1-1 0 0,1 6-163 0 0,1-18 52 0 0,2-1 0 0 0,-1 1 0 0 0,1 0 0 0 0,0-1 1 0 0,0 1-1 0 0,1-1 0 0 0,0 1 0 0 0,0 0 0 0 0,1-1 0 0 0,0 1 0 0 0,0-1 0 0 0,0 0 0 0 0,1 0 0 0 0,0 0 0 0 0,0 0 0 0 0,0 0 1 0 0,1 0-1 0 0,0-1 0 0 0,0 0 0 0 0,0 0 0 0 0,1 0 0 0 0,0 0 0 0 0,0-1 0 0 0,0 0 0 0 0,4 3-52 0 0,-2-3 195 0 0,0 0 0 0 0,-1 0 0 0 0,2-1-1 0 0,-1 0 1 0 0,0 0 0 0 0,1-1 0 0 0,-1 0 0 0 0,1 0-1 0 0,-1 0 1 0 0,1-1 0 0 0,0-1 0 0 0,0 1 0 0 0,0-1-1 0 0,-1-1 1 0 0,6 0-195 0 0,-8-2 110 0 0,0 1 0 0 0,-1-1 0 0 0,1-1 0 0 0,-1 1 0 0 0,0-1 0 0 0,0 1 0 0 0,0-1 0 0 0,0-1 0 0 0,-1 1 0 0 0,1 0 0 0 0,-1-1 0 0 0,0 0 0 0 0,-1 1 0 0 0,1-1 0 0 0,-1 0 0 0 0,0 0 0 0 0,0-1 0 0 0,-1 1 0 0 0,1 0 0 0 0,-1-1 0 0 0,0-3-110 0 0,1 4-28 0 0,0-1-1 0 0,-1 1 1 0 0,0-1-1 0 0,0 1 1 0 0,0-1-1 0 0,-1 1 1 0 0,0-1-1 0 0,0 0 1 0 0,0 1 0 0 0,-1-1-1 0 0,0 1 1 0 0,0-1-1 0 0,0 1 1 0 0,-1-1-1 0 0,0 1 1 0 0,0-1-1 0 0,0 1 1 0 0,0 0-1 0 0,-1 0 1 0 0,0 0 0 0 0,0 1-1 0 0,-1-1 1 0 0,1 1-1 0 0,-1 0 1 0 0,0-1-1 0 0,0 2 1 0 0,0-1-1 0 0,0 0 1 0 0,-1 1 0 0 0,0 0-1 0 0,1 0 1 0 0,-1 0-1 0 0,0 1 1 0 0,-1-1-1 0 0,1 1 1 0 0,0 1-1 0 0,-1-1 1 0 0,1 1-1 0 0,-5-1 29 0 0,2 1-265 0 0,0 0 0 0 0,-1 1 0 0 0,1 0 0 0 0,-1 1 0 0 0,1-1 0 0 0,0 2 0 0 0,-1-1 0 0 0,1 1 0 0 0,0 0 0 0 0,0 1 0 0 0,0 0-1 0 0,0 0 1 0 0,1 1 0 0 0,-2 1 265 0 0,-29 36-9815 0 0,31-29 918 0 0</inkml:trace>
  <inkml:trace contextRef="#ctx0" brushRef="#br0" timeOffset="627.321">1613 255 4657 0 0,'0'0'2663'0'0,"0"0"-1109"0"0,0 0-479 0 0,0 0-164 0 0,0 0-189 0 0,0 0-241 0 0,-28 31-215 0 0,-83 99-146 0 0,108-128-116 0 0,0 0-1 0 0,1 0 1 0 0,-1 0 0 0 0,1 1-1 0 0,0-1 1 0 0,-1 1-1 0 0,1 0 1 0 0,1-1 0 0 0,-1 1-1 0 0,0 0 1 0 0,1 0-1 0 0,-1 0 1 0 0,1 1-1 0 0,0-1 1 0 0,0 0 0 0 0,0 0-1 0 0,0 1 1 0 0,1-1-1 0 0,-1 0 1 0 0,1 1-1 0 0,0-1 1 0 0,0 1-4 0 0,1 7 12 0 0,0-6 68 0 0,-1 1-1 0 0,1 0 1 0 0,0-1 0 0 0,0 1 0 0 0,0-1-1 0 0,1 1 1 0 0,0-1 0 0 0,0 0-1 0 0,0 1 1 0 0,1-1 0 0 0,-1 0 0 0 0,1-1-1 0 0,1 1 1 0 0,-1 0 0 0 0,1-1-1 0 0,-1 0 1 0 0,1 0 0 0 0,1 0 0 0 0,-1 0-1 0 0,0 0 1 0 0,1-1 0 0 0,0 0-1 0 0,0 0 1 0 0,0 0 0 0 0,0-1 0 0 0,0 0-1 0 0,0 0 1 0 0,5 2-80 0 0,0-1 324 0 0,0-1 1 0 0,0 0-1 0 0,0 0 1 0 0,0 0-1 0 0,0-2 1 0 0,0 1-1 0 0,0-1 0 0 0,0 0 1 0 0,0-1-1 0 0,0-1 1 0 0,0 1-1 0 0,0-1 1 0 0,0-1-1 0 0,-1 0 0 0 0,1-1 1 0 0,0 0-325 0 0,0-1 134 0 0,-1 0 0 0 0,1-1 1 0 0,-1 0-1 0 0,-1 0 0 0 0,1-1 1 0 0,-1-1-1 0 0,0 1 0 0 0,0-1 0 0 0,-1-1 1 0 0,-1 1-1 0 0,1-1 0 0 0,-1 0 0 0 0,0-1 1 0 0,-1 1-1 0 0,-1-1 0 0 0,1 0 1 0 0,-1-1-1 0 0,-1 1 0 0 0,0-1 0 0 0,0 1 1 0 0,-1-1-1 0 0,-1 0 0 0 0,0 0 0 0 0,0 0 1 0 0,-1-1-135 0 0,0 4-177 0 0,0 1 0 0 0,-1 0 0 0 0,0-1 0 0 0,-1 1 0 0 0,1 0 0 0 0,-1 0 0 0 0,-1 0 0 0 0,1 0 0 0 0,-1 0 1 0 0,0 1-1 0 0,-1-1 0 0 0,1 1 0 0 0,-2 0 0 0 0,1 0 0 0 0,-4-4 177 0 0,-56-39-9112 0 0,45 41 3306 0 0,6 0 58 0 0</inkml:trace>
  <inkml:trace contextRef="#ctx0" brushRef="#br0" timeOffset="958.017">1979 82 208 0 0,'0'0'1046'0'0,"0"0"-222"0"0,0 0-121 0 0,0 0-13 0 0,0 0-44 0 0,0 0-66 0 0,0 0-60 0 0,0 0-72 0 0,-9 33 6 0 0,-27 102 103 0 0,35-134-525 0 0,1 0 0 0 0,-1 1-1 0 0,0-1 1 0 0,0 0 0 0 0,0 1 0 0 0,1-1-1 0 0,-1 1 1 0 0,0-1 0 0 0,1 1 0 0 0,0-1-1 0 0,-1 1 1 0 0,1-1 0 0 0,0 1 0 0 0,0 0-1 0 0,0-1 1 0 0,0 1 0 0 0,0-1 0 0 0,0 1-1 0 0,0-1 1 0 0,0 1 0 0 0,1-1 0 0 0,-1 1-1 0 0,0 0 1 0 0,1-1 0 0 0,0 0 0 0 0,-1 1-1 0 0,1-1 1 0 0,0 1 0 0 0,0-1 0 0 0,0 0-1 0 0,0 1 1 0 0,0-1 0 0 0,0 0 0 0 0,0 0-1 0 0,0 0 1 0 0,0 0 0 0 0,1 0-32 0 0,3 2 313 0 0,0 1 48 0 0,0-1-1 0 0,1-1 1 0 0,-1 1-1 0 0,0-1 0 0 0,1 0 1 0 0,-1 0-1 0 0,1 0 1 0 0,0-1-1 0 0,-1 0 1 0 0,1 0-1 0 0,0 0 0 0 0,0-1 1 0 0,0 0-1 0 0,0 0 1 0 0,0 0-1 0 0,-1-1 0 0 0,1 0 1 0 0,0 0-1 0 0,0-1 1 0 0,-1 1-1 0 0,1-1 0 0 0,-1 0 1 0 0,1-1-1 0 0,-1 1 1 0 0,0-1-1 0 0,0 0 0 0 0,0-1 1 0 0,0 1-1 0 0,-1-1 1 0 0,5-4-361 0 0,0 0 224 0 0,1 0 0 0 0,-2-1 0 0 0,1 0 0 0 0,-1-1 0 0 0,0 0 0 0 0,-1 0 0 0 0,0 0 0 0 0,-1-1 0 0 0,0 0 0 0 0,-1-1 0 0 0,0 1 0 0 0,-1-1 0 0 0,0 0 0 0 0,1-5-224 0 0,-4 12-50 0 0,-1-1 0 0 0,1 1 0 0 0,0 0 1 0 0,-1 0-1 0 0,0 0 0 0 0,-1 0 0 0 0,1-1 0 0 0,-1 1 1 0 0,0 0-1 0 0,0 0 0 0 0,0 0 0 0 0,-1 0 1 0 0,0 0-1 0 0,0 0 0 0 0,0 1 0 0 0,0-1 0 0 0,-2 0 50 0 0,-50-29-4172 0 0,29 31 911 0 0,8 2-2010 0 0,2 1-3291 0 0</inkml:trace>
  <inkml:trace contextRef="#ctx0" brushRef="#br0" timeOffset="1336.004">0 1216 4769 0 0,'0'0'1339'0'0,"0"0"-447"0"0,0 0 27 0 0,0 0 269 0 0,0 0 203 0 0,0 0 107 0 0,0 0 52 0 0,0 0 5 0 0,31 5-23 0 0,103 16-136 0 0,-25-27 498 0 0,-83 0-1473 0 0,527-117 3660 0 0,195-37-3577 0 0,-477 116-1098 0 0,-148 24-2920 0 0,-2 0-7127 0 0,-96 16 461 0 0</inkml:trace>
  <inkml:trace contextRef="#ctx0" brushRef="#br0" timeOffset="2974.775">475 1602 3793 0 0,'0'0'1288'0'0,"0"0"-29"0"0,0 0 25 0 0,0 0 98 0 0,0 0 21 0 0,0 0-93 0 0,0 0-162 0 0,0 0-171 0 0,0 0-114 0 0,0 0-123 0 0,0 0-85 0 0,0 0-81 0 0,0 0-73 0 0,32-20 3 0 0,104-66-12 0 0,-17 29 793 0 0,-94 51-1115 0 0,54-5 222 0 0,-78 13-361 0 0,1 1 0 0 0,-1-1 0 0 0,0 0-1 0 0,-1 1 1 0 0,1-1 0 0 0,0 1 0 0 0,-1-1 0 0 0,1 1-1 0 0,-1-1 1 0 0,0 1 0 0 0,0-1 0 0 0,0 1-1 0 0,0-1 1 0 0,0 1 0 0 0,0-1 0 0 0,-1 1 0 0 0,1-1-1 0 0,-1 1 1 0 0,0-1 0 0 0,0 1 0 0 0,0-1-1 0 0,0 0 1 0 0,0 1 0 0 0,0-1 0 0 0,-1 0-31 0 0,-116 153 945 0 0,33-53-489 0 0,69-80-364 0 0,10-15-39 0 0,-1 1-1 0 0,1-1 1 0 0,1 2 0 0 0,-1-1 0 0 0,1 0 0 0 0,1 1-1 0 0,0 0 1 0 0,0 0 0 0 0,1 0 0 0 0,0 1-1 0 0,0-1 1 0 0,1 1 0 0 0,0 0-53 0 0,4-7 5 0 0,0-1 1 0 0,0 1 0 0 0,0-1-1 0 0,0 1 1 0 0,1-1-1 0 0,-1 0 1 0 0,0 0-1 0 0,1 0 1 0 0,0 0-1 0 0,-1 0 1 0 0,1-1-1 0 0,0 1 1 0 0,0-1-1 0 0,0 1 1 0 0,0-1 0 0 0,0 0-1 0 0,0 0 1 0 0,0-1-1 0 0,0 1 1 0 0,1-1-1 0 0,-1 0 1 0 0,0 1-1 0 0,0-1 1 0 0,1-1-1 0 0,-1 1 1 0 0,0 0 0 0 0,0-1-1 0 0,2 0-5 0 0,-3 1-27 0 0,68-15-3826 0 0,-29-9-7180 0 0,-30 19 2822 0 0</inkml:trace>
  <inkml:trace contextRef="#ctx0" brushRef="#br0" timeOffset="3204.617">1215 1455 8002 0 0,'0'0'1249'0'0,"0"0"-143"0"0,0 0 39 0 0,0 0 156 0 0,0 0 14 0 0,0 0-111 0 0,-11 32-159 0 0,-37 101-207 0 0,14 14 736 0 0,34-146-1587 0 0,-2 4-148 0 0,2 0 0 0 0,-1 1 0 0 0,0 0 0 0 0,1-1 0 0 0,0 1 0 0 0,0-1 0 0 0,1 1 0 0 0,0-1 0 0 0,0 1 0 0 0,0-1 0 0 0,0 0 0 0 0,1 1 0 0 0,0-1 0 0 0,1 3 161 0 0,34-14-14216 0 0,-33 2 11920 0 0</inkml:trace>
  <inkml:trace contextRef="#ctx0" brushRef="#br0" timeOffset="3440.139">1482 1422 2312 0 0,'0'0'2338'0'0,"0"0"-675"0"0,0 0-176 0 0,0 0 82 0 0,0 0-13 0 0,0 0-154 0 0,-15 33-214 0 0,-46 102-239 0 0,11 6 801 0 0,40-20-2271 0 0,20-102-1731 0 0,-7-15-6289 0 0,-3-4 8527 0 0,0 0-4872 0 0</inkml:trace>
  <inkml:trace contextRef="#ctx0" brushRef="#br0" timeOffset="3778.105">937 1529 3761 0 0,'0'0'993'0'0,"0"0"181"0"0,0 0 269 0 0,0 0 247 0 0,0 0 13 0 0,0 0-218 0 0,0 0-218 0 0,0 0-223 0 0,0 0-195 0 0,0 0-139 0 0,0 0-139 0 0,0 0-63 0 0,24-25 3 0 0,76-77 13 0 0,-55 67 297 0 0,-37 35-610 0 0,114-4 1395 0 0,-110 5-1534 0 0,0 1-1 0 0,0 1 1 0 0,0 0 0 0 0,0 0-1 0 0,0 1 1 0 0,-1 1 0 0 0,1-1-1 0 0,-1 2 1 0 0,1 1-72 0 0,67 25 371 0 0,-72-30-268 0 0,0 0 1 0 0,-1 0-1 0 0,1-1 0 0 0,0 0 0 0 0,0 0 0 0 0,0-1 0 0 0,0 0 0 0 0,-1 0 0 0 0,1 0 0 0 0,0-1 0 0 0,0 0 0 0 0,0-1 0 0 0,-1 1 0 0 0,1-1 1 0 0,0-1-1 0 0,-1 1 0 0 0,2-2-103 0 0,25-15-346 0 0,-17 11-2871 0 0,-5 5-4849 0 0,-7 3-1833 0 0</inkml:trace>
  <inkml:trace contextRef="#ctx0" brushRef="#br0" timeOffset="4123.755">1751 1842 1880 0 0,'0'0'1778'0'0,"0"0"-679"0"0,0 0-197 0 0,0 0 76 0 0,0 0 99 0 0,0 0 20 0 0,0 0-9 0 0,0 0-66 0 0,0 0-56 0 0,0 0-37 0 0,0 0-18 0 0,0 0 122 0 0,0 0 138 0 0,2 12 127 0 0,5 37 24 0 0,1-96 2522 0 0,2-1-3145 0 0,-3 5-461 0 0,3 1 0 0 0,0 0 0 0 0,3 0 0 0 0,2 1-1 0 0,1 1 1 0 0,4-3-238 0 0,46-49-1035 0 0,-47 84-1535 0 0,-13 8-1525 0 0,-2 3-4203 0 0,-2 1-225 0 0</inkml:trace>
  <inkml:trace contextRef="#ctx0" brushRef="#br0" timeOffset="4568.226">2205 1488 3649 0 0,'0'0'2019'0'0,"0"0"-279"0"0,0 0-69 0 0,0 0-18 0 0,0 0-178 0 0,0 0-178 0 0,0 0-181 0 0,0 0-239 0 0,0 0-184 0 0,0 0-175 0 0,0 0-169 0 0,0 0-89 0 0,0 0-81 0 0,-29 32-63 0 0,-91 97-22 0 0,72-57-11 0 0,34 34-183 0 0,16-104 167 0 0,-1 0 0 0 0,1 0 1 0 0,-1 0-1 0 0,1 0 0 0 0,0 0 0 0 0,0-1 0 0 0,0 1 0 0 0,0-1 0 0 0,0 1 1 0 0,0-1-1 0 0,0 0 0 0 0,1 1 0 0 0,-1-1 0 0 0,0-1 0 0 0,1 1 1 0 0,-1 0-1 0 0,0 0 0 0 0,1-1 0 0 0,-1 1 0 0 0,1-1 0 0 0,-1 0 0 0 0,1 0 1 0 0,0 0-1 0 0,-1 0 0 0 0,1 0 0 0 0,-1-1 0 0 0,1 1 0 0 0,-1-1 0 0 0,0 0 1 0 0,1 1-1 0 0,-1-1 0 0 0,0 0 0 0 0,1 0 0 0 0,-1-1 0 0 0,0 1 1 0 0,0 0-1 0 0,1-1-67 0 0,28-19 442 0 0,-1 0 0 0 0,-2-2 1 0 0,0-1-1 0 0,-1-1 1 0 0,19-24-443 0 0,-20 21 101 0 0,112-108 64 0 0,-90 88-99 0 0,-46 73-689 0 0,-17 25 33 0 0,12-43 230 0 0,0 0 0 0 0,1 1-1 0 0,0-1 1 0 0,0 1 0 0 0,0 0 0 0 0,1 0 0 0 0,0 0 0 0 0,1 0 0 0 0,-1 0 0 0 0,2 0 0 0 0,-1 0 0 0 0,1 0 360 0 0,0-6-491 0 0,0 0 0 0 0,1-1 0 0 0,-1 1 0 0 0,0 0 0 0 0,1-1 0 0 0,-1 1 0 0 0,1-1 0 0 0,0 1 0 0 0,0-1 0 0 0,-1 0 0 0 0,1 1 0 0 0,0-1 0 0 0,0 0 0 0 0,0-1 0 0 0,0 1 0 0 0,0 0 0 0 0,0 0 0 0 0,0-1 0 0 0,1 1 0 0 0,-1-1 0 0 0,0 0 0 0 0,0 0 0 0 0,0 0 0 0 0,0 0 0 0 0,1 0 0 0 0,-1 0 491 0 0,9 1-2834 0 0,1 2 1250 0 0</inkml:trace>
  <inkml:trace contextRef="#ctx0" brushRef="#br0" timeOffset="5050.276">2743 1481 2336 0 0,'0'0'2433'0'0,"0"0"-211"0"0,0 0-303 0 0,0 0-353 0 0,0 0-356 0 0,0 0-268 0 0,0 0-196 0 0,0 0-173 0 0,0 0-150 0 0,0 0-146 0 0,0 0-116 0 0,0 0-68 0 0,-22 26-51 0 0,-68 83-60 0 0,67-62-79 0 0,24-41 55 0 0,1 0 109 0 0,1 0 0 0 0,-1-1 1 0 0,1 1-1 0 0,0-1 0 0 0,1 0 0 0 0,-1 0 1 0 0,1 0-1 0 0,0 0 0 0 0,1-1 0 0 0,-1 1 0 0 0,1-1 1 0 0,0-1-1 0 0,-1 1 0 0 0,2 0 0 0 0,-1-1 1 0 0,0 0-1 0 0,1 0 0 0 0,-1-1 0 0 0,1 0 1 0 0,0 0-1 0 0,0 0 0 0 0,0 0 0 0 0,0-1 1 0 0,0 0-1 0 0,0 0 0 0 0,0-1 0 0 0,1 0 1 0 0,-1 0-1 0 0,0 0 0 0 0,0-1 0 0 0,2 0-67 0 0,12-3 402 0 0,0 0-1 0 0,-1-2 0 0 0,0 0 0 0 0,0-1 1 0 0,0-1-1 0 0,-1-1 0 0 0,0 0 0 0 0,0-2 1 0 0,-1 0-1 0 0,-1 0 0 0 0,0-2 0 0 0,-1 0 1 0 0,0-1-1 0 0,-1 0 0 0 0,0-1 0 0 0,4-8-401 0 0,17-13 162 0 0,-1-2 0 0 0,-2-2 0 0 0,-1-1 0 0 0,4-12-162 0 0,-25 37 4 0 0,-1-1-1 0 0,0 0 1 0 0,-1 0 0 0 0,-1-1-1 0 0,0 0 1 0 0,-2 0 0 0 0,0-1 0 0 0,-1 0-1 0 0,-1 0 1 0 0,0 0 0 0 0,-2 0-1 0 0,0-16-3 0 0,-1 26-47 0 0,-1 1-1 0 0,0-1 0 0 0,0 1 0 0 0,-1 0 0 0 0,0-1 0 0 0,0 1 0 0 0,-1 0 0 0 0,0 0 0 0 0,0 0 0 0 0,-1 1 0 0 0,0-1 0 0 0,0 1 0 0 0,-1 0 0 0 0,0 0 1 0 0,-1 0-1 0 0,1 1 0 0 0,-1-1 0 0 0,0 2 0 0 0,0-1 0 0 0,-1 1 0 0 0,0-1 0 0 0,0 2 0 0 0,0-1 0 0 0,-1 1 0 0 0,1 0 0 0 0,-1 1 0 0 0,0 0 1 0 0,0 0-1 0 0,0 1 0 0 0,-1 0 0 0 0,1 0 0 0 0,-2 0 48 0 0,-2 3-27 0 0,0-1 0 0 0,0 2 1 0 0,0 0-1 0 0,0 0 0 0 0,0 1 0 0 0,0 0 1 0 0,1 1-1 0 0,-1 1 0 0 0,1 0 0 0 0,0 0 1 0 0,0 1-1 0 0,1 1 0 0 0,0-1 0 0 0,0 2 1 0 0,1-1-1 0 0,-1 1 0 0 0,2 1 0 0 0,-1 0 1 0 0,1 0-1 0 0,0 1 27 0 0,-1 0-15 0 0,0 0 0 0 0,1 1 0 0 0,0 0 0 0 0,1 0 0 0 0,0 0 0 0 0,1 1 0 0 0,0 0 0 0 0,1 0 0 0 0,0 1 0 0 0,1 0-1 0 0,0 0 1 0 0,1 0 0 0 0,1 0 0 0 0,0 0 0 0 0,0 0 0 0 0,2 1 0 0 0,-1-1 0 0 0,2 0 0 0 0,0 1 0 0 0,0-1 0 0 0,2 0 0 0 0,-1 0 0 0 0,2 0 0 0 0,0 0 0 0 0,0 0 0 0 0,1-1 0 0 0,0 0 0 0 0,2 1 15 0 0,4 3 30 0 0,2 0 1 0 0,-1 0 0 0 0,2-1-1 0 0,0-1 1 0 0,1 0 0 0 0,0-1-1 0 0,1-1 1 0 0,1 0 0 0 0,0-1-1 0 0,0-1 1 0 0,1-1 0 0 0,0 0-1 0 0,0-2 1 0 0,1 0-1 0 0,0 0 1 0 0,7-1-31 0 0,29 7-118 0 0,0-3 0 0 0,2-3 1 0 0,-1-2-1 0 0,0-2 0 0 0,12-3 118 0 0,7-11-3139 0 0,-27-3-6670 0 0,-34 9 1363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3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93 0 0 0,'0'0'1210'0'0,"0"0"283"0"0,0 0 161 0 0,0 0 21 0 0,0 0-71 0 0,0 0-55 0 0,0 0-97 0 0,0 0-122 0 0,19 10 5655 0 0,82-9-2627 0 0,131-36-2304 0 0,-178 22-1882 0 0,182-35 55 0 0,-181 41-1908 0 0,-55 7 889 0 0,0 0-197 0 0,-13 8-4047 0 0,-11 9-4198 0 0,15-9 1203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3.5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1 108 8610 0 0,'0'0'1935'0'0,"0"0"-404"0"0,0 0-99 0 0,0 0 245 0 0,0 0 142 0 0,0 0-154 0 0,0 0-299 0 0,0 0-291 0 0,0 0-243 0 0,32-4-221 0 0,106-12-167 0 0,210-56 631 0 0,-220 59-2495 0 0,-86 12-1706 0 0,0 0-3648 0 0,-23 1-4498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4.2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0 225 0 0 0,'0'0'609'0'0,"0"0"1128"0"0,0 0 559 0 0,0 0 197 0 0,0 0-13 0 0,0 0-198 0 0,0 0-323 0 0,0 0-350 0 0,0 0-341 0 0,0 0-284 0 0,0 0-232 0 0,0 0-185 0 0,8-8-144 0 0,23-23-92 0 0,-24 59 949 0 0,-21 230 1048 0 0,-2-17-1817 0 0,15-136-5529 0 0,1-94 4056 0 0,16-19-6525 0 0,5-14-699 0 0,-10 11 5930 0 0</inkml:trace>
  <inkml:trace contextRef="#ctx0" brushRef="#br0" timeOffset="300.426">549 85 1464 0 0,'0'0'2594'0'0,"0"0"-748"0"0,0 0-260 0 0,0 0-55 0 0,0 0-44 0 0,0 0-99 0 0,0 0-192 0 0,-30 32-214 0 0,-93 104-167 0 0,70-56 174 0 0,48-63-772 0 0,1-7-38 0 0,1 0-1 0 0,0 1 0 0 0,0-1 1 0 0,2 1-1 0 0,-1-1 0 0 0,1 1 0 0 0,1-1 1 0 0,-1 1-1 0 0,2 0 0 0 0,1 7-178 0 0,-2-14 92 0 0,1-1-1 0 0,0 1 0 0 0,0-1 0 0 0,0 1 1 0 0,0-1-1 0 0,1 1 0 0 0,-1-1 1 0 0,1 1-1 0 0,0-1 0 0 0,0 0 0 0 0,0 0 1 0 0,0 0-1 0 0,1 0 0 0 0,-1-1 0 0 0,1 1 1 0 0,0-1-1 0 0,0 1 0 0 0,0-1 1 0 0,0 0-1 0 0,0 0 0 0 0,0 0 0 0 0,0 0 1 0 0,1-1-1 0 0,-1 1 0 0 0,1-1 0 0 0,-1 0 1 0 0,1 0-1 0 0,-1 0 0 0 0,1-1 1 0 0,0 1-1 0 0,0-1 0 0 0,0 0-91 0 0,16-2 201 0 0,0 0-1 0 0,0-2 1 0 0,0 0-1 0 0,0-1 1 0 0,-1-2-1 0 0,0 1 1 0 0,0-2-1 0 0,0-1 1 0 0,-1 0 0 0 0,-1-1-1 0 0,0-1 1 0 0,0-1-1 0 0,-1 0 1 0 0,0-2-1 0 0,-1 1 1 0 0,-1-2-201 0 0,-3 7 11 0 0,-1 0 1 0 0,-1 0 0 0 0,0-1-1 0 0,0-1 1 0 0,-1 0-1 0 0,0 0 1 0 0,0 0 0 0 0,-1-1-1 0 0,-1 0 1 0 0,0-1-1 0 0,0 1 1 0 0,-1-1 0 0 0,-1 0-1 0 0,0-1 1 0 0,-1 1-1 0 0,0-1 1 0 0,0 1 0 0 0,-2-1-1 0 0,1 0 1 0 0,-2-8-12 0 0,-1 16-153 0 0,-1 0 1 0 0,0 0 0 0 0,0 0-1 0 0,-1 0 1 0 0,1 1 0 0 0,-1-1-1 0 0,0 1 1 0 0,0 0 0 0 0,-1 0-1 0 0,1 0 1 0 0,-1 0 0 0 0,0 0-1 0 0,0 1 1 0 0,0 0 0 0 0,-1 0-1 0 0,1 0 1 0 0,-1 0 0 0 0,1 1-1 0 0,-1-1 1 0 0,0 1-1 0 0,0 0 1 0 0,0 1 0 0 0,0-1-1 0 0,0 1 1 0 0,-1 0 0 0 0,1 1-1 0 0,0-1 1 0 0,0 1 0 0 0,-1 0-1 0 0,1 0 1 0 0,0 0 0 0 0,-1 1-1 0 0,1 0 1 0 0,0 0 0 0 0,0 0-1 0 0,0 1 1 0 0,0 0 0 0 0,0 0-1 0 0,0 0 1 0 0,0 0-1 0 0,1 1 1 0 0,-4 2 152 0 0,-93 62-5549 0 0,12 12-3868 0 0,70-56 6542 0 0</inkml:trace>
  <inkml:trace contextRef="#ctx0" brushRef="#br0" timeOffset="632.011">420 663 0 0 0,'0'0'772'0'0,"0"0"1103"0"0,0 0 391 0 0,0 0 25 0 0,0 0-42 0 0,0 0-126 0 0,0 0-208 0 0,0 0-280 0 0,0 0-313 0 0,0 0-321 0 0,0 0-330 0 0,0 0-272 0 0,0 0-214 0 0,7-7-61 0 0,-35 58 164 0 0,25-45-221 0 0,-1 1 0 0 0,1-1 0 0 0,0 1-1 0 0,0-1 1 0 0,1 1 0 0 0,0 0 0 0 0,0 0 0 0 0,1 0-1 0 0,0 0 1 0 0,0 0 0 0 0,1 1 0 0 0,-1-1 0 0 0,2 0-1 0 0,-1 0 1 0 0,1 0 0 0 0,0 0 0 0 0,0 0 0 0 0,1 0-1 0 0,0 0 1 0 0,0 0 0 0 0,1 0 0 0 0,0-1 0 0 0,0 1 0 0 0,0-1-1 0 0,1 0 1 0 0,0 0 0 0 0,0 0 0 0 0,1 0 0 0 0,0-1-1 0 0,0 0 1 0 0,3 3-67 0 0,1-4 152 0 0,-1-1 1 0 0,1-1-1 0 0,0 1 0 0 0,0-1 0 0 0,0-1 0 0 0,0 0 1 0 0,1 0-1 0 0,-1 0 0 0 0,0-1 0 0 0,0-1 1 0 0,1 0-1 0 0,-1 0 0 0 0,0-1 0 0 0,0 0 0 0 0,0 0 1 0 0,0-1-1 0 0,-1 0 0 0 0,1-1 0 0 0,-1 0 0 0 0,0 0 1 0 0,0-1-1 0 0,0 0 0 0 0,1-1-152 0 0,1-1 69 0 0,1-1 1 0 0,-1 0-1 0 0,0 0 0 0 0,-1-1 1 0 0,0 0-1 0 0,-1-1 0 0 0,1 0 1 0 0,-2 0-1 0 0,0-1 0 0 0,0 0 1 0 0,-1 0-1 0 0,0-1 0 0 0,-1 0 1 0 0,0 0-1 0 0,-1 0 1 0 0,2-8-70 0 0,-5 13-49 0 0,-1-1 0 0 0,1 0 0 0 0,-1 1 0 0 0,0-1 0 0 0,-1 0 0 0 0,0 1 0 0 0,0-1 0 0 0,-1 0 0 0 0,0 1 0 0 0,0 0 0 0 0,-1-1 0 0 0,0 1 0 0 0,0 0 0 0 0,-1 1 0 0 0,0-1 0 0 0,0 0 0 0 0,0 1 0 0 0,-1 0 0 0 0,0 0 0 0 0,0 0 0 0 0,0 1 0 0 0,-1 0 0 0 0,0 0 0 0 0,-4-3 49 0 0,4 4-256 0 0,-1 0 0 0 0,1 0 0 0 0,-1 0-1 0 0,1 1 1 0 0,-1 0 0 0 0,0 0 0 0 0,0 1 0 0 0,0 0 0 0 0,-1 0 0 0 0,1 1 0 0 0,0 0 0 0 0,-1 0 0 0 0,1 1 0 0 0,-1-1-1 0 0,1 2 1 0 0,-5 0 256 0 0,-51 28-5907 0 0,30 2-1893 0 0,22-19 983 0 0</inkml:trace>
  <inkml:trace contextRef="#ctx0" brushRef="#br0" timeOffset="1033.126">1121 298 3529 0 0,'0'0'2592'0'0,"0"0"-622"0"0,0 0-356 0 0,0 0-189 0 0,0 0-230 0 0,0 0-250 0 0,0 0-183 0 0,0 0-116 0 0,0 0-82 0 0,-33 24-61 0 0,-103 78-65 0 0,131-100-405 0 0,1 1-1 0 0,0 0 1 0 0,0 0-1 0 0,0 0 0 0 0,0 1 1 0 0,1-1-1 0 0,-1 1 1 0 0,1 0-1 0 0,0 0 0 0 0,0 0 1 0 0,0 0-1 0 0,1 0 1 0 0,-1 1-1 0 0,1-1 1 0 0,0 1-1 0 0,1 0 0 0 0,-1 1-32 0 0,-2 8 120 0 0,0-7-34 0 0,1 1 0 0 0,1-1 0 0 0,-1 0 0 0 0,1 1 0 0 0,1 0 0 0 0,-1-1 0 0 0,1 1 0 0 0,1 0-1 0 0,-1 0 1 0 0,1-1 0 0 0,1 1 0 0 0,-1 0 0 0 0,1 0 0 0 0,1-1 0 0 0,-1 1 0 0 0,1 0 0 0 0,1-1 0 0 0,0 0 0 0 0,0 1-1 0 0,0-1 1 0 0,0 0 0 0 0,1-1 0 0 0,1 1 0 0 0,-1-1 0 0 0,1 1 0 0 0,0-1 0 0 0,0-1 0 0 0,1 1 0 0 0,-1-1 0 0 0,1 0 0 0 0,1 0-86 0 0,0 0 161 0 0,0-1 0 0 0,1-1 1 0 0,-1 1-1 0 0,1-1 1 0 0,0 0-1 0 0,0-1 0 0 0,0 0 1 0 0,0 0-1 0 0,0-1 1 0 0,0 0-1 0 0,0 0 1 0 0,0-1-1 0 0,1 0 0 0 0,-1-1 1 0 0,0 0-1 0 0,0 0 1 0 0,0 0-1 0 0,0-1 1 0 0,0 0-1 0 0,0-1 0 0 0,0 0 1 0 0,-1 0-1 0 0,1-1 1 0 0,3-2-162 0 0,4-3 37 0 0,0 0 1 0 0,-1-1 0 0 0,0 0-1 0 0,0-1 1 0 0,-1-1-1 0 0,-1 0 1 0 0,0-1 0 0 0,0-1-1 0 0,-2 1 1 0 0,1-2 0 0 0,-2 1-1 0 0,0-1 1 0 0,-1-1 0 0 0,0 0-1 0 0,-1 0 1 0 0,-1 0-1 0 0,-1-1 1 0 0,0 0 0 0 0,-1 0-1 0 0,-1 0 1 0 0,-1 0 0 0 0,0-1-1 0 0,-1-3-37 0 0,-1 16-144 0 0,-1-1-1 0 0,0 2 1 0 0,0-1 0 0 0,0 0-1 0 0,-1 0 1 0 0,1 0 0 0 0,-1 0-1 0 0,0 1 1 0 0,-1-1 0 0 0,1 1-1 0 0,-1 0 1 0 0,0 0 0 0 0,0 0-1 0 0,0 0 1 0 0,0 0 0 0 0,-1 0-1 0 0,1 1 1 0 0,-1 0 0 0 0,0-1-1 0 0,0 2 1 0 0,-1-1 0 0 0,-3-2 144 0 0,-71-13-5335 0 0,21 25-3919 0 0,40-3 2761 0 0</inkml:trace>
  <inkml:trace contextRef="#ctx0" brushRef="#br0" timeOffset="4283.385">1549 96 5361 0 0,'0'0'1016'0'0,"0"0"-275"0"0,0 0 11 0 0,0 0 184 0 0,0 0 143 0 0,0 0-12 0 0,0 0-100 0 0,0 0-101 0 0,0 0-31 0 0,0 0-44 0 0,0 0-84 0 0,-4 28-87 0 0,-7 83-69 0 0,11-110-526 0 0,-1 0-1 0 0,1 0 1 0 0,-1 1 0 0 0,1-1 0 0 0,0 0 0 0 0,-1 0-1 0 0,1 0 1 0 0,0 0 0 0 0,0 0 0 0 0,0 1-1 0 0,0-1 1 0 0,0 0 0 0 0,0 0 0 0 0,0 0 0 0 0,0 1-1 0 0,1-1 1 0 0,-1 0 0 0 0,0 0 0 0 0,1 0 0 0 0,-1 0-1 0 0,1 0 1 0 0,-1 0 0 0 0,1 0 0 0 0,-1 0-1 0 0,1 0 1 0 0,0 0 0 0 0,0 0 0 0 0,-1 0 0 0 0,1 0-1 0 0,0-1 1 0 0,0 1 0 0 0,0 0 0 0 0,0 0 0 0 0,0-1-1 0 0,0 1 1 0 0,0-1 0 0 0,0 1 0 0 0,0-1-1 0 0,0 1 1 0 0,0-1 0 0 0,1 0 0 0 0,-1 1 0 0 0,0-1-25 0 0,5 1 242 0 0,4 1 32 0 0,1-1 0 0 0,-1 0-1 0 0,1-1 1 0 0,-1 1 0 0 0,1-2 0 0 0,-1 0-1 0 0,1 0 1 0 0,-1-1 0 0 0,1 0 0 0 0,-1-1 0 0 0,0 0-1 0 0,0-1 1 0 0,0 0 0 0 0,0 0 0 0 0,-1-1-1 0 0,0 0 1 0 0,0-1 0 0 0,0 0 0 0 0,-1-1 0 0 0,0 1-1 0 0,3-4-273 0 0,-5 5 31 0 0,-1 0 0 0 0,0-1 0 0 0,0 1 0 0 0,0-1 0 0 0,-1 0 0 0 0,0 0 0 0 0,0 0 0 0 0,-1-1-1 0 0,1 1 1 0 0,-1-1 0 0 0,-1 0 0 0 0,1 0 0 0 0,-1 0 0 0 0,0 0 0 0 0,-1 0 0 0 0,0 0 0 0 0,0-1 0 0 0,-1 1 0 0 0,1 0-1 0 0,-1-1 1 0 0,-1 1 0 0 0,0-1 0 0 0,0 1-31 0 0,0 4-52 0 0,-1-1 1 0 0,1 1-1 0 0,-1 0 0 0 0,0 0 1 0 0,0 1-1 0 0,0-1 0 0 0,0 0 1 0 0,0 1-1 0 0,0-1 0 0 0,-1 1 1 0 0,1 0-1 0 0,-1-1 0 0 0,0 1 0 0 0,0 0 1 0 0,0 1-1 0 0,0-1 0 0 0,0 1 1 0 0,0-1-1 0 0,0 1 0 0 0,-1 0 1 0 0,1 0-1 0 0,0 0 0 0 0,-1 0 1 0 0,1 1-1 0 0,0 0 0 0 0,-1-1 1 0 0,-2 1 51 0 0,-94 15-4046 0 0,66 3 297 0 0,14-3-1737 0 0,2 0-3895 0 0</inkml:trace>
  <inkml:trace contextRef="#ctx0" brushRef="#br0" timeOffset="4855.175">48 1086 6977 0 0,'0'0'2220'0'0,"0"0"-1005"0"0,0 0-549 0 0,0 0 65 0 0,0 0 217 0 0,0 0 213 0 0,0 0 178 0 0,0 0 52 0 0,0 0-27 0 0,0 0-103 0 0,0 0-188 0 0,0 0-196 0 0,36 10-133 0 0,114 26-101 0 0,-20-29 205 0 0,-108-9-710 0 0,490-70 1476 0 0,-222 29-2240 0 0,2 8-4429 0 0,-260 32 1806 0 0,-2-1-3997 0 0,-14 4-1788 0 0</inkml:trace>
  <inkml:trace contextRef="#ctx0" brushRef="#br0" timeOffset="5170.447">404 1399 13675 0 0,'0'0'984'0'0,"0"0"-453"0"0,0 0-70 0 0,0 0 292 0 0,0 0 236 0 0,0 0 69 0 0,0 0-129 0 0,0 0-214 0 0,0 0-186 0 0,-1 34-154 0 0,-1 107-101 0 0,-12-14 112 0 0,3 35-1914 0 0,26-164-7137 0 0,-3-14 734 0 0,-10 8 4396 0 0</inkml:trace>
  <inkml:trace contextRef="#ctx0" brushRef="#br0" timeOffset="5414.467">696 1444 1744 0 0,'0'0'2658'0'0,"0"0"-336"0"0,0 0-311 0 0,0 0-204 0 0,0 0-229 0 0,0 0-199 0 0,0 0-255 0 0,0 0-210 0 0,0 0-124 0 0,0 0-77 0 0,-10 33-83 0 0,-30 107-112 0 0,14-26 551 0 0,23-15-411 0 0,3-98-729 0 0,0 0 0 0 0,0 1 1 0 0,1-1-1 0 0,-1 1 0 0 0,0-1 1 0 0,0 0-1 0 0,1 1 0 0 0,-1-1 0 0 0,1 1 1 0 0,-1-1-1 0 0,1 0 0 0 0,0 0 1 0 0,0 1-1 0 0,-1-1 0 0 0,1 0 0 0 0,0 0 1 0 0,0 0-1 0 0,0 0 0 0 0,0 0 0 0 0,0 0 1 0 0,0 0-1 0 0,0 0 0 0 0,1 0 1 0 0,-1-1-1 0 0,0 1 0 0 0,0 0 0 0 0,1-1 1 0 0,-1 1-1 0 0,0-1 0 0 0,1 1 0 0 0,0-1 71 0 0,-1 0-1228 0 0,-1 0-552 0 0,0 0-1093 0 0,0 0-1822 0 0,0-3-2451 0 0</inkml:trace>
  <inkml:trace contextRef="#ctx0" brushRef="#br0" timeOffset="5911.032">223 1480 0 0 0,'0'0'277'0'0,"0"0"436"0"0,0 0 89 0 0,0 0-21 0 0,0 0 73 0 0,0 0 180 0 0,0-3 172 0 0,0-10-163 0 0,0 4 1842 0 0,0 9-1672 0 0,4-9 10990 0 0,0 2-11544 0 0,132-77 1945 0 0,-127 79-2556 0 0,1-1 0 0 0,0 2 0 0 0,1-1 0 0 0,-1 2 0 0 0,1-1 0 0 0,0 1 0 0 0,0 1 0 0 0,0 0 0 0 0,0 1 0 0 0,0 0 0 0 0,0 0 1 0 0,0 1-1 0 0,0 1 0 0 0,1 0 0 0 0,-1 0 0 0 0,0 1 0 0 0,0 0 0 0 0,-1 1 0 0 0,1 1 0 0 0,0-1 0 0 0,1 2-48 0 0,4 6 1 0 0,-5-3 43 0 0,-1-1 1 0 0,1-1 0 0 0,0 0-1 0 0,0 0 1 0 0,1-1-1 0 0,0 0 1 0 0,0-1 0 0 0,0-1-1 0 0,0 0 1 0 0,1 0 0 0 0,-1-1-1 0 0,3-1-44 0 0,81-8 458 0 0,-75-1-528 0 0,-17 8-71 0 0,0-1-1 0 0,0 0 1 0 0,0 0 0 0 0,-1-1-1 0 0,1 1 1 0 0,0-1-1 0 0,-1 0 1 0 0,1 0-1 0 0,-1 0 1 0 0,0 0 0 0 0,0 0-1 0 0,0-1 1 0 0,0 1-1 0 0,0-1 1 0 0,0 0-1 0 0,-1 0 1 0 0,1 0 0 0 0,-1-1-1 0 0,1-1 142 0 0,-2-3-5189 0 0,-1 5 11 0 0,0 0-5654 0 0</inkml:trace>
  <inkml:trace contextRef="#ctx0" brushRef="#br0" timeOffset="6727.309">1173 1642 3513 0 0,'0'0'1271'0'0,"0"0"-375"0"0,0 0-116 0 0,0 0 183 0 0,0 0 153 0 0,0 0 0 0 0,0 0-42 0 0,0 0-131 0 0,0 0-146 0 0,0 0-102 0 0,0 0-111 0 0,0 0-46 0 0,0 0-3 0 0,1 22-30 0 0,4 109 399 0 0,-14-1 688 0 0,3-85 406 0 0,-5-57 439 0 0,8-13-2327 0 0,0 0 0 0 0,2 0 1 0 0,0 0-1 0 0,2 0 0 0 0,1 0 1 0 0,1 0-1 0 0,1 0 0 0 0,1 0 1 0 0,1 1-1 0 0,1 0 0 0 0,1 0 1 0 0,1 1-1 0 0,2 0 0 0 0,0 0 1 0 0,1 1-1 0 0,1 1 0 0 0,1 0 1 0 0,1 1-1 0 0,1 0 0 0 0,1 1 1 0 0,0 1-1 0 0,7-4-110 0 0,-23 21-21 0 0,0 0 0 0 0,-1 0 0 0 0,1 0 1 0 0,0 0-1 0 0,0 0 0 0 0,0 0 0 0 0,1 0 0 0 0,-1 0 0 0 0,0 0 1 0 0,0 0-1 0 0,0 1 0 0 0,1-1 0 0 0,-1 0 0 0 0,0 1 0 0 0,1-1 1 0 0,-1 1-1 0 0,0 0 0 0 0,1-1 0 0 0,-1 1 0 0 0,1 0 0 0 0,-1 0 1 0 0,1 0-1 0 0,-1 0 0 0 0,0 0 0 0 0,1 0 0 0 0,-1 0 0 0 0,1 0 0 0 0,-1 1 1 0 0,0-1-1 0 0,1 1 0 0 0,-1-1 0 0 0,0 1 0 0 0,1-1 0 0 0,-1 1 1 0 0,0 0-1 0 0,0-1 0 0 0,1 1 0 0 0,-1 0 0 0 0,0 0 0 0 0,0 0 1 0 0,0 0-1 0 0,0 0 0 0 0,0 0 0 0 0,0 0 0 0 0,-1 1 0 0 0,1-1 1 0 0,0 0-1 0 0,0 1 21 0 0,1 6-611 0 0,15 43-3297 0 0,-11-35-544 0 0,2 1-3338 0 0,-5-10 867 0 0</inkml:trace>
  <inkml:trace contextRef="#ctx0" brushRef="#br0" timeOffset="7078.555">1755 1473 3257 0 0,'0'0'2410'0'0,"0"0"-349"0"0,0 0-216 0 0,0 0-89 0 0,0 0-174 0 0,0 0-203 0 0,0 0-156 0 0,0 0-120 0 0,0 0-127 0 0,0 0-155 0 0,0 0-133 0 0,0 0-101 0 0,-33 20-99 0 0,-100 66-50 0 0,69-23 194 0 0,58-55-594 0 0,0-1 0 0 0,1 1 0 0 0,0 0 1 0 0,1 0-1 0 0,0 0 0 0 0,0 1 0 0 0,1 0 1 0 0,0-1-1 0 0,0 1 0 0 0,1 0 0 0 0,0 1 0 0 0,1-1 1 0 0,0 0-1 0 0,0 0 0 0 0,1 1 0 0 0,0-1 0 0 0,1 2-38 0 0,-1-9 19 0 0,1 0 0 0 0,0 0 0 0 0,-1 0 1 0 0,1 0-1 0 0,0 0 0 0 0,0 0 0 0 0,0 0 0 0 0,0 0 0 0 0,1-1 0 0 0,-1 1 0 0 0,0 0 0 0 0,1-1 0 0 0,-1 1 0 0 0,1-1 0 0 0,0 1 0 0 0,-1-1 0 0 0,1 0 0 0 0,0 0 0 0 0,0 0 0 0 0,0 0 0 0 0,0 0 0 0 0,0 0 0 0 0,0 0 0 0 0,0-1 0 0 0,0 1 0 0 0,0-1 0 0 0,0 1 0 0 0,0-1 1 0 0,0 0-1 0 0,0 0 0 0 0,0 0 0 0 0,1 0 0 0 0,-1 0 0 0 0,0 0 0 0 0,0-1-19 0 0,70-25 1118 0 0,-38-4-903 0 0,0-2 1 0 0,-3 0 0 0 0,0-3-1 0 0,18-27-215 0 0,-13 17-13 0 0,-13 9 63 0 0,-22 35-28 0 0,-1 1-14 0 0,0 0-28 0 0,0 0-52 0 0,0 0-81 0 0,-9 15-490 0 0,-2 12 161 0 0,8-21 161 0 0,1 0-1 0 0,-1 0 1 0 0,1 0-1 0 0,0 0 1 0 0,1 0-1 0 0,-1 0 1 0 0,1 0-1 0 0,0 1 1 0 0,1-1-1 0 0,0 0 1 0 0,0 1 0 0 0,0-1-1 0 0,1 4 322 0 0,2-7-639 0 0,-1 1-1 0 0,1-1 1 0 0,0 1 0 0 0,0-1-1 0 0,0 0 1 0 0,1 0 0 0 0,-1 0-1 0 0,1-1 1 0 0,-1 1 0 0 0,1-1-1 0 0,0 0 1 0 0,0 0-1 0 0,0 0 1 0 0,0-1 0 0 0,1 1-1 0 0,-1-1 1 0 0,0 0 0 0 0,1 0-1 0 0,-1-1 1 0 0,0 1 0 0 0,1-1-1 0 0,-1 0 1 0 0,1 0 0 0 0,-1 0-1 0 0,1-1 1 0 0,-1 0 0 0 0,0 1-1 0 0,3-2 640 0 0,10 1-1158 0 0,-8 1 1158 0 0</inkml:trace>
  <inkml:trace contextRef="#ctx0" brushRef="#br0" timeOffset="7536.381">2093 1613 0 0 0,'0'0'2092'0'0,"0"0"484"0"0,0 0 164 0 0,0 0-137 0 0,0 0-335 0 0,0 0-499 0 0,0 0-463 0 0,0 0-425 0 0,0 0-312 0 0,0 0-133 0 0,-5-7-64 0 0,-20-18-11 0 0,22 25-317 0 0,1 1 0 0 0,0 0 0 0 0,0-1 0 0 0,-1 1 1 0 0,1 0-1 0 0,0 0 0 0 0,0 0 0 0 0,0 0 0 0 0,0 0 0 0 0,0 1 0 0 0,1-1 0 0 0,-1 1 0 0 0,0-1 0 0 0,0 1 0 0 0,1 0 0 0 0,-1-1 1 0 0,1 1-1 0 0,0 0 0 0 0,-1 0 0 0 0,1 0 0 0 0,0 0 0 0 0,0 0 0 0 0,0 0 0 0 0,0 1-44 0 0,0 0 44 0 0,-2 0-1 0 0,0 0 0 0 0,0 1-1 0 0,0-1 1 0 0,1 1 0 0 0,0-1 0 0 0,0 1 0 0 0,0 0 0 0 0,0 0 0 0 0,0 0 0 0 0,1 0 0 0 0,0 0 0 0 0,0 0-1 0 0,0 0 1 0 0,0 0 0 0 0,0 1 0 0 0,1-1 0 0 0,0 0 0 0 0,0 0 0 0 0,0 1 0 0 0,1-1 0 0 0,-1 0 0 0 0,1 0 0 0 0,0 1-1 0 0,0-1 1 0 0,0 0 0 0 0,1 0 0 0 0,0 0 0 0 0,-1 0 0 0 0,1-1 0 0 0,1 1 0 0 0,-1 0 0 0 0,0-1 0 0 0,1 0-1 0 0,0 1 1 0 0,0-1 0 0 0,0 0 0 0 0,0 0 0 0 0,0-1 0 0 0,1 1 0 0 0,-1-1 0 0 0,1 1 0 0 0,-1-1 0 0 0,1 0-1 0 0,0 0 1 0 0,0-1 0 0 0,0 1 0 0 0,2-1-43 0 0,3 1 191 0 0,-1-2 0 0 0,0 1 0 0 0,1-1 0 0 0,-1 0-1 0 0,0-1 1 0 0,1 0 0 0 0,-1 0 0 0 0,0-1 0 0 0,1 0 0 0 0,-1 0 0 0 0,0-1 0 0 0,-1 0-1 0 0,1-1 1 0 0,0 1 0 0 0,-1-1 0 0 0,0-1 0 0 0,6-4-191 0 0,19-15 148 0 0,-2-2 1 0 0,0-1-1 0 0,-2-1 1 0 0,-2-1-1 0 0,0-1 0 0 0,-2-2 1 0 0,-1-1-1 0 0,-2 0 1 0 0,-1-1-1 0 0,1-7-148 0 0,-15 28-45 0 0,-1-1-1 0 0,-1 0 1 0 0,0 0 0 0 0,-1 0-1 0 0,-1 0 1 0 0,0 0-1 0 0,-1 0 1 0 0,0-1-1 0 0,-1 1 1 0 0,-1-1 0 0 0,0 1-1 0 0,-1 0 1 0 0,-2-10 45 0 0,2 17-38 0 0,1 1 0 0 0,-1 0 0 0 0,0 0 1 0 0,-1 1-1 0 0,1-1 0 0 0,-1 0 0 0 0,0 1 0 0 0,0-1 0 0 0,-1 1 1 0 0,0 0-1 0 0,0 0 0 0 0,0 1 0 0 0,0-1 0 0 0,-1 1 0 0 0,0 0 1 0 0,0 0-1 0 0,0 0 0 0 0,0 1 0 0 0,0 0 0 0 0,-1 0 0 0 0,0 0 1 0 0,0 1-1 0 0,1-1 0 0 0,-1 1 0 0 0,0 1 0 0 0,-1-1 0 0 0,1 1 1 0 0,0 0-1 0 0,0 1 0 0 0,0-1 0 0 0,-5 1 38 0 0,2 2-24 0 0,1-1 1 0 0,-1 1-1 0 0,0 1 0 0 0,1 0 0 0 0,0 0 0 0 0,-1 0 0 0 0,1 1 1 0 0,1 1-1 0 0,-1-1 0 0 0,0 1 0 0 0,1 0 0 0 0,0 1 1 0 0,1 0-1 0 0,-1 0 0 0 0,1 0 0 0 0,0 1 0 0 0,0 0 1 0 0,1 0-1 0 0,0 1 0 0 0,0-1 0 0 0,1 1 0 0 0,0 0 1 0 0,0 0-1 0 0,1 0 0 0 0,0 1 0 0 0,1-1 0 0 0,-1 1 0 0 0,2 0 1 0 0,-1 0-1 0 0,1-1 0 0 0,1 1 0 0 0,-1 0 0 0 0,1 0 1 0 0,1 4 23 0 0,-1-2 9 0 0,1 0 0 0 0,0-1 0 0 0,1 1 1 0 0,-1 0-1 0 0,2-1 0 0 0,0 0 1 0 0,0 0-1 0 0,1 0 0 0 0,0 0 0 0 0,1 0 1 0 0,0-1-1 0 0,0 1 0 0 0,1-1 1 0 0,0-1-1 0 0,1 1 0 0 0,0-1 0 0 0,0 0 1 0 0,0-1-1 0 0,1 0 0 0 0,1 0 0 0 0,-1 0 1 0 0,1-1-1 0 0,7 3-9 0 0,18 9 127 0 0,2-2 1 0 0,0-1-1 0 0,0-2 1 0 0,1-2-1 0 0,1-1 1 0 0,0-2-1 0 0,0-2 0 0 0,0-1 1 0 0,23-1-128 0 0,212 4-978 0 0,-271-8 626 0 0,36-6-1446 0 0,-27 1-1991 0 0,-2-2-4083 0 0,-8 3-1947 0 0</inkml:trace>
  <inkml:trace contextRef="#ctx0" brushRef="#br0" timeOffset="14386.145">2854 652 2369 0 0,'0'0'1405'0'0,"0"0"-135"0"0,0 0-14 0 0,0 0 39 0 0,0 0-47 0 0,0 0-169 0 0,0 0-220 0 0,0 0-188 0 0,0 0-170 0 0,0 0-109 0 0,0 0-53 0 0,9-1 13 0 0,73-1 1915 0 0,143 5 1837 0 0,5-28-3385 0 0,-196 24-868 0 0,-20 1-5125 0 0,-17 5-812 0 0,-2 4 1498 0 0,2-4 559 0 0</inkml:trace>
  <inkml:trace contextRef="#ctx0" brushRef="#br0" timeOffset="14789.666">3032 921 2417 0 0,'0'0'1763'0'0,"0"0"-216"0"0,0 0-31 0 0,0 0 136 0 0,0 0 31 0 0,0 0-142 0 0,0 0-297 0 0,0 0-351 0 0,0 0-262 0 0,0 0-172 0 0,0 0-95 0 0,0 0 4 0 0,0 2 46 0 0,7 14 2042 0 0,-6-16-2131 0 0,32 0 2056 0 0,169-9-473 0 0,1 0-3489 0 0,-171 12-1507 0 0,-13 5-3582 0 0,-11-1-720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39.8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1104 0 0,'0'0'1937'0'0,"0"0"-176"0"0,0 0-90 0 0,0 0 24 0 0,0 0 34 0 0,0 0-25 0 0,0 0-142 0 0,0 0-213 0 0,0 0-183 0 0,0 0-199 0 0,0 0-146 0 0,0 0-103 0 0,0 0-73 0 0,4-4-45 0 0,11-14-41 0 0,-12 14-57 0 0,-3 4-97 0 0,0 0-89 0 0,15 42 1055 0 0,4 103 17 0 0,8 246-437 0 0,-21 61-635 0 0,-18-359-761 0 0,-2-57-5250 0 0,14-33 1882 0 0,0-1-2808 0 0,0-2-2042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6:43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0 218 0 0 0,'0'0'923'0'0,"0"0"617"0"0,0 0 299 0 0,0 0 138 0 0,0 0-40 0 0,0 0-159 0 0,0 0-275 0 0,0 0-311 0 0,0 0-222 0 0,0 0-163 0 0,6-11-36 0 0,16-34-5 0 0,-19 40-564 0 0,0 1-1 0 0,0 0 0 0 0,0 0 0 0 0,1 0 0 0 0,-1 1 0 0 0,1-1 0 0 0,0 1 1 0 0,0 0-1 0 0,0 0 0 0 0,0 0 0 0 0,1 1 0 0 0,-1-1 0 0 0,1 1 1 0 0,3-1-202 0 0,9-5 491 0 0,99-48 1365 0 0,-102 51-1714 0 0,7-4-12 0 0,1 2 0 0 0,0 0 0 0 0,0 1 0 0 0,1 2 0 0 0,-1 0 0 0 0,1 1 0 0 0,7 1-130 0 0,-28 4 13 0 0,-1 0-1 0 0,1 0 0 0 0,-1 0 0 0 0,0 0 1 0 0,0 0-1 0 0,0 0 0 0 0,0 0 1 0 0,0 1-1 0 0,-1-1 0 0 0,1 0 0 0 0,-1 1 1 0 0,1-1-1 0 0,-1 0 0 0 0,0 1 0 0 0,0-1 1 0 0,0 1-1 0 0,0-1 0 0 0,0 0 1 0 0,0 1-1 0 0,-1-1 0 0 0,1 0 0 0 0,-1 1 1 0 0,0-1-1 0 0,0 0 0 0 0,0 2-12 0 0,-6 11 39 0 0,-1 0 1 0 0,0-1-1 0 0,0 0 0 0 0,-2 0 0 0 0,1-1 1 0 0,-2 0-1 0 0,0 0 0 0 0,0-2 0 0 0,-6 5-39 0 0,-24 28 55 0 0,-29 30 13 0 0,50-56-20 0 0,1 2 0 0 0,1 0 1 0 0,1 0-1 0 0,1 2 0 0 0,1 0 1 0 0,-5 10-49 0 0,19-30 8 0 0,0 0 0 0 0,0 0 0 0 0,0 0 0 0 0,0 0 0 0 0,0 0 0 0 0,0 0 0 0 0,0 0 0 0 0,1 0 0 0 0,-1 0 0 0 0,1 0 0 0 0,0 1 0 0 0,-1-1 0 0 0,1 0 0 0 0,0 0 0 0 0,0 0 0 0 0,1 0 0 0 0,-1 1 0 0 0,0-1 0 0 0,1 0 0 0 0,-1 0 0 0 0,1 0 0 0 0,0 0 0 0 0,-1 0 0 0 0,1 0 0 0 0,0 0 0 0 0,0 0 0 0 0,0 0 0 0 0,1 0 0 0 0,-1-1 0 0 0,0 1 0 0 0,1 0 0 0 0,-1-1 0 0 0,1 1 0 0 0,0-1 0 0 0,-1 1 0 0 0,1-1 0 0 0,0 0 0 0 0,0 0 0 0 0,0 0 0 0 0,0 0 0 0 0,0 0 0 0 0,0 0 0 0 0,0-1 0 0 0,0 1 0 0 0,0 0 0 0 0,2-1-8 0 0,104 9 744 0 0,-80-13-558 0 0,0-1 1 0 0,0-1-1 0 0,0-2 1 0 0,-1 0-1 0 0,26-13-186 0 0,-24 7 20 0 0,-28 14-101 0 0,-1 0-109 0 0,0 0-154 0 0,0 0-236 0 0,0 0-328 0 0,0 0-474 0 0,0 0-623 0 0,0 0-904 0 0,0 0-1364 0 0,0 0-1451 0 0,0 0-1236 0 0</inkml:trace>
  <inkml:trace contextRef="#ctx0" brushRef="#br0" timeOffset="1">831 200 4385 0 0,'0'0'5322'0'0,"0"0"-2805"0"0,0 0-941 0 0,0 0-129 0 0,0 0-20 0 0,0 0-104 0 0,0 0-203 0 0,0 0-193 0 0,0 0-176 0 0,0 0-127 0 0,0 0-132 0 0,0 0-89 0 0,0 0-67 0 0,-5 21-52 0 0,-24 104 203 0 0,18 64-1350 0 0,11-138-5267 0 0,0-51 3524 0 0,0 0-922 0 0,1 0-2036 0 0,0 0 3068 0 0,-1 0 262 0 0</inkml:trace>
  <inkml:trace contextRef="#ctx0" brushRef="#br0" timeOffset="2">1022 229 2208 0 0,'0'0'2645'0'0,"0"0"-294"0"0,0 0-309 0 0,0 0-259 0 0,0 0-320 0 0,0 0-227 0 0,0 0-89 0 0,0 0-43 0 0,0 0-29 0 0,0 0-125 0 0,0 0-203 0 0,0 0-142 0 0,0 0-99 0 0,-7 28-96 0 0,-20 86-107 0 0,15-27 96 0 0,8-49-425 0 0,-2 21-182 0 0,5-22-3454 0 0,-7-35-8002 0 0,5-2 6250 0 0</inkml:trace>
  <inkml:trace contextRef="#ctx0" brushRef="#br0" timeOffset="3">571 292 4713 0 0,'0'0'2402'0'0,"0"0"-180"0"0,0 0-179 0 0,0 0-231 0 0,0 0-308 0 0,0 0-362 0 0,0 0-263 0 0,0 0-116 0 0,0 0-64 0 0,0 0-23 0 0,0 0-38 0 0,0 0-64 0 0,0 0-22 0 0,27-19-6 0 0,84-61-4 0 0,30-5 1159 0 0,-16 34-1096 0 0,-123 52-600 0 0,0 0 0 0 0,0 0 0 0 0,0 0 0 0 0,-1 0 0 0 0,1 0 1 0 0,0 1-1 0 0,-1-1 0 0 0,1 1 0 0 0,-1-1 0 0 0,1 1 0 0 0,-1 0 0 0 0,0-1 0 0 0,0 1 0 0 0,0 0 0 0 0,0 0 0 0 0,0 0 0 0 0,0 0 0 0 0,0 0 0 0 0,-1 0 0 0 0,1 0 0 0 0,0 0 1 0 0,-1 0-1 0 0,0 0 0 0 0,0 0 0 0 0,0 1 0 0 0,0-1 0 0 0,0 0 0 0 0,0 0 0 0 0,0 0 0 0 0,0 0 0 0 0,-1 0 0 0 0,1 0 0 0 0,-1 0 0 0 0,0 1-5 0 0,2 17 90 0 0,-1-14-58 0 0,1-1 0 0 0,0 1 1 0 0,0-1-1 0 0,0 0 1 0 0,1 1-1 0 0,-1-1 1 0 0,1 0-1 0 0,1 0 0 0 0,-1 0 1 0 0,1 0-1 0 0,-1 0 1 0 0,1 0-1 0 0,1-1 1 0 0,-1 0-1 0 0,1 1 1 0 0,0-1-1 0 0,0-1 0 0 0,0 1 1 0 0,0 0-1 0 0,0-1 1 0 0,1 0-1 0 0,0 0 1 0 0,0 0-1 0 0,0-1 0 0 0,0 0 1 0 0,0 0-1 0 0,0 0 1 0 0,0 0-1 0 0,1-1 1 0 0,-1 0-1 0 0,1 0 1 0 0,-1 0-1 0 0,1-1 0 0 0,4 0-32 0 0,-1 1 82 0 0,1-1 1 0 0,-1-1-1 0 0,0 1 0 0 0,0-2 0 0 0,0 1 0 0 0,0-1 0 0 0,-1 0 0 0 0,1-1 0 0 0,0 0 0 0 0,-1 0 0 0 0,4-3-82 0 0,98-51 188 0 0,-34 26-3406 0 0,-64 28 1185 0 0,3-2-5930 0 0,-5 2-3979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44.4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5537 0 0,'0'0'3085'0'0,"0"0"-1834"0"0,0 0-574 0 0,0 0-118 0 0,0 0-79 0 0,0 0-32 0 0,0 0 11 0 0,0 0 45 0 0,0 0 118 0 0,0 0 152 0 0,0 0 140 0 0,3 6 49 0 0,6 22-573 0 0,-2 0 1 0 0,-1 0-1 0 0,-2 0 0 0 0,0 1 1 0 0,-2 0-1 0 0,-1 15-390 0 0,2 8 190 0 0,30 610 1033 0 0,-33-537-513 0 0,2-124-640 0 0,-1 0-1 0 0,1 0 1 0 0,0 0 0 0 0,0 0 0 0 0,0 0 0 0 0,0 0-1 0 0,0 0 1 0 0,0 0 0 0 0,0-1 0 0 0,0 1-1 0 0,0-1 1 0 0,0 0 0 0 0,0 0 0 0 0,0 1 0 0 0,0-1-1 0 0,0 0 1 0 0,1-1 0 0 0,-1 1 0 0 0,0 0 0 0 0,0-1-1 0 0,0 1 1 0 0,1-1-70 0 0,-2 1 9 0 0,111-43 725 0 0,-57 16-597 0 0,-2 6-37 0 0,89-39 32 0 0,2 7-1 0 0,148-33-131 0 0,351-43 157 0 0,-246 74-93 0 0,-374 55-45 0 0,1-4 2504 0 0,-51-7-1912 0 0,23-41-180 0 0,14-87-1680 0 0,-3 71-3152 0 0,-4 1-8332 0 0,-3 46 3795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36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334 1 5281 0 0,'0'0'3223'0'0,"0"0"-1672"0"0,0 0-545 0 0,0 0 17 0 0,0 0 201 0 0,0 0 176 0 0,0 0 7 0 0,0 0-176 0 0,0 0-272 0 0,0 0-260 0 0,0 0-232 0 0,0 0-167 0 0,0 12 512 0 0,0 14-187 0 0,-1 183 3112 0 0,-17 103-3737 0 0,10-98-88 0 0,14-207-3729 0 0,-1-25-7109 0 0,-4 10 812 0 0</inkml:trace>
  <inkml:trace contextRef="#ctx0" brushRef="#br0" timeOffset="2369.525">294 63 0 0 0,'0'0'435'0'0,"0"0"174"0"0,0 0 74 0 0,0 0 75 0 0,1-2 70 0 0,0-1 197 0 0,2-3-1668 0 0,-3 3 4221 0 0,0-1 4095 0 0,1 5-2193 0 0,-6 3-4119 0 0,-21 38-918 0 0,18-26-388 0 0,-92 156 66 0 0,132-164-9959 0 0,-17-9 1803 0 0,-9-2 3502 0 0</inkml:trace>
  <inkml:trace contextRef="#ctx0" brushRef="#br0" timeOffset="2770.428">1 847 0 0 0,'0'0'333'0'0,"0"0"1073"0"0,0 0 348 0 0,0 0-82 0 0,0 0-158 0 0,0 0-155 0 0,0 0-96 0 0,0 0 34 0 0,0 0 69 0 0,0 0 54 0 0,5 2 10 0 0,87 5 4531 0 0,7-15-3802 0 0,14 0-1831 0 0,-64 17-3093 0 0,-28-4-5752 0 0,-13-4-2599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38 226 2905 0 0,'0'0'925'0'0,"0"0"-314"0"0,0 0-215 0 0,0 0 207 0 0,0 0 414 0 0,0 0 325 0 0,0 0 110 0 0,0 0-153 0 0,0 0-283 0 0,0 0-262 0 0,0 0-201 0 0,0 0-126 0 0,0 0-117 0 0,-4 31-62 0 0,-12 101-19 0 0,0 50 1523 0 0,14-167-481 0 0,4-23 1698 0 0,1-24-1119 0 0,5-7-1753 0 0,1 1 0 0 0,2 1 0 0 0,2 0 1 0 0,1 0-1 0 0,1 1 0 0 0,3 1 0 0 0,0 1 1 0 0,3 1-1 0 0,0 0 0 0 0,3 1 0 0 0,0 2 1 0 0,2 0-1 0 0,16-13-97 0 0,-39 40-1 0 0,1-1 5 0 0,-1 0 0 0 0,0 0-1 0 0,1 0 1 0 0,0 0 0 0 0,0 1-1 0 0,0 0 1 0 0,1-1-1 0 0,-1 2 1 0 0,1-1 0 0 0,-1 0-1 0 0,1 1 1 0 0,0 0-1 0 0,0 0 1 0 0,0 1 0 0 0,0-1-1 0 0,1 1-3 0 0,4 31-436 0 0,-14 67-1086 0 0,0-65-2117 0 0,0-1-4527 0 0,3-22-1321 0 0</inkml:trace>
  <inkml:trace contextRef="#ctx0" brushRef="#br0" timeOffset="408.196">545 450 7274 0 0,'0'0'1991'0'0,"0"0"-186"0"0,0 0-128 0 0,0 0-94 0 0,0 0-220 0 0,0 0-255 0 0,0 0-187 0 0,0 0-178 0 0,0 0-127 0 0,0 0-117 0 0,0 0-117 0 0,0 0-49 0 0,0 0-60 0 0,29-27-29 0 0,89-83-13 0 0,-87 70-43 0 0,-30 36-171 0 0,0 0-1 0 0,0 1 1 0 0,0-1-1 0 0,0 0 1 0 0,-1 0 0 0 0,0 1-1 0 0,0-1 1 0 0,0 0-1 0 0,0 0 1 0 0,0 0-1 0 0,-1 1 1 0 0,0-1 0 0 0,0 0-1 0 0,0 1 1 0 0,0-1-1 0 0,0 0 1 0 0,-1 1-1 0 0,0-1 1 0 0,1 1 0 0 0,-1 0-1 0 0,-1 0 1 0 0,1 0-1 0 0,0 0 1 0 0,-1 0-1 0 0,1 0 1 0 0,-1 0 0 0 0,0 1-1 0 0,0 0 1 0 0,0-1-1 0 0,0 1 1 0 0,-1 0-1 0 0,1 0 1 0 0,0 1 0 0 0,-1-1-1 0 0,1 1 1 0 0,-1 0-1 0 0,0 0 1 0 0,1 0-1 0 0,-1 0 1 0 0,-1 0-17 0 0,1 1-16 0 0,0 0 0 0 0,0 1-1 0 0,0-1 1 0 0,0 1 0 0 0,0 0 0 0 0,0 0 0 0 0,0 0-1 0 0,0 1 1 0 0,0-1 0 0 0,0 1 0 0 0,1 0 0 0 0,-1 0-1 0 0,1 0 1 0 0,-1 0 0 0 0,1 1 0 0 0,0 0 0 0 0,0-1 0 0 0,0 1-1 0 0,0 0 1 0 0,0 1 0 0 0,1-1 0 0 0,-1 0 0 0 0,1 1-1 0 0,0-1 1 0 0,0 1 16 0 0,-40 97-48 0 0,39-93 38 0 0,0-1 1 0 0,1 1-1 0 0,0 0 1 0 0,0 0-1 0 0,1 0 1 0 0,0 0-1 0 0,0 0 1 0 0,1 0-1 0 0,0 0 1 0 0,1 0-1 0 0,-1 0 1 0 0,2 0-1 0 0,-1 0 1 0 0,1 0-1 0 0,0 0 1 0 0,1-1-1 0 0,-1 1 1 0 0,2-1-1 0 0,-1 1 1 0 0,1-1-1 0 0,0 0 1 0 0,0 0-1 0 0,1-1 1 0 0,0 1-1 0 0,0-1 1 0 0,1 0-1 0 0,0-1 1 0 0,0 1-1 0 0,0-1 1 0 0,0 0-1 0 0,1-1 1 0 0,0 0-1 0 0,5 3 10 0 0,-2-3-78 0 0,-1-1-1 0 0,1 0 0 0 0,0-1 1 0 0,1 0-1 0 0,-1 0 1 0 0,0-1-1 0 0,0-1 1 0 0,1 1-1 0 0,-1-2 1 0 0,0 1-1 0 0,11-3 79 0 0,60-28-5544 0 0,-52 10 530 0 0,-10 5-1084 0 0,-8 8 2491 0 0</inkml:trace>
  <inkml:trace contextRef="#ctx0" brushRef="#br0" timeOffset="724.231">983 174 3593 0 0,'0'0'4726'0'0,"0"0"-2768"0"0,0 0-959 0 0,0 0-79 0 0,0 0 57 0 0,0 0-22 0 0,0 0-100 0 0,0 0-121 0 0,0 0-130 0 0,0 0-112 0 0,0 0-92 0 0,0 0-79 0 0,-1 31-39 0 0,-2 98-21 0 0,12-73 128 0 0,-4-47-286 0 0,73 130 613 0 0,-78-137-665 0 0,1 0 0 0 0,-1 0 0 0 0,1 0 0 0 0,-1 0 0 0 0,1-1 0 0 0,-1 1-1 0 0,1 0 1 0 0,0 0 0 0 0,0 0 0 0 0,0-1 0 0 0,0 1 0 0 0,0-1-1 0 0,1 1 1 0 0,-1-1 0 0 0,0 1 0 0 0,1-1 0 0 0,-1 0 0 0 0,1 1 0 0 0,-1-1-1 0 0,1 0 1 0 0,0 0 0 0 0,-1 0 0 0 0,1 0 0 0 0,0 0 0 0 0,0-1 0 0 0,0 1-1 0 0,0-1 1 0 0,0 1 0 0 0,-1-1 0 0 0,1 1 0 0 0,0-1 0 0 0,0 0-1 0 0,0 0 1 0 0,0 0 0 0 0,0 0 0 0 0,0 0 0 0 0,0-1 0 0 0,0 1 0 0 0,0-1-1 0 0,0 1 1 0 0,0-1 0 0 0,0 0 0 0 0,-1 1 0 0 0,1-1 0 0 0,0 0-1 0 0,0 0 1 0 0,0-1-51 0 0,12-17 539 0 0,0-1 0 0 0,-1-1 0 0 0,-2-1 1 0 0,0 1-1 0 0,-1-2 0 0 0,1-5-539 0 0,-5 15 170 0 0,80-171 370 0 0,-81 175-1073 0 0,2 0-2795 0 0,4 8-7270 0 0,-6 1-563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1 101 0 0 0,'0'0'999'0'0,"0"0"-131"0"0,0 0-138 0 0,0 0 35 0 0,0 0 250 0 0,0 0 263 0 0,0 0 126 0 0,0 0-44 0 0,0 0-216 0 0,0 0-297 0 0,0 0-240 0 0,0 0-139 0 0,0 0-6 0 0,4 0 48 0 0,49 0 2107 0 0,7 1-964 0 0,0-2-1 0 0,0-3 1 0 0,53-11-1653 0 0,97-25 970 0 0,-53 3-642 0 0,-139 33-535 0 0,-26 12-1285 0 0,-25 14-2160 0 0,-14 7-8582 0 0,40-25 8489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3369 0 0,'0'0'1311'0'0,"0"0"-729"0"0,0 0-323 0 0,0 0 243 0 0,0 0 534 0 0,0 0 473 0 0,0 0 256 0 0,0 0-49 0 0,0 0-222 0 0,0 0-253 0 0,0 0-208 0 0,0 0-160 0 0,31 0-102 0 0,96-1-45 0 0,15-18 1309 0 0,-97 9-1465 0 0,62-15 149 0 0,61-11-197 0 0,-53 27-3283 0 0,-99 9-65 0 0,-5 0-2799 0 0,-5 0-5196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5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1 391 2937 0 0,'0'0'2460'0'0,"0"0"-893"0"0,0 0-141 0 0,0 0 59 0 0,0 0-32 0 0,0 0-134 0 0,0 0-262 0 0,0 0-205 0 0,0 0-102 0 0,0 0-63 0 0,0 0-68 0 0,0 0-85 0 0,0 0-64 0 0,27-23-58 0 0,89-70-17 0 0,-32 49 180 0 0,-66 39-438 0 0,6-3-7 0 0,-1 0 0 0 0,1 2 0 0 0,0 1 0 0 0,0 1 0 0 0,0 1 0 0 0,1 1 0 0 0,0 1 0 0 0,8 1-130 0 0,-30 0 9 0 0,-1 1 0 0 0,0-1 0 0 0,0 1 0 0 0,1 0-1 0 0,-1 0 1 0 0,0 0 0 0 0,0 0 0 0 0,0 0 0 0 0,0 0 0 0 0,0 0 0 0 0,0 1 0 0 0,0-1 0 0 0,0 1 0 0 0,-1-1-1 0 0,1 1 1 0 0,-1 0 0 0 0,1 0 0 0 0,-1 0 0 0 0,1 0 0 0 0,-1 0 0 0 0,0 0 0 0 0,0 0 0 0 0,0 0 0 0 0,0 0-1 0 0,-1 0 1 0 0,1 1 0 0 0,0-1 0 0 0,-1 0 0 0 0,0 0 0 0 0,1 1 0 0 0,-1-1 0 0 0,0 0 0 0 0,0 2-9 0 0,-11 80 465 0 0,-5-47-376 0 0,-1-1 0 0 0,-2-1 1 0 0,-1 0-1 0 0,-2-2 0 0 0,-2 0 1 0 0,0-2-1 0 0,-3 0 0 0 0,-12 10-89 0 0,5-3 215 0 0,1 1 0 0 0,2 1 0 0 0,1 2-1 0 0,-21 41-214 0 0,50-81 15 0 0,0 0-1 0 0,-1 0 1 0 0,1 0-1 0 0,0 0 1 0 0,0 0-1 0 0,0 1 1 0 0,1-1-1 0 0,-1 0 0 0 0,0 1 1 0 0,1-1-1 0 0,0 1 1 0 0,-1-1-1 0 0,1 0 1 0 0,0 1-1 0 0,0-1 1 0 0,0 1-1 0 0,1-1 0 0 0,-1 1 1 0 0,1-1-1 0 0,-1 0 1 0 0,1 1-1 0 0,0-1 1 0 0,0 0-1 0 0,0 0 0 0 0,0 1 1 0 0,0-1-1 0 0,0 0 1 0 0,1 0-1 0 0,-1 0 1 0 0,1 0-1 0 0,-1-1 1 0 0,1 1-1 0 0,0 0 0 0 0,0-1 1 0 0,-1 1-1 0 0,1-1 1 0 0,1 1-1 0 0,-1-1 1 0 0,0 0-1 0 0,0 0 0 0 0,0 0 1 0 0,0 0-1 0 0,1 0 1 0 0,-1-1-1 0 0,1 1 1 0 0,-1-1-1 0 0,0 1 1 0 0,1-1-1 0 0,-1 0 0 0 0,1 0 1 0 0,-1 0-1 0 0,1 0-14 0 0,14 0-73 0 0,0 0 0 0 0,0-2-1 0 0,0 0 1 0 0,0 0 0 0 0,0-2-1 0 0,0 0 1 0 0,0-1 0 0 0,-1 0-1 0 0,0-2 1 0 0,0 0-1 0 0,-1 0 1 0 0,11-8 73 0 0,102-72-7396 0 0,-48 24-4759 0 0,-64 48 9328 0 0</inkml:trace>
  <inkml:trace contextRef="#ctx0" brushRef="#br0" timeOffset="249.71">960 476 1344 0 0,'0'0'2533'0'0,"0"0"-261"0"0,0 0-415 0 0,0 0-256 0 0,0 0-163 0 0,0 0-123 0 0,0 0-91 0 0,0 0-146 0 0,0 0-171 0 0,0 0-165 0 0,0 0-152 0 0,0 0-95 0 0,-16 34-55 0 0,-47 109-45 0 0,18-11 549 0 0,34-99-1128 0 0,1 0 1 0 0,2 1 0 0 0,1 0-1 0 0,2 1 1 0 0,1-1 0 0 0,2 5 183 0 0,12-20-3058 0 0,36-34-10372 0 0,-40 8 11843 0 0</inkml:trace>
  <inkml:trace contextRef="#ctx0" brushRef="#br0" timeOffset="415.155">1295 431 2609 0 0,'0'0'2519'0'0,"0"0"-660"0"0,0 0-640 0 0,0 0-363 0 0,0 0-101 0 0,0 0 33 0 0,0 0 95 0 0,0 0 74 0 0,0 0-3 0 0,-15 31-137 0 0,-47 99-158 0 0,-11 56 675 0 0,72-185-1340 0 0,-42 147 256 0 0,40-48-3097 0 0,7-95 1163 0 0,-2-5-4674 0 0,-1 0 2866 0 0,-1 0 1420 0 0</inkml:trace>
  <inkml:trace contextRef="#ctx0" brushRef="#br0" timeOffset="797.213">671 524 2040 0 0,'0'0'3048'0'0,"0"0"-1589"0"0,0 0-459 0 0,0 0 3 0 0,0 0 208 0 0,0 0 197 0 0,0 0 11 0 0,0 0-132 0 0,0 0-223 0 0,0 0-228 0 0,0 0-177 0 0,0 0-149 0 0,0 0-114 0 0,19-19-55 0 0,59-59-19 0 0,48-20 1445 0 0,-119 93-1708 0 0,1 0 1 0 0,0 1-1 0 0,0 0 1 0 0,0 0-1 0 0,1 1 1 0 0,-1 0-1 0 0,1 1 1 0 0,0-1-1 0 0,-1 2 1 0 0,1-1-1 0 0,0 1 1 0 0,0 1-1 0 0,5 0-59 0 0,-7 1 45 0 0,0 1 0 0 0,0 1 1 0 0,0-1-1 0 0,0 1 0 0 0,0 1 0 0 0,0-1 0 0 0,-1 1 1 0 0,0 0-1 0 0,0 1 0 0 0,0-1 0 0 0,0 1 1 0 0,-1 0-1 0 0,0 1 0 0 0,0-1 0 0 0,0 1 0 0 0,-1 0 1 0 0,0 1-1 0 0,3 3-45 0 0,23 26 274 0 0,-21-27-171 0 0,0-1 0 0 0,1-1 0 0 0,0 0 0 0 0,0 0-1 0 0,1-1 1 0 0,-1 0 0 0 0,1 0 0 0 0,1-1 0 0 0,-1-1-1 0 0,1 0 1 0 0,0-1 0 0 0,0 0 0 0 0,0-1 0 0 0,0 0 0 0 0,0-1-1 0 0,1 0 1 0 0,-1-1 0 0 0,0 0 0 0 0,1-1 0 0 0,-1 0-1 0 0,2-2-102 0 0,1 0-19 0 0,0-1 0 0 0,-1 0 0 0 0,1-1 0 0 0,-1-1 0 0 0,0 0 0 0 0,-1-1 0 0 0,0 0 0 0 0,0-1 0 0 0,0-1 0 0 0,-1-1 19 0 0,44-33-7502 0 0,-46 36 1046 0 0,-4 2-3186 0 0</inkml:trace>
  <inkml:trace contextRef="#ctx0" brushRef="#br0" timeOffset="2141.439">1965 490 160 0 0,'0'0'1106'0'0,"0"0"-197"0"0,0 0-197 0 0,0 0 6 0 0,0 0 99 0 0,0 0 86 0 0,0 0 55 0 0,0 0-25 0 0,0 0-63 0 0,0 0-113 0 0,0 0-133 0 0,0 0-125 0 0,0 0-81 0 0,-7 22-57 0 0,-21 72-10 0 0,-2 105 1317 0 0,26-134-1379 0 0,-3 232 2096 0 0,7-296-1937 0 0,0-1 75 0 0,0 0 73 0 0,0 0 53 0 0,0-12 1122 0 0,19-172-608 0 0,1 101-1045 0 0,4 0 0 0 0,4 2 0 0 0,16-28-118 0 0,41-49 299 0 0,-85 157-298 0 0,1 0 0 0 0,-1 0 0 0 0,1 0 0 0 0,-1 0 0 0 0,1 0 0 0 0,-1 0 0 0 0,1 0 1 0 0,-1 0-1 0 0,1 0 0 0 0,0 0 0 0 0,0 0 0 0 0,0 1 0 0 0,-1-1 0 0 0,1 0 1 0 0,0 0-1 0 0,0 1 0 0 0,0-1 0 0 0,0 0 0 0 0,0 1 0 0 0,0-1 0 0 0,0 1 0 0 0,0 0 1 0 0,0-1-1 0 0,1 1 0 0 0,-1 0 0 0 0,0-1 0 0 0,0 1 0 0 0,0 0 0 0 0,0 0 0 0 0,0 0 1 0 0,1 0-1 0 0,-1 0 0 0 0,0 0 0 0 0,0 1 0 0 0,0-1 0 0 0,0 0 0 0 0,0 0 1 0 0,1 1-1 0 0,-1-1 0 0 0,0 1 0 0 0,0-1 0 0 0,0 1 0 0 0,0-1 0 0 0,0 1 0 0 0,0 0 1 0 0,-1 0-1 0 0,1-1 0 0 0,0 1 0 0 0,0 0 0 0 0,0 0 0 0 0,-1 0 0 0 0,1 0 0 0 0,0 0 1 0 0,-1 0-1 0 0,1 0 0 0 0,-1 0 0 0 0,1 0 0 0 0,-1 0 0 0 0,1 0 0 0 0,-1 0 1 0 0,0 0-1 0 0,0 0 0 0 0,0 1 0 0 0,1-1 0 0 0,-1 0 0 0 0,0 0-1 0 0,57 153-4 0 0,-9-100-1144 0 0,0-41-6007 0 0,-23-14-813 0 0,-17-2 2928 0 0</inkml:trace>
  <inkml:trace contextRef="#ctx0" brushRef="#br0" timeOffset="2615.069">2749 531 1856 0 0,'0'0'1034'0'0,"0"0"48"0"0,0 0 230 0 0,0 0 308 0 0,0 0 171 0 0,0 0-32 0 0,0 0-128 0 0,0 0-214 0 0,0 0-257 0 0,0 0-233 0 0,0 0-215 0 0,0 0-145 0 0,-25 31-101 0 0,-78 99-71 0 0,13 0 480 0 0,71-96-757 0 0,2 1-1 0 0,2 1 1 0 0,1 1 0 0 0,-5 23-118 0 0,16-54 3 0 0,1 1 1 0 0,1 0-1 0 0,-1 1 1 0 0,1-1 0 0 0,0 0-1 0 0,1 0 1 0 0,0 0-1 0 0,0 1 1 0 0,1-1-1 0 0,-1 0 1 0 0,2 0-1 0 0,0 3-3 0 0,0-8 45 0 0,0-1 0 0 0,-1 0-1 0 0,2-1 1 0 0,-1 1-1 0 0,0 0 1 0 0,0 0 0 0 0,0-1-1 0 0,0 1 1 0 0,0-1-1 0 0,0 0 1 0 0,1 0 0 0 0,-1 0-1 0 0,0 0 1 0 0,0 0-1 0 0,0 0 1 0 0,1 0-1 0 0,-1-1 1 0 0,0 1 0 0 0,0-1-1 0 0,0 1 1 0 0,0-1-1 0 0,0 0 1 0 0,0 0 0 0 0,0 0-1 0 0,0 0 1 0 0,0 0-1 0 0,0-1 1 0 0,-1 1 0 0 0,1-1-1 0 0,0 1 1 0 0,-1-1-1 0 0,2-1-44 0 0,59-56 378 0 0,-2-2-1 0 0,-2-3 1 0 0,-4-3-1 0 0,5-12-377 0 0,-49 65 21 0 0,0 0 0 0 0,0 1 0 0 0,2 0 1 0 0,0 0-1 0 0,0 1 0 0 0,1 1 0 0 0,13-9-21 0 0,-26 19-1 0 0,1 1-1 0 0,-1-1 1 0 0,1 0-1 0 0,-1 0 1 0 0,1 0-1 0 0,0 1 1 0 0,0-1-1 0 0,-1 0 1 0 0,1 1 0 0 0,0-1-1 0 0,0 0 1 0 0,0 1-1 0 0,-1-1 1 0 0,1 1-1 0 0,0 0 1 0 0,0-1-1 0 0,0 1 1 0 0,0 0-1 0 0,0-1 1 0 0,0 1 0 0 0,0 0-1 0 0,0 0 1 0 0,0 0-1 0 0,0 0 1 0 0,0 0-1 0 0,0 0 1 0 0,0 0-1 0 0,0 0 1 0 0,0 0-1 0 0,0 1 1 0 0,0-1 0 0 0,0 0-1 0 0,0 1 1 0 0,0-1-1 0 0,0 1 1 0 0,0-1-1 0 0,0 1 1 0 0,0-1-1 0 0,-1 1 1 0 0,1-1-1 0 0,0 1 1 0 0,0 0 0 0 0,-1-1-1 0 0,1 1 1 0 0,0 0-1 0 0,-1 0 1 0 0,1 0-1 0 0,-1 0 1 0 0,1-1-1 0 0,-1 1 1 0 0,1 0-1 0 0,-1 0 1 0 0,0 0 0 0 0,1 0-1 0 0,-1 1 2 0 0,15 111 26 0 0,1 5-320 0 0,-15-113 67 0 0,1 0 1 0 0,-1 0-1 0 0,1 1 0 0 0,0-1 1 0 0,0 0-1 0 0,0-1 0 0 0,1 1 0 0 0,0 0 1 0 0,0-1-1 0 0,0 0 0 0 0,0 1 1 0 0,1-1-1 0 0,0 0 0 0 0,0-1 1 0 0,3 3 225 0 0,18 7-4921 0 0,5-9-4311 0 0,-20-4 4935 0 0</inkml:trace>
  <inkml:trace contextRef="#ctx0" brushRef="#br0" timeOffset="3053.091">3412 531 4241 0 0,'0'0'1326'0'0,"0"0"-336"0"0,0 0-75 0 0,0 0 96 0 0,0 0 57 0 0,-27 31-19 0 0,-81 100-93 0 0,45-32 565 0 0,58-89-1425 0 0,0 1 0 0 0,0 1 0 0 0,1-1 0 0 0,1 1 0 0 0,0-1-1 0 0,1 1 1 0 0,0 0 0 0 0,0 0 0 0 0,1 0 0 0 0,1 0 0 0 0,0 0-1 0 0,1 0 1 0 0,0 0 0 0 0,1 4-96 0 0,3-10 151 0 0,0 0 0 0 0,0-1 0 0 0,0 0 1 0 0,0 0-1 0 0,1-1 0 0 0,-1 0 0 0 0,1 0 0 0 0,1 0 0 0 0,-1 0 0 0 0,0-1 0 0 0,1 0 0 0 0,0-1 1 0 0,-1 1-1 0 0,1-1 0 0 0,0 0 0 0 0,0-1 0 0 0,0 0 0 0 0,1 0 0 0 0,-1-1 0 0 0,0 1 0 0 0,0-1 0 0 0,0-1 1 0 0,0 0-1 0 0,1 0 0 0 0,-1 0 0 0 0,1-1-151 0 0,8 0 228 0 0,1-1-1 0 0,0 0 1 0 0,-1-1-1 0 0,0-1 1 0 0,0-1 0 0 0,0 0-1 0 0,-1-1 1 0 0,0-1-1 0 0,0 0 1 0 0,-1-1 0 0 0,0-1-1 0 0,10-8-227 0 0,143-143 1031 0 0,-140 134-1004 0 0,-1 0 0 0 0,-1-2 1 0 0,-1-1-1 0 0,-2 0 0 0 0,-1-2 0 0 0,-2 0 0 0 0,0-2 1 0 0,-3 0-1 0 0,-1-1 0 0 0,-1 0 0 0 0,-2-1 0 0 0,-2 0 0 0 0,3-18-27 0 0,-12 35-55 0 0,0 0 0 0 0,0 0-1 0 0,-2-1 1 0 0,0 1 0 0 0,-2 0-1 0 0,0 0 1 0 0,-1 1 0 0 0,-1-1-1 0 0,-5-11 56 0 0,8 23-20 0 0,0 1 0 0 0,-1-1-1 0 0,0 1 1 0 0,-1 0-1 0 0,0 0 1 0 0,1 1 0 0 0,-2-1-1 0 0,1 1 1 0 0,-1 0 0 0 0,1 0-1 0 0,-2 0 1 0 0,1 1 0 0 0,0 0-1 0 0,-1 0 1 0 0,0 0 0 0 0,0 1-1 0 0,0-1 1 0 0,0 1-1 0 0,0 1 1 0 0,-1-1 0 0 0,1 1-1 0 0,-1 0 1 0 0,0 1 0 0 0,1 0-1 0 0,-1 0 1 0 0,0 0 0 0 0,0 1-1 0 0,-1 0 21 0 0,-3 1-5 0 0,0 0 0 0 0,-1 1 0 0 0,1 0-1 0 0,0 1 1 0 0,0 0 0 0 0,1 1 0 0 0,-1 0 0 0 0,1 1-1 0 0,0 0 1 0 0,0 1 0 0 0,0 0 0 0 0,1 0 0 0 0,0 1 0 0 0,0 0-1 0 0,0 1 1 0 0,1 0 0 0 0,-2 4 5 0 0,-6 5 0 0 0,1 1-1 0 0,1 0 1 0 0,1 2 0 0 0,0-1-1 0 0,2 2 1 0 0,0-1 0 0 0,2 1 0 0 0,-1 4 0 0 0,1-2 0 0 0,2 0 0 0 0,1 1 0 0 0,0 0 1 0 0,2 0-1 0 0,1 0 0 0 0,1 0 0 0 0,1 1 0 0 0,1-1 1 0 0,3 21-1 0 0,-2-33 25 0 0,1 1-1 0 0,1-1 1 0 0,0 0 0 0 0,0 1 0 0 0,2-1 0 0 0,-1-1 0 0 0,1 1 0 0 0,1-1 0 0 0,0 0-1 0 0,1 0 1 0 0,0 0 0 0 0,0-1 0 0 0,1 0 0 0 0,1-1 0 0 0,0 0 0 0 0,0 0 0 0 0,0-1-1 0 0,1 0 1 0 0,9 5-25 0 0,11 2-30 0 0,1-2 0 0 0,1-1 0 0 0,0-1 1 0 0,1-2-1 0 0,0-1 0 0 0,0-2 0 0 0,0-1 0 0 0,1-1 0 0 0,0-2 0 0 0,0-2 0 0 0,33-3 30 0 0,-8-1-1880 0 0,-20-2-3700 0 0,-33 5 4213 0 0,14-3-9064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3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5561 0 0,'0'0'784'0'0,"0"0"119"0"0,0 0 287 0 0,0 0 283 0 0,0 0 129 0 0,0 0-59 0 0,31 1-216 0 0,101 3-215 0 0,-40-12 527 0 0,243-62-995 0 0,-324 69 122 0 0,-3 8-18194 0 0,-12-2 16312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0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6009 0 0,'0'0'2836'0'0,"0"0"-1491"0"0,0 0-537 0 0,0 0 239 0 0,0 0 332 0 0,0 0 211 0 0,0 0 6 0 0,0 0-207 0 0,0 0-279 0 0,0 0-297 0 0,0 0-212 0 0,37 6-105 0 0,116 16-29 0 0,-17-20 555 0 0,-106-6-913 0 0,80-8-301 0 0,-39 5-3233 0 0,-36 1-6525 0 0,-22 5 900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8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0 106 6737 0 0,'0'0'1682'0'0,"0"0"-20"0"0,0 0 30 0 0,0 0 47 0 0,0 0-37 0 0,0 0-230 0 0,0 0-400 0 0,0 0-326 0 0,0 0-217 0 0,0 0-109 0 0,0 0-15 0 0,0 0-13 0 0,0 0-15 0 0,27-14-16 0 0,85-46-32 0 0,-17 32 268 0 0,65 25 95 0 0,-157 3-681 0 0,1 1 0 0 0,-1-1 0 0 0,0 1 1 0 0,0 0-1 0 0,0 0 0 0 0,0 0 0 0 0,0 0 0 0 0,0 1 0 0 0,0-1 0 0 0,0 1 0 0 0,0 0 0 0 0,-1-1 1 0 0,1 1-1 0 0,-1 1 0 0 0,1-1 0 0 0,-1 0 0 0 0,0 1 0 0 0,0-1 0 0 0,0 1 0 0 0,0-1 0 0 0,0 1 0 0 0,-1 0 1 0 0,1 0-1 0 0,-1 0 0 0 0,1 0 0 0 0,-1 0 0 0 0,0 0 0 0 0,-1 0 0 0 0,1 0 0 0 0,0 0 0 0 0,-1 1 1 0 0,0-1-1 0 0,0 0 0 0 0,0 0 0 0 0,0 1 0 0 0,0-1 0 0 0,-1 1-11 0 0,0 6 37 0 0,-1 1-1 0 0,0-1 1 0 0,0 0 0 0 0,-1 0 0 0 0,-1 0-1 0 0,0 0 1 0 0,0 0 0 0 0,-1-1 0 0 0,0 0-1 0 0,-1 0 1 0 0,-1 1-37 0 0,-142 162 243 0 0,147-170-247 0 0,1 1 1 0 0,-1-1-1 0 0,0 1 1 0 0,1 0-1 0 0,0-1 1 0 0,0 1-1 0 0,0 0 1 0 0,0 0 0 0 0,0 0-1 0 0,0 0 1 0 0,1 0-1 0 0,0 0 1 0 0,-1 0-1 0 0,1 0 1 0 0,0 0-1 0 0,0 0 1 0 0,1 0-1 0 0,-1 0 1 0 0,1 0 0 0 0,-1 0-1 0 0,1 0 1 0 0,0 0-1 0 0,0 0 1 0 0,0-1-1 0 0,1 1 1 0 0,-1 0-1 0 0,1-1 1 0 0,-1 1-1 0 0,1 0 1 0 0,0-1-1 0 0,0 0 1 0 0,0 0 0 0 0,0 1-1 0 0,1-1 1 0 0,-1 0-1 0 0,0-1 1 0 0,1 1-1 0 0,-1 0 1 0 0,1-1-1 0 0,0 1 1 0 0,0-1-1 0 0,0 0 4 0 0,50 34-14 0 0,-36-26 15 0 0,-1 1 1 0 0,0 1 0 0 0,0 0-1 0 0,-2 1 1 0 0,1 1 0 0 0,-2 0-1 0 0,1 1 1 0 0,2 5-2 0 0,-14-16 15 0 0,0 1 0 0 0,0-1 1 0 0,-1 0-1 0 0,1 1 0 0 0,-1 0 0 0 0,0-1 0 0 0,0 1 0 0 0,0 0 1 0 0,0 0-1 0 0,-1 0 0 0 0,1-1 0 0 0,-1 1 0 0 0,0 0 1 0 0,0 0-1 0 0,-1 0 0 0 0,1 0 0 0 0,-1 0 0 0 0,0-1 0 0 0,0 1 1 0 0,0 0-1 0 0,0 0 0 0 0,-1-1 0 0 0,1 1 0 0 0,-1-1 0 0 0,0 0 1 0 0,0 1-1 0 0,0-1 0 0 0,-1 0 0 0 0,1 0-15 0 0,-83 77 247 0 0,56-57-693 0 0,-1-2 1 0 0,0-1-1 0 0,-2-2 0 0 0,0-1 1 0 0,-1-1-1 0 0,-15 4 446 0 0,36-19-2469 0 0,11-4-7962 0 0,2 2 1801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164 100 7418 0 0,'0'0'2072'0'0,"0"0"-129"0"0,0 0-181 0 0,0 0-203 0 0,0 0-383 0 0,0 0-372 0 0,0 0-242 0 0,0 0-168 0 0,0 0-115 0 0,0 0-103 0 0,0 0-68 0 0,0 0-40 0 0,-22 15-20 0 0,-70 50-16 0 0,89-63-31 0 0,0 0-1 0 0,1-1 1 0 0,-1 1 0 0 0,0 1-1 0 0,1-1 1 0 0,-1 0-1 0 0,1 0 1 0 0,-1 1-1 0 0,1 0 1 0 0,0-1-1 0 0,0 1 1 0 0,1 0 0 0 0,-1 0-1 0 0,0 0 1 0 0,1 0-1 0 0,0 0 1 0 0,0 0-1 0 0,0 1 1 0 0,0-1 0 0 0,0 0-1 0 0,0 1 1 0 0,1 0-1 0 0,-2 11-22 0 0,1-12 49 0 0,0 0 1 0 0,0 1-1 0 0,0-1 1 0 0,0 1-1 0 0,1-1 1 0 0,0 1-1 0 0,-1 0 1 0 0,1-1-1 0 0,1 1 1 0 0,-1-1-1 0 0,0 1 1 0 0,1-1-1 0 0,0 1 1 0 0,0-1-1 0 0,0 1 1 0 0,0-1-1 0 0,1 0 1 0 0,-1 1-1 0 0,1-1 1 0 0,0 0-1 0 0,0 0 1 0 0,0 0-1 0 0,0 0 1 0 0,0-1-1 0 0,1 1 1 0 0,-1-1-1 0 0,1 1 1 0 0,-1-1-1 0 0,1 0 0 0 0,0 0 1 0 0,0 0-1 0 0,0 0 1 0 0,1 0-1 0 0,-1-1 1 0 0,0 0-1 0 0,1 1 1 0 0,-1-1-1 0 0,0 0 1 0 0,1-1-1 0 0,-1 1 1 0 0,3 0-28 0 0,3 0 217 0 0,-1-1 0 0 0,1 0 1 0 0,-1 0-1 0 0,0 0 0 0 0,1-1 1 0 0,-1 0-1 0 0,0-1 0 0 0,1 0 1 0 0,-1 0-1 0 0,0-1 0 0 0,0 0 1 0 0,-1 0-1 0 0,1-1 0 0 0,-1 0 1 0 0,1 0-1 0 0,-1-1 0 0 0,-1 0 1 0 0,1 0-1 0 0,-1-1 0 0 0,0 0 1 0 0,0 0-1 0 0,0 0 0 0 0,2-5-217 0 0,0 2 61 0 0,-1 0 0 0 0,-1 0 0 0 0,0-1-1 0 0,0 0 1 0 0,-1 0 0 0 0,0-1 0 0 0,-1 1 0 0 0,0-1-1 0 0,0 0 1 0 0,-1 0 0 0 0,-1-1 0 0 0,0 1 0 0 0,-1 0-1 0 0,0-1 1 0 0,0 1 0 0 0,-1-1 0 0 0,-1-2-61 0 0,0 9-122 0 0,0 0-1 0 0,-1 1 1 0 0,1-1 0 0 0,-1 1 0 0 0,0-1-1 0 0,0 1 1 0 0,-1-1 0 0 0,1 1 0 0 0,-1 0 0 0 0,0 0-1 0 0,0 1 1 0 0,0-1 0 0 0,-1 0 0 0 0,1 1 0 0 0,-1 0-1 0 0,-4-3 123 0 0,-17-8-3924 0 0,-1 7-4470 0 0,12 3-2883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416 0 9602 0 0,'0'0'980'0'0,"0"0"-148"0"0,0 0-15 0 0,0 0 159 0 0,0 0 121 0 0,-33 34 33 0 0,-105 109-64 0 0,31-10 514 0 0,91-112-1514 0 0,0 1 0 0 0,1 1 1 0 0,2 0-1 0 0,0 1 0 0 0,2 0 0 0 0,0 1 1 0 0,2 0-1 0 0,1 1 0 0 0,1 0 1 0 0,1 0-1 0 0,1 1 0 0 0,1-1 0 0 0,1 16-66 0 0,3-35 42 0 0,1 0 0 0 0,0 0 0 0 0,0 0 0 0 0,1 0 0 0 0,0 0 0 0 0,0-1 0 0 0,1 1 0 0 0,0 0 0 0 0,0-1 0 0 0,0 0 0 0 0,1 0 0 0 0,0 0 0 0 0,0 0 0 0 0,1-1 0 0 0,-1 1 0 0 0,1-1 0 0 0,1 0 0 0 0,-1-1 0 0 0,0 1 0 0 0,1-1 0 0 0,0 0 0 0 0,0 0 0 0 0,4 1-42 0 0,5 2 222 0 0,-1-1 0 0 0,1-1 0 0 0,0 0 0 0 0,0-1 0 0 0,1 0-1 0 0,-1-1 1 0 0,1-1 0 0 0,0-1 0 0 0,0 0 0 0 0,0-1-222 0 0,-11 1 79 0 0,0-1 0 0 0,0 0-1 0 0,-1 0 1 0 0,1 0 0 0 0,0-1-1 0 0,0 0 1 0 0,0 0 0 0 0,0 0 0 0 0,0 0-1 0 0,-1-1 1 0 0,1 0 0 0 0,-1 1 0 0 0,1-2-1 0 0,-1 1 1 0 0,0-1 0 0 0,0 1 0 0 0,0-1-1 0 0,0 0 1 0 0,0-1 0 0 0,-1 1-1 0 0,1-1 1 0 0,-1 1 0 0 0,0-1 0 0 0,0 0-1 0 0,0 0 1 0 0,-1 0 0 0 0,1-1 0 0 0,0-1-79 0 0,0-1-16 0 0,-1 1 1 0 0,1-1 0 0 0,-1 0 0 0 0,0 0 0 0 0,-1 0-1 0 0,1-1 1 0 0,-1 1 0 0 0,-1 0 0 0 0,0 0 0 0 0,0-1-1 0 0,0 1 1 0 0,-1 0 0 0 0,0 0 0 0 0,0 0-1 0 0,-1-1 1 0 0,1 1 0 0 0,-2 0 0 0 0,1 1 0 0 0,-1-1-1 0 0,0 0 1 0 0,-1 1 0 0 0,1 0 0 0 0,-1 0 0 0 0,0 0-1 0 0,-1 0 1 0 0,0 0 0 0 0,0 1 0 0 0,0 0 0 0 0,0 0-1 0 0,-1 0 1 0 0,1 1 0 0 0,-1 0 0 0 0,-1 0 0 0 0,1 0-1 0 0,-3 0 16 0 0,-1-1-275 0 0,-1 1 0 0 0,0 0 0 0 0,0 0 0 0 0,0 1 0 0 0,0 0-1 0 0,-1 1 1 0 0,1 1 0 0 0,-1 0 0 0 0,-4 0 275 0 0,-59 25-5047 0 0,36 8-4212 0 0,27-20 2243 0 0</inkml:trace>
  <inkml:trace contextRef="#ctx0" brushRef="#br0" timeOffset="382.995">1158 247 6545 0 0,'0'0'2230'0'0,"0"0"-383"0"0,0 0-312 0 0,0 0-154 0 0,0 0-111 0 0,-36 9-105 0 0,-113 32-101 0 0,58 6 302 0 0,74-33-1065 0 0,2-4-261 0 0,0 1 0 0 0,0 1-1 0 0,1 0 1 0 0,1 1 0 0 0,0 1 0 0 0,1 0-1 0 0,1 1 1 0 0,0 0 0 0 0,1 0 0 0 0,0 1-1 0 0,2 1 1 0 0,0 0 0 0 0,0 0 0 0 0,2 0-1 0 0,0 1 1 0 0,1 0 0 0 0,1 0 0 0 0,0 0 0 0 0,2 0-1 0 0,0 1 1 0 0,1-1 0 0 0,1 11-40 0 0,1-24 7 0 0,0-1 0 0 0,1 1 0 0 0,-1-1 0 0 0,1 1 0 0 0,0-1 0 0 0,0 1-1 0 0,1-1 1 0 0,0 0 0 0 0,-1 0 0 0 0,1 0 0 0 0,1-1 0 0 0,-1 1 0 0 0,0-1 0 0 0,1 1 0 0 0,0-1 0 0 0,0 0 0 0 0,0 0 0 0 0,0-1 0 0 0,0 1 0 0 0,0-1 0 0 0,1 0 0 0 0,-1 0 0 0 0,1-1 0 0 0,-1 1 0 0 0,4 0-7 0 0,5 1 174 0 0,0 0 1 0 0,1-1 0 0 0,-1-1 0 0 0,1 0 0 0 0,-1 0 0 0 0,1-1-1 0 0,0-1 1 0 0,9-2-175 0 0,-4-2 198 0 0,1 0 0 0 0,-1-2 0 0 0,-1 0-1 0 0,1-1 1 0 0,-1-1 0 0 0,0-1 0 0 0,-1 0 0 0 0,0-2-1 0 0,-1 1 1 0 0,0-2 0 0 0,-1 0 0 0 0,-1-1-1 0 0,0-1 1 0 0,0 0 0 0 0,-2-1 0 0 0,0 0-198 0 0,-1-1 29 0 0,-1 1 0 0 0,-1-1 0 0 0,-1-1 0 0 0,0 0 0 0 0,-2 0 0 0 0,0 0 0 0 0,-1-1 0 0 0,0 0 0 0 0,-2 0 0 0 0,1-13-29 0 0,-3 25-173 0 0,0-1-1 0 0,-1 1 1 0 0,0-1-1 0 0,0 1 0 0 0,-1-1 1 0 0,0 1-1 0 0,0-1 1 0 0,-1 1-1 0 0,0 0 1 0 0,0 0-1 0 0,-1 0 1 0 0,0 0-1 0 0,0 0 1 0 0,-1 0-1 0 0,0 1 0 0 0,0-1 1 0 0,0 1-1 0 0,-1 0 1 0 0,0 0-1 0 0,0 1 1 0 0,0 0-1 0 0,-1 0 1 0 0,1 0-1 0 0,-1 0 1 0 0,-1 1-1 0 0,1 0 0 0 0,-1 0 1 0 0,-3-1 173 0 0,-39-11-4815 0 0,15 13-2707 0 0,16 3 112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49:48.5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1659 1002 14499 0 0,'0'0'2221'0'0,"0"0"-1548"0"0,0 0-497 0 0,0 0-76 0 0,0 0-37 0 0,0 0-5 0 0,0 0 21 0 0,0 0 57 0 0,0 0 100 0 0,0 0 127 0 0,0 0 128 0 0,-3 5 68 0 0,1 2-452 0 0,0 0 0 0 0,0 0-1 0 0,1 0 1 0 0,0 1 0 0 0,0-1 0 0 0,1 0 0 0 0,0 1 0 0 0,0-1 0 0 0,1 0 0 0 0,0 1 0 0 0,0-1 0 0 0,1 0 0 0 0,0 0 0 0 0,0 0 0 0 0,1 0 0 0 0,1 4-107 0 0,5 22 220 0 0,150 805 504 0 0,-139-599-4342 0 0,-33-196-1212 0 0,-8-20-3392 0 0,11-15 2583 0 0</inkml:trace>
  <inkml:trace contextRef="#ctx0" brushRef="#br0" timeOffset="434.513">1177 1131 13523 0 0,'0'0'129'0'0,"31"-32"-1"0"0,103-106 134 0 0,9 22 926 0 0,-106 90-833 0 0,0 2 1 0 0,2 1-1 0 0,1 2 0 0 0,1 2 0 0 0,0 2 1 0 0,1 2-1 0 0,1 1 0 0 0,0 2 1 0 0,1 3-1 0 0,0 1 0 0 0,0 2 0 0 0,31 0-354 0 0,-67 6-3 0 0,-1-1 0 0 0,1 1 0 0 0,-1 1 0 0 0,1-1 1 0 0,-1 1-1 0 0,0 1 0 0 0,1-1 0 0 0,-1 1 0 0 0,0 1 1 0 0,0-1-1 0 0,0 1 0 0 0,0 0 0 0 0,-1 1 0 0 0,1 0 1 0 0,-1 0-1 0 0,0 0 0 0 0,0 1 0 0 0,0-1 0 0 0,0 1 1 0 0,-1 1-1 0 0,0-1 0 0 0,0 1 0 0 0,-1 0 0 0 0,0 0 1 0 0,0 1-1 0 0,0-1 0 0 0,0 1 0 0 0,-1 0 1 0 0,0 1 0 0 0,2 8 36 0 0,-1 1-1 0 0,-1 0 1 0 0,-1 1 0 0 0,0-1-1 0 0,-1 0 1 0 0,-1 1-1 0 0,0-1 1 0 0,-2 1-1 0 0,0-1 1 0 0,-1 0-1 0 0,0 0 1 0 0,-2 0-1 0 0,0 0 1 0 0,-3 7-35 0 0,-13 25 68 0 0,-1 0 1 0 0,-3-1 0 0 0,-1-2 0 0 0,-5 3-69 0 0,-52 67 311 0 0,-5-2 0 0 0,-5-5-1 0 0,-90 81-310 0 0,141-147 243 0 0,-16 21 372 0 0,90-57-331 0 0,209-26 815 0 0,-145 0-763 0 0,1 4-1 0 0,1 3 1 0 0,58 4-336 0 0,-153 7-36 0 0,0 1 0 0 0,0 0 0 0 0,0 0 0 0 0,0 0 0 0 0,0 0 0 0 0,0 0 0 0 0,0 0 0 0 0,1 1 0 0 0,-1 0 0 0 0,0 0 0 0 0,0 0 0 0 0,0 0 0 0 0,-1 0 0 0 0,1 0 0 0 0,0 1 0 0 0,0-1 0 0 0,-1 1 0 0 0,1 0 0 0 0,-1 0 0 0 0,1 0 0 0 0,-1 0 0 0 0,0 0 0 0 0,0 1 0 0 0,2 2 36 0 0,-4-5-536 0 0,0 0-269 0 0,6 3-3698 0 0,-2-2-5419 0 0,-3-1 2172 0 0</inkml:trace>
  <inkml:trace contextRef="#ctx0" brushRef="#br0" timeOffset="966.333">2595 1901 10138 0 0,'0'0'596'0'0,"0"0"-189"0"0,0 0 223 0 0,0 0 392 0 0,0 0 169 0 0,0 0-18 0 0,0 0-163 0 0,0 0-207 0 0,30-25-205 0 0,97-81-197 0 0,-58 27 66 0 0,-64 70-415 0 0,0 1 0 0 0,0-1 0 0 0,0 0 0 0 0,-1-1 0 0 0,-1 1 1 0 0,1-1-1 0 0,-2 0 0 0 0,1 1 0 0 0,-1-1 0 0 0,-1 0 0 0 0,0 0 0 0 0,0-1 0 0 0,-1 1 0 0 0,0 0 0 0 0,-2-8-52 0 0,0 14-28 0 0,-1-1 0 0 0,1 1 0 0 0,-1-1 0 0 0,0 1 0 0 0,-1 0-1 0 0,1 0 1 0 0,-1 0 0 0 0,1 0 0 0 0,-1 1 0 0 0,0-1 0 0 0,-1 1-1 0 0,1 0 1 0 0,0 1 0 0 0,-1-1 0 0 0,0 1 0 0 0,0-1 0 0 0,1 1-1 0 0,-1 1 1 0 0,0-1 0 0 0,-1 1 0 0 0,1 0 0 0 0,0 0 0 0 0,0 0-1 0 0,0 1 1 0 0,-5 0 28 0 0,1-2 10 0 0,0 1 0 0 0,-1 0 0 0 0,1 1-1 0 0,0 0 1 0 0,0 1 0 0 0,-1-1 0 0 0,1 2-1 0 0,0-1 1 0 0,0 1 0 0 0,0 1 0 0 0,0 0-1 0 0,0 0 1 0 0,1 1 0 0 0,-1 0 0 0 0,1 0 0 0 0,0 1-1 0 0,0 0 1 0 0,1 0 0 0 0,0 1 0 0 0,-1 0-1 0 0,2 0 1 0 0,-1 1 0 0 0,1 0 0 0 0,0 0-1 0 0,0 0 1 0 0,1 1 0 0 0,0 0 0 0 0,-3 7-10 0 0,4-7 14 0 0,0 1 1 0 0,0 0 0 0 0,1 1-1 0 0,1-1 1 0 0,-1 0-1 0 0,2 1 1 0 0,-1-1 0 0 0,1 1-1 0 0,1 0 1 0 0,-1 0 0 0 0,2-1-1 0 0,-1 1 1 0 0,1 0-1 0 0,1-1 1 0 0,0 1 0 0 0,0-1-1 0 0,1 0 1 0 0,0 1 0 0 0,1-1-1 0 0,0 0 1 0 0,0-1-1 0 0,1 1 1 0 0,0-1 0 0 0,0 0-1 0 0,1 0 1 0 0,0-1 0 0 0,1 1-1 0 0,-1-1 1 0 0,1-1-1 0 0,8 6-14 0 0,7 0 102 0 0,2-1 0 0 0,0-1-1 0 0,0-1 1 0 0,1-1 0 0 0,0-1-1 0 0,0-1 1 0 0,0-2 0 0 0,1 0-1 0 0,0-2 1 0 0,-1-1 0 0 0,1 0-1 0 0,0-2 1 0 0,11-3-102 0 0,-10 3 92 0 0,1-2 1 0 0,-1-1-1 0 0,0-1 0 0 0,0-1 0 0 0,-1-2 0 0 0,0 0 1 0 0,0-2-1 0 0,-1-1 0 0 0,0-1 0 0 0,-1-1 1 0 0,0-1-1 0 0,-1-1 0 0 0,-1-1 0 0 0,0-1 0 0 0,-1 0 1 0 0,-1-2-1 0 0,-1-1 0 0 0,0 0 0 0 0,-2-2 1 0 0,0 0-1 0 0,-2 0 0 0 0,0-2 0 0 0,-2 0 0 0 0,0 0 1 0 0,-2-1-1 0 0,3-10-92 0 0,4-22-49 0 0,-3 0 0 0 0,-2-2 1 0 0,-3 1-1 0 0,-2-1 0 0 0,-3 0 1 0 0,-2-1-1 0 0,-3 0 0 0 0,-2 1 0 0 0,-4 0 1 0 0,-1 0-1 0 0,-4 0 0 0 0,-1 1 1 0 0,-4 0-1 0 0,-2 1 0 0 0,-2 2 0 0 0,-3-1 1 0 0,-5-3 48 0 0,27 56 3 0 0,-4-11 49 0 0,-1 1-1 0 0,-1 0 1 0 0,0 0 0 0 0,-1 0-1 0 0,0 1 1 0 0,0 0-1 0 0,-2 1 1 0 0,1 0-1 0 0,-1 0 1 0 0,-1 1 0 0 0,-9-6-52 0 0,18 14 8 0 0,0 1 0 0 0,0 0 1 0 0,0 0-1 0 0,-1 0 0 0 0,1 0 1 0 0,0 0-1 0 0,-1 0 0 0 0,1 1 1 0 0,0-1-1 0 0,-1 1 0 0 0,1-1 1 0 0,-1 1-1 0 0,1 0 0 0 0,-1 0 1 0 0,1 0-1 0 0,-1 1 0 0 0,1-1 1 0 0,0 0-1 0 0,-1 1 1 0 0,1 0-1 0 0,-1-1 0 0 0,1 1 1 0 0,0 0-1 0 0,0 0 0 0 0,-1 1 1 0 0,1-1-1 0 0,0 0 0 0 0,0 1 1 0 0,0-1-1 0 0,0 1 0 0 0,1 0 1 0 0,-1-1-1 0 0,0 1 0 0 0,1 0 1 0 0,-1 0-1 0 0,1 0 0 0 0,0 0 1 0 0,-1 0-1 0 0,1 2-8 0 0,-35 96 81 0 0,35-95-62 0 0,-9 56 43 0 0,4-1 0 0 0,1 1 0 0 0,4 0 0 0 0,2 0 0 0 0,3 0 0 0 0,2 0 0 0 0,3-1 0 0 0,3 0 0 0 0,2-1 0 0 0,3 0 0 0 0,2-1-1 0 0,3-1 1 0 0,21 38-62 0 0,-25-53-4 0 0,1-1-1 0 0,2-1 0 0 0,2-1 0 0 0,2-1 0 0 0,1-2 0 0 0,1 0 0 0 0,3-1 0 0 0,0-2 0 0 0,27 21 5 0 0,-49-48-159 0 0,-1-1 0 0 0,1 0 0 0 0,0 0-1 0 0,0-1 1 0 0,0 0 0 0 0,0-1 0 0 0,1 0 0 0 0,0 0-1 0 0,-1 0 1 0 0,8 0 159 0 0,18-6-3883 0 0,-5-15-4671 0 0,-18 7-1291 0 0</inkml:trace>
  <inkml:trace contextRef="#ctx0" brushRef="#br0" timeOffset="1753.062">4088 1010 9514 0 0,'0'0'3744'0'0,"0"0"-2231"0"0,0 0-629 0 0,0 0-65 0 0,0 0-31 0 0,0 0-65 0 0,-31 32-68 0 0,-92 104-70 0 0,70-50 170 0 0,49-71-635 0 0,0-6-84 0 0,0 1 0 0 0,1 0 0 0 0,1-1 1 0 0,-1 1-1 0 0,2 0 0 0 0,-1 0 0 0 0,1 1 0 0 0,1-1 0 0 0,0 0 0 0 0,0 0 0 0 0,1 0 0 0 0,1 0 0 0 0,-1 0 0 0 0,2 0 0 0 0,-1 0 0 0 0,1 0 0 0 0,1-1 0 0 0,0 0 0 0 0,0 1 0 0 0,1-1 0 0 0,0-1 1 0 0,0 1-1 0 0,1-1 0 0 0,0 0 0 0 0,1 0 0 0 0,-1 0 0 0 0,7 4-36 0 0,-7-9 35 0 0,1 0 1 0 0,-1-1-1 0 0,1 0 1 0 0,-1 0-1 0 0,1-1 0 0 0,0 1 1 0 0,-1-2-1 0 0,1 1 1 0 0,0-1-1 0 0,0 0 1 0 0,0 0-1 0 0,0 0 0 0 0,0-1 1 0 0,-1 0-1 0 0,1-1 1 0 0,0 0-1 0 0,-1 0 1 0 0,1 0-1 0 0,-1-1 0 0 0,0 1 1 0 0,0-2-1 0 0,0 1 1 0 0,0-1-1 0 0,0 0 1 0 0,-1 0-1 0 0,3-2-35 0 0,13-12 69 0 0,-1 0 0 0 0,0-2 0 0 0,-1 0 1 0 0,-2-1-1 0 0,16-23-69 0 0,4-15-265 0 0,-2-2 0 0 0,-3-1 0 0 0,-2-1 0 0 0,9-36 265 0 0,-35 87-28 0 0,-4 12 10 0 0,1 0 0 0 0,-1 0 1 0 0,0 0-1 0 0,0 0 0 0 0,1 0 1 0 0,-1 0-1 0 0,0 0 0 0 0,0 0 1 0 0,1 0-1 0 0,-1 0 0 0 0,0 0 0 0 0,0 0 18 0 0,-10 57-17 0 0,5-45 27 0 0,1 1 1 0 0,1-1 0 0 0,0 1-1 0 0,0 0 1 0 0,2 0 0 0 0,-1 1 0 0 0,2-1-1 0 0,0 0 1 0 0,0 0 0 0 0,1 0-1 0 0,1 0 1 0 0,0 0 0 0 0,1 0-1 0 0,0 0 1 0 0,1 0 0 0 0,1-1-1 0 0,-1 0 1 0 0,2 0 0 0 0,0 0 0 0 0,1 0-1 0 0,0-1 1 0 0,4 6-11 0 0,-5-12 50 0 0,-1 0 0 0 0,1-1 0 0 0,-1 1 0 0 0,1-1 0 0 0,0 0 0 0 0,1-1 0 0 0,-1 1 0 0 0,1-1 0 0 0,-1 0 1 0 0,1-1-1 0 0,0 0 0 0 0,0 0 0 0 0,0 0 0 0 0,0-1 0 0 0,1 0 0 0 0,-1-1 0 0 0,0 1 0 0 0,0-1 0 0 0,0-1 0 0 0,1 1 0 0 0,-1-1 0 0 0,0 0 0 0 0,0-1 0 0 0,0 0 0 0 0,0 0 1 0 0,0-1-1 0 0,0 1 0 0 0,-1-1 0 0 0,1-1 0 0 0,-1 1 0 0 0,0-1 0 0 0,0 0 0 0 0,0-1 0 0 0,-1 0 0 0 0,1 1 0 0 0,-1-2 0 0 0,1 0-50 0 0,13-22 141 0 0,-1-1 0 0 0,0 0 0 0 0,-3-1 0 0 0,0-1 0 0 0,-2 0-1 0 0,-1-1 1 0 0,-2 0 0 0 0,-1-1 0 0 0,-2 0 0 0 0,0-8-141 0 0,4-4 50 0 0,6-27-140 0 0,-2 0-1 0 0,-4-1 0 0 0,-4 0 1 0 0,-2-1-1 0 0,-4 0 0 0 0,-3 0 0 0 0,-3 1 1 0 0,-3 0-1 0 0,-13-47 91 0 0,21 120 0 0 0,-3-19 1 0 0,-1 1 1 0 0,-1 0 0 0 0,0 1 0 0 0,-2-1 0 0 0,0 1 0 0 0,-1 1-1 0 0,0-1 1 0 0,-2 1 0 0 0,-9-12-2 0 0,18 27 3 0 0,0-1 0 0 0,0 1 0 0 0,0 0 0 0 0,0 0 0 0 0,0 0 0 0 0,-1 1 0 0 0,1-1 0 0 0,0 0-1 0 0,-1 0 1 0 0,1 1 0 0 0,-1-1 0 0 0,1 1 0 0 0,-1-1 0 0 0,1 1 0 0 0,-1-1 0 0 0,1 1 0 0 0,-1 0 0 0 0,1 0 0 0 0,-1 0 0 0 0,1 0 0 0 0,-1 0 0 0 0,1 0-1 0 0,-1 0 1 0 0,1 1 0 0 0,-1-1 0 0 0,1 0 0 0 0,-1 1 0 0 0,1 0 0 0 0,-1-1 0 0 0,1 1 0 0 0,0 0 0 0 0,-1-1 0 0 0,1 1 0 0 0,0 0 0 0 0,-1 0 0 0 0,1 0-1 0 0,0 0 1 0 0,0 0 0 0 0,0 0 0 0 0,0 1 0 0 0,0-1 0 0 0,0 0 0 0 0,1 0 0 0 0,-1 1 0 0 0,0-1 0 0 0,0 1 0 0 0,1-1 0 0 0,-1 0 0 0 0,1 1 0 0 0,0-1 0 0 0,-1 1-1 0 0,1-1 1 0 0,0 1 0 0 0,0 0 0 0 0,0-1 0 0 0,0 2-3 0 0,-5 25 89 0 0,0 1 0 0 0,3-1 0 0 0,0 1-1 0 0,2-1 1 0 0,1 1 0 0 0,3 18-89 0 0,-3-34 22 0 0,11 79 330 0 0,4-2 0 0 0,4 0 0 0 0,4-1 0 0 0,19 43-352 0 0,-19-63 166 0 0,3-1 0 0 0,3-1 0 0 0,3-1-1 0 0,3-2 1 0 0,2-1 0 0 0,47 55-166 0 0,-83-115-3 0 0,8 12-43 0 0,1-2 1 0 0,0 1 0 0 0,1-1 0 0 0,0-1-1 0 0,1 0 1 0 0,1-1 0 0 0,0 0 0 0 0,6 3 45 0 0,-19-14-63 0 0,0 1 0 0 0,1 0 0 0 0,-1 0 0 0 0,0-1 0 0 0,1 1 0 0 0,-1-1 1 0 0,0 0-1 0 0,1 1 0 0 0,-1-1 0 0 0,1 0 0 0 0,-1 0 0 0 0,1 1 0 0 0,-1-1 1 0 0,1 0-1 0 0,-1-1 0 0 0,0 1 0 0 0,1 0 0 0 0,-1 0 0 0 0,1-1 0 0 0,-1 1 1 0 0,1-1-1 0 0,-1 1 0 0 0,0-1 0 0 0,1 1 0 0 0,-1-1 0 0 0,0 0 0 0 0,0 0 0 0 0,0 1 1 0 0,1-1-1 0 0,-1 0 0 0 0,0 0 0 0 0,0 0 0 0 0,0 0 0 0 0,0-1 0 0 0,-1 1 1 0 0,1 0-1 0 0,0 0 0 0 0,0-1 0 0 0,-1 1 0 0 0,1 0 0 0 0,-1-1 0 0 0,1 1 0 0 0,-1 0 1 0 0,1-1-1 0 0,-1 1 0 0 0,0-1 0 0 0,0 0 63 0 0,7-73-6530 0 0,-7 71 5580 0 0,0-15-5090 0 0,0 3-4011 0 0</inkml:trace>
  <inkml:trace contextRef="#ctx0" brushRef="#br0" timeOffset="2072.472">4454 848 18724 0 0,'0'0'491'0'0,"0"0"-131"0"0,0 0 75 0 0,0 0 197 0 0,0 0 151 0 0,0 0 7 0 0,0 0-35 0 0,33-8-69 0 0,109-24-110 0 0,105-46 843 0 0,-97 36-1105 0 0,79-27-3925 0 0,-206 60 1223 0 0,-1 1-4591 0 0,-8 3-4480 0 0</inkml:trace>
  <inkml:trace contextRef="#ctx0" brushRef="#br0" timeOffset="2337.99">5512 980 14435 0 0,'0'0'1160'0'0,"0"0"-63"0"0,0 0-217 0 0,0 0-224 0 0,0 0-216 0 0,0 0-184 0 0,89 203-24 0 0,-75-185-128 0 0,3-3-88 0 0,0 3-88 0 0,-3-7-160 0 0,-1 0-160 0 0,-2-7-208 0 0,-2-4-248 0 0,-3 0-337 0 0,-4 0-783 0 0,-2-7-1857 0 0,2 3-6329 0 0</inkml:trace>
  <inkml:trace contextRef="#ctx0" brushRef="#br0" timeOffset="2726.698">5687 914 7170 0 0,'0'0'3146'0'0,"0"0"-933"0"0,0 0-428 0 0,0 0-240 0 0,0 0-200 0 0,0 0-178 0 0,0 0-126 0 0,0 0-151 0 0,0 0-202 0 0,0 0-156 0 0,0 0-137 0 0,0 0-50 0 0,3 12 38 0 0,11 33 53 0 0,-14-45-410 0 0,1 0 1 0 0,0 0-1 0 0,0 0 1 0 0,-1 0-1 0 0,1 0 1 0 0,0 0 0 0 0,-1 0-1 0 0,1-1 1 0 0,0 1-1 0 0,0 0 1 0 0,-1 0-1 0 0,1-1 1 0 0,0 1-1 0 0,-1 0 1 0 0,1-1-1 0 0,0 1 1 0 0,-1-1-1 0 0,1 1 1 0 0,-1-1-1 0 0,1 1 1 0 0,-1-1-1 0 0,1 1 1 0 0,-1-1-1 0 0,1 0 1 0 0,-1 1-1 0 0,0-1 1 0 0,1 0-1 0 0,-1 1 1 0 0,0-1-1 0 0,1 0 1 0 0,-1 1-1 0 0,0-1 1 0 0,0 0-1 0 0,0 1 1 0 0,0-1-1 0 0,0 0 1 0 0,1 0-1 0 0,-1 1 1 0 0,-1-1-1 0 0,1 0 1 0 0,0 0-1 0 0,0 1 1 0 0,0-1-1 0 0,0 0 1 0 0,-1 0-27 0 0,3-4 134 0 0,103-318 689 0 0,-73 188-638 0 0,-25 156-379 0 0,-2-9 129 0 0,-3-1 82 0 0,1 0 0 0 0,0 1-1 0 0,1-1 1 0 0,0 0 0 0 0,0-1-1 0 0,2 1 1 0 0,-1-1 0 0 0,1 0-1 0 0,1 0 1 0 0,0-1-1 0 0,0 1 1 0 0,1-2 0 0 0,0 1-1 0 0,0-1 1 0 0,1 0 0 0 0,0-1-1 0 0,0 0 1 0 0,1-1 0 0 0,0 1-1 0 0,0-2 1 0 0,1 0 0 0 0,-1 0-1 0 0,1-1 1 0 0,0 0 0 0 0,1 0-1 0 0,-1-2 1 0 0,9 2-17 0 0,-17-4 61 0 0,0 1 0 0 0,0-1 0 0 0,0-1 0 0 0,0 1 1 0 0,0 0-1 0 0,0-1 0 0 0,-1 1 0 0 0,1-1 0 0 0,0 0 0 0 0,0 0 0 0 0,-1 0 1 0 0,1 0-1 0 0,-1-1 0 0 0,1 1 0 0 0,-1-1 0 0 0,1 1 0 0 0,-1-1 0 0 0,0 0 1 0 0,0 0-1 0 0,0 0 0 0 0,0 0 0 0 0,0 0 0 0 0,0-1 0 0 0,-1 1 1 0 0,1 0-1 0 0,-1-1 0 0 0,1-1-61 0 0,53-159 594 0 0,-12 22-3253 0 0,6 73-4866 0 0,-29 44-1652 0 0,-14 16 974 0 0</inkml:trace>
  <inkml:trace contextRef="#ctx0" brushRef="#br0" timeOffset="3245.985">6424 207 5529 0 0,'0'0'3212'0'0,"0"0"-192"0"0,0 0-286 0 0,0 0-456 0 0,0 0-443 0 0,0 0-297 0 0,0 0-254 0 0,0 0-240 0 0,0 0-244 0 0,0 0-210 0 0,0 0-175 0 0,0 0-139 0 0,0 0-111 0 0,-10 3-73 0 0,3-1-73 0 0,-46 31 63 0 0,47-22-71 0 0,0 0 0 0 0,2 0 0 0 0,-1 1 0 0 0,1-1 0 0 0,1 1 0 0 0,0 0-1 0 0,1 0 1 0 0,0 1 0 0 0,1-1 0 0 0,0 0 0 0 0,1 0 0 0 0,0 1 0 0 0,2 7-11 0 0,-1-15 3 0 0,-1-1 1 0 0,1 1-1 0 0,0-1 1 0 0,1 0-1 0 0,-1 0 1 0 0,1 1-1 0 0,-1-1 1 0 0,1 0-1 0 0,1-1 1 0 0,-1 1-1 0 0,0 0 1 0 0,1 0-1 0 0,0-1 1 0 0,0 0-1 0 0,0 1 1 0 0,0-1-1 0 0,0 0 1 0 0,1-1-1 0 0,-1 1 1 0 0,1 0-1 0 0,0-1 1 0 0,0 0-1 0 0,0 0 1 0 0,0 0-1 0 0,0-1 1 0 0,0 1-1 0 0,0-1 1 0 0,1 0-1 0 0,0 0-3 0 0,4 1 27 0 0,0 0 0 0 0,0-1 0 0 0,0 0 0 0 0,0-1 0 0 0,1 0 0 0 0,-1 0-1 0 0,0-1 1 0 0,0-1 0 0 0,0 1 0 0 0,0-1 0 0 0,0-1 0 0 0,0 1-1 0 0,5-4-26 0 0,11-9 50 0 0,1-2-1 0 0,-2-1 0 0 0,-1-1 1 0 0,0-2-1 0 0,-1 0 0 0 0,-1-1 1 0 0,-2 0-1 0 0,0-2 0 0 0,-1-1 1 0 0,-1 0-1 0 0,-2-1 0 0 0,0 0 1 0 0,2-11-50 0 0,18-22 65 0 0,-35 59-62 0 0,0-1-1 0 0,0 1 1 0 0,1-1-1 0 0,-1 1 0 0 0,0 0 1 0 0,0-1-1 0 0,0 1 1 0 0,1 0-1 0 0,-1-1 1 0 0,0 1-1 0 0,0 0 1 0 0,1-1-1 0 0,-1 1 0 0 0,0 0 1 0 0,1 0-1 0 0,-1-1 1 0 0,0 1-1 0 0,1 0 1 0 0,-1 0-1 0 0,0-1 1 0 0,1 1-1 0 0,-1 0 0 0 0,1 0 1 0 0,-1 0-1 0 0,0 0 1 0 0,1 0-1 0 0,-1 0 1 0 0,1 0-1 0 0,-1 0 1 0 0,0 0-1 0 0,1 0 0 0 0,-1 0 1 0 0,1 0-1 0 0,-1 0 1 0 0,1 0-1 0 0,-1 0 1 0 0,0 0-1 0 0,1 0 1 0 0,-1 0-1 0 0,0 1 0 0 0,1-1 1 0 0,-1 0-1 0 0,1 0 1 0 0,-1 0-1 0 0,0 1 1 0 0,1-1-1 0 0,-1 0 1 0 0,0 1-1 0 0,0-1 0 0 0,1 0 1 0 0,-1 0-1 0 0,0 1 1 0 0,0-1-1 0 0,1 1 1 0 0,-1-1-1 0 0,0 0 1 0 0,0 1-1 0 0,0-1 0 0 0,0 0 1 0 0,1 1-1 0 0,-1-1 1 0 0,0 1-1 0 0,0-1-2 0 0,13 37 128 0 0,-8-23-59 0 0,357 865 758 0 0,-301-737-784 0 0,-39-94-39 0 0,-1 0 1 0 0,-2 1 0 0 0,-3 1 0 0 0,-1 1 0 0 0,-3 0 0 0 0,-2 0-1 0 0,-3 1 1 0 0,1 42-5 0 0,-8-89 0 0 0,0 0 0 0 0,0 0 0 0 0,0 0-1 0 0,-1 0 1 0 0,0 0 0 0 0,0 0 0 0 0,0-1 0 0 0,-1 1-1 0 0,1 0 1 0 0,-1-1 0 0 0,0 1 0 0 0,-1-1-1 0 0,1 1 1 0 0,-1-1 0 0 0,1 0 0 0 0,-1 0 0 0 0,-1 0-1 0 0,1-1 1 0 0,0 1 0 0 0,-1-1 0 0 0,0 0 0 0 0,0 0-1 0 0,0 0 1 0 0,0 0 0 0 0,0-1 0 0 0,-1 1-1 0 0,1-1 1 0 0,-1 0 0 0 0,1-1 0 0 0,-1 1 0 0 0,0-1-1 0 0,0 0 1 0 0,0 0 0 0 0,0 0 0 0 0,1-1 0 0 0,-1 1-1 0 0,0-1 1 0 0,0-1 0 0 0,0 1 0 0 0,0-1-1 0 0,0 0 1 0 0,0 0 0 0 0,0 0 0 0 0,-3-2 0 0 0,-6-5-2 0 0,1-1 1 0 0,0-1-1 0 0,1 0 1 0 0,0-1-1 0 0,1 0 1 0 0,0-1-1 0 0,1 0 1 0 0,0-1-1 0 0,1 0 0 0 0,0 0 1 0 0,1-1-1 0 0,0 0 1 0 0,1-1-1 0 0,1 1 1 0 0,1-1-1 0 0,0 0 1 0 0,1-1-1 0 0,0 1 1 0 0,1-2 1 0 0,-97-385-3438 0 0,79 306-1008 0 0,-1 2-3447 0 0,12 53-3635 0 0</inkml:trace>
  <inkml:trace contextRef="#ctx0" brushRef="#br0" timeOffset="3594.013">5393 104 12923 0 0,'0'0'8586'0'0,"0"0"-7346"0"0,0 0-312 0 0,0 0-240 0 0,0 0-240 0 0,0 0-224 0 0,0 0-128 0 0,0 0-64 0 0,0 0-96 0 0,0 0-8 0 0,0 0-88 0 0,0 0-64 0 0,0 0-152 0 0,0 0-392 0 0,27 0-688 0 0,-12 4-1641 0 0,-6-4-3064 0 0,2 3-6394 0 0</inkml:trace>
  <inkml:trace contextRef="#ctx0" brushRef="#br0" timeOffset="4752.308">4093 1032 0 0 0,'0'0'91'0'0,"0"0"287"0"0,0 0 197 0 0,0 0 233 0 0,0 0 217 0 0,0 0 159 0 0,0 0 71 0 0,0 0-7 0 0,0 0 3 0 0,0 0-9 0 0,0 0-18 0 0,0 0-44 0 0,21-11-46 0 0,67-31-95 0 0,-80 38-787 0 0,0 0 1 0 0,0 0 0 0 0,1 0-1 0 0,0 1 1 0 0,-1 1-1 0 0,1 0 1 0 0,0 0 0 0 0,0 0-1 0 0,0 1 1 0 0,0 1 0 0 0,9 0-253 0 0,-11 0 16 0 0,-5 0-28 0 0,0 0-1 0 0,-1 0 1 0 0,1 1 0 0 0,0-1 0 0 0,0 1-1 0 0,0-1 1 0 0,-1 1 0 0 0,1 0 0 0 0,0 0-1 0 0,-1-1 1 0 0,1 1 0 0 0,-1 0 0 0 0,1 1-1 0 0,-1-1 1 0 0,1 0 0 0 0,-1 0 0 0 0,0 1-1 0 0,1-1 1 0 0,-1 0 0 0 0,0 1 0 0 0,0-1-1 0 0,0 1 1 0 0,0 0 0 0 0,0-1 0 0 0,-1 1-1 0 0,1 0 13 0 0,5 15-2935 0 0,-5 0-4005 0 0,-1-13 705 0 0</inkml:trace>
  <inkml:trace contextRef="#ctx0" brushRef="#br0" timeOffset="9824.135">1 5376 6377 0 0,'0'0'398'0'0,"0"0"-384"0"0,0 0-147 0 0,0 0 128 0 0,0 0 325 0 0,0 0 407 0 0,0 0 344 0 0,0 0 255 0 0,0 0 95 0 0,0 0-37 0 0,0 0-122 0 0,22-6-139 0 0,69-25-106 0 0,-83 29-823 0 0,-1-1 0 0 0,0 0 0 0 0,0 0 0 0 0,0-1 0 0 0,0 0 0 0 0,-1-1 0 0 0,1 1 0 0 0,-1-1 0 0 0,0 0 0 0 0,0-1 0 0 0,3-4-194 0 0,7-6 451 0 0,41-49 104 0 0,-2-2 1 0 0,-3-3 0 0 0,-4-2 0 0 0,-2-2-1 0 0,-4-1 1 0 0,-3-3 0 0 0,25-72-556 0 0,-37 83 32 0 0,-2-2 0 0 0,-3 0 0 0 0,-4-2 0 0 0,-2 0 0 0 0,-3 0 0 0 0,-4-2 0 0 0,-2-17-32 0 0,-6 68-24 0 0,1 14 17 0 0,0 0 0 0 0,-1-1 1 0 0,0 1-1 0 0,-1 0 0 0 0,0 0 0 0 0,0 0 0 0 0,0 0 0 0 0,-1 0 0 0 0,-1 0 1 0 0,1-1-1 0 0,-1 2 0 0 0,-1-1 0 0 0,1 0 0 0 0,-1 0 0 0 0,-1 1 0 0 0,1 0 1 0 0,-1-1-1 0 0,0 2 0 0 0,-1-1 0 0 0,0 0 0 0 0,0 1 0 0 0,-2-2 7 0 0,5 7-28 0 0,1 0-1 0 0,-1 1 1 0 0,0-1 0 0 0,0 0-1 0 0,0 1 1 0 0,1-1-1 0 0,-1 1 1 0 0,0 0 0 0 0,0 0-1 0 0,0 0 1 0 0,0 0 0 0 0,0 0-1 0 0,0 0 1 0 0,1 0-1 0 0,-1 0 1 0 0,0 1 0 0 0,0-1-1 0 0,0 1 1 0 0,1-1-1 0 0,-1 1 1 0 0,0 0 0 0 0,0 0-1 0 0,1 0 1 0 0,-1 0-1 0 0,1 0 1 0 0,-1 0 0 0 0,1 0-1 0 0,-1 0 1 0 0,1 1 0 0 0,0-1-1 0 0,0 1 1 0 0,-1-1-1 0 0,0 2 29 0 0,-33 56-516 0 0,-46 202 372 0 0,53-152 187 0 0,6 1 0 0 0,5 2 1 0 0,4-1-1 0 0,2 93-43 0 0,11-194 12 0 0,0 0 0 0 0,0 0 0 0 0,1 0 0 0 0,0 0 0 0 0,1 0 0 0 0,0 0 0 0 0,0-1 0 0 0,1 1 0 0 0,1-1 0 0 0,-1 1 0 0 0,2-1 0 0 0,-1 0 0 0 0,1-1 0 0 0,0 1 0 0 0,1-1 0 0 0,0 0 0 0 0,1 0 0 0 0,-1-1 0 0 0,1 0 0 0 0,1 0 0 0 0,-1 0 0 0 0,1-1 0 0 0,0 0 0 0 0,1-1 0 0 0,-1 0 0 0 0,8 3-12 0 0,-3-3 53 0 0,-1-1 0 0 0,1 0 0 0 0,0-1 0 0 0,0 0 0 0 0,0-1 0 0 0,0-1 0 0 0,0 0-1 0 0,0-1 1 0 0,0 0 0 0 0,1-1 0 0 0,-1 0 0 0 0,0-1 0 0 0,0-1 0 0 0,-1 0 0 0 0,1-1 0 0 0,0 0 0 0 0,-1-1 0 0 0,0 0 0 0 0,0-1 0 0 0,-1 0 0 0 0,1-1 0 0 0,-1-1 0 0 0,8-6-53 0 0,5-5 112 0 0,-1-1 0 0 0,0 0 1 0 0,-1-2-1 0 0,-2 0 1 0 0,0-2-1 0 0,-2 0 1 0 0,0-1-1 0 0,-2-1 0 0 0,-1 0 1 0 0,11-27-113 0 0,-12 18 112 0 0,-2-1 1 0 0,-2 0 0 0 0,-1-1 0 0 0,-2 0-1 0 0,-2 0 1 0 0,0-17-113 0 0,-5 48 100 0 0,3-11-274 0 0,5 29-93 0 0,41 241 588 0 0,-49-245-323 0 0,1-1 1 0 0,0 0-1 0 0,1 1 0 0 0,-1-1 1 0 0,2 0-1 0 0,-1 0 1 0 0,1 0-1 0 0,0 0 0 0 0,0-1 1 0 0,1 1-1 0 0,0-1 0 0 0,0 0 1 0 0,0 0-1 0 0,1 0 0 0 0,0 0 1 0 0,0-1-1 0 0,0 0 1 0 0,4 2 1 0 0,-6-7 16 0 0,1 0 0 0 0,0-1 0 0 0,-1 1 0 0 0,1-1 0 0 0,0 0 0 0 0,-1 0 1 0 0,1 0-1 0 0,-1-1 0 0 0,0 1 0 0 0,1-1 0 0 0,-1 0 0 0 0,0 0 0 0 0,0 0 1 0 0,0 0-1 0 0,0-1 0 0 0,0 1 0 0 0,-1-1 0 0 0,1 1 0 0 0,-1-1 0 0 0,0 0 1 0 0,1 0-1 0 0,-1 0 0 0 0,-1-1 0 0 0,1 1 0 0 0,0 0 0 0 0,-1-1 0 0 0,0 1 1 0 0,1-1-1 0 0,-1 1 0 0 0,0-4-16 0 0,2 0 13 0 0,143-318 119 0 0,-66 202-207 0 0,-80 123 70 0 0,1 0 0 0 0,-1-1 0 0 0,0 1 0 0 0,1-1 0 0 0,-1 1 0 0 0,0-1 0 0 0,1 1-1 0 0,-1 0 1 0 0,1-1 0 0 0,-1 1 0 0 0,1 0 0 0 0,-1-1 0 0 0,1 1 0 0 0,-1 0-1 0 0,1 0 1 0 0,-1-1 0 0 0,1 1 0 0 0,-1 0 0 0 0,1 0 0 0 0,-1 0 0 0 0,1 0 0 0 0,-1 0-1 0 0,1 0 1 0 0,-1 0 0 0 0,1 0 0 0 0,-1 0 0 0 0,1 0 0 0 0,0 0 0 0 0,-1 0 0 0 0,1 0-1 0 0,-1 0 1 0 0,1 0 0 0 0,-1 1 0 0 0,1-1 0 0 0,-1 0 0 0 0,1 0 0 0 0,-1 1 0 0 0,1-1-1 0 0,-1 0 1 0 0,0 1 0 0 0,1-1 0 0 0,-1 0 0 0 0,1 1 0 0 0,-1-1 0 0 0,0 1 0 0 0,1-1-1 0 0,-1 1 1 0 0,0-1 0 0 0,1 0 0 0 0,-1 1 0 0 0,0-1 0 0 0,0 1 0 0 0,0 0 0 0 0,1-1-1 0 0,-1 1 1 0 0,0-1 0 0 0,0 1 0 0 0,0-1 0 0 0,0 1 0 0 0,0-1 0 0 0,0 1 0 0 0,0 0 5 0 0,10 51 69 0 0,-7-31-58 0 0,5 23 38 0 0,22 52-18 0 0,-13-77-54 0 0,7-24 117 0 0,30-90 110 0 0,-43 75-200 0 0,7-15-1 0 0,2 2-1 0 0,1 0 0 0 0,2 2 1 0 0,1 0-1 0 0,5-3-2 0 0,-3 12-150 0 0,0 66 216 0 0,-16 77 159 0 0,-11-84-204 0 0,1-27-148 0 0,2 22-162 0 0,7-15-2998 0 0,5-16-3524 0 0,-9-2-1617 0 0,-2 1 1837 0 0</inkml:trace>
  <inkml:trace contextRef="#ctx0" brushRef="#br0" timeOffset="10227.996">1192 4102 2312 0 0,'0'0'721'0'0,"0"0"246"0"0,0 0 485 0 0,0 0 543 0 0,0 0 352 0 0,0 0 64 0 0,0 0-158 0 0,0 0-291 0 0,0 0-361 0 0,0 0-325 0 0,0 0-261 0 0,0 0-204 0 0,0 0-120 0 0,-6-8-84 0 0,-19-23-60 0 0,19 23-81 0 0,6 8-104 0 0,0 0-110 0 0,0 0-113 0 0,0 0-74 0 0,0 0-54 0 0,0 0-46 0 0,0 0-55 0 0,0 0-66 0 0,0 0-102 0 0,0 0-182 0 0,23-4-6440 0 0,-14 0 773 0 0,-1 0-4190 0 0</inkml:trace>
  <inkml:trace contextRef="#ctx0" brushRef="#br0" timeOffset="11659.295">2248 4231 1128 0 0,'0'0'1011'0'0,"0"0"127"0"0,0 0 279 0 0,0 0 284 0 0,0 0 126 0 0,0 0 10 0 0,0 0-101 0 0,0 0-113 0 0,0 0-158 0 0,0 0-214 0 0,0 0-199 0 0,0 0-225 0 0,0 0-184 0 0,30-16-128 0 0,90-54-99 0 0,-73 25 127 0 0,-44 36-447 0 0,2-1-23 0 0,0-1 1 0 0,-1-1 0 0 0,-1 1 0 0 0,1-1-1 0 0,-2 1 1 0 0,0-1 0 0 0,0 0 0 0 0,-1 0-1 0 0,0 0 1 0 0,-1 0 0 0 0,-1 1 0 0 0,0-1 0 0 0,-1-7-74 0 0,0 15-21 0 0,-1 0 0 0 0,1 0 1 0 0,-1 0-1 0 0,0 1 1 0 0,0-1-1 0 0,0 1 1 0 0,0 0-1 0 0,-1 0 1 0 0,1 0-1 0 0,-1 0 0 0 0,0 0 1 0 0,0 1-1 0 0,0 0 1 0 0,0 0-1 0 0,0 0 1 0 0,0 0-1 0 0,-1 0 1 0 0,1 1-1 0 0,-1 0 0 0 0,1 0 1 0 0,-1 0-1 0 0,1 1 1 0 0,-1-1-1 0 0,0 1 1 0 0,1 0-1 0 0,-1 1 1 0 0,1-1-1 0 0,-1 1 1 0 0,1-1-1 0 0,-1 2 0 0 0,1-1 1 0 0,-1 0-1 0 0,1 1 1 0 0,0 0-1 0 0,0 0 1 0 0,-1 0-1 0 0,2 0 1 0 0,-1 1-1 0 0,-1 0 21 0 0,-6 4-37 0 0,-1 1-1 0 0,1 0 1 0 0,0 1-1 0 0,1 0 1 0 0,0 1 0 0 0,1 0-1 0 0,0 0 1 0 0,0 1-1 0 0,1 0 1 0 0,1 1 0 0 0,-1-1-1 0 0,2 2 1 0 0,0-1-1 0 0,0 1 1 0 0,1 0 0 0 0,1 0-1 0 0,0 0 1 0 0,1 0-1 0 0,1 1 1 0 0,0 0 0 0 0,0-1-1 0 0,1 4 38 0 0,1-13 4 0 0,0 1-1 0 0,0-1 1 0 0,0 0-1 0 0,1 1 1 0 0,-1-1-1 0 0,1 1 1 0 0,0-1 0 0 0,0 0-1 0 0,1 0 1 0 0,-1 1-1 0 0,1-1 1 0 0,0 0-1 0 0,0 0 1 0 0,0-1-1 0 0,1 1 1 0 0,-1 0-1 0 0,1-1 1 0 0,0 1-1 0 0,0-1 1 0 0,0 0 0 0 0,0 0-1 0 0,1 0 1 0 0,-1 0-1 0 0,1-1 1 0 0,0 0-1 0 0,0 1 1 0 0,0-1-1 0 0,0-1 1 0 0,4 2-4 0 0,14 3 140 0 0,1-1-1 0 0,0-2 1 0 0,0 0 0 0 0,0-1 0 0 0,1-2 0 0 0,-1 0 0 0 0,23-4-140 0 0,-44 4 5 0 0,11 0 90 0 0,1-1 1 0 0,0-1-1 0 0,-1 0 0 0 0,1 0 1 0 0,-1-2-1 0 0,0 0 1 0 0,0 0-1 0 0,0-1 0 0 0,-1-1 1 0 0,1 0-1 0 0,-1 0 0 0 0,-1-1 1 0 0,1-1-1 0 0,-1 0 0 0 0,-1-1 1 0 0,7-6-96 0 0,14-22 154 0 0,-1-2 1 0 0,-2 0 0 0 0,-2-2 0 0 0,7-18-155 0 0,18-27 94 0 0,-42 71-75 0 0,1-2-8 0 0,1 0-1 0 0,0 0 1 0 0,1 1-1 0 0,0 1 0 0 0,2 0 1 0 0,0 1-1 0 0,13-11-10 0 0,51-47 174 0 0,-78 71-110 0 0,0 1 1 0 0,-1 0 0 0 0,1 0 0 0 0,0 0 0 0 0,-1 0 0 0 0,1 0 0 0 0,0 0-1 0 0,-1 0 1 0 0,1 0 0 0 0,0 0 0 0 0,0-1 0 0 0,-1 1 0 0 0,1 0 0 0 0,0 0-1 0 0,0 0 1 0 0,-1-1 0 0 0,1 1 0 0 0,0 0 0 0 0,0 0 0 0 0,0-1-1 0 0,-1 1 1 0 0,1 0 0 0 0,0 0 0 0 0,0-1 0 0 0,0 1 0 0 0,0 0 0 0 0,-1-1-1 0 0,1 1-64 0 0,-37 24-164 0 0,24-13 144 0 0,-1 1 1 0 0,1 1-1 0 0,1 0 1 0 0,0 1-1 0 0,1 0 1 0 0,1 0-1 0 0,0 1 1 0 0,1 1-1 0 0,1 0 1 0 0,0 0-1 0 0,1 1 1 0 0,0-1-1 0 0,2 1 1 0 0,0 1-1 0 0,1-1 1 0 0,1 1-1 0 0,0 0 1 0 0,1 1 19 0 0,2-2-22 0 0,-1-13 9 0 0,1 0-1 0 0,-1 0 0 0 0,1 1 0 0 0,0-1 0 0 0,0 0 1 0 0,0 1-1 0 0,1-1 0 0 0,-1 0 0 0 0,1 1 0 0 0,0-1 1 0 0,0 0-1 0 0,1 0 0 0 0,-1 0 0 0 0,1 0 0 0 0,0 0 1 0 0,0 0-1 0 0,1-1 0 0 0,-1 1 0 0 0,1-1 1 0 0,-1 1-1 0 0,1-1 0 0 0,0 0 0 0 0,3 3 14 0 0,-1-3 11 0 0,-1 0-1 0 0,1-1 0 0 0,-1 0 1 0 0,1 1-1 0 0,0-2 0 0 0,0 1 1 0 0,0 0-1 0 0,0-1 0 0 0,0 0 1 0 0,0 0-1 0 0,0-1 1 0 0,0 1-1 0 0,1-1 0 0 0,-1 0 1 0 0,0-1-1 0 0,0 1 0 0 0,0-1 1 0 0,0 0-1 0 0,0 0 1 0 0,0 0-1 0 0,0-1 0 0 0,0 0 1 0 0,0 0-1 0 0,-1 0 0 0 0,1-1 1 0 0,-1 1-1 0 0,1-1 1 0 0,-1 0-1 0 0,0-1 0 0 0,0 1 1 0 0,0-1-1 0 0,-1 1 0 0 0,1-1 1 0 0,-1 0-1 0 0,0 0 1 0 0,3-5-11 0 0,15-24-11 0 0,-2 0 1 0 0,-1-2 0 0 0,-1 0 0 0 0,-3-1 0 0 0,0-1 0 0 0,-3 0 0 0 0,0 0 0 0 0,-3-1 0 0 0,2-23 10 0 0,-8-6-69 0 0,-15 75-513 0 0,-3 131 179 0 0,16-133 403 0 0,0-1-1 0 0,0 1 0 0 0,1 0 1 0 0,0-1-1 0 0,0 1 0 0 0,0-1 0 0 0,1 0 1 0 0,0 1-1 0 0,0-1 0 0 0,0 0 1 0 0,1 0-1 0 0,0 0 0 0 0,0 0 1 0 0,0-1-1 0 0,0 1 0 0 0,1-1 1 0 0,0 0-1 0 0,0 0 0 0 0,0 0 0 0 0,0 0 1 0 0,0-1-1 0 0,1 0 0 0 0,0 0 1 0 0,0 0-1 0 0,4 2 1 0 0,0-2 21 0 0,-1 0 1 0 0,1-1-1 0 0,0 0 1 0 0,0 0-1 0 0,0-1 1 0 0,0-1-1 0 0,0 1 1 0 0,0-1-1 0 0,0-1 0 0 0,0 0 1 0 0,0 0-1 0 0,0 0 1 0 0,0-1-22 0 0,6-5 46 0 0,0-1 1 0 0,0 0-1 0 0,0-1 1 0 0,-1 0-1 0 0,-1-1 1 0 0,0 0-1 0 0,0-2 1 0 0,-1 1-1 0 0,0-1 1 0 0,-1-1-1 0 0,-1 0 1 0 0,0-1-1 0 0,0 0 1 0 0,1-5-47 0 0,-7 14 9 0 0,13-22 25 0 0,-2 0-1 0 0,0-1 1 0 0,-2-1 0 0 0,-1 0-1 0 0,-2 0 1 0 0,0-2 0 0 0,-2 1-1 0 0,1-16-33 0 0,-3 13-12 0 0,-2 0 0 0 0,-1 0-1 0 0,-1-1 1 0 0,-2 1 0 0 0,-3-9 12 0 0,3 41-6 0 0,0-1 1 0 0,0 0-1 0 0,-1 1 1 0 0,1-1 0 0 0,-1 1-1 0 0,1-1 1 0 0,-1 1-1 0 0,0-1 1 0 0,0 1-1 0 0,0-1 1 0 0,0 1-1 0 0,0 0 1 0 0,0 0-1 0 0,0-1 1 0 0,0 1-1 0 0,0 0 1 0 0,0 0-1 0 0,-1 0 1 0 0,1 0-1 0 0,0 0 1 0 0,-1 0-1 0 0,1 1 1 0 0,-1-1-1 0 0,1 0 1 0 0,-1 1 0 0 0,1-1-1 0 0,-1 1 1 0 0,0-1-1 0 0,1 1 1 0 0,-1 0-1 0 0,1 0 1 0 0,-1 0-1 0 0,0 0 1 0 0,1 0-1 0 0,-1 0 1 0 0,0 0-1 0 0,1 0 1 0 0,-1 1-1 0 0,1-1 1 0 0,-1 1-1 0 0,0-1 1 0 0,1 1-1 0 0,-1 0 1 0 0,1-1-1 0 0,0 1 1 0 0,-1 0 0 0 0,1 0-1 0 0,0 0 1 0 0,-1 0-1 0 0,1 0 1 0 0,0 0-1 0 0,0 0 1 0 0,0 1-1 0 0,0-1 1 0 0,0 0-1 0 0,0 1 6 0 0,-7 6-37 0 0,0 0 0 0 0,0 1 0 0 0,1 0 0 0 0,0 0 0 0 0,1 1 0 0 0,0-1 1 0 0,1 1-1 0 0,0 1 0 0 0,0-1 0 0 0,1 1 0 0 0,1 0 0 0 0,0 0 0 0 0,0 0 0 0 0,1 0 0 0 0,0 0 0 0 0,1 1 0 0 0,0 7 37 0 0,3-15-1 0 0,1-1 0 0 0,-1 0-1 0 0,1 0 1 0 0,0 0 0 0 0,0-1 0 0 0,0 1-1 0 0,0 0 1 0 0,0-1 0 0 0,1 0 0 0 0,-1 0-1 0 0,1 0 1 0 0,-1 0 0 0 0,1-1 0 0 0,0 1-1 0 0,0-1 1 0 0,0 0 0 0 0,0 0 0 0 0,-1 0-1 0 0,1-1 1 0 0,0 1 0 0 0,1-1 0 0 0,-1 0-1 0 0,0 0 1 0 0,0-1 0 0 0,0 1 0 0 0,0-1-1 0 0,0 0 1 0 0,1 0 1 0 0,8 1 32 0 0,85-8 182 0 0,55 5 282 0 0,-147 5-464 0 0,1 1 0 0 0,-1 0 0 0 0,0 1-1 0 0,0 0 1 0 0,0 0 0 0 0,-1 0 0 0 0,1 0 0 0 0,-1 1 0 0 0,0 0 0 0 0,0 0 0 0 0,0 0 0 0 0,-1 1 0 0 0,0 0 0 0 0,0 0-1 0 0,-1 0 1 0 0,1 0 0 0 0,-1 0 0 0 0,0 1 0 0 0,-1-1 0 0 0,0 1 0 0 0,0 0 0 0 0,0 0 0 0 0,-1 0 0 0 0,0 0 0 0 0,0 0-1 0 0,-1 0 1 0 0,0 0 0 0 0,0 0 0 0 0,-1 6-32 0 0,11 48 46 0 0,-10-58-92 0 0,1 1 1 0 0,0-1-1 0 0,0 0 1 0 0,0 1-1 0 0,1-1 1 0 0,-1 0-1 0 0,1 0 1 0 0,-1 0-1 0 0,1 0 1 0 0,0 0-1 0 0,0-1 1 0 0,1 1-1 0 0,-1-1 0 0 0,0 1 1 0 0,1-1-1 0 0,0 0 1 0 0,-1 1-1 0 0,1-2 1 0 0,0 1-1 0 0,0 0 1 0 0,0 0-1 0 0,0-1 1 0 0,1 0-1 0 0,-1 1 1 0 0,0-1-1 0 0,0-1 1 0 0,1 1 45 0 0,59-13-5999 0 0,-41-3-3830 0 0,-13 8 1671 0 0</inkml:trace>
  <inkml:trace contextRef="#ctx0" brushRef="#br0" timeOffset="14094.019">5511 2714 4225 0 0,'0'0'632'0'0,"0"0"-237"0"0,0 0-103 0 0,0 0 47 0 0,0 0 177 0 0,0 0 201 0 0,0 0 125 0 0,0 0 53 0 0,0 0-58 0 0,0 0-103 0 0,0 0-140 0 0,-24 11-95 0 0,-74 36-41 0 0,54-12 306 0 0,38-25-516 0 0,-8 8 105 0 0,0-1 1 0 0,2 2 0 0 0,0 0-1 0 0,1 0 1 0 0,0 1-1 0 0,2 0 1 0 0,1 1 0 0 0,0 0-1 0 0,1 0 1 0 0,2 1-1 0 0,0 0 1 0 0,1 0 0 0 0,2 0-1 0 0,-1 5-353 0 0,4-23 43 0 0,0-1 0 0 0,-1 0 0 0 0,1 1 0 0 0,0-1 0 0 0,1 0 0 0 0,-1 0 0 0 0,0 0 0 0 0,1 0 0 0 0,0 0 0 0 0,0 0 0 0 0,0 0 0 0 0,0 0 0 0 0,0-1 0 0 0,0 1 0 0 0,1-1 0 0 0,-1 0 0 0 0,1 0 0 0 0,0 0 0 0 0,0 0 0 0 0,-1 0 0 0 0,1 0 0 0 0,0-1 0 0 0,1 1 0 0 0,-1-1 0 0 0,0 0 0 0 0,0 0 0 0 0,1 0 0 0 0,-1 0 0 0 0,2-1-43 0 0,2 2 102 0 0,1-1 0 0 0,-1 0 0 0 0,0-1 0 0 0,0 1 0 0 0,0-1 0 0 0,1-1 0 0 0,-1 0 0 0 0,0 0 0 0 0,0 0 0 0 0,0-1 0 0 0,0 0 0 0 0,0 0 0 0 0,6-3-102 0 0,10-11 200 0 0,-1-1 0 0 0,0-2 0 0 0,-1 0 0 0 0,-1-1 0 0 0,-1 0 1 0 0,-1-2-1 0 0,-1-1 0 0 0,-1 0 0 0 0,-1 0 0 0 0,-1-2 0 0 0,-1 0 1 0 0,8-21-201 0 0,2 0 201 0 0,-2-2 1 0 0,-3-1 0 0 0,13-49-202 0 0,-16 152 189 0 0,-11-35-137 0 0,-3-6-38 0 0,1 0 1 0 0,1 0 0 0 0,0 0 0 0 0,1 0 0 0 0,0-1 0 0 0,1 0 0 0 0,0 1-1 0 0,1-2 1 0 0,1 1 0 0 0,0-1 0 0 0,0 0 0 0 0,5 5-15 0 0,-8-13 14 0 0,-1-1-1 0 0,0 0 1 0 0,0-1 0 0 0,1 1 0 0 0,-1-1-1 0 0,0 1 1 0 0,1-1 0 0 0,0 0 0 0 0,-1 0 0 0 0,1-1-1 0 0,0 1 1 0 0,-1-1 0 0 0,1 0 0 0 0,0 0-1 0 0,0 0 1 0 0,-1 0 0 0 0,1-1 0 0 0,0 1 0 0 0,-1-1-1 0 0,1 0 1 0 0,-1 0 0 0 0,1 0 0 0 0,-1-1 0 0 0,1 1-1 0 0,-1-1 1 0 0,0 0 0 0 0,1 0 0 0 0,-1 0-1 0 0,0 0 1 0 0,-1 0 0 0 0,1-1 0 0 0,0 0 0 0 0,-1 1-1 0 0,1-1 1 0 0,-1 0 0 0 0,0 0 0 0 0,0 0-1 0 0,0-1 1 0 0,1 0-14 0 0,141-242 484 0 0,-83 132-429 0 0,-12 33-32 0 0,-39 95-23 0 0,-2 17 65 0 0,-8-27-60 0 0,0-1 0 0 0,0 1 0 0 0,0-1 0 0 0,1 1 0 0 0,-1-1 0 0 0,1 0-1 0 0,0 1 1 0 0,0-1 0 0 0,0 0 0 0 0,0 0 0 0 0,1 0 0 0 0,-1 0 0 0 0,1 0 0 0 0,0 0-1 0 0,0 0 1 0 0,0 0 0 0 0,0-1 0 0 0,1 1 0 0 0,-1-1 0 0 0,1 1 0 0 0,-1-1-1 0 0,1 0 1 0 0,0 0 0 0 0,0 0 0 0 0,0-1 0 0 0,0 1 0 0 0,0-1 0 0 0,0 1-1 0 0,0-1 1 0 0,0 0 0 0 0,1 0 0 0 0,0 0-5 0 0,6-2 38 0 0,0-1 0 0 0,0 1 0 0 0,0-1-1 0 0,0-1 1 0 0,0 0 0 0 0,0-1 0 0 0,-1 1 0 0 0,0-2-1 0 0,1 1 1 0 0,-2-1 0 0 0,1-1 0 0 0,0 0 0 0 0,-1 0 0 0 0,3-4-38 0 0,169-125 397 0 0,-179 134-407 0 0,0 0 0 0 0,1 0 0 0 0,-1 0 0 0 0,0 1 0 0 0,1-1 0 0 0,-1 0 0 0 0,1 0 0 0 0,-1 1 0 0 0,1-1 0 0 0,-1 1 0 0 0,1-1 0 0 0,-1 1 0 0 0,1 0 0 0 0,0-1 0 0 0,-1 1 1 0 0,1 0-1 0 0,-1 0 0 0 0,1 0 0 0 0,0 0 0 0 0,-1 1 0 0 0,1-1 0 0 0,-1 0 0 0 0,1 1 0 0 0,-1-1 0 0 0,1 1 0 0 0,-1-1 0 0 0,1 1 0 0 0,-1 0 0 0 0,1-1 0 0 0,-1 1 0 0 0,0 0 0 0 0,1 0 0 0 0,-1 0 0 0 0,0 0 10 0 0,56 23-3828 0 0,-36-27-480 0 0,-2-6-3615 0 0,-10 5-1606 0 0</inkml:trace>
  <inkml:trace contextRef="#ctx0" brushRef="#br0" timeOffset="14597.205">6950 2055 3457 0 0,'0'0'1927'0'0,"0"0"-491"0"0,0 0 26 0 0,0 0 215 0 0,0 0 20 0 0,0 0-99 0 0,0 0-142 0 0,0 0-188 0 0,0 0-144 0 0,0 0-202 0 0,0 0-214 0 0,-29 35-184 0 0,-91 109-128 0 0,117-141-369 0 0,0 0-1 0 0,-1 0 0 0 0,1 0 1 0 0,0 0-1 0 0,0 1 0 0 0,1-1 1 0 0,-1 1-1 0 0,1-1 0 0 0,0 1 1 0 0,0 0-1 0 0,0 0 0 0 0,0 0 1 0 0,1 0-1 0 0,-1 0 0 0 0,1 1 1 0 0,0-1-1 0 0,1 0 0 0 0,-1 4-26 0 0,1 4 101 0 0,-1-7-54 0 0,-1-1 0 0 0,1 0 0 0 0,0 1 0 0 0,1-1 0 0 0,-1 1 0 0 0,1-1 1 0 0,0 1-1 0 0,0-1 0 0 0,0 1 0 0 0,1-1 0 0 0,-1 1 0 0 0,1-1 0 0 0,0 1 0 0 0,0-1 0 0 0,1 0 0 0 0,-1 1 0 0 0,1-1 0 0 0,0 0 0 0 0,0 0 0 0 0,1 0 1 0 0,-1 0-1 0 0,1-1 0 0 0,0 1 0 0 0,0-1 0 0 0,0 1 0 0 0,0-1 0 0 0,0 0 0 0 0,1 0 0 0 0,0-1 0 0 0,-1 1 0 0 0,1-1 0 0 0,0 0 0 0 0,0 0 0 0 0,0 0 1 0 0,1 0-1 0 0,-1-1 0 0 0,0 1-47 0 0,6-2 136 0 0,0 1 1 0 0,0-1-1 0 0,0-1 1 0 0,0 1-1 0 0,0-2 1 0 0,0 0-1 0 0,-1 0 1 0 0,1 0-1 0 0,-1-1 1 0 0,1-1-1 0 0,-1 0 1 0 0,0 0 0 0 0,0 0-1 0 0,-1-1 1 0 0,0-1-1 0 0,1 1 1 0 0,-2-1-1 0 0,1-1 1 0 0,3-3-137 0 0,5-6 154 0 0,0 0 1 0 0,-1-1-1 0 0,-1 0 1 0 0,-1-1-1 0 0,-1-1 1 0 0,0 0-1 0 0,-1-1 1 0 0,1-4-155 0 0,-1-4 58 0 0,0 0 1 0 0,-2-1-1 0 0,-1 0 0 0 0,-2 0 1 0 0,0-1-1 0 0,-2 1 1 0 0,-2-1-1 0 0,0 0 1 0 0,-2 0-1 0 0,-4-24-58 0 0,1 32-34 0 0,-1 0 0 0 0,-2 0 0 0 0,0 1 1 0 0,-1-1-1 0 0,-1 2 0 0 0,-1-1 0 0 0,-1 1 0 0 0,-1 1 0 0 0,0 0 1 0 0,-2 0-1 0 0,0 1 0 0 0,-1 1 0 0 0,-1 0 0 0 0,0 1 0 0 0,-1 0 1 0 0,-7-3 33 0 0,16 13-17 0 0,0 1 0 0 0,0 0 0 0 0,-1 0 0 0 0,0 1 0 0 0,0 0 0 0 0,0 0 0 0 0,-1 1 0 0 0,1 0 0 0 0,-1 0 0 0 0,0 1 0 0 0,0 0 1 0 0,1 1-1 0 0,-1 0 0 0 0,0 0 0 0 0,0 1 0 0 0,0 0 0 0 0,0 0 0 0 0,0 1 0 0 0,-6 2 17 0 0,13-1-17 0 0,0 1 0 0 0,-1 0-1 0 0,1-1 1 0 0,1 1 0 0 0,-1 0 0 0 0,0 0 0 0 0,1 0-1 0 0,-1 1 1 0 0,1-1 0 0 0,0 0 0 0 0,0 0-1 0 0,1 1 1 0 0,-1-1 0 0 0,0 0 0 0 0,1 1-1 0 0,0-1 1 0 0,0 1 0 0 0,0-1 0 0 0,0 1 0 0 0,1-1-1 0 0,-1 0 1 0 0,1 1 0 0 0,0-1 0 0 0,0 0-1 0 0,0 1 1 0 0,1-1 0 0 0,-1 0 0 0 0,1 0 0 0 0,-1 0-1 0 0,1 0 1 0 0,0 0 0 0 0,0-1 0 0 0,0 1-1 0 0,1 0 1 0 0,-1-1 0 0 0,1 0 0 0 0,2 2 17 0 0,26 25 59 0 0,1-2 1 0 0,1-1 0 0 0,2-2-1 0 0,0-1 1 0 0,2-2 0 0 0,0-2-1 0 0,1-1 1 0 0,1-2-1 0 0,1-1 1 0 0,13 1-60 0 0,0 4 82 0 0,363 123-424 0 0,-354-130-1715 0 0,-41-11-1996 0 0,-1-2-4758 0 0,-13 0-1487 0 0</inkml:trace>
  <inkml:trace contextRef="#ctx0" brushRef="#br0" timeOffset="15809.723">965 6308 13515 0 0,'0'0'336'0'0,"0"0"-129"0"0,0 0-13 0 0,0 0 136 0 0,0 0 197 0 0,0 0 194 0 0,0 0 138 0 0,0 0 2 0 0,-31 22-78 0 0,-98 70-129 0 0,75-39 90 0 0,47-40-568 0 0,-5 8-11 0 0,1 0 0 0 0,1 1 1 0 0,0 0-1 0 0,2 1 0 0 0,0 0 1 0 0,2 0-1 0 0,0 1 0 0 0,2 0 0 0 0,1 0 1 0 0,0 0-1 0 0,2 0 0 0 0,1 0 0 0 0,2 19-165 0 0,-1-38 34 0 0,1 1-1 0 0,-1-1 0 0 0,1 1 0 0 0,-1-1 0 0 0,2 0 0 0 0,-1 0 0 0 0,0 0 0 0 0,1 0 1 0 0,0-1-1 0 0,0 1 0 0 0,1-1 0 0 0,-1 1 0 0 0,1-1 0 0 0,0 0 0 0 0,0 0 0 0 0,0-1 1 0 0,1 1-1 0 0,-1-1 0 0 0,1 0 0 0 0,0 0 0 0 0,0-1 0 0 0,0 0 0 0 0,0 1 0 0 0,0-1 1 0 0,0-1-1 0 0,1 1 0 0 0,-1-1 0 0 0,1 0 0 0 0,-1 0 0 0 0,1-1 0 0 0,-1 0 0 0 0,1 0 1 0 0,-1 0-1 0 0,1 0 0 0 0,-1-1 0 0 0,1 0 0 0 0,-1 0 0 0 0,1-1 0 0 0,-1 1 0 0 0,0-1 1 0 0,0 0-1 0 0,0-1 0 0 0,0 1 0 0 0,0-1 0 0 0,0 0 0 0 0,-1 0 0 0 0,1 0 1 0 0,-1-1-1 0 0,0 0 0 0 0,4-3-33 0 0,16-22 142 0 0,-2 0 0 0 0,0-2 0 0 0,-2 0 0 0 0,-2-2 1 0 0,0 0-1 0 0,-3 0 0 0 0,0-2 0 0 0,-3 0 0 0 0,0 0 0 0 0,4-33-142 0 0,7-57 227 0 0,-21 125-257 0 0,1 1-1 0 0,-1-1 1 0 0,0 1 0 0 0,0 0-1 0 0,0-1 1 0 0,1 1-1 0 0,-1 0 1 0 0,0 0 0 0 0,0 1-1 0 0,0-1 1 0 0,-1 0-1 0 0,1 1 1 0 0,0-1 0 0 0,0 1-1 0 0,-1-1 1 0 0,1 1 0 0 0,-1 0-1 0 0,1 0 1 0 0,-1 0-1 0 0,0-1 1 0 0,0 1 0 0 0,0 1-1 0 0,0-1 31 0 0,4 4-117 0 0,0 0 0 0 0,1 0 0 0 0,-1-1-1 0 0,1 0 1 0 0,0 0 0 0 0,0 0 0 0 0,0 0-1 0 0,1-1 1 0 0,0 0 0 0 0,0-1 0 0 0,0 0-1 0 0,0 0 1 0 0,0 0 0 0 0,1-1 0 0 0,-1 0-1 0 0,1 0 1 0 0,-1-1 0 0 0,6 1 117 0 0,88-1-7889 0 0,-82-4 2457 0 0,-7-1-3798 0 0</inkml:trace>
  <inkml:trace contextRef="#ctx0" brushRef="#br0" timeOffset="16197.71">1477 6562 8850 0 0,'0'0'1363'0'0,"0"0"-1155"0"0,0 0-297 0 0,0 0 245 0 0,0 0 490 0 0,0 0 429 0 0,0 0 203 0 0,0 0 6 0 0,0 0-196 0 0,0 0-226 0 0,0 0-163 0 0,18-36-100 0 0,53-113-59 0 0,-33 43 423 0 0,-18 35-239 0 0,35-81-55 0 0,-54 151-675 0 0,0 1 0 0 0,1 0 0 0 0,-1-1 0 0 0,0 1 0 0 0,0 0-1 0 0,0 0 1 0 0,0 0 0 0 0,0 0 0 0 0,0 0 0 0 0,1 0 0 0 0,-1 0 0 0 0,0 1 0 0 0,0-1-1 0 0,0 0 1 0 0,0 1 0 0 0,0-1 0 0 0,0 0 0 0 0,0 1 0 0 0,0-1 0 0 0,0 1 0 0 0,0 0-1 0 0,0-1 1 0 0,0 1 0 0 0,0 0 0 0 0,0 0 0 0 0,-1-1 0 0 0,1 1 0 0 0,0 0 0 0 0,0 0-1 0 0,-1 0 1 0 0,1 0 0 0 0,-1 0 0 0 0,1 0 0 0 0,-1 0 0 0 0,1 0 0 0 0,-1 0 0 0 0,0 0-1 0 0,1 0 1 0 0,-1 0 0 0 0,0 0 0 0 0,0 1 0 0 0,0-1 0 0 0,0 0 0 0 0,0 0 0 0 0,0 0-1 0 0,0 0 1 0 0,0 0 0 0 0,0 1 6 0 0,2 4 23 0 0,0 0 3 0 0,-1-1 0 0 0,1 1 0 0 0,0-1 0 0 0,0 0 0 0 0,1 0 0 0 0,0 0 0 0 0,0 0-1 0 0,0-1 1 0 0,0 1 0 0 0,1-1 0 0 0,-1 0 0 0 0,1 0 0 0 0,0 0 0 0 0,1 0-1 0 0,-1-1 1 0 0,1 1 0 0 0,-1-1 0 0 0,1 0 0 0 0,0-1 0 0 0,0 1 0 0 0,0-1 0 0 0,0 0-1 0 0,1 0 1 0 0,-1-1 0 0 0,6 2-26 0 0,-7-4 110 0 0,0 1-1 0 0,1-1 1 0 0,-1 0-1 0 0,0 0 1 0 0,0 0-1 0 0,0-1 0 0 0,0 1 1 0 0,0-1-1 0 0,0 0 1 0 0,0 0-1 0 0,0 0 1 0 0,-1-1-1 0 0,1 0 1 0 0,-1 1-1 0 0,0-1 1 0 0,0 0-1 0 0,0 0 1 0 0,0-1-1 0 0,0 1 1 0 0,-1-1-1 0 0,0 1 1 0 0,1-1-1 0 0,-1 0 0 0 0,0 0-109 0 0,72-166 1066 0 0,-29 108-4438 0 0,-7 30-5789 0 0,-27 23 4993 0 0,-3 2-4115 0 0</inkml:trace>
  <inkml:trace contextRef="#ctx0" brushRef="#br0" timeOffset="16800.025">2403 5579 13875 0 0,'0'0'1098'0'0,"0"0"-294"0"0,0 0-97 0 0,0 0 45 0 0,0 0-28 0 0,0 0-69 0 0,0 0-82 0 0,0 0-95 0 0,0 0-106 0 0,0 0-84 0 0,0 0-51 0 0,0 0-42 0 0,0 0-7 0 0,-23 33-11 0 0,-69 103-10 0 0,59-69 51 0 0,32-53-173 0 0,-2-1 4 0 0,0-4-39 0 0,1-1-1 0 0,0 1 1 0 0,0 0 0 0 0,1-1 0 0 0,0 1 0 0 0,0 0 0 0 0,1 0 0 0 0,0 0-1 0 0,0-1 1 0 0,1 1 0 0 0,1 0 0 0 0,-1 0 0 0 0,1-1 0 0 0,1 1 0 0 0,0-1-1 0 0,0 1 1 0 0,0-1 0 0 0,1 0 0 0 0,0-1 0 0 0,1 1 0 0 0,2 2-10 0 0,-4-8 38 0 0,0 0 0 0 0,1 0 0 0 0,-1-1 0 0 0,1 0 0 0 0,-1 1 0 0 0,1-1 0 0 0,0 0 0 0 0,-1-1 0 0 0,1 1 0 0 0,0-1 0 0 0,0 1 0 0 0,-1-1 0 0 0,1 0 0 0 0,0-1 0 0 0,0 1 0 0 0,0-1 0 0 0,-1 1 0 0 0,1-1 0 0 0,0 0 0 0 0,-1 0 0 0 0,1-1 0 0 0,-1 1 0 0 0,1-1 0 0 0,-1 0 0 0 0,0 0 0 0 0,3-2-38 0 0,7-13 154 0 0,0-2 1 0 0,-1 0-1 0 0,-1 0 1 0 0,-1-1-1 0 0,0 0 1 0 0,-2-1-1 0 0,0 0 1 0 0,-2 0-1 0 0,0 0 1 0 0,-1-1-1 0 0,-1 0 1 0 0,-1 0-1 0 0,-2-1 1 0 0,0-9-155 0 0,13-133 261 0 0,-13 164-277 0 0,1 0 0 0 0,0 1 0 0 0,-1-1-1 0 0,1 1 1 0 0,0-1 0 0 0,0 1 0 0 0,0 0 0 0 0,-1 0-1 0 0,1 0 1 0 0,0 0 0 0 0,0 0 0 0 0,0 0-1 0 0,-1 0 1 0 0,1 1 0 0 0,0-1 0 0 0,0 1-1 0 0,-1-1 1 0 0,1 1 0 0 0,0 0 0 0 0,-1-1-1 0 0,1 1 1 0 0,-1 0 0 0 0,1 0 0 0 0,-1 0 0 0 0,1 0-1 0 0,-1 1 1 0 0,0-1 0 0 0,1 0 0 0 0,-1 1 16 0 0,18 15 10 0 0,-1 1 0 0 0,0 1 1 0 0,-2 1-1 0 0,0 1 1 0 0,-1 0-1 0 0,-1 1 0 0 0,2 7-10 0 0,15 20 30 0 0,15 22-6 0 0,-4 2-1 0 0,-3 1 1 0 0,-3 2-1 0 0,-3 2 0 0 0,-4 1 1 0 0,-3 1-1 0 0,14 83-23 0 0,-31-102 8 0 0,-3 0 0 0 0,-2 0-1 0 0,-3 0 1 0 0,-4 16-8 0 0,3-68 9 0 0,-1 0 1 0 0,0 0-1 0 0,-1 0 0 0 0,1-1 1 0 0,-2 1-1 0 0,1-1 0 0 0,-1 1 1 0 0,-1-1-1 0 0,1 0 0 0 0,-1 0 1 0 0,-1 0-1 0 0,0-1 0 0 0,0 1 1 0 0,0-1-1 0 0,-6 5-9 0 0,9-10-5 0 0,-1-1 1 0 0,0 0-1 0 0,0 0 1 0 0,1 0-1 0 0,-1 0 0 0 0,0 0 1 0 0,0-1-1 0 0,0 1 0 0 0,0-1 1 0 0,0 0-1 0 0,0 0 0 0 0,0 0 1 0 0,1 0-1 0 0,-1-1 1 0 0,0 1-1 0 0,0-1 0 0 0,0 1 1 0 0,0-1-1 0 0,0 0 0 0 0,1 0 1 0 0,-1 0-1 0 0,0-1 1 0 0,1 1-1 0 0,-1-1 0 0 0,1 1 1 0 0,0-1-1 0 0,-1 0 0 0 0,1 0 1 0 0,0 0-1 0 0,0 0 0 0 0,0 0 1 0 0,0-1-1 0 0,1 1 1 0 0,-1-1-1 0 0,1 1 0 0 0,-2-3 5 0 0,-20-34-296 0 0,2-2-1 0 0,2 0 1 0 0,2-1 0 0 0,1-1-1 0 0,3-1 1 0 0,1 0-1 0 0,2 0 1 0 0,2-1-1 0 0,2-1 1 0 0,1-22 296 0 0,-1-44-5394 0 0,4 0-4392 0 0,2 91 2909 0 0</inkml:trace>
  <inkml:trace contextRef="#ctx0" brushRef="#br0" timeOffset="17483.117">2889 5553 9930 0 0,'0'0'1068'0'0,"0"0"-392"0"0,0 0-169 0 0,0 0 76 0 0,0 0 140 0 0,0 0 113 0 0,0 0 42 0 0,0 0-58 0 0,0 0-127 0 0,0 0-142 0 0,10 34-108 0 0,31 104-55 0 0,-6-67 340 0 0,-33-67-631 0 0,0-1 0 0 0,1 1 0 0 0,-1-1 0 0 0,1 1 0 0 0,0-1 1 0 0,0 0-1 0 0,0 0 0 0 0,0-1 0 0 0,0 1 0 0 0,0 0 0 0 0,1-1 0 0 0,-1 0 0 0 0,1 0 0 0 0,0 0 0 0 0,0 0 0 0 0,0-1 0 0 0,0 1 0 0 0,0-1 1 0 0,0 0-1 0 0,0 0 0 0 0,0-1 0 0 0,0 1 0 0 0,0-1 0 0 0,1 0 0 0 0,-1 0 0 0 0,0 0 0 0 0,0 0 0 0 0,0-1 0 0 0,0 0 0 0 0,1 0 0 0 0,-1 0 1 0 0,0 0-1 0 0,-1-1 0 0 0,2 0-97 0 0,11-19 227 0 0,-2-1 0 0 0,-1 0 0 0 0,0-1-1 0 0,-2 0 1 0 0,-1-1 0 0 0,0-1 0 0 0,-2 1 0 0 0,5-25-227 0 0,-9 33 40 0 0,39-157 53 0 0,-43 173-128 0 0,0 0-1 0 0,0 0 1 0 0,1 0-1 0 0,-1 0 1 0 0,0 0-1 0 0,0 0 0 0 0,1 0 1 0 0,-1 0-1 0 0,0 0 1 0 0,0 0-1 0 0,0 0 1 0 0,1 0-1 0 0,-1 0 1 0 0,0 0-1 0 0,0 0 1 0 0,1 0-1 0 0,-1 0 1 0 0,0 0-1 0 0,0 0 1 0 0,0-1-1 0 0,1 1 1 0 0,-1 0-1 0 0,0 0 1 0 0,0 0-1 0 0,0 0 1 0 0,1 0-1 0 0,-1-1 0 0 0,0 1 36 0 0,2 14-28 0 0,-1-2 18 0 0,1 0-1 0 0,0 1 0 0 0,1-2 1 0 0,0 1-1 0 0,0 0 0 0 0,2-1 1 0 0,-1 1-1 0 0,2-1 0 0 0,-1 0 1 0 0,1-1-1 0 0,1 1 0 0 0,0-1 1 0 0,1-1-1 0 0,0 1 0 0 0,4 3 11 0 0,70 35 51 0 0,-76-45-22 0 0,1-1 0 0 0,0 1 1 0 0,0-1-1 0 0,0-1 0 0 0,0 1 1 0 0,0-1-1 0 0,0 0 0 0 0,0-1 0 0 0,0 0 1 0 0,0 0-1 0 0,1 0 0 0 0,-1-1 1 0 0,0 0-1 0 0,0-1 0 0 0,0 1 0 0 0,0-1 1 0 0,0-1-1 0 0,-1 1 0 0 0,1-1 0 0 0,-1 0 1 0 0,1-1-1 0 0,3-2-29 0 0,10-15 100 0 0,-2-1 1 0 0,0 0-1 0 0,-1-2 0 0 0,-1 0 1 0 0,-1 0-1 0 0,-2-2 0 0 0,0 1 1 0 0,-2-2-1 0 0,0 0 0 0 0,-2 0 1 0 0,-1-1-1 0 0,-2 0 0 0 0,1-7-100 0 0,0 9-31 0 0,-1-1 0 0 0,-1 0 0 0 0,-1 1 0 0 0,-2-1 0 0 0,0 0 0 0 0,-2-1 0 0 0,-1 1 0 0 0,-1 0 0 0 0,-2 0 0 0 0,0 1 0 0 0,-2-1 0 0 0,-1 1 0 0 0,-1 0 0 0 0,-1 1 0 0 0,-1-1 0 0 0,-2 2 0 0 0,0 0 0 0 0,-8-10 31 0 0,19 31-34 0 0,-1 0 0 0 0,0 0 1 0 0,0 1-1 0 0,0-1 1 0 0,0 0-1 0 0,0 1 0 0 0,-1 0 1 0 0,1 0-1 0 0,-1-1 1 0 0,1 1-1 0 0,-1 1 1 0 0,0-1-1 0 0,0 0 0 0 0,0 1 1 0 0,0-1-1 0 0,0 1 1 0 0,0 0-1 0 0,0 0 0 0 0,0 0 1 0 0,0 1-1 0 0,-1-1 1 0 0,1 1-1 0 0,0 0 1 0 0,-1-1-1 0 0,1 1 0 0 0,0 1 1 0 0,-1-1-1 0 0,1 0 1 0 0,0 1-1 0 0,0 0 0 0 0,0 0 1 0 0,-1 0-1 0 0,1 0 1 0 0,0 0-1 0 0,0 1 1 0 0,0-1-1 0 0,0 1 0 0 0,1 0 1 0 0,-1 0-1 0 0,0 0 1 0 0,1 0-1 0 0,0 0 0 0 0,-1 1 1 0 0,1 0 33 0 0,-5 12-61 0 0,1 1 0 0 0,1 0 0 0 0,0 1 0 0 0,1-1 0 0 0,1 1 0 0 0,1 0 1 0 0,0 0-1 0 0,1 0 0 0 0,1 0 0 0 0,1 0 0 0 0,0 0 0 0 0,4 14 61 0 0,3-5 9 0 0,1-2 0 0 0,1 1-1 0 0,1-1 1 0 0,1-1 0 0 0,1 0 0 0 0,2-1 0 0 0,0 0-1 0 0,1-1 1 0 0,1-1 0 0 0,1-1 0 0 0,0 0-1 0 0,16 11-8 0 0,119 99-26 0 0,-141-120-160 0 0,1 0 1 0 0,-1 0-1 0 0,2-2 0 0 0,-1 1 1 0 0,1-2-1 0 0,0 0 1 0 0,0 0-1 0 0,1-2 1 0 0,13 4 185 0 0,6-8-4148 0 0,1-9-3464 0 0,-27 5-663 0 0</inkml:trace>
  <inkml:trace contextRef="#ctx0" brushRef="#br0" timeOffset="18182.145">4275 4916 9178 0 0,'0'0'1160'0'0,"0"0"-138"0"0,0 0-79 0 0,0 0-42 0 0,0 0-78 0 0,0 0-83 0 0,0 0-42 0 0,0 0-69 0 0,-22 35-121 0 0,-70 110-145 0 0,56-59 42 0 0,34-82-359 0 0,0 0 0 0 0,0 0 0 0 0,1 0 0 0 0,0 0 0 0 0,0 1 0 0 0,0-1 0 0 0,0 1 0 0 0,0-1 0 0 0,1 0-1 0 0,0 1 1 0 0,0-1 0 0 0,0 1 0 0 0,1-1 0 0 0,0 1 0 0 0,-1-1 0 0 0,1 0 0 0 0,1 0 0 0 0,-1 1 0 0 0,1-1-1 0 0,0 0 1 0 0,-1 0 0 0 0,2 0 0 0 0,-1 0 0 0 0,0-1 0 0 0,1 1 0 0 0,0-1 0 0 0,0 1 0 0 0,0-1 0 0 0,0 0 0 0 0,0 0-1 0 0,1 0 1 0 0,-1-1 0 0 0,1 1 0 0 0,0-1 0 0 0,0 0 0 0 0,0 0 0 0 0,0 0 0 0 0,0 0-46 0 0,2-2 69 0 0,-1 1-1 0 0,1-1 1 0 0,0 0 0 0 0,0 0 0 0 0,-1-1 0 0 0,1 0 0 0 0,-1 0-1 0 0,1 0 1 0 0,-1 0 0 0 0,1-1 0 0 0,-1 0 0 0 0,0 0 0 0 0,0-1-1 0 0,1 1 1 0 0,-2-1 0 0 0,1 0 0 0 0,0-1 0 0 0,-1 1-1 0 0,1-1 1 0 0,-1 0 0 0 0,0 0-69 0 0,78-97 663 0 0,-75 91-635 0 0,10-17 8 0 0,0-1 1 0 0,-2-1-1 0 0,-1 0 0 0 0,-2-1 1 0 0,7-25-37 0 0,4-29-238 0 0,-23 82 55 0 0,0 2-50 0 0,2 9-206 0 0,-2-8 433 0 0,6 24-7 0 0,0 0 0 0 0,2 0 1 0 0,1-1-1 0 0,0 0 0 0 0,2 0 1 0 0,7 10 12 0 0,-14-30 24 0 0,0 1 0 0 0,0 0 0 0 0,0-1 1 0 0,1 0-1 0 0,0 0 0 0 0,-1 0 0 0 0,1-1 0 0 0,1 1 1 0 0,-1-1-1 0 0,1 0 0 0 0,-1-1 0 0 0,1 1 1 0 0,0-1-1 0 0,0 0 0 0 0,0-1 0 0 0,0 1 1 0 0,0-1-1 0 0,0-1 0 0 0,0 1 0 0 0,0-1 0 0 0,0 0 1 0 0,0 0-1 0 0,1-1 0 0 0,0 0-24 0 0,-1-1 64 0 0,0-1 1 0 0,-1 0-1 0 0,1-1 0 0 0,-1 1 0 0 0,0-1 1 0 0,0 0-1 0 0,0 0 0 0 0,0-1 0 0 0,0 0 1 0 0,-1 1-1 0 0,0-1 0 0 0,0-1 0 0 0,-1 1 1 0 0,1-1-1 0 0,-1 1 0 0 0,0-1 0 0 0,-1 0 0 0 0,1 0 1 0 0,-1 0-1 0 0,0-1-64 0 0,1 0 35 0 0,12-28-35 0 0,-1-1-1 0 0,-2 1 1 0 0,-2-2-1 0 0,-1 0 1 0 0,-1 0-1 0 0,-3 0 1 0 0,-1-1 0 0 0,-2 0-1 0 0,-1 0 1 0 0,-2 0-1 0 0,-2 0 1 0 0,3 30-50 0 0,-2 0 0 0 0,1-1 0 0 0,-1 1 0 0 0,0 0 0 0 0,-1 1 0 0 0,0-1 0 0 0,0 0 0 0 0,0 1 0 0 0,-1 0 0 0 0,0-1 1 0 0,-1 2-1 0 0,0-1 0 0 0,0 0 50 0 0,4 6-37 0 0,0 0 0 0 0,0-1 0 0 0,0 1 0 0 0,-1 1 0 0 0,1-1 0 0 0,0 0-1 0 0,0 0 1 0 0,-1 0 0 0 0,1 1 0 0 0,0-1 0 0 0,-1 0 0 0 0,1 1 0 0 0,0-1 0 0 0,-1 1 0 0 0,1 0 0 0 0,-1-1 0 0 0,1 1 0 0 0,-1 0 0 0 0,1 0 0 0 0,-1 0 0 0 0,1 0 0 0 0,-1 0 0 0 0,1 1 0 0 0,-1-1 0 0 0,1 0 0 0 0,-1 0 0 0 0,1 1 0 0 0,-1-1 0 0 0,1 1 0 0 0,0 0 0 0 0,-1-1 0 0 0,1 1 0 0 0,0 0 0 0 0,0 0 0 0 0,-1 0 0 0 0,1 0 0 0 0,0 0 0 0 0,0 0 0 0 0,0 0 0 0 0,0 0 0 0 0,0 0 0 0 0,0 0 0 0 0,1 1 0 0 0,-1-1 0 0 0,0 0 0 0 0,1 1 0 0 0,-1-1 0 0 0,1 1 0 0 0,-1 0 37 0 0,-7 13-25 0 0,0 1 1 0 0,2 0 0 0 0,0 1-1 0 0,1 0 1 0 0,0-1-1 0 0,1 2 1 0 0,2-1 0 0 0,-1 0-1 0 0,2 1 1 0 0,0-1-1 0 0,1 1 1 0 0,1-1-1 0 0,2 15 25 0 0,3-21 178 0 0,0 1-1 0 0,0-1 1 0 0,1 0-1 0 0,0 0 1 0 0,1 0-1 0 0,0-1 1 0 0,1-1-1 0 0,0 1 1 0 0,0-2-1 0 0,1 1 1 0 0,1-1-1 0 0,-1 0 1 0 0,1-1-1 0 0,0-1 1 0 0,1 0-1 0 0,-1 0 1 0 0,1-1-1 0 0,6 2-177 0 0,26 16 610 0 0,176 104 539 0 0,-215-122-1262 0 0,-1 0 0 0 0,1 0 1 0 0,-1 1-1 0 0,0 0 1 0 0,-1-1-1 0 0,1 2 0 0 0,-1-1 1 0 0,0 0-1 0 0,0 1 1 0 0,-1-1-1 0 0,0 1 0 0 0,0 0 1 0 0,-1-1-1 0 0,0 2 113 0 0,11 14-1931 0 0,-6-17-1878 0 0,0-3-4588 0 0,-4-2-216 0 0</inkml:trace>
  <inkml:trace contextRef="#ctx0" brushRef="#br0" timeOffset="22108.594">5708 3775 5601 0 0,'0'0'2159'0'0,"0"0"-1205"0"0,0 0-337 0 0,0 0 123 0 0,0 0 201 0 0,0 0 144 0 0,0 0 35 0 0,0 0-106 0 0,0 0-230 0 0,0 0-222 0 0,0 0-204 0 0,-7-3-144 0 0,-12-7-97 0 0,13 7 145 0 0,18 8 498 0 0,-1 2-381 0 0,0 1 0 0 0,-1 0 0 0 0,0 1 0 0 0,0 0 1 0 0,-1 0-1 0 0,-1 1 0 0 0,1 0 0 0 0,-2 1 0 0 0,3 4-379 0 0,95 177 1567 0 0,-64-91-1178 0 0,-5 1-1 0 0,19 91-388 0 0,-4 65 177 0 0,-50-111-722 0 0,-3-150-6953 0 0,-2-41-3805 0 0,4 33 7428 0 0</inkml:trace>
  <inkml:trace contextRef="#ctx0" brushRef="#br0" timeOffset="22558.035">6057 4099 7394 0 0,'0'0'681'0'0,"0"0"-33"0"0,0 0 119 0 0,0 0 191 0 0,0 0 194 0 0,0 0 85 0 0,-21 35-30 0 0,-68 108-129 0 0,42-56 965 0 0,46-86-1995 0 0,0 0-1 0 0,0 0 1 0 0,0 1-1 0 0,0-1 1 0 0,1 0-1 0 0,-1 1 1 0 0,1-1-1 0 0,-1 1 1 0 0,1-1-1 0 0,0 1 1 0 0,-1-1-1 0 0,1 1 1 0 0,0-1-1 0 0,0 1 1 0 0,0-1 0 0 0,0 1-1 0 0,0-1 1 0 0,0 1-1 0 0,0-1 1 0 0,1 1-1 0 0,-1-1 1 0 0,1 0-1 0 0,-1 1 1 0 0,1-1-1 0 0,-1 1 1 0 0,1-1-1 0 0,0 0 1 0 0,-1 1-1 0 0,1-1 1 0 0,0 0 0 0 0,0 0-1 0 0,0 0 1 0 0,0 0-1 0 0,0 0 1 0 0,1 0-1 0 0,-1 0 1 0 0,0 0-1 0 0,0 0 1 0 0,0 0-1 0 0,1-1 1 0 0,-1 1-1 0 0,1 0 1 0 0,-1-1-1 0 0,0 1 1 0 0,1-1 0 0 0,-1 0-1 0 0,1 1 1 0 0,-1-1-1 0 0,1 0 1 0 0,-1 0-1 0 0,1 0 1 0 0,-1 0-1 0 0,1 0 1 0 0,-1 0-1 0 0,1 0 1 0 0,0-1-48 0 0,271-65 3017 0 0,-266 67-2957 0 0,-1 1-1 0 0,1 0 1 0 0,0 1 0 0 0,-1 0 0 0 0,1 0 0 0 0,-1 0 0 0 0,0 0 0 0 0,0 1 0 0 0,0 0 0 0 0,-1 1 0 0 0,1-1 0 0 0,-1 1 0 0 0,0 0 0 0 0,0 0 0 0 0,-1 1 0 0 0,0-1 0 0 0,0 1 0 0 0,0 0 0 0 0,0 0 0 0 0,-1 1 0 0 0,0 0-60 0 0,32 41 269 0 0,-27-40-269 0 0,-1 0-1 0 0,1-1 1 0 0,0-1 0 0 0,0 1-1 0 0,1-1 1 0 0,0-1 0 0 0,0 1 0 0 0,0-1-1 0 0,1-1 1 0 0,0 0 0 0 0,-1 0 0 0 0,5 0 0 0 0,47 3-4407 0 0,-52-9 388 0 0,-4-3-2873 0 0,-3 1-2159 0 0</inkml:trace>
  <inkml:trace contextRef="#ctx0" brushRef="#br0" timeOffset="22815.523">6661 4180 15403 0 0,'0'0'256'0'0,"0"0"-200"0"0,0 0-8 0 0,0 0 24 0 0,0 0 0 0 0,0 0-16 0 0,0 0-40 0 0,0 0-64 0 0,0 0-96 0 0,0 0-120 0 0,0 0-168 0 0,0 0-256 0 0,0 0-408 0 0,0 0-521 0 0,19 121-1111 0 0,-18-128-881 0 0,-1 3-1744 0 0</inkml:trace>
  <inkml:trace contextRef="#ctx0" brushRef="#br0" timeOffset="22972.893">6367 3594 14195 0 0,'0'0'104'0'0,"0"0"-416"0"0,0 0-696 0 0,0 0-305 0 0,0 0-247 0 0,0 0-96 0 0,0 0 71 0 0,0 0-439 0 0,0 0-312 0 0,0 0-169 0 0</inkml:trace>
  <inkml:trace contextRef="#ctx0" brushRef="#br0" timeOffset="23677.734">6008 4172 0 0 0,'-2'0'23'0'0,"2"0"129"0"0,0 0 181 0 0,0 0 66 0 0,0 0 53 0 0,0 0 41 0 0,0 0 32 0 0,0 0 27 0 0,0 0-31 0 0,0 0-41 0 0,3-18 6955 0 0,26-52-3732 0 0,3-39-2970 0 0,-16 50-481 0 0,8-63-1270 0 0,-21 71-9228 0 0,-3 46 5457 0 0</inkml:trace>
  <inkml:trace contextRef="#ctx0" brushRef="#br0" timeOffset="24954.1">6884 3900 2889 0 0,'0'0'714'0'0,"0"0"-308"0"0,0 0-50 0 0,0 0 141 0 0,0 0 162 0 0,0 0 107 0 0,0 0 58 0 0,0 0-47 0 0,0 0-103 0 0,0 0-133 0 0,-9 35-111 0 0,-29 113-78 0 0,-3 22 2538 0 0,26-137 46 0 0,16-56-1854 0 0,113-365 50 0 0,-84 307-874 0 0,-14 99-97 0 0,-14-10-98 0 0,1-1 0 0 0,0 1 0 0 0,0-1 1 0 0,0 0-1 0 0,1 0 0 0 0,0-1 0 0 0,1 1 0 0 0,-1-1 1 0 0,1 0-1 0 0,1 0 0 0 0,-1 0 0 0 0,1-1 0 0 0,0 1 1 0 0,0-1-1 0 0,0-1 0 0 0,1 1 0 0 0,0-1 0 0 0,0-1 1 0 0,0 1-1 0 0,0-1 0 0 0,0 0 0 0 0,1-1 0 0 0,0 0 1 0 0,-1 0-1 0 0,1 0 0 0 0,2-1-63 0 0,-5-1 141 0 0,0 0-1 0 0,0 0 1 0 0,0 0-1 0 0,0-1 1 0 0,0 1 0 0 0,0-1-1 0 0,0-1 1 0 0,-1 1-1 0 0,1-1 1 0 0,0 0 0 0 0,-1 0-1 0 0,1 0 1 0 0,-1 0 0 0 0,1-1-1 0 0,-1 0 1 0 0,0 0-1 0 0,0 0 1 0 0,0 0 0 0 0,-1-1-1 0 0,1 0 1 0 0,-1 1 0 0 0,0-1-1 0 0,0-1 1 0 0,0 1-1 0 0,2-5-140 0 0,-2-1 122 0 0,1 0-1 0 0,-2-1 0 0 0,1 0 1 0 0,-2 1-1 0 0,1-1 1 0 0,-1 0-1 0 0,-1 0 0 0 0,0 0 1 0 0,-1 0-1 0 0,0 0 0 0 0,0 1 1 0 0,-1-1-1 0 0,-1 0 0 0 0,0-1-121 0 0,-7-7 21 0 0,1 1-1334 0 0,6 5-4842 0 0,4 12 625 0 0,3 1 1426 0 0,0 0-4016 0 0</inkml:trace>
  <inkml:trace contextRef="#ctx0" brushRef="#br0" timeOffset="25974.046">7440 3830 3673 0 0,'0'0'2447'0'0,"0"0"-1433"0"0,0 0-241 0 0,0 0 353 0 0,0 0 257 0 0,0 0 10 0 0,0 0-135 0 0,0 0-179 0 0,0 0-156 0 0,0 0-146 0 0,0 0-158 0 0,18-33-120 0 0,57-103-103 0 0,-51 63 213 0 0,-23 69-569 0 0,0 1 0 0 0,0 0-1 0 0,-1 0 1 0 0,0 0 0 0 0,1 0-1 0 0,-1-1 1 0 0,0 1 0 0 0,-1 0-1 0 0,1 0 1 0 0,-1-1 0 0 0,1 1 0 0 0,-1 0-1 0 0,0 0 1 0 0,0 0 0 0 0,0 0-1 0 0,0 0 1 0 0,-1 0 0 0 0,1 0-1 0 0,-1 1 1 0 0,0-1 0 0 0,0 0 0 0 0,0 1-1 0 0,0-1 1 0 0,0 1 0 0 0,-1 0-1 0 0,1 0 1 0 0,-1 0 0 0 0,1 0-1 0 0,-1 0 1 0 0,0 0 0 0 0,1 1 0 0 0,-1-1-1 0 0,0 1 1 0 0,0 0 0 0 0,0 0-1 0 0,-1 0 1 0 0,1 0 0 0 0,0 1-1 0 0,0-1 1 0 0,0 1 0 0 0,0 0-1 0 0,-1 0 1 0 0,-1 0-40 0 0,0 2-42 0 0,1 0-1 0 0,-1 0 0 0 0,1 1 1 0 0,0 0-1 0 0,0 0 0 0 0,0 0 0 0 0,1 0 1 0 0,-1 0-1 0 0,1 1 0 0 0,0-1 1 0 0,0 1-1 0 0,0 0 0 0 0,0 0 1 0 0,0 0-1 0 0,1 1 0 0 0,0-1 1 0 0,0 2 42 0 0,-6 8-30 0 0,1 1 1 0 0,1 0-1 0 0,1 0 0 0 0,0 1 1 0 0,1-1-1 0 0,1 1 1 0 0,0 0-1 0 0,1 0 1 0 0,1 0-1 0 0,0 0 1 0 0,1 0-1 0 0,1 3 30 0 0,0-15 26 0 0,-1 0 1 0 0,1 0-1 0 0,0-1 1 0 0,1 1-1 0 0,-1 0 1 0 0,0-1-1 0 0,1 1 1 0 0,0-1-1 0 0,0 0 1 0 0,0 1-1 0 0,0-1 1 0 0,1 0-1 0 0,-1 0 1 0 0,1-1-1 0 0,0 1 1 0 0,0 0-1 0 0,0-1 1 0 0,0 0-1 0 0,0 0 1 0 0,0 0-1 0 0,1 0 1 0 0,-1 0-1 0 0,1 0 1 0 0,-1-1-1 0 0,1 0 1 0 0,0 0-1 0 0,0 0 1 0 0,-1 0-1 0 0,5 0-26 0 0,1 1 136 0 0,0-1 0 0 0,1 0 0 0 0,-1-1 0 0 0,1 0 0 0 0,-1 0 0 0 0,0-1 0 0 0,1 0 0 0 0,-1-1 0 0 0,0 0 0 0 0,0 0 0 0 0,7-4-136 0 0,1-2 199 0 0,-1-1-1 0 0,-1 0 0 0 0,0-1 1 0 0,-1-1-1 0 0,1-1 0 0 0,-2 0 1 0 0,5-5-199 0 0,-15 14 58 0 0,-1-1 1 0 0,0 1-1 0 0,0-1 1 0 0,0 0-1 0 0,0 1 1 0 0,0-1-1 0 0,-1 0 1 0 0,1 0 0 0 0,-1 0-1 0 0,0 0 1 0 0,0 0-1 0 0,-1-1 1 0 0,1 1-1 0 0,-1 0 1 0 0,0 0-1 0 0,0 0 1 0 0,0-1-1 0 0,-1-1-58 0 0,1 6 20 0 0,0-1-10 0 0,2-26-24 0 0,0 1 0 0 0,3 0 0 0 0,0 0 0 0 0,1 0 1 0 0,2 0-1 0 0,3-6 14 0 0,10-39-45 0 0,39-95-5 0 0,-60 167 43 0 0,-1-1 0 0 0,1 0 0 0 0,0 1 0 0 0,0-1 0 0 0,0 1-1 0 0,0-1 1 0 0,0 1 0 0 0,0-1 0 0 0,0 1 0 0 0,0-1 0 0 0,0 0-1 0 0,0 1 1 0 0,0-1 0 0 0,0 1 0 0 0,0-1 0 0 0,0 1 0 0 0,0-1 0 0 0,1 0-1 0 0,-1 1 1 0 0,0-1 0 0 0,0 1 0 0 0,0-1 0 0 0,1 0 0 0 0,-1 1-1 0 0,0-1 1 0 0,1 1 0 0 0,-1-1 0 0 0,0 0 0 0 0,1 0 0 0 0,-1 1 0 0 0,0-1-1 0 0,1 0 1 0 0,-1 0 0 0 0,0 1 0 0 0,1-1 0 0 0,-1 0 0 0 0,1 0-1 0 0,-1 0 1 0 0,1 1 0 0 0,-1-1 0 0 0,0 0 0 0 0,1 0 0 0 0,-1 0 0 0 0,1 0-1 0 0,-1 0 1 0 0,1 0 0 0 0,-1 0 0 0 0,1 0 0 0 0,-1 0 0 0 0,1 0 0 0 0,-1-1-1 0 0,0 1 1 0 0,1 0 0 0 0,-1 0 0 0 0,1 0 0 0 0,-1 0 0 0 0,0-1-1 0 0,1 1 1 0 0,-1 0 0 0 0,1 0 0 0 0,-1-1 0 0 0,1 1 7 0 0,5 49 44 0 0,-6-47-45 0 0,6 207 209 0 0,9-213-112 0 0,53-128 116 0 0,-44 85-248 0 0,1 1-1 0 0,3 2 0 0 0,1 0 1 0 0,10-7 36 0 0,-39 51-3 0 0,1 0-1 0 0,0 0 1 0 0,-1 0 0 0 0,1-1 0 0 0,-1 1 0 0 0,1 0 0 0 0,0 0 0 0 0,-1 0 0 0 0,1 0 0 0 0,0 0 0 0 0,-1 0-1 0 0,1 0 1 0 0,-1 1 0 0 0,1-1 0 0 0,0 0 0 0 0,-1 0 0 0 0,1 0 0 0 0,-1 1 0 0 0,1-1 0 0 0,-1 0 0 0 0,1 0 0 0 0,0 1-1 0 0,-1-1 1 0 0,0 1 0 0 0,1-1 0 0 0,-1 0 0 0 0,1 1 0 0 0,-1-1 0 0 0,1 1 0 0 0,-1-1 0 0 0,0 1 0 0 0,1-1 0 0 0,-1 1-1 0 0,0-1 1 0 0,1 1 0 0 0,-1 0 0 0 0,0-1 0 0 0,0 1 0 0 0,0-1 0 0 0,0 1 0 0 0,1 0 0 0 0,-1-1 0 0 0,0 1-1 0 0,0-1 1 0 0,0 1 0 0 0,0 0 0 0 0,0-1 0 0 0,-1 1 0 0 0,1 0 0 0 0,0-1 0 0 0,0 1 3 0 0,17 29 71 0 0,-11-24-23 0 0,-1 0 0 0 0,1 0 0 0 0,-1 1-1 0 0,0 0 1 0 0,-1 0 0 0 0,1 0 0 0 0,-2 0 0 0 0,1 1 0 0 0,-1 0 0 0 0,0-1 0 0 0,0 1-1 0 0,-1 0 1 0 0,0 1 0 0 0,-1-1 0 0 0,0 0 0 0 0,0 0 0 0 0,0 1 0 0 0,-1-1 0 0 0,-1 1-1 0 0,0 5-47 0 0,1-14-38 0 0,13-30-7739 0 0,-11 24 5419 0 0,1-2-5163 0 0,-1 4 1221 0 0</inkml:trace>
  <inkml:trace contextRef="#ctx0" brushRef="#br0" timeOffset="26718.274">8147 3373 0 0 0,'0'0'476'0'0,"0"0"-328"0"0,0 0-173 0 0,0 0-13 0 0,0 0 93 0 0,0 0 136 0 0,0 0 144 0 0,0 0 159 0 0,0 0 114 0 0,0 0 47 0 0,0 0 52 0 0,0 0 41 0 0,1-5 66 0 0,9-56 4348 0 0,-7 43-4600 0 0,0 0 1 0 0,1 0-1 0 0,2 1 0 0 0,-1 0 0 0 0,2 0 1 0 0,0 0-1 0 0,1 1 0 0 0,1 0 0 0 0,0 1 1 0 0,2 0-1 0 0,-1 0 0 0 0,2 1 0 0 0,6-6-562 0 0,0-5 700 0 0,34-11 354 0 0,-46 72-140 0 0,3 85-321 0 0,12-83-1842 0 0,-9-33-3327 0 0,2-3-5881 0 0,-12-2 5839 0 0</inkml:trace>
  <inkml:trace contextRef="#ctx0" brushRef="#br0" timeOffset="27488.035">8583 2851 6201 0 0,'0'0'965'0'0,"0"0"-51"0"0,0 0 107 0 0,0 0 28 0 0,0 0-66 0 0,0 0-113 0 0,0 0-93 0 0,0 0-54 0 0,0 0-67 0 0,0 0-77 0 0,0 0-96 0 0,-23 33-90 0 0,-71 103-70 0 0,60-66 213 0 0,33-12-63 0 0,1-57-456 0 0,0 0 0 0 0,0 0 1 0 0,1 1-1 0 0,-1-1 0 0 0,0 0 0 0 0,0 0 1 0 0,1 0-1 0 0,-1 0 0 0 0,1 0 0 0 0,-1 0 1 0 0,1 0-1 0 0,-1 0 0 0 0,1 0 0 0 0,0 0 0 0 0,0 0 1 0 0,-1 0-1 0 0,1 0 0 0 0,0-1 0 0 0,0 1 1 0 0,0 0-1 0 0,0-1 0 0 0,0 1 0 0 0,0 0 1 0 0,0-1-1 0 0,0 1 0 0 0,0-1 0 0 0,0 1 1 0 0,0-1-1 0 0,0 0 0 0 0,0 1 0 0 0,0-1 0 0 0,0 0 1 0 0,1 0-1 0 0,-1 0 0 0 0,0 0 0 0 0,0 0 1 0 0,0 0-1 0 0,0 0 0 0 0,0 0 0 0 0,1-1 1 0 0,-1 1-1 0 0,0 0 0 0 0,0-1 0 0 0,0 1 1 0 0,0 0-1 0 0,0-1 0 0 0,0 0 0 0 0,0 1 0 0 0,0-1-17 0 0,72-71 1211 0 0,-45 37-1119 0 0,-2-2-1 0 0,-2 0 0 0 0,-1-2 0 0 0,-2 0 0 0 0,-1-2-91 0 0,-4-10 261 0 0,-16 50-160 0 0,0 1-13 0 0,0 0-52 0 0,0 19-279 0 0,-1 17 124 0 0,0-27 120 0 0,0 0 1 0 0,0 1-1 0 0,1-1 0 0 0,0 0 1 0 0,1 1-1 0 0,0-1 1 0 0,0 0-1 0 0,1 0 0 0 0,0 0 1 0 0,1 0-1 0 0,0 0 0 0 0,0 0 1 0 0,2 2-2 0 0,-2-9 17 0 0,0 0-1 0 0,0 0 1 0 0,0 0-1 0 0,1 0 1 0 0,-1-1 0 0 0,1 1-1 0 0,-1-1 1 0 0,1 0 0 0 0,-1 0-1 0 0,1 0 1 0 0,0 0 0 0 0,0-1-1 0 0,-1 1 1 0 0,1-1 0 0 0,0 0-1 0 0,0 0 1 0 0,-1-1 0 0 0,1 1-1 0 0,0-1 1 0 0,0 0 0 0 0,-1 1-1 0 0,1-2 1 0 0,-1 1 0 0 0,1 0-1 0 0,-1-1 1 0 0,1 0-1 0 0,-1 0 1 0 0,0 0 0 0 0,0 0-1 0 0,0 0 1 0 0,0 0 0 0 0,0-1-1 0 0,0 0 1 0 0,-1 1 0 0 0,3-4-17 0 0,7-7 64 0 0,0 0 1 0 0,-1-1-1 0 0,-1 0 1 0 0,0-1-1 0 0,0 0 1 0 0,-2-1-1 0 0,0 0 1 0 0,-1 0-1 0 0,0 0 1 0 0,-2-1-1 0 0,0 0 1 0 0,0-1-1 0 0,-1-4-64 0 0,14-235 121 0 0,-19 206-477 0 0,-3 0 1 0 0,-2 0-1 0 0,-2 1 1 0 0,-2-1-1 0 0,-2 2 1 0 0,-17-42 355 0 0,23 75 46 0 0,0 0 0 0 0,-2 0 0 0 0,0 1 0 0 0,0 0 1 0 0,-1 0-1 0 0,-1 1 0 0 0,-8-9-46 0 0,17 22 2 0 0,1 0-1 0 0,-1 0 1 0 0,1 1 0 0 0,-1-1 0 0 0,1 0-1 0 0,-1 0 1 0 0,0 1 0 0 0,1-1 0 0 0,-1 0 0 0 0,0 1-1 0 0,1-1 1 0 0,-1 1 0 0 0,0-1 0 0 0,0 1-1 0 0,0-1 1 0 0,0 1 0 0 0,1 0 0 0 0,-1-1 0 0 0,0 1-1 0 0,0 0 1 0 0,0 0 0 0 0,0 0 0 0 0,0-1-1 0 0,0 1 1 0 0,0 0 0 0 0,0 0 0 0 0,0 0 0 0 0,0 1-1 0 0,0-1 1 0 0,1 0 0 0 0,-1 0 0 0 0,0 0-1 0 0,0 1 1 0 0,0-1 0 0 0,0 0 0 0 0,0 1 0 0 0,0-1-1 0 0,1 1 1 0 0,-1-1 0 0 0,0 1 0 0 0,0-1-1 0 0,1 1 1 0 0,-1 0 0 0 0,0-1 0 0 0,1 1 0 0 0,-1 0-1 0 0,1-1 1 0 0,-1 1 0 0 0,0 0 0 0 0,1 0-1 0 0,0 0 1 0 0,-1 0 0 0 0,1-1 0 0 0,0 1 0 0 0,-1 0-1 0 0,1 0 1 0 0,0 0 0 0 0,0 0 0 0 0,0 0-1 0 0,0 0 1 0 0,0 0 0 0 0,0 0 0 0 0,0 0 0 0 0,0 0-1 0 0,0 0 1 0 0,0 0-2 0 0,-3 34 102 0 0,1-1 0 0 0,1 1-1 0 0,2 0 1 0 0,2-1 0 0 0,1 1-1 0 0,1-1 1 0 0,2 0 0 0 0,10 28-102 0 0,12 11 217 0 0,2-2 1 0 0,4-1 0 0 0,3-1 0 0 0,41 56-218 0 0,-6-55-1183 0 0,-69-68-137 0 0,-9-8-10449 0 0,2 4 9354 0 0,3 1 2713 0 0,-3-2-5042 0 0</inkml:trace>
  <inkml:trace contextRef="#ctx0" brushRef="#br0" timeOffset="27737.628">8633 2585 9866 0 0,'0'0'2874'0'0,"0"0"-1703"0"0,0 0-436 0 0,0 0 141 0 0,0 0 75 0 0,0 0-80 0 0,0 0-114 0 0,0 0-85 0 0,0 0-46 0 0,0 0-47 0 0,35-20-98 0 0,110-66-105 0 0,-57 46 58 0 0,34 13-473 0 0,-65 15-1700 0 0,-39 6-1486 0 0,0-1-3518 0 0,-12 3-2780 0 0</inkml:trace>
  <inkml:trace contextRef="#ctx0" brushRef="#br0" timeOffset="27928.484">9284 2457 7642 0 0,'0'0'1248'0'0,"0"0"-1184"0"0,0 0 32 0 0,0 0 64 0 0,0 0 56 0 0,0 0-24 0 0,0 0-40 0 0,0 0-112 0 0,0 0-128 0 0,0 0-152 0 0,0 0-176 0 0,131 191-248 0 0,-120-184-448 0 0,-5-3-521 0 0,1 3-399 0 0,-3-7-105 0 0,-4 4 649 0 0</inkml:trace>
  <inkml:trace contextRef="#ctx0" brushRef="#br0" timeOffset="28123.887">9253 2243 12323 0 0,'0'0'3448'0'0,"0"0"-3416"0"0,0 0-200 0 0,0 0-136 0 0,0 0-280 0 0,0 0-440 0 0,0 0-608 0 0,0 0-1257 0 0,0 0-768 0 0,0 0-1888 0 0</inkml:trace>
  <inkml:trace contextRef="#ctx0" brushRef="#br0" timeOffset="28382.925">9568 2096 10378 0 0,'0'0'1202'0'0,"0"0"6"0"0,0 0-13 0 0,0 0-155 0 0,0 0-370 0 0,0 0-278 0 0,0 0-114 0 0,0 0-56 0 0,0 0-57 0 0,0 0-35 0 0,0 0-25 0 0,0 0-16 0 0,0 0-5 0 0,-19 31 10 0 0,-56 97 10 0 0,51-66 130 0 0,26-52-170 0 0,-3-5-28 0 0,1-1-1 0 0,0 0 1 0 0,0 1-1 0 0,1-1 0 0 0,-1 0 1 0 0,1 1-1 0 0,0-1 0 0 0,0 0 1 0 0,0 0-1 0 0,1 1 0 0 0,-1-1 1 0 0,1 0-1 0 0,0 0 1 0 0,0-1-1 0 0,0 1 0 0 0,1 0 1 0 0,-1-1-1 0 0,1 1 0 0 0,0-1 1 0 0,0 0-1 0 0,0 0 0 0 0,1 0 1 0 0,-1 0-1 0 0,1-1 1 0 0,-1 0-1 0 0,1 1 0 0 0,2 0-35 0 0,7 1 73 0 0,0 0 1 0 0,0-1-1 0 0,1 0 0 0 0,-1-1 0 0 0,1-1 0 0 0,-1 0 0 0 0,1-1 0 0 0,0 0 1 0 0,-1-1-1 0 0,1-1 0 0 0,-1 0 0 0 0,1-1 0 0 0,-1 0 0 0 0,0-1 1 0 0,0 0-1 0 0,0-1 0 0 0,-1-1 0 0 0,1 0 0 0 0,-1-1 0 0 0,0 0-73 0 0,-2 1-143 0 0,0 1-1 0 0,-1-1 1 0 0,0-1-1 0 0,0 0 1 0 0,-1 0-1 0 0,0-1 1 0 0,0 0-1 0 0,0 0 1 0 0,-1 0-1 0 0,1-4 144 0 0,17-34-9255 0 0,-20 37-127 0 0</inkml:trace>
  <inkml:trace contextRef="#ctx0" brushRef="#br0" timeOffset="28672.539">10080 1860 5209 0 0,'0'0'1947'0'0,"0"0"-1063"0"0,0 0-194 0 0,0 0 67 0 0,0 0-59 0 0,0 0-170 0 0,0 0-147 0 0,0 0-86 0 0,0 0-71 0 0,0 0-60 0 0,0 0-121 0 0,0 0-88 0 0,0 0-25 0 0,-22 20 51 0 0,-62 61 146 0 0,85-81-112 0 0,0 0 0 0 0,-1 0-1 0 0,1 0 1 0 0,0-1-1 0 0,0 1 1 0 0,-1 0 0 0 0,1 0-1 0 0,0 0 1 0 0,-1 0 0 0 0,1 0-1 0 0,0 0 1 0 0,0 0 0 0 0,-1 0-1 0 0,1 1 1 0 0,0-1 0 0 0,-1 0-1 0 0,1 0 1 0 0,0 1 0 0 0,-1-1-1 0 0,1 0 1 0 0,0 1 0 0 0,-1-1-1 0 0,1 0 1 0 0,-1 1 0 0 0,1-1-1 0 0,-1 1 1 0 0,1-1 0 0 0,-1 1-1 0 0,1-1 1 0 0,-1 1 0 0 0,1 0-1 0 0,-1-1 1 0 0,0 1 0 0 0,1 0-1 0 0,-1-1 1 0 0,0 1 0 0 0,1 0-1 0 0,-1-1 1 0 0,0 1 0 0 0,0 0-1 0 0,0-1 1 0 0,0 1-1 0 0,0 0 1 0 0,0 0 0 0 0,0-1-1 0 0,0 1 1 0 0,0 0 0 0 0,0-1-1 0 0,0 1 1 0 0,0 0 0 0 0,0-1-1 0 0,-1 1 1 0 0,1 0 0 0 0,0 0-1 0 0,0-1 1 0 0,-1 1 0 0 0,1-1-1 0 0,-1 1 1 0 0,1 0 0 0 0,0-1-1 0 0,-1 1 1 0 0,1-1 0 0 0,-1 1-1 0 0,0 0-14 0 0,5-1 154 0 0,2-1 104 0 0,0 2-1 0 0,0-1 1 0 0,0 0-1 0 0,0 1 1 0 0,0 0-1 0 0,-1 1 1 0 0,1-1-1 0 0,0 1 1 0 0,-1 0-1 0 0,1 1 1 0 0,-1-1-1 0 0,1 1 1 0 0,-1 0-1 0 0,0 1 0 0 0,0-1 1 0 0,-1 1-1 0 0,1 0 1 0 0,-1 0-1 0 0,0 0 1 0 0,0 0-1 0 0,0 1 1 0 0,0 0-1 0 0,-1 0 1 0 0,0 0-1 0 0,0 0 1 0 0,0 0-1 0 0,-1 1 1 0 0,0-1-1 0 0,0 1 0 0 0,0 0 1 0 0,0 0-1 0 0,-1-1 1 0 0,0 5-258 0 0,-1 8 137 0 0,-1 0 0 0 0,-1 0 0 0 0,-1 0 0 0 0,0 0 0 0 0,-1 0 0 0 0,-1-1 0 0 0,-1 0 0 0 0,0 0 1 0 0,-9 16-138 0 0,13-29-732 0 0,-6 15-474 0 0,5-13-2846 0 0,0 0-4199 0 0,2-5-144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30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1186 8274 0 0,'0'0'241'0'0,"0"0"-333"0"0,0 0 161 0 0,0 0 382 0 0,0 0 249 0 0,0 0 154 0 0,36 2 87 0 0,113 5 24 0 0,-135-6-724 0 0,-1-1 1 0 0,1 0-1 0 0,-1 0 1 0 0,1-2-1 0 0,-1 1 0 0 0,1-2 1 0 0,-1 0-1 0 0,0 0 1 0 0,9-5-242 0 0,4-1 369 0 0,36-16 205 0 0,-1-3 1 0 0,-2-2-1 0 0,-1-3 1 0 0,-2-2 0 0 0,-1-3-1 0 0,-2-2 1 0 0,0-4-575 0 0,71-60 485 0 0,-4-6 1 0 0,-6-5 0 0 0,-4-5 0 0 0,-6-4-486 0 0,139-173 921 0 0,-211 274-629 0 0,-31 33-232 0 0,-7 61 104 0 0,-3-1 0 0 0,-3 0-1 0 0,-3 0 1 0 0,-3-2-1 0 0,-25 64-163 0 0,19-58 9 0 0,6-13 47 0 0,-4-2-1 0 0,-1-1 1 0 0,-3-1-1 0 0,-3-1 1 0 0,-12 15-56 0 0,27-50 0 0 0,0 0 0 0 0,-1-2 1 0 0,-1 0-1 0 0,-1 0 1 0 0,-1-2-1 0 0,0 0 1 0 0,-1-1-1 0 0,-1-1 1 0 0,0-1-1 0 0,-1 0 1 0 0,-1-2-1 0 0,0-1 1 0 0,0 0-1 0 0,-20 5 0 0 0,17-8-39 0 0,0-2 0 0 0,0-1-1 0 0,-1 0 1 0 0,0-2 0 0 0,0-2-1 0 0,0 0 1 0 0,0-1 0 0 0,-16-3 39 0 0,38 3-58 0 0,0 0 0 0 0,1 0 0 0 0,-1 0 1 0 0,0 0-1 0 0,0-1 0 0 0,1 1 0 0 0,-1-1 1 0 0,0 0-1 0 0,1 0 0 0 0,-1-1 0 0 0,1 1 1 0 0,0-1-1 0 0,-1 0 0 0 0,1 0 0 0 0,0 0 1 0 0,0 0-1 0 0,0 0 0 0 0,0 0 0 0 0,0-1 1 0 0,1 0-1 0 0,-1 1 0 0 0,1-1 0 0 0,0 0 1 0 0,0 0-1 0 0,0-1 0 0 0,0 1 0 0 0,0 0 1 0 0,1-1-1 0 0,-1 1 0 0 0,1-1 0 0 0,0 1 1 0 0,0-1-1 0 0,0 1 0 0 0,0-1 0 0 0,1 0 1 0 0,0 0-1 0 0,0 1 0 0 0,0-1 0 0 0,0 0 1 0 0,0-2 57 0 0,4-1-348 0 0,0 0 0 0 0,0 0 0 0 0,1 1 0 0 0,-1-1 0 0 0,2 1 0 0 0,-1 0 0 0 0,0 0 0 0 0,1 1 0 0 0,0 0-1 0 0,1 0 1 0 0,-1 0 0 0 0,1 0 0 0 0,0 1 0 0 0,6-3 348 0 0,-12 7-24 0 0,72-43-7438 0 0,-46 30-849 0 0</inkml:trace>
  <inkml:trace contextRef="#ctx0" brushRef="#br0" timeOffset="248.981">2196 615 12635 0 0,'0'0'1096'0'0,"0"0"24"0"0,0 0 116 0 0,0 0 81 0 0,-33 23-114 0 0,-108 70-204 0 0,126-84-785 0 0,1 0 1 0 0,1 1 0 0 0,-1 0-1 0 0,1 1 1 0 0,1 1 0 0 0,0 0-1 0 0,1 1 1 0 0,0 0 0 0 0,-5 8-215 0 0,14-17 36 0 0,-4 3 5 0 0,1 0 0 0 0,0 1 0 0 0,0 0 0 0 0,1 0 0 0 0,0 0-1 0 0,0 1 1 0 0,1-1 0 0 0,1 1 0 0 0,-1 0 0 0 0,1 0 0 0 0,0 0 0 0 0,1 0 0 0 0,0 0 0 0 0,1 0 0 0 0,0 0 0 0 0,0 0-1 0 0,1 0 1 0 0,0 0 0 0 0,1 0 0 0 0,0 0 0 0 0,0 0 0 0 0,1 0 0 0 0,0 0 0 0 0,0-1 0 0 0,1 0 0 0 0,0 0 0 0 0,1 0-1 0 0,0 0 1 0 0,0 0 0 0 0,0-1 0 0 0,7 6-41 0 0,1-3 79 0 0,0-1 0 0 0,0-1-1 0 0,1 0 1 0 0,0 0 0 0 0,0-2-1 0 0,1 0 1 0 0,0 0 0 0 0,0-2-1 0 0,0 0 1 0 0,1 0 0 0 0,-1-1-1 0 0,1-1 1 0 0,0-1 0 0 0,0 0-1 0 0,-1-2 1 0 0,1 1 0 0 0,0-2 0 0 0,14-2-79 0 0,-16 2 65 0 0,1 0 0 0 0,-1-2 0 0 0,0 1 0 0 0,0-1 0 0 0,0-1 1 0 0,-1-1-1 0 0,0 0 0 0 0,0 0 0 0 0,0-2 0 0 0,-1 1 0 0 0,0-1 1 0 0,0-1-1 0 0,-1-1 0 0 0,0 1 0 0 0,-1-1 0 0 0,0-1 0 0 0,0 0 1 0 0,-1-1-1 0 0,-1 1 0 0 0,0-2 0 0 0,-1 1 0 0 0,0-1 1 0 0,0-2-66 0 0,-5 9-22 0 0,0 0 1 0 0,-1 0 0 0 0,1 0 0 0 0,-1-1 0 0 0,-1 1 0 0 0,1 0 0 0 0,-1-1 0 0 0,0 1 0 0 0,-1-1 0 0 0,0 1 0 0 0,0 0 0 0 0,0 0 0 0 0,0-1 0 0 0,-1 1 0 0 0,0 0 0 0 0,-1 0 0 0 0,1 0 0 0 0,-1 1 0 0 0,0-1 0 0 0,-1 1 0 0 0,1-1 0 0 0,-1 1 0 0 0,0 0 0 0 0,0 1 0 0 0,-3-3 21 0 0,-6-6-411 0 0,-1 1 0 0 0,0 0 0 0 0,-1 1 0 0 0,0 0 0 0 0,-1 1 0 0 0,0 1 0 0 0,-1 1 0 0 0,0 0 0 0 0,-4-1 411 0 0,-40-7-4091 0 0,-1 10-3821 0 0,38 6-1618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41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 4913 0 0,'0'0'3150'0'0,"0"0"-1555"0"0,0 0-400 0 0,0 0 96 0 0,0 0 144 0 0,0 0 43 0 0,0 0-95 0 0,0 0-161 0 0,0 0-171 0 0,0 0-153 0 0,0 0-111 0 0,0 0-88 0 0,0 0-81 0 0,-3 32-75 0 0,-6 101-7 0 0,6-86-130 0 0,3 0-1 0 0,1 0 1 0 0,3 1 0 0 0,1-1-1 0 0,4 4-405 0 0,0 2 114 0 0,19 175 190 0 0,-1 187-304 0 0,-23-343-10 0 0,-1 25-3411 0 0,-2-93 219 0 0,2-4-5519 0 0,-1 0-1165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41.4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6561 0 0,'0'0'993'0'0,"0"0"-44"0"0,0 0 257 0 0,0 0 319 0 0,0 0 41 0 0,0 0-139 0 0,0 0-183 0 0,0 0-163 0 0,0 0-141 0 0,35 1-161 0 0,111 0-97 0 0,6-14 936 0 0,154-31-554 0 0,-228 43-1709 0 0,-46 2-3391 0 0,-29 6-7062 0 0,-3-7 5242 0 0</inkml:trace>
  <inkml:trace contextRef="#ctx0" brushRef="#br0" timeOffset="247.632">310 284 7882 0 0,'0'0'1325'0'0,"0"0"-304"0"0,0 0 16 0 0,0 0 9 0 0,0 0-63 0 0,0 0-85 0 0,33 0-100 0 0,107-1-87 0 0,31-27 684 0 0,74-27-1700 0 0,-164 35-2234 0 0,-3-1-3343 0 0,-44 10-2488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39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1215 0 0 0,'0'0'749'0'0,"0"0"-18"0"0,0 0-3 0 0,0 0 167 0 0,0 0 267 0 0,0 0 277 0 0,0 0 217 0 0,0 0 79 0 0,0 0-89 0 0,0 0-160 0 0,0 0-158 0 0,32 2-165 0 0,103 6-98 0 0,-19-7 496 0 0,0-4 0 0 0,-1-6-1 0 0,37-10-1560 0 0,-47 6 458 0 0,545-71 873 0 0,-439 53-1224 0 0,133-15-3045 0 0,-340 45 3775 0 0,6 0-2513 0 0,-2 1-3304 0 0,-10 6-6893 0 0,-3 0 10142 0 0</inkml:trace>
  <inkml:trace contextRef="#ctx0" brushRef="#br0" timeOffset="15640.204">290 380 0 0 0,'0'0'968'0'0,"0"0"264"0"0,0 0 94 0 0,0 0-20 0 0,0 0-85 0 0,0 0-72 0 0,0-5-52 0 0,0-9-297 0 0,0 4 2422 0 0,0 9-2371 0 0,0 1-95 0 0,0 0-108 0 0,0 0-101 0 0,0 0-64 0 0,0 0-66 0 0,0 0-34 0 0,0 0-33 0 0,0 0-41 0 0,0 0-1419 0 0,-1 2 9444 0 0,0-1-7840 0 0,1 0-5853 0 0,0-1-8105 0 0,0 0 7504 0 0</inkml:trace>
  <inkml:trace contextRef="#ctx0" brushRef="#br0" timeOffset="17220.58">332 457 0 0 0,'0'-21'0'0'0,"-11"17"0"0"0,9 7 0 0 0</inkml:trace>
  <inkml:trace contextRef="#ctx0" brushRef="#br0" timeOffset="18163.5">183 391 0 0 0,'16'-33'429'0'0,"-16"33"84"0"0,4 1 6023 0 0,0 6-3502 0 0,7 54 1748 0 0,-7 193-1650 0 0,-1-58 2404 0 0,-3-237-5360 0 0,2 1 1 0 0,1-1-1 0 0,2 1 0 0 0,2 0 0 0 0,2 1 0 0 0,9-26-176 0 0,8-3 81 0 0,2 2 1 0 0,3 1 0 0 0,4 2-1 0 0,20-28-81 0 0,-53 86 4 0 0,1 0 0 0 0,0 0 0 0 0,1 1 0 0 0,-1-1 0 0 0,1 0 0 0 0,0 1-1 0 0,0 0 1 0 0,0 0 0 0 0,1 0 0 0 0,-1 1 0 0 0,1 0 0 0 0,0 0 0 0 0,0 0-1 0 0,0 0 1 0 0,0 1 0 0 0,1-1 0 0 0,-1 1 0 0 0,1 1 0 0 0,1-1-4 0 0,-4 4 6 0 0,0 0 1 0 0,1 0 0 0 0,-1 1-1 0 0,0 0 1 0 0,-1-1-1 0 0,1 1 1 0 0,0 0-1 0 0,-1 1 1 0 0,1-1 0 0 0,-1 0-1 0 0,0 1 1 0 0,0-1-1 0 0,-1 1 1 0 0,1-1 0 0 0,-1 1-1 0 0,1 2-6 0 0,22 164-1706 0 0,-6-139-4574 0 0,-4-15-6282 0 0,-10-15 7586 0 0</inkml:trace>
  <inkml:trace contextRef="#ctx0" brushRef="#br0" timeOffset="18606.967">796 671 1640 0 0,'0'0'898'0'0,"0"0"-327"0"0,0 0 67 0 0,0 0 408 0 0,0 0 481 0 0,0 0 303 0 0,0 0 26 0 0,0 0-87 0 0,0 0-196 0 0,0 0-215 0 0,0 0-166 0 0,0 0-146 0 0,21-5-130 0 0,67-17-129 0 0,-82 20-650 0 0,1 0-1 0 0,-1 0 1 0 0,0 0 0 0 0,0-1 0 0 0,0 0 0 0 0,-1 0 0 0 0,1-1 0 0 0,-1 1 0 0 0,1-1 0 0 0,-1 0 0 0 0,0-1 0 0 0,-1 1 0 0 0,5-6-137 0 0,10-9 505 0 0,-11 13-405 0 0,-1-1 0 0 0,0 1 0 0 0,0-1 0 0 0,0 0 0 0 0,-1 0 0 0 0,-1-1 0 0 0,1 0 0 0 0,-1 0 0 0 0,0 0 0 0 0,-1-1 0 0 0,0 0 0 0 0,0 1 0 0 0,-1-1 0 0 0,0-1 0 0 0,-1 1 0 0 0,0 0 0 0 0,0-1 0 0 0,-1 1 0 0 0,0-1 0 0 0,-1-1-100 0 0,-2 8-21 0 0,0-1 1 0 0,0 1 0 0 0,0 1 0 0 0,0-1 0 0 0,-1 0 0 0 0,0 0 0 0 0,1 1-1 0 0,-1 0 1 0 0,0-1 0 0 0,0 1 0 0 0,0 0 0 0 0,-1 1 0 0 0,1-1-1 0 0,0 0 1 0 0,-1 1 0 0 0,1 0 0 0 0,-1 0 0 0 0,1 0 0 0 0,-1 0 0 0 0,0 0-1 0 0,1 1 1 0 0,-1 0 0 0 0,0 0 0 0 0,1 0 0 0 0,-1 0 0 0 0,0 0 0 0 0,1 1-1 0 0,-1-1 1 0 0,0 1 0 0 0,1 0 0 0 0,-1 0 0 0 0,1 1 0 0 0,-1-1 0 0 0,1 1-1 0 0,0 0 1 0 0,0-1 0 0 0,-3 3 20 0 0,-11 7-63 0 0,0 0 0 0 0,1 2 0 0 0,1 0 0 0 0,0 0 0 0 0,0 1 0 0 0,2 1-1 0 0,-1 0 1 0 0,2 1 0 0 0,0 1 0 0 0,1 0 0 0 0,1 0 0 0 0,1 1 0 0 0,-1 3 63 0 0,2-6-25 0 0,1 2-1 0 0,1-1 1 0 0,1 0 0 0 0,0 1-1 0 0,1 0 1 0 0,1 0 0 0 0,1 0-1 0 0,0 1 1 0 0,1-1 0 0 0,1 1-1 0 0,0-1 1 0 0,2 8 25 0 0,0-21-9 0 0,-1 1-1 0 0,0-1 1 0 0,1 1 0 0 0,0-1-1 0 0,0 1 1 0 0,1-1 0 0 0,-1 0-1 0 0,1 0 1 0 0,0-1 0 0 0,0 1 0 0 0,0 0-1 0 0,0-1 1 0 0,1 0 0 0 0,-1 0-1 0 0,1 0 1 0 0,0 0 0 0 0,0 0-1 0 0,0-1 1 0 0,0 1 0 0 0,0-1-1 0 0,1 0 1 0 0,-1-1 0 0 0,1 1 0 0 0,-1-1-1 0 0,1 0 1 0 0,1 0 9 0 0,125 3-196 0 0,-109-9-147 0 0,1-1 1 0 0,-2-1-1 0 0,1 0 0 0 0,-1-2 0 0 0,0-1 0 0 0,-1 0 0 0 0,0-2 0 0 0,0 0 0 0 0,13-12 343 0 0,92-76-10685 0 0,-97 79 3832 0 0</inkml:trace>
  <inkml:trace contextRef="#ctx0" brushRef="#br0" timeOffset="18903.341">1553 221 10018 0 0,'0'0'1687'0'0,"0"0"-405"0"0,0 0-295 0 0,0 0-118 0 0,0 0-86 0 0,0 0-59 0 0,0 0-38 0 0,0 0-57 0 0,0 0-101 0 0,0 0-109 0 0,-12 32-88 0 0,-32 100-45 0 0,42-129-267 0 0,1 0-1 0 0,0 0 0 0 0,0 0 0 0 0,0 0 0 0 0,0 0 0 0 0,0 0 0 0 0,1 1 0 0 0,-1-1 1 0 0,1 0-1 0 0,0 0 0 0 0,0 1 0 0 0,0-1 0 0 0,0 0 0 0 0,1 0 0 0 0,0 0 0 0 0,-1 1 1 0 0,1-1-1 0 0,0 0 0 0 0,0 0 0 0 0,2 3-18 0 0,2 4 80 0 0,71 156 515 0 0,-1-30-152 0 0,-74-135-386 0 0,-1 0 0 0 0,1 0 0 0 0,0 0 0 0 0,-1 0 1 0 0,1-1-1 0 0,0 1 0 0 0,0 0 0 0 0,0-1 0 0 0,0 1 0 0 0,0 0 1 0 0,0-1-1 0 0,0 1 0 0 0,0-1 0 0 0,0 1 0 0 0,0-1 0 0 0,0 0 1 0 0,0 0-1 0 0,0 1 0 0 0,0-1 0 0 0,0 0 0 0 0,0 0 1 0 0,0 0-1 0 0,0 0 0 0 0,0 0 0 0 0,1 0 0 0 0,-1 0 0 0 0,0 0 1 0 0,0-1-1 0 0,0 1 0 0 0,0 0 0 0 0,0-1 0 0 0,0 1 0 0 0,0-1 1 0 0,0 1-1 0 0,0-1 0 0 0,0 1 0 0 0,0-1 0 0 0,0 0 0 0 0,-1 1 1 0 0,1-1-1 0 0,0 0 0 0 0,0 0 0 0 0,-1 0 0 0 0,1 0 0 0 0,0 0 1 0 0,-1 1-1 0 0,1-1 0 0 0,0-1-57 0 0,29-51 1807 0 0,220-501 160 0 0,-233 504-2661 0 0,6-13-2086 0 0,-1 28-8089 0 0,-17 27-784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03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769 406 1688 0 0,'0'0'1233'0'0,"0"0"-156"0"0,0 0 2 0 0,0 0 115 0 0,0 0 155 0 0,0 0 90 0 0,0 0-42 0 0,0 0-34 0 0,0 0-58 0 0,0 0-110 0 0,0 0-101 0 0,8-11-174 0 0,22-31-211 0 0,-30 42-672 0 0,0-1 0 0 0,1 1 0 0 0,-1-1 0 0 0,0 1 0 0 0,0-1 0 0 0,-1 0 0 0 0,1 1-1 0 0,0-1 1 0 0,0 1 0 0 0,0-1 0 0 0,0 1 0 0 0,0-1 0 0 0,-1 0 0 0 0,1 1 0 0 0,0-1 0 0 0,0 1-1 0 0,-1-1 1 0 0,1 1 0 0 0,0-1 0 0 0,-1 1 0 0 0,1 0 0 0 0,-1-1 0 0 0,1 1 0 0 0,-1-1 0 0 0,1 1-1 0 0,-1 0 1 0 0,1-1 0 0 0,-1 1 0 0 0,1 0 0 0 0,-1 0 0 0 0,1-1 0 0 0,-1 1 0 0 0,1 0 0 0 0,-1 0 0 0 0,1 0-1 0 0,-1 0 1 0 0,0 0 0 0 0,1 0 0 0 0,-1 0 0 0 0,1 0 0 0 0,-1 0 0 0 0,1 0 0 0 0,-1 0 0 0 0,0 0-1 0 0,1 0 1 0 0,-1 0 0 0 0,1 0 0 0 0,-1 1 0 0 0,1-1 0 0 0,-1 0 0 0 0,0 0-37 0 0,1 0 55 0 0,-101 11 696 0 0,-238 100 511 0 0,67-38 167 0 0,273-73-1436 0 0,0 0 1 0 0,-1 0-1 0 0,1 1 1 0 0,0-1 0 0 0,0 0-1 0 0,-1 1 1 0 0,1-1-1 0 0,0 0 1 0 0,0 1-1 0 0,-1-1 1 0 0,1 1-1 0 0,0-1 1 0 0,-1 1-1 0 0,1 0 1 0 0,-1-1 0 0 0,1 1-1 0 0,-1 0 1 0 0,1-1-1 0 0,-1 1 1 0 0,1 0-1 0 0,-1-1 1 0 0,0 1-1 0 0,1 0 1 0 0,-1 0-1 0 0,0-1 1 0 0,0 1 0 0 0,1 0-1 0 0,-1 0 1 0 0,0 0-1 0 0,0 0 1 0 0,0-1-1 0 0,0 1 1 0 0,0 0-1 0 0,0 0 1 0 0,0 0-1 0 0,0 0 1 0 0,-1-1 0 0 0,1 1-1 0 0,0 0 1 0 0,0 0-1 0 0,-1-1 1 0 0,1 1-1 0 0,0 0 1 0 0,-1 0-1 0 0,1-1 1 0 0,-1 1 0 0 0,1 0-1 0 0,-1-1 1 0 0,1 1-1 0 0,-1 0 1 0 0,0-1-1 0 0,1 1 1 0 0,-1-1-1 0 0,0 1 1 0 0,1-1-1 0 0,-1 0 1 0 0,0 1 0 0 0,0-1-1 0 0,1 0 1 0 0,-1 1-1 0 0,0-1 1 0 0,0 0 6 0 0,158 48 157 0 0,6-15-57 0 0,-161-33-97 0 0,-1 0-1 0 0,0 0 1 0 0,0 1-1 0 0,1-1 1 0 0,-1 0-1 0 0,0 0 1 0 0,0 1-1 0 0,0-1 1 0 0,1 1-1 0 0,-1-1 1 0 0,0 1-1 0 0,0-1 1 0 0,0 1-1 0 0,0 0 1 0 0,0 0-1 0 0,0-1 1 0 0,0 1-1 0 0,0 0 1 0 0,-1 0-1 0 0,1 0 1 0 0,0 0-1 0 0,0 0 1 0 0,-1 0-1 0 0,1 0 1 0 0,-1 0-1 0 0,1 0 1 0 0,-1 0-1 0 0,1 1 1 0 0,-1-1-1 0 0,1 0 1 0 0,-1 0-1 0 0,0 0 1 0 0,0 1-1 0 0,0-1 1 0 0,0 0-1 0 0,0 0 1 0 0,0 1-1 0 0,0-1 1 0 0,0 0-1 0 0,0 0 1 0 0,0 0-1 0 0,-1 1 1 0 0,1-1-1 0 0,-1 0 1 0 0,1 0-1 0 0,-1 0 1 0 0,1 1-3 0 0,-37 50 285 0 0,36-50-289 0 0,-205 200 245 0 0,50-52 238 0 0,155-149-477 0 0,-1 0 1 0 0,1 0-1 0 0,0 0 0 0 0,-1 0 0 0 0,1 0 1 0 0,0 0-1 0 0,-1 0 0 0 0,1 1 0 0 0,0-1 1 0 0,0 1-1 0 0,0-1 0 0 0,0 1 0 0 0,0-1 1 0 0,1 1-1 0 0,-1-1 0 0 0,0 1 0 0 0,1 0 1 0 0,-1-1-1 0 0,1 1 0 0 0,-1 0 0 0 0,1-1 1 0 0,0 1-1 0 0,0 0 0 0 0,0 0 0 0 0,0-1 0 0 0,0 1 1 0 0,0 0-1 0 0,0 0 0 0 0,1-1 0 0 0,-1 1 1 0 0,1 0-1 0 0,-1 0 0 0 0,1-1 0 0 0,0 1 1 0 0,-1-1-1 0 0,1 1 0 0 0,0-1 0 0 0,0 1 1 0 0,0-1-1 0 0,0 1 0 0 0,0-1 0 0 0,1 0 1 0 0,-1 0-1 0 0,0 1 0 0 0,1-1 0 0 0,-1 0 1 0 0,1 0-1 0 0,0 0-2 0 0,12 5 56 0 0,1-1-1 0 0,0-1 0 0 0,0 0 1 0 0,0-1-1 0 0,1 0 1 0 0,-1-1-1 0 0,1-1 1 0 0,-1-1-1 0 0,1 0 1 0 0,-1-1-1 0 0,1 0 1 0 0,-1-1-1 0 0,0-1 1 0 0,1-1-1 0 0,6-3-55 0 0,5 2-199 0 0,0-3 1 0 0,-1 0-1 0 0,0-1 0 0 0,0-2 1 0 0,23-13 198 0 0,-43 20-420 0 0,-1 0 0 0 0,0 0 1 0 0,0 0-1 0 0,0-1 1 0 0,0 1-1 0 0,-1-1 0 0 0,0 0 1 0 0,0-1-1 0 0,0 1 0 0 0,-1-1 1 0 0,1 0-1 0 0,-2 1 0 0 0,1-1 1 0 0,0-1-1 0 0,-1 1 1 0 0,0 0-1 0 0,0-4 420 0 0,13-69-11721 0 0,-13 60 7232 0 0</inkml:trace>
  <inkml:trace contextRef="#ctx0" brushRef="#br0" timeOffset="279.134">349 1 6289 0 0,'0'0'2518'0'0,"0"0"-1223"0"0,0 0-593 0 0,0 0-337 0 0,0 0-142 0 0,0 0 108 0 0,0 0 270 0 0,0 0 300 0 0,0 0 145 0 0,0 0-22 0 0,0 0-150 0 0,0 0-183 0 0,-9 32-111 0 0,-28 102-61 0 0,26-24 501 0 0,33 636 1483 0 0,-25-590-2902 0 0,8 175-1437 0 0,-1-298-1400 0 0,-2-12-4764 0 0,-1-16-11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13.8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145 310 7730 0 0,'0'0'1012'0'0,"0"0"-251"0"0,0 0-67 0 0,0 0 165 0 0,0 0 218 0 0,0 0 166 0 0,0 0-31 0 0,0 0-134 0 0,0 0-195 0 0,0 0-212 0 0,34-22-157 0 0,104-68-116 0 0,-58 54 95 0 0,-64 33-371 0 0,-10 2-74 0 0,7-3 48 0 0,1 1 1 0 0,1 0 0 0 0,-1 1 0 0 0,0 0 0 0 0,1 2-1 0 0,-1-1 1 0 0,0 2 0 0 0,1 0 0 0 0,12 3-97 0 0,-25-4 7 0 0,0 1 1 0 0,0 0-1 0 0,-1 0 1 0 0,1-1-1 0 0,0 1 1 0 0,0 1 0 0 0,-1-1-1 0 0,1 0 1 0 0,0 0-1 0 0,-1 1 1 0 0,1-1 0 0 0,-1 1-1 0 0,0-1 1 0 0,1 1-1 0 0,-1-1 1 0 0,0 1 0 0 0,0 0-1 0 0,0 0 1 0 0,0-1-1 0 0,0 1 1 0 0,0 0 0 0 0,-1 0-1 0 0,1 0 1 0 0,-1 0-1 0 0,1 0 1 0 0,-1 0 0 0 0,0 0-1 0 0,0 0 1 0 0,0 0-1 0 0,0 0 1 0 0,0 0-1 0 0,0 0 1 0 0,0 0 0 0 0,-1 0-1 0 0,1 0 1 0 0,-1 0-1 0 0,0 0 1 0 0,1 0 0 0 0,-2 1-8 0 0,-42 70 410 0 0,-121 99-131 0 0,165-169-276 0 0,0-1 0 0 0,0 0-1 0 0,0 0 1 0 0,0 0 0 0 0,0 0 0 0 0,1 0 0 0 0,-1 1-1 0 0,1-1 1 0 0,-1 0 0 0 0,1 0 0 0 0,0 0 0 0 0,0 0-1 0 0,-1 0 1 0 0,2-1 0 0 0,-1 1 0 0 0,0 0 0 0 0,0 0-1 0 0,0-1 1 0 0,1 1 0 0 0,-1 0 0 0 0,1-1 0 0 0,0 1-1 0 0,-1-1 1 0 0,1 0 0 0 0,0 0 0 0 0,0 0 0 0 0,-1 0 0 0 0,1 0-1 0 0,0 0 1 0 0,0 0 0 0 0,0 0 0 0 0,0-1 0 0 0,1 1-1 0 0,-1-1 1 0 0,0 1 0 0 0,0-1 0 0 0,0 0 0 0 0,0 0-1 0 0,0 0 1 0 0,0 0 0 0 0,1 0 0 0 0,-1-1 0 0 0,0 1-1 0 0,1-1-2 0 0,9 4 69 0 0,138 48 438 0 0,-146-47-465 0 0,-1 0-1 0 0,0 0 1 0 0,1 0 0 0 0,-1 0 0 0 0,-1 1-1 0 0,1-1 1 0 0,0 1 0 0 0,-1-1 0 0 0,0 1 0 0 0,0 0-1 0 0,-1 0 1 0 0,1 0 0 0 0,-1 0 0 0 0,0 0-1 0 0,-1 0 1 0 0,1 0 0 0 0,-1 1 0 0 0,0-1-1 0 0,0 0 1 0 0,0 0 0 0 0,-1 0 0 0 0,0 0-1 0 0,0 1 1 0 0,0-1 0 0 0,-1 0 0 0 0,0-1-1 0 0,0 1 1 0 0,0 0 0 0 0,0 0 0 0 0,-1-1 0 0 0,0 0-1 0 0,1 1 1 0 0,-2-1 0 0 0,1 0 0 0 0,-1 0-42 0 0,-16 21-36 0 0,-1-2 0 0 0,-2-1 0 0 0,0 0 0 0 0,-1-2 0 0 0,-1 0-1 0 0,-1-2 1 0 0,-16 8 36 0 0,22-16-4796 0 0,51-33-4865 0 0,-16 12 6809 0 0,-2 3-2398 0 0</inkml:trace>
  <inkml:trace contextRef="#ctx0" brushRef="#br0" timeOffset="283.142">1279 119 5841 0 0,'0'0'1209'0'0,"0"0"-165"0"0,0 0 108 0 0,0 0 220 0 0,-33 34 97 0 0,-108 111-58 0 0,49-29 784 0 0,82-99-2032 0 0,2 0 0 0 0,0 0 1 0 0,0 1-1 0 0,2 0 0 0 0,0 1 0 0 0,1-1 1 0 0,1 1-1 0 0,1 6-163 0 0,1-18 52 0 0,2-1 0 0 0,-1 1 0 0 0,1 0 0 0 0,0-1 1 0 0,0 1-1 0 0,1-1 0 0 0,0 1 0 0 0,0 0 0 0 0,1-1 0 0 0,0 1 0 0 0,0-1 0 0 0,0 0 0 0 0,1 0 0 0 0,0 0 0 0 0,0 0 0 0 0,0 0 1 0 0,1 0-1 0 0,0-1 0 0 0,0 0 0 0 0,0 0 0 0 0,1 0 0 0 0,0 0 0 0 0,0-1 0 0 0,0 0 0 0 0,4 3-52 0 0,-2-3 195 0 0,0 0 0 0 0,-1 0 0 0 0,2-1-1 0 0,-1 0 1 0 0,0 0 0 0 0,1-1 0 0 0,-1 0 0 0 0,1 0-1 0 0,-1 0 1 0 0,1-1 0 0 0,0-1 0 0 0,0 1 0 0 0,0-1-1 0 0,-1-1 1 0 0,6 0-195 0 0,-8-2 110 0 0,0 1 0 0 0,-1-1 0 0 0,1-1 0 0 0,-1 1 0 0 0,0-1 0 0 0,0 1 0 0 0,0-1 0 0 0,0-1 0 0 0,-1 1 0 0 0,1 0 0 0 0,-1-1 0 0 0,0 0 0 0 0,-1 1 0 0 0,1-1 0 0 0,-1 0 0 0 0,0 0 0 0 0,0-1 0 0 0,-1 1 0 0 0,1 0 0 0 0,-1-1 0 0 0,0-3-110 0 0,1 4-28 0 0,0-1-1 0 0,-1 1 1 0 0,0-1-1 0 0,0 1 1 0 0,0-1-1 0 0,-1 1 1 0 0,0-1-1 0 0,0 0 1 0 0,0 1 0 0 0,-1-1-1 0 0,0 1 1 0 0,0-1-1 0 0,0 1 1 0 0,-1-1-1 0 0,0 1 1 0 0,0-1-1 0 0,0 1 1 0 0,0 0-1 0 0,-1 0 1 0 0,0 0 0 0 0,0 1-1 0 0,-1-1 1 0 0,1 1-1 0 0,-1 0 1 0 0,0-1-1 0 0,0 2 1 0 0,0-1-1 0 0,0 0 1 0 0,-1 1 0 0 0,0 0-1 0 0,1 0 1 0 0,-1 0-1 0 0,0 1 1 0 0,-1-1-1 0 0,1 1 1 0 0,0 1-1 0 0,-1-1 1 0 0,1 1-1 0 0,-5-1 29 0 0,2 1-265 0 0,0 0 0 0 0,-1 1 0 0 0,1 0 0 0 0,-1 1 0 0 0,1-1 0 0 0,0 2 0 0 0,-1-1 0 0 0,1 1 0 0 0,0 0 0 0 0,0 1 0 0 0,0 0-1 0 0,0 0 1 0 0,1 1 0 0 0,-2 1 265 0 0,-29 36-9815 0 0,31-29 918 0 0</inkml:trace>
  <inkml:trace contextRef="#ctx0" brushRef="#br0" timeOffset="627.321">1613 255 4657 0 0,'0'0'2663'0'0,"0"0"-1109"0"0,0 0-479 0 0,0 0-164 0 0,0 0-189 0 0,0 0-241 0 0,-28 31-215 0 0,-83 99-146 0 0,108-128-116 0 0,0 0-1 0 0,1 0 1 0 0,-1 0 0 0 0,1 1-1 0 0,0-1 1 0 0,-1 1-1 0 0,1 0 1 0 0,1-1 0 0 0,-1 1-1 0 0,0 0 1 0 0,1 0-1 0 0,-1 0 1 0 0,1 1-1 0 0,0-1 1 0 0,0 0 0 0 0,0 0-1 0 0,0 1 1 0 0,1-1-1 0 0,-1 0 1 0 0,1 1-1 0 0,0-1 1 0 0,0 1-4 0 0,1 7 12 0 0,0-6 68 0 0,-1 1-1 0 0,1 0 1 0 0,0-1 0 0 0,0 1 0 0 0,0-1-1 0 0,1 1 1 0 0,0-1 0 0 0,0 0-1 0 0,0 1 1 0 0,1-1 0 0 0,-1 0 0 0 0,1-1-1 0 0,1 1 1 0 0,-1 0 0 0 0,1-1-1 0 0,-1 0 1 0 0,1 0 0 0 0,1 0 0 0 0,-1 0-1 0 0,0 0 1 0 0,1-1 0 0 0,0 0-1 0 0,0 0 1 0 0,0 0 0 0 0,0-1 0 0 0,0 0-1 0 0,0 0 1 0 0,5 2-80 0 0,0-1 324 0 0,0-1 1 0 0,0 0-1 0 0,0 0 1 0 0,0 0-1 0 0,0-2 1 0 0,0 1-1 0 0,0-1 0 0 0,0 0 1 0 0,0-1-1 0 0,0-1 1 0 0,0 1-1 0 0,0-1 1 0 0,0-1-1 0 0,-1 0 0 0 0,1-1 1 0 0,0 0-325 0 0,0-1 134 0 0,-1 0 0 0 0,1-1 1 0 0,-1 0-1 0 0,-1 0 0 0 0,1-1 1 0 0,-1-1-1 0 0,0 1 0 0 0,0-1 0 0 0,-1-1 1 0 0,-1 1-1 0 0,1-1 0 0 0,-1 0 0 0 0,0-1 1 0 0,-1 1-1 0 0,-1-1 0 0 0,1 0 1 0 0,-1-1-1 0 0,-1 1 0 0 0,0-1 0 0 0,0 1 1 0 0,-1-1-1 0 0,-1 0 0 0 0,0 0 0 0 0,0 0 1 0 0,-1-1-135 0 0,0 4-177 0 0,0 1 0 0 0,-1 0 0 0 0,0-1 0 0 0,-1 1 0 0 0,1 0 0 0 0,-1 0 0 0 0,-1 0 0 0 0,1 0 0 0 0,-1 0 1 0 0,0 1-1 0 0,-1-1 0 0 0,1 1 0 0 0,-2 0 0 0 0,1 0 0 0 0,-4-4 177 0 0,-56-39-9112 0 0,45 41 3306 0 0,6 0 58 0 0</inkml:trace>
  <inkml:trace contextRef="#ctx0" brushRef="#br0" timeOffset="958.017">1979 82 208 0 0,'0'0'1046'0'0,"0"0"-222"0"0,0 0-121 0 0,0 0-13 0 0,0 0-44 0 0,0 0-66 0 0,0 0-60 0 0,0 0-72 0 0,-9 33 6 0 0,-27 102 103 0 0,35-134-525 0 0,1 0 0 0 0,-1 1-1 0 0,0-1 1 0 0,0 0 0 0 0,0 1 0 0 0,1-1-1 0 0,-1 1 1 0 0,0-1 0 0 0,1 1 0 0 0,0-1-1 0 0,-1 1 1 0 0,1-1 0 0 0,0 1 0 0 0,0 0-1 0 0,0-1 1 0 0,0 1 0 0 0,0-1 0 0 0,0 1-1 0 0,0-1 1 0 0,0 1 0 0 0,1-1 0 0 0,-1 1-1 0 0,0 0 1 0 0,1-1 0 0 0,0 0 0 0 0,-1 1-1 0 0,1-1 1 0 0,0 1 0 0 0,0-1 0 0 0,0 0-1 0 0,0 1 1 0 0,0-1 0 0 0,0 0 0 0 0,0 0-1 0 0,0 0 1 0 0,0 0 0 0 0,1 0-32 0 0,3 2 313 0 0,0 1 48 0 0,0-1-1 0 0,1-1 1 0 0,-1 1-1 0 0,0-1 0 0 0,1 0 1 0 0,-1 0-1 0 0,1 0 1 0 0,0-1-1 0 0,-1 0 1 0 0,1 0-1 0 0,0 0 0 0 0,0-1 1 0 0,0 0-1 0 0,0 0 1 0 0,0 0-1 0 0,-1-1 0 0 0,1 0 1 0 0,0 0-1 0 0,0-1 1 0 0,-1 1-1 0 0,1-1 0 0 0,-1 0 1 0 0,1-1-1 0 0,-1 1 1 0 0,0-1-1 0 0,0 0 0 0 0,0-1 1 0 0,0 1-1 0 0,-1-1 1 0 0,5-4-361 0 0,0 0 224 0 0,1 0 0 0 0,-2-1 0 0 0,1 0 0 0 0,-1-1 0 0 0,0 0 0 0 0,-1 0 0 0 0,0 0 0 0 0,-1-1 0 0 0,0 0 0 0 0,-1-1 0 0 0,0 1 0 0 0,-1-1 0 0 0,0 0 0 0 0,1-5-224 0 0,-4 12-50 0 0,-1-1 0 0 0,1 1 0 0 0,0 0 1 0 0,-1 0-1 0 0,0 0 0 0 0,-1 0 0 0 0,1-1 0 0 0,-1 1 1 0 0,0 0-1 0 0,0 0 0 0 0,0 0 0 0 0,-1 0 1 0 0,0 0-1 0 0,0 0 0 0 0,0 1 0 0 0,0-1 0 0 0,-2 0 50 0 0,-50-29-4172 0 0,29 31 911 0 0,8 2-2010 0 0,2 1-3291 0 0</inkml:trace>
  <inkml:trace contextRef="#ctx0" brushRef="#br0" timeOffset="1336.004">0 1216 4769 0 0,'0'0'1339'0'0,"0"0"-447"0"0,0 0 27 0 0,0 0 269 0 0,0 0 203 0 0,0 0 107 0 0,0 0 52 0 0,0 0 5 0 0,31 5-23 0 0,103 16-136 0 0,-25-27 498 0 0,-83 0-1473 0 0,527-117 3660 0 0,195-37-3577 0 0,-477 116-1098 0 0,-148 24-2920 0 0,-2 0-7127 0 0,-96 16 461 0 0</inkml:trace>
  <inkml:trace contextRef="#ctx0" brushRef="#br0" timeOffset="2974.775">475 1602 3793 0 0,'0'0'1288'0'0,"0"0"-29"0"0,0 0 25 0 0,0 0 98 0 0,0 0 21 0 0,0 0-93 0 0,0 0-162 0 0,0 0-171 0 0,0 0-114 0 0,0 0-123 0 0,0 0-85 0 0,0 0-81 0 0,0 0-73 0 0,32-20 3 0 0,104-66-12 0 0,-17 29 793 0 0,-94 51-1115 0 0,54-5 222 0 0,-78 13-361 0 0,1 1 0 0 0,-1-1 0 0 0,0 0-1 0 0,-1 1 1 0 0,1-1 0 0 0,0 1 0 0 0,-1-1 0 0 0,1 1-1 0 0,-1-1 1 0 0,0 1 0 0 0,0-1 0 0 0,0 1-1 0 0,0-1 1 0 0,0 1 0 0 0,0-1 0 0 0,-1 1 0 0 0,1-1-1 0 0,-1 1 1 0 0,0-1 0 0 0,0 1 0 0 0,0-1-1 0 0,0 0 1 0 0,0 1 0 0 0,0-1 0 0 0,-1 0-31 0 0,-116 153 945 0 0,33-53-489 0 0,69-80-364 0 0,10-15-39 0 0,-1 1-1 0 0,1-1 1 0 0,1 2 0 0 0,-1-1 0 0 0,1 0 0 0 0,1 1-1 0 0,0 0 1 0 0,0 0 0 0 0,1 0 0 0 0,0 1-1 0 0,0-1 1 0 0,1 1 0 0 0,0 0-53 0 0,4-7 5 0 0,0-1 1 0 0,0 1 0 0 0,0-1-1 0 0,0 1 1 0 0,1-1-1 0 0,-1 0 1 0 0,0 0-1 0 0,1 0 1 0 0,0 0-1 0 0,-1 0 1 0 0,1-1-1 0 0,0 1 1 0 0,0-1-1 0 0,0 1 1 0 0,0-1 0 0 0,0 0-1 0 0,0 0 1 0 0,0-1-1 0 0,0 1 1 0 0,1-1-1 0 0,-1 0 1 0 0,0 1-1 0 0,0-1 1 0 0,1-1-1 0 0,-1 1 1 0 0,0 0 0 0 0,0-1-1 0 0,2 0-5 0 0,-3 1-27 0 0,68-15-3826 0 0,-29-9-7180 0 0,-30 19 2822 0 0</inkml:trace>
  <inkml:trace contextRef="#ctx0" brushRef="#br0" timeOffset="3204.617">1215 1455 8002 0 0,'0'0'1249'0'0,"0"0"-143"0"0,0 0 39 0 0,0 0 156 0 0,0 0 14 0 0,0 0-111 0 0,-11 32-159 0 0,-37 101-207 0 0,14 14 736 0 0,34-146-1587 0 0,-2 4-148 0 0,2 0 0 0 0,-1 1 0 0 0,0 0 0 0 0,1-1 0 0 0,0 1 0 0 0,0-1 0 0 0,1 1 0 0 0,0-1 0 0 0,0 1 0 0 0,0-1 0 0 0,0 0 0 0 0,1 1 0 0 0,0-1 0 0 0,1 3 161 0 0,34-14-14216 0 0,-33 2 11920 0 0</inkml:trace>
  <inkml:trace contextRef="#ctx0" brushRef="#br0" timeOffset="3440.139">1482 1422 2312 0 0,'0'0'2338'0'0,"0"0"-675"0"0,0 0-176 0 0,0 0 82 0 0,0 0-13 0 0,0 0-154 0 0,-15 33-214 0 0,-46 102-239 0 0,11 6 801 0 0,40-20-2271 0 0,20-102-1731 0 0,-7-15-6289 0 0,-3-4 8527 0 0,0 0-4872 0 0</inkml:trace>
  <inkml:trace contextRef="#ctx0" brushRef="#br0" timeOffset="3778.105">937 1529 3761 0 0,'0'0'993'0'0,"0"0"181"0"0,0 0 269 0 0,0 0 247 0 0,0 0 13 0 0,0 0-218 0 0,0 0-218 0 0,0 0-223 0 0,0 0-195 0 0,0 0-139 0 0,0 0-139 0 0,0 0-63 0 0,24-25 3 0 0,76-77 13 0 0,-55 67 297 0 0,-37 35-610 0 0,114-4 1395 0 0,-110 5-1534 0 0,0 1-1 0 0,0 1 1 0 0,0 0 0 0 0,0 0-1 0 0,0 1 1 0 0,-1 1 0 0 0,1-1-1 0 0,-1 2 1 0 0,1 1-72 0 0,67 25 371 0 0,-72-30-268 0 0,0 0 1 0 0,-1 0-1 0 0,1-1 0 0 0,0 0 0 0 0,0 0 0 0 0,0-1 0 0 0,0 0 0 0 0,-1 0 0 0 0,1 0 0 0 0,0-1 0 0 0,0 0 0 0 0,0-1 0 0 0,-1 1 0 0 0,1-1 1 0 0,0-1-1 0 0,-1 1 0 0 0,2-2-103 0 0,25-15-346 0 0,-17 11-2871 0 0,-5 5-4849 0 0,-7 3-1833 0 0</inkml:trace>
  <inkml:trace contextRef="#ctx0" brushRef="#br0" timeOffset="4123.755">1751 1842 1880 0 0,'0'0'1778'0'0,"0"0"-679"0"0,0 0-197 0 0,0 0 76 0 0,0 0 99 0 0,0 0 20 0 0,0 0-9 0 0,0 0-66 0 0,0 0-56 0 0,0 0-37 0 0,0 0-18 0 0,0 0 122 0 0,0 0 138 0 0,2 12 127 0 0,5 37 24 0 0,1-96 2522 0 0,2-1-3145 0 0,-3 5-461 0 0,3 1 0 0 0,0 0 0 0 0,3 0 0 0 0,2 1-1 0 0,1 1 1 0 0,4-3-238 0 0,46-49-1035 0 0,-47 84-1535 0 0,-13 8-1525 0 0,-2 3-4203 0 0,-2 1-225 0 0</inkml:trace>
  <inkml:trace contextRef="#ctx0" brushRef="#br0" timeOffset="4568.226">2205 1488 3649 0 0,'0'0'2019'0'0,"0"0"-279"0"0,0 0-69 0 0,0 0-18 0 0,0 0-178 0 0,0 0-178 0 0,0 0-181 0 0,0 0-239 0 0,0 0-184 0 0,0 0-175 0 0,0 0-169 0 0,0 0-89 0 0,0 0-81 0 0,-29 32-63 0 0,-91 97-22 0 0,72-57-11 0 0,34 34-183 0 0,16-104 167 0 0,-1 0 0 0 0,1 0 1 0 0,-1 0-1 0 0,1 0 0 0 0,0 0 0 0 0,0-1 0 0 0,0 1 0 0 0,0-1 0 0 0,0 1 1 0 0,0-1-1 0 0,0 0 0 0 0,1 1 0 0 0,-1-1 0 0 0,0-1 0 0 0,1 1 1 0 0,-1 0-1 0 0,0 0 0 0 0,1-1 0 0 0,-1 1 0 0 0,1-1 0 0 0,-1 0 0 0 0,1 0 1 0 0,0 0-1 0 0,-1 0 0 0 0,1 0 0 0 0,-1-1 0 0 0,1 1 0 0 0,-1-1 0 0 0,0 0 1 0 0,1 1-1 0 0,-1-1 0 0 0,0 0 0 0 0,1 0 0 0 0,-1-1 0 0 0,0 1 1 0 0,0 0-1 0 0,1-1-67 0 0,28-19 442 0 0,-1 0 0 0 0,-2-2 1 0 0,0-1-1 0 0,-1-1 1 0 0,19-24-443 0 0,-20 21 101 0 0,112-108 64 0 0,-90 88-99 0 0,-46 73-689 0 0,-17 25 33 0 0,12-43 230 0 0,0 0 0 0 0,1 1-1 0 0,0-1 1 0 0,0 1 0 0 0,0 0 0 0 0,1 0 0 0 0,0 0 0 0 0,1 0 0 0 0,-1 0 0 0 0,2 0 0 0 0,-1 0 0 0 0,1 0 360 0 0,0-6-491 0 0,0 0 0 0 0,1-1 0 0 0,-1 1 0 0 0,0 0 0 0 0,1-1 0 0 0,-1 1 0 0 0,1-1 0 0 0,0 1 0 0 0,0-1 0 0 0,-1 0 0 0 0,1 1 0 0 0,0-1 0 0 0,0 0 0 0 0,0-1 0 0 0,0 1 0 0 0,0 0 0 0 0,0 0 0 0 0,0-1 0 0 0,1 1 0 0 0,-1-1 0 0 0,0 0 0 0 0,0 0 0 0 0,0 0 0 0 0,0 0 0 0 0,1 0 0 0 0,-1 0 491 0 0,9 1-2834 0 0,1 2 1250 0 0</inkml:trace>
  <inkml:trace contextRef="#ctx0" brushRef="#br0" timeOffset="5050.276">2743 1481 2336 0 0,'0'0'2433'0'0,"0"0"-211"0"0,0 0-303 0 0,0 0-353 0 0,0 0-356 0 0,0 0-268 0 0,0 0-196 0 0,0 0-173 0 0,0 0-150 0 0,0 0-146 0 0,0 0-116 0 0,0 0-68 0 0,-22 26-51 0 0,-68 83-60 0 0,67-62-79 0 0,24-41 55 0 0,1 0 109 0 0,1 0 0 0 0,-1-1 1 0 0,1 1-1 0 0,0-1 0 0 0,1 0 0 0 0,-1 0 1 0 0,1 0-1 0 0,0 0 0 0 0,1-1 0 0 0,-1 1 0 0 0,1-1 1 0 0,0-1-1 0 0,-1 1 0 0 0,2 0 0 0 0,-1-1 1 0 0,0 0-1 0 0,1 0 0 0 0,-1-1 0 0 0,1 0 1 0 0,0 0-1 0 0,0 0 0 0 0,0 0 0 0 0,0-1 1 0 0,0 0-1 0 0,0 0 0 0 0,0-1 0 0 0,1 0 1 0 0,-1 0-1 0 0,0 0 0 0 0,0-1 0 0 0,2 0-67 0 0,12-3 402 0 0,0 0-1 0 0,-1-2 0 0 0,0 0 0 0 0,0-1 1 0 0,0-1-1 0 0,-1-1 0 0 0,0 0 0 0 0,0-2 1 0 0,-1 0-1 0 0,-1 0 0 0 0,0-2 0 0 0,-1 0 1 0 0,0-1-1 0 0,-1 0 0 0 0,0-1 0 0 0,4-8-401 0 0,17-13 162 0 0,-1-2 0 0 0,-2-2 0 0 0,-1-1 0 0 0,4-12-162 0 0,-25 37 4 0 0,-1-1-1 0 0,0 0 1 0 0,-1 0 0 0 0,-1-1-1 0 0,0 0 1 0 0,-2 0 0 0 0,0-1 0 0 0,-1 0-1 0 0,-1 0 1 0 0,0 0 0 0 0,-2 0-1 0 0,0-16-3 0 0,-1 26-47 0 0,-1 1-1 0 0,0-1 0 0 0,0 1 0 0 0,-1 0 0 0 0,0-1 0 0 0,0 1 0 0 0,-1 0 0 0 0,0 0 0 0 0,0 0 0 0 0,-1 1 0 0 0,0-1 0 0 0,0 1 0 0 0,-1 0 0 0 0,0 0 1 0 0,-1 0-1 0 0,1 1 0 0 0,-1-1 0 0 0,0 2 0 0 0,0-1 0 0 0,-1 1 0 0 0,0-1 0 0 0,0 2 0 0 0,0-1 0 0 0,-1 1 0 0 0,1 0 0 0 0,-1 1 0 0 0,0 0 1 0 0,0 0-1 0 0,0 1 0 0 0,-1 0 0 0 0,1 0 0 0 0,-2 0 48 0 0,-2 3-27 0 0,0-1 0 0 0,0 2 1 0 0,0 0-1 0 0,0 0 0 0 0,0 1 0 0 0,0 0 1 0 0,1 1-1 0 0,-1 1 0 0 0,1 0 0 0 0,0 0 1 0 0,0 1-1 0 0,1 1 0 0 0,0-1 0 0 0,0 2 1 0 0,1-1-1 0 0,-1 1 0 0 0,2 1 0 0 0,-1 0 1 0 0,1 0-1 0 0,0 1 27 0 0,-1 0-15 0 0,0 0 0 0 0,1 1 0 0 0,0 0 0 0 0,1 0 0 0 0,0 0 0 0 0,1 1 0 0 0,0 0 0 0 0,1 0 0 0 0,0 1 0 0 0,1 0-1 0 0,0 0 1 0 0,1 0 0 0 0,1 0 0 0 0,0 0 0 0 0,0 0 0 0 0,2 1 0 0 0,-1-1 0 0 0,2 0 0 0 0,0 1 0 0 0,0-1 0 0 0,2 0 0 0 0,-1 0 0 0 0,2 0 0 0 0,0 0 0 0 0,0 0 0 0 0,1-1 0 0 0,0 0 0 0 0,2 1 15 0 0,4 3 30 0 0,2 0 1 0 0,-1 0 0 0 0,2-1-1 0 0,0-1 1 0 0,1 0 0 0 0,0-1-1 0 0,1-1 1 0 0,1 0 0 0 0,0-1-1 0 0,0-1 1 0 0,1-1 0 0 0,0 0-1 0 0,0-2 1 0 0,1 0-1 0 0,0 0 1 0 0,7-1-31 0 0,29 7-118 0 0,0-3 0 0 0,2-3 1 0 0,-1-2-1 0 0,0-2 0 0 0,12-3 118 0 0,7-11-3139 0 0,-27-3-6670 0 0,-34 9 1363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3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93 0 0 0,'0'0'1210'0'0,"0"0"283"0"0,0 0 161 0 0,0 0 21 0 0,0 0-71 0 0,0 0-55 0 0,0 0-97 0 0,0 0-122 0 0,19 10 5655 0 0,82-9-2627 0 0,131-36-2304 0 0,-178 22-1882 0 0,182-35 55 0 0,-181 41-1908 0 0,-55 7 889 0 0,0 0-197 0 0,-13 8-4047 0 0,-11 9-4198 0 0,15-9 1203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3.5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1 108 8610 0 0,'0'0'1935'0'0,"0"0"-404"0"0,0 0-99 0 0,0 0 245 0 0,0 0 142 0 0,0 0-154 0 0,0 0-299 0 0,0 0-291 0 0,0 0-243 0 0,32-4-221 0 0,106-12-167 0 0,210-56 631 0 0,-220 59-2495 0 0,-86 12-1706 0 0,0 0-3648 0 0,-23 1-4498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4.2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0 225 0 0 0,'0'0'609'0'0,"0"0"1128"0"0,0 0 559 0 0,0 0 197 0 0,0 0-13 0 0,0 0-198 0 0,0 0-323 0 0,0 0-350 0 0,0 0-341 0 0,0 0-284 0 0,0 0-232 0 0,0 0-185 0 0,8-8-144 0 0,23-23-92 0 0,-24 59 949 0 0,-21 230 1048 0 0,-2-17-1817 0 0,15-136-5529 0 0,1-94 4056 0 0,16-19-6525 0 0,5-14-699 0 0,-10 11 5930 0 0</inkml:trace>
  <inkml:trace contextRef="#ctx0" brushRef="#br0" timeOffset="300.426">549 85 1464 0 0,'0'0'2594'0'0,"0"0"-748"0"0,0 0-260 0 0,0 0-55 0 0,0 0-44 0 0,0 0-99 0 0,0 0-192 0 0,-30 32-214 0 0,-93 104-167 0 0,70-56 174 0 0,48-63-772 0 0,1-7-38 0 0,1 0-1 0 0,0 1 0 0 0,0-1 1 0 0,2 1-1 0 0,-1-1 0 0 0,1 1 0 0 0,1-1 1 0 0,-1 1-1 0 0,2 0 0 0 0,1 7-178 0 0,-2-14 92 0 0,1-1-1 0 0,0 1 0 0 0,0-1 0 0 0,0 1 1 0 0,0-1-1 0 0,1 1 0 0 0,-1-1 1 0 0,1 1-1 0 0,0-1 0 0 0,0 0 0 0 0,0 0 1 0 0,0 0-1 0 0,1 0 0 0 0,-1-1 0 0 0,1 1 1 0 0,0-1-1 0 0,0 1 0 0 0,0-1 1 0 0,0 0-1 0 0,0 0 0 0 0,0 0 0 0 0,0 0 1 0 0,1-1-1 0 0,-1 1 0 0 0,1-1 0 0 0,-1 0 1 0 0,1 0-1 0 0,-1 0 0 0 0,1-1 1 0 0,0 1-1 0 0,0-1 0 0 0,0 0-91 0 0,16-2 201 0 0,0 0-1 0 0,0-2 1 0 0,0 0-1 0 0,0-1 1 0 0,-1-2-1 0 0,0 1 1 0 0,0-2-1 0 0,0-1 1 0 0,-1 0 0 0 0,-1-1-1 0 0,0-1 1 0 0,0-1-1 0 0,-1 0 1 0 0,0-2-1 0 0,-1 1 1 0 0,-1-2-201 0 0,-3 7 11 0 0,-1 0 1 0 0,-1 0 0 0 0,0-1-1 0 0,0-1 1 0 0,-1 0-1 0 0,0 0 1 0 0,0 0 0 0 0,-1-1-1 0 0,-1 0 1 0 0,0-1-1 0 0,0 1 1 0 0,-1-1 0 0 0,-1 0-1 0 0,0-1 1 0 0,-1 1-1 0 0,0-1 1 0 0,0 1 0 0 0,-2-1-1 0 0,1 0 1 0 0,-2-8-12 0 0,-1 16-153 0 0,-1 0 1 0 0,0 0 0 0 0,0 0-1 0 0,-1 0 1 0 0,1 1 0 0 0,-1-1-1 0 0,0 1 1 0 0,0 0 0 0 0,-1 0-1 0 0,1 0 1 0 0,-1 0 0 0 0,0 0-1 0 0,0 1 1 0 0,0 0 0 0 0,-1 0-1 0 0,1 0 1 0 0,-1 0 0 0 0,1 1-1 0 0,-1-1 1 0 0,0 1-1 0 0,0 0 1 0 0,0 1 0 0 0,0-1-1 0 0,0 1 1 0 0,-1 0 0 0 0,1 1-1 0 0,0-1 1 0 0,0 1 0 0 0,-1 0-1 0 0,1 0 1 0 0,0 0 0 0 0,-1 1-1 0 0,1 0 1 0 0,0 0 0 0 0,0 0-1 0 0,0 1 1 0 0,0 0 0 0 0,0 0-1 0 0,0 0 1 0 0,0 0-1 0 0,1 1 1 0 0,-4 2 152 0 0,-93 62-5549 0 0,12 12-3868 0 0,70-56 6542 0 0</inkml:trace>
  <inkml:trace contextRef="#ctx0" brushRef="#br0" timeOffset="632.011">420 663 0 0 0,'0'0'772'0'0,"0"0"1103"0"0,0 0 391 0 0,0 0 25 0 0,0 0-42 0 0,0 0-126 0 0,0 0-208 0 0,0 0-280 0 0,0 0-313 0 0,0 0-321 0 0,0 0-330 0 0,0 0-272 0 0,0 0-214 0 0,7-7-61 0 0,-35 58 164 0 0,25-45-221 0 0,-1 1 0 0 0,1-1 0 0 0,0 1-1 0 0,0-1 1 0 0,1 1 0 0 0,0 0 0 0 0,0 0 0 0 0,1 0-1 0 0,0 0 1 0 0,0 0 0 0 0,1 1 0 0 0,-1-1 0 0 0,2 0-1 0 0,-1 0 1 0 0,1 0 0 0 0,0 0 0 0 0,0 0 0 0 0,1 0-1 0 0,0 0 1 0 0,0 0 0 0 0,1 0 0 0 0,0-1 0 0 0,0 1 0 0 0,0-1-1 0 0,1 0 1 0 0,0 0 0 0 0,0 0 0 0 0,1 0 0 0 0,0-1-1 0 0,0 0 1 0 0,3 3-67 0 0,1-4 152 0 0,-1-1 1 0 0,1-1-1 0 0,0 1 0 0 0,0-1 0 0 0,0-1 0 0 0,0 0 1 0 0,1 0-1 0 0,-1 0 0 0 0,0-1 0 0 0,0-1 1 0 0,1 0-1 0 0,-1 0 0 0 0,0-1 0 0 0,0 0 0 0 0,0 0 1 0 0,0-1-1 0 0,-1 0 0 0 0,1-1 0 0 0,-1 0 0 0 0,0 0 1 0 0,0-1-1 0 0,0 0 0 0 0,1-1-152 0 0,1-1 69 0 0,1-1 1 0 0,-1 0-1 0 0,0 0 0 0 0,-1-1 1 0 0,0 0-1 0 0,-1-1 0 0 0,1 0 1 0 0,-2 0-1 0 0,0-1 0 0 0,0 0 1 0 0,-1 0-1 0 0,0-1 0 0 0,-1 0 1 0 0,0 0-1 0 0,-1 0 1 0 0,2-8-70 0 0,-5 13-49 0 0,-1-1 0 0 0,1 0 0 0 0,-1 1 0 0 0,0-1 0 0 0,-1 0 0 0 0,0 1 0 0 0,0-1 0 0 0,-1 0 0 0 0,0 1 0 0 0,0 0 0 0 0,-1-1 0 0 0,0 1 0 0 0,0 0 0 0 0,-1 1 0 0 0,0-1 0 0 0,0 0 0 0 0,0 1 0 0 0,-1 0 0 0 0,0 0 0 0 0,0 0 0 0 0,0 1 0 0 0,-1 0 0 0 0,0 0 0 0 0,-4-3 49 0 0,4 4-256 0 0,-1 0 0 0 0,1 0 0 0 0,-1 0-1 0 0,1 1 1 0 0,-1 0 0 0 0,0 0 0 0 0,0 1 0 0 0,0 0 0 0 0,-1 0 0 0 0,1 1 0 0 0,0 0 0 0 0,-1 0 0 0 0,1 1 0 0 0,-1-1-1 0 0,1 2 1 0 0,-5 0 256 0 0,-51 28-5907 0 0,30 2-1893 0 0,22-19 983 0 0</inkml:trace>
  <inkml:trace contextRef="#ctx0" brushRef="#br0" timeOffset="1033.126">1121 298 3529 0 0,'0'0'2592'0'0,"0"0"-622"0"0,0 0-356 0 0,0 0-189 0 0,0 0-230 0 0,0 0-250 0 0,0 0-183 0 0,0 0-116 0 0,0 0-82 0 0,-33 24-61 0 0,-103 78-65 0 0,131-100-405 0 0,1 1-1 0 0,0 0 1 0 0,0 0-1 0 0,0 0 0 0 0,0 1 1 0 0,1-1-1 0 0,-1 1 1 0 0,1 0-1 0 0,0 0 0 0 0,0 0 1 0 0,0 0-1 0 0,1 0 1 0 0,-1 1-1 0 0,1-1 1 0 0,0 1-1 0 0,1 0 0 0 0,-1 1-32 0 0,-2 8 120 0 0,0-7-34 0 0,1 1 0 0 0,1-1 0 0 0,-1 0 0 0 0,1 1 0 0 0,1 0 0 0 0,-1-1 0 0 0,1 1 0 0 0,1 0-1 0 0,-1 0 1 0 0,1-1 0 0 0,1 1 0 0 0,-1 0 0 0 0,1 0 0 0 0,1-1 0 0 0,-1 1 0 0 0,1 0 0 0 0,1-1 0 0 0,0 0 0 0 0,0 1-1 0 0,0-1 1 0 0,0 0 0 0 0,1-1 0 0 0,1 1 0 0 0,-1-1 0 0 0,1 1 0 0 0,0-1 0 0 0,0-1 0 0 0,1 1 0 0 0,-1-1 0 0 0,1 0 0 0 0,1 0-86 0 0,0 0 161 0 0,0-1 0 0 0,1-1 1 0 0,-1 1-1 0 0,1-1 1 0 0,0 0-1 0 0,0-1 0 0 0,0 0 1 0 0,0 0-1 0 0,0-1 1 0 0,0 0-1 0 0,0 0 1 0 0,0-1-1 0 0,1 0 0 0 0,-1-1 1 0 0,0 0-1 0 0,0 0 1 0 0,0 0-1 0 0,0-1 1 0 0,0 0-1 0 0,0-1 0 0 0,0 0 1 0 0,-1 0-1 0 0,1-1 1 0 0,3-2-162 0 0,4-3 37 0 0,0 0 1 0 0,-1-1 0 0 0,0 0-1 0 0,0-1 1 0 0,-1-1-1 0 0,-1 0 1 0 0,0-1 0 0 0,0-1-1 0 0,-2 1 1 0 0,1-2 0 0 0,-2 1-1 0 0,0-1 1 0 0,-1-1 0 0 0,0 0-1 0 0,-1 0 1 0 0,-1 0-1 0 0,-1-1 1 0 0,0 0 0 0 0,-1 0-1 0 0,-1 0 1 0 0,-1 0 0 0 0,0-1-1 0 0,-1-3-37 0 0,-1 16-144 0 0,-1-1-1 0 0,0 2 1 0 0,0-1 0 0 0,0 0-1 0 0,-1 0 1 0 0,1 0 0 0 0,-1 0-1 0 0,0 1 1 0 0,-1-1 0 0 0,1 1-1 0 0,-1 0 1 0 0,0 0 0 0 0,0 0-1 0 0,0 0 1 0 0,0 0 0 0 0,-1 0-1 0 0,1 1 1 0 0,-1 0 0 0 0,0-1-1 0 0,0 2 1 0 0,-1-1 0 0 0,-3-2 144 0 0,-71-13-5335 0 0,21 25-3919 0 0,40-3 2761 0 0</inkml:trace>
  <inkml:trace contextRef="#ctx0" brushRef="#br0" timeOffset="4283.385">1549 96 5361 0 0,'0'0'1016'0'0,"0"0"-275"0"0,0 0 11 0 0,0 0 184 0 0,0 0 143 0 0,0 0-12 0 0,0 0-100 0 0,0 0-101 0 0,0 0-31 0 0,0 0-44 0 0,0 0-84 0 0,-4 28-87 0 0,-7 83-69 0 0,11-110-526 0 0,-1 0-1 0 0,1 0 1 0 0,-1 1 0 0 0,1-1 0 0 0,0 0 0 0 0,-1 0-1 0 0,1 0 1 0 0,0 0 0 0 0,0 0 0 0 0,0 1-1 0 0,0-1 1 0 0,0 0 0 0 0,0 0 0 0 0,0 0 0 0 0,0 1-1 0 0,1-1 1 0 0,-1 0 0 0 0,0 0 0 0 0,1 0 0 0 0,-1 0-1 0 0,1 0 1 0 0,-1 0 0 0 0,1 0 0 0 0,-1 0-1 0 0,1 0 1 0 0,0 0 0 0 0,0 0 0 0 0,-1 0 0 0 0,1 0-1 0 0,0-1 1 0 0,0 1 0 0 0,0 0 0 0 0,0 0 0 0 0,0-1-1 0 0,0 1 1 0 0,0-1 0 0 0,0 1 0 0 0,0-1-1 0 0,0 1 1 0 0,0-1 0 0 0,1 0 0 0 0,-1 1 0 0 0,0-1-25 0 0,5 1 242 0 0,4 1 32 0 0,1-1 0 0 0,-1 0-1 0 0,1-1 1 0 0,-1 1 0 0 0,1-2 0 0 0,-1 0-1 0 0,1 0 1 0 0,-1-1 0 0 0,1 0 0 0 0,-1-1 0 0 0,0 0-1 0 0,0-1 1 0 0,0 0 0 0 0,0 0 0 0 0,-1-1-1 0 0,0 0 1 0 0,0-1 0 0 0,0 0 0 0 0,-1-1 0 0 0,0 1-1 0 0,3-4-273 0 0,-5 5 31 0 0,-1 0 0 0 0,0-1 0 0 0,0 1 0 0 0,0-1 0 0 0,-1 0 0 0 0,0 0 0 0 0,0 0 0 0 0,-1-1-1 0 0,1 1 1 0 0,-1-1 0 0 0,-1 0 0 0 0,1 0 0 0 0,-1 0 0 0 0,0 0 0 0 0,-1 0 0 0 0,0 0 0 0 0,0-1 0 0 0,-1 1 0 0 0,1 0-1 0 0,-1-1 1 0 0,-1 1 0 0 0,0-1 0 0 0,0 1-31 0 0,0 4-52 0 0,-1-1 1 0 0,1 1-1 0 0,-1 0 0 0 0,0 0 1 0 0,0 1-1 0 0,0-1 0 0 0,0 0 1 0 0,0 1-1 0 0,0-1 0 0 0,-1 1 1 0 0,1 0-1 0 0,-1-1 0 0 0,0 1 0 0 0,0 0 1 0 0,0 1-1 0 0,0-1 0 0 0,0 1 1 0 0,0-1-1 0 0,0 1 0 0 0,-1 0 1 0 0,1 0-1 0 0,0 0 0 0 0,-1 0 1 0 0,1 1-1 0 0,0 0 0 0 0,-1-1 1 0 0,-2 1 51 0 0,-94 15-4046 0 0,66 3 297 0 0,14-3-1737 0 0,2 0-3895 0 0</inkml:trace>
  <inkml:trace contextRef="#ctx0" brushRef="#br0" timeOffset="4855.175">48 1086 6977 0 0,'0'0'2220'0'0,"0"0"-1005"0"0,0 0-549 0 0,0 0 65 0 0,0 0 217 0 0,0 0 213 0 0,0 0 178 0 0,0 0 52 0 0,0 0-27 0 0,0 0-103 0 0,0 0-188 0 0,0 0-196 0 0,36 10-133 0 0,114 26-101 0 0,-20-29 205 0 0,-108-9-710 0 0,490-70 1476 0 0,-222 29-2240 0 0,2 8-4429 0 0,-260 32 1806 0 0,-2-1-3997 0 0,-14 4-1788 0 0</inkml:trace>
  <inkml:trace contextRef="#ctx0" brushRef="#br0" timeOffset="5170.447">404 1399 13675 0 0,'0'0'984'0'0,"0"0"-453"0"0,0 0-70 0 0,0 0 292 0 0,0 0 236 0 0,0 0 69 0 0,0 0-129 0 0,0 0-214 0 0,0 0-186 0 0,-1 34-154 0 0,-1 107-101 0 0,-12-14 112 0 0,3 35-1914 0 0,26-164-7137 0 0,-3-14 734 0 0,-10 8 4396 0 0</inkml:trace>
  <inkml:trace contextRef="#ctx0" brushRef="#br0" timeOffset="5414.467">696 1444 1744 0 0,'0'0'2658'0'0,"0"0"-336"0"0,0 0-311 0 0,0 0-204 0 0,0 0-229 0 0,0 0-199 0 0,0 0-255 0 0,0 0-210 0 0,0 0-124 0 0,0 0-77 0 0,-10 33-83 0 0,-30 107-112 0 0,14-26 551 0 0,23-15-411 0 0,3-98-729 0 0,0 0 0 0 0,0 1 1 0 0,1-1-1 0 0,-1 1 0 0 0,0-1 1 0 0,0 0-1 0 0,1 1 0 0 0,-1-1 0 0 0,1 1 1 0 0,-1-1-1 0 0,1 0 0 0 0,0 0 1 0 0,0 1-1 0 0,-1-1 0 0 0,1 0 0 0 0,0 0 1 0 0,0 0-1 0 0,0 0 0 0 0,0 0 0 0 0,0 0 1 0 0,0 0-1 0 0,0 0 0 0 0,1 0 1 0 0,-1-1-1 0 0,0 1 0 0 0,0 0 0 0 0,1-1 1 0 0,-1 1-1 0 0,0-1 0 0 0,1 1 0 0 0,0-1 71 0 0,-1 0-1228 0 0,-1 0-552 0 0,0 0-1093 0 0,0 0-1822 0 0,0-3-2451 0 0</inkml:trace>
  <inkml:trace contextRef="#ctx0" brushRef="#br0" timeOffset="5911.032">223 1480 0 0 0,'0'0'277'0'0,"0"0"436"0"0,0 0 89 0 0,0 0-21 0 0,0 0 73 0 0,0 0 180 0 0,0-3 172 0 0,0-10-163 0 0,0 4 1842 0 0,0 9-1672 0 0,4-9 10990 0 0,0 2-11544 0 0,132-77 1945 0 0,-127 79-2556 0 0,1-1 0 0 0,0 2 0 0 0,1-1 0 0 0,-1 2 0 0 0,1-1 0 0 0,0 1 0 0 0,0 1 0 0 0,0 0 0 0 0,0 1 0 0 0,0 0 0 0 0,0 0 1 0 0,0 1-1 0 0,0 1 0 0 0,1 0 0 0 0,-1 0 0 0 0,0 1 0 0 0,0 0 0 0 0,-1 1 0 0 0,1 1 0 0 0,0-1 0 0 0,1 2-48 0 0,4 6 1 0 0,-5-3 43 0 0,-1-1 1 0 0,1-1 0 0 0,0 0-1 0 0,0 0 1 0 0,1-1-1 0 0,0 0 1 0 0,0-1 0 0 0,0-1-1 0 0,0 0 1 0 0,1 0 0 0 0,-1-1-1 0 0,3-1-44 0 0,81-8 458 0 0,-75-1-528 0 0,-17 8-71 0 0,0-1-1 0 0,0 0 1 0 0,0 0 0 0 0,-1-1-1 0 0,1 1 1 0 0,0-1-1 0 0,-1 0 1 0 0,1 0-1 0 0,-1 0 1 0 0,0 0 0 0 0,0 0-1 0 0,0-1 1 0 0,0 1-1 0 0,0-1 1 0 0,0 0-1 0 0,-1 0 1 0 0,1 0 0 0 0,-1-1-1 0 0,1-1 142 0 0,-2-3-5189 0 0,-1 5 11 0 0,0 0-5654 0 0</inkml:trace>
  <inkml:trace contextRef="#ctx0" brushRef="#br0" timeOffset="6727.309">1173 1642 3513 0 0,'0'0'1271'0'0,"0"0"-375"0"0,0 0-116 0 0,0 0 183 0 0,0 0 153 0 0,0 0 0 0 0,0 0-42 0 0,0 0-131 0 0,0 0-146 0 0,0 0-102 0 0,0 0-111 0 0,0 0-46 0 0,0 0-3 0 0,1 22-30 0 0,4 109 399 0 0,-14-1 688 0 0,3-85 406 0 0,-5-57 439 0 0,8-13-2327 0 0,0 0 0 0 0,2 0 1 0 0,0 0-1 0 0,2 0 0 0 0,1 0 1 0 0,1 0-1 0 0,1 0 0 0 0,1 0 1 0 0,1 1-1 0 0,1 0 0 0 0,1 0 1 0 0,1 1-1 0 0,2 0 0 0 0,0 0 1 0 0,1 1-1 0 0,1 1 0 0 0,1 0 1 0 0,1 1-1 0 0,1 0 0 0 0,1 1 1 0 0,0 1-1 0 0,7-4-110 0 0,-23 21-21 0 0,0 0 0 0 0,-1 0 0 0 0,1 0 1 0 0,0 0-1 0 0,0 0 0 0 0,0 0 0 0 0,1 0 0 0 0,-1 0 0 0 0,0 0 1 0 0,0 0-1 0 0,0 1 0 0 0,1-1 0 0 0,-1 0 0 0 0,0 1 0 0 0,1-1 1 0 0,-1 1-1 0 0,0 0 0 0 0,1-1 0 0 0,-1 1 0 0 0,1 0 0 0 0,-1 0 1 0 0,1 0-1 0 0,-1 0 0 0 0,0 0 0 0 0,1 0 0 0 0,-1 0 0 0 0,1 0 0 0 0,-1 1 1 0 0,0-1-1 0 0,1 1 0 0 0,-1-1 0 0 0,0 1 0 0 0,1-1 0 0 0,-1 1 1 0 0,0 0-1 0 0,0-1 0 0 0,1 1 0 0 0,-1 0 0 0 0,0 0 0 0 0,0 0 1 0 0,0 0-1 0 0,0 0 0 0 0,0 0 0 0 0,0 0 0 0 0,-1 1 0 0 0,1-1 1 0 0,0 0-1 0 0,0 1 21 0 0,1 6-611 0 0,15 43-3297 0 0,-11-35-544 0 0,2 1-3338 0 0,-5-10 867 0 0</inkml:trace>
  <inkml:trace contextRef="#ctx0" brushRef="#br0" timeOffset="7078.555">1755 1473 3257 0 0,'0'0'2410'0'0,"0"0"-349"0"0,0 0-216 0 0,0 0-89 0 0,0 0-174 0 0,0 0-203 0 0,0 0-156 0 0,0 0-120 0 0,0 0-127 0 0,0 0-155 0 0,0 0-133 0 0,0 0-101 0 0,-33 20-99 0 0,-100 66-50 0 0,69-23 194 0 0,58-55-594 0 0,0-1 0 0 0,1 1 0 0 0,0 0 1 0 0,1 0-1 0 0,0 0 0 0 0,0 1 0 0 0,1 0 1 0 0,0-1-1 0 0,0 1 0 0 0,1 0 0 0 0,0 1 0 0 0,1-1 1 0 0,0 0-1 0 0,0 0 0 0 0,1 1 0 0 0,0-1 0 0 0,1 2-38 0 0,-1-9 19 0 0,1 0 0 0 0,0 0 0 0 0,-1 0 1 0 0,1 0-1 0 0,0 0 0 0 0,0 0 0 0 0,0 0 0 0 0,0 0 0 0 0,1-1 0 0 0,-1 1 0 0 0,0 0 0 0 0,1-1 0 0 0,-1 1 0 0 0,1-1 0 0 0,0 1 0 0 0,-1-1 0 0 0,1 0 0 0 0,0 0 0 0 0,0 0 0 0 0,0 0 0 0 0,0 0 0 0 0,0 0 0 0 0,0 0 0 0 0,0-1 0 0 0,0 1 0 0 0,0-1 0 0 0,0 1 0 0 0,0-1 1 0 0,0 0-1 0 0,0 0 0 0 0,0 0 0 0 0,1 0 0 0 0,-1 0 0 0 0,0 0 0 0 0,0-1-19 0 0,70-25 1118 0 0,-38-4-903 0 0,0-2 1 0 0,-3 0 0 0 0,0-3-1 0 0,18-27-215 0 0,-13 17-13 0 0,-13 9 63 0 0,-22 35-28 0 0,-1 1-14 0 0,0 0-28 0 0,0 0-52 0 0,0 0-81 0 0,-9 15-490 0 0,-2 12 161 0 0,8-21 161 0 0,1 0-1 0 0,-1 0 1 0 0,1 0-1 0 0,0 0 1 0 0,1 0-1 0 0,-1 0 1 0 0,1 0-1 0 0,0 1 1 0 0,1-1-1 0 0,0 0 1 0 0,0 1 0 0 0,0-1-1 0 0,1 4 322 0 0,2-7-639 0 0,-1 1-1 0 0,1-1 1 0 0,0 1 0 0 0,0-1-1 0 0,0 0 1 0 0,1 0 0 0 0,-1 0-1 0 0,1-1 1 0 0,-1 1 0 0 0,1-1-1 0 0,0 0 1 0 0,0 0-1 0 0,0 0 1 0 0,0-1 0 0 0,1 1-1 0 0,-1-1 1 0 0,0 0 0 0 0,1 0-1 0 0,-1-1 1 0 0,0 1 0 0 0,1-1-1 0 0,-1 0 1 0 0,1 0 0 0 0,-1 0-1 0 0,1-1 1 0 0,-1 0 0 0 0,0 1-1 0 0,3-2 640 0 0,10 1-1158 0 0,-8 1 1158 0 0</inkml:trace>
  <inkml:trace contextRef="#ctx0" brushRef="#br0" timeOffset="7536.381">2093 1613 0 0 0,'0'0'2092'0'0,"0"0"484"0"0,0 0 164 0 0,0 0-137 0 0,0 0-335 0 0,0 0-499 0 0,0 0-463 0 0,0 0-425 0 0,0 0-312 0 0,0 0-133 0 0,-5-7-64 0 0,-20-18-11 0 0,22 25-317 0 0,1 1 0 0 0,0 0 0 0 0,0-1 0 0 0,-1 1 1 0 0,1 0-1 0 0,0 0 0 0 0,0 0 0 0 0,0 0 0 0 0,0 0 0 0 0,0 1 0 0 0,1-1 0 0 0,-1 1 0 0 0,0-1 0 0 0,0 1 0 0 0,1 0 0 0 0,-1-1 1 0 0,1 1-1 0 0,0 0 0 0 0,-1 0 0 0 0,1 0 0 0 0,0 0 0 0 0,0 0 0 0 0,0 0 0 0 0,0 1-44 0 0,0 0 44 0 0,-2 0-1 0 0,0 0 0 0 0,0 1-1 0 0,0-1 1 0 0,1 1 0 0 0,0-1 0 0 0,0 1 0 0 0,0 0 0 0 0,0 0 0 0 0,0 0 0 0 0,1 0 0 0 0,0 0 0 0 0,0 0-1 0 0,0 0 1 0 0,0 0 0 0 0,0 1 0 0 0,1-1 0 0 0,0 0 0 0 0,0 0 0 0 0,0 1 0 0 0,1-1 0 0 0,-1 0 0 0 0,1 0 0 0 0,0 1-1 0 0,0-1 1 0 0,0 0 0 0 0,1 0 0 0 0,0 0 0 0 0,-1 0 0 0 0,1-1 0 0 0,1 1 0 0 0,-1 0 0 0 0,0-1 0 0 0,1 0-1 0 0,0 1 1 0 0,0-1 0 0 0,0 0 0 0 0,0 0 0 0 0,0-1 0 0 0,1 1 0 0 0,-1-1 0 0 0,1 1 0 0 0,-1-1 0 0 0,1 0-1 0 0,0 0 1 0 0,0-1 0 0 0,0 1 0 0 0,2-1-43 0 0,3 1 191 0 0,-1-2 0 0 0,0 1 0 0 0,1-1 0 0 0,-1 0-1 0 0,0-1 1 0 0,1 0 0 0 0,-1 0 0 0 0,0-1 0 0 0,1 0 0 0 0,-1 0 0 0 0,0-1 0 0 0,-1 0-1 0 0,1-1 1 0 0,0 1 0 0 0,-1-1 0 0 0,0-1 0 0 0,6-4-191 0 0,19-15 148 0 0,-2-2 1 0 0,0-1-1 0 0,-2-1 1 0 0,-2-1-1 0 0,0-1 0 0 0,-2-2 1 0 0,-1-1-1 0 0,-2 0 1 0 0,-1-1-1 0 0,1-7-148 0 0,-15 28-45 0 0,-1-1-1 0 0,-1 0 1 0 0,0 0 0 0 0,-1 0-1 0 0,-1 0 1 0 0,0 0-1 0 0,-1 0 1 0 0,0-1-1 0 0,-1 1 1 0 0,-1-1 0 0 0,0 1-1 0 0,-1 0 1 0 0,-2-10 45 0 0,2 17-38 0 0,1 1 0 0 0,-1 0 0 0 0,0 0 1 0 0,-1 1-1 0 0,1-1 0 0 0,-1 0 0 0 0,0 1 0 0 0,0-1 0 0 0,-1 1 1 0 0,0 0-1 0 0,0 0 0 0 0,0 1 0 0 0,0-1 0 0 0,-1 1 0 0 0,0 0 1 0 0,0 0-1 0 0,0 0 0 0 0,0 1 0 0 0,0 0 0 0 0,-1 0 0 0 0,0 0 1 0 0,0 1-1 0 0,1-1 0 0 0,-1 1 0 0 0,0 1 0 0 0,-1-1 0 0 0,1 1 1 0 0,0 0-1 0 0,0 1 0 0 0,0-1 0 0 0,-5 1 38 0 0,2 2-24 0 0,1-1 1 0 0,-1 1-1 0 0,0 1 0 0 0,1 0 0 0 0,0 0 0 0 0,-1 0 0 0 0,1 1 1 0 0,1 1-1 0 0,-1-1 0 0 0,0 1 0 0 0,1 0 0 0 0,0 1 1 0 0,1 0-1 0 0,-1 0 0 0 0,1 0 0 0 0,0 1 0 0 0,0 0 1 0 0,1 0-1 0 0,0 1 0 0 0,0-1 0 0 0,1 1 0 0 0,0 0 1 0 0,0 0-1 0 0,1 0 0 0 0,0 1 0 0 0,1-1 0 0 0,-1 1 0 0 0,2 0 1 0 0,-1 0-1 0 0,1-1 0 0 0,1 1 0 0 0,-1 0 0 0 0,1 0 1 0 0,1 4 23 0 0,-1-2 9 0 0,1 0 0 0 0,0-1 0 0 0,1 1 1 0 0,-1 0-1 0 0,2-1 0 0 0,0 0 1 0 0,0 0-1 0 0,1 0 0 0 0,0 0 0 0 0,1 0 1 0 0,0-1-1 0 0,0 1 0 0 0,1-1 1 0 0,0-1-1 0 0,1 1 0 0 0,0-1 0 0 0,0 0 1 0 0,0-1-1 0 0,1 0 0 0 0,1 0 0 0 0,-1 0 1 0 0,1-1-1 0 0,7 3-9 0 0,18 9 127 0 0,2-2 1 0 0,0-1-1 0 0,0-2 1 0 0,1-2-1 0 0,1-1 1 0 0,0-2-1 0 0,0-2 0 0 0,0-1 1 0 0,23-1-128 0 0,212 4-978 0 0,-271-8 626 0 0,36-6-1446 0 0,-27 1-1991 0 0,-2-2-4083 0 0,-8 3-1947 0 0</inkml:trace>
  <inkml:trace contextRef="#ctx0" brushRef="#br0" timeOffset="14386.145">2854 652 2369 0 0,'0'0'1405'0'0,"0"0"-135"0"0,0 0-14 0 0,0 0 39 0 0,0 0-47 0 0,0 0-169 0 0,0 0-220 0 0,0 0-188 0 0,0 0-170 0 0,0 0-109 0 0,0 0-53 0 0,9-1 13 0 0,73-1 1915 0 0,143 5 1837 0 0,5-28-3385 0 0,-196 24-868 0 0,-20 1-5125 0 0,-17 5-812 0 0,-2 4 1498 0 0,2-4 559 0 0</inkml:trace>
  <inkml:trace contextRef="#ctx0" brushRef="#br0" timeOffset="14789.666">3032 921 2417 0 0,'0'0'1763'0'0,"0"0"-216"0"0,0 0-31 0 0,0 0 136 0 0,0 0 31 0 0,0 0-142 0 0,0 0-297 0 0,0 0-351 0 0,0 0-262 0 0,0 0-172 0 0,0 0-95 0 0,0 0 4 0 0,0 2 46 0 0,7 14 2042 0 0,-6-16-2131 0 0,32 0 2056 0 0,169-9-473 0 0,1 0-3489 0 0,-171 12-1507 0 0,-13 5-3582 0 0,-11-1-720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39.8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1104 0 0,'0'0'1937'0'0,"0"0"-176"0"0,0 0-90 0 0,0 0 24 0 0,0 0 34 0 0,0 0-25 0 0,0 0-142 0 0,0 0-213 0 0,0 0-183 0 0,0 0-199 0 0,0 0-146 0 0,0 0-103 0 0,0 0-73 0 0,4-4-45 0 0,11-14-41 0 0,-12 14-57 0 0,-3 4-97 0 0,0 0-89 0 0,15 42 1055 0 0,4 103 17 0 0,8 246-437 0 0,-21 61-635 0 0,-18-359-761 0 0,-2-57-5250 0 0,14-33 1882 0 0,0-1-2808 0 0,0-2-2042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2:16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788 262 5385 0 0,'0'0'751'0'0,"0"0"-156"0"0,0 0 32 0 0,0 0 174 0 0,0 0 119 0 0,0 0-16 0 0,0 0-147 0 0,0 0-216 0 0,0 0-198 0 0,0 0-155 0 0,0 0-87 0 0,0 3-11 0 0,-16 89 682 0 0,-4 0 1 0 0,-4-2 0 0 0,-4-1 0 0 0,-27 56-773 0 0,-40 87 1468 0 0,94-230-1419 0 0,1-1 0 0 0,0 0 0 0 0,0 1 0 0 0,0-1-1 0 0,0 1 1 0 0,0-1 0 0 0,0 0 0 0 0,0 1 0 0 0,0-1 0 0 0,1 0-1 0 0,-1 1 1 0 0,0-1 0 0 0,1 0 0 0 0,-1 1 0 0 0,1-1 0 0 0,0 0-1 0 0,-1 0 1 0 0,1 0 0 0 0,0 1 0 0 0,0-1 0 0 0,0 0 0 0 0,0 0-1 0 0,0 0 1 0 0,0 0 0 0 0,0 0 0 0 0,0-1 0 0 0,0 1 0 0 0,0 0 0 0 0,0 0-1 0 0,1-1 1 0 0,-1 1 0 0 0,0-1 0 0 0,0 1 0 0 0,1-1 0 0 0,-1 1-1 0 0,0-1 1 0 0,1 0 0 0 0,-1 0 0 0 0,0 0 0 0 0,1 0 0 0 0,-1 0-1 0 0,1 0 1 0 0,-1 0 0 0 0,0 0 0 0 0,1 0 0 0 0,-1 0 0 0 0,0-1-1 0 0,1 1 1 0 0,-1-1 0 0 0,0 1 0 0 0,1-1 0 0 0,-1 1 0 0 0,0-1-1 0 0,1 0-48 0 0,12 0 37 0 0,211-5 703 0 0,-145 31-2283 0 0,4-36-1844 0 0,-6-14-7601 0 0,-66 20 6930 0 0</inkml:trace>
  <inkml:trace contextRef="#ctx0" brushRef="#br0" timeOffset="633.055">1197 508 7786 0 0,'0'0'1199'0'0,"0"0"-73"0"0,0 0-5 0 0,0 0 88 0 0,0 0 30 0 0,0 0-100 0 0,0 0-187 0 0,0 0-215 0 0,0 0-149 0 0,0 0-94 0 0,0 0-104 0 0,0 0-65 0 0,0 0-61 0 0,30-16-50 0 0,94-51-2 0 0,-41 43 169 0 0,-78 24-346 0 0,73-3 244 0 0,-75 3-284 0 0,-1 0 1 0 0,0 0 0 0 0,0 1-1 0 0,0-1 1 0 0,0 1 0 0 0,0 0-1 0 0,0-1 1 0 0,0 1-1 0 0,0 0 1 0 0,0 0 0 0 0,0 0-1 0 0,0 0 1 0 0,-1 1 0 0 0,1-1-1 0 0,0 1 1 0 0,-1-1-1 0 0,1 1 1 0 0,-1-1 0 0 0,1 1-1 0 0,-1 0 1 0 0,0-1 0 0 0,0 1-1 0 0,0 0 1 0 0,0 0-1 0 0,0 0 1 0 0,0 0 0 0 0,0 0-1 0 0,-1 0 1 0 0,1 0 0 0 0,-1 0-1 0 0,1 0 1 0 0,-1 1 0 0 0,0 0 4 0 0,-2 9-7 0 0,0 0 1 0 0,0 0 0 0 0,-2 0 0 0 0,1 0 0 0 0,-2 0-1 0 0,1-1 1 0 0,-1 0 0 0 0,-1 0 0 0 0,0 0 0 0 0,-1-1-1 0 0,0 1 1 0 0,-1-2 0 0 0,0 1 0 0 0,-7 7 6 0 0,-142 177 75 0 0,149-183-46 0 0,6-9-20 0 0,-1 1-1 0 0,1-1 1 0 0,-1 1-1 0 0,1 0 1 0 0,0 0 0 0 0,0 0-1 0 0,1 1 1 0 0,-1-1 0 0 0,0 0-1 0 0,1 1 1 0 0,0-1 0 0 0,0 1-1 0 0,0-1 1 0 0,0 1-1 0 0,1-1 1 0 0,-1 1 0 0 0,1 0-1 0 0,0-1 1 0 0,0 1 0 0 0,0-1-1 0 0,1 4-8 0 0,56 18 603 0 0,-42-21-472 0 0,6 3-65 0 0,0-1 1 0 0,1-1-1 0 0,0 0 1 0 0,0-2-1 0 0,0-1 1 0 0,1 0-1 0 0,-1-2 1 0 0,21-2-67 0 0,-32 0-102 0 0,-1-1 0 0 0,1 0 0 0 0,-1-1 0 0 0,1 0 0 0 0,-1-1 0 0 0,-1 0 0 0 0,1 0 0 0 0,-1-1 0 0 0,6-5 102 0 0,14-14-3861 0 0,-4-2-4896 0 0,-21 22 1283 0 0</inkml:trace>
  <inkml:trace contextRef="#ctx0" brushRef="#br0" timeOffset="1163.558">1814 431 5065 0 0,'0'0'600'0'0,"0"0"-4"0"0,0 0 290 0 0,0 0 354 0 0,0 0 202 0 0,0 0 15 0 0,0 0-135 0 0,0 0-162 0 0,0 0-168 0 0,0 0-191 0 0,0 0-167 0 0,32-10-125 0 0,99-30-39 0 0,-24 5 1024 0 0,27-2 112 0 0,-133 37-1595 0 0,-1 0 0 0 0,1-1 0 0 0,-1 1 0 0 0,1 0 0 0 0,0 0 0 0 0,-1-1 1 0 0,1 1-1 0 0,0 0 0 0 0,-1 0 0 0 0,1 0 0 0 0,-1 0 0 0 0,1 0 0 0 0,0 0 0 0 0,-1 0 1 0 0,1 0-1 0 0,0 0 0 0 0,-1 0 0 0 0,1 0 0 0 0,0 0 0 0 0,-1 0 0 0 0,1 1 0 0 0,0-1 1 0 0,-1 0-1 0 0,1 0 0 0 0,-1 1 0 0 0,1-1 0 0 0,-1 0 0 0 0,1 1 0 0 0,-1-1 1 0 0,1 1-1 0 0,-1-1 0 0 0,1 1 0 0 0,-1-1 0 0 0,1 1 0 0 0,-1-1 0 0 0,0 1 0 0 0,1-1 1 0 0,-1 1-1 0 0,0-1 0 0 0,1 1 0 0 0,-1 0 0 0 0,0-1 0 0 0,0 1 0 0 0,0 0 0 0 0,1-1 1 0 0,-1 1-1 0 0,0 0 0 0 0,0-1 0 0 0,0 1 0 0 0,0 0 0 0 0,0-1 0 0 0,0 1 0 0 0,0-1 1 0 0,-1 1-1 0 0,1 0 0 0 0,0-1 0 0 0,0 1 0 0 0,0 0 0 0 0,-1-1 0 0 0,1 1 1 0 0,0-1-1 0 0,-1 1 0 0 0,1 0 0 0 0,0-1 0 0 0,-1 1 0 0 0,1-1 0 0 0,-1 1 0 0 0,1-1 1 0 0,-1 0-1 0 0,0 1-11 0 0,1 1-6 0 0,-58 177 622 0 0,-56 208-306 0 0,106-298-333 0 0,8-89-41 0 0,0 0 0 0 0,0 1-1 0 0,0-1 1 0 0,0 1 0 0 0,1-1 0 0 0,-1 0-1 0 0,0 1 1 0 0,0-1 0 0 0,0 1 0 0 0,1-1-1 0 0,-1 0 1 0 0,0 1 0 0 0,0-1 0 0 0,1 0-1 0 0,-1 1 1 0 0,0-1 0 0 0,1 0 0 0 0,-1 1-1 0 0,0-1 1 0 0,1 0 0 0 0,-1 0 0 0 0,0 0-1 0 0,1 1 1 0 0,-1-1 0 0 0,1 0 0 0 0,-1 0-1 0 0,0 0 1 0 0,1 0 0 0 0,-1 0 0 0 0,1 0-1 0 0,-1 0 1 0 0,1 0 0 0 0,-1 0 0 0 0,0 0-1 0 0,1 0 1 0 0,-1 0 0 0 0,1 0 0 0 0,-1 0-1 0 0,1 0 1 0 0,-1 0 0 0 0,0 0 0 0 0,1 0-1 0 0,-1-1 1 0 0,1 1 0 0 0,-1 0 0 0 0,0 0-1 0 0,1 0 1 0 0,-1-1 0 0 0,0 1 0 0 0,1 0-1 0 0,-1-1 1 0 0,0 1 0 0 0,1 0 0 0 0,-1-1-1 0 0,0 1 1 0 0,0 0 0 0 0,1-1 64 0 0,0-35-14363 0 0,-1 32 10438 0 0</inkml:trace>
  <inkml:trace contextRef="#ctx0" brushRef="#br0" timeOffset="1396.527">1779 714 3993 0 0,'0'0'2632'0'0,"0"0"-1613"0"0,0 0-263 0 0,0 0 335 0 0,0 0 200 0 0,0 0-8 0 0,0 0-129 0 0,0 0-141 0 0,32 1-123 0 0,103 0-147 0 0,-36-14 185 0 0,59-24-591 0 0,-75 15-2314 0 0,1 4-5226 0 0,-66 14-747 0 0</inkml:trace>
  <inkml:trace contextRef="#ctx0" brushRef="#br0" timeOffset="3151.154">2381 92 1760 0 0,'0'0'993'0'0,"0"0"-677"0"0,0 0-159 0 0,0 0 140 0 0,0 0 228 0 0,0 0 179 0 0,0 0 116 0 0,0 0 133 0 0,0 0 69 0 0,0 0-31 0 0,0 0-88 0 0,0 0-110 0 0,0 0-111 0 0,7 16-22 0 0,25 48-15 0 0,-9 40 1276 0 0,-21-78-1699 0 0,5 424 919 0 0,-1-113-248 0 0,-7-335-836 0 0,0 0 1 0 0,-1 0-1 0 0,1 0 0 0 0,-1 0 1 0 0,1 0-1 0 0,-1-1 0 0 0,0 1 1 0 0,0-1-1 0 0,1 1 0 0 0,-1-1 1 0 0,0 0-1 0 0,0 1 0 0 0,0-1 1 0 0,-1 0-1 0 0,1-1 0 0 0,0 1 1 0 0,0 0-1 0 0,-1 0 0 0 0,1-1 1 0 0,0 0-1 0 0,0 1 0 0 0,-1-1 1 0 0,1 0-1 0 0,-1 0 0 0 0,1 0 1 0 0,0 0-1 0 0,-1-1 0 0 0,1 1 1 0 0,0-1-1 0 0,0 1 0 0 0,-1-1 1 0 0,0 0-58 0 0,-11 0-188 0 0,-105 7-2796 0 0,0 5-1 0 0,-61 16 2985 0 0,50-8-627 0 0,-235 47 1758 0 0,52-14 172 0 0,-232 28 1307 0 0,209-57-1786 0 0,158-1-448 0 0,98-8 451 0 0,72-13-536 0 0,8-1-219 0 0,0 0-1 0 0,0 0 1 0 0,0-1 0 0 0,0 1 0 0 0,0 0-1 0 0,0 0 1 0 0,0 0 0 0 0,0 0 0 0 0,0-1-1 0 0,0 1 1 0 0,-1 0 0 0 0,1 0 0 0 0,0 0-1 0 0,0 0 1 0 0,0 0 0 0 0,0-1 0 0 0,0 1-1 0 0,0 0 1 0 0,0 0 0 0 0,-1 0 0 0 0,1 0-1 0 0,0 0 1 0 0,0 0 0 0 0,0-1 0 0 0,0 1-1 0 0,-1 0-71 0 0,6-5 108 0 0,0 0 0 0 0,-1-1-1 0 0,0 0 1 0 0,0 0 0 0 0,0 0 0 0 0,-1-1-1 0 0,0 1 1 0 0,0-1 0 0 0,0 1-1 0 0,-1-1 1 0 0,0 0 0 0 0,-1 0-1 0 0,1 0 1 0 0,-2 0 0 0 0,1 0-1 0 0,-1-1 1 0 0,0-1-108 0 0,6-24 175 0 0,37-328 856 0 0,-33-91-993 0 0,-11 299-23 0 0,15 93-67 0 0,8 40-194 0 0,64-19-4 0 0,7 20 189 0 0,297-17 46 0 0,737-93 13 0 0,-832 121-264 0 0,-203 34-34 0 0,-28-8-1827 0 0,-2-18 2715 0 0,-14 0-525 0 0,-48 0-48 0 0,0 0 19 0 0,0 0 2 0 0,0 0 11 0 0,0 0 8 0 0,0 0 2 0 0,0 0 3 0 0,0 0-28 0 0,0 0-91 0 0,0 0-93 0 0,-12 9-3568 0 0,8-7-4661 0 0,2-2-741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0:34.37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6766 2818 1456 0 0,'0'0'1689'0'0,"0"0"-602"0"0,0 0-214 0 0,0 0 151 0 0,0 0 261 0 0,0 0 211 0 0,0 0 110 0 0,0 0-27 0 0,0 0-110 0 0,0 0-150 0 0,0 0-216 0 0,0 0-196 0 0,-5-3 996 0 0,-124 112 115 0 0,56-50-1222 0 0,72-59-793 0 0,1 0 1 0 0,-1 1-1 0 0,1-1 0 0 0,-1 0 1 0 0,0 1-1 0 0,1-1 0 0 0,-1 1 1 0 0,1-1-1 0 0,-1 1 0 0 0,1-1 1 0 0,0 1-1 0 0,-1-1 0 0 0,1 1 1 0 0,-1 0-1 0 0,1-1 0 0 0,0 1 1 0 0,-1-1-1 0 0,1 1 0 0 0,0 0 1 0 0,0-1-1 0 0,0 1 0 0 0,0 0 1 0 0,-1-1-1 0 0,1 1 0 0 0,0 0 1 0 0,0 0-1 0 0,0-1 0 0 0,0 1 1 0 0,0 0-1 0 0,1-1 0 0 0,-1 1 1 0 0,0 0-1 0 0,0-1 0 0 0,0 1 1 0 0,1 0-1 0 0,-1-1 0 0 0,0 1 1 0 0,0 0-1 0 0,1-1 0 0 0,-1 1 1 0 0,1-1-1 0 0,-1 1 0 0 0,1-1 1 0 0,-1 1-1 0 0,1-1 0 0 0,-1 1 1 0 0,1-1-1 0 0,-1 1 0 0 0,1-1 1 0 0,-1 0-1 0 0,1 1 0 0 0,0-1 1 0 0,-1 0-1 0 0,1 0 0 0 0,0 1 1 0 0,-1-1-1 0 0,1 0 0 0 0,0 0 1 0 0,-1 0-1 0 0,1 0 0 0 0,0 0-3 0 0,45 11 368 0 0,66-8 399 0 0,-110-2-758 0 0,0-1 0 0 0,0 0 1 0 0,0 1-1 0 0,0-1 0 0 0,0 1 1 0 0,0-1-1 0 0,0 1 0 0 0,-1 0 1 0 0,1 0-1 0 0,0-1 0 0 0,0 2 1 0 0,-1-1-1 0 0,1 0 0 0 0,-1 0 0 0 0,1 0 1 0 0,-1 1-1 0 0,1-1 0 0 0,-1 1 1 0 0,0-1-1 0 0,1 1 0 0 0,-1-1 1 0 0,0 1-1 0 0,0 0 0 0 0,0 0 1 0 0,-1-1-1 0 0,1 1 0 0 0,0 0 1 0 0,-1 0-1 0 0,1 0 0 0 0,-1 0 1 0 0,0 0-1 0 0,1 0 0 0 0,-1 0 1 0 0,0 0-1 0 0,0 0 0 0 0,0 0 1 0 0,-1 0-1 0 0,1 1-9 0 0,-17 79 256 0 0,-2-44-176 0 0,-3-1 0 0 0,-1 0-1 0 0,-1-2 1 0 0,-3-1 0 0 0,-17 18-80 0 0,7-7 105 0 0,36-45-104 0 0,0 1-1 0 0,0-1 0 0 0,0 0 0 0 0,0 1 0 0 0,0-1 0 0 0,1 0 1 0 0,-1 1-1 0 0,0-1 0 0 0,0 1 0 0 0,1 0 0 0 0,-1-1 0 0 0,0 1 1 0 0,0-1-1 0 0,1 1 0 0 0,-1 0 0 0 0,1-1 0 0 0,-1 1 0 0 0,1 0 1 0 0,-1 0-1 0 0,1 0 0 0 0,-1-1 0 0 0,1 1 0 0 0,0 0 0 0 0,-1 0 1 0 0,1 0-1 0 0,0 0 0 0 0,0 0 0 0 0,0 0 0 0 0,0 0 0 0 0,0-1 1 0 0,0 1-1 0 0,0 0 0 0 0,0 0 0 0 0,0 0 0 0 0,0 0 0 0 0,0 0 1 0 0,0 0-1 0 0,1 0 0 0 0,-1 0 0 0 0,0-1 0 0 0,1 1 0 0 0,-1 0 1 0 0,1 0-1 0 0,-1 0 0 0 0,1-1 0 0 0,-1 1 0 0 0,1 0 0 0 0,-1 0 1 0 0,1-1-1 0 0,0 1 0 0 0,-1-1 0 0 0,1 1 0 0 0,0 0 0 0 0,0-1 1 0 0,0 0-1 0 0,-1 1 0 0 0,1-1 0 0 0,0 1 0 0 0,0-1 0 0 0,0 0 1 0 0,0 0-1 0 0,0 1 0 0 0,-1-1 0 0 0,2 0 0 0 0,18-1 71 0 0,0 0 0 0 0,-1-2 0 0 0,1 0 0 0 0,-1-1 0 0 0,1-1 0 0 0,-2 0 0 0 0,1-2 0 0 0,0-1-71 0 0,238-107 134 0 0,-215 90-1155 0 0,-30 5-2481 0 0,-12 3-3139 0 0,0 11 2040 0 0,0 1-4409 0 0</inkml:trace>
  <inkml:trace contextRef="#ctx0" brushRef="#br0" timeOffset="245.108">6613 2446 10322 0 0,'0'0'790'0'0,"0"0"-171"0"0,0 0-17 0 0,0 0 132 0 0,0 0 135 0 0,0 0 78 0 0,0 0 12 0 0,-6 32-17 0 0,-17 107-70 0 0,20-125-702 0 0,2 1 0 0 0,-1-1 0 0 0,2 0 0 0 0,0 1 0 0 0,0-1 0 0 0,2 1 0 0 0,-1-1 0 0 0,2 0 0 0 0,0 0 1 0 0,1 1-171 0 0,2 10 195 0 0,196 633 1428 0 0,-181-586-2233 0 0,-3 0 1 0 0,-4 1-1 0 0,-2 0 0 0 0,-4 1 1 0 0,-2 22 609 0 0,-6-66-1345 0 0,0 28-2722 0 0,-4-19-1737 0 0,1-18-1107 0 0</inkml:trace>
  <inkml:trace contextRef="#ctx0" brushRef="#br0" timeOffset="-10299.171">1 2527 3897 0 0,'0'0'1699'0'0,"0"0"-402"0"0,0 0-358 0 0,0 0-220 0 0,0 0-171 0 0,0 0-156 0 0,0 0-57 0 0,0 0 5 0 0,0 0 74 0 0,0 0 142 0 0,0 0 163 0 0,1 3 115 0 0,18 34 407 0 0,-3 0 1 0 0,-1 1-1 0 0,-1 1 0 0 0,6 34-1241 0 0,-6-23 421 0 0,18 66 55 0 0,-14-42-323 0 0,4-1 0 0 0,4-1 1 0 0,7 10-154 0 0,35 37 382 0 0,-24-71 296 0 0,-15-55 833 0 0,167-78-916 0 0,386-133-343 0 0,74-5 503 0 0,14-13-386 0 0,-620 217-164 0 0,-50 19-58 0 0,0 0 30 0 0,0 0 26 0 0,0 0 0 0 0,0 0-24 0 0,0 0-23 0 0,0 0-31 0 0,0 0-13 0 0,0 0-9 0 0,0 0-10 0 0,0 0 4 0 0,0 0-13 0 0,0 0-9 0 0,0 0-24 0 0,0 0-18 0 0,0 0-6 0 0,0 0 1 0 0,0 0-7 0 0,0 0 7 0 0,0 0-4 0 0,0 0-4 0 0,0 0 8 0 0,0 0-1 0 0,0 0 4 0 0,0 0-2 0 0,0 0-8 0 0,0 0 9 0 0,0 0 6 0 0,0 0 17 0 0,0 0 10 0 0,0 0 1 0 0,0 0 4 0 0,0 0 24 0 0,-22-217 5 0 0,15 135-1104 0 0,-2-66-2863 0 0,13 52-7090 0 0,1 69 414 0 0</inkml:trace>
  <inkml:trace contextRef="#ctx0" brushRef="#br0" timeOffset="-3303.991">2756 3723 0 0 0,'0'0'420'0'0,"0"0"606"0"0,0 0 343 0 0,0 0 137 0 0,0 0 2 0 0,0 0-98 0 0,0 0-107 0 0,10-11-75 0 0,30-36-42 0 0,-31 35 8928 0 0,-14 17-10344 0 0,-349 225 2204 0 0,354-229-1970 0 0,-39 26 243 0 0,1 2 1 0 0,1 2-1 0 0,2 1 1 0 0,-4 7-248 0 0,38-38-3 0 0,0-1-1 0 0,1 1 1 0 0,-1-1 0 0 0,1 1 0 0 0,-1-1 0 0 0,1 1 0 0 0,-1 0-1 0 0,1-1 1 0 0,0 1 0 0 0,-1 0 0 0 0,1-1 0 0 0,0 1 0 0 0,-1 0-1 0 0,1 0 1 0 0,0-1 0 0 0,0 1 0 0 0,-1 0 0 0 0,1 0 0 0 0,0-1-1 0 0,0 1 1 0 0,0 0 0 0 0,0 0 0 0 0,0-1 0 0 0,0 1 0 0 0,1 0-1 0 0,-1 0 1 0 0,0-1 0 0 0,0 1 0 0 0,0 0 0 0 0,1 0 0 0 0,-1-1-1 0 0,0 1 1 0 0,1 0 0 0 0,-1-1 0 0 0,0 1 0 0 0,1 0 0 0 0,-1-1-1 0 0,1 1 1 0 0,-1-1 0 0 0,1 1 0 0 0,0-1 0 0 0,-1 1 0 0 0,1-1-1 0 0,-1 1 1 0 0,1-1 0 0 0,0 0 0 0 0,0 1 0 0 0,-1-1 0 0 0,1 0-1 0 0,0 1 1 0 0,-1-1 0 0 0,1 0 0 0 0,0 0 0 0 0,0 0 0 0 0,-1 0-1 0 0,1 0 1 0 0,0 0 3 0 0,50 8 64 0 0,-45-8-58 0 0,30 1 70 0 0,0-1-1 0 0,0-2 1 0 0,-1-2-1 0 0,1-1 0 0 0,16-6-75 0 0,27 3 67 0 0,-81 50 217 0 0,-21 1-187 0 0,-3-1 0 0 0,-1 0 0 0 0,-2-2 0 0 0,-23 24-97 0 0,-27 38 66 0 0,46-58-32 0 0,16-23-19 0 0,1 0 1 0 0,2 1-1 0 0,0 1 0 0 0,1 0 0 0 0,-9 22-15 0 0,21-43 2 0 0,0 0 0 0 0,0 0 0 0 0,0 0 0 0 0,0 0-1 0 0,0 0 1 0 0,0 0 0 0 0,1 0 0 0 0,-1 0 0 0 0,1 0-1 0 0,-1 1 1 0 0,1-1 0 0 0,0 0 0 0 0,0 0 0 0 0,0 1 0 0 0,0-1-1 0 0,0 0 1 0 0,0 0 0 0 0,1 0 0 0 0,-1 1 0 0 0,1-1-1 0 0,0 0 1 0 0,-1 0 0 0 0,1 0 0 0 0,0 0 0 0 0,0 0 0 0 0,0 0-1 0 0,1 0 1 0 0,-1 0 0 0 0,0-1 0 0 0,1 1 0 0 0,-1 0-1 0 0,1-1 1 0 0,-1 1 0 0 0,1-1 0 0 0,0 1 0 0 0,0-1-1 0 0,0 0 1 0 0,0 0 0 0 0,0 0 0 0 0,0 0 0 0 0,0 0 0 0 0,0 0-1 0 0,0-1 1 0 0,0 1 0 0 0,0-1 0 0 0,0 1 0 0 0,1-1-1 0 0,-1 0 1 0 0,0 0 0 0 0,2 0-2 0 0,14 0 73 0 0,1-1 0 0 0,-1 0 0 0 0,1-2 0 0 0,-1 0 0 0 0,0-1 0 0 0,0-1-1 0 0,0-1 1 0 0,-1 0 0 0 0,0-1 0 0 0,0-1 0 0 0,12-8-73 0 0,37-15 121 0 0,8-2-4905 0 0,39-15-8391 0 0,-103 44 5131 0 0</inkml:trace>
  <inkml:trace contextRef="#ctx0" brushRef="#br0" timeOffset="-2850.829">2924 4651 12131 0 0,'0'0'1252'0'0,"0"0"-304"0"0,0 0-184 0 0,0 0 31 0 0,0 0 84 0 0,0 0 57 0 0,0 0-45 0 0,15-34-91 0 0,48-106-106 0 0,-7 42 322 0 0,74-129 684 0 0,-129 303-2273 0 0,-1 56 551 0 0,1-130 35 0 0,-1 1 0 0 0,0 0 0 0 0,1-1-1 0 0,-1 1 1 0 0,1-1 0 0 0,0 1 0 0 0,0-1-1 0 0,0 1 1 0 0,0-1 0 0 0,1 0 0 0 0,-1 1-1 0 0,1-1 1 0 0,-1 0 0 0 0,1 0 0 0 0,0 0-1 0 0,-1 0 1 0 0,1 0 0 0 0,0-1 0 0 0,1 1-1 0 0,-1 0 1 0 0,0-1 0 0 0,0 0 0 0 0,1 1-1 0 0,-1-1 1 0 0,0 0 0 0 0,1 0 0 0 0,-1 0-1 0 0,1-1 1 0 0,0 1 0 0 0,-1-1 0 0 0,1 1-1 0 0,-1-1 1 0 0,1 0 0 0 0,0 0 0 0 0,-1 0-1 0 0,1 0-12 0 0,4 0 118 0 0,0 0-1 0 0,-1 0 0 0 0,1-1 1 0 0,0 0-1 0 0,-1 0 0 0 0,1-1 1 0 0,0 0-1 0 0,-1 0 0 0 0,0 0 1 0 0,0-1-1 0 0,1 0 1 0 0,-1 0-1 0 0,5-4-117 0 0,17-20 137 0 0,-2-2 1 0 0,0-1-1 0 0,-2 0 0 0 0,-1-2 1 0 0,-1-1-1 0 0,-2 0 1 0 0,-2-2-1 0 0,-1 0 0 0 0,-1-2-137 0 0,4-2-863 0 0,-18 33-663 0 0,1 1-3900 0 0,3 4-2904 0 0,-4 1-957 0 0</inkml:trace>
  <inkml:trace contextRef="#ctx0" brushRef="#br0" timeOffset="-2171.776">3774 4250 2128 0 0,'0'0'1106'0'0,"0"0"90"0"0,0 0 250 0 0,0 0 145 0 0,0 0-44 0 0,0 0-72 0 0,0 0-68 0 0,0 0-119 0 0,0 0-194 0 0,0 0-222 0 0,0 0-221 0 0,0 0-185 0 0,0 0-79 0 0,20-25-69 0 0,60-76-46 0 0,-46 43 172 0 0,-29 46-395 0 0,-1 0 0 0 0,0 0 0 0 0,0-1 1 0 0,-1 1-1 0 0,-1-1 0 0 0,0 0 0 0 0,-1 1 1 0 0,0-1-1 0 0,-1 0 0 0 0,0 0 0 0 0,-2-10-49 0 0,2 21-33 0 0,-1 1 0 0 0,1-1 0 0 0,-1 1 0 0 0,1-1 0 0 0,-1 1 0 0 0,0-1 0 0 0,1 1 0 0 0,-1 0 0 0 0,0-1 0 0 0,0 1 0 0 0,0 0-1 0 0,0-1 1 0 0,0 1 0 0 0,0 0 0 0 0,0 0 0 0 0,-1 0 0 0 0,1 0 0 0 0,0 0 0 0 0,-1 0 0 0 0,1 0 0 0 0,0 1 0 0 0,-1-1 0 0 0,1 0 0 0 0,-1 1 0 0 0,1-1 0 0 0,-1 1 0 0 0,0 0 0 0 0,1-1-1 0 0,-1 1 1 0 0,1 0 0 0 0,-1 0 0 0 0,1 0 0 0 0,-1 0 0 0 0,0 0 0 0 0,1 0 0 0 0,-1 1 0 0 0,1-1 0 0 0,-1 0 0 0 0,1 1 0 0 0,-1 0 0 0 0,1-1 0 0 0,-1 1 0 0 0,1 0 33 0 0,-61 35-1499 0 0,52-29 1473 0 0,0 1 1 0 0,0 1 0 0 0,1 0-1 0 0,0 0 1 0 0,0 1 0 0 0,1 0-1 0 0,1 0 1 0 0,-1 1 0 0 0,2 0-1 0 0,-1 0 1 0 0,2 1 0 0 0,0-1-1 0 0,0 1 1 0 0,1 0 0 0 0,0 1-1 0 0,1-1 1 0 0,0 1 0 0 0,1 7 25 0 0,1-15 19 0 0,1 1 1 0 0,0-1 0 0 0,0 1 0 0 0,0-1 0 0 0,1 0-1 0 0,0 1 1 0 0,0-1 0 0 0,1 0 0 0 0,-1 1-1 0 0,1-1 1 0 0,0 0 0 0 0,0 0 0 0 0,1 0 0 0 0,0-1-1 0 0,0 1 1 0 0,0 0 0 0 0,0-1 0 0 0,0 0 0 0 0,1 0-1 0 0,0 0 1 0 0,0 0 0 0 0,0-1 0 0 0,0 1 0 0 0,1-1-1 0 0,0 0 1 0 0,3 1-20 0 0,2 2 84 0 0,0-1-1 0 0,0-1 0 0 0,1 0 1 0 0,0 0-1 0 0,-1-1 0 0 0,1-1 0 0 0,1 0 1 0 0,-1 0-1 0 0,0-1 0 0 0,0 0 1 0 0,0-1-1 0 0,1-1 0 0 0,-1 0 1 0 0,0 0-1 0 0,0-1 0 0 0,0 0 1 0 0,0-1-1 0 0,0 0 0 0 0,0-1 0 0 0,-1 0 1 0 0,1-1-1 0 0,-1 0 0 0 0,-1 0 1 0 0,1-1-1 0 0,8-7-83 0 0,0 0 83 0 0,0-1-1 0 0,-1 0 1 0 0,-1-2 0 0 0,0 1 0 0 0,-1-2-1 0 0,-1 0 1 0 0,-1-1 0 0 0,0 0-1 0 0,-1-1 1 0 0,-1 0 0 0 0,-1-1 0 0 0,-1 0-1 0 0,0-1-82 0 0,2-9 11 0 0,-1-1 0 0 0,-2 0 0 0 0,-1-1 0 0 0,-1 0 0 0 0,-2 0 0 0 0,0-26-11 0 0,-4 57-24 0 0,0 0 0 0 0,-1 0 0 0 0,1 0 0 0 0,-1 0 0 0 0,1 1 0 0 0,-1-1 0 0 0,1 0 1 0 0,-1 0-1 0 0,1 0 0 0 0,-1 0 0 0 0,0 1 0 0 0,0-1 0 0 0,1 0 0 0 0,-1 0 0 0 0,0 1 1 0 0,0-1-1 0 0,0 1 0 0 0,0-1 0 0 0,0 1 0 0 0,0-1 0 0 0,0 1 0 0 0,1 0 0 0 0,-1-1 1 0 0,0 1-1 0 0,-1 0 0 0 0,1 0 0 0 0,0-1 0 0 0,0 1 0 0 0,0 0 0 0 0,0 0 0 0 0,0 0 1 0 0,0 1-1 0 0,0-1 0 0 0,0 0 0 0 0,0 0 0 0 0,0 0 0 0 0,0 1 0 0 0,0-1 0 0 0,0 0 1 0 0,0 1-1 0 0,0-1 0 0 0,0 1 0 0 0,1-1 0 0 0,-1 1 0 0 0,0 0 0 0 0,0-1 0 0 0,0 1 0 0 0,1 0 1 0 0,-1 0-1 0 0,0-1 0 0 0,1 1 0 0 0,-1 0 0 0 0,0 0 0 0 0,1 0 0 0 0,0 0 0 0 0,-1 0 1 0 0,1 0-1 0 0,-1 0 0 0 0,1 0 0 0 0,0 0 0 0 0,0 0 0 0 0,-1 0 0 0 0,1 0 24 0 0,-22 50-361 0 0,22-50 356 0 0,0 0 0 0 0,-1 0 0 0 0,1 0 0 0 0,0 0 0 0 0,0 0-1 0 0,0 0 1 0 0,0 1 0 0 0,0-1 0 0 0,0 0 0 0 0,0 0 0 0 0,0 0 0 0 0,0 0 0 0 0,1 0 0 0 0,-1 0-1 0 0,0 0 1 0 0,1 0 0 0 0,-1 0 0 0 0,1 0 0 0 0,-1 0 0 0 0,1 0 0 0 0,-1 0 0 0 0,1 0 0 0 0,0 0-1 0 0,-1-1 1 0 0,1 1 0 0 0,0 0 0 0 0,0 0 0 0 0,0-1 0 0 0,0 1 0 0 0,-1 0 0 0 0,1-1 0 0 0,0 1-1 0 0,0-1 1 0 0,0 1 0 0 0,0-1 0 0 0,0 0 0 0 0,0 1 0 0 0,1-1 0 0 0,-1 0 0 0 0,0 0 0 0 0,0 0-1 0 0,0 1 1 0 0,0-1 0 0 0,0 0 0 0 0,0-1 0 0 0,0 1 0 0 0,1 0 5 0 0,13 0 140 0 0,-1 0-1 0 0,1-1 1 0 0,0-1 0 0 0,0 0-1 0 0,-1-1 1 0 0,1-1 0 0 0,-1 0-1 0 0,3-2-139 0 0,-5 1 38 0 0,7-3 59 0 0,-1 0 1 0 0,1 2-1 0 0,0 0 1 0 0,0 1-1 0 0,1 0 1 0 0,0 2-1 0 0,0 1 1 0 0,0 0-1 0 0,16 1-97 0 0,-33 4 25 0 0,0-1-1 0 0,-1 1 1 0 0,1 0 0 0 0,-1 0-1 0 0,1 0 1 0 0,-1 0-1 0 0,0 1 1 0 0,0-1-1 0 0,0 0 1 0 0,-1 1-1 0 0,1 0 1 0 0,-1-1 0 0 0,0 1-1 0 0,0 0 1 0 0,0-1-1 0 0,-1 1 1 0 0,1 0-1 0 0,-1 0 1 0 0,0 0-1 0 0,0 0 1 0 0,0 0 0 0 0,0-1-1 0 0,-1 1 1 0 0,0 0-1 0 0,1 0 1 0 0,-1 0-1 0 0,-1-1 1 0 0,1 1-1 0 0,-1 0-24 0 0,-12 39-11 0 0,0 5-738 0 0,10-14-2998 0 0,5-27 748 0 0,6-3-6002 0 0,-4-4 6279 0 0</inkml:trace>
  <inkml:trace contextRef="#ctx0" brushRef="#br0" timeOffset="-1623.045">4910 3613 3241 0 0,'0'0'1525'0'0,"0"0"-458"0"0,0 0-113 0 0,0 0-23 0 0,0 0-139 0 0,0 0-149 0 0,0 0-57 0 0,0 0 28 0 0,0 0-11 0 0,-28 34-81 0 0,-87 104-116 0 0,66-60 111 0 0,47-72-456 0 0,-1-1 41 0 0,1 1 1 0 0,0 0-1 0 0,0-1 0 0 0,0 1 0 0 0,1 0 0 0 0,0 1 1 0 0,0-1-1 0 0,0 0 0 0 0,1 0 0 0 0,0 0 1 0 0,0 0-1 0 0,1 0 0 0 0,0 6-102 0 0,1-11 100 0 0,0 0 1 0 0,0 0-1 0 0,1 0 1 0 0,-1 0-1 0 0,0 0 1 0 0,0 0-1 0 0,0 0 1 0 0,1-1-1 0 0,-1 1 1 0 0,0-1-1 0 0,1 0 1 0 0,-1 1-1 0 0,0-1 0 0 0,1 0 1 0 0,-1-1-1 0 0,0 1 1 0 0,1 0-1 0 0,-1-1 1 0 0,0 1-1 0 0,0-1 1 0 0,1 1-1 0 0,-1-1 1 0 0,0 0-1 0 0,1-1-100 0 0,8-5 300 0 0,0-1-1 0 0,0-1 1 0 0,0 1-1 0 0,-1-2 1 0 0,0 0-1 0 0,-1 0 1 0 0,0-1-1 0 0,-1 0 1 0 0,1-1-300 0 0,7-9 185 0 0,180-269 1402 0 0,-195 289-1585 0 0,-1 0 0 0 0,1 0 1 0 0,-1 0-1 0 0,1 0 0 0 0,-1 0 0 0 0,1 0 1 0 0,0 0-1 0 0,-1 1 0 0 0,1-1 0 0 0,0 0 1 0 0,0 0-1 0 0,0 1 0 0 0,-1-1 0 0 0,1 0 1 0 0,0 1-1 0 0,0-1 0 0 0,0 1 0 0 0,0-1 1 0 0,0 1-1 0 0,0 0 0 0 0,0-1 0 0 0,0 1 1 0 0,0 0-1 0 0,0 0 0 0 0,1 0 1 0 0,-1 0-1 0 0,0-1 0 0 0,0 1 0 0 0,0 1 1 0 0,0-1-1 0 0,0 0 0 0 0,0 0 0 0 0,0 0 1 0 0,0 1-1 0 0,0-1 0 0 0,0 0 0 0 0,0 1 1 0 0,0-1-1 0 0,0 1 0 0 0,0-1 0 0 0,0 1 1 0 0,0 0-1 0 0,0-1 0 0 0,0 1 0 0 0,-1 0 1 0 0,1-1-1 0 0,0 1 0 0 0,0 0 0 0 0,-1 0 1 0 0,1 0-1 0 0,-1 0 0 0 0,1 0 1 0 0,-1 0-1 0 0,1 0 0 0 0,-1 0 0 0 0,1 0 1 0 0,-1 0-1 0 0,0 0 0 0 0,0 1-2 0 0,10 24 91 0 0,-1 0-1 0 0,-1 1 1 0 0,-2 0-1 0 0,-1 0 1 0 0,-1 1-1 0 0,-1-1 1 0 0,-1 14-91 0 0,7 150 204 0 0,-13 147-204 0 0,2-276-58 0 0,-3-1 0 0 0,-3 1 0 0 0,-2-1 0 0 0,-10 27 58 0 0,19-82 7 0 0,-1-1 0 0 0,1 1 0 0 0,-1 0 0 0 0,-1 0 0 0 0,1-1 0 0 0,-1 1 0 0 0,0-1 0 0 0,0 0 0 0 0,0 0 0 0 0,-1 0 0 0 0,0 0 0 0 0,0-1 0 0 0,0 1 0 0 0,-1-1 0 0 0,-2 2-7 0 0,5-6 1 0 0,0 0 0 0 0,0-1 1 0 0,0 1-1 0 0,0-1 0 0 0,1 1 0 0 0,-1-1 0 0 0,0 0 1 0 0,0 0-1 0 0,1 0 0 0 0,-1 0 0 0 0,0 0 1 0 0,1 0-1 0 0,-1 0 0 0 0,1-1 0 0 0,-1 1 0 0 0,1-1 1 0 0,0 1-1 0 0,0-1 0 0 0,-1 1 0 0 0,1-1 0 0 0,0 1 1 0 0,0-1-1 0 0,1 0 0 0 0,-1 0 0 0 0,0 0 1 0 0,1 1-1 0 0,-1-1 0 0 0,1 0 0 0 0,-1 0 0 0 0,1 0 1 0 0,0 0-1 0 0,0 0 0 0 0,0 0 0 0 0,0 0 0 0 0,0 0 1 0 0,0 0-1 0 0,0 0 0 0 0,1 0 0 0 0,-1 0-1 0 0,-1-8-2 0 0,-4-63-272 0 0,3-1-1 0 0,4 1 0 0 0,2-1 0 0 0,4 1 1 0 0,3 0-1 0 0,10-29 275 0 0,11-50-3725 0 0,-8 54-5642 0 0,-19 74 2548 0 0</inkml:trace>
  <inkml:trace contextRef="#ctx0" brushRef="#br0" timeOffset="-999.518">5319 3455 4969 0 0,'0'0'816'0'0,"0"0"-141"0"0,0 0 67 0 0,0 0 154 0 0,0 0 67 0 0,0 0 11 0 0,0 0-31 0 0,0 0-53 0 0,0 0-87 0 0,0 0-114 0 0,0 0-119 0 0,-2 33-132 0 0,-4 106-78 0 0,12-44 430 0 0,-6-92-713 0 0,1 0 1 0 0,-1-1-1 0 0,1 1 1 0 0,0-1-1 0 0,0 1 1 0 0,0 0-1 0 0,0-1 1 0 0,0 0-1 0 0,0 1 0 0 0,1-1 1 0 0,-1 0-1 0 0,1 1 1 0 0,-1-1-1 0 0,1 0 1 0 0,0 0-1 0 0,0 0 1 0 0,0-1-1 0 0,0 1 0 0 0,0 0 1 0 0,1-1-1 0 0,-1 1 1 0 0,0-1-1 0 0,1 0 1 0 0,-1 0-1 0 0,1 0 1 0 0,-1 0-1 0 0,1 0 1 0 0,0-1-1 0 0,-1 1 0 0 0,1-1 1 0 0,0 1-1 0 0,-1-1 1 0 0,1 0-1 0 0,0 0 1 0 0,-1 0-1 0 0,1-1 1 0 0,0 1-1 0 0,0-1 0 0 0,-1 1 1 0 0,1-1-1 0 0,2-1-77 0 0,10-13 279 0 0,-1-1 0 0 0,0 0 0 0 0,-2-1 0 0 0,1-1 0 0 0,-2 0 0 0 0,-1-1 0 0 0,0 0 0 0 0,-1 0 0 0 0,-1-1 0 0 0,-1 0 0 0 0,1-8-279 0 0,22-48 323 0 0,43-78 682 0 0,-72 154-1010 0 0,0-1 0 0 0,0 1 0 0 0,0 0 0 0 0,0 0-1 0 0,0 0 1 0 0,0 0 0 0 0,0 0 0 0 0,0 0 0 0 0,0 0 0 0 0,0 0-1 0 0,0 0 1 0 0,-1 1 0 0 0,1-1 0 0 0,0 0 0 0 0,0 1-1 0 0,0-1 1 0 0,0 0 0 0 0,0 1 0 0 0,0-1 0 0 0,-1 1 0 0 0,1-1-1 0 0,0 1 1 0 0,0 0 0 0 0,-1-1 0 0 0,1 1 0 0 0,0 0 0 0 0,-1-1-1 0 0,1 1 1 0 0,0 0 0 0 0,-1 0 0 0 0,0 0 0 0 0,1 0 0 0 0,-1 0-1 0 0,1-1 1 0 0,-1 1 0 0 0,0 0 0 0 0,0 0 0 0 0,1 0-1 0 0,-1 0 1 0 0,0 0 0 0 0,0 0 0 0 0,0 0 0 0 0,0 0 0 0 0,0 1 5 0 0,2 3 2 0 0,80 245 181 0 0,-61-177-170 0 0,15 46 6 0 0,-6 2 0 0 0,-4 1 0 0 0,1 58-19 0 0,-24-145-15 0 0,2-13 37 0 0,-1 1 1 0 0,-2-1-1 0 0,0 1 0 0 0,-1 0 0 0 0,-2 0 1 0 0,0 0-1 0 0,-1 0 0 0 0,-2-1 1 0 0,0 1-1 0 0,-1-1 0 0 0,-2 0 0 0 0,0 0 1 0 0,-1 0-1 0 0,-1-1 0 0 0,-1-1 1 0 0,-1 1-23 0 0,9-18 48 0 0,-1 0 0 0 0,1 1 0 0 0,0-1 0 0 0,-1 0 0 0 0,0-1 0 0 0,0 1 1 0 0,0 0-1 0 0,0-1 0 0 0,0 0 0 0 0,0 1 0 0 0,-1-1 0 0 0,1 0 0 0 0,-1-1 1 0 0,1 1-1 0 0,-1-1 0 0 0,0 0 0 0 0,0 1 0 0 0,0-2 0 0 0,1 1 0 0 0,-1 0 0 0 0,0-1 1 0 0,0 0-1 0 0,0 0 0 0 0,0 0 0 0 0,0 0 0 0 0,0-1 0 0 0,0 1 0 0 0,0-1 0 0 0,0 0 1 0 0,1 0-1 0 0,-1 0 0 0 0,0-1 0 0 0,0 0-48 0 0,-5-9-7 0 0,1-2-1 0 0,0 1 1 0 0,1-1 0 0 0,0 0-1 0 0,0-1 1 0 0,2 0 0 0 0,0 0-1 0 0,0 0 1 0 0,2 0 0 0 0,0-1 0 0 0,0 1-1 0 0,1-1 1 0 0,1 0 0 0 0,0 0-1 0 0,1 0 1 0 0,1 1 0 0 0,2-14 7 0 0,-3 13-15 0 0,3-28-412 0 0,1 0 0 0 0,2 0 0 0 0,2 0 0 0 0,1 1-1 0 0,3 1 1 0 0,1 0 0 0 0,2 0 0 0 0,2 2 0 0 0,6-8 427 0 0,24-34-4005 0 0,-11 30-3392 0 0,-26 37 4085 0 0,3-6-3039 0 0</inkml:trace>
  <inkml:trace contextRef="#ctx0" brushRef="#br0" timeOffset="4845.666">7865 2545 2112 0 0,'0'0'313'0'0,"0"0"-164"0"0,0 0-36 0 0,0 0 93 0 0,0 0 199 0 0,0 0 229 0 0,0 0 164 0 0,0 0 93 0 0,0 0-11 0 0,0 0-63 0 0,0 0-67 0 0,-3-9 458 0 0,2 8 1989 0 0,1 1 3454 0 0,26 69-5188 0 0,84 552-16 0 0,-62-391-1334 0 0,-33-146 1 0 0,-28-121 1909 0 0,-1-8-2016 0 0,2 0 1 0 0,3-1-1 0 0,1 0 1 0 0,2-1-1 0 0,3 0 1 0 0,1 0-1 0 0,2 0 1 0 0,5-25-8 0 0,-1 9-17 0 0,3 0 0 0 0,2 0 0 0 0,3 1 1 0 0,3 0-1 0 0,8-15 17 0 0,43-54-61 0 0,-65 130 47 0 0,0 0 0 0 0,0-1 0 0 0,0 1 0 0 0,0 0 1 0 0,0 0-1 0 0,0 0 0 0 0,1 0 0 0 0,-1 0 1 0 0,0 0-1 0 0,1 0 0 0 0,-1 1 0 0 0,0-1 0 0 0,1 0 1 0 0,-1 1-1 0 0,1-1 0 0 0,-1 1 0 0 0,1 0 1 0 0,-1-1-1 0 0,1 1 0 0 0,-1 0 0 0 0,1 0 1 0 0,-1 0-1 0 0,1 0 0 0 0,-1 0 0 0 0,1 0 0 0 0,-1 0 1 0 0,1 1-1 0 0,-1-1 0 0 0,1 1 0 0 0,-1-1 1 0 0,1 1-1 0 0,-1-1 0 0 0,1 1 0 0 0,-1 0 0 0 0,0 0 1 0 0,0-1-1 0 0,1 1 0 0 0,-1 0 0 0 0,0 0 1 0 0,0 0-1 0 0,0 1 0 0 0,0-1 0 0 0,0 0 0 0 0,0 0 1 0 0,0 1-1 0 0,0-1 0 0 0,-1 0 0 0 0,1 1 1 0 0,0-1-1 0 0,-1 0 0 0 0,1 1 0 0 0,-1 0 14 0 0,55 228-3048 0 0,-36-202-638 0 0,0-18-6857 0 0,-16-7 4338 0 0</inkml:trace>
  <inkml:trace contextRef="#ctx0" brushRef="#br0" timeOffset="5256.085">8651 2641 7866 0 0,'0'0'2287'0'0,"0"0"-1499"0"0,0 0-424 0 0,0 0 131 0 0,0 0 168 0 0,0 0 118 0 0,0 0 50 0 0,0 0-35 0 0,0 0-69 0 0,0 0-86 0 0,0 0-114 0 0,-21 34-123 0 0,-64 107-101 0 0,54-54 45 0 0,30-69-276 0 0,7 118 289 0 0,-5-131-328 0 0,1-1 0 0 0,-1 0 0 0 0,0 0 0 0 0,1-1 0 0 0,0 1-1 0 0,0 0 1 0 0,0 0 0 0 0,0-1 0 0 0,0 0 0 0 0,1 1 0 0 0,0-1 0 0 0,0 0 0 0 0,0 0 0 0 0,0 0 0 0 0,0 0 0 0 0,0-1 0 0 0,1 0 0 0 0,-1 1 0 0 0,1-1 0 0 0,0 0 0 0 0,-1-1 0 0 0,1 1 0 0 0,0-1 0 0 0,0 1 0 0 0,0-1 0 0 0,1 0 0 0 0,-1-1 0 0 0,0 1 0 0 0,0-1 0 0 0,0 0 0 0 0,2 0-33 0 0,-2 0 82 0 0,0 0-1 0 0,0 0 1 0 0,0-1-1 0 0,0 1 0 0 0,0-1 1 0 0,0 0-1 0 0,0 0 1 0 0,0-1-1 0 0,0 1 1 0 0,-1-1-1 0 0,1 0 1 0 0,0 0-1 0 0,-1 0 1 0 0,0 0-1 0 0,1 0 1 0 0,-1-1-1 0 0,0 0 1 0 0,0 0-1 0 0,0 0 1 0 0,-1 0-1 0 0,1 0 1 0 0,0-1-82 0 0,5-6 76 0 0,-1 0 0 0 0,0 0 0 0 0,-1-1 0 0 0,0 1 0 0 0,-1-1 0 0 0,0-1 0 0 0,-1 1 0 0 0,0-1 0 0 0,-1 1 0 0 0,0-1 0 0 0,-1 0 0 0 0,0 0 0 0 0,-1-1 0 0 0,0 1 0 0 0,-1 0 0 0 0,0 0 0 0 0,-2-8-76 0 0,1 8-206 0 0,-1 1 1 0 0,-1-1-1 0 0,0 1 0 0 0,0-1 0 0 0,-2 1 1 0 0,1 0-1 0 0,-1 1 0 0 0,0-1 0 0 0,-1 1 0 0 0,-1 0 1 0 0,-6-8 205 0 0,-36-36-4834 0 0,13 23-3343 0 0,24 20 1090 0 0</inkml:trace>
  <inkml:trace contextRef="#ctx0" brushRef="#br0" timeOffset="5678.388">8822 1717 8594 0 0,'0'0'1263'0'0,"0"0"-96"0"0,0 0-124 0 0,0 0-46 0 0,0 0-90 0 0,0 0-92 0 0,0 0-67 0 0,0 0-60 0 0,0 0 3 0 0,0 0 30 0 0,0 0 33 0 0,0 0-2 0 0,0 0-41 0 0,3 14-56 0 0,44 240 1785 0 0,105 350-1625 0 0,-81-312-1075 0 0,-64-226-576 0 0,-7-38-4656 0 0,-9-27-5012 0 0,5-1 3835 0 0</inkml:trace>
  <inkml:trace contextRef="#ctx0" brushRef="#br0" timeOffset="5884.078">8667 2545 11418 0 0,'0'0'1278'0'0,"0"0"-874"0"0,0 0-292 0 0,0 0 178 0 0,0 0 224 0 0,0 0 98 0 0,0 0 3 0 0,0 0-75 0 0,0 0-74 0 0,36-29-70 0 0,111-90-88 0 0,-41 46 5 0 0,45-15-979 0 0,-44 44-7632 0 0,-73 30 1926 0 0,-25 13 4442 0 0</inkml:trace>
  <inkml:trace contextRef="#ctx0" brushRef="#br0" timeOffset="6613.58">9496 2133 1504 0 0,'0'0'941'0'0,"0"0"35"0"0,0 0 95 0 0,0 0 48 0 0,0 0-59 0 0,0 0-72 0 0,0 0-72 0 0,-19 36-16 0 0,-58 116 31 0 0,11-4 1566 0 0,58-131-2280 0 0,2 1 0 0 0,0 0 0 0 0,2 0 1 0 0,0 0-1 0 0,0 1 0 0 0,2-1 0 0 0,0 1 1 0 0,2 0-1 0 0,0 2-217 0 0,1-18 23 0 0,0-1-1 0 0,0 0 1 0 0,0 1 0 0 0,0-1 0 0 0,0 0 0 0 0,1 0-1 0 0,-1 0 1 0 0,1 0 0 0 0,0 0 0 0 0,0 0-1 0 0,0 0 1 0 0,-1-1 0 0 0,2 1 0 0 0,-1-1 0 0 0,0 1-1 0 0,0-1 1 0 0,0 0 0 0 0,1 0 0 0 0,-1 0 0 0 0,0 0-1 0 0,1 0 1 0 0,-1 0 0 0 0,1-1 0 0 0,-1 1-1 0 0,1-1 1 0 0,-1 0 0 0 0,1 0 0 0 0,-1 0 0 0 0,1 0-1 0 0,0 0 1 0 0,-1 0 0 0 0,1-1 0 0 0,-1 1 0 0 0,1-1-1 0 0,-1 0 1 0 0,0 0 0 0 0,1 0 0 0 0,-1 0-1 0 0,0 0 1 0 0,1 0 0 0 0,-1-1 0 0 0,0 1 0 0 0,0-1-1 0 0,0 1 1 0 0,0-1 0 0 0,0 0 0 0 0,1-1-23 0 0,20-23 131 0 0,-2 0 0 0 0,0-2 0 0 0,-1 0 0 0 0,-2-1 0 0 0,-1-1 0 0 0,-2-1 0 0 0,0 0 0 0 0,-3-1 0 0 0,3-11-131 0 0,14-71 309 0 0,-28 110-286 0 0,-1 4-101 0 0,0 34-296 0 0,0-12 380 0 0,1 0 1 0 0,1 0-1 0 0,1 0 1 0 0,1 0-1 0 0,1-1 1 0 0,0 1-1 0 0,2-1 1 0 0,1 0-1 0 0,2 2-6 0 0,-8-19 38 0 0,1 0-1 0 0,-1 0 0 0 0,1-1 1 0 0,0 1-1 0 0,1-1 1 0 0,-1 0-1 0 0,1 0 0 0 0,-1 0 1 0 0,1-1-1 0 0,0 1 0 0 0,0-1 1 0 0,0 0-1 0 0,0 0 1 0 0,0 0-1 0 0,0-1 0 0 0,1 1 1 0 0,-1-1-1 0 0,1 0 0 0 0,-1 0 1 0 0,1-1-1 0 0,-1 1 1 0 0,1-1-1 0 0,-1 0 0 0 0,1 0 1 0 0,0 0-1 0 0,-1-1 0 0 0,1 0 1 0 0,-1 0-1 0 0,1 0 1 0 0,-1 0-1 0 0,0-1 0 0 0,0 0 1 0 0,1 0-1 0 0,-1 0 0 0 0,0 0 1 0 0,-1 0-1 0 0,1-1 1 0 0,0 0-1 0 0,-1 0 0 0 0,1 0 1 0 0,-1 0-1 0 0,3-4-37 0 0,21-25 175 0 0,-2-1-1 0 0,-1-1 1 0 0,-2-1-1 0 0,-2-1 1 0 0,0-1-1 0 0,-3-1 1 0 0,-1-1 0 0 0,-2 0-1 0 0,-2-1 1 0 0,0-6-175 0 0,4-25-109 0 0,-3 0 1 0 0,-3-1 0 0 0,-3 0 0 0 0,-4-1-1 0 0,-2 1 1 0 0,-8-48 108 0 0,4 79-98 0 0,-3 0 1 0 0,-1 1-1 0 0,-2 0 0 0 0,-2 0 0 0 0,-2 1 0 0 0,-8-17 98 0 0,19 51 29 0 0,1-1 0 0 0,-2 1 0 0 0,1 0 0 0 0,0 1 0 0 0,-1-1 0 0 0,0 0-1 0 0,0 1 1 0 0,0-1 0 0 0,-1 1 0 0 0,0 0 0 0 0,1 0 0 0 0,-1 1 0 0 0,-1-1-1 0 0,1 1 1 0 0,0 0 0 0 0,-1 0 0 0 0,0 0 0 0 0,0 0 0 0 0,0 1 0 0 0,0 0-1 0 0,0 0 1 0 0,-2 0-29 0 0,4 4-3 0 0,-1 0-1 0 0,1 0 1 0 0,0 1 0 0 0,0-1-1 0 0,0 1 1 0 0,0 0 0 0 0,0 0-1 0 0,1 0 1 0 0,-1 0 0 0 0,1 0-1 0 0,0 0 1 0 0,0 1 0 0 0,0-1-1 0 0,0 1 1 0 0,1 0-1 0 0,-1-1 1 0 0,1 1 0 0 0,0 0-1 0 0,0 0 1 0 0,0 0 0 0 0,1 0-1 0 0,0 0 1 0 0,-1 3 3 0 0,-6 26 63 0 0,2 1 0 0 0,1-1 0 0 0,1 1 0 0 0,2-1 0 0 0,2 1 0 0 0,1-1 0 0 0,1 1 0 0 0,2-1 0 0 0,1 1-63 0 0,15 36 237 0 0,2 0 1 0 0,4-2 0 0 0,2-1 0 0 0,16 22-238 0 0,156 265 492 0 0,-135-233-1385 0 0,-90-157-14514 0 0,15 32 10014 0 0</inkml:trace>
  <inkml:trace contextRef="#ctx0" brushRef="#br0" timeOffset="6861.176">9774 1916 9746 0 0,'0'0'775'0'0,"0"0"-134"0"0,0 0 130 0 0,0 0 201 0 0,0 0 7 0 0,0 0-132 0 0,0 0-72 0 0,0 0-47 0 0,35-16-22 0 0,111-51-64 0 0,32-9 505 0 0,-33 23-1811 0 0,-83 36-9359 0 0,-57 14 1981 0 0</inkml:trace>
  <inkml:trace contextRef="#ctx0" brushRef="#br0" timeOffset="7066.536">10564 1905 11586 0 0,'0'0'703'0'0,"0"0"-57"0"0,0 0 23 0 0,0 0-31 0 0,0 0-93 0 0,0 0-103 0 0,0 0-109 0 0,12 33-40 0 0,40 105-59 0 0,-19-78 66 0 0,2-20-450 0 0,-27-51-11921 0 0,-8 5 7903 0 0</inkml:trace>
  <inkml:trace contextRef="#ctx0" brushRef="#br0" timeOffset="7308.542">10440 1407 9658 0 0,'0'0'208'0'0,"0"0"-288"0"0,0 0-424 0 0,0 0-568 0 0,0 0-969 0 0,0 0-607 0 0,0 0-873 0 0</inkml:trace>
  <inkml:trace contextRef="#ctx0" brushRef="#br0" timeOffset="7570.096">10785 1492 11450 0 0,'0'0'1054'0'0,"0"0"-387"0"0,0 0-44 0 0,0 0 91 0 0,0 0-17 0 0,0 0-81 0 0,0 0-87 0 0,0 0-78 0 0,0 0-75 0 0,0 0-103 0 0,-7 35-102 0 0,-16 109-83 0 0,27-73-25 0 0,1-59-47 0 0,-1 2 48 0 0,-1-1 0 0 0,2 1 0 0 0,0-1 0 0 0,0-1 0 0 0,2 1 0 0 0,-1-1 0 0 0,1 0 0 0 0,1 0 0 0 0,0-1 0 0 0,1 0 0 0 0,0 0 0 0 0,1-1 0 0 0,0 0 0 0 0,0-1 0 0 0,11 7-64 0 0,-17-14 74 0 0,0 0-1 0 0,-1-1 1 0 0,1 0 0 0 0,0 0 0 0 0,0 0-1 0 0,0 0 1 0 0,0 0 0 0 0,0-1 0 0 0,0 0-1 0 0,0 0 1 0 0,0 0 0 0 0,0 0 0 0 0,0-1-1 0 0,0 0 1 0 0,0 1 0 0 0,0-1 0 0 0,-1-1-1 0 0,1 1 1 0 0,0 0 0 0 0,0-1 0 0 0,-1 0-1 0 0,1 0 1 0 0,-1 0 0 0 0,0 0 0 0 0,1-1-1 0 0,-1 1 1 0 0,0-1 0 0 0,-1 0-1 0 0,1 0 1 0 0,0 0 0 0 0,-1 0 0 0 0,0 0-1 0 0,1-1 1 0 0,-1 1 0 0 0,0-1 0 0 0,0-1-74 0 0,4-7 139 0 0,0-1 1 0 0,-1 0 0 0 0,0 0-1 0 0,-1 0 1 0 0,-1 0 0 0 0,0-1-1 0 0,0 1 1 0 0,-2-1 0 0 0,1 0 0 0 0,-2-1-140 0 0,1 3 20 0 0,-1 1 0 0 0,-1 0 1 0 0,0 0-1 0 0,0 0 1 0 0,-1 0-1 0 0,0 0 1 0 0,-1 0-1 0 0,0 0 0 0 0,-1 1 1 0 0,0-1-1 0 0,-1 1 1 0 0,0 0-1 0 0,0 0 0 0 0,-1 1 1 0 0,-1 0-1 0 0,1 0 1 0 0,-2 0-1 0 0,1 1 1 0 0,-9-7-21 0 0,-63-29-1372 0 0,50 43-2745 0 0,2 12-5302 0 0,23-7 1139 0 0</inkml:trace>
  <inkml:trace contextRef="#ctx0" brushRef="#br0" timeOffset="7883.002">11077 1779 3441 0 0,'0'0'1300'0'0,"0"0"-88"0"0,0 0 225 0 0,0 0 187 0 0,0 0-34 0 0,0 0-113 0 0,0 0-74 0 0,0 0-87 0 0,0 0-123 0 0,0 0-202 0 0,0 0-255 0 0,0 0-236 0 0,0 0-115 0 0,21-26-46 0 0,67-85-18 0 0,-40 27 345 0 0,-39 59-430 0 0,34-92 635 0 0,-43 117-881 0 0,0 1 0 0 0,0-1 1 0 0,1 0-1 0 0,-1 0 0 0 0,0 0 1 0 0,1 1-1 0 0,-1-1 0 0 0,0 0 1 0 0,1 0-1 0 0,-1 0 0 0 0,0 0 0 0 0,1 0 1 0 0,-1 1-1 0 0,1-1 0 0 0,-1 0 1 0 0,0 0-1 0 0,1 0 0 0 0,-1 0 0 0 0,0 0 1 0 0,1 0-1 0 0,-1 0 0 0 0,1-1 1 0 0,-1 1-1 0 0,0 0 0 0 0,1 0 1 0 0,-1 0-1 0 0,0 0 0 0 0,1 0 0 0 0,-1 0 1 0 0,0-1-1 0 0,1 1 0 0 0,-1 0 1 0 0,0 0-1 0 0,1-1 0 0 0,-1 1 1 0 0,0 0-1 0 0,0 0 0 0 0,1-1 0 0 0,-1 1 1 0 0,0 0-1 0 0,0-1 0 0 0,0 1 1 0 0,1 0-1 0 0,-1-1 0 0 0,0 1 0 0 0,0 0 1 0 0,0-1-1 0 0,0 1 0 0 0,0 0 1 0 0,0-1-1 0 0,0 1 0 0 0,0-1 1 0 0,0 1-1 0 0,0 0 0 0 0,0-1 0 0 0,0 1 1 0 0,0 0-1 0 0,0-1 10 0 0,3 10 10 0 0,-1 0 0 0 0,1 0 0 0 0,1-1 1 0 0,0 1-1 0 0,0-1 0 0 0,0 0 0 0 0,1 0 0 0 0,1 0 0 0 0,-1-1 0 0 0,1 1 1 0 0,0-2-1 0 0,1 1 0 0 0,0 0 0 0 0,0-1 0 0 0,2 1-10 0 0,-7-6 59 0 0,0 0 1 0 0,0 0-1 0 0,0-1 0 0 0,0 1 1 0 0,1 0-1 0 0,-1-1 0 0 0,0 0 1 0 0,0 1-1 0 0,0-1 0 0 0,0 0 1 0 0,1 0-1 0 0,-1 0 0 0 0,0 0 1 0 0,0-1-1 0 0,0 1 0 0 0,0-1 1 0 0,1 1-1 0 0,-1-1 0 0 0,0 0 1 0 0,0 0-1 0 0,0 1 0 0 0,0-1 1 0 0,0-1-1 0 0,-1 1 0 0 0,1 0 1 0 0,0 0-1 0 0,0-1 0 0 0,-1 1 1 0 0,1-1-1 0 0,-1 0 0 0 0,1 1 1 0 0,-1-1-1 0 0,0 0 0 0 0,0 0 1 0 0,0 0-1 0 0,0 0 0 0 0,0 0 1 0 0,0 0-1 0 0,0-1-59 0 0,27-86 822 0 0,-27 87-840 0 0,12-82 203 0 0,-2 20-3382 0 0,-2 21-6096 0 0,-6 32-1659 0 0</inkml:trace>
  <inkml:trace contextRef="#ctx0" brushRef="#br0" timeOffset="8668.082">11790 1131 7210 0 0,'0'0'2871'0'0,"0"0"-1379"0"0,0 0-330 0 0,0 0-25 0 0,0 0-217 0 0,0 0-285 0 0,0 0-224 0 0,0 0-100 0 0,0 0-42 0 0,0 0-14 0 0,0 0-20 0 0,0 0-35 0 0,0 0-10 0 0,-12 24 0 0 0,-38 73 15 0 0,21 0 363 0 0,31-12-162 0 0,-1-82-360 0 0,-1-1 0 0 0,1 1 0 0 0,0-1 0 0 0,-1 1 0 0 0,1-1 0 0 0,0 0 0 0 0,1 1 0 0 0,-1-1 0 0 0,0 0 0 0 0,1 0 0 0 0,-1 0 0 0 0,1 0 0 0 0,0 0 0 0 0,-1 0 0 0 0,1 0 1 0 0,0 0-1 0 0,0-1 0 0 0,0 1 0 0 0,1-1 0 0 0,-1 0 0 0 0,0 1 0 0 0,0-1 0 0 0,1 0 0 0 0,-1 0 0 0 0,1-1 0 0 0,-1 1 0 0 0,1 0 0 0 0,-1-1 0 0 0,1 0 0 0 0,-1 1 0 0 0,1-1 0 0 0,0 0-46 0 0,3-3 115 0 0,0 0-1 0 0,-1 0 1 0 0,1 0-1 0 0,-1 0 1 0 0,1-1 0 0 0,-1 0-1 0 0,0 0 1 0 0,-1-1-1 0 0,1 0 1 0 0,-1 1-1 0 0,0-1 1 0 0,0-1-1 0 0,0 1 1 0 0,-1 0-1 0 0,0-1 1 0 0,0 0 0 0 0,0 0-1 0 0,1-4-114 0 0,8-21 96 0 0,-2-1-1 0 0,0-1 1 0 0,-3 1 0 0 0,0-1 0 0 0,-2-1-1 0 0,-2 1 1 0 0,-1-1 0 0 0,-2-23-96 0 0,13-4-355 0 0,-13 60 229 0 0,0 1-64 0 0,1 19-486 0 0,-1-5 670 0 0,0 1 0 0 0,0-1 0 0 0,2 0 0 0 0,-1 1 0 0 0,2-1 1 0 0,0 0-1 0 0,1 0 0 0 0,0-1 0 0 0,1 1 0 0 0,0-1 0 0 0,1 0 1 0 0,1 0-1 0 0,0-1 0 0 0,1 0 0 0 0,0 0 0 0 0,1-1 0 0 0,0 0 0 0 0,1 0 1 0 0,0-1-1 0 0,0 0 0 0 0,2 0 6 0 0,-6-7 32 0 0,-1-1 0 0 0,1 1 0 0 0,0-1 0 0 0,0-1 0 0 0,0 1 0 0 0,0-1 0 0 0,0 1 0 0 0,0-2 0 0 0,0 1 0 0 0,0-1 0 0 0,0 0-1 0 0,0 0 1 0 0,0-1 0 0 0,0 1 0 0 0,0-1 0 0 0,0-1 0 0 0,0 1 0 0 0,0-1 0 0 0,0 0 0 0 0,-1-1 0 0 0,1 1 0 0 0,-1-1 0 0 0,1 0 0 0 0,-1 0 0 0 0,0-1 0 0 0,0 0 0 0 0,-1 1 0 0 0,1-2 0 0 0,-1 1 0 0 0,4-4-32 0 0,29-28 161 0 0,-1-2 0 0 0,-2-1 0 0 0,-1-2 0 0 0,-3-1 0 0 0,-1-2 0 0 0,-2 0 0 0 0,-2-2 0 0 0,-2-1 0 0 0,0-6-161 0 0,-9 10-41 0 0,-1 0-1 0 0,-2-1 1 0 0,-2-1 0 0 0,-2 0-1 0 0,-2 0 1 0 0,-2 0-1 0 0,-1 0 1 0 0,-3-1-1 0 0,-2 1 1 0 0,-3-9 41 0 0,5 33-61 0 0,0 0 1 0 0,-2 0-1 0 0,0 0 0 0 0,-1 1 1 0 0,-1 0-1 0 0,-1 0 1 0 0,-1 0-1 0 0,-1 0 1 0 0,-1 1-1 0 0,0 1 1 0 0,-1-1-1 0 0,-1 2 1 0 0,-1-1-1 0 0,-1 2 0 0 0,-10-12 61 0 0,18 24-12 0 0,1 1-1 0 0,0 0 0 0 0,-1 0 1 0 0,0 1-1 0 0,0 0 0 0 0,0-1 0 0 0,0 1 1 0 0,0 1-1 0 0,0-1 0 0 0,0 1 1 0 0,-1 0-1 0 0,1 0 0 0 0,0 1 0 0 0,-1-1 1 0 0,1 1-1 0 0,0 1 0 0 0,-1-1 1 0 0,1 1-1 0 0,-1-1 0 0 0,1 2 0 0 0,0-1 1 0 0,0 0-1 0 0,0 1 0 0 0,0 0 0 0 0,0 0 1 0 0,0 1-1 0 0,0 0 0 0 0,1-1 1 0 0,-1 1-1 0 0,1 1 0 0 0,0-1 0 0 0,0 1 1 0 0,0-1-1 0 0,0 1 0 0 0,1 0 1 0 0,-1 1-1 0 0,1-1 0 0 0,0 1 0 0 0,-1 1 13 0 0,-3 10 0 0 0,0 0-1 0 0,1 1 1 0 0,0 0 0 0 0,1 0-1 0 0,1 1 1 0 0,1-1-1 0 0,0 1 1 0 0,2 0-1 0 0,0 0 1 0 0,1 0-1 0 0,0 0 1 0 0,2-1-1 0 0,0 1 1 0 0,1 0-1 0 0,0-1 1 0 0,2 1-1 0 0,2 4 1 0 0,7 14 129 0 0,1 0-1 0 0,2-1 0 0 0,2-1 1 0 0,1-1-1 0 0,1-1 0 0 0,2 0 0 0 0,1-2 1 0 0,2-1-1 0 0,0-1 0 0 0,24 19-128 0 0,-1-10 179 0 0,1-3 1 0 0,2-1-1 0 0,2-3 0 0 0,0-2 0 0 0,2-2 0 0 0,1-3 1 0 0,1-2-1 0 0,1-3 0 0 0,0-3 0 0 0,1-2 0 0 0,11-1-179 0 0,-15 1 20 0 0,-44-10-55 0 0,112 42-1002 0 0,-111-25-1416 0 0,-12-4-6747 0 0,-1-16 9007 0 0,0 4-11266 0 0</inkml:trace>
  <inkml:trace contextRef="#ctx0" brushRef="#br0" timeOffset="10894.1">4535 5789 0 0 0,'0'0'301'0'0,"0"0"95"0"0,0 0 89 0 0,0 0 161 0 0,0 0 216 0 0,0 0 239 0 0,0 0 212 0 0,0 0 99 0 0,0 0 4 0 0,0 0-110 0 0,17-31-156 0 0,57-100-132 0 0,20 5 1982 0 0,-72 102-2389 0 0,-10 11-286 0 0,0 0 1 0 0,0 0-1 0 0,2 2 1 0 0,-1-1 0 0 0,1 2-1 0 0,1 0 1 0 0,11-6-326 0 0,-23 16 42 0 0,-1 0 1 0 0,1 0-1 0 0,-1 0 0 0 0,1 0 1 0 0,0 0-1 0 0,-1 1 1 0 0,1-1-1 0 0,-1 1 0 0 0,1 0 1 0 0,-1-1-1 0 0,1 1 1 0 0,-1 0-1 0 0,0 1 0 0 0,1-1 1 0 0,-1 0-1 0 0,0 1 1 0 0,0-1-1 0 0,0 1 1 0 0,0 0-1 0 0,0 0 0 0 0,0 0 1 0 0,-1 0-1 0 0,1 0 1 0 0,0 0-1 0 0,-1 0 0 0 0,0 0 1 0 0,1 0-1 0 0,-1 1 1 0 0,0-1-1 0 0,0 1 0 0 0,-1-1 1 0 0,1 1-1 0 0,0-1 1 0 0,-1 1-1 0 0,1-1 0 0 0,-1 1 1 0 0,0 0-1 0 0,0-1 1 0 0,0 1-1 0 0,0-1 1 0 0,-1 1-1 0 0,0 2-42 0 0,5 12 163 0 0,8 46 136 0 0,-2 1 0 0 0,-4 0 0 0 0,-2 0 0 0 0,-5 60-299 0 0,1-74 76 0 0,-4 25 59 0 0,-3 0-1 0 0,-3 0 0 0 0,-4 6-134 0 0,1-39 134 0 0,14-63 68 0 0,33-93-166 0 0,5 1 0 0 0,4 2 0 0 0,53-94-36 0 0,-49 106 27 0 0,44-65 0 0 0,-72 154 22 0 0,-15 38 57 0 0,-4-17-65 0 0,7 303 547 0 0,-6-312-588 0 0,-1 0 1 0 0,1-1-1 0 0,-1 0 1 0 0,1 1-1 0 0,0-1 1 0 0,0 1-1 0 0,0-1 1 0 0,0 0 0 0 0,0 0-1 0 0,0 1 1 0 0,0-1-1 0 0,0 0 1 0 0,0 0-1 0 0,1 0 1 0 0,-1 0-1 0 0,0 0 1 0 0,1-1-1 0 0,-1 1 1 0 0,1 0-1 0 0,-1 0 1 0 0,1-1-1 0 0,-1 1 1 0 0,1-1-1 0 0,-1 0 1 0 0,1 1 0 0 0,0-1-1 0 0,-1 0 1 0 0,1 0-1 0 0,-1 0 1 0 0,1 0-1 0 0,0 0 1 0 0,-1 0-1 0 0,1-1 1 0 0,-1 1-1 0 0,1 0 1 0 0,-1-1-1 0 0,1 0 1 0 0,-1 1-1 0 0,1-1 1 0 0,-1 0-1 0 0,1 1 1 0 0,-1-1 0 0 0,0 0-1 0 0,1 0 1 0 0,-1 0-1 0 0,0 0 1 0 0,0 0-1 0 0,0-1 1 0 0,0 1-1 0 0,0 0 1 0 0,0 0-1 0 0,0-1 1 0 0,1 0-1 0 0,21-24 70 0 0,0-1 1 0 0,-2-1-1 0 0,-1-1 0 0 0,-2-1 1 0 0,4-9-71 0 0,31-46 32 0 0,-13 26-22 0 0,2 3 0 0 0,3 1 1 0 0,26-23-11 0 0,-67 73-7 0 0,0 0 1 0 0,1 1-1 0 0,0-1 1 0 0,0 1 0 0 0,0 1-1 0 0,0-1 1 0 0,1 0 0 0 0,-1 1-1 0 0,1 0 1 0 0,0 1 0 0 0,0-1-1 0 0,0 1 1 0 0,4-1 6 0 0,-8 4 5 0 0,0 0 0 0 0,-1 1-1 0 0,0-1 1 0 0,1 0 0 0 0,-1 1 0 0 0,0-1 0 0 0,1 1 0 0 0,-1-1-1 0 0,0 1 1 0 0,0-1 0 0 0,0 1 0 0 0,0 0 0 0 0,-1 0 0 0 0,1 0 0 0 0,0-1-1 0 0,-1 1 1 0 0,1 0 0 0 0,-1 0 0 0 0,0 0 0 0 0,0 0 0 0 0,1 0-1 0 0,-1 0 1 0 0,0 0 0 0 0,-1 0 0 0 0,1 0-5 0 0,0 2 15 0 0,9 272 558 0 0,12-173-894 0 0,-21-102 200 0 0,1 0 0 0 0,0 0 0 0 0,-1 0 0 0 0,1 0 0 0 0,0 0 0 0 0,0-1 0 0 0,0 1 0 0 0,0 0 0 0 0,0 0 0 0 0,0-1 0 0 0,0 1 0 0 0,0-1 0 0 0,0 1 0 0 0,0-1 0 0 0,0 1 0 0 0,0-1 0 0 0,0 0 0 0 0,1 0 0 0 0,-1 1 0 0 0,0-1 1 0 0,0 0-1 0 0,0 0 0 0 0,0 0 0 0 0,1 0 0 0 0,-1 0 0 0 0,0-1 0 0 0,0 1 0 0 0,0 0 0 0 0,0 0 0 0 0,1-1 0 0 0,-1 1 0 0 0,0-1 0 0 0,0 1 0 0 0,0-1 0 0 0,0 1 0 0 0,0-1 0 0 0,0 0 121 0 0,38-27-10834 0 0,-33 20 3199 0 0</inkml:trace>
  <inkml:trace contextRef="#ctx0" brushRef="#br0" timeOffset="11152.301">6313 5097 5865 0 0,'0'0'2110'0'0,"0"0"-1220"0"0,0 0-236 0 0,0 0 203 0 0,0 0 101 0 0,0 0 29 0 0,0 0 2 0 0,0 0 0 0 0,0 0-53 0 0,-19 35-132 0 0,-59 109-178 0 0,55-68-64 0 0,24-63-447 0 0,-3-6-54 0 0,1-1-1 0 0,0 1 0 0 0,1-1 0 0 0,-1 1 1 0 0,1-1-1 0 0,1 1 0 0 0,-1-1 0 0 0,1 1 1 0 0,0-1-1 0 0,1 1 0 0 0,-1-1 1 0 0,1 0-1 0 0,0 0 0 0 0,1 1 0 0 0,0-2 1 0 0,0 1-1 0 0,0 0 0 0 0,0-1 0 0 0,1 1 1 0 0,0-1-1 0 0,0 0 0 0 0,1 0 0 0 0,-1-1 1 0 0,1 1-1 0 0,0-1 0 0 0,0 0 1 0 0,1 0-1 0 0,-1-1 0 0 0,1 1 0 0 0,0-1 1 0 0,0-1-1 0 0,0 1 0 0 0,0-1 0 0 0,0 0 1 0 0,0 0-1 0 0,1-1 0 0 0,-1 1-60 0 0,0-3 87 0 0,-1 0-1 0 0,1 0 1 0 0,-1 0-1 0 0,1 0 1 0 0,-1-1-1 0 0,0 0 1 0 0,0 0 0 0 0,0 0-1 0 0,0-1 1 0 0,0 0-1 0 0,0 0 1 0 0,-1 0-1 0 0,1 0 1 0 0,-1-1-1 0 0,0 1 1 0 0,0-1 0 0 0,0 0-1 0 0,-1-1 1 0 0,1 1-1 0 0,-1-1 1 0 0,0 1-1 0 0,1-3-86 0 0,45-116 915 0 0,-46 113-917 0 0,-1 0-1 0 0,0 0 1 0 0,0 0-1 0 0,-1 0 0 0 0,-1-1 1 0 0,1 1-1 0 0,-2 0 1 0 0,1 0-1 0 0,-2 0 1 0 0,1-1-1 0 0,-1 1 0 0 0,-1 1 1 0 0,0-1-1 0 0,0 0 1 0 0,-1 1-1 0 0,0-1 0 0 0,-1 1 1 0 0,-5-8 2 0 0,5 10-275 0 0,0 1 1 0 0,-1 0 0 0 0,0 0-1 0 0,-1 1 1 0 0,1-1 0 0 0,-1 1-1 0 0,0 1 1 0 0,0-1 0 0 0,0 1-1 0 0,-1 1 1 0 0,-1-1 274 0 0,-58-9-6540 0 0,48 13 1400 0 0,3 0-2507 0 0</inkml:trace>
  <inkml:trace contextRef="#ctx0" brushRef="#br0" timeOffset="11556.175">6911 4261 8770 0 0,'0'0'1308'0'0,"0"0"16"0"0,0 0 142 0 0,0 0 81 0 0,0 0-87 0 0,0 0-138 0 0,0 0-140 0 0,0 0-165 0 0,0 0-221 0 0,0 0-212 0 0,0 0-158 0 0,0 0-61 0 0,0 0 30 0 0,3 10 2 0 0,31 231 1028 0 0,60 314-862 0 0,-92-546-582 0 0,4 34-318 0 0,2-1-1 0 0,1 1 0 0 0,3-1 0 0 0,9 22 338 0 0,-11-31-4236 0 0,-10-33 2296 0 0,0 0-555 0 0,0 0-886 0 0,0 0-1269 0 0,0 0-1625 0 0</inkml:trace>
  <inkml:trace contextRef="#ctx0" brushRef="#br0" timeOffset="11815.728">6617 5027 13707 0 0,'0'0'372'0'0,"0"0"-116"0"0,0 0 131 0 0,0 0 266 0 0,0 0 133 0 0,0 0-1 0 0,0 0-46 0 0,0 0-37 0 0,33-17-21 0 0,105-56-50 0 0,142-88 892 0 0,-92 44-2517 0 0,-150 93-528 0 0,-17 12-1096 0 0,-2 0-3366 0 0,-11 9 1349 0 0,-2 2-834 0 0</inkml:trace>
  <inkml:trace contextRef="#ctx0" brushRef="#br0" timeOffset="12087.916">7581 4670 14171 0 0,'0'0'479'0'0,"0"0"-83"0"0,0 0 73 0 0,0 0 118 0 0,0 0 16 0 0,2 31-87 0 0,5 98-100 0 0,14-32 210 0 0,27-10-1075 0 0,-36-79-1257 0 0,5-14-10149 0 0,-15 2 7602 0 0</inkml:trace>
  <inkml:trace contextRef="#ctx0" brushRef="#br0" timeOffset="12249.433">7508 4449 12427 0 0,'0'0'1168'0'0,"0"0"-952"0"0,0 0-288 0 0,0 0-120 0 0,0 0-136 0 0,0 0-184 0 0,0 0-288 0 0,0 0-345 0 0,0 0-767 0 0,0 0-1161 0 0,0 0-2704 0 0</inkml:trace>
  <inkml:trace contextRef="#ctx0" brushRef="#br0" timeOffset="12481.934">7898 4412 14011 0 0,'0'0'669'0'0,"0"0"-136"0"0,0 0-28 0 0,0 0-1 0 0,0 0-60 0 0,0 0-56 0 0,0 0-28 0 0,-10 32-2 0 0,-31 100-47 0 0,32-50 53 0 0,10-74-317 0 0,0 0-1 0 0,1 0 1 0 0,0 0 0 0 0,1 0 0 0 0,-1-1 0 0 0,2 1 0 0 0,-1-1 0 0 0,1 1 0 0 0,0-1 0 0 0,0 0-1 0 0,1-1 1 0 0,0 1 0 0 0,0-1 0 0 0,1 0 0 0 0,0 0 0 0 0,0-1 0 0 0,0 1 0 0 0,0-1 0 0 0,1-1-1 0 0,0 1 1 0 0,0-1 0 0 0,0 0 0 0 0,1-1 0 0 0,-1 0 0 0 0,1 0 0 0 0,0 0 0 0 0,0-1 0 0 0,0-1 0 0 0,0 1-1 0 0,0-1 1 0 0,0 0 0 0 0,0-1 0 0 0,0 0 0 0 0,0 0 0 0 0,1-1 0 0 0,-1 0 0 0 0,0-1 0 0 0,0 1-1 0 0,0-1 1 0 0,-1-1 0 0 0,1 0 0 0 0,0 0 0 0 0,1-1-47 0 0,4-4 127 0 0,-1-1 0 0 0,0 0 0 0 0,0-1 0 0 0,-1 0 0 0 0,-1 0 0 0 0,1-1 0 0 0,-2-1 0 0 0,0 0 0 0 0,0 0 0 0 0,-1-1-1 0 0,0 0 1 0 0,-2 0 0 0 0,1 0 0 0 0,-1-1 0 0 0,-1 0 0 0 0,-1-1 0 0 0,0 1 0 0 0,-1-1 0 0 0,0 1 0 0 0,-1-1 0 0 0,0-15-127 0 0,-1 19-49 0 0,0-1-1 0 0,-1 1 1 0 0,0-1-1 0 0,-1 0 1 0 0,0 1-1 0 0,-1-1 1 0 0,0 1-1 0 0,-1 0 1 0 0,0 0 0 0 0,-1 0-1 0 0,0 0 1 0 0,-1 0-1 0 0,0 1 1 0 0,-1 0-1 0 0,0 0 1 0 0,0 0-1 0 0,-1 1 1 0 0,0 0 0 0 0,-1 0-1 0 0,0 1 1 0 0,-1 0-1 0 0,1 0 1 0 0,-1 1-1 0 0,-1 0 1 0 0,1 1 0 0 0,-1 0-1 0 0,0 0 1 0 0,-2 1 49 0 0,8 3-242 0 0,-1 1 0 0 0,0 0 0 0 0,0 0 0 0 0,0 0 0 0 0,1 1 0 0 0,-1 0 0 0 0,0 0 0 0 0,0 0 0 0 0,0 0 0 0 0,0 1 1 0 0,0 0-1 0 0,1 0 0 0 0,-1 0 0 0 0,0 0 0 0 0,1 1 0 0 0,-1 0 0 0 0,1 0 0 0 0,-1 0 0 0 0,1 1 0 0 0,-4 2 242 0 0,-39 48-9991 0 0,40-38 3076 0 0</inkml:trace>
  <inkml:trace contextRef="#ctx0" brushRef="#br0" timeOffset="12886.122">8535 4474 5129 0 0,'0'0'1963'0'0,"0"0"-4"0"0,0 0 34 0 0,0 0-153 0 0,0 0-257 0 0,0 0-241 0 0,0 0-206 0 0,0 0-165 0 0,0 0-154 0 0,0 0-173 0 0,0 0-162 0 0,13-36-145 0 0,43-114-87 0 0,2-9 594 0 0,-19 44-451 0 0,-27 97-418 0 0,-8 36-348 0 0,1-1 377 0 0,1 0 1 0 0,1-1 0 0 0,0 1 0 0 0,1-1-1 0 0,1-1 1 0 0,0 1 0 0 0,2-1-1 0 0,-1-1 1 0 0,12 11-5 0 0,-16-20 64 0 0,0 0 0 0 0,0-1 1 0 0,0 0-1 0 0,1-1 0 0 0,-1 1 0 0 0,1-1 0 0 0,0 0 0 0 0,0-1 0 0 0,0 0 0 0 0,0 0 0 0 0,0 0 0 0 0,1-1 1 0 0,-1 0-1 0 0,0 0 0 0 0,1-1 0 0 0,-1 0 0 0 0,1-1 0 0 0,-1 1 0 0 0,0-1 0 0 0,1-1 0 0 0,-1 1 1 0 0,0-1-1 0 0,0 0 0 0 0,0-1 0 0 0,0 0 0 0 0,0 0 0 0 0,-1-1 0 0 0,1 1 0 0 0,-1-1 0 0 0,5-4-64 0 0,4-5 168 0 0,0 0 0 0 0,-1-1-1 0 0,0-1 1 0 0,-1 0 0 0 0,-1-1-1 0 0,0 0 1 0 0,-2-1 0 0 0,1 0 0 0 0,-2-1-1 0 0,0 0 1 0 0,-2 0 0 0 0,1-4-168 0 0,-1 0-319 0 0,-1 0 1 0 0,-1-1-1 0 0,0 0 1 0 0,-2 0-1 0 0,-1 0 1 0 0,-1-14 318 0 0,-1 26-825 0 0,-1-14-2372 0 0,-2 9-3474 0 0,0 8-4732 0 0</inkml:trace>
  <inkml:trace contextRef="#ctx0" brushRef="#br0" timeOffset="13621.668">7572 4412 0 0 0,'0'0'136'0'0,"0"0"473"0"0,0 0 236 0 0,0 0 114 0 0,0 0 13 0 0,0 0-104 0 0,0 0-83 0 0,0 0-62 0 0,-4-3-39 0 0,-1 0-322 0 0,-21-6 2630 0 0,26 9-2824 0 0,0 0-1 0 0,0 0 0 0 0,1 0 0 0 0,-1 0 0 0 0,0 0 0 0 0,0 1 1 0 0,0-1-1 0 0,1 0 0 0 0,-1 0 0 0 0,0 0 0 0 0,0 0 0 0 0,0 0 1 0 0,0 0-1 0 0,1 1 0 0 0,-1-1 0 0 0,0 0 0 0 0,0 0 0 0 0,0 0 1 0 0,0 0-1 0 0,0 1 0 0 0,0-1 0 0 0,1 0 0 0 0,-1 0 0 0 0,0 0 1 0 0,0 0-1 0 0,0 1-167 0 0,26-23 3730 0 0,-25 21-1763 0 0,-9 9-1831 0 0,-9 7-2171 0 0,31-33-1360 0 0,-8 11-785 0 0,1 2-5981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46.3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505 343 1688 0 0,'0'0'2077'0'0,"0"0"-657"0"0,0 0-413 0 0,0 0-63 0 0,0 0 167 0 0,0 0 159 0 0,0 0 158 0 0,0 0 4 0 0,0 0-114 0 0,0 0-116 0 0,0 0-214 0 0,4-7-189 0 0,15-23-147 0 0,-15 23-110 0 0,-4 7-44 0 0,-26-8 1512 0 0,9 8-1943 0 0,1 1 0 0 0,-1 0 0 0 0,1 2 0 0 0,0-1 0 0 0,0 2 0 0 0,0 0 0 0 0,0 1 0 0 0,-11 5-67 0 0,-270 133 731 0 0,246-110-521 0 0,50-32-232 0 0,1-1-48 0 0,27 10-28 0 0,158 2 498 0 0,-183-12-401 0 0,1 0 0 0 0,0 0 0 0 0,0 0 0 0 0,0 0 0 0 0,0 0 0 0 0,0 1 0 0 0,0-1 1 0 0,0 1-1 0 0,0 0 0 0 0,-1 0 0 0 0,1 0 0 0 0,0 0 0 0 0,-1 0 0 0 0,1 1 0 0 0,-1-1 0 0 0,1 1 1 0 0,-1-1-1 0 0,0 1 0 0 0,1 0 0 0 0,-1 0 0 0 0,0 0 0 0 0,0 1 0 0 0,0-1 0 0 0,-1 0 0 0 0,1 1 1 0 0,-1-1-1 0 0,1 1 0 0 0,-1-1 0 0 0,0 1 0 0 0,1 0 1 0 0,-5 9 15 0 0,0 0 1 0 0,0-1-1 0 0,-1 0 0 0 0,0 0 1 0 0,-1 0-1 0 0,-1 0 0 0 0,1-1 0 0 0,-2 1 1 0 0,1-1-1 0 0,-1-1 0 0 0,-1 0 1 0 0,0 0-1 0 0,0 0 0 0 0,-1-1 1 0 0,-2 2-16 0 0,-14 17 34 0 0,-5 6 6 0 0,-75 102 76 0 0,103-130-108 0 0,0-1 0 0 0,1 1 0 0 0,-1-1 0 0 0,1 1 0 0 0,0 0 0 0 0,1-1 0 0 0,-1 1 0 0 0,1 0 0 0 0,-1 0 0 0 0,1 0 1 0 0,1-1-1 0 0,-1 1 0 0 0,1 0 0 0 0,0 0 0 0 0,0-1 0 0 0,0 1 0 0 0,1 0 0 0 0,-1-1 0 0 0,1 0 0 0 0,0 1 0 0 0,1-1 0 0 0,-1 0 0 0 0,1 0 0 0 0,0 0 0 0 0,0 0 0 0 0,0-1 0 0 0,0 1 0 0 0,0-1 0 0 0,1 1 0 0 0,0-1 0 0 0,0-1 0 0 0,0 1 0 0 0,0 0 0 0 0,0-1 0 0 0,0 0 0 0 0,0 0 0 0 0,1 0 0 0 0,-1 0 0 0 0,1-1 0 0 0,0 0 0 0 0,-1 0 1 0 0,1 0-9 0 0,178 13 172 0 0,-150-23-1450 0 0,-25-22-6394 0 0,-8 19 1933 0 0,0 1-2548 0 0</inkml:trace>
  <inkml:trace contextRef="#ctx0" brushRef="#br0" timeOffset="2707.823">74 0 0 0 0,'0'0'800'0'0,"0"0"144"0"0,0 0 249 0 0,0 0 184 0 0,0 0 34 0 0,0 0-191 0 0,0 0-305 0 0,0 0-283 0 0,0 0-222 0 0,0 0-7 0 0,2 0 117 0 0,25 24 3262 0 0,20 167 397 0 0,-26 103-3029 0 0,-27-150-753 0 0,-6 0-1 0 0,-11 28-396 0 0,17-132 127 0 0,-28 346 89 0 0,41-350-1295 0 0,12-23-3763 0 0,-14-10-252 0 0,-2 1-3963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3.2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18452 0 0,'0'0'1088'0'0,"0"0"-272"0"0,0 0-368 0 0,0 0-175 0 0,0 0-193 0 0,0 0-209 0 0,0 0-87 0 0,0 0-80 0 0,0 0-120 0 0,0 0-184 0 0,0 0-544 0 0,0 0-1185 0 0,0 0-1855 0 0,0 0-1338 0 0,42 122-799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6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271 0 8762 0 0,'0'0'2688'0'0,"0"0"-572"0"0,0 0-392 0 0,0 0-181 0 0,0 0-259 0 0,0 0-230 0 0,0 0-167 0 0,0 0-145 0 0,0 0-96 0 0,0 0-125 0 0,0 0-125 0 0,-32 8-98 0 0,-96 23-58 0 0,72-4 121 0 0,54-25-343 0 0,-1 0-1 0 0,1 0 0 0 0,0 1 0 0 0,0-1 1 0 0,1 0-1 0 0,-1 1 0 0 0,0 0 1 0 0,1-1-1 0 0,0 1 0 0 0,-1 0 0 0 0,1 0 1 0 0,0 0-1 0 0,0 0 0 0 0,1-1 1 0 0,-1 1-1 0 0,1 1 0 0 0,-1-1 0 0 0,1 0 1 0 0,0 0-1 0 0,0 0 0 0 0,0 0 0 0 0,1 0 1 0 0,-1 0-1 0 0,1 0 0 0 0,0 0 1 0 0,0 0-1 0 0,0 0 0 0 0,0-1 0 0 0,0 1 1 0 0,0 0-1 0 0,1 0 0 0 0,-1-1 1 0 0,1 1-1 0 0,0-1 0 0 0,0 0 0 0 0,0 1 1 0 0,0-1-1 0 0,0 0 0 0 0,0 0 1 0 0,1 0-1 0 0,-1 0 0 0 0,1-1 0 0 0,-1 1 1 0 0,1-1-1 0 0,0 1 0 0 0,0-1 0 0 0,1 1-17 0 0,28 18 129 0 0,95 79 268 0 0,-124-96-342 0 0,-1 0 0 0 0,0 0 0 0 0,0 0 0 0 0,0 0 0 0 0,0 1 0 0 0,0-1 0 0 0,0 0 0 0 0,-1 1 0 0 0,0-1 0 0 0,0 1 0 0 0,0 0 0 0 0,0-1 0 0 0,0 1 0 0 0,-1 0 0 0 0,1 0 0 0 0,-1-1 0 0 0,0 1 0 0 0,0 0 0 0 0,-1 0 0 0 0,1-1 0 0 0,-1 1 0 0 0,0 0 0 0 0,0-1 0 0 0,0 1 0 0 0,0 0 0 0 0,-1-1 0 0 0,1 0 0 0 0,-1 1 0 0 0,-2 2-55 0 0,-4 1-50 0 0,-1-1 0 0 0,-1 0-1 0 0,1 0 1 0 0,-1-1 0 0 0,0 0 0 0 0,0 0 0 0 0,0-1 0 0 0,-1-1-1 0 0,0 1 1 0 0,1-2 0 0 0,-1 0 0 0 0,0 0 0 0 0,0-1-1 0 0,-1 0 1 0 0,1-1 0 0 0,-8 0 50 0 0,-17-9-2932 0 0,16-4-6757 0 0,13 9-2122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5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1 7946 0 0,'0'0'1671'0'0,"0"0"-567"0"0,0 0-176 0 0,0 0 139 0 0,0 0 161 0 0,0 0 17 0 0,-32 19-63 0 0,-100 66-168 0 0,52-9 203 0 0,68-58-1002 0 0,-8 9-97 0 0,1 0-1 0 0,2 1 0 0 0,0 0 0 0 0,2 1 1 0 0,1 1-1 0 0,2 1 0 0 0,1 0 0 0 0,1 0 0 0 0,2 1 1 0 0,1 0-1 0 0,-3 32-117 0 0,10-57 22 0 0,0-1-1 0 0,0 1 1 0 0,0 0 0 0 0,1-1-1 0 0,0 1 1 0 0,0 0 0 0 0,1-1-1 0 0,0 1 1 0 0,0-1-1 0 0,0 0 1 0 0,1 0 0 0 0,0 0-1 0 0,0 0 1 0 0,1 0 0 0 0,-1-1-1 0 0,1 1 1 0 0,1-1 0 0 0,-1 0-1 0 0,1 0 1 0 0,-1-1 0 0 0,1 1-1 0 0,1-1 1 0 0,-1 0 0 0 0,1 0-1 0 0,-1-1 1 0 0,1 0 0 0 0,0 0-1 0 0,0 0 1 0 0,1-1 0 0 0,-1 0-1 0 0,0 0 1 0 0,1 0-1 0 0,-1-1 1 0 0,6 1-22 0 0,6 0 188 0 0,1 0 0 0 0,-1 0-1 0 0,1-2 1 0 0,0-1 0 0 0,0 0 0 0 0,-1-1-1 0 0,1-1 1 0 0,-1-1 0 0 0,0 0-1 0 0,0-2 1 0 0,0 0 0 0 0,-1-1 0 0 0,10-5-188 0 0,-15 8 88 0 0,-1-1 1 0 0,0 0-1 0 0,1-1 1 0 0,-2 0-1 0 0,1-1 1 0 0,-1 0-1 0 0,0 0 1 0 0,0-1-1 0 0,-1-1 1 0 0,0 1-1 0 0,-1-2 1 0 0,0 1-1 0 0,0-1 1 0 0,-1 0-1 0 0,0-1 1 0 0,-1 1-1 0 0,0-1 1 0 0,-1-1-1 0 0,0 1 1 0 0,-1-1 0 0 0,0 1-1 0 0,-1-1 1 0 0,0-1-1 0 0,0-8-88 0 0,-3 16-11 0 0,-1 1-1 0 0,-1 0 1 0 0,1-1 0 0 0,-1 1-1 0 0,1 0 1 0 0,-1 0-1 0 0,0 0 1 0 0,-1 0 0 0 0,1 0-1 0 0,-1 0 1 0 0,0 0 0 0 0,0 1-1 0 0,0 0 1 0 0,0-1-1 0 0,0 1 1 0 0,-1 0 0 0 0,1 1-1 0 0,-1-1 1 0 0,0 1-1 0 0,0-1 1 0 0,0 1 0 0 0,0 0-1 0 0,0 1 1 0 0,-1-1 0 0 0,1 1-1 0 0,0 0 12 0 0,-120-25-944 0 0,101 23 557 0 0,0 1 0 0 0,0 1 0 0 0,0 1 0 0 0,0 1 0 0 0,-1 1 0 0 0,2 1 0 0 0,-1 1 0 0 0,-1 1 387 0 0,-54 36-10156 0 0,63-29-760 0 0</inkml:trace>
  <inkml:trace contextRef="#ctx0" brushRef="#br0" timeOffset="351.151">1046 196 7586 0 0,'0'0'1175'0'0,"0"0"-383"0"0,0 0-212 0 0,0 0-139 0 0,0 0-166 0 0,-31 26-175 0 0,-101 86-95 0 0,58-25-110 0 0,64-69 64 0 0,1-3-10 0 0,-1 0 1 0 0,2 1-1 0 0,0 0 1 0 0,1 1-1 0 0,0 0 1 0 0,2 0-1 0 0,0 0 1 0 0,1 0 0 0 0,0 1-1 0 0,2 0 1 0 0,0 0-1 0 0,0 16 51 0 0,3-30 37 0 0,-1-1-1 0 0,1 1 1 0 0,0 0 0 0 0,0-1-1 0 0,0 1 1 0 0,0-1 0 0 0,1 1-1 0 0,-1-1 1 0 0,1 1-1 0 0,0-1 1 0 0,0 0 0 0 0,0 0-1 0 0,0 0 1 0 0,1 0 0 0 0,-1 0-1 0 0,1 0 1 0 0,0-1-1 0 0,0 1 1 0 0,0-1 0 0 0,0 0-1 0 0,0 0 1 0 0,0 0 0 0 0,1 0-1 0 0,-1-1 1 0 0,1 1-1 0 0,-1-1 1 0 0,1 0 0 0 0,-1 0-1 0 0,3 0-36 0 0,3 1 436 0 0,-1 0-1 0 0,1-1 1 0 0,0 0-1 0 0,0-1 1 0 0,0 0-1 0 0,0 0 1 0 0,0-1-1 0 0,0 0 1 0 0,-1-1-1 0 0,1 0 1 0 0,0 0-1 0 0,1-2-435 0 0,8-3 854 0 0,0-1 0 0 0,0-1 0 0 0,-1 0 0 0 0,-1-1 0 0 0,0-1 0 0 0,0-1 0 0 0,9-9-854 0 0,-8 4 346 0 0,1-1 0 0 0,-2 0 0 0 0,-1-1 0 0 0,0-1 0 0 0,-2 0 0 0 0,0-1 1 0 0,-1-1-1 0 0,-1 0 0 0 0,2-8-346 0 0,-5 10 46 0 0,0 0 0 0 0,-1-1 0 0 0,-1 0 1 0 0,-1 0-1 0 0,-1 0 0 0 0,-1-1 0 0 0,0-12-46 0 0,-3 28-107 0 0,0 0 0 0 0,0 0 0 0 0,0 0-1 0 0,-1 0 1 0 0,0 0 0 0 0,-1 1 0 0 0,1-1-1 0 0,-1 0 1 0 0,0 1 0 0 0,0-1 0 0 0,-1 1-1 0 0,0 0 1 0 0,1-1 0 0 0,-2 2 0 0 0,1-1-1 0 0,-1 0 1 0 0,0 0 0 0 0,0 1 0 0 0,0 0-1 0 0,0 0 1 0 0,-1 0 0 0 0,1 1 0 0 0,-1-1-1 0 0,0 1 1 0 0,0 0 0 0 0,-1 0 0 0 0,1 1-1 0 0,0 0 1 0 0,-1 0 0 0 0,0 0 107 0 0,-36-6-3515 0 0,14 8-4861 0 0,27 0 8343 0 0,-14 0-10732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4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5089 0 0,'0'0'2173'0'0,"0"0"-66"0"0,0 0-80 0 0,0 0-51 0 0,0 0-218 0 0,0 0-342 0 0,0 0-277 0 0,0 0-267 0 0,0 0-218 0 0,0 0-123 0 0,0 0-75 0 0,0 0 5 0 0,7 0 61 0 0,128 7 1823 0 0,-72-6-2313 0 0,-1-3-1 0 0,1-3 0 0 0,-1-2 0 0 0,0-3 0 0 0,44-14-31 0 0,-93 19-909 0 0,1 0-1827 0 0,-5 3-8630 0 0,-9 2 2695 0 0</inkml:trace>
  <inkml:trace contextRef="#ctx0" brushRef="#br0" timeOffset="245.366">32 358 6873 0 0,'0'0'1920'0'0,"0"0"-456"0"0,0 0 14 0 0,0 0 50 0 0,0 0-145 0 0,0 0-248 0 0,0 0-234 0 0,0 0-198 0 0,0 0-166 0 0,36 2-147 0 0,115 5-121 0 0,-57-25-39 0 0,-73 9-202 0 0,163-66-1696 0 0,-124 47-1845 0 0,-2-1-3533 0 0,-32 17 434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3.0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49 420 7746 0 0,'0'0'1528'0'0,"0"0"-480"0"0,0 0-128 0 0,0 0-47 0 0,0 0-161 0 0,0 0-280 0 0,0 0-264 0 0,0 0-288 0 0,0 0-240 0 0,0 0-400 0 0,0 0-889 0 0,0 0-1439 0 0,0 0-873 0 0,0 0 472 0 0</inkml:trace>
  <inkml:trace contextRef="#ctx0" brushRef="#br0" timeOffset="574.413">261 472 1728 0 0,'0'0'2006'0'0,"0"0"-974"0"0,0 0-203 0 0,0 0 235 0 0,0 0 236 0 0,0 0 132 0 0,0 0 27 0 0,0 0-68 0 0,0 0-73 0 0,0 0-109 0 0,0 0-107 0 0,0 0-95 0 0,0 0-119 0 0,14-7-96 0 0,42-24-85 0 0,-50 27-570 0 0,-1 0 1 0 0,0-1-1 0 0,0 1 0 0 0,0-1 1 0 0,-1-1-1 0 0,1 1 1 0 0,-1-1-1 0 0,0 1 0 0 0,-1-1 1 0 0,1 0-1 0 0,-1 0 0 0 0,1-4-137 0 0,9-16 399 0 0,132-240 1070 0 0,-128 244-1507 0 0,-17 22-51 0 0,0 0-74 0 0,0 9-214 0 0,0-4 322 0 0,-1 15-37 0 0,1 0-1 0 0,0-1 1 0 0,2 1-1 0 0,0 0 1 0 0,1-1-1 0 0,1 0 1 0 0,1 0-1 0 0,1 0 1 0 0,4 9 92 0 0,-6-23 58 0 0,0 0 0 0 0,0-1 0 0 0,1 1 0 0 0,-1-1 0 0 0,1 0 0 0 0,0 0 1 0 0,0-1-1 0 0,0 1 0 0 0,1-1 0 0 0,-1 0 0 0 0,1-1 0 0 0,-1 1 0 0 0,1-1 0 0 0,0 0 0 0 0,0-1 0 0 0,0 0 0 0 0,1 1 1 0 0,-1-2-1 0 0,0 1 0 0 0,0-1 0 0 0,0 0 0 0 0,1 0 0 0 0,-1-1 0 0 0,0 1 0 0 0,5-3-58 0 0,-2-1 174 0 0,0 0 0 0 0,-1-1 1 0 0,1-1-1 0 0,-1 1 0 0 0,0-2 0 0 0,0 1 0 0 0,-1-1 0 0 0,0 0 0 0 0,0 0 0 0 0,0-1 1 0 0,-1 0-1 0 0,-1 0 0 0 0,1 0 0 0 0,-1-1 0 0 0,0 0 0 0 0,2-6-174 0 0,35-111-809 0 0,-40 73-7487 0 0,-6 44 658 0 0,-1 1-1083 0 0</inkml:trace>
  <inkml:trace contextRef="#ctx0" brushRef="#br0" timeOffset="1192.636">108 203 0 0 0,'0'0'1272'0'0,"0"0"435"0"0,0 0 188 0 0,0 0 48 0 0,0 0-34 0 0,0 0-91 0 0,0 0-186 0 0,0 0-202 0 0,0 0-179 0 0,0 0-153 0 0,0 0-109 0 0,-2-1-113 0 0,2 1-768 0 0,-1-1 1 0 0,1 1-1 0 0,-1 0 1 0 0,1 0-1 0 0,-1 0 1 0 0,1 0-1 0 0,-1 0 0 0 0,1 0 1 0 0,-1 0-1 0 0,1 0 1 0 0,-1 0-1 0 0,1 0 1 0 0,-1 1-1 0 0,1-1 1 0 0,-1 0-1 0 0,1 0 1 0 0,-1 0-1 0 0,1 1 1 0 0,0-1-1 0 0,-1 0 0 0 0,1 0 1 0 0,-1 1-1 0 0,1-1 1 0 0,0 0-1 0 0,-1 1 1 0 0,1-1-1 0 0,0 0 1 0 0,-1 1-1 0 0,1-1 1 0 0,0 1-1 0 0,-1-1 1 0 0,1 1-1 0 0,0-1 0 0 0,0 0 1 0 0,0 1-1 0 0,-1-1 1 0 0,1 1-1 0 0,0-1 1 0 0,0 1-1 0 0,0-1 1 0 0,0 1-1 0 0,0-1 1 0 0,0 1-1 0 0,0-1 0 0 0,0 1 1 0 0,0-1-1 0 0,0 1 1 0 0,0-1-1 0 0,0 1 1 0 0,1-1-1 0 0,-1 1 1 0 0,0-1-1 0 0,0 1 1 0 0,0-1-1 0 0,1 1 1 0 0,-1-1-1 0 0,0 1 0 0 0,1-1 1 0 0,-1 0-1 0 0,0 1 1 0 0,1-1-1 0 0,-1 0-108 0 0,1 12-759 0 0,-33 197 1778 0 0,-32-7-2358 0 0,65-193-2319 0 0,8-6-6374 0 0,-7-3 8664 0 0,2 0-7039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49.9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288 0 14779 0 0,'0'0'864'0'0,"0"0"-145"0"0,0 0-88 0 0,0 0 66 0 0,0 0 158 0 0,0 0 127 0 0,0 0 43 0 0,0 0-88 0 0,0 0-131 0 0,0 0-159 0 0,-5 33-147 0 0,-12 107-144 0 0,13-112-257 0 0,-11 128 143 0 0,-7-1-1 0 0,-6-1 0 0 0,-7-1 1 0 0,-18 33-242 0 0,11-81-237 0 0,-3 10-1276 0 0,25-37-2620 0 0,18-55-2260 0 0,2-17 2709 0 0,0-1-5219 0 0</inkml:trace>
  <inkml:trace contextRef="#ctx0" brushRef="#br0" timeOffset="2849.814">509 1377 0 0 0,'0'0'1078'0'0,"0"0"193"0"0,0 0 122 0 0,0 0 150 0 0,0 0 119 0 0,0 0 46 0 0,0 0-54 0 0,0 0-127 0 0,0 0-179 0 0,0 0-202 0 0,0 0-201 0 0,0 0-186 0 0,-1-3-147 0 0,1-9-257 0 0,1 0-1 0 0,0 0 1 0 0,1 0-1 0 0,0 0 1 0 0,1 0-1 0 0,0 0 0 0 0,1 1 1 0 0,0 0-1 0 0,1-1 1 0 0,4-5-355 0 0,-2 0 219 0 0,32-65 505 0 0,3 1 1 0 0,4 2-1 0 0,4 3 1 0 0,17-18-725 0 0,35-27 406 0 0,-102 121-408 0 0,0 0 0 0 0,-1 1 0 0 0,1-1 0 0 0,0 1 0 0 0,0-1-1 0 0,0 1 1 0 0,0-1 0 0 0,0 1 0 0 0,0-1 0 0 0,0 0 0 0 0,0 1-1 0 0,0-1 1 0 0,0 1 0 0 0,1-1 0 0 0,-1 1 0 0 0,0-1 0 0 0,0 0-1 0 0,0 1 1 0 0,0-1 0 0 0,1 1 0 0 0,-1-1 0 0 0,0 0-1 0 0,0 1 1 0 0,1-1 0 0 0,-1 0 0 0 0,0 1 0 0 0,1-1 0 0 0,-1 0-1 0 0,0 1 1 0 0,1-1 0 0 0,-1 0 0 0 0,1 0 0 0 0,-1 0 0 0 0,0 1-1 0 0,1-1 1 0 0,-1 0 0 0 0,1 0 0 0 0,-1 0 0 0 0,0 0 0 0 0,1 0-1 0 0,-1 0 1 0 0,1 0 0 0 0,-1 0 0 0 0,1 0 0 0 0,-1 0 0 0 0,1 0-1 0 0,-1 0 1 0 0,1 0 0 0 0,-1 0 0 0 0,0 0 0 0 0,1 0 0 0 0,-1 0-1 0 0,1 0 1 0 0,-1-1 0 0 0,0 1 0 0 0,1 0 0 0 0,-1 0 0 0 0,1-1-1 0 0,-1 1 3 0 0,0 11 59 0 0,-6 313 217 0 0,5-323-277 0 0,1 0 0 0 0,0 1 0 0 0,0-1 0 0 0,0 0 0 0 0,0 1 0 0 0,0-1 0 0 0,1 0 0 0 0,-1 1 0 0 0,0-1 1 0 0,1 0-1 0 0,-1 1 0 0 0,1-1 0 0 0,-1 0 0 0 0,1 0 0 0 0,-1 1 0 0 0,1-1 0 0 0,0 0 0 0 0,0 0 0 0 0,0 0 0 0 0,-1 0 0 0 0,1 0 0 0 0,0 0 0 0 0,0 0 0 0 0,0 0 0 0 0,1-1 0 0 0,-1 1 0 0 0,0 0 0 0 0,0-1 0 0 0,0 1 0 0 0,0 0 0 0 0,1-1 0 0 0,-1 0 1 0 0,0 1-1 0 0,1-1 0 0 0,-1 0 0 0 0,0 1 0 0 0,1-1 0 0 0,-1 0 0 0 0,0 0 0 0 0,1 0 0 0 0,-1 0 0 0 0,0-1 0 0 0,1 1 0 0 0,-1 0 0 0 0,0 0 0 0 0,1-1 0 0 0,-1 1 0 0 0,0-1 0 0 0,0 1 0 0 0,1-1 0 0 0,-1 1 0 0 0,1-2 1 0 0,62-40 139 0 0,67-96-68 0 0,27-21-51 0 0,-145 148-7 0 0,49-19-163 0 0,-49 63 175 0 0,-4 163 418 0 0,-11-127-308 0 0,-12 125 25 0 0,10-165-848 0 0,4-17-2856 0 0,0-11 1904 0 0,3-3-4306 0 0,2-3 2607 0 0,-2 1-1378 0 0,1 0-136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6:38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0 218 0 0 0,'0'0'923'0'0,"0"0"617"0"0,0 0 299 0 0,0 0 138 0 0,0 0-40 0 0,0 0-159 0 0,0 0-275 0 0,0 0-311 0 0,0 0-222 0 0,0 0-163 0 0,6-11-36 0 0,16-34-5 0 0,-19 40-564 0 0,0 1-1 0 0,0 0 0 0 0,0 0 0 0 0,1 0 0 0 0,-1 1 0 0 0,1-1 0 0 0,0 1 1 0 0,0 0-1 0 0,0 0 0 0 0,0 0 0 0 0,1 1 0 0 0,-1-1 0 0 0,1 1 1 0 0,3-1-202 0 0,9-5 491 0 0,99-48 1365 0 0,-102 51-1714 0 0,7-4-12 0 0,1 2 0 0 0,0 0 0 0 0,0 1 0 0 0,1 2 0 0 0,-1 0 0 0 0,1 1 0 0 0,7 1-130 0 0,-28 4 13 0 0,-1 0-1 0 0,1 0 0 0 0,-1 0 0 0 0,0 0 1 0 0,0 0-1 0 0,0 0 0 0 0,0 0 1 0 0,0 1-1 0 0,-1-1 0 0 0,1 0 0 0 0,-1 1 1 0 0,1-1-1 0 0,-1 0 0 0 0,0 1 0 0 0,0-1 1 0 0,0 1-1 0 0,0-1 0 0 0,0 0 1 0 0,0 1-1 0 0,-1-1 0 0 0,1 0 0 0 0,-1 1 1 0 0,0-1-1 0 0,0 0 0 0 0,0 2-12 0 0,-6 11 39 0 0,-1 0 1 0 0,0-1-1 0 0,0 0 0 0 0,-2 0 0 0 0,1-1 1 0 0,-2 0-1 0 0,0 0 0 0 0,0-2 0 0 0,-6 5-39 0 0,-24 28 55 0 0,-29 30 13 0 0,50-56-20 0 0,1 2 0 0 0,1 0 1 0 0,1 0-1 0 0,1 2 0 0 0,1 0 1 0 0,-5 10-49 0 0,19-30 8 0 0,0 0 0 0 0,0 0 0 0 0,0 0 0 0 0,0 0 0 0 0,0 0 0 0 0,0 0 0 0 0,0 0 0 0 0,1 0 0 0 0,-1 0 0 0 0,1 0 0 0 0,0 1 0 0 0,-1-1 0 0 0,1 0 0 0 0,0 0 0 0 0,0 0 0 0 0,1 0 0 0 0,-1 1 0 0 0,0-1 0 0 0,1 0 0 0 0,-1 0 0 0 0,1 0 0 0 0,0 0 0 0 0,-1 0 0 0 0,1 0 0 0 0,0 0 0 0 0,0 0 0 0 0,0 0 0 0 0,1 0 0 0 0,-1-1 0 0 0,0 1 0 0 0,1 0 0 0 0,-1-1 0 0 0,1 1 0 0 0,0-1 0 0 0,-1 1 0 0 0,1-1 0 0 0,0 0 0 0 0,0 0 0 0 0,0 0 0 0 0,0 0 0 0 0,0 0 0 0 0,0 0 0 0 0,0-1 0 0 0,0 1 0 0 0,0 0 0 0 0,2-1-8 0 0,104 9 744 0 0,-80-13-558 0 0,0-1 1 0 0,0-1-1 0 0,0-2 1 0 0,-1 0-1 0 0,26-13-186 0 0,-24 7 20 0 0,-28 14-101 0 0,-1 0-109 0 0,0 0-154 0 0,0 0-236 0 0,0 0-328 0 0,0 0-474 0 0,0 0-623 0 0,0 0-904 0 0,0 0-1364 0 0,0 0-1451 0 0,0 0-1236 0 0</inkml:trace>
  <inkml:trace contextRef="#ctx0" brushRef="#br0" timeOffset="1">831 200 4385 0 0,'0'0'5322'0'0,"0"0"-2805"0"0,0 0-941 0 0,0 0-129 0 0,0 0-20 0 0,0 0-104 0 0,0 0-203 0 0,0 0-193 0 0,0 0-176 0 0,0 0-127 0 0,0 0-132 0 0,0 0-89 0 0,0 0-67 0 0,-5 21-52 0 0,-24 104 203 0 0,18 64-1350 0 0,11-138-5267 0 0,0-51 3524 0 0,0 0-922 0 0,1 0-2036 0 0,0 0 3068 0 0,-1 0 262 0 0</inkml:trace>
  <inkml:trace contextRef="#ctx0" brushRef="#br0" timeOffset="2">1022 229 2208 0 0,'0'0'2645'0'0,"0"0"-294"0"0,0 0-309 0 0,0 0-259 0 0,0 0-320 0 0,0 0-227 0 0,0 0-89 0 0,0 0-43 0 0,0 0-29 0 0,0 0-125 0 0,0 0-203 0 0,0 0-142 0 0,0 0-99 0 0,-7 28-96 0 0,-20 86-107 0 0,15-27 96 0 0,8-49-425 0 0,-2 21-182 0 0,5-22-3454 0 0,-7-35-8002 0 0,5-2 6250 0 0</inkml:trace>
  <inkml:trace contextRef="#ctx0" brushRef="#br0" timeOffset="3">571 292 4713 0 0,'0'0'2402'0'0,"0"0"-180"0"0,0 0-179 0 0,0 0-231 0 0,0 0-308 0 0,0 0-362 0 0,0 0-263 0 0,0 0-116 0 0,0 0-64 0 0,0 0-23 0 0,0 0-38 0 0,0 0-64 0 0,0 0-22 0 0,27-19-6 0 0,84-61-4 0 0,30-5 1159 0 0,-16 34-1096 0 0,-123 52-600 0 0,0 0 0 0 0,0 0 0 0 0,0 0 0 0 0,-1 0 0 0 0,1 0 1 0 0,0 1-1 0 0,-1-1 0 0 0,1 1 0 0 0,-1-1 0 0 0,1 1 0 0 0,-1 0 0 0 0,0-1 0 0 0,0 1 0 0 0,0 0 0 0 0,0 0 0 0 0,0 0 0 0 0,0 0 0 0 0,0 0 0 0 0,-1 0 0 0 0,1 0 0 0 0,0 0 1 0 0,-1 0-1 0 0,0 0 0 0 0,0 0 0 0 0,0 1 0 0 0,0-1 0 0 0,0 0 0 0 0,0 0 0 0 0,0 0 0 0 0,0 0 0 0 0,-1 0 0 0 0,1 0 0 0 0,-1 0 0 0 0,0 1-5 0 0,2 17 90 0 0,-1-14-58 0 0,1-1 0 0 0,0 1 1 0 0,0-1-1 0 0,0 0 1 0 0,1 1-1 0 0,-1-1 1 0 0,1 0-1 0 0,1 0 0 0 0,-1 0 1 0 0,1 0-1 0 0,-1 0 1 0 0,1 0-1 0 0,1-1 1 0 0,-1 0-1 0 0,1 1 1 0 0,0-1-1 0 0,0-1 0 0 0,0 1 1 0 0,0 0-1 0 0,0-1 1 0 0,1 0-1 0 0,0 0 1 0 0,0 0-1 0 0,0-1 0 0 0,0 0 1 0 0,0 0-1 0 0,0 0 1 0 0,0 0-1 0 0,1-1 1 0 0,-1 0-1 0 0,1 0 1 0 0,-1 0-1 0 0,1-1 0 0 0,4 0-32 0 0,-1 1 82 0 0,1-1 1 0 0,-1-1-1 0 0,0 1 0 0 0,0-2 0 0 0,0 1 0 0 0,0-1 0 0 0,-1 0 0 0 0,1-1 0 0 0,0 0 0 0 0,-1 0 0 0 0,4-3-82 0 0,98-51 188 0 0,-34 26-3406 0 0,-64 28 1185 0 0,3-2-5930 0 0,-5 2-3979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36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334 1 5281 0 0,'0'0'3223'0'0,"0"0"-1672"0"0,0 0-545 0 0,0 0 17 0 0,0 0 201 0 0,0 0 176 0 0,0 0 7 0 0,0 0-176 0 0,0 0-272 0 0,0 0-260 0 0,0 0-232 0 0,0 0-167 0 0,0 12 512 0 0,0 14-187 0 0,-1 183 3112 0 0,-17 103-3737 0 0,10-98-88 0 0,14-207-3729 0 0,-1-25-7109 0 0,-4 10 812 0 0</inkml:trace>
  <inkml:trace contextRef="#ctx0" brushRef="#br0" timeOffset="2369.525">294 63 0 0 0,'0'0'435'0'0,"0"0"174"0"0,0 0 74 0 0,0 0 75 0 0,1-2 70 0 0,0-1 197 0 0,2-3-1668 0 0,-3 3 4221 0 0,0-1 4095 0 0,1 5-2193 0 0,-6 3-4119 0 0,-21 38-918 0 0,18-26-388 0 0,-92 156 66 0 0,132-164-9959 0 0,-17-9 1803 0 0,-9-2 3502 0 0</inkml:trace>
  <inkml:trace contextRef="#ctx0" brushRef="#br0" timeOffset="2770.428">1 847 0 0 0,'0'0'333'0'0,"0"0"1073"0"0,0 0 348 0 0,0 0-82 0 0,0 0-158 0 0,0 0-155 0 0,0 0-96 0 0,0 0 34 0 0,0 0 69 0 0,0 0 54 0 0,5 2 10 0 0,87 5 4531 0 0,7-15-3802 0 0,14 0-1831 0 0,-64 17-3093 0 0,-28-4-5752 0 0,-13-4-2599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2:16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788 262 5385 0 0,'0'0'751'0'0,"0"0"-156"0"0,0 0 32 0 0,0 0 174 0 0,0 0 119 0 0,0 0-16 0 0,0 0-147 0 0,0 0-216 0 0,0 0-198 0 0,0 0-155 0 0,0 0-87 0 0,0 3-11 0 0,-16 89 682 0 0,-4 0 1 0 0,-4-2 0 0 0,-4-1 0 0 0,-27 56-773 0 0,-40 87 1468 0 0,94-230-1419 0 0,1-1 0 0 0,0 0 0 0 0,0 1 0 0 0,0-1-1 0 0,0 1 1 0 0,0-1 0 0 0,0 0 0 0 0,0 1 0 0 0,0-1 0 0 0,1 0-1 0 0,-1 1 1 0 0,0-1 0 0 0,1 0 0 0 0,-1 1 0 0 0,1-1 0 0 0,0 0-1 0 0,-1 0 1 0 0,1 0 0 0 0,0 1 0 0 0,0-1 0 0 0,0 0 0 0 0,0 0-1 0 0,0 0 1 0 0,0 0 0 0 0,0 0 0 0 0,0-1 0 0 0,0 1 0 0 0,0 0 0 0 0,0 0-1 0 0,1-1 1 0 0,-1 1 0 0 0,0-1 0 0 0,0 1 0 0 0,1-1 0 0 0,-1 1-1 0 0,0-1 1 0 0,1 0 0 0 0,-1 0 0 0 0,0 0 0 0 0,1 0 0 0 0,-1 0-1 0 0,1 0 1 0 0,-1 0 0 0 0,0 0 0 0 0,1 0 0 0 0,-1 0 0 0 0,0-1-1 0 0,1 1 1 0 0,-1-1 0 0 0,0 1 0 0 0,1-1 0 0 0,-1 1 0 0 0,0-1-1 0 0,1 0-48 0 0,12 0 37 0 0,211-5 703 0 0,-145 31-2283 0 0,4-36-1844 0 0,-6-14-7601 0 0,-66 20 6930 0 0</inkml:trace>
  <inkml:trace contextRef="#ctx0" brushRef="#br0" timeOffset="633.055">1197 508 7786 0 0,'0'0'1199'0'0,"0"0"-73"0"0,0 0-5 0 0,0 0 88 0 0,0 0 30 0 0,0 0-100 0 0,0 0-187 0 0,0 0-215 0 0,0 0-149 0 0,0 0-94 0 0,0 0-104 0 0,0 0-65 0 0,0 0-61 0 0,30-16-50 0 0,94-51-2 0 0,-41 43 169 0 0,-78 24-346 0 0,73-3 244 0 0,-75 3-284 0 0,-1 0 1 0 0,0 0 0 0 0,0 1-1 0 0,0-1 1 0 0,0 1 0 0 0,0 0-1 0 0,0-1 1 0 0,0 1-1 0 0,0 0 1 0 0,0 0 0 0 0,0 0-1 0 0,0 0 1 0 0,-1 1 0 0 0,1-1-1 0 0,0 1 1 0 0,-1-1-1 0 0,1 1 1 0 0,-1-1 0 0 0,1 1-1 0 0,-1 0 1 0 0,0-1 0 0 0,0 1-1 0 0,0 0 1 0 0,0 0-1 0 0,0 0 1 0 0,0 0 0 0 0,0 0-1 0 0,-1 0 1 0 0,1 0 0 0 0,-1 0-1 0 0,1 0 1 0 0,-1 1 0 0 0,0 0 4 0 0,-2 9-7 0 0,0 0 1 0 0,0 0 0 0 0,-2 0 0 0 0,1 0 0 0 0,-2 0-1 0 0,1-1 1 0 0,-1 0 0 0 0,-1 0 0 0 0,0 0 0 0 0,-1-1-1 0 0,0 1 1 0 0,-1-2 0 0 0,0 1 0 0 0,-7 7 6 0 0,-142 177 75 0 0,149-183-46 0 0,6-9-20 0 0,-1 1-1 0 0,1-1 1 0 0,-1 1-1 0 0,1 0 1 0 0,0 0 0 0 0,0 0-1 0 0,1 1 1 0 0,-1-1 0 0 0,0 0-1 0 0,1 1 1 0 0,0-1 0 0 0,0 1-1 0 0,0-1 1 0 0,0 1-1 0 0,1-1 1 0 0,-1 1 0 0 0,1 0-1 0 0,0-1 1 0 0,0 1 0 0 0,0-1-1 0 0,1 4-8 0 0,56 18 603 0 0,-42-21-472 0 0,6 3-65 0 0,0-1 1 0 0,1-1-1 0 0,0 0 1 0 0,0-2-1 0 0,0-1 1 0 0,1 0-1 0 0,-1-2 1 0 0,21-2-67 0 0,-32 0-102 0 0,-1-1 0 0 0,1 0 0 0 0,-1-1 0 0 0,1 0 0 0 0,-1-1 0 0 0,-1 0 0 0 0,1 0 0 0 0,-1-1 0 0 0,6-5 102 0 0,14-14-3861 0 0,-4-2-4896 0 0,-21 22 1283 0 0</inkml:trace>
  <inkml:trace contextRef="#ctx0" brushRef="#br0" timeOffset="1163.558">1814 431 5065 0 0,'0'0'600'0'0,"0"0"-4"0"0,0 0 290 0 0,0 0 354 0 0,0 0 202 0 0,0 0 15 0 0,0 0-135 0 0,0 0-162 0 0,0 0-168 0 0,0 0-191 0 0,0 0-167 0 0,32-10-125 0 0,99-30-39 0 0,-24 5 1024 0 0,27-2 112 0 0,-133 37-1595 0 0,-1 0 0 0 0,1-1 0 0 0,-1 1 0 0 0,1 0 0 0 0,0 0 0 0 0,-1-1 1 0 0,1 1-1 0 0,0 0 0 0 0,-1 0 0 0 0,1 0 0 0 0,-1 0 0 0 0,1 0 0 0 0,0 0 0 0 0,-1 0 1 0 0,1 0-1 0 0,0 0 0 0 0,-1 0 0 0 0,1 0 0 0 0,0 0 0 0 0,-1 0 0 0 0,1 1 0 0 0,0-1 1 0 0,-1 0-1 0 0,1 0 0 0 0,-1 1 0 0 0,1-1 0 0 0,-1 0 0 0 0,1 1 0 0 0,-1-1 1 0 0,1 1-1 0 0,-1-1 0 0 0,1 1 0 0 0,-1-1 0 0 0,1 1 0 0 0,-1-1 0 0 0,0 1 0 0 0,1-1 1 0 0,-1 1-1 0 0,0-1 0 0 0,1 1 0 0 0,-1 0 0 0 0,0-1 0 0 0,0 1 0 0 0,0 0 0 0 0,1-1 1 0 0,-1 1-1 0 0,0 0 0 0 0,0-1 0 0 0,0 1 0 0 0,0 0 0 0 0,0-1 0 0 0,0 1 0 0 0,0-1 1 0 0,-1 1-1 0 0,1 0 0 0 0,0-1 0 0 0,0 1 0 0 0,0 0 0 0 0,-1-1 0 0 0,1 1 1 0 0,0-1-1 0 0,-1 1 0 0 0,1 0 0 0 0,0-1 0 0 0,-1 1 0 0 0,1-1 0 0 0,-1 1 0 0 0,1-1 1 0 0,-1 0-1 0 0,0 1-11 0 0,1 1-6 0 0,-58 177 622 0 0,-56 208-306 0 0,106-298-333 0 0,8-89-41 0 0,0 0 0 0 0,0 1-1 0 0,0-1 1 0 0,0 1 0 0 0,1-1 0 0 0,-1 0-1 0 0,0 1 1 0 0,0-1 0 0 0,0 1 0 0 0,1-1-1 0 0,-1 0 1 0 0,0 1 0 0 0,0-1 0 0 0,1 0-1 0 0,-1 1 1 0 0,0-1 0 0 0,1 0 0 0 0,-1 1-1 0 0,0-1 1 0 0,1 0 0 0 0,-1 0 0 0 0,0 0-1 0 0,1 1 1 0 0,-1-1 0 0 0,1 0 0 0 0,-1 0-1 0 0,0 0 1 0 0,1 0 0 0 0,-1 0 0 0 0,1 0-1 0 0,-1 0 1 0 0,1 0 0 0 0,-1 0 0 0 0,0 0-1 0 0,1 0 1 0 0,-1 0 0 0 0,1 0 0 0 0,-1 0-1 0 0,1 0 1 0 0,-1 0 0 0 0,0 0 0 0 0,1 0-1 0 0,-1-1 1 0 0,1 1 0 0 0,-1 0 0 0 0,0 0-1 0 0,1 0 1 0 0,-1-1 0 0 0,0 1 0 0 0,1 0-1 0 0,-1-1 1 0 0,0 1 0 0 0,1 0 0 0 0,-1-1-1 0 0,0 1 1 0 0,0 0 0 0 0,1-1 64 0 0,0-35-14363 0 0,-1 32 10438 0 0</inkml:trace>
  <inkml:trace contextRef="#ctx0" brushRef="#br0" timeOffset="1396.527">1779 714 3993 0 0,'0'0'2632'0'0,"0"0"-1613"0"0,0 0-263 0 0,0 0 335 0 0,0 0 200 0 0,0 0-8 0 0,0 0-129 0 0,0 0-141 0 0,32 1-123 0 0,103 0-147 0 0,-36-14 185 0 0,59-24-591 0 0,-75 15-2314 0 0,1 4-5226 0 0,-66 14-747 0 0</inkml:trace>
  <inkml:trace contextRef="#ctx0" brushRef="#br0" timeOffset="3151.154">2381 92 1760 0 0,'0'0'993'0'0,"0"0"-677"0"0,0 0-159 0 0,0 0 140 0 0,0 0 228 0 0,0 0 179 0 0,0 0 116 0 0,0 0 133 0 0,0 0 69 0 0,0 0-31 0 0,0 0-88 0 0,0 0-110 0 0,0 0-111 0 0,7 16-22 0 0,25 48-15 0 0,-9 40 1276 0 0,-21-78-1699 0 0,5 424 919 0 0,-1-113-248 0 0,-7-335-836 0 0,0 0 1 0 0,-1 0-1 0 0,1 0 0 0 0,-1 0 1 0 0,1 0-1 0 0,-1-1 0 0 0,0 1 1 0 0,0-1-1 0 0,1 1 0 0 0,-1-1 1 0 0,0 0-1 0 0,0 1 0 0 0,0-1 1 0 0,-1 0-1 0 0,1-1 0 0 0,0 1 1 0 0,0 0-1 0 0,-1 0 0 0 0,1-1 1 0 0,0 0-1 0 0,0 1 0 0 0,-1-1 1 0 0,1 0-1 0 0,-1 0 0 0 0,1 0 1 0 0,0 0-1 0 0,-1-1 0 0 0,1 1 1 0 0,0-1-1 0 0,0 1 0 0 0,-1-1 1 0 0,0 0-58 0 0,-11 0-188 0 0,-105 7-2796 0 0,0 5-1 0 0,-61 16 2985 0 0,50-8-627 0 0,-235 47 1758 0 0,52-14 172 0 0,-232 28 1307 0 0,209-57-1786 0 0,158-1-448 0 0,98-8 451 0 0,72-13-536 0 0,8-1-219 0 0,0 0-1 0 0,0 0 1 0 0,0-1 0 0 0,0 1 0 0 0,0 0-1 0 0,0 0 1 0 0,0 0 0 0 0,0 0 0 0 0,0-1-1 0 0,0 1 1 0 0,-1 0 0 0 0,1 0 0 0 0,0 0-1 0 0,0 0 1 0 0,0 0 0 0 0,0-1 0 0 0,0 1-1 0 0,0 0 1 0 0,0 0 0 0 0,-1 0 0 0 0,1 0-1 0 0,0 0 1 0 0,0 0 0 0 0,0-1 0 0 0,0 1-1 0 0,-1 0-71 0 0,6-5 108 0 0,0 0 0 0 0,-1-1-1 0 0,0 0 1 0 0,0 0 0 0 0,0 0 0 0 0,-1-1-1 0 0,0 1 1 0 0,0-1 0 0 0,0 1-1 0 0,-1-1 1 0 0,0 0 0 0 0,-1 0-1 0 0,1 0 1 0 0,-2 0 0 0 0,1 0-1 0 0,-1-1 1 0 0,0-1-108 0 0,6-24 175 0 0,37-328 856 0 0,-33-91-993 0 0,-11 299-23 0 0,15 93-67 0 0,8 40-194 0 0,64-19-4 0 0,7 20 189 0 0,297-17 46 0 0,737-93 13 0 0,-832 121-264 0 0,-203 34-34 0 0,-28-8-1827 0 0,-2-18 2715 0 0,-14 0-525 0 0,-48 0-48 0 0,0 0 19 0 0,0 0 2 0 0,0 0 11 0 0,0 0 8 0 0,0 0 2 0 0,0 0 3 0 0,0 0-28 0 0,0 0-91 0 0,0 0-93 0 0,-12 9-3568 0 0,8-7-4661 0 0,2-2-741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38 226 2905 0 0,'0'0'925'0'0,"0"0"-314"0"0,0 0-215 0 0,0 0 207 0 0,0 0 414 0 0,0 0 325 0 0,0 0 110 0 0,0 0-153 0 0,0 0-283 0 0,0 0-262 0 0,0 0-201 0 0,0 0-126 0 0,0 0-117 0 0,-4 31-62 0 0,-12 101-19 0 0,0 50 1523 0 0,14-167-481 0 0,4-23 1698 0 0,1-24-1119 0 0,5-7-1753 0 0,1 1 0 0 0,2 1 0 0 0,2 0 1 0 0,1 0-1 0 0,1 1 0 0 0,3 1 0 0 0,0 1 1 0 0,3 1-1 0 0,0 0 0 0 0,3 1 0 0 0,0 2 1 0 0,2 0-1 0 0,16-13-97 0 0,-39 40-1 0 0,1-1 5 0 0,-1 0 0 0 0,0 0-1 0 0,1 0 1 0 0,0 0 0 0 0,0 1-1 0 0,0 0 1 0 0,1-1-1 0 0,-1 2 1 0 0,1-1 0 0 0,-1 0-1 0 0,1 1 1 0 0,0 0-1 0 0,0 0 1 0 0,0 1 0 0 0,0-1-1 0 0,1 1-3 0 0,4 31-436 0 0,-14 67-1086 0 0,0-65-2117 0 0,0-1-4527 0 0,3-22-1321 0 0</inkml:trace>
  <inkml:trace contextRef="#ctx0" brushRef="#br0" timeOffset="408.196">545 450 7274 0 0,'0'0'1991'0'0,"0"0"-186"0"0,0 0-128 0 0,0 0-94 0 0,0 0-220 0 0,0 0-255 0 0,0 0-187 0 0,0 0-178 0 0,0 0-127 0 0,0 0-117 0 0,0 0-117 0 0,0 0-49 0 0,0 0-60 0 0,29-27-29 0 0,89-83-13 0 0,-87 70-43 0 0,-30 36-171 0 0,0 0-1 0 0,0 1 1 0 0,0-1-1 0 0,0 0 1 0 0,-1 0 0 0 0,0 1-1 0 0,0-1 1 0 0,0 0-1 0 0,0 0 1 0 0,0 0-1 0 0,-1 1 1 0 0,0-1 0 0 0,0 0-1 0 0,0 1 1 0 0,0-1-1 0 0,0 0 1 0 0,-1 1-1 0 0,0-1 1 0 0,1 1 0 0 0,-1 0-1 0 0,-1 0 1 0 0,1 0-1 0 0,0 0 1 0 0,-1 0-1 0 0,1 0 1 0 0,-1 0 0 0 0,0 1-1 0 0,0 0 1 0 0,0-1-1 0 0,0 1 1 0 0,-1 0-1 0 0,1 0 1 0 0,0 1 0 0 0,-1-1-1 0 0,1 1 1 0 0,-1 0-1 0 0,0 0 1 0 0,1 0-1 0 0,-1 0 1 0 0,-1 0-17 0 0,1 1-16 0 0,0 0 0 0 0,0 1-1 0 0,0-1 1 0 0,0 1 0 0 0,0 0 0 0 0,0 0 0 0 0,0 0-1 0 0,0 1 1 0 0,0-1 0 0 0,0 1 0 0 0,1 0 0 0 0,-1 0-1 0 0,1 0 1 0 0,-1 0 0 0 0,1 1 0 0 0,0 0 0 0 0,0-1 0 0 0,0 1-1 0 0,0 0 1 0 0,0 1 0 0 0,1-1 0 0 0,-1 0 0 0 0,1 1-1 0 0,0-1 1 0 0,0 1 16 0 0,-40 97-48 0 0,39-93 38 0 0,0-1 1 0 0,1 1-1 0 0,0 0 1 0 0,0 0-1 0 0,1 0 1 0 0,0 0-1 0 0,0 0 1 0 0,1 0-1 0 0,0 0 1 0 0,1 0-1 0 0,-1 0 1 0 0,2 0-1 0 0,-1 0 1 0 0,1 0-1 0 0,0 0 1 0 0,1-1-1 0 0,-1 1 1 0 0,2-1-1 0 0,-1 1 1 0 0,1-1-1 0 0,0 0 1 0 0,0 0-1 0 0,1-1 1 0 0,0 1-1 0 0,0-1 1 0 0,1 0-1 0 0,0-1 1 0 0,0 1-1 0 0,0-1 1 0 0,0 0-1 0 0,1-1 1 0 0,0 0-1 0 0,5 3 10 0 0,-2-3-78 0 0,-1-1-1 0 0,1 0 0 0 0,0-1 1 0 0,1 0-1 0 0,-1 0 1 0 0,0-1-1 0 0,0-1 1 0 0,1 1-1 0 0,-1-2 1 0 0,0 1-1 0 0,11-3 79 0 0,60-28-5544 0 0,-52 10 530 0 0,-10 5-1084 0 0,-8 8 2491 0 0</inkml:trace>
  <inkml:trace contextRef="#ctx0" brushRef="#br0" timeOffset="724.231">983 174 3593 0 0,'0'0'4726'0'0,"0"0"-2768"0"0,0 0-959 0 0,0 0-79 0 0,0 0 57 0 0,0 0-22 0 0,0 0-100 0 0,0 0-121 0 0,0 0-130 0 0,0 0-112 0 0,0 0-92 0 0,0 0-79 0 0,-1 31-39 0 0,-2 98-21 0 0,12-73 128 0 0,-4-47-286 0 0,73 130 613 0 0,-78-137-665 0 0,1 0 0 0 0,-1 0 0 0 0,1 0 0 0 0,-1 0 0 0 0,1-1 0 0 0,-1 1-1 0 0,1 0 1 0 0,0 0 0 0 0,0 0 0 0 0,0-1 0 0 0,0 1 0 0 0,0-1-1 0 0,1 1 1 0 0,-1-1 0 0 0,0 1 0 0 0,1-1 0 0 0,-1 0 0 0 0,1 1 0 0 0,-1-1-1 0 0,1 0 1 0 0,0 0 0 0 0,-1 0 0 0 0,1 0 0 0 0,0 0 0 0 0,0-1 0 0 0,0 1-1 0 0,0-1 1 0 0,0 1 0 0 0,-1-1 0 0 0,1 1 0 0 0,0-1 0 0 0,0 0-1 0 0,0 0 1 0 0,0 0 0 0 0,0 0 0 0 0,0 0 0 0 0,0-1 0 0 0,0 1 0 0 0,0-1-1 0 0,0 1 1 0 0,0-1 0 0 0,0 0 0 0 0,-1 1 0 0 0,1-1 0 0 0,0 0-1 0 0,0 0 1 0 0,0-1-51 0 0,12-17 539 0 0,0-1 0 0 0,-1-1 0 0 0,-2-1 1 0 0,0 1-1 0 0,-1-2 0 0 0,1-5-539 0 0,-5 15 170 0 0,80-171 370 0 0,-81 175-1073 0 0,2 0-2795 0 0,4 8-7270 0 0,-6 1-563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1 101 0 0 0,'0'0'999'0'0,"0"0"-131"0"0,0 0-138 0 0,0 0 35 0 0,0 0 250 0 0,0 0 263 0 0,0 0 126 0 0,0 0-44 0 0,0 0-216 0 0,0 0-297 0 0,0 0-240 0 0,0 0-139 0 0,0 0-6 0 0,4 0 48 0 0,49 0 2107 0 0,7 1-964 0 0,0-2-1 0 0,0-3 1 0 0,53-11-1653 0 0,97-25 970 0 0,-53 3-642 0 0,-139 33-535 0 0,-26 12-1285 0 0,-25 14-2160 0 0,-14 7-8582 0 0,40-25 8489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3369 0 0,'0'0'1311'0'0,"0"0"-729"0"0,0 0-323 0 0,0 0 243 0 0,0 0 534 0 0,0 0 473 0 0,0 0 256 0 0,0 0-49 0 0,0 0-222 0 0,0 0-253 0 0,0 0-208 0 0,0 0-160 0 0,31 0-102 0 0,96-1-45 0 0,15-18 1309 0 0,-97 9-1465 0 0,62-15 149 0 0,61-11-197 0 0,-53 27-3283 0 0,-99 9-65 0 0,-5 0-2799 0 0,-5 0-5196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5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1 391 2937 0 0,'0'0'2460'0'0,"0"0"-893"0"0,0 0-141 0 0,0 0 59 0 0,0 0-32 0 0,0 0-134 0 0,0 0-262 0 0,0 0-205 0 0,0 0-102 0 0,0 0-63 0 0,0 0-68 0 0,0 0-85 0 0,0 0-64 0 0,27-23-58 0 0,89-70-17 0 0,-32 49 180 0 0,-66 39-438 0 0,6-3-7 0 0,-1 0 0 0 0,1 2 0 0 0,0 1 0 0 0,0 1 0 0 0,0 1 0 0 0,1 1 0 0 0,0 1 0 0 0,8 1-130 0 0,-30 0 9 0 0,-1 1 0 0 0,0-1 0 0 0,0 1 0 0 0,1 0-1 0 0,-1 0 1 0 0,0 0 0 0 0,0 0 0 0 0,0 0 0 0 0,0 0 0 0 0,0 0 0 0 0,0 1 0 0 0,0-1 0 0 0,0 1 0 0 0,-1-1-1 0 0,1 1 1 0 0,-1 0 0 0 0,1 0 0 0 0,-1 0 0 0 0,1 0 0 0 0,-1 0 0 0 0,0 0 0 0 0,0 0 0 0 0,0 0 0 0 0,0 0-1 0 0,-1 0 1 0 0,1 1 0 0 0,0-1 0 0 0,-1 0 0 0 0,0 0 0 0 0,1 1 0 0 0,-1-1 0 0 0,0 0 0 0 0,0 2-9 0 0,-11 80 465 0 0,-5-47-376 0 0,-1-1 0 0 0,-2-1 1 0 0,-1 0-1 0 0,-2-2 0 0 0,-2 0 1 0 0,0-2-1 0 0,-3 0 0 0 0,-12 10-89 0 0,5-3 215 0 0,1 1 0 0 0,2 1 0 0 0,1 2-1 0 0,-21 41-214 0 0,50-81 15 0 0,0 0-1 0 0,-1 0 1 0 0,1 0-1 0 0,0 0 1 0 0,0 0-1 0 0,0 1 1 0 0,1-1-1 0 0,-1 0 0 0 0,0 1 1 0 0,1-1-1 0 0,0 1 1 0 0,-1-1-1 0 0,1 0 1 0 0,0 1-1 0 0,0-1 1 0 0,0 1-1 0 0,1-1 0 0 0,-1 1 1 0 0,1-1-1 0 0,-1 0 1 0 0,1 1-1 0 0,0-1 1 0 0,0 0-1 0 0,0 0 0 0 0,0 1 1 0 0,0-1-1 0 0,0 0 1 0 0,1 0-1 0 0,-1 0 1 0 0,1 0-1 0 0,-1-1 1 0 0,1 1-1 0 0,0 0 0 0 0,0-1 1 0 0,-1 1-1 0 0,1-1 1 0 0,1 1-1 0 0,-1-1 1 0 0,0 0-1 0 0,0 0 0 0 0,0 0 1 0 0,0 0-1 0 0,1 0 1 0 0,-1-1-1 0 0,1 1 1 0 0,-1-1-1 0 0,0 1 1 0 0,1-1-1 0 0,-1 0 0 0 0,1 0 1 0 0,-1 0-1 0 0,1 0-14 0 0,14 0-73 0 0,0 0 0 0 0,0-2-1 0 0,0 0 1 0 0,0 0 0 0 0,0-2-1 0 0,0 0 1 0 0,0-1 0 0 0,-1 0-1 0 0,0-2 1 0 0,0 0-1 0 0,-1 0 1 0 0,11-8 73 0 0,102-72-7396 0 0,-48 24-4759 0 0,-64 48 9328 0 0</inkml:trace>
  <inkml:trace contextRef="#ctx0" brushRef="#br0" timeOffset="249.71">960 476 1344 0 0,'0'0'2533'0'0,"0"0"-261"0"0,0 0-415 0 0,0 0-256 0 0,0 0-163 0 0,0 0-123 0 0,0 0-91 0 0,0 0-146 0 0,0 0-171 0 0,0 0-165 0 0,0 0-152 0 0,0 0-95 0 0,-16 34-55 0 0,-47 109-45 0 0,18-11 549 0 0,34-99-1128 0 0,1 0 1 0 0,2 1 0 0 0,1 0-1 0 0,2 1 1 0 0,1-1 0 0 0,2 5 183 0 0,12-20-3058 0 0,36-34-10372 0 0,-40 8 11843 0 0</inkml:trace>
  <inkml:trace contextRef="#ctx0" brushRef="#br0" timeOffset="415.155">1295 431 2609 0 0,'0'0'2519'0'0,"0"0"-660"0"0,0 0-640 0 0,0 0-363 0 0,0 0-101 0 0,0 0 33 0 0,0 0 95 0 0,0 0 74 0 0,0 0-3 0 0,-15 31-137 0 0,-47 99-158 0 0,-11 56 675 0 0,72-185-1340 0 0,-42 147 256 0 0,40-48-3097 0 0,7-95 1163 0 0,-2-5-4674 0 0,-1 0 2866 0 0,-1 0 1420 0 0</inkml:trace>
  <inkml:trace contextRef="#ctx0" brushRef="#br0" timeOffset="797.213">671 524 2040 0 0,'0'0'3048'0'0,"0"0"-1589"0"0,0 0-459 0 0,0 0 3 0 0,0 0 208 0 0,0 0 197 0 0,0 0 11 0 0,0 0-132 0 0,0 0-223 0 0,0 0-228 0 0,0 0-177 0 0,0 0-149 0 0,0 0-114 0 0,19-19-55 0 0,59-59-19 0 0,48-20 1445 0 0,-119 93-1708 0 0,1 0 1 0 0,0 1-1 0 0,0 0 1 0 0,0 0-1 0 0,1 1 1 0 0,-1 0-1 0 0,1 1 1 0 0,0-1-1 0 0,-1 2 1 0 0,1-1-1 0 0,0 1 1 0 0,0 1-1 0 0,5 0-59 0 0,-7 1 45 0 0,0 1 0 0 0,0 1 1 0 0,0-1-1 0 0,0 1 0 0 0,0 1 0 0 0,0-1 0 0 0,-1 1 1 0 0,0 0-1 0 0,0 1 0 0 0,0-1 0 0 0,0 1 1 0 0,-1 0-1 0 0,0 1 0 0 0,0-1 0 0 0,0 1 0 0 0,-1 0 1 0 0,0 1-1 0 0,3 3-45 0 0,23 26 274 0 0,-21-27-171 0 0,0-1 0 0 0,1-1 0 0 0,0 0 0 0 0,0 0-1 0 0,1-1 1 0 0,-1 0 0 0 0,1 0 0 0 0,1-1 0 0 0,-1-1-1 0 0,1 0 1 0 0,0-1 0 0 0,0 0 0 0 0,0-1 0 0 0,0 0 0 0 0,0-1-1 0 0,1 0 1 0 0,-1-1 0 0 0,0 0 0 0 0,1-1 0 0 0,-1 0-1 0 0,2-2-102 0 0,1 0-19 0 0,0-1 0 0 0,-1 0 0 0 0,1-1 0 0 0,-1-1 0 0 0,0 0 0 0 0,-1-1 0 0 0,0 0 0 0 0,0-1 0 0 0,0-1 0 0 0,-1-1 19 0 0,44-33-7502 0 0,-46 36 1046 0 0,-4 2-3186 0 0</inkml:trace>
  <inkml:trace contextRef="#ctx0" brushRef="#br0" timeOffset="2141.439">1965 490 160 0 0,'0'0'1106'0'0,"0"0"-197"0"0,0 0-197 0 0,0 0 6 0 0,0 0 99 0 0,0 0 86 0 0,0 0 55 0 0,0 0-25 0 0,0 0-63 0 0,0 0-113 0 0,0 0-133 0 0,0 0-125 0 0,0 0-81 0 0,-7 22-57 0 0,-21 72-10 0 0,-2 105 1317 0 0,26-134-1379 0 0,-3 232 2096 0 0,7-296-1937 0 0,0-1 75 0 0,0 0 73 0 0,0 0 53 0 0,0-12 1122 0 0,19-172-608 0 0,1 101-1045 0 0,4 0 0 0 0,4 2 0 0 0,16-28-118 0 0,41-49 299 0 0,-85 157-298 0 0,1 0 0 0 0,-1 0 0 0 0,1 0 0 0 0,-1 0 0 0 0,1 0 0 0 0,-1 0 0 0 0,1 0 1 0 0,-1 0-1 0 0,1 0 0 0 0,0 0 0 0 0,0 0 0 0 0,0 1 0 0 0,-1-1 0 0 0,1 0 1 0 0,0 0-1 0 0,0 1 0 0 0,0-1 0 0 0,0 0 0 0 0,0 1 0 0 0,0-1 0 0 0,0 1 0 0 0,0 0 1 0 0,0-1-1 0 0,1 1 0 0 0,-1 0 0 0 0,0-1 0 0 0,0 1 0 0 0,0 0 0 0 0,0 0 0 0 0,0 0 1 0 0,1 0-1 0 0,-1 0 0 0 0,0 0 0 0 0,0 1 0 0 0,0-1 0 0 0,0 0 0 0 0,0 0 1 0 0,1 1-1 0 0,-1-1 0 0 0,0 1 0 0 0,0-1 0 0 0,0 1 0 0 0,0-1 0 0 0,0 1 0 0 0,0 0 1 0 0,-1 0-1 0 0,1-1 0 0 0,0 1 0 0 0,0 0 0 0 0,0 0 0 0 0,-1 0 0 0 0,1 0 0 0 0,0 0 1 0 0,-1 0-1 0 0,1 0 0 0 0,-1 0 0 0 0,1 0 0 0 0,-1 0 0 0 0,1 0 0 0 0,-1 0 1 0 0,0 0-1 0 0,0 0 0 0 0,0 1 0 0 0,1-1 0 0 0,-1 0 0 0 0,0 0-1 0 0,57 153-4 0 0,-9-100-1144 0 0,0-41-6007 0 0,-23-14-813 0 0,-17-2 2928 0 0</inkml:trace>
  <inkml:trace contextRef="#ctx0" brushRef="#br0" timeOffset="2615.069">2749 531 1856 0 0,'0'0'1034'0'0,"0"0"48"0"0,0 0 230 0 0,0 0 308 0 0,0 0 171 0 0,0 0-32 0 0,0 0-128 0 0,0 0-214 0 0,0 0-257 0 0,0 0-233 0 0,0 0-215 0 0,0 0-145 0 0,-25 31-101 0 0,-78 99-71 0 0,13 0 480 0 0,71-96-757 0 0,2 1-1 0 0,2 1 1 0 0,1 1 0 0 0,-5 23-118 0 0,16-54 3 0 0,1 1 1 0 0,1 0-1 0 0,-1 1 1 0 0,1-1 0 0 0,0 0-1 0 0,1 0 1 0 0,0 0-1 0 0,0 1 1 0 0,1-1-1 0 0,-1 0 1 0 0,2 0-1 0 0,0 3-3 0 0,0-8 45 0 0,0-1 0 0 0,-1 0-1 0 0,2-1 1 0 0,-1 1-1 0 0,0 0 1 0 0,0 0 0 0 0,0-1-1 0 0,0 1 1 0 0,0-1-1 0 0,0 0 1 0 0,1 0 0 0 0,-1 0-1 0 0,0 0 1 0 0,0 0-1 0 0,0 0 1 0 0,1 0-1 0 0,-1-1 1 0 0,0 1 0 0 0,0-1-1 0 0,0 1 1 0 0,0-1-1 0 0,0 0 1 0 0,0 0 0 0 0,0 0-1 0 0,0 0 1 0 0,0 0-1 0 0,0-1 1 0 0,-1 1 0 0 0,1-1-1 0 0,0 1 1 0 0,-1-1-1 0 0,2-1-44 0 0,59-56 378 0 0,-2-2-1 0 0,-2-3 1 0 0,-4-3-1 0 0,5-12-377 0 0,-49 65 21 0 0,0 0 0 0 0,0 1 0 0 0,2 0 1 0 0,0 0-1 0 0,0 1 0 0 0,1 1 0 0 0,13-9-21 0 0,-26 19-1 0 0,1 1-1 0 0,-1-1 1 0 0,1 0-1 0 0,-1 0 1 0 0,1 0-1 0 0,0 1 1 0 0,0-1-1 0 0,-1 0 1 0 0,1 1 0 0 0,0-1-1 0 0,0 0 1 0 0,0 1-1 0 0,-1-1 1 0 0,1 1-1 0 0,0 0 1 0 0,0-1-1 0 0,0 1 1 0 0,0 0-1 0 0,0-1 1 0 0,0 1 0 0 0,0 0-1 0 0,0 0 1 0 0,0 0-1 0 0,0 0 1 0 0,0 0-1 0 0,0 0 1 0 0,0 0-1 0 0,0 0 1 0 0,0 0-1 0 0,0 1 1 0 0,0-1 0 0 0,0 0-1 0 0,0 1 1 0 0,0-1-1 0 0,0 1 1 0 0,0-1-1 0 0,0 1 1 0 0,0-1-1 0 0,-1 1 1 0 0,1-1-1 0 0,0 1 1 0 0,0 0 0 0 0,-1-1-1 0 0,1 1 1 0 0,0 0-1 0 0,-1 0 1 0 0,1 0-1 0 0,-1 0 1 0 0,1-1-1 0 0,-1 1 1 0 0,1 0-1 0 0,-1 0 1 0 0,0 0 0 0 0,1 0-1 0 0,-1 1 2 0 0,15 111 26 0 0,1 5-320 0 0,-15-113 67 0 0,1 0 1 0 0,-1 0-1 0 0,1 1 0 0 0,0-1 1 0 0,0 0-1 0 0,0-1 0 0 0,1 1 0 0 0,0 0 1 0 0,0-1-1 0 0,0 0 0 0 0,0 1 1 0 0,1-1-1 0 0,0 0 0 0 0,0-1 1 0 0,3 3 225 0 0,18 7-4921 0 0,5-9-4311 0 0,-20-4 4935 0 0</inkml:trace>
  <inkml:trace contextRef="#ctx0" brushRef="#br0" timeOffset="3053.091">3412 531 4241 0 0,'0'0'1326'0'0,"0"0"-336"0"0,0 0-75 0 0,0 0 96 0 0,0 0 57 0 0,-27 31-19 0 0,-81 100-93 0 0,45-32 565 0 0,58-89-1425 0 0,0 1 0 0 0,0 1 0 0 0,1-1 0 0 0,1 1 0 0 0,0-1-1 0 0,1 1 1 0 0,0 0 0 0 0,0 0 0 0 0,1 0 0 0 0,1 0 0 0 0,0 0-1 0 0,1 0 1 0 0,0 0 0 0 0,1 4-96 0 0,3-10 151 0 0,0 0 0 0 0,0-1 0 0 0,0 0 1 0 0,0 0-1 0 0,1-1 0 0 0,-1 0 0 0 0,1 0 0 0 0,1 0 0 0 0,-1 0 0 0 0,0-1 0 0 0,1 0 0 0 0,0-1 1 0 0,-1 1-1 0 0,1-1 0 0 0,0 0 0 0 0,0-1 0 0 0,0 0 0 0 0,1 0 0 0 0,-1-1 0 0 0,0 1 0 0 0,0-1 0 0 0,0-1 1 0 0,0 0-1 0 0,1 0 0 0 0,-1 0 0 0 0,1-1-151 0 0,8 0 228 0 0,1-1-1 0 0,0 0 1 0 0,-1-1-1 0 0,0-1 1 0 0,0-1 0 0 0,0 0-1 0 0,-1-1 1 0 0,0-1-1 0 0,0 0 1 0 0,-1-1 0 0 0,0-1-1 0 0,10-8-227 0 0,143-143 1031 0 0,-140 134-1004 0 0,-1 0 0 0 0,-1-2 1 0 0,-1-1-1 0 0,-2 0 0 0 0,-1-2 0 0 0,-2 0 0 0 0,0-2 1 0 0,-3 0-1 0 0,-1-1 0 0 0,-1 0 0 0 0,-2-1 0 0 0,-2 0 0 0 0,3-18-27 0 0,-12 35-55 0 0,0 0 0 0 0,0 0-1 0 0,-2-1 1 0 0,0 1 0 0 0,-2 0-1 0 0,0 0 1 0 0,-1 1 0 0 0,-1-1-1 0 0,-5-11 56 0 0,8 23-20 0 0,0 1 0 0 0,-1-1-1 0 0,0 1 1 0 0,-1 0-1 0 0,0 0 1 0 0,1 1 0 0 0,-2-1-1 0 0,1 1 1 0 0,-1 0 0 0 0,1 0-1 0 0,-2 0 1 0 0,1 1 0 0 0,0 0-1 0 0,-1 0 1 0 0,0 0 0 0 0,0 1-1 0 0,0-1 1 0 0,0 1-1 0 0,0 1 1 0 0,-1-1 0 0 0,1 1-1 0 0,-1 0 1 0 0,0 1 0 0 0,1 0-1 0 0,-1 0 1 0 0,0 0 0 0 0,0 1-1 0 0,-1 0 21 0 0,-3 1-5 0 0,0 0 0 0 0,-1 1 0 0 0,1 0-1 0 0,0 1 1 0 0,0 0 0 0 0,1 1 0 0 0,-1 0 0 0 0,1 1-1 0 0,0 0 1 0 0,0 1 0 0 0,0 0 0 0 0,1 0 0 0 0,0 1 0 0 0,0 0-1 0 0,0 1 1 0 0,1 0 0 0 0,-2 4 5 0 0,-6 5 0 0 0,1 1-1 0 0,1 0 1 0 0,1 2 0 0 0,0-1-1 0 0,2 2 1 0 0,0-1 0 0 0,2 1 0 0 0,-1 4 0 0 0,1-2 0 0 0,2 0 0 0 0,1 1 0 0 0,0 0 1 0 0,2 0-1 0 0,1 0 0 0 0,1 0 0 0 0,1 1 0 0 0,1-1 1 0 0,3 21-1 0 0,-2-33 25 0 0,1 1-1 0 0,1-1 1 0 0,0 0 0 0 0,0 1 0 0 0,2-1 0 0 0,-1-1 0 0 0,1 1 0 0 0,1-1 0 0 0,0 0-1 0 0,1 0 1 0 0,0 0 0 0 0,0-1 0 0 0,1 0 0 0 0,1-1 0 0 0,0 0 0 0 0,0 0 0 0 0,0-1-1 0 0,1 0 1 0 0,9 5-25 0 0,11 2-30 0 0,1-2 0 0 0,1-1 0 0 0,0-1 1 0 0,1-2-1 0 0,0-1 0 0 0,0-2 0 0 0,0-1 0 0 0,1-1 0 0 0,0-2 0 0 0,0-2 0 0 0,33-3 30 0 0,-8-1-1880 0 0,-20-2-3700 0 0,-33 5 4213 0 0,14-3-9064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3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5561 0 0,'0'0'784'0'0,"0"0"119"0"0,0 0 287 0 0,0 0 283 0 0,0 0 129 0 0,0 0-59 0 0,31 1-216 0 0,101 3-215 0 0,-40-12 527 0 0,243-62-995 0 0,-324 69 122 0 0,-3 8-18194 0 0,-12-2 16312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0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6009 0 0,'0'0'2836'0'0,"0"0"-1491"0"0,0 0-537 0 0,0 0 239 0 0,0 0 332 0 0,0 0 211 0 0,0 0 6 0 0,0 0-207 0 0,0 0-279 0 0,0 0-297 0 0,0 0-212 0 0,37 6-105 0 0,116 16-29 0 0,-17-20 555 0 0,-106-6-913 0 0,80-8-301 0 0,-39 5-3233 0 0,-36 1-6525 0 0,-22 5 900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8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0 106 6737 0 0,'0'0'1682'0'0,"0"0"-20"0"0,0 0 30 0 0,0 0 47 0 0,0 0-37 0 0,0 0-230 0 0,0 0-400 0 0,0 0-326 0 0,0 0-217 0 0,0 0-109 0 0,0 0-15 0 0,0 0-13 0 0,0 0-15 0 0,27-14-16 0 0,85-46-32 0 0,-17 32 268 0 0,65 25 95 0 0,-157 3-681 0 0,1 1 0 0 0,-1-1 0 0 0,0 1 1 0 0,0 0-1 0 0,0 0 0 0 0,0 0 0 0 0,0 0 0 0 0,0 1 0 0 0,0-1 0 0 0,0 1 0 0 0,0 0 0 0 0,-1-1 1 0 0,1 1-1 0 0,-1 1 0 0 0,1-1 0 0 0,-1 0 0 0 0,0 1 0 0 0,0-1 0 0 0,0 1 0 0 0,0-1 0 0 0,0 1 0 0 0,-1 0 1 0 0,1 0-1 0 0,-1 0 0 0 0,1 0 0 0 0,-1 0 0 0 0,0 0 0 0 0,-1 0 0 0 0,1 0 0 0 0,0 0 0 0 0,-1 1 1 0 0,0-1-1 0 0,0 0 0 0 0,0 0 0 0 0,0 1 0 0 0,0-1 0 0 0,-1 1-11 0 0,0 6 37 0 0,-1 1-1 0 0,0-1 1 0 0,0 0 0 0 0,-1 0 0 0 0,-1 0-1 0 0,0 0 1 0 0,0 0 0 0 0,-1-1 0 0 0,0 0-1 0 0,-1 0 1 0 0,-1 1-37 0 0,-142 162 243 0 0,147-170-247 0 0,1 1 1 0 0,-1-1-1 0 0,0 1 1 0 0,1 0-1 0 0,0-1 1 0 0,0 1-1 0 0,0 0 1 0 0,0 0 0 0 0,0 0-1 0 0,0 0 1 0 0,1 0-1 0 0,0 0 1 0 0,-1 0-1 0 0,1 0 1 0 0,0 0-1 0 0,0 0 1 0 0,1 0-1 0 0,-1 0 1 0 0,1 0 0 0 0,-1 0-1 0 0,1 0 1 0 0,0 0-1 0 0,0 0 1 0 0,0-1-1 0 0,1 1 1 0 0,-1 0-1 0 0,1-1 1 0 0,-1 1-1 0 0,1 0 1 0 0,0-1-1 0 0,0 0 1 0 0,0 0 0 0 0,0 1-1 0 0,1-1 1 0 0,-1 0-1 0 0,0-1 1 0 0,1 1-1 0 0,-1 0 1 0 0,1-1-1 0 0,0 1 1 0 0,0-1-1 0 0,0 0 4 0 0,50 34-14 0 0,-36-26 15 0 0,-1 1 1 0 0,0 1 0 0 0,0 0-1 0 0,-2 1 1 0 0,1 1 0 0 0,-2 0-1 0 0,1 1 1 0 0,2 5-2 0 0,-14-16 15 0 0,0 1 0 0 0,0-1 1 0 0,-1 0-1 0 0,1 1 0 0 0,-1 0 0 0 0,0-1 0 0 0,0 1 0 0 0,0 0 1 0 0,0 0-1 0 0,-1 0 0 0 0,1-1 0 0 0,-1 1 0 0 0,0 0 1 0 0,0 0-1 0 0,-1 0 0 0 0,1 0 0 0 0,-1 0 0 0 0,0-1 0 0 0,0 1 1 0 0,0 0-1 0 0,0 0 0 0 0,-1-1 0 0 0,1 1 0 0 0,-1-1 0 0 0,0 0 1 0 0,0 1-1 0 0,0-1 0 0 0,-1 0 0 0 0,1 0-15 0 0,-83 77 247 0 0,56-57-693 0 0,-1-2 1 0 0,0-1-1 0 0,-2-2 0 0 0,0-1 1 0 0,-1-1-1 0 0,-15 4 446 0 0,36-19-2469 0 0,11-4-7962 0 0,2 2 1801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164 100 7418 0 0,'0'0'2072'0'0,"0"0"-129"0"0,0 0-181 0 0,0 0-203 0 0,0 0-383 0 0,0 0-372 0 0,0 0-242 0 0,0 0-168 0 0,0 0-115 0 0,0 0-103 0 0,0 0-68 0 0,0 0-40 0 0,-22 15-20 0 0,-70 50-16 0 0,89-63-31 0 0,0 0-1 0 0,1-1 1 0 0,-1 1 0 0 0,0 1-1 0 0,1-1 1 0 0,-1 0-1 0 0,1 0 1 0 0,-1 1-1 0 0,1 0 1 0 0,0-1-1 0 0,0 1 1 0 0,1 0 0 0 0,-1 0-1 0 0,0 0 1 0 0,1 0-1 0 0,0 0 1 0 0,0 0-1 0 0,0 1 1 0 0,0-1 0 0 0,0 0-1 0 0,0 1 1 0 0,1 0-1 0 0,-2 11-22 0 0,1-12 49 0 0,0 0 1 0 0,0 1-1 0 0,0-1 1 0 0,0 1-1 0 0,1-1 1 0 0,0 1-1 0 0,-1 0 1 0 0,1-1-1 0 0,1 1 1 0 0,-1-1-1 0 0,0 1 1 0 0,1-1-1 0 0,0 1 1 0 0,0-1-1 0 0,0 1 1 0 0,0-1-1 0 0,1 0 1 0 0,-1 1-1 0 0,1-1 1 0 0,0 0-1 0 0,0 0 1 0 0,0 0-1 0 0,0 0 1 0 0,0-1-1 0 0,1 1 1 0 0,-1-1-1 0 0,1 1 1 0 0,-1-1-1 0 0,1 0 0 0 0,0 0 1 0 0,0 0-1 0 0,0 0 1 0 0,1 0-1 0 0,-1-1 1 0 0,0 0-1 0 0,1 1 1 0 0,-1-1-1 0 0,0 0 1 0 0,1-1-1 0 0,-1 1 1 0 0,3 0-28 0 0,3 0 217 0 0,-1-1 0 0 0,1 0 1 0 0,-1 0-1 0 0,0 0 0 0 0,1-1 1 0 0,-1 0-1 0 0,0-1 0 0 0,1 0 1 0 0,-1 0-1 0 0,0-1 0 0 0,0 0 1 0 0,-1 0-1 0 0,1-1 0 0 0,-1 0 1 0 0,1 0-1 0 0,-1-1 0 0 0,-1 0 1 0 0,1 0-1 0 0,-1-1 0 0 0,0 0 1 0 0,0 0-1 0 0,0 0 0 0 0,2-5-217 0 0,0 2 61 0 0,-1 0 0 0 0,-1 0 0 0 0,0-1-1 0 0,0 0 1 0 0,-1 0 0 0 0,0-1 0 0 0,-1 1 0 0 0,0-1-1 0 0,0 0 1 0 0,-1 0 0 0 0,-1-1 0 0 0,0 1 0 0 0,-1 0-1 0 0,0-1 1 0 0,0 1 0 0 0,-1-1 0 0 0,-1-2-61 0 0,0 9-122 0 0,0 0-1 0 0,-1 1 1 0 0,1-1 0 0 0,-1 1 0 0 0,0-1-1 0 0,0 1 1 0 0,-1-1 0 0 0,1 1 0 0 0,-1 0 0 0 0,0 0-1 0 0,0 1 1 0 0,0-1 0 0 0,-1 0 0 0 0,1 1 0 0 0,-1 0-1 0 0,-4-3 123 0 0,-17-8-3924 0 0,-1 7-4470 0 0,12 3-2883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416 0 9602 0 0,'0'0'980'0'0,"0"0"-148"0"0,0 0-15 0 0,0 0 159 0 0,0 0 121 0 0,-33 34 33 0 0,-105 109-64 0 0,31-10 514 0 0,91-112-1514 0 0,0 1 0 0 0,1 1 1 0 0,2 0-1 0 0,0 1 0 0 0,2 0 0 0 0,0 1 1 0 0,2 0-1 0 0,1 1 0 0 0,1 0 1 0 0,1 0-1 0 0,1 1 0 0 0,1-1 0 0 0,1 16-66 0 0,3-35 42 0 0,1 0 0 0 0,0 0 0 0 0,0 0 0 0 0,1 0 0 0 0,0 0 0 0 0,0-1 0 0 0,1 1 0 0 0,0 0 0 0 0,0-1 0 0 0,0 0 0 0 0,1 0 0 0 0,0 0 0 0 0,0 0 0 0 0,1-1 0 0 0,-1 1 0 0 0,1-1 0 0 0,1 0 0 0 0,-1-1 0 0 0,0 1 0 0 0,1-1 0 0 0,0 0 0 0 0,0 0 0 0 0,4 1-42 0 0,5 2 222 0 0,-1-1 0 0 0,1-1 0 0 0,0 0 0 0 0,0-1 0 0 0,1 0-1 0 0,-1-1 1 0 0,1-1 0 0 0,0-1 0 0 0,0 0 0 0 0,0-1-222 0 0,-11 1 79 0 0,0-1 0 0 0,0 0-1 0 0,-1 0 1 0 0,1 0 0 0 0,0-1-1 0 0,0 0 1 0 0,0 0 0 0 0,0 0 0 0 0,0 0-1 0 0,-1-1 1 0 0,1 0 0 0 0,-1 1 0 0 0,1-2-1 0 0,-1 1 1 0 0,0-1 0 0 0,0 1 0 0 0,0-1-1 0 0,0 0 1 0 0,0-1 0 0 0,-1 1-1 0 0,1-1 1 0 0,-1 1 0 0 0,0-1 0 0 0,0 0-1 0 0,0 0 1 0 0,-1 0 0 0 0,1-1 0 0 0,0-1-79 0 0,0-1-16 0 0,-1 1 1 0 0,1-1 0 0 0,-1 0 0 0 0,0 0 0 0 0,-1 0-1 0 0,1-1 1 0 0,-1 1 0 0 0,-1 0 0 0 0,0 0 0 0 0,0-1-1 0 0,0 1 1 0 0,-1 0 0 0 0,0 0 0 0 0,0 0-1 0 0,-1-1 1 0 0,1 1 0 0 0,-2 0 0 0 0,1 1 0 0 0,-1-1-1 0 0,0 0 1 0 0,-1 1 0 0 0,1 0 0 0 0,-1 0 0 0 0,0 0-1 0 0,-1 0 1 0 0,0 0 0 0 0,0 1 0 0 0,0 0 0 0 0,0 0-1 0 0,-1 0 1 0 0,1 1 0 0 0,-1 0 0 0 0,-1 0 0 0 0,1 0-1 0 0,-3 0 16 0 0,-1-1-275 0 0,-1 1 0 0 0,0 0 0 0 0,0 0 0 0 0,0 1 0 0 0,0 0-1 0 0,-1 1 1 0 0,1 1 0 0 0,-1 0 0 0 0,-4 0 275 0 0,-59 25-5047 0 0,36 8-4212 0 0,27-20 2243 0 0</inkml:trace>
  <inkml:trace contextRef="#ctx0" brushRef="#br0" timeOffset="382.995">1158 247 6545 0 0,'0'0'2230'0'0,"0"0"-383"0"0,0 0-312 0 0,0 0-154 0 0,0 0-111 0 0,-36 9-105 0 0,-113 32-101 0 0,58 6 302 0 0,74-33-1065 0 0,2-4-261 0 0,0 1 0 0 0,0 1-1 0 0,1 0 1 0 0,1 1 0 0 0,0 1 0 0 0,1 0-1 0 0,1 1 1 0 0,0 0 0 0 0,1 0 0 0 0,0 1-1 0 0,2 1 1 0 0,0 0 0 0 0,0 0 0 0 0,2 0-1 0 0,0 1 1 0 0,1 0 0 0 0,1 0 0 0 0,0 0 0 0 0,2 0-1 0 0,0 1 1 0 0,1-1 0 0 0,1 11-40 0 0,1-24 7 0 0,0-1 0 0 0,1 1 0 0 0,-1-1 0 0 0,1 1 0 0 0,0-1 0 0 0,0 1-1 0 0,1-1 1 0 0,0 0 0 0 0,-1 0 0 0 0,1 0 0 0 0,1-1 0 0 0,-1 1 0 0 0,0-1 0 0 0,1 1 0 0 0,0-1 0 0 0,0 0 0 0 0,0 0 0 0 0,0-1 0 0 0,0 1 0 0 0,0-1 0 0 0,1 0 0 0 0,-1 0 0 0 0,1-1 0 0 0,-1 1 0 0 0,4 0-7 0 0,5 1 174 0 0,0 0 1 0 0,1-1 0 0 0,-1-1 0 0 0,1 0 0 0 0,-1 0 0 0 0,1-1-1 0 0,0-1 1 0 0,9-2-175 0 0,-4-2 198 0 0,1 0 0 0 0,-1-2 0 0 0,-1 0-1 0 0,1-1 1 0 0,-1-1 0 0 0,0-1 0 0 0,-1 0 0 0 0,0-2-1 0 0,-1 1 1 0 0,0-2 0 0 0,-1 0 0 0 0,-1-1-1 0 0,0-1 1 0 0,0 0 0 0 0,-2-1 0 0 0,0 0-198 0 0,-1-1 29 0 0,-1 1 0 0 0,-1-1 0 0 0,-1-1 0 0 0,0 0 0 0 0,-2 0 0 0 0,0 0 0 0 0,-1-1 0 0 0,0 0 0 0 0,-2 0 0 0 0,1-13-29 0 0,-3 25-173 0 0,0-1-1 0 0,-1 1 1 0 0,0-1-1 0 0,0 1 0 0 0,-1-1 1 0 0,0 1-1 0 0,0-1 1 0 0,-1 1-1 0 0,0 0 1 0 0,0 0-1 0 0,-1 0 1 0 0,0 0-1 0 0,0 0 1 0 0,-1 0-1 0 0,0 1 0 0 0,0-1 1 0 0,0 1-1 0 0,-1 0 1 0 0,0 0-1 0 0,0 1 1 0 0,0 0-1 0 0,-1 0 1 0 0,1 0-1 0 0,-1 0 1 0 0,-1 1-1 0 0,1 0 0 0 0,-1 0 1 0 0,-3-1 173 0 0,-39-11-4815 0 0,15 13-2707 0 0,16 3 112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30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1186 8274 0 0,'0'0'241'0'0,"0"0"-333"0"0,0 0 161 0 0,0 0 382 0 0,0 0 249 0 0,0 0 154 0 0,36 2 87 0 0,113 5 24 0 0,-135-6-724 0 0,-1-1 1 0 0,1 0-1 0 0,-1 0 1 0 0,1-2-1 0 0,-1 1 0 0 0,1-2 1 0 0,-1 0-1 0 0,0 0 1 0 0,9-5-242 0 0,4-1 369 0 0,36-16 205 0 0,-1-3 1 0 0,-2-2-1 0 0,-1-3 1 0 0,-2-2 0 0 0,-1-3-1 0 0,-2-2 1 0 0,0-4-575 0 0,71-60 485 0 0,-4-6 1 0 0,-6-5 0 0 0,-4-5 0 0 0,-6-4-486 0 0,139-173 921 0 0,-211 274-629 0 0,-31 33-232 0 0,-7 61 104 0 0,-3-1 0 0 0,-3 0-1 0 0,-3 0 1 0 0,-3-2-1 0 0,-25 64-163 0 0,19-58 9 0 0,6-13 47 0 0,-4-2-1 0 0,-1-1 1 0 0,-3-1-1 0 0,-3-1 1 0 0,-12 15-56 0 0,27-50 0 0 0,0 0 0 0 0,-1-2 1 0 0,-1 0-1 0 0,-1 0 1 0 0,-1-2-1 0 0,0 0 1 0 0,-1-1-1 0 0,-1-1 1 0 0,0-1-1 0 0,-1 0 1 0 0,-1-2-1 0 0,0-1 1 0 0,0 0-1 0 0,-20 5 0 0 0,17-8-39 0 0,0-2 0 0 0,0-1-1 0 0,-1 0 1 0 0,0-2 0 0 0,0-2-1 0 0,0 0 1 0 0,0-1 0 0 0,-16-3 39 0 0,38 3-58 0 0,0 0 0 0 0,1 0 0 0 0,-1 0 1 0 0,0 0-1 0 0,0-1 0 0 0,1 1 0 0 0,-1-1 1 0 0,0 0-1 0 0,1 0 0 0 0,-1-1 0 0 0,1 1 1 0 0,0-1-1 0 0,-1 0 0 0 0,1 0 0 0 0,0 0 1 0 0,0 0-1 0 0,0 0 0 0 0,0 0 0 0 0,0-1 1 0 0,1 0-1 0 0,-1 1 0 0 0,1-1 0 0 0,0 0 1 0 0,0 0-1 0 0,0-1 0 0 0,0 1 0 0 0,0 0 1 0 0,1-1-1 0 0,-1 1 0 0 0,1-1 0 0 0,0 1 1 0 0,0-1-1 0 0,0 1 0 0 0,0-1 0 0 0,1 0 1 0 0,0 0-1 0 0,0 1 0 0 0,0-1 0 0 0,0 0 1 0 0,0-2 57 0 0,4-1-348 0 0,0 0 0 0 0,0 0 0 0 0,1 1 0 0 0,-1-1 0 0 0,2 1 0 0 0,-1 0 0 0 0,0 0 0 0 0,1 1 0 0 0,0 0-1 0 0,1 0 1 0 0,-1 0 0 0 0,1 0 0 0 0,0 1 0 0 0,6-3 348 0 0,-12 7-24 0 0,72-43-7438 0 0,-46 30-849 0 0</inkml:trace>
  <inkml:trace contextRef="#ctx0" brushRef="#br0" timeOffset="248.981">2196 615 12635 0 0,'0'0'1096'0'0,"0"0"24"0"0,0 0 116 0 0,0 0 81 0 0,-33 23-114 0 0,-108 70-204 0 0,126-84-785 0 0,1 0 1 0 0,1 1 0 0 0,-1 0-1 0 0,1 1 1 0 0,1 1 0 0 0,0 0-1 0 0,1 1 1 0 0,0 0 0 0 0,-5 8-215 0 0,14-17 36 0 0,-4 3 5 0 0,1 0 0 0 0,0 1 0 0 0,0 0 0 0 0,1 0 0 0 0,0 0-1 0 0,0 1 1 0 0,1-1 0 0 0,1 1 0 0 0,-1 0 0 0 0,1 0 0 0 0,0 0 0 0 0,1 0 0 0 0,0 0 0 0 0,1 0 0 0 0,0 0 0 0 0,0 0-1 0 0,1 0 1 0 0,0 0 0 0 0,1 0 0 0 0,0 0 0 0 0,0 0 0 0 0,1 0 0 0 0,0 0 0 0 0,0-1 0 0 0,1 0 0 0 0,0 0 0 0 0,1 0-1 0 0,0 0 1 0 0,0 0 0 0 0,0-1 0 0 0,7 6-41 0 0,1-3 79 0 0,0-1 0 0 0,0-1-1 0 0,1 0 1 0 0,0 0 0 0 0,0-2-1 0 0,1 0 1 0 0,0 0 0 0 0,0-2-1 0 0,0 0 1 0 0,1 0 0 0 0,-1-1-1 0 0,1-1 1 0 0,0-1 0 0 0,0 0-1 0 0,-1-2 1 0 0,1 1 0 0 0,0-2 0 0 0,14-2-79 0 0,-16 2 65 0 0,1 0 0 0 0,-1-2 0 0 0,0 1 0 0 0,0-1 0 0 0,0-1 1 0 0,-1-1-1 0 0,0 0 0 0 0,0 0 0 0 0,0-2 0 0 0,-1 1 0 0 0,0-1 1 0 0,0-1-1 0 0,-1-1 0 0 0,0 1 0 0 0,-1-1 0 0 0,0-1 0 0 0,0 0 1 0 0,-1-1-1 0 0,-1 1 0 0 0,0-2 0 0 0,-1 1 0 0 0,0-1 1 0 0,0-2-66 0 0,-5 9-22 0 0,0 0 1 0 0,-1 0 0 0 0,1 0 0 0 0,-1-1 0 0 0,-1 1 0 0 0,1 0 0 0 0,-1-1 0 0 0,0 1 0 0 0,-1-1 0 0 0,0 1 0 0 0,0 0 0 0 0,0 0 0 0 0,0-1 0 0 0,-1 1 0 0 0,0 0 0 0 0,-1 0 0 0 0,1 0 0 0 0,-1 1 0 0 0,0-1 0 0 0,-1 1 0 0 0,1-1 0 0 0,-1 1 0 0 0,0 0 0 0 0,0 1 0 0 0,-3-3 21 0 0,-6-6-411 0 0,-1 1 0 0 0,0 0 0 0 0,-1 1 0 0 0,0 0 0 0 0,-1 1 0 0 0,0 1 0 0 0,-1 1 0 0 0,0 0 0 0 0,-4-1 411 0 0,-40-7-4091 0 0,-1 10-3821 0 0,38 6-1618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5:59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1044 93 1752 0 0,'0'0'1107'0'0,"0"0"47"0"0,0 0 78 0 0,0 0 258 0 0,0 0 263 0 0,0 0 156 0 0,0 0-49 0 0,0 0-147 0 0,0 0-208 0 0,0 0-268 0 0,0 0-272 0 0,6 8 847 0 0,-14 407 58 0 0,-41 42-1872 0 0,47-398-624 0 0,2-34-2181 0 0,0-21 2051 0 0,0-4-906 0 0,3-10-7076 0 0,-2 5 1970 0 0</inkml:trace>
  <inkml:trace contextRef="#ctx0" brushRef="#br0" timeOffset="263.218">459 288 12891 0 0,'0'0'1020'0'0,"0"0"-381"0"0,0 0-378 0 0,0 0 19 0 0,0 0 334 0 0,0 0 373 0 0,0 0 197 0 0,0 0 1 0 0,41-7-159 0 0,133-25-205 0 0,555-132 1171 0 0,-673 150-1992 0 0,115-27-987 0 0,-58 16-5123 0 0,-92 21 316 0 0,-8 4-4215 0 0</inkml:trace>
  <inkml:trace contextRef="#ctx0" brushRef="#br0" timeOffset="653.159">1669 612 4721 0 0,'0'0'1191'0'0,"0"0"-514"0"0,0 0-214 0 0,0 0 80 0 0,0 0 182 0 0,0 0 168 0 0,0 0 74 0 0,0 0-1 0 0,0 0-92 0 0,-29 36-173 0 0,-85 111-193 0 0,110-143-479 0 0,1 0-1 0 0,0 0 1 0 0,-1 0-1 0 0,1 0 1 0 0,1 0-1 0 0,-1 0 1 0 0,0 1-1 0 0,1-1 1 0 0,0 1-1 0 0,0 0 1 0 0,1 0-1 0 0,-1-1 1 0 0,1 1-1 0 0,0 0 1 0 0,0 0-1 0 0,0 6-28 0 0,1 4 75 0 0,-2-10-21 0 0,1 1-1 0 0,-1-1 1 0 0,1 1-1 0 0,0 0 1 0 0,1 0-1 0 0,-1-1 1 0 0,1 1-1 0 0,0 0 0 0 0,1 0 1 0 0,-1-1-1 0 0,1 1 1 0 0,0 0-1 0 0,1-1 1 0 0,-1 1-1 0 0,1-1 1 0 0,0 1-1 0 0,1-1 1 0 0,-1 0-1 0 0,1 0 1 0 0,0 0-1 0 0,0 0 0 0 0,1-1 1 0 0,-1 1-1 0 0,1-1 1 0 0,0 0-1 0 0,0 0 1 0 0,1 0-1 0 0,-1 0 1 0 0,1-1-1 0 0,0 0 1 0 0,0 0-1 0 0,0 0 1 0 0,0 0-1 0 0,4 1-53 0 0,0-3 168 0 0,-1 0 1 0 0,1 0-1 0 0,-1-1 1 0 0,1 0-1 0 0,0 0 0 0 0,-1-1 1 0 0,1 0-1 0 0,-1 0 1 0 0,0-1-1 0 0,1 0 0 0 0,-1-1 1 0 0,0 0-1 0 0,0 0 1 0 0,0-1-1 0 0,-1 0 0 0 0,1 0 1 0 0,-1 0-1 0 0,0-1 1 0 0,0-1-1 0 0,-1 1 0 0 0,1-1 1 0 0,-1 0-1 0 0,0 0 1 0 0,-1-1-1 0 0,0 0 0 0 0,0 0 1 0 0,1-1-169 0 0,4-8 141 0 0,0-1 0 0 0,-1 0 1 0 0,-1 0-1 0 0,0 0 0 0 0,-1-1 1 0 0,-1 0-1 0 0,-1-1 0 0 0,-1 1 1 0 0,0-1-1 0 0,-1 0 0 0 0,-1-18-141 0 0,-1 29-39 0 0,-1 0-1 0 0,0 1 0 0 0,-1-1 1 0 0,0 0-1 0 0,0 0 1 0 0,-1 0-1 0 0,0 1 0 0 0,0-1 1 0 0,0 1-1 0 0,-1-1 0 0 0,-1 1 1 0 0,1 0-1 0 0,-1 0 1 0 0,0 1-1 0 0,-1-1 0 0 0,1 1 1 0 0,-1 0-1 0 0,-1 0 0 0 0,1 0 1 0 0,-1 1-1 0 0,0 0 0 0 0,0 0 1 0 0,0 0-1 0 0,-1 1 1 0 0,0 0-1 0 0,0 0 0 0 0,0 1 1 0 0,0-1-1 0 0,0 2 0 0 0,-1-1 1 0 0,1 1-1 0 0,-1 0 1 0 0,0 1-1 0 0,0 0 0 0 0,-1 0 40 0 0,-2 0-267 0 0,0 1 0 0 0,0 1-1 0 0,0 0 1 0 0,0 0 0 0 0,0 1-1 0 0,0 1 1 0 0,1 0 0 0 0,-1 0-1 0 0,1 1 1 0 0,0 0 0 0 0,0 1 0 0 0,0 0-1 0 0,0 1 1 0 0,-3 3 267 0 0,-62 76-10623 0 0,66-66 4696 0 0</inkml:trace>
  <inkml:trace contextRef="#ctx0" brushRef="#br0" timeOffset="1107.417">2280 664 10178 0 0,'0'0'1402'0'0,"0"0"-365"0"0,0 0-158 0 0,0 0-48 0 0,0 0-103 0 0,0 0-120 0 0,0 0-118 0 0,0 0-118 0 0,-32 29-131 0 0,-97 94-123 0 0,124-119-118 0 0,0 0 0 0 0,1 0 0 0 0,-1 1 0 0 0,1-1 0 0 0,0 1 0 0 0,0 0 0 0 0,0 0 0 0 0,1 0 0 0 0,0 1 0 0 0,0-1 1 0 0,0 1-1 0 0,1 0 0 0 0,0-1 0 0 0,-1 4 0 0 0,-1 7-27 0 0,0-5-32 0 0,1 0-1 0 0,1 0 1 0 0,-1 1-1 0 0,2 0 1 0 0,0-1-1 0 0,0 1 1 0 0,1 0-1 0 0,1-1 1 0 0,-1 1-1 0 0,2 0 1 0 0,0-1-1 0 0,3 11 60 0 0,-4-17 9 0 0,1 0 1 0 0,0 1-1 0 0,0-1 0 0 0,1-1 0 0 0,-1 1 0 0 0,1 0 0 0 0,0-1 1 0 0,0 1-1 0 0,0-1 0 0 0,1 0 0 0 0,0 0 0 0 0,0 0 0 0 0,0 0 1 0 0,0-1-1 0 0,0 0 0 0 0,1 1 0 0 0,-1-2 0 0 0,1 1 0 0 0,0 0 1 0 0,0-1-1 0 0,0 0 0 0 0,0 0 0 0 0,0-1 0 0 0,0 1 0 0 0,1-1 1 0 0,-1 0-1 0 0,1-1 0 0 0,0 1-9 0 0,3-1 183 0 0,0-1 0 0 0,0 0 0 0 0,0 0 0 0 0,0-1 1 0 0,-1 0-1 0 0,1 0 0 0 0,0-1 0 0 0,-1 0 0 0 0,0-1 0 0 0,1 0 1 0 0,-1 0-1 0 0,-1-1 0 0 0,1 1 0 0 0,-1-2 0 0 0,0 1 0 0 0,0-1 1 0 0,5-6-184 0 0,99-123 1519 0 0,-89 104-1589 0 0,-2-2-1 0 0,-1 0 1 0 0,-2-1 0 0 0,-1-1 0 0 0,-2 0 0 0 0,-1-1 0 0 0,-2-1-1 0 0,-1 0 1 0 0,-3 0 0 0 0,0-1 0 0 0,-3 0 0 0 0,-1 0-1 0 0,-1 0 1 0 0,-3-1 0 0 0,-1 1 0 0 0,-5-27 70 0 0,7 60-19 0 0,0 0 1 0 0,-1-1-1 0 0,0 1 1 0 0,0-1-1 0 0,0 1 1 0 0,-1 0-1 0 0,1 0 0 0 0,-1 0 1 0 0,-1 0-1 0 0,1 0 1 0 0,-1 0-1 0 0,1 0 1 0 0,-1 1-1 0 0,-1-1 0 0 0,1 1 1 0 0,-1 0-1 0 0,1 0 1 0 0,-1 0-1 0 0,0 1 1 0 0,-1-1-1 0 0,1 1 1 0 0,0 0-1 0 0,-1 0 0 0 0,0 1 1 0 0,0-1-1 0 0,0 1 1 0 0,0 0-1 0 0,0 0 1 0 0,0 1-1 0 0,0-1 1 0 0,-1 1-1 0 0,1 0 0 0 0,-1 1 1 0 0,1-1-1 0 0,0 1 1 0 0,-1 0-1 0 0,-1 1 19 0 0,-6 4-8 0 0,1 0-1 0 0,-1 1 0 0 0,1 0 1 0 0,0 1-1 0 0,0 1 1 0 0,1 0-1 0 0,0 1 1 0 0,0 0-1 0 0,1 0 1 0 0,1 1-1 0 0,-1 0 1 0 0,1 1-1 0 0,1 0 0 0 0,0 0 1 0 0,1 1-1 0 0,0 0 1 0 0,-4 11 8 0 0,0 0-51 0 0,2 1 1 0 0,1 0 0 0 0,1 1-1 0 0,0 0 1 0 0,2 0-1 0 0,1 0 1 0 0,2 1-1 0 0,0-1 1 0 0,1 1 0 0 0,3 16 50 0 0,-2-31-87 0 0,1 1 1 0 0,0-1 0 0 0,1 1-1 0 0,1-1 1 0 0,0 0 0 0 0,0 0-1 0 0,1 0 1 0 0,0-1 0 0 0,1 1-1 0 0,1-1 1 0 0,-1 0 0 0 0,1 0-1 0 0,1-1 1 0 0,0 0 0 0 0,0 0-1 0 0,1-1 1 0 0,0 1 0 0 0,0-2-1 0 0,1 1 1 0 0,4 2 86 0 0,96 49-2622 0 0,11-34-3510 0 0,-91-24 2631 0 0,-9 2-1092 0 0</inkml:trace>
  <inkml:trace contextRef="#ctx0" brushRef="#br0" timeOffset="2047.503">3040 627 5425 0 0,'0'0'4572'0'0,"0"0"-2758"0"0,0 0-881 0 0,0 0-81 0 0,0 0 32 0 0,0 0 30 0 0,0 0-2 0 0,0 0-25 0 0,-33 27-119 0 0,-105 86-225 0 0,66-29-46 0 0,69-79-490 0 0,-5 4-26 0 0,1 0 0 0 0,1 1 0 0 0,0-1 1 0 0,0 1-1 0 0,1 0 0 0 0,0 1 0 0 0,1 0 0 0 0,0-1 0 0 0,1 1 1 0 0,0 0-1 0 0,0 1 0 0 0,1-1 0 0 0,1 0 0 0 0,0 1 0 0 0,1-1 1 0 0,0 4 18 0 0,3-11-2 0 0,0 0 0 0 0,0-1 0 0 0,0 1 0 0 0,0-1 1 0 0,1 0-1 0 0,0 0 0 0 0,-1 0 0 0 0,1 0 0 0 0,0-1 0 0 0,1 0 1 0 0,-1 0-1 0 0,0 0 0 0 0,1 0 0 0 0,-1 0 0 0 0,1-1 1 0 0,-1 0-1 0 0,1 0 0 0 0,-1 0 0 0 0,1-1 0 0 0,0 1 0 0 0,0-1 1 0 0,-1 0-1 0 0,1-1 0 0 0,0 1 0 0 0,0-1 0 0 0,-1 0 1 0 0,1 0-1 0 0,-1 0 0 0 0,1-1 0 0 0,-1 1 0 0 0,1-1 0 0 0,-1 0 1 0 0,1-1 1 0 0,25-14 133 0 0,0-2 1 0 0,0-1-1 0 0,-2-1 1 0 0,-1-2 0 0 0,-1 0-1 0 0,0-2 1 0 0,-2-1-1 0 0,-1-1 1 0 0,1-4-134 0 0,34-34 135 0 0,-9 13 56 0 0,-57 89 132 0 0,2-18-333 0 0,1-1 1 0 0,1 1 0 0 0,1 0-1 0 0,1 0 1 0 0,0 0 0 0 0,1 0-1 0 0,2 1 10 0 0,-2-18-6 0 0,1 1-1 0 0,1 0 0 0 0,-1-1 1 0 0,0 1-1 0 0,1 0 1 0 0,-1-1-1 0 0,1 1 0 0 0,0-1 1 0 0,-1 1-1 0 0,2-1 0 0 0,-1 1 1 0 0,0-1-1 0 0,0 0 0 0 0,1 0 1 0 0,-1 1-1 0 0,1-1 0 0 0,-1 0 1 0 0,1 0-1 0 0,0-1 1 0 0,0 1-1 0 0,0 0 0 0 0,0 0 1 0 0,0-1-1 0 0,0 0 0 0 0,1 1 1 0 0,-1-1-1 0 0,0 0 0 0 0,1 0 1 0 0,-1 0-1 0 0,1 0 1 0 0,-1 0-1 0 0,1-1 0 0 0,0 1 1 0 0,-1-1-1 0 0,1 0 0 0 0,-1 0 1 0 0,2 0 6 0 0,3 0 32 0 0,-1 0 0 0 0,0 0 0 0 0,0-1 0 0 0,1 0 0 0 0,-1 0 0 0 0,0 0 0 0 0,0-1 1 0 0,0 0-1 0 0,0 0 0 0 0,-1-1 0 0 0,1 0 0 0 0,0 0 0 0 0,-1 0 0 0 0,0 0 0 0 0,4-4-32 0 0,154-181 587 0 0,-93 75-608 0 0,-79 129-48 0 0,1 1 0 0 0,0 0 1 0 0,1 0-1 0 0,1 1 0 0 0,0-1 0 0 0,1 1 1 0 0,2 1-1 0 0,-1-1 0 0 0,2 1 0 0 0,1-1 0 0 0,0 1 1 0 0,1-1-1 0 0,1 1 0 0 0,1 0 0 0 0,0-1 1 0 0,2 3 68 0 0,-3-16 0 0 0,1 0 1 0 0,-1 0 0 0 0,1 1-1 0 0,0-1 1 0 0,0 0-1 0 0,1 0 1 0 0,0-1 0 0 0,0 1-1 0 0,0 0 1 0 0,0-1 0 0 0,1 0-1 0 0,-1 0 1 0 0,1 0-1 0 0,0 0 1 0 0,1-1 0 0 0,-1 1-1 0 0,0-1 1 0 0,1 0 0 0 0,0 0-1 0 0,0-1 1 0 0,0 1-1 0 0,0-1 1 0 0,0 0 0 0 0,0-1-1 0 0,1 1 1 0 0,-1-1 0 0 0,0 0-1 0 0,1 0 1 0 0,-1-1-1 0 0,1 0 1 0 0,-1 0 0 0 0,1 0-1 0 0,-1 0 1 0 0,4-1-1 0 0,-2-5 81 0 0,1 0 0 0 0,-1 0 0 0 0,-1 0 0 0 0,1-1 0 0 0,-1 0 0 0 0,0 0 0 0 0,0 0 0 0 0,-1-1 1 0 0,0 0-1 0 0,-1 0 0 0 0,0 0 0 0 0,0 0 0 0 0,0-1 0 0 0,-1 0 0 0 0,1-6-81 0 0,-4 15 0 0 0,11-28 110 0 0,-3 2-82 0 0,0 1 1 0 0,2 0-1 0 0,1 1 0 0 0,1 0 1 0 0,1 1-1 0 0,0 0 0 0 0,2 1 0 0 0,1 1 1 0 0,1 0-1 0 0,0 2 0 0 0,2-1 1 0 0,13-9-29 0 0,-31 28-11 0 0,1-1 0 0 0,-1 1 1 0 0,1 0-1 0 0,-1 0 1 0 0,1 0-1 0 0,-1 1 1 0 0,1-1-1 0 0,0 0 0 0 0,0 0 1 0 0,-1 1-1 0 0,1-1 1 0 0,0 1-1 0 0,0 0 0 0 0,0 0 1 0 0,-1-1-1 0 0,1 1 1 0 0,0 0-1 0 0,0 0 0 0 0,0 1 1 0 0,0-1-1 0 0,-1 0 1 0 0,1 1-1 0 0,0-1 1 0 0,0 1-1 0 0,-1-1 0 0 0,1 1 1 0 0,0 0-1 0 0,-1 0 1 0 0,1 0-1 0 0,0 0 0 0 0,-1 0 1 0 0,0 0-1 0 0,1 0 1 0 0,-1 0-1 0 0,0 1 0 0 0,1-1 1 0 0,-1 0-1 0 0,0 1 1 0 0,1 1 10 0 0,29 72 26 0 0,-25-57-22 0 0,7 34 5 0 0,-1 1 0 0 0,-3 1 0 0 0,-2 0 0 0 0,-2 27-9 0 0,1-18-44 0 0,17 419-145 0 0,-23-463 263 0 0,-1 0 0 0 0,-1 0 1 0 0,0 0-1 0 0,-2-1 0 0 0,0 1 1 0 0,-1-1-1 0 0,-1 0 0 0 0,0 0 1 0 0,-2-1-1 0 0,0 0 0 0 0,0 0 1 0 0,-2-1-1 0 0,0 0 0 0 0,-1 0 1 0 0,-1-1-1 0 0,0-1 0 0 0,-1 0 1 0 0,0-1-1 0 0,-1 0 1 0 0,-1-1-1 0 0,0 0 0 0 0,0-2 1 0 0,-1 0-1 0 0,-4 1-74 0 0,12-5 140 0 0,-1-1 1 0 0,-1-1-1 0 0,1 0 1 0 0,0 0-1 0 0,-1-1 1 0 0,0 0-1 0 0,0-1 1 0 0,0 0-1 0 0,0 0 1 0 0,0-1-1 0 0,0-1 1 0 0,-2 1-141 0 0,8-4 16 0 0,1 1 0 0 0,-1-1 0 0 0,0 0 1 0 0,1 0-1 0 0,-1 0 0 0 0,1 0 0 0 0,0-1 0 0 0,0 1 1 0 0,1-1-1 0 0,-1 0 0 0 0,1 0 0 0 0,0 0 1 0 0,0 0-1 0 0,0 0 0 0 0,0-1 0 0 0,1 1 0 0 0,-1 0 1 0 0,1-1-1 0 0,0 1 0 0 0,1-1 0 0 0,-1 1 1 0 0,1-1-1 0 0,0 0 0 0 0,0 1 0 0 0,0-1 0 0 0,1 1 1 0 0,-1-1-1 0 0,1 1 0 0 0,0-1 0 0 0,1-2-16 0 0,4-17-58 0 0,1 0 0 0 0,0 1 0 0 0,2-1 0 0 0,1 2 0 0 0,1-1 0 0 0,0 1-1 0 0,2 1 1 0 0,1 0 0 0 0,0 1 0 0 0,13-13 58 0 0,29-38-2164 0 0,2 3 0 0 0,68-60 2164 0 0,-38 49-5255 0 0,1 5-4271 0 0,-50 45 4019 0 0</inkml:trace>
  <inkml:trace contextRef="#ctx0" brushRef="#br0" timeOffset="2401.71">1 1945 17548 0 0,'0'0'615'0'0,"31"-12"50"0"0,234-79 1085 0 0,57 19 2609 0 0,115-3-4359 0 0,185 4 1439 0 0,3 28 0 0 0,129 27-1439 0 0,-603 15-19 0 0,1816-61-1319 0 0,-1545 17-1625 0 0,-284 26-510 0 0,-2-3-3326 0 0,-44 6-5152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41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 4913 0 0,'0'0'3150'0'0,"0"0"-1555"0"0,0 0-400 0 0,0 0 96 0 0,0 0 144 0 0,0 0 43 0 0,0 0-95 0 0,0 0-161 0 0,0 0-171 0 0,0 0-153 0 0,0 0-111 0 0,0 0-88 0 0,0 0-81 0 0,-3 32-75 0 0,-6 101-7 0 0,6-86-130 0 0,3 0-1 0 0,1 0 1 0 0,3 1 0 0 0,1-1-1 0 0,4 4-405 0 0,0 2 114 0 0,19 175 190 0 0,-1 187-304 0 0,-23-343-10 0 0,-1 25-3411 0 0,-2-93 219 0 0,2-4-5519 0 0,-1 0-1165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41.4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6561 0 0,'0'0'993'0'0,"0"0"-44"0"0,0 0 257 0 0,0 0 319 0 0,0 0 41 0 0,0 0-139 0 0,0 0-183 0 0,0 0-163 0 0,0 0-141 0 0,35 1-161 0 0,111 0-97 0 0,6-14 936 0 0,154-31-554 0 0,-228 43-1709 0 0,-46 2-3391 0 0,-29 6-7062 0 0,-3-7 5242 0 0</inkml:trace>
  <inkml:trace contextRef="#ctx0" brushRef="#br0" timeOffset="247.632">310 284 7882 0 0,'0'0'1325'0'0,"0"0"-304"0"0,0 0 16 0 0,0 0 9 0 0,0 0-63 0 0,0 0-85 0 0,33 0-100 0 0,107-1-87 0 0,31-27 684 0 0,74-27-1700 0 0,-164 35-2234 0 0,-3-1-3343 0 0,-44 10-2488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39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1215 0 0 0,'0'0'749'0'0,"0"0"-18"0"0,0 0-3 0 0,0 0 167 0 0,0 0 267 0 0,0 0 277 0 0,0 0 217 0 0,0 0 79 0 0,0 0-89 0 0,0 0-160 0 0,0 0-158 0 0,32 2-165 0 0,103 6-98 0 0,-19-7 496 0 0,0-4 0 0 0,-1-6-1 0 0,37-10-1560 0 0,-47 6 458 0 0,545-71 873 0 0,-439 53-1224 0 0,133-15-3045 0 0,-340 45 3775 0 0,6 0-2513 0 0,-2 1-3304 0 0,-10 6-6893 0 0,-3 0 10142 0 0</inkml:trace>
  <inkml:trace contextRef="#ctx0" brushRef="#br0" timeOffset="15640.204">290 380 0 0 0,'0'0'968'0'0,"0"0"264"0"0,0 0 94 0 0,0 0-20 0 0,0 0-85 0 0,0 0-72 0 0,0-5-52 0 0,0-9-297 0 0,0 4 2422 0 0,0 9-2371 0 0,0 1-95 0 0,0 0-108 0 0,0 0-101 0 0,0 0-64 0 0,0 0-66 0 0,0 0-34 0 0,0 0-33 0 0,0 0-41 0 0,0 0-1419 0 0,-1 2 9444 0 0,0-1-7840 0 0,1 0-5853 0 0,0-1-8105 0 0,0 0 7504 0 0</inkml:trace>
  <inkml:trace contextRef="#ctx0" brushRef="#br0" timeOffset="17220.58">332 457 0 0 0,'0'-21'0'0'0,"-11"17"0"0"0,9 7 0 0 0</inkml:trace>
  <inkml:trace contextRef="#ctx0" brushRef="#br0" timeOffset="18163.5">183 391 0 0 0,'16'-33'429'0'0,"-16"33"84"0"0,4 1 6023 0 0,0 6-3502 0 0,7 54 1748 0 0,-7 193-1650 0 0,-1-58 2404 0 0,-3-237-5360 0 0,2 1 1 0 0,1-1-1 0 0,2 1 0 0 0,2 0 0 0 0,2 1 0 0 0,9-26-176 0 0,8-3 81 0 0,2 2 1 0 0,3 1 0 0 0,4 2-1 0 0,20-28-81 0 0,-53 86 4 0 0,1 0 0 0 0,0 0 0 0 0,1 1 0 0 0,-1-1 0 0 0,1 0 0 0 0,0 1-1 0 0,0 0 1 0 0,0 0 0 0 0,1 0 0 0 0,-1 1 0 0 0,1 0 0 0 0,0 0 0 0 0,0 0-1 0 0,0 0 1 0 0,0 1 0 0 0,1-1 0 0 0,-1 1 0 0 0,1 1 0 0 0,1-1-4 0 0,-4 4 6 0 0,0 0 1 0 0,1 0 0 0 0,-1 1-1 0 0,0 0 1 0 0,-1-1-1 0 0,1 1 1 0 0,0 0-1 0 0,-1 1 1 0 0,1-1 0 0 0,-1 0-1 0 0,0 1 1 0 0,0-1-1 0 0,-1 1 1 0 0,1-1 0 0 0,-1 1-1 0 0,1 2-6 0 0,22 164-1706 0 0,-6-139-4574 0 0,-4-15-6282 0 0,-10-15 7586 0 0</inkml:trace>
  <inkml:trace contextRef="#ctx0" brushRef="#br0" timeOffset="18606.967">796 671 1640 0 0,'0'0'898'0'0,"0"0"-327"0"0,0 0 67 0 0,0 0 408 0 0,0 0 481 0 0,0 0 303 0 0,0 0 26 0 0,0 0-87 0 0,0 0-196 0 0,0 0-215 0 0,0 0-166 0 0,0 0-146 0 0,21-5-130 0 0,67-17-129 0 0,-82 20-650 0 0,1 0-1 0 0,-1 0 1 0 0,0 0 0 0 0,0-1 0 0 0,0 0 0 0 0,-1 0 0 0 0,1-1 0 0 0,-1 1 0 0 0,1-1 0 0 0,-1 0 0 0 0,0-1 0 0 0,-1 1 0 0 0,5-6-137 0 0,10-9 505 0 0,-11 13-405 0 0,-1-1 0 0 0,0 1 0 0 0,0-1 0 0 0,0 0 0 0 0,-1 0 0 0 0,-1-1 0 0 0,1 0 0 0 0,-1 0 0 0 0,0 0 0 0 0,-1-1 0 0 0,0 0 0 0 0,0 1 0 0 0,-1-1 0 0 0,0-1 0 0 0,-1 1 0 0 0,0 0 0 0 0,0-1 0 0 0,-1 1 0 0 0,0-1 0 0 0,-1-1-100 0 0,-2 8-21 0 0,0-1 1 0 0,0 1 0 0 0,0 1 0 0 0,0-1 0 0 0,-1 0 0 0 0,0 0 0 0 0,1 1-1 0 0,-1 0 1 0 0,0-1 0 0 0,0 1 0 0 0,0 0 0 0 0,-1 1 0 0 0,1-1-1 0 0,0 0 1 0 0,-1 1 0 0 0,1 0 0 0 0,-1 0 0 0 0,1 0 0 0 0,-1 0 0 0 0,0 0-1 0 0,1 1 1 0 0,-1 0 0 0 0,0 0 0 0 0,1 0 0 0 0,-1 0 0 0 0,0 0 0 0 0,1 1-1 0 0,-1-1 1 0 0,0 1 0 0 0,1 0 0 0 0,-1 0 0 0 0,1 1 0 0 0,-1-1 0 0 0,1 1-1 0 0,0 0 1 0 0,0-1 0 0 0,-3 3 20 0 0,-11 7-63 0 0,0 0 0 0 0,1 2 0 0 0,1 0 0 0 0,0 0 0 0 0,0 1 0 0 0,2 1-1 0 0,-1 0 1 0 0,2 1 0 0 0,0 1 0 0 0,1 0 0 0 0,1 0 0 0 0,1 1 0 0 0,-1 3 63 0 0,2-6-25 0 0,1 2-1 0 0,1-1 1 0 0,1 0 0 0 0,0 1-1 0 0,1 0 1 0 0,1 0 0 0 0,1 0-1 0 0,0 1 1 0 0,1-1 0 0 0,1 1-1 0 0,0-1 1 0 0,2 8 25 0 0,0-21-9 0 0,-1 1-1 0 0,0-1 1 0 0,1 1 0 0 0,0-1-1 0 0,0 1 1 0 0,1-1 0 0 0,-1 0-1 0 0,1 0 1 0 0,0-1 0 0 0,0 1 0 0 0,0 0-1 0 0,0-1 1 0 0,1 0 0 0 0,-1 0-1 0 0,1 0 1 0 0,0 0 0 0 0,0 0-1 0 0,0-1 1 0 0,0 1 0 0 0,0-1-1 0 0,1 0 1 0 0,-1-1 0 0 0,1 1 0 0 0,-1-1-1 0 0,1 0 1 0 0,1 0 9 0 0,125 3-196 0 0,-109-9-147 0 0,1-1 1 0 0,-2-1-1 0 0,1 0 0 0 0,-1-2 0 0 0,0-1 0 0 0,-1 0 0 0 0,0-2 0 0 0,0 0 0 0 0,13-12 343 0 0,92-76-10685 0 0,-97 79 3832 0 0</inkml:trace>
  <inkml:trace contextRef="#ctx0" brushRef="#br0" timeOffset="18903.341">1553 221 10018 0 0,'0'0'1687'0'0,"0"0"-405"0"0,0 0-295 0 0,0 0-118 0 0,0 0-86 0 0,0 0-59 0 0,0 0-38 0 0,0 0-57 0 0,0 0-101 0 0,0 0-109 0 0,-12 32-88 0 0,-32 100-45 0 0,42-129-267 0 0,1 0-1 0 0,0 0 0 0 0,0 0 0 0 0,0 0 0 0 0,0 0 0 0 0,0 0 0 0 0,1 1 0 0 0,-1-1 1 0 0,1 0-1 0 0,0 0 0 0 0,0 1 0 0 0,0-1 0 0 0,0 0 0 0 0,1 0 0 0 0,0 0 0 0 0,-1 1 1 0 0,1-1-1 0 0,0 0 0 0 0,0 0 0 0 0,2 3-18 0 0,2 4 80 0 0,71 156 515 0 0,-1-30-152 0 0,-74-135-386 0 0,-1 0 0 0 0,1 0 0 0 0,0 0 0 0 0,-1 0 1 0 0,1-1-1 0 0,0 1 0 0 0,0 0 0 0 0,0-1 0 0 0,0 1 0 0 0,0 0 1 0 0,0-1-1 0 0,0 1 0 0 0,0-1 0 0 0,0 1 0 0 0,0-1 0 0 0,0 0 1 0 0,0 0-1 0 0,0 1 0 0 0,0-1 0 0 0,0 0 0 0 0,0 0 1 0 0,0 0-1 0 0,0 0 0 0 0,0 0 0 0 0,1 0 0 0 0,-1 0 0 0 0,0 0 1 0 0,0-1-1 0 0,0 1 0 0 0,0 0 0 0 0,0-1 0 0 0,0 1 0 0 0,0-1 1 0 0,0 1-1 0 0,0-1 0 0 0,0 1 0 0 0,0-1 0 0 0,0 0 0 0 0,-1 1 1 0 0,1-1-1 0 0,0 0 0 0 0,0 0 0 0 0,-1 0 0 0 0,1 0 0 0 0,0 0 1 0 0,-1 1-1 0 0,1-1 0 0 0,0-1-57 0 0,29-51 1807 0 0,220-501 160 0 0,-233 504-2661 0 0,6-13-2086 0 0,-1 28-8089 0 0,-17 27-784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03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769 406 1688 0 0,'0'0'1233'0'0,"0"0"-156"0"0,0 0 2 0 0,0 0 115 0 0,0 0 155 0 0,0 0 90 0 0,0 0-42 0 0,0 0-34 0 0,0 0-58 0 0,0 0-110 0 0,0 0-101 0 0,8-11-174 0 0,22-31-211 0 0,-30 42-672 0 0,0-1 0 0 0,1 1 0 0 0,-1-1 0 0 0,0 1 0 0 0,0-1 0 0 0,-1 0 0 0 0,1 1-1 0 0,0-1 1 0 0,0 1 0 0 0,0-1 0 0 0,0 1 0 0 0,0-1 0 0 0,-1 0 0 0 0,1 1 0 0 0,0-1 0 0 0,0 1-1 0 0,-1-1 1 0 0,1 1 0 0 0,0-1 0 0 0,-1 1 0 0 0,1 0 0 0 0,-1-1 0 0 0,1 1 0 0 0,-1-1 0 0 0,1 1-1 0 0,-1 0 1 0 0,1-1 0 0 0,-1 1 0 0 0,1 0 0 0 0,-1 0 0 0 0,1-1 0 0 0,-1 1 0 0 0,1 0 0 0 0,-1 0 0 0 0,1 0-1 0 0,-1 0 1 0 0,0 0 0 0 0,1 0 0 0 0,-1 0 0 0 0,1 0 0 0 0,-1 0 0 0 0,1 0 0 0 0,-1 0 0 0 0,0 0-1 0 0,1 0 1 0 0,-1 0 0 0 0,1 0 0 0 0,-1 1 0 0 0,1-1 0 0 0,-1 0 0 0 0,0 0-37 0 0,1 0 55 0 0,-101 11 696 0 0,-238 100 511 0 0,67-38 167 0 0,273-73-1436 0 0,0 0 1 0 0,-1 0-1 0 0,1 1 1 0 0,0-1 0 0 0,0 0-1 0 0,-1 1 1 0 0,1-1-1 0 0,0 0 1 0 0,0 1-1 0 0,-1-1 1 0 0,1 1-1 0 0,0-1 1 0 0,-1 1-1 0 0,1 0 1 0 0,-1-1 0 0 0,1 1-1 0 0,-1 0 1 0 0,1-1-1 0 0,-1 1 1 0 0,1 0-1 0 0,-1-1 1 0 0,0 1-1 0 0,1 0 1 0 0,-1 0-1 0 0,0-1 1 0 0,0 1 0 0 0,1 0-1 0 0,-1 0 1 0 0,0 0-1 0 0,0 0 1 0 0,0-1-1 0 0,0 1 1 0 0,0 0-1 0 0,0 0 1 0 0,0 0-1 0 0,0 0 1 0 0,-1-1 0 0 0,1 1-1 0 0,0 0 1 0 0,0 0-1 0 0,-1-1 1 0 0,1 1-1 0 0,0 0 1 0 0,-1 0-1 0 0,1-1 1 0 0,-1 1 0 0 0,1 0-1 0 0,-1-1 1 0 0,1 1-1 0 0,-1 0 1 0 0,0-1-1 0 0,1 1 1 0 0,-1-1-1 0 0,0 1 1 0 0,1-1-1 0 0,-1 0 1 0 0,0 1 0 0 0,0-1-1 0 0,1 0 1 0 0,-1 1-1 0 0,0-1 1 0 0,0 0 6 0 0,158 48 157 0 0,6-15-57 0 0,-161-33-97 0 0,-1 0-1 0 0,0 0 1 0 0,0 1-1 0 0,1-1 1 0 0,-1 0-1 0 0,0 0 1 0 0,0 1-1 0 0,0-1 1 0 0,1 1-1 0 0,-1-1 1 0 0,0 1-1 0 0,0-1 1 0 0,0 1-1 0 0,0 0 1 0 0,0 0-1 0 0,0-1 1 0 0,0 1-1 0 0,0 0 1 0 0,-1 0-1 0 0,1 0 1 0 0,0 0-1 0 0,0 0 1 0 0,-1 0-1 0 0,1 0 1 0 0,-1 0-1 0 0,1 0 1 0 0,-1 0-1 0 0,1 1 1 0 0,-1-1-1 0 0,1 0 1 0 0,-1 0-1 0 0,0 0 1 0 0,0 1-1 0 0,0-1 1 0 0,0 0-1 0 0,0 0 1 0 0,0 1-1 0 0,0-1 1 0 0,0 0-1 0 0,0 0 1 0 0,0 0-1 0 0,-1 1 1 0 0,1-1-1 0 0,-1 0 1 0 0,1 0-1 0 0,-1 0 1 0 0,1 1-3 0 0,-37 50 285 0 0,36-50-289 0 0,-205 200 245 0 0,50-52 238 0 0,155-149-477 0 0,-1 0 1 0 0,1 0-1 0 0,0 0 0 0 0,-1 0 0 0 0,1 0 1 0 0,0 0-1 0 0,-1 0 0 0 0,1 1 0 0 0,0-1 1 0 0,0 1-1 0 0,0-1 0 0 0,0 1 0 0 0,0-1 1 0 0,1 1-1 0 0,-1-1 0 0 0,0 1 0 0 0,1 0 1 0 0,-1-1-1 0 0,1 1 0 0 0,-1 0 0 0 0,1-1 1 0 0,0 1-1 0 0,0 0 0 0 0,0 0 0 0 0,0-1 0 0 0,0 1 1 0 0,0 0-1 0 0,0 0 0 0 0,1-1 0 0 0,-1 1 1 0 0,1 0-1 0 0,-1 0 0 0 0,1-1 0 0 0,0 1 1 0 0,-1-1-1 0 0,1 1 0 0 0,0-1 0 0 0,0 1 1 0 0,0-1-1 0 0,0 1 0 0 0,0-1 0 0 0,1 0 1 0 0,-1 0-1 0 0,0 1 0 0 0,1-1 0 0 0,-1 0 1 0 0,1 0-1 0 0,0 0-2 0 0,12 5 56 0 0,1-1-1 0 0,0-1 0 0 0,0 0 1 0 0,0-1-1 0 0,1 0 1 0 0,-1-1-1 0 0,1-1 1 0 0,-1-1-1 0 0,1 0 1 0 0,-1-1-1 0 0,1 0 1 0 0,-1-1-1 0 0,0-1 1 0 0,1-1-1 0 0,6-3-55 0 0,5 2-199 0 0,0-3 1 0 0,-1 0-1 0 0,0-1 0 0 0,0-2 1 0 0,23-13 198 0 0,-43 20-420 0 0,-1 0 0 0 0,0 0 1 0 0,0 0-1 0 0,0-1 1 0 0,0 1-1 0 0,-1-1 0 0 0,0 0 1 0 0,0-1-1 0 0,0 1 0 0 0,-1-1 1 0 0,1 0-1 0 0,-2 1 0 0 0,1-1 1 0 0,0-1-1 0 0,-1 1 1 0 0,0 0-1 0 0,0-4 420 0 0,13-69-11721 0 0,-13 60 7232 0 0</inkml:trace>
  <inkml:trace contextRef="#ctx0" brushRef="#br0" timeOffset="279.134">349 1 6289 0 0,'0'0'2518'0'0,"0"0"-1223"0"0,0 0-593 0 0,0 0-337 0 0,0 0-142 0 0,0 0 108 0 0,0 0 270 0 0,0 0 300 0 0,0 0 145 0 0,0 0-22 0 0,0 0-150 0 0,0 0-183 0 0,-9 32-111 0 0,-28 102-61 0 0,26-24 501 0 0,33 636 1483 0 0,-25-590-2902 0 0,8 175-1437 0 0,-1-298-1400 0 0,-2-12-4764 0 0,-1-16-11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13.8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145 310 7730 0 0,'0'0'1012'0'0,"0"0"-251"0"0,0 0-67 0 0,0 0 165 0 0,0 0 218 0 0,0 0 166 0 0,0 0-31 0 0,0 0-134 0 0,0 0-195 0 0,0 0-212 0 0,34-22-157 0 0,104-68-116 0 0,-58 54 95 0 0,-64 33-371 0 0,-10 2-74 0 0,7-3 48 0 0,1 1 1 0 0,1 0 0 0 0,-1 1 0 0 0,0 0 0 0 0,1 2-1 0 0,-1-1 1 0 0,0 2 0 0 0,1 0 0 0 0,12 3-97 0 0,-25-4 7 0 0,0 1 1 0 0,0 0-1 0 0,-1 0 1 0 0,1-1-1 0 0,0 1 1 0 0,0 1 0 0 0,-1-1-1 0 0,1 0 1 0 0,0 0-1 0 0,-1 1 1 0 0,1-1 0 0 0,-1 1-1 0 0,0-1 1 0 0,1 1-1 0 0,-1-1 1 0 0,0 1 0 0 0,0 0-1 0 0,0 0 1 0 0,0-1-1 0 0,0 1 1 0 0,0 0 0 0 0,-1 0-1 0 0,1 0 1 0 0,-1 0-1 0 0,1 0 1 0 0,-1 0 0 0 0,0 0-1 0 0,0 0 1 0 0,0 0-1 0 0,0 0 1 0 0,0 0-1 0 0,0 0 1 0 0,0 0 0 0 0,-1 0-1 0 0,1 0 1 0 0,-1 0-1 0 0,0 0 1 0 0,1 0 0 0 0,-2 1-8 0 0,-42 70 410 0 0,-121 99-131 0 0,165-169-276 0 0,0-1 0 0 0,0 0-1 0 0,0 0 1 0 0,0 0 0 0 0,0 0 0 0 0,1 0 0 0 0,-1 1-1 0 0,1-1 1 0 0,-1 0 0 0 0,1 0 0 0 0,0 0 0 0 0,0 0-1 0 0,-1 0 1 0 0,2-1 0 0 0,-1 1 0 0 0,0 0 0 0 0,0 0-1 0 0,0-1 1 0 0,1 1 0 0 0,-1 0 0 0 0,1-1 0 0 0,0 1-1 0 0,-1-1 1 0 0,1 0 0 0 0,0 0 0 0 0,0 0 0 0 0,-1 0 0 0 0,1 0-1 0 0,0 0 1 0 0,0 0 0 0 0,0 0 0 0 0,0-1 0 0 0,1 1-1 0 0,-1-1 1 0 0,0 1 0 0 0,0-1 0 0 0,0 0 0 0 0,0 0-1 0 0,0 0 1 0 0,0 0 0 0 0,1 0 0 0 0,-1-1 0 0 0,0 1-1 0 0,1-1-2 0 0,9 4 69 0 0,138 48 438 0 0,-146-47-465 0 0,-1 0-1 0 0,0 0 1 0 0,1 0 0 0 0,-1 0 0 0 0,-1 1-1 0 0,1-1 1 0 0,0 1 0 0 0,-1-1 0 0 0,0 1 0 0 0,0 0-1 0 0,-1 0 1 0 0,1 0 0 0 0,-1 0 0 0 0,0 0-1 0 0,-1 0 1 0 0,1 0 0 0 0,-1 1 0 0 0,0-1-1 0 0,0 0 1 0 0,0 0 0 0 0,-1 0 0 0 0,0 0-1 0 0,0 1 1 0 0,0-1 0 0 0,-1 0 0 0 0,0-1-1 0 0,0 1 1 0 0,0 0 0 0 0,0 0 0 0 0,-1-1 0 0 0,0 0-1 0 0,1 1 1 0 0,-2-1 0 0 0,1 0 0 0 0,-1 0-42 0 0,-16 21-36 0 0,-1-2 0 0 0,-2-1 0 0 0,0 0 0 0 0,-1-2 0 0 0,-1 0-1 0 0,-1-2 1 0 0,-16 8 36 0 0,22-16-4796 0 0,51-33-4865 0 0,-16 12 6809 0 0,-2 3-2398 0 0</inkml:trace>
  <inkml:trace contextRef="#ctx0" brushRef="#br0" timeOffset="283.142">1279 119 5841 0 0,'0'0'1209'0'0,"0"0"-165"0"0,0 0 108 0 0,0 0 220 0 0,-33 34 97 0 0,-108 111-58 0 0,49-29 784 0 0,82-99-2032 0 0,2 0 0 0 0,0 0 1 0 0,0 1-1 0 0,2 0 0 0 0,0 1 0 0 0,1-1 1 0 0,1 1-1 0 0,1 6-163 0 0,1-18 52 0 0,2-1 0 0 0,-1 1 0 0 0,1 0 0 0 0,0-1 1 0 0,0 1-1 0 0,1-1 0 0 0,0 1 0 0 0,0 0 0 0 0,1-1 0 0 0,0 1 0 0 0,0-1 0 0 0,0 0 0 0 0,1 0 0 0 0,0 0 0 0 0,0 0 0 0 0,0 0 1 0 0,1 0-1 0 0,0-1 0 0 0,0 0 0 0 0,0 0 0 0 0,1 0 0 0 0,0 0 0 0 0,0-1 0 0 0,0 0 0 0 0,4 3-52 0 0,-2-3 195 0 0,0 0 0 0 0,-1 0 0 0 0,2-1-1 0 0,-1 0 1 0 0,0 0 0 0 0,1-1 0 0 0,-1 0 0 0 0,1 0-1 0 0,-1 0 1 0 0,1-1 0 0 0,0-1 0 0 0,0 1 0 0 0,0-1-1 0 0,-1-1 1 0 0,6 0-195 0 0,-8-2 110 0 0,0 1 0 0 0,-1-1 0 0 0,1-1 0 0 0,-1 1 0 0 0,0-1 0 0 0,0 1 0 0 0,0-1 0 0 0,0-1 0 0 0,-1 1 0 0 0,1 0 0 0 0,-1-1 0 0 0,0 0 0 0 0,-1 1 0 0 0,1-1 0 0 0,-1 0 0 0 0,0 0 0 0 0,0-1 0 0 0,-1 1 0 0 0,1 0 0 0 0,-1-1 0 0 0,0-3-110 0 0,1 4-28 0 0,0-1-1 0 0,-1 1 1 0 0,0-1-1 0 0,0 1 1 0 0,0-1-1 0 0,-1 1 1 0 0,0-1-1 0 0,0 0 1 0 0,0 1 0 0 0,-1-1-1 0 0,0 1 1 0 0,0-1-1 0 0,0 1 1 0 0,-1-1-1 0 0,0 1 1 0 0,0-1-1 0 0,0 1 1 0 0,0 0-1 0 0,-1 0 1 0 0,0 0 0 0 0,0 1-1 0 0,-1-1 1 0 0,1 1-1 0 0,-1 0 1 0 0,0-1-1 0 0,0 2 1 0 0,0-1-1 0 0,0 0 1 0 0,-1 1 0 0 0,0 0-1 0 0,1 0 1 0 0,-1 0-1 0 0,0 1 1 0 0,-1-1-1 0 0,1 1 1 0 0,0 1-1 0 0,-1-1 1 0 0,1 1-1 0 0,-5-1 29 0 0,2 1-265 0 0,0 0 0 0 0,-1 1 0 0 0,1 0 0 0 0,-1 1 0 0 0,1-1 0 0 0,0 2 0 0 0,-1-1 0 0 0,1 1 0 0 0,0 0 0 0 0,0 1 0 0 0,0 0-1 0 0,0 0 1 0 0,1 1 0 0 0,-2 1 265 0 0,-29 36-9815 0 0,31-29 918 0 0</inkml:trace>
  <inkml:trace contextRef="#ctx0" brushRef="#br0" timeOffset="627.321">1613 255 4657 0 0,'0'0'2663'0'0,"0"0"-1109"0"0,0 0-479 0 0,0 0-164 0 0,0 0-189 0 0,0 0-241 0 0,-28 31-215 0 0,-83 99-146 0 0,108-128-116 0 0,0 0-1 0 0,1 0 1 0 0,-1 0 0 0 0,1 1-1 0 0,0-1 1 0 0,-1 1-1 0 0,1 0 1 0 0,1-1 0 0 0,-1 1-1 0 0,0 0 1 0 0,1 0-1 0 0,-1 0 1 0 0,1 1-1 0 0,0-1 1 0 0,0 0 0 0 0,0 0-1 0 0,0 1 1 0 0,1-1-1 0 0,-1 0 1 0 0,1 1-1 0 0,0-1 1 0 0,0 1-4 0 0,1 7 12 0 0,0-6 68 0 0,-1 1-1 0 0,1 0 1 0 0,0-1 0 0 0,0 1 0 0 0,0-1-1 0 0,1 1 1 0 0,0-1 0 0 0,0 0-1 0 0,0 1 1 0 0,1-1 0 0 0,-1 0 0 0 0,1-1-1 0 0,1 1 1 0 0,-1 0 0 0 0,1-1-1 0 0,-1 0 1 0 0,1 0 0 0 0,1 0 0 0 0,-1 0-1 0 0,0 0 1 0 0,1-1 0 0 0,0 0-1 0 0,0 0 1 0 0,0 0 0 0 0,0-1 0 0 0,0 0-1 0 0,0 0 1 0 0,5 2-80 0 0,0-1 324 0 0,0-1 1 0 0,0 0-1 0 0,0 0 1 0 0,0 0-1 0 0,0-2 1 0 0,0 1-1 0 0,0-1 0 0 0,0 0 1 0 0,0-1-1 0 0,0-1 1 0 0,0 1-1 0 0,0-1 1 0 0,0-1-1 0 0,-1 0 0 0 0,1-1 1 0 0,0 0-325 0 0,0-1 134 0 0,-1 0 0 0 0,1-1 1 0 0,-1 0-1 0 0,-1 0 0 0 0,1-1 1 0 0,-1-1-1 0 0,0 1 0 0 0,0-1 0 0 0,-1-1 1 0 0,-1 1-1 0 0,1-1 0 0 0,-1 0 0 0 0,0-1 1 0 0,-1 1-1 0 0,-1-1 0 0 0,1 0 1 0 0,-1-1-1 0 0,-1 1 0 0 0,0-1 0 0 0,0 1 1 0 0,-1-1-1 0 0,-1 0 0 0 0,0 0 0 0 0,0 0 1 0 0,-1-1-135 0 0,0 4-177 0 0,0 1 0 0 0,-1 0 0 0 0,0-1 0 0 0,-1 1 0 0 0,1 0 0 0 0,-1 0 0 0 0,-1 0 0 0 0,1 0 0 0 0,-1 0 1 0 0,0 1-1 0 0,-1-1 0 0 0,1 1 0 0 0,-2 0 0 0 0,1 0 0 0 0,-4-4 177 0 0,-56-39-9112 0 0,45 41 3306 0 0,6 0 58 0 0</inkml:trace>
  <inkml:trace contextRef="#ctx0" brushRef="#br0" timeOffset="958.017">1979 82 208 0 0,'0'0'1046'0'0,"0"0"-222"0"0,0 0-121 0 0,0 0-13 0 0,0 0-44 0 0,0 0-66 0 0,0 0-60 0 0,0 0-72 0 0,-9 33 6 0 0,-27 102 103 0 0,35-134-525 0 0,1 0 0 0 0,-1 1-1 0 0,0-1 1 0 0,0 0 0 0 0,0 1 0 0 0,1-1-1 0 0,-1 1 1 0 0,0-1 0 0 0,1 1 0 0 0,0-1-1 0 0,-1 1 1 0 0,1-1 0 0 0,0 1 0 0 0,0 0-1 0 0,0-1 1 0 0,0 1 0 0 0,0-1 0 0 0,0 1-1 0 0,0-1 1 0 0,0 1 0 0 0,1-1 0 0 0,-1 1-1 0 0,0 0 1 0 0,1-1 0 0 0,0 0 0 0 0,-1 1-1 0 0,1-1 1 0 0,0 1 0 0 0,0-1 0 0 0,0 0-1 0 0,0 1 1 0 0,0-1 0 0 0,0 0 0 0 0,0 0-1 0 0,0 0 1 0 0,0 0 0 0 0,1 0-32 0 0,3 2 313 0 0,0 1 48 0 0,0-1-1 0 0,1-1 1 0 0,-1 1-1 0 0,0-1 0 0 0,1 0 1 0 0,-1 0-1 0 0,1 0 1 0 0,0-1-1 0 0,-1 0 1 0 0,1 0-1 0 0,0 0 0 0 0,0-1 1 0 0,0 0-1 0 0,0 0 1 0 0,0 0-1 0 0,-1-1 0 0 0,1 0 1 0 0,0 0-1 0 0,0-1 1 0 0,-1 1-1 0 0,1-1 0 0 0,-1 0 1 0 0,1-1-1 0 0,-1 1 1 0 0,0-1-1 0 0,0 0 0 0 0,0-1 1 0 0,0 1-1 0 0,-1-1 1 0 0,5-4-361 0 0,0 0 224 0 0,1 0 0 0 0,-2-1 0 0 0,1 0 0 0 0,-1-1 0 0 0,0 0 0 0 0,-1 0 0 0 0,0 0 0 0 0,-1-1 0 0 0,0 0 0 0 0,-1-1 0 0 0,0 1 0 0 0,-1-1 0 0 0,0 0 0 0 0,1-5-224 0 0,-4 12-50 0 0,-1-1 0 0 0,1 1 0 0 0,0 0 1 0 0,-1 0-1 0 0,0 0 0 0 0,-1 0 0 0 0,1-1 0 0 0,-1 1 1 0 0,0 0-1 0 0,0 0 0 0 0,0 0 0 0 0,-1 0 1 0 0,0 0-1 0 0,0 0 0 0 0,0 1 0 0 0,0-1 0 0 0,-2 0 50 0 0,-50-29-4172 0 0,29 31 911 0 0,8 2-2010 0 0,2 1-3291 0 0</inkml:trace>
  <inkml:trace contextRef="#ctx0" brushRef="#br0" timeOffset="1336.004">0 1216 4769 0 0,'0'0'1339'0'0,"0"0"-447"0"0,0 0 27 0 0,0 0 269 0 0,0 0 203 0 0,0 0 107 0 0,0 0 52 0 0,0 0 5 0 0,31 5-23 0 0,103 16-136 0 0,-25-27 498 0 0,-83 0-1473 0 0,527-117 3660 0 0,195-37-3577 0 0,-477 116-1098 0 0,-148 24-2920 0 0,-2 0-7127 0 0,-96 16 461 0 0</inkml:trace>
  <inkml:trace contextRef="#ctx0" brushRef="#br0" timeOffset="2974.775">475 1602 3793 0 0,'0'0'1288'0'0,"0"0"-29"0"0,0 0 25 0 0,0 0 98 0 0,0 0 21 0 0,0 0-93 0 0,0 0-162 0 0,0 0-171 0 0,0 0-114 0 0,0 0-123 0 0,0 0-85 0 0,0 0-81 0 0,0 0-73 0 0,32-20 3 0 0,104-66-12 0 0,-17 29 793 0 0,-94 51-1115 0 0,54-5 222 0 0,-78 13-361 0 0,1 1 0 0 0,-1-1 0 0 0,0 0-1 0 0,-1 1 1 0 0,1-1 0 0 0,0 1 0 0 0,-1-1 0 0 0,1 1-1 0 0,-1-1 1 0 0,0 1 0 0 0,0-1 0 0 0,0 1-1 0 0,0-1 1 0 0,0 1 0 0 0,0-1 0 0 0,-1 1 0 0 0,1-1-1 0 0,-1 1 1 0 0,0-1 0 0 0,0 1 0 0 0,0-1-1 0 0,0 0 1 0 0,0 1 0 0 0,0-1 0 0 0,-1 0-31 0 0,-116 153 945 0 0,33-53-489 0 0,69-80-364 0 0,10-15-39 0 0,-1 1-1 0 0,1-1 1 0 0,1 2 0 0 0,-1-1 0 0 0,1 0 0 0 0,1 1-1 0 0,0 0 1 0 0,0 0 0 0 0,1 0 0 0 0,0 1-1 0 0,0-1 1 0 0,1 1 0 0 0,0 0-53 0 0,4-7 5 0 0,0-1 1 0 0,0 1 0 0 0,0-1-1 0 0,0 1 1 0 0,1-1-1 0 0,-1 0 1 0 0,0 0-1 0 0,1 0 1 0 0,0 0-1 0 0,-1 0 1 0 0,1-1-1 0 0,0 1 1 0 0,0-1-1 0 0,0 1 1 0 0,0-1 0 0 0,0 0-1 0 0,0 0 1 0 0,0-1-1 0 0,0 1 1 0 0,1-1-1 0 0,-1 0 1 0 0,0 1-1 0 0,0-1 1 0 0,1-1-1 0 0,-1 1 1 0 0,0 0 0 0 0,0-1-1 0 0,2 0-5 0 0,-3 1-27 0 0,68-15-3826 0 0,-29-9-7180 0 0,-30 19 2822 0 0</inkml:trace>
  <inkml:trace contextRef="#ctx0" brushRef="#br0" timeOffset="3204.617">1215 1455 8002 0 0,'0'0'1249'0'0,"0"0"-143"0"0,0 0 39 0 0,0 0 156 0 0,0 0 14 0 0,0 0-111 0 0,-11 32-159 0 0,-37 101-207 0 0,14 14 736 0 0,34-146-1587 0 0,-2 4-148 0 0,2 0 0 0 0,-1 1 0 0 0,0 0 0 0 0,1-1 0 0 0,0 1 0 0 0,0-1 0 0 0,1 1 0 0 0,0-1 0 0 0,0 1 0 0 0,0-1 0 0 0,0 0 0 0 0,1 1 0 0 0,0-1 0 0 0,1 3 161 0 0,34-14-14216 0 0,-33 2 11920 0 0</inkml:trace>
  <inkml:trace contextRef="#ctx0" brushRef="#br0" timeOffset="3440.139">1482 1422 2312 0 0,'0'0'2338'0'0,"0"0"-675"0"0,0 0-176 0 0,0 0 82 0 0,0 0-13 0 0,0 0-154 0 0,-15 33-214 0 0,-46 102-239 0 0,11 6 801 0 0,40-20-2271 0 0,20-102-1731 0 0,-7-15-6289 0 0,-3-4 8527 0 0,0 0-4872 0 0</inkml:trace>
  <inkml:trace contextRef="#ctx0" brushRef="#br0" timeOffset="3778.105">937 1529 3761 0 0,'0'0'993'0'0,"0"0"181"0"0,0 0 269 0 0,0 0 247 0 0,0 0 13 0 0,0 0-218 0 0,0 0-218 0 0,0 0-223 0 0,0 0-195 0 0,0 0-139 0 0,0 0-139 0 0,0 0-63 0 0,24-25 3 0 0,76-77 13 0 0,-55 67 297 0 0,-37 35-610 0 0,114-4 1395 0 0,-110 5-1534 0 0,0 1-1 0 0,0 1 1 0 0,0 0 0 0 0,0 0-1 0 0,0 1 1 0 0,-1 1 0 0 0,1-1-1 0 0,-1 2 1 0 0,1 1-72 0 0,67 25 371 0 0,-72-30-268 0 0,0 0 1 0 0,-1 0-1 0 0,1-1 0 0 0,0 0 0 0 0,0 0 0 0 0,0-1 0 0 0,0 0 0 0 0,-1 0 0 0 0,1 0 0 0 0,0-1 0 0 0,0 0 0 0 0,0-1 0 0 0,-1 1 0 0 0,1-1 1 0 0,0-1-1 0 0,-1 1 0 0 0,2-2-103 0 0,25-15-346 0 0,-17 11-2871 0 0,-5 5-4849 0 0,-7 3-1833 0 0</inkml:trace>
  <inkml:trace contextRef="#ctx0" brushRef="#br0" timeOffset="4123.755">1751 1842 1880 0 0,'0'0'1778'0'0,"0"0"-679"0"0,0 0-197 0 0,0 0 76 0 0,0 0 99 0 0,0 0 20 0 0,0 0-9 0 0,0 0-66 0 0,0 0-56 0 0,0 0-37 0 0,0 0-18 0 0,0 0 122 0 0,0 0 138 0 0,2 12 127 0 0,5 37 24 0 0,1-96 2522 0 0,2-1-3145 0 0,-3 5-461 0 0,3 1 0 0 0,0 0 0 0 0,3 0 0 0 0,2 1-1 0 0,1 1 1 0 0,4-3-238 0 0,46-49-1035 0 0,-47 84-1535 0 0,-13 8-1525 0 0,-2 3-4203 0 0,-2 1-225 0 0</inkml:trace>
  <inkml:trace contextRef="#ctx0" brushRef="#br0" timeOffset="4568.226">2205 1488 3649 0 0,'0'0'2019'0'0,"0"0"-279"0"0,0 0-69 0 0,0 0-18 0 0,0 0-178 0 0,0 0-178 0 0,0 0-181 0 0,0 0-239 0 0,0 0-184 0 0,0 0-175 0 0,0 0-169 0 0,0 0-89 0 0,0 0-81 0 0,-29 32-63 0 0,-91 97-22 0 0,72-57-11 0 0,34 34-183 0 0,16-104 167 0 0,-1 0 0 0 0,1 0 1 0 0,-1 0-1 0 0,1 0 0 0 0,0 0 0 0 0,0-1 0 0 0,0 1 0 0 0,0-1 0 0 0,0 1 1 0 0,0-1-1 0 0,0 0 0 0 0,1 1 0 0 0,-1-1 0 0 0,0-1 0 0 0,1 1 1 0 0,-1 0-1 0 0,0 0 0 0 0,1-1 0 0 0,-1 1 0 0 0,1-1 0 0 0,-1 0 0 0 0,1 0 1 0 0,0 0-1 0 0,-1 0 0 0 0,1 0 0 0 0,-1-1 0 0 0,1 1 0 0 0,-1-1 0 0 0,0 0 1 0 0,1 1-1 0 0,-1-1 0 0 0,0 0 0 0 0,1 0 0 0 0,-1-1 0 0 0,0 1 1 0 0,0 0-1 0 0,1-1-67 0 0,28-19 442 0 0,-1 0 0 0 0,-2-2 1 0 0,0-1-1 0 0,-1-1 1 0 0,19-24-443 0 0,-20 21 101 0 0,112-108 64 0 0,-90 88-99 0 0,-46 73-689 0 0,-17 25 33 0 0,12-43 230 0 0,0 0 0 0 0,1 1-1 0 0,0-1 1 0 0,0 1 0 0 0,0 0 0 0 0,1 0 0 0 0,0 0 0 0 0,1 0 0 0 0,-1 0 0 0 0,2 0 0 0 0,-1 0 0 0 0,1 0 360 0 0,0-6-491 0 0,0 0 0 0 0,1-1 0 0 0,-1 1 0 0 0,0 0 0 0 0,1-1 0 0 0,-1 1 0 0 0,1-1 0 0 0,0 1 0 0 0,0-1 0 0 0,-1 0 0 0 0,1 1 0 0 0,0-1 0 0 0,0 0 0 0 0,0-1 0 0 0,0 1 0 0 0,0 0 0 0 0,0 0 0 0 0,0-1 0 0 0,1 1 0 0 0,-1-1 0 0 0,0 0 0 0 0,0 0 0 0 0,0 0 0 0 0,0 0 0 0 0,1 0 0 0 0,-1 0 491 0 0,9 1-2834 0 0,1 2 1250 0 0</inkml:trace>
  <inkml:trace contextRef="#ctx0" brushRef="#br0" timeOffset="5050.276">2743 1481 2336 0 0,'0'0'2433'0'0,"0"0"-211"0"0,0 0-303 0 0,0 0-353 0 0,0 0-356 0 0,0 0-268 0 0,0 0-196 0 0,0 0-173 0 0,0 0-150 0 0,0 0-146 0 0,0 0-116 0 0,0 0-68 0 0,-22 26-51 0 0,-68 83-60 0 0,67-62-79 0 0,24-41 55 0 0,1 0 109 0 0,1 0 0 0 0,-1-1 1 0 0,1 1-1 0 0,0-1 0 0 0,1 0 0 0 0,-1 0 1 0 0,1 0-1 0 0,0 0 0 0 0,1-1 0 0 0,-1 1 0 0 0,1-1 1 0 0,0-1-1 0 0,-1 1 0 0 0,2 0 0 0 0,-1-1 1 0 0,0 0-1 0 0,1 0 0 0 0,-1-1 0 0 0,1 0 1 0 0,0 0-1 0 0,0 0 0 0 0,0 0 0 0 0,0-1 1 0 0,0 0-1 0 0,0 0 0 0 0,0-1 0 0 0,1 0 1 0 0,-1 0-1 0 0,0 0 0 0 0,0-1 0 0 0,2 0-67 0 0,12-3 402 0 0,0 0-1 0 0,-1-2 0 0 0,0 0 0 0 0,0-1 1 0 0,0-1-1 0 0,-1-1 0 0 0,0 0 0 0 0,0-2 1 0 0,-1 0-1 0 0,-1 0 0 0 0,0-2 0 0 0,-1 0 1 0 0,0-1-1 0 0,-1 0 0 0 0,0-1 0 0 0,4-8-401 0 0,17-13 162 0 0,-1-2 0 0 0,-2-2 0 0 0,-1-1 0 0 0,4-12-162 0 0,-25 37 4 0 0,-1-1-1 0 0,0 0 1 0 0,-1 0 0 0 0,-1-1-1 0 0,0 0 1 0 0,-2 0 0 0 0,0-1 0 0 0,-1 0-1 0 0,-1 0 1 0 0,0 0 0 0 0,-2 0-1 0 0,0-16-3 0 0,-1 26-47 0 0,-1 1-1 0 0,0-1 0 0 0,0 1 0 0 0,-1 0 0 0 0,0-1 0 0 0,0 1 0 0 0,-1 0 0 0 0,0 0 0 0 0,0 0 0 0 0,-1 1 0 0 0,0-1 0 0 0,0 1 0 0 0,-1 0 0 0 0,0 0 1 0 0,-1 0-1 0 0,1 1 0 0 0,-1-1 0 0 0,0 2 0 0 0,0-1 0 0 0,-1 1 0 0 0,0-1 0 0 0,0 2 0 0 0,0-1 0 0 0,-1 1 0 0 0,1 0 0 0 0,-1 1 0 0 0,0 0 1 0 0,0 0-1 0 0,0 1 0 0 0,-1 0 0 0 0,1 0 0 0 0,-2 0 48 0 0,-2 3-27 0 0,0-1 0 0 0,0 2 1 0 0,0 0-1 0 0,0 0 0 0 0,0 1 0 0 0,0 0 1 0 0,1 1-1 0 0,-1 1 0 0 0,1 0 0 0 0,0 0 1 0 0,0 1-1 0 0,1 1 0 0 0,0-1 0 0 0,0 2 1 0 0,1-1-1 0 0,-1 1 0 0 0,2 1 0 0 0,-1 0 1 0 0,1 0-1 0 0,0 1 27 0 0,-1 0-15 0 0,0 0 0 0 0,1 1 0 0 0,0 0 0 0 0,1 0 0 0 0,0 0 0 0 0,1 1 0 0 0,0 0 0 0 0,1 0 0 0 0,0 1 0 0 0,1 0-1 0 0,0 0 1 0 0,1 0 0 0 0,1 0 0 0 0,0 0 0 0 0,0 0 0 0 0,2 1 0 0 0,-1-1 0 0 0,2 0 0 0 0,0 1 0 0 0,0-1 0 0 0,2 0 0 0 0,-1 0 0 0 0,2 0 0 0 0,0 0 0 0 0,0 0 0 0 0,1-1 0 0 0,0 0 0 0 0,2 1 15 0 0,4 3 30 0 0,2 0 1 0 0,-1 0 0 0 0,2-1-1 0 0,0-1 1 0 0,1 0 0 0 0,0-1-1 0 0,1-1 1 0 0,1 0 0 0 0,0-1-1 0 0,0-1 1 0 0,1-1 0 0 0,0 0-1 0 0,0-2 1 0 0,1 0-1 0 0,0 0 1 0 0,7-1-31 0 0,29 7-118 0 0,0-3 0 0 0,2-3 1 0 0,-1-2-1 0 0,0-2 0 0 0,12-3 118 0 0,7-11-3139 0 0,-27-3-6670 0 0,-34 9 1363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3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93 0 0 0,'0'0'1210'0'0,"0"0"283"0"0,0 0 161 0 0,0 0 21 0 0,0 0-71 0 0,0 0-55 0 0,0 0-97 0 0,0 0-122 0 0,19 10 5655 0 0,82-9-2627 0 0,131-36-2304 0 0,-178 22-1882 0 0,182-35 55 0 0,-181 41-1908 0 0,-55 7 889 0 0,0 0-197 0 0,-13 8-4047 0 0,-11 9-4198 0 0,15-9 1203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3.5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1 108 8610 0 0,'0'0'1935'0'0,"0"0"-404"0"0,0 0-99 0 0,0 0 245 0 0,0 0 142 0 0,0 0-154 0 0,0 0-299 0 0,0 0-291 0 0,0 0-243 0 0,32-4-221 0 0,106-12-167 0 0,210-56 631 0 0,-220 59-2495 0 0,-86 12-1706 0 0,0 0-3648 0 0,-23 1-4498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4.2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0 225 0 0 0,'0'0'609'0'0,"0"0"1128"0"0,0 0 559 0 0,0 0 197 0 0,0 0-13 0 0,0 0-198 0 0,0 0-323 0 0,0 0-350 0 0,0 0-341 0 0,0 0-284 0 0,0 0-232 0 0,0 0-185 0 0,8-8-144 0 0,23-23-92 0 0,-24 59 949 0 0,-21 230 1048 0 0,-2-17-1817 0 0,15-136-5529 0 0,1-94 4056 0 0,16-19-6525 0 0,5-14-699 0 0,-10 11 5930 0 0</inkml:trace>
  <inkml:trace contextRef="#ctx0" brushRef="#br0" timeOffset="300.426">549 85 1464 0 0,'0'0'2594'0'0,"0"0"-748"0"0,0 0-260 0 0,0 0-55 0 0,0 0-44 0 0,0 0-99 0 0,0 0-192 0 0,-30 32-214 0 0,-93 104-167 0 0,70-56 174 0 0,48-63-772 0 0,1-7-38 0 0,1 0-1 0 0,0 1 0 0 0,0-1 1 0 0,2 1-1 0 0,-1-1 0 0 0,1 1 0 0 0,1-1 1 0 0,-1 1-1 0 0,2 0 0 0 0,1 7-178 0 0,-2-14 92 0 0,1-1-1 0 0,0 1 0 0 0,0-1 0 0 0,0 1 1 0 0,0-1-1 0 0,1 1 0 0 0,-1-1 1 0 0,1 1-1 0 0,0-1 0 0 0,0 0 0 0 0,0 0 1 0 0,0 0-1 0 0,1 0 0 0 0,-1-1 0 0 0,1 1 1 0 0,0-1-1 0 0,0 1 0 0 0,0-1 1 0 0,0 0-1 0 0,0 0 0 0 0,0 0 0 0 0,0 0 1 0 0,1-1-1 0 0,-1 1 0 0 0,1-1 0 0 0,-1 0 1 0 0,1 0-1 0 0,-1 0 0 0 0,1-1 1 0 0,0 1-1 0 0,0-1 0 0 0,0 0-91 0 0,16-2 201 0 0,0 0-1 0 0,0-2 1 0 0,0 0-1 0 0,0-1 1 0 0,-1-2-1 0 0,0 1 1 0 0,0-2-1 0 0,0-1 1 0 0,-1 0 0 0 0,-1-1-1 0 0,0-1 1 0 0,0-1-1 0 0,-1 0 1 0 0,0-2-1 0 0,-1 1 1 0 0,-1-2-201 0 0,-3 7 11 0 0,-1 0 1 0 0,-1 0 0 0 0,0-1-1 0 0,0-1 1 0 0,-1 0-1 0 0,0 0 1 0 0,0 0 0 0 0,-1-1-1 0 0,-1 0 1 0 0,0-1-1 0 0,0 1 1 0 0,-1-1 0 0 0,-1 0-1 0 0,0-1 1 0 0,-1 1-1 0 0,0-1 1 0 0,0 1 0 0 0,-2-1-1 0 0,1 0 1 0 0,-2-8-12 0 0,-1 16-153 0 0,-1 0 1 0 0,0 0 0 0 0,0 0-1 0 0,-1 0 1 0 0,1 1 0 0 0,-1-1-1 0 0,0 1 1 0 0,0 0 0 0 0,-1 0-1 0 0,1 0 1 0 0,-1 0 0 0 0,0 0-1 0 0,0 1 1 0 0,0 0 0 0 0,-1 0-1 0 0,1 0 1 0 0,-1 0 0 0 0,1 1-1 0 0,-1-1 1 0 0,0 1-1 0 0,0 0 1 0 0,0 1 0 0 0,0-1-1 0 0,0 1 1 0 0,-1 0 0 0 0,1 1-1 0 0,0-1 1 0 0,0 1 0 0 0,-1 0-1 0 0,1 0 1 0 0,0 0 0 0 0,-1 1-1 0 0,1 0 1 0 0,0 0 0 0 0,0 0-1 0 0,0 1 1 0 0,0 0 0 0 0,0 0-1 0 0,0 0 1 0 0,0 0-1 0 0,1 1 1 0 0,-4 2 152 0 0,-93 62-5549 0 0,12 12-3868 0 0,70-56 6542 0 0</inkml:trace>
  <inkml:trace contextRef="#ctx0" brushRef="#br0" timeOffset="632.011">420 663 0 0 0,'0'0'772'0'0,"0"0"1103"0"0,0 0 391 0 0,0 0 25 0 0,0 0-42 0 0,0 0-126 0 0,0 0-208 0 0,0 0-280 0 0,0 0-313 0 0,0 0-321 0 0,0 0-330 0 0,0 0-272 0 0,0 0-214 0 0,7-7-61 0 0,-35 58 164 0 0,25-45-221 0 0,-1 1 0 0 0,1-1 0 0 0,0 1-1 0 0,0-1 1 0 0,1 1 0 0 0,0 0 0 0 0,0 0 0 0 0,1 0-1 0 0,0 0 1 0 0,0 0 0 0 0,1 1 0 0 0,-1-1 0 0 0,2 0-1 0 0,-1 0 1 0 0,1 0 0 0 0,0 0 0 0 0,0 0 0 0 0,1 0-1 0 0,0 0 1 0 0,0 0 0 0 0,1 0 0 0 0,0-1 0 0 0,0 1 0 0 0,0-1-1 0 0,1 0 1 0 0,0 0 0 0 0,0 0 0 0 0,1 0 0 0 0,0-1-1 0 0,0 0 1 0 0,3 3-67 0 0,1-4 152 0 0,-1-1 1 0 0,1-1-1 0 0,0 1 0 0 0,0-1 0 0 0,0-1 0 0 0,0 0 1 0 0,1 0-1 0 0,-1 0 0 0 0,0-1 0 0 0,0-1 1 0 0,1 0-1 0 0,-1 0 0 0 0,0-1 0 0 0,0 0 0 0 0,0 0 1 0 0,0-1-1 0 0,-1 0 0 0 0,1-1 0 0 0,-1 0 0 0 0,0 0 1 0 0,0-1-1 0 0,0 0 0 0 0,1-1-152 0 0,1-1 69 0 0,1-1 1 0 0,-1 0-1 0 0,0 0 0 0 0,-1-1 1 0 0,0 0-1 0 0,-1-1 0 0 0,1 0 1 0 0,-2 0-1 0 0,0-1 0 0 0,0 0 1 0 0,-1 0-1 0 0,0-1 0 0 0,-1 0 1 0 0,0 0-1 0 0,-1 0 1 0 0,2-8-70 0 0,-5 13-49 0 0,-1-1 0 0 0,1 0 0 0 0,-1 1 0 0 0,0-1 0 0 0,-1 0 0 0 0,0 1 0 0 0,0-1 0 0 0,-1 0 0 0 0,0 1 0 0 0,0 0 0 0 0,-1-1 0 0 0,0 1 0 0 0,0 0 0 0 0,-1 1 0 0 0,0-1 0 0 0,0 0 0 0 0,0 1 0 0 0,-1 0 0 0 0,0 0 0 0 0,0 0 0 0 0,0 1 0 0 0,-1 0 0 0 0,0 0 0 0 0,-4-3 49 0 0,4 4-256 0 0,-1 0 0 0 0,1 0 0 0 0,-1 0-1 0 0,1 1 1 0 0,-1 0 0 0 0,0 0 0 0 0,0 1 0 0 0,0 0 0 0 0,-1 0 0 0 0,1 1 0 0 0,0 0 0 0 0,-1 0 0 0 0,1 1 0 0 0,-1-1-1 0 0,1 2 1 0 0,-5 0 256 0 0,-51 28-5907 0 0,30 2-1893 0 0,22-19 983 0 0</inkml:trace>
  <inkml:trace contextRef="#ctx0" brushRef="#br0" timeOffset="1033.126">1121 298 3529 0 0,'0'0'2592'0'0,"0"0"-622"0"0,0 0-356 0 0,0 0-189 0 0,0 0-230 0 0,0 0-250 0 0,0 0-183 0 0,0 0-116 0 0,0 0-82 0 0,-33 24-61 0 0,-103 78-65 0 0,131-100-405 0 0,1 1-1 0 0,0 0 1 0 0,0 0-1 0 0,0 0 0 0 0,0 1 1 0 0,1-1-1 0 0,-1 1 1 0 0,1 0-1 0 0,0 0 0 0 0,0 0 1 0 0,0 0-1 0 0,1 0 1 0 0,-1 1-1 0 0,1-1 1 0 0,0 1-1 0 0,1 0 0 0 0,-1 1-32 0 0,-2 8 120 0 0,0-7-34 0 0,1 1 0 0 0,1-1 0 0 0,-1 0 0 0 0,1 1 0 0 0,1 0 0 0 0,-1-1 0 0 0,1 1 0 0 0,1 0-1 0 0,-1 0 1 0 0,1-1 0 0 0,1 1 0 0 0,-1 0 0 0 0,1 0 0 0 0,1-1 0 0 0,-1 1 0 0 0,1 0 0 0 0,1-1 0 0 0,0 0 0 0 0,0 1-1 0 0,0-1 1 0 0,0 0 0 0 0,1-1 0 0 0,1 1 0 0 0,-1-1 0 0 0,1 1 0 0 0,0-1 0 0 0,0-1 0 0 0,1 1 0 0 0,-1-1 0 0 0,1 0 0 0 0,1 0-86 0 0,0 0 161 0 0,0-1 0 0 0,1-1 1 0 0,-1 1-1 0 0,1-1 1 0 0,0 0-1 0 0,0-1 0 0 0,0 0 1 0 0,0 0-1 0 0,0-1 1 0 0,0 0-1 0 0,0 0 1 0 0,0-1-1 0 0,1 0 0 0 0,-1-1 1 0 0,0 0-1 0 0,0 0 1 0 0,0 0-1 0 0,0-1 1 0 0,0 0-1 0 0,0-1 0 0 0,0 0 1 0 0,-1 0-1 0 0,1-1 1 0 0,3-2-162 0 0,4-3 37 0 0,0 0 1 0 0,-1-1 0 0 0,0 0-1 0 0,0-1 1 0 0,-1-1-1 0 0,-1 0 1 0 0,0-1 0 0 0,0-1-1 0 0,-2 1 1 0 0,1-2 0 0 0,-2 1-1 0 0,0-1 1 0 0,-1-1 0 0 0,0 0-1 0 0,-1 0 1 0 0,-1 0-1 0 0,-1-1 1 0 0,0 0 0 0 0,-1 0-1 0 0,-1 0 1 0 0,-1 0 0 0 0,0-1-1 0 0,-1-3-37 0 0,-1 16-144 0 0,-1-1-1 0 0,0 2 1 0 0,0-1 0 0 0,0 0-1 0 0,-1 0 1 0 0,1 0 0 0 0,-1 0-1 0 0,0 1 1 0 0,-1-1 0 0 0,1 1-1 0 0,-1 0 1 0 0,0 0 0 0 0,0 0-1 0 0,0 0 1 0 0,0 0 0 0 0,-1 0-1 0 0,1 1 1 0 0,-1 0 0 0 0,0-1-1 0 0,0 2 1 0 0,-1-1 0 0 0,-3-2 144 0 0,-71-13-5335 0 0,21 25-3919 0 0,40-3 2761 0 0</inkml:trace>
  <inkml:trace contextRef="#ctx0" brushRef="#br0" timeOffset="4283.385">1549 96 5361 0 0,'0'0'1016'0'0,"0"0"-275"0"0,0 0 11 0 0,0 0 184 0 0,0 0 143 0 0,0 0-12 0 0,0 0-100 0 0,0 0-101 0 0,0 0-31 0 0,0 0-44 0 0,0 0-84 0 0,-4 28-87 0 0,-7 83-69 0 0,11-110-526 0 0,-1 0-1 0 0,1 0 1 0 0,-1 1 0 0 0,1-1 0 0 0,0 0 0 0 0,-1 0-1 0 0,1 0 1 0 0,0 0 0 0 0,0 0 0 0 0,0 1-1 0 0,0-1 1 0 0,0 0 0 0 0,0 0 0 0 0,0 0 0 0 0,0 1-1 0 0,1-1 1 0 0,-1 0 0 0 0,0 0 0 0 0,1 0 0 0 0,-1 0-1 0 0,1 0 1 0 0,-1 0 0 0 0,1 0 0 0 0,-1 0-1 0 0,1 0 1 0 0,0 0 0 0 0,0 0 0 0 0,-1 0 0 0 0,1 0-1 0 0,0-1 1 0 0,0 1 0 0 0,0 0 0 0 0,0 0 0 0 0,0-1-1 0 0,0 1 1 0 0,0-1 0 0 0,0 1 0 0 0,0-1-1 0 0,0 1 1 0 0,0-1 0 0 0,1 0 0 0 0,-1 1 0 0 0,0-1-25 0 0,5 1 242 0 0,4 1 32 0 0,1-1 0 0 0,-1 0-1 0 0,1-1 1 0 0,-1 1 0 0 0,1-2 0 0 0,-1 0-1 0 0,1 0 1 0 0,-1-1 0 0 0,1 0 0 0 0,-1-1 0 0 0,0 0-1 0 0,0-1 1 0 0,0 0 0 0 0,0 0 0 0 0,-1-1-1 0 0,0 0 1 0 0,0-1 0 0 0,0 0 0 0 0,-1-1 0 0 0,0 1-1 0 0,3-4-273 0 0,-5 5 31 0 0,-1 0 0 0 0,0-1 0 0 0,0 1 0 0 0,0-1 0 0 0,-1 0 0 0 0,0 0 0 0 0,0 0 0 0 0,-1-1-1 0 0,1 1 1 0 0,-1-1 0 0 0,-1 0 0 0 0,1 0 0 0 0,-1 0 0 0 0,0 0 0 0 0,-1 0 0 0 0,0 0 0 0 0,0-1 0 0 0,-1 1 0 0 0,1 0-1 0 0,-1-1 1 0 0,-1 1 0 0 0,0-1 0 0 0,0 1-31 0 0,0 4-52 0 0,-1-1 1 0 0,1 1-1 0 0,-1 0 0 0 0,0 0 1 0 0,0 1-1 0 0,0-1 0 0 0,0 0 1 0 0,0 1-1 0 0,0-1 0 0 0,-1 1 1 0 0,1 0-1 0 0,-1-1 0 0 0,0 1 0 0 0,0 0 1 0 0,0 1-1 0 0,0-1 0 0 0,0 1 1 0 0,0-1-1 0 0,0 1 0 0 0,-1 0 1 0 0,1 0-1 0 0,0 0 0 0 0,-1 0 1 0 0,1 1-1 0 0,0 0 0 0 0,-1-1 1 0 0,-2 1 51 0 0,-94 15-4046 0 0,66 3 297 0 0,14-3-1737 0 0,2 0-3895 0 0</inkml:trace>
  <inkml:trace contextRef="#ctx0" brushRef="#br0" timeOffset="4855.175">48 1086 6977 0 0,'0'0'2220'0'0,"0"0"-1005"0"0,0 0-549 0 0,0 0 65 0 0,0 0 217 0 0,0 0 213 0 0,0 0 178 0 0,0 0 52 0 0,0 0-27 0 0,0 0-103 0 0,0 0-188 0 0,0 0-196 0 0,36 10-133 0 0,114 26-101 0 0,-20-29 205 0 0,-108-9-710 0 0,490-70 1476 0 0,-222 29-2240 0 0,2 8-4429 0 0,-260 32 1806 0 0,-2-1-3997 0 0,-14 4-1788 0 0</inkml:trace>
  <inkml:trace contextRef="#ctx0" brushRef="#br0" timeOffset="5170.447">404 1399 13675 0 0,'0'0'984'0'0,"0"0"-453"0"0,0 0-70 0 0,0 0 292 0 0,0 0 236 0 0,0 0 69 0 0,0 0-129 0 0,0 0-214 0 0,0 0-186 0 0,-1 34-154 0 0,-1 107-101 0 0,-12-14 112 0 0,3 35-1914 0 0,26-164-7137 0 0,-3-14 734 0 0,-10 8 4396 0 0</inkml:trace>
  <inkml:trace contextRef="#ctx0" brushRef="#br0" timeOffset="5414.467">696 1444 1744 0 0,'0'0'2658'0'0,"0"0"-336"0"0,0 0-311 0 0,0 0-204 0 0,0 0-229 0 0,0 0-199 0 0,0 0-255 0 0,0 0-210 0 0,0 0-124 0 0,0 0-77 0 0,-10 33-83 0 0,-30 107-112 0 0,14-26 551 0 0,23-15-411 0 0,3-98-729 0 0,0 0 0 0 0,0 1 1 0 0,1-1-1 0 0,-1 1 0 0 0,0-1 1 0 0,0 0-1 0 0,1 1 0 0 0,-1-1 0 0 0,1 1 1 0 0,-1-1-1 0 0,1 0 0 0 0,0 0 1 0 0,0 1-1 0 0,-1-1 0 0 0,1 0 0 0 0,0 0 1 0 0,0 0-1 0 0,0 0 0 0 0,0 0 0 0 0,0 0 1 0 0,0 0-1 0 0,0 0 0 0 0,1 0 1 0 0,-1-1-1 0 0,0 1 0 0 0,0 0 0 0 0,1-1 1 0 0,-1 1-1 0 0,0-1 0 0 0,1 1 0 0 0,0-1 71 0 0,-1 0-1228 0 0,-1 0-552 0 0,0 0-1093 0 0,0 0-1822 0 0,0-3-2451 0 0</inkml:trace>
  <inkml:trace contextRef="#ctx0" brushRef="#br0" timeOffset="5911.032">223 1480 0 0 0,'0'0'277'0'0,"0"0"436"0"0,0 0 89 0 0,0 0-21 0 0,0 0 73 0 0,0 0 180 0 0,0-3 172 0 0,0-10-163 0 0,0 4 1842 0 0,0 9-1672 0 0,4-9 10990 0 0,0 2-11544 0 0,132-77 1945 0 0,-127 79-2556 0 0,1-1 0 0 0,0 2 0 0 0,1-1 0 0 0,-1 2 0 0 0,1-1 0 0 0,0 1 0 0 0,0 1 0 0 0,0 0 0 0 0,0 1 0 0 0,0 0 0 0 0,0 0 1 0 0,0 1-1 0 0,0 1 0 0 0,1 0 0 0 0,-1 0 0 0 0,0 1 0 0 0,0 0 0 0 0,-1 1 0 0 0,1 1 0 0 0,0-1 0 0 0,1 2-48 0 0,4 6 1 0 0,-5-3 43 0 0,-1-1 1 0 0,1-1 0 0 0,0 0-1 0 0,0 0 1 0 0,1-1-1 0 0,0 0 1 0 0,0-1 0 0 0,0-1-1 0 0,0 0 1 0 0,1 0 0 0 0,-1-1-1 0 0,3-1-44 0 0,81-8 458 0 0,-75-1-528 0 0,-17 8-71 0 0,0-1-1 0 0,0 0 1 0 0,0 0 0 0 0,-1-1-1 0 0,1 1 1 0 0,0-1-1 0 0,-1 0 1 0 0,1 0-1 0 0,-1 0 1 0 0,0 0 0 0 0,0 0-1 0 0,0-1 1 0 0,0 1-1 0 0,0-1 1 0 0,0 0-1 0 0,-1 0 1 0 0,1 0 0 0 0,-1-1-1 0 0,1-1 142 0 0,-2-3-5189 0 0,-1 5 11 0 0,0 0-5654 0 0</inkml:trace>
  <inkml:trace contextRef="#ctx0" brushRef="#br0" timeOffset="6727.309">1173 1642 3513 0 0,'0'0'1271'0'0,"0"0"-375"0"0,0 0-116 0 0,0 0 183 0 0,0 0 153 0 0,0 0 0 0 0,0 0-42 0 0,0 0-131 0 0,0 0-146 0 0,0 0-102 0 0,0 0-111 0 0,0 0-46 0 0,0 0-3 0 0,1 22-30 0 0,4 109 399 0 0,-14-1 688 0 0,3-85 406 0 0,-5-57 439 0 0,8-13-2327 0 0,0 0 0 0 0,2 0 1 0 0,0 0-1 0 0,2 0 0 0 0,1 0 1 0 0,1 0-1 0 0,1 0 0 0 0,1 0 1 0 0,1 1-1 0 0,1 0 0 0 0,1 0 1 0 0,1 1-1 0 0,2 0 0 0 0,0 0 1 0 0,1 1-1 0 0,1 1 0 0 0,1 0 1 0 0,1 1-1 0 0,1 0 0 0 0,1 1 1 0 0,0 1-1 0 0,7-4-110 0 0,-23 21-21 0 0,0 0 0 0 0,-1 0 0 0 0,1 0 1 0 0,0 0-1 0 0,0 0 0 0 0,0 0 0 0 0,1 0 0 0 0,-1 0 0 0 0,0 0 1 0 0,0 0-1 0 0,0 1 0 0 0,1-1 0 0 0,-1 0 0 0 0,0 1 0 0 0,1-1 1 0 0,-1 1-1 0 0,0 0 0 0 0,1-1 0 0 0,-1 1 0 0 0,1 0 0 0 0,-1 0 1 0 0,1 0-1 0 0,-1 0 0 0 0,0 0 0 0 0,1 0 0 0 0,-1 0 0 0 0,1 0 0 0 0,-1 1 1 0 0,0-1-1 0 0,1 1 0 0 0,-1-1 0 0 0,0 1 0 0 0,1-1 0 0 0,-1 1 1 0 0,0 0-1 0 0,0-1 0 0 0,1 1 0 0 0,-1 0 0 0 0,0 0 0 0 0,0 0 1 0 0,0 0-1 0 0,0 0 0 0 0,0 0 0 0 0,0 0 0 0 0,-1 1 0 0 0,1-1 1 0 0,0 0-1 0 0,0 1 21 0 0,1 6-611 0 0,15 43-3297 0 0,-11-35-544 0 0,2 1-3338 0 0,-5-10 867 0 0</inkml:trace>
  <inkml:trace contextRef="#ctx0" brushRef="#br0" timeOffset="7078.555">1755 1473 3257 0 0,'0'0'2410'0'0,"0"0"-349"0"0,0 0-216 0 0,0 0-89 0 0,0 0-174 0 0,0 0-203 0 0,0 0-156 0 0,0 0-120 0 0,0 0-127 0 0,0 0-155 0 0,0 0-133 0 0,0 0-101 0 0,-33 20-99 0 0,-100 66-50 0 0,69-23 194 0 0,58-55-594 0 0,0-1 0 0 0,1 1 0 0 0,0 0 1 0 0,1 0-1 0 0,0 0 0 0 0,0 1 0 0 0,1 0 1 0 0,0-1-1 0 0,0 1 0 0 0,1 0 0 0 0,0 1 0 0 0,1-1 1 0 0,0 0-1 0 0,0 0 0 0 0,1 1 0 0 0,0-1 0 0 0,1 2-38 0 0,-1-9 19 0 0,1 0 0 0 0,0 0 0 0 0,-1 0 1 0 0,1 0-1 0 0,0 0 0 0 0,0 0 0 0 0,0 0 0 0 0,0 0 0 0 0,1-1 0 0 0,-1 1 0 0 0,0 0 0 0 0,1-1 0 0 0,-1 1 0 0 0,1-1 0 0 0,0 1 0 0 0,-1-1 0 0 0,1 0 0 0 0,0 0 0 0 0,0 0 0 0 0,0 0 0 0 0,0 0 0 0 0,0 0 0 0 0,0 0 0 0 0,0-1 0 0 0,0 1 0 0 0,0-1 0 0 0,0 1 0 0 0,0-1 1 0 0,0 0-1 0 0,0 0 0 0 0,0 0 0 0 0,1 0 0 0 0,-1 0 0 0 0,0 0 0 0 0,0-1-19 0 0,70-25 1118 0 0,-38-4-903 0 0,0-2 1 0 0,-3 0 0 0 0,0-3-1 0 0,18-27-215 0 0,-13 17-13 0 0,-13 9 63 0 0,-22 35-28 0 0,-1 1-14 0 0,0 0-28 0 0,0 0-52 0 0,0 0-81 0 0,-9 15-490 0 0,-2 12 161 0 0,8-21 161 0 0,1 0-1 0 0,-1 0 1 0 0,1 0-1 0 0,0 0 1 0 0,1 0-1 0 0,-1 0 1 0 0,1 0-1 0 0,0 1 1 0 0,1-1-1 0 0,0 0 1 0 0,0 1 0 0 0,0-1-1 0 0,1 4 322 0 0,2-7-639 0 0,-1 1-1 0 0,1-1 1 0 0,0 1 0 0 0,0-1-1 0 0,0 0 1 0 0,1 0 0 0 0,-1 0-1 0 0,1-1 1 0 0,-1 1 0 0 0,1-1-1 0 0,0 0 1 0 0,0 0-1 0 0,0 0 1 0 0,0-1 0 0 0,1 1-1 0 0,-1-1 1 0 0,0 0 0 0 0,1 0-1 0 0,-1-1 1 0 0,0 1 0 0 0,1-1-1 0 0,-1 0 1 0 0,1 0 0 0 0,-1 0-1 0 0,1-1 1 0 0,-1 0 0 0 0,0 1-1 0 0,3-2 640 0 0,10 1-1158 0 0,-8 1 1158 0 0</inkml:trace>
  <inkml:trace contextRef="#ctx0" brushRef="#br0" timeOffset="7536.381">2093 1613 0 0 0,'0'0'2092'0'0,"0"0"484"0"0,0 0 164 0 0,0 0-137 0 0,0 0-335 0 0,0 0-499 0 0,0 0-463 0 0,0 0-425 0 0,0 0-312 0 0,0 0-133 0 0,-5-7-64 0 0,-20-18-11 0 0,22 25-317 0 0,1 1 0 0 0,0 0 0 0 0,0-1 0 0 0,-1 1 1 0 0,1 0-1 0 0,0 0 0 0 0,0 0 0 0 0,0 0 0 0 0,0 0 0 0 0,0 1 0 0 0,1-1 0 0 0,-1 1 0 0 0,0-1 0 0 0,0 1 0 0 0,1 0 0 0 0,-1-1 1 0 0,1 1-1 0 0,0 0 0 0 0,-1 0 0 0 0,1 0 0 0 0,0 0 0 0 0,0 0 0 0 0,0 0 0 0 0,0 1-44 0 0,0 0 44 0 0,-2 0-1 0 0,0 0 0 0 0,0 1-1 0 0,0-1 1 0 0,1 1 0 0 0,0-1 0 0 0,0 1 0 0 0,0 0 0 0 0,0 0 0 0 0,0 0 0 0 0,1 0 0 0 0,0 0 0 0 0,0 0-1 0 0,0 0 1 0 0,0 0 0 0 0,0 1 0 0 0,1-1 0 0 0,0 0 0 0 0,0 0 0 0 0,0 1 0 0 0,1-1 0 0 0,-1 0 0 0 0,1 0 0 0 0,0 1-1 0 0,0-1 1 0 0,0 0 0 0 0,1 0 0 0 0,0 0 0 0 0,-1 0 0 0 0,1-1 0 0 0,1 1 0 0 0,-1 0 0 0 0,0-1 0 0 0,1 0-1 0 0,0 1 1 0 0,0-1 0 0 0,0 0 0 0 0,0 0 0 0 0,0-1 0 0 0,1 1 0 0 0,-1-1 0 0 0,1 1 0 0 0,-1-1 0 0 0,1 0-1 0 0,0 0 1 0 0,0-1 0 0 0,0 1 0 0 0,2-1-43 0 0,3 1 191 0 0,-1-2 0 0 0,0 1 0 0 0,1-1 0 0 0,-1 0-1 0 0,0-1 1 0 0,1 0 0 0 0,-1 0 0 0 0,0-1 0 0 0,1 0 0 0 0,-1 0 0 0 0,0-1 0 0 0,-1 0-1 0 0,1-1 1 0 0,0 1 0 0 0,-1-1 0 0 0,0-1 0 0 0,6-4-191 0 0,19-15 148 0 0,-2-2 1 0 0,0-1-1 0 0,-2-1 1 0 0,-2-1-1 0 0,0-1 0 0 0,-2-2 1 0 0,-1-1-1 0 0,-2 0 1 0 0,-1-1-1 0 0,1-7-148 0 0,-15 28-45 0 0,-1-1-1 0 0,-1 0 1 0 0,0 0 0 0 0,-1 0-1 0 0,-1 0 1 0 0,0 0-1 0 0,-1 0 1 0 0,0-1-1 0 0,-1 1 1 0 0,-1-1 0 0 0,0 1-1 0 0,-1 0 1 0 0,-2-10 45 0 0,2 17-38 0 0,1 1 0 0 0,-1 0 0 0 0,0 0 1 0 0,-1 1-1 0 0,1-1 0 0 0,-1 0 0 0 0,0 1 0 0 0,0-1 0 0 0,-1 1 1 0 0,0 0-1 0 0,0 0 0 0 0,0 1 0 0 0,0-1 0 0 0,-1 1 0 0 0,0 0 1 0 0,0 0-1 0 0,0 0 0 0 0,0 1 0 0 0,0 0 0 0 0,-1 0 0 0 0,0 0 1 0 0,0 1-1 0 0,1-1 0 0 0,-1 1 0 0 0,0 1 0 0 0,-1-1 0 0 0,1 1 1 0 0,0 0-1 0 0,0 1 0 0 0,0-1 0 0 0,-5 1 38 0 0,2 2-24 0 0,1-1 1 0 0,-1 1-1 0 0,0 1 0 0 0,1 0 0 0 0,0 0 0 0 0,-1 0 0 0 0,1 1 1 0 0,1 1-1 0 0,-1-1 0 0 0,0 1 0 0 0,1 0 0 0 0,0 1 1 0 0,1 0-1 0 0,-1 0 0 0 0,1 0 0 0 0,0 1 0 0 0,0 0 1 0 0,1 0-1 0 0,0 1 0 0 0,0-1 0 0 0,1 1 0 0 0,0 0 1 0 0,0 0-1 0 0,1 0 0 0 0,0 1 0 0 0,1-1 0 0 0,-1 1 0 0 0,2 0 1 0 0,-1 0-1 0 0,1-1 0 0 0,1 1 0 0 0,-1 0 0 0 0,1 0 1 0 0,1 4 23 0 0,-1-2 9 0 0,1 0 0 0 0,0-1 0 0 0,1 1 1 0 0,-1 0-1 0 0,2-1 0 0 0,0 0 1 0 0,0 0-1 0 0,1 0 0 0 0,0 0 0 0 0,1 0 1 0 0,0-1-1 0 0,0 1 0 0 0,1-1 1 0 0,0-1-1 0 0,1 1 0 0 0,0-1 0 0 0,0 0 1 0 0,0-1-1 0 0,1 0 0 0 0,1 0 0 0 0,-1 0 1 0 0,1-1-1 0 0,7 3-9 0 0,18 9 127 0 0,2-2 1 0 0,0-1-1 0 0,0-2 1 0 0,1-2-1 0 0,1-1 1 0 0,0-2-1 0 0,0-2 0 0 0,0-1 1 0 0,23-1-128 0 0,212 4-978 0 0,-271-8 626 0 0,36-6-1446 0 0,-27 1-1991 0 0,-2-2-4083 0 0,-8 3-1947 0 0</inkml:trace>
  <inkml:trace contextRef="#ctx0" brushRef="#br0" timeOffset="14386.145">2854 652 2369 0 0,'0'0'1405'0'0,"0"0"-135"0"0,0 0-14 0 0,0 0 39 0 0,0 0-47 0 0,0 0-169 0 0,0 0-220 0 0,0 0-188 0 0,0 0-170 0 0,0 0-109 0 0,0 0-53 0 0,9-1 13 0 0,73-1 1915 0 0,143 5 1837 0 0,5-28-3385 0 0,-196 24-868 0 0,-20 1-5125 0 0,-17 5-812 0 0,-2 4 1498 0 0,2-4 559 0 0</inkml:trace>
  <inkml:trace contextRef="#ctx0" brushRef="#br0" timeOffset="14789.666">3032 921 2417 0 0,'0'0'1763'0'0,"0"0"-216"0"0,0 0-31 0 0,0 0 136 0 0,0 0 31 0 0,0 0-142 0 0,0 0-297 0 0,0 0-351 0 0,0 0-262 0 0,0 0-172 0 0,0 0-95 0 0,0 0 4 0 0,0 2 46 0 0,7 14 2042 0 0,-6-16-2131 0 0,32 0 2056 0 0,169-9-473 0 0,1 0-3489 0 0,-171 12-1507 0 0,-13 5-3582 0 0,-11-1-720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39.8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1104 0 0,'0'0'1937'0'0,"0"0"-176"0"0,0 0-90 0 0,0 0 24 0 0,0 0 34 0 0,0 0-25 0 0,0 0-142 0 0,0 0-213 0 0,0 0-183 0 0,0 0-199 0 0,0 0-146 0 0,0 0-103 0 0,0 0-73 0 0,4-4-45 0 0,11-14-41 0 0,-12 14-57 0 0,-3 4-97 0 0,0 0-89 0 0,15 42 1055 0 0,4 103 17 0 0,8 246-437 0 0,-21 61-635 0 0,-18-359-761 0 0,-2-57-5250 0 0,14-33 1882 0 0,0-1-2808 0 0,0-2-2042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46.3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505 343 1688 0 0,'0'0'2077'0'0,"0"0"-657"0"0,0 0-413 0 0,0 0-63 0 0,0 0 167 0 0,0 0 159 0 0,0 0 158 0 0,0 0 4 0 0,0 0-114 0 0,0 0-116 0 0,0 0-214 0 0,4-7-189 0 0,15-23-147 0 0,-15 23-110 0 0,-4 7-44 0 0,-26-8 1512 0 0,9 8-1943 0 0,1 1 0 0 0,-1 0 0 0 0,1 2 0 0 0,0-1 0 0 0,0 2 0 0 0,0 0 0 0 0,0 1 0 0 0,-11 5-67 0 0,-270 133 731 0 0,246-110-521 0 0,50-32-232 0 0,1-1-48 0 0,27 10-28 0 0,158 2 498 0 0,-183-12-401 0 0,1 0 0 0 0,0 0 0 0 0,0 0 0 0 0,0 0 0 0 0,0 0 0 0 0,0 1 0 0 0,0-1 1 0 0,0 1-1 0 0,0 0 0 0 0,-1 0 0 0 0,1 0 0 0 0,0 0 0 0 0,-1 0 0 0 0,1 1 0 0 0,-1-1 0 0 0,1 1 1 0 0,-1-1-1 0 0,0 1 0 0 0,1 0 0 0 0,-1 0 0 0 0,0 0 0 0 0,0 1 0 0 0,0-1 0 0 0,-1 0 0 0 0,1 1 1 0 0,-1-1-1 0 0,1 1 0 0 0,-1-1 0 0 0,0 1 0 0 0,1 0 1 0 0,-5 9 15 0 0,0 0 1 0 0,0-1-1 0 0,-1 0 0 0 0,0 0 1 0 0,-1 0-1 0 0,-1 0 0 0 0,1-1 0 0 0,-2 1 1 0 0,1-1-1 0 0,-1-1 0 0 0,-1 0 1 0 0,0 0-1 0 0,0 0 0 0 0,-1-1 1 0 0,-2 2-16 0 0,-14 17 34 0 0,-5 6 6 0 0,-75 102 76 0 0,103-130-108 0 0,0-1 0 0 0,1 1 0 0 0,-1-1 0 0 0,1 1 0 0 0,0 0 0 0 0,1-1 0 0 0,-1 1 0 0 0,1 0 0 0 0,-1 0 0 0 0,1 0 1 0 0,1-1-1 0 0,-1 1 0 0 0,1 0 0 0 0,0 0 0 0 0,0-1 0 0 0,0 1 0 0 0,1 0 0 0 0,-1-1 0 0 0,1 0 0 0 0,0 1 0 0 0,1-1 0 0 0,-1 0 0 0 0,1 0 0 0 0,0 0 0 0 0,0 0 0 0 0,0-1 0 0 0,0 1 0 0 0,0-1 0 0 0,1 1 0 0 0,0-1 0 0 0,0-1 0 0 0,0 1 0 0 0,0 0 0 0 0,0-1 0 0 0,0 0 0 0 0,0 0 0 0 0,1 0 0 0 0,-1 0 0 0 0,1-1 0 0 0,0 0 0 0 0,-1 0 1 0 0,1 0-9 0 0,178 13 172 0 0,-150-23-1450 0 0,-25-22-6394 0 0,-8 19 1933 0 0,0 1-2548 0 0</inkml:trace>
  <inkml:trace contextRef="#ctx0" brushRef="#br0" timeOffset="2707.823">74 0 0 0 0,'0'0'800'0'0,"0"0"144"0"0,0 0 249 0 0,0 0 184 0 0,0 0 34 0 0,0 0-191 0 0,0 0-305 0 0,0 0-283 0 0,0 0-222 0 0,0 0-7 0 0,2 0 117 0 0,25 24 3262 0 0,20 167 397 0 0,-26 103-3029 0 0,-27-150-753 0 0,-6 0-1 0 0,-11 28-396 0 0,17-132 127 0 0,-28 346 89 0 0,41-350-1295 0 0,12-23-3763 0 0,-14-10-252 0 0,-2 1-3963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6:06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584 70 3825 0 0,'0'0'2015'0'0,"0"0"-1056"0"0,0 0-363 0 0,0 0 12 0 0,0 0 167 0 0,0 0 188 0 0,0 0 140 0 0,0 0 17 0 0,0 0-85 0 0,-33-8-156 0 0,-106-26-174 0 0,55 29 273 0 0,65 10-798 0 0,-1 2 1 0 0,1-1 0 0 0,0 2-1 0 0,1 1 1 0 0,0 0 0 0 0,0 1 0 0 0,1 1-1 0 0,1 1 1 0 0,0 0 0 0 0,0 1-1 0 0,1 1 1 0 0,1 0 0 0 0,0 1 0 0 0,1 1-1 0 0,1 0 1 0 0,0 0 0 0 0,1 1-1 0 0,-1 4-180 0 0,9-16 36 0 0,-1 0-1 0 0,1 1 0 0 0,0 0 0 0 0,0-1 0 0 0,1 1 0 0 0,-1 0 1 0 0,1 0-1 0 0,1 0 0 0 0,-1 1 0 0 0,1-1 0 0 0,0 0 0 0 0,0 1 0 0 0,1-1 1 0 0,0 0-1 0 0,0 1 0 0 0,1-1 0 0 0,-1 0 0 0 0,2 1 0 0 0,-1-1 1 0 0,0 0-1 0 0,1 0 0 0 0,0 0 0 0 0,1 0 0 0 0,-1 0 0 0 0,1 0 1 0 0,0-1-1 0 0,1 1 0 0 0,-1-1 0 0 0,1 0 0 0 0,0 0 0 0 0,0 0 1 0 0,1-1-1 0 0,0 1 0 0 0,-1-1 0 0 0,1 0 0 0 0,1-1 0 0 0,-1 1 1 0 0,5 2-36 0 0,8-4 143 0 0,0-2 1 0 0,0 1 0 0 0,0-2-1 0 0,0 0 1 0 0,0-2 0 0 0,0 0-1 0 0,0 0 1 0 0,-1-2 0 0 0,0 0-1 0 0,0-1 1 0 0,0-1 0 0 0,0-1-1 0 0,-1 0 1 0 0,-1-1 0 0 0,1 0 0 0 0,-2-1-1 0 0,1-1 1 0 0,-1-1 0 0 0,9-9-144 0 0,24-21 223 0 0,-2-3 0 0 0,-2-1-1 0 0,-1-2 1 0 0,-3-1 0 0 0,-2-3-223 0 0,-1-17 513 0 0,-36 68-401 0 0,0 1 13 0 0,0 0-14 0 0,0 0-15 0 0,-15 27-91 0 0,-63 187 263 0 0,66-149-240 0 0,3 0 1 0 0,2 0-1 0 0,4 0 1 0 0,3 27-29 0 0,-4 66-17 0 0,1 63-2202 0 0,15-198-1654 0 0,5-14-5751 0 0,-13-8 19 0 0</inkml:trace>
  <inkml:trace contextRef="#ctx0" brushRef="#br0" timeOffset="315.43">1002 774 17124 0 0,'0'0'742'0'0,"0"0"-157"0"0,0 0 15 0 0,0 0 135 0 0,0 0 35 0 0,0 0-91 0 0,0 0-179 0 0,0 0-170 0 0,0 0-129 0 0,0 0-102 0 0,0 0-62 0 0,-3 23-57 0 0,-8 71-47 0 0,8-49-2339 0 0,4-35-8190 0 0,-1-9 1283 0 0</inkml:trace>
  <inkml:trace contextRef="#ctx0" brushRef="#br0" timeOffset="566.735">1444 19 13427 0 0,'0'0'2587'0'0,"0"0"-1855"0"0,0 0-622 0 0,0 0-20 0 0,0 0 185 0 0,0 0 197 0 0,0 0 156 0 0,0 0 107 0 0,0 0-7 0 0,0 0-66 0 0,0 0-93 0 0,0 0-118 0 0,3 12-106 0 0,36 167 1238 0 0,-31-97-1381 0 0,-5 1-1 0 0,-3-1 0 0 0,-3 0 1 0 0,-15 80-202 0 0,6 3-1290 0 0,26-139-2172 0 0,7-23-7239 0 0,-15-3 1954 0 0</inkml:trace>
  <inkml:trace contextRef="#ctx0" brushRef="#br0" timeOffset="1246.778">2086 899 10682 0 0,'0'0'808'0'0,"0"0"-282"0"0,0 0-151 0 0,0 0 70 0 0,0 0 93 0 0,0 0 12 0 0,0 0-78 0 0,0 0-122 0 0,-14 34-111 0 0,-46 104-106 0 0,20-46-169 0 0,29-73-222 0 0,-3 6-752 0 0,10-9-9243 0 0,4-16 6692 0 0</inkml:trace>
  <inkml:trace contextRef="#ctx0" brushRef="#br0" timeOffset="1792.499">3099 192 3129 0 0,'0'0'1836'0'0,"0"0"-404"0"0,0 0 25 0 0,0 0 127 0 0,0 0 99 0 0,0 0-13 0 0,0 0-139 0 0,0 0-158 0 0,0 0-171 0 0,-33-12-199 0 0,-106-34-204 0 0,61 36 99 0 0,68 13-763 0 0,-6 1-72 0 0,0 1 0 0 0,0 1 0 0 0,0 0 0 0 0,1 1 0 0 0,0 1 0 0 0,0 0 0 0 0,0 1 0 0 0,2 1 0 0 0,-1 0 0 0 0,1 1 0 0 0,0 0-1 0 0,1 1 1 0 0,1 0 0 0 0,0 1 0 0 0,0 0 0 0 0,2 1 0 0 0,-1 0 0 0 0,2 1 0 0 0,0 0 0 0 0,1 0 0 0 0,0 1 0 0 0,1-1 0 0 0,1 1 0 0 0,0 1 0 0 0,2-1 0 0 0,-3 15-63 0 0,5-26-12 0 0,1-1 1 0 0,-1 0-1 0 0,1 0 1 0 0,0 0-1 0 0,0 0 1 0 0,0 1 0 0 0,0-1-1 0 0,1 0 1 0 0,-1 0-1 0 0,1 0 1 0 0,0 0-1 0 0,1 0 1 0 0,-1 0 0 0 0,1 0-1 0 0,-1 0 1 0 0,1 0-1 0 0,0-1 1 0 0,1 1-1 0 0,-1-1 1 0 0,1 1 0 0 0,-1-1-1 0 0,1 0 1 0 0,0 0-1 0 0,0 0 1 0 0,0 0-1 0 0,1-1 1 0 0,-1 1-1 0 0,3 0 12 0 0,7 2 39 0 0,0-2 0 0 0,1 1-1 0 0,-1-2 1 0 0,1 0 0 0 0,0 0-1 0 0,0-1 1 0 0,-1-1-1 0 0,1 0 1 0 0,0-1 0 0 0,0-1-1 0 0,-1 0 1 0 0,1-1-1 0 0,-1 0 1 0 0,0-1 0 0 0,1 0-1 0 0,-2-1 1 0 0,1-1-1 0 0,-1 0 1 0 0,0-1 0 0 0,4-3-39 0 0,33-15 167 0 0,-1-2 1 0 0,-1-3 0 0 0,-2-1 0 0 0,-1-3 0 0 0,30-30-168 0 0,-14 5 717 0 0,-69 89 674 0 0,-17 24-1289 0 0,2 2-1 0 0,3 0 1 0 0,2 2 0 0 0,3 0-1 0 0,2 1 1 0 0,3 0 0 0 0,2 1-1 0 0,1 38-101 0 0,-10 39 45 0 0,1 24-4582 0 0,17-152 1383 0 0,5-3-5448 0 0,-1-6-731 0 0</inkml:trace>
  <inkml:trace contextRef="#ctx0" brushRef="#br0" timeOffset="2041.936">3537 936 18724 0 0,'0'0'1271'0'0,"0"0"-676"0"0,0 0-267 0 0,0 0 48 0 0,0 0 56 0 0,0 0-8 0 0,0 0-111 0 0,0 0-120 0 0,0 0-95 0 0,0 0-95 0 0,0 0-64 0 0,0 0-81 0 0,0 0-113 0 0,-3 17-175 0 0,-9 52-374 0 0,10-44-5055 0 0,4-23 727 0 0,-2-1-4942 0 0</inkml:trace>
  <inkml:trace contextRef="#ctx0" brushRef="#br0" timeOffset="2512.989">3824 328 12579 0 0,'0'0'3316'0'0,"0"0"-2067"0"0,0 0-537 0 0,0 0 3 0 0,0 0 85 0 0,0 0-12 0 0,0 0-131 0 0,0 0-98 0 0,0 0-109 0 0,0 0-77 0 0,35-29-53 0 0,112-88-70 0 0,-62 70 53 0 0,-66 42-221 0 0,12-5 41 0 0,0 1 0 0 0,0 2 0 0 0,1 1 0 0 0,0 2 0 0 0,0 1-1 0 0,2 1-122 0 0,-32 2 2 0 0,0 0-1 0 0,-1 0 1 0 0,1 1-1 0 0,-1-1 1 0 0,1 1-1 0 0,0-1 1 0 0,-1 1-1 0 0,1-1 1 0 0,-1 1-1 0 0,1 0 0 0 0,-1 0 1 0 0,0 0-1 0 0,1 0 1 0 0,-1 0-1 0 0,0 0 1 0 0,0 0-1 0 0,0 0 1 0 0,1 1-1 0 0,-1-1 1 0 0,-1 0-1 0 0,1 1 0 0 0,0-1 1 0 0,0 0-1 0 0,0 1 1 0 0,-1-1-1 0 0,1 1 1 0 0,0 0-1 0 0,-1-1 1 0 0,0 1-1 0 0,1-1 1 0 0,-1 1-1 0 0,0 0 1 0 0,0-1-1 0 0,0 1 0 0 0,0 0 1 0 0,0 0-2 0 0,-7 64 75 0 0,-4-39-47 0 0,0-1-1 0 0,-2-1 0 0 0,-1 0 0 0 0,0 0 0 0 0,-2-2 0 0 0,-1 1 0 0 0,-7 4-27 0 0,6-4 5 0 0,-143 201 146 0 0,156-216-152 0 0,1 0 1 0 0,0 0 0 0 0,0 1-1 0 0,1-1 1 0 0,1 1 0 0 0,-1 0-1 0 0,2 0 1 0 0,-1 0-1 0 0,1 0 1 0 0,1 0 0 0 0,0 1-1 0 0,0-1 1 0 0,1 0 0 0 0,1 6 0 0 0,2-10 16 0 0,0-1 1 0 0,0 1 0 0 0,0-1 0 0 0,0 1 0 0 0,1-2 0 0 0,0 1 0 0 0,0 0-1 0 0,1-1 1 0 0,-1 0 0 0 0,1 0 0 0 0,0-1 0 0 0,0 1 0 0 0,0-1 0 0 0,0 0-1 0 0,1-1 1 0 0,-1 0 0 0 0,1 0 0 0 0,-1 0 0 0 0,1-1 0 0 0,0 0 0 0 0,0 0-1 0 0,-1-1 1 0 0,1 1 0 0 0,0-2 0 0 0,1 1-17 0 0,39 0 42 0 0,-1-2 1 0 0,1-3-1 0 0,0-1 1 0 0,-1-2-1 0 0,0-3 1 0 0,-1-1-1 0 0,0-2 1 0 0,22-12-43 0 0,109-51-9067 0 0,-154 65-2481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3.2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18452 0 0,'0'0'1088'0'0,"0"0"-272"0"0,0 0-368 0 0,0 0-175 0 0,0 0-193 0 0,0 0-209 0 0,0 0-87 0 0,0 0-80 0 0,0 0-120 0 0,0 0-184 0 0,0 0-544 0 0,0 0-1185 0 0,0 0-1855 0 0,0 0-1338 0 0,42 122-799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6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271 0 8762 0 0,'0'0'2688'0'0,"0"0"-572"0"0,0 0-392 0 0,0 0-181 0 0,0 0-259 0 0,0 0-230 0 0,0 0-167 0 0,0 0-145 0 0,0 0-96 0 0,0 0-125 0 0,0 0-125 0 0,-32 8-98 0 0,-96 23-58 0 0,72-4 121 0 0,54-25-343 0 0,-1 0-1 0 0,1 0 0 0 0,0 1 0 0 0,0-1 1 0 0,1 0-1 0 0,-1 1 0 0 0,0 0 1 0 0,1-1-1 0 0,0 1 0 0 0,-1 0 0 0 0,1 0 1 0 0,0 0-1 0 0,0 0 0 0 0,1-1 1 0 0,-1 1-1 0 0,1 1 0 0 0,-1-1 0 0 0,1 0 1 0 0,0 0-1 0 0,0 0 0 0 0,0 0 0 0 0,1 0 1 0 0,-1 0-1 0 0,1 0 0 0 0,0 0 1 0 0,0 0-1 0 0,0 0 0 0 0,0-1 0 0 0,0 1 1 0 0,0 0-1 0 0,1 0 0 0 0,-1-1 1 0 0,1 1-1 0 0,0-1 0 0 0,0 0 0 0 0,0 1 1 0 0,0-1-1 0 0,0 0 0 0 0,0 0 1 0 0,1 0-1 0 0,-1 0 0 0 0,1-1 0 0 0,-1 1 1 0 0,1-1-1 0 0,0 1 0 0 0,0-1 0 0 0,1 1-17 0 0,28 18 129 0 0,95 79 268 0 0,-124-96-342 0 0,-1 0 0 0 0,0 0 0 0 0,0 0 0 0 0,0 0 0 0 0,0 1 0 0 0,0-1 0 0 0,0 0 0 0 0,-1 1 0 0 0,0-1 0 0 0,0 1 0 0 0,0 0 0 0 0,0-1 0 0 0,0 1 0 0 0,-1 0 0 0 0,1 0 0 0 0,-1-1 0 0 0,0 1 0 0 0,0 0 0 0 0,-1 0 0 0 0,1-1 0 0 0,-1 1 0 0 0,0 0 0 0 0,0-1 0 0 0,0 1 0 0 0,0 0 0 0 0,-1-1 0 0 0,1 0 0 0 0,-1 1 0 0 0,-2 2-55 0 0,-4 1-50 0 0,-1-1 0 0 0,-1 0-1 0 0,1 0 1 0 0,-1-1 0 0 0,0 0 0 0 0,0 0 0 0 0,0-1 0 0 0,-1-1-1 0 0,0 1 1 0 0,1-2 0 0 0,-1 0 0 0 0,0 0 0 0 0,0-1-1 0 0,-1 0 1 0 0,1-1 0 0 0,-8 0 50 0 0,-17-9-2932 0 0,16-4-6757 0 0,13 9-2122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5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1 7946 0 0,'0'0'1671'0'0,"0"0"-567"0"0,0 0-176 0 0,0 0 139 0 0,0 0 161 0 0,0 0 17 0 0,-32 19-63 0 0,-100 66-168 0 0,52-9 203 0 0,68-58-1002 0 0,-8 9-97 0 0,1 0-1 0 0,2 1 0 0 0,0 0 0 0 0,2 1 1 0 0,1 1-1 0 0,2 1 0 0 0,1 0 0 0 0,1 0 0 0 0,2 1 1 0 0,1 0-1 0 0,-3 32-117 0 0,10-57 22 0 0,0-1-1 0 0,0 1 1 0 0,0 0 0 0 0,1-1-1 0 0,0 1 1 0 0,0 0 0 0 0,1-1-1 0 0,0 1 1 0 0,0-1-1 0 0,0 0 1 0 0,1 0 0 0 0,0 0-1 0 0,0 0 1 0 0,1 0 0 0 0,-1-1-1 0 0,1 1 1 0 0,1-1 0 0 0,-1 0-1 0 0,1 0 1 0 0,-1-1 0 0 0,1 1-1 0 0,1-1 1 0 0,-1 0 0 0 0,1 0-1 0 0,-1-1 1 0 0,1 0 0 0 0,0 0-1 0 0,0 0 1 0 0,1-1 0 0 0,-1 0-1 0 0,0 0 1 0 0,1 0-1 0 0,-1-1 1 0 0,6 1-22 0 0,6 0 188 0 0,1 0 0 0 0,-1 0-1 0 0,1-2 1 0 0,0-1 0 0 0,0 0 0 0 0,-1-1-1 0 0,1-1 1 0 0,-1-1 0 0 0,0 0-1 0 0,0-2 1 0 0,0 0 0 0 0,-1-1 0 0 0,10-5-188 0 0,-15 8 88 0 0,-1-1 1 0 0,0 0-1 0 0,1-1 1 0 0,-2 0-1 0 0,1-1 1 0 0,-1 0-1 0 0,0 0 1 0 0,0-1-1 0 0,-1-1 1 0 0,0 1-1 0 0,-1-2 1 0 0,0 1-1 0 0,0-1 1 0 0,-1 0-1 0 0,0-1 1 0 0,-1 1-1 0 0,0-1 1 0 0,-1-1-1 0 0,0 1 1 0 0,-1-1 0 0 0,0 1-1 0 0,-1-1 1 0 0,0-1-1 0 0,0-8-88 0 0,-3 16-11 0 0,-1 1-1 0 0,-1 0 1 0 0,1-1 0 0 0,-1 1-1 0 0,1 0 1 0 0,-1 0-1 0 0,0 0 1 0 0,-1 0 0 0 0,1 0-1 0 0,-1 0 1 0 0,0 0 0 0 0,0 1-1 0 0,0 0 1 0 0,0-1-1 0 0,0 1 1 0 0,-1 0 0 0 0,1 1-1 0 0,-1-1 1 0 0,0 1-1 0 0,0-1 1 0 0,0 1 0 0 0,0 0-1 0 0,0 1 1 0 0,-1-1 0 0 0,1 1-1 0 0,0 0 12 0 0,-120-25-944 0 0,101 23 557 0 0,0 1 0 0 0,0 1 0 0 0,0 1 0 0 0,0 1 0 0 0,-1 1 0 0 0,2 1 0 0 0,-1 1 0 0 0,-1 1 387 0 0,-54 36-10156 0 0,63-29-760 0 0</inkml:trace>
  <inkml:trace contextRef="#ctx0" brushRef="#br0" timeOffset="351.151">1046 196 7586 0 0,'0'0'1175'0'0,"0"0"-383"0"0,0 0-212 0 0,0 0-139 0 0,0 0-166 0 0,-31 26-175 0 0,-101 86-95 0 0,58-25-110 0 0,64-69 64 0 0,1-3-10 0 0,-1 0 1 0 0,2 1-1 0 0,0 0 1 0 0,1 1-1 0 0,0 0 1 0 0,2 0-1 0 0,0 0 1 0 0,1 0 0 0 0,0 1-1 0 0,2 0 1 0 0,0 0-1 0 0,0 16 51 0 0,3-30 37 0 0,-1-1-1 0 0,1 1 1 0 0,0 0 0 0 0,0-1-1 0 0,0 1 1 0 0,0-1 0 0 0,1 1-1 0 0,-1-1 1 0 0,1 1-1 0 0,0-1 1 0 0,0 0 0 0 0,0 0-1 0 0,0 0 1 0 0,1 0 0 0 0,-1 0-1 0 0,1 0 1 0 0,0-1-1 0 0,0 1 1 0 0,0-1 0 0 0,0 0-1 0 0,0 0 1 0 0,0 0 0 0 0,1 0-1 0 0,-1-1 1 0 0,1 1-1 0 0,-1-1 1 0 0,1 0 0 0 0,-1 0-1 0 0,3 0-36 0 0,3 1 436 0 0,-1 0-1 0 0,1-1 1 0 0,0 0-1 0 0,0-1 1 0 0,0 0-1 0 0,0 0 1 0 0,0-1-1 0 0,0 0 1 0 0,-1-1-1 0 0,1 0 1 0 0,0 0-1 0 0,1-2-435 0 0,8-3 854 0 0,0-1 0 0 0,0-1 0 0 0,-1 0 0 0 0,-1-1 0 0 0,0-1 0 0 0,0-1 0 0 0,9-9-854 0 0,-8 4 346 0 0,1-1 0 0 0,-2 0 0 0 0,-1-1 0 0 0,0-1 0 0 0,-2 0 0 0 0,0-1 1 0 0,-1-1-1 0 0,-1 0 0 0 0,2-8-346 0 0,-5 10 46 0 0,0 0 0 0 0,-1-1 0 0 0,-1 0 1 0 0,-1 0-1 0 0,-1 0 0 0 0,-1-1 0 0 0,0-12-46 0 0,-3 28-107 0 0,0 0 0 0 0,0 0 0 0 0,0 0-1 0 0,-1 0 1 0 0,0 0 0 0 0,-1 1 0 0 0,1-1-1 0 0,-1 0 1 0 0,0 1 0 0 0,0-1 0 0 0,-1 1-1 0 0,0 0 1 0 0,1-1 0 0 0,-2 2 0 0 0,1-1-1 0 0,-1 0 1 0 0,0 0 0 0 0,0 1 0 0 0,0 0-1 0 0,0 0 1 0 0,-1 0 0 0 0,1 1 0 0 0,-1-1-1 0 0,0 1 1 0 0,0 0 0 0 0,-1 0 0 0 0,1 1-1 0 0,0 0 1 0 0,-1 0 0 0 0,0 0 107 0 0,-36-6-3515 0 0,14 8-4861 0 0,27 0 8343 0 0,-14 0-10732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4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5089 0 0,'0'0'2173'0'0,"0"0"-66"0"0,0 0-80 0 0,0 0-51 0 0,0 0-218 0 0,0 0-342 0 0,0 0-277 0 0,0 0-267 0 0,0 0-218 0 0,0 0-123 0 0,0 0-75 0 0,0 0 5 0 0,7 0 61 0 0,128 7 1823 0 0,-72-6-2313 0 0,-1-3-1 0 0,1-3 0 0 0,-1-2 0 0 0,0-3 0 0 0,44-14-31 0 0,-93 19-909 0 0,1 0-1827 0 0,-5 3-8630 0 0,-9 2 2695 0 0</inkml:trace>
  <inkml:trace contextRef="#ctx0" brushRef="#br0" timeOffset="245.366">32 358 6873 0 0,'0'0'1920'0'0,"0"0"-456"0"0,0 0 14 0 0,0 0 50 0 0,0 0-145 0 0,0 0-248 0 0,0 0-234 0 0,0 0-198 0 0,0 0-166 0 0,36 2-147 0 0,115 5-121 0 0,-57-25-39 0 0,-73 9-202 0 0,163-66-1696 0 0,-124 47-1845 0 0,-2-1-3533 0 0,-32 17 434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3.0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49 420 7746 0 0,'0'0'1528'0'0,"0"0"-480"0"0,0 0-128 0 0,0 0-47 0 0,0 0-161 0 0,0 0-280 0 0,0 0-264 0 0,0 0-288 0 0,0 0-240 0 0,0 0-400 0 0,0 0-889 0 0,0 0-1439 0 0,0 0-873 0 0,0 0 472 0 0</inkml:trace>
  <inkml:trace contextRef="#ctx0" brushRef="#br0" timeOffset="574.413">261 472 1728 0 0,'0'0'2006'0'0,"0"0"-974"0"0,0 0-203 0 0,0 0 235 0 0,0 0 236 0 0,0 0 132 0 0,0 0 27 0 0,0 0-68 0 0,0 0-73 0 0,0 0-109 0 0,0 0-107 0 0,0 0-95 0 0,0 0-119 0 0,14-7-96 0 0,42-24-85 0 0,-50 27-570 0 0,-1 0 1 0 0,0-1-1 0 0,0 1 0 0 0,0-1 1 0 0,-1-1-1 0 0,1 1 1 0 0,-1-1-1 0 0,0 1 0 0 0,-1-1 1 0 0,1 0-1 0 0,-1 0 0 0 0,1-4-137 0 0,9-16 399 0 0,132-240 1070 0 0,-128 244-1507 0 0,-17 22-51 0 0,0 0-74 0 0,0 9-214 0 0,0-4 322 0 0,-1 15-37 0 0,1 0-1 0 0,0-1 1 0 0,2 1-1 0 0,0 0 1 0 0,1-1-1 0 0,1 0 1 0 0,1 0-1 0 0,1 0 1 0 0,4 9 92 0 0,-6-23 58 0 0,0 0 0 0 0,0-1 0 0 0,1 1 0 0 0,-1-1 0 0 0,1 0 0 0 0,0 0 1 0 0,0-1-1 0 0,0 1 0 0 0,1-1 0 0 0,-1 0 0 0 0,1-1 0 0 0,-1 1 0 0 0,1-1 0 0 0,0 0 0 0 0,0-1 0 0 0,0 0 0 0 0,1 1 1 0 0,-1-2-1 0 0,0 1 0 0 0,0-1 0 0 0,0 0 0 0 0,1 0 0 0 0,-1-1 0 0 0,0 1 0 0 0,5-3-58 0 0,-2-1 174 0 0,0 0 0 0 0,-1-1 1 0 0,1-1-1 0 0,-1 1 0 0 0,0-2 0 0 0,0 1 0 0 0,-1-1 0 0 0,0 0 0 0 0,0 0 0 0 0,0-1 1 0 0,-1 0-1 0 0,-1 0 0 0 0,1 0 0 0 0,-1-1 0 0 0,0 0 0 0 0,2-6-174 0 0,35-111-809 0 0,-40 73-7487 0 0,-6 44 658 0 0,-1 1-1083 0 0</inkml:trace>
  <inkml:trace contextRef="#ctx0" brushRef="#br0" timeOffset="1192.636">108 203 0 0 0,'0'0'1272'0'0,"0"0"435"0"0,0 0 188 0 0,0 0 48 0 0,0 0-34 0 0,0 0-91 0 0,0 0-186 0 0,0 0-202 0 0,0 0-179 0 0,0 0-153 0 0,0 0-109 0 0,-2-1-113 0 0,2 1-768 0 0,-1-1 1 0 0,1 1-1 0 0,-1 0 1 0 0,1 0-1 0 0,-1 0 1 0 0,1 0-1 0 0,-1 0 0 0 0,1 0 1 0 0,-1 0-1 0 0,1 0 1 0 0,-1 0-1 0 0,1 0 1 0 0,-1 1-1 0 0,1-1 1 0 0,-1 0-1 0 0,1 0 1 0 0,-1 0-1 0 0,1 1 1 0 0,0-1-1 0 0,-1 0 0 0 0,1 0 1 0 0,-1 1-1 0 0,1-1 1 0 0,0 0-1 0 0,-1 1 1 0 0,1-1-1 0 0,0 0 1 0 0,-1 1-1 0 0,1-1 1 0 0,0 1-1 0 0,-1-1 1 0 0,1 1-1 0 0,0-1 0 0 0,0 0 1 0 0,0 1-1 0 0,-1-1 1 0 0,1 1-1 0 0,0-1 1 0 0,0 1-1 0 0,0-1 1 0 0,0 1-1 0 0,0-1 1 0 0,0 1-1 0 0,0-1 0 0 0,0 1 1 0 0,0-1-1 0 0,0 1 1 0 0,0-1-1 0 0,0 1 1 0 0,1-1-1 0 0,-1 1 1 0 0,0-1-1 0 0,0 1 1 0 0,0-1-1 0 0,1 1 1 0 0,-1-1-1 0 0,0 1 0 0 0,1-1 1 0 0,-1 0-1 0 0,0 1 1 0 0,1-1-1 0 0,-1 0-108 0 0,1 12-759 0 0,-33 197 1778 0 0,-32-7-2358 0 0,65-193-2319 0 0,8-6-6374 0 0,-7-3 8664 0 0,2 0-7039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49.9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288 0 14779 0 0,'0'0'864'0'0,"0"0"-145"0"0,0 0-88 0 0,0 0 66 0 0,0 0 158 0 0,0 0 127 0 0,0 0 43 0 0,0 0-88 0 0,0 0-131 0 0,0 0-159 0 0,-5 33-147 0 0,-12 107-144 0 0,13-112-257 0 0,-11 128 143 0 0,-7-1-1 0 0,-6-1 0 0 0,-7-1 1 0 0,-18 33-242 0 0,11-81-237 0 0,-3 10-1276 0 0,25-37-2620 0 0,18-55-2260 0 0,2-17 2709 0 0,0-1-5219 0 0</inkml:trace>
  <inkml:trace contextRef="#ctx0" brushRef="#br0" timeOffset="2849.814">509 1377 0 0 0,'0'0'1078'0'0,"0"0"193"0"0,0 0 122 0 0,0 0 150 0 0,0 0 119 0 0,0 0 46 0 0,0 0-54 0 0,0 0-127 0 0,0 0-179 0 0,0 0-202 0 0,0 0-201 0 0,0 0-186 0 0,-1-3-147 0 0,1-9-257 0 0,1 0-1 0 0,0 0 1 0 0,1 0-1 0 0,0 0 1 0 0,1 0-1 0 0,0 0 0 0 0,1 1 1 0 0,0 0-1 0 0,1-1 1 0 0,4-5-355 0 0,-2 0 219 0 0,32-65 505 0 0,3 1 1 0 0,4 2-1 0 0,4 3 1 0 0,17-18-725 0 0,35-27 406 0 0,-102 121-408 0 0,0 0 0 0 0,-1 1 0 0 0,1-1 0 0 0,0 1 0 0 0,0-1-1 0 0,0 1 1 0 0,0-1 0 0 0,0 1 0 0 0,0-1 0 0 0,0 0 0 0 0,0 1-1 0 0,0-1 1 0 0,0 1 0 0 0,1-1 0 0 0,-1 1 0 0 0,0-1 0 0 0,0 0-1 0 0,0 1 1 0 0,0-1 0 0 0,1 1 0 0 0,-1-1 0 0 0,0 0-1 0 0,0 1 1 0 0,1-1 0 0 0,-1 0 0 0 0,0 1 0 0 0,1-1 0 0 0,-1 0-1 0 0,0 1 1 0 0,1-1 0 0 0,-1 0 0 0 0,1 0 0 0 0,-1 0 0 0 0,0 1-1 0 0,1-1 1 0 0,-1 0 0 0 0,1 0 0 0 0,-1 0 0 0 0,0 0 0 0 0,1 0-1 0 0,-1 0 1 0 0,1 0 0 0 0,-1 0 0 0 0,1 0 0 0 0,-1 0 0 0 0,1 0-1 0 0,-1 0 1 0 0,1 0 0 0 0,-1 0 0 0 0,0 0 0 0 0,1 0 0 0 0,-1 0-1 0 0,1 0 1 0 0,-1-1 0 0 0,0 1 0 0 0,1 0 0 0 0,-1 0 0 0 0,1-1-1 0 0,-1 1 3 0 0,0 11 59 0 0,-6 313 217 0 0,5-323-277 0 0,1 0 0 0 0,0 1 0 0 0,0-1 0 0 0,0 0 0 0 0,0 1 0 0 0,0-1 0 0 0,1 0 0 0 0,-1 1 0 0 0,0-1 1 0 0,1 0-1 0 0,-1 1 0 0 0,1-1 0 0 0,-1 0 0 0 0,1 0 0 0 0,-1 1 0 0 0,1-1 0 0 0,0 0 0 0 0,0 0 0 0 0,0 0 0 0 0,-1 0 0 0 0,1 0 0 0 0,0 0 0 0 0,0 0 0 0 0,0 0 0 0 0,1-1 0 0 0,-1 1 0 0 0,0 0 0 0 0,0-1 0 0 0,0 1 0 0 0,0 0 0 0 0,1-1 0 0 0,-1 0 1 0 0,0 1-1 0 0,1-1 0 0 0,-1 0 0 0 0,0 1 0 0 0,1-1 0 0 0,-1 0 0 0 0,0 0 0 0 0,1 0 0 0 0,-1 0 0 0 0,0-1 0 0 0,1 1 0 0 0,-1 0 0 0 0,0 0 0 0 0,1-1 0 0 0,-1 1 0 0 0,0-1 0 0 0,0 1 0 0 0,1-1 0 0 0,-1 1 0 0 0,1-2 1 0 0,62-40 139 0 0,67-96-68 0 0,27-21-51 0 0,-145 148-7 0 0,49-19-163 0 0,-49 63 175 0 0,-4 163 418 0 0,-11-127-308 0 0,-12 125 25 0 0,10-165-848 0 0,4-17-2856 0 0,0-11 1904 0 0,3-3-4306 0 0,2-3 2607 0 0,-2 1-1378 0 0,1 0-136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02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471 1 2617 0 0,'0'0'958'0'0,"0"0"-23"0"0,0 0 228 0 0,0 0 327 0 0,0 0 176 0 0,0 0 31 0 0,0 0-172 0 0,0 0-224 0 0,0 0-194 0 0,0 0-251 0 0,0 0-200 0 0,-27 5-141 0 0,-85 19-73 0 0,19 13 1003 0 0,80-32-1226 0 0,0 1 0 0 0,1 0 0 0 0,-1 1 0 0 0,1 0 0 0 0,1 1 0 0 0,-1 1 0 0 0,1-1 0 0 0,1 2 0 0 0,0 0 0 0 0,-3 3-219 0 0,12-9-1 0 0,0-1-1 0 0,1 1 1 0 0,0 0 0 0 0,0-1-1 0 0,0 1 1 0 0,0-1 0 0 0,0 1-1 0 0,1 0 1 0 0,0-1 0 0 0,-1 1-1 0 0,1-1 1 0 0,1 1 0 0 0,-1-1-1 0 0,0 0 1 0 0,1 1 0 0 0,0-1-1 0 0,0 0 1 0 0,0 0 0 0 0,0 0-1 0 0,0 0 1 0 0,0 0 0 0 0,1-1-1 0 0,-1 1 1 0 0,1-1 0 0 0,0 1-1 0 0,0-1 1 0 0,0 0 0 0 0,0 0-1 0 0,0-1 1 0 0,0 1 0 0 0,1 0-1 0 0,-1-1 2 0 0,13 11 46 0 0,61 52 330 0 0,-77-61-286 0 0,1 1 1 0 0,0 0 0 0 0,-1-1-1 0 0,0 1 1 0 0,0 0-1 0 0,0-1 1 0 0,0 1 0 0 0,-1 0-1 0 0,1-1 1 0 0,-1 1-1 0 0,0 0 1 0 0,0-1 0 0 0,0 1-1 0 0,-1-1 1 0 0,1 0-1 0 0,-1 1 1 0 0,0-1 0 0 0,0 0-1 0 0,0 0 1 0 0,0 0-1 0 0,0 0 1 0 0,-1 0-1 0 0,1-1 1 0 0,-1 1 0 0 0,0-1-1 0 0,0 1 1 0 0,0-1-1 0 0,0 0 1 0 0,-2 1-91 0 0,-16 14 67 0 0,0-1 0 0 0,-1-1 0 0 0,-1-1 0 0 0,0-1 0 0 0,-1-1 0 0 0,-1-1 0 0 0,-23 7-67 0 0,48-18-110 0 0,0-1 0 0 0,0 1-1 0 0,0 0 1 0 0,0 0 0 0 0,0-1-1 0 0,0 1 1 0 0,0 0-1 0 0,0 0 1 0 0,0-1 0 0 0,0 1-1 0 0,0 0 1 0 0,0 0-1 0 0,0-1 1 0 0,0 1 0 0 0,0 0-1 0 0,0 0 1 0 0,0-1 0 0 0,0 1-1 0 0,0 0 1 0 0,0 0-1 0 0,0-1 1 0 0,0 1 0 0 0,0 0-1 0 0,-1 0 1 0 0,1-1 0 0 0,0 1-1 0 0,0 0 1 0 0,0 0-1 0 0,0 0 1 0 0,-1-1 0 0 0,1 1-1 0 0,0 0 1 0 0,0 0-1 0 0,0 0 1 0 0,-1 0 0 0 0,1 0 110 0 0,32-25-1660 0 0,-27 22 1198 0 0,288-183-17481 0 0,-270 173 17943 0 0</inkml:trace>
  <inkml:trace contextRef="#ctx0" brushRef="#br0" timeOffset="250.845">637 137 0 0 0,'0'0'497'0'0,"0"0"1317"0"0,0 0 252 0 0,0 0-340 0 0,0 0-299 0 0,0 0-148 0 0,0 0-35 0 0,0 0-25 0 0,-13 32-28 0 0,-44 101-76 0 0,52-123-860 0 0,1 0 1 0 0,-1 0 0 0 0,1 0 0 0 0,1 1-1 0 0,0-1 1 0 0,0 1 0 0 0,1 0 0 0 0,1-1 0 0 0,0 1-1 0 0,0 0 1 0 0,1 0 0 0 0,1 3-256 0 0,-1 0 301 0 0,0-9-192 0 0,1 0 1 0 0,-1-1-1 0 0,1 1 1 0 0,0 0-1 0 0,0-1 1 0 0,1 1 0 0 0,-1-1-1 0 0,1 1 1 0 0,0-1-1 0 0,0 0 1 0 0,1 0-1 0 0,-1 0 1 0 0,1 0 0 0 0,0 0-1 0 0,0-1 1 0 0,0 1-1 0 0,0-1 1 0 0,1 0-1 0 0,0 0 1 0 0,-1 0 0 0 0,1 0-1 0 0,0 0 1 0 0,0-1-1 0 0,0 0 1 0 0,1 0-1 0 0,-1 0 1 0 0,1 0-1 0 0,-1-1 1 0 0,1 0 0 0 0,-1 0-1 0 0,1 0-109 0 0,6 1 212 0 0,1 0 1 0 0,-1-1-1 0 0,0 0 0 0 0,1-1 0 0 0,-1 0 0 0 0,0-1 0 0 0,1 0 1 0 0,-1-1-1 0 0,0 0 0 0 0,0-1 0 0 0,0 0 0 0 0,5-3-212 0 0,-7 3 119 0 0,1-1-1 0 0,0 0 1 0 0,-1 0 0 0 0,0-1-1 0 0,0-1 1 0 0,0 1 0 0 0,0-2-1 0 0,-1 1 1 0 0,0-1 0 0 0,-1 0-1 0 0,1-1 1 0 0,-1 0 0 0 0,-1 0-1 0 0,0 0 1 0 0,0-1-1 0 0,0 0 1 0 0,-1 0 0 0 0,-1 0-1 0 0,1-1 1 0 0,-1 1 0 0 0,-1-1-1 0 0,0 0 1 0 0,0-1 0 0 0,0-4-120 0 0,-3 10-9 0 0,0-1-1 0 0,0 1 0 0 0,0 0 1 0 0,-1 0-1 0 0,0-1 0 0 0,0 1 1 0 0,0 0-1 0 0,0 0 0 0 0,-1 0 1 0 0,0 0-1 0 0,0 0 0 0 0,0 0 1 0 0,-1 1-1 0 0,1-1 0 0 0,-1 1 1 0 0,0-1-1 0 0,-1 1 0 0 0,1 0 1 0 0,-1 0-1 0 0,1 1 0 0 0,-1-1 1 0 0,0 1-1 0 0,-1 0 0 0 0,1 0 1 0 0,-2-1 10 0 0,-107-35-2135 0 0,62 32-3886 0 0,31 5 1469 0 0,7 1-6003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0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6489 0 0,'0'0'1646'0'0,"0"0"-315"0"0,0 0-101 0 0,0 0 151 0 0,0 0 104 0 0,0 0-34 0 0,0 0-93 0 0,0 0-139 0 0,0 0-173 0 0,0 0-190 0 0,0 0-176 0 0,0 0-110 0 0,0 0-82 0 0,31 1-39 0 0,99 2-6 0 0,-28-22 248 0 0,192-59-1347 0 0,-285 76-817 0 0,11-2 1331 0 0,-14 3-5481 0 0,0 1-5827 0 0,-6 0 7981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0.3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1 118 4753 0 0,'0'0'1584'0'0,"0"0"27"0"0,0 0 124 0 0,0 0 67 0 0,0 0-171 0 0,0 0-367 0 0,0 0-334 0 0,0 0-270 0 0,0 0-210 0 0,0 0-182 0 0,37-3-128 0 0,117-11-96 0 0,-45-10-203 0 0,13-17-2490 0 0,-43 13-7365 0 0,-63 20 5964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0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1 13547 0 0,'0'0'1692'0'0,"0"0"-592"0"0,0 0-365 0 0,0 0 52 0 0,0 0 149 0 0,0 0 138 0 0,0 0 42 0 0,0 0-118 0 0,0 0-167 0 0,0 0-169 0 0,-2 34-128 0 0,-10 108-71 0 0,6 246 1394 0 0,27-178-2002 0 0,-13-160 47 0 0,-3-22-360 0 0,-2-10-2603 0 0,-1 14-10571 0 0,-2-28 4694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29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884 74 0 0 0,'0'0'1158'0'0,"0"0"161"0"0,0 0 91 0 0,0 0 40 0 0,0 0 9 0 0,0 0-1 0 0,0 0-74 0 0,0 0-146 0 0,0 0-147 0 0,0 0-161 0 0,-18 17-144 0 0,-52 50-102 0 0,55-42-28 0 0,24-21-186 0 0,-7-3-325 0 0,14 4 277 0 0,0-1 0 0 0,1-1-1 0 0,-1 0 1 0 0,1-1 0 0 0,-1-1 0 0 0,1 0 0 0 0,-1-2 0 0 0,1 0-1 0 0,0 0 1 0 0,-1-2-422 0 0,219-55 1343 0 0,173-84 940 0 0,-408 142-2262 0 0,1 0-1 0 0,-1 0 1 0 0,1 0-1 0 0,-1 0 1 0 0,1 0-1 0 0,-1 0 1 0 0,1 0-1 0 0,-1 0 1 0 0,1 0-1 0 0,-1 0 0 0 0,0 0 1 0 0,1 1-1 0 0,-1-1 1 0 0,1 0-1 0 0,-1 0 1 0 0,1 0-1 0 0,-1 1 1 0 0,1-1-1 0 0,-1 0 1 0 0,0 0-1 0 0,1 1 1 0 0,-1-1-1 0 0,1 0 0 0 0,-1 1 1 0 0,0-1-1 0 0,0 0 1 0 0,1 1-1 0 0,-1-1 1 0 0,0 1-1 0 0,1-1 1 0 0,-1 1-1 0 0,0-1 1 0 0,0 1-1 0 0,0-1 1 0 0,0 0-1 0 0,0 1 1 0 0,1-1-1 0 0,-1 1 0 0 0,0-1 1 0 0,0 1-1 0 0,0-1 1 0 0,0 1-1 0 0,0-1 1 0 0,0 1-1 0 0,0-1 1 0 0,-1 1-1 0 0,1-1 1 0 0,0 1-1 0 0,0-1 1 0 0,0 1-1 0 0,0-1 0 0 0,-1 1 1 0 0,1-1-1 0 0,0 0 1 0 0,0 1-1 0 0,-1-1 1 0 0,1 1-1 0 0,0-1 1 0 0,-1 0-1 0 0,1 1 1 0 0,0-1-21 0 0,-15 44 63 0 0,13-38 40 0 0,-34 93 85 0 0,5 1 0 0 0,5 1 0 0 0,4 1 0 0 0,-8 99-188 0 0,-12 127 52 0 0,21-182 10 0 0,17-100 1347 0 0,-13-69-387 0 0,4 9-1006 0 0,0 0 0 0 0,0 1 0 0 0,-1 0 0 0 0,-1 1-1 0 0,0 1 1 0 0,-1 0 0 0 0,0 1 0 0 0,0 1 0 0 0,-1 1 0 0 0,0 0 0 0 0,-17-5-16 0 0,12 6-56 0 0,-1 1 1 0 0,0 1-1 0 0,0 1 0 0 0,0 1 1 0 0,0 0-1 0 0,-1 2 1 0 0,1 1-1 0 0,-1 1 0 0 0,1 1 1 0 0,0 1-1 0 0,0 1 1 0 0,-18 6 55 0 0,-8 4-136 0 0,1 2 0 0 0,0 3 1 0 0,1 1-1 0 0,1 3 0 0 0,-13 10 136 0 0,2-1-263 0 0,1 3-1 0 0,2 2 1 0 0,1 3-1 0 0,3 1 0 0 0,-38 41 264 0 0,32-12-1608 0 0,39-16-2599 0 0,40-42-8077 0 0,-19-12 10299 0 0,7 0-3636 0 0</inkml:trace>
  <inkml:trace contextRef="#ctx0" brushRef="#br0" timeOffset="267.184">965 752 19076 0 0,'0'0'1471'0'0,"0"0"-657"0"0,0 0-440 0 0,0 0-10 0 0,0 0 112 0 0,0 0 65 0 0,0 0-7 0 0,37-22-50 0 0,121-69-46 0 0,-43 47 175 0 0,-91 39-486 0 0,49-10 32 0 0,0 4-1 0 0,2 2 0 0 0,-1 4 1 0 0,0 3-1 0 0,27 4-158 0 0,-27 19-1698 0 0,-65-10-2579 0 0,-5 3-3676 0 0,-4-9-3399 0 0</inkml:trace>
  <inkml:trace contextRef="#ctx0" brushRef="#br0" timeOffset="944.452">1972 763 9930 0 0,'0'0'618'0'0,"0"0"-361"0"0,0 0-56 0 0,0 0 409 0 0,0 0 429 0 0,0 0 96 0 0,0 0-36 0 0,0 0-109 0 0,0 0-159 0 0,0 0-172 0 0,10 34-155 0 0,31 109-114 0 0,-30-45 146 0 0,-12-59-118 0 0,-1 0 1 0 0,-3-1-1 0 0,-1 0 0 0 0,-9 30-418 0 0,16-76 3509 0 0,4-29-2906 0 0,15-39-394 0 0,3 1 0 0 0,4 1 0 0 0,20-38-209 0 0,-24 70-20 0 0,1 1 0 0 0,2 1 0 0 0,1 1 0 0 0,33-34 20 0 0,-27 53-192 0 0,-25 53-142 0 0,-6 173-1483 0 0,10-171-1185 0 0,1-15-7201 0 0,-9-16 620 0 0</inkml:trace>
  <inkml:trace contextRef="#ctx0" brushRef="#br0" timeOffset="1187.172">2524 943 16371 0 0,'0'0'649'0'0,"0"0"-425"0"0,0 0-72 0 0,0 0 24 0 0,0 0 0 0 0,0 0-48 0 0,0 0-72 0 0,0 0-88 0 0,0 0-128 0 0,0 0-152 0 0,0 0-272 0 0,0 0-617 0 0,0 0-1327 0 0,0 0-1825 0 0,28 173-4409 0 0</inkml:trace>
  <inkml:trace contextRef="#ctx0" brushRef="#br0" timeOffset="1336.809">2456 571 17156 0 0,'0'0'1568'0'0,"0"0"-848"0"0,0 0-368 0 0,0 0-104 0 0,0 0-120 0 0,0 0-304 0 0,0 0-304 0 0,0 0-400 0 0,0 0-624 0 0,0 0-1097 0 0,0 0-2008 0 0,0 0-5313 0 0</inkml:trace>
  <inkml:trace contextRef="#ctx0" brushRef="#br0" timeOffset="1735.268">2966 708 17700 0 0,'0'0'1371'0'0,"0"0"-236"0"0,0 0-170 0 0,0 0-159 0 0,0 0-194 0 0,0 0-151 0 0,0 0-113 0 0,0 0-96 0 0,0 0-104 0 0,0 0-77 0 0,0 0-26 0 0,-31 28-46 0 0,-94 90-27 0 0,72-51-38 0 0,49-56 44 0 0,2-6-5 0 0,0 0 1 0 0,0-1-1 0 0,0 1 0 0 0,1 0 1 0 0,0 0-1 0 0,0 1 0 0 0,0-1 1 0 0,0 0-1 0 0,1 0 0 0 0,0 0 1 0 0,0 1-1 0 0,0-1 0 0 0,1 0 1 0 0,0 0-1 0 0,0 0 0 0 0,0 0 1 0 0,1 0-1 0 0,-1 0 0 0 0,1 0 1 0 0,0 0-1 0 0,1-1 0 0 0,-1 1 1 0 0,1-1-1 0 0,0 1 0 0 0,0-1 27 0 0,3 2 4 0 0,-1-1-1 0 0,1 0 0 0 0,0-1 0 0 0,0 1 1 0 0,0-1-1 0 0,1-1 0 0 0,-1 1 0 0 0,1-1 1 0 0,0 0-1 0 0,0-1 0 0 0,0 1 0 0 0,1-1 1 0 0,-1-1-1 0 0,0 1 0 0 0,1-1 1 0 0,-1-1-1 0 0,1 0 0 0 0,-1 0 0 0 0,1 0 1 0 0,4-1-4 0 0,11-4 96 0 0,0-1 1 0 0,-1-1-1 0 0,0-1 1 0 0,0 0-1 0 0,-1-2 1 0 0,0-1-1 0 0,0 0 1 0 0,-1-2-1 0 0,-1 0 1 0 0,0-1-1 0 0,-1-1 1 0 0,0-1-1 0 0,-2-1 1 0 0,8-8-97 0 0,-5 6 68 0 0,0 0 0 0 0,-1-1 0 0 0,-1 0 0 0 0,-1-2 0 0 0,-1 0 0 0 0,0-1 0 0 0,-2 0 0 0 0,-1-1 0 0 0,-1 0 0 0 0,-1-1 0 0 0,-1 0 0 0 0,-1-1 0 0 0,-2 0 0 0 0,0 0 0 0 0,-2-1 0 0 0,-1 1 0 0 0,0-1 0 0 0,-3-13-68 0 0,-1 27-37 0 0,-2 0 1 0 0,1 0-1 0 0,-2 0 1 0 0,0 0-1 0 0,0 1 1 0 0,-1 0-1 0 0,-1 0 0 0 0,0 0 1 0 0,-1 0-1 0 0,0 1 1 0 0,0 0-1 0 0,-1 1 1 0 0,-1 0-1 0 0,0 0 1 0 0,0 1-1 0 0,-1 0 0 0 0,0 0 1 0 0,0 1-1 0 0,-1 1 1 0 0,0-1-1 0 0,-1 2 1 0 0,-6-4 36 0 0,11 8-24 0 0,0-1 1 0 0,-1 1 0 0 0,1 0-1 0 0,-1 0 1 0 0,1 1 0 0 0,-1 0-1 0 0,1 0 1 0 0,-1 1-1 0 0,0 0 1 0 0,1 0 0 0 0,-1 1-1 0 0,1 0 1 0 0,-1 0 0 0 0,1 1-1 0 0,-1 0 1 0 0,1 0 0 0 0,0 1-1 0 0,0 0 1 0 0,0 0-1 0 0,0 1 1 0 0,1 0 0 0 0,-1 0-1 0 0,1 0 1 0 0,0 1 0 0 0,0 0-1 0 0,0 0 1 0 0,1 0 0 0 0,0 1-1 0 0,0 0 1 0 0,0 1 23 0 0,-6 7-55 0 0,0 0 0 0 0,1 1 0 0 0,1 1 0 0 0,1 0 1 0 0,0 0-1 0 0,1 0 0 0 0,0 1 0 0 0,2 0 0 0 0,0 0 0 0 0,1 1 1 0 0,0-1-1 0 0,1 10 55 0 0,1-13-86 0 0,2 1 0 0 0,-1-1 0 0 0,2 0 0 0 0,0 1 0 0 0,1-1 0 0 0,0 0 1 0 0,1 0-1 0 0,1 0 0 0 0,0-1 0 0 0,0 1 0 0 0,2-1 0 0 0,0 0 0 0 0,0 0 0 0 0,1 0 0 0 0,1-1 1 0 0,0-1-1 0 0,0 1 0 0 0,2-1 0 0 0,-1 0 0 0 0,1-1 0 0 0,1 0 0 0 0,-1-1 0 0 0,2 0 0 0 0,-1-1 1 0 0,10 5 85 0 0,-1-2-444 0 0,0-1 0 0 0,0-1 0 0 0,1-1 0 0 0,0-1 0 0 0,1 0 0 0 0,14 1 444 0 0,74 9-9356 0 0,-82-16-85 0 0</inkml:trace>
  <inkml:trace contextRef="#ctx0" brushRef="#br0" timeOffset="2929.138">3837 616 12419 0 0,'0'0'2840'0'0,"0"0"-1153"0"0,0 0-438 0 0,0 0-177 0 0,0 0-217 0 0,0 0-157 0 0,0 0-61 0 0,0 0-31 0 0,0 0-35 0 0,-33 7-67 0 0,-104 26-96 0 0,132-32-378 0 0,1 0-1 0 0,-1 0 0 0 0,1 0 0 0 0,-1 0 1 0 0,1 1-1 0 0,0 0 0 0 0,-1 0 0 0 0,1 0 1 0 0,0 1-1 0 0,0-1 0 0 0,1 1 0 0 0,-1 0 1 0 0,1 0-1 0 0,-1 0 0 0 0,1 0 1 0 0,0 1-1 0 0,-1 0-29 0 0,-4 7 82 0 0,-4 0-65 0 0,1 1 0 0 0,0 0 0 0 0,1 1 0 0 0,1 0 0 0 0,0 0-1 0 0,0 1 1 0 0,1 0 0 0 0,1 0 0 0 0,1 1 0 0 0,0 0-1 0 0,1 0 1 0 0,0 1 0 0 0,1 0 0 0 0,1-1 0 0 0,-1 13-17 0 0,5-24 1 0 0,-1-1 0 0 0,0 1 0 0 0,1 0 0 0 0,-1 0 0 0 0,1 0 0 0 0,0-1 0 0 0,1 1 1 0 0,-1-1-1 0 0,0 1 0 0 0,1-1 0 0 0,0 1 0 0 0,0-1 0 0 0,0 0 0 0 0,0 0 1 0 0,1 0-1 0 0,-1 0 0 0 0,1 0 0 0 0,0 0 0 0 0,-1-1 0 0 0,1 1 0 0 0,0-1 1 0 0,1 0-1 0 0,-1 0 0 0 0,0 0 0 0 0,1 0 0 0 0,-1-1 0 0 0,1 1 0 0 0,-1-1 0 0 0,1 0 1 0 0,0 0-1 0 0,0 0 0 0 0,-1-1 0 0 0,1 1 0 0 0,1-1-1 0 0,7 2 56 0 0,0-2 0 0 0,0 1 0 0 0,0-1 0 0 0,0-1 0 0 0,0 0 0 0 0,0-1 0 0 0,0 0 0 0 0,-1-1 0 0 0,1 0 0 0 0,7-4-56 0 0,14-8 91 0 0,-2-2-1 0 0,0-1 1 0 0,-1-2-1 0 0,-1 0 0 0 0,-1-3 1 0 0,0 0-1 0 0,-2-1 0 0 0,-1-2 1 0 0,2-4-91 0 0,44-58 224 0 0,-71 87-189 0 0,0 1-27 0 0,-8 27-507 0 0,6-22 480 0 0,-6 11-40 0 0,2 0 0 0 0,0 0-1 0 0,0 1 1 0 0,2 0-1 0 0,0 0 1 0 0,1 0-1 0 0,0 0 1 0 0,2 1 0 0 0,0-1-1 0 0,1 1 1 0 0,1 7 59 0 0,0-22 1 0 0,1 1 1 0 0,0 0 0 0 0,0-1-1 0 0,0 1 1 0 0,0-1 0 0 0,0 1-1 0 0,1-1 1 0 0,-1 0 0 0 0,1 0-1 0 0,0 0 1 0 0,0-1 0 0 0,0 1-1 0 0,0-1 1 0 0,1 1 0 0 0,-1-1-1 0 0,1 0 1 0 0,-1 0 0 0 0,1-1-1 0 0,0 1 1 0 0,-1-1 0 0 0,1 1 0 0 0,0-1-1 0 0,0-1 1 0 0,0 1 0 0 0,0 0-1 0 0,0-1 1 0 0,0 0 0 0 0,0 0-1 0 0,0 0 1 0 0,0-1 0 0 0,0 1-1 0 0,0-1 1 0 0,0 0 0 0 0,0 0-1 0 0,0 0 1 0 0,0 0 0 0 0,0-1-1 0 0,-1 0 1 0 0,1 0 0 0 0,-1 0-1 0 0,1 0 1 0 0,-1 0 0 0 0,1-1-2 0 0,17-14 99 0 0,-1-1 1 0 0,-1 0 0 0 0,-1-2 0 0 0,0 0-1 0 0,-2-1 1 0 0,0 0 0 0 0,2-7-100 0 0,41-52 11 0 0,-9 28-12 0 0,-45 55-1050 0 0,-5-2 1040 0 0,0-1 30 0 0,0 0 26 0 0,0 0 43 0 0,0 0 48 0 0,0 0 47 0 0,0 0 42 0 0,0 0 37 0 0,-1 5 2960 0 0,-7 13-3549 0 0,5-12 499 0 0,-20 68-293 0 0,14 22-256 0 0,9-93 362 0 0,1-1 0 0 0,-1 1 0 0 0,1-1-1 0 0,0 1 1 0 0,-1-1 0 0 0,1 1-1 0 0,0-1 1 0 0,0 1 0 0 0,1-1 0 0 0,-1 0-1 0 0,1 0 1 0 0,-1 0 0 0 0,1 1 0 0 0,-1-1-1 0 0,1-1 1 0 0,0 1 0 0 0,0 0 0 0 0,0 0-1 0 0,0-1 1 0 0,0 1 0 0 0,1-1-1 0 0,-1 0 1 0 0,0 0 0 0 0,1 1 0 0 0,-1-1-1 0 0,1-1 1 0 0,-1 1 0 0 0,1 0 0 0 0,-1-1-1 0 0,1 1 1 0 0,-1-1 0 0 0,1 0-1 0 0,0 0 1 0 0,-1 0 0 0 0,2 0 15 0 0,9-3 21 0 0,0 0 0 0 0,0 0 0 0 0,0-2 0 0 0,-1 1-1 0 0,1-2 1 0 0,-1 1 0 0 0,0-2 0 0 0,-1 0 0 0 0,1 0 0 0 0,-2-1 0 0 0,1 0 0 0 0,-1-1 0 0 0,0 0 0 0 0,-1-1 0 0 0,6-6-21 0 0,21-18 15 0 0,228-238 69 0 0,-255 263-71 0 0,-9 9-21 0 0,0 0 1 0 0,0 0-1 0 0,1 0 1 0 0,-1 1-1 0 0,0-1 1 0 0,0 0-1 0 0,1 0 0 0 0,-1 0 1 0 0,0 0-1 0 0,0 1 1 0 0,1-1-1 0 0,-1 0 1 0 0,0 0-1 0 0,0 0 0 0 0,1 0 1 0 0,-1 0-1 0 0,0 0 8 0 0,-16 36-30 0 0,2 1-1 0 0,0 0 1 0 0,3 1 0 0 0,1 1-1 0 0,2-1 1 0 0,2 1-1 0 0,1 1 1 0 0,2-1-1 0 0,2 1 1 0 0,2-1 0 0 0,1 2 30 0 0,3-5-8 0 0,2-1 0 0 0,2 0 0 0 0,1 0 0 0 0,2 0 1 0 0,1-2-1 0 0,1 0 0 0 0,2 0 0 0 0,6 7 8 0 0,50 115 8 0 0,-68-149-7 0 0,-1 0 1 0 0,0 0-1 0 0,0 0 1 0 0,0 1-1 0 0,-1-1 0 0 0,0 1 1 0 0,0-1-1 0 0,-1 1 1 0 0,1 0-1 0 0,-2-1 0 0 0,1 1 1 0 0,-1 0-1 0 0,0 0 1 0 0,0 0-1 0 0,-1 0 1 0 0,1-1-1 0 0,-2 1 0 0 0,1 0 1 0 0,-1-1-1 0 0,0 1 1 0 0,0-1-1 0 0,-1 1 1 0 0,0-1-1 0 0,0 0 0 0 0,0 0 1 0 0,-1 0-1 0 0,0-1 1 0 0,0 1-1 0 0,-1-1 0 0 0,1 0 1 0 0,-1 0-2 0 0,-20 9-74 0 0,0 0 0 0 0,-1-2 0 0 0,0-1 0 0 0,-1-1-1 0 0,0-2 1 0 0,0 0 0 0 0,-1-2 0 0 0,0-1 0 0 0,-19 1 74 0 0,-46-5 155 0 0,92-1-158 0 0,1-1-1 0 0,-1 1 1 0 0,0-1 0 0 0,1 0 0 0 0,-1 1 0 0 0,1-1 0 0 0,-1 0 0 0 0,1 0-1 0 0,-1 1 1 0 0,1-1 0 0 0,0 0 0 0 0,-1 0 0 0 0,1 0 0 0 0,0 1 0 0 0,0-1-1 0 0,0 0 1 0 0,-1 0 0 0 0,1 0 0 0 0,0 0 0 0 0,0 0 0 0 0,0 1-1 0 0,0-1 1 0 0,0 0 0 0 0,1 0 0 0 0,-1 0 0 0 0,0 0 0 0 0,0 0 0 0 0,0 1-1 0 0,1-1 1 0 0,-1 0 0 0 0,1 0 0 0 0,-1 1 0 0 0,0-1 0 0 0,1 0 0 0 0,-1 0-1 0 0,1 1 1 0 0,0-1 0 0 0,-1 0 0 0 0,1 1 0 0 0,-1-1 0 0 0,1 1-1 0 0,0-1 1 0 0,-1 1 0 0 0,1-1 0 0 0,0 1 0 0 0,0-1 0 0 0,0 1 3 0 0,377-341-1731 0 0,-373 336 1437 0 0,75-71-2803 0 0,-31 22-7062 0 0,-33 34-1402 0 0</inkml:trace>
  <inkml:trace contextRef="#ctx0" brushRef="#br0" timeOffset="3493.67">2554 325 15859 0 0,'0'0'2268'0'0,"0"0"-820"0"0,0 0-457 0 0,0 0-150 0 0,0 0-9 0 0,0 0 9 0 0,0 0-31 0 0,0 0-77 0 0,0 0-165 0 0,0 0-178 0 0,0 0-147 0 0,0 0-119 0 0,0 0-64 0 0,1 3-40 0 0,-1-3-50 0 0,4 16-4259 0 0,0-10 629 0 0,-1 1-4463 0 0,-1-3-1803 0 0</inkml:trace>
  <inkml:trace contextRef="#ctx0" brushRef="#br0" timeOffset="5084.187">0 1834 1136 0 0,'0'0'394'0'0,"0"0"-89"0"0,0 0 19 0 0,0 0 171 0 0,0 0 256 0 0,0 0 249 0 0,0 0 179 0 0,0 0 132 0 0,0 0 78 0 0,0 0 17 0 0,0 0-48 0 0,34-12-109 0 0,106-37-150 0 0,-45 35 298 0 0,-73 16-1089 0 0,602 7 3438 0 0,81-53-2051 0 0,400-88-1695 0 0,379-93-62 0 0,-860 128-7675 0 0,-521 81-2902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05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604 1 3217 0 0,'0'0'572'0'0,"0"0"20"0"0,0 0 207 0 0,0 0 330 0 0,0 0 184 0 0,0 0 35 0 0,0 0-50 0 0,0 0-126 0 0,0 0-159 0 0,0 0-175 0 0,0 0-183 0 0,0 0-145 0 0,0 0-75 0 0,-30 22-39 0 0,-93 71 11 0 0,74-35 227 0 0,44-43-456 0 0,-6 13 123 0 0,0 1 0 0 0,2 0 0 0 0,1 1 1 0 0,1 0-1 0 0,2 0 0 0 0,0 1 0 0 0,3 0 0 0 0,0-1 0 0 0,3 14-301 0 0,0-37 67 0 0,0-1 0 0 0,1 1 0 0 0,0-1 0 0 0,0 1 0 0 0,0-1 0 0 0,1 0 0 0 0,0 0 0 0 0,0 0 0 0 0,1 0 0 0 0,0-1 0 0 0,0 1 0 0 0,0-1 0 0 0,0 0 0 0 0,1 0 0 0 0,0-1 0 0 0,0 1 0 0 0,0-1 0 0 0,1 0 0 0 0,-1-1 0 0 0,1 1 0 0 0,0-1 0 0 0,0 0 0 0 0,0 0 0 0 0,0-1 0 0 0,1 0 0 0 0,-1 0 0 0 0,1 0 0 0 0,-1-1 0 0 0,1 0 0 0 0,0 0 0 0 0,2-1-67 0 0,1 0 111 0 0,-1 0 1 0 0,0-1 0 0 0,1 0 0 0 0,-1-1-1 0 0,0 1 1 0 0,0-2 0 0 0,0 0 0 0 0,0 0 0 0 0,0 0-1 0 0,-1-1 1 0 0,0 0 0 0 0,1-1 0 0 0,-2 0 0 0 0,1 0-1 0 0,0-1 1 0 0,-1 0 0 0 0,4-4-112 0 0,-4 3 54 0 0,0 1 0 0 0,-1-1 0 0 0,0 0 1 0 0,-1-1-1 0 0,0 0 0 0 0,0 1 0 0 0,0-2 0 0 0,-1 1 0 0 0,0 0 1 0 0,-1-1-1 0 0,0 0 0 0 0,0 1 0 0 0,-1-1 0 0 0,0 0 0 0 0,0-1 0 0 0,-1 1 1 0 0,-1 0-1 0 0,1 0 0 0 0,-1-1 0 0 0,-1 1 0 0 0,0 0 0 0 0,0 0 1 0 0,-1-1-55 0 0,-3 3-184 0 0,0 0 0 0 0,-1 0 0 0 0,1 0 1 0 0,-1 0-1 0 0,-1 1 0 0 0,1 0 0 0 0,-1 1 1 0 0,0 0-1 0 0,-1 0 0 0 0,1 0 0 0 0,-1 1 1 0 0,0 0-1 0 0,0 0 0 0 0,0 1 0 0 0,0 0 0 0 0,-1 1 1 0 0,0-1-1 0 0,1 2 0 0 0,-1-1 0 0 0,0 1 1 0 0,0 1-1 0 0,1-1 0 0 0,-1 2 0 0 0,0-1 1 0 0,0 1-1 0 0,0 0 0 0 0,1 1 0 0 0,-6 2 184 0 0,-51 26-4578 0 0,31 3-3557 0 0,22-17 1555 0 0</inkml:trace>
  <inkml:trace contextRef="#ctx0" brushRef="#br0" timeOffset="381.873">1090 148 760 0 0,'0'0'2219'0'0,"0"0"-25"0"0,0 0-176 0 0,0 0-216 0 0,0 0-249 0 0,0 0-284 0 0,-30 32-297 0 0,-91 101-248 0 0,79-64 13 0 0,41-60-601 0 0,1-5-61 0 0,-1-1-1 0 0,1 1 1 0 0,-1-1-1 0 0,1 1 0 0 0,0 0 1 0 0,1-1-1 0 0,-1 1 1 0 0,1-1-1 0 0,-1 1 1 0 0,1 0-1 0 0,0-1 0 0 0,0 0 1 0 0,1 1-1 0 0,-1-1 1 0 0,1 0-1 0 0,-1 1 0 0 0,1-1 1 0 0,0 0-1 0 0,0 0 1 0 0,1-1-1 0 0,-1 1 0 0 0,0 0 1 0 0,1-1-1 0 0,0 1 1 0 0,0-1-1 0 0,-1 0 1 0 0,1 0-1 0 0,1 0 0 0 0,-1 0 1 0 0,0-1-1 0 0,0 1 1 0 0,1-1-1 0 0,-1 0 0 0 0,1 0 1 0 0,-1 0-1 0 0,1 0 1 0 0,-1 0-1 0 0,1-1-74 0 0,7 2 277 0 0,0-1 0 0 0,0 0 0 0 0,0 0 1 0 0,0-1-1 0 0,0-1 0 0 0,0 0 0 0 0,0 0 0 0 0,-1-1 0 0 0,1 0 0 0 0,0-1 1 0 0,-1-1-1 0 0,4-1-277 0 0,5-3 275 0 0,0-2 0 0 0,-1 0 1 0 0,-1-1-1 0 0,0 0 1 0 0,0-2-1 0 0,-1 0 0 0 0,14-15-275 0 0,-24 22 42 0 0,0 0-1 0 0,-1-1 0 0 0,0 1 0 0 0,0-1 0 0 0,-1 0 0 0 0,0 0 1 0 0,0 0-1 0 0,0-1 0 0 0,-1 1 0 0 0,0-1 0 0 0,-1 0 1 0 0,0 0-1 0 0,0 0 0 0 0,-1 0 0 0 0,0 0 0 0 0,0-1 1 0 0,0 1-1 0 0,-1 0 0 0 0,-1 0 0 0 0,0-1 0 0 0,0-4-41 0 0,-1 8-128 0 0,0 0 0 0 0,0-1 0 0 0,0 1 0 0 0,-1 0 0 0 0,0 0 0 0 0,0 0-1 0 0,0 1 1 0 0,0-1 0 0 0,-1 1 0 0 0,0 0 0 0 0,0 0 0 0 0,0 0 0 0 0,0 0-1 0 0,-1 1 1 0 0,1-1 0 0 0,-1 1 0 0 0,0 0 0 0 0,0 1 0 0 0,0-1 0 0 0,-1 1 128 0 0,-68-16-8007 0 0,56 18 2428 0 0,5 0-1603 0 0</inkml:trace>
  <inkml:trace contextRef="#ctx0" brushRef="#br0" timeOffset="902.114">1659 248 4625 0 0,'0'0'2104'0'0,"0"0"-333"0"0,0 0-7 0 0,0 0 12 0 0,0 0-134 0 0,0 0-206 0 0,0 0-264 0 0,0 0-276 0 0,0 0-209 0 0,0 0-173 0 0,0 0-164 0 0,0 0-48 0 0,0 0-29 0 0,-16 1-11 0 0,-54 5 22 0 0,64-5-223 0 0,-1 0 1 0 0,1 0 0 0 0,0 1-1 0 0,-1 0 1 0 0,1 0 0 0 0,0 0 0 0 0,0 1-1 0 0,0 0 1 0 0,1 0 0 0 0,-1 1 0 0 0,1 0-1 0 0,-1 0 1 0 0,1 0 0 0 0,-4 4-62 0 0,8-7-4 0 0,0 0 1 0 0,0 0 0 0 0,-1 0-1 0 0,1 0 1 0 0,0 0 0 0 0,0 0-1 0 0,0 0 1 0 0,0 1 0 0 0,0-1-1 0 0,1 0 1 0 0,-1 1 0 0 0,0-1-1 0 0,1 0 1 0 0,-1 1 0 0 0,0-1-1 0 0,1 1 1 0 0,0-1 0 0 0,-1 1-1 0 0,1-1 1 0 0,0 1 0 0 0,0 0-1 0 0,0-1 1 0 0,0 1-1 0 0,0-1 1 0 0,0 1 0 0 0,0-1-1 0 0,1 1 1 0 0,-1-1 0 0 0,0 1-1 0 0,1-1 1 0 0,-1 1 0 0 0,1-1-1 0 0,0 1 1 0 0,-1-1 0 0 0,1 0-1 0 0,0 1 1 0 0,0-1 0 0 0,0 0-1 0 0,0 0 1 0 0,0 0 0 0 0,0 1-1 0 0,0-1 1 0 0,1 0 0 0 0,-1-1-1 0 0,0 1 1 0 0,0 0 0 0 0,1 0-1 0 0,-1 0 1 0 0,1-1-1 0 0,-1 1 1 0 0,1-1 0 0 0,-1 1-1 0 0,1-1 1 0 0,-1 0 0 0 0,1 1 3 0 0,102 55 260 0 0,-102-53-262 0 0,0 0 0 0 0,0 0 0 0 0,0 0 0 0 0,0 1 0 0 0,-1-1 0 0 0,1 1 0 0 0,-1-1 1 0 0,0 1-1 0 0,0-1 0 0 0,0 1 0 0 0,0-1 0 0 0,-1 1 0 0 0,1 0 0 0 0,-1 0 0 0 0,0-1 0 0 0,0 1 0 0 0,0 0 1 0 0,-1-1-1 0 0,1 1 0 0 0,-1 0 0 0 0,0-1 0 0 0,0 1 0 0 0,0-1 0 0 0,-1 1 0 0 0,1-1 0 0 0,-1 1 0 0 0,0-1 1 0 0,0 0-1 0 0,0 0 0 0 0,0 0 0 0 0,-1 0 0 0 0,1 0 0 0 0,-1-1 0 0 0,1 1 0 0 0,-1-1 0 0 0,0 1 0 0 0,0-1 1 0 0,0 0-1 0 0,0 0 0 0 0,-3 1 2 0 0,-56 25-2692 0 0,32-15-973 0 0,2 1-3891 0 0,20-10 747 0 0</inkml:trace>
  <inkml:trace contextRef="#ctx0" brushRef="#br0" timeOffset="1168.911">0 929 7346 0 0,'0'0'1363'0'0,"0"0"-233"0"0,0 0 157 0 0,0 0 222 0 0,0 0 23 0 0,0 0-100 0 0,38-5-107 0 0,120-16-66 0 0,198-45 3402 0 0,-151 30-3497 0 0,1 9 0 0 0,194 1-1164 0 0,-45 26-2112 0 0,-350 0 1352 0 0,31 2-839 0 0,-25 2-2770 0 0,-3 1-4950 0 0,-7-5 2306 0 0</inkml:trace>
  <inkml:trace contextRef="#ctx0" brushRef="#br0" timeOffset="2670.931">444 1212 5641 0 0,'0'0'1913'0'0,"0"0"-209"0"0,0 0-98 0 0,0 0 13 0 0,0 0-122 0 0,0 0-223 0 0,0 0-258 0 0,0 0-228 0 0,0 0-201 0 0,0 0-177 0 0,0 0-134 0 0,0 0-94 0 0,0 0-24 0 0,-2 4 3 0 0,-128 323 1127 0 0,109-276-732 0 0,21-50-376 0 0,0-1 30 0 0,0 0 38 0 0,0 0 61 0 0,0 0 30 0 0,16-30 935 0 0,22-48-908 0 0,4 2 1 0 0,3 1 0 0 0,18-18-367 0 0,4 8 180 0 0,-66 84-207 0 0,0 1-17 0 0,-1 0-4 0 0,3 12-93 0 0,-4 222 25 0 0,0-232 114 0 0,1-1-1 0 0,0 1 1 0 0,0-1 0 0 0,0 1-1 0 0,0 0 1 0 0,0-1 0 0 0,1 1-1 0 0,-1 0 1 0 0,0-1 0 0 0,1 1-1 0 0,-1-1 1 0 0,1 1 0 0 0,-1-1 0 0 0,1 1-1 0 0,0-1 1 0 0,0 0 0 0 0,0 1-1 0 0,0-1 1 0 0,0 0 0 0 0,0 1-1 0 0,0-1 1 0 0,0 0 0 0 0,0 0 0 0 0,0 0-1 0 0,1 0 1 0 0,-1 0 0 0 0,0 0-1 0 0,1 0 1 0 0,-1-1 0 0 0,1 1-1 0 0,-1 0 1 0 0,1-1 0 0 0,-1 1-1 0 0,1-1 1 0 0,0 0 0 0 0,-1 0 0 0 0,1 1-1 0 0,-1-1 1 0 0,1 0 0 0 0,0 0-1 0 0,-1 0 1 0 0,1 0 0 0 0,0-1-1 0 0,-1 1 1 0 0,1 0 0 0 0,-1-1 0 0 0,1 1-1 0 0,-1-1 1 0 0,1 0 0 0 0,-1 1-1 0 0,1-1 1 0 0,-1 0 0 0 0,0 0-1 0 0,1 0 1 0 0,-1 0 0 0 0,0 0-1 0 0,0 0 1 0 0,1 0 0 0 0,0-2 2 0 0,162-186 85 0 0,-52 67-132 0 0,-109 121 51 0 0,-2 28-92 0 0,-1 115 362 0 0,29-4-3379 0 0,-29-127-1095 0 0,0 2-9212 0 0,0-9 9897 0 0</inkml:trace>
  <inkml:trace contextRef="#ctx0" brushRef="#br0" timeOffset="2913.337">1195 1315 4777 0 0,'0'0'1974'0'0,"0"0"-393"0"0,0 0 90 0 0,0 0 266 0 0,0 0 13 0 0,0 0-281 0 0,0 0-459 0 0,0 0-435 0 0,0 0-312 0 0,0 0-189 0 0,0 0-115 0 0,-10 32-72 0 0,-32 94-38 0 0,32-78-294 0 0,10-48-74 0 0,20-40-10114 0 0,-13 26 6088 0 0,-3 2 1111 0 0</inkml:trace>
  <inkml:trace contextRef="#ctx0" brushRef="#br0" timeOffset="3078.878">1116 1046 6537 0 0,'0'0'3105'0'0,"0"0"-736"0"0,0 0-593 0 0,0 0-272 0 0,0 0-432 0 0,0 0-487 0 0,0 0-481 0 0,0 0-480 0 0,0 0-193 0 0,0 0-191 0 0,0 0-328 0 0,0 0-952 0 0,0 0-2033 0 0,-13-7-4073 0 0</inkml:trace>
  <inkml:trace contextRef="#ctx0" brushRef="#br0" timeOffset="3431.889">1322 1356 1792 0 0,'0'0'2177'0'0,"0"0"-838"0"0,0 0-179 0 0,0 0 224 0 0,0 0 147 0 0,0 0-41 0 0,0 0-127 0 0,0 0-91 0 0,0 0-41 0 0,0 0-15 0 0,0 0-46 0 0,0 0-91 0 0,0 0-130 0 0,2 3-119 0 0,-2-3-798 0 0,1 1 1 0 0,-1-1-1 0 0,1 1 1 0 0,-1-1-1 0 0,1 1 1 0 0,-1-1-1 0 0,1 0 1 0 0,-1 1-1 0 0,1-1 1 0 0,-1 0-1 0 0,1 1 1 0 0,0-1-1 0 0,-1 0 0 0 0,1 0 1 0 0,-1 0-1 0 0,1 1 1 0 0,0-1-1 0 0,-1 0 1 0 0,1 0-1 0 0,0 0 1 0 0,-1 0-1 0 0,1 0 1 0 0,0 0-1 0 0,-1 0 1 0 0,1-1-1 0 0,0 1 1 0 0,-1 0-1 0 0,1 0 1 0 0,0 0-1 0 0,-1-1 0 0 0,1 1 1 0 0,-1 0-1 0 0,1-1 1 0 0,-1 1-1 0 0,1 0 1 0 0,-1-1-1 0 0,1 1 1 0 0,-1-1-1 0 0,1 1 1 0 0,-1-1-1 0 0,1 1 1 0 0,-1-1-1 0 0,0 1 1 0 0,1-1-1 0 0,-1 1 0 0 0,0-1 1 0 0,1 1-1 0 0,-1-1 1 0 0,0 0-1 0 0,0 1 1 0 0,1-1-1 0 0,-1 0 1 0 0,0 1-1 0 0,0-1 1 0 0,0 0-1 0 0,0 1 1 0 0,0-1-1 0 0,0 0 1 0 0,0 1-1 0 0,0-1 0 0 0,0 0 1 0 0,-1 1-1 0 0,1-1 1 0 0,0 1-1 0 0,0-1 1 0 0,-1 0-33 0 0,9-15 405 0 0,64-128 618 0 0,-48 114-3250 0 0,-25 53 1371 0 0,8 72-1043 0 0,-6-92 1924 0 0,-1 0 0 0 0,1-1 0 0 0,0 1 0 0 0,0-1 0 0 0,0 1 0 0 0,0-1 0 0 0,0 0 0 0 0,1 1 0 0 0,-1-1-1 0 0,1 0 1 0 0,0 0 0 0 0,-1 0 0 0 0,1 0 0 0 0,0 0 0 0 0,0 0 0 0 0,0 0 0 0 0,0-1 0 0 0,1 1 0 0 0,-1-1 0 0 0,0 1 0 0 0,1-1 0 0 0,-1 0 0 0 0,1 0 0 0 0,-1 0 0 0 0,1 0 0 0 0,0-1 0 0 0,-1 1 0 0 0,1-1 0 0 0,0 0 0 0 0,-1 1 0 0 0,4-1-26 0 0,0-1 230 0 0,0 0-1 0 0,0-1 0 0 0,0 1 0 0 0,0-1 0 0 0,-1 0 0 0 0,1-1 0 0 0,0 0 0 0 0,-1 1 0 0 0,0-2 0 0 0,0 1 0 0 0,1-1 0 0 0,-2 1 0 0 0,1-1 0 0 0,0-1 1 0 0,-1 1-1 0 0,0-1 0 0 0,0 1 0 0 0,0-1 0 0 0,-1 0 0 0 0,0-1 0 0 0,0 1 0 0 0,0 0 0 0 0,2-5-228 0 0,28-85-5732 0 0,-32 88-338 0 0,-1 2-5303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6:31.4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0 218 0 0 0,'0'0'923'0'0,"0"0"617"0"0,0 0 299 0 0,0 0 138 0 0,0 0-40 0 0,0 0-159 0 0,0 0-275 0 0,0 0-311 0 0,0 0-222 0 0,0 0-163 0 0,6-11-36 0 0,16-34-5 0 0,-19 40-564 0 0,0 1-1 0 0,0 0 0 0 0,0 0 0 0 0,1 0 0 0 0,-1 1 0 0 0,1-1 0 0 0,0 1 1 0 0,0 0-1 0 0,0 0 0 0 0,0 0 0 0 0,1 1 0 0 0,-1-1 0 0 0,1 1 1 0 0,3-1-202 0 0,9-5 491 0 0,99-48 1365 0 0,-102 51-1714 0 0,7-4-12 0 0,1 2 0 0 0,0 0 0 0 0,0 1 0 0 0,1 2 0 0 0,-1 0 0 0 0,1 1 0 0 0,7 1-130 0 0,-28 4 13 0 0,-1 0-1 0 0,1 0 0 0 0,-1 0 0 0 0,0 0 1 0 0,0 0-1 0 0,0 0 0 0 0,0 0 1 0 0,0 1-1 0 0,-1-1 0 0 0,1 0 0 0 0,-1 1 1 0 0,1-1-1 0 0,-1 0 0 0 0,0 1 0 0 0,0-1 1 0 0,0 1-1 0 0,0-1 0 0 0,0 0 1 0 0,0 1-1 0 0,-1-1 0 0 0,1 0 0 0 0,-1 1 1 0 0,0-1-1 0 0,0 0 0 0 0,0 2-12 0 0,-6 11 39 0 0,-1 0 1 0 0,0-1-1 0 0,0 0 0 0 0,-2 0 0 0 0,1-1 1 0 0,-2 0-1 0 0,0 0 0 0 0,0-2 0 0 0,-6 5-39 0 0,-24 28 55 0 0,-29 30 13 0 0,50-56-20 0 0,1 2 0 0 0,1 0 1 0 0,1 0-1 0 0,1 2 0 0 0,1 0 1 0 0,-5 10-49 0 0,19-30 8 0 0,0 0 0 0 0,0 0 0 0 0,0 0 0 0 0,0 0 0 0 0,0 0 0 0 0,0 0 0 0 0,0 0 0 0 0,1 0 0 0 0,-1 0 0 0 0,1 0 0 0 0,0 1 0 0 0,-1-1 0 0 0,1 0 0 0 0,0 0 0 0 0,0 0 0 0 0,1 0 0 0 0,-1 1 0 0 0,0-1 0 0 0,1 0 0 0 0,-1 0 0 0 0,1 0 0 0 0,0 0 0 0 0,-1 0 0 0 0,1 0 0 0 0,0 0 0 0 0,0 0 0 0 0,0 0 0 0 0,1 0 0 0 0,-1-1 0 0 0,0 1 0 0 0,1 0 0 0 0,-1-1 0 0 0,1 1 0 0 0,0-1 0 0 0,-1 1 0 0 0,1-1 0 0 0,0 0 0 0 0,0 0 0 0 0,0 0 0 0 0,0 0 0 0 0,0 0 0 0 0,0 0 0 0 0,0-1 0 0 0,0 1 0 0 0,0 0 0 0 0,2-1-8 0 0,104 9 744 0 0,-80-13-558 0 0,0-1 1 0 0,0-1-1 0 0,0-2 1 0 0,-1 0-1 0 0,26-13-186 0 0,-24 7 20 0 0,-28 14-101 0 0,-1 0-109 0 0,0 0-154 0 0,0 0-236 0 0,0 0-328 0 0,0 0-474 0 0,0 0-623 0 0,0 0-904 0 0,0 0-1364 0 0,0 0-1451 0 0,0 0-1236 0 0</inkml:trace>
  <inkml:trace contextRef="#ctx0" brushRef="#br0" timeOffset="1">831 200 4385 0 0,'0'0'5322'0'0,"0"0"-2805"0"0,0 0-941 0 0,0 0-129 0 0,0 0-20 0 0,0 0-104 0 0,0 0-203 0 0,0 0-193 0 0,0 0-176 0 0,0 0-127 0 0,0 0-132 0 0,0 0-89 0 0,0 0-67 0 0,-5 21-52 0 0,-24 104 203 0 0,18 64-1350 0 0,11-138-5267 0 0,0-51 3524 0 0,0 0-922 0 0,1 0-2036 0 0,0 0 3068 0 0,-1 0 262 0 0</inkml:trace>
  <inkml:trace contextRef="#ctx0" brushRef="#br0" timeOffset="2">1022 229 2208 0 0,'0'0'2645'0'0,"0"0"-294"0"0,0 0-309 0 0,0 0-259 0 0,0 0-320 0 0,0 0-227 0 0,0 0-89 0 0,0 0-43 0 0,0 0-29 0 0,0 0-125 0 0,0 0-203 0 0,0 0-142 0 0,0 0-99 0 0,-7 28-96 0 0,-20 86-107 0 0,15-27 96 0 0,8-49-425 0 0,-2 21-182 0 0,5-22-3454 0 0,-7-35-8002 0 0,5-2 6250 0 0</inkml:trace>
  <inkml:trace contextRef="#ctx0" brushRef="#br0" timeOffset="3">571 292 4713 0 0,'0'0'2402'0'0,"0"0"-180"0"0,0 0-179 0 0,0 0-231 0 0,0 0-308 0 0,0 0-362 0 0,0 0-263 0 0,0 0-116 0 0,0 0-64 0 0,0 0-23 0 0,0 0-38 0 0,0 0-64 0 0,0 0-22 0 0,27-19-6 0 0,84-61-4 0 0,30-5 1159 0 0,-16 34-1096 0 0,-123 52-600 0 0,0 0 0 0 0,0 0 0 0 0,0 0 0 0 0,-1 0 0 0 0,1 0 1 0 0,0 1-1 0 0,-1-1 0 0 0,1 1 0 0 0,-1-1 0 0 0,1 1 0 0 0,-1 0 0 0 0,0-1 0 0 0,0 1 0 0 0,0 0 0 0 0,0 0 0 0 0,0 0 0 0 0,0 0 0 0 0,0 0 0 0 0,-1 0 0 0 0,1 0 0 0 0,0 0 1 0 0,-1 0-1 0 0,0 0 0 0 0,0 0 0 0 0,0 1 0 0 0,0-1 0 0 0,0 0 0 0 0,0 0 0 0 0,0 0 0 0 0,0 0 0 0 0,-1 0 0 0 0,1 0 0 0 0,-1 0 0 0 0,0 1-5 0 0,2 17 90 0 0,-1-14-58 0 0,1-1 0 0 0,0 1 1 0 0,0-1-1 0 0,0 0 1 0 0,1 1-1 0 0,-1-1 1 0 0,1 0-1 0 0,1 0 0 0 0,-1 0 1 0 0,1 0-1 0 0,-1 0 1 0 0,1 0-1 0 0,1-1 1 0 0,-1 0-1 0 0,1 1 1 0 0,0-1-1 0 0,0-1 0 0 0,0 1 1 0 0,0 0-1 0 0,0-1 1 0 0,1 0-1 0 0,0 0 1 0 0,0 0-1 0 0,0-1 0 0 0,0 0 1 0 0,0 0-1 0 0,0 0 1 0 0,0 0-1 0 0,1-1 1 0 0,-1 0-1 0 0,1 0 1 0 0,-1 0-1 0 0,1-1 0 0 0,4 0-32 0 0,-1 1 82 0 0,1-1 1 0 0,-1-1-1 0 0,0 1 0 0 0,0-2 0 0 0,0 1 0 0 0,0-1 0 0 0,-1 0 0 0 0,1-1 0 0 0,0 0 0 0 0,-1 0 0 0 0,4-3-82 0 0,98-51 188 0 0,-34 26-3406 0 0,-64 28 1185 0 0,3-2-5930 0 0,-5 2-3979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36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334 1 5281 0 0,'0'0'3223'0'0,"0"0"-1672"0"0,0 0-545 0 0,0 0 17 0 0,0 0 201 0 0,0 0 176 0 0,0 0 7 0 0,0 0-176 0 0,0 0-272 0 0,0 0-260 0 0,0 0-232 0 0,0 0-167 0 0,0 12 512 0 0,0 14-187 0 0,-1 183 3112 0 0,-17 103-3737 0 0,10-98-88 0 0,14-207-3729 0 0,-1-25-7109 0 0,-4 10 812 0 0</inkml:trace>
  <inkml:trace contextRef="#ctx0" brushRef="#br0" timeOffset="2369.525">294 63 0 0 0,'0'0'435'0'0,"0"0"174"0"0,0 0 74 0 0,0 0 75 0 0,1-2 70 0 0,0-1 197 0 0,2-3-1668 0 0,-3 3 4221 0 0,0-1 4095 0 0,1 5-2193 0 0,-6 3-4119 0 0,-21 38-918 0 0,18-26-388 0 0,-92 156 66 0 0,132-164-9959 0 0,-17-9 1803 0 0,-9-2 3502 0 0</inkml:trace>
  <inkml:trace contextRef="#ctx0" brushRef="#br0" timeOffset="2770.428">1 847 0 0 0,'0'0'333'0'0,"0"0"1073"0"0,0 0 348 0 0,0 0-82 0 0,0 0-158 0 0,0 0-155 0 0,0 0-96 0 0,0 0 34 0 0,0 0 69 0 0,0 0 54 0 0,5 2 10 0 0,87 5 4531 0 0,7-15-3802 0 0,14 0-1831 0 0,-64 17-3093 0 0,-28-4-5752 0 0,-13-4-2599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38 226 2905 0 0,'0'0'925'0'0,"0"0"-314"0"0,0 0-215 0 0,0 0 207 0 0,0 0 414 0 0,0 0 325 0 0,0 0 110 0 0,0 0-153 0 0,0 0-283 0 0,0 0-262 0 0,0 0-201 0 0,0 0-126 0 0,0 0-117 0 0,-4 31-62 0 0,-12 101-19 0 0,0 50 1523 0 0,14-167-481 0 0,4-23 1698 0 0,1-24-1119 0 0,5-7-1753 0 0,1 1 0 0 0,2 1 0 0 0,2 0 1 0 0,1 0-1 0 0,1 1 0 0 0,3 1 0 0 0,0 1 1 0 0,3 1-1 0 0,0 0 0 0 0,3 1 0 0 0,0 2 1 0 0,2 0-1 0 0,16-13-97 0 0,-39 40-1 0 0,1-1 5 0 0,-1 0 0 0 0,0 0-1 0 0,1 0 1 0 0,0 0 0 0 0,0 1-1 0 0,0 0 1 0 0,1-1-1 0 0,-1 2 1 0 0,1-1 0 0 0,-1 0-1 0 0,1 1 1 0 0,0 0-1 0 0,0 0 1 0 0,0 1 0 0 0,0-1-1 0 0,1 1-3 0 0,4 31-436 0 0,-14 67-1086 0 0,0-65-2117 0 0,0-1-4527 0 0,3-22-1321 0 0</inkml:trace>
  <inkml:trace contextRef="#ctx0" brushRef="#br0" timeOffset="408.196">545 450 7274 0 0,'0'0'1991'0'0,"0"0"-186"0"0,0 0-128 0 0,0 0-94 0 0,0 0-220 0 0,0 0-255 0 0,0 0-187 0 0,0 0-178 0 0,0 0-127 0 0,0 0-117 0 0,0 0-117 0 0,0 0-49 0 0,0 0-60 0 0,29-27-29 0 0,89-83-13 0 0,-87 70-43 0 0,-30 36-171 0 0,0 0-1 0 0,0 1 1 0 0,0-1-1 0 0,0 0 1 0 0,-1 0 0 0 0,0 1-1 0 0,0-1 1 0 0,0 0-1 0 0,0 0 1 0 0,0 0-1 0 0,-1 1 1 0 0,0-1 0 0 0,0 0-1 0 0,0 1 1 0 0,0-1-1 0 0,0 0 1 0 0,-1 1-1 0 0,0-1 1 0 0,1 1 0 0 0,-1 0-1 0 0,-1 0 1 0 0,1 0-1 0 0,0 0 1 0 0,-1 0-1 0 0,1 0 1 0 0,-1 0 0 0 0,0 1-1 0 0,0 0 1 0 0,0-1-1 0 0,0 1 1 0 0,-1 0-1 0 0,1 0 1 0 0,0 1 0 0 0,-1-1-1 0 0,1 1 1 0 0,-1 0-1 0 0,0 0 1 0 0,1 0-1 0 0,-1 0 1 0 0,-1 0-17 0 0,1 1-16 0 0,0 0 0 0 0,0 1-1 0 0,0-1 1 0 0,0 1 0 0 0,0 0 0 0 0,0 0 0 0 0,0 0-1 0 0,0 1 1 0 0,0-1 0 0 0,0 1 0 0 0,1 0 0 0 0,-1 0-1 0 0,1 0 1 0 0,-1 0 0 0 0,1 1 0 0 0,0 0 0 0 0,0-1 0 0 0,0 1-1 0 0,0 0 1 0 0,0 1 0 0 0,1-1 0 0 0,-1 0 0 0 0,1 1-1 0 0,0-1 1 0 0,0 1 16 0 0,-40 97-48 0 0,39-93 38 0 0,0-1 1 0 0,1 1-1 0 0,0 0 1 0 0,0 0-1 0 0,1 0 1 0 0,0 0-1 0 0,0 0 1 0 0,1 0-1 0 0,0 0 1 0 0,1 0-1 0 0,-1 0 1 0 0,2 0-1 0 0,-1 0 1 0 0,1 0-1 0 0,0 0 1 0 0,1-1-1 0 0,-1 1 1 0 0,2-1-1 0 0,-1 1 1 0 0,1-1-1 0 0,0 0 1 0 0,0 0-1 0 0,1-1 1 0 0,0 1-1 0 0,0-1 1 0 0,1 0-1 0 0,0-1 1 0 0,0 1-1 0 0,0-1 1 0 0,0 0-1 0 0,1-1 1 0 0,0 0-1 0 0,5 3 10 0 0,-2-3-78 0 0,-1-1-1 0 0,1 0 0 0 0,0-1 1 0 0,1 0-1 0 0,-1 0 1 0 0,0-1-1 0 0,0-1 1 0 0,1 1-1 0 0,-1-2 1 0 0,0 1-1 0 0,11-3 79 0 0,60-28-5544 0 0,-52 10 530 0 0,-10 5-1084 0 0,-8 8 2491 0 0</inkml:trace>
  <inkml:trace contextRef="#ctx0" brushRef="#br0" timeOffset="724.231">983 174 3593 0 0,'0'0'4726'0'0,"0"0"-2768"0"0,0 0-959 0 0,0 0-79 0 0,0 0 57 0 0,0 0-22 0 0,0 0-100 0 0,0 0-121 0 0,0 0-130 0 0,0 0-112 0 0,0 0-92 0 0,0 0-79 0 0,-1 31-39 0 0,-2 98-21 0 0,12-73 128 0 0,-4-47-286 0 0,73 130 613 0 0,-78-137-665 0 0,1 0 0 0 0,-1 0 0 0 0,1 0 0 0 0,-1 0 0 0 0,1-1 0 0 0,-1 1-1 0 0,1 0 1 0 0,0 0 0 0 0,0 0 0 0 0,0-1 0 0 0,0 1 0 0 0,0-1-1 0 0,1 1 1 0 0,-1-1 0 0 0,0 1 0 0 0,1-1 0 0 0,-1 0 0 0 0,1 1 0 0 0,-1-1-1 0 0,1 0 1 0 0,0 0 0 0 0,-1 0 0 0 0,1 0 0 0 0,0 0 0 0 0,0-1 0 0 0,0 1-1 0 0,0-1 1 0 0,0 1 0 0 0,-1-1 0 0 0,1 1 0 0 0,0-1 0 0 0,0 0-1 0 0,0 0 1 0 0,0 0 0 0 0,0 0 0 0 0,0 0 0 0 0,0-1 0 0 0,0 1 0 0 0,0-1-1 0 0,0 1 1 0 0,0-1 0 0 0,0 0 0 0 0,-1 1 0 0 0,1-1 0 0 0,0 0-1 0 0,0 0 1 0 0,0-1-51 0 0,12-17 539 0 0,0-1 0 0 0,-1-1 0 0 0,-2-1 1 0 0,0 1-1 0 0,-1-2 0 0 0,1-5-539 0 0,-5 15 170 0 0,80-171 370 0 0,-81 175-1073 0 0,2 0-2795 0 0,4 8-7270 0 0,-6 1-563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1 101 0 0 0,'0'0'999'0'0,"0"0"-131"0"0,0 0-138 0 0,0 0 35 0 0,0 0 250 0 0,0 0 263 0 0,0 0 126 0 0,0 0-44 0 0,0 0-216 0 0,0 0-297 0 0,0 0-240 0 0,0 0-139 0 0,0 0-6 0 0,4 0 48 0 0,49 0 2107 0 0,7 1-964 0 0,0-2-1 0 0,0-3 1 0 0,53-11-1653 0 0,97-25 970 0 0,-53 3-642 0 0,-139 33-535 0 0,-26 12-1285 0 0,-25 14-2160 0 0,-14 7-8582 0 0,40-25 8489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3369 0 0,'0'0'1311'0'0,"0"0"-729"0"0,0 0-323 0 0,0 0 243 0 0,0 0 534 0 0,0 0 473 0 0,0 0 256 0 0,0 0-49 0 0,0 0-222 0 0,0 0-253 0 0,0 0-208 0 0,0 0-160 0 0,31 0-102 0 0,96-1-45 0 0,15-18 1309 0 0,-97 9-1465 0 0,62-15 149 0 0,61-11-197 0 0,-53 27-3283 0 0,-99 9-65 0 0,-5 0-2799 0 0,-5 0-5196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5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1 391 2937 0 0,'0'0'2460'0'0,"0"0"-893"0"0,0 0-141 0 0,0 0 59 0 0,0 0-32 0 0,0 0-134 0 0,0 0-262 0 0,0 0-205 0 0,0 0-102 0 0,0 0-63 0 0,0 0-68 0 0,0 0-85 0 0,0 0-64 0 0,27-23-58 0 0,89-70-17 0 0,-32 49 180 0 0,-66 39-438 0 0,6-3-7 0 0,-1 0 0 0 0,1 2 0 0 0,0 1 0 0 0,0 1 0 0 0,0 1 0 0 0,1 1 0 0 0,0 1 0 0 0,8 1-130 0 0,-30 0 9 0 0,-1 1 0 0 0,0-1 0 0 0,0 1 0 0 0,1 0-1 0 0,-1 0 1 0 0,0 0 0 0 0,0 0 0 0 0,0 0 0 0 0,0 0 0 0 0,0 0 0 0 0,0 1 0 0 0,0-1 0 0 0,0 1 0 0 0,-1-1-1 0 0,1 1 1 0 0,-1 0 0 0 0,1 0 0 0 0,-1 0 0 0 0,1 0 0 0 0,-1 0 0 0 0,0 0 0 0 0,0 0 0 0 0,0 0 0 0 0,0 0-1 0 0,-1 0 1 0 0,1 1 0 0 0,0-1 0 0 0,-1 0 0 0 0,0 0 0 0 0,1 1 0 0 0,-1-1 0 0 0,0 0 0 0 0,0 2-9 0 0,-11 80 465 0 0,-5-47-376 0 0,-1-1 0 0 0,-2-1 1 0 0,-1 0-1 0 0,-2-2 0 0 0,-2 0 1 0 0,0-2-1 0 0,-3 0 0 0 0,-12 10-89 0 0,5-3 215 0 0,1 1 0 0 0,2 1 0 0 0,1 2-1 0 0,-21 41-214 0 0,50-81 15 0 0,0 0-1 0 0,-1 0 1 0 0,1 0-1 0 0,0 0 1 0 0,0 0-1 0 0,0 1 1 0 0,1-1-1 0 0,-1 0 0 0 0,0 1 1 0 0,1-1-1 0 0,0 1 1 0 0,-1-1-1 0 0,1 0 1 0 0,0 1-1 0 0,0-1 1 0 0,0 1-1 0 0,1-1 0 0 0,-1 1 1 0 0,1-1-1 0 0,-1 0 1 0 0,1 1-1 0 0,0-1 1 0 0,0 0-1 0 0,0 0 0 0 0,0 1 1 0 0,0-1-1 0 0,0 0 1 0 0,1 0-1 0 0,-1 0 1 0 0,1 0-1 0 0,-1-1 1 0 0,1 1-1 0 0,0 0 0 0 0,0-1 1 0 0,-1 1-1 0 0,1-1 1 0 0,1 1-1 0 0,-1-1 1 0 0,0 0-1 0 0,0 0 0 0 0,0 0 1 0 0,0 0-1 0 0,1 0 1 0 0,-1-1-1 0 0,1 1 1 0 0,-1-1-1 0 0,0 1 1 0 0,1-1-1 0 0,-1 0 0 0 0,1 0 1 0 0,-1 0-1 0 0,1 0-14 0 0,14 0-73 0 0,0 0 0 0 0,0-2-1 0 0,0 0 1 0 0,0 0 0 0 0,0-2-1 0 0,0 0 1 0 0,0-1 0 0 0,-1 0-1 0 0,0-2 1 0 0,0 0-1 0 0,-1 0 1 0 0,11-8 73 0 0,102-72-7396 0 0,-48 24-4759 0 0,-64 48 9328 0 0</inkml:trace>
  <inkml:trace contextRef="#ctx0" brushRef="#br0" timeOffset="249.71">960 476 1344 0 0,'0'0'2533'0'0,"0"0"-261"0"0,0 0-415 0 0,0 0-256 0 0,0 0-163 0 0,0 0-123 0 0,0 0-91 0 0,0 0-146 0 0,0 0-171 0 0,0 0-165 0 0,0 0-152 0 0,0 0-95 0 0,-16 34-55 0 0,-47 109-45 0 0,18-11 549 0 0,34-99-1128 0 0,1 0 1 0 0,2 1 0 0 0,1 0-1 0 0,2 1 1 0 0,1-1 0 0 0,2 5 183 0 0,12-20-3058 0 0,36-34-10372 0 0,-40 8 11843 0 0</inkml:trace>
  <inkml:trace contextRef="#ctx0" brushRef="#br0" timeOffset="415.155">1295 431 2609 0 0,'0'0'2519'0'0,"0"0"-660"0"0,0 0-640 0 0,0 0-363 0 0,0 0-101 0 0,0 0 33 0 0,0 0 95 0 0,0 0 74 0 0,0 0-3 0 0,-15 31-137 0 0,-47 99-158 0 0,-11 56 675 0 0,72-185-1340 0 0,-42 147 256 0 0,40-48-3097 0 0,7-95 1163 0 0,-2-5-4674 0 0,-1 0 2866 0 0,-1 0 1420 0 0</inkml:trace>
  <inkml:trace contextRef="#ctx0" brushRef="#br0" timeOffset="797.213">671 524 2040 0 0,'0'0'3048'0'0,"0"0"-1589"0"0,0 0-459 0 0,0 0 3 0 0,0 0 208 0 0,0 0 197 0 0,0 0 11 0 0,0 0-132 0 0,0 0-223 0 0,0 0-228 0 0,0 0-177 0 0,0 0-149 0 0,0 0-114 0 0,19-19-55 0 0,59-59-19 0 0,48-20 1445 0 0,-119 93-1708 0 0,1 0 1 0 0,0 1-1 0 0,0 0 1 0 0,0 0-1 0 0,1 1 1 0 0,-1 0-1 0 0,1 1 1 0 0,0-1-1 0 0,-1 2 1 0 0,1-1-1 0 0,0 1 1 0 0,0 1-1 0 0,5 0-59 0 0,-7 1 45 0 0,0 1 0 0 0,0 1 1 0 0,0-1-1 0 0,0 1 0 0 0,0 1 0 0 0,0-1 0 0 0,-1 1 1 0 0,0 0-1 0 0,0 1 0 0 0,0-1 0 0 0,0 1 1 0 0,-1 0-1 0 0,0 1 0 0 0,0-1 0 0 0,0 1 0 0 0,-1 0 1 0 0,0 1-1 0 0,3 3-45 0 0,23 26 274 0 0,-21-27-171 0 0,0-1 0 0 0,1-1 0 0 0,0 0 0 0 0,0 0-1 0 0,1-1 1 0 0,-1 0 0 0 0,1 0 0 0 0,1-1 0 0 0,-1-1-1 0 0,1 0 1 0 0,0-1 0 0 0,0 0 0 0 0,0-1 0 0 0,0 0 0 0 0,0-1-1 0 0,1 0 1 0 0,-1-1 0 0 0,0 0 0 0 0,1-1 0 0 0,-1 0-1 0 0,2-2-102 0 0,1 0-19 0 0,0-1 0 0 0,-1 0 0 0 0,1-1 0 0 0,-1-1 0 0 0,0 0 0 0 0,-1-1 0 0 0,0 0 0 0 0,0-1 0 0 0,0-1 0 0 0,-1-1 19 0 0,44-33-7502 0 0,-46 36 1046 0 0,-4 2-3186 0 0</inkml:trace>
  <inkml:trace contextRef="#ctx0" brushRef="#br0" timeOffset="2141.439">1965 490 160 0 0,'0'0'1106'0'0,"0"0"-197"0"0,0 0-197 0 0,0 0 6 0 0,0 0 99 0 0,0 0 86 0 0,0 0 55 0 0,0 0-25 0 0,0 0-63 0 0,0 0-113 0 0,0 0-133 0 0,0 0-125 0 0,0 0-81 0 0,-7 22-57 0 0,-21 72-10 0 0,-2 105 1317 0 0,26-134-1379 0 0,-3 232 2096 0 0,7-296-1937 0 0,0-1 75 0 0,0 0 73 0 0,0 0 53 0 0,0-12 1122 0 0,19-172-608 0 0,1 101-1045 0 0,4 0 0 0 0,4 2 0 0 0,16-28-118 0 0,41-49 299 0 0,-85 157-298 0 0,1 0 0 0 0,-1 0 0 0 0,1 0 0 0 0,-1 0 0 0 0,1 0 0 0 0,-1 0 0 0 0,1 0 1 0 0,-1 0-1 0 0,1 0 0 0 0,0 0 0 0 0,0 0 0 0 0,0 1 0 0 0,-1-1 0 0 0,1 0 1 0 0,0 0-1 0 0,0 1 0 0 0,0-1 0 0 0,0 0 0 0 0,0 1 0 0 0,0-1 0 0 0,0 1 0 0 0,0 0 1 0 0,0-1-1 0 0,1 1 0 0 0,-1 0 0 0 0,0-1 0 0 0,0 1 0 0 0,0 0 0 0 0,0 0 0 0 0,0 0 1 0 0,1 0-1 0 0,-1 0 0 0 0,0 0 0 0 0,0 1 0 0 0,0-1 0 0 0,0 0 0 0 0,0 0 1 0 0,1 1-1 0 0,-1-1 0 0 0,0 1 0 0 0,0-1 0 0 0,0 1 0 0 0,0-1 0 0 0,0 1 0 0 0,0 0 1 0 0,-1 0-1 0 0,1-1 0 0 0,0 1 0 0 0,0 0 0 0 0,0 0 0 0 0,-1 0 0 0 0,1 0 0 0 0,0 0 1 0 0,-1 0-1 0 0,1 0 0 0 0,-1 0 0 0 0,1 0 0 0 0,-1 0 0 0 0,1 0 0 0 0,-1 0 1 0 0,0 0-1 0 0,0 0 0 0 0,0 1 0 0 0,1-1 0 0 0,-1 0 0 0 0,0 0-1 0 0,57 153-4 0 0,-9-100-1144 0 0,0-41-6007 0 0,-23-14-813 0 0,-17-2 2928 0 0</inkml:trace>
  <inkml:trace contextRef="#ctx0" brushRef="#br0" timeOffset="2615.069">2749 531 1856 0 0,'0'0'1034'0'0,"0"0"48"0"0,0 0 230 0 0,0 0 308 0 0,0 0 171 0 0,0 0-32 0 0,0 0-128 0 0,0 0-214 0 0,0 0-257 0 0,0 0-233 0 0,0 0-215 0 0,0 0-145 0 0,-25 31-101 0 0,-78 99-71 0 0,13 0 480 0 0,71-96-757 0 0,2 1-1 0 0,2 1 1 0 0,1 1 0 0 0,-5 23-118 0 0,16-54 3 0 0,1 1 1 0 0,1 0-1 0 0,-1 1 1 0 0,1-1 0 0 0,0 0-1 0 0,1 0 1 0 0,0 0-1 0 0,0 1 1 0 0,1-1-1 0 0,-1 0 1 0 0,2 0-1 0 0,0 3-3 0 0,0-8 45 0 0,0-1 0 0 0,-1 0-1 0 0,2-1 1 0 0,-1 1-1 0 0,0 0 1 0 0,0 0 0 0 0,0-1-1 0 0,0 1 1 0 0,0-1-1 0 0,0 0 1 0 0,1 0 0 0 0,-1 0-1 0 0,0 0 1 0 0,0 0-1 0 0,0 0 1 0 0,1 0-1 0 0,-1-1 1 0 0,0 1 0 0 0,0-1-1 0 0,0 1 1 0 0,0-1-1 0 0,0 0 1 0 0,0 0 0 0 0,0 0-1 0 0,0 0 1 0 0,0 0-1 0 0,0-1 1 0 0,-1 1 0 0 0,1-1-1 0 0,0 1 1 0 0,-1-1-1 0 0,2-1-44 0 0,59-56 378 0 0,-2-2-1 0 0,-2-3 1 0 0,-4-3-1 0 0,5-12-377 0 0,-49 65 21 0 0,0 0 0 0 0,0 1 0 0 0,2 0 1 0 0,0 0-1 0 0,0 1 0 0 0,1 1 0 0 0,13-9-21 0 0,-26 19-1 0 0,1 1-1 0 0,-1-1 1 0 0,1 0-1 0 0,-1 0 1 0 0,1 0-1 0 0,0 1 1 0 0,0-1-1 0 0,-1 0 1 0 0,1 1 0 0 0,0-1-1 0 0,0 0 1 0 0,0 1-1 0 0,-1-1 1 0 0,1 1-1 0 0,0 0 1 0 0,0-1-1 0 0,0 1 1 0 0,0 0-1 0 0,0-1 1 0 0,0 1 0 0 0,0 0-1 0 0,0 0 1 0 0,0 0-1 0 0,0 0 1 0 0,0 0-1 0 0,0 0 1 0 0,0 0-1 0 0,0 0 1 0 0,0 0-1 0 0,0 1 1 0 0,0-1 0 0 0,0 0-1 0 0,0 1 1 0 0,0-1-1 0 0,0 1 1 0 0,0-1-1 0 0,0 1 1 0 0,0-1-1 0 0,-1 1 1 0 0,1-1-1 0 0,0 1 1 0 0,0 0 0 0 0,-1-1-1 0 0,1 1 1 0 0,0 0-1 0 0,-1 0 1 0 0,1 0-1 0 0,-1 0 1 0 0,1-1-1 0 0,-1 1 1 0 0,1 0-1 0 0,-1 0 1 0 0,0 0 0 0 0,1 0-1 0 0,-1 1 2 0 0,15 111 26 0 0,1 5-320 0 0,-15-113 67 0 0,1 0 1 0 0,-1 0-1 0 0,1 1 0 0 0,0-1 1 0 0,0 0-1 0 0,0-1 0 0 0,1 1 0 0 0,0 0 1 0 0,0-1-1 0 0,0 0 0 0 0,0 1 1 0 0,1-1-1 0 0,0 0 0 0 0,0-1 1 0 0,3 3 225 0 0,18 7-4921 0 0,5-9-4311 0 0,-20-4 4935 0 0</inkml:trace>
  <inkml:trace contextRef="#ctx0" brushRef="#br0" timeOffset="3053.091">3412 531 4241 0 0,'0'0'1326'0'0,"0"0"-336"0"0,0 0-75 0 0,0 0 96 0 0,0 0 57 0 0,-27 31-19 0 0,-81 100-93 0 0,45-32 565 0 0,58-89-1425 0 0,0 1 0 0 0,0 1 0 0 0,1-1 0 0 0,1 1 0 0 0,0-1-1 0 0,1 1 1 0 0,0 0 0 0 0,0 0 0 0 0,1 0 0 0 0,1 0 0 0 0,0 0-1 0 0,1 0 1 0 0,0 0 0 0 0,1 4-96 0 0,3-10 151 0 0,0 0 0 0 0,0-1 0 0 0,0 0 1 0 0,0 0-1 0 0,1-1 0 0 0,-1 0 0 0 0,1 0 0 0 0,1 0 0 0 0,-1 0 0 0 0,0-1 0 0 0,1 0 0 0 0,0-1 1 0 0,-1 1-1 0 0,1-1 0 0 0,0 0 0 0 0,0-1 0 0 0,0 0 0 0 0,1 0 0 0 0,-1-1 0 0 0,0 1 0 0 0,0-1 0 0 0,0-1 1 0 0,0 0-1 0 0,1 0 0 0 0,-1 0 0 0 0,1-1-151 0 0,8 0 228 0 0,1-1-1 0 0,0 0 1 0 0,-1-1-1 0 0,0-1 1 0 0,0-1 0 0 0,0 0-1 0 0,-1-1 1 0 0,0-1-1 0 0,0 0 1 0 0,-1-1 0 0 0,0-1-1 0 0,10-8-227 0 0,143-143 1031 0 0,-140 134-1004 0 0,-1 0 0 0 0,-1-2 1 0 0,-1-1-1 0 0,-2 0 0 0 0,-1-2 0 0 0,-2 0 0 0 0,0-2 1 0 0,-3 0-1 0 0,-1-1 0 0 0,-1 0 0 0 0,-2-1 0 0 0,-2 0 0 0 0,3-18-27 0 0,-12 35-55 0 0,0 0 0 0 0,0 0-1 0 0,-2-1 1 0 0,0 1 0 0 0,-2 0-1 0 0,0 0 1 0 0,-1 1 0 0 0,-1-1-1 0 0,-5-11 56 0 0,8 23-20 0 0,0 1 0 0 0,-1-1-1 0 0,0 1 1 0 0,-1 0-1 0 0,0 0 1 0 0,1 1 0 0 0,-2-1-1 0 0,1 1 1 0 0,-1 0 0 0 0,1 0-1 0 0,-2 0 1 0 0,1 1 0 0 0,0 0-1 0 0,-1 0 1 0 0,0 0 0 0 0,0 1-1 0 0,0-1 1 0 0,0 1-1 0 0,0 1 1 0 0,-1-1 0 0 0,1 1-1 0 0,-1 0 1 0 0,0 1 0 0 0,1 0-1 0 0,-1 0 1 0 0,0 0 0 0 0,0 1-1 0 0,-1 0 21 0 0,-3 1-5 0 0,0 0 0 0 0,-1 1 0 0 0,1 0-1 0 0,0 1 1 0 0,0 0 0 0 0,1 1 0 0 0,-1 0 0 0 0,1 1-1 0 0,0 0 1 0 0,0 1 0 0 0,0 0 0 0 0,1 0 0 0 0,0 1 0 0 0,0 0-1 0 0,0 1 1 0 0,1 0 0 0 0,-2 4 5 0 0,-6 5 0 0 0,1 1-1 0 0,1 0 1 0 0,1 2 0 0 0,0-1-1 0 0,2 2 1 0 0,0-1 0 0 0,2 1 0 0 0,-1 4 0 0 0,1-2 0 0 0,2 0 0 0 0,1 1 0 0 0,0 0 1 0 0,2 0-1 0 0,1 0 0 0 0,1 0 0 0 0,1 1 0 0 0,1-1 1 0 0,3 21-1 0 0,-2-33 25 0 0,1 1-1 0 0,1-1 1 0 0,0 0 0 0 0,0 1 0 0 0,2-1 0 0 0,-1-1 0 0 0,1 1 0 0 0,1-1 0 0 0,0 0-1 0 0,1 0 1 0 0,0 0 0 0 0,0-1 0 0 0,1 0 0 0 0,1-1 0 0 0,0 0 0 0 0,0 0 0 0 0,0-1-1 0 0,1 0 1 0 0,9 5-25 0 0,11 2-30 0 0,1-2 0 0 0,1-1 0 0 0,0-1 1 0 0,1-2-1 0 0,0-1 0 0 0,0-2 0 0 0,0-1 0 0 0,1-1 0 0 0,0-2 0 0 0,0-2 0 0 0,33-3 30 0 0,-8-1-1880 0 0,-20-2-3700 0 0,-33 5 4213 0 0,14-3-9064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3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5561 0 0,'0'0'784'0'0,"0"0"119"0"0,0 0 287 0 0,0 0 283 0 0,0 0 129 0 0,0 0-59 0 0,31 1-216 0 0,101 3-215 0 0,-40-12 527 0 0,243-62-995 0 0,-324 69 122 0 0,-3 8-18194 0 0,-12-2 16312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0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6009 0 0,'0'0'2836'0'0,"0"0"-1491"0"0,0 0-537 0 0,0 0 239 0 0,0 0 332 0 0,0 0 211 0 0,0 0 6 0 0,0 0-207 0 0,0 0-279 0 0,0 0-297 0 0,0 0-212 0 0,37 6-105 0 0,116 16-29 0 0,-17-20 555 0 0,-106-6-913 0 0,80-8-301 0 0,-39 5-3233 0 0,-36 1-6525 0 0,-22 5 900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8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183 137 19308 0 0,'0'0'475'0'0,"0"0"-91"0"0,0 0-27 0 0,0 0 74 0 0,0 0 79 0 0,0 0 22 0 0,0 0-39 0 0,0 0-67 0 0,0 0-96 0 0,0 0-87 0 0,-28 32-75 0 0,-88 101-63 0 0,80-75 4 0 0,36-49-86 0 0,0-6-8 0 0,-1-1 0 0 0,1 1 0 0 0,-1 0 0 0 0,1 0 0 0 0,0 0 0 0 0,0 0 0 0 0,0 0 0 0 0,0 0 0 0 0,1 0 0 0 0,-1 0 0 0 0,1 0-1 0 0,0-1 1 0 0,0 1 0 0 0,0 0 0 0 0,0 0 0 0 0,0-1 0 0 0,1 1 0 0 0,-1-1 0 0 0,1 1 0 0 0,0-1 0 0 0,0 1 0 0 0,0-1-1 0 0,0 0 1 0 0,0 0 0 0 0,0 0 0 0 0,0 0 0 0 0,1 0 0 0 0,-1-1 0 0 0,0 1 0 0 0,1-1 0 0 0,0 0 0 0 0,-1 1 0 0 0,1-1 0 0 0,0 0-1 0 0,0-1 1 0 0,0 1 0 0 0,-1 0 0 0 0,3-1-15 0 0,25 7 78 0 0,0-2 0 0 0,1-1 0 0 0,-1-2 0 0 0,1-1 0 0 0,0-1 0 0 0,26-4-78 0 0,88-26-364 0 0,-88 4-3702 0 0,-39 13-5285 0 0,-13 9-1717 0 0</inkml:trace>
  <inkml:trace contextRef="#ctx0" brushRef="#br0" timeOffset="196.398">787 1 17652 0 0,'0'0'1061'0'0,"0"0"-63"0"0,0 0 50 0 0,0 0 108 0 0,0 0-34 0 0,0 0-130 0 0,-22 36-134 0 0,-73 121-100 0 0,-17 48 898 0 0,36-70-1298 0 0,15-29-256 0 0,5 3-1 0 0,-22 62-101 0 0,64-131-556 0 0,1 0-1 0 0,1 1 1 0 0,3 0 0 0 0,1 1-1 0 0,0 30 557 0 0,9-28-2175 0 0,7-18-6583 0 0,-5-18-2692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8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0 106 6737 0 0,'0'0'1682'0'0,"0"0"-20"0"0,0 0 30 0 0,0 0 47 0 0,0 0-37 0 0,0 0-230 0 0,0 0-400 0 0,0 0-326 0 0,0 0-217 0 0,0 0-109 0 0,0 0-15 0 0,0 0-13 0 0,0 0-15 0 0,27-14-16 0 0,85-46-32 0 0,-17 32 268 0 0,65 25 95 0 0,-157 3-681 0 0,1 1 0 0 0,-1-1 0 0 0,0 1 1 0 0,0 0-1 0 0,0 0 0 0 0,0 0 0 0 0,0 0 0 0 0,0 1 0 0 0,0-1 0 0 0,0 1 0 0 0,0 0 0 0 0,-1-1 1 0 0,1 1-1 0 0,-1 1 0 0 0,1-1 0 0 0,-1 0 0 0 0,0 1 0 0 0,0-1 0 0 0,0 1 0 0 0,0-1 0 0 0,0 1 0 0 0,-1 0 1 0 0,1 0-1 0 0,-1 0 0 0 0,1 0 0 0 0,-1 0 0 0 0,0 0 0 0 0,-1 0 0 0 0,1 0 0 0 0,0 0 0 0 0,-1 1 1 0 0,0-1-1 0 0,0 0 0 0 0,0 0 0 0 0,0 1 0 0 0,0-1 0 0 0,-1 1-11 0 0,0 6 37 0 0,-1 1-1 0 0,0-1 1 0 0,0 0 0 0 0,-1 0 0 0 0,-1 0-1 0 0,0 0 1 0 0,0 0 0 0 0,-1-1 0 0 0,0 0-1 0 0,-1 0 1 0 0,-1 1-37 0 0,-142 162 243 0 0,147-170-247 0 0,1 1 1 0 0,-1-1-1 0 0,0 1 1 0 0,1 0-1 0 0,0-1 1 0 0,0 1-1 0 0,0 0 1 0 0,0 0 0 0 0,0 0-1 0 0,0 0 1 0 0,1 0-1 0 0,0 0 1 0 0,-1 0-1 0 0,1 0 1 0 0,0 0-1 0 0,0 0 1 0 0,1 0-1 0 0,-1 0 1 0 0,1 0 0 0 0,-1 0-1 0 0,1 0 1 0 0,0 0-1 0 0,0 0 1 0 0,0-1-1 0 0,1 1 1 0 0,-1 0-1 0 0,1-1 1 0 0,-1 1-1 0 0,1 0 1 0 0,0-1-1 0 0,0 0 1 0 0,0 0 0 0 0,0 1-1 0 0,1-1 1 0 0,-1 0-1 0 0,0-1 1 0 0,1 1-1 0 0,-1 0 1 0 0,1-1-1 0 0,0 1 1 0 0,0-1-1 0 0,0 0 4 0 0,50 34-14 0 0,-36-26 15 0 0,-1 1 1 0 0,0 1 0 0 0,0 0-1 0 0,-2 1 1 0 0,1 1 0 0 0,-2 0-1 0 0,1 1 1 0 0,2 5-2 0 0,-14-16 15 0 0,0 1 0 0 0,0-1 1 0 0,-1 0-1 0 0,1 1 0 0 0,-1 0 0 0 0,0-1 0 0 0,0 1 0 0 0,0 0 1 0 0,0 0-1 0 0,-1 0 0 0 0,1-1 0 0 0,-1 1 0 0 0,0 0 1 0 0,0 0-1 0 0,-1 0 0 0 0,1 0 0 0 0,-1 0 0 0 0,0-1 0 0 0,0 1 1 0 0,0 0-1 0 0,0 0 0 0 0,-1-1 0 0 0,1 1 0 0 0,-1-1 0 0 0,0 0 1 0 0,0 1-1 0 0,0-1 0 0 0,-1 0 0 0 0,1 0-15 0 0,-83 77 247 0 0,56-57-693 0 0,-1-2 1 0 0,0-1-1 0 0,-2-2 0 0 0,0-1 1 0 0,-1-1-1 0 0,-15 4 446 0 0,36-19-2469 0 0,11-4-7962 0 0,2 2 1801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164 100 7418 0 0,'0'0'2072'0'0,"0"0"-129"0"0,0 0-181 0 0,0 0-203 0 0,0 0-383 0 0,0 0-372 0 0,0 0-242 0 0,0 0-168 0 0,0 0-115 0 0,0 0-103 0 0,0 0-68 0 0,0 0-40 0 0,-22 15-20 0 0,-70 50-16 0 0,89-63-31 0 0,0 0-1 0 0,1-1 1 0 0,-1 1 0 0 0,0 1-1 0 0,1-1 1 0 0,-1 0-1 0 0,1 0 1 0 0,-1 1-1 0 0,1 0 1 0 0,0-1-1 0 0,0 1 1 0 0,1 0 0 0 0,-1 0-1 0 0,0 0 1 0 0,1 0-1 0 0,0 0 1 0 0,0 0-1 0 0,0 1 1 0 0,0-1 0 0 0,0 0-1 0 0,0 1 1 0 0,1 0-1 0 0,-2 11-22 0 0,1-12 49 0 0,0 0 1 0 0,0 1-1 0 0,0-1 1 0 0,0 1-1 0 0,1-1 1 0 0,0 1-1 0 0,-1 0 1 0 0,1-1-1 0 0,1 1 1 0 0,-1-1-1 0 0,0 1 1 0 0,1-1-1 0 0,0 1 1 0 0,0-1-1 0 0,0 1 1 0 0,0-1-1 0 0,1 0 1 0 0,-1 1-1 0 0,1-1 1 0 0,0 0-1 0 0,0 0 1 0 0,0 0-1 0 0,0 0 1 0 0,0-1-1 0 0,1 1 1 0 0,-1-1-1 0 0,1 1 1 0 0,-1-1-1 0 0,1 0 0 0 0,0 0 1 0 0,0 0-1 0 0,0 0 1 0 0,1 0-1 0 0,-1-1 1 0 0,0 0-1 0 0,1 1 1 0 0,-1-1-1 0 0,0 0 1 0 0,1-1-1 0 0,-1 1 1 0 0,3 0-28 0 0,3 0 217 0 0,-1-1 0 0 0,1 0 1 0 0,-1 0-1 0 0,0 0 0 0 0,1-1 1 0 0,-1 0-1 0 0,0-1 0 0 0,1 0 1 0 0,-1 0-1 0 0,0-1 0 0 0,0 0 1 0 0,-1 0-1 0 0,1-1 0 0 0,-1 0 1 0 0,1 0-1 0 0,-1-1 0 0 0,-1 0 1 0 0,1 0-1 0 0,-1-1 0 0 0,0 0 1 0 0,0 0-1 0 0,0 0 0 0 0,2-5-217 0 0,0 2 61 0 0,-1 0 0 0 0,-1 0 0 0 0,0-1-1 0 0,0 0 1 0 0,-1 0 0 0 0,0-1 0 0 0,-1 1 0 0 0,0-1-1 0 0,0 0 1 0 0,-1 0 0 0 0,-1-1 0 0 0,0 1 0 0 0,-1 0-1 0 0,0-1 1 0 0,0 1 0 0 0,-1-1 0 0 0,-1-2-61 0 0,0 9-122 0 0,0 0-1 0 0,-1 1 1 0 0,1-1 0 0 0,-1 1 0 0 0,0-1-1 0 0,0 1 1 0 0,-1-1 0 0 0,1 1 0 0 0,-1 0 0 0 0,0 0-1 0 0,0 1 1 0 0,0-1 0 0 0,-1 0 0 0 0,1 1 0 0 0,-1 0-1 0 0,-4-3 123 0 0,-17-8-3924 0 0,-1 7-4470 0 0,12 3-2883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416 0 9602 0 0,'0'0'980'0'0,"0"0"-148"0"0,0 0-15 0 0,0 0 159 0 0,0 0 121 0 0,-33 34 33 0 0,-105 109-64 0 0,31-10 514 0 0,91-112-1514 0 0,0 1 0 0 0,1 1 1 0 0,2 0-1 0 0,0 1 0 0 0,2 0 0 0 0,0 1 1 0 0,2 0-1 0 0,1 1 0 0 0,1 0 1 0 0,1 0-1 0 0,1 1 0 0 0,1-1 0 0 0,1 16-66 0 0,3-35 42 0 0,1 0 0 0 0,0 0 0 0 0,0 0 0 0 0,1 0 0 0 0,0 0 0 0 0,0-1 0 0 0,1 1 0 0 0,0 0 0 0 0,0-1 0 0 0,0 0 0 0 0,1 0 0 0 0,0 0 0 0 0,0 0 0 0 0,1-1 0 0 0,-1 1 0 0 0,1-1 0 0 0,1 0 0 0 0,-1-1 0 0 0,0 1 0 0 0,1-1 0 0 0,0 0 0 0 0,0 0 0 0 0,4 1-42 0 0,5 2 222 0 0,-1-1 0 0 0,1-1 0 0 0,0 0 0 0 0,0-1 0 0 0,1 0-1 0 0,-1-1 1 0 0,1-1 0 0 0,0-1 0 0 0,0 0 0 0 0,0-1-222 0 0,-11 1 79 0 0,0-1 0 0 0,0 0-1 0 0,-1 0 1 0 0,1 0 0 0 0,0-1-1 0 0,0 0 1 0 0,0 0 0 0 0,0 0 0 0 0,0 0-1 0 0,-1-1 1 0 0,1 0 0 0 0,-1 1 0 0 0,1-2-1 0 0,-1 1 1 0 0,0-1 0 0 0,0 1 0 0 0,0-1-1 0 0,0 0 1 0 0,0-1 0 0 0,-1 1-1 0 0,1-1 1 0 0,-1 1 0 0 0,0-1 0 0 0,0 0-1 0 0,0 0 1 0 0,-1 0 0 0 0,1-1 0 0 0,0-1-79 0 0,0-1-16 0 0,-1 1 1 0 0,1-1 0 0 0,-1 0 0 0 0,0 0 0 0 0,-1 0-1 0 0,1-1 1 0 0,-1 1 0 0 0,-1 0 0 0 0,0 0 0 0 0,0-1-1 0 0,0 1 1 0 0,-1 0 0 0 0,0 0 0 0 0,0 0-1 0 0,-1-1 1 0 0,1 1 0 0 0,-2 0 0 0 0,1 1 0 0 0,-1-1-1 0 0,0 0 1 0 0,-1 1 0 0 0,1 0 0 0 0,-1 0 0 0 0,0 0-1 0 0,-1 0 1 0 0,0 0 0 0 0,0 1 0 0 0,0 0 0 0 0,0 0-1 0 0,-1 0 1 0 0,1 1 0 0 0,-1 0 0 0 0,-1 0 0 0 0,1 0-1 0 0,-3 0 16 0 0,-1-1-275 0 0,-1 1 0 0 0,0 0 0 0 0,0 0 0 0 0,0 1 0 0 0,0 0-1 0 0,-1 1 1 0 0,1 1 0 0 0,-1 0 0 0 0,-4 0 275 0 0,-59 25-5047 0 0,36 8-4212 0 0,27-20 2243 0 0</inkml:trace>
  <inkml:trace contextRef="#ctx0" brushRef="#br0" timeOffset="382.995">1158 247 6545 0 0,'0'0'2230'0'0,"0"0"-383"0"0,0 0-312 0 0,0 0-154 0 0,0 0-111 0 0,-36 9-105 0 0,-113 32-101 0 0,58 6 302 0 0,74-33-1065 0 0,2-4-261 0 0,0 1 0 0 0,0 1-1 0 0,1 0 1 0 0,1 1 0 0 0,0 1 0 0 0,1 0-1 0 0,1 1 1 0 0,0 0 0 0 0,1 0 0 0 0,0 1-1 0 0,2 1 1 0 0,0 0 0 0 0,0 0 0 0 0,2 0-1 0 0,0 1 1 0 0,1 0 0 0 0,1 0 0 0 0,0 0 0 0 0,2 0-1 0 0,0 1 1 0 0,1-1 0 0 0,1 11-40 0 0,1-24 7 0 0,0-1 0 0 0,1 1 0 0 0,-1-1 0 0 0,1 1 0 0 0,0-1 0 0 0,0 1-1 0 0,1-1 1 0 0,0 0 0 0 0,-1 0 0 0 0,1 0 0 0 0,1-1 0 0 0,-1 1 0 0 0,0-1 0 0 0,1 1 0 0 0,0-1 0 0 0,0 0 0 0 0,0 0 0 0 0,0-1 0 0 0,0 1 0 0 0,0-1 0 0 0,1 0 0 0 0,-1 0 0 0 0,1-1 0 0 0,-1 1 0 0 0,4 0-7 0 0,5 1 174 0 0,0 0 1 0 0,1-1 0 0 0,-1-1 0 0 0,1 0 0 0 0,-1 0 0 0 0,1-1-1 0 0,0-1 1 0 0,9-2-175 0 0,-4-2 198 0 0,1 0 0 0 0,-1-2 0 0 0,-1 0-1 0 0,1-1 1 0 0,-1-1 0 0 0,0-1 0 0 0,-1 0 0 0 0,0-2-1 0 0,-1 1 1 0 0,0-2 0 0 0,-1 0 0 0 0,-1-1-1 0 0,0-1 1 0 0,0 0 0 0 0,-2-1 0 0 0,0 0-198 0 0,-1-1 29 0 0,-1 1 0 0 0,-1-1 0 0 0,-1-1 0 0 0,0 0 0 0 0,-2 0 0 0 0,0 0 0 0 0,-1-1 0 0 0,0 0 0 0 0,-2 0 0 0 0,1-13-29 0 0,-3 25-173 0 0,0-1-1 0 0,-1 1 1 0 0,0-1-1 0 0,0 1 0 0 0,-1-1 1 0 0,0 1-1 0 0,0-1 1 0 0,-1 1-1 0 0,0 0 1 0 0,0 0-1 0 0,-1 0 1 0 0,0 0-1 0 0,0 0 1 0 0,-1 0-1 0 0,0 1 0 0 0,0-1 1 0 0,0 1-1 0 0,-1 0 1 0 0,0 0-1 0 0,0 1 1 0 0,0 0-1 0 0,-1 0 1 0 0,1 0-1 0 0,-1 0 1 0 0,-1 1-1 0 0,1 0 0 0 0,-1 0 1 0 0,-3-1 173 0 0,-39-11-4815 0 0,15 13-2707 0 0,16 3 112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30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1186 8274 0 0,'0'0'241'0'0,"0"0"-333"0"0,0 0 161 0 0,0 0 382 0 0,0 0 249 0 0,0 0 154 0 0,36 2 87 0 0,113 5 24 0 0,-135-6-724 0 0,-1-1 1 0 0,1 0-1 0 0,-1 0 1 0 0,1-2-1 0 0,-1 1 0 0 0,1-2 1 0 0,-1 0-1 0 0,0 0 1 0 0,9-5-242 0 0,4-1 369 0 0,36-16 205 0 0,-1-3 1 0 0,-2-2-1 0 0,-1-3 1 0 0,-2-2 0 0 0,-1-3-1 0 0,-2-2 1 0 0,0-4-575 0 0,71-60 485 0 0,-4-6 1 0 0,-6-5 0 0 0,-4-5 0 0 0,-6-4-486 0 0,139-173 921 0 0,-211 274-629 0 0,-31 33-232 0 0,-7 61 104 0 0,-3-1 0 0 0,-3 0-1 0 0,-3 0 1 0 0,-3-2-1 0 0,-25 64-163 0 0,19-58 9 0 0,6-13 47 0 0,-4-2-1 0 0,-1-1 1 0 0,-3-1-1 0 0,-3-1 1 0 0,-12 15-56 0 0,27-50 0 0 0,0 0 0 0 0,-1-2 1 0 0,-1 0-1 0 0,-1 0 1 0 0,-1-2-1 0 0,0 0 1 0 0,-1-1-1 0 0,-1-1 1 0 0,0-1-1 0 0,-1 0 1 0 0,-1-2-1 0 0,0-1 1 0 0,0 0-1 0 0,-20 5 0 0 0,17-8-39 0 0,0-2 0 0 0,0-1-1 0 0,-1 0 1 0 0,0-2 0 0 0,0-2-1 0 0,0 0 1 0 0,0-1 0 0 0,-16-3 39 0 0,38 3-58 0 0,0 0 0 0 0,1 0 0 0 0,-1 0 1 0 0,0 0-1 0 0,0-1 0 0 0,1 1 0 0 0,-1-1 1 0 0,0 0-1 0 0,1 0 0 0 0,-1-1 0 0 0,1 1 1 0 0,0-1-1 0 0,-1 0 0 0 0,1 0 0 0 0,0 0 1 0 0,0 0-1 0 0,0 0 0 0 0,0 0 0 0 0,0-1 1 0 0,1 0-1 0 0,-1 1 0 0 0,1-1 0 0 0,0 0 1 0 0,0 0-1 0 0,0-1 0 0 0,0 1 0 0 0,0 0 1 0 0,1-1-1 0 0,-1 1 0 0 0,1-1 0 0 0,0 1 1 0 0,0-1-1 0 0,0 1 0 0 0,0-1 0 0 0,1 0 1 0 0,0 0-1 0 0,0 1 0 0 0,0-1 0 0 0,0 0 1 0 0,0-2 57 0 0,4-1-348 0 0,0 0 0 0 0,0 0 0 0 0,1 1 0 0 0,-1-1 0 0 0,2 1 0 0 0,-1 0 0 0 0,0 0 0 0 0,1 1 0 0 0,0 0-1 0 0,1 0 1 0 0,-1 0 0 0 0,1 0 0 0 0,0 1 0 0 0,6-3 348 0 0,-12 7-24 0 0,72-43-7438 0 0,-46 30-849 0 0</inkml:trace>
  <inkml:trace contextRef="#ctx0" brushRef="#br0" timeOffset="248.981">2196 615 12635 0 0,'0'0'1096'0'0,"0"0"24"0"0,0 0 116 0 0,0 0 81 0 0,-33 23-114 0 0,-108 70-204 0 0,126-84-785 0 0,1 0 1 0 0,1 1 0 0 0,-1 0-1 0 0,1 1 1 0 0,1 1 0 0 0,0 0-1 0 0,1 1 1 0 0,0 0 0 0 0,-5 8-215 0 0,14-17 36 0 0,-4 3 5 0 0,1 0 0 0 0,0 1 0 0 0,0 0 0 0 0,1 0 0 0 0,0 0-1 0 0,0 1 1 0 0,1-1 0 0 0,1 1 0 0 0,-1 0 0 0 0,1 0 0 0 0,0 0 0 0 0,1 0 0 0 0,0 0 0 0 0,1 0 0 0 0,0 0 0 0 0,0 0-1 0 0,1 0 1 0 0,0 0 0 0 0,1 0 0 0 0,0 0 0 0 0,0 0 0 0 0,1 0 0 0 0,0 0 0 0 0,0-1 0 0 0,1 0 0 0 0,0 0 0 0 0,1 0-1 0 0,0 0 1 0 0,0 0 0 0 0,0-1 0 0 0,7 6-41 0 0,1-3 79 0 0,0-1 0 0 0,0-1-1 0 0,1 0 1 0 0,0 0 0 0 0,0-2-1 0 0,1 0 1 0 0,0 0 0 0 0,0-2-1 0 0,0 0 1 0 0,1 0 0 0 0,-1-1-1 0 0,1-1 1 0 0,0-1 0 0 0,0 0-1 0 0,-1-2 1 0 0,1 1 0 0 0,0-2 0 0 0,14-2-79 0 0,-16 2 65 0 0,1 0 0 0 0,-1-2 0 0 0,0 1 0 0 0,0-1 0 0 0,0-1 1 0 0,-1-1-1 0 0,0 0 0 0 0,0 0 0 0 0,0-2 0 0 0,-1 1 0 0 0,0-1 1 0 0,0-1-1 0 0,-1-1 0 0 0,0 1 0 0 0,-1-1 0 0 0,0-1 0 0 0,0 0 1 0 0,-1-1-1 0 0,-1 1 0 0 0,0-2 0 0 0,-1 1 0 0 0,0-1 1 0 0,0-2-66 0 0,-5 9-22 0 0,0 0 1 0 0,-1 0 0 0 0,1 0 0 0 0,-1-1 0 0 0,-1 1 0 0 0,1 0 0 0 0,-1-1 0 0 0,0 1 0 0 0,-1-1 0 0 0,0 1 0 0 0,0 0 0 0 0,0 0 0 0 0,0-1 0 0 0,-1 1 0 0 0,0 0 0 0 0,-1 0 0 0 0,1 0 0 0 0,-1 1 0 0 0,0-1 0 0 0,-1 1 0 0 0,1-1 0 0 0,-1 1 0 0 0,0 0 0 0 0,0 1 0 0 0,-3-3 21 0 0,-6-6-411 0 0,-1 1 0 0 0,0 0 0 0 0,-1 1 0 0 0,0 0 0 0 0,-1 1 0 0 0,0 1 0 0 0,-1 1 0 0 0,0 0 0 0 0,-4-1 411 0 0,-40-7-4091 0 0,-1 10-3821 0 0,38 6-1618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41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 4913 0 0,'0'0'3150'0'0,"0"0"-1555"0"0,0 0-400 0 0,0 0 96 0 0,0 0 144 0 0,0 0 43 0 0,0 0-95 0 0,0 0-161 0 0,0 0-171 0 0,0 0-153 0 0,0 0-111 0 0,0 0-88 0 0,0 0-81 0 0,-3 32-75 0 0,-6 101-7 0 0,6-86-130 0 0,3 0-1 0 0,1 0 1 0 0,3 1 0 0 0,1-1-1 0 0,4 4-405 0 0,0 2 114 0 0,19 175 190 0 0,-1 187-304 0 0,-23-343-10 0 0,-1 25-3411 0 0,-2-93 219 0 0,2-4-5519 0 0,-1 0-1165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41.4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6561 0 0,'0'0'993'0'0,"0"0"-44"0"0,0 0 257 0 0,0 0 319 0 0,0 0 41 0 0,0 0-139 0 0,0 0-183 0 0,0 0-163 0 0,0 0-141 0 0,35 1-161 0 0,111 0-97 0 0,6-14 936 0 0,154-31-554 0 0,-228 43-1709 0 0,-46 2-3391 0 0,-29 6-7062 0 0,-3-7 5242 0 0</inkml:trace>
  <inkml:trace contextRef="#ctx0" brushRef="#br0" timeOffset="247.632">310 284 7882 0 0,'0'0'1325'0'0,"0"0"-304"0"0,0 0 16 0 0,0 0 9 0 0,0 0-63 0 0,0 0-85 0 0,33 0-100 0 0,107-1-87 0 0,31-27 684 0 0,74-27-1700 0 0,-164 35-2234 0 0,-3-1-3343 0 0,-44 10-2488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39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1215 0 0 0,'0'0'749'0'0,"0"0"-18"0"0,0 0-3 0 0,0 0 167 0 0,0 0 267 0 0,0 0 277 0 0,0 0 217 0 0,0 0 79 0 0,0 0-89 0 0,0 0-160 0 0,0 0-158 0 0,32 2-165 0 0,103 6-98 0 0,-19-7 496 0 0,0-4 0 0 0,-1-6-1 0 0,37-10-1560 0 0,-47 6 458 0 0,545-71 873 0 0,-439 53-1224 0 0,133-15-3045 0 0,-340 45 3775 0 0,6 0-2513 0 0,-2 1-3304 0 0,-10 6-6893 0 0,-3 0 10142 0 0</inkml:trace>
  <inkml:trace contextRef="#ctx0" brushRef="#br0" timeOffset="15640.204">290 380 0 0 0,'0'0'968'0'0,"0"0"264"0"0,0 0 94 0 0,0 0-20 0 0,0 0-85 0 0,0 0-72 0 0,0-5-52 0 0,0-9-297 0 0,0 4 2422 0 0,0 9-2371 0 0,0 1-95 0 0,0 0-108 0 0,0 0-101 0 0,0 0-64 0 0,0 0-66 0 0,0 0-34 0 0,0 0-33 0 0,0 0-41 0 0,0 0-1419 0 0,-1 2 9444 0 0,0-1-7840 0 0,1 0-5853 0 0,0-1-8105 0 0,0 0 7504 0 0</inkml:trace>
  <inkml:trace contextRef="#ctx0" brushRef="#br0" timeOffset="17220.58">332 457 0 0 0,'0'-21'0'0'0,"-11"17"0"0"0,9 7 0 0 0</inkml:trace>
  <inkml:trace contextRef="#ctx0" brushRef="#br0" timeOffset="18163.5">183 391 0 0 0,'16'-33'429'0'0,"-16"33"84"0"0,4 1 6023 0 0,0 6-3502 0 0,7 54 1748 0 0,-7 193-1650 0 0,-1-58 2404 0 0,-3-237-5360 0 0,2 1 1 0 0,1-1-1 0 0,2 1 0 0 0,2 0 0 0 0,2 1 0 0 0,9-26-176 0 0,8-3 81 0 0,2 2 1 0 0,3 1 0 0 0,4 2-1 0 0,20-28-81 0 0,-53 86 4 0 0,1 0 0 0 0,0 0 0 0 0,1 1 0 0 0,-1-1 0 0 0,1 0 0 0 0,0 1-1 0 0,0 0 1 0 0,0 0 0 0 0,1 0 0 0 0,-1 1 0 0 0,1 0 0 0 0,0 0 0 0 0,0 0-1 0 0,0 0 1 0 0,0 1 0 0 0,1-1 0 0 0,-1 1 0 0 0,1 1 0 0 0,1-1-4 0 0,-4 4 6 0 0,0 0 1 0 0,1 0 0 0 0,-1 1-1 0 0,0 0 1 0 0,-1-1-1 0 0,1 1 1 0 0,0 0-1 0 0,-1 1 1 0 0,1-1 0 0 0,-1 0-1 0 0,0 1 1 0 0,0-1-1 0 0,-1 1 1 0 0,1-1 0 0 0,-1 1-1 0 0,1 2-6 0 0,22 164-1706 0 0,-6-139-4574 0 0,-4-15-6282 0 0,-10-15 7586 0 0</inkml:trace>
  <inkml:trace contextRef="#ctx0" brushRef="#br0" timeOffset="18606.967">796 671 1640 0 0,'0'0'898'0'0,"0"0"-327"0"0,0 0 67 0 0,0 0 408 0 0,0 0 481 0 0,0 0 303 0 0,0 0 26 0 0,0 0-87 0 0,0 0-196 0 0,0 0-215 0 0,0 0-166 0 0,0 0-146 0 0,21-5-130 0 0,67-17-129 0 0,-82 20-650 0 0,1 0-1 0 0,-1 0 1 0 0,0 0 0 0 0,0-1 0 0 0,0 0 0 0 0,-1 0 0 0 0,1-1 0 0 0,-1 1 0 0 0,1-1 0 0 0,-1 0 0 0 0,0-1 0 0 0,-1 1 0 0 0,5-6-137 0 0,10-9 505 0 0,-11 13-405 0 0,-1-1 0 0 0,0 1 0 0 0,0-1 0 0 0,0 0 0 0 0,-1 0 0 0 0,-1-1 0 0 0,1 0 0 0 0,-1 0 0 0 0,0 0 0 0 0,-1-1 0 0 0,0 0 0 0 0,0 1 0 0 0,-1-1 0 0 0,0-1 0 0 0,-1 1 0 0 0,0 0 0 0 0,0-1 0 0 0,-1 1 0 0 0,0-1 0 0 0,-1-1-100 0 0,-2 8-21 0 0,0-1 1 0 0,0 1 0 0 0,0 1 0 0 0,0-1 0 0 0,-1 0 0 0 0,0 0 0 0 0,1 1-1 0 0,-1 0 1 0 0,0-1 0 0 0,0 1 0 0 0,0 0 0 0 0,-1 1 0 0 0,1-1-1 0 0,0 0 1 0 0,-1 1 0 0 0,1 0 0 0 0,-1 0 0 0 0,1 0 0 0 0,-1 0 0 0 0,0 0-1 0 0,1 1 1 0 0,-1 0 0 0 0,0 0 0 0 0,1 0 0 0 0,-1 0 0 0 0,0 0 0 0 0,1 1-1 0 0,-1-1 1 0 0,0 1 0 0 0,1 0 0 0 0,-1 0 0 0 0,1 1 0 0 0,-1-1 0 0 0,1 1-1 0 0,0 0 1 0 0,0-1 0 0 0,-3 3 20 0 0,-11 7-63 0 0,0 0 0 0 0,1 2 0 0 0,1 0 0 0 0,0 0 0 0 0,0 1 0 0 0,2 1-1 0 0,-1 0 1 0 0,2 1 0 0 0,0 1 0 0 0,1 0 0 0 0,1 0 0 0 0,1 1 0 0 0,-1 3 63 0 0,2-6-25 0 0,1 2-1 0 0,1-1 1 0 0,1 0 0 0 0,0 1-1 0 0,1 0 1 0 0,1 0 0 0 0,1 0-1 0 0,0 1 1 0 0,1-1 0 0 0,1 1-1 0 0,0-1 1 0 0,2 8 25 0 0,0-21-9 0 0,-1 1-1 0 0,0-1 1 0 0,1 1 0 0 0,0-1-1 0 0,0 1 1 0 0,1-1 0 0 0,-1 0-1 0 0,1 0 1 0 0,0-1 0 0 0,0 1 0 0 0,0 0-1 0 0,0-1 1 0 0,1 0 0 0 0,-1 0-1 0 0,1 0 1 0 0,0 0 0 0 0,0 0-1 0 0,0-1 1 0 0,0 1 0 0 0,0-1-1 0 0,1 0 1 0 0,-1-1 0 0 0,1 1 0 0 0,-1-1-1 0 0,1 0 1 0 0,1 0 9 0 0,125 3-196 0 0,-109-9-147 0 0,1-1 1 0 0,-2-1-1 0 0,1 0 0 0 0,-1-2 0 0 0,0-1 0 0 0,-1 0 0 0 0,0-2 0 0 0,0 0 0 0 0,13-12 343 0 0,92-76-10685 0 0,-97 79 3832 0 0</inkml:trace>
  <inkml:trace contextRef="#ctx0" brushRef="#br0" timeOffset="18903.341">1553 221 10018 0 0,'0'0'1687'0'0,"0"0"-405"0"0,0 0-295 0 0,0 0-118 0 0,0 0-86 0 0,0 0-59 0 0,0 0-38 0 0,0 0-57 0 0,0 0-101 0 0,0 0-109 0 0,-12 32-88 0 0,-32 100-45 0 0,42-129-267 0 0,1 0-1 0 0,0 0 0 0 0,0 0 0 0 0,0 0 0 0 0,0 0 0 0 0,0 0 0 0 0,1 1 0 0 0,-1-1 1 0 0,1 0-1 0 0,0 0 0 0 0,0 1 0 0 0,0-1 0 0 0,0 0 0 0 0,1 0 0 0 0,0 0 0 0 0,-1 1 1 0 0,1-1-1 0 0,0 0 0 0 0,0 0 0 0 0,2 3-18 0 0,2 4 80 0 0,71 156 515 0 0,-1-30-152 0 0,-74-135-386 0 0,-1 0 0 0 0,1 0 0 0 0,0 0 0 0 0,-1 0 1 0 0,1-1-1 0 0,0 1 0 0 0,0 0 0 0 0,0-1 0 0 0,0 1 0 0 0,0 0 1 0 0,0-1-1 0 0,0 1 0 0 0,0-1 0 0 0,0 1 0 0 0,0-1 0 0 0,0 0 1 0 0,0 0-1 0 0,0 1 0 0 0,0-1 0 0 0,0 0 0 0 0,0 0 1 0 0,0 0-1 0 0,0 0 0 0 0,0 0 0 0 0,1 0 0 0 0,-1 0 0 0 0,0 0 1 0 0,0-1-1 0 0,0 1 0 0 0,0 0 0 0 0,0-1 0 0 0,0 1 0 0 0,0-1 1 0 0,0 1-1 0 0,0-1 0 0 0,0 1 0 0 0,0-1 0 0 0,0 0 0 0 0,-1 1 1 0 0,1-1-1 0 0,0 0 0 0 0,0 0 0 0 0,-1 0 0 0 0,1 0 0 0 0,0 0 1 0 0,-1 1-1 0 0,1-1 0 0 0,0-1-57 0 0,29-51 1807 0 0,220-501 160 0 0,-233 504-2661 0 0,6-13-2086 0 0,-1 28-8089 0 0,-17 27-784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03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769 406 1688 0 0,'0'0'1233'0'0,"0"0"-156"0"0,0 0 2 0 0,0 0 115 0 0,0 0 155 0 0,0 0 90 0 0,0 0-42 0 0,0 0-34 0 0,0 0-58 0 0,0 0-110 0 0,0 0-101 0 0,8-11-174 0 0,22-31-211 0 0,-30 42-672 0 0,0-1 0 0 0,1 1 0 0 0,-1-1 0 0 0,0 1 0 0 0,0-1 0 0 0,-1 0 0 0 0,1 1-1 0 0,0-1 1 0 0,0 1 0 0 0,0-1 0 0 0,0 1 0 0 0,0-1 0 0 0,-1 0 0 0 0,1 1 0 0 0,0-1 0 0 0,0 1-1 0 0,-1-1 1 0 0,1 1 0 0 0,0-1 0 0 0,-1 1 0 0 0,1 0 0 0 0,-1-1 0 0 0,1 1 0 0 0,-1-1 0 0 0,1 1-1 0 0,-1 0 1 0 0,1-1 0 0 0,-1 1 0 0 0,1 0 0 0 0,-1 0 0 0 0,1-1 0 0 0,-1 1 0 0 0,1 0 0 0 0,-1 0 0 0 0,1 0-1 0 0,-1 0 1 0 0,0 0 0 0 0,1 0 0 0 0,-1 0 0 0 0,1 0 0 0 0,-1 0 0 0 0,1 0 0 0 0,-1 0 0 0 0,0 0-1 0 0,1 0 1 0 0,-1 0 0 0 0,1 0 0 0 0,-1 1 0 0 0,1-1 0 0 0,-1 0 0 0 0,0 0-37 0 0,1 0 55 0 0,-101 11 696 0 0,-238 100 511 0 0,67-38 167 0 0,273-73-1436 0 0,0 0 1 0 0,-1 0-1 0 0,1 1 1 0 0,0-1 0 0 0,0 0-1 0 0,-1 1 1 0 0,1-1-1 0 0,0 0 1 0 0,0 1-1 0 0,-1-1 1 0 0,1 1-1 0 0,0-1 1 0 0,-1 1-1 0 0,1 0 1 0 0,-1-1 0 0 0,1 1-1 0 0,-1 0 1 0 0,1-1-1 0 0,-1 1 1 0 0,1 0-1 0 0,-1-1 1 0 0,0 1-1 0 0,1 0 1 0 0,-1 0-1 0 0,0-1 1 0 0,0 1 0 0 0,1 0-1 0 0,-1 0 1 0 0,0 0-1 0 0,0 0 1 0 0,0-1-1 0 0,0 1 1 0 0,0 0-1 0 0,0 0 1 0 0,0 0-1 0 0,0 0 1 0 0,-1-1 0 0 0,1 1-1 0 0,0 0 1 0 0,0 0-1 0 0,-1-1 1 0 0,1 1-1 0 0,0 0 1 0 0,-1 0-1 0 0,1-1 1 0 0,-1 1 0 0 0,1 0-1 0 0,-1-1 1 0 0,1 1-1 0 0,-1 0 1 0 0,0-1-1 0 0,1 1 1 0 0,-1-1-1 0 0,0 1 1 0 0,1-1-1 0 0,-1 0 1 0 0,0 1 0 0 0,0-1-1 0 0,1 0 1 0 0,-1 1-1 0 0,0-1 1 0 0,0 0 6 0 0,158 48 157 0 0,6-15-57 0 0,-161-33-97 0 0,-1 0-1 0 0,0 0 1 0 0,0 1-1 0 0,1-1 1 0 0,-1 0-1 0 0,0 0 1 0 0,0 1-1 0 0,0-1 1 0 0,1 1-1 0 0,-1-1 1 0 0,0 1-1 0 0,0-1 1 0 0,0 1-1 0 0,0 0 1 0 0,0 0-1 0 0,0-1 1 0 0,0 1-1 0 0,0 0 1 0 0,-1 0-1 0 0,1 0 1 0 0,0 0-1 0 0,0 0 1 0 0,-1 0-1 0 0,1 0 1 0 0,-1 0-1 0 0,1 0 1 0 0,-1 0-1 0 0,1 1 1 0 0,-1-1-1 0 0,1 0 1 0 0,-1 0-1 0 0,0 0 1 0 0,0 1-1 0 0,0-1 1 0 0,0 0-1 0 0,0 0 1 0 0,0 1-1 0 0,0-1 1 0 0,0 0-1 0 0,0 0 1 0 0,0 0-1 0 0,-1 1 1 0 0,1-1-1 0 0,-1 0 1 0 0,1 0-1 0 0,-1 0 1 0 0,1 1-3 0 0,-37 50 285 0 0,36-50-289 0 0,-205 200 245 0 0,50-52 238 0 0,155-149-477 0 0,-1 0 1 0 0,1 0-1 0 0,0 0 0 0 0,-1 0 0 0 0,1 0 1 0 0,0 0-1 0 0,-1 0 0 0 0,1 1 0 0 0,0-1 1 0 0,0 1-1 0 0,0-1 0 0 0,0 1 0 0 0,0-1 1 0 0,1 1-1 0 0,-1-1 0 0 0,0 1 0 0 0,1 0 1 0 0,-1-1-1 0 0,1 1 0 0 0,-1 0 0 0 0,1-1 1 0 0,0 1-1 0 0,0 0 0 0 0,0 0 0 0 0,0-1 0 0 0,0 1 1 0 0,0 0-1 0 0,0 0 0 0 0,1-1 0 0 0,-1 1 1 0 0,1 0-1 0 0,-1 0 0 0 0,1-1 0 0 0,0 1 1 0 0,-1-1-1 0 0,1 1 0 0 0,0-1 0 0 0,0 1 1 0 0,0-1-1 0 0,0 1 0 0 0,0-1 0 0 0,1 0 1 0 0,-1 0-1 0 0,0 1 0 0 0,1-1 0 0 0,-1 0 1 0 0,1 0-1 0 0,0 0-2 0 0,12 5 56 0 0,1-1-1 0 0,0-1 0 0 0,0 0 1 0 0,0-1-1 0 0,1 0 1 0 0,-1-1-1 0 0,1-1 1 0 0,-1-1-1 0 0,1 0 1 0 0,-1-1-1 0 0,1 0 1 0 0,-1-1-1 0 0,0-1 1 0 0,1-1-1 0 0,6-3-55 0 0,5 2-199 0 0,0-3 1 0 0,-1 0-1 0 0,0-1 0 0 0,0-2 1 0 0,23-13 198 0 0,-43 20-420 0 0,-1 0 0 0 0,0 0 1 0 0,0 0-1 0 0,0-1 1 0 0,0 1-1 0 0,-1-1 0 0 0,0 0 1 0 0,0-1-1 0 0,0 1 0 0 0,-1-1 1 0 0,1 0-1 0 0,-2 1 0 0 0,1-1 1 0 0,0-1-1 0 0,-1 1 1 0 0,0 0-1 0 0,0-4 420 0 0,13-69-11721 0 0,-13 60 7232 0 0</inkml:trace>
  <inkml:trace contextRef="#ctx0" brushRef="#br0" timeOffset="279.134">349 1 6289 0 0,'0'0'2518'0'0,"0"0"-1223"0"0,0 0-593 0 0,0 0-337 0 0,0 0-142 0 0,0 0 108 0 0,0 0 270 0 0,0 0 300 0 0,0 0 145 0 0,0 0-22 0 0,0 0-150 0 0,0 0-183 0 0,-9 32-111 0 0,-28 102-61 0 0,26-24 501 0 0,33 636 1483 0 0,-25-590-2902 0 0,8 175-1437 0 0,-1-298-1400 0 0,-2-12-4764 0 0,-1-16-11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13.8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145 310 7730 0 0,'0'0'1012'0'0,"0"0"-251"0"0,0 0-67 0 0,0 0 165 0 0,0 0 218 0 0,0 0 166 0 0,0 0-31 0 0,0 0-134 0 0,0 0-195 0 0,0 0-212 0 0,34-22-157 0 0,104-68-116 0 0,-58 54 95 0 0,-64 33-371 0 0,-10 2-74 0 0,7-3 48 0 0,1 1 1 0 0,1 0 0 0 0,-1 1 0 0 0,0 0 0 0 0,1 2-1 0 0,-1-1 1 0 0,0 2 0 0 0,1 0 0 0 0,12 3-97 0 0,-25-4 7 0 0,0 1 1 0 0,0 0-1 0 0,-1 0 1 0 0,1-1-1 0 0,0 1 1 0 0,0 1 0 0 0,-1-1-1 0 0,1 0 1 0 0,0 0-1 0 0,-1 1 1 0 0,1-1 0 0 0,-1 1-1 0 0,0-1 1 0 0,1 1-1 0 0,-1-1 1 0 0,0 1 0 0 0,0 0-1 0 0,0 0 1 0 0,0-1-1 0 0,0 1 1 0 0,0 0 0 0 0,-1 0-1 0 0,1 0 1 0 0,-1 0-1 0 0,1 0 1 0 0,-1 0 0 0 0,0 0-1 0 0,0 0 1 0 0,0 0-1 0 0,0 0 1 0 0,0 0-1 0 0,0 0 1 0 0,0 0 0 0 0,-1 0-1 0 0,1 0 1 0 0,-1 0-1 0 0,0 0 1 0 0,1 0 0 0 0,-2 1-8 0 0,-42 70 410 0 0,-121 99-131 0 0,165-169-276 0 0,0-1 0 0 0,0 0-1 0 0,0 0 1 0 0,0 0 0 0 0,0 0 0 0 0,1 0 0 0 0,-1 1-1 0 0,1-1 1 0 0,-1 0 0 0 0,1 0 0 0 0,0 0 0 0 0,0 0-1 0 0,-1 0 1 0 0,2-1 0 0 0,-1 1 0 0 0,0 0 0 0 0,0 0-1 0 0,0-1 1 0 0,1 1 0 0 0,-1 0 0 0 0,1-1 0 0 0,0 1-1 0 0,-1-1 1 0 0,1 0 0 0 0,0 0 0 0 0,0 0 0 0 0,-1 0 0 0 0,1 0-1 0 0,0 0 1 0 0,0 0 0 0 0,0 0 0 0 0,0-1 0 0 0,1 1-1 0 0,-1-1 1 0 0,0 1 0 0 0,0-1 0 0 0,0 0 0 0 0,0 0-1 0 0,0 0 1 0 0,0 0 0 0 0,1 0 0 0 0,-1-1 0 0 0,0 1-1 0 0,1-1-2 0 0,9 4 69 0 0,138 48 438 0 0,-146-47-465 0 0,-1 0-1 0 0,0 0 1 0 0,1 0 0 0 0,-1 0 0 0 0,-1 1-1 0 0,1-1 1 0 0,0 1 0 0 0,-1-1 0 0 0,0 1 0 0 0,0 0-1 0 0,-1 0 1 0 0,1 0 0 0 0,-1 0 0 0 0,0 0-1 0 0,-1 0 1 0 0,1 0 0 0 0,-1 1 0 0 0,0-1-1 0 0,0 0 1 0 0,0 0 0 0 0,-1 0 0 0 0,0 0-1 0 0,0 1 1 0 0,0-1 0 0 0,-1 0 0 0 0,0-1-1 0 0,0 1 1 0 0,0 0 0 0 0,0 0 0 0 0,-1-1 0 0 0,0 0-1 0 0,1 1 1 0 0,-2-1 0 0 0,1 0 0 0 0,-1 0-42 0 0,-16 21-36 0 0,-1-2 0 0 0,-2-1 0 0 0,0 0 0 0 0,-1-2 0 0 0,-1 0-1 0 0,-1-2 1 0 0,-16 8 36 0 0,22-16-4796 0 0,51-33-4865 0 0,-16 12 6809 0 0,-2 3-2398 0 0</inkml:trace>
  <inkml:trace contextRef="#ctx0" brushRef="#br0" timeOffset="283.142">1279 119 5841 0 0,'0'0'1209'0'0,"0"0"-165"0"0,0 0 108 0 0,0 0 220 0 0,-33 34 97 0 0,-108 111-58 0 0,49-29 784 0 0,82-99-2032 0 0,2 0 0 0 0,0 0 1 0 0,0 1-1 0 0,2 0 0 0 0,0 1 0 0 0,1-1 1 0 0,1 1-1 0 0,1 6-163 0 0,1-18 52 0 0,2-1 0 0 0,-1 1 0 0 0,1 0 0 0 0,0-1 1 0 0,0 1-1 0 0,1-1 0 0 0,0 1 0 0 0,0 0 0 0 0,1-1 0 0 0,0 1 0 0 0,0-1 0 0 0,0 0 0 0 0,1 0 0 0 0,0 0 0 0 0,0 0 0 0 0,0 0 1 0 0,1 0-1 0 0,0-1 0 0 0,0 0 0 0 0,0 0 0 0 0,1 0 0 0 0,0 0 0 0 0,0-1 0 0 0,0 0 0 0 0,4 3-52 0 0,-2-3 195 0 0,0 0 0 0 0,-1 0 0 0 0,2-1-1 0 0,-1 0 1 0 0,0 0 0 0 0,1-1 0 0 0,-1 0 0 0 0,1 0-1 0 0,-1 0 1 0 0,1-1 0 0 0,0-1 0 0 0,0 1 0 0 0,0-1-1 0 0,-1-1 1 0 0,6 0-195 0 0,-8-2 110 0 0,0 1 0 0 0,-1-1 0 0 0,1-1 0 0 0,-1 1 0 0 0,0-1 0 0 0,0 1 0 0 0,0-1 0 0 0,0-1 0 0 0,-1 1 0 0 0,1 0 0 0 0,-1-1 0 0 0,0 0 0 0 0,-1 1 0 0 0,1-1 0 0 0,-1 0 0 0 0,0 0 0 0 0,0-1 0 0 0,-1 1 0 0 0,1 0 0 0 0,-1-1 0 0 0,0-3-110 0 0,1 4-28 0 0,0-1-1 0 0,-1 1 1 0 0,0-1-1 0 0,0 1 1 0 0,0-1-1 0 0,-1 1 1 0 0,0-1-1 0 0,0 0 1 0 0,0 1 0 0 0,-1-1-1 0 0,0 1 1 0 0,0-1-1 0 0,0 1 1 0 0,-1-1-1 0 0,0 1 1 0 0,0-1-1 0 0,0 1 1 0 0,0 0-1 0 0,-1 0 1 0 0,0 0 0 0 0,0 1-1 0 0,-1-1 1 0 0,1 1-1 0 0,-1 0 1 0 0,0-1-1 0 0,0 2 1 0 0,0-1-1 0 0,0 0 1 0 0,-1 1 0 0 0,0 0-1 0 0,1 0 1 0 0,-1 0-1 0 0,0 1 1 0 0,-1-1-1 0 0,1 1 1 0 0,0 1-1 0 0,-1-1 1 0 0,1 1-1 0 0,-5-1 29 0 0,2 1-265 0 0,0 0 0 0 0,-1 1 0 0 0,1 0 0 0 0,-1 1 0 0 0,1-1 0 0 0,0 2 0 0 0,-1-1 0 0 0,1 1 0 0 0,0 0 0 0 0,0 1 0 0 0,0 0-1 0 0,0 0 1 0 0,1 1 0 0 0,-2 1 265 0 0,-29 36-9815 0 0,31-29 918 0 0</inkml:trace>
  <inkml:trace contextRef="#ctx0" brushRef="#br0" timeOffset="627.321">1613 255 4657 0 0,'0'0'2663'0'0,"0"0"-1109"0"0,0 0-479 0 0,0 0-164 0 0,0 0-189 0 0,0 0-241 0 0,-28 31-215 0 0,-83 99-146 0 0,108-128-116 0 0,0 0-1 0 0,1 0 1 0 0,-1 0 0 0 0,1 1-1 0 0,0-1 1 0 0,-1 1-1 0 0,1 0 1 0 0,1-1 0 0 0,-1 1-1 0 0,0 0 1 0 0,1 0-1 0 0,-1 0 1 0 0,1 1-1 0 0,0-1 1 0 0,0 0 0 0 0,0 0-1 0 0,0 1 1 0 0,1-1-1 0 0,-1 0 1 0 0,1 1-1 0 0,0-1 1 0 0,0 1-4 0 0,1 7 12 0 0,0-6 68 0 0,-1 1-1 0 0,1 0 1 0 0,0-1 0 0 0,0 1 0 0 0,0-1-1 0 0,1 1 1 0 0,0-1 0 0 0,0 0-1 0 0,0 1 1 0 0,1-1 0 0 0,-1 0 0 0 0,1-1-1 0 0,1 1 1 0 0,-1 0 0 0 0,1-1-1 0 0,-1 0 1 0 0,1 0 0 0 0,1 0 0 0 0,-1 0-1 0 0,0 0 1 0 0,1-1 0 0 0,0 0-1 0 0,0 0 1 0 0,0 0 0 0 0,0-1 0 0 0,0 0-1 0 0,0 0 1 0 0,5 2-80 0 0,0-1 324 0 0,0-1 1 0 0,0 0-1 0 0,0 0 1 0 0,0 0-1 0 0,0-2 1 0 0,0 1-1 0 0,0-1 0 0 0,0 0 1 0 0,0-1-1 0 0,0-1 1 0 0,0 1-1 0 0,0-1 1 0 0,0-1-1 0 0,-1 0 0 0 0,1-1 1 0 0,0 0-325 0 0,0-1 134 0 0,-1 0 0 0 0,1-1 1 0 0,-1 0-1 0 0,-1 0 0 0 0,1-1 1 0 0,-1-1-1 0 0,0 1 0 0 0,0-1 0 0 0,-1-1 1 0 0,-1 1-1 0 0,1-1 0 0 0,-1 0 0 0 0,0-1 1 0 0,-1 1-1 0 0,-1-1 0 0 0,1 0 1 0 0,-1-1-1 0 0,-1 1 0 0 0,0-1 0 0 0,0 1 1 0 0,-1-1-1 0 0,-1 0 0 0 0,0 0 0 0 0,0 0 1 0 0,-1-1-135 0 0,0 4-177 0 0,0 1 0 0 0,-1 0 0 0 0,0-1 0 0 0,-1 1 0 0 0,1 0 0 0 0,-1 0 0 0 0,-1 0 0 0 0,1 0 0 0 0,-1 0 1 0 0,0 1-1 0 0,-1-1 0 0 0,1 1 0 0 0,-2 0 0 0 0,1 0 0 0 0,-4-4 177 0 0,-56-39-9112 0 0,45 41 3306 0 0,6 0 58 0 0</inkml:trace>
  <inkml:trace contextRef="#ctx0" brushRef="#br0" timeOffset="958.017">1979 82 208 0 0,'0'0'1046'0'0,"0"0"-222"0"0,0 0-121 0 0,0 0-13 0 0,0 0-44 0 0,0 0-66 0 0,0 0-60 0 0,0 0-72 0 0,-9 33 6 0 0,-27 102 103 0 0,35-134-525 0 0,1 0 0 0 0,-1 1-1 0 0,0-1 1 0 0,0 0 0 0 0,0 1 0 0 0,1-1-1 0 0,-1 1 1 0 0,0-1 0 0 0,1 1 0 0 0,0-1-1 0 0,-1 1 1 0 0,1-1 0 0 0,0 1 0 0 0,0 0-1 0 0,0-1 1 0 0,0 1 0 0 0,0-1 0 0 0,0 1-1 0 0,0-1 1 0 0,0 1 0 0 0,1-1 0 0 0,-1 1-1 0 0,0 0 1 0 0,1-1 0 0 0,0 0 0 0 0,-1 1-1 0 0,1-1 1 0 0,0 1 0 0 0,0-1 0 0 0,0 0-1 0 0,0 1 1 0 0,0-1 0 0 0,0 0 0 0 0,0 0-1 0 0,0 0 1 0 0,0 0 0 0 0,1 0-32 0 0,3 2 313 0 0,0 1 48 0 0,0-1-1 0 0,1-1 1 0 0,-1 1-1 0 0,0-1 0 0 0,1 0 1 0 0,-1 0-1 0 0,1 0 1 0 0,0-1-1 0 0,-1 0 1 0 0,1 0-1 0 0,0 0 0 0 0,0-1 1 0 0,0 0-1 0 0,0 0 1 0 0,0 0-1 0 0,-1-1 0 0 0,1 0 1 0 0,0 0-1 0 0,0-1 1 0 0,-1 1-1 0 0,1-1 0 0 0,-1 0 1 0 0,1-1-1 0 0,-1 1 1 0 0,0-1-1 0 0,0 0 0 0 0,0-1 1 0 0,0 1-1 0 0,-1-1 1 0 0,5-4-361 0 0,0 0 224 0 0,1 0 0 0 0,-2-1 0 0 0,1 0 0 0 0,-1-1 0 0 0,0 0 0 0 0,-1 0 0 0 0,0 0 0 0 0,-1-1 0 0 0,0 0 0 0 0,-1-1 0 0 0,0 1 0 0 0,-1-1 0 0 0,0 0 0 0 0,1-5-224 0 0,-4 12-50 0 0,-1-1 0 0 0,1 1 0 0 0,0 0 1 0 0,-1 0-1 0 0,0 0 0 0 0,-1 0 0 0 0,1-1 0 0 0,-1 1 1 0 0,0 0-1 0 0,0 0 0 0 0,0 0 0 0 0,-1 0 1 0 0,0 0-1 0 0,0 0 0 0 0,0 1 0 0 0,0-1 0 0 0,-2 0 50 0 0,-50-29-4172 0 0,29 31 911 0 0,8 2-2010 0 0,2 1-3291 0 0</inkml:trace>
  <inkml:trace contextRef="#ctx0" brushRef="#br0" timeOffset="1336.004">0 1216 4769 0 0,'0'0'1339'0'0,"0"0"-447"0"0,0 0 27 0 0,0 0 269 0 0,0 0 203 0 0,0 0 107 0 0,0 0 52 0 0,0 0 5 0 0,31 5-23 0 0,103 16-136 0 0,-25-27 498 0 0,-83 0-1473 0 0,527-117 3660 0 0,195-37-3577 0 0,-477 116-1098 0 0,-148 24-2920 0 0,-2 0-7127 0 0,-96 16 461 0 0</inkml:trace>
  <inkml:trace contextRef="#ctx0" brushRef="#br0" timeOffset="2974.775">475 1602 3793 0 0,'0'0'1288'0'0,"0"0"-29"0"0,0 0 25 0 0,0 0 98 0 0,0 0 21 0 0,0 0-93 0 0,0 0-162 0 0,0 0-171 0 0,0 0-114 0 0,0 0-123 0 0,0 0-85 0 0,0 0-81 0 0,0 0-73 0 0,32-20 3 0 0,104-66-12 0 0,-17 29 793 0 0,-94 51-1115 0 0,54-5 222 0 0,-78 13-361 0 0,1 1 0 0 0,-1-1 0 0 0,0 0-1 0 0,-1 1 1 0 0,1-1 0 0 0,0 1 0 0 0,-1-1 0 0 0,1 1-1 0 0,-1-1 1 0 0,0 1 0 0 0,0-1 0 0 0,0 1-1 0 0,0-1 1 0 0,0 1 0 0 0,0-1 0 0 0,-1 1 0 0 0,1-1-1 0 0,-1 1 1 0 0,0-1 0 0 0,0 1 0 0 0,0-1-1 0 0,0 0 1 0 0,0 1 0 0 0,0-1 0 0 0,-1 0-31 0 0,-116 153 945 0 0,33-53-489 0 0,69-80-364 0 0,10-15-39 0 0,-1 1-1 0 0,1-1 1 0 0,1 2 0 0 0,-1-1 0 0 0,1 0 0 0 0,1 1-1 0 0,0 0 1 0 0,0 0 0 0 0,1 0 0 0 0,0 1-1 0 0,0-1 1 0 0,1 1 0 0 0,0 0-53 0 0,4-7 5 0 0,0-1 1 0 0,0 1 0 0 0,0-1-1 0 0,0 1 1 0 0,1-1-1 0 0,-1 0 1 0 0,0 0-1 0 0,1 0 1 0 0,0 0-1 0 0,-1 0 1 0 0,1-1-1 0 0,0 1 1 0 0,0-1-1 0 0,0 1 1 0 0,0-1 0 0 0,0 0-1 0 0,0 0 1 0 0,0-1-1 0 0,0 1 1 0 0,1-1-1 0 0,-1 0 1 0 0,0 1-1 0 0,0-1 1 0 0,1-1-1 0 0,-1 1 1 0 0,0 0 0 0 0,0-1-1 0 0,2 0-5 0 0,-3 1-27 0 0,68-15-3826 0 0,-29-9-7180 0 0,-30 19 2822 0 0</inkml:trace>
  <inkml:trace contextRef="#ctx0" brushRef="#br0" timeOffset="3204.617">1215 1455 8002 0 0,'0'0'1249'0'0,"0"0"-143"0"0,0 0 39 0 0,0 0 156 0 0,0 0 14 0 0,0 0-111 0 0,-11 32-159 0 0,-37 101-207 0 0,14 14 736 0 0,34-146-1587 0 0,-2 4-148 0 0,2 0 0 0 0,-1 1 0 0 0,0 0 0 0 0,1-1 0 0 0,0 1 0 0 0,0-1 0 0 0,1 1 0 0 0,0-1 0 0 0,0 1 0 0 0,0-1 0 0 0,0 0 0 0 0,1 1 0 0 0,0-1 0 0 0,1 3 161 0 0,34-14-14216 0 0,-33 2 11920 0 0</inkml:trace>
  <inkml:trace contextRef="#ctx0" brushRef="#br0" timeOffset="3440.139">1482 1422 2312 0 0,'0'0'2338'0'0,"0"0"-675"0"0,0 0-176 0 0,0 0 82 0 0,0 0-13 0 0,0 0-154 0 0,-15 33-214 0 0,-46 102-239 0 0,11 6 801 0 0,40-20-2271 0 0,20-102-1731 0 0,-7-15-6289 0 0,-3-4 8527 0 0,0 0-4872 0 0</inkml:trace>
  <inkml:trace contextRef="#ctx0" brushRef="#br0" timeOffset="3778.105">937 1529 3761 0 0,'0'0'993'0'0,"0"0"181"0"0,0 0 269 0 0,0 0 247 0 0,0 0 13 0 0,0 0-218 0 0,0 0-218 0 0,0 0-223 0 0,0 0-195 0 0,0 0-139 0 0,0 0-139 0 0,0 0-63 0 0,24-25 3 0 0,76-77 13 0 0,-55 67 297 0 0,-37 35-610 0 0,114-4 1395 0 0,-110 5-1534 0 0,0 1-1 0 0,0 1 1 0 0,0 0 0 0 0,0 0-1 0 0,0 1 1 0 0,-1 1 0 0 0,1-1-1 0 0,-1 2 1 0 0,1 1-72 0 0,67 25 371 0 0,-72-30-268 0 0,0 0 1 0 0,-1 0-1 0 0,1-1 0 0 0,0 0 0 0 0,0 0 0 0 0,0-1 0 0 0,0 0 0 0 0,-1 0 0 0 0,1 0 0 0 0,0-1 0 0 0,0 0 0 0 0,0-1 0 0 0,-1 1 0 0 0,1-1 1 0 0,0-1-1 0 0,-1 1 0 0 0,2-2-103 0 0,25-15-346 0 0,-17 11-2871 0 0,-5 5-4849 0 0,-7 3-1833 0 0</inkml:trace>
  <inkml:trace contextRef="#ctx0" brushRef="#br0" timeOffset="4123.755">1751 1842 1880 0 0,'0'0'1778'0'0,"0"0"-679"0"0,0 0-197 0 0,0 0 76 0 0,0 0 99 0 0,0 0 20 0 0,0 0-9 0 0,0 0-66 0 0,0 0-56 0 0,0 0-37 0 0,0 0-18 0 0,0 0 122 0 0,0 0 138 0 0,2 12 127 0 0,5 37 24 0 0,1-96 2522 0 0,2-1-3145 0 0,-3 5-461 0 0,3 1 0 0 0,0 0 0 0 0,3 0 0 0 0,2 1-1 0 0,1 1 1 0 0,4-3-238 0 0,46-49-1035 0 0,-47 84-1535 0 0,-13 8-1525 0 0,-2 3-4203 0 0,-2 1-225 0 0</inkml:trace>
  <inkml:trace contextRef="#ctx0" brushRef="#br0" timeOffset="4568.226">2205 1488 3649 0 0,'0'0'2019'0'0,"0"0"-279"0"0,0 0-69 0 0,0 0-18 0 0,0 0-178 0 0,0 0-178 0 0,0 0-181 0 0,0 0-239 0 0,0 0-184 0 0,0 0-175 0 0,0 0-169 0 0,0 0-89 0 0,0 0-81 0 0,-29 32-63 0 0,-91 97-22 0 0,72-57-11 0 0,34 34-183 0 0,16-104 167 0 0,-1 0 0 0 0,1 0 1 0 0,-1 0-1 0 0,1 0 0 0 0,0 0 0 0 0,0-1 0 0 0,0 1 0 0 0,0-1 0 0 0,0 1 1 0 0,0-1-1 0 0,0 0 0 0 0,1 1 0 0 0,-1-1 0 0 0,0-1 0 0 0,1 1 1 0 0,-1 0-1 0 0,0 0 0 0 0,1-1 0 0 0,-1 1 0 0 0,1-1 0 0 0,-1 0 0 0 0,1 0 1 0 0,0 0-1 0 0,-1 0 0 0 0,1 0 0 0 0,-1-1 0 0 0,1 1 0 0 0,-1-1 0 0 0,0 0 1 0 0,1 1-1 0 0,-1-1 0 0 0,0 0 0 0 0,1 0 0 0 0,-1-1 0 0 0,0 1 1 0 0,0 0-1 0 0,1-1-67 0 0,28-19 442 0 0,-1 0 0 0 0,-2-2 1 0 0,0-1-1 0 0,-1-1 1 0 0,19-24-443 0 0,-20 21 101 0 0,112-108 64 0 0,-90 88-99 0 0,-46 73-689 0 0,-17 25 33 0 0,12-43 230 0 0,0 0 0 0 0,1 1-1 0 0,0-1 1 0 0,0 1 0 0 0,0 0 0 0 0,1 0 0 0 0,0 0 0 0 0,1 0 0 0 0,-1 0 0 0 0,2 0 0 0 0,-1 0 0 0 0,1 0 360 0 0,0-6-491 0 0,0 0 0 0 0,1-1 0 0 0,-1 1 0 0 0,0 0 0 0 0,1-1 0 0 0,-1 1 0 0 0,1-1 0 0 0,0 1 0 0 0,0-1 0 0 0,-1 0 0 0 0,1 1 0 0 0,0-1 0 0 0,0 0 0 0 0,0-1 0 0 0,0 1 0 0 0,0 0 0 0 0,0 0 0 0 0,0-1 0 0 0,1 1 0 0 0,-1-1 0 0 0,0 0 0 0 0,0 0 0 0 0,0 0 0 0 0,0 0 0 0 0,1 0 0 0 0,-1 0 491 0 0,9 1-2834 0 0,1 2 1250 0 0</inkml:trace>
  <inkml:trace contextRef="#ctx0" brushRef="#br0" timeOffset="5050.276">2743 1481 2336 0 0,'0'0'2433'0'0,"0"0"-211"0"0,0 0-303 0 0,0 0-353 0 0,0 0-356 0 0,0 0-268 0 0,0 0-196 0 0,0 0-173 0 0,0 0-150 0 0,0 0-146 0 0,0 0-116 0 0,0 0-68 0 0,-22 26-51 0 0,-68 83-60 0 0,67-62-79 0 0,24-41 55 0 0,1 0 109 0 0,1 0 0 0 0,-1-1 1 0 0,1 1-1 0 0,0-1 0 0 0,1 0 0 0 0,-1 0 1 0 0,1 0-1 0 0,0 0 0 0 0,1-1 0 0 0,-1 1 0 0 0,1-1 1 0 0,0-1-1 0 0,-1 1 0 0 0,2 0 0 0 0,-1-1 1 0 0,0 0-1 0 0,1 0 0 0 0,-1-1 0 0 0,1 0 1 0 0,0 0-1 0 0,0 0 0 0 0,0 0 0 0 0,0-1 1 0 0,0 0-1 0 0,0 0 0 0 0,0-1 0 0 0,1 0 1 0 0,-1 0-1 0 0,0 0 0 0 0,0-1 0 0 0,2 0-67 0 0,12-3 402 0 0,0 0-1 0 0,-1-2 0 0 0,0 0 0 0 0,0-1 1 0 0,0-1-1 0 0,-1-1 0 0 0,0 0 0 0 0,0-2 1 0 0,-1 0-1 0 0,-1 0 0 0 0,0-2 0 0 0,-1 0 1 0 0,0-1-1 0 0,-1 0 0 0 0,0-1 0 0 0,4-8-401 0 0,17-13 162 0 0,-1-2 0 0 0,-2-2 0 0 0,-1-1 0 0 0,4-12-162 0 0,-25 37 4 0 0,-1-1-1 0 0,0 0 1 0 0,-1 0 0 0 0,-1-1-1 0 0,0 0 1 0 0,-2 0 0 0 0,0-1 0 0 0,-1 0-1 0 0,-1 0 1 0 0,0 0 0 0 0,-2 0-1 0 0,0-16-3 0 0,-1 26-47 0 0,-1 1-1 0 0,0-1 0 0 0,0 1 0 0 0,-1 0 0 0 0,0-1 0 0 0,0 1 0 0 0,-1 0 0 0 0,0 0 0 0 0,0 0 0 0 0,-1 1 0 0 0,0-1 0 0 0,0 1 0 0 0,-1 0 0 0 0,0 0 1 0 0,-1 0-1 0 0,1 1 0 0 0,-1-1 0 0 0,0 2 0 0 0,0-1 0 0 0,-1 1 0 0 0,0-1 0 0 0,0 2 0 0 0,0-1 0 0 0,-1 1 0 0 0,1 0 0 0 0,-1 1 0 0 0,0 0 1 0 0,0 0-1 0 0,0 1 0 0 0,-1 0 0 0 0,1 0 0 0 0,-2 0 48 0 0,-2 3-27 0 0,0-1 0 0 0,0 2 1 0 0,0 0-1 0 0,0 0 0 0 0,0 1 0 0 0,0 0 1 0 0,1 1-1 0 0,-1 1 0 0 0,1 0 0 0 0,0 0 1 0 0,0 1-1 0 0,1 1 0 0 0,0-1 0 0 0,0 2 1 0 0,1-1-1 0 0,-1 1 0 0 0,2 1 0 0 0,-1 0 1 0 0,1 0-1 0 0,0 1 27 0 0,-1 0-15 0 0,0 0 0 0 0,1 1 0 0 0,0 0 0 0 0,1 0 0 0 0,0 0 0 0 0,1 1 0 0 0,0 0 0 0 0,1 0 0 0 0,0 1 0 0 0,1 0-1 0 0,0 0 1 0 0,1 0 0 0 0,1 0 0 0 0,0 0 0 0 0,0 0 0 0 0,2 1 0 0 0,-1-1 0 0 0,2 0 0 0 0,0 1 0 0 0,0-1 0 0 0,2 0 0 0 0,-1 0 0 0 0,2 0 0 0 0,0 0 0 0 0,0 0 0 0 0,1-1 0 0 0,0 0 0 0 0,2 1 15 0 0,4 3 30 0 0,2 0 1 0 0,-1 0 0 0 0,2-1-1 0 0,0-1 1 0 0,1 0 0 0 0,0-1-1 0 0,1-1 1 0 0,1 0 0 0 0,0-1-1 0 0,0-1 1 0 0,1-1 0 0 0,0 0-1 0 0,0-2 1 0 0,1 0-1 0 0,0 0 1 0 0,7-1-31 0 0,29 7-118 0 0,0-3 0 0 0,2-3 1 0 0,-1-2-1 0 0,0-2 0 0 0,12-3 118 0 0,7-11-3139 0 0,-27-3-6670 0 0,-34 9 1363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3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93 0 0 0,'0'0'1210'0'0,"0"0"283"0"0,0 0 161 0 0,0 0 21 0 0,0 0-71 0 0,0 0-55 0 0,0 0-97 0 0,0 0-122 0 0,19 10 5655 0 0,82-9-2627 0 0,131-36-2304 0 0,-178 22-1882 0 0,182-35 55 0 0,-181 41-1908 0 0,-55 7 889 0 0,0 0-197 0 0,-13 8-4047 0 0,-11 9-4198 0 0,15-9 1203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569 108 2657 0 0,'0'0'3311'0'0,"0"0"-1120"0"0,0 0-284 0 0,0 0-86 0 0,0 0-40 0 0,0 0-160 0 0,0 0-233 0 0,0 0-197 0 0,0 0-184 0 0,0 0-156 0 0,-32-18-137 0 0,-101-53-116 0 0,130 69-563 0 0,0 0 1 0 0,0 0-1 0 0,0 0 1 0 0,-1 0-1 0 0,1 1 1 0 0,0-1-1 0 0,-1 1 1 0 0,1 0-1 0 0,-1 0 1 0 0,1 0-1 0 0,-1 1 1 0 0,0-1-1 0 0,1 1 1 0 0,-1 0-1 0 0,0 0 0 0 0,1 0 1 0 0,-1 0-1 0 0,0 1 1 0 0,1-1-1 0 0,-1 1 1 0 0,1 0-1 0 0,-1 0 1 0 0,-2 2-36 0 0,-6 2 143 0 0,-8 2-24 0 0,0 2 0 0 0,1 1-1 0 0,1 0 1 0 0,0 1 0 0 0,0 1 0 0 0,1 1 0 0 0,0 0 0 0 0,1 1 0 0 0,1 1 0 0 0,0 0 0 0 0,2 2 0 0 0,-1-1 0 0 0,2 1-1 0 0,0 1 1 0 0,1 0 0 0 0,1 1 0 0 0,1 0 0 0 0,-1 4-119 0 0,5-11 9 0 0,1-1 0 0 0,1 1 0 0 0,0 0 0 0 0,1 0 0 0 0,0 0 0 0 0,0 1 0 0 0,2-1 0 0 0,-1 0 0 0 0,2 0 0 0 0,0 6-9 0 0,0-13 3 0 0,-1 0-1 0 0,1 0 1 0 0,0 0-1 0 0,1 0 1 0 0,-1-1-1 0 0,1 1 1 0 0,0-1-1 0 0,0 1 1 0 0,1-1-1 0 0,-1 0 1 0 0,1 0-1 0 0,0 0 1 0 0,0 0-1 0 0,0 0 1 0 0,1 0-1 0 0,-1-1 1 0 0,1 0-1 0 0,0 0 1 0 0,0 0-1 0 0,0 0 1 0 0,0 0-1 0 0,0-1 1 0 0,1 0-1 0 0,-1 0 1 0 0,1 0-1 0 0,0-1 1 0 0,-1 1-3 0 0,17 1 23 0 0,0-2 1 0 0,-1 0 0 0 0,1-1 0 0 0,0 0 0 0 0,0-2 0 0 0,-1-1 0 0 0,1-1 0 0 0,-1 0 0 0 0,0-1 0 0 0,0-2 0 0 0,-1 0 0 0 0,1-1 0 0 0,-2 0 0 0 0,1-2-1 0 0,-1 0 1 0 0,9-8-24 0 0,0 4 11 0 0,66-40 81 0 0,-2-4 0 0 0,-3-4 0 0 0,73-68-92 0 0,-144 118 266 0 0,-24 22 167 0 0,-3 3-441 0 0,-167 272 805 0 0,146-236-797 0 0,2 2-1 0 0,3 1 0 0 0,1 1 0 0 0,4 1 1 0 0,1 1-1 0 0,3 0 0 0 0,2 2 0 0 0,3 0 1 0 0,0 16 0 0 0,12-29-2513 0 0,18-34-2643 0 0,-6-8-1589 0 0,-5-2-2758 0 0</inkml:trace>
  <inkml:trace contextRef="#ctx0" brushRef="#br0" timeOffset="245.709">1096 804 13843 0 0,'0'0'3891'0'0,"0"0"-2400"0"0,0 0-629 0 0,0 0 23 0 0,0 0-54 0 0,0 0-175 0 0,0 0-195 0 0,0 0-173 0 0,0 0-132 0 0,0 0-103 0 0,0 0-74 0 0,0 0-63 0 0,0 0-86 0 0,-6 21-134 0 0,-16 65-204 0 0,22-62-3409 0 0,6-25 1276 0 0,-5 0-2069 0 0,1 1-6256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3.5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1 108 8610 0 0,'0'0'1935'0'0,"0"0"-404"0"0,0 0-99 0 0,0 0 245 0 0,0 0 142 0 0,0 0-154 0 0,0 0-299 0 0,0 0-291 0 0,0 0-243 0 0,32-4-221 0 0,106-12-167 0 0,210-56 631 0 0,-220 59-2495 0 0,-86 12-1706 0 0,0 0-3648 0 0,-23 1-4498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4.2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0 225 0 0 0,'0'0'609'0'0,"0"0"1128"0"0,0 0 559 0 0,0 0 197 0 0,0 0-13 0 0,0 0-198 0 0,0 0-323 0 0,0 0-350 0 0,0 0-341 0 0,0 0-284 0 0,0 0-232 0 0,0 0-185 0 0,8-8-144 0 0,23-23-92 0 0,-24 59 949 0 0,-21 230 1048 0 0,-2-17-1817 0 0,15-136-5529 0 0,1-94 4056 0 0,16-19-6525 0 0,5-14-699 0 0,-10 11 5930 0 0</inkml:trace>
  <inkml:trace contextRef="#ctx0" brushRef="#br0" timeOffset="300.426">549 85 1464 0 0,'0'0'2594'0'0,"0"0"-748"0"0,0 0-260 0 0,0 0-55 0 0,0 0-44 0 0,0 0-99 0 0,0 0-192 0 0,-30 32-214 0 0,-93 104-167 0 0,70-56 174 0 0,48-63-772 0 0,1-7-38 0 0,1 0-1 0 0,0 1 0 0 0,0-1 1 0 0,2 1-1 0 0,-1-1 0 0 0,1 1 0 0 0,1-1 1 0 0,-1 1-1 0 0,2 0 0 0 0,1 7-178 0 0,-2-14 92 0 0,1-1-1 0 0,0 1 0 0 0,0-1 0 0 0,0 1 1 0 0,0-1-1 0 0,1 1 0 0 0,-1-1 1 0 0,1 1-1 0 0,0-1 0 0 0,0 0 0 0 0,0 0 1 0 0,0 0-1 0 0,1 0 0 0 0,-1-1 0 0 0,1 1 1 0 0,0-1-1 0 0,0 1 0 0 0,0-1 1 0 0,0 0-1 0 0,0 0 0 0 0,0 0 0 0 0,0 0 1 0 0,1-1-1 0 0,-1 1 0 0 0,1-1 0 0 0,-1 0 1 0 0,1 0-1 0 0,-1 0 0 0 0,1-1 1 0 0,0 1-1 0 0,0-1 0 0 0,0 0-91 0 0,16-2 201 0 0,0 0-1 0 0,0-2 1 0 0,0 0-1 0 0,0-1 1 0 0,-1-2-1 0 0,0 1 1 0 0,0-2-1 0 0,0-1 1 0 0,-1 0 0 0 0,-1-1-1 0 0,0-1 1 0 0,0-1-1 0 0,-1 0 1 0 0,0-2-1 0 0,-1 1 1 0 0,-1-2-201 0 0,-3 7 11 0 0,-1 0 1 0 0,-1 0 0 0 0,0-1-1 0 0,0-1 1 0 0,-1 0-1 0 0,0 0 1 0 0,0 0 0 0 0,-1-1-1 0 0,-1 0 1 0 0,0-1-1 0 0,0 1 1 0 0,-1-1 0 0 0,-1 0-1 0 0,0-1 1 0 0,-1 1-1 0 0,0-1 1 0 0,0 1 0 0 0,-2-1-1 0 0,1 0 1 0 0,-2-8-12 0 0,-1 16-153 0 0,-1 0 1 0 0,0 0 0 0 0,0 0-1 0 0,-1 0 1 0 0,1 1 0 0 0,-1-1-1 0 0,0 1 1 0 0,0 0 0 0 0,-1 0-1 0 0,1 0 1 0 0,-1 0 0 0 0,0 0-1 0 0,0 1 1 0 0,0 0 0 0 0,-1 0-1 0 0,1 0 1 0 0,-1 0 0 0 0,1 1-1 0 0,-1-1 1 0 0,0 1-1 0 0,0 0 1 0 0,0 1 0 0 0,0-1-1 0 0,0 1 1 0 0,-1 0 0 0 0,1 1-1 0 0,0-1 1 0 0,0 1 0 0 0,-1 0-1 0 0,1 0 1 0 0,0 0 0 0 0,-1 1-1 0 0,1 0 1 0 0,0 0 0 0 0,0 0-1 0 0,0 1 1 0 0,0 0 0 0 0,0 0-1 0 0,0 0 1 0 0,0 0-1 0 0,1 1 1 0 0,-4 2 152 0 0,-93 62-5549 0 0,12 12-3868 0 0,70-56 6542 0 0</inkml:trace>
  <inkml:trace contextRef="#ctx0" brushRef="#br0" timeOffset="632.011">420 663 0 0 0,'0'0'772'0'0,"0"0"1103"0"0,0 0 391 0 0,0 0 25 0 0,0 0-42 0 0,0 0-126 0 0,0 0-208 0 0,0 0-280 0 0,0 0-313 0 0,0 0-321 0 0,0 0-330 0 0,0 0-272 0 0,0 0-214 0 0,7-7-61 0 0,-35 58 164 0 0,25-45-221 0 0,-1 1 0 0 0,1-1 0 0 0,0 1-1 0 0,0-1 1 0 0,1 1 0 0 0,0 0 0 0 0,0 0 0 0 0,1 0-1 0 0,0 0 1 0 0,0 0 0 0 0,1 1 0 0 0,-1-1 0 0 0,2 0-1 0 0,-1 0 1 0 0,1 0 0 0 0,0 0 0 0 0,0 0 0 0 0,1 0-1 0 0,0 0 1 0 0,0 0 0 0 0,1 0 0 0 0,0-1 0 0 0,0 1 0 0 0,0-1-1 0 0,1 0 1 0 0,0 0 0 0 0,0 0 0 0 0,1 0 0 0 0,0-1-1 0 0,0 0 1 0 0,3 3-67 0 0,1-4 152 0 0,-1-1 1 0 0,1-1-1 0 0,0 1 0 0 0,0-1 0 0 0,0-1 0 0 0,0 0 1 0 0,1 0-1 0 0,-1 0 0 0 0,0-1 0 0 0,0-1 1 0 0,1 0-1 0 0,-1 0 0 0 0,0-1 0 0 0,0 0 0 0 0,0 0 1 0 0,0-1-1 0 0,-1 0 0 0 0,1-1 0 0 0,-1 0 0 0 0,0 0 1 0 0,0-1-1 0 0,0 0 0 0 0,1-1-152 0 0,1-1 69 0 0,1-1 1 0 0,-1 0-1 0 0,0 0 0 0 0,-1-1 1 0 0,0 0-1 0 0,-1-1 0 0 0,1 0 1 0 0,-2 0-1 0 0,0-1 0 0 0,0 0 1 0 0,-1 0-1 0 0,0-1 0 0 0,-1 0 1 0 0,0 0-1 0 0,-1 0 1 0 0,2-8-70 0 0,-5 13-49 0 0,-1-1 0 0 0,1 0 0 0 0,-1 1 0 0 0,0-1 0 0 0,-1 0 0 0 0,0 1 0 0 0,0-1 0 0 0,-1 0 0 0 0,0 1 0 0 0,0 0 0 0 0,-1-1 0 0 0,0 1 0 0 0,0 0 0 0 0,-1 1 0 0 0,0-1 0 0 0,0 0 0 0 0,0 1 0 0 0,-1 0 0 0 0,0 0 0 0 0,0 0 0 0 0,0 1 0 0 0,-1 0 0 0 0,0 0 0 0 0,-4-3 49 0 0,4 4-256 0 0,-1 0 0 0 0,1 0 0 0 0,-1 0-1 0 0,1 1 1 0 0,-1 0 0 0 0,0 0 0 0 0,0 1 0 0 0,0 0 0 0 0,-1 0 0 0 0,1 1 0 0 0,0 0 0 0 0,-1 0 0 0 0,1 1 0 0 0,-1-1-1 0 0,1 2 1 0 0,-5 0 256 0 0,-51 28-5907 0 0,30 2-1893 0 0,22-19 983 0 0</inkml:trace>
  <inkml:trace contextRef="#ctx0" brushRef="#br0" timeOffset="1033.126">1121 298 3529 0 0,'0'0'2592'0'0,"0"0"-622"0"0,0 0-356 0 0,0 0-189 0 0,0 0-230 0 0,0 0-250 0 0,0 0-183 0 0,0 0-116 0 0,0 0-82 0 0,-33 24-61 0 0,-103 78-65 0 0,131-100-405 0 0,1 1-1 0 0,0 0 1 0 0,0 0-1 0 0,0 0 0 0 0,0 1 1 0 0,1-1-1 0 0,-1 1 1 0 0,1 0-1 0 0,0 0 0 0 0,0 0 1 0 0,0 0-1 0 0,1 0 1 0 0,-1 1-1 0 0,1-1 1 0 0,0 1-1 0 0,1 0 0 0 0,-1 1-32 0 0,-2 8 120 0 0,0-7-34 0 0,1 1 0 0 0,1-1 0 0 0,-1 0 0 0 0,1 1 0 0 0,1 0 0 0 0,-1-1 0 0 0,1 1 0 0 0,1 0-1 0 0,-1 0 1 0 0,1-1 0 0 0,1 1 0 0 0,-1 0 0 0 0,1 0 0 0 0,1-1 0 0 0,-1 1 0 0 0,1 0 0 0 0,1-1 0 0 0,0 0 0 0 0,0 1-1 0 0,0-1 1 0 0,0 0 0 0 0,1-1 0 0 0,1 1 0 0 0,-1-1 0 0 0,1 1 0 0 0,0-1 0 0 0,0-1 0 0 0,1 1 0 0 0,-1-1 0 0 0,1 0 0 0 0,1 0-86 0 0,0 0 161 0 0,0-1 0 0 0,1-1 1 0 0,-1 1-1 0 0,1-1 1 0 0,0 0-1 0 0,0-1 0 0 0,0 0 1 0 0,0 0-1 0 0,0-1 1 0 0,0 0-1 0 0,0 0 1 0 0,0-1-1 0 0,1 0 0 0 0,-1-1 1 0 0,0 0-1 0 0,0 0 1 0 0,0 0-1 0 0,0-1 1 0 0,0 0-1 0 0,0-1 0 0 0,0 0 1 0 0,-1 0-1 0 0,1-1 1 0 0,3-2-162 0 0,4-3 37 0 0,0 0 1 0 0,-1-1 0 0 0,0 0-1 0 0,0-1 1 0 0,-1-1-1 0 0,-1 0 1 0 0,0-1 0 0 0,0-1-1 0 0,-2 1 1 0 0,1-2 0 0 0,-2 1-1 0 0,0-1 1 0 0,-1-1 0 0 0,0 0-1 0 0,-1 0 1 0 0,-1 0-1 0 0,-1-1 1 0 0,0 0 0 0 0,-1 0-1 0 0,-1 0 1 0 0,-1 0 0 0 0,0-1-1 0 0,-1-3-37 0 0,-1 16-144 0 0,-1-1-1 0 0,0 2 1 0 0,0-1 0 0 0,0 0-1 0 0,-1 0 1 0 0,1 0 0 0 0,-1 0-1 0 0,0 1 1 0 0,-1-1 0 0 0,1 1-1 0 0,-1 0 1 0 0,0 0 0 0 0,0 0-1 0 0,0 0 1 0 0,0 0 0 0 0,-1 0-1 0 0,1 1 1 0 0,-1 0 0 0 0,0-1-1 0 0,0 2 1 0 0,-1-1 0 0 0,-3-2 144 0 0,-71-13-5335 0 0,21 25-3919 0 0,40-3 2761 0 0</inkml:trace>
  <inkml:trace contextRef="#ctx0" brushRef="#br0" timeOffset="4283.385">1549 96 5361 0 0,'0'0'1016'0'0,"0"0"-275"0"0,0 0 11 0 0,0 0 184 0 0,0 0 143 0 0,0 0-12 0 0,0 0-100 0 0,0 0-101 0 0,0 0-31 0 0,0 0-44 0 0,0 0-84 0 0,-4 28-87 0 0,-7 83-69 0 0,11-110-526 0 0,-1 0-1 0 0,1 0 1 0 0,-1 1 0 0 0,1-1 0 0 0,0 0 0 0 0,-1 0-1 0 0,1 0 1 0 0,0 0 0 0 0,0 0 0 0 0,0 1-1 0 0,0-1 1 0 0,0 0 0 0 0,0 0 0 0 0,0 0 0 0 0,0 1-1 0 0,1-1 1 0 0,-1 0 0 0 0,0 0 0 0 0,1 0 0 0 0,-1 0-1 0 0,1 0 1 0 0,-1 0 0 0 0,1 0 0 0 0,-1 0-1 0 0,1 0 1 0 0,0 0 0 0 0,0 0 0 0 0,-1 0 0 0 0,1 0-1 0 0,0-1 1 0 0,0 1 0 0 0,0 0 0 0 0,0 0 0 0 0,0-1-1 0 0,0 1 1 0 0,0-1 0 0 0,0 1 0 0 0,0-1-1 0 0,0 1 1 0 0,0-1 0 0 0,1 0 0 0 0,-1 1 0 0 0,0-1-25 0 0,5 1 242 0 0,4 1 32 0 0,1-1 0 0 0,-1 0-1 0 0,1-1 1 0 0,-1 1 0 0 0,1-2 0 0 0,-1 0-1 0 0,1 0 1 0 0,-1-1 0 0 0,1 0 0 0 0,-1-1 0 0 0,0 0-1 0 0,0-1 1 0 0,0 0 0 0 0,0 0 0 0 0,-1-1-1 0 0,0 0 1 0 0,0-1 0 0 0,0 0 0 0 0,-1-1 0 0 0,0 1-1 0 0,3-4-273 0 0,-5 5 31 0 0,-1 0 0 0 0,0-1 0 0 0,0 1 0 0 0,0-1 0 0 0,-1 0 0 0 0,0 0 0 0 0,0 0 0 0 0,-1-1-1 0 0,1 1 1 0 0,-1-1 0 0 0,-1 0 0 0 0,1 0 0 0 0,-1 0 0 0 0,0 0 0 0 0,-1 0 0 0 0,0 0 0 0 0,0-1 0 0 0,-1 1 0 0 0,1 0-1 0 0,-1-1 1 0 0,-1 1 0 0 0,0-1 0 0 0,0 1-31 0 0,0 4-52 0 0,-1-1 1 0 0,1 1-1 0 0,-1 0 0 0 0,0 0 1 0 0,0 1-1 0 0,0-1 0 0 0,0 0 1 0 0,0 1-1 0 0,0-1 0 0 0,-1 1 1 0 0,1 0-1 0 0,-1-1 0 0 0,0 1 0 0 0,0 0 1 0 0,0 1-1 0 0,0-1 0 0 0,0 1 1 0 0,0-1-1 0 0,0 1 0 0 0,-1 0 1 0 0,1 0-1 0 0,0 0 0 0 0,-1 0 1 0 0,1 1-1 0 0,0 0 0 0 0,-1-1 1 0 0,-2 1 51 0 0,-94 15-4046 0 0,66 3 297 0 0,14-3-1737 0 0,2 0-3895 0 0</inkml:trace>
  <inkml:trace contextRef="#ctx0" brushRef="#br0" timeOffset="4855.175">48 1086 6977 0 0,'0'0'2220'0'0,"0"0"-1005"0"0,0 0-549 0 0,0 0 65 0 0,0 0 217 0 0,0 0 213 0 0,0 0 178 0 0,0 0 52 0 0,0 0-27 0 0,0 0-103 0 0,0 0-188 0 0,0 0-196 0 0,36 10-133 0 0,114 26-101 0 0,-20-29 205 0 0,-108-9-710 0 0,490-70 1476 0 0,-222 29-2240 0 0,2 8-4429 0 0,-260 32 1806 0 0,-2-1-3997 0 0,-14 4-1788 0 0</inkml:trace>
  <inkml:trace contextRef="#ctx0" brushRef="#br0" timeOffset="5170.447">404 1399 13675 0 0,'0'0'984'0'0,"0"0"-453"0"0,0 0-70 0 0,0 0 292 0 0,0 0 236 0 0,0 0 69 0 0,0 0-129 0 0,0 0-214 0 0,0 0-186 0 0,-1 34-154 0 0,-1 107-101 0 0,-12-14 112 0 0,3 35-1914 0 0,26-164-7137 0 0,-3-14 734 0 0,-10 8 4396 0 0</inkml:trace>
  <inkml:trace contextRef="#ctx0" brushRef="#br0" timeOffset="5414.467">696 1444 1744 0 0,'0'0'2658'0'0,"0"0"-336"0"0,0 0-311 0 0,0 0-204 0 0,0 0-229 0 0,0 0-199 0 0,0 0-255 0 0,0 0-210 0 0,0 0-124 0 0,0 0-77 0 0,-10 33-83 0 0,-30 107-112 0 0,14-26 551 0 0,23-15-411 0 0,3-98-729 0 0,0 0 0 0 0,0 1 1 0 0,1-1-1 0 0,-1 1 0 0 0,0-1 1 0 0,0 0-1 0 0,1 1 0 0 0,-1-1 0 0 0,1 1 1 0 0,-1-1-1 0 0,1 0 0 0 0,0 0 1 0 0,0 1-1 0 0,-1-1 0 0 0,1 0 0 0 0,0 0 1 0 0,0 0-1 0 0,0 0 0 0 0,0 0 0 0 0,0 0 1 0 0,0 0-1 0 0,0 0 0 0 0,1 0 1 0 0,-1-1-1 0 0,0 1 0 0 0,0 0 0 0 0,1-1 1 0 0,-1 1-1 0 0,0-1 0 0 0,1 1 0 0 0,0-1 71 0 0,-1 0-1228 0 0,-1 0-552 0 0,0 0-1093 0 0,0 0-1822 0 0,0-3-2451 0 0</inkml:trace>
  <inkml:trace contextRef="#ctx0" brushRef="#br0" timeOffset="5911.032">223 1480 0 0 0,'0'0'277'0'0,"0"0"436"0"0,0 0 89 0 0,0 0-21 0 0,0 0 73 0 0,0 0 180 0 0,0-3 172 0 0,0-10-163 0 0,0 4 1842 0 0,0 9-1672 0 0,4-9 10990 0 0,0 2-11544 0 0,132-77 1945 0 0,-127 79-2556 0 0,1-1 0 0 0,0 2 0 0 0,1-1 0 0 0,-1 2 0 0 0,1-1 0 0 0,0 1 0 0 0,0 1 0 0 0,0 0 0 0 0,0 1 0 0 0,0 0 0 0 0,0 0 1 0 0,0 1-1 0 0,0 1 0 0 0,1 0 0 0 0,-1 0 0 0 0,0 1 0 0 0,0 0 0 0 0,-1 1 0 0 0,1 1 0 0 0,0-1 0 0 0,1 2-48 0 0,4 6 1 0 0,-5-3 43 0 0,-1-1 1 0 0,1-1 0 0 0,0 0-1 0 0,0 0 1 0 0,1-1-1 0 0,0 0 1 0 0,0-1 0 0 0,0-1-1 0 0,0 0 1 0 0,1 0 0 0 0,-1-1-1 0 0,3-1-44 0 0,81-8 458 0 0,-75-1-528 0 0,-17 8-71 0 0,0-1-1 0 0,0 0 1 0 0,0 0 0 0 0,-1-1-1 0 0,1 1 1 0 0,0-1-1 0 0,-1 0 1 0 0,1 0-1 0 0,-1 0 1 0 0,0 0 0 0 0,0 0-1 0 0,0-1 1 0 0,0 1-1 0 0,0-1 1 0 0,0 0-1 0 0,-1 0 1 0 0,1 0 0 0 0,-1-1-1 0 0,1-1 142 0 0,-2-3-5189 0 0,-1 5 11 0 0,0 0-5654 0 0</inkml:trace>
  <inkml:trace contextRef="#ctx0" brushRef="#br0" timeOffset="6727.309">1173 1642 3513 0 0,'0'0'1271'0'0,"0"0"-375"0"0,0 0-116 0 0,0 0 183 0 0,0 0 153 0 0,0 0 0 0 0,0 0-42 0 0,0 0-131 0 0,0 0-146 0 0,0 0-102 0 0,0 0-111 0 0,0 0-46 0 0,0 0-3 0 0,1 22-30 0 0,4 109 399 0 0,-14-1 688 0 0,3-85 406 0 0,-5-57 439 0 0,8-13-2327 0 0,0 0 0 0 0,2 0 1 0 0,0 0-1 0 0,2 0 0 0 0,1 0 1 0 0,1 0-1 0 0,1 0 0 0 0,1 0 1 0 0,1 1-1 0 0,1 0 0 0 0,1 0 1 0 0,1 1-1 0 0,2 0 0 0 0,0 0 1 0 0,1 1-1 0 0,1 1 0 0 0,1 0 1 0 0,1 1-1 0 0,1 0 0 0 0,1 1 1 0 0,0 1-1 0 0,7-4-110 0 0,-23 21-21 0 0,0 0 0 0 0,-1 0 0 0 0,1 0 1 0 0,0 0-1 0 0,0 0 0 0 0,0 0 0 0 0,1 0 0 0 0,-1 0 0 0 0,0 0 1 0 0,0 0-1 0 0,0 1 0 0 0,1-1 0 0 0,-1 0 0 0 0,0 1 0 0 0,1-1 1 0 0,-1 1-1 0 0,0 0 0 0 0,1-1 0 0 0,-1 1 0 0 0,1 0 0 0 0,-1 0 1 0 0,1 0-1 0 0,-1 0 0 0 0,0 0 0 0 0,1 0 0 0 0,-1 0 0 0 0,1 0 0 0 0,-1 1 1 0 0,0-1-1 0 0,1 1 0 0 0,-1-1 0 0 0,0 1 0 0 0,1-1 0 0 0,-1 1 1 0 0,0 0-1 0 0,0-1 0 0 0,1 1 0 0 0,-1 0 0 0 0,0 0 0 0 0,0 0 1 0 0,0 0-1 0 0,0 0 0 0 0,0 0 0 0 0,0 0 0 0 0,-1 1 0 0 0,1-1 1 0 0,0 0-1 0 0,0 1 21 0 0,1 6-611 0 0,15 43-3297 0 0,-11-35-544 0 0,2 1-3338 0 0,-5-10 867 0 0</inkml:trace>
  <inkml:trace contextRef="#ctx0" brushRef="#br0" timeOffset="7078.555">1755 1473 3257 0 0,'0'0'2410'0'0,"0"0"-349"0"0,0 0-216 0 0,0 0-89 0 0,0 0-174 0 0,0 0-203 0 0,0 0-156 0 0,0 0-120 0 0,0 0-127 0 0,0 0-155 0 0,0 0-133 0 0,0 0-101 0 0,-33 20-99 0 0,-100 66-50 0 0,69-23 194 0 0,58-55-594 0 0,0-1 0 0 0,1 1 0 0 0,0 0 1 0 0,1 0-1 0 0,0 0 0 0 0,0 1 0 0 0,1 0 1 0 0,0-1-1 0 0,0 1 0 0 0,1 0 0 0 0,0 1 0 0 0,1-1 1 0 0,0 0-1 0 0,0 0 0 0 0,1 1 0 0 0,0-1 0 0 0,1 2-38 0 0,-1-9 19 0 0,1 0 0 0 0,0 0 0 0 0,-1 0 1 0 0,1 0-1 0 0,0 0 0 0 0,0 0 0 0 0,0 0 0 0 0,0 0 0 0 0,1-1 0 0 0,-1 1 0 0 0,0 0 0 0 0,1-1 0 0 0,-1 1 0 0 0,1-1 0 0 0,0 1 0 0 0,-1-1 0 0 0,1 0 0 0 0,0 0 0 0 0,0 0 0 0 0,0 0 0 0 0,0 0 0 0 0,0 0 0 0 0,0 0 0 0 0,0-1 0 0 0,0 1 0 0 0,0-1 0 0 0,0 1 0 0 0,0-1 1 0 0,0 0-1 0 0,0 0 0 0 0,0 0 0 0 0,1 0 0 0 0,-1 0 0 0 0,0 0 0 0 0,0-1-19 0 0,70-25 1118 0 0,-38-4-903 0 0,0-2 1 0 0,-3 0 0 0 0,0-3-1 0 0,18-27-215 0 0,-13 17-13 0 0,-13 9 63 0 0,-22 35-28 0 0,-1 1-14 0 0,0 0-28 0 0,0 0-52 0 0,0 0-81 0 0,-9 15-490 0 0,-2 12 161 0 0,8-21 161 0 0,1 0-1 0 0,-1 0 1 0 0,1 0-1 0 0,0 0 1 0 0,1 0-1 0 0,-1 0 1 0 0,1 0-1 0 0,0 1 1 0 0,1-1-1 0 0,0 0 1 0 0,0 1 0 0 0,0-1-1 0 0,1 4 322 0 0,2-7-639 0 0,-1 1-1 0 0,1-1 1 0 0,0 1 0 0 0,0-1-1 0 0,0 0 1 0 0,1 0 0 0 0,-1 0-1 0 0,1-1 1 0 0,-1 1 0 0 0,1-1-1 0 0,0 0 1 0 0,0 0-1 0 0,0 0 1 0 0,0-1 0 0 0,1 1-1 0 0,-1-1 1 0 0,0 0 0 0 0,1 0-1 0 0,-1-1 1 0 0,0 1 0 0 0,1-1-1 0 0,-1 0 1 0 0,1 0 0 0 0,-1 0-1 0 0,1-1 1 0 0,-1 0 0 0 0,0 1-1 0 0,3-2 640 0 0,10 1-1158 0 0,-8 1 1158 0 0</inkml:trace>
  <inkml:trace contextRef="#ctx0" brushRef="#br0" timeOffset="7536.381">2093 1613 0 0 0,'0'0'2092'0'0,"0"0"484"0"0,0 0 164 0 0,0 0-137 0 0,0 0-335 0 0,0 0-499 0 0,0 0-463 0 0,0 0-425 0 0,0 0-312 0 0,0 0-133 0 0,-5-7-64 0 0,-20-18-11 0 0,22 25-317 0 0,1 1 0 0 0,0 0 0 0 0,0-1 0 0 0,-1 1 1 0 0,1 0-1 0 0,0 0 0 0 0,0 0 0 0 0,0 0 0 0 0,0 0 0 0 0,0 1 0 0 0,1-1 0 0 0,-1 1 0 0 0,0-1 0 0 0,0 1 0 0 0,1 0 0 0 0,-1-1 1 0 0,1 1-1 0 0,0 0 0 0 0,-1 0 0 0 0,1 0 0 0 0,0 0 0 0 0,0 0 0 0 0,0 0 0 0 0,0 1-44 0 0,0 0 44 0 0,-2 0-1 0 0,0 0 0 0 0,0 1-1 0 0,0-1 1 0 0,1 1 0 0 0,0-1 0 0 0,0 1 0 0 0,0 0 0 0 0,0 0 0 0 0,0 0 0 0 0,1 0 0 0 0,0 0 0 0 0,0 0-1 0 0,0 0 1 0 0,0 0 0 0 0,0 1 0 0 0,1-1 0 0 0,0 0 0 0 0,0 0 0 0 0,0 1 0 0 0,1-1 0 0 0,-1 0 0 0 0,1 0 0 0 0,0 1-1 0 0,0-1 1 0 0,0 0 0 0 0,1 0 0 0 0,0 0 0 0 0,-1 0 0 0 0,1-1 0 0 0,1 1 0 0 0,-1 0 0 0 0,0-1 0 0 0,1 0-1 0 0,0 1 1 0 0,0-1 0 0 0,0 0 0 0 0,0 0 0 0 0,0-1 0 0 0,1 1 0 0 0,-1-1 0 0 0,1 1 0 0 0,-1-1 0 0 0,1 0-1 0 0,0 0 1 0 0,0-1 0 0 0,0 1 0 0 0,2-1-43 0 0,3 1 191 0 0,-1-2 0 0 0,0 1 0 0 0,1-1 0 0 0,-1 0-1 0 0,0-1 1 0 0,1 0 0 0 0,-1 0 0 0 0,0-1 0 0 0,1 0 0 0 0,-1 0 0 0 0,0-1 0 0 0,-1 0-1 0 0,1-1 1 0 0,0 1 0 0 0,-1-1 0 0 0,0-1 0 0 0,6-4-191 0 0,19-15 148 0 0,-2-2 1 0 0,0-1-1 0 0,-2-1 1 0 0,-2-1-1 0 0,0-1 0 0 0,-2-2 1 0 0,-1-1-1 0 0,-2 0 1 0 0,-1-1-1 0 0,1-7-148 0 0,-15 28-45 0 0,-1-1-1 0 0,-1 0 1 0 0,0 0 0 0 0,-1 0-1 0 0,-1 0 1 0 0,0 0-1 0 0,-1 0 1 0 0,0-1-1 0 0,-1 1 1 0 0,-1-1 0 0 0,0 1-1 0 0,-1 0 1 0 0,-2-10 45 0 0,2 17-38 0 0,1 1 0 0 0,-1 0 0 0 0,0 0 1 0 0,-1 1-1 0 0,1-1 0 0 0,-1 0 0 0 0,0 1 0 0 0,0-1 0 0 0,-1 1 1 0 0,0 0-1 0 0,0 0 0 0 0,0 1 0 0 0,0-1 0 0 0,-1 1 0 0 0,0 0 1 0 0,0 0-1 0 0,0 0 0 0 0,0 1 0 0 0,0 0 0 0 0,-1 0 0 0 0,0 0 1 0 0,0 1-1 0 0,1-1 0 0 0,-1 1 0 0 0,0 1 0 0 0,-1-1 0 0 0,1 1 1 0 0,0 0-1 0 0,0 1 0 0 0,0-1 0 0 0,-5 1 38 0 0,2 2-24 0 0,1-1 1 0 0,-1 1-1 0 0,0 1 0 0 0,1 0 0 0 0,0 0 0 0 0,-1 0 0 0 0,1 1 1 0 0,1 1-1 0 0,-1-1 0 0 0,0 1 0 0 0,1 0 0 0 0,0 1 1 0 0,1 0-1 0 0,-1 0 0 0 0,1 0 0 0 0,0 1 0 0 0,0 0 1 0 0,1 0-1 0 0,0 1 0 0 0,0-1 0 0 0,1 1 0 0 0,0 0 1 0 0,0 0-1 0 0,1 0 0 0 0,0 1 0 0 0,1-1 0 0 0,-1 1 0 0 0,2 0 1 0 0,-1 0-1 0 0,1-1 0 0 0,1 1 0 0 0,-1 0 0 0 0,1 0 1 0 0,1 4 23 0 0,-1-2 9 0 0,1 0 0 0 0,0-1 0 0 0,1 1 1 0 0,-1 0-1 0 0,2-1 0 0 0,0 0 1 0 0,0 0-1 0 0,1 0 0 0 0,0 0 0 0 0,1 0 1 0 0,0-1-1 0 0,0 1 0 0 0,1-1 1 0 0,0-1-1 0 0,1 1 0 0 0,0-1 0 0 0,0 0 1 0 0,0-1-1 0 0,1 0 0 0 0,1 0 0 0 0,-1 0 1 0 0,1-1-1 0 0,7 3-9 0 0,18 9 127 0 0,2-2 1 0 0,0-1-1 0 0,0-2 1 0 0,1-2-1 0 0,1-1 1 0 0,0-2-1 0 0,0-2 0 0 0,0-1 1 0 0,23-1-128 0 0,212 4-978 0 0,-271-8 626 0 0,36-6-1446 0 0,-27 1-1991 0 0,-2-2-4083 0 0,-8 3-1947 0 0</inkml:trace>
  <inkml:trace contextRef="#ctx0" brushRef="#br0" timeOffset="14386.145">2854 652 2369 0 0,'0'0'1405'0'0,"0"0"-135"0"0,0 0-14 0 0,0 0 39 0 0,0 0-47 0 0,0 0-169 0 0,0 0-220 0 0,0 0-188 0 0,0 0-170 0 0,0 0-109 0 0,0 0-53 0 0,9-1 13 0 0,73-1 1915 0 0,143 5 1837 0 0,5-28-3385 0 0,-196 24-868 0 0,-20 1-5125 0 0,-17 5-812 0 0,-2 4 1498 0 0,2-4 559 0 0</inkml:trace>
  <inkml:trace contextRef="#ctx0" brushRef="#br0" timeOffset="14789.666">3032 921 2417 0 0,'0'0'1763'0'0,"0"0"-216"0"0,0 0-31 0 0,0 0 136 0 0,0 0 31 0 0,0 0-142 0 0,0 0-297 0 0,0 0-351 0 0,0 0-262 0 0,0 0-172 0 0,0 0-95 0 0,0 0 4 0 0,0 2 46 0 0,7 14 2042 0 0,-6-16-2131 0 0,32 0 2056 0 0,169-9-473 0 0,1 0-3489 0 0,-171 12-1507 0 0,-13 5-3582 0 0,-11-1-720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39.8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1104 0 0,'0'0'1937'0'0,"0"0"-176"0"0,0 0-90 0 0,0 0 24 0 0,0 0 34 0 0,0 0-25 0 0,0 0-142 0 0,0 0-213 0 0,0 0-183 0 0,0 0-199 0 0,0 0-146 0 0,0 0-103 0 0,0 0-73 0 0,4-4-45 0 0,11-14-41 0 0,-12 14-57 0 0,-3 4-97 0 0,0 0-89 0 0,15 42 1055 0 0,4 103 17 0 0,8 246-437 0 0,-21 61-635 0 0,-18-359-761 0 0,-2-57-5250 0 0,14-33 1882 0 0,0-1-2808 0 0,0-2-2042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46.3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505 343 1688 0 0,'0'0'2077'0'0,"0"0"-657"0"0,0 0-413 0 0,0 0-63 0 0,0 0 167 0 0,0 0 159 0 0,0 0 158 0 0,0 0 4 0 0,0 0-114 0 0,0 0-116 0 0,0 0-214 0 0,4-7-189 0 0,15-23-147 0 0,-15 23-110 0 0,-4 7-44 0 0,-26-8 1512 0 0,9 8-1943 0 0,1 1 0 0 0,-1 0 0 0 0,1 2 0 0 0,0-1 0 0 0,0 2 0 0 0,0 0 0 0 0,0 1 0 0 0,-11 5-67 0 0,-270 133 731 0 0,246-110-521 0 0,50-32-232 0 0,1-1-48 0 0,27 10-28 0 0,158 2 498 0 0,-183-12-401 0 0,1 0 0 0 0,0 0 0 0 0,0 0 0 0 0,0 0 0 0 0,0 0 0 0 0,0 1 0 0 0,0-1 1 0 0,0 1-1 0 0,0 0 0 0 0,-1 0 0 0 0,1 0 0 0 0,0 0 0 0 0,-1 0 0 0 0,1 1 0 0 0,-1-1 0 0 0,1 1 1 0 0,-1-1-1 0 0,0 1 0 0 0,1 0 0 0 0,-1 0 0 0 0,0 0 0 0 0,0 1 0 0 0,0-1 0 0 0,-1 0 0 0 0,1 1 1 0 0,-1-1-1 0 0,1 1 0 0 0,-1-1 0 0 0,0 1 0 0 0,1 0 1 0 0,-5 9 15 0 0,0 0 1 0 0,0-1-1 0 0,-1 0 0 0 0,0 0 1 0 0,-1 0-1 0 0,-1 0 0 0 0,1-1 0 0 0,-2 1 1 0 0,1-1-1 0 0,-1-1 0 0 0,-1 0 1 0 0,0 0-1 0 0,0 0 0 0 0,-1-1 1 0 0,-2 2-16 0 0,-14 17 34 0 0,-5 6 6 0 0,-75 102 76 0 0,103-130-108 0 0,0-1 0 0 0,1 1 0 0 0,-1-1 0 0 0,1 1 0 0 0,0 0 0 0 0,1-1 0 0 0,-1 1 0 0 0,1 0 0 0 0,-1 0 0 0 0,1 0 1 0 0,1-1-1 0 0,-1 1 0 0 0,1 0 0 0 0,0 0 0 0 0,0-1 0 0 0,0 1 0 0 0,1 0 0 0 0,-1-1 0 0 0,1 0 0 0 0,0 1 0 0 0,1-1 0 0 0,-1 0 0 0 0,1 0 0 0 0,0 0 0 0 0,0 0 0 0 0,0-1 0 0 0,0 1 0 0 0,0-1 0 0 0,1 1 0 0 0,0-1 0 0 0,0-1 0 0 0,0 1 0 0 0,0 0 0 0 0,0-1 0 0 0,0 0 0 0 0,0 0 0 0 0,1 0 0 0 0,-1 0 0 0 0,1-1 0 0 0,0 0 0 0 0,-1 0 1 0 0,1 0-9 0 0,178 13 172 0 0,-150-23-1450 0 0,-25-22-6394 0 0,-8 19 1933 0 0,0 1-2548 0 0</inkml:trace>
  <inkml:trace contextRef="#ctx0" brushRef="#br0" timeOffset="2707.823">74 0 0 0 0,'0'0'800'0'0,"0"0"144"0"0,0 0 249 0 0,0 0 184 0 0,0 0 34 0 0,0 0-191 0 0,0 0-305 0 0,0 0-283 0 0,0 0-222 0 0,0 0-7 0 0,2 0 117 0 0,25 24 3262 0 0,20 167 397 0 0,-26 103-3029 0 0,-27-150-753 0 0,-6 0-1 0 0,-11 28-396 0 0,17-132 127 0 0,-28 346 89 0 0,41-350-1295 0 0,12-23-3763 0 0,-14-10-252 0 0,-2 1-3963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3.2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18452 0 0,'0'0'1088'0'0,"0"0"-272"0"0,0 0-368 0 0,0 0-175 0 0,0 0-193 0 0,0 0-209 0 0,0 0-87 0 0,0 0-80 0 0,0 0-120 0 0,0 0-184 0 0,0 0-544 0 0,0 0-1185 0 0,0 0-1855 0 0,0 0-1338 0 0,42 122-799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6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271 0 8762 0 0,'0'0'2688'0'0,"0"0"-572"0"0,0 0-392 0 0,0 0-181 0 0,0 0-259 0 0,0 0-230 0 0,0 0-167 0 0,0 0-145 0 0,0 0-96 0 0,0 0-125 0 0,0 0-125 0 0,-32 8-98 0 0,-96 23-58 0 0,72-4 121 0 0,54-25-343 0 0,-1 0-1 0 0,1 0 0 0 0,0 1 0 0 0,0-1 1 0 0,1 0-1 0 0,-1 1 0 0 0,0 0 1 0 0,1-1-1 0 0,0 1 0 0 0,-1 0 0 0 0,1 0 1 0 0,0 0-1 0 0,0 0 0 0 0,1-1 1 0 0,-1 1-1 0 0,1 1 0 0 0,-1-1 0 0 0,1 0 1 0 0,0 0-1 0 0,0 0 0 0 0,0 0 0 0 0,1 0 1 0 0,-1 0-1 0 0,1 0 0 0 0,0 0 1 0 0,0 0-1 0 0,0 0 0 0 0,0-1 0 0 0,0 1 1 0 0,0 0-1 0 0,1 0 0 0 0,-1-1 1 0 0,1 1-1 0 0,0-1 0 0 0,0 0 0 0 0,0 1 1 0 0,0-1-1 0 0,0 0 0 0 0,0 0 1 0 0,1 0-1 0 0,-1 0 0 0 0,1-1 0 0 0,-1 1 1 0 0,1-1-1 0 0,0 1 0 0 0,0-1 0 0 0,1 1-17 0 0,28 18 129 0 0,95 79 268 0 0,-124-96-342 0 0,-1 0 0 0 0,0 0 0 0 0,0 0 0 0 0,0 0 0 0 0,0 1 0 0 0,0-1 0 0 0,0 0 0 0 0,-1 1 0 0 0,0-1 0 0 0,0 1 0 0 0,0 0 0 0 0,0-1 0 0 0,0 1 0 0 0,-1 0 0 0 0,1 0 0 0 0,-1-1 0 0 0,0 1 0 0 0,0 0 0 0 0,-1 0 0 0 0,1-1 0 0 0,-1 1 0 0 0,0 0 0 0 0,0-1 0 0 0,0 1 0 0 0,0 0 0 0 0,-1-1 0 0 0,1 0 0 0 0,-1 1 0 0 0,-2 2-55 0 0,-4 1-50 0 0,-1-1 0 0 0,-1 0-1 0 0,1 0 1 0 0,-1-1 0 0 0,0 0 0 0 0,0 0 0 0 0,0-1 0 0 0,-1-1-1 0 0,0 1 1 0 0,1-2 0 0 0,-1 0 0 0 0,0 0 0 0 0,0-1-1 0 0,-1 0 1 0 0,1-1 0 0 0,-8 0 50 0 0,-17-9-2932 0 0,16-4-6757 0 0,13 9-2122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5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1 7946 0 0,'0'0'1671'0'0,"0"0"-567"0"0,0 0-176 0 0,0 0 139 0 0,0 0 161 0 0,0 0 17 0 0,-32 19-63 0 0,-100 66-168 0 0,52-9 203 0 0,68-58-1002 0 0,-8 9-97 0 0,1 0-1 0 0,2 1 0 0 0,0 0 0 0 0,2 1 1 0 0,1 1-1 0 0,2 1 0 0 0,1 0 0 0 0,1 0 0 0 0,2 1 1 0 0,1 0-1 0 0,-3 32-117 0 0,10-57 22 0 0,0-1-1 0 0,0 1 1 0 0,0 0 0 0 0,1-1-1 0 0,0 1 1 0 0,0 0 0 0 0,1-1-1 0 0,0 1 1 0 0,0-1-1 0 0,0 0 1 0 0,1 0 0 0 0,0 0-1 0 0,0 0 1 0 0,1 0 0 0 0,-1-1-1 0 0,1 1 1 0 0,1-1 0 0 0,-1 0-1 0 0,1 0 1 0 0,-1-1 0 0 0,1 1-1 0 0,1-1 1 0 0,-1 0 0 0 0,1 0-1 0 0,-1-1 1 0 0,1 0 0 0 0,0 0-1 0 0,0 0 1 0 0,1-1 0 0 0,-1 0-1 0 0,0 0 1 0 0,1 0-1 0 0,-1-1 1 0 0,6 1-22 0 0,6 0 188 0 0,1 0 0 0 0,-1 0-1 0 0,1-2 1 0 0,0-1 0 0 0,0 0 0 0 0,-1-1-1 0 0,1-1 1 0 0,-1-1 0 0 0,0 0-1 0 0,0-2 1 0 0,0 0 0 0 0,-1-1 0 0 0,10-5-188 0 0,-15 8 88 0 0,-1-1 1 0 0,0 0-1 0 0,1-1 1 0 0,-2 0-1 0 0,1-1 1 0 0,-1 0-1 0 0,0 0 1 0 0,0-1-1 0 0,-1-1 1 0 0,0 1-1 0 0,-1-2 1 0 0,0 1-1 0 0,0-1 1 0 0,-1 0-1 0 0,0-1 1 0 0,-1 1-1 0 0,0-1 1 0 0,-1-1-1 0 0,0 1 1 0 0,-1-1 0 0 0,0 1-1 0 0,-1-1 1 0 0,0-1-1 0 0,0-8-88 0 0,-3 16-11 0 0,-1 1-1 0 0,-1 0 1 0 0,1-1 0 0 0,-1 1-1 0 0,1 0 1 0 0,-1 0-1 0 0,0 0 1 0 0,-1 0 0 0 0,1 0-1 0 0,-1 0 1 0 0,0 0 0 0 0,0 1-1 0 0,0 0 1 0 0,0-1-1 0 0,0 1 1 0 0,-1 0 0 0 0,1 1-1 0 0,-1-1 1 0 0,0 1-1 0 0,0-1 1 0 0,0 1 0 0 0,0 0-1 0 0,0 1 1 0 0,-1-1 0 0 0,1 1-1 0 0,0 0 12 0 0,-120-25-944 0 0,101 23 557 0 0,0 1 0 0 0,0 1 0 0 0,0 1 0 0 0,0 1 0 0 0,-1 1 0 0 0,2 1 0 0 0,-1 1 0 0 0,-1 1 387 0 0,-54 36-10156 0 0,63-29-760 0 0</inkml:trace>
  <inkml:trace contextRef="#ctx0" brushRef="#br0" timeOffset="351.151">1046 196 7586 0 0,'0'0'1175'0'0,"0"0"-383"0"0,0 0-212 0 0,0 0-139 0 0,0 0-166 0 0,-31 26-175 0 0,-101 86-95 0 0,58-25-110 0 0,64-69 64 0 0,1-3-10 0 0,-1 0 1 0 0,2 1-1 0 0,0 0 1 0 0,1 1-1 0 0,0 0 1 0 0,2 0-1 0 0,0 0 1 0 0,1 0 0 0 0,0 1-1 0 0,2 0 1 0 0,0 0-1 0 0,0 16 51 0 0,3-30 37 0 0,-1-1-1 0 0,1 1 1 0 0,0 0 0 0 0,0-1-1 0 0,0 1 1 0 0,0-1 0 0 0,1 1-1 0 0,-1-1 1 0 0,1 1-1 0 0,0-1 1 0 0,0 0 0 0 0,0 0-1 0 0,0 0 1 0 0,1 0 0 0 0,-1 0-1 0 0,1 0 1 0 0,0-1-1 0 0,0 1 1 0 0,0-1 0 0 0,0 0-1 0 0,0 0 1 0 0,0 0 0 0 0,1 0-1 0 0,-1-1 1 0 0,1 1-1 0 0,-1-1 1 0 0,1 0 0 0 0,-1 0-1 0 0,3 0-36 0 0,3 1 436 0 0,-1 0-1 0 0,1-1 1 0 0,0 0-1 0 0,0-1 1 0 0,0 0-1 0 0,0 0 1 0 0,0-1-1 0 0,0 0 1 0 0,-1-1-1 0 0,1 0 1 0 0,0 0-1 0 0,1-2-435 0 0,8-3 854 0 0,0-1 0 0 0,0-1 0 0 0,-1 0 0 0 0,-1-1 0 0 0,0-1 0 0 0,0-1 0 0 0,9-9-854 0 0,-8 4 346 0 0,1-1 0 0 0,-2 0 0 0 0,-1-1 0 0 0,0-1 0 0 0,-2 0 0 0 0,0-1 1 0 0,-1-1-1 0 0,-1 0 0 0 0,2-8-346 0 0,-5 10 46 0 0,0 0 0 0 0,-1-1 0 0 0,-1 0 1 0 0,-1 0-1 0 0,-1 0 0 0 0,-1-1 0 0 0,0-12-46 0 0,-3 28-107 0 0,0 0 0 0 0,0 0 0 0 0,0 0-1 0 0,-1 0 1 0 0,0 0 0 0 0,-1 1 0 0 0,1-1-1 0 0,-1 0 1 0 0,0 1 0 0 0,0-1 0 0 0,-1 1-1 0 0,0 0 1 0 0,1-1 0 0 0,-2 2 0 0 0,1-1-1 0 0,-1 0 1 0 0,0 0 0 0 0,0 1 0 0 0,0 0-1 0 0,0 0 1 0 0,-1 0 0 0 0,1 1 0 0 0,-1-1-1 0 0,0 1 1 0 0,0 0 0 0 0,-1 0 0 0 0,1 1-1 0 0,0 0 1 0 0,-1 0 0 0 0,0 0 107 0 0,-36-6-3515 0 0,14 8-4861 0 0,27 0 8343 0 0,-14 0-10732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4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5089 0 0,'0'0'2173'0'0,"0"0"-66"0"0,0 0-80 0 0,0 0-51 0 0,0 0-218 0 0,0 0-342 0 0,0 0-277 0 0,0 0-267 0 0,0 0-218 0 0,0 0-123 0 0,0 0-75 0 0,0 0 5 0 0,7 0 61 0 0,128 7 1823 0 0,-72-6-2313 0 0,-1-3-1 0 0,1-3 0 0 0,-1-2 0 0 0,0-3 0 0 0,44-14-31 0 0,-93 19-909 0 0,1 0-1827 0 0,-5 3-8630 0 0,-9 2 2695 0 0</inkml:trace>
  <inkml:trace contextRef="#ctx0" brushRef="#br0" timeOffset="245.366">32 358 6873 0 0,'0'0'1920'0'0,"0"0"-456"0"0,0 0 14 0 0,0 0 50 0 0,0 0-145 0 0,0 0-248 0 0,0 0-234 0 0,0 0-198 0 0,0 0-166 0 0,36 2-147 0 0,115 5-121 0 0,-57-25-39 0 0,-73 9-202 0 0,163-66-1696 0 0,-124 47-1845 0 0,-2-1-3533 0 0,-32 17 434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3.0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49 420 7746 0 0,'0'0'1528'0'0,"0"0"-480"0"0,0 0-128 0 0,0 0-47 0 0,0 0-161 0 0,0 0-280 0 0,0 0-264 0 0,0 0-288 0 0,0 0-240 0 0,0 0-400 0 0,0 0-889 0 0,0 0-1439 0 0,0 0-873 0 0,0 0 472 0 0</inkml:trace>
  <inkml:trace contextRef="#ctx0" brushRef="#br0" timeOffset="574.413">261 472 1728 0 0,'0'0'2006'0'0,"0"0"-974"0"0,0 0-203 0 0,0 0 235 0 0,0 0 236 0 0,0 0 132 0 0,0 0 27 0 0,0 0-68 0 0,0 0-73 0 0,0 0-109 0 0,0 0-107 0 0,0 0-95 0 0,0 0-119 0 0,14-7-96 0 0,42-24-85 0 0,-50 27-570 0 0,-1 0 1 0 0,0-1-1 0 0,0 1 0 0 0,0-1 1 0 0,-1-1-1 0 0,1 1 1 0 0,-1-1-1 0 0,0 1 0 0 0,-1-1 1 0 0,1 0-1 0 0,-1 0 0 0 0,1-4-137 0 0,9-16 399 0 0,132-240 1070 0 0,-128 244-1507 0 0,-17 22-51 0 0,0 0-74 0 0,0 9-214 0 0,0-4 322 0 0,-1 15-37 0 0,1 0-1 0 0,0-1 1 0 0,2 1-1 0 0,0 0 1 0 0,1-1-1 0 0,1 0 1 0 0,1 0-1 0 0,1 0 1 0 0,4 9 92 0 0,-6-23 58 0 0,0 0 0 0 0,0-1 0 0 0,1 1 0 0 0,-1-1 0 0 0,1 0 0 0 0,0 0 1 0 0,0-1-1 0 0,0 1 0 0 0,1-1 0 0 0,-1 0 0 0 0,1-1 0 0 0,-1 1 0 0 0,1-1 0 0 0,0 0 0 0 0,0-1 0 0 0,0 0 0 0 0,1 1 1 0 0,-1-2-1 0 0,0 1 0 0 0,0-1 0 0 0,0 0 0 0 0,1 0 0 0 0,-1-1 0 0 0,0 1 0 0 0,5-3-58 0 0,-2-1 174 0 0,0 0 0 0 0,-1-1 1 0 0,1-1-1 0 0,-1 1 0 0 0,0-2 0 0 0,0 1 0 0 0,-1-1 0 0 0,0 0 0 0 0,0 0 0 0 0,0-1 1 0 0,-1 0-1 0 0,-1 0 0 0 0,1 0 0 0 0,-1-1 0 0 0,0 0 0 0 0,2-6-174 0 0,35-111-809 0 0,-40 73-7487 0 0,-6 44 658 0 0,-1 1-1083 0 0</inkml:trace>
  <inkml:trace contextRef="#ctx0" brushRef="#br0" timeOffset="1192.636">108 203 0 0 0,'0'0'1272'0'0,"0"0"435"0"0,0 0 188 0 0,0 0 48 0 0,0 0-34 0 0,0 0-91 0 0,0 0-186 0 0,0 0-202 0 0,0 0-179 0 0,0 0-153 0 0,0 0-109 0 0,-2-1-113 0 0,2 1-768 0 0,-1-1 1 0 0,1 1-1 0 0,-1 0 1 0 0,1 0-1 0 0,-1 0 1 0 0,1 0-1 0 0,-1 0 0 0 0,1 0 1 0 0,-1 0-1 0 0,1 0 1 0 0,-1 0-1 0 0,1 0 1 0 0,-1 1-1 0 0,1-1 1 0 0,-1 0-1 0 0,1 0 1 0 0,-1 0-1 0 0,1 1 1 0 0,0-1-1 0 0,-1 0 0 0 0,1 0 1 0 0,-1 1-1 0 0,1-1 1 0 0,0 0-1 0 0,-1 1 1 0 0,1-1-1 0 0,0 0 1 0 0,-1 1-1 0 0,1-1 1 0 0,0 1-1 0 0,-1-1 1 0 0,1 1-1 0 0,0-1 0 0 0,0 0 1 0 0,0 1-1 0 0,-1-1 1 0 0,1 1-1 0 0,0-1 1 0 0,0 1-1 0 0,0-1 1 0 0,0 1-1 0 0,0-1 1 0 0,0 1-1 0 0,0-1 0 0 0,0 1 1 0 0,0-1-1 0 0,0 1 1 0 0,0-1-1 0 0,0 1 1 0 0,1-1-1 0 0,-1 1 1 0 0,0-1-1 0 0,0 1 1 0 0,0-1-1 0 0,1 1 1 0 0,-1-1-1 0 0,0 1 0 0 0,1-1 1 0 0,-1 0-1 0 0,0 1 1 0 0,1-1-1 0 0,-1 0-108 0 0,1 12-759 0 0,-33 197 1778 0 0,-32-7-2358 0 0,65-193-2319 0 0,8-6-6374 0 0,-7-3 8664 0 0,2 0-7039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49.9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288 0 14779 0 0,'0'0'864'0'0,"0"0"-145"0"0,0 0-88 0 0,0 0 66 0 0,0 0 158 0 0,0 0 127 0 0,0 0 43 0 0,0 0-88 0 0,0 0-131 0 0,0 0-159 0 0,-5 33-147 0 0,-12 107-144 0 0,13-112-257 0 0,-11 128 143 0 0,-7-1-1 0 0,-6-1 0 0 0,-7-1 1 0 0,-18 33-242 0 0,11-81-237 0 0,-3 10-1276 0 0,25-37-2620 0 0,18-55-2260 0 0,2-17 2709 0 0,0-1-5219 0 0</inkml:trace>
  <inkml:trace contextRef="#ctx0" brushRef="#br0" timeOffset="2849.814">509 1377 0 0 0,'0'0'1078'0'0,"0"0"193"0"0,0 0 122 0 0,0 0 150 0 0,0 0 119 0 0,0 0 46 0 0,0 0-54 0 0,0 0-127 0 0,0 0-179 0 0,0 0-202 0 0,0 0-201 0 0,0 0-186 0 0,-1-3-147 0 0,1-9-257 0 0,1 0-1 0 0,0 0 1 0 0,1 0-1 0 0,0 0 1 0 0,1 0-1 0 0,0 0 0 0 0,1 1 1 0 0,0 0-1 0 0,1-1 1 0 0,4-5-355 0 0,-2 0 219 0 0,32-65 505 0 0,3 1 1 0 0,4 2-1 0 0,4 3 1 0 0,17-18-725 0 0,35-27 406 0 0,-102 121-408 0 0,0 0 0 0 0,-1 1 0 0 0,1-1 0 0 0,0 1 0 0 0,0-1-1 0 0,0 1 1 0 0,0-1 0 0 0,0 1 0 0 0,0-1 0 0 0,0 0 0 0 0,0 1-1 0 0,0-1 1 0 0,0 1 0 0 0,1-1 0 0 0,-1 1 0 0 0,0-1 0 0 0,0 0-1 0 0,0 1 1 0 0,0-1 0 0 0,1 1 0 0 0,-1-1 0 0 0,0 0-1 0 0,0 1 1 0 0,1-1 0 0 0,-1 0 0 0 0,0 1 0 0 0,1-1 0 0 0,-1 0-1 0 0,0 1 1 0 0,1-1 0 0 0,-1 0 0 0 0,1 0 0 0 0,-1 0 0 0 0,0 1-1 0 0,1-1 1 0 0,-1 0 0 0 0,1 0 0 0 0,-1 0 0 0 0,0 0 0 0 0,1 0-1 0 0,-1 0 1 0 0,1 0 0 0 0,-1 0 0 0 0,1 0 0 0 0,-1 0 0 0 0,1 0-1 0 0,-1 0 1 0 0,1 0 0 0 0,-1 0 0 0 0,0 0 0 0 0,1 0 0 0 0,-1 0-1 0 0,1 0 1 0 0,-1-1 0 0 0,0 1 0 0 0,1 0 0 0 0,-1 0 0 0 0,1-1-1 0 0,-1 1 3 0 0,0 11 59 0 0,-6 313 217 0 0,5-323-277 0 0,1 0 0 0 0,0 1 0 0 0,0-1 0 0 0,0 0 0 0 0,0 1 0 0 0,0-1 0 0 0,1 0 0 0 0,-1 1 0 0 0,0-1 1 0 0,1 0-1 0 0,-1 1 0 0 0,1-1 0 0 0,-1 0 0 0 0,1 0 0 0 0,-1 1 0 0 0,1-1 0 0 0,0 0 0 0 0,0 0 0 0 0,0 0 0 0 0,-1 0 0 0 0,1 0 0 0 0,0 0 0 0 0,0 0 0 0 0,0 0 0 0 0,1-1 0 0 0,-1 1 0 0 0,0 0 0 0 0,0-1 0 0 0,0 1 0 0 0,0 0 0 0 0,1-1 0 0 0,-1 0 1 0 0,0 1-1 0 0,1-1 0 0 0,-1 0 0 0 0,0 1 0 0 0,1-1 0 0 0,-1 0 0 0 0,0 0 0 0 0,1 0 0 0 0,-1 0 0 0 0,0-1 0 0 0,1 1 0 0 0,-1 0 0 0 0,0 0 0 0 0,1-1 0 0 0,-1 1 0 0 0,0-1 0 0 0,0 1 0 0 0,1-1 0 0 0,-1 1 0 0 0,1-2 1 0 0,62-40 139 0 0,67-96-68 0 0,27-21-51 0 0,-145 148-7 0 0,49-19-163 0 0,-49 63 175 0 0,-4 163 418 0 0,-11-127-308 0 0,-12 125 25 0 0,10-165-848 0 0,4-17-2856 0 0,0-11 1904 0 0,3-3-4306 0 0,2-3 2607 0 0,-2 1-1378 0 0,1 0-136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6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695 89 6025 0 0,'0'0'2334'0'0,"0"0"-830"0"0,0 0-289 0 0,0 0-58 0 0,0 0 22 0 0,0 0 14 0 0,0 0-37 0 0,-33-14-119 0 0,-102-43-133 0 0,58 39 199 0 0,64 19-923 0 0,-9 4-39 0 0,-1 0 1 0 0,1 1 0 0 0,0 1 0 0 0,1 1-1 0 0,-1 1 1 0 0,2 1 0 0 0,-1 1 0 0 0,1 0 0 0 0,1 2-1 0 0,0 0 1 0 0,1 1 0 0 0,1 1 0 0 0,0 1-1 0 0,1 0 1 0 0,0 1 0 0 0,2 1 0 0 0,-11 17-142 0 0,15-24 43 0 0,1 1 0 0 0,1 1 0 0 0,0-1 0 0 0,1 2 0 0 0,0-1 0 0 0,1 1 0 0 0,0 0 0 0 0,1 0 0 0 0,1 0 0 0 0,0 1 0 0 0,1 0 0 0 0,1-1 0 0 0,0 1 0 0 0,1 0 0 0 0,0 0 0 0 0,2 2-43 0 0,2-8 41 0 0,1-1 0 0 0,0 0 0 0 0,1 0 1 0 0,-1 0-1 0 0,2 0 0 0 0,-1-1 0 0 0,1 1 0 0 0,0-2 1 0 0,1 1-1 0 0,0-1 0 0 0,0 0 0 0 0,0 0 0 0 0,1 0 1 0 0,-1-1-1 0 0,1-1 0 0 0,0 1 0 0 0,1-1 0 0 0,-1-1 1 0 0,1 1-1 0 0,0-2 0 0 0,0 1 0 0 0,0-1 0 0 0,0 0 1 0 0,0-1-1 0 0,0 0 0 0 0,1-1 0 0 0,-1 0 0 0 0,3 0-41 0 0,9 1 75 0 0,0-1-1 0 0,0-1 1 0 0,0-1 0 0 0,-1 0-1 0 0,1-2 1 0 0,0 0-1 0 0,-1-2 1 0 0,0 0-1 0 0,0-1 1 0 0,-1-1-1 0 0,14-8-74 0 0,3-5 96 0 0,-1-1-1 0 0,-1-2 0 0 0,-1-1 0 0 0,-1-1 0 0 0,-1-2 1 0 0,-2-1-1 0 0,-1-2 0 0 0,-1-1 0 0 0,-2 0 0 0 0,-1-2 0 0 0,0-3-95 0 0,71-137 448 0 0,-150 304-112 0 0,6 1 0 0 0,6 2-1 0 0,1 21-335 0 0,23-68-270 0 0,5 1-1 0 0,3 1 1 0 0,3 0 0 0 0,5 0-1 0 0,4 11 271 0 0,4-94-4147 0 0,7-23-10731 0 0,-9 11 8695 0 0</inkml:trace>
  <inkml:trace contextRef="#ctx0" brushRef="#br0" timeOffset="256.568">1293 789 20732 0 0,'0'0'626'0'0,"0"0"-262"0"0,0 0-80 0 0,0 0 104 0 0,0 0 83 0 0,0 0 9 0 0,0 0-96 0 0,0 0-116 0 0,0 0-100 0 0,0 0-88 0 0,0 0-58 0 0,0 0-65 0 0,0 0-75 0 0,-2 25-78 0 0,-8 80-137 0 0,6-73-171 0 0,5-26-2799 0 0,1-2-3736 0 0,-1-3 1180 0 0,0-1-1013 0 0</inkml:trace>
  <inkml:trace contextRef="#ctx0" brushRef="#br0" timeOffset="728.574">1448 281 14867 0 0,'0'0'1052'0'0,"0"0"-30"0"0,0 0-50 0 0,0 0 44 0 0,0 0 17 0 0,0 0-88 0 0,0 0-105 0 0,0 0-102 0 0,31-23-98 0 0,101-67-93 0 0,-38 44 281 0 0,-75 40-654 0 0,122-25 788 0 0,-140 31-959 0 0,0 0 0 0 0,0 0 0 0 0,1 0 0 0 0,-1 0 0 0 0,0 1 0 0 0,0-1 0 0 0,0 0 0 0 0,1 0 0 0 0,-1 1 0 0 0,0-1 0 0 0,0 1 0 0 0,0-1 0 0 0,0 1 0 0 0,0-1 0 0 0,0 1 0 0 0,0 0 0 0 0,0-1 1 0 0,0 1-1 0 0,0 0 0 0 0,0 0 0 0 0,0 0 0 0 0,0 0 0 0 0,-1 0 0 0 0,1 0 0 0 0,0 0 0 0 0,-1 0 0 0 0,1 0 0 0 0,0 0 0 0 0,-1 0 0 0 0,0 0 0 0 0,1 1 0 0 0,-1-1 0 0 0,0 0 0 0 0,1 0 0 0 0,-1 0 0 0 0,0 1 0 0 0,0-1 0 0 0,0 0 0 0 0,0 0 0 0 0,0 1 0 0 0,0-1 0 0 0,-1 0 0 0 0,1 0 0 0 0,0 0 0 0 0,-1 1 0 0 0,1-1 0 0 0,0 0 0 0 0,-1 0 0 0 0,0 0-3 0 0,-26 57 147 0 0,-163 137 166 0 0,188-193-314 0 0,1 0 0 0 0,-1-1-1 0 0,1 1 1 0 0,-1 0 0 0 0,1 1 0 0 0,0-1-1 0 0,0 0 1 0 0,0 0 0 0 0,0 0 0 0 0,0 1-1 0 0,0-1 1 0 0,1 0 0 0 0,-1 1-1 0 0,1-1 1 0 0,0 1 0 0 0,-1-1 0 0 0,1 1-1 0 0,0-1 1 0 0,1 1 0 0 0,-1-1 0 0 0,0 0-1 0 0,1 1 1 0 0,-1-1 0 0 0,1 1-1 0 0,0-1 1 0 0,0 0 0 0 0,0 0 0 0 0,0 1-1 0 0,0-1 1 0 0,0 0 0 0 0,0 0 0 0 0,1 0-1 0 0,-1 0 1 0 0,1 0 0 0 0,0-1 0 0 0,-1 1-1 0 0,1 0 1 0 0,0-1 0 0 0,0 1-1 0 0,0-1 1 0 0,0 0 0 0 0,0 1 0 0 0,2-1 1 0 0,264 129 40 0 0,-263-127-36 0 0,0 0 0 0 0,0 0 0 0 0,0 0 1 0 0,-1 1-1 0 0,0-1 0 0 0,0 1 0 0 0,0 0 0 0 0,0 0 1 0 0,0 1-1 0 0,-1-1 0 0 0,0 1 0 0 0,0 0 1 0 0,0 0-1 0 0,0 0 0 0 0,-1 0 0 0 0,0 0 1 0 0,0 0-1 0 0,-1 1 0 0 0,1-1 0 0 0,-1 1 0 0 0,0-1 1 0 0,0 1-1 0 0,-1-1 0 0 0,0 1 0 0 0,0 0 1 0 0,0-1-1 0 0,-1 1 0 0 0,1-1 0 0 0,-1 1 1 0 0,-1-1-1 0 0,1 1 0 0 0,-1-1 0 0 0,0 0 0 0 0,0 1 1 0 0,-2 1-5 0 0,-13 14-3 0 0,-1 0 1 0 0,-1-1-1 0 0,0-2 1 0 0,-2 0 0 0 0,0-1-1 0 0,-1 0 1 0 0,-1-2-1 0 0,0-1 1 0 0,-1-1 0 0 0,-1-1-1 0 0,0-1 1 0 0,0-1-1 0 0,-1-1 1 0 0,0-2 0 0 0,-10 2 2 0 0,-35 5-914 0 0,40-13-1907 0 0,31-3-3707 0 0,5-6-30 0 0,2 4-2963 0 0</inkml:trace>
  <inkml:trace contextRef="#ctx0" brushRef="#br0" timeOffset="1248.53">2598 833 19044 0 0,'0'0'775'0'0,"0"0"-274"0"0,0 0-98 0 0,0 0 52 0 0,0 0 20 0 0,0 0-69 0 0,0 0-70 0 0,0 0-95 0 0,0 0-91 0 0,-27 32-63 0 0,-86 101-163 0 0,69-77-563 0 0,37-33-1341 0 0,7-12-3663 0 0,0-8 3268 0 0,0 0-8465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02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471 1 2617 0 0,'0'0'958'0'0,"0"0"-23"0"0,0 0 228 0 0,0 0 327 0 0,0 0 176 0 0,0 0 31 0 0,0 0-172 0 0,0 0-224 0 0,0 0-194 0 0,0 0-251 0 0,0 0-200 0 0,-27 5-141 0 0,-85 19-73 0 0,19 13 1003 0 0,80-32-1226 0 0,0 1 0 0 0,1 0 0 0 0,-1 1 0 0 0,1 0 0 0 0,1 1 0 0 0,-1 1 0 0 0,1-1 0 0 0,1 2 0 0 0,0 0 0 0 0,-3 3-219 0 0,12-9-1 0 0,0-1-1 0 0,1 1 1 0 0,0 0 0 0 0,0-1-1 0 0,0 1 1 0 0,0-1 0 0 0,0 1-1 0 0,1 0 1 0 0,0-1 0 0 0,-1 1-1 0 0,1-1 1 0 0,1 1 0 0 0,-1-1-1 0 0,0 0 1 0 0,1 1 0 0 0,0-1-1 0 0,0 0 1 0 0,0 0 0 0 0,0 0-1 0 0,0 0 1 0 0,0 0 0 0 0,1-1-1 0 0,-1 1 1 0 0,1-1 0 0 0,0 1-1 0 0,0-1 1 0 0,0 0 0 0 0,0 0-1 0 0,0-1 1 0 0,0 1 0 0 0,1 0-1 0 0,-1-1 2 0 0,13 11 46 0 0,61 52 330 0 0,-77-61-286 0 0,1 1 1 0 0,0 0 0 0 0,-1-1-1 0 0,0 1 1 0 0,0 0-1 0 0,0-1 1 0 0,0 1 0 0 0,-1 0-1 0 0,1-1 1 0 0,-1 1-1 0 0,0 0 1 0 0,0-1 0 0 0,0 1-1 0 0,-1-1 1 0 0,1 0-1 0 0,-1 1 1 0 0,0-1 0 0 0,0 0-1 0 0,0 0 1 0 0,0 0-1 0 0,0 0 1 0 0,-1 0-1 0 0,1-1 1 0 0,-1 1 0 0 0,0-1-1 0 0,0 1 1 0 0,0-1-1 0 0,0 0 1 0 0,-2 1-91 0 0,-16 14 67 0 0,0-1 0 0 0,-1-1 0 0 0,-1-1 0 0 0,0-1 0 0 0,-1-1 0 0 0,-1-1 0 0 0,-23 7-67 0 0,48-18-110 0 0,0-1 0 0 0,0 1-1 0 0,0 0 1 0 0,0 0 0 0 0,0-1-1 0 0,0 1 1 0 0,0 0-1 0 0,0 0 1 0 0,0-1 0 0 0,0 1-1 0 0,0 0 1 0 0,0 0-1 0 0,0-1 1 0 0,0 1 0 0 0,0 0-1 0 0,0 0 1 0 0,0-1 0 0 0,0 1-1 0 0,0 0 1 0 0,0 0-1 0 0,0-1 1 0 0,0 1 0 0 0,0 0-1 0 0,-1 0 1 0 0,1-1 0 0 0,0 1-1 0 0,0 0 1 0 0,0 0-1 0 0,0 0 1 0 0,-1-1 0 0 0,1 1-1 0 0,0 0 1 0 0,0 0-1 0 0,0 0 1 0 0,-1 0 0 0 0,1 0 110 0 0,32-25-1660 0 0,-27 22 1198 0 0,288-183-17481 0 0,-270 173 17943 0 0</inkml:trace>
  <inkml:trace contextRef="#ctx0" brushRef="#br0" timeOffset="250.845">637 137 0 0 0,'0'0'497'0'0,"0"0"1317"0"0,0 0 252 0 0,0 0-340 0 0,0 0-299 0 0,0 0-148 0 0,0 0-35 0 0,0 0-25 0 0,-13 32-28 0 0,-44 101-76 0 0,52-123-860 0 0,1 0 1 0 0,-1 0 0 0 0,1 0 0 0 0,1 1-1 0 0,0-1 1 0 0,0 1 0 0 0,1 0 0 0 0,1-1 0 0 0,0 1-1 0 0,0 0 1 0 0,1 0 0 0 0,1 3-256 0 0,-1 0 301 0 0,0-9-192 0 0,1 0 1 0 0,-1-1-1 0 0,1 1 1 0 0,0 0-1 0 0,0-1 1 0 0,1 1 0 0 0,-1-1-1 0 0,1 1 1 0 0,0-1-1 0 0,0 0 1 0 0,1 0-1 0 0,-1 0 1 0 0,1 0 0 0 0,0 0-1 0 0,0-1 1 0 0,0 1-1 0 0,0-1 1 0 0,1 0-1 0 0,0 0 1 0 0,-1 0 0 0 0,1 0-1 0 0,0 0 1 0 0,0-1-1 0 0,0 0 1 0 0,1 0-1 0 0,-1 0 1 0 0,1 0-1 0 0,-1-1 1 0 0,1 0 0 0 0,-1 0-1 0 0,1 0-109 0 0,6 1 212 0 0,1 0 1 0 0,-1-1-1 0 0,0 0 0 0 0,1-1 0 0 0,-1 0 0 0 0,0-1 0 0 0,1 0 1 0 0,-1-1-1 0 0,0 0 0 0 0,0-1 0 0 0,0 0 0 0 0,5-3-212 0 0,-7 3 119 0 0,1-1-1 0 0,0 0 1 0 0,-1 0 0 0 0,0-1-1 0 0,0-1 1 0 0,0 1 0 0 0,0-2-1 0 0,-1 1 1 0 0,0-1 0 0 0,-1 0-1 0 0,1-1 1 0 0,-1 0 0 0 0,-1 0-1 0 0,0 0 1 0 0,0-1-1 0 0,0 0 1 0 0,-1 0 0 0 0,-1 0-1 0 0,1-1 1 0 0,-1 1 0 0 0,-1-1-1 0 0,0 0 1 0 0,0-1 0 0 0,0-4-120 0 0,-3 10-9 0 0,0-1-1 0 0,0 1 0 0 0,0 0 1 0 0,-1 0-1 0 0,0-1 0 0 0,0 1 1 0 0,0 0-1 0 0,0 0 0 0 0,-1 0 1 0 0,0 0-1 0 0,0 0 0 0 0,0 0 1 0 0,-1 1-1 0 0,1-1 0 0 0,-1 1 1 0 0,0-1-1 0 0,-1 1 0 0 0,1 0 1 0 0,-1 0-1 0 0,1 1 0 0 0,-1-1 1 0 0,0 1-1 0 0,-1 0 0 0 0,1 0 1 0 0,-2-1 10 0 0,-107-35-2135 0 0,62 32-3886 0 0,31 5 1469 0 0,7 1-6003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0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6489 0 0,'0'0'1646'0'0,"0"0"-315"0"0,0 0-101 0 0,0 0 151 0 0,0 0 104 0 0,0 0-34 0 0,0 0-93 0 0,0 0-139 0 0,0 0-173 0 0,0 0-190 0 0,0 0-176 0 0,0 0-110 0 0,0 0-82 0 0,31 1-39 0 0,99 2-6 0 0,-28-22 248 0 0,192-59-1347 0 0,-285 76-817 0 0,11-2 1331 0 0,-14 3-5481 0 0,0 1-5827 0 0,-6 0 7981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0.3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1 118 4753 0 0,'0'0'1584'0'0,"0"0"27"0"0,0 0 124 0 0,0 0 67 0 0,0 0-171 0 0,0 0-367 0 0,0 0-334 0 0,0 0-270 0 0,0 0-210 0 0,0 0-182 0 0,37-3-128 0 0,117-11-96 0 0,-45-10-203 0 0,13-17-2490 0 0,-43 13-7365 0 0,-63 20 5964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0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1 13547 0 0,'0'0'1692'0'0,"0"0"-592"0"0,0 0-365 0 0,0 0 52 0 0,0 0 149 0 0,0 0 138 0 0,0 0 42 0 0,0 0-118 0 0,0 0-167 0 0,0 0-169 0 0,-2 34-128 0 0,-10 108-71 0 0,6 246 1394 0 0,27-178-2002 0 0,-13-160 47 0 0,-3-22-360 0 0,-2-10-2603 0 0,-1 14-10571 0 0,-2-28 4694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05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604 1 3217 0 0,'0'0'572'0'0,"0"0"20"0"0,0 0 207 0 0,0 0 330 0 0,0 0 184 0 0,0 0 35 0 0,0 0-50 0 0,0 0-126 0 0,0 0-159 0 0,0 0-175 0 0,0 0-183 0 0,0 0-145 0 0,0 0-75 0 0,-30 22-39 0 0,-93 71 11 0 0,74-35 227 0 0,44-43-456 0 0,-6 13 123 0 0,0 1 0 0 0,2 0 0 0 0,1 1 1 0 0,1 0-1 0 0,2 0 0 0 0,0 1 0 0 0,3 0 0 0 0,0-1 0 0 0,3 14-301 0 0,0-37 67 0 0,0-1 0 0 0,1 1 0 0 0,0-1 0 0 0,0 1 0 0 0,0-1 0 0 0,1 0 0 0 0,0 0 0 0 0,0 0 0 0 0,1 0 0 0 0,0-1 0 0 0,0 1 0 0 0,0-1 0 0 0,0 0 0 0 0,1 0 0 0 0,0-1 0 0 0,0 1 0 0 0,0-1 0 0 0,1 0 0 0 0,-1-1 0 0 0,1 1 0 0 0,0-1 0 0 0,0 0 0 0 0,0 0 0 0 0,0-1 0 0 0,1 0 0 0 0,-1 0 0 0 0,1 0 0 0 0,-1-1 0 0 0,1 0 0 0 0,0 0 0 0 0,2-1-67 0 0,1 0 111 0 0,-1 0 1 0 0,0-1 0 0 0,1 0 0 0 0,-1-1-1 0 0,0 1 1 0 0,0-2 0 0 0,0 0 0 0 0,0 0 0 0 0,0 0-1 0 0,-1-1 1 0 0,0 0 0 0 0,1-1 0 0 0,-2 0 0 0 0,1 0-1 0 0,0-1 1 0 0,-1 0 0 0 0,4-4-112 0 0,-4 3 54 0 0,0 1 0 0 0,-1-1 0 0 0,0 0 1 0 0,-1-1-1 0 0,0 0 0 0 0,0 1 0 0 0,0-2 0 0 0,-1 1 0 0 0,0 0 1 0 0,-1-1-1 0 0,0 0 0 0 0,0 1 0 0 0,-1-1 0 0 0,0 0 0 0 0,0-1 0 0 0,-1 1 1 0 0,-1 0-1 0 0,1 0 0 0 0,-1-1 0 0 0,-1 1 0 0 0,0 0 0 0 0,0 0 1 0 0,-1-1-55 0 0,-3 3-184 0 0,0 0 0 0 0,-1 0 0 0 0,1 0 1 0 0,-1 0-1 0 0,-1 1 0 0 0,1 0 0 0 0,-1 1 1 0 0,0 0-1 0 0,-1 0 0 0 0,1 0 0 0 0,-1 1 1 0 0,0 0-1 0 0,0 0 0 0 0,0 1 0 0 0,0 0 0 0 0,-1 1 1 0 0,0-1-1 0 0,1 2 0 0 0,-1-1 0 0 0,0 1 1 0 0,0 1-1 0 0,1-1 0 0 0,-1 2 0 0 0,0-1 1 0 0,0 1-1 0 0,0 0 0 0 0,1 1 0 0 0,-6 2 184 0 0,-51 26-4578 0 0,31 3-3557 0 0,22-17 1555 0 0</inkml:trace>
  <inkml:trace contextRef="#ctx0" brushRef="#br0" timeOffset="381.873">1090 148 760 0 0,'0'0'2219'0'0,"0"0"-25"0"0,0 0-176 0 0,0 0-216 0 0,0 0-249 0 0,0 0-284 0 0,-30 32-297 0 0,-91 101-248 0 0,79-64 13 0 0,41-60-601 0 0,1-5-61 0 0,-1-1-1 0 0,1 1 1 0 0,-1-1-1 0 0,1 1 0 0 0,0 0 1 0 0,1-1-1 0 0,-1 1 1 0 0,1-1-1 0 0,-1 1 1 0 0,1 0-1 0 0,0-1 0 0 0,0 0 1 0 0,1 1-1 0 0,-1-1 1 0 0,1 0-1 0 0,-1 1 0 0 0,1-1 1 0 0,0 0-1 0 0,0 0 1 0 0,1-1-1 0 0,-1 1 0 0 0,0 0 1 0 0,1-1-1 0 0,0 1 1 0 0,0-1-1 0 0,-1 0 1 0 0,1 0-1 0 0,1 0 0 0 0,-1 0 1 0 0,0-1-1 0 0,0 1 1 0 0,1-1-1 0 0,-1 0 0 0 0,1 0 1 0 0,-1 0-1 0 0,1 0 1 0 0,-1 0-1 0 0,1-1-74 0 0,7 2 277 0 0,0-1 0 0 0,0 0 0 0 0,0 0 1 0 0,0-1-1 0 0,0-1 0 0 0,0 0 0 0 0,0 0 0 0 0,-1-1 0 0 0,1 0 0 0 0,0-1 1 0 0,-1-1-1 0 0,4-1-277 0 0,5-3 275 0 0,0-2 0 0 0,-1 0 1 0 0,-1-1-1 0 0,0 0 1 0 0,0-2-1 0 0,-1 0 0 0 0,14-15-275 0 0,-24 22 42 0 0,0 0-1 0 0,-1-1 0 0 0,0 1 0 0 0,0-1 0 0 0,-1 0 0 0 0,0 0 1 0 0,0 0-1 0 0,0-1 0 0 0,-1 1 0 0 0,0-1 0 0 0,-1 0 1 0 0,0 0-1 0 0,0 0 0 0 0,-1 0 0 0 0,0 0 0 0 0,0-1 1 0 0,0 1-1 0 0,-1 0 0 0 0,-1 0 0 0 0,0-1 0 0 0,0-4-41 0 0,-1 8-128 0 0,0 0 0 0 0,0-1 0 0 0,0 1 0 0 0,-1 0 0 0 0,0 0 0 0 0,0 0-1 0 0,0 1 1 0 0,0-1 0 0 0,-1 1 0 0 0,0 0 0 0 0,0 0 0 0 0,0 0 0 0 0,0 0-1 0 0,-1 1 1 0 0,1-1 0 0 0,-1 1 0 0 0,0 0 0 0 0,0 1 0 0 0,0-1 0 0 0,-1 1 128 0 0,-68-16-8007 0 0,56 18 2428 0 0,5 0-1603 0 0</inkml:trace>
  <inkml:trace contextRef="#ctx0" brushRef="#br0" timeOffset="902.114">1659 248 4625 0 0,'0'0'2104'0'0,"0"0"-333"0"0,0 0-7 0 0,0 0 12 0 0,0 0-134 0 0,0 0-206 0 0,0 0-264 0 0,0 0-276 0 0,0 0-209 0 0,0 0-173 0 0,0 0-164 0 0,0 0-48 0 0,0 0-29 0 0,-16 1-11 0 0,-54 5 22 0 0,64-5-223 0 0,-1 0 1 0 0,1 0 0 0 0,0 1-1 0 0,-1 0 1 0 0,1 0 0 0 0,0 0 0 0 0,0 1-1 0 0,0 0 1 0 0,1 0 0 0 0,-1 1 0 0 0,1 0-1 0 0,-1 0 1 0 0,1 0 0 0 0,-4 4-62 0 0,8-7-4 0 0,0 0 1 0 0,0 0 0 0 0,-1 0-1 0 0,1 0 1 0 0,0 0 0 0 0,0 0-1 0 0,0 0 1 0 0,0 1 0 0 0,0-1-1 0 0,1 0 1 0 0,-1 1 0 0 0,0-1-1 0 0,1 0 1 0 0,-1 1 0 0 0,0-1-1 0 0,1 1 1 0 0,0-1 0 0 0,-1 1-1 0 0,1-1 1 0 0,0 1 0 0 0,0 0-1 0 0,0-1 1 0 0,0 1-1 0 0,0-1 1 0 0,0 1 0 0 0,0-1-1 0 0,1 1 1 0 0,-1-1 0 0 0,0 1-1 0 0,1-1 1 0 0,-1 1 0 0 0,1-1-1 0 0,0 1 1 0 0,-1-1 0 0 0,1 0-1 0 0,0 1 1 0 0,0-1 0 0 0,0 0-1 0 0,0 0 1 0 0,0 0 0 0 0,0 1-1 0 0,0-1 1 0 0,1 0 0 0 0,-1-1-1 0 0,0 1 1 0 0,0 0 0 0 0,1 0-1 0 0,-1 0 1 0 0,1-1-1 0 0,-1 1 1 0 0,1-1 0 0 0,-1 1-1 0 0,1-1 1 0 0,-1 0 0 0 0,1 1 3 0 0,102 55 260 0 0,-102-53-262 0 0,0 0 0 0 0,0 0 0 0 0,0 0 0 0 0,0 1 0 0 0,-1-1 0 0 0,1 1 0 0 0,-1-1 1 0 0,0 1-1 0 0,0-1 0 0 0,0 1 0 0 0,0-1 0 0 0,-1 1 0 0 0,1 0 0 0 0,-1 0 0 0 0,0-1 0 0 0,0 1 0 0 0,0 0 1 0 0,-1-1-1 0 0,1 1 0 0 0,-1 0 0 0 0,0-1 0 0 0,0 1 0 0 0,0-1 0 0 0,-1 1 0 0 0,1-1 0 0 0,-1 1 0 0 0,0-1 1 0 0,0 0-1 0 0,0 0 0 0 0,0 0 0 0 0,-1 0 0 0 0,1 0 0 0 0,-1-1 0 0 0,1 1 0 0 0,-1-1 0 0 0,0 1 0 0 0,0-1 1 0 0,0 0-1 0 0,0 0 0 0 0,-3 1 2 0 0,-56 25-2692 0 0,32-15-973 0 0,2 1-3891 0 0,20-10 747 0 0</inkml:trace>
  <inkml:trace contextRef="#ctx0" brushRef="#br0" timeOffset="1168.911">0 929 7346 0 0,'0'0'1363'0'0,"0"0"-233"0"0,0 0 157 0 0,0 0 222 0 0,0 0 23 0 0,0 0-100 0 0,38-5-107 0 0,120-16-66 0 0,198-45 3402 0 0,-151 30-3497 0 0,1 9 0 0 0,194 1-1164 0 0,-45 26-2112 0 0,-350 0 1352 0 0,31 2-839 0 0,-25 2-2770 0 0,-3 1-4950 0 0,-7-5 2306 0 0</inkml:trace>
  <inkml:trace contextRef="#ctx0" brushRef="#br0" timeOffset="2670.931">444 1212 5641 0 0,'0'0'1913'0'0,"0"0"-209"0"0,0 0-98 0 0,0 0 13 0 0,0 0-122 0 0,0 0-223 0 0,0 0-258 0 0,0 0-228 0 0,0 0-201 0 0,0 0-177 0 0,0 0-134 0 0,0 0-94 0 0,0 0-24 0 0,-2 4 3 0 0,-128 323 1127 0 0,109-276-732 0 0,21-50-376 0 0,0-1 30 0 0,0 0 38 0 0,0 0 61 0 0,0 0 30 0 0,16-30 935 0 0,22-48-908 0 0,4 2 1 0 0,3 1 0 0 0,18-18-367 0 0,4 8 180 0 0,-66 84-207 0 0,0 1-17 0 0,-1 0-4 0 0,3 12-93 0 0,-4 222 25 0 0,0-232 114 0 0,1-1-1 0 0,0 1 1 0 0,0-1 0 0 0,0 1-1 0 0,0 0 1 0 0,0-1 0 0 0,1 1-1 0 0,-1 0 1 0 0,0-1 0 0 0,1 1-1 0 0,-1-1 1 0 0,1 1 0 0 0,-1-1 0 0 0,1 1-1 0 0,0-1 1 0 0,0 0 0 0 0,0 1-1 0 0,0-1 1 0 0,0 0 0 0 0,0 1-1 0 0,0-1 1 0 0,0 0 0 0 0,0 0 0 0 0,0 0-1 0 0,1 0 1 0 0,-1 0 0 0 0,0 0-1 0 0,1 0 1 0 0,-1-1 0 0 0,1 1-1 0 0,-1 0 1 0 0,1-1 0 0 0,-1 1-1 0 0,1-1 1 0 0,0 0 0 0 0,-1 0 0 0 0,1 1-1 0 0,-1-1 1 0 0,1 0 0 0 0,0 0-1 0 0,-1 0 1 0 0,1 0 0 0 0,0-1-1 0 0,-1 1 1 0 0,1 0 0 0 0,-1-1 0 0 0,1 1-1 0 0,-1-1 1 0 0,1 0 0 0 0,-1 1-1 0 0,1-1 1 0 0,-1 0 0 0 0,0 0-1 0 0,1 0 1 0 0,-1 0 0 0 0,0 0-1 0 0,0 0 1 0 0,1 0 0 0 0,0-2 2 0 0,162-186 85 0 0,-52 67-132 0 0,-109 121 51 0 0,-2 28-92 0 0,-1 115 362 0 0,29-4-3379 0 0,-29-127-1095 0 0,0 2-9212 0 0,0-9 9897 0 0</inkml:trace>
  <inkml:trace contextRef="#ctx0" brushRef="#br0" timeOffset="2913.337">1195 1315 4777 0 0,'0'0'1974'0'0,"0"0"-393"0"0,0 0 90 0 0,0 0 266 0 0,0 0 13 0 0,0 0-281 0 0,0 0-459 0 0,0 0-435 0 0,0 0-312 0 0,0 0-189 0 0,0 0-115 0 0,-10 32-72 0 0,-32 94-38 0 0,32-78-294 0 0,10-48-74 0 0,20-40-10114 0 0,-13 26 6088 0 0,-3 2 1111 0 0</inkml:trace>
  <inkml:trace contextRef="#ctx0" brushRef="#br0" timeOffset="3078.878">1116 1046 6537 0 0,'0'0'3105'0'0,"0"0"-736"0"0,0 0-593 0 0,0 0-272 0 0,0 0-432 0 0,0 0-487 0 0,0 0-481 0 0,0 0-480 0 0,0 0-193 0 0,0 0-191 0 0,0 0-328 0 0,0 0-952 0 0,0 0-2033 0 0,-13-7-4073 0 0</inkml:trace>
  <inkml:trace contextRef="#ctx0" brushRef="#br0" timeOffset="3431.889">1322 1356 1792 0 0,'0'0'2177'0'0,"0"0"-838"0"0,0 0-179 0 0,0 0 224 0 0,0 0 147 0 0,0 0-41 0 0,0 0-127 0 0,0 0-91 0 0,0 0-41 0 0,0 0-15 0 0,0 0-46 0 0,0 0-91 0 0,0 0-130 0 0,2 3-119 0 0,-2-3-798 0 0,1 1 1 0 0,-1-1-1 0 0,1 1 1 0 0,-1-1-1 0 0,1 1 1 0 0,-1-1-1 0 0,1 0 1 0 0,-1 1-1 0 0,1-1 1 0 0,-1 0-1 0 0,1 1 1 0 0,0-1-1 0 0,-1 0 0 0 0,1 0 1 0 0,-1 0-1 0 0,1 1 1 0 0,0-1-1 0 0,-1 0 1 0 0,1 0-1 0 0,0 0 1 0 0,-1 0-1 0 0,1 0 1 0 0,0 0-1 0 0,-1 0 1 0 0,1-1-1 0 0,0 1 1 0 0,-1 0-1 0 0,1 0 1 0 0,0 0-1 0 0,-1-1 0 0 0,1 1 1 0 0,-1 0-1 0 0,1-1 1 0 0,-1 1-1 0 0,1 0 1 0 0,-1-1-1 0 0,1 1 1 0 0,-1-1-1 0 0,1 1 1 0 0,-1-1-1 0 0,1 1 1 0 0,-1-1-1 0 0,0 1 1 0 0,1-1-1 0 0,-1 1 0 0 0,0-1 1 0 0,1 1-1 0 0,-1-1 1 0 0,0 0-1 0 0,0 1 1 0 0,1-1-1 0 0,-1 0 1 0 0,0 1-1 0 0,0-1 1 0 0,0 0-1 0 0,0 1 1 0 0,0-1-1 0 0,0 0 1 0 0,0 1-1 0 0,0-1 0 0 0,0 0 1 0 0,-1 1-1 0 0,1-1 1 0 0,0 1-1 0 0,0-1 1 0 0,-1 0-33 0 0,9-15 405 0 0,64-128 618 0 0,-48 114-3250 0 0,-25 53 1371 0 0,8 72-1043 0 0,-6-92 1924 0 0,-1 0 0 0 0,1-1 0 0 0,0 1 0 0 0,0-1 0 0 0,0 1 0 0 0,0-1 0 0 0,0 0 0 0 0,1 1 0 0 0,-1-1-1 0 0,1 0 1 0 0,0 0 0 0 0,-1 0 0 0 0,1 0 0 0 0,0 0 0 0 0,0 0 0 0 0,0 0 0 0 0,0-1 0 0 0,1 1 0 0 0,-1-1 0 0 0,0 1 0 0 0,1-1 0 0 0,-1 0 0 0 0,1 0 0 0 0,-1 0 0 0 0,1 0 0 0 0,0-1 0 0 0,-1 1 0 0 0,1-1 0 0 0,0 0 0 0 0,-1 1 0 0 0,4-1-26 0 0,0-1 230 0 0,0 0-1 0 0,0-1 0 0 0,0 1 0 0 0,0-1 0 0 0,-1 0 0 0 0,1-1 0 0 0,0 0 0 0 0,-1 1 0 0 0,0-2 0 0 0,0 1 0 0 0,1-1 0 0 0,-2 1 0 0 0,1-1 0 0 0,0-1 1 0 0,-1 1-1 0 0,0-1 0 0 0,0 1 0 0 0,0-1 0 0 0,-1 0 0 0 0,0-1 0 0 0,0 1 0 0 0,0 0 0 0 0,2-5-228 0 0,28-85-5732 0 0,-32 88-338 0 0,-1 2-5303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5.1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521 81 10810 0 0,'0'0'1830'0'0,"0"0"-319"0"0,0 0-287 0 0,0 0-101 0 0,0 0-24 0 0,0 0-49 0 0,0 0-137 0 0,0 0-234 0 0,0 0-227 0 0,0 0-191 0 0,0 0-123 0 0,-11 8-69 0 0,-63 70 18 0 0,-256 552 240 0 0,231-430-299 0 0,92-166-143 0 0,7-34 68 0 0,5-5 103 0 0,146-207 1309 0 0,-89 127-1204 0 0,-4-2 1 0 0,-4-3-1 0 0,-4-3 1 0 0,-4-1 0 0 0,4-23-162 0 0,-37 83 93 0 0,-3 8 44 0 0,-1 1 1 0 0,-1-2 0 0 0,-1 1 0 0 0,-1-1 0 0 0,-1 0-1 0 0,-2-1 1 0 0,0 0-138 0 0,-18 78-200 0 0,7-24 203 0 0,1 0-1 0 0,1 0 0 0 0,1 1 0 0 0,1 0 1 0 0,2 0-1 0 0,1 0 0 0 0,1 0 0 0 0,1 0 1 0 0,1 0-1 0 0,1 0 0 0 0,2 0 0 0 0,1-1 1 0 0,6 19-3 0 0,-8-36 26 0 0,0 0 0 0 0,0 0 0 0 0,0 0 1 0 0,1-1-1 0 0,1 1 0 0 0,-1-1 1 0 0,1 0-1 0 0,1-1 0 0 0,-1 1 1 0 0,1-1-1 0 0,1-1 0 0 0,-1 1 0 0 0,1-1 1 0 0,0-1-1 0 0,0 1 0 0 0,1-1 1 0 0,0-1-1 0 0,0 0 0 0 0,0 0 0 0 0,0 0 1 0 0,1-1-1 0 0,-1-1 0 0 0,1 0 1 0 0,0 0-1 0 0,-1-1 0 0 0,1 0 0 0 0,0 0 1 0 0,5-1-27 0 0,-8-4 99 0 0,0 0 1 0 0,1-1 0 0 0,-2 1 0 0 0,1-1-1 0 0,0-1 1 0 0,-1 1 0 0 0,0-1-1 0 0,-1 0 1 0 0,1-1 0 0 0,-1 1-1 0 0,0-1 1 0 0,-1 0 0 0 0,1 0 0 0 0,-2 0-1 0 0,2-3-99 0 0,-1 4 41 0 0,9-17 2 0 0,-2 0-1 0 0,0-1 1 0 0,-1 0 0 0 0,-2-1-1 0 0,0 0 1 0 0,-2 0 0 0 0,0-2-43 0 0,11-111-4648 0 0,-17 133 4214 0 0,1-5-3831 0 0,0 3-3853 0 0,0 6-1543 0 0</inkml:trace>
  <inkml:trace contextRef="#ctx0" brushRef="#br0" timeOffset="318.465">1217 265 6401 0 0,'0'0'5051'0'0,"0"0"-3474"0"0,0 0-1043 0 0,0 0 75 0 0,0 0 172 0 0,0 0 80 0 0,-20 37-29 0 0,-63 117-125 0 0,48-54 167 0 0,33-94-814 0 0,1 0 1 0 0,1-1 0 0 0,-1 1 0 0 0,1 0 0 0 0,0 0 0 0 0,0 0 0 0 0,1-1 0 0 0,0 1-1 0 0,0 0 1 0 0,0-1 0 0 0,0 1 0 0 0,1 0 0 0 0,0-1 0 0 0,0 0 0 0 0,1 1 0 0 0,-1-1-1 0 0,1 0 1 0 0,0 0 0 0 0,1-1 0 0 0,-1 1 0 0 0,1-1 0 0 0,0 1 0 0 0,0-1 0 0 0,0 0-1 0 0,1-1 1 0 0,-1 1 0 0 0,1-1 0 0 0,0 0 0 0 0,0 0 0 0 0,0 0 0 0 0,5 1-61 0 0,0-2 172 0 0,0 0 1 0 0,1 0 0 0 0,0-1 0 0 0,-1 0-1 0 0,1-1 1 0 0,-1 0 0 0 0,1-1-1 0 0,0 0 1 0 0,-1-1 0 0 0,0 0 0 0 0,1-1-1 0 0,-1 0 1 0 0,0 0 0 0 0,0-1-1 0 0,0-1 1 0 0,-1 1 0 0 0,0-2 0 0 0,0 1-1 0 0,0-1 1 0 0,0-1-173 0 0,10-7 227 0 0,0-2 0 0 0,-1 0 1 0 0,0-1-1 0 0,-2-1 0 0 0,0 0 0 0 0,-1-1 0 0 0,-1-1 0 0 0,5-9-227 0 0,-12 17 55 0 0,-1-1 0 0 0,0 1-1 0 0,-1-2 1 0 0,0 1-1 0 0,-1-1 1 0 0,0 1 0 0 0,-1-1-1 0 0,-1 0 1 0 0,0 0-1 0 0,-1-1 1 0 0,-1 1-1 0 0,0 0 1 0 0,0 0 0 0 0,-2-1-55 0 0,0 9-234 0 0,0 0 1 0 0,0-1-1 0 0,-1 1 1 0 0,0 1 0 0 0,0-1-1 0 0,0 0 1 0 0,-1 1-1 0 0,0 0 1 0 0,0 0-1 0 0,0 0 1 0 0,-1 0 0 0 0,0 1-1 0 0,1-1 1 0 0,-2 1-1 0 0,1 0 1 0 0,0 1 0 0 0,-1 0-1 0 0,0-1 1 0 0,1 2-1 0 0,-1-1 1 0 0,0 1-1 0 0,-1 0 1 0 0,1 0 0 0 0,0 0-1 0 0,-1 1 1 0 0,1 0-1 0 0,-1 0 1 0 0,1 1 0 0 0,-1 0-1 0 0,1 0 1 0 0,-1 0-1 0 0,1 1 1 0 0,0 0-1 0 0,-1 0 1 0 0,1 1 0 0 0,0 0-1 0 0,-1 0 1 0 0,1 0-1 0 0,0 1 1 0 0,1 0 0 0 0,-1 0-1 0 0,-1 2 234 0 0,-12 9-5377 0 0,4-2-3344 0 0</inkml:trace>
  <inkml:trace contextRef="#ctx0" brushRef="#br0" timeOffset="731.668">1696 405 11939 0 0,'0'0'2017'0'0,"0"0"-500"0"0,0 0-233 0 0,0 0-84 0 0,0 0-157 0 0,0 0-176 0 0,0 0-198 0 0,0 0-187 0 0,0 0-98 0 0,0 0-87 0 0,0 0-27 0 0,0 0-42 0 0,0 0-100 0 0,8 19-30 0 0,25 60-27 0 0,-31-75-45 0 0,0 1 0 0 0,1-1-1 0 0,-1 0 1 0 0,1 0 0 0 0,0 0 0 0 0,0 0 0 0 0,0 0-1 0 0,0-1 1 0 0,1 1 0 0 0,-1-1 0 0 0,1 0-1 0 0,0 0 1 0 0,0 0 0 0 0,0-1 0 0 0,0 1-1 0 0,0-1 1 0 0,1 0 0 0 0,-1 0 0 0 0,1-1-1 0 0,0 1 1 0 0,-1-1 0 0 0,1 0 0 0 0,0 0 0 0 0,0-1-1 0 0,-1 1 1 0 0,1-1 0 0 0,0 0 0 0 0,0 0-1 0 0,0-1 1 0 0,2 0-26 0 0,2 1 99 0 0,8-3 20 0 0,-1-1-1 0 0,0 0 1 0 0,0-1-1 0 0,-1-1 0 0 0,1 0 1 0 0,-1-1-1 0 0,0-1 1 0 0,-1 0-1 0 0,0-1 0 0 0,0-1 1 0 0,-1 0-1 0 0,0-1 1 0 0,4-5-119 0 0,-13 13 15 0 0,125-111 112 0 0,-126 143-1049 0 0,-4-19 924 0 0,0 1 0 0 0,2-1 0 0 0,-1 0-1 0 0,1 0 1 0 0,0 1 0 0 0,1-1 0 0 0,1 0-1 0 0,-1 0 1 0 0,2 0 0 0 0,-1-1 0 0 0,1 1-1 0 0,1-1 1 0 0,0 0 0 0 0,0 0 0 0 0,0 0-1 0 0,1-1 1 0 0,1 0 0 0 0,0 0 0 0 0,0 0-1 0 0,0-1 1 0 0,1 0 0 0 0,0 0 0 0 0,0-1-1 0 0,0 0 1 0 0,1-1 0 0 0,5 3-2 0 0,-7-4 73 0 0,1-1 0 0 0,-1 0 0 0 0,1 0 0 0 0,0-1 0 0 0,-1 0 0 0 0,1 0 0 0 0,0-1 0 0 0,0 0 0 0 0,0 0 1 0 0,0-1-1 0 0,0 0 0 0 0,1 0 0 0 0,-1-1 0 0 0,0 0 0 0 0,0 0 0 0 0,-1-1 0 0 0,1 0 0 0 0,0 0 0 0 0,0-1 0 0 0,-1 0 0 0 0,0-1 0 0 0,1 0 0 0 0,-1 0 1 0 0,3-3-74 0 0,0-2-12 0 0,-1-1 0 0 0,0 0 1 0 0,-1-1-1 0 0,0 1 1 0 0,-1-2-1 0 0,0 1 0 0 0,-1-1 1 0 0,0 0-1 0 0,0 0 1 0 0,-2-1-1 0 0,0 0 1 0 0,0 1-1 0 0,-1-2 0 0 0,0 1 1 0 0,-1 0-1 0 0,-1-8 12 0 0,1-19-4016 0 0,-2 27-581 0 0,0 1-3332 0 0,0 3-1269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6:16.7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0 218 0 0 0,'0'0'923'0'0,"0"0"617"0"0,0 0 299 0 0,0 0 138 0 0,0 0-40 0 0,0 0-159 0 0,0 0-275 0 0,0 0-311 0 0,0 0-222 0 0,0 0-163 0 0,6-11-36 0 0,16-34-5 0 0,-19 40-564 0 0,0 1-1 0 0,0 0 0 0 0,0 0 0 0 0,1 0 0 0 0,-1 1 0 0 0,1-1 0 0 0,0 1 1 0 0,0 0-1 0 0,0 0 0 0 0,0 0 0 0 0,1 1 0 0 0,-1-1 0 0 0,1 1 1 0 0,3-1-202 0 0,9-5 491 0 0,99-48 1365 0 0,-102 51-1714 0 0,7-4-12 0 0,1 2 0 0 0,0 0 0 0 0,0 1 0 0 0,1 2 0 0 0,-1 0 0 0 0,1 1 0 0 0,7 1-130 0 0,-28 4 13 0 0,-1 0-1 0 0,1 0 0 0 0,-1 0 0 0 0,0 0 1 0 0,0 0-1 0 0,0 0 0 0 0,0 0 1 0 0,0 1-1 0 0,-1-1 0 0 0,1 0 0 0 0,-1 1 1 0 0,1-1-1 0 0,-1 0 0 0 0,0 1 0 0 0,0-1 1 0 0,0 1-1 0 0,0-1 0 0 0,0 0 1 0 0,0 1-1 0 0,-1-1 0 0 0,1 0 0 0 0,-1 1 1 0 0,0-1-1 0 0,0 0 0 0 0,0 2-12 0 0,-6 11 39 0 0,-1 0 1 0 0,0-1-1 0 0,0 0 0 0 0,-2 0 0 0 0,1-1 1 0 0,-2 0-1 0 0,0 0 0 0 0,0-2 0 0 0,-6 5-39 0 0,-24 28 55 0 0,-29 30 13 0 0,50-56-20 0 0,1 2 0 0 0,1 0 1 0 0,1 0-1 0 0,1 2 0 0 0,1 0 1 0 0,-5 10-49 0 0,19-30 8 0 0,0 0 0 0 0,0 0 0 0 0,0 0 0 0 0,0 0 0 0 0,0 0 0 0 0,0 0 0 0 0,0 0 0 0 0,1 0 0 0 0,-1 0 0 0 0,1 0 0 0 0,0 1 0 0 0,-1-1 0 0 0,1 0 0 0 0,0 0 0 0 0,0 0 0 0 0,1 0 0 0 0,-1 1 0 0 0,0-1 0 0 0,1 0 0 0 0,-1 0 0 0 0,1 0 0 0 0,0 0 0 0 0,-1 0 0 0 0,1 0 0 0 0,0 0 0 0 0,0 0 0 0 0,0 0 0 0 0,1 0 0 0 0,-1-1 0 0 0,0 1 0 0 0,1 0 0 0 0,-1-1 0 0 0,1 1 0 0 0,0-1 0 0 0,-1 1 0 0 0,1-1 0 0 0,0 0 0 0 0,0 0 0 0 0,0 0 0 0 0,0 0 0 0 0,0 0 0 0 0,0 0 0 0 0,0-1 0 0 0,0 1 0 0 0,0 0 0 0 0,2-1-8 0 0,104 9 744 0 0,-80-13-558 0 0,0-1 1 0 0,0-1-1 0 0,0-2 1 0 0,-1 0-1 0 0,26-13-186 0 0,-24 7 20 0 0,-28 14-101 0 0,-1 0-109 0 0,0 0-154 0 0,0 0-236 0 0,0 0-328 0 0,0 0-474 0 0,0 0-623 0 0,0 0-904 0 0,0 0-1364 0 0,0 0-1451 0 0,0 0-1236 0 0</inkml:trace>
  <inkml:trace contextRef="#ctx0" brushRef="#br0" timeOffset="307.062">831 200 4385 0 0,'0'0'5322'0'0,"0"0"-2805"0"0,0 0-941 0 0,0 0-129 0 0,0 0-20 0 0,0 0-104 0 0,0 0-203 0 0,0 0-193 0 0,0 0-176 0 0,0 0-127 0 0,0 0-132 0 0,0 0-89 0 0,0 0-67 0 0,-5 21-52 0 0,-24 104 203 0 0,18 64-1350 0 0,11-138-5267 0 0,0-51 3524 0 0,0 0-922 0 0,1 0-2036 0 0,0 0 3068 0 0,-1 0 262 0 0</inkml:trace>
  <inkml:trace contextRef="#ctx0" brushRef="#br0" timeOffset="557.395">1022 229 2208 0 0,'0'0'2645'0'0,"0"0"-294"0"0,0 0-309 0 0,0 0-259 0 0,0 0-320 0 0,0 0-227 0 0,0 0-89 0 0,0 0-43 0 0,0 0-29 0 0,0 0-125 0 0,0 0-203 0 0,0 0-142 0 0,0 0-99 0 0,-7 28-96 0 0,-20 86-107 0 0,15-27 96 0 0,8-49-425 0 0,-2 21-182 0 0,5-22-3454 0 0,-7-35-8002 0 0,5-2 6250 0 0</inkml:trace>
  <inkml:trace contextRef="#ctx0" brushRef="#br0" timeOffset="1027.054">571 292 4713 0 0,'0'0'2402'0'0,"0"0"-180"0"0,0 0-179 0 0,0 0-231 0 0,0 0-308 0 0,0 0-362 0 0,0 0-263 0 0,0 0-116 0 0,0 0-64 0 0,0 0-23 0 0,0 0-38 0 0,0 0-64 0 0,0 0-22 0 0,27-19-6 0 0,84-61-4 0 0,30-5 1159 0 0,-16 34-1096 0 0,-123 52-600 0 0,0 0 0 0 0,0 0 0 0 0,0 0 0 0 0,-1 0 0 0 0,1 0 1 0 0,0 1-1 0 0,-1-1 0 0 0,1 1 0 0 0,-1-1 0 0 0,1 1 0 0 0,-1 0 0 0 0,0-1 0 0 0,0 1 0 0 0,0 0 0 0 0,0 0 0 0 0,0 0 0 0 0,0 0 0 0 0,0 0 0 0 0,-1 0 0 0 0,1 0 0 0 0,0 0 1 0 0,-1 0-1 0 0,0 0 0 0 0,0 0 0 0 0,0 1 0 0 0,0-1 0 0 0,0 0 0 0 0,0 0 0 0 0,0 0 0 0 0,0 0 0 0 0,-1 0 0 0 0,1 0 0 0 0,-1 0 0 0 0,0 1-5 0 0,2 17 90 0 0,-1-14-58 0 0,1-1 0 0 0,0 1 1 0 0,0-1-1 0 0,0 0 1 0 0,1 1-1 0 0,-1-1 1 0 0,1 0-1 0 0,1 0 0 0 0,-1 0 1 0 0,1 0-1 0 0,-1 0 1 0 0,1 0-1 0 0,1-1 1 0 0,-1 0-1 0 0,1 1 1 0 0,0-1-1 0 0,0-1 0 0 0,0 1 1 0 0,0 0-1 0 0,0-1 1 0 0,1 0-1 0 0,0 0 1 0 0,0 0-1 0 0,0-1 0 0 0,0 0 1 0 0,0 0-1 0 0,0 0 1 0 0,0 0-1 0 0,1-1 1 0 0,-1 0-1 0 0,1 0 1 0 0,-1 0-1 0 0,1-1 0 0 0,4 0-32 0 0,-1 1 82 0 0,1-1 1 0 0,-1-1-1 0 0,0 1 0 0 0,0-2 0 0 0,0 1 0 0 0,0-1 0 0 0,-1 0 0 0 0,1-1 0 0 0,0 0 0 0 0,-1 0 0 0 0,4-3-82 0 0,98-51 188 0 0,-34 26-3406 0 0,-64 28 1185 0 0,3-2-5930 0 0,-5 2-3979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8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471 292 3433 0 0,'0'0'1469'0'0,"0"0"-190"0"0,0 0-126 0 0,0 0-31 0 0,0 0 23 0 0,0 0-17 0 0,0 0-92 0 0,0 0-140 0 0,0 0-195 0 0,0 0-163 0 0,0 0-132 0 0,0 0-101 0 0,0 0-49 0 0,-5 29-8 0 0,-18 95 3 0 0,-2 150 921 0 0,7-149-756 0 0,-15 15 565 0 0,34-162 2749 0 0,-3-33-3067 0 0,1-1-564 0 0,3 17-55 0 0,2 1 0 0 0,2-1-1 0 0,2 1 1 0 0,1 0 0 0 0,2 1-1 0 0,1 0 1 0 0,5-6-44 0 0,-10 21 18 0 0,0 1 1 0 0,1 0-1 0 0,1 1 0 0 0,1 0 1 0 0,1 0-1 0 0,0 1 1 0 0,2 0-1 0 0,0 1 0 0 0,1 1 1 0 0,1 0-1 0 0,0 1 1 0 0,2 0-1 0 0,-1 1 1 0 0,2 1-1 0 0,15-9-18 0 0,-31 22 2 0 0,0 0-1 0 0,0 0 1 0 0,0 0 0 0 0,1 0 0 0 0,-1 0-1 0 0,0 0 1 0 0,0 1 0 0 0,1-1 0 0 0,-1 1-1 0 0,0-1 1 0 0,1 1 0 0 0,-1 0 0 0 0,0 0-1 0 0,1 0 1 0 0,-1 1 0 0 0,0-1 0 0 0,1 0-1 0 0,-1 1 1 0 0,0 0 0 0 0,1-1-1 0 0,-1 1 1 0 0,0 0 0 0 0,0 0 0 0 0,0 0-1 0 0,0 0 1 0 0,0 1 0 0 0,0-1 0 0 0,0 0-1 0 0,0 1 1 0 0,-1 0 0 0 0,1-1 0 0 0,0 1-1 0 0,-1 0 1 0 0,0 0 0 0 0,1 0 0 0 0,0 1-2 0 0,8 16 6 0 0,-1 1 0 0 0,-1 0 1 0 0,0 0-1 0 0,-2 0 1 0 0,0 1-1 0 0,-1 0 0 0 0,-1 1 1 0 0,-1-1-1 0 0,0 20-6 0 0,-3-39-7 0 0,0 4-309 0 0,11 36-821 0 0,-2-34-2437 0 0,4-4-3709 0 0,-6-4 1956 0 0,-3 0-158 0 0</inkml:trace>
  <inkml:trace contextRef="#ctx0" brushRef="#br0" timeOffset="553.201">1197 480 5089 0 0,'0'0'1998'0'0,"0"0"-222"0"0,0 0 7 0 0,0 0 36 0 0,0 0-133 0 0,0 0-270 0 0,0 0-366 0 0,0 0-311 0 0,0 0-246 0 0,0 0-191 0 0,0 0-98 0 0,-33 30-52 0 0,-97 97-23 0 0,81-67 13 0 0,46-49-108 0 0,-1-2-32 0 0,1 0-1 0 0,0 1 1 0 0,1-1 0 0 0,0 1 0 0 0,1 0-1 0 0,0-1 1 0 0,0 1 0 0 0,1 0-1 0 0,0 0 1 0 0,1 0 0 0 0,0 2-2 0 0,1-9 62 0 0,0 0 1 0 0,0 1 0 0 0,1-1 0 0 0,-1 0-1 0 0,1 0 1 0 0,0 0 0 0 0,0-1 0 0 0,0 1-1 0 0,0-1 1 0 0,0 1 0 0 0,1-1 0 0 0,-1 0-1 0 0,0 0 1 0 0,1-1 0 0 0,0 1 0 0 0,-1-1 0 0 0,1 0-1 0 0,0 0 1 0 0,0 0 0 0 0,0 0 0 0 0,0-1-1 0 0,0 1 1 0 0,0-1 0 0 0,0 0 0 0 0,-1 0-1 0 0,1-1 1 0 0,0 1 0 0 0,0-1 0 0 0,0 0-1 0 0,0 0 1 0 0,0 0 0 0 0,-1 0 0 0 0,1-1-1 0 0,0 1 1 0 0,-1-1 0 0 0,2-1-63 0 0,28-23 368 0 0,-2-2 0 0 0,-1-1 1 0 0,-1-1-1 0 0,-2-2 0 0 0,-1 0 0 0 0,-1-2 1 0 0,4-10-369 0 0,26-33 106 0 0,-22 34 6 0 0,-61 120-97 0 0,26-72-14 0 0,1 0 0 0 0,0 0 0 0 0,0 0 0 0 0,1 0 0 0 0,-1 0 0 0 0,1 0 0 0 0,0 0 0 0 0,1 0 0 0 0,-1 1 0 0 0,1-1 0 0 0,0 0 0 0 0,0 0 0 0 0,1 0 0 0 0,-1-1 0 0 0,1 1-1 0 0,0 0 1 0 0,1 0 0 0 0,-1-1 0 0 0,1 0 0 0 0,0 1 0 0 0,0-1 0 0 0,0 0 0 0 0,0 0 0 0 0,1-1 0 0 0,4 4-1 0 0,8 7-46 0 0,1 0-1 0 0,1-2 1 0 0,0 0-1 0 0,1-1 1 0 0,0-1-1 0 0,16 5 47 0 0,-26-12-537 0 0,-1 0 0 0 0,1-1 0 0 0,-1 0-1 0 0,1 0 1 0 0,0-1 0 0 0,0-1 0 0 0,-1 1 0 0 0,1-1-1 0 0,0-1 1 0 0,0 0 0 0 0,6-1 537 0 0,4-7-5066 0 0,-12 5 835 0 0,4 0-4209 0 0</inkml:trace>
  <inkml:trace contextRef="#ctx0" brushRef="#br0" timeOffset="998.972">1815 483 5681 0 0,'0'0'2230'0'0,"0"0"-315"0"0,0 0-180 0 0,0 0-247 0 0,0 0-354 0 0,0 0-312 0 0,0 0-245 0 0,0 0-209 0 0,-19 32-136 0 0,-56 96-81 0 0,51-66 9 0 0,25-52-121 0 0,-2-7 7 0 0,1 1 1 0 0,0 0-1 0 0,0 0 0 0 0,0 0 1 0 0,0 0-1 0 0,0 0 1 0 0,1-1-1 0 0,0 1 1 0 0,0 0-1 0 0,0 0 1 0 0,0-1-1 0 0,1 1 1 0 0,-1-1-1 0 0,1 1 1 0 0,0-1-1 0 0,0 0 1 0 0,0 1-1 0 0,1-1 1 0 0,-1 0-1 0 0,1 0 1 0 0,-1-1-1 0 0,1 1 1 0 0,0 0-1 0 0,0-1 1 0 0,0 0-1 0 0,0 0 1 0 0,1 0-1 0 0,-1 0 1 0 0,1 0-1 0 0,-1-1 1 0 0,1 1-1 0 0,0-1 1 0 0,-1 0-1 0 0,1 0 1 0 0,0-1-1 0 0,2 1-46 0 0,6 1 264 0 0,1-1 0 0 0,-1-1-1 0 0,1 0 1 0 0,0-1 0 0 0,-1 0-1 0 0,1-1 1 0 0,-1 0 0 0 0,0-1-1 0 0,0 0 1 0 0,0-1 0 0 0,0-1 0 0 0,0 0-1 0 0,-1 0 1 0 0,0-1 0 0 0,0-1-1 0 0,0 1 1 0 0,-1-2 0 0 0,5-4-264 0 0,16-14 411 0 0,-1-2 0 0 0,-2 0 0 0 0,-1-2 1 0 0,-1-1-1 0 0,3-8-411 0 0,-13 20 38 0 0,-1-1 0 0 0,0 0 0 0 0,-2-1 1 0 0,0 0-1 0 0,-2-1 0 0 0,0-1 0 0 0,-2 0 0 0 0,0 0 0 0 0,-1-1 1 0 0,-2 0-1 0 0,0 0 0 0 0,-2 0 0 0 0,0-11-38 0 0,-2 26-31 0 0,-2 0-1 0 0,1 0 1 0 0,-1 0-1 0 0,0 0 0 0 0,-1-1 1 0 0,0 2-1 0 0,-1-1 1 0 0,0 0-1 0 0,0 0 1 0 0,-1 0-1 0 0,0 1 1 0 0,0-1-1 0 0,-1 1 1 0 0,0 0-1 0 0,-1 0 1 0 0,0 1-1 0 0,0-1 1 0 0,0 1-1 0 0,-1 0 0 0 0,0 0 1 0 0,0 1-1 0 0,-1 0 1 0 0,0 0-1 0 0,0 0 1 0 0,0 1-1 0 0,-1 0 1 0 0,0 1-1 0 0,0 0 1 0 0,0 0-1 0 0,0 0 1 0 0,-2 1 31 0 0,-2 1-25 0 0,-1 2 0 0 0,1-1 0 0 0,0 2 0 0 0,0 0 0 0 0,-1 0 0 0 0,1 1 0 0 0,0 1 0 0 0,0-1 0 0 0,0 2 0 0 0,1 0 0 0 0,-1 1 0 0 0,1 0 0 0 0,0 0 0 0 0,0 1 0 0 0,1 1 0 0 0,-1-1 0 0 0,2 2 0 0 0,-1 0 0 0 0,1 0 0 0 0,0 0 0 0 0,0 1 0 0 0,1 0 0 0 0,1 1 0 0 0,-1 0 0 0 0,2 0 0 0 0,-1 1 0 0 0,1 0 0 0 0,1 0 0 0 0,0 0 0 0 0,1 1 0 0 0,0-1 0 0 0,0 1 0 0 0,2 0 0 0 0,-1 0 0 0 0,1 1 0 0 0,1-1 0 0 0,0 6 25 0 0,1-9-7 0 0,-1-1-1 0 0,2 1 0 0 0,-1-1 1 0 0,1 1-1 0 0,1-1 0 0 0,-1 0 1 0 0,1 1-1 0 0,1-1 0 0 0,-1 0 1 0 0,2 0-1 0 0,-1-1 0 0 0,1 1 1 0 0,0-1-1 0 0,0 1 0 0 0,1-1 1 0 0,0 0-1 0 0,0-1 0 0 0,1 1 1 0 0,0-1-1 0 0,6 5 8 0 0,9 3 1 0 0,1-2 1 0 0,1 0-1 0 0,0-1 1 0 0,0-1-1 0 0,1-1 1 0 0,0-1-1 0 0,0-2 1 0 0,1 0-1 0 0,0-1 0 0 0,0-2 1 0 0,0-1-1 0 0,9 0-1 0 0,55 3-953 0 0,0-4 0 0 0,64-9 953 0 0,-83 1-4725 0 0,-1-2-3952 0 0,-50 5 519 0 0</inkml:trace>
  <inkml:trace contextRef="#ctx0" brushRef="#br0" timeOffset="1407.317">0 1334 7514 0 0,'0'0'2487'0'0,"0"0"-1498"0"0,0 0-299 0 0,41-3 149 0 0,134-8 125 0 0,312-49 4705 0 0,-192 20-3874 0 0,32-7-889 0 0,0 14 1 0 0,75 13-907 0 0,-369 20-513 0 0,205 2-1295 0 0,-159 0-2411 0 0,-1 2-4310 0 0,-53-1 838 0 0</inkml:trace>
  <inkml:trace contextRef="#ctx0" brushRef="#br0" timeOffset="1850.981">1609 1308 6129 0 0,'0'0'2197'0'0,"0"0"-345"0"0,0 0-102 0 0,0 0 21 0 0,0 0-127 0 0,0 0-233 0 0,0 0-220 0 0,0 0-239 0 0,-34 12-207 0 0,-108 37-147 0 0,62-11 396 0 0,73-33-869 0 0,-2-1 23 0 0,0 1 0 0 0,1 0-1 0 0,0 0 1 0 0,0 1-1 0 0,0 1 1 0 0,1-1 0 0 0,0 1-1 0 0,0 0 1 0 0,1 1 0 0 0,-2 2-148 0 0,7-7 9 0 0,1 0 1 0 0,0 0 0 0 0,0 0 0 0 0,0-1-1 0 0,0 1 1 0 0,0 0 0 0 0,1 0 0 0 0,-1 0 0 0 0,1 0-1 0 0,0 0 1 0 0,0 0 0 0 0,0 0 0 0 0,0-1-1 0 0,0 1 1 0 0,1-1 0 0 0,-1 1 0 0 0,1-1 0 0 0,0 1-1 0 0,0-1 1 0 0,0 0 0 0 0,0 1 0 0 0,0-1-1 0 0,0 0 1 0 0,0-1 0 0 0,1 1 0 0 0,-1 0 0 0 0,1-1-1 0 0,-1 1 1 0 0,1-1 0 0 0,0 0 0 0 0,-1 0-1 0 0,1 0 1 0 0,0 0 0 0 0,0 0 0 0 0,0-1 0 0 0,0 1-1 0 0,0-1 1 0 0,0 0 0 0 0,0 0 0 0 0,0 0-10 0 0,11 5 61 0 0,166 64 240 0 0,-161-59-284 0 0,-7-4-6 0 0,0-1 0 0 0,-1 1 1 0 0,0 1-1 0 0,-1 0 0 0 0,1 0 0 0 0,-1 1 1 0 0,-1 0-1 0 0,0 1 0 0 0,0 0 1 0 0,0 1-1 0 0,-1 0 0 0 0,1 3-11 0 0,-7-10 47 0 0,-1-1 1 0 0,1 1-1 0 0,-1 0 1 0 0,0 0-1 0 0,0 0 1 0 0,0 0-1 0 0,-1 0 0 0 0,1 0 1 0 0,-1 0-1 0 0,1 0 1 0 0,-1 0-1 0 0,0 0 0 0 0,0 0 1 0 0,-1 0-1 0 0,1 0 1 0 0,-1 0-1 0 0,1 0 1 0 0,-1 0-1 0 0,0 0 0 0 0,0 0 1 0 0,0 0-1 0 0,-1 0 1 0 0,1-1-1 0 0,0 1 0 0 0,-1 0 1 0 0,0-1-1 0 0,0 1 1 0 0,0-1-1 0 0,0 0 1 0 0,0 1-1 0 0,0-1 0 0 0,-1 0 1 0 0,1-1-1 0 0,-1 1 1 0 0,1 0-1 0 0,-4 1-47 0 0,-28 13 48 0 0,-1-2 1 0 0,0-1-1 0 0,-2-2 1 0 0,1-2-1 0 0,-1-1 0 0 0,0-1 1 0 0,-1-3-1 0 0,1 0 0 0 0,-1-3 1 0 0,0-1-1 0 0,-11-3-48 0 0,47 3-124 0 0,1 0 0 0 0,0 0 0 0 0,-1 0 0 0 0,1 0 0 0 0,0-1 0 0 0,-1 1 0 0 0,1 0 0 0 0,0-1 0 0 0,0 1 0 0 0,0-1 0 0 0,-1 1 0 0 0,1-1 0 0 0,0 1 0 0 0,0-1 0 0 0,0 0 0 0 0,0 0 0 0 0,0 0 0 0 0,0 1 0 0 0,0-1 0 0 0,0 0 0 0 0,0 0 0 0 0,0 0 0 0 0,1-1 0 0 0,-1 1 0 0 0,0 0 0 0 0,1 0 0 0 0,-1 0 0 0 0,1 0 0 0 0,-1-1 0 0 0,1 1 0 0 0,0 0 0 0 0,-1 0 0 0 0,1-1 0 0 0,0 1 0 0 0,0 0 0 0 0,0-1 124 0 0,7-29-11810 0 0,-1 22 2104 0 0</inkml:trace>
  <inkml:trace contextRef="#ctx0" brushRef="#br0" timeOffset="3141.002">3161 980 0 0 0,'0'0'1211'0'0,"0"0"-64"0"0,0 0-19 0 0,0 0 174 0 0,0 0 194 0 0,0 0 100 0 0,0 0-38 0 0,0 0-116 0 0,0 0-151 0 0,0 0-142 0 0,0 0-115 0 0,0 0-93 0 0,20 2-39 0 0,102 7 786 0 0,41-9 1912 0 0,124-54-1749 0 0,-196 16-1845 0 0,-85 36 1371 0 0,0-1-4032 0 0,-11 5-14803 0 0,0 1 12852 0 0</inkml:trace>
  <inkml:trace contextRef="#ctx0" brushRef="#br0" timeOffset="3381.966">3327 1290 8138 0 0,'0'0'1567'0'0,"0"0"-340"0"0,0 0 41 0 0,0 0 287 0 0,0 0 121 0 0,0 0-165 0 0,0 0-270 0 0,0 0-293 0 0,0 0-217 0 0,0 0-185 0 0,32 0-155 0 0,107 1-97 0 0,-27-21 38 0 0,-20-4-506 0 0,57-14-2040 0 0,-51 16-8729 0 0,-74 18 2849 0 0</inkml:trace>
  <inkml:trace contextRef="#ctx0" brushRef="#br0" timeOffset="4986.983">4678 660 0 0 0,'0'0'743'0'0,"0"0"89"0"0,0 0 23 0 0,0 0 33 0 0,-1 14 60 0 0,-6 108 2801 0 0,-28 95 1624 0 0,28-191-3582 0 0,7-26-1219 0 0,0 0 105 0 0,0 0 93 0 0,0 0 76 0 0,0-16 1648 0 0,4-19-2277 0 0,2 0 1 0 0,1 0 0 0 0,2 1 0 0 0,1-1 0 0 0,1 2-1 0 0,3 0 1 0 0,0 0 0 0 0,2 2 0 0 0,4-5-218 0 0,7-19 226 0 0,-7 16-57 0 0,2 0 0 0 0,1 1 1 0 0,2 2-1 0 0,12-12-169 0 0,13-7 192 0 0,-34 85-1394 0 0,9 44-3709 0 0,-13-52-179 0 0,-2-8-1729 0 0,-5-7 1248 0 0</inkml:trace>
  <inkml:trace contextRef="#ctx0" brushRef="#br0" timeOffset="5442.776">5421 472 3777 0 0,'0'0'1540'0'0,"0"0"40"0"0,0 0 126 0 0,0 0 107 0 0,0 0-100 0 0,0 0-258 0 0,-31 27-255 0 0,-101 87-202 0 0,56-26 633 0 0,69-79-1464 0 0,1 0-1 0 0,0 1 1 0 0,1 0 0 0 0,0 0 0 0 0,0 0-1 0 0,1 0 1 0 0,1 1 0 0 0,0 0-1 0 0,0 0 1 0 0,1 0 0 0 0,0 0-1 0 0,1 0 1 0 0,0 0 0 0 0,1 1-167 0 0,2-8 44 0 0,0 0 0 0 0,0 0 1 0 0,0 0-1 0 0,0-1 0 0 0,1 1 0 0 0,0-1 1 0 0,-1 0-1 0 0,1 0 0 0 0,0 0 1 0 0,1 0-1 0 0,-1 0 0 0 0,0-1 0 0 0,1 1 1 0 0,0-1-1 0 0,-1 0 0 0 0,1 0 0 0 0,0 0 1 0 0,0-1-1 0 0,0 1 0 0 0,0-1 1 0 0,1 0-1 0 0,-1 0 0 0 0,0-1 0 0 0,0 1 1 0 0,1-1-1 0 0,-1 0 0 0 0,0 0 0 0 0,1 0 1 0 0,-1 0-1 0 0,0-1 0 0 0,0 0 0 0 0,0 0 1 0 0,1 0-1 0 0,-1 0 0 0 0,0-1 1 0 0,1 0-45 0 0,21-11 176 0 0,-1-1 0 0 0,0 0 0 0 0,0-2 0 0 0,-2-1 0 0 0,0-1 1 0 0,-1-1-1 0 0,0-1 0 0 0,-2-1 0 0 0,-1 0 0 0 0,0-2 0 0 0,11-19-176 0 0,71-113 640 0 0,-91 269-2263 0 0,-7-108 1281 0 0,1-1 0 0 0,0 0-1 0 0,0 0 1 0 0,0 0-1 0 0,0-1 1 0 0,1 1-1 0 0,0-1 1 0 0,0 0-1 0 0,0 0 1 0 0,1-1-1 0 0,-1 1 1 0 0,1-1-1 0 0,0-1 1 0 0,0 1-1 0 0,0-1 1 0 0,0 0 0 0 0,0 0-1 0 0,0-1 1 0 0,0 1-1 0 0,4-1 343 0 0,84 0-13207 0 0,-77-4 11288 0 0,-4-1 1599 0 0</inkml:trace>
  <inkml:trace contextRef="#ctx0" brushRef="#br0" timeOffset="5883.07">6071 557 0 0 0,'0'0'854'0'0,"0"0"1034"0"0,0 0 188 0 0,0 0-181 0 0,0 0-276 0 0,0 0-296 0 0,0 0-220 0 0,0 0-172 0 0,0 0-151 0 0,0 0-124 0 0,0 0-86 0 0,0 0-71 0 0,0 0-69 0 0,-27 19-95 0 0,-85 61-77 0 0,110-79-247 0 0,0 1-1 0 0,-1-1 1 0 0,1 0 0 0 0,0 1 0 0 0,0 0 0 0 0,0-1 0 0 0,0 1 0 0 0,0 0 0 0 0,1 0 0 0 0,-1 0 0 0 0,0 0 0 0 0,1 0 0 0 0,0 0 0 0 0,-1 0 0 0 0,1 1 0 0 0,0-1-1 0 0,0 1 1 0 0,0-1 0 0 0,0 0 0 0 0,1 1 0 0 0,-1-1 0 0 0,1 1 0 0 0,0 0 0 0 0,-1 0-11 0 0,1 4 44 0 0,0-3 16 0 0,0 0 0 0 0,0 0 0 0 0,0 1 0 0 0,0-1 0 0 0,1 0 0 0 0,-1 0-1 0 0,1 0 1 0 0,0 0 0 0 0,1-1 0 0 0,-1 1 0 0 0,1 0 0 0 0,-1 0 0 0 0,1-1-1 0 0,0 1 1 0 0,1-1 0 0 0,-1 1 0 0 0,0-1 0 0 0,1 0 0 0 0,0 0 0 0 0,0 0-1 0 0,0 0 1 0 0,0-1 0 0 0,0 1 0 0 0,1-1 0 0 0,-1 0 0 0 0,1 0 0 0 0,-1 0 0 0 0,1 0-1 0 0,0-1 1 0 0,-1 1 0 0 0,1-1 0 0 0,0 0 0 0 0,0 0 0 0 0,0-1 0 0 0,0 1-1 0 0,1-1-59 0 0,5 2 267 0 0,-1 0 0 0 0,1-1 0 0 0,0-1 0 0 0,0 1 0 0 0,0-2 0 0 0,0 1 0 0 0,-1-1 0 0 0,1-1 0 0 0,0 0 0 0 0,-1 0 0 0 0,1-1 0 0 0,-1 0 0 0 0,0-1 0 0 0,0 0 0 0 0,4-2-267 0 0,23-18 345 0 0,0-1 0 0 0,-2-2 0 0 0,-1-1 0 0 0,-1-2 0 0 0,-2 0 0 0 0,-1-3 0 0 0,22-31-345 0 0,-38 47 31 0 0,0-1-1 0 0,0 0 1 0 0,-2-1-1 0 0,0 0 1 0 0,-2-1-1 0 0,0 0 0 0 0,-1-1 1 0 0,-1 0-1 0 0,0 0 1 0 0,-2 0-1 0 0,-1-1 1 0 0,-1 0-1 0 0,0 0 0 0 0,-2 0 1 0 0,0 0-1 0 0,-3-17-30 0 0,1 31-39 0 0,0 0 0 0 0,-1-1 0 0 0,0 1 1 0 0,-1 0-1 0 0,0 1 0 0 0,0-1 0 0 0,0 0 0 0 0,-1 1 0 0 0,0 0 0 0 0,-1 0 0 0 0,1 0 0 0 0,-1 0 0 0 0,-1 1 0 0 0,1 0 0 0 0,-1 0 0 0 0,0 0 1 0 0,-1 1-1 0 0,1 0 0 0 0,-1 0 0 0 0,0 1 0 0 0,0 0 0 0 0,-1 0 0 0 0,1 0 0 0 0,-1 1 0 0 0,0 0 0 0 0,1 1 0 0 0,-2 0 0 0 0,1 0 0 0 0,0 0 1 0 0,0 1-1 0 0,0 0 0 0 0,-7 1 39 0 0,7 0-33 0 0,0 0 0 0 0,-1 1 0 0 0,1 0 1 0 0,0 1-1 0 0,1 0 0 0 0,-1 0 0 0 0,0 0 1 0 0,0 1-1 0 0,1 0 0 0 0,0 1 0 0 0,0 0 0 0 0,0 0 1 0 0,0 0-1 0 0,0 1 0 0 0,1 0 0 0 0,0 0 1 0 0,0 1-1 0 0,0-1 0 0 0,1 1 0 0 0,-1 1 1 0 0,2-1-1 0 0,-1 1 0 0 0,1 0 0 0 0,0 0 0 0 0,0 0 1 0 0,1 0-1 0 0,0 1 0 0 0,0 0 0 0 0,1-1 1 0 0,0 1-1 0 0,0 0 0 0 0,1 0 0 0 0,0 0 1 0 0,0 0-1 0 0,1 5 33 0 0,-1-6 4 0 0,1 0 1 0 0,1-1 0 0 0,-1 1 0 0 0,1 0-1 0 0,1 0 1 0 0,-1 0 0 0 0,1-1 0 0 0,0 1-1 0 0,0-1 1 0 0,1 0 0 0 0,0 1 0 0 0,0-1-1 0 0,1 0 1 0 0,-1 0 0 0 0,1-1-1 0 0,0 1 1 0 0,1-1 0 0 0,0 0 0 0 0,-1 0-1 0 0,6 3-4 0 0,15 9 27 0 0,0-1-1 0 0,1-1 0 0 0,1-2 0 0 0,0-1 0 0 0,1-1 0 0 0,0-1 0 0 0,1-1 0 0 0,-1-2 0 0 0,2-1 0 0 0,-1-1 0 0 0,5-1-26 0 0,18 6 4 0 0,150 24-175 0 0,-18-4-3611 0 0,-157-28 1909 0 0,-4 1-1535 0 0,-10 0-2709 0 0,-10 0 1933 0 0,-3-3 1141 0 0</inkml:trace>
  <inkml:trace contextRef="#ctx0" brushRef="#br0" timeOffset="6131.593">4433 1209 11883 0 0,'0'0'892'0'0,"0"0"-267"0"0,0 0 42 0 0,0 0 380 0 0,0 0 170 0 0,35-2-30 0 0,118-3-120 0 0,100-22 1340 0 0,300-55 227 0 0,-161 20-2284 0 0,118 8-350 0 0,-221 50-3603 0 0,-200 4-2195 0 0,-60 1-273 0 0,-11 2-2433 0 0</inkml:trace>
  <inkml:trace contextRef="#ctx0" brushRef="#br0" timeOffset="6917.821">5779 1253 0 0 0,'0'0'846'0'0,"0"0"714"0"0,0 0 298 0 0,0 0 166 0 0,0 0-22 0 0,0 0-114 0 0,0 0-101 0 0,0 0-224 0 0,0 0-213 0 0,0 0-195 0 0,0 0-218 0 0,0 0-126 0 0,0 0-87 0 0,-17 4-65 0 0,-110 36 867 0 0,-50 48 50 0 0,126-51-796 0 0,51-35-773 0 0,1 0-1 0 0,-1 0 1 0 0,0 0 0 0 0,0 0-1 0 0,1 0 1 0 0,-1-1-1 0 0,1 1 1 0 0,0 0-1 0 0,0 0 1 0 0,-1 0 0 0 0,1-1-1 0 0,0 1 1 0 0,1 0-1 0 0,-1-1 1 0 0,0 1-1 0 0,0-1 1 0 0,1 0-1 0 0,-1 1 1 0 0,0-1 0 0 0,1 0-1 0 0,-1 0 1 0 0,1 0-1 0 0,0 0 1 0 0,-1 0-1 0 0,1 0 1 0 0,0 0 0 0 0,0 0-1 0 0,0-1 1 0 0,-1 1-1 0 0,1-1 1 0 0,0 1-1 0 0,1-1-6 0 0,-2 0 9 0 0,132 46 328 0 0,-109-41-311 0 0,-1 1 0 0 0,0 2 0 0 0,0 0 1 0 0,-1 2-1 0 0,-1 0 0 0 0,1 2 0 0 0,17 12-26 0 0,-36-22 44 0 0,-1 0 1 0 0,1 0-1 0 0,0 0 0 0 0,-1 1 0 0 0,0 0 0 0 0,1-1 1 0 0,-1 1-1 0 0,0 0 0 0 0,0 0 0 0 0,-1 0 0 0 0,1 0 1 0 0,-1 0-1 0 0,1 1 0 0 0,-1-1 0 0 0,0 0 1 0 0,0 1-1 0 0,0-1 0 0 0,-1 1 0 0 0,1-1 0 0 0,-1 1 1 0 0,0-1-1 0 0,0 1 0 0 0,0-1 0 0 0,-1 1 1 0 0,1-1-1 0 0,-1 1 0 0 0,0-1 0 0 0,1 0 0 0 0,-2 1 1 0 0,1-1-1 0 0,0 0 0 0 0,-1 1 0 0 0,1-1 1 0 0,-1 0-1 0 0,0 0 0 0 0,0-1 0 0 0,0 1 0 0 0,-2 2-44 0 0,-8 5-83 0 0,-1 0 0 0 0,0-1-1 0 0,-1 0 1 0 0,0-1 0 0 0,0 0-1 0 0,-1-2 1 0 0,0 1 0 0 0,0-2-1 0 0,0 0 1 0 0,-1-1 0 0 0,0 0-1 0 0,0-1 1 0 0,0-1 0 0 0,0-1-1 0 0,0 0 1 0 0,-2-1 83 0 0,-5-7-4182 0 0,16-8-6777 0 0,6 11 1968 0 0</inkml:trace>
  <inkml:trace contextRef="#ctx0" brushRef="#br0" timeOffset="7763.364">7268 104 2985 0 0,'0'0'1032'0'0,"0"0"-95"0"0,0 0 165 0 0,0 0 301 0 0,0 0 140 0 0,0 0 33 0 0,0 0-97 0 0,0 0-205 0 0,0 0-170 0 0,0 0-177 0 0,0 0-148 0 0,0 0-90 0 0,0 0-39 0 0,-18 15-23 0 0,-56 47-15 0 0,28-4 614 0 0,36-38-885 0 0,-18 32 86 0 0,2 1 0 0 0,2 2 1 0 0,3 0-1 0 0,2 2 0 0 0,3 0 1 0 0,2 0-1 0 0,3 2 0 0 0,2-1 0 0 0,3 1 1 0 0,3 1-1 0 0,2-1 0 0 0,4 26-427 0 0,-1-52 145 0 0,2 1-1 0 0,2 0 0 0 0,1-1 1 0 0,1 0-1 0 0,2-1 0 0 0,1 0 1 0 0,1 0-1 0 0,2-1 0 0 0,1-1 1 0 0,2 0-1 0 0,1-1 0 0 0,1-1 1 0 0,21 24-145 0 0,42 32 285 0 0,-54-53-1376 0 0,-28-55-3379 0 0,1 8 1134 0 0,0-3-6237 0 0,-1 11 468 0 0</inkml:trace>
  <inkml:trace contextRef="#ctx0" brushRef="#br0" timeOffset="106720.781">7562 358 1488 0 0,'0'0'772'0'0,"0"0"-247"0"0,0 0-53 0 0,0 0 208 0 0,0 0 311 0 0,0 0 250 0 0,0 0 50 0 0,0 0-148 0 0,0 0-225 0 0,0 0-230 0 0,0 0-155 0 0,0 9-71 0 0,-8 398 3572 0 0,7-392-4241 0 0,-1-22 5524 0 0,-1-21-5173 0 0,1 1-1 0 0,1-1 0 0 0,1 1 1 0 0,1-1-1 0 0,2 1 1 0 0,1 0-1 0 0,1 0 0 0 0,1 0 1 0 0,1 1-1 0 0,4-8-143 0 0,79-154 300 0 0,-18 88-43 0 0,-70 98-253 0 0,-1 1-4 0 0,0-1-1 0 0,-1 1 1 0 0,1-1-1 0 0,0 1 0 0 0,0-1 1 0 0,0 1-1 0 0,0 0 1 0 0,0 0-1 0 0,0 0 1 0 0,0-1-1 0 0,0 1 1 0 0,1 0-1 0 0,-1 0 1 0 0,0 0-1 0 0,1 1 1 0 0,-1-1-1 0 0,1 0 1 0 0,-1 1-1 0 0,1-1 1 0 0,-1 0-1 0 0,1 1 1 0 0,-1 0-1 0 0,1-1 1 0 0,0 1-1 0 0,-1 0 0 0 0,1 0 1 0 0,0 0-1 0 0,-1 0 1 0 0,1 0-1 0 0,-1 0 1 0 0,1 0-1 0 0,0 1 1 0 0,-1-1-1 0 0,1 1 1 0 0,-1-1 0 0 0,22 59-852 0 0,4 8 2597 0 0,-1-30-3455 0 0,4-17-3812 0 0,11-13-5430 0 0,-33-7 5918 0 0</inkml:trace>
  <inkml:trace contextRef="#ctx0" brushRef="#br0" timeOffset="107109.279">8054 583 0 0 0,'0'0'1706'0'0,"0"0"115"0"0,0 0-27 0 0,0 0 39 0 0,0 0 56 0 0,0 0-183 0 0,0 0-166 0 0,0 0-207 0 0,0 0-276 0 0,0 0-182 0 0,0 0-116 0 0,0 0-119 0 0,0 0-135 0 0,29-11-73 0 0,87-33-55 0 0,-114 44-361 0 0,0 0 0 0 0,-1 0 0 0 0,1 0 1 0 0,0-1-1 0 0,-1 1 0 0 0,1-1 1 0 0,-1 1-1 0 0,1-1 0 0 0,0 1 0 0 0,-1-1 1 0 0,1 0-1 0 0,-1 0 0 0 0,0 0 1 0 0,1 0-1 0 0,-1 0 0 0 0,0 0 1 0 0,1 0-1 0 0,-1 0 0 0 0,0 0 0 0 0,0-1 1 0 0,0 1-1 0 0,0 0 0 0 0,0-1 1 0 0,0 1-1 0 0,-1-1 0 0 0,1 1 0 0 0,0-1 1 0 0,-1 1-1 0 0,1-1 0 0 0,-1 1 1 0 0,0-1-17 0 0,1-5 113 0 0,0 1-136 0 0,0 1 0 0 0,0-1 0 0 0,0 0 0 0 0,-1 0 0 0 0,0 0 0 0 0,0 0-1 0 0,0 0 1 0 0,-1 0 0 0 0,0 0 0 0 0,0 1 0 0 0,-1-1 0 0 0,1 0 0 0 0,-1 1 0 0 0,-1-1-1 0 0,1 1 1 0 0,-1 0 0 0 0,0 0 0 0 0,0-1 0 0 0,0 2 0 0 0,-1-1 0 0 0,1 0 0 0 0,-1 1-1 0 0,-1 0 1 0 0,1 0 0 0 0,0 0 0 0 0,-1 0 0 0 0,0 1 0 0 0,0 0 0 0 0,0 0 0 0 0,0 0-1 0 0,0 0 1 0 0,-1 1 0 0 0,1 0 0 0 0,-1 0 0 0 0,0 0 0 0 0,1 1 0 0 0,-1 0-1 0 0,-2 0 25 0 0,0 1-19 0 0,0 1 0 0 0,1 0 1 0 0,-1 0-1 0 0,0 1 0 0 0,0 0 1 0 0,1 0-1 0 0,-1 1 0 0 0,1 0 1 0 0,0 0-1 0 0,0 1 0 0 0,0 0 1 0 0,0 0-1 0 0,1 0 1 0 0,0 1-1 0 0,0 0 0 0 0,0 0 1 0 0,0 1-1 0 0,1 0 0 0 0,0 0 1 0 0,0 0-1 0 0,0 1 0 0 0,1-1 1 0 0,0 1-1 0 0,0 0 0 0 0,1 0 1 0 0,0 0-1 0 0,0 1 1 0 0,1-1-1 0 0,0 1 0 0 0,0 0 1 0 0,1-1-1 0 0,0 1 0 0 0,0 0 1 0 0,0 0-1 0 0,1 0 0 0 0,1 0 1 0 0,-1 0-1 0 0,1-1 0 0 0,1 1 1 0 0,-1 0-1 0 0,1-1 1 0 0,1 1-1 0 0,-1-1 0 0 0,1 1 1 0 0,1-1-1 0 0,-1 0 0 0 0,1 0 1 0 0,2 2 17 0 0,4 1 5 0 0,0 0 1 0 0,1-1 0 0 0,0 0 0 0 0,0-1-1 0 0,1 0 1 0 0,0-1 0 0 0,0-1-1 0 0,1 1 1 0 0,-1-2 0 0 0,2 0 0 0 0,-1-1-1 0 0,0 0 1 0 0,1-1 0 0 0,0 0-1 0 0,-1-1 1 0 0,1 0 0 0 0,0-2 0 0 0,0 1-1 0 0,0-2 1 0 0,0 0 0 0 0,6-1-6 0 0,80-33-3775 0 0,-41-3-5740 0 0,-47 27 5525 0 0</inkml:trace>
  <inkml:trace contextRef="#ctx0" brushRef="#br0" timeOffset="107422.243">8529 336 4377 0 0,'0'0'1168'0'0,"0"0"-238"0"0,0 0 31 0 0,0 0 135 0 0,0 0 54 0 0,0 0-83 0 0,0 0-158 0 0,0 0-135 0 0,0 0-81 0 0,0 0-62 0 0,0 0-11 0 0,0 0-14 0 0,0 0-29 0 0,5 27-34 0 0,16 84-75 0 0,16-21 559 0 0,16-9 361 0 0,-36-84 2544 0 0,-1-35-2861 0 0,-13 27-771 0 0,149-274 655 0 0,-88 144-1861 0 0,-64 137 1352 0 0,0 2-4281 0 0,0 1-7275 0 0,0 4 1272 0 0</inkml:trace>
  <inkml:trace contextRef="#ctx0" brushRef="#br0" timeOffset="107872.192">7404 1013 4465 0 0,'0'0'2444'0'0,"0"0"73"0"0,0 0 73 0 0,0 0-187 0 0,0 0-385 0 0,38-15-379 0 0,120-48-318 0 0,-29 28 723 0 0,277-17 750 0 0,322-4-3167 0 0,-629 39-2037 0 0,-35 2-4148 0 0,-49 10 695 0 0,-6-2-3168 0 0</inkml:trace>
  <inkml:trace contextRef="#ctx0" brushRef="#br0" timeOffset="108482.289">7653 1216 5801 0 0,'0'0'1566'0'0,"0"0"-274"0"0,0 0 94 0 0,0 0 305 0 0,0 0 92 0 0,0 0-137 0 0,0 0-229 0 0,0 0-247 0 0,0 0-179 0 0,0 0-130 0 0,31-12-105 0 0,99-36-118 0 0,11 17 674 0 0,-63 34-1007 0 0,-78-1-291 0 0,1 0 0 0 0,-1 0 0 0 0,1 1 0 0 0,-1-1 0 0 0,0 0 0 0 0,0 0 0 0 0,0 1 0 0 0,0-1 0 0 0,-1 0 0 0 0,1 1 0 0 0,0-1 0 0 0,-1 0 0 0 0,0 0-1 0 0,1 0 1 0 0,-1 0 0 0 0,0 1 0 0 0,0-1 0 0 0,0 0 0 0 0,-1 0 0 0 0,1-1 0 0 0,0 1 0 0 0,-1 0 0 0 0,1 0 0 0 0,-1-1 0 0 0,0 1 0 0 0,1-1-1 0 0,-1 1 1 0 0,0-1 0 0 0,0 1-14 0 0,-1 0 19 0 0,-223 208 399 0 0,222-205-398 0 0,0 1 1 0 0,-1 0-1 0 0,2 0 0 0 0,-1 0 1 0 0,1 0-1 0 0,0 0 1 0 0,0 1-1 0 0,0-1 1 0 0,1 1-1 0 0,0 0 0 0 0,1-1 1 0 0,-1 1-1 0 0,1 0 1 0 0,1 0-1 0 0,-1 0 0 0 0,1 0 1 0 0,0 0-1 0 0,1 0 1 0 0,0 3-21 0 0,1-6 37 0 0,1 0 0 0 0,0 0 1 0 0,0 0-1 0 0,0 0 0 0 0,1-1 0 0 0,-1 1 1 0 0,1-1-1 0 0,0 0 0 0 0,0 0 0 0 0,0 0 1 0 0,0-1-1 0 0,0 1 0 0 0,1-1 0 0 0,-1 0 1 0 0,1 0-1 0 0,0-1 0 0 0,-1 1 1 0 0,5 0-38 0 0,6 2-67 0 0,1-1 0 0 0,0-1 0 0 0,0 0 0 0 0,-1-1 0 0 0,1-1 1 0 0,0 0-1 0 0,0-1 0 0 0,0-1 0 0 0,0-1 0 0 0,13-3 67 0 0,10-13-4739 0 0,-18 1-5838 0 0,-16 11 2047 0 0</inkml:trace>
  <inkml:trace contextRef="#ctx0" brushRef="#br0" timeOffset="108787.471">8315 1231 7642 0 0,'0'0'2692'0'0,"0"0"-535"0"0,0 0-289 0 0,0 0-82 0 0,0 0-153 0 0,0 0-239 0 0,0 0-276 0 0,0 0-249 0 0,0 0-178 0 0,0 0-119 0 0,0 0-89 0 0,0 0-71 0 0,0 0-55 0 0,1 18-58 0 0,0 59-57 0 0,16 63 151 0 0,-14-117-1354 0 0,1 42 739 0 0,-7-44-5053 0 0,-5-1-5548 0 0,8-20 3496 0 0</inkml:trace>
  <inkml:trace contextRef="#ctx0" brushRef="#br0" timeOffset="109036.312">8621 1183 1936 0 0,'0'0'4060'0'0,"0"0"-2025"0"0,0 0-803 0 0,0 0 3 0 0,0 0 151 0 0,0 0 54 0 0,0 0-77 0 0,0 0-167 0 0,0 0-209 0 0,0 0-151 0 0,0 0-147 0 0,0 0-141 0 0,-11 34-99 0 0,-35 104-102 0 0,30-63 129 0 0,15-66-555 0 0,1 1-1 0 0,0 0 1 0 0,0 0-1 0 0,1 0 1 0 0,1 0-1 0 0,0 0 1 0 0,0-1-1 0 0,0 1 1 0 0,2-1-1 0 0,-1 0 1 0 0,1 1-1 0 0,0-1 80 0 0,-2-6-646 0 0,4 9-3045 0 0,1-9-6160 0 0,-7-3 4778 0 0</inkml:trace>
  <inkml:trace contextRef="#ctx0" brushRef="#br0" timeOffset="109564.741">7971 1323 0 0 0,'0'0'1482'0'0,"0"0"54"0"0,0 0-30 0 0,0 0 27 0 0,0 0 13 0 0,0 0-3 0 0,0 0-51 0 0,0 0-109 0 0,0 0-124 0 0,0 0-113 0 0,0 0-102 0 0,0 0-81 0 0,30-11-60 0 0,92-35-30 0 0,101-41 3668 0 0,-123 61-2974 0 0,-81 60-1255 0 0,-15-27-284 0 0,1-1 1 0 0,0 1-1 0 0,0-1 0 0 0,0 0 0 0 0,1 0 0 0 0,-1 0 1 0 0,2-1-1 0 0,-1 0 0 0 0,0 0 0 0 0,1 0 0 0 0,0-1 0 0 0,0 0 1 0 0,1 0-1 0 0,-1-1 0 0 0,8 2-28 0 0,-4-2 85 0 0,1-1 0 0 0,0 0 1 0 0,0-1-1 0 0,0-1 0 0 0,0 0 0 0 0,0 0 1 0 0,0-1-1 0 0,0-1 0 0 0,-1 0 0 0 0,1 0 0 0 0,0-1 1 0 0,-1-1-1 0 0,0 0 0 0 0,3-2-85 0 0,48-40-4848 0 0,-57 40 1483 0 0,-2 1-4377 0 0,-1 1-2548 0 0</inkml:trace>
  <inkml:trace contextRef="#ctx0" brushRef="#br0" timeOffset="110233.591">8849 1371 0 0 0,'0'0'1371'0'0,"0"0"41"0"0,0 0-7 0 0,0 0-66 0 0,0 0-63 0 0,0 0-49 0 0,0 0-56 0 0,0 0-28 0 0,0 0-59 0 0,1 14-92 0 0,3 101 2143 0 0,-1-72-1551 0 0,0-13 5111 0 0,-1-51-6598 0 0,1 1 0 0 0,1-1 0 0 0,1 1 0 0 0,1 0-1 0 0,0 0 1 0 0,2 1 0 0 0,0 0 0 0 0,2-2-97 0 0,-1-1 75 0 0,0 4-59 0 0,0 0 0 0 0,1 1 0 0 0,0 0 0 0 0,2 1 1 0 0,0 0-1 0 0,1 1 0 0 0,0 0 0 0 0,1 1 0 0 0,1 0 0 0 0,12-8-16 0 0,-26 21-68 0 0,1-1 1 0 0,-1 1-1 0 0,0 0 0 0 0,0 0 0 0 0,1 0 0 0 0,-1 0 1 0 0,1 0-1 0 0,-1 1 0 0 0,1-1 0 0 0,-1 0 0 0 0,1 1 0 0 0,-1-1 1 0 0,1 1-1 0 0,0-1 0 0 0,-1 1 0 0 0,1 0 0 0 0,0 0 0 0 0,-1 0 1 0 0,1 0-1 0 0,0 0 0 0 0,-1 0 0 0 0,1 0 0 0 0,0 1 1 0 0,-1-1-1 0 0,1 0 0 0 0,0 1 0 0 0,-1-1 0 0 0,1 1 0 0 0,-1 0 1 0 0,1 0-1 0 0,-1-1 0 0 0,1 1 0 0 0,-1 0 0 0 0,0 0 0 0 0,1 0 1 0 0,-1 1-1 0 0,0-1 0 0 0,0 0 0 0 0,0 0 0 0 0,0 1 1 0 0,0-1-1 0 0,1 2 68 0 0,9 23-4850 0 0,-4-10-3902 0 0,-2-11 357 0 0</inkml:trace>
  <inkml:trace contextRef="#ctx0" brushRef="#br0" timeOffset="110683.228">9400 1242 4681 0 0,'0'0'2857'0'0,"0"0"-500"0"0,0 0-219 0 0,0 0-179 0 0,0 0-322 0 0,0 0-353 0 0,0 0-279 0 0,0 0-262 0 0,0 0-216 0 0,0 0-132 0 0,0 0-147 0 0,0 0-93 0 0,0 0-65 0 0,-32 29-40 0 0,-97 90-5 0 0,83-57 8 0 0,44-61-40 0 0,1 1 0 0 0,0 0 0 0 0,-1 0 0 0 0,1 0 0 0 0,0 0 0 0 0,0 0 0 0 0,0 0 0 0 0,1 0 0 0 0,-1 0 0 0 0,1 1 0 0 0,-1-1 0 0 0,1 0 0 0 0,0 0 0 0 0,-1 0 0 0 0,1 1 0 0 0,0-1 0 0 0,0 0 0 0 0,1 0 0 0 0,-1 1 0 0 0,0-1 0 0 0,1 0 0 0 0,0 0 0 0 0,-1 0 0 0 0,1 0 0 0 0,0 0 0 0 0,0 1 0 0 0,0-2 0 0 0,0 1 0 0 0,0 0 0 0 0,1 0 0 0 0,-1 0 0 0 0,1 0 0 0 0,-1-1 0 0 0,1 1 0 0 0,-1-1 0 0 0,1 1 0 0 0,0-1 0 0 0,0 0 0 0 0,0 0 0 0 0,0 1 0 0 0,0-1 0 0 0,0-1 0 0 0,0 1 0 0 0,0 0 0 0 0,0 0-1 0 0,0-1 1 0 0,1 1 0 0 0,-1-1 0 0 0,1 0-13 0 0,4 0 131 0 0,0-1-1 0 0,0 0 0 0 0,1 0 0 0 0,-1-1 1 0 0,0 0-1 0 0,0 0 0 0 0,0 0 0 0 0,0-1 1 0 0,-1 0-1 0 0,1-1 0 0 0,-1 0 0 0 0,0 1 0 0 0,0-2 1 0 0,0 1-1 0 0,0-1 0 0 0,-1 0 0 0 0,0 0 1 0 0,0-1-1 0 0,0 1 0 0 0,0-2-130 0 0,128-114 810 0 0,-133 121-847 0 0,1-1 0 0 0,-1 1 1 0 0,0-1-1 0 0,1 1 0 0 0,-1 0 1 0 0,1-1-1 0 0,-1 1 1 0 0,1-1-1 0 0,-1 1 0 0 0,1 0 1 0 0,-1-1-1 0 0,1 1 0 0 0,-1 0 1 0 0,1 0-1 0 0,0-1 1 0 0,-1 1-1 0 0,1 0 0 0 0,-1 0 1 0 0,1 0-1 0 0,0 0 1 0 0,-1 0-1 0 0,1 0 0 0 0,0 0 1 0 0,-1 0-1 0 0,1 0 0 0 0,-1 0 1 0 0,1 0-1 0 0,0 0 1 0 0,-1 0-1 0 0,1 1 0 0 0,-1-1 1 0 0,1 0-1 0 0,0 0 1 0 0,-1 1-1 0 0,1-1 0 0 0,-1 0 1 0 0,1 1-1 0 0,-1-1 0 0 0,1 0 1 0 0,-1 1-1 0 0,1-1 1 0 0,-1 1-1 0 0,0-1 0 0 0,1 1 1 0 0,-1-1-1 0 0,0 1 0 0 0,1-1 1 0 0,-1 1-1 0 0,0 0 1 0 0,0-1-1 0 0,1 1 0 0 0,-1-1 1 0 0,0 1-1 0 0,0-1 1 0 0,0 1-1 0 0,0 0 0 0 0,0-1 1 0 0,0 1-1 0 0,0 0 0 0 0,0-1 1 0 0,0 1-1 0 0,0-1 1 0 0,0 1-1 0 0,0 0 0 0 0,0-1 1 0 0,0 1-1 0 0,-1 0 37 0 0,5 15-5419 0 0,4-5-6506 0 0,-3-8 8422 0 0,1 1 2529 0 0,-4-4 974 0 0</inkml:trace>
  <inkml:trace contextRef="#ctx0" brushRef="#br0" timeOffset="111139.141">9595 1360 0 0 0,'0'0'1507'0'0,"0"0"787"0"0,0 0 196 0 0,0 0-155 0 0,0 0-244 0 0,0 0-312 0 0,0 0-328 0 0,0 0-249 0 0,0 0-178 0 0,0 0-113 0 0,1-3-143 0 0,-22 24 828 0 0,-7 37-1616 0 0,28-55 30 0 0,-1 1 0 0 0,1-1 0 0 0,0 0 0 0 0,1 0-1 0 0,-1 0 1 0 0,0 0 0 0 0,1 0 0 0 0,0 1 0 0 0,0-1 0 0 0,0 0 0 0 0,0-1 0 0 0,0 1-1 0 0,1 0 1 0 0,-1 0 0 0 0,1 0 0 0 0,-1-1 0 0 0,1 1 0 0 0,0-1 0 0 0,0 1 0 0 0,1-1-1 0 0,-1 0 1 0 0,0 0 0 0 0,1 0 0 0 0,-1 0 0 0 0,1 0 0 0 0,0-1 0 0 0,-1 1-1 0 0,1-1 1 0 0,0 1 0 0 0,1-1-10 0 0,2 2 147 0 0,-1-1 0 0 0,0 1 1 0 0,1-1-1 0 0,0-1 0 0 0,-1 1 0 0 0,1-1 0 0 0,0 0 0 0 0,0 0 0 0 0,0 0 0 0 0,0-1 0 0 0,-1 0 0 0 0,1 0 0 0 0,0-1 1 0 0,0 0-1 0 0,0 0 0 0 0,0 0 0 0 0,-1-1 0 0 0,1 1 0 0 0,0-1 0 0 0,-1-1 0 0 0,0 1 0 0 0,5-3-147 0 0,109-84 2618 0 0,-93 65-2467 0 0,-9 12-88 0 0,-1 0 0 0 0,0-2 0 0 0,-1 0-1 0 0,-1-1 1 0 0,0 0 0 0 0,-1-1-1 0 0,0-1 1 0 0,-2 0 0 0 0,0 0-1 0 0,-1-1 1 0 0,0-1 0 0 0,-2 0-1 0 0,0 0 1 0 0,-1 0 0 0 0,-1-1-1 0 0,-1 0 1 0 0,1-9-63 0 0,-5 23-13 0 0,0 1-1 0 0,0 0 1 0 0,0-1 0 0 0,0 1-1 0 0,-1 0 1 0 0,0-1-1 0 0,0 1 1 0 0,0 0 0 0 0,-1-1-1 0 0,0 1 1 0 0,0 0 0 0 0,0-1-1 0 0,-1 1 1 0 0,1 0-1 0 0,-1 0 1 0 0,0 0 0 0 0,-1 0-1 0 0,1 1 1 0 0,-1-1 0 0 0,0 1-1 0 0,0-1 1 0 0,-1 1-1 0 0,1 0 1 0 0,-1 0 0 0 0,0 0-1 0 0,0 1 1 0 0,0-1 0 0 0,-1 1-1 0 0,1 0 1 0 0,-1 0 0 0 0,1 1-1 0 0,-1 0 1 0 0,0-1-1 0 0,0 1 1 0 0,0 1 0 0 0,-1-1 13 0 0,-5 2-75 0 0,-1 0 0 0 0,1 1 1 0 0,0 1-1 0 0,0-1 1 0 0,0 2-1 0 0,0 0 1 0 0,0 0-1 0 0,1 1 0 0 0,-1 0 1 0 0,1 0-1 0 0,0 1 1 0 0,0 1-1 0 0,1 0 1 0 0,0 0-1 0 0,0 1 0 0 0,0 0 1 0 0,1 1-1 0 0,0 0 1 0 0,0 0-1 0 0,1 0 1 0 0,0 1-1 0 0,0 0 0 0 0,1 1 1 0 0,0-1-1 0 0,1 1 1 0 0,0 0-1 0 0,1 1 1 0 0,0-1-1 0 0,1 1 0 0 0,0 0 1 0 0,0 0-1 0 0,1 0 1 0 0,0 0-1 0 0,1 0 1 0 0,1 0-1 0 0,0 11 75 0 0,3-14 4 0 0,1-1 1 0 0,0 0-1 0 0,1 0 0 0 0,-1-1 1 0 0,1 1-1 0 0,0-1 0 0 0,1 0 1 0 0,0 0-1 0 0,0-1 0 0 0,0 1 1 0 0,0-2-1 0 0,1 1 0 0 0,0 0 1 0 0,0-1-1 0 0,0-1 0 0 0,0 1 1 0 0,1-1-1 0 0,0 0 0 0 0,-1-1 1 0 0,5 1-5 0 0,138 27 513 0 0,-111-28-398 0 0,-11 1-80 0 0,0-2 0 0 0,0-1 0 0 0,0-1 1 0 0,0-1-1 0 0,0-2 0 0 0,11-3-35 0 0,-34 6-334 0 0,71-30-550 0 0,-59 12-4226 0 0,-5-7-6289 0 0,-10 18 4571 0 0</inkml:trace>
  <inkml:trace contextRef="#ctx0" brushRef="#br0" timeOffset="111544.151">10199 30 8074 0 0,'0'0'1615'0'0,"0"0"88"0"0,0 0 133 0 0,0 0 17 0 0,0 0-116 0 0,0 0-224 0 0,0 0-246 0 0,0 0-231 0 0,0 0-205 0 0,0 0-163 0 0,0 0-99 0 0,0 0-46 0 0,34 4-18 0 0,109 13 9 0 0,-86 12-38 0 0,-15 32-60 0 0,-3 2-1 0 0,-2 1 1 0 0,-3 2 0 0 0,-3 2 0 0 0,0 8-416 0 0,-12-31 84 0 0,12 23-56 0 0,-3 2 1 0 0,-3 0-1 0 0,-3 2 0 0 0,-4 1 1 0 0,-2 0-1 0 0,-4 1 0 0 0,-3 0 1 0 0,-1 59-29 0 0,-8-120-97 0 0,-1 0 0 0 0,-1 0 1 0 0,0 0-1 0 0,-1 0 0 0 0,-1-1 1 0 0,0 1-1 0 0,0-1 0 0 0,-1 0 0 0 0,0 0 1 0 0,-1-1-1 0 0,-1 0 0 0 0,0 0 1 0 0,0 0-1 0 0,-1-1 0 0 0,-1 0 1 0 0,-9 9 96 0 0,-41 30-4416 0 0,-9-9-5601 0 0,46-32-1113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36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334 1 5281 0 0,'0'0'3223'0'0,"0"0"-1672"0"0,0 0-545 0 0,0 0 17 0 0,0 0 201 0 0,0 0 176 0 0,0 0 7 0 0,0 0-176 0 0,0 0-272 0 0,0 0-260 0 0,0 0-232 0 0,0 0-167 0 0,0 12 512 0 0,0 14-187 0 0,-1 183 3112 0 0,-17 103-3737 0 0,10-98-88 0 0,14-207-3729 0 0,-1-25-7109 0 0,-4 10 812 0 0</inkml:trace>
  <inkml:trace contextRef="#ctx0" brushRef="#br0" timeOffset="2369.525">294 63 0 0 0,'0'0'435'0'0,"0"0"174"0"0,0 0 74 0 0,0 0 75 0 0,1-2 70 0 0,0-1 197 0 0,2-3-1668 0 0,-3 3 4221 0 0,0-1 4095 0 0,1 5-2193 0 0,-6 3-4119 0 0,-21 38-918 0 0,18-26-388 0 0,-92 156 66 0 0,132-164-9959 0 0,-17-9 1803 0 0,-9-2 3502 0 0</inkml:trace>
  <inkml:trace contextRef="#ctx0" brushRef="#br0" timeOffset="2770.428">1 847 0 0 0,'0'0'333'0'0,"0"0"1073"0"0,0 0 348 0 0,0 0-82 0 0,0 0-158 0 0,0 0-155 0 0,0 0-96 0 0,0 0 34 0 0,0 0 69 0 0,0 0 54 0 0,5 2 10 0 0,87 5 4531 0 0,7-15-3802 0 0,14 0-1831 0 0,-64 17-3093 0 0,-28-4-5752 0 0,-13-4-2599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16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 1711 9618 0 0,'0'0'-77'0'0,"0"0"-201"0"0,0 0 44 0 0,0 0 228 0 0,0 0 258 0 0,0 0 204 0 0,0 0 166 0 0,0 0 166 0 0,0 0 108 0 0,34 34 22 0 0,107 104-37 0 0,-136-132-785 0 0,-1-1-1 0 0,1 0 0 0 0,0 0 1 0 0,0 0-1 0 0,1-1 1 0 0,-1 0-1 0 0,1 0 0 0 0,0 0 1 0 0,0-1-1 0 0,1 0 1 0 0,-1 0-1 0 0,0 0 0 0 0,1-1 1 0 0,7 2-96 0 0,4-1 282 0 0,8 3 12 0 0,0-2 0 0 0,0 0-1 0 0,0-2 1 0 0,1-1 0 0 0,-1-1 0 0 0,0-2 0 0 0,1 0-1 0 0,-1-2 1 0 0,0 0 0 0 0,-1-2 0 0 0,1-1-1 0 0,-1-1 1 0 0,0-1 0 0 0,-1-2 0 0 0,0 0 0 0 0,-1-1-1 0 0,5-5-293 0 0,37-24 296 0 0,-2-3 0 0 0,-1-3 0 0 0,-3-2 0 0 0,-2-3-1 0 0,14-19-295 0 0,94-105 733 0 0,111-154-733 0 0,-90 67 427 0 0,109-212-427 0 0,-162 254 146 0 0,-59 120 106 0 0,-70 128-237 0 0,1 271 389 0 0,-15-26-322 0 0,-32 171-82 0 0,33-373 12 0 0,-3 0-1 0 0,-3 0 0 0 0,-4-2 0 0 0,-2 0 1 0 0,-16 33-12 0 0,25-73-9 0 0,-1-1 1 0 0,-1 0-1 0 0,-2-1 1 0 0,0-1-1 0 0,-2 0 1 0 0,-1-2-1 0 0,0 0 1 0 0,-2 0-1 0 0,0-2 1 0 0,-2-1-1 0 0,0-1 1 0 0,-2-1-1 0 0,1 0 1 0 0,-6 0 8 0 0,7-6-30 0 0,-1-1 0 0 0,0-1 0 0 0,-1-2 1 0 0,0 0-1 0 0,0-1 0 0 0,-1-2 0 0 0,1-1 1 0 0,-1 0-1 0 0,0-2 0 0 0,-1-1 0 0 0,1-2 0 0 0,-8-1 30 0 0,22 1-81 0 0,0-2 1 0 0,0 0-1 0 0,0 0 0 0 0,1-1 0 0 0,-1 0 0 0 0,1-1 0 0 0,0-1 0 0 0,0 0 0 0 0,1 0 1 0 0,0-1-1 0 0,0 0 0 0 0,0-1 0 0 0,1 0 0 0 0,0 0 0 0 0,1-1 0 0 0,0 0 0 0 0,-6-8 81 0 0,7 7-624 0 0,1 0 0 0 0,-1-1 0 0 0,2 1-1 0 0,0-1 1 0 0,0 0 0 0 0,1 0 0 0 0,0-1-1 0 0,1 1 1 0 0,0-1 0 0 0,1 0 0 0 0,-1-9 624 0 0,2-64-9370 0 0,1 60 3415 0 0</inkml:trace>
  <inkml:trace contextRef="#ctx0" brushRef="#br0" timeOffset="877.858">3124 596 3321 0 0,'0'0'1220'0'0,"0"0"-444"0"0,0 0-145 0 0,0 0 54 0 0,0 0 129 0 0,0 0 137 0 0,0 0 154 0 0,0 0 118 0 0,0 0 22 0 0,0 0-101 0 0,0 0-220 0 0,0 0-251 0 0,0 0-202 0 0,7-16-119 0 0,19-48-32 0 0,-20 48 12 0 0,-4 25 909 0 0,-2 284 3100 0 0,1-164-3923 0 0,1-6-218 0 0,-5 1-1 0 0,-14 81-199 0 0,2-113 15 0 0,-4 0 0 0 0,-3-2 0 0 0,-16 33-14 0 0,7-60-907 0 0,33-85-4140 0 0,0 0 3753 0 0,24-94-9900 0 0,-23 97 6999 0 0</inkml:trace>
  <inkml:trace contextRef="#ctx0" brushRef="#br0" timeOffset="1198.541">2557 688 6745 0 0,'0'0'975'0'0,"0"0"-340"0"0,0 0-245 0 0,0 0 72 0 0,0 0 314 0 0,0 0 311 0 0,0 0 199 0 0,0 0 21 0 0,0 0-104 0 0,0 0-143 0 0,39-11-133 0 0,125-35-130 0 0,95-19 1808 0 0,249-97-442 0 0,-445 139-2281 0 0,-44 15-381 0 0,0 0 1 0 0,1 2 0 0 0,0 0 0 0 0,0 1-1 0 0,0 1 1 0 0,0 1 0 0 0,7 0 498 0 0,-27 3-226 0 0,1 0 0 0 0,0 0 0 0 0,-1 0 0 0 0,1 0 0 0 0,-1 0 0 0 0,1 0 0 0 0,0 0 0 0 0,-1 0 0 0 0,1 0 0 0 0,0 1 0 0 0,-1-1 1 0 0,1 0-1 0 0,-1 0 0 0 0,1 1 0 0 0,0-1 0 0 0,-1 0 0 0 0,1 1 0 0 0,-1-1 0 0 0,1 0 0 0 0,-1 1 0 0 0,1-1 0 0 0,-1 1 0 0 0,0-1 0 0 0,1 1 0 0 0,-1-1 0 0 0,1 1 0 0 0,-1-1 0 0 0,0 1 0 0 0,0 0 0 0 0,1-1 0 0 0,-1 1 0 0 0,0-1 0 0 0,0 1 0 0 0,0 0 0 0 0,1-1 0 0 0,-1 1 0 0 0,0 0 1 0 0,0-1-1 0 0,0 1 0 0 0,0-1 0 0 0,0 1 0 0 0,0 0 0 0 0,0-1 0 0 0,-1 1 0 0 0,1 0 0 0 0,0-1 0 0 0,0 1 226 0 0,0 4-2007 0 0,0 3-4178 0 0</inkml:trace>
  <inkml:trace contextRef="#ctx0" brushRef="#br0" timeOffset="1448.623">2533 1903 7530 0 0,'0'0'1367'0'0,"0"0"-450"0"0,0 0-49 0 0,0 0 250 0 0,0 0 275 0 0,0 0 113 0 0,0 0 4 0 0,0 0-75 0 0,0 0-170 0 0,36 1-188 0 0,117 1-209 0 0,-143-2-770 0 0,0-1 1 0 0,0 1 0 0 0,0-2-1 0 0,1 0 1 0 0,-1 0 0 0 0,-1 0-1 0 0,1-2 1 0 0,0 1 0 0 0,-1-1-1 0 0,6-3-98 0 0,13-6 227 0 0,269-116 1106 0 0,156-76-2758 0 0,-382 179-1418 0 0,-24 12-4486 0 0,-25 9-3666 0 0</inkml:trace>
  <inkml:trace contextRef="#ctx0" brushRef="#br0" timeOffset="3644.493">4549 1811 1576 0 0,'0'0'758'0'0,"0"0"-409"0"0,0 0-127 0 0,0 0 120 0 0,0 0 225 0 0,0 0 261 0 0,0 0 237 0 0,0 0 157 0 0,0 0 89 0 0,0 0-5 0 0,0 0-90 0 0,0 0-138 0 0,0 0-146 0 0,24 18-90 0 0,77 53-37 0 0,-98-69-742 0 0,0 0-1 0 0,0 0 1 0 0,0 0-1 0 0,0 0 1 0 0,1-1 0 0 0,-1 1-1 0 0,0-1 1 0 0,1 0-1 0 0,-1 0 1 0 0,0 0 0 0 0,1 0-1 0 0,0-1 1 0 0,-1 1-1 0 0,1-1 1 0 0,-1 0 0 0 0,1 0-1 0 0,-1 0 1 0 0,1 0-1 0 0,0-1 1 0 0,-1 0-1 0 0,4 0-62 0 0,5-2 242 0 0,19-7 65 0 0,0-1 0 0 0,-1-2 0 0 0,0-1-1 0 0,-1-1 1 0 0,0-2 0 0 0,-1 0 0 0 0,-1-2-1 0 0,-1-1 1 0 0,-1-1 0 0 0,-1-1-1 0 0,5-8-306 0 0,49-48 319 0 0,-3-4-1 0 0,-4-2 1 0 0,-4-4-1 0 0,-1-6-318 0 0,71-105 828 0 0,-95 155-150 0 0,-27 60-512 0 0,-7 19-31 0 0,-1 1 0 0 0,-1 0 0 0 0,-3 0 0 0 0,0 1 0 0 0,-3 0 0 0 0,-1-1 0 0 0,-4 25-135 0 0,0-10 58 0 0,-2 0-1 0 0,-2 0 1 0 0,-2-1 0 0 0,-3-1 0 0 0,-15 37-58 0 0,19-60 27 0 0,-2-2 0 0 0,0 0 0 0 0,-1 0 0 0 0,-1-1 0 0 0,-2-1 0 0 0,-13 16-27 0 0,21-30 2 0 0,1 1 1 0 0,-2-1-1 0 0,1 0 1 0 0,-1-1-1 0 0,0 0 1 0 0,-1-1-1 0 0,1 1 1 0 0,-1-2-1 0 0,-1 0 1 0 0,1 0-1 0 0,-1 0 1 0 0,1-2-1 0 0,-1 1 1 0 0,-1-1-1 0 0,1-1 1 0 0,0 0-1 0 0,-3 0-2 0 0,4-2-43 0 0,-1 0 0 0 0,1 0 0 0 0,-1-1 0 0 0,1 0 0 0 0,0-1-1 0 0,-1 0 1 0 0,1-1 0 0 0,0 0 0 0 0,0 0 0 0 0,0-1 0 0 0,1-1 0 0 0,-1 1 0 0 0,1-2 0 0 0,0 1 0 0 0,0-1-1 0 0,1 0 1 0 0,0-1 0 0 0,-6-6 43 0 0,9 8-195 0 0,1 0 0 0 0,0 0 0 0 0,1-1 0 0 0,-1 1-1 0 0,1-1 1 0 0,0 0 0 0 0,1 0 0 0 0,-1 0 0 0 0,1 0-1 0 0,0-1 1 0 0,1 1 0 0 0,0 0 0 0 0,0-1 0 0 0,0 1-1 0 0,0-1 1 0 0,1 1 0 0 0,0-1 0 0 0,1 1 0 0 0,0-1-1 0 0,0-3 196 0 0,29-52-4798 0 0,1 29-2920 0 0,-18 21 1181 0 0</inkml:trace>
  <inkml:trace contextRef="#ctx0" brushRef="#br0" timeOffset="4967.206">5781 1656 24 0 0,'0'0'1122'0'0,"0"0"154"0"0,0 0 272 0 0,0 0 194 0 0,0 0 42 0 0,0 0-93 0 0,0 0-166 0 0,0 0-154 0 0,0 0-118 0 0,33 6-143 0 0,107 17-126 0 0,-60-31 357 0 0,-66 1-1026 0 0,4 0-131 0 0,-1-1-1 0 0,0 0 1 0 0,0-2 0 0 0,-1 0-1 0 0,0-1 1 0 0,0 0-1 0 0,-2-1 1 0 0,1-1-1 0 0,-2 0 1 0 0,1-1 0 0 0,-2-1-1 0 0,0 0 1 0 0,-1-1-1 0 0,0 0 1 0 0,-2 0-1 0 0,1-1 1 0 0,5-17-184 0 0,-13 30-15 0 0,0 0 0 0 0,0 0 0 0 0,0 0-1 0 0,-1-1 1 0 0,0 1 0 0 0,0-1 0 0 0,0 1 0 0 0,0-1 0 0 0,-1 1-1 0 0,1-1 1 0 0,-1 1 0 0 0,0-1 0 0 0,-1 0 0 0 0,1 1 0 0 0,-1-1-1 0 0,0 1 1 0 0,0-1 0 0 0,0 1 0 0 0,-1 0 0 0 0,1-1 0 0 0,-1 1 0 0 0,0 0-1 0 0,-1 0 1 0 0,1 0 0 0 0,-1 0 0 0 0,1 1 0 0 0,-1-1 0 0 0,0 1-1 0 0,0-1 1 0 0,-1 1 0 0 0,1 0 0 0 0,-1 0 0 0 0,-1-1 15 0 0,-3 1-91 0 0,0 1 0 0 0,0-1 0 0 0,0 1 0 0 0,0 0 0 0 0,0 1 0 0 0,0 0 0 0 0,0 0 0 0 0,-1 1 0 0 0,1 0 0 0 0,0 1 0 0 0,0 0 0 0 0,0 0 0 0 0,-1 0 0 0 0,1 1 0 0 0,0 0 0 0 0,1 1 0 0 0,-1 0 0 0 0,0 0 0 0 0,1 1 0 0 0,0 0 0 0 0,-1 0 0 0 0,2 0 0 0 0,-1 1 0 0 0,0 0 0 0 0,-1 3 91 0 0,-8 5-32 0 0,1 1 0 0 0,0 0 1 0 0,1 2-1 0 0,1-1 0 0 0,1 2 0 0 0,0 0 1 0 0,1 0-1 0 0,1 1 0 0 0,-7 15 32 0 0,10-16-40 0 0,0 1-1 0 0,1 0 0 0 0,1 0 1 0 0,1 0-1 0 0,0 0 1 0 0,1 1-1 0 0,1 0 0 0 0,1 1 41 0 0,1-13 8 0 0,0 0-1 0 0,0 1 0 0 0,1-1 1 0 0,0 0-1 0 0,0 0 0 0 0,1 0 1 0 0,0 0-1 0 0,0 0 0 0 0,0 0 1 0 0,1-1-1 0 0,0 1 0 0 0,0-1 0 0 0,1 0 1 0 0,0 1-1 0 0,0-2 0 0 0,1 1 1 0 0,-1 0-1 0 0,1-1 0 0 0,0 0 1 0 0,1 0-1 0 0,-1 0 0 0 0,2-1-7 0 0,5 4 99 0 0,1-1 0 0 0,0-1 0 0 0,0 0 0 0 0,1-1 0 0 0,-1 0 0 0 0,1-1 0 0 0,0-1 0 0 0,1 0 0 0 0,-1-1 0 0 0,0 0 0 0 0,1-1 0 0 0,-1-1 0 0 0,1 0 0 0 0,-1-1 0 0 0,1-1 0 0 0,2-1-99 0 0,13-3 199 0 0,0 0 0 0 0,0-3 0 0 0,0 0 0 0 0,-1-2 0 0 0,-1-1 0 0 0,0-1 0 0 0,4-4-199 0 0,9-9 148 0 0,-1-1 0 0 0,-1-3 0 0 0,-2-1-1 0 0,-1-1 1 0 0,-1-2 0 0 0,-2-2 0 0 0,-1-1 0 0 0,23-37-148 0 0,118-135 403 0 0,-173 208-399 0 0,0 1 1 0 0,1-1-1 0 0,0 0 1 0 0,-1 1-1 0 0,1-1 0 0 0,-1 1 1 0 0,1-1-1 0 0,0 1 1 0 0,-1 0-1 0 0,1-1 1 0 0,0 1-1 0 0,-1 0 1 0 0,1-1-1 0 0,0 1 1 0 0,0 0-1 0 0,-1 0 1 0 0,1 0-1 0 0,0-1 1 0 0,0 1-1 0 0,-1 0 1 0 0,1 0-1 0 0,0 0 1 0 0,0 0-1 0 0,-1 0 1 0 0,1 1-1 0 0,0-1 1 0 0,0 0-1 0 0,-1 0 0 0 0,1 0 1 0 0,0 1-1 0 0,0-1 1 0 0,-1 0-1 0 0,1 1 1 0 0,0-1-1 0 0,-1 1 1 0 0,1-1-1 0 0,-1 0 1 0 0,1 1-1 0 0,0 0 1 0 0,-1-1-1 0 0,1 1 1 0 0,-1-1-1 0 0,1 1 1 0 0,-1 0-1 0 0,0-1 1 0 0,1 1-1 0 0,-1 0 1 0 0,0-1-1 0 0,1 1 1 0 0,-1 0-1 0 0,0-1 0 0 0,0 2-4 0 0,14 43 192 0 0,-13-42-168 0 0,8 41 187 0 0,-3 1 1 0 0,-1 0 0 0 0,-3 0 0 0 0,-2 40-212 0 0,-1-76 15 0 0,0 0 1 0 0,-1-1 0 0 0,0 1 0 0 0,-1 0 0 0 0,0-1 0 0 0,0 0 0 0 0,-1 0 0 0 0,0 0 0 0 0,0 0 0 0 0,-1 0 0 0 0,0-1 0 0 0,0 0 0 0 0,-1 0 0 0 0,0 0 0 0 0,0-1 0 0 0,-1 1 0 0 0,1-2-1 0 0,-1 1 1 0 0,-7 4-16 0 0,-9 5-94 0 0,0-2 1 0 0,-1 0-1 0 0,0-1 0 0 0,-1-1 0 0 0,-24 6 94 0 0,-1-12-514 0 0,49-5 220 0 0,36-22-664 0 0,-14 12 967 0 0,-1 1 1 0 0,1 1-1 0 0,1 1 0 0 0,-1 1 0 0 0,1 1 0 0 0,0 1 0 0 0,0 1 1 0 0,1 1-1 0 0,21 0-9 0 0,-24 1 61 0 0,-1-2 0 0 0,1 0 1 0 0,0-1-1 0 0,-1-1 0 0 0,0-1 0 0 0,0-1 0 0 0,-1 0 1 0 0,0-1-1 0 0,0-1 0 0 0,-1-1 0 0 0,0-1 1 0 0,0 0-1 0 0,-1-1 0 0 0,-1-1 0 0 0,0 0 1 0 0,-1-1-1 0 0,0-1 0 0 0,-2 0 0 0 0,1-1 1 0 0,-2 0-1 0 0,0-1 0 0 0,-1 0 0 0 0,0-1 0 0 0,0-4-61 0 0,87-149 251 0 0,-95 167-256 0 0,1 0 0 0 0,-1 1 0 0 0,1 0 0 0 0,0 0 0 0 0,0 0 0 0 0,0 0 0 0 0,0 0 0 0 0,0 0 0 0 0,1 1 0 0 0,-1 0 0 0 0,1-1 0 0 0,0 1 0 0 0,-1 1 0 0 0,1-1 0 0 0,0 1 0 0 0,0-1 0 0 0,0 1 0 0 0,0 0 0 0 0,1 0 0 0 0,-1 1 0 0 0,0-1 0 0 0,0 1-1 0 0,0 0 1 0 0,1 0 0 0 0,-1 0 0 0 0,0 1 0 0 0,0 0 0 0 0,0-1 0 0 0,0 2 0 0 0,0-1 0 0 0,0 0 0 0 0,0 1 0 0 0,0-1 0 0 0,0 1 0 0 0,0 0 0 0 0,-1 1 0 0 0,1-1 0 0 0,-1 1 0 0 0,0-1 0 0 0,1 1 0 0 0,-1 0 0 0 0,-1 0 0 0 0,1 0 0 0 0,1 2 5 0 0,0 0 36 0 0,0 1-1 0 0,0 1 1 0 0,-1-1 0 0 0,0 1-1 0 0,0-1 1 0 0,0 1 0 0 0,-1 0 0 0 0,0 0-1 0 0,0 0 1 0 0,0 0 0 0 0,-1 0-1 0 0,-1 1 1 0 0,1-1 0 0 0,-1 0 0 0 0,0 0-1 0 0,-1 1 1 0 0,1-1 0 0 0,-1 0 0 0 0,-1 0-1 0 0,0 0 1 0 0,0 0 0 0 0,-2 6-36 0 0,-2 4 45 0 0,-1-1 0 0 0,0 0 1 0 0,-1 0-1 0 0,-1 0 0 0 0,0-1 1 0 0,-1-1-1 0 0,-1 1 0 0 0,0-2 0 0 0,-2 1-45 0 0,-163 126 23 0 0,85-99-183 0 0,269-68-173 0 0,-142 23 661 0 0,0-3 1 0 0,-1 0-1 0 0,0-3 1 0 0,-1 0 0 0 0,11-7-329 0 0,76-60-26 0 0,-64-9-4362 0 0,-40 55-4624 0 0,-11 19-2281 0 0</inkml:trace>
  <inkml:trace contextRef="#ctx0" brushRef="#br0" timeOffset="5236.997">8214 1306 20588 0 0,'0'0'627'0'0,"0"0"-279"0"0,0 0-54 0 0,0 0 79 0 0,0 0 10 0 0,0 0-83 0 0,0 0-112 0 0,0 0-92 0 0,0 0-52 0 0,2 32-29 0 0,4 100-35 0 0,-2-8-1154 0 0,-4-92-1632 0 0,-2-17-6576 0 0,0-11-492 0 0</inkml:trace>
  <inkml:trace contextRef="#ctx0" brushRef="#br0" timeOffset="5483.922">8145 1104 11755 0 0,'0'0'768'0'0,"0"0"-312"0"0,0 0-160 0 0,0 0-40 0 0,0 0-96 0 0,0 0-176 0 0,0 0-216 0 0,0 0-336 0 0,0 0-665 0 0,0 0-1839 0 0,0 0-5498 0 0</inkml:trace>
  <inkml:trace contextRef="#ctx0" brushRef="#br0" timeOffset="5741.054">8518 1200 11354 0 0,'0'0'4247'0'0,"0"0"-2460"0"0,0 0-800 0 0,0 0-87 0 0,0 0-113 0 0,0 0-205 0 0,0 0-184 0 0,0 0-123 0 0,0 0-99 0 0,0 0-83 0 0,-14 32-33 0 0,-42 100-37 0 0,41-61-44 0 0,16-60 11 0 0,-1-4 9 0 0,0-1 0 0 0,1 1 0 0 0,0-1 0 0 0,0 1 0 0 0,0-1 0 0 0,1 0 0 0 0,0 0 0 0 0,0 0 0 0 0,1 0 0 0 0,0 0 0 0 0,0 0 0 0 0,0 0 0 0 0,0-1 0 0 0,1 0 0 0 0,0 1 0 0 0,0-1 0 0 0,1-1 0 0 0,-1 1 0 0 0,1-1 0 0 0,0 0 0 0 0,0 0 0 0 0,0 0 0 0 0,1 0 0 0 0,0-1 0 0 0,-1 0 0 0 0,1 0 0 0 0,0-1 0 0 0,0 0 0 0 0,0 0 0 0 0,1 0 0 0 0,-1-1 0 0 0,0 0 0 0 0,2 0 1 0 0,1-1 103 0 0,0 0 0 0 0,-1-1 1 0 0,1 0-1 0 0,0 0 0 0 0,-1-1 1 0 0,1 0-1 0 0,-1-1 0 0 0,0 0 0 0 0,1 0 1 0 0,-2-1-1 0 0,1 0 0 0 0,0 0 1 0 0,-1-1-1 0 0,0 0 0 0 0,0 0 1 0 0,0-1-1 0 0,4-4-103 0 0,0 1 118 0 0,0-1 0 0 0,0-1 0 0 0,-1 0 0 0 0,0 0 1 0 0,-1-1-1 0 0,-1 0 0 0 0,1-1 0 0 0,-2 0 0 0 0,0 0 0 0 0,0-1 0 0 0,-2 1 0 0 0,1-1 0 0 0,-2-1 1 0 0,0 1-1 0 0,-1-1 0 0 0,0 1 0 0 0,-1-1 0 0 0,0 0 0 0 0,-2 0 0 0 0,0 0 0 0 0,0 0 0 0 0,-1 0 1 0 0,-2-4-119 0 0,1 14-50 0 0,0 0 0 0 0,0 0 0 0 0,-1 1 0 0 0,1-1 0 0 0,-1 1 0 0 0,0-1 0 0 0,0 1 0 0 0,-1 0 0 0 0,1 0 0 0 0,-1 0 0 0 0,0 1 0 0 0,0-1 0 0 0,0 1 0 0 0,-1 0 1 0 0,1 0-1 0 0,-1 1 0 0 0,1-1 0 0 0,-1 1 0 0 0,0 0 0 0 0,0 0 0 0 0,0 0 0 0 0,0 1 0 0 0,0 0 0 0 0,-1 0 0 0 0,1 0 0 0 0,-2 1 50 0 0,0-1-554 0 0,1 1 0 0 0,-1 0 0 0 0,0 0 0 0 0,0 1 0 0 0,1 0 0 0 0,-1 0 0 0 0,1 0 0 0 0,-1 1 0 0 0,1 0 0 0 0,-1 0 0 0 0,1 1 0 0 0,0 0 0 0 0,-1 0 554 0 0,-12 8-6107 0 0,8-3-4987 0 0</inkml:trace>
  <inkml:trace contextRef="#ctx0" brushRef="#br0" timeOffset="6037.432">8999 1572 12899 0 0,'0'0'1871'0'0,"0"0"-398"0"0,0 0-14 0 0,0 0-49 0 0,0 0-262 0 0,0 0-279 0 0,0 0-219 0 0,0 0-151 0 0,0 0-97 0 0,0 0-82 0 0,0 0-76 0 0,23-34-62 0 0,75-102-58 0 0,7-18 152 0 0,-42 88-570 0 0,-56 114-691 0 0,-7-26 897 0 0,-1-16 60 0 0,0 0 0 0 0,0 0-1 0 0,1 1 1 0 0,0-1 0 0 0,0 0 0 0 0,1 1-1 0 0,0-1 1 0 0,0 0 0 0 0,0 0 0 0 0,1 1 0 0 0,0-1-1 0 0,0 0 1 0 0,1-1 0 0 0,-1 1 0 0 0,1 0-1 0 0,0-1 1 0 0,1 1 0 0 0,-1-1 0 0 0,1 0-1 0 0,0 0 1 0 0,1-1 0 0 0,1 3 28 0 0,1-3 91 0 0,-1 1 0 0 0,1-1 0 0 0,0-1 0 0 0,0 1 0 0 0,0-1 0 0 0,0-1 0 0 0,0 1 0 0 0,1-1 0 0 0,-1 0 0 0 0,1-1-1 0 0,0 0 1 0 0,-1 0 0 0 0,1-1 0 0 0,0 1 0 0 0,0-2 0 0 0,-1 1 0 0 0,1-1 0 0 0,0 0 0 0 0,-1-1 0 0 0,1 0 0 0 0,-1 0 0 0 0,1-1 0 0 0,-1 0 0 0 0,0 0 0 0 0,6-4-91 0 0,4-5 191 0 0,-1-2-1 0 0,1 0 1 0 0,-2 0 0 0 0,0-2 0 0 0,-1 0 0 0 0,-1-1-1 0 0,0 0 1 0 0,-1-1 0 0 0,-1 0 0 0 0,-1 0 0 0 0,-1-2-1 0 0,0 1 1 0 0,4-18-191 0 0,32-91-8777 0 0,-35 99 4660 0 0,-4 9-7821 0 0</inkml:trace>
  <inkml:trace contextRef="#ctx0" brushRef="#br0" timeOffset="6993.355">0 2485 632 0 0,'0'0'1343'0'0,"0"0"-579"0"0,41 2-265 0 0,133 9-62 0 0,343-6 2360 0 0,568-41 6253 0 0,3-57-5103 0 0,545-66-2613 0 0,18-2-1145 0 0,1329-60-653 0 0,-1581 171-1837 0 0,-807 45-6973 0 0,-495 5 321 0 0</inkml:trace>
  <inkml:trace contextRef="#ctx0" brushRef="#br0" timeOffset="7841.44">10696 997 9594 0 0,'0'0'683'0'0,"0"0"-268"0"0,0 0-123 0 0,0 0 137 0 0,0 0 265 0 0,0 0 320 0 0,0 0 140 0 0,0 0-67 0 0,0 0-174 0 0,0 0-280 0 0,0 0-192 0 0,0 0-66 0 0,-10 12-35 0 0,-44 57 352 0 0,54-69-655 0 0,1 1 0 0 0,-1-1 0 0 0,0 1 0 0 0,0-1 0 0 0,0 1 0 0 0,1-1 0 0 0,-1 1 0 0 0,0-1 0 0 0,1 1 0 0 0,-1-1 0 0 0,0 1 0 0 0,1-1-1 0 0,-1 0 1 0 0,1 1 0 0 0,-1-1 0 0 0,1 0 0 0 0,-1 1 0 0 0,1-1 0 0 0,-1 0 0 0 0,1 1 0 0 0,-1-1 0 0 0,1 0 0 0 0,-1 0 0 0 0,1 0 0 0 0,-1 0 0 0 0,1 0 0 0 0,0 1 0 0 0,-1-1 0 0 0,1 0 0 0 0,-1 0 0 0 0,1 0 0 0 0,-1 0 0 0 0,1-1 0 0 0,0 1 0 0 0,-1 0-1 0 0,1 0 1 0 0,-1 0 0 0 0,1 0 0 0 0,-1 0 0 0 0,1-1 0 0 0,-1 1 0 0 0,1 0 0 0 0,-1-1 0 0 0,1 1 0 0 0,-1 0 0 0 0,1-1 0 0 0,-1 1 0 0 0,1 0 0 0 0,-1-1 0 0 0,0 1 0 0 0,1-1 0 0 0,-1 1 0 0 0,0-1 0 0 0,1 1 0 0 0,-1-1 0 0 0,0 1 0 0 0,0-1 0 0 0,0 1 0 0 0,1-1-38 0 0,75-57 2310 0 0,-75 57-2077 0 0,-1 1-15 0 0,0 0-62 0 0,0 0-43 0 0,-8 15-1678 0 0,8-5 396 0 0,0 9-3715 0 0,2-8-5967 0 0,-2-7 5364 0 0</inkml:trace>
  <inkml:trace contextRef="#ctx0" brushRef="#br0" timeOffset="8429.014">10617 1502 6681 0 0,'0'0'933'0'0,"0"0"-115"0"0,0 0 5 0 0,0 0 164 0 0,0 0 101 0 0,0 0 13 0 0,0 0-46 0 0,0 0-163 0 0,0 0-225 0 0,0 0-183 0 0,0 0-111 0 0,0 0-29 0 0,0 0 43 0 0,0 2 36 0 0,0-1-378 0 0,0-1 0 0 0,0 1 0 0 0,0-1 0 0 0,0 1 0 0 0,1 0 0 0 0,-1-1 0 0 0,0 1 0 0 0,0-1 0 0 0,1 1 0 0 0,-1-1 0 0 0,0 1-1 0 0,1-1 1 0 0,-1 1 0 0 0,1-1 0 0 0,-1 1 0 0 0,0-1 0 0 0,1 1 0 0 0,-1-1 0 0 0,1 0 0 0 0,-1 1 0 0 0,1-1 0 0 0,-1 0 0 0 0,1 0 0 0 0,0 1 0 0 0,-1-1 0 0 0,1 0 0 0 0,-1 0 0 0 0,1 0 0 0 0,-1 1 0 0 0,1-1 0 0 0,0 0 0 0 0,-1 0 0 0 0,1 0 0 0 0,-1 0 0 0 0,1 0 0 0 0,0 0 0 0 0,-1 0 0 0 0,1-1 0 0 0,0 1 0 0 0,-1 0 0 0 0,1 0 0 0 0,-1 0 0 0 0,1-1 0 0 0,-1 1 0 0 0,1 0 0 0 0,-1 0 0 0 0,1-1 0 0 0,-1 1 0 0 0,1-1 0 0 0,-1 1 0 0 0,1 0 0 0 0,-1-1 0 0 0,1 1 0 0 0,-1-1 0 0 0,0 1 0 0 0,1-1 0 0 0,-1 1 0 0 0,0-1 0 0 0,1 1 0 0 0,-1-1 0 0 0,0 0 0 0 0,0 1-45 0 0,33-34 1143 0 0,-32 33-997 0 0,-1 1 41 0 0,0 0 18 0 0,0 0-21 0 0,0 0-5 0 0,0 0-17 0 0,0 0-6 0 0,0 0 14 0 0,-15 14-80 0 0,16-22-976 0 0,0 1 2843 0 0,-2 3-3611 0 0,-1 2-3698 0 0,-3 2-5187 0 0,0 0 4546 0 0</inkml:trace>
  <inkml:trace contextRef="#ctx0" brushRef="#br0" timeOffset="40388.989">10197 1060 0 0 0,'0'0'855'0'0,"0"0"265"0"0,0 0 123 0 0,0 0-8 0 0,0 0-119 0 0,0 0-72 0 0,0 0-70 0 0,0 0-69 0 0,3-3 2 0 0,6-10 26 0 0,-3 6 3552 0 0,-7 3 2879 0 0,-12 5-7986 0 0,5-2 669 0 0,0 1-1 0 0,1 1 1 0 0,-1-1 0 0 0,1 1-1 0 0,-1 0 1 0 0,1 0-1 0 0,0 1 1 0 0,-1 0-1 0 0,1 1 1 0 0,0 0-1 0 0,0 0 1 0 0,-5 3-47 0 0,9-3 2 0 0,1 1 0 0 0,0-1 0 0 0,0 1 0 0 0,0-1 0 0 0,0 1 0 0 0,0 0 0 0 0,1 0 0 0 0,0 0 0 0 0,0 0 0 0 0,0 0 0 0 0,0 0 0 0 0,1 0 0 0 0,-1 0 0 0 0,1 0 0 0 0,0 0-1 0 0,0 0 1 0 0,0 1 0 0 0,1-1 0 0 0,0 3-2 0 0,49 48 288 0 0,-43-49-259 0 0,0 1 0 0 0,-1-1 0 0 0,0 1 0 0 0,-1 1 0 0 0,1-1 0 0 0,-1 1 0 0 0,-1-1 0 0 0,0 1 0 0 0,0 1-1 0 0,0-1 1 0 0,-1 1 0 0 0,0 1-29 0 0,-2-8 6 0 0,1 3 63 0 0,-1 0 0 0 0,1 0 0 0 0,-1 0 0 0 0,0 0 0 0 0,-1 0 0 0 0,1 0 0 0 0,-1 1 0 0 0,0-1 0 0 0,0 0 0 0 0,-1 0 0 0 0,1 0-1 0 0,-1 1 1 0 0,0-1 0 0 0,-1 0 0 0 0,0 0-69 0 0,-14 32 395 0 0,13-33-340 0 0,-1 1 1 0 0,0-1-1 0 0,1 0 0 0 0,-2 0 1 0 0,1 0-1 0 0,0-1 0 0 0,-1 1 1 0 0,1-1-1 0 0,-1 0 0 0 0,0-1 1 0 0,0 1-1 0 0,0-1 0 0 0,0 0 1 0 0,-1 0-1 0 0,1 0 0 0 0,-1-1 0 0 0,1 0 1 0 0,-1 0-1 0 0,1 0 0 0 0,-1-1 1 0 0,-2 0-56 0 0,5 1-43 0 0,0-1 1 0 0,-1 0-1 0 0,1 0 1 0 0,0 0-1 0 0,0-1 1 0 0,-1 1-1 0 0,1-1 1 0 0,0 0-1 0 0,0 0 1 0 0,0 0-1 0 0,0 0 0 0 0,0 0 1 0 0,0-1-1 0 0,0 1 1 0 0,0-1-1 0 0,1 0 1 0 0,-1 0-1 0 0,0 0 1 0 0,-1-1 42 0 0,-11-24-4711 0 0,10 12-6544 0 0,5 7 2642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38 226 2905 0 0,'0'0'925'0'0,"0"0"-314"0"0,0 0-215 0 0,0 0 207 0 0,0 0 414 0 0,0 0 325 0 0,0 0 110 0 0,0 0-153 0 0,0 0-283 0 0,0 0-262 0 0,0 0-201 0 0,0 0-126 0 0,0 0-117 0 0,-4 31-62 0 0,-12 101-19 0 0,0 50 1523 0 0,14-167-481 0 0,4-23 1698 0 0,1-24-1119 0 0,5-7-1753 0 0,1 1 0 0 0,2 1 0 0 0,2 0 1 0 0,1 0-1 0 0,1 1 0 0 0,3 1 0 0 0,0 1 1 0 0,3 1-1 0 0,0 0 0 0 0,3 1 0 0 0,0 2 1 0 0,2 0-1 0 0,16-13-97 0 0,-39 40-1 0 0,1-1 5 0 0,-1 0 0 0 0,0 0-1 0 0,1 0 1 0 0,0 0 0 0 0,0 1-1 0 0,0 0 1 0 0,1-1-1 0 0,-1 2 1 0 0,1-1 0 0 0,-1 0-1 0 0,1 1 1 0 0,0 0-1 0 0,0 0 1 0 0,0 1 0 0 0,0-1-1 0 0,1 1-3 0 0,4 31-436 0 0,-14 67-1086 0 0,0-65-2117 0 0,0-1-4527 0 0,3-22-1321 0 0</inkml:trace>
  <inkml:trace contextRef="#ctx0" brushRef="#br0" timeOffset="408.196">545 450 7274 0 0,'0'0'1991'0'0,"0"0"-186"0"0,0 0-128 0 0,0 0-94 0 0,0 0-220 0 0,0 0-255 0 0,0 0-187 0 0,0 0-178 0 0,0 0-127 0 0,0 0-117 0 0,0 0-117 0 0,0 0-49 0 0,0 0-60 0 0,29-27-29 0 0,89-83-13 0 0,-87 70-43 0 0,-30 36-171 0 0,0 0-1 0 0,0 1 1 0 0,0-1-1 0 0,0 0 1 0 0,-1 0 0 0 0,0 1-1 0 0,0-1 1 0 0,0 0-1 0 0,0 0 1 0 0,0 0-1 0 0,-1 1 1 0 0,0-1 0 0 0,0 0-1 0 0,0 1 1 0 0,0-1-1 0 0,0 0 1 0 0,-1 1-1 0 0,0-1 1 0 0,1 1 0 0 0,-1 0-1 0 0,-1 0 1 0 0,1 0-1 0 0,0 0 1 0 0,-1 0-1 0 0,1 0 1 0 0,-1 0 0 0 0,0 1-1 0 0,0 0 1 0 0,0-1-1 0 0,0 1 1 0 0,-1 0-1 0 0,1 0 1 0 0,0 1 0 0 0,-1-1-1 0 0,1 1 1 0 0,-1 0-1 0 0,0 0 1 0 0,1 0-1 0 0,-1 0 1 0 0,-1 0-17 0 0,1 1-16 0 0,0 0 0 0 0,0 1-1 0 0,0-1 1 0 0,0 1 0 0 0,0 0 0 0 0,0 0 0 0 0,0 0-1 0 0,0 1 1 0 0,0-1 0 0 0,0 1 0 0 0,1 0 0 0 0,-1 0-1 0 0,1 0 1 0 0,-1 0 0 0 0,1 1 0 0 0,0 0 0 0 0,0-1 0 0 0,0 1-1 0 0,0 0 1 0 0,0 1 0 0 0,1-1 0 0 0,-1 0 0 0 0,1 1-1 0 0,0-1 1 0 0,0 1 16 0 0,-40 97-48 0 0,39-93 38 0 0,0-1 1 0 0,1 1-1 0 0,0 0 1 0 0,0 0-1 0 0,1 0 1 0 0,0 0-1 0 0,0 0 1 0 0,1 0-1 0 0,0 0 1 0 0,1 0-1 0 0,-1 0 1 0 0,2 0-1 0 0,-1 0 1 0 0,1 0-1 0 0,0 0 1 0 0,1-1-1 0 0,-1 1 1 0 0,2-1-1 0 0,-1 1 1 0 0,1-1-1 0 0,0 0 1 0 0,0 0-1 0 0,1-1 1 0 0,0 1-1 0 0,0-1 1 0 0,1 0-1 0 0,0-1 1 0 0,0 1-1 0 0,0-1 1 0 0,0 0-1 0 0,1-1 1 0 0,0 0-1 0 0,5 3 10 0 0,-2-3-78 0 0,-1-1-1 0 0,1 0 0 0 0,0-1 1 0 0,1 0-1 0 0,-1 0 1 0 0,0-1-1 0 0,0-1 1 0 0,1 1-1 0 0,-1-2 1 0 0,0 1-1 0 0,11-3 79 0 0,60-28-5544 0 0,-52 10 530 0 0,-10 5-1084 0 0,-8 8 2491 0 0</inkml:trace>
  <inkml:trace contextRef="#ctx0" brushRef="#br0" timeOffset="724.231">983 174 3593 0 0,'0'0'4726'0'0,"0"0"-2768"0"0,0 0-959 0 0,0 0-79 0 0,0 0 57 0 0,0 0-22 0 0,0 0-100 0 0,0 0-121 0 0,0 0-130 0 0,0 0-112 0 0,0 0-92 0 0,0 0-79 0 0,-1 31-39 0 0,-2 98-21 0 0,12-73 128 0 0,-4-47-286 0 0,73 130 613 0 0,-78-137-665 0 0,1 0 0 0 0,-1 0 0 0 0,1 0 0 0 0,-1 0 0 0 0,1-1 0 0 0,-1 1-1 0 0,1 0 1 0 0,0 0 0 0 0,0 0 0 0 0,0-1 0 0 0,0 1 0 0 0,0-1-1 0 0,1 1 1 0 0,-1-1 0 0 0,0 1 0 0 0,1-1 0 0 0,-1 0 0 0 0,1 1 0 0 0,-1-1-1 0 0,1 0 1 0 0,0 0 0 0 0,-1 0 0 0 0,1 0 0 0 0,0 0 0 0 0,0-1 0 0 0,0 1-1 0 0,0-1 1 0 0,0 1 0 0 0,-1-1 0 0 0,1 1 0 0 0,0-1 0 0 0,0 0-1 0 0,0 0 1 0 0,0 0 0 0 0,0 0 0 0 0,0 0 0 0 0,0-1 0 0 0,0 1 0 0 0,0-1-1 0 0,0 1 1 0 0,0-1 0 0 0,0 0 0 0 0,-1 1 0 0 0,1-1 0 0 0,0 0-1 0 0,0 0 1 0 0,0-1-51 0 0,12-17 539 0 0,0-1 0 0 0,-1-1 0 0 0,-2-1 1 0 0,0 1-1 0 0,-1-2 0 0 0,1-5-539 0 0,-5 15 170 0 0,80-171 370 0 0,-81 175-1073 0 0,2 0-2795 0 0,4 8-7270 0 0,-6 1-563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1 101 0 0 0,'0'0'999'0'0,"0"0"-131"0"0,0 0-138 0 0,0 0 35 0 0,0 0 250 0 0,0 0 263 0 0,0 0 126 0 0,0 0-44 0 0,0 0-216 0 0,0 0-297 0 0,0 0-240 0 0,0 0-139 0 0,0 0-6 0 0,4 0 48 0 0,49 0 2107 0 0,7 1-964 0 0,0-2-1 0 0,0-3 1 0 0,53-11-1653 0 0,97-25 970 0 0,-53 3-642 0 0,-139 33-535 0 0,-26 12-1285 0 0,-25 14-2160 0 0,-14 7-8582 0 0,40-25 8489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3369 0 0,'0'0'1311'0'0,"0"0"-729"0"0,0 0-323 0 0,0 0 243 0 0,0 0 534 0 0,0 0 473 0 0,0 0 256 0 0,0 0-49 0 0,0 0-222 0 0,0 0-253 0 0,0 0-208 0 0,0 0-160 0 0,31 0-102 0 0,96-1-45 0 0,15-18 1309 0 0,-97 9-1465 0 0,62-15 149 0 0,61-11-197 0 0,-53 27-3283 0 0,-99 9-65 0 0,-5 0-2799 0 0,-5 0-5196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5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1 391 2937 0 0,'0'0'2460'0'0,"0"0"-893"0"0,0 0-141 0 0,0 0 59 0 0,0 0-32 0 0,0 0-134 0 0,0 0-262 0 0,0 0-205 0 0,0 0-102 0 0,0 0-63 0 0,0 0-68 0 0,0 0-85 0 0,0 0-64 0 0,27-23-58 0 0,89-70-17 0 0,-32 49 180 0 0,-66 39-438 0 0,6-3-7 0 0,-1 0 0 0 0,1 2 0 0 0,0 1 0 0 0,0 1 0 0 0,0 1 0 0 0,1 1 0 0 0,0 1 0 0 0,8 1-130 0 0,-30 0 9 0 0,-1 1 0 0 0,0-1 0 0 0,0 1 0 0 0,1 0-1 0 0,-1 0 1 0 0,0 0 0 0 0,0 0 0 0 0,0 0 0 0 0,0 0 0 0 0,0 0 0 0 0,0 1 0 0 0,0-1 0 0 0,0 1 0 0 0,-1-1-1 0 0,1 1 1 0 0,-1 0 0 0 0,1 0 0 0 0,-1 0 0 0 0,1 0 0 0 0,-1 0 0 0 0,0 0 0 0 0,0 0 0 0 0,0 0 0 0 0,0 0-1 0 0,-1 0 1 0 0,1 1 0 0 0,0-1 0 0 0,-1 0 0 0 0,0 0 0 0 0,1 1 0 0 0,-1-1 0 0 0,0 0 0 0 0,0 2-9 0 0,-11 80 465 0 0,-5-47-376 0 0,-1-1 0 0 0,-2-1 1 0 0,-1 0-1 0 0,-2-2 0 0 0,-2 0 1 0 0,0-2-1 0 0,-3 0 0 0 0,-12 10-89 0 0,5-3 215 0 0,1 1 0 0 0,2 1 0 0 0,1 2-1 0 0,-21 41-214 0 0,50-81 15 0 0,0 0-1 0 0,-1 0 1 0 0,1 0-1 0 0,0 0 1 0 0,0 0-1 0 0,0 1 1 0 0,1-1-1 0 0,-1 0 0 0 0,0 1 1 0 0,1-1-1 0 0,0 1 1 0 0,-1-1-1 0 0,1 0 1 0 0,0 1-1 0 0,0-1 1 0 0,0 1-1 0 0,1-1 0 0 0,-1 1 1 0 0,1-1-1 0 0,-1 0 1 0 0,1 1-1 0 0,0-1 1 0 0,0 0-1 0 0,0 0 0 0 0,0 1 1 0 0,0-1-1 0 0,0 0 1 0 0,1 0-1 0 0,-1 0 1 0 0,1 0-1 0 0,-1-1 1 0 0,1 1-1 0 0,0 0 0 0 0,0-1 1 0 0,-1 1-1 0 0,1-1 1 0 0,1 1-1 0 0,-1-1 1 0 0,0 0-1 0 0,0 0 0 0 0,0 0 1 0 0,0 0-1 0 0,1 0 1 0 0,-1-1-1 0 0,1 1 1 0 0,-1-1-1 0 0,0 1 1 0 0,1-1-1 0 0,-1 0 0 0 0,1 0 1 0 0,-1 0-1 0 0,1 0-14 0 0,14 0-73 0 0,0 0 0 0 0,0-2-1 0 0,0 0 1 0 0,0 0 0 0 0,0-2-1 0 0,0 0 1 0 0,0-1 0 0 0,-1 0-1 0 0,0-2 1 0 0,0 0-1 0 0,-1 0 1 0 0,11-8 73 0 0,102-72-7396 0 0,-48 24-4759 0 0,-64 48 9328 0 0</inkml:trace>
  <inkml:trace contextRef="#ctx0" brushRef="#br0" timeOffset="249.71">960 476 1344 0 0,'0'0'2533'0'0,"0"0"-261"0"0,0 0-415 0 0,0 0-256 0 0,0 0-163 0 0,0 0-123 0 0,0 0-91 0 0,0 0-146 0 0,0 0-171 0 0,0 0-165 0 0,0 0-152 0 0,0 0-95 0 0,-16 34-55 0 0,-47 109-45 0 0,18-11 549 0 0,34-99-1128 0 0,1 0 1 0 0,2 1 0 0 0,1 0-1 0 0,2 1 1 0 0,1-1 0 0 0,2 5 183 0 0,12-20-3058 0 0,36-34-10372 0 0,-40 8 11843 0 0</inkml:trace>
  <inkml:trace contextRef="#ctx0" brushRef="#br0" timeOffset="415.155">1295 431 2609 0 0,'0'0'2519'0'0,"0"0"-660"0"0,0 0-640 0 0,0 0-363 0 0,0 0-101 0 0,0 0 33 0 0,0 0 95 0 0,0 0 74 0 0,0 0-3 0 0,-15 31-137 0 0,-47 99-158 0 0,-11 56 675 0 0,72-185-1340 0 0,-42 147 256 0 0,40-48-3097 0 0,7-95 1163 0 0,-2-5-4674 0 0,-1 0 2866 0 0,-1 0 1420 0 0</inkml:trace>
  <inkml:trace contextRef="#ctx0" brushRef="#br0" timeOffset="797.213">671 524 2040 0 0,'0'0'3048'0'0,"0"0"-1589"0"0,0 0-459 0 0,0 0 3 0 0,0 0 208 0 0,0 0 197 0 0,0 0 11 0 0,0 0-132 0 0,0 0-223 0 0,0 0-228 0 0,0 0-177 0 0,0 0-149 0 0,0 0-114 0 0,19-19-55 0 0,59-59-19 0 0,48-20 1445 0 0,-119 93-1708 0 0,1 0 1 0 0,0 1-1 0 0,0 0 1 0 0,0 0-1 0 0,1 1 1 0 0,-1 0-1 0 0,1 1 1 0 0,0-1-1 0 0,-1 2 1 0 0,1-1-1 0 0,0 1 1 0 0,0 1-1 0 0,5 0-59 0 0,-7 1 45 0 0,0 1 0 0 0,0 1 1 0 0,0-1-1 0 0,0 1 0 0 0,0 1 0 0 0,0-1 0 0 0,-1 1 1 0 0,0 0-1 0 0,0 1 0 0 0,0-1 0 0 0,0 1 1 0 0,-1 0-1 0 0,0 1 0 0 0,0-1 0 0 0,0 1 0 0 0,-1 0 1 0 0,0 1-1 0 0,3 3-45 0 0,23 26 274 0 0,-21-27-171 0 0,0-1 0 0 0,1-1 0 0 0,0 0 0 0 0,0 0-1 0 0,1-1 1 0 0,-1 0 0 0 0,1 0 0 0 0,1-1 0 0 0,-1-1-1 0 0,1 0 1 0 0,0-1 0 0 0,0 0 0 0 0,0-1 0 0 0,0 0 0 0 0,0-1-1 0 0,1 0 1 0 0,-1-1 0 0 0,0 0 0 0 0,1-1 0 0 0,-1 0-1 0 0,2-2-102 0 0,1 0-19 0 0,0-1 0 0 0,-1 0 0 0 0,1-1 0 0 0,-1-1 0 0 0,0 0 0 0 0,-1-1 0 0 0,0 0 0 0 0,0-1 0 0 0,0-1 0 0 0,-1-1 19 0 0,44-33-7502 0 0,-46 36 1046 0 0,-4 2-3186 0 0</inkml:trace>
  <inkml:trace contextRef="#ctx0" brushRef="#br0" timeOffset="2141.439">1965 490 160 0 0,'0'0'1106'0'0,"0"0"-197"0"0,0 0-197 0 0,0 0 6 0 0,0 0 99 0 0,0 0 86 0 0,0 0 55 0 0,0 0-25 0 0,0 0-63 0 0,0 0-113 0 0,0 0-133 0 0,0 0-125 0 0,0 0-81 0 0,-7 22-57 0 0,-21 72-10 0 0,-2 105 1317 0 0,26-134-1379 0 0,-3 232 2096 0 0,7-296-1937 0 0,0-1 75 0 0,0 0 73 0 0,0 0 53 0 0,0-12 1122 0 0,19-172-608 0 0,1 101-1045 0 0,4 0 0 0 0,4 2 0 0 0,16-28-118 0 0,41-49 299 0 0,-85 157-298 0 0,1 0 0 0 0,-1 0 0 0 0,1 0 0 0 0,-1 0 0 0 0,1 0 0 0 0,-1 0 0 0 0,1 0 1 0 0,-1 0-1 0 0,1 0 0 0 0,0 0 0 0 0,0 0 0 0 0,0 1 0 0 0,-1-1 0 0 0,1 0 1 0 0,0 0-1 0 0,0 1 0 0 0,0-1 0 0 0,0 0 0 0 0,0 1 0 0 0,0-1 0 0 0,0 1 0 0 0,0 0 1 0 0,0-1-1 0 0,1 1 0 0 0,-1 0 0 0 0,0-1 0 0 0,0 1 0 0 0,0 0 0 0 0,0 0 0 0 0,0 0 1 0 0,1 0-1 0 0,-1 0 0 0 0,0 0 0 0 0,0 1 0 0 0,0-1 0 0 0,0 0 0 0 0,0 0 1 0 0,1 1-1 0 0,-1-1 0 0 0,0 1 0 0 0,0-1 0 0 0,0 1 0 0 0,0-1 0 0 0,0 1 0 0 0,0 0 1 0 0,-1 0-1 0 0,1-1 0 0 0,0 1 0 0 0,0 0 0 0 0,0 0 0 0 0,-1 0 0 0 0,1 0 0 0 0,0 0 1 0 0,-1 0-1 0 0,1 0 0 0 0,-1 0 0 0 0,1 0 0 0 0,-1 0 0 0 0,1 0 0 0 0,-1 0 1 0 0,0 0-1 0 0,0 0 0 0 0,0 1 0 0 0,1-1 0 0 0,-1 0 0 0 0,0 0-1 0 0,57 153-4 0 0,-9-100-1144 0 0,0-41-6007 0 0,-23-14-813 0 0,-17-2 2928 0 0</inkml:trace>
  <inkml:trace contextRef="#ctx0" brushRef="#br0" timeOffset="2615.069">2749 531 1856 0 0,'0'0'1034'0'0,"0"0"48"0"0,0 0 230 0 0,0 0 308 0 0,0 0 171 0 0,0 0-32 0 0,0 0-128 0 0,0 0-214 0 0,0 0-257 0 0,0 0-233 0 0,0 0-215 0 0,0 0-145 0 0,-25 31-101 0 0,-78 99-71 0 0,13 0 480 0 0,71-96-757 0 0,2 1-1 0 0,2 1 1 0 0,1 1 0 0 0,-5 23-118 0 0,16-54 3 0 0,1 1 1 0 0,1 0-1 0 0,-1 1 1 0 0,1-1 0 0 0,0 0-1 0 0,1 0 1 0 0,0 0-1 0 0,0 1 1 0 0,1-1-1 0 0,-1 0 1 0 0,2 0-1 0 0,0 3-3 0 0,0-8 45 0 0,0-1 0 0 0,-1 0-1 0 0,2-1 1 0 0,-1 1-1 0 0,0 0 1 0 0,0 0 0 0 0,0-1-1 0 0,0 1 1 0 0,0-1-1 0 0,0 0 1 0 0,1 0 0 0 0,-1 0-1 0 0,0 0 1 0 0,0 0-1 0 0,0 0 1 0 0,1 0-1 0 0,-1-1 1 0 0,0 1 0 0 0,0-1-1 0 0,0 1 1 0 0,0-1-1 0 0,0 0 1 0 0,0 0 0 0 0,0 0-1 0 0,0 0 1 0 0,0 0-1 0 0,0-1 1 0 0,-1 1 0 0 0,1-1-1 0 0,0 1 1 0 0,-1-1-1 0 0,2-1-44 0 0,59-56 378 0 0,-2-2-1 0 0,-2-3 1 0 0,-4-3-1 0 0,5-12-377 0 0,-49 65 21 0 0,0 0 0 0 0,0 1 0 0 0,2 0 1 0 0,0 0-1 0 0,0 1 0 0 0,1 1 0 0 0,13-9-21 0 0,-26 19-1 0 0,1 1-1 0 0,-1-1 1 0 0,1 0-1 0 0,-1 0 1 0 0,1 0-1 0 0,0 1 1 0 0,0-1-1 0 0,-1 0 1 0 0,1 1 0 0 0,0-1-1 0 0,0 0 1 0 0,0 1-1 0 0,-1-1 1 0 0,1 1-1 0 0,0 0 1 0 0,0-1-1 0 0,0 1 1 0 0,0 0-1 0 0,0-1 1 0 0,0 1 0 0 0,0 0-1 0 0,0 0 1 0 0,0 0-1 0 0,0 0 1 0 0,0 0-1 0 0,0 0 1 0 0,0 0-1 0 0,0 0 1 0 0,0 0-1 0 0,0 1 1 0 0,0-1 0 0 0,0 0-1 0 0,0 1 1 0 0,0-1-1 0 0,0 1 1 0 0,0-1-1 0 0,0 1 1 0 0,0-1-1 0 0,-1 1 1 0 0,1-1-1 0 0,0 1 1 0 0,0 0 0 0 0,-1-1-1 0 0,1 1 1 0 0,0 0-1 0 0,-1 0 1 0 0,1 0-1 0 0,-1 0 1 0 0,1-1-1 0 0,-1 1 1 0 0,1 0-1 0 0,-1 0 1 0 0,0 0 0 0 0,1 0-1 0 0,-1 1 2 0 0,15 111 26 0 0,1 5-320 0 0,-15-113 67 0 0,1 0 1 0 0,-1 0-1 0 0,1 1 0 0 0,0-1 1 0 0,0 0-1 0 0,0-1 0 0 0,1 1 0 0 0,0 0 1 0 0,0-1-1 0 0,0 0 0 0 0,0 1 1 0 0,1-1-1 0 0,0 0 0 0 0,0-1 1 0 0,3 3 225 0 0,18 7-4921 0 0,5-9-4311 0 0,-20-4 4935 0 0</inkml:trace>
  <inkml:trace contextRef="#ctx0" brushRef="#br0" timeOffset="3053.091">3412 531 4241 0 0,'0'0'1326'0'0,"0"0"-336"0"0,0 0-75 0 0,0 0 96 0 0,0 0 57 0 0,-27 31-19 0 0,-81 100-93 0 0,45-32 565 0 0,58-89-1425 0 0,0 1 0 0 0,0 1 0 0 0,1-1 0 0 0,1 1 0 0 0,0-1-1 0 0,1 1 1 0 0,0 0 0 0 0,0 0 0 0 0,1 0 0 0 0,1 0 0 0 0,0 0-1 0 0,1 0 1 0 0,0 0 0 0 0,1 4-96 0 0,3-10 151 0 0,0 0 0 0 0,0-1 0 0 0,0 0 1 0 0,0 0-1 0 0,1-1 0 0 0,-1 0 0 0 0,1 0 0 0 0,1 0 0 0 0,-1 0 0 0 0,0-1 0 0 0,1 0 0 0 0,0-1 1 0 0,-1 1-1 0 0,1-1 0 0 0,0 0 0 0 0,0-1 0 0 0,0 0 0 0 0,1 0 0 0 0,-1-1 0 0 0,0 1 0 0 0,0-1 0 0 0,0-1 1 0 0,0 0-1 0 0,1 0 0 0 0,-1 0 0 0 0,1-1-151 0 0,8 0 228 0 0,1-1-1 0 0,0 0 1 0 0,-1-1-1 0 0,0-1 1 0 0,0-1 0 0 0,0 0-1 0 0,-1-1 1 0 0,0-1-1 0 0,0 0 1 0 0,-1-1 0 0 0,0-1-1 0 0,10-8-227 0 0,143-143 1031 0 0,-140 134-1004 0 0,-1 0 0 0 0,-1-2 1 0 0,-1-1-1 0 0,-2 0 0 0 0,-1-2 0 0 0,-2 0 0 0 0,0-2 1 0 0,-3 0-1 0 0,-1-1 0 0 0,-1 0 0 0 0,-2-1 0 0 0,-2 0 0 0 0,3-18-27 0 0,-12 35-55 0 0,0 0 0 0 0,0 0-1 0 0,-2-1 1 0 0,0 1 0 0 0,-2 0-1 0 0,0 0 1 0 0,-1 1 0 0 0,-1-1-1 0 0,-5-11 56 0 0,8 23-20 0 0,0 1 0 0 0,-1-1-1 0 0,0 1 1 0 0,-1 0-1 0 0,0 0 1 0 0,1 1 0 0 0,-2-1-1 0 0,1 1 1 0 0,-1 0 0 0 0,1 0-1 0 0,-2 0 1 0 0,1 1 0 0 0,0 0-1 0 0,-1 0 1 0 0,0 0 0 0 0,0 1-1 0 0,0-1 1 0 0,0 1-1 0 0,0 1 1 0 0,-1-1 0 0 0,1 1-1 0 0,-1 0 1 0 0,0 1 0 0 0,1 0-1 0 0,-1 0 1 0 0,0 0 0 0 0,0 1-1 0 0,-1 0 21 0 0,-3 1-5 0 0,0 0 0 0 0,-1 1 0 0 0,1 0-1 0 0,0 1 1 0 0,0 0 0 0 0,1 1 0 0 0,-1 0 0 0 0,1 1-1 0 0,0 0 1 0 0,0 1 0 0 0,0 0 0 0 0,1 0 0 0 0,0 1 0 0 0,0 0-1 0 0,0 1 1 0 0,1 0 0 0 0,-2 4 5 0 0,-6 5 0 0 0,1 1-1 0 0,1 0 1 0 0,1 2 0 0 0,0-1-1 0 0,2 2 1 0 0,0-1 0 0 0,2 1 0 0 0,-1 4 0 0 0,1-2 0 0 0,2 0 0 0 0,1 1 0 0 0,0 0 1 0 0,2 0-1 0 0,1 0 0 0 0,1 0 0 0 0,1 1 0 0 0,1-1 1 0 0,3 21-1 0 0,-2-33 25 0 0,1 1-1 0 0,1-1 1 0 0,0 0 0 0 0,0 1 0 0 0,2-1 0 0 0,-1-1 0 0 0,1 1 0 0 0,1-1 0 0 0,0 0-1 0 0,1 0 1 0 0,0 0 0 0 0,0-1 0 0 0,1 0 0 0 0,1-1 0 0 0,0 0 0 0 0,0 0 0 0 0,0-1-1 0 0,1 0 1 0 0,9 5-25 0 0,11 2-30 0 0,1-2 0 0 0,1-1 0 0 0,0-1 1 0 0,1-2-1 0 0,0-1 0 0 0,0-2 0 0 0,0-1 0 0 0,1-1 0 0 0,0-2 0 0 0,0-2 0 0 0,33-3 30 0 0,-8-1-1880 0 0,-20-2-3700 0 0,-33 5 4213 0 0,14-3-9064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3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5561 0 0,'0'0'784'0'0,"0"0"119"0"0,0 0 287 0 0,0 0 283 0 0,0 0 129 0 0,0 0-59 0 0,31 1-216 0 0,101 3-215 0 0,-40-12 527 0 0,243-62-995 0 0,-324 69 122 0 0,-3 8-18194 0 0,-12-2 16312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0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6009 0 0,'0'0'2836'0'0,"0"0"-1491"0"0,0 0-537 0 0,0 0 239 0 0,0 0 332 0 0,0 0 211 0 0,0 0 6 0 0,0 0-207 0 0,0 0-279 0 0,0 0-297 0 0,0 0-212 0 0,37 6-105 0 0,116 16-29 0 0,-17-20 555 0 0,-106-6-913 0 0,80-8-301 0 0,-39 5-3233 0 0,-36 1-6525 0 0,-22 5 900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8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0 106 6737 0 0,'0'0'1682'0'0,"0"0"-20"0"0,0 0 30 0 0,0 0 47 0 0,0 0-37 0 0,0 0-230 0 0,0 0-400 0 0,0 0-326 0 0,0 0-217 0 0,0 0-109 0 0,0 0-15 0 0,0 0-13 0 0,0 0-15 0 0,27-14-16 0 0,85-46-32 0 0,-17 32 268 0 0,65 25 95 0 0,-157 3-681 0 0,1 1 0 0 0,-1-1 0 0 0,0 1 1 0 0,0 0-1 0 0,0 0 0 0 0,0 0 0 0 0,0 0 0 0 0,0 1 0 0 0,0-1 0 0 0,0 1 0 0 0,0 0 0 0 0,-1-1 1 0 0,1 1-1 0 0,-1 1 0 0 0,1-1 0 0 0,-1 0 0 0 0,0 1 0 0 0,0-1 0 0 0,0 1 0 0 0,0-1 0 0 0,0 1 0 0 0,-1 0 1 0 0,1 0-1 0 0,-1 0 0 0 0,1 0 0 0 0,-1 0 0 0 0,0 0 0 0 0,-1 0 0 0 0,1 0 0 0 0,0 0 0 0 0,-1 1 1 0 0,0-1-1 0 0,0 0 0 0 0,0 0 0 0 0,0 1 0 0 0,0-1 0 0 0,-1 1-11 0 0,0 6 37 0 0,-1 1-1 0 0,0-1 1 0 0,0 0 0 0 0,-1 0 0 0 0,-1 0-1 0 0,0 0 1 0 0,0 0 0 0 0,-1-1 0 0 0,0 0-1 0 0,-1 0 1 0 0,-1 1-37 0 0,-142 162 243 0 0,147-170-247 0 0,1 1 1 0 0,-1-1-1 0 0,0 1 1 0 0,1 0-1 0 0,0-1 1 0 0,0 1-1 0 0,0 0 1 0 0,0 0 0 0 0,0 0-1 0 0,0 0 1 0 0,1 0-1 0 0,0 0 1 0 0,-1 0-1 0 0,1 0 1 0 0,0 0-1 0 0,0 0 1 0 0,1 0-1 0 0,-1 0 1 0 0,1 0 0 0 0,-1 0-1 0 0,1 0 1 0 0,0 0-1 0 0,0 0 1 0 0,0-1-1 0 0,1 1 1 0 0,-1 0-1 0 0,1-1 1 0 0,-1 1-1 0 0,1 0 1 0 0,0-1-1 0 0,0 0 1 0 0,0 0 0 0 0,0 1-1 0 0,1-1 1 0 0,-1 0-1 0 0,0-1 1 0 0,1 1-1 0 0,-1 0 1 0 0,1-1-1 0 0,0 1 1 0 0,0-1-1 0 0,0 0 4 0 0,50 34-14 0 0,-36-26 15 0 0,-1 1 1 0 0,0 1 0 0 0,0 0-1 0 0,-2 1 1 0 0,1 1 0 0 0,-2 0-1 0 0,1 1 1 0 0,2 5-2 0 0,-14-16 15 0 0,0 1 0 0 0,0-1 1 0 0,-1 0-1 0 0,1 1 0 0 0,-1 0 0 0 0,0-1 0 0 0,0 1 0 0 0,0 0 1 0 0,0 0-1 0 0,-1 0 0 0 0,1-1 0 0 0,-1 1 0 0 0,0 0 1 0 0,0 0-1 0 0,-1 0 0 0 0,1 0 0 0 0,-1 0 0 0 0,0-1 0 0 0,0 1 1 0 0,0 0-1 0 0,0 0 0 0 0,-1-1 0 0 0,1 1 0 0 0,-1-1 0 0 0,0 0 1 0 0,0 1-1 0 0,0-1 0 0 0,-1 0 0 0 0,1 0-15 0 0,-83 77 247 0 0,56-57-693 0 0,-1-2 1 0 0,0-1-1 0 0,-2-2 0 0 0,0-1 1 0 0,-1-1-1 0 0,-15 4 446 0 0,36-19-2469 0 0,11-4-7962 0 0,2 2 1801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164 100 7418 0 0,'0'0'2072'0'0,"0"0"-129"0"0,0 0-181 0 0,0 0-203 0 0,0 0-383 0 0,0 0-372 0 0,0 0-242 0 0,0 0-168 0 0,0 0-115 0 0,0 0-103 0 0,0 0-68 0 0,0 0-40 0 0,-22 15-20 0 0,-70 50-16 0 0,89-63-31 0 0,0 0-1 0 0,1-1 1 0 0,-1 1 0 0 0,0 1-1 0 0,1-1 1 0 0,-1 0-1 0 0,1 0 1 0 0,-1 1-1 0 0,1 0 1 0 0,0-1-1 0 0,0 1 1 0 0,1 0 0 0 0,-1 0-1 0 0,0 0 1 0 0,1 0-1 0 0,0 0 1 0 0,0 0-1 0 0,0 1 1 0 0,0-1 0 0 0,0 0-1 0 0,0 1 1 0 0,1 0-1 0 0,-2 11-22 0 0,1-12 49 0 0,0 0 1 0 0,0 1-1 0 0,0-1 1 0 0,0 1-1 0 0,1-1 1 0 0,0 1-1 0 0,-1 0 1 0 0,1-1-1 0 0,1 1 1 0 0,-1-1-1 0 0,0 1 1 0 0,1-1-1 0 0,0 1 1 0 0,0-1-1 0 0,0 1 1 0 0,0-1-1 0 0,1 0 1 0 0,-1 1-1 0 0,1-1 1 0 0,0 0-1 0 0,0 0 1 0 0,0 0-1 0 0,0 0 1 0 0,0-1-1 0 0,1 1 1 0 0,-1-1-1 0 0,1 1 1 0 0,-1-1-1 0 0,1 0 0 0 0,0 0 1 0 0,0 0-1 0 0,0 0 1 0 0,1 0-1 0 0,-1-1 1 0 0,0 0-1 0 0,1 1 1 0 0,-1-1-1 0 0,0 0 1 0 0,1-1-1 0 0,-1 1 1 0 0,3 0-28 0 0,3 0 217 0 0,-1-1 0 0 0,1 0 1 0 0,-1 0-1 0 0,0 0 0 0 0,1-1 1 0 0,-1 0-1 0 0,0-1 0 0 0,1 0 1 0 0,-1 0-1 0 0,0-1 0 0 0,0 0 1 0 0,-1 0-1 0 0,1-1 0 0 0,-1 0 1 0 0,1 0-1 0 0,-1-1 0 0 0,-1 0 1 0 0,1 0-1 0 0,-1-1 0 0 0,0 0 1 0 0,0 0-1 0 0,0 0 0 0 0,2-5-217 0 0,0 2 61 0 0,-1 0 0 0 0,-1 0 0 0 0,0-1-1 0 0,0 0 1 0 0,-1 0 0 0 0,0-1 0 0 0,-1 1 0 0 0,0-1-1 0 0,0 0 1 0 0,-1 0 0 0 0,-1-1 0 0 0,0 1 0 0 0,-1 0-1 0 0,0-1 1 0 0,0 1 0 0 0,-1-1 0 0 0,-1-2-61 0 0,0 9-122 0 0,0 0-1 0 0,-1 1 1 0 0,1-1 0 0 0,-1 1 0 0 0,0-1-1 0 0,0 1 1 0 0,-1-1 0 0 0,1 1 0 0 0,-1 0 0 0 0,0 0-1 0 0,0 1 1 0 0,0-1 0 0 0,-1 0 0 0 0,1 1 0 0 0,-1 0-1 0 0,-4-3 123 0 0,-17-8-3924 0 0,-1 7-4470 0 0,12 3-2883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416 0 9602 0 0,'0'0'980'0'0,"0"0"-148"0"0,0 0-15 0 0,0 0 159 0 0,0 0 121 0 0,-33 34 33 0 0,-105 109-64 0 0,31-10 514 0 0,91-112-1514 0 0,0 1 0 0 0,1 1 1 0 0,2 0-1 0 0,0 1 0 0 0,2 0 0 0 0,0 1 1 0 0,2 0-1 0 0,1 1 0 0 0,1 0 1 0 0,1 0-1 0 0,1 1 0 0 0,1-1 0 0 0,1 16-66 0 0,3-35 42 0 0,1 0 0 0 0,0 0 0 0 0,0 0 0 0 0,1 0 0 0 0,0 0 0 0 0,0-1 0 0 0,1 1 0 0 0,0 0 0 0 0,0-1 0 0 0,0 0 0 0 0,1 0 0 0 0,0 0 0 0 0,0 0 0 0 0,1-1 0 0 0,-1 1 0 0 0,1-1 0 0 0,1 0 0 0 0,-1-1 0 0 0,0 1 0 0 0,1-1 0 0 0,0 0 0 0 0,0 0 0 0 0,4 1-42 0 0,5 2 222 0 0,-1-1 0 0 0,1-1 0 0 0,0 0 0 0 0,0-1 0 0 0,1 0-1 0 0,-1-1 1 0 0,1-1 0 0 0,0-1 0 0 0,0 0 0 0 0,0-1-222 0 0,-11 1 79 0 0,0-1 0 0 0,0 0-1 0 0,-1 0 1 0 0,1 0 0 0 0,0-1-1 0 0,0 0 1 0 0,0 0 0 0 0,0 0 0 0 0,0 0-1 0 0,-1-1 1 0 0,1 0 0 0 0,-1 1 0 0 0,1-2-1 0 0,-1 1 1 0 0,0-1 0 0 0,0 1 0 0 0,0-1-1 0 0,0 0 1 0 0,0-1 0 0 0,-1 1-1 0 0,1-1 1 0 0,-1 1 0 0 0,0-1 0 0 0,0 0-1 0 0,0 0 1 0 0,-1 0 0 0 0,1-1 0 0 0,0-1-79 0 0,0-1-16 0 0,-1 1 1 0 0,1-1 0 0 0,-1 0 0 0 0,0 0 0 0 0,-1 0-1 0 0,1-1 1 0 0,-1 1 0 0 0,-1 0 0 0 0,0 0 0 0 0,0-1-1 0 0,0 1 1 0 0,-1 0 0 0 0,0 0 0 0 0,0 0-1 0 0,-1-1 1 0 0,1 1 0 0 0,-2 0 0 0 0,1 1 0 0 0,-1-1-1 0 0,0 0 1 0 0,-1 1 0 0 0,1 0 0 0 0,-1 0 0 0 0,0 0-1 0 0,-1 0 1 0 0,0 0 0 0 0,0 1 0 0 0,0 0 0 0 0,0 0-1 0 0,-1 0 1 0 0,1 1 0 0 0,-1 0 0 0 0,-1 0 0 0 0,1 0-1 0 0,-3 0 16 0 0,-1-1-275 0 0,-1 1 0 0 0,0 0 0 0 0,0 0 0 0 0,0 1 0 0 0,0 0-1 0 0,-1 1 1 0 0,1 1 0 0 0,-1 0 0 0 0,-4 0 275 0 0,-59 25-5047 0 0,36 8-4212 0 0,27-20 2243 0 0</inkml:trace>
  <inkml:trace contextRef="#ctx0" brushRef="#br0" timeOffset="382.995">1158 247 6545 0 0,'0'0'2230'0'0,"0"0"-383"0"0,0 0-312 0 0,0 0-154 0 0,0 0-111 0 0,-36 9-105 0 0,-113 32-101 0 0,58 6 302 0 0,74-33-1065 0 0,2-4-261 0 0,0 1 0 0 0,0 1-1 0 0,1 0 1 0 0,1 1 0 0 0,0 1 0 0 0,1 0-1 0 0,1 1 1 0 0,0 0 0 0 0,1 0 0 0 0,0 1-1 0 0,2 1 1 0 0,0 0 0 0 0,0 0 0 0 0,2 0-1 0 0,0 1 1 0 0,1 0 0 0 0,1 0 0 0 0,0 0 0 0 0,2 0-1 0 0,0 1 1 0 0,1-1 0 0 0,1 11-40 0 0,1-24 7 0 0,0-1 0 0 0,1 1 0 0 0,-1-1 0 0 0,1 1 0 0 0,0-1 0 0 0,0 1-1 0 0,1-1 1 0 0,0 0 0 0 0,-1 0 0 0 0,1 0 0 0 0,1-1 0 0 0,-1 1 0 0 0,0-1 0 0 0,1 1 0 0 0,0-1 0 0 0,0 0 0 0 0,0 0 0 0 0,0-1 0 0 0,0 1 0 0 0,0-1 0 0 0,1 0 0 0 0,-1 0 0 0 0,1-1 0 0 0,-1 1 0 0 0,4 0-7 0 0,5 1 174 0 0,0 0 1 0 0,1-1 0 0 0,-1-1 0 0 0,1 0 0 0 0,-1 0 0 0 0,1-1-1 0 0,0-1 1 0 0,9-2-175 0 0,-4-2 198 0 0,1 0 0 0 0,-1-2 0 0 0,-1 0-1 0 0,1-1 1 0 0,-1-1 0 0 0,0-1 0 0 0,-1 0 0 0 0,0-2-1 0 0,-1 1 1 0 0,0-2 0 0 0,-1 0 0 0 0,-1-1-1 0 0,0-1 1 0 0,0 0 0 0 0,-2-1 0 0 0,0 0-198 0 0,-1-1 29 0 0,-1 1 0 0 0,-1-1 0 0 0,-1-1 0 0 0,0 0 0 0 0,-2 0 0 0 0,0 0 0 0 0,-1-1 0 0 0,0 0 0 0 0,-2 0 0 0 0,1-13-29 0 0,-3 25-173 0 0,0-1-1 0 0,-1 1 1 0 0,0-1-1 0 0,0 1 0 0 0,-1-1 1 0 0,0 1-1 0 0,0-1 1 0 0,-1 1-1 0 0,0 0 1 0 0,0 0-1 0 0,-1 0 1 0 0,0 0-1 0 0,0 0 1 0 0,-1 0-1 0 0,0 1 0 0 0,0-1 1 0 0,0 1-1 0 0,-1 0 1 0 0,0 0-1 0 0,0 1 1 0 0,0 0-1 0 0,-1 0 1 0 0,1 0-1 0 0,-1 0 1 0 0,-1 1-1 0 0,1 0 0 0 0,-1 0 1 0 0,-3-1 173 0 0,-39-11-4815 0 0,15 13-2707 0 0,16 3 112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30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1186 8274 0 0,'0'0'241'0'0,"0"0"-333"0"0,0 0 161 0 0,0 0 382 0 0,0 0 249 0 0,0 0 154 0 0,36 2 87 0 0,113 5 24 0 0,-135-6-724 0 0,-1-1 1 0 0,1 0-1 0 0,-1 0 1 0 0,1-2-1 0 0,-1 1 0 0 0,1-2 1 0 0,-1 0-1 0 0,0 0 1 0 0,9-5-242 0 0,4-1 369 0 0,36-16 205 0 0,-1-3 1 0 0,-2-2-1 0 0,-1-3 1 0 0,-2-2 0 0 0,-1-3-1 0 0,-2-2 1 0 0,0-4-575 0 0,71-60 485 0 0,-4-6 1 0 0,-6-5 0 0 0,-4-5 0 0 0,-6-4-486 0 0,139-173 921 0 0,-211 274-629 0 0,-31 33-232 0 0,-7 61 104 0 0,-3-1 0 0 0,-3 0-1 0 0,-3 0 1 0 0,-3-2-1 0 0,-25 64-163 0 0,19-58 9 0 0,6-13 47 0 0,-4-2-1 0 0,-1-1 1 0 0,-3-1-1 0 0,-3-1 1 0 0,-12 15-56 0 0,27-50 0 0 0,0 0 0 0 0,-1-2 1 0 0,-1 0-1 0 0,-1 0 1 0 0,-1-2-1 0 0,0 0 1 0 0,-1-1-1 0 0,-1-1 1 0 0,0-1-1 0 0,-1 0 1 0 0,-1-2-1 0 0,0-1 1 0 0,0 0-1 0 0,-20 5 0 0 0,17-8-39 0 0,0-2 0 0 0,0-1-1 0 0,-1 0 1 0 0,0-2 0 0 0,0-2-1 0 0,0 0 1 0 0,0-1 0 0 0,-16-3 39 0 0,38 3-58 0 0,0 0 0 0 0,1 0 0 0 0,-1 0 1 0 0,0 0-1 0 0,0-1 0 0 0,1 1 0 0 0,-1-1 1 0 0,0 0-1 0 0,1 0 0 0 0,-1-1 0 0 0,1 1 1 0 0,0-1-1 0 0,-1 0 0 0 0,1 0 0 0 0,0 0 1 0 0,0 0-1 0 0,0 0 0 0 0,0 0 0 0 0,0-1 1 0 0,1 0-1 0 0,-1 1 0 0 0,1-1 0 0 0,0 0 1 0 0,0 0-1 0 0,0-1 0 0 0,0 1 0 0 0,0 0 1 0 0,1-1-1 0 0,-1 1 0 0 0,1-1 0 0 0,0 1 1 0 0,0-1-1 0 0,0 1 0 0 0,0-1 0 0 0,1 0 1 0 0,0 0-1 0 0,0 1 0 0 0,0-1 0 0 0,0 0 1 0 0,0-2 57 0 0,4-1-348 0 0,0 0 0 0 0,0 0 0 0 0,1 1 0 0 0,-1-1 0 0 0,2 1 0 0 0,-1 0 0 0 0,0 0 0 0 0,1 1 0 0 0,0 0-1 0 0,1 0 1 0 0,-1 0 0 0 0,1 0 0 0 0,0 1 0 0 0,6-3 348 0 0,-12 7-24 0 0,72-43-7438 0 0,-46 30-849 0 0</inkml:trace>
  <inkml:trace contextRef="#ctx0" brushRef="#br0" timeOffset="248.981">2196 615 12635 0 0,'0'0'1096'0'0,"0"0"24"0"0,0 0 116 0 0,0 0 81 0 0,-33 23-114 0 0,-108 70-204 0 0,126-84-785 0 0,1 0 1 0 0,1 1 0 0 0,-1 0-1 0 0,1 1 1 0 0,1 1 0 0 0,0 0-1 0 0,1 1 1 0 0,0 0 0 0 0,-5 8-215 0 0,14-17 36 0 0,-4 3 5 0 0,1 0 0 0 0,0 1 0 0 0,0 0 0 0 0,1 0 0 0 0,0 0-1 0 0,0 1 1 0 0,1-1 0 0 0,1 1 0 0 0,-1 0 0 0 0,1 0 0 0 0,0 0 0 0 0,1 0 0 0 0,0 0 0 0 0,1 0 0 0 0,0 0 0 0 0,0 0-1 0 0,1 0 1 0 0,0 0 0 0 0,1 0 0 0 0,0 0 0 0 0,0 0 0 0 0,1 0 0 0 0,0 0 0 0 0,0-1 0 0 0,1 0 0 0 0,0 0 0 0 0,1 0-1 0 0,0 0 1 0 0,0 0 0 0 0,0-1 0 0 0,7 6-41 0 0,1-3 79 0 0,0-1 0 0 0,0-1-1 0 0,1 0 1 0 0,0 0 0 0 0,0-2-1 0 0,1 0 1 0 0,0 0 0 0 0,0-2-1 0 0,0 0 1 0 0,1 0 0 0 0,-1-1-1 0 0,1-1 1 0 0,0-1 0 0 0,0 0-1 0 0,-1-2 1 0 0,1 1 0 0 0,0-2 0 0 0,14-2-79 0 0,-16 2 65 0 0,1 0 0 0 0,-1-2 0 0 0,0 1 0 0 0,0-1 0 0 0,0-1 1 0 0,-1-1-1 0 0,0 0 0 0 0,0 0 0 0 0,0-2 0 0 0,-1 1 0 0 0,0-1 1 0 0,0-1-1 0 0,-1-1 0 0 0,0 1 0 0 0,-1-1 0 0 0,0-1 0 0 0,0 0 1 0 0,-1-1-1 0 0,-1 1 0 0 0,0-2 0 0 0,-1 1 0 0 0,0-1 1 0 0,0-2-66 0 0,-5 9-22 0 0,0 0 1 0 0,-1 0 0 0 0,1 0 0 0 0,-1-1 0 0 0,-1 1 0 0 0,1 0 0 0 0,-1-1 0 0 0,0 1 0 0 0,-1-1 0 0 0,0 1 0 0 0,0 0 0 0 0,0 0 0 0 0,0-1 0 0 0,-1 1 0 0 0,0 0 0 0 0,-1 0 0 0 0,1 0 0 0 0,-1 1 0 0 0,0-1 0 0 0,-1 1 0 0 0,1-1 0 0 0,-1 1 0 0 0,0 0 0 0 0,0 1 0 0 0,-3-3 21 0 0,-6-6-411 0 0,-1 1 0 0 0,0 0 0 0 0,-1 1 0 0 0,0 0 0 0 0,-1 1 0 0 0,0 1 0 0 0,-1 1 0 0 0,0 0 0 0 0,-4-1 411 0 0,-40-7-4091 0 0,-1 10-3821 0 0,38 6-1618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2:16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788 262 5385 0 0,'0'0'751'0'0,"0"0"-156"0"0,0 0 32 0 0,0 0 174 0 0,0 0 119 0 0,0 0-16 0 0,0 0-147 0 0,0 0-216 0 0,0 0-198 0 0,0 0-155 0 0,0 0-87 0 0,0 3-11 0 0,-16 89 682 0 0,-4 0 1 0 0,-4-2 0 0 0,-4-1 0 0 0,-27 56-773 0 0,-40 87 1468 0 0,94-230-1419 0 0,1-1 0 0 0,0 0 0 0 0,0 1 0 0 0,0-1-1 0 0,0 1 1 0 0,0-1 0 0 0,0 0 0 0 0,0 1 0 0 0,0-1 0 0 0,1 0-1 0 0,-1 1 1 0 0,0-1 0 0 0,1 0 0 0 0,-1 1 0 0 0,1-1 0 0 0,0 0-1 0 0,-1 0 1 0 0,1 0 0 0 0,0 1 0 0 0,0-1 0 0 0,0 0 0 0 0,0 0-1 0 0,0 0 1 0 0,0 0 0 0 0,0 0 0 0 0,0-1 0 0 0,0 1 0 0 0,0 0 0 0 0,0 0-1 0 0,1-1 1 0 0,-1 1 0 0 0,0-1 0 0 0,0 1 0 0 0,1-1 0 0 0,-1 1-1 0 0,0-1 1 0 0,1 0 0 0 0,-1 0 0 0 0,0 0 0 0 0,1 0 0 0 0,-1 0-1 0 0,1 0 1 0 0,-1 0 0 0 0,0 0 0 0 0,1 0 0 0 0,-1 0 0 0 0,0-1-1 0 0,1 1 1 0 0,-1-1 0 0 0,0 1 0 0 0,1-1 0 0 0,-1 1 0 0 0,0-1-1 0 0,1 0-48 0 0,12 0 37 0 0,211-5 703 0 0,-145 31-2283 0 0,4-36-1844 0 0,-6-14-7601 0 0,-66 20 6930 0 0</inkml:trace>
  <inkml:trace contextRef="#ctx0" brushRef="#br0" timeOffset="633.055">1197 508 7786 0 0,'0'0'1199'0'0,"0"0"-73"0"0,0 0-5 0 0,0 0 88 0 0,0 0 30 0 0,0 0-100 0 0,0 0-187 0 0,0 0-215 0 0,0 0-149 0 0,0 0-94 0 0,0 0-104 0 0,0 0-65 0 0,0 0-61 0 0,30-16-50 0 0,94-51-2 0 0,-41 43 169 0 0,-78 24-346 0 0,73-3 244 0 0,-75 3-284 0 0,-1 0 1 0 0,0 0 0 0 0,0 1-1 0 0,0-1 1 0 0,0 1 0 0 0,0 0-1 0 0,0-1 1 0 0,0 1-1 0 0,0 0 1 0 0,0 0 0 0 0,0 0-1 0 0,0 0 1 0 0,-1 1 0 0 0,1-1-1 0 0,0 1 1 0 0,-1-1-1 0 0,1 1 1 0 0,-1-1 0 0 0,1 1-1 0 0,-1 0 1 0 0,0-1 0 0 0,0 1-1 0 0,0 0 1 0 0,0 0-1 0 0,0 0 1 0 0,0 0 0 0 0,0 0-1 0 0,-1 0 1 0 0,1 0 0 0 0,-1 0-1 0 0,1 0 1 0 0,-1 1 0 0 0,0 0 4 0 0,-2 9-7 0 0,0 0 1 0 0,0 0 0 0 0,-2 0 0 0 0,1 0 0 0 0,-2 0-1 0 0,1-1 1 0 0,-1 0 0 0 0,-1 0 0 0 0,0 0 0 0 0,-1-1-1 0 0,0 1 1 0 0,-1-2 0 0 0,0 1 0 0 0,-7 7 6 0 0,-142 177 75 0 0,149-183-46 0 0,6-9-20 0 0,-1 1-1 0 0,1-1 1 0 0,-1 1-1 0 0,1 0 1 0 0,0 0 0 0 0,0 0-1 0 0,1 1 1 0 0,-1-1 0 0 0,0 0-1 0 0,1 1 1 0 0,0-1 0 0 0,0 1-1 0 0,0-1 1 0 0,0 1-1 0 0,1-1 1 0 0,-1 1 0 0 0,1 0-1 0 0,0-1 1 0 0,0 1 0 0 0,0-1-1 0 0,1 4-8 0 0,56 18 603 0 0,-42-21-472 0 0,6 3-65 0 0,0-1 1 0 0,1-1-1 0 0,0 0 1 0 0,0-2-1 0 0,0-1 1 0 0,1 0-1 0 0,-1-2 1 0 0,21-2-67 0 0,-32 0-102 0 0,-1-1 0 0 0,1 0 0 0 0,-1-1 0 0 0,1 0 0 0 0,-1-1 0 0 0,-1 0 0 0 0,1 0 0 0 0,-1-1 0 0 0,6-5 102 0 0,14-14-3861 0 0,-4-2-4896 0 0,-21 22 1283 0 0</inkml:trace>
  <inkml:trace contextRef="#ctx0" brushRef="#br0" timeOffset="1163.558">1814 431 5065 0 0,'0'0'600'0'0,"0"0"-4"0"0,0 0 290 0 0,0 0 354 0 0,0 0 202 0 0,0 0 15 0 0,0 0-135 0 0,0 0-162 0 0,0 0-168 0 0,0 0-191 0 0,0 0-167 0 0,32-10-125 0 0,99-30-39 0 0,-24 5 1024 0 0,27-2 112 0 0,-133 37-1595 0 0,-1 0 0 0 0,1-1 0 0 0,-1 1 0 0 0,1 0 0 0 0,0 0 0 0 0,-1-1 1 0 0,1 1-1 0 0,0 0 0 0 0,-1 0 0 0 0,1 0 0 0 0,-1 0 0 0 0,1 0 0 0 0,0 0 0 0 0,-1 0 1 0 0,1 0-1 0 0,0 0 0 0 0,-1 0 0 0 0,1 0 0 0 0,0 0 0 0 0,-1 0 0 0 0,1 1 0 0 0,0-1 1 0 0,-1 0-1 0 0,1 0 0 0 0,-1 1 0 0 0,1-1 0 0 0,-1 0 0 0 0,1 1 0 0 0,-1-1 1 0 0,1 1-1 0 0,-1-1 0 0 0,1 1 0 0 0,-1-1 0 0 0,1 1 0 0 0,-1-1 0 0 0,0 1 0 0 0,1-1 1 0 0,-1 1-1 0 0,0-1 0 0 0,1 1 0 0 0,-1 0 0 0 0,0-1 0 0 0,0 1 0 0 0,0 0 0 0 0,1-1 1 0 0,-1 1-1 0 0,0 0 0 0 0,0-1 0 0 0,0 1 0 0 0,0 0 0 0 0,0-1 0 0 0,0 1 0 0 0,0-1 1 0 0,-1 1-1 0 0,1 0 0 0 0,0-1 0 0 0,0 1 0 0 0,0 0 0 0 0,-1-1 0 0 0,1 1 1 0 0,0-1-1 0 0,-1 1 0 0 0,1 0 0 0 0,0-1 0 0 0,-1 1 0 0 0,1-1 0 0 0,-1 1 0 0 0,1-1 1 0 0,-1 0-1 0 0,0 1-11 0 0,1 1-6 0 0,-58 177 622 0 0,-56 208-306 0 0,106-298-333 0 0,8-89-41 0 0,0 0 0 0 0,0 1-1 0 0,0-1 1 0 0,0 1 0 0 0,1-1 0 0 0,-1 0-1 0 0,0 1 1 0 0,0-1 0 0 0,0 1 0 0 0,1-1-1 0 0,-1 0 1 0 0,0 1 0 0 0,0-1 0 0 0,1 0-1 0 0,-1 1 1 0 0,0-1 0 0 0,1 0 0 0 0,-1 1-1 0 0,0-1 1 0 0,1 0 0 0 0,-1 0 0 0 0,0 0-1 0 0,1 1 1 0 0,-1-1 0 0 0,1 0 0 0 0,-1 0-1 0 0,0 0 1 0 0,1 0 0 0 0,-1 0 0 0 0,1 0-1 0 0,-1 0 1 0 0,1 0 0 0 0,-1 0 0 0 0,0 0-1 0 0,1 0 1 0 0,-1 0 0 0 0,1 0 0 0 0,-1 0-1 0 0,1 0 1 0 0,-1 0 0 0 0,0 0 0 0 0,1 0-1 0 0,-1-1 1 0 0,1 1 0 0 0,-1 0 0 0 0,0 0-1 0 0,1 0 1 0 0,-1-1 0 0 0,0 1 0 0 0,1 0-1 0 0,-1-1 1 0 0,0 1 0 0 0,1 0 0 0 0,-1-1-1 0 0,0 1 1 0 0,0 0 0 0 0,1-1 64 0 0,0-35-14363 0 0,-1 32 10438 0 0</inkml:trace>
  <inkml:trace contextRef="#ctx0" brushRef="#br0" timeOffset="1396.527">1779 714 3993 0 0,'0'0'2632'0'0,"0"0"-1613"0"0,0 0-263 0 0,0 0 335 0 0,0 0 200 0 0,0 0-8 0 0,0 0-129 0 0,0 0-141 0 0,32 1-123 0 0,103 0-147 0 0,-36-14 185 0 0,59-24-591 0 0,-75 15-2314 0 0,1 4-5226 0 0,-66 14-747 0 0</inkml:trace>
  <inkml:trace contextRef="#ctx0" brushRef="#br0" timeOffset="3151.154">2381 92 1760 0 0,'0'0'993'0'0,"0"0"-677"0"0,0 0-159 0 0,0 0 140 0 0,0 0 228 0 0,0 0 179 0 0,0 0 116 0 0,0 0 133 0 0,0 0 69 0 0,0 0-31 0 0,0 0-88 0 0,0 0-110 0 0,0 0-111 0 0,7 16-22 0 0,25 48-15 0 0,-9 40 1276 0 0,-21-78-1699 0 0,5 424 919 0 0,-1-113-248 0 0,-7-335-836 0 0,0 0 1 0 0,-1 0-1 0 0,1 0 0 0 0,-1 0 1 0 0,1 0-1 0 0,-1-1 0 0 0,0 1 1 0 0,0-1-1 0 0,1 1 0 0 0,-1-1 1 0 0,0 0-1 0 0,0 1 0 0 0,0-1 1 0 0,-1 0-1 0 0,1-1 0 0 0,0 1 1 0 0,0 0-1 0 0,-1 0 0 0 0,1-1 1 0 0,0 0-1 0 0,0 1 0 0 0,-1-1 1 0 0,1 0-1 0 0,-1 0 0 0 0,1 0 1 0 0,0 0-1 0 0,-1-1 0 0 0,1 1 1 0 0,0-1-1 0 0,0 1 0 0 0,-1-1 1 0 0,0 0-58 0 0,-11 0-188 0 0,-105 7-2796 0 0,0 5-1 0 0,-61 16 2985 0 0,50-8-627 0 0,-235 47 1758 0 0,52-14 172 0 0,-232 28 1307 0 0,209-57-1786 0 0,158-1-448 0 0,98-8 451 0 0,72-13-536 0 0,8-1-219 0 0,0 0-1 0 0,0 0 1 0 0,0-1 0 0 0,0 1 0 0 0,0 0-1 0 0,0 0 1 0 0,0 0 0 0 0,0 0 0 0 0,0-1-1 0 0,0 1 1 0 0,-1 0 0 0 0,1 0 0 0 0,0 0-1 0 0,0 0 1 0 0,0 0 0 0 0,0-1 0 0 0,0 1-1 0 0,0 0 1 0 0,0 0 0 0 0,-1 0 0 0 0,1 0-1 0 0,0 0 1 0 0,0 0 0 0 0,0-1 0 0 0,0 1-1 0 0,-1 0-71 0 0,6-5 108 0 0,0 0 0 0 0,-1-1-1 0 0,0 0 1 0 0,0 0 0 0 0,0 0 0 0 0,-1-1-1 0 0,0 1 1 0 0,0-1 0 0 0,0 1-1 0 0,-1-1 1 0 0,0 0 0 0 0,-1 0-1 0 0,1 0 1 0 0,-2 0 0 0 0,1 0-1 0 0,-1-1 1 0 0,0-1-108 0 0,6-24 175 0 0,37-328 856 0 0,-33-91-993 0 0,-11 299-23 0 0,15 93-67 0 0,8 40-194 0 0,64-19-4 0 0,7 20 189 0 0,297-17 46 0 0,737-93 13 0 0,-832 121-264 0 0,-203 34-34 0 0,-28-8-1827 0 0,-2-18 2715 0 0,-14 0-525 0 0,-48 0-48 0 0,0 0 19 0 0,0 0 2 0 0,0 0 11 0 0,0 0 8 0 0,0 0 2 0 0,0 0 3 0 0,0 0-28 0 0,0 0-91 0 0,0 0-93 0 0,-12 9-3568 0 0,8-7-4661 0 0,2-2-741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41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 4913 0 0,'0'0'3150'0'0,"0"0"-1555"0"0,0 0-400 0 0,0 0 96 0 0,0 0 144 0 0,0 0 43 0 0,0 0-95 0 0,0 0-161 0 0,0 0-171 0 0,0 0-153 0 0,0 0-111 0 0,0 0-88 0 0,0 0-81 0 0,-3 32-75 0 0,-6 101-7 0 0,6-86-130 0 0,3 0-1 0 0,1 0 1 0 0,3 1 0 0 0,1-1-1 0 0,4 4-405 0 0,0 2 114 0 0,19 175 190 0 0,-1 187-304 0 0,-23-343-10 0 0,-1 25-3411 0 0,-2-93 219 0 0,2-4-5519 0 0,-1 0-1165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41.4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6561 0 0,'0'0'993'0'0,"0"0"-44"0"0,0 0 257 0 0,0 0 319 0 0,0 0 41 0 0,0 0-139 0 0,0 0-183 0 0,0 0-163 0 0,0 0-141 0 0,35 1-161 0 0,111 0-97 0 0,6-14 936 0 0,154-31-554 0 0,-228 43-1709 0 0,-46 2-3391 0 0,-29 6-7062 0 0,-3-7 5242 0 0</inkml:trace>
  <inkml:trace contextRef="#ctx0" brushRef="#br0" timeOffset="247.632">310 284 7882 0 0,'0'0'1325'0'0,"0"0"-304"0"0,0 0 16 0 0,0 0 9 0 0,0 0-63 0 0,0 0-85 0 0,33 0-100 0 0,107-1-87 0 0,31-27 684 0 0,74-27-1700 0 0,-164 35-2234 0 0,-3-1-3343 0 0,-44 10-2488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39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1215 0 0 0,'0'0'749'0'0,"0"0"-18"0"0,0 0-3 0 0,0 0 167 0 0,0 0 267 0 0,0 0 277 0 0,0 0 217 0 0,0 0 79 0 0,0 0-89 0 0,0 0-160 0 0,0 0-158 0 0,32 2-165 0 0,103 6-98 0 0,-19-7 496 0 0,0-4 0 0 0,-1-6-1 0 0,37-10-1560 0 0,-47 6 458 0 0,545-71 873 0 0,-439 53-1224 0 0,133-15-3045 0 0,-340 45 3775 0 0,6 0-2513 0 0,-2 1-3304 0 0,-10 6-6893 0 0,-3 0 10142 0 0</inkml:trace>
  <inkml:trace contextRef="#ctx0" brushRef="#br0" timeOffset="15640.204">290 380 0 0 0,'0'0'968'0'0,"0"0"264"0"0,0 0 94 0 0,0 0-20 0 0,0 0-85 0 0,0 0-72 0 0,0-5-52 0 0,0-9-297 0 0,0 4 2422 0 0,0 9-2371 0 0,0 1-95 0 0,0 0-108 0 0,0 0-101 0 0,0 0-64 0 0,0 0-66 0 0,0 0-34 0 0,0 0-33 0 0,0 0-41 0 0,0 0-1419 0 0,-1 2 9444 0 0,0-1-7840 0 0,1 0-5853 0 0,0-1-8105 0 0,0 0 7504 0 0</inkml:trace>
  <inkml:trace contextRef="#ctx0" brushRef="#br0" timeOffset="17220.58">332 457 0 0 0,'0'-21'0'0'0,"-11"17"0"0"0,9 7 0 0 0</inkml:trace>
  <inkml:trace contextRef="#ctx0" brushRef="#br0" timeOffset="18163.5">183 391 0 0 0,'16'-33'429'0'0,"-16"33"84"0"0,4 1 6023 0 0,0 6-3502 0 0,7 54 1748 0 0,-7 193-1650 0 0,-1-58 2404 0 0,-3-237-5360 0 0,2 1 1 0 0,1-1-1 0 0,2 1 0 0 0,2 0 0 0 0,2 1 0 0 0,9-26-176 0 0,8-3 81 0 0,2 2 1 0 0,3 1 0 0 0,4 2-1 0 0,20-28-81 0 0,-53 86 4 0 0,1 0 0 0 0,0 0 0 0 0,1 1 0 0 0,-1-1 0 0 0,1 0 0 0 0,0 1-1 0 0,0 0 1 0 0,0 0 0 0 0,1 0 0 0 0,-1 1 0 0 0,1 0 0 0 0,0 0 0 0 0,0 0-1 0 0,0 0 1 0 0,0 1 0 0 0,1-1 0 0 0,-1 1 0 0 0,1 1 0 0 0,1-1-4 0 0,-4 4 6 0 0,0 0 1 0 0,1 0 0 0 0,-1 1-1 0 0,0 0 1 0 0,-1-1-1 0 0,1 1 1 0 0,0 0-1 0 0,-1 1 1 0 0,1-1 0 0 0,-1 0-1 0 0,0 1 1 0 0,0-1-1 0 0,-1 1 1 0 0,1-1 0 0 0,-1 1-1 0 0,1 2-6 0 0,22 164-1706 0 0,-6-139-4574 0 0,-4-15-6282 0 0,-10-15 7586 0 0</inkml:trace>
  <inkml:trace contextRef="#ctx0" brushRef="#br0" timeOffset="18606.967">796 671 1640 0 0,'0'0'898'0'0,"0"0"-327"0"0,0 0 67 0 0,0 0 408 0 0,0 0 481 0 0,0 0 303 0 0,0 0 26 0 0,0 0-87 0 0,0 0-196 0 0,0 0-215 0 0,0 0-166 0 0,0 0-146 0 0,21-5-130 0 0,67-17-129 0 0,-82 20-650 0 0,1 0-1 0 0,-1 0 1 0 0,0 0 0 0 0,0-1 0 0 0,0 0 0 0 0,-1 0 0 0 0,1-1 0 0 0,-1 1 0 0 0,1-1 0 0 0,-1 0 0 0 0,0-1 0 0 0,-1 1 0 0 0,5-6-137 0 0,10-9 505 0 0,-11 13-405 0 0,-1-1 0 0 0,0 1 0 0 0,0-1 0 0 0,0 0 0 0 0,-1 0 0 0 0,-1-1 0 0 0,1 0 0 0 0,-1 0 0 0 0,0 0 0 0 0,-1-1 0 0 0,0 0 0 0 0,0 1 0 0 0,-1-1 0 0 0,0-1 0 0 0,-1 1 0 0 0,0 0 0 0 0,0-1 0 0 0,-1 1 0 0 0,0-1 0 0 0,-1-1-100 0 0,-2 8-21 0 0,0-1 1 0 0,0 1 0 0 0,0 1 0 0 0,0-1 0 0 0,-1 0 0 0 0,0 0 0 0 0,1 1-1 0 0,-1 0 1 0 0,0-1 0 0 0,0 1 0 0 0,0 0 0 0 0,-1 1 0 0 0,1-1-1 0 0,0 0 1 0 0,-1 1 0 0 0,1 0 0 0 0,-1 0 0 0 0,1 0 0 0 0,-1 0 0 0 0,0 0-1 0 0,1 1 1 0 0,-1 0 0 0 0,0 0 0 0 0,1 0 0 0 0,-1 0 0 0 0,0 0 0 0 0,1 1-1 0 0,-1-1 1 0 0,0 1 0 0 0,1 0 0 0 0,-1 0 0 0 0,1 1 0 0 0,-1-1 0 0 0,1 1-1 0 0,0 0 1 0 0,0-1 0 0 0,-3 3 20 0 0,-11 7-63 0 0,0 0 0 0 0,1 2 0 0 0,1 0 0 0 0,0 0 0 0 0,0 1 0 0 0,2 1-1 0 0,-1 0 1 0 0,2 1 0 0 0,0 1 0 0 0,1 0 0 0 0,1 0 0 0 0,1 1 0 0 0,-1 3 63 0 0,2-6-25 0 0,1 2-1 0 0,1-1 1 0 0,1 0 0 0 0,0 1-1 0 0,1 0 1 0 0,1 0 0 0 0,1 0-1 0 0,0 1 1 0 0,1-1 0 0 0,1 1-1 0 0,0-1 1 0 0,2 8 25 0 0,0-21-9 0 0,-1 1-1 0 0,0-1 1 0 0,1 1 0 0 0,0-1-1 0 0,0 1 1 0 0,1-1 0 0 0,-1 0-1 0 0,1 0 1 0 0,0-1 0 0 0,0 1 0 0 0,0 0-1 0 0,0-1 1 0 0,1 0 0 0 0,-1 0-1 0 0,1 0 1 0 0,0 0 0 0 0,0 0-1 0 0,0-1 1 0 0,0 1 0 0 0,0-1-1 0 0,1 0 1 0 0,-1-1 0 0 0,1 1 0 0 0,-1-1-1 0 0,1 0 1 0 0,1 0 9 0 0,125 3-196 0 0,-109-9-147 0 0,1-1 1 0 0,-2-1-1 0 0,1 0 0 0 0,-1-2 0 0 0,0-1 0 0 0,-1 0 0 0 0,0-2 0 0 0,0 0 0 0 0,13-12 343 0 0,92-76-10685 0 0,-97 79 3832 0 0</inkml:trace>
  <inkml:trace contextRef="#ctx0" brushRef="#br0" timeOffset="18903.341">1553 221 10018 0 0,'0'0'1687'0'0,"0"0"-405"0"0,0 0-295 0 0,0 0-118 0 0,0 0-86 0 0,0 0-59 0 0,0 0-38 0 0,0 0-57 0 0,0 0-101 0 0,0 0-109 0 0,-12 32-88 0 0,-32 100-45 0 0,42-129-267 0 0,1 0-1 0 0,0 0 0 0 0,0 0 0 0 0,0 0 0 0 0,0 0 0 0 0,0 0 0 0 0,1 1 0 0 0,-1-1 1 0 0,1 0-1 0 0,0 0 0 0 0,0 1 0 0 0,0-1 0 0 0,0 0 0 0 0,1 0 0 0 0,0 0 0 0 0,-1 1 1 0 0,1-1-1 0 0,0 0 0 0 0,0 0 0 0 0,2 3-18 0 0,2 4 80 0 0,71 156 515 0 0,-1-30-152 0 0,-74-135-386 0 0,-1 0 0 0 0,1 0 0 0 0,0 0 0 0 0,-1 0 1 0 0,1-1-1 0 0,0 1 0 0 0,0 0 0 0 0,0-1 0 0 0,0 1 0 0 0,0 0 1 0 0,0-1-1 0 0,0 1 0 0 0,0-1 0 0 0,0 1 0 0 0,0-1 0 0 0,0 0 1 0 0,0 0-1 0 0,0 1 0 0 0,0-1 0 0 0,0 0 0 0 0,0 0 1 0 0,0 0-1 0 0,0 0 0 0 0,0 0 0 0 0,1 0 0 0 0,-1 0 0 0 0,0 0 1 0 0,0-1-1 0 0,0 1 0 0 0,0 0 0 0 0,0-1 0 0 0,0 1 0 0 0,0-1 1 0 0,0 1-1 0 0,0-1 0 0 0,0 1 0 0 0,0-1 0 0 0,0 0 0 0 0,-1 1 1 0 0,1-1-1 0 0,0 0 0 0 0,0 0 0 0 0,-1 0 0 0 0,1 0 0 0 0,0 0 1 0 0,-1 1-1 0 0,1-1 0 0 0,0-1-57 0 0,29-51 1807 0 0,220-501 160 0 0,-233 504-2661 0 0,6-13-2086 0 0,-1 28-8089 0 0,-17 27-784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03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769 406 1688 0 0,'0'0'1233'0'0,"0"0"-156"0"0,0 0 2 0 0,0 0 115 0 0,0 0 155 0 0,0 0 90 0 0,0 0-42 0 0,0 0-34 0 0,0 0-58 0 0,0 0-110 0 0,0 0-101 0 0,8-11-174 0 0,22-31-211 0 0,-30 42-672 0 0,0-1 0 0 0,1 1 0 0 0,-1-1 0 0 0,0 1 0 0 0,0-1 0 0 0,-1 0 0 0 0,1 1-1 0 0,0-1 1 0 0,0 1 0 0 0,0-1 0 0 0,0 1 0 0 0,0-1 0 0 0,-1 0 0 0 0,1 1 0 0 0,0-1 0 0 0,0 1-1 0 0,-1-1 1 0 0,1 1 0 0 0,0-1 0 0 0,-1 1 0 0 0,1 0 0 0 0,-1-1 0 0 0,1 1 0 0 0,-1-1 0 0 0,1 1-1 0 0,-1 0 1 0 0,1-1 0 0 0,-1 1 0 0 0,1 0 0 0 0,-1 0 0 0 0,1-1 0 0 0,-1 1 0 0 0,1 0 0 0 0,-1 0 0 0 0,1 0-1 0 0,-1 0 1 0 0,0 0 0 0 0,1 0 0 0 0,-1 0 0 0 0,1 0 0 0 0,-1 0 0 0 0,1 0 0 0 0,-1 0 0 0 0,0 0-1 0 0,1 0 1 0 0,-1 0 0 0 0,1 0 0 0 0,-1 1 0 0 0,1-1 0 0 0,-1 0 0 0 0,0 0-37 0 0,1 0 55 0 0,-101 11 696 0 0,-238 100 511 0 0,67-38 167 0 0,273-73-1436 0 0,0 0 1 0 0,-1 0-1 0 0,1 1 1 0 0,0-1 0 0 0,0 0-1 0 0,-1 1 1 0 0,1-1-1 0 0,0 0 1 0 0,0 1-1 0 0,-1-1 1 0 0,1 1-1 0 0,0-1 1 0 0,-1 1-1 0 0,1 0 1 0 0,-1-1 0 0 0,1 1-1 0 0,-1 0 1 0 0,1-1-1 0 0,-1 1 1 0 0,1 0-1 0 0,-1-1 1 0 0,0 1-1 0 0,1 0 1 0 0,-1 0-1 0 0,0-1 1 0 0,0 1 0 0 0,1 0-1 0 0,-1 0 1 0 0,0 0-1 0 0,0 0 1 0 0,0-1-1 0 0,0 1 1 0 0,0 0-1 0 0,0 0 1 0 0,0 0-1 0 0,0 0 1 0 0,-1-1 0 0 0,1 1-1 0 0,0 0 1 0 0,0 0-1 0 0,-1-1 1 0 0,1 1-1 0 0,0 0 1 0 0,-1 0-1 0 0,1-1 1 0 0,-1 1 0 0 0,1 0-1 0 0,-1-1 1 0 0,1 1-1 0 0,-1 0 1 0 0,0-1-1 0 0,1 1 1 0 0,-1-1-1 0 0,0 1 1 0 0,1-1-1 0 0,-1 0 1 0 0,0 1 0 0 0,0-1-1 0 0,1 0 1 0 0,-1 1-1 0 0,0-1 1 0 0,0 0 6 0 0,158 48 157 0 0,6-15-57 0 0,-161-33-97 0 0,-1 0-1 0 0,0 0 1 0 0,0 1-1 0 0,1-1 1 0 0,-1 0-1 0 0,0 0 1 0 0,0 1-1 0 0,0-1 1 0 0,1 1-1 0 0,-1-1 1 0 0,0 1-1 0 0,0-1 1 0 0,0 1-1 0 0,0 0 1 0 0,0 0-1 0 0,0-1 1 0 0,0 1-1 0 0,0 0 1 0 0,-1 0-1 0 0,1 0 1 0 0,0 0-1 0 0,0 0 1 0 0,-1 0-1 0 0,1 0 1 0 0,-1 0-1 0 0,1 0 1 0 0,-1 0-1 0 0,1 1 1 0 0,-1-1-1 0 0,1 0 1 0 0,-1 0-1 0 0,0 0 1 0 0,0 1-1 0 0,0-1 1 0 0,0 0-1 0 0,0 0 1 0 0,0 1-1 0 0,0-1 1 0 0,0 0-1 0 0,0 0 1 0 0,0 0-1 0 0,-1 1 1 0 0,1-1-1 0 0,-1 0 1 0 0,1 0-1 0 0,-1 0 1 0 0,1 1-3 0 0,-37 50 285 0 0,36-50-289 0 0,-205 200 245 0 0,50-52 238 0 0,155-149-477 0 0,-1 0 1 0 0,1 0-1 0 0,0 0 0 0 0,-1 0 0 0 0,1 0 1 0 0,0 0-1 0 0,-1 0 0 0 0,1 1 0 0 0,0-1 1 0 0,0 1-1 0 0,0-1 0 0 0,0 1 0 0 0,0-1 1 0 0,1 1-1 0 0,-1-1 0 0 0,0 1 0 0 0,1 0 1 0 0,-1-1-1 0 0,1 1 0 0 0,-1 0 0 0 0,1-1 1 0 0,0 1-1 0 0,0 0 0 0 0,0 0 0 0 0,0-1 0 0 0,0 1 1 0 0,0 0-1 0 0,0 0 0 0 0,1-1 0 0 0,-1 1 1 0 0,1 0-1 0 0,-1 0 0 0 0,1-1 0 0 0,0 1 1 0 0,-1-1-1 0 0,1 1 0 0 0,0-1 0 0 0,0 1 1 0 0,0-1-1 0 0,0 1 0 0 0,0-1 0 0 0,1 0 1 0 0,-1 0-1 0 0,0 1 0 0 0,1-1 0 0 0,-1 0 1 0 0,1 0-1 0 0,0 0-2 0 0,12 5 56 0 0,1-1-1 0 0,0-1 0 0 0,0 0 1 0 0,0-1-1 0 0,1 0 1 0 0,-1-1-1 0 0,1-1 1 0 0,-1-1-1 0 0,1 0 1 0 0,-1-1-1 0 0,1 0 1 0 0,-1-1-1 0 0,0-1 1 0 0,1-1-1 0 0,6-3-55 0 0,5 2-199 0 0,0-3 1 0 0,-1 0-1 0 0,0-1 0 0 0,0-2 1 0 0,23-13 198 0 0,-43 20-420 0 0,-1 0 0 0 0,0 0 1 0 0,0 0-1 0 0,0-1 1 0 0,0 1-1 0 0,-1-1 0 0 0,0 0 1 0 0,0-1-1 0 0,0 1 0 0 0,-1-1 1 0 0,1 0-1 0 0,-2 1 0 0 0,1-1 1 0 0,0-1-1 0 0,-1 1 1 0 0,0 0-1 0 0,0-4 420 0 0,13-69-11721 0 0,-13 60 7232 0 0</inkml:trace>
  <inkml:trace contextRef="#ctx0" brushRef="#br0" timeOffset="279.134">349 1 6289 0 0,'0'0'2518'0'0,"0"0"-1223"0"0,0 0-593 0 0,0 0-337 0 0,0 0-142 0 0,0 0 108 0 0,0 0 270 0 0,0 0 300 0 0,0 0 145 0 0,0 0-22 0 0,0 0-150 0 0,0 0-183 0 0,-9 32-111 0 0,-28 102-61 0 0,26-24 501 0 0,33 636 1483 0 0,-25-590-2902 0 0,8 175-1437 0 0,-1-298-1400 0 0,-2-12-4764 0 0,-1-16-11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13.8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145 310 7730 0 0,'0'0'1012'0'0,"0"0"-251"0"0,0 0-67 0 0,0 0 165 0 0,0 0 218 0 0,0 0 166 0 0,0 0-31 0 0,0 0-134 0 0,0 0-195 0 0,0 0-212 0 0,34-22-157 0 0,104-68-116 0 0,-58 54 95 0 0,-64 33-371 0 0,-10 2-74 0 0,7-3 48 0 0,1 1 1 0 0,1 0 0 0 0,-1 1 0 0 0,0 0 0 0 0,1 2-1 0 0,-1-1 1 0 0,0 2 0 0 0,1 0 0 0 0,12 3-97 0 0,-25-4 7 0 0,0 1 1 0 0,0 0-1 0 0,-1 0 1 0 0,1-1-1 0 0,0 1 1 0 0,0 1 0 0 0,-1-1-1 0 0,1 0 1 0 0,0 0-1 0 0,-1 1 1 0 0,1-1 0 0 0,-1 1-1 0 0,0-1 1 0 0,1 1-1 0 0,-1-1 1 0 0,0 1 0 0 0,0 0-1 0 0,0 0 1 0 0,0-1-1 0 0,0 1 1 0 0,0 0 0 0 0,-1 0-1 0 0,1 0 1 0 0,-1 0-1 0 0,1 0 1 0 0,-1 0 0 0 0,0 0-1 0 0,0 0 1 0 0,0 0-1 0 0,0 0 1 0 0,0 0-1 0 0,0 0 1 0 0,0 0 0 0 0,-1 0-1 0 0,1 0 1 0 0,-1 0-1 0 0,0 0 1 0 0,1 0 0 0 0,-2 1-8 0 0,-42 70 410 0 0,-121 99-131 0 0,165-169-276 0 0,0-1 0 0 0,0 0-1 0 0,0 0 1 0 0,0 0 0 0 0,0 0 0 0 0,1 0 0 0 0,-1 1-1 0 0,1-1 1 0 0,-1 0 0 0 0,1 0 0 0 0,0 0 0 0 0,0 0-1 0 0,-1 0 1 0 0,2-1 0 0 0,-1 1 0 0 0,0 0 0 0 0,0 0-1 0 0,0-1 1 0 0,1 1 0 0 0,-1 0 0 0 0,1-1 0 0 0,0 1-1 0 0,-1-1 1 0 0,1 0 0 0 0,0 0 0 0 0,0 0 0 0 0,-1 0 0 0 0,1 0-1 0 0,0 0 1 0 0,0 0 0 0 0,0 0 0 0 0,0-1 0 0 0,1 1-1 0 0,-1-1 1 0 0,0 1 0 0 0,0-1 0 0 0,0 0 0 0 0,0 0-1 0 0,0 0 1 0 0,0 0 0 0 0,1 0 0 0 0,-1-1 0 0 0,0 1-1 0 0,1-1-2 0 0,9 4 69 0 0,138 48 438 0 0,-146-47-465 0 0,-1 0-1 0 0,0 0 1 0 0,1 0 0 0 0,-1 0 0 0 0,-1 1-1 0 0,1-1 1 0 0,0 1 0 0 0,-1-1 0 0 0,0 1 0 0 0,0 0-1 0 0,-1 0 1 0 0,1 0 0 0 0,-1 0 0 0 0,0 0-1 0 0,-1 0 1 0 0,1 0 0 0 0,-1 1 0 0 0,0-1-1 0 0,0 0 1 0 0,0 0 0 0 0,-1 0 0 0 0,0 0-1 0 0,0 1 1 0 0,0-1 0 0 0,-1 0 0 0 0,0-1-1 0 0,0 1 1 0 0,0 0 0 0 0,0 0 0 0 0,-1-1 0 0 0,0 0-1 0 0,1 1 1 0 0,-2-1 0 0 0,1 0 0 0 0,-1 0-42 0 0,-16 21-36 0 0,-1-2 0 0 0,-2-1 0 0 0,0 0 0 0 0,-1-2 0 0 0,-1 0-1 0 0,-1-2 1 0 0,-16 8 36 0 0,22-16-4796 0 0,51-33-4865 0 0,-16 12 6809 0 0,-2 3-2398 0 0</inkml:trace>
  <inkml:trace contextRef="#ctx0" brushRef="#br0" timeOffset="283.142">1279 119 5841 0 0,'0'0'1209'0'0,"0"0"-165"0"0,0 0 108 0 0,0 0 220 0 0,-33 34 97 0 0,-108 111-58 0 0,49-29 784 0 0,82-99-2032 0 0,2 0 0 0 0,0 0 1 0 0,0 1-1 0 0,2 0 0 0 0,0 1 0 0 0,1-1 1 0 0,1 1-1 0 0,1 6-163 0 0,1-18 52 0 0,2-1 0 0 0,-1 1 0 0 0,1 0 0 0 0,0-1 1 0 0,0 1-1 0 0,1-1 0 0 0,0 1 0 0 0,0 0 0 0 0,1-1 0 0 0,0 1 0 0 0,0-1 0 0 0,0 0 0 0 0,1 0 0 0 0,0 0 0 0 0,0 0 0 0 0,0 0 1 0 0,1 0-1 0 0,0-1 0 0 0,0 0 0 0 0,0 0 0 0 0,1 0 0 0 0,0 0 0 0 0,0-1 0 0 0,0 0 0 0 0,4 3-52 0 0,-2-3 195 0 0,0 0 0 0 0,-1 0 0 0 0,2-1-1 0 0,-1 0 1 0 0,0 0 0 0 0,1-1 0 0 0,-1 0 0 0 0,1 0-1 0 0,-1 0 1 0 0,1-1 0 0 0,0-1 0 0 0,0 1 0 0 0,0-1-1 0 0,-1-1 1 0 0,6 0-195 0 0,-8-2 110 0 0,0 1 0 0 0,-1-1 0 0 0,1-1 0 0 0,-1 1 0 0 0,0-1 0 0 0,0 1 0 0 0,0-1 0 0 0,0-1 0 0 0,-1 1 0 0 0,1 0 0 0 0,-1-1 0 0 0,0 0 0 0 0,-1 1 0 0 0,1-1 0 0 0,-1 0 0 0 0,0 0 0 0 0,0-1 0 0 0,-1 1 0 0 0,1 0 0 0 0,-1-1 0 0 0,0-3-110 0 0,1 4-28 0 0,0-1-1 0 0,-1 1 1 0 0,0-1-1 0 0,0 1 1 0 0,0-1-1 0 0,-1 1 1 0 0,0-1-1 0 0,0 0 1 0 0,0 1 0 0 0,-1-1-1 0 0,0 1 1 0 0,0-1-1 0 0,0 1 1 0 0,-1-1-1 0 0,0 1 1 0 0,0-1-1 0 0,0 1 1 0 0,0 0-1 0 0,-1 0 1 0 0,0 0 0 0 0,0 1-1 0 0,-1-1 1 0 0,1 1-1 0 0,-1 0 1 0 0,0-1-1 0 0,0 2 1 0 0,0-1-1 0 0,0 0 1 0 0,-1 1 0 0 0,0 0-1 0 0,1 0 1 0 0,-1 0-1 0 0,0 1 1 0 0,-1-1-1 0 0,1 1 1 0 0,0 1-1 0 0,-1-1 1 0 0,1 1-1 0 0,-5-1 29 0 0,2 1-265 0 0,0 0 0 0 0,-1 1 0 0 0,1 0 0 0 0,-1 1 0 0 0,1-1 0 0 0,0 2 0 0 0,-1-1 0 0 0,1 1 0 0 0,0 0 0 0 0,0 1 0 0 0,0 0-1 0 0,0 0 1 0 0,1 1 0 0 0,-2 1 265 0 0,-29 36-9815 0 0,31-29 918 0 0</inkml:trace>
  <inkml:trace contextRef="#ctx0" brushRef="#br0" timeOffset="627.321">1613 255 4657 0 0,'0'0'2663'0'0,"0"0"-1109"0"0,0 0-479 0 0,0 0-164 0 0,0 0-189 0 0,0 0-241 0 0,-28 31-215 0 0,-83 99-146 0 0,108-128-116 0 0,0 0-1 0 0,1 0 1 0 0,-1 0 0 0 0,1 1-1 0 0,0-1 1 0 0,-1 1-1 0 0,1 0 1 0 0,1-1 0 0 0,-1 1-1 0 0,0 0 1 0 0,1 0-1 0 0,-1 0 1 0 0,1 1-1 0 0,0-1 1 0 0,0 0 0 0 0,0 0-1 0 0,0 1 1 0 0,1-1-1 0 0,-1 0 1 0 0,1 1-1 0 0,0-1 1 0 0,0 1-4 0 0,1 7 12 0 0,0-6 68 0 0,-1 1-1 0 0,1 0 1 0 0,0-1 0 0 0,0 1 0 0 0,0-1-1 0 0,1 1 1 0 0,0-1 0 0 0,0 0-1 0 0,0 1 1 0 0,1-1 0 0 0,-1 0 0 0 0,1-1-1 0 0,1 1 1 0 0,-1 0 0 0 0,1-1-1 0 0,-1 0 1 0 0,1 0 0 0 0,1 0 0 0 0,-1 0-1 0 0,0 0 1 0 0,1-1 0 0 0,0 0-1 0 0,0 0 1 0 0,0 0 0 0 0,0-1 0 0 0,0 0-1 0 0,0 0 1 0 0,5 2-80 0 0,0-1 324 0 0,0-1 1 0 0,0 0-1 0 0,0 0 1 0 0,0 0-1 0 0,0-2 1 0 0,0 1-1 0 0,0-1 0 0 0,0 0 1 0 0,0-1-1 0 0,0-1 1 0 0,0 1-1 0 0,0-1 1 0 0,0-1-1 0 0,-1 0 0 0 0,1-1 1 0 0,0 0-325 0 0,0-1 134 0 0,-1 0 0 0 0,1-1 1 0 0,-1 0-1 0 0,-1 0 0 0 0,1-1 1 0 0,-1-1-1 0 0,0 1 0 0 0,0-1 0 0 0,-1-1 1 0 0,-1 1-1 0 0,1-1 0 0 0,-1 0 0 0 0,0-1 1 0 0,-1 1-1 0 0,-1-1 0 0 0,1 0 1 0 0,-1-1-1 0 0,-1 1 0 0 0,0-1 0 0 0,0 1 1 0 0,-1-1-1 0 0,-1 0 0 0 0,0 0 0 0 0,0 0 1 0 0,-1-1-135 0 0,0 4-177 0 0,0 1 0 0 0,-1 0 0 0 0,0-1 0 0 0,-1 1 0 0 0,1 0 0 0 0,-1 0 0 0 0,-1 0 0 0 0,1 0 0 0 0,-1 0 1 0 0,0 1-1 0 0,-1-1 0 0 0,1 1 0 0 0,-2 0 0 0 0,1 0 0 0 0,-4-4 177 0 0,-56-39-9112 0 0,45 41 3306 0 0,6 0 58 0 0</inkml:trace>
  <inkml:trace contextRef="#ctx0" brushRef="#br0" timeOffset="958.017">1979 82 208 0 0,'0'0'1046'0'0,"0"0"-222"0"0,0 0-121 0 0,0 0-13 0 0,0 0-44 0 0,0 0-66 0 0,0 0-60 0 0,0 0-72 0 0,-9 33 6 0 0,-27 102 103 0 0,35-134-525 0 0,1 0 0 0 0,-1 1-1 0 0,0-1 1 0 0,0 0 0 0 0,0 1 0 0 0,1-1-1 0 0,-1 1 1 0 0,0-1 0 0 0,1 1 0 0 0,0-1-1 0 0,-1 1 1 0 0,1-1 0 0 0,0 1 0 0 0,0 0-1 0 0,0-1 1 0 0,0 1 0 0 0,0-1 0 0 0,0 1-1 0 0,0-1 1 0 0,0 1 0 0 0,1-1 0 0 0,-1 1-1 0 0,0 0 1 0 0,1-1 0 0 0,0 0 0 0 0,-1 1-1 0 0,1-1 1 0 0,0 1 0 0 0,0-1 0 0 0,0 0-1 0 0,0 1 1 0 0,0-1 0 0 0,0 0 0 0 0,0 0-1 0 0,0 0 1 0 0,0 0 0 0 0,1 0-32 0 0,3 2 313 0 0,0 1 48 0 0,0-1-1 0 0,1-1 1 0 0,-1 1-1 0 0,0-1 0 0 0,1 0 1 0 0,-1 0-1 0 0,1 0 1 0 0,0-1-1 0 0,-1 0 1 0 0,1 0-1 0 0,0 0 0 0 0,0-1 1 0 0,0 0-1 0 0,0 0 1 0 0,0 0-1 0 0,-1-1 0 0 0,1 0 1 0 0,0 0-1 0 0,0-1 1 0 0,-1 1-1 0 0,1-1 0 0 0,-1 0 1 0 0,1-1-1 0 0,-1 1 1 0 0,0-1-1 0 0,0 0 0 0 0,0-1 1 0 0,0 1-1 0 0,-1-1 1 0 0,5-4-361 0 0,0 0 224 0 0,1 0 0 0 0,-2-1 0 0 0,1 0 0 0 0,-1-1 0 0 0,0 0 0 0 0,-1 0 0 0 0,0 0 0 0 0,-1-1 0 0 0,0 0 0 0 0,-1-1 0 0 0,0 1 0 0 0,-1-1 0 0 0,0 0 0 0 0,1-5-224 0 0,-4 12-50 0 0,-1-1 0 0 0,1 1 0 0 0,0 0 1 0 0,-1 0-1 0 0,0 0 0 0 0,-1 0 0 0 0,1-1 0 0 0,-1 1 1 0 0,0 0-1 0 0,0 0 0 0 0,0 0 0 0 0,-1 0 1 0 0,0 0-1 0 0,0 0 0 0 0,0 1 0 0 0,0-1 0 0 0,-2 0 50 0 0,-50-29-4172 0 0,29 31 911 0 0,8 2-2010 0 0,2 1-3291 0 0</inkml:trace>
  <inkml:trace contextRef="#ctx0" brushRef="#br0" timeOffset="1336.004">0 1216 4769 0 0,'0'0'1339'0'0,"0"0"-447"0"0,0 0 27 0 0,0 0 269 0 0,0 0 203 0 0,0 0 107 0 0,0 0 52 0 0,0 0 5 0 0,31 5-23 0 0,103 16-136 0 0,-25-27 498 0 0,-83 0-1473 0 0,527-117 3660 0 0,195-37-3577 0 0,-477 116-1098 0 0,-148 24-2920 0 0,-2 0-7127 0 0,-96 16 461 0 0</inkml:trace>
  <inkml:trace contextRef="#ctx0" brushRef="#br0" timeOffset="2974.775">475 1602 3793 0 0,'0'0'1288'0'0,"0"0"-29"0"0,0 0 25 0 0,0 0 98 0 0,0 0 21 0 0,0 0-93 0 0,0 0-162 0 0,0 0-171 0 0,0 0-114 0 0,0 0-123 0 0,0 0-85 0 0,0 0-81 0 0,0 0-73 0 0,32-20 3 0 0,104-66-12 0 0,-17 29 793 0 0,-94 51-1115 0 0,54-5 222 0 0,-78 13-361 0 0,1 1 0 0 0,-1-1 0 0 0,0 0-1 0 0,-1 1 1 0 0,1-1 0 0 0,0 1 0 0 0,-1-1 0 0 0,1 1-1 0 0,-1-1 1 0 0,0 1 0 0 0,0-1 0 0 0,0 1-1 0 0,0-1 1 0 0,0 1 0 0 0,0-1 0 0 0,-1 1 0 0 0,1-1-1 0 0,-1 1 1 0 0,0-1 0 0 0,0 1 0 0 0,0-1-1 0 0,0 0 1 0 0,0 1 0 0 0,0-1 0 0 0,-1 0-31 0 0,-116 153 945 0 0,33-53-489 0 0,69-80-364 0 0,10-15-39 0 0,-1 1-1 0 0,1-1 1 0 0,1 2 0 0 0,-1-1 0 0 0,1 0 0 0 0,1 1-1 0 0,0 0 1 0 0,0 0 0 0 0,1 0 0 0 0,0 1-1 0 0,0-1 1 0 0,1 1 0 0 0,0 0-53 0 0,4-7 5 0 0,0-1 1 0 0,0 1 0 0 0,0-1-1 0 0,0 1 1 0 0,1-1-1 0 0,-1 0 1 0 0,0 0-1 0 0,1 0 1 0 0,0 0-1 0 0,-1 0 1 0 0,1-1-1 0 0,0 1 1 0 0,0-1-1 0 0,0 1 1 0 0,0-1 0 0 0,0 0-1 0 0,0 0 1 0 0,0-1-1 0 0,0 1 1 0 0,1-1-1 0 0,-1 0 1 0 0,0 1-1 0 0,0-1 1 0 0,1-1-1 0 0,-1 1 1 0 0,0 0 0 0 0,0-1-1 0 0,2 0-5 0 0,-3 1-27 0 0,68-15-3826 0 0,-29-9-7180 0 0,-30 19 2822 0 0</inkml:trace>
  <inkml:trace contextRef="#ctx0" brushRef="#br0" timeOffset="3204.617">1215 1455 8002 0 0,'0'0'1249'0'0,"0"0"-143"0"0,0 0 39 0 0,0 0 156 0 0,0 0 14 0 0,0 0-111 0 0,-11 32-159 0 0,-37 101-207 0 0,14 14 736 0 0,34-146-1587 0 0,-2 4-148 0 0,2 0 0 0 0,-1 1 0 0 0,0 0 0 0 0,1-1 0 0 0,0 1 0 0 0,0-1 0 0 0,1 1 0 0 0,0-1 0 0 0,0 1 0 0 0,0-1 0 0 0,0 0 0 0 0,1 1 0 0 0,0-1 0 0 0,1 3 161 0 0,34-14-14216 0 0,-33 2 11920 0 0</inkml:trace>
  <inkml:trace contextRef="#ctx0" brushRef="#br0" timeOffset="3440.139">1482 1422 2312 0 0,'0'0'2338'0'0,"0"0"-675"0"0,0 0-176 0 0,0 0 82 0 0,0 0-13 0 0,0 0-154 0 0,-15 33-214 0 0,-46 102-239 0 0,11 6 801 0 0,40-20-2271 0 0,20-102-1731 0 0,-7-15-6289 0 0,-3-4 8527 0 0,0 0-4872 0 0</inkml:trace>
  <inkml:trace contextRef="#ctx0" brushRef="#br0" timeOffset="3778.105">937 1529 3761 0 0,'0'0'993'0'0,"0"0"181"0"0,0 0 269 0 0,0 0 247 0 0,0 0 13 0 0,0 0-218 0 0,0 0-218 0 0,0 0-223 0 0,0 0-195 0 0,0 0-139 0 0,0 0-139 0 0,0 0-63 0 0,24-25 3 0 0,76-77 13 0 0,-55 67 297 0 0,-37 35-610 0 0,114-4 1395 0 0,-110 5-1534 0 0,0 1-1 0 0,0 1 1 0 0,0 0 0 0 0,0 0-1 0 0,0 1 1 0 0,-1 1 0 0 0,1-1-1 0 0,-1 2 1 0 0,1 1-72 0 0,67 25 371 0 0,-72-30-268 0 0,0 0 1 0 0,-1 0-1 0 0,1-1 0 0 0,0 0 0 0 0,0 0 0 0 0,0-1 0 0 0,0 0 0 0 0,-1 0 0 0 0,1 0 0 0 0,0-1 0 0 0,0 0 0 0 0,0-1 0 0 0,-1 1 0 0 0,1-1 1 0 0,0-1-1 0 0,-1 1 0 0 0,2-2-103 0 0,25-15-346 0 0,-17 11-2871 0 0,-5 5-4849 0 0,-7 3-1833 0 0</inkml:trace>
  <inkml:trace contextRef="#ctx0" brushRef="#br0" timeOffset="4123.755">1751 1842 1880 0 0,'0'0'1778'0'0,"0"0"-679"0"0,0 0-197 0 0,0 0 76 0 0,0 0 99 0 0,0 0 20 0 0,0 0-9 0 0,0 0-66 0 0,0 0-56 0 0,0 0-37 0 0,0 0-18 0 0,0 0 122 0 0,0 0 138 0 0,2 12 127 0 0,5 37 24 0 0,1-96 2522 0 0,2-1-3145 0 0,-3 5-461 0 0,3 1 0 0 0,0 0 0 0 0,3 0 0 0 0,2 1-1 0 0,1 1 1 0 0,4-3-238 0 0,46-49-1035 0 0,-47 84-1535 0 0,-13 8-1525 0 0,-2 3-4203 0 0,-2 1-225 0 0</inkml:trace>
  <inkml:trace contextRef="#ctx0" brushRef="#br0" timeOffset="4568.226">2205 1488 3649 0 0,'0'0'2019'0'0,"0"0"-279"0"0,0 0-69 0 0,0 0-18 0 0,0 0-178 0 0,0 0-178 0 0,0 0-181 0 0,0 0-239 0 0,0 0-184 0 0,0 0-175 0 0,0 0-169 0 0,0 0-89 0 0,0 0-81 0 0,-29 32-63 0 0,-91 97-22 0 0,72-57-11 0 0,34 34-183 0 0,16-104 167 0 0,-1 0 0 0 0,1 0 1 0 0,-1 0-1 0 0,1 0 0 0 0,0 0 0 0 0,0-1 0 0 0,0 1 0 0 0,0-1 0 0 0,0 1 1 0 0,0-1-1 0 0,0 0 0 0 0,1 1 0 0 0,-1-1 0 0 0,0-1 0 0 0,1 1 1 0 0,-1 0-1 0 0,0 0 0 0 0,1-1 0 0 0,-1 1 0 0 0,1-1 0 0 0,-1 0 0 0 0,1 0 1 0 0,0 0-1 0 0,-1 0 0 0 0,1 0 0 0 0,-1-1 0 0 0,1 1 0 0 0,-1-1 0 0 0,0 0 1 0 0,1 1-1 0 0,-1-1 0 0 0,0 0 0 0 0,1 0 0 0 0,-1-1 0 0 0,0 1 1 0 0,0 0-1 0 0,1-1-67 0 0,28-19 442 0 0,-1 0 0 0 0,-2-2 1 0 0,0-1-1 0 0,-1-1 1 0 0,19-24-443 0 0,-20 21 101 0 0,112-108 64 0 0,-90 88-99 0 0,-46 73-689 0 0,-17 25 33 0 0,12-43 230 0 0,0 0 0 0 0,1 1-1 0 0,0-1 1 0 0,0 1 0 0 0,0 0 0 0 0,1 0 0 0 0,0 0 0 0 0,1 0 0 0 0,-1 0 0 0 0,2 0 0 0 0,-1 0 0 0 0,1 0 360 0 0,0-6-491 0 0,0 0 0 0 0,1-1 0 0 0,-1 1 0 0 0,0 0 0 0 0,1-1 0 0 0,-1 1 0 0 0,1-1 0 0 0,0 1 0 0 0,0-1 0 0 0,-1 0 0 0 0,1 1 0 0 0,0-1 0 0 0,0 0 0 0 0,0-1 0 0 0,0 1 0 0 0,0 0 0 0 0,0 0 0 0 0,0-1 0 0 0,1 1 0 0 0,-1-1 0 0 0,0 0 0 0 0,0 0 0 0 0,0 0 0 0 0,0 0 0 0 0,1 0 0 0 0,-1 0 491 0 0,9 1-2834 0 0,1 2 1250 0 0</inkml:trace>
  <inkml:trace contextRef="#ctx0" brushRef="#br0" timeOffset="5050.276">2743 1481 2336 0 0,'0'0'2433'0'0,"0"0"-211"0"0,0 0-303 0 0,0 0-353 0 0,0 0-356 0 0,0 0-268 0 0,0 0-196 0 0,0 0-173 0 0,0 0-150 0 0,0 0-146 0 0,0 0-116 0 0,0 0-68 0 0,-22 26-51 0 0,-68 83-60 0 0,67-62-79 0 0,24-41 55 0 0,1 0 109 0 0,1 0 0 0 0,-1-1 1 0 0,1 1-1 0 0,0-1 0 0 0,1 0 0 0 0,-1 0 1 0 0,1 0-1 0 0,0 0 0 0 0,1-1 0 0 0,-1 1 0 0 0,1-1 1 0 0,0-1-1 0 0,-1 1 0 0 0,2 0 0 0 0,-1-1 1 0 0,0 0-1 0 0,1 0 0 0 0,-1-1 0 0 0,1 0 1 0 0,0 0-1 0 0,0 0 0 0 0,0 0 0 0 0,0-1 1 0 0,0 0-1 0 0,0 0 0 0 0,0-1 0 0 0,1 0 1 0 0,-1 0-1 0 0,0 0 0 0 0,0-1 0 0 0,2 0-67 0 0,12-3 402 0 0,0 0-1 0 0,-1-2 0 0 0,0 0 0 0 0,0-1 1 0 0,0-1-1 0 0,-1-1 0 0 0,0 0 0 0 0,0-2 1 0 0,-1 0-1 0 0,-1 0 0 0 0,0-2 0 0 0,-1 0 1 0 0,0-1-1 0 0,-1 0 0 0 0,0-1 0 0 0,4-8-401 0 0,17-13 162 0 0,-1-2 0 0 0,-2-2 0 0 0,-1-1 0 0 0,4-12-162 0 0,-25 37 4 0 0,-1-1-1 0 0,0 0 1 0 0,-1 0 0 0 0,-1-1-1 0 0,0 0 1 0 0,-2 0 0 0 0,0-1 0 0 0,-1 0-1 0 0,-1 0 1 0 0,0 0 0 0 0,-2 0-1 0 0,0-16-3 0 0,-1 26-47 0 0,-1 1-1 0 0,0-1 0 0 0,0 1 0 0 0,-1 0 0 0 0,0-1 0 0 0,0 1 0 0 0,-1 0 0 0 0,0 0 0 0 0,0 0 0 0 0,-1 1 0 0 0,0-1 0 0 0,0 1 0 0 0,-1 0 0 0 0,0 0 1 0 0,-1 0-1 0 0,1 1 0 0 0,-1-1 0 0 0,0 2 0 0 0,0-1 0 0 0,-1 1 0 0 0,0-1 0 0 0,0 2 0 0 0,0-1 0 0 0,-1 1 0 0 0,1 0 0 0 0,-1 1 0 0 0,0 0 1 0 0,0 0-1 0 0,0 1 0 0 0,-1 0 0 0 0,1 0 0 0 0,-2 0 48 0 0,-2 3-27 0 0,0-1 0 0 0,0 2 1 0 0,0 0-1 0 0,0 0 0 0 0,0 1 0 0 0,0 0 1 0 0,1 1-1 0 0,-1 1 0 0 0,1 0 0 0 0,0 0 1 0 0,0 1-1 0 0,1 1 0 0 0,0-1 0 0 0,0 2 1 0 0,1-1-1 0 0,-1 1 0 0 0,2 1 0 0 0,-1 0 1 0 0,1 0-1 0 0,0 1 27 0 0,-1 0-15 0 0,0 0 0 0 0,1 1 0 0 0,0 0 0 0 0,1 0 0 0 0,0 0 0 0 0,1 1 0 0 0,0 0 0 0 0,1 0 0 0 0,0 1 0 0 0,1 0-1 0 0,0 0 1 0 0,1 0 0 0 0,1 0 0 0 0,0 0 0 0 0,0 0 0 0 0,2 1 0 0 0,-1-1 0 0 0,2 0 0 0 0,0 1 0 0 0,0-1 0 0 0,2 0 0 0 0,-1 0 0 0 0,2 0 0 0 0,0 0 0 0 0,0 0 0 0 0,1-1 0 0 0,0 0 0 0 0,2 1 15 0 0,4 3 30 0 0,2 0 1 0 0,-1 0 0 0 0,2-1-1 0 0,0-1 1 0 0,1 0 0 0 0,0-1-1 0 0,1-1 1 0 0,1 0 0 0 0,0-1-1 0 0,0-1 1 0 0,1-1 0 0 0,0 0-1 0 0,0-2 1 0 0,1 0-1 0 0,0 0 1 0 0,7-1-31 0 0,29 7-118 0 0,0-3 0 0 0,2-3 1 0 0,-1-2-1 0 0,0-2 0 0 0,12-3 118 0 0,7-11-3139 0 0,-27-3-6670 0 0,-34 9 1363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3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93 0 0 0,'0'0'1210'0'0,"0"0"283"0"0,0 0 161 0 0,0 0 21 0 0,0 0-71 0 0,0 0-55 0 0,0 0-97 0 0,0 0-122 0 0,19 10 5655 0 0,82-9-2627 0 0,131-36-2304 0 0,-178 22-1882 0 0,182-35 55 0 0,-181 41-1908 0 0,-55 7 889 0 0,0 0-197 0 0,-13 8-4047 0 0,-11 9-4198 0 0,15-9 1203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3.5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1 108 8610 0 0,'0'0'1935'0'0,"0"0"-404"0"0,0 0-99 0 0,0 0 245 0 0,0 0 142 0 0,0 0-154 0 0,0 0-299 0 0,0 0-291 0 0,0 0-243 0 0,32-4-221 0 0,106-12-167 0 0,210-56 631 0 0,-220 59-2495 0 0,-86 12-1706 0 0,0 0-3648 0 0,-23 1-4498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4.2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0 225 0 0 0,'0'0'609'0'0,"0"0"1128"0"0,0 0 559 0 0,0 0 197 0 0,0 0-13 0 0,0 0-198 0 0,0 0-323 0 0,0 0-350 0 0,0 0-341 0 0,0 0-284 0 0,0 0-232 0 0,0 0-185 0 0,8-8-144 0 0,23-23-92 0 0,-24 59 949 0 0,-21 230 1048 0 0,-2-17-1817 0 0,15-136-5529 0 0,1-94 4056 0 0,16-19-6525 0 0,5-14-699 0 0,-10 11 5930 0 0</inkml:trace>
  <inkml:trace contextRef="#ctx0" brushRef="#br0" timeOffset="300.426">549 85 1464 0 0,'0'0'2594'0'0,"0"0"-748"0"0,0 0-260 0 0,0 0-55 0 0,0 0-44 0 0,0 0-99 0 0,0 0-192 0 0,-30 32-214 0 0,-93 104-167 0 0,70-56 174 0 0,48-63-772 0 0,1-7-38 0 0,1 0-1 0 0,0 1 0 0 0,0-1 1 0 0,2 1-1 0 0,-1-1 0 0 0,1 1 0 0 0,1-1 1 0 0,-1 1-1 0 0,2 0 0 0 0,1 7-178 0 0,-2-14 92 0 0,1-1-1 0 0,0 1 0 0 0,0-1 0 0 0,0 1 1 0 0,0-1-1 0 0,1 1 0 0 0,-1-1 1 0 0,1 1-1 0 0,0-1 0 0 0,0 0 0 0 0,0 0 1 0 0,0 0-1 0 0,1 0 0 0 0,-1-1 0 0 0,1 1 1 0 0,0-1-1 0 0,0 1 0 0 0,0-1 1 0 0,0 0-1 0 0,0 0 0 0 0,0 0 0 0 0,0 0 1 0 0,1-1-1 0 0,-1 1 0 0 0,1-1 0 0 0,-1 0 1 0 0,1 0-1 0 0,-1 0 0 0 0,1-1 1 0 0,0 1-1 0 0,0-1 0 0 0,0 0-91 0 0,16-2 201 0 0,0 0-1 0 0,0-2 1 0 0,0 0-1 0 0,0-1 1 0 0,-1-2-1 0 0,0 1 1 0 0,0-2-1 0 0,0-1 1 0 0,-1 0 0 0 0,-1-1-1 0 0,0-1 1 0 0,0-1-1 0 0,-1 0 1 0 0,0-2-1 0 0,-1 1 1 0 0,-1-2-201 0 0,-3 7 11 0 0,-1 0 1 0 0,-1 0 0 0 0,0-1-1 0 0,0-1 1 0 0,-1 0-1 0 0,0 0 1 0 0,0 0 0 0 0,-1-1-1 0 0,-1 0 1 0 0,0-1-1 0 0,0 1 1 0 0,-1-1 0 0 0,-1 0-1 0 0,0-1 1 0 0,-1 1-1 0 0,0-1 1 0 0,0 1 0 0 0,-2-1-1 0 0,1 0 1 0 0,-2-8-12 0 0,-1 16-153 0 0,-1 0 1 0 0,0 0 0 0 0,0 0-1 0 0,-1 0 1 0 0,1 1 0 0 0,-1-1-1 0 0,0 1 1 0 0,0 0 0 0 0,-1 0-1 0 0,1 0 1 0 0,-1 0 0 0 0,0 0-1 0 0,0 1 1 0 0,0 0 0 0 0,-1 0-1 0 0,1 0 1 0 0,-1 0 0 0 0,1 1-1 0 0,-1-1 1 0 0,0 1-1 0 0,0 0 1 0 0,0 1 0 0 0,0-1-1 0 0,0 1 1 0 0,-1 0 0 0 0,1 1-1 0 0,0-1 1 0 0,0 1 0 0 0,-1 0-1 0 0,1 0 1 0 0,0 0 0 0 0,-1 1-1 0 0,1 0 1 0 0,0 0 0 0 0,0 0-1 0 0,0 1 1 0 0,0 0 0 0 0,0 0-1 0 0,0 0 1 0 0,0 0-1 0 0,1 1 1 0 0,-4 2 152 0 0,-93 62-5549 0 0,12 12-3868 0 0,70-56 6542 0 0</inkml:trace>
  <inkml:trace contextRef="#ctx0" brushRef="#br0" timeOffset="632.011">420 663 0 0 0,'0'0'772'0'0,"0"0"1103"0"0,0 0 391 0 0,0 0 25 0 0,0 0-42 0 0,0 0-126 0 0,0 0-208 0 0,0 0-280 0 0,0 0-313 0 0,0 0-321 0 0,0 0-330 0 0,0 0-272 0 0,0 0-214 0 0,7-7-61 0 0,-35 58 164 0 0,25-45-221 0 0,-1 1 0 0 0,1-1 0 0 0,0 1-1 0 0,0-1 1 0 0,1 1 0 0 0,0 0 0 0 0,0 0 0 0 0,1 0-1 0 0,0 0 1 0 0,0 0 0 0 0,1 1 0 0 0,-1-1 0 0 0,2 0-1 0 0,-1 0 1 0 0,1 0 0 0 0,0 0 0 0 0,0 0 0 0 0,1 0-1 0 0,0 0 1 0 0,0 0 0 0 0,1 0 0 0 0,0-1 0 0 0,0 1 0 0 0,0-1-1 0 0,1 0 1 0 0,0 0 0 0 0,0 0 0 0 0,1 0 0 0 0,0-1-1 0 0,0 0 1 0 0,3 3-67 0 0,1-4 152 0 0,-1-1 1 0 0,1-1-1 0 0,0 1 0 0 0,0-1 0 0 0,0-1 0 0 0,0 0 1 0 0,1 0-1 0 0,-1 0 0 0 0,0-1 0 0 0,0-1 1 0 0,1 0-1 0 0,-1 0 0 0 0,0-1 0 0 0,0 0 0 0 0,0 0 1 0 0,0-1-1 0 0,-1 0 0 0 0,1-1 0 0 0,-1 0 0 0 0,0 0 1 0 0,0-1-1 0 0,0 0 0 0 0,1-1-152 0 0,1-1 69 0 0,1-1 1 0 0,-1 0-1 0 0,0 0 0 0 0,-1-1 1 0 0,0 0-1 0 0,-1-1 0 0 0,1 0 1 0 0,-2 0-1 0 0,0-1 0 0 0,0 0 1 0 0,-1 0-1 0 0,0-1 0 0 0,-1 0 1 0 0,0 0-1 0 0,-1 0 1 0 0,2-8-70 0 0,-5 13-49 0 0,-1-1 0 0 0,1 0 0 0 0,-1 1 0 0 0,0-1 0 0 0,-1 0 0 0 0,0 1 0 0 0,0-1 0 0 0,-1 0 0 0 0,0 1 0 0 0,0 0 0 0 0,-1-1 0 0 0,0 1 0 0 0,0 0 0 0 0,-1 1 0 0 0,0-1 0 0 0,0 0 0 0 0,0 1 0 0 0,-1 0 0 0 0,0 0 0 0 0,0 0 0 0 0,0 1 0 0 0,-1 0 0 0 0,0 0 0 0 0,-4-3 49 0 0,4 4-256 0 0,-1 0 0 0 0,1 0 0 0 0,-1 0-1 0 0,1 1 1 0 0,-1 0 0 0 0,0 0 0 0 0,0 1 0 0 0,0 0 0 0 0,-1 0 0 0 0,1 1 0 0 0,0 0 0 0 0,-1 0 0 0 0,1 1 0 0 0,-1-1-1 0 0,1 2 1 0 0,-5 0 256 0 0,-51 28-5907 0 0,30 2-1893 0 0,22-19 983 0 0</inkml:trace>
  <inkml:trace contextRef="#ctx0" brushRef="#br0" timeOffset="1033.126">1121 298 3529 0 0,'0'0'2592'0'0,"0"0"-622"0"0,0 0-356 0 0,0 0-189 0 0,0 0-230 0 0,0 0-250 0 0,0 0-183 0 0,0 0-116 0 0,0 0-82 0 0,-33 24-61 0 0,-103 78-65 0 0,131-100-405 0 0,1 1-1 0 0,0 0 1 0 0,0 0-1 0 0,0 0 0 0 0,0 1 1 0 0,1-1-1 0 0,-1 1 1 0 0,1 0-1 0 0,0 0 0 0 0,0 0 1 0 0,0 0-1 0 0,1 0 1 0 0,-1 1-1 0 0,1-1 1 0 0,0 1-1 0 0,1 0 0 0 0,-1 1-32 0 0,-2 8 120 0 0,0-7-34 0 0,1 1 0 0 0,1-1 0 0 0,-1 0 0 0 0,1 1 0 0 0,1 0 0 0 0,-1-1 0 0 0,1 1 0 0 0,1 0-1 0 0,-1 0 1 0 0,1-1 0 0 0,1 1 0 0 0,-1 0 0 0 0,1 0 0 0 0,1-1 0 0 0,-1 1 0 0 0,1 0 0 0 0,1-1 0 0 0,0 0 0 0 0,0 1-1 0 0,0-1 1 0 0,0 0 0 0 0,1-1 0 0 0,1 1 0 0 0,-1-1 0 0 0,1 1 0 0 0,0-1 0 0 0,0-1 0 0 0,1 1 0 0 0,-1-1 0 0 0,1 0 0 0 0,1 0-86 0 0,0 0 161 0 0,0-1 0 0 0,1-1 1 0 0,-1 1-1 0 0,1-1 1 0 0,0 0-1 0 0,0-1 0 0 0,0 0 1 0 0,0 0-1 0 0,0-1 1 0 0,0 0-1 0 0,0 0 1 0 0,0-1-1 0 0,1 0 0 0 0,-1-1 1 0 0,0 0-1 0 0,0 0 1 0 0,0 0-1 0 0,0-1 1 0 0,0 0-1 0 0,0-1 0 0 0,0 0 1 0 0,-1 0-1 0 0,1-1 1 0 0,3-2-162 0 0,4-3 37 0 0,0 0 1 0 0,-1-1 0 0 0,0 0-1 0 0,0-1 1 0 0,-1-1-1 0 0,-1 0 1 0 0,0-1 0 0 0,0-1-1 0 0,-2 1 1 0 0,1-2 0 0 0,-2 1-1 0 0,0-1 1 0 0,-1-1 0 0 0,0 0-1 0 0,-1 0 1 0 0,-1 0-1 0 0,-1-1 1 0 0,0 0 0 0 0,-1 0-1 0 0,-1 0 1 0 0,-1 0 0 0 0,0-1-1 0 0,-1-3-37 0 0,-1 16-144 0 0,-1-1-1 0 0,0 2 1 0 0,0-1 0 0 0,0 0-1 0 0,-1 0 1 0 0,1 0 0 0 0,-1 0-1 0 0,0 1 1 0 0,-1-1 0 0 0,1 1-1 0 0,-1 0 1 0 0,0 0 0 0 0,0 0-1 0 0,0 0 1 0 0,0 0 0 0 0,-1 0-1 0 0,1 1 1 0 0,-1 0 0 0 0,0-1-1 0 0,0 2 1 0 0,-1-1 0 0 0,-3-2 144 0 0,-71-13-5335 0 0,21 25-3919 0 0,40-3 2761 0 0</inkml:trace>
  <inkml:trace contextRef="#ctx0" brushRef="#br0" timeOffset="4283.385">1549 96 5361 0 0,'0'0'1016'0'0,"0"0"-275"0"0,0 0 11 0 0,0 0 184 0 0,0 0 143 0 0,0 0-12 0 0,0 0-100 0 0,0 0-101 0 0,0 0-31 0 0,0 0-44 0 0,0 0-84 0 0,-4 28-87 0 0,-7 83-69 0 0,11-110-526 0 0,-1 0-1 0 0,1 0 1 0 0,-1 1 0 0 0,1-1 0 0 0,0 0 0 0 0,-1 0-1 0 0,1 0 1 0 0,0 0 0 0 0,0 0 0 0 0,0 1-1 0 0,0-1 1 0 0,0 0 0 0 0,0 0 0 0 0,0 0 0 0 0,0 1-1 0 0,1-1 1 0 0,-1 0 0 0 0,0 0 0 0 0,1 0 0 0 0,-1 0-1 0 0,1 0 1 0 0,-1 0 0 0 0,1 0 0 0 0,-1 0-1 0 0,1 0 1 0 0,0 0 0 0 0,0 0 0 0 0,-1 0 0 0 0,1 0-1 0 0,0-1 1 0 0,0 1 0 0 0,0 0 0 0 0,0 0 0 0 0,0-1-1 0 0,0 1 1 0 0,0-1 0 0 0,0 1 0 0 0,0-1-1 0 0,0 1 1 0 0,0-1 0 0 0,1 0 0 0 0,-1 1 0 0 0,0-1-25 0 0,5 1 242 0 0,4 1 32 0 0,1-1 0 0 0,-1 0-1 0 0,1-1 1 0 0,-1 1 0 0 0,1-2 0 0 0,-1 0-1 0 0,1 0 1 0 0,-1-1 0 0 0,1 0 0 0 0,-1-1 0 0 0,0 0-1 0 0,0-1 1 0 0,0 0 0 0 0,0 0 0 0 0,-1-1-1 0 0,0 0 1 0 0,0-1 0 0 0,0 0 0 0 0,-1-1 0 0 0,0 1-1 0 0,3-4-273 0 0,-5 5 31 0 0,-1 0 0 0 0,0-1 0 0 0,0 1 0 0 0,0-1 0 0 0,-1 0 0 0 0,0 0 0 0 0,0 0 0 0 0,-1-1-1 0 0,1 1 1 0 0,-1-1 0 0 0,-1 0 0 0 0,1 0 0 0 0,-1 0 0 0 0,0 0 0 0 0,-1 0 0 0 0,0 0 0 0 0,0-1 0 0 0,-1 1 0 0 0,1 0-1 0 0,-1-1 1 0 0,-1 1 0 0 0,0-1 0 0 0,0 1-31 0 0,0 4-52 0 0,-1-1 1 0 0,1 1-1 0 0,-1 0 0 0 0,0 0 1 0 0,0 1-1 0 0,0-1 0 0 0,0 0 1 0 0,0 1-1 0 0,0-1 0 0 0,-1 1 1 0 0,1 0-1 0 0,-1-1 0 0 0,0 1 0 0 0,0 0 1 0 0,0 1-1 0 0,0-1 0 0 0,0 1 1 0 0,0-1-1 0 0,0 1 0 0 0,-1 0 1 0 0,1 0-1 0 0,0 0 0 0 0,-1 0 1 0 0,1 1-1 0 0,0 0 0 0 0,-1-1 1 0 0,-2 1 51 0 0,-94 15-4046 0 0,66 3 297 0 0,14-3-1737 0 0,2 0-3895 0 0</inkml:trace>
  <inkml:trace contextRef="#ctx0" brushRef="#br0" timeOffset="4855.175">48 1086 6977 0 0,'0'0'2220'0'0,"0"0"-1005"0"0,0 0-549 0 0,0 0 65 0 0,0 0 217 0 0,0 0 213 0 0,0 0 178 0 0,0 0 52 0 0,0 0-27 0 0,0 0-103 0 0,0 0-188 0 0,0 0-196 0 0,36 10-133 0 0,114 26-101 0 0,-20-29 205 0 0,-108-9-710 0 0,490-70 1476 0 0,-222 29-2240 0 0,2 8-4429 0 0,-260 32 1806 0 0,-2-1-3997 0 0,-14 4-1788 0 0</inkml:trace>
  <inkml:trace contextRef="#ctx0" brushRef="#br0" timeOffset="5170.447">404 1399 13675 0 0,'0'0'984'0'0,"0"0"-453"0"0,0 0-70 0 0,0 0 292 0 0,0 0 236 0 0,0 0 69 0 0,0 0-129 0 0,0 0-214 0 0,0 0-186 0 0,-1 34-154 0 0,-1 107-101 0 0,-12-14 112 0 0,3 35-1914 0 0,26-164-7137 0 0,-3-14 734 0 0,-10 8 4396 0 0</inkml:trace>
  <inkml:trace contextRef="#ctx0" brushRef="#br0" timeOffset="5414.467">696 1444 1744 0 0,'0'0'2658'0'0,"0"0"-336"0"0,0 0-311 0 0,0 0-204 0 0,0 0-229 0 0,0 0-199 0 0,0 0-255 0 0,0 0-210 0 0,0 0-124 0 0,0 0-77 0 0,-10 33-83 0 0,-30 107-112 0 0,14-26 551 0 0,23-15-411 0 0,3-98-729 0 0,0 0 0 0 0,0 1 1 0 0,1-1-1 0 0,-1 1 0 0 0,0-1 1 0 0,0 0-1 0 0,1 1 0 0 0,-1-1 0 0 0,1 1 1 0 0,-1-1-1 0 0,1 0 0 0 0,0 0 1 0 0,0 1-1 0 0,-1-1 0 0 0,1 0 0 0 0,0 0 1 0 0,0 0-1 0 0,0 0 0 0 0,0 0 0 0 0,0 0 1 0 0,0 0-1 0 0,0 0 0 0 0,1 0 1 0 0,-1-1-1 0 0,0 1 0 0 0,0 0 0 0 0,1-1 1 0 0,-1 1-1 0 0,0-1 0 0 0,1 1 0 0 0,0-1 71 0 0,-1 0-1228 0 0,-1 0-552 0 0,0 0-1093 0 0,0 0-1822 0 0,0-3-2451 0 0</inkml:trace>
  <inkml:trace contextRef="#ctx0" brushRef="#br0" timeOffset="5911.032">223 1480 0 0 0,'0'0'277'0'0,"0"0"436"0"0,0 0 89 0 0,0 0-21 0 0,0 0 73 0 0,0 0 180 0 0,0-3 172 0 0,0-10-163 0 0,0 4 1842 0 0,0 9-1672 0 0,4-9 10990 0 0,0 2-11544 0 0,132-77 1945 0 0,-127 79-2556 0 0,1-1 0 0 0,0 2 0 0 0,1-1 0 0 0,-1 2 0 0 0,1-1 0 0 0,0 1 0 0 0,0 1 0 0 0,0 0 0 0 0,0 1 0 0 0,0 0 0 0 0,0 0 1 0 0,0 1-1 0 0,0 1 0 0 0,1 0 0 0 0,-1 0 0 0 0,0 1 0 0 0,0 0 0 0 0,-1 1 0 0 0,1 1 0 0 0,0-1 0 0 0,1 2-48 0 0,4 6 1 0 0,-5-3 43 0 0,-1-1 1 0 0,1-1 0 0 0,0 0-1 0 0,0 0 1 0 0,1-1-1 0 0,0 0 1 0 0,0-1 0 0 0,0-1-1 0 0,0 0 1 0 0,1 0 0 0 0,-1-1-1 0 0,3-1-44 0 0,81-8 458 0 0,-75-1-528 0 0,-17 8-71 0 0,0-1-1 0 0,0 0 1 0 0,0 0 0 0 0,-1-1-1 0 0,1 1 1 0 0,0-1-1 0 0,-1 0 1 0 0,1 0-1 0 0,-1 0 1 0 0,0 0 0 0 0,0 0-1 0 0,0-1 1 0 0,0 1-1 0 0,0-1 1 0 0,0 0-1 0 0,-1 0 1 0 0,1 0 0 0 0,-1-1-1 0 0,1-1 142 0 0,-2-3-5189 0 0,-1 5 11 0 0,0 0-5654 0 0</inkml:trace>
  <inkml:trace contextRef="#ctx0" brushRef="#br0" timeOffset="6727.309">1173 1642 3513 0 0,'0'0'1271'0'0,"0"0"-375"0"0,0 0-116 0 0,0 0 183 0 0,0 0 153 0 0,0 0 0 0 0,0 0-42 0 0,0 0-131 0 0,0 0-146 0 0,0 0-102 0 0,0 0-111 0 0,0 0-46 0 0,0 0-3 0 0,1 22-30 0 0,4 109 399 0 0,-14-1 688 0 0,3-85 406 0 0,-5-57 439 0 0,8-13-2327 0 0,0 0 0 0 0,2 0 1 0 0,0 0-1 0 0,2 0 0 0 0,1 0 1 0 0,1 0-1 0 0,1 0 0 0 0,1 0 1 0 0,1 1-1 0 0,1 0 0 0 0,1 0 1 0 0,1 1-1 0 0,2 0 0 0 0,0 0 1 0 0,1 1-1 0 0,1 1 0 0 0,1 0 1 0 0,1 1-1 0 0,1 0 0 0 0,1 1 1 0 0,0 1-1 0 0,7-4-110 0 0,-23 21-21 0 0,0 0 0 0 0,-1 0 0 0 0,1 0 1 0 0,0 0-1 0 0,0 0 0 0 0,0 0 0 0 0,1 0 0 0 0,-1 0 0 0 0,0 0 1 0 0,0 0-1 0 0,0 1 0 0 0,1-1 0 0 0,-1 0 0 0 0,0 1 0 0 0,1-1 1 0 0,-1 1-1 0 0,0 0 0 0 0,1-1 0 0 0,-1 1 0 0 0,1 0 0 0 0,-1 0 1 0 0,1 0-1 0 0,-1 0 0 0 0,0 0 0 0 0,1 0 0 0 0,-1 0 0 0 0,1 0 0 0 0,-1 1 1 0 0,0-1-1 0 0,1 1 0 0 0,-1-1 0 0 0,0 1 0 0 0,1-1 0 0 0,-1 1 1 0 0,0 0-1 0 0,0-1 0 0 0,1 1 0 0 0,-1 0 0 0 0,0 0 0 0 0,0 0 1 0 0,0 0-1 0 0,0 0 0 0 0,0 0 0 0 0,0 0 0 0 0,-1 1 0 0 0,1-1 1 0 0,0 0-1 0 0,0 1 21 0 0,1 6-611 0 0,15 43-3297 0 0,-11-35-544 0 0,2 1-3338 0 0,-5-10 867 0 0</inkml:trace>
  <inkml:trace contextRef="#ctx0" brushRef="#br0" timeOffset="7078.555">1755 1473 3257 0 0,'0'0'2410'0'0,"0"0"-349"0"0,0 0-216 0 0,0 0-89 0 0,0 0-174 0 0,0 0-203 0 0,0 0-156 0 0,0 0-120 0 0,0 0-127 0 0,0 0-155 0 0,0 0-133 0 0,0 0-101 0 0,-33 20-99 0 0,-100 66-50 0 0,69-23 194 0 0,58-55-594 0 0,0-1 0 0 0,1 1 0 0 0,0 0 1 0 0,1 0-1 0 0,0 0 0 0 0,0 1 0 0 0,1 0 1 0 0,0-1-1 0 0,0 1 0 0 0,1 0 0 0 0,0 1 0 0 0,1-1 1 0 0,0 0-1 0 0,0 0 0 0 0,1 1 0 0 0,0-1 0 0 0,1 2-38 0 0,-1-9 19 0 0,1 0 0 0 0,0 0 0 0 0,-1 0 1 0 0,1 0-1 0 0,0 0 0 0 0,0 0 0 0 0,0 0 0 0 0,0 0 0 0 0,1-1 0 0 0,-1 1 0 0 0,0 0 0 0 0,1-1 0 0 0,-1 1 0 0 0,1-1 0 0 0,0 1 0 0 0,-1-1 0 0 0,1 0 0 0 0,0 0 0 0 0,0 0 0 0 0,0 0 0 0 0,0 0 0 0 0,0 0 0 0 0,0 0 0 0 0,0-1 0 0 0,0 1 0 0 0,0-1 0 0 0,0 1 0 0 0,0-1 1 0 0,0 0-1 0 0,0 0 0 0 0,0 0 0 0 0,1 0 0 0 0,-1 0 0 0 0,0 0 0 0 0,0-1-19 0 0,70-25 1118 0 0,-38-4-903 0 0,0-2 1 0 0,-3 0 0 0 0,0-3-1 0 0,18-27-215 0 0,-13 17-13 0 0,-13 9 63 0 0,-22 35-28 0 0,-1 1-14 0 0,0 0-28 0 0,0 0-52 0 0,0 0-81 0 0,-9 15-490 0 0,-2 12 161 0 0,8-21 161 0 0,1 0-1 0 0,-1 0 1 0 0,1 0-1 0 0,0 0 1 0 0,1 0-1 0 0,-1 0 1 0 0,1 0-1 0 0,0 1 1 0 0,1-1-1 0 0,0 0 1 0 0,0 1 0 0 0,0-1-1 0 0,1 4 322 0 0,2-7-639 0 0,-1 1-1 0 0,1-1 1 0 0,0 1 0 0 0,0-1-1 0 0,0 0 1 0 0,1 0 0 0 0,-1 0-1 0 0,1-1 1 0 0,-1 1 0 0 0,1-1-1 0 0,0 0 1 0 0,0 0-1 0 0,0 0 1 0 0,0-1 0 0 0,1 1-1 0 0,-1-1 1 0 0,0 0 0 0 0,1 0-1 0 0,-1-1 1 0 0,0 1 0 0 0,1-1-1 0 0,-1 0 1 0 0,1 0 0 0 0,-1 0-1 0 0,1-1 1 0 0,-1 0 0 0 0,0 1-1 0 0,3-2 640 0 0,10 1-1158 0 0,-8 1 1158 0 0</inkml:trace>
  <inkml:trace contextRef="#ctx0" brushRef="#br0" timeOffset="7536.381">2093 1613 0 0 0,'0'0'2092'0'0,"0"0"484"0"0,0 0 164 0 0,0 0-137 0 0,0 0-335 0 0,0 0-499 0 0,0 0-463 0 0,0 0-425 0 0,0 0-312 0 0,0 0-133 0 0,-5-7-64 0 0,-20-18-11 0 0,22 25-317 0 0,1 1 0 0 0,0 0 0 0 0,0-1 0 0 0,-1 1 1 0 0,1 0-1 0 0,0 0 0 0 0,0 0 0 0 0,0 0 0 0 0,0 0 0 0 0,0 1 0 0 0,1-1 0 0 0,-1 1 0 0 0,0-1 0 0 0,0 1 0 0 0,1 0 0 0 0,-1-1 1 0 0,1 1-1 0 0,0 0 0 0 0,-1 0 0 0 0,1 0 0 0 0,0 0 0 0 0,0 0 0 0 0,0 0 0 0 0,0 1-44 0 0,0 0 44 0 0,-2 0-1 0 0,0 0 0 0 0,0 1-1 0 0,0-1 1 0 0,1 1 0 0 0,0-1 0 0 0,0 1 0 0 0,0 0 0 0 0,0 0 0 0 0,0 0 0 0 0,1 0 0 0 0,0 0 0 0 0,0 0-1 0 0,0 0 1 0 0,0 0 0 0 0,0 1 0 0 0,1-1 0 0 0,0 0 0 0 0,0 0 0 0 0,0 1 0 0 0,1-1 0 0 0,-1 0 0 0 0,1 0 0 0 0,0 1-1 0 0,0-1 1 0 0,0 0 0 0 0,1 0 0 0 0,0 0 0 0 0,-1 0 0 0 0,1-1 0 0 0,1 1 0 0 0,-1 0 0 0 0,0-1 0 0 0,1 0-1 0 0,0 1 1 0 0,0-1 0 0 0,0 0 0 0 0,0 0 0 0 0,0-1 0 0 0,1 1 0 0 0,-1-1 0 0 0,1 1 0 0 0,-1-1 0 0 0,1 0-1 0 0,0 0 1 0 0,0-1 0 0 0,0 1 0 0 0,2-1-43 0 0,3 1 191 0 0,-1-2 0 0 0,0 1 0 0 0,1-1 0 0 0,-1 0-1 0 0,0-1 1 0 0,1 0 0 0 0,-1 0 0 0 0,0-1 0 0 0,1 0 0 0 0,-1 0 0 0 0,0-1 0 0 0,-1 0-1 0 0,1-1 1 0 0,0 1 0 0 0,-1-1 0 0 0,0-1 0 0 0,6-4-191 0 0,19-15 148 0 0,-2-2 1 0 0,0-1-1 0 0,-2-1 1 0 0,-2-1-1 0 0,0-1 0 0 0,-2-2 1 0 0,-1-1-1 0 0,-2 0 1 0 0,-1-1-1 0 0,1-7-148 0 0,-15 28-45 0 0,-1-1-1 0 0,-1 0 1 0 0,0 0 0 0 0,-1 0-1 0 0,-1 0 1 0 0,0 0-1 0 0,-1 0 1 0 0,0-1-1 0 0,-1 1 1 0 0,-1-1 0 0 0,0 1-1 0 0,-1 0 1 0 0,-2-10 45 0 0,2 17-38 0 0,1 1 0 0 0,-1 0 0 0 0,0 0 1 0 0,-1 1-1 0 0,1-1 0 0 0,-1 0 0 0 0,0 1 0 0 0,0-1 0 0 0,-1 1 1 0 0,0 0-1 0 0,0 0 0 0 0,0 1 0 0 0,0-1 0 0 0,-1 1 0 0 0,0 0 1 0 0,0 0-1 0 0,0 0 0 0 0,0 1 0 0 0,0 0 0 0 0,-1 0 0 0 0,0 0 1 0 0,0 1-1 0 0,1-1 0 0 0,-1 1 0 0 0,0 1 0 0 0,-1-1 0 0 0,1 1 1 0 0,0 0-1 0 0,0 1 0 0 0,0-1 0 0 0,-5 1 38 0 0,2 2-24 0 0,1-1 1 0 0,-1 1-1 0 0,0 1 0 0 0,1 0 0 0 0,0 0 0 0 0,-1 0 0 0 0,1 1 1 0 0,1 1-1 0 0,-1-1 0 0 0,0 1 0 0 0,1 0 0 0 0,0 1 1 0 0,1 0-1 0 0,-1 0 0 0 0,1 0 0 0 0,0 1 0 0 0,0 0 1 0 0,1 0-1 0 0,0 1 0 0 0,0-1 0 0 0,1 1 0 0 0,0 0 1 0 0,0 0-1 0 0,1 0 0 0 0,0 1 0 0 0,1-1 0 0 0,-1 1 0 0 0,2 0 1 0 0,-1 0-1 0 0,1-1 0 0 0,1 1 0 0 0,-1 0 0 0 0,1 0 1 0 0,1 4 23 0 0,-1-2 9 0 0,1 0 0 0 0,0-1 0 0 0,1 1 1 0 0,-1 0-1 0 0,2-1 0 0 0,0 0 1 0 0,0 0-1 0 0,1 0 0 0 0,0 0 0 0 0,1 0 1 0 0,0-1-1 0 0,0 1 0 0 0,1-1 1 0 0,0-1-1 0 0,1 1 0 0 0,0-1 0 0 0,0 0 1 0 0,0-1-1 0 0,1 0 0 0 0,1 0 0 0 0,-1 0 1 0 0,1-1-1 0 0,7 3-9 0 0,18 9 127 0 0,2-2 1 0 0,0-1-1 0 0,0-2 1 0 0,1-2-1 0 0,1-1 1 0 0,0-2-1 0 0,0-2 0 0 0,0-1 1 0 0,23-1-128 0 0,212 4-978 0 0,-271-8 626 0 0,36-6-1446 0 0,-27 1-1991 0 0,-2-2-4083 0 0,-8 3-1947 0 0</inkml:trace>
  <inkml:trace contextRef="#ctx0" brushRef="#br0" timeOffset="14386.145">2854 652 2369 0 0,'0'0'1405'0'0,"0"0"-135"0"0,0 0-14 0 0,0 0 39 0 0,0 0-47 0 0,0 0-169 0 0,0 0-220 0 0,0 0-188 0 0,0 0-170 0 0,0 0-109 0 0,0 0-53 0 0,9-1 13 0 0,73-1 1915 0 0,143 5 1837 0 0,5-28-3385 0 0,-196 24-868 0 0,-20 1-5125 0 0,-17 5-812 0 0,-2 4 1498 0 0,2-4 559 0 0</inkml:trace>
  <inkml:trace contextRef="#ctx0" brushRef="#br0" timeOffset="14789.666">3032 921 2417 0 0,'0'0'1763'0'0,"0"0"-216"0"0,0 0-31 0 0,0 0 136 0 0,0 0 31 0 0,0 0-142 0 0,0 0-297 0 0,0 0-351 0 0,0 0-262 0 0,0 0-172 0 0,0 0-95 0 0,0 0 4 0 0,0 2 46 0 0,7 14 2042 0 0,-6-16-2131 0 0,32 0 2056 0 0,169-9-473 0 0,1 0-3489 0 0,-171 12-1507 0 0,-13 5-3582 0 0,-11-1-720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39.8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1104 0 0,'0'0'1937'0'0,"0"0"-176"0"0,0 0-90 0 0,0 0 24 0 0,0 0 34 0 0,0 0-25 0 0,0 0-142 0 0,0 0-213 0 0,0 0-183 0 0,0 0-199 0 0,0 0-146 0 0,0 0-103 0 0,0 0-73 0 0,4-4-45 0 0,11-14-41 0 0,-12 14-57 0 0,-3 4-97 0 0,0 0-89 0 0,15 42 1055 0 0,4 103 17 0 0,8 246-437 0 0,-21 61-635 0 0,-18-359-761 0 0,-2-57-5250 0 0,14-33 1882 0 0,0-1-2808 0 0,0-2-2042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46.3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505 343 1688 0 0,'0'0'2077'0'0,"0"0"-657"0"0,0 0-413 0 0,0 0-63 0 0,0 0 167 0 0,0 0 159 0 0,0 0 158 0 0,0 0 4 0 0,0 0-114 0 0,0 0-116 0 0,0 0-214 0 0,4-7-189 0 0,15-23-147 0 0,-15 23-110 0 0,-4 7-44 0 0,-26-8 1512 0 0,9 8-1943 0 0,1 1 0 0 0,-1 0 0 0 0,1 2 0 0 0,0-1 0 0 0,0 2 0 0 0,0 0 0 0 0,0 1 0 0 0,-11 5-67 0 0,-270 133 731 0 0,246-110-521 0 0,50-32-232 0 0,1-1-48 0 0,27 10-28 0 0,158 2 498 0 0,-183-12-401 0 0,1 0 0 0 0,0 0 0 0 0,0 0 0 0 0,0 0 0 0 0,0 0 0 0 0,0 1 0 0 0,0-1 1 0 0,0 1-1 0 0,0 0 0 0 0,-1 0 0 0 0,1 0 0 0 0,0 0 0 0 0,-1 0 0 0 0,1 1 0 0 0,-1-1 0 0 0,1 1 1 0 0,-1-1-1 0 0,0 1 0 0 0,1 0 0 0 0,-1 0 0 0 0,0 0 0 0 0,0 1 0 0 0,0-1 0 0 0,-1 0 0 0 0,1 1 1 0 0,-1-1-1 0 0,1 1 0 0 0,-1-1 0 0 0,0 1 0 0 0,1 0 1 0 0,-5 9 15 0 0,0 0 1 0 0,0-1-1 0 0,-1 0 0 0 0,0 0 1 0 0,-1 0-1 0 0,-1 0 0 0 0,1-1 0 0 0,-2 1 1 0 0,1-1-1 0 0,-1-1 0 0 0,-1 0 1 0 0,0 0-1 0 0,0 0 0 0 0,-1-1 1 0 0,-2 2-16 0 0,-14 17 34 0 0,-5 6 6 0 0,-75 102 76 0 0,103-130-108 0 0,0-1 0 0 0,1 1 0 0 0,-1-1 0 0 0,1 1 0 0 0,0 0 0 0 0,1-1 0 0 0,-1 1 0 0 0,1 0 0 0 0,-1 0 0 0 0,1 0 1 0 0,1-1-1 0 0,-1 1 0 0 0,1 0 0 0 0,0 0 0 0 0,0-1 0 0 0,0 1 0 0 0,1 0 0 0 0,-1-1 0 0 0,1 0 0 0 0,0 1 0 0 0,1-1 0 0 0,-1 0 0 0 0,1 0 0 0 0,0 0 0 0 0,0 0 0 0 0,0-1 0 0 0,0 1 0 0 0,0-1 0 0 0,1 1 0 0 0,0-1 0 0 0,0-1 0 0 0,0 1 0 0 0,0 0 0 0 0,0-1 0 0 0,0 0 0 0 0,0 0 0 0 0,1 0 0 0 0,-1 0 0 0 0,1-1 0 0 0,0 0 0 0 0,-1 0 1 0 0,1 0-9 0 0,178 13 172 0 0,-150-23-1450 0 0,-25-22-6394 0 0,-8 19 1933 0 0,0 1-2548 0 0</inkml:trace>
  <inkml:trace contextRef="#ctx0" brushRef="#br0" timeOffset="2707.823">74 0 0 0 0,'0'0'800'0'0,"0"0"144"0"0,0 0 249 0 0,0 0 184 0 0,0 0 34 0 0,0 0-191 0 0,0 0-305 0 0,0 0-283 0 0,0 0-222 0 0,0 0-7 0 0,2 0 117 0 0,25 24 3262 0 0,20 167 397 0 0,-26 103-3029 0 0,-27-150-753 0 0,-6 0-1 0 0,-11 28-396 0 0,17-132 127 0 0,-28 346 89 0 0,41-350-1295 0 0,12-23-3763 0 0,-14-10-252 0 0,-2 1-3963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5:59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1044 93 1752 0 0,'0'0'1107'0'0,"0"0"47"0"0,0 0 78 0 0,0 0 258 0 0,0 0 263 0 0,0 0 156 0 0,0 0-49 0 0,0 0-147 0 0,0 0-208 0 0,0 0-268 0 0,0 0-272 0 0,6 8 847 0 0,-14 407 58 0 0,-41 42-1872 0 0,47-398-624 0 0,2-34-2181 0 0,0-21 2051 0 0,0-4-906 0 0,3-10-7076 0 0,-2 5 1970 0 0</inkml:trace>
  <inkml:trace contextRef="#ctx0" brushRef="#br0" timeOffset="263.218">459 288 12891 0 0,'0'0'1020'0'0,"0"0"-381"0"0,0 0-378 0 0,0 0 19 0 0,0 0 334 0 0,0 0 373 0 0,0 0 197 0 0,0 0 1 0 0,41-7-159 0 0,133-25-205 0 0,555-132 1171 0 0,-673 150-1992 0 0,115-27-987 0 0,-58 16-5123 0 0,-92 21 316 0 0,-8 4-4215 0 0</inkml:trace>
  <inkml:trace contextRef="#ctx0" brushRef="#br0" timeOffset="653.159">1669 612 4721 0 0,'0'0'1191'0'0,"0"0"-514"0"0,0 0-214 0 0,0 0 80 0 0,0 0 182 0 0,0 0 168 0 0,0 0 74 0 0,0 0-1 0 0,0 0-92 0 0,-29 36-173 0 0,-85 111-193 0 0,110-143-479 0 0,1 0-1 0 0,0 0 1 0 0,-1 0-1 0 0,1 0 1 0 0,1 0-1 0 0,-1 0 1 0 0,0 1-1 0 0,1-1 1 0 0,0 1-1 0 0,0 0 1 0 0,1 0-1 0 0,-1-1 1 0 0,1 1-1 0 0,0 0 1 0 0,0 0-1 0 0,0 6-28 0 0,1 4 75 0 0,-2-10-21 0 0,1 1-1 0 0,-1-1 1 0 0,1 1-1 0 0,0 0 1 0 0,1 0-1 0 0,-1-1 1 0 0,1 1-1 0 0,0 0 0 0 0,1 0 1 0 0,-1-1-1 0 0,1 1 1 0 0,0 0-1 0 0,1-1 1 0 0,-1 1-1 0 0,1-1 1 0 0,0 1-1 0 0,1-1 1 0 0,-1 0-1 0 0,1 0 1 0 0,0 0-1 0 0,0 0 0 0 0,1-1 1 0 0,-1 1-1 0 0,1-1 1 0 0,0 0-1 0 0,0 0 1 0 0,1 0-1 0 0,-1 0 1 0 0,1-1-1 0 0,0 0 1 0 0,0 0-1 0 0,0 0 1 0 0,0 0-1 0 0,4 1-53 0 0,0-3 168 0 0,-1 0 1 0 0,1 0-1 0 0,-1-1 1 0 0,1 0-1 0 0,0 0 0 0 0,-1-1 1 0 0,1 0-1 0 0,-1 0 1 0 0,0-1-1 0 0,1 0 0 0 0,-1-1 1 0 0,0 0-1 0 0,0 0 1 0 0,0-1-1 0 0,-1 0 0 0 0,1 0 1 0 0,-1 0-1 0 0,0-1 1 0 0,0-1-1 0 0,-1 1 0 0 0,1-1 1 0 0,-1 0-1 0 0,0 0 1 0 0,-1-1-1 0 0,0 0 0 0 0,0 0 1 0 0,1-1-169 0 0,4-8 141 0 0,0-1 0 0 0,-1 0 1 0 0,-1 0-1 0 0,0 0 0 0 0,-1-1 1 0 0,-1 0-1 0 0,-1-1 0 0 0,-1 1 1 0 0,0-1-1 0 0,-1 0 0 0 0,-1-18-141 0 0,-1 29-39 0 0,-1 0-1 0 0,0 1 0 0 0,-1-1 1 0 0,0 0-1 0 0,0 0 1 0 0,-1 0-1 0 0,0 1 0 0 0,0-1 1 0 0,0 1-1 0 0,-1-1 0 0 0,-1 1 1 0 0,1 0-1 0 0,-1 0 1 0 0,0 1-1 0 0,-1-1 0 0 0,1 1 1 0 0,-1 0-1 0 0,-1 0 0 0 0,1 0 1 0 0,-1 1-1 0 0,0 0 0 0 0,0 0 1 0 0,0 0-1 0 0,-1 1 1 0 0,0 0-1 0 0,0 0 0 0 0,0 1 1 0 0,0-1-1 0 0,0 2 0 0 0,-1-1 1 0 0,1 1-1 0 0,-1 0 1 0 0,0 1-1 0 0,0 0 0 0 0,-1 0 40 0 0,-2 0-267 0 0,0 1 0 0 0,0 1-1 0 0,0 0 1 0 0,0 0 0 0 0,0 1-1 0 0,0 1 1 0 0,1 0 0 0 0,-1 0-1 0 0,1 1 1 0 0,0 0 0 0 0,0 1 0 0 0,0 0-1 0 0,0 1 1 0 0,-3 3 267 0 0,-62 76-10623 0 0,66-66 4696 0 0</inkml:trace>
  <inkml:trace contextRef="#ctx0" brushRef="#br0" timeOffset="1107.417">2280 664 10178 0 0,'0'0'1402'0'0,"0"0"-365"0"0,0 0-158 0 0,0 0-48 0 0,0 0-103 0 0,0 0-120 0 0,0 0-118 0 0,0 0-118 0 0,-32 29-131 0 0,-97 94-123 0 0,124-119-118 0 0,0 0 0 0 0,1 0 0 0 0,-1 1 0 0 0,1-1 0 0 0,0 1 0 0 0,0 0 0 0 0,0 0 0 0 0,1 0 0 0 0,0 1 0 0 0,0-1 1 0 0,0 1-1 0 0,1 0 0 0 0,0-1 0 0 0,-1 4 0 0 0,-1 7-27 0 0,0-5-32 0 0,1 0-1 0 0,1 0 1 0 0,-1 1-1 0 0,2 0 1 0 0,0-1-1 0 0,0 1 1 0 0,1 0-1 0 0,1-1 1 0 0,-1 1-1 0 0,2 0 1 0 0,0-1-1 0 0,3 11 60 0 0,-4-17 9 0 0,1 0 1 0 0,0 1-1 0 0,0-1 0 0 0,1-1 0 0 0,-1 1 0 0 0,1 0 0 0 0,0-1 1 0 0,0 1-1 0 0,0-1 0 0 0,1 0 0 0 0,0 0 0 0 0,0 0 0 0 0,0 0 1 0 0,0-1-1 0 0,0 0 0 0 0,1 1 0 0 0,-1-2 0 0 0,1 1 0 0 0,0 0 1 0 0,0-1-1 0 0,0 0 0 0 0,0 0 0 0 0,0-1 0 0 0,0 1 0 0 0,1-1 1 0 0,-1 0-1 0 0,1-1 0 0 0,0 1-9 0 0,3-1 183 0 0,0-1 0 0 0,0 0 0 0 0,0 0 0 0 0,0-1 1 0 0,-1 0-1 0 0,1 0 0 0 0,0-1 0 0 0,-1 0 0 0 0,0-1 0 0 0,1 0 1 0 0,-1 0-1 0 0,-1-1 0 0 0,1 1 0 0 0,-1-2 0 0 0,0 1 0 0 0,0-1 1 0 0,5-6-184 0 0,99-123 1519 0 0,-89 104-1589 0 0,-2-2-1 0 0,-1 0 1 0 0,-2-1 0 0 0,-1-1 0 0 0,-2 0 0 0 0,-1-1 0 0 0,-2-1-1 0 0,-1 0 1 0 0,-3 0 0 0 0,0-1 0 0 0,-3 0 0 0 0,-1 0-1 0 0,-1 0 1 0 0,-3-1 0 0 0,-1 1 0 0 0,-5-27 70 0 0,7 60-19 0 0,0 0 1 0 0,-1-1-1 0 0,0 1 1 0 0,0-1-1 0 0,0 1 1 0 0,-1 0-1 0 0,1 0 0 0 0,-1 0 1 0 0,-1 0-1 0 0,1 0 1 0 0,-1 0-1 0 0,1 0 1 0 0,-1 1-1 0 0,-1-1 0 0 0,1 1 1 0 0,-1 0-1 0 0,1 0 1 0 0,-1 0-1 0 0,0 1 1 0 0,-1-1-1 0 0,1 1 1 0 0,0 0-1 0 0,-1 0 0 0 0,0 1 1 0 0,0-1-1 0 0,0 1 1 0 0,0 0-1 0 0,0 0 1 0 0,0 1-1 0 0,0-1 1 0 0,-1 1-1 0 0,1 0 0 0 0,-1 1 1 0 0,1-1-1 0 0,0 1 1 0 0,-1 0-1 0 0,-1 1 19 0 0,-6 4-8 0 0,1 0-1 0 0,-1 1 0 0 0,1 0 1 0 0,0 1-1 0 0,0 1 1 0 0,1 0-1 0 0,0 1 1 0 0,0 0-1 0 0,1 0 1 0 0,1 1-1 0 0,-1 0 1 0 0,1 1-1 0 0,1 0 0 0 0,0 0 1 0 0,1 1-1 0 0,0 0 1 0 0,-4 11 8 0 0,0 0-51 0 0,2 1 1 0 0,1 0 0 0 0,1 1-1 0 0,0 0 1 0 0,2 0-1 0 0,1 0 1 0 0,2 1-1 0 0,0-1 1 0 0,1 1 0 0 0,3 16 50 0 0,-2-31-87 0 0,1 1 1 0 0,0-1 0 0 0,1 1-1 0 0,1-1 1 0 0,0 0 0 0 0,0 0-1 0 0,1 0 1 0 0,0-1 0 0 0,1 1-1 0 0,1-1 1 0 0,-1 0 0 0 0,1 0-1 0 0,1-1 1 0 0,0 0 0 0 0,0 0-1 0 0,1-1 1 0 0,0 1 0 0 0,0-2-1 0 0,1 1 1 0 0,4 2 86 0 0,96 49-2622 0 0,11-34-3510 0 0,-91-24 2631 0 0,-9 2-1092 0 0</inkml:trace>
  <inkml:trace contextRef="#ctx0" brushRef="#br0" timeOffset="2047.503">3040 627 5425 0 0,'0'0'4572'0'0,"0"0"-2758"0"0,0 0-881 0 0,0 0-81 0 0,0 0 32 0 0,0 0 30 0 0,0 0-2 0 0,0 0-25 0 0,-33 27-119 0 0,-105 86-225 0 0,66-29-46 0 0,69-79-490 0 0,-5 4-26 0 0,1 0 0 0 0,1 1 0 0 0,0-1 1 0 0,0 1-1 0 0,1 0 0 0 0,0 1 0 0 0,1 0 0 0 0,0-1 0 0 0,1 1 1 0 0,0 0-1 0 0,0 1 0 0 0,1-1 0 0 0,1 0 0 0 0,0 1 0 0 0,1-1 1 0 0,0 4 18 0 0,3-11-2 0 0,0 0 0 0 0,0-1 0 0 0,0 1 0 0 0,0-1 1 0 0,1 0-1 0 0,0 0 0 0 0,-1 0 0 0 0,1 0 0 0 0,0-1 0 0 0,1 0 1 0 0,-1 0-1 0 0,0 0 0 0 0,1 0 0 0 0,-1 0 0 0 0,1-1 1 0 0,-1 0-1 0 0,1 0 0 0 0,-1 0 0 0 0,1-1 0 0 0,0 1 0 0 0,0-1 1 0 0,-1 0-1 0 0,1-1 0 0 0,0 1 0 0 0,0-1 0 0 0,-1 0 1 0 0,1 0-1 0 0,-1 0 0 0 0,1-1 0 0 0,-1 1 0 0 0,1-1 0 0 0,-1 0 1 0 0,1-1 1 0 0,25-14 133 0 0,0-2 1 0 0,0-1-1 0 0,-2-1 1 0 0,-1-2 0 0 0,-1 0-1 0 0,0-2 1 0 0,-2-1-1 0 0,-1-1 1 0 0,1-4-134 0 0,34-34 135 0 0,-9 13 56 0 0,-57 89 132 0 0,2-18-333 0 0,1-1 1 0 0,1 1 0 0 0,1 0-1 0 0,1 0 1 0 0,0 0 0 0 0,1 0-1 0 0,2 1 10 0 0,-2-18-6 0 0,1 1-1 0 0,1 0 0 0 0,-1-1 1 0 0,0 1-1 0 0,1 0 1 0 0,-1-1-1 0 0,1 1 0 0 0,0-1 1 0 0,-1 1-1 0 0,2-1 0 0 0,-1 1 1 0 0,0-1-1 0 0,0 0 0 0 0,1 0 1 0 0,-1 1-1 0 0,1-1 0 0 0,-1 0 1 0 0,1 0-1 0 0,0-1 1 0 0,0 1-1 0 0,0 0 0 0 0,0 0 1 0 0,0-1-1 0 0,0 0 0 0 0,1 1 1 0 0,-1-1-1 0 0,0 0 0 0 0,1 0 1 0 0,-1 0-1 0 0,1 0 1 0 0,-1 0-1 0 0,1-1 0 0 0,0 1 1 0 0,-1-1-1 0 0,1 0 0 0 0,-1 0 1 0 0,2 0 6 0 0,3 0 32 0 0,-1 0 0 0 0,0 0 0 0 0,0-1 0 0 0,1 0 0 0 0,-1 0 0 0 0,0 0 0 0 0,0-1 1 0 0,0 0-1 0 0,0 0 0 0 0,-1-1 0 0 0,1 0 0 0 0,0 0 0 0 0,-1 0 0 0 0,0 0 0 0 0,4-4-32 0 0,154-181 587 0 0,-93 75-608 0 0,-79 129-48 0 0,1 1 0 0 0,0 0 1 0 0,1 0-1 0 0,1 1 0 0 0,0-1 0 0 0,1 1 1 0 0,2 1-1 0 0,-1-1 0 0 0,2 1 0 0 0,1-1 0 0 0,0 1 1 0 0,1-1-1 0 0,1 1 0 0 0,1 0 0 0 0,0-1 1 0 0,2 3 68 0 0,-3-16 0 0 0,1 0 1 0 0,-1 0 0 0 0,1 1-1 0 0,0-1 1 0 0,0 0-1 0 0,1 0 1 0 0,0-1 0 0 0,0 1-1 0 0,0 0 1 0 0,0-1 0 0 0,1 0-1 0 0,-1 0 1 0 0,1 0-1 0 0,0 0 1 0 0,1-1 0 0 0,-1 1-1 0 0,0-1 1 0 0,1 0 0 0 0,0 0-1 0 0,0-1 1 0 0,0 1-1 0 0,0-1 1 0 0,0 0 0 0 0,0-1-1 0 0,1 1 1 0 0,-1-1 0 0 0,0 0-1 0 0,1 0 1 0 0,-1-1-1 0 0,1 0 1 0 0,-1 0 0 0 0,1 0-1 0 0,-1 0 1 0 0,4-1-1 0 0,-2-5 81 0 0,1 0 0 0 0,-1 0 0 0 0,-1 0 0 0 0,1-1 0 0 0,-1 0 0 0 0,0 0 0 0 0,0 0 0 0 0,-1-1 1 0 0,0 0-1 0 0,-1 0 0 0 0,0 0 0 0 0,0 0 0 0 0,0-1 0 0 0,-1 0 0 0 0,1-6-81 0 0,-4 15 0 0 0,11-28 110 0 0,-3 2-82 0 0,0 1 1 0 0,2 0-1 0 0,1 1 0 0 0,1 0 1 0 0,1 1-1 0 0,0 0 0 0 0,2 1 0 0 0,1 1 1 0 0,1 0-1 0 0,0 2 0 0 0,2-1 1 0 0,13-9-29 0 0,-31 28-11 0 0,1-1 0 0 0,-1 1 1 0 0,1 0-1 0 0,-1 0 1 0 0,1 0-1 0 0,-1 1 1 0 0,1-1-1 0 0,0 0 0 0 0,0 0 1 0 0,-1 1-1 0 0,1-1 1 0 0,0 1-1 0 0,0 0 0 0 0,0 0 1 0 0,-1-1-1 0 0,1 1 1 0 0,0 0-1 0 0,0 0 0 0 0,0 1 1 0 0,0-1-1 0 0,-1 0 1 0 0,1 1-1 0 0,0-1 1 0 0,0 1-1 0 0,-1-1 0 0 0,1 1 1 0 0,0 0-1 0 0,-1 0 1 0 0,1 0-1 0 0,0 0 0 0 0,-1 0 1 0 0,0 0-1 0 0,1 0 1 0 0,-1 0-1 0 0,0 1 0 0 0,1-1 1 0 0,-1 0-1 0 0,0 1 1 0 0,1 1 10 0 0,29 72 26 0 0,-25-57-22 0 0,7 34 5 0 0,-1 1 0 0 0,-3 1 0 0 0,-2 0 0 0 0,-2 27-9 0 0,1-18-44 0 0,17 419-145 0 0,-23-463 263 0 0,-1 0 0 0 0,-1 0 1 0 0,0 0-1 0 0,-2-1 0 0 0,0 1 1 0 0,-1-1-1 0 0,-1 0 0 0 0,0 0 1 0 0,-2-1-1 0 0,0 0 0 0 0,0 0 1 0 0,-2-1-1 0 0,0 0 0 0 0,-1 0 1 0 0,-1-1-1 0 0,0-1 0 0 0,-1 0 1 0 0,0-1-1 0 0,-1 0 1 0 0,-1-1-1 0 0,0 0 0 0 0,0-2 1 0 0,-1 0-1 0 0,-4 1-74 0 0,12-5 140 0 0,-1-1 1 0 0,-1-1-1 0 0,1 0 1 0 0,0 0-1 0 0,-1-1 1 0 0,0 0-1 0 0,0-1 1 0 0,0 0-1 0 0,0 0 1 0 0,0-1-1 0 0,0-1 1 0 0,-2 1-141 0 0,8-4 16 0 0,1 1 0 0 0,-1-1 0 0 0,0 0 1 0 0,1 0-1 0 0,-1 0 0 0 0,1 0 0 0 0,0-1 0 0 0,0 1 1 0 0,1-1-1 0 0,-1 0 0 0 0,1 0 0 0 0,0 0 1 0 0,0 0-1 0 0,0 0 0 0 0,0-1 0 0 0,1 1 0 0 0,-1 0 1 0 0,1-1-1 0 0,0 1 0 0 0,1-1 0 0 0,-1 1 1 0 0,1-1-1 0 0,0 0 0 0 0,0 1 0 0 0,0-1 0 0 0,1 1 1 0 0,-1-1-1 0 0,1 1 0 0 0,0-1 0 0 0,1-2-16 0 0,4-17-58 0 0,1 0 0 0 0,0 1 0 0 0,2-1 0 0 0,1 2 0 0 0,1-1 0 0 0,0 1-1 0 0,2 1 1 0 0,1 0 0 0 0,0 1 0 0 0,13-13 58 0 0,29-38-2164 0 0,2 3 0 0 0,68-60 2164 0 0,-38 49-5255 0 0,1 5-4271 0 0,-50 45 4019 0 0</inkml:trace>
  <inkml:trace contextRef="#ctx0" brushRef="#br0" timeOffset="2401.71">1 1945 17548 0 0,'0'0'615'0'0,"31"-12"50"0"0,234-79 1085 0 0,57 19 2609 0 0,115-3-4359 0 0,185 4 1439 0 0,3 28 0 0 0,129 27-1439 0 0,-603 15-19 0 0,1816-61-1319 0 0,-1545 17-1625 0 0,-284 26-510 0 0,-2-3-3326 0 0,-44 6-5152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5:59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1044 93 1752 0 0,'0'0'1107'0'0,"0"0"47"0"0,0 0 78 0 0,0 0 258 0 0,0 0 263 0 0,0 0 156 0 0,0 0-49 0 0,0 0-147 0 0,0 0-208 0 0,0 0-268 0 0,0 0-272 0 0,6 8 847 0 0,-14 407 58 0 0,-41 42-1872 0 0,47-398-624 0 0,2-34-2181 0 0,0-21 2051 0 0,0-4-906 0 0,3-10-7076 0 0,-2 5 1970 0 0</inkml:trace>
  <inkml:trace contextRef="#ctx0" brushRef="#br0" timeOffset="263.218">459 288 12891 0 0,'0'0'1020'0'0,"0"0"-381"0"0,0 0-378 0 0,0 0 19 0 0,0 0 334 0 0,0 0 373 0 0,0 0 197 0 0,0 0 1 0 0,41-7-159 0 0,133-25-205 0 0,555-132 1171 0 0,-673 150-1992 0 0,115-27-987 0 0,-58 16-5123 0 0,-92 21 316 0 0,-8 4-4215 0 0</inkml:trace>
  <inkml:trace contextRef="#ctx0" brushRef="#br0" timeOffset="653.159">1669 612 4721 0 0,'0'0'1191'0'0,"0"0"-514"0"0,0 0-214 0 0,0 0 80 0 0,0 0 182 0 0,0 0 168 0 0,0 0 74 0 0,0 0-1 0 0,0 0-92 0 0,-29 36-173 0 0,-85 111-193 0 0,110-143-479 0 0,1 0-1 0 0,0 0 1 0 0,-1 0-1 0 0,1 0 1 0 0,1 0-1 0 0,-1 0 1 0 0,0 1-1 0 0,1-1 1 0 0,0 1-1 0 0,0 0 1 0 0,1 0-1 0 0,-1-1 1 0 0,1 1-1 0 0,0 0 1 0 0,0 0-1 0 0,0 6-28 0 0,1 4 75 0 0,-2-10-21 0 0,1 1-1 0 0,-1-1 1 0 0,1 1-1 0 0,0 0 1 0 0,1 0-1 0 0,-1-1 1 0 0,1 1-1 0 0,0 0 0 0 0,1 0 1 0 0,-1-1-1 0 0,1 1 1 0 0,0 0-1 0 0,1-1 1 0 0,-1 1-1 0 0,1-1 1 0 0,0 1-1 0 0,1-1 1 0 0,-1 0-1 0 0,1 0 1 0 0,0 0-1 0 0,0 0 0 0 0,1-1 1 0 0,-1 1-1 0 0,1-1 1 0 0,0 0-1 0 0,0 0 1 0 0,1 0-1 0 0,-1 0 1 0 0,1-1-1 0 0,0 0 1 0 0,0 0-1 0 0,0 0 1 0 0,0 0-1 0 0,4 1-53 0 0,0-3 168 0 0,-1 0 1 0 0,1 0-1 0 0,-1-1 1 0 0,1 0-1 0 0,0 0 0 0 0,-1-1 1 0 0,1 0-1 0 0,-1 0 1 0 0,0-1-1 0 0,1 0 0 0 0,-1-1 1 0 0,0 0-1 0 0,0 0 1 0 0,0-1-1 0 0,-1 0 0 0 0,1 0 1 0 0,-1 0-1 0 0,0-1 1 0 0,0-1-1 0 0,-1 1 0 0 0,1-1 1 0 0,-1 0-1 0 0,0 0 1 0 0,-1-1-1 0 0,0 0 0 0 0,0 0 1 0 0,1-1-169 0 0,4-8 141 0 0,0-1 0 0 0,-1 0 1 0 0,-1 0-1 0 0,0 0 0 0 0,-1-1 1 0 0,-1 0-1 0 0,-1-1 0 0 0,-1 1 1 0 0,0-1-1 0 0,-1 0 0 0 0,-1-18-141 0 0,-1 29-39 0 0,-1 0-1 0 0,0 1 0 0 0,-1-1 1 0 0,0 0-1 0 0,0 0 1 0 0,-1 0-1 0 0,0 1 0 0 0,0-1 1 0 0,0 1-1 0 0,-1-1 0 0 0,-1 1 1 0 0,1 0-1 0 0,-1 0 1 0 0,0 1-1 0 0,-1-1 0 0 0,1 1 1 0 0,-1 0-1 0 0,-1 0 0 0 0,1 0 1 0 0,-1 1-1 0 0,0 0 0 0 0,0 0 1 0 0,0 0-1 0 0,-1 1 1 0 0,0 0-1 0 0,0 0 0 0 0,0 1 1 0 0,0-1-1 0 0,0 2 0 0 0,-1-1 1 0 0,1 1-1 0 0,-1 0 1 0 0,0 1-1 0 0,0 0 0 0 0,-1 0 40 0 0,-2 0-267 0 0,0 1 0 0 0,0 1-1 0 0,0 0 1 0 0,0 0 0 0 0,0 1-1 0 0,0 1 1 0 0,1 0 0 0 0,-1 0-1 0 0,1 1 1 0 0,0 0 0 0 0,0 1 0 0 0,0 0-1 0 0,0 1 1 0 0,-3 3 267 0 0,-62 76-10623 0 0,66-66 4696 0 0</inkml:trace>
  <inkml:trace contextRef="#ctx0" brushRef="#br0" timeOffset="1107.417">2280 664 10178 0 0,'0'0'1402'0'0,"0"0"-365"0"0,0 0-158 0 0,0 0-48 0 0,0 0-103 0 0,0 0-120 0 0,0 0-118 0 0,0 0-118 0 0,-32 29-131 0 0,-97 94-123 0 0,124-119-118 0 0,0 0 0 0 0,1 0 0 0 0,-1 1 0 0 0,1-1 0 0 0,0 1 0 0 0,0 0 0 0 0,0 0 0 0 0,1 0 0 0 0,0 1 0 0 0,0-1 1 0 0,0 1-1 0 0,1 0 0 0 0,0-1 0 0 0,-1 4 0 0 0,-1 7-27 0 0,0-5-32 0 0,1 0-1 0 0,1 0 1 0 0,-1 1-1 0 0,2 0 1 0 0,0-1-1 0 0,0 1 1 0 0,1 0-1 0 0,1-1 1 0 0,-1 1-1 0 0,2 0 1 0 0,0-1-1 0 0,3 11 60 0 0,-4-17 9 0 0,1 0 1 0 0,0 1-1 0 0,0-1 0 0 0,1-1 0 0 0,-1 1 0 0 0,1 0 0 0 0,0-1 1 0 0,0 1-1 0 0,0-1 0 0 0,1 0 0 0 0,0 0 0 0 0,0 0 0 0 0,0 0 1 0 0,0-1-1 0 0,0 0 0 0 0,1 1 0 0 0,-1-2 0 0 0,1 1 0 0 0,0 0 1 0 0,0-1-1 0 0,0 0 0 0 0,0 0 0 0 0,0-1 0 0 0,0 1 0 0 0,1-1 1 0 0,-1 0-1 0 0,1-1 0 0 0,0 1-9 0 0,3-1 183 0 0,0-1 0 0 0,0 0 0 0 0,0 0 0 0 0,0-1 1 0 0,-1 0-1 0 0,1 0 0 0 0,0-1 0 0 0,-1 0 0 0 0,0-1 0 0 0,1 0 1 0 0,-1 0-1 0 0,-1-1 0 0 0,1 1 0 0 0,-1-2 0 0 0,0 1 0 0 0,0-1 1 0 0,5-6-184 0 0,99-123 1519 0 0,-89 104-1589 0 0,-2-2-1 0 0,-1 0 1 0 0,-2-1 0 0 0,-1-1 0 0 0,-2 0 0 0 0,-1-1 0 0 0,-2-1-1 0 0,-1 0 1 0 0,-3 0 0 0 0,0-1 0 0 0,-3 0 0 0 0,-1 0-1 0 0,-1 0 1 0 0,-3-1 0 0 0,-1 1 0 0 0,-5-27 70 0 0,7 60-19 0 0,0 0 1 0 0,-1-1-1 0 0,0 1 1 0 0,0-1-1 0 0,0 1 1 0 0,-1 0-1 0 0,1 0 0 0 0,-1 0 1 0 0,-1 0-1 0 0,1 0 1 0 0,-1 0-1 0 0,1 0 1 0 0,-1 1-1 0 0,-1-1 0 0 0,1 1 1 0 0,-1 0-1 0 0,1 0 1 0 0,-1 0-1 0 0,0 1 1 0 0,-1-1-1 0 0,1 1 1 0 0,0 0-1 0 0,-1 0 0 0 0,0 1 1 0 0,0-1-1 0 0,0 1 1 0 0,0 0-1 0 0,0 0 1 0 0,0 1-1 0 0,0-1 1 0 0,-1 1-1 0 0,1 0 0 0 0,-1 1 1 0 0,1-1-1 0 0,0 1 1 0 0,-1 0-1 0 0,-1 1 19 0 0,-6 4-8 0 0,1 0-1 0 0,-1 1 0 0 0,1 0 1 0 0,0 1-1 0 0,0 1 1 0 0,1 0-1 0 0,0 1 1 0 0,0 0-1 0 0,1 0 1 0 0,1 1-1 0 0,-1 0 1 0 0,1 1-1 0 0,1 0 0 0 0,0 0 1 0 0,1 1-1 0 0,0 0 1 0 0,-4 11 8 0 0,0 0-51 0 0,2 1 1 0 0,1 0 0 0 0,1 1-1 0 0,0 0 1 0 0,2 0-1 0 0,1 0 1 0 0,2 1-1 0 0,0-1 1 0 0,1 1 0 0 0,3 16 50 0 0,-2-31-87 0 0,1 1 1 0 0,0-1 0 0 0,1 1-1 0 0,1-1 1 0 0,0 0 0 0 0,0 0-1 0 0,1 0 1 0 0,0-1 0 0 0,1 1-1 0 0,1-1 1 0 0,-1 0 0 0 0,1 0-1 0 0,1-1 1 0 0,0 0 0 0 0,0 0-1 0 0,1-1 1 0 0,0 1 0 0 0,0-2-1 0 0,1 1 1 0 0,4 2 86 0 0,96 49-2622 0 0,11-34-3510 0 0,-91-24 2631 0 0,-9 2-1092 0 0</inkml:trace>
  <inkml:trace contextRef="#ctx0" brushRef="#br0" timeOffset="2047.503">3040 627 5425 0 0,'0'0'4572'0'0,"0"0"-2758"0"0,0 0-881 0 0,0 0-81 0 0,0 0 32 0 0,0 0 30 0 0,0 0-2 0 0,0 0-25 0 0,-33 27-119 0 0,-105 86-225 0 0,66-29-46 0 0,69-79-490 0 0,-5 4-26 0 0,1 0 0 0 0,1 1 0 0 0,0-1 1 0 0,0 1-1 0 0,1 0 0 0 0,0 1 0 0 0,1 0 0 0 0,0-1 0 0 0,1 1 1 0 0,0 0-1 0 0,0 1 0 0 0,1-1 0 0 0,1 0 0 0 0,0 1 0 0 0,1-1 1 0 0,0 4 18 0 0,3-11-2 0 0,0 0 0 0 0,0-1 0 0 0,0 1 0 0 0,0-1 1 0 0,1 0-1 0 0,0 0 0 0 0,-1 0 0 0 0,1 0 0 0 0,0-1 0 0 0,1 0 1 0 0,-1 0-1 0 0,0 0 0 0 0,1 0 0 0 0,-1 0 0 0 0,1-1 1 0 0,-1 0-1 0 0,1 0 0 0 0,-1 0 0 0 0,1-1 0 0 0,0 1 0 0 0,0-1 1 0 0,-1 0-1 0 0,1-1 0 0 0,0 1 0 0 0,0-1 0 0 0,-1 0 1 0 0,1 0-1 0 0,-1 0 0 0 0,1-1 0 0 0,-1 1 0 0 0,1-1 0 0 0,-1 0 1 0 0,1-1 1 0 0,25-14 133 0 0,0-2 1 0 0,0-1-1 0 0,-2-1 1 0 0,-1-2 0 0 0,-1 0-1 0 0,0-2 1 0 0,-2-1-1 0 0,-1-1 1 0 0,1-4-134 0 0,34-34 135 0 0,-9 13 56 0 0,-57 89 132 0 0,2-18-333 0 0,1-1 1 0 0,1 1 0 0 0,1 0-1 0 0,1 0 1 0 0,0 0 0 0 0,1 0-1 0 0,2 1 10 0 0,-2-18-6 0 0,1 1-1 0 0,1 0 0 0 0,-1-1 1 0 0,0 1-1 0 0,1 0 1 0 0,-1-1-1 0 0,1 1 0 0 0,0-1 1 0 0,-1 1-1 0 0,2-1 0 0 0,-1 1 1 0 0,0-1-1 0 0,0 0 0 0 0,1 0 1 0 0,-1 1-1 0 0,1-1 0 0 0,-1 0 1 0 0,1 0-1 0 0,0-1 1 0 0,0 1-1 0 0,0 0 0 0 0,0 0 1 0 0,0-1-1 0 0,0 0 0 0 0,1 1 1 0 0,-1-1-1 0 0,0 0 0 0 0,1 0 1 0 0,-1 0-1 0 0,1 0 1 0 0,-1 0-1 0 0,1-1 0 0 0,0 1 1 0 0,-1-1-1 0 0,1 0 0 0 0,-1 0 1 0 0,2 0 6 0 0,3 0 32 0 0,-1 0 0 0 0,0 0 0 0 0,0-1 0 0 0,1 0 0 0 0,-1 0 0 0 0,0 0 0 0 0,0-1 1 0 0,0 0-1 0 0,0 0 0 0 0,-1-1 0 0 0,1 0 0 0 0,0 0 0 0 0,-1 0 0 0 0,0 0 0 0 0,4-4-32 0 0,154-181 587 0 0,-93 75-608 0 0,-79 129-48 0 0,1 1 0 0 0,0 0 1 0 0,1 0-1 0 0,1 1 0 0 0,0-1 0 0 0,1 1 1 0 0,2 1-1 0 0,-1-1 0 0 0,2 1 0 0 0,1-1 0 0 0,0 1 1 0 0,1-1-1 0 0,1 1 0 0 0,1 0 0 0 0,0-1 1 0 0,2 3 68 0 0,-3-16 0 0 0,1 0 1 0 0,-1 0 0 0 0,1 1-1 0 0,0-1 1 0 0,0 0-1 0 0,1 0 1 0 0,0-1 0 0 0,0 1-1 0 0,0 0 1 0 0,0-1 0 0 0,1 0-1 0 0,-1 0 1 0 0,1 0-1 0 0,0 0 1 0 0,1-1 0 0 0,-1 1-1 0 0,0-1 1 0 0,1 0 0 0 0,0 0-1 0 0,0-1 1 0 0,0 1-1 0 0,0-1 1 0 0,0 0 0 0 0,0-1-1 0 0,1 1 1 0 0,-1-1 0 0 0,0 0-1 0 0,1 0 1 0 0,-1-1-1 0 0,1 0 1 0 0,-1 0 0 0 0,1 0-1 0 0,-1 0 1 0 0,4-1-1 0 0,-2-5 81 0 0,1 0 0 0 0,-1 0 0 0 0,-1 0 0 0 0,1-1 0 0 0,-1 0 0 0 0,0 0 0 0 0,0 0 0 0 0,-1-1 1 0 0,0 0-1 0 0,-1 0 0 0 0,0 0 0 0 0,0 0 0 0 0,0-1 0 0 0,-1 0 0 0 0,1-6-81 0 0,-4 15 0 0 0,11-28 110 0 0,-3 2-82 0 0,0 1 1 0 0,2 0-1 0 0,1 1 0 0 0,1 0 1 0 0,1 1-1 0 0,0 0 0 0 0,2 1 0 0 0,1 1 1 0 0,1 0-1 0 0,0 2 0 0 0,2-1 1 0 0,13-9-29 0 0,-31 28-11 0 0,1-1 0 0 0,-1 1 1 0 0,1 0-1 0 0,-1 0 1 0 0,1 0-1 0 0,-1 1 1 0 0,1-1-1 0 0,0 0 0 0 0,0 0 1 0 0,-1 1-1 0 0,1-1 1 0 0,0 1-1 0 0,0 0 0 0 0,0 0 1 0 0,-1-1-1 0 0,1 1 1 0 0,0 0-1 0 0,0 0 0 0 0,0 1 1 0 0,0-1-1 0 0,-1 0 1 0 0,1 1-1 0 0,0-1 1 0 0,0 1-1 0 0,-1-1 0 0 0,1 1 1 0 0,0 0-1 0 0,-1 0 1 0 0,1 0-1 0 0,0 0 0 0 0,-1 0 1 0 0,0 0-1 0 0,1 0 1 0 0,-1 0-1 0 0,0 1 0 0 0,1-1 1 0 0,-1 0-1 0 0,0 1 1 0 0,1 1 10 0 0,29 72 26 0 0,-25-57-22 0 0,7 34 5 0 0,-1 1 0 0 0,-3 1 0 0 0,-2 0 0 0 0,-2 27-9 0 0,1-18-44 0 0,17 419-145 0 0,-23-463 263 0 0,-1 0 0 0 0,-1 0 1 0 0,0 0-1 0 0,-2-1 0 0 0,0 1 1 0 0,-1-1-1 0 0,-1 0 0 0 0,0 0 1 0 0,-2-1-1 0 0,0 0 0 0 0,0 0 1 0 0,-2-1-1 0 0,0 0 0 0 0,-1 0 1 0 0,-1-1-1 0 0,0-1 0 0 0,-1 0 1 0 0,0-1-1 0 0,-1 0 1 0 0,-1-1-1 0 0,0 0 0 0 0,0-2 1 0 0,-1 0-1 0 0,-4 1-74 0 0,12-5 140 0 0,-1-1 1 0 0,-1-1-1 0 0,1 0 1 0 0,0 0-1 0 0,-1-1 1 0 0,0 0-1 0 0,0-1 1 0 0,0 0-1 0 0,0 0 1 0 0,0-1-1 0 0,0-1 1 0 0,-2 1-141 0 0,8-4 16 0 0,1 1 0 0 0,-1-1 0 0 0,0 0 1 0 0,1 0-1 0 0,-1 0 0 0 0,1 0 0 0 0,0-1 0 0 0,0 1 1 0 0,1-1-1 0 0,-1 0 0 0 0,1 0 0 0 0,0 0 1 0 0,0 0-1 0 0,0 0 0 0 0,0-1 0 0 0,1 1 0 0 0,-1 0 1 0 0,1-1-1 0 0,0 1 0 0 0,1-1 0 0 0,-1 1 1 0 0,1-1-1 0 0,0 0 0 0 0,0 1 0 0 0,0-1 0 0 0,1 1 1 0 0,-1-1-1 0 0,1 1 0 0 0,0-1 0 0 0,1-2-16 0 0,4-17-58 0 0,1 0 0 0 0,0 1 0 0 0,2-1 0 0 0,1 2 0 0 0,1-1 0 0 0,0 1-1 0 0,2 1 1 0 0,1 0 0 0 0,0 1 0 0 0,13-13 58 0 0,29-38-2164 0 0,2 3 0 0 0,68-60 2164 0 0,-38 49-5255 0 0,1 5-4271 0 0,-50 45 4019 0 0</inkml:trace>
  <inkml:trace contextRef="#ctx0" brushRef="#br0" timeOffset="2401.71">1 1945 17548 0 0,'0'0'615'0'0,"31"-12"50"0"0,234-79 1085 0 0,57 19 2609 0 0,115-3-4359 0 0,185 4 1439 0 0,3 28 0 0 0,129 27-1439 0 0,-603 15-19 0 0,1816-61-1319 0 0,-1545 17-1625 0 0,-284 26-510 0 0,-2-3-3326 0 0,-44 6-5152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3.2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18452 0 0,'0'0'1088'0'0,"0"0"-272"0"0,0 0-368 0 0,0 0-175 0 0,0 0-193 0 0,0 0-209 0 0,0 0-87 0 0,0 0-80 0 0,0 0-120 0 0,0 0-184 0 0,0 0-544 0 0,0 0-1185 0 0,0 0-1855 0 0,0 0-1338 0 0,42 122-799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6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271 0 8762 0 0,'0'0'2688'0'0,"0"0"-572"0"0,0 0-392 0 0,0 0-181 0 0,0 0-259 0 0,0 0-230 0 0,0 0-167 0 0,0 0-145 0 0,0 0-96 0 0,0 0-125 0 0,0 0-125 0 0,-32 8-98 0 0,-96 23-58 0 0,72-4 121 0 0,54-25-343 0 0,-1 0-1 0 0,1 0 0 0 0,0 1 0 0 0,0-1 1 0 0,1 0-1 0 0,-1 1 0 0 0,0 0 1 0 0,1-1-1 0 0,0 1 0 0 0,-1 0 0 0 0,1 0 1 0 0,0 0-1 0 0,0 0 0 0 0,1-1 1 0 0,-1 1-1 0 0,1 1 0 0 0,-1-1 0 0 0,1 0 1 0 0,0 0-1 0 0,0 0 0 0 0,0 0 0 0 0,1 0 1 0 0,-1 0-1 0 0,1 0 0 0 0,0 0 1 0 0,0 0-1 0 0,0 0 0 0 0,0-1 0 0 0,0 1 1 0 0,0 0-1 0 0,1 0 0 0 0,-1-1 1 0 0,1 1-1 0 0,0-1 0 0 0,0 0 0 0 0,0 1 1 0 0,0-1-1 0 0,0 0 0 0 0,0 0 1 0 0,1 0-1 0 0,-1 0 0 0 0,1-1 0 0 0,-1 1 1 0 0,1-1-1 0 0,0 1 0 0 0,0-1 0 0 0,1 1-17 0 0,28 18 129 0 0,95 79 268 0 0,-124-96-342 0 0,-1 0 0 0 0,0 0 0 0 0,0 0 0 0 0,0 0 0 0 0,0 1 0 0 0,0-1 0 0 0,0 0 0 0 0,-1 1 0 0 0,0-1 0 0 0,0 1 0 0 0,0 0 0 0 0,0-1 0 0 0,0 1 0 0 0,-1 0 0 0 0,1 0 0 0 0,-1-1 0 0 0,0 1 0 0 0,0 0 0 0 0,-1 0 0 0 0,1-1 0 0 0,-1 1 0 0 0,0 0 0 0 0,0-1 0 0 0,0 1 0 0 0,0 0 0 0 0,-1-1 0 0 0,1 0 0 0 0,-1 1 0 0 0,-2 2-55 0 0,-4 1-50 0 0,-1-1 0 0 0,-1 0-1 0 0,1 0 1 0 0,-1-1 0 0 0,0 0 0 0 0,0 0 0 0 0,0-1 0 0 0,-1-1-1 0 0,0 1 1 0 0,1-2 0 0 0,-1 0 0 0 0,0 0 0 0 0,0-1-1 0 0,-1 0 1 0 0,1-1 0 0 0,-8 0 50 0 0,-17-9-2932 0 0,16-4-6757 0 0,13 9-2122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5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1 7946 0 0,'0'0'1671'0'0,"0"0"-567"0"0,0 0-176 0 0,0 0 139 0 0,0 0 161 0 0,0 0 17 0 0,-32 19-63 0 0,-100 66-168 0 0,52-9 203 0 0,68-58-1002 0 0,-8 9-97 0 0,1 0-1 0 0,2 1 0 0 0,0 0 0 0 0,2 1 1 0 0,1 1-1 0 0,2 1 0 0 0,1 0 0 0 0,1 0 0 0 0,2 1 1 0 0,1 0-1 0 0,-3 32-117 0 0,10-57 22 0 0,0-1-1 0 0,0 1 1 0 0,0 0 0 0 0,1-1-1 0 0,0 1 1 0 0,0 0 0 0 0,1-1-1 0 0,0 1 1 0 0,0-1-1 0 0,0 0 1 0 0,1 0 0 0 0,0 0-1 0 0,0 0 1 0 0,1 0 0 0 0,-1-1-1 0 0,1 1 1 0 0,1-1 0 0 0,-1 0-1 0 0,1 0 1 0 0,-1-1 0 0 0,1 1-1 0 0,1-1 1 0 0,-1 0 0 0 0,1 0-1 0 0,-1-1 1 0 0,1 0 0 0 0,0 0-1 0 0,0 0 1 0 0,1-1 0 0 0,-1 0-1 0 0,0 0 1 0 0,1 0-1 0 0,-1-1 1 0 0,6 1-22 0 0,6 0 188 0 0,1 0 0 0 0,-1 0-1 0 0,1-2 1 0 0,0-1 0 0 0,0 0 0 0 0,-1-1-1 0 0,1-1 1 0 0,-1-1 0 0 0,0 0-1 0 0,0-2 1 0 0,0 0 0 0 0,-1-1 0 0 0,10-5-188 0 0,-15 8 88 0 0,-1-1 1 0 0,0 0-1 0 0,1-1 1 0 0,-2 0-1 0 0,1-1 1 0 0,-1 0-1 0 0,0 0 1 0 0,0-1-1 0 0,-1-1 1 0 0,0 1-1 0 0,-1-2 1 0 0,0 1-1 0 0,0-1 1 0 0,-1 0-1 0 0,0-1 1 0 0,-1 1-1 0 0,0-1 1 0 0,-1-1-1 0 0,0 1 1 0 0,-1-1 0 0 0,0 1-1 0 0,-1-1 1 0 0,0-1-1 0 0,0-8-88 0 0,-3 16-11 0 0,-1 1-1 0 0,-1 0 1 0 0,1-1 0 0 0,-1 1-1 0 0,1 0 1 0 0,-1 0-1 0 0,0 0 1 0 0,-1 0 0 0 0,1 0-1 0 0,-1 0 1 0 0,0 0 0 0 0,0 1-1 0 0,0 0 1 0 0,0-1-1 0 0,0 1 1 0 0,-1 0 0 0 0,1 1-1 0 0,-1-1 1 0 0,0 1-1 0 0,0-1 1 0 0,0 1 0 0 0,0 0-1 0 0,0 1 1 0 0,-1-1 0 0 0,1 1-1 0 0,0 0 12 0 0,-120-25-944 0 0,101 23 557 0 0,0 1 0 0 0,0 1 0 0 0,0 1 0 0 0,0 1 0 0 0,-1 1 0 0 0,2 1 0 0 0,-1 1 0 0 0,-1 1 387 0 0,-54 36-10156 0 0,63-29-760 0 0</inkml:trace>
  <inkml:trace contextRef="#ctx0" brushRef="#br0" timeOffset="351.151">1046 196 7586 0 0,'0'0'1175'0'0,"0"0"-383"0"0,0 0-212 0 0,0 0-139 0 0,0 0-166 0 0,-31 26-175 0 0,-101 86-95 0 0,58-25-110 0 0,64-69 64 0 0,1-3-10 0 0,-1 0 1 0 0,2 1-1 0 0,0 0 1 0 0,1 1-1 0 0,0 0 1 0 0,2 0-1 0 0,0 0 1 0 0,1 0 0 0 0,0 1-1 0 0,2 0 1 0 0,0 0-1 0 0,0 16 51 0 0,3-30 37 0 0,-1-1-1 0 0,1 1 1 0 0,0 0 0 0 0,0-1-1 0 0,0 1 1 0 0,0-1 0 0 0,1 1-1 0 0,-1-1 1 0 0,1 1-1 0 0,0-1 1 0 0,0 0 0 0 0,0 0-1 0 0,0 0 1 0 0,1 0 0 0 0,-1 0-1 0 0,1 0 1 0 0,0-1-1 0 0,0 1 1 0 0,0-1 0 0 0,0 0-1 0 0,0 0 1 0 0,0 0 0 0 0,1 0-1 0 0,-1-1 1 0 0,1 1-1 0 0,-1-1 1 0 0,1 0 0 0 0,-1 0-1 0 0,3 0-36 0 0,3 1 436 0 0,-1 0-1 0 0,1-1 1 0 0,0 0-1 0 0,0-1 1 0 0,0 0-1 0 0,0 0 1 0 0,0-1-1 0 0,0 0 1 0 0,-1-1-1 0 0,1 0 1 0 0,0 0-1 0 0,1-2-435 0 0,8-3 854 0 0,0-1 0 0 0,0-1 0 0 0,-1 0 0 0 0,-1-1 0 0 0,0-1 0 0 0,0-1 0 0 0,9-9-854 0 0,-8 4 346 0 0,1-1 0 0 0,-2 0 0 0 0,-1-1 0 0 0,0-1 0 0 0,-2 0 0 0 0,0-1 1 0 0,-1-1-1 0 0,-1 0 0 0 0,2-8-346 0 0,-5 10 46 0 0,0 0 0 0 0,-1-1 0 0 0,-1 0 1 0 0,-1 0-1 0 0,-1 0 0 0 0,-1-1 0 0 0,0-12-46 0 0,-3 28-107 0 0,0 0 0 0 0,0 0 0 0 0,0 0-1 0 0,-1 0 1 0 0,0 0 0 0 0,-1 1 0 0 0,1-1-1 0 0,-1 0 1 0 0,0 1 0 0 0,0-1 0 0 0,-1 1-1 0 0,0 0 1 0 0,1-1 0 0 0,-2 2 0 0 0,1-1-1 0 0,-1 0 1 0 0,0 0 0 0 0,0 1 0 0 0,0 0-1 0 0,0 0 1 0 0,-1 0 0 0 0,1 1 0 0 0,-1-1-1 0 0,0 1 1 0 0,0 0 0 0 0,-1 0 0 0 0,1 1-1 0 0,0 0 1 0 0,-1 0 0 0 0,0 0 107 0 0,-36-6-3515 0 0,14 8-4861 0 0,27 0 8343 0 0,-14 0-10732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4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5089 0 0,'0'0'2173'0'0,"0"0"-66"0"0,0 0-80 0 0,0 0-51 0 0,0 0-218 0 0,0 0-342 0 0,0 0-277 0 0,0 0-267 0 0,0 0-218 0 0,0 0-123 0 0,0 0-75 0 0,0 0 5 0 0,7 0 61 0 0,128 7 1823 0 0,-72-6-2313 0 0,-1-3-1 0 0,1-3 0 0 0,-1-2 0 0 0,0-3 0 0 0,44-14-31 0 0,-93 19-909 0 0,1 0-1827 0 0,-5 3-8630 0 0,-9 2 2695 0 0</inkml:trace>
  <inkml:trace contextRef="#ctx0" brushRef="#br0" timeOffset="245.366">32 358 6873 0 0,'0'0'1920'0'0,"0"0"-456"0"0,0 0 14 0 0,0 0 50 0 0,0 0-145 0 0,0 0-248 0 0,0 0-234 0 0,0 0-198 0 0,0 0-166 0 0,36 2-147 0 0,115 5-121 0 0,-57-25-39 0 0,-73 9-202 0 0,163-66-1696 0 0,-124 47-1845 0 0,-2-1-3533 0 0,-32 17 434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3.0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49 420 7746 0 0,'0'0'1528'0'0,"0"0"-480"0"0,0 0-128 0 0,0 0-47 0 0,0 0-161 0 0,0 0-280 0 0,0 0-264 0 0,0 0-288 0 0,0 0-240 0 0,0 0-400 0 0,0 0-889 0 0,0 0-1439 0 0,0 0-873 0 0,0 0 472 0 0</inkml:trace>
  <inkml:trace contextRef="#ctx0" brushRef="#br0" timeOffset="574.413">261 472 1728 0 0,'0'0'2006'0'0,"0"0"-974"0"0,0 0-203 0 0,0 0 235 0 0,0 0 236 0 0,0 0 132 0 0,0 0 27 0 0,0 0-68 0 0,0 0-73 0 0,0 0-109 0 0,0 0-107 0 0,0 0-95 0 0,0 0-119 0 0,14-7-96 0 0,42-24-85 0 0,-50 27-570 0 0,-1 0 1 0 0,0-1-1 0 0,0 1 0 0 0,0-1 1 0 0,-1-1-1 0 0,1 1 1 0 0,-1-1-1 0 0,0 1 0 0 0,-1-1 1 0 0,1 0-1 0 0,-1 0 0 0 0,1-4-137 0 0,9-16 399 0 0,132-240 1070 0 0,-128 244-1507 0 0,-17 22-51 0 0,0 0-74 0 0,0 9-214 0 0,0-4 322 0 0,-1 15-37 0 0,1 0-1 0 0,0-1 1 0 0,2 1-1 0 0,0 0 1 0 0,1-1-1 0 0,1 0 1 0 0,1 0-1 0 0,1 0 1 0 0,4 9 92 0 0,-6-23 58 0 0,0 0 0 0 0,0-1 0 0 0,1 1 0 0 0,-1-1 0 0 0,1 0 0 0 0,0 0 1 0 0,0-1-1 0 0,0 1 0 0 0,1-1 0 0 0,-1 0 0 0 0,1-1 0 0 0,-1 1 0 0 0,1-1 0 0 0,0 0 0 0 0,0-1 0 0 0,0 0 0 0 0,1 1 1 0 0,-1-2-1 0 0,0 1 0 0 0,0-1 0 0 0,0 0 0 0 0,1 0 0 0 0,-1-1 0 0 0,0 1 0 0 0,5-3-58 0 0,-2-1 174 0 0,0 0 0 0 0,-1-1 1 0 0,1-1-1 0 0,-1 1 0 0 0,0-2 0 0 0,0 1 0 0 0,-1-1 0 0 0,0 0 0 0 0,0 0 0 0 0,0-1 1 0 0,-1 0-1 0 0,-1 0 0 0 0,1 0 0 0 0,-1-1 0 0 0,0 0 0 0 0,2-6-174 0 0,35-111-809 0 0,-40 73-7487 0 0,-6 44 658 0 0,-1 1-1083 0 0</inkml:trace>
  <inkml:trace contextRef="#ctx0" brushRef="#br0" timeOffset="1192.636">108 203 0 0 0,'0'0'1272'0'0,"0"0"435"0"0,0 0 188 0 0,0 0 48 0 0,0 0-34 0 0,0 0-91 0 0,0 0-186 0 0,0 0-202 0 0,0 0-179 0 0,0 0-153 0 0,0 0-109 0 0,-2-1-113 0 0,2 1-768 0 0,-1-1 1 0 0,1 1-1 0 0,-1 0 1 0 0,1 0-1 0 0,-1 0 1 0 0,1 0-1 0 0,-1 0 0 0 0,1 0 1 0 0,-1 0-1 0 0,1 0 1 0 0,-1 0-1 0 0,1 0 1 0 0,-1 1-1 0 0,1-1 1 0 0,-1 0-1 0 0,1 0 1 0 0,-1 0-1 0 0,1 1 1 0 0,0-1-1 0 0,-1 0 0 0 0,1 0 1 0 0,-1 1-1 0 0,1-1 1 0 0,0 0-1 0 0,-1 1 1 0 0,1-1-1 0 0,0 0 1 0 0,-1 1-1 0 0,1-1 1 0 0,0 1-1 0 0,-1-1 1 0 0,1 1-1 0 0,0-1 0 0 0,0 0 1 0 0,0 1-1 0 0,-1-1 1 0 0,1 1-1 0 0,0-1 1 0 0,0 1-1 0 0,0-1 1 0 0,0 1-1 0 0,0-1 1 0 0,0 1-1 0 0,0-1 0 0 0,0 1 1 0 0,0-1-1 0 0,0 1 1 0 0,0-1-1 0 0,0 1 1 0 0,1-1-1 0 0,-1 1 1 0 0,0-1-1 0 0,0 1 1 0 0,0-1-1 0 0,1 1 1 0 0,-1-1-1 0 0,0 1 0 0 0,1-1 1 0 0,-1 0-1 0 0,0 1 1 0 0,1-1-1 0 0,-1 0-108 0 0,1 12-759 0 0,-33 197 1778 0 0,-32-7-2358 0 0,65-193-2319 0 0,8-6-6374 0 0,-7-3 8664 0 0,2 0-7039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49.9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288 0 14779 0 0,'0'0'864'0'0,"0"0"-145"0"0,0 0-88 0 0,0 0 66 0 0,0 0 158 0 0,0 0 127 0 0,0 0 43 0 0,0 0-88 0 0,0 0-131 0 0,0 0-159 0 0,-5 33-147 0 0,-12 107-144 0 0,13-112-257 0 0,-11 128 143 0 0,-7-1-1 0 0,-6-1 0 0 0,-7-1 1 0 0,-18 33-242 0 0,11-81-237 0 0,-3 10-1276 0 0,25-37-2620 0 0,18-55-2260 0 0,2-17 2709 0 0,0-1-5219 0 0</inkml:trace>
  <inkml:trace contextRef="#ctx0" brushRef="#br0" timeOffset="2849.814">509 1377 0 0 0,'0'0'1078'0'0,"0"0"193"0"0,0 0 122 0 0,0 0 150 0 0,0 0 119 0 0,0 0 46 0 0,0 0-54 0 0,0 0-127 0 0,0 0-179 0 0,0 0-202 0 0,0 0-201 0 0,0 0-186 0 0,-1-3-147 0 0,1-9-257 0 0,1 0-1 0 0,0 0 1 0 0,1 0-1 0 0,0 0 1 0 0,1 0-1 0 0,0 0 0 0 0,1 1 1 0 0,0 0-1 0 0,1-1 1 0 0,4-5-355 0 0,-2 0 219 0 0,32-65 505 0 0,3 1 1 0 0,4 2-1 0 0,4 3 1 0 0,17-18-725 0 0,35-27 406 0 0,-102 121-408 0 0,0 0 0 0 0,-1 1 0 0 0,1-1 0 0 0,0 1 0 0 0,0-1-1 0 0,0 1 1 0 0,0-1 0 0 0,0 1 0 0 0,0-1 0 0 0,0 0 0 0 0,0 1-1 0 0,0-1 1 0 0,0 1 0 0 0,1-1 0 0 0,-1 1 0 0 0,0-1 0 0 0,0 0-1 0 0,0 1 1 0 0,0-1 0 0 0,1 1 0 0 0,-1-1 0 0 0,0 0-1 0 0,0 1 1 0 0,1-1 0 0 0,-1 0 0 0 0,0 1 0 0 0,1-1 0 0 0,-1 0-1 0 0,0 1 1 0 0,1-1 0 0 0,-1 0 0 0 0,1 0 0 0 0,-1 0 0 0 0,0 1-1 0 0,1-1 1 0 0,-1 0 0 0 0,1 0 0 0 0,-1 0 0 0 0,0 0 0 0 0,1 0-1 0 0,-1 0 1 0 0,1 0 0 0 0,-1 0 0 0 0,1 0 0 0 0,-1 0 0 0 0,1 0-1 0 0,-1 0 1 0 0,1 0 0 0 0,-1 0 0 0 0,0 0 0 0 0,1 0 0 0 0,-1 0-1 0 0,1 0 1 0 0,-1-1 0 0 0,0 1 0 0 0,1 0 0 0 0,-1 0 0 0 0,1-1-1 0 0,-1 1 3 0 0,0 11 59 0 0,-6 313 217 0 0,5-323-277 0 0,1 0 0 0 0,0 1 0 0 0,0-1 0 0 0,0 0 0 0 0,0 1 0 0 0,0-1 0 0 0,1 0 0 0 0,-1 1 0 0 0,0-1 1 0 0,1 0-1 0 0,-1 1 0 0 0,1-1 0 0 0,-1 0 0 0 0,1 0 0 0 0,-1 1 0 0 0,1-1 0 0 0,0 0 0 0 0,0 0 0 0 0,0 0 0 0 0,-1 0 0 0 0,1 0 0 0 0,0 0 0 0 0,0 0 0 0 0,0 0 0 0 0,1-1 0 0 0,-1 1 0 0 0,0 0 0 0 0,0-1 0 0 0,0 1 0 0 0,0 0 0 0 0,1-1 0 0 0,-1 0 1 0 0,0 1-1 0 0,1-1 0 0 0,-1 0 0 0 0,0 1 0 0 0,1-1 0 0 0,-1 0 0 0 0,0 0 0 0 0,1 0 0 0 0,-1 0 0 0 0,0-1 0 0 0,1 1 0 0 0,-1 0 0 0 0,0 0 0 0 0,1-1 0 0 0,-1 1 0 0 0,0-1 0 0 0,0 1 0 0 0,1-1 0 0 0,-1 1 0 0 0,1-2 1 0 0,62-40 139 0 0,67-96-68 0 0,27-21-51 0 0,-145 148-7 0 0,49-19-163 0 0,-49 63 175 0 0,-4 163 418 0 0,-11-127-308 0 0,-12 125 25 0 0,10-165-848 0 0,4-17-2856 0 0,0-11 1904 0 0,3-3-4306 0 0,2-3 2607 0 0,-2 1-1378 0 0,1 0-136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02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471 1 2617 0 0,'0'0'958'0'0,"0"0"-23"0"0,0 0 228 0 0,0 0 327 0 0,0 0 176 0 0,0 0 31 0 0,0 0-172 0 0,0 0-224 0 0,0 0-194 0 0,0 0-251 0 0,0 0-200 0 0,-27 5-141 0 0,-85 19-73 0 0,19 13 1003 0 0,80-32-1226 0 0,0 1 0 0 0,1 0 0 0 0,-1 1 0 0 0,1 0 0 0 0,1 1 0 0 0,-1 1 0 0 0,1-1 0 0 0,1 2 0 0 0,0 0 0 0 0,-3 3-219 0 0,12-9-1 0 0,0-1-1 0 0,1 1 1 0 0,0 0 0 0 0,0-1-1 0 0,0 1 1 0 0,0-1 0 0 0,0 1-1 0 0,1 0 1 0 0,0-1 0 0 0,-1 1-1 0 0,1-1 1 0 0,1 1 0 0 0,-1-1-1 0 0,0 0 1 0 0,1 1 0 0 0,0-1-1 0 0,0 0 1 0 0,0 0 0 0 0,0 0-1 0 0,0 0 1 0 0,0 0 0 0 0,1-1-1 0 0,-1 1 1 0 0,1-1 0 0 0,0 1-1 0 0,0-1 1 0 0,0 0 0 0 0,0 0-1 0 0,0-1 1 0 0,0 1 0 0 0,1 0-1 0 0,-1-1 2 0 0,13 11 46 0 0,61 52 330 0 0,-77-61-286 0 0,1 1 1 0 0,0 0 0 0 0,-1-1-1 0 0,0 1 1 0 0,0 0-1 0 0,0-1 1 0 0,0 1 0 0 0,-1 0-1 0 0,1-1 1 0 0,-1 1-1 0 0,0 0 1 0 0,0-1 0 0 0,0 1-1 0 0,-1-1 1 0 0,1 0-1 0 0,-1 1 1 0 0,0-1 0 0 0,0 0-1 0 0,0 0 1 0 0,0 0-1 0 0,0 0 1 0 0,-1 0-1 0 0,1-1 1 0 0,-1 1 0 0 0,0-1-1 0 0,0 1 1 0 0,0-1-1 0 0,0 0 1 0 0,-2 1-91 0 0,-16 14 67 0 0,0-1 0 0 0,-1-1 0 0 0,-1-1 0 0 0,0-1 0 0 0,-1-1 0 0 0,-1-1 0 0 0,-23 7-67 0 0,48-18-110 0 0,0-1 0 0 0,0 1-1 0 0,0 0 1 0 0,0 0 0 0 0,0-1-1 0 0,0 1 1 0 0,0 0-1 0 0,0 0 1 0 0,0-1 0 0 0,0 1-1 0 0,0 0 1 0 0,0 0-1 0 0,0-1 1 0 0,0 1 0 0 0,0 0-1 0 0,0 0 1 0 0,0-1 0 0 0,0 1-1 0 0,0 0 1 0 0,0 0-1 0 0,0-1 1 0 0,0 1 0 0 0,0 0-1 0 0,-1 0 1 0 0,1-1 0 0 0,0 1-1 0 0,0 0 1 0 0,0 0-1 0 0,0 0 1 0 0,-1-1 0 0 0,1 1-1 0 0,0 0 1 0 0,0 0-1 0 0,0 0 1 0 0,-1 0 0 0 0,1 0 110 0 0,32-25-1660 0 0,-27 22 1198 0 0,288-183-17481 0 0,-270 173 17943 0 0</inkml:trace>
  <inkml:trace contextRef="#ctx0" brushRef="#br0" timeOffset="250.845">637 137 0 0 0,'0'0'497'0'0,"0"0"1317"0"0,0 0 252 0 0,0 0-340 0 0,0 0-299 0 0,0 0-148 0 0,0 0-35 0 0,0 0-25 0 0,-13 32-28 0 0,-44 101-76 0 0,52-123-860 0 0,1 0 1 0 0,-1 0 0 0 0,1 0 0 0 0,1 1-1 0 0,0-1 1 0 0,0 1 0 0 0,1 0 0 0 0,1-1 0 0 0,0 1-1 0 0,0 0 1 0 0,1 0 0 0 0,1 3-256 0 0,-1 0 301 0 0,0-9-192 0 0,1 0 1 0 0,-1-1-1 0 0,1 1 1 0 0,0 0-1 0 0,0-1 1 0 0,1 1 0 0 0,-1-1-1 0 0,1 1 1 0 0,0-1-1 0 0,0 0 1 0 0,1 0-1 0 0,-1 0 1 0 0,1 0 0 0 0,0 0-1 0 0,0-1 1 0 0,0 1-1 0 0,0-1 1 0 0,1 0-1 0 0,0 0 1 0 0,-1 0 0 0 0,1 0-1 0 0,0 0 1 0 0,0-1-1 0 0,0 0 1 0 0,1 0-1 0 0,-1 0 1 0 0,1 0-1 0 0,-1-1 1 0 0,1 0 0 0 0,-1 0-1 0 0,1 0-109 0 0,6 1 212 0 0,1 0 1 0 0,-1-1-1 0 0,0 0 0 0 0,1-1 0 0 0,-1 0 0 0 0,0-1 0 0 0,1 0 1 0 0,-1-1-1 0 0,0 0 0 0 0,0-1 0 0 0,0 0 0 0 0,5-3-212 0 0,-7 3 119 0 0,1-1-1 0 0,0 0 1 0 0,-1 0 0 0 0,0-1-1 0 0,0-1 1 0 0,0 1 0 0 0,0-2-1 0 0,-1 1 1 0 0,0-1 0 0 0,-1 0-1 0 0,1-1 1 0 0,-1 0 0 0 0,-1 0-1 0 0,0 0 1 0 0,0-1-1 0 0,0 0 1 0 0,-1 0 0 0 0,-1 0-1 0 0,1-1 1 0 0,-1 1 0 0 0,-1-1-1 0 0,0 0 1 0 0,0-1 0 0 0,0-4-120 0 0,-3 10-9 0 0,0-1-1 0 0,0 1 0 0 0,0 0 1 0 0,-1 0-1 0 0,0-1 0 0 0,0 1 1 0 0,0 0-1 0 0,0 0 0 0 0,-1 0 1 0 0,0 0-1 0 0,0 0 0 0 0,0 0 1 0 0,-1 1-1 0 0,1-1 0 0 0,-1 1 1 0 0,0-1-1 0 0,-1 1 0 0 0,1 0 1 0 0,-1 0-1 0 0,1 1 0 0 0,-1-1 1 0 0,0 1-1 0 0,-1 0 0 0 0,1 0 1 0 0,-2-1 10 0 0,-107-35-2135 0 0,62 32-3886 0 0,31 5 1469 0 0,7 1-6003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0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6489 0 0,'0'0'1646'0'0,"0"0"-315"0"0,0 0-101 0 0,0 0 151 0 0,0 0 104 0 0,0 0-34 0 0,0 0-93 0 0,0 0-139 0 0,0 0-173 0 0,0 0-190 0 0,0 0-176 0 0,0 0-110 0 0,0 0-82 0 0,31 1-39 0 0,99 2-6 0 0,-28-22 248 0 0,192-59-1347 0 0,-285 76-817 0 0,11-2 1331 0 0,-14 3-5481 0 0,0 1-5827 0 0,-6 0 7981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0.3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1 118 4753 0 0,'0'0'1584'0'0,"0"0"27"0"0,0 0 124 0 0,0 0 67 0 0,0 0-171 0 0,0 0-367 0 0,0 0-334 0 0,0 0-270 0 0,0 0-210 0 0,0 0-182 0 0,37-3-128 0 0,117-11-96 0 0,-45-10-203 0 0,13-17-2490 0 0,-43 13-7365 0 0,-63 20 5964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0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1 13547 0 0,'0'0'1692'0'0,"0"0"-592"0"0,0 0-365 0 0,0 0 52 0 0,0 0 149 0 0,0 0 138 0 0,0 0 42 0 0,0 0-118 0 0,0 0-167 0 0,0 0-169 0 0,-2 34-128 0 0,-10 108-71 0 0,6 246 1394 0 0,27-178-2002 0 0,-13-160 47 0 0,-3-22-360 0 0,-2-10-2603 0 0,-1 14-10571 0 0,-2-28 4694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6:06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584 70 3825 0 0,'0'0'2015'0'0,"0"0"-1056"0"0,0 0-363 0 0,0 0 12 0 0,0 0 167 0 0,0 0 188 0 0,0 0 140 0 0,0 0 17 0 0,0 0-85 0 0,-33-8-156 0 0,-106-26-174 0 0,55 29 273 0 0,65 10-798 0 0,-1 2 1 0 0,1-1 0 0 0,0 2-1 0 0,1 1 1 0 0,0 0 0 0 0,0 1 0 0 0,1 1-1 0 0,1 1 1 0 0,0 0 0 0 0,0 1-1 0 0,1 1 1 0 0,1 0 0 0 0,0 1 0 0 0,1 1-1 0 0,1 0 1 0 0,0 0 0 0 0,1 1-1 0 0,-1 4-180 0 0,9-16 36 0 0,-1 0-1 0 0,1 1 0 0 0,0 0 0 0 0,0-1 0 0 0,1 1 0 0 0,-1 0 1 0 0,1 0-1 0 0,1 0 0 0 0,-1 1 0 0 0,1-1 0 0 0,0 0 0 0 0,0 1 0 0 0,1-1 1 0 0,0 0-1 0 0,0 1 0 0 0,1-1 0 0 0,-1 0 0 0 0,2 1 0 0 0,-1-1 1 0 0,0 0-1 0 0,1 0 0 0 0,0 0 0 0 0,1 0 0 0 0,-1 0 0 0 0,1 0 1 0 0,0-1-1 0 0,1 1 0 0 0,-1-1 0 0 0,1 0 0 0 0,0 0 0 0 0,0 0 1 0 0,1-1-1 0 0,0 1 0 0 0,-1-1 0 0 0,1 0 0 0 0,1-1 0 0 0,-1 1 1 0 0,5 2-36 0 0,8-4 143 0 0,0-2 1 0 0,0 1 0 0 0,0-2-1 0 0,0 0 1 0 0,0-2 0 0 0,0 0-1 0 0,0 0 1 0 0,-1-2 0 0 0,0 0-1 0 0,0-1 1 0 0,0-1 0 0 0,0-1-1 0 0,-1 0 1 0 0,-1-1 0 0 0,1 0 0 0 0,-2-1-1 0 0,1-1 1 0 0,-1-1 0 0 0,9-9-144 0 0,24-21 223 0 0,-2-3 0 0 0,-2-1-1 0 0,-1-2 1 0 0,-3-1 0 0 0,-2-3-223 0 0,-1-17 513 0 0,-36 68-401 0 0,0 1 13 0 0,0 0-14 0 0,0 0-15 0 0,-15 27-91 0 0,-63 187 263 0 0,66-149-240 0 0,3 0 1 0 0,2 0-1 0 0,4 0 1 0 0,3 27-29 0 0,-4 66-17 0 0,1 63-2202 0 0,15-198-1654 0 0,5-14-5751 0 0,-13-8 19 0 0</inkml:trace>
  <inkml:trace contextRef="#ctx0" brushRef="#br0" timeOffset="315.43">1002 774 17124 0 0,'0'0'742'0'0,"0"0"-157"0"0,0 0 15 0 0,0 0 135 0 0,0 0 35 0 0,0 0-91 0 0,0 0-179 0 0,0 0-170 0 0,0 0-129 0 0,0 0-102 0 0,0 0-62 0 0,-3 23-57 0 0,-8 71-47 0 0,8-49-2339 0 0,4-35-8190 0 0,-1-9 1283 0 0</inkml:trace>
  <inkml:trace contextRef="#ctx0" brushRef="#br0" timeOffset="566.735">1444 19 13427 0 0,'0'0'2587'0'0,"0"0"-1855"0"0,0 0-622 0 0,0 0-20 0 0,0 0 185 0 0,0 0 197 0 0,0 0 156 0 0,0 0 107 0 0,0 0-7 0 0,0 0-66 0 0,0 0-93 0 0,0 0-118 0 0,3 12-106 0 0,36 167 1238 0 0,-31-97-1381 0 0,-5 1-1 0 0,-3-1 0 0 0,-3 0 1 0 0,-15 80-202 0 0,6 3-1290 0 0,26-139-2172 0 0,7-23-7239 0 0,-15-3 1954 0 0</inkml:trace>
  <inkml:trace contextRef="#ctx0" brushRef="#br0" timeOffset="1246.778">2086 899 10682 0 0,'0'0'808'0'0,"0"0"-282"0"0,0 0-151 0 0,0 0 70 0 0,0 0 93 0 0,0 0 12 0 0,0 0-78 0 0,0 0-122 0 0,-14 34-111 0 0,-46 104-106 0 0,20-46-169 0 0,29-73-222 0 0,-3 6-752 0 0,10-9-9243 0 0,4-16 6692 0 0</inkml:trace>
  <inkml:trace contextRef="#ctx0" brushRef="#br0" timeOffset="1792.499">3099 192 3129 0 0,'0'0'1836'0'0,"0"0"-404"0"0,0 0 25 0 0,0 0 127 0 0,0 0 99 0 0,0 0-13 0 0,0 0-139 0 0,0 0-158 0 0,0 0-171 0 0,-33-12-199 0 0,-106-34-204 0 0,61 36 99 0 0,68 13-763 0 0,-6 1-72 0 0,0 1 0 0 0,0 1 0 0 0,0 0 0 0 0,1 1 0 0 0,0 1 0 0 0,0 0 0 0 0,0 1 0 0 0,2 1 0 0 0,-1 0 0 0 0,1 1 0 0 0,0 0-1 0 0,1 1 1 0 0,1 0 0 0 0,0 1 0 0 0,0 0 0 0 0,2 1 0 0 0,-1 0 0 0 0,2 1 0 0 0,0 0 0 0 0,1 0 0 0 0,0 1 0 0 0,1-1 0 0 0,1 1 0 0 0,0 1 0 0 0,2-1 0 0 0,-3 15-63 0 0,5-26-12 0 0,1-1 1 0 0,-1 0-1 0 0,1 0 1 0 0,0 0-1 0 0,0 0 1 0 0,0 1 0 0 0,0-1-1 0 0,1 0 1 0 0,-1 0-1 0 0,1 0 1 0 0,0 0-1 0 0,1 0 1 0 0,-1 0 0 0 0,1 0-1 0 0,-1 0 1 0 0,1 0-1 0 0,0-1 1 0 0,1 1-1 0 0,-1-1 1 0 0,1 1 0 0 0,-1-1-1 0 0,1 0 1 0 0,0 0-1 0 0,0 0 1 0 0,0 0-1 0 0,1-1 1 0 0,-1 1-1 0 0,3 0 12 0 0,7 2 39 0 0,0-2 0 0 0,1 1-1 0 0,-1-2 1 0 0,1 0 0 0 0,0 0-1 0 0,0-1 1 0 0,-1-1-1 0 0,1 0 1 0 0,0-1 0 0 0,0-1-1 0 0,-1 0 1 0 0,1-1-1 0 0,-1 0 1 0 0,0-1 0 0 0,1 0-1 0 0,-2-1 1 0 0,1-1-1 0 0,-1 0 1 0 0,0-1 0 0 0,4-3-39 0 0,33-15 167 0 0,-1-2 1 0 0,-1-3 0 0 0,-2-1 0 0 0,-1-3 0 0 0,30-30-168 0 0,-14 5 717 0 0,-69 89 674 0 0,-17 24-1289 0 0,2 2-1 0 0,3 0 1 0 0,2 2 0 0 0,3 0-1 0 0,2 1 1 0 0,3 0 0 0 0,2 1-1 0 0,1 38-101 0 0,-10 39 45 0 0,1 24-4582 0 0,17-152 1383 0 0,5-3-5448 0 0,-1-6-731 0 0</inkml:trace>
  <inkml:trace contextRef="#ctx0" brushRef="#br0" timeOffset="2041.936">3537 936 18724 0 0,'0'0'1271'0'0,"0"0"-676"0"0,0 0-267 0 0,0 0 48 0 0,0 0 56 0 0,0 0-8 0 0,0 0-111 0 0,0 0-120 0 0,0 0-95 0 0,0 0-95 0 0,0 0-64 0 0,0 0-81 0 0,0 0-113 0 0,-3 17-175 0 0,-9 52-374 0 0,10-44-5055 0 0,4-23 727 0 0,-2-1-4942 0 0</inkml:trace>
  <inkml:trace contextRef="#ctx0" brushRef="#br0" timeOffset="2512.989">3824 328 12579 0 0,'0'0'3316'0'0,"0"0"-2067"0"0,0 0-537 0 0,0 0 3 0 0,0 0 85 0 0,0 0-12 0 0,0 0-131 0 0,0 0-98 0 0,0 0-109 0 0,0 0-77 0 0,35-29-53 0 0,112-88-70 0 0,-62 70 53 0 0,-66 42-221 0 0,12-5 41 0 0,0 1 0 0 0,0 2 0 0 0,1 1 0 0 0,0 2 0 0 0,0 1-1 0 0,2 1-122 0 0,-32 2 2 0 0,0 0-1 0 0,-1 0 1 0 0,1 1-1 0 0,-1-1 1 0 0,1 1-1 0 0,0-1 1 0 0,-1 1-1 0 0,1-1 1 0 0,-1 1-1 0 0,1 0 0 0 0,-1 0 1 0 0,0 0-1 0 0,1 0 1 0 0,-1 0-1 0 0,0 0 1 0 0,0 0-1 0 0,0 0 1 0 0,1 1-1 0 0,-1-1 1 0 0,-1 0-1 0 0,1 1 0 0 0,0-1 1 0 0,0 0-1 0 0,0 1 1 0 0,-1-1-1 0 0,1 1 1 0 0,0 0-1 0 0,-1-1 1 0 0,0 1-1 0 0,1-1 1 0 0,-1 1-1 0 0,0 0 1 0 0,0-1-1 0 0,0 1 0 0 0,0 0 1 0 0,0 0-2 0 0,-7 64 75 0 0,-4-39-47 0 0,0-1-1 0 0,-2-1 0 0 0,-1 0 0 0 0,0 0 0 0 0,-2-2 0 0 0,-1 1 0 0 0,-7 4-27 0 0,6-4 5 0 0,-143 201 146 0 0,156-216-152 0 0,1 0 1 0 0,0 0 0 0 0,0 1-1 0 0,1-1 1 0 0,1 1 0 0 0,-1 0-1 0 0,2 0 1 0 0,-1 0-1 0 0,1 0 1 0 0,1 0 0 0 0,0 1-1 0 0,0-1 1 0 0,1 0 0 0 0,1 6 0 0 0,2-10 16 0 0,0-1 1 0 0,0 1 0 0 0,0-1 0 0 0,0 1 0 0 0,1-2 0 0 0,0 1 0 0 0,0 0-1 0 0,1-1 1 0 0,-1 0 0 0 0,1 0 0 0 0,0-1 0 0 0,0 1 0 0 0,0-1 0 0 0,0 0-1 0 0,1-1 1 0 0,-1 0 0 0 0,1 0 0 0 0,-1 0 0 0 0,1-1 0 0 0,0 0 0 0 0,0 0-1 0 0,-1-1 1 0 0,1 1 0 0 0,0-2 0 0 0,1 1-17 0 0,39 0 42 0 0,-1-2 1 0 0,1-3-1 0 0,0-1 1 0 0,-1-2-1 0 0,0-3 1 0 0,-1-1-1 0 0,0-2 1 0 0,22-12-43 0 0,109-51-9067 0 0,-154 65-2481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05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604 1 3217 0 0,'0'0'572'0'0,"0"0"20"0"0,0 0 207 0 0,0 0 330 0 0,0 0 184 0 0,0 0 35 0 0,0 0-50 0 0,0 0-126 0 0,0 0-159 0 0,0 0-175 0 0,0 0-183 0 0,0 0-145 0 0,0 0-75 0 0,-30 22-39 0 0,-93 71 11 0 0,74-35 227 0 0,44-43-456 0 0,-6 13 123 0 0,0 1 0 0 0,2 0 0 0 0,1 1 1 0 0,1 0-1 0 0,2 0 0 0 0,0 1 0 0 0,3 0 0 0 0,0-1 0 0 0,3 14-301 0 0,0-37 67 0 0,0-1 0 0 0,1 1 0 0 0,0-1 0 0 0,0 1 0 0 0,0-1 0 0 0,1 0 0 0 0,0 0 0 0 0,0 0 0 0 0,1 0 0 0 0,0-1 0 0 0,0 1 0 0 0,0-1 0 0 0,0 0 0 0 0,1 0 0 0 0,0-1 0 0 0,0 1 0 0 0,0-1 0 0 0,1 0 0 0 0,-1-1 0 0 0,1 1 0 0 0,0-1 0 0 0,0 0 0 0 0,0 0 0 0 0,0-1 0 0 0,1 0 0 0 0,-1 0 0 0 0,1 0 0 0 0,-1-1 0 0 0,1 0 0 0 0,0 0 0 0 0,2-1-67 0 0,1 0 111 0 0,-1 0 1 0 0,0-1 0 0 0,1 0 0 0 0,-1-1-1 0 0,0 1 1 0 0,0-2 0 0 0,0 0 0 0 0,0 0 0 0 0,0 0-1 0 0,-1-1 1 0 0,0 0 0 0 0,1-1 0 0 0,-2 0 0 0 0,1 0-1 0 0,0-1 1 0 0,-1 0 0 0 0,4-4-112 0 0,-4 3 54 0 0,0 1 0 0 0,-1-1 0 0 0,0 0 1 0 0,-1-1-1 0 0,0 0 0 0 0,0 1 0 0 0,0-2 0 0 0,-1 1 0 0 0,0 0 1 0 0,-1-1-1 0 0,0 0 0 0 0,0 1 0 0 0,-1-1 0 0 0,0 0 0 0 0,0-1 0 0 0,-1 1 1 0 0,-1 0-1 0 0,1 0 0 0 0,-1-1 0 0 0,-1 1 0 0 0,0 0 0 0 0,0 0 1 0 0,-1-1-55 0 0,-3 3-184 0 0,0 0 0 0 0,-1 0 0 0 0,1 0 1 0 0,-1 0-1 0 0,-1 1 0 0 0,1 0 0 0 0,-1 1 1 0 0,0 0-1 0 0,-1 0 0 0 0,1 0 0 0 0,-1 1 1 0 0,0 0-1 0 0,0 0 0 0 0,0 1 0 0 0,0 0 0 0 0,-1 1 1 0 0,0-1-1 0 0,1 2 0 0 0,-1-1 0 0 0,0 1 1 0 0,0 1-1 0 0,1-1 0 0 0,-1 2 0 0 0,0-1 1 0 0,0 1-1 0 0,0 0 0 0 0,1 1 0 0 0,-6 2 184 0 0,-51 26-4578 0 0,31 3-3557 0 0,22-17 1555 0 0</inkml:trace>
  <inkml:trace contextRef="#ctx0" brushRef="#br0" timeOffset="381.873">1090 148 760 0 0,'0'0'2219'0'0,"0"0"-25"0"0,0 0-176 0 0,0 0-216 0 0,0 0-249 0 0,0 0-284 0 0,-30 32-297 0 0,-91 101-248 0 0,79-64 13 0 0,41-60-601 0 0,1-5-61 0 0,-1-1-1 0 0,1 1 1 0 0,-1-1-1 0 0,1 1 0 0 0,0 0 1 0 0,1-1-1 0 0,-1 1 1 0 0,1-1-1 0 0,-1 1 1 0 0,1 0-1 0 0,0-1 0 0 0,0 0 1 0 0,1 1-1 0 0,-1-1 1 0 0,1 0-1 0 0,-1 1 0 0 0,1-1 1 0 0,0 0-1 0 0,0 0 1 0 0,1-1-1 0 0,-1 1 0 0 0,0 0 1 0 0,1-1-1 0 0,0 1 1 0 0,0-1-1 0 0,-1 0 1 0 0,1 0-1 0 0,1 0 0 0 0,-1 0 1 0 0,0-1-1 0 0,0 1 1 0 0,1-1-1 0 0,-1 0 0 0 0,1 0 1 0 0,-1 0-1 0 0,1 0 1 0 0,-1 0-1 0 0,1-1-74 0 0,7 2 277 0 0,0-1 0 0 0,0 0 0 0 0,0 0 1 0 0,0-1-1 0 0,0-1 0 0 0,0 0 0 0 0,0 0 0 0 0,-1-1 0 0 0,1 0 0 0 0,0-1 1 0 0,-1-1-1 0 0,4-1-277 0 0,5-3 275 0 0,0-2 0 0 0,-1 0 1 0 0,-1-1-1 0 0,0 0 1 0 0,0-2-1 0 0,-1 0 0 0 0,14-15-275 0 0,-24 22 42 0 0,0 0-1 0 0,-1-1 0 0 0,0 1 0 0 0,0-1 0 0 0,-1 0 0 0 0,0 0 1 0 0,0 0-1 0 0,0-1 0 0 0,-1 1 0 0 0,0-1 0 0 0,-1 0 1 0 0,0 0-1 0 0,0 0 0 0 0,-1 0 0 0 0,0 0 0 0 0,0-1 1 0 0,0 1-1 0 0,-1 0 0 0 0,-1 0 0 0 0,0-1 0 0 0,0-4-41 0 0,-1 8-128 0 0,0 0 0 0 0,0-1 0 0 0,0 1 0 0 0,-1 0 0 0 0,0 0 0 0 0,0 0-1 0 0,0 1 1 0 0,0-1 0 0 0,-1 1 0 0 0,0 0 0 0 0,0 0 0 0 0,0 0 0 0 0,0 0-1 0 0,-1 1 1 0 0,1-1 0 0 0,-1 1 0 0 0,0 0 0 0 0,0 1 0 0 0,0-1 0 0 0,-1 1 128 0 0,-68-16-8007 0 0,56 18 2428 0 0,5 0-1603 0 0</inkml:trace>
  <inkml:trace contextRef="#ctx0" brushRef="#br0" timeOffset="902.114">1659 248 4625 0 0,'0'0'2104'0'0,"0"0"-333"0"0,0 0-7 0 0,0 0 12 0 0,0 0-134 0 0,0 0-206 0 0,0 0-264 0 0,0 0-276 0 0,0 0-209 0 0,0 0-173 0 0,0 0-164 0 0,0 0-48 0 0,0 0-29 0 0,-16 1-11 0 0,-54 5 22 0 0,64-5-223 0 0,-1 0 1 0 0,1 0 0 0 0,0 1-1 0 0,-1 0 1 0 0,1 0 0 0 0,0 0 0 0 0,0 1-1 0 0,0 0 1 0 0,1 0 0 0 0,-1 1 0 0 0,1 0-1 0 0,-1 0 1 0 0,1 0 0 0 0,-4 4-62 0 0,8-7-4 0 0,0 0 1 0 0,0 0 0 0 0,-1 0-1 0 0,1 0 1 0 0,0 0 0 0 0,0 0-1 0 0,0 0 1 0 0,0 1 0 0 0,0-1-1 0 0,1 0 1 0 0,-1 1 0 0 0,0-1-1 0 0,1 0 1 0 0,-1 1 0 0 0,0-1-1 0 0,1 1 1 0 0,0-1 0 0 0,-1 1-1 0 0,1-1 1 0 0,0 1 0 0 0,0 0-1 0 0,0-1 1 0 0,0 1-1 0 0,0-1 1 0 0,0 1 0 0 0,0-1-1 0 0,1 1 1 0 0,-1-1 0 0 0,0 1-1 0 0,1-1 1 0 0,-1 1 0 0 0,1-1-1 0 0,0 1 1 0 0,-1-1 0 0 0,1 0-1 0 0,0 1 1 0 0,0-1 0 0 0,0 0-1 0 0,0 0 1 0 0,0 0 0 0 0,0 1-1 0 0,0-1 1 0 0,1 0 0 0 0,-1-1-1 0 0,0 1 1 0 0,0 0 0 0 0,1 0-1 0 0,-1 0 1 0 0,1-1-1 0 0,-1 1 1 0 0,1-1 0 0 0,-1 1-1 0 0,1-1 1 0 0,-1 0 0 0 0,1 1 3 0 0,102 55 260 0 0,-102-53-262 0 0,0 0 0 0 0,0 0 0 0 0,0 0 0 0 0,0 1 0 0 0,-1-1 0 0 0,1 1 0 0 0,-1-1 1 0 0,0 1-1 0 0,0-1 0 0 0,0 1 0 0 0,0-1 0 0 0,-1 1 0 0 0,1 0 0 0 0,-1 0 0 0 0,0-1 0 0 0,0 1 0 0 0,0 0 1 0 0,-1-1-1 0 0,1 1 0 0 0,-1 0 0 0 0,0-1 0 0 0,0 1 0 0 0,0-1 0 0 0,-1 1 0 0 0,1-1 0 0 0,-1 1 0 0 0,0-1 1 0 0,0 0-1 0 0,0 0 0 0 0,0 0 0 0 0,-1 0 0 0 0,1 0 0 0 0,-1-1 0 0 0,1 1 0 0 0,-1-1 0 0 0,0 1 0 0 0,0-1 1 0 0,0 0-1 0 0,0 0 0 0 0,-3 1 2 0 0,-56 25-2692 0 0,32-15-973 0 0,2 1-3891 0 0,20-10 747 0 0</inkml:trace>
  <inkml:trace contextRef="#ctx0" brushRef="#br0" timeOffset="1168.911">0 929 7346 0 0,'0'0'1363'0'0,"0"0"-233"0"0,0 0 157 0 0,0 0 222 0 0,0 0 23 0 0,0 0-100 0 0,38-5-107 0 0,120-16-66 0 0,198-45 3402 0 0,-151 30-3497 0 0,1 9 0 0 0,194 1-1164 0 0,-45 26-2112 0 0,-350 0 1352 0 0,31 2-839 0 0,-25 2-2770 0 0,-3 1-4950 0 0,-7-5 2306 0 0</inkml:trace>
  <inkml:trace contextRef="#ctx0" brushRef="#br0" timeOffset="2670.931">444 1212 5641 0 0,'0'0'1913'0'0,"0"0"-209"0"0,0 0-98 0 0,0 0 13 0 0,0 0-122 0 0,0 0-223 0 0,0 0-258 0 0,0 0-228 0 0,0 0-201 0 0,0 0-177 0 0,0 0-134 0 0,0 0-94 0 0,0 0-24 0 0,-2 4 3 0 0,-128 323 1127 0 0,109-276-732 0 0,21-50-376 0 0,0-1 30 0 0,0 0 38 0 0,0 0 61 0 0,0 0 30 0 0,16-30 935 0 0,22-48-908 0 0,4 2 1 0 0,3 1 0 0 0,18-18-367 0 0,4 8 180 0 0,-66 84-207 0 0,0 1-17 0 0,-1 0-4 0 0,3 12-93 0 0,-4 222 25 0 0,0-232 114 0 0,1-1-1 0 0,0 1 1 0 0,0-1 0 0 0,0 1-1 0 0,0 0 1 0 0,0-1 0 0 0,1 1-1 0 0,-1 0 1 0 0,0-1 0 0 0,1 1-1 0 0,-1-1 1 0 0,1 1 0 0 0,-1-1 0 0 0,1 1-1 0 0,0-1 1 0 0,0 0 0 0 0,0 1-1 0 0,0-1 1 0 0,0 0 0 0 0,0 1-1 0 0,0-1 1 0 0,0 0 0 0 0,0 0 0 0 0,0 0-1 0 0,1 0 1 0 0,-1 0 0 0 0,0 0-1 0 0,1 0 1 0 0,-1-1 0 0 0,1 1-1 0 0,-1 0 1 0 0,1-1 0 0 0,-1 1-1 0 0,1-1 1 0 0,0 0 0 0 0,-1 0 0 0 0,1 1-1 0 0,-1-1 1 0 0,1 0 0 0 0,0 0-1 0 0,-1 0 1 0 0,1 0 0 0 0,0-1-1 0 0,-1 1 1 0 0,1 0 0 0 0,-1-1 0 0 0,1 1-1 0 0,-1-1 1 0 0,1 0 0 0 0,-1 1-1 0 0,1-1 1 0 0,-1 0 0 0 0,0 0-1 0 0,1 0 1 0 0,-1 0 0 0 0,0 0-1 0 0,0 0 1 0 0,1 0 0 0 0,0-2 2 0 0,162-186 85 0 0,-52 67-132 0 0,-109 121 51 0 0,-2 28-92 0 0,-1 115 362 0 0,29-4-3379 0 0,-29-127-1095 0 0,0 2-9212 0 0,0-9 9897 0 0</inkml:trace>
  <inkml:trace contextRef="#ctx0" brushRef="#br0" timeOffset="2913.337">1195 1315 4777 0 0,'0'0'1974'0'0,"0"0"-393"0"0,0 0 90 0 0,0 0 266 0 0,0 0 13 0 0,0 0-281 0 0,0 0-459 0 0,0 0-435 0 0,0 0-312 0 0,0 0-189 0 0,0 0-115 0 0,-10 32-72 0 0,-32 94-38 0 0,32-78-294 0 0,10-48-74 0 0,20-40-10114 0 0,-13 26 6088 0 0,-3 2 1111 0 0</inkml:trace>
  <inkml:trace contextRef="#ctx0" brushRef="#br0" timeOffset="3078.878">1116 1046 6537 0 0,'0'0'3105'0'0,"0"0"-736"0"0,0 0-593 0 0,0 0-272 0 0,0 0-432 0 0,0 0-487 0 0,0 0-481 0 0,0 0-480 0 0,0 0-193 0 0,0 0-191 0 0,0 0-328 0 0,0 0-952 0 0,0 0-2033 0 0,-13-7-4073 0 0</inkml:trace>
  <inkml:trace contextRef="#ctx0" brushRef="#br0" timeOffset="3431.889">1322 1356 1792 0 0,'0'0'2177'0'0,"0"0"-838"0"0,0 0-179 0 0,0 0 224 0 0,0 0 147 0 0,0 0-41 0 0,0 0-127 0 0,0 0-91 0 0,0 0-41 0 0,0 0-15 0 0,0 0-46 0 0,0 0-91 0 0,0 0-130 0 0,2 3-119 0 0,-2-3-798 0 0,1 1 1 0 0,-1-1-1 0 0,1 1 1 0 0,-1-1-1 0 0,1 1 1 0 0,-1-1-1 0 0,1 0 1 0 0,-1 1-1 0 0,1-1 1 0 0,-1 0-1 0 0,1 1 1 0 0,0-1-1 0 0,-1 0 0 0 0,1 0 1 0 0,-1 0-1 0 0,1 1 1 0 0,0-1-1 0 0,-1 0 1 0 0,1 0-1 0 0,0 0 1 0 0,-1 0-1 0 0,1 0 1 0 0,0 0-1 0 0,-1 0 1 0 0,1-1-1 0 0,0 1 1 0 0,-1 0-1 0 0,1 0 1 0 0,0 0-1 0 0,-1-1 0 0 0,1 1 1 0 0,-1 0-1 0 0,1-1 1 0 0,-1 1-1 0 0,1 0 1 0 0,-1-1-1 0 0,1 1 1 0 0,-1-1-1 0 0,1 1 1 0 0,-1-1-1 0 0,1 1 1 0 0,-1-1-1 0 0,0 1 1 0 0,1-1-1 0 0,-1 1 0 0 0,0-1 1 0 0,1 1-1 0 0,-1-1 1 0 0,0 0-1 0 0,0 1 1 0 0,1-1-1 0 0,-1 0 1 0 0,0 1-1 0 0,0-1 1 0 0,0 0-1 0 0,0 1 1 0 0,0-1-1 0 0,0 0 1 0 0,0 1-1 0 0,0-1 0 0 0,0 0 1 0 0,-1 1-1 0 0,1-1 1 0 0,0 1-1 0 0,0-1 1 0 0,-1 0-33 0 0,9-15 405 0 0,64-128 618 0 0,-48 114-3250 0 0,-25 53 1371 0 0,8 72-1043 0 0,-6-92 1924 0 0,-1 0 0 0 0,1-1 0 0 0,0 1 0 0 0,0-1 0 0 0,0 1 0 0 0,0-1 0 0 0,0 0 0 0 0,1 1 0 0 0,-1-1-1 0 0,1 0 1 0 0,0 0 0 0 0,-1 0 0 0 0,1 0 0 0 0,0 0 0 0 0,0 0 0 0 0,0 0 0 0 0,0-1 0 0 0,1 1 0 0 0,-1-1 0 0 0,0 1 0 0 0,1-1 0 0 0,-1 0 0 0 0,1 0 0 0 0,-1 0 0 0 0,1 0 0 0 0,0-1 0 0 0,-1 1 0 0 0,1-1 0 0 0,0 0 0 0 0,-1 1 0 0 0,4-1-26 0 0,0-1 230 0 0,0 0-1 0 0,0-1 0 0 0,0 1 0 0 0,0-1 0 0 0,-1 0 0 0 0,1-1 0 0 0,0 0 0 0 0,-1 1 0 0 0,0-2 0 0 0,0 1 0 0 0,1-1 0 0 0,-2 1 0 0 0,1-1 0 0 0,0-1 1 0 0,-1 1-1 0 0,0-1 0 0 0,0 1 0 0 0,0-1 0 0 0,-1 0 0 0 0,0-1 0 0 0,0 1 0 0 0,0 0 0 0 0,2-5-228 0 0,28-85-5732 0 0,-32 88-338 0 0,-1 2-5303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5.1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521 81 10810 0 0,'0'0'1830'0'0,"0"0"-319"0"0,0 0-287 0 0,0 0-101 0 0,0 0-24 0 0,0 0-49 0 0,0 0-137 0 0,0 0-234 0 0,0 0-227 0 0,0 0-191 0 0,0 0-123 0 0,-11 8-69 0 0,-63 70 18 0 0,-256 552 240 0 0,231-430-299 0 0,92-166-143 0 0,7-34 68 0 0,5-5 103 0 0,146-207 1309 0 0,-89 127-1204 0 0,-4-2 1 0 0,-4-3-1 0 0,-4-3 1 0 0,-4-1 0 0 0,4-23-162 0 0,-37 83 93 0 0,-3 8 44 0 0,-1 1 1 0 0,-1-2 0 0 0,-1 1 0 0 0,-1-1 0 0 0,-1 0-1 0 0,-2-1 1 0 0,0 0-138 0 0,-18 78-200 0 0,7-24 203 0 0,1 0-1 0 0,1 0 0 0 0,1 1 0 0 0,1 0 1 0 0,2 0-1 0 0,1 0 0 0 0,1 0 0 0 0,1 0 1 0 0,1 0-1 0 0,1 0 0 0 0,2 0 0 0 0,1-1 1 0 0,6 19-3 0 0,-8-36 26 0 0,0 0 0 0 0,0 0 0 0 0,0 0 1 0 0,1-1-1 0 0,1 1 0 0 0,-1-1 1 0 0,1 0-1 0 0,1-1 0 0 0,-1 1 1 0 0,1-1-1 0 0,1-1 0 0 0,-1 1 0 0 0,1-1 1 0 0,0-1-1 0 0,0 1 0 0 0,1-1 1 0 0,0-1-1 0 0,0 0 0 0 0,0 0 0 0 0,0 0 1 0 0,1-1-1 0 0,-1-1 0 0 0,1 0 1 0 0,0 0-1 0 0,-1-1 0 0 0,1 0 0 0 0,0 0 1 0 0,5-1-27 0 0,-8-4 99 0 0,0 0 1 0 0,1-1 0 0 0,-2 1 0 0 0,1-1-1 0 0,0-1 1 0 0,-1 1 0 0 0,0-1-1 0 0,-1 0 1 0 0,1-1 0 0 0,-1 1-1 0 0,0-1 1 0 0,-1 0 0 0 0,1 0 0 0 0,-2 0-1 0 0,2-3-99 0 0,-1 4 41 0 0,9-17 2 0 0,-2 0-1 0 0,0-1 1 0 0,-1 0 0 0 0,-2-1-1 0 0,0 0 1 0 0,-2 0 0 0 0,0-2-43 0 0,11-111-4648 0 0,-17 133 4214 0 0,1-5-3831 0 0,0 3-3853 0 0,0 6-1543 0 0</inkml:trace>
  <inkml:trace contextRef="#ctx0" brushRef="#br0" timeOffset="318.465">1217 265 6401 0 0,'0'0'5051'0'0,"0"0"-3474"0"0,0 0-1043 0 0,0 0 75 0 0,0 0 172 0 0,0 0 80 0 0,-20 37-29 0 0,-63 117-125 0 0,48-54 167 0 0,33-94-814 0 0,1 0 1 0 0,1-1 0 0 0,-1 1 0 0 0,1 0 0 0 0,0 0 0 0 0,0 0 0 0 0,1-1 0 0 0,0 1-1 0 0,0 0 1 0 0,0-1 0 0 0,0 1 0 0 0,1 0 0 0 0,0-1 0 0 0,0 0 0 0 0,1 1 0 0 0,-1-1-1 0 0,1 0 1 0 0,0 0 0 0 0,1-1 0 0 0,-1 1 0 0 0,1-1 0 0 0,0 1 0 0 0,0-1 0 0 0,0 0-1 0 0,1-1 1 0 0,-1 1 0 0 0,1-1 0 0 0,0 0 0 0 0,0 0 0 0 0,0 0 0 0 0,5 1-61 0 0,0-2 172 0 0,0 0 1 0 0,1 0 0 0 0,0-1 0 0 0,-1 0-1 0 0,1-1 1 0 0,-1 0 0 0 0,1-1-1 0 0,0 0 1 0 0,-1-1 0 0 0,0 0 0 0 0,1-1-1 0 0,-1 0 1 0 0,0 0 0 0 0,0-1-1 0 0,0-1 1 0 0,-1 1 0 0 0,0-2 0 0 0,0 1-1 0 0,0-1 1 0 0,0-1-173 0 0,10-7 227 0 0,0-2 0 0 0,-1 0 1 0 0,0-1-1 0 0,-2-1 0 0 0,0 0 0 0 0,-1-1 0 0 0,-1-1 0 0 0,5-9-227 0 0,-12 17 55 0 0,-1-1 0 0 0,0 1-1 0 0,-1-2 1 0 0,0 1-1 0 0,-1-1 1 0 0,0 1 0 0 0,-1-1-1 0 0,-1 0 1 0 0,0 0-1 0 0,-1-1 1 0 0,-1 1-1 0 0,0 0 1 0 0,0 0 0 0 0,-2-1-55 0 0,0 9-234 0 0,0 0 1 0 0,0-1-1 0 0,-1 1 1 0 0,0 1 0 0 0,0-1-1 0 0,0 0 1 0 0,-1 1-1 0 0,0 0 1 0 0,0 0-1 0 0,0 0 1 0 0,-1 0 0 0 0,0 1-1 0 0,1-1 1 0 0,-2 1-1 0 0,1 0 1 0 0,0 1 0 0 0,-1 0-1 0 0,0-1 1 0 0,1 2-1 0 0,-1-1 1 0 0,0 1-1 0 0,-1 0 1 0 0,1 0 0 0 0,0 0-1 0 0,-1 1 1 0 0,1 0-1 0 0,-1 0 1 0 0,1 1 0 0 0,-1 0-1 0 0,1 0 1 0 0,-1 0-1 0 0,1 1 1 0 0,0 0-1 0 0,-1 0 1 0 0,1 1 0 0 0,0 0-1 0 0,-1 0 1 0 0,1 0-1 0 0,0 1 1 0 0,1 0 0 0 0,-1 0-1 0 0,-1 2 234 0 0,-12 9-5377 0 0,4-2-3344 0 0</inkml:trace>
  <inkml:trace contextRef="#ctx0" brushRef="#br0" timeOffset="731.668">1696 405 11939 0 0,'0'0'2017'0'0,"0"0"-500"0"0,0 0-233 0 0,0 0-84 0 0,0 0-157 0 0,0 0-176 0 0,0 0-198 0 0,0 0-187 0 0,0 0-98 0 0,0 0-87 0 0,0 0-27 0 0,0 0-42 0 0,0 0-100 0 0,8 19-30 0 0,25 60-27 0 0,-31-75-45 0 0,0 1 0 0 0,1-1-1 0 0,-1 0 1 0 0,1 0 0 0 0,0 0 0 0 0,0 0 0 0 0,0 0-1 0 0,0-1 1 0 0,1 1 0 0 0,-1-1 0 0 0,1 0-1 0 0,0 0 1 0 0,0 0 0 0 0,0-1 0 0 0,0 1-1 0 0,0-1 1 0 0,1 0 0 0 0,-1 0 0 0 0,1-1-1 0 0,0 1 1 0 0,-1-1 0 0 0,1 0 0 0 0,0 0 0 0 0,0-1-1 0 0,-1 1 1 0 0,1-1 0 0 0,0 0 0 0 0,0 0-1 0 0,0-1 1 0 0,2 0-26 0 0,2 1 99 0 0,8-3 20 0 0,-1-1-1 0 0,0 0 1 0 0,0-1-1 0 0,-1-1 0 0 0,1 0 1 0 0,-1-1-1 0 0,0-1 1 0 0,-1 0-1 0 0,0-1 0 0 0,0-1 1 0 0,-1 0-1 0 0,0-1 1 0 0,4-5-119 0 0,-13 13 15 0 0,125-111 112 0 0,-126 143-1049 0 0,-4-19 924 0 0,0 1 0 0 0,2-1 0 0 0,-1 0-1 0 0,1 0 1 0 0,0 1 0 0 0,1-1 0 0 0,1 0-1 0 0,-1 0 1 0 0,2 0 0 0 0,-1-1 0 0 0,1 1-1 0 0,1-1 1 0 0,0 0 0 0 0,0 0 0 0 0,0 0-1 0 0,1-1 1 0 0,1 0 0 0 0,0 0 0 0 0,0 0-1 0 0,0-1 1 0 0,1 0 0 0 0,0 0 0 0 0,0-1-1 0 0,0 0 1 0 0,1-1 0 0 0,5 3-2 0 0,-7-4 73 0 0,1-1 0 0 0,-1 0 0 0 0,1 0 0 0 0,0-1 0 0 0,-1 0 0 0 0,1 0 0 0 0,0-1 0 0 0,0 0 0 0 0,0 0 1 0 0,0-1-1 0 0,0 0 0 0 0,1 0 0 0 0,-1-1 0 0 0,0 0 0 0 0,0 0 0 0 0,-1-1 0 0 0,1 0 0 0 0,0 0 0 0 0,0-1 0 0 0,-1 0 0 0 0,0-1 0 0 0,1 0 0 0 0,-1 0 1 0 0,3-3-74 0 0,0-2-12 0 0,-1-1 0 0 0,0 0 1 0 0,-1-1-1 0 0,0 1 1 0 0,-1-2-1 0 0,0 1 0 0 0,-1-1 1 0 0,0 0-1 0 0,0 0 1 0 0,-2-1-1 0 0,0 0 1 0 0,0 1-1 0 0,-1-2 0 0 0,0 1 1 0 0,-1 0-1 0 0,-1-8 12 0 0,1-19-4016 0 0,-2 27-581 0 0,0 1-3332 0 0,0 3-1269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6:16.7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0 218 0 0 0,'0'0'923'0'0,"0"0"617"0"0,0 0 299 0 0,0 0 138 0 0,0 0-40 0 0,0 0-159 0 0,0 0-275 0 0,0 0-311 0 0,0 0-222 0 0,0 0-163 0 0,6-11-36 0 0,16-34-5 0 0,-19 40-564 0 0,0 1-1 0 0,0 0 0 0 0,0 0 0 0 0,1 0 0 0 0,-1 1 0 0 0,1-1 0 0 0,0 1 1 0 0,0 0-1 0 0,0 0 0 0 0,0 0 0 0 0,1 1 0 0 0,-1-1 0 0 0,1 1 1 0 0,3-1-202 0 0,9-5 491 0 0,99-48 1365 0 0,-102 51-1714 0 0,7-4-12 0 0,1 2 0 0 0,0 0 0 0 0,0 1 0 0 0,1 2 0 0 0,-1 0 0 0 0,1 1 0 0 0,7 1-130 0 0,-28 4 13 0 0,-1 0-1 0 0,1 0 0 0 0,-1 0 0 0 0,0 0 1 0 0,0 0-1 0 0,0 0 0 0 0,0 0 1 0 0,0 1-1 0 0,-1-1 0 0 0,1 0 0 0 0,-1 1 1 0 0,1-1-1 0 0,-1 0 0 0 0,0 1 0 0 0,0-1 1 0 0,0 1-1 0 0,0-1 0 0 0,0 0 1 0 0,0 1-1 0 0,-1-1 0 0 0,1 0 0 0 0,-1 1 1 0 0,0-1-1 0 0,0 0 0 0 0,0 2-12 0 0,-6 11 39 0 0,-1 0 1 0 0,0-1-1 0 0,0 0 0 0 0,-2 0 0 0 0,1-1 1 0 0,-2 0-1 0 0,0 0 0 0 0,0-2 0 0 0,-6 5-39 0 0,-24 28 55 0 0,-29 30 13 0 0,50-56-20 0 0,1 2 0 0 0,1 0 1 0 0,1 0-1 0 0,1 2 0 0 0,1 0 1 0 0,-5 10-49 0 0,19-30 8 0 0,0 0 0 0 0,0 0 0 0 0,0 0 0 0 0,0 0 0 0 0,0 0 0 0 0,0 0 0 0 0,0 0 0 0 0,1 0 0 0 0,-1 0 0 0 0,1 0 0 0 0,0 1 0 0 0,-1-1 0 0 0,1 0 0 0 0,0 0 0 0 0,0 0 0 0 0,1 0 0 0 0,-1 1 0 0 0,0-1 0 0 0,1 0 0 0 0,-1 0 0 0 0,1 0 0 0 0,0 0 0 0 0,-1 0 0 0 0,1 0 0 0 0,0 0 0 0 0,0 0 0 0 0,0 0 0 0 0,1 0 0 0 0,-1-1 0 0 0,0 1 0 0 0,1 0 0 0 0,-1-1 0 0 0,1 1 0 0 0,0-1 0 0 0,-1 1 0 0 0,1-1 0 0 0,0 0 0 0 0,0 0 0 0 0,0 0 0 0 0,0 0 0 0 0,0 0 0 0 0,0 0 0 0 0,0-1 0 0 0,0 1 0 0 0,0 0 0 0 0,2-1-8 0 0,104 9 744 0 0,-80-13-558 0 0,0-1 1 0 0,0-1-1 0 0,0-2 1 0 0,-1 0-1 0 0,26-13-186 0 0,-24 7 20 0 0,-28 14-101 0 0,-1 0-109 0 0,0 0-154 0 0,0 0-236 0 0,0 0-328 0 0,0 0-474 0 0,0 0-623 0 0,0 0-904 0 0,0 0-1364 0 0,0 0-1451 0 0,0 0-1236 0 0</inkml:trace>
  <inkml:trace contextRef="#ctx0" brushRef="#br0" timeOffset="307.062">831 200 4385 0 0,'0'0'5322'0'0,"0"0"-2805"0"0,0 0-941 0 0,0 0-129 0 0,0 0-20 0 0,0 0-104 0 0,0 0-203 0 0,0 0-193 0 0,0 0-176 0 0,0 0-127 0 0,0 0-132 0 0,0 0-89 0 0,0 0-67 0 0,-5 21-52 0 0,-24 104 203 0 0,18 64-1350 0 0,11-138-5267 0 0,0-51 3524 0 0,0 0-922 0 0,1 0-2036 0 0,0 0 3068 0 0,-1 0 262 0 0</inkml:trace>
  <inkml:trace contextRef="#ctx0" brushRef="#br0" timeOffset="557.395">1022 229 2208 0 0,'0'0'2645'0'0,"0"0"-294"0"0,0 0-309 0 0,0 0-259 0 0,0 0-320 0 0,0 0-227 0 0,0 0-89 0 0,0 0-43 0 0,0 0-29 0 0,0 0-125 0 0,0 0-203 0 0,0 0-142 0 0,0 0-99 0 0,-7 28-96 0 0,-20 86-107 0 0,15-27 96 0 0,8-49-425 0 0,-2 21-182 0 0,5-22-3454 0 0,-7-35-8002 0 0,5-2 6250 0 0</inkml:trace>
  <inkml:trace contextRef="#ctx0" brushRef="#br0" timeOffset="1027.054">571 292 4713 0 0,'0'0'2402'0'0,"0"0"-180"0"0,0 0-179 0 0,0 0-231 0 0,0 0-308 0 0,0 0-362 0 0,0 0-263 0 0,0 0-116 0 0,0 0-64 0 0,0 0-23 0 0,0 0-38 0 0,0 0-64 0 0,0 0-22 0 0,27-19-6 0 0,84-61-4 0 0,30-5 1159 0 0,-16 34-1096 0 0,-123 52-600 0 0,0 0 0 0 0,0 0 0 0 0,0 0 0 0 0,-1 0 0 0 0,1 0 1 0 0,0 1-1 0 0,-1-1 0 0 0,1 1 0 0 0,-1-1 0 0 0,1 1 0 0 0,-1 0 0 0 0,0-1 0 0 0,0 1 0 0 0,0 0 0 0 0,0 0 0 0 0,0 0 0 0 0,0 0 0 0 0,0 0 0 0 0,-1 0 0 0 0,1 0 0 0 0,0 0 1 0 0,-1 0-1 0 0,0 0 0 0 0,0 0 0 0 0,0 1 0 0 0,0-1 0 0 0,0 0 0 0 0,0 0 0 0 0,0 0 0 0 0,0 0 0 0 0,-1 0 0 0 0,1 0 0 0 0,-1 0 0 0 0,0 1-5 0 0,2 17 90 0 0,-1-14-58 0 0,1-1 0 0 0,0 1 1 0 0,0-1-1 0 0,0 0 1 0 0,1 1-1 0 0,-1-1 1 0 0,1 0-1 0 0,1 0 0 0 0,-1 0 1 0 0,1 0-1 0 0,-1 0 1 0 0,1 0-1 0 0,1-1 1 0 0,-1 0-1 0 0,1 1 1 0 0,0-1-1 0 0,0-1 0 0 0,0 1 1 0 0,0 0-1 0 0,0-1 1 0 0,1 0-1 0 0,0 0 1 0 0,0 0-1 0 0,0-1 0 0 0,0 0 1 0 0,0 0-1 0 0,0 0 1 0 0,0 0-1 0 0,1-1 1 0 0,-1 0-1 0 0,1 0 1 0 0,-1 0-1 0 0,1-1 0 0 0,4 0-32 0 0,-1 1 82 0 0,1-1 1 0 0,-1-1-1 0 0,0 1 0 0 0,0-2 0 0 0,0 1 0 0 0,0-1 0 0 0,-1 0 0 0 0,1-1 0 0 0,0 0 0 0 0,-1 0 0 0 0,4-3-82 0 0,98-51 188 0 0,-34 26-3406 0 0,-64 28 1185 0 0,3-2-5930 0 0,-5 2-3979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8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471 292 3433 0 0,'0'0'1469'0'0,"0"0"-190"0"0,0 0-126 0 0,0 0-31 0 0,0 0 23 0 0,0 0-17 0 0,0 0-92 0 0,0 0-140 0 0,0 0-195 0 0,0 0-163 0 0,0 0-132 0 0,0 0-101 0 0,0 0-49 0 0,-5 29-8 0 0,-18 95 3 0 0,-2 150 921 0 0,7-149-756 0 0,-15 15 565 0 0,34-162 2749 0 0,-3-33-3067 0 0,1-1-564 0 0,3 17-55 0 0,2 1 0 0 0,2-1-1 0 0,2 1 1 0 0,1 0 0 0 0,2 1-1 0 0,1 0 1 0 0,5-6-44 0 0,-10 21 18 0 0,0 1 1 0 0,1 0-1 0 0,1 1 0 0 0,1 0 1 0 0,1 0-1 0 0,0 1 1 0 0,2 0-1 0 0,0 1 0 0 0,1 1 1 0 0,1 0-1 0 0,0 1 1 0 0,2 0-1 0 0,-1 1 1 0 0,2 1-1 0 0,15-9-18 0 0,-31 22 2 0 0,0 0-1 0 0,0 0 1 0 0,0 0 0 0 0,1 0 0 0 0,-1 0-1 0 0,0 0 1 0 0,0 1 0 0 0,1-1 0 0 0,-1 1-1 0 0,0-1 1 0 0,1 1 0 0 0,-1 0 0 0 0,0 0-1 0 0,1 0 1 0 0,-1 1 0 0 0,0-1 0 0 0,1 0-1 0 0,-1 1 1 0 0,0 0 0 0 0,1-1-1 0 0,-1 1 1 0 0,0 0 0 0 0,0 0 0 0 0,0 0-1 0 0,0 0 1 0 0,0 1 0 0 0,0-1 0 0 0,0 0-1 0 0,0 1 1 0 0,-1 0 0 0 0,1-1 0 0 0,0 1-1 0 0,-1 0 1 0 0,0 0 0 0 0,1 0 0 0 0,0 1-2 0 0,8 16 6 0 0,-1 1 0 0 0,-1 0 1 0 0,0 0-1 0 0,-2 0 1 0 0,0 1-1 0 0,-1 0 0 0 0,-1 1 1 0 0,-1-1-1 0 0,0 20-6 0 0,-3-39-7 0 0,0 4-309 0 0,11 36-821 0 0,-2-34-2437 0 0,4-4-3709 0 0,-6-4 1956 0 0,-3 0-158 0 0</inkml:trace>
  <inkml:trace contextRef="#ctx0" brushRef="#br0" timeOffset="553.201">1197 480 5089 0 0,'0'0'1998'0'0,"0"0"-222"0"0,0 0 7 0 0,0 0 36 0 0,0 0-133 0 0,0 0-270 0 0,0 0-366 0 0,0 0-311 0 0,0 0-246 0 0,0 0-191 0 0,0 0-98 0 0,-33 30-52 0 0,-97 97-23 0 0,81-67 13 0 0,46-49-108 0 0,-1-2-32 0 0,1 0-1 0 0,0 1 1 0 0,1-1 0 0 0,0 1 0 0 0,1 0-1 0 0,0-1 1 0 0,0 1 0 0 0,1 0-1 0 0,0 0 1 0 0,1 0 0 0 0,0 2-2 0 0,1-9 62 0 0,0 0 1 0 0,0 1 0 0 0,1-1 0 0 0,-1 0-1 0 0,1 0 1 0 0,0 0 0 0 0,0-1 0 0 0,0 1-1 0 0,0-1 1 0 0,0 1 0 0 0,1-1 0 0 0,-1 0-1 0 0,0 0 1 0 0,1-1 0 0 0,0 1 0 0 0,-1-1 0 0 0,1 0-1 0 0,0 0 1 0 0,0 0 0 0 0,0 0 0 0 0,0-1-1 0 0,0 1 1 0 0,0-1 0 0 0,0 0 0 0 0,-1 0-1 0 0,1-1 1 0 0,0 1 0 0 0,0-1 0 0 0,0 0-1 0 0,0 0 1 0 0,0 0 0 0 0,-1 0 0 0 0,1-1-1 0 0,0 1 1 0 0,-1-1 0 0 0,2-1-63 0 0,28-23 368 0 0,-2-2 0 0 0,-1-1 1 0 0,-1-1-1 0 0,-2-2 0 0 0,-1 0 0 0 0,-1-2 1 0 0,4-10-369 0 0,26-33 106 0 0,-22 34 6 0 0,-61 120-97 0 0,26-72-14 0 0,1 0 0 0 0,0 0 0 0 0,0 0 0 0 0,1 0 0 0 0,-1 0 0 0 0,1 0 0 0 0,0 0 0 0 0,1 0 0 0 0,-1 1 0 0 0,1-1 0 0 0,0 0 0 0 0,0 0 0 0 0,1 0 0 0 0,-1-1 0 0 0,1 1-1 0 0,0 0 1 0 0,1 0 0 0 0,-1-1 0 0 0,1 0 0 0 0,0 1 0 0 0,0-1 0 0 0,0 0 0 0 0,0 0 0 0 0,1-1 0 0 0,4 4-1 0 0,8 7-46 0 0,1 0-1 0 0,1-2 1 0 0,0 0-1 0 0,1-1 1 0 0,0-1-1 0 0,16 5 47 0 0,-26-12-537 0 0,-1 0 0 0 0,1-1 0 0 0,-1 0-1 0 0,1 0 1 0 0,0-1 0 0 0,0-1 0 0 0,-1 1 0 0 0,1-1-1 0 0,0-1 1 0 0,0 0 0 0 0,6-1 537 0 0,4-7-5066 0 0,-12 5 835 0 0,4 0-4209 0 0</inkml:trace>
  <inkml:trace contextRef="#ctx0" brushRef="#br0" timeOffset="998.972">1815 483 5681 0 0,'0'0'2230'0'0,"0"0"-315"0"0,0 0-180 0 0,0 0-247 0 0,0 0-354 0 0,0 0-312 0 0,0 0-245 0 0,0 0-209 0 0,-19 32-136 0 0,-56 96-81 0 0,51-66 9 0 0,25-52-121 0 0,-2-7 7 0 0,1 1 1 0 0,0 0-1 0 0,0 0 0 0 0,0 0 1 0 0,0 0-1 0 0,0 0 1 0 0,1-1-1 0 0,0 1 1 0 0,0 0-1 0 0,0 0 1 0 0,0-1-1 0 0,1 1 1 0 0,-1-1-1 0 0,1 1 1 0 0,0-1-1 0 0,0 0 1 0 0,0 1-1 0 0,1-1 1 0 0,-1 0-1 0 0,1 0 1 0 0,-1-1-1 0 0,1 1 1 0 0,0 0-1 0 0,0-1 1 0 0,0 0-1 0 0,0 0 1 0 0,1 0-1 0 0,-1 0 1 0 0,1 0-1 0 0,-1-1 1 0 0,1 1-1 0 0,0-1 1 0 0,-1 0-1 0 0,1 0 1 0 0,0-1-1 0 0,2 1-46 0 0,6 1 264 0 0,1-1 0 0 0,-1-1-1 0 0,1 0 1 0 0,0-1 0 0 0,-1 0-1 0 0,1-1 1 0 0,-1 0 0 0 0,0-1-1 0 0,0 0 1 0 0,0-1 0 0 0,0-1 0 0 0,0 0-1 0 0,-1 0 1 0 0,0-1 0 0 0,0-1-1 0 0,0 1 1 0 0,-1-2 0 0 0,5-4-264 0 0,16-14 411 0 0,-1-2 0 0 0,-2 0 0 0 0,-1-2 1 0 0,-1-1-1 0 0,3-8-411 0 0,-13 20 38 0 0,-1-1 0 0 0,0 0 0 0 0,-2-1 1 0 0,0 0-1 0 0,-2-1 0 0 0,0-1 0 0 0,-2 0 0 0 0,0 0 0 0 0,-1-1 1 0 0,-2 0-1 0 0,0 0 0 0 0,-2 0 0 0 0,0-11-38 0 0,-2 26-31 0 0,-2 0-1 0 0,1 0 1 0 0,-1 0-1 0 0,0 0 0 0 0,-1-1 1 0 0,0 2-1 0 0,-1-1 1 0 0,0 0-1 0 0,0 0 1 0 0,-1 0-1 0 0,0 1 1 0 0,0-1-1 0 0,-1 1 1 0 0,0 0-1 0 0,-1 0 1 0 0,0 1-1 0 0,0-1 1 0 0,0 1-1 0 0,-1 0 0 0 0,0 0 1 0 0,0 1-1 0 0,-1 0 1 0 0,0 0-1 0 0,0 0 1 0 0,0 1-1 0 0,-1 0 1 0 0,0 1-1 0 0,0 0 1 0 0,0 0-1 0 0,0 0 1 0 0,-2 1 31 0 0,-2 1-25 0 0,-1 2 0 0 0,1-1 0 0 0,0 2 0 0 0,0 0 0 0 0,-1 0 0 0 0,1 1 0 0 0,0 1 0 0 0,0-1 0 0 0,0 2 0 0 0,1 0 0 0 0,-1 1 0 0 0,1 0 0 0 0,0 0 0 0 0,0 1 0 0 0,1 1 0 0 0,-1-1 0 0 0,2 2 0 0 0,-1 0 0 0 0,1 0 0 0 0,0 0 0 0 0,0 1 0 0 0,1 0 0 0 0,1 1 0 0 0,-1 0 0 0 0,2 0 0 0 0,-1 1 0 0 0,1 0 0 0 0,1 0 0 0 0,0 0 0 0 0,1 1 0 0 0,0-1 0 0 0,0 1 0 0 0,2 0 0 0 0,-1 0 0 0 0,1 1 0 0 0,1-1 0 0 0,0 6 25 0 0,1-9-7 0 0,-1-1-1 0 0,2 1 0 0 0,-1-1 1 0 0,1 1-1 0 0,1-1 0 0 0,-1 0 1 0 0,1 1-1 0 0,1-1 0 0 0,-1 0 1 0 0,2 0-1 0 0,-1-1 0 0 0,1 1 1 0 0,0-1-1 0 0,0 1 0 0 0,1-1 1 0 0,0 0-1 0 0,0-1 0 0 0,1 1 1 0 0,0-1-1 0 0,6 5 8 0 0,9 3 1 0 0,1-2 1 0 0,1 0-1 0 0,0-1 1 0 0,0-1-1 0 0,1-1 1 0 0,0-1-1 0 0,0-2 1 0 0,1 0-1 0 0,0-1 0 0 0,0-2 1 0 0,0-1-1 0 0,9 0-1 0 0,55 3-953 0 0,0-4 0 0 0,64-9 953 0 0,-83 1-4725 0 0,-1-2-3952 0 0,-50 5 519 0 0</inkml:trace>
  <inkml:trace contextRef="#ctx0" brushRef="#br0" timeOffset="1407.317">0 1334 7514 0 0,'0'0'2487'0'0,"0"0"-1498"0"0,0 0-299 0 0,41-3 149 0 0,134-8 125 0 0,312-49 4705 0 0,-192 20-3874 0 0,32-7-889 0 0,0 14 1 0 0,75 13-907 0 0,-369 20-513 0 0,205 2-1295 0 0,-159 0-2411 0 0,-1 2-4310 0 0,-53-1 838 0 0</inkml:trace>
  <inkml:trace contextRef="#ctx0" brushRef="#br0" timeOffset="1850.981">1609 1308 6129 0 0,'0'0'2197'0'0,"0"0"-345"0"0,0 0-102 0 0,0 0 21 0 0,0 0-127 0 0,0 0-233 0 0,0 0-220 0 0,0 0-239 0 0,-34 12-207 0 0,-108 37-147 0 0,62-11 396 0 0,73-33-869 0 0,-2-1 23 0 0,0 1 0 0 0,1 0-1 0 0,0 0 1 0 0,0 1-1 0 0,0 1 1 0 0,1-1 0 0 0,0 1-1 0 0,0 0 1 0 0,1 1 0 0 0,-2 2-148 0 0,7-7 9 0 0,1 0 1 0 0,0 0 0 0 0,0 0 0 0 0,0-1-1 0 0,0 1 1 0 0,0 0 0 0 0,1 0 0 0 0,-1 0 0 0 0,1 0-1 0 0,0 0 1 0 0,0 0 0 0 0,0 0 0 0 0,0-1-1 0 0,0 1 1 0 0,1-1 0 0 0,-1 1 0 0 0,1-1 0 0 0,0 1-1 0 0,0-1 1 0 0,0 0 0 0 0,0 1 0 0 0,0-1-1 0 0,0 0 1 0 0,0-1 0 0 0,1 1 0 0 0,-1 0 0 0 0,1-1-1 0 0,-1 1 1 0 0,1-1 0 0 0,0 0 0 0 0,-1 0-1 0 0,1 0 1 0 0,0 0 0 0 0,0 0 0 0 0,0-1 0 0 0,0 1-1 0 0,0-1 1 0 0,0 0 0 0 0,0 0 0 0 0,0 0-10 0 0,11 5 61 0 0,166 64 240 0 0,-161-59-284 0 0,-7-4-6 0 0,0-1 0 0 0,-1 1 1 0 0,0 1-1 0 0,-1 0 0 0 0,1 0 0 0 0,-1 1 1 0 0,-1 0-1 0 0,0 1 0 0 0,0 0 1 0 0,0 1-1 0 0,-1 0 0 0 0,1 3-11 0 0,-7-10 47 0 0,-1-1 1 0 0,1 1-1 0 0,-1 0 1 0 0,0 0-1 0 0,0 0 1 0 0,0 0-1 0 0,-1 0 0 0 0,1 0 1 0 0,-1 0-1 0 0,1 0 1 0 0,-1 0-1 0 0,0 0 0 0 0,0 0 1 0 0,-1 0-1 0 0,1 0 1 0 0,-1 0-1 0 0,1 0 1 0 0,-1 0-1 0 0,0 0 0 0 0,0 0 1 0 0,0 0-1 0 0,-1 0 1 0 0,1-1-1 0 0,0 1 0 0 0,-1 0 1 0 0,0-1-1 0 0,0 1 1 0 0,0-1-1 0 0,0 0 1 0 0,0 1-1 0 0,0-1 0 0 0,-1 0 1 0 0,1-1-1 0 0,-1 1 1 0 0,1 0-1 0 0,-4 1-47 0 0,-28 13 48 0 0,-1-2 1 0 0,0-1-1 0 0,-2-2 1 0 0,1-2-1 0 0,-1-1 0 0 0,0-1 1 0 0,-1-3-1 0 0,1 0 0 0 0,-1-3 1 0 0,0-1-1 0 0,-11-3-48 0 0,47 3-124 0 0,1 0 0 0 0,0 0 0 0 0,-1 0 0 0 0,1 0 0 0 0,0-1 0 0 0,-1 1 0 0 0,1 0 0 0 0,0-1 0 0 0,0 1 0 0 0,0-1 0 0 0,-1 1 0 0 0,1-1 0 0 0,0 1 0 0 0,0-1 0 0 0,0 0 0 0 0,0 0 0 0 0,0 0 0 0 0,0 1 0 0 0,0-1 0 0 0,0 0 0 0 0,0 0 0 0 0,0 0 0 0 0,1-1 0 0 0,-1 1 0 0 0,0 0 0 0 0,1 0 0 0 0,-1 0 0 0 0,1 0 0 0 0,-1-1 0 0 0,1 1 0 0 0,0 0 0 0 0,-1 0 0 0 0,1-1 0 0 0,0 1 0 0 0,0 0 0 0 0,0-1 124 0 0,7-29-11810 0 0,-1 22 2104 0 0</inkml:trace>
  <inkml:trace contextRef="#ctx0" brushRef="#br0" timeOffset="3141.002">3161 980 0 0 0,'0'0'1211'0'0,"0"0"-64"0"0,0 0-19 0 0,0 0 174 0 0,0 0 194 0 0,0 0 100 0 0,0 0-38 0 0,0 0-116 0 0,0 0-151 0 0,0 0-142 0 0,0 0-115 0 0,0 0-93 0 0,20 2-39 0 0,102 7 786 0 0,41-9 1912 0 0,124-54-1749 0 0,-196 16-1845 0 0,-85 36 1371 0 0,0-1-4032 0 0,-11 5-14803 0 0,0 1 12852 0 0</inkml:trace>
  <inkml:trace contextRef="#ctx0" brushRef="#br0" timeOffset="3381.966">3327 1290 8138 0 0,'0'0'1567'0'0,"0"0"-340"0"0,0 0 41 0 0,0 0 287 0 0,0 0 121 0 0,0 0-165 0 0,0 0-270 0 0,0 0-293 0 0,0 0-217 0 0,0 0-185 0 0,32 0-155 0 0,107 1-97 0 0,-27-21 38 0 0,-20-4-506 0 0,57-14-2040 0 0,-51 16-8729 0 0,-74 18 2849 0 0</inkml:trace>
  <inkml:trace contextRef="#ctx0" brushRef="#br0" timeOffset="4986.983">4678 660 0 0 0,'0'0'743'0'0,"0"0"89"0"0,0 0 23 0 0,0 0 33 0 0,-1 14 60 0 0,-6 108 2801 0 0,-28 95 1624 0 0,28-191-3582 0 0,7-26-1219 0 0,0 0 105 0 0,0 0 93 0 0,0 0 76 0 0,0-16 1648 0 0,4-19-2277 0 0,2 0 1 0 0,1 0 0 0 0,2 1 0 0 0,1-1 0 0 0,1 2-1 0 0,3 0 1 0 0,0 0 0 0 0,2 2 0 0 0,4-5-218 0 0,7-19 226 0 0,-7 16-57 0 0,2 0 0 0 0,1 1 1 0 0,2 2-1 0 0,12-12-169 0 0,13-7 192 0 0,-34 85-1394 0 0,9 44-3709 0 0,-13-52-179 0 0,-2-8-1729 0 0,-5-7 1248 0 0</inkml:trace>
  <inkml:trace contextRef="#ctx0" brushRef="#br0" timeOffset="5442.776">5421 472 3777 0 0,'0'0'1540'0'0,"0"0"40"0"0,0 0 126 0 0,0 0 107 0 0,0 0-100 0 0,0 0-258 0 0,-31 27-255 0 0,-101 87-202 0 0,56-26 633 0 0,69-79-1464 0 0,1 0-1 0 0,0 1 1 0 0,1 0 0 0 0,0 0 0 0 0,0 0-1 0 0,1 0 1 0 0,1 1 0 0 0,0 0-1 0 0,0 0 1 0 0,1 0 0 0 0,0 0-1 0 0,1 0 1 0 0,0 0 0 0 0,1 1-167 0 0,2-8 44 0 0,0 0 0 0 0,0 0 1 0 0,0 0-1 0 0,0-1 0 0 0,1 1 0 0 0,0-1 1 0 0,-1 0-1 0 0,1 0 0 0 0,0 0 1 0 0,1 0-1 0 0,-1 0 0 0 0,0-1 0 0 0,1 1 1 0 0,0-1-1 0 0,-1 0 0 0 0,1 0 0 0 0,0 0 1 0 0,0-1-1 0 0,0 1 0 0 0,0-1 1 0 0,1 0-1 0 0,-1 0 0 0 0,0-1 0 0 0,0 1 1 0 0,1-1-1 0 0,-1 0 0 0 0,0 0 0 0 0,1 0 1 0 0,-1 0-1 0 0,0-1 0 0 0,0 0 0 0 0,0 0 1 0 0,1 0-1 0 0,-1 0 0 0 0,0-1 1 0 0,1 0-45 0 0,21-11 176 0 0,-1-1 0 0 0,0 0 0 0 0,0-2 0 0 0,-2-1 0 0 0,0-1 1 0 0,-1-1-1 0 0,0-1 0 0 0,-2-1 0 0 0,-1 0 0 0 0,0-2 0 0 0,11-19-176 0 0,71-113 640 0 0,-91 269-2263 0 0,-7-108 1281 0 0,1-1 0 0 0,0 0-1 0 0,0 0 1 0 0,0 0-1 0 0,0-1 1 0 0,1 1-1 0 0,0-1 1 0 0,0 0-1 0 0,0 0 1 0 0,1-1-1 0 0,-1 1 1 0 0,1-1-1 0 0,0-1 1 0 0,0 1-1 0 0,0-1 1 0 0,0 0 0 0 0,0 0-1 0 0,0-1 1 0 0,0 1-1 0 0,4-1 343 0 0,84 0-13207 0 0,-77-4 11288 0 0,-4-1 1599 0 0</inkml:trace>
  <inkml:trace contextRef="#ctx0" brushRef="#br0" timeOffset="5883.07">6071 557 0 0 0,'0'0'854'0'0,"0"0"1034"0"0,0 0 188 0 0,0 0-181 0 0,0 0-276 0 0,0 0-296 0 0,0 0-220 0 0,0 0-172 0 0,0 0-151 0 0,0 0-124 0 0,0 0-86 0 0,0 0-71 0 0,0 0-69 0 0,-27 19-95 0 0,-85 61-77 0 0,110-79-247 0 0,0 1-1 0 0,-1-1 1 0 0,1 0 0 0 0,0 1 0 0 0,0 0 0 0 0,0-1 0 0 0,0 1 0 0 0,0 0 0 0 0,1 0 0 0 0,-1 0 0 0 0,0 0 0 0 0,1 0 0 0 0,0 0 0 0 0,-1 0 0 0 0,1 1 0 0 0,0-1-1 0 0,0 1 1 0 0,0-1 0 0 0,0 0 0 0 0,1 1 0 0 0,-1-1 0 0 0,1 1 0 0 0,0 0 0 0 0,-1 0-11 0 0,1 4 44 0 0,0-3 16 0 0,0 0 0 0 0,0 0 0 0 0,0 1 0 0 0,0-1 0 0 0,1 0 0 0 0,-1 0-1 0 0,1 0 1 0 0,0 0 0 0 0,1-1 0 0 0,-1 1 0 0 0,1 0 0 0 0,-1 0 0 0 0,1-1-1 0 0,0 1 1 0 0,1-1 0 0 0,-1 1 0 0 0,0-1 0 0 0,1 0 0 0 0,0 0 0 0 0,0 0-1 0 0,0 0 1 0 0,0-1 0 0 0,0 1 0 0 0,1-1 0 0 0,-1 0 0 0 0,1 0 0 0 0,-1 0 0 0 0,1 0-1 0 0,0-1 1 0 0,-1 1 0 0 0,1-1 0 0 0,0 0 0 0 0,0 0 0 0 0,0-1 0 0 0,0 1-1 0 0,1-1-59 0 0,5 2 267 0 0,-1 0 0 0 0,1-1 0 0 0,0-1 0 0 0,0 1 0 0 0,0-2 0 0 0,0 1 0 0 0,-1-1 0 0 0,1-1 0 0 0,0 0 0 0 0,-1 0 0 0 0,1-1 0 0 0,-1 0 0 0 0,0-1 0 0 0,0 0 0 0 0,4-2-267 0 0,23-18 345 0 0,0-1 0 0 0,-2-2 0 0 0,-1-1 0 0 0,-1-2 0 0 0,-2 0 0 0 0,-1-3 0 0 0,22-31-345 0 0,-38 47 31 0 0,0-1-1 0 0,0 0 1 0 0,-2-1-1 0 0,0 0 1 0 0,-2-1-1 0 0,0 0 0 0 0,-1-1 1 0 0,-1 0-1 0 0,0 0 1 0 0,-2 0-1 0 0,-1-1 1 0 0,-1 0-1 0 0,0 0 0 0 0,-2 0 1 0 0,0 0-1 0 0,-3-17-30 0 0,1 31-39 0 0,0 0 0 0 0,-1-1 0 0 0,0 1 1 0 0,-1 0-1 0 0,0 1 0 0 0,0-1 0 0 0,0 0 0 0 0,-1 1 0 0 0,0 0 0 0 0,-1 0 0 0 0,1 0 0 0 0,-1 0 0 0 0,-1 1 0 0 0,1 0 0 0 0,-1 0 0 0 0,0 0 1 0 0,-1 1-1 0 0,1 0 0 0 0,-1 0 0 0 0,0 1 0 0 0,0 0 0 0 0,-1 0 0 0 0,1 0 0 0 0,-1 1 0 0 0,0 0 0 0 0,1 1 0 0 0,-2 0 0 0 0,1 0 0 0 0,0 0 1 0 0,0 1-1 0 0,0 0 0 0 0,-7 1 39 0 0,7 0-33 0 0,0 0 0 0 0,-1 1 0 0 0,1 0 1 0 0,0 1-1 0 0,1 0 0 0 0,-1 0 0 0 0,0 0 1 0 0,0 1-1 0 0,1 0 0 0 0,0 1 0 0 0,0 0 0 0 0,0 0 1 0 0,0 0-1 0 0,0 1 0 0 0,1 0 0 0 0,0 0 1 0 0,0 1-1 0 0,0-1 0 0 0,1 1 0 0 0,-1 1 1 0 0,2-1-1 0 0,-1 1 0 0 0,1 0 0 0 0,0 0 0 0 0,0 0 1 0 0,1 0-1 0 0,0 1 0 0 0,0 0 0 0 0,1-1 1 0 0,0 1-1 0 0,0 0 0 0 0,1 0 0 0 0,0 0 1 0 0,0 0-1 0 0,1 5 33 0 0,-1-6 4 0 0,1 0 1 0 0,1-1 0 0 0,-1 1 0 0 0,1 0-1 0 0,1 0 1 0 0,-1 0 0 0 0,1-1 0 0 0,0 1-1 0 0,0-1 1 0 0,1 0 0 0 0,0 1 0 0 0,0-1-1 0 0,1 0 1 0 0,-1 0 0 0 0,1-1-1 0 0,0 1 1 0 0,1-1 0 0 0,0 0 0 0 0,-1 0-1 0 0,6 3-4 0 0,15 9 27 0 0,0-1-1 0 0,1-1 0 0 0,1-2 0 0 0,0-1 0 0 0,1-1 0 0 0,0-1 0 0 0,1-1 0 0 0,-1-2 0 0 0,2-1 0 0 0,-1-1 0 0 0,5-1-26 0 0,18 6 4 0 0,150 24-175 0 0,-18-4-3611 0 0,-157-28 1909 0 0,-4 1-1535 0 0,-10 0-2709 0 0,-10 0 1933 0 0,-3-3 1141 0 0</inkml:trace>
  <inkml:trace contextRef="#ctx0" brushRef="#br0" timeOffset="6131.593">4433 1209 11883 0 0,'0'0'892'0'0,"0"0"-267"0"0,0 0 42 0 0,0 0 380 0 0,0 0 170 0 0,35-2-30 0 0,118-3-120 0 0,100-22 1340 0 0,300-55 227 0 0,-161 20-2284 0 0,118 8-350 0 0,-221 50-3603 0 0,-200 4-2195 0 0,-60 1-273 0 0,-11 2-2433 0 0</inkml:trace>
  <inkml:trace contextRef="#ctx0" brushRef="#br0" timeOffset="6917.821">5779 1253 0 0 0,'0'0'846'0'0,"0"0"714"0"0,0 0 298 0 0,0 0 166 0 0,0 0-22 0 0,0 0-114 0 0,0 0-101 0 0,0 0-224 0 0,0 0-213 0 0,0 0-195 0 0,0 0-218 0 0,0 0-126 0 0,0 0-87 0 0,-17 4-65 0 0,-110 36 867 0 0,-50 48 50 0 0,126-51-796 0 0,51-35-773 0 0,1 0-1 0 0,-1 0 1 0 0,0 0 0 0 0,0 0-1 0 0,1 0 1 0 0,-1-1-1 0 0,1 1 1 0 0,0 0-1 0 0,0 0 1 0 0,-1 0 0 0 0,1-1-1 0 0,0 1 1 0 0,1 0-1 0 0,-1-1 1 0 0,0 1-1 0 0,0-1 1 0 0,1 0-1 0 0,-1 1 1 0 0,0-1 0 0 0,1 0-1 0 0,-1 0 1 0 0,1 0-1 0 0,0 0 1 0 0,-1 0-1 0 0,1 0 1 0 0,0 0 0 0 0,0 0-1 0 0,0-1 1 0 0,-1 1-1 0 0,1-1 1 0 0,0 1-1 0 0,1-1-6 0 0,-2 0 9 0 0,132 46 328 0 0,-109-41-311 0 0,-1 1 0 0 0,0 2 0 0 0,0 0 1 0 0,-1 2-1 0 0,-1 0 0 0 0,1 2 0 0 0,17 12-26 0 0,-36-22 44 0 0,-1 0 1 0 0,1 0-1 0 0,0 0 0 0 0,-1 1 0 0 0,0 0 0 0 0,1-1 1 0 0,-1 1-1 0 0,0 0 0 0 0,0 0 0 0 0,-1 0 0 0 0,1 0 1 0 0,-1 0-1 0 0,1 1 0 0 0,-1-1 0 0 0,0 0 1 0 0,0 1-1 0 0,0-1 0 0 0,-1 1 0 0 0,1-1 0 0 0,-1 1 1 0 0,0-1-1 0 0,0 1 0 0 0,0-1 0 0 0,-1 1 1 0 0,1-1-1 0 0,-1 1 0 0 0,0-1 0 0 0,1 0 0 0 0,-2 1 1 0 0,1-1-1 0 0,0 0 0 0 0,-1 1 0 0 0,1-1 1 0 0,-1 0-1 0 0,0 0 0 0 0,0-1 0 0 0,0 1 0 0 0,-2 2-44 0 0,-8 5-83 0 0,-1 0 0 0 0,0-1-1 0 0,-1 0 1 0 0,0-1 0 0 0,0 0-1 0 0,-1-2 1 0 0,0 1 0 0 0,0-2-1 0 0,0 0 1 0 0,-1-1 0 0 0,0 0-1 0 0,0-1 1 0 0,0-1 0 0 0,0-1-1 0 0,0 0 1 0 0,-2-1 83 0 0,-5-7-4182 0 0,16-8-6777 0 0,6 11 1968 0 0</inkml:trace>
  <inkml:trace contextRef="#ctx0" brushRef="#br0" timeOffset="7763.364">7268 104 2985 0 0,'0'0'1032'0'0,"0"0"-95"0"0,0 0 165 0 0,0 0 301 0 0,0 0 140 0 0,0 0 33 0 0,0 0-97 0 0,0 0-205 0 0,0 0-170 0 0,0 0-177 0 0,0 0-148 0 0,0 0-90 0 0,0 0-39 0 0,-18 15-23 0 0,-56 47-15 0 0,28-4 614 0 0,36-38-885 0 0,-18 32 86 0 0,2 1 0 0 0,2 2 1 0 0,3 0-1 0 0,2 2 0 0 0,3 0 1 0 0,2 0-1 0 0,3 2 0 0 0,2-1 0 0 0,3 1 1 0 0,3 1-1 0 0,2-1 0 0 0,4 26-427 0 0,-1-52 145 0 0,2 1-1 0 0,2 0 0 0 0,1-1 1 0 0,1 0-1 0 0,2-1 0 0 0,1 0 1 0 0,1 0-1 0 0,2-1 0 0 0,1-1 1 0 0,2 0-1 0 0,1-1 0 0 0,1-1 1 0 0,21 24-145 0 0,42 32 285 0 0,-54-53-1376 0 0,-28-55-3379 0 0,1 8 1134 0 0,0-3-6237 0 0,-1 11 468 0 0</inkml:trace>
  <inkml:trace contextRef="#ctx0" brushRef="#br0" timeOffset="106720.781">7562 358 1488 0 0,'0'0'772'0'0,"0"0"-247"0"0,0 0-53 0 0,0 0 208 0 0,0 0 311 0 0,0 0 250 0 0,0 0 50 0 0,0 0-148 0 0,0 0-225 0 0,0 0-230 0 0,0 0-155 0 0,0 9-71 0 0,-8 398 3572 0 0,7-392-4241 0 0,-1-22 5524 0 0,-1-21-5173 0 0,1 1-1 0 0,1-1 0 0 0,1 1 1 0 0,1-1-1 0 0,2 1 1 0 0,1 0-1 0 0,1 0 0 0 0,1 0 1 0 0,1 1-1 0 0,4-8-143 0 0,79-154 300 0 0,-18 88-43 0 0,-70 98-253 0 0,-1 1-4 0 0,0-1-1 0 0,-1 1 1 0 0,1-1-1 0 0,0 1 0 0 0,0-1 1 0 0,0 1-1 0 0,0 0 1 0 0,0 0-1 0 0,0 0 1 0 0,0-1-1 0 0,0 1 1 0 0,1 0-1 0 0,-1 0 1 0 0,0 0-1 0 0,1 1 1 0 0,-1-1-1 0 0,1 0 1 0 0,-1 1-1 0 0,1-1 1 0 0,-1 0-1 0 0,1 1 1 0 0,-1 0-1 0 0,1-1 1 0 0,0 1-1 0 0,-1 0 0 0 0,1 0 1 0 0,0 0-1 0 0,-1 0 1 0 0,1 0-1 0 0,-1 0 1 0 0,1 0-1 0 0,0 1 1 0 0,-1-1-1 0 0,1 1 1 0 0,-1-1 0 0 0,22 59-852 0 0,4 8 2597 0 0,-1-30-3455 0 0,4-17-3812 0 0,11-13-5430 0 0,-33-7 5918 0 0</inkml:trace>
  <inkml:trace contextRef="#ctx0" brushRef="#br0" timeOffset="107109.279">8054 583 0 0 0,'0'0'1706'0'0,"0"0"115"0"0,0 0-27 0 0,0 0 39 0 0,0 0 56 0 0,0 0-183 0 0,0 0-166 0 0,0 0-207 0 0,0 0-276 0 0,0 0-182 0 0,0 0-116 0 0,0 0-119 0 0,0 0-135 0 0,29-11-73 0 0,87-33-55 0 0,-114 44-361 0 0,0 0 0 0 0,-1 0 0 0 0,1 0 1 0 0,0-1-1 0 0,-1 1 0 0 0,1-1 1 0 0,-1 1-1 0 0,1-1 0 0 0,0 1 0 0 0,-1-1 1 0 0,1 0-1 0 0,-1 0 0 0 0,0 0 1 0 0,1 0-1 0 0,-1 0 0 0 0,0 0 1 0 0,1 0-1 0 0,-1 0 0 0 0,0 0 0 0 0,0-1 1 0 0,0 1-1 0 0,0 0 0 0 0,0-1 1 0 0,0 1-1 0 0,-1-1 0 0 0,1 1 0 0 0,0-1 1 0 0,-1 1-1 0 0,1-1 0 0 0,-1 1 1 0 0,0-1-17 0 0,1-5 113 0 0,0 1-136 0 0,0 1 0 0 0,0-1 0 0 0,0 0 0 0 0,-1 0 0 0 0,0 0 0 0 0,0 0-1 0 0,0 0 1 0 0,-1 0 0 0 0,0 0 0 0 0,0 1 0 0 0,-1-1 0 0 0,1 0 0 0 0,-1 1 0 0 0,-1-1-1 0 0,1 1 1 0 0,-1 0 0 0 0,0 0 0 0 0,0-1 0 0 0,0 2 0 0 0,-1-1 0 0 0,1 0 0 0 0,-1 1-1 0 0,-1 0 1 0 0,1 0 0 0 0,0 0 0 0 0,-1 0 0 0 0,0 1 0 0 0,0 0 0 0 0,0 0 0 0 0,0 0-1 0 0,0 0 1 0 0,-1 1 0 0 0,1 0 0 0 0,-1 0 0 0 0,0 0 0 0 0,1 1 0 0 0,-1 0-1 0 0,-2 0 25 0 0,0 1-19 0 0,0 1 0 0 0,1 0 1 0 0,-1 0-1 0 0,0 1 0 0 0,0 0 1 0 0,1 0-1 0 0,-1 1 0 0 0,1 0 1 0 0,0 0-1 0 0,0 1 0 0 0,0 0 1 0 0,0 0-1 0 0,1 0 1 0 0,0 1-1 0 0,0 0 0 0 0,0 0 1 0 0,0 1-1 0 0,1 0 0 0 0,0 0 1 0 0,0 0-1 0 0,0 1 0 0 0,1-1 1 0 0,0 1-1 0 0,0 0 0 0 0,1 0 1 0 0,0 0-1 0 0,0 1 1 0 0,1-1-1 0 0,0 1 0 0 0,0 0 1 0 0,1-1-1 0 0,0 1 0 0 0,0 0 1 0 0,0 0-1 0 0,1 0 0 0 0,1 0 1 0 0,-1 0-1 0 0,1-1 0 0 0,1 1 1 0 0,-1 0-1 0 0,1-1 1 0 0,1 1-1 0 0,-1-1 0 0 0,1 1 1 0 0,1-1-1 0 0,-1 0 0 0 0,1 0 1 0 0,2 2 17 0 0,4 1 5 0 0,0 0 1 0 0,1-1 0 0 0,0 0 0 0 0,0-1-1 0 0,1 0 1 0 0,0-1 0 0 0,0-1-1 0 0,1 1 1 0 0,-1-2 0 0 0,2 0 0 0 0,-1-1-1 0 0,0 0 1 0 0,1-1 0 0 0,0 0-1 0 0,-1-1 1 0 0,1 0 0 0 0,0-2 0 0 0,0 1-1 0 0,0-2 1 0 0,0 0 0 0 0,6-1-6 0 0,80-33-3775 0 0,-41-3-5740 0 0,-47 27 5525 0 0</inkml:trace>
  <inkml:trace contextRef="#ctx0" brushRef="#br0" timeOffset="107422.243">8529 336 4377 0 0,'0'0'1168'0'0,"0"0"-238"0"0,0 0 31 0 0,0 0 135 0 0,0 0 54 0 0,0 0-83 0 0,0 0-158 0 0,0 0-135 0 0,0 0-81 0 0,0 0-62 0 0,0 0-11 0 0,0 0-14 0 0,0 0-29 0 0,5 27-34 0 0,16 84-75 0 0,16-21 559 0 0,16-9 361 0 0,-36-84 2544 0 0,-1-35-2861 0 0,-13 27-771 0 0,149-274 655 0 0,-88 144-1861 0 0,-64 137 1352 0 0,0 2-4281 0 0,0 1-7275 0 0,0 4 1272 0 0</inkml:trace>
  <inkml:trace contextRef="#ctx0" brushRef="#br0" timeOffset="107872.192">7404 1013 4465 0 0,'0'0'2444'0'0,"0"0"73"0"0,0 0 73 0 0,0 0-187 0 0,0 0-385 0 0,38-15-379 0 0,120-48-318 0 0,-29 28 723 0 0,277-17 750 0 0,322-4-3167 0 0,-629 39-2037 0 0,-35 2-4148 0 0,-49 10 695 0 0,-6-2-3168 0 0</inkml:trace>
  <inkml:trace contextRef="#ctx0" brushRef="#br0" timeOffset="108482.289">7653 1216 5801 0 0,'0'0'1566'0'0,"0"0"-274"0"0,0 0 94 0 0,0 0 305 0 0,0 0 92 0 0,0 0-137 0 0,0 0-229 0 0,0 0-247 0 0,0 0-179 0 0,0 0-130 0 0,31-12-105 0 0,99-36-118 0 0,11 17 674 0 0,-63 34-1007 0 0,-78-1-291 0 0,1 0 0 0 0,-1 0 0 0 0,1 1 0 0 0,-1-1 0 0 0,0 0 0 0 0,0 0 0 0 0,0 1 0 0 0,0-1 0 0 0,-1 0 0 0 0,1 1 0 0 0,0-1 0 0 0,-1 0 0 0 0,0 0-1 0 0,1 0 1 0 0,-1 0 0 0 0,0 1 0 0 0,0-1 0 0 0,0 0 0 0 0,-1 0 0 0 0,1-1 0 0 0,0 1 0 0 0,-1 0 0 0 0,1 0 0 0 0,-1-1 0 0 0,0 1 0 0 0,1-1-1 0 0,-1 1 1 0 0,0-1 0 0 0,0 1-14 0 0,-1 0 19 0 0,-223 208 399 0 0,222-205-398 0 0,0 1 1 0 0,-1 0-1 0 0,2 0 0 0 0,-1 0 1 0 0,1 0-1 0 0,0 0 1 0 0,0 1-1 0 0,0-1 1 0 0,1 1-1 0 0,0 0 0 0 0,1-1 1 0 0,-1 1-1 0 0,1 0 1 0 0,1 0-1 0 0,-1 0 0 0 0,1 0 1 0 0,0 0-1 0 0,1 0 1 0 0,0 3-21 0 0,1-6 37 0 0,1 0 0 0 0,0 0 1 0 0,0 0-1 0 0,0 0 0 0 0,1-1 0 0 0,-1 1 1 0 0,1-1-1 0 0,0 0 0 0 0,0 0 0 0 0,0 0 1 0 0,0-1-1 0 0,0 1 0 0 0,1-1 0 0 0,-1 0 1 0 0,1 0-1 0 0,0-1 0 0 0,-1 1 1 0 0,5 0-38 0 0,6 2-67 0 0,1-1 0 0 0,0-1 0 0 0,0 0 0 0 0,-1-1 0 0 0,1-1 1 0 0,0 0-1 0 0,0-1 0 0 0,0-1 0 0 0,0-1 0 0 0,13-3 67 0 0,10-13-4739 0 0,-18 1-5838 0 0,-16 11 2047 0 0</inkml:trace>
  <inkml:trace contextRef="#ctx0" brushRef="#br0" timeOffset="108787.471">8315 1231 7642 0 0,'0'0'2692'0'0,"0"0"-535"0"0,0 0-289 0 0,0 0-82 0 0,0 0-153 0 0,0 0-239 0 0,0 0-276 0 0,0 0-249 0 0,0 0-178 0 0,0 0-119 0 0,0 0-89 0 0,0 0-71 0 0,0 0-55 0 0,1 18-58 0 0,0 59-57 0 0,16 63 151 0 0,-14-117-1354 0 0,1 42 739 0 0,-7-44-5053 0 0,-5-1-5548 0 0,8-20 3496 0 0</inkml:trace>
  <inkml:trace contextRef="#ctx0" brushRef="#br0" timeOffset="109036.312">8621 1183 1936 0 0,'0'0'4060'0'0,"0"0"-2025"0"0,0 0-803 0 0,0 0 3 0 0,0 0 151 0 0,0 0 54 0 0,0 0-77 0 0,0 0-167 0 0,0 0-209 0 0,0 0-151 0 0,0 0-147 0 0,0 0-141 0 0,-11 34-99 0 0,-35 104-102 0 0,30-63 129 0 0,15-66-555 0 0,1 1-1 0 0,0 0 1 0 0,0 0-1 0 0,1 0 1 0 0,1 0-1 0 0,0 0 1 0 0,0-1-1 0 0,0 1 1 0 0,2-1-1 0 0,-1 0 1 0 0,1 1-1 0 0,0-1 80 0 0,-2-6-646 0 0,4 9-3045 0 0,1-9-6160 0 0,-7-3 4778 0 0</inkml:trace>
  <inkml:trace contextRef="#ctx0" brushRef="#br0" timeOffset="109564.741">7971 1323 0 0 0,'0'0'1482'0'0,"0"0"54"0"0,0 0-30 0 0,0 0 27 0 0,0 0 13 0 0,0 0-3 0 0,0 0-51 0 0,0 0-109 0 0,0 0-124 0 0,0 0-113 0 0,0 0-102 0 0,0 0-81 0 0,30-11-60 0 0,92-35-30 0 0,101-41 3668 0 0,-123 61-2974 0 0,-81 60-1255 0 0,-15-27-284 0 0,1-1 1 0 0,0 1-1 0 0,0-1 0 0 0,0 0 0 0 0,1 0 0 0 0,-1 0 1 0 0,2-1-1 0 0,-1 0 0 0 0,0 0 0 0 0,1 0 0 0 0,0-1 0 0 0,0 0 1 0 0,1 0-1 0 0,-1-1 0 0 0,8 2-28 0 0,-4-2 85 0 0,1-1 0 0 0,0 0 1 0 0,0-1-1 0 0,0-1 0 0 0,0 0 0 0 0,0 0 1 0 0,0-1-1 0 0,0-1 0 0 0,-1 0 0 0 0,1 0 0 0 0,0-1 1 0 0,-1-1-1 0 0,0 0 0 0 0,3-2-85 0 0,48-40-4848 0 0,-57 40 1483 0 0,-2 1-4377 0 0,-1 1-2548 0 0</inkml:trace>
  <inkml:trace contextRef="#ctx0" brushRef="#br0" timeOffset="110233.591">8849 1371 0 0 0,'0'0'1371'0'0,"0"0"41"0"0,0 0-7 0 0,0 0-66 0 0,0 0-63 0 0,0 0-49 0 0,0 0-56 0 0,0 0-28 0 0,0 0-59 0 0,1 14-92 0 0,3 101 2143 0 0,-1-72-1551 0 0,0-13 5111 0 0,-1-51-6598 0 0,1 1 0 0 0,1-1 0 0 0,1 1 0 0 0,1 0-1 0 0,0 0 1 0 0,2 1 0 0 0,0 0 0 0 0,2-2-97 0 0,-1-1 75 0 0,0 4-59 0 0,0 0 0 0 0,1 1 0 0 0,0 0 0 0 0,2 1 1 0 0,0 0-1 0 0,1 1 0 0 0,0 0 0 0 0,1 1 0 0 0,1 0 0 0 0,12-8-16 0 0,-26 21-68 0 0,1-1 1 0 0,-1 1-1 0 0,0 0 0 0 0,0 0 0 0 0,1 0 0 0 0,-1 0 1 0 0,1 0-1 0 0,-1 1 0 0 0,1-1 0 0 0,-1 0 0 0 0,1 1 0 0 0,-1-1 1 0 0,1 1-1 0 0,0-1 0 0 0,-1 1 0 0 0,1 0 0 0 0,0 0 0 0 0,-1 0 1 0 0,1 0-1 0 0,0 0 0 0 0,-1 0 0 0 0,1 0 0 0 0,0 1 1 0 0,-1-1-1 0 0,1 0 0 0 0,0 1 0 0 0,-1-1 0 0 0,1 1 0 0 0,-1 0 1 0 0,1 0-1 0 0,-1-1 0 0 0,1 1 0 0 0,-1 0 0 0 0,0 0 0 0 0,1 0 1 0 0,-1 1-1 0 0,0-1 0 0 0,0 0 0 0 0,0 0 0 0 0,0 1 1 0 0,0-1-1 0 0,1 2 68 0 0,9 23-4850 0 0,-4-10-3902 0 0,-2-11 357 0 0</inkml:trace>
  <inkml:trace contextRef="#ctx0" brushRef="#br0" timeOffset="110683.228">9400 1242 4681 0 0,'0'0'2857'0'0,"0"0"-500"0"0,0 0-219 0 0,0 0-179 0 0,0 0-322 0 0,0 0-353 0 0,0 0-279 0 0,0 0-262 0 0,0 0-216 0 0,0 0-132 0 0,0 0-147 0 0,0 0-93 0 0,0 0-65 0 0,-32 29-40 0 0,-97 90-5 0 0,83-57 8 0 0,44-61-40 0 0,1 1 0 0 0,0 0 0 0 0,-1 0 0 0 0,1 0 0 0 0,0 0 0 0 0,0 0 0 0 0,0 0 0 0 0,1 0 0 0 0,-1 0 0 0 0,1 1 0 0 0,-1-1 0 0 0,1 0 0 0 0,0 0 0 0 0,-1 0 0 0 0,1 1 0 0 0,0-1 0 0 0,0 0 0 0 0,1 0 0 0 0,-1 1 0 0 0,0-1 0 0 0,1 0 0 0 0,0 0 0 0 0,-1 0 0 0 0,1 0 0 0 0,0 0 0 0 0,0 1 0 0 0,0-2 0 0 0,0 1 0 0 0,0 0 0 0 0,1 0 0 0 0,-1 0 0 0 0,1 0 0 0 0,-1-1 0 0 0,1 1 0 0 0,-1-1 0 0 0,1 1 0 0 0,0-1 0 0 0,0 0 0 0 0,0 0 0 0 0,0 1 0 0 0,0-1 0 0 0,0-1 0 0 0,0 1 0 0 0,0 0 0 0 0,0 0-1 0 0,0-1 1 0 0,1 1 0 0 0,-1-1 0 0 0,1 0-13 0 0,4 0 131 0 0,0-1-1 0 0,0 0 0 0 0,1 0 0 0 0,-1-1 1 0 0,0 0-1 0 0,0 0 0 0 0,0 0 0 0 0,0-1 1 0 0,-1 0-1 0 0,1-1 0 0 0,-1 0 0 0 0,0 1 0 0 0,0-2 1 0 0,0 1-1 0 0,0-1 0 0 0,-1 0 0 0 0,0 0 1 0 0,0-1-1 0 0,0 1 0 0 0,0-2-130 0 0,128-114 810 0 0,-133 121-847 0 0,1-1 0 0 0,-1 1 1 0 0,0-1-1 0 0,1 1 0 0 0,-1 0 1 0 0,1-1-1 0 0,-1 1 1 0 0,1-1-1 0 0,-1 1 0 0 0,1 0 1 0 0,-1-1-1 0 0,1 1 0 0 0,-1 0 1 0 0,1 0-1 0 0,0-1 1 0 0,-1 1-1 0 0,1 0 0 0 0,-1 0 1 0 0,1 0-1 0 0,0 0 1 0 0,-1 0-1 0 0,1 0 0 0 0,0 0 1 0 0,-1 0-1 0 0,1 0 0 0 0,-1 0 1 0 0,1 0-1 0 0,0 0 1 0 0,-1 0-1 0 0,1 1 0 0 0,-1-1 1 0 0,1 0-1 0 0,0 0 1 0 0,-1 1-1 0 0,1-1 0 0 0,-1 0 1 0 0,1 1-1 0 0,-1-1 0 0 0,1 0 1 0 0,-1 1-1 0 0,1-1 1 0 0,-1 1-1 0 0,0-1 0 0 0,1 1 1 0 0,-1-1-1 0 0,0 1 0 0 0,1-1 1 0 0,-1 1-1 0 0,0 0 1 0 0,0-1-1 0 0,1 1 0 0 0,-1-1 1 0 0,0 1-1 0 0,0-1 1 0 0,0 1-1 0 0,0 0 0 0 0,0-1 1 0 0,0 1-1 0 0,0 0 0 0 0,0-1 1 0 0,0 1-1 0 0,0-1 1 0 0,0 1-1 0 0,0 0 0 0 0,0-1 1 0 0,0 1-1 0 0,-1 0 37 0 0,5 15-5419 0 0,4-5-6506 0 0,-3-8 8422 0 0,1 1 2529 0 0,-4-4 974 0 0</inkml:trace>
  <inkml:trace contextRef="#ctx0" brushRef="#br0" timeOffset="111139.141">9595 1360 0 0 0,'0'0'1507'0'0,"0"0"787"0"0,0 0 196 0 0,0 0-155 0 0,0 0-244 0 0,0 0-312 0 0,0 0-328 0 0,0 0-249 0 0,0 0-178 0 0,0 0-113 0 0,1-3-143 0 0,-22 24 828 0 0,-7 37-1616 0 0,28-55 30 0 0,-1 1 0 0 0,1-1 0 0 0,0 0 0 0 0,1 0-1 0 0,-1 0 1 0 0,0 0 0 0 0,1 0 0 0 0,0 1 0 0 0,0-1 0 0 0,0 0 0 0 0,0-1 0 0 0,0 1-1 0 0,1 0 1 0 0,-1 0 0 0 0,1 0 0 0 0,-1-1 0 0 0,1 1 0 0 0,0-1 0 0 0,0 1 0 0 0,1-1-1 0 0,-1 0 1 0 0,0 0 0 0 0,1 0 0 0 0,-1 0 0 0 0,1 0 0 0 0,0-1 0 0 0,-1 1-1 0 0,1-1 1 0 0,0 1 0 0 0,1-1-10 0 0,2 2 147 0 0,-1-1 0 0 0,0 1 1 0 0,1-1-1 0 0,0-1 0 0 0,-1 1 0 0 0,1-1 0 0 0,0 0 0 0 0,0 0 0 0 0,0 0 0 0 0,0-1 0 0 0,-1 0 0 0 0,1 0 0 0 0,0-1 1 0 0,0 0-1 0 0,0 0 0 0 0,0 0 0 0 0,-1-1 0 0 0,1 1 0 0 0,0-1 0 0 0,-1-1 0 0 0,0 1 0 0 0,5-3-147 0 0,109-84 2618 0 0,-93 65-2467 0 0,-9 12-88 0 0,-1 0 0 0 0,0-2 0 0 0,-1 0-1 0 0,-1-1 1 0 0,0 0 0 0 0,-1-1-1 0 0,0-1 1 0 0,-2 0 0 0 0,0 0-1 0 0,-1-1 1 0 0,0-1 0 0 0,-2 0-1 0 0,0 0 1 0 0,-1 0 0 0 0,-1-1-1 0 0,-1 0 1 0 0,1-9-63 0 0,-5 23-13 0 0,0 1-1 0 0,0 0 1 0 0,0-1 0 0 0,0 1-1 0 0,-1 0 1 0 0,0-1-1 0 0,0 1 1 0 0,0 0 0 0 0,-1-1-1 0 0,0 1 1 0 0,0 0 0 0 0,0-1-1 0 0,-1 1 1 0 0,1 0-1 0 0,-1 0 1 0 0,0 0 0 0 0,-1 0-1 0 0,1 1 1 0 0,-1-1 0 0 0,0 1-1 0 0,0-1 1 0 0,-1 1-1 0 0,1 0 1 0 0,-1 0 0 0 0,0 0-1 0 0,0 1 1 0 0,0-1 0 0 0,-1 1-1 0 0,1 0 1 0 0,-1 0 0 0 0,1 1-1 0 0,-1 0 1 0 0,0-1-1 0 0,0 1 1 0 0,0 1 0 0 0,-1-1 13 0 0,-5 2-75 0 0,-1 0 0 0 0,1 1 1 0 0,0 1-1 0 0,0-1 1 0 0,0 2-1 0 0,0 0 1 0 0,0 0-1 0 0,1 1 0 0 0,-1 0 1 0 0,1 0-1 0 0,0 1 1 0 0,0 1-1 0 0,1 0 1 0 0,0 0-1 0 0,0 1 0 0 0,0 0 1 0 0,1 1-1 0 0,0 0 1 0 0,0 0-1 0 0,1 0 1 0 0,0 1-1 0 0,0 0 0 0 0,1 1 1 0 0,0-1-1 0 0,1 1 1 0 0,0 0-1 0 0,1 1 1 0 0,0-1-1 0 0,1 1 0 0 0,0 0 1 0 0,0 0-1 0 0,1 0 1 0 0,0 0-1 0 0,1 0 1 0 0,1 0-1 0 0,0 11 75 0 0,3-14 4 0 0,1-1 1 0 0,0 0-1 0 0,1 0 0 0 0,-1-1 1 0 0,1 1-1 0 0,0-1 0 0 0,1 0 1 0 0,0 0-1 0 0,0-1 0 0 0,0 1 1 0 0,0-2-1 0 0,1 1 0 0 0,0 0 1 0 0,0-1-1 0 0,0-1 0 0 0,0 1 1 0 0,1-1-1 0 0,0 0 0 0 0,-1-1 1 0 0,5 1-5 0 0,138 27 513 0 0,-111-28-398 0 0,-11 1-80 0 0,0-2 0 0 0,0-1 0 0 0,0-1 1 0 0,0-1-1 0 0,0-2 0 0 0,11-3-35 0 0,-34 6-334 0 0,71-30-550 0 0,-59 12-4226 0 0,-5-7-6289 0 0,-10 18 4571 0 0</inkml:trace>
  <inkml:trace contextRef="#ctx0" brushRef="#br0" timeOffset="111544.151">10199 30 8074 0 0,'0'0'1615'0'0,"0"0"88"0"0,0 0 133 0 0,0 0 17 0 0,0 0-116 0 0,0 0-224 0 0,0 0-246 0 0,0 0-231 0 0,0 0-205 0 0,0 0-163 0 0,0 0-99 0 0,0 0-46 0 0,34 4-18 0 0,109 13 9 0 0,-86 12-38 0 0,-15 32-60 0 0,-3 2-1 0 0,-2 1 1 0 0,-3 2 0 0 0,-3 2 0 0 0,0 8-416 0 0,-12-31 84 0 0,12 23-56 0 0,-3 2 1 0 0,-3 0-1 0 0,-3 2 0 0 0,-4 1 1 0 0,-2 0-1 0 0,-4 1 0 0 0,-3 0 1 0 0,-1 59-29 0 0,-8-120-97 0 0,-1 0 0 0 0,-1 0 1 0 0,0 0-1 0 0,-1 0 0 0 0,-1-1 1 0 0,0 1-1 0 0,0-1 0 0 0,-1 0 0 0 0,0 0 1 0 0,-1-1-1 0 0,-1 0 0 0 0,0 0 1 0 0,0 0-1 0 0,-1-1 0 0 0,-1 0 1 0 0,-9 9 96 0 0,-41 30-4416 0 0,-9-9-5601 0 0,46-32-1113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7:27.1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297 34 0 0 0,'0'0'1026'0'0,"0"0"250"0"0,0 0 13 0 0,0 0-48 0 0,0-5-25 0 0,-3-17-29 0 0,-8 16 4585 0 0,0 11-3385 0 0,-7 14-1991 0 0,1 2 1 0 0,1 0-1 0 0,0 1 1 0 0,2 1-1 0 0,0 1 1 0 0,2-1-1 0 0,1 2 1 0 0,0 0-1 0 0,2 0 1 0 0,0 3-397 0 0,5-16 98 0 0,-25 77 211 0 0,5 0 0 0 0,3 2-1 0 0,-6 69-308 0 0,19-111 173 0 0,2-1 1 0 0,2 1-1 0 0,2 0 1 0 0,3 0-1 0 0,6 48-173 0 0,-3-79 106 0 0,1 0 1 0 0,0 0 0 0 0,2-1-1 0 0,0 1 1 0 0,1-2-1 0 0,1 1 1 0 0,0-1-1 0 0,2 0 1 0 0,-1-1-1 0 0,2 0 1 0 0,0-1-1 0 0,1 0 1 0 0,0-1 0 0 0,1-1-1 0 0,0 0 1 0 0,1-1-1 0 0,1 0 1 0 0,-1-1-1 0 0,7 2-106 0 0,48 18 444 0 0,-42-35-7858 0 0,-16-2 978 0 0,-8 4 3948 0 0,0 0-4892 0 0</inkml:trace>
  <inkml:trace contextRef="#ctx0" brushRef="#br0" timeOffset="2524.247">783 185 1096 0 0,'0'0'687'0'0,"0"0"-196"0"0,0 0 1 0 0,0 0 240 0 0,0 0 311 0 0,0 0 211 0 0,0 0 49 0 0,0 0-121 0 0,0 0-192 0 0,0 0-209 0 0,0 0-172 0 0,-17 19-101 0 0,-55 58-56 0 0,67-72-326 0 0,-1 1-1 0 0,2 0 1 0 0,-1 0 0 0 0,1 0-1 0 0,0 0 1 0 0,0 1 0 0 0,0 0-1 0 0,1 0 1 0 0,0 0 0 0 0,1 0 0 0 0,-1 0-1 0 0,1 0 1 0 0,-1 8-126 0 0,-1 4 309 0 0,-1 4-19 0 0,1 0 0 0 0,1 1 0 0 0,0-1 0 0 0,2 1 1 0 0,1-1-1 0 0,2 19-290 0 0,-1-35 76 0 0,-1 1 0 0 0,1-1 0 0 0,1 0 1 0 0,0 0-1 0 0,0 0 0 0 0,0 0 0 0 0,0 0 1 0 0,1 0-1 0 0,1-1 0 0 0,-1 1 0 0 0,1-1 0 0 0,0 0 1 0 0,0 0-1 0 0,1 0 0 0 0,0 0 0 0 0,0-1 1 0 0,0 0-1 0 0,0 0 0 0 0,1 0 0 0 0,0-1 1 0 0,0 0-1 0 0,0 0 0 0 0,4 1-76 0 0,-5-3 131 0 0,1-1 1 0 0,-1 0-1 0 0,1 0 1 0 0,-1-1-1 0 0,1 1 0 0 0,-1-1 1 0 0,1-1-1 0 0,-1 1 1 0 0,1-1-1 0 0,-1 0 0 0 0,1 0 1 0 0,-1 0-1 0 0,0-1 0 0 0,1 0 1 0 0,-1 0-1 0 0,0 0 1 0 0,0-1-1 0 0,0 1 0 0 0,-1-1 1 0 0,1 0-1 0 0,-1-1 1 0 0,1 1-1 0 0,-1-1 0 0 0,0 0 1 0 0,-1 0-1 0 0,1 0 1 0 0,-1 0-1 0 0,1-1 0 0 0,-1 0 1 0 0,-1 1-1 0 0,1-1 1 0 0,-1 0-1 0 0,1 0 0 0 0,-1-1 1 0 0,-1 1-1 0 0,1 0 1 0 0,-1-1-1 0 0,0 1 0 0 0,0-1 1 0 0,-1 1-1 0 0,1-1 0 0 0,-2-4-131 0 0,2 5-26 0 0,0 1 0 0 0,0-1 0 0 0,-1 0 0 0 0,0 0-1 0 0,0 0 1 0 0,0 1 0 0 0,0-1 0 0 0,-1 0 0 0 0,0 0-1 0 0,0 1 1 0 0,0-1 0 0 0,-1 0 0 0 0,1 1 0 0 0,-1 0-1 0 0,0-1 1 0 0,-1 1 0 0 0,1 0 0 0 0,-1 0 0 0 0,1 0-1 0 0,-1 0 1 0 0,0 0 0 0 0,-1 1 0 0 0,0-2 26 0 0,3 5-40 0 0,-80-46-4404 0 0,52 47-517 0 0,2 15-3973 0 0,19-8 5340 0 0</inkml:trace>
  <inkml:trace contextRef="#ctx0" brushRef="#br0" timeOffset="2926.868">1023 388 2873 0 0,'0'0'1508'0'0,"0"0"-464"0"0,0 0-381 0 0,0 0-184 0 0,0 0-111 0 0,0 0-65 0 0,-12 31-30 0 0,-30 98-8 0 0,40-127-247 0 0,1 0 0 0 0,0 0 1 0 0,0-1-1 0 0,0 1 0 0 0,0 0 0 0 0,1 1 0 0 0,-1-1 0 0 0,0 0 0 0 0,1 0 0 0 0,0 0 0 0 0,-1 0 0 0 0,1 0 0 0 0,0 1 0 0 0,0-1 0 0 0,0 0 1 0 0,0 0-1 0 0,1 0 0 0 0,-1 0 0 0 0,1 0 0 0 0,-1 1 0 0 0,1-1 0 0 0,0 0 0 0 0,-1 0 0 0 0,1 0 0 0 0,0 0 0 0 0,1-1 0 0 0,-1 1 0 0 0,0 0 1 0 0,2 1-19 0 0,2 3 135 0 0,1 0 162 0 0,1 0 0 0 0,0-1 0 0 0,0 0 0 0 0,0 0 0 0 0,1 0 0 0 0,0-1 0 0 0,0 0 0 0 0,0-1 0 0 0,0 0 0 0 0,0 0-1 0 0,1-1 1 0 0,-1 0 0 0 0,1 0 0 0 0,-1-1 0 0 0,1 0 0 0 0,0 0 0 0 0,0-1 0 0 0,-1-1 0 0 0,1 1 0 0 0,0-1-1 0 0,-1-1 1 0 0,1 1 0 0 0,-1-2 0 0 0,1 1 0 0 0,-1-1 0 0 0,0 0 0 0 0,0-1 0 0 0,0 0 0 0 0,0 0 0 0 0,-1-1 0 0 0,0 0-1 0 0,0 0 1 0 0,0 0 0 0 0,0-1 0 0 0,-1 0 0 0 0,0-1 0 0 0,0 1 0 0 0,2-5-297 0 0,1 2 132 0 0,-1 0 1 0 0,0 0 0 0 0,0-1-1 0 0,-1 0 1 0 0,0 0 0 0 0,-1-1-1 0 0,0 0 1 0 0,-1 0-1 0 0,0 0 1 0 0,0-1 0 0 0,-1 0-1 0 0,-1 1 1 0 0,0-2-1 0 0,-1 1 1 0 0,0 0 0 0 0,-1-9-133 0 0,0 15-141 0 0,-1 0 1 0 0,0 0-1 0 0,0 0 1 0 0,0 0-1 0 0,-1 0 1 0 0,0 0 0 0 0,-1 1-1 0 0,1-1 1 0 0,-1 0-1 0 0,0 1 1 0 0,0-1-1 0 0,-1 1 1 0 0,1-1-1 0 0,-1 1 1 0 0,0 0 0 0 0,-1 0-1 0 0,1 1 1 0 0,-1-1-1 0 0,0 1 1 0 0,0-1-1 0 0,-1 1 1 0 0,1 0-1 0 0,-1 1 1 0 0,0-1 0 0 0,0 1-1 0 0,0 0 1 0 0,0 0-1 0 0,-1 1 1 0 0,-3-2 140 0 0,-50-3-5157 0 0,21 17-2401 0 0,22-2 2505 0 0</inkml:trace>
  <inkml:trace contextRef="#ctx0" brushRef="#br0" timeOffset="3393.864">1750 255 1936 0 0,'0'0'2261'0'0,"0"0"6"0"0,0 0-64 0 0,0 0-190 0 0,0 0-328 0 0,0 0-356 0 0,0 0-316 0 0,0 0-253 0 0,0 0-229 0 0,0 0-176 0 0,0 0-119 0 0,0 0-87 0 0,-26 12-58 0 0,-79 36-38 0 0,78-26 22 0 0,28-19-50 0 0,2 2 69 0 0,0 0 0 0 0,0 0-1 0 0,0 0 1 0 0,1 0 0 0 0,-1-1 0 0 0,1 1-1 0 0,0-1 1 0 0,1 0 0 0 0,-1 0-1 0 0,1-1 1 0 0,0 1 0 0 0,-1-1-1 0 0,2 0 1 0 0,-1 0 0 0 0,0-1 0 0 0,0 0-1 0 0,1 1 1 0 0,-1-2 0 0 0,6 2-94 0 0,-7-2 117 0 0,1 1 0 0 0,0-1 1 0 0,0 1-1 0 0,-1 0 0 0 0,1 0 0 0 0,-1 1 1 0 0,1-1-1 0 0,-1 1 0 0 0,0 0 1 0 0,0 0-1 0 0,-1 1 0 0 0,1-1 1 0 0,0 1-1 0 0,-1 0 0 0 0,0 0 1 0 0,0 0-1 0 0,0 0 0 0 0,-1 0 0 0 0,1 1 1 0 0,-1-1-1 0 0,0 1 0 0 0,0 0 1 0 0,-1-1-1 0 0,1 3-117 0 0,-1 1 39 0 0,0 0 1 0 0,-1 0-1 0 0,0 0 0 0 0,-1 0 0 0 0,0 1 1 0 0,0-1-1 0 0,-1 0 0 0 0,1 0 1 0 0,-2-1-1 0 0,1 1 0 0 0,-1 0 1 0 0,0-1-1 0 0,-5 7-39 0 0,-51 43-5256 0 0,40-44 1963 0 0,-10 6-4865 0 0,17-15 2776 0 0</inkml:trace>
  <inkml:trace contextRef="#ctx0" brushRef="#br0" timeOffset="3735.871">369 981 3745 0 0,'0'0'3681'0'0,"0"0"-758"0"0,0 0-401 0 0,0 0-158 0 0,0 0-309 0 0,0 0-404 0 0,0 0-334 0 0,36-5-256 0 0,116-16-181 0 0,355-31 2528 0 0,198-6-3292 0 0,-686 56-615 0 0,188-15-629 0 0,-139 10-3055 0 0,1 0-5182 0 0,-54 6-1183 0 0</inkml:trace>
  <inkml:trace contextRef="#ctx0" brushRef="#br0" timeOffset="4821.914">746 1301 6977 0 0,'0'0'3317'0'0,"0"0"-1856"0"0,0 0-745 0 0,0 0 37 0 0,0 0 179 0 0,0 0 59 0 0,0 0-83 0 0,0 0-155 0 0,0 0-164 0 0,0 0-141 0 0,-7 34-128 0 0,-25 104-92 0 0,5-16 300 0 0,-2-30 267 0 0,45-135 2781 0 0,16-33-3626 0 0,1 15 258 0 0,80-116 355 0 0,-54 112-281 0 0,-58 64-286 0 0,0 1 0 0 0,0 0 0 0 0,0 0 0 0 0,0 0 0 0 0,0 0 0 0 0,0-1 1 0 0,0 1-1 0 0,0 0 0 0 0,0 1 0 0 0,0-1 0 0 0,0 0 0 0 0,0 0 0 0 0,-1 0 1 0 0,1 1-1 0 0,0-1 0 0 0,0 0 0 0 0,0 1 0 0 0,0-1 0 0 0,0 0 0 0 0,0 1 1 0 0,-1-1-1 0 0,1 1 0 0 0,0 0 0 0 0,0-1 0 0 0,-1 1 0 0 0,1 0 0 0 0,-1-1 1 0 0,1 1-1 0 0,0 0 0 0 0,-1 0 0 0 0,1-1 0 0 0,-1 1 0 0 0,0 0 0 0 0,1 0 1 0 0,-1 0-1 0 0,0 0 0 0 0,1 0 0 0 0,-1 0 0 0 0,0 0 0 0 0,0 0 0 0 0,0 0 1 0 0,0-1-1 0 0,0 1 0 0 0,0 0 0 0 0,0 1 4 0 0,3 51 186 0 0,-3-45-168 0 0,0 99 134 0 0,1-106-149 0 0,-1 0-1 0 0,1 0 0 0 0,0 0 1 0 0,-1 0-1 0 0,1 0 0 0 0,0 0 1 0 0,0 0-1 0 0,0-1 1 0 0,0 1-1 0 0,0 0 0 0 0,0 0 1 0 0,0-1-1 0 0,0 1 0 0 0,0 0 1 0 0,0-1-1 0 0,0 1 0 0 0,0-1 1 0 0,0 1-1 0 0,0-1 0 0 0,1 0 1 0 0,-1 0-1 0 0,0 1 1 0 0,0-1-1 0 0,0 0 0 0 0,1 0 1 0 0,-1 0-1 0 0,0 0 0 0 0,0 0 1 0 0,0 0-1 0 0,1-1 0 0 0,-1 1 1 0 0,0 0-1 0 0,0-1 1 0 0,0 1-1 0 0,0-1 0 0 0,1 1 1 0 0,-1-1-1 0 0,0 1 0 0 0,0-1 1 0 0,0 0-1 0 0,0 1 0 0 0,0-1 1 0 0,-1 0-1 0 0,2-1-2 0 0,72-68 242 0 0,-47 39-216 0 0,1 1 0 0 0,2 2 0 0 0,0 0 0 0 0,19-11-26 0 0,-14 23-19 0 0,-35 48 27 0 0,-20 194-287 0 0,20-220-174 0 0,2 21-1372 0 0,6-13-6743 0 0,-5-10 2579 0 0,-1 0-1813 0 0</inkml:trace>
  <inkml:trace contextRef="#ctx0" brushRef="#br0" timeOffset="5067.429">1453 1360 4329 0 0,'0'0'3650'0'0,"0"0"-1355"0"0,0 0-509 0 0,0 0-27 0 0,0 0-119 0 0,0 0-337 0 0,0 0-385 0 0,0 0-350 0 0,0 0-256 0 0,0 0-145 0 0,-16 32-119 0 0,-49 97-88 0 0,49-87-410 0 0,16-38-164 0 0,7-2-11425 0 0,-5-5 6407 0 0</inkml:trace>
  <inkml:trace contextRef="#ctx0" brushRef="#br0" timeOffset="5215.204">1420 995 5281 0 0,'0'0'3537'0'0,"0"0"-2545"0"0,0 0-1104 0 0,0 0-576 0 0,0 0-304 0 0,0 0-233 0 0,0 0-95 0 0,0 0-608 0 0,0 0-673 0 0,0 0 1657 0 0</inkml:trace>
  <inkml:trace contextRef="#ctx0" brushRef="#br0" timeOffset="5643.829">1623 1386 3513 0 0,'0'0'1760'0'0,"0"0"-658"0"0,0 0-230 0 0,0 0-4 0 0,0 0-41 0 0,0 0-94 0 0,0 0-50 0 0,0 0-24 0 0,0 0-8 0 0,0 0-8 0 0,0 0-59 0 0,0 0-67 0 0,0 19-45 0 0,3 60-36 0 0,-3-78-394 0 0,-1 0 0 0 0,1-1 0 0 0,-1 1 0 0 0,1 0 0 0 0,0 0-1 0 0,0-1 1 0 0,-1 1 0 0 0,1 0 0 0 0,0 0 0 0 0,0 0 0 0 0,0-1-1 0 0,0 1 1 0 0,0 0 0 0 0,0 0 0 0 0,0 0 0 0 0,0 0 0 0 0,0-1-1 0 0,0 1 1 0 0,1 0 0 0 0,-1 0 0 0 0,0-1 0 0 0,0 1 0 0 0,1 0-1 0 0,-1 0 1 0 0,0-1 0 0 0,1 1 0 0 0,-1 0 0 0 0,1-1 0 0 0,-1 1-1 0 0,1 0 1 0 0,-1-1 0 0 0,1 1 0 0 0,0-1 0 0 0,-1 1 0 0 0,1-1-1 0 0,0 1 1 0 0,-1-1 0 0 0,1 0 0 0 0,0 1 0 0 0,0-1 0 0 0,-1 0-1 0 0,1 1 1 0 0,0-1 0 0 0,0 0 0 0 0,-1 0 0 0 0,1 0 0 0 0,0 0 0 0 0,0 0-1 0 0,0 0 1 0 0,-1 0 0 0 0,1 0 0 0 0,0 0 0 0 0,0 0 0 0 0,0 0-1 0 0,-1 0 1 0 0,1-1 0 0 0,1 1-42 0 0,3-1 541 0 0,34-51 2952 0 0,35-99-1691 0 0,-57 119-1753 0 0,-16 31-90 0 0,-1 1-41 0 0,0 0-32 0 0,0 0-84 0 0,5 33-670 0 0,-5-29 920 0 0,-1 0 0 0 0,2 0-1 0 0,-1 0 1 0 0,0 0 0 0 0,1 0 0 0 0,-1-1-1 0 0,1 1 1 0 0,0 0 0 0 0,1 0-1 0 0,-1-1 1 0 0,1 1 0 0 0,-1-1 0 0 0,1 1-1 0 0,0-1 1 0 0,0 0 0 0 0,0 1-1 0 0,1-1 1 0 0,-1 0 0 0 0,1-1 0 0 0,0 1-1 0 0,0 0 1 0 0,0-1 0 0 0,0 0-1 0 0,0 1 1 0 0,0-1 0 0 0,1 0 0 0 0,-1-1-1 0 0,1 1 1 0 0,0-1 0 0 0,-1 1-1 0 0,1-1 1 0 0,0 0 0 0 0,0 0 0 0 0,-1-1-1 0 0,1 1 1 0 0,0-1 0 0 0,0 0-1 0 0,0 0 1 0 0,0 0 0 0 0,0-1 0 0 0,-1 1-1 0 0,1-1 1 0 0,0 0 0 0 0,0 0-1 0 0,3-1-51 0 0,55-62 1718 0 0,-41 30-3454 0 0,-9 10-3505 0 0,-3 0-4880 0 0,-7 19 1887 0 0</inkml:trace>
  <inkml:trace contextRef="#ctx0" brushRef="#br0" timeOffset="6109.617">2140 34 6753 0 0,'0'0'1489'0'0,"0"0"-128"0"0,0 0 141 0 0,0 0 218 0 0,0 0 14 0 0,0 0-140 0 0,0 0-159 0 0,0 0-151 0 0,0 0-160 0 0,0 0-153 0 0,0 0-165 0 0,23 32-145 0 0,72 104-114 0 0,-49-34 134 0 0,-41-79-542 0 0,22 101 102 0 0,-6 0 1 0 0,-6 2-1 0 0,-5 0 1 0 0,-5 82-242 0 0,-6-182-51 0 0,0 0 0 0 0,-2 0 0 0 0,0 0 0 0 0,-2 0 0 0 0,-1 0 0 0 0,-1-1 0 0 0,-1 0 0 0 0,-1-1 0 0 0,-2 1 0 0 0,0-2 0 0 0,-1 0 0 0 0,-2 0 0 0 0,0-1 0 0 0,-2 1 51 0 0,-69 70-2537 0 0,21-39-5723 0 0,50-43 2420 0 0,5-3-1576 0 0</inkml:trace>
  <inkml:trace contextRef="#ctx0" brushRef="#br0" timeOffset="7425.144">1172 277 0 0 0,'14'-28'2158'0'0,"-14"27"-1753"0"0,0 1 11 0 0,0 0 16 0 0,0 0 16 0 0,0 0 7 0 0,0 0-31 0 0,-14 0 5969 0 0,8 1-6043 0 0,-60 60 1245 0 0,9-2-1028 0 0,54-55-572 0 0,0 0-1 0 0,1 0 1 0 0,0 1 0 0 0,-1-1-1 0 0,1 1 1 0 0,1 0 0 0 0,-1-1-1 0 0,1 1 1 0 0,0 0 0 0 0,0 0-1 0 0,0 0 1 0 0,1 0 0 0 0,-1 0-1 0 0,1 0 1 0 0,1 3 5 0 0,2 9-1427 0 0,8-5-6769 0 0,-9-12 4256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36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334 1 5281 0 0,'0'0'3223'0'0,"0"0"-1672"0"0,0 0-545 0 0,0 0 17 0 0,0 0 201 0 0,0 0 176 0 0,0 0 7 0 0,0 0-176 0 0,0 0-272 0 0,0 0-260 0 0,0 0-232 0 0,0 0-167 0 0,0 12 512 0 0,0 14-187 0 0,-1 183 3112 0 0,-17 103-3737 0 0,10-98-88 0 0,14-207-3729 0 0,-1-25-7109 0 0,-4 10 812 0 0</inkml:trace>
  <inkml:trace contextRef="#ctx0" brushRef="#br0" timeOffset="2369.525">294 63 0 0 0,'0'0'435'0'0,"0"0"174"0"0,0 0 74 0 0,0 0 75 0 0,1-2 70 0 0,0-1 197 0 0,2-3-1668 0 0,-3 3 4221 0 0,0-1 4095 0 0,1 5-2193 0 0,-6 3-4119 0 0,-21 38-918 0 0,18-26-388 0 0,-92 156 66 0 0,132-164-9959 0 0,-17-9 1803 0 0,-9-2 3502 0 0</inkml:trace>
  <inkml:trace contextRef="#ctx0" brushRef="#br0" timeOffset="2770.428">1 847 0 0 0,'0'0'333'0'0,"0"0"1073"0"0,0 0 348 0 0,0 0-82 0 0,0 0-158 0 0,0 0-155 0 0,0 0-96 0 0,0 0 34 0 0,0 0 69 0 0,0 0 54 0 0,5 2 10 0 0,87 5 4531 0 0,7-15-3802 0 0,14 0-1831 0 0,-64 17-3093 0 0,-28-4-5752 0 0,-13-4-2599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38 226 2905 0 0,'0'0'925'0'0,"0"0"-314"0"0,0 0-215 0 0,0 0 207 0 0,0 0 414 0 0,0 0 325 0 0,0 0 110 0 0,0 0-153 0 0,0 0-283 0 0,0 0-262 0 0,0 0-201 0 0,0 0-126 0 0,0 0-117 0 0,-4 31-62 0 0,-12 101-19 0 0,0 50 1523 0 0,14-167-481 0 0,4-23 1698 0 0,1-24-1119 0 0,5-7-1753 0 0,1 1 0 0 0,2 1 0 0 0,2 0 1 0 0,1 0-1 0 0,1 1 0 0 0,3 1 0 0 0,0 1 1 0 0,3 1-1 0 0,0 0 0 0 0,3 1 0 0 0,0 2 1 0 0,2 0-1 0 0,16-13-97 0 0,-39 40-1 0 0,1-1 5 0 0,-1 0 0 0 0,0 0-1 0 0,1 0 1 0 0,0 0 0 0 0,0 1-1 0 0,0 0 1 0 0,1-1-1 0 0,-1 2 1 0 0,1-1 0 0 0,-1 0-1 0 0,1 1 1 0 0,0 0-1 0 0,0 0 1 0 0,0 1 0 0 0,0-1-1 0 0,1 1-3 0 0,4 31-436 0 0,-14 67-1086 0 0,0-65-2117 0 0,0-1-4527 0 0,3-22-1321 0 0</inkml:trace>
  <inkml:trace contextRef="#ctx0" brushRef="#br0" timeOffset="408.196">545 450 7274 0 0,'0'0'1991'0'0,"0"0"-186"0"0,0 0-128 0 0,0 0-94 0 0,0 0-220 0 0,0 0-255 0 0,0 0-187 0 0,0 0-178 0 0,0 0-127 0 0,0 0-117 0 0,0 0-117 0 0,0 0-49 0 0,0 0-60 0 0,29-27-29 0 0,89-83-13 0 0,-87 70-43 0 0,-30 36-171 0 0,0 0-1 0 0,0 1 1 0 0,0-1-1 0 0,0 0 1 0 0,-1 0 0 0 0,0 1-1 0 0,0-1 1 0 0,0 0-1 0 0,0 0 1 0 0,0 0-1 0 0,-1 1 1 0 0,0-1 0 0 0,0 0-1 0 0,0 1 1 0 0,0-1-1 0 0,0 0 1 0 0,-1 1-1 0 0,0-1 1 0 0,1 1 0 0 0,-1 0-1 0 0,-1 0 1 0 0,1 0-1 0 0,0 0 1 0 0,-1 0-1 0 0,1 0 1 0 0,-1 0 0 0 0,0 1-1 0 0,0 0 1 0 0,0-1-1 0 0,0 1 1 0 0,-1 0-1 0 0,1 0 1 0 0,0 1 0 0 0,-1-1-1 0 0,1 1 1 0 0,-1 0-1 0 0,0 0 1 0 0,1 0-1 0 0,-1 0 1 0 0,-1 0-17 0 0,1 1-16 0 0,0 0 0 0 0,0 1-1 0 0,0-1 1 0 0,0 1 0 0 0,0 0 0 0 0,0 0 0 0 0,0 0-1 0 0,0 1 1 0 0,0-1 0 0 0,0 1 0 0 0,1 0 0 0 0,-1 0-1 0 0,1 0 1 0 0,-1 0 0 0 0,1 1 0 0 0,0 0 0 0 0,0-1 0 0 0,0 1-1 0 0,0 0 1 0 0,0 1 0 0 0,1-1 0 0 0,-1 0 0 0 0,1 1-1 0 0,0-1 1 0 0,0 1 16 0 0,-40 97-48 0 0,39-93 38 0 0,0-1 1 0 0,1 1-1 0 0,0 0 1 0 0,0 0-1 0 0,1 0 1 0 0,0 0-1 0 0,0 0 1 0 0,1 0-1 0 0,0 0 1 0 0,1 0-1 0 0,-1 0 1 0 0,2 0-1 0 0,-1 0 1 0 0,1 0-1 0 0,0 0 1 0 0,1-1-1 0 0,-1 1 1 0 0,2-1-1 0 0,-1 1 1 0 0,1-1-1 0 0,0 0 1 0 0,0 0-1 0 0,1-1 1 0 0,0 1-1 0 0,0-1 1 0 0,1 0-1 0 0,0-1 1 0 0,0 1-1 0 0,0-1 1 0 0,0 0-1 0 0,1-1 1 0 0,0 0-1 0 0,5 3 10 0 0,-2-3-78 0 0,-1-1-1 0 0,1 0 0 0 0,0-1 1 0 0,1 0-1 0 0,-1 0 1 0 0,0-1-1 0 0,0-1 1 0 0,1 1-1 0 0,-1-2 1 0 0,0 1-1 0 0,11-3 79 0 0,60-28-5544 0 0,-52 10 530 0 0,-10 5-1084 0 0,-8 8 2491 0 0</inkml:trace>
  <inkml:trace contextRef="#ctx0" brushRef="#br0" timeOffset="724.231">983 174 3593 0 0,'0'0'4726'0'0,"0"0"-2768"0"0,0 0-959 0 0,0 0-79 0 0,0 0 57 0 0,0 0-22 0 0,0 0-100 0 0,0 0-121 0 0,0 0-130 0 0,0 0-112 0 0,0 0-92 0 0,0 0-79 0 0,-1 31-39 0 0,-2 98-21 0 0,12-73 128 0 0,-4-47-286 0 0,73 130 613 0 0,-78-137-665 0 0,1 0 0 0 0,-1 0 0 0 0,1 0 0 0 0,-1 0 0 0 0,1-1 0 0 0,-1 1-1 0 0,1 0 1 0 0,0 0 0 0 0,0 0 0 0 0,0-1 0 0 0,0 1 0 0 0,0-1-1 0 0,1 1 1 0 0,-1-1 0 0 0,0 1 0 0 0,1-1 0 0 0,-1 0 0 0 0,1 1 0 0 0,-1-1-1 0 0,1 0 1 0 0,0 0 0 0 0,-1 0 0 0 0,1 0 0 0 0,0 0 0 0 0,0-1 0 0 0,0 1-1 0 0,0-1 1 0 0,0 1 0 0 0,-1-1 0 0 0,1 1 0 0 0,0-1 0 0 0,0 0-1 0 0,0 0 1 0 0,0 0 0 0 0,0 0 0 0 0,0 0 0 0 0,0-1 0 0 0,0 1 0 0 0,0-1-1 0 0,0 1 1 0 0,0-1 0 0 0,0 0 0 0 0,-1 1 0 0 0,1-1 0 0 0,0 0-1 0 0,0 0 1 0 0,0-1-51 0 0,12-17 539 0 0,0-1 0 0 0,-1-1 0 0 0,-2-1 1 0 0,0 1-1 0 0,-1-2 0 0 0,1-5-539 0 0,-5 15 170 0 0,80-171 370 0 0,-81 175-1073 0 0,2 0-2795 0 0,4 8-7270 0 0,-6 1-563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1 101 0 0 0,'0'0'999'0'0,"0"0"-131"0"0,0 0-138 0 0,0 0 35 0 0,0 0 250 0 0,0 0 263 0 0,0 0 126 0 0,0 0-44 0 0,0 0-216 0 0,0 0-297 0 0,0 0-240 0 0,0 0-139 0 0,0 0-6 0 0,4 0 48 0 0,49 0 2107 0 0,7 1-964 0 0,0-2-1 0 0,0-3 1 0 0,53-11-1653 0 0,97-25 970 0 0,-53 3-642 0 0,-139 33-535 0 0,-26 12-1285 0 0,-25 14-2160 0 0,-14 7-8582 0 0,40-25 8489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3369 0 0,'0'0'1311'0'0,"0"0"-729"0"0,0 0-323 0 0,0 0 243 0 0,0 0 534 0 0,0 0 473 0 0,0 0 256 0 0,0 0-49 0 0,0 0-222 0 0,0 0-253 0 0,0 0-208 0 0,0 0-160 0 0,31 0-102 0 0,96-1-45 0 0,15-18 1309 0 0,-97 9-1465 0 0,62-15 149 0 0,61-11-197 0 0,-53 27-3283 0 0,-99 9-65 0 0,-5 0-2799 0 0,-5 0-5196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29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884 74 0 0 0,'0'0'1158'0'0,"0"0"161"0"0,0 0 91 0 0,0 0 40 0 0,0 0 9 0 0,0 0-1 0 0,0 0-74 0 0,0 0-146 0 0,0 0-147 0 0,0 0-161 0 0,-18 17-144 0 0,-52 50-102 0 0,55-42-28 0 0,24-21-186 0 0,-7-3-325 0 0,14 4 277 0 0,0-1 0 0 0,1-1-1 0 0,-1 0 1 0 0,1-1 0 0 0,-1-1 0 0 0,1 0 0 0 0,-1-2 0 0 0,1 0-1 0 0,0 0 1 0 0,-1-2-422 0 0,219-55 1343 0 0,173-84 940 0 0,-408 142-2262 0 0,1 0-1 0 0,-1 0 1 0 0,1 0-1 0 0,-1 0 1 0 0,1 0-1 0 0,-1 0 1 0 0,1 0-1 0 0,-1 0 1 0 0,1 0-1 0 0,-1 0 0 0 0,0 0 1 0 0,1 1-1 0 0,-1-1 1 0 0,1 0-1 0 0,-1 0 1 0 0,1 0-1 0 0,-1 1 1 0 0,1-1-1 0 0,-1 0 1 0 0,0 0-1 0 0,1 1 1 0 0,-1-1-1 0 0,1 0 0 0 0,-1 1 1 0 0,0-1-1 0 0,0 0 1 0 0,1 1-1 0 0,-1-1 1 0 0,0 1-1 0 0,1-1 1 0 0,-1 1-1 0 0,0-1 1 0 0,0 1-1 0 0,0-1 1 0 0,0 0-1 0 0,0 1 1 0 0,1-1-1 0 0,-1 1 0 0 0,0-1 1 0 0,0 1-1 0 0,0-1 1 0 0,0 1-1 0 0,0-1 1 0 0,0 1-1 0 0,0-1 1 0 0,-1 1-1 0 0,1-1 1 0 0,0 1-1 0 0,0-1 1 0 0,0 1-1 0 0,0-1 0 0 0,-1 1 1 0 0,1-1-1 0 0,0 0 1 0 0,0 1-1 0 0,-1-1 1 0 0,1 1-1 0 0,0-1 1 0 0,-1 0-1 0 0,1 1 1 0 0,0-1-21 0 0,-15 44 63 0 0,13-38 40 0 0,-34 93 85 0 0,5 1 0 0 0,5 1 0 0 0,4 1 0 0 0,-8 99-188 0 0,-12 127 52 0 0,21-182 10 0 0,17-100 1347 0 0,-13-69-387 0 0,4 9-1006 0 0,0 0 0 0 0,0 1 0 0 0,-1 0 0 0 0,-1 1-1 0 0,0 1 1 0 0,-1 0 0 0 0,0 1 0 0 0,0 1 0 0 0,-1 1 0 0 0,0 0 0 0 0,-17-5-16 0 0,12 6-56 0 0,-1 1 1 0 0,0 1-1 0 0,0 1 0 0 0,0 1 1 0 0,0 0-1 0 0,-1 2 1 0 0,1 1-1 0 0,-1 1 0 0 0,1 1 1 0 0,0 1-1 0 0,0 1 1 0 0,-18 6 55 0 0,-8 4-136 0 0,1 2 0 0 0,0 3 1 0 0,1 1-1 0 0,1 3 0 0 0,-13 10 136 0 0,2-1-263 0 0,1 3-1 0 0,2 2 1 0 0,1 3-1 0 0,3 1 0 0 0,-38 41 264 0 0,32-12-1608 0 0,39-16-2599 0 0,40-42-8077 0 0,-19-12 10299 0 0,7 0-3636 0 0</inkml:trace>
  <inkml:trace contextRef="#ctx0" brushRef="#br0" timeOffset="267.184">965 752 19076 0 0,'0'0'1471'0'0,"0"0"-657"0"0,0 0-440 0 0,0 0-10 0 0,0 0 112 0 0,0 0 65 0 0,0 0-7 0 0,37-22-50 0 0,121-69-46 0 0,-43 47 175 0 0,-91 39-486 0 0,49-10 32 0 0,0 4-1 0 0,2 2 0 0 0,-1 4 1 0 0,0 3-1 0 0,27 4-158 0 0,-27 19-1698 0 0,-65-10-2579 0 0,-5 3-3676 0 0,-4-9-3399 0 0</inkml:trace>
  <inkml:trace contextRef="#ctx0" brushRef="#br0" timeOffset="944.452">1972 763 9930 0 0,'0'0'618'0'0,"0"0"-361"0"0,0 0-56 0 0,0 0 409 0 0,0 0 429 0 0,0 0 96 0 0,0 0-36 0 0,0 0-109 0 0,0 0-159 0 0,0 0-172 0 0,10 34-155 0 0,31 109-114 0 0,-30-45 146 0 0,-12-59-118 0 0,-1 0 1 0 0,-3-1-1 0 0,-1 0 0 0 0,-9 30-418 0 0,16-76 3509 0 0,4-29-2906 0 0,15-39-394 0 0,3 1 0 0 0,4 1 0 0 0,20-38-209 0 0,-24 70-20 0 0,1 1 0 0 0,2 1 0 0 0,1 1 0 0 0,33-34 20 0 0,-27 53-192 0 0,-25 53-142 0 0,-6 173-1483 0 0,10-171-1185 0 0,1-15-7201 0 0,-9-16 620 0 0</inkml:trace>
  <inkml:trace contextRef="#ctx0" brushRef="#br0" timeOffset="1187.172">2524 943 16371 0 0,'0'0'649'0'0,"0"0"-425"0"0,0 0-72 0 0,0 0 24 0 0,0 0 0 0 0,0 0-48 0 0,0 0-72 0 0,0 0-88 0 0,0 0-128 0 0,0 0-152 0 0,0 0-272 0 0,0 0-617 0 0,0 0-1327 0 0,0 0-1825 0 0,28 173-4409 0 0</inkml:trace>
  <inkml:trace contextRef="#ctx0" brushRef="#br0" timeOffset="1336.809">2456 571 17156 0 0,'0'0'1568'0'0,"0"0"-848"0"0,0 0-368 0 0,0 0-104 0 0,0 0-120 0 0,0 0-304 0 0,0 0-304 0 0,0 0-400 0 0,0 0-624 0 0,0 0-1097 0 0,0 0-2008 0 0,0 0-5313 0 0</inkml:trace>
  <inkml:trace contextRef="#ctx0" brushRef="#br0" timeOffset="1735.268">2966 708 17700 0 0,'0'0'1371'0'0,"0"0"-236"0"0,0 0-170 0 0,0 0-159 0 0,0 0-194 0 0,0 0-151 0 0,0 0-113 0 0,0 0-96 0 0,0 0-104 0 0,0 0-77 0 0,0 0-26 0 0,-31 28-46 0 0,-94 90-27 0 0,72-51-38 0 0,49-56 44 0 0,2-6-5 0 0,0 0 1 0 0,0-1-1 0 0,0 1 0 0 0,1 0 1 0 0,0 0-1 0 0,0 1 0 0 0,0-1 1 0 0,0 0-1 0 0,1 0 0 0 0,0 0 1 0 0,0 1-1 0 0,0-1 0 0 0,1 0 1 0 0,0 0-1 0 0,0 0 0 0 0,0 0 1 0 0,1 0-1 0 0,-1 0 0 0 0,1 0 1 0 0,0 0-1 0 0,1-1 0 0 0,-1 1 1 0 0,1-1-1 0 0,0 1 0 0 0,0-1 27 0 0,3 2 4 0 0,-1-1-1 0 0,1 0 0 0 0,0-1 0 0 0,0 1 1 0 0,0-1-1 0 0,1-1 0 0 0,-1 1 0 0 0,1-1 1 0 0,0 0-1 0 0,0-1 0 0 0,0 1 0 0 0,1-1 1 0 0,-1-1-1 0 0,0 1 0 0 0,1-1 1 0 0,-1-1-1 0 0,1 0 0 0 0,-1 0 0 0 0,1 0 1 0 0,4-1-4 0 0,11-4 96 0 0,0-1 1 0 0,-1-1-1 0 0,0-1 1 0 0,0 0-1 0 0,-1-2 1 0 0,0-1-1 0 0,0 0 1 0 0,-1-2-1 0 0,-1 0 1 0 0,0-1-1 0 0,-1-1 1 0 0,0-1-1 0 0,-2-1 1 0 0,8-8-97 0 0,-5 6 68 0 0,0 0 0 0 0,-1-1 0 0 0,-1 0 0 0 0,-1-2 0 0 0,-1 0 0 0 0,0-1 0 0 0,-2 0 0 0 0,-1-1 0 0 0,-1 0 0 0 0,-1-1 0 0 0,-1 0 0 0 0,-1-1 0 0 0,-2 0 0 0 0,0 0 0 0 0,-2-1 0 0 0,-1 1 0 0 0,0-1 0 0 0,-3-13-68 0 0,-1 27-37 0 0,-2 0 1 0 0,1 0-1 0 0,-2 0 1 0 0,0 0-1 0 0,0 1 1 0 0,-1 0-1 0 0,-1 0 0 0 0,0 0 1 0 0,-1 0-1 0 0,0 1 1 0 0,0 0-1 0 0,-1 1 1 0 0,-1 0-1 0 0,0 0 1 0 0,0 1-1 0 0,-1 0 0 0 0,0 0 1 0 0,0 1-1 0 0,-1 1 1 0 0,0-1-1 0 0,-1 2 1 0 0,-6-4 36 0 0,11 8-24 0 0,0-1 1 0 0,-1 1 0 0 0,1 0-1 0 0,-1 0 1 0 0,1 1 0 0 0,-1 0-1 0 0,1 0 1 0 0,-1 1-1 0 0,0 0 1 0 0,1 0 0 0 0,-1 1-1 0 0,1 0 1 0 0,-1 0 0 0 0,1 1-1 0 0,-1 0 1 0 0,1 0 0 0 0,0 1-1 0 0,0 0 1 0 0,0 0-1 0 0,0 1 1 0 0,1 0 0 0 0,-1 0-1 0 0,1 0 1 0 0,0 1 0 0 0,0 0-1 0 0,0 0 1 0 0,1 0 0 0 0,0 1-1 0 0,0 0 1 0 0,0 1 23 0 0,-6 7-55 0 0,0 0 0 0 0,1 1 0 0 0,1 1 0 0 0,1 0 1 0 0,0 0-1 0 0,1 0 0 0 0,0 1 0 0 0,2 0 0 0 0,0 0 0 0 0,1 1 1 0 0,0-1-1 0 0,1 10 55 0 0,1-13-86 0 0,2 1 0 0 0,-1-1 0 0 0,2 0 0 0 0,0 1 0 0 0,1-1 0 0 0,0 0 1 0 0,1 0-1 0 0,1 0 0 0 0,0-1 0 0 0,0 1 0 0 0,2-1 0 0 0,0 0 0 0 0,0 0 0 0 0,1 0 0 0 0,1-1 1 0 0,0-1-1 0 0,0 1 0 0 0,2-1 0 0 0,-1 0 0 0 0,1-1 0 0 0,1 0 0 0 0,-1-1 0 0 0,2 0 0 0 0,-1-1 1 0 0,10 5 85 0 0,-1-2-444 0 0,0-1 0 0 0,0-1 0 0 0,1-1 0 0 0,0-1 0 0 0,1 0 0 0 0,14 1 444 0 0,74 9-9356 0 0,-82-16-85 0 0</inkml:trace>
  <inkml:trace contextRef="#ctx0" brushRef="#br0" timeOffset="2929.138">3837 616 12419 0 0,'0'0'2840'0'0,"0"0"-1153"0"0,0 0-438 0 0,0 0-177 0 0,0 0-217 0 0,0 0-157 0 0,0 0-61 0 0,0 0-31 0 0,0 0-35 0 0,-33 7-67 0 0,-104 26-96 0 0,132-32-378 0 0,1 0-1 0 0,-1 0 0 0 0,1 0 0 0 0,-1 0 1 0 0,1 1-1 0 0,0 0 0 0 0,-1 0 0 0 0,1 0 1 0 0,0 1-1 0 0,0-1 0 0 0,1 1 0 0 0,-1 0 1 0 0,1 0-1 0 0,-1 0 0 0 0,1 0 1 0 0,0 1-1 0 0,-1 0-29 0 0,-4 7 82 0 0,-4 0-65 0 0,1 1 0 0 0,0 0 0 0 0,1 1 0 0 0,1 0 0 0 0,0 0-1 0 0,0 1 1 0 0,1 0 0 0 0,1 0 0 0 0,1 1 0 0 0,0 0-1 0 0,1 0 1 0 0,0 1 0 0 0,1 0 0 0 0,1-1 0 0 0,-1 13-17 0 0,5-24 1 0 0,-1-1 0 0 0,0 1 0 0 0,1 0 0 0 0,-1 0 0 0 0,1 0 0 0 0,0-1 0 0 0,1 1 1 0 0,-1-1-1 0 0,0 1 0 0 0,1-1 0 0 0,0 1 0 0 0,0-1 0 0 0,0 0 0 0 0,0 0 1 0 0,1 0-1 0 0,-1 0 0 0 0,1 0 0 0 0,0 0 0 0 0,-1-1 0 0 0,1 1 0 0 0,0-1 1 0 0,1 0-1 0 0,-1 0 0 0 0,0 0 0 0 0,1 0 0 0 0,-1-1 0 0 0,1 1 0 0 0,-1-1 0 0 0,1 0 1 0 0,0 0-1 0 0,0 0 0 0 0,-1-1 0 0 0,1 1 0 0 0,1-1-1 0 0,7 2 56 0 0,0-2 0 0 0,0 1 0 0 0,0-1 0 0 0,0-1 0 0 0,0 0 0 0 0,0-1 0 0 0,0 0 0 0 0,-1-1 0 0 0,1 0 0 0 0,7-4-56 0 0,14-8 91 0 0,-2-2-1 0 0,0-1 1 0 0,-1-2-1 0 0,-1 0 0 0 0,-1-3 1 0 0,0 0-1 0 0,-2-1 0 0 0,-1-2 1 0 0,2-4-91 0 0,44-58 224 0 0,-71 87-189 0 0,0 1-27 0 0,-8 27-507 0 0,6-22 480 0 0,-6 11-40 0 0,2 0 0 0 0,0 0-1 0 0,0 1 1 0 0,2 0-1 0 0,0 0 1 0 0,1 0-1 0 0,0 0 1 0 0,2 1 0 0 0,0-1-1 0 0,1 1 1 0 0,1 7 59 0 0,0-22 1 0 0,1 1 1 0 0,0 0 0 0 0,0-1-1 0 0,0 1 1 0 0,0-1 0 0 0,0 1-1 0 0,1-1 1 0 0,-1 0 0 0 0,1 0-1 0 0,0 0 1 0 0,0-1 0 0 0,0 1-1 0 0,0-1 1 0 0,1 1 0 0 0,-1-1-1 0 0,1 0 1 0 0,-1 0 0 0 0,1-1-1 0 0,0 1 1 0 0,-1-1 0 0 0,1 1 0 0 0,0-1-1 0 0,0-1 1 0 0,0 1 0 0 0,0 0-1 0 0,0-1 1 0 0,0 0 0 0 0,0 0-1 0 0,0 0 1 0 0,0-1 0 0 0,0 1-1 0 0,0-1 1 0 0,0 0 0 0 0,0 0-1 0 0,0 0 1 0 0,0 0 0 0 0,0-1-1 0 0,-1 0 1 0 0,1 0 0 0 0,-1 0-1 0 0,1 0 1 0 0,-1 0 0 0 0,1-1-2 0 0,17-14 99 0 0,-1-1 1 0 0,-1 0 0 0 0,-1-2 0 0 0,0 0-1 0 0,-2-1 1 0 0,0 0 0 0 0,2-7-100 0 0,41-52 11 0 0,-9 28-12 0 0,-45 55-1050 0 0,-5-2 1040 0 0,0-1 30 0 0,0 0 26 0 0,0 0 43 0 0,0 0 48 0 0,0 0 47 0 0,0 0 42 0 0,0 0 37 0 0,-1 5 2960 0 0,-7 13-3549 0 0,5-12 499 0 0,-20 68-293 0 0,14 22-256 0 0,9-93 362 0 0,1-1 0 0 0,-1 1 0 0 0,1-1-1 0 0,0 1 1 0 0,-1-1 0 0 0,1 1-1 0 0,0-1 1 0 0,0 1 0 0 0,1-1 0 0 0,-1 0-1 0 0,1 0 1 0 0,-1 0 0 0 0,1 1 0 0 0,-1-1-1 0 0,1-1 1 0 0,0 1 0 0 0,0 0 0 0 0,0 0-1 0 0,0-1 1 0 0,0 1 0 0 0,1-1-1 0 0,-1 0 1 0 0,0 0 0 0 0,1 1 0 0 0,-1-1-1 0 0,1-1 1 0 0,-1 1 0 0 0,1 0 0 0 0,-1-1-1 0 0,1 1 1 0 0,-1-1 0 0 0,1 0-1 0 0,0 0 1 0 0,-1 0 0 0 0,2 0 15 0 0,9-3 21 0 0,0 0 0 0 0,0 0 0 0 0,0-2 0 0 0,-1 1-1 0 0,1-2 1 0 0,-1 1 0 0 0,0-2 0 0 0,-1 0 0 0 0,1 0 0 0 0,-2-1 0 0 0,1 0 0 0 0,-1-1 0 0 0,0 0 0 0 0,-1-1 0 0 0,6-6-21 0 0,21-18 15 0 0,228-238 69 0 0,-255 263-71 0 0,-9 9-21 0 0,0 0 1 0 0,0 0-1 0 0,1 0 1 0 0,-1 1-1 0 0,0-1 1 0 0,0 0-1 0 0,1 0 0 0 0,-1 0 1 0 0,0 0-1 0 0,0 1 1 0 0,1-1-1 0 0,-1 0 1 0 0,0 0-1 0 0,0 0 0 0 0,1 0 1 0 0,-1 0-1 0 0,0 0 8 0 0,-16 36-30 0 0,2 1-1 0 0,0 0 1 0 0,3 1 0 0 0,1 1-1 0 0,2-1 1 0 0,2 1-1 0 0,1 1 1 0 0,2-1-1 0 0,2 1 1 0 0,2-1 0 0 0,1 2 30 0 0,3-5-8 0 0,2-1 0 0 0,2 0 0 0 0,1 0 0 0 0,2 0 1 0 0,1-2-1 0 0,1 0 0 0 0,2 0 0 0 0,6 7 8 0 0,50 115 8 0 0,-68-149-7 0 0,-1 0 1 0 0,0 0-1 0 0,0 0 1 0 0,0 1-1 0 0,-1-1 0 0 0,0 1 1 0 0,0-1-1 0 0,-1 1 1 0 0,1 0-1 0 0,-2-1 0 0 0,1 1 1 0 0,-1 0-1 0 0,0 0 1 0 0,0 0-1 0 0,-1 0 1 0 0,1-1-1 0 0,-2 1 0 0 0,1 0 1 0 0,-1-1-1 0 0,0 1 1 0 0,0-1-1 0 0,-1 1 1 0 0,0-1-1 0 0,0 0 0 0 0,0 0 1 0 0,-1 0-1 0 0,0-1 1 0 0,0 1-1 0 0,-1-1 0 0 0,1 0 1 0 0,-1 0-2 0 0,-20 9-74 0 0,0 0 0 0 0,-1-2 0 0 0,0-1 0 0 0,-1-1-1 0 0,0-2 1 0 0,0 0 0 0 0,-1-2 0 0 0,0-1 0 0 0,-19 1 74 0 0,-46-5 155 0 0,92-1-158 0 0,1-1-1 0 0,-1 1 1 0 0,0-1 0 0 0,1 0 0 0 0,-1 1 0 0 0,1-1 0 0 0,-1 0 0 0 0,1 0-1 0 0,-1 1 1 0 0,1-1 0 0 0,0 0 0 0 0,-1 0 0 0 0,1 0 0 0 0,0 1 0 0 0,0-1-1 0 0,0 0 1 0 0,-1 0 0 0 0,1 0 0 0 0,0 0 0 0 0,0 0 0 0 0,0 1-1 0 0,0-1 1 0 0,0 0 0 0 0,1 0 0 0 0,-1 0 0 0 0,0 0 0 0 0,0 0 0 0 0,0 1-1 0 0,1-1 1 0 0,-1 0 0 0 0,1 0 0 0 0,-1 1 0 0 0,0-1 0 0 0,1 0 0 0 0,-1 0-1 0 0,1 1 1 0 0,0-1 0 0 0,-1 0 0 0 0,1 1 0 0 0,-1-1 0 0 0,1 1-1 0 0,0-1 1 0 0,-1 1 0 0 0,1-1 0 0 0,0 1 0 0 0,0-1 0 0 0,0 1 3 0 0,377-341-1731 0 0,-373 336 1437 0 0,75-71-2803 0 0,-31 22-7062 0 0,-33 34-1402 0 0</inkml:trace>
  <inkml:trace contextRef="#ctx0" brushRef="#br0" timeOffset="3493.67">2554 325 15859 0 0,'0'0'2268'0'0,"0"0"-820"0"0,0 0-457 0 0,0 0-150 0 0,0 0-9 0 0,0 0 9 0 0,0 0-31 0 0,0 0-77 0 0,0 0-165 0 0,0 0-178 0 0,0 0-147 0 0,0 0-119 0 0,0 0-64 0 0,1 3-40 0 0,-1-3-50 0 0,4 16-4259 0 0,0-10 629 0 0,-1 1-4463 0 0,-1-3-1803 0 0</inkml:trace>
  <inkml:trace contextRef="#ctx0" brushRef="#br0" timeOffset="5084.187">0 1834 1136 0 0,'0'0'394'0'0,"0"0"-89"0"0,0 0 19 0 0,0 0 171 0 0,0 0 256 0 0,0 0 249 0 0,0 0 179 0 0,0 0 132 0 0,0 0 78 0 0,0 0 17 0 0,0 0-48 0 0,34-12-109 0 0,106-37-150 0 0,-45 35 298 0 0,-73 16-1089 0 0,602 7 3438 0 0,81-53-2051 0 0,400-88-1695 0 0,379-93-62 0 0,-860 128-7675 0 0,-521 81-2902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5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1 391 2937 0 0,'0'0'2460'0'0,"0"0"-893"0"0,0 0-141 0 0,0 0 59 0 0,0 0-32 0 0,0 0-134 0 0,0 0-262 0 0,0 0-205 0 0,0 0-102 0 0,0 0-63 0 0,0 0-68 0 0,0 0-85 0 0,0 0-64 0 0,27-23-58 0 0,89-70-17 0 0,-32 49 180 0 0,-66 39-438 0 0,6-3-7 0 0,-1 0 0 0 0,1 2 0 0 0,0 1 0 0 0,0 1 0 0 0,0 1 0 0 0,1 1 0 0 0,0 1 0 0 0,8 1-130 0 0,-30 0 9 0 0,-1 1 0 0 0,0-1 0 0 0,0 1 0 0 0,1 0-1 0 0,-1 0 1 0 0,0 0 0 0 0,0 0 0 0 0,0 0 0 0 0,0 0 0 0 0,0 0 0 0 0,0 1 0 0 0,0-1 0 0 0,0 1 0 0 0,-1-1-1 0 0,1 1 1 0 0,-1 0 0 0 0,1 0 0 0 0,-1 0 0 0 0,1 0 0 0 0,-1 0 0 0 0,0 0 0 0 0,0 0 0 0 0,0 0 0 0 0,0 0-1 0 0,-1 0 1 0 0,1 1 0 0 0,0-1 0 0 0,-1 0 0 0 0,0 0 0 0 0,1 1 0 0 0,-1-1 0 0 0,0 0 0 0 0,0 2-9 0 0,-11 80 465 0 0,-5-47-376 0 0,-1-1 0 0 0,-2-1 1 0 0,-1 0-1 0 0,-2-2 0 0 0,-2 0 1 0 0,0-2-1 0 0,-3 0 0 0 0,-12 10-89 0 0,5-3 215 0 0,1 1 0 0 0,2 1 0 0 0,1 2-1 0 0,-21 41-214 0 0,50-81 15 0 0,0 0-1 0 0,-1 0 1 0 0,1 0-1 0 0,0 0 1 0 0,0 0-1 0 0,0 1 1 0 0,1-1-1 0 0,-1 0 0 0 0,0 1 1 0 0,1-1-1 0 0,0 1 1 0 0,-1-1-1 0 0,1 0 1 0 0,0 1-1 0 0,0-1 1 0 0,0 1-1 0 0,1-1 0 0 0,-1 1 1 0 0,1-1-1 0 0,-1 0 1 0 0,1 1-1 0 0,0-1 1 0 0,0 0-1 0 0,0 0 0 0 0,0 1 1 0 0,0-1-1 0 0,0 0 1 0 0,1 0-1 0 0,-1 0 1 0 0,1 0-1 0 0,-1-1 1 0 0,1 1-1 0 0,0 0 0 0 0,0-1 1 0 0,-1 1-1 0 0,1-1 1 0 0,1 1-1 0 0,-1-1 1 0 0,0 0-1 0 0,0 0 0 0 0,0 0 1 0 0,0 0-1 0 0,1 0 1 0 0,-1-1-1 0 0,1 1 1 0 0,-1-1-1 0 0,0 1 1 0 0,1-1-1 0 0,-1 0 0 0 0,1 0 1 0 0,-1 0-1 0 0,1 0-14 0 0,14 0-73 0 0,0 0 0 0 0,0-2-1 0 0,0 0 1 0 0,0 0 0 0 0,0-2-1 0 0,0 0 1 0 0,0-1 0 0 0,-1 0-1 0 0,0-2 1 0 0,0 0-1 0 0,-1 0 1 0 0,11-8 73 0 0,102-72-7396 0 0,-48 24-4759 0 0,-64 48 9328 0 0</inkml:trace>
  <inkml:trace contextRef="#ctx0" brushRef="#br0" timeOffset="249.71">960 476 1344 0 0,'0'0'2533'0'0,"0"0"-261"0"0,0 0-415 0 0,0 0-256 0 0,0 0-163 0 0,0 0-123 0 0,0 0-91 0 0,0 0-146 0 0,0 0-171 0 0,0 0-165 0 0,0 0-152 0 0,0 0-95 0 0,-16 34-55 0 0,-47 109-45 0 0,18-11 549 0 0,34-99-1128 0 0,1 0 1 0 0,2 1 0 0 0,1 0-1 0 0,2 1 1 0 0,1-1 0 0 0,2 5 183 0 0,12-20-3058 0 0,36-34-10372 0 0,-40 8 11843 0 0</inkml:trace>
  <inkml:trace contextRef="#ctx0" brushRef="#br0" timeOffset="415.155">1295 431 2609 0 0,'0'0'2519'0'0,"0"0"-660"0"0,0 0-640 0 0,0 0-363 0 0,0 0-101 0 0,0 0 33 0 0,0 0 95 0 0,0 0 74 0 0,0 0-3 0 0,-15 31-137 0 0,-47 99-158 0 0,-11 56 675 0 0,72-185-1340 0 0,-42 147 256 0 0,40-48-3097 0 0,7-95 1163 0 0,-2-5-4674 0 0,-1 0 2866 0 0,-1 0 1420 0 0</inkml:trace>
  <inkml:trace contextRef="#ctx0" brushRef="#br0" timeOffset="797.213">671 524 2040 0 0,'0'0'3048'0'0,"0"0"-1589"0"0,0 0-459 0 0,0 0 3 0 0,0 0 208 0 0,0 0 197 0 0,0 0 11 0 0,0 0-132 0 0,0 0-223 0 0,0 0-228 0 0,0 0-177 0 0,0 0-149 0 0,0 0-114 0 0,19-19-55 0 0,59-59-19 0 0,48-20 1445 0 0,-119 93-1708 0 0,1 0 1 0 0,0 1-1 0 0,0 0 1 0 0,0 0-1 0 0,1 1 1 0 0,-1 0-1 0 0,1 1 1 0 0,0-1-1 0 0,-1 2 1 0 0,1-1-1 0 0,0 1 1 0 0,0 1-1 0 0,5 0-59 0 0,-7 1 45 0 0,0 1 0 0 0,0 1 1 0 0,0-1-1 0 0,0 1 0 0 0,0 1 0 0 0,0-1 0 0 0,-1 1 1 0 0,0 0-1 0 0,0 1 0 0 0,0-1 0 0 0,0 1 1 0 0,-1 0-1 0 0,0 1 0 0 0,0-1 0 0 0,0 1 0 0 0,-1 0 1 0 0,0 1-1 0 0,3 3-45 0 0,23 26 274 0 0,-21-27-171 0 0,0-1 0 0 0,1-1 0 0 0,0 0 0 0 0,0 0-1 0 0,1-1 1 0 0,-1 0 0 0 0,1 0 0 0 0,1-1 0 0 0,-1-1-1 0 0,1 0 1 0 0,0-1 0 0 0,0 0 0 0 0,0-1 0 0 0,0 0 0 0 0,0-1-1 0 0,1 0 1 0 0,-1-1 0 0 0,0 0 0 0 0,1-1 0 0 0,-1 0-1 0 0,2-2-102 0 0,1 0-19 0 0,0-1 0 0 0,-1 0 0 0 0,1-1 0 0 0,-1-1 0 0 0,0 0 0 0 0,-1-1 0 0 0,0 0 0 0 0,0-1 0 0 0,0-1 0 0 0,-1-1 19 0 0,44-33-7502 0 0,-46 36 1046 0 0,-4 2-3186 0 0</inkml:trace>
  <inkml:trace contextRef="#ctx0" brushRef="#br0" timeOffset="2141.439">1965 490 160 0 0,'0'0'1106'0'0,"0"0"-197"0"0,0 0-197 0 0,0 0 6 0 0,0 0 99 0 0,0 0 86 0 0,0 0 55 0 0,0 0-25 0 0,0 0-63 0 0,0 0-113 0 0,0 0-133 0 0,0 0-125 0 0,0 0-81 0 0,-7 22-57 0 0,-21 72-10 0 0,-2 105 1317 0 0,26-134-1379 0 0,-3 232 2096 0 0,7-296-1937 0 0,0-1 75 0 0,0 0 73 0 0,0 0 53 0 0,0-12 1122 0 0,19-172-608 0 0,1 101-1045 0 0,4 0 0 0 0,4 2 0 0 0,16-28-118 0 0,41-49 299 0 0,-85 157-298 0 0,1 0 0 0 0,-1 0 0 0 0,1 0 0 0 0,-1 0 0 0 0,1 0 0 0 0,-1 0 0 0 0,1 0 1 0 0,-1 0-1 0 0,1 0 0 0 0,0 0 0 0 0,0 0 0 0 0,0 1 0 0 0,-1-1 0 0 0,1 0 1 0 0,0 0-1 0 0,0 1 0 0 0,0-1 0 0 0,0 0 0 0 0,0 1 0 0 0,0-1 0 0 0,0 1 0 0 0,0 0 1 0 0,0-1-1 0 0,1 1 0 0 0,-1 0 0 0 0,0-1 0 0 0,0 1 0 0 0,0 0 0 0 0,0 0 0 0 0,0 0 1 0 0,1 0-1 0 0,-1 0 0 0 0,0 0 0 0 0,0 1 0 0 0,0-1 0 0 0,0 0 0 0 0,0 0 1 0 0,1 1-1 0 0,-1-1 0 0 0,0 1 0 0 0,0-1 0 0 0,0 1 0 0 0,0-1 0 0 0,0 1 0 0 0,0 0 1 0 0,-1 0-1 0 0,1-1 0 0 0,0 1 0 0 0,0 0 0 0 0,0 0 0 0 0,-1 0 0 0 0,1 0 0 0 0,0 0 1 0 0,-1 0-1 0 0,1 0 0 0 0,-1 0 0 0 0,1 0 0 0 0,-1 0 0 0 0,1 0 0 0 0,-1 0 1 0 0,0 0-1 0 0,0 0 0 0 0,0 1 0 0 0,1-1 0 0 0,-1 0 0 0 0,0 0-1 0 0,57 153-4 0 0,-9-100-1144 0 0,0-41-6007 0 0,-23-14-813 0 0,-17-2 2928 0 0</inkml:trace>
  <inkml:trace contextRef="#ctx0" brushRef="#br0" timeOffset="2615.069">2749 531 1856 0 0,'0'0'1034'0'0,"0"0"48"0"0,0 0 230 0 0,0 0 308 0 0,0 0 171 0 0,0 0-32 0 0,0 0-128 0 0,0 0-214 0 0,0 0-257 0 0,0 0-233 0 0,0 0-215 0 0,0 0-145 0 0,-25 31-101 0 0,-78 99-71 0 0,13 0 480 0 0,71-96-757 0 0,2 1-1 0 0,2 1 1 0 0,1 1 0 0 0,-5 23-118 0 0,16-54 3 0 0,1 1 1 0 0,1 0-1 0 0,-1 1 1 0 0,1-1 0 0 0,0 0-1 0 0,1 0 1 0 0,0 0-1 0 0,0 1 1 0 0,1-1-1 0 0,-1 0 1 0 0,2 0-1 0 0,0 3-3 0 0,0-8 45 0 0,0-1 0 0 0,-1 0-1 0 0,2-1 1 0 0,-1 1-1 0 0,0 0 1 0 0,0 0 0 0 0,0-1-1 0 0,0 1 1 0 0,0-1-1 0 0,0 0 1 0 0,1 0 0 0 0,-1 0-1 0 0,0 0 1 0 0,0 0-1 0 0,0 0 1 0 0,1 0-1 0 0,-1-1 1 0 0,0 1 0 0 0,0-1-1 0 0,0 1 1 0 0,0-1-1 0 0,0 0 1 0 0,0 0 0 0 0,0 0-1 0 0,0 0 1 0 0,0 0-1 0 0,0-1 1 0 0,-1 1 0 0 0,1-1-1 0 0,0 1 1 0 0,-1-1-1 0 0,2-1-44 0 0,59-56 378 0 0,-2-2-1 0 0,-2-3 1 0 0,-4-3-1 0 0,5-12-377 0 0,-49 65 21 0 0,0 0 0 0 0,0 1 0 0 0,2 0 1 0 0,0 0-1 0 0,0 1 0 0 0,1 1 0 0 0,13-9-21 0 0,-26 19-1 0 0,1 1-1 0 0,-1-1 1 0 0,1 0-1 0 0,-1 0 1 0 0,1 0-1 0 0,0 1 1 0 0,0-1-1 0 0,-1 0 1 0 0,1 1 0 0 0,0-1-1 0 0,0 0 1 0 0,0 1-1 0 0,-1-1 1 0 0,1 1-1 0 0,0 0 1 0 0,0-1-1 0 0,0 1 1 0 0,0 0-1 0 0,0-1 1 0 0,0 1 0 0 0,0 0-1 0 0,0 0 1 0 0,0 0-1 0 0,0 0 1 0 0,0 0-1 0 0,0 0 1 0 0,0 0-1 0 0,0 0 1 0 0,0 0-1 0 0,0 1 1 0 0,0-1 0 0 0,0 0-1 0 0,0 1 1 0 0,0-1-1 0 0,0 1 1 0 0,0-1-1 0 0,0 1 1 0 0,0-1-1 0 0,-1 1 1 0 0,1-1-1 0 0,0 1 1 0 0,0 0 0 0 0,-1-1-1 0 0,1 1 1 0 0,0 0-1 0 0,-1 0 1 0 0,1 0-1 0 0,-1 0 1 0 0,1-1-1 0 0,-1 1 1 0 0,1 0-1 0 0,-1 0 1 0 0,0 0 0 0 0,1 0-1 0 0,-1 1 2 0 0,15 111 26 0 0,1 5-320 0 0,-15-113 67 0 0,1 0 1 0 0,-1 0-1 0 0,1 1 0 0 0,0-1 1 0 0,0 0-1 0 0,0-1 0 0 0,1 1 0 0 0,0 0 1 0 0,0-1-1 0 0,0 0 0 0 0,0 1 1 0 0,1-1-1 0 0,0 0 0 0 0,0-1 1 0 0,3 3 225 0 0,18 7-4921 0 0,5-9-4311 0 0,-20-4 4935 0 0</inkml:trace>
  <inkml:trace contextRef="#ctx0" brushRef="#br0" timeOffset="3053.091">3412 531 4241 0 0,'0'0'1326'0'0,"0"0"-336"0"0,0 0-75 0 0,0 0 96 0 0,0 0 57 0 0,-27 31-19 0 0,-81 100-93 0 0,45-32 565 0 0,58-89-1425 0 0,0 1 0 0 0,0 1 0 0 0,1-1 0 0 0,1 1 0 0 0,0-1-1 0 0,1 1 1 0 0,0 0 0 0 0,0 0 0 0 0,1 0 0 0 0,1 0 0 0 0,0 0-1 0 0,1 0 1 0 0,0 0 0 0 0,1 4-96 0 0,3-10 151 0 0,0 0 0 0 0,0-1 0 0 0,0 0 1 0 0,0 0-1 0 0,1-1 0 0 0,-1 0 0 0 0,1 0 0 0 0,1 0 0 0 0,-1 0 0 0 0,0-1 0 0 0,1 0 0 0 0,0-1 1 0 0,-1 1-1 0 0,1-1 0 0 0,0 0 0 0 0,0-1 0 0 0,0 0 0 0 0,1 0 0 0 0,-1-1 0 0 0,0 1 0 0 0,0-1 0 0 0,0-1 1 0 0,0 0-1 0 0,1 0 0 0 0,-1 0 0 0 0,1-1-151 0 0,8 0 228 0 0,1-1-1 0 0,0 0 1 0 0,-1-1-1 0 0,0-1 1 0 0,0-1 0 0 0,0 0-1 0 0,-1-1 1 0 0,0-1-1 0 0,0 0 1 0 0,-1-1 0 0 0,0-1-1 0 0,10-8-227 0 0,143-143 1031 0 0,-140 134-1004 0 0,-1 0 0 0 0,-1-2 1 0 0,-1-1-1 0 0,-2 0 0 0 0,-1-2 0 0 0,-2 0 0 0 0,0-2 1 0 0,-3 0-1 0 0,-1-1 0 0 0,-1 0 0 0 0,-2-1 0 0 0,-2 0 0 0 0,3-18-27 0 0,-12 35-55 0 0,0 0 0 0 0,0 0-1 0 0,-2-1 1 0 0,0 1 0 0 0,-2 0-1 0 0,0 0 1 0 0,-1 1 0 0 0,-1-1-1 0 0,-5-11 56 0 0,8 23-20 0 0,0 1 0 0 0,-1-1-1 0 0,0 1 1 0 0,-1 0-1 0 0,0 0 1 0 0,1 1 0 0 0,-2-1-1 0 0,1 1 1 0 0,-1 0 0 0 0,1 0-1 0 0,-2 0 1 0 0,1 1 0 0 0,0 0-1 0 0,-1 0 1 0 0,0 0 0 0 0,0 1-1 0 0,0-1 1 0 0,0 1-1 0 0,0 1 1 0 0,-1-1 0 0 0,1 1-1 0 0,-1 0 1 0 0,0 1 0 0 0,1 0-1 0 0,-1 0 1 0 0,0 0 0 0 0,0 1-1 0 0,-1 0 21 0 0,-3 1-5 0 0,0 0 0 0 0,-1 1 0 0 0,1 0-1 0 0,0 1 1 0 0,0 0 0 0 0,1 1 0 0 0,-1 0 0 0 0,1 1-1 0 0,0 0 1 0 0,0 1 0 0 0,0 0 0 0 0,1 0 0 0 0,0 1 0 0 0,0 0-1 0 0,0 1 1 0 0,1 0 0 0 0,-2 4 5 0 0,-6 5 0 0 0,1 1-1 0 0,1 0 1 0 0,1 2 0 0 0,0-1-1 0 0,2 2 1 0 0,0-1 0 0 0,2 1 0 0 0,-1 4 0 0 0,1-2 0 0 0,2 0 0 0 0,1 1 0 0 0,0 0 1 0 0,2 0-1 0 0,1 0 0 0 0,1 0 0 0 0,1 1 0 0 0,1-1 1 0 0,3 21-1 0 0,-2-33 25 0 0,1 1-1 0 0,1-1 1 0 0,0 0 0 0 0,0 1 0 0 0,2-1 0 0 0,-1-1 0 0 0,1 1 0 0 0,1-1 0 0 0,0 0-1 0 0,1 0 1 0 0,0 0 0 0 0,0-1 0 0 0,1 0 0 0 0,1-1 0 0 0,0 0 0 0 0,0 0 0 0 0,0-1-1 0 0,1 0 1 0 0,9 5-25 0 0,11 2-30 0 0,1-2 0 0 0,1-1 0 0 0,0-1 1 0 0,1-2-1 0 0,0-1 0 0 0,0-2 0 0 0,0-1 0 0 0,1-1 0 0 0,0-2 0 0 0,0-2 0 0 0,33-3 30 0 0,-8-1-1880 0 0,-20-2-3700 0 0,-33 5 4213 0 0,14-3-9064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3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5561 0 0,'0'0'784'0'0,"0"0"119"0"0,0 0 287 0 0,0 0 283 0 0,0 0 129 0 0,0 0-59 0 0,31 1-216 0 0,101 3-215 0 0,-40-12 527 0 0,243-62-995 0 0,-324 69 122 0 0,-3 8-18194 0 0,-12-2 16312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0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6009 0 0,'0'0'2836'0'0,"0"0"-1491"0"0,0 0-537 0 0,0 0 239 0 0,0 0 332 0 0,0 0 211 0 0,0 0 6 0 0,0 0-207 0 0,0 0-279 0 0,0 0-297 0 0,0 0-212 0 0,37 6-105 0 0,116 16-29 0 0,-17-20 555 0 0,-106-6-913 0 0,80-8-301 0 0,-39 5-3233 0 0,-36 1-6525 0 0,-22 5 900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8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0 106 6737 0 0,'0'0'1682'0'0,"0"0"-20"0"0,0 0 30 0 0,0 0 47 0 0,0 0-37 0 0,0 0-230 0 0,0 0-400 0 0,0 0-326 0 0,0 0-217 0 0,0 0-109 0 0,0 0-15 0 0,0 0-13 0 0,0 0-15 0 0,27-14-16 0 0,85-46-32 0 0,-17 32 268 0 0,65 25 95 0 0,-157 3-681 0 0,1 1 0 0 0,-1-1 0 0 0,0 1 1 0 0,0 0-1 0 0,0 0 0 0 0,0 0 0 0 0,0 0 0 0 0,0 1 0 0 0,0-1 0 0 0,0 1 0 0 0,0 0 0 0 0,-1-1 1 0 0,1 1-1 0 0,-1 1 0 0 0,1-1 0 0 0,-1 0 0 0 0,0 1 0 0 0,0-1 0 0 0,0 1 0 0 0,0-1 0 0 0,0 1 0 0 0,-1 0 1 0 0,1 0-1 0 0,-1 0 0 0 0,1 0 0 0 0,-1 0 0 0 0,0 0 0 0 0,-1 0 0 0 0,1 0 0 0 0,0 0 0 0 0,-1 1 1 0 0,0-1-1 0 0,0 0 0 0 0,0 0 0 0 0,0 1 0 0 0,0-1 0 0 0,-1 1-11 0 0,0 6 37 0 0,-1 1-1 0 0,0-1 1 0 0,0 0 0 0 0,-1 0 0 0 0,-1 0-1 0 0,0 0 1 0 0,0 0 0 0 0,-1-1 0 0 0,0 0-1 0 0,-1 0 1 0 0,-1 1-37 0 0,-142 162 243 0 0,147-170-247 0 0,1 1 1 0 0,-1-1-1 0 0,0 1 1 0 0,1 0-1 0 0,0-1 1 0 0,0 1-1 0 0,0 0 1 0 0,0 0 0 0 0,0 0-1 0 0,0 0 1 0 0,1 0-1 0 0,0 0 1 0 0,-1 0-1 0 0,1 0 1 0 0,0 0-1 0 0,0 0 1 0 0,1 0-1 0 0,-1 0 1 0 0,1 0 0 0 0,-1 0-1 0 0,1 0 1 0 0,0 0-1 0 0,0 0 1 0 0,0-1-1 0 0,1 1 1 0 0,-1 0-1 0 0,1-1 1 0 0,-1 1-1 0 0,1 0 1 0 0,0-1-1 0 0,0 0 1 0 0,0 0 0 0 0,0 1-1 0 0,1-1 1 0 0,-1 0-1 0 0,0-1 1 0 0,1 1-1 0 0,-1 0 1 0 0,1-1-1 0 0,0 1 1 0 0,0-1-1 0 0,0 0 4 0 0,50 34-14 0 0,-36-26 15 0 0,-1 1 1 0 0,0 1 0 0 0,0 0-1 0 0,-2 1 1 0 0,1 1 0 0 0,-2 0-1 0 0,1 1 1 0 0,2 5-2 0 0,-14-16 15 0 0,0 1 0 0 0,0-1 1 0 0,-1 0-1 0 0,1 1 0 0 0,-1 0 0 0 0,0-1 0 0 0,0 1 0 0 0,0 0 1 0 0,0 0-1 0 0,-1 0 0 0 0,1-1 0 0 0,-1 1 0 0 0,0 0 1 0 0,0 0-1 0 0,-1 0 0 0 0,1 0 0 0 0,-1 0 0 0 0,0-1 0 0 0,0 1 1 0 0,0 0-1 0 0,0 0 0 0 0,-1-1 0 0 0,1 1 0 0 0,-1-1 0 0 0,0 0 1 0 0,0 1-1 0 0,0-1 0 0 0,-1 0 0 0 0,1 0-15 0 0,-83 77 247 0 0,56-57-693 0 0,-1-2 1 0 0,0-1-1 0 0,-2-2 0 0 0,0-1 1 0 0,-1-1-1 0 0,-15 4 446 0 0,36-19-2469 0 0,11-4-7962 0 0,2 2 1801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164 100 7418 0 0,'0'0'2072'0'0,"0"0"-129"0"0,0 0-181 0 0,0 0-203 0 0,0 0-383 0 0,0 0-372 0 0,0 0-242 0 0,0 0-168 0 0,0 0-115 0 0,0 0-103 0 0,0 0-68 0 0,0 0-40 0 0,-22 15-20 0 0,-70 50-16 0 0,89-63-31 0 0,0 0-1 0 0,1-1 1 0 0,-1 1 0 0 0,0 1-1 0 0,1-1 1 0 0,-1 0-1 0 0,1 0 1 0 0,-1 1-1 0 0,1 0 1 0 0,0-1-1 0 0,0 1 1 0 0,1 0 0 0 0,-1 0-1 0 0,0 0 1 0 0,1 0-1 0 0,0 0 1 0 0,0 0-1 0 0,0 1 1 0 0,0-1 0 0 0,0 0-1 0 0,0 1 1 0 0,1 0-1 0 0,-2 11-22 0 0,1-12 49 0 0,0 0 1 0 0,0 1-1 0 0,0-1 1 0 0,0 1-1 0 0,1-1 1 0 0,0 1-1 0 0,-1 0 1 0 0,1-1-1 0 0,1 1 1 0 0,-1-1-1 0 0,0 1 1 0 0,1-1-1 0 0,0 1 1 0 0,0-1-1 0 0,0 1 1 0 0,0-1-1 0 0,1 0 1 0 0,-1 1-1 0 0,1-1 1 0 0,0 0-1 0 0,0 0 1 0 0,0 0-1 0 0,0 0 1 0 0,0-1-1 0 0,1 1 1 0 0,-1-1-1 0 0,1 1 1 0 0,-1-1-1 0 0,1 0 0 0 0,0 0 1 0 0,0 0-1 0 0,0 0 1 0 0,1 0-1 0 0,-1-1 1 0 0,0 0-1 0 0,1 1 1 0 0,-1-1-1 0 0,0 0 1 0 0,1-1-1 0 0,-1 1 1 0 0,3 0-28 0 0,3 0 217 0 0,-1-1 0 0 0,1 0 1 0 0,-1 0-1 0 0,0 0 0 0 0,1-1 1 0 0,-1 0-1 0 0,0-1 0 0 0,1 0 1 0 0,-1 0-1 0 0,0-1 0 0 0,0 0 1 0 0,-1 0-1 0 0,1-1 0 0 0,-1 0 1 0 0,1 0-1 0 0,-1-1 0 0 0,-1 0 1 0 0,1 0-1 0 0,-1-1 0 0 0,0 0 1 0 0,0 0-1 0 0,0 0 0 0 0,2-5-217 0 0,0 2 61 0 0,-1 0 0 0 0,-1 0 0 0 0,0-1-1 0 0,0 0 1 0 0,-1 0 0 0 0,0-1 0 0 0,-1 1 0 0 0,0-1-1 0 0,0 0 1 0 0,-1 0 0 0 0,-1-1 0 0 0,0 1 0 0 0,-1 0-1 0 0,0-1 1 0 0,0 1 0 0 0,-1-1 0 0 0,-1-2-61 0 0,0 9-122 0 0,0 0-1 0 0,-1 1 1 0 0,1-1 0 0 0,-1 1 0 0 0,0-1-1 0 0,0 1 1 0 0,-1-1 0 0 0,1 1 0 0 0,-1 0 0 0 0,0 0-1 0 0,0 1 1 0 0,0-1 0 0 0,-1 0 0 0 0,1 1 0 0 0,-1 0-1 0 0,-4-3 123 0 0,-17-8-3924 0 0,-1 7-4470 0 0,12 3-2883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416 0 9602 0 0,'0'0'980'0'0,"0"0"-148"0"0,0 0-15 0 0,0 0 159 0 0,0 0 121 0 0,-33 34 33 0 0,-105 109-64 0 0,31-10 514 0 0,91-112-1514 0 0,0 1 0 0 0,1 1 1 0 0,2 0-1 0 0,0 1 0 0 0,2 0 0 0 0,0 1 1 0 0,2 0-1 0 0,1 1 0 0 0,1 0 1 0 0,1 0-1 0 0,1 1 0 0 0,1-1 0 0 0,1 16-66 0 0,3-35 42 0 0,1 0 0 0 0,0 0 0 0 0,0 0 0 0 0,1 0 0 0 0,0 0 0 0 0,0-1 0 0 0,1 1 0 0 0,0 0 0 0 0,0-1 0 0 0,0 0 0 0 0,1 0 0 0 0,0 0 0 0 0,0 0 0 0 0,1-1 0 0 0,-1 1 0 0 0,1-1 0 0 0,1 0 0 0 0,-1-1 0 0 0,0 1 0 0 0,1-1 0 0 0,0 0 0 0 0,0 0 0 0 0,4 1-42 0 0,5 2 222 0 0,-1-1 0 0 0,1-1 0 0 0,0 0 0 0 0,0-1 0 0 0,1 0-1 0 0,-1-1 1 0 0,1-1 0 0 0,0-1 0 0 0,0 0 0 0 0,0-1-222 0 0,-11 1 79 0 0,0-1 0 0 0,0 0-1 0 0,-1 0 1 0 0,1 0 0 0 0,0-1-1 0 0,0 0 1 0 0,0 0 0 0 0,0 0 0 0 0,0 0-1 0 0,-1-1 1 0 0,1 0 0 0 0,-1 1 0 0 0,1-2-1 0 0,-1 1 1 0 0,0-1 0 0 0,0 1 0 0 0,0-1-1 0 0,0 0 1 0 0,0-1 0 0 0,-1 1-1 0 0,1-1 1 0 0,-1 1 0 0 0,0-1 0 0 0,0 0-1 0 0,0 0 1 0 0,-1 0 0 0 0,1-1 0 0 0,0-1-79 0 0,0-1-16 0 0,-1 1 1 0 0,1-1 0 0 0,-1 0 0 0 0,0 0 0 0 0,-1 0-1 0 0,1-1 1 0 0,-1 1 0 0 0,-1 0 0 0 0,0 0 0 0 0,0-1-1 0 0,0 1 1 0 0,-1 0 0 0 0,0 0 0 0 0,0 0-1 0 0,-1-1 1 0 0,1 1 0 0 0,-2 0 0 0 0,1 1 0 0 0,-1-1-1 0 0,0 0 1 0 0,-1 1 0 0 0,1 0 0 0 0,-1 0 0 0 0,0 0-1 0 0,-1 0 1 0 0,0 0 0 0 0,0 1 0 0 0,0 0 0 0 0,0 0-1 0 0,-1 0 1 0 0,1 1 0 0 0,-1 0 0 0 0,-1 0 0 0 0,1 0-1 0 0,-3 0 16 0 0,-1-1-275 0 0,-1 1 0 0 0,0 0 0 0 0,0 0 0 0 0,0 1 0 0 0,0 0-1 0 0,-1 1 1 0 0,1 1 0 0 0,-1 0 0 0 0,-4 0 275 0 0,-59 25-5047 0 0,36 8-4212 0 0,27-20 2243 0 0</inkml:trace>
  <inkml:trace contextRef="#ctx0" brushRef="#br0" timeOffset="382.995">1158 247 6545 0 0,'0'0'2230'0'0,"0"0"-383"0"0,0 0-312 0 0,0 0-154 0 0,0 0-111 0 0,-36 9-105 0 0,-113 32-101 0 0,58 6 302 0 0,74-33-1065 0 0,2-4-261 0 0,0 1 0 0 0,0 1-1 0 0,1 0 1 0 0,1 1 0 0 0,0 1 0 0 0,1 0-1 0 0,1 1 1 0 0,0 0 0 0 0,1 0 0 0 0,0 1-1 0 0,2 1 1 0 0,0 0 0 0 0,0 0 0 0 0,2 0-1 0 0,0 1 1 0 0,1 0 0 0 0,1 0 0 0 0,0 0 0 0 0,2 0-1 0 0,0 1 1 0 0,1-1 0 0 0,1 11-40 0 0,1-24 7 0 0,0-1 0 0 0,1 1 0 0 0,-1-1 0 0 0,1 1 0 0 0,0-1 0 0 0,0 1-1 0 0,1-1 1 0 0,0 0 0 0 0,-1 0 0 0 0,1 0 0 0 0,1-1 0 0 0,-1 1 0 0 0,0-1 0 0 0,1 1 0 0 0,0-1 0 0 0,0 0 0 0 0,0 0 0 0 0,0-1 0 0 0,0 1 0 0 0,0-1 0 0 0,1 0 0 0 0,-1 0 0 0 0,1-1 0 0 0,-1 1 0 0 0,4 0-7 0 0,5 1 174 0 0,0 0 1 0 0,1-1 0 0 0,-1-1 0 0 0,1 0 0 0 0,-1 0 0 0 0,1-1-1 0 0,0-1 1 0 0,9-2-175 0 0,-4-2 198 0 0,1 0 0 0 0,-1-2 0 0 0,-1 0-1 0 0,1-1 1 0 0,-1-1 0 0 0,0-1 0 0 0,-1 0 0 0 0,0-2-1 0 0,-1 1 1 0 0,0-2 0 0 0,-1 0 0 0 0,-1-1-1 0 0,0-1 1 0 0,0 0 0 0 0,-2-1 0 0 0,0 0-198 0 0,-1-1 29 0 0,-1 1 0 0 0,-1-1 0 0 0,-1-1 0 0 0,0 0 0 0 0,-2 0 0 0 0,0 0 0 0 0,-1-1 0 0 0,0 0 0 0 0,-2 0 0 0 0,1-13-29 0 0,-3 25-173 0 0,0-1-1 0 0,-1 1 1 0 0,0-1-1 0 0,0 1 0 0 0,-1-1 1 0 0,0 1-1 0 0,0-1 1 0 0,-1 1-1 0 0,0 0 1 0 0,0 0-1 0 0,-1 0 1 0 0,0 0-1 0 0,0 0 1 0 0,-1 0-1 0 0,0 1 0 0 0,0-1 1 0 0,0 1-1 0 0,-1 0 1 0 0,0 0-1 0 0,0 1 1 0 0,0 0-1 0 0,-1 0 1 0 0,1 0-1 0 0,-1 0 1 0 0,-1 1-1 0 0,1 0 0 0 0,-1 0 1 0 0,-3-1 173 0 0,-39-11-4815 0 0,15 13-2707 0 0,16 3 112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30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1186 8274 0 0,'0'0'241'0'0,"0"0"-333"0"0,0 0 161 0 0,0 0 382 0 0,0 0 249 0 0,0 0 154 0 0,36 2 87 0 0,113 5 24 0 0,-135-6-724 0 0,-1-1 1 0 0,1 0-1 0 0,-1 0 1 0 0,1-2-1 0 0,-1 1 0 0 0,1-2 1 0 0,-1 0-1 0 0,0 0 1 0 0,9-5-242 0 0,4-1 369 0 0,36-16 205 0 0,-1-3 1 0 0,-2-2-1 0 0,-1-3 1 0 0,-2-2 0 0 0,-1-3-1 0 0,-2-2 1 0 0,0-4-575 0 0,71-60 485 0 0,-4-6 1 0 0,-6-5 0 0 0,-4-5 0 0 0,-6-4-486 0 0,139-173 921 0 0,-211 274-629 0 0,-31 33-232 0 0,-7 61 104 0 0,-3-1 0 0 0,-3 0-1 0 0,-3 0 1 0 0,-3-2-1 0 0,-25 64-163 0 0,19-58 9 0 0,6-13 47 0 0,-4-2-1 0 0,-1-1 1 0 0,-3-1-1 0 0,-3-1 1 0 0,-12 15-56 0 0,27-50 0 0 0,0 0 0 0 0,-1-2 1 0 0,-1 0-1 0 0,-1 0 1 0 0,-1-2-1 0 0,0 0 1 0 0,-1-1-1 0 0,-1-1 1 0 0,0-1-1 0 0,-1 0 1 0 0,-1-2-1 0 0,0-1 1 0 0,0 0-1 0 0,-20 5 0 0 0,17-8-39 0 0,0-2 0 0 0,0-1-1 0 0,-1 0 1 0 0,0-2 0 0 0,0-2-1 0 0,0 0 1 0 0,0-1 0 0 0,-16-3 39 0 0,38 3-58 0 0,0 0 0 0 0,1 0 0 0 0,-1 0 1 0 0,0 0-1 0 0,0-1 0 0 0,1 1 0 0 0,-1-1 1 0 0,0 0-1 0 0,1 0 0 0 0,-1-1 0 0 0,1 1 1 0 0,0-1-1 0 0,-1 0 0 0 0,1 0 0 0 0,0 0 1 0 0,0 0-1 0 0,0 0 0 0 0,0 0 0 0 0,0-1 1 0 0,1 0-1 0 0,-1 1 0 0 0,1-1 0 0 0,0 0 1 0 0,0 0-1 0 0,0-1 0 0 0,0 1 0 0 0,0 0 1 0 0,1-1-1 0 0,-1 1 0 0 0,1-1 0 0 0,0 1 1 0 0,0-1-1 0 0,0 1 0 0 0,0-1 0 0 0,1 0 1 0 0,0 0-1 0 0,0 1 0 0 0,0-1 0 0 0,0 0 1 0 0,0-2 57 0 0,4-1-348 0 0,0 0 0 0 0,0 0 0 0 0,1 1 0 0 0,-1-1 0 0 0,2 1 0 0 0,-1 0 0 0 0,0 0 0 0 0,1 1 0 0 0,0 0-1 0 0,1 0 1 0 0,-1 0 0 0 0,1 0 0 0 0,0 1 0 0 0,6-3 348 0 0,-12 7-24 0 0,72-43-7438 0 0,-46 30-849 0 0</inkml:trace>
  <inkml:trace contextRef="#ctx0" brushRef="#br0" timeOffset="248.981">2196 615 12635 0 0,'0'0'1096'0'0,"0"0"24"0"0,0 0 116 0 0,0 0 81 0 0,-33 23-114 0 0,-108 70-204 0 0,126-84-785 0 0,1 0 1 0 0,1 1 0 0 0,-1 0-1 0 0,1 1 1 0 0,1 1 0 0 0,0 0-1 0 0,1 1 1 0 0,0 0 0 0 0,-5 8-215 0 0,14-17 36 0 0,-4 3 5 0 0,1 0 0 0 0,0 1 0 0 0,0 0 0 0 0,1 0 0 0 0,0 0-1 0 0,0 1 1 0 0,1-1 0 0 0,1 1 0 0 0,-1 0 0 0 0,1 0 0 0 0,0 0 0 0 0,1 0 0 0 0,0 0 0 0 0,1 0 0 0 0,0 0 0 0 0,0 0-1 0 0,1 0 1 0 0,0 0 0 0 0,1 0 0 0 0,0 0 0 0 0,0 0 0 0 0,1 0 0 0 0,0 0 0 0 0,0-1 0 0 0,1 0 0 0 0,0 0 0 0 0,1 0-1 0 0,0 0 1 0 0,0 0 0 0 0,0-1 0 0 0,7 6-41 0 0,1-3 79 0 0,0-1 0 0 0,0-1-1 0 0,1 0 1 0 0,0 0 0 0 0,0-2-1 0 0,1 0 1 0 0,0 0 0 0 0,0-2-1 0 0,0 0 1 0 0,1 0 0 0 0,-1-1-1 0 0,1-1 1 0 0,0-1 0 0 0,0 0-1 0 0,-1-2 1 0 0,1 1 0 0 0,0-2 0 0 0,14-2-79 0 0,-16 2 65 0 0,1 0 0 0 0,-1-2 0 0 0,0 1 0 0 0,0-1 0 0 0,0-1 1 0 0,-1-1-1 0 0,0 0 0 0 0,0 0 0 0 0,0-2 0 0 0,-1 1 0 0 0,0-1 1 0 0,0-1-1 0 0,-1-1 0 0 0,0 1 0 0 0,-1-1 0 0 0,0-1 0 0 0,0 0 1 0 0,-1-1-1 0 0,-1 1 0 0 0,0-2 0 0 0,-1 1 0 0 0,0-1 1 0 0,0-2-66 0 0,-5 9-22 0 0,0 0 1 0 0,-1 0 0 0 0,1 0 0 0 0,-1-1 0 0 0,-1 1 0 0 0,1 0 0 0 0,-1-1 0 0 0,0 1 0 0 0,-1-1 0 0 0,0 1 0 0 0,0 0 0 0 0,0 0 0 0 0,0-1 0 0 0,-1 1 0 0 0,0 0 0 0 0,-1 0 0 0 0,1 0 0 0 0,-1 1 0 0 0,0-1 0 0 0,-1 1 0 0 0,1-1 0 0 0,-1 1 0 0 0,0 0 0 0 0,0 1 0 0 0,-3-3 21 0 0,-6-6-411 0 0,-1 1 0 0 0,0 0 0 0 0,-1 1 0 0 0,0 0 0 0 0,-1 1 0 0 0,0 1 0 0 0,-1 1 0 0 0,0 0 0 0 0,-4-1 411 0 0,-40-7-4091 0 0,-1 10-3821 0 0,38 6-1618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41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 4913 0 0,'0'0'3150'0'0,"0"0"-1555"0"0,0 0-400 0 0,0 0 96 0 0,0 0 144 0 0,0 0 43 0 0,0 0-95 0 0,0 0-161 0 0,0 0-171 0 0,0 0-153 0 0,0 0-111 0 0,0 0-88 0 0,0 0-81 0 0,-3 32-75 0 0,-6 101-7 0 0,6-86-130 0 0,3 0-1 0 0,1 0 1 0 0,3 1 0 0 0,1-1-1 0 0,4 4-405 0 0,0 2 114 0 0,19 175 190 0 0,-1 187-304 0 0,-23-343-10 0 0,-1 25-3411 0 0,-2-93 219 0 0,2-4-5519 0 0,-1 0-1165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41.4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6561 0 0,'0'0'993'0'0,"0"0"-44"0"0,0 0 257 0 0,0 0 319 0 0,0 0 41 0 0,0 0-139 0 0,0 0-183 0 0,0 0-163 0 0,0 0-141 0 0,35 1-161 0 0,111 0-97 0 0,6-14 936 0 0,154-31-554 0 0,-228 43-1709 0 0,-46 2-3391 0 0,-29 6-7062 0 0,-3-7 5242 0 0</inkml:trace>
  <inkml:trace contextRef="#ctx0" brushRef="#br0" timeOffset="247.632">310 284 7882 0 0,'0'0'1325'0'0,"0"0"-304"0"0,0 0 16 0 0,0 0 9 0 0,0 0-63 0 0,0 0-85 0 0,33 0-100 0 0,107-1-87 0 0,31-27 684 0 0,74-27-1700 0 0,-164 35-2234 0 0,-3-1-3343 0 0,-44 10-2488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39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1215 0 0 0,'0'0'749'0'0,"0"0"-18"0"0,0 0-3 0 0,0 0 167 0 0,0 0 267 0 0,0 0 277 0 0,0 0 217 0 0,0 0 79 0 0,0 0-89 0 0,0 0-160 0 0,0 0-158 0 0,32 2-165 0 0,103 6-98 0 0,-19-7 496 0 0,0-4 0 0 0,-1-6-1 0 0,37-10-1560 0 0,-47 6 458 0 0,545-71 873 0 0,-439 53-1224 0 0,133-15-3045 0 0,-340 45 3775 0 0,6 0-2513 0 0,-2 1-3304 0 0,-10 6-6893 0 0,-3 0 10142 0 0</inkml:trace>
  <inkml:trace contextRef="#ctx0" brushRef="#br0" timeOffset="15640.204">290 380 0 0 0,'0'0'968'0'0,"0"0"264"0"0,0 0 94 0 0,0 0-20 0 0,0 0-85 0 0,0 0-72 0 0,0-5-52 0 0,0-9-297 0 0,0 4 2422 0 0,0 9-2371 0 0,0 1-95 0 0,0 0-108 0 0,0 0-101 0 0,0 0-64 0 0,0 0-66 0 0,0 0-34 0 0,0 0-33 0 0,0 0-41 0 0,0 0-1419 0 0,-1 2 9444 0 0,0-1-7840 0 0,1 0-5853 0 0,0-1-8105 0 0,0 0 7504 0 0</inkml:trace>
  <inkml:trace contextRef="#ctx0" brushRef="#br0" timeOffset="17220.58">332 457 0 0 0,'0'-21'0'0'0,"-11"17"0"0"0,9 7 0 0 0</inkml:trace>
  <inkml:trace contextRef="#ctx0" brushRef="#br0" timeOffset="18163.5">183 391 0 0 0,'16'-33'429'0'0,"-16"33"84"0"0,4 1 6023 0 0,0 6-3502 0 0,7 54 1748 0 0,-7 193-1650 0 0,-1-58 2404 0 0,-3-237-5360 0 0,2 1 1 0 0,1-1-1 0 0,2 1 0 0 0,2 0 0 0 0,2 1 0 0 0,9-26-176 0 0,8-3 81 0 0,2 2 1 0 0,3 1 0 0 0,4 2-1 0 0,20-28-81 0 0,-53 86 4 0 0,1 0 0 0 0,0 0 0 0 0,1 1 0 0 0,-1-1 0 0 0,1 0 0 0 0,0 1-1 0 0,0 0 1 0 0,0 0 0 0 0,1 0 0 0 0,-1 1 0 0 0,1 0 0 0 0,0 0 0 0 0,0 0-1 0 0,0 0 1 0 0,0 1 0 0 0,1-1 0 0 0,-1 1 0 0 0,1 1 0 0 0,1-1-4 0 0,-4 4 6 0 0,0 0 1 0 0,1 0 0 0 0,-1 1-1 0 0,0 0 1 0 0,-1-1-1 0 0,1 1 1 0 0,0 0-1 0 0,-1 1 1 0 0,1-1 0 0 0,-1 0-1 0 0,0 1 1 0 0,0-1-1 0 0,-1 1 1 0 0,1-1 0 0 0,-1 1-1 0 0,1 2-6 0 0,22 164-1706 0 0,-6-139-4574 0 0,-4-15-6282 0 0,-10-15 7586 0 0</inkml:trace>
  <inkml:trace contextRef="#ctx0" brushRef="#br0" timeOffset="18606.967">796 671 1640 0 0,'0'0'898'0'0,"0"0"-327"0"0,0 0 67 0 0,0 0 408 0 0,0 0 481 0 0,0 0 303 0 0,0 0 26 0 0,0 0-87 0 0,0 0-196 0 0,0 0-215 0 0,0 0-166 0 0,0 0-146 0 0,21-5-130 0 0,67-17-129 0 0,-82 20-650 0 0,1 0-1 0 0,-1 0 1 0 0,0 0 0 0 0,0-1 0 0 0,0 0 0 0 0,-1 0 0 0 0,1-1 0 0 0,-1 1 0 0 0,1-1 0 0 0,-1 0 0 0 0,0-1 0 0 0,-1 1 0 0 0,5-6-137 0 0,10-9 505 0 0,-11 13-405 0 0,-1-1 0 0 0,0 1 0 0 0,0-1 0 0 0,0 0 0 0 0,-1 0 0 0 0,-1-1 0 0 0,1 0 0 0 0,-1 0 0 0 0,0 0 0 0 0,-1-1 0 0 0,0 0 0 0 0,0 1 0 0 0,-1-1 0 0 0,0-1 0 0 0,-1 1 0 0 0,0 0 0 0 0,0-1 0 0 0,-1 1 0 0 0,0-1 0 0 0,-1-1-100 0 0,-2 8-21 0 0,0-1 1 0 0,0 1 0 0 0,0 1 0 0 0,0-1 0 0 0,-1 0 0 0 0,0 0 0 0 0,1 1-1 0 0,-1 0 1 0 0,0-1 0 0 0,0 1 0 0 0,0 0 0 0 0,-1 1 0 0 0,1-1-1 0 0,0 0 1 0 0,-1 1 0 0 0,1 0 0 0 0,-1 0 0 0 0,1 0 0 0 0,-1 0 0 0 0,0 0-1 0 0,1 1 1 0 0,-1 0 0 0 0,0 0 0 0 0,1 0 0 0 0,-1 0 0 0 0,0 0 0 0 0,1 1-1 0 0,-1-1 1 0 0,0 1 0 0 0,1 0 0 0 0,-1 0 0 0 0,1 1 0 0 0,-1-1 0 0 0,1 1-1 0 0,0 0 1 0 0,0-1 0 0 0,-3 3 20 0 0,-11 7-63 0 0,0 0 0 0 0,1 2 0 0 0,1 0 0 0 0,0 0 0 0 0,0 1 0 0 0,2 1-1 0 0,-1 0 1 0 0,2 1 0 0 0,0 1 0 0 0,1 0 0 0 0,1 0 0 0 0,1 1 0 0 0,-1 3 63 0 0,2-6-25 0 0,1 2-1 0 0,1-1 1 0 0,1 0 0 0 0,0 1-1 0 0,1 0 1 0 0,1 0 0 0 0,1 0-1 0 0,0 1 1 0 0,1-1 0 0 0,1 1-1 0 0,0-1 1 0 0,2 8 25 0 0,0-21-9 0 0,-1 1-1 0 0,0-1 1 0 0,1 1 0 0 0,0-1-1 0 0,0 1 1 0 0,1-1 0 0 0,-1 0-1 0 0,1 0 1 0 0,0-1 0 0 0,0 1 0 0 0,0 0-1 0 0,0-1 1 0 0,1 0 0 0 0,-1 0-1 0 0,1 0 1 0 0,0 0 0 0 0,0 0-1 0 0,0-1 1 0 0,0 1 0 0 0,0-1-1 0 0,1 0 1 0 0,-1-1 0 0 0,1 1 0 0 0,-1-1-1 0 0,1 0 1 0 0,1 0 9 0 0,125 3-196 0 0,-109-9-147 0 0,1-1 1 0 0,-2-1-1 0 0,1 0 0 0 0,-1-2 0 0 0,0-1 0 0 0,-1 0 0 0 0,0-2 0 0 0,0 0 0 0 0,13-12 343 0 0,92-76-10685 0 0,-97 79 3832 0 0</inkml:trace>
  <inkml:trace contextRef="#ctx0" brushRef="#br0" timeOffset="18903.341">1553 221 10018 0 0,'0'0'1687'0'0,"0"0"-405"0"0,0 0-295 0 0,0 0-118 0 0,0 0-86 0 0,0 0-59 0 0,0 0-38 0 0,0 0-57 0 0,0 0-101 0 0,0 0-109 0 0,-12 32-88 0 0,-32 100-45 0 0,42-129-267 0 0,1 0-1 0 0,0 0 0 0 0,0 0 0 0 0,0 0 0 0 0,0 0 0 0 0,0 0 0 0 0,1 1 0 0 0,-1-1 1 0 0,1 0-1 0 0,0 0 0 0 0,0 1 0 0 0,0-1 0 0 0,0 0 0 0 0,1 0 0 0 0,0 0 0 0 0,-1 1 1 0 0,1-1-1 0 0,0 0 0 0 0,0 0 0 0 0,2 3-18 0 0,2 4 80 0 0,71 156 515 0 0,-1-30-152 0 0,-74-135-386 0 0,-1 0 0 0 0,1 0 0 0 0,0 0 0 0 0,-1 0 1 0 0,1-1-1 0 0,0 1 0 0 0,0 0 0 0 0,0-1 0 0 0,0 1 0 0 0,0 0 1 0 0,0-1-1 0 0,0 1 0 0 0,0-1 0 0 0,0 1 0 0 0,0-1 0 0 0,0 0 1 0 0,0 0-1 0 0,0 1 0 0 0,0-1 0 0 0,0 0 0 0 0,0 0 1 0 0,0 0-1 0 0,0 0 0 0 0,0 0 0 0 0,1 0 0 0 0,-1 0 0 0 0,0 0 1 0 0,0-1-1 0 0,0 1 0 0 0,0 0 0 0 0,0-1 0 0 0,0 1 0 0 0,0-1 1 0 0,0 1-1 0 0,0-1 0 0 0,0 1 0 0 0,0-1 0 0 0,0 0 0 0 0,-1 1 1 0 0,1-1-1 0 0,0 0 0 0 0,0 0 0 0 0,-1 0 0 0 0,1 0 0 0 0,0 0 1 0 0,-1 1-1 0 0,1-1 0 0 0,0-1-57 0 0,29-51 1807 0 0,220-501 160 0 0,-233 504-2661 0 0,6-13-2086 0 0,-1 28-8089 0 0,-17 27-784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8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183 137 19308 0 0,'0'0'475'0'0,"0"0"-91"0"0,0 0-27 0 0,0 0 74 0 0,0 0 79 0 0,0 0 22 0 0,0 0-39 0 0,0 0-67 0 0,0 0-96 0 0,0 0-87 0 0,-28 32-75 0 0,-88 101-63 0 0,80-75 4 0 0,36-49-86 0 0,0-6-8 0 0,-1-1 0 0 0,1 1 0 0 0,-1 0 0 0 0,1 0 0 0 0,0 0 0 0 0,0 0 0 0 0,0 0 0 0 0,0 0 0 0 0,1 0 0 0 0,-1 0 0 0 0,1 0-1 0 0,0-1 1 0 0,0 1 0 0 0,0 0 0 0 0,0 0 0 0 0,0-1 0 0 0,1 1 0 0 0,-1-1 0 0 0,1 1 0 0 0,0-1 0 0 0,0 1 0 0 0,0-1-1 0 0,0 0 1 0 0,0 0 0 0 0,0 0 0 0 0,0 0 0 0 0,1 0 0 0 0,-1-1 0 0 0,0 1 0 0 0,1-1 0 0 0,0 0 0 0 0,-1 1 0 0 0,1-1 0 0 0,0 0-1 0 0,0-1 1 0 0,0 1 0 0 0,-1 0 0 0 0,3-1-15 0 0,25 7 78 0 0,0-2 0 0 0,1-1 0 0 0,-1-2 0 0 0,1-1 0 0 0,0-1 0 0 0,26-4-78 0 0,88-26-364 0 0,-88 4-3702 0 0,-39 13-5285 0 0,-13 9-1717 0 0</inkml:trace>
  <inkml:trace contextRef="#ctx0" brushRef="#br0" timeOffset="196.398">787 1 17652 0 0,'0'0'1061'0'0,"0"0"-63"0"0,0 0 50 0 0,0 0 108 0 0,0 0-34 0 0,0 0-130 0 0,-22 36-134 0 0,-73 121-100 0 0,-17 48 898 0 0,36-70-1298 0 0,15-29-256 0 0,5 3-1 0 0,-22 62-101 0 0,64-131-556 0 0,1 0-1 0 0,1 1 1 0 0,3 0 0 0 0,1 1-1 0 0,0 30 557 0 0,9-28-2175 0 0,7-18-6583 0 0,-5-18-2692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03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769 406 1688 0 0,'0'0'1233'0'0,"0"0"-156"0"0,0 0 2 0 0,0 0 115 0 0,0 0 155 0 0,0 0 90 0 0,0 0-42 0 0,0 0-34 0 0,0 0-58 0 0,0 0-110 0 0,0 0-101 0 0,8-11-174 0 0,22-31-211 0 0,-30 42-672 0 0,0-1 0 0 0,1 1 0 0 0,-1-1 0 0 0,0 1 0 0 0,0-1 0 0 0,-1 0 0 0 0,1 1-1 0 0,0-1 1 0 0,0 1 0 0 0,0-1 0 0 0,0 1 0 0 0,0-1 0 0 0,-1 0 0 0 0,1 1 0 0 0,0-1 0 0 0,0 1-1 0 0,-1-1 1 0 0,1 1 0 0 0,0-1 0 0 0,-1 1 0 0 0,1 0 0 0 0,-1-1 0 0 0,1 1 0 0 0,-1-1 0 0 0,1 1-1 0 0,-1 0 1 0 0,1-1 0 0 0,-1 1 0 0 0,1 0 0 0 0,-1 0 0 0 0,1-1 0 0 0,-1 1 0 0 0,1 0 0 0 0,-1 0 0 0 0,1 0-1 0 0,-1 0 1 0 0,0 0 0 0 0,1 0 0 0 0,-1 0 0 0 0,1 0 0 0 0,-1 0 0 0 0,1 0 0 0 0,-1 0 0 0 0,0 0-1 0 0,1 0 1 0 0,-1 0 0 0 0,1 0 0 0 0,-1 1 0 0 0,1-1 0 0 0,-1 0 0 0 0,0 0-37 0 0,1 0 55 0 0,-101 11 696 0 0,-238 100 511 0 0,67-38 167 0 0,273-73-1436 0 0,0 0 1 0 0,-1 0-1 0 0,1 1 1 0 0,0-1 0 0 0,0 0-1 0 0,-1 1 1 0 0,1-1-1 0 0,0 0 1 0 0,0 1-1 0 0,-1-1 1 0 0,1 1-1 0 0,0-1 1 0 0,-1 1-1 0 0,1 0 1 0 0,-1-1 0 0 0,1 1-1 0 0,-1 0 1 0 0,1-1-1 0 0,-1 1 1 0 0,1 0-1 0 0,-1-1 1 0 0,0 1-1 0 0,1 0 1 0 0,-1 0-1 0 0,0-1 1 0 0,0 1 0 0 0,1 0-1 0 0,-1 0 1 0 0,0 0-1 0 0,0 0 1 0 0,0-1-1 0 0,0 1 1 0 0,0 0-1 0 0,0 0 1 0 0,0 0-1 0 0,0 0 1 0 0,-1-1 0 0 0,1 1-1 0 0,0 0 1 0 0,0 0-1 0 0,-1-1 1 0 0,1 1-1 0 0,0 0 1 0 0,-1 0-1 0 0,1-1 1 0 0,-1 1 0 0 0,1 0-1 0 0,-1-1 1 0 0,1 1-1 0 0,-1 0 1 0 0,0-1-1 0 0,1 1 1 0 0,-1-1-1 0 0,0 1 1 0 0,1-1-1 0 0,-1 0 1 0 0,0 1 0 0 0,0-1-1 0 0,1 0 1 0 0,-1 1-1 0 0,0-1 1 0 0,0 0 6 0 0,158 48 157 0 0,6-15-57 0 0,-161-33-97 0 0,-1 0-1 0 0,0 0 1 0 0,0 1-1 0 0,1-1 1 0 0,-1 0-1 0 0,0 0 1 0 0,0 1-1 0 0,0-1 1 0 0,1 1-1 0 0,-1-1 1 0 0,0 1-1 0 0,0-1 1 0 0,0 1-1 0 0,0 0 1 0 0,0 0-1 0 0,0-1 1 0 0,0 1-1 0 0,0 0 1 0 0,-1 0-1 0 0,1 0 1 0 0,0 0-1 0 0,0 0 1 0 0,-1 0-1 0 0,1 0 1 0 0,-1 0-1 0 0,1 0 1 0 0,-1 0-1 0 0,1 1 1 0 0,-1-1-1 0 0,1 0 1 0 0,-1 0-1 0 0,0 0 1 0 0,0 1-1 0 0,0-1 1 0 0,0 0-1 0 0,0 0 1 0 0,0 1-1 0 0,0-1 1 0 0,0 0-1 0 0,0 0 1 0 0,0 0-1 0 0,-1 1 1 0 0,1-1-1 0 0,-1 0 1 0 0,1 0-1 0 0,-1 0 1 0 0,1 1-3 0 0,-37 50 285 0 0,36-50-289 0 0,-205 200 245 0 0,50-52 238 0 0,155-149-477 0 0,-1 0 1 0 0,1 0-1 0 0,0 0 0 0 0,-1 0 0 0 0,1 0 1 0 0,0 0-1 0 0,-1 0 0 0 0,1 1 0 0 0,0-1 1 0 0,0 1-1 0 0,0-1 0 0 0,0 1 0 0 0,0-1 1 0 0,1 1-1 0 0,-1-1 0 0 0,0 1 0 0 0,1 0 1 0 0,-1-1-1 0 0,1 1 0 0 0,-1 0 0 0 0,1-1 1 0 0,0 1-1 0 0,0 0 0 0 0,0 0 0 0 0,0-1 0 0 0,0 1 1 0 0,0 0-1 0 0,0 0 0 0 0,1-1 0 0 0,-1 1 1 0 0,1 0-1 0 0,-1 0 0 0 0,1-1 0 0 0,0 1 1 0 0,-1-1-1 0 0,1 1 0 0 0,0-1 0 0 0,0 1 1 0 0,0-1-1 0 0,0 1 0 0 0,0-1 0 0 0,1 0 1 0 0,-1 0-1 0 0,0 1 0 0 0,1-1 0 0 0,-1 0 1 0 0,1 0-1 0 0,0 0-2 0 0,12 5 56 0 0,1-1-1 0 0,0-1 0 0 0,0 0 1 0 0,0-1-1 0 0,1 0 1 0 0,-1-1-1 0 0,1-1 1 0 0,-1-1-1 0 0,1 0 1 0 0,-1-1-1 0 0,1 0 1 0 0,-1-1-1 0 0,0-1 1 0 0,1-1-1 0 0,6-3-55 0 0,5 2-199 0 0,0-3 1 0 0,-1 0-1 0 0,0-1 0 0 0,0-2 1 0 0,23-13 198 0 0,-43 20-420 0 0,-1 0 0 0 0,0 0 1 0 0,0 0-1 0 0,0-1 1 0 0,0 1-1 0 0,-1-1 0 0 0,0 0 1 0 0,0-1-1 0 0,0 1 0 0 0,-1-1 1 0 0,1 0-1 0 0,-2 1 0 0 0,1-1 1 0 0,0-1-1 0 0,-1 1 1 0 0,0 0-1 0 0,0-4 420 0 0,13-69-11721 0 0,-13 60 7232 0 0</inkml:trace>
  <inkml:trace contextRef="#ctx0" brushRef="#br0" timeOffset="279.134">349 1 6289 0 0,'0'0'2518'0'0,"0"0"-1223"0"0,0 0-593 0 0,0 0-337 0 0,0 0-142 0 0,0 0 108 0 0,0 0 270 0 0,0 0 300 0 0,0 0 145 0 0,0 0-22 0 0,0 0-150 0 0,0 0-183 0 0,-9 32-111 0 0,-28 102-61 0 0,26-24 501 0 0,33 636 1483 0 0,-25-590-2902 0 0,8 175-1437 0 0,-1-298-1400 0 0,-2-12-4764 0 0,-1-16-11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13.8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145 310 7730 0 0,'0'0'1012'0'0,"0"0"-251"0"0,0 0-67 0 0,0 0 165 0 0,0 0 218 0 0,0 0 166 0 0,0 0-31 0 0,0 0-134 0 0,0 0-195 0 0,0 0-212 0 0,34-22-157 0 0,104-68-116 0 0,-58 54 95 0 0,-64 33-371 0 0,-10 2-74 0 0,7-3 48 0 0,1 1 1 0 0,1 0 0 0 0,-1 1 0 0 0,0 0 0 0 0,1 2-1 0 0,-1-1 1 0 0,0 2 0 0 0,1 0 0 0 0,12 3-97 0 0,-25-4 7 0 0,0 1 1 0 0,0 0-1 0 0,-1 0 1 0 0,1-1-1 0 0,0 1 1 0 0,0 1 0 0 0,-1-1-1 0 0,1 0 1 0 0,0 0-1 0 0,-1 1 1 0 0,1-1 0 0 0,-1 1-1 0 0,0-1 1 0 0,1 1-1 0 0,-1-1 1 0 0,0 1 0 0 0,0 0-1 0 0,0 0 1 0 0,0-1-1 0 0,0 1 1 0 0,0 0 0 0 0,-1 0-1 0 0,1 0 1 0 0,-1 0-1 0 0,1 0 1 0 0,-1 0 0 0 0,0 0-1 0 0,0 0 1 0 0,0 0-1 0 0,0 0 1 0 0,0 0-1 0 0,0 0 1 0 0,0 0 0 0 0,-1 0-1 0 0,1 0 1 0 0,-1 0-1 0 0,0 0 1 0 0,1 0 0 0 0,-2 1-8 0 0,-42 70 410 0 0,-121 99-131 0 0,165-169-276 0 0,0-1 0 0 0,0 0-1 0 0,0 0 1 0 0,0 0 0 0 0,0 0 0 0 0,1 0 0 0 0,-1 1-1 0 0,1-1 1 0 0,-1 0 0 0 0,1 0 0 0 0,0 0 0 0 0,0 0-1 0 0,-1 0 1 0 0,2-1 0 0 0,-1 1 0 0 0,0 0 0 0 0,0 0-1 0 0,0-1 1 0 0,1 1 0 0 0,-1 0 0 0 0,1-1 0 0 0,0 1-1 0 0,-1-1 1 0 0,1 0 0 0 0,0 0 0 0 0,0 0 0 0 0,-1 0 0 0 0,1 0-1 0 0,0 0 1 0 0,0 0 0 0 0,0 0 0 0 0,0-1 0 0 0,1 1-1 0 0,-1-1 1 0 0,0 1 0 0 0,0-1 0 0 0,0 0 0 0 0,0 0-1 0 0,0 0 1 0 0,0 0 0 0 0,1 0 0 0 0,-1-1 0 0 0,0 1-1 0 0,1-1-2 0 0,9 4 69 0 0,138 48 438 0 0,-146-47-465 0 0,-1 0-1 0 0,0 0 1 0 0,1 0 0 0 0,-1 0 0 0 0,-1 1-1 0 0,1-1 1 0 0,0 1 0 0 0,-1-1 0 0 0,0 1 0 0 0,0 0-1 0 0,-1 0 1 0 0,1 0 0 0 0,-1 0 0 0 0,0 0-1 0 0,-1 0 1 0 0,1 0 0 0 0,-1 1 0 0 0,0-1-1 0 0,0 0 1 0 0,0 0 0 0 0,-1 0 0 0 0,0 0-1 0 0,0 1 1 0 0,0-1 0 0 0,-1 0 0 0 0,0-1-1 0 0,0 1 1 0 0,0 0 0 0 0,0 0 0 0 0,-1-1 0 0 0,0 0-1 0 0,1 1 1 0 0,-2-1 0 0 0,1 0 0 0 0,-1 0-42 0 0,-16 21-36 0 0,-1-2 0 0 0,-2-1 0 0 0,0 0 0 0 0,-1-2 0 0 0,-1 0-1 0 0,-1-2 1 0 0,-16 8 36 0 0,22-16-4796 0 0,51-33-4865 0 0,-16 12 6809 0 0,-2 3-2398 0 0</inkml:trace>
  <inkml:trace contextRef="#ctx0" brushRef="#br0" timeOffset="283.142">1279 119 5841 0 0,'0'0'1209'0'0,"0"0"-165"0"0,0 0 108 0 0,0 0 220 0 0,-33 34 97 0 0,-108 111-58 0 0,49-29 784 0 0,82-99-2032 0 0,2 0 0 0 0,0 0 1 0 0,0 1-1 0 0,2 0 0 0 0,0 1 0 0 0,1-1 1 0 0,1 1-1 0 0,1 6-163 0 0,1-18 52 0 0,2-1 0 0 0,-1 1 0 0 0,1 0 0 0 0,0-1 1 0 0,0 1-1 0 0,1-1 0 0 0,0 1 0 0 0,0 0 0 0 0,1-1 0 0 0,0 1 0 0 0,0-1 0 0 0,0 0 0 0 0,1 0 0 0 0,0 0 0 0 0,0 0 0 0 0,0 0 1 0 0,1 0-1 0 0,0-1 0 0 0,0 0 0 0 0,0 0 0 0 0,1 0 0 0 0,0 0 0 0 0,0-1 0 0 0,0 0 0 0 0,4 3-52 0 0,-2-3 195 0 0,0 0 0 0 0,-1 0 0 0 0,2-1-1 0 0,-1 0 1 0 0,0 0 0 0 0,1-1 0 0 0,-1 0 0 0 0,1 0-1 0 0,-1 0 1 0 0,1-1 0 0 0,0-1 0 0 0,0 1 0 0 0,0-1-1 0 0,-1-1 1 0 0,6 0-195 0 0,-8-2 110 0 0,0 1 0 0 0,-1-1 0 0 0,1-1 0 0 0,-1 1 0 0 0,0-1 0 0 0,0 1 0 0 0,0-1 0 0 0,0-1 0 0 0,-1 1 0 0 0,1 0 0 0 0,-1-1 0 0 0,0 0 0 0 0,-1 1 0 0 0,1-1 0 0 0,-1 0 0 0 0,0 0 0 0 0,0-1 0 0 0,-1 1 0 0 0,1 0 0 0 0,-1-1 0 0 0,0-3-110 0 0,1 4-28 0 0,0-1-1 0 0,-1 1 1 0 0,0-1-1 0 0,0 1 1 0 0,0-1-1 0 0,-1 1 1 0 0,0-1-1 0 0,0 0 1 0 0,0 1 0 0 0,-1-1-1 0 0,0 1 1 0 0,0-1-1 0 0,0 1 1 0 0,-1-1-1 0 0,0 1 1 0 0,0-1-1 0 0,0 1 1 0 0,0 0-1 0 0,-1 0 1 0 0,0 0 0 0 0,0 1-1 0 0,-1-1 1 0 0,1 1-1 0 0,-1 0 1 0 0,0-1-1 0 0,0 2 1 0 0,0-1-1 0 0,0 0 1 0 0,-1 1 0 0 0,0 0-1 0 0,1 0 1 0 0,-1 0-1 0 0,0 1 1 0 0,-1-1-1 0 0,1 1 1 0 0,0 1-1 0 0,-1-1 1 0 0,1 1-1 0 0,-5-1 29 0 0,2 1-265 0 0,0 0 0 0 0,-1 1 0 0 0,1 0 0 0 0,-1 1 0 0 0,1-1 0 0 0,0 2 0 0 0,-1-1 0 0 0,1 1 0 0 0,0 0 0 0 0,0 1 0 0 0,0 0-1 0 0,0 0 1 0 0,1 1 0 0 0,-2 1 265 0 0,-29 36-9815 0 0,31-29 918 0 0</inkml:trace>
  <inkml:trace contextRef="#ctx0" brushRef="#br0" timeOffset="627.321">1613 255 4657 0 0,'0'0'2663'0'0,"0"0"-1109"0"0,0 0-479 0 0,0 0-164 0 0,0 0-189 0 0,0 0-241 0 0,-28 31-215 0 0,-83 99-146 0 0,108-128-116 0 0,0 0-1 0 0,1 0 1 0 0,-1 0 0 0 0,1 1-1 0 0,0-1 1 0 0,-1 1-1 0 0,1 0 1 0 0,1-1 0 0 0,-1 1-1 0 0,0 0 1 0 0,1 0-1 0 0,-1 0 1 0 0,1 1-1 0 0,0-1 1 0 0,0 0 0 0 0,0 0-1 0 0,0 1 1 0 0,1-1-1 0 0,-1 0 1 0 0,1 1-1 0 0,0-1 1 0 0,0 1-4 0 0,1 7 12 0 0,0-6 68 0 0,-1 1-1 0 0,1 0 1 0 0,0-1 0 0 0,0 1 0 0 0,0-1-1 0 0,1 1 1 0 0,0-1 0 0 0,0 0-1 0 0,0 1 1 0 0,1-1 0 0 0,-1 0 0 0 0,1-1-1 0 0,1 1 1 0 0,-1 0 0 0 0,1-1-1 0 0,-1 0 1 0 0,1 0 0 0 0,1 0 0 0 0,-1 0-1 0 0,0 0 1 0 0,1-1 0 0 0,0 0-1 0 0,0 0 1 0 0,0 0 0 0 0,0-1 0 0 0,0 0-1 0 0,0 0 1 0 0,5 2-80 0 0,0-1 324 0 0,0-1 1 0 0,0 0-1 0 0,0 0 1 0 0,0 0-1 0 0,0-2 1 0 0,0 1-1 0 0,0-1 0 0 0,0 0 1 0 0,0-1-1 0 0,0-1 1 0 0,0 1-1 0 0,0-1 1 0 0,0-1-1 0 0,-1 0 0 0 0,1-1 1 0 0,0 0-325 0 0,0-1 134 0 0,-1 0 0 0 0,1-1 1 0 0,-1 0-1 0 0,-1 0 0 0 0,1-1 1 0 0,-1-1-1 0 0,0 1 0 0 0,0-1 0 0 0,-1-1 1 0 0,-1 1-1 0 0,1-1 0 0 0,-1 0 0 0 0,0-1 1 0 0,-1 1-1 0 0,-1-1 0 0 0,1 0 1 0 0,-1-1-1 0 0,-1 1 0 0 0,0-1 0 0 0,0 1 1 0 0,-1-1-1 0 0,-1 0 0 0 0,0 0 0 0 0,0 0 1 0 0,-1-1-135 0 0,0 4-177 0 0,0 1 0 0 0,-1 0 0 0 0,0-1 0 0 0,-1 1 0 0 0,1 0 0 0 0,-1 0 0 0 0,-1 0 0 0 0,1 0 0 0 0,-1 0 1 0 0,0 1-1 0 0,-1-1 0 0 0,1 1 0 0 0,-2 0 0 0 0,1 0 0 0 0,-4-4 177 0 0,-56-39-9112 0 0,45 41 3306 0 0,6 0 58 0 0</inkml:trace>
  <inkml:trace contextRef="#ctx0" brushRef="#br0" timeOffset="958.017">1979 82 208 0 0,'0'0'1046'0'0,"0"0"-222"0"0,0 0-121 0 0,0 0-13 0 0,0 0-44 0 0,0 0-66 0 0,0 0-60 0 0,0 0-72 0 0,-9 33 6 0 0,-27 102 103 0 0,35-134-525 0 0,1 0 0 0 0,-1 1-1 0 0,0-1 1 0 0,0 0 0 0 0,0 1 0 0 0,1-1-1 0 0,-1 1 1 0 0,0-1 0 0 0,1 1 0 0 0,0-1-1 0 0,-1 1 1 0 0,1-1 0 0 0,0 1 0 0 0,0 0-1 0 0,0-1 1 0 0,0 1 0 0 0,0-1 0 0 0,0 1-1 0 0,0-1 1 0 0,0 1 0 0 0,1-1 0 0 0,-1 1-1 0 0,0 0 1 0 0,1-1 0 0 0,0 0 0 0 0,-1 1-1 0 0,1-1 1 0 0,0 1 0 0 0,0-1 0 0 0,0 0-1 0 0,0 1 1 0 0,0-1 0 0 0,0 0 0 0 0,0 0-1 0 0,0 0 1 0 0,0 0 0 0 0,1 0-32 0 0,3 2 313 0 0,0 1 48 0 0,0-1-1 0 0,1-1 1 0 0,-1 1-1 0 0,0-1 0 0 0,1 0 1 0 0,-1 0-1 0 0,1 0 1 0 0,0-1-1 0 0,-1 0 1 0 0,1 0-1 0 0,0 0 0 0 0,0-1 1 0 0,0 0-1 0 0,0 0 1 0 0,0 0-1 0 0,-1-1 0 0 0,1 0 1 0 0,0 0-1 0 0,0-1 1 0 0,-1 1-1 0 0,1-1 0 0 0,-1 0 1 0 0,1-1-1 0 0,-1 1 1 0 0,0-1-1 0 0,0 0 0 0 0,0-1 1 0 0,0 1-1 0 0,-1-1 1 0 0,5-4-361 0 0,0 0 224 0 0,1 0 0 0 0,-2-1 0 0 0,1 0 0 0 0,-1-1 0 0 0,0 0 0 0 0,-1 0 0 0 0,0 0 0 0 0,-1-1 0 0 0,0 0 0 0 0,-1-1 0 0 0,0 1 0 0 0,-1-1 0 0 0,0 0 0 0 0,1-5-224 0 0,-4 12-50 0 0,-1-1 0 0 0,1 1 0 0 0,0 0 1 0 0,-1 0-1 0 0,0 0 0 0 0,-1 0 0 0 0,1-1 0 0 0,-1 1 1 0 0,0 0-1 0 0,0 0 0 0 0,0 0 0 0 0,-1 0 1 0 0,0 0-1 0 0,0 0 0 0 0,0 1 0 0 0,0-1 0 0 0,-2 0 50 0 0,-50-29-4172 0 0,29 31 911 0 0,8 2-2010 0 0,2 1-3291 0 0</inkml:trace>
  <inkml:trace contextRef="#ctx0" brushRef="#br0" timeOffset="1336.004">0 1216 4769 0 0,'0'0'1339'0'0,"0"0"-447"0"0,0 0 27 0 0,0 0 269 0 0,0 0 203 0 0,0 0 107 0 0,0 0 52 0 0,0 0 5 0 0,31 5-23 0 0,103 16-136 0 0,-25-27 498 0 0,-83 0-1473 0 0,527-117 3660 0 0,195-37-3577 0 0,-477 116-1098 0 0,-148 24-2920 0 0,-2 0-7127 0 0,-96 16 461 0 0</inkml:trace>
  <inkml:trace contextRef="#ctx0" brushRef="#br0" timeOffset="2974.775">475 1602 3793 0 0,'0'0'1288'0'0,"0"0"-29"0"0,0 0 25 0 0,0 0 98 0 0,0 0 21 0 0,0 0-93 0 0,0 0-162 0 0,0 0-171 0 0,0 0-114 0 0,0 0-123 0 0,0 0-85 0 0,0 0-81 0 0,0 0-73 0 0,32-20 3 0 0,104-66-12 0 0,-17 29 793 0 0,-94 51-1115 0 0,54-5 222 0 0,-78 13-361 0 0,1 1 0 0 0,-1-1 0 0 0,0 0-1 0 0,-1 1 1 0 0,1-1 0 0 0,0 1 0 0 0,-1-1 0 0 0,1 1-1 0 0,-1-1 1 0 0,0 1 0 0 0,0-1 0 0 0,0 1-1 0 0,0-1 1 0 0,0 1 0 0 0,0-1 0 0 0,-1 1 0 0 0,1-1-1 0 0,-1 1 1 0 0,0-1 0 0 0,0 1 0 0 0,0-1-1 0 0,0 0 1 0 0,0 1 0 0 0,0-1 0 0 0,-1 0-31 0 0,-116 153 945 0 0,33-53-489 0 0,69-80-364 0 0,10-15-39 0 0,-1 1-1 0 0,1-1 1 0 0,1 2 0 0 0,-1-1 0 0 0,1 0 0 0 0,1 1-1 0 0,0 0 1 0 0,0 0 0 0 0,1 0 0 0 0,0 1-1 0 0,0-1 1 0 0,1 1 0 0 0,0 0-53 0 0,4-7 5 0 0,0-1 1 0 0,0 1 0 0 0,0-1-1 0 0,0 1 1 0 0,1-1-1 0 0,-1 0 1 0 0,0 0-1 0 0,1 0 1 0 0,0 0-1 0 0,-1 0 1 0 0,1-1-1 0 0,0 1 1 0 0,0-1-1 0 0,0 1 1 0 0,0-1 0 0 0,0 0-1 0 0,0 0 1 0 0,0-1-1 0 0,0 1 1 0 0,1-1-1 0 0,-1 0 1 0 0,0 1-1 0 0,0-1 1 0 0,1-1-1 0 0,-1 1 1 0 0,0 0 0 0 0,0-1-1 0 0,2 0-5 0 0,-3 1-27 0 0,68-15-3826 0 0,-29-9-7180 0 0,-30 19 2822 0 0</inkml:trace>
  <inkml:trace contextRef="#ctx0" brushRef="#br0" timeOffset="3204.617">1215 1455 8002 0 0,'0'0'1249'0'0,"0"0"-143"0"0,0 0 39 0 0,0 0 156 0 0,0 0 14 0 0,0 0-111 0 0,-11 32-159 0 0,-37 101-207 0 0,14 14 736 0 0,34-146-1587 0 0,-2 4-148 0 0,2 0 0 0 0,-1 1 0 0 0,0 0 0 0 0,1-1 0 0 0,0 1 0 0 0,0-1 0 0 0,1 1 0 0 0,0-1 0 0 0,0 1 0 0 0,0-1 0 0 0,0 0 0 0 0,1 1 0 0 0,0-1 0 0 0,1 3 161 0 0,34-14-14216 0 0,-33 2 11920 0 0</inkml:trace>
  <inkml:trace contextRef="#ctx0" brushRef="#br0" timeOffset="3440.139">1482 1422 2312 0 0,'0'0'2338'0'0,"0"0"-675"0"0,0 0-176 0 0,0 0 82 0 0,0 0-13 0 0,0 0-154 0 0,-15 33-214 0 0,-46 102-239 0 0,11 6 801 0 0,40-20-2271 0 0,20-102-1731 0 0,-7-15-6289 0 0,-3-4 8527 0 0,0 0-4872 0 0</inkml:trace>
  <inkml:trace contextRef="#ctx0" brushRef="#br0" timeOffset="3778.105">937 1529 3761 0 0,'0'0'993'0'0,"0"0"181"0"0,0 0 269 0 0,0 0 247 0 0,0 0 13 0 0,0 0-218 0 0,0 0-218 0 0,0 0-223 0 0,0 0-195 0 0,0 0-139 0 0,0 0-139 0 0,0 0-63 0 0,24-25 3 0 0,76-77 13 0 0,-55 67 297 0 0,-37 35-610 0 0,114-4 1395 0 0,-110 5-1534 0 0,0 1-1 0 0,0 1 1 0 0,0 0 0 0 0,0 0-1 0 0,0 1 1 0 0,-1 1 0 0 0,1-1-1 0 0,-1 2 1 0 0,1 1-72 0 0,67 25 371 0 0,-72-30-268 0 0,0 0 1 0 0,-1 0-1 0 0,1-1 0 0 0,0 0 0 0 0,0 0 0 0 0,0-1 0 0 0,0 0 0 0 0,-1 0 0 0 0,1 0 0 0 0,0-1 0 0 0,0 0 0 0 0,0-1 0 0 0,-1 1 0 0 0,1-1 1 0 0,0-1-1 0 0,-1 1 0 0 0,2-2-103 0 0,25-15-346 0 0,-17 11-2871 0 0,-5 5-4849 0 0,-7 3-1833 0 0</inkml:trace>
  <inkml:trace contextRef="#ctx0" brushRef="#br0" timeOffset="4123.755">1751 1842 1880 0 0,'0'0'1778'0'0,"0"0"-679"0"0,0 0-197 0 0,0 0 76 0 0,0 0 99 0 0,0 0 20 0 0,0 0-9 0 0,0 0-66 0 0,0 0-56 0 0,0 0-37 0 0,0 0-18 0 0,0 0 122 0 0,0 0 138 0 0,2 12 127 0 0,5 37 24 0 0,1-96 2522 0 0,2-1-3145 0 0,-3 5-461 0 0,3 1 0 0 0,0 0 0 0 0,3 0 0 0 0,2 1-1 0 0,1 1 1 0 0,4-3-238 0 0,46-49-1035 0 0,-47 84-1535 0 0,-13 8-1525 0 0,-2 3-4203 0 0,-2 1-225 0 0</inkml:trace>
  <inkml:trace contextRef="#ctx0" brushRef="#br0" timeOffset="4568.226">2205 1488 3649 0 0,'0'0'2019'0'0,"0"0"-279"0"0,0 0-69 0 0,0 0-18 0 0,0 0-178 0 0,0 0-178 0 0,0 0-181 0 0,0 0-239 0 0,0 0-184 0 0,0 0-175 0 0,0 0-169 0 0,0 0-89 0 0,0 0-81 0 0,-29 32-63 0 0,-91 97-22 0 0,72-57-11 0 0,34 34-183 0 0,16-104 167 0 0,-1 0 0 0 0,1 0 1 0 0,-1 0-1 0 0,1 0 0 0 0,0 0 0 0 0,0-1 0 0 0,0 1 0 0 0,0-1 0 0 0,0 1 1 0 0,0-1-1 0 0,0 0 0 0 0,1 1 0 0 0,-1-1 0 0 0,0-1 0 0 0,1 1 1 0 0,-1 0-1 0 0,0 0 0 0 0,1-1 0 0 0,-1 1 0 0 0,1-1 0 0 0,-1 0 0 0 0,1 0 1 0 0,0 0-1 0 0,-1 0 0 0 0,1 0 0 0 0,-1-1 0 0 0,1 1 0 0 0,-1-1 0 0 0,0 0 1 0 0,1 1-1 0 0,-1-1 0 0 0,0 0 0 0 0,1 0 0 0 0,-1-1 0 0 0,0 1 1 0 0,0 0-1 0 0,1-1-67 0 0,28-19 442 0 0,-1 0 0 0 0,-2-2 1 0 0,0-1-1 0 0,-1-1 1 0 0,19-24-443 0 0,-20 21 101 0 0,112-108 64 0 0,-90 88-99 0 0,-46 73-689 0 0,-17 25 33 0 0,12-43 230 0 0,0 0 0 0 0,1 1-1 0 0,0-1 1 0 0,0 1 0 0 0,0 0 0 0 0,1 0 0 0 0,0 0 0 0 0,1 0 0 0 0,-1 0 0 0 0,2 0 0 0 0,-1 0 0 0 0,1 0 360 0 0,0-6-491 0 0,0 0 0 0 0,1-1 0 0 0,-1 1 0 0 0,0 0 0 0 0,1-1 0 0 0,-1 1 0 0 0,1-1 0 0 0,0 1 0 0 0,0-1 0 0 0,-1 0 0 0 0,1 1 0 0 0,0-1 0 0 0,0 0 0 0 0,0-1 0 0 0,0 1 0 0 0,0 0 0 0 0,0 0 0 0 0,0-1 0 0 0,1 1 0 0 0,-1-1 0 0 0,0 0 0 0 0,0 0 0 0 0,0 0 0 0 0,0 0 0 0 0,1 0 0 0 0,-1 0 491 0 0,9 1-2834 0 0,1 2 1250 0 0</inkml:trace>
  <inkml:trace contextRef="#ctx0" brushRef="#br0" timeOffset="5050.276">2743 1481 2336 0 0,'0'0'2433'0'0,"0"0"-211"0"0,0 0-303 0 0,0 0-353 0 0,0 0-356 0 0,0 0-268 0 0,0 0-196 0 0,0 0-173 0 0,0 0-150 0 0,0 0-146 0 0,0 0-116 0 0,0 0-68 0 0,-22 26-51 0 0,-68 83-60 0 0,67-62-79 0 0,24-41 55 0 0,1 0 109 0 0,1 0 0 0 0,-1-1 1 0 0,1 1-1 0 0,0-1 0 0 0,1 0 0 0 0,-1 0 1 0 0,1 0-1 0 0,0 0 0 0 0,1-1 0 0 0,-1 1 0 0 0,1-1 1 0 0,0-1-1 0 0,-1 1 0 0 0,2 0 0 0 0,-1-1 1 0 0,0 0-1 0 0,1 0 0 0 0,-1-1 0 0 0,1 0 1 0 0,0 0-1 0 0,0 0 0 0 0,0 0 0 0 0,0-1 1 0 0,0 0-1 0 0,0 0 0 0 0,0-1 0 0 0,1 0 1 0 0,-1 0-1 0 0,0 0 0 0 0,0-1 0 0 0,2 0-67 0 0,12-3 402 0 0,0 0-1 0 0,-1-2 0 0 0,0 0 0 0 0,0-1 1 0 0,0-1-1 0 0,-1-1 0 0 0,0 0 0 0 0,0-2 1 0 0,-1 0-1 0 0,-1 0 0 0 0,0-2 0 0 0,-1 0 1 0 0,0-1-1 0 0,-1 0 0 0 0,0-1 0 0 0,4-8-401 0 0,17-13 162 0 0,-1-2 0 0 0,-2-2 0 0 0,-1-1 0 0 0,4-12-162 0 0,-25 37 4 0 0,-1-1-1 0 0,0 0 1 0 0,-1 0 0 0 0,-1-1-1 0 0,0 0 1 0 0,-2 0 0 0 0,0-1 0 0 0,-1 0-1 0 0,-1 0 1 0 0,0 0 0 0 0,-2 0-1 0 0,0-16-3 0 0,-1 26-47 0 0,-1 1-1 0 0,0-1 0 0 0,0 1 0 0 0,-1 0 0 0 0,0-1 0 0 0,0 1 0 0 0,-1 0 0 0 0,0 0 0 0 0,0 0 0 0 0,-1 1 0 0 0,0-1 0 0 0,0 1 0 0 0,-1 0 0 0 0,0 0 1 0 0,-1 0-1 0 0,1 1 0 0 0,-1-1 0 0 0,0 2 0 0 0,0-1 0 0 0,-1 1 0 0 0,0-1 0 0 0,0 2 0 0 0,0-1 0 0 0,-1 1 0 0 0,1 0 0 0 0,-1 1 0 0 0,0 0 1 0 0,0 0-1 0 0,0 1 0 0 0,-1 0 0 0 0,1 0 0 0 0,-2 0 48 0 0,-2 3-27 0 0,0-1 0 0 0,0 2 1 0 0,0 0-1 0 0,0 0 0 0 0,0 1 0 0 0,0 0 1 0 0,1 1-1 0 0,-1 1 0 0 0,1 0 0 0 0,0 0 1 0 0,0 1-1 0 0,1 1 0 0 0,0-1 0 0 0,0 2 1 0 0,1-1-1 0 0,-1 1 0 0 0,2 1 0 0 0,-1 0 1 0 0,1 0-1 0 0,0 1 27 0 0,-1 0-15 0 0,0 0 0 0 0,1 1 0 0 0,0 0 0 0 0,1 0 0 0 0,0 0 0 0 0,1 1 0 0 0,0 0 0 0 0,1 0 0 0 0,0 1 0 0 0,1 0-1 0 0,0 0 1 0 0,1 0 0 0 0,1 0 0 0 0,0 0 0 0 0,0 0 0 0 0,2 1 0 0 0,-1-1 0 0 0,2 0 0 0 0,0 1 0 0 0,0-1 0 0 0,2 0 0 0 0,-1 0 0 0 0,2 0 0 0 0,0 0 0 0 0,0 0 0 0 0,1-1 0 0 0,0 0 0 0 0,2 1 15 0 0,4 3 30 0 0,2 0 1 0 0,-1 0 0 0 0,2-1-1 0 0,0-1 1 0 0,1 0 0 0 0,0-1-1 0 0,1-1 1 0 0,1 0 0 0 0,0-1-1 0 0,0-1 1 0 0,1-1 0 0 0,0 0-1 0 0,0-2 1 0 0,1 0-1 0 0,0 0 1 0 0,7-1-31 0 0,29 7-118 0 0,0-3 0 0 0,2-3 1 0 0,-1-2-1 0 0,0-2 0 0 0,12-3 118 0 0,7-11-3139 0 0,-27-3-6670 0 0,-34 9 1363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3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93 0 0 0,'0'0'1210'0'0,"0"0"283"0"0,0 0 161 0 0,0 0 21 0 0,0 0-71 0 0,0 0-55 0 0,0 0-97 0 0,0 0-122 0 0,19 10 5655 0 0,82-9-2627 0 0,131-36-2304 0 0,-178 22-1882 0 0,182-35 55 0 0,-181 41-1908 0 0,-55 7 889 0 0,0 0-197 0 0,-13 8-4047 0 0,-11 9-4198 0 0,15-9 1203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3.5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1 108 8610 0 0,'0'0'1935'0'0,"0"0"-404"0"0,0 0-99 0 0,0 0 245 0 0,0 0 142 0 0,0 0-154 0 0,0 0-299 0 0,0 0-291 0 0,0 0-243 0 0,32-4-221 0 0,106-12-167 0 0,210-56 631 0 0,-220 59-2495 0 0,-86 12-1706 0 0,0 0-3648 0 0,-23 1-4498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4.2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0 225 0 0 0,'0'0'609'0'0,"0"0"1128"0"0,0 0 559 0 0,0 0 197 0 0,0 0-13 0 0,0 0-198 0 0,0 0-323 0 0,0 0-350 0 0,0 0-341 0 0,0 0-284 0 0,0 0-232 0 0,0 0-185 0 0,8-8-144 0 0,23-23-92 0 0,-24 59 949 0 0,-21 230 1048 0 0,-2-17-1817 0 0,15-136-5529 0 0,1-94 4056 0 0,16-19-6525 0 0,5-14-699 0 0,-10 11 5930 0 0</inkml:trace>
  <inkml:trace contextRef="#ctx0" brushRef="#br0" timeOffset="300.426">549 85 1464 0 0,'0'0'2594'0'0,"0"0"-748"0"0,0 0-260 0 0,0 0-55 0 0,0 0-44 0 0,0 0-99 0 0,0 0-192 0 0,-30 32-214 0 0,-93 104-167 0 0,70-56 174 0 0,48-63-772 0 0,1-7-38 0 0,1 0-1 0 0,0 1 0 0 0,0-1 1 0 0,2 1-1 0 0,-1-1 0 0 0,1 1 0 0 0,1-1 1 0 0,-1 1-1 0 0,2 0 0 0 0,1 7-178 0 0,-2-14 92 0 0,1-1-1 0 0,0 1 0 0 0,0-1 0 0 0,0 1 1 0 0,0-1-1 0 0,1 1 0 0 0,-1-1 1 0 0,1 1-1 0 0,0-1 0 0 0,0 0 0 0 0,0 0 1 0 0,0 0-1 0 0,1 0 0 0 0,-1-1 0 0 0,1 1 1 0 0,0-1-1 0 0,0 1 0 0 0,0-1 1 0 0,0 0-1 0 0,0 0 0 0 0,0 0 0 0 0,0 0 1 0 0,1-1-1 0 0,-1 1 0 0 0,1-1 0 0 0,-1 0 1 0 0,1 0-1 0 0,-1 0 0 0 0,1-1 1 0 0,0 1-1 0 0,0-1 0 0 0,0 0-91 0 0,16-2 201 0 0,0 0-1 0 0,0-2 1 0 0,0 0-1 0 0,0-1 1 0 0,-1-2-1 0 0,0 1 1 0 0,0-2-1 0 0,0-1 1 0 0,-1 0 0 0 0,-1-1-1 0 0,0-1 1 0 0,0-1-1 0 0,-1 0 1 0 0,0-2-1 0 0,-1 1 1 0 0,-1-2-201 0 0,-3 7 11 0 0,-1 0 1 0 0,-1 0 0 0 0,0-1-1 0 0,0-1 1 0 0,-1 0-1 0 0,0 0 1 0 0,0 0 0 0 0,-1-1-1 0 0,-1 0 1 0 0,0-1-1 0 0,0 1 1 0 0,-1-1 0 0 0,-1 0-1 0 0,0-1 1 0 0,-1 1-1 0 0,0-1 1 0 0,0 1 0 0 0,-2-1-1 0 0,1 0 1 0 0,-2-8-12 0 0,-1 16-153 0 0,-1 0 1 0 0,0 0 0 0 0,0 0-1 0 0,-1 0 1 0 0,1 1 0 0 0,-1-1-1 0 0,0 1 1 0 0,0 0 0 0 0,-1 0-1 0 0,1 0 1 0 0,-1 0 0 0 0,0 0-1 0 0,0 1 1 0 0,0 0 0 0 0,-1 0-1 0 0,1 0 1 0 0,-1 0 0 0 0,1 1-1 0 0,-1-1 1 0 0,0 1-1 0 0,0 0 1 0 0,0 1 0 0 0,0-1-1 0 0,0 1 1 0 0,-1 0 0 0 0,1 1-1 0 0,0-1 1 0 0,0 1 0 0 0,-1 0-1 0 0,1 0 1 0 0,0 0 0 0 0,-1 1-1 0 0,1 0 1 0 0,0 0 0 0 0,0 0-1 0 0,0 1 1 0 0,0 0 0 0 0,0 0-1 0 0,0 0 1 0 0,0 0-1 0 0,1 1 1 0 0,-4 2 152 0 0,-93 62-5549 0 0,12 12-3868 0 0,70-56 6542 0 0</inkml:trace>
  <inkml:trace contextRef="#ctx0" brushRef="#br0" timeOffset="632.011">420 663 0 0 0,'0'0'772'0'0,"0"0"1103"0"0,0 0 391 0 0,0 0 25 0 0,0 0-42 0 0,0 0-126 0 0,0 0-208 0 0,0 0-280 0 0,0 0-313 0 0,0 0-321 0 0,0 0-330 0 0,0 0-272 0 0,0 0-214 0 0,7-7-61 0 0,-35 58 164 0 0,25-45-221 0 0,-1 1 0 0 0,1-1 0 0 0,0 1-1 0 0,0-1 1 0 0,1 1 0 0 0,0 0 0 0 0,0 0 0 0 0,1 0-1 0 0,0 0 1 0 0,0 0 0 0 0,1 1 0 0 0,-1-1 0 0 0,2 0-1 0 0,-1 0 1 0 0,1 0 0 0 0,0 0 0 0 0,0 0 0 0 0,1 0-1 0 0,0 0 1 0 0,0 0 0 0 0,1 0 0 0 0,0-1 0 0 0,0 1 0 0 0,0-1-1 0 0,1 0 1 0 0,0 0 0 0 0,0 0 0 0 0,1 0 0 0 0,0-1-1 0 0,0 0 1 0 0,3 3-67 0 0,1-4 152 0 0,-1-1 1 0 0,1-1-1 0 0,0 1 0 0 0,0-1 0 0 0,0-1 0 0 0,0 0 1 0 0,1 0-1 0 0,-1 0 0 0 0,0-1 0 0 0,0-1 1 0 0,1 0-1 0 0,-1 0 0 0 0,0-1 0 0 0,0 0 0 0 0,0 0 1 0 0,0-1-1 0 0,-1 0 0 0 0,1-1 0 0 0,-1 0 0 0 0,0 0 1 0 0,0-1-1 0 0,0 0 0 0 0,1-1-152 0 0,1-1 69 0 0,1-1 1 0 0,-1 0-1 0 0,0 0 0 0 0,-1-1 1 0 0,0 0-1 0 0,-1-1 0 0 0,1 0 1 0 0,-2 0-1 0 0,0-1 0 0 0,0 0 1 0 0,-1 0-1 0 0,0-1 0 0 0,-1 0 1 0 0,0 0-1 0 0,-1 0 1 0 0,2-8-70 0 0,-5 13-49 0 0,-1-1 0 0 0,1 0 0 0 0,-1 1 0 0 0,0-1 0 0 0,-1 0 0 0 0,0 1 0 0 0,0-1 0 0 0,-1 0 0 0 0,0 1 0 0 0,0 0 0 0 0,-1-1 0 0 0,0 1 0 0 0,0 0 0 0 0,-1 1 0 0 0,0-1 0 0 0,0 0 0 0 0,0 1 0 0 0,-1 0 0 0 0,0 0 0 0 0,0 0 0 0 0,0 1 0 0 0,-1 0 0 0 0,0 0 0 0 0,-4-3 49 0 0,4 4-256 0 0,-1 0 0 0 0,1 0 0 0 0,-1 0-1 0 0,1 1 1 0 0,-1 0 0 0 0,0 0 0 0 0,0 1 0 0 0,0 0 0 0 0,-1 0 0 0 0,1 1 0 0 0,0 0 0 0 0,-1 0 0 0 0,1 1 0 0 0,-1-1-1 0 0,1 2 1 0 0,-5 0 256 0 0,-51 28-5907 0 0,30 2-1893 0 0,22-19 983 0 0</inkml:trace>
  <inkml:trace contextRef="#ctx0" brushRef="#br0" timeOffset="1033.126">1121 298 3529 0 0,'0'0'2592'0'0,"0"0"-622"0"0,0 0-356 0 0,0 0-189 0 0,0 0-230 0 0,0 0-250 0 0,0 0-183 0 0,0 0-116 0 0,0 0-82 0 0,-33 24-61 0 0,-103 78-65 0 0,131-100-405 0 0,1 1-1 0 0,0 0 1 0 0,0 0-1 0 0,0 0 0 0 0,0 1 1 0 0,1-1-1 0 0,-1 1 1 0 0,1 0-1 0 0,0 0 0 0 0,0 0 1 0 0,0 0-1 0 0,1 0 1 0 0,-1 1-1 0 0,1-1 1 0 0,0 1-1 0 0,1 0 0 0 0,-1 1-32 0 0,-2 8 120 0 0,0-7-34 0 0,1 1 0 0 0,1-1 0 0 0,-1 0 0 0 0,1 1 0 0 0,1 0 0 0 0,-1-1 0 0 0,1 1 0 0 0,1 0-1 0 0,-1 0 1 0 0,1-1 0 0 0,1 1 0 0 0,-1 0 0 0 0,1 0 0 0 0,1-1 0 0 0,-1 1 0 0 0,1 0 0 0 0,1-1 0 0 0,0 0 0 0 0,0 1-1 0 0,0-1 1 0 0,0 0 0 0 0,1-1 0 0 0,1 1 0 0 0,-1-1 0 0 0,1 1 0 0 0,0-1 0 0 0,0-1 0 0 0,1 1 0 0 0,-1-1 0 0 0,1 0 0 0 0,1 0-86 0 0,0 0 161 0 0,0-1 0 0 0,1-1 1 0 0,-1 1-1 0 0,1-1 1 0 0,0 0-1 0 0,0-1 0 0 0,0 0 1 0 0,0 0-1 0 0,0-1 1 0 0,0 0-1 0 0,0 0 1 0 0,0-1-1 0 0,1 0 0 0 0,-1-1 1 0 0,0 0-1 0 0,0 0 1 0 0,0 0-1 0 0,0-1 1 0 0,0 0-1 0 0,0-1 0 0 0,0 0 1 0 0,-1 0-1 0 0,1-1 1 0 0,3-2-162 0 0,4-3 37 0 0,0 0 1 0 0,-1-1 0 0 0,0 0-1 0 0,0-1 1 0 0,-1-1-1 0 0,-1 0 1 0 0,0-1 0 0 0,0-1-1 0 0,-2 1 1 0 0,1-2 0 0 0,-2 1-1 0 0,0-1 1 0 0,-1-1 0 0 0,0 0-1 0 0,-1 0 1 0 0,-1 0-1 0 0,-1-1 1 0 0,0 0 0 0 0,-1 0-1 0 0,-1 0 1 0 0,-1 0 0 0 0,0-1-1 0 0,-1-3-37 0 0,-1 16-144 0 0,-1-1-1 0 0,0 2 1 0 0,0-1 0 0 0,0 0-1 0 0,-1 0 1 0 0,1 0 0 0 0,-1 0-1 0 0,0 1 1 0 0,-1-1 0 0 0,1 1-1 0 0,-1 0 1 0 0,0 0 0 0 0,0 0-1 0 0,0 0 1 0 0,0 0 0 0 0,-1 0-1 0 0,1 1 1 0 0,-1 0 0 0 0,0-1-1 0 0,0 2 1 0 0,-1-1 0 0 0,-3-2 144 0 0,-71-13-5335 0 0,21 25-3919 0 0,40-3 2761 0 0</inkml:trace>
  <inkml:trace contextRef="#ctx0" brushRef="#br0" timeOffset="4283.385">1549 96 5361 0 0,'0'0'1016'0'0,"0"0"-275"0"0,0 0 11 0 0,0 0 184 0 0,0 0 143 0 0,0 0-12 0 0,0 0-100 0 0,0 0-101 0 0,0 0-31 0 0,0 0-44 0 0,0 0-84 0 0,-4 28-87 0 0,-7 83-69 0 0,11-110-526 0 0,-1 0-1 0 0,1 0 1 0 0,-1 1 0 0 0,1-1 0 0 0,0 0 0 0 0,-1 0-1 0 0,1 0 1 0 0,0 0 0 0 0,0 0 0 0 0,0 1-1 0 0,0-1 1 0 0,0 0 0 0 0,0 0 0 0 0,0 0 0 0 0,0 1-1 0 0,1-1 1 0 0,-1 0 0 0 0,0 0 0 0 0,1 0 0 0 0,-1 0-1 0 0,1 0 1 0 0,-1 0 0 0 0,1 0 0 0 0,-1 0-1 0 0,1 0 1 0 0,0 0 0 0 0,0 0 0 0 0,-1 0 0 0 0,1 0-1 0 0,0-1 1 0 0,0 1 0 0 0,0 0 0 0 0,0 0 0 0 0,0-1-1 0 0,0 1 1 0 0,0-1 0 0 0,0 1 0 0 0,0-1-1 0 0,0 1 1 0 0,0-1 0 0 0,1 0 0 0 0,-1 1 0 0 0,0-1-25 0 0,5 1 242 0 0,4 1 32 0 0,1-1 0 0 0,-1 0-1 0 0,1-1 1 0 0,-1 1 0 0 0,1-2 0 0 0,-1 0-1 0 0,1 0 1 0 0,-1-1 0 0 0,1 0 0 0 0,-1-1 0 0 0,0 0-1 0 0,0-1 1 0 0,0 0 0 0 0,0 0 0 0 0,-1-1-1 0 0,0 0 1 0 0,0-1 0 0 0,0 0 0 0 0,-1-1 0 0 0,0 1-1 0 0,3-4-273 0 0,-5 5 31 0 0,-1 0 0 0 0,0-1 0 0 0,0 1 0 0 0,0-1 0 0 0,-1 0 0 0 0,0 0 0 0 0,0 0 0 0 0,-1-1-1 0 0,1 1 1 0 0,-1-1 0 0 0,-1 0 0 0 0,1 0 0 0 0,-1 0 0 0 0,0 0 0 0 0,-1 0 0 0 0,0 0 0 0 0,0-1 0 0 0,-1 1 0 0 0,1 0-1 0 0,-1-1 1 0 0,-1 1 0 0 0,0-1 0 0 0,0 1-31 0 0,0 4-52 0 0,-1-1 1 0 0,1 1-1 0 0,-1 0 0 0 0,0 0 1 0 0,0 1-1 0 0,0-1 0 0 0,0 0 1 0 0,0 1-1 0 0,0-1 0 0 0,-1 1 1 0 0,1 0-1 0 0,-1-1 0 0 0,0 1 0 0 0,0 0 1 0 0,0 1-1 0 0,0-1 0 0 0,0 1 1 0 0,0-1-1 0 0,0 1 0 0 0,-1 0 1 0 0,1 0-1 0 0,0 0 0 0 0,-1 0 1 0 0,1 1-1 0 0,0 0 0 0 0,-1-1 1 0 0,-2 1 51 0 0,-94 15-4046 0 0,66 3 297 0 0,14-3-1737 0 0,2 0-3895 0 0</inkml:trace>
  <inkml:trace contextRef="#ctx0" brushRef="#br0" timeOffset="4855.175">48 1086 6977 0 0,'0'0'2220'0'0,"0"0"-1005"0"0,0 0-549 0 0,0 0 65 0 0,0 0 217 0 0,0 0 213 0 0,0 0 178 0 0,0 0 52 0 0,0 0-27 0 0,0 0-103 0 0,0 0-188 0 0,0 0-196 0 0,36 10-133 0 0,114 26-101 0 0,-20-29 205 0 0,-108-9-710 0 0,490-70 1476 0 0,-222 29-2240 0 0,2 8-4429 0 0,-260 32 1806 0 0,-2-1-3997 0 0,-14 4-1788 0 0</inkml:trace>
  <inkml:trace contextRef="#ctx0" brushRef="#br0" timeOffset="5170.447">404 1399 13675 0 0,'0'0'984'0'0,"0"0"-453"0"0,0 0-70 0 0,0 0 292 0 0,0 0 236 0 0,0 0 69 0 0,0 0-129 0 0,0 0-214 0 0,0 0-186 0 0,-1 34-154 0 0,-1 107-101 0 0,-12-14 112 0 0,3 35-1914 0 0,26-164-7137 0 0,-3-14 734 0 0,-10 8 4396 0 0</inkml:trace>
  <inkml:trace contextRef="#ctx0" brushRef="#br0" timeOffset="5414.467">696 1444 1744 0 0,'0'0'2658'0'0,"0"0"-336"0"0,0 0-311 0 0,0 0-204 0 0,0 0-229 0 0,0 0-199 0 0,0 0-255 0 0,0 0-210 0 0,0 0-124 0 0,0 0-77 0 0,-10 33-83 0 0,-30 107-112 0 0,14-26 551 0 0,23-15-411 0 0,3-98-729 0 0,0 0 0 0 0,0 1 1 0 0,1-1-1 0 0,-1 1 0 0 0,0-1 1 0 0,0 0-1 0 0,1 1 0 0 0,-1-1 0 0 0,1 1 1 0 0,-1-1-1 0 0,1 0 0 0 0,0 0 1 0 0,0 1-1 0 0,-1-1 0 0 0,1 0 0 0 0,0 0 1 0 0,0 0-1 0 0,0 0 0 0 0,0 0 0 0 0,0 0 1 0 0,0 0-1 0 0,0 0 0 0 0,1 0 1 0 0,-1-1-1 0 0,0 1 0 0 0,0 0 0 0 0,1-1 1 0 0,-1 1-1 0 0,0-1 0 0 0,1 1 0 0 0,0-1 71 0 0,-1 0-1228 0 0,-1 0-552 0 0,0 0-1093 0 0,0 0-1822 0 0,0-3-2451 0 0</inkml:trace>
  <inkml:trace contextRef="#ctx0" brushRef="#br0" timeOffset="5911.032">223 1480 0 0 0,'0'0'277'0'0,"0"0"436"0"0,0 0 89 0 0,0 0-21 0 0,0 0 73 0 0,0 0 180 0 0,0-3 172 0 0,0-10-163 0 0,0 4 1842 0 0,0 9-1672 0 0,4-9 10990 0 0,0 2-11544 0 0,132-77 1945 0 0,-127 79-2556 0 0,1-1 0 0 0,0 2 0 0 0,1-1 0 0 0,-1 2 0 0 0,1-1 0 0 0,0 1 0 0 0,0 1 0 0 0,0 0 0 0 0,0 1 0 0 0,0 0 0 0 0,0 0 1 0 0,0 1-1 0 0,0 1 0 0 0,1 0 0 0 0,-1 0 0 0 0,0 1 0 0 0,0 0 0 0 0,-1 1 0 0 0,1 1 0 0 0,0-1 0 0 0,1 2-48 0 0,4 6 1 0 0,-5-3 43 0 0,-1-1 1 0 0,1-1 0 0 0,0 0-1 0 0,0 0 1 0 0,1-1-1 0 0,0 0 1 0 0,0-1 0 0 0,0-1-1 0 0,0 0 1 0 0,1 0 0 0 0,-1-1-1 0 0,3-1-44 0 0,81-8 458 0 0,-75-1-528 0 0,-17 8-71 0 0,0-1-1 0 0,0 0 1 0 0,0 0 0 0 0,-1-1-1 0 0,1 1 1 0 0,0-1-1 0 0,-1 0 1 0 0,1 0-1 0 0,-1 0 1 0 0,0 0 0 0 0,0 0-1 0 0,0-1 1 0 0,0 1-1 0 0,0-1 1 0 0,0 0-1 0 0,-1 0 1 0 0,1 0 0 0 0,-1-1-1 0 0,1-1 142 0 0,-2-3-5189 0 0,-1 5 11 0 0,0 0-5654 0 0</inkml:trace>
  <inkml:trace contextRef="#ctx0" brushRef="#br0" timeOffset="6727.309">1173 1642 3513 0 0,'0'0'1271'0'0,"0"0"-375"0"0,0 0-116 0 0,0 0 183 0 0,0 0 153 0 0,0 0 0 0 0,0 0-42 0 0,0 0-131 0 0,0 0-146 0 0,0 0-102 0 0,0 0-111 0 0,0 0-46 0 0,0 0-3 0 0,1 22-30 0 0,4 109 399 0 0,-14-1 688 0 0,3-85 406 0 0,-5-57 439 0 0,8-13-2327 0 0,0 0 0 0 0,2 0 1 0 0,0 0-1 0 0,2 0 0 0 0,1 0 1 0 0,1 0-1 0 0,1 0 0 0 0,1 0 1 0 0,1 1-1 0 0,1 0 0 0 0,1 0 1 0 0,1 1-1 0 0,2 0 0 0 0,0 0 1 0 0,1 1-1 0 0,1 1 0 0 0,1 0 1 0 0,1 1-1 0 0,1 0 0 0 0,1 1 1 0 0,0 1-1 0 0,7-4-110 0 0,-23 21-21 0 0,0 0 0 0 0,-1 0 0 0 0,1 0 1 0 0,0 0-1 0 0,0 0 0 0 0,0 0 0 0 0,1 0 0 0 0,-1 0 0 0 0,0 0 1 0 0,0 0-1 0 0,0 1 0 0 0,1-1 0 0 0,-1 0 0 0 0,0 1 0 0 0,1-1 1 0 0,-1 1-1 0 0,0 0 0 0 0,1-1 0 0 0,-1 1 0 0 0,1 0 0 0 0,-1 0 1 0 0,1 0-1 0 0,-1 0 0 0 0,0 0 0 0 0,1 0 0 0 0,-1 0 0 0 0,1 0 0 0 0,-1 1 1 0 0,0-1-1 0 0,1 1 0 0 0,-1-1 0 0 0,0 1 0 0 0,1-1 0 0 0,-1 1 1 0 0,0 0-1 0 0,0-1 0 0 0,1 1 0 0 0,-1 0 0 0 0,0 0 0 0 0,0 0 1 0 0,0 0-1 0 0,0 0 0 0 0,0 0 0 0 0,0 0 0 0 0,-1 1 0 0 0,1-1 1 0 0,0 0-1 0 0,0 1 21 0 0,1 6-611 0 0,15 43-3297 0 0,-11-35-544 0 0,2 1-3338 0 0,-5-10 867 0 0</inkml:trace>
  <inkml:trace contextRef="#ctx0" brushRef="#br0" timeOffset="7078.555">1755 1473 3257 0 0,'0'0'2410'0'0,"0"0"-349"0"0,0 0-216 0 0,0 0-89 0 0,0 0-174 0 0,0 0-203 0 0,0 0-156 0 0,0 0-120 0 0,0 0-127 0 0,0 0-155 0 0,0 0-133 0 0,0 0-101 0 0,-33 20-99 0 0,-100 66-50 0 0,69-23 194 0 0,58-55-594 0 0,0-1 0 0 0,1 1 0 0 0,0 0 1 0 0,1 0-1 0 0,0 0 0 0 0,0 1 0 0 0,1 0 1 0 0,0-1-1 0 0,0 1 0 0 0,1 0 0 0 0,0 1 0 0 0,1-1 1 0 0,0 0-1 0 0,0 0 0 0 0,1 1 0 0 0,0-1 0 0 0,1 2-38 0 0,-1-9 19 0 0,1 0 0 0 0,0 0 0 0 0,-1 0 1 0 0,1 0-1 0 0,0 0 0 0 0,0 0 0 0 0,0 0 0 0 0,0 0 0 0 0,1-1 0 0 0,-1 1 0 0 0,0 0 0 0 0,1-1 0 0 0,-1 1 0 0 0,1-1 0 0 0,0 1 0 0 0,-1-1 0 0 0,1 0 0 0 0,0 0 0 0 0,0 0 0 0 0,0 0 0 0 0,0 0 0 0 0,0 0 0 0 0,0 0 0 0 0,0-1 0 0 0,0 1 0 0 0,0-1 0 0 0,0 1 0 0 0,0-1 1 0 0,0 0-1 0 0,0 0 0 0 0,0 0 0 0 0,1 0 0 0 0,-1 0 0 0 0,0 0 0 0 0,0-1-19 0 0,70-25 1118 0 0,-38-4-903 0 0,0-2 1 0 0,-3 0 0 0 0,0-3-1 0 0,18-27-215 0 0,-13 17-13 0 0,-13 9 63 0 0,-22 35-28 0 0,-1 1-14 0 0,0 0-28 0 0,0 0-52 0 0,0 0-81 0 0,-9 15-490 0 0,-2 12 161 0 0,8-21 161 0 0,1 0-1 0 0,-1 0 1 0 0,1 0-1 0 0,0 0 1 0 0,1 0-1 0 0,-1 0 1 0 0,1 0-1 0 0,0 1 1 0 0,1-1-1 0 0,0 0 1 0 0,0 1 0 0 0,0-1-1 0 0,1 4 322 0 0,2-7-639 0 0,-1 1-1 0 0,1-1 1 0 0,0 1 0 0 0,0-1-1 0 0,0 0 1 0 0,1 0 0 0 0,-1 0-1 0 0,1-1 1 0 0,-1 1 0 0 0,1-1-1 0 0,0 0 1 0 0,0 0-1 0 0,0 0 1 0 0,0-1 0 0 0,1 1-1 0 0,-1-1 1 0 0,0 0 0 0 0,1 0-1 0 0,-1-1 1 0 0,0 1 0 0 0,1-1-1 0 0,-1 0 1 0 0,1 0 0 0 0,-1 0-1 0 0,1-1 1 0 0,-1 0 0 0 0,0 1-1 0 0,3-2 640 0 0,10 1-1158 0 0,-8 1 1158 0 0</inkml:trace>
  <inkml:trace contextRef="#ctx0" brushRef="#br0" timeOffset="7536.381">2093 1613 0 0 0,'0'0'2092'0'0,"0"0"484"0"0,0 0 164 0 0,0 0-137 0 0,0 0-335 0 0,0 0-499 0 0,0 0-463 0 0,0 0-425 0 0,0 0-312 0 0,0 0-133 0 0,-5-7-64 0 0,-20-18-11 0 0,22 25-317 0 0,1 1 0 0 0,0 0 0 0 0,0-1 0 0 0,-1 1 1 0 0,1 0-1 0 0,0 0 0 0 0,0 0 0 0 0,0 0 0 0 0,0 0 0 0 0,0 1 0 0 0,1-1 0 0 0,-1 1 0 0 0,0-1 0 0 0,0 1 0 0 0,1 0 0 0 0,-1-1 1 0 0,1 1-1 0 0,0 0 0 0 0,-1 0 0 0 0,1 0 0 0 0,0 0 0 0 0,0 0 0 0 0,0 0 0 0 0,0 1-44 0 0,0 0 44 0 0,-2 0-1 0 0,0 0 0 0 0,0 1-1 0 0,0-1 1 0 0,1 1 0 0 0,0-1 0 0 0,0 1 0 0 0,0 0 0 0 0,0 0 0 0 0,0 0 0 0 0,1 0 0 0 0,0 0 0 0 0,0 0-1 0 0,0 0 1 0 0,0 0 0 0 0,0 1 0 0 0,1-1 0 0 0,0 0 0 0 0,0 0 0 0 0,0 1 0 0 0,1-1 0 0 0,-1 0 0 0 0,1 0 0 0 0,0 1-1 0 0,0-1 1 0 0,0 0 0 0 0,1 0 0 0 0,0 0 0 0 0,-1 0 0 0 0,1-1 0 0 0,1 1 0 0 0,-1 0 0 0 0,0-1 0 0 0,1 0-1 0 0,0 1 1 0 0,0-1 0 0 0,0 0 0 0 0,0 0 0 0 0,0-1 0 0 0,1 1 0 0 0,-1-1 0 0 0,1 1 0 0 0,-1-1 0 0 0,1 0-1 0 0,0 0 1 0 0,0-1 0 0 0,0 1 0 0 0,2-1-43 0 0,3 1 191 0 0,-1-2 0 0 0,0 1 0 0 0,1-1 0 0 0,-1 0-1 0 0,0-1 1 0 0,1 0 0 0 0,-1 0 0 0 0,0-1 0 0 0,1 0 0 0 0,-1 0 0 0 0,0-1 0 0 0,-1 0-1 0 0,1-1 1 0 0,0 1 0 0 0,-1-1 0 0 0,0-1 0 0 0,6-4-191 0 0,19-15 148 0 0,-2-2 1 0 0,0-1-1 0 0,-2-1 1 0 0,-2-1-1 0 0,0-1 0 0 0,-2-2 1 0 0,-1-1-1 0 0,-2 0 1 0 0,-1-1-1 0 0,1-7-148 0 0,-15 28-45 0 0,-1-1-1 0 0,-1 0 1 0 0,0 0 0 0 0,-1 0-1 0 0,-1 0 1 0 0,0 0-1 0 0,-1 0 1 0 0,0-1-1 0 0,-1 1 1 0 0,-1-1 0 0 0,0 1-1 0 0,-1 0 1 0 0,-2-10 45 0 0,2 17-38 0 0,1 1 0 0 0,-1 0 0 0 0,0 0 1 0 0,-1 1-1 0 0,1-1 0 0 0,-1 0 0 0 0,0 1 0 0 0,0-1 0 0 0,-1 1 1 0 0,0 0-1 0 0,0 0 0 0 0,0 1 0 0 0,0-1 0 0 0,-1 1 0 0 0,0 0 1 0 0,0 0-1 0 0,0 0 0 0 0,0 1 0 0 0,0 0 0 0 0,-1 0 0 0 0,0 0 1 0 0,0 1-1 0 0,1-1 0 0 0,-1 1 0 0 0,0 1 0 0 0,-1-1 0 0 0,1 1 1 0 0,0 0-1 0 0,0 1 0 0 0,0-1 0 0 0,-5 1 38 0 0,2 2-24 0 0,1-1 1 0 0,-1 1-1 0 0,0 1 0 0 0,1 0 0 0 0,0 0 0 0 0,-1 0 0 0 0,1 1 1 0 0,1 1-1 0 0,-1-1 0 0 0,0 1 0 0 0,1 0 0 0 0,0 1 1 0 0,1 0-1 0 0,-1 0 0 0 0,1 0 0 0 0,0 1 0 0 0,0 0 1 0 0,1 0-1 0 0,0 1 0 0 0,0-1 0 0 0,1 1 0 0 0,0 0 1 0 0,0 0-1 0 0,1 0 0 0 0,0 1 0 0 0,1-1 0 0 0,-1 1 0 0 0,2 0 1 0 0,-1 0-1 0 0,1-1 0 0 0,1 1 0 0 0,-1 0 0 0 0,1 0 1 0 0,1 4 23 0 0,-1-2 9 0 0,1 0 0 0 0,0-1 0 0 0,1 1 1 0 0,-1 0-1 0 0,2-1 0 0 0,0 0 1 0 0,0 0-1 0 0,1 0 0 0 0,0 0 0 0 0,1 0 1 0 0,0-1-1 0 0,0 1 0 0 0,1-1 1 0 0,0-1-1 0 0,1 1 0 0 0,0-1 0 0 0,0 0 1 0 0,0-1-1 0 0,1 0 0 0 0,1 0 0 0 0,-1 0 1 0 0,1-1-1 0 0,7 3-9 0 0,18 9 127 0 0,2-2 1 0 0,0-1-1 0 0,0-2 1 0 0,1-2-1 0 0,1-1 1 0 0,0-2-1 0 0,0-2 0 0 0,0-1 1 0 0,23-1-128 0 0,212 4-978 0 0,-271-8 626 0 0,36-6-1446 0 0,-27 1-1991 0 0,-2-2-4083 0 0,-8 3-1947 0 0</inkml:trace>
  <inkml:trace contextRef="#ctx0" brushRef="#br0" timeOffset="14386.145">2854 652 2369 0 0,'0'0'1405'0'0,"0"0"-135"0"0,0 0-14 0 0,0 0 39 0 0,0 0-47 0 0,0 0-169 0 0,0 0-220 0 0,0 0-188 0 0,0 0-170 0 0,0 0-109 0 0,0 0-53 0 0,9-1 13 0 0,73-1 1915 0 0,143 5 1837 0 0,5-28-3385 0 0,-196 24-868 0 0,-20 1-5125 0 0,-17 5-812 0 0,-2 4 1498 0 0,2-4 559 0 0</inkml:trace>
  <inkml:trace contextRef="#ctx0" brushRef="#br0" timeOffset="14789.666">3032 921 2417 0 0,'0'0'1763'0'0,"0"0"-216"0"0,0 0-31 0 0,0 0 136 0 0,0 0 31 0 0,0 0-142 0 0,0 0-297 0 0,0 0-351 0 0,0 0-262 0 0,0 0-172 0 0,0 0-95 0 0,0 0 4 0 0,0 2 46 0 0,7 14 2042 0 0,-6-16-2131 0 0,32 0 2056 0 0,169-9-473 0 0,1 0-3489 0 0,-171 12-1507 0 0,-13 5-3582 0 0,-11-1-720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39.8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1104 0 0,'0'0'1937'0'0,"0"0"-176"0"0,0 0-90 0 0,0 0 24 0 0,0 0 34 0 0,0 0-25 0 0,0 0-142 0 0,0 0-213 0 0,0 0-183 0 0,0 0-199 0 0,0 0-146 0 0,0 0-103 0 0,0 0-73 0 0,4-4-45 0 0,11-14-41 0 0,-12 14-57 0 0,-3 4-97 0 0,0 0-89 0 0,15 42 1055 0 0,4 103 17 0 0,8 246-437 0 0,-21 61-635 0 0,-18-359-761 0 0,-2-57-5250 0 0,14-33 1882 0 0,0-1-2808 0 0,0-2-2042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46.3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505 343 1688 0 0,'0'0'2077'0'0,"0"0"-657"0"0,0 0-413 0 0,0 0-63 0 0,0 0 167 0 0,0 0 159 0 0,0 0 158 0 0,0 0 4 0 0,0 0-114 0 0,0 0-116 0 0,0 0-214 0 0,4-7-189 0 0,15-23-147 0 0,-15 23-110 0 0,-4 7-44 0 0,-26-8 1512 0 0,9 8-1943 0 0,1 1 0 0 0,-1 0 0 0 0,1 2 0 0 0,0-1 0 0 0,0 2 0 0 0,0 0 0 0 0,0 1 0 0 0,-11 5-67 0 0,-270 133 731 0 0,246-110-521 0 0,50-32-232 0 0,1-1-48 0 0,27 10-28 0 0,158 2 498 0 0,-183-12-401 0 0,1 0 0 0 0,0 0 0 0 0,0 0 0 0 0,0 0 0 0 0,0 0 0 0 0,0 1 0 0 0,0-1 1 0 0,0 1-1 0 0,0 0 0 0 0,-1 0 0 0 0,1 0 0 0 0,0 0 0 0 0,-1 0 0 0 0,1 1 0 0 0,-1-1 0 0 0,1 1 1 0 0,-1-1-1 0 0,0 1 0 0 0,1 0 0 0 0,-1 0 0 0 0,0 0 0 0 0,0 1 0 0 0,0-1 0 0 0,-1 0 0 0 0,1 1 1 0 0,-1-1-1 0 0,1 1 0 0 0,-1-1 0 0 0,0 1 0 0 0,1 0 1 0 0,-5 9 15 0 0,0 0 1 0 0,0-1-1 0 0,-1 0 0 0 0,0 0 1 0 0,-1 0-1 0 0,-1 0 0 0 0,1-1 0 0 0,-2 1 1 0 0,1-1-1 0 0,-1-1 0 0 0,-1 0 1 0 0,0 0-1 0 0,0 0 0 0 0,-1-1 1 0 0,-2 2-16 0 0,-14 17 34 0 0,-5 6 6 0 0,-75 102 76 0 0,103-130-108 0 0,0-1 0 0 0,1 1 0 0 0,-1-1 0 0 0,1 1 0 0 0,0 0 0 0 0,1-1 0 0 0,-1 1 0 0 0,1 0 0 0 0,-1 0 0 0 0,1 0 1 0 0,1-1-1 0 0,-1 1 0 0 0,1 0 0 0 0,0 0 0 0 0,0-1 0 0 0,0 1 0 0 0,1 0 0 0 0,-1-1 0 0 0,1 0 0 0 0,0 1 0 0 0,1-1 0 0 0,-1 0 0 0 0,1 0 0 0 0,0 0 0 0 0,0 0 0 0 0,0-1 0 0 0,0 1 0 0 0,0-1 0 0 0,1 1 0 0 0,0-1 0 0 0,0-1 0 0 0,0 1 0 0 0,0 0 0 0 0,0-1 0 0 0,0 0 0 0 0,0 0 0 0 0,1 0 0 0 0,-1 0 0 0 0,1-1 0 0 0,0 0 0 0 0,-1 0 1 0 0,1 0-9 0 0,178 13 172 0 0,-150-23-1450 0 0,-25-22-6394 0 0,-8 19 1933 0 0,0 1-2548 0 0</inkml:trace>
  <inkml:trace contextRef="#ctx0" brushRef="#br0" timeOffset="2707.823">74 0 0 0 0,'0'0'800'0'0,"0"0"144"0"0,0 0 249 0 0,0 0 184 0 0,0 0 34 0 0,0 0-191 0 0,0 0-305 0 0,0 0-283 0 0,0 0-222 0 0,0 0-7 0 0,2 0 117 0 0,25 24 3262 0 0,20 167 397 0 0,-26 103-3029 0 0,-27-150-753 0 0,-6 0-1 0 0,-11 28-396 0 0,17-132 127 0 0,-28 346 89 0 0,41-350-1295 0 0,12-23-3763 0 0,-14-10-252 0 0,-2 1-3963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3.2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18452 0 0,'0'0'1088'0'0,"0"0"-272"0"0,0 0-368 0 0,0 0-175 0 0,0 0-193 0 0,0 0-209 0 0,0 0-87 0 0,0 0-80 0 0,0 0-120 0 0,0 0-184 0 0,0 0-544 0 0,0 0-1185 0 0,0 0-1855 0 0,0 0-1338 0 0,42 122-799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6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271 0 8762 0 0,'0'0'2688'0'0,"0"0"-572"0"0,0 0-392 0 0,0 0-181 0 0,0 0-259 0 0,0 0-230 0 0,0 0-167 0 0,0 0-145 0 0,0 0-96 0 0,0 0-125 0 0,0 0-125 0 0,-32 8-98 0 0,-96 23-58 0 0,72-4 121 0 0,54-25-343 0 0,-1 0-1 0 0,1 0 0 0 0,0 1 0 0 0,0-1 1 0 0,1 0-1 0 0,-1 1 0 0 0,0 0 1 0 0,1-1-1 0 0,0 1 0 0 0,-1 0 0 0 0,1 0 1 0 0,0 0-1 0 0,0 0 0 0 0,1-1 1 0 0,-1 1-1 0 0,1 1 0 0 0,-1-1 0 0 0,1 0 1 0 0,0 0-1 0 0,0 0 0 0 0,0 0 0 0 0,1 0 1 0 0,-1 0-1 0 0,1 0 0 0 0,0 0 1 0 0,0 0-1 0 0,0 0 0 0 0,0-1 0 0 0,0 1 1 0 0,0 0-1 0 0,1 0 0 0 0,-1-1 1 0 0,1 1-1 0 0,0-1 0 0 0,0 0 0 0 0,0 1 1 0 0,0-1-1 0 0,0 0 0 0 0,0 0 1 0 0,1 0-1 0 0,-1 0 0 0 0,1-1 0 0 0,-1 1 1 0 0,1-1-1 0 0,0 1 0 0 0,0-1 0 0 0,1 1-17 0 0,28 18 129 0 0,95 79 268 0 0,-124-96-342 0 0,-1 0 0 0 0,0 0 0 0 0,0 0 0 0 0,0 0 0 0 0,0 1 0 0 0,0-1 0 0 0,0 0 0 0 0,-1 1 0 0 0,0-1 0 0 0,0 1 0 0 0,0 0 0 0 0,0-1 0 0 0,0 1 0 0 0,-1 0 0 0 0,1 0 0 0 0,-1-1 0 0 0,0 1 0 0 0,0 0 0 0 0,-1 0 0 0 0,1-1 0 0 0,-1 1 0 0 0,0 0 0 0 0,0-1 0 0 0,0 1 0 0 0,0 0 0 0 0,-1-1 0 0 0,1 0 0 0 0,-1 1 0 0 0,-2 2-55 0 0,-4 1-50 0 0,-1-1 0 0 0,-1 0-1 0 0,1 0 1 0 0,-1-1 0 0 0,0 0 0 0 0,0 0 0 0 0,0-1 0 0 0,-1-1-1 0 0,0 1 1 0 0,1-2 0 0 0,-1 0 0 0 0,0 0 0 0 0,0-1-1 0 0,-1 0 1 0 0,1-1 0 0 0,-8 0 50 0 0,-17-9-2932 0 0,16-4-6757 0 0,13 9-2122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5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1 7946 0 0,'0'0'1671'0'0,"0"0"-567"0"0,0 0-176 0 0,0 0 139 0 0,0 0 161 0 0,0 0 17 0 0,-32 19-63 0 0,-100 66-168 0 0,52-9 203 0 0,68-58-1002 0 0,-8 9-97 0 0,1 0-1 0 0,2 1 0 0 0,0 0 0 0 0,2 1 1 0 0,1 1-1 0 0,2 1 0 0 0,1 0 0 0 0,1 0 0 0 0,2 1 1 0 0,1 0-1 0 0,-3 32-117 0 0,10-57 22 0 0,0-1-1 0 0,0 1 1 0 0,0 0 0 0 0,1-1-1 0 0,0 1 1 0 0,0 0 0 0 0,1-1-1 0 0,0 1 1 0 0,0-1-1 0 0,0 0 1 0 0,1 0 0 0 0,0 0-1 0 0,0 0 1 0 0,1 0 0 0 0,-1-1-1 0 0,1 1 1 0 0,1-1 0 0 0,-1 0-1 0 0,1 0 1 0 0,-1-1 0 0 0,1 1-1 0 0,1-1 1 0 0,-1 0 0 0 0,1 0-1 0 0,-1-1 1 0 0,1 0 0 0 0,0 0-1 0 0,0 0 1 0 0,1-1 0 0 0,-1 0-1 0 0,0 0 1 0 0,1 0-1 0 0,-1-1 1 0 0,6 1-22 0 0,6 0 188 0 0,1 0 0 0 0,-1 0-1 0 0,1-2 1 0 0,0-1 0 0 0,0 0 0 0 0,-1-1-1 0 0,1-1 1 0 0,-1-1 0 0 0,0 0-1 0 0,0-2 1 0 0,0 0 0 0 0,-1-1 0 0 0,10-5-188 0 0,-15 8 88 0 0,-1-1 1 0 0,0 0-1 0 0,1-1 1 0 0,-2 0-1 0 0,1-1 1 0 0,-1 0-1 0 0,0 0 1 0 0,0-1-1 0 0,-1-1 1 0 0,0 1-1 0 0,-1-2 1 0 0,0 1-1 0 0,0-1 1 0 0,-1 0-1 0 0,0-1 1 0 0,-1 1-1 0 0,0-1 1 0 0,-1-1-1 0 0,0 1 1 0 0,-1-1 0 0 0,0 1-1 0 0,-1-1 1 0 0,0-1-1 0 0,0-8-88 0 0,-3 16-11 0 0,-1 1-1 0 0,-1 0 1 0 0,1-1 0 0 0,-1 1-1 0 0,1 0 1 0 0,-1 0-1 0 0,0 0 1 0 0,-1 0 0 0 0,1 0-1 0 0,-1 0 1 0 0,0 0 0 0 0,0 1-1 0 0,0 0 1 0 0,0-1-1 0 0,0 1 1 0 0,-1 0 0 0 0,1 1-1 0 0,-1-1 1 0 0,0 1-1 0 0,0-1 1 0 0,0 1 0 0 0,0 0-1 0 0,0 1 1 0 0,-1-1 0 0 0,1 1-1 0 0,0 0 12 0 0,-120-25-944 0 0,101 23 557 0 0,0 1 0 0 0,0 1 0 0 0,0 1 0 0 0,0 1 0 0 0,-1 1 0 0 0,2 1 0 0 0,-1 1 0 0 0,-1 1 387 0 0,-54 36-10156 0 0,63-29-760 0 0</inkml:trace>
  <inkml:trace contextRef="#ctx0" brushRef="#br0" timeOffset="351.151">1046 196 7586 0 0,'0'0'1175'0'0,"0"0"-383"0"0,0 0-212 0 0,0 0-139 0 0,0 0-166 0 0,-31 26-175 0 0,-101 86-95 0 0,58-25-110 0 0,64-69 64 0 0,1-3-10 0 0,-1 0 1 0 0,2 1-1 0 0,0 0 1 0 0,1 1-1 0 0,0 0 1 0 0,2 0-1 0 0,0 0 1 0 0,1 0 0 0 0,0 1-1 0 0,2 0 1 0 0,0 0-1 0 0,0 16 51 0 0,3-30 37 0 0,-1-1-1 0 0,1 1 1 0 0,0 0 0 0 0,0-1-1 0 0,0 1 1 0 0,0-1 0 0 0,1 1-1 0 0,-1-1 1 0 0,1 1-1 0 0,0-1 1 0 0,0 0 0 0 0,0 0-1 0 0,0 0 1 0 0,1 0 0 0 0,-1 0-1 0 0,1 0 1 0 0,0-1-1 0 0,0 1 1 0 0,0-1 0 0 0,0 0-1 0 0,0 0 1 0 0,0 0 0 0 0,1 0-1 0 0,-1-1 1 0 0,1 1-1 0 0,-1-1 1 0 0,1 0 0 0 0,-1 0-1 0 0,3 0-36 0 0,3 1 436 0 0,-1 0-1 0 0,1-1 1 0 0,0 0-1 0 0,0-1 1 0 0,0 0-1 0 0,0 0 1 0 0,0-1-1 0 0,0 0 1 0 0,-1-1-1 0 0,1 0 1 0 0,0 0-1 0 0,1-2-435 0 0,8-3 854 0 0,0-1 0 0 0,0-1 0 0 0,-1 0 0 0 0,-1-1 0 0 0,0-1 0 0 0,0-1 0 0 0,9-9-854 0 0,-8 4 346 0 0,1-1 0 0 0,-2 0 0 0 0,-1-1 0 0 0,0-1 0 0 0,-2 0 0 0 0,0-1 1 0 0,-1-1-1 0 0,-1 0 0 0 0,2-8-346 0 0,-5 10 46 0 0,0 0 0 0 0,-1-1 0 0 0,-1 0 1 0 0,-1 0-1 0 0,-1 0 0 0 0,-1-1 0 0 0,0-12-46 0 0,-3 28-107 0 0,0 0 0 0 0,0 0 0 0 0,0 0-1 0 0,-1 0 1 0 0,0 0 0 0 0,-1 1 0 0 0,1-1-1 0 0,-1 0 1 0 0,0 1 0 0 0,0-1 0 0 0,-1 1-1 0 0,0 0 1 0 0,1-1 0 0 0,-2 2 0 0 0,1-1-1 0 0,-1 0 1 0 0,0 0 0 0 0,0 1 0 0 0,0 0-1 0 0,0 0 1 0 0,-1 0 0 0 0,1 1 0 0 0,-1-1-1 0 0,0 1 1 0 0,0 0 0 0 0,-1 0 0 0 0,1 1-1 0 0,0 0 1 0 0,-1 0 0 0 0,0 0 107 0 0,-36-6-3515 0 0,14 8-4861 0 0,27 0 8343 0 0,-14 0-10732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569 108 2657 0 0,'0'0'3311'0'0,"0"0"-1120"0"0,0 0-284 0 0,0 0-86 0 0,0 0-40 0 0,0 0-160 0 0,0 0-233 0 0,0 0-197 0 0,0 0-184 0 0,0 0-156 0 0,-32-18-137 0 0,-101-53-116 0 0,130 69-563 0 0,0 0 1 0 0,0 0-1 0 0,0 0 1 0 0,-1 0-1 0 0,1 1 1 0 0,0-1-1 0 0,-1 1 1 0 0,1 0-1 0 0,-1 0 1 0 0,1 0-1 0 0,-1 1 1 0 0,0-1-1 0 0,1 1 1 0 0,-1 0-1 0 0,0 0 0 0 0,1 0 1 0 0,-1 0-1 0 0,0 1 1 0 0,1-1-1 0 0,-1 1 1 0 0,1 0-1 0 0,-1 0 1 0 0,-2 2-36 0 0,-6 2 143 0 0,-8 2-24 0 0,0 2 0 0 0,1 1-1 0 0,1 0 1 0 0,0 1 0 0 0,0 1 0 0 0,1 1 0 0 0,0 0 0 0 0,1 1 0 0 0,1 1 0 0 0,0 0 0 0 0,2 2 0 0 0,-1-1 0 0 0,2 1-1 0 0,0 1 1 0 0,1 0 0 0 0,1 1 0 0 0,1 0 0 0 0,-1 4-119 0 0,5-11 9 0 0,1-1 0 0 0,1 1 0 0 0,0 0 0 0 0,1 0 0 0 0,0 0 0 0 0,0 1 0 0 0,2-1 0 0 0,-1 0 0 0 0,2 0 0 0 0,0 6-9 0 0,0-13 3 0 0,-1 0-1 0 0,1 0 1 0 0,0 0-1 0 0,1 0 1 0 0,-1-1-1 0 0,1 1 1 0 0,0-1-1 0 0,0 1 1 0 0,1-1-1 0 0,-1 0 1 0 0,1 0-1 0 0,0 0 1 0 0,0 0-1 0 0,0 0 1 0 0,1 0-1 0 0,-1-1 1 0 0,1 0-1 0 0,0 0 1 0 0,0 0-1 0 0,0 0 1 0 0,0 0-1 0 0,0-1 1 0 0,1 0-1 0 0,-1 0 1 0 0,1 0-1 0 0,0-1 1 0 0,-1 1-3 0 0,17 1 23 0 0,0-2 1 0 0,-1 0 0 0 0,1-1 0 0 0,0 0 0 0 0,0-2 0 0 0,-1-1 0 0 0,1-1 0 0 0,-1 0 0 0 0,0-1 0 0 0,0-2 0 0 0,-1 0 0 0 0,1-1 0 0 0,-2 0 0 0 0,1-2-1 0 0,-1 0 1 0 0,9-8-24 0 0,0 4 11 0 0,66-40 81 0 0,-2-4 0 0 0,-3-4 0 0 0,73-68-92 0 0,-144 118 266 0 0,-24 22 167 0 0,-3 3-441 0 0,-167 272 805 0 0,146-236-797 0 0,2 2-1 0 0,3 1 0 0 0,1 1 0 0 0,4 1 1 0 0,1 1-1 0 0,3 0 0 0 0,2 2 0 0 0,3 0 1 0 0,0 16 0 0 0,12-29-2513 0 0,18-34-2643 0 0,-6-8-1589 0 0,-5-2-2758 0 0</inkml:trace>
  <inkml:trace contextRef="#ctx0" brushRef="#br0" timeOffset="245.709">1096 804 13843 0 0,'0'0'3891'0'0,"0"0"-2400"0"0,0 0-629 0 0,0 0 23 0 0,0 0-54 0 0,0 0-175 0 0,0 0-195 0 0,0 0-173 0 0,0 0-132 0 0,0 0-103 0 0,0 0-74 0 0,0 0-63 0 0,0 0-86 0 0,-6 21-134 0 0,-16 65-204 0 0,22-62-3409 0 0,6-25 1276 0 0,-5 0-2069 0 0,1 1-6256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4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5089 0 0,'0'0'2173'0'0,"0"0"-66"0"0,0 0-80 0 0,0 0-51 0 0,0 0-218 0 0,0 0-342 0 0,0 0-277 0 0,0 0-267 0 0,0 0-218 0 0,0 0-123 0 0,0 0-75 0 0,0 0 5 0 0,7 0 61 0 0,128 7 1823 0 0,-72-6-2313 0 0,-1-3-1 0 0,1-3 0 0 0,-1-2 0 0 0,0-3 0 0 0,44-14-31 0 0,-93 19-909 0 0,1 0-1827 0 0,-5 3-8630 0 0,-9 2 2695 0 0</inkml:trace>
  <inkml:trace contextRef="#ctx0" brushRef="#br0" timeOffset="245.366">32 358 6873 0 0,'0'0'1920'0'0,"0"0"-456"0"0,0 0 14 0 0,0 0 50 0 0,0 0-145 0 0,0 0-248 0 0,0 0-234 0 0,0 0-198 0 0,0 0-166 0 0,36 2-147 0 0,115 5-121 0 0,-57-25-39 0 0,-73 9-202 0 0,163-66-1696 0 0,-124 47-1845 0 0,-2-1-3533 0 0,-32 17 434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3.0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49 420 7746 0 0,'0'0'1528'0'0,"0"0"-480"0"0,0 0-128 0 0,0 0-47 0 0,0 0-161 0 0,0 0-280 0 0,0 0-264 0 0,0 0-288 0 0,0 0-240 0 0,0 0-400 0 0,0 0-889 0 0,0 0-1439 0 0,0 0-873 0 0,0 0 472 0 0</inkml:trace>
  <inkml:trace contextRef="#ctx0" brushRef="#br0" timeOffset="574.413">261 472 1728 0 0,'0'0'2006'0'0,"0"0"-974"0"0,0 0-203 0 0,0 0 235 0 0,0 0 236 0 0,0 0 132 0 0,0 0 27 0 0,0 0-68 0 0,0 0-73 0 0,0 0-109 0 0,0 0-107 0 0,0 0-95 0 0,0 0-119 0 0,14-7-96 0 0,42-24-85 0 0,-50 27-570 0 0,-1 0 1 0 0,0-1-1 0 0,0 1 0 0 0,0-1 1 0 0,-1-1-1 0 0,1 1 1 0 0,-1-1-1 0 0,0 1 0 0 0,-1-1 1 0 0,1 0-1 0 0,-1 0 0 0 0,1-4-137 0 0,9-16 399 0 0,132-240 1070 0 0,-128 244-1507 0 0,-17 22-51 0 0,0 0-74 0 0,0 9-214 0 0,0-4 322 0 0,-1 15-37 0 0,1 0-1 0 0,0-1 1 0 0,2 1-1 0 0,0 0 1 0 0,1-1-1 0 0,1 0 1 0 0,1 0-1 0 0,1 0 1 0 0,4 9 92 0 0,-6-23 58 0 0,0 0 0 0 0,0-1 0 0 0,1 1 0 0 0,-1-1 0 0 0,1 0 0 0 0,0 0 1 0 0,0-1-1 0 0,0 1 0 0 0,1-1 0 0 0,-1 0 0 0 0,1-1 0 0 0,-1 1 0 0 0,1-1 0 0 0,0 0 0 0 0,0-1 0 0 0,0 0 0 0 0,1 1 1 0 0,-1-2-1 0 0,0 1 0 0 0,0-1 0 0 0,0 0 0 0 0,1 0 0 0 0,-1-1 0 0 0,0 1 0 0 0,5-3-58 0 0,-2-1 174 0 0,0 0 0 0 0,-1-1 1 0 0,1-1-1 0 0,-1 1 0 0 0,0-2 0 0 0,0 1 0 0 0,-1-1 0 0 0,0 0 0 0 0,0 0 0 0 0,0-1 1 0 0,-1 0-1 0 0,-1 0 0 0 0,1 0 0 0 0,-1-1 0 0 0,0 0 0 0 0,2-6-174 0 0,35-111-809 0 0,-40 73-7487 0 0,-6 44 658 0 0,-1 1-1083 0 0</inkml:trace>
  <inkml:trace contextRef="#ctx0" brushRef="#br0" timeOffset="1192.636">108 203 0 0 0,'0'0'1272'0'0,"0"0"435"0"0,0 0 188 0 0,0 0 48 0 0,0 0-34 0 0,0 0-91 0 0,0 0-186 0 0,0 0-202 0 0,0 0-179 0 0,0 0-153 0 0,0 0-109 0 0,-2-1-113 0 0,2 1-768 0 0,-1-1 1 0 0,1 1-1 0 0,-1 0 1 0 0,1 0-1 0 0,-1 0 1 0 0,1 0-1 0 0,-1 0 0 0 0,1 0 1 0 0,-1 0-1 0 0,1 0 1 0 0,-1 0-1 0 0,1 0 1 0 0,-1 1-1 0 0,1-1 1 0 0,-1 0-1 0 0,1 0 1 0 0,-1 0-1 0 0,1 1 1 0 0,0-1-1 0 0,-1 0 0 0 0,1 0 1 0 0,-1 1-1 0 0,1-1 1 0 0,0 0-1 0 0,-1 1 1 0 0,1-1-1 0 0,0 0 1 0 0,-1 1-1 0 0,1-1 1 0 0,0 1-1 0 0,-1-1 1 0 0,1 1-1 0 0,0-1 0 0 0,0 0 1 0 0,0 1-1 0 0,-1-1 1 0 0,1 1-1 0 0,0-1 1 0 0,0 1-1 0 0,0-1 1 0 0,0 1-1 0 0,0-1 1 0 0,0 1-1 0 0,0-1 0 0 0,0 1 1 0 0,0-1-1 0 0,0 1 1 0 0,0-1-1 0 0,0 1 1 0 0,1-1-1 0 0,-1 1 1 0 0,0-1-1 0 0,0 1 1 0 0,0-1-1 0 0,1 1 1 0 0,-1-1-1 0 0,0 1 0 0 0,1-1 1 0 0,-1 0-1 0 0,0 1 1 0 0,1-1-1 0 0,-1 0-108 0 0,1 12-759 0 0,-33 197 1778 0 0,-32-7-2358 0 0,65-193-2319 0 0,8-6-6374 0 0,-7-3 8664 0 0,2 0-7039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49.9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288 0 14779 0 0,'0'0'864'0'0,"0"0"-145"0"0,0 0-88 0 0,0 0 66 0 0,0 0 158 0 0,0 0 127 0 0,0 0 43 0 0,0 0-88 0 0,0 0-131 0 0,0 0-159 0 0,-5 33-147 0 0,-12 107-144 0 0,13-112-257 0 0,-11 128 143 0 0,-7-1-1 0 0,-6-1 0 0 0,-7-1 1 0 0,-18 33-242 0 0,11-81-237 0 0,-3 10-1276 0 0,25-37-2620 0 0,18-55-2260 0 0,2-17 2709 0 0,0-1-5219 0 0</inkml:trace>
  <inkml:trace contextRef="#ctx0" brushRef="#br0" timeOffset="2849.814">509 1377 0 0 0,'0'0'1078'0'0,"0"0"193"0"0,0 0 122 0 0,0 0 150 0 0,0 0 119 0 0,0 0 46 0 0,0 0-54 0 0,0 0-127 0 0,0 0-179 0 0,0 0-202 0 0,0 0-201 0 0,0 0-186 0 0,-1-3-147 0 0,1-9-257 0 0,1 0-1 0 0,0 0 1 0 0,1 0-1 0 0,0 0 1 0 0,1 0-1 0 0,0 0 0 0 0,1 1 1 0 0,0 0-1 0 0,1-1 1 0 0,4-5-355 0 0,-2 0 219 0 0,32-65 505 0 0,3 1 1 0 0,4 2-1 0 0,4 3 1 0 0,17-18-725 0 0,35-27 406 0 0,-102 121-408 0 0,0 0 0 0 0,-1 1 0 0 0,1-1 0 0 0,0 1 0 0 0,0-1-1 0 0,0 1 1 0 0,0-1 0 0 0,0 1 0 0 0,0-1 0 0 0,0 0 0 0 0,0 1-1 0 0,0-1 1 0 0,0 1 0 0 0,1-1 0 0 0,-1 1 0 0 0,0-1 0 0 0,0 0-1 0 0,0 1 1 0 0,0-1 0 0 0,1 1 0 0 0,-1-1 0 0 0,0 0-1 0 0,0 1 1 0 0,1-1 0 0 0,-1 0 0 0 0,0 1 0 0 0,1-1 0 0 0,-1 0-1 0 0,0 1 1 0 0,1-1 0 0 0,-1 0 0 0 0,1 0 0 0 0,-1 0 0 0 0,0 1-1 0 0,1-1 1 0 0,-1 0 0 0 0,1 0 0 0 0,-1 0 0 0 0,0 0 0 0 0,1 0-1 0 0,-1 0 1 0 0,1 0 0 0 0,-1 0 0 0 0,1 0 0 0 0,-1 0 0 0 0,1 0-1 0 0,-1 0 1 0 0,1 0 0 0 0,-1 0 0 0 0,0 0 0 0 0,1 0 0 0 0,-1 0-1 0 0,1 0 1 0 0,-1-1 0 0 0,0 1 0 0 0,1 0 0 0 0,-1 0 0 0 0,1-1-1 0 0,-1 1 3 0 0,0 11 59 0 0,-6 313 217 0 0,5-323-277 0 0,1 0 0 0 0,0 1 0 0 0,0-1 0 0 0,0 0 0 0 0,0 1 0 0 0,0-1 0 0 0,1 0 0 0 0,-1 1 0 0 0,0-1 1 0 0,1 0-1 0 0,-1 1 0 0 0,1-1 0 0 0,-1 0 0 0 0,1 0 0 0 0,-1 1 0 0 0,1-1 0 0 0,0 0 0 0 0,0 0 0 0 0,0 0 0 0 0,-1 0 0 0 0,1 0 0 0 0,0 0 0 0 0,0 0 0 0 0,0 0 0 0 0,1-1 0 0 0,-1 1 0 0 0,0 0 0 0 0,0-1 0 0 0,0 1 0 0 0,0 0 0 0 0,1-1 0 0 0,-1 0 1 0 0,0 1-1 0 0,1-1 0 0 0,-1 0 0 0 0,0 1 0 0 0,1-1 0 0 0,-1 0 0 0 0,0 0 0 0 0,1 0 0 0 0,-1 0 0 0 0,0-1 0 0 0,1 1 0 0 0,-1 0 0 0 0,0 0 0 0 0,1-1 0 0 0,-1 1 0 0 0,0-1 0 0 0,0 1 0 0 0,1-1 0 0 0,-1 1 0 0 0,1-2 1 0 0,62-40 139 0 0,67-96-68 0 0,27-21-51 0 0,-145 148-7 0 0,49-19-163 0 0,-49 63 175 0 0,-4 163 418 0 0,-11-127-308 0 0,-12 125 25 0 0,10-165-848 0 0,4-17-2856 0 0,0-11 1904 0 0,3-3-4306 0 0,2-3 2607 0 0,-2 1-1378 0 0,1 0-136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02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471 1 2617 0 0,'0'0'958'0'0,"0"0"-23"0"0,0 0 228 0 0,0 0 327 0 0,0 0 176 0 0,0 0 31 0 0,0 0-172 0 0,0 0-224 0 0,0 0-194 0 0,0 0-251 0 0,0 0-200 0 0,-27 5-141 0 0,-85 19-73 0 0,19 13 1003 0 0,80-32-1226 0 0,0 1 0 0 0,1 0 0 0 0,-1 1 0 0 0,1 0 0 0 0,1 1 0 0 0,-1 1 0 0 0,1-1 0 0 0,1 2 0 0 0,0 0 0 0 0,-3 3-219 0 0,12-9-1 0 0,0-1-1 0 0,1 1 1 0 0,0 0 0 0 0,0-1-1 0 0,0 1 1 0 0,0-1 0 0 0,0 1-1 0 0,1 0 1 0 0,0-1 0 0 0,-1 1-1 0 0,1-1 1 0 0,1 1 0 0 0,-1-1-1 0 0,0 0 1 0 0,1 1 0 0 0,0-1-1 0 0,0 0 1 0 0,0 0 0 0 0,0 0-1 0 0,0 0 1 0 0,0 0 0 0 0,1-1-1 0 0,-1 1 1 0 0,1-1 0 0 0,0 1-1 0 0,0-1 1 0 0,0 0 0 0 0,0 0-1 0 0,0-1 1 0 0,0 1 0 0 0,1 0-1 0 0,-1-1 2 0 0,13 11 46 0 0,61 52 330 0 0,-77-61-286 0 0,1 1 1 0 0,0 0 0 0 0,-1-1-1 0 0,0 1 1 0 0,0 0-1 0 0,0-1 1 0 0,0 1 0 0 0,-1 0-1 0 0,1-1 1 0 0,-1 1-1 0 0,0 0 1 0 0,0-1 0 0 0,0 1-1 0 0,-1-1 1 0 0,1 0-1 0 0,-1 1 1 0 0,0-1 0 0 0,0 0-1 0 0,0 0 1 0 0,0 0-1 0 0,0 0 1 0 0,-1 0-1 0 0,1-1 1 0 0,-1 1 0 0 0,0-1-1 0 0,0 1 1 0 0,0-1-1 0 0,0 0 1 0 0,-2 1-91 0 0,-16 14 67 0 0,0-1 0 0 0,-1-1 0 0 0,-1-1 0 0 0,0-1 0 0 0,-1-1 0 0 0,-1-1 0 0 0,-23 7-67 0 0,48-18-110 0 0,0-1 0 0 0,0 1-1 0 0,0 0 1 0 0,0 0 0 0 0,0-1-1 0 0,0 1 1 0 0,0 0-1 0 0,0 0 1 0 0,0-1 0 0 0,0 1-1 0 0,0 0 1 0 0,0 0-1 0 0,0-1 1 0 0,0 1 0 0 0,0 0-1 0 0,0 0 1 0 0,0-1 0 0 0,0 1-1 0 0,0 0 1 0 0,0 0-1 0 0,0-1 1 0 0,0 1 0 0 0,0 0-1 0 0,-1 0 1 0 0,1-1 0 0 0,0 1-1 0 0,0 0 1 0 0,0 0-1 0 0,0 0 1 0 0,-1-1 0 0 0,1 1-1 0 0,0 0 1 0 0,0 0-1 0 0,0 0 1 0 0,-1 0 0 0 0,1 0 110 0 0,32-25-1660 0 0,-27 22 1198 0 0,288-183-17481 0 0,-270 173 17943 0 0</inkml:trace>
  <inkml:trace contextRef="#ctx0" brushRef="#br0" timeOffset="250.845">637 137 0 0 0,'0'0'497'0'0,"0"0"1317"0"0,0 0 252 0 0,0 0-340 0 0,0 0-299 0 0,0 0-148 0 0,0 0-35 0 0,0 0-25 0 0,-13 32-28 0 0,-44 101-76 0 0,52-123-860 0 0,1 0 1 0 0,-1 0 0 0 0,1 0 0 0 0,1 1-1 0 0,0-1 1 0 0,0 1 0 0 0,1 0 0 0 0,1-1 0 0 0,0 1-1 0 0,0 0 1 0 0,1 0 0 0 0,1 3-256 0 0,-1 0 301 0 0,0-9-192 0 0,1 0 1 0 0,-1-1-1 0 0,1 1 1 0 0,0 0-1 0 0,0-1 1 0 0,1 1 0 0 0,-1-1-1 0 0,1 1 1 0 0,0-1-1 0 0,0 0 1 0 0,1 0-1 0 0,-1 0 1 0 0,1 0 0 0 0,0 0-1 0 0,0-1 1 0 0,0 1-1 0 0,0-1 1 0 0,1 0-1 0 0,0 0 1 0 0,-1 0 0 0 0,1 0-1 0 0,0 0 1 0 0,0-1-1 0 0,0 0 1 0 0,1 0-1 0 0,-1 0 1 0 0,1 0-1 0 0,-1-1 1 0 0,1 0 0 0 0,-1 0-1 0 0,1 0-109 0 0,6 1 212 0 0,1 0 1 0 0,-1-1-1 0 0,0 0 0 0 0,1-1 0 0 0,-1 0 0 0 0,0-1 0 0 0,1 0 1 0 0,-1-1-1 0 0,0 0 0 0 0,0-1 0 0 0,0 0 0 0 0,5-3-212 0 0,-7 3 119 0 0,1-1-1 0 0,0 0 1 0 0,-1 0 0 0 0,0-1-1 0 0,0-1 1 0 0,0 1 0 0 0,0-2-1 0 0,-1 1 1 0 0,0-1 0 0 0,-1 0-1 0 0,1-1 1 0 0,-1 0 0 0 0,-1 0-1 0 0,0 0 1 0 0,0-1-1 0 0,0 0 1 0 0,-1 0 0 0 0,-1 0-1 0 0,1-1 1 0 0,-1 1 0 0 0,-1-1-1 0 0,0 0 1 0 0,0-1 0 0 0,0-4-120 0 0,-3 10-9 0 0,0-1-1 0 0,0 1 0 0 0,0 0 1 0 0,-1 0-1 0 0,0-1 0 0 0,0 1 1 0 0,0 0-1 0 0,0 0 0 0 0,-1 0 1 0 0,0 0-1 0 0,0 0 0 0 0,0 0 1 0 0,-1 1-1 0 0,1-1 0 0 0,-1 1 1 0 0,0-1-1 0 0,-1 1 0 0 0,1 0 1 0 0,-1 0-1 0 0,1 1 0 0 0,-1-1 1 0 0,0 1-1 0 0,-1 0 0 0 0,1 0 1 0 0,-2-1 10 0 0,-107-35-2135 0 0,62 32-3886 0 0,31 5 1469 0 0,7 1-6003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0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6489 0 0,'0'0'1646'0'0,"0"0"-315"0"0,0 0-101 0 0,0 0 151 0 0,0 0 104 0 0,0 0-34 0 0,0 0-93 0 0,0 0-139 0 0,0 0-173 0 0,0 0-190 0 0,0 0-176 0 0,0 0-110 0 0,0 0-82 0 0,31 1-39 0 0,99 2-6 0 0,-28-22 248 0 0,192-59-1347 0 0,-285 76-817 0 0,11-2 1331 0 0,-14 3-5481 0 0,0 1-5827 0 0,-6 0 7981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0.3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1 118 4753 0 0,'0'0'1584'0'0,"0"0"27"0"0,0 0 124 0 0,0 0 67 0 0,0 0-171 0 0,0 0-367 0 0,0 0-334 0 0,0 0-270 0 0,0 0-210 0 0,0 0-182 0 0,37-3-128 0 0,117-11-96 0 0,-45-10-203 0 0,13-17-2490 0 0,-43 13-7365 0 0,-63 20 5964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0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1 13547 0 0,'0'0'1692'0'0,"0"0"-592"0"0,0 0-365 0 0,0 0 52 0 0,0 0 149 0 0,0 0 138 0 0,0 0 42 0 0,0 0-118 0 0,0 0-167 0 0,0 0-169 0 0,-2 34-128 0 0,-10 108-71 0 0,6 246 1394 0 0,27-178-2002 0 0,-13-160 47 0 0,-3-22-360 0 0,-2-10-2603 0 0,-1 14-10571 0 0,-2-28 4694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05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604 1 3217 0 0,'0'0'572'0'0,"0"0"20"0"0,0 0 207 0 0,0 0 330 0 0,0 0 184 0 0,0 0 35 0 0,0 0-50 0 0,0 0-126 0 0,0 0-159 0 0,0 0-175 0 0,0 0-183 0 0,0 0-145 0 0,0 0-75 0 0,-30 22-39 0 0,-93 71 11 0 0,74-35 227 0 0,44-43-456 0 0,-6 13 123 0 0,0 1 0 0 0,2 0 0 0 0,1 1 1 0 0,1 0-1 0 0,2 0 0 0 0,0 1 0 0 0,3 0 0 0 0,0-1 0 0 0,3 14-301 0 0,0-37 67 0 0,0-1 0 0 0,1 1 0 0 0,0-1 0 0 0,0 1 0 0 0,0-1 0 0 0,1 0 0 0 0,0 0 0 0 0,0 0 0 0 0,1 0 0 0 0,0-1 0 0 0,0 1 0 0 0,0-1 0 0 0,0 0 0 0 0,1 0 0 0 0,0-1 0 0 0,0 1 0 0 0,0-1 0 0 0,1 0 0 0 0,-1-1 0 0 0,1 1 0 0 0,0-1 0 0 0,0 0 0 0 0,0 0 0 0 0,0-1 0 0 0,1 0 0 0 0,-1 0 0 0 0,1 0 0 0 0,-1-1 0 0 0,1 0 0 0 0,0 0 0 0 0,2-1-67 0 0,1 0 111 0 0,-1 0 1 0 0,0-1 0 0 0,1 0 0 0 0,-1-1-1 0 0,0 1 1 0 0,0-2 0 0 0,0 0 0 0 0,0 0 0 0 0,0 0-1 0 0,-1-1 1 0 0,0 0 0 0 0,1-1 0 0 0,-2 0 0 0 0,1 0-1 0 0,0-1 1 0 0,-1 0 0 0 0,4-4-112 0 0,-4 3 54 0 0,0 1 0 0 0,-1-1 0 0 0,0 0 1 0 0,-1-1-1 0 0,0 0 0 0 0,0 1 0 0 0,0-2 0 0 0,-1 1 0 0 0,0 0 1 0 0,-1-1-1 0 0,0 0 0 0 0,0 1 0 0 0,-1-1 0 0 0,0 0 0 0 0,0-1 0 0 0,-1 1 1 0 0,-1 0-1 0 0,1 0 0 0 0,-1-1 0 0 0,-1 1 0 0 0,0 0 0 0 0,0 0 1 0 0,-1-1-55 0 0,-3 3-184 0 0,0 0 0 0 0,-1 0 0 0 0,1 0 1 0 0,-1 0-1 0 0,-1 1 0 0 0,1 0 0 0 0,-1 1 1 0 0,0 0-1 0 0,-1 0 0 0 0,1 0 0 0 0,-1 1 1 0 0,0 0-1 0 0,0 0 0 0 0,0 1 0 0 0,0 0 0 0 0,-1 1 1 0 0,0-1-1 0 0,1 2 0 0 0,-1-1 0 0 0,0 1 1 0 0,0 1-1 0 0,1-1 0 0 0,-1 2 0 0 0,0-1 1 0 0,0 1-1 0 0,0 0 0 0 0,1 1 0 0 0,-6 2 184 0 0,-51 26-4578 0 0,31 3-3557 0 0,22-17 1555 0 0</inkml:trace>
  <inkml:trace contextRef="#ctx0" brushRef="#br0" timeOffset="381.873">1090 148 760 0 0,'0'0'2219'0'0,"0"0"-25"0"0,0 0-176 0 0,0 0-216 0 0,0 0-249 0 0,0 0-284 0 0,-30 32-297 0 0,-91 101-248 0 0,79-64 13 0 0,41-60-601 0 0,1-5-61 0 0,-1-1-1 0 0,1 1 1 0 0,-1-1-1 0 0,1 1 0 0 0,0 0 1 0 0,1-1-1 0 0,-1 1 1 0 0,1-1-1 0 0,-1 1 1 0 0,1 0-1 0 0,0-1 0 0 0,0 0 1 0 0,1 1-1 0 0,-1-1 1 0 0,1 0-1 0 0,-1 1 0 0 0,1-1 1 0 0,0 0-1 0 0,0 0 1 0 0,1-1-1 0 0,-1 1 0 0 0,0 0 1 0 0,1-1-1 0 0,0 1 1 0 0,0-1-1 0 0,-1 0 1 0 0,1 0-1 0 0,1 0 0 0 0,-1 0 1 0 0,0-1-1 0 0,0 1 1 0 0,1-1-1 0 0,-1 0 0 0 0,1 0 1 0 0,-1 0-1 0 0,1 0 1 0 0,-1 0-1 0 0,1-1-74 0 0,7 2 277 0 0,0-1 0 0 0,0 0 0 0 0,0 0 1 0 0,0-1-1 0 0,0-1 0 0 0,0 0 0 0 0,0 0 0 0 0,-1-1 0 0 0,1 0 0 0 0,0-1 1 0 0,-1-1-1 0 0,4-1-277 0 0,5-3 275 0 0,0-2 0 0 0,-1 0 1 0 0,-1-1-1 0 0,0 0 1 0 0,0-2-1 0 0,-1 0 0 0 0,14-15-275 0 0,-24 22 42 0 0,0 0-1 0 0,-1-1 0 0 0,0 1 0 0 0,0-1 0 0 0,-1 0 0 0 0,0 0 1 0 0,0 0-1 0 0,0-1 0 0 0,-1 1 0 0 0,0-1 0 0 0,-1 0 1 0 0,0 0-1 0 0,0 0 0 0 0,-1 0 0 0 0,0 0 0 0 0,0-1 1 0 0,0 1-1 0 0,-1 0 0 0 0,-1 0 0 0 0,0-1 0 0 0,0-4-41 0 0,-1 8-128 0 0,0 0 0 0 0,0-1 0 0 0,0 1 0 0 0,-1 0 0 0 0,0 0 0 0 0,0 0-1 0 0,0 1 1 0 0,0-1 0 0 0,-1 1 0 0 0,0 0 0 0 0,0 0 0 0 0,0 0 0 0 0,0 0-1 0 0,-1 1 1 0 0,1-1 0 0 0,-1 1 0 0 0,0 0 0 0 0,0 1 0 0 0,0-1 0 0 0,-1 1 128 0 0,-68-16-8007 0 0,56 18 2428 0 0,5 0-1603 0 0</inkml:trace>
  <inkml:trace contextRef="#ctx0" brushRef="#br0" timeOffset="902.114">1659 248 4625 0 0,'0'0'2104'0'0,"0"0"-333"0"0,0 0-7 0 0,0 0 12 0 0,0 0-134 0 0,0 0-206 0 0,0 0-264 0 0,0 0-276 0 0,0 0-209 0 0,0 0-173 0 0,0 0-164 0 0,0 0-48 0 0,0 0-29 0 0,-16 1-11 0 0,-54 5 22 0 0,64-5-223 0 0,-1 0 1 0 0,1 0 0 0 0,0 1-1 0 0,-1 0 1 0 0,1 0 0 0 0,0 0 0 0 0,0 1-1 0 0,0 0 1 0 0,1 0 0 0 0,-1 1 0 0 0,1 0-1 0 0,-1 0 1 0 0,1 0 0 0 0,-4 4-62 0 0,8-7-4 0 0,0 0 1 0 0,0 0 0 0 0,-1 0-1 0 0,1 0 1 0 0,0 0 0 0 0,0 0-1 0 0,0 0 1 0 0,0 1 0 0 0,0-1-1 0 0,1 0 1 0 0,-1 1 0 0 0,0-1-1 0 0,1 0 1 0 0,-1 1 0 0 0,0-1-1 0 0,1 1 1 0 0,0-1 0 0 0,-1 1-1 0 0,1-1 1 0 0,0 1 0 0 0,0 0-1 0 0,0-1 1 0 0,0 1-1 0 0,0-1 1 0 0,0 1 0 0 0,0-1-1 0 0,1 1 1 0 0,-1-1 0 0 0,0 1-1 0 0,1-1 1 0 0,-1 1 0 0 0,1-1-1 0 0,0 1 1 0 0,-1-1 0 0 0,1 0-1 0 0,0 1 1 0 0,0-1 0 0 0,0 0-1 0 0,0 0 1 0 0,0 0 0 0 0,0 1-1 0 0,0-1 1 0 0,1 0 0 0 0,-1-1-1 0 0,0 1 1 0 0,0 0 0 0 0,1 0-1 0 0,-1 0 1 0 0,1-1-1 0 0,-1 1 1 0 0,1-1 0 0 0,-1 1-1 0 0,1-1 1 0 0,-1 0 0 0 0,1 1 3 0 0,102 55 260 0 0,-102-53-262 0 0,0 0 0 0 0,0 0 0 0 0,0 0 0 0 0,0 1 0 0 0,-1-1 0 0 0,1 1 0 0 0,-1-1 1 0 0,0 1-1 0 0,0-1 0 0 0,0 1 0 0 0,0-1 0 0 0,-1 1 0 0 0,1 0 0 0 0,-1 0 0 0 0,0-1 0 0 0,0 1 0 0 0,0 0 1 0 0,-1-1-1 0 0,1 1 0 0 0,-1 0 0 0 0,0-1 0 0 0,0 1 0 0 0,0-1 0 0 0,-1 1 0 0 0,1-1 0 0 0,-1 1 0 0 0,0-1 1 0 0,0 0-1 0 0,0 0 0 0 0,0 0 0 0 0,-1 0 0 0 0,1 0 0 0 0,-1-1 0 0 0,1 1 0 0 0,-1-1 0 0 0,0 1 0 0 0,0-1 1 0 0,0 0-1 0 0,0 0 0 0 0,-3 1 2 0 0,-56 25-2692 0 0,32-15-973 0 0,2 1-3891 0 0,20-10 747 0 0</inkml:trace>
  <inkml:trace contextRef="#ctx0" brushRef="#br0" timeOffset="1168.911">0 929 7346 0 0,'0'0'1363'0'0,"0"0"-233"0"0,0 0 157 0 0,0 0 222 0 0,0 0 23 0 0,0 0-100 0 0,38-5-107 0 0,120-16-66 0 0,198-45 3402 0 0,-151 30-3497 0 0,1 9 0 0 0,194 1-1164 0 0,-45 26-2112 0 0,-350 0 1352 0 0,31 2-839 0 0,-25 2-2770 0 0,-3 1-4950 0 0,-7-5 2306 0 0</inkml:trace>
  <inkml:trace contextRef="#ctx0" brushRef="#br0" timeOffset="2670.931">444 1212 5641 0 0,'0'0'1913'0'0,"0"0"-209"0"0,0 0-98 0 0,0 0 13 0 0,0 0-122 0 0,0 0-223 0 0,0 0-258 0 0,0 0-228 0 0,0 0-201 0 0,0 0-177 0 0,0 0-134 0 0,0 0-94 0 0,0 0-24 0 0,-2 4 3 0 0,-128 323 1127 0 0,109-276-732 0 0,21-50-376 0 0,0-1 30 0 0,0 0 38 0 0,0 0 61 0 0,0 0 30 0 0,16-30 935 0 0,22-48-908 0 0,4 2 1 0 0,3 1 0 0 0,18-18-367 0 0,4 8 180 0 0,-66 84-207 0 0,0 1-17 0 0,-1 0-4 0 0,3 12-93 0 0,-4 222 25 0 0,0-232 114 0 0,1-1-1 0 0,0 1 1 0 0,0-1 0 0 0,0 1-1 0 0,0 0 1 0 0,0-1 0 0 0,1 1-1 0 0,-1 0 1 0 0,0-1 0 0 0,1 1-1 0 0,-1-1 1 0 0,1 1 0 0 0,-1-1 0 0 0,1 1-1 0 0,0-1 1 0 0,0 0 0 0 0,0 1-1 0 0,0-1 1 0 0,0 0 0 0 0,0 1-1 0 0,0-1 1 0 0,0 0 0 0 0,0 0 0 0 0,0 0-1 0 0,1 0 1 0 0,-1 0 0 0 0,0 0-1 0 0,1 0 1 0 0,-1-1 0 0 0,1 1-1 0 0,-1 0 1 0 0,1-1 0 0 0,-1 1-1 0 0,1-1 1 0 0,0 0 0 0 0,-1 0 0 0 0,1 1-1 0 0,-1-1 1 0 0,1 0 0 0 0,0 0-1 0 0,-1 0 1 0 0,1 0 0 0 0,0-1-1 0 0,-1 1 1 0 0,1 0 0 0 0,-1-1 0 0 0,1 1-1 0 0,-1-1 1 0 0,1 0 0 0 0,-1 1-1 0 0,1-1 1 0 0,-1 0 0 0 0,0 0-1 0 0,1 0 1 0 0,-1 0 0 0 0,0 0-1 0 0,0 0 1 0 0,1 0 0 0 0,0-2 2 0 0,162-186 85 0 0,-52 67-132 0 0,-109 121 51 0 0,-2 28-92 0 0,-1 115 362 0 0,29-4-3379 0 0,-29-127-1095 0 0,0 2-9212 0 0,0-9 9897 0 0</inkml:trace>
  <inkml:trace contextRef="#ctx0" brushRef="#br0" timeOffset="2913.337">1195 1315 4777 0 0,'0'0'1974'0'0,"0"0"-393"0"0,0 0 90 0 0,0 0 266 0 0,0 0 13 0 0,0 0-281 0 0,0 0-459 0 0,0 0-435 0 0,0 0-312 0 0,0 0-189 0 0,0 0-115 0 0,-10 32-72 0 0,-32 94-38 0 0,32-78-294 0 0,10-48-74 0 0,20-40-10114 0 0,-13 26 6088 0 0,-3 2 1111 0 0</inkml:trace>
  <inkml:trace contextRef="#ctx0" brushRef="#br0" timeOffset="3078.878">1116 1046 6537 0 0,'0'0'3105'0'0,"0"0"-736"0"0,0 0-593 0 0,0 0-272 0 0,0 0-432 0 0,0 0-487 0 0,0 0-481 0 0,0 0-480 0 0,0 0-193 0 0,0 0-191 0 0,0 0-328 0 0,0 0-952 0 0,0 0-2033 0 0,-13-7-4073 0 0</inkml:trace>
  <inkml:trace contextRef="#ctx0" brushRef="#br0" timeOffset="3431.889">1322 1356 1792 0 0,'0'0'2177'0'0,"0"0"-838"0"0,0 0-179 0 0,0 0 224 0 0,0 0 147 0 0,0 0-41 0 0,0 0-127 0 0,0 0-91 0 0,0 0-41 0 0,0 0-15 0 0,0 0-46 0 0,0 0-91 0 0,0 0-130 0 0,2 3-119 0 0,-2-3-798 0 0,1 1 1 0 0,-1-1-1 0 0,1 1 1 0 0,-1-1-1 0 0,1 1 1 0 0,-1-1-1 0 0,1 0 1 0 0,-1 1-1 0 0,1-1 1 0 0,-1 0-1 0 0,1 1 1 0 0,0-1-1 0 0,-1 0 0 0 0,1 0 1 0 0,-1 0-1 0 0,1 1 1 0 0,0-1-1 0 0,-1 0 1 0 0,1 0-1 0 0,0 0 1 0 0,-1 0-1 0 0,1 0 1 0 0,0 0-1 0 0,-1 0 1 0 0,1-1-1 0 0,0 1 1 0 0,-1 0-1 0 0,1 0 1 0 0,0 0-1 0 0,-1-1 0 0 0,1 1 1 0 0,-1 0-1 0 0,1-1 1 0 0,-1 1-1 0 0,1 0 1 0 0,-1-1-1 0 0,1 1 1 0 0,-1-1-1 0 0,1 1 1 0 0,-1-1-1 0 0,1 1 1 0 0,-1-1-1 0 0,0 1 1 0 0,1-1-1 0 0,-1 1 0 0 0,0-1 1 0 0,1 1-1 0 0,-1-1 1 0 0,0 0-1 0 0,0 1 1 0 0,1-1-1 0 0,-1 0 1 0 0,0 1-1 0 0,0-1 1 0 0,0 0-1 0 0,0 1 1 0 0,0-1-1 0 0,0 0 1 0 0,0 1-1 0 0,0-1 0 0 0,0 0 1 0 0,-1 1-1 0 0,1-1 1 0 0,0 1-1 0 0,0-1 1 0 0,-1 0-33 0 0,9-15 405 0 0,64-128 618 0 0,-48 114-3250 0 0,-25 53 1371 0 0,8 72-1043 0 0,-6-92 1924 0 0,-1 0 0 0 0,1-1 0 0 0,0 1 0 0 0,0-1 0 0 0,0 1 0 0 0,0-1 0 0 0,0 0 0 0 0,1 1 0 0 0,-1-1-1 0 0,1 0 1 0 0,0 0 0 0 0,-1 0 0 0 0,1 0 0 0 0,0 0 0 0 0,0 0 0 0 0,0 0 0 0 0,0-1 0 0 0,1 1 0 0 0,-1-1 0 0 0,0 1 0 0 0,1-1 0 0 0,-1 0 0 0 0,1 0 0 0 0,-1 0 0 0 0,1 0 0 0 0,0-1 0 0 0,-1 1 0 0 0,1-1 0 0 0,0 0 0 0 0,-1 1 0 0 0,4-1-26 0 0,0-1 230 0 0,0 0-1 0 0,0-1 0 0 0,0 1 0 0 0,0-1 0 0 0,-1 0 0 0 0,1-1 0 0 0,0 0 0 0 0,-1 1 0 0 0,0-2 0 0 0,0 1 0 0 0,1-1 0 0 0,-2 1 0 0 0,1-1 0 0 0,0-1 1 0 0,-1 1-1 0 0,0-1 0 0 0,0 1 0 0 0,0-1 0 0 0,-1 0 0 0 0,0-1 0 0 0,0 1 0 0 0,0 0 0 0 0,2-5-228 0 0,28-85-5732 0 0,-32 88-338 0 0,-1 2-5303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5.1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521 81 10810 0 0,'0'0'1830'0'0,"0"0"-319"0"0,0 0-287 0 0,0 0-101 0 0,0 0-24 0 0,0 0-49 0 0,0 0-137 0 0,0 0-234 0 0,0 0-227 0 0,0 0-191 0 0,0 0-123 0 0,-11 8-69 0 0,-63 70 18 0 0,-256 552 240 0 0,231-430-299 0 0,92-166-143 0 0,7-34 68 0 0,5-5 103 0 0,146-207 1309 0 0,-89 127-1204 0 0,-4-2 1 0 0,-4-3-1 0 0,-4-3 1 0 0,-4-1 0 0 0,4-23-162 0 0,-37 83 93 0 0,-3 8 44 0 0,-1 1 1 0 0,-1-2 0 0 0,-1 1 0 0 0,-1-1 0 0 0,-1 0-1 0 0,-2-1 1 0 0,0 0-138 0 0,-18 78-200 0 0,7-24 203 0 0,1 0-1 0 0,1 0 0 0 0,1 1 0 0 0,1 0 1 0 0,2 0-1 0 0,1 0 0 0 0,1 0 0 0 0,1 0 1 0 0,1 0-1 0 0,1 0 0 0 0,2 0 0 0 0,1-1 1 0 0,6 19-3 0 0,-8-36 26 0 0,0 0 0 0 0,0 0 0 0 0,0 0 1 0 0,1-1-1 0 0,1 1 0 0 0,-1-1 1 0 0,1 0-1 0 0,1-1 0 0 0,-1 1 1 0 0,1-1-1 0 0,1-1 0 0 0,-1 1 0 0 0,1-1 1 0 0,0-1-1 0 0,0 1 0 0 0,1-1 1 0 0,0-1-1 0 0,0 0 0 0 0,0 0 0 0 0,0 0 1 0 0,1-1-1 0 0,-1-1 0 0 0,1 0 1 0 0,0 0-1 0 0,-1-1 0 0 0,1 0 0 0 0,0 0 1 0 0,5-1-27 0 0,-8-4 99 0 0,0 0 1 0 0,1-1 0 0 0,-2 1 0 0 0,1-1-1 0 0,0-1 1 0 0,-1 1 0 0 0,0-1-1 0 0,-1 0 1 0 0,1-1 0 0 0,-1 1-1 0 0,0-1 1 0 0,-1 0 0 0 0,1 0 0 0 0,-2 0-1 0 0,2-3-99 0 0,-1 4 41 0 0,9-17 2 0 0,-2 0-1 0 0,0-1 1 0 0,-1 0 0 0 0,-2-1-1 0 0,0 0 1 0 0,-2 0 0 0 0,0-2-43 0 0,11-111-4648 0 0,-17 133 4214 0 0,1-5-3831 0 0,0 3-3853 0 0,0 6-1543 0 0</inkml:trace>
  <inkml:trace contextRef="#ctx0" brushRef="#br0" timeOffset="318.465">1217 265 6401 0 0,'0'0'5051'0'0,"0"0"-3474"0"0,0 0-1043 0 0,0 0 75 0 0,0 0 172 0 0,0 0 80 0 0,-20 37-29 0 0,-63 117-125 0 0,48-54 167 0 0,33-94-814 0 0,1 0 1 0 0,1-1 0 0 0,-1 1 0 0 0,1 0 0 0 0,0 0 0 0 0,0 0 0 0 0,1-1 0 0 0,0 1-1 0 0,0 0 1 0 0,0-1 0 0 0,0 1 0 0 0,1 0 0 0 0,0-1 0 0 0,0 0 0 0 0,1 1 0 0 0,-1-1-1 0 0,1 0 1 0 0,0 0 0 0 0,1-1 0 0 0,-1 1 0 0 0,1-1 0 0 0,0 1 0 0 0,0-1 0 0 0,0 0-1 0 0,1-1 1 0 0,-1 1 0 0 0,1-1 0 0 0,0 0 0 0 0,0 0 0 0 0,0 0 0 0 0,5 1-61 0 0,0-2 172 0 0,0 0 1 0 0,1 0 0 0 0,0-1 0 0 0,-1 0-1 0 0,1-1 1 0 0,-1 0 0 0 0,1-1-1 0 0,0 0 1 0 0,-1-1 0 0 0,0 0 0 0 0,1-1-1 0 0,-1 0 1 0 0,0 0 0 0 0,0-1-1 0 0,0-1 1 0 0,-1 1 0 0 0,0-2 0 0 0,0 1-1 0 0,0-1 1 0 0,0-1-173 0 0,10-7 227 0 0,0-2 0 0 0,-1 0 1 0 0,0-1-1 0 0,-2-1 0 0 0,0 0 0 0 0,-1-1 0 0 0,-1-1 0 0 0,5-9-227 0 0,-12 17 55 0 0,-1-1 0 0 0,0 1-1 0 0,-1-2 1 0 0,0 1-1 0 0,-1-1 1 0 0,0 1 0 0 0,-1-1-1 0 0,-1 0 1 0 0,0 0-1 0 0,-1-1 1 0 0,-1 1-1 0 0,0 0 1 0 0,0 0 0 0 0,-2-1-55 0 0,0 9-234 0 0,0 0 1 0 0,0-1-1 0 0,-1 1 1 0 0,0 1 0 0 0,0-1-1 0 0,0 0 1 0 0,-1 1-1 0 0,0 0 1 0 0,0 0-1 0 0,0 0 1 0 0,-1 0 0 0 0,0 1-1 0 0,1-1 1 0 0,-2 1-1 0 0,1 0 1 0 0,0 1 0 0 0,-1 0-1 0 0,0-1 1 0 0,1 2-1 0 0,-1-1 1 0 0,0 1-1 0 0,-1 0 1 0 0,1 0 0 0 0,0 0-1 0 0,-1 1 1 0 0,1 0-1 0 0,-1 0 1 0 0,1 1 0 0 0,-1 0-1 0 0,1 0 1 0 0,-1 0-1 0 0,1 1 1 0 0,0 0-1 0 0,-1 0 1 0 0,1 1 0 0 0,0 0-1 0 0,-1 0 1 0 0,1 0-1 0 0,0 1 1 0 0,1 0 0 0 0,-1 0-1 0 0,-1 2 234 0 0,-12 9-5377 0 0,4-2-3344 0 0</inkml:trace>
  <inkml:trace contextRef="#ctx0" brushRef="#br0" timeOffset="731.668">1696 405 11939 0 0,'0'0'2017'0'0,"0"0"-500"0"0,0 0-233 0 0,0 0-84 0 0,0 0-157 0 0,0 0-176 0 0,0 0-198 0 0,0 0-187 0 0,0 0-98 0 0,0 0-87 0 0,0 0-27 0 0,0 0-42 0 0,0 0-100 0 0,8 19-30 0 0,25 60-27 0 0,-31-75-45 0 0,0 1 0 0 0,1-1-1 0 0,-1 0 1 0 0,1 0 0 0 0,0 0 0 0 0,0 0 0 0 0,0 0-1 0 0,0-1 1 0 0,1 1 0 0 0,-1-1 0 0 0,1 0-1 0 0,0 0 1 0 0,0 0 0 0 0,0-1 0 0 0,0 1-1 0 0,0-1 1 0 0,1 0 0 0 0,-1 0 0 0 0,1-1-1 0 0,0 1 1 0 0,-1-1 0 0 0,1 0 0 0 0,0 0 0 0 0,0-1-1 0 0,-1 1 1 0 0,1-1 0 0 0,0 0 0 0 0,0 0-1 0 0,0-1 1 0 0,2 0-26 0 0,2 1 99 0 0,8-3 20 0 0,-1-1-1 0 0,0 0 1 0 0,0-1-1 0 0,-1-1 0 0 0,1 0 1 0 0,-1-1-1 0 0,0-1 1 0 0,-1 0-1 0 0,0-1 0 0 0,0-1 1 0 0,-1 0-1 0 0,0-1 1 0 0,4-5-119 0 0,-13 13 15 0 0,125-111 112 0 0,-126 143-1049 0 0,-4-19 924 0 0,0 1 0 0 0,2-1 0 0 0,-1 0-1 0 0,1 0 1 0 0,0 1 0 0 0,1-1 0 0 0,1 0-1 0 0,-1 0 1 0 0,2 0 0 0 0,-1-1 0 0 0,1 1-1 0 0,1-1 1 0 0,0 0 0 0 0,0 0 0 0 0,0 0-1 0 0,1-1 1 0 0,1 0 0 0 0,0 0 0 0 0,0 0-1 0 0,0-1 1 0 0,1 0 0 0 0,0 0 0 0 0,0-1-1 0 0,0 0 1 0 0,1-1 0 0 0,5 3-2 0 0,-7-4 73 0 0,1-1 0 0 0,-1 0 0 0 0,1 0 0 0 0,0-1 0 0 0,-1 0 0 0 0,1 0 0 0 0,0-1 0 0 0,0 0 0 0 0,0 0 1 0 0,0-1-1 0 0,0 0 0 0 0,1 0 0 0 0,-1-1 0 0 0,0 0 0 0 0,0 0 0 0 0,-1-1 0 0 0,1 0 0 0 0,0 0 0 0 0,0-1 0 0 0,-1 0 0 0 0,0-1 0 0 0,1 0 0 0 0,-1 0 1 0 0,3-3-74 0 0,0-2-12 0 0,-1-1 0 0 0,0 0 1 0 0,-1-1-1 0 0,0 1 1 0 0,-1-2-1 0 0,0 1 0 0 0,-1-1 1 0 0,0 0-1 0 0,0 0 1 0 0,-2-1-1 0 0,0 0 1 0 0,0 1-1 0 0,-1-2 0 0 0,0 1 1 0 0,-1 0-1 0 0,-1-8 12 0 0,1-19-4016 0 0,-2 27-581 0 0,0 1-3332 0 0,0 3-1269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6:16.7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0 218 0 0 0,'0'0'923'0'0,"0"0"617"0"0,0 0 299 0 0,0 0 138 0 0,0 0-40 0 0,0 0-159 0 0,0 0-275 0 0,0 0-311 0 0,0 0-222 0 0,0 0-163 0 0,6-11-36 0 0,16-34-5 0 0,-19 40-564 0 0,0 1-1 0 0,0 0 0 0 0,0 0 0 0 0,1 0 0 0 0,-1 1 0 0 0,1-1 0 0 0,0 1 1 0 0,0 0-1 0 0,0 0 0 0 0,0 0 0 0 0,1 1 0 0 0,-1-1 0 0 0,1 1 1 0 0,3-1-202 0 0,9-5 491 0 0,99-48 1365 0 0,-102 51-1714 0 0,7-4-12 0 0,1 2 0 0 0,0 0 0 0 0,0 1 0 0 0,1 2 0 0 0,-1 0 0 0 0,1 1 0 0 0,7 1-130 0 0,-28 4 13 0 0,-1 0-1 0 0,1 0 0 0 0,-1 0 0 0 0,0 0 1 0 0,0 0-1 0 0,0 0 0 0 0,0 0 1 0 0,0 1-1 0 0,-1-1 0 0 0,1 0 0 0 0,-1 1 1 0 0,1-1-1 0 0,-1 0 0 0 0,0 1 0 0 0,0-1 1 0 0,0 1-1 0 0,0-1 0 0 0,0 0 1 0 0,0 1-1 0 0,-1-1 0 0 0,1 0 0 0 0,-1 1 1 0 0,0-1-1 0 0,0 0 0 0 0,0 2-12 0 0,-6 11 39 0 0,-1 0 1 0 0,0-1-1 0 0,0 0 0 0 0,-2 0 0 0 0,1-1 1 0 0,-2 0-1 0 0,0 0 0 0 0,0-2 0 0 0,-6 5-39 0 0,-24 28 55 0 0,-29 30 13 0 0,50-56-20 0 0,1 2 0 0 0,1 0 1 0 0,1 0-1 0 0,1 2 0 0 0,1 0 1 0 0,-5 10-49 0 0,19-30 8 0 0,0 0 0 0 0,0 0 0 0 0,0 0 0 0 0,0 0 0 0 0,0 0 0 0 0,0 0 0 0 0,0 0 0 0 0,1 0 0 0 0,-1 0 0 0 0,1 0 0 0 0,0 1 0 0 0,-1-1 0 0 0,1 0 0 0 0,0 0 0 0 0,0 0 0 0 0,1 0 0 0 0,-1 1 0 0 0,0-1 0 0 0,1 0 0 0 0,-1 0 0 0 0,1 0 0 0 0,0 0 0 0 0,-1 0 0 0 0,1 0 0 0 0,0 0 0 0 0,0 0 0 0 0,0 0 0 0 0,1 0 0 0 0,-1-1 0 0 0,0 1 0 0 0,1 0 0 0 0,-1-1 0 0 0,1 1 0 0 0,0-1 0 0 0,-1 1 0 0 0,1-1 0 0 0,0 0 0 0 0,0 0 0 0 0,0 0 0 0 0,0 0 0 0 0,0 0 0 0 0,0 0 0 0 0,0-1 0 0 0,0 1 0 0 0,0 0 0 0 0,2-1-8 0 0,104 9 744 0 0,-80-13-558 0 0,0-1 1 0 0,0-1-1 0 0,0-2 1 0 0,-1 0-1 0 0,26-13-186 0 0,-24 7 20 0 0,-28 14-101 0 0,-1 0-109 0 0,0 0-154 0 0,0 0-236 0 0,0 0-328 0 0,0 0-474 0 0,0 0-623 0 0,0 0-904 0 0,0 0-1364 0 0,0 0-1451 0 0,0 0-1236 0 0</inkml:trace>
  <inkml:trace contextRef="#ctx0" brushRef="#br0" timeOffset="307.062">831 200 4385 0 0,'0'0'5322'0'0,"0"0"-2805"0"0,0 0-941 0 0,0 0-129 0 0,0 0-20 0 0,0 0-104 0 0,0 0-203 0 0,0 0-193 0 0,0 0-176 0 0,0 0-127 0 0,0 0-132 0 0,0 0-89 0 0,0 0-67 0 0,-5 21-52 0 0,-24 104 203 0 0,18 64-1350 0 0,11-138-5267 0 0,0-51 3524 0 0,0 0-922 0 0,1 0-2036 0 0,0 0 3068 0 0,-1 0 262 0 0</inkml:trace>
  <inkml:trace contextRef="#ctx0" brushRef="#br0" timeOffset="557.395">1022 229 2208 0 0,'0'0'2645'0'0,"0"0"-294"0"0,0 0-309 0 0,0 0-259 0 0,0 0-320 0 0,0 0-227 0 0,0 0-89 0 0,0 0-43 0 0,0 0-29 0 0,0 0-125 0 0,0 0-203 0 0,0 0-142 0 0,0 0-99 0 0,-7 28-96 0 0,-20 86-107 0 0,15-27 96 0 0,8-49-425 0 0,-2 21-182 0 0,5-22-3454 0 0,-7-35-8002 0 0,5-2 6250 0 0</inkml:trace>
  <inkml:trace contextRef="#ctx0" brushRef="#br0" timeOffset="1027.054">571 292 4713 0 0,'0'0'2402'0'0,"0"0"-180"0"0,0 0-179 0 0,0 0-231 0 0,0 0-308 0 0,0 0-362 0 0,0 0-263 0 0,0 0-116 0 0,0 0-64 0 0,0 0-23 0 0,0 0-38 0 0,0 0-64 0 0,0 0-22 0 0,27-19-6 0 0,84-61-4 0 0,30-5 1159 0 0,-16 34-1096 0 0,-123 52-600 0 0,0 0 0 0 0,0 0 0 0 0,0 0 0 0 0,-1 0 0 0 0,1 0 1 0 0,0 1-1 0 0,-1-1 0 0 0,1 1 0 0 0,-1-1 0 0 0,1 1 0 0 0,-1 0 0 0 0,0-1 0 0 0,0 1 0 0 0,0 0 0 0 0,0 0 0 0 0,0 0 0 0 0,0 0 0 0 0,0 0 0 0 0,-1 0 0 0 0,1 0 0 0 0,0 0 1 0 0,-1 0-1 0 0,0 0 0 0 0,0 0 0 0 0,0 1 0 0 0,0-1 0 0 0,0 0 0 0 0,0 0 0 0 0,0 0 0 0 0,0 0 0 0 0,-1 0 0 0 0,1 0 0 0 0,-1 0 0 0 0,0 1-5 0 0,2 17 90 0 0,-1-14-58 0 0,1-1 0 0 0,0 1 1 0 0,0-1-1 0 0,0 0 1 0 0,1 1-1 0 0,-1-1 1 0 0,1 0-1 0 0,1 0 0 0 0,-1 0 1 0 0,1 0-1 0 0,-1 0 1 0 0,1 0-1 0 0,1-1 1 0 0,-1 0-1 0 0,1 1 1 0 0,0-1-1 0 0,0-1 0 0 0,0 1 1 0 0,0 0-1 0 0,0-1 1 0 0,1 0-1 0 0,0 0 1 0 0,0 0-1 0 0,0-1 0 0 0,0 0 1 0 0,0 0-1 0 0,0 0 1 0 0,0 0-1 0 0,1-1 1 0 0,-1 0-1 0 0,1 0 1 0 0,-1 0-1 0 0,1-1 0 0 0,4 0-32 0 0,-1 1 82 0 0,1-1 1 0 0,-1-1-1 0 0,0 1 0 0 0,0-2 0 0 0,0 1 0 0 0,0-1 0 0 0,-1 0 0 0 0,1-1 0 0 0,0 0 0 0 0,-1 0 0 0 0,4-3-82 0 0,98-51 188 0 0,-34 26-3406 0 0,-64 28 1185 0 0,3-2-5930 0 0,-5 2-3979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6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695 89 6025 0 0,'0'0'2334'0'0,"0"0"-830"0"0,0 0-289 0 0,0 0-58 0 0,0 0 22 0 0,0 0 14 0 0,0 0-37 0 0,-33-14-119 0 0,-102-43-133 0 0,58 39 199 0 0,64 19-923 0 0,-9 4-39 0 0,-1 0 1 0 0,1 1 0 0 0,0 1 0 0 0,1 1-1 0 0,-1 1 1 0 0,2 1 0 0 0,-1 1 0 0 0,1 0 0 0 0,1 2-1 0 0,0 0 1 0 0,1 1 0 0 0,1 1 0 0 0,0 1-1 0 0,1 0 1 0 0,0 1 0 0 0,2 1 0 0 0,-11 17-142 0 0,15-24 43 0 0,1 1 0 0 0,1 1 0 0 0,0-1 0 0 0,1 2 0 0 0,0-1 0 0 0,1 1 0 0 0,0 0 0 0 0,1 0 0 0 0,1 0 0 0 0,0 1 0 0 0,1 0 0 0 0,1-1 0 0 0,0 1 0 0 0,1 0 0 0 0,0 0 0 0 0,2 2-43 0 0,2-8 41 0 0,1-1 0 0 0,0 0 0 0 0,1 0 1 0 0,-1 0-1 0 0,2 0 0 0 0,-1-1 0 0 0,1 1 0 0 0,0-2 1 0 0,1 1-1 0 0,0-1 0 0 0,0 0 0 0 0,0 0 0 0 0,1 0 1 0 0,-1-1-1 0 0,1-1 0 0 0,0 1 0 0 0,1-1 0 0 0,-1-1 1 0 0,1 1-1 0 0,0-2 0 0 0,0 1 0 0 0,0-1 0 0 0,0 0 1 0 0,0-1-1 0 0,0 0 0 0 0,1-1 0 0 0,-1 0 0 0 0,3 0-41 0 0,9 1 75 0 0,0-1-1 0 0,0-1 1 0 0,0-1 0 0 0,-1 0-1 0 0,1-2 1 0 0,0 0-1 0 0,-1-2 1 0 0,0 0-1 0 0,0-1 1 0 0,-1-1-1 0 0,14-8-74 0 0,3-5 96 0 0,-1-1-1 0 0,-1-2 0 0 0,-1-1 0 0 0,-1-1 0 0 0,-1-2 1 0 0,-2-1-1 0 0,-1-2 0 0 0,-1-1 0 0 0,-2 0 0 0 0,-1-2 0 0 0,0-3-95 0 0,71-137 448 0 0,-150 304-112 0 0,6 1 0 0 0,6 2-1 0 0,1 21-335 0 0,23-68-270 0 0,5 1-1 0 0,3 1 1 0 0,3 0 0 0 0,5 0-1 0 0,4 11 271 0 0,4-94-4147 0 0,7-23-10731 0 0,-9 11 8695 0 0</inkml:trace>
  <inkml:trace contextRef="#ctx0" brushRef="#br0" timeOffset="256.568">1293 789 20732 0 0,'0'0'626'0'0,"0"0"-262"0"0,0 0-80 0 0,0 0 104 0 0,0 0 83 0 0,0 0 9 0 0,0 0-96 0 0,0 0-116 0 0,0 0-100 0 0,0 0-88 0 0,0 0-58 0 0,0 0-65 0 0,0 0-75 0 0,-2 25-78 0 0,-8 80-137 0 0,6-73-171 0 0,5-26-2799 0 0,1-2-3736 0 0,-1-3 1180 0 0,0-1-1013 0 0</inkml:trace>
  <inkml:trace contextRef="#ctx0" brushRef="#br0" timeOffset="728.574">1448 281 14867 0 0,'0'0'1052'0'0,"0"0"-30"0"0,0 0-50 0 0,0 0 44 0 0,0 0 17 0 0,0 0-88 0 0,0 0-105 0 0,0 0-102 0 0,31-23-98 0 0,101-67-93 0 0,-38 44 281 0 0,-75 40-654 0 0,122-25 788 0 0,-140 31-959 0 0,0 0 0 0 0,0 0 0 0 0,1 0 0 0 0,-1 0 0 0 0,0 1 0 0 0,0-1 0 0 0,0 0 0 0 0,1 0 0 0 0,-1 1 0 0 0,0-1 0 0 0,0 1 0 0 0,0-1 0 0 0,0 1 0 0 0,0-1 0 0 0,0 1 0 0 0,0 0 0 0 0,0-1 1 0 0,0 1-1 0 0,0 0 0 0 0,0 0 0 0 0,0 0 0 0 0,0 0 0 0 0,-1 0 0 0 0,1 0 0 0 0,0 0 0 0 0,-1 0 0 0 0,1 0 0 0 0,0 0 0 0 0,-1 0 0 0 0,0 0 0 0 0,1 1 0 0 0,-1-1 0 0 0,0 0 0 0 0,1 0 0 0 0,-1 0 0 0 0,0 1 0 0 0,0-1 0 0 0,0 0 0 0 0,0 0 0 0 0,0 1 0 0 0,0-1 0 0 0,-1 0 0 0 0,1 0 0 0 0,0 0 0 0 0,-1 1 0 0 0,1-1 0 0 0,0 0 0 0 0,-1 0 0 0 0,0 0-3 0 0,-26 57 147 0 0,-163 137 166 0 0,188-193-314 0 0,1 0 0 0 0,-1-1-1 0 0,1 1 1 0 0,-1 0 0 0 0,1 1 0 0 0,0-1-1 0 0,0 0 1 0 0,0 0 0 0 0,0 0 0 0 0,0 1-1 0 0,0-1 1 0 0,1 0 0 0 0,-1 1-1 0 0,1-1 1 0 0,0 1 0 0 0,-1-1 0 0 0,1 1-1 0 0,0-1 1 0 0,1 1 0 0 0,-1-1 0 0 0,0 0-1 0 0,1 1 1 0 0,-1-1 0 0 0,1 1-1 0 0,0-1 1 0 0,0 0 0 0 0,0 0 0 0 0,0 1-1 0 0,0-1 1 0 0,0 0 0 0 0,0 0 0 0 0,1 0-1 0 0,-1 0 1 0 0,1 0 0 0 0,0-1 0 0 0,-1 1-1 0 0,1 0 1 0 0,0-1 0 0 0,0 1-1 0 0,0-1 1 0 0,0 0 0 0 0,0 1 0 0 0,2-1 1 0 0,264 129 40 0 0,-263-127-36 0 0,0 0 0 0 0,0 0 0 0 0,0 0 1 0 0,-1 1-1 0 0,0-1 0 0 0,0 1 0 0 0,0 0 0 0 0,0 0 1 0 0,0 1-1 0 0,-1-1 0 0 0,0 1 0 0 0,0 0 1 0 0,0 0-1 0 0,0 0 0 0 0,-1 0 0 0 0,0 0 1 0 0,0 0-1 0 0,-1 1 0 0 0,1-1 0 0 0,-1 1 0 0 0,0-1 1 0 0,0 1-1 0 0,-1-1 0 0 0,0 1 0 0 0,0 0 1 0 0,0-1-1 0 0,-1 1 0 0 0,1-1 0 0 0,-1 1 1 0 0,-1-1-1 0 0,1 1 0 0 0,-1-1 0 0 0,0 0 0 0 0,0 1 1 0 0,-2 1-5 0 0,-13 14-3 0 0,-1 0 1 0 0,-1-1-1 0 0,0-2 1 0 0,-2 0 0 0 0,0-1-1 0 0,-1 0 1 0 0,-1-2-1 0 0,0-1 1 0 0,-1-1 0 0 0,-1-1-1 0 0,0-1 1 0 0,0-1-1 0 0,-1-1 1 0 0,0-2 0 0 0,-10 2 2 0 0,-35 5-914 0 0,40-13-1907 0 0,31-3-3707 0 0,5-6-30 0 0,2 4-2963 0 0</inkml:trace>
  <inkml:trace contextRef="#ctx0" brushRef="#br0" timeOffset="1248.53">2598 833 19044 0 0,'0'0'775'0'0,"0"0"-274"0"0,0 0-98 0 0,0 0 52 0 0,0 0 20 0 0,0 0-69 0 0,0 0-70 0 0,0 0-95 0 0,0 0-91 0 0,-27 32-63 0 0,-86 101-163 0 0,69-77-563 0 0,37-33-1341 0 0,7-12-3663 0 0,0-8 3268 0 0,0 0-8465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8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471 292 3433 0 0,'0'0'1469'0'0,"0"0"-190"0"0,0 0-126 0 0,0 0-31 0 0,0 0 23 0 0,0 0-17 0 0,0 0-92 0 0,0 0-140 0 0,0 0-195 0 0,0 0-163 0 0,0 0-132 0 0,0 0-101 0 0,0 0-49 0 0,-5 29-8 0 0,-18 95 3 0 0,-2 150 921 0 0,7-149-756 0 0,-15 15 565 0 0,34-162 2749 0 0,-3-33-3067 0 0,1-1-564 0 0,3 17-55 0 0,2 1 0 0 0,2-1-1 0 0,2 1 1 0 0,1 0 0 0 0,2 1-1 0 0,1 0 1 0 0,5-6-44 0 0,-10 21 18 0 0,0 1 1 0 0,1 0-1 0 0,1 1 0 0 0,1 0 1 0 0,1 0-1 0 0,0 1 1 0 0,2 0-1 0 0,0 1 0 0 0,1 1 1 0 0,1 0-1 0 0,0 1 1 0 0,2 0-1 0 0,-1 1 1 0 0,2 1-1 0 0,15-9-18 0 0,-31 22 2 0 0,0 0-1 0 0,0 0 1 0 0,0 0 0 0 0,1 0 0 0 0,-1 0-1 0 0,0 0 1 0 0,0 1 0 0 0,1-1 0 0 0,-1 1-1 0 0,0-1 1 0 0,1 1 0 0 0,-1 0 0 0 0,0 0-1 0 0,1 0 1 0 0,-1 1 0 0 0,0-1 0 0 0,1 0-1 0 0,-1 1 1 0 0,0 0 0 0 0,1-1-1 0 0,-1 1 1 0 0,0 0 0 0 0,0 0 0 0 0,0 0-1 0 0,0 0 1 0 0,0 1 0 0 0,0-1 0 0 0,0 0-1 0 0,0 1 1 0 0,-1 0 0 0 0,1-1 0 0 0,0 1-1 0 0,-1 0 1 0 0,0 0 0 0 0,1 0 0 0 0,0 1-2 0 0,8 16 6 0 0,-1 1 0 0 0,-1 0 1 0 0,0 0-1 0 0,-2 0 1 0 0,0 1-1 0 0,-1 0 0 0 0,-1 1 1 0 0,-1-1-1 0 0,0 20-6 0 0,-3-39-7 0 0,0 4-309 0 0,11 36-821 0 0,-2-34-2437 0 0,4-4-3709 0 0,-6-4 1956 0 0,-3 0-158 0 0</inkml:trace>
  <inkml:trace contextRef="#ctx0" brushRef="#br0" timeOffset="553.201">1197 480 5089 0 0,'0'0'1998'0'0,"0"0"-222"0"0,0 0 7 0 0,0 0 36 0 0,0 0-133 0 0,0 0-270 0 0,0 0-366 0 0,0 0-311 0 0,0 0-246 0 0,0 0-191 0 0,0 0-98 0 0,-33 30-52 0 0,-97 97-23 0 0,81-67 13 0 0,46-49-108 0 0,-1-2-32 0 0,1 0-1 0 0,0 1 1 0 0,1-1 0 0 0,0 1 0 0 0,1 0-1 0 0,0-1 1 0 0,0 1 0 0 0,1 0-1 0 0,0 0 1 0 0,1 0 0 0 0,0 2-2 0 0,1-9 62 0 0,0 0 1 0 0,0 1 0 0 0,1-1 0 0 0,-1 0-1 0 0,1 0 1 0 0,0 0 0 0 0,0-1 0 0 0,0 1-1 0 0,0-1 1 0 0,0 1 0 0 0,1-1 0 0 0,-1 0-1 0 0,0 0 1 0 0,1-1 0 0 0,0 1 0 0 0,-1-1 0 0 0,1 0-1 0 0,0 0 1 0 0,0 0 0 0 0,0 0 0 0 0,0-1-1 0 0,0 1 1 0 0,0-1 0 0 0,0 0 0 0 0,-1 0-1 0 0,1-1 1 0 0,0 1 0 0 0,0-1 0 0 0,0 0-1 0 0,0 0 1 0 0,0 0 0 0 0,-1 0 0 0 0,1-1-1 0 0,0 1 1 0 0,-1-1 0 0 0,2-1-63 0 0,28-23 368 0 0,-2-2 0 0 0,-1-1 1 0 0,-1-1-1 0 0,-2-2 0 0 0,-1 0 0 0 0,-1-2 1 0 0,4-10-369 0 0,26-33 106 0 0,-22 34 6 0 0,-61 120-97 0 0,26-72-14 0 0,1 0 0 0 0,0 0 0 0 0,0 0 0 0 0,1 0 0 0 0,-1 0 0 0 0,1 0 0 0 0,0 0 0 0 0,1 0 0 0 0,-1 1 0 0 0,1-1 0 0 0,0 0 0 0 0,0 0 0 0 0,1 0 0 0 0,-1-1 0 0 0,1 1-1 0 0,0 0 1 0 0,1 0 0 0 0,-1-1 0 0 0,1 0 0 0 0,0 1 0 0 0,0-1 0 0 0,0 0 0 0 0,0 0 0 0 0,1-1 0 0 0,4 4-1 0 0,8 7-46 0 0,1 0-1 0 0,1-2 1 0 0,0 0-1 0 0,1-1 1 0 0,0-1-1 0 0,16 5 47 0 0,-26-12-537 0 0,-1 0 0 0 0,1-1 0 0 0,-1 0-1 0 0,1 0 1 0 0,0-1 0 0 0,0-1 0 0 0,-1 1 0 0 0,1-1-1 0 0,0-1 1 0 0,0 0 0 0 0,6-1 537 0 0,4-7-5066 0 0,-12 5 835 0 0,4 0-4209 0 0</inkml:trace>
  <inkml:trace contextRef="#ctx0" brushRef="#br0" timeOffset="998.972">1815 483 5681 0 0,'0'0'2230'0'0,"0"0"-315"0"0,0 0-180 0 0,0 0-247 0 0,0 0-354 0 0,0 0-312 0 0,0 0-245 0 0,0 0-209 0 0,-19 32-136 0 0,-56 96-81 0 0,51-66 9 0 0,25-52-121 0 0,-2-7 7 0 0,1 1 1 0 0,0 0-1 0 0,0 0 0 0 0,0 0 1 0 0,0 0-1 0 0,0 0 1 0 0,1-1-1 0 0,0 1 1 0 0,0 0-1 0 0,0 0 1 0 0,0-1-1 0 0,1 1 1 0 0,-1-1-1 0 0,1 1 1 0 0,0-1-1 0 0,0 0 1 0 0,0 1-1 0 0,1-1 1 0 0,-1 0-1 0 0,1 0 1 0 0,-1-1-1 0 0,1 1 1 0 0,0 0-1 0 0,0-1 1 0 0,0 0-1 0 0,0 0 1 0 0,1 0-1 0 0,-1 0 1 0 0,1 0-1 0 0,-1-1 1 0 0,1 1-1 0 0,0-1 1 0 0,-1 0-1 0 0,1 0 1 0 0,0-1-1 0 0,2 1-46 0 0,6 1 264 0 0,1-1 0 0 0,-1-1-1 0 0,1 0 1 0 0,0-1 0 0 0,-1 0-1 0 0,1-1 1 0 0,-1 0 0 0 0,0-1-1 0 0,0 0 1 0 0,0-1 0 0 0,0-1 0 0 0,0 0-1 0 0,-1 0 1 0 0,0-1 0 0 0,0-1-1 0 0,0 1 1 0 0,-1-2 0 0 0,5-4-264 0 0,16-14 411 0 0,-1-2 0 0 0,-2 0 0 0 0,-1-2 1 0 0,-1-1-1 0 0,3-8-411 0 0,-13 20 38 0 0,-1-1 0 0 0,0 0 0 0 0,-2-1 1 0 0,0 0-1 0 0,-2-1 0 0 0,0-1 0 0 0,-2 0 0 0 0,0 0 0 0 0,-1-1 1 0 0,-2 0-1 0 0,0 0 0 0 0,-2 0 0 0 0,0-11-38 0 0,-2 26-31 0 0,-2 0-1 0 0,1 0 1 0 0,-1 0-1 0 0,0 0 0 0 0,-1-1 1 0 0,0 2-1 0 0,-1-1 1 0 0,0 0-1 0 0,0 0 1 0 0,-1 0-1 0 0,0 1 1 0 0,0-1-1 0 0,-1 1 1 0 0,0 0-1 0 0,-1 0 1 0 0,0 1-1 0 0,0-1 1 0 0,0 1-1 0 0,-1 0 0 0 0,0 0 1 0 0,0 1-1 0 0,-1 0 1 0 0,0 0-1 0 0,0 0 1 0 0,0 1-1 0 0,-1 0 1 0 0,0 1-1 0 0,0 0 1 0 0,0 0-1 0 0,0 0 1 0 0,-2 1 31 0 0,-2 1-25 0 0,-1 2 0 0 0,1-1 0 0 0,0 2 0 0 0,0 0 0 0 0,-1 0 0 0 0,1 1 0 0 0,0 1 0 0 0,0-1 0 0 0,0 2 0 0 0,1 0 0 0 0,-1 1 0 0 0,1 0 0 0 0,0 0 0 0 0,0 1 0 0 0,1 1 0 0 0,-1-1 0 0 0,2 2 0 0 0,-1 0 0 0 0,1 0 0 0 0,0 0 0 0 0,0 1 0 0 0,1 0 0 0 0,1 1 0 0 0,-1 0 0 0 0,2 0 0 0 0,-1 1 0 0 0,1 0 0 0 0,1 0 0 0 0,0 0 0 0 0,1 1 0 0 0,0-1 0 0 0,0 1 0 0 0,2 0 0 0 0,-1 0 0 0 0,1 1 0 0 0,1-1 0 0 0,0 6 25 0 0,1-9-7 0 0,-1-1-1 0 0,2 1 0 0 0,-1-1 1 0 0,1 1-1 0 0,1-1 0 0 0,-1 0 1 0 0,1 1-1 0 0,1-1 0 0 0,-1 0 1 0 0,2 0-1 0 0,-1-1 0 0 0,1 1 1 0 0,0-1-1 0 0,0 1 0 0 0,1-1 1 0 0,0 0-1 0 0,0-1 0 0 0,1 1 1 0 0,0-1-1 0 0,6 5 8 0 0,9 3 1 0 0,1-2 1 0 0,1 0-1 0 0,0-1 1 0 0,0-1-1 0 0,1-1 1 0 0,0-1-1 0 0,0-2 1 0 0,1 0-1 0 0,0-1 0 0 0,0-2 1 0 0,0-1-1 0 0,9 0-1 0 0,55 3-953 0 0,0-4 0 0 0,64-9 953 0 0,-83 1-4725 0 0,-1-2-3952 0 0,-50 5 519 0 0</inkml:trace>
  <inkml:trace contextRef="#ctx0" brushRef="#br0" timeOffset="1407.317">0 1334 7514 0 0,'0'0'2487'0'0,"0"0"-1498"0"0,0 0-299 0 0,41-3 149 0 0,134-8 125 0 0,312-49 4705 0 0,-192 20-3874 0 0,32-7-889 0 0,0 14 1 0 0,75 13-907 0 0,-369 20-513 0 0,205 2-1295 0 0,-159 0-2411 0 0,-1 2-4310 0 0,-53-1 838 0 0</inkml:trace>
  <inkml:trace contextRef="#ctx0" brushRef="#br0" timeOffset="1850.981">1609 1308 6129 0 0,'0'0'2197'0'0,"0"0"-345"0"0,0 0-102 0 0,0 0 21 0 0,0 0-127 0 0,0 0-233 0 0,0 0-220 0 0,0 0-239 0 0,-34 12-207 0 0,-108 37-147 0 0,62-11 396 0 0,73-33-869 0 0,-2-1 23 0 0,0 1 0 0 0,1 0-1 0 0,0 0 1 0 0,0 1-1 0 0,0 1 1 0 0,1-1 0 0 0,0 1-1 0 0,0 0 1 0 0,1 1 0 0 0,-2 2-148 0 0,7-7 9 0 0,1 0 1 0 0,0 0 0 0 0,0 0 0 0 0,0-1-1 0 0,0 1 1 0 0,0 0 0 0 0,1 0 0 0 0,-1 0 0 0 0,1 0-1 0 0,0 0 1 0 0,0 0 0 0 0,0 0 0 0 0,0-1-1 0 0,0 1 1 0 0,1-1 0 0 0,-1 1 0 0 0,1-1 0 0 0,0 1-1 0 0,0-1 1 0 0,0 0 0 0 0,0 1 0 0 0,0-1-1 0 0,0 0 1 0 0,0-1 0 0 0,1 1 0 0 0,-1 0 0 0 0,1-1-1 0 0,-1 1 1 0 0,1-1 0 0 0,0 0 0 0 0,-1 0-1 0 0,1 0 1 0 0,0 0 0 0 0,0 0 0 0 0,0-1 0 0 0,0 1-1 0 0,0-1 1 0 0,0 0 0 0 0,0 0 0 0 0,0 0-10 0 0,11 5 61 0 0,166 64 240 0 0,-161-59-284 0 0,-7-4-6 0 0,0-1 0 0 0,-1 1 1 0 0,0 1-1 0 0,-1 0 0 0 0,1 0 0 0 0,-1 1 1 0 0,-1 0-1 0 0,0 1 0 0 0,0 0 1 0 0,0 1-1 0 0,-1 0 0 0 0,1 3-11 0 0,-7-10 47 0 0,-1-1 1 0 0,1 1-1 0 0,-1 0 1 0 0,0 0-1 0 0,0 0 1 0 0,0 0-1 0 0,-1 0 0 0 0,1 0 1 0 0,-1 0-1 0 0,1 0 1 0 0,-1 0-1 0 0,0 0 0 0 0,0 0 1 0 0,-1 0-1 0 0,1 0 1 0 0,-1 0-1 0 0,1 0 1 0 0,-1 0-1 0 0,0 0 0 0 0,0 0 1 0 0,0 0-1 0 0,-1 0 1 0 0,1-1-1 0 0,0 1 0 0 0,-1 0 1 0 0,0-1-1 0 0,0 1 1 0 0,0-1-1 0 0,0 0 1 0 0,0 1-1 0 0,0-1 0 0 0,-1 0 1 0 0,1-1-1 0 0,-1 1 1 0 0,1 0-1 0 0,-4 1-47 0 0,-28 13 48 0 0,-1-2 1 0 0,0-1-1 0 0,-2-2 1 0 0,1-2-1 0 0,-1-1 0 0 0,0-1 1 0 0,-1-3-1 0 0,1 0 0 0 0,-1-3 1 0 0,0-1-1 0 0,-11-3-48 0 0,47 3-124 0 0,1 0 0 0 0,0 0 0 0 0,-1 0 0 0 0,1 0 0 0 0,0-1 0 0 0,-1 1 0 0 0,1 0 0 0 0,0-1 0 0 0,0 1 0 0 0,0-1 0 0 0,-1 1 0 0 0,1-1 0 0 0,0 1 0 0 0,0-1 0 0 0,0 0 0 0 0,0 0 0 0 0,0 0 0 0 0,0 1 0 0 0,0-1 0 0 0,0 0 0 0 0,0 0 0 0 0,0 0 0 0 0,1-1 0 0 0,-1 1 0 0 0,0 0 0 0 0,1 0 0 0 0,-1 0 0 0 0,1 0 0 0 0,-1-1 0 0 0,1 1 0 0 0,0 0 0 0 0,-1 0 0 0 0,1-1 0 0 0,0 1 0 0 0,0 0 0 0 0,0-1 124 0 0,7-29-11810 0 0,-1 22 2104 0 0</inkml:trace>
  <inkml:trace contextRef="#ctx0" brushRef="#br0" timeOffset="3141.002">3161 980 0 0 0,'0'0'1211'0'0,"0"0"-64"0"0,0 0-19 0 0,0 0 174 0 0,0 0 194 0 0,0 0 100 0 0,0 0-38 0 0,0 0-116 0 0,0 0-151 0 0,0 0-142 0 0,0 0-115 0 0,0 0-93 0 0,20 2-39 0 0,102 7 786 0 0,41-9 1912 0 0,124-54-1749 0 0,-196 16-1845 0 0,-85 36 1371 0 0,0-1-4032 0 0,-11 5-14803 0 0,0 1 12852 0 0</inkml:trace>
  <inkml:trace contextRef="#ctx0" brushRef="#br0" timeOffset="3381.966">3327 1290 8138 0 0,'0'0'1567'0'0,"0"0"-340"0"0,0 0 41 0 0,0 0 287 0 0,0 0 121 0 0,0 0-165 0 0,0 0-270 0 0,0 0-293 0 0,0 0-217 0 0,0 0-185 0 0,32 0-155 0 0,107 1-97 0 0,-27-21 38 0 0,-20-4-506 0 0,57-14-2040 0 0,-51 16-8729 0 0,-74 18 2849 0 0</inkml:trace>
  <inkml:trace contextRef="#ctx0" brushRef="#br0" timeOffset="4986.983">4678 660 0 0 0,'0'0'743'0'0,"0"0"89"0"0,0 0 23 0 0,0 0 33 0 0,-1 14 60 0 0,-6 108 2801 0 0,-28 95 1624 0 0,28-191-3582 0 0,7-26-1219 0 0,0 0 105 0 0,0 0 93 0 0,0 0 76 0 0,0-16 1648 0 0,4-19-2277 0 0,2 0 1 0 0,1 0 0 0 0,2 1 0 0 0,1-1 0 0 0,1 2-1 0 0,3 0 1 0 0,0 0 0 0 0,2 2 0 0 0,4-5-218 0 0,7-19 226 0 0,-7 16-57 0 0,2 0 0 0 0,1 1 1 0 0,2 2-1 0 0,12-12-169 0 0,13-7 192 0 0,-34 85-1394 0 0,9 44-3709 0 0,-13-52-179 0 0,-2-8-1729 0 0,-5-7 1248 0 0</inkml:trace>
  <inkml:trace contextRef="#ctx0" brushRef="#br0" timeOffset="5442.776">5421 472 3777 0 0,'0'0'1540'0'0,"0"0"40"0"0,0 0 126 0 0,0 0 107 0 0,0 0-100 0 0,0 0-258 0 0,-31 27-255 0 0,-101 87-202 0 0,56-26 633 0 0,69-79-1464 0 0,1 0-1 0 0,0 1 1 0 0,1 0 0 0 0,0 0 0 0 0,0 0-1 0 0,1 0 1 0 0,1 1 0 0 0,0 0-1 0 0,0 0 1 0 0,1 0 0 0 0,0 0-1 0 0,1 0 1 0 0,0 0 0 0 0,1 1-167 0 0,2-8 44 0 0,0 0 0 0 0,0 0 1 0 0,0 0-1 0 0,0-1 0 0 0,1 1 0 0 0,0-1 1 0 0,-1 0-1 0 0,1 0 0 0 0,0 0 1 0 0,1 0-1 0 0,-1 0 0 0 0,0-1 0 0 0,1 1 1 0 0,0-1-1 0 0,-1 0 0 0 0,1 0 0 0 0,0 0 1 0 0,0-1-1 0 0,0 1 0 0 0,0-1 1 0 0,1 0-1 0 0,-1 0 0 0 0,0-1 0 0 0,0 1 1 0 0,1-1-1 0 0,-1 0 0 0 0,0 0 0 0 0,1 0 1 0 0,-1 0-1 0 0,0-1 0 0 0,0 0 0 0 0,0 0 1 0 0,1 0-1 0 0,-1 0 0 0 0,0-1 1 0 0,1 0-45 0 0,21-11 176 0 0,-1-1 0 0 0,0 0 0 0 0,0-2 0 0 0,-2-1 0 0 0,0-1 1 0 0,-1-1-1 0 0,0-1 0 0 0,-2-1 0 0 0,-1 0 0 0 0,0-2 0 0 0,11-19-176 0 0,71-113 640 0 0,-91 269-2263 0 0,-7-108 1281 0 0,1-1 0 0 0,0 0-1 0 0,0 0 1 0 0,0 0-1 0 0,0-1 1 0 0,1 1-1 0 0,0-1 1 0 0,0 0-1 0 0,0 0 1 0 0,1-1-1 0 0,-1 1 1 0 0,1-1-1 0 0,0-1 1 0 0,0 1-1 0 0,0-1 1 0 0,0 0 0 0 0,0 0-1 0 0,0-1 1 0 0,0 1-1 0 0,4-1 343 0 0,84 0-13207 0 0,-77-4 11288 0 0,-4-1 1599 0 0</inkml:trace>
  <inkml:trace contextRef="#ctx0" brushRef="#br0" timeOffset="5883.07">6071 557 0 0 0,'0'0'854'0'0,"0"0"1034"0"0,0 0 188 0 0,0 0-181 0 0,0 0-276 0 0,0 0-296 0 0,0 0-220 0 0,0 0-172 0 0,0 0-151 0 0,0 0-124 0 0,0 0-86 0 0,0 0-71 0 0,0 0-69 0 0,-27 19-95 0 0,-85 61-77 0 0,110-79-247 0 0,0 1-1 0 0,-1-1 1 0 0,1 0 0 0 0,0 1 0 0 0,0 0 0 0 0,0-1 0 0 0,0 1 0 0 0,0 0 0 0 0,1 0 0 0 0,-1 0 0 0 0,0 0 0 0 0,1 0 0 0 0,0 0 0 0 0,-1 0 0 0 0,1 1 0 0 0,0-1-1 0 0,0 1 1 0 0,0-1 0 0 0,0 0 0 0 0,1 1 0 0 0,-1-1 0 0 0,1 1 0 0 0,0 0 0 0 0,-1 0-11 0 0,1 4 44 0 0,0-3 16 0 0,0 0 0 0 0,0 0 0 0 0,0 1 0 0 0,0-1 0 0 0,1 0 0 0 0,-1 0-1 0 0,1 0 1 0 0,0 0 0 0 0,1-1 0 0 0,-1 1 0 0 0,1 0 0 0 0,-1 0 0 0 0,1-1-1 0 0,0 1 1 0 0,1-1 0 0 0,-1 1 0 0 0,0-1 0 0 0,1 0 0 0 0,0 0 0 0 0,0 0-1 0 0,0 0 1 0 0,0-1 0 0 0,0 1 0 0 0,1-1 0 0 0,-1 0 0 0 0,1 0 0 0 0,-1 0 0 0 0,1 0-1 0 0,0-1 1 0 0,-1 1 0 0 0,1-1 0 0 0,0 0 0 0 0,0 0 0 0 0,0-1 0 0 0,0 1-1 0 0,1-1-59 0 0,5 2 267 0 0,-1 0 0 0 0,1-1 0 0 0,0-1 0 0 0,0 1 0 0 0,0-2 0 0 0,0 1 0 0 0,-1-1 0 0 0,1-1 0 0 0,0 0 0 0 0,-1 0 0 0 0,1-1 0 0 0,-1 0 0 0 0,0-1 0 0 0,0 0 0 0 0,4-2-267 0 0,23-18 345 0 0,0-1 0 0 0,-2-2 0 0 0,-1-1 0 0 0,-1-2 0 0 0,-2 0 0 0 0,-1-3 0 0 0,22-31-345 0 0,-38 47 31 0 0,0-1-1 0 0,0 0 1 0 0,-2-1-1 0 0,0 0 1 0 0,-2-1-1 0 0,0 0 0 0 0,-1-1 1 0 0,-1 0-1 0 0,0 0 1 0 0,-2 0-1 0 0,-1-1 1 0 0,-1 0-1 0 0,0 0 0 0 0,-2 0 1 0 0,0 0-1 0 0,-3-17-30 0 0,1 31-39 0 0,0 0 0 0 0,-1-1 0 0 0,0 1 1 0 0,-1 0-1 0 0,0 1 0 0 0,0-1 0 0 0,0 0 0 0 0,-1 1 0 0 0,0 0 0 0 0,-1 0 0 0 0,1 0 0 0 0,-1 0 0 0 0,-1 1 0 0 0,1 0 0 0 0,-1 0 0 0 0,0 0 1 0 0,-1 1-1 0 0,1 0 0 0 0,-1 0 0 0 0,0 1 0 0 0,0 0 0 0 0,-1 0 0 0 0,1 0 0 0 0,-1 1 0 0 0,0 0 0 0 0,1 1 0 0 0,-2 0 0 0 0,1 0 0 0 0,0 0 1 0 0,0 1-1 0 0,0 0 0 0 0,-7 1 39 0 0,7 0-33 0 0,0 0 0 0 0,-1 1 0 0 0,1 0 1 0 0,0 1-1 0 0,1 0 0 0 0,-1 0 0 0 0,0 0 1 0 0,0 1-1 0 0,1 0 0 0 0,0 1 0 0 0,0 0 0 0 0,0 0 1 0 0,0 0-1 0 0,0 1 0 0 0,1 0 0 0 0,0 0 1 0 0,0 1-1 0 0,0-1 0 0 0,1 1 0 0 0,-1 1 1 0 0,2-1-1 0 0,-1 1 0 0 0,1 0 0 0 0,0 0 0 0 0,0 0 1 0 0,1 0-1 0 0,0 1 0 0 0,0 0 0 0 0,1-1 1 0 0,0 1-1 0 0,0 0 0 0 0,1 0 0 0 0,0 0 1 0 0,0 0-1 0 0,1 5 33 0 0,-1-6 4 0 0,1 0 1 0 0,1-1 0 0 0,-1 1 0 0 0,1 0-1 0 0,1 0 1 0 0,-1 0 0 0 0,1-1 0 0 0,0 1-1 0 0,0-1 1 0 0,1 0 0 0 0,0 1 0 0 0,0-1-1 0 0,1 0 1 0 0,-1 0 0 0 0,1-1-1 0 0,0 1 1 0 0,1-1 0 0 0,0 0 0 0 0,-1 0-1 0 0,6 3-4 0 0,15 9 27 0 0,0-1-1 0 0,1-1 0 0 0,1-2 0 0 0,0-1 0 0 0,1-1 0 0 0,0-1 0 0 0,1-1 0 0 0,-1-2 0 0 0,2-1 0 0 0,-1-1 0 0 0,5-1-26 0 0,18 6 4 0 0,150 24-175 0 0,-18-4-3611 0 0,-157-28 1909 0 0,-4 1-1535 0 0,-10 0-2709 0 0,-10 0 1933 0 0,-3-3 1141 0 0</inkml:trace>
  <inkml:trace contextRef="#ctx0" brushRef="#br0" timeOffset="6131.593">4433 1209 11883 0 0,'0'0'892'0'0,"0"0"-267"0"0,0 0 42 0 0,0 0 380 0 0,0 0 170 0 0,35-2-30 0 0,118-3-120 0 0,100-22 1340 0 0,300-55 227 0 0,-161 20-2284 0 0,118 8-350 0 0,-221 50-3603 0 0,-200 4-2195 0 0,-60 1-273 0 0,-11 2-2433 0 0</inkml:trace>
  <inkml:trace contextRef="#ctx0" brushRef="#br0" timeOffset="6917.821">5779 1253 0 0 0,'0'0'846'0'0,"0"0"714"0"0,0 0 298 0 0,0 0 166 0 0,0 0-22 0 0,0 0-114 0 0,0 0-101 0 0,0 0-224 0 0,0 0-213 0 0,0 0-195 0 0,0 0-218 0 0,0 0-126 0 0,0 0-87 0 0,-17 4-65 0 0,-110 36 867 0 0,-50 48 50 0 0,126-51-796 0 0,51-35-773 0 0,1 0-1 0 0,-1 0 1 0 0,0 0 0 0 0,0 0-1 0 0,1 0 1 0 0,-1-1-1 0 0,1 1 1 0 0,0 0-1 0 0,0 0 1 0 0,-1 0 0 0 0,1-1-1 0 0,0 1 1 0 0,1 0-1 0 0,-1-1 1 0 0,0 1-1 0 0,0-1 1 0 0,1 0-1 0 0,-1 1 1 0 0,0-1 0 0 0,1 0-1 0 0,-1 0 1 0 0,1 0-1 0 0,0 0 1 0 0,-1 0-1 0 0,1 0 1 0 0,0 0 0 0 0,0 0-1 0 0,0-1 1 0 0,-1 1-1 0 0,1-1 1 0 0,0 1-1 0 0,1-1-6 0 0,-2 0 9 0 0,132 46 328 0 0,-109-41-311 0 0,-1 1 0 0 0,0 2 0 0 0,0 0 1 0 0,-1 2-1 0 0,-1 0 0 0 0,1 2 0 0 0,17 12-26 0 0,-36-22 44 0 0,-1 0 1 0 0,1 0-1 0 0,0 0 0 0 0,-1 1 0 0 0,0 0 0 0 0,1-1 1 0 0,-1 1-1 0 0,0 0 0 0 0,0 0 0 0 0,-1 0 0 0 0,1 0 1 0 0,-1 0-1 0 0,1 1 0 0 0,-1-1 0 0 0,0 0 1 0 0,0 1-1 0 0,0-1 0 0 0,-1 1 0 0 0,1-1 0 0 0,-1 1 1 0 0,0-1-1 0 0,0 1 0 0 0,0-1 0 0 0,-1 1 1 0 0,1-1-1 0 0,-1 1 0 0 0,0-1 0 0 0,1 0 0 0 0,-2 1 1 0 0,1-1-1 0 0,0 0 0 0 0,-1 1 0 0 0,1-1 1 0 0,-1 0-1 0 0,0 0 0 0 0,0-1 0 0 0,0 1 0 0 0,-2 2-44 0 0,-8 5-83 0 0,-1 0 0 0 0,0-1-1 0 0,-1 0 1 0 0,0-1 0 0 0,0 0-1 0 0,-1-2 1 0 0,0 1 0 0 0,0-2-1 0 0,0 0 1 0 0,-1-1 0 0 0,0 0-1 0 0,0-1 1 0 0,0-1 0 0 0,0-1-1 0 0,0 0 1 0 0,-2-1 83 0 0,-5-7-4182 0 0,16-8-6777 0 0,6 11 1968 0 0</inkml:trace>
  <inkml:trace contextRef="#ctx0" brushRef="#br0" timeOffset="7763.364">7268 104 2985 0 0,'0'0'1032'0'0,"0"0"-95"0"0,0 0 165 0 0,0 0 301 0 0,0 0 140 0 0,0 0 33 0 0,0 0-97 0 0,0 0-205 0 0,0 0-170 0 0,0 0-177 0 0,0 0-148 0 0,0 0-90 0 0,0 0-39 0 0,-18 15-23 0 0,-56 47-15 0 0,28-4 614 0 0,36-38-885 0 0,-18 32 86 0 0,2 1 0 0 0,2 2 1 0 0,3 0-1 0 0,2 2 0 0 0,3 0 1 0 0,2 0-1 0 0,3 2 0 0 0,2-1 0 0 0,3 1 1 0 0,3 1-1 0 0,2-1 0 0 0,4 26-427 0 0,-1-52 145 0 0,2 1-1 0 0,2 0 0 0 0,1-1 1 0 0,1 0-1 0 0,2-1 0 0 0,1 0 1 0 0,1 0-1 0 0,2-1 0 0 0,1-1 1 0 0,2 0-1 0 0,1-1 0 0 0,1-1 1 0 0,21 24-145 0 0,42 32 285 0 0,-54-53-1376 0 0,-28-55-3379 0 0,1 8 1134 0 0,0-3-6237 0 0,-1 11 468 0 0</inkml:trace>
  <inkml:trace contextRef="#ctx0" brushRef="#br0" timeOffset="106720.781">7562 358 1488 0 0,'0'0'772'0'0,"0"0"-247"0"0,0 0-53 0 0,0 0 208 0 0,0 0 311 0 0,0 0 250 0 0,0 0 50 0 0,0 0-148 0 0,0 0-225 0 0,0 0-230 0 0,0 0-155 0 0,0 9-71 0 0,-8 398 3572 0 0,7-392-4241 0 0,-1-22 5524 0 0,-1-21-5173 0 0,1 1-1 0 0,1-1 0 0 0,1 1 1 0 0,1-1-1 0 0,2 1 1 0 0,1 0-1 0 0,1 0 0 0 0,1 0 1 0 0,1 1-1 0 0,4-8-143 0 0,79-154 300 0 0,-18 88-43 0 0,-70 98-253 0 0,-1 1-4 0 0,0-1-1 0 0,-1 1 1 0 0,1-1-1 0 0,0 1 0 0 0,0-1 1 0 0,0 1-1 0 0,0 0 1 0 0,0 0-1 0 0,0 0 1 0 0,0-1-1 0 0,0 1 1 0 0,1 0-1 0 0,-1 0 1 0 0,0 0-1 0 0,1 1 1 0 0,-1-1-1 0 0,1 0 1 0 0,-1 1-1 0 0,1-1 1 0 0,-1 0-1 0 0,1 1 1 0 0,-1 0-1 0 0,1-1 1 0 0,0 1-1 0 0,-1 0 0 0 0,1 0 1 0 0,0 0-1 0 0,-1 0 1 0 0,1 0-1 0 0,-1 0 1 0 0,1 0-1 0 0,0 1 1 0 0,-1-1-1 0 0,1 1 1 0 0,-1-1 0 0 0,22 59-852 0 0,4 8 2597 0 0,-1-30-3455 0 0,4-17-3812 0 0,11-13-5430 0 0,-33-7 5918 0 0</inkml:trace>
  <inkml:trace contextRef="#ctx0" brushRef="#br0" timeOffset="107109.279">8054 583 0 0 0,'0'0'1706'0'0,"0"0"115"0"0,0 0-27 0 0,0 0 39 0 0,0 0 56 0 0,0 0-183 0 0,0 0-166 0 0,0 0-207 0 0,0 0-276 0 0,0 0-182 0 0,0 0-116 0 0,0 0-119 0 0,0 0-135 0 0,29-11-73 0 0,87-33-55 0 0,-114 44-361 0 0,0 0 0 0 0,-1 0 0 0 0,1 0 1 0 0,0-1-1 0 0,-1 1 0 0 0,1-1 1 0 0,-1 1-1 0 0,1-1 0 0 0,0 1 0 0 0,-1-1 1 0 0,1 0-1 0 0,-1 0 0 0 0,0 0 1 0 0,1 0-1 0 0,-1 0 0 0 0,0 0 1 0 0,1 0-1 0 0,-1 0 0 0 0,0 0 0 0 0,0-1 1 0 0,0 1-1 0 0,0 0 0 0 0,0-1 1 0 0,0 1-1 0 0,-1-1 0 0 0,1 1 0 0 0,0-1 1 0 0,-1 1-1 0 0,1-1 0 0 0,-1 1 1 0 0,0-1-17 0 0,1-5 113 0 0,0 1-136 0 0,0 1 0 0 0,0-1 0 0 0,0 0 0 0 0,-1 0 0 0 0,0 0 0 0 0,0 0-1 0 0,0 0 1 0 0,-1 0 0 0 0,0 0 0 0 0,0 1 0 0 0,-1-1 0 0 0,1 0 0 0 0,-1 1 0 0 0,-1-1-1 0 0,1 1 1 0 0,-1 0 0 0 0,0 0 0 0 0,0-1 0 0 0,0 2 0 0 0,-1-1 0 0 0,1 0 0 0 0,-1 1-1 0 0,-1 0 1 0 0,1 0 0 0 0,0 0 0 0 0,-1 0 0 0 0,0 1 0 0 0,0 0 0 0 0,0 0 0 0 0,0 0-1 0 0,0 0 1 0 0,-1 1 0 0 0,1 0 0 0 0,-1 0 0 0 0,0 0 0 0 0,1 1 0 0 0,-1 0-1 0 0,-2 0 25 0 0,0 1-19 0 0,0 1 0 0 0,1 0 1 0 0,-1 0-1 0 0,0 1 0 0 0,0 0 1 0 0,1 0-1 0 0,-1 1 0 0 0,1 0 1 0 0,0 0-1 0 0,0 1 0 0 0,0 0 1 0 0,0 0-1 0 0,1 0 1 0 0,0 1-1 0 0,0 0 0 0 0,0 0 1 0 0,0 1-1 0 0,1 0 0 0 0,0 0 1 0 0,0 0-1 0 0,0 1 0 0 0,1-1 1 0 0,0 1-1 0 0,0 0 0 0 0,1 0 1 0 0,0 0-1 0 0,0 1 1 0 0,1-1-1 0 0,0 1 0 0 0,0 0 1 0 0,1-1-1 0 0,0 1 0 0 0,0 0 1 0 0,0 0-1 0 0,1 0 0 0 0,1 0 1 0 0,-1 0-1 0 0,1-1 0 0 0,1 1 1 0 0,-1 0-1 0 0,1-1 1 0 0,1 1-1 0 0,-1-1 0 0 0,1 1 1 0 0,1-1-1 0 0,-1 0 0 0 0,1 0 1 0 0,2 2 17 0 0,4 1 5 0 0,0 0 1 0 0,1-1 0 0 0,0 0 0 0 0,0-1-1 0 0,1 0 1 0 0,0-1 0 0 0,0-1-1 0 0,1 1 1 0 0,-1-2 0 0 0,2 0 0 0 0,-1-1-1 0 0,0 0 1 0 0,1-1 0 0 0,0 0-1 0 0,-1-1 1 0 0,1 0 0 0 0,0-2 0 0 0,0 1-1 0 0,0-2 1 0 0,0 0 0 0 0,6-1-6 0 0,80-33-3775 0 0,-41-3-5740 0 0,-47 27 5525 0 0</inkml:trace>
  <inkml:trace contextRef="#ctx0" brushRef="#br0" timeOffset="107422.243">8529 336 4377 0 0,'0'0'1168'0'0,"0"0"-238"0"0,0 0 31 0 0,0 0 135 0 0,0 0 54 0 0,0 0-83 0 0,0 0-158 0 0,0 0-135 0 0,0 0-81 0 0,0 0-62 0 0,0 0-11 0 0,0 0-14 0 0,0 0-29 0 0,5 27-34 0 0,16 84-75 0 0,16-21 559 0 0,16-9 361 0 0,-36-84 2544 0 0,-1-35-2861 0 0,-13 27-771 0 0,149-274 655 0 0,-88 144-1861 0 0,-64 137 1352 0 0,0 2-4281 0 0,0 1-7275 0 0,0 4 1272 0 0</inkml:trace>
  <inkml:trace contextRef="#ctx0" brushRef="#br0" timeOffset="107872.192">7404 1013 4465 0 0,'0'0'2444'0'0,"0"0"73"0"0,0 0 73 0 0,0 0-187 0 0,0 0-385 0 0,38-15-379 0 0,120-48-318 0 0,-29 28 723 0 0,277-17 750 0 0,322-4-3167 0 0,-629 39-2037 0 0,-35 2-4148 0 0,-49 10 695 0 0,-6-2-3168 0 0</inkml:trace>
  <inkml:trace contextRef="#ctx0" brushRef="#br0" timeOffset="108482.289">7653 1216 5801 0 0,'0'0'1566'0'0,"0"0"-274"0"0,0 0 94 0 0,0 0 305 0 0,0 0 92 0 0,0 0-137 0 0,0 0-229 0 0,0 0-247 0 0,0 0-179 0 0,0 0-130 0 0,31-12-105 0 0,99-36-118 0 0,11 17 674 0 0,-63 34-1007 0 0,-78-1-291 0 0,1 0 0 0 0,-1 0 0 0 0,1 1 0 0 0,-1-1 0 0 0,0 0 0 0 0,0 0 0 0 0,0 1 0 0 0,0-1 0 0 0,-1 0 0 0 0,1 1 0 0 0,0-1 0 0 0,-1 0 0 0 0,0 0-1 0 0,1 0 1 0 0,-1 0 0 0 0,0 1 0 0 0,0-1 0 0 0,0 0 0 0 0,-1 0 0 0 0,1-1 0 0 0,0 1 0 0 0,-1 0 0 0 0,1 0 0 0 0,-1-1 0 0 0,0 1 0 0 0,1-1-1 0 0,-1 1 1 0 0,0-1 0 0 0,0 1-14 0 0,-1 0 19 0 0,-223 208 399 0 0,222-205-398 0 0,0 1 1 0 0,-1 0-1 0 0,2 0 0 0 0,-1 0 1 0 0,1 0-1 0 0,0 0 1 0 0,0 1-1 0 0,0-1 1 0 0,1 1-1 0 0,0 0 0 0 0,1-1 1 0 0,-1 1-1 0 0,1 0 1 0 0,1 0-1 0 0,-1 0 0 0 0,1 0 1 0 0,0 0-1 0 0,1 0 1 0 0,0 3-21 0 0,1-6 37 0 0,1 0 0 0 0,0 0 1 0 0,0 0-1 0 0,0 0 0 0 0,1-1 0 0 0,-1 1 1 0 0,1-1-1 0 0,0 0 0 0 0,0 0 0 0 0,0 0 1 0 0,0-1-1 0 0,0 1 0 0 0,1-1 0 0 0,-1 0 1 0 0,1 0-1 0 0,0-1 0 0 0,-1 1 1 0 0,5 0-38 0 0,6 2-67 0 0,1-1 0 0 0,0-1 0 0 0,0 0 0 0 0,-1-1 0 0 0,1-1 1 0 0,0 0-1 0 0,0-1 0 0 0,0-1 0 0 0,0-1 0 0 0,13-3 67 0 0,10-13-4739 0 0,-18 1-5838 0 0,-16 11 2047 0 0</inkml:trace>
  <inkml:trace contextRef="#ctx0" brushRef="#br0" timeOffset="108787.471">8315 1231 7642 0 0,'0'0'2692'0'0,"0"0"-535"0"0,0 0-289 0 0,0 0-82 0 0,0 0-153 0 0,0 0-239 0 0,0 0-276 0 0,0 0-249 0 0,0 0-178 0 0,0 0-119 0 0,0 0-89 0 0,0 0-71 0 0,0 0-55 0 0,1 18-58 0 0,0 59-57 0 0,16 63 151 0 0,-14-117-1354 0 0,1 42 739 0 0,-7-44-5053 0 0,-5-1-5548 0 0,8-20 3496 0 0</inkml:trace>
  <inkml:trace contextRef="#ctx0" brushRef="#br0" timeOffset="109036.312">8621 1183 1936 0 0,'0'0'4060'0'0,"0"0"-2025"0"0,0 0-803 0 0,0 0 3 0 0,0 0 151 0 0,0 0 54 0 0,0 0-77 0 0,0 0-167 0 0,0 0-209 0 0,0 0-151 0 0,0 0-147 0 0,0 0-141 0 0,-11 34-99 0 0,-35 104-102 0 0,30-63 129 0 0,15-66-555 0 0,1 1-1 0 0,0 0 1 0 0,0 0-1 0 0,1 0 1 0 0,1 0-1 0 0,0 0 1 0 0,0-1-1 0 0,0 1 1 0 0,2-1-1 0 0,-1 0 1 0 0,1 1-1 0 0,0-1 80 0 0,-2-6-646 0 0,4 9-3045 0 0,1-9-6160 0 0,-7-3 4778 0 0</inkml:trace>
  <inkml:trace contextRef="#ctx0" brushRef="#br0" timeOffset="109564.741">7971 1323 0 0 0,'0'0'1482'0'0,"0"0"54"0"0,0 0-30 0 0,0 0 27 0 0,0 0 13 0 0,0 0-3 0 0,0 0-51 0 0,0 0-109 0 0,0 0-124 0 0,0 0-113 0 0,0 0-102 0 0,0 0-81 0 0,30-11-60 0 0,92-35-30 0 0,101-41 3668 0 0,-123 61-2974 0 0,-81 60-1255 0 0,-15-27-284 0 0,1-1 1 0 0,0 1-1 0 0,0-1 0 0 0,0 0 0 0 0,1 0 0 0 0,-1 0 1 0 0,2-1-1 0 0,-1 0 0 0 0,0 0 0 0 0,1 0 0 0 0,0-1 0 0 0,0 0 1 0 0,1 0-1 0 0,-1-1 0 0 0,8 2-28 0 0,-4-2 85 0 0,1-1 0 0 0,0 0 1 0 0,0-1-1 0 0,0-1 0 0 0,0 0 0 0 0,0 0 1 0 0,0-1-1 0 0,0-1 0 0 0,-1 0 0 0 0,1 0 0 0 0,0-1 1 0 0,-1-1-1 0 0,0 0 0 0 0,3-2-85 0 0,48-40-4848 0 0,-57 40 1483 0 0,-2 1-4377 0 0,-1 1-2548 0 0</inkml:trace>
  <inkml:trace contextRef="#ctx0" brushRef="#br0" timeOffset="110233.591">8849 1371 0 0 0,'0'0'1371'0'0,"0"0"41"0"0,0 0-7 0 0,0 0-66 0 0,0 0-63 0 0,0 0-49 0 0,0 0-56 0 0,0 0-28 0 0,0 0-59 0 0,1 14-92 0 0,3 101 2143 0 0,-1-72-1551 0 0,0-13 5111 0 0,-1-51-6598 0 0,1 1 0 0 0,1-1 0 0 0,1 1 0 0 0,1 0-1 0 0,0 0 1 0 0,2 1 0 0 0,0 0 0 0 0,2-2-97 0 0,-1-1 75 0 0,0 4-59 0 0,0 0 0 0 0,1 1 0 0 0,0 0 0 0 0,2 1 1 0 0,0 0-1 0 0,1 1 0 0 0,0 0 0 0 0,1 1 0 0 0,1 0 0 0 0,12-8-16 0 0,-26 21-68 0 0,1-1 1 0 0,-1 1-1 0 0,0 0 0 0 0,0 0 0 0 0,1 0 0 0 0,-1 0 1 0 0,1 0-1 0 0,-1 1 0 0 0,1-1 0 0 0,-1 0 0 0 0,1 1 0 0 0,-1-1 1 0 0,1 1-1 0 0,0-1 0 0 0,-1 1 0 0 0,1 0 0 0 0,0 0 0 0 0,-1 0 1 0 0,1 0-1 0 0,0 0 0 0 0,-1 0 0 0 0,1 0 0 0 0,0 1 1 0 0,-1-1-1 0 0,1 0 0 0 0,0 1 0 0 0,-1-1 0 0 0,1 1 0 0 0,-1 0 1 0 0,1 0-1 0 0,-1-1 0 0 0,1 1 0 0 0,-1 0 0 0 0,0 0 0 0 0,1 0 1 0 0,-1 1-1 0 0,0-1 0 0 0,0 0 0 0 0,0 0 0 0 0,0 1 1 0 0,0-1-1 0 0,1 2 68 0 0,9 23-4850 0 0,-4-10-3902 0 0,-2-11 357 0 0</inkml:trace>
  <inkml:trace contextRef="#ctx0" brushRef="#br0" timeOffset="110683.228">9400 1242 4681 0 0,'0'0'2857'0'0,"0"0"-500"0"0,0 0-219 0 0,0 0-179 0 0,0 0-322 0 0,0 0-353 0 0,0 0-279 0 0,0 0-262 0 0,0 0-216 0 0,0 0-132 0 0,0 0-147 0 0,0 0-93 0 0,0 0-65 0 0,-32 29-40 0 0,-97 90-5 0 0,83-57 8 0 0,44-61-40 0 0,1 1 0 0 0,0 0 0 0 0,-1 0 0 0 0,1 0 0 0 0,0 0 0 0 0,0 0 0 0 0,0 0 0 0 0,1 0 0 0 0,-1 0 0 0 0,1 1 0 0 0,-1-1 0 0 0,1 0 0 0 0,0 0 0 0 0,-1 0 0 0 0,1 1 0 0 0,0-1 0 0 0,0 0 0 0 0,1 0 0 0 0,-1 1 0 0 0,0-1 0 0 0,1 0 0 0 0,0 0 0 0 0,-1 0 0 0 0,1 0 0 0 0,0 0 0 0 0,0 1 0 0 0,0-2 0 0 0,0 1 0 0 0,0 0 0 0 0,1 0 0 0 0,-1 0 0 0 0,1 0 0 0 0,-1-1 0 0 0,1 1 0 0 0,-1-1 0 0 0,1 1 0 0 0,0-1 0 0 0,0 0 0 0 0,0 0 0 0 0,0 1 0 0 0,0-1 0 0 0,0-1 0 0 0,0 1 0 0 0,0 0 0 0 0,0 0-1 0 0,0-1 1 0 0,1 1 0 0 0,-1-1 0 0 0,1 0-13 0 0,4 0 131 0 0,0-1-1 0 0,0 0 0 0 0,1 0 0 0 0,-1-1 1 0 0,0 0-1 0 0,0 0 0 0 0,0 0 0 0 0,0-1 1 0 0,-1 0-1 0 0,1-1 0 0 0,-1 0 0 0 0,0 1 0 0 0,0-2 1 0 0,0 1-1 0 0,0-1 0 0 0,-1 0 0 0 0,0 0 1 0 0,0-1-1 0 0,0 1 0 0 0,0-2-130 0 0,128-114 810 0 0,-133 121-847 0 0,1-1 0 0 0,-1 1 1 0 0,0-1-1 0 0,1 1 0 0 0,-1 0 1 0 0,1-1-1 0 0,-1 1 1 0 0,1-1-1 0 0,-1 1 0 0 0,1 0 1 0 0,-1-1-1 0 0,1 1 0 0 0,-1 0 1 0 0,1 0-1 0 0,0-1 1 0 0,-1 1-1 0 0,1 0 0 0 0,-1 0 1 0 0,1 0-1 0 0,0 0 1 0 0,-1 0-1 0 0,1 0 0 0 0,0 0 1 0 0,-1 0-1 0 0,1 0 0 0 0,-1 0 1 0 0,1 0-1 0 0,0 0 1 0 0,-1 0-1 0 0,1 1 0 0 0,-1-1 1 0 0,1 0-1 0 0,0 0 1 0 0,-1 1-1 0 0,1-1 0 0 0,-1 0 1 0 0,1 1-1 0 0,-1-1 0 0 0,1 0 1 0 0,-1 1-1 0 0,1-1 1 0 0,-1 1-1 0 0,0-1 0 0 0,1 1 1 0 0,-1-1-1 0 0,0 1 0 0 0,1-1 1 0 0,-1 1-1 0 0,0 0 1 0 0,0-1-1 0 0,1 1 0 0 0,-1-1 1 0 0,0 1-1 0 0,0-1 1 0 0,0 1-1 0 0,0 0 0 0 0,0-1 1 0 0,0 1-1 0 0,0 0 0 0 0,0-1 1 0 0,0 1-1 0 0,0-1 1 0 0,0 1-1 0 0,0 0 0 0 0,0-1 1 0 0,0 1-1 0 0,-1 0 37 0 0,5 15-5419 0 0,4-5-6506 0 0,-3-8 8422 0 0,1 1 2529 0 0,-4-4 974 0 0</inkml:trace>
  <inkml:trace contextRef="#ctx0" brushRef="#br0" timeOffset="111139.141">9595 1360 0 0 0,'0'0'1507'0'0,"0"0"787"0"0,0 0 196 0 0,0 0-155 0 0,0 0-244 0 0,0 0-312 0 0,0 0-328 0 0,0 0-249 0 0,0 0-178 0 0,0 0-113 0 0,1-3-143 0 0,-22 24 828 0 0,-7 37-1616 0 0,28-55 30 0 0,-1 1 0 0 0,1-1 0 0 0,0 0 0 0 0,1 0-1 0 0,-1 0 1 0 0,0 0 0 0 0,1 0 0 0 0,0 1 0 0 0,0-1 0 0 0,0 0 0 0 0,0-1 0 0 0,0 1-1 0 0,1 0 1 0 0,-1 0 0 0 0,1 0 0 0 0,-1-1 0 0 0,1 1 0 0 0,0-1 0 0 0,0 1 0 0 0,1-1-1 0 0,-1 0 1 0 0,0 0 0 0 0,1 0 0 0 0,-1 0 0 0 0,1 0 0 0 0,0-1 0 0 0,-1 1-1 0 0,1-1 1 0 0,0 1 0 0 0,1-1-10 0 0,2 2 147 0 0,-1-1 0 0 0,0 1 1 0 0,1-1-1 0 0,0-1 0 0 0,-1 1 0 0 0,1-1 0 0 0,0 0 0 0 0,0 0 0 0 0,0 0 0 0 0,0-1 0 0 0,-1 0 0 0 0,1 0 0 0 0,0-1 1 0 0,0 0-1 0 0,0 0 0 0 0,0 0 0 0 0,-1-1 0 0 0,1 1 0 0 0,0-1 0 0 0,-1-1 0 0 0,0 1 0 0 0,5-3-147 0 0,109-84 2618 0 0,-93 65-2467 0 0,-9 12-88 0 0,-1 0 0 0 0,0-2 0 0 0,-1 0-1 0 0,-1-1 1 0 0,0 0 0 0 0,-1-1-1 0 0,0-1 1 0 0,-2 0 0 0 0,0 0-1 0 0,-1-1 1 0 0,0-1 0 0 0,-2 0-1 0 0,0 0 1 0 0,-1 0 0 0 0,-1-1-1 0 0,-1 0 1 0 0,1-9-63 0 0,-5 23-13 0 0,0 1-1 0 0,0 0 1 0 0,0-1 0 0 0,0 1-1 0 0,-1 0 1 0 0,0-1-1 0 0,0 1 1 0 0,0 0 0 0 0,-1-1-1 0 0,0 1 1 0 0,0 0 0 0 0,0-1-1 0 0,-1 1 1 0 0,1 0-1 0 0,-1 0 1 0 0,0 0 0 0 0,-1 0-1 0 0,1 1 1 0 0,-1-1 0 0 0,0 1-1 0 0,0-1 1 0 0,-1 1-1 0 0,1 0 1 0 0,-1 0 0 0 0,0 0-1 0 0,0 1 1 0 0,0-1 0 0 0,-1 1-1 0 0,1 0 1 0 0,-1 0 0 0 0,1 1-1 0 0,-1 0 1 0 0,0-1-1 0 0,0 1 1 0 0,0 1 0 0 0,-1-1 13 0 0,-5 2-75 0 0,-1 0 0 0 0,1 1 1 0 0,0 1-1 0 0,0-1 1 0 0,0 2-1 0 0,0 0 1 0 0,0 0-1 0 0,1 1 0 0 0,-1 0 1 0 0,1 0-1 0 0,0 1 1 0 0,0 1-1 0 0,1 0 1 0 0,0 0-1 0 0,0 1 0 0 0,0 0 1 0 0,1 1-1 0 0,0 0 1 0 0,0 0-1 0 0,1 0 1 0 0,0 1-1 0 0,0 0 0 0 0,1 1 1 0 0,0-1-1 0 0,1 1 1 0 0,0 0-1 0 0,1 1 1 0 0,0-1-1 0 0,1 1 0 0 0,0 0 1 0 0,0 0-1 0 0,1 0 1 0 0,0 0-1 0 0,1 0 1 0 0,1 0-1 0 0,0 11 75 0 0,3-14 4 0 0,1-1 1 0 0,0 0-1 0 0,1 0 0 0 0,-1-1 1 0 0,1 1-1 0 0,0-1 0 0 0,1 0 1 0 0,0 0-1 0 0,0-1 0 0 0,0 1 1 0 0,0-2-1 0 0,1 1 0 0 0,0 0 1 0 0,0-1-1 0 0,0-1 0 0 0,0 1 1 0 0,1-1-1 0 0,0 0 0 0 0,-1-1 1 0 0,5 1-5 0 0,138 27 513 0 0,-111-28-398 0 0,-11 1-80 0 0,0-2 0 0 0,0-1 0 0 0,0-1 1 0 0,0-1-1 0 0,0-2 0 0 0,11-3-35 0 0,-34 6-334 0 0,71-30-550 0 0,-59 12-4226 0 0,-5-7-6289 0 0,-10 18 4571 0 0</inkml:trace>
  <inkml:trace contextRef="#ctx0" brushRef="#br0" timeOffset="111544.151">10199 30 8074 0 0,'0'0'1615'0'0,"0"0"88"0"0,0 0 133 0 0,0 0 17 0 0,0 0-116 0 0,0 0-224 0 0,0 0-246 0 0,0 0-231 0 0,0 0-205 0 0,0 0-163 0 0,0 0-99 0 0,0 0-46 0 0,34 4-18 0 0,109 13 9 0 0,-86 12-38 0 0,-15 32-60 0 0,-3 2-1 0 0,-2 1 1 0 0,-3 2 0 0 0,-3 2 0 0 0,0 8-416 0 0,-12-31 84 0 0,12 23-56 0 0,-3 2 1 0 0,-3 0-1 0 0,-3 2 0 0 0,-4 1 1 0 0,-2 0-1 0 0,-4 1 0 0 0,-3 0 1 0 0,-1 59-29 0 0,-8-120-97 0 0,-1 0 0 0 0,-1 0 1 0 0,0 0-1 0 0,-1 0 0 0 0,-1-1 1 0 0,0 1-1 0 0,0-1 0 0 0,-1 0 0 0 0,0 0 1 0 0,-1-1-1 0 0,-1 0 0 0 0,0 0 1 0 0,0 0-1 0 0,-1-1 0 0 0,-1 0 1 0 0,-9 9 96 0 0,-41 30-4416 0 0,-9-9-5601 0 0,46-32-1113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7:27.1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297 34 0 0 0,'0'0'1026'0'0,"0"0"250"0"0,0 0 13 0 0,0 0-48 0 0,0-5-25 0 0,-3-17-29 0 0,-8 16 4585 0 0,0 11-3385 0 0,-7 14-1991 0 0,1 2 1 0 0,1 0-1 0 0,0 1 1 0 0,2 1-1 0 0,0 1 1 0 0,2-1-1 0 0,1 2 1 0 0,0 0-1 0 0,2 0 1 0 0,0 3-397 0 0,5-16 98 0 0,-25 77 211 0 0,5 0 0 0 0,3 2-1 0 0,-6 69-308 0 0,19-111 173 0 0,2-1 1 0 0,2 1-1 0 0,2 0 1 0 0,3 0-1 0 0,6 48-173 0 0,-3-79 106 0 0,1 0 1 0 0,0 0 0 0 0,2-1-1 0 0,0 1 1 0 0,1-2-1 0 0,1 1 1 0 0,0-1-1 0 0,2 0 1 0 0,-1-1-1 0 0,2 0 1 0 0,0-1-1 0 0,1 0 1 0 0,0-1 0 0 0,1-1-1 0 0,0 0 1 0 0,1-1-1 0 0,1 0 1 0 0,-1-1-1 0 0,7 2-106 0 0,48 18 444 0 0,-42-35-7858 0 0,-16-2 978 0 0,-8 4 3948 0 0,0 0-4892 0 0</inkml:trace>
  <inkml:trace contextRef="#ctx0" brushRef="#br0" timeOffset="2524.247">783 185 1096 0 0,'0'0'687'0'0,"0"0"-196"0"0,0 0 1 0 0,0 0 240 0 0,0 0 311 0 0,0 0 211 0 0,0 0 49 0 0,0 0-121 0 0,0 0-192 0 0,0 0-209 0 0,0 0-172 0 0,-17 19-101 0 0,-55 58-56 0 0,67-72-326 0 0,-1 1-1 0 0,2 0 1 0 0,-1 0 0 0 0,1 0-1 0 0,0 0 1 0 0,0 1 0 0 0,0 0-1 0 0,1 0 1 0 0,0 0 0 0 0,1 0 0 0 0,-1 0-1 0 0,1 0 1 0 0,-1 8-126 0 0,-1 4 309 0 0,-1 4-19 0 0,1 0 0 0 0,1 1 0 0 0,0-1 0 0 0,2 1 1 0 0,1-1-1 0 0,2 19-290 0 0,-1-35 76 0 0,-1 1 0 0 0,1-1 0 0 0,1 0 1 0 0,0 0-1 0 0,0 0 0 0 0,0 0 0 0 0,0 0 1 0 0,1 0-1 0 0,1-1 0 0 0,-1 1 0 0 0,1-1 0 0 0,0 0 1 0 0,0 0-1 0 0,1 0 0 0 0,0 0 0 0 0,0-1 1 0 0,0 0-1 0 0,0 0 0 0 0,1 0 0 0 0,0-1 1 0 0,0 0-1 0 0,0 0 0 0 0,4 1-76 0 0,-5-3 131 0 0,1-1 1 0 0,-1 0-1 0 0,1 0 1 0 0,-1-1-1 0 0,1 1 0 0 0,-1-1 1 0 0,1-1-1 0 0,-1 1 1 0 0,1-1-1 0 0,-1 0 0 0 0,1 0 1 0 0,-1 0-1 0 0,0-1 0 0 0,1 0 1 0 0,-1 0-1 0 0,0 0 1 0 0,0-1-1 0 0,0 1 0 0 0,-1-1 1 0 0,1 0-1 0 0,-1-1 1 0 0,1 1-1 0 0,-1-1 0 0 0,0 0 1 0 0,-1 0-1 0 0,1 0 1 0 0,-1 0-1 0 0,1-1 0 0 0,-1 0 1 0 0,-1 1-1 0 0,1-1 1 0 0,-1 0-1 0 0,1 0 0 0 0,-1-1 1 0 0,-1 1-1 0 0,1 0 1 0 0,-1-1-1 0 0,0 1 0 0 0,0-1 1 0 0,-1 1-1 0 0,1-1 0 0 0,-2-4-131 0 0,2 5-26 0 0,0 1 0 0 0,0-1 0 0 0,-1 0 0 0 0,0 0-1 0 0,0 0 1 0 0,0 1 0 0 0,0-1 0 0 0,-1 0 0 0 0,0 0-1 0 0,0 1 1 0 0,0-1 0 0 0,-1 0 0 0 0,1 1 0 0 0,-1 0-1 0 0,0-1 1 0 0,-1 1 0 0 0,1 0 0 0 0,-1 0 0 0 0,1 0-1 0 0,-1 0 1 0 0,0 0 0 0 0,-1 1 0 0 0,0-2 26 0 0,3 5-40 0 0,-80-46-4404 0 0,52 47-517 0 0,2 15-3973 0 0,19-8 5340 0 0</inkml:trace>
  <inkml:trace contextRef="#ctx0" brushRef="#br0" timeOffset="2926.868">1023 388 2873 0 0,'0'0'1508'0'0,"0"0"-464"0"0,0 0-381 0 0,0 0-184 0 0,0 0-111 0 0,0 0-65 0 0,-12 31-30 0 0,-30 98-8 0 0,40-127-247 0 0,1 0 0 0 0,0 0 1 0 0,0-1-1 0 0,0 1 0 0 0,0 0 0 0 0,1 1 0 0 0,-1-1 0 0 0,0 0 0 0 0,1 0 0 0 0,0 0 0 0 0,-1 0 0 0 0,1 0 0 0 0,0 1 0 0 0,0-1 0 0 0,0 0 1 0 0,0 0-1 0 0,1 0 0 0 0,-1 0 0 0 0,1 0 0 0 0,-1 1 0 0 0,1-1 0 0 0,0 0 0 0 0,-1 0 0 0 0,1 0 0 0 0,0 0 0 0 0,1-1 0 0 0,-1 1 0 0 0,0 0 1 0 0,2 1-19 0 0,2 3 135 0 0,1 0 162 0 0,1 0 0 0 0,0-1 0 0 0,0 0 0 0 0,0 0 0 0 0,1 0 0 0 0,0-1 0 0 0,0 0 0 0 0,0-1 0 0 0,0 0 0 0 0,0 0-1 0 0,1-1 1 0 0,-1 0 0 0 0,1 0 0 0 0,-1-1 0 0 0,1 0 0 0 0,0 0 0 0 0,0-1 0 0 0,-1-1 0 0 0,1 1 0 0 0,0-1-1 0 0,-1-1 1 0 0,1 1 0 0 0,-1-2 0 0 0,1 1 0 0 0,-1-1 0 0 0,0 0 0 0 0,0-1 0 0 0,0 0 0 0 0,0 0 0 0 0,-1-1 0 0 0,0 0-1 0 0,0 0 1 0 0,0 0 0 0 0,0-1 0 0 0,-1 0 0 0 0,0-1 0 0 0,0 1 0 0 0,2-5-297 0 0,1 2 132 0 0,-1 0 1 0 0,0 0 0 0 0,0-1-1 0 0,-1 0 1 0 0,0 0 0 0 0,-1-1-1 0 0,0 0 1 0 0,-1 0-1 0 0,0 0 1 0 0,0-1 0 0 0,-1 0-1 0 0,-1 1 1 0 0,0-2-1 0 0,-1 1 1 0 0,0 0 0 0 0,-1-9-133 0 0,0 15-141 0 0,-1 0 1 0 0,0 0-1 0 0,0 0 1 0 0,0 0-1 0 0,-1 0 1 0 0,0 0 0 0 0,-1 1-1 0 0,1-1 1 0 0,-1 0-1 0 0,0 1 1 0 0,0-1-1 0 0,-1 1 1 0 0,1-1-1 0 0,-1 1 1 0 0,0 0 0 0 0,-1 0-1 0 0,1 1 1 0 0,-1-1-1 0 0,0 1 1 0 0,0-1-1 0 0,-1 1 1 0 0,1 0-1 0 0,-1 1 1 0 0,0-1 0 0 0,0 1-1 0 0,0 0 1 0 0,0 0-1 0 0,-1 1 1 0 0,-3-2 140 0 0,-50-3-5157 0 0,21 17-2401 0 0,22-2 2505 0 0</inkml:trace>
  <inkml:trace contextRef="#ctx0" brushRef="#br0" timeOffset="3393.864">1750 255 1936 0 0,'0'0'2261'0'0,"0"0"6"0"0,0 0-64 0 0,0 0-190 0 0,0 0-328 0 0,0 0-356 0 0,0 0-316 0 0,0 0-253 0 0,0 0-229 0 0,0 0-176 0 0,0 0-119 0 0,0 0-87 0 0,-26 12-58 0 0,-79 36-38 0 0,78-26 22 0 0,28-19-50 0 0,2 2 69 0 0,0 0 0 0 0,0 0-1 0 0,0 0 1 0 0,1 0 0 0 0,-1-1 0 0 0,1 1-1 0 0,0-1 1 0 0,1 0 0 0 0,-1 0-1 0 0,1-1 1 0 0,0 1 0 0 0,-1-1-1 0 0,2 0 1 0 0,-1 0 0 0 0,0-1 0 0 0,0 0-1 0 0,1 1 1 0 0,-1-2 0 0 0,6 2-94 0 0,-7-2 117 0 0,1 1 0 0 0,0-1 1 0 0,0 1-1 0 0,-1 0 0 0 0,1 0 0 0 0,-1 1 1 0 0,1-1-1 0 0,-1 1 0 0 0,0 0 1 0 0,0 0-1 0 0,-1 1 0 0 0,1-1 1 0 0,0 1-1 0 0,-1 0 0 0 0,0 0 1 0 0,0 0-1 0 0,0 0 0 0 0,-1 0 0 0 0,1 1 1 0 0,-1-1-1 0 0,0 1 0 0 0,0 0 1 0 0,-1-1-1 0 0,1 3-117 0 0,-1 1 39 0 0,0 0 1 0 0,-1 0-1 0 0,0 0 0 0 0,-1 0 0 0 0,0 1 1 0 0,0-1-1 0 0,-1 0 0 0 0,1 0 1 0 0,-2-1-1 0 0,1 1 0 0 0,-1 0 1 0 0,0-1-1 0 0,-5 7-39 0 0,-51 43-5256 0 0,40-44 1963 0 0,-10 6-4865 0 0,17-15 2776 0 0</inkml:trace>
  <inkml:trace contextRef="#ctx0" brushRef="#br0" timeOffset="3735.871">369 981 3745 0 0,'0'0'3681'0'0,"0"0"-758"0"0,0 0-401 0 0,0 0-158 0 0,0 0-309 0 0,0 0-404 0 0,0 0-334 0 0,36-5-256 0 0,116-16-181 0 0,355-31 2528 0 0,198-6-3292 0 0,-686 56-615 0 0,188-15-629 0 0,-139 10-3055 0 0,1 0-5182 0 0,-54 6-1183 0 0</inkml:trace>
  <inkml:trace contextRef="#ctx0" brushRef="#br0" timeOffset="4821.914">746 1301 6977 0 0,'0'0'3317'0'0,"0"0"-1856"0"0,0 0-745 0 0,0 0 37 0 0,0 0 179 0 0,0 0 59 0 0,0 0-83 0 0,0 0-155 0 0,0 0-164 0 0,0 0-141 0 0,-7 34-128 0 0,-25 104-92 0 0,5-16 300 0 0,-2-30 267 0 0,45-135 2781 0 0,16-33-3626 0 0,1 15 258 0 0,80-116 355 0 0,-54 112-281 0 0,-58 64-286 0 0,0 1 0 0 0,0 0 0 0 0,0 0 0 0 0,0 0 0 0 0,0 0 0 0 0,0-1 1 0 0,0 1-1 0 0,0 0 0 0 0,0 1 0 0 0,0-1 0 0 0,0 0 0 0 0,0 0 0 0 0,-1 0 1 0 0,1 1-1 0 0,0-1 0 0 0,0 0 0 0 0,0 1 0 0 0,0-1 0 0 0,0 0 0 0 0,0 1 1 0 0,-1-1-1 0 0,1 1 0 0 0,0 0 0 0 0,0-1 0 0 0,-1 1 0 0 0,1 0 0 0 0,-1-1 1 0 0,1 1-1 0 0,0 0 0 0 0,-1 0 0 0 0,1-1 0 0 0,-1 1 0 0 0,0 0 0 0 0,1 0 1 0 0,-1 0-1 0 0,0 0 0 0 0,1 0 0 0 0,-1 0 0 0 0,0 0 0 0 0,0 0 0 0 0,0 0 1 0 0,0-1-1 0 0,0 1 0 0 0,0 0 0 0 0,0 1 4 0 0,3 51 186 0 0,-3-45-168 0 0,0 99 134 0 0,1-106-149 0 0,-1 0-1 0 0,1 0 0 0 0,0 0 1 0 0,-1 0-1 0 0,1 0 0 0 0,0 0 1 0 0,0 0-1 0 0,0-1 1 0 0,0 1-1 0 0,0 0 0 0 0,0 0 1 0 0,0-1-1 0 0,0 1 0 0 0,0 0 1 0 0,0-1-1 0 0,0 1 0 0 0,0-1 1 0 0,0 1-1 0 0,0-1 0 0 0,1 0 1 0 0,-1 0-1 0 0,0 1 1 0 0,0-1-1 0 0,0 0 0 0 0,1 0 1 0 0,-1 0-1 0 0,0 0 0 0 0,0 0 1 0 0,0 0-1 0 0,1-1 0 0 0,-1 1 1 0 0,0 0-1 0 0,0-1 1 0 0,0 1-1 0 0,0-1 0 0 0,1 1 1 0 0,-1-1-1 0 0,0 1 0 0 0,0-1 1 0 0,0 0-1 0 0,0 1 0 0 0,0-1 1 0 0,-1 0-1 0 0,2-1-2 0 0,72-68 242 0 0,-47 39-216 0 0,1 1 0 0 0,2 2 0 0 0,0 0 0 0 0,19-11-26 0 0,-14 23-19 0 0,-35 48 27 0 0,-20 194-287 0 0,20-220-174 0 0,2 21-1372 0 0,6-13-6743 0 0,-5-10 2579 0 0,-1 0-1813 0 0</inkml:trace>
  <inkml:trace contextRef="#ctx0" brushRef="#br0" timeOffset="5067.429">1453 1360 4329 0 0,'0'0'3650'0'0,"0"0"-1355"0"0,0 0-509 0 0,0 0-27 0 0,0 0-119 0 0,0 0-337 0 0,0 0-385 0 0,0 0-350 0 0,0 0-256 0 0,0 0-145 0 0,-16 32-119 0 0,-49 97-88 0 0,49-87-410 0 0,16-38-164 0 0,7-2-11425 0 0,-5-5 6407 0 0</inkml:trace>
  <inkml:trace contextRef="#ctx0" brushRef="#br0" timeOffset="5215.204">1420 995 5281 0 0,'0'0'3537'0'0,"0"0"-2545"0"0,0 0-1104 0 0,0 0-576 0 0,0 0-304 0 0,0 0-233 0 0,0 0-95 0 0,0 0-608 0 0,0 0-673 0 0,0 0 1657 0 0</inkml:trace>
  <inkml:trace contextRef="#ctx0" brushRef="#br0" timeOffset="5643.829">1623 1386 3513 0 0,'0'0'1760'0'0,"0"0"-658"0"0,0 0-230 0 0,0 0-4 0 0,0 0-41 0 0,0 0-94 0 0,0 0-50 0 0,0 0-24 0 0,0 0-8 0 0,0 0-8 0 0,0 0-59 0 0,0 0-67 0 0,0 19-45 0 0,3 60-36 0 0,-3-78-394 0 0,-1 0 0 0 0,1-1 0 0 0,-1 1 0 0 0,1 0 0 0 0,0 0-1 0 0,0-1 1 0 0,-1 1 0 0 0,1 0 0 0 0,0 0 0 0 0,0 0 0 0 0,0-1-1 0 0,0 1 1 0 0,0 0 0 0 0,0 0 0 0 0,0 0 0 0 0,0 0 0 0 0,0-1-1 0 0,0 1 1 0 0,1 0 0 0 0,-1 0 0 0 0,0-1 0 0 0,0 1 0 0 0,1 0-1 0 0,-1 0 1 0 0,0-1 0 0 0,1 1 0 0 0,-1 0 0 0 0,1-1 0 0 0,-1 1-1 0 0,1 0 1 0 0,-1-1 0 0 0,1 1 0 0 0,0-1 0 0 0,-1 1 0 0 0,1-1-1 0 0,0 1 1 0 0,-1-1 0 0 0,1 0 0 0 0,0 1 0 0 0,0-1 0 0 0,-1 0-1 0 0,1 1 1 0 0,0-1 0 0 0,0 0 0 0 0,-1 0 0 0 0,1 0 0 0 0,0 0 0 0 0,0 0-1 0 0,0 0 1 0 0,-1 0 0 0 0,1 0 0 0 0,0 0 0 0 0,0 0 0 0 0,0 0-1 0 0,-1 0 1 0 0,1-1 0 0 0,1 1-42 0 0,3-1 541 0 0,34-51 2952 0 0,35-99-1691 0 0,-57 119-1753 0 0,-16 31-90 0 0,-1 1-41 0 0,0 0-32 0 0,0 0-84 0 0,5 33-670 0 0,-5-29 920 0 0,-1 0 0 0 0,2 0-1 0 0,-1 0 1 0 0,0 0 0 0 0,1 0 0 0 0,-1-1-1 0 0,1 1 1 0 0,0 0 0 0 0,1 0-1 0 0,-1-1 1 0 0,1 1 0 0 0,-1-1 0 0 0,1 1-1 0 0,0-1 1 0 0,0 0 0 0 0,0 1-1 0 0,1-1 1 0 0,-1 0 0 0 0,1-1 0 0 0,0 1-1 0 0,0 0 1 0 0,0-1 0 0 0,0 0-1 0 0,0 1 1 0 0,0-1 0 0 0,1 0 0 0 0,-1-1-1 0 0,1 1 1 0 0,0-1 0 0 0,-1 1-1 0 0,1-1 1 0 0,0 0 0 0 0,0 0 0 0 0,-1-1-1 0 0,1 1 1 0 0,0-1 0 0 0,0 0-1 0 0,0 0 1 0 0,0 0 0 0 0,0-1 0 0 0,-1 1-1 0 0,1-1 1 0 0,0 0 0 0 0,0 0-1 0 0,3-1-51 0 0,55-62 1718 0 0,-41 30-3454 0 0,-9 10-3505 0 0,-3 0-4880 0 0,-7 19 1887 0 0</inkml:trace>
  <inkml:trace contextRef="#ctx0" brushRef="#br0" timeOffset="6109.617">2140 34 6753 0 0,'0'0'1489'0'0,"0"0"-128"0"0,0 0 141 0 0,0 0 218 0 0,0 0 14 0 0,0 0-140 0 0,0 0-159 0 0,0 0-151 0 0,0 0-160 0 0,0 0-153 0 0,0 0-165 0 0,23 32-145 0 0,72 104-114 0 0,-49-34 134 0 0,-41-79-542 0 0,22 101 102 0 0,-6 0 1 0 0,-6 2-1 0 0,-5 0 1 0 0,-5 82-242 0 0,-6-182-51 0 0,0 0 0 0 0,-2 0 0 0 0,0 0 0 0 0,-2 0 0 0 0,-1 0 0 0 0,-1-1 0 0 0,-1 0 0 0 0,-1-1 0 0 0,-2 1 0 0 0,0-2 0 0 0,-1 0 0 0 0,-2 0 0 0 0,0-1 0 0 0,-2 1 51 0 0,-69 70-2537 0 0,21-39-5723 0 0,50-43 2420 0 0,5-3-1576 0 0</inkml:trace>
  <inkml:trace contextRef="#ctx0" brushRef="#br0" timeOffset="7425.144">1172 277 0 0 0,'14'-28'2158'0'0,"-14"27"-1753"0"0,0 1 11 0 0,0 0 16 0 0,0 0 16 0 0,0 0 7 0 0,0 0-31 0 0,-14 0 5969 0 0,8 1-6043 0 0,-60 60 1245 0 0,9-2-1028 0 0,54-55-572 0 0,0 0-1 0 0,1 0 1 0 0,0 1 0 0 0,-1-1-1 0 0,1 1 1 0 0,1 0 0 0 0,-1-1-1 0 0,1 1 1 0 0,0 0 0 0 0,0 0-1 0 0,0 0 1 0 0,1 0 0 0 0,-1 0-1 0 0,1 0 1 0 0,1 3 5 0 0,2 9-1427 0 0,8-5-6769 0 0,-9-12 4256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7:42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207 302 9722 0 0,'0'0'498'0'0,"0"0"-289"0"0,0 0-41 0 0,0 0 261 0 0,0 0 333 0 0,0 0 177 0 0,0 0 64 0 0,0 0-45 0 0,0 0-109 0 0,34-1-148 0 0,109-1-130 0 0,438 9 2562 0 0,-494-9-3016 0 0,-44 1-2331 0 0,0 0-6957 0 0,-43 1 5127 0 0,0 0-586 0 0</inkml:trace>
  <inkml:trace contextRef="#ctx0" brushRef="#br0" timeOffset="271.763">1 781 4185 0 0,'0'0'969'0'0,"0"0"-247"0"0,0 0 107 0 0,0 0 242 0 0,36-10 244 0 0,120-31 108 0 0,-98 28-91 0 0,0 1 0 0 0,1 4 0 0 0,0 2-1 0 0,48 1-1331 0 0,-93 5 78 0 0,434-1-140 0 0,-388-7-2855 0 0,-25-9-6985 0 0,-30 13 6864 0 0</inkml:trace>
  <inkml:trace contextRef="#ctx0" brushRef="#br0" timeOffset="765.879">704 0 0 0 0,'0'0'1094'0'0,"0"0"201"0"0,0 0 290 0 0,0 0 250 0 0,0 0 99 0 0,0 0-79 0 0,0 0-291 0 0,0 0-406 0 0,0 0-386 0 0,0 0-286 0 0,0 0-193 0 0,0 0-82 0 0,-3 1-11 0 0,3 0-173 0 0,-1 0 0 0 0,0-1 1 0 0,0 1-1 0 0,1 0 1 0 0,-1 0-1 0 0,0-1 0 0 0,1 1 1 0 0,-1 0-1 0 0,1 0 0 0 0,-1 0 1 0 0,1 0-1 0 0,-1 0 1 0 0,1 0-1 0 0,0 0 0 0 0,0 0 1 0 0,-1 0-1 0 0,1 0 0 0 0,0 0 1 0 0,0 0-1 0 0,0 0 0 0 0,0 0 1 0 0,0 0-1 0 0,0 0 1 0 0,0 0-1 0 0,1 0 0 0 0,-1 0 1 0 0,0 0-1 0 0,0 0 0 0 0,1 0 1 0 0,-1 0-1 0 0,1 0 1 0 0,-1-1-1 0 0,1 1 0 0 0,-1 0 1 0 0,1 0-1 0 0,-1 0 0 0 0,1 0 1 0 0,0-1-1 0 0,-1 1 0 0 0,1 0 1 0 0,0-1-1 0 0,0 1 1 0 0,0 0-1 0 0,-1-1 0 0 0,1 1 1 0 0,1-1-28 0 0,14 15 248 0 0,0-1 1 0 0,1-1 0 0 0,0 0 0 0 0,1-1 0 0 0,1-1 0 0 0,-1-1 0 0 0,2-1-1 0 0,0 0 1 0 0,0-2 0 0 0,0 0 0 0 0,1-1 0 0 0,20 3-249 0 0,47 18 325 0 0,-24-6-193 0 0,-38-14-99 0 0,-1 1-1 0 0,0 1 1 0 0,0 1 0 0 0,-1 2-1 0 0,-1 0 1 0 0,0 1-1 0 0,5 5-32 0 0,-25-15 21 0 0,1 0 1 0 0,-1 0-1 0 0,0 0 1 0 0,0 0-1 0 0,0 1 0 0 0,0-1 1 0 0,-1 1-1 0 0,1 0 0 0 0,-1-1 1 0 0,0 1-1 0 0,0 0 0 0 0,-1 1 1 0 0,1-1-1 0 0,-1 0 1 0 0,0 0-1 0 0,0 1 0 0 0,0-1 1 0 0,0 0-1 0 0,-1 1 0 0 0,0-1 1 0 0,0 1-1 0 0,0-1 0 0 0,0 1 1 0 0,-1-1-1 0 0,0 1 1 0 0,0-1-1 0 0,0 0 0 0 0,-1 1-21 0 0,-2 6 54 0 0,0 0 1 0 0,-1-1-1 0 0,0 1 0 0 0,-1-1 0 0 0,-1 0 1 0 0,1-1-1 0 0,-1 0 0 0 0,-1 0 0 0 0,0 0 0 0 0,-2 1-54 0 0,-90 79-10 0 0,-3-4-1 0 0,-77 46 11 0 0,172-125-754 0 0,-41 36 112 0 0,40-25-3634 0 0,8 4-5179 0 0,2-15 4251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7:44.3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394 494 10114 0 0,'0'0'1003'0'0,"0"0"-364"0"0,0 0-294 0 0,0 0-15 0 0,0 0 134 0 0,0 0 119 0 0,0 0 47 0 0,0 0-51 0 0,0 0-44 0 0,0 0-60 0 0,0 0-23 0 0,0 0-19 0 0,0 0-87 0 0,1 21-45 0 0,2 145 414 0 0,-12 66 983 0 0,5-206-1190 0 0,4-26-336 0 0,0 0 78 0 0,0 0 97 0 0,0 0 103 0 0,-1-15 867 0 0,1-11-1265 0 0,0 0 0 0 0,1-1-1 0 0,2 1 1 0 0,0 0 0 0 0,2 1 0 0 0,1-1-1 0 0,1 1 1 0 0,1 0 0 0 0,2 0 0 0 0,0 1-1 0 0,1 0 1 0 0,2 1 0 0 0,0 1 0 0 0,1 0-1 0 0,8-8-51 0 0,-15 18 23 0 0,16-25 39 0 0,2 1 0 0 0,2 1 0 0 0,1 1 0 0 0,2 1-1 0 0,1 2-61 0 0,-31 30-16 0 0,1 0-1 0 0,-1 0 1 0 0,1 0 0 0 0,-1 0-1 0 0,1 0 1 0 0,0 1-1 0 0,0-1 1 0 0,-1 0-1 0 0,1 0 1 0 0,0 1-1 0 0,0-1 1 0 0,0 0-1 0 0,-1 1 1 0 0,1-1-1 0 0,0 1 1 0 0,0-1 0 0 0,0 1-1 0 0,0 0 1 0 0,0-1-1 0 0,0 1 1 0 0,0 0-1 0 0,0 0 1 0 0,0-1-1 0 0,1 1 1 0 0,-1 0-1 0 0,0 0 1 0 0,0 0-1 0 0,0 0 1 0 0,0 1 0 0 0,0-1-1 0 0,0 0 1 0 0,0 0-1 0 0,0 1 1 0 0,0-1-1 0 0,0 0 1 0 0,0 1-1 0 0,0-1 1 0 0,0 1-1 0 0,0-1 1 0 0,-1 1-1 0 0,1 0 1 0 0,0-1 0 0 0,0 1-1 0 0,0 0 1 0 0,-1 0-1 0 0,1 0 1 0 0,0-1-1 0 0,-1 1 1 0 0,1 0-1 0 0,-1 0 1 0 0,1 0-1 0 0,-1 0 1 0 0,1 0-1 0 0,-1 0 1 0 0,0 0 0 0 0,1 0-1 0 0,-1 0 1 0 0,0 0 16 0 0,11 29-1343 0 0,9 20-3413 0 0,2-31-8463 0 0,-18-19 9697 0 0</inkml:trace>
  <inkml:trace contextRef="#ctx0" brushRef="#br0" timeOffset="451.906">1191 295 3017 0 0,'0'0'1100'0'0,"0"0"171"0"0,0 0 301 0 0,0 0 219 0 0,0 0 28 0 0,0 0-149 0 0,0 0-163 0 0,-34 31-157 0 0,-107 96-196 0 0,58-38 564 0 0,75-81-1619 0 0,1 0 0 0 0,0 1 0 0 0,1 0 0 0 0,0 0 1 0 0,0 0-1 0 0,1 1 0 0 0,0 0 0 0 0,1 0 0 0 0,0 0 0 0 0,1 0 0 0 0,0 1 0 0 0,0 0 0 0 0,1-1 0 0 0,1 1 0 0 0,0 0 0 0 0,0 0 1 0 0,1 6-100 0 0,1-14 32 0 0,1 0 1 0 0,0-1 0 0 0,0 1-1 0 0,0 0 1 0 0,0-1-1 0 0,0 1 1 0 0,0-1 0 0 0,1 0-1 0 0,-1 0 1 0 0,1 0 0 0 0,0 0-1 0 0,-1 0 1 0 0,1 0 0 0 0,0-1-1 0 0,0 0 1 0 0,0 1 0 0 0,0-1-1 0 0,0 0 1 0 0,1 0 0 0 0,-1-1-1 0 0,0 1 1 0 0,0-1 0 0 0,1 1-1 0 0,-1-1 1 0 0,0 0 0 0 0,0 0-1 0 0,1-1 1 0 0,-1 1 0 0 0,0-1-1 0 0,0 1 1 0 0,1-1 0 0 0,-1 0-1 0 0,0 0 1 0 0,0-1 0 0 0,0 1-1 0 0,0-1 1 0 0,0 1 0 0 0,-1-1-1 0 0,1 0 1 0 0,0 0-1 0 0,1-2-32 0 0,15-10 158 0 0,-1-2-1 0 0,-1 0 1 0 0,0-1-1 0 0,-1-1 0 0 0,-1-1 1 0 0,-1 0-1 0 0,-1 0 0 0 0,0-2 1 0 0,-1 0-1 0 0,-2 0 1 0 0,0-1-1 0 0,-1 0 0 0 0,0-4-157 0 0,6-18 282 0 0,-14 43-296 0 0,-1 1-24 0 0,0 0-52 0 0,0 0-66 0 0,0 9 3 0 0,0-1-1 0 0,1 0 0 0 0,0 0 1 0 0,1 0-1 0 0,0 0 0 0 0,0 0 1 0 0,1 0-1 0 0,0 0 0 0 0,0-1 1 0 0,0 1-1 0 0,1-1 0 0 0,1 0 1 0 0,-1 0-1 0 0,1 0 0 0 0,0-1 1 0 0,0 0-1 0 0,1 0 0 0 0,0 0 1 0 0,0-1-1 0 0,0 1 0 0 0,1-1 1 0 0,0-1-1 0 0,4 3 154 0 0,28 11-5308 0 0,4-7-4268 0 0,-33-8 4972 0 0</inkml:trace>
  <inkml:trace contextRef="#ctx0" brushRef="#br0" timeOffset="848.687">1559 465 0 0 0,'0'0'1808'0'0,"0"0"292"0"0,0 0 84 0 0,0 0-24 0 0,0 0-214 0 0,0 0-373 0 0,0 0-388 0 0,0 0-367 0 0,0 0-317 0 0,0 0-230 0 0,0 0-113 0 0,0 0-27 0 0,0 0 1 0 0,-13 11 14 0 0,-41 39-8 0 0,51-47-117 0 0,1 0-1 0 0,-1 0 0 0 0,1 0 0 0 0,-1 1 1 0 0,1-1-1 0 0,0 0 0 0 0,0 1 0 0 0,1-1 1 0 0,-1 1-1 0 0,1 0 0 0 0,0-1 1 0 0,0 1-1 0 0,0 0 0 0 0,0 0 0 0 0,1 0 1 0 0,-1 0-1 0 0,1 0 0 0 0,0 0 0 0 0,0 0 1 0 0,1 3-21 0 0,0 7 77 0 0,-1-9-3 0 0,0-1 0 0 0,1 1 0 0 0,0-1 0 0 0,0 1 1 0 0,0-1-1 0 0,1 0 0 0 0,-1 1 0 0 0,1-1 0 0 0,0 0 0 0 0,0 0 0 0 0,1 0 0 0 0,-1 0 0 0 0,1-1 0 0 0,0 1 1 0 0,0 0-1 0 0,0-1 0 0 0,0 0 0 0 0,1 0 0 0 0,-1 0 0 0 0,1 0 0 0 0,0-1 0 0 0,0 1 0 0 0,0-1 0 0 0,0 0 1 0 0,0 0-1 0 0,0-1 0 0 0,0 1 0 0 0,1-1 0 0 0,-1 0-74 0 0,4 2 255 0 0,0-1 0 0 0,0 0 1 0 0,0-1-1 0 0,0 0 0 0 0,0 0 0 0 0,0-1 0 0 0,1 0 1 0 0,-1 0-1 0 0,0-1 0 0 0,0 0 0 0 0,0 0 0 0 0,0-1 0 0 0,0 0 1 0 0,0-1-1 0 0,-1 0 0 0 0,1 0-255 0 0,21-14 231 0 0,-2-2 1 0 0,0-1-1 0 0,-1-1 0 0 0,-1-1 0 0 0,-1-1 1 0 0,-2-1-1 0 0,0-2 0 0 0,-1 0 1 0 0,-2-1-1 0 0,0-1 0 0 0,-2 0 0 0 0,-1-2 1 0 0,-2 0-1 0 0,1-4-231 0 0,-10 24 2 0 0,1 0-1 0 0,-2 0 0 0 0,0-1 1 0 0,0 1-1 0 0,-1-1 1 0 0,0 0-1 0 0,-1-1 1 0 0,0 1-1 0 0,-1 0 1 0 0,0 0-1 0 0,0-1 1 0 0,-2 1-1 0 0,1 0 1 0 0,-2-1-1 0 0,1 1 1 0 0,-1 0-1 0 0,-1 0 1 0 0,0 0-1 0 0,-1 0 1 0 0,0 1-1 0 0,0-1 1 0 0,-1 1-1 0 0,-1 0 0 0 0,1 0 1 0 0,-2 1-1 0 0,1 0 1 0 0,-1 0-1 0 0,-3-2-1 0 0,4 7-30 0 0,1 1-1 0 0,-1-1 0 0 0,0 1 1 0 0,0 1-1 0 0,-1-1 1 0 0,1 1-1 0 0,0 1 0 0 0,-1-1 1 0 0,1 1-1 0 0,-1 0 0 0 0,1 0 1 0 0,-1 1-1 0 0,0 0 0 0 0,1 0 1 0 0,-1 0-1 0 0,0 1 1 0 0,1 0-1 0 0,-1 0 0 0 0,1 1 1 0 0,-1 0-1 0 0,1 0 0 0 0,0 1 1 0 0,0-1-1 0 0,0 1 0 0 0,0 0 1 0 0,0 1-1 0 0,1 0 1 0 0,0 0-1 0 0,-1 0 0 0 0,1 0 1 0 0,1 1-1 0 0,-1 0 0 0 0,1 0 1 0 0,0 0-1 0 0,0 0 1 0 0,-1 3 29 0 0,-2 1-18 0 0,1 1-1 0 0,0-1 0 0 0,0 1 0 0 0,1 0 1 0 0,1 1-1 0 0,-1-1 0 0 0,2 1 0 0 0,0 0 1 0 0,0 0-1 0 0,1 0 0 0 0,0 0 0 0 0,1 0 1 0 0,0 0-1 0 0,0 1 0 0 0,2-1 0 0 0,-1 0 1 0 0,2 0-1 0 0,-1 1 0 0 0,1-1 0 0 0,1 0 1 0 0,0-1-1 0 0,1 1 0 0 0,0 0 0 0 0,0-1 1 0 0,1 0-1 0 0,1 0 0 0 0,-1 0 0 0 0,2-1 1 0 0,-1 0-1 0 0,1 0 0 0 0,1 0 0 0 0,4 4 20 0 0,8 1 4 0 0,-1-1-1 0 0,2 0 0 0 0,0-2 0 0 0,0 0 1 0 0,1-2-1 0 0,0 0 0 0 0,1-1 0 0 0,0-1 1 0 0,0-2-1 0 0,0 0 0 0 0,10 0-3 0 0,266 11-337 0 0,-284-16 286 0 0,34 0-917 0 0,132-10-576 0 0,-124-7-3204 0 0,-3-11-4698 0 0,-46 24 2994 0 0</inkml:trace>
  <inkml:trace contextRef="#ctx0" brushRef="#br0" timeOffset="2042.808">2832 991 4041 0 0,'0'0'1515'0'0,"0"0"-384"0"0,0 0 185 0 0,0 0 407 0 0,0 0 164 0 0,0 0-134 0 0,0 0-250 0 0,0 0-225 0 0,0 0-155 0 0,0 0-121 0 0,0 0-82 0 0,0 0-66 0 0,35 4-52 0 0,110 10-72 0 0,84-18 1522 0 0,-9-3-1933 0 0,-220 8-432 0 0,0-1-1 0 0,1 0 0 0 0,-1 0 1 0 0,1 1-1 0 0,-1-1 0 0 0,0 0 1 0 0,1 1-1 0 0,-1-1 0 0 0,0 1 1 0 0,1-1-1 0 0,-1 0 1 0 0,0 1-1 0 0,1-1 0 0 0,-1 1 1 0 0,0-1-1 0 0,0 1 0 0 0,0-1 1 0 0,1 1-1 0 0,-1-1 0 0 0,0 1 1 0 0,0-1-1 0 0,0 1 1 0 0,0-1-1 0 0,0 1 0 0 0,0-1 1 0 0,0 1-1 0 0,0-1 0 0 0,0 1 1 0 0,0-1-1 0 0,0 1 1 0 0,0-1-1 0 0,0 1 0 0 0,-1-1 1 0 0,1 1-1 0 0,0-1 0 0 0,0 0 1 0 0,-1 1-1 0 0,1-1 0 0 0,0 1 1 0 0,0-1-1 0 0,-1 1 1 0 0,1-1-1 0 0,0 0 0 0 0,-1 1 1 0 0,1-1-1 0 0,-1 0 0 0 0,1 1 1 0 0,0-1-1 0 0,-1 0 0 0 0,1 0 1 0 0,-1 1-1 0 0,1-1 1 0 0,-1 0-1 0 0,1 0 0 0 0,-1 0 1 0 0,1 0-1 0 0,-1 0 0 0 0,1 1 1 0 0,-1-1-1 0 0,1 0 1 0 0,-1 0-1 0 0,1 0 0 0 0,-1-1 114 0 0,-26 13-10182 0 0,17-9 3374 0 0</inkml:trace>
  <inkml:trace contextRef="#ctx0" brushRef="#br0" timeOffset="2300.06">2844 1311 4913 0 0,'0'0'2711'0'0,"0"0"-846"0"0,0 0-222 0 0,0 0 82 0 0,0 0-55 0 0,33 2-220 0 0,103 6-215 0 0,220-18 2313 0 0,-281 13-5265 0 0,-27 1-7183 0 0,-33-3-1243 0 0</inkml:trace>
  <inkml:trace contextRef="#ctx0" brushRef="#br0" timeOffset="1135.767">0 1326 7634 0 0,'0'0'4519'0'0,"0"0"-3635"0"0,0 0-725 0 0,0 0 524 0 0,37 3 347 0 0,124 6 151 0 0,-105-7-281 0 0,0-3-1 0 0,0-2 1 0 0,-1-3 0 0 0,34-8-900 0 0,-12 1 582 0 0,676-104 1913 0 0,-752 117-2494 0 0,316-36-1141 0 0,17 14 1140 0 0,-163 21-4212 0 0,-100 1-7336 0 0,-59 0 5681 0 0</inkml:trace>
  <inkml:trace contextRef="#ctx0" brushRef="#br0" timeOffset="1589.135">1502 1333 2713 0 0,'0'0'2623'0'0,"0"0"-431"0"0,0 0-109 0 0,0 0 110 0 0,0 0-87 0 0,-31 11-305 0 0,-101 35-300 0 0,-45 26 2114 0 0,118-30-2665 0 0,58-41-949 0 0,0 1 0 0 0,0-1 0 0 0,0 1 1 0 0,0-1-1 0 0,0 1 0 0 0,0-1 0 0 0,0 1 0 0 0,1 0 0 0 0,-1-1 1 0 0,0 1-1 0 0,1 0 0 0 0,0-1 0 0 0,-1 1 0 0 0,1 0 0 0 0,0 0 0 0 0,0-1 1 0 0,0 1-1 0 0,0 0 0 0 0,0 0 0 0 0,1-1 0 0 0,-1 1 0 0 0,0 0 0 0 0,1 0 1 0 0,-1-1-1 0 0,1 1 0 0 0,0 0 0 0 0,0-1 0 0 0,-1 1 0 0 0,1-1 0 0 0,0 1 1 0 0,0-1-1 0 0,0 1 0 0 0,1-1 0 0 0,-1 0 0 0 0,0 0 0 0 0,0 1 1 0 0,1-1-1 0 0,0 0-1 0 0,17 14 20 0 0,1-1 0 0 0,1-2 0 0 0,0 0 1 0 0,0-1-1 0 0,1-1 0 0 0,0-1 0 0 0,18 5-20 0 0,57 25 59 0 0,-72-28-34 0 0,-19-9-5 0 0,0-1 0 0 0,-1 1 1 0 0,1 0-1 0 0,-1 1 0 0 0,0-1 0 0 0,1 1 0 0 0,-1 0 1 0 0,0 0-1 0 0,-1 1 0 0 0,1-1 0 0 0,-1 1 1 0 0,1 0-1 0 0,-1 1 0 0 0,0-1 0 0 0,-1 1 0 0 0,1-1 1 0 0,-1 1-1 0 0,0 0 0 0 0,2 5-20 0 0,-5-7 35 0 0,0 0 1 0 0,0-1-1 0 0,0 1 1 0 0,0 0-1 0 0,0 0 0 0 0,-1 0 1 0 0,1 0-1 0 0,-1 0 0 0 0,0 0 1 0 0,0-1-1 0 0,0 1 0 0 0,0 0 1 0 0,-1-1-1 0 0,1 1 0 0 0,-1-1 1 0 0,1 1-1 0 0,-1-1 0 0 0,0 0 1 0 0,0 1-1 0 0,0-1 1 0 0,0 0-1 0 0,0 0 0 0 0,-1-1 1 0 0,1 1-1 0 0,0 0 0 0 0,-1-1 1 0 0,0 0-1 0 0,1 1 0 0 0,-1-1 1 0 0,0 0-36 0 0,-90 30 50 0 0,88-30-38 0 0,-39 8-361 0 0,0-2 0 0 0,0-1 0 0 0,0-3 0 0 0,-22-2 349 0 0,31-23-4912 0 0,41-7-7329 0 0,2 21 7237 0 0</inkml:trace>
  <inkml:trace contextRef="#ctx0" brushRef="#br0" timeOffset="7776.729">4623 339 0 0 0,'0'0'914'0'0,"0"0"458"0"0,0 0 270 0 0,0 0 102 0 0,0 0 16 0 0,0 0-131 0 0,0 0-193 0 0,0 0-144 0 0,0 0-192 0 0,0 0-149 0 0,-13-10-97 0 0,-42-32-139 0 0,54 41-645 0 0,-1-1 1 0 0,1 1 0 0 0,-1 0-1 0 0,0 0 1 0 0,0 0 0 0 0,0 0 0 0 0,1 0-1 0 0,-1 0 1 0 0,0 1 0 0 0,0-1-1 0 0,0 0 1 0 0,0 1 0 0 0,0 0-1 0 0,0-1 1 0 0,0 1 0 0 0,0 0-1 0 0,0 0 1 0 0,0 0 0 0 0,0 0 0 0 0,0 1-1 0 0,-1-1 1 0 0,1 0 0 0 0,0 1-1 0 0,1 0 1 0 0,-1-1 0 0 0,0 1-1 0 0,-1 0-70 0 0,-1 1 139 0 0,-10 8-34 0 0,-1 0 1 0 0,2 1-1 0 0,-1 0 1 0 0,2 1-1 0 0,-1 1 1 0 0,2 0-1 0 0,0 0 1 0 0,0 1-1 0 0,1 1 1 0 0,1 0-1 0 0,1 0 1 0 0,0 1 0 0 0,0 0-1 0 0,2 0 1 0 0,0 1-1 0 0,-2 12-105 0 0,-1-3 54 0 0,2 0-1 0 0,0 0 0 0 0,2 0 1 0 0,1 1-1 0 0,1 0 1 0 0,0 17-54 0 0,3-35 42 0 0,0 1 1 0 0,1 0-1 0 0,0 0 1 0 0,1 0-1 0 0,0 0 0 0 0,0-1 1 0 0,1 1-1 0 0,0-1 1 0 0,0 0-1 0 0,1 0 1 0 0,1 0-1 0 0,0 0 0 0 0,0-1 1 0 0,0 0-1 0 0,1 0 1 0 0,0 0-1 0 0,1 0 1 0 0,0-1-1 0 0,4 3-42 0 0,-3-4 70 0 0,-1-2 0 0 0,2 1 0 0 0,-1-1-1 0 0,0 0 1 0 0,1-1 0 0 0,-1 0 0 0 0,1 0 0 0 0,0-1 0 0 0,0 0-1 0 0,0-1 1 0 0,0 0 0 0 0,0 0 0 0 0,0-1 0 0 0,1 0 0 0 0,-1 0-1 0 0,0-1 1 0 0,0-1 0 0 0,0 1 0 0 0,0-1 0 0 0,0-1 0 0 0,-1 0-1 0 0,3-1-69 0 0,-2 1 71 0 0,0-1-1 0 0,0-1 1 0 0,-1 1-1 0 0,0-1 1 0 0,0-1-1 0 0,0 0 1 0 0,-1 0-1 0 0,1 0 1 0 0,-1-1-1 0 0,-1 0 1 0 0,1 0-1 0 0,-1-1 1 0 0,-1 1-1 0 0,0-1 1 0 0,0-1-1 0 0,0 1 1 0 0,-1-1-1 0 0,0 0 1 0 0,-1 0-1 0 0,1 0 1 0 0,-2 0-1 0 0,0-1 1 0 0,0 1-1 0 0,0-1 1 0 0,-1 1-1 0 0,-1-1 1 0 0,0 1-1 0 0,0-1 1 0 0,-1 0-1 0 0,-1-6-70 0 0,-1 10-34 0 0,0-1 0 0 0,0 1-1 0 0,-1 0 1 0 0,0 0-1 0 0,0 0 1 0 0,-1 0-1 0 0,1 1 1 0 0,-1-1-1 0 0,-1 1 1 0 0,1 0 0 0 0,-1 1-1 0 0,1-1 1 0 0,-1 1-1 0 0,-1 1 1 0 0,1-1-1 0 0,0 1 1 0 0,-1 0 0 0 0,0 0-1 0 0,0 1 1 0 0,-2-1 34 0 0,-6-2-307 0 0,0 1 0 0 0,0 1 1 0 0,-1 0-1 0 0,1 1 0 0 0,-1 0 1 0 0,0 1-1 0 0,1 1 0 0 0,-1 1 1 0 0,-2 1 306 0 0,-51 31-4883 0 0,35 6-3837 0 0,27-24 1849 0 0</inkml:trace>
  <inkml:trace contextRef="#ctx0" brushRef="#br0" timeOffset="8163.414">5135 384 768 0 0,'0'0'1898'0'0,"0"0"-204"0"0,0 0-117 0 0,0 0-35 0 0,0 0-112 0 0,0 0-206 0 0,0 0-225 0 0,-35 25-219 0 0,-104 84-176 0 0,77-38 3 0 0,55-56-507 0 0,4-10-82 0 0,0-1 0 0 0,0 0 0 0 0,1 1 0 0 0,0 0 0 0 0,0 0 0 0 0,0-1 0 0 0,0 1 0 0 0,1 0 0 0 0,-1 0 0 0 0,1 1 0 0 0,1-1 0 0 0,-1 0 0 0 0,1 0 0 0 0,0 0 0 0 0,0 1 0 0 0,0-1 0 0 0,1 0 0 0 0,-1 0 0 0 0,1 0 0 0 0,1 0 0 0 0,-1 0 0 0 0,1 0 0 0 0,0 0 0 0 0,0 0 0 0 0,0 0 0 0 0,1-1 0 0 0,0 1 0 0 0,-1-1 0 0 0,2 0 0 0 0,-1 0 0 0 0,0 0 0 0 0,1 0 1 0 0,0 0-1 0 0,0-1 0 0 0,0 0 0 0 0,0 0 0 0 0,0 0 0 0 0,1 0 0 0 0,0 0-18 0 0,7 0 248 0 0,1 0 0 0 0,-1-1 1 0 0,1 0-1 0 0,0 0 0 0 0,0-2 1 0 0,0 0-1 0 0,0 0 0 0 0,0-1 0 0 0,0-1 1 0 0,-1 0-1 0 0,1 0 0 0 0,0-2 1 0 0,-1 1-1 0 0,0-2 0 0 0,0 1 1 0 0,0-2-1 0 0,-1 0 0 0 0,1 0 1 0 0,-1-1-1 0 0,-1 0 0 0 0,1-1 0 0 0,-1 0 1 0 0,-1-1-1 0 0,1 0 0 0 0,-2 0 1 0 0,6-7-249 0 0,-7 9 34 0 0,-1 1 0 0 0,0-1 0 0 0,0 0 1 0 0,0 0-1 0 0,-1-1 0 0 0,0 0 1 0 0,-1 0-1 0 0,0 0 0 0 0,0 0 0 0 0,0-1 1 0 0,-1 1-1 0 0,0-1 0 0 0,-1 0 0 0 0,0 0 1 0 0,-1 0-1 0 0,0 0 0 0 0,0 0 1 0 0,0 0-1 0 0,-2-1 0 0 0,1 1 0 0 0,-1 0 1 0 0,0 0-1 0 0,-1-2-34 0 0,-45-44-2868 0 0,6 33-6125 0 0,27 17-316 0 0</inkml:trace>
  <inkml:trace contextRef="#ctx0" brushRef="#br0" timeOffset="8685.94">4199 1135 0 0 0,'0'0'1255'0'0,"0"0"445"0"0,0 0 227 0 0,0 0-57 0 0,0 0-172 0 0,0 0-141 0 0,0 0-74 0 0,0 0-42 0 0,0 0-21 0 0,0 0-70 0 0,0 0-121 0 0,15 0-106 0 0,109-1 1602 0 0,541-68 1688 0 0,-279 39-4464 0 0,-297 23-464 0 0,-4 1-3271 0 0,-28 4-8312 0 0,-49 2 3357 0 0</inkml:trace>
  <inkml:trace contextRef="#ctx0" brushRef="#br0" timeOffset="9870.098">4336 1510 464 0 0,'0'0'1263'0'0,"0"0"-239"0"0,0 0 76 0 0,0 0 282 0 0,0 0 285 0 0,0 0 71 0 0,0 0-150 0 0,0 0-253 0 0,0 0-197 0 0,0 0-107 0 0,0 0-65 0 0,0 0-59 0 0,15-10-50 0 0,51-33-55 0 0,41 1 1707 0 0,-81 34-2221 0 0,1 1 1 0 0,1 2-1 0 0,-1 1 1 0 0,1 1-1 0 0,0 1 1 0 0,11 1-289 0 0,-37 1 11 0 0,1 1 0 0 0,-1 0 0 0 0,1-1 0 0 0,-1 1 0 0 0,0 0 0 0 0,1 0-1 0 0,-1 0 1 0 0,0 0 0 0 0,0 1 0 0 0,0-1 0 0 0,0 1 0 0 0,0-1 0 0 0,0 1 0 0 0,0 0 0 0 0,0 0 0 0 0,-1 0 0 0 0,1 0 0 0 0,-1 0 0 0 0,1 0 0 0 0,-1 0 0 0 0,0 0 0 0 0,0 0-1 0 0,0 1 1 0 0,0-1 0 0 0,0 1 0 0 0,0-1 0 0 0,-1 0 0 0 0,1 1 0 0 0,-1-1 0 0 0,0 1 0 0 0,0-1 0 0 0,0 1 0 0 0,0 0 0 0 0,0-1 0 0 0,0 1 0 0 0,-1-1 0 0 0,1 1-1 0 0,-1-1 1 0 0,1 0 0 0 0,-1 1 0 0 0,0-1 0 0 0,0 0 0 0 0,0 1 0 0 0,-1-1 0 0 0,1 0 0 0 0,0 0 0 0 0,-1 0 0 0 0,0 0 0 0 0,1 0 0 0 0,-1 0 0 0 0,0-1 0 0 0,0 1-1 0 0,0 0 1 0 0,0-1 0 0 0,-1 1-11 0 0,-204 245 324 0 0,203-242-319 0 0,1 1 0 0 0,0 0-1 0 0,0 0 1 0 0,0 0 0 0 0,1 0-1 0 0,0 0 1 0 0,0 0-1 0 0,0 1 1 0 0,1-1 0 0 0,0 1-1 0 0,0-1 1 0 0,1 1 0 0 0,0-1-1 0 0,0 1 1 0 0,0 3-5 0 0,3-7 21 0 0,0 1 0 0 0,1-1 0 0 0,-1 0 0 0 0,1 0 0 0 0,-1 0 0 0 0,1 0 0 0 0,0 0 0 0 0,0-1 0 0 0,0 1 0 0 0,0-1 0 0 0,0 0 0 0 0,1-1 0 0 0,-1 1 0 0 0,1-1 0 0 0,-1 0 0 0 0,1 0 0 0 0,-1 0 1 0 0,1-1-1 0 0,0 1 0 0 0,-1-1 0 0 0,1 0 0 0 0,0-1 0 0 0,0 1 0 0 0,-1-1 0 0 0,1 0 0 0 0,-1 0 0 0 0,5-1-21 0 0,68-38-2239 0 0,-72 37 1451 0 0,20-17-4982 0 0,-10 6-3017 0 0,-9 7 3306 0 0</inkml:trace>
  <inkml:trace contextRef="#ctx0" brushRef="#br0" timeOffset="10119.087">5076 1473 4105 0 0,'0'0'1632'0'0,"0"0"2"0"0,0 0 148 0 0,0 0 111 0 0,0 0-72 0 0,0 0-264 0 0,-8 33-343 0 0,-22 104-354 0 0,18 6 360 0 0,22-111-2542 0 0,-5-28-3111 0 0,0-3-3995 0 0,-3-1 4893 0 0</inkml:trace>
  <inkml:trace contextRef="#ctx0" brushRef="#br0" timeOffset="10366.308">5311 1392 352 0 0,'0'0'2266'0'0,"0"0"-424"0"0,0 0-402 0 0,0 0-88 0 0,0 0 45 0 0,0 0 20 0 0,0 0-90 0 0,0 0-176 0 0,0 0-164 0 0,0 0-143 0 0,-10 36-124 0 0,-33 111-117 0 0,12-24 631 0 0,27-5-426 0 0,6-113-941 0 0,-1 0 0 0 0,1 0 1 0 0,-1 0-1 0 0,1 0 0 0 0,0 0 1 0 0,1-1-1 0 0,-1 1 0 0 0,1-1 1 0 0,0 0-1 0 0,0 0 0 0 0,1 0 0 0 0,-1 0 1 0 0,1 0-1 0 0,3 2 133 0 0,-5-5-492 0 0,-2-1-3195 0 0,0-1-3818 0 0,0-2 3307 0 0</inkml:trace>
  <inkml:trace contextRef="#ctx0" brushRef="#br0" timeOffset="10759.723">4761 1551 2841 0 0,'0'0'2157'0'0,"0"0"-772"0"0,0 0-120 0 0,0 0 237 0 0,0 0 76 0 0,0 0-125 0 0,0 0-167 0 0,0 0-143 0 0,0 0-118 0 0,0 0-130 0 0,0 0-111 0 0,34-26-102 0 0,107-77-85 0 0,-35 43 890 0 0,-99 58-1369 0 0,0-2-44 0 0,0 1 0 0 0,0 0 0 0 0,1 1 1 0 0,-1 0-1 0 0,1 0 0 0 0,-1 0 0 0 0,1 1 0 0 0,-1 0 0 0 0,1 1 0 0 0,0 0 1 0 0,0 0-1 0 0,-1 0 0 0 0,3 1-74 0 0,26 66 347 0 0,-34-63-306 0 0,0 1 1 0 0,0 0 0 0 0,0-1-1 0 0,1 1 1 0 0,0-1 0 0 0,-1 0-1 0 0,2 1 1 0 0,-1-2 0 0 0,0 1-1 0 0,1 0 1 0 0,0-1 0 0 0,-1 1 0 0 0,2-1-1 0 0,-1 0 1 0 0,0 0 0 0 0,0-1-1 0 0,1 1 1 0 0,0-1 0 0 0,-1 0-1 0 0,1 0 1 0 0,0-1 0 0 0,0 1-1 0 0,0-1 1 0 0,0 0 0 0 0,0-1-1 0 0,0 1 1 0 0,0-1-42 0 0,11 0 235 0 0,-9 1-162 0 0,1-1-1 0 0,0 1 1 0 0,-1-2 0 0 0,1 1 0 0 0,0-1-1 0 0,-1 0 1 0 0,1 0 0 0 0,-1-1-1 0 0,1 0 1 0 0,-1-1 0 0 0,0 0 0 0 0,0 0-1 0 0,0 0 1 0 0,0-1 0 0 0,5-3-73 0 0,52-51-1089 0 0,-44 37-2970 0 0,-2 1-5006 0 0,-12 12-682 0 0</inkml:trace>
  <inkml:trace contextRef="#ctx0" brushRef="#br0" timeOffset="11767.953">5547 306 0 0 0,'0'0'1175'0'0,"0"0"401"0"0,0 0 55 0 0,0 0-78 0 0,0 0-138 0 0,0 0-127 0 0,0 0-125 0 0,31 24-151 0 0,100 74-173 0 0,-62-25 164 0 0,-60-57-823 0 0,19 26-16 0 0,-3 0 1 0 0,-1 2 0 0 0,-3 1-1 0 0,-1 0 1 0 0,-2 2 0 0 0,-3 0-1 0 0,-1 1 1 0 0,-3 0 0 0 0,-2 1-1 0 0,-1 0 1 0 0,-1 29-165 0 0,-7-41 25 0 0,0-1 1 0 0,-2 1-1 0 0,-2-1 1 0 0,-2 1 0 0 0,-1-1-1 0 0,-8 22-25 0 0,1-15-111 0 0,-2 0-1 0 0,-3 0 0 0 0,-1-2 1 0 0,-1 0-1 0 0,-3-2 0 0 0,-1 0 1 0 0,-2-2-1 0 0,-2-1 0 0 0,-1-1 1 0 0,-1-1-1 0 0,-27 21 112 0 0,-69 48-7713 0 0,97-79 3683 0 0,14-11 2202 0 0</inkml:trace>
  <inkml:trace contextRef="#ctx0" brushRef="#br0" timeOffset="12485.935">3951 258 0 0 0,'0'0'356'0'0,"0"0"708"0"0,0 0 263 0 0,0 0 43 0 0,0 0-103 0 0,0 0-182 0 0,-11 37-171 0 0,-35 115-145 0 0,13 21 1201 0 0,27 132 979 0 0,10-250-2766 0 0,3 0 0 0 0,2-1 0 0 0,2-1 0 0 0,2 1 0 0 0,3-2-1 0 0,2 0 1 0 0,2-1 0 0 0,3-1 0 0 0,2-1 0 0 0,1-1 0 0 0,20 23-183 0 0,169 253-2902 0 0,-178-270-5745 0 0,-32-45 5113 0 0</inkml:trace>
  <inkml:trace contextRef="#ctx0" brushRef="#br0" timeOffset="15088.48">6092 476 0 0 0,'0'0'536'0'0,"0"0"-254"0"0,0 0-17 0 0,0 0 232 0 0,0 0 330 0 0,0 0 255 0 0,0 0 51 0 0,0 0-130 0 0,0 0-187 0 0,0 0-175 0 0,0 0-99 0 0,0 0-20 0 0,0 0 1 0 0,-4 33 18 0 0,-12 107 31 0 0,12-12 1260 0 0,20 46-710 0 0,-7-131-227 0 0,-7-47 3247 0 0,1-18-2972 0 0,29-216 100 0 0,-21 190-1236 0 0,1 0 1 0 0,3 1 0 0 0,2 1-1 0 0,2 0 1 0 0,2 2-1 0 0,9-12-34 0 0,-28 50 9 0 0,1 0 0 0 0,0 0 0 0 0,0 1 0 0 0,0-1-1 0 0,1 0 1 0 0,-1 1 0 0 0,2 0 0 0 0,-1 0-1 0 0,0 0 1 0 0,1 1 0 0 0,0 0 0 0 0,0 0 0 0 0,0 0-1 0 0,1 0 1 0 0,-1 1 0 0 0,1-1 0 0 0,0 2 0 0 0,0-1-1 0 0,0 1 1 0 0,0-1 0 0 0,0 2 0 0 0,1-1 0 0 0,-1 1-1 0 0,0 0 1 0 0,1 0 0 0 0,-1 1 0 0 0,4-1-9 0 0,-6 5-10 0 0,1 0 1 0 0,-1 0-1 0 0,0 0 1 0 0,0 1 0 0 0,-1-1-1 0 0,1 1 1 0 0,-1 0-1 0 0,0 0 1 0 0,0 0-1 0 0,0 0 1 0 0,-1 1 0 0 0,0-1-1 0 0,0 1 1 0 0,0-1-1 0 0,-1 1 1 0 0,0 0 0 0 0,0 0-1 0 0,0 2 10 0 0,2 4-78 0 0,7 30-326 0 0,-6-21-2482 0 0,2 0-7431 0 0,-6-17 3514 0 0</inkml:trace>
  <inkml:trace contextRef="#ctx0" brushRef="#br0" timeOffset="15523.849">6572 777 2409 0 0,'0'0'830'0'0,"0"0"237"0"0,0 0 396 0 0,0 0 204 0 0,0 0-29 0 0,0 0-219 0 0,0 0-283 0 0,0 0-196 0 0,0 0-153 0 0,0 0-133 0 0,0 0-102 0 0,32-31-57 0 0,97-101-21 0 0,-87 74 226 0 0,-39 48-481 0 0,-2 7-179 0 0,0 0 0 0 0,0 0 0 0 0,1 0 0 0 0,-2 1 0 0 0,1-1 0 0 0,0 0 0 0 0,0 0-1 0 0,-1 0 1 0 0,0 0 0 0 0,1 0 0 0 0,-1 0 0 0 0,-1 0 0 0 0,1 0 0 0 0,0 0 0 0 0,-1 0 0 0 0,1 0 0 0 0,-1 0 0 0 0,0 0 0 0 0,0 0-1 0 0,0 0 1 0 0,0 0 0 0 0,-1 1 0 0 0,1-1 0 0 0,-1 0 0 0 0,1 1 0 0 0,-1 0 0 0 0,0-1 0 0 0,0 1 0 0 0,0 0 0 0 0,0 0-1 0 0,-1 0 1 0 0,1 0 0 0 0,0 0 0 0 0,-1 0 0 0 0,0 1 0 0 0,1-1 0 0 0,-1 1 0 0 0,0 0 0 0 0,0 0 0 0 0,0 0 0 0 0,1 0 0 0 0,-3 0-40 0 0,-4 2-27 0 0,0 1-1 0 0,-1 0 1 0 0,1 0 0 0 0,0 1 0 0 0,0 0 0 0 0,1 1 0 0 0,-1 0 0 0 0,1 0 0 0 0,-1 1 0 0 0,1 0 0 0 0,1 0 0 0 0,-1 1 0 0 0,1 0 0 0 0,0 1 0 0 0,0-1 0 0 0,1 1 0 0 0,0 0 0 0 0,0 1 0 0 0,0 0 0 0 0,1 0 0 0 0,1 0 0 0 0,-4 6 27 0 0,3-7 17 0 0,0 0 0 0 0,1 1 0 0 0,-1-1 0 0 0,1 1 0 0 0,1 0 0 0 0,-1 0-1 0 0,2 0 1 0 0,-1 0 0 0 0,1 0 0 0 0,0 1 0 0 0,0-1 0 0 0,1 1 0 0 0,1 0 0 0 0,-1-1 0 0 0,1 1 0 0 0,1-1 0 0 0,0 1 0 0 0,0 0 0 0 0,0-1 0 0 0,1 1 0 0 0,1-1 0 0 0,-1 0 0 0 0,1 0 0 0 0,1 0 0 0 0,1 4-17 0 0,1-5 10 0 0,0-1-1 0 0,0 1 1 0 0,1-1 0 0 0,0 0 0 0 0,0-1-1 0 0,0 0 1 0 0,1 0 0 0 0,-1 0-1 0 0,1-1 1 0 0,0 0 0 0 0,1 0 0 0 0,-1-1-1 0 0,1 0 1 0 0,-1-1 0 0 0,1 0 0 0 0,0 0-1 0 0,0-1 1 0 0,0 0 0 0 0,0-1 0 0 0,4 0-10 0 0,76-15-1625 0 0,-37-17-2666 0 0,-19 6-3788 0 0,-21 18 3923 0 0</inkml:trace>
  <inkml:trace contextRef="#ctx0" brushRef="#br0" timeOffset="15855.963">7058 472 2280 0 0,'0'0'1426'0'0,"0"0"-472"0"0,0 0-81 0 0,0 0 130 0 0,0 0 87 0 0,0 0 2 0 0,0 0-75 0 0,0 0-146 0 0,1 31-160 0 0,1 98-133 0 0,13-56 373 0 0,-7-59-717 0 0,-4-4-83 0 0,0-1 45 0 0,-1 0-1 0 0,2 1 1 0 0,-1-1-1 0 0,1-1 1 0 0,1 1-1 0 0,0-1 1 0 0,0 0-1 0 0,0 0 1 0 0,1-1-1 0 0,0 1 1 0 0,1-1-196 0 0,-6-7 132 0 0,0 1 1 0 0,0-1-1 0 0,0 0 1 0 0,0 0-1 0 0,0 0 0 0 0,0 0 1 0 0,0 0-1 0 0,0-1 1 0 0,0 1-1 0 0,0 0 1 0 0,0-1-1 0 0,0 0 0 0 0,-1 1 1 0 0,1-1-1 0 0,0 0 1 0 0,0 0-1 0 0,-1 0 1 0 0,1 0-1 0 0,0 0 0 0 0,-1 0 1 0 0,1-1-1 0 0,-1 1 1 0 0,0-1-1 0 0,1 1 1 0 0,-1-1-1 0 0,0 1 0 0 0,0-1 1 0 0,0 1-1 0 0,0-1 1 0 0,0 0-1 0 0,0 0 1 0 0,0 0-1 0 0,-1 0 0 0 0,1 1 1 0 0,-1-1-1 0 0,1-1-132 0 0,3-5 246 0 0,111-191 2036 0 0,32 5-2062 0 0,-92 142-2689 0 0,-51 49 869 0 0,2 0-1466 0 0,-1 2-5617 0 0,-5 1 1604 0 0</inkml:trace>
  <inkml:trace contextRef="#ctx0" brushRef="#br0" timeOffset="16212.96">5880 1333 960 0 0,'0'0'2209'0'0,"0"0"-250"0"0,0 0 137 0 0,0 0 235 0 0,39-6-95 0 0,124-21-315 0 0,-17-10 1075 0 0,298-80 1552 0 0,5 25-5162 0 0,-447 91 534 0 0,94-13-2480 0 0,-65 11-946 0 0,1 2-3459 0 0,-18 1-566 0 0</inkml:trace>
  <inkml:trace contextRef="#ctx0" brushRef="#br0" timeOffset="16995.711">5998 2029 7034 0 0,'0'0'4032'0'0,"0"0"-1824"0"0,0 0-692 0 0,0 0-24 0 0,0 0-29 0 0,0 0-183 0 0,0 0-249 0 0,0 0-245 0 0,0 0-169 0 0,0 0-105 0 0,0 0-66 0 0,0 0-62 0 0,12-33-40 0 0,37-104-56 0 0,-9 57 193 0 0,-27 59-394 0 0,0 0-1 0 0,1 1 1 0 0,1 0 0 0 0,1 1-1 0 0,1 1 1 0 0,1 1-1 0 0,0 0 1 0 0,5-2-87 0 0,-23 18-8 0 0,1 0-1 0 0,0 1 1 0 0,0-1 0 0 0,0 0 0 0 0,-1 0 0 0 0,1 1 0 0 0,0-1 0 0 0,0 1 0 0 0,0-1 0 0 0,0 1 0 0 0,0-1 0 0 0,0 1 0 0 0,0-1 0 0 0,0 1 0 0 0,0 0 0 0 0,0 0 0 0 0,0-1 0 0 0,0 1 0 0 0,0 0-1 0 0,0 0 1 0 0,1 0 0 0 0,-1 0 0 0 0,0 0 0 0 0,0 0 0 0 0,0 1 0 0 0,0-1 0 0 0,0 0 0 0 0,0 0 0 0 0,0 1 0 0 0,0-1 0 0 0,0 1 0 0 0,0-1 0 0 0,0 1 0 0 0,0-1 0 0 0,0 1 0 0 0,0 0 0 0 0,-1-1-1 0 0,1 1 1 0 0,0 0 0 0 0,0 0 0 0 0,-1 0 0 0 0,1-1 0 0 0,0 1 0 0 0,-1 0 0 0 0,1 0 0 0 0,-1 0 0 0 0,1 0 0 0 0,-1 0 0 0 0,1 0 0 0 0,-1 0 0 0 0,0 0 0 0 0,0 0 0 0 0,1 1 8 0 0,3 67-169 0 0,-5-56 180 0 0,2 65 27 0 0,-1-77-34 0 0,1 1-1 0 0,0-1 1 0 0,0 0 0 0 0,1 1 0 0 0,-1-1 0 0 0,0 0 0 0 0,0 0 0 0 0,1 0-1 0 0,-1 0 1 0 0,0 0 0 0 0,1 0 0 0 0,-1 0 0 0 0,1 0 0 0 0,-1-1-1 0 0,1 1 1 0 0,-1 0 0 0 0,1-1 0 0 0,0 0 0 0 0,-1 1 0 0 0,1-1-1 0 0,0 0 1 0 0,-1 0 0 0 0,1 0 0 0 0,0 0 0 0 0,-1 0 0 0 0,1 0 0 0 0,0 0-1 0 0,-1-1 1 0 0,1 1 0 0 0,0 0 0 0 0,-1-1 0 0 0,1 0 0 0 0,-1 1-1 0 0,1-1 1 0 0,-1 0 0 0 0,1 0 0 0 0,-1 0 0 0 0,1 0 0 0 0,-1 0-1 0 0,0 0 1 0 0,0 0 0 0 0,1 0-4 0 0,75-86 172 0 0,-11 9-100 0 0,74-40-117 0 0,-139 117 41 0 0,1 0 1 0 0,-1 0 0 0 0,0 0-1 0 0,0 0 1 0 0,0 0-1 0 0,1 0 1 0 0,-1 0-1 0 0,1 1 1 0 0,-1-1-1 0 0,0 0 1 0 0,1 1 0 0 0,-1 0-1 0 0,1-1 1 0 0,-1 1-1 0 0,1 0 1 0 0,-1-1-1 0 0,1 1 1 0 0,-1 0-1 0 0,1 0 1 0 0,0 0 0 0 0,-1 1-1 0 0,1-1 1 0 0,-1 0-1 0 0,1 1 1 0 0,-1-1-1 0 0,1 0 1 0 0,-1 1 0 0 0,0 0-1 0 0,1-1 1 0 0,-1 1-1 0 0,0 0 1 0 0,1 0-1 0 0,-1 0 1 0 0,0 0-1 0 0,0 0 1 0 0,0 0 0 0 0,1 0-1 0 0,-1 0 1 0 0,0 0-1 0 0,-1 0 1 0 0,1 1-1 0 0,0-1 1 0 0,0 0-1 0 0,0 1 1 0 0,-1-1 0 0 0,1 1-1 0 0,-1-1 1 0 0,1 1-1 0 0,-1-1 1 0 0,0 1 3 0 0,12 192-236 0 0,-13-134 54 0 0,5-46-2322 0 0,-2-11-2149 0 0,1-1-5476 0 0,-3-2 3585 0 0</inkml:trace>
  <inkml:trace contextRef="#ctx0" brushRef="#br0" timeOffset="17400.125">6981 1632 5273 0 0,'0'0'2698'0'0,"0"0"-634"0"0,0 0-279 0 0,0 0-78 0 0,0 0-120 0 0,0 0-197 0 0,0 0-250 0 0,0 0-237 0 0,0 0-202 0 0,0 0-169 0 0,0 0-141 0 0,0 0-114 0 0,-8 33-107 0 0,-24 102-68 0 0,22-53-96 0 0,16-57-575 0 0,-1-15-4526 0 0,-5-9 4403 0 0,0 0-3170 0 0,1-1-1166 0 0,0 0-452 0 0</inkml:trace>
  <inkml:trace contextRef="#ctx0" brushRef="#br0" timeOffset="17643.234">6883 1344 9226 0 0,'0'0'2537'0'0,"0"0"-617"0"0,0 0-352 0 0,0 0-464 0 0,0 0-519 0 0,0 0-465 0 0,0 0-384 0 0,0 0-104 0 0,0 0-137 0 0,0 0-103 0 0,0 0-312 0 0,0 0-1016 0 0,0 0-1569 0 0,0 0-1192 0 0,32 52 440 0 0</inkml:trace>
  <inkml:trace contextRef="#ctx0" brushRef="#br0" timeOffset="18043.197">7150 1911 11819 0 0,'0'0'1615'0'0,"0"0"-373"0"0,0 0-7 0 0,0 0 72 0 0,0 0-117 0 0,0 0-203 0 0,0 0-194 0 0,0 0-143 0 0,0 0-93 0 0,0 0-61 0 0,0 0-58 0 0,0 0-62 0 0,0 0-36 0 0,15-27-48 0 0,47-84-61 0 0,-5-13 218 0 0,-50 110-453 0 0,-2 2-64 0 0,1-1 1 0 0,0 1 0 0 0,1 0-1 0 0,0 1 1 0 0,1-1 0 0 0,0 2-1 0 0,0-1 1 0 0,1 1 0 0 0,1 0 0 0 0,0 1-1 0 0,0 0 1 0 0,1 0 67 0 0,-6 5-329 0 0,-4 8-1525 0 0,-1-2 1806 0 0,-4 57-568 0 0,5 65 413 0 0,1-121 272 0 0,0 0 0 0 0,1 1 0 0 0,-1-1 1 0 0,1 0-1 0 0,-1 0 0 0 0,1 0 0 0 0,0-1 0 0 0,0 1 0 0 0,1-1 0 0 0,-1 1 0 0 0,0-1 1 0 0,1 0-1 0 0,-1 0 0 0 0,1-1 0 0 0,0 1 0 0 0,0-1 0 0 0,-1 0 0 0 0,1 0 0 0 0,0 0 1 0 0,0 0-1 0 0,0 0 0 0 0,0-1 0 0 0,0 0 0 0 0,0 0 0 0 0,0 0 0 0 0,0-1 1 0 0,0 1-1 0 0,0-1 0 0 0,0 0 0 0 0,0 0 0 0 0,0 0 0 0 0,0 0 0 0 0,-1-1 0 0 0,1 0 1 0 0,0 0-1 0 0,-1 0 0 0 0,0 0 0 0 0,1 0 0 0 0,-1-1 0 0 0,0 1 0 0 0,0-1 0 0 0,0 0 1 0 0,0-1-70 0 0,18-12 189 0 0,-2 0-1 0 0,0-2 1 0 0,-1 0 0 0 0,-1-2 0 0 0,-1 1 0 0 0,5-9-189 0 0,24-39-1279 0 0,-16 23-7521 0 0,-23 29-2181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36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334 1 5281 0 0,'0'0'3223'0'0,"0"0"-1672"0"0,0 0-545 0 0,0 0 17 0 0,0 0 201 0 0,0 0 176 0 0,0 0 7 0 0,0 0-176 0 0,0 0-272 0 0,0 0-260 0 0,0 0-232 0 0,0 0-167 0 0,0 12 512 0 0,0 14-187 0 0,-1 183 3112 0 0,-17 103-3737 0 0,10-98-88 0 0,14-207-3729 0 0,-1-25-7109 0 0,-4 10 812 0 0</inkml:trace>
  <inkml:trace contextRef="#ctx0" brushRef="#br0" timeOffset="2369.525">294 63 0 0 0,'0'0'435'0'0,"0"0"174"0"0,0 0 74 0 0,0 0 75 0 0,1-2 70 0 0,0-1 197 0 0,2-3-1668 0 0,-3 3 4221 0 0,0-1 4095 0 0,1 5-2193 0 0,-6 3-4119 0 0,-21 38-918 0 0,18-26-388 0 0,-92 156 66 0 0,132-164-9959 0 0,-17-9 1803 0 0,-9-2 3502 0 0</inkml:trace>
  <inkml:trace contextRef="#ctx0" brushRef="#br0" timeOffset="2770.428">1 847 0 0 0,'0'0'333'0'0,"0"0"1073"0"0,0 0 348 0 0,0 0-82 0 0,0 0-158 0 0,0 0-155 0 0,0 0-96 0 0,0 0 34 0 0,0 0 69 0 0,0 0 54 0 0,5 2 10 0 0,87 5 4531 0 0,7-15-3802 0 0,14 0-1831 0 0,-64 17-3093 0 0,-28-4-5752 0 0,-13-4-2599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38 226 2905 0 0,'0'0'925'0'0,"0"0"-314"0"0,0 0-215 0 0,0 0 207 0 0,0 0 414 0 0,0 0 325 0 0,0 0 110 0 0,0 0-153 0 0,0 0-283 0 0,0 0-262 0 0,0 0-201 0 0,0 0-126 0 0,0 0-117 0 0,-4 31-62 0 0,-12 101-19 0 0,0 50 1523 0 0,14-167-481 0 0,4-23 1698 0 0,1-24-1119 0 0,5-7-1753 0 0,1 1 0 0 0,2 1 0 0 0,2 0 1 0 0,1 0-1 0 0,1 1 0 0 0,3 1 0 0 0,0 1 1 0 0,3 1-1 0 0,0 0 0 0 0,3 1 0 0 0,0 2 1 0 0,2 0-1 0 0,16-13-97 0 0,-39 40-1 0 0,1-1 5 0 0,-1 0 0 0 0,0 0-1 0 0,1 0 1 0 0,0 0 0 0 0,0 1-1 0 0,0 0 1 0 0,1-1-1 0 0,-1 2 1 0 0,1-1 0 0 0,-1 0-1 0 0,1 1 1 0 0,0 0-1 0 0,0 0 1 0 0,0 1 0 0 0,0-1-1 0 0,1 1-3 0 0,4 31-436 0 0,-14 67-1086 0 0,0-65-2117 0 0,0-1-4527 0 0,3-22-1321 0 0</inkml:trace>
  <inkml:trace contextRef="#ctx0" brushRef="#br0" timeOffset="408.196">545 450 7274 0 0,'0'0'1991'0'0,"0"0"-186"0"0,0 0-128 0 0,0 0-94 0 0,0 0-220 0 0,0 0-255 0 0,0 0-187 0 0,0 0-178 0 0,0 0-127 0 0,0 0-117 0 0,0 0-117 0 0,0 0-49 0 0,0 0-60 0 0,29-27-29 0 0,89-83-13 0 0,-87 70-43 0 0,-30 36-171 0 0,0 0-1 0 0,0 1 1 0 0,0-1-1 0 0,0 0 1 0 0,-1 0 0 0 0,0 1-1 0 0,0-1 1 0 0,0 0-1 0 0,0 0 1 0 0,0 0-1 0 0,-1 1 1 0 0,0-1 0 0 0,0 0-1 0 0,0 1 1 0 0,0-1-1 0 0,0 0 1 0 0,-1 1-1 0 0,0-1 1 0 0,1 1 0 0 0,-1 0-1 0 0,-1 0 1 0 0,1 0-1 0 0,0 0 1 0 0,-1 0-1 0 0,1 0 1 0 0,-1 0 0 0 0,0 1-1 0 0,0 0 1 0 0,0-1-1 0 0,0 1 1 0 0,-1 0-1 0 0,1 0 1 0 0,0 1 0 0 0,-1-1-1 0 0,1 1 1 0 0,-1 0-1 0 0,0 0 1 0 0,1 0-1 0 0,-1 0 1 0 0,-1 0-17 0 0,1 1-16 0 0,0 0 0 0 0,0 1-1 0 0,0-1 1 0 0,0 1 0 0 0,0 0 0 0 0,0 0 0 0 0,0 0-1 0 0,0 1 1 0 0,0-1 0 0 0,0 1 0 0 0,1 0 0 0 0,-1 0-1 0 0,1 0 1 0 0,-1 0 0 0 0,1 1 0 0 0,0 0 0 0 0,0-1 0 0 0,0 1-1 0 0,0 0 1 0 0,0 1 0 0 0,1-1 0 0 0,-1 0 0 0 0,1 1-1 0 0,0-1 1 0 0,0 1 16 0 0,-40 97-48 0 0,39-93 38 0 0,0-1 1 0 0,1 1-1 0 0,0 0 1 0 0,0 0-1 0 0,1 0 1 0 0,0 0-1 0 0,0 0 1 0 0,1 0-1 0 0,0 0 1 0 0,1 0-1 0 0,-1 0 1 0 0,2 0-1 0 0,-1 0 1 0 0,1 0-1 0 0,0 0 1 0 0,1-1-1 0 0,-1 1 1 0 0,2-1-1 0 0,-1 1 1 0 0,1-1-1 0 0,0 0 1 0 0,0 0-1 0 0,1-1 1 0 0,0 1-1 0 0,0-1 1 0 0,1 0-1 0 0,0-1 1 0 0,0 1-1 0 0,0-1 1 0 0,0 0-1 0 0,1-1 1 0 0,0 0-1 0 0,5 3 10 0 0,-2-3-78 0 0,-1-1-1 0 0,1 0 0 0 0,0-1 1 0 0,1 0-1 0 0,-1 0 1 0 0,0-1-1 0 0,0-1 1 0 0,1 1-1 0 0,-1-2 1 0 0,0 1-1 0 0,11-3 79 0 0,60-28-5544 0 0,-52 10 530 0 0,-10 5-1084 0 0,-8 8 2491 0 0</inkml:trace>
  <inkml:trace contextRef="#ctx0" brushRef="#br0" timeOffset="724.231">983 174 3593 0 0,'0'0'4726'0'0,"0"0"-2768"0"0,0 0-959 0 0,0 0-79 0 0,0 0 57 0 0,0 0-22 0 0,0 0-100 0 0,0 0-121 0 0,0 0-130 0 0,0 0-112 0 0,0 0-92 0 0,0 0-79 0 0,-1 31-39 0 0,-2 98-21 0 0,12-73 128 0 0,-4-47-286 0 0,73 130 613 0 0,-78-137-665 0 0,1 0 0 0 0,-1 0 0 0 0,1 0 0 0 0,-1 0 0 0 0,1-1 0 0 0,-1 1-1 0 0,1 0 1 0 0,0 0 0 0 0,0 0 0 0 0,0-1 0 0 0,0 1 0 0 0,0-1-1 0 0,1 1 1 0 0,-1-1 0 0 0,0 1 0 0 0,1-1 0 0 0,-1 0 0 0 0,1 1 0 0 0,-1-1-1 0 0,1 0 1 0 0,0 0 0 0 0,-1 0 0 0 0,1 0 0 0 0,0 0 0 0 0,0-1 0 0 0,0 1-1 0 0,0-1 1 0 0,0 1 0 0 0,-1-1 0 0 0,1 1 0 0 0,0-1 0 0 0,0 0-1 0 0,0 0 1 0 0,0 0 0 0 0,0 0 0 0 0,0 0 0 0 0,0-1 0 0 0,0 1 0 0 0,0-1-1 0 0,0 1 1 0 0,0-1 0 0 0,0 0 0 0 0,-1 1 0 0 0,1-1 0 0 0,0 0-1 0 0,0 0 1 0 0,0-1-51 0 0,12-17 539 0 0,0-1 0 0 0,-1-1 0 0 0,-2-1 1 0 0,0 1-1 0 0,-1-2 0 0 0,1-5-539 0 0,-5 15 170 0 0,80-171 370 0 0,-81 175-1073 0 0,2 0-2795 0 0,4 8-7270 0 0,-6 1-563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1 101 0 0 0,'0'0'999'0'0,"0"0"-131"0"0,0 0-138 0 0,0 0 35 0 0,0 0 250 0 0,0 0 263 0 0,0 0 126 0 0,0 0-44 0 0,0 0-216 0 0,0 0-297 0 0,0 0-240 0 0,0 0-139 0 0,0 0-6 0 0,4 0 48 0 0,49 0 2107 0 0,7 1-964 0 0,0-2-1 0 0,0-3 1 0 0,53-11-1653 0 0,97-25 970 0 0,-53 3-642 0 0,-139 33-535 0 0,-26 12-1285 0 0,-25 14-2160 0 0,-14 7-8582 0 0,40-25 8489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3369 0 0,'0'0'1311'0'0,"0"0"-729"0"0,0 0-323 0 0,0 0 243 0 0,0 0 534 0 0,0 0 473 0 0,0 0 256 0 0,0 0-49 0 0,0 0-222 0 0,0 0-253 0 0,0 0-208 0 0,0 0-160 0 0,31 0-102 0 0,96-1-45 0 0,15-18 1309 0 0,-97 9-1465 0 0,62-15 149 0 0,61-11-197 0 0,-53 27-3283 0 0,-99 9-65 0 0,-5 0-2799 0 0,-5 0-5196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5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1 391 2937 0 0,'0'0'2460'0'0,"0"0"-893"0"0,0 0-141 0 0,0 0 59 0 0,0 0-32 0 0,0 0-134 0 0,0 0-262 0 0,0 0-205 0 0,0 0-102 0 0,0 0-63 0 0,0 0-68 0 0,0 0-85 0 0,0 0-64 0 0,27-23-58 0 0,89-70-17 0 0,-32 49 180 0 0,-66 39-438 0 0,6-3-7 0 0,-1 0 0 0 0,1 2 0 0 0,0 1 0 0 0,0 1 0 0 0,0 1 0 0 0,1 1 0 0 0,0 1 0 0 0,8 1-130 0 0,-30 0 9 0 0,-1 1 0 0 0,0-1 0 0 0,0 1 0 0 0,1 0-1 0 0,-1 0 1 0 0,0 0 0 0 0,0 0 0 0 0,0 0 0 0 0,0 0 0 0 0,0 0 0 0 0,0 1 0 0 0,0-1 0 0 0,0 1 0 0 0,-1-1-1 0 0,1 1 1 0 0,-1 0 0 0 0,1 0 0 0 0,-1 0 0 0 0,1 0 0 0 0,-1 0 0 0 0,0 0 0 0 0,0 0 0 0 0,0 0 0 0 0,0 0-1 0 0,-1 0 1 0 0,1 1 0 0 0,0-1 0 0 0,-1 0 0 0 0,0 0 0 0 0,1 1 0 0 0,-1-1 0 0 0,0 0 0 0 0,0 2-9 0 0,-11 80 465 0 0,-5-47-376 0 0,-1-1 0 0 0,-2-1 1 0 0,-1 0-1 0 0,-2-2 0 0 0,-2 0 1 0 0,0-2-1 0 0,-3 0 0 0 0,-12 10-89 0 0,5-3 215 0 0,1 1 0 0 0,2 1 0 0 0,1 2-1 0 0,-21 41-214 0 0,50-81 15 0 0,0 0-1 0 0,-1 0 1 0 0,1 0-1 0 0,0 0 1 0 0,0 0-1 0 0,0 1 1 0 0,1-1-1 0 0,-1 0 0 0 0,0 1 1 0 0,1-1-1 0 0,0 1 1 0 0,-1-1-1 0 0,1 0 1 0 0,0 1-1 0 0,0-1 1 0 0,0 1-1 0 0,1-1 0 0 0,-1 1 1 0 0,1-1-1 0 0,-1 0 1 0 0,1 1-1 0 0,0-1 1 0 0,0 0-1 0 0,0 0 0 0 0,0 1 1 0 0,0-1-1 0 0,0 0 1 0 0,1 0-1 0 0,-1 0 1 0 0,1 0-1 0 0,-1-1 1 0 0,1 1-1 0 0,0 0 0 0 0,0-1 1 0 0,-1 1-1 0 0,1-1 1 0 0,1 1-1 0 0,-1-1 1 0 0,0 0-1 0 0,0 0 0 0 0,0 0 1 0 0,0 0-1 0 0,1 0 1 0 0,-1-1-1 0 0,1 1 1 0 0,-1-1-1 0 0,0 1 1 0 0,1-1-1 0 0,-1 0 0 0 0,1 0 1 0 0,-1 0-1 0 0,1 0-14 0 0,14 0-73 0 0,0 0 0 0 0,0-2-1 0 0,0 0 1 0 0,0 0 0 0 0,0-2-1 0 0,0 0 1 0 0,0-1 0 0 0,-1 0-1 0 0,0-2 1 0 0,0 0-1 0 0,-1 0 1 0 0,11-8 73 0 0,102-72-7396 0 0,-48 24-4759 0 0,-64 48 9328 0 0</inkml:trace>
  <inkml:trace contextRef="#ctx0" brushRef="#br0" timeOffset="249.71">960 476 1344 0 0,'0'0'2533'0'0,"0"0"-261"0"0,0 0-415 0 0,0 0-256 0 0,0 0-163 0 0,0 0-123 0 0,0 0-91 0 0,0 0-146 0 0,0 0-171 0 0,0 0-165 0 0,0 0-152 0 0,0 0-95 0 0,-16 34-55 0 0,-47 109-45 0 0,18-11 549 0 0,34-99-1128 0 0,1 0 1 0 0,2 1 0 0 0,1 0-1 0 0,2 1 1 0 0,1-1 0 0 0,2 5 183 0 0,12-20-3058 0 0,36-34-10372 0 0,-40 8 11843 0 0</inkml:trace>
  <inkml:trace contextRef="#ctx0" brushRef="#br0" timeOffset="415.155">1295 431 2609 0 0,'0'0'2519'0'0,"0"0"-660"0"0,0 0-640 0 0,0 0-363 0 0,0 0-101 0 0,0 0 33 0 0,0 0 95 0 0,0 0 74 0 0,0 0-3 0 0,-15 31-137 0 0,-47 99-158 0 0,-11 56 675 0 0,72-185-1340 0 0,-42 147 256 0 0,40-48-3097 0 0,7-95 1163 0 0,-2-5-4674 0 0,-1 0 2866 0 0,-1 0 1420 0 0</inkml:trace>
  <inkml:trace contextRef="#ctx0" brushRef="#br0" timeOffset="797.213">671 524 2040 0 0,'0'0'3048'0'0,"0"0"-1589"0"0,0 0-459 0 0,0 0 3 0 0,0 0 208 0 0,0 0 197 0 0,0 0 11 0 0,0 0-132 0 0,0 0-223 0 0,0 0-228 0 0,0 0-177 0 0,0 0-149 0 0,0 0-114 0 0,19-19-55 0 0,59-59-19 0 0,48-20 1445 0 0,-119 93-1708 0 0,1 0 1 0 0,0 1-1 0 0,0 0 1 0 0,0 0-1 0 0,1 1 1 0 0,-1 0-1 0 0,1 1 1 0 0,0-1-1 0 0,-1 2 1 0 0,1-1-1 0 0,0 1 1 0 0,0 1-1 0 0,5 0-59 0 0,-7 1 45 0 0,0 1 0 0 0,0 1 1 0 0,0-1-1 0 0,0 1 0 0 0,0 1 0 0 0,0-1 0 0 0,-1 1 1 0 0,0 0-1 0 0,0 1 0 0 0,0-1 0 0 0,0 1 1 0 0,-1 0-1 0 0,0 1 0 0 0,0-1 0 0 0,0 1 0 0 0,-1 0 1 0 0,0 1-1 0 0,3 3-45 0 0,23 26 274 0 0,-21-27-171 0 0,0-1 0 0 0,1-1 0 0 0,0 0 0 0 0,0 0-1 0 0,1-1 1 0 0,-1 0 0 0 0,1 0 0 0 0,1-1 0 0 0,-1-1-1 0 0,1 0 1 0 0,0-1 0 0 0,0 0 0 0 0,0-1 0 0 0,0 0 0 0 0,0-1-1 0 0,1 0 1 0 0,-1-1 0 0 0,0 0 0 0 0,1-1 0 0 0,-1 0-1 0 0,2-2-102 0 0,1 0-19 0 0,0-1 0 0 0,-1 0 0 0 0,1-1 0 0 0,-1-1 0 0 0,0 0 0 0 0,-1-1 0 0 0,0 0 0 0 0,0-1 0 0 0,0-1 0 0 0,-1-1 19 0 0,44-33-7502 0 0,-46 36 1046 0 0,-4 2-3186 0 0</inkml:trace>
  <inkml:trace contextRef="#ctx0" brushRef="#br0" timeOffset="2141.439">1965 490 160 0 0,'0'0'1106'0'0,"0"0"-197"0"0,0 0-197 0 0,0 0 6 0 0,0 0 99 0 0,0 0 86 0 0,0 0 55 0 0,0 0-25 0 0,0 0-63 0 0,0 0-113 0 0,0 0-133 0 0,0 0-125 0 0,0 0-81 0 0,-7 22-57 0 0,-21 72-10 0 0,-2 105 1317 0 0,26-134-1379 0 0,-3 232 2096 0 0,7-296-1937 0 0,0-1 75 0 0,0 0 73 0 0,0 0 53 0 0,0-12 1122 0 0,19-172-608 0 0,1 101-1045 0 0,4 0 0 0 0,4 2 0 0 0,16-28-118 0 0,41-49 299 0 0,-85 157-298 0 0,1 0 0 0 0,-1 0 0 0 0,1 0 0 0 0,-1 0 0 0 0,1 0 0 0 0,-1 0 0 0 0,1 0 1 0 0,-1 0-1 0 0,1 0 0 0 0,0 0 0 0 0,0 0 0 0 0,0 1 0 0 0,-1-1 0 0 0,1 0 1 0 0,0 0-1 0 0,0 1 0 0 0,0-1 0 0 0,0 0 0 0 0,0 1 0 0 0,0-1 0 0 0,0 1 0 0 0,0 0 1 0 0,0-1-1 0 0,1 1 0 0 0,-1 0 0 0 0,0-1 0 0 0,0 1 0 0 0,0 0 0 0 0,0 0 0 0 0,0 0 1 0 0,1 0-1 0 0,-1 0 0 0 0,0 0 0 0 0,0 1 0 0 0,0-1 0 0 0,0 0 0 0 0,0 0 1 0 0,1 1-1 0 0,-1-1 0 0 0,0 1 0 0 0,0-1 0 0 0,0 1 0 0 0,0-1 0 0 0,0 1 0 0 0,0 0 1 0 0,-1 0-1 0 0,1-1 0 0 0,0 1 0 0 0,0 0 0 0 0,0 0 0 0 0,-1 0 0 0 0,1 0 0 0 0,0 0 1 0 0,-1 0-1 0 0,1 0 0 0 0,-1 0 0 0 0,1 0 0 0 0,-1 0 0 0 0,1 0 0 0 0,-1 0 1 0 0,0 0-1 0 0,0 0 0 0 0,0 1 0 0 0,1-1 0 0 0,-1 0 0 0 0,0 0-1 0 0,57 153-4 0 0,-9-100-1144 0 0,0-41-6007 0 0,-23-14-813 0 0,-17-2 2928 0 0</inkml:trace>
  <inkml:trace contextRef="#ctx0" brushRef="#br0" timeOffset="2615.069">2749 531 1856 0 0,'0'0'1034'0'0,"0"0"48"0"0,0 0 230 0 0,0 0 308 0 0,0 0 171 0 0,0 0-32 0 0,0 0-128 0 0,0 0-214 0 0,0 0-257 0 0,0 0-233 0 0,0 0-215 0 0,0 0-145 0 0,-25 31-101 0 0,-78 99-71 0 0,13 0 480 0 0,71-96-757 0 0,2 1-1 0 0,2 1 1 0 0,1 1 0 0 0,-5 23-118 0 0,16-54 3 0 0,1 1 1 0 0,1 0-1 0 0,-1 1 1 0 0,1-1 0 0 0,0 0-1 0 0,1 0 1 0 0,0 0-1 0 0,0 1 1 0 0,1-1-1 0 0,-1 0 1 0 0,2 0-1 0 0,0 3-3 0 0,0-8 45 0 0,0-1 0 0 0,-1 0-1 0 0,2-1 1 0 0,-1 1-1 0 0,0 0 1 0 0,0 0 0 0 0,0-1-1 0 0,0 1 1 0 0,0-1-1 0 0,0 0 1 0 0,1 0 0 0 0,-1 0-1 0 0,0 0 1 0 0,0 0-1 0 0,0 0 1 0 0,1 0-1 0 0,-1-1 1 0 0,0 1 0 0 0,0-1-1 0 0,0 1 1 0 0,0-1-1 0 0,0 0 1 0 0,0 0 0 0 0,0 0-1 0 0,0 0 1 0 0,0 0-1 0 0,0-1 1 0 0,-1 1 0 0 0,1-1-1 0 0,0 1 1 0 0,-1-1-1 0 0,2-1-44 0 0,59-56 378 0 0,-2-2-1 0 0,-2-3 1 0 0,-4-3-1 0 0,5-12-377 0 0,-49 65 21 0 0,0 0 0 0 0,0 1 0 0 0,2 0 1 0 0,0 0-1 0 0,0 1 0 0 0,1 1 0 0 0,13-9-21 0 0,-26 19-1 0 0,1 1-1 0 0,-1-1 1 0 0,1 0-1 0 0,-1 0 1 0 0,1 0-1 0 0,0 1 1 0 0,0-1-1 0 0,-1 0 1 0 0,1 1 0 0 0,0-1-1 0 0,0 0 1 0 0,0 1-1 0 0,-1-1 1 0 0,1 1-1 0 0,0 0 1 0 0,0-1-1 0 0,0 1 1 0 0,0 0-1 0 0,0-1 1 0 0,0 1 0 0 0,0 0-1 0 0,0 0 1 0 0,0 0-1 0 0,0 0 1 0 0,0 0-1 0 0,0 0 1 0 0,0 0-1 0 0,0 0 1 0 0,0 0-1 0 0,0 1 1 0 0,0-1 0 0 0,0 0-1 0 0,0 1 1 0 0,0-1-1 0 0,0 1 1 0 0,0-1-1 0 0,0 1 1 0 0,0-1-1 0 0,-1 1 1 0 0,1-1-1 0 0,0 1 1 0 0,0 0 0 0 0,-1-1-1 0 0,1 1 1 0 0,0 0-1 0 0,-1 0 1 0 0,1 0-1 0 0,-1 0 1 0 0,1-1-1 0 0,-1 1 1 0 0,1 0-1 0 0,-1 0 1 0 0,0 0 0 0 0,1 0-1 0 0,-1 1 2 0 0,15 111 26 0 0,1 5-320 0 0,-15-113 67 0 0,1 0 1 0 0,-1 0-1 0 0,1 1 0 0 0,0-1 1 0 0,0 0-1 0 0,0-1 0 0 0,1 1 0 0 0,0 0 1 0 0,0-1-1 0 0,0 0 0 0 0,0 1 1 0 0,1-1-1 0 0,0 0 0 0 0,0-1 1 0 0,3 3 225 0 0,18 7-4921 0 0,5-9-4311 0 0,-20-4 4935 0 0</inkml:trace>
  <inkml:trace contextRef="#ctx0" brushRef="#br0" timeOffset="3053.091">3412 531 4241 0 0,'0'0'1326'0'0,"0"0"-336"0"0,0 0-75 0 0,0 0 96 0 0,0 0 57 0 0,-27 31-19 0 0,-81 100-93 0 0,45-32 565 0 0,58-89-1425 0 0,0 1 0 0 0,0 1 0 0 0,1-1 0 0 0,1 1 0 0 0,0-1-1 0 0,1 1 1 0 0,0 0 0 0 0,0 0 0 0 0,1 0 0 0 0,1 0 0 0 0,0 0-1 0 0,1 0 1 0 0,0 0 0 0 0,1 4-96 0 0,3-10 151 0 0,0 0 0 0 0,0-1 0 0 0,0 0 1 0 0,0 0-1 0 0,1-1 0 0 0,-1 0 0 0 0,1 0 0 0 0,1 0 0 0 0,-1 0 0 0 0,0-1 0 0 0,1 0 0 0 0,0-1 1 0 0,-1 1-1 0 0,1-1 0 0 0,0 0 0 0 0,0-1 0 0 0,0 0 0 0 0,1 0 0 0 0,-1-1 0 0 0,0 1 0 0 0,0-1 0 0 0,0-1 1 0 0,0 0-1 0 0,1 0 0 0 0,-1 0 0 0 0,1-1-151 0 0,8 0 228 0 0,1-1-1 0 0,0 0 1 0 0,-1-1-1 0 0,0-1 1 0 0,0-1 0 0 0,0 0-1 0 0,-1-1 1 0 0,0-1-1 0 0,0 0 1 0 0,-1-1 0 0 0,0-1-1 0 0,10-8-227 0 0,143-143 1031 0 0,-140 134-1004 0 0,-1 0 0 0 0,-1-2 1 0 0,-1-1-1 0 0,-2 0 0 0 0,-1-2 0 0 0,-2 0 0 0 0,0-2 1 0 0,-3 0-1 0 0,-1-1 0 0 0,-1 0 0 0 0,-2-1 0 0 0,-2 0 0 0 0,3-18-27 0 0,-12 35-55 0 0,0 0 0 0 0,0 0-1 0 0,-2-1 1 0 0,0 1 0 0 0,-2 0-1 0 0,0 0 1 0 0,-1 1 0 0 0,-1-1-1 0 0,-5-11 56 0 0,8 23-20 0 0,0 1 0 0 0,-1-1-1 0 0,0 1 1 0 0,-1 0-1 0 0,0 0 1 0 0,1 1 0 0 0,-2-1-1 0 0,1 1 1 0 0,-1 0 0 0 0,1 0-1 0 0,-2 0 1 0 0,1 1 0 0 0,0 0-1 0 0,-1 0 1 0 0,0 0 0 0 0,0 1-1 0 0,0-1 1 0 0,0 1-1 0 0,0 1 1 0 0,-1-1 0 0 0,1 1-1 0 0,-1 0 1 0 0,0 1 0 0 0,1 0-1 0 0,-1 0 1 0 0,0 0 0 0 0,0 1-1 0 0,-1 0 21 0 0,-3 1-5 0 0,0 0 0 0 0,-1 1 0 0 0,1 0-1 0 0,0 1 1 0 0,0 0 0 0 0,1 1 0 0 0,-1 0 0 0 0,1 1-1 0 0,0 0 1 0 0,0 1 0 0 0,0 0 0 0 0,1 0 0 0 0,0 1 0 0 0,0 0-1 0 0,0 1 1 0 0,1 0 0 0 0,-2 4 5 0 0,-6 5 0 0 0,1 1-1 0 0,1 0 1 0 0,1 2 0 0 0,0-1-1 0 0,2 2 1 0 0,0-1 0 0 0,2 1 0 0 0,-1 4 0 0 0,1-2 0 0 0,2 0 0 0 0,1 1 0 0 0,0 0 1 0 0,2 0-1 0 0,1 0 0 0 0,1 0 0 0 0,1 1 0 0 0,1-1 1 0 0,3 21-1 0 0,-2-33 25 0 0,1 1-1 0 0,1-1 1 0 0,0 0 0 0 0,0 1 0 0 0,2-1 0 0 0,-1-1 0 0 0,1 1 0 0 0,1-1 0 0 0,0 0-1 0 0,1 0 1 0 0,0 0 0 0 0,0-1 0 0 0,1 0 0 0 0,1-1 0 0 0,0 0 0 0 0,0 0 0 0 0,0-1-1 0 0,1 0 1 0 0,9 5-25 0 0,11 2-30 0 0,1-2 0 0 0,1-1 0 0 0,0-1 1 0 0,1-2-1 0 0,0-1 0 0 0,0-2 0 0 0,0-1 0 0 0,1-1 0 0 0,0-2 0 0 0,0-2 0 0 0,33-3 30 0 0,-8-1-1880 0 0,-20-2-3700 0 0,-33 5 4213 0 0,14-3-9064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26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665 1 11234 0 0,'0'0'695'0'0,"0"0"-200"0"0,0 0-160 0 0,0 0 93 0 0,0 0 247 0 0,0 0 206 0 0,0 0 103 0 0,0 0-65 0 0,0 0-195 0 0,0 0-184 0 0,0 0-89 0 0,0 9-16 0 0,8 732 3100 0 0,-6-469-3900 0 0,-28-190-2896 0 0,15-78-3821 0 0,7-4 2048 0 0,0 0-1555 0 0</inkml:trace>
  <inkml:trace contextRef="#ctx0" brushRef="#br0" timeOffset="250.116">1 270 14531 0 0,'0'0'394'0'0,"0"0"-112"0"0,0 0 70 0 0,0 0 251 0 0,32-10 185 0 0,104-31 64 0 0,315-74 2836 0 0,-335 87-3785 0 0,1 5-1 0 0,66-2 98 0 0,-3 16-9950 0 0,-153 9-827 0 0</inkml:trace>
  <inkml:trace contextRef="#ctx0" brushRef="#br0" timeOffset="4788.698">1488 719 1728 0 0,'0'0'1730'0'0,"0"0"-424"0"0,0 0-130 0 0,0 0 103 0 0,0 0 44 0 0,0 0-106 0 0,0 0-199 0 0,0 0-221 0 0,0 0-138 0 0,-32 17-100 0 0,-98 52-81 0 0,69-17 94 0 0,55-40-451 0 0,0-2 9 0 0,0 0 0 0 0,1 0 0 0 0,1 0 0 0 0,-1 1-1 0 0,2-1 1 0 0,-1 1 0 0 0,2 0 0 0 0,-1 0 0 0 0,1 0 0 0 0,1 1 0 0 0,0 2-130 0 0,1-9 44 0 0,0-1 1 0 0,0 1-1 0 0,1 0 1 0 0,-1 0-1 0 0,1 0 1 0 0,0-1 0 0 0,0 1-1 0 0,1 0 1 0 0,0-1-1 0 0,0 1 1 0 0,0-1-1 0 0,0 0 1 0 0,0 1-1 0 0,1-1 1 0 0,0 0-1 0 0,0-1 1 0 0,0 1-1 0 0,0 0 1 0 0,1-1-1 0 0,-1 0 1 0 0,1 0 0 0 0,0 0-1 0 0,0 0 1 0 0,0 0-1 0 0,0-1 1 0 0,0 0-1 0 0,1 1-44 0 0,2-1 139 0 0,-1 0 1 0 0,0 0-1 0 0,0-1 0 0 0,1 0 1 0 0,-1 0-1 0 0,1 0 0 0 0,-1-1 0 0 0,1 0 1 0 0,-1 0-1 0 0,1 0 0 0 0,-1-1 0 0 0,1 0 1 0 0,-1-1-1 0 0,0 1 0 0 0,0-1 0 0 0,1 0 1 0 0,-1-1-1 0 0,0 1 0 0 0,-1-1 1 0 0,1-1-1 0 0,0 1 0 0 0,-1-1 0 0 0,0 0 1 0 0,0 0-1 0 0,0 0 0 0 0,0-1 0 0 0,-1 1 1 0 0,3-5-140 0 0,1-2 100 0 0,-1-1-1 0 0,0 1 1 0 0,-1-1 0 0 0,0-1 0 0 0,-1 1 0 0 0,-1-1 0 0 0,0 0 0 0 0,0 0-1 0 0,-2 0 1 0 0,1 0 0 0 0,-2-1 0 0 0,0 1 0 0 0,0-1 0 0 0,-1 1 0 0 0,-1-1-1 0 0,0-2-99 0 0,-1 6-133 0 0,0 0 0 0 0,-1 0 0 0 0,0 1 0 0 0,0-1 0 0 0,-1 1 1 0 0,0-1-1 0 0,-1 1 0 0 0,0 1 0 0 0,0-1 0 0 0,-1 1 0 0 0,0-1 0 0 0,0 2 0 0 0,-1-1 0 0 0,-3-2 133 0 0,-22-1-3815 0 0,1 21-5596 0 0,26-2 2407 0 0</inkml:trace>
  <inkml:trace contextRef="#ctx0" brushRef="#br0" timeOffset="5266.273">1829 763 5401 0 0,'0'0'2959'0'0,"0"0"-1209"0"0,0 0-651 0 0,0 0-232 0 0,0 0-110 0 0,0 0-87 0 0,0 0-46 0 0,0 0-71 0 0,0 0-106 0 0,-32 27-121 0 0,-97 85-136 0 0,78-47-108 0 0,48-53-81 0 0,1-8-9 0 0,0-1 1 0 0,0 1-1 0 0,1-1 1 0 0,-1 1-1 0 0,1 0 1 0 0,0 0-1 0 0,0 0 1 0 0,0 0-1 0 0,0 0 0 0 0,1 0 1 0 0,0 0-1 0 0,0 0 1 0 0,0 0-1 0 0,0 0 1 0 0,0 0-1 0 0,1 0 1 0 0,0 0-1 0 0,0 0 0 0 0,0 0 1 0 0,0 0-1 0 0,1-1 1 0 0,-1 1-1 0 0,1 0 1 0 0,0-1-1 0 0,0 1 1 0 0,0-1-1 0 0,1 0 0 0 0,-1 0 1 0 0,1 0-1 0 0,0 0 1 0 0,0 0-1 0 0,0 0 1 0 0,0-1-1 0 0,0 1 1 0 0,1-1-1 0 0,-1 0 0 0 0,1 0 1 0 0,-1 0-1 0 0,1-1 1 0 0,0 1-1 0 0,-1-1 1 0 0,4 1 7 0 0,14-3 289 0 0,0 0-1 0 0,0-1 1 0 0,0-2 0 0 0,0 0 0 0 0,-1-1 0 0 0,0-1 0 0 0,0-1 0 0 0,0-1 0 0 0,-1 0 0 0 0,0-2 0 0 0,-1 0 0 0 0,0-1 0 0 0,0-1 0 0 0,-2 0-1 0 0,1-1 1 0 0,-1-1 0 0 0,-1-2-289 0 0,26-19 250 0 0,-3-2 0 0 0,0-2 0 0 0,-3-1 0 0 0,-1-2 0 0 0,-2-2 0 0 0,-3 0 0 0 0,17-34-250 0 0,-29 50-177 0 0,-1-1 0 0 0,-2-1 0 0 0,-1 0 0 0 0,-1-1 0 0 0,-2 0 0 0 0,-1-1-1 0 0,-1 0 1 0 0,-2-1 0 0 0,-1 1 0 0 0,-1-1 0 0 0,-2 0 0 0 0,-2 0 0 0 0,-1 0 0 0 0,-2-5 177 0 0,3 33-62 0 0,0-1 0 0 0,-1 0 0 0 0,0 1 0 0 0,0-1 0 0 0,-1 0 0 0 0,0 1 0 0 0,0 0 0 0 0,0-1 0 0 0,-1 1 0 0 0,1 0 0 0 0,-1 0 0 0 0,0 0 0 0 0,-1 1 0 0 0,1-1 0 0 0,-1 1 0 0 0,0-1 0 0 0,0 1 0 0 0,0 1 0 0 0,-1-1 0 0 0,1 0 0 0 0,-1 1 0 0 0,0 0 0 0 0,0 0 0 0 0,0 1 0 0 0,0-1-1 0 0,-5 0 64 0 0,1 2-17 0 0,0 0 0 0 0,0 1 0 0 0,0 1 0 0 0,1-1 0 0 0,-1 1 1 0 0,0 1-1 0 0,0 0 0 0 0,0 0 0 0 0,1 1 0 0 0,-1 0 1 0 0,1 0-1 0 0,0 1 0 0 0,0 0 0 0 0,0 0 0 0 0,1 1 1 0 0,-1 0-1 0 0,1 1 0 0 0,-4 3 16 0 0,-108 125 559 0 0,101-110-512 0 0,2 1-1 0 0,0 1 1 0 0,2 0-1 0 0,1 1 0 0 0,1 0 1 0 0,1 1-1 0 0,2 1 1 0 0,0-1-1 0 0,2 1 0 0 0,1 1 1 0 0,2-1-1 0 0,1 1 1 0 0,1 0-1 0 0,1 0 1 0 0,2 0-1 0 0,2 11-46 0 0,2-26-24 0 0,0 0-1 0 0,0-1 1 0 0,2 1 0 0 0,0-1-1 0 0,0 0 1 0 0,1-1 0 0 0,1 1-1 0 0,0-2 1 0 0,1 1 0 0 0,0-1-1 0 0,1-1 1 0 0,1 0 0 0 0,-1-1-1 0 0,2 0 1 0 0,-1 0 0 0 0,1-1-1 0 0,1-1 1 0 0,0-1 0 0 0,0 0-1 0 0,3 1 25 0 0,-2-1-180 0 0,1-1 0 0 0,-1-1-1 0 0,1 0 1 0 0,0-1-1 0 0,0-1 1 0 0,1-1 0 0 0,-1 0-1 0 0,6 0 181 0 0,29-2-3461 0 0,-3-5-3935 0 0,-29 1 1187 0 0</inkml:trace>
  <inkml:trace contextRef="#ctx0" brushRef="#br0" timeOffset="6311.914">2784 597 7762 0 0,'0'0'2347'0'0,"0"0"-327"0"0,0 0-302 0 0,0 0-248 0 0,0 0-297 0 0,0 0-239 0 0,0 0-147 0 0,0 0-151 0 0,-31 16-163 0 0,-100 53-133 0 0,66-17-31 0 0,57-41-255 0 0,-2 1-33 0 0,1 1 0 0 0,1 0 0 0 0,0 1 0 0 0,1-1 0 0 0,0 2 0 0 0,1-1 0 0 0,0 1 0 0 0,2 0 0 0 0,0 0 0 0 0,0 0 0 0 0,1 1 0 0 0,1-1 0 0 0,0 9-21 0 0,2-20 0 0 0,1-1 0 0 0,-1 1 1 0 0,1-1-1 0 0,-1 1 0 0 0,1 0 0 0 0,0-1 0 0 0,0 1 0 0 0,1-1 0 0 0,-1 0 0 0 0,1 1 0 0 0,-1-1 0 0 0,1 0 0 0 0,0 0 0 0 0,1 0 0 0 0,-1 0 1 0 0,0-1-1 0 0,1 1 0 0 0,-1 0 0 0 0,1-1 0 0 0,0 0 0 0 0,0 0 0 0 0,0 0 0 0 0,0 0 0 0 0,0 0 0 0 0,0 0 0 0 0,1-1 0 0 0,-1 1 0 0 0,1-1 1 0 0,-1 0-1 0 0,1 0 0 0 0,-1-1 0 0 0,1 1 0 0 0,1-1 0 0 0,5 2 69 0 0,0-1 1 0 0,0 0-1 0 0,0-1 0 0 0,0 0 1 0 0,0-1-1 0 0,0 0 0 0 0,0-1 1 0 0,0 0-1 0 0,0 0 0 0 0,0-1 1 0 0,7-3-70 0 0,14-12 88 0 0,-1-2 0 0 0,-1-1 1 0 0,-1-1-1 0 0,-1-1 0 0 0,-1-1 0 0 0,0-2 1 0 0,-2-1-1 0 0,-2 0 0 0 0,0-2 0 0 0,-2-1 1 0 0,2-4-89 0 0,28-32-104 0 0,-53 92-416 0 0,-6 0 510 0 0,-1-3-6 0 0,2 1 0 0 0,0 1 0 0 0,2-1 0 0 0,0 1 0 0 0,2 0 0 0 0,1 1 0 0 0,0-1 0 0 0,2 8 16 0 0,1-31 2 0 0,1 0 0 0 0,-1 0 0 0 0,0 0 0 0 0,1 0 0 0 0,-1 0 1 0 0,1 0-1 0 0,-1 0 0 0 0,1 0 0 0 0,0 0 0 0 0,0 0 0 0 0,0-1 0 0 0,0 1 0 0 0,0 0 0 0 0,0-1 0 0 0,1 1 0 0 0,-1 0 0 0 0,0-1 0 0 0,1 0 0 0 0,-1 1 0 0 0,1-1 0 0 0,0 0 0 0 0,-1 0 1 0 0,1 0-1 0 0,0 0 0 0 0,0 0 0 0 0,-1 0 0 0 0,1 0 0 0 0,0-1 0 0 0,0 1 0 0 0,0-1 0 0 0,0 1 0 0 0,0-1 0 0 0,0 0 0 0 0,0 0 0 0 0,0 0 0 0 0,0 0 0 0 0,0 0 0 0 0,0 0 0 0 0,2-1-2 0 0,76-25 623 0 0,-60 11-504 0 0,0-1 1 0 0,-1-1-1 0 0,0-1 1 0 0,-2 0-1 0 0,0-1 1 0 0,-1-1-1 0 0,8-15-119 0 0,91-182-72 0 0,-106 206-642 0 0,-15 34-166 0 0,4-13 1047 0 0,-4 11-166 0 0,1 0 0 0 0,1 0 0 0 0,1 0-1 0 0,1 1 1 0 0,1-1 0 0 0,1 1 0 0 0,0 0 0 0 0,2-1-1 0 0,1 1 1 0 0,0-1-1 0 0,-2-17 27 0 0,-1-1-1 0 0,1 1 1 0 0,0-1-1 0 0,0 1 1 0 0,0-1-1 0 0,0 0 0 0 0,0 0 1 0 0,1 0-1 0 0,0 1 1 0 0,-1-2-1 0 0,1 1 1 0 0,0 0-1 0 0,1 0 1 0 0,-1 0-1 0 0,0-1 1 0 0,1 1-1 0 0,0-1 1 0 0,-1 0-1 0 0,1 0 1 0 0,0 0-1 0 0,0 0 0 0 0,0-1 1 0 0,0 1-1 0 0,0-1 1 0 0,1 1-1 0 0,-1-1 1 0 0,0 0-1 0 0,1 0 1 0 0,-1-1-1 0 0,1 1 1 0 0,-1-1-1 0 0,4 0-26 0 0,46-66 975 0 0,-15-5-783 0 0,-14 21-126 0 0,3 1 0 0 0,2 1 0 0 0,2 2 0 0 0,27-31-66 0 0,-28 62-172 0 0,-24 48-44 0 0,-23 391 628 0 0,16 31-504 0 0,-1-422 117 0 0,-2 0-1 0 0,-1 0 0 0 0,-1-1 1 0 0,-2 1-1 0 0,-2-2 1 0 0,-1 1-1 0 0,-1-1 1 0 0,-1-1-1 0 0,-2 0 1 0 0,-1-1-1 0 0,-1-1 1 0 0,-2-1-1 0 0,0 0 1 0 0,-2-1-1 0 0,-1-1 1 0 0,-1-1-1 0 0,-1-2 1 0 0,-1 0-1 0 0,-1-1 0 0 0,-13 7-24 0 0,36-26 31 0 0,0 0-1 0 0,0 0 0 0 0,0 0 0 0 0,0 0 0 0 0,-1-1 0 0 0,1 1 0 0 0,0-1 0 0 0,-1 0 0 0 0,0 0 0 0 0,1 0 0 0 0,-1 0 0 0 0,1-1 1 0 0,-1 1-1 0 0,0-1 0 0 0,0 0 0 0 0,1 0 0 0 0,-1-1 0 0 0,-3 0-30 0 0,0-51 181 0 0,11 27-169 0 0,2 1 0 0 0,0-1-1 0 0,2 1 1 0 0,0 0 0 0 0,2 1 0 0 0,0 0-1 0 0,2 0 1 0 0,0 2 0 0 0,14-20-12 0 0,34-58-445 0 0,4 3 1 0 0,4 2-1 0 0,5 4 1 0 0,3 2-1 0 0,4 5 1 0 0,3 2-1 0 0,18-7 445 0 0,54-16-3880 0 0,-99 77-181 0 0,-1 7-3338 0 0,-34 15 1004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3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5561 0 0,'0'0'784'0'0,"0"0"119"0"0,0 0 287 0 0,0 0 283 0 0,0 0 129 0 0,0 0-59 0 0,31 1-216 0 0,101 3-215 0 0,-40-12 527 0 0,243-62-995 0 0,-324 69 122 0 0,-3 8-18194 0 0,-12-2 16312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0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6009 0 0,'0'0'2836'0'0,"0"0"-1491"0"0,0 0-537 0 0,0 0 239 0 0,0 0 332 0 0,0 0 211 0 0,0 0 6 0 0,0 0-207 0 0,0 0-279 0 0,0 0-297 0 0,0 0-212 0 0,37 6-105 0 0,116 16-29 0 0,-17-20 555 0 0,-106-6-913 0 0,80-8-301 0 0,-39 5-3233 0 0,-36 1-6525 0 0,-22 5 900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8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0 106 6737 0 0,'0'0'1682'0'0,"0"0"-20"0"0,0 0 30 0 0,0 0 47 0 0,0 0-37 0 0,0 0-230 0 0,0 0-400 0 0,0 0-326 0 0,0 0-217 0 0,0 0-109 0 0,0 0-15 0 0,0 0-13 0 0,0 0-15 0 0,27-14-16 0 0,85-46-32 0 0,-17 32 268 0 0,65 25 95 0 0,-157 3-681 0 0,1 1 0 0 0,-1-1 0 0 0,0 1 1 0 0,0 0-1 0 0,0 0 0 0 0,0 0 0 0 0,0 0 0 0 0,0 1 0 0 0,0-1 0 0 0,0 1 0 0 0,0 0 0 0 0,-1-1 1 0 0,1 1-1 0 0,-1 1 0 0 0,1-1 0 0 0,-1 0 0 0 0,0 1 0 0 0,0-1 0 0 0,0 1 0 0 0,0-1 0 0 0,0 1 0 0 0,-1 0 1 0 0,1 0-1 0 0,-1 0 0 0 0,1 0 0 0 0,-1 0 0 0 0,0 0 0 0 0,-1 0 0 0 0,1 0 0 0 0,0 0 0 0 0,-1 1 1 0 0,0-1-1 0 0,0 0 0 0 0,0 0 0 0 0,0 1 0 0 0,0-1 0 0 0,-1 1-11 0 0,0 6 37 0 0,-1 1-1 0 0,0-1 1 0 0,0 0 0 0 0,-1 0 0 0 0,-1 0-1 0 0,0 0 1 0 0,0 0 0 0 0,-1-1 0 0 0,0 0-1 0 0,-1 0 1 0 0,-1 1-37 0 0,-142 162 243 0 0,147-170-247 0 0,1 1 1 0 0,-1-1-1 0 0,0 1 1 0 0,1 0-1 0 0,0-1 1 0 0,0 1-1 0 0,0 0 1 0 0,0 0 0 0 0,0 0-1 0 0,0 0 1 0 0,1 0-1 0 0,0 0 1 0 0,-1 0-1 0 0,1 0 1 0 0,0 0-1 0 0,0 0 1 0 0,1 0-1 0 0,-1 0 1 0 0,1 0 0 0 0,-1 0-1 0 0,1 0 1 0 0,0 0-1 0 0,0 0 1 0 0,0-1-1 0 0,1 1 1 0 0,-1 0-1 0 0,1-1 1 0 0,-1 1-1 0 0,1 0 1 0 0,0-1-1 0 0,0 0 1 0 0,0 0 0 0 0,0 1-1 0 0,1-1 1 0 0,-1 0-1 0 0,0-1 1 0 0,1 1-1 0 0,-1 0 1 0 0,1-1-1 0 0,0 1 1 0 0,0-1-1 0 0,0 0 4 0 0,50 34-14 0 0,-36-26 15 0 0,-1 1 1 0 0,0 1 0 0 0,0 0-1 0 0,-2 1 1 0 0,1 1 0 0 0,-2 0-1 0 0,1 1 1 0 0,2 5-2 0 0,-14-16 15 0 0,0 1 0 0 0,0-1 1 0 0,-1 0-1 0 0,1 1 0 0 0,-1 0 0 0 0,0-1 0 0 0,0 1 0 0 0,0 0 1 0 0,0 0-1 0 0,-1 0 0 0 0,1-1 0 0 0,-1 1 0 0 0,0 0 1 0 0,0 0-1 0 0,-1 0 0 0 0,1 0 0 0 0,-1 0 0 0 0,0-1 0 0 0,0 1 1 0 0,0 0-1 0 0,0 0 0 0 0,-1-1 0 0 0,1 1 0 0 0,-1-1 0 0 0,0 0 1 0 0,0 1-1 0 0,0-1 0 0 0,-1 0 0 0 0,1 0-15 0 0,-83 77 247 0 0,56-57-693 0 0,-1-2 1 0 0,0-1-1 0 0,-2-2 0 0 0,0-1 1 0 0,-1-1-1 0 0,-15 4 446 0 0,36-19-2469 0 0,11-4-7962 0 0,2 2 1801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164 100 7418 0 0,'0'0'2072'0'0,"0"0"-129"0"0,0 0-181 0 0,0 0-203 0 0,0 0-383 0 0,0 0-372 0 0,0 0-242 0 0,0 0-168 0 0,0 0-115 0 0,0 0-103 0 0,0 0-68 0 0,0 0-40 0 0,-22 15-20 0 0,-70 50-16 0 0,89-63-31 0 0,0 0-1 0 0,1-1 1 0 0,-1 1 0 0 0,0 1-1 0 0,1-1 1 0 0,-1 0-1 0 0,1 0 1 0 0,-1 1-1 0 0,1 0 1 0 0,0-1-1 0 0,0 1 1 0 0,1 0 0 0 0,-1 0-1 0 0,0 0 1 0 0,1 0-1 0 0,0 0 1 0 0,0 0-1 0 0,0 1 1 0 0,0-1 0 0 0,0 0-1 0 0,0 1 1 0 0,1 0-1 0 0,-2 11-22 0 0,1-12 49 0 0,0 0 1 0 0,0 1-1 0 0,0-1 1 0 0,0 1-1 0 0,1-1 1 0 0,0 1-1 0 0,-1 0 1 0 0,1-1-1 0 0,1 1 1 0 0,-1-1-1 0 0,0 1 1 0 0,1-1-1 0 0,0 1 1 0 0,0-1-1 0 0,0 1 1 0 0,0-1-1 0 0,1 0 1 0 0,-1 1-1 0 0,1-1 1 0 0,0 0-1 0 0,0 0 1 0 0,0 0-1 0 0,0 0 1 0 0,0-1-1 0 0,1 1 1 0 0,-1-1-1 0 0,1 1 1 0 0,-1-1-1 0 0,1 0 0 0 0,0 0 1 0 0,0 0-1 0 0,0 0 1 0 0,1 0-1 0 0,-1-1 1 0 0,0 0-1 0 0,1 1 1 0 0,-1-1-1 0 0,0 0 1 0 0,1-1-1 0 0,-1 1 1 0 0,3 0-28 0 0,3 0 217 0 0,-1-1 0 0 0,1 0 1 0 0,-1 0-1 0 0,0 0 0 0 0,1-1 1 0 0,-1 0-1 0 0,0-1 0 0 0,1 0 1 0 0,-1 0-1 0 0,0-1 0 0 0,0 0 1 0 0,-1 0-1 0 0,1-1 0 0 0,-1 0 1 0 0,1 0-1 0 0,-1-1 0 0 0,-1 0 1 0 0,1 0-1 0 0,-1-1 0 0 0,0 0 1 0 0,0 0-1 0 0,0 0 0 0 0,2-5-217 0 0,0 2 61 0 0,-1 0 0 0 0,-1 0 0 0 0,0-1-1 0 0,0 0 1 0 0,-1 0 0 0 0,0-1 0 0 0,-1 1 0 0 0,0-1-1 0 0,0 0 1 0 0,-1 0 0 0 0,-1-1 0 0 0,0 1 0 0 0,-1 0-1 0 0,0-1 1 0 0,0 1 0 0 0,-1-1 0 0 0,-1-2-61 0 0,0 9-122 0 0,0 0-1 0 0,-1 1 1 0 0,1-1 0 0 0,-1 1 0 0 0,0-1-1 0 0,0 1 1 0 0,-1-1 0 0 0,1 1 0 0 0,-1 0 0 0 0,0 0-1 0 0,0 1 1 0 0,0-1 0 0 0,-1 0 0 0 0,1 1 0 0 0,-1 0-1 0 0,-4-3 123 0 0,-17-8-3924 0 0,-1 7-4470 0 0,12 3-2883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416 0 9602 0 0,'0'0'980'0'0,"0"0"-148"0"0,0 0-15 0 0,0 0 159 0 0,0 0 121 0 0,-33 34 33 0 0,-105 109-64 0 0,31-10 514 0 0,91-112-1514 0 0,0 1 0 0 0,1 1 1 0 0,2 0-1 0 0,0 1 0 0 0,2 0 0 0 0,0 1 1 0 0,2 0-1 0 0,1 1 0 0 0,1 0 1 0 0,1 0-1 0 0,1 1 0 0 0,1-1 0 0 0,1 16-66 0 0,3-35 42 0 0,1 0 0 0 0,0 0 0 0 0,0 0 0 0 0,1 0 0 0 0,0 0 0 0 0,0-1 0 0 0,1 1 0 0 0,0 0 0 0 0,0-1 0 0 0,0 0 0 0 0,1 0 0 0 0,0 0 0 0 0,0 0 0 0 0,1-1 0 0 0,-1 1 0 0 0,1-1 0 0 0,1 0 0 0 0,-1-1 0 0 0,0 1 0 0 0,1-1 0 0 0,0 0 0 0 0,0 0 0 0 0,4 1-42 0 0,5 2 222 0 0,-1-1 0 0 0,1-1 0 0 0,0 0 0 0 0,0-1 0 0 0,1 0-1 0 0,-1-1 1 0 0,1-1 0 0 0,0-1 0 0 0,0 0 0 0 0,0-1-222 0 0,-11 1 79 0 0,0-1 0 0 0,0 0-1 0 0,-1 0 1 0 0,1 0 0 0 0,0-1-1 0 0,0 0 1 0 0,0 0 0 0 0,0 0 0 0 0,0 0-1 0 0,-1-1 1 0 0,1 0 0 0 0,-1 1 0 0 0,1-2-1 0 0,-1 1 1 0 0,0-1 0 0 0,0 1 0 0 0,0-1-1 0 0,0 0 1 0 0,0-1 0 0 0,-1 1-1 0 0,1-1 1 0 0,-1 1 0 0 0,0-1 0 0 0,0 0-1 0 0,0 0 1 0 0,-1 0 0 0 0,1-1 0 0 0,0-1-79 0 0,0-1-16 0 0,-1 1 1 0 0,1-1 0 0 0,-1 0 0 0 0,0 0 0 0 0,-1 0-1 0 0,1-1 1 0 0,-1 1 0 0 0,-1 0 0 0 0,0 0 0 0 0,0-1-1 0 0,0 1 1 0 0,-1 0 0 0 0,0 0 0 0 0,0 0-1 0 0,-1-1 1 0 0,1 1 0 0 0,-2 0 0 0 0,1 1 0 0 0,-1-1-1 0 0,0 0 1 0 0,-1 1 0 0 0,1 0 0 0 0,-1 0 0 0 0,0 0-1 0 0,-1 0 1 0 0,0 0 0 0 0,0 1 0 0 0,0 0 0 0 0,0 0-1 0 0,-1 0 1 0 0,1 1 0 0 0,-1 0 0 0 0,-1 0 0 0 0,1 0-1 0 0,-3 0 16 0 0,-1-1-275 0 0,-1 1 0 0 0,0 0 0 0 0,0 0 0 0 0,0 1 0 0 0,0 0-1 0 0,-1 1 1 0 0,1 1 0 0 0,-1 0 0 0 0,-4 0 275 0 0,-59 25-5047 0 0,36 8-4212 0 0,27-20 2243 0 0</inkml:trace>
  <inkml:trace contextRef="#ctx0" brushRef="#br0" timeOffset="382.995">1158 247 6545 0 0,'0'0'2230'0'0,"0"0"-383"0"0,0 0-312 0 0,0 0-154 0 0,0 0-111 0 0,-36 9-105 0 0,-113 32-101 0 0,58 6 302 0 0,74-33-1065 0 0,2-4-261 0 0,0 1 0 0 0,0 1-1 0 0,1 0 1 0 0,1 1 0 0 0,0 1 0 0 0,1 0-1 0 0,1 1 1 0 0,0 0 0 0 0,1 0 0 0 0,0 1-1 0 0,2 1 1 0 0,0 0 0 0 0,0 0 0 0 0,2 0-1 0 0,0 1 1 0 0,1 0 0 0 0,1 0 0 0 0,0 0 0 0 0,2 0-1 0 0,0 1 1 0 0,1-1 0 0 0,1 11-40 0 0,1-24 7 0 0,0-1 0 0 0,1 1 0 0 0,-1-1 0 0 0,1 1 0 0 0,0-1 0 0 0,0 1-1 0 0,1-1 1 0 0,0 0 0 0 0,-1 0 0 0 0,1 0 0 0 0,1-1 0 0 0,-1 1 0 0 0,0-1 0 0 0,1 1 0 0 0,0-1 0 0 0,0 0 0 0 0,0 0 0 0 0,0-1 0 0 0,0 1 0 0 0,0-1 0 0 0,1 0 0 0 0,-1 0 0 0 0,1-1 0 0 0,-1 1 0 0 0,4 0-7 0 0,5 1 174 0 0,0 0 1 0 0,1-1 0 0 0,-1-1 0 0 0,1 0 0 0 0,-1 0 0 0 0,1-1-1 0 0,0-1 1 0 0,9-2-175 0 0,-4-2 198 0 0,1 0 0 0 0,-1-2 0 0 0,-1 0-1 0 0,1-1 1 0 0,-1-1 0 0 0,0-1 0 0 0,-1 0 0 0 0,0-2-1 0 0,-1 1 1 0 0,0-2 0 0 0,-1 0 0 0 0,-1-1-1 0 0,0-1 1 0 0,0 0 0 0 0,-2-1 0 0 0,0 0-198 0 0,-1-1 29 0 0,-1 1 0 0 0,-1-1 0 0 0,-1-1 0 0 0,0 0 0 0 0,-2 0 0 0 0,0 0 0 0 0,-1-1 0 0 0,0 0 0 0 0,-2 0 0 0 0,1-13-29 0 0,-3 25-173 0 0,0-1-1 0 0,-1 1 1 0 0,0-1-1 0 0,0 1 0 0 0,-1-1 1 0 0,0 1-1 0 0,0-1 1 0 0,-1 1-1 0 0,0 0 1 0 0,0 0-1 0 0,-1 0 1 0 0,0 0-1 0 0,0 0 1 0 0,-1 0-1 0 0,0 1 0 0 0,0-1 1 0 0,0 1-1 0 0,-1 0 1 0 0,0 0-1 0 0,0 1 1 0 0,0 0-1 0 0,-1 0 1 0 0,1 0-1 0 0,-1 0 1 0 0,-1 1-1 0 0,1 0 0 0 0,-1 0 1 0 0,-3-1 173 0 0,-39-11-4815 0 0,15 13-2707 0 0,16 3 112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30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1186 8274 0 0,'0'0'241'0'0,"0"0"-333"0"0,0 0 161 0 0,0 0 382 0 0,0 0 249 0 0,0 0 154 0 0,36 2 87 0 0,113 5 24 0 0,-135-6-724 0 0,-1-1 1 0 0,1 0-1 0 0,-1 0 1 0 0,1-2-1 0 0,-1 1 0 0 0,1-2 1 0 0,-1 0-1 0 0,0 0 1 0 0,9-5-242 0 0,4-1 369 0 0,36-16 205 0 0,-1-3 1 0 0,-2-2-1 0 0,-1-3 1 0 0,-2-2 0 0 0,-1-3-1 0 0,-2-2 1 0 0,0-4-575 0 0,71-60 485 0 0,-4-6 1 0 0,-6-5 0 0 0,-4-5 0 0 0,-6-4-486 0 0,139-173 921 0 0,-211 274-629 0 0,-31 33-232 0 0,-7 61 104 0 0,-3-1 0 0 0,-3 0-1 0 0,-3 0 1 0 0,-3-2-1 0 0,-25 64-163 0 0,19-58 9 0 0,6-13 47 0 0,-4-2-1 0 0,-1-1 1 0 0,-3-1-1 0 0,-3-1 1 0 0,-12 15-56 0 0,27-50 0 0 0,0 0 0 0 0,-1-2 1 0 0,-1 0-1 0 0,-1 0 1 0 0,-1-2-1 0 0,0 0 1 0 0,-1-1-1 0 0,-1-1 1 0 0,0-1-1 0 0,-1 0 1 0 0,-1-2-1 0 0,0-1 1 0 0,0 0-1 0 0,-20 5 0 0 0,17-8-39 0 0,0-2 0 0 0,0-1-1 0 0,-1 0 1 0 0,0-2 0 0 0,0-2-1 0 0,0 0 1 0 0,0-1 0 0 0,-16-3 39 0 0,38 3-58 0 0,0 0 0 0 0,1 0 0 0 0,-1 0 1 0 0,0 0-1 0 0,0-1 0 0 0,1 1 0 0 0,-1-1 1 0 0,0 0-1 0 0,1 0 0 0 0,-1-1 0 0 0,1 1 1 0 0,0-1-1 0 0,-1 0 0 0 0,1 0 0 0 0,0 0 1 0 0,0 0-1 0 0,0 0 0 0 0,0 0 0 0 0,0-1 1 0 0,1 0-1 0 0,-1 1 0 0 0,1-1 0 0 0,0 0 1 0 0,0 0-1 0 0,0-1 0 0 0,0 1 0 0 0,0 0 1 0 0,1-1-1 0 0,-1 1 0 0 0,1-1 0 0 0,0 1 1 0 0,0-1-1 0 0,0 1 0 0 0,0-1 0 0 0,1 0 1 0 0,0 0-1 0 0,0 1 0 0 0,0-1 0 0 0,0 0 1 0 0,0-2 57 0 0,4-1-348 0 0,0 0 0 0 0,0 0 0 0 0,1 1 0 0 0,-1-1 0 0 0,2 1 0 0 0,-1 0 0 0 0,0 0 0 0 0,1 1 0 0 0,0 0-1 0 0,1 0 1 0 0,-1 0 0 0 0,1 0 0 0 0,0 1 0 0 0,6-3 348 0 0,-12 7-24 0 0,72-43-7438 0 0,-46 30-849 0 0</inkml:trace>
  <inkml:trace contextRef="#ctx0" brushRef="#br0" timeOffset="248.981">2196 615 12635 0 0,'0'0'1096'0'0,"0"0"24"0"0,0 0 116 0 0,0 0 81 0 0,-33 23-114 0 0,-108 70-204 0 0,126-84-785 0 0,1 0 1 0 0,1 1 0 0 0,-1 0-1 0 0,1 1 1 0 0,1 1 0 0 0,0 0-1 0 0,1 1 1 0 0,0 0 0 0 0,-5 8-215 0 0,14-17 36 0 0,-4 3 5 0 0,1 0 0 0 0,0 1 0 0 0,0 0 0 0 0,1 0 0 0 0,0 0-1 0 0,0 1 1 0 0,1-1 0 0 0,1 1 0 0 0,-1 0 0 0 0,1 0 0 0 0,0 0 0 0 0,1 0 0 0 0,0 0 0 0 0,1 0 0 0 0,0 0 0 0 0,0 0-1 0 0,1 0 1 0 0,0 0 0 0 0,1 0 0 0 0,0 0 0 0 0,0 0 0 0 0,1 0 0 0 0,0 0 0 0 0,0-1 0 0 0,1 0 0 0 0,0 0 0 0 0,1 0-1 0 0,0 0 1 0 0,0 0 0 0 0,0-1 0 0 0,7 6-41 0 0,1-3 79 0 0,0-1 0 0 0,0-1-1 0 0,1 0 1 0 0,0 0 0 0 0,0-2-1 0 0,1 0 1 0 0,0 0 0 0 0,0-2-1 0 0,0 0 1 0 0,1 0 0 0 0,-1-1-1 0 0,1-1 1 0 0,0-1 0 0 0,0 0-1 0 0,-1-2 1 0 0,1 1 0 0 0,0-2 0 0 0,14-2-79 0 0,-16 2 65 0 0,1 0 0 0 0,-1-2 0 0 0,0 1 0 0 0,0-1 0 0 0,0-1 1 0 0,-1-1-1 0 0,0 0 0 0 0,0 0 0 0 0,0-2 0 0 0,-1 1 0 0 0,0-1 1 0 0,0-1-1 0 0,-1-1 0 0 0,0 1 0 0 0,-1-1 0 0 0,0-1 0 0 0,0 0 1 0 0,-1-1-1 0 0,-1 1 0 0 0,0-2 0 0 0,-1 1 0 0 0,0-1 1 0 0,0-2-66 0 0,-5 9-22 0 0,0 0 1 0 0,-1 0 0 0 0,1 0 0 0 0,-1-1 0 0 0,-1 1 0 0 0,1 0 0 0 0,-1-1 0 0 0,0 1 0 0 0,-1-1 0 0 0,0 1 0 0 0,0 0 0 0 0,0 0 0 0 0,0-1 0 0 0,-1 1 0 0 0,0 0 0 0 0,-1 0 0 0 0,1 0 0 0 0,-1 1 0 0 0,0-1 0 0 0,-1 1 0 0 0,1-1 0 0 0,-1 1 0 0 0,0 0 0 0 0,0 1 0 0 0,-3-3 21 0 0,-6-6-411 0 0,-1 1 0 0 0,0 0 0 0 0,-1 1 0 0 0,0 0 0 0 0,-1 1 0 0 0,0 1 0 0 0,-1 1 0 0 0,0 0 0 0 0,-4-1 411 0 0,-40-7-4091 0 0,-1 10-3821 0 0,38 6-1618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41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 4913 0 0,'0'0'3150'0'0,"0"0"-1555"0"0,0 0-400 0 0,0 0 96 0 0,0 0 144 0 0,0 0 43 0 0,0 0-95 0 0,0 0-161 0 0,0 0-171 0 0,0 0-153 0 0,0 0-111 0 0,0 0-88 0 0,0 0-81 0 0,-3 32-75 0 0,-6 101-7 0 0,6-86-130 0 0,3 0-1 0 0,1 0 1 0 0,3 1 0 0 0,1-1-1 0 0,4 4-405 0 0,0 2 114 0 0,19 175 190 0 0,-1 187-304 0 0,-23-343-10 0 0,-1 25-3411 0 0,-2-93 219 0 0,2-4-5519 0 0,-1 0-1165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41.4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6561 0 0,'0'0'993'0'0,"0"0"-44"0"0,0 0 257 0 0,0 0 319 0 0,0 0 41 0 0,0 0-139 0 0,0 0-183 0 0,0 0-163 0 0,0 0-141 0 0,35 1-161 0 0,111 0-97 0 0,6-14 936 0 0,154-31-554 0 0,-228 43-1709 0 0,-46 2-3391 0 0,-29 6-7062 0 0,-3-7 5242 0 0</inkml:trace>
  <inkml:trace contextRef="#ctx0" brushRef="#br0" timeOffset="247.632">310 284 7882 0 0,'0'0'1325'0'0,"0"0"-304"0"0,0 0 16 0 0,0 0 9 0 0,0 0-63 0 0,0 0-85 0 0,33 0-100 0 0,107-1-87 0 0,31-27 684 0 0,74-27-1700 0 0,-164 35-2234 0 0,-3-1-3343 0 0,-44 10-2488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39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1215 0 0 0,'0'0'749'0'0,"0"0"-18"0"0,0 0-3 0 0,0 0 167 0 0,0 0 267 0 0,0 0 277 0 0,0 0 217 0 0,0 0 79 0 0,0 0-89 0 0,0 0-160 0 0,0 0-158 0 0,32 2-165 0 0,103 6-98 0 0,-19-7 496 0 0,0-4 0 0 0,-1-6-1 0 0,37-10-1560 0 0,-47 6 458 0 0,545-71 873 0 0,-439 53-1224 0 0,133-15-3045 0 0,-340 45 3775 0 0,6 0-2513 0 0,-2 1-3304 0 0,-10 6-6893 0 0,-3 0 10142 0 0</inkml:trace>
  <inkml:trace contextRef="#ctx0" brushRef="#br0" timeOffset="15640.204">290 380 0 0 0,'0'0'968'0'0,"0"0"264"0"0,0 0 94 0 0,0 0-20 0 0,0 0-85 0 0,0 0-72 0 0,0-5-52 0 0,0-9-297 0 0,0 4 2422 0 0,0 9-2371 0 0,0 1-95 0 0,0 0-108 0 0,0 0-101 0 0,0 0-64 0 0,0 0-66 0 0,0 0-34 0 0,0 0-33 0 0,0 0-41 0 0,0 0-1419 0 0,-1 2 9444 0 0,0-1-7840 0 0,1 0-5853 0 0,0-1-8105 0 0,0 0 7504 0 0</inkml:trace>
  <inkml:trace contextRef="#ctx0" brushRef="#br0" timeOffset="17220.58">332 457 0 0 0,'0'-21'0'0'0,"-11"17"0"0"0,9 7 0 0 0</inkml:trace>
  <inkml:trace contextRef="#ctx0" brushRef="#br0" timeOffset="18163.5">183 391 0 0 0,'16'-33'429'0'0,"-16"33"84"0"0,4 1 6023 0 0,0 6-3502 0 0,7 54 1748 0 0,-7 193-1650 0 0,-1-58 2404 0 0,-3-237-5360 0 0,2 1 1 0 0,1-1-1 0 0,2 1 0 0 0,2 0 0 0 0,2 1 0 0 0,9-26-176 0 0,8-3 81 0 0,2 2 1 0 0,3 1 0 0 0,4 2-1 0 0,20-28-81 0 0,-53 86 4 0 0,1 0 0 0 0,0 0 0 0 0,1 1 0 0 0,-1-1 0 0 0,1 0 0 0 0,0 1-1 0 0,0 0 1 0 0,0 0 0 0 0,1 0 0 0 0,-1 1 0 0 0,1 0 0 0 0,0 0 0 0 0,0 0-1 0 0,0 0 1 0 0,0 1 0 0 0,1-1 0 0 0,-1 1 0 0 0,1 1 0 0 0,1-1-4 0 0,-4 4 6 0 0,0 0 1 0 0,1 0 0 0 0,-1 1-1 0 0,0 0 1 0 0,-1-1-1 0 0,1 1 1 0 0,0 0-1 0 0,-1 1 1 0 0,1-1 0 0 0,-1 0-1 0 0,0 1 1 0 0,0-1-1 0 0,-1 1 1 0 0,1-1 0 0 0,-1 1-1 0 0,1 2-6 0 0,22 164-1706 0 0,-6-139-4574 0 0,-4-15-6282 0 0,-10-15 7586 0 0</inkml:trace>
  <inkml:trace contextRef="#ctx0" brushRef="#br0" timeOffset="18606.967">796 671 1640 0 0,'0'0'898'0'0,"0"0"-327"0"0,0 0 67 0 0,0 0 408 0 0,0 0 481 0 0,0 0 303 0 0,0 0 26 0 0,0 0-87 0 0,0 0-196 0 0,0 0-215 0 0,0 0-166 0 0,0 0-146 0 0,21-5-130 0 0,67-17-129 0 0,-82 20-650 0 0,1 0-1 0 0,-1 0 1 0 0,0 0 0 0 0,0-1 0 0 0,0 0 0 0 0,-1 0 0 0 0,1-1 0 0 0,-1 1 0 0 0,1-1 0 0 0,-1 0 0 0 0,0-1 0 0 0,-1 1 0 0 0,5-6-137 0 0,10-9 505 0 0,-11 13-405 0 0,-1-1 0 0 0,0 1 0 0 0,0-1 0 0 0,0 0 0 0 0,-1 0 0 0 0,-1-1 0 0 0,1 0 0 0 0,-1 0 0 0 0,0 0 0 0 0,-1-1 0 0 0,0 0 0 0 0,0 1 0 0 0,-1-1 0 0 0,0-1 0 0 0,-1 1 0 0 0,0 0 0 0 0,0-1 0 0 0,-1 1 0 0 0,0-1 0 0 0,-1-1-100 0 0,-2 8-21 0 0,0-1 1 0 0,0 1 0 0 0,0 1 0 0 0,0-1 0 0 0,-1 0 0 0 0,0 0 0 0 0,1 1-1 0 0,-1 0 1 0 0,0-1 0 0 0,0 1 0 0 0,0 0 0 0 0,-1 1 0 0 0,1-1-1 0 0,0 0 1 0 0,-1 1 0 0 0,1 0 0 0 0,-1 0 0 0 0,1 0 0 0 0,-1 0 0 0 0,0 0-1 0 0,1 1 1 0 0,-1 0 0 0 0,0 0 0 0 0,1 0 0 0 0,-1 0 0 0 0,0 0 0 0 0,1 1-1 0 0,-1-1 1 0 0,0 1 0 0 0,1 0 0 0 0,-1 0 0 0 0,1 1 0 0 0,-1-1 0 0 0,1 1-1 0 0,0 0 1 0 0,0-1 0 0 0,-3 3 20 0 0,-11 7-63 0 0,0 0 0 0 0,1 2 0 0 0,1 0 0 0 0,0 0 0 0 0,0 1 0 0 0,2 1-1 0 0,-1 0 1 0 0,2 1 0 0 0,0 1 0 0 0,1 0 0 0 0,1 0 0 0 0,1 1 0 0 0,-1 3 63 0 0,2-6-25 0 0,1 2-1 0 0,1-1 1 0 0,1 0 0 0 0,0 1-1 0 0,1 0 1 0 0,1 0 0 0 0,1 0-1 0 0,0 1 1 0 0,1-1 0 0 0,1 1-1 0 0,0-1 1 0 0,2 8 25 0 0,0-21-9 0 0,-1 1-1 0 0,0-1 1 0 0,1 1 0 0 0,0-1-1 0 0,0 1 1 0 0,1-1 0 0 0,-1 0-1 0 0,1 0 1 0 0,0-1 0 0 0,0 1 0 0 0,0 0-1 0 0,0-1 1 0 0,1 0 0 0 0,-1 0-1 0 0,1 0 1 0 0,0 0 0 0 0,0 0-1 0 0,0-1 1 0 0,0 1 0 0 0,0-1-1 0 0,1 0 1 0 0,-1-1 0 0 0,1 1 0 0 0,-1-1-1 0 0,1 0 1 0 0,1 0 9 0 0,125 3-196 0 0,-109-9-147 0 0,1-1 1 0 0,-2-1-1 0 0,1 0 0 0 0,-1-2 0 0 0,0-1 0 0 0,-1 0 0 0 0,0-2 0 0 0,0 0 0 0 0,13-12 343 0 0,92-76-10685 0 0,-97 79 3832 0 0</inkml:trace>
  <inkml:trace contextRef="#ctx0" brushRef="#br0" timeOffset="18903.341">1553 221 10018 0 0,'0'0'1687'0'0,"0"0"-405"0"0,0 0-295 0 0,0 0-118 0 0,0 0-86 0 0,0 0-59 0 0,0 0-38 0 0,0 0-57 0 0,0 0-101 0 0,0 0-109 0 0,-12 32-88 0 0,-32 100-45 0 0,42-129-267 0 0,1 0-1 0 0,0 0 0 0 0,0 0 0 0 0,0 0 0 0 0,0 0 0 0 0,0 0 0 0 0,1 1 0 0 0,-1-1 1 0 0,1 0-1 0 0,0 0 0 0 0,0 1 0 0 0,0-1 0 0 0,0 0 0 0 0,1 0 0 0 0,0 0 0 0 0,-1 1 1 0 0,1-1-1 0 0,0 0 0 0 0,0 0 0 0 0,2 3-18 0 0,2 4 80 0 0,71 156 515 0 0,-1-30-152 0 0,-74-135-386 0 0,-1 0 0 0 0,1 0 0 0 0,0 0 0 0 0,-1 0 1 0 0,1-1-1 0 0,0 1 0 0 0,0 0 0 0 0,0-1 0 0 0,0 1 0 0 0,0 0 1 0 0,0-1-1 0 0,0 1 0 0 0,0-1 0 0 0,0 1 0 0 0,0-1 0 0 0,0 0 1 0 0,0 0-1 0 0,0 1 0 0 0,0-1 0 0 0,0 0 0 0 0,0 0 1 0 0,0 0-1 0 0,0 0 0 0 0,0 0 0 0 0,1 0 0 0 0,-1 0 0 0 0,0 0 1 0 0,0-1-1 0 0,0 1 0 0 0,0 0 0 0 0,0-1 0 0 0,0 1 0 0 0,0-1 1 0 0,0 1-1 0 0,0-1 0 0 0,0 1 0 0 0,0-1 0 0 0,0 0 0 0 0,-1 1 1 0 0,1-1-1 0 0,0 0 0 0 0,0 0 0 0 0,-1 0 0 0 0,1 0 0 0 0,0 0 1 0 0,-1 1-1 0 0,1-1 0 0 0,0-1-57 0 0,29-51 1807 0 0,220-501 160 0 0,-233 504-2661 0 0,6-13-2086 0 0,-1 28-8089 0 0,-17 27-784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03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769 406 1688 0 0,'0'0'1233'0'0,"0"0"-156"0"0,0 0 2 0 0,0 0 115 0 0,0 0 155 0 0,0 0 90 0 0,0 0-42 0 0,0 0-34 0 0,0 0-58 0 0,0 0-110 0 0,0 0-101 0 0,8-11-174 0 0,22-31-211 0 0,-30 42-672 0 0,0-1 0 0 0,1 1 0 0 0,-1-1 0 0 0,0 1 0 0 0,0-1 0 0 0,-1 0 0 0 0,1 1-1 0 0,0-1 1 0 0,0 1 0 0 0,0-1 0 0 0,0 1 0 0 0,0-1 0 0 0,-1 0 0 0 0,1 1 0 0 0,0-1 0 0 0,0 1-1 0 0,-1-1 1 0 0,1 1 0 0 0,0-1 0 0 0,-1 1 0 0 0,1 0 0 0 0,-1-1 0 0 0,1 1 0 0 0,-1-1 0 0 0,1 1-1 0 0,-1 0 1 0 0,1-1 0 0 0,-1 1 0 0 0,1 0 0 0 0,-1 0 0 0 0,1-1 0 0 0,-1 1 0 0 0,1 0 0 0 0,-1 0 0 0 0,1 0-1 0 0,-1 0 1 0 0,0 0 0 0 0,1 0 0 0 0,-1 0 0 0 0,1 0 0 0 0,-1 0 0 0 0,1 0 0 0 0,-1 0 0 0 0,0 0-1 0 0,1 0 1 0 0,-1 0 0 0 0,1 0 0 0 0,-1 1 0 0 0,1-1 0 0 0,-1 0 0 0 0,0 0-37 0 0,1 0 55 0 0,-101 11 696 0 0,-238 100 511 0 0,67-38 167 0 0,273-73-1436 0 0,0 0 1 0 0,-1 0-1 0 0,1 1 1 0 0,0-1 0 0 0,0 0-1 0 0,-1 1 1 0 0,1-1-1 0 0,0 0 1 0 0,0 1-1 0 0,-1-1 1 0 0,1 1-1 0 0,0-1 1 0 0,-1 1-1 0 0,1 0 1 0 0,-1-1 0 0 0,1 1-1 0 0,-1 0 1 0 0,1-1-1 0 0,-1 1 1 0 0,1 0-1 0 0,-1-1 1 0 0,0 1-1 0 0,1 0 1 0 0,-1 0-1 0 0,0-1 1 0 0,0 1 0 0 0,1 0-1 0 0,-1 0 1 0 0,0 0-1 0 0,0 0 1 0 0,0-1-1 0 0,0 1 1 0 0,0 0-1 0 0,0 0 1 0 0,0 0-1 0 0,0 0 1 0 0,-1-1 0 0 0,1 1-1 0 0,0 0 1 0 0,0 0-1 0 0,-1-1 1 0 0,1 1-1 0 0,0 0 1 0 0,-1 0-1 0 0,1-1 1 0 0,-1 1 0 0 0,1 0-1 0 0,-1-1 1 0 0,1 1-1 0 0,-1 0 1 0 0,0-1-1 0 0,1 1 1 0 0,-1-1-1 0 0,0 1 1 0 0,1-1-1 0 0,-1 0 1 0 0,0 1 0 0 0,0-1-1 0 0,1 0 1 0 0,-1 1-1 0 0,0-1 1 0 0,0 0 6 0 0,158 48 157 0 0,6-15-57 0 0,-161-33-97 0 0,-1 0-1 0 0,0 0 1 0 0,0 1-1 0 0,1-1 1 0 0,-1 0-1 0 0,0 0 1 0 0,0 1-1 0 0,0-1 1 0 0,1 1-1 0 0,-1-1 1 0 0,0 1-1 0 0,0-1 1 0 0,0 1-1 0 0,0 0 1 0 0,0 0-1 0 0,0-1 1 0 0,0 1-1 0 0,0 0 1 0 0,-1 0-1 0 0,1 0 1 0 0,0 0-1 0 0,0 0 1 0 0,-1 0-1 0 0,1 0 1 0 0,-1 0-1 0 0,1 0 1 0 0,-1 0-1 0 0,1 1 1 0 0,-1-1-1 0 0,1 0 1 0 0,-1 0-1 0 0,0 0 1 0 0,0 1-1 0 0,0-1 1 0 0,0 0-1 0 0,0 0 1 0 0,0 1-1 0 0,0-1 1 0 0,0 0-1 0 0,0 0 1 0 0,0 0-1 0 0,-1 1 1 0 0,1-1-1 0 0,-1 0 1 0 0,1 0-1 0 0,-1 0 1 0 0,1 1-3 0 0,-37 50 285 0 0,36-50-289 0 0,-205 200 245 0 0,50-52 238 0 0,155-149-477 0 0,-1 0 1 0 0,1 0-1 0 0,0 0 0 0 0,-1 0 0 0 0,1 0 1 0 0,0 0-1 0 0,-1 0 0 0 0,1 1 0 0 0,0-1 1 0 0,0 1-1 0 0,0-1 0 0 0,0 1 0 0 0,0-1 1 0 0,1 1-1 0 0,-1-1 0 0 0,0 1 0 0 0,1 0 1 0 0,-1-1-1 0 0,1 1 0 0 0,-1 0 0 0 0,1-1 1 0 0,0 1-1 0 0,0 0 0 0 0,0 0 0 0 0,0-1 0 0 0,0 1 1 0 0,0 0-1 0 0,0 0 0 0 0,1-1 0 0 0,-1 1 1 0 0,1 0-1 0 0,-1 0 0 0 0,1-1 0 0 0,0 1 1 0 0,-1-1-1 0 0,1 1 0 0 0,0-1 0 0 0,0 1 1 0 0,0-1-1 0 0,0 1 0 0 0,0-1 0 0 0,1 0 1 0 0,-1 0-1 0 0,0 1 0 0 0,1-1 0 0 0,-1 0 1 0 0,1 0-1 0 0,0 0-2 0 0,12 5 56 0 0,1-1-1 0 0,0-1 0 0 0,0 0 1 0 0,0-1-1 0 0,1 0 1 0 0,-1-1-1 0 0,1-1 1 0 0,-1-1-1 0 0,1 0 1 0 0,-1-1-1 0 0,1 0 1 0 0,-1-1-1 0 0,0-1 1 0 0,1-1-1 0 0,6-3-55 0 0,5 2-199 0 0,0-3 1 0 0,-1 0-1 0 0,0-1 0 0 0,0-2 1 0 0,23-13 198 0 0,-43 20-420 0 0,-1 0 0 0 0,0 0 1 0 0,0 0-1 0 0,0-1 1 0 0,0 1-1 0 0,-1-1 0 0 0,0 0 1 0 0,0-1-1 0 0,0 1 0 0 0,-1-1 1 0 0,1 0-1 0 0,-2 1 0 0 0,1-1 1 0 0,0-1-1 0 0,-1 1 1 0 0,0 0-1 0 0,0-4 420 0 0,13-69-11721 0 0,-13 60 7232 0 0</inkml:trace>
  <inkml:trace contextRef="#ctx0" brushRef="#br0" timeOffset="279.134">349 1 6289 0 0,'0'0'2518'0'0,"0"0"-1223"0"0,0 0-593 0 0,0 0-337 0 0,0 0-142 0 0,0 0 108 0 0,0 0 270 0 0,0 0 300 0 0,0 0 145 0 0,0 0-22 0 0,0 0-150 0 0,0 0-183 0 0,-9 32-111 0 0,-28 102-61 0 0,26-24 501 0 0,33 636 1483 0 0,-25-590-2902 0 0,8 175-1437 0 0,-1-298-1400 0 0,-2-12-4764 0 0,-1-16-11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5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496 118 4465 0 0,'0'0'1571'0'0,"0"0"-261"0"0,0 0-114 0 0,0 0 79 0 0,0 0 222 0 0,0 0 130 0 0,0 0-74 0 0,0 0-236 0 0,0 0-247 0 0,0 0-245 0 0,0 0-194 0 0,-12-5-133 0 0,-37-14-121 0 0,45 17-315 0 0,0 1 0 0 0,0 0 0 0 0,0 1 0 0 0,-1-1 0 0 0,1 1 0 0 0,0 0 0 0 0,0 0 0 0 0,0 0 0 0 0,0 0 0 0 0,0 1 0 0 0,0 0 0 0 0,0-1 0 0 0,0 2 0 0 0,0-1 0 0 0,0 0 0 0 0,0 1 0 0 0,-2 1-62 0 0,-14 4 298 0 0,-18 7 0 0 0,1 1-1 0 0,0 2 0 0 0,2 1 1 0 0,-16 12-298 0 0,-13 6 313 0 0,59-35-306 0 0,1 1-1 0 0,-1-1 1 0 0,1 1-1 0 0,0 1 0 0 0,0-1 1 0 0,0 1-1 0 0,0-1 1 0 0,0 1-1 0 0,1 0 0 0 0,-1 0 1 0 0,1 1-1 0 0,0-1 1 0 0,0 1-1 0 0,0 0 1 0 0,0-1-1 0 0,1 1 0 0 0,-1 1 1 0 0,1-1-1 0 0,0 0 1 0 0,0 0-1 0 0,1 1 0 0 0,-1-1 1 0 0,1 1-1 0 0,0-1 1 0 0,0 1-1 0 0,1 0 0 0 0,-1-1 1 0 0,1 1-1 0 0,0 0 1 0 0,0 0-1 0 0,1 0-6 0 0,61 29 200 0 0,93-1 175 0 0,-127-30-346 0 0,0 1 0 0 0,0 1 0 0 0,-1 2 0 0 0,0 0 0 0 0,0 2-1 0 0,-1 1 1 0 0,0 1 0 0 0,-1 2 0 0 0,0 0 0 0 0,15 12-29 0 0,-34-21 27 0 0,-1 1 0 0 0,1 0-1 0 0,-1 0 1 0 0,0 1-1 0 0,-1 0 1 0 0,1-1 0 0 0,-1 2-1 0 0,-1-1 1 0 0,1 0 0 0 0,-1 1-1 0 0,0-1 1 0 0,0 1-1 0 0,-1 0 1 0 0,1 0 0 0 0,-2 0-1 0 0,1 0 1 0 0,-1 1 0 0 0,0-1-1 0 0,-1 0 1 0 0,1 0-1 0 0,-2 1 1 0 0,1-1 0 0 0,-1 0-1 0 0,0 1 1 0 0,0-1 0 0 0,-1 0-1 0 0,0 0 1 0 0,0 0-1 0 0,-1 0 1 0 0,-1 2-27 0 0,-2 3-22 0 0,0 0 1 0 0,-2 0-1 0 0,1 0 0 0 0,-1-1 0 0 0,-1-1 1 0 0,0 1-1 0 0,0-1 0 0 0,-1-1 0 0 0,0 0 1 0 0,-7 5 21 0 0,-84 49-1952 0 0,64-49-2408 0 0,-1-4-5290 0 0,31-9 1900 0 0</inkml:trace>
  <inkml:trace contextRef="#ctx0" brushRef="#br0" timeOffset="253.336">404 144 11282 0 0,'0'0'1683'0'0,"0"0"-453"0"0,0 0-271 0 0,0 0 60 0 0,0 0 80 0 0,0 0-46 0 0,0 0-99 0 0,0 0-153 0 0,0 0-121 0 0,0 0-93 0 0,35-7-125 0 0,114-21-89 0 0,136-41 483 0 0,-266 64-1292 0 0,82-19-769 0 0,-34 14-8256 0 0,-50 9-1595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13.8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145 310 7730 0 0,'0'0'1012'0'0,"0"0"-251"0"0,0 0-67 0 0,0 0 165 0 0,0 0 218 0 0,0 0 166 0 0,0 0-31 0 0,0 0-134 0 0,0 0-195 0 0,0 0-212 0 0,34-22-157 0 0,104-68-116 0 0,-58 54 95 0 0,-64 33-371 0 0,-10 2-74 0 0,7-3 48 0 0,1 1 1 0 0,1 0 0 0 0,-1 1 0 0 0,0 0 0 0 0,1 2-1 0 0,-1-1 1 0 0,0 2 0 0 0,1 0 0 0 0,12 3-97 0 0,-25-4 7 0 0,0 1 1 0 0,0 0-1 0 0,-1 0 1 0 0,1-1-1 0 0,0 1 1 0 0,0 1 0 0 0,-1-1-1 0 0,1 0 1 0 0,0 0-1 0 0,-1 1 1 0 0,1-1 0 0 0,-1 1-1 0 0,0-1 1 0 0,1 1-1 0 0,-1-1 1 0 0,0 1 0 0 0,0 0-1 0 0,0 0 1 0 0,0-1-1 0 0,0 1 1 0 0,0 0 0 0 0,-1 0-1 0 0,1 0 1 0 0,-1 0-1 0 0,1 0 1 0 0,-1 0 0 0 0,0 0-1 0 0,0 0 1 0 0,0 0-1 0 0,0 0 1 0 0,0 0-1 0 0,0 0 1 0 0,0 0 0 0 0,-1 0-1 0 0,1 0 1 0 0,-1 0-1 0 0,0 0 1 0 0,1 0 0 0 0,-2 1-8 0 0,-42 70 410 0 0,-121 99-131 0 0,165-169-276 0 0,0-1 0 0 0,0 0-1 0 0,0 0 1 0 0,0 0 0 0 0,0 0 0 0 0,1 0 0 0 0,-1 1-1 0 0,1-1 1 0 0,-1 0 0 0 0,1 0 0 0 0,0 0 0 0 0,0 0-1 0 0,-1 0 1 0 0,2-1 0 0 0,-1 1 0 0 0,0 0 0 0 0,0 0-1 0 0,0-1 1 0 0,1 1 0 0 0,-1 0 0 0 0,1-1 0 0 0,0 1-1 0 0,-1-1 1 0 0,1 0 0 0 0,0 0 0 0 0,0 0 0 0 0,-1 0 0 0 0,1 0-1 0 0,0 0 1 0 0,0 0 0 0 0,0 0 0 0 0,0-1 0 0 0,1 1-1 0 0,-1-1 1 0 0,0 1 0 0 0,0-1 0 0 0,0 0 0 0 0,0 0-1 0 0,0 0 1 0 0,0 0 0 0 0,1 0 0 0 0,-1-1 0 0 0,0 1-1 0 0,1-1-2 0 0,9 4 69 0 0,138 48 438 0 0,-146-47-465 0 0,-1 0-1 0 0,0 0 1 0 0,1 0 0 0 0,-1 0 0 0 0,-1 1-1 0 0,1-1 1 0 0,0 1 0 0 0,-1-1 0 0 0,0 1 0 0 0,0 0-1 0 0,-1 0 1 0 0,1 0 0 0 0,-1 0 0 0 0,0 0-1 0 0,-1 0 1 0 0,1 0 0 0 0,-1 1 0 0 0,0-1-1 0 0,0 0 1 0 0,0 0 0 0 0,-1 0 0 0 0,0 0-1 0 0,0 1 1 0 0,0-1 0 0 0,-1 0 0 0 0,0-1-1 0 0,0 1 1 0 0,0 0 0 0 0,0 0 0 0 0,-1-1 0 0 0,0 0-1 0 0,1 1 1 0 0,-2-1 0 0 0,1 0 0 0 0,-1 0-42 0 0,-16 21-36 0 0,-1-2 0 0 0,-2-1 0 0 0,0 0 0 0 0,-1-2 0 0 0,-1 0-1 0 0,-1-2 1 0 0,-16 8 36 0 0,22-16-4796 0 0,51-33-4865 0 0,-16 12 6809 0 0,-2 3-2398 0 0</inkml:trace>
  <inkml:trace contextRef="#ctx0" brushRef="#br0" timeOffset="283.142">1279 119 5841 0 0,'0'0'1209'0'0,"0"0"-165"0"0,0 0 108 0 0,0 0 220 0 0,-33 34 97 0 0,-108 111-58 0 0,49-29 784 0 0,82-99-2032 0 0,2 0 0 0 0,0 0 1 0 0,0 1-1 0 0,2 0 0 0 0,0 1 0 0 0,1-1 1 0 0,1 1-1 0 0,1 6-163 0 0,1-18 52 0 0,2-1 0 0 0,-1 1 0 0 0,1 0 0 0 0,0-1 1 0 0,0 1-1 0 0,1-1 0 0 0,0 1 0 0 0,0 0 0 0 0,1-1 0 0 0,0 1 0 0 0,0-1 0 0 0,0 0 0 0 0,1 0 0 0 0,0 0 0 0 0,0 0 0 0 0,0 0 1 0 0,1 0-1 0 0,0-1 0 0 0,0 0 0 0 0,0 0 0 0 0,1 0 0 0 0,0 0 0 0 0,0-1 0 0 0,0 0 0 0 0,4 3-52 0 0,-2-3 195 0 0,0 0 0 0 0,-1 0 0 0 0,2-1-1 0 0,-1 0 1 0 0,0 0 0 0 0,1-1 0 0 0,-1 0 0 0 0,1 0-1 0 0,-1 0 1 0 0,1-1 0 0 0,0-1 0 0 0,0 1 0 0 0,0-1-1 0 0,-1-1 1 0 0,6 0-195 0 0,-8-2 110 0 0,0 1 0 0 0,-1-1 0 0 0,1-1 0 0 0,-1 1 0 0 0,0-1 0 0 0,0 1 0 0 0,0-1 0 0 0,0-1 0 0 0,-1 1 0 0 0,1 0 0 0 0,-1-1 0 0 0,0 0 0 0 0,-1 1 0 0 0,1-1 0 0 0,-1 0 0 0 0,0 0 0 0 0,0-1 0 0 0,-1 1 0 0 0,1 0 0 0 0,-1-1 0 0 0,0-3-110 0 0,1 4-28 0 0,0-1-1 0 0,-1 1 1 0 0,0-1-1 0 0,0 1 1 0 0,0-1-1 0 0,-1 1 1 0 0,0-1-1 0 0,0 0 1 0 0,0 1 0 0 0,-1-1-1 0 0,0 1 1 0 0,0-1-1 0 0,0 1 1 0 0,-1-1-1 0 0,0 1 1 0 0,0-1-1 0 0,0 1 1 0 0,0 0-1 0 0,-1 0 1 0 0,0 0 0 0 0,0 1-1 0 0,-1-1 1 0 0,1 1-1 0 0,-1 0 1 0 0,0-1-1 0 0,0 2 1 0 0,0-1-1 0 0,0 0 1 0 0,-1 1 0 0 0,0 0-1 0 0,1 0 1 0 0,-1 0-1 0 0,0 1 1 0 0,-1-1-1 0 0,1 1 1 0 0,0 1-1 0 0,-1-1 1 0 0,1 1-1 0 0,-5-1 29 0 0,2 1-265 0 0,0 0 0 0 0,-1 1 0 0 0,1 0 0 0 0,-1 1 0 0 0,1-1 0 0 0,0 2 0 0 0,-1-1 0 0 0,1 1 0 0 0,0 0 0 0 0,0 1 0 0 0,0 0-1 0 0,0 0 1 0 0,1 1 0 0 0,-2 1 265 0 0,-29 36-9815 0 0,31-29 918 0 0</inkml:trace>
  <inkml:trace contextRef="#ctx0" brushRef="#br0" timeOffset="627.321">1613 255 4657 0 0,'0'0'2663'0'0,"0"0"-1109"0"0,0 0-479 0 0,0 0-164 0 0,0 0-189 0 0,0 0-241 0 0,-28 31-215 0 0,-83 99-146 0 0,108-128-116 0 0,0 0-1 0 0,1 0 1 0 0,-1 0 0 0 0,1 1-1 0 0,0-1 1 0 0,-1 1-1 0 0,1 0 1 0 0,1-1 0 0 0,-1 1-1 0 0,0 0 1 0 0,1 0-1 0 0,-1 0 1 0 0,1 1-1 0 0,0-1 1 0 0,0 0 0 0 0,0 0-1 0 0,0 1 1 0 0,1-1-1 0 0,-1 0 1 0 0,1 1-1 0 0,0-1 1 0 0,0 1-4 0 0,1 7 12 0 0,0-6 68 0 0,-1 1-1 0 0,1 0 1 0 0,0-1 0 0 0,0 1 0 0 0,0-1-1 0 0,1 1 1 0 0,0-1 0 0 0,0 0-1 0 0,0 1 1 0 0,1-1 0 0 0,-1 0 0 0 0,1-1-1 0 0,1 1 1 0 0,-1 0 0 0 0,1-1-1 0 0,-1 0 1 0 0,1 0 0 0 0,1 0 0 0 0,-1 0-1 0 0,0 0 1 0 0,1-1 0 0 0,0 0-1 0 0,0 0 1 0 0,0 0 0 0 0,0-1 0 0 0,0 0-1 0 0,0 0 1 0 0,5 2-80 0 0,0-1 324 0 0,0-1 1 0 0,0 0-1 0 0,0 0 1 0 0,0 0-1 0 0,0-2 1 0 0,0 1-1 0 0,0-1 0 0 0,0 0 1 0 0,0-1-1 0 0,0-1 1 0 0,0 1-1 0 0,0-1 1 0 0,0-1-1 0 0,-1 0 0 0 0,1-1 1 0 0,0 0-325 0 0,0-1 134 0 0,-1 0 0 0 0,1-1 1 0 0,-1 0-1 0 0,-1 0 0 0 0,1-1 1 0 0,-1-1-1 0 0,0 1 0 0 0,0-1 0 0 0,-1-1 1 0 0,-1 1-1 0 0,1-1 0 0 0,-1 0 0 0 0,0-1 1 0 0,-1 1-1 0 0,-1-1 0 0 0,1 0 1 0 0,-1-1-1 0 0,-1 1 0 0 0,0-1 0 0 0,0 1 1 0 0,-1-1-1 0 0,-1 0 0 0 0,0 0 0 0 0,0 0 1 0 0,-1-1-135 0 0,0 4-177 0 0,0 1 0 0 0,-1 0 0 0 0,0-1 0 0 0,-1 1 0 0 0,1 0 0 0 0,-1 0 0 0 0,-1 0 0 0 0,1 0 0 0 0,-1 0 1 0 0,0 1-1 0 0,-1-1 0 0 0,1 1 0 0 0,-2 0 0 0 0,1 0 0 0 0,-4-4 177 0 0,-56-39-9112 0 0,45 41 3306 0 0,6 0 58 0 0</inkml:trace>
  <inkml:trace contextRef="#ctx0" brushRef="#br0" timeOffset="958.017">1979 82 208 0 0,'0'0'1046'0'0,"0"0"-222"0"0,0 0-121 0 0,0 0-13 0 0,0 0-44 0 0,0 0-66 0 0,0 0-60 0 0,0 0-72 0 0,-9 33 6 0 0,-27 102 103 0 0,35-134-525 0 0,1 0 0 0 0,-1 1-1 0 0,0-1 1 0 0,0 0 0 0 0,0 1 0 0 0,1-1-1 0 0,-1 1 1 0 0,0-1 0 0 0,1 1 0 0 0,0-1-1 0 0,-1 1 1 0 0,1-1 0 0 0,0 1 0 0 0,0 0-1 0 0,0-1 1 0 0,0 1 0 0 0,0-1 0 0 0,0 1-1 0 0,0-1 1 0 0,0 1 0 0 0,1-1 0 0 0,-1 1-1 0 0,0 0 1 0 0,1-1 0 0 0,0 0 0 0 0,-1 1-1 0 0,1-1 1 0 0,0 1 0 0 0,0-1 0 0 0,0 0-1 0 0,0 1 1 0 0,0-1 0 0 0,0 0 0 0 0,0 0-1 0 0,0 0 1 0 0,0 0 0 0 0,1 0-32 0 0,3 2 313 0 0,0 1 48 0 0,0-1-1 0 0,1-1 1 0 0,-1 1-1 0 0,0-1 0 0 0,1 0 1 0 0,-1 0-1 0 0,1 0 1 0 0,0-1-1 0 0,-1 0 1 0 0,1 0-1 0 0,0 0 0 0 0,0-1 1 0 0,0 0-1 0 0,0 0 1 0 0,0 0-1 0 0,-1-1 0 0 0,1 0 1 0 0,0 0-1 0 0,0-1 1 0 0,-1 1-1 0 0,1-1 0 0 0,-1 0 1 0 0,1-1-1 0 0,-1 1 1 0 0,0-1-1 0 0,0 0 0 0 0,0-1 1 0 0,0 1-1 0 0,-1-1 1 0 0,5-4-361 0 0,0 0 224 0 0,1 0 0 0 0,-2-1 0 0 0,1 0 0 0 0,-1-1 0 0 0,0 0 0 0 0,-1 0 0 0 0,0 0 0 0 0,-1-1 0 0 0,0 0 0 0 0,-1-1 0 0 0,0 1 0 0 0,-1-1 0 0 0,0 0 0 0 0,1-5-224 0 0,-4 12-50 0 0,-1-1 0 0 0,1 1 0 0 0,0 0 1 0 0,-1 0-1 0 0,0 0 0 0 0,-1 0 0 0 0,1-1 0 0 0,-1 1 1 0 0,0 0-1 0 0,0 0 0 0 0,0 0 0 0 0,-1 0 1 0 0,0 0-1 0 0,0 0 0 0 0,0 1 0 0 0,0-1 0 0 0,-2 0 50 0 0,-50-29-4172 0 0,29 31 911 0 0,8 2-2010 0 0,2 1-3291 0 0</inkml:trace>
  <inkml:trace contextRef="#ctx0" brushRef="#br0" timeOffset="1336.004">0 1216 4769 0 0,'0'0'1339'0'0,"0"0"-447"0"0,0 0 27 0 0,0 0 269 0 0,0 0 203 0 0,0 0 107 0 0,0 0 52 0 0,0 0 5 0 0,31 5-23 0 0,103 16-136 0 0,-25-27 498 0 0,-83 0-1473 0 0,527-117 3660 0 0,195-37-3577 0 0,-477 116-1098 0 0,-148 24-2920 0 0,-2 0-7127 0 0,-96 16 461 0 0</inkml:trace>
  <inkml:trace contextRef="#ctx0" brushRef="#br0" timeOffset="2974.775">475 1602 3793 0 0,'0'0'1288'0'0,"0"0"-29"0"0,0 0 25 0 0,0 0 98 0 0,0 0 21 0 0,0 0-93 0 0,0 0-162 0 0,0 0-171 0 0,0 0-114 0 0,0 0-123 0 0,0 0-85 0 0,0 0-81 0 0,0 0-73 0 0,32-20 3 0 0,104-66-12 0 0,-17 29 793 0 0,-94 51-1115 0 0,54-5 222 0 0,-78 13-361 0 0,1 1 0 0 0,-1-1 0 0 0,0 0-1 0 0,-1 1 1 0 0,1-1 0 0 0,0 1 0 0 0,-1-1 0 0 0,1 1-1 0 0,-1-1 1 0 0,0 1 0 0 0,0-1 0 0 0,0 1-1 0 0,0-1 1 0 0,0 1 0 0 0,0-1 0 0 0,-1 1 0 0 0,1-1-1 0 0,-1 1 1 0 0,0-1 0 0 0,0 1 0 0 0,0-1-1 0 0,0 0 1 0 0,0 1 0 0 0,0-1 0 0 0,-1 0-31 0 0,-116 153 945 0 0,33-53-489 0 0,69-80-364 0 0,10-15-39 0 0,-1 1-1 0 0,1-1 1 0 0,1 2 0 0 0,-1-1 0 0 0,1 0 0 0 0,1 1-1 0 0,0 0 1 0 0,0 0 0 0 0,1 0 0 0 0,0 1-1 0 0,0-1 1 0 0,1 1 0 0 0,0 0-53 0 0,4-7 5 0 0,0-1 1 0 0,0 1 0 0 0,0-1-1 0 0,0 1 1 0 0,1-1-1 0 0,-1 0 1 0 0,0 0-1 0 0,1 0 1 0 0,0 0-1 0 0,-1 0 1 0 0,1-1-1 0 0,0 1 1 0 0,0-1-1 0 0,0 1 1 0 0,0-1 0 0 0,0 0-1 0 0,0 0 1 0 0,0-1-1 0 0,0 1 1 0 0,1-1-1 0 0,-1 0 1 0 0,0 1-1 0 0,0-1 1 0 0,1-1-1 0 0,-1 1 1 0 0,0 0 0 0 0,0-1-1 0 0,2 0-5 0 0,-3 1-27 0 0,68-15-3826 0 0,-29-9-7180 0 0,-30 19 2822 0 0</inkml:trace>
  <inkml:trace contextRef="#ctx0" brushRef="#br0" timeOffset="3204.617">1215 1455 8002 0 0,'0'0'1249'0'0,"0"0"-143"0"0,0 0 39 0 0,0 0 156 0 0,0 0 14 0 0,0 0-111 0 0,-11 32-159 0 0,-37 101-207 0 0,14 14 736 0 0,34-146-1587 0 0,-2 4-148 0 0,2 0 0 0 0,-1 1 0 0 0,0 0 0 0 0,1-1 0 0 0,0 1 0 0 0,0-1 0 0 0,1 1 0 0 0,0-1 0 0 0,0 1 0 0 0,0-1 0 0 0,0 0 0 0 0,1 1 0 0 0,0-1 0 0 0,1 3 161 0 0,34-14-14216 0 0,-33 2 11920 0 0</inkml:trace>
  <inkml:trace contextRef="#ctx0" brushRef="#br0" timeOffset="3440.139">1482 1422 2312 0 0,'0'0'2338'0'0,"0"0"-675"0"0,0 0-176 0 0,0 0 82 0 0,0 0-13 0 0,0 0-154 0 0,-15 33-214 0 0,-46 102-239 0 0,11 6 801 0 0,40-20-2271 0 0,20-102-1731 0 0,-7-15-6289 0 0,-3-4 8527 0 0,0 0-4872 0 0</inkml:trace>
  <inkml:trace contextRef="#ctx0" brushRef="#br0" timeOffset="3778.105">937 1529 3761 0 0,'0'0'993'0'0,"0"0"181"0"0,0 0 269 0 0,0 0 247 0 0,0 0 13 0 0,0 0-218 0 0,0 0-218 0 0,0 0-223 0 0,0 0-195 0 0,0 0-139 0 0,0 0-139 0 0,0 0-63 0 0,24-25 3 0 0,76-77 13 0 0,-55 67 297 0 0,-37 35-610 0 0,114-4 1395 0 0,-110 5-1534 0 0,0 1-1 0 0,0 1 1 0 0,0 0 0 0 0,0 0-1 0 0,0 1 1 0 0,-1 1 0 0 0,1-1-1 0 0,-1 2 1 0 0,1 1-72 0 0,67 25 371 0 0,-72-30-268 0 0,0 0 1 0 0,-1 0-1 0 0,1-1 0 0 0,0 0 0 0 0,0 0 0 0 0,0-1 0 0 0,0 0 0 0 0,-1 0 0 0 0,1 0 0 0 0,0-1 0 0 0,0 0 0 0 0,0-1 0 0 0,-1 1 0 0 0,1-1 1 0 0,0-1-1 0 0,-1 1 0 0 0,2-2-103 0 0,25-15-346 0 0,-17 11-2871 0 0,-5 5-4849 0 0,-7 3-1833 0 0</inkml:trace>
  <inkml:trace contextRef="#ctx0" brushRef="#br0" timeOffset="4123.755">1751 1842 1880 0 0,'0'0'1778'0'0,"0"0"-679"0"0,0 0-197 0 0,0 0 76 0 0,0 0 99 0 0,0 0 20 0 0,0 0-9 0 0,0 0-66 0 0,0 0-56 0 0,0 0-37 0 0,0 0-18 0 0,0 0 122 0 0,0 0 138 0 0,2 12 127 0 0,5 37 24 0 0,1-96 2522 0 0,2-1-3145 0 0,-3 5-461 0 0,3 1 0 0 0,0 0 0 0 0,3 0 0 0 0,2 1-1 0 0,1 1 1 0 0,4-3-238 0 0,46-49-1035 0 0,-47 84-1535 0 0,-13 8-1525 0 0,-2 3-4203 0 0,-2 1-225 0 0</inkml:trace>
  <inkml:trace contextRef="#ctx0" brushRef="#br0" timeOffset="4568.226">2205 1488 3649 0 0,'0'0'2019'0'0,"0"0"-279"0"0,0 0-69 0 0,0 0-18 0 0,0 0-178 0 0,0 0-178 0 0,0 0-181 0 0,0 0-239 0 0,0 0-184 0 0,0 0-175 0 0,0 0-169 0 0,0 0-89 0 0,0 0-81 0 0,-29 32-63 0 0,-91 97-22 0 0,72-57-11 0 0,34 34-183 0 0,16-104 167 0 0,-1 0 0 0 0,1 0 1 0 0,-1 0-1 0 0,1 0 0 0 0,0 0 0 0 0,0-1 0 0 0,0 1 0 0 0,0-1 0 0 0,0 1 1 0 0,0-1-1 0 0,0 0 0 0 0,1 1 0 0 0,-1-1 0 0 0,0-1 0 0 0,1 1 1 0 0,-1 0-1 0 0,0 0 0 0 0,1-1 0 0 0,-1 1 0 0 0,1-1 0 0 0,-1 0 0 0 0,1 0 1 0 0,0 0-1 0 0,-1 0 0 0 0,1 0 0 0 0,-1-1 0 0 0,1 1 0 0 0,-1-1 0 0 0,0 0 1 0 0,1 1-1 0 0,-1-1 0 0 0,0 0 0 0 0,1 0 0 0 0,-1-1 0 0 0,0 1 1 0 0,0 0-1 0 0,1-1-67 0 0,28-19 442 0 0,-1 0 0 0 0,-2-2 1 0 0,0-1-1 0 0,-1-1 1 0 0,19-24-443 0 0,-20 21 101 0 0,112-108 64 0 0,-90 88-99 0 0,-46 73-689 0 0,-17 25 33 0 0,12-43 230 0 0,0 0 0 0 0,1 1-1 0 0,0-1 1 0 0,0 1 0 0 0,0 0 0 0 0,1 0 0 0 0,0 0 0 0 0,1 0 0 0 0,-1 0 0 0 0,2 0 0 0 0,-1 0 0 0 0,1 0 360 0 0,0-6-491 0 0,0 0 0 0 0,1-1 0 0 0,-1 1 0 0 0,0 0 0 0 0,1-1 0 0 0,-1 1 0 0 0,1-1 0 0 0,0 1 0 0 0,0-1 0 0 0,-1 0 0 0 0,1 1 0 0 0,0-1 0 0 0,0 0 0 0 0,0-1 0 0 0,0 1 0 0 0,0 0 0 0 0,0 0 0 0 0,0-1 0 0 0,1 1 0 0 0,-1-1 0 0 0,0 0 0 0 0,0 0 0 0 0,0 0 0 0 0,0 0 0 0 0,1 0 0 0 0,-1 0 491 0 0,9 1-2834 0 0,1 2 1250 0 0</inkml:trace>
  <inkml:trace contextRef="#ctx0" brushRef="#br0" timeOffset="5050.276">2743 1481 2336 0 0,'0'0'2433'0'0,"0"0"-211"0"0,0 0-303 0 0,0 0-353 0 0,0 0-356 0 0,0 0-268 0 0,0 0-196 0 0,0 0-173 0 0,0 0-150 0 0,0 0-146 0 0,0 0-116 0 0,0 0-68 0 0,-22 26-51 0 0,-68 83-60 0 0,67-62-79 0 0,24-41 55 0 0,1 0 109 0 0,1 0 0 0 0,-1-1 1 0 0,1 1-1 0 0,0-1 0 0 0,1 0 0 0 0,-1 0 1 0 0,1 0-1 0 0,0 0 0 0 0,1-1 0 0 0,-1 1 0 0 0,1-1 1 0 0,0-1-1 0 0,-1 1 0 0 0,2 0 0 0 0,-1-1 1 0 0,0 0-1 0 0,1 0 0 0 0,-1-1 0 0 0,1 0 1 0 0,0 0-1 0 0,0 0 0 0 0,0 0 0 0 0,0-1 1 0 0,0 0-1 0 0,0 0 0 0 0,0-1 0 0 0,1 0 1 0 0,-1 0-1 0 0,0 0 0 0 0,0-1 0 0 0,2 0-67 0 0,12-3 402 0 0,0 0-1 0 0,-1-2 0 0 0,0 0 0 0 0,0-1 1 0 0,0-1-1 0 0,-1-1 0 0 0,0 0 0 0 0,0-2 1 0 0,-1 0-1 0 0,-1 0 0 0 0,0-2 0 0 0,-1 0 1 0 0,0-1-1 0 0,-1 0 0 0 0,0-1 0 0 0,4-8-401 0 0,17-13 162 0 0,-1-2 0 0 0,-2-2 0 0 0,-1-1 0 0 0,4-12-162 0 0,-25 37 4 0 0,-1-1-1 0 0,0 0 1 0 0,-1 0 0 0 0,-1-1-1 0 0,0 0 1 0 0,-2 0 0 0 0,0-1 0 0 0,-1 0-1 0 0,-1 0 1 0 0,0 0 0 0 0,-2 0-1 0 0,0-16-3 0 0,-1 26-47 0 0,-1 1-1 0 0,0-1 0 0 0,0 1 0 0 0,-1 0 0 0 0,0-1 0 0 0,0 1 0 0 0,-1 0 0 0 0,0 0 0 0 0,0 0 0 0 0,-1 1 0 0 0,0-1 0 0 0,0 1 0 0 0,-1 0 0 0 0,0 0 1 0 0,-1 0-1 0 0,1 1 0 0 0,-1-1 0 0 0,0 2 0 0 0,0-1 0 0 0,-1 1 0 0 0,0-1 0 0 0,0 2 0 0 0,0-1 0 0 0,-1 1 0 0 0,1 0 0 0 0,-1 1 0 0 0,0 0 1 0 0,0 0-1 0 0,0 1 0 0 0,-1 0 0 0 0,1 0 0 0 0,-2 0 48 0 0,-2 3-27 0 0,0-1 0 0 0,0 2 1 0 0,0 0-1 0 0,0 0 0 0 0,0 1 0 0 0,0 0 1 0 0,1 1-1 0 0,-1 1 0 0 0,1 0 0 0 0,0 0 1 0 0,0 1-1 0 0,1 1 0 0 0,0-1 0 0 0,0 2 1 0 0,1-1-1 0 0,-1 1 0 0 0,2 1 0 0 0,-1 0 1 0 0,1 0-1 0 0,0 1 27 0 0,-1 0-15 0 0,0 0 0 0 0,1 1 0 0 0,0 0 0 0 0,1 0 0 0 0,0 0 0 0 0,1 1 0 0 0,0 0 0 0 0,1 0 0 0 0,0 1 0 0 0,1 0-1 0 0,0 0 1 0 0,1 0 0 0 0,1 0 0 0 0,0 0 0 0 0,0 0 0 0 0,2 1 0 0 0,-1-1 0 0 0,2 0 0 0 0,0 1 0 0 0,0-1 0 0 0,2 0 0 0 0,-1 0 0 0 0,2 0 0 0 0,0 0 0 0 0,0 0 0 0 0,1-1 0 0 0,0 0 0 0 0,2 1 15 0 0,4 3 30 0 0,2 0 1 0 0,-1 0 0 0 0,2-1-1 0 0,0-1 1 0 0,1 0 0 0 0,0-1-1 0 0,1-1 1 0 0,1 0 0 0 0,0-1-1 0 0,0-1 1 0 0,1-1 0 0 0,0 0-1 0 0,0-2 1 0 0,1 0-1 0 0,0 0 1 0 0,7-1-31 0 0,29 7-118 0 0,0-3 0 0 0,2-3 1 0 0,-1-2-1 0 0,0-2 0 0 0,12-3 118 0 0,7-11-3139 0 0,-27-3-6670 0 0,-34 9 1363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3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93 0 0 0,'0'0'1210'0'0,"0"0"283"0"0,0 0 161 0 0,0 0 21 0 0,0 0-71 0 0,0 0-55 0 0,0 0-97 0 0,0 0-122 0 0,19 10 5655 0 0,82-9-2627 0 0,131-36-2304 0 0,-178 22-1882 0 0,182-35 55 0 0,-181 41-1908 0 0,-55 7 889 0 0,0 0-197 0 0,-13 8-4047 0 0,-11 9-4198 0 0,15-9 1203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3.5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1 108 8610 0 0,'0'0'1935'0'0,"0"0"-404"0"0,0 0-99 0 0,0 0 245 0 0,0 0 142 0 0,0 0-154 0 0,0 0-299 0 0,0 0-291 0 0,0 0-243 0 0,32-4-221 0 0,106-12-167 0 0,210-56 631 0 0,-220 59-2495 0 0,-86 12-1706 0 0,0 0-3648 0 0,-23 1-4498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4.2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0 225 0 0 0,'0'0'609'0'0,"0"0"1128"0"0,0 0 559 0 0,0 0 197 0 0,0 0-13 0 0,0 0-198 0 0,0 0-323 0 0,0 0-350 0 0,0 0-341 0 0,0 0-284 0 0,0 0-232 0 0,0 0-185 0 0,8-8-144 0 0,23-23-92 0 0,-24 59 949 0 0,-21 230 1048 0 0,-2-17-1817 0 0,15-136-5529 0 0,1-94 4056 0 0,16-19-6525 0 0,5-14-699 0 0,-10 11 5930 0 0</inkml:trace>
  <inkml:trace contextRef="#ctx0" brushRef="#br0" timeOffset="300.426">549 85 1464 0 0,'0'0'2594'0'0,"0"0"-748"0"0,0 0-260 0 0,0 0-55 0 0,0 0-44 0 0,0 0-99 0 0,0 0-192 0 0,-30 32-214 0 0,-93 104-167 0 0,70-56 174 0 0,48-63-772 0 0,1-7-38 0 0,1 0-1 0 0,0 1 0 0 0,0-1 1 0 0,2 1-1 0 0,-1-1 0 0 0,1 1 0 0 0,1-1 1 0 0,-1 1-1 0 0,2 0 0 0 0,1 7-178 0 0,-2-14 92 0 0,1-1-1 0 0,0 1 0 0 0,0-1 0 0 0,0 1 1 0 0,0-1-1 0 0,1 1 0 0 0,-1-1 1 0 0,1 1-1 0 0,0-1 0 0 0,0 0 0 0 0,0 0 1 0 0,0 0-1 0 0,1 0 0 0 0,-1-1 0 0 0,1 1 1 0 0,0-1-1 0 0,0 1 0 0 0,0-1 1 0 0,0 0-1 0 0,0 0 0 0 0,0 0 0 0 0,0 0 1 0 0,1-1-1 0 0,-1 1 0 0 0,1-1 0 0 0,-1 0 1 0 0,1 0-1 0 0,-1 0 0 0 0,1-1 1 0 0,0 1-1 0 0,0-1 0 0 0,0 0-91 0 0,16-2 201 0 0,0 0-1 0 0,0-2 1 0 0,0 0-1 0 0,0-1 1 0 0,-1-2-1 0 0,0 1 1 0 0,0-2-1 0 0,0-1 1 0 0,-1 0 0 0 0,-1-1-1 0 0,0-1 1 0 0,0-1-1 0 0,-1 0 1 0 0,0-2-1 0 0,-1 1 1 0 0,-1-2-201 0 0,-3 7 11 0 0,-1 0 1 0 0,-1 0 0 0 0,0-1-1 0 0,0-1 1 0 0,-1 0-1 0 0,0 0 1 0 0,0 0 0 0 0,-1-1-1 0 0,-1 0 1 0 0,0-1-1 0 0,0 1 1 0 0,-1-1 0 0 0,-1 0-1 0 0,0-1 1 0 0,-1 1-1 0 0,0-1 1 0 0,0 1 0 0 0,-2-1-1 0 0,1 0 1 0 0,-2-8-12 0 0,-1 16-153 0 0,-1 0 1 0 0,0 0 0 0 0,0 0-1 0 0,-1 0 1 0 0,1 1 0 0 0,-1-1-1 0 0,0 1 1 0 0,0 0 0 0 0,-1 0-1 0 0,1 0 1 0 0,-1 0 0 0 0,0 0-1 0 0,0 1 1 0 0,0 0 0 0 0,-1 0-1 0 0,1 0 1 0 0,-1 0 0 0 0,1 1-1 0 0,-1-1 1 0 0,0 1-1 0 0,0 0 1 0 0,0 1 0 0 0,0-1-1 0 0,0 1 1 0 0,-1 0 0 0 0,1 1-1 0 0,0-1 1 0 0,0 1 0 0 0,-1 0-1 0 0,1 0 1 0 0,0 0 0 0 0,-1 1-1 0 0,1 0 1 0 0,0 0 0 0 0,0 0-1 0 0,0 1 1 0 0,0 0 0 0 0,0 0-1 0 0,0 0 1 0 0,0 0-1 0 0,1 1 1 0 0,-4 2 152 0 0,-93 62-5549 0 0,12 12-3868 0 0,70-56 6542 0 0</inkml:trace>
  <inkml:trace contextRef="#ctx0" brushRef="#br0" timeOffset="632.011">420 663 0 0 0,'0'0'772'0'0,"0"0"1103"0"0,0 0 391 0 0,0 0 25 0 0,0 0-42 0 0,0 0-126 0 0,0 0-208 0 0,0 0-280 0 0,0 0-313 0 0,0 0-321 0 0,0 0-330 0 0,0 0-272 0 0,0 0-214 0 0,7-7-61 0 0,-35 58 164 0 0,25-45-221 0 0,-1 1 0 0 0,1-1 0 0 0,0 1-1 0 0,0-1 1 0 0,1 1 0 0 0,0 0 0 0 0,0 0 0 0 0,1 0-1 0 0,0 0 1 0 0,0 0 0 0 0,1 1 0 0 0,-1-1 0 0 0,2 0-1 0 0,-1 0 1 0 0,1 0 0 0 0,0 0 0 0 0,0 0 0 0 0,1 0-1 0 0,0 0 1 0 0,0 0 0 0 0,1 0 0 0 0,0-1 0 0 0,0 1 0 0 0,0-1-1 0 0,1 0 1 0 0,0 0 0 0 0,0 0 0 0 0,1 0 0 0 0,0-1-1 0 0,0 0 1 0 0,3 3-67 0 0,1-4 152 0 0,-1-1 1 0 0,1-1-1 0 0,0 1 0 0 0,0-1 0 0 0,0-1 0 0 0,0 0 1 0 0,1 0-1 0 0,-1 0 0 0 0,0-1 0 0 0,0-1 1 0 0,1 0-1 0 0,-1 0 0 0 0,0-1 0 0 0,0 0 0 0 0,0 0 1 0 0,0-1-1 0 0,-1 0 0 0 0,1-1 0 0 0,-1 0 0 0 0,0 0 1 0 0,0-1-1 0 0,0 0 0 0 0,1-1-152 0 0,1-1 69 0 0,1-1 1 0 0,-1 0-1 0 0,0 0 0 0 0,-1-1 1 0 0,0 0-1 0 0,-1-1 0 0 0,1 0 1 0 0,-2 0-1 0 0,0-1 0 0 0,0 0 1 0 0,-1 0-1 0 0,0-1 0 0 0,-1 0 1 0 0,0 0-1 0 0,-1 0 1 0 0,2-8-70 0 0,-5 13-49 0 0,-1-1 0 0 0,1 0 0 0 0,-1 1 0 0 0,0-1 0 0 0,-1 0 0 0 0,0 1 0 0 0,0-1 0 0 0,-1 0 0 0 0,0 1 0 0 0,0 0 0 0 0,-1-1 0 0 0,0 1 0 0 0,0 0 0 0 0,-1 1 0 0 0,0-1 0 0 0,0 0 0 0 0,0 1 0 0 0,-1 0 0 0 0,0 0 0 0 0,0 0 0 0 0,0 1 0 0 0,-1 0 0 0 0,0 0 0 0 0,-4-3 49 0 0,4 4-256 0 0,-1 0 0 0 0,1 0 0 0 0,-1 0-1 0 0,1 1 1 0 0,-1 0 0 0 0,0 0 0 0 0,0 1 0 0 0,0 0 0 0 0,-1 0 0 0 0,1 1 0 0 0,0 0 0 0 0,-1 0 0 0 0,1 1 0 0 0,-1-1-1 0 0,1 2 1 0 0,-5 0 256 0 0,-51 28-5907 0 0,30 2-1893 0 0,22-19 983 0 0</inkml:trace>
  <inkml:trace contextRef="#ctx0" brushRef="#br0" timeOffset="1033.126">1121 298 3529 0 0,'0'0'2592'0'0,"0"0"-622"0"0,0 0-356 0 0,0 0-189 0 0,0 0-230 0 0,0 0-250 0 0,0 0-183 0 0,0 0-116 0 0,0 0-82 0 0,-33 24-61 0 0,-103 78-65 0 0,131-100-405 0 0,1 1-1 0 0,0 0 1 0 0,0 0-1 0 0,0 0 0 0 0,0 1 1 0 0,1-1-1 0 0,-1 1 1 0 0,1 0-1 0 0,0 0 0 0 0,0 0 1 0 0,0 0-1 0 0,1 0 1 0 0,-1 1-1 0 0,1-1 1 0 0,0 1-1 0 0,1 0 0 0 0,-1 1-32 0 0,-2 8 120 0 0,0-7-34 0 0,1 1 0 0 0,1-1 0 0 0,-1 0 0 0 0,1 1 0 0 0,1 0 0 0 0,-1-1 0 0 0,1 1 0 0 0,1 0-1 0 0,-1 0 1 0 0,1-1 0 0 0,1 1 0 0 0,-1 0 0 0 0,1 0 0 0 0,1-1 0 0 0,-1 1 0 0 0,1 0 0 0 0,1-1 0 0 0,0 0 0 0 0,0 1-1 0 0,0-1 1 0 0,0 0 0 0 0,1-1 0 0 0,1 1 0 0 0,-1-1 0 0 0,1 1 0 0 0,0-1 0 0 0,0-1 0 0 0,1 1 0 0 0,-1-1 0 0 0,1 0 0 0 0,1 0-86 0 0,0 0 161 0 0,0-1 0 0 0,1-1 1 0 0,-1 1-1 0 0,1-1 1 0 0,0 0-1 0 0,0-1 0 0 0,0 0 1 0 0,0 0-1 0 0,0-1 1 0 0,0 0-1 0 0,0 0 1 0 0,0-1-1 0 0,1 0 0 0 0,-1-1 1 0 0,0 0-1 0 0,0 0 1 0 0,0 0-1 0 0,0-1 1 0 0,0 0-1 0 0,0-1 0 0 0,0 0 1 0 0,-1 0-1 0 0,1-1 1 0 0,3-2-162 0 0,4-3 37 0 0,0 0 1 0 0,-1-1 0 0 0,0 0-1 0 0,0-1 1 0 0,-1-1-1 0 0,-1 0 1 0 0,0-1 0 0 0,0-1-1 0 0,-2 1 1 0 0,1-2 0 0 0,-2 1-1 0 0,0-1 1 0 0,-1-1 0 0 0,0 0-1 0 0,-1 0 1 0 0,-1 0-1 0 0,-1-1 1 0 0,0 0 0 0 0,-1 0-1 0 0,-1 0 1 0 0,-1 0 0 0 0,0-1-1 0 0,-1-3-37 0 0,-1 16-144 0 0,-1-1-1 0 0,0 2 1 0 0,0-1 0 0 0,0 0-1 0 0,-1 0 1 0 0,1 0 0 0 0,-1 0-1 0 0,0 1 1 0 0,-1-1 0 0 0,1 1-1 0 0,-1 0 1 0 0,0 0 0 0 0,0 0-1 0 0,0 0 1 0 0,0 0 0 0 0,-1 0-1 0 0,1 1 1 0 0,-1 0 0 0 0,0-1-1 0 0,0 2 1 0 0,-1-1 0 0 0,-3-2 144 0 0,-71-13-5335 0 0,21 25-3919 0 0,40-3 2761 0 0</inkml:trace>
  <inkml:trace contextRef="#ctx0" brushRef="#br0" timeOffset="4283.385">1549 96 5361 0 0,'0'0'1016'0'0,"0"0"-275"0"0,0 0 11 0 0,0 0 184 0 0,0 0 143 0 0,0 0-12 0 0,0 0-100 0 0,0 0-101 0 0,0 0-31 0 0,0 0-44 0 0,0 0-84 0 0,-4 28-87 0 0,-7 83-69 0 0,11-110-526 0 0,-1 0-1 0 0,1 0 1 0 0,-1 1 0 0 0,1-1 0 0 0,0 0 0 0 0,-1 0-1 0 0,1 0 1 0 0,0 0 0 0 0,0 0 0 0 0,0 1-1 0 0,0-1 1 0 0,0 0 0 0 0,0 0 0 0 0,0 0 0 0 0,0 1-1 0 0,1-1 1 0 0,-1 0 0 0 0,0 0 0 0 0,1 0 0 0 0,-1 0-1 0 0,1 0 1 0 0,-1 0 0 0 0,1 0 0 0 0,-1 0-1 0 0,1 0 1 0 0,0 0 0 0 0,0 0 0 0 0,-1 0 0 0 0,1 0-1 0 0,0-1 1 0 0,0 1 0 0 0,0 0 0 0 0,0 0 0 0 0,0-1-1 0 0,0 1 1 0 0,0-1 0 0 0,0 1 0 0 0,0-1-1 0 0,0 1 1 0 0,0-1 0 0 0,1 0 0 0 0,-1 1 0 0 0,0-1-25 0 0,5 1 242 0 0,4 1 32 0 0,1-1 0 0 0,-1 0-1 0 0,1-1 1 0 0,-1 1 0 0 0,1-2 0 0 0,-1 0-1 0 0,1 0 1 0 0,-1-1 0 0 0,1 0 0 0 0,-1-1 0 0 0,0 0-1 0 0,0-1 1 0 0,0 0 0 0 0,0 0 0 0 0,-1-1-1 0 0,0 0 1 0 0,0-1 0 0 0,0 0 0 0 0,-1-1 0 0 0,0 1-1 0 0,3-4-273 0 0,-5 5 31 0 0,-1 0 0 0 0,0-1 0 0 0,0 1 0 0 0,0-1 0 0 0,-1 0 0 0 0,0 0 0 0 0,0 0 0 0 0,-1-1-1 0 0,1 1 1 0 0,-1-1 0 0 0,-1 0 0 0 0,1 0 0 0 0,-1 0 0 0 0,0 0 0 0 0,-1 0 0 0 0,0 0 0 0 0,0-1 0 0 0,-1 1 0 0 0,1 0-1 0 0,-1-1 1 0 0,-1 1 0 0 0,0-1 0 0 0,0 1-31 0 0,0 4-52 0 0,-1-1 1 0 0,1 1-1 0 0,-1 0 0 0 0,0 0 1 0 0,0 1-1 0 0,0-1 0 0 0,0 0 1 0 0,0 1-1 0 0,0-1 0 0 0,-1 1 1 0 0,1 0-1 0 0,-1-1 0 0 0,0 1 0 0 0,0 0 1 0 0,0 1-1 0 0,0-1 0 0 0,0 1 1 0 0,0-1-1 0 0,0 1 0 0 0,-1 0 1 0 0,1 0-1 0 0,0 0 0 0 0,-1 0 1 0 0,1 1-1 0 0,0 0 0 0 0,-1-1 1 0 0,-2 1 51 0 0,-94 15-4046 0 0,66 3 297 0 0,14-3-1737 0 0,2 0-3895 0 0</inkml:trace>
  <inkml:trace contextRef="#ctx0" brushRef="#br0" timeOffset="4855.175">48 1086 6977 0 0,'0'0'2220'0'0,"0"0"-1005"0"0,0 0-549 0 0,0 0 65 0 0,0 0 217 0 0,0 0 213 0 0,0 0 178 0 0,0 0 52 0 0,0 0-27 0 0,0 0-103 0 0,0 0-188 0 0,0 0-196 0 0,36 10-133 0 0,114 26-101 0 0,-20-29 205 0 0,-108-9-710 0 0,490-70 1476 0 0,-222 29-2240 0 0,2 8-4429 0 0,-260 32 1806 0 0,-2-1-3997 0 0,-14 4-1788 0 0</inkml:trace>
  <inkml:trace contextRef="#ctx0" brushRef="#br0" timeOffset="5170.447">404 1399 13675 0 0,'0'0'984'0'0,"0"0"-453"0"0,0 0-70 0 0,0 0 292 0 0,0 0 236 0 0,0 0 69 0 0,0 0-129 0 0,0 0-214 0 0,0 0-186 0 0,-1 34-154 0 0,-1 107-101 0 0,-12-14 112 0 0,3 35-1914 0 0,26-164-7137 0 0,-3-14 734 0 0,-10 8 4396 0 0</inkml:trace>
  <inkml:trace contextRef="#ctx0" brushRef="#br0" timeOffset="5414.467">696 1444 1744 0 0,'0'0'2658'0'0,"0"0"-336"0"0,0 0-311 0 0,0 0-204 0 0,0 0-229 0 0,0 0-199 0 0,0 0-255 0 0,0 0-210 0 0,0 0-124 0 0,0 0-77 0 0,-10 33-83 0 0,-30 107-112 0 0,14-26 551 0 0,23-15-411 0 0,3-98-729 0 0,0 0 0 0 0,0 1 1 0 0,1-1-1 0 0,-1 1 0 0 0,0-1 1 0 0,0 0-1 0 0,1 1 0 0 0,-1-1 0 0 0,1 1 1 0 0,-1-1-1 0 0,1 0 0 0 0,0 0 1 0 0,0 1-1 0 0,-1-1 0 0 0,1 0 0 0 0,0 0 1 0 0,0 0-1 0 0,0 0 0 0 0,0 0 0 0 0,0 0 1 0 0,0 0-1 0 0,0 0 0 0 0,1 0 1 0 0,-1-1-1 0 0,0 1 0 0 0,0 0 0 0 0,1-1 1 0 0,-1 1-1 0 0,0-1 0 0 0,1 1 0 0 0,0-1 71 0 0,-1 0-1228 0 0,-1 0-552 0 0,0 0-1093 0 0,0 0-1822 0 0,0-3-2451 0 0</inkml:trace>
  <inkml:trace contextRef="#ctx0" brushRef="#br0" timeOffset="5911.032">223 1480 0 0 0,'0'0'277'0'0,"0"0"436"0"0,0 0 89 0 0,0 0-21 0 0,0 0 73 0 0,0 0 180 0 0,0-3 172 0 0,0-10-163 0 0,0 4 1842 0 0,0 9-1672 0 0,4-9 10990 0 0,0 2-11544 0 0,132-77 1945 0 0,-127 79-2556 0 0,1-1 0 0 0,0 2 0 0 0,1-1 0 0 0,-1 2 0 0 0,1-1 0 0 0,0 1 0 0 0,0 1 0 0 0,0 0 0 0 0,0 1 0 0 0,0 0 0 0 0,0 0 1 0 0,0 1-1 0 0,0 1 0 0 0,1 0 0 0 0,-1 0 0 0 0,0 1 0 0 0,0 0 0 0 0,-1 1 0 0 0,1 1 0 0 0,0-1 0 0 0,1 2-48 0 0,4 6 1 0 0,-5-3 43 0 0,-1-1 1 0 0,1-1 0 0 0,0 0-1 0 0,0 0 1 0 0,1-1-1 0 0,0 0 1 0 0,0-1 0 0 0,0-1-1 0 0,0 0 1 0 0,1 0 0 0 0,-1-1-1 0 0,3-1-44 0 0,81-8 458 0 0,-75-1-528 0 0,-17 8-71 0 0,0-1-1 0 0,0 0 1 0 0,0 0 0 0 0,-1-1-1 0 0,1 1 1 0 0,0-1-1 0 0,-1 0 1 0 0,1 0-1 0 0,-1 0 1 0 0,0 0 0 0 0,0 0-1 0 0,0-1 1 0 0,0 1-1 0 0,0-1 1 0 0,0 0-1 0 0,-1 0 1 0 0,1 0 0 0 0,-1-1-1 0 0,1-1 142 0 0,-2-3-5189 0 0,-1 5 11 0 0,0 0-5654 0 0</inkml:trace>
  <inkml:trace contextRef="#ctx0" brushRef="#br0" timeOffset="6727.309">1173 1642 3513 0 0,'0'0'1271'0'0,"0"0"-375"0"0,0 0-116 0 0,0 0 183 0 0,0 0 153 0 0,0 0 0 0 0,0 0-42 0 0,0 0-131 0 0,0 0-146 0 0,0 0-102 0 0,0 0-111 0 0,0 0-46 0 0,0 0-3 0 0,1 22-30 0 0,4 109 399 0 0,-14-1 688 0 0,3-85 406 0 0,-5-57 439 0 0,8-13-2327 0 0,0 0 0 0 0,2 0 1 0 0,0 0-1 0 0,2 0 0 0 0,1 0 1 0 0,1 0-1 0 0,1 0 0 0 0,1 0 1 0 0,1 1-1 0 0,1 0 0 0 0,1 0 1 0 0,1 1-1 0 0,2 0 0 0 0,0 0 1 0 0,1 1-1 0 0,1 1 0 0 0,1 0 1 0 0,1 1-1 0 0,1 0 0 0 0,1 1 1 0 0,0 1-1 0 0,7-4-110 0 0,-23 21-21 0 0,0 0 0 0 0,-1 0 0 0 0,1 0 1 0 0,0 0-1 0 0,0 0 0 0 0,0 0 0 0 0,1 0 0 0 0,-1 0 0 0 0,0 0 1 0 0,0 0-1 0 0,0 1 0 0 0,1-1 0 0 0,-1 0 0 0 0,0 1 0 0 0,1-1 1 0 0,-1 1-1 0 0,0 0 0 0 0,1-1 0 0 0,-1 1 0 0 0,1 0 0 0 0,-1 0 1 0 0,1 0-1 0 0,-1 0 0 0 0,0 0 0 0 0,1 0 0 0 0,-1 0 0 0 0,1 0 0 0 0,-1 1 1 0 0,0-1-1 0 0,1 1 0 0 0,-1-1 0 0 0,0 1 0 0 0,1-1 0 0 0,-1 1 1 0 0,0 0-1 0 0,0-1 0 0 0,1 1 0 0 0,-1 0 0 0 0,0 0 0 0 0,0 0 1 0 0,0 0-1 0 0,0 0 0 0 0,0 0 0 0 0,0 0 0 0 0,-1 1 0 0 0,1-1 1 0 0,0 0-1 0 0,0 1 21 0 0,1 6-611 0 0,15 43-3297 0 0,-11-35-544 0 0,2 1-3338 0 0,-5-10 867 0 0</inkml:trace>
  <inkml:trace contextRef="#ctx0" brushRef="#br0" timeOffset="7078.555">1755 1473 3257 0 0,'0'0'2410'0'0,"0"0"-349"0"0,0 0-216 0 0,0 0-89 0 0,0 0-174 0 0,0 0-203 0 0,0 0-156 0 0,0 0-120 0 0,0 0-127 0 0,0 0-155 0 0,0 0-133 0 0,0 0-101 0 0,-33 20-99 0 0,-100 66-50 0 0,69-23 194 0 0,58-55-594 0 0,0-1 0 0 0,1 1 0 0 0,0 0 1 0 0,1 0-1 0 0,0 0 0 0 0,0 1 0 0 0,1 0 1 0 0,0-1-1 0 0,0 1 0 0 0,1 0 0 0 0,0 1 0 0 0,1-1 1 0 0,0 0-1 0 0,0 0 0 0 0,1 1 0 0 0,0-1 0 0 0,1 2-38 0 0,-1-9 19 0 0,1 0 0 0 0,0 0 0 0 0,-1 0 1 0 0,1 0-1 0 0,0 0 0 0 0,0 0 0 0 0,0 0 0 0 0,0 0 0 0 0,1-1 0 0 0,-1 1 0 0 0,0 0 0 0 0,1-1 0 0 0,-1 1 0 0 0,1-1 0 0 0,0 1 0 0 0,-1-1 0 0 0,1 0 0 0 0,0 0 0 0 0,0 0 0 0 0,0 0 0 0 0,0 0 0 0 0,0 0 0 0 0,0 0 0 0 0,0-1 0 0 0,0 1 0 0 0,0-1 0 0 0,0 1 0 0 0,0-1 1 0 0,0 0-1 0 0,0 0 0 0 0,0 0 0 0 0,1 0 0 0 0,-1 0 0 0 0,0 0 0 0 0,0-1-19 0 0,70-25 1118 0 0,-38-4-903 0 0,0-2 1 0 0,-3 0 0 0 0,0-3-1 0 0,18-27-215 0 0,-13 17-13 0 0,-13 9 63 0 0,-22 35-28 0 0,-1 1-14 0 0,0 0-28 0 0,0 0-52 0 0,0 0-81 0 0,-9 15-490 0 0,-2 12 161 0 0,8-21 161 0 0,1 0-1 0 0,-1 0 1 0 0,1 0-1 0 0,0 0 1 0 0,1 0-1 0 0,-1 0 1 0 0,1 0-1 0 0,0 1 1 0 0,1-1-1 0 0,0 0 1 0 0,0 1 0 0 0,0-1-1 0 0,1 4 322 0 0,2-7-639 0 0,-1 1-1 0 0,1-1 1 0 0,0 1 0 0 0,0-1-1 0 0,0 0 1 0 0,1 0 0 0 0,-1 0-1 0 0,1-1 1 0 0,-1 1 0 0 0,1-1-1 0 0,0 0 1 0 0,0 0-1 0 0,0 0 1 0 0,0-1 0 0 0,1 1-1 0 0,-1-1 1 0 0,0 0 0 0 0,1 0-1 0 0,-1-1 1 0 0,0 1 0 0 0,1-1-1 0 0,-1 0 1 0 0,1 0 0 0 0,-1 0-1 0 0,1-1 1 0 0,-1 0 0 0 0,0 1-1 0 0,3-2 640 0 0,10 1-1158 0 0,-8 1 1158 0 0</inkml:trace>
  <inkml:trace contextRef="#ctx0" brushRef="#br0" timeOffset="7536.381">2093 1613 0 0 0,'0'0'2092'0'0,"0"0"484"0"0,0 0 164 0 0,0 0-137 0 0,0 0-335 0 0,0 0-499 0 0,0 0-463 0 0,0 0-425 0 0,0 0-312 0 0,0 0-133 0 0,-5-7-64 0 0,-20-18-11 0 0,22 25-317 0 0,1 1 0 0 0,0 0 0 0 0,0-1 0 0 0,-1 1 1 0 0,1 0-1 0 0,0 0 0 0 0,0 0 0 0 0,0 0 0 0 0,0 0 0 0 0,0 1 0 0 0,1-1 0 0 0,-1 1 0 0 0,0-1 0 0 0,0 1 0 0 0,1 0 0 0 0,-1-1 1 0 0,1 1-1 0 0,0 0 0 0 0,-1 0 0 0 0,1 0 0 0 0,0 0 0 0 0,0 0 0 0 0,0 0 0 0 0,0 1-44 0 0,0 0 44 0 0,-2 0-1 0 0,0 0 0 0 0,0 1-1 0 0,0-1 1 0 0,1 1 0 0 0,0-1 0 0 0,0 1 0 0 0,0 0 0 0 0,0 0 0 0 0,0 0 0 0 0,1 0 0 0 0,0 0 0 0 0,0 0-1 0 0,0 0 1 0 0,0 0 0 0 0,0 1 0 0 0,1-1 0 0 0,0 0 0 0 0,0 0 0 0 0,0 1 0 0 0,1-1 0 0 0,-1 0 0 0 0,1 0 0 0 0,0 1-1 0 0,0-1 1 0 0,0 0 0 0 0,1 0 0 0 0,0 0 0 0 0,-1 0 0 0 0,1-1 0 0 0,1 1 0 0 0,-1 0 0 0 0,0-1 0 0 0,1 0-1 0 0,0 1 1 0 0,0-1 0 0 0,0 0 0 0 0,0 0 0 0 0,0-1 0 0 0,1 1 0 0 0,-1-1 0 0 0,1 1 0 0 0,-1-1 0 0 0,1 0-1 0 0,0 0 1 0 0,0-1 0 0 0,0 1 0 0 0,2-1-43 0 0,3 1 191 0 0,-1-2 0 0 0,0 1 0 0 0,1-1 0 0 0,-1 0-1 0 0,0-1 1 0 0,1 0 0 0 0,-1 0 0 0 0,0-1 0 0 0,1 0 0 0 0,-1 0 0 0 0,0-1 0 0 0,-1 0-1 0 0,1-1 1 0 0,0 1 0 0 0,-1-1 0 0 0,0-1 0 0 0,6-4-191 0 0,19-15 148 0 0,-2-2 1 0 0,0-1-1 0 0,-2-1 1 0 0,-2-1-1 0 0,0-1 0 0 0,-2-2 1 0 0,-1-1-1 0 0,-2 0 1 0 0,-1-1-1 0 0,1-7-148 0 0,-15 28-45 0 0,-1-1-1 0 0,-1 0 1 0 0,0 0 0 0 0,-1 0-1 0 0,-1 0 1 0 0,0 0-1 0 0,-1 0 1 0 0,0-1-1 0 0,-1 1 1 0 0,-1-1 0 0 0,0 1-1 0 0,-1 0 1 0 0,-2-10 45 0 0,2 17-38 0 0,1 1 0 0 0,-1 0 0 0 0,0 0 1 0 0,-1 1-1 0 0,1-1 0 0 0,-1 0 0 0 0,0 1 0 0 0,0-1 0 0 0,-1 1 1 0 0,0 0-1 0 0,0 0 0 0 0,0 1 0 0 0,0-1 0 0 0,-1 1 0 0 0,0 0 1 0 0,0 0-1 0 0,0 0 0 0 0,0 1 0 0 0,0 0 0 0 0,-1 0 0 0 0,0 0 1 0 0,0 1-1 0 0,1-1 0 0 0,-1 1 0 0 0,0 1 0 0 0,-1-1 0 0 0,1 1 1 0 0,0 0-1 0 0,0 1 0 0 0,0-1 0 0 0,-5 1 38 0 0,2 2-24 0 0,1-1 1 0 0,-1 1-1 0 0,0 1 0 0 0,1 0 0 0 0,0 0 0 0 0,-1 0 0 0 0,1 1 1 0 0,1 1-1 0 0,-1-1 0 0 0,0 1 0 0 0,1 0 0 0 0,0 1 1 0 0,1 0-1 0 0,-1 0 0 0 0,1 0 0 0 0,0 1 0 0 0,0 0 1 0 0,1 0-1 0 0,0 1 0 0 0,0-1 0 0 0,1 1 0 0 0,0 0 1 0 0,0 0-1 0 0,1 0 0 0 0,0 1 0 0 0,1-1 0 0 0,-1 1 0 0 0,2 0 1 0 0,-1 0-1 0 0,1-1 0 0 0,1 1 0 0 0,-1 0 0 0 0,1 0 1 0 0,1 4 23 0 0,-1-2 9 0 0,1 0 0 0 0,0-1 0 0 0,1 1 1 0 0,-1 0-1 0 0,2-1 0 0 0,0 0 1 0 0,0 0-1 0 0,1 0 0 0 0,0 0 0 0 0,1 0 1 0 0,0-1-1 0 0,0 1 0 0 0,1-1 1 0 0,0-1-1 0 0,1 1 0 0 0,0-1 0 0 0,0 0 1 0 0,0-1-1 0 0,1 0 0 0 0,1 0 0 0 0,-1 0 1 0 0,1-1-1 0 0,7 3-9 0 0,18 9 127 0 0,2-2 1 0 0,0-1-1 0 0,0-2 1 0 0,1-2-1 0 0,1-1 1 0 0,0-2-1 0 0,0-2 0 0 0,0-1 1 0 0,23-1-128 0 0,212 4-978 0 0,-271-8 626 0 0,36-6-1446 0 0,-27 1-1991 0 0,-2-2-4083 0 0,-8 3-1947 0 0</inkml:trace>
  <inkml:trace contextRef="#ctx0" brushRef="#br0" timeOffset="14386.145">2854 652 2369 0 0,'0'0'1405'0'0,"0"0"-135"0"0,0 0-14 0 0,0 0 39 0 0,0 0-47 0 0,0 0-169 0 0,0 0-220 0 0,0 0-188 0 0,0 0-170 0 0,0 0-109 0 0,0 0-53 0 0,9-1 13 0 0,73-1 1915 0 0,143 5 1837 0 0,5-28-3385 0 0,-196 24-868 0 0,-20 1-5125 0 0,-17 5-812 0 0,-2 4 1498 0 0,2-4 559 0 0</inkml:trace>
  <inkml:trace contextRef="#ctx0" brushRef="#br0" timeOffset="14789.666">3032 921 2417 0 0,'0'0'1763'0'0,"0"0"-216"0"0,0 0-31 0 0,0 0 136 0 0,0 0 31 0 0,0 0-142 0 0,0 0-297 0 0,0 0-351 0 0,0 0-262 0 0,0 0-172 0 0,0 0-95 0 0,0 0 4 0 0,0 2 46 0 0,7 14 2042 0 0,-6-16-2131 0 0,32 0 2056 0 0,169-9-473 0 0,1 0-3489 0 0,-171 12-1507 0 0,-13 5-3582 0 0,-11-1-720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39.8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1104 0 0,'0'0'1937'0'0,"0"0"-176"0"0,0 0-90 0 0,0 0 24 0 0,0 0 34 0 0,0 0-25 0 0,0 0-142 0 0,0 0-213 0 0,0 0-183 0 0,0 0-199 0 0,0 0-146 0 0,0 0-103 0 0,0 0-73 0 0,4-4-45 0 0,11-14-41 0 0,-12 14-57 0 0,-3 4-97 0 0,0 0-89 0 0,15 42 1055 0 0,4 103 17 0 0,8 246-437 0 0,-21 61-635 0 0,-18-359-761 0 0,-2-57-5250 0 0,14-33 1882 0 0,0-1-2808 0 0,0-2-2042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46.3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505 343 1688 0 0,'0'0'2077'0'0,"0"0"-657"0"0,0 0-413 0 0,0 0-63 0 0,0 0 167 0 0,0 0 159 0 0,0 0 158 0 0,0 0 4 0 0,0 0-114 0 0,0 0-116 0 0,0 0-214 0 0,4-7-189 0 0,15-23-147 0 0,-15 23-110 0 0,-4 7-44 0 0,-26-8 1512 0 0,9 8-1943 0 0,1 1 0 0 0,-1 0 0 0 0,1 2 0 0 0,0-1 0 0 0,0 2 0 0 0,0 0 0 0 0,0 1 0 0 0,-11 5-67 0 0,-270 133 731 0 0,246-110-521 0 0,50-32-232 0 0,1-1-48 0 0,27 10-28 0 0,158 2 498 0 0,-183-12-401 0 0,1 0 0 0 0,0 0 0 0 0,0 0 0 0 0,0 0 0 0 0,0 0 0 0 0,0 1 0 0 0,0-1 1 0 0,0 1-1 0 0,0 0 0 0 0,-1 0 0 0 0,1 0 0 0 0,0 0 0 0 0,-1 0 0 0 0,1 1 0 0 0,-1-1 0 0 0,1 1 1 0 0,-1-1-1 0 0,0 1 0 0 0,1 0 0 0 0,-1 0 0 0 0,0 0 0 0 0,0 1 0 0 0,0-1 0 0 0,-1 0 0 0 0,1 1 1 0 0,-1-1-1 0 0,1 1 0 0 0,-1-1 0 0 0,0 1 0 0 0,1 0 1 0 0,-5 9 15 0 0,0 0 1 0 0,0-1-1 0 0,-1 0 0 0 0,0 0 1 0 0,-1 0-1 0 0,-1 0 0 0 0,1-1 0 0 0,-2 1 1 0 0,1-1-1 0 0,-1-1 0 0 0,-1 0 1 0 0,0 0-1 0 0,0 0 0 0 0,-1-1 1 0 0,-2 2-16 0 0,-14 17 34 0 0,-5 6 6 0 0,-75 102 76 0 0,103-130-108 0 0,0-1 0 0 0,1 1 0 0 0,-1-1 0 0 0,1 1 0 0 0,0 0 0 0 0,1-1 0 0 0,-1 1 0 0 0,1 0 0 0 0,-1 0 0 0 0,1 0 1 0 0,1-1-1 0 0,-1 1 0 0 0,1 0 0 0 0,0 0 0 0 0,0-1 0 0 0,0 1 0 0 0,1 0 0 0 0,-1-1 0 0 0,1 0 0 0 0,0 1 0 0 0,1-1 0 0 0,-1 0 0 0 0,1 0 0 0 0,0 0 0 0 0,0 0 0 0 0,0-1 0 0 0,0 1 0 0 0,0-1 0 0 0,1 1 0 0 0,0-1 0 0 0,0-1 0 0 0,0 1 0 0 0,0 0 0 0 0,0-1 0 0 0,0 0 0 0 0,0 0 0 0 0,1 0 0 0 0,-1 0 0 0 0,1-1 0 0 0,0 0 0 0 0,-1 0 1 0 0,1 0-9 0 0,178 13 172 0 0,-150-23-1450 0 0,-25-22-6394 0 0,-8 19 1933 0 0,0 1-2548 0 0</inkml:trace>
  <inkml:trace contextRef="#ctx0" brushRef="#br0" timeOffset="2707.823">74 0 0 0 0,'0'0'800'0'0,"0"0"144"0"0,0 0 249 0 0,0 0 184 0 0,0 0 34 0 0,0 0-191 0 0,0 0-305 0 0,0 0-283 0 0,0 0-222 0 0,0 0-7 0 0,2 0 117 0 0,25 24 3262 0 0,20 167 397 0 0,-26 103-3029 0 0,-27-150-753 0 0,-6 0-1 0 0,-11 28-396 0 0,17-132 127 0 0,-28 346 89 0 0,41-350-1295 0 0,12-23-3763 0 0,-14-10-252 0 0,-2 1-3963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3.2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18452 0 0,'0'0'1088'0'0,"0"0"-272"0"0,0 0-368 0 0,0 0-175 0 0,0 0-193 0 0,0 0-209 0 0,0 0-87 0 0,0 0-80 0 0,0 0-120 0 0,0 0-184 0 0,0 0-544 0 0,0 0-1185 0 0,0 0-1855 0 0,0 0-1338 0 0,42 122-799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6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271 0 8762 0 0,'0'0'2688'0'0,"0"0"-572"0"0,0 0-392 0 0,0 0-181 0 0,0 0-259 0 0,0 0-230 0 0,0 0-167 0 0,0 0-145 0 0,0 0-96 0 0,0 0-125 0 0,0 0-125 0 0,-32 8-98 0 0,-96 23-58 0 0,72-4 121 0 0,54-25-343 0 0,-1 0-1 0 0,1 0 0 0 0,0 1 0 0 0,0-1 1 0 0,1 0-1 0 0,-1 1 0 0 0,0 0 1 0 0,1-1-1 0 0,0 1 0 0 0,-1 0 0 0 0,1 0 1 0 0,0 0-1 0 0,0 0 0 0 0,1-1 1 0 0,-1 1-1 0 0,1 1 0 0 0,-1-1 0 0 0,1 0 1 0 0,0 0-1 0 0,0 0 0 0 0,0 0 0 0 0,1 0 1 0 0,-1 0-1 0 0,1 0 0 0 0,0 0 1 0 0,0 0-1 0 0,0 0 0 0 0,0-1 0 0 0,0 1 1 0 0,0 0-1 0 0,1 0 0 0 0,-1-1 1 0 0,1 1-1 0 0,0-1 0 0 0,0 0 0 0 0,0 1 1 0 0,0-1-1 0 0,0 0 0 0 0,0 0 1 0 0,1 0-1 0 0,-1 0 0 0 0,1-1 0 0 0,-1 1 1 0 0,1-1-1 0 0,0 1 0 0 0,0-1 0 0 0,1 1-17 0 0,28 18 129 0 0,95 79 268 0 0,-124-96-342 0 0,-1 0 0 0 0,0 0 0 0 0,0 0 0 0 0,0 0 0 0 0,0 1 0 0 0,0-1 0 0 0,0 0 0 0 0,-1 1 0 0 0,0-1 0 0 0,0 1 0 0 0,0 0 0 0 0,0-1 0 0 0,0 1 0 0 0,-1 0 0 0 0,1 0 0 0 0,-1-1 0 0 0,0 1 0 0 0,0 0 0 0 0,-1 0 0 0 0,1-1 0 0 0,-1 1 0 0 0,0 0 0 0 0,0-1 0 0 0,0 1 0 0 0,0 0 0 0 0,-1-1 0 0 0,1 0 0 0 0,-1 1 0 0 0,-2 2-55 0 0,-4 1-50 0 0,-1-1 0 0 0,-1 0-1 0 0,1 0 1 0 0,-1-1 0 0 0,0 0 0 0 0,0 0 0 0 0,0-1 0 0 0,-1-1-1 0 0,0 1 1 0 0,1-2 0 0 0,-1 0 0 0 0,0 0 0 0 0,0-1-1 0 0,-1 0 1 0 0,1-1 0 0 0,-8 0 50 0 0,-17-9-2932 0 0,16-4-6757 0 0,13 9-2122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5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1 7946 0 0,'0'0'1671'0'0,"0"0"-567"0"0,0 0-176 0 0,0 0 139 0 0,0 0 161 0 0,0 0 17 0 0,-32 19-63 0 0,-100 66-168 0 0,52-9 203 0 0,68-58-1002 0 0,-8 9-97 0 0,1 0-1 0 0,2 1 0 0 0,0 0 0 0 0,2 1 1 0 0,1 1-1 0 0,2 1 0 0 0,1 0 0 0 0,1 0 0 0 0,2 1 1 0 0,1 0-1 0 0,-3 32-117 0 0,10-57 22 0 0,0-1-1 0 0,0 1 1 0 0,0 0 0 0 0,1-1-1 0 0,0 1 1 0 0,0 0 0 0 0,1-1-1 0 0,0 1 1 0 0,0-1-1 0 0,0 0 1 0 0,1 0 0 0 0,0 0-1 0 0,0 0 1 0 0,1 0 0 0 0,-1-1-1 0 0,1 1 1 0 0,1-1 0 0 0,-1 0-1 0 0,1 0 1 0 0,-1-1 0 0 0,1 1-1 0 0,1-1 1 0 0,-1 0 0 0 0,1 0-1 0 0,-1-1 1 0 0,1 0 0 0 0,0 0-1 0 0,0 0 1 0 0,1-1 0 0 0,-1 0-1 0 0,0 0 1 0 0,1 0-1 0 0,-1-1 1 0 0,6 1-22 0 0,6 0 188 0 0,1 0 0 0 0,-1 0-1 0 0,1-2 1 0 0,0-1 0 0 0,0 0 0 0 0,-1-1-1 0 0,1-1 1 0 0,-1-1 0 0 0,0 0-1 0 0,0-2 1 0 0,0 0 0 0 0,-1-1 0 0 0,10-5-188 0 0,-15 8 88 0 0,-1-1 1 0 0,0 0-1 0 0,1-1 1 0 0,-2 0-1 0 0,1-1 1 0 0,-1 0-1 0 0,0 0 1 0 0,0-1-1 0 0,-1-1 1 0 0,0 1-1 0 0,-1-2 1 0 0,0 1-1 0 0,0-1 1 0 0,-1 0-1 0 0,0-1 1 0 0,-1 1-1 0 0,0-1 1 0 0,-1-1-1 0 0,0 1 1 0 0,-1-1 0 0 0,0 1-1 0 0,-1-1 1 0 0,0-1-1 0 0,0-8-88 0 0,-3 16-11 0 0,-1 1-1 0 0,-1 0 1 0 0,1-1 0 0 0,-1 1-1 0 0,1 0 1 0 0,-1 0-1 0 0,0 0 1 0 0,-1 0 0 0 0,1 0-1 0 0,-1 0 1 0 0,0 0 0 0 0,0 1-1 0 0,0 0 1 0 0,0-1-1 0 0,0 1 1 0 0,-1 0 0 0 0,1 1-1 0 0,-1-1 1 0 0,0 1-1 0 0,0-1 1 0 0,0 1 0 0 0,0 0-1 0 0,0 1 1 0 0,-1-1 0 0 0,1 1-1 0 0,0 0 12 0 0,-120-25-944 0 0,101 23 557 0 0,0 1 0 0 0,0 1 0 0 0,0 1 0 0 0,0 1 0 0 0,-1 1 0 0 0,2 1 0 0 0,-1 1 0 0 0,-1 1 387 0 0,-54 36-10156 0 0,63-29-760 0 0</inkml:trace>
  <inkml:trace contextRef="#ctx0" brushRef="#br0" timeOffset="351.151">1046 196 7586 0 0,'0'0'1175'0'0,"0"0"-383"0"0,0 0-212 0 0,0 0-139 0 0,0 0-166 0 0,-31 26-175 0 0,-101 86-95 0 0,58-25-110 0 0,64-69 64 0 0,1-3-10 0 0,-1 0 1 0 0,2 1-1 0 0,0 0 1 0 0,1 1-1 0 0,0 0 1 0 0,2 0-1 0 0,0 0 1 0 0,1 0 0 0 0,0 1-1 0 0,2 0 1 0 0,0 0-1 0 0,0 16 51 0 0,3-30 37 0 0,-1-1-1 0 0,1 1 1 0 0,0 0 0 0 0,0-1-1 0 0,0 1 1 0 0,0-1 0 0 0,1 1-1 0 0,-1-1 1 0 0,1 1-1 0 0,0-1 1 0 0,0 0 0 0 0,0 0-1 0 0,0 0 1 0 0,1 0 0 0 0,-1 0-1 0 0,1 0 1 0 0,0-1-1 0 0,0 1 1 0 0,0-1 0 0 0,0 0-1 0 0,0 0 1 0 0,0 0 0 0 0,1 0-1 0 0,-1-1 1 0 0,1 1-1 0 0,-1-1 1 0 0,1 0 0 0 0,-1 0-1 0 0,3 0-36 0 0,3 1 436 0 0,-1 0-1 0 0,1-1 1 0 0,0 0-1 0 0,0-1 1 0 0,0 0-1 0 0,0 0 1 0 0,0-1-1 0 0,0 0 1 0 0,-1-1-1 0 0,1 0 1 0 0,0 0-1 0 0,1-2-435 0 0,8-3 854 0 0,0-1 0 0 0,0-1 0 0 0,-1 0 0 0 0,-1-1 0 0 0,0-1 0 0 0,0-1 0 0 0,9-9-854 0 0,-8 4 346 0 0,1-1 0 0 0,-2 0 0 0 0,-1-1 0 0 0,0-1 0 0 0,-2 0 0 0 0,0-1 1 0 0,-1-1-1 0 0,-1 0 0 0 0,2-8-346 0 0,-5 10 46 0 0,0 0 0 0 0,-1-1 0 0 0,-1 0 1 0 0,-1 0-1 0 0,-1 0 0 0 0,-1-1 0 0 0,0-12-46 0 0,-3 28-107 0 0,0 0 0 0 0,0 0 0 0 0,0 0-1 0 0,-1 0 1 0 0,0 0 0 0 0,-1 1 0 0 0,1-1-1 0 0,-1 0 1 0 0,0 1 0 0 0,0-1 0 0 0,-1 1-1 0 0,0 0 1 0 0,1-1 0 0 0,-2 2 0 0 0,1-1-1 0 0,-1 0 1 0 0,0 0 0 0 0,0 1 0 0 0,0 0-1 0 0,0 0 1 0 0,-1 0 0 0 0,1 1 0 0 0,-1-1-1 0 0,0 1 1 0 0,0 0 0 0 0,-1 0 0 0 0,1 1-1 0 0,0 0 1 0 0,-1 0 0 0 0,0 0 107 0 0,-36-6-3515 0 0,14 8-4861 0 0,27 0 8343 0 0,-14 0-10732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4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5089 0 0,'0'0'2173'0'0,"0"0"-66"0"0,0 0-80 0 0,0 0-51 0 0,0 0-218 0 0,0 0-342 0 0,0 0-277 0 0,0 0-267 0 0,0 0-218 0 0,0 0-123 0 0,0 0-75 0 0,0 0 5 0 0,7 0 61 0 0,128 7 1823 0 0,-72-6-2313 0 0,-1-3-1 0 0,1-3 0 0 0,-1-2 0 0 0,0-3 0 0 0,44-14-31 0 0,-93 19-909 0 0,1 0-1827 0 0,-5 3-8630 0 0,-9 2 2695 0 0</inkml:trace>
  <inkml:trace contextRef="#ctx0" brushRef="#br0" timeOffset="245.366">32 358 6873 0 0,'0'0'1920'0'0,"0"0"-456"0"0,0 0 14 0 0,0 0 50 0 0,0 0-145 0 0,0 0-248 0 0,0 0-234 0 0,0 0-198 0 0,0 0-166 0 0,36 2-147 0 0,115 5-121 0 0,-57-25-39 0 0,-73 9-202 0 0,163-66-1696 0 0,-124 47-1845 0 0,-2-1-3533 0 0,-32 17 434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8.7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467 0 1416 0 0,'0'0'1173'0'0,"0"0"121"0"0,0 0 225 0 0,0 0 171 0 0,0 0-16 0 0,0 0-164 0 0,0 0-248 0 0,0 0-177 0 0,0 0-62 0 0,0 0-70 0 0,0 0-78 0 0,0 0-100 0 0,-32 19-104 0 0,-100 59-77 0 0,38 2 429 0 0,73-61-904 0 0,2 2 0 0 0,0 0-1 0 0,2 0 1 0 0,0 2 0 0 0,2 0-1 0 0,0 1 1 0 0,2 1 0 0 0,0 0 0 0 0,2 0-1 0 0,1 1 1 0 0,1 1 0 0 0,1 0-1 0 0,1 0 1 0 0,2 0 0 0 0,1 1-1 0 0,0 0 1 0 0,3 0 0 0 0,0 27-119 0 0,4-46 63 0 0,-1-1 0 0 0,1 0 0 0 0,0 0 1 0 0,1 0-1 0 0,0 0 0 0 0,0-1 0 0 0,0 1 0 0 0,1-1 1 0 0,0 0-1 0 0,1-1 0 0 0,0 1 0 0 0,0-1 0 0 0,0 0 1 0 0,0 0-1 0 0,1-1 0 0 0,0 0 0 0 0,1 0 0 0 0,-1-1 1 0 0,1 0-1 0 0,-1 0 0 0 0,1 0 0 0 0,0-1 0 0 0,1-1 1 0 0,-1 1-1 0 0,0-1 0 0 0,1-1 0 0 0,-1 1 0 0 0,1-2 1 0 0,0 1-1 0 0,-1-1 0 0 0,1 0 0 0 0,0-1 0 0 0,-1 0 1 0 0,1 0-1 0 0,-1-1 0 0 0,1 0 0 0 0,-1-1 0 0 0,0 1 1 0 0,0-2-1 0 0,0 1 0 0 0,4-4-63 0 0,0 4 84 0 0,0-1-1 0 0,0-1 1 0 0,-1 0-1 0 0,0 0 1 0 0,0-1-1 0 0,0-1 1 0 0,-1 0-1 0 0,0 0 1 0 0,0-1-1 0 0,-1 0 1 0 0,0-1-1 0 0,0 0 1 0 0,-1 0 0 0 0,0-1-1 0 0,-1 0 1 0 0,0 0-1 0 0,-1-1 1 0 0,0 0-1 0 0,0 0 1 0 0,-1-1-1 0 0,-1 1 1 0 0,0-1-1 0 0,-1 0 1 0 0,0 0-1 0 0,0-1-83 0 0,-4 8-25 0 0,1 0-1 0 0,-1 0 0 0 0,0 0 0 0 0,-1 0 0 0 0,1 0 0 0 0,-1 0 1 0 0,0 0-1 0 0,0 1 0 0 0,0-1 0 0 0,-1 1 0 0 0,1 0 0 0 0,-1-1 1 0 0,0 1-1 0 0,-1 0 0 0 0,1 1 0 0 0,-1-1 0 0 0,0 1 0 0 0,1-1 1 0 0,-1 1-1 0 0,-1 0 0 0 0,1 0 0 0 0,0 1 0 0 0,-1 0 0 0 0,1-1 0 0 0,-6 0 26 0 0,-128-29-1845 0 0,38 47-1955 0 0,43 21-6380 0 0,42-22 1298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3.0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49 420 7746 0 0,'0'0'1528'0'0,"0"0"-480"0"0,0 0-128 0 0,0 0-47 0 0,0 0-161 0 0,0 0-280 0 0,0 0-264 0 0,0 0-288 0 0,0 0-240 0 0,0 0-400 0 0,0 0-889 0 0,0 0-1439 0 0,0 0-873 0 0,0 0 472 0 0</inkml:trace>
  <inkml:trace contextRef="#ctx0" brushRef="#br0" timeOffset="574.413">261 472 1728 0 0,'0'0'2006'0'0,"0"0"-974"0"0,0 0-203 0 0,0 0 235 0 0,0 0 236 0 0,0 0 132 0 0,0 0 27 0 0,0 0-68 0 0,0 0-73 0 0,0 0-109 0 0,0 0-107 0 0,0 0-95 0 0,0 0-119 0 0,14-7-96 0 0,42-24-85 0 0,-50 27-570 0 0,-1 0 1 0 0,0-1-1 0 0,0 1 0 0 0,0-1 1 0 0,-1-1-1 0 0,1 1 1 0 0,-1-1-1 0 0,0 1 0 0 0,-1-1 1 0 0,1 0-1 0 0,-1 0 0 0 0,1-4-137 0 0,9-16 399 0 0,132-240 1070 0 0,-128 244-1507 0 0,-17 22-51 0 0,0 0-74 0 0,0 9-214 0 0,0-4 322 0 0,-1 15-37 0 0,1 0-1 0 0,0-1 1 0 0,2 1-1 0 0,0 0 1 0 0,1-1-1 0 0,1 0 1 0 0,1 0-1 0 0,1 0 1 0 0,4 9 92 0 0,-6-23 58 0 0,0 0 0 0 0,0-1 0 0 0,1 1 0 0 0,-1-1 0 0 0,1 0 0 0 0,0 0 1 0 0,0-1-1 0 0,0 1 0 0 0,1-1 0 0 0,-1 0 0 0 0,1-1 0 0 0,-1 1 0 0 0,1-1 0 0 0,0 0 0 0 0,0-1 0 0 0,0 0 0 0 0,1 1 1 0 0,-1-2-1 0 0,0 1 0 0 0,0-1 0 0 0,0 0 0 0 0,1 0 0 0 0,-1-1 0 0 0,0 1 0 0 0,5-3-58 0 0,-2-1 174 0 0,0 0 0 0 0,-1-1 1 0 0,1-1-1 0 0,-1 1 0 0 0,0-2 0 0 0,0 1 0 0 0,-1-1 0 0 0,0 0 0 0 0,0 0 0 0 0,0-1 1 0 0,-1 0-1 0 0,-1 0 0 0 0,1 0 0 0 0,-1-1 0 0 0,0 0 0 0 0,2-6-174 0 0,35-111-809 0 0,-40 73-7487 0 0,-6 44 658 0 0,-1 1-1083 0 0</inkml:trace>
  <inkml:trace contextRef="#ctx0" brushRef="#br0" timeOffset="1192.636">108 203 0 0 0,'0'0'1272'0'0,"0"0"435"0"0,0 0 188 0 0,0 0 48 0 0,0 0-34 0 0,0 0-91 0 0,0 0-186 0 0,0 0-202 0 0,0 0-179 0 0,0 0-153 0 0,0 0-109 0 0,-2-1-113 0 0,2 1-768 0 0,-1-1 1 0 0,1 1-1 0 0,-1 0 1 0 0,1 0-1 0 0,-1 0 1 0 0,1 0-1 0 0,-1 0 0 0 0,1 0 1 0 0,-1 0-1 0 0,1 0 1 0 0,-1 0-1 0 0,1 0 1 0 0,-1 1-1 0 0,1-1 1 0 0,-1 0-1 0 0,1 0 1 0 0,-1 0-1 0 0,1 1 1 0 0,0-1-1 0 0,-1 0 0 0 0,1 0 1 0 0,-1 1-1 0 0,1-1 1 0 0,0 0-1 0 0,-1 1 1 0 0,1-1-1 0 0,0 0 1 0 0,-1 1-1 0 0,1-1 1 0 0,0 1-1 0 0,-1-1 1 0 0,1 1-1 0 0,0-1 0 0 0,0 0 1 0 0,0 1-1 0 0,-1-1 1 0 0,1 1-1 0 0,0-1 1 0 0,0 1-1 0 0,0-1 1 0 0,0 1-1 0 0,0-1 1 0 0,0 1-1 0 0,0-1 0 0 0,0 1 1 0 0,0-1-1 0 0,0 1 1 0 0,0-1-1 0 0,0 1 1 0 0,1-1-1 0 0,-1 1 1 0 0,0-1-1 0 0,0 1 1 0 0,0-1-1 0 0,1 1 1 0 0,-1-1-1 0 0,0 1 0 0 0,1-1 1 0 0,-1 0-1 0 0,0 1 1 0 0,1-1-1 0 0,-1 0-108 0 0,1 12-759 0 0,-33 197 1778 0 0,-32-7-2358 0 0,65-193-2319 0 0,8-6-6374 0 0,-7-3 8664 0 0,2 0-7039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49.9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288 0 14779 0 0,'0'0'864'0'0,"0"0"-145"0"0,0 0-88 0 0,0 0 66 0 0,0 0 158 0 0,0 0 127 0 0,0 0 43 0 0,0 0-88 0 0,0 0-131 0 0,0 0-159 0 0,-5 33-147 0 0,-12 107-144 0 0,13-112-257 0 0,-11 128 143 0 0,-7-1-1 0 0,-6-1 0 0 0,-7-1 1 0 0,-18 33-242 0 0,11-81-237 0 0,-3 10-1276 0 0,25-37-2620 0 0,18-55-2260 0 0,2-17 2709 0 0,0-1-5219 0 0</inkml:trace>
  <inkml:trace contextRef="#ctx0" brushRef="#br0" timeOffset="2849.814">509 1377 0 0 0,'0'0'1078'0'0,"0"0"193"0"0,0 0 122 0 0,0 0 150 0 0,0 0 119 0 0,0 0 46 0 0,0 0-54 0 0,0 0-127 0 0,0 0-179 0 0,0 0-202 0 0,0 0-201 0 0,0 0-186 0 0,-1-3-147 0 0,1-9-257 0 0,1 0-1 0 0,0 0 1 0 0,1 0-1 0 0,0 0 1 0 0,1 0-1 0 0,0 0 0 0 0,1 1 1 0 0,0 0-1 0 0,1-1 1 0 0,4-5-355 0 0,-2 0 219 0 0,32-65 505 0 0,3 1 1 0 0,4 2-1 0 0,4 3 1 0 0,17-18-725 0 0,35-27 406 0 0,-102 121-408 0 0,0 0 0 0 0,-1 1 0 0 0,1-1 0 0 0,0 1 0 0 0,0-1-1 0 0,0 1 1 0 0,0-1 0 0 0,0 1 0 0 0,0-1 0 0 0,0 0 0 0 0,0 1-1 0 0,0-1 1 0 0,0 1 0 0 0,1-1 0 0 0,-1 1 0 0 0,0-1 0 0 0,0 0-1 0 0,0 1 1 0 0,0-1 0 0 0,1 1 0 0 0,-1-1 0 0 0,0 0-1 0 0,0 1 1 0 0,1-1 0 0 0,-1 0 0 0 0,0 1 0 0 0,1-1 0 0 0,-1 0-1 0 0,0 1 1 0 0,1-1 0 0 0,-1 0 0 0 0,1 0 0 0 0,-1 0 0 0 0,0 1-1 0 0,1-1 1 0 0,-1 0 0 0 0,1 0 0 0 0,-1 0 0 0 0,0 0 0 0 0,1 0-1 0 0,-1 0 1 0 0,1 0 0 0 0,-1 0 0 0 0,1 0 0 0 0,-1 0 0 0 0,1 0-1 0 0,-1 0 1 0 0,1 0 0 0 0,-1 0 0 0 0,0 0 0 0 0,1 0 0 0 0,-1 0-1 0 0,1 0 1 0 0,-1-1 0 0 0,0 1 0 0 0,1 0 0 0 0,-1 0 0 0 0,1-1-1 0 0,-1 1 3 0 0,0 11 59 0 0,-6 313 217 0 0,5-323-277 0 0,1 0 0 0 0,0 1 0 0 0,0-1 0 0 0,0 0 0 0 0,0 1 0 0 0,0-1 0 0 0,1 0 0 0 0,-1 1 0 0 0,0-1 1 0 0,1 0-1 0 0,-1 1 0 0 0,1-1 0 0 0,-1 0 0 0 0,1 0 0 0 0,-1 1 0 0 0,1-1 0 0 0,0 0 0 0 0,0 0 0 0 0,0 0 0 0 0,-1 0 0 0 0,1 0 0 0 0,0 0 0 0 0,0 0 0 0 0,0 0 0 0 0,1-1 0 0 0,-1 1 0 0 0,0 0 0 0 0,0-1 0 0 0,0 1 0 0 0,0 0 0 0 0,1-1 0 0 0,-1 0 1 0 0,0 1-1 0 0,1-1 0 0 0,-1 0 0 0 0,0 1 0 0 0,1-1 0 0 0,-1 0 0 0 0,0 0 0 0 0,1 0 0 0 0,-1 0 0 0 0,0-1 0 0 0,1 1 0 0 0,-1 0 0 0 0,0 0 0 0 0,1-1 0 0 0,-1 1 0 0 0,0-1 0 0 0,0 1 0 0 0,1-1 0 0 0,-1 1 0 0 0,1-2 1 0 0,62-40 139 0 0,67-96-68 0 0,27-21-51 0 0,-145 148-7 0 0,49-19-163 0 0,-49 63 175 0 0,-4 163 418 0 0,-11-127-308 0 0,-12 125 25 0 0,10-165-848 0 0,4-17-2856 0 0,0-11 1904 0 0,3-3-4306 0 0,2-3 2607 0 0,-2 1-1378 0 0,1 0-136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02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471 1 2617 0 0,'0'0'958'0'0,"0"0"-23"0"0,0 0 228 0 0,0 0 327 0 0,0 0 176 0 0,0 0 31 0 0,0 0-172 0 0,0 0-224 0 0,0 0-194 0 0,0 0-251 0 0,0 0-200 0 0,-27 5-141 0 0,-85 19-73 0 0,19 13 1003 0 0,80-32-1226 0 0,0 1 0 0 0,1 0 0 0 0,-1 1 0 0 0,1 0 0 0 0,1 1 0 0 0,-1 1 0 0 0,1-1 0 0 0,1 2 0 0 0,0 0 0 0 0,-3 3-219 0 0,12-9-1 0 0,0-1-1 0 0,1 1 1 0 0,0 0 0 0 0,0-1-1 0 0,0 1 1 0 0,0-1 0 0 0,0 1-1 0 0,1 0 1 0 0,0-1 0 0 0,-1 1-1 0 0,1-1 1 0 0,1 1 0 0 0,-1-1-1 0 0,0 0 1 0 0,1 1 0 0 0,0-1-1 0 0,0 0 1 0 0,0 0 0 0 0,0 0-1 0 0,0 0 1 0 0,0 0 0 0 0,1-1-1 0 0,-1 1 1 0 0,1-1 0 0 0,0 1-1 0 0,0-1 1 0 0,0 0 0 0 0,0 0-1 0 0,0-1 1 0 0,0 1 0 0 0,1 0-1 0 0,-1-1 2 0 0,13 11 46 0 0,61 52 330 0 0,-77-61-286 0 0,1 1 1 0 0,0 0 0 0 0,-1-1-1 0 0,0 1 1 0 0,0 0-1 0 0,0-1 1 0 0,0 1 0 0 0,-1 0-1 0 0,1-1 1 0 0,-1 1-1 0 0,0 0 1 0 0,0-1 0 0 0,0 1-1 0 0,-1-1 1 0 0,1 0-1 0 0,-1 1 1 0 0,0-1 0 0 0,0 0-1 0 0,0 0 1 0 0,0 0-1 0 0,0 0 1 0 0,-1 0-1 0 0,1-1 1 0 0,-1 1 0 0 0,0-1-1 0 0,0 1 1 0 0,0-1-1 0 0,0 0 1 0 0,-2 1-91 0 0,-16 14 67 0 0,0-1 0 0 0,-1-1 0 0 0,-1-1 0 0 0,0-1 0 0 0,-1-1 0 0 0,-1-1 0 0 0,-23 7-67 0 0,48-18-110 0 0,0-1 0 0 0,0 1-1 0 0,0 0 1 0 0,0 0 0 0 0,0-1-1 0 0,0 1 1 0 0,0 0-1 0 0,0 0 1 0 0,0-1 0 0 0,0 1-1 0 0,0 0 1 0 0,0 0-1 0 0,0-1 1 0 0,0 1 0 0 0,0 0-1 0 0,0 0 1 0 0,0-1 0 0 0,0 1-1 0 0,0 0 1 0 0,0 0-1 0 0,0-1 1 0 0,0 1 0 0 0,0 0-1 0 0,-1 0 1 0 0,1-1 0 0 0,0 1-1 0 0,0 0 1 0 0,0 0-1 0 0,0 0 1 0 0,-1-1 0 0 0,1 1-1 0 0,0 0 1 0 0,0 0-1 0 0,0 0 1 0 0,-1 0 0 0 0,1 0 110 0 0,32-25-1660 0 0,-27 22 1198 0 0,288-183-17481 0 0,-270 173 17943 0 0</inkml:trace>
  <inkml:trace contextRef="#ctx0" brushRef="#br0" timeOffset="250.845">637 137 0 0 0,'0'0'497'0'0,"0"0"1317"0"0,0 0 252 0 0,0 0-340 0 0,0 0-299 0 0,0 0-148 0 0,0 0-35 0 0,0 0-25 0 0,-13 32-28 0 0,-44 101-76 0 0,52-123-860 0 0,1 0 1 0 0,-1 0 0 0 0,1 0 0 0 0,1 1-1 0 0,0-1 1 0 0,0 1 0 0 0,1 0 0 0 0,1-1 0 0 0,0 1-1 0 0,0 0 1 0 0,1 0 0 0 0,1 3-256 0 0,-1 0 301 0 0,0-9-192 0 0,1 0 1 0 0,-1-1-1 0 0,1 1 1 0 0,0 0-1 0 0,0-1 1 0 0,1 1 0 0 0,-1-1-1 0 0,1 1 1 0 0,0-1-1 0 0,0 0 1 0 0,1 0-1 0 0,-1 0 1 0 0,1 0 0 0 0,0 0-1 0 0,0-1 1 0 0,0 1-1 0 0,0-1 1 0 0,1 0-1 0 0,0 0 1 0 0,-1 0 0 0 0,1 0-1 0 0,0 0 1 0 0,0-1-1 0 0,0 0 1 0 0,1 0-1 0 0,-1 0 1 0 0,1 0-1 0 0,-1-1 1 0 0,1 0 0 0 0,-1 0-1 0 0,1 0-109 0 0,6 1 212 0 0,1 0 1 0 0,-1-1-1 0 0,0 0 0 0 0,1-1 0 0 0,-1 0 0 0 0,0-1 0 0 0,1 0 1 0 0,-1-1-1 0 0,0 0 0 0 0,0-1 0 0 0,0 0 0 0 0,5-3-212 0 0,-7 3 119 0 0,1-1-1 0 0,0 0 1 0 0,-1 0 0 0 0,0-1-1 0 0,0-1 1 0 0,0 1 0 0 0,0-2-1 0 0,-1 1 1 0 0,0-1 0 0 0,-1 0-1 0 0,1-1 1 0 0,-1 0 0 0 0,-1 0-1 0 0,0 0 1 0 0,0-1-1 0 0,0 0 1 0 0,-1 0 0 0 0,-1 0-1 0 0,1-1 1 0 0,-1 1 0 0 0,-1-1-1 0 0,0 0 1 0 0,0-1 0 0 0,0-4-120 0 0,-3 10-9 0 0,0-1-1 0 0,0 1 0 0 0,0 0 1 0 0,-1 0-1 0 0,0-1 0 0 0,0 1 1 0 0,0 0-1 0 0,0 0 0 0 0,-1 0 1 0 0,0 0-1 0 0,0 0 0 0 0,0 0 1 0 0,-1 1-1 0 0,1-1 0 0 0,-1 1 1 0 0,0-1-1 0 0,-1 1 0 0 0,1 0 1 0 0,-1 0-1 0 0,1 1 0 0 0,-1-1 1 0 0,0 1-1 0 0,-1 0 0 0 0,1 0 1 0 0,-2-1 10 0 0,-107-35-2135 0 0,62 32-3886 0 0,31 5 1469 0 0,7 1-6003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0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6489 0 0,'0'0'1646'0'0,"0"0"-315"0"0,0 0-101 0 0,0 0 151 0 0,0 0 104 0 0,0 0-34 0 0,0 0-93 0 0,0 0-139 0 0,0 0-173 0 0,0 0-190 0 0,0 0-176 0 0,0 0-110 0 0,0 0-82 0 0,31 1-39 0 0,99 2-6 0 0,-28-22 248 0 0,192-59-1347 0 0,-285 76-817 0 0,11-2 1331 0 0,-14 3-5481 0 0,0 1-5827 0 0,-6 0 7981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0.3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1 118 4753 0 0,'0'0'1584'0'0,"0"0"27"0"0,0 0 124 0 0,0 0 67 0 0,0 0-171 0 0,0 0-367 0 0,0 0-334 0 0,0 0-270 0 0,0 0-210 0 0,0 0-182 0 0,37-3-128 0 0,117-11-96 0 0,-45-10-203 0 0,13-17-2490 0 0,-43 13-7365 0 0,-63 20 5964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0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1 13547 0 0,'0'0'1692'0'0,"0"0"-592"0"0,0 0-365 0 0,0 0 52 0 0,0 0 149 0 0,0 0 138 0 0,0 0 42 0 0,0 0-118 0 0,0 0-167 0 0,0 0-169 0 0,-2 34-128 0 0,-10 108-71 0 0,6 246 1394 0 0,27-178-2002 0 0,-13-160 47 0 0,-3-22-360 0 0,-2-10-2603 0 0,-1 14-10571 0 0,-2-28 4694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05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604 1 3217 0 0,'0'0'572'0'0,"0"0"20"0"0,0 0 207 0 0,0 0 330 0 0,0 0 184 0 0,0 0 35 0 0,0 0-50 0 0,0 0-126 0 0,0 0-159 0 0,0 0-175 0 0,0 0-183 0 0,0 0-145 0 0,0 0-75 0 0,-30 22-39 0 0,-93 71 11 0 0,74-35 227 0 0,44-43-456 0 0,-6 13 123 0 0,0 1 0 0 0,2 0 0 0 0,1 1 1 0 0,1 0-1 0 0,2 0 0 0 0,0 1 0 0 0,3 0 0 0 0,0-1 0 0 0,3 14-301 0 0,0-37 67 0 0,0-1 0 0 0,1 1 0 0 0,0-1 0 0 0,0 1 0 0 0,0-1 0 0 0,1 0 0 0 0,0 0 0 0 0,0 0 0 0 0,1 0 0 0 0,0-1 0 0 0,0 1 0 0 0,0-1 0 0 0,0 0 0 0 0,1 0 0 0 0,0-1 0 0 0,0 1 0 0 0,0-1 0 0 0,1 0 0 0 0,-1-1 0 0 0,1 1 0 0 0,0-1 0 0 0,0 0 0 0 0,0 0 0 0 0,0-1 0 0 0,1 0 0 0 0,-1 0 0 0 0,1 0 0 0 0,-1-1 0 0 0,1 0 0 0 0,0 0 0 0 0,2-1-67 0 0,1 0 111 0 0,-1 0 1 0 0,0-1 0 0 0,1 0 0 0 0,-1-1-1 0 0,0 1 1 0 0,0-2 0 0 0,0 0 0 0 0,0 0 0 0 0,0 0-1 0 0,-1-1 1 0 0,0 0 0 0 0,1-1 0 0 0,-2 0 0 0 0,1 0-1 0 0,0-1 1 0 0,-1 0 0 0 0,4-4-112 0 0,-4 3 54 0 0,0 1 0 0 0,-1-1 0 0 0,0 0 1 0 0,-1-1-1 0 0,0 0 0 0 0,0 1 0 0 0,0-2 0 0 0,-1 1 0 0 0,0 0 1 0 0,-1-1-1 0 0,0 0 0 0 0,0 1 0 0 0,-1-1 0 0 0,0 0 0 0 0,0-1 0 0 0,-1 1 1 0 0,-1 0-1 0 0,1 0 0 0 0,-1-1 0 0 0,-1 1 0 0 0,0 0 0 0 0,0 0 1 0 0,-1-1-55 0 0,-3 3-184 0 0,0 0 0 0 0,-1 0 0 0 0,1 0 1 0 0,-1 0-1 0 0,-1 1 0 0 0,1 0 0 0 0,-1 1 1 0 0,0 0-1 0 0,-1 0 0 0 0,1 0 0 0 0,-1 1 1 0 0,0 0-1 0 0,0 0 0 0 0,0 1 0 0 0,0 0 0 0 0,-1 1 1 0 0,0-1-1 0 0,1 2 0 0 0,-1-1 0 0 0,0 1 1 0 0,0 1-1 0 0,1-1 0 0 0,-1 2 0 0 0,0-1 1 0 0,0 1-1 0 0,0 0 0 0 0,1 1 0 0 0,-6 2 184 0 0,-51 26-4578 0 0,31 3-3557 0 0,22-17 1555 0 0</inkml:trace>
  <inkml:trace contextRef="#ctx0" brushRef="#br0" timeOffset="381.873">1090 148 760 0 0,'0'0'2219'0'0,"0"0"-25"0"0,0 0-176 0 0,0 0-216 0 0,0 0-249 0 0,0 0-284 0 0,-30 32-297 0 0,-91 101-248 0 0,79-64 13 0 0,41-60-601 0 0,1-5-61 0 0,-1-1-1 0 0,1 1 1 0 0,-1-1-1 0 0,1 1 0 0 0,0 0 1 0 0,1-1-1 0 0,-1 1 1 0 0,1-1-1 0 0,-1 1 1 0 0,1 0-1 0 0,0-1 0 0 0,0 0 1 0 0,1 1-1 0 0,-1-1 1 0 0,1 0-1 0 0,-1 1 0 0 0,1-1 1 0 0,0 0-1 0 0,0 0 1 0 0,1-1-1 0 0,-1 1 0 0 0,0 0 1 0 0,1-1-1 0 0,0 1 1 0 0,0-1-1 0 0,-1 0 1 0 0,1 0-1 0 0,1 0 0 0 0,-1 0 1 0 0,0-1-1 0 0,0 1 1 0 0,1-1-1 0 0,-1 0 0 0 0,1 0 1 0 0,-1 0-1 0 0,1 0 1 0 0,-1 0-1 0 0,1-1-74 0 0,7 2 277 0 0,0-1 0 0 0,0 0 0 0 0,0 0 1 0 0,0-1-1 0 0,0-1 0 0 0,0 0 0 0 0,0 0 0 0 0,-1-1 0 0 0,1 0 0 0 0,0-1 1 0 0,-1-1-1 0 0,4-1-277 0 0,5-3 275 0 0,0-2 0 0 0,-1 0 1 0 0,-1-1-1 0 0,0 0 1 0 0,0-2-1 0 0,-1 0 0 0 0,14-15-275 0 0,-24 22 42 0 0,0 0-1 0 0,-1-1 0 0 0,0 1 0 0 0,0-1 0 0 0,-1 0 0 0 0,0 0 1 0 0,0 0-1 0 0,0-1 0 0 0,-1 1 0 0 0,0-1 0 0 0,-1 0 1 0 0,0 0-1 0 0,0 0 0 0 0,-1 0 0 0 0,0 0 0 0 0,0-1 1 0 0,0 1-1 0 0,-1 0 0 0 0,-1 0 0 0 0,0-1 0 0 0,0-4-41 0 0,-1 8-128 0 0,0 0 0 0 0,0-1 0 0 0,0 1 0 0 0,-1 0 0 0 0,0 0 0 0 0,0 0-1 0 0,0 1 1 0 0,0-1 0 0 0,-1 1 0 0 0,0 0 0 0 0,0 0 0 0 0,0 0 0 0 0,0 0-1 0 0,-1 1 1 0 0,1-1 0 0 0,-1 1 0 0 0,0 0 0 0 0,0 1 0 0 0,0-1 0 0 0,-1 1 128 0 0,-68-16-8007 0 0,56 18 2428 0 0,5 0-1603 0 0</inkml:trace>
  <inkml:trace contextRef="#ctx0" brushRef="#br0" timeOffset="902.114">1659 248 4625 0 0,'0'0'2104'0'0,"0"0"-333"0"0,0 0-7 0 0,0 0 12 0 0,0 0-134 0 0,0 0-206 0 0,0 0-264 0 0,0 0-276 0 0,0 0-209 0 0,0 0-173 0 0,0 0-164 0 0,0 0-48 0 0,0 0-29 0 0,-16 1-11 0 0,-54 5 22 0 0,64-5-223 0 0,-1 0 1 0 0,1 0 0 0 0,0 1-1 0 0,-1 0 1 0 0,1 0 0 0 0,0 0 0 0 0,0 1-1 0 0,0 0 1 0 0,1 0 0 0 0,-1 1 0 0 0,1 0-1 0 0,-1 0 1 0 0,1 0 0 0 0,-4 4-62 0 0,8-7-4 0 0,0 0 1 0 0,0 0 0 0 0,-1 0-1 0 0,1 0 1 0 0,0 0 0 0 0,0 0-1 0 0,0 0 1 0 0,0 1 0 0 0,0-1-1 0 0,1 0 1 0 0,-1 1 0 0 0,0-1-1 0 0,1 0 1 0 0,-1 1 0 0 0,0-1-1 0 0,1 1 1 0 0,0-1 0 0 0,-1 1-1 0 0,1-1 1 0 0,0 1 0 0 0,0 0-1 0 0,0-1 1 0 0,0 1-1 0 0,0-1 1 0 0,0 1 0 0 0,0-1-1 0 0,1 1 1 0 0,-1-1 0 0 0,0 1-1 0 0,1-1 1 0 0,-1 1 0 0 0,1-1-1 0 0,0 1 1 0 0,-1-1 0 0 0,1 0-1 0 0,0 1 1 0 0,0-1 0 0 0,0 0-1 0 0,0 0 1 0 0,0 0 0 0 0,0 1-1 0 0,0-1 1 0 0,1 0 0 0 0,-1-1-1 0 0,0 1 1 0 0,0 0 0 0 0,1 0-1 0 0,-1 0 1 0 0,1-1-1 0 0,-1 1 1 0 0,1-1 0 0 0,-1 1-1 0 0,1-1 1 0 0,-1 0 0 0 0,1 1 3 0 0,102 55 260 0 0,-102-53-262 0 0,0 0 0 0 0,0 0 0 0 0,0 0 0 0 0,0 1 0 0 0,-1-1 0 0 0,1 1 0 0 0,-1-1 1 0 0,0 1-1 0 0,0-1 0 0 0,0 1 0 0 0,0-1 0 0 0,-1 1 0 0 0,1 0 0 0 0,-1 0 0 0 0,0-1 0 0 0,0 1 0 0 0,0 0 1 0 0,-1-1-1 0 0,1 1 0 0 0,-1 0 0 0 0,0-1 0 0 0,0 1 0 0 0,0-1 0 0 0,-1 1 0 0 0,1-1 0 0 0,-1 1 0 0 0,0-1 1 0 0,0 0-1 0 0,0 0 0 0 0,0 0 0 0 0,-1 0 0 0 0,1 0 0 0 0,-1-1 0 0 0,1 1 0 0 0,-1-1 0 0 0,0 1 0 0 0,0-1 1 0 0,0 0-1 0 0,0 0 0 0 0,-3 1 2 0 0,-56 25-2692 0 0,32-15-973 0 0,2 1-3891 0 0,20-10 747 0 0</inkml:trace>
  <inkml:trace contextRef="#ctx0" brushRef="#br0" timeOffset="1168.911">0 929 7346 0 0,'0'0'1363'0'0,"0"0"-233"0"0,0 0 157 0 0,0 0 222 0 0,0 0 23 0 0,0 0-100 0 0,38-5-107 0 0,120-16-66 0 0,198-45 3402 0 0,-151 30-3497 0 0,1 9 0 0 0,194 1-1164 0 0,-45 26-2112 0 0,-350 0 1352 0 0,31 2-839 0 0,-25 2-2770 0 0,-3 1-4950 0 0,-7-5 2306 0 0</inkml:trace>
  <inkml:trace contextRef="#ctx0" brushRef="#br0" timeOffset="2670.931">444 1212 5641 0 0,'0'0'1913'0'0,"0"0"-209"0"0,0 0-98 0 0,0 0 13 0 0,0 0-122 0 0,0 0-223 0 0,0 0-258 0 0,0 0-228 0 0,0 0-201 0 0,0 0-177 0 0,0 0-134 0 0,0 0-94 0 0,0 0-24 0 0,-2 4 3 0 0,-128 323 1127 0 0,109-276-732 0 0,21-50-376 0 0,0-1 30 0 0,0 0 38 0 0,0 0 61 0 0,0 0 30 0 0,16-30 935 0 0,22-48-908 0 0,4 2 1 0 0,3 1 0 0 0,18-18-367 0 0,4 8 180 0 0,-66 84-207 0 0,0 1-17 0 0,-1 0-4 0 0,3 12-93 0 0,-4 222 25 0 0,0-232 114 0 0,1-1-1 0 0,0 1 1 0 0,0-1 0 0 0,0 1-1 0 0,0 0 1 0 0,0-1 0 0 0,1 1-1 0 0,-1 0 1 0 0,0-1 0 0 0,1 1-1 0 0,-1-1 1 0 0,1 1 0 0 0,-1-1 0 0 0,1 1-1 0 0,0-1 1 0 0,0 0 0 0 0,0 1-1 0 0,0-1 1 0 0,0 0 0 0 0,0 1-1 0 0,0-1 1 0 0,0 0 0 0 0,0 0 0 0 0,0 0-1 0 0,1 0 1 0 0,-1 0 0 0 0,0 0-1 0 0,1 0 1 0 0,-1-1 0 0 0,1 1-1 0 0,-1 0 1 0 0,1-1 0 0 0,-1 1-1 0 0,1-1 1 0 0,0 0 0 0 0,-1 0 0 0 0,1 1-1 0 0,-1-1 1 0 0,1 0 0 0 0,0 0-1 0 0,-1 0 1 0 0,1 0 0 0 0,0-1-1 0 0,-1 1 1 0 0,1 0 0 0 0,-1-1 0 0 0,1 1-1 0 0,-1-1 1 0 0,1 0 0 0 0,-1 1-1 0 0,1-1 1 0 0,-1 0 0 0 0,0 0-1 0 0,1 0 1 0 0,-1 0 0 0 0,0 0-1 0 0,0 0 1 0 0,1 0 0 0 0,0-2 2 0 0,162-186 85 0 0,-52 67-132 0 0,-109 121 51 0 0,-2 28-92 0 0,-1 115 362 0 0,29-4-3379 0 0,-29-127-1095 0 0,0 2-9212 0 0,0-9 9897 0 0</inkml:trace>
  <inkml:trace contextRef="#ctx0" brushRef="#br0" timeOffset="2913.337">1195 1315 4777 0 0,'0'0'1974'0'0,"0"0"-393"0"0,0 0 90 0 0,0 0 266 0 0,0 0 13 0 0,0 0-281 0 0,0 0-459 0 0,0 0-435 0 0,0 0-312 0 0,0 0-189 0 0,0 0-115 0 0,-10 32-72 0 0,-32 94-38 0 0,32-78-294 0 0,10-48-74 0 0,20-40-10114 0 0,-13 26 6088 0 0,-3 2 1111 0 0</inkml:trace>
  <inkml:trace contextRef="#ctx0" brushRef="#br0" timeOffset="3078.878">1116 1046 6537 0 0,'0'0'3105'0'0,"0"0"-736"0"0,0 0-593 0 0,0 0-272 0 0,0 0-432 0 0,0 0-487 0 0,0 0-481 0 0,0 0-480 0 0,0 0-193 0 0,0 0-191 0 0,0 0-328 0 0,0 0-952 0 0,0 0-2033 0 0,-13-7-4073 0 0</inkml:trace>
  <inkml:trace contextRef="#ctx0" brushRef="#br0" timeOffset="3431.889">1322 1356 1792 0 0,'0'0'2177'0'0,"0"0"-838"0"0,0 0-179 0 0,0 0 224 0 0,0 0 147 0 0,0 0-41 0 0,0 0-127 0 0,0 0-91 0 0,0 0-41 0 0,0 0-15 0 0,0 0-46 0 0,0 0-91 0 0,0 0-130 0 0,2 3-119 0 0,-2-3-798 0 0,1 1 1 0 0,-1-1-1 0 0,1 1 1 0 0,-1-1-1 0 0,1 1 1 0 0,-1-1-1 0 0,1 0 1 0 0,-1 1-1 0 0,1-1 1 0 0,-1 0-1 0 0,1 1 1 0 0,0-1-1 0 0,-1 0 0 0 0,1 0 1 0 0,-1 0-1 0 0,1 1 1 0 0,0-1-1 0 0,-1 0 1 0 0,1 0-1 0 0,0 0 1 0 0,-1 0-1 0 0,1 0 1 0 0,0 0-1 0 0,-1 0 1 0 0,1-1-1 0 0,0 1 1 0 0,-1 0-1 0 0,1 0 1 0 0,0 0-1 0 0,-1-1 0 0 0,1 1 1 0 0,-1 0-1 0 0,1-1 1 0 0,-1 1-1 0 0,1 0 1 0 0,-1-1-1 0 0,1 1 1 0 0,-1-1-1 0 0,1 1 1 0 0,-1-1-1 0 0,1 1 1 0 0,-1-1-1 0 0,0 1 1 0 0,1-1-1 0 0,-1 1 0 0 0,0-1 1 0 0,1 1-1 0 0,-1-1 1 0 0,0 0-1 0 0,0 1 1 0 0,1-1-1 0 0,-1 0 1 0 0,0 1-1 0 0,0-1 1 0 0,0 0-1 0 0,0 1 1 0 0,0-1-1 0 0,0 0 1 0 0,0 1-1 0 0,0-1 0 0 0,0 0 1 0 0,-1 1-1 0 0,1-1 1 0 0,0 1-1 0 0,0-1 1 0 0,-1 0-33 0 0,9-15 405 0 0,64-128 618 0 0,-48 114-3250 0 0,-25 53 1371 0 0,8 72-1043 0 0,-6-92 1924 0 0,-1 0 0 0 0,1-1 0 0 0,0 1 0 0 0,0-1 0 0 0,0 1 0 0 0,0-1 0 0 0,0 0 0 0 0,1 1 0 0 0,-1-1-1 0 0,1 0 1 0 0,0 0 0 0 0,-1 0 0 0 0,1 0 0 0 0,0 0 0 0 0,0 0 0 0 0,0 0 0 0 0,0-1 0 0 0,1 1 0 0 0,-1-1 0 0 0,0 1 0 0 0,1-1 0 0 0,-1 0 0 0 0,1 0 0 0 0,-1 0 0 0 0,1 0 0 0 0,0-1 0 0 0,-1 1 0 0 0,1-1 0 0 0,0 0 0 0 0,-1 1 0 0 0,4-1-26 0 0,0-1 230 0 0,0 0-1 0 0,0-1 0 0 0,0 1 0 0 0,0-1 0 0 0,-1 0 0 0 0,1-1 0 0 0,0 0 0 0 0,-1 1 0 0 0,0-2 0 0 0,0 1 0 0 0,1-1 0 0 0,-2 1 0 0 0,1-1 0 0 0,0-1 1 0 0,-1 1-1 0 0,0-1 0 0 0,0 1 0 0 0,0-1 0 0 0,-1 0 0 0 0,0-1 0 0 0,0 1 0 0 0,0 0 0 0 0,2-5-228 0 0,28-85-5732 0 0,-32 88-338 0 0,-1 2-5303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5.1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521 81 10810 0 0,'0'0'1830'0'0,"0"0"-319"0"0,0 0-287 0 0,0 0-101 0 0,0 0-24 0 0,0 0-49 0 0,0 0-137 0 0,0 0-234 0 0,0 0-227 0 0,0 0-191 0 0,0 0-123 0 0,-11 8-69 0 0,-63 70 18 0 0,-256 552 240 0 0,231-430-299 0 0,92-166-143 0 0,7-34 68 0 0,5-5 103 0 0,146-207 1309 0 0,-89 127-1204 0 0,-4-2 1 0 0,-4-3-1 0 0,-4-3 1 0 0,-4-1 0 0 0,4-23-162 0 0,-37 83 93 0 0,-3 8 44 0 0,-1 1 1 0 0,-1-2 0 0 0,-1 1 0 0 0,-1-1 0 0 0,-1 0-1 0 0,-2-1 1 0 0,0 0-138 0 0,-18 78-200 0 0,7-24 203 0 0,1 0-1 0 0,1 0 0 0 0,1 1 0 0 0,1 0 1 0 0,2 0-1 0 0,1 0 0 0 0,1 0 0 0 0,1 0 1 0 0,1 0-1 0 0,1 0 0 0 0,2 0 0 0 0,1-1 1 0 0,6 19-3 0 0,-8-36 26 0 0,0 0 0 0 0,0 0 0 0 0,0 0 1 0 0,1-1-1 0 0,1 1 0 0 0,-1-1 1 0 0,1 0-1 0 0,1-1 0 0 0,-1 1 1 0 0,1-1-1 0 0,1-1 0 0 0,-1 1 0 0 0,1-1 1 0 0,0-1-1 0 0,0 1 0 0 0,1-1 1 0 0,0-1-1 0 0,0 0 0 0 0,0 0 0 0 0,0 0 1 0 0,1-1-1 0 0,-1-1 0 0 0,1 0 1 0 0,0 0-1 0 0,-1-1 0 0 0,1 0 0 0 0,0 0 1 0 0,5-1-27 0 0,-8-4 99 0 0,0 0 1 0 0,1-1 0 0 0,-2 1 0 0 0,1-1-1 0 0,0-1 1 0 0,-1 1 0 0 0,0-1-1 0 0,-1 0 1 0 0,1-1 0 0 0,-1 1-1 0 0,0-1 1 0 0,-1 0 0 0 0,1 0 0 0 0,-2 0-1 0 0,2-3-99 0 0,-1 4 41 0 0,9-17 2 0 0,-2 0-1 0 0,0-1 1 0 0,-1 0 0 0 0,-2-1-1 0 0,0 0 1 0 0,-2 0 0 0 0,0-2-43 0 0,11-111-4648 0 0,-17 133 4214 0 0,1-5-3831 0 0,0 3-3853 0 0,0 6-1543 0 0</inkml:trace>
  <inkml:trace contextRef="#ctx0" brushRef="#br0" timeOffset="318.465">1217 265 6401 0 0,'0'0'5051'0'0,"0"0"-3474"0"0,0 0-1043 0 0,0 0 75 0 0,0 0 172 0 0,0 0 80 0 0,-20 37-29 0 0,-63 117-125 0 0,48-54 167 0 0,33-94-814 0 0,1 0 1 0 0,1-1 0 0 0,-1 1 0 0 0,1 0 0 0 0,0 0 0 0 0,0 0 0 0 0,1-1 0 0 0,0 1-1 0 0,0 0 1 0 0,0-1 0 0 0,0 1 0 0 0,1 0 0 0 0,0-1 0 0 0,0 0 0 0 0,1 1 0 0 0,-1-1-1 0 0,1 0 1 0 0,0 0 0 0 0,1-1 0 0 0,-1 1 0 0 0,1-1 0 0 0,0 1 0 0 0,0-1 0 0 0,0 0-1 0 0,1-1 1 0 0,-1 1 0 0 0,1-1 0 0 0,0 0 0 0 0,0 0 0 0 0,0 0 0 0 0,5 1-61 0 0,0-2 172 0 0,0 0 1 0 0,1 0 0 0 0,0-1 0 0 0,-1 0-1 0 0,1-1 1 0 0,-1 0 0 0 0,1-1-1 0 0,0 0 1 0 0,-1-1 0 0 0,0 0 0 0 0,1-1-1 0 0,-1 0 1 0 0,0 0 0 0 0,0-1-1 0 0,0-1 1 0 0,-1 1 0 0 0,0-2 0 0 0,0 1-1 0 0,0-1 1 0 0,0-1-173 0 0,10-7 227 0 0,0-2 0 0 0,-1 0 1 0 0,0-1-1 0 0,-2-1 0 0 0,0 0 0 0 0,-1-1 0 0 0,-1-1 0 0 0,5-9-227 0 0,-12 17 55 0 0,-1-1 0 0 0,0 1-1 0 0,-1-2 1 0 0,0 1-1 0 0,-1-1 1 0 0,0 1 0 0 0,-1-1-1 0 0,-1 0 1 0 0,0 0-1 0 0,-1-1 1 0 0,-1 1-1 0 0,0 0 1 0 0,0 0 0 0 0,-2-1-55 0 0,0 9-234 0 0,0 0 1 0 0,0-1-1 0 0,-1 1 1 0 0,0 1 0 0 0,0-1-1 0 0,0 0 1 0 0,-1 1-1 0 0,0 0 1 0 0,0 0-1 0 0,0 0 1 0 0,-1 0 0 0 0,0 1-1 0 0,1-1 1 0 0,-2 1-1 0 0,1 0 1 0 0,0 1 0 0 0,-1 0-1 0 0,0-1 1 0 0,1 2-1 0 0,-1-1 1 0 0,0 1-1 0 0,-1 0 1 0 0,1 0 0 0 0,0 0-1 0 0,-1 1 1 0 0,1 0-1 0 0,-1 0 1 0 0,1 1 0 0 0,-1 0-1 0 0,1 0 1 0 0,-1 0-1 0 0,1 1 1 0 0,0 0-1 0 0,-1 0 1 0 0,1 1 0 0 0,0 0-1 0 0,-1 0 1 0 0,1 0-1 0 0,0 1 1 0 0,1 0 0 0 0,-1 0-1 0 0,-1 2 234 0 0,-12 9-5377 0 0,4-2-3344 0 0</inkml:trace>
  <inkml:trace contextRef="#ctx0" brushRef="#br0" timeOffset="731.668">1696 405 11939 0 0,'0'0'2017'0'0,"0"0"-500"0"0,0 0-233 0 0,0 0-84 0 0,0 0-157 0 0,0 0-176 0 0,0 0-198 0 0,0 0-187 0 0,0 0-98 0 0,0 0-87 0 0,0 0-27 0 0,0 0-42 0 0,0 0-100 0 0,8 19-30 0 0,25 60-27 0 0,-31-75-45 0 0,0 1 0 0 0,1-1-1 0 0,-1 0 1 0 0,1 0 0 0 0,0 0 0 0 0,0 0 0 0 0,0 0-1 0 0,0-1 1 0 0,1 1 0 0 0,-1-1 0 0 0,1 0-1 0 0,0 0 1 0 0,0 0 0 0 0,0-1 0 0 0,0 1-1 0 0,0-1 1 0 0,1 0 0 0 0,-1 0 0 0 0,1-1-1 0 0,0 1 1 0 0,-1-1 0 0 0,1 0 0 0 0,0 0 0 0 0,0-1-1 0 0,-1 1 1 0 0,1-1 0 0 0,0 0 0 0 0,0 0-1 0 0,0-1 1 0 0,2 0-26 0 0,2 1 99 0 0,8-3 20 0 0,-1-1-1 0 0,0 0 1 0 0,0-1-1 0 0,-1-1 0 0 0,1 0 1 0 0,-1-1-1 0 0,0-1 1 0 0,-1 0-1 0 0,0-1 0 0 0,0-1 1 0 0,-1 0-1 0 0,0-1 1 0 0,4-5-119 0 0,-13 13 15 0 0,125-111 112 0 0,-126 143-1049 0 0,-4-19 924 0 0,0 1 0 0 0,2-1 0 0 0,-1 0-1 0 0,1 0 1 0 0,0 1 0 0 0,1-1 0 0 0,1 0-1 0 0,-1 0 1 0 0,2 0 0 0 0,-1-1 0 0 0,1 1-1 0 0,1-1 1 0 0,0 0 0 0 0,0 0 0 0 0,0 0-1 0 0,1-1 1 0 0,1 0 0 0 0,0 0 0 0 0,0 0-1 0 0,0-1 1 0 0,1 0 0 0 0,0 0 0 0 0,0-1-1 0 0,0 0 1 0 0,1-1 0 0 0,5 3-2 0 0,-7-4 73 0 0,1-1 0 0 0,-1 0 0 0 0,1 0 0 0 0,0-1 0 0 0,-1 0 0 0 0,1 0 0 0 0,0-1 0 0 0,0 0 0 0 0,0 0 1 0 0,0-1-1 0 0,0 0 0 0 0,1 0 0 0 0,-1-1 0 0 0,0 0 0 0 0,0 0 0 0 0,-1-1 0 0 0,1 0 0 0 0,0 0 0 0 0,0-1 0 0 0,-1 0 0 0 0,0-1 0 0 0,1 0 0 0 0,-1 0 1 0 0,3-3-74 0 0,0-2-12 0 0,-1-1 0 0 0,0 0 1 0 0,-1-1-1 0 0,0 1 1 0 0,-1-2-1 0 0,0 1 0 0 0,-1-1 1 0 0,0 0-1 0 0,0 0 1 0 0,-2-1-1 0 0,0 0 1 0 0,0 1-1 0 0,-1-2 0 0 0,0 1 1 0 0,-1 0-1 0 0,-1-8 12 0 0,1-19-4016 0 0,-2 27-581 0 0,0 1-3332 0 0,0 3-1269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6:16.7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0 218 0 0 0,'0'0'923'0'0,"0"0"617"0"0,0 0 299 0 0,0 0 138 0 0,0 0-40 0 0,0 0-159 0 0,0 0-275 0 0,0 0-311 0 0,0 0-222 0 0,0 0-163 0 0,6-11-36 0 0,16-34-5 0 0,-19 40-564 0 0,0 1-1 0 0,0 0 0 0 0,0 0 0 0 0,1 0 0 0 0,-1 1 0 0 0,1-1 0 0 0,0 1 1 0 0,0 0-1 0 0,0 0 0 0 0,0 0 0 0 0,1 1 0 0 0,-1-1 0 0 0,1 1 1 0 0,3-1-202 0 0,9-5 491 0 0,99-48 1365 0 0,-102 51-1714 0 0,7-4-12 0 0,1 2 0 0 0,0 0 0 0 0,0 1 0 0 0,1 2 0 0 0,-1 0 0 0 0,1 1 0 0 0,7 1-130 0 0,-28 4 13 0 0,-1 0-1 0 0,1 0 0 0 0,-1 0 0 0 0,0 0 1 0 0,0 0-1 0 0,0 0 0 0 0,0 0 1 0 0,0 1-1 0 0,-1-1 0 0 0,1 0 0 0 0,-1 1 1 0 0,1-1-1 0 0,-1 0 0 0 0,0 1 0 0 0,0-1 1 0 0,0 1-1 0 0,0-1 0 0 0,0 0 1 0 0,0 1-1 0 0,-1-1 0 0 0,1 0 0 0 0,-1 1 1 0 0,0-1-1 0 0,0 0 0 0 0,0 2-12 0 0,-6 11 39 0 0,-1 0 1 0 0,0-1-1 0 0,0 0 0 0 0,-2 0 0 0 0,1-1 1 0 0,-2 0-1 0 0,0 0 0 0 0,0-2 0 0 0,-6 5-39 0 0,-24 28 55 0 0,-29 30 13 0 0,50-56-20 0 0,1 2 0 0 0,1 0 1 0 0,1 0-1 0 0,1 2 0 0 0,1 0 1 0 0,-5 10-49 0 0,19-30 8 0 0,0 0 0 0 0,0 0 0 0 0,0 0 0 0 0,0 0 0 0 0,0 0 0 0 0,0 0 0 0 0,0 0 0 0 0,1 0 0 0 0,-1 0 0 0 0,1 0 0 0 0,0 1 0 0 0,-1-1 0 0 0,1 0 0 0 0,0 0 0 0 0,0 0 0 0 0,1 0 0 0 0,-1 1 0 0 0,0-1 0 0 0,1 0 0 0 0,-1 0 0 0 0,1 0 0 0 0,0 0 0 0 0,-1 0 0 0 0,1 0 0 0 0,0 0 0 0 0,0 0 0 0 0,0 0 0 0 0,1 0 0 0 0,-1-1 0 0 0,0 1 0 0 0,1 0 0 0 0,-1-1 0 0 0,1 1 0 0 0,0-1 0 0 0,-1 1 0 0 0,1-1 0 0 0,0 0 0 0 0,0 0 0 0 0,0 0 0 0 0,0 0 0 0 0,0 0 0 0 0,0 0 0 0 0,0-1 0 0 0,0 1 0 0 0,0 0 0 0 0,2-1-8 0 0,104 9 744 0 0,-80-13-558 0 0,0-1 1 0 0,0-1-1 0 0,0-2 1 0 0,-1 0-1 0 0,26-13-186 0 0,-24 7 20 0 0,-28 14-101 0 0,-1 0-109 0 0,0 0-154 0 0,0 0-236 0 0,0 0-328 0 0,0 0-474 0 0,0 0-623 0 0,0 0-904 0 0,0 0-1364 0 0,0 0-1451 0 0,0 0-1236 0 0</inkml:trace>
  <inkml:trace contextRef="#ctx0" brushRef="#br0" timeOffset="307.062">831 200 4385 0 0,'0'0'5322'0'0,"0"0"-2805"0"0,0 0-941 0 0,0 0-129 0 0,0 0-20 0 0,0 0-104 0 0,0 0-203 0 0,0 0-193 0 0,0 0-176 0 0,0 0-127 0 0,0 0-132 0 0,0 0-89 0 0,0 0-67 0 0,-5 21-52 0 0,-24 104 203 0 0,18 64-1350 0 0,11-138-5267 0 0,0-51 3524 0 0,0 0-922 0 0,1 0-2036 0 0,0 0 3068 0 0,-1 0 262 0 0</inkml:trace>
  <inkml:trace contextRef="#ctx0" brushRef="#br0" timeOffset="557.395">1022 229 2208 0 0,'0'0'2645'0'0,"0"0"-294"0"0,0 0-309 0 0,0 0-259 0 0,0 0-320 0 0,0 0-227 0 0,0 0-89 0 0,0 0-43 0 0,0 0-29 0 0,0 0-125 0 0,0 0-203 0 0,0 0-142 0 0,0 0-99 0 0,-7 28-96 0 0,-20 86-107 0 0,15-27 96 0 0,8-49-425 0 0,-2 21-182 0 0,5-22-3454 0 0,-7-35-8002 0 0,5-2 6250 0 0</inkml:trace>
  <inkml:trace contextRef="#ctx0" brushRef="#br0" timeOffset="1027.054">571 292 4713 0 0,'0'0'2402'0'0,"0"0"-180"0"0,0 0-179 0 0,0 0-231 0 0,0 0-308 0 0,0 0-362 0 0,0 0-263 0 0,0 0-116 0 0,0 0-64 0 0,0 0-23 0 0,0 0-38 0 0,0 0-64 0 0,0 0-22 0 0,27-19-6 0 0,84-61-4 0 0,30-5 1159 0 0,-16 34-1096 0 0,-123 52-600 0 0,0 0 0 0 0,0 0 0 0 0,0 0 0 0 0,-1 0 0 0 0,1 0 1 0 0,0 1-1 0 0,-1-1 0 0 0,1 1 0 0 0,-1-1 0 0 0,1 1 0 0 0,-1 0 0 0 0,0-1 0 0 0,0 1 0 0 0,0 0 0 0 0,0 0 0 0 0,0 0 0 0 0,0 0 0 0 0,0 0 0 0 0,-1 0 0 0 0,1 0 0 0 0,0 0 1 0 0,-1 0-1 0 0,0 0 0 0 0,0 0 0 0 0,0 1 0 0 0,0-1 0 0 0,0 0 0 0 0,0 0 0 0 0,0 0 0 0 0,0 0 0 0 0,-1 0 0 0 0,1 0 0 0 0,-1 0 0 0 0,0 1-5 0 0,2 17 90 0 0,-1-14-58 0 0,1-1 0 0 0,0 1 1 0 0,0-1-1 0 0,0 0 1 0 0,1 1-1 0 0,-1-1 1 0 0,1 0-1 0 0,1 0 0 0 0,-1 0 1 0 0,1 0-1 0 0,-1 0 1 0 0,1 0-1 0 0,1-1 1 0 0,-1 0-1 0 0,1 1 1 0 0,0-1-1 0 0,0-1 0 0 0,0 1 1 0 0,0 0-1 0 0,0-1 1 0 0,1 0-1 0 0,0 0 1 0 0,0 0-1 0 0,0-1 0 0 0,0 0 1 0 0,0 0-1 0 0,0 0 1 0 0,0 0-1 0 0,1-1 1 0 0,-1 0-1 0 0,1 0 1 0 0,-1 0-1 0 0,1-1 0 0 0,4 0-32 0 0,-1 1 82 0 0,1-1 1 0 0,-1-1-1 0 0,0 1 0 0 0,0-2 0 0 0,0 1 0 0 0,0-1 0 0 0,-1 0 0 0 0,1-1 0 0 0,0 0 0 0 0,-1 0 0 0 0,4-3-82 0 0,98-51 188 0 0,-34 26-3406 0 0,-64 28 1185 0 0,3-2-5930 0 0,-5 2-3979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8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471 292 3433 0 0,'0'0'1469'0'0,"0"0"-190"0"0,0 0-126 0 0,0 0-31 0 0,0 0 23 0 0,0 0-17 0 0,0 0-92 0 0,0 0-140 0 0,0 0-195 0 0,0 0-163 0 0,0 0-132 0 0,0 0-101 0 0,0 0-49 0 0,-5 29-8 0 0,-18 95 3 0 0,-2 150 921 0 0,7-149-756 0 0,-15 15 565 0 0,34-162 2749 0 0,-3-33-3067 0 0,1-1-564 0 0,3 17-55 0 0,2 1 0 0 0,2-1-1 0 0,2 1 1 0 0,1 0 0 0 0,2 1-1 0 0,1 0 1 0 0,5-6-44 0 0,-10 21 18 0 0,0 1 1 0 0,1 0-1 0 0,1 1 0 0 0,1 0 1 0 0,1 0-1 0 0,0 1 1 0 0,2 0-1 0 0,0 1 0 0 0,1 1 1 0 0,1 0-1 0 0,0 1 1 0 0,2 0-1 0 0,-1 1 1 0 0,2 1-1 0 0,15-9-18 0 0,-31 22 2 0 0,0 0-1 0 0,0 0 1 0 0,0 0 0 0 0,1 0 0 0 0,-1 0-1 0 0,0 0 1 0 0,0 1 0 0 0,1-1 0 0 0,-1 1-1 0 0,0-1 1 0 0,1 1 0 0 0,-1 0 0 0 0,0 0-1 0 0,1 0 1 0 0,-1 1 0 0 0,0-1 0 0 0,1 0-1 0 0,-1 1 1 0 0,0 0 0 0 0,1-1-1 0 0,-1 1 1 0 0,0 0 0 0 0,0 0 0 0 0,0 0-1 0 0,0 0 1 0 0,0 1 0 0 0,0-1 0 0 0,0 0-1 0 0,0 1 1 0 0,-1 0 0 0 0,1-1 0 0 0,0 1-1 0 0,-1 0 1 0 0,0 0 0 0 0,1 0 0 0 0,0 1-2 0 0,8 16 6 0 0,-1 1 0 0 0,-1 0 1 0 0,0 0-1 0 0,-2 0 1 0 0,0 1-1 0 0,-1 0 0 0 0,-1 1 1 0 0,-1-1-1 0 0,0 20-6 0 0,-3-39-7 0 0,0 4-309 0 0,11 36-821 0 0,-2-34-2437 0 0,4-4-3709 0 0,-6-4 1956 0 0,-3 0-158 0 0</inkml:trace>
  <inkml:trace contextRef="#ctx0" brushRef="#br0" timeOffset="553.201">1197 480 5089 0 0,'0'0'1998'0'0,"0"0"-222"0"0,0 0 7 0 0,0 0 36 0 0,0 0-133 0 0,0 0-270 0 0,0 0-366 0 0,0 0-311 0 0,0 0-246 0 0,0 0-191 0 0,0 0-98 0 0,-33 30-52 0 0,-97 97-23 0 0,81-67 13 0 0,46-49-108 0 0,-1-2-32 0 0,1 0-1 0 0,0 1 1 0 0,1-1 0 0 0,0 1 0 0 0,1 0-1 0 0,0-1 1 0 0,0 1 0 0 0,1 0-1 0 0,0 0 1 0 0,1 0 0 0 0,0 2-2 0 0,1-9 62 0 0,0 0 1 0 0,0 1 0 0 0,1-1 0 0 0,-1 0-1 0 0,1 0 1 0 0,0 0 0 0 0,0-1 0 0 0,0 1-1 0 0,0-1 1 0 0,0 1 0 0 0,1-1 0 0 0,-1 0-1 0 0,0 0 1 0 0,1-1 0 0 0,0 1 0 0 0,-1-1 0 0 0,1 0-1 0 0,0 0 1 0 0,0 0 0 0 0,0 0 0 0 0,0-1-1 0 0,0 1 1 0 0,0-1 0 0 0,0 0 0 0 0,-1 0-1 0 0,1-1 1 0 0,0 1 0 0 0,0-1 0 0 0,0 0-1 0 0,0 0 1 0 0,0 0 0 0 0,-1 0 0 0 0,1-1-1 0 0,0 1 1 0 0,-1-1 0 0 0,2-1-63 0 0,28-23 368 0 0,-2-2 0 0 0,-1-1 1 0 0,-1-1-1 0 0,-2-2 0 0 0,-1 0 0 0 0,-1-2 1 0 0,4-10-369 0 0,26-33 106 0 0,-22 34 6 0 0,-61 120-97 0 0,26-72-14 0 0,1 0 0 0 0,0 0 0 0 0,0 0 0 0 0,1 0 0 0 0,-1 0 0 0 0,1 0 0 0 0,0 0 0 0 0,1 0 0 0 0,-1 1 0 0 0,1-1 0 0 0,0 0 0 0 0,0 0 0 0 0,1 0 0 0 0,-1-1 0 0 0,1 1-1 0 0,0 0 1 0 0,1 0 0 0 0,-1-1 0 0 0,1 0 0 0 0,0 1 0 0 0,0-1 0 0 0,0 0 0 0 0,0 0 0 0 0,1-1 0 0 0,4 4-1 0 0,8 7-46 0 0,1 0-1 0 0,1-2 1 0 0,0 0-1 0 0,1-1 1 0 0,0-1-1 0 0,16 5 47 0 0,-26-12-537 0 0,-1 0 0 0 0,1-1 0 0 0,-1 0-1 0 0,1 0 1 0 0,0-1 0 0 0,0-1 0 0 0,-1 1 0 0 0,1-1-1 0 0,0-1 1 0 0,0 0 0 0 0,6-1 537 0 0,4-7-5066 0 0,-12 5 835 0 0,4 0-4209 0 0</inkml:trace>
  <inkml:trace contextRef="#ctx0" brushRef="#br0" timeOffset="998.972">1815 483 5681 0 0,'0'0'2230'0'0,"0"0"-315"0"0,0 0-180 0 0,0 0-247 0 0,0 0-354 0 0,0 0-312 0 0,0 0-245 0 0,0 0-209 0 0,-19 32-136 0 0,-56 96-81 0 0,51-66 9 0 0,25-52-121 0 0,-2-7 7 0 0,1 1 1 0 0,0 0-1 0 0,0 0 0 0 0,0 0 1 0 0,0 0-1 0 0,0 0 1 0 0,1-1-1 0 0,0 1 1 0 0,0 0-1 0 0,0 0 1 0 0,0-1-1 0 0,1 1 1 0 0,-1-1-1 0 0,1 1 1 0 0,0-1-1 0 0,0 0 1 0 0,0 1-1 0 0,1-1 1 0 0,-1 0-1 0 0,1 0 1 0 0,-1-1-1 0 0,1 1 1 0 0,0 0-1 0 0,0-1 1 0 0,0 0-1 0 0,0 0 1 0 0,1 0-1 0 0,-1 0 1 0 0,1 0-1 0 0,-1-1 1 0 0,1 1-1 0 0,0-1 1 0 0,-1 0-1 0 0,1 0 1 0 0,0-1-1 0 0,2 1-46 0 0,6 1 264 0 0,1-1 0 0 0,-1-1-1 0 0,1 0 1 0 0,0-1 0 0 0,-1 0-1 0 0,1-1 1 0 0,-1 0 0 0 0,0-1-1 0 0,0 0 1 0 0,0-1 0 0 0,0-1 0 0 0,0 0-1 0 0,-1 0 1 0 0,0-1 0 0 0,0-1-1 0 0,0 1 1 0 0,-1-2 0 0 0,5-4-264 0 0,16-14 411 0 0,-1-2 0 0 0,-2 0 0 0 0,-1-2 1 0 0,-1-1-1 0 0,3-8-411 0 0,-13 20 38 0 0,-1-1 0 0 0,0 0 0 0 0,-2-1 1 0 0,0 0-1 0 0,-2-1 0 0 0,0-1 0 0 0,-2 0 0 0 0,0 0 0 0 0,-1-1 1 0 0,-2 0-1 0 0,0 0 0 0 0,-2 0 0 0 0,0-11-38 0 0,-2 26-31 0 0,-2 0-1 0 0,1 0 1 0 0,-1 0-1 0 0,0 0 0 0 0,-1-1 1 0 0,0 2-1 0 0,-1-1 1 0 0,0 0-1 0 0,0 0 1 0 0,-1 0-1 0 0,0 1 1 0 0,0-1-1 0 0,-1 1 1 0 0,0 0-1 0 0,-1 0 1 0 0,0 1-1 0 0,0-1 1 0 0,0 1-1 0 0,-1 0 0 0 0,0 0 1 0 0,0 1-1 0 0,-1 0 1 0 0,0 0-1 0 0,0 0 1 0 0,0 1-1 0 0,-1 0 1 0 0,0 1-1 0 0,0 0 1 0 0,0 0-1 0 0,0 0 1 0 0,-2 1 31 0 0,-2 1-25 0 0,-1 2 0 0 0,1-1 0 0 0,0 2 0 0 0,0 0 0 0 0,-1 0 0 0 0,1 1 0 0 0,0 1 0 0 0,0-1 0 0 0,0 2 0 0 0,1 0 0 0 0,-1 1 0 0 0,1 0 0 0 0,0 0 0 0 0,0 1 0 0 0,1 1 0 0 0,-1-1 0 0 0,2 2 0 0 0,-1 0 0 0 0,1 0 0 0 0,0 0 0 0 0,0 1 0 0 0,1 0 0 0 0,1 1 0 0 0,-1 0 0 0 0,2 0 0 0 0,-1 1 0 0 0,1 0 0 0 0,1 0 0 0 0,0 0 0 0 0,1 1 0 0 0,0-1 0 0 0,0 1 0 0 0,2 0 0 0 0,-1 0 0 0 0,1 1 0 0 0,1-1 0 0 0,0 6 25 0 0,1-9-7 0 0,-1-1-1 0 0,2 1 0 0 0,-1-1 1 0 0,1 1-1 0 0,1-1 0 0 0,-1 0 1 0 0,1 1-1 0 0,1-1 0 0 0,-1 0 1 0 0,2 0-1 0 0,-1-1 0 0 0,1 1 1 0 0,0-1-1 0 0,0 1 0 0 0,1-1 1 0 0,0 0-1 0 0,0-1 0 0 0,1 1 1 0 0,0-1-1 0 0,6 5 8 0 0,9 3 1 0 0,1-2 1 0 0,1 0-1 0 0,0-1 1 0 0,0-1-1 0 0,1-1 1 0 0,0-1-1 0 0,0-2 1 0 0,1 0-1 0 0,0-1 0 0 0,0-2 1 0 0,0-1-1 0 0,9 0-1 0 0,55 3-953 0 0,0-4 0 0 0,64-9 953 0 0,-83 1-4725 0 0,-1-2-3952 0 0,-50 5 519 0 0</inkml:trace>
  <inkml:trace contextRef="#ctx0" brushRef="#br0" timeOffset="1407.317">0 1334 7514 0 0,'0'0'2487'0'0,"0"0"-1498"0"0,0 0-299 0 0,41-3 149 0 0,134-8 125 0 0,312-49 4705 0 0,-192 20-3874 0 0,32-7-889 0 0,0 14 1 0 0,75 13-907 0 0,-369 20-513 0 0,205 2-1295 0 0,-159 0-2411 0 0,-1 2-4310 0 0,-53-1 838 0 0</inkml:trace>
  <inkml:trace contextRef="#ctx0" brushRef="#br0" timeOffset="1850.981">1609 1308 6129 0 0,'0'0'2197'0'0,"0"0"-345"0"0,0 0-102 0 0,0 0 21 0 0,0 0-127 0 0,0 0-233 0 0,0 0-220 0 0,0 0-239 0 0,-34 12-207 0 0,-108 37-147 0 0,62-11 396 0 0,73-33-869 0 0,-2-1 23 0 0,0 1 0 0 0,1 0-1 0 0,0 0 1 0 0,0 1-1 0 0,0 1 1 0 0,1-1 0 0 0,0 1-1 0 0,0 0 1 0 0,1 1 0 0 0,-2 2-148 0 0,7-7 9 0 0,1 0 1 0 0,0 0 0 0 0,0 0 0 0 0,0-1-1 0 0,0 1 1 0 0,0 0 0 0 0,1 0 0 0 0,-1 0 0 0 0,1 0-1 0 0,0 0 1 0 0,0 0 0 0 0,0 0 0 0 0,0-1-1 0 0,0 1 1 0 0,1-1 0 0 0,-1 1 0 0 0,1-1 0 0 0,0 1-1 0 0,0-1 1 0 0,0 0 0 0 0,0 1 0 0 0,0-1-1 0 0,0 0 1 0 0,0-1 0 0 0,1 1 0 0 0,-1 0 0 0 0,1-1-1 0 0,-1 1 1 0 0,1-1 0 0 0,0 0 0 0 0,-1 0-1 0 0,1 0 1 0 0,0 0 0 0 0,0 0 0 0 0,0-1 0 0 0,0 1-1 0 0,0-1 1 0 0,0 0 0 0 0,0 0 0 0 0,0 0-10 0 0,11 5 61 0 0,166 64 240 0 0,-161-59-284 0 0,-7-4-6 0 0,0-1 0 0 0,-1 1 1 0 0,0 1-1 0 0,-1 0 0 0 0,1 0 0 0 0,-1 1 1 0 0,-1 0-1 0 0,0 1 0 0 0,0 0 1 0 0,0 1-1 0 0,-1 0 0 0 0,1 3-11 0 0,-7-10 47 0 0,-1-1 1 0 0,1 1-1 0 0,-1 0 1 0 0,0 0-1 0 0,0 0 1 0 0,0 0-1 0 0,-1 0 0 0 0,1 0 1 0 0,-1 0-1 0 0,1 0 1 0 0,-1 0-1 0 0,0 0 0 0 0,0 0 1 0 0,-1 0-1 0 0,1 0 1 0 0,-1 0-1 0 0,1 0 1 0 0,-1 0-1 0 0,0 0 0 0 0,0 0 1 0 0,0 0-1 0 0,-1 0 1 0 0,1-1-1 0 0,0 1 0 0 0,-1 0 1 0 0,0-1-1 0 0,0 1 1 0 0,0-1-1 0 0,0 0 1 0 0,0 1-1 0 0,0-1 0 0 0,-1 0 1 0 0,1-1-1 0 0,-1 1 1 0 0,1 0-1 0 0,-4 1-47 0 0,-28 13 48 0 0,-1-2 1 0 0,0-1-1 0 0,-2-2 1 0 0,1-2-1 0 0,-1-1 0 0 0,0-1 1 0 0,-1-3-1 0 0,1 0 0 0 0,-1-3 1 0 0,0-1-1 0 0,-11-3-48 0 0,47 3-124 0 0,1 0 0 0 0,0 0 0 0 0,-1 0 0 0 0,1 0 0 0 0,0-1 0 0 0,-1 1 0 0 0,1 0 0 0 0,0-1 0 0 0,0 1 0 0 0,0-1 0 0 0,-1 1 0 0 0,1-1 0 0 0,0 1 0 0 0,0-1 0 0 0,0 0 0 0 0,0 0 0 0 0,0 0 0 0 0,0 1 0 0 0,0-1 0 0 0,0 0 0 0 0,0 0 0 0 0,0 0 0 0 0,1-1 0 0 0,-1 1 0 0 0,0 0 0 0 0,1 0 0 0 0,-1 0 0 0 0,1 0 0 0 0,-1-1 0 0 0,1 1 0 0 0,0 0 0 0 0,-1 0 0 0 0,1-1 0 0 0,0 1 0 0 0,0 0 0 0 0,0-1 124 0 0,7-29-11810 0 0,-1 22 2104 0 0</inkml:trace>
  <inkml:trace contextRef="#ctx0" brushRef="#br0" timeOffset="3141.002">3161 980 0 0 0,'0'0'1211'0'0,"0"0"-64"0"0,0 0-19 0 0,0 0 174 0 0,0 0 194 0 0,0 0 100 0 0,0 0-38 0 0,0 0-116 0 0,0 0-151 0 0,0 0-142 0 0,0 0-115 0 0,0 0-93 0 0,20 2-39 0 0,102 7 786 0 0,41-9 1912 0 0,124-54-1749 0 0,-196 16-1845 0 0,-85 36 1371 0 0,0-1-4032 0 0,-11 5-14803 0 0,0 1 12852 0 0</inkml:trace>
  <inkml:trace contextRef="#ctx0" brushRef="#br0" timeOffset="3381.966">3327 1290 8138 0 0,'0'0'1567'0'0,"0"0"-340"0"0,0 0 41 0 0,0 0 287 0 0,0 0 121 0 0,0 0-165 0 0,0 0-270 0 0,0 0-293 0 0,0 0-217 0 0,0 0-185 0 0,32 0-155 0 0,107 1-97 0 0,-27-21 38 0 0,-20-4-506 0 0,57-14-2040 0 0,-51 16-8729 0 0,-74 18 2849 0 0</inkml:trace>
  <inkml:trace contextRef="#ctx0" brushRef="#br0" timeOffset="4986.983">4678 660 0 0 0,'0'0'743'0'0,"0"0"89"0"0,0 0 23 0 0,0 0 33 0 0,-1 14 60 0 0,-6 108 2801 0 0,-28 95 1624 0 0,28-191-3582 0 0,7-26-1219 0 0,0 0 105 0 0,0 0 93 0 0,0 0 76 0 0,0-16 1648 0 0,4-19-2277 0 0,2 0 1 0 0,1 0 0 0 0,2 1 0 0 0,1-1 0 0 0,1 2-1 0 0,3 0 1 0 0,0 0 0 0 0,2 2 0 0 0,4-5-218 0 0,7-19 226 0 0,-7 16-57 0 0,2 0 0 0 0,1 1 1 0 0,2 2-1 0 0,12-12-169 0 0,13-7 192 0 0,-34 85-1394 0 0,9 44-3709 0 0,-13-52-179 0 0,-2-8-1729 0 0,-5-7 1248 0 0</inkml:trace>
  <inkml:trace contextRef="#ctx0" brushRef="#br0" timeOffset="5442.776">5421 472 3777 0 0,'0'0'1540'0'0,"0"0"40"0"0,0 0 126 0 0,0 0 107 0 0,0 0-100 0 0,0 0-258 0 0,-31 27-255 0 0,-101 87-202 0 0,56-26 633 0 0,69-79-1464 0 0,1 0-1 0 0,0 1 1 0 0,1 0 0 0 0,0 0 0 0 0,0 0-1 0 0,1 0 1 0 0,1 1 0 0 0,0 0-1 0 0,0 0 1 0 0,1 0 0 0 0,0 0-1 0 0,1 0 1 0 0,0 0 0 0 0,1 1-167 0 0,2-8 44 0 0,0 0 0 0 0,0 0 1 0 0,0 0-1 0 0,0-1 0 0 0,1 1 0 0 0,0-1 1 0 0,-1 0-1 0 0,1 0 0 0 0,0 0 1 0 0,1 0-1 0 0,-1 0 0 0 0,0-1 0 0 0,1 1 1 0 0,0-1-1 0 0,-1 0 0 0 0,1 0 0 0 0,0 0 1 0 0,0-1-1 0 0,0 1 0 0 0,0-1 1 0 0,1 0-1 0 0,-1 0 0 0 0,0-1 0 0 0,0 1 1 0 0,1-1-1 0 0,-1 0 0 0 0,0 0 0 0 0,1 0 1 0 0,-1 0-1 0 0,0-1 0 0 0,0 0 0 0 0,0 0 1 0 0,1 0-1 0 0,-1 0 0 0 0,0-1 1 0 0,1 0-45 0 0,21-11 176 0 0,-1-1 0 0 0,0 0 0 0 0,0-2 0 0 0,-2-1 0 0 0,0-1 1 0 0,-1-1-1 0 0,0-1 0 0 0,-2-1 0 0 0,-1 0 0 0 0,0-2 0 0 0,11-19-176 0 0,71-113 640 0 0,-91 269-2263 0 0,-7-108 1281 0 0,1-1 0 0 0,0 0-1 0 0,0 0 1 0 0,0 0-1 0 0,0-1 1 0 0,1 1-1 0 0,0-1 1 0 0,0 0-1 0 0,0 0 1 0 0,1-1-1 0 0,-1 1 1 0 0,1-1-1 0 0,0-1 1 0 0,0 1-1 0 0,0-1 1 0 0,0 0 0 0 0,0 0-1 0 0,0-1 1 0 0,0 1-1 0 0,4-1 343 0 0,84 0-13207 0 0,-77-4 11288 0 0,-4-1 1599 0 0</inkml:trace>
  <inkml:trace contextRef="#ctx0" brushRef="#br0" timeOffset="5883.07">6071 557 0 0 0,'0'0'854'0'0,"0"0"1034"0"0,0 0 188 0 0,0 0-181 0 0,0 0-276 0 0,0 0-296 0 0,0 0-220 0 0,0 0-172 0 0,0 0-151 0 0,0 0-124 0 0,0 0-86 0 0,0 0-71 0 0,0 0-69 0 0,-27 19-95 0 0,-85 61-77 0 0,110-79-247 0 0,0 1-1 0 0,-1-1 1 0 0,1 0 0 0 0,0 1 0 0 0,0 0 0 0 0,0-1 0 0 0,0 1 0 0 0,0 0 0 0 0,1 0 0 0 0,-1 0 0 0 0,0 0 0 0 0,1 0 0 0 0,0 0 0 0 0,-1 0 0 0 0,1 1 0 0 0,0-1-1 0 0,0 1 1 0 0,0-1 0 0 0,0 0 0 0 0,1 1 0 0 0,-1-1 0 0 0,1 1 0 0 0,0 0 0 0 0,-1 0-11 0 0,1 4 44 0 0,0-3 16 0 0,0 0 0 0 0,0 0 0 0 0,0 1 0 0 0,0-1 0 0 0,1 0 0 0 0,-1 0-1 0 0,1 0 1 0 0,0 0 0 0 0,1-1 0 0 0,-1 1 0 0 0,1 0 0 0 0,-1 0 0 0 0,1-1-1 0 0,0 1 1 0 0,1-1 0 0 0,-1 1 0 0 0,0-1 0 0 0,1 0 0 0 0,0 0 0 0 0,0 0-1 0 0,0 0 1 0 0,0-1 0 0 0,0 1 0 0 0,1-1 0 0 0,-1 0 0 0 0,1 0 0 0 0,-1 0 0 0 0,1 0-1 0 0,0-1 1 0 0,-1 1 0 0 0,1-1 0 0 0,0 0 0 0 0,0 0 0 0 0,0-1 0 0 0,0 1-1 0 0,1-1-59 0 0,5 2 267 0 0,-1 0 0 0 0,1-1 0 0 0,0-1 0 0 0,0 1 0 0 0,0-2 0 0 0,0 1 0 0 0,-1-1 0 0 0,1-1 0 0 0,0 0 0 0 0,-1 0 0 0 0,1-1 0 0 0,-1 0 0 0 0,0-1 0 0 0,0 0 0 0 0,4-2-267 0 0,23-18 345 0 0,0-1 0 0 0,-2-2 0 0 0,-1-1 0 0 0,-1-2 0 0 0,-2 0 0 0 0,-1-3 0 0 0,22-31-345 0 0,-38 47 31 0 0,0-1-1 0 0,0 0 1 0 0,-2-1-1 0 0,0 0 1 0 0,-2-1-1 0 0,0 0 0 0 0,-1-1 1 0 0,-1 0-1 0 0,0 0 1 0 0,-2 0-1 0 0,-1-1 1 0 0,-1 0-1 0 0,0 0 0 0 0,-2 0 1 0 0,0 0-1 0 0,-3-17-30 0 0,1 31-39 0 0,0 0 0 0 0,-1-1 0 0 0,0 1 1 0 0,-1 0-1 0 0,0 1 0 0 0,0-1 0 0 0,0 0 0 0 0,-1 1 0 0 0,0 0 0 0 0,-1 0 0 0 0,1 0 0 0 0,-1 0 0 0 0,-1 1 0 0 0,1 0 0 0 0,-1 0 0 0 0,0 0 1 0 0,-1 1-1 0 0,1 0 0 0 0,-1 0 0 0 0,0 1 0 0 0,0 0 0 0 0,-1 0 0 0 0,1 0 0 0 0,-1 1 0 0 0,0 0 0 0 0,1 1 0 0 0,-2 0 0 0 0,1 0 0 0 0,0 0 1 0 0,0 1-1 0 0,0 0 0 0 0,-7 1 39 0 0,7 0-33 0 0,0 0 0 0 0,-1 1 0 0 0,1 0 1 0 0,0 1-1 0 0,1 0 0 0 0,-1 0 0 0 0,0 0 1 0 0,0 1-1 0 0,1 0 0 0 0,0 1 0 0 0,0 0 0 0 0,0 0 1 0 0,0 0-1 0 0,0 1 0 0 0,1 0 0 0 0,0 0 1 0 0,0 1-1 0 0,0-1 0 0 0,1 1 0 0 0,-1 1 1 0 0,2-1-1 0 0,-1 1 0 0 0,1 0 0 0 0,0 0 0 0 0,0 0 1 0 0,1 0-1 0 0,0 1 0 0 0,0 0 0 0 0,1-1 1 0 0,0 1-1 0 0,0 0 0 0 0,1 0 0 0 0,0 0 1 0 0,0 0-1 0 0,1 5 33 0 0,-1-6 4 0 0,1 0 1 0 0,1-1 0 0 0,-1 1 0 0 0,1 0-1 0 0,1 0 1 0 0,-1 0 0 0 0,1-1 0 0 0,0 1-1 0 0,0-1 1 0 0,1 0 0 0 0,0 1 0 0 0,0-1-1 0 0,1 0 1 0 0,-1 0 0 0 0,1-1-1 0 0,0 1 1 0 0,1-1 0 0 0,0 0 0 0 0,-1 0-1 0 0,6 3-4 0 0,15 9 27 0 0,0-1-1 0 0,1-1 0 0 0,1-2 0 0 0,0-1 0 0 0,1-1 0 0 0,0-1 0 0 0,1-1 0 0 0,-1-2 0 0 0,2-1 0 0 0,-1-1 0 0 0,5-1-26 0 0,18 6 4 0 0,150 24-175 0 0,-18-4-3611 0 0,-157-28 1909 0 0,-4 1-1535 0 0,-10 0-2709 0 0,-10 0 1933 0 0,-3-3 1141 0 0</inkml:trace>
  <inkml:trace contextRef="#ctx0" brushRef="#br0" timeOffset="6131.593">4433 1209 11883 0 0,'0'0'892'0'0,"0"0"-267"0"0,0 0 42 0 0,0 0 380 0 0,0 0 170 0 0,35-2-30 0 0,118-3-120 0 0,100-22 1340 0 0,300-55 227 0 0,-161 20-2284 0 0,118 8-350 0 0,-221 50-3603 0 0,-200 4-2195 0 0,-60 1-273 0 0,-11 2-2433 0 0</inkml:trace>
  <inkml:trace contextRef="#ctx0" brushRef="#br0" timeOffset="6917.821">5779 1253 0 0 0,'0'0'846'0'0,"0"0"714"0"0,0 0 298 0 0,0 0 166 0 0,0 0-22 0 0,0 0-114 0 0,0 0-101 0 0,0 0-224 0 0,0 0-213 0 0,0 0-195 0 0,0 0-218 0 0,0 0-126 0 0,0 0-87 0 0,-17 4-65 0 0,-110 36 867 0 0,-50 48 50 0 0,126-51-796 0 0,51-35-773 0 0,1 0-1 0 0,-1 0 1 0 0,0 0 0 0 0,0 0-1 0 0,1 0 1 0 0,-1-1-1 0 0,1 1 1 0 0,0 0-1 0 0,0 0 1 0 0,-1 0 0 0 0,1-1-1 0 0,0 1 1 0 0,1 0-1 0 0,-1-1 1 0 0,0 1-1 0 0,0-1 1 0 0,1 0-1 0 0,-1 1 1 0 0,0-1 0 0 0,1 0-1 0 0,-1 0 1 0 0,1 0-1 0 0,0 0 1 0 0,-1 0-1 0 0,1 0 1 0 0,0 0 0 0 0,0 0-1 0 0,0-1 1 0 0,-1 1-1 0 0,1-1 1 0 0,0 1-1 0 0,1-1-6 0 0,-2 0 9 0 0,132 46 328 0 0,-109-41-311 0 0,-1 1 0 0 0,0 2 0 0 0,0 0 1 0 0,-1 2-1 0 0,-1 0 0 0 0,1 2 0 0 0,17 12-26 0 0,-36-22 44 0 0,-1 0 1 0 0,1 0-1 0 0,0 0 0 0 0,-1 1 0 0 0,0 0 0 0 0,1-1 1 0 0,-1 1-1 0 0,0 0 0 0 0,0 0 0 0 0,-1 0 0 0 0,1 0 1 0 0,-1 0-1 0 0,1 1 0 0 0,-1-1 0 0 0,0 0 1 0 0,0 1-1 0 0,0-1 0 0 0,-1 1 0 0 0,1-1 0 0 0,-1 1 1 0 0,0-1-1 0 0,0 1 0 0 0,0-1 0 0 0,-1 1 1 0 0,1-1-1 0 0,-1 1 0 0 0,0-1 0 0 0,1 0 0 0 0,-2 1 1 0 0,1-1-1 0 0,0 0 0 0 0,-1 1 0 0 0,1-1 1 0 0,-1 0-1 0 0,0 0 0 0 0,0-1 0 0 0,0 1 0 0 0,-2 2-44 0 0,-8 5-83 0 0,-1 0 0 0 0,0-1-1 0 0,-1 0 1 0 0,0-1 0 0 0,0 0-1 0 0,-1-2 1 0 0,0 1 0 0 0,0-2-1 0 0,0 0 1 0 0,-1-1 0 0 0,0 0-1 0 0,0-1 1 0 0,0-1 0 0 0,0-1-1 0 0,0 0 1 0 0,-2-1 83 0 0,-5-7-4182 0 0,16-8-6777 0 0,6 11 1968 0 0</inkml:trace>
  <inkml:trace contextRef="#ctx0" brushRef="#br0" timeOffset="7763.364">7268 104 2985 0 0,'0'0'1032'0'0,"0"0"-95"0"0,0 0 165 0 0,0 0 301 0 0,0 0 140 0 0,0 0 33 0 0,0 0-97 0 0,0 0-205 0 0,0 0-170 0 0,0 0-177 0 0,0 0-148 0 0,0 0-90 0 0,0 0-39 0 0,-18 15-23 0 0,-56 47-15 0 0,28-4 614 0 0,36-38-885 0 0,-18 32 86 0 0,2 1 0 0 0,2 2 1 0 0,3 0-1 0 0,2 2 0 0 0,3 0 1 0 0,2 0-1 0 0,3 2 0 0 0,2-1 0 0 0,3 1 1 0 0,3 1-1 0 0,2-1 0 0 0,4 26-427 0 0,-1-52 145 0 0,2 1-1 0 0,2 0 0 0 0,1-1 1 0 0,1 0-1 0 0,2-1 0 0 0,1 0 1 0 0,1 0-1 0 0,2-1 0 0 0,1-1 1 0 0,2 0-1 0 0,1-1 0 0 0,1-1 1 0 0,21 24-145 0 0,42 32 285 0 0,-54-53-1376 0 0,-28-55-3379 0 0,1 8 1134 0 0,0-3-6237 0 0,-1 11 468 0 0</inkml:trace>
  <inkml:trace contextRef="#ctx0" brushRef="#br0" timeOffset="106720.781">7562 358 1488 0 0,'0'0'772'0'0,"0"0"-247"0"0,0 0-53 0 0,0 0 208 0 0,0 0 311 0 0,0 0 250 0 0,0 0 50 0 0,0 0-148 0 0,0 0-225 0 0,0 0-230 0 0,0 0-155 0 0,0 9-71 0 0,-8 398 3572 0 0,7-392-4241 0 0,-1-22 5524 0 0,-1-21-5173 0 0,1 1-1 0 0,1-1 0 0 0,1 1 1 0 0,1-1-1 0 0,2 1 1 0 0,1 0-1 0 0,1 0 0 0 0,1 0 1 0 0,1 1-1 0 0,4-8-143 0 0,79-154 300 0 0,-18 88-43 0 0,-70 98-253 0 0,-1 1-4 0 0,0-1-1 0 0,-1 1 1 0 0,1-1-1 0 0,0 1 0 0 0,0-1 1 0 0,0 1-1 0 0,0 0 1 0 0,0 0-1 0 0,0 0 1 0 0,0-1-1 0 0,0 1 1 0 0,1 0-1 0 0,-1 0 1 0 0,0 0-1 0 0,1 1 1 0 0,-1-1-1 0 0,1 0 1 0 0,-1 1-1 0 0,1-1 1 0 0,-1 0-1 0 0,1 1 1 0 0,-1 0-1 0 0,1-1 1 0 0,0 1-1 0 0,-1 0 0 0 0,1 0 1 0 0,0 0-1 0 0,-1 0 1 0 0,1 0-1 0 0,-1 0 1 0 0,1 0-1 0 0,0 1 1 0 0,-1-1-1 0 0,1 1 1 0 0,-1-1 0 0 0,22 59-852 0 0,4 8 2597 0 0,-1-30-3455 0 0,4-17-3812 0 0,11-13-5430 0 0,-33-7 5918 0 0</inkml:trace>
  <inkml:trace contextRef="#ctx0" brushRef="#br0" timeOffset="107109.279">8054 583 0 0 0,'0'0'1706'0'0,"0"0"115"0"0,0 0-27 0 0,0 0 39 0 0,0 0 56 0 0,0 0-183 0 0,0 0-166 0 0,0 0-207 0 0,0 0-276 0 0,0 0-182 0 0,0 0-116 0 0,0 0-119 0 0,0 0-135 0 0,29-11-73 0 0,87-33-55 0 0,-114 44-361 0 0,0 0 0 0 0,-1 0 0 0 0,1 0 1 0 0,0-1-1 0 0,-1 1 0 0 0,1-1 1 0 0,-1 1-1 0 0,1-1 0 0 0,0 1 0 0 0,-1-1 1 0 0,1 0-1 0 0,-1 0 0 0 0,0 0 1 0 0,1 0-1 0 0,-1 0 0 0 0,0 0 1 0 0,1 0-1 0 0,-1 0 0 0 0,0 0 0 0 0,0-1 1 0 0,0 1-1 0 0,0 0 0 0 0,0-1 1 0 0,0 1-1 0 0,-1-1 0 0 0,1 1 0 0 0,0-1 1 0 0,-1 1-1 0 0,1-1 0 0 0,-1 1 1 0 0,0-1-17 0 0,1-5 113 0 0,0 1-136 0 0,0 1 0 0 0,0-1 0 0 0,0 0 0 0 0,-1 0 0 0 0,0 0 0 0 0,0 0-1 0 0,0 0 1 0 0,-1 0 0 0 0,0 0 0 0 0,0 1 0 0 0,-1-1 0 0 0,1 0 0 0 0,-1 1 0 0 0,-1-1-1 0 0,1 1 1 0 0,-1 0 0 0 0,0 0 0 0 0,0-1 0 0 0,0 2 0 0 0,-1-1 0 0 0,1 0 0 0 0,-1 1-1 0 0,-1 0 1 0 0,1 0 0 0 0,0 0 0 0 0,-1 0 0 0 0,0 1 0 0 0,0 0 0 0 0,0 0 0 0 0,0 0-1 0 0,0 0 1 0 0,-1 1 0 0 0,1 0 0 0 0,-1 0 0 0 0,0 0 0 0 0,1 1 0 0 0,-1 0-1 0 0,-2 0 25 0 0,0 1-19 0 0,0 1 0 0 0,1 0 1 0 0,-1 0-1 0 0,0 1 0 0 0,0 0 1 0 0,1 0-1 0 0,-1 1 0 0 0,1 0 1 0 0,0 0-1 0 0,0 1 0 0 0,0 0 1 0 0,0 0-1 0 0,1 0 1 0 0,0 1-1 0 0,0 0 0 0 0,0 0 1 0 0,0 1-1 0 0,1 0 0 0 0,0 0 1 0 0,0 0-1 0 0,0 1 0 0 0,1-1 1 0 0,0 1-1 0 0,0 0 0 0 0,1 0 1 0 0,0 0-1 0 0,0 1 1 0 0,1-1-1 0 0,0 1 0 0 0,0 0 1 0 0,1-1-1 0 0,0 1 0 0 0,0 0 1 0 0,0 0-1 0 0,1 0 0 0 0,1 0 1 0 0,-1 0-1 0 0,1-1 0 0 0,1 1 1 0 0,-1 0-1 0 0,1-1 1 0 0,1 1-1 0 0,-1-1 0 0 0,1 1 1 0 0,1-1-1 0 0,-1 0 0 0 0,1 0 1 0 0,2 2 17 0 0,4 1 5 0 0,0 0 1 0 0,1-1 0 0 0,0 0 0 0 0,0-1-1 0 0,1 0 1 0 0,0-1 0 0 0,0-1-1 0 0,1 1 1 0 0,-1-2 0 0 0,2 0 0 0 0,-1-1-1 0 0,0 0 1 0 0,1-1 0 0 0,0 0-1 0 0,-1-1 1 0 0,1 0 0 0 0,0-2 0 0 0,0 1-1 0 0,0-2 1 0 0,0 0 0 0 0,6-1-6 0 0,80-33-3775 0 0,-41-3-5740 0 0,-47 27 5525 0 0</inkml:trace>
  <inkml:trace contextRef="#ctx0" brushRef="#br0" timeOffset="107422.243">8529 336 4377 0 0,'0'0'1168'0'0,"0"0"-238"0"0,0 0 31 0 0,0 0 135 0 0,0 0 54 0 0,0 0-83 0 0,0 0-158 0 0,0 0-135 0 0,0 0-81 0 0,0 0-62 0 0,0 0-11 0 0,0 0-14 0 0,0 0-29 0 0,5 27-34 0 0,16 84-75 0 0,16-21 559 0 0,16-9 361 0 0,-36-84 2544 0 0,-1-35-2861 0 0,-13 27-771 0 0,149-274 655 0 0,-88 144-1861 0 0,-64 137 1352 0 0,0 2-4281 0 0,0 1-7275 0 0,0 4 1272 0 0</inkml:trace>
  <inkml:trace contextRef="#ctx0" brushRef="#br0" timeOffset="107872.192">7404 1013 4465 0 0,'0'0'2444'0'0,"0"0"73"0"0,0 0 73 0 0,0 0-187 0 0,0 0-385 0 0,38-15-379 0 0,120-48-318 0 0,-29 28 723 0 0,277-17 750 0 0,322-4-3167 0 0,-629 39-2037 0 0,-35 2-4148 0 0,-49 10 695 0 0,-6-2-3168 0 0</inkml:trace>
  <inkml:trace contextRef="#ctx0" brushRef="#br0" timeOffset="108482.289">7653 1216 5801 0 0,'0'0'1566'0'0,"0"0"-274"0"0,0 0 94 0 0,0 0 305 0 0,0 0 92 0 0,0 0-137 0 0,0 0-229 0 0,0 0-247 0 0,0 0-179 0 0,0 0-130 0 0,31-12-105 0 0,99-36-118 0 0,11 17 674 0 0,-63 34-1007 0 0,-78-1-291 0 0,1 0 0 0 0,-1 0 0 0 0,1 1 0 0 0,-1-1 0 0 0,0 0 0 0 0,0 0 0 0 0,0 1 0 0 0,0-1 0 0 0,-1 0 0 0 0,1 1 0 0 0,0-1 0 0 0,-1 0 0 0 0,0 0-1 0 0,1 0 1 0 0,-1 0 0 0 0,0 1 0 0 0,0-1 0 0 0,0 0 0 0 0,-1 0 0 0 0,1-1 0 0 0,0 1 0 0 0,-1 0 0 0 0,1 0 0 0 0,-1-1 0 0 0,0 1 0 0 0,1-1-1 0 0,-1 1 1 0 0,0-1 0 0 0,0 1-14 0 0,-1 0 19 0 0,-223 208 399 0 0,222-205-398 0 0,0 1 1 0 0,-1 0-1 0 0,2 0 0 0 0,-1 0 1 0 0,1 0-1 0 0,0 0 1 0 0,0 1-1 0 0,0-1 1 0 0,1 1-1 0 0,0 0 0 0 0,1-1 1 0 0,-1 1-1 0 0,1 0 1 0 0,1 0-1 0 0,-1 0 0 0 0,1 0 1 0 0,0 0-1 0 0,1 0 1 0 0,0 3-21 0 0,1-6 37 0 0,1 0 0 0 0,0 0 1 0 0,0 0-1 0 0,0 0 0 0 0,1-1 0 0 0,-1 1 1 0 0,1-1-1 0 0,0 0 0 0 0,0 0 0 0 0,0 0 1 0 0,0-1-1 0 0,0 1 0 0 0,1-1 0 0 0,-1 0 1 0 0,1 0-1 0 0,0-1 0 0 0,-1 1 1 0 0,5 0-38 0 0,6 2-67 0 0,1-1 0 0 0,0-1 0 0 0,0 0 0 0 0,-1-1 0 0 0,1-1 1 0 0,0 0-1 0 0,0-1 0 0 0,0-1 0 0 0,0-1 0 0 0,13-3 67 0 0,10-13-4739 0 0,-18 1-5838 0 0,-16 11 2047 0 0</inkml:trace>
  <inkml:trace contextRef="#ctx0" brushRef="#br0" timeOffset="108787.471">8315 1231 7642 0 0,'0'0'2692'0'0,"0"0"-535"0"0,0 0-289 0 0,0 0-82 0 0,0 0-153 0 0,0 0-239 0 0,0 0-276 0 0,0 0-249 0 0,0 0-178 0 0,0 0-119 0 0,0 0-89 0 0,0 0-71 0 0,0 0-55 0 0,1 18-58 0 0,0 59-57 0 0,16 63 151 0 0,-14-117-1354 0 0,1 42 739 0 0,-7-44-5053 0 0,-5-1-5548 0 0,8-20 3496 0 0</inkml:trace>
  <inkml:trace contextRef="#ctx0" brushRef="#br0" timeOffset="109036.312">8621 1183 1936 0 0,'0'0'4060'0'0,"0"0"-2025"0"0,0 0-803 0 0,0 0 3 0 0,0 0 151 0 0,0 0 54 0 0,0 0-77 0 0,0 0-167 0 0,0 0-209 0 0,0 0-151 0 0,0 0-147 0 0,0 0-141 0 0,-11 34-99 0 0,-35 104-102 0 0,30-63 129 0 0,15-66-555 0 0,1 1-1 0 0,0 0 1 0 0,0 0-1 0 0,1 0 1 0 0,1 0-1 0 0,0 0 1 0 0,0-1-1 0 0,0 1 1 0 0,2-1-1 0 0,-1 0 1 0 0,1 1-1 0 0,0-1 80 0 0,-2-6-646 0 0,4 9-3045 0 0,1-9-6160 0 0,-7-3 4778 0 0</inkml:trace>
  <inkml:trace contextRef="#ctx0" brushRef="#br0" timeOffset="109564.741">7971 1323 0 0 0,'0'0'1482'0'0,"0"0"54"0"0,0 0-30 0 0,0 0 27 0 0,0 0 13 0 0,0 0-3 0 0,0 0-51 0 0,0 0-109 0 0,0 0-124 0 0,0 0-113 0 0,0 0-102 0 0,0 0-81 0 0,30-11-60 0 0,92-35-30 0 0,101-41 3668 0 0,-123 61-2974 0 0,-81 60-1255 0 0,-15-27-284 0 0,1-1 1 0 0,0 1-1 0 0,0-1 0 0 0,0 0 0 0 0,1 0 0 0 0,-1 0 1 0 0,2-1-1 0 0,-1 0 0 0 0,0 0 0 0 0,1 0 0 0 0,0-1 0 0 0,0 0 1 0 0,1 0-1 0 0,-1-1 0 0 0,8 2-28 0 0,-4-2 85 0 0,1-1 0 0 0,0 0 1 0 0,0-1-1 0 0,0-1 0 0 0,0 0 0 0 0,0 0 1 0 0,0-1-1 0 0,0-1 0 0 0,-1 0 0 0 0,1 0 0 0 0,0-1 1 0 0,-1-1-1 0 0,0 0 0 0 0,3-2-85 0 0,48-40-4848 0 0,-57 40 1483 0 0,-2 1-4377 0 0,-1 1-2548 0 0</inkml:trace>
  <inkml:trace contextRef="#ctx0" brushRef="#br0" timeOffset="110233.591">8849 1371 0 0 0,'0'0'1371'0'0,"0"0"41"0"0,0 0-7 0 0,0 0-66 0 0,0 0-63 0 0,0 0-49 0 0,0 0-56 0 0,0 0-28 0 0,0 0-59 0 0,1 14-92 0 0,3 101 2143 0 0,-1-72-1551 0 0,0-13 5111 0 0,-1-51-6598 0 0,1 1 0 0 0,1-1 0 0 0,1 1 0 0 0,1 0-1 0 0,0 0 1 0 0,2 1 0 0 0,0 0 0 0 0,2-2-97 0 0,-1-1 75 0 0,0 4-59 0 0,0 0 0 0 0,1 1 0 0 0,0 0 0 0 0,2 1 1 0 0,0 0-1 0 0,1 1 0 0 0,0 0 0 0 0,1 1 0 0 0,1 0 0 0 0,12-8-16 0 0,-26 21-68 0 0,1-1 1 0 0,-1 1-1 0 0,0 0 0 0 0,0 0 0 0 0,1 0 0 0 0,-1 0 1 0 0,1 0-1 0 0,-1 1 0 0 0,1-1 0 0 0,-1 0 0 0 0,1 1 0 0 0,-1-1 1 0 0,1 1-1 0 0,0-1 0 0 0,-1 1 0 0 0,1 0 0 0 0,0 0 0 0 0,-1 0 1 0 0,1 0-1 0 0,0 0 0 0 0,-1 0 0 0 0,1 0 0 0 0,0 1 1 0 0,-1-1-1 0 0,1 0 0 0 0,0 1 0 0 0,-1-1 0 0 0,1 1 0 0 0,-1 0 1 0 0,1 0-1 0 0,-1-1 0 0 0,1 1 0 0 0,-1 0 0 0 0,0 0 0 0 0,1 0 1 0 0,-1 1-1 0 0,0-1 0 0 0,0 0 0 0 0,0 0 0 0 0,0 1 1 0 0,0-1-1 0 0,1 2 68 0 0,9 23-4850 0 0,-4-10-3902 0 0,-2-11 357 0 0</inkml:trace>
  <inkml:trace contextRef="#ctx0" brushRef="#br0" timeOffset="110683.228">9400 1242 4681 0 0,'0'0'2857'0'0,"0"0"-500"0"0,0 0-219 0 0,0 0-179 0 0,0 0-322 0 0,0 0-353 0 0,0 0-279 0 0,0 0-262 0 0,0 0-216 0 0,0 0-132 0 0,0 0-147 0 0,0 0-93 0 0,0 0-65 0 0,-32 29-40 0 0,-97 90-5 0 0,83-57 8 0 0,44-61-40 0 0,1 1 0 0 0,0 0 0 0 0,-1 0 0 0 0,1 0 0 0 0,0 0 0 0 0,0 0 0 0 0,0 0 0 0 0,1 0 0 0 0,-1 0 0 0 0,1 1 0 0 0,-1-1 0 0 0,1 0 0 0 0,0 0 0 0 0,-1 0 0 0 0,1 1 0 0 0,0-1 0 0 0,0 0 0 0 0,1 0 0 0 0,-1 1 0 0 0,0-1 0 0 0,1 0 0 0 0,0 0 0 0 0,-1 0 0 0 0,1 0 0 0 0,0 0 0 0 0,0 1 0 0 0,0-2 0 0 0,0 1 0 0 0,0 0 0 0 0,1 0 0 0 0,-1 0 0 0 0,1 0 0 0 0,-1-1 0 0 0,1 1 0 0 0,-1-1 0 0 0,1 1 0 0 0,0-1 0 0 0,0 0 0 0 0,0 0 0 0 0,0 1 0 0 0,0-1 0 0 0,0-1 0 0 0,0 1 0 0 0,0 0 0 0 0,0 0-1 0 0,0-1 1 0 0,1 1 0 0 0,-1-1 0 0 0,1 0-13 0 0,4 0 131 0 0,0-1-1 0 0,0 0 0 0 0,1 0 0 0 0,-1-1 1 0 0,0 0-1 0 0,0 0 0 0 0,0 0 0 0 0,0-1 1 0 0,-1 0-1 0 0,1-1 0 0 0,-1 0 0 0 0,0 1 0 0 0,0-2 1 0 0,0 1-1 0 0,0-1 0 0 0,-1 0 0 0 0,0 0 1 0 0,0-1-1 0 0,0 1 0 0 0,0-2-130 0 0,128-114 810 0 0,-133 121-847 0 0,1-1 0 0 0,-1 1 1 0 0,0-1-1 0 0,1 1 0 0 0,-1 0 1 0 0,1-1-1 0 0,-1 1 1 0 0,1-1-1 0 0,-1 1 0 0 0,1 0 1 0 0,-1-1-1 0 0,1 1 0 0 0,-1 0 1 0 0,1 0-1 0 0,0-1 1 0 0,-1 1-1 0 0,1 0 0 0 0,-1 0 1 0 0,1 0-1 0 0,0 0 1 0 0,-1 0-1 0 0,1 0 0 0 0,0 0 1 0 0,-1 0-1 0 0,1 0 0 0 0,-1 0 1 0 0,1 0-1 0 0,0 0 1 0 0,-1 0-1 0 0,1 1 0 0 0,-1-1 1 0 0,1 0-1 0 0,0 0 1 0 0,-1 1-1 0 0,1-1 0 0 0,-1 0 1 0 0,1 1-1 0 0,-1-1 0 0 0,1 0 1 0 0,-1 1-1 0 0,1-1 1 0 0,-1 1-1 0 0,0-1 0 0 0,1 1 1 0 0,-1-1-1 0 0,0 1 0 0 0,1-1 1 0 0,-1 1-1 0 0,0 0 1 0 0,0-1-1 0 0,1 1 0 0 0,-1-1 1 0 0,0 1-1 0 0,0-1 1 0 0,0 1-1 0 0,0 0 0 0 0,0-1 1 0 0,0 1-1 0 0,0 0 0 0 0,0-1 1 0 0,0 1-1 0 0,0-1 1 0 0,0 1-1 0 0,0 0 0 0 0,0-1 1 0 0,0 1-1 0 0,-1 0 37 0 0,5 15-5419 0 0,4-5-6506 0 0,-3-8 8422 0 0,1 1 2529 0 0,-4-4 974 0 0</inkml:trace>
  <inkml:trace contextRef="#ctx0" brushRef="#br0" timeOffset="111139.141">9595 1360 0 0 0,'0'0'1507'0'0,"0"0"787"0"0,0 0 196 0 0,0 0-155 0 0,0 0-244 0 0,0 0-312 0 0,0 0-328 0 0,0 0-249 0 0,0 0-178 0 0,0 0-113 0 0,1-3-143 0 0,-22 24 828 0 0,-7 37-1616 0 0,28-55 30 0 0,-1 1 0 0 0,1-1 0 0 0,0 0 0 0 0,1 0-1 0 0,-1 0 1 0 0,0 0 0 0 0,1 0 0 0 0,0 1 0 0 0,0-1 0 0 0,0 0 0 0 0,0-1 0 0 0,0 1-1 0 0,1 0 1 0 0,-1 0 0 0 0,1 0 0 0 0,-1-1 0 0 0,1 1 0 0 0,0-1 0 0 0,0 1 0 0 0,1-1-1 0 0,-1 0 1 0 0,0 0 0 0 0,1 0 0 0 0,-1 0 0 0 0,1 0 0 0 0,0-1 0 0 0,-1 1-1 0 0,1-1 1 0 0,0 1 0 0 0,1-1-10 0 0,2 2 147 0 0,-1-1 0 0 0,0 1 1 0 0,1-1-1 0 0,0-1 0 0 0,-1 1 0 0 0,1-1 0 0 0,0 0 0 0 0,0 0 0 0 0,0 0 0 0 0,0-1 0 0 0,-1 0 0 0 0,1 0 0 0 0,0-1 1 0 0,0 0-1 0 0,0 0 0 0 0,0 0 0 0 0,-1-1 0 0 0,1 1 0 0 0,0-1 0 0 0,-1-1 0 0 0,0 1 0 0 0,5-3-147 0 0,109-84 2618 0 0,-93 65-2467 0 0,-9 12-88 0 0,-1 0 0 0 0,0-2 0 0 0,-1 0-1 0 0,-1-1 1 0 0,0 0 0 0 0,-1-1-1 0 0,0-1 1 0 0,-2 0 0 0 0,0 0-1 0 0,-1-1 1 0 0,0-1 0 0 0,-2 0-1 0 0,0 0 1 0 0,-1 0 0 0 0,-1-1-1 0 0,-1 0 1 0 0,1-9-63 0 0,-5 23-13 0 0,0 1-1 0 0,0 0 1 0 0,0-1 0 0 0,0 1-1 0 0,-1 0 1 0 0,0-1-1 0 0,0 1 1 0 0,0 0 0 0 0,-1-1-1 0 0,0 1 1 0 0,0 0 0 0 0,0-1-1 0 0,-1 1 1 0 0,1 0-1 0 0,-1 0 1 0 0,0 0 0 0 0,-1 0-1 0 0,1 1 1 0 0,-1-1 0 0 0,0 1-1 0 0,0-1 1 0 0,-1 1-1 0 0,1 0 1 0 0,-1 0 0 0 0,0 0-1 0 0,0 1 1 0 0,0-1 0 0 0,-1 1-1 0 0,1 0 1 0 0,-1 0 0 0 0,1 1-1 0 0,-1 0 1 0 0,0-1-1 0 0,0 1 1 0 0,0 1 0 0 0,-1-1 13 0 0,-5 2-75 0 0,-1 0 0 0 0,1 1 1 0 0,0 1-1 0 0,0-1 1 0 0,0 2-1 0 0,0 0 1 0 0,0 0-1 0 0,1 1 0 0 0,-1 0 1 0 0,1 0-1 0 0,0 1 1 0 0,0 1-1 0 0,1 0 1 0 0,0 0-1 0 0,0 1 0 0 0,0 0 1 0 0,1 1-1 0 0,0 0 1 0 0,0 0-1 0 0,1 0 1 0 0,0 1-1 0 0,0 0 0 0 0,1 1 1 0 0,0-1-1 0 0,1 1 1 0 0,0 0-1 0 0,1 1 1 0 0,0-1-1 0 0,1 1 0 0 0,0 0 1 0 0,0 0-1 0 0,1 0 1 0 0,0 0-1 0 0,1 0 1 0 0,1 0-1 0 0,0 11 75 0 0,3-14 4 0 0,1-1 1 0 0,0 0-1 0 0,1 0 0 0 0,-1-1 1 0 0,1 1-1 0 0,0-1 0 0 0,1 0 1 0 0,0 0-1 0 0,0-1 0 0 0,0 1 1 0 0,0-2-1 0 0,1 1 0 0 0,0 0 1 0 0,0-1-1 0 0,0-1 0 0 0,0 1 1 0 0,1-1-1 0 0,0 0 0 0 0,-1-1 1 0 0,5 1-5 0 0,138 27 513 0 0,-111-28-398 0 0,-11 1-80 0 0,0-2 0 0 0,0-1 0 0 0,0-1 1 0 0,0-1-1 0 0,0-2 0 0 0,11-3-35 0 0,-34 6-334 0 0,71-30-550 0 0,-59 12-4226 0 0,-5-7-6289 0 0,-10 18 4571 0 0</inkml:trace>
  <inkml:trace contextRef="#ctx0" brushRef="#br0" timeOffset="111544.151">10199 30 8074 0 0,'0'0'1615'0'0,"0"0"88"0"0,0 0 133 0 0,0 0 17 0 0,0 0-116 0 0,0 0-224 0 0,0 0-246 0 0,0 0-231 0 0,0 0-205 0 0,0 0-163 0 0,0 0-99 0 0,0 0-46 0 0,34 4-18 0 0,109 13 9 0 0,-86 12-38 0 0,-15 32-60 0 0,-3 2-1 0 0,-2 1 1 0 0,-3 2 0 0 0,-3 2 0 0 0,0 8-416 0 0,-12-31 84 0 0,12 23-56 0 0,-3 2 1 0 0,-3 0-1 0 0,-3 2 0 0 0,-4 1 1 0 0,-2 0-1 0 0,-4 1 0 0 0,-3 0 1 0 0,-1 59-29 0 0,-8-120-97 0 0,-1 0 0 0 0,-1 0 1 0 0,0 0-1 0 0,-1 0 0 0 0,-1-1 1 0 0,0 1-1 0 0,0-1 0 0 0,-1 0 0 0 0,0 0 1 0 0,-1-1-1 0 0,-1 0 0 0 0,0 0 1 0 0,0 0-1 0 0,-1-1 0 0 0,-1 0 1 0 0,-9 9 96 0 0,-41 30-4416 0 0,-9-9-5601 0 0,46-32-1113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9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21 122 0 0 0,'0'0'1222'0'0,"0"0"342"0"0,0 0 215 0 0,0 0 32 0 0,0 0-73 0 0,0 0-61 0 0,0 0-70 0 0,0 0-112 0 0,0 0-133 0 0,0 0-160 0 0,2-3-165 0 0,9-16 560 0 0,-11 19-1023 0 0,0 0-147 0 0,0 0-115 0 0,6 16 422 0 0,6 23-520 0 0,-1 1 1 0 0,-3 0 0 0 0,-1 1 0 0 0,-2-1 0 0 0,-1 1-1 0 0,-3 0 1 0 0,-1 0 0 0 0,-2 4-215 0 0,1 5 25 0 0,0-5-2 0 0,-3 0 0 0 0,-1 0 0 0 0,-3-1 1 0 0,-1 1-1 0 0,-15 41-23 0 0,9-58 313 0 0,15-28-303 0 0,1 0 0 0 0,-1-1 0 0 0,0 1 0 0 0,0-1 0 0 0,0 1 0 0 0,0 0 0 0 0,0-1 0 0 0,1 1 0 0 0,-1-1 1 0 0,0 1-1 0 0,0-1 0 0 0,0 1 0 0 0,0-1 0 0 0,0 1 0 0 0,0 0 0 0 0,0-1 0 0 0,0 1 0 0 0,-1-1 0 0 0,1 1 0 0 0,0-1 0 0 0,0 1 0 0 0,0 0 0 0 0,0-1 0 0 0,-1 1 0 0 0,1 0 1 0 0,0-1-1 0 0,0 1 0 0 0,-1-1 0 0 0,1 1 0 0 0,0 0 0 0 0,0-1 0 0 0,-1 1 0 0 0,1 0 0 0 0,0 0 0 0 0,-1-1 0 0 0,1 1 0 0 0,-1 0 0 0 0,1 0 0 0 0,0 0 0 0 0,-1-1 0 0 0,1 1 1 0 0,-1 0-1 0 0,1 0 0 0 0,0 0 0 0 0,-1 0 0 0 0,1 0 0 0 0,-1 0 0 0 0,1 0 0 0 0,-1 0 0 0 0,1 0 0 0 0,-1 0 0 0 0,1 0 0 0 0,0 0 0 0 0,-1 0 0 0 0,1 0 0 0 0,-1 0 0 0 0,1 0 1 0 0,0 1-1 0 0,-1-1 0 0 0,1 0 0 0 0,-1 0 0 0 0,1 1 0 0 0,0-1 0 0 0,-1 0 0 0 0,1 0 0 0 0,0 1 0 0 0,-1-1 0 0 0,1 0 0 0 0,0 1 0 0 0,-1-1-10 0 0,0-34 33 0 0,0-1 1 0 0,3 1-1 0 0,1-1 0 0 0,1 1 0 0 0,2 0 1 0 0,1 0-1 0 0,2 1 0 0 0,1 0 0 0 0,2 0 1 0 0,1 1-1 0 0,1 1 0 0 0,2 0 0 0 0,14-21-33 0 0,-13 24-6 0 0,0 0-1 0 0,2 1 0 0 0,1 1 0 0 0,1 0 0 0 0,1 2 0 0 0,2 1 1 0 0,0 0-1 0 0,20-13 7 0 0,-36 29 7 0 0,1 1 0 0 0,-1 0 0 0 0,1 1 0 0 0,0 0 1 0 0,1 0-1 0 0,-1 1 0 0 0,1 0 0 0 0,0 1 0 0 0,0 0 0 0 0,0 0 1 0 0,0 1-1 0 0,0 1 0 0 0,1 0 0 0 0,-1 0 0 0 0,0 1 0 0 0,9 0-7 0 0,-15 3 21 0 0,0 1 0 0 0,0-1 0 0 0,0 0 0 0 0,-1 1 0 0 0,0 0 0 0 0,1 0 0 0 0,-1 0 0 0 0,-1 0 0 0 0,1 0 0 0 0,-1 1 0 0 0,0-1 0 0 0,0 1 0 0 0,0 0 0 0 0,0-1 0 0 0,-1 1 0 0 0,0 0 0 0 0,0 0 0 0 0,0 0 0 0 0,0 0 0 0 0,-1 0 0 0 0,0 0 0 0 0,0 0 0 0 0,-1 0 0 0 0,1 0 0 0 0,-1 0 0 0 0,-1 4-21 0 0,-1 5 22 0 0,0-1 0 0 0,0 1 0 0 0,-1-1 0 0 0,-1 0 0 0 0,0-1 1 0 0,-1 1-1 0 0,-1-1 0 0 0,1 0 0 0 0,-2-1 0 0 0,0 1 0 0 0,0-1 0 0 0,-1-1 0 0 0,0 0 1 0 0,-1 0-1 0 0,0-1 0 0 0,-1 0 0 0 0,-10 6-22 0 0,11-9-120 0 0,-1 0 0 0 0,-1-1-1 0 0,1-1 1 0 0,-1 0 0 0 0,1 0 0 0 0,-1-1 0 0 0,0-1 0 0 0,0 0 0 0 0,0 0 0 0 0,-1-1-1 0 0,1-1 1 0 0,0 0 0 0 0,-3-1 120 0 0,-25-19-3126 0 0,32-11-7241 0 0,8 23 994 0 0</inkml:trace>
  <inkml:trace contextRef="#ctx0" brushRef="#br0" timeOffset="516.193">645 387 7202 0 0,'0'0'1513'0'0,"0"0"1"0"0,0 0 268 0 0,0 0 231 0 0,0 0-72 0 0,0 0-257 0 0,0 0-301 0 0,0 0-301 0 0,0 0-253 0 0,0 0-181 0 0,0 0-126 0 0,0 0-69 0 0,0 0-15 0 0,19-22-38 0 0,62-70-26 0 0,15-22 528 0 0,-14 25-618 0 0,6 24-7 0 0,-88 64-276 0 0,1 1-1 0 0,-1-1 1 0 0,1 1-1 0 0,-1 0 1 0 0,1-1-1 0 0,-1 1 1 0 0,1 0-1 0 0,-1 0 1 0 0,1 0-1 0 0,0-1 1 0 0,-1 1-1 0 0,1 0 1 0 0,-1 0 0 0 0,1 0-1 0 0,0 0 1 0 0,-1 0-1 0 0,1 0 1 0 0,-1 0-1 0 0,1 0 1 0 0,0 0-1 0 0,-1 0 1 0 0,1 0-1 0 0,-1 0 1 0 0,1 1-1 0 0,-1-1 1 0 0,1 0-1 0 0,0 0 1 0 0,-1 1-1 0 0,1-1 1 0 0,-1 0-1 0 0,1 1 1 0 0,-1-1-1 0 0,0 0 1 0 0,1 1-1 0 0,-1-1 1 0 0,1 1-1 0 0,-1-1 1 0 0,0 1-1 0 0,1-1 1 0 0,-1 1-1 0 0,0-1 1 0 0,1 1-1 0 0,-1-1 1 0 0,0 1-1 0 0,0-1 1 0 0,1 1-1 0 0,-1 0 1 0 0,0-1-1 0 0,0 1 1 0 0,0-1-1 0 0,0 1 1 0 0,0-1-1 0 0,0 1 1 0 0,0 0-1 0 0,0-1 1 0 0,0 1-1 0 0,0-1 1 0 0,0 1-1 0 0,-1 0 1 0 0,1-1-1 0 0,0 1 1 0 0,0-1-1 0 0,0 1 1 0 0,-1-1-1 0 0,1 1 0 0 0,0 7 50 0 0,-7 117 401 0 0,9-122-441 0 0,1-1 0 0 0,-1 1-1 0 0,1-1 1 0 0,-1 0 0 0 0,1 0 0 0 0,0 0 0 0 0,0 0 0 0 0,0 0 0 0 0,0 0-1 0 0,0-1 1 0 0,1 0 0 0 0,-1 1 0 0 0,0-1 0 0 0,1-1 0 0 0,-1 1-1 0 0,0 0 1 0 0,1-1 0 0 0,-1 0 0 0 0,1 1 0 0 0,-1-1 0 0 0,1-1 0 0 0,-1 1-1 0 0,1 0 1 0 0,-1-1 0 0 0,1 0 0 0 0,-1 0 0 0 0,0 0 0 0 0,1 0 0 0 0,-1 0-1 0 0,0-1 1 0 0,2-1-10 0 0,204-91 287 0 0,-97 50-215 0 0,-66 32-49 0 0,-40 54 105 0 0,-6-22-171 0 0,-1-9 20 0 0,1-1 0 0 0,0 1 1 0 0,0-1-1 0 0,1 1 0 0 0,1 0 0 0 0,0-1 1 0 0,0 0-1 0 0,1 1 0 0 0,4 8 23 0 0,-5-16-165 0 0,-1 0-1 0 0,1 0 0 0 0,0 0 1 0 0,1 0-1 0 0,-1-1 1 0 0,1 1-1 0 0,-1-1 0 0 0,1 0 1 0 0,-1 0-1 0 0,1 0 1 0 0,0 0-1 0 0,0 0 1 0 0,0 0-1 0 0,0-1 0 0 0,1 1 1 0 0,-1-1-1 0 0,0 0 1 0 0,1 0-1 0 0,-1 0 0 0 0,0-1 1 0 0,3 1 165 0 0,10 2-2013 0 0,-1-1-2782 0 0,-1 0-4379 0 0,-9-2 2291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7:27.1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297 34 0 0 0,'0'0'1026'0'0,"0"0"250"0"0,0 0 13 0 0,0 0-48 0 0,0-5-25 0 0,-3-17-29 0 0,-8 16 4585 0 0,0 11-3385 0 0,-7 14-1991 0 0,1 2 1 0 0,1 0-1 0 0,0 1 1 0 0,2 1-1 0 0,0 1 1 0 0,2-1-1 0 0,1 2 1 0 0,0 0-1 0 0,2 0 1 0 0,0 3-397 0 0,5-16 98 0 0,-25 77 211 0 0,5 0 0 0 0,3 2-1 0 0,-6 69-308 0 0,19-111 173 0 0,2-1 1 0 0,2 1-1 0 0,2 0 1 0 0,3 0-1 0 0,6 48-173 0 0,-3-79 106 0 0,1 0 1 0 0,0 0 0 0 0,2-1-1 0 0,0 1 1 0 0,1-2-1 0 0,1 1 1 0 0,0-1-1 0 0,2 0 1 0 0,-1-1-1 0 0,2 0 1 0 0,0-1-1 0 0,1 0 1 0 0,0-1 0 0 0,1-1-1 0 0,0 0 1 0 0,1-1-1 0 0,1 0 1 0 0,-1-1-1 0 0,7 2-106 0 0,48 18 444 0 0,-42-35-7858 0 0,-16-2 978 0 0,-8 4 3948 0 0,0 0-4892 0 0</inkml:trace>
  <inkml:trace contextRef="#ctx0" brushRef="#br0" timeOffset="2524.247">783 185 1096 0 0,'0'0'687'0'0,"0"0"-196"0"0,0 0 1 0 0,0 0 240 0 0,0 0 311 0 0,0 0 211 0 0,0 0 49 0 0,0 0-121 0 0,0 0-192 0 0,0 0-209 0 0,0 0-172 0 0,-17 19-101 0 0,-55 58-56 0 0,67-72-326 0 0,-1 1-1 0 0,2 0 1 0 0,-1 0 0 0 0,1 0-1 0 0,0 0 1 0 0,0 1 0 0 0,0 0-1 0 0,1 0 1 0 0,0 0 0 0 0,1 0 0 0 0,-1 0-1 0 0,1 0 1 0 0,-1 8-126 0 0,-1 4 309 0 0,-1 4-19 0 0,1 0 0 0 0,1 1 0 0 0,0-1 0 0 0,2 1 1 0 0,1-1-1 0 0,2 19-290 0 0,-1-35 76 0 0,-1 1 0 0 0,1-1 0 0 0,1 0 1 0 0,0 0-1 0 0,0 0 0 0 0,0 0 0 0 0,0 0 1 0 0,1 0-1 0 0,1-1 0 0 0,-1 1 0 0 0,1-1 0 0 0,0 0 1 0 0,0 0-1 0 0,1 0 0 0 0,0 0 0 0 0,0-1 1 0 0,0 0-1 0 0,0 0 0 0 0,1 0 0 0 0,0-1 1 0 0,0 0-1 0 0,0 0 0 0 0,4 1-76 0 0,-5-3 131 0 0,1-1 1 0 0,-1 0-1 0 0,1 0 1 0 0,-1-1-1 0 0,1 1 0 0 0,-1-1 1 0 0,1-1-1 0 0,-1 1 1 0 0,1-1-1 0 0,-1 0 0 0 0,1 0 1 0 0,-1 0-1 0 0,0-1 0 0 0,1 0 1 0 0,-1 0-1 0 0,0 0 1 0 0,0-1-1 0 0,0 1 0 0 0,-1-1 1 0 0,1 0-1 0 0,-1-1 1 0 0,1 1-1 0 0,-1-1 0 0 0,0 0 1 0 0,-1 0-1 0 0,1 0 1 0 0,-1 0-1 0 0,1-1 0 0 0,-1 0 1 0 0,-1 1-1 0 0,1-1 1 0 0,-1 0-1 0 0,1 0 0 0 0,-1-1 1 0 0,-1 1-1 0 0,1 0 1 0 0,-1-1-1 0 0,0 1 0 0 0,0-1 1 0 0,-1 1-1 0 0,1-1 0 0 0,-2-4-131 0 0,2 5-26 0 0,0 1 0 0 0,0-1 0 0 0,-1 0 0 0 0,0 0-1 0 0,0 0 1 0 0,0 1 0 0 0,0-1 0 0 0,-1 0 0 0 0,0 0-1 0 0,0 1 1 0 0,0-1 0 0 0,-1 0 0 0 0,1 1 0 0 0,-1 0-1 0 0,0-1 1 0 0,-1 1 0 0 0,1 0 0 0 0,-1 0 0 0 0,1 0-1 0 0,-1 0 1 0 0,0 0 0 0 0,-1 1 0 0 0,0-2 26 0 0,3 5-40 0 0,-80-46-4404 0 0,52 47-517 0 0,2 15-3973 0 0,19-8 5340 0 0</inkml:trace>
  <inkml:trace contextRef="#ctx0" brushRef="#br0" timeOffset="2926.868">1023 388 2873 0 0,'0'0'1508'0'0,"0"0"-464"0"0,0 0-381 0 0,0 0-184 0 0,0 0-111 0 0,0 0-65 0 0,-12 31-30 0 0,-30 98-8 0 0,40-127-247 0 0,1 0 0 0 0,0 0 1 0 0,0-1-1 0 0,0 1 0 0 0,0 0 0 0 0,1 1 0 0 0,-1-1 0 0 0,0 0 0 0 0,1 0 0 0 0,0 0 0 0 0,-1 0 0 0 0,1 0 0 0 0,0 1 0 0 0,0-1 0 0 0,0 0 1 0 0,0 0-1 0 0,1 0 0 0 0,-1 0 0 0 0,1 0 0 0 0,-1 1 0 0 0,1-1 0 0 0,0 0 0 0 0,-1 0 0 0 0,1 0 0 0 0,0 0 0 0 0,1-1 0 0 0,-1 1 0 0 0,0 0 1 0 0,2 1-19 0 0,2 3 135 0 0,1 0 162 0 0,1 0 0 0 0,0-1 0 0 0,0 0 0 0 0,0 0 0 0 0,1 0 0 0 0,0-1 0 0 0,0 0 0 0 0,0-1 0 0 0,0 0 0 0 0,0 0-1 0 0,1-1 1 0 0,-1 0 0 0 0,1 0 0 0 0,-1-1 0 0 0,1 0 0 0 0,0 0 0 0 0,0-1 0 0 0,-1-1 0 0 0,1 1 0 0 0,0-1-1 0 0,-1-1 1 0 0,1 1 0 0 0,-1-2 0 0 0,1 1 0 0 0,-1-1 0 0 0,0 0 0 0 0,0-1 0 0 0,0 0 0 0 0,0 0 0 0 0,-1-1 0 0 0,0 0-1 0 0,0 0 1 0 0,0 0 0 0 0,0-1 0 0 0,-1 0 0 0 0,0-1 0 0 0,0 1 0 0 0,2-5-297 0 0,1 2 132 0 0,-1 0 1 0 0,0 0 0 0 0,0-1-1 0 0,-1 0 1 0 0,0 0 0 0 0,-1-1-1 0 0,0 0 1 0 0,-1 0-1 0 0,0 0 1 0 0,0-1 0 0 0,-1 0-1 0 0,-1 1 1 0 0,0-2-1 0 0,-1 1 1 0 0,0 0 0 0 0,-1-9-133 0 0,0 15-141 0 0,-1 0 1 0 0,0 0-1 0 0,0 0 1 0 0,0 0-1 0 0,-1 0 1 0 0,0 0 0 0 0,-1 1-1 0 0,1-1 1 0 0,-1 0-1 0 0,0 1 1 0 0,0-1-1 0 0,-1 1 1 0 0,1-1-1 0 0,-1 1 1 0 0,0 0 0 0 0,-1 0-1 0 0,1 1 1 0 0,-1-1-1 0 0,0 1 1 0 0,0-1-1 0 0,-1 1 1 0 0,1 0-1 0 0,-1 1 1 0 0,0-1 0 0 0,0 1-1 0 0,0 0 1 0 0,0 0-1 0 0,-1 1 1 0 0,-3-2 140 0 0,-50-3-5157 0 0,21 17-2401 0 0,22-2 2505 0 0</inkml:trace>
  <inkml:trace contextRef="#ctx0" brushRef="#br0" timeOffset="3393.864">1750 255 1936 0 0,'0'0'2261'0'0,"0"0"6"0"0,0 0-64 0 0,0 0-190 0 0,0 0-328 0 0,0 0-356 0 0,0 0-316 0 0,0 0-253 0 0,0 0-229 0 0,0 0-176 0 0,0 0-119 0 0,0 0-87 0 0,-26 12-58 0 0,-79 36-38 0 0,78-26 22 0 0,28-19-50 0 0,2 2 69 0 0,0 0 0 0 0,0 0-1 0 0,0 0 1 0 0,1 0 0 0 0,-1-1 0 0 0,1 1-1 0 0,0-1 1 0 0,1 0 0 0 0,-1 0-1 0 0,1-1 1 0 0,0 1 0 0 0,-1-1-1 0 0,2 0 1 0 0,-1 0 0 0 0,0-1 0 0 0,0 0-1 0 0,1 1 1 0 0,-1-2 0 0 0,6 2-94 0 0,-7-2 117 0 0,1 1 0 0 0,0-1 1 0 0,0 1-1 0 0,-1 0 0 0 0,1 0 0 0 0,-1 1 1 0 0,1-1-1 0 0,-1 1 0 0 0,0 0 1 0 0,0 0-1 0 0,-1 1 0 0 0,1-1 1 0 0,0 1-1 0 0,-1 0 0 0 0,0 0 1 0 0,0 0-1 0 0,0 0 0 0 0,-1 0 0 0 0,1 1 1 0 0,-1-1-1 0 0,0 1 0 0 0,0 0 1 0 0,-1-1-1 0 0,1 3-117 0 0,-1 1 39 0 0,0 0 1 0 0,-1 0-1 0 0,0 0 0 0 0,-1 0 0 0 0,0 1 1 0 0,0-1-1 0 0,-1 0 0 0 0,1 0 1 0 0,-2-1-1 0 0,1 1 0 0 0,-1 0 1 0 0,0-1-1 0 0,-5 7-39 0 0,-51 43-5256 0 0,40-44 1963 0 0,-10 6-4865 0 0,17-15 2776 0 0</inkml:trace>
  <inkml:trace contextRef="#ctx0" brushRef="#br0" timeOffset="3735.871">369 981 3745 0 0,'0'0'3681'0'0,"0"0"-758"0"0,0 0-401 0 0,0 0-158 0 0,0 0-309 0 0,0 0-404 0 0,0 0-334 0 0,36-5-256 0 0,116-16-181 0 0,355-31 2528 0 0,198-6-3292 0 0,-686 56-615 0 0,188-15-629 0 0,-139 10-3055 0 0,1 0-5182 0 0,-54 6-1183 0 0</inkml:trace>
  <inkml:trace contextRef="#ctx0" brushRef="#br0" timeOffset="4821.914">746 1301 6977 0 0,'0'0'3317'0'0,"0"0"-1856"0"0,0 0-745 0 0,0 0 37 0 0,0 0 179 0 0,0 0 59 0 0,0 0-83 0 0,0 0-155 0 0,0 0-164 0 0,0 0-141 0 0,-7 34-128 0 0,-25 104-92 0 0,5-16 300 0 0,-2-30 267 0 0,45-135 2781 0 0,16-33-3626 0 0,1 15 258 0 0,80-116 355 0 0,-54 112-281 0 0,-58 64-286 0 0,0 1 0 0 0,0 0 0 0 0,0 0 0 0 0,0 0 0 0 0,0 0 0 0 0,0-1 1 0 0,0 1-1 0 0,0 0 0 0 0,0 1 0 0 0,0-1 0 0 0,0 0 0 0 0,0 0 0 0 0,-1 0 1 0 0,1 1-1 0 0,0-1 0 0 0,0 0 0 0 0,0 1 0 0 0,0-1 0 0 0,0 0 0 0 0,0 1 1 0 0,-1-1-1 0 0,1 1 0 0 0,0 0 0 0 0,0-1 0 0 0,-1 1 0 0 0,1 0 0 0 0,-1-1 1 0 0,1 1-1 0 0,0 0 0 0 0,-1 0 0 0 0,1-1 0 0 0,-1 1 0 0 0,0 0 0 0 0,1 0 1 0 0,-1 0-1 0 0,0 0 0 0 0,1 0 0 0 0,-1 0 0 0 0,0 0 0 0 0,0 0 0 0 0,0 0 1 0 0,0-1-1 0 0,0 1 0 0 0,0 0 0 0 0,0 1 4 0 0,3 51 186 0 0,-3-45-168 0 0,0 99 134 0 0,1-106-149 0 0,-1 0-1 0 0,1 0 0 0 0,0 0 1 0 0,-1 0-1 0 0,1 0 0 0 0,0 0 1 0 0,0 0-1 0 0,0-1 1 0 0,0 1-1 0 0,0 0 0 0 0,0 0 1 0 0,0-1-1 0 0,0 1 0 0 0,0 0 1 0 0,0-1-1 0 0,0 1 0 0 0,0-1 1 0 0,0 1-1 0 0,0-1 0 0 0,1 0 1 0 0,-1 0-1 0 0,0 1 1 0 0,0-1-1 0 0,0 0 0 0 0,1 0 1 0 0,-1 0-1 0 0,0 0 0 0 0,0 0 1 0 0,0 0-1 0 0,1-1 0 0 0,-1 1 1 0 0,0 0-1 0 0,0-1 1 0 0,0 1-1 0 0,0-1 0 0 0,1 1 1 0 0,-1-1-1 0 0,0 1 0 0 0,0-1 1 0 0,0 0-1 0 0,0 1 0 0 0,0-1 1 0 0,-1 0-1 0 0,2-1-2 0 0,72-68 242 0 0,-47 39-216 0 0,1 1 0 0 0,2 2 0 0 0,0 0 0 0 0,19-11-26 0 0,-14 23-19 0 0,-35 48 27 0 0,-20 194-287 0 0,20-220-174 0 0,2 21-1372 0 0,6-13-6743 0 0,-5-10 2579 0 0,-1 0-1813 0 0</inkml:trace>
  <inkml:trace contextRef="#ctx0" brushRef="#br0" timeOffset="5067.429">1453 1360 4329 0 0,'0'0'3650'0'0,"0"0"-1355"0"0,0 0-509 0 0,0 0-27 0 0,0 0-119 0 0,0 0-337 0 0,0 0-385 0 0,0 0-350 0 0,0 0-256 0 0,0 0-145 0 0,-16 32-119 0 0,-49 97-88 0 0,49-87-410 0 0,16-38-164 0 0,7-2-11425 0 0,-5-5 6407 0 0</inkml:trace>
  <inkml:trace contextRef="#ctx0" brushRef="#br0" timeOffset="5215.204">1420 995 5281 0 0,'0'0'3537'0'0,"0"0"-2545"0"0,0 0-1104 0 0,0 0-576 0 0,0 0-304 0 0,0 0-233 0 0,0 0-95 0 0,0 0-608 0 0,0 0-673 0 0,0 0 1657 0 0</inkml:trace>
  <inkml:trace contextRef="#ctx0" brushRef="#br0" timeOffset="5643.829">1623 1386 3513 0 0,'0'0'1760'0'0,"0"0"-658"0"0,0 0-230 0 0,0 0-4 0 0,0 0-41 0 0,0 0-94 0 0,0 0-50 0 0,0 0-24 0 0,0 0-8 0 0,0 0-8 0 0,0 0-59 0 0,0 0-67 0 0,0 19-45 0 0,3 60-36 0 0,-3-78-394 0 0,-1 0 0 0 0,1-1 0 0 0,-1 1 0 0 0,1 0 0 0 0,0 0-1 0 0,0-1 1 0 0,-1 1 0 0 0,1 0 0 0 0,0 0 0 0 0,0 0 0 0 0,0-1-1 0 0,0 1 1 0 0,0 0 0 0 0,0 0 0 0 0,0 0 0 0 0,0 0 0 0 0,0-1-1 0 0,0 1 1 0 0,1 0 0 0 0,-1 0 0 0 0,0-1 0 0 0,0 1 0 0 0,1 0-1 0 0,-1 0 1 0 0,0-1 0 0 0,1 1 0 0 0,-1 0 0 0 0,1-1 0 0 0,-1 1-1 0 0,1 0 1 0 0,-1-1 0 0 0,1 1 0 0 0,0-1 0 0 0,-1 1 0 0 0,1-1-1 0 0,0 1 1 0 0,-1-1 0 0 0,1 0 0 0 0,0 1 0 0 0,0-1 0 0 0,-1 0-1 0 0,1 1 1 0 0,0-1 0 0 0,0 0 0 0 0,-1 0 0 0 0,1 0 0 0 0,0 0 0 0 0,0 0-1 0 0,0 0 1 0 0,-1 0 0 0 0,1 0 0 0 0,0 0 0 0 0,0 0 0 0 0,0 0-1 0 0,-1 0 1 0 0,1-1 0 0 0,1 1-42 0 0,3-1 541 0 0,34-51 2952 0 0,35-99-1691 0 0,-57 119-1753 0 0,-16 31-90 0 0,-1 1-41 0 0,0 0-32 0 0,0 0-84 0 0,5 33-670 0 0,-5-29 920 0 0,-1 0 0 0 0,2 0-1 0 0,-1 0 1 0 0,0 0 0 0 0,1 0 0 0 0,-1-1-1 0 0,1 1 1 0 0,0 0 0 0 0,1 0-1 0 0,-1-1 1 0 0,1 1 0 0 0,-1-1 0 0 0,1 1-1 0 0,0-1 1 0 0,0 0 0 0 0,0 1-1 0 0,1-1 1 0 0,-1 0 0 0 0,1-1 0 0 0,0 1-1 0 0,0 0 1 0 0,0-1 0 0 0,0 0-1 0 0,0 1 1 0 0,0-1 0 0 0,1 0 0 0 0,-1-1-1 0 0,1 1 1 0 0,0-1 0 0 0,-1 1-1 0 0,1-1 1 0 0,0 0 0 0 0,0 0 0 0 0,-1-1-1 0 0,1 1 1 0 0,0-1 0 0 0,0 0-1 0 0,0 0 1 0 0,0 0 0 0 0,0-1 0 0 0,-1 1-1 0 0,1-1 1 0 0,0 0 0 0 0,0 0-1 0 0,3-1-51 0 0,55-62 1718 0 0,-41 30-3454 0 0,-9 10-3505 0 0,-3 0-4880 0 0,-7 19 1887 0 0</inkml:trace>
  <inkml:trace contextRef="#ctx0" brushRef="#br0" timeOffset="6109.617">2140 34 6753 0 0,'0'0'1489'0'0,"0"0"-128"0"0,0 0 141 0 0,0 0 218 0 0,0 0 14 0 0,0 0-140 0 0,0 0-159 0 0,0 0-151 0 0,0 0-160 0 0,0 0-153 0 0,0 0-165 0 0,23 32-145 0 0,72 104-114 0 0,-49-34 134 0 0,-41-79-542 0 0,22 101 102 0 0,-6 0 1 0 0,-6 2-1 0 0,-5 0 1 0 0,-5 82-242 0 0,-6-182-51 0 0,0 0 0 0 0,-2 0 0 0 0,0 0 0 0 0,-2 0 0 0 0,-1 0 0 0 0,-1-1 0 0 0,-1 0 0 0 0,-1-1 0 0 0,-2 1 0 0 0,0-2 0 0 0,-1 0 0 0 0,-2 0 0 0 0,0-1 0 0 0,-2 1 51 0 0,-69 70-2537 0 0,21-39-5723 0 0,50-43 2420 0 0,5-3-1576 0 0</inkml:trace>
  <inkml:trace contextRef="#ctx0" brushRef="#br0" timeOffset="7425.144">1172 277 0 0 0,'14'-28'2158'0'0,"-14"27"-1753"0"0,0 1 11 0 0,0 0 16 0 0,0 0 16 0 0,0 0 7 0 0,0 0-31 0 0,-14 0 5969 0 0,8 1-6043 0 0,-60 60 1245 0 0,9-2-1028 0 0,54-55-572 0 0,0 0-1 0 0,1 0 1 0 0,0 1 0 0 0,-1-1-1 0 0,1 1 1 0 0,1 0 0 0 0,-1-1-1 0 0,1 1 1 0 0,0 0 0 0 0,0 0-1 0 0,0 0 1 0 0,1 0 0 0 0,-1 0-1 0 0,1 0 1 0 0,1 3 5 0 0,2 9-1427 0 0,8-5-6769 0 0,-9-12 4256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7:42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207 302 9722 0 0,'0'0'498'0'0,"0"0"-289"0"0,0 0-41 0 0,0 0 261 0 0,0 0 333 0 0,0 0 177 0 0,0 0 64 0 0,0 0-45 0 0,0 0-109 0 0,34-1-148 0 0,109-1-130 0 0,438 9 2562 0 0,-494-9-3016 0 0,-44 1-2331 0 0,0 0-6957 0 0,-43 1 5127 0 0,0 0-586 0 0</inkml:trace>
  <inkml:trace contextRef="#ctx0" brushRef="#br0" timeOffset="271.763">1 781 4185 0 0,'0'0'969'0'0,"0"0"-247"0"0,0 0 107 0 0,0 0 242 0 0,36-10 244 0 0,120-31 108 0 0,-98 28-91 0 0,0 1 0 0 0,1 4 0 0 0,0 2-1 0 0,48 1-1331 0 0,-93 5 78 0 0,434-1-140 0 0,-388-7-2855 0 0,-25-9-6985 0 0,-30 13 6864 0 0</inkml:trace>
  <inkml:trace contextRef="#ctx0" brushRef="#br0" timeOffset="765.879">704 0 0 0 0,'0'0'1094'0'0,"0"0"201"0"0,0 0 290 0 0,0 0 250 0 0,0 0 99 0 0,0 0-79 0 0,0 0-291 0 0,0 0-406 0 0,0 0-386 0 0,0 0-286 0 0,0 0-193 0 0,0 0-82 0 0,-3 1-11 0 0,3 0-173 0 0,-1 0 0 0 0,0-1 1 0 0,0 1-1 0 0,1 0 1 0 0,-1 0-1 0 0,0-1 0 0 0,1 1 1 0 0,-1 0-1 0 0,1 0 0 0 0,-1 0 1 0 0,1 0-1 0 0,-1 0 1 0 0,1 0-1 0 0,0 0 0 0 0,0 0 1 0 0,-1 0-1 0 0,1 0 0 0 0,0 0 1 0 0,0 0-1 0 0,0 0 0 0 0,0 0 1 0 0,0 0-1 0 0,0 0 1 0 0,0 0-1 0 0,1 0 0 0 0,-1 0 1 0 0,0 0-1 0 0,0 0 0 0 0,1 0 1 0 0,-1 0-1 0 0,1 0 1 0 0,-1-1-1 0 0,1 1 0 0 0,-1 0 1 0 0,1 0-1 0 0,-1 0 0 0 0,1 0 1 0 0,0-1-1 0 0,-1 1 0 0 0,1 0 1 0 0,0-1-1 0 0,0 1 1 0 0,0 0-1 0 0,-1-1 0 0 0,1 1 1 0 0,1-1-28 0 0,14 15 248 0 0,0-1 1 0 0,1-1 0 0 0,0 0 0 0 0,1-1 0 0 0,1-1 0 0 0,-1-1 0 0 0,2-1-1 0 0,0 0 1 0 0,0-2 0 0 0,0 0 0 0 0,1-1 0 0 0,20 3-249 0 0,47 18 325 0 0,-24-6-193 0 0,-38-14-99 0 0,-1 1-1 0 0,0 1 1 0 0,0 1 0 0 0,-1 2-1 0 0,-1 0 1 0 0,0 1-1 0 0,5 5-32 0 0,-25-15 21 0 0,1 0 1 0 0,-1 0-1 0 0,0 0 1 0 0,0 0-1 0 0,0 1 0 0 0,0-1 1 0 0,-1 1-1 0 0,1 0 0 0 0,-1-1 1 0 0,0 1-1 0 0,0 0 0 0 0,-1 1 1 0 0,1-1-1 0 0,-1 0 1 0 0,0 0-1 0 0,0 1 0 0 0,0-1 1 0 0,0 0-1 0 0,-1 1 0 0 0,0-1 1 0 0,0 1-1 0 0,0-1 0 0 0,0 1 1 0 0,-1-1-1 0 0,0 1 1 0 0,0-1-1 0 0,0 0 0 0 0,-1 1-21 0 0,-2 6 54 0 0,0 0 1 0 0,-1-1-1 0 0,0 1 0 0 0,-1-1 0 0 0,-1 0 1 0 0,1-1-1 0 0,-1 0 0 0 0,-1 0 0 0 0,0 0 0 0 0,-2 1-54 0 0,-90 79-10 0 0,-3-4-1 0 0,-77 46 11 0 0,172-125-754 0 0,-41 36 112 0 0,40-25-3634 0 0,8 4-5179 0 0,2-15 4251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7:44.3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394 494 10114 0 0,'0'0'1003'0'0,"0"0"-364"0"0,0 0-294 0 0,0 0-15 0 0,0 0 134 0 0,0 0 119 0 0,0 0 47 0 0,0 0-51 0 0,0 0-44 0 0,0 0-60 0 0,0 0-23 0 0,0 0-19 0 0,0 0-87 0 0,1 21-45 0 0,2 145 414 0 0,-12 66 983 0 0,5-206-1190 0 0,4-26-336 0 0,0 0 78 0 0,0 0 97 0 0,0 0 103 0 0,-1-15 867 0 0,1-11-1265 0 0,0 0 0 0 0,1-1-1 0 0,2 1 1 0 0,0 0 0 0 0,2 1 0 0 0,1-1-1 0 0,1 1 1 0 0,1 0 0 0 0,2 0 0 0 0,0 1-1 0 0,1 0 1 0 0,2 1 0 0 0,0 1 0 0 0,1 0-1 0 0,8-8-51 0 0,-15 18 23 0 0,16-25 39 0 0,2 1 0 0 0,2 1 0 0 0,1 1 0 0 0,2 1-1 0 0,1 2-61 0 0,-31 30-16 0 0,1 0-1 0 0,-1 0 1 0 0,1 0 0 0 0,-1 0-1 0 0,1 0 1 0 0,0 1-1 0 0,0-1 1 0 0,-1 0-1 0 0,1 0 1 0 0,0 1-1 0 0,0-1 1 0 0,0 0-1 0 0,-1 1 1 0 0,1-1-1 0 0,0 1 1 0 0,0-1 0 0 0,0 1-1 0 0,0 0 1 0 0,0-1-1 0 0,0 1 1 0 0,0 0-1 0 0,0 0 1 0 0,0-1-1 0 0,1 1 1 0 0,-1 0-1 0 0,0 0 1 0 0,0 0-1 0 0,0 0 1 0 0,0 1 0 0 0,0-1-1 0 0,0 0 1 0 0,0 0-1 0 0,0 1 1 0 0,0-1-1 0 0,0 0 1 0 0,0 1-1 0 0,0-1 1 0 0,0 1-1 0 0,0-1 1 0 0,-1 1-1 0 0,1 0 1 0 0,0-1 0 0 0,0 1-1 0 0,0 0 1 0 0,-1 0-1 0 0,1 0 1 0 0,0-1-1 0 0,-1 1 1 0 0,1 0-1 0 0,-1 0 1 0 0,1 0-1 0 0,-1 0 1 0 0,1 0-1 0 0,-1 0 1 0 0,0 0 0 0 0,1 0-1 0 0,-1 0 1 0 0,0 0 16 0 0,11 29-1343 0 0,9 20-3413 0 0,2-31-8463 0 0,-18-19 9697 0 0</inkml:trace>
  <inkml:trace contextRef="#ctx0" brushRef="#br0" timeOffset="451.906">1191 295 3017 0 0,'0'0'1100'0'0,"0"0"171"0"0,0 0 301 0 0,0 0 219 0 0,0 0 28 0 0,0 0-149 0 0,0 0-163 0 0,-34 31-157 0 0,-107 96-196 0 0,58-38 564 0 0,75-81-1619 0 0,1 0 0 0 0,0 1 0 0 0,1 0 0 0 0,0 0 1 0 0,0 0-1 0 0,1 1 0 0 0,0 0 0 0 0,1 0 0 0 0,0 0 0 0 0,1 0 0 0 0,0 1 0 0 0,0 0 0 0 0,1-1 0 0 0,1 1 0 0 0,0 0 0 0 0,0 0 1 0 0,1 6-100 0 0,1-14 32 0 0,1 0 1 0 0,0-1 0 0 0,0 1-1 0 0,0 0 1 0 0,0-1-1 0 0,0 1 1 0 0,0-1 0 0 0,1 0-1 0 0,-1 0 1 0 0,1 0 0 0 0,0 0-1 0 0,-1 0 1 0 0,1 0 0 0 0,0-1-1 0 0,0 0 1 0 0,0 1 0 0 0,0-1-1 0 0,0 0 1 0 0,1 0 0 0 0,-1-1-1 0 0,0 1 1 0 0,0-1 0 0 0,1 1-1 0 0,-1-1 1 0 0,0 0 0 0 0,0 0-1 0 0,1-1 1 0 0,-1 1 0 0 0,0-1-1 0 0,0 1 1 0 0,1-1 0 0 0,-1 0-1 0 0,0 0 1 0 0,0-1 0 0 0,0 1-1 0 0,0-1 1 0 0,0 1 0 0 0,-1-1-1 0 0,1 0 1 0 0,0 0-1 0 0,1-2-32 0 0,15-10 158 0 0,-1-2-1 0 0,-1 0 1 0 0,0-1-1 0 0,-1-1 0 0 0,-1-1 1 0 0,-1 0-1 0 0,-1 0 0 0 0,0-2 1 0 0,-1 0-1 0 0,-2 0 1 0 0,0-1-1 0 0,-1 0 0 0 0,0-4-157 0 0,6-18 282 0 0,-14 43-296 0 0,-1 1-24 0 0,0 0-52 0 0,0 0-66 0 0,0 9 3 0 0,0-1-1 0 0,1 0 0 0 0,0 0 1 0 0,1 0-1 0 0,0 0 0 0 0,0 0 1 0 0,1 0-1 0 0,0 0 0 0 0,0-1 1 0 0,0 1-1 0 0,1-1 0 0 0,1 0 1 0 0,-1 0-1 0 0,1 0 0 0 0,0-1 1 0 0,0 0-1 0 0,1 0 0 0 0,0 0 1 0 0,0-1-1 0 0,0 1 0 0 0,1-1 1 0 0,0-1-1 0 0,4 3 154 0 0,28 11-5308 0 0,4-7-4268 0 0,-33-8 4972 0 0</inkml:trace>
  <inkml:trace contextRef="#ctx0" brushRef="#br0" timeOffset="848.687">1559 465 0 0 0,'0'0'1808'0'0,"0"0"292"0"0,0 0 84 0 0,0 0-24 0 0,0 0-214 0 0,0 0-373 0 0,0 0-388 0 0,0 0-367 0 0,0 0-317 0 0,0 0-230 0 0,0 0-113 0 0,0 0-27 0 0,0 0 1 0 0,-13 11 14 0 0,-41 39-8 0 0,51-47-117 0 0,1 0-1 0 0,-1 0 0 0 0,1 0 0 0 0,-1 1 1 0 0,1-1-1 0 0,0 0 0 0 0,0 1 0 0 0,1-1 1 0 0,-1 1-1 0 0,1 0 0 0 0,0-1 1 0 0,0 1-1 0 0,0 0 0 0 0,0 0 0 0 0,1 0 1 0 0,-1 0-1 0 0,1 0 0 0 0,0 0 0 0 0,0 0 1 0 0,1 3-21 0 0,0 7 77 0 0,-1-9-3 0 0,0-1 0 0 0,1 1 0 0 0,0-1 0 0 0,0 1 1 0 0,0-1-1 0 0,1 0 0 0 0,-1 1 0 0 0,1-1 0 0 0,0 0 0 0 0,0 0 0 0 0,1 0 0 0 0,-1 0 0 0 0,1-1 0 0 0,0 1 1 0 0,0 0-1 0 0,0-1 0 0 0,0 0 0 0 0,1 0 0 0 0,-1 0 0 0 0,1 0 0 0 0,0-1 0 0 0,0 1 0 0 0,0-1 0 0 0,0 0 1 0 0,0 0-1 0 0,0-1 0 0 0,0 1 0 0 0,1-1 0 0 0,-1 0-74 0 0,4 2 255 0 0,0-1 0 0 0,0 0 1 0 0,0-1-1 0 0,0 0 0 0 0,0 0 0 0 0,0-1 0 0 0,1 0 1 0 0,-1 0-1 0 0,0-1 0 0 0,0 0 0 0 0,0 0 0 0 0,0-1 0 0 0,0 0 1 0 0,0-1-1 0 0,-1 0 0 0 0,1 0-255 0 0,21-14 231 0 0,-2-2 1 0 0,0-1-1 0 0,-1-1 0 0 0,-1-1 0 0 0,-1-1 1 0 0,-2-1-1 0 0,0-2 0 0 0,-1 0 1 0 0,-2-1-1 0 0,0-1 0 0 0,-2 0 0 0 0,-1-2 1 0 0,-2 0-1 0 0,1-4-231 0 0,-10 24 2 0 0,1 0-1 0 0,-2 0 0 0 0,0-1 1 0 0,0 1-1 0 0,-1-1 1 0 0,0 0-1 0 0,-1-1 1 0 0,0 1-1 0 0,-1 0 1 0 0,0 0-1 0 0,0-1 1 0 0,-2 1-1 0 0,1 0 1 0 0,-2-1-1 0 0,1 1 1 0 0,-1 0-1 0 0,-1 0 1 0 0,0 0-1 0 0,-1 0 1 0 0,0 1-1 0 0,0-1 1 0 0,-1 1-1 0 0,-1 0 0 0 0,1 0 1 0 0,-2 1-1 0 0,1 0 1 0 0,-1 0-1 0 0,-3-2-1 0 0,4 7-30 0 0,1 1-1 0 0,-1-1 0 0 0,0 1 1 0 0,0 1-1 0 0,-1-1 1 0 0,1 1-1 0 0,0 1 0 0 0,-1-1 1 0 0,1 1-1 0 0,-1 0 0 0 0,1 0 1 0 0,-1 1-1 0 0,0 0 0 0 0,1 0 1 0 0,-1 0-1 0 0,0 1 1 0 0,1 0-1 0 0,-1 0 0 0 0,1 1 1 0 0,-1 0-1 0 0,1 0 0 0 0,0 1 1 0 0,0-1-1 0 0,0 1 0 0 0,0 0 1 0 0,0 1-1 0 0,1 0 1 0 0,0 0-1 0 0,-1 0 0 0 0,1 0 1 0 0,1 1-1 0 0,-1 0 0 0 0,1 0 1 0 0,0 0-1 0 0,0 0 1 0 0,-1 3 29 0 0,-2 1-18 0 0,1 1-1 0 0,0-1 0 0 0,0 1 0 0 0,1 0 1 0 0,1 1-1 0 0,-1-1 0 0 0,2 1 0 0 0,0 0 1 0 0,0 0-1 0 0,1 0 0 0 0,0 0 0 0 0,1 0 1 0 0,0 0-1 0 0,0 1 0 0 0,2-1 0 0 0,-1 0 1 0 0,2 0-1 0 0,-1 1 0 0 0,1-1 0 0 0,1 0 1 0 0,0-1-1 0 0,1 1 0 0 0,0 0 0 0 0,0-1 1 0 0,1 0-1 0 0,1 0 0 0 0,-1 0 0 0 0,2-1 1 0 0,-1 0-1 0 0,1 0 0 0 0,1 0 0 0 0,4 4 20 0 0,8 1 4 0 0,-1-1-1 0 0,2 0 0 0 0,0-2 0 0 0,0 0 1 0 0,1-2-1 0 0,0 0 0 0 0,1-1 0 0 0,0-1 1 0 0,0-2-1 0 0,0 0 0 0 0,10 0-3 0 0,266 11-337 0 0,-284-16 286 0 0,34 0-917 0 0,132-10-576 0 0,-124-7-3204 0 0,-3-11-4698 0 0,-46 24 2994 0 0</inkml:trace>
  <inkml:trace contextRef="#ctx0" brushRef="#br0" timeOffset="2042.808">2832 991 4041 0 0,'0'0'1515'0'0,"0"0"-384"0"0,0 0 185 0 0,0 0 407 0 0,0 0 164 0 0,0 0-134 0 0,0 0-250 0 0,0 0-225 0 0,0 0-155 0 0,0 0-121 0 0,0 0-82 0 0,0 0-66 0 0,35 4-52 0 0,110 10-72 0 0,84-18 1522 0 0,-9-3-1933 0 0,-220 8-432 0 0,0-1-1 0 0,1 0 0 0 0,-1 0 1 0 0,1 1-1 0 0,-1-1 0 0 0,0 0 1 0 0,1 1-1 0 0,-1-1 0 0 0,0 1 1 0 0,1-1-1 0 0,-1 0 1 0 0,0 1-1 0 0,1-1 0 0 0,-1 1 1 0 0,0-1-1 0 0,0 1 0 0 0,0-1 1 0 0,1 1-1 0 0,-1-1 0 0 0,0 1 1 0 0,0-1-1 0 0,0 1 1 0 0,0-1-1 0 0,0 1 0 0 0,0-1 1 0 0,0 1-1 0 0,0-1 0 0 0,0 1 1 0 0,0-1-1 0 0,0 1 1 0 0,0-1-1 0 0,0 1 0 0 0,-1-1 1 0 0,1 1-1 0 0,0-1 0 0 0,0 0 1 0 0,-1 1-1 0 0,1-1 0 0 0,0 1 1 0 0,0-1-1 0 0,-1 1 1 0 0,1-1-1 0 0,0 0 0 0 0,-1 1 1 0 0,1-1-1 0 0,-1 0 0 0 0,1 1 1 0 0,0-1-1 0 0,-1 0 0 0 0,1 0 1 0 0,-1 1-1 0 0,1-1 1 0 0,-1 0-1 0 0,1 0 0 0 0,-1 0 1 0 0,1 0-1 0 0,-1 0 0 0 0,1 1 1 0 0,-1-1-1 0 0,1 0 1 0 0,-1 0-1 0 0,1 0 0 0 0,-1-1 114 0 0,-26 13-10182 0 0,17-9 3374 0 0</inkml:trace>
  <inkml:trace contextRef="#ctx0" brushRef="#br0" timeOffset="2300.06">2844 1311 4913 0 0,'0'0'2711'0'0,"0"0"-846"0"0,0 0-222 0 0,0 0 82 0 0,0 0-55 0 0,33 2-220 0 0,103 6-215 0 0,220-18 2313 0 0,-281 13-5265 0 0,-27 1-7183 0 0,-33-3-1243 0 0</inkml:trace>
  <inkml:trace contextRef="#ctx0" brushRef="#br0" timeOffset="1135.767">0 1326 7634 0 0,'0'0'4519'0'0,"0"0"-3635"0"0,0 0-725 0 0,0 0 524 0 0,37 3 347 0 0,124 6 151 0 0,-105-7-281 0 0,0-3-1 0 0,0-2 1 0 0,-1-3 0 0 0,34-8-900 0 0,-12 1 582 0 0,676-104 1913 0 0,-752 117-2494 0 0,316-36-1141 0 0,17 14 1140 0 0,-163 21-4212 0 0,-100 1-7336 0 0,-59 0 5681 0 0</inkml:trace>
  <inkml:trace contextRef="#ctx0" brushRef="#br0" timeOffset="1589.135">1502 1333 2713 0 0,'0'0'2623'0'0,"0"0"-431"0"0,0 0-109 0 0,0 0 110 0 0,0 0-87 0 0,-31 11-305 0 0,-101 35-300 0 0,-45 26 2114 0 0,118-30-2665 0 0,58-41-949 0 0,0 1 0 0 0,0-1 0 0 0,0 1 1 0 0,0-1-1 0 0,0 1 0 0 0,0-1 0 0 0,0 1 0 0 0,1 0 0 0 0,-1-1 1 0 0,0 1-1 0 0,1 0 0 0 0,0-1 0 0 0,-1 1 0 0 0,1 0 0 0 0,0 0 0 0 0,0-1 1 0 0,0 1-1 0 0,0 0 0 0 0,0 0 0 0 0,1-1 0 0 0,-1 1 0 0 0,0 0 0 0 0,1 0 1 0 0,-1-1-1 0 0,1 1 0 0 0,0 0 0 0 0,0-1 0 0 0,-1 1 0 0 0,1-1 0 0 0,0 1 1 0 0,0-1-1 0 0,0 1 0 0 0,1-1 0 0 0,-1 0 0 0 0,0 0 0 0 0,0 1 1 0 0,1-1-1 0 0,0 0-1 0 0,17 14 20 0 0,1-1 0 0 0,1-2 0 0 0,0 0 1 0 0,0-1-1 0 0,1-1 0 0 0,0-1 0 0 0,18 5-20 0 0,57 25 59 0 0,-72-28-34 0 0,-19-9-5 0 0,0-1 0 0 0,-1 1 1 0 0,1 0-1 0 0,-1 1 0 0 0,0-1 0 0 0,1 1 0 0 0,-1 0 1 0 0,0 0-1 0 0,-1 1 0 0 0,1-1 0 0 0,-1 1 1 0 0,1 0-1 0 0,-1 1 0 0 0,0-1 0 0 0,-1 1 0 0 0,1-1 1 0 0,-1 1-1 0 0,0 0 0 0 0,2 5-20 0 0,-5-7 35 0 0,0 0 1 0 0,0-1-1 0 0,0 1 1 0 0,0 0-1 0 0,0 0 0 0 0,-1 0 1 0 0,1 0-1 0 0,-1 0 0 0 0,0 0 1 0 0,0-1-1 0 0,0 1 0 0 0,0 0 1 0 0,-1-1-1 0 0,1 1 0 0 0,-1-1 1 0 0,1 1-1 0 0,-1-1 0 0 0,0 0 1 0 0,0 1-1 0 0,0-1 1 0 0,0 0-1 0 0,0 0 0 0 0,-1-1 1 0 0,1 1-1 0 0,0 0 0 0 0,-1-1 1 0 0,0 0-1 0 0,1 1 0 0 0,-1-1 1 0 0,0 0-36 0 0,-90 30 50 0 0,88-30-38 0 0,-39 8-361 0 0,0-2 0 0 0,0-1 0 0 0,0-3 0 0 0,-22-2 349 0 0,31-23-4912 0 0,41-7-7329 0 0,2 21 7237 0 0</inkml:trace>
  <inkml:trace contextRef="#ctx0" brushRef="#br0" timeOffset="7776.729">4623 339 0 0 0,'0'0'914'0'0,"0"0"458"0"0,0 0 270 0 0,0 0 102 0 0,0 0 16 0 0,0 0-131 0 0,0 0-193 0 0,0 0-144 0 0,0 0-192 0 0,0 0-149 0 0,-13-10-97 0 0,-42-32-139 0 0,54 41-645 0 0,-1-1 1 0 0,1 1 0 0 0,-1 0-1 0 0,0 0 1 0 0,0 0 0 0 0,0 0 0 0 0,1 0-1 0 0,-1 0 1 0 0,0 1 0 0 0,0-1-1 0 0,0 0 1 0 0,0 1 0 0 0,0 0-1 0 0,0-1 1 0 0,0 1 0 0 0,0 0-1 0 0,0 0 1 0 0,0 0 0 0 0,0 0 0 0 0,0 1-1 0 0,-1-1 1 0 0,1 0 0 0 0,0 1-1 0 0,1 0 1 0 0,-1-1 0 0 0,0 1-1 0 0,-1 0-70 0 0,-1 1 139 0 0,-10 8-34 0 0,-1 0 1 0 0,2 1-1 0 0,-1 0 1 0 0,2 1-1 0 0,-1 1 1 0 0,2 0-1 0 0,0 0 1 0 0,0 1-1 0 0,1 1 1 0 0,1 0-1 0 0,1 0 1 0 0,0 1 0 0 0,0 0-1 0 0,2 0 1 0 0,0 1-1 0 0,-2 12-105 0 0,-1-3 54 0 0,2 0-1 0 0,0 0 0 0 0,2 0 1 0 0,1 1-1 0 0,1 0 1 0 0,0 17-54 0 0,3-35 42 0 0,0 1 1 0 0,1 0-1 0 0,0 0 1 0 0,1 0-1 0 0,0 0 0 0 0,0-1 1 0 0,1 1-1 0 0,0-1 1 0 0,0 0-1 0 0,1 0 1 0 0,1 0-1 0 0,0 0 0 0 0,0-1 1 0 0,0 0-1 0 0,1 0 1 0 0,0 0-1 0 0,1 0 1 0 0,0-1-1 0 0,4 3-42 0 0,-3-4 70 0 0,-1-2 0 0 0,2 1 0 0 0,-1-1-1 0 0,0 0 1 0 0,1-1 0 0 0,-1 0 0 0 0,1 0 0 0 0,0-1 0 0 0,0 0-1 0 0,0-1 1 0 0,0 0 0 0 0,0 0 0 0 0,0-1 0 0 0,1 0 0 0 0,-1 0-1 0 0,0-1 1 0 0,0-1 0 0 0,0 1 0 0 0,0-1 0 0 0,0-1 0 0 0,-1 0-1 0 0,3-1-69 0 0,-2 1 71 0 0,0-1-1 0 0,0-1 1 0 0,-1 1-1 0 0,0-1 1 0 0,0-1-1 0 0,0 0 1 0 0,-1 0-1 0 0,1 0 1 0 0,-1-1-1 0 0,-1 0 1 0 0,1 0-1 0 0,-1-1 1 0 0,-1 1-1 0 0,0-1 1 0 0,0-1-1 0 0,0 1 1 0 0,-1-1-1 0 0,0 0 1 0 0,-1 0-1 0 0,1 0 1 0 0,-2 0-1 0 0,0-1 1 0 0,0 1-1 0 0,0-1 1 0 0,-1 1-1 0 0,-1-1 1 0 0,0 1-1 0 0,0-1 1 0 0,-1 0-1 0 0,-1-6-70 0 0,-1 10-34 0 0,0-1 0 0 0,0 1-1 0 0,-1 0 1 0 0,0 0-1 0 0,0 0 1 0 0,-1 0-1 0 0,1 1 1 0 0,-1-1-1 0 0,-1 1 1 0 0,1 0 0 0 0,-1 1-1 0 0,1-1 1 0 0,-1 1-1 0 0,-1 1 1 0 0,1-1-1 0 0,0 1 1 0 0,-1 0 0 0 0,0 0-1 0 0,0 1 1 0 0,-2-1 34 0 0,-6-2-307 0 0,0 1 0 0 0,0 1 1 0 0,-1 0-1 0 0,1 1 0 0 0,-1 0 1 0 0,0 1-1 0 0,1 1 0 0 0,-1 1 1 0 0,-2 1 306 0 0,-51 31-4883 0 0,35 6-3837 0 0,27-24 1849 0 0</inkml:trace>
  <inkml:trace contextRef="#ctx0" brushRef="#br0" timeOffset="8163.414">5135 384 768 0 0,'0'0'1898'0'0,"0"0"-204"0"0,0 0-117 0 0,0 0-35 0 0,0 0-112 0 0,0 0-206 0 0,0 0-225 0 0,-35 25-219 0 0,-104 84-176 0 0,77-38 3 0 0,55-56-507 0 0,4-10-82 0 0,0-1 0 0 0,0 0 0 0 0,1 1 0 0 0,0 0 0 0 0,0 0 0 0 0,0-1 0 0 0,0 1 0 0 0,1 0 0 0 0,-1 0 0 0 0,1 1 0 0 0,1-1 0 0 0,-1 0 0 0 0,1 0 0 0 0,0 0 0 0 0,0 1 0 0 0,0-1 0 0 0,1 0 0 0 0,-1 0 0 0 0,1 0 0 0 0,1 0 0 0 0,-1 0 0 0 0,1 0 0 0 0,0 0 0 0 0,0 0 0 0 0,0 0 0 0 0,1-1 0 0 0,0 1 0 0 0,-1-1 0 0 0,2 0 0 0 0,-1 0 0 0 0,0 0 0 0 0,1 0 1 0 0,0 0-1 0 0,0-1 0 0 0,0 0 0 0 0,0 0 0 0 0,0 0 0 0 0,1 0 0 0 0,0 0-18 0 0,7 0 248 0 0,1 0 0 0 0,-1-1 1 0 0,1 0-1 0 0,0 0 0 0 0,0-2 1 0 0,0 0-1 0 0,0 0 0 0 0,0-1 0 0 0,0-1 1 0 0,-1 0-1 0 0,1 0 0 0 0,0-2 1 0 0,-1 1-1 0 0,0-2 0 0 0,0 1 1 0 0,0-2-1 0 0,-1 0 0 0 0,1 0 1 0 0,-1-1-1 0 0,-1 0 0 0 0,1-1 0 0 0,-1 0 1 0 0,-1-1-1 0 0,1 0 0 0 0,-2 0 1 0 0,6-7-249 0 0,-7 9 34 0 0,-1 1 0 0 0,0-1 0 0 0,0 0 1 0 0,0 0-1 0 0,-1-1 0 0 0,0 0 1 0 0,-1 0-1 0 0,0 0 0 0 0,0 0 0 0 0,0-1 1 0 0,-1 1-1 0 0,0-1 0 0 0,-1 0 0 0 0,0 0 1 0 0,-1 0-1 0 0,0 0 0 0 0,0 0 1 0 0,0 0-1 0 0,-2-1 0 0 0,1 1 0 0 0,-1 0 1 0 0,0 0-1 0 0,-1-2-34 0 0,-45-44-2868 0 0,6 33-6125 0 0,27 17-316 0 0</inkml:trace>
  <inkml:trace contextRef="#ctx0" brushRef="#br0" timeOffset="8685.94">4199 1135 0 0 0,'0'0'1255'0'0,"0"0"445"0"0,0 0 227 0 0,0 0-57 0 0,0 0-172 0 0,0 0-141 0 0,0 0-74 0 0,0 0-42 0 0,0 0-21 0 0,0 0-70 0 0,0 0-121 0 0,15 0-106 0 0,109-1 1602 0 0,541-68 1688 0 0,-279 39-4464 0 0,-297 23-464 0 0,-4 1-3271 0 0,-28 4-8312 0 0,-49 2 3357 0 0</inkml:trace>
  <inkml:trace contextRef="#ctx0" brushRef="#br0" timeOffset="9870.098">4336 1510 464 0 0,'0'0'1263'0'0,"0"0"-239"0"0,0 0 76 0 0,0 0 282 0 0,0 0 285 0 0,0 0 71 0 0,0 0-150 0 0,0 0-253 0 0,0 0-197 0 0,0 0-107 0 0,0 0-65 0 0,0 0-59 0 0,15-10-50 0 0,51-33-55 0 0,41 1 1707 0 0,-81 34-2221 0 0,1 1 1 0 0,1 2-1 0 0,-1 1 1 0 0,1 1-1 0 0,0 1 1 0 0,11 1-289 0 0,-37 1 11 0 0,1 1 0 0 0,-1 0 0 0 0,1-1 0 0 0,-1 1 0 0 0,0 0 0 0 0,1 0-1 0 0,-1 0 1 0 0,0 0 0 0 0,0 1 0 0 0,0-1 0 0 0,0 1 0 0 0,0-1 0 0 0,0 1 0 0 0,0 0 0 0 0,0 0 0 0 0,-1 0 0 0 0,1 0 0 0 0,-1 0 0 0 0,1 0 0 0 0,-1 0 0 0 0,0 0 0 0 0,0 0-1 0 0,0 1 1 0 0,0-1 0 0 0,0 1 0 0 0,0-1 0 0 0,-1 0 0 0 0,1 1 0 0 0,-1-1 0 0 0,0 1 0 0 0,0-1 0 0 0,0 1 0 0 0,0 0 0 0 0,0-1 0 0 0,0 1 0 0 0,-1-1 0 0 0,1 1-1 0 0,-1-1 1 0 0,1 0 0 0 0,-1 1 0 0 0,0-1 0 0 0,0 0 0 0 0,0 1 0 0 0,-1-1 0 0 0,1 0 0 0 0,0 0 0 0 0,-1 0 0 0 0,0 0 0 0 0,1 0 0 0 0,-1 0 0 0 0,0-1 0 0 0,0 1-1 0 0,0 0 1 0 0,0-1 0 0 0,-1 1-11 0 0,-204 245 324 0 0,203-242-319 0 0,1 1 0 0 0,0 0-1 0 0,0 0 1 0 0,0 0 0 0 0,1 0-1 0 0,0 0 1 0 0,0 0-1 0 0,0 1 1 0 0,1-1 0 0 0,0 1-1 0 0,0-1 1 0 0,1 1 0 0 0,0-1-1 0 0,0 1 1 0 0,0 3-5 0 0,3-7 21 0 0,0 1 0 0 0,1-1 0 0 0,-1 0 0 0 0,1 0 0 0 0,-1 0 0 0 0,1 0 0 0 0,0 0 0 0 0,0-1 0 0 0,0 1 0 0 0,0-1 0 0 0,0 0 0 0 0,1-1 0 0 0,-1 1 0 0 0,1-1 0 0 0,-1 0 0 0 0,1 0 0 0 0,-1 0 1 0 0,1-1-1 0 0,0 1 0 0 0,-1-1 0 0 0,1 0 0 0 0,0-1 0 0 0,0 1 0 0 0,-1-1 0 0 0,1 0 0 0 0,-1 0 0 0 0,5-1-21 0 0,68-38-2239 0 0,-72 37 1451 0 0,20-17-4982 0 0,-10 6-3017 0 0,-9 7 3306 0 0</inkml:trace>
  <inkml:trace contextRef="#ctx0" brushRef="#br0" timeOffset="10119.087">5076 1473 4105 0 0,'0'0'1632'0'0,"0"0"2"0"0,0 0 148 0 0,0 0 111 0 0,0 0-72 0 0,0 0-264 0 0,-8 33-343 0 0,-22 104-354 0 0,18 6 360 0 0,22-111-2542 0 0,-5-28-3111 0 0,0-3-3995 0 0,-3-1 4893 0 0</inkml:trace>
  <inkml:trace contextRef="#ctx0" brushRef="#br0" timeOffset="10366.308">5311 1392 352 0 0,'0'0'2266'0'0,"0"0"-424"0"0,0 0-402 0 0,0 0-88 0 0,0 0 45 0 0,0 0 20 0 0,0 0-90 0 0,0 0-176 0 0,0 0-164 0 0,0 0-143 0 0,-10 36-124 0 0,-33 111-117 0 0,12-24 631 0 0,27-5-426 0 0,6-113-941 0 0,-1 0 0 0 0,1 0 1 0 0,-1 0-1 0 0,1 0 0 0 0,0 0 1 0 0,1-1-1 0 0,-1 1 0 0 0,1-1 1 0 0,0 0-1 0 0,0 0 0 0 0,1 0 0 0 0,-1 0 1 0 0,1 0-1 0 0,3 2 133 0 0,-5-5-492 0 0,-2-1-3195 0 0,0-1-3818 0 0,0-2 3307 0 0</inkml:trace>
  <inkml:trace contextRef="#ctx0" brushRef="#br0" timeOffset="10759.723">4761 1551 2841 0 0,'0'0'2157'0'0,"0"0"-772"0"0,0 0-120 0 0,0 0 237 0 0,0 0 76 0 0,0 0-125 0 0,0 0-167 0 0,0 0-143 0 0,0 0-118 0 0,0 0-130 0 0,0 0-111 0 0,34-26-102 0 0,107-77-85 0 0,-35 43 890 0 0,-99 58-1369 0 0,0-2-44 0 0,0 1 0 0 0,0 0 0 0 0,1 1 1 0 0,-1 0-1 0 0,1 0 0 0 0,-1 0 0 0 0,1 1 0 0 0,-1 0 0 0 0,1 1 0 0 0,0 0 1 0 0,0 0-1 0 0,-1 0 0 0 0,3 1-74 0 0,26 66 347 0 0,-34-63-306 0 0,0 1 1 0 0,0 0 0 0 0,0-1-1 0 0,1 1 1 0 0,0-1 0 0 0,-1 0-1 0 0,2 1 1 0 0,-1-2 0 0 0,0 1-1 0 0,1 0 1 0 0,0-1 0 0 0,-1 1 0 0 0,2-1-1 0 0,-1 0 1 0 0,0 0 0 0 0,0-1-1 0 0,1 1 1 0 0,0-1 0 0 0,-1 0-1 0 0,1 0 1 0 0,0-1 0 0 0,0 1-1 0 0,0-1 1 0 0,0 0 0 0 0,0-1-1 0 0,0 1 1 0 0,0-1-42 0 0,11 0 235 0 0,-9 1-162 0 0,1-1-1 0 0,0 1 1 0 0,-1-2 0 0 0,1 1 0 0 0,0-1-1 0 0,-1 0 1 0 0,1 0 0 0 0,-1-1-1 0 0,1 0 1 0 0,-1-1 0 0 0,0 0 0 0 0,0 0-1 0 0,0 0 1 0 0,0-1 0 0 0,5-3-73 0 0,52-51-1089 0 0,-44 37-2970 0 0,-2 1-5006 0 0,-12 12-682 0 0</inkml:trace>
  <inkml:trace contextRef="#ctx0" brushRef="#br0" timeOffset="11767.953">5547 306 0 0 0,'0'0'1175'0'0,"0"0"401"0"0,0 0 55 0 0,0 0-78 0 0,0 0-138 0 0,0 0-127 0 0,0 0-125 0 0,31 24-151 0 0,100 74-173 0 0,-62-25 164 0 0,-60-57-823 0 0,19 26-16 0 0,-3 0 1 0 0,-1 2 0 0 0,-3 1-1 0 0,-1 0 1 0 0,-2 2 0 0 0,-3 0-1 0 0,-1 1 1 0 0,-3 0 0 0 0,-2 1-1 0 0,-1 0 1 0 0,-1 29-165 0 0,-7-41 25 0 0,0-1 1 0 0,-2 1-1 0 0,-2-1 1 0 0,-2 1 0 0 0,-1-1-1 0 0,-8 22-25 0 0,1-15-111 0 0,-2 0-1 0 0,-3 0 0 0 0,-1-2 1 0 0,-1 0-1 0 0,-3-2 0 0 0,-1 0 1 0 0,-2-2-1 0 0,-2-1 0 0 0,-1-1 1 0 0,-1-1-1 0 0,-27 21 112 0 0,-69 48-7713 0 0,97-79 3683 0 0,14-11 2202 0 0</inkml:trace>
  <inkml:trace contextRef="#ctx0" brushRef="#br0" timeOffset="12485.935">3951 258 0 0 0,'0'0'356'0'0,"0"0"708"0"0,0 0 263 0 0,0 0 43 0 0,0 0-103 0 0,0 0-182 0 0,-11 37-171 0 0,-35 115-145 0 0,13 21 1201 0 0,27 132 979 0 0,10-250-2766 0 0,3 0 0 0 0,2-1 0 0 0,2-1 0 0 0,2 1 0 0 0,3-2-1 0 0,2 0 1 0 0,2-1 0 0 0,3-1 0 0 0,2-1 0 0 0,1-1 0 0 0,20 23-183 0 0,169 253-2902 0 0,-178-270-5745 0 0,-32-45 5113 0 0</inkml:trace>
  <inkml:trace contextRef="#ctx0" brushRef="#br0" timeOffset="15088.48">6092 476 0 0 0,'0'0'536'0'0,"0"0"-254"0"0,0 0-17 0 0,0 0 232 0 0,0 0 330 0 0,0 0 255 0 0,0 0 51 0 0,0 0-130 0 0,0 0-187 0 0,0 0-175 0 0,0 0-99 0 0,0 0-20 0 0,0 0 1 0 0,-4 33 18 0 0,-12 107 31 0 0,12-12 1260 0 0,20 46-710 0 0,-7-131-227 0 0,-7-47 3247 0 0,1-18-2972 0 0,29-216 100 0 0,-21 190-1236 0 0,1 0 1 0 0,3 1 0 0 0,2 1-1 0 0,2 0 1 0 0,2 2-1 0 0,9-12-34 0 0,-28 50 9 0 0,1 0 0 0 0,0 0 0 0 0,0 1 0 0 0,0-1-1 0 0,1 0 1 0 0,-1 1 0 0 0,2 0 0 0 0,-1 0-1 0 0,0 0 1 0 0,1 1 0 0 0,0 0 0 0 0,0 0 0 0 0,0 0-1 0 0,1 0 1 0 0,-1 1 0 0 0,1-1 0 0 0,0 2 0 0 0,0-1-1 0 0,0 1 1 0 0,0-1 0 0 0,0 2 0 0 0,1-1 0 0 0,-1 1-1 0 0,0 0 1 0 0,1 0 0 0 0,-1 1 0 0 0,4-1-9 0 0,-6 5-10 0 0,1 0 1 0 0,-1 0-1 0 0,0 0 1 0 0,0 1 0 0 0,-1-1-1 0 0,1 1 1 0 0,-1 0-1 0 0,0 0 1 0 0,0 0-1 0 0,0 0 1 0 0,-1 1 0 0 0,0-1-1 0 0,0 1 1 0 0,0-1-1 0 0,-1 1 1 0 0,0 0 0 0 0,0 0-1 0 0,0 2 10 0 0,2 4-78 0 0,7 30-326 0 0,-6-21-2482 0 0,2 0-7431 0 0,-6-17 3514 0 0</inkml:trace>
  <inkml:trace contextRef="#ctx0" brushRef="#br0" timeOffset="15523.849">6572 777 2409 0 0,'0'0'830'0'0,"0"0"237"0"0,0 0 396 0 0,0 0 204 0 0,0 0-29 0 0,0 0-219 0 0,0 0-283 0 0,0 0-196 0 0,0 0-153 0 0,0 0-133 0 0,0 0-102 0 0,32-31-57 0 0,97-101-21 0 0,-87 74 226 0 0,-39 48-481 0 0,-2 7-179 0 0,0 0 0 0 0,0 0 0 0 0,1 0 0 0 0,-2 1 0 0 0,1-1 0 0 0,0 0 0 0 0,0 0-1 0 0,-1 0 1 0 0,0 0 0 0 0,1 0 0 0 0,-1 0 0 0 0,-1 0 0 0 0,1 0 0 0 0,0 0 0 0 0,-1 0 0 0 0,1 0 0 0 0,-1 0 0 0 0,0 0 0 0 0,0 0-1 0 0,0 0 1 0 0,0 0 0 0 0,-1 1 0 0 0,1-1 0 0 0,-1 0 0 0 0,1 1 0 0 0,-1 0 0 0 0,0-1 0 0 0,0 1 0 0 0,0 0 0 0 0,0 0-1 0 0,-1 0 1 0 0,1 0 0 0 0,0 0 0 0 0,-1 0 0 0 0,0 1 0 0 0,1-1 0 0 0,-1 1 0 0 0,0 0 0 0 0,0 0 0 0 0,0 0 0 0 0,1 0 0 0 0,-3 0-40 0 0,-4 2-27 0 0,0 1-1 0 0,-1 0 1 0 0,1 0 0 0 0,0 1 0 0 0,0 0 0 0 0,1 1 0 0 0,-1 0 0 0 0,1 0 0 0 0,-1 1 0 0 0,1 0 0 0 0,1 0 0 0 0,-1 1 0 0 0,1 0 0 0 0,0 1 0 0 0,0-1 0 0 0,1 1 0 0 0,0 0 0 0 0,0 1 0 0 0,0 0 0 0 0,1 0 0 0 0,1 0 0 0 0,-4 6 27 0 0,3-7 17 0 0,0 0 0 0 0,1 1 0 0 0,-1-1 0 0 0,1 1 0 0 0,1 0 0 0 0,-1 0-1 0 0,2 0 1 0 0,-1 0 0 0 0,1 0 0 0 0,0 1 0 0 0,0-1 0 0 0,1 1 0 0 0,1 0 0 0 0,-1-1 0 0 0,1 1 0 0 0,1-1 0 0 0,0 1 0 0 0,0 0 0 0 0,0-1 0 0 0,1 1 0 0 0,1-1 0 0 0,-1 0 0 0 0,1 0 0 0 0,1 0 0 0 0,1 4-17 0 0,1-5 10 0 0,0-1-1 0 0,0 1 1 0 0,1-1 0 0 0,0 0 0 0 0,0-1-1 0 0,0 0 1 0 0,1 0 0 0 0,-1 0-1 0 0,1-1 1 0 0,0 0 0 0 0,1 0 0 0 0,-1-1-1 0 0,1 0 1 0 0,-1-1 0 0 0,1 0 0 0 0,0 0-1 0 0,0-1 1 0 0,0 0 0 0 0,0-1 0 0 0,4 0-10 0 0,76-15-1625 0 0,-37-17-2666 0 0,-19 6-3788 0 0,-21 18 3923 0 0</inkml:trace>
  <inkml:trace contextRef="#ctx0" brushRef="#br0" timeOffset="15855.963">7058 472 2280 0 0,'0'0'1426'0'0,"0"0"-472"0"0,0 0-81 0 0,0 0 130 0 0,0 0 87 0 0,0 0 2 0 0,0 0-75 0 0,0 0-146 0 0,1 31-160 0 0,1 98-133 0 0,13-56 373 0 0,-7-59-717 0 0,-4-4-83 0 0,0-1 45 0 0,-1 0-1 0 0,2 1 1 0 0,-1-1-1 0 0,1-1 1 0 0,1 1-1 0 0,0-1 1 0 0,0 0-1 0 0,0 0 1 0 0,1-1-1 0 0,0 1 1 0 0,1-1-196 0 0,-6-7 132 0 0,0 1 1 0 0,0-1-1 0 0,0 0 1 0 0,0 0-1 0 0,0 0 0 0 0,0 0 1 0 0,0 0-1 0 0,0-1 1 0 0,0 1-1 0 0,0 0 1 0 0,0-1-1 0 0,0 0 0 0 0,-1 1 1 0 0,1-1-1 0 0,0 0 1 0 0,0 0-1 0 0,-1 0 1 0 0,1 0-1 0 0,0 0 0 0 0,-1 0 1 0 0,1-1-1 0 0,-1 1 1 0 0,0-1-1 0 0,1 1 1 0 0,-1-1-1 0 0,0 1 0 0 0,0-1 1 0 0,0 1-1 0 0,0-1 1 0 0,0 0-1 0 0,0 0 1 0 0,0 0-1 0 0,-1 0 0 0 0,1 1 1 0 0,-1-1-1 0 0,1-1-132 0 0,3-5 246 0 0,111-191 2036 0 0,32 5-2062 0 0,-92 142-2689 0 0,-51 49 869 0 0,2 0-1466 0 0,-1 2-5617 0 0,-5 1 1604 0 0</inkml:trace>
  <inkml:trace contextRef="#ctx0" brushRef="#br0" timeOffset="16212.96">5880 1333 960 0 0,'0'0'2209'0'0,"0"0"-250"0"0,0 0 137 0 0,0 0 235 0 0,39-6-95 0 0,124-21-315 0 0,-17-10 1075 0 0,298-80 1552 0 0,5 25-5162 0 0,-447 91 534 0 0,94-13-2480 0 0,-65 11-946 0 0,1 2-3459 0 0,-18 1-566 0 0</inkml:trace>
  <inkml:trace contextRef="#ctx0" brushRef="#br0" timeOffset="16995.711">5998 2029 7034 0 0,'0'0'4032'0'0,"0"0"-1824"0"0,0 0-692 0 0,0 0-24 0 0,0 0-29 0 0,0 0-183 0 0,0 0-249 0 0,0 0-245 0 0,0 0-169 0 0,0 0-105 0 0,0 0-66 0 0,0 0-62 0 0,12-33-40 0 0,37-104-56 0 0,-9 57 193 0 0,-27 59-394 0 0,0 0-1 0 0,1 1 1 0 0,1 0 0 0 0,1 1-1 0 0,1 1 1 0 0,1 1-1 0 0,0 0 1 0 0,5-2-87 0 0,-23 18-8 0 0,1 0-1 0 0,0 1 1 0 0,0-1 0 0 0,0 0 0 0 0,-1 0 0 0 0,1 1 0 0 0,0-1 0 0 0,0 1 0 0 0,0-1 0 0 0,0 1 0 0 0,0-1 0 0 0,0 1 0 0 0,0-1 0 0 0,0 1 0 0 0,0 0 0 0 0,0 0 0 0 0,0-1 0 0 0,0 1 0 0 0,0 0-1 0 0,0 0 1 0 0,1 0 0 0 0,-1 0 0 0 0,0 0 0 0 0,0 0 0 0 0,0 1 0 0 0,0-1 0 0 0,0 0 0 0 0,0 0 0 0 0,0 1 0 0 0,0-1 0 0 0,0 1 0 0 0,0-1 0 0 0,0 1 0 0 0,0-1 0 0 0,0 1 0 0 0,0 0 0 0 0,-1-1-1 0 0,1 1 1 0 0,0 0 0 0 0,0 0 0 0 0,-1 0 0 0 0,1-1 0 0 0,0 1 0 0 0,-1 0 0 0 0,1 0 0 0 0,-1 0 0 0 0,1 0 0 0 0,-1 0 0 0 0,1 0 0 0 0,-1 0 0 0 0,0 0 0 0 0,0 0 0 0 0,1 1 8 0 0,3 67-169 0 0,-5-56 180 0 0,2 65 27 0 0,-1-77-34 0 0,1 1-1 0 0,0-1 1 0 0,0 0 0 0 0,1 1 0 0 0,-1-1 0 0 0,0 0 0 0 0,0 0 0 0 0,1 0-1 0 0,-1 0 1 0 0,0 0 0 0 0,1 0 0 0 0,-1 0 0 0 0,1 0 0 0 0,-1-1-1 0 0,1 1 1 0 0,-1 0 0 0 0,1-1 0 0 0,0 0 0 0 0,-1 1 0 0 0,1-1-1 0 0,0 0 1 0 0,-1 0 0 0 0,1 0 0 0 0,0 0 0 0 0,-1 0 0 0 0,1 0 0 0 0,0 0-1 0 0,-1-1 1 0 0,1 1 0 0 0,0 0 0 0 0,-1-1 0 0 0,1 0 0 0 0,-1 1-1 0 0,1-1 1 0 0,-1 0 0 0 0,1 0 0 0 0,-1 0 0 0 0,1 0 0 0 0,-1 0-1 0 0,0 0 1 0 0,0 0 0 0 0,1 0-4 0 0,75-86 172 0 0,-11 9-100 0 0,74-40-117 0 0,-139 117 41 0 0,1 0 1 0 0,-1 0 0 0 0,0 0-1 0 0,0 0 1 0 0,0 0-1 0 0,1 0 1 0 0,-1 0-1 0 0,1 1 1 0 0,-1-1-1 0 0,0 0 1 0 0,1 1 0 0 0,-1 0-1 0 0,1-1 1 0 0,-1 1-1 0 0,1 0 1 0 0,-1-1-1 0 0,1 1 1 0 0,-1 0-1 0 0,1 0 1 0 0,0 0 0 0 0,-1 1-1 0 0,1-1 1 0 0,-1 0-1 0 0,1 1 1 0 0,-1-1-1 0 0,1 0 1 0 0,-1 1 0 0 0,0 0-1 0 0,1-1 1 0 0,-1 1-1 0 0,0 0 1 0 0,1 0-1 0 0,-1 0 1 0 0,0 0-1 0 0,0 0 1 0 0,0 0 0 0 0,1 0-1 0 0,-1 0 1 0 0,0 0-1 0 0,-1 0 1 0 0,1 1-1 0 0,0-1 1 0 0,0 0-1 0 0,0 1 1 0 0,-1-1 0 0 0,1 1-1 0 0,-1-1 1 0 0,1 1-1 0 0,-1-1 1 0 0,0 1 3 0 0,12 192-236 0 0,-13-134 54 0 0,5-46-2322 0 0,-2-11-2149 0 0,1-1-5476 0 0,-3-2 3585 0 0</inkml:trace>
  <inkml:trace contextRef="#ctx0" brushRef="#br0" timeOffset="17400.125">6981 1632 5273 0 0,'0'0'2698'0'0,"0"0"-634"0"0,0 0-279 0 0,0 0-78 0 0,0 0-120 0 0,0 0-197 0 0,0 0-250 0 0,0 0-237 0 0,0 0-202 0 0,0 0-169 0 0,0 0-141 0 0,0 0-114 0 0,-8 33-107 0 0,-24 102-68 0 0,22-53-96 0 0,16-57-575 0 0,-1-15-4526 0 0,-5-9 4403 0 0,0 0-3170 0 0,1-1-1166 0 0,0 0-452 0 0</inkml:trace>
  <inkml:trace contextRef="#ctx0" brushRef="#br0" timeOffset="17643.234">6883 1344 9226 0 0,'0'0'2537'0'0,"0"0"-617"0"0,0 0-352 0 0,0 0-464 0 0,0 0-519 0 0,0 0-465 0 0,0 0-384 0 0,0 0-104 0 0,0 0-137 0 0,0 0-103 0 0,0 0-312 0 0,0 0-1016 0 0,0 0-1569 0 0,0 0-1192 0 0,32 52 440 0 0</inkml:trace>
  <inkml:trace contextRef="#ctx0" brushRef="#br0" timeOffset="18043.197">7150 1911 11819 0 0,'0'0'1615'0'0,"0"0"-373"0"0,0 0-7 0 0,0 0 72 0 0,0 0-117 0 0,0 0-203 0 0,0 0-194 0 0,0 0-143 0 0,0 0-93 0 0,0 0-61 0 0,0 0-58 0 0,0 0-62 0 0,0 0-36 0 0,15-27-48 0 0,47-84-61 0 0,-5-13 218 0 0,-50 110-453 0 0,-2 2-64 0 0,1-1 1 0 0,0 1 0 0 0,1 0-1 0 0,0 1 1 0 0,1-1 0 0 0,0 2-1 0 0,0-1 1 0 0,1 1 0 0 0,1 0 0 0 0,0 1-1 0 0,0 0 1 0 0,1 0 67 0 0,-6 5-329 0 0,-4 8-1525 0 0,-1-2 1806 0 0,-4 57-568 0 0,5 65 413 0 0,1-121 272 0 0,0 0 0 0 0,1 1 0 0 0,-1-1 1 0 0,1 0-1 0 0,-1 0 0 0 0,1 0 0 0 0,0-1 0 0 0,0 1 0 0 0,1-1 0 0 0,-1 1 0 0 0,0-1 1 0 0,1 0-1 0 0,-1 0 0 0 0,1-1 0 0 0,0 1 0 0 0,0-1 0 0 0,-1 0 0 0 0,1 0 0 0 0,0 0 1 0 0,0 0-1 0 0,0 0 0 0 0,0-1 0 0 0,0 0 0 0 0,0 0 0 0 0,0 0 0 0 0,0-1 1 0 0,0 1-1 0 0,0-1 0 0 0,0 0 0 0 0,0 0 0 0 0,0 0 0 0 0,0 0 0 0 0,-1-1 0 0 0,1 0 1 0 0,0 0-1 0 0,-1 0 0 0 0,0 0 0 0 0,1 0 0 0 0,-1-1 0 0 0,0 1 0 0 0,0-1 0 0 0,0 0 1 0 0,0-1-70 0 0,18-12 189 0 0,-2 0-1 0 0,0-2 1 0 0,-1 0 0 0 0,-1-2 0 0 0,-1 1 0 0 0,5-9-189 0 0,24-39-1279 0 0,-16 23-7521 0 0,-23 29-2181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8:09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0 0 0,'0'0'1108'0'0,"0"0"139"0"0,0 0-17 0 0,0 0-159 0 0,0 0-150 0 0,0 0-102 0 0,0 0-75 0 0,15-4-41 0 0,50-10-31 0 0,63 3 3645 0 0,236-11-888 0 0,-364 22-3605 0 0,0 0-56 0 0,0 0-82 0 0,0 0-94 0 0,0 0-104 0 0,0 0-164 0 0,0 0-323 0 0,-12-4-9323 0 0,9 4 7700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8:09.6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1 107 0 0 0,'0'0'576'0'0,"0"0"950"0"0,0 0 293 0 0,0 0-105 0 0,0 0-162 0 0,0 0-97 0 0,0 0-58 0 0,0 0-64 0 0,32-1-92 0 0,106-2-128 0 0,23-25 1254 0 0,-103 12-1756 0 0,-34 11-1052 0 0,190-37 2545 0 0,-142 33-5261 0 0,-1 6-5496 0 0,-63 3 2096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8:11.9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978 177 1840 0 0,'0'0'1013'0'0,"0"0"-143"0"0,0 0 0 0 0,0 0 132 0 0,0 0 183 0 0,0 0 141 0 0,0 0 13 0 0,0 0-86 0 0,0 0-172 0 0,0 0-185 0 0,0 0-151 0 0,-33 12-129 0 0,-105 38-90 0 0,77-12 181 0 0,53-27-521 0 0,-9 12 118 0 0,0 2 0 0 0,2-1 0 0 0,0 2 0 0 0,2 0 0 0 0,1 1-1 0 0,-6 20-303 0 0,10-24 113 0 0,0 0-1 0 0,2 0 0 0 0,1 1 1 0 0,1 0-1 0 0,1 0 0 0 0,1 0 0 0 0,1 0 1 0 0,1 0-1 0 0,1 0 0 0 0,2 5-112 0 0,-1-19 75 0 0,0 1 0 0 0,1-1 0 0 0,0 1 0 0 0,1-1 0 0 0,0 0 1 0 0,1 0-1 0 0,0-1 0 0 0,0 1 0 0 0,1-1 0 0 0,0-1 0 0 0,1 1 0 0 0,0-1 0 0 0,0 0 0 0 0,0 0 0 0 0,1-1 0 0 0,1 0 0 0 0,-1 0 0 0 0,1-1 0 0 0,0 0 0 0 0,1-1 0 0 0,-1 0 0 0 0,1 0 0 0 0,0-1 0 0 0,0 0 0 0 0,0-1 0 0 0,1 0 1 0 0,-1-1-1 0 0,1 0 0 0 0,0-1 0 0 0,0 0 0 0 0,-1 0 0 0 0,1-1 0 0 0,3-1-75 0 0,-2 0 107 0 0,1 0 0 0 0,-1-1 1 0 0,0 0-1 0 0,0-1 0 0 0,0-1 1 0 0,0 0-1 0 0,-1 0 0 0 0,0-1 0 0 0,0-1 1 0 0,0 0-1 0 0,0 0 0 0 0,-1-1 1 0 0,0 0-1 0 0,0-1 0 0 0,-1 0 0 0 0,0 0 1 0 0,0-1-1 0 0,-1-1 0 0 0,-1 1 1 0 0,6-9-108 0 0,-10 13 8 0 0,-1 0 1 0 0,0 1 0 0 0,0-1 0 0 0,0 0 0 0 0,-1 0-1 0 0,0 0 1 0 0,0 0 0 0 0,0 0 0 0 0,-1-1 0 0 0,1 1 0 0 0,-1 0-1 0 0,0 0 1 0 0,-1 0 0 0 0,1-1 0 0 0,-1 1 0 0 0,0 0-1 0 0,-1 0 1 0 0,1 0 0 0 0,-1 0 0 0 0,0 1 0 0 0,0-1 0 0 0,0 0-1 0 0,-1 1 1 0 0,0-1 0 0 0,0 1 0 0 0,0 0 0 0 0,0 0-1 0 0,0 0 1 0 0,-1 0 0 0 0,0 1 0 0 0,0-1 0 0 0,0 1 0 0 0,0 0-1 0 0,0 0 1 0 0,-1 0 0 0 0,-3-1-9 0 0,-9-4-342 0 0,-1 1 0 0 0,1 0 0 0 0,-2 1 0 0 0,1 1 0 0 0,-1 0 0 0 0,1 2 0 0 0,-1 0 0 0 0,0 1 0 0 0,0 1 0 0 0,-1 1 0 0 0,1 0 0 0 0,0 2 0 0 0,-10 2 342 0 0,-72 31-4450 0 0,48 8-5177 0 0,42-31 4809 0 0</inkml:trace>
  <inkml:trace contextRef="#ctx0" brushRef="#br0" timeOffset="407.516">1630 306 1600 0 0,'0'0'1730'0'0,"0"0"-324"0"0,0 0-115 0 0,0 0-20 0 0,0 0-86 0 0,-33 25-130 0 0,-102 77-156 0 0,75-38 143 0 0,55-52-868 0 0,1-7-116 0 0,2 0-1 0 0,-1 0 1 0 0,0 0-1 0 0,1 0 1 0 0,0 1-1 0 0,1 0 1 0 0,-1-1 0 0 0,1 1-1 0 0,0 0 1 0 0,0-1-1 0 0,1 1 1 0 0,-1 0-1 0 0,1 0 1 0 0,1 0-1 0 0,-1-1 1 0 0,1 1 0 0 0,0 0-1 0 0,0-1 1 0 0,1 1-1 0 0,0 0 1 0 0,0-1-1 0 0,0 0 1 0 0,0 1-1 0 0,1-1 1 0 0,0 0 0 0 0,0 0-1 0 0,0 0 1 0 0,1-1-1 0 0,0 1 1 0 0,0-1-1 0 0,0 0 1 0 0,0 0 0 0 0,1 0-1 0 0,-1-1 1 0 0,1 0-1 0 0,0 1 1 0 0,0-2-1 0 0,1 2-57 0 0,7 0 234 0 0,0 0 0 0 0,0-1-1 0 0,0-1 1 0 0,1 0 0 0 0,-1 0-1 0 0,1-1 1 0 0,-1-1 0 0 0,1 0-1 0 0,-1-1 1 0 0,1-1 0 0 0,-1 0 0 0 0,0-1-1 0 0,0 0 1 0 0,0-1 0 0 0,0 0-1 0 0,0-1 1 0 0,-1 0 0 0 0,0-1-1 0 0,0-1 1 0 0,-1 0 0 0 0,1-1-1 0 0,4-4-233 0 0,-3 4 111 0 0,-1-2-1 0 0,0 0 1 0 0,0 0-1 0 0,-1-1 0 0 0,0 0 1 0 0,-1-1-1 0 0,0 0 0 0 0,-1-1 1 0 0,0 0-1 0 0,-1 0 0 0 0,-1-1 1 0 0,0 0-1 0 0,0-1 1 0 0,-2 1-1 0 0,0-1 0 0 0,-1 0 1 0 0,0 0-1 0 0,-1-1 0 0 0,-1 1 1 0 0,0-1-1 0 0,-1-9-110 0 0,-1 20-94 0 0,-1 0 0 0 0,0 0 0 0 0,-1 0 0 0 0,1 0 0 0 0,-1 1 0 0 0,0-1 0 0 0,0 0 0 0 0,0 1 0 0 0,-1 0 0 0 0,0-1 0 0 0,1 1 0 0 0,-1 0 0 0 0,-1 0 0 0 0,1 1 0 0 0,-1-1 0 0 0,1 1 0 0 0,-1 0 0 0 0,0 0 0 0 0,0 0 0 0 0,-1 0 0 0 0,1 1 0 0 0,0-1 0 0 0,-1 1 0 0 0,-1 0 94 0 0,-56-17-3996 0 0,1 11-3995 0 0,36 8 935 0 0</inkml:trace>
  <inkml:trace contextRef="#ctx0" brushRef="#br0" timeOffset="814.984">297 1194 0 0 0,'0'0'1383'0'0,"0"0"597"0"0,0 0 244 0 0,0 0-32 0 0,0 0-162 0 0,0 0-202 0 0,0 0-220 0 0,0 0-225 0 0,37-4-221 0 0,122-10-175 0 0,46-20 1445 0 0,-125 20-1648 0 0,159-25 1262 0 0,131-1-2046 0 0,-80 26-1075 0 0,-249 11-8 0 0,17 0-3053 0 0,-20 2-6417 0 0,-31 1 5361 0 0</inkml:trace>
  <inkml:trace contextRef="#ctx0" brushRef="#br0" timeOffset="1597.212">472 1418 0 0 0,'0'0'1475'0'0,"0"0"389"0"0,0 0 211 0 0,0 0 61 0 0,0 0-119 0 0,0 0-264 0 0,0 0-272 0 0,0 0-286 0 0,0 0-273 0 0,0 0-213 0 0,0 0-107 0 0,0 0-46 0 0,2-2-7 0 0,7-6-115 0 0,0 1-1 0 0,0 0 1 0 0,1 1 0 0 0,0 0-1 0 0,1 0 1 0 0,-1 1-1 0 0,1 1 1 0 0,0 0-1 0 0,6-1-433 0 0,-13 3 87 0 0,50-16 484 0 0,1 1 0 0 0,0 4 0 0 0,1 1-1 0 0,43-2-570 0 0,-44 14 104 0 0,-52 33-116 0 0,-54 38 76 0 0,-279 270 156 0 0,328-339-214 0 0,0 1-1 0 0,1-1 1 0 0,-1 0-1 0 0,1 1 1 0 0,0-1-1 0 0,-1 0 0 0 0,1 1 1 0 0,0 0-1 0 0,1-1 1 0 0,-1 1-1 0 0,0-1 1 0 0,1 1-1 0 0,-1 0 0 0 0,1 0 1 0 0,0-1-1 0 0,0 1 1 0 0,0 0-1 0 0,0 0 1 0 0,1-1-1 0 0,-1 1 0 0 0,1 0 1 0 0,-1-1-1 0 0,1 1 1 0 0,0 0-1 0 0,0-1 0 0 0,0 1 1 0 0,0-1-1 0 0,1 0 1 0 0,-1 1-1 0 0,1-1 1 0 0,-1 0-1 0 0,1 0 0 0 0,0 0 1 0 0,0 0-1 0 0,0 0 1 0 0,0 0-1 0 0,0 0 1 0 0,1-1-1 0 0,-1 1 0 0 0,0-1 1 0 0,1 0-1 0 0,-1 1 1 0 0,1-1-1 0 0,-1 0 1 0 0,2 0-6 0 0,5 2 10 0 0,0-1 0 0 0,-1 0 1 0 0,1 0-1 0 0,0-1 1 0 0,0 0-1 0 0,0-1 0 0 0,0 0 1 0 0,0 0-1 0 0,0-1 1 0 0,0 0-1 0 0,1-1-10 0 0,69-36-2715 0 0,-57 18-1137 0 0,-1-1-3535 0 0,-16 17 5342 0 0,4-4-6297 0 0</inkml:trace>
  <inkml:trace contextRef="#ctx0" brushRef="#br0" timeOffset="1905.37">1267 1341 3809 0 0,'0'0'1808'0'0,"0"0"-243"0"0,0 0 30 0 0,0 0 206 0 0,0 0 50 0 0,-11 34-157 0 0,-33 109-280 0 0,14-22 949 0 0,29-111-2349 0 0,-2 91 632 0 0,30-43-3211 0 0,-13-52-1988 0 0,-5-4-3764 0 0,-7-2 5192 0 0</inkml:trace>
  <inkml:trace contextRef="#ctx0" brushRef="#br0" timeOffset="2157.427">1486 1352 4633 0 0,'0'0'2004'0'0,"0"0"-682"0"0,0 0-239 0 0,0 0 115 0 0,0 0 71 0 0,0 0-65 0 0,0 0-137 0 0,0 0-143 0 0,-10 35-162 0 0,-31 113-186 0 0,8 4 396 0 0,29-43-937 0 0,21-75-858 0 0,-7-18-5226 0 0,-10-14 4017 0 0,0-1-2648 0 0,0-1 1215 0 0</inkml:trace>
  <inkml:trace contextRef="#ctx0" brushRef="#br0" timeOffset="2396.221">908 1587 4137 0 0,'0'0'1606'0'0,"0"0"-85"0"0,0 0 89 0 0,0 0 90 0 0,0 0-127 0 0,0 0-233 0 0,0 0-249 0 0,0 0-195 0 0,0 0-119 0 0,31-27-79 0 0,99-87-18 0 0,-52 57 562 0 0,-68 50-1061 0 0,0 0 0 0 0,0 1 1 0 0,1 0-1 0 0,0 1 1 0 0,0 0-1 0 0,1 1 0 0 0,-1 0 1 0 0,1 1-1 0 0,0 0 0 0 0,0 1 1 0 0,0 0-1 0 0,3 0-181 0 0,25 54 766 0 0,-32-42-682 0 0,1-1 1 0 0,0 0-1 0 0,0 0 1 0 0,1-1 0 0 0,0-1-1 0 0,1 1 1 0 0,-1-2-1 0 0,2 1 1 0 0,-1-1-1 0 0,0-1 1 0 0,1 0 0 0 0,0-1-1 0 0,0 0 1 0 0,1-1-1 0 0,-1 0 1 0 0,1-1-1 0 0,-1-1 1 0 0,1 0 0 0 0,0 0-1 0 0,0-1 1 0 0,-1-1-1 0 0,1 0 1 0 0,0-1-1 0 0,0 0-84 0 0,8-2 16 0 0,0-1-1 0 0,0-1 0 0 0,0-1 0 0 0,-1-1 0 0 0,0-1 0 0 0,17-10-15 0 0,35-33-2362 0 0,-53 37-1560 0 0,-1 1-3620 0 0,-10 7-2565 0 0</inkml:trace>
  <inkml:trace contextRef="#ctx0" brushRef="#br0" timeOffset="3240.522">2125 196 0 0 0,'0'0'679'0'0,"0"0"82"0"0,0 0 55 0 0,0 0 317 0 0,0 0 366 0 0,0 0 188 0 0,0 0-6 0 0,0 0-128 0 0,0 0-146 0 0,0 0-120 0 0,0 0-120 0 0,0 0-126 0 0,31 28-119 0 0,96 93-109 0 0,-120-115-716 0 0,0 1 0 0 0,-1 0-1 0 0,0 0 1 0 0,0 0 0 0 0,0 1 0 0 0,-1 0-1 0 0,0 0 1 0 0,-1 0 0 0 0,1 1 0 0 0,-2-1-1 0 0,1 1 1 0 0,-1 1-97 0 0,3 9 203 0 0,15 56 32 0 0,-3 2-1 0 0,-3 0 0 0 0,-4 1 0 0 0,-4 0 0 0 0,-2 0 0 0 0,-4 1 1 0 0,-4 7-235 0 0,3-76 5 0 0,1 32-79 0 0,-1-1 0 0 0,-2 1 1 0 0,-1-1-1 0 0,-3 0 0 0 0,-1 0 0 0 0,-2 0 1 0 0,-2-1-1 0 0,-2 0 0 0 0,-1-1 1 0 0,-2-1-1 0 0,-2 0 0 0 0,-1-1 0 0 0,-2-1 1 0 0,-15 19 73 0 0,-130 113-3848 0 0,-18-27-8376 0 0,155-118 9873 0 0</inkml:trace>
  <inkml:trace contextRef="#ctx0" brushRef="#br0" timeOffset="3747.925">398 1 0 0 0,'0'0'1114'0'0,"0"0"313"0"0,0 0 17 0 0,0 0-103 0 0,0 0-142 0 0,-32 33-120 0 0,-100 112-92 0 0,124-136-851 0 0,0 1 0 0 0,1-1 0 0 0,0 1 0 0 0,0 1 0 0 0,1-1 0 0 0,0 1-1 0 0,1 0 1 0 0,0 0 0 0 0,1 1 0 0 0,-1 1-136 0 0,-5 17 358 0 0,-24 70 363 0 0,3 0 0 0 0,5 2 0 0 0,5 1 1 0 0,3 0-1 0 0,6 1 0 0 0,1 91-721 0 0,9-160 18 0 0,2-1 0 0 0,1 0 0 0 0,2 0 0 0 0,1 0-1 0 0,2-1 1 0 0,1 1 0 0 0,2-1 0 0 0,1 0 0 0 0,1-1 0 0 0,2-1 0 0 0,2 0 0 0 0,0 0-1 0 0,2-1 1 0 0,1-2 0 0 0,2 1 0 0 0,1-2 0 0 0,0-1 0 0 0,2-1 0 0 0,1 0 0 0 0,2-2-18 0 0,88 47-2569 0 0,-33-33-3708 0 0,-53-22 130 0 0</inkml:trace>
  <inkml:trace contextRef="#ctx0" brushRef="#br0" timeOffset="4562.033">2815 777 2817 0 0,'0'0'752'0'0,"0"0"-296"0"0,0 0 85 0 0,0 0 356 0 0,0 0 323 0 0,0 0 207 0 0,0 0-36 0 0,0 0-159 0 0,0 0-185 0 0,0 0-208 0 0,0 0-151 0 0,5 32-103 0 0,12 101-81 0 0,-14-10 765 0 0,-65 126 110 0 0,53-218-404 0 0,4-43 1844 0 0,7-13-2653 0 0,1 0 1 0 0,2 0-1 0 0,0 1 0 0 0,2 0 1 0 0,1 0-1 0 0,7-17-166 0 0,-1 4 98 0 0,23-68 207 0 0,5 1-1 0 0,5 3 1 0 0,11-11-305 0 0,-57 111 5 0 0,1-6 27 0 0,1 1-1 0 0,-1 0 1 0 0,2 0 0 0 0,-1 0-1 0 0,1 0 1 0 0,-1 1 0 0 0,2-1-1 0 0,-1 1 1 0 0,0 0 0 0 0,1 0 0 0 0,0 1-1 0 0,0-1 1 0 0,1 1 0 0 0,-1 0-1 0 0,1 1 1 0 0,0-1 0 0 0,0 1 0 0 0,0 0-1 0 0,0 1 1 0 0,0-1 0 0 0,1 1-1 0 0,5-1-31 0 0,-9 4 4 0 0,0-1 0 0 0,1 0-1 0 0,-1 1 1 0 0,0 0 0 0 0,0 0 0 0 0,0 0-1 0 0,0 0 1 0 0,0 0 0 0 0,0 0-1 0 0,-1 1 1 0 0,1 0 0 0 0,0-1-1 0 0,-1 1 1 0 0,1 0 0 0 0,-1 0 0 0 0,1 1-1 0 0,-1-1 1 0 0,0 0 0 0 0,0 1-1 0 0,0-1 1 0 0,0 1 0 0 0,-1 0-1 0 0,1-1 1 0 0,-1 1 0 0 0,0 0 0 0 0,1 0-1 0 0,-1 0 1 0 0,0 0 0 0 0,-1 0-1 0 0,1 0 1 0 0,0 3-4 0 0,8 107-421 0 0,-9-101 223 0 0,0 15-2425 0 0,0-19-2403 0 0,0 1-5846 0 0,0-8 6347 0 0</inkml:trace>
  <inkml:trace contextRef="#ctx0" brushRef="#br0" timeOffset="5349.71">3447 814 4041 0 0,'0'0'2912'0'0,"0"0"-1088"0"0,0 0-512 0 0,0 0-27 0 0,0 0 44 0 0,0 0-50 0 0,0 0-102 0 0,0 0-177 0 0,0 0-135 0 0,0 0-128 0 0,0 0-130 0 0,0 0-60 0 0,0 0-82 0 0,0 30-50 0 0,0 96-27 0 0,-3 20 280 0 0,-7-1 0 0 0,-14 64-668 0 0,22-190 61 0 0,-1 1-1 0 0,0-1 0 0 0,-1-1 1 0 0,-1 1-1 0 0,-1 0 0 0 0,-1-1 1 0 0,0-1-1 0 0,-10 17-60 0 0,17-33 22 0 0,0 0 0 0 0,0 0 0 0 0,0 0 1 0 0,0 0-1 0 0,-1-1 0 0 0,1 1 0 0 0,0 0 0 0 0,0 0 0 0 0,-1 0 1 0 0,1 0-1 0 0,-1-1 0 0 0,1 1 0 0 0,-1 0 0 0 0,1 0 0 0 0,-1-1 0 0 0,1 1 1 0 0,-1-1-1 0 0,0 1 0 0 0,1 0 0 0 0,-1-1 0 0 0,0 1 0 0 0,1-1 0 0 0,-1 1 1 0 0,0-1-1 0 0,0 0 0 0 0,0 1 0 0 0,1-1 0 0 0,-1 0 0 0 0,0 1 1 0 0,0-1-1 0 0,0 0 0 0 0,0 0 0 0 0,0 0 0 0 0,0 0 0 0 0,1 0 0 0 0,-1 0 1 0 0,0 0-1 0 0,0 0 0 0 0,0 0 0 0 0,0 0 0 0 0,0 0 0 0 0,0-1 0 0 0,1 1 1 0 0,-1 0-1 0 0,0-1 0 0 0,0 1 0 0 0,0-1 0 0 0,1 1 0 0 0,-1 0 1 0 0,0-1-1 0 0,1 0 0 0 0,-1 1 0 0 0,0-1 0 0 0,1 1 0 0 0,-1-1 0 0 0,0 0 1 0 0,1 0-1 0 0,-1 1 0 0 0,1-1 0 0 0,0 0 0 0 0,-1 0 0 0 0,1 1 0 0 0,0-1 1 0 0,-1 0-1 0 0,1 0 0 0 0,0 0 0 0 0,0 0 0 0 0,0 0 0 0 0,-1 0-22 0 0,-2-17 26 0 0,0 1-1 0 0,1-1 1 0 0,0 0 0 0 0,2 0-1 0 0,0 0 1 0 0,1 0-1 0 0,0 0 1 0 0,2 1-1 0 0,0-1 1 0 0,1 1 0 0 0,1-1-1 0 0,1 1-25 0 0,11-38 18 0 0,3 0 0 0 0,3 1 1 0 0,2 2-1 0 0,2 0 0 0 0,2 2 0 0 0,2 1 0 0 0,3 1 0 0 0,6-3-18 0 0,-30 38 19 0 0,-2 0-19 0 0,0 0 0 0 0,1 1 0 0 0,0 1 0 0 0,1-1 0 0 0,0 2 0 0 0,1-1 0 0 0,0 1 0 0 0,0 1 0 0 0,1 0 0 0 0,1 1 0 0 0,-1 0 0 0 0,1 0 0 0 0,1 2 0 0 0,-1 0 0 0 0,1 0 0 0 0,0 1 0 0 0,0 1 0 0 0,14-3 0 0 0,-24 7 2 0 0,0 1 0 0 0,-1-1 0 0 0,1 0 1 0 0,0 1-1 0 0,-1 0 0 0 0,1 0 0 0 0,0 0 0 0 0,-1 0 0 0 0,0 0 0 0 0,1 1 0 0 0,-1 0 1 0 0,0-1-1 0 0,1 1 0 0 0,-1 0 0 0 0,0 1 0 0 0,-1-1 0 0 0,1 1 0 0 0,0-1 0 0 0,-1 1 1 0 0,1 0-1 0 0,-1 0 0 0 0,0 0 0 0 0,0 0 0 0 0,0 0 0 0 0,0 0 0 0 0,-1 1 0 0 0,1 1-2 0 0,3 7 22 0 0,-1 0 0 0 0,-1 0-1 0 0,0 0 1 0 0,-1 0-1 0 0,0 1 1 0 0,-1-1 0 0 0,-1 1-1 0 0,0 0 1 0 0,0-1-1 0 0,-1 1 1 0 0,-1 1-22 0 0,-1 1 40 0 0,0-1-1 0 0,-1 0 1 0 0,-1 1 0 0 0,0-1-1 0 0,-1-1 1 0 0,-1 1 0 0 0,0-1-1 0 0,-1-1 1 0 0,0 1 0 0 0,-1-1 0 0 0,0 0-1 0 0,-1-1 1 0 0,-5 5-40 0 0,3-5-7 0 0,-1 0 0 0 0,0-1 0 0 0,0 0 0 0 0,-1-1 1 0 0,0-1-1 0 0,-1 0 0 0 0,0-1 0 0 0,0-1 0 0 0,-1 0 0 0 0,1-1 0 0 0,-1 0 0 0 0,0-1 0 0 0,-1-1 1 0 0,1-1-1 0 0,-1 0 0 0 0,1-2 0 0 0,-1 1 0 0 0,-5-2 7 0 0,14 0-119 0 0,1-1-1 0 0,0 1 1 0 0,-1-1-1 0 0,1 0 1 0 0,0-1-1 0 0,0 0 1 0 0,0 0-1 0 0,1 0 1 0 0,-1-1 0 0 0,1 0-1 0 0,0 0 1 0 0,0 0-1 0 0,0-1 1 0 0,1 0-1 0 0,-1 0 1 0 0,-2-5 119 0 0,4 6-326 0 0,1-1-1 0 0,-1 0 1 0 0,1 0 0 0 0,0 0 0 0 0,1 0-1 0 0,-1 0 1 0 0,1 0 0 0 0,0-1 0 0 0,0 1-1 0 0,1-1 1 0 0,-1 1 0 0 0,1-1-1 0 0,0 0 1 0 0,1 0 326 0 0,2-37-5368 0 0,8 18-1404 0 0,-4 12 703 0 0</inkml:trace>
  <inkml:trace contextRef="#ctx0" brushRef="#br0" timeOffset="6010.275">4010 1227 5921 0 0,'0'0'3708'0'0,"0"0"-1675"0"0,0 0-603 0 0,0 0-10 0 0,0 0-5 0 0,0 0-181 0 0,0 0-252 0 0,0 0-253 0 0,0 0-172 0 0,0 0-99 0 0,0 0-67 0 0,0 0-11 0 0,9-33-14 0 0,31-100-15 0 0,-2 64 343 0 0,-17 44-461 0 0,1 2 1 0 0,1 0 0 0 0,2 2 0 0 0,0 0 0 0 0,1 2-1 0 0,0 1 1 0 0,20-9-234 0 0,-44 25 3 0 0,-1 1 0 0 0,1 0 1 0 0,-1-1-1 0 0,1 1 0 0 0,0 0 0 0 0,-1 0 0 0 0,1 0 0 0 0,0 0 0 0 0,0 0 1 0 0,0 0-1 0 0,0 1 0 0 0,0-1 0 0 0,0 1 0 0 0,0-1 0 0 0,0 1 0 0 0,0 0 1 0 0,0-1-1 0 0,0 1 0 0 0,0 0 0 0 0,0 1 0 0 0,0-1 0 0 0,0 0 0 0 0,0 0 1 0 0,0 1-1 0 0,0-1 0 0 0,0 1 0 0 0,0 0 0 0 0,0 0 0 0 0,0 0 0 0 0,-1 0 1 0 0,1 0-1 0 0,0 0 0 0 0,-1 0 0 0 0,1 0 0 0 0,0 0 0 0 0,-1 1 0 0 0,1-1 1 0 0,-1 1-1 0 0,0-1 0 0 0,0 1 0 0 0,1 0 0 0 0,-1 0 0 0 0,0-1 1 0 0,0 1-1 0 0,-1 0 0 0 0,1 0 0 0 0,0 0 0 0 0,-1 0 0 0 0,1 0 0 0 0,0 1-3 0 0,-12 178 144 0 0,11-180-143 0 0,0 0 0 0 0,0 0-1 0 0,0 0 1 0 0,0 0-1 0 0,1 0 1 0 0,-1 0 0 0 0,0 0-1 0 0,0 0 1 0 0,1-1 0 0 0,-1 1-1 0 0,0 0 1 0 0,1 0-1 0 0,-1 0 1 0 0,1 0 0 0 0,-1 0-1 0 0,1-1 1 0 0,0 1-1 0 0,-1 0 1 0 0,1 0 0 0 0,0-1-1 0 0,-1 1 1 0 0,1 0-1 0 0,0-1 1 0 0,0 1 0 0 0,0-1-1 0 0,0 1 1 0 0,-1-1-1 0 0,1 0 1 0 0,0 1 0 0 0,0-1-1 0 0,0 0 1 0 0,0 1-1 0 0,0-1 1 0 0,0 0 0 0 0,0 0-1 0 0,0 0 1 0 0,0 0-1 0 0,0 0 1 0 0,0 0 0 0 0,0 0-1 0 0,0 0 1 0 0,0-1-1 0 0,0 1 1 0 0,0 0 0 0 0,0 0-1 0 0,0-1 1 0 0,0 1-1 0 0,43-23 101 0 0,171-147 51 0 0,-126 128-137 0 0,-73 87-1 0 0,-14-1 56 0 0,-2-23-70 0 0,1-1 0 0 0,0 1 0 0 0,2-1 0 0 0,0 0 1 0 0,2 0-1 0 0,0 0 0 0 0,1 0 0 0 0,25 39-808 0 0,1-26-4164 0 0,-27-27 1808 0 0,-2-2-2926 0 0,-2 0-3264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4:40:53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781 205 7610 0 0,'0'0'561'0'0,"0"0"-98"0"0,0 0-39 0 0,0 0 87 0 0,0 0 161 0 0,0 0 131 0 0,0 0 64 0 0,0 0 6 0 0,0 0-91 0 0,0 0-129 0 0,0 0-154 0 0,-8-3-194 0 0,-24-9-130 0 0,8 32 77 0 0,-29 86 484 0 0,5 2 0 0 0,-23 80-736 0 0,44-112 168 0 0,-97 249 436 0 0,115-284-410 0 0,9-40-178 0 0,0-1 17 0 0,0 0 33 0 0,0 0 47 0 0,0 0 70 0 0,4-15 665 0 0,31-85-312 0 0,105-249-393 0 0,77-132-123 0 0,-212 470-16 0 0,1-1 1 0 0,0 1 0 0 0,1 0 0 0 0,0 1 0 0 0,0 0 0 0 0,1 0 0 0 0,1 1 0 0 0,0-1 0 0 0,6-4-5 0 0,-13 14-2 0 0,0-1 1 0 0,0 1-1 0 0,0 0 1 0 0,0 0 0 0 0,0 0-1 0 0,0 0 1 0 0,-1 0-1 0 0,1 0 1 0 0,0 0 0 0 0,0 1-1 0 0,0-1 1 0 0,0 0-1 0 0,0 1 1 0 0,-1 0 0 0 0,1 0-1 0 0,0-1 1 0 0,0 1-1 0 0,-1 0 1 0 0,1 0 0 0 0,-1 0-1 0 0,1 1 1 0 0,-1-1-1 0 0,1 0 1 0 0,-1 1 0 0 0,0-1-1 0 0,1 0 1 0 0,-1 1-1 0 0,0 0 1 0 0,0-1 0 0 0,0 1-1 0 0,0 0 1 0 0,-1-1-1 0 0,1 1 1 0 0,0 0 0 0 0,-1 0-1 0 0,1 0 1 0 0,-1 0-1 0 0,0-1 1 0 0,1 1-1 0 0,-1 2 2 0 0,5 6 90 0 0,21 112 508 0 0,-21-76-503 0 0,28 197 64 0 0,-9-93-244 0 0,-7 0 1 0 0,-5 43 84 0 0,-11-137 277 0 0,-1-55-86 0 0,-63-42 1871 0 0,-263-214-1481 0 0,212 157-592 0 0,80 65-95 0 0,-2 2 0 0 0,-2 1-1 0 0,-1 2 1 0 0,-21-11 106 0 0,-48 4-1952 0 0,61 39-6714 0 0,37 0-2293 0 0</inkml:trace>
  <inkml:trace contextRef="#ctx0" brushRef="#br0" timeOffset="1004.563">1173 750 2801 0 0,'0'0'397'0'0,"0"0"-137"0"0,0 0-3 0 0,0 0 134 0 0,0 0 141 0 0,0 0 80 0 0,0 0 19 0 0,0 0-17 0 0,0 0-96 0 0,-12 33-119 0 0,-38 106-127 0 0,9-14 452 0 0,35-108-424 0 0,1-20 4582 0 0,9-18-4665 0 0,1-1 0 0 0,1 1 0 0 0,1 0 0 0 0,1 1 0 0 0,1 0 1 0 0,5-9-218 0 0,161-316 1716 0 0,-184 383-1420 0 0,1 1 1 0 0,2-1 0 0 0,2 1-1 0 0,1 0 1 0 0,2 22-297 0 0,1-56 32 0 0,0 1 1 0 0,0 0 0 0 0,1-1-1 0 0,-1 1 1 0 0,1 0 0 0 0,0-1-1 0 0,1 1 1 0 0,0-1-1 0 0,-1 0 1 0 0,2 1 0 0 0,-1-1-1 0 0,0 0 1 0 0,1 0-1 0 0,0-1 1 0 0,0 1 0 0 0,1 0-1 0 0,-1-1 1 0 0,1 0-1 0 0,0 0 1 0 0,0 0 0 0 0,1 0-1 0 0,-1-1 1 0 0,1 0-1 0 0,-1 1 1 0 0,1-2 0 0 0,0 1-1 0 0,0-1 1 0 0,1 1 0 0 0,-1-1-1 0 0,0-1 1 0 0,6 2-33 0 0,-5-5 148 0 0,0 0 1 0 0,0 0-1 0 0,1 0 0 0 0,-2-1 1 0 0,1 0-1 0 0,0-1 1 0 0,-1 1-1 0 0,1-1 1 0 0,-1 0-1 0 0,0 0 1 0 0,0-1-1 0 0,-1 1 0 0 0,1-1 1 0 0,-1 0-1 0 0,0 0 1 0 0,0-1-1 0 0,-1 1 1 0 0,0-1-1 0 0,0 0 0 0 0,0 0 1 0 0,-1 0-1 0 0,1 0 1 0 0,-1 0-1 0 0,-1-1 1 0 0,1 1-149 0 0,8-17 195 0 0,-1 4-67 0 0,-2 0 0 0 0,0-1 0 0 0,-1 0-1 0 0,-1 0 1 0 0,0 0 0 0 0,-2 0 0 0 0,-1-1 0 0 0,0 1 0 0 0,-1-1 0 0 0,-2-3-128 0 0,-13 5-829 0 0,6 18-2295 0 0,1 6-3683 0 0,5-1-4280 0 0</inkml:trace>
  <inkml:trace contextRef="#ctx0" brushRef="#br0" timeOffset="1836.286">1939 617 1200 0 0,'0'0'1266'0'0,"0"0"200"0"0,0 0 213 0 0,0 0 165 0 0,0 0-10 0 0,0 0-183 0 0,0 0-260 0 0,0 0-256 0 0,0 0-269 0 0,0 0-201 0 0,0 0-180 0 0,0 0-148 0 0,-31 5-99 0 0,-97 18-68 0 0,124-22-160 0 0,0-1-1 0 0,1 1 1 0 0,-1 0-1 0 0,0 0 1 0 0,1 0-1 0 0,-1 0 0 0 0,0 1 1 0 0,1-1-1 0 0,0 1 1 0 0,-1 0-1 0 0,1 0 0 0 0,0 1 1 0 0,0-1-1 0 0,0 0 1 0 0,0 1-1 0 0,0 0 1 0 0,1 0-1 0 0,-1 0 0 0 0,1 0 1 0 0,0 0-10 0 0,-5 7 29 0 0,-2 1-37 0 0,0 0 1 0 0,1 1-1 0 0,0 0 0 0 0,1 0 1 0 0,0 1-1 0 0,1-1 0 0 0,0 2 1 0 0,1-1-1 0 0,1 1 1 0 0,0-1-1 0 0,1 1 0 0 0,0 0 1 0 0,1 0-1 0 0,1 1 0 0 0,0-1 1 0 0,1 0-1 0 0,1 0 0 0 0,1 14 8 0 0,-1-25 45 0 0,1 0-1 0 0,-1 0 1 0 0,1 0-1 0 0,-1 0 1 0 0,1 0-1 0 0,0-1 1 0 0,0 1-1 0 0,0 0 1 0 0,0-1-1 0 0,0 0 1 0 0,1 1-1 0 0,-1-1 1 0 0,1 0-1 0 0,0 0 1 0 0,-1-1-1 0 0,1 1 1 0 0,0 0-1 0 0,0-1 1 0 0,0 0-1 0 0,0 1 1 0 0,0-1-1 0 0,1-1 1 0 0,-1 1-1 0 0,0 0 1 0 0,0-1-1 0 0,1 1 1 0 0,-1-1-1 0 0,0 0 1 0 0,1 0-1 0 0,-1-1 1 0 0,0 1-1 0 0,0-1 1 0 0,1 1-1 0 0,-1-1 1 0 0,0 0-1 0 0,0 0 1 0 0,0 0-1 0 0,0-1 1 0 0,0 1-1 0 0,0-1 1 0 0,0 0-45 0 0,24-19 300 0 0,0-1 0 0 0,-2-1 1 0 0,-1-2-1 0 0,-1 0 0 0 0,-1-1 0 0 0,-1-2 1 0 0,-1 0-1 0 0,14-28-300 0 0,-31 51 53 0 0,36-65 463 0 0,-38 70-480 0 0,1 0-29 0 0,-1 0-84 0 0,4 254 51 0 0,-3-126-68 0 0,2-64-99 0 0,-2 0 0 0 0,-3 0 0 0 0,-4 0 0 0 0,-1-1 0 0 0,-4 1-1 0 0,-3-1 1 0 0,-2-1 0 0 0,-9 19 193 0 0,19-67 36 0 0,-1-1-1 0 0,-1 0 1 0 0,0 0-1 0 0,-1 0 1 0 0,0-1 0 0 0,-1 0-1 0 0,0 0 1 0 0,-1-1-1 0 0,0-1 1 0 0,-1 1-1 0 0,0-2 1 0 0,-4 3-36 0 0,14-11 16 0 0,1 0 0 0 0,-1 0 0 0 0,0 0 0 0 0,0 0 0 0 0,0-1 1 0 0,0 1-1 0 0,0 0 0 0 0,-1-1 0 0 0,1 1 0 0 0,0-1 0 0 0,0 1 0 0 0,0-1 0 0 0,0 1 0 0 0,-1-1 0 0 0,1 0 1 0 0,0 0-1 0 0,0 1 0 0 0,-1-1 0 0 0,1 0 0 0 0,0 0 0 0 0,0 0 0 0 0,-1 0 0 0 0,1-1 0 0 0,0 1 0 0 0,0 0 1 0 0,-1 0-1 0 0,1-1 0 0 0,0 1 0 0 0,0-1 0 0 0,0 1 0 0 0,0-1 0 0 0,0 0 0 0 0,-1 1 0 0 0,1-1 0 0 0,0 0 1 0 0,1 0-1 0 0,-1 0 0 0 0,0 1 0 0 0,0-1 0 0 0,0 0 0 0 0,0 0 0 0 0,1 0 0 0 0,-1 0 0 0 0,0-1 0 0 0,1 1 1 0 0,-1 0-1 0 0,1 0 0 0 0,-1 0 0 0 0,1-2-16 0 0,-9-62 114 0 0,11 13-283 0 0,3 1-1 0 0,1 0 1 0 0,3 0 0 0 0,4-8 169 0 0,9-27-2938 0 0,2 4-3807 0 0,-14 54-3621 0 0</inkml:trace>
  <inkml:trace contextRef="#ctx0" brushRef="#br0" timeOffset="2570.287">2186 757 4721 0 0,'0'0'1030'0'0,"0"0"-100"0"0,0 0 37 0 0,0 0 144 0 0,0 0 75 0 0,0 0-38 0 0,0 0-73 0 0,0 0-72 0 0,0 0-96 0 0,0 0-134 0 0,0 0-175 0 0,0 0-157 0 0,-2 28-109 0 0,-13 142 139 0 0,14-160-413 0 0,-1-1 0 0 0,2 1 0 0 0,-1 0 0 0 0,1-1 0 0 0,1 1 0 0 0,-1-1 0 0 0,2 1 0 0 0,-1 0 0 0 0,1-1 0 0 0,1 0 1 0 0,0 1-1 0 0,0-1 0 0 0,1 0 0 0 0,0-1 0 0 0,1 1-58 0 0,-4-6 82 0 0,1-1 0 0 0,0 0 0 0 0,0 1 0 0 0,0-1 0 0 0,0 0 0 0 0,1-1 0 0 0,-1 1 0 0 0,0 0 0 0 0,1-1 0 0 0,-1 1 0 0 0,1-1 0 0 0,0 0 1 0 0,-1 1-1 0 0,1-2 0 0 0,0 1 0 0 0,0 0 0 0 0,-1 0 0 0 0,1-1 0 0 0,0 1 0 0 0,0-1 0 0 0,0 0 0 0 0,0 0 0 0 0,0 0 0 0 0,0-1 0 0 0,0 1 0 0 0,0 0 0 0 0,-1-1 0 0 0,1 0 0 0 0,0 0 0 0 0,0 0 1 0 0,0 0-1 0 0,-1 0 0 0 0,1 0 0 0 0,-1-1 0 0 0,1 0 0 0 0,1 0-82 0 0,77-76 1809 0 0,-38 23-1662 0 0,-2-2 0 0 0,-4-2 0 0 0,12-26-147 0 0,-49 84-78 0 0,0 1-93 0 0,-1 9-389 0 0,-36 154-857 0 0,35-158 1394 0 0,1 0 0 0 0,0-1 1 0 0,1 1-1 0 0,-1 0 0 0 0,1 0 0 0 0,0 0 1 0 0,0-1-1 0 0,1 1 0 0 0,-1 0 1 0 0,1 0-1 0 0,0 0 0 0 0,0-1 1 0 0,1 1-1 0 0,0-1 0 0 0,-1 1 0 0 0,1-1 1 0 0,1 1-1 0 0,-1-1 0 0 0,1 0 1 0 0,-1 0-1 0 0,1 0 0 0 0,0-1 0 0 0,1 1 1 0 0,-1-1-1 0 0,1 1 0 0 0,-1-1 1 0 0,1 0-1 0 0,0-1 0 0 0,0 1 1 0 0,0-1-1 0 0,1 1 0 0 0,-1-1 0 0 0,1 0 1 0 0,-1-1-1 0 0,1 1 0 0 0,-1-1 1 0 0,1 0-1 0 0,3 0 23 0 0,-2 0 43 0 0,0-1 1 0 0,0 0-1 0 0,0 0 1 0 0,1-1 0 0 0,-1 0-1 0 0,0 0 1 0 0,0 0-1 0 0,0-1 1 0 0,0 0-1 0 0,0 0 1 0 0,-1 0-1 0 0,1-1 1 0 0,-1 0-1 0 0,1 0 1 0 0,-1 0-1 0 0,0-1 1 0 0,3-2-44 0 0,23-23 400 0 0,-1-1 0 0 0,-2-1 0 0 0,-1-1 1 0 0,-1-2-1 0 0,17-31-400 0 0,-2 6 86 0 0,-18 25-169 0 0,0-1 0 0 0,-3-1 0 0 0,-1-2 0 0 0,-1 1-1 0 0,-3-2 1 0 0,0 0 0 0 0,-3-1 0 0 0,-1-1 0 0 0,-3 1 0 0 0,-1-2-1 0 0,-1 1 1 0 0,-3-1 0 0 0,-1 1 0 0 0,-3-8 83 0 0,2 45-19 0 0,-1-1 0 0 0,0 1 0 0 0,0 0 0 0 0,0 0 0 0 0,0 0 0 0 0,-1 0 0 0 0,1 0 0 0 0,-1-1 0 0 0,0 1 0 0 0,0 0 0 0 0,-1 1-1 0 0,1-1 1 0 0,-1 0 0 0 0,0 0 0 0 0,0 0 0 0 0,0 1 0 0 0,0 0 0 0 0,-1-1 0 0 0,0 1 0 0 0,1 0 0 0 0,-1 0 0 0 0,0 0 0 0 0,-1 0 0 0 0,1 1 0 0 0,0-1 0 0 0,-1 1 0 0 0,1 0 0 0 0,-1 0 0 0 0,0 0 0 0 0,0 0 0 0 0,1 1 0 0 0,-1 0 0 0 0,-2-1 19 0 0,-7 5-22 0 0,1 1-1 0 0,-1 0 1 0 0,1 1 0 0 0,0 0 0 0 0,1 1-1 0 0,-1 1 1 0 0,1-1 0 0 0,0 2 0 0 0,1 0-1 0 0,0 0 1 0 0,0 0 0 0 0,1 1 0 0 0,0 1-1 0 0,0 0 1 0 0,1 0 0 0 0,1 1 0 0 0,-1-1-1 0 0,2 2 1 0 0,0-1 0 0 0,0 1 0 0 0,1 0-1 0 0,-2 6 23 0 0,-4 10 6 0 0,2 0 0 0 0,0 1 0 0 0,2 1-1 0 0,1-1 1 0 0,2 1 0 0 0,1 0 0 0 0,1 0 0 0 0,1 0-1 0 0,3 23-5 0 0,0-35 2 0 0,-1-1-1 0 0,2 0 0 0 0,0 1 0 0 0,1-1 0 0 0,1-1 1 0 0,1 1-1 0 0,0-1 0 0 0,1 0 0 0 0,1 0 1 0 0,0-1-1 0 0,1 0 0 0 0,1 0 0 0 0,0-1 1 0 0,1-1-1 0 0,0 1 0 0 0,1-2 0 0 0,1 0 0 0 0,0 0 1 0 0,1-1-1 0 0,0-1 0 0 0,0 0 0 0 0,1-1 1 0 0,0 0-1 0 0,1-2 0 0 0,0 1 0 0 0,16 3-1 0 0,75 6-959 0 0,-71-18-1912 0 0,-2-2-3660 0 0,-24 2-3416 0 0</inkml:trace>
  <inkml:trace contextRef="#ctx0" brushRef="#br0" timeOffset="3288.982">3465 588 10074 0 0,'0'0'1779'0'0,"0"0"-224"0"0,0 0-244 0 0,0 0-197 0 0,0 0-239 0 0,0 0-221 0 0,0 0-116 0 0,0 0-66 0 0,0 0-84 0 0,0 0-73 0 0,0 0-61 0 0,-31 15-57 0 0,-95 52-47 0 0,120-65-138 0 0,1 1-1 0 0,0 0 1 0 0,1 0-1 0 0,-1 0 1 0 0,0 1-1 0 0,1 0 1 0 0,0 0-1 0 0,0 0 1 0 0,0 0-1 0 0,0 1 1 0 0,1-1 0 0 0,-1 1-1 0 0,1 0 1 0 0,0 1-12 0 0,-5 8 32 0 0,-1 0-25 0 0,1 1 1 0 0,0 0 0 0 0,1 0 0 0 0,1 0 0 0 0,0 1 0 0 0,1 0 0 0 0,0 1 0 0 0,2-1 0 0 0,0 1-1 0 0,1-1 1 0 0,0 1 0 0 0,2 10-8 0 0,0-24 0 0 0,0 0-1 0 0,0 0 1 0 0,1 0-1 0 0,-1 0 1 0 0,1 0-1 0 0,0-1 1 0 0,0 1-1 0 0,0 0 1 0 0,0 0-1 0 0,0 0 1 0 0,1-1-1 0 0,-1 1 1 0 0,1-1-1 0 0,0 1 1 0 0,0-1-1 0 0,0 0 0 0 0,0 0 1 0 0,0 1-1 0 0,0-1 1 0 0,0-1-1 0 0,1 1 1 0 0,-1 0-1 0 0,1-1 1 0 0,-1 1-1 0 0,1-1 1 0 0,0 0-1 0 0,0 1 1 0 0,-1-1-1 0 0,1-1 1 0 0,0 1-1 0 0,0 0 1 0 0,0-1-1 0 0,1 1 1 0 0,3-1 55 0 0,1 1 0 0 0,-1-1 0 0 0,1 0 0 0 0,-1 0 0 0 0,1-1-1 0 0,-1 0 1 0 0,1-1 0 0 0,-1 1 0 0 0,0-1 0 0 0,0-1 0 0 0,0 1 0 0 0,0-1-1 0 0,0-1-54 0 0,32-21 225 0 0,-2-2 1 0 0,-1-1-1 0 0,-1-2 0 0 0,-1-2 0 0 0,-2-1 0 0 0,-2-1 0 0 0,0-2 0 0 0,16-27-225 0 0,30-47 56 0 0,-133 230-1606 0 0,51-108 1357 0 0,1 0 0 0 0,0 0 1 0 0,1 0-1 0 0,1 0 0 0 0,0 1 0 0 0,1 0 0 0 0,0-1 0 0 0,1 1 1 0 0,0 0-1 0 0,1 10 193 0 0,2-19-8 0 0,-1 0-1 0 0,1 1 1 0 0,0-1 0 0 0,0 0 0 0 0,0 0 0 0 0,0 0 0 0 0,1 0-1 0 0,0-1 1 0 0,-1 1 0 0 0,2-1 0 0 0,-1 0 0 0 0,0 1 0 0 0,0-2-1 0 0,1 1 1 0 0,0 0 0 0 0,0-1 0 0 0,-1 1 0 0 0,1-1 0 0 0,1 0-1 0 0,-1 0 1 0 0,0-1 0 0 0,0 1 0 0 0,1-1 0 0 0,-1 0 0 0 0,1 0-1 0 0,-1 0 1 0 0,1-1 0 0 0,-1 0 0 0 0,1 0 0 0 0,-1 0 0 0 0,1 0-1 0 0,-1-1 1 0 0,1 1 0 0 0,-1-1 0 0 0,1 0 0 0 0,-1-1 0 0 0,1 1-1 0 0,-1-1 1 0 0,0 0 0 0 0,1 0 8 0 0,19-14 345 0 0,0 0 0 0 0,0-2-1 0 0,-2 0 1 0 0,-1-1 0 0 0,0-2 0 0 0,-1 0 0 0 0,-1-1-1 0 0,-1-1 1 0 0,-2-1 0 0 0,0 0 0 0 0,3-8-345 0 0,16-20-47 0 0,-25 39 19 0 0,-2 0 0 0 0,1-1 0 0 0,-2 0 0 0 0,1-1 0 0 0,-2 0 0 0 0,0 0 0 0 0,-1 0 0 0 0,-1 0 0 0 0,0-1 0 0 0,-1 0 0 0 0,0 0 0 0 0,-2 0 0 0 0,1-15 28 0 0,-4 28-50 0 0,1 1-1 0 0,0-1 0 0 0,0 1 1 0 0,-1-1-1 0 0,0 1 1 0 0,1 0-1 0 0,-1 0 1 0 0,0 0-1 0 0,0 0 1 0 0,0 0-1 0 0,0 0 1 0 0,-1 0-1 0 0,1 1 1 0 0,0-1-1 0 0,-1 1 1 0 0,1-1-1 0 0,-1 1 0 0 0,0 0 1 0 0,1 0-1 0 0,-1 0 1 0 0,0 0-1 0 0,0 1 1 0 0,1-1-1 0 0,-1 1 1 0 0,0 0-1 0 0,0 0 1 0 0,0 0-1 0 0,0 0 1 0 0,1 0-1 0 0,-1 0 1 0 0,0 1-1 0 0,0 0 1 0 0,0-1-1 0 0,1 1 0 0 0,-1 0 1 0 0,0 0-1 0 0,1 0 1 0 0,-1 1-1 0 0,1-1 1 0 0,0 1-1 0 0,-1-1 1 0 0,1 1-1 0 0,0 0 1 0 0,0 0-1 0 0,0 0 1 0 0,-2 2 50 0 0,-3 0-72 0 0,1 1 1 0 0,-1-1-1 0 0,1 2 1 0 0,0-1-1 0 0,0 1 1 0 0,0-1-1 0 0,1 2 1 0 0,0-1-1 0 0,0 0 1 0 0,1 1-1 0 0,0 0 1 0 0,0 0-1 0 0,0 1 1 0 0,1-1-1 0 0,0 1 1 0 0,0-1-1 0 0,1 1 1 0 0,0 0-1 0 0,1 0 1 0 0,0 0-1 0 0,0 0 1 0 0,0 0-1 0 0,1 0 1 0 0,0 0-1 0 0,1 0 1 0 0,0 0-1 0 0,0 0 1 0 0,1 0-1 0 0,0 0 1 0 0,0 0-1 0 0,1 0 1 0 0,0-1-1 0 0,0 1 72 0 0,12 10 255 0 0,0-1 0 0 0,1-1 0 0 0,1 0-1 0 0,0-2 1 0 0,1 0 0 0 0,1 0-1 0 0,9 3-254 0 0,-22-13 101 0 0,-1 0-1 0 0,1 1 0 0 0,-1 0 1 0 0,1 0-1 0 0,-2 0 0 0 0,1 0 1 0 0,0 1-1 0 0,-1 0 0 0 0,0 0 0 0 0,-1 0 1 0 0,1 0-1 0 0,-1 0 0 0 0,0 1 1 0 0,-1 0-1 0 0,1-1 0 0 0,-1 1 1 0 0,-1 0-1 0 0,1 0 0 0 0,-1 0-100 0 0,-3 56-8774 0 0,2-59-1871 0 0</inkml:trace>
  <inkml:trace contextRef="#ctx0" brushRef="#br0" timeOffset="4840.641">5253 484 6081 0 0,'0'0'2553'0'0,"0"0"-1192"0"0,0 0-440 0 0,0 0-21 0 0,0 0 64 0 0,0 0 55 0 0,0 0-7 0 0,0 0-160 0 0,0 0-204 0 0,0 0-165 0 0,0 0-91 0 0,0 0 11 0 0,0 16 12 0 0,5 102 378 0 0,8-34-194 0 0,-4-14-342 0 0,3-2-1 0 0,3 1 0 0 0,3-2 1 0 0,7 12-257 0 0,-24-76 31 0 0,0 0 1 0 0,0 1 0 0 0,0-1 0 0 0,1 0-1 0 0,-1 0 1 0 0,1 0 0 0 0,0 0-1 0 0,0 0 1 0 0,0 0 0 0 0,0 0 0 0 0,1 0-1 0 0,-1-1 1 0 0,1 0 0 0 0,0 1-1 0 0,-1-1 1 0 0,1 0 0 0 0,0 0-1 0 0,1 0-31 0 0,37-2 1290 0 0,-29-10-1084 0 0,-2-1 1 0 0,1 1-1 0 0,-1-2 0 0 0,-1 0 1 0 0,0 0-1 0 0,0 0 0 0 0,-1-1 0 0 0,-1 0 1 0 0,3-9-207 0 0,6-7 130 0 0,14-25-382 0 0,-3-1-1 0 0,-2-1 0 0 0,-3-1 1 0 0,-2-2-1 0 0,-1-5 253 0 0,-12 28-2067 0 0,-7 28-2414 0 0,1 0-3981 0 0,-1 8 466 0 0</inkml:trace>
  <inkml:trace contextRef="#ctx0" brushRef="#br0" timeOffset="5491.368">5774 974 392 0 0,'0'0'1734'0'0,"0"0"-323"0"0,0 0 97 0 0,0 0 178 0 0,0 0 135 0 0,0 0 36 0 0,0 0-83 0 0,0 0-137 0 0,0 0-216 0 0,0 0-244 0 0,0 0-206 0 0,0 0-181 0 0,0 0-152 0 0,29-13-114 0 0,93-45-93 0 0,-68 12 66 0 0,-48 35-404 0 0,0 2-48 0 0,0 0 0 0 0,-1 0 0 0 0,0 0 0 0 0,0-1 0 0 0,-1 0 0 0 0,-1 0 0 0 0,1 0 0 0 0,-1 0 0 0 0,-1 0 0 0 0,0-1 1 0 0,-1 1-1 0 0,0-1 0 0 0,0 1 0 0 0,-1-1 0 0 0,-1-9-45 0 0,-1 16-61 0 0,1 1 0 0 0,-1-1 1 0 0,0 1-1 0 0,0 0 0 0 0,-1 0 1 0 0,1 0-1 0 0,-1 0 0 0 0,1 0 1 0 0,-1 1-1 0 0,0-1 0 0 0,0 1 1 0 0,0 0-1 0 0,0 0 0 0 0,-1 0 1 0 0,1 0-1 0 0,0 0 0 0 0,-1 1 1 0 0,0 0-1 0 0,1-1 0 0 0,-1 1 1 0 0,0 1-1 0 0,1-1 0 0 0,-1 0 1 0 0,0 1-1 0 0,0 0 0 0 0,1 0 0 0 0,-1 0 1 0 0,0 0-1 0 0,0 1 0 0 0,0-1 1 0 0,1 1-1 0 0,-1 0 0 0 0,0 0 1 0 0,1 0-1 0 0,-1 1 0 0 0,1-1 1 0 0,-1 1-1 0 0,1 0 0 0 0,0 0 1 0 0,0 0-1 0 0,0 0 0 0 0,0 1 1 0 0,0-1-1 0 0,-1 2 61 0 0,-11 9-122 0 0,1 0 0 0 0,1 1 0 0 0,0 0-1 0 0,1 1 1 0 0,1 0 0 0 0,0 1 0 0 0,1 0 0 0 0,0 1 0 0 0,2 0 0 0 0,0 1-1 0 0,0-1 1 0 0,2 2 0 0 0,1-1 0 0 0,0 1 0 0 0,1-1 0 0 0,1 1 0 0 0,0 0 0 0 0,2 0-1 0 0,1 18 123 0 0,0-31 23 0 0,0 0-1 0 0,1 0 1 0 0,0 0-1 0 0,0 1 0 0 0,0-1 1 0 0,1 0-1 0 0,0 0 1 0 0,0-1-1 0 0,0 1 0 0 0,1 0 1 0 0,0-1-1 0 0,0 1 1 0 0,1-1-1 0 0,-1 0 0 0 0,1 0 1 0 0,0 0-1 0 0,1-1 1 0 0,-1 1-1 0 0,1-1 0 0 0,0 0 1 0 0,0-1-1 0 0,0 1 1 0 0,0-1-1 0 0,1 0 0 0 0,-1 0 1 0 0,1 0-1 0 0,5 1-22 0 0,0-1 164 0 0,-1 1 0 0 0,2-1 0 0 0,-1-1 0 0 0,0 0 1 0 0,0-1-1 0 0,1 0 0 0 0,-1 0 0 0 0,1-2 0 0 0,-1 1 0 0 0,0-1 0 0 0,1-1 0 0 0,-1 0 0 0 0,0-1 0 0 0,0 0 0 0 0,1-1-164 0 0,28-15 334 0 0,-2-2-1 0 0,-1-2 0 0 0,-1-1 1 0 0,0-2-1 0 0,-2-1 0 0 0,-2-2 0 0 0,0-2 1 0 0,-2 0-1 0 0,-1-2 0 0 0,-2-1 1 0 0,-1-1-1 0 0,4-11-333 0 0,-9 17-15 0 0,-2-1 0 0 0,0 0 0 0 0,-2-2 0 0 0,-2 0 1 0 0,0-1-1 0 0,-3 0 0 0 0,0-1 0 0 0,-2 0 0 0 0,-2-1 0 0 0,-1 0 0 0 0,-2-1 1 0 0,-1 1-1 0 0,-2-1 0 0 0,-1-2 15 0 0,-2 31-37 0 0,0-1 0 0 0,0 1 0 0 0,-1 0 0 0 0,1 0 0 0 0,-1 0 0 0 0,-1 0 0 0 0,0 0 0 0 0,0 0 0 0 0,0 1 0 0 0,0-1 0 0 0,-1 1 0 0 0,-3-4 37 0 0,5 8-25 0 0,1 0 0 0 0,-1 0 0 0 0,0 0 0 0 0,0 0 0 0 0,0 1 0 0 0,0-1 1 0 0,0 0-1 0 0,0 1 0 0 0,-1-1 0 0 0,1 1 0 0 0,0 0 0 0 0,-1 0 0 0 0,1 0 0 0 0,-1 0 1 0 0,1 0-1 0 0,-1 1 0 0 0,1-1 0 0 0,-1 1 0 0 0,0 0 0 0 0,1-1 0 0 0,-1 1 0 0 0,0 0 0 0 0,1 1 1 0 0,-1-1-1 0 0,1 0 0 0 0,-1 1 0 0 0,0-1 0 0 0,1 1 0 0 0,-1 0 0 0 0,1 0 0 0 0,0 0 1 0 0,-1 0-1 0 0,1 0 0 0 0,0 1 0 0 0,-2 0 25 0 0,-10 8-20 0 0,1 0 1 0 0,1 0-1 0 0,0 1 0 0 0,0 1 0 0 0,1 0 1 0 0,0 1-1 0 0,1 0 0 0 0,1 0 1 0 0,0 1-1 0 0,1 0 0 0 0,0 1 0 0 0,1 0 1 0 0,1 0-1 0 0,0 1 0 0 0,-1 10 20 0 0,-4 14 53 0 0,3 0 0 0 0,1 0-1 0 0,2 1 1 0 0,1 0 0 0 0,3 30-53 0 0,1-47 8 0 0,1 0 1 0 0,1-1-1 0 0,1 1 0 0 0,1-1 1 0 0,1 1-1 0 0,1-2 0 0 0,1 1 1 0 0,1-1-1 0 0,1 0 0 0 0,1 0 1 0 0,1-1-1 0 0,0 0 0 0 0,2-1 1 0 0,0-1-1 0 0,2 0 0 0 0,0-1 1 0 0,1 0-1 0 0,1-1 0 0 0,0-1 1 0 0,11 7-9 0 0,-22-19-221 0 0,1 0 0 0 0,0 0 0 0 0,0 0 0 0 0,0-1 0 0 0,0 0-1 0 0,1 0 1 0 0,-1-1 0 0 0,1 0 0 0 0,0 0 0 0 0,0-1 0 0 0,-1 0 0 0 0,1 0 0 0 0,0-1 0 0 0,0 0 0 0 0,1-1 221 0 0,12-9-3395 0 0,-12-2-1632 0 0,-8 11 4018 0 0,3-4-7969 0 0</inkml:trace>
  <inkml:trace contextRef="#ctx0" brushRef="#br0" timeOffset="5803.584">6843 646 6481 0 0,'0'0'859'0'0,"0"0"-35"0"0,0 0 91 0 0,0 0 154 0 0,0 0 93 0 0,0 0-29 0 0,0 0-158 0 0,0 0-171 0 0,-18 34-204 0 0,-53 103-173 0 0,46-61 26 0 0,26-62-361 0 0,-3-7 18 0 0,1-1 1 0 0,0 1-1 0 0,0-1 1 0 0,1 1-1 0 0,0-1 1 0 0,0 1-1 0 0,1-1 0 0 0,0 1 1 0 0,0-1-1 0 0,0 1 1 0 0,1-1-1 0 0,0 0 1 0 0,0 1-1 0 0,0-1 0 0 0,1 0 1 0 0,0-1-1 0 0,0 1 1 0 0,1 0-1 0 0,-1-1 1 0 0,1 0-1 0 0,1 0 0 0 0,-1 0 1 0 0,1 0-1 0 0,-1-1 1 0 0,1 1-1 0 0,0-1 0 0 0,1 0 1 0 0,-1-1-1 0 0,1 0 1 0 0,0 0-1 0 0,0 0 1 0 0,0 0-1 0 0,0-1 0 0 0,0 0 1 0 0,7 1-111 0 0,-7-2 154 0 0,0-1-1 0 0,0 0 1 0 0,0-1 0 0 0,0 0-1 0 0,0 0 1 0 0,0 0 0 0 0,0 0 0 0 0,0-1-1 0 0,-1 0 1 0 0,1 0 0 0 0,0-1-1 0 0,-1 1 1 0 0,0-1 0 0 0,1-1 0 0 0,-1 1-1 0 0,0-1 1 0 0,-1 0 0 0 0,1 0 0 0 0,-1 0-1 0 0,0 0 1 0 0,0-1 0 0 0,0 0-1 0 0,0 0 1 0 0,-1 0 0 0 0,0 0 0 0 0,0 0-1 0 0,0-1 1 0 0,-1 1 0 0 0,0-2-154 0 0,6-11 91 0 0,-1 0 0 0 0,-1-1-1 0 0,-1 0 1 0 0,-1 0 0 0 0,-1 0 0 0 0,0 0 0 0 0,-2-1 0 0 0,0-11-91 0 0,-1 24-85 0 0,0 0 1 0 0,-1 0-1 0 0,0 0 0 0 0,-1 1 1 0 0,0-1-1 0 0,0 0 0 0 0,0 0 1 0 0,0 1-1 0 0,-1 0 0 0 0,-1-1 0 0 0,1 1 1 0 0,-1 0-1 0 0,0 0 0 0 0,0 1 1 0 0,0-1-1 0 0,-1 1 0 0 0,0 0 1 0 0,0 0-1 0 0,0 1 0 0 0,-6-5 85 0 0,-35-9-4316 0 0,-5 20-5388 0 0,39 1 574 0 0</inkml:trace>
  <inkml:trace contextRef="#ctx0" brushRef="#br0" timeOffset="6338.282">7432 595 2577 0 0,'0'0'2272'0'0,"0"0"-462"0"0,0 0-21 0 0,0 0 151 0 0,0 0 24 0 0,0 0-210 0 0,0 0-275 0 0,0 0-223 0 0,0 0-196 0 0,0 0-158 0 0,0 0-189 0 0,0 0-186 0 0,-18-1-150 0 0,-60-2-93 0 0,74 4-255 0 0,0-1 0 0 0,0 1 0 0 0,0 0 0 0 0,0 0 0 0 0,0 0 0 0 0,0 0 0 0 0,0 1 0 0 0,1 0 0 0 0,-1 0 0 0 0,0 0-1 0 0,1 0 1 0 0,0 0 0 0 0,-1 1 0 0 0,1-1 0 0 0,0 1 0 0 0,0 0 0 0 0,0 0 0 0 0,1 0 0 0 0,-2 2-29 0 0,-6 6 99 0 0,0-2-77 0 0,0 1 1 0 0,1 0-1 0 0,0 0 1 0 0,1 1 0 0 0,0 0-1 0 0,1 0 1 0 0,0 1-1 0 0,0 0 1 0 0,2 0 0 0 0,-1 1-1 0 0,2 0 1 0 0,0-1-1 0 0,0 2 1 0 0,1-1 0 0 0,1 0-1 0 0,0 1 1 0 0,1-1 0 0 0,0 1-1 0 0,1-1 1 0 0,0 1-1 0 0,3 12-22 0 0,0-20 10 0 0,0-1 0 0 0,0 0-1 0 0,0 0 1 0 0,0 0 0 0 0,1 0-1 0 0,0 0 1 0 0,0 0 0 0 0,0-1-1 0 0,1 0 1 0 0,0 0 0 0 0,0 0-1 0 0,0-1 1 0 0,0 0 0 0 0,0 1-1 0 0,0-2 1 0 0,1 1 0 0 0,0-1-1 0 0,-1 0 1 0 0,1 0 0 0 0,0 0-1 0 0,0-1 1 0 0,0 0 0 0 0,0 0-1 0 0,0 0 1 0 0,0-1 0 0 0,0 0-1 0 0,1 0 1 0 0,-1-1 0 0 0,0 0-1 0 0,0 0 1 0 0,0 0 0 0 0,3-2-10 0 0,79-22-98 0 0,-12-13-2891 0 0,-37 17-7845 0 0,-34 18 2618 0 0</inkml:trace>
  <inkml:trace contextRef="#ctx0" brushRef="#br0" timeOffset="6585.609">7624 897 1712 0 0,'0'0'1561'0'0,"0"0"-537"0"0,0 0-72 0 0,0 0-56 0 0,0 0-224 0 0,0 0-271 0 0,0 0-249 0 0,0 0-136 0 0,0 0-64 0 0,0 0-64 0 0,0 0-113 0 0,0 0-191 0 0,0 0-424 0 0,0 0-856 0 0,3 166-2353 0 0</inkml:trace>
  <inkml:trace contextRef="#ctx0" brushRef="#br0" timeOffset="6835.347">7659 392 14715 0 0,'0'0'792'0'0,"0"0"-392"0"0,0 0-328 0 0,0 0-160 0 0,0 0-160 0 0,0 0-128 0 0,0 0-136 0 0,0 0-280 0 0,0 0-664 0 0,0 0-2161 0 0,0 0-5273 0 0</inkml:trace>
  <inkml:trace contextRef="#ctx0" brushRef="#br0" timeOffset="7021.488">8030 219 17780 0 0,'0'0'1119'0'0,"0"0"-283"0"0,0 0-160 0 0,0 0-60 0 0,0 0-28 0 0,0 0-57 0 0,0 0-31 0 0,0 0-32 0 0,0 0-17 0 0,0 0-22 0 0,0 0-79 0 0,0 0-62 0 0,0 0-104 0 0,1 26-73 0 0,0 161 62 0 0,-8 374-1223 0 0,9-538 442 0 0,0 1-5170 0 0,-2-24 3256 0 0,0 0-876 0 0,-1 0-1371 0 0,0 0-2206 0 0</inkml:trace>
  <inkml:trace contextRef="#ctx0" brushRef="#br0" timeOffset="7244.384">7815 650 7650 0 0,'0'0'1733'0'0,"0"0"-220"0"0,0 0-10 0 0,0 0-48 0 0,0 0-242 0 0,0 0-297 0 0,0 0-187 0 0,0 0-127 0 0,0 0-102 0 0,34-4-86 0 0,107-13-93 0 0,-51 19 61 0 0,-2 5-284 0 0,11 0-2111 0 0,-33-6-5494 0 0,-48-1-2002 0 0</inkml:trace>
  <inkml:trace contextRef="#ctx0" brushRef="#br0" timeOffset="7724.364">8456 606 7530 0 0,'0'0'2241'0'0,"0"0"-512"0"0,0 0-318 0 0,0 0-263 0 0,0 0-277 0 0,0 0-240 0 0,0 0-169 0 0,0 0-120 0 0,0 0-95 0 0,0 0-90 0 0,0 0-68 0 0,-23 31-53 0 0,-70 98-30 0 0,66-72-16 0 0,29-50 10 0 0,-2-4 26 0 0,0-1-1 0 0,1 1 1 0 0,0-1-1 0 0,0 1 1 0 0,-1-1-1 0 0,1 0 1 0 0,1 1-1 0 0,-1-1 1 0 0,0 0-1 0 0,1 0 1 0 0,-1 1-1 0 0,1-1 0 0 0,-1 0 1 0 0,1-1-1 0 0,0 1 1 0 0,0 0-1 0 0,0 0 1 0 0,0-1-1 0 0,0 1 1 0 0,0-1-1 0 0,1 0 1 0 0,-1 0-1 0 0,0 1 1 0 0,1-1-1 0 0,-1-1 1 0 0,1 1-1 0 0,-1 0 1 0 0,1-1-1 0 0,-1 1 1 0 0,1-1-1 0 0,-1 0 1 0 0,1 0-1 0 0,-1 0 1 0 0,1 0-1 0 0,0 0 0 0 0,0-1-25 0 0,92-25 1899 0 0,65-106 913 0 0,-72 52-2104 0 0,-25 36 274 0 0,-57 59-789 0 0,28 392-532 0 0,-1-223-26 0 0,-16-97 276 0 0,-3 1-1 0 0,-5 0 1 0 0,-2 29 89 0 0,-22 9 77 0 0,12-116-47 0 0,0-1 1 0 0,-1 0-1 0 0,0 1 0 0 0,0-1 0 0 0,-1-1 0 0 0,-1 1 0 0 0,1-1 0 0 0,-1 0 1 0 0,-1 0-1 0 0,1-1 0 0 0,-1 1 0 0 0,0-2 0 0 0,-1 1 0 0 0,0-1 0 0 0,0 0 0 0 0,0 0 1 0 0,-1-1-1 0 0,0-1 0 0 0,0 1 0 0 0,0-1 0 0 0,0-1 0 0 0,-1 0 0 0 0,0 0 0 0 0,1-1 1 0 0,-1 0-1 0 0,0 0 0 0 0,-8-1-30 0 0,14-3 31 0 0,0 0 0 0 0,0-1 0 0 0,0 0 0 0 0,1 0 0 0 0,-1 0 0 0 0,1 0 0 0 0,0 0 0 0 0,-1-1 0 0 0,2 1 0 0 0,-1-1 0 0 0,0 0 0 0 0,1 0 0 0 0,0 0 0 0 0,0 0 0 0 0,0 0 0 0 0,0 0 0 0 0,1-1 0 0 0,-1 1 0 0 0,1-1 0 0 0,0 1 0 0 0,1-1 0 0 0,-1 1 1 0 0,1-1-1 0 0,0 0 0 0 0,0 1 0 0 0,0-1 0 0 0,1 1 0 0 0,-1-1 0 0 0,1 1 0 0 0,1-2-31 0 0,3-52-338 0 0,2 1 1 0 0,3 0 0 0 0,3 1-1 0 0,2 0 1 0 0,3 1-1 0 0,1 1 1 0 0,19-33 337 0 0,12-14-3386 0 0,-12 38-4549 0 0,-18 35-3321 0 0</inkml:trace>
  <inkml:trace contextRef="#ctx0" brushRef="#br0" timeOffset="8591.698">7631 808 0 0 0,'0'0'45'0'0,"0"0"59"0"0,0 0 47 0 0,0 0 64 0 0,0 0 72 0 0,0-2 99 0 0,0-8 106 0 0,0 8 67 0 0,0 2 76 0 0,0 0 60 0 0,0 0 50 0 0,0 0 39 0 0,0 0-25 0 0,0 0-55 0 0,0 0 958 0 0,0 2 10202 0 0,0-1-12389 0 0,-26 84 1459 0 0,2 69-1064 0 0,32-147-1785 0 0,4-6-6661 0 0,-10-1 6124 0 0,2 0-4971 0 0</inkml:trace>
  <inkml:trace contextRef="#ctx0" brushRef="#br0" timeOffset="12240.413">10024 823 0 0 0,'0'0'324'0'0,"0"0"399"0"0,0 0 225 0 0,0 0 79 0 0,0 0 35 0 0,0 0 26 0 0,0 0 47 0 0,1-8 22 0 0,0-38 1170 0 0,-2 43-2015 0 0,0 1-1 0 0,0 0 1 0 0,0-1-1 0 0,0 1 1 0 0,0 0-1 0 0,0 0 1 0 0,-1 0-1 0 0,1 0 1 0 0,-1 0-1 0 0,0 0 0 0 0,1 1 1 0 0,-1-1-1 0 0,0 0 1 0 0,0 1-1 0 0,0-1 1 0 0,0 1-1 0 0,-1 0 1 0 0,1 0-1 0 0,0 0 1 0 0,0 0-1 0 0,-1 0 1 0 0,1 0-1 0 0,0 1 0 0 0,-1-1 1 0 0,-1 0-312 0 0,-3 1 133 0 0,1 0-1 0 0,-1 0 1 0 0,1 0-1 0 0,-1 1 1 0 0,1 0 0 0 0,0 0-1 0 0,-1 1 1 0 0,1 0 0 0 0,0 0-1 0 0,0 0 1 0 0,0 1 0 0 0,0 0-1 0 0,0 0 1 0 0,-2 2-133 0 0,-8 4 37 0 0,1 1 0 0 0,0 0 1 0 0,1 1-1 0 0,0 1 1 0 0,0 0-1 0 0,2 1 0 0 0,-1 0 1 0 0,2 1-1 0 0,0 0 0 0 0,0 1 1 0 0,1 0-1 0 0,1 1 0 0 0,1 0 1 0 0,0 0-1 0 0,1 1 0 0 0,1 0 1 0 0,0 0-1 0 0,2 0 0 0 0,0 1 1 0 0,0 0-1 0 0,1 9-37 0 0,4-22 32 0 0,0 0 0 0 0,0 0 1 0 0,1-1-1 0 0,0 1 0 0 0,0-1 0 0 0,0 1 1 0 0,0-1-1 0 0,1 0 0 0 0,-1 0 0 0 0,1 0 1 0 0,0 0-1 0 0,0 0 0 0 0,1-1 0 0 0,-1 1 0 0 0,1-1 1 0 0,0 0-1 0 0,0 0 0 0 0,0 0 0 0 0,0-1 1 0 0,0 1-1 0 0,0-1 0 0 0,1 0 0 0 0,-1 0 0 0 0,1-1 1 0 0,0 1-1 0 0,-1-1 0 0 0,1 0 0 0 0,0 0 1 0 0,0-1-1 0 0,0 1 0 0 0,0-1 0 0 0,0 0 1 0 0,-1-1-1 0 0,1 1 0 0 0,0-1 0 0 0,0 0 0 0 0,0 0 1 0 0,-1 0-1 0 0,1-1 0 0 0,0 0 0 0 0,-1 1 1 0 0,2-2-33 0 0,23-11 188 0 0,-2-1 1 0 0,1-1-1 0 0,-2-1 1 0 0,0-2 0 0 0,-1 0-1 0 0,-1-2 1 0 0,-1 0-1 0 0,-1-2 1 0 0,-1 0 0 0 0,-1-2-1 0 0,-1 0 1 0 0,15-26-189 0 0,6-19 421 0 0,-57 146-764 0 0,14-58 336 0 0,-1-1-63 0 0,1 0-1 0 0,0 0 0 0 0,2 0 0 0 0,0 0 1 0 0,1 0-1 0 0,0 0 0 0 0,2 0 0 0 0,0 0 0 0 0,1 0 1 0 0,3 12 70 0 0,54 74-2792 0 0,-33-76-861 0 0,6-2-3509 0 0,-18-14-2431 0 0</inkml:trace>
  <inkml:trace contextRef="#ctx0" brushRef="#br0" timeOffset="12637.036">10483 1210 10498 0 0,'0'0'1128'0'0,"0"0"-21"0"0,0 0 63 0 0,0 0 125 0 0,0 0 31 0 0,0 0-49 0 0,0 0-109 0 0,0 0-149 0 0,0 0-145 0 0,0 0-139 0 0,0 0-137 0 0,0 0-109 0 0,21-23-95 0 0,71-73-48 0 0,123-139 1138 0 0,-170 181-1391 0 0,-45 53-111 0 0,0 1-44 0 0,0 0-68 0 0,0 16-529 0 0,3 153 451 0 0,-1-164 239 0 0,0 0 1 0 0,1 0 0 0 0,-1 0-1 0 0,1 0 1 0 0,0 0 0 0 0,1-1-1 0 0,-1 1 1 0 0,1-1 0 0 0,0 0-1 0 0,0 0 1 0 0,0 0 0 0 0,0 0-1 0 0,1-1 1 0 0,0 0 0 0 0,-1 0-1 0 0,1 0 1 0 0,0-1-1 0 0,0 1 1 0 0,1-1 0 0 0,-1 0-1 0 0,0-1 1 0 0,1 1 0 0 0,-1-1-1 0 0,1 0 1 0 0,0-1 0 0 0,-1 1-1 0 0,1-1 1 0 0,-1 0 0 0 0,1-1-1 0 0,0 1 1 0 0,-1-1 0 0 0,1 0-1 0 0,-1 0 1 0 0,1-1 0 0 0,-1 0-1 0 0,0 0 1 0 0,1 0-1 0 0,-1 0 1 0 0,0-1 0 0 0,-1 0-1 0 0,4-2-31 0 0,16-10 239 0 0,-1-1 0 0 0,-1-2 0 0 0,0 0-1 0 0,-2-1 1 0 0,0-1 0 0 0,-1-1-1 0 0,9-13-238 0 0,-1-10 169 0 0,-5 9-1924 0 0,-5 16-3908 0 0,-12 17-92 0 0,0-1-5572 0 0</inkml:trace>
  <inkml:trace contextRef="#ctx0" brushRef="#br0" timeOffset="13519.575">11602 889 3665 0 0,'0'0'1524'0'0,"0"0"-348"0"0,0 0-138 0 0,0 0-34 0 0,0 0 8 0 0,0 0-26 0 0,0 0-35 0 0,0 0-42 0 0,-31 15-63 0 0,-97 45-113 0 0,72-16 167 0 0,53-36-767 0 0,-3 3 11 0 0,1 1 1 0 0,0 0 0 0 0,1 0 0 0 0,0 0 0 0 0,1 1 0 0 0,1-1-1 0 0,0 1 1 0 0,0 0 0 0 0,2 0 0 0 0,0 11-145 0 0,-1-19 56 0 0,2-1-1 0 0,-1 1 1 0 0,0 0 0 0 0,1 0 0 0 0,0-1-1 0 0,0 1 1 0 0,1 0 0 0 0,-1-1 0 0 0,1 1-1 0 0,0-1 1 0 0,0 0 0 0 0,0 0 0 0 0,1 1-1 0 0,0-1 1 0 0,-1-1 0 0 0,1 1 0 0 0,1 0-1 0 0,-1-1 1 0 0,0 0 0 0 0,1 1-1 0 0,0-1 1 0 0,0-1 0 0 0,0 1 0 0 0,0 0-1 0 0,0-1 1 0 0,0 0 0 0 0,1 0 0 0 0,-1 0-1 0 0,1-1 1 0 0,3 1-56 0 0,4 0 284 0 0,1 0 0 0 0,0-1 0 0 0,0-1 0 0 0,0 0 0 0 0,0-1 0 0 0,0 0 0 0 0,0-1 0 0 0,-1-1 0 0 0,1 0 0 0 0,0 0 0 0 0,-1-2 0 0 0,1 0-284 0 0,18-12 303 0 0,0-2 0 0 0,-2-1 0 0 0,0-1 0 0 0,-1-2 1 0 0,-1-1-1 0 0,-2-1 0 0 0,0-1 0 0 0,9-15-303 0 0,1 0 186 0 0,-1-2 0 0 0,-3-1-1 0 0,-2-2 1 0 0,-1 0-1 0 0,-1-7-185 0 0,-15 30-15 0 0,-2 0 0 0 0,-1-1 0 0 0,-1 0-1 0 0,-1-1 1 0 0,-1 0 0 0 0,-1 1 0 0 0,-2-2-1 0 0,0 1 1 0 0,-1 0 0 0 0,-2-1 0 0 0,-2-23 15 0 0,0 38-64 0 0,0 0 0 0 0,0 0 0 0 0,-1 1 0 0 0,0-1 1 0 0,-1 1-1 0 0,0-1 0 0 0,-1 1 0 0 0,0 0 0 0 0,0 1 0 0 0,-1-1 1 0 0,-1 1-1 0 0,1 0 0 0 0,-2 1 0 0 0,1-1 0 0 0,-1 2 1 0 0,0-1-1 0 0,-2 0 64 0 0,3 2-48 0 0,-1 1 0 0 0,0 0 0 0 0,0 1 0 0 0,-1-1 0 0 0,1 2 1 0 0,-1-1-1 0 0,0 1 0 0 0,0 0 0 0 0,0 1 0 0 0,0 0 0 0 0,-1 1 0 0 0,1 0 1 0 0,-3 0 47 0 0,-5 2-15 0 0,0 2 1 0 0,0-1 0 0 0,0 2 0 0 0,0 0 0 0 0,0 2 0 0 0,1-1 0 0 0,0 2 0 0 0,0 0 0 0 0,1 1 0 0 0,0 1 0 0 0,0 0 0 0 0,1 1 0 0 0,0 0 0 0 0,0 1 0 0 0,2 1-1 0 0,-1 0 1 0 0,1 1 0 0 0,1 0 0 0 0,0 1 0 0 0,1 0 0 0 0,1 0 0 0 0,0 1 0 0 0,1 1 0 0 0,1-1 0 0 0,0 1 0 0 0,1 0 0 0 0,0 1 0 0 0,2 0 0 0 0,0 0 0 0 0,1 0-1 0 0,0 6 15 0 0,1-5 31 0 0,1 1 0 0 0,1 0-1 0 0,1 0 1 0 0,0 0 0 0 0,1 0-1 0 0,1-1 1 0 0,1 1 0 0 0,1-1 0 0 0,1 0-1 0 0,0 0 1 0 0,1-1 0 0 0,1 0-1 0 0,0 0 1 0 0,2 0 0 0 0,0-1-1 0 0,0-1 1 0 0,2 0 0 0 0,0 0-1 0 0,0-1 1 0 0,1-1 0 0 0,7 5-31 0 0,15 9 153 0 0,2-1 1 0 0,0-2 0 0 0,2-1-1 0 0,0-3 1 0 0,2-1 0 0 0,0-2-1 0 0,1-1 1 0 0,1-3 0 0 0,0-1-1 0 0,0-2 1 0 0,1-2 0 0 0,0-2-1 0 0,4-2-153 0 0,149-1 219 0 0,-172-10-252 0 0,-12 2-2294 0 0,-1 3-7158 0 0,-12 2-1994 0 0</inkml:trace>
  <inkml:trace contextRef="#ctx0" brushRef="#br0" timeOffset="15407.925">13691 838 2353 0 0,'0'0'1258'0'0,"0"0"156"0"0,0 0 108 0 0,0 0 58 0 0,0 0 4 0 0,0 0-134 0 0,0 0-184 0 0,0 0-150 0 0,0 0-121 0 0,0 0-111 0 0,0 0-116 0 0,0 0-97 0 0,-34-1-116 0 0,-106-1-79 0 0,138 2-453 0 0,-1 0 0 0 0,1 0 1 0 0,-1-1-1 0 0,0 1 0 0 0,1 1 1 0 0,-1-1-1 0 0,0 0 0 0 0,1 1 1 0 0,-1-1-1 0 0,1 1 0 0 0,-1 0 0 0 0,1 0 1 0 0,0 0-1 0 0,-1 0 0 0 0,1 0 1 0 0,0 0-1 0 0,-1 1 0 0 0,1-1 1 0 0,0 1-1 0 0,0 0 0 0 0,0 0 1 0 0,1-1-1 0 0,-1 1 0 0 0,0 0 0 0 0,1 0 1 0 0,-1 1-1 0 0,1-1 0 0 0,-1 0 1 0 0,1 2-24 0 0,-4 5 124 0 0,-3 4-49 0 0,0-1 1 0 0,1 1-1 0 0,1 1 1 0 0,1 0-1 0 0,-1 0 0 0 0,2 0 1 0 0,0 0-1 0 0,1 0 1 0 0,0 1-1 0 0,1 0 1 0 0,1-1-1 0 0,0 1 0 0 0,1 0 1 0 0,1 0-1 0 0,0 0 1 0 0,1-1-1 0 0,1 1 0 0 0,0-1 1 0 0,1 1-1 0 0,0-1 1 0 0,1 0-1 0 0,3 4-75 0 0,-3-10 65 0 0,0 0-1 0 0,0 0 1 0 0,1 0-1 0 0,0-1 1 0 0,0 0 0 0 0,1 0-1 0 0,0-1 1 0 0,0 0-1 0 0,0 0 1 0 0,1 0 0 0 0,0-1-1 0 0,0 0 1 0 0,0-1-1 0 0,1 0 1 0 0,0 0 0 0 0,-1-1-1 0 0,1 0 1 0 0,0 0 0 0 0,1-1-1 0 0,-1 0 1 0 0,0-1-1 0 0,1 0 1 0 0,-1-1 0 0 0,1 1-1 0 0,-1-2 1 0 0,1 0-1 0 0,-1 0 1 0 0,0 0 0 0 0,0-1-1 0 0,1-1 1 0 0,-1 1-1 0 0,0-1 1 0 0,-1-1 0 0 0,1 0-1 0 0,-1 0 1 0 0,2-1-65 0 0,15-16 198 0 0,-1 0 1 0 0,0-2-1 0 0,-2 0 1 0 0,-1-2 0 0 0,0 0-1 0 0,-2-2 1 0 0,-1 0-1 0 0,11-23-198 0 0,-27 47 11 0 0,11-18 40 0 0,-1 0 1 0 0,-1 0-1 0 0,-1-1 1 0 0,-1 0-1 0 0,-1-1 0 0 0,-1 0 1 0 0,-1-1-1 0 0,-1 1 1 0 0,-1-1-52 0 0,-2 12-203 0 0,-2 22-517 0 0,0 6 616 0 0,3 10 105 0 0,2 1 0 0 0,1-1 0 0 0,1-1 0 0 0,1 1 0 0 0,1-1 0 0 0,6 8-1 0 0,80 121 51 0 0,-92-150-19 0 0,0 0-1 0 0,0 0 1 0 0,1-1 0 0 0,0 1-1 0 0,0-1 1 0 0,0 0 0 0 0,0 0-1 0 0,1 0 1 0 0,-1 0 0 0 0,1-1-1 0 0,-1 0 1 0 0,1 0 0 0 0,0 0-1 0 0,0-1 1 0 0,0 1 0 0 0,0-1-1 0 0,0 0 1 0 0,0 0 0 0 0,0-1-1 0 0,1 0 1 0 0,-1 0-1 0 0,0 0 1 0 0,0 0 0 0 0,0-1-1 0 0,0 0 1 0 0,0 0 0 0 0,0 0-1 0 0,0-1 1 0 0,0 0 0 0 0,0 0-1 0 0,0 0 1 0 0,-1 0 0 0 0,1-1-1 0 0,-1 0 1 0 0,0 0 0 0 0,0 0-1 0 0,0 0 1 0 0,1-2-32 0 0,92-114 823 0 0,-79 93-762 0 0,2 1 0 0 0,0 0 0 0 0,1 2 0 0 0,2 0 0 0 0,19-15-61 0 0,136-67 28 0 0,-172 102-48 0 0,-1 1 1 0 0,1 0-1 0 0,0 0 0 0 0,0 0 0 0 0,0 1 0 0 0,0 0 1 0 0,0 0-1 0 0,1 1 0 0 0,-1-1 0 0 0,0 2 0 0 0,0-1 1 0 0,0 0-1 0 0,1 1 0 0 0,-1 0 0 0 0,0 1 0 0 0,0-1 1 0 0,0 1-1 0 0,-1 1 0 0 0,1-1 0 0 0,3 2 20 0 0,-7-1 13 0 0,0-1 0 0 0,-1 1-1 0 0,1 0 1 0 0,0-1 0 0 0,-1 1 0 0 0,0 0 0 0 0,0 0-1 0 0,0 0 1 0 0,0 0 0 0 0,0 0 0 0 0,0 0-1 0 0,-1 0 1 0 0,1 1 0 0 0,-1-1 0 0 0,0 0 0 0 0,0 0-1 0 0,0 0 1 0 0,-1 1 0 0 0,0 2-13 0 0,-2-4 53 0 0,1-1 0 0 0,-1 1 0 0 0,0-1 0 0 0,0 0 0 0 0,0 1 0 0 0,0-1 0 0 0,0 0 0 0 0,0-1 0 0 0,-1 1 0 0 0,1-1 0 0 0,0 1 0 0 0,0-1 0 0 0,0 0 0 0 0,-1 0 1 0 0,1 0-1 0 0,0-1 0 0 0,0 1 0 0 0,0-1 0 0 0,0 0 0 0 0,-1 0 0 0 0,1 0 0 0 0,-1-1-53 0 0,-37-15 40 0 0,4 8-151 0 0,30 6 76 0 0,-1 0-1 0 0,1 0 1 0 0,-1 1-1 0 0,1 0 1 0 0,-1 1-1 0 0,0-1 1 0 0,1 2-1 0 0,-1-1 1 0 0,0 1-1 0 0,0 0 1 0 0,0 0-1 0 0,0 1 1 0 0,1 0-1 0 0,-1 1 1 0 0,0 0 0 0 0,1 0-1 0 0,-1 0 1 0 0,1 1-1 0 0,0 0 1 0 0,-4 3 35 0 0,3 4-23 0 0,1-1 1 0 0,1 2 0 0 0,0-1 0 0 0,1 1 0 0 0,0 0 0 0 0,0 0 0 0 0,1 0-1 0 0,0 1 1 0 0,1-1 0 0 0,1 1 0 0 0,0 0 0 0 0,0 0 0 0 0,1 11 22 0 0,-1-14 0 0 0,0 0-1 0 0,0 0 1 0 0,1 0 0 0 0,0 0 0 0 0,1 0 0 0 0,0 0 0 0 0,0 0 0 0 0,1 1 0 0 0,0-1 0 0 0,1 0 0 0 0,0 0 0 0 0,0 0 0 0 0,1-1 0 0 0,0 1 0 0 0,0 0 0 0 0,1-1 0 0 0,0 0 0 0 0,1 0 0 0 0,0 0 0 0 0,0-1 0 0 0,1 1 0 0 0,0-1 0 0 0,0 0-1 0 0,0-1 1 0 0,1 0 0 0 0,0 0 0 0 0,1 0 0 0 0,-1-1 0 0 0,1 0 0 0 0,3 1 0 0 0,4-2 26 0 0,1 0 0 0 0,0-1 0 0 0,0-1-1 0 0,0 0 1 0 0,1-1 0 0 0,-1-1 0 0 0,0-1 0 0 0,0 0-1 0 0,0-1 1 0 0,0-1 0 0 0,0 0 0 0 0,0-1 0 0 0,-1-1-1 0 0,1 0 1 0 0,-1-1 0 0 0,0-1 0 0 0,4-3-26 0 0,31-20 73 0 0,-1-1 0 0 0,-1-2-1 0 0,-2-3 1 0 0,7-10-73 0 0,-24 22 46 0 0,108-109 128 0 0,-131 127-175 0 0,-4 3-2 0 0,1 0 0 0 0,-1 0-1 0 0,1 0 1 0 0,0 0 0 0 0,0 0 0 0 0,0 1 0 0 0,1-1 0 0 0,-1 1 0 0 0,0 0 0 0 0,1 0 0 0 0,0 0-1 0 0,-1 0 1 0 0,1 1 0 0 0,0 0 0 0 0,0-1 0 0 0,1 1 3 0 0,11-2-38 0 0,130-7-128 0 0,-113 35 105 0 0,-43-15 1084 0 0,-28-9-1164 0 0,28-1 183 0 0,-140 30-402 0 0,114-20 305 0 0,31-8 48 0 0,-1 0-1 0 0,2 0 0 0 0,-1 1 1 0 0,0-1-1 0 0,0 1 1 0 0,1 0-1 0 0,0 1 1 0 0,-1-1-1 0 0,1 1 1 0 0,0-1-1 0 0,1 1 0 0 0,-1 1 1 0 0,1-1-1 0 0,0 0 1 0 0,0 1-1 0 0,0-1 1 0 0,0 1-1 0 0,1 0 0 0 0,0 0 1 0 0,0 0-1 0 0,0 0 1 0 0,0 3 7 0 0,-14 120-161 0 0,19-121 170 0 0,-1 0-1 0 0,1 1 0 0 0,0-1 0 0 0,1 0 0 0 0,0 0 0 0 0,0-1 0 0 0,0 1 1 0 0,1-1-1 0 0,0 0 0 0 0,0 0 0 0 0,1 0 0 0 0,-1-1 0 0 0,1 0 0 0 0,1 0 1 0 0,-1-1-1 0 0,1 1 0 0 0,-1-1 0 0 0,1-1 0 0 0,0 1 0 0 0,0-1 0 0 0,1 0 1 0 0,-1-1-1 0 0,1 0 0 0 0,-1 0 0 0 0,1 0 0 0 0,0-1 0 0 0,0-1 0 0 0,-1 1 0 0 0,5-1-8 0 0,197 4 306 0 0,-116-33-1979 0 0,-75 18-3306 0 0,-1-3-4307 0 0,-12 10-2206 0 0</inkml:trace>
  <inkml:trace contextRef="#ctx0" brushRef="#br0" timeOffset="20504.584">16040 1096 2040 0 0,'0'0'2438'0'0,"0"0"-1826"0"0,0 0-83 0 0,0 0 521 0 0,0 0 368 0 0,0 0 168 0 0,0 0-43 0 0,0 0-196 0 0,0 0-272 0 0,0 0-258 0 0,23 0-183 0 0,73-2-144 0 0,-92 2-433 0 0,-1 0 0 0 0,1 0 0 0 0,0-1 0 0 0,0 1 0 0 0,0-1 0 0 0,0 0 0 0 0,0 0 0 0 0,-1 0-1 0 0,1 0 1 0 0,0-1 0 0 0,-1 0 0 0 0,1 1 0 0 0,-1-1 0 0 0,0-1 0 0 0,1 1 0 0 0,-1 0 0 0 0,0-1 0 0 0,1-1-57 0 0,5-4 194 0 0,1 0-65 0 0,-1-1-1 0 0,1 0 1 0 0,-2 0-1 0 0,1-1 1 0 0,-1 0-1 0 0,-1 0 1 0 0,0-1-1 0 0,0 0 1 0 0,-1 0-1 0 0,0 0 1 0 0,-1-1-1 0 0,-1 0 1 0 0,1 0-1 0 0,-2-1 1 0 0,0 1-1 0 0,-1-1 1 0 0,1-10-129 0 0,-4 19-14 0 0,0 0 0 0 0,0 1 1 0 0,-1-1-1 0 0,1 0 0 0 0,-1 1 1 0 0,0-1-1 0 0,0 1 0 0 0,-1-1 0 0 0,1 1 1 0 0,-1 0-1 0 0,0 0 0 0 0,1 0 1 0 0,-1 0-1 0 0,-1 0 0 0 0,1 1 1 0 0,0 0-1 0 0,-1-1 0 0 0,1 1 0 0 0,-1 0 1 0 0,1 1-1 0 0,-1-1 0 0 0,0 1 1 0 0,0 0-1 0 0,0-1 0 0 0,0 2 1 0 0,0-1-1 0 0,0 0 0 0 0,0 1 0 0 0,0 0 1 0 0,0 0-1 0 0,0 0 0 0 0,0 0 1 0 0,0 1-1 0 0,0-1 0 0 0,0 1 0 0 0,0 0 1 0 0,0 0-1 0 0,0 1 0 0 0,0-1 1 0 0,1 1-1 0 0,-1 0 0 0 0,1 0 1 0 0,-1 0-1 0 0,-1 2 14 0 0,-14 7-42 0 0,2 1 0 0 0,-1 1 0 0 0,2 0 0 0 0,-1 1 0 0 0,2 1 0 0 0,0 1 0 0 0,1 0 0 0 0,1 1 0 0 0,0 0 0 0 0,1 1 0 0 0,1 0 0 0 0,1 1 0 0 0,-7 17 42 0 0,13-29 30 0 0,1 0 0 0 0,0-1 0 0 0,1 1 0 0 0,0 1 0 0 0,0-1 0 0 0,0 0 0 0 0,1 0 0 0 0,0 1 0 0 0,0-1-1 0 0,1 1 1 0 0,0-1 0 0 0,0 1 0 0 0,1-1 0 0 0,0 0 0 0 0,0 1 0 0 0,1-1 0 0 0,0 0 0 0 0,0 0-1 0 0,0 0 1 0 0,1 0 0 0 0,0 0 0 0 0,1 0 0 0 0,0-1 0 0 0,0 0 0 0 0,0 1 0 0 0,0-1 0 0 0,1-1 0 0 0,0 1-1 0 0,1-1 1 0 0,-1 0 0 0 0,1 0 0 0 0,0-1 0 0 0,0 1 0 0 0,0-1 0 0 0,1-1 0 0 0,6 4-30 0 0,0-3 160 0 0,1-1 0 0 0,1 0 0 0 0,-1-1 0 0 0,0 0 0 0 0,1-1 0 0 0,-1-1 0 0 0,0 0 0 0 0,1-1 0 0 0,-1-1 0 0 0,0 0 0 0 0,1-1 0 0 0,-1 0 0 0 0,-1-1 0 0 0,1-1 0 0 0,0 0 0 0 0,-1-1 0 0 0,0 0 0 0 0,1-2-160 0 0,61-34 693 0 0,0-3 0 0 0,-3-4-1 0 0,27-26-692 0 0,-54 37 218 0 0,-2-2 0 0 0,-3-1 0 0 0,0-2 0 0 0,-3-2 0 0 0,-2-2 0 0 0,20-35-218 0 0,-41 60 17 0 0,-2 0-1 0 0,0-1 0 0 0,-1-1 1 0 0,-2 1-1 0 0,0-2 0 0 0,-2 1 1 0 0,0-1-1 0 0,-2 0 0 0 0,-1-1 1 0 0,0 1-1 0 0,-2-1 0 0 0,-1-3-16 0 0,-1 23-23 0 0,0 1 0 0 0,0 0 0 0 0,0-1 0 0 0,-1 1 1 0 0,1-1-1 0 0,-1 1 0 0 0,-1 0 0 0 0,1-1 0 0 0,-1 1 0 0 0,0 0 0 0 0,0 0 0 0 0,0 0 0 0 0,0 0 0 0 0,-1 1 0 0 0,0-1 0 0 0,0 1 0 0 0,-1-1 0 0 0,1 1 0 0 0,-1 0 0 0 0,0 0 0 0 0,0 1 0 0 0,0-1 0 0 0,0 1 0 0 0,-1 0 0 0 0,1 0 0 0 0,-1 0 0 0 0,0 1 0 0 0,0-1 0 0 0,0 1 0 0 0,0 1 0 0 0,0-1 0 0 0,-1 1 0 0 0,1-1 0 0 0,0 1 0 0 0,-1 1 0 0 0,1-1 0 0 0,-1 1 0 0 0,1 0 0 0 0,0 0 0 0 0,-1 1 0 0 0,1 0 0 0 0,-1 0 0 0 0,1 0 0 0 0,0 0 0 0 0,0 1 0 0 0,-1 0 0 0 0,-2 2 23 0 0,-13 14-14 0 0,0 1 0 0 0,2 1 0 0 0,1 1 0 0 0,0 0-1 0 0,1 2 1 0 0,2 0 0 0 0,0 0 0 0 0,2 2 0 0 0,0-1-1 0 0,2 2 1 0 0,1 0 0 0 0,1 0 0 0 0,1 1 0 0 0,1-1 0 0 0,1 2-1 0 0,1 4 15 0 0,-1-7 32 0 0,1 1-1 0 0,1 0 0 0 0,2 0 1 0 0,0 0-1 0 0,2 0 0 0 0,1 0 0 0 0,0 1 1 0 0,2-1-1 0 0,2 3-31 0 0,2-10 40 0 0,0-1-1 0 0,0 0 1 0 0,2-1 0 0 0,0 0 0 0 0,2 0 0 0 0,-1-1-1 0 0,2 0 1 0 0,0-1 0 0 0,1 0 0 0 0,1-1 0 0 0,0 0-1 0 0,3 1-39 0 0,-7-7 26 0 0,0 0 1 0 0,1 0-1 0 0,0 0 0 0 0,0-2 0 0 0,1 1 0 0 0,0-1 0 0 0,0-1 1 0 0,1 0-1 0 0,-1-1 0 0 0,1-1 0 0 0,0 0 0 0 0,0 0 0 0 0,0-1 0 0 0,0-1 1 0 0,0 0-1 0 0,1-1 0 0 0,-1 0 0 0 0,2-1-26 0 0,-13 0-46 0 0,0 1 1 0 0,-1-1-1 0 0,1 0 1 0 0,0 0-1 0 0,0 0 0 0 0,-1 0 1 0 0,1 0-1 0 0,0 0 0 0 0,-1 0 1 0 0,1 0-1 0 0,-1-1 0 0 0,1 1 1 0 0,-1-1-1 0 0,0 1 1 0 0,0-1-1 0 0,0 1 0 0 0,0-1 1 0 0,0 0-1 0 0,0 1 0 0 0,0-1 1 0 0,0 0-1 0 0,-1 0 1 0 0,1 0-1 0 0,0 0 0 0 0,-1 0 1 0 0,0 0-1 0 0,0 0 0 0 0,1 0 1 0 0,-1 0 45 0 0,2-19-3658 0 0,-2 1-4621 0 0,0 14 3757 0 0,0-2-2992 0 0</inkml:trace>
  <inkml:trace contextRef="#ctx0" brushRef="#br0" timeOffset="21374.515">17229 864 0 0 0,'0'0'391'0'0,"0"0"674"0"0,0 0 340 0 0,0 0 123 0 0,0 0 42 0 0,0 0 29 0 0,0 0 21 0 0,0 0-2 0 0,0 0-49 0 0,0 0-120 0 0,0 0-158 0 0,6 6-125 0 0,55 36 2578 0 0,-49-40-3401 0 0,1 0 0 0 0,0-1 0 0 0,-1 0 0 0 0,1-1-1 0 0,0-1 1 0 0,0 0 0 0 0,-1-1 0 0 0,1 0 0 0 0,-1-1 0 0 0,1 0 0 0 0,-1-1 0 0 0,0 0 0 0 0,0-1 0 0 0,-1-1 0 0 0,0 1-1 0 0,7-6-342 0 0,-13 9 26 0 0,-1 0 0 0 0,0-1 0 0 0,1 0 0 0 0,-1 0 0 0 0,-1 0 0 0 0,1 0 0 0 0,0-1 0 0 0,-1 1-1 0 0,1-1 1 0 0,-1 0 0 0 0,0 0 0 0 0,0 0 0 0 0,-1 0 0 0 0,1-1 0 0 0,-1 1 0 0 0,0-1 0 0 0,0 1-1 0 0,0-1 1 0 0,-1 0 0 0 0,0 0 0 0 0,0 0 0 0 0,0 1 0 0 0,0-1 0 0 0,-1 0 0 0 0,0 0 0 0 0,0 0-1 0 0,0 0 1 0 0,-1 0 0 0 0,0-2-26 0 0,-2 5-73 0 0,0-1 0 0 0,0 0 0 0 0,0 1-1 0 0,-1-1 1 0 0,1 1 0 0 0,-1 0 0 0 0,0 0 0 0 0,0 1-1 0 0,0-1 1 0 0,0 1 0 0 0,0-1 0 0 0,0 1 0 0 0,0 1-1 0 0,0-1 1 0 0,0 0 0 0 0,0 1 0 0 0,0 0 0 0 0,-1 0-1 0 0,1 0 1 0 0,0 1 0 0 0,-3 0 73 0 0,-2-1-151 0 0,-5 2 31 0 0,1 1 0 0 0,0 0 0 0 0,0 1 0 0 0,0 1 0 0 0,0 0 1 0 0,1 1-1 0 0,-1 0 0 0 0,2 1 0 0 0,-1 0 0 0 0,1 0 0 0 0,0 2 0 0 0,0-1 0 0 0,1 1 0 0 0,0 1 1 0 0,1 0-1 0 0,0 0 0 0 0,0 1 0 0 0,2 0 0 0 0,-1 0 0 0 0,-2 6 120 0 0,5-11-2 0 0,0 1 0 0 0,1-1 0 0 0,0 0 0 0 0,0 1 0 0 0,0 0 0 0 0,1 0 0 0 0,0 0 0 0 0,0 1-1 0 0,0-1 1 0 0,1 1 0 0 0,1-1 0 0 0,-1 1 0 0 0,1 0 0 0 0,0-1 0 0 0,1 1 0 0 0,0 0 0 0 0,0 0 0 0 0,1-1 0 0 0,0 1 0 0 0,0 0 0 0 0,1 0 0 0 0,0-1-1 0 0,0 1 1 0 0,1-1 0 0 0,-1 0 0 0 0,2 0 0 0 0,-1 0 0 0 0,1 0 0 0 0,1 1 2 0 0,2-1 66 0 0,0 0 0 0 0,1 0 1 0 0,-1-1-1 0 0,1 0 0 0 0,1-1 0 0 0,-1 0 1 0 0,1 0-1 0 0,0 0 0 0 0,0-1 0 0 0,0-1 0 0 0,1 1 1 0 0,-1-2-1 0 0,1 1 0 0 0,-1-1 0 0 0,1-1 0 0 0,0 0 1 0 0,0 0-1 0 0,0-1 0 0 0,0 0 0 0 0,4-1-66 0 0,18-3 197 0 0,-1-2 0 0 0,0-1 0 0 0,-1-1 0 0 0,0-2 0 0 0,0-1 0 0 0,-1-1 0 0 0,0-2-1 0 0,-1-1 1 0 0,0-1 0 0 0,-2-1 0 0 0,0-1 0 0 0,4-5-197 0 0,-13 11 57 0 0,8-5-18 0 0,-1-1 1 0 0,0 0-1 0 0,-2-2 1 0 0,0-1-1 0 0,-1-1 1 0 0,-2 0-1 0 0,0-2 1 0 0,-1 0 0 0 0,-2-1-1 0 0,0 0 1 0 0,-2-2-1 0 0,3-8-39 0 0,-3-39 6 0 0,-14 72-19 0 0,0 0-1 0 0,0 0 1 0 0,0 0 0 0 0,-1 0 0 0 0,1 0-1 0 0,-1 1 1 0 0,1-1 0 0 0,-1 0 0 0 0,1 0-1 0 0,-1 1 1 0 0,0-1 0 0 0,0 0 0 0 0,0 1 0 0 0,0-1-1 0 0,0 1 1 0 0,-1-1 0 0 0,1 1 0 0 0,0 0-1 0 0,-1-1 1 0 0,1 1 0 0 0,0 0 0 0 0,-1 0-1 0 0,0 0 1 0 0,1 0 0 0 0,-1 0 0 0 0,0 0 0 0 0,1 1-1 0 0,-1-1 1 0 0,0 0 0 0 0,0 1 0 0 0,0-1-1 0 0,1 1 1 0 0,-1 0 0 0 0,0 0 0 0 0,0 0-1 0 0,0 0 1 0 0,-1 0 13 0 0,-17 3-64 0 0,0 1 0 0 0,0 1-1 0 0,1 1 1 0 0,0 0 0 0 0,0 2 0 0 0,0 0-1 0 0,1 1 1 0 0,1 1 0 0 0,-1 0-1 0 0,1 2 1 0 0,1 0 0 0 0,0 1 0 0 0,1 0-1 0 0,1 1 1 0 0,-9 11 64 0 0,-26 52-171 0 0,48-75 168 0 0,0 0 0 0 0,1 1 1 0 0,-1-1-1 0 0,1 0 0 0 0,0 1 0 0 0,0-1 0 0 0,0 1 1 0 0,0-1-1 0 0,0 0 0 0 0,0 1 0 0 0,1-1 1 0 0,-1 0-1 0 0,1 1 0 0 0,0-1 0 0 0,-1 0 1 0 0,1 0-1 0 0,0 0 0 0 0,0 0 0 0 0,1 1 1 0 0,-1-1-1 0 0,0-1 0 0 0,1 1 0 0 0,-1 0 0 0 0,1 0 1 0 0,0 0-1 0 0,-1-1 0 0 0,1 1 0 0 0,0-1 1 0 0,0 0-1 0 0,0 1 0 0 0,0-1 0 0 0,0 0 1 0 0,0 0-1 0 0,0 0 0 0 0,1 0 0 0 0,0 0 3 0 0,149 22 142 0 0,-110-20-112 0 0,-28-3 6 0 0,0 0 0 0 0,1 1 0 0 0,-1 1 0 0 0,0 0 0 0 0,-1 1 0 0 0,1 1 0 0 0,0 0 0 0 0,-1 0 0 0 0,0 1 0 0 0,0 1 0 0 0,0 0 0 0 0,-1 1 0 0 0,0 1 0 0 0,0 0-36 0 0,-8-3 14 0 0,0-1-1 0 0,0 2 0 0 0,-1-1 0 0 0,1 0 0 0 0,-1 1 0 0 0,0-1 0 0 0,-1 1 0 0 0,0 0 1 0 0,1 0-1 0 0,-2 0 0 0 0,1 0 0 0 0,-1 1 0 0 0,0-1 0 0 0,0 0 0 0 0,-1 0 1 0 0,0 1-1 0 0,0-1 0 0 0,0 0 0 0 0,-1 1 0 0 0,0-1 0 0 0,0 0 0 0 0,0 0 0 0 0,-1 0 1 0 0,0 0-1 0 0,0 0 0 0 0,-2 2-13 0 0,-24 58-3446 0 0,27-59-4328 0 0,1-6-2300 0 0</inkml:trace>
  <inkml:trace contextRef="#ctx0" brushRef="#br0" timeOffset="22545.797">18595 834 7514 0 0,'0'0'1579'0'0,"0"0"109"0"0,0 0 28 0 0,0 0-62 0 0,0 0-179 0 0,0 0-297 0 0,0 0-252 0 0,0 0-193 0 0,0 0-135 0 0,0 0-96 0 0,0 0-97 0 0,0 0-75 0 0,-32 23-62 0 0,-104 73-38 0 0,72-31 126 0 0,57-53-279 0 0,1-2-4 0 0,0 0 0 0 0,1 1 0 0 0,0-1 0 0 0,0 1 0 0 0,1 0 0 0 0,0 0 0 0 0,1 1 0 0 0,1-1 0 0 0,0 1 0 0 0,0-1 0 0 0,1 1 1 0 0,0 0-1 0 0,1 0 0 0 0,1-1 0 0 0,1 12-73 0 0,1-20 47 0 0,0 1 0 0 0,-1 0 1 0 0,2-1-1 0 0,-1 1 0 0 0,0-1 0 0 0,1 0 1 0 0,0 0-1 0 0,-1 0 0 0 0,1-1 0 0 0,0 1 1 0 0,0-1-1 0 0,1 0 0 0 0,-1 0 0 0 0,0 0 1 0 0,1-1-1 0 0,-1 0 0 0 0,1 0 0 0 0,-1 0 1 0 0,1 0-1 0 0,0 0 0 0 0,-1-1 0 0 0,1 0 1 0 0,0 0-1 0 0,0-1 0 0 0,-1 1 0 0 0,1-1 1 0 0,-1 0-1 0 0,1 0 0 0 0,-1 0 0 0 0,1-1 1 0 0,-1 0-1 0 0,1 1 0 0 0,-1-2 0 0 0,0 1 1 0 0,0 0-1 0 0,0-1 0 0 0,0 0-47 0 0,30-20 114 0 0,-1-1 0 0 0,0-2 0 0 0,-3-1 0 0 0,0-2 0 0 0,10-12-114 0 0,76-71-72 0 0,-111 107 128 0 0,-5 6-67 0 0,0-1 0 0 0,0 1 1 0 0,0-1-1 0 0,0 0 0 0 0,1 1 0 0 0,-1-1 0 0 0,0 1 1 0 0,0-1-1 0 0,0 0 0 0 0,0 1 0 0 0,1-1 0 0 0,-1 0 1 0 0,0 1-1 0 0,0-1 0 0 0,0 0 0 0 0,1 0 0 0 0,-1 1 1 0 0,0-1-1 0 0,1 0 0 0 0,-1 0 0 0 0,0 1 0 0 0,1-1 1 0 0,-1 0-1 0 0,0 0 0 0 0,1 0 0 0 0,-1 0 0 0 0,0 1 1 0 0,1-1-1 0 0,-1 0 0 0 0,1 0 0 0 0,-1 0 0 0 0,0 0 1 0 0,1 0-1 0 0,-1 0 0 0 0,1 0 0 0 0,-1 0 0 0 0,0 0 1 0 0,1 0-1 0 0,-1 0 0 0 0,1 0 0 0 0,-1 0 0 0 0,0-1 1 0 0,1 1-1 0 0,-1 0 0 0 0,0 0 0 0 0,1 0 0 0 0,-1 0 1 0 0,0-1-1 0 0,1 1 0 0 0,-1 0 0 0 0,0 0 0 0 0,1-1 1 0 0,-1 1-1 0 0,0 0 0 0 0,0-1 0 0 0,1 1 0 0 0,-1 0 1 0 0,0-1-1 0 0,0 1 0 0 0,0 0 0 0 0,0-1 0 0 0,1 1 1 0 0,-1 0-1 0 0,0-1 0 0 0,0 1 11 0 0,-3 168 31 0 0,3-164-25 0 0,1 1 0 0 0,0-1 0 0 0,0 1 1 0 0,0-1-1 0 0,0 0 0 0 0,1 1 0 0 0,-1-1 0 0 0,1 0 1 0 0,0 0-1 0 0,1 0 0 0 0,-1 0 0 0 0,1-1 0 0 0,0 1 1 0 0,-1 0-1 0 0,2-1 0 0 0,-1 0 0 0 0,0 0 0 0 0,1 0 1 0 0,-1 0-1 0 0,1-1 0 0 0,0 1 0 0 0,0-1 0 0 0,0 0 1 0 0,0 0-1 0 0,0 0 0 0 0,0-1 0 0 0,1 1 0 0 0,-1-1 1 0 0,0 0-1 0 0,3 0-6 0 0,1 0 30 0 0,-1 0 0 0 0,1 0 0 0 0,0-1 0 0 0,0 0-1 0 0,-1 0 1 0 0,1-1 0 0 0,0 0 0 0 0,0-1 0 0 0,-1 1 0 0 0,1-2 0 0 0,-1 1 0 0 0,0-1 0 0 0,0 0 0 0 0,0 0 0 0 0,0-1 0 0 0,0 0 0 0 0,5-4-30 0 0,24-22 127 0 0,0-2 0 0 0,-3-2 1 0 0,0-1-1 0 0,-2-2 0 0 0,-2 0 1 0 0,-2-2-1 0 0,-1-1 0 0 0,-2-2 1 0 0,-2 0-1 0 0,12-34-127 0 0,-22 42-17 0 0,-2-1 0 0 0,-2 0 0 0 0,-1-1 0 0 0,-2 0 0 0 0,-1 0 0 0 0,-2 0 0 0 0,-1 0 0 0 0,-4-27 17 0 0,-33-74-87 0 0,34 134 74 0 0,1 0 0 0 0,-1 0 0 0 0,1 0 0 0 0,-1 0-1 0 0,0 0 1 0 0,0 1 0 0 0,0-1 0 0 0,0 1-1 0 0,-1-1 1 0 0,1 1 0 0 0,-1 0 0 0 0,0 0-1 0 0,1 0 1 0 0,-1 0 0 0 0,0 1 0 0 0,0-1-1 0 0,0 1 1 0 0,0-1 0 0 0,0 1 0 0 0,0 0-1 0 0,-1 0 1 0 0,1 1 0 0 0,0-1 0 0 0,0 1 0 0 0,-1-1-1 0 0,1 1 1 0 0,-3 0 13 0 0,2 2-18 0 0,1 1 0 0 0,0-1-1 0 0,0 1 1 0 0,1-1 0 0 0,-1 1 0 0 0,1 0-1 0 0,-1 0 1 0 0,1 0 0 0 0,0 0 0 0 0,0 1-1 0 0,0-1 1 0 0,0 0 0 0 0,1 1 0 0 0,-1 0-1 0 0,1-1 1 0 0,0 3 18 0 0,-1-1-4 0 0,-3 12 29 0 0,2 1 1 0 0,-1 0-1 0 0,2 0 1 0 0,1 1-1 0 0,0-1 1 0 0,1 0-1 0 0,1 1 1 0 0,1-1-1 0 0,0 0 0 0 0,2 0 1 0 0,0 2-26 0 0,6 44 64 0 0,32 345 468 0 0,-35-347-507 0 0,-3 0 0 0 0,-2 1-1 0 0,-3 0 1 0 0,-9 54-25 0 0,-2-50-354 0 0,12-67 224 0 0,-4-4-3507 0 0,-8-53-6425 0 0,9 41 4621 0 0,1 5-958 0 0</inkml:trace>
  <inkml:trace contextRef="#ctx0" brushRef="#br0" timeOffset="22796.197">18846 768 10034 0 0,'0'0'1507'0'0,"0"0"-171"0"0,0 0 37 0 0,0 0 159 0 0,0 0-28 0 0,0 0-225 0 0,0 0-220 0 0,0 0-129 0 0,0 0-77 0 0,35 2-85 0 0,112 8-111 0 0,-110-8-205 0 0,-1-1 1 0 0,1-2 0 0 0,0-2 0 0 0,30-7-453 0 0,-5 2 345 0 0,498-65-558 0 0,-499 72-2730 0 0,-37 1-6260 0 0,-23 0-145 0 0</inkml:trace>
  <inkml:trace contextRef="#ctx0" brushRef="#br0" timeOffset="22980.355">19844 875 9498 0 0,'0'0'2084'0'0,"0"0"-254"0"0,0 0-123 0 0,0 0-73 0 0,0 0-222 0 0,0 0-268 0 0,0 0-237 0 0,-2 32-208 0 0,-6 100-156 0 0,6-114-509 0 0,1 1-1 0 0,1-1 1 0 0,1 1 0 0 0,0 0 0 0 0,1-1-1 0 0,1 1 1 0 0,1-1 0 0 0,0 0-1 0 0,6 12-33 0 0,-9-27-58 0 0,7 17-1796 0 0,0-9-6782 0 0,-4-8-2089 0 0</inkml:trace>
  <inkml:trace contextRef="#ctx0" brushRef="#br0" timeOffset="23158.399">19847 617 16604 0 0,'0'0'1560'0'0,"0"0"-344"0"0,0 0-288 0 0,0 0-216 0 0,0 0-103 0 0,0 0-233 0 0,0 0-200 0 0,0 0-168 0 0,0 0-272 0 0,0 0-104 0 0,0 0-112 0 0,0 0-161 0 0,0 0-383 0 0,0 0-720 0 0,15-7-1337 0 0,-10 18-2008 0 0,-1-4-4409 0 0</inkml:trace>
  <inkml:trace contextRef="#ctx0" brushRef="#br0" timeOffset="23496.338">20236 797 11474 0 0,'0'0'1349'0'0,"0"0"-130"0"0,0 0 12 0 0,0 0-64 0 0,0 0-189 0 0,0 0-200 0 0,0 0-178 0 0,0 0-112 0 0,0 0-93 0 0,-23 34-88 0 0,-70 105-101 0 0,58-58 40 0 0,33-73-200 0 0,0 1 1 0 0,0 0-1 0 0,1 0 1 0 0,0-1-1 0 0,0 1 1 0 0,1 0-1 0 0,0 0 1 0 0,1 0-1 0 0,0 0 0 0 0,0 0 1 0 0,1-1-1 0 0,0 1 1 0 0,1 0-1 0 0,0-1 1 0 0,0 0-1 0 0,1 0 1 0 0,0 0-1 0 0,0 0 1 0 0,1 0-1 0 0,1 1-46 0 0,0-5 129 0 0,0-1 0 0 0,0 0 0 0 0,0 0-1 0 0,1-1 1 0 0,-1 1 0 0 0,1-1 0 0 0,0-1 0 0 0,-1 1 0 0 0,1-1-1 0 0,0-1 1 0 0,0 1 0 0 0,0-1 0 0 0,0 0 0 0 0,0-1-1 0 0,-1 1 1 0 0,1-2 0 0 0,0 1 0 0 0,0-1 0 0 0,-1 1-1 0 0,1-2 1 0 0,-1 1 0 0 0,1-1 0 0 0,-1 0 0 0 0,0 0-1 0 0,0-1 1 0 0,-1 0 0 0 0,1 0 0 0 0,-1 0 0 0 0,1-2-129 0 0,10-8 160 0 0,-1-1 0 0 0,-1-1 0 0 0,0-1 0 0 0,-2 0 0 0 0,0-1 1 0 0,-1 0-1 0 0,0 0 0 0 0,-1-1 0 0 0,-2-1 0 0 0,0 0 0 0 0,4-15-160 0 0,-10 30-88 0 0,0-1 0 0 0,0 0 0 0 0,-1 0 0 0 0,0 0 0 0 0,0 0 0 0 0,0 0 0 0 0,-1 0 0 0 0,0 0 0 0 0,0 0 0 0 0,-1 0 0 0 0,1 0-1 0 0,-1 0 1 0 0,0 0 0 0 0,-1 0 0 0 0,0 0 0 0 0,0 0 0 0 0,0 1 0 0 0,0-1 0 0 0,-1 1 0 0 0,0-1 0 0 0,0 1 0 0 0,-1 0 0 0 0,1 0 0 0 0,-1 0-1 0 0,0 1 1 0 0,0 0 0 0 0,-1-1 0 0 0,0 1 0 0 0,1 1 0 0 0,-1-1 0 0 0,0 1 0 0 0,-1 0 0 0 0,1 0 0 0 0,0 0 0 0 0,-1 1 0 0 0,0-1-1 0 0,1 1 1 0 0,-1 1 0 0 0,0-1 0 0 0,0 1 0 0 0,0 0 0 0 0,0 1 0 0 0,0-1 0 0 0,-4 1 88 0 0,-30 9-3360 0 0,15 4-4362 0 0,13-2-3369 0 0</inkml:trace>
  <inkml:trace contextRef="#ctx0" brushRef="#br0" timeOffset="23944.274">20665 1088 11362 0 0,'0'0'2100'0'0,"0"0"-311"0"0,0 0-239 0 0,0 0-259 0 0,0 0-310 0 0,0 0-243 0 0,0 0-123 0 0,0 0-66 0 0,0 0-38 0 0,0 0-54 0 0,0 0-106 0 0,0 0-91 0 0,0 0-62 0 0,2-17-33 0 0,11-53-10 0 0,14 31 107 0 0,-17 33-202 0 0,-3-1-89 0 0,1 0-1 0 0,0 1 0 0 0,0 1 0 0 0,0-1 1 0 0,1 1-1 0 0,0 0 0 0 0,0 1 0 0 0,0 0 1 0 0,1 1-1 0 0,-1 0 0 0 0,1 0 0 0 0,0 1 1 0 0,8-1 29 0 0,-17 5-33 0 0,1 0 1 0 0,0 0-1 0 0,-1 0 1 0 0,0 0-1 0 0,1 0 1 0 0,-1 0-1 0 0,0 0 1 0 0,0 1-1 0 0,0-1 1 0 0,0 0-1 0 0,-1 1 1 0 0,1-1-1 0 0,-1 1 1 0 0,1-1-1 0 0,-1 0 1 0 0,0 1-1 0 0,0-1 1 0 0,0 1 0 0 0,0-1-1 0 0,0 1 1 0 0,-1-1-1 0 0,0 3 33 0 0,1-1-32 0 0,1 6 6 0 0,-1 1 0 0 0,1-1 1 0 0,1 0-1 0 0,0 0 0 0 0,0 0 1 0 0,1 0-1 0 0,1 0 0 0 0,-1 0 1 0 0,2-1-1 0 0,-1 1 0 0 0,6 7 26 0 0,-7-13 58 0 0,-1 0 1 0 0,1-1-1 0 0,0 1 0 0 0,0-1 0 0 0,0 0 0 0 0,0 1 0 0 0,1-1 0 0 0,-1-1 1 0 0,1 1-1 0 0,0 0 0 0 0,-1-1 0 0 0,1 0 0 0 0,1 0 0 0 0,-1 0 0 0 0,0-1 1 0 0,0 1-1 0 0,1-1 0 0 0,-1 0 0 0 0,0 0 0 0 0,1 0 0 0 0,-1-1 1 0 0,1 0-1 0 0,0 0 0 0 0,-1 0 0 0 0,1 0 0 0 0,-1-1 0 0 0,1 1 0 0 0,0-1-58 0 0,5-4 275 0 0,-1 1 0 0 0,0-1 0 0 0,0 0-1 0 0,-1-1 1 0 0,0 0 0 0 0,0 0-1 0 0,0-1 1 0 0,-1 0 0 0 0,1 0 0 0 0,-2-1-1 0 0,5-6-274 0 0,56-89 769 0 0,-13-9-1836 0 0,-46 62-7970 0 0,-8 42-2607 0 0</inkml:trace>
  <inkml:trace contextRef="#ctx0" brushRef="#br0" timeOffset="25110.388">19934 591 0 0 0,'0'0'769'0'0,"0"0"146"0"0,0 0 72 0 0,0 0-29 0 0,0 0-23 0 0,0 0-18 0 0,0 0-98 0 0,0 0-64 0 0,0 0-92 0 0,-15-7 2371 0 0,1 19 1428 0 0,17-20 547 0 0,-1 0-4646 0 0,-2 8-523 0 0,0 0-56 0 0,0 0-70 0 0,0 0-88 0 0,0 0-77 0 0,0 0-28 0 0,0 0-61 0 0,18 0-12834 0 0,-14 0 8668 0 0</inkml:trace>
  <inkml:trace contextRef="#ctx0" brushRef="#br0" timeOffset="35428.995">1 1479 0 0 0,'62'-38'616'0'0,"-24"10"4485"0"0,-17 20-5060 0 0,2 0 0 0 0,-1 2 0 0 0,1 0-1 0 0,0 2 1 0 0,0 1 0 0 0,0 0 0 0 0,1 2 0 0 0,-1 1-1 0 0,1 0 1 0 0,-1 2 0 0 0,0 1 0 0 0,3 1-41 0 0,615 36 577 0 0,83-29-577 0 0,637-11 189 0 0,-804-7-199 0 0,-501 7 22 0 0,238 2-22 0 0,30 14 10 0 0,582 43-58 0 0,-401-43 250 0 0,-368-13-196 0 0,1445 8 92 0 0,-526-26 35 0 0,34 11 1074 0 0,212-25 838 0 0,-678 40-1841 0 0,773 15 555 0 0,-1271-26-693 0 0,741-12 574 0 0,-726 9-414 0 0,1257-1 641 0 0,-931 27-872 0 0,413 10 37 0 0,495-26 39 0 0,-317-18 109 0 0,-37 7-1591 0 0,-371 23-3768 0 0,-429-5 1030 0 0,-150-10 1450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36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334 1 5281 0 0,'0'0'3223'0'0,"0"0"-1672"0"0,0 0-545 0 0,0 0 17 0 0,0 0 201 0 0,0 0 176 0 0,0 0 7 0 0,0 0-176 0 0,0 0-272 0 0,0 0-260 0 0,0 0-232 0 0,0 0-167 0 0,0 12 512 0 0,0 14-187 0 0,-1 183 3112 0 0,-17 103-3737 0 0,10-98-88 0 0,14-207-3729 0 0,-1-25-7109 0 0,-4 10 812 0 0</inkml:trace>
  <inkml:trace contextRef="#ctx0" brushRef="#br0" timeOffset="2369.525">294 63 0 0 0,'0'0'435'0'0,"0"0"174"0"0,0 0 74 0 0,0 0 75 0 0,1-2 70 0 0,0-1 197 0 0,2-3-1668 0 0,-3 3 4221 0 0,0-1 4095 0 0,1 5-2193 0 0,-6 3-4119 0 0,-21 38-918 0 0,18-26-388 0 0,-92 156 66 0 0,132-164-9959 0 0,-17-9 1803 0 0,-9-2 3502 0 0</inkml:trace>
  <inkml:trace contextRef="#ctx0" brushRef="#br0" timeOffset="2770.428">1 847 0 0 0,'0'0'333'0'0,"0"0"1073"0"0,0 0 348 0 0,0 0-82 0 0,0 0-158 0 0,0 0-155 0 0,0 0-96 0 0,0 0 34 0 0,0 0 69 0 0,0 0 54 0 0,5 2 10 0 0,87 5 4531 0 0,7-15-3802 0 0,14 0-1831 0 0,-64 17-3093 0 0,-28-4-5752 0 0,-13-4-2599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38 226 2905 0 0,'0'0'925'0'0,"0"0"-314"0"0,0 0-215 0 0,0 0 207 0 0,0 0 414 0 0,0 0 325 0 0,0 0 110 0 0,0 0-153 0 0,0 0-283 0 0,0 0-262 0 0,0 0-201 0 0,0 0-126 0 0,0 0-117 0 0,-4 31-62 0 0,-12 101-19 0 0,0 50 1523 0 0,14-167-481 0 0,4-23 1698 0 0,1-24-1119 0 0,5-7-1753 0 0,1 1 0 0 0,2 1 0 0 0,2 0 1 0 0,1 0-1 0 0,1 1 0 0 0,3 1 0 0 0,0 1 1 0 0,3 1-1 0 0,0 0 0 0 0,3 1 0 0 0,0 2 1 0 0,2 0-1 0 0,16-13-97 0 0,-39 40-1 0 0,1-1 5 0 0,-1 0 0 0 0,0 0-1 0 0,1 0 1 0 0,0 0 0 0 0,0 1-1 0 0,0 0 1 0 0,1-1-1 0 0,-1 2 1 0 0,1-1 0 0 0,-1 0-1 0 0,1 1 1 0 0,0 0-1 0 0,0 0 1 0 0,0 1 0 0 0,0-1-1 0 0,1 1-3 0 0,4 31-436 0 0,-14 67-1086 0 0,0-65-2117 0 0,0-1-4527 0 0,3-22-1321 0 0</inkml:trace>
  <inkml:trace contextRef="#ctx0" brushRef="#br0" timeOffset="408.196">545 450 7274 0 0,'0'0'1991'0'0,"0"0"-186"0"0,0 0-128 0 0,0 0-94 0 0,0 0-220 0 0,0 0-255 0 0,0 0-187 0 0,0 0-178 0 0,0 0-127 0 0,0 0-117 0 0,0 0-117 0 0,0 0-49 0 0,0 0-60 0 0,29-27-29 0 0,89-83-13 0 0,-87 70-43 0 0,-30 36-171 0 0,0 0-1 0 0,0 1 1 0 0,0-1-1 0 0,0 0 1 0 0,-1 0 0 0 0,0 1-1 0 0,0-1 1 0 0,0 0-1 0 0,0 0 1 0 0,0 0-1 0 0,-1 1 1 0 0,0-1 0 0 0,0 0-1 0 0,0 1 1 0 0,0-1-1 0 0,0 0 1 0 0,-1 1-1 0 0,0-1 1 0 0,1 1 0 0 0,-1 0-1 0 0,-1 0 1 0 0,1 0-1 0 0,0 0 1 0 0,-1 0-1 0 0,1 0 1 0 0,-1 0 0 0 0,0 1-1 0 0,0 0 1 0 0,0-1-1 0 0,0 1 1 0 0,-1 0-1 0 0,1 0 1 0 0,0 1 0 0 0,-1-1-1 0 0,1 1 1 0 0,-1 0-1 0 0,0 0 1 0 0,1 0-1 0 0,-1 0 1 0 0,-1 0-17 0 0,1 1-16 0 0,0 0 0 0 0,0 1-1 0 0,0-1 1 0 0,0 1 0 0 0,0 0 0 0 0,0 0 0 0 0,0 0-1 0 0,0 1 1 0 0,0-1 0 0 0,0 1 0 0 0,1 0 0 0 0,-1 0-1 0 0,1 0 1 0 0,-1 0 0 0 0,1 1 0 0 0,0 0 0 0 0,0-1 0 0 0,0 1-1 0 0,0 0 1 0 0,0 1 0 0 0,1-1 0 0 0,-1 0 0 0 0,1 1-1 0 0,0-1 1 0 0,0 1 16 0 0,-40 97-48 0 0,39-93 38 0 0,0-1 1 0 0,1 1-1 0 0,0 0 1 0 0,0 0-1 0 0,1 0 1 0 0,0 0-1 0 0,0 0 1 0 0,1 0-1 0 0,0 0 1 0 0,1 0-1 0 0,-1 0 1 0 0,2 0-1 0 0,-1 0 1 0 0,1 0-1 0 0,0 0 1 0 0,1-1-1 0 0,-1 1 1 0 0,2-1-1 0 0,-1 1 1 0 0,1-1-1 0 0,0 0 1 0 0,0 0-1 0 0,1-1 1 0 0,0 1-1 0 0,0-1 1 0 0,1 0-1 0 0,0-1 1 0 0,0 1-1 0 0,0-1 1 0 0,0 0-1 0 0,1-1 1 0 0,0 0-1 0 0,5 3 10 0 0,-2-3-78 0 0,-1-1-1 0 0,1 0 0 0 0,0-1 1 0 0,1 0-1 0 0,-1 0 1 0 0,0-1-1 0 0,0-1 1 0 0,1 1-1 0 0,-1-2 1 0 0,0 1-1 0 0,11-3 79 0 0,60-28-5544 0 0,-52 10 530 0 0,-10 5-1084 0 0,-8 8 2491 0 0</inkml:trace>
  <inkml:trace contextRef="#ctx0" brushRef="#br0" timeOffset="724.231">983 174 3593 0 0,'0'0'4726'0'0,"0"0"-2768"0"0,0 0-959 0 0,0 0-79 0 0,0 0 57 0 0,0 0-22 0 0,0 0-100 0 0,0 0-121 0 0,0 0-130 0 0,0 0-112 0 0,0 0-92 0 0,0 0-79 0 0,-1 31-39 0 0,-2 98-21 0 0,12-73 128 0 0,-4-47-286 0 0,73 130 613 0 0,-78-137-665 0 0,1 0 0 0 0,-1 0 0 0 0,1 0 0 0 0,-1 0 0 0 0,1-1 0 0 0,-1 1-1 0 0,1 0 1 0 0,0 0 0 0 0,0 0 0 0 0,0-1 0 0 0,0 1 0 0 0,0-1-1 0 0,1 1 1 0 0,-1-1 0 0 0,0 1 0 0 0,1-1 0 0 0,-1 0 0 0 0,1 1 0 0 0,-1-1-1 0 0,1 0 1 0 0,0 0 0 0 0,-1 0 0 0 0,1 0 0 0 0,0 0 0 0 0,0-1 0 0 0,0 1-1 0 0,0-1 1 0 0,0 1 0 0 0,-1-1 0 0 0,1 1 0 0 0,0-1 0 0 0,0 0-1 0 0,0 0 1 0 0,0 0 0 0 0,0 0 0 0 0,0 0 0 0 0,0-1 0 0 0,0 1 0 0 0,0-1-1 0 0,0 1 1 0 0,0-1 0 0 0,0 0 0 0 0,-1 1 0 0 0,1-1 0 0 0,0 0-1 0 0,0 0 1 0 0,0-1-51 0 0,12-17 539 0 0,0-1 0 0 0,-1-1 0 0 0,-2-1 1 0 0,0 1-1 0 0,-1-2 0 0 0,1-5-539 0 0,-5 15 170 0 0,80-171 370 0 0,-81 175-1073 0 0,2 0-2795 0 0,4 8-7270 0 0,-6 1-563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1 101 0 0 0,'0'0'999'0'0,"0"0"-131"0"0,0 0-138 0 0,0 0 35 0 0,0 0 250 0 0,0 0 263 0 0,0 0 126 0 0,0 0-44 0 0,0 0-216 0 0,0 0-297 0 0,0 0-240 0 0,0 0-139 0 0,0 0-6 0 0,4 0 48 0 0,49 0 2107 0 0,7 1-964 0 0,0-2-1 0 0,0-3 1 0 0,53-11-1653 0 0,97-25 970 0 0,-53 3-642 0 0,-139 33-535 0 0,-26 12-1285 0 0,-25 14-2160 0 0,-14 7-8582 0 0,40-25 8489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6:06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584 70 3825 0 0,'0'0'2015'0'0,"0"0"-1056"0"0,0 0-363 0 0,0 0 12 0 0,0 0 167 0 0,0 0 188 0 0,0 0 140 0 0,0 0 17 0 0,0 0-85 0 0,-33-8-156 0 0,-106-26-174 0 0,55 29 273 0 0,65 10-798 0 0,-1 2 1 0 0,1-1 0 0 0,0 2-1 0 0,1 1 1 0 0,0 0 0 0 0,0 1 0 0 0,1 1-1 0 0,1 1 1 0 0,0 0 0 0 0,0 1-1 0 0,1 1 1 0 0,1 0 0 0 0,0 1 0 0 0,1 1-1 0 0,1 0 1 0 0,0 0 0 0 0,1 1-1 0 0,-1 4-180 0 0,9-16 36 0 0,-1 0-1 0 0,1 1 0 0 0,0 0 0 0 0,0-1 0 0 0,1 1 0 0 0,-1 0 1 0 0,1 0-1 0 0,1 0 0 0 0,-1 1 0 0 0,1-1 0 0 0,0 0 0 0 0,0 1 0 0 0,1-1 1 0 0,0 0-1 0 0,0 1 0 0 0,1-1 0 0 0,-1 0 0 0 0,2 1 0 0 0,-1-1 1 0 0,0 0-1 0 0,1 0 0 0 0,0 0 0 0 0,1 0 0 0 0,-1 0 0 0 0,1 0 1 0 0,0-1-1 0 0,1 1 0 0 0,-1-1 0 0 0,1 0 0 0 0,0 0 0 0 0,0 0 1 0 0,1-1-1 0 0,0 1 0 0 0,-1-1 0 0 0,1 0 0 0 0,1-1 0 0 0,-1 1 1 0 0,5 2-36 0 0,8-4 143 0 0,0-2 1 0 0,0 1 0 0 0,0-2-1 0 0,0 0 1 0 0,0-2 0 0 0,0 0-1 0 0,0 0 1 0 0,-1-2 0 0 0,0 0-1 0 0,0-1 1 0 0,0-1 0 0 0,0-1-1 0 0,-1 0 1 0 0,-1-1 0 0 0,1 0 0 0 0,-2-1-1 0 0,1-1 1 0 0,-1-1 0 0 0,9-9-144 0 0,24-21 223 0 0,-2-3 0 0 0,-2-1-1 0 0,-1-2 1 0 0,-3-1 0 0 0,-2-3-223 0 0,-1-17 513 0 0,-36 68-401 0 0,0 1 13 0 0,0 0-14 0 0,0 0-15 0 0,-15 27-91 0 0,-63 187 263 0 0,66-149-240 0 0,3 0 1 0 0,2 0-1 0 0,4 0 1 0 0,3 27-29 0 0,-4 66-17 0 0,1 63-2202 0 0,15-198-1654 0 0,5-14-5751 0 0,-13-8 19 0 0</inkml:trace>
  <inkml:trace contextRef="#ctx0" brushRef="#br0" timeOffset="315.43">1002 774 17124 0 0,'0'0'742'0'0,"0"0"-157"0"0,0 0 15 0 0,0 0 135 0 0,0 0 35 0 0,0 0-91 0 0,0 0-179 0 0,0 0-170 0 0,0 0-129 0 0,0 0-102 0 0,0 0-62 0 0,-3 23-57 0 0,-8 71-47 0 0,8-49-2339 0 0,4-35-8190 0 0,-1-9 1283 0 0</inkml:trace>
  <inkml:trace contextRef="#ctx0" brushRef="#br0" timeOffset="566.735">1444 19 13427 0 0,'0'0'2587'0'0,"0"0"-1855"0"0,0 0-622 0 0,0 0-20 0 0,0 0 185 0 0,0 0 197 0 0,0 0 156 0 0,0 0 107 0 0,0 0-7 0 0,0 0-66 0 0,0 0-93 0 0,0 0-118 0 0,3 12-106 0 0,36 167 1238 0 0,-31-97-1381 0 0,-5 1-1 0 0,-3-1 0 0 0,-3 0 1 0 0,-15 80-202 0 0,6 3-1290 0 0,26-139-2172 0 0,7-23-7239 0 0,-15-3 1954 0 0</inkml:trace>
  <inkml:trace contextRef="#ctx0" brushRef="#br0" timeOffset="1246.778">2086 899 10682 0 0,'0'0'808'0'0,"0"0"-282"0"0,0 0-151 0 0,0 0 70 0 0,0 0 93 0 0,0 0 12 0 0,0 0-78 0 0,0 0-122 0 0,-14 34-111 0 0,-46 104-106 0 0,20-46-169 0 0,29-73-222 0 0,-3 6-752 0 0,10-9-9243 0 0,4-16 6692 0 0</inkml:trace>
  <inkml:trace contextRef="#ctx0" brushRef="#br0" timeOffset="1792.499">3099 192 3129 0 0,'0'0'1836'0'0,"0"0"-404"0"0,0 0 25 0 0,0 0 127 0 0,0 0 99 0 0,0 0-13 0 0,0 0-139 0 0,0 0-158 0 0,0 0-171 0 0,-33-12-199 0 0,-106-34-204 0 0,61 36 99 0 0,68 13-763 0 0,-6 1-72 0 0,0 1 0 0 0,0 1 0 0 0,0 0 0 0 0,1 1 0 0 0,0 1 0 0 0,0 0 0 0 0,0 1 0 0 0,2 1 0 0 0,-1 0 0 0 0,1 1 0 0 0,0 0-1 0 0,1 1 1 0 0,1 0 0 0 0,0 1 0 0 0,0 0 0 0 0,2 1 0 0 0,-1 0 0 0 0,2 1 0 0 0,0 0 0 0 0,1 0 0 0 0,0 1 0 0 0,1-1 0 0 0,1 1 0 0 0,0 1 0 0 0,2-1 0 0 0,-3 15-63 0 0,5-26-12 0 0,1-1 1 0 0,-1 0-1 0 0,1 0 1 0 0,0 0-1 0 0,0 0 1 0 0,0 1 0 0 0,0-1-1 0 0,1 0 1 0 0,-1 0-1 0 0,1 0 1 0 0,0 0-1 0 0,1 0 1 0 0,-1 0 0 0 0,1 0-1 0 0,-1 0 1 0 0,1 0-1 0 0,0-1 1 0 0,1 1-1 0 0,-1-1 1 0 0,1 1 0 0 0,-1-1-1 0 0,1 0 1 0 0,0 0-1 0 0,0 0 1 0 0,0 0-1 0 0,1-1 1 0 0,-1 1-1 0 0,3 0 12 0 0,7 2 39 0 0,0-2 0 0 0,1 1-1 0 0,-1-2 1 0 0,1 0 0 0 0,0 0-1 0 0,0-1 1 0 0,-1-1-1 0 0,1 0 1 0 0,0-1 0 0 0,0-1-1 0 0,-1 0 1 0 0,1-1-1 0 0,-1 0 1 0 0,0-1 0 0 0,1 0-1 0 0,-2-1 1 0 0,1-1-1 0 0,-1 0 1 0 0,0-1 0 0 0,4-3-39 0 0,33-15 167 0 0,-1-2 1 0 0,-1-3 0 0 0,-2-1 0 0 0,-1-3 0 0 0,30-30-168 0 0,-14 5 717 0 0,-69 89 674 0 0,-17 24-1289 0 0,2 2-1 0 0,3 0 1 0 0,2 2 0 0 0,3 0-1 0 0,2 1 1 0 0,3 0 0 0 0,2 1-1 0 0,1 38-101 0 0,-10 39 45 0 0,1 24-4582 0 0,17-152 1383 0 0,5-3-5448 0 0,-1-6-731 0 0</inkml:trace>
  <inkml:trace contextRef="#ctx0" brushRef="#br0" timeOffset="2041.936">3537 936 18724 0 0,'0'0'1271'0'0,"0"0"-676"0"0,0 0-267 0 0,0 0 48 0 0,0 0 56 0 0,0 0-8 0 0,0 0-111 0 0,0 0-120 0 0,0 0-95 0 0,0 0-95 0 0,0 0-64 0 0,0 0-81 0 0,0 0-113 0 0,-3 17-175 0 0,-9 52-374 0 0,10-44-5055 0 0,4-23 727 0 0,-2-1-4942 0 0</inkml:trace>
  <inkml:trace contextRef="#ctx0" brushRef="#br0" timeOffset="2512.989">3824 328 12579 0 0,'0'0'3316'0'0,"0"0"-2067"0"0,0 0-537 0 0,0 0 3 0 0,0 0 85 0 0,0 0-12 0 0,0 0-131 0 0,0 0-98 0 0,0 0-109 0 0,0 0-77 0 0,35-29-53 0 0,112-88-70 0 0,-62 70 53 0 0,-66 42-221 0 0,12-5 41 0 0,0 1 0 0 0,0 2 0 0 0,1 1 0 0 0,0 2 0 0 0,0 1-1 0 0,2 1-122 0 0,-32 2 2 0 0,0 0-1 0 0,-1 0 1 0 0,1 1-1 0 0,-1-1 1 0 0,1 1-1 0 0,0-1 1 0 0,-1 1-1 0 0,1-1 1 0 0,-1 1-1 0 0,1 0 0 0 0,-1 0 1 0 0,0 0-1 0 0,1 0 1 0 0,-1 0-1 0 0,0 0 1 0 0,0 0-1 0 0,0 0 1 0 0,1 1-1 0 0,-1-1 1 0 0,-1 0-1 0 0,1 1 0 0 0,0-1 1 0 0,0 0-1 0 0,0 1 1 0 0,-1-1-1 0 0,1 1 1 0 0,0 0-1 0 0,-1-1 1 0 0,0 1-1 0 0,1-1 1 0 0,-1 1-1 0 0,0 0 1 0 0,0-1-1 0 0,0 1 0 0 0,0 0 1 0 0,0 0-2 0 0,-7 64 75 0 0,-4-39-47 0 0,0-1-1 0 0,-2-1 0 0 0,-1 0 0 0 0,0 0 0 0 0,-2-2 0 0 0,-1 1 0 0 0,-7 4-27 0 0,6-4 5 0 0,-143 201 146 0 0,156-216-152 0 0,1 0 1 0 0,0 0 0 0 0,0 1-1 0 0,1-1 1 0 0,1 1 0 0 0,-1 0-1 0 0,2 0 1 0 0,-1 0-1 0 0,1 0 1 0 0,1 0 0 0 0,0 1-1 0 0,0-1 1 0 0,1 0 0 0 0,1 6 0 0 0,2-10 16 0 0,0-1 1 0 0,0 1 0 0 0,0-1 0 0 0,0 1 0 0 0,1-2 0 0 0,0 1 0 0 0,0 0-1 0 0,1-1 1 0 0,-1 0 0 0 0,1 0 0 0 0,0-1 0 0 0,0 1 0 0 0,0-1 0 0 0,0 0-1 0 0,1-1 1 0 0,-1 0 0 0 0,1 0 0 0 0,-1 0 0 0 0,1-1 0 0 0,0 0 0 0 0,0 0-1 0 0,-1-1 1 0 0,1 1 0 0 0,0-2 0 0 0,1 1-17 0 0,39 0 42 0 0,-1-2 1 0 0,1-3-1 0 0,0-1 1 0 0,-1-2-1 0 0,0-3 1 0 0,-1-1-1 0 0,0-2 1 0 0,22-12-43 0 0,109-51-9067 0 0,-154 65-2481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7.5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227 0 2000 0 0,'0'0'2756'0'0,"0"0"-1352"0"0,0 0-394 0 0,0 0 44 0 0,0 0 155 0 0,0 0 108 0 0,0 0-28 0 0,0 0-40 0 0,0 0-66 0 0,0 0-108 0 0,0 0-124 0 0,0 0-182 0 0,0 0-143 0 0,4 23-67 0 0,13 74-47 0 0,-3 7 217 0 0,-4 0 1 0 0,-4 1-1 0 0,-5 0 1 0 0,-6 13-730 0 0,5-116-34 0 0,-15 118-249 0 0,-8-76-2604 0 0,14-38 7 0 0,-5-1-7426 0 0,11-5 4815 0 0</inkml:trace>
  <inkml:trace contextRef="#ctx0" brushRef="#br0" timeOffset="251.774">0 405 6481 0 0,'0'0'2079'0'0,"0"0"-829"0"0,0 0-155 0 0,0 0 109 0 0,0 0 51 0 0,0 0-64 0 0,0 0-101 0 0,32 4-129 0 0,103 8-127 0 0,87-5 1125 0 0,-67-18-2707 0 0,-104 4-2535 0 0,-2-1-4098 0 0,-32 4-606 0 0</inkml:trace>
  <inkml:trace contextRef="#ctx0" brushRef="#br0" timeOffset="520.013">709 409 5961 0 0,'0'0'1494'0'0,"0"0"-307"0"0,0 0-218 0 0,0 0-7 0 0,0 0-27 0 0,0 0-84 0 0,0 0-119 0 0,-10 32-123 0 0,-30 98-47 0 0,39-129-537 0 0,0 1 0 0 0,0-1 0 0 0,0 0 0 0 0,1 1 0 0 0,-1-1 0 0 0,0 1 0 0 0,1-1 0 0 0,-1 1 0 0 0,1-1 0 0 0,0 1 0 0 0,-1-1 0 0 0,1 1 0 0 0,0-1 0 0 0,0 1 0 0 0,0 0 0 0 0,0-1 0 0 0,0 1 0 0 0,0-1 0 0 0,0 1 0 0 0,1-1-1 0 0,-1 1 1 0 0,1-1 0 0 0,-1 1 0 0 0,1-1 0 0 0,-1 1 0 0 0,1-1 0 0 0,0 1 0 0 0,0-1 0 0 0,0 0 0 0 0,0 1 0 0 0,0-1 0 0 0,0 0 0 0 0,0 0 0 0 0,0 0 0 0 0,0 0 0 0 0,0 0 0 0 0,1 0 0 0 0,-1 0 0 0 0,2 0-25 0 0,2 2 201 0 0,5 2 118 0 0,0-1 0 0 0,1 0 1 0 0,-1-1-1 0 0,1 0 1 0 0,-1-1-1 0 0,1 0 1 0 0,0-1-1 0 0,0 0 1 0 0,0-1-1 0 0,-1 0 0 0 0,1 0 1 0 0,0-1-1 0 0,0-1 1 0 0,0 0-1 0 0,-1 0 1 0 0,1-1-1 0 0,-1 0 0 0 0,0-1 1 0 0,0-1-1 0 0,0 1 1 0 0,1-2-320 0 0,0 2 125 0 0,0-1 0 0 0,0-1 0 0 0,-1 1 1 0 0,0-2-1 0 0,0 0 0 0 0,0 0 0 0 0,-1 0 1 0 0,0-1-1 0 0,0-1 0 0 0,-1 1 0 0 0,0-1 1 0 0,0-1-1 0 0,-1 0 0 0 0,-1 0 0 0 0,0 0 1 0 0,0-1-1 0 0,-1 1 0 0 0,0-1 0 0 0,0-1 1 0 0,-2 1-1 0 0,1-1 0 0 0,-2 1 0 0 0,1-1 1 0 0,-1-3-126 0 0,-5 8-76 0 0,0-1 0 0 0,-1 1 0 0 0,0 0 0 0 0,0 0 1 0 0,-1 0-1 0 0,0 1 0 0 0,0-1 0 0 0,0 1 0 0 0,-1 0 1 0 0,0 1-1 0 0,0-1 0 0 0,0 1 0 0 0,-1 1 0 0 0,1-1 1 0 0,-1 1-1 0 0,0 0 0 0 0,-1 1 0 0 0,1-1 0 0 0,-1 1 1 0 0,1 1-1 0 0,-1 0 0 0 0,0 0 0 0 0,0 0 0 0 0,0 1 0 0 0,0 0 1 0 0,-2 1 75 0 0,-75-11-2909 0 0,30 15-5978 0 0,35 2-2225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4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3369 0 0,'0'0'1311'0'0,"0"0"-729"0"0,0 0-323 0 0,0 0 243 0 0,0 0 534 0 0,0 0 473 0 0,0 0 256 0 0,0 0-49 0 0,0 0-222 0 0,0 0-253 0 0,0 0-208 0 0,0 0-160 0 0,31 0-102 0 0,96-1-45 0 0,15-18 1309 0 0,-97 9-1465 0 0,62-15 149 0 0,61-11-197 0 0,-53 27-3283 0 0,-99 9-65 0 0,-5 0-2799 0 0,-5 0-5196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45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1 391 2937 0 0,'0'0'2460'0'0,"0"0"-893"0"0,0 0-141 0 0,0 0 59 0 0,0 0-32 0 0,0 0-134 0 0,0 0-262 0 0,0 0-205 0 0,0 0-102 0 0,0 0-63 0 0,0 0-68 0 0,0 0-85 0 0,0 0-64 0 0,27-23-58 0 0,89-70-17 0 0,-32 49 180 0 0,-66 39-438 0 0,6-3-7 0 0,-1 0 0 0 0,1 2 0 0 0,0 1 0 0 0,0 1 0 0 0,0 1 0 0 0,1 1 0 0 0,0 1 0 0 0,8 1-130 0 0,-30 0 9 0 0,-1 1 0 0 0,0-1 0 0 0,0 1 0 0 0,1 0-1 0 0,-1 0 1 0 0,0 0 0 0 0,0 0 0 0 0,0 0 0 0 0,0 0 0 0 0,0 0 0 0 0,0 1 0 0 0,0-1 0 0 0,0 1 0 0 0,-1-1-1 0 0,1 1 1 0 0,-1 0 0 0 0,1 0 0 0 0,-1 0 0 0 0,1 0 0 0 0,-1 0 0 0 0,0 0 0 0 0,0 0 0 0 0,0 0 0 0 0,0 0-1 0 0,-1 0 1 0 0,1 1 0 0 0,0-1 0 0 0,-1 0 0 0 0,0 0 0 0 0,1 1 0 0 0,-1-1 0 0 0,0 0 0 0 0,0 2-9 0 0,-11 80 465 0 0,-5-47-376 0 0,-1-1 0 0 0,-2-1 1 0 0,-1 0-1 0 0,-2-2 0 0 0,-2 0 1 0 0,0-2-1 0 0,-3 0 0 0 0,-12 10-89 0 0,5-3 215 0 0,1 1 0 0 0,2 1 0 0 0,1 2-1 0 0,-21 41-214 0 0,50-81 15 0 0,0 0-1 0 0,-1 0 1 0 0,1 0-1 0 0,0 0 1 0 0,0 0-1 0 0,0 1 1 0 0,1-1-1 0 0,-1 0 0 0 0,0 1 1 0 0,1-1-1 0 0,0 1 1 0 0,-1-1-1 0 0,1 0 1 0 0,0 1-1 0 0,0-1 1 0 0,0 1-1 0 0,1-1 0 0 0,-1 1 1 0 0,1-1-1 0 0,-1 0 1 0 0,1 1-1 0 0,0-1 1 0 0,0 0-1 0 0,0 0 0 0 0,0 1 1 0 0,0-1-1 0 0,0 0 1 0 0,1 0-1 0 0,-1 0 1 0 0,1 0-1 0 0,-1-1 1 0 0,1 1-1 0 0,0 0 0 0 0,0-1 1 0 0,-1 1-1 0 0,1-1 1 0 0,1 1-1 0 0,-1-1 1 0 0,0 0-1 0 0,0 0 0 0 0,0 0 1 0 0,0 0-1 0 0,1 0 1 0 0,-1-1-1 0 0,1 1 1 0 0,-1-1-1 0 0,0 1 1 0 0,1-1-1 0 0,-1 0 0 0 0,1 0 1 0 0,-1 0-1 0 0,1 0-14 0 0,14 0-73 0 0,0 0 0 0 0,0-2-1 0 0,0 0 1 0 0,0 0 0 0 0,0-2-1 0 0,0 0 1 0 0,0-1 0 0 0,-1 0-1 0 0,0-2 1 0 0,0 0-1 0 0,-1 0 1 0 0,11-8 73 0 0,102-72-7396 0 0,-48 24-4759 0 0,-64 48 9328 0 0</inkml:trace>
  <inkml:trace contextRef="#ctx0" brushRef="#br0" timeOffset="249.71">960 476 1344 0 0,'0'0'2533'0'0,"0"0"-261"0"0,0 0-415 0 0,0 0-256 0 0,0 0-163 0 0,0 0-123 0 0,0 0-91 0 0,0 0-146 0 0,0 0-171 0 0,0 0-165 0 0,0 0-152 0 0,0 0-95 0 0,-16 34-55 0 0,-47 109-45 0 0,18-11 549 0 0,34-99-1128 0 0,1 0 1 0 0,2 1 0 0 0,1 0-1 0 0,2 1 1 0 0,1-1 0 0 0,2 5 183 0 0,12-20-3058 0 0,36-34-10372 0 0,-40 8 11843 0 0</inkml:trace>
  <inkml:trace contextRef="#ctx0" brushRef="#br0" timeOffset="415.155">1295 431 2609 0 0,'0'0'2519'0'0,"0"0"-660"0"0,0 0-640 0 0,0 0-363 0 0,0 0-101 0 0,0 0 33 0 0,0 0 95 0 0,0 0 74 0 0,0 0-3 0 0,-15 31-137 0 0,-47 99-158 0 0,-11 56 675 0 0,72-185-1340 0 0,-42 147 256 0 0,40-48-3097 0 0,7-95 1163 0 0,-2-5-4674 0 0,-1 0 2866 0 0,-1 0 1420 0 0</inkml:trace>
  <inkml:trace contextRef="#ctx0" brushRef="#br0" timeOffset="797.213">671 524 2040 0 0,'0'0'3048'0'0,"0"0"-1589"0"0,0 0-459 0 0,0 0 3 0 0,0 0 208 0 0,0 0 197 0 0,0 0 11 0 0,0 0-132 0 0,0 0-223 0 0,0 0-228 0 0,0 0-177 0 0,0 0-149 0 0,0 0-114 0 0,19-19-55 0 0,59-59-19 0 0,48-20 1445 0 0,-119 93-1708 0 0,1 0 1 0 0,0 1-1 0 0,0 0 1 0 0,0 0-1 0 0,1 1 1 0 0,-1 0-1 0 0,1 1 1 0 0,0-1-1 0 0,-1 2 1 0 0,1-1-1 0 0,0 1 1 0 0,0 1-1 0 0,5 0-59 0 0,-7 1 45 0 0,0 1 0 0 0,0 1 1 0 0,0-1-1 0 0,0 1 0 0 0,0 1 0 0 0,0-1 0 0 0,-1 1 1 0 0,0 0-1 0 0,0 1 0 0 0,0-1 0 0 0,0 1 1 0 0,-1 0-1 0 0,0 1 0 0 0,0-1 0 0 0,0 1 0 0 0,-1 0 1 0 0,0 1-1 0 0,3 3-45 0 0,23 26 274 0 0,-21-27-171 0 0,0-1 0 0 0,1-1 0 0 0,0 0 0 0 0,0 0-1 0 0,1-1 1 0 0,-1 0 0 0 0,1 0 0 0 0,1-1 0 0 0,-1-1-1 0 0,1 0 1 0 0,0-1 0 0 0,0 0 0 0 0,0-1 0 0 0,0 0 0 0 0,0-1-1 0 0,1 0 1 0 0,-1-1 0 0 0,0 0 0 0 0,1-1 0 0 0,-1 0-1 0 0,2-2-102 0 0,1 0-19 0 0,0-1 0 0 0,-1 0 0 0 0,1-1 0 0 0,-1-1 0 0 0,0 0 0 0 0,-1-1 0 0 0,0 0 0 0 0,0-1 0 0 0,0-1 0 0 0,-1-1 19 0 0,44-33-7502 0 0,-46 36 1046 0 0,-4 2-3186 0 0</inkml:trace>
  <inkml:trace contextRef="#ctx0" brushRef="#br0" timeOffset="2141.439">1965 490 160 0 0,'0'0'1106'0'0,"0"0"-197"0"0,0 0-197 0 0,0 0 6 0 0,0 0 99 0 0,0 0 86 0 0,0 0 55 0 0,0 0-25 0 0,0 0-63 0 0,0 0-113 0 0,0 0-133 0 0,0 0-125 0 0,0 0-81 0 0,-7 22-57 0 0,-21 72-10 0 0,-2 105 1317 0 0,26-134-1379 0 0,-3 232 2096 0 0,7-296-1937 0 0,0-1 75 0 0,0 0 73 0 0,0 0 53 0 0,0-12 1122 0 0,19-172-608 0 0,1 101-1045 0 0,4 0 0 0 0,4 2 0 0 0,16-28-118 0 0,41-49 299 0 0,-85 157-298 0 0,1 0 0 0 0,-1 0 0 0 0,1 0 0 0 0,-1 0 0 0 0,1 0 0 0 0,-1 0 0 0 0,1 0 1 0 0,-1 0-1 0 0,1 0 0 0 0,0 0 0 0 0,0 0 0 0 0,0 1 0 0 0,-1-1 0 0 0,1 0 1 0 0,0 0-1 0 0,0 1 0 0 0,0-1 0 0 0,0 0 0 0 0,0 1 0 0 0,0-1 0 0 0,0 1 0 0 0,0 0 1 0 0,0-1-1 0 0,1 1 0 0 0,-1 0 0 0 0,0-1 0 0 0,0 1 0 0 0,0 0 0 0 0,0 0 0 0 0,0 0 1 0 0,1 0-1 0 0,-1 0 0 0 0,0 0 0 0 0,0 1 0 0 0,0-1 0 0 0,0 0 0 0 0,0 0 1 0 0,1 1-1 0 0,-1-1 0 0 0,0 1 0 0 0,0-1 0 0 0,0 1 0 0 0,0-1 0 0 0,0 1 0 0 0,0 0 1 0 0,-1 0-1 0 0,1-1 0 0 0,0 1 0 0 0,0 0 0 0 0,0 0 0 0 0,-1 0 0 0 0,1 0 0 0 0,0 0 1 0 0,-1 0-1 0 0,1 0 0 0 0,-1 0 0 0 0,1 0 0 0 0,-1 0 0 0 0,1 0 0 0 0,-1 0 1 0 0,0 0-1 0 0,0 0 0 0 0,0 1 0 0 0,1-1 0 0 0,-1 0 0 0 0,0 0-1 0 0,57 153-4 0 0,-9-100-1144 0 0,0-41-6007 0 0,-23-14-813 0 0,-17-2 2928 0 0</inkml:trace>
  <inkml:trace contextRef="#ctx0" brushRef="#br0" timeOffset="2615.069">2749 531 1856 0 0,'0'0'1034'0'0,"0"0"48"0"0,0 0 230 0 0,0 0 308 0 0,0 0 171 0 0,0 0-32 0 0,0 0-128 0 0,0 0-214 0 0,0 0-257 0 0,0 0-233 0 0,0 0-215 0 0,0 0-145 0 0,-25 31-101 0 0,-78 99-71 0 0,13 0 480 0 0,71-96-757 0 0,2 1-1 0 0,2 1 1 0 0,1 1 0 0 0,-5 23-118 0 0,16-54 3 0 0,1 1 1 0 0,1 0-1 0 0,-1 1 1 0 0,1-1 0 0 0,0 0-1 0 0,1 0 1 0 0,0 0-1 0 0,0 1 1 0 0,1-1-1 0 0,-1 0 1 0 0,2 0-1 0 0,0 3-3 0 0,0-8 45 0 0,0-1 0 0 0,-1 0-1 0 0,2-1 1 0 0,-1 1-1 0 0,0 0 1 0 0,0 0 0 0 0,0-1-1 0 0,0 1 1 0 0,0-1-1 0 0,0 0 1 0 0,1 0 0 0 0,-1 0-1 0 0,0 0 1 0 0,0 0-1 0 0,0 0 1 0 0,1 0-1 0 0,-1-1 1 0 0,0 1 0 0 0,0-1-1 0 0,0 1 1 0 0,0-1-1 0 0,0 0 1 0 0,0 0 0 0 0,0 0-1 0 0,0 0 1 0 0,0 0-1 0 0,0-1 1 0 0,-1 1 0 0 0,1-1-1 0 0,0 1 1 0 0,-1-1-1 0 0,2-1-44 0 0,59-56 378 0 0,-2-2-1 0 0,-2-3 1 0 0,-4-3-1 0 0,5-12-377 0 0,-49 65 21 0 0,0 0 0 0 0,0 1 0 0 0,2 0 1 0 0,0 0-1 0 0,0 1 0 0 0,1 1 0 0 0,13-9-21 0 0,-26 19-1 0 0,1 1-1 0 0,-1-1 1 0 0,1 0-1 0 0,-1 0 1 0 0,1 0-1 0 0,0 1 1 0 0,0-1-1 0 0,-1 0 1 0 0,1 1 0 0 0,0-1-1 0 0,0 0 1 0 0,0 1-1 0 0,-1-1 1 0 0,1 1-1 0 0,0 0 1 0 0,0-1-1 0 0,0 1 1 0 0,0 0-1 0 0,0-1 1 0 0,0 1 0 0 0,0 0-1 0 0,0 0 1 0 0,0 0-1 0 0,0 0 1 0 0,0 0-1 0 0,0 0 1 0 0,0 0-1 0 0,0 0 1 0 0,0 0-1 0 0,0 1 1 0 0,0-1 0 0 0,0 0-1 0 0,0 1 1 0 0,0-1-1 0 0,0 1 1 0 0,0-1-1 0 0,0 1 1 0 0,0-1-1 0 0,-1 1 1 0 0,1-1-1 0 0,0 1 1 0 0,0 0 0 0 0,-1-1-1 0 0,1 1 1 0 0,0 0-1 0 0,-1 0 1 0 0,1 0-1 0 0,-1 0 1 0 0,1-1-1 0 0,-1 1 1 0 0,1 0-1 0 0,-1 0 1 0 0,0 0 0 0 0,1 0-1 0 0,-1 1 2 0 0,15 111 26 0 0,1 5-320 0 0,-15-113 67 0 0,1 0 1 0 0,-1 0-1 0 0,1 1 0 0 0,0-1 1 0 0,0 0-1 0 0,0-1 0 0 0,1 1 0 0 0,0 0 1 0 0,0-1-1 0 0,0 0 0 0 0,0 1 1 0 0,1-1-1 0 0,0 0 0 0 0,0-1 1 0 0,3 3 225 0 0,18 7-4921 0 0,5-9-4311 0 0,-20-4 4935 0 0</inkml:trace>
  <inkml:trace contextRef="#ctx0" brushRef="#br0" timeOffset="3053.091">3412 531 4241 0 0,'0'0'1326'0'0,"0"0"-336"0"0,0 0-75 0 0,0 0 96 0 0,0 0 57 0 0,-27 31-19 0 0,-81 100-93 0 0,45-32 565 0 0,58-89-1425 0 0,0 1 0 0 0,0 1 0 0 0,1-1 0 0 0,1 1 0 0 0,0-1-1 0 0,1 1 1 0 0,0 0 0 0 0,0 0 0 0 0,1 0 0 0 0,1 0 0 0 0,0 0-1 0 0,1 0 1 0 0,0 0 0 0 0,1 4-96 0 0,3-10 151 0 0,0 0 0 0 0,0-1 0 0 0,0 0 1 0 0,0 0-1 0 0,1-1 0 0 0,-1 0 0 0 0,1 0 0 0 0,1 0 0 0 0,-1 0 0 0 0,0-1 0 0 0,1 0 0 0 0,0-1 1 0 0,-1 1-1 0 0,1-1 0 0 0,0 0 0 0 0,0-1 0 0 0,0 0 0 0 0,1 0 0 0 0,-1-1 0 0 0,0 1 0 0 0,0-1 0 0 0,0-1 1 0 0,0 0-1 0 0,1 0 0 0 0,-1 0 0 0 0,1-1-151 0 0,8 0 228 0 0,1-1-1 0 0,0 0 1 0 0,-1-1-1 0 0,0-1 1 0 0,0-1 0 0 0,0 0-1 0 0,-1-1 1 0 0,0-1-1 0 0,0 0 1 0 0,-1-1 0 0 0,0-1-1 0 0,10-8-227 0 0,143-143 1031 0 0,-140 134-1004 0 0,-1 0 0 0 0,-1-2 1 0 0,-1-1-1 0 0,-2 0 0 0 0,-1-2 0 0 0,-2 0 0 0 0,0-2 1 0 0,-3 0-1 0 0,-1-1 0 0 0,-1 0 0 0 0,-2-1 0 0 0,-2 0 0 0 0,3-18-27 0 0,-12 35-55 0 0,0 0 0 0 0,0 0-1 0 0,-2-1 1 0 0,0 1 0 0 0,-2 0-1 0 0,0 0 1 0 0,-1 1 0 0 0,-1-1-1 0 0,-5-11 56 0 0,8 23-20 0 0,0 1 0 0 0,-1-1-1 0 0,0 1 1 0 0,-1 0-1 0 0,0 0 1 0 0,1 1 0 0 0,-2-1-1 0 0,1 1 1 0 0,-1 0 0 0 0,1 0-1 0 0,-2 0 1 0 0,1 1 0 0 0,0 0-1 0 0,-1 0 1 0 0,0 0 0 0 0,0 1-1 0 0,0-1 1 0 0,0 1-1 0 0,0 1 1 0 0,-1-1 0 0 0,1 1-1 0 0,-1 0 1 0 0,0 1 0 0 0,1 0-1 0 0,-1 0 1 0 0,0 0 0 0 0,0 1-1 0 0,-1 0 21 0 0,-3 1-5 0 0,0 0 0 0 0,-1 1 0 0 0,1 0-1 0 0,0 1 1 0 0,0 0 0 0 0,1 1 0 0 0,-1 0 0 0 0,1 1-1 0 0,0 0 1 0 0,0 1 0 0 0,0 0 0 0 0,1 0 0 0 0,0 1 0 0 0,0 0-1 0 0,0 1 1 0 0,1 0 0 0 0,-2 4 5 0 0,-6 5 0 0 0,1 1-1 0 0,1 0 1 0 0,1 2 0 0 0,0-1-1 0 0,2 2 1 0 0,0-1 0 0 0,2 1 0 0 0,-1 4 0 0 0,1-2 0 0 0,2 0 0 0 0,1 1 0 0 0,0 0 1 0 0,2 0-1 0 0,1 0 0 0 0,1 0 0 0 0,1 1 0 0 0,1-1 1 0 0,3 21-1 0 0,-2-33 25 0 0,1 1-1 0 0,1-1 1 0 0,0 0 0 0 0,0 1 0 0 0,2-1 0 0 0,-1-1 0 0 0,1 1 0 0 0,1-1 0 0 0,0 0-1 0 0,1 0 1 0 0,0 0 0 0 0,0-1 0 0 0,1 0 0 0 0,1-1 0 0 0,0 0 0 0 0,0 0 0 0 0,0-1-1 0 0,1 0 1 0 0,9 5-25 0 0,11 2-30 0 0,1-2 0 0 0,1-1 0 0 0,0-1 1 0 0,1-2-1 0 0,0-1 0 0 0,0-2 0 0 0,0-1 0 0 0,1-1 0 0 0,0-2 0 0 0,0-2 0 0 0,33-3 30 0 0,-8-1-1880 0 0,-20-2-3700 0 0,-33 5 4213 0 0,14-3-9064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3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5561 0 0,'0'0'784'0'0,"0"0"119"0"0,0 0 287 0 0,0 0 283 0 0,0 0 129 0 0,0 0-59 0 0,31 1-216 0 0,101 3-215 0 0,-40-12 527 0 0,243-62-995 0 0,-324 69 122 0 0,-3 8-18194 0 0,-12-2 16312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0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6009 0 0,'0'0'2836'0'0,"0"0"-1491"0"0,0 0-537 0 0,0 0 239 0 0,0 0 332 0 0,0 0 211 0 0,0 0 6 0 0,0 0-207 0 0,0 0-279 0 0,0 0-297 0 0,0 0-212 0 0,37 6-105 0 0,116 16-29 0 0,-17-20 555 0 0,-106-6-913 0 0,80-8-301 0 0,-39 5-3233 0 0,-36 1-6525 0 0,-22 5 900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4.8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0 106 6737 0 0,'0'0'1682'0'0,"0"0"-20"0"0,0 0 30 0 0,0 0 47 0 0,0 0-37 0 0,0 0-230 0 0,0 0-400 0 0,0 0-326 0 0,0 0-217 0 0,0 0-109 0 0,0 0-15 0 0,0 0-13 0 0,0 0-15 0 0,27-14-16 0 0,85-46-32 0 0,-17 32 268 0 0,65 25 95 0 0,-157 3-681 0 0,1 1 0 0 0,-1-1 0 0 0,0 1 1 0 0,0 0-1 0 0,0 0 0 0 0,0 0 0 0 0,0 0 0 0 0,0 1 0 0 0,0-1 0 0 0,0 1 0 0 0,0 0 0 0 0,-1-1 1 0 0,1 1-1 0 0,-1 1 0 0 0,1-1 0 0 0,-1 0 0 0 0,0 1 0 0 0,0-1 0 0 0,0 1 0 0 0,0-1 0 0 0,0 1 0 0 0,-1 0 1 0 0,1 0-1 0 0,-1 0 0 0 0,1 0 0 0 0,-1 0 0 0 0,0 0 0 0 0,-1 0 0 0 0,1 0 0 0 0,0 0 0 0 0,-1 1 1 0 0,0-1-1 0 0,0 0 0 0 0,0 0 0 0 0,0 1 0 0 0,0-1 0 0 0,-1 1-11 0 0,0 6 37 0 0,-1 1-1 0 0,0-1 1 0 0,0 0 0 0 0,-1 0 0 0 0,-1 0-1 0 0,0 0 1 0 0,0 0 0 0 0,-1-1 0 0 0,0 0-1 0 0,-1 0 1 0 0,-1 1-37 0 0,-142 162 243 0 0,147-170-247 0 0,1 1 1 0 0,-1-1-1 0 0,0 1 1 0 0,1 0-1 0 0,0-1 1 0 0,0 1-1 0 0,0 0 1 0 0,0 0 0 0 0,0 0-1 0 0,0 0 1 0 0,1 0-1 0 0,0 0 1 0 0,-1 0-1 0 0,1 0 1 0 0,0 0-1 0 0,0 0 1 0 0,1 0-1 0 0,-1 0 1 0 0,1 0 0 0 0,-1 0-1 0 0,1 0 1 0 0,0 0-1 0 0,0 0 1 0 0,0-1-1 0 0,1 1 1 0 0,-1 0-1 0 0,1-1 1 0 0,-1 1-1 0 0,1 0 1 0 0,0-1-1 0 0,0 0 1 0 0,0 0 0 0 0,0 1-1 0 0,1-1 1 0 0,-1 0-1 0 0,0-1 1 0 0,1 1-1 0 0,-1 0 1 0 0,1-1-1 0 0,0 1 1 0 0,0-1-1 0 0,0 0 4 0 0,50 34-14 0 0,-36-26 15 0 0,-1 1 1 0 0,0 1 0 0 0,0 0-1 0 0,-2 1 1 0 0,1 1 0 0 0,-2 0-1 0 0,1 1 1 0 0,2 5-2 0 0,-14-16 15 0 0,0 1 0 0 0,0-1 1 0 0,-1 0-1 0 0,1 1 0 0 0,-1 0 0 0 0,0-1 0 0 0,0 1 0 0 0,0 0 1 0 0,0 0-1 0 0,-1 0 0 0 0,1-1 0 0 0,-1 1 0 0 0,0 0 1 0 0,0 0-1 0 0,-1 0 0 0 0,1 0 0 0 0,-1 0 0 0 0,0-1 0 0 0,0 1 1 0 0,0 0-1 0 0,0 0 0 0 0,-1-1 0 0 0,1 1 0 0 0,-1-1 0 0 0,0 0 1 0 0,0 1-1 0 0,0-1 0 0 0,-1 0 0 0 0,1 0-15 0 0,-83 77 247 0 0,56-57-693 0 0,-1-2 1 0 0,0-1-1 0 0,-2-2 0 0 0,0-1 1 0 0,-1-1-1 0 0,-15 4 446 0 0,36-19-2469 0 0,11-4-7962 0 0,2 2 1801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164 100 7418 0 0,'0'0'2072'0'0,"0"0"-129"0"0,0 0-181 0 0,0 0-203 0 0,0 0-383 0 0,0 0-372 0 0,0 0-242 0 0,0 0-168 0 0,0 0-115 0 0,0 0-103 0 0,0 0-68 0 0,0 0-40 0 0,-22 15-20 0 0,-70 50-16 0 0,89-63-31 0 0,0 0-1 0 0,1-1 1 0 0,-1 1 0 0 0,0 1-1 0 0,1-1 1 0 0,-1 0-1 0 0,1 0 1 0 0,-1 1-1 0 0,1 0 1 0 0,0-1-1 0 0,0 1 1 0 0,1 0 0 0 0,-1 0-1 0 0,0 0 1 0 0,1 0-1 0 0,0 0 1 0 0,0 0-1 0 0,0 1 1 0 0,0-1 0 0 0,0 0-1 0 0,0 1 1 0 0,1 0-1 0 0,-2 11-22 0 0,1-12 49 0 0,0 0 1 0 0,0 1-1 0 0,0-1 1 0 0,0 1-1 0 0,1-1 1 0 0,0 1-1 0 0,-1 0 1 0 0,1-1-1 0 0,1 1 1 0 0,-1-1-1 0 0,0 1 1 0 0,1-1-1 0 0,0 1 1 0 0,0-1-1 0 0,0 1 1 0 0,0-1-1 0 0,1 0 1 0 0,-1 1-1 0 0,1-1 1 0 0,0 0-1 0 0,0 0 1 0 0,0 0-1 0 0,0 0 1 0 0,0-1-1 0 0,1 1 1 0 0,-1-1-1 0 0,1 1 1 0 0,-1-1-1 0 0,1 0 0 0 0,0 0 1 0 0,0 0-1 0 0,0 0 1 0 0,1 0-1 0 0,-1-1 1 0 0,0 0-1 0 0,1 1 1 0 0,-1-1-1 0 0,0 0 1 0 0,1-1-1 0 0,-1 1 1 0 0,3 0-28 0 0,3 0 217 0 0,-1-1 0 0 0,1 0 1 0 0,-1 0-1 0 0,0 0 0 0 0,1-1 1 0 0,-1 0-1 0 0,0-1 0 0 0,1 0 1 0 0,-1 0-1 0 0,0-1 0 0 0,0 0 1 0 0,-1 0-1 0 0,1-1 0 0 0,-1 0 1 0 0,1 0-1 0 0,-1-1 0 0 0,-1 0 1 0 0,1 0-1 0 0,-1-1 0 0 0,0 0 1 0 0,0 0-1 0 0,0 0 0 0 0,2-5-217 0 0,0 2 61 0 0,-1 0 0 0 0,-1 0 0 0 0,0-1-1 0 0,0 0 1 0 0,-1 0 0 0 0,0-1 0 0 0,-1 1 0 0 0,0-1-1 0 0,0 0 1 0 0,-1 0 0 0 0,-1-1 0 0 0,0 1 0 0 0,-1 0-1 0 0,0-1 1 0 0,0 1 0 0 0,-1-1 0 0 0,-1-2-61 0 0,0 9-122 0 0,0 0-1 0 0,-1 1 1 0 0,1-1 0 0 0,-1 1 0 0 0,0-1-1 0 0,0 1 1 0 0,-1-1 0 0 0,1 1 0 0 0,-1 0 0 0 0,0 0-1 0 0,0 1 1 0 0,0-1 0 0 0,-1 0 0 0 0,1 1 0 0 0,-1 0-1 0 0,-4-3 123 0 0,-17-8-3924 0 0,-1 7-4470 0 0,12 3-2883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2:55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416 0 9602 0 0,'0'0'980'0'0,"0"0"-148"0"0,0 0-15 0 0,0 0 159 0 0,0 0 121 0 0,-33 34 33 0 0,-105 109-64 0 0,31-10 514 0 0,91-112-1514 0 0,0 1 0 0 0,1 1 1 0 0,2 0-1 0 0,0 1 0 0 0,2 0 0 0 0,0 1 1 0 0,2 0-1 0 0,1 1 0 0 0,1 0 1 0 0,1 0-1 0 0,1 1 0 0 0,1-1 0 0 0,1 16-66 0 0,3-35 42 0 0,1 0 0 0 0,0 0 0 0 0,0 0 0 0 0,1 0 0 0 0,0 0 0 0 0,0-1 0 0 0,1 1 0 0 0,0 0 0 0 0,0-1 0 0 0,0 0 0 0 0,1 0 0 0 0,0 0 0 0 0,0 0 0 0 0,1-1 0 0 0,-1 1 0 0 0,1-1 0 0 0,1 0 0 0 0,-1-1 0 0 0,0 1 0 0 0,1-1 0 0 0,0 0 0 0 0,0 0 0 0 0,4 1-42 0 0,5 2 222 0 0,-1-1 0 0 0,1-1 0 0 0,0 0 0 0 0,0-1 0 0 0,1 0-1 0 0,-1-1 1 0 0,1-1 0 0 0,0-1 0 0 0,0 0 0 0 0,0-1-222 0 0,-11 1 79 0 0,0-1 0 0 0,0 0-1 0 0,-1 0 1 0 0,1 0 0 0 0,0-1-1 0 0,0 0 1 0 0,0 0 0 0 0,0 0 0 0 0,0 0-1 0 0,-1-1 1 0 0,1 0 0 0 0,-1 1 0 0 0,1-2-1 0 0,-1 1 1 0 0,0-1 0 0 0,0 1 0 0 0,0-1-1 0 0,0 0 1 0 0,0-1 0 0 0,-1 1-1 0 0,1-1 1 0 0,-1 1 0 0 0,0-1 0 0 0,0 0-1 0 0,0 0 1 0 0,-1 0 0 0 0,1-1 0 0 0,0-1-79 0 0,0-1-16 0 0,-1 1 1 0 0,1-1 0 0 0,-1 0 0 0 0,0 0 0 0 0,-1 0-1 0 0,1-1 1 0 0,-1 1 0 0 0,-1 0 0 0 0,0 0 0 0 0,0-1-1 0 0,0 1 1 0 0,-1 0 0 0 0,0 0 0 0 0,0 0-1 0 0,-1-1 1 0 0,1 1 0 0 0,-2 0 0 0 0,1 1 0 0 0,-1-1-1 0 0,0 0 1 0 0,-1 1 0 0 0,1 0 0 0 0,-1 0 0 0 0,0 0-1 0 0,-1 0 1 0 0,0 0 0 0 0,0 1 0 0 0,0 0 0 0 0,0 0-1 0 0,-1 0 1 0 0,1 1 0 0 0,-1 0 0 0 0,-1 0 0 0 0,1 0-1 0 0,-3 0 16 0 0,-1-1-275 0 0,-1 1 0 0 0,0 0 0 0 0,0 0 0 0 0,0 1 0 0 0,0 0-1 0 0,-1 1 1 0 0,1 1 0 0 0,-1 0 0 0 0,-4 0 275 0 0,-59 25-5047 0 0,36 8-4212 0 0,27-20 2243 0 0</inkml:trace>
  <inkml:trace contextRef="#ctx0" brushRef="#br0" timeOffset="382.995">1158 247 6545 0 0,'0'0'2230'0'0,"0"0"-383"0"0,0 0-312 0 0,0 0-154 0 0,0 0-111 0 0,-36 9-105 0 0,-113 32-101 0 0,58 6 302 0 0,74-33-1065 0 0,2-4-261 0 0,0 1 0 0 0,0 1-1 0 0,1 0 1 0 0,1 1 0 0 0,0 1 0 0 0,1 0-1 0 0,1 1 1 0 0,0 0 0 0 0,1 0 0 0 0,0 1-1 0 0,2 1 1 0 0,0 0 0 0 0,0 0 0 0 0,2 0-1 0 0,0 1 1 0 0,1 0 0 0 0,1 0 0 0 0,0 0 0 0 0,2 0-1 0 0,0 1 1 0 0,1-1 0 0 0,1 11-40 0 0,1-24 7 0 0,0-1 0 0 0,1 1 0 0 0,-1-1 0 0 0,1 1 0 0 0,0-1 0 0 0,0 1-1 0 0,1-1 1 0 0,0 0 0 0 0,-1 0 0 0 0,1 0 0 0 0,1-1 0 0 0,-1 1 0 0 0,0-1 0 0 0,1 1 0 0 0,0-1 0 0 0,0 0 0 0 0,0 0 0 0 0,0-1 0 0 0,0 1 0 0 0,0-1 0 0 0,1 0 0 0 0,-1 0 0 0 0,1-1 0 0 0,-1 1 0 0 0,4 0-7 0 0,5 1 174 0 0,0 0 1 0 0,1-1 0 0 0,-1-1 0 0 0,1 0 0 0 0,-1 0 0 0 0,1-1-1 0 0,0-1 1 0 0,9-2-175 0 0,-4-2 198 0 0,1 0 0 0 0,-1-2 0 0 0,-1 0-1 0 0,1-1 1 0 0,-1-1 0 0 0,0-1 0 0 0,-1 0 0 0 0,0-2-1 0 0,-1 1 1 0 0,0-2 0 0 0,-1 0 0 0 0,-1-1-1 0 0,0-1 1 0 0,0 0 0 0 0,-2-1 0 0 0,0 0-198 0 0,-1-1 29 0 0,-1 1 0 0 0,-1-1 0 0 0,-1-1 0 0 0,0 0 0 0 0,-2 0 0 0 0,0 0 0 0 0,-1-1 0 0 0,0 0 0 0 0,-2 0 0 0 0,1-13-29 0 0,-3 25-173 0 0,0-1-1 0 0,-1 1 1 0 0,0-1-1 0 0,0 1 0 0 0,-1-1 1 0 0,0 1-1 0 0,0-1 1 0 0,-1 1-1 0 0,0 0 1 0 0,0 0-1 0 0,-1 0 1 0 0,0 0-1 0 0,0 0 1 0 0,-1 0-1 0 0,0 1 0 0 0,0-1 1 0 0,0 1-1 0 0,-1 0 1 0 0,0 0-1 0 0,0 1 1 0 0,0 0-1 0 0,-1 0 1 0 0,1 0-1 0 0,-1 0 1 0 0,-1 1-1 0 0,1 0 0 0 0,-1 0 1 0 0,-3-1 173 0 0,-39-11-4815 0 0,15 13-2707 0 0,16 3 112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30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1186 8274 0 0,'0'0'241'0'0,"0"0"-333"0"0,0 0 161 0 0,0 0 382 0 0,0 0 249 0 0,0 0 154 0 0,36 2 87 0 0,113 5 24 0 0,-135-6-724 0 0,-1-1 1 0 0,1 0-1 0 0,-1 0 1 0 0,1-2-1 0 0,-1 1 0 0 0,1-2 1 0 0,-1 0-1 0 0,0 0 1 0 0,9-5-242 0 0,4-1 369 0 0,36-16 205 0 0,-1-3 1 0 0,-2-2-1 0 0,-1-3 1 0 0,-2-2 0 0 0,-1-3-1 0 0,-2-2 1 0 0,0-4-575 0 0,71-60 485 0 0,-4-6 1 0 0,-6-5 0 0 0,-4-5 0 0 0,-6-4-486 0 0,139-173 921 0 0,-211 274-629 0 0,-31 33-232 0 0,-7 61 104 0 0,-3-1 0 0 0,-3 0-1 0 0,-3 0 1 0 0,-3-2-1 0 0,-25 64-163 0 0,19-58 9 0 0,6-13 47 0 0,-4-2-1 0 0,-1-1 1 0 0,-3-1-1 0 0,-3-1 1 0 0,-12 15-56 0 0,27-50 0 0 0,0 0 0 0 0,-1-2 1 0 0,-1 0-1 0 0,-1 0 1 0 0,-1-2-1 0 0,0 0 1 0 0,-1-1-1 0 0,-1-1 1 0 0,0-1-1 0 0,-1 0 1 0 0,-1-2-1 0 0,0-1 1 0 0,0 0-1 0 0,-20 5 0 0 0,17-8-39 0 0,0-2 0 0 0,0-1-1 0 0,-1 0 1 0 0,0-2 0 0 0,0-2-1 0 0,0 0 1 0 0,0-1 0 0 0,-16-3 39 0 0,38 3-58 0 0,0 0 0 0 0,1 0 0 0 0,-1 0 1 0 0,0 0-1 0 0,0-1 0 0 0,1 1 0 0 0,-1-1 1 0 0,0 0-1 0 0,1 0 0 0 0,-1-1 0 0 0,1 1 1 0 0,0-1-1 0 0,-1 0 0 0 0,1 0 0 0 0,0 0 1 0 0,0 0-1 0 0,0 0 0 0 0,0 0 0 0 0,0-1 1 0 0,1 0-1 0 0,-1 1 0 0 0,1-1 0 0 0,0 0 1 0 0,0 0-1 0 0,0-1 0 0 0,0 1 0 0 0,0 0 1 0 0,1-1-1 0 0,-1 1 0 0 0,1-1 0 0 0,0 1 1 0 0,0-1-1 0 0,0 1 0 0 0,0-1 0 0 0,1 0 1 0 0,0 0-1 0 0,0 1 0 0 0,0-1 0 0 0,0 0 1 0 0,0-2 57 0 0,4-1-348 0 0,0 0 0 0 0,0 0 0 0 0,1 1 0 0 0,-1-1 0 0 0,2 1 0 0 0,-1 0 0 0 0,0 0 0 0 0,1 1 0 0 0,0 0-1 0 0,1 0 1 0 0,-1 0 0 0 0,1 0 0 0 0,0 1 0 0 0,6-3 348 0 0,-12 7-24 0 0,72-43-7438 0 0,-46 30-849 0 0</inkml:trace>
  <inkml:trace contextRef="#ctx0" brushRef="#br0" timeOffset="248.981">2196 615 12635 0 0,'0'0'1096'0'0,"0"0"24"0"0,0 0 116 0 0,0 0 81 0 0,-33 23-114 0 0,-108 70-204 0 0,126-84-785 0 0,1 0 1 0 0,1 1 0 0 0,-1 0-1 0 0,1 1 1 0 0,1 1 0 0 0,0 0-1 0 0,1 1 1 0 0,0 0 0 0 0,-5 8-215 0 0,14-17 36 0 0,-4 3 5 0 0,1 0 0 0 0,0 1 0 0 0,0 0 0 0 0,1 0 0 0 0,0 0-1 0 0,0 1 1 0 0,1-1 0 0 0,1 1 0 0 0,-1 0 0 0 0,1 0 0 0 0,0 0 0 0 0,1 0 0 0 0,0 0 0 0 0,1 0 0 0 0,0 0 0 0 0,0 0-1 0 0,1 0 1 0 0,0 0 0 0 0,1 0 0 0 0,0 0 0 0 0,0 0 0 0 0,1 0 0 0 0,0 0 0 0 0,0-1 0 0 0,1 0 0 0 0,0 0 0 0 0,1 0-1 0 0,0 0 1 0 0,0 0 0 0 0,0-1 0 0 0,7 6-41 0 0,1-3 79 0 0,0-1 0 0 0,0-1-1 0 0,1 0 1 0 0,0 0 0 0 0,0-2-1 0 0,1 0 1 0 0,0 0 0 0 0,0-2-1 0 0,0 0 1 0 0,1 0 0 0 0,-1-1-1 0 0,1-1 1 0 0,0-1 0 0 0,0 0-1 0 0,-1-2 1 0 0,1 1 0 0 0,0-2 0 0 0,14-2-79 0 0,-16 2 65 0 0,1 0 0 0 0,-1-2 0 0 0,0 1 0 0 0,0-1 0 0 0,0-1 1 0 0,-1-1-1 0 0,0 0 0 0 0,0 0 0 0 0,0-2 0 0 0,-1 1 0 0 0,0-1 1 0 0,0-1-1 0 0,-1-1 0 0 0,0 1 0 0 0,-1-1 0 0 0,0-1 0 0 0,0 0 1 0 0,-1-1-1 0 0,-1 1 0 0 0,0-2 0 0 0,-1 1 0 0 0,0-1 1 0 0,0-2-66 0 0,-5 9-22 0 0,0 0 1 0 0,-1 0 0 0 0,1 0 0 0 0,-1-1 0 0 0,-1 1 0 0 0,1 0 0 0 0,-1-1 0 0 0,0 1 0 0 0,-1-1 0 0 0,0 1 0 0 0,0 0 0 0 0,0 0 0 0 0,0-1 0 0 0,-1 1 0 0 0,0 0 0 0 0,-1 0 0 0 0,1 0 0 0 0,-1 1 0 0 0,0-1 0 0 0,-1 1 0 0 0,1-1 0 0 0,-1 1 0 0 0,0 0 0 0 0,0 1 0 0 0,-3-3 21 0 0,-6-6-411 0 0,-1 1 0 0 0,0 0 0 0 0,-1 1 0 0 0,0 0 0 0 0,-1 1 0 0 0,0 1 0 0 0,-1 1 0 0 0,0 0 0 0 0,-4-1 411 0 0,-40-7-4091 0 0,-1 10-3821 0 0,38 6-1618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41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 4913 0 0,'0'0'3150'0'0,"0"0"-1555"0"0,0 0-400 0 0,0 0 96 0 0,0 0 144 0 0,0 0 43 0 0,0 0-95 0 0,0 0-161 0 0,0 0-171 0 0,0 0-153 0 0,0 0-111 0 0,0 0-88 0 0,0 0-81 0 0,-3 32-75 0 0,-6 101-7 0 0,6-86-130 0 0,3 0-1 0 0,1 0 1 0 0,3 1 0 0 0,1-1-1 0 0,4 4-405 0 0,0 2 114 0 0,19 175 190 0 0,-1 187-304 0 0,-23-343-10 0 0,-1 25-3411 0 0,-2-93 219 0 0,2-4-5519 0 0,-1 0-1165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41.4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6561 0 0,'0'0'993'0'0,"0"0"-44"0"0,0 0 257 0 0,0 0 319 0 0,0 0 41 0 0,0 0-139 0 0,0 0-183 0 0,0 0-163 0 0,0 0-141 0 0,35 1-161 0 0,111 0-97 0 0,6-14 936 0 0,154-31-554 0 0,-228 43-1709 0 0,-46 2-3391 0 0,-29 6-7062 0 0,-3-7 5242 0 0</inkml:trace>
  <inkml:trace contextRef="#ctx0" brushRef="#br0" timeOffset="247.632">310 284 7882 0 0,'0'0'1325'0'0,"0"0"-304"0"0,0 0 16 0 0,0 0 9 0 0,0 0-63 0 0,0 0-85 0 0,33 0-100 0 0,107-1-87 0 0,31-27 684 0 0,74-27-1700 0 0,-164 35-2234 0 0,-3-1-3343 0 0,-44 10-2488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16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 1711 9618 0 0,'0'0'-77'0'0,"0"0"-201"0"0,0 0 44 0 0,0 0 228 0 0,0 0 258 0 0,0 0 204 0 0,0 0 166 0 0,0 0 166 0 0,0 0 108 0 0,34 34 22 0 0,107 104-37 0 0,-136-132-785 0 0,-1-1-1 0 0,1 0 0 0 0,0 0 1 0 0,0 0-1 0 0,1-1 1 0 0,-1 0-1 0 0,1 0 0 0 0,0 0 1 0 0,0-1-1 0 0,1 0 1 0 0,-1 0-1 0 0,0 0 0 0 0,1-1 1 0 0,7 2-96 0 0,4-1 282 0 0,8 3 12 0 0,0-2 0 0 0,0 0-1 0 0,0-2 1 0 0,1-1 0 0 0,-1-1 0 0 0,0-2 0 0 0,1 0-1 0 0,-1-2 1 0 0,0 0 0 0 0,-1-2 0 0 0,1-1-1 0 0,-1-1 1 0 0,0-1 0 0 0,-1-2 0 0 0,0 0 0 0 0,-1-1-1 0 0,5-5-293 0 0,37-24 296 0 0,-2-3 0 0 0,-1-3 0 0 0,-3-2 0 0 0,-2-3-1 0 0,14-19-295 0 0,94-105 733 0 0,111-154-733 0 0,-90 67 427 0 0,109-212-427 0 0,-162 254 146 0 0,-59 120 106 0 0,-70 128-237 0 0,1 271 389 0 0,-15-26-322 0 0,-32 171-82 0 0,33-373 12 0 0,-3 0-1 0 0,-3 0 0 0 0,-4-2 0 0 0,-2 0 1 0 0,-16 33-12 0 0,25-73-9 0 0,-1-1 1 0 0,-1 0-1 0 0,-2-1 1 0 0,0-1-1 0 0,-2 0 1 0 0,-1-2-1 0 0,0 0 1 0 0,-2 0-1 0 0,0-2 1 0 0,-2-1-1 0 0,0-1 1 0 0,-2-1-1 0 0,1 0 1 0 0,-6 0 8 0 0,7-6-30 0 0,-1-1 0 0 0,0-1 0 0 0,-1-2 1 0 0,0 0-1 0 0,0-1 0 0 0,-1-2 0 0 0,1-1 1 0 0,-1 0-1 0 0,0-2 0 0 0,-1-1 0 0 0,1-2 0 0 0,-8-1 30 0 0,22 1-81 0 0,0-2 1 0 0,0 0-1 0 0,0 0 0 0 0,1-1 0 0 0,-1 0 0 0 0,1-1 0 0 0,0-1 0 0 0,0 0 0 0 0,1 0 1 0 0,0-1-1 0 0,0 0 0 0 0,0-1 0 0 0,1 0 0 0 0,0 0 0 0 0,1-1 0 0 0,0 0 0 0 0,-6-8 81 0 0,7 7-624 0 0,1 0 0 0 0,-1-1 0 0 0,2 1-1 0 0,0-1 1 0 0,0 0 0 0 0,1 0 0 0 0,0-1-1 0 0,1 1 1 0 0,0-1 0 0 0,1 0 0 0 0,-1-9 624 0 0,2-64-9370 0 0,1 60 3415 0 0</inkml:trace>
  <inkml:trace contextRef="#ctx0" brushRef="#br0" timeOffset="877.858">3124 596 3321 0 0,'0'0'1220'0'0,"0"0"-444"0"0,0 0-145 0 0,0 0 54 0 0,0 0 129 0 0,0 0 137 0 0,0 0 154 0 0,0 0 118 0 0,0 0 22 0 0,0 0-101 0 0,0 0-220 0 0,0 0-251 0 0,0 0-202 0 0,7-16-119 0 0,19-48-32 0 0,-20 48 12 0 0,-4 25 909 0 0,-2 284 3100 0 0,1-164-3923 0 0,1-6-218 0 0,-5 1-1 0 0,-14 81-199 0 0,2-113 15 0 0,-4 0 0 0 0,-3-2 0 0 0,-16 33-14 0 0,7-60-907 0 0,33-85-4140 0 0,0 0 3753 0 0,24-94-9900 0 0,-23 97 6999 0 0</inkml:trace>
  <inkml:trace contextRef="#ctx0" brushRef="#br0" timeOffset="1198.541">2557 688 6745 0 0,'0'0'975'0'0,"0"0"-340"0"0,0 0-245 0 0,0 0 72 0 0,0 0 314 0 0,0 0 311 0 0,0 0 199 0 0,0 0 21 0 0,0 0-104 0 0,0 0-143 0 0,39-11-133 0 0,125-35-130 0 0,95-19 1808 0 0,249-97-442 0 0,-445 139-2281 0 0,-44 15-381 0 0,0 0 1 0 0,1 2 0 0 0,0 0 0 0 0,0 1-1 0 0,0 1 1 0 0,0 1 0 0 0,7 0 498 0 0,-27 3-226 0 0,1 0 0 0 0,0 0 0 0 0,-1 0 0 0 0,1 0 0 0 0,-1 0 0 0 0,1 0 0 0 0,0 0 0 0 0,-1 0 0 0 0,1 0 0 0 0,0 1 0 0 0,-1-1 1 0 0,1 0-1 0 0,-1 0 0 0 0,1 1 0 0 0,0-1 0 0 0,-1 0 0 0 0,1 1 0 0 0,-1-1 0 0 0,1 0 0 0 0,-1 1 0 0 0,1-1 0 0 0,-1 1 0 0 0,0-1 0 0 0,1 1 0 0 0,-1-1 0 0 0,1 1 0 0 0,-1-1 0 0 0,0 1 0 0 0,0 0 0 0 0,1-1 0 0 0,-1 1 0 0 0,0-1 0 0 0,0 1 0 0 0,0 0 0 0 0,1-1 0 0 0,-1 1 0 0 0,0 0 1 0 0,0-1-1 0 0,0 1 0 0 0,0-1 0 0 0,0 1 0 0 0,0 0 0 0 0,0-1 0 0 0,-1 1 0 0 0,1 0 0 0 0,0-1 0 0 0,0 1 226 0 0,0 4-2007 0 0,0 3-4178 0 0</inkml:trace>
  <inkml:trace contextRef="#ctx0" brushRef="#br0" timeOffset="1448.623">2533 1903 7530 0 0,'0'0'1367'0'0,"0"0"-450"0"0,0 0-49 0 0,0 0 250 0 0,0 0 275 0 0,0 0 113 0 0,0 0 4 0 0,0 0-75 0 0,0 0-170 0 0,36 1-188 0 0,117 1-209 0 0,-143-2-770 0 0,0-1 1 0 0,0 1 0 0 0,0-2-1 0 0,1 0 1 0 0,-1 0 0 0 0,-1 0-1 0 0,1-2 1 0 0,0 1 0 0 0,-1-1-1 0 0,6-3-98 0 0,13-6 227 0 0,269-116 1106 0 0,156-76-2758 0 0,-382 179-1418 0 0,-24 12-4486 0 0,-25 9-3666 0 0</inkml:trace>
  <inkml:trace contextRef="#ctx0" brushRef="#br0" timeOffset="3644.493">4549 1811 1576 0 0,'0'0'758'0'0,"0"0"-409"0"0,0 0-127 0 0,0 0 120 0 0,0 0 225 0 0,0 0 261 0 0,0 0 237 0 0,0 0 157 0 0,0 0 89 0 0,0 0-5 0 0,0 0-90 0 0,0 0-138 0 0,0 0-146 0 0,24 18-90 0 0,77 53-37 0 0,-98-69-742 0 0,0 0-1 0 0,0 0 1 0 0,0 0-1 0 0,0 0 1 0 0,1-1 0 0 0,-1 1-1 0 0,0-1 1 0 0,1 0-1 0 0,-1 0 1 0 0,0 0 0 0 0,1 0-1 0 0,0-1 1 0 0,-1 1-1 0 0,1-1 1 0 0,-1 0 0 0 0,1 0-1 0 0,-1 0 1 0 0,1 0-1 0 0,0-1 1 0 0,-1 0-1 0 0,4 0-62 0 0,5-2 242 0 0,19-7 65 0 0,0-1 0 0 0,-1-2 0 0 0,0-1-1 0 0,-1-1 1 0 0,0-2 0 0 0,-1 0 0 0 0,-1-2-1 0 0,-1-1 1 0 0,-1-1 0 0 0,-1-1-1 0 0,5-8-306 0 0,49-48 319 0 0,-3-4-1 0 0,-4-2 1 0 0,-4-4-1 0 0,-1-6-318 0 0,71-105 828 0 0,-95 155-150 0 0,-27 60-512 0 0,-7 19-31 0 0,-1 1 0 0 0,-1 0 0 0 0,-3 0 0 0 0,0 1 0 0 0,-3 0 0 0 0,-1-1 0 0 0,-4 25-135 0 0,0-10 58 0 0,-2 0-1 0 0,-2 0 1 0 0,-2-1 0 0 0,-3-1 0 0 0,-15 37-58 0 0,19-60 27 0 0,-2-2 0 0 0,0 0 0 0 0,-1 0 0 0 0,-1-1 0 0 0,-2-1 0 0 0,-13 16-27 0 0,21-30 2 0 0,1 1 1 0 0,-2-1-1 0 0,1 0 1 0 0,-1-1-1 0 0,0 0 1 0 0,-1-1-1 0 0,1 1 1 0 0,-1-2-1 0 0,-1 0 1 0 0,1 0-1 0 0,-1 0 1 0 0,1-2-1 0 0,-1 1 1 0 0,-1-1-1 0 0,1-1 1 0 0,0 0-1 0 0,-3 0-2 0 0,4-2-43 0 0,-1 0 0 0 0,1 0 0 0 0,-1-1 0 0 0,1 0 0 0 0,0-1-1 0 0,-1 0 1 0 0,1-1 0 0 0,0 0 0 0 0,0 0 0 0 0,0-1 0 0 0,1-1 0 0 0,-1 1 0 0 0,1-2 0 0 0,0 1 0 0 0,0-1-1 0 0,1 0 1 0 0,0-1 0 0 0,-6-6 43 0 0,9 8-195 0 0,1 0 0 0 0,0 0 0 0 0,1-1 0 0 0,-1 1-1 0 0,1-1 1 0 0,0 0 0 0 0,1 0 0 0 0,-1 0 0 0 0,1 0-1 0 0,0-1 1 0 0,1 1 0 0 0,0 0 0 0 0,0-1 0 0 0,0 1-1 0 0,0-1 1 0 0,1 1 0 0 0,0-1 0 0 0,1 1 0 0 0,0-1-1 0 0,0-3 196 0 0,29-52-4798 0 0,1 29-2920 0 0,-18 21 1181 0 0</inkml:trace>
  <inkml:trace contextRef="#ctx0" brushRef="#br0" timeOffset="4967.206">5781 1656 24 0 0,'0'0'1122'0'0,"0"0"154"0"0,0 0 272 0 0,0 0 194 0 0,0 0 42 0 0,0 0-93 0 0,0 0-166 0 0,0 0-154 0 0,0 0-118 0 0,33 6-143 0 0,107 17-126 0 0,-60-31 357 0 0,-66 1-1026 0 0,4 0-131 0 0,-1-1-1 0 0,0 0 1 0 0,0-2 0 0 0,-1 0-1 0 0,0-1 1 0 0,0 0-1 0 0,-2-1 1 0 0,1-1-1 0 0,-2 0 1 0 0,1-1 0 0 0,-2-1-1 0 0,0 0 1 0 0,-1-1-1 0 0,0 0 1 0 0,-2 0-1 0 0,1-1 1 0 0,5-17-184 0 0,-13 30-15 0 0,0 0 0 0 0,0 0 0 0 0,0 0-1 0 0,-1-1 1 0 0,0 1 0 0 0,0-1 0 0 0,0 1 0 0 0,0-1 0 0 0,-1 1-1 0 0,1-1 1 0 0,-1 1 0 0 0,0-1 0 0 0,-1 0 0 0 0,1 1 0 0 0,-1-1-1 0 0,0 1 1 0 0,0-1 0 0 0,0 1 0 0 0,-1 0 0 0 0,1-1 0 0 0,-1 1 0 0 0,0 0-1 0 0,-1 0 1 0 0,1 0 0 0 0,-1 0 0 0 0,1 1 0 0 0,-1-1 0 0 0,0 1-1 0 0,0-1 1 0 0,-1 1 0 0 0,1 0 0 0 0,-1 0 0 0 0,-1-1 15 0 0,-3 1-91 0 0,0 1 0 0 0,0-1 0 0 0,0 1 0 0 0,0 0 0 0 0,0 1 0 0 0,0 0 0 0 0,0 0 0 0 0,-1 1 0 0 0,1 0 0 0 0,0 1 0 0 0,0 0 0 0 0,0 0 0 0 0,-1 0 0 0 0,1 1 0 0 0,0 0 0 0 0,1 1 0 0 0,-1 0 0 0 0,0 0 0 0 0,1 1 0 0 0,0 0 0 0 0,-1 0 0 0 0,2 0 0 0 0,-1 1 0 0 0,0 0 0 0 0,-1 3 91 0 0,-8 5-32 0 0,1 1 0 0 0,0 0 1 0 0,1 2-1 0 0,1-1 0 0 0,1 2 0 0 0,0 0 1 0 0,1 0-1 0 0,1 1 0 0 0,-7 15 32 0 0,10-16-40 0 0,0 1-1 0 0,1 0 0 0 0,1 0 1 0 0,1 0-1 0 0,0 0 1 0 0,1 1-1 0 0,1 0 0 0 0,1 1 41 0 0,1-13 8 0 0,0 0-1 0 0,0 1 0 0 0,1-1 1 0 0,0 0-1 0 0,0 0 0 0 0,1 0 1 0 0,0 0-1 0 0,0 0 0 0 0,0 0 1 0 0,1-1-1 0 0,0 1 0 0 0,0-1 0 0 0,1 0 1 0 0,0 1-1 0 0,0-2 0 0 0,1 1 1 0 0,-1 0-1 0 0,1-1 0 0 0,0 0 1 0 0,1 0-1 0 0,-1 0 0 0 0,2-1-7 0 0,5 4 99 0 0,1-1 0 0 0,0-1 0 0 0,0 0 0 0 0,1-1 0 0 0,-1 0 0 0 0,1-1 0 0 0,0-1 0 0 0,1 0 0 0 0,-1-1 0 0 0,0 0 0 0 0,1-1 0 0 0,-1-1 0 0 0,1 0 0 0 0,-1-1 0 0 0,1-1 0 0 0,2-1-99 0 0,13-3 199 0 0,0 0 0 0 0,0-3 0 0 0,0 0 0 0 0,-1-2 0 0 0,-1-1 0 0 0,0-1 0 0 0,4-4-199 0 0,9-9 148 0 0,-1-1 0 0 0,-1-3 0 0 0,-2-1-1 0 0,-1-1 1 0 0,-1-2 0 0 0,-2-2 0 0 0,-1-1 0 0 0,23-37-148 0 0,118-135 403 0 0,-173 208-399 0 0,0 1 1 0 0,1-1-1 0 0,0 0 1 0 0,-1 1-1 0 0,1-1 0 0 0,-1 1 1 0 0,1-1-1 0 0,0 1 1 0 0,-1 0-1 0 0,1-1 1 0 0,0 1-1 0 0,-1 0 1 0 0,1-1-1 0 0,0 1 1 0 0,0 0-1 0 0,-1 0 1 0 0,1 0-1 0 0,0-1 1 0 0,0 1-1 0 0,-1 0 1 0 0,1 0-1 0 0,0 0 1 0 0,0 0-1 0 0,-1 0 1 0 0,1 1-1 0 0,0-1 1 0 0,0 0-1 0 0,-1 0 0 0 0,1 0 1 0 0,0 1-1 0 0,0-1 1 0 0,-1 0-1 0 0,1 1 1 0 0,0-1-1 0 0,-1 1 1 0 0,1-1-1 0 0,-1 0 1 0 0,1 1-1 0 0,0 0 1 0 0,-1-1-1 0 0,1 1 1 0 0,-1-1-1 0 0,1 1 1 0 0,-1 0-1 0 0,0-1 1 0 0,1 1-1 0 0,-1 0 1 0 0,0-1-1 0 0,1 1 1 0 0,-1 0-1 0 0,0-1 0 0 0,0 2-4 0 0,14 43 192 0 0,-13-42-168 0 0,8 41 187 0 0,-3 1 1 0 0,-1 0 0 0 0,-3 0 0 0 0,-2 40-212 0 0,-1-76 15 0 0,0 0 1 0 0,-1-1 0 0 0,0 1 0 0 0,-1 0 0 0 0,0-1 0 0 0,0 0 0 0 0,-1 0 0 0 0,0 0 0 0 0,0 0 0 0 0,-1 0 0 0 0,0-1 0 0 0,0 0 0 0 0,-1 0 0 0 0,0 0 0 0 0,0-1 0 0 0,-1 1 0 0 0,1-2-1 0 0,-1 1 1 0 0,-7 4-16 0 0,-9 5-94 0 0,0-2 1 0 0,-1 0-1 0 0,0-1 0 0 0,-1-1 0 0 0,-24 6 94 0 0,-1-12-514 0 0,49-5 220 0 0,36-22-664 0 0,-14 12 967 0 0,-1 1 1 0 0,1 1-1 0 0,1 1 0 0 0,-1 1 0 0 0,1 1 0 0 0,0 1 0 0 0,0 1 1 0 0,1 1-1 0 0,21 0-9 0 0,-24 1 61 0 0,-1-2 0 0 0,1 0 1 0 0,0-1-1 0 0,-1-1 0 0 0,0-1 0 0 0,0-1 0 0 0,-1 0 1 0 0,0-1-1 0 0,0-1 0 0 0,-1-1 0 0 0,0-1 1 0 0,0 0-1 0 0,-1-1 0 0 0,-1-1 0 0 0,0 0 1 0 0,-1-1-1 0 0,0-1 0 0 0,-2 0 0 0 0,1-1 1 0 0,-2 0-1 0 0,0-1 0 0 0,-1 0 0 0 0,0-1 0 0 0,0-4-61 0 0,87-149 251 0 0,-95 167-256 0 0,1 0 0 0 0,-1 1 0 0 0,1 0 0 0 0,0 0 0 0 0,0 0 0 0 0,0 0 0 0 0,0 0 0 0 0,0 0 0 0 0,1 1 0 0 0,-1 0 0 0 0,1-1 0 0 0,0 1 0 0 0,-1 1 0 0 0,1-1 0 0 0,0 1 0 0 0,0-1 0 0 0,0 1 0 0 0,0 0 0 0 0,1 0 0 0 0,-1 1 0 0 0,0-1 0 0 0,0 1-1 0 0,0 0 1 0 0,1 0 0 0 0,-1 0 0 0 0,0 1 0 0 0,0 0 0 0 0,0-1 0 0 0,0 2 0 0 0,0-1 0 0 0,0 0 0 0 0,0 1 0 0 0,0-1 0 0 0,0 1 0 0 0,0 0 0 0 0,-1 1 0 0 0,1-1 0 0 0,-1 1 0 0 0,0-1 0 0 0,1 1 0 0 0,-1 0 0 0 0,-1 0 0 0 0,1 0 0 0 0,1 2 5 0 0,0 0 36 0 0,0 1-1 0 0,0 1 1 0 0,-1-1 0 0 0,0 1-1 0 0,0-1 1 0 0,0 1 0 0 0,-1 0 0 0 0,0 0-1 0 0,0 0 1 0 0,0 0 0 0 0,-1 0-1 0 0,-1 1 1 0 0,1-1 0 0 0,-1 0 0 0 0,0 0-1 0 0,-1 1 1 0 0,1-1 0 0 0,-1 0 0 0 0,-1 0-1 0 0,0 0 1 0 0,0 0 0 0 0,-2 6-36 0 0,-2 4 45 0 0,-1-1 0 0 0,0 0 1 0 0,-1 0-1 0 0,-1 0 0 0 0,0-1 1 0 0,-1-1-1 0 0,-1 1 0 0 0,0-2 0 0 0,-2 1-45 0 0,-163 126 23 0 0,85-99-183 0 0,269-68-173 0 0,-142 23 661 0 0,0-3 1 0 0,-1 0-1 0 0,0-3 1 0 0,-1 0 0 0 0,11-7-329 0 0,76-60-26 0 0,-64-9-4362 0 0,-40 55-4624 0 0,-11 19-2281 0 0</inkml:trace>
  <inkml:trace contextRef="#ctx0" brushRef="#br0" timeOffset="5236.997">8214 1306 20588 0 0,'0'0'627'0'0,"0"0"-279"0"0,0 0-54 0 0,0 0 79 0 0,0 0 10 0 0,0 0-83 0 0,0 0-112 0 0,0 0-92 0 0,0 0-52 0 0,2 32-29 0 0,4 100-35 0 0,-2-8-1154 0 0,-4-92-1632 0 0,-2-17-6576 0 0,0-11-492 0 0</inkml:trace>
  <inkml:trace contextRef="#ctx0" brushRef="#br0" timeOffset="5483.922">8145 1104 11755 0 0,'0'0'768'0'0,"0"0"-312"0"0,0 0-160 0 0,0 0-40 0 0,0 0-96 0 0,0 0-176 0 0,0 0-216 0 0,0 0-336 0 0,0 0-665 0 0,0 0-1839 0 0,0 0-5498 0 0</inkml:trace>
  <inkml:trace contextRef="#ctx0" brushRef="#br0" timeOffset="5741.054">8518 1200 11354 0 0,'0'0'4247'0'0,"0"0"-2460"0"0,0 0-800 0 0,0 0-87 0 0,0 0-113 0 0,0 0-205 0 0,0 0-184 0 0,0 0-123 0 0,0 0-99 0 0,0 0-83 0 0,-14 32-33 0 0,-42 100-37 0 0,41-61-44 0 0,16-60 11 0 0,-1-4 9 0 0,0-1 0 0 0,1 1 0 0 0,0-1 0 0 0,0 1 0 0 0,0-1 0 0 0,1 0 0 0 0,0 0 0 0 0,0 0 0 0 0,1 0 0 0 0,0 0 0 0 0,0 0 0 0 0,0 0 0 0 0,0-1 0 0 0,1 0 0 0 0,0 1 0 0 0,0-1 0 0 0,1-1 0 0 0,-1 1 0 0 0,1-1 0 0 0,0 0 0 0 0,0 0 0 0 0,0 0 0 0 0,1 0 0 0 0,0-1 0 0 0,-1 0 0 0 0,1 0 0 0 0,0-1 0 0 0,0 0 0 0 0,0 0 0 0 0,1 0 0 0 0,-1-1 0 0 0,0 0 0 0 0,2 0 1 0 0,1-1 103 0 0,0 0 0 0 0,-1-1 1 0 0,1 0-1 0 0,0 0 0 0 0,-1-1 1 0 0,1 0-1 0 0,-1-1 0 0 0,0 0 0 0 0,1 0 1 0 0,-2-1-1 0 0,1 0 0 0 0,0 0 1 0 0,-1-1-1 0 0,0 0 0 0 0,0 0 1 0 0,0-1-1 0 0,4-4-103 0 0,0 1 118 0 0,0-1 0 0 0,0-1 0 0 0,-1 0 0 0 0,0 0 1 0 0,-1-1-1 0 0,-1 0 0 0 0,1-1 0 0 0,-2 0 0 0 0,0 0 0 0 0,0-1 0 0 0,-2 1 0 0 0,1-1 0 0 0,-2-1 1 0 0,0 1-1 0 0,-1-1 0 0 0,0 1 0 0 0,-1-1 0 0 0,0 0 0 0 0,-2 0 0 0 0,0 0 0 0 0,0 0 0 0 0,-1 0 1 0 0,-2-4-119 0 0,1 14-50 0 0,0 0 0 0 0,0 0 0 0 0,-1 1 0 0 0,1-1 0 0 0,-1 1 0 0 0,0-1 0 0 0,0 1 0 0 0,-1 0 0 0 0,1 0 0 0 0,-1 0 0 0 0,0 1 0 0 0,0-1 0 0 0,0 1 0 0 0,-1 0 1 0 0,1 0-1 0 0,-1 1 0 0 0,1-1 0 0 0,-1 1 0 0 0,0 0 0 0 0,0 0 0 0 0,0 0 0 0 0,0 1 0 0 0,0 0 0 0 0,-1 0 0 0 0,1 0 0 0 0,-2 1 50 0 0,0-1-554 0 0,1 1 0 0 0,-1 0 0 0 0,0 0 0 0 0,0 1 0 0 0,1 0 0 0 0,-1 0 0 0 0,1 0 0 0 0,-1 1 0 0 0,1 0 0 0 0,-1 0 0 0 0,1 1 0 0 0,0 0 0 0 0,-1 0 554 0 0,-12 8-6107 0 0,8-3-4987 0 0</inkml:trace>
  <inkml:trace contextRef="#ctx0" brushRef="#br0" timeOffset="6037.432">8999 1572 12899 0 0,'0'0'1871'0'0,"0"0"-398"0"0,0 0-14 0 0,0 0-49 0 0,0 0-262 0 0,0 0-279 0 0,0 0-219 0 0,0 0-151 0 0,0 0-97 0 0,0 0-82 0 0,0 0-76 0 0,23-34-62 0 0,75-102-58 0 0,7-18 152 0 0,-42 88-570 0 0,-56 114-691 0 0,-7-26 897 0 0,-1-16 60 0 0,0 0 0 0 0,0 0-1 0 0,1 1 1 0 0,0-1 0 0 0,0 0 0 0 0,1 1-1 0 0,0-1 1 0 0,0 0 0 0 0,0 0 0 0 0,1 1 0 0 0,0-1-1 0 0,0 0 1 0 0,1-1 0 0 0,-1 1 0 0 0,1 0-1 0 0,0-1 1 0 0,1 1 0 0 0,-1-1 0 0 0,1 0-1 0 0,0 0 1 0 0,1-1 0 0 0,1 3 28 0 0,1-3 91 0 0,-1 1 0 0 0,1-1 0 0 0,0-1 0 0 0,0 1 0 0 0,0-1 0 0 0,0-1 0 0 0,0 1 0 0 0,1-1 0 0 0,-1 0 0 0 0,1-1-1 0 0,0 0 1 0 0,-1 0 0 0 0,1-1 0 0 0,0 1 0 0 0,0-2 0 0 0,-1 1 0 0 0,1-1 0 0 0,0 0 0 0 0,-1-1 0 0 0,1 0 0 0 0,-1 0 0 0 0,1-1 0 0 0,-1 0 0 0 0,0 0 0 0 0,6-4-91 0 0,4-5 191 0 0,-1-2-1 0 0,1 0 1 0 0,-2 0 0 0 0,0-2 0 0 0,-1 0 0 0 0,-1-1-1 0 0,0 0 1 0 0,-1-1 0 0 0,-1 0 0 0 0,-1 0 0 0 0,-1-2-1 0 0,0 1 1 0 0,4-18-191 0 0,32-91-8777 0 0,-35 99 4660 0 0,-4 9-7821 0 0</inkml:trace>
  <inkml:trace contextRef="#ctx0" brushRef="#br0" timeOffset="6993.355">0 2485 632 0 0,'0'0'1343'0'0,"0"0"-579"0"0,41 2-265 0 0,133 9-62 0 0,343-6 2360 0 0,568-41 6253 0 0,3-57-5103 0 0,545-66-2613 0 0,18-2-1145 0 0,1329-60-653 0 0,-1581 171-1837 0 0,-807 45-6973 0 0,-495 5 321 0 0</inkml:trace>
  <inkml:trace contextRef="#ctx0" brushRef="#br0" timeOffset="7841.44">10696 997 9594 0 0,'0'0'683'0'0,"0"0"-268"0"0,0 0-123 0 0,0 0 137 0 0,0 0 265 0 0,0 0 320 0 0,0 0 140 0 0,0 0-67 0 0,0 0-174 0 0,0 0-280 0 0,0 0-192 0 0,0 0-66 0 0,-10 12-35 0 0,-44 57 352 0 0,54-69-655 0 0,1 1 0 0 0,-1-1 0 0 0,0 1 0 0 0,0-1 0 0 0,0 1 0 0 0,1-1 0 0 0,-1 1 0 0 0,0-1 0 0 0,1 1 0 0 0,-1-1 0 0 0,0 1 0 0 0,1-1-1 0 0,-1 0 1 0 0,1 1 0 0 0,-1-1 0 0 0,1 0 0 0 0,-1 1 0 0 0,1-1 0 0 0,-1 0 0 0 0,1 1 0 0 0,-1-1 0 0 0,1 0 0 0 0,-1 0 0 0 0,1 0 0 0 0,-1 0 0 0 0,1 0 0 0 0,0 1 0 0 0,-1-1 0 0 0,1 0 0 0 0,-1 0 0 0 0,1 0 0 0 0,-1 0 0 0 0,1-1 0 0 0,0 1 0 0 0,-1 0-1 0 0,1 0 1 0 0,-1 0 0 0 0,1 0 0 0 0,-1 0 0 0 0,1-1 0 0 0,-1 1 0 0 0,1 0 0 0 0,-1-1 0 0 0,1 1 0 0 0,-1 0 0 0 0,1-1 0 0 0,-1 1 0 0 0,1 0 0 0 0,-1-1 0 0 0,0 1 0 0 0,1-1 0 0 0,-1 1 0 0 0,0-1 0 0 0,1 1 0 0 0,-1-1 0 0 0,0 1 0 0 0,0-1 0 0 0,0 1 0 0 0,1-1-38 0 0,75-57 2310 0 0,-75 57-2077 0 0,-1 1-15 0 0,0 0-62 0 0,0 0-43 0 0,-8 15-1678 0 0,8-5 396 0 0,0 9-3715 0 0,2-8-5967 0 0,-2-7 5364 0 0</inkml:trace>
  <inkml:trace contextRef="#ctx0" brushRef="#br0" timeOffset="8429.014">10617 1502 6681 0 0,'0'0'933'0'0,"0"0"-115"0"0,0 0 5 0 0,0 0 164 0 0,0 0 101 0 0,0 0 13 0 0,0 0-46 0 0,0 0-163 0 0,0 0-225 0 0,0 0-183 0 0,0 0-111 0 0,0 0-29 0 0,0 0 43 0 0,0 2 36 0 0,0-1-378 0 0,0-1 0 0 0,0 1 0 0 0,0-1 0 0 0,0 1 0 0 0,1 0 0 0 0,-1-1 0 0 0,0 1 0 0 0,0-1 0 0 0,1 1 0 0 0,-1-1 0 0 0,0 1-1 0 0,1-1 1 0 0,-1 1 0 0 0,1-1 0 0 0,-1 1 0 0 0,0-1 0 0 0,1 1 0 0 0,-1-1 0 0 0,1 0 0 0 0,-1 1 0 0 0,1-1 0 0 0,-1 0 0 0 0,1 0 0 0 0,0 1 0 0 0,-1-1 0 0 0,1 0 0 0 0,-1 0 0 0 0,1 0 0 0 0,-1 1 0 0 0,1-1 0 0 0,0 0 0 0 0,-1 0 0 0 0,1 0 0 0 0,-1 0 0 0 0,1 0 0 0 0,0 0 0 0 0,-1 0 0 0 0,1-1 0 0 0,0 1 0 0 0,-1 0 0 0 0,1 0 0 0 0,-1 0 0 0 0,1-1 0 0 0,-1 1 0 0 0,1 0 0 0 0,-1 0 0 0 0,1-1 0 0 0,-1 1 0 0 0,1-1 0 0 0,-1 1 0 0 0,1 0 0 0 0,-1-1 0 0 0,1 1 0 0 0,-1-1 0 0 0,0 1 0 0 0,1-1 0 0 0,-1 1 0 0 0,0-1 0 0 0,1 1 0 0 0,-1-1 0 0 0,0 0 0 0 0,0 1-45 0 0,33-34 1143 0 0,-32 33-997 0 0,-1 1 41 0 0,0 0 18 0 0,0 0-21 0 0,0 0-5 0 0,0 0-17 0 0,0 0-6 0 0,0 0 14 0 0,-15 14-80 0 0,16-22-976 0 0,0 1 2843 0 0,-2 3-3611 0 0,-1 2-3698 0 0,-3 2-5187 0 0,0 0 4546 0 0</inkml:trace>
  <inkml:trace contextRef="#ctx0" brushRef="#br0" timeOffset="40388.989">10197 1060 0 0 0,'0'0'855'0'0,"0"0"265"0"0,0 0 123 0 0,0 0-8 0 0,0 0-119 0 0,0 0-72 0 0,0 0-70 0 0,0 0-69 0 0,3-3 2 0 0,6-10 26 0 0,-3 6 3552 0 0,-7 3 2879 0 0,-12 5-7986 0 0,5-2 669 0 0,0 1-1 0 0,1 1 1 0 0,-1-1 0 0 0,1 1-1 0 0,-1 0 1 0 0,1 0-1 0 0,0 1 1 0 0,-1 0-1 0 0,1 1 1 0 0,0 0-1 0 0,0 0 1 0 0,-5 3-47 0 0,9-3 2 0 0,1 1 0 0 0,0-1 0 0 0,0 1 0 0 0,0-1 0 0 0,0 1 0 0 0,0 0 0 0 0,1 0 0 0 0,0 0 0 0 0,0 0 0 0 0,0 0 0 0 0,0 0 0 0 0,1 0 0 0 0,-1 0 0 0 0,1 0 0 0 0,0 0-1 0 0,0 0 1 0 0,0 1 0 0 0,1-1 0 0 0,0 3-2 0 0,49 48 288 0 0,-43-49-259 0 0,0 1 0 0 0,-1-1 0 0 0,0 1 0 0 0,-1 1 0 0 0,1-1 0 0 0,-1 1 0 0 0,-1-1 0 0 0,0 1 0 0 0,0 1-1 0 0,0-1 1 0 0,-1 1 0 0 0,0 1-29 0 0,-2-8 6 0 0,1 3 63 0 0,-1 0 0 0 0,1 0 0 0 0,-1 0 0 0 0,0 0 0 0 0,-1 0 0 0 0,1 0 0 0 0,-1 1 0 0 0,0-1 0 0 0,0 0 0 0 0,-1 0 0 0 0,1 0-1 0 0,-1 1 1 0 0,0-1 0 0 0,-1 0 0 0 0,0 0-69 0 0,-14 32 395 0 0,13-33-340 0 0,-1 1 1 0 0,0-1-1 0 0,1 0 0 0 0,-2 0 1 0 0,1 0-1 0 0,0-1 0 0 0,-1 1 1 0 0,1-1-1 0 0,-1 0 0 0 0,0-1 1 0 0,0 1-1 0 0,0-1 0 0 0,0 0 1 0 0,-1 0-1 0 0,1 0 0 0 0,-1-1 0 0 0,1 0 1 0 0,-1 0-1 0 0,1 0 0 0 0,-1-1 1 0 0,-2 0-56 0 0,5 1-43 0 0,0-1 1 0 0,-1 0-1 0 0,1 0 1 0 0,0 0-1 0 0,0-1 1 0 0,-1 1-1 0 0,1-1 1 0 0,0 0-1 0 0,0 0 1 0 0,0 0-1 0 0,0 0 0 0 0,0 0 1 0 0,0-1-1 0 0,0 1 1 0 0,0-1-1 0 0,1 0 1 0 0,-1 0-1 0 0,0 0 1 0 0,-1-1 42 0 0,-11-24-4711 0 0,10 12-6544 0 0,5 7 2642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3:39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1215 0 0 0,'0'0'749'0'0,"0"0"-18"0"0,0 0-3 0 0,0 0 167 0 0,0 0 267 0 0,0 0 277 0 0,0 0 217 0 0,0 0 79 0 0,0 0-89 0 0,0 0-160 0 0,0 0-158 0 0,32 2-165 0 0,103 6-98 0 0,-19-7 496 0 0,0-4 0 0 0,-1-6-1 0 0,37-10-1560 0 0,-47 6 458 0 0,545-71 873 0 0,-439 53-1224 0 0,133-15-3045 0 0,-340 45 3775 0 0,6 0-2513 0 0,-2 1-3304 0 0,-10 6-6893 0 0,-3 0 10142 0 0</inkml:trace>
  <inkml:trace contextRef="#ctx0" brushRef="#br0" timeOffset="15640.204">290 380 0 0 0,'0'0'968'0'0,"0"0"264"0"0,0 0 94 0 0,0 0-20 0 0,0 0-85 0 0,0 0-72 0 0,0-5-52 0 0,0-9-297 0 0,0 4 2422 0 0,0 9-2371 0 0,0 1-95 0 0,0 0-108 0 0,0 0-101 0 0,0 0-64 0 0,0 0-66 0 0,0 0-34 0 0,0 0-33 0 0,0 0-41 0 0,0 0-1419 0 0,-1 2 9444 0 0,0-1-7840 0 0,1 0-5853 0 0,0-1-8105 0 0,0 0 7504 0 0</inkml:trace>
  <inkml:trace contextRef="#ctx0" brushRef="#br0" timeOffset="17220.58">332 457 0 0 0,'0'-21'0'0'0,"-11"17"0"0"0,9 7 0 0 0</inkml:trace>
  <inkml:trace contextRef="#ctx0" brushRef="#br0" timeOffset="18163.5">183 391 0 0 0,'16'-33'429'0'0,"-16"33"84"0"0,4 1 6023 0 0,0 6-3502 0 0,7 54 1748 0 0,-7 193-1650 0 0,-1-58 2404 0 0,-3-237-5360 0 0,2 1 1 0 0,1-1-1 0 0,2 1 0 0 0,2 0 0 0 0,2 1 0 0 0,9-26-176 0 0,8-3 81 0 0,2 2 1 0 0,3 1 0 0 0,4 2-1 0 0,20-28-81 0 0,-53 86 4 0 0,1 0 0 0 0,0 0 0 0 0,1 1 0 0 0,-1-1 0 0 0,1 0 0 0 0,0 1-1 0 0,0 0 1 0 0,0 0 0 0 0,1 0 0 0 0,-1 1 0 0 0,1 0 0 0 0,0 0 0 0 0,0 0-1 0 0,0 0 1 0 0,0 1 0 0 0,1-1 0 0 0,-1 1 0 0 0,1 1 0 0 0,1-1-4 0 0,-4 4 6 0 0,0 0 1 0 0,1 0 0 0 0,-1 1-1 0 0,0 0 1 0 0,-1-1-1 0 0,1 1 1 0 0,0 0-1 0 0,-1 1 1 0 0,1-1 0 0 0,-1 0-1 0 0,0 1 1 0 0,0-1-1 0 0,-1 1 1 0 0,1-1 0 0 0,-1 1-1 0 0,1 2-6 0 0,22 164-1706 0 0,-6-139-4574 0 0,-4-15-6282 0 0,-10-15 7586 0 0</inkml:trace>
  <inkml:trace contextRef="#ctx0" brushRef="#br0" timeOffset="18606.967">796 671 1640 0 0,'0'0'898'0'0,"0"0"-327"0"0,0 0 67 0 0,0 0 408 0 0,0 0 481 0 0,0 0 303 0 0,0 0 26 0 0,0 0-87 0 0,0 0-196 0 0,0 0-215 0 0,0 0-166 0 0,0 0-146 0 0,21-5-130 0 0,67-17-129 0 0,-82 20-650 0 0,1 0-1 0 0,-1 0 1 0 0,0 0 0 0 0,0-1 0 0 0,0 0 0 0 0,-1 0 0 0 0,1-1 0 0 0,-1 1 0 0 0,1-1 0 0 0,-1 0 0 0 0,0-1 0 0 0,-1 1 0 0 0,5-6-137 0 0,10-9 505 0 0,-11 13-405 0 0,-1-1 0 0 0,0 1 0 0 0,0-1 0 0 0,0 0 0 0 0,-1 0 0 0 0,-1-1 0 0 0,1 0 0 0 0,-1 0 0 0 0,0 0 0 0 0,-1-1 0 0 0,0 0 0 0 0,0 1 0 0 0,-1-1 0 0 0,0-1 0 0 0,-1 1 0 0 0,0 0 0 0 0,0-1 0 0 0,-1 1 0 0 0,0-1 0 0 0,-1-1-100 0 0,-2 8-21 0 0,0-1 1 0 0,0 1 0 0 0,0 1 0 0 0,0-1 0 0 0,-1 0 0 0 0,0 0 0 0 0,1 1-1 0 0,-1 0 1 0 0,0-1 0 0 0,0 1 0 0 0,0 0 0 0 0,-1 1 0 0 0,1-1-1 0 0,0 0 1 0 0,-1 1 0 0 0,1 0 0 0 0,-1 0 0 0 0,1 0 0 0 0,-1 0 0 0 0,0 0-1 0 0,1 1 1 0 0,-1 0 0 0 0,0 0 0 0 0,1 0 0 0 0,-1 0 0 0 0,0 0 0 0 0,1 1-1 0 0,-1-1 1 0 0,0 1 0 0 0,1 0 0 0 0,-1 0 0 0 0,1 1 0 0 0,-1-1 0 0 0,1 1-1 0 0,0 0 1 0 0,0-1 0 0 0,-3 3 20 0 0,-11 7-63 0 0,0 0 0 0 0,1 2 0 0 0,1 0 0 0 0,0 0 0 0 0,0 1 0 0 0,2 1-1 0 0,-1 0 1 0 0,2 1 0 0 0,0 1 0 0 0,1 0 0 0 0,1 0 0 0 0,1 1 0 0 0,-1 3 63 0 0,2-6-25 0 0,1 2-1 0 0,1-1 1 0 0,1 0 0 0 0,0 1-1 0 0,1 0 1 0 0,1 0 0 0 0,1 0-1 0 0,0 1 1 0 0,1-1 0 0 0,1 1-1 0 0,0-1 1 0 0,2 8 25 0 0,0-21-9 0 0,-1 1-1 0 0,0-1 1 0 0,1 1 0 0 0,0-1-1 0 0,0 1 1 0 0,1-1 0 0 0,-1 0-1 0 0,1 0 1 0 0,0-1 0 0 0,0 1 0 0 0,0 0-1 0 0,0-1 1 0 0,1 0 0 0 0,-1 0-1 0 0,1 0 1 0 0,0 0 0 0 0,0 0-1 0 0,0-1 1 0 0,0 1 0 0 0,0-1-1 0 0,1 0 1 0 0,-1-1 0 0 0,1 1 0 0 0,-1-1-1 0 0,1 0 1 0 0,1 0 9 0 0,125 3-196 0 0,-109-9-147 0 0,1-1 1 0 0,-2-1-1 0 0,1 0 0 0 0,-1-2 0 0 0,0-1 0 0 0,-1 0 0 0 0,0-2 0 0 0,0 0 0 0 0,13-12 343 0 0,92-76-10685 0 0,-97 79 3832 0 0</inkml:trace>
  <inkml:trace contextRef="#ctx0" brushRef="#br0" timeOffset="18903.341">1553 221 10018 0 0,'0'0'1687'0'0,"0"0"-405"0"0,0 0-295 0 0,0 0-118 0 0,0 0-86 0 0,0 0-59 0 0,0 0-38 0 0,0 0-57 0 0,0 0-101 0 0,0 0-109 0 0,-12 32-88 0 0,-32 100-45 0 0,42-129-267 0 0,1 0-1 0 0,0 0 0 0 0,0 0 0 0 0,0 0 0 0 0,0 0 0 0 0,0 0 0 0 0,1 1 0 0 0,-1-1 1 0 0,1 0-1 0 0,0 0 0 0 0,0 1 0 0 0,0-1 0 0 0,0 0 0 0 0,1 0 0 0 0,0 0 0 0 0,-1 1 1 0 0,1-1-1 0 0,0 0 0 0 0,0 0 0 0 0,2 3-18 0 0,2 4 80 0 0,71 156 515 0 0,-1-30-152 0 0,-74-135-386 0 0,-1 0 0 0 0,1 0 0 0 0,0 0 0 0 0,-1 0 1 0 0,1-1-1 0 0,0 1 0 0 0,0 0 0 0 0,0-1 0 0 0,0 1 0 0 0,0 0 1 0 0,0-1-1 0 0,0 1 0 0 0,0-1 0 0 0,0 1 0 0 0,0-1 0 0 0,0 0 1 0 0,0 0-1 0 0,0 1 0 0 0,0-1 0 0 0,0 0 0 0 0,0 0 1 0 0,0 0-1 0 0,0 0 0 0 0,0 0 0 0 0,1 0 0 0 0,-1 0 0 0 0,0 0 1 0 0,0-1-1 0 0,0 1 0 0 0,0 0 0 0 0,0-1 0 0 0,0 1 0 0 0,0-1 1 0 0,0 1-1 0 0,0-1 0 0 0,0 1 0 0 0,0-1 0 0 0,0 0 0 0 0,-1 1 1 0 0,1-1-1 0 0,0 0 0 0 0,0 0 0 0 0,-1 0 0 0 0,1 0 0 0 0,0 0 1 0 0,-1 1-1 0 0,1-1 0 0 0,0-1-57 0 0,29-51 1807 0 0,220-501 160 0 0,-233 504-2661 0 0,6-13-2086 0 0,-1 28-8089 0 0,-17 27-784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03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769 406 1688 0 0,'0'0'1233'0'0,"0"0"-156"0"0,0 0 2 0 0,0 0 115 0 0,0 0 155 0 0,0 0 90 0 0,0 0-42 0 0,0 0-34 0 0,0 0-58 0 0,0 0-110 0 0,0 0-101 0 0,8-11-174 0 0,22-31-211 0 0,-30 42-672 0 0,0-1 0 0 0,1 1 0 0 0,-1-1 0 0 0,0 1 0 0 0,0-1 0 0 0,-1 0 0 0 0,1 1-1 0 0,0-1 1 0 0,0 1 0 0 0,0-1 0 0 0,0 1 0 0 0,0-1 0 0 0,-1 0 0 0 0,1 1 0 0 0,0-1 0 0 0,0 1-1 0 0,-1-1 1 0 0,1 1 0 0 0,0-1 0 0 0,-1 1 0 0 0,1 0 0 0 0,-1-1 0 0 0,1 1 0 0 0,-1-1 0 0 0,1 1-1 0 0,-1 0 1 0 0,1-1 0 0 0,-1 1 0 0 0,1 0 0 0 0,-1 0 0 0 0,1-1 0 0 0,-1 1 0 0 0,1 0 0 0 0,-1 0 0 0 0,1 0-1 0 0,-1 0 1 0 0,0 0 0 0 0,1 0 0 0 0,-1 0 0 0 0,1 0 0 0 0,-1 0 0 0 0,1 0 0 0 0,-1 0 0 0 0,0 0-1 0 0,1 0 1 0 0,-1 0 0 0 0,1 0 0 0 0,-1 1 0 0 0,1-1 0 0 0,-1 0 0 0 0,0 0-37 0 0,1 0 55 0 0,-101 11 696 0 0,-238 100 511 0 0,67-38 167 0 0,273-73-1436 0 0,0 0 1 0 0,-1 0-1 0 0,1 1 1 0 0,0-1 0 0 0,0 0-1 0 0,-1 1 1 0 0,1-1-1 0 0,0 0 1 0 0,0 1-1 0 0,-1-1 1 0 0,1 1-1 0 0,0-1 1 0 0,-1 1-1 0 0,1 0 1 0 0,-1-1 0 0 0,1 1-1 0 0,-1 0 1 0 0,1-1-1 0 0,-1 1 1 0 0,1 0-1 0 0,-1-1 1 0 0,0 1-1 0 0,1 0 1 0 0,-1 0-1 0 0,0-1 1 0 0,0 1 0 0 0,1 0-1 0 0,-1 0 1 0 0,0 0-1 0 0,0 0 1 0 0,0-1-1 0 0,0 1 1 0 0,0 0-1 0 0,0 0 1 0 0,0 0-1 0 0,0 0 1 0 0,-1-1 0 0 0,1 1-1 0 0,0 0 1 0 0,0 0-1 0 0,-1-1 1 0 0,1 1-1 0 0,0 0 1 0 0,-1 0-1 0 0,1-1 1 0 0,-1 1 0 0 0,1 0-1 0 0,-1-1 1 0 0,1 1-1 0 0,-1 0 1 0 0,0-1-1 0 0,1 1 1 0 0,-1-1-1 0 0,0 1 1 0 0,1-1-1 0 0,-1 0 1 0 0,0 1 0 0 0,0-1-1 0 0,1 0 1 0 0,-1 1-1 0 0,0-1 1 0 0,0 0 6 0 0,158 48 157 0 0,6-15-57 0 0,-161-33-97 0 0,-1 0-1 0 0,0 0 1 0 0,0 1-1 0 0,1-1 1 0 0,-1 0-1 0 0,0 0 1 0 0,0 1-1 0 0,0-1 1 0 0,1 1-1 0 0,-1-1 1 0 0,0 1-1 0 0,0-1 1 0 0,0 1-1 0 0,0 0 1 0 0,0 0-1 0 0,0-1 1 0 0,0 1-1 0 0,0 0 1 0 0,-1 0-1 0 0,1 0 1 0 0,0 0-1 0 0,0 0 1 0 0,-1 0-1 0 0,1 0 1 0 0,-1 0-1 0 0,1 0 1 0 0,-1 0-1 0 0,1 1 1 0 0,-1-1-1 0 0,1 0 1 0 0,-1 0-1 0 0,0 0 1 0 0,0 1-1 0 0,0-1 1 0 0,0 0-1 0 0,0 0 1 0 0,0 1-1 0 0,0-1 1 0 0,0 0-1 0 0,0 0 1 0 0,0 0-1 0 0,-1 1 1 0 0,1-1-1 0 0,-1 0 1 0 0,1 0-1 0 0,-1 0 1 0 0,1 1-3 0 0,-37 50 285 0 0,36-50-289 0 0,-205 200 245 0 0,50-52 238 0 0,155-149-477 0 0,-1 0 1 0 0,1 0-1 0 0,0 0 0 0 0,-1 0 0 0 0,1 0 1 0 0,0 0-1 0 0,-1 0 0 0 0,1 1 0 0 0,0-1 1 0 0,0 1-1 0 0,0-1 0 0 0,0 1 0 0 0,0-1 1 0 0,1 1-1 0 0,-1-1 0 0 0,0 1 0 0 0,1 0 1 0 0,-1-1-1 0 0,1 1 0 0 0,-1 0 0 0 0,1-1 1 0 0,0 1-1 0 0,0 0 0 0 0,0 0 0 0 0,0-1 0 0 0,0 1 1 0 0,0 0-1 0 0,0 0 0 0 0,1-1 0 0 0,-1 1 1 0 0,1 0-1 0 0,-1 0 0 0 0,1-1 0 0 0,0 1 1 0 0,-1-1-1 0 0,1 1 0 0 0,0-1 0 0 0,0 1 1 0 0,0-1-1 0 0,0 1 0 0 0,0-1 0 0 0,1 0 1 0 0,-1 0-1 0 0,0 1 0 0 0,1-1 0 0 0,-1 0 1 0 0,1 0-1 0 0,0 0-2 0 0,12 5 56 0 0,1-1-1 0 0,0-1 0 0 0,0 0 1 0 0,0-1-1 0 0,1 0 1 0 0,-1-1-1 0 0,1-1 1 0 0,-1-1-1 0 0,1 0 1 0 0,-1-1-1 0 0,1 0 1 0 0,-1-1-1 0 0,0-1 1 0 0,1-1-1 0 0,6-3-55 0 0,5 2-199 0 0,0-3 1 0 0,-1 0-1 0 0,0-1 0 0 0,0-2 1 0 0,23-13 198 0 0,-43 20-420 0 0,-1 0 0 0 0,0 0 1 0 0,0 0-1 0 0,0-1 1 0 0,0 1-1 0 0,-1-1 0 0 0,0 0 1 0 0,0-1-1 0 0,0 1 0 0 0,-1-1 1 0 0,1 0-1 0 0,-2 1 0 0 0,1-1 1 0 0,0-1-1 0 0,-1 1 1 0 0,0 0-1 0 0,0-4 420 0 0,13-69-11721 0 0,-13 60 7232 0 0</inkml:trace>
  <inkml:trace contextRef="#ctx0" brushRef="#br0" timeOffset="279.134">349 1 6289 0 0,'0'0'2518'0'0,"0"0"-1223"0"0,0 0-593 0 0,0 0-337 0 0,0 0-142 0 0,0 0 108 0 0,0 0 270 0 0,0 0 300 0 0,0 0 145 0 0,0 0-22 0 0,0 0-150 0 0,0 0-183 0 0,-9 32-111 0 0,-28 102-61 0 0,26-24 501 0 0,33 636 1483 0 0,-25-590-2902 0 0,8 175-1437 0 0,-1-298-1400 0 0,-2-12-4764 0 0,-1-16-11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13.8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145 310 7730 0 0,'0'0'1012'0'0,"0"0"-251"0"0,0 0-67 0 0,0 0 165 0 0,0 0 218 0 0,0 0 166 0 0,0 0-31 0 0,0 0-134 0 0,0 0-195 0 0,0 0-212 0 0,34-22-157 0 0,104-68-116 0 0,-58 54 95 0 0,-64 33-371 0 0,-10 2-74 0 0,7-3 48 0 0,1 1 1 0 0,1 0 0 0 0,-1 1 0 0 0,0 0 0 0 0,1 2-1 0 0,-1-1 1 0 0,0 2 0 0 0,1 0 0 0 0,12 3-97 0 0,-25-4 7 0 0,0 1 1 0 0,0 0-1 0 0,-1 0 1 0 0,1-1-1 0 0,0 1 1 0 0,0 1 0 0 0,-1-1-1 0 0,1 0 1 0 0,0 0-1 0 0,-1 1 1 0 0,1-1 0 0 0,-1 1-1 0 0,0-1 1 0 0,1 1-1 0 0,-1-1 1 0 0,0 1 0 0 0,0 0-1 0 0,0 0 1 0 0,0-1-1 0 0,0 1 1 0 0,0 0 0 0 0,-1 0-1 0 0,1 0 1 0 0,-1 0-1 0 0,1 0 1 0 0,-1 0 0 0 0,0 0-1 0 0,0 0 1 0 0,0 0-1 0 0,0 0 1 0 0,0 0-1 0 0,0 0 1 0 0,0 0 0 0 0,-1 0-1 0 0,1 0 1 0 0,-1 0-1 0 0,0 0 1 0 0,1 0 0 0 0,-2 1-8 0 0,-42 70 410 0 0,-121 99-131 0 0,165-169-276 0 0,0-1 0 0 0,0 0-1 0 0,0 0 1 0 0,0 0 0 0 0,0 0 0 0 0,1 0 0 0 0,-1 1-1 0 0,1-1 1 0 0,-1 0 0 0 0,1 0 0 0 0,0 0 0 0 0,0 0-1 0 0,-1 0 1 0 0,2-1 0 0 0,-1 1 0 0 0,0 0 0 0 0,0 0-1 0 0,0-1 1 0 0,1 1 0 0 0,-1 0 0 0 0,1-1 0 0 0,0 1-1 0 0,-1-1 1 0 0,1 0 0 0 0,0 0 0 0 0,0 0 0 0 0,-1 0 0 0 0,1 0-1 0 0,0 0 1 0 0,0 0 0 0 0,0 0 0 0 0,0-1 0 0 0,1 1-1 0 0,-1-1 1 0 0,0 1 0 0 0,0-1 0 0 0,0 0 0 0 0,0 0-1 0 0,0 0 1 0 0,0 0 0 0 0,1 0 0 0 0,-1-1 0 0 0,0 1-1 0 0,1-1-2 0 0,9 4 69 0 0,138 48 438 0 0,-146-47-465 0 0,-1 0-1 0 0,0 0 1 0 0,1 0 0 0 0,-1 0 0 0 0,-1 1-1 0 0,1-1 1 0 0,0 1 0 0 0,-1-1 0 0 0,0 1 0 0 0,0 0-1 0 0,-1 0 1 0 0,1 0 0 0 0,-1 0 0 0 0,0 0-1 0 0,-1 0 1 0 0,1 0 0 0 0,-1 1 0 0 0,0-1-1 0 0,0 0 1 0 0,0 0 0 0 0,-1 0 0 0 0,0 0-1 0 0,0 1 1 0 0,0-1 0 0 0,-1 0 0 0 0,0-1-1 0 0,0 1 1 0 0,0 0 0 0 0,0 0 0 0 0,-1-1 0 0 0,0 0-1 0 0,1 1 1 0 0,-2-1 0 0 0,1 0 0 0 0,-1 0-42 0 0,-16 21-36 0 0,-1-2 0 0 0,-2-1 0 0 0,0 0 0 0 0,-1-2 0 0 0,-1 0-1 0 0,-1-2 1 0 0,-16 8 36 0 0,22-16-4796 0 0,51-33-4865 0 0,-16 12 6809 0 0,-2 3-2398 0 0</inkml:trace>
  <inkml:trace contextRef="#ctx0" brushRef="#br0" timeOffset="283.142">1279 119 5841 0 0,'0'0'1209'0'0,"0"0"-165"0"0,0 0 108 0 0,0 0 220 0 0,-33 34 97 0 0,-108 111-58 0 0,49-29 784 0 0,82-99-2032 0 0,2 0 0 0 0,0 0 1 0 0,0 1-1 0 0,2 0 0 0 0,0 1 0 0 0,1-1 1 0 0,1 1-1 0 0,1 6-163 0 0,1-18 52 0 0,2-1 0 0 0,-1 1 0 0 0,1 0 0 0 0,0-1 1 0 0,0 1-1 0 0,1-1 0 0 0,0 1 0 0 0,0 0 0 0 0,1-1 0 0 0,0 1 0 0 0,0-1 0 0 0,0 0 0 0 0,1 0 0 0 0,0 0 0 0 0,0 0 0 0 0,0 0 1 0 0,1 0-1 0 0,0-1 0 0 0,0 0 0 0 0,0 0 0 0 0,1 0 0 0 0,0 0 0 0 0,0-1 0 0 0,0 0 0 0 0,4 3-52 0 0,-2-3 195 0 0,0 0 0 0 0,-1 0 0 0 0,2-1-1 0 0,-1 0 1 0 0,0 0 0 0 0,1-1 0 0 0,-1 0 0 0 0,1 0-1 0 0,-1 0 1 0 0,1-1 0 0 0,0-1 0 0 0,0 1 0 0 0,0-1-1 0 0,-1-1 1 0 0,6 0-195 0 0,-8-2 110 0 0,0 1 0 0 0,-1-1 0 0 0,1-1 0 0 0,-1 1 0 0 0,0-1 0 0 0,0 1 0 0 0,0-1 0 0 0,0-1 0 0 0,-1 1 0 0 0,1 0 0 0 0,-1-1 0 0 0,0 0 0 0 0,-1 1 0 0 0,1-1 0 0 0,-1 0 0 0 0,0 0 0 0 0,0-1 0 0 0,-1 1 0 0 0,1 0 0 0 0,-1-1 0 0 0,0-3-110 0 0,1 4-28 0 0,0-1-1 0 0,-1 1 1 0 0,0-1-1 0 0,0 1 1 0 0,0-1-1 0 0,-1 1 1 0 0,0-1-1 0 0,0 0 1 0 0,0 1 0 0 0,-1-1-1 0 0,0 1 1 0 0,0-1-1 0 0,0 1 1 0 0,-1-1-1 0 0,0 1 1 0 0,0-1-1 0 0,0 1 1 0 0,0 0-1 0 0,-1 0 1 0 0,0 0 0 0 0,0 1-1 0 0,-1-1 1 0 0,1 1-1 0 0,-1 0 1 0 0,0-1-1 0 0,0 2 1 0 0,0-1-1 0 0,0 0 1 0 0,-1 1 0 0 0,0 0-1 0 0,1 0 1 0 0,-1 0-1 0 0,0 1 1 0 0,-1-1-1 0 0,1 1 1 0 0,0 1-1 0 0,-1-1 1 0 0,1 1-1 0 0,-5-1 29 0 0,2 1-265 0 0,0 0 0 0 0,-1 1 0 0 0,1 0 0 0 0,-1 1 0 0 0,1-1 0 0 0,0 2 0 0 0,-1-1 0 0 0,1 1 0 0 0,0 0 0 0 0,0 1 0 0 0,0 0-1 0 0,0 0 1 0 0,1 1 0 0 0,-2 1 265 0 0,-29 36-9815 0 0,31-29 918 0 0</inkml:trace>
  <inkml:trace contextRef="#ctx0" brushRef="#br0" timeOffset="627.321">1613 255 4657 0 0,'0'0'2663'0'0,"0"0"-1109"0"0,0 0-479 0 0,0 0-164 0 0,0 0-189 0 0,0 0-241 0 0,-28 31-215 0 0,-83 99-146 0 0,108-128-116 0 0,0 0-1 0 0,1 0 1 0 0,-1 0 0 0 0,1 1-1 0 0,0-1 1 0 0,-1 1-1 0 0,1 0 1 0 0,1-1 0 0 0,-1 1-1 0 0,0 0 1 0 0,1 0-1 0 0,-1 0 1 0 0,1 1-1 0 0,0-1 1 0 0,0 0 0 0 0,0 0-1 0 0,0 1 1 0 0,1-1-1 0 0,-1 0 1 0 0,1 1-1 0 0,0-1 1 0 0,0 1-4 0 0,1 7 12 0 0,0-6 68 0 0,-1 1-1 0 0,1 0 1 0 0,0-1 0 0 0,0 1 0 0 0,0-1-1 0 0,1 1 1 0 0,0-1 0 0 0,0 0-1 0 0,0 1 1 0 0,1-1 0 0 0,-1 0 0 0 0,1-1-1 0 0,1 1 1 0 0,-1 0 0 0 0,1-1-1 0 0,-1 0 1 0 0,1 0 0 0 0,1 0 0 0 0,-1 0-1 0 0,0 0 1 0 0,1-1 0 0 0,0 0-1 0 0,0 0 1 0 0,0 0 0 0 0,0-1 0 0 0,0 0-1 0 0,0 0 1 0 0,5 2-80 0 0,0-1 324 0 0,0-1 1 0 0,0 0-1 0 0,0 0 1 0 0,0 0-1 0 0,0-2 1 0 0,0 1-1 0 0,0-1 0 0 0,0 0 1 0 0,0-1-1 0 0,0-1 1 0 0,0 1-1 0 0,0-1 1 0 0,0-1-1 0 0,-1 0 0 0 0,1-1 1 0 0,0 0-325 0 0,0-1 134 0 0,-1 0 0 0 0,1-1 1 0 0,-1 0-1 0 0,-1 0 0 0 0,1-1 1 0 0,-1-1-1 0 0,0 1 0 0 0,0-1 0 0 0,-1-1 1 0 0,-1 1-1 0 0,1-1 0 0 0,-1 0 0 0 0,0-1 1 0 0,-1 1-1 0 0,-1-1 0 0 0,1 0 1 0 0,-1-1-1 0 0,-1 1 0 0 0,0-1 0 0 0,0 1 1 0 0,-1-1-1 0 0,-1 0 0 0 0,0 0 0 0 0,0 0 1 0 0,-1-1-135 0 0,0 4-177 0 0,0 1 0 0 0,-1 0 0 0 0,0-1 0 0 0,-1 1 0 0 0,1 0 0 0 0,-1 0 0 0 0,-1 0 0 0 0,1 0 0 0 0,-1 0 1 0 0,0 1-1 0 0,-1-1 0 0 0,1 1 0 0 0,-2 0 0 0 0,1 0 0 0 0,-4-4 177 0 0,-56-39-9112 0 0,45 41 3306 0 0,6 0 58 0 0</inkml:trace>
  <inkml:trace contextRef="#ctx0" brushRef="#br0" timeOffset="958.017">1979 82 208 0 0,'0'0'1046'0'0,"0"0"-222"0"0,0 0-121 0 0,0 0-13 0 0,0 0-44 0 0,0 0-66 0 0,0 0-60 0 0,0 0-72 0 0,-9 33 6 0 0,-27 102 103 0 0,35-134-525 0 0,1 0 0 0 0,-1 1-1 0 0,0-1 1 0 0,0 0 0 0 0,0 1 0 0 0,1-1-1 0 0,-1 1 1 0 0,0-1 0 0 0,1 1 0 0 0,0-1-1 0 0,-1 1 1 0 0,1-1 0 0 0,0 1 0 0 0,0 0-1 0 0,0-1 1 0 0,0 1 0 0 0,0-1 0 0 0,0 1-1 0 0,0-1 1 0 0,0 1 0 0 0,1-1 0 0 0,-1 1-1 0 0,0 0 1 0 0,1-1 0 0 0,0 0 0 0 0,-1 1-1 0 0,1-1 1 0 0,0 1 0 0 0,0-1 0 0 0,0 0-1 0 0,0 1 1 0 0,0-1 0 0 0,0 0 0 0 0,0 0-1 0 0,0 0 1 0 0,0 0 0 0 0,1 0-32 0 0,3 2 313 0 0,0 1 48 0 0,0-1-1 0 0,1-1 1 0 0,-1 1-1 0 0,0-1 0 0 0,1 0 1 0 0,-1 0-1 0 0,1 0 1 0 0,0-1-1 0 0,-1 0 1 0 0,1 0-1 0 0,0 0 0 0 0,0-1 1 0 0,0 0-1 0 0,0 0 1 0 0,0 0-1 0 0,-1-1 0 0 0,1 0 1 0 0,0 0-1 0 0,0-1 1 0 0,-1 1-1 0 0,1-1 0 0 0,-1 0 1 0 0,1-1-1 0 0,-1 1 1 0 0,0-1-1 0 0,0 0 0 0 0,0-1 1 0 0,0 1-1 0 0,-1-1 1 0 0,5-4-361 0 0,0 0 224 0 0,1 0 0 0 0,-2-1 0 0 0,1 0 0 0 0,-1-1 0 0 0,0 0 0 0 0,-1 0 0 0 0,0 0 0 0 0,-1-1 0 0 0,0 0 0 0 0,-1-1 0 0 0,0 1 0 0 0,-1-1 0 0 0,0 0 0 0 0,1-5-224 0 0,-4 12-50 0 0,-1-1 0 0 0,1 1 0 0 0,0 0 1 0 0,-1 0-1 0 0,0 0 0 0 0,-1 0 0 0 0,1-1 0 0 0,-1 1 1 0 0,0 0-1 0 0,0 0 0 0 0,0 0 0 0 0,-1 0 1 0 0,0 0-1 0 0,0 0 0 0 0,0 1 0 0 0,0-1 0 0 0,-2 0 50 0 0,-50-29-4172 0 0,29 31 911 0 0,8 2-2010 0 0,2 1-3291 0 0</inkml:trace>
  <inkml:trace contextRef="#ctx0" brushRef="#br0" timeOffset="1336.004">0 1216 4769 0 0,'0'0'1339'0'0,"0"0"-447"0"0,0 0 27 0 0,0 0 269 0 0,0 0 203 0 0,0 0 107 0 0,0 0 52 0 0,0 0 5 0 0,31 5-23 0 0,103 16-136 0 0,-25-27 498 0 0,-83 0-1473 0 0,527-117 3660 0 0,195-37-3577 0 0,-477 116-1098 0 0,-148 24-2920 0 0,-2 0-7127 0 0,-96 16 461 0 0</inkml:trace>
  <inkml:trace contextRef="#ctx0" brushRef="#br0" timeOffset="2974.775">475 1602 3793 0 0,'0'0'1288'0'0,"0"0"-29"0"0,0 0 25 0 0,0 0 98 0 0,0 0 21 0 0,0 0-93 0 0,0 0-162 0 0,0 0-171 0 0,0 0-114 0 0,0 0-123 0 0,0 0-85 0 0,0 0-81 0 0,0 0-73 0 0,32-20 3 0 0,104-66-12 0 0,-17 29 793 0 0,-94 51-1115 0 0,54-5 222 0 0,-78 13-361 0 0,1 1 0 0 0,-1-1 0 0 0,0 0-1 0 0,-1 1 1 0 0,1-1 0 0 0,0 1 0 0 0,-1-1 0 0 0,1 1-1 0 0,-1-1 1 0 0,0 1 0 0 0,0-1 0 0 0,0 1-1 0 0,0-1 1 0 0,0 1 0 0 0,0-1 0 0 0,-1 1 0 0 0,1-1-1 0 0,-1 1 1 0 0,0-1 0 0 0,0 1 0 0 0,0-1-1 0 0,0 0 1 0 0,0 1 0 0 0,0-1 0 0 0,-1 0-31 0 0,-116 153 945 0 0,33-53-489 0 0,69-80-364 0 0,10-15-39 0 0,-1 1-1 0 0,1-1 1 0 0,1 2 0 0 0,-1-1 0 0 0,1 0 0 0 0,1 1-1 0 0,0 0 1 0 0,0 0 0 0 0,1 0 0 0 0,0 1-1 0 0,0-1 1 0 0,1 1 0 0 0,0 0-53 0 0,4-7 5 0 0,0-1 1 0 0,0 1 0 0 0,0-1-1 0 0,0 1 1 0 0,1-1-1 0 0,-1 0 1 0 0,0 0-1 0 0,1 0 1 0 0,0 0-1 0 0,-1 0 1 0 0,1-1-1 0 0,0 1 1 0 0,0-1-1 0 0,0 1 1 0 0,0-1 0 0 0,0 0-1 0 0,0 0 1 0 0,0-1-1 0 0,0 1 1 0 0,1-1-1 0 0,-1 0 1 0 0,0 1-1 0 0,0-1 1 0 0,1-1-1 0 0,-1 1 1 0 0,0 0 0 0 0,0-1-1 0 0,2 0-5 0 0,-3 1-27 0 0,68-15-3826 0 0,-29-9-7180 0 0,-30 19 2822 0 0</inkml:trace>
  <inkml:trace contextRef="#ctx0" brushRef="#br0" timeOffset="3204.617">1215 1455 8002 0 0,'0'0'1249'0'0,"0"0"-143"0"0,0 0 39 0 0,0 0 156 0 0,0 0 14 0 0,0 0-111 0 0,-11 32-159 0 0,-37 101-207 0 0,14 14 736 0 0,34-146-1587 0 0,-2 4-148 0 0,2 0 0 0 0,-1 1 0 0 0,0 0 0 0 0,1-1 0 0 0,0 1 0 0 0,0-1 0 0 0,1 1 0 0 0,0-1 0 0 0,0 1 0 0 0,0-1 0 0 0,0 0 0 0 0,1 1 0 0 0,0-1 0 0 0,1 3 161 0 0,34-14-14216 0 0,-33 2 11920 0 0</inkml:trace>
  <inkml:trace contextRef="#ctx0" brushRef="#br0" timeOffset="3440.139">1482 1422 2312 0 0,'0'0'2338'0'0,"0"0"-675"0"0,0 0-176 0 0,0 0 82 0 0,0 0-13 0 0,0 0-154 0 0,-15 33-214 0 0,-46 102-239 0 0,11 6 801 0 0,40-20-2271 0 0,20-102-1731 0 0,-7-15-6289 0 0,-3-4 8527 0 0,0 0-4872 0 0</inkml:trace>
  <inkml:trace contextRef="#ctx0" brushRef="#br0" timeOffset="3778.105">937 1529 3761 0 0,'0'0'993'0'0,"0"0"181"0"0,0 0 269 0 0,0 0 247 0 0,0 0 13 0 0,0 0-218 0 0,0 0-218 0 0,0 0-223 0 0,0 0-195 0 0,0 0-139 0 0,0 0-139 0 0,0 0-63 0 0,24-25 3 0 0,76-77 13 0 0,-55 67 297 0 0,-37 35-610 0 0,114-4 1395 0 0,-110 5-1534 0 0,0 1-1 0 0,0 1 1 0 0,0 0 0 0 0,0 0-1 0 0,0 1 1 0 0,-1 1 0 0 0,1-1-1 0 0,-1 2 1 0 0,1 1-72 0 0,67 25 371 0 0,-72-30-268 0 0,0 0 1 0 0,-1 0-1 0 0,1-1 0 0 0,0 0 0 0 0,0 0 0 0 0,0-1 0 0 0,0 0 0 0 0,-1 0 0 0 0,1 0 0 0 0,0-1 0 0 0,0 0 0 0 0,0-1 0 0 0,-1 1 0 0 0,1-1 1 0 0,0-1-1 0 0,-1 1 0 0 0,2-2-103 0 0,25-15-346 0 0,-17 11-2871 0 0,-5 5-4849 0 0,-7 3-1833 0 0</inkml:trace>
  <inkml:trace contextRef="#ctx0" brushRef="#br0" timeOffset="4123.755">1751 1842 1880 0 0,'0'0'1778'0'0,"0"0"-679"0"0,0 0-197 0 0,0 0 76 0 0,0 0 99 0 0,0 0 20 0 0,0 0-9 0 0,0 0-66 0 0,0 0-56 0 0,0 0-37 0 0,0 0-18 0 0,0 0 122 0 0,0 0 138 0 0,2 12 127 0 0,5 37 24 0 0,1-96 2522 0 0,2-1-3145 0 0,-3 5-461 0 0,3 1 0 0 0,0 0 0 0 0,3 0 0 0 0,2 1-1 0 0,1 1 1 0 0,4-3-238 0 0,46-49-1035 0 0,-47 84-1535 0 0,-13 8-1525 0 0,-2 3-4203 0 0,-2 1-225 0 0</inkml:trace>
  <inkml:trace contextRef="#ctx0" brushRef="#br0" timeOffset="4568.226">2205 1488 3649 0 0,'0'0'2019'0'0,"0"0"-279"0"0,0 0-69 0 0,0 0-18 0 0,0 0-178 0 0,0 0-178 0 0,0 0-181 0 0,0 0-239 0 0,0 0-184 0 0,0 0-175 0 0,0 0-169 0 0,0 0-89 0 0,0 0-81 0 0,-29 32-63 0 0,-91 97-22 0 0,72-57-11 0 0,34 34-183 0 0,16-104 167 0 0,-1 0 0 0 0,1 0 1 0 0,-1 0-1 0 0,1 0 0 0 0,0 0 0 0 0,0-1 0 0 0,0 1 0 0 0,0-1 0 0 0,0 1 1 0 0,0-1-1 0 0,0 0 0 0 0,1 1 0 0 0,-1-1 0 0 0,0-1 0 0 0,1 1 1 0 0,-1 0-1 0 0,0 0 0 0 0,1-1 0 0 0,-1 1 0 0 0,1-1 0 0 0,-1 0 0 0 0,1 0 1 0 0,0 0-1 0 0,-1 0 0 0 0,1 0 0 0 0,-1-1 0 0 0,1 1 0 0 0,-1-1 0 0 0,0 0 1 0 0,1 1-1 0 0,-1-1 0 0 0,0 0 0 0 0,1 0 0 0 0,-1-1 0 0 0,0 1 1 0 0,0 0-1 0 0,1-1-67 0 0,28-19 442 0 0,-1 0 0 0 0,-2-2 1 0 0,0-1-1 0 0,-1-1 1 0 0,19-24-443 0 0,-20 21 101 0 0,112-108 64 0 0,-90 88-99 0 0,-46 73-689 0 0,-17 25 33 0 0,12-43 230 0 0,0 0 0 0 0,1 1-1 0 0,0-1 1 0 0,0 1 0 0 0,0 0 0 0 0,1 0 0 0 0,0 0 0 0 0,1 0 0 0 0,-1 0 0 0 0,2 0 0 0 0,-1 0 0 0 0,1 0 360 0 0,0-6-491 0 0,0 0 0 0 0,1-1 0 0 0,-1 1 0 0 0,0 0 0 0 0,1-1 0 0 0,-1 1 0 0 0,1-1 0 0 0,0 1 0 0 0,0-1 0 0 0,-1 0 0 0 0,1 1 0 0 0,0-1 0 0 0,0 0 0 0 0,0-1 0 0 0,0 1 0 0 0,0 0 0 0 0,0 0 0 0 0,0-1 0 0 0,1 1 0 0 0,-1-1 0 0 0,0 0 0 0 0,0 0 0 0 0,0 0 0 0 0,0 0 0 0 0,1 0 0 0 0,-1 0 491 0 0,9 1-2834 0 0,1 2 1250 0 0</inkml:trace>
  <inkml:trace contextRef="#ctx0" brushRef="#br0" timeOffset="5050.276">2743 1481 2336 0 0,'0'0'2433'0'0,"0"0"-211"0"0,0 0-303 0 0,0 0-353 0 0,0 0-356 0 0,0 0-268 0 0,0 0-196 0 0,0 0-173 0 0,0 0-150 0 0,0 0-146 0 0,0 0-116 0 0,0 0-68 0 0,-22 26-51 0 0,-68 83-60 0 0,67-62-79 0 0,24-41 55 0 0,1 0 109 0 0,1 0 0 0 0,-1-1 1 0 0,1 1-1 0 0,0-1 0 0 0,1 0 0 0 0,-1 0 1 0 0,1 0-1 0 0,0 0 0 0 0,1-1 0 0 0,-1 1 0 0 0,1-1 1 0 0,0-1-1 0 0,-1 1 0 0 0,2 0 0 0 0,-1-1 1 0 0,0 0-1 0 0,1 0 0 0 0,-1-1 0 0 0,1 0 1 0 0,0 0-1 0 0,0 0 0 0 0,0 0 0 0 0,0-1 1 0 0,0 0-1 0 0,0 0 0 0 0,0-1 0 0 0,1 0 1 0 0,-1 0-1 0 0,0 0 0 0 0,0-1 0 0 0,2 0-67 0 0,12-3 402 0 0,0 0-1 0 0,-1-2 0 0 0,0 0 0 0 0,0-1 1 0 0,0-1-1 0 0,-1-1 0 0 0,0 0 0 0 0,0-2 1 0 0,-1 0-1 0 0,-1 0 0 0 0,0-2 0 0 0,-1 0 1 0 0,0-1-1 0 0,-1 0 0 0 0,0-1 0 0 0,4-8-401 0 0,17-13 162 0 0,-1-2 0 0 0,-2-2 0 0 0,-1-1 0 0 0,4-12-162 0 0,-25 37 4 0 0,-1-1-1 0 0,0 0 1 0 0,-1 0 0 0 0,-1-1-1 0 0,0 0 1 0 0,-2 0 0 0 0,0-1 0 0 0,-1 0-1 0 0,-1 0 1 0 0,0 0 0 0 0,-2 0-1 0 0,0-16-3 0 0,-1 26-47 0 0,-1 1-1 0 0,0-1 0 0 0,0 1 0 0 0,-1 0 0 0 0,0-1 0 0 0,0 1 0 0 0,-1 0 0 0 0,0 0 0 0 0,0 0 0 0 0,-1 1 0 0 0,0-1 0 0 0,0 1 0 0 0,-1 0 0 0 0,0 0 1 0 0,-1 0-1 0 0,1 1 0 0 0,-1-1 0 0 0,0 2 0 0 0,0-1 0 0 0,-1 1 0 0 0,0-1 0 0 0,0 2 0 0 0,0-1 0 0 0,-1 1 0 0 0,1 0 0 0 0,-1 1 0 0 0,0 0 1 0 0,0 0-1 0 0,0 1 0 0 0,-1 0 0 0 0,1 0 0 0 0,-2 0 48 0 0,-2 3-27 0 0,0-1 0 0 0,0 2 1 0 0,0 0-1 0 0,0 0 0 0 0,0 1 0 0 0,0 0 1 0 0,1 1-1 0 0,-1 1 0 0 0,1 0 0 0 0,0 0 1 0 0,0 1-1 0 0,1 1 0 0 0,0-1 0 0 0,0 2 1 0 0,1-1-1 0 0,-1 1 0 0 0,2 1 0 0 0,-1 0 1 0 0,1 0-1 0 0,0 1 27 0 0,-1 0-15 0 0,0 0 0 0 0,1 1 0 0 0,0 0 0 0 0,1 0 0 0 0,0 0 0 0 0,1 1 0 0 0,0 0 0 0 0,1 0 0 0 0,0 1 0 0 0,1 0-1 0 0,0 0 1 0 0,1 0 0 0 0,1 0 0 0 0,0 0 0 0 0,0 0 0 0 0,2 1 0 0 0,-1-1 0 0 0,2 0 0 0 0,0 1 0 0 0,0-1 0 0 0,2 0 0 0 0,-1 0 0 0 0,2 0 0 0 0,0 0 0 0 0,0 0 0 0 0,1-1 0 0 0,0 0 0 0 0,2 1 15 0 0,4 3 30 0 0,2 0 1 0 0,-1 0 0 0 0,2-1-1 0 0,0-1 1 0 0,1 0 0 0 0,0-1-1 0 0,1-1 1 0 0,1 0 0 0 0,0-1-1 0 0,0-1 1 0 0,1-1 0 0 0,0 0-1 0 0,0-2 1 0 0,1 0-1 0 0,0 0 1 0 0,7-1-31 0 0,29 7-118 0 0,0-3 0 0 0,2-3 1 0 0,-1-2-1 0 0,0-2 0 0 0,12-3 118 0 0,7-11-3139 0 0,-27-3-6670 0 0,-34 9 1363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3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93 0 0 0,'0'0'1210'0'0,"0"0"283"0"0,0 0 161 0 0,0 0 21 0 0,0 0-71 0 0,0 0-55 0 0,0 0-97 0 0,0 0-122 0 0,19 10 5655 0 0,82-9-2627 0 0,131-36-2304 0 0,-178 22-1882 0 0,182-35 55 0 0,-181 41-1908 0 0,-55 7 889 0 0,0 0-197 0 0,-13 8-4047 0 0,-11 9-4198 0 0,15-9 1203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3.5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1 108 8610 0 0,'0'0'1935'0'0,"0"0"-404"0"0,0 0-99 0 0,0 0 245 0 0,0 0 142 0 0,0 0-154 0 0,0 0-299 0 0,0 0-291 0 0,0 0-243 0 0,32-4-221 0 0,106-12-167 0 0,210-56 631 0 0,-220 59-2495 0 0,-86 12-1706 0 0,0 0-3648 0 0,-23 1-4498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24.2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0 225 0 0 0,'0'0'609'0'0,"0"0"1128"0"0,0 0 559 0 0,0 0 197 0 0,0 0-13 0 0,0 0-198 0 0,0 0-323 0 0,0 0-350 0 0,0 0-341 0 0,0 0-284 0 0,0 0-232 0 0,0 0-185 0 0,8-8-144 0 0,23-23-92 0 0,-24 59 949 0 0,-21 230 1048 0 0,-2-17-1817 0 0,15-136-5529 0 0,1-94 4056 0 0,16-19-6525 0 0,5-14-699 0 0,-10 11 5930 0 0</inkml:trace>
  <inkml:trace contextRef="#ctx0" brushRef="#br0" timeOffset="300.426">549 85 1464 0 0,'0'0'2594'0'0,"0"0"-748"0"0,0 0-260 0 0,0 0-55 0 0,0 0-44 0 0,0 0-99 0 0,0 0-192 0 0,-30 32-214 0 0,-93 104-167 0 0,70-56 174 0 0,48-63-772 0 0,1-7-38 0 0,1 0-1 0 0,0 1 0 0 0,0-1 1 0 0,2 1-1 0 0,-1-1 0 0 0,1 1 0 0 0,1-1 1 0 0,-1 1-1 0 0,2 0 0 0 0,1 7-178 0 0,-2-14 92 0 0,1-1-1 0 0,0 1 0 0 0,0-1 0 0 0,0 1 1 0 0,0-1-1 0 0,1 1 0 0 0,-1-1 1 0 0,1 1-1 0 0,0-1 0 0 0,0 0 0 0 0,0 0 1 0 0,0 0-1 0 0,1 0 0 0 0,-1-1 0 0 0,1 1 1 0 0,0-1-1 0 0,0 1 0 0 0,0-1 1 0 0,0 0-1 0 0,0 0 0 0 0,0 0 0 0 0,0 0 1 0 0,1-1-1 0 0,-1 1 0 0 0,1-1 0 0 0,-1 0 1 0 0,1 0-1 0 0,-1 0 0 0 0,1-1 1 0 0,0 1-1 0 0,0-1 0 0 0,0 0-91 0 0,16-2 201 0 0,0 0-1 0 0,0-2 1 0 0,0 0-1 0 0,0-1 1 0 0,-1-2-1 0 0,0 1 1 0 0,0-2-1 0 0,0-1 1 0 0,-1 0 0 0 0,-1-1-1 0 0,0-1 1 0 0,0-1-1 0 0,-1 0 1 0 0,0-2-1 0 0,-1 1 1 0 0,-1-2-201 0 0,-3 7 11 0 0,-1 0 1 0 0,-1 0 0 0 0,0-1-1 0 0,0-1 1 0 0,-1 0-1 0 0,0 0 1 0 0,0 0 0 0 0,-1-1-1 0 0,-1 0 1 0 0,0-1-1 0 0,0 1 1 0 0,-1-1 0 0 0,-1 0-1 0 0,0-1 1 0 0,-1 1-1 0 0,0-1 1 0 0,0 1 0 0 0,-2-1-1 0 0,1 0 1 0 0,-2-8-12 0 0,-1 16-153 0 0,-1 0 1 0 0,0 0 0 0 0,0 0-1 0 0,-1 0 1 0 0,1 1 0 0 0,-1-1-1 0 0,0 1 1 0 0,0 0 0 0 0,-1 0-1 0 0,1 0 1 0 0,-1 0 0 0 0,0 0-1 0 0,0 1 1 0 0,0 0 0 0 0,-1 0-1 0 0,1 0 1 0 0,-1 0 0 0 0,1 1-1 0 0,-1-1 1 0 0,0 1-1 0 0,0 0 1 0 0,0 1 0 0 0,0-1-1 0 0,0 1 1 0 0,-1 0 0 0 0,1 1-1 0 0,0-1 1 0 0,0 1 0 0 0,-1 0-1 0 0,1 0 1 0 0,0 0 0 0 0,-1 1-1 0 0,1 0 1 0 0,0 0 0 0 0,0 0-1 0 0,0 1 1 0 0,0 0 0 0 0,0 0-1 0 0,0 0 1 0 0,0 0-1 0 0,1 1 1 0 0,-4 2 152 0 0,-93 62-5549 0 0,12 12-3868 0 0,70-56 6542 0 0</inkml:trace>
  <inkml:trace contextRef="#ctx0" brushRef="#br0" timeOffset="632.011">420 663 0 0 0,'0'0'772'0'0,"0"0"1103"0"0,0 0 391 0 0,0 0 25 0 0,0 0-42 0 0,0 0-126 0 0,0 0-208 0 0,0 0-280 0 0,0 0-313 0 0,0 0-321 0 0,0 0-330 0 0,0 0-272 0 0,0 0-214 0 0,7-7-61 0 0,-35 58 164 0 0,25-45-221 0 0,-1 1 0 0 0,1-1 0 0 0,0 1-1 0 0,0-1 1 0 0,1 1 0 0 0,0 0 0 0 0,0 0 0 0 0,1 0-1 0 0,0 0 1 0 0,0 0 0 0 0,1 1 0 0 0,-1-1 0 0 0,2 0-1 0 0,-1 0 1 0 0,1 0 0 0 0,0 0 0 0 0,0 0 0 0 0,1 0-1 0 0,0 0 1 0 0,0 0 0 0 0,1 0 0 0 0,0-1 0 0 0,0 1 0 0 0,0-1-1 0 0,1 0 1 0 0,0 0 0 0 0,0 0 0 0 0,1 0 0 0 0,0-1-1 0 0,0 0 1 0 0,3 3-67 0 0,1-4 152 0 0,-1-1 1 0 0,1-1-1 0 0,0 1 0 0 0,0-1 0 0 0,0-1 0 0 0,0 0 1 0 0,1 0-1 0 0,-1 0 0 0 0,0-1 0 0 0,0-1 1 0 0,1 0-1 0 0,-1 0 0 0 0,0-1 0 0 0,0 0 0 0 0,0 0 1 0 0,0-1-1 0 0,-1 0 0 0 0,1-1 0 0 0,-1 0 0 0 0,0 0 1 0 0,0-1-1 0 0,0 0 0 0 0,1-1-152 0 0,1-1 69 0 0,1-1 1 0 0,-1 0-1 0 0,0 0 0 0 0,-1-1 1 0 0,0 0-1 0 0,-1-1 0 0 0,1 0 1 0 0,-2 0-1 0 0,0-1 0 0 0,0 0 1 0 0,-1 0-1 0 0,0-1 0 0 0,-1 0 1 0 0,0 0-1 0 0,-1 0 1 0 0,2-8-70 0 0,-5 13-49 0 0,-1-1 0 0 0,1 0 0 0 0,-1 1 0 0 0,0-1 0 0 0,-1 0 0 0 0,0 1 0 0 0,0-1 0 0 0,-1 0 0 0 0,0 1 0 0 0,0 0 0 0 0,-1-1 0 0 0,0 1 0 0 0,0 0 0 0 0,-1 1 0 0 0,0-1 0 0 0,0 0 0 0 0,0 1 0 0 0,-1 0 0 0 0,0 0 0 0 0,0 0 0 0 0,0 1 0 0 0,-1 0 0 0 0,0 0 0 0 0,-4-3 49 0 0,4 4-256 0 0,-1 0 0 0 0,1 0 0 0 0,-1 0-1 0 0,1 1 1 0 0,-1 0 0 0 0,0 0 0 0 0,0 1 0 0 0,0 0 0 0 0,-1 0 0 0 0,1 1 0 0 0,0 0 0 0 0,-1 0 0 0 0,1 1 0 0 0,-1-1-1 0 0,1 2 1 0 0,-5 0 256 0 0,-51 28-5907 0 0,30 2-1893 0 0,22-19 983 0 0</inkml:trace>
  <inkml:trace contextRef="#ctx0" brushRef="#br0" timeOffset="1033.126">1121 298 3529 0 0,'0'0'2592'0'0,"0"0"-622"0"0,0 0-356 0 0,0 0-189 0 0,0 0-230 0 0,0 0-250 0 0,0 0-183 0 0,0 0-116 0 0,0 0-82 0 0,-33 24-61 0 0,-103 78-65 0 0,131-100-405 0 0,1 1-1 0 0,0 0 1 0 0,0 0-1 0 0,0 0 0 0 0,0 1 1 0 0,1-1-1 0 0,-1 1 1 0 0,1 0-1 0 0,0 0 0 0 0,0 0 1 0 0,0 0-1 0 0,1 0 1 0 0,-1 1-1 0 0,1-1 1 0 0,0 1-1 0 0,1 0 0 0 0,-1 1-32 0 0,-2 8 120 0 0,0-7-34 0 0,1 1 0 0 0,1-1 0 0 0,-1 0 0 0 0,1 1 0 0 0,1 0 0 0 0,-1-1 0 0 0,1 1 0 0 0,1 0-1 0 0,-1 0 1 0 0,1-1 0 0 0,1 1 0 0 0,-1 0 0 0 0,1 0 0 0 0,1-1 0 0 0,-1 1 0 0 0,1 0 0 0 0,1-1 0 0 0,0 0 0 0 0,0 1-1 0 0,0-1 1 0 0,0 0 0 0 0,1-1 0 0 0,1 1 0 0 0,-1-1 0 0 0,1 1 0 0 0,0-1 0 0 0,0-1 0 0 0,1 1 0 0 0,-1-1 0 0 0,1 0 0 0 0,1 0-86 0 0,0 0 161 0 0,0-1 0 0 0,1-1 1 0 0,-1 1-1 0 0,1-1 1 0 0,0 0-1 0 0,0-1 0 0 0,0 0 1 0 0,0 0-1 0 0,0-1 1 0 0,0 0-1 0 0,0 0 1 0 0,0-1-1 0 0,1 0 0 0 0,-1-1 1 0 0,0 0-1 0 0,0 0 1 0 0,0 0-1 0 0,0-1 1 0 0,0 0-1 0 0,0-1 0 0 0,0 0 1 0 0,-1 0-1 0 0,1-1 1 0 0,3-2-162 0 0,4-3 37 0 0,0 0 1 0 0,-1-1 0 0 0,0 0-1 0 0,0-1 1 0 0,-1-1-1 0 0,-1 0 1 0 0,0-1 0 0 0,0-1-1 0 0,-2 1 1 0 0,1-2 0 0 0,-2 1-1 0 0,0-1 1 0 0,-1-1 0 0 0,0 0-1 0 0,-1 0 1 0 0,-1 0-1 0 0,-1-1 1 0 0,0 0 0 0 0,-1 0-1 0 0,-1 0 1 0 0,-1 0 0 0 0,0-1-1 0 0,-1-3-37 0 0,-1 16-144 0 0,-1-1-1 0 0,0 2 1 0 0,0-1 0 0 0,0 0-1 0 0,-1 0 1 0 0,1 0 0 0 0,-1 0-1 0 0,0 1 1 0 0,-1-1 0 0 0,1 1-1 0 0,-1 0 1 0 0,0 0 0 0 0,0 0-1 0 0,0 0 1 0 0,0 0 0 0 0,-1 0-1 0 0,1 1 1 0 0,-1 0 0 0 0,0-1-1 0 0,0 2 1 0 0,-1-1 0 0 0,-3-2 144 0 0,-71-13-5335 0 0,21 25-3919 0 0,40-3 2761 0 0</inkml:trace>
  <inkml:trace contextRef="#ctx0" brushRef="#br0" timeOffset="4283.385">1549 96 5361 0 0,'0'0'1016'0'0,"0"0"-275"0"0,0 0 11 0 0,0 0 184 0 0,0 0 143 0 0,0 0-12 0 0,0 0-100 0 0,0 0-101 0 0,0 0-31 0 0,0 0-44 0 0,0 0-84 0 0,-4 28-87 0 0,-7 83-69 0 0,11-110-526 0 0,-1 0-1 0 0,1 0 1 0 0,-1 1 0 0 0,1-1 0 0 0,0 0 0 0 0,-1 0-1 0 0,1 0 1 0 0,0 0 0 0 0,0 0 0 0 0,0 1-1 0 0,0-1 1 0 0,0 0 0 0 0,0 0 0 0 0,0 0 0 0 0,0 1-1 0 0,1-1 1 0 0,-1 0 0 0 0,0 0 0 0 0,1 0 0 0 0,-1 0-1 0 0,1 0 1 0 0,-1 0 0 0 0,1 0 0 0 0,-1 0-1 0 0,1 0 1 0 0,0 0 0 0 0,0 0 0 0 0,-1 0 0 0 0,1 0-1 0 0,0-1 1 0 0,0 1 0 0 0,0 0 0 0 0,0 0 0 0 0,0-1-1 0 0,0 1 1 0 0,0-1 0 0 0,0 1 0 0 0,0-1-1 0 0,0 1 1 0 0,0-1 0 0 0,1 0 0 0 0,-1 1 0 0 0,0-1-25 0 0,5 1 242 0 0,4 1 32 0 0,1-1 0 0 0,-1 0-1 0 0,1-1 1 0 0,-1 1 0 0 0,1-2 0 0 0,-1 0-1 0 0,1 0 1 0 0,-1-1 0 0 0,1 0 0 0 0,-1-1 0 0 0,0 0-1 0 0,0-1 1 0 0,0 0 0 0 0,0 0 0 0 0,-1-1-1 0 0,0 0 1 0 0,0-1 0 0 0,0 0 0 0 0,-1-1 0 0 0,0 1-1 0 0,3-4-273 0 0,-5 5 31 0 0,-1 0 0 0 0,0-1 0 0 0,0 1 0 0 0,0-1 0 0 0,-1 0 0 0 0,0 0 0 0 0,0 0 0 0 0,-1-1-1 0 0,1 1 1 0 0,-1-1 0 0 0,-1 0 0 0 0,1 0 0 0 0,-1 0 0 0 0,0 0 0 0 0,-1 0 0 0 0,0 0 0 0 0,0-1 0 0 0,-1 1 0 0 0,1 0-1 0 0,-1-1 1 0 0,-1 1 0 0 0,0-1 0 0 0,0 1-31 0 0,0 4-52 0 0,-1-1 1 0 0,1 1-1 0 0,-1 0 0 0 0,0 0 1 0 0,0 1-1 0 0,0-1 0 0 0,0 0 1 0 0,0 1-1 0 0,0-1 0 0 0,-1 1 1 0 0,1 0-1 0 0,-1-1 0 0 0,0 1 0 0 0,0 0 1 0 0,0 1-1 0 0,0-1 0 0 0,0 1 1 0 0,0-1-1 0 0,0 1 0 0 0,-1 0 1 0 0,1 0-1 0 0,0 0 0 0 0,-1 0 1 0 0,1 1-1 0 0,0 0 0 0 0,-1-1 1 0 0,-2 1 51 0 0,-94 15-4046 0 0,66 3 297 0 0,14-3-1737 0 0,2 0-3895 0 0</inkml:trace>
  <inkml:trace contextRef="#ctx0" brushRef="#br0" timeOffset="4855.175">48 1086 6977 0 0,'0'0'2220'0'0,"0"0"-1005"0"0,0 0-549 0 0,0 0 65 0 0,0 0 217 0 0,0 0 213 0 0,0 0 178 0 0,0 0 52 0 0,0 0-27 0 0,0 0-103 0 0,0 0-188 0 0,0 0-196 0 0,36 10-133 0 0,114 26-101 0 0,-20-29 205 0 0,-108-9-710 0 0,490-70 1476 0 0,-222 29-2240 0 0,2 8-4429 0 0,-260 32 1806 0 0,-2-1-3997 0 0,-14 4-1788 0 0</inkml:trace>
  <inkml:trace contextRef="#ctx0" brushRef="#br0" timeOffset="5170.447">404 1399 13675 0 0,'0'0'984'0'0,"0"0"-453"0"0,0 0-70 0 0,0 0 292 0 0,0 0 236 0 0,0 0 69 0 0,0 0-129 0 0,0 0-214 0 0,0 0-186 0 0,-1 34-154 0 0,-1 107-101 0 0,-12-14 112 0 0,3 35-1914 0 0,26-164-7137 0 0,-3-14 734 0 0,-10 8 4396 0 0</inkml:trace>
  <inkml:trace contextRef="#ctx0" brushRef="#br0" timeOffset="5414.467">696 1444 1744 0 0,'0'0'2658'0'0,"0"0"-336"0"0,0 0-311 0 0,0 0-204 0 0,0 0-229 0 0,0 0-199 0 0,0 0-255 0 0,0 0-210 0 0,0 0-124 0 0,0 0-77 0 0,-10 33-83 0 0,-30 107-112 0 0,14-26 551 0 0,23-15-411 0 0,3-98-729 0 0,0 0 0 0 0,0 1 1 0 0,1-1-1 0 0,-1 1 0 0 0,0-1 1 0 0,0 0-1 0 0,1 1 0 0 0,-1-1 0 0 0,1 1 1 0 0,-1-1-1 0 0,1 0 0 0 0,0 0 1 0 0,0 1-1 0 0,-1-1 0 0 0,1 0 0 0 0,0 0 1 0 0,0 0-1 0 0,0 0 0 0 0,0 0 0 0 0,0 0 1 0 0,0 0-1 0 0,0 0 0 0 0,1 0 1 0 0,-1-1-1 0 0,0 1 0 0 0,0 0 0 0 0,1-1 1 0 0,-1 1-1 0 0,0-1 0 0 0,1 1 0 0 0,0-1 71 0 0,-1 0-1228 0 0,-1 0-552 0 0,0 0-1093 0 0,0 0-1822 0 0,0-3-2451 0 0</inkml:trace>
  <inkml:trace contextRef="#ctx0" brushRef="#br0" timeOffset="5911.032">223 1480 0 0 0,'0'0'277'0'0,"0"0"436"0"0,0 0 89 0 0,0 0-21 0 0,0 0 73 0 0,0 0 180 0 0,0-3 172 0 0,0-10-163 0 0,0 4 1842 0 0,0 9-1672 0 0,4-9 10990 0 0,0 2-11544 0 0,132-77 1945 0 0,-127 79-2556 0 0,1-1 0 0 0,0 2 0 0 0,1-1 0 0 0,-1 2 0 0 0,1-1 0 0 0,0 1 0 0 0,0 1 0 0 0,0 0 0 0 0,0 1 0 0 0,0 0 0 0 0,0 0 1 0 0,0 1-1 0 0,0 1 0 0 0,1 0 0 0 0,-1 0 0 0 0,0 1 0 0 0,0 0 0 0 0,-1 1 0 0 0,1 1 0 0 0,0-1 0 0 0,1 2-48 0 0,4 6 1 0 0,-5-3 43 0 0,-1-1 1 0 0,1-1 0 0 0,0 0-1 0 0,0 0 1 0 0,1-1-1 0 0,0 0 1 0 0,0-1 0 0 0,0-1-1 0 0,0 0 1 0 0,1 0 0 0 0,-1-1-1 0 0,3-1-44 0 0,81-8 458 0 0,-75-1-528 0 0,-17 8-71 0 0,0-1-1 0 0,0 0 1 0 0,0 0 0 0 0,-1-1-1 0 0,1 1 1 0 0,0-1-1 0 0,-1 0 1 0 0,1 0-1 0 0,-1 0 1 0 0,0 0 0 0 0,0 0-1 0 0,0-1 1 0 0,0 1-1 0 0,0-1 1 0 0,0 0-1 0 0,-1 0 1 0 0,1 0 0 0 0,-1-1-1 0 0,1-1 142 0 0,-2-3-5189 0 0,-1 5 11 0 0,0 0-5654 0 0</inkml:trace>
  <inkml:trace contextRef="#ctx0" brushRef="#br0" timeOffset="6727.309">1173 1642 3513 0 0,'0'0'1271'0'0,"0"0"-375"0"0,0 0-116 0 0,0 0 183 0 0,0 0 153 0 0,0 0 0 0 0,0 0-42 0 0,0 0-131 0 0,0 0-146 0 0,0 0-102 0 0,0 0-111 0 0,0 0-46 0 0,0 0-3 0 0,1 22-30 0 0,4 109 399 0 0,-14-1 688 0 0,3-85 406 0 0,-5-57 439 0 0,8-13-2327 0 0,0 0 0 0 0,2 0 1 0 0,0 0-1 0 0,2 0 0 0 0,1 0 1 0 0,1 0-1 0 0,1 0 0 0 0,1 0 1 0 0,1 1-1 0 0,1 0 0 0 0,1 0 1 0 0,1 1-1 0 0,2 0 0 0 0,0 0 1 0 0,1 1-1 0 0,1 1 0 0 0,1 0 1 0 0,1 1-1 0 0,1 0 0 0 0,1 1 1 0 0,0 1-1 0 0,7-4-110 0 0,-23 21-21 0 0,0 0 0 0 0,-1 0 0 0 0,1 0 1 0 0,0 0-1 0 0,0 0 0 0 0,0 0 0 0 0,1 0 0 0 0,-1 0 0 0 0,0 0 1 0 0,0 0-1 0 0,0 1 0 0 0,1-1 0 0 0,-1 0 0 0 0,0 1 0 0 0,1-1 1 0 0,-1 1-1 0 0,0 0 0 0 0,1-1 0 0 0,-1 1 0 0 0,1 0 0 0 0,-1 0 1 0 0,1 0-1 0 0,-1 0 0 0 0,0 0 0 0 0,1 0 0 0 0,-1 0 0 0 0,1 0 0 0 0,-1 1 1 0 0,0-1-1 0 0,1 1 0 0 0,-1-1 0 0 0,0 1 0 0 0,1-1 0 0 0,-1 1 1 0 0,0 0-1 0 0,0-1 0 0 0,1 1 0 0 0,-1 0 0 0 0,0 0 0 0 0,0 0 1 0 0,0 0-1 0 0,0 0 0 0 0,0 0 0 0 0,0 0 0 0 0,-1 1 0 0 0,1-1 1 0 0,0 0-1 0 0,0 1 21 0 0,1 6-611 0 0,15 43-3297 0 0,-11-35-544 0 0,2 1-3338 0 0,-5-10 867 0 0</inkml:trace>
  <inkml:trace contextRef="#ctx0" brushRef="#br0" timeOffset="7078.555">1755 1473 3257 0 0,'0'0'2410'0'0,"0"0"-349"0"0,0 0-216 0 0,0 0-89 0 0,0 0-174 0 0,0 0-203 0 0,0 0-156 0 0,0 0-120 0 0,0 0-127 0 0,0 0-155 0 0,0 0-133 0 0,0 0-101 0 0,-33 20-99 0 0,-100 66-50 0 0,69-23 194 0 0,58-55-594 0 0,0-1 0 0 0,1 1 0 0 0,0 0 1 0 0,1 0-1 0 0,0 0 0 0 0,0 1 0 0 0,1 0 1 0 0,0-1-1 0 0,0 1 0 0 0,1 0 0 0 0,0 1 0 0 0,1-1 1 0 0,0 0-1 0 0,0 0 0 0 0,1 1 0 0 0,0-1 0 0 0,1 2-38 0 0,-1-9 19 0 0,1 0 0 0 0,0 0 0 0 0,-1 0 1 0 0,1 0-1 0 0,0 0 0 0 0,0 0 0 0 0,0 0 0 0 0,0 0 0 0 0,1-1 0 0 0,-1 1 0 0 0,0 0 0 0 0,1-1 0 0 0,-1 1 0 0 0,1-1 0 0 0,0 1 0 0 0,-1-1 0 0 0,1 0 0 0 0,0 0 0 0 0,0 0 0 0 0,0 0 0 0 0,0 0 0 0 0,0 0 0 0 0,0 0 0 0 0,0-1 0 0 0,0 1 0 0 0,0-1 0 0 0,0 1 0 0 0,0-1 1 0 0,0 0-1 0 0,0 0 0 0 0,0 0 0 0 0,1 0 0 0 0,-1 0 0 0 0,0 0 0 0 0,0-1-19 0 0,70-25 1118 0 0,-38-4-903 0 0,0-2 1 0 0,-3 0 0 0 0,0-3-1 0 0,18-27-215 0 0,-13 17-13 0 0,-13 9 63 0 0,-22 35-28 0 0,-1 1-14 0 0,0 0-28 0 0,0 0-52 0 0,0 0-81 0 0,-9 15-490 0 0,-2 12 161 0 0,8-21 161 0 0,1 0-1 0 0,-1 0 1 0 0,1 0-1 0 0,0 0 1 0 0,1 0-1 0 0,-1 0 1 0 0,1 0-1 0 0,0 1 1 0 0,1-1-1 0 0,0 0 1 0 0,0 1 0 0 0,0-1-1 0 0,1 4 322 0 0,2-7-639 0 0,-1 1-1 0 0,1-1 1 0 0,0 1 0 0 0,0-1-1 0 0,0 0 1 0 0,1 0 0 0 0,-1 0-1 0 0,1-1 1 0 0,-1 1 0 0 0,1-1-1 0 0,0 0 1 0 0,0 0-1 0 0,0 0 1 0 0,0-1 0 0 0,1 1-1 0 0,-1-1 1 0 0,0 0 0 0 0,1 0-1 0 0,-1-1 1 0 0,0 1 0 0 0,1-1-1 0 0,-1 0 1 0 0,1 0 0 0 0,-1 0-1 0 0,1-1 1 0 0,-1 0 0 0 0,0 1-1 0 0,3-2 640 0 0,10 1-1158 0 0,-8 1 1158 0 0</inkml:trace>
  <inkml:trace contextRef="#ctx0" brushRef="#br0" timeOffset="7536.381">2093 1613 0 0 0,'0'0'2092'0'0,"0"0"484"0"0,0 0 164 0 0,0 0-137 0 0,0 0-335 0 0,0 0-499 0 0,0 0-463 0 0,0 0-425 0 0,0 0-312 0 0,0 0-133 0 0,-5-7-64 0 0,-20-18-11 0 0,22 25-317 0 0,1 1 0 0 0,0 0 0 0 0,0-1 0 0 0,-1 1 1 0 0,1 0-1 0 0,0 0 0 0 0,0 0 0 0 0,0 0 0 0 0,0 0 0 0 0,0 1 0 0 0,1-1 0 0 0,-1 1 0 0 0,0-1 0 0 0,0 1 0 0 0,1 0 0 0 0,-1-1 1 0 0,1 1-1 0 0,0 0 0 0 0,-1 0 0 0 0,1 0 0 0 0,0 0 0 0 0,0 0 0 0 0,0 0 0 0 0,0 1-44 0 0,0 0 44 0 0,-2 0-1 0 0,0 0 0 0 0,0 1-1 0 0,0-1 1 0 0,1 1 0 0 0,0-1 0 0 0,0 1 0 0 0,0 0 0 0 0,0 0 0 0 0,0 0 0 0 0,1 0 0 0 0,0 0 0 0 0,0 0-1 0 0,0 0 1 0 0,0 0 0 0 0,0 1 0 0 0,1-1 0 0 0,0 0 0 0 0,0 0 0 0 0,0 1 0 0 0,1-1 0 0 0,-1 0 0 0 0,1 0 0 0 0,0 1-1 0 0,0-1 1 0 0,0 0 0 0 0,1 0 0 0 0,0 0 0 0 0,-1 0 0 0 0,1-1 0 0 0,1 1 0 0 0,-1 0 0 0 0,0-1 0 0 0,1 0-1 0 0,0 1 1 0 0,0-1 0 0 0,0 0 0 0 0,0 0 0 0 0,0-1 0 0 0,1 1 0 0 0,-1-1 0 0 0,1 1 0 0 0,-1-1 0 0 0,1 0-1 0 0,0 0 1 0 0,0-1 0 0 0,0 1 0 0 0,2-1-43 0 0,3 1 191 0 0,-1-2 0 0 0,0 1 0 0 0,1-1 0 0 0,-1 0-1 0 0,0-1 1 0 0,1 0 0 0 0,-1 0 0 0 0,0-1 0 0 0,1 0 0 0 0,-1 0 0 0 0,0-1 0 0 0,-1 0-1 0 0,1-1 1 0 0,0 1 0 0 0,-1-1 0 0 0,0-1 0 0 0,6-4-191 0 0,19-15 148 0 0,-2-2 1 0 0,0-1-1 0 0,-2-1 1 0 0,-2-1-1 0 0,0-1 0 0 0,-2-2 1 0 0,-1-1-1 0 0,-2 0 1 0 0,-1-1-1 0 0,1-7-148 0 0,-15 28-45 0 0,-1-1-1 0 0,-1 0 1 0 0,0 0 0 0 0,-1 0-1 0 0,-1 0 1 0 0,0 0-1 0 0,-1 0 1 0 0,0-1-1 0 0,-1 1 1 0 0,-1-1 0 0 0,0 1-1 0 0,-1 0 1 0 0,-2-10 45 0 0,2 17-38 0 0,1 1 0 0 0,-1 0 0 0 0,0 0 1 0 0,-1 1-1 0 0,1-1 0 0 0,-1 0 0 0 0,0 1 0 0 0,0-1 0 0 0,-1 1 1 0 0,0 0-1 0 0,0 0 0 0 0,0 1 0 0 0,0-1 0 0 0,-1 1 0 0 0,0 0 1 0 0,0 0-1 0 0,0 0 0 0 0,0 1 0 0 0,0 0 0 0 0,-1 0 0 0 0,0 0 1 0 0,0 1-1 0 0,1-1 0 0 0,-1 1 0 0 0,0 1 0 0 0,-1-1 0 0 0,1 1 1 0 0,0 0-1 0 0,0 1 0 0 0,0-1 0 0 0,-5 1 38 0 0,2 2-24 0 0,1-1 1 0 0,-1 1-1 0 0,0 1 0 0 0,1 0 0 0 0,0 0 0 0 0,-1 0 0 0 0,1 1 1 0 0,1 1-1 0 0,-1-1 0 0 0,0 1 0 0 0,1 0 0 0 0,0 1 1 0 0,1 0-1 0 0,-1 0 0 0 0,1 0 0 0 0,0 1 0 0 0,0 0 1 0 0,1 0-1 0 0,0 1 0 0 0,0-1 0 0 0,1 1 0 0 0,0 0 1 0 0,0 0-1 0 0,1 0 0 0 0,0 1 0 0 0,1-1 0 0 0,-1 1 0 0 0,2 0 1 0 0,-1 0-1 0 0,1-1 0 0 0,1 1 0 0 0,-1 0 0 0 0,1 0 1 0 0,1 4 23 0 0,-1-2 9 0 0,1 0 0 0 0,0-1 0 0 0,1 1 1 0 0,-1 0-1 0 0,2-1 0 0 0,0 0 1 0 0,0 0-1 0 0,1 0 0 0 0,0 0 0 0 0,1 0 1 0 0,0-1-1 0 0,0 1 0 0 0,1-1 1 0 0,0-1-1 0 0,1 1 0 0 0,0-1 0 0 0,0 0 1 0 0,0-1-1 0 0,1 0 0 0 0,1 0 0 0 0,-1 0 1 0 0,1-1-1 0 0,7 3-9 0 0,18 9 127 0 0,2-2 1 0 0,0-1-1 0 0,0-2 1 0 0,1-2-1 0 0,1-1 1 0 0,0-2-1 0 0,0-2 0 0 0,0-1 1 0 0,23-1-128 0 0,212 4-978 0 0,-271-8 626 0 0,36-6-1446 0 0,-27 1-1991 0 0,-2-2-4083 0 0,-8 3-1947 0 0</inkml:trace>
  <inkml:trace contextRef="#ctx0" brushRef="#br0" timeOffset="14386.145">2854 652 2369 0 0,'0'0'1405'0'0,"0"0"-135"0"0,0 0-14 0 0,0 0 39 0 0,0 0-47 0 0,0 0-169 0 0,0 0-220 0 0,0 0-188 0 0,0 0-170 0 0,0 0-109 0 0,0 0-53 0 0,9-1 13 0 0,73-1 1915 0 0,143 5 1837 0 0,5-28-3385 0 0,-196 24-868 0 0,-20 1-5125 0 0,-17 5-812 0 0,-2 4 1498 0 0,2-4 559 0 0</inkml:trace>
  <inkml:trace contextRef="#ctx0" brushRef="#br0" timeOffset="14789.666">3032 921 2417 0 0,'0'0'1763'0'0,"0"0"-216"0"0,0 0-31 0 0,0 0 136 0 0,0 0 31 0 0,0 0-142 0 0,0 0-297 0 0,0 0-351 0 0,0 0-262 0 0,0 0-172 0 0,0 0-95 0 0,0 0 4 0 0,0 2 46 0 0,7 14 2042 0 0,-6-16-2131 0 0,32 0 2056 0 0,169-9-473 0 0,1 0-3489 0 0,-171 12-1507 0 0,-13 5-3582 0 0,-11-1-720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39.8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1104 0 0,'0'0'1937'0'0,"0"0"-176"0"0,0 0-90 0 0,0 0 24 0 0,0 0 34 0 0,0 0-25 0 0,0 0-142 0 0,0 0-213 0 0,0 0-183 0 0,0 0-199 0 0,0 0-146 0 0,0 0-103 0 0,0 0-73 0 0,4-4-45 0 0,11-14-41 0 0,-12 14-57 0 0,-3 4-97 0 0,0 0-89 0 0,15 42 1055 0 0,4 103 17 0 0,8 246-437 0 0,-21 61-635 0 0,-18-359-761 0 0,-2-57-5250 0 0,14-33 1882 0 0,0-1-2808 0 0,0-2-2042 0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46.3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505 343 1688 0 0,'0'0'2077'0'0,"0"0"-657"0"0,0 0-413 0 0,0 0-63 0 0,0 0 167 0 0,0 0 159 0 0,0 0 158 0 0,0 0 4 0 0,0 0-114 0 0,0 0-116 0 0,0 0-214 0 0,4-7-189 0 0,15-23-147 0 0,-15 23-110 0 0,-4 7-44 0 0,-26-8 1512 0 0,9 8-1943 0 0,1 1 0 0 0,-1 0 0 0 0,1 2 0 0 0,0-1 0 0 0,0 2 0 0 0,0 0 0 0 0,0 1 0 0 0,-11 5-67 0 0,-270 133 731 0 0,246-110-521 0 0,50-32-232 0 0,1-1-48 0 0,27 10-28 0 0,158 2 498 0 0,-183-12-401 0 0,1 0 0 0 0,0 0 0 0 0,0 0 0 0 0,0 0 0 0 0,0 0 0 0 0,0 1 0 0 0,0-1 1 0 0,0 1-1 0 0,0 0 0 0 0,-1 0 0 0 0,1 0 0 0 0,0 0 0 0 0,-1 0 0 0 0,1 1 0 0 0,-1-1 0 0 0,1 1 1 0 0,-1-1-1 0 0,0 1 0 0 0,1 0 0 0 0,-1 0 0 0 0,0 0 0 0 0,0 1 0 0 0,0-1 0 0 0,-1 0 0 0 0,1 1 1 0 0,-1-1-1 0 0,1 1 0 0 0,-1-1 0 0 0,0 1 0 0 0,1 0 1 0 0,-5 9 15 0 0,0 0 1 0 0,0-1-1 0 0,-1 0 0 0 0,0 0 1 0 0,-1 0-1 0 0,-1 0 0 0 0,1-1 0 0 0,-2 1 1 0 0,1-1-1 0 0,-1-1 0 0 0,-1 0 1 0 0,0 0-1 0 0,0 0 0 0 0,-1-1 1 0 0,-2 2-16 0 0,-14 17 34 0 0,-5 6 6 0 0,-75 102 76 0 0,103-130-108 0 0,0-1 0 0 0,1 1 0 0 0,-1-1 0 0 0,1 1 0 0 0,0 0 0 0 0,1-1 0 0 0,-1 1 0 0 0,1 0 0 0 0,-1 0 0 0 0,1 0 1 0 0,1-1-1 0 0,-1 1 0 0 0,1 0 0 0 0,0 0 0 0 0,0-1 0 0 0,0 1 0 0 0,1 0 0 0 0,-1-1 0 0 0,1 0 0 0 0,0 1 0 0 0,1-1 0 0 0,-1 0 0 0 0,1 0 0 0 0,0 0 0 0 0,0 0 0 0 0,0-1 0 0 0,0 1 0 0 0,0-1 0 0 0,1 1 0 0 0,0-1 0 0 0,0-1 0 0 0,0 1 0 0 0,0 0 0 0 0,0-1 0 0 0,0 0 0 0 0,0 0 0 0 0,1 0 0 0 0,-1 0 0 0 0,1-1 0 0 0,0 0 0 0 0,-1 0 1 0 0,1 0-9 0 0,178 13 172 0 0,-150-23-1450 0 0,-25-22-6394 0 0,-8 19 1933 0 0,0 1-2548 0 0</inkml:trace>
  <inkml:trace contextRef="#ctx0" brushRef="#br0" timeOffset="2707.823">74 0 0 0 0,'0'0'800'0'0,"0"0"144"0"0,0 0 249 0 0,0 0 184 0 0,0 0 34 0 0,0 0-191 0 0,0 0-305 0 0,0 0-283 0 0,0 0-222 0 0,0 0-7 0 0,2 0 117 0 0,25 24 3262 0 0,20 167 397 0 0,-26 103-3029 0 0,-27-150-753 0 0,-6 0-1 0 0,-11 28-396 0 0,17-132 127 0 0,-28 346 89 0 0,41-350-1295 0 0,12-23-3763 0 0,-14-10-252 0 0,-2 1-3963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3.2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18452 0 0,'0'0'1088'0'0,"0"0"-272"0"0,0 0-368 0 0,0 0-175 0 0,0 0-193 0 0,0 0-209 0 0,0 0-87 0 0,0 0-80 0 0,0 0-120 0 0,0 0-184 0 0,0 0-544 0 0,0 0-1185 0 0,0 0-1855 0 0,0 0-1338 0 0,42 122-799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6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271 0 8762 0 0,'0'0'2688'0'0,"0"0"-572"0"0,0 0-392 0 0,0 0-181 0 0,0 0-259 0 0,0 0-230 0 0,0 0-167 0 0,0 0-145 0 0,0 0-96 0 0,0 0-125 0 0,0 0-125 0 0,-32 8-98 0 0,-96 23-58 0 0,72-4 121 0 0,54-25-343 0 0,-1 0-1 0 0,1 0 0 0 0,0 1 0 0 0,0-1 1 0 0,1 0-1 0 0,-1 1 0 0 0,0 0 1 0 0,1-1-1 0 0,0 1 0 0 0,-1 0 0 0 0,1 0 1 0 0,0 0-1 0 0,0 0 0 0 0,1-1 1 0 0,-1 1-1 0 0,1 1 0 0 0,-1-1 0 0 0,1 0 1 0 0,0 0-1 0 0,0 0 0 0 0,0 0 0 0 0,1 0 1 0 0,-1 0-1 0 0,1 0 0 0 0,0 0 1 0 0,0 0-1 0 0,0 0 0 0 0,0-1 0 0 0,0 1 1 0 0,0 0-1 0 0,1 0 0 0 0,-1-1 1 0 0,1 1-1 0 0,0-1 0 0 0,0 0 0 0 0,0 1 1 0 0,0-1-1 0 0,0 0 0 0 0,0 0 1 0 0,1 0-1 0 0,-1 0 0 0 0,1-1 0 0 0,-1 1 1 0 0,1-1-1 0 0,0 1 0 0 0,0-1 0 0 0,1 1-17 0 0,28 18 129 0 0,95 79 268 0 0,-124-96-342 0 0,-1 0 0 0 0,0 0 0 0 0,0 0 0 0 0,0 0 0 0 0,0 1 0 0 0,0-1 0 0 0,0 0 0 0 0,-1 1 0 0 0,0-1 0 0 0,0 1 0 0 0,0 0 0 0 0,0-1 0 0 0,0 1 0 0 0,-1 0 0 0 0,1 0 0 0 0,-1-1 0 0 0,0 1 0 0 0,0 0 0 0 0,-1 0 0 0 0,1-1 0 0 0,-1 1 0 0 0,0 0 0 0 0,0-1 0 0 0,0 1 0 0 0,0 0 0 0 0,-1-1 0 0 0,1 0 0 0 0,-1 1 0 0 0,-2 2-55 0 0,-4 1-50 0 0,-1-1 0 0 0,-1 0-1 0 0,1 0 1 0 0,-1-1 0 0 0,0 0 0 0 0,0 0 0 0 0,0-1 0 0 0,-1-1-1 0 0,0 1 1 0 0,1-2 0 0 0,-1 0 0 0 0,0 0 0 0 0,0-1-1 0 0,-1 0 1 0 0,1-1 0 0 0,-8 0 50 0 0,-17-9-2932 0 0,16-4-6757 0 0,13 9-2122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2:16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788 262 5385 0 0,'0'0'751'0'0,"0"0"-156"0"0,0 0 32 0 0,0 0 174 0 0,0 0 119 0 0,0 0-16 0 0,0 0-147 0 0,0 0-216 0 0,0 0-198 0 0,0 0-155 0 0,0 0-87 0 0,0 3-11 0 0,-16 89 682 0 0,-4 0 1 0 0,-4-2 0 0 0,-4-1 0 0 0,-27 56-773 0 0,-40 87 1468 0 0,94-230-1419 0 0,1-1 0 0 0,0 0 0 0 0,0 1 0 0 0,0-1-1 0 0,0 1 1 0 0,0-1 0 0 0,0 0 0 0 0,0 1 0 0 0,0-1 0 0 0,1 0-1 0 0,-1 1 1 0 0,0-1 0 0 0,1 0 0 0 0,-1 1 0 0 0,1-1 0 0 0,0 0-1 0 0,-1 0 1 0 0,1 0 0 0 0,0 1 0 0 0,0-1 0 0 0,0 0 0 0 0,0 0-1 0 0,0 0 1 0 0,0 0 0 0 0,0 0 0 0 0,0-1 0 0 0,0 1 0 0 0,0 0 0 0 0,0 0-1 0 0,1-1 1 0 0,-1 1 0 0 0,0-1 0 0 0,0 1 0 0 0,1-1 0 0 0,-1 1-1 0 0,0-1 1 0 0,1 0 0 0 0,-1 0 0 0 0,0 0 0 0 0,1 0 0 0 0,-1 0-1 0 0,1 0 1 0 0,-1 0 0 0 0,0 0 0 0 0,1 0 0 0 0,-1 0 0 0 0,0-1-1 0 0,1 1 1 0 0,-1-1 0 0 0,0 1 0 0 0,1-1 0 0 0,-1 1 0 0 0,0-1-1 0 0,1 0-48 0 0,12 0 37 0 0,211-5 703 0 0,-145 31-2283 0 0,4-36-1844 0 0,-6-14-7601 0 0,-66 20 6930 0 0</inkml:trace>
  <inkml:trace contextRef="#ctx0" brushRef="#br0" timeOffset="633.055">1197 508 7786 0 0,'0'0'1199'0'0,"0"0"-73"0"0,0 0-5 0 0,0 0 88 0 0,0 0 30 0 0,0 0-100 0 0,0 0-187 0 0,0 0-215 0 0,0 0-149 0 0,0 0-94 0 0,0 0-104 0 0,0 0-65 0 0,0 0-61 0 0,30-16-50 0 0,94-51-2 0 0,-41 43 169 0 0,-78 24-346 0 0,73-3 244 0 0,-75 3-284 0 0,-1 0 1 0 0,0 0 0 0 0,0 1-1 0 0,0-1 1 0 0,0 1 0 0 0,0 0-1 0 0,0-1 1 0 0,0 1-1 0 0,0 0 1 0 0,0 0 0 0 0,0 0-1 0 0,0 0 1 0 0,-1 1 0 0 0,1-1-1 0 0,0 1 1 0 0,-1-1-1 0 0,1 1 1 0 0,-1-1 0 0 0,1 1-1 0 0,-1 0 1 0 0,0-1 0 0 0,0 1-1 0 0,0 0 1 0 0,0 0-1 0 0,0 0 1 0 0,0 0 0 0 0,0 0-1 0 0,-1 0 1 0 0,1 0 0 0 0,-1 0-1 0 0,1 0 1 0 0,-1 1 0 0 0,0 0 4 0 0,-2 9-7 0 0,0 0 1 0 0,0 0 0 0 0,-2 0 0 0 0,1 0 0 0 0,-2 0-1 0 0,1-1 1 0 0,-1 0 0 0 0,-1 0 0 0 0,0 0 0 0 0,-1-1-1 0 0,0 1 1 0 0,-1-2 0 0 0,0 1 0 0 0,-7 7 6 0 0,-142 177 75 0 0,149-183-46 0 0,6-9-20 0 0,-1 1-1 0 0,1-1 1 0 0,-1 1-1 0 0,1 0 1 0 0,0 0 0 0 0,0 0-1 0 0,1 1 1 0 0,-1-1 0 0 0,0 0-1 0 0,1 1 1 0 0,0-1 0 0 0,0 1-1 0 0,0-1 1 0 0,0 1-1 0 0,1-1 1 0 0,-1 1 0 0 0,1 0-1 0 0,0-1 1 0 0,0 1 0 0 0,0-1-1 0 0,1 4-8 0 0,56 18 603 0 0,-42-21-472 0 0,6 3-65 0 0,0-1 1 0 0,1-1-1 0 0,0 0 1 0 0,0-2-1 0 0,0-1 1 0 0,1 0-1 0 0,-1-2 1 0 0,21-2-67 0 0,-32 0-102 0 0,-1-1 0 0 0,1 0 0 0 0,-1-1 0 0 0,1 0 0 0 0,-1-1 0 0 0,-1 0 0 0 0,1 0 0 0 0,-1-1 0 0 0,6-5 102 0 0,14-14-3861 0 0,-4-2-4896 0 0,-21 22 1283 0 0</inkml:trace>
  <inkml:trace contextRef="#ctx0" brushRef="#br0" timeOffset="1163.558">1814 431 5065 0 0,'0'0'600'0'0,"0"0"-4"0"0,0 0 290 0 0,0 0 354 0 0,0 0 202 0 0,0 0 15 0 0,0 0-135 0 0,0 0-162 0 0,0 0-168 0 0,0 0-191 0 0,0 0-167 0 0,32-10-125 0 0,99-30-39 0 0,-24 5 1024 0 0,27-2 112 0 0,-133 37-1595 0 0,-1 0 0 0 0,1-1 0 0 0,-1 1 0 0 0,1 0 0 0 0,0 0 0 0 0,-1-1 1 0 0,1 1-1 0 0,0 0 0 0 0,-1 0 0 0 0,1 0 0 0 0,-1 0 0 0 0,1 0 0 0 0,0 0 0 0 0,-1 0 1 0 0,1 0-1 0 0,0 0 0 0 0,-1 0 0 0 0,1 0 0 0 0,0 0 0 0 0,-1 0 0 0 0,1 1 0 0 0,0-1 1 0 0,-1 0-1 0 0,1 0 0 0 0,-1 1 0 0 0,1-1 0 0 0,-1 0 0 0 0,1 1 0 0 0,-1-1 1 0 0,1 1-1 0 0,-1-1 0 0 0,1 1 0 0 0,-1-1 0 0 0,1 1 0 0 0,-1-1 0 0 0,0 1 0 0 0,1-1 1 0 0,-1 1-1 0 0,0-1 0 0 0,1 1 0 0 0,-1 0 0 0 0,0-1 0 0 0,0 1 0 0 0,0 0 0 0 0,1-1 1 0 0,-1 1-1 0 0,0 0 0 0 0,0-1 0 0 0,0 1 0 0 0,0 0 0 0 0,0-1 0 0 0,0 1 0 0 0,0-1 1 0 0,-1 1-1 0 0,1 0 0 0 0,0-1 0 0 0,0 1 0 0 0,0 0 0 0 0,-1-1 0 0 0,1 1 1 0 0,0-1-1 0 0,-1 1 0 0 0,1 0 0 0 0,0-1 0 0 0,-1 1 0 0 0,1-1 0 0 0,-1 1 0 0 0,1-1 1 0 0,-1 0-1 0 0,0 1-11 0 0,1 1-6 0 0,-58 177 622 0 0,-56 208-306 0 0,106-298-333 0 0,8-89-41 0 0,0 0 0 0 0,0 1-1 0 0,0-1 1 0 0,0 1 0 0 0,1-1 0 0 0,-1 0-1 0 0,0 1 1 0 0,0-1 0 0 0,0 1 0 0 0,1-1-1 0 0,-1 0 1 0 0,0 1 0 0 0,0-1 0 0 0,1 0-1 0 0,-1 1 1 0 0,0-1 0 0 0,1 0 0 0 0,-1 1-1 0 0,0-1 1 0 0,1 0 0 0 0,-1 0 0 0 0,0 0-1 0 0,1 1 1 0 0,-1-1 0 0 0,1 0 0 0 0,-1 0-1 0 0,0 0 1 0 0,1 0 0 0 0,-1 0 0 0 0,1 0-1 0 0,-1 0 1 0 0,1 0 0 0 0,-1 0 0 0 0,0 0-1 0 0,1 0 1 0 0,-1 0 0 0 0,1 0 0 0 0,-1 0-1 0 0,1 0 1 0 0,-1 0 0 0 0,0 0 0 0 0,1 0-1 0 0,-1-1 1 0 0,1 1 0 0 0,-1 0 0 0 0,0 0-1 0 0,1 0 1 0 0,-1-1 0 0 0,0 1 0 0 0,1 0-1 0 0,-1-1 1 0 0,0 1 0 0 0,1 0 0 0 0,-1-1-1 0 0,0 1 1 0 0,0 0 0 0 0,1-1 64 0 0,0-35-14363 0 0,-1 32 10438 0 0</inkml:trace>
  <inkml:trace contextRef="#ctx0" brushRef="#br0" timeOffset="1396.527">1779 714 3993 0 0,'0'0'2632'0'0,"0"0"-1613"0"0,0 0-263 0 0,0 0 335 0 0,0 0 200 0 0,0 0-8 0 0,0 0-129 0 0,0 0-141 0 0,32 1-123 0 0,103 0-147 0 0,-36-14 185 0 0,59-24-591 0 0,-75 15-2314 0 0,1 4-5226 0 0,-66 14-747 0 0</inkml:trace>
  <inkml:trace contextRef="#ctx0" brushRef="#br0" timeOffset="3151.154">2381 92 1760 0 0,'0'0'993'0'0,"0"0"-677"0"0,0 0-159 0 0,0 0 140 0 0,0 0 228 0 0,0 0 179 0 0,0 0 116 0 0,0 0 133 0 0,0 0 69 0 0,0 0-31 0 0,0 0-88 0 0,0 0-110 0 0,0 0-111 0 0,7 16-22 0 0,25 48-15 0 0,-9 40 1276 0 0,-21-78-1699 0 0,5 424 919 0 0,-1-113-248 0 0,-7-335-836 0 0,0 0 1 0 0,-1 0-1 0 0,1 0 0 0 0,-1 0 1 0 0,1 0-1 0 0,-1-1 0 0 0,0 1 1 0 0,0-1-1 0 0,1 1 0 0 0,-1-1 1 0 0,0 0-1 0 0,0 1 0 0 0,0-1 1 0 0,-1 0-1 0 0,1-1 0 0 0,0 1 1 0 0,0 0-1 0 0,-1 0 0 0 0,1-1 1 0 0,0 0-1 0 0,0 1 0 0 0,-1-1 1 0 0,1 0-1 0 0,-1 0 0 0 0,1 0 1 0 0,0 0-1 0 0,-1-1 0 0 0,1 1 1 0 0,0-1-1 0 0,0 1 0 0 0,-1-1 1 0 0,0 0-58 0 0,-11 0-188 0 0,-105 7-2796 0 0,0 5-1 0 0,-61 16 2985 0 0,50-8-627 0 0,-235 47 1758 0 0,52-14 172 0 0,-232 28 1307 0 0,209-57-1786 0 0,158-1-448 0 0,98-8 451 0 0,72-13-536 0 0,8-1-219 0 0,0 0-1 0 0,0 0 1 0 0,0-1 0 0 0,0 1 0 0 0,0 0-1 0 0,0 0 1 0 0,0 0 0 0 0,0 0 0 0 0,0-1-1 0 0,0 1 1 0 0,-1 0 0 0 0,1 0 0 0 0,0 0-1 0 0,0 0 1 0 0,0 0 0 0 0,0-1 0 0 0,0 1-1 0 0,0 0 1 0 0,0 0 0 0 0,-1 0 0 0 0,1 0-1 0 0,0 0 1 0 0,0 0 0 0 0,0-1 0 0 0,0 1-1 0 0,-1 0-71 0 0,6-5 108 0 0,0 0 0 0 0,-1-1-1 0 0,0 0 1 0 0,0 0 0 0 0,0 0 0 0 0,-1-1-1 0 0,0 1 1 0 0,0-1 0 0 0,0 1-1 0 0,-1-1 1 0 0,0 0 0 0 0,-1 0-1 0 0,1 0 1 0 0,-2 0 0 0 0,1 0-1 0 0,-1-1 1 0 0,0-1-108 0 0,6-24 175 0 0,37-328 856 0 0,-33-91-993 0 0,-11 299-23 0 0,15 93-67 0 0,8 40-194 0 0,64-19-4 0 0,7 20 189 0 0,297-17 46 0 0,737-93 13 0 0,-832 121-264 0 0,-203 34-34 0 0,-28-8-1827 0 0,-2-18 2715 0 0,-14 0-525 0 0,-48 0-48 0 0,0 0 19 0 0,0 0 2 0 0,0 0 11 0 0,0 0 8 0 0,0 0 2 0 0,0 0 3 0 0,0 0-28 0 0,0 0-91 0 0,0 0-93 0 0,-12 9-3568 0 0,8-7-4661 0 0,2-2-741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5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1 7946 0 0,'0'0'1671'0'0,"0"0"-567"0"0,0 0-176 0 0,0 0 139 0 0,0 0 161 0 0,0 0 17 0 0,-32 19-63 0 0,-100 66-168 0 0,52-9 203 0 0,68-58-1002 0 0,-8 9-97 0 0,1 0-1 0 0,2 1 0 0 0,0 0 0 0 0,2 1 1 0 0,1 1-1 0 0,2 1 0 0 0,1 0 0 0 0,1 0 0 0 0,2 1 1 0 0,1 0-1 0 0,-3 32-117 0 0,10-57 22 0 0,0-1-1 0 0,0 1 1 0 0,0 0 0 0 0,1-1-1 0 0,0 1 1 0 0,0 0 0 0 0,1-1-1 0 0,0 1 1 0 0,0-1-1 0 0,0 0 1 0 0,1 0 0 0 0,0 0-1 0 0,0 0 1 0 0,1 0 0 0 0,-1-1-1 0 0,1 1 1 0 0,1-1 0 0 0,-1 0-1 0 0,1 0 1 0 0,-1-1 0 0 0,1 1-1 0 0,1-1 1 0 0,-1 0 0 0 0,1 0-1 0 0,-1-1 1 0 0,1 0 0 0 0,0 0-1 0 0,0 0 1 0 0,1-1 0 0 0,-1 0-1 0 0,0 0 1 0 0,1 0-1 0 0,-1-1 1 0 0,6 1-22 0 0,6 0 188 0 0,1 0 0 0 0,-1 0-1 0 0,1-2 1 0 0,0-1 0 0 0,0 0 0 0 0,-1-1-1 0 0,1-1 1 0 0,-1-1 0 0 0,0 0-1 0 0,0-2 1 0 0,0 0 0 0 0,-1-1 0 0 0,10-5-188 0 0,-15 8 88 0 0,-1-1 1 0 0,0 0-1 0 0,1-1 1 0 0,-2 0-1 0 0,1-1 1 0 0,-1 0-1 0 0,0 0 1 0 0,0-1-1 0 0,-1-1 1 0 0,0 1-1 0 0,-1-2 1 0 0,0 1-1 0 0,0-1 1 0 0,-1 0-1 0 0,0-1 1 0 0,-1 1-1 0 0,0-1 1 0 0,-1-1-1 0 0,0 1 1 0 0,-1-1 0 0 0,0 1-1 0 0,-1-1 1 0 0,0-1-1 0 0,0-8-88 0 0,-3 16-11 0 0,-1 1-1 0 0,-1 0 1 0 0,1-1 0 0 0,-1 1-1 0 0,1 0 1 0 0,-1 0-1 0 0,0 0 1 0 0,-1 0 0 0 0,1 0-1 0 0,-1 0 1 0 0,0 0 0 0 0,0 1-1 0 0,0 0 1 0 0,0-1-1 0 0,0 1 1 0 0,-1 0 0 0 0,1 1-1 0 0,-1-1 1 0 0,0 1-1 0 0,0-1 1 0 0,0 1 0 0 0,0 0-1 0 0,0 1 1 0 0,-1-1 0 0 0,1 1-1 0 0,0 0 12 0 0,-120-25-944 0 0,101 23 557 0 0,0 1 0 0 0,0 1 0 0 0,0 1 0 0 0,0 1 0 0 0,-1 1 0 0 0,2 1 0 0 0,-1 1 0 0 0,-1 1 387 0 0,-54 36-10156 0 0,63-29-760 0 0</inkml:trace>
  <inkml:trace contextRef="#ctx0" brushRef="#br0" timeOffset="351.151">1046 196 7586 0 0,'0'0'1175'0'0,"0"0"-383"0"0,0 0-212 0 0,0 0-139 0 0,0 0-166 0 0,-31 26-175 0 0,-101 86-95 0 0,58-25-110 0 0,64-69 64 0 0,1-3-10 0 0,-1 0 1 0 0,2 1-1 0 0,0 0 1 0 0,1 1-1 0 0,0 0 1 0 0,2 0-1 0 0,0 0 1 0 0,1 0 0 0 0,0 1-1 0 0,2 0 1 0 0,0 0-1 0 0,0 16 51 0 0,3-30 37 0 0,-1-1-1 0 0,1 1 1 0 0,0 0 0 0 0,0-1-1 0 0,0 1 1 0 0,0-1 0 0 0,1 1-1 0 0,-1-1 1 0 0,1 1-1 0 0,0-1 1 0 0,0 0 0 0 0,0 0-1 0 0,0 0 1 0 0,1 0 0 0 0,-1 0-1 0 0,1 0 1 0 0,0-1-1 0 0,0 1 1 0 0,0-1 0 0 0,0 0-1 0 0,0 0 1 0 0,0 0 0 0 0,1 0-1 0 0,-1-1 1 0 0,1 1-1 0 0,-1-1 1 0 0,1 0 0 0 0,-1 0-1 0 0,3 0-36 0 0,3 1 436 0 0,-1 0-1 0 0,1-1 1 0 0,0 0-1 0 0,0-1 1 0 0,0 0-1 0 0,0 0 1 0 0,0-1-1 0 0,0 0 1 0 0,-1-1-1 0 0,1 0 1 0 0,0 0-1 0 0,1-2-435 0 0,8-3 854 0 0,0-1 0 0 0,0-1 0 0 0,-1 0 0 0 0,-1-1 0 0 0,0-1 0 0 0,0-1 0 0 0,9-9-854 0 0,-8 4 346 0 0,1-1 0 0 0,-2 0 0 0 0,-1-1 0 0 0,0-1 0 0 0,-2 0 0 0 0,0-1 1 0 0,-1-1-1 0 0,-1 0 0 0 0,2-8-346 0 0,-5 10 46 0 0,0 0 0 0 0,-1-1 0 0 0,-1 0 1 0 0,-1 0-1 0 0,-1 0 0 0 0,-1-1 0 0 0,0-12-46 0 0,-3 28-107 0 0,0 0 0 0 0,0 0 0 0 0,0 0-1 0 0,-1 0 1 0 0,0 0 0 0 0,-1 1 0 0 0,1-1-1 0 0,-1 0 1 0 0,0 1 0 0 0,0-1 0 0 0,-1 1-1 0 0,0 0 1 0 0,1-1 0 0 0,-2 2 0 0 0,1-1-1 0 0,-1 0 1 0 0,0 0 0 0 0,0 1 0 0 0,0 0-1 0 0,0 0 1 0 0,-1 0 0 0 0,1 1 0 0 0,-1-1-1 0 0,0 1 1 0 0,0 0 0 0 0,-1 0 0 0 0,1 1-1 0 0,0 0 1 0 0,-1 0 0 0 0,0 0 107 0 0,-36-6-3515 0 0,14 8-4861 0 0,27 0 8343 0 0,-14 0-10732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4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5089 0 0,'0'0'2173'0'0,"0"0"-66"0"0,0 0-80 0 0,0 0-51 0 0,0 0-218 0 0,0 0-342 0 0,0 0-277 0 0,0 0-267 0 0,0 0-218 0 0,0 0-123 0 0,0 0-75 0 0,0 0 5 0 0,7 0 61 0 0,128 7 1823 0 0,-72-6-2313 0 0,-1-3-1 0 0,1-3 0 0 0,-1-2 0 0 0,0-3 0 0 0,44-14-31 0 0,-93 19-909 0 0,1 0-1827 0 0,-5 3-8630 0 0,-9 2 2695 0 0</inkml:trace>
  <inkml:trace contextRef="#ctx0" brushRef="#br0" timeOffset="245.366">32 358 6873 0 0,'0'0'1920'0'0,"0"0"-456"0"0,0 0 14 0 0,0 0 50 0 0,0 0-145 0 0,0 0-248 0 0,0 0-234 0 0,0 0-198 0 0,0 0-166 0 0,36 2-147 0 0,115 5-121 0 0,-57-25-39 0 0,-73 9-202 0 0,163-66-1696 0 0,-124 47-1845 0 0,-2-1-3533 0 0,-32 17 434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53.0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49 420 7746 0 0,'0'0'1528'0'0,"0"0"-480"0"0,0 0-128 0 0,0 0-47 0 0,0 0-161 0 0,0 0-280 0 0,0 0-264 0 0,0 0-288 0 0,0 0-240 0 0,0 0-400 0 0,0 0-889 0 0,0 0-1439 0 0,0 0-873 0 0,0 0 472 0 0</inkml:trace>
  <inkml:trace contextRef="#ctx0" brushRef="#br0" timeOffset="574.413">261 472 1728 0 0,'0'0'2006'0'0,"0"0"-974"0"0,0 0-203 0 0,0 0 235 0 0,0 0 236 0 0,0 0 132 0 0,0 0 27 0 0,0 0-68 0 0,0 0-73 0 0,0 0-109 0 0,0 0-107 0 0,0 0-95 0 0,0 0-119 0 0,14-7-96 0 0,42-24-85 0 0,-50 27-570 0 0,-1 0 1 0 0,0-1-1 0 0,0 1 0 0 0,0-1 1 0 0,-1-1-1 0 0,1 1 1 0 0,-1-1-1 0 0,0 1 0 0 0,-1-1 1 0 0,1 0-1 0 0,-1 0 0 0 0,1-4-137 0 0,9-16 399 0 0,132-240 1070 0 0,-128 244-1507 0 0,-17 22-51 0 0,0 0-74 0 0,0 9-214 0 0,0-4 322 0 0,-1 15-37 0 0,1 0-1 0 0,0-1 1 0 0,2 1-1 0 0,0 0 1 0 0,1-1-1 0 0,1 0 1 0 0,1 0-1 0 0,1 0 1 0 0,4 9 92 0 0,-6-23 58 0 0,0 0 0 0 0,0-1 0 0 0,1 1 0 0 0,-1-1 0 0 0,1 0 0 0 0,0 0 1 0 0,0-1-1 0 0,0 1 0 0 0,1-1 0 0 0,-1 0 0 0 0,1-1 0 0 0,-1 1 0 0 0,1-1 0 0 0,0 0 0 0 0,0-1 0 0 0,0 0 0 0 0,1 1 1 0 0,-1-2-1 0 0,0 1 0 0 0,0-1 0 0 0,0 0 0 0 0,1 0 0 0 0,-1-1 0 0 0,0 1 0 0 0,5-3-58 0 0,-2-1 174 0 0,0 0 0 0 0,-1-1 1 0 0,1-1-1 0 0,-1 1 0 0 0,0-2 0 0 0,0 1 0 0 0,-1-1 0 0 0,0 0 0 0 0,0 0 0 0 0,0-1 1 0 0,-1 0-1 0 0,-1 0 0 0 0,1 0 0 0 0,-1-1 0 0 0,0 0 0 0 0,2-6-174 0 0,35-111-809 0 0,-40 73-7487 0 0,-6 44 658 0 0,-1 1-1083 0 0</inkml:trace>
  <inkml:trace contextRef="#ctx0" brushRef="#br0" timeOffset="1192.636">108 203 0 0 0,'0'0'1272'0'0,"0"0"435"0"0,0 0 188 0 0,0 0 48 0 0,0 0-34 0 0,0 0-91 0 0,0 0-186 0 0,0 0-202 0 0,0 0-179 0 0,0 0-153 0 0,0 0-109 0 0,-2-1-113 0 0,2 1-768 0 0,-1-1 1 0 0,1 1-1 0 0,-1 0 1 0 0,1 0-1 0 0,-1 0 1 0 0,1 0-1 0 0,-1 0 0 0 0,1 0 1 0 0,-1 0-1 0 0,1 0 1 0 0,-1 0-1 0 0,1 0 1 0 0,-1 1-1 0 0,1-1 1 0 0,-1 0-1 0 0,1 0 1 0 0,-1 0-1 0 0,1 1 1 0 0,0-1-1 0 0,-1 0 0 0 0,1 0 1 0 0,-1 1-1 0 0,1-1 1 0 0,0 0-1 0 0,-1 1 1 0 0,1-1-1 0 0,0 0 1 0 0,-1 1-1 0 0,1-1 1 0 0,0 1-1 0 0,-1-1 1 0 0,1 1-1 0 0,0-1 0 0 0,0 0 1 0 0,0 1-1 0 0,-1-1 1 0 0,1 1-1 0 0,0-1 1 0 0,0 1-1 0 0,0-1 1 0 0,0 1-1 0 0,0-1 1 0 0,0 1-1 0 0,0-1 0 0 0,0 1 1 0 0,0-1-1 0 0,0 1 1 0 0,0-1-1 0 0,0 1 1 0 0,1-1-1 0 0,-1 1 1 0 0,0-1-1 0 0,0 1 1 0 0,0-1-1 0 0,1 1 1 0 0,-1-1-1 0 0,0 1 0 0 0,1-1 1 0 0,-1 0-1 0 0,0 1 1 0 0,1-1-1 0 0,-1 0-108 0 0,1 12-759 0 0,-33 197 1778 0 0,-32-7-2358 0 0,65-193-2319 0 0,8-6-6374 0 0,-7-3 8664 0 0,2 0-7039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4:49.9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288 0 14779 0 0,'0'0'864'0'0,"0"0"-145"0"0,0 0-88 0 0,0 0 66 0 0,0 0 158 0 0,0 0 127 0 0,0 0 43 0 0,0 0-88 0 0,0 0-131 0 0,0 0-159 0 0,-5 33-147 0 0,-12 107-144 0 0,13-112-257 0 0,-11 128 143 0 0,-7-1-1 0 0,-6-1 0 0 0,-7-1 1 0 0,-18 33-242 0 0,11-81-237 0 0,-3 10-1276 0 0,25-37-2620 0 0,18-55-2260 0 0,2-17 2709 0 0,0-1-5219 0 0</inkml:trace>
  <inkml:trace contextRef="#ctx0" brushRef="#br0" timeOffset="2849.814">509 1377 0 0 0,'0'0'1078'0'0,"0"0"193"0"0,0 0 122 0 0,0 0 150 0 0,0 0 119 0 0,0 0 46 0 0,0 0-54 0 0,0 0-127 0 0,0 0-179 0 0,0 0-202 0 0,0 0-201 0 0,0 0-186 0 0,-1-3-147 0 0,1-9-257 0 0,1 0-1 0 0,0 0 1 0 0,1 0-1 0 0,0 0 1 0 0,1 0-1 0 0,0 0 0 0 0,1 1 1 0 0,0 0-1 0 0,1-1 1 0 0,4-5-355 0 0,-2 0 219 0 0,32-65 505 0 0,3 1 1 0 0,4 2-1 0 0,4 3 1 0 0,17-18-725 0 0,35-27 406 0 0,-102 121-408 0 0,0 0 0 0 0,-1 1 0 0 0,1-1 0 0 0,0 1 0 0 0,0-1-1 0 0,0 1 1 0 0,0-1 0 0 0,0 1 0 0 0,0-1 0 0 0,0 0 0 0 0,0 1-1 0 0,0-1 1 0 0,0 1 0 0 0,1-1 0 0 0,-1 1 0 0 0,0-1 0 0 0,0 0-1 0 0,0 1 1 0 0,0-1 0 0 0,1 1 0 0 0,-1-1 0 0 0,0 0-1 0 0,0 1 1 0 0,1-1 0 0 0,-1 0 0 0 0,0 1 0 0 0,1-1 0 0 0,-1 0-1 0 0,0 1 1 0 0,1-1 0 0 0,-1 0 0 0 0,1 0 0 0 0,-1 0 0 0 0,0 1-1 0 0,1-1 1 0 0,-1 0 0 0 0,1 0 0 0 0,-1 0 0 0 0,0 0 0 0 0,1 0-1 0 0,-1 0 1 0 0,1 0 0 0 0,-1 0 0 0 0,1 0 0 0 0,-1 0 0 0 0,1 0-1 0 0,-1 0 1 0 0,1 0 0 0 0,-1 0 0 0 0,0 0 0 0 0,1 0 0 0 0,-1 0-1 0 0,1 0 1 0 0,-1-1 0 0 0,0 1 0 0 0,1 0 0 0 0,-1 0 0 0 0,1-1-1 0 0,-1 1 3 0 0,0 11 59 0 0,-6 313 217 0 0,5-323-277 0 0,1 0 0 0 0,0 1 0 0 0,0-1 0 0 0,0 0 0 0 0,0 1 0 0 0,0-1 0 0 0,1 0 0 0 0,-1 1 0 0 0,0-1 1 0 0,1 0-1 0 0,-1 1 0 0 0,1-1 0 0 0,-1 0 0 0 0,1 0 0 0 0,-1 1 0 0 0,1-1 0 0 0,0 0 0 0 0,0 0 0 0 0,0 0 0 0 0,-1 0 0 0 0,1 0 0 0 0,0 0 0 0 0,0 0 0 0 0,0 0 0 0 0,1-1 0 0 0,-1 1 0 0 0,0 0 0 0 0,0-1 0 0 0,0 1 0 0 0,0 0 0 0 0,1-1 0 0 0,-1 0 1 0 0,0 1-1 0 0,1-1 0 0 0,-1 0 0 0 0,0 1 0 0 0,1-1 0 0 0,-1 0 0 0 0,0 0 0 0 0,1 0 0 0 0,-1 0 0 0 0,0-1 0 0 0,1 1 0 0 0,-1 0 0 0 0,0 0 0 0 0,1-1 0 0 0,-1 1 0 0 0,0-1 0 0 0,0 1 0 0 0,1-1 0 0 0,-1 1 0 0 0,1-2 1 0 0,62-40 139 0 0,67-96-68 0 0,27-21-51 0 0,-145 148-7 0 0,49-19-163 0 0,-49 63 175 0 0,-4 163 418 0 0,-11-127-308 0 0,-12 125 25 0 0,10-165-848 0 0,4-17-2856 0 0,0-11 1904 0 0,3-3-4306 0 0,2-3 2607 0 0,-2 1-1378 0 0,1 0-136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02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471 1 2617 0 0,'0'0'958'0'0,"0"0"-23"0"0,0 0 228 0 0,0 0 327 0 0,0 0 176 0 0,0 0 31 0 0,0 0-172 0 0,0 0-224 0 0,0 0-194 0 0,0 0-251 0 0,0 0-200 0 0,-27 5-141 0 0,-85 19-73 0 0,19 13 1003 0 0,80-32-1226 0 0,0 1 0 0 0,1 0 0 0 0,-1 1 0 0 0,1 0 0 0 0,1 1 0 0 0,-1 1 0 0 0,1-1 0 0 0,1 2 0 0 0,0 0 0 0 0,-3 3-219 0 0,12-9-1 0 0,0-1-1 0 0,1 1 1 0 0,0 0 0 0 0,0-1-1 0 0,0 1 1 0 0,0-1 0 0 0,0 1-1 0 0,1 0 1 0 0,0-1 0 0 0,-1 1-1 0 0,1-1 1 0 0,1 1 0 0 0,-1-1-1 0 0,0 0 1 0 0,1 1 0 0 0,0-1-1 0 0,0 0 1 0 0,0 0 0 0 0,0 0-1 0 0,0 0 1 0 0,0 0 0 0 0,1-1-1 0 0,-1 1 1 0 0,1-1 0 0 0,0 1-1 0 0,0-1 1 0 0,0 0 0 0 0,0 0-1 0 0,0-1 1 0 0,0 1 0 0 0,1 0-1 0 0,-1-1 2 0 0,13 11 46 0 0,61 52 330 0 0,-77-61-286 0 0,1 1 1 0 0,0 0 0 0 0,-1-1-1 0 0,0 1 1 0 0,0 0-1 0 0,0-1 1 0 0,0 1 0 0 0,-1 0-1 0 0,1-1 1 0 0,-1 1-1 0 0,0 0 1 0 0,0-1 0 0 0,0 1-1 0 0,-1-1 1 0 0,1 0-1 0 0,-1 1 1 0 0,0-1 0 0 0,0 0-1 0 0,0 0 1 0 0,0 0-1 0 0,0 0 1 0 0,-1 0-1 0 0,1-1 1 0 0,-1 1 0 0 0,0-1-1 0 0,0 1 1 0 0,0-1-1 0 0,0 0 1 0 0,-2 1-91 0 0,-16 14 67 0 0,0-1 0 0 0,-1-1 0 0 0,-1-1 0 0 0,0-1 0 0 0,-1-1 0 0 0,-1-1 0 0 0,-23 7-67 0 0,48-18-110 0 0,0-1 0 0 0,0 1-1 0 0,0 0 1 0 0,0 0 0 0 0,0-1-1 0 0,0 1 1 0 0,0 0-1 0 0,0 0 1 0 0,0-1 0 0 0,0 1-1 0 0,0 0 1 0 0,0 0-1 0 0,0-1 1 0 0,0 1 0 0 0,0 0-1 0 0,0 0 1 0 0,0-1 0 0 0,0 1-1 0 0,0 0 1 0 0,0 0-1 0 0,0-1 1 0 0,0 1 0 0 0,0 0-1 0 0,-1 0 1 0 0,1-1 0 0 0,0 1-1 0 0,0 0 1 0 0,0 0-1 0 0,0 0 1 0 0,-1-1 0 0 0,1 1-1 0 0,0 0 1 0 0,0 0-1 0 0,0 0 1 0 0,-1 0 0 0 0,1 0 110 0 0,32-25-1660 0 0,-27 22 1198 0 0,288-183-17481 0 0,-270 173 17943 0 0</inkml:trace>
  <inkml:trace contextRef="#ctx0" brushRef="#br0" timeOffset="250.845">637 137 0 0 0,'0'0'497'0'0,"0"0"1317"0"0,0 0 252 0 0,0 0-340 0 0,0 0-299 0 0,0 0-148 0 0,0 0-35 0 0,0 0-25 0 0,-13 32-28 0 0,-44 101-76 0 0,52-123-860 0 0,1 0 1 0 0,-1 0 0 0 0,1 0 0 0 0,1 1-1 0 0,0-1 1 0 0,0 1 0 0 0,1 0 0 0 0,1-1 0 0 0,0 1-1 0 0,0 0 1 0 0,1 0 0 0 0,1 3-256 0 0,-1 0 301 0 0,0-9-192 0 0,1 0 1 0 0,-1-1-1 0 0,1 1 1 0 0,0 0-1 0 0,0-1 1 0 0,1 1 0 0 0,-1-1-1 0 0,1 1 1 0 0,0-1-1 0 0,0 0 1 0 0,1 0-1 0 0,-1 0 1 0 0,1 0 0 0 0,0 0-1 0 0,0-1 1 0 0,0 1-1 0 0,0-1 1 0 0,1 0-1 0 0,0 0 1 0 0,-1 0 0 0 0,1 0-1 0 0,0 0 1 0 0,0-1-1 0 0,0 0 1 0 0,1 0-1 0 0,-1 0 1 0 0,1 0-1 0 0,-1-1 1 0 0,1 0 0 0 0,-1 0-1 0 0,1 0-109 0 0,6 1 212 0 0,1 0 1 0 0,-1-1-1 0 0,0 0 0 0 0,1-1 0 0 0,-1 0 0 0 0,0-1 0 0 0,1 0 1 0 0,-1-1-1 0 0,0 0 0 0 0,0-1 0 0 0,0 0 0 0 0,5-3-212 0 0,-7 3 119 0 0,1-1-1 0 0,0 0 1 0 0,-1 0 0 0 0,0-1-1 0 0,0-1 1 0 0,0 1 0 0 0,0-2-1 0 0,-1 1 1 0 0,0-1 0 0 0,-1 0-1 0 0,1-1 1 0 0,-1 0 0 0 0,-1 0-1 0 0,0 0 1 0 0,0-1-1 0 0,0 0 1 0 0,-1 0 0 0 0,-1 0-1 0 0,1-1 1 0 0,-1 1 0 0 0,-1-1-1 0 0,0 0 1 0 0,0-1 0 0 0,0-4-120 0 0,-3 10-9 0 0,0-1-1 0 0,0 1 0 0 0,0 0 1 0 0,-1 0-1 0 0,0-1 0 0 0,0 1 1 0 0,0 0-1 0 0,0 0 0 0 0,-1 0 1 0 0,0 0-1 0 0,0 0 0 0 0,0 0 1 0 0,-1 1-1 0 0,1-1 0 0 0,-1 1 1 0 0,0-1-1 0 0,-1 1 0 0 0,1 0 1 0 0,-1 0-1 0 0,1 1 0 0 0,-1-1 1 0 0,0 1-1 0 0,-1 0 0 0 0,1 0 1 0 0,-2-1 10 0 0,-107-35-2135 0 0,62 32-3886 0 0,31 5 1469 0 0,7 1-6003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0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6489 0 0,'0'0'1646'0'0,"0"0"-315"0"0,0 0-101 0 0,0 0 151 0 0,0 0 104 0 0,0 0-34 0 0,0 0-93 0 0,0 0-139 0 0,0 0-173 0 0,0 0-190 0 0,0 0-176 0 0,0 0-110 0 0,0 0-82 0 0,31 1-39 0 0,99 2-6 0 0,-28-22 248 0 0,192-59-1347 0 0,-285 76-817 0 0,11-2 1331 0 0,-14 3-5481 0 0,0 1-5827 0 0,-6 0 7981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0.3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1 118 4753 0 0,'0'0'1584'0'0,"0"0"27"0"0,0 0 124 0 0,0 0 67 0 0,0 0-171 0 0,0 0-367 0 0,0 0-334 0 0,0 0-270 0 0,0 0-210 0 0,0 0-182 0 0,37-3-128 0 0,117-11-96 0 0,-45-10-203 0 0,13-17-2490 0 0,-43 13-7365 0 0,-63 20 5964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0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1 13547 0 0,'0'0'1692'0'0,"0"0"-592"0"0,0 0-365 0 0,0 0 52 0 0,0 0 149 0 0,0 0 138 0 0,0 0 42 0 0,0 0-118 0 0,0 0-167 0 0,0 0-169 0 0,-2 34-128 0 0,-10 108-71 0 0,6 246 1394 0 0,27-178-2002 0 0,-13-160 47 0 0,-3-22-360 0 0,-2-10-2603 0 0,-1 14-10571 0 0,-2-28 4694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05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604 1 3217 0 0,'0'0'572'0'0,"0"0"20"0"0,0 0 207 0 0,0 0 330 0 0,0 0 184 0 0,0 0 35 0 0,0 0-50 0 0,0 0-126 0 0,0 0-159 0 0,0 0-175 0 0,0 0-183 0 0,0 0-145 0 0,0 0-75 0 0,-30 22-39 0 0,-93 71 11 0 0,74-35 227 0 0,44-43-456 0 0,-6 13 123 0 0,0 1 0 0 0,2 0 0 0 0,1 1 1 0 0,1 0-1 0 0,2 0 0 0 0,0 1 0 0 0,3 0 0 0 0,0-1 0 0 0,3 14-301 0 0,0-37 67 0 0,0-1 0 0 0,1 1 0 0 0,0-1 0 0 0,0 1 0 0 0,0-1 0 0 0,1 0 0 0 0,0 0 0 0 0,0 0 0 0 0,1 0 0 0 0,0-1 0 0 0,0 1 0 0 0,0-1 0 0 0,0 0 0 0 0,1 0 0 0 0,0-1 0 0 0,0 1 0 0 0,0-1 0 0 0,1 0 0 0 0,-1-1 0 0 0,1 1 0 0 0,0-1 0 0 0,0 0 0 0 0,0 0 0 0 0,0-1 0 0 0,1 0 0 0 0,-1 0 0 0 0,1 0 0 0 0,-1-1 0 0 0,1 0 0 0 0,0 0 0 0 0,2-1-67 0 0,1 0 111 0 0,-1 0 1 0 0,0-1 0 0 0,1 0 0 0 0,-1-1-1 0 0,0 1 1 0 0,0-2 0 0 0,0 0 0 0 0,0 0 0 0 0,0 0-1 0 0,-1-1 1 0 0,0 0 0 0 0,1-1 0 0 0,-2 0 0 0 0,1 0-1 0 0,0-1 1 0 0,-1 0 0 0 0,4-4-112 0 0,-4 3 54 0 0,0 1 0 0 0,-1-1 0 0 0,0 0 1 0 0,-1-1-1 0 0,0 0 0 0 0,0 1 0 0 0,0-2 0 0 0,-1 1 0 0 0,0 0 1 0 0,-1-1-1 0 0,0 0 0 0 0,0 1 0 0 0,-1-1 0 0 0,0 0 0 0 0,0-1 0 0 0,-1 1 1 0 0,-1 0-1 0 0,1 0 0 0 0,-1-1 0 0 0,-1 1 0 0 0,0 0 0 0 0,0 0 1 0 0,-1-1-55 0 0,-3 3-184 0 0,0 0 0 0 0,-1 0 0 0 0,1 0 1 0 0,-1 0-1 0 0,-1 1 0 0 0,1 0 0 0 0,-1 1 1 0 0,0 0-1 0 0,-1 0 0 0 0,1 0 0 0 0,-1 1 1 0 0,0 0-1 0 0,0 0 0 0 0,0 1 0 0 0,0 0 0 0 0,-1 1 1 0 0,0-1-1 0 0,1 2 0 0 0,-1-1 0 0 0,0 1 1 0 0,0 1-1 0 0,1-1 0 0 0,-1 2 0 0 0,0-1 1 0 0,0 1-1 0 0,0 0 0 0 0,1 1 0 0 0,-6 2 184 0 0,-51 26-4578 0 0,31 3-3557 0 0,22-17 1555 0 0</inkml:trace>
  <inkml:trace contextRef="#ctx0" brushRef="#br0" timeOffset="381.873">1090 148 760 0 0,'0'0'2219'0'0,"0"0"-25"0"0,0 0-176 0 0,0 0-216 0 0,0 0-249 0 0,0 0-284 0 0,-30 32-297 0 0,-91 101-248 0 0,79-64 13 0 0,41-60-601 0 0,1-5-61 0 0,-1-1-1 0 0,1 1 1 0 0,-1-1-1 0 0,1 1 0 0 0,0 0 1 0 0,1-1-1 0 0,-1 1 1 0 0,1-1-1 0 0,-1 1 1 0 0,1 0-1 0 0,0-1 0 0 0,0 0 1 0 0,1 1-1 0 0,-1-1 1 0 0,1 0-1 0 0,-1 1 0 0 0,1-1 1 0 0,0 0-1 0 0,0 0 1 0 0,1-1-1 0 0,-1 1 0 0 0,0 0 1 0 0,1-1-1 0 0,0 1 1 0 0,0-1-1 0 0,-1 0 1 0 0,1 0-1 0 0,1 0 0 0 0,-1 0 1 0 0,0-1-1 0 0,0 1 1 0 0,1-1-1 0 0,-1 0 0 0 0,1 0 1 0 0,-1 0-1 0 0,1 0 1 0 0,-1 0-1 0 0,1-1-74 0 0,7 2 277 0 0,0-1 0 0 0,0 0 0 0 0,0 0 1 0 0,0-1-1 0 0,0-1 0 0 0,0 0 0 0 0,0 0 0 0 0,-1-1 0 0 0,1 0 0 0 0,0-1 1 0 0,-1-1-1 0 0,4-1-277 0 0,5-3 275 0 0,0-2 0 0 0,-1 0 1 0 0,-1-1-1 0 0,0 0 1 0 0,0-2-1 0 0,-1 0 0 0 0,14-15-275 0 0,-24 22 42 0 0,0 0-1 0 0,-1-1 0 0 0,0 1 0 0 0,0-1 0 0 0,-1 0 0 0 0,0 0 1 0 0,0 0-1 0 0,0-1 0 0 0,-1 1 0 0 0,0-1 0 0 0,-1 0 1 0 0,0 0-1 0 0,0 0 0 0 0,-1 0 0 0 0,0 0 0 0 0,0-1 1 0 0,0 1-1 0 0,-1 0 0 0 0,-1 0 0 0 0,0-1 0 0 0,0-4-41 0 0,-1 8-128 0 0,0 0 0 0 0,0-1 0 0 0,0 1 0 0 0,-1 0 0 0 0,0 0 0 0 0,0 0-1 0 0,0 1 1 0 0,0-1 0 0 0,-1 1 0 0 0,0 0 0 0 0,0 0 0 0 0,0 0 0 0 0,0 0-1 0 0,-1 1 1 0 0,1-1 0 0 0,-1 1 0 0 0,0 0 0 0 0,0 1 0 0 0,0-1 0 0 0,-1 1 128 0 0,-68-16-8007 0 0,56 18 2428 0 0,5 0-1603 0 0</inkml:trace>
  <inkml:trace contextRef="#ctx0" brushRef="#br0" timeOffset="902.114">1659 248 4625 0 0,'0'0'2104'0'0,"0"0"-333"0"0,0 0-7 0 0,0 0 12 0 0,0 0-134 0 0,0 0-206 0 0,0 0-264 0 0,0 0-276 0 0,0 0-209 0 0,0 0-173 0 0,0 0-164 0 0,0 0-48 0 0,0 0-29 0 0,-16 1-11 0 0,-54 5 22 0 0,64-5-223 0 0,-1 0 1 0 0,1 0 0 0 0,0 1-1 0 0,-1 0 1 0 0,1 0 0 0 0,0 0 0 0 0,0 1-1 0 0,0 0 1 0 0,1 0 0 0 0,-1 1 0 0 0,1 0-1 0 0,-1 0 1 0 0,1 0 0 0 0,-4 4-62 0 0,8-7-4 0 0,0 0 1 0 0,0 0 0 0 0,-1 0-1 0 0,1 0 1 0 0,0 0 0 0 0,0 0-1 0 0,0 0 1 0 0,0 1 0 0 0,0-1-1 0 0,1 0 1 0 0,-1 1 0 0 0,0-1-1 0 0,1 0 1 0 0,-1 1 0 0 0,0-1-1 0 0,1 1 1 0 0,0-1 0 0 0,-1 1-1 0 0,1-1 1 0 0,0 1 0 0 0,0 0-1 0 0,0-1 1 0 0,0 1-1 0 0,0-1 1 0 0,0 1 0 0 0,0-1-1 0 0,1 1 1 0 0,-1-1 0 0 0,0 1-1 0 0,1-1 1 0 0,-1 1 0 0 0,1-1-1 0 0,0 1 1 0 0,-1-1 0 0 0,1 0-1 0 0,0 1 1 0 0,0-1 0 0 0,0 0-1 0 0,0 0 1 0 0,0 0 0 0 0,0 1-1 0 0,0-1 1 0 0,1 0 0 0 0,-1-1-1 0 0,0 1 1 0 0,0 0 0 0 0,1 0-1 0 0,-1 0 1 0 0,1-1-1 0 0,-1 1 1 0 0,1-1 0 0 0,-1 1-1 0 0,1-1 1 0 0,-1 0 0 0 0,1 1 3 0 0,102 55 260 0 0,-102-53-262 0 0,0 0 0 0 0,0 0 0 0 0,0 0 0 0 0,0 1 0 0 0,-1-1 0 0 0,1 1 0 0 0,-1-1 1 0 0,0 1-1 0 0,0-1 0 0 0,0 1 0 0 0,0-1 0 0 0,-1 1 0 0 0,1 0 0 0 0,-1 0 0 0 0,0-1 0 0 0,0 1 0 0 0,0 0 1 0 0,-1-1-1 0 0,1 1 0 0 0,-1 0 0 0 0,0-1 0 0 0,0 1 0 0 0,0-1 0 0 0,-1 1 0 0 0,1-1 0 0 0,-1 1 0 0 0,0-1 1 0 0,0 0-1 0 0,0 0 0 0 0,0 0 0 0 0,-1 0 0 0 0,1 0 0 0 0,-1-1 0 0 0,1 1 0 0 0,-1-1 0 0 0,0 1 0 0 0,0-1 1 0 0,0 0-1 0 0,0 0 0 0 0,-3 1 2 0 0,-56 25-2692 0 0,32-15-973 0 0,2 1-3891 0 0,20-10 747 0 0</inkml:trace>
  <inkml:trace contextRef="#ctx0" brushRef="#br0" timeOffset="1168.911">0 929 7346 0 0,'0'0'1363'0'0,"0"0"-233"0"0,0 0 157 0 0,0 0 222 0 0,0 0 23 0 0,0 0-100 0 0,38-5-107 0 0,120-16-66 0 0,198-45 3402 0 0,-151 30-3497 0 0,1 9 0 0 0,194 1-1164 0 0,-45 26-2112 0 0,-350 0 1352 0 0,31 2-839 0 0,-25 2-2770 0 0,-3 1-4950 0 0,-7-5 2306 0 0</inkml:trace>
  <inkml:trace contextRef="#ctx0" brushRef="#br0" timeOffset="2670.931">444 1212 5641 0 0,'0'0'1913'0'0,"0"0"-209"0"0,0 0-98 0 0,0 0 13 0 0,0 0-122 0 0,0 0-223 0 0,0 0-258 0 0,0 0-228 0 0,0 0-201 0 0,0 0-177 0 0,0 0-134 0 0,0 0-94 0 0,0 0-24 0 0,-2 4 3 0 0,-128 323 1127 0 0,109-276-732 0 0,21-50-376 0 0,0-1 30 0 0,0 0 38 0 0,0 0 61 0 0,0 0 30 0 0,16-30 935 0 0,22-48-908 0 0,4 2 1 0 0,3 1 0 0 0,18-18-367 0 0,4 8 180 0 0,-66 84-207 0 0,0 1-17 0 0,-1 0-4 0 0,3 12-93 0 0,-4 222 25 0 0,0-232 114 0 0,1-1-1 0 0,0 1 1 0 0,0-1 0 0 0,0 1-1 0 0,0 0 1 0 0,0-1 0 0 0,1 1-1 0 0,-1 0 1 0 0,0-1 0 0 0,1 1-1 0 0,-1-1 1 0 0,1 1 0 0 0,-1-1 0 0 0,1 1-1 0 0,0-1 1 0 0,0 0 0 0 0,0 1-1 0 0,0-1 1 0 0,0 0 0 0 0,0 1-1 0 0,0-1 1 0 0,0 0 0 0 0,0 0 0 0 0,0 0-1 0 0,1 0 1 0 0,-1 0 0 0 0,0 0-1 0 0,1 0 1 0 0,-1-1 0 0 0,1 1-1 0 0,-1 0 1 0 0,1-1 0 0 0,-1 1-1 0 0,1-1 1 0 0,0 0 0 0 0,-1 0 0 0 0,1 1-1 0 0,-1-1 1 0 0,1 0 0 0 0,0 0-1 0 0,-1 0 1 0 0,1 0 0 0 0,0-1-1 0 0,-1 1 1 0 0,1 0 0 0 0,-1-1 0 0 0,1 1-1 0 0,-1-1 1 0 0,1 0 0 0 0,-1 1-1 0 0,1-1 1 0 0,-1 0 0 0 0,0 0-1 0 0,1 0 1 0 0,-1 0 0 0 0,0 0-1 0 0,0 0 1 0 0,1 0 0 0 0,0-2 2 0 0,162-186 85 0 0,-52 67-132 0 0,-109 121 51 0 0,-2 28-92 0 0,-1 115 362 0 0,29-4-3379 0 0,-29-127-1095 0 0,0 2-9212 0 0,0-9 9897 0 0</inkml:trace>
  <inkml:trace contextRef="#ctx0" brushRef="#br0" timeOffset="2913.337">1195 1315 4777 0 0,'0'0'1974'0'0,"0"0"-393"0"0,0 0 90 0 0,0 0 266 0 0,0 0 13 0 0,0 0-281 0 0,0 0-459 0 0,0 0-435 0 0,0 0-312 0 0,0 0-189 0 0,0 0-115 0 0,-10 32-72 0 0,-32 94-38 0 0,32-78-294 0 0,10-48-74 0 0,20-40-10114 0 0,-13 26 6088 0 0,-3 2 1111 0 0</inkml:trace>
  <inkml:trace contextRef="#ctx0" brushRef="#br0" timeOffset="3078.878">1116 1046 6537 0 0,'0'0'3105'0'0,"0"0"-736"0"0,0 0-593 0 0,0 0-272 0 0,0 0-432 0 0,0 0-487 0 0,0 0-481 0 0,0 0-480 0 0,0 0-193 0 0,0 0-191 0 0,0 0-328 0 0,0 0-952 0 0,0 0-2033 0 0,-13-7-4073 0 0</inkml:trace>
  <inkml:trace contextRef="#ctx0" brushRef="#br0" timeOffset="3431.889">1322 1356 1792 0 0,'0'0'2177'0'0,"0"0"-838"0"0,0 0-179 0 0,0 0 224 0 0,0 0 147 0 0,0 0-41 0 0,0 0-127 0 0,0 0-91 0 0,0 0-41 0 0,0 0-15 0 0,0 0-46 0 0,0 0-91 0 0,0 0-130 0 0,2 3-119 0 0,-2-3-798 0 0,1 1 1 0 0,-1-1-1 0 0,1 1 1 0 0,-1-1-1 0 0,1 1 1 0 0,-1-1-1 0 0,1 0 1 0 0,-1 1-1 0 0,1-1 1 0 0,-1 0-1 0 0,1 1 1 0 0,0-1-1 0 0,-1 0 0 0 0,1 0 1 0 0,-1 0-1 0 0,1 1 1 0 0,0-1-1 0 0,-1 0 1 0 0,1 0-1 0 0,0 0 1 0 0,-1 0-1 0 0,1 0 1 0 0,0 0-1 0 0,-1 0 1 0 0,1-1-1 0 0,0 1 1 0 0,-1 0-1 0 0,1 0 1 0 0,0 0-1 0 0,-1-1 0 0 0,1 1 1 0 0,-1 0-1 0 0,1-1 1 0 0,-1 1-1 0 0,1 0 1 0 0,-1-1-1 0 0,1 1 1 0 0,-1-1-1 0 0,1 1 1 0 0,-1-1-1 0 0,1 1 1 0 0,-1-1-1 0 0,0 1 1 0 0,1-1-1 0 0,-1 1 0 0 0,0-1 1 0 0,1 1-1 0 0,-1-1 1 0 0,0 0-1 0 0,0 1 1 0 0,1-1-1 0 0,-1 0 1 0 0,0 1-1 0 0,0-1 1 0 0,0 0-1 0 0,0 1 1 0 0,0-1-1 0 0,0 0 1 0 0,0 1-1 0 0,0-1 0 0 0,0 0 1 0 0,-1 1-1 0 0,1-1 1 0 0,0 1-1 0 0,0-1 1 0 0,-1 0-33 0 0,9-15 405 0 0,64-128 618 0 0,-48 114-3250 0 0,-25 53 1371 0 0,8 72-1043 0 0,-6-92 1924 0 0,-1 0 0 0 0,1-1 0 0 0,0 1 0 0 0,0-1 0 0 0,0 1 0 0 0,0-1 0 0 0,0 0 0 0 0,1 1 0 0 0,-1-1-1 0 0,1 0 1 0 0,0 0 0 0 0,-1 0 0 0 0,1 0 0 0 0,0 0 0 0 0,0 0 0 0 0,0 0 0 0 0,0-1 0 0 0,1 1 0 0 0,-1-1 0 0 0,0 1 0 0 0,1-1 0 0 0,-1 0 0 0 0,1 0 0 0 0,-1 0 0 0 0,1 0 0 0 0,0-1 0 0 0,-1 1 0 0 0,1-1 0 0 0,0 0 0 0 0,-1 1 0 0 0,4-1-26 0 0,0-1 230 0 0,0 0-1 0 0,0-1 0 0 0,0 1 0 0 0,0-1 0 0 0,-1 0 0 0 0,1-1 0 0 0,0 0 0 0 0,-1 1 0 0 0,0-2 0 0 0,0 1 0 0 0,1-1 0 0 0,-2 1 0 0 0,1-1 0 0 0,0-1 1 0 0,-1 1-1 0 0,0-1 0 0 0,0 1 0 0 0,0-1 0 0 0,-1 0 0 0 0,0-1 0 0 0,0 1 0 0 0,0 0 0 0 0,2-5-228 0 0,28-85-5732 0 0,-32 88-338 0 0,-1 2-5303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5.1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521 81 10810 0 0,'0'0'1830'0'0,"0"0"-319"0"0,0 0-287 0 0,0 0-101 0 0,0 0-24 0 0,0 0-49 0 0,0 0-137 0 0,0 0-234 0 0,0 0-227 0 0,0 0-191 0 0,0 0-123 0 0,-11 8-69 0 0,-63 70 18 0 0,-256 552 240 0 0,231-430-299 0 0,92-166-143 0 0,7-34 68 0 0,5-5 103 0 0,146-207 1309 0 0,-89 127-1204 0 0,-4-2 1 0 0,-4-3-1 0 0,-4-3 1 0 0,-4-1 0 0 0,4-23-162 0 0,-37 83 93 0 0,-3 8 44 0 0,-1 1 1 0 0,-1-2 0 0 0,-1 1 0 0 0,-1-1 0 0 0,-1 0-1 0 0,-2-1 1 0 0,0 0-138 0 0,-18 78-200 0 0,7-24 203 0 0,1 0-1 0 0,1 0 0 0 0,1 1 0 0 0,1 0 1 0 0,2 0-1 0 0,1 0 0 0 0,1 0 0 0 0,1 0 1 0 0,1 0-1 0 0,1 0 0 0 0,2 0 0 0 0,1-1 1 0 0,6 19-3 0 0,-8-36 26 0 0,0 0 0 0 0,0 0 0 0 0,0 0 1 0 0,1-1-1 0 0,1 1 0 0 0,-1-1 1 0 0,1 0-1 0 0,1-1 0 0 0,-1 1 1 0 0,1-1-1 0 0,1-1 0 0 0,-1 1 0 0 0,1-1 1 0 0,0-1-1 0 0,0 1 0 0 0,1-1 1 0 0,0-1-1 0 0,0 0 0 0 0,0 0 0 0 0,0 0 1 0 0,1-1-1 0 0,-1-1 0 0 0,1 0 1 0 0,0 0-1 0 0,-1-1 0 0 0,1 0 0 0 0,0 0 1 0 0,5-1-27 0 0,-8-4 99 0 0,0 0 1 0 0,1-1 0 0 0,-2 1 0 0 0,1-1-1 0 0,0-1 1 0 0,-1 1 0 0 0,0-1-1 0 0,-1 0 1 0 0,1-1 0 0 0,-1 1-1 0 0,0-1 1 0 0,-1 0 0 0 0,1 0 0 0 0,-2 0-1 0 0,2-3-99 0 0,-1 4 41 0 0,9-17 2 0 0,-2 0-1 0 0,0-1 1 0 0,-1 0 0 0 0,-2-1-1 0 0,0 0 1 0 0,-2 0 0 0 0,0-2-43 0 0,11-111-4648 0 0,-17 133 4214 0 0,1-5-3831 0 0,0 3-3853 0 0,0 6-1543 0 0</inkml:trace>
  <inkml:trace contextRef="#ctx0" brushRef="#br0" timeOffset="318.465">1217 265 6401 0 0,'0'0'5051'0'0,"0"0"-3474"0"0,0 0-1043 0 0,0 0 75 0 0,0 0 172 0 0,0 0 80 0 0,-20 37-29 0 0,-63 117-125 0 0,48-54 167 0 0,33-94-814 0 0,1 0 1 0 0,1-1 0 0 0,-1 1 0 0 0,1 0 0 0 0,0 0 0 0 0,0 0 0 0 0,1-1 0 0 0,0 1-1 0 0,0 0 1 0 0,0-1 0 0 0,0 1 0 0 0,1 0 0 0 0,0-1 0 0 0,0 0 0 0 0,1 1 0 0 0,-1-1-1 0 0,1 0 1 0 0,0 0 0 0 0,1-1 0 0 0,-1 1 0 0 0,1-1 0 0 0,0 1 0 0 0,0-1 0 0 0,0 0-1 0 0,1-1 1 0 0,-1 1 0 0 0,1-1 0 0 0,0 0 0 0 0,0 0 0 0 0,0 0 0 0 0,5 1-61 0 0,0-2 172 0 0,0 0 1 0 0,1 0 0 0 0,0-1 0 0 0,-1 0-1 0 0,1-1 1 0 0,-1 0 0 0 0,1-1-1 0 0,0 0 1 0 0,-1-1 0 0 0,0 0 0 0 0,1-1-1 0 0,-1 0 1 0 0,0 0 0 0 0,0-1-1 0 0,0-1 1 0 0,-1 1 0 0 0,0-2 0 0 0,0 1-1 0 0,0-1 1 0 0,0-1-173 0 0,10-7 227 0 0,0-2 0 0 0,-1 0 1 0 0,0-1-1 0 0,-2-1 0 0 0,0 0 0 0 0,-1-1 0 0 0,-1-1 0 0 0,5-9-227 0 0,-12 17 55 0 0,-1-1 0 0 0,0 1-1 0 0,-1-2 1 0 0,0 1-1 0 0,-1-1 1 0 0,0 1 0 0 0,-1-1-1 0 0,-1 0 1 0 0,0 0-1 0 0,-1-1 1 0 0,-1 1-1 0 0,0 0 1 0 0,0 0 0 0 0,-2-1-55 0 0,0 9-234 0 0,0 0 1 0 0,0-1-1 0 0,-1 1 1 0 0,0 1 0 0 0,0-1-1 0 0,0 0 1 0 0,-1 1-1 0 0,0 0 1 0 0,0 0-1 0 0,0 0 1 0 0,-1 0 0 0 0,0 1-1 0 0,1-1 1 0 0,-2 1-1 0 0,1 0 1 0 0,0 1 0 0 0,-1 0-1 0 0,0-1 1 0 0,1 2-1 0 0,-1-1 1 0 0,0 1-1 0 0,-1 0 1 0 0,1 0 0 0 0,0 0-1 0 0,-1 1 1 0 0,1 0-1 0 0,-1 0 1 0 0,1 1 0 0 0,-1 0-1 0 0,1 0 1 0 0,-1 0-1 0 0,1 1 1 0 0,0 0-1 0 0,-1 0 1 0 0,1 1 0 0 0,0 0-1 0 0,-1 0 1 0 0,1 0-1 0 0,0 1 1 0 0,1 0 0 0 0,-1 0-1 0 0,-1 2 234 0 0,-12 9-5377 0 0,4-2-3344 0 0</inkml:trace>
  <inkml:trace contextRef="#ctx0" brushRef="#br0" timeOffset="731.668">1696 405 11939 0 0,'0'0'2017'0'0,"0"0"-500"0"0,0 0-233 0 0,0 0-84 0 0,0 0-157 0 0,0 0-176 0 0,0 0-198 0 0,0 0-187 0 0,0 0-98 0 0,0 0-87 0 0,0 0-27 0 0,0 0-42 0 0,0 0-100 0 0,8 19-30 0 0,25 60-27 0 0,-31-75-45 0 0,0 1 0 0 0,1-1-1 0 0,-1 0 1 0 0,1 0 0 0 0,0 0 0 0 0,0 0 0 0 0,0 0-1 0 0,0-1 1 0 0,1 1 0 0 0,-1-1 0 0 0,1 0-1 0 0,0 0 1 0 0,0 0 0 0 0,0-1 0 0 0,0 1-1 0 0,0-1 1 0 0,1 0 0 0 0,-1 0 0 0 0,1-1-1 0 0,0 1 1 0 0,-1-1 0 0 0,1 0 0 0 0,0 0 0 0 0,0-1-1 0 0,-1 1 1 0 0,1-1 0 0 0,0 0 0 0 0,0 0-1 0 0,0-1 1 0 0,2 0-26 0 0,2 1 99 0 0,8-3 20 0 0,-1-1-1 0 0,0 0 1 0 0,0-1-1 0 0,-1-1 0 0 0,1 0 1 0 0,-1-1-1 0 0,0-1 1 0 0,-1 0-1 0 0,0-1 0 0 0,0-1 1 0 0,-1 0-1 0 0,0-1 1 0 0,4-5-119 0 0,-13 13 15 0 0,125-111 112 0 0,-126 143-1049 0 0,-4-19 924 0 0,0 1 0 0 0,2-1 0 0 0,-1 0-1 0 0,1 0 1 0 0,0 1 0 0 0,1-1 0 0 0,1 0-1 0 0,-1 0 1 0 0,2 0 0 0 0,-1-1 0 0 0,1 1-1 0 0,1-1 1 0 0,0 0 0 0 0,0 0 0 0 0,0 0-1 0 0,1-1 1 0 0,1 0 0 0 0,0 0 0 0 0,0 0-1 0 0,0-1 1 0 0,1 0 0 0 0,0 0 0 0 0,0-1-1 0 0,0 0 1 0 0,1-1 0 0 0,5 3-2 0 0,-7-4 73 0 0,1-1 0 0 0,-1 0 0 0 0,1 0 0 0 0,0-1 0 0 0,-1 0 0 0 0,1 0 0 0 0,0-1 0 0 0,0 0 0 0 0,0 0 1 0 0,0-1-1 0 0,0 0 0 0 0,1 0 0 0 0,-1-1 0 0 0,0 0 0 0 0,0 0 0 0 0,-1-1 0 0 0,1 0 0 0 0,0 0 0 0 0,0-1 0 0 0,-1 0 0 0 0,0-1 0 0 0,1 0 0 0 0,-1 0 1 0 0,3-3-74 0 0,0-2-12 0 0,-1-1 0 0 0,0 0 1 0 0,-1-1-1 0 0,0 1 1 0 0,-1-2-1 0 0,0 1 0 0 0,-1-1 1 0 0,0 0-1 0 0,0 0 1 0 0,-2-1-1 0 0,0 0 1 0 0,0 1-1 0 0,-1-2 0 0 0,0 1 1 0 0,-1 0-1 0 0,-1-8 12 0 0,1-19-4016 0 0,-2 27-581 0 0,0 1-3332 0 0,0 3-1269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5:59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1044 93 1752 0 0,'0'0'1107'0'0,"0"0"47"0"0,0 0 78 0 0,0 0 258 0 0,0 0 263 0 0,0 0 156 0 0,0 0-49 0 0,0 0-147 0 0,0 0-208 0 0,0 0-268 0 0,0 0-272 0 0,6 8 847 0 0,-14 407 58 0 0,-41 42-1872 0 0,47-398-624 0 0,2-34-2181 0 0,0-21 2051 0 0,0-4-906 0 0,3-10-7076 0 0,-2 5 1970 0 0</inkml:trace>
  <inkml:trace contextRef="#ctx0" brushRef="#br0" timeOffset="263.218">459 288 12891 0 0,'0'0'1020'0'0,"0"0"-381"0"0,0 0-378 0 0,0 0 19 0 0,0 0 334 0 0,0 0 373 0 0,0 0 197 0 0,0 0 1 0 0,41-7-159 0 0,133-25-205 0 0,555-132 1171 0 0,-673 150-1992 0 0,115-27-987 0 0,-58 16-5123 0 0,-92 21 316 0 0,-8 4-4215 0 0</inkml:trace>
  <inkml:trace contextRef="#ctx0" brushRef="#br0" timeOffset="653.159">1669 612 4721 0 0,'0'0'1191'0'0,"0"0"-514"0"0,0 0-214 0 0,0 0 80 0 0,0 0 182 0 0,0 0 168 0 0,0 0 74 0 0,0 0-1 0 0,0 0-92 0 0,-29 36-173 0 0,-85 111-193 0 0,110-143-479 0 0,1 0-1 0 0,0 0 1 0 0,-1 0-1 0 0,1 0 1 0 0,1 0-1 0 0,-1 0 1 0 0,0 1-1 0 0,1-1 1 0 0,0 1-1 0 0,0 0 1 0 0,1 0-1 0 0,-1-1 1 0 0,1 1-1 0 0,0 0 1 0 0,0 0-1 0 0,0 6-28 0 0,1 4 75 0 0,-2-10-21 0 0,1 1-1 0 0,-1-1 1 0 0,1 1-1 0 0,0 0 1 0 0,1 0-1 0 0,-1-1 1 0 0,1 1-1 0 0,0 0 0 0 0,1 0 1 0 0,-1-1-1 0 0,1 1 1 0 0,0 0-1 0 0,1-1 1 0 0,-1 1-1 0 0,1-1 1 0 0,0 1-1 0 0,1-1 1 0 0,-1 0-1 0 0,1 0 1 0 0,0 0-1 0 0,0 0 0 0 0,1-1 1 0 0,-1 1-1 0 0,1-1 1 0 0,0 0-1 0 0,0 0 1 0 0,1 0-1 0 0,-1 0 1 0 0,1-1-1 0 0,0 0 1 0 0,0 0-1 0 0,0 0 1 0 0,0 0-1 0 0,4 1-53 0 0,0-3 168 0 0,-1 0 1 0 0,1 0-1 0 0,-1-1 1 0 0,1 0-1 0 0,0 0 0 0 0,-1-1 1 0 0,1 0-1 0 0,-1 0 1 0 0,0-1-1 0 0,1 0 0 0 0,-1-1 1 0 0,0 0-1 0 0,0 0 1 0 0,0-1-1 0 0,-1 0 0 0 0,1 0 1 0 0,-1 0-1 0 0,0-1 1 0 0,0-1-1 0 0,-1 1 0 0 0,1-1 1 0 0,-1 0-1 0 0,0 0 1 0 0,-1-1-1 0 0,0 0 0 0 0,0 0 1 0 0,1-1-169 0 0,4-8 141 0 0,0-1 0 0 0,-1 0 1 0 0,-1 0-1 0 0,0 0 0 0 0,-1-1 1 0 0,-1 0-1 0 0,-1-1 0 0 0,-1 1 1 0 0,0-1-1 0 0,-1 0 0 0 0,-1-18-141 0 0,-1 29-39 0 0,-1 0-1 0 0,0 1 0 0 0,-1-1 1 0 0,0 0-1 0 0,0 0 1 0 0,-1 0-1 0 0,0 1 0 0 0,0-1 1 0 0,0 1-1 0 0,-1-1 0 0 0,-1 1 1 0 0,1 0-1 0 0,-1 0 1 0 0,0 1-1 0 0,-1-1 0 0 0,1 1 1 0 0,-1 0-1 0 0,-1 0 0 0 0,1 0 1 0 0,-1 1-1 0 0,0 0 0 0 0,0 0 1 0 0,0 0-1 0 0,-1 1 1 0 0,0 0-1 0 0,0 0 0 0 0,0 1 1 0 0,0-1-1 0 0,0 2 0 0 0,-1-1 1 0 0,1 1-1 0 0,-1 0 1 0 0,0 1-1 0 0,0 0 0 0 0,-1 0 40 0 0,-2 0-267 0 0,0 1 0 0 0,0 1-1 0 0,0 0 1 0 0,0 0 0 0 0,0 1-1 0 0,0 1 1 0 0,1 0 0 0 0,-1 0-1 0 0,1 1 1 0 0,0 0 0 0 0,0 1 0 0 0,0 0-1 0 0,0 1 1 0 0,-3 3 267 0 0,-62 76-10623 0 0,66-66 4696 0 0</inkml:trace>
  <inkml:trace contextRef="#ctx0" brushRef="#br0" timeOffset="1107.417">2280 664 10178 0 0,'0'0'1402'0'0,"0"0"-365"0"0,0 0-158 0 0,0 0-48 0 0,0 0-103 0 0,0 0-120 0 0,0 0-118 0 0,0 0-118 0 0,-32 29-131 0 0,-97 94-123 0 0,124-119-118 0 0,0 0 0 0 0,1 0 0 0 0,-1 1 0 0 0,1-1 0 0 0,0 1 0 0 0,0 0 0 0 0,0 0 0 0 0,1 0 0 0 0,0 1 0 0 0,0-1 1 0 0,0 1-1 0 0,1 0 0 0 0,0-1 0 0 0,-1 4 0 0 0,-1 7-27 0 0,0-5-32 0 0,1 0-1 0 0,1 0 1 0 0,-1 1-1 0 0,2 0 1 0 0,0-1-1 0 0,0 1 1 0 0,1 0-1 0 0,1-1 1 0 0,-1 1-1 0 0,2 0 1 0 0,0-1-1 0 0,3 11 60 0 0,-4-17 9 0 0,1 0 1 0 0,0 1-1 0 0,0-1 0 0 0,1-1 0 0 0,-1 1 0 0 0,1 0 0 0 0,0-1 1 0 0,0 1-1 0 0,0-1 0 0 0,1 0 0 0 0,0 0 0 0 0,0 0 0 0 0,0 0 1 0 0,0-1-1 0 0,0 0 0 0 0,1 1 0 0 0,-1-2 0 0 0,1 1 0 0 0,0 0 1 0 0,0-1-1 0 0,0 0 0 0 0,0 0 0 0 0,0-1 0 0 0,0 1 0 0 0,1-1 1 0 0,-1 0-1 0 0,1-1 0 0 0,0 1-9 0 0,3-1 183 0 0,0-1 0 0 0,0 0 0 0 0,0 0 0 0 0,0-1 1 0 0,-1 0-1 0 0,1 0 0 0 0,0-1 0 0 0,-1 0 0 0 0,0-1 0 0 0,1 0 1 0 0,-1 0-1 0 0,-1-1 0 0 0,1 1 0 0 0,-1-2 0 0 0,0 1 0 0 0,0-1 1 0 0,5-6-184 0 0,99-123 1519 0 0,-89 104-1589 0 0,-2-2-1 0 0,-1 0 1 0 0,-2-1 0 0 0,-1-1 0 0 0,-2 0 0 0 0,-1-1 0 0 0,-2-1-1 0 0,-1 0 1 0 0,-3 0 0 0 0,0-1 0 0 0,-3 0 0 0 0,-1 0-1 0 0,-1 0 1 0 0,-3-1 0 0 0,-1 1 0 0 0,-5-27 70 0 0,7 60-19 0 0,0 0 1 0 0,-1-1-1 0 0,0 1 1 0 0,0-1-1 0 0,0 1 1 0 0,-1 0-1 0 0,1 0 0 0 0,-1 0 1 0 0,-1 0-1 0 0,1 0 1 0 0,-1 0-1 0 0,1 0 1 0 0,-1 1-1 0 0,-1-1 0 0 0,1 1 1 0 0,-1 0-1 0 0,1 0 1 0 0,-1 0-1 0 0,0 1 1 0 0,-1-1-1 0 0,1 1 1 0 0,0 0-1 0 0,-1 0 0 0 0,0 1 1 0 0,0-1-1 0 0,0 1 1 0 0,0 0-1 0 0,0 0 1 0 0,0 1-1 0 0,0-1 1 0 0,-1 1-1 0 0,1 0 0 0 0,-1 1 1 0 0,1-1-1 0 0,0 1 1 0 0,-1 0-1 0 0,-1 1 19 0 0,-6 4-8 0 0,1 0-1 0 0,-1 1 0 0 0,1 0 1 0 0,0 1-1 0 0,0 1 1 0 0,1 0-1 0 0,0 1 1 0 0,0 0-1 0 0,1 0 1 0 0,1 1-1 0 0,-1 0 1 0 0,1 1-1 0 0,1 0 0 0 0,0 0 1 0 0,1 1-1 0 0,0 0 1 0 0,-4 11 8 0 0,0 0-51 0 0,2 1 1 0 0,1 0 0 0 0,1 1-1 0 0,0 0 1 0 0,2 0-1 0 0,1 0 1 0 0,2 1-1 0 0,0-1 1 0 0,1 1 0 0 0,3 16 50 0 0,-2-31-87 0 0,1 1 1 0 0,0-1 0 0 0,1 1-1 0 0,1-1 1 0 0,0 0 0 0 0,0 0-1 0 0,1 0 1 0 0,0-1 0 0 0,1 1-1 0 0,1-1 1 0 0,-1 0 0 0 0,1 0-1 0 0,1-1 1 0 0,0 0 0 0 0,0 0-1 0 0,1-1 1 0 0,0 1 0 0 0,0-2-1 0 0,1 1 1 0 0,4 2 86 0 0,96 49-2622 0 0,11-34-3510 0 0,-91-24 2631 0 0,-9 2-1092 0 0</inkml:trace>
  <inkml:trace contextRef="#ctx0" brushRef="#br0" timeOffset="2047.503">3040 627 5425 0 0,'0'0'4572'0'0,"0"0"-2758"0"0,0 0-881 0 0,0 0-81 0 0,0 0 32 0 0,0 0 30 0 0,0 0-2 0 0,0 0-25 0 0,-33 27-119 0 0,-105 86-225 0 0,66-29-46 0 0,69-79-490 0 0,-5 4-26 0 0,1 0 0 0 0,1 1 0 0 0,0-1 1 0 0,0 1-1 0 0,1 0 0 0 0,0 1 0 0 0,1 0 0 0 0,0-1 0 0 0,1 1 1 0 0,0 0-1 0 0,0 1 0 0 0,1-1 0 0 0,1 0 0 0 0,0 1 0 0 0,1-1 1 0 0,0 4 18 0 0,3-11-2 0 0,0 0 0 0 0,0-1 0 0 0,0 1 0 0 0,0-1 1 0 0,1 0-1 0 0,0 0 0 0 0,-1 0 0 0 0,1 0 0 0 0,0-1 0 0 0,1 0 1 0 0,-1 0-1 0 0,0 0 0 0 0,1 0 0 0 0,-1 0 0 0 0,1-1 1 0 0,-1 0-1 0 0,1 0 0 0 0,-1 0 0 0 0,1-1 0 0 0,0 1 0 0 0,0-1 1 0 0,-1 0-1 0 0,1-1 0 0 0,0 1 0 0 0,0-1 0 0 0,-1 0 1 0 0,1 0-1 0 0,-1 0 0 0 0,1-1 0 0 0,-1 1 0 0 0,1-1 0 0 0,-1 0 1 0 0,1-1 1 0 0,25-14 133 0 0,0-2 1 0 0,0-1-1 0 0,-2-1 1 0 0,-1-2 0 0 0,-1 0-1 0 0,0-2 1 0 0,-2-1-1 0 0,-1-1 1 0 0,1-4-134 0 0,34-34 135 0 0,-9 13 56 0 0,-57 89 132 0 0,2-18-333 0 0,1-1 1 0 0,1 1 0 0 0,1 0-1 0 0,1 0 1 0 0,0 0 0 0 0,1 0-1 0 0,2 1 10 0 0,-2-18-6 0 0,1 1-1 0 0,1 0 0 0 0,-1-1 1 0 0,0 1-1 0 0,1 0 1 0 0,-1-1-1 0 0,1 1 0 0 0,0-1 1 0 0,-1 1-1 0 0,2-1 0 0 0,-1 1 1 0 0,0-1-1 0 0,0 0 0 0 0,1 0 1 0 0,-1 1-1 0 0,1-1 0 0 0,-1 0 1 0 0,1 0-1 0 0,0-1 1 0 0,0 1-1 0 0,0 0 0 0 0,0 0 1 0 0,0-1-1 0 0,0 0 0 0 0,1 1 1 0 0,-1-1-1 0 0,0 0 0 0 0,1 0 1 0 0,-1 0-1 0 0,1 0 1 0 0,-1 0-1 0 0,1-1 0 0 0,0 1 1 0 0,-1-1-1 0 0,1 0 0 0 0,-1 0 1 0 0,2 0 6 0 0,3 0 32 0 0,-1 0 0 0 0,0 0 0 0 0,0-1 0 0 0,1 0 0 0 0,-1 0 0 0 0,0 0 0 0 0,0-1 1 0 0,0 0-1 0 0,0 0 0 0 0,-1-1 0 0 0,1 0 0 0 0,0 0 0 0 0,-1 0 0 0 0,0 0 0 0 0,4-4-32 0 0,154-181 587 0 0,-93 75-608 0 0,-79 129-48 0 0,1 1 0 0 0,0 0 1 0 0,1 0-1 0 0,1 1 0 0 0,0-1 0 0 0,1 1 1 0 0,2 1-1 0 0,-1-1 0 0 0,2 1 0 0 0,1-1 0 0 0,0 1 1 0 0,1-1-1 0 0,1 1 0 0 0,1 0 0 0 0,0-1 1 0 0,2 3 68 0 0,-3-16 0 0 0,1 0 1 0 0,-1 0 0 0 0,1 1-1 0 0,0-1 1 0 0,0 0-1 0 0,1 0 1 0 0,0-1 0 0 0,0 1-1 0 0,0 0 1 0 0,0-1 0 0 0,1 0-1 0 0,-1 0 1 0 0,1 0-1 0 0,0 0 1 0 0,1-1 0 0 0,-1 1-1 0 0,0-1 1 0 0,1 0 0 0 0,0 0-1 0 0,0-1 1 0 0,0 1-1 0 0,0-1 1 0 0,0 0 0 0 0,0-1-1 0 0,1 1 1 0 0,-1-1 0 0 0,0 0-1 0 0,1 0 1 0 0,-1-1-1 0 0,1 0 1 0 0,-1 0 0 0 0,1 0-1 0 0,-1 0 1 0 0,4-1-1 0 0,-2-5 81 0 0,1 0 0 0 0,-1 0 0 0 0,-1 0 0 0 0,1-1 0 0 0,-1 0 0 0 0,0 0 0 0 0,0 0 0 0 0,-1-1 1 0 0,0 0-1 0 0,-1 0 0 0 0,0 0 0 0 0,0 0 0 0 0,0-1 0 0 0,-1 0 0 0 0,1-6-81 0 0,-4 15 0 0 0,11-28 110 0 0,-3 2-82 0 0,0 1 1 0 0,2 0-1 0 0,1 1 0 0 0,1 0 1 0 0,1 1-1 0 0,0 0 0 0 0,2 1 0 0 0,1 1 1 0 0,1 0-1 0 0,0 2 0 0 0,2-1 1 0 0,13-9-29 0 0,-31 28-11 0 0,1-1 0 0 0,-1 1 1 0 0,1 0-1 0 0,-1 0 1 0 0,1 0-1 0 0,-1 1 1 0 0,1-1-1 0 0,0 0 0 0 0,0 0 1 0 0,-1 1-1 0 0,1-1 1 0 0,0 1-1 0 0,0 0 0 0 0,0 0 1 0 0,-1-1-1 0 0,1 1 1 0 0,0 0-1 0 0,0 0 0 0 0,0 1 1 0 0,0-1-1 0 0,-1 0 1 0 0,1 1-1 0 0,0-1 1 0 0,0 1-1 0 0,-1-1 0 0 0,1 1 1 0 0,0 0-1 0 0,-1 0 1 0 0,1 0-1 0 0,0 0 0 0 0,-1 0 1 0 0,0 0-1 0 0,1 0 1 0 0,-1 0-1 0 0,0 1 0 0 0,1-1 1 0 0,-1 0-1 0 0,0 1 1 0 0,1 1 10 0 0,29 72 26 0 0,-25-57-22 0 0,7 34 5 0 0,-1 1 0 0 0,-3 1 0 0 0,-2 0 0 0 0,-2 27-9 0 0,1-18-44 0 0,17 419-145 0 0,-23-463 263 0 0,-1 0 0 0 0,-1 0 1 0 0,0 0-1 0 0,-2-1 0 0 0,0 1 1 0 0,-1-1-1 0 0,-1 0 0 0 0,0 0 1 0 0,-2-1-1 0 0,0 0 0 0 0,0 0 1 0 0,-2-1-1 0 0,0 0 0 0 0,-1 0 1 0 0,-1-1-1 0 0,0-1 0 0 0,-1 0 1 0 0,0-1-1 0 0,-1 0 1 0 0,-1-1-1 0 0,0 0 0 0 0,0-2 1 0 0,-1 0-1 0 0,-4 1-74 0 0,12-5 140 0 0,-1-1 1 0 0,-1-1-1 0 0,1 0 1 0 0,0 0-1 0 0,-1-1 1 0 0,0 0-1 0 0,0-1 1 0 0,0 0-1 0 0,0 0 1 0 0,0-1-1 0 0,0-1 1 0 0,-2 1-141 0 0,8-4 16 0 0,1 1 0 0 0,-1-1 0 0 0,0 0 1 0 0,1 0-1 0 0,-1 0 0 0 0,1 0 0 0 0,0-1 0 0 0,0 1 1 0 0,1-1-1 0 0,-1 0 0 0 0,1 0 0 0 0,0 0 1 0 0,0 0-1 0 0,0 0 0 0 0,0-1 0 0 0,1 1 0 0 0,-1 0 1 0 0,1-1-1 0 0,0 1 0 0 0,1-1 0 0 0,-1 1 1 0 0,1-1-1 0 0,0 0 0 0 0,0 1 0 0 0,0-1 0 0 0,1 1 1 0 0,-1-1-1 0 0,1 1 0 0 0,0-1 0 0 0,1-2-16 0 0,4-17-58 0 0,1 0 0 0 0,0 1 0 0 0,2-1 0 0 0,1 2 0 0 0,1-1 0 0 0,0 1-1 0 0,2 1 1 0 0,1 0 0 0 0,0 1 0 0 0,13-13 58 0 0,29-38-2164 0 0,2 3 0 0 0,68-60 2164 0 0,-38 49-5255 0 0,1 5-4271 0 0,-50 45 4019 0 0</inkml:trace>
  <inkml:trace contextRef="#ctx0" brushRef="#br0" timeOffset="2401.71">1 1945 17548 0 0,'0'0'615'0'0,"31"-12"50"0"0,234-79 1085 0 0,57 19 2609 0 0,115-3-4359 0 0,185 4 1439 0 0,3 28 0 0 0,129 27-1439 0 0,-603 15-19 0 0,1816-61-1319 0 0,-1545 17-1625 0 0,-284 26-510 0 0,-2-3-3326 0 0,-44 6-5152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6:16.7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0 218 0 0 0,'0'0'923'0'0,"0"0"617"0"0,0 0 299 0 0,0 0 138 0 0,0 0-40 0 0,0 0-159 0 0,0 0-275 0 0,0 0-311 0 0,0 0-222 0 0,0 0-163 0 0,6-11-36 0 0,16-34-5 0 0,-19 40-564 0 0,0 1-1 0 0,0 0 0 0 0,0 0 0 0 0,1 0 0 0 0,-1 1 0 0 0,1-1 0 0 0,0 1 1 0 0,0 0-1 0 0,0 0 0 0 0,0 0 0 0 0,1 1 0 0 0,-1-1 0 0 0,1 1 1 0 0,3-1-202 0 0,9-5 491 0 0,99-48 1365 0 0,-102 51-1714 0 0,7-4-12 0 0,1 2 0 0 0,0 0 0 0 0,0 1 0 0 0,1 2 0 0 0,-1 0 0 0 0,1 1 0 0 0,7 1-130 0 0,-28 4 13 0 0,-1 0-1 0 0,1 0 0 0 0,-1 0 0 0 0,0 0 1 0 0,0 0-1 0 0,0 0 0 0 0,0 0 1 0 0,0 1-1 0 0,-1-1 0 0 0,1 0 0 0 0,-1 1 1 0 0,1-1-1 0 0,-1 0 0 0 0,0 1 0 0 0,0-1 1 0 0,0 1-1 0 0,0-1 0 0 0,0 0 1 0 0,0 1-1 0 0,-1-1 0 0 0,1 0 0 0 0,-1 1 1 0 0,0-1-1 0 0,0 0 0 0 0,0 2-12 0 0,-6 11 39 0 0,-1 0 1 0 0,0-1-1 0 0,0 0 0 0 0,-2 0 0 0 0,1-1 1 0 0,-2 0-1 0 0,0 0 0 0 0,0-2 0 0 0,-6 5-39 0 0,-24 28 55 0 0,-29 30 13 0 0,50-56-20 0 0,1 2 0 0 0,1 0 1 0 0,1 0-1 0 0,1 2 0 0 0,1 0 1 0 0,-5 10-49 0 0,19-30 8 0 0,0 0 0 0 0,0 0 0 0 0,0 0 0 0 0,0 0 0 0 0,0 0 0 0 0,0 0 0 0 0,0 0 0 0 0,1 0 0 0 0,-1 0 0 0 0,1 0 0 0 0,0 1 0 0 0,-1-1 0 0 0,1 0 0 0 0,0 0 0 0 0,0 0 0 0 0,1 0 0 0 0,-1 1 0 0 0,0-1 0 0 0,1 0 0 0 0,-1 0 0 0 0,1 0 0 0 0,0 0 0 0 0,-1 0 0 0 0,1 0 0 0 0,0 0 0 0 0,0 0 0 0 0,0 0 0 0 0,1 0 0 0 0,-1-1 0 0 0,0 1 0 0 0,1 0 0 0 0,-1-1 0 0 0,1 1 0 0 0,0-1 0 0 0,-1 1 0 0 0,1-1 0 0 0,0 0 0 0 0,0 0 0 0 0,0 0 0 0 0,0 0 0 0 0,0 0 0 0 0,0 0 0 0 0,0-1 0 0 0,0 1 0 0 0,0 0 0 0 0,2-1-8 0 0,104 9 744 0 0,-80-13-558 0 0,0-1 1 0 0,0-1-1 0 0,0-2 1 0 0,-1 0-1 0 0,26-13-186 0 0,-24 7 20 0 0,-28 14-101 0 0,-1 0-109 0 0,0 0-154 0 0,0 0-236 0 0,0 0-328 0 0,0 0-474 0 0,0 0-623 0 0,0 0-904 0 0,0 0-1364 0 0,0 0-1451 0 0,0 0-1236 0 0</inkml:trace>
  <inkml:trace contextRef="#ctx0" brushRef="#br0" timeOffset="307.062">831 200 4385 0 0,'0'0'5322'0'0,"0"0"-2805"0"0,0 0-941 0 0,0 0-129 0 0,0 0-20 0 0,0 0-104 0 0,0 0-203 0 0,0 0-193 0 0,0 0-176 0 0,0 0-127 0 0,0 0-132 0 0,0 0-89 0 0,0 0-67 0 0,-5 21-52 0 0,-24 104 203 0 0,18 64-1350 0 0,11-138-5267 0 0,0-51 3524 0 0,0 0-922 0 0,1 0-2036 0 0,0 0 3068 0 0,-1 0 262 0 0</inkml:trace>
  <inkml:trace contextRef="#ctx0" brushRef="#br0" timeOffset="557.395">1022 229 2208 0 0,'0'0'2645'0'0,"0"0"-294"0"0,0 0-309 0 0,0 0-259 0 0,0 0-320 0 0,0 0-227 0 0,0 0-89 0 0,0 0-43 0 0,0 0-29 0 0,0 0-125 0 0,0 0-203 0 0,0 0-142 0 0,0 0-99 0 0,-7 28-96 0 0,-20 86-107 0 0,15-27 96 0 0,8-49-425 0 0,-2 21-182 0 0,5-22-3454 0 0,-7-35-8002 0 0,5-2 6250 0 0</inkml:trace>
  <inkml:trace contextRef="#ctx0" brushRef="#br0" timeOffset="1027.054">571 292 4713 0 0,'0'0'2402'0'0,"0"0"-180"0"0,0 0-179 0 0,0 0-231 0 0,0 0-308 0 0,0 0-362 0 0,0 0-263 0 0,0 0-116 0 0,0 0-64 0 0,0 0-23 0 0,0 0-38 0 0,0 0-64 0 0,0 0-22 0 0,27-19-6 0 0,84-61-4 0 0,30-5 1159 0 0,-16 34-1096 0 0,-123 52-600 0 0,0 0 0 0 0,0 0 0 0 0,0 0 0 0 0,-1 0 0 0 0,1 0 1 0 0,0 1-1 0 0,-1-1 0 0 0,1 1 0 0 0,-1-1 0 0 0,1 1 0 0 0,-1 0 0 0 0,0-1 0 0 0,0 1 0 0 0,0 0 0 0 0,0 0 0 0 0,0 0 0 0 0,0 0 0 0 0,0 0 0 0 0,-1 0 0 0 0,1 0 0 0 0,0 0 1 0 0,-1 0-1 0 0,0 0 0 0 0,0 0 0 0 0,0 1 0 0 0,0-1 0 0 0,0 0 0 0 0,0 0 0 0 0,0 0 0 0 0,0 0 0 0 0,-1 0 0 0 0,1 0 0 0 0,-1 0 0 0 0,0 1-5 0 0,2 17 90 0 0,-1-14-58 0 0,1-1 0 0 0,0 1 1 0 0,0-1-1 0 0,0 0 1 0 0,1 1-1 0 0,-1-1 1 0 0,1 0-1 0 0,1 0 0 0 0,-1 0 1 0 0,1 0-1 0 0,-1 0 1 0 0,1 0-1 0 0,1-1 1 0 0,-1 0-1 0 0,1 1 1 0 0,0-1-1 0 0,0-1 0 0 0,0 1 1 0 0,0 0-1 0 0,0-1 1 0 0,1 0-1 0 0,0 0 1 0 0,0 0-1 0 0,0-1 0 0 0,0 0 1 0 0,0 0-1 0 0,0 0 1 0 0,0 0-1 0 0,1-1 1 0 0,-1 0-1 0 0,1 0 1 0 0,-1 0-1 0 0,1-1 0 0 0,4 0-32 0 0,-1 1 82 0 0,1-1 1 0 0,-1-1-1 0 0,0 1 0 0 0,0-2 0 0 0,0 1 0 0 0,0-1 0 0 0,-1 0 0 0 0,1-1 0 0 0,0 0 0 0 0,-1 0 0 0 0,4-3-82 0 0,98-51 188 0 0,-34 26-3406 0 0,-64 28 1185 0 0,3-2-5930 0 0,-5 2-3979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5:18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471 292 3433 0 0,'0'0'1469'0'0,"0"0"-190"0"0,0 0-126 0 0,0 0-31 0 0,0 0 23 0 0,0 0-17 0 0,0 0-92 0 0,0 0-140 0 0,0 0-195 0 0,0 0-163 0 0,0 0-132 0 0,0 0-101 0 0,0 0-49 0 0,-5 29-8 0 0,-18 95 3 0 0,-2 150 921 0 0,7-149-756 0 0,-15 15 565 0 0,34-162 2749 0 0,-3-33-3067 0 0,1-1-564 0 0,3 17-55 0 0,2 1 0 0 0,2-1-1 0 0,2 1 1 0 0,1 0 0 0 0,2 1-1 0 0,1 0 1 0 0,5-6-44 0 0,-10 21 18 0 0,0 1 1 0 0,1 0-1 0 0,1 1 0 0 0,1 0 1 0 0,1 0-1 0 0,0 1 1 0 0,2 0-1 0 0,0 1 0 0 0,1 1 1 0 0,1 0-1 0 0,0 1 1 0 0,2 0-1 0 0,-1 1 1 0 0,2 1-1 0 0,15-9-18 0 0,-31 22 2 0 0,0 0-1 0 0,0 0 1 0 0,0 0 0 0 0,1 0 0 0 0,-1 0-1 0 0,0 0 1 0 0,0 1 0 0 0,1-1 0 0 0,-1 1-1 0 0,0-1 1 0 0,1 1 0 0 0,-1 0 0 0 0,0 0-1 0 0,1 0 1 0 0,-1 1 0 0 0,0-1 0 0 0,1 0-1 0 0,-1 1 1 0 0,0 0 0 0 0,1-1-1 0 0,-1 1 1 0 0,0 0 0 0 0,0 0 0 0 0,0 0-1 0 0,0 0 1 0 0,0 1 0 0 0,0-1 0 0 0,0 0-1 0 0,0 1 1 0 0,-1 0 0 0 0,1-1 0 0 0,0 1-1 0 0,-1 0 1 0 0,0 0 0 0 0,1 0 0 0 0,0 1-2 0 0,8 16 6 0 0,-1 1 0 0 0,-1 0 1 0 0,0 0-1 0 0,-2 0 1 0 0,0 1-1 0 0,-1 0 0 0 0,-1 1 1 0 0,-1-1-1 0 0,0 20-6 0 0,-3-39-7 0 0,0 4-309 0 0,11 36-821 0 0,-2-34-2437 0 0,4-4-3709 0 0,-6-4 1956 0 0,-3 0-158 0 0</inkml:trace>
  <inkml:trace contextRef="#ctx0" brushRef="#br0" timeOffset="553.201">1197 480 5089 0 0,'0'0'1998'0'0,"0"0"-222"0"0,0 0 7 0 0,0 0 36 0 0,0 0-133 0 0,0 0-270 0 0,0 0-366 0 0,0 0-311 0 0,0 0-246 0 0,0 0-191 0 0,0 0-98 0 0,-33 30-52 0 0,-97 97-23 0 0,81-67 13 0 0,46-49-108 0 0,-1-2-32 0 0,1 0-1 0 0,0 1 1 0 0,1-1 0 0 0,0 1 0 0 0,1 0-1 0 0,0-1 1 0 0,0 1 0 0 0,1 0-1 0 0,0 0 1 0 0,1 0 0 0 0,0 2-2 0 0,1-9 62 0 0,0 0 1 0 0,0 1 0 0 0,1-1 0 0 0,-1 0-1 0 0,1 0 1 0 0,0 0 0 0 0,0-1 0 0 0,0 1-1 0 0,0-1 1 0 0,0 1 0 0 0,1-1 0 0 0,-1 0-1 0 0,0 0 1 0 0,1-1 0 0 0,0 1 0 0 0,-1-1 0 0 0,1 0-1 0 0,0 0 1 0 0,0 0 0 0 0,0 0 0 0 0,0-1-1 0 0,0 1 1 0 0,0-1 0 0 0,0 0 0 0 0,-1 0-1 0 0,1-1 1 0 0,0 1 0 0 0,0-1 0 0 0,0 0-1 0 0,0 0 1 0 0,0 0 0 0 0,-1 0 0 0 0,1-1-1 0 0,0 1 1 0 0,-1-1 0 0 0,2-1-63 0 0,28-23 368 0 0,-2-2 0 0 0,-1-1 1 0 0,-1-1-1 0 0,-2-2 0 0 0,-1 0 0 0 0,-1-2 1 0 0,4-10-369 0 0,26-33 106 0 0,-22 34 6 0 0,-61 120-97 0 0,26-72-14 0 0,1 0 0 0 0,0 0 0 0 0,0 0 0 0 0,1 0 0 0 0,-1 0 0 0 0,1 0 0 0 0,0 0 0 0 0,1 0 0 0 0,-1 1 0 0 0,1-1 0 0 0,0 0 0 0 0,0 0 0 0 0,1 0 0 0 0,-1-1 0 0 0,1 1-1 0 0,0 0 1 0 0,1 0 0 0 0,-1-1 0 0 0,1 0 0 0 0,0 1 0 0 0,0-1 0 0 0,0 0 0 0 0,0 0 0 0 0,1-1 0 0 0,4 4-1 0 0,8 7-46 0 0,1 0-1 0 0,1-2 1 0 0,0 0-1 0 0,1-1 1 0 0,0-1-1 0 0,16 5 47 0 0,-26-12-537 0 0,-1 0 0 0 0,1-1 0 0 0,-1 0-1 0 0,1 0 1 0 0,0-1 0 0 0,0-1 0 0 0,-1 1 0 0 0,1-1-1 0 0,0-1 1 0 0,0 0 0 0 0,6-1 537 0 0,4-7-5066 0 0,-12 5 835 0 0,4 0-4209 0 0</inkml:trace>
  <inkml:trace contextRef="#ctx0" brushRef="#br0" timeOffset="998.972">1815 483 5681 0 0,'0'0'2230'0'0,"0"0"-315"0"0,0 0-180 0 0,0 0-247 0 0,0 0-354 0 0,0 0-312 0 0,0 0-245 0 0,0 0-209 0 0,-19 32-136 0 0,-56 96-81 0 0,51-66 9 0 0,25-52-121 0 0,-2-7 7 0 0,1 1 1 0 0,0 0-1 0 0,0 0 0 0 0,0 0 1 0 0,0 0-1 0 0,0 0 1 0 0,1-1-1 0 0,0 1 1 0 0,0 0-1 0 0,0 0 1 0 0,0-1-1 0 0,1 1 1 0 0,-1-1-1 0 0,1 1 1 0 0,0-1-1 0 0,0 0 1 0 0,0 1-1 0 0,1-1 1 0 0,-1 0-1 0 0,1 0 1 0 0,-1-1-1 0 0,1 1 1 0 0,0 0-1 0 0,0-1 1 0 0,0 0-1 0 0,0 0 1 0 0,1 0-1 0 0,-1 0 1 0 0,1 0-1 0 0,-1-1 1 0 0,1 1-1 0 0,0-1 1 0 0,-1 0-1 0 0,1 0 1 0 0,0-1-1 0 0,2 1-46 0 0,6 1 264 0 0,1-1 0 0 0,-1-1-1 0 0,1 0 1 0 0,0-1 0 0 0,-1 0-1 0 0,1-1 1 0 0,-1 0 0 0 0,0-1-1 0 0,0 0 1 0 0,0-1 0 0 0,0-1 0 0 0,0 0-1 0 0,-1 0 1 0 0,0-1 0 0 0,0-1-1 0 0,0 1 1 0 0,-1-2 0 0 0,5-4-264 0 0,16-14 411 0 0,-1-2 0 0 0,-2 0 0 0 0,-1-2 1 0 0,-1-1-1 0 0,3-8-411 0 0,-13 20 38 0 0,-1-1 0 0 0,0 0 0 0 0,-2-1 1 0 0,0 0-1 0 0,-2-1 0 0 0,0-1 0 0 0,-2 0 0 0 0,0 0 0 0 0,-1-1 1 0 0,-2 0-1 0 0,0 0 0 0 0,-2 0 0 0 0,0-11-38 0 0,-2 26-31 0 0,-2 0-1 0 0,1 0 1 0 0,-1 0-1 0 0,0 0 0 0 0,-1-1 1 0 0,0 2-1 0 0,-1-1 1 0 0,0 0-1 0 0,0 0 1 0 0,-1 0-1 0 0,0 1 1 0 0,0-1-1 0 0,-1 1 1 0 0,0 0-1 0 0,-1 0 1 0 0,0 1-1 0 0,0-1 1 0 0,0 1-1 0 0,-1 0 0 0 0,0 0 1 0 0,0 1-1 0 0,-1 0 1 0 0,0 0-1 0 0,0 0 1 0 0,0 1-1 0 0,-1 0 1 0 0,0 1-1 0 0,0 0 1 0 0,0 0-1 0 0,0 0 1 0 0,-2 1 31 0 0,-2 1-25 0 0,-1 2 0 0 0,1-1 0 0 0,0 2 0 0 0,0 0 0 0 0,-1 0 0 0 0,1 1 0 0 0,0 1 0 0 0,0-1 0 0 0,0 2 0 0 0,1 0 0 0 0,-1 1 0 0 0,1 0 0 0 0,0 0 0 0 0,0 1 0 0 0,1 1 0 0 0,-1-1 0 0 0,2 2 0 0 0,-1 0 0 0 0,1 0 0 0 0,0 0 0 0 0,0 1 0 0 0,1 0 0 0 0,1 1 0 0 0,-1 0 0 0 0,2 0 0 0 0,-1 1 0 0 0,1 0 0 0 0,1 0 0 0 0,0 0 0 0 0,1 1 0 0 0,0-1 0 0 0,0 1 0 0 0,2 0 0 0 0,-1 0 0 0 0,1 1 0 0 0,1-1 0 0 0,0 6 25 0 0,1-9-7 0 0,-1-1-1 0 0,2 1 0 0 0,-1-1 1 0 0,1 1-1 0 0,1-1 0 0 0,-1 0 1 0 0,1 1-1 0 0,1-1 0 0 0,-1 0 1 0 0,2 0-1 0 0,-1-1 0 0 0,1 1 1 0 0,0-1-1 0 0,0 1 0 0 0,1-1 1 0 0,0 0-1 0 0,0-1 0 0 0,1 1 1 0 0,0-1-1 0 0,6 5 8 0 0,9 3 1 0 0,1-2 1 0 0,1 0-1 0 0,0-1 1 0 0,0-1-1 0 0,1-1 1 0 0,0-1-1 0 0,0-2 1 0 0,1 0-1 0 0,0-1 0 0 0,0-2 1 0 0,0-1-1 0 0,9 0-1 0 0,55 3-953 0 0,0-4 0 0 0,64-9 953 0 0,-83 1-4725 0 0,-1-2-3952 0 0,-50 5 519 0 0</inkml:trace>
  <inkml:trace contextRef="#ctx0" brushRef="#br0" timeOffset="1407.317">0 1334 7514 0 0,'0'0'2487'0'0,"0"0"-1498"0"0,0 0-299 0 0,41-3 149 0 0,134-8 125 0 0,312-49 4705 0 0,-192 20-3874 0 0,32-7-889 0 0,0 14 1 0 0,75 13-907 0 0,-369 20-513 0 0,205 2-1295 0 0,-159 0-2411 0 0,-1 2-4310 0 0,-53-1 838 0 0</inkml:trace>
  <inkml:trace contextRef="#ctx0" brushRef="#br0" timeOffset="1850.981">1609 1308 6129 0 0,'0'0'2197'0'0,"0"0"-345"0"0,0 0-102 0 0,0 0 21 0 0,0 0-127 0 0,0 0-233 0 0,0 0-220 0 0,0 0-239 0 0,-34 12-207 0 0,-108 37-147 0 0,62-11 396 0 0,73-33-869 0 0,-2-1 23 0 0,0 1 0 0 0,1 0-1 0 0,0 0 1 0 0,0 1-1 0 0,0 1 1 0 0,1-1 0 0 0,0 1-1 0 0,0 0 1 0 0,1 1 0 0 0,-2 2-148 0 0,7-7 9 0 0,1 0 1 0 0,0 0 0 0 0,0 0 0 0 0,0-1-1 0 0,0 1 1 0 0,0 0 0 0 0,1 0 0 0 0,-1 0 0 0 0,1 0-1 0 0,0 0 1 0 0,0 0 0 0 0,0 0 0 0 0,0-1-1 0 0,0 1 1 0 0,1-1 0 0 0,-1 1 0 0 0,1-1 0 0 0,0 1-1 0 0,0-1 1 0 0,0 0 0 0 0,0 1 0 0 0,0-1-1 0 0,0 0 1 0 0,0-1 0 0 0,1 1 0 0 0,-1 0 0 0 0,1-1-1 0 0,-1 1 1 0 0,1-1 0 0 0,0 0 0 0 0,-1 0-1 0 0,1 0 1 0 0,0 0 0 0 0,0 0 0 0 0,0-1 0 0 0,0 1-1 0 0,0-1 1 0 0,0 0 0 0 0,0 0 0 0 0,0 0-10 0 0,11 5 61 0 0,166 64 240 0 0,-161-59-284 0 0,-7-4-6 0 0,0-1 0 0 0,-1 1 1 0 0,0 1-1 0 0,-1 0 0 0 0,1 0 0 0 0,-1 1 1 0 0,-1 0-1 0 0,0 1 0 0 0,0 0 1 0 0,0 1-1 0 0,-1 0 0 0 0,1 3-11 0 0,-7-10 47 0 0,-1-1 1 0 0,1 1-1 0 0,-1 0 1 0 0,0 0-1 0 0,0 0 1 0 0,0 0-1 0 0,-1 0 0 0 0,1 0 1 0 0,-1 0-1 0 0,1 0 1 0 0,-1 0-1 0 0,0 0 0 0 0,0 0 1 0 0,-1 0-1 0 0,1 0 1 0 0,-1 0-1 0 0,1 0 1 0 0,-1 0-1 0 0,0 0 0 0 0,0 0 1 0 0,0 0-1 0 0,-1 0 1 0 0,1-1-1 0 0,0 1 0 0 0,-1 0 1 0 0,0-1-1 0 0,0 1 1 0 0,0-1-1 0 0,0 0 1 0 0,0 1-1 0 0,0-1 0 0 0,-1 0 1 0 0,1-1-1 0 0,-1 1 1 0 0,1 0-1 0 0,-4 1-47 0 0,-28 13 48 0 0,-1-2 1 0 0,0-1-1 0 0,-2-2 1 0 0,1-2-1 0 0,-1-1 0 0 0,0-1 1 0 0,-1-3-1 0 0,1 0 0 0 0,-1-3 1 0 0,0-1-1 0 0,-11-3-48 0 0,47 3-124 0 0,1 0 0 0 0,0 0 0 0 0,-1 0 0 0 0,1 0 0 0 0,0-1 0 0 0,-1 1 0 0 0,1 0 0 0 0,0-1 0 0 0,0 1 0 0 0,0-1 0 0 0,-1 1 0 0 0,1-1 0 0 0,0 1 0 0 0,0-1 0 0 0,0 0 0 0 0,0 0 0 0 0,0 0 0 0 0,0 1 0 0 0,0-1 0 0 0,0 0 0 0 0,0 0 0 0 0,0 0 0 0 0,1-1 0 0 0,-1 1 0 0 0,0 0 0 0 0,1 0 0 0 0,-1 0 0 0 0,1 0 0 0 0,-1-1 0 0 0,1 1 0 0 0,0 0 0 0 0,-1 0 0 0 0,1-1 0 0 0,0 1 0 0 0,0 0 0 0 0,0-1 124 0 0,7-29-11810 0 0,-1 22 2104 0 0</inkml:trace>
  <inkml:trace contextRef="#ctx0" brushRef="#br0" timeOffset="3141.002">3161 980 0 0 0,'0'0'1211'0'0,"0"0"-64"0"0,0 0-19 0 0,0 0 174 0 0,0 0 194 0 0,0 0 100 0 0,0 0-38 0 0,0 0-116 0 0,0 0-151 0 0,0 0-142 0 0,0 0-115 0 0,0 0-93 0 0,20 2-39 0 0,102 7 786 0 0,41-9 1912 0 0,124-54-1749 0 0,-196 16-1845 0 0,-85 36 1371 0 0,0-1-4032 0 0,-11 5-14803 0 0,0 1 12852 0 0</inkml:trace>
  <inkml:trace contextRef="#ctx0" brushRef="#br0" timeOffset="3381.966">3327 1290 8138 0 0,'0'0'1567'0'0,"0"0"-340"0"0,0 0 41 0 0,0 0 287 0 0,0 0 121 0 0,0 0-165 0 0,0 0-270 0 0,0 0-293 0 0,0 0-217 0 0,0 0-185 0 0,32 0-155 0 0,107 1-97 0 0,-27-21 38 0 0,-20-4-506 0 0,57-14-2040 0 0,-51 16-8729 0 0,-74 18 2849 0 0</inkml:trace>
  <inkml:trace contextRef="#ctx0" brushRef="#br0" timeOffset="4986.983">4678 660 0 0 0,'0'0'743'0'0,"0"0"89"0"0,0 0 23 0 0,0 0 33 0 0,-1 14 60 0 0,-6 108 2801 0 0,-28 95 1624 0 0,28-191-3582 0 0,7-26-1219 0 0,0 0 105 0 0,0 0 93 0 0,0 0 76 0 0,0-16 1648 0 0,4-19-2277 0 0,2 0 1 0 0,1 0 0 0 0,2 1 0 0 0,1-1 0 0 0,1 2-1 0 0,3 0 1 0 0,0 0 0 0 0,2 2 0 0 0,4-5-218 0 0,7-19 226 0 0,-7 16-57 0 0,2 0 0 0 0,1 1 1 0 0,2 2-1 0 0,12-12-169 0 0,13-7 192 0 0,-34 85-1394 0 0,9 44-3709 0 0,-13-52-179 0 0,-2-8-1729 0 0,-5-7 1248 0 0</inkml:trace>
  <inkml:trace contextRef="#ctx0" brushRef="#br0" timeOffset="5442.776">5421 472 3777 0 0,'0'0'1540'0'0,"0"0"40"0"0,0 0 126 0 0,0 0 107 0 0,0 0-100 0 0,0 0-258 0 0,-31 27-255 0 0,-101 87-202 0 0,56-26 633 0 0,69-79-1464 0 0,1 0-1 0 0,0 1 1 0 0,1 0 0 0 0,0 0 0 0 0,0 0-1 0 0,1 0 1 0 0,1 1 0 0 0,0 0-1 0 0,0 0 1 0 0,1 0 0 0 0,0 0-1 0 0,1 0 1 0 0,0 0 0 0 0,1 1-167 0 0,2-8 44 0 0,0 0 0 0 0,0 0 1 0 0,0 0-1 0 0,0-1 0 0 0,1 1 0 0 0,0-1 1 0 0,-1 0-1 0 0,1 0 0 0 0,0 0 1 0 0,1 0-1 0 0,-1 0 0 0 0,0-1 0 0 0,1 1 1 0 0,0-1-1 0 0,-1 0 0 0 0,1 0 0 0 0,0 0 1 0 0,0-1-1 0 0,0 1 0 0 0,0-1 1 0 0,1 0-1 0 0,-1 0 0 0 0,0-1 0 0 0,0 1 1 0 0,1-1-1 0 0,-1 0 0 0 0,0 0 0 0 0,1 0 1 0 0,-1 0-1 0 0,0-1 0 0 0,0 0 0 0 0,0 0 1 0 0,1 0-1 0 0,-1 0 0 0 0,0-1 1 0 0,1 0-45 0 0,21-11 176 0 0,-1-1 0 0 0,0 0 0 0 0,0-2 0 0 0,-2-1 0 0 0,0-1 1 0 0,-1-1-1 0 0,0-1 0 0 0,-2-1 0 0 0,-1 0 0 0 0,0-2 0 0 0,11-19-176 0 0,71-113 640 0 0,-91 269-2263 0 0,-7-108 1281 0 0,1-1 0 0 0,0 0-1 0 0,0 0 1 0 0,0 0-1 0 0,0-1 1 0 0,1 1-1 0 0,0-1 1 0 0,0 0-1 0 0,0 0 1 0 0,1-1-1 0 0,-1 1 1 0 0,1-1-1 0 0,0-1 1 0 0,0 1-1 0 0,0-1 1 0 0,0 0 0 0 0,0 0-1 0 0,0-1 1 0 0,0 1-1 0 0,4-1 343 0 0,84 0-13207 0 0,-77-4 11288 0 0,-4-1 1599 0 0</inkml:trace>
  <inkml:trace contextRef="#ctx0" brushRef="#br0" timeOffset="5883.07">6071 557 0 0 0,'0'0'854'0'0,"0"0"1034"0"0,0 0 188 0 0,0 0-181 0 0,0 0-276 0 0,0 0-296 0 0,0 0-220 0 0,0 0-172 0 0,0 0-151 0 0,0 0-124 0 0,0 0-86 0 0,0 0-71 0 0,0 0-69 0 0,-27 19-95 0 0,-85 61-77 0 0,110-79-247 0 0,0 1-1 0 0,-1-1 1 0 0,1 0 0 0 0,0 1 0 0 0,0 0 0 0 0,0-1 0 0 0,0 1 0 0 0,0 0 0 0 0,1 0 0 0 0,-1 0 0 0 0,0 0 0 0 0,1 0 0 0 0,0 0 0 0 0,-1 0 0 0 0,1 1 0 0 0,0-1-1 0 0,0 1 1 0 0,0-1 0 0 0,0 0 0 0 0,1 1 0 0 0,-1-1 0 0 0,1 1 0 0 0,0 0 0 0 0,-1 0-11 0 0,1 4 44 0 0,0-3 16 0 0,0 0 0 0 0,0 0 0 0 0,0 1 0 0 0,0-1 0 0 0,1 0 0 0 0,-1 0-1 0 0,1 0 1 0 0,0 0 0 0 0,1-1 0 0 0,-1 1 0 0 0,1 0 0 0 0,-1 0 0 0 0,1-1-1 0 0,0 1 1 0 0,1-1 0 0 0,-1 1 0 0 0,0-1 0 0 0,1 0 0 0 0,0 0 0 0 0,0 0-1 0 0,0 0 1 0 0,0-1 0 0 0,0 1 0 0 0,1-1 0 0 0,-1 0 0 0 0,1 0 0 0 0,-1 0 0 0 0,1 0-1 0 0,0-1 1 0 0,-1 1 0 0 0,1-1 0 0 0,0 0 0 0 0,0 0 0 0 0,0-1 0 0 0,0 1-1 0 0,1-1-59 0 0,5 2 267 0 0,-1 0 0 0 0,1-1 0 0 0,0-1 0 0 0,0 1 0 0 0,0-2 0 0 0,0 1 0 0 0,-1-1 0 0 0,1-1 0 0 0,0 0 0 0 0,-1 0 0 0 0,1-1 0 0 0,-1 0 0 0 0,0-1 0 0 0,0 0 0 0 0,4-2-267 0 0,23-18 345 0 0,0-1 0 0 0,-2-2 0 0 0,-1-1 0 0 0,-1-2 0 0 0,-2 0 0 0 0,-1-3 0 0 0,22-31-345 0 0,-38 47 31 0 0,0-1-1 0 0,0 0 1 0 0,-2-1-1 0 0,0 0 1 0 0,-2-1-1 0 0,0 0 0 0 0,-1-1 1 0 0,-1 0-1 0 0,0 0 1 0 0,-2 0-1 0 0,-1-1 1 0 0,-1 0-1 0 0,0 0 0 0 0,-2 0 1 0 0,0 0-1 0 0,-3-17-30 0 0,1 31-39 0 0,0 0 0 0 0,-1-1 0 0 0,0 1 1 0 0,-1 0-1 0 0,0 1 0 0 0,0-1 0 0 0,0 0 0 0 0,-1 1 0 0 0,0 0 0 0 0,-1 0 0 0 0,1 0 0 0 0,-1 0 0 0 0,-1 1 0 0 0,1 0 0 0 0,-1 0 0 0 0,0 0 1 0 0,-1 1-1 0 0,1 0 0 0 0,-1 0 0 0 0,0 1 0 0 0,0 0 0 0 0,-1 0 0 0 0,1 0 0 0 0,-1 1 0 0 0,0 0 0 0 0,1 1 0 0 0,-2 0 0 0 0,1 0 0 0 0,0 0 1 0 0,0 1-1 0 0,0 0 0 0 0,-7 1 39 0 0,7 0-33 0 0,0 0 0 0 0,-1 1 0 0 0,1 0 1 0 0,0 1-1 0 0,1 0 0 0 0,-1 0 0 0 0,0 0 1 0 0,0 1-1 0 0,1 0 0 0 0,0 1 0 0 0,0 0 0 0 0,0 0 1 0 0,0 0-1 0 0,0 1 0 0 0,1 0 0 0 0,0 0 1 0 0,0 1-1 0 0,0-1 0 0 0,1 1 0 0 0,-1 1 1 0 0,2-1-1 0 0,-1 1 0 0 0,1 0 0 0 0,0 0 0 0 0,0 0 1 0 0,1 0-1 0 0,0 1 0 0 0,0 0 0 0 0,1-1 1 0 0,0 1-1 0 0,0 0 0 0 0,1 0 0 0 0,0 0 1 0 0,0 0-1 0 0,1 5 33 0 0,-1-6 4 0 0,1 0 1 0 0,1-1 0 0 0,-1 1 0 0 0,1 0-1 0 0,1 0 1 0 0,-1 0 0 0 0,1-1 0 0 0,0 1-1 0 0,0-1 1 0 0,1 0 0 0 0,0 1 0 0 0,0-1-1 0 0,1 0 1 0 0,-1 0 0 0 0,1-1-1 0 0,0 1 1 0 0,1-1 0 0 0,0 0 0 0 0,-1 0-1 0 0,6 3-4 0 0,15 9 27 0 0,0-1-1 0 0,1-1 0 0 0,1-2 0 0 0,0-1 0 0 0,1-1 0 0 0,0-1 0 0 0,1-1 0 0 0,-1-2 0 0 0,2-1 0 0 0,-1-1 0 0 0,5-1-26 0 0,18 6 4 0 0,150 24-175 0 0,-18-4-3611 0 0,-157-28 1909 0 0,-4 1-1535 0 0,-10 0-2709 0 0,-10 0 1933 0 0,-3-3 1141 0 0</inkml:trace>
  <inkml:trace contextRef="#ctx0" brushRef="#br0" timeOffset="6131.593">4433 1209 11883 0 0,'0'0'892'0'0,"0"0"-267"0"0,0 0 42 0 0,0 0 380 0 0,0 0 170 0 0,35-2-30 0 0,118-3-120 0 0,100-22 1340 0 0,300-55 227 0 0,-161 20-2284 0 0,118 8-350 0 0,-221 50-3603 0 0,-200 4-2195 0 0,-60 1-273 0 0,-11 2-2433 0 0</inkml:trace>
  <inkml:trace contextRef="#ctx0" brushRef="#br0" timeOffset="6917.821">5779 1253 0 0 0,'0'0'846'0'0,"0"0"714"0"0,0 0 298 0 0,0 0 166 0 0,0 0-22 0 0,0 0-114 0 0,0 0-101 0 0,0 0-224 0 0,0 0-213 0 0,0 0-195 0 0,0 0-218 0 0,0 0-126 0 0,0 0-87 0 0,-17 4-65 0 0,-110 36 867 0 0,-50 48 50 0 0,126-51-796 0 0,51-35-773 0 0,1 0-1 0 0,-1 0 1 0 0,0 0 0 0 0,0 0-1 0 0,1 0 1 0 0,-1-1-1 0 0,1 1 1 0 0,0 0-1 0 0,0 0 1 0 0,-1 0 0 0 0,1-1-1 0 0,0 1 1 0 0,1 0-1 0 0,-1-1 1 0 0,0 1-1 0 0,0-1 1 0 0,1 0-1 0 0,-1 1 1 0 0,0-1 0 0 0,1 0-1 0 0,-1 0 1 0 0,1 0-1 0 0,0 0 1 0 0,-1 0-1 0 0,1 0 1 0 0,0 0 0 0 0,0 0-1 0 0,0-1 1 0 0,-1 1-1 0 0,1-1 1 0 0,0 1-1 0 0,1-1-6 0 0,-2 0 9 0 0,132 46 328 0 0,-109-41-311 0 0,-1 1 0 0 0,0 2 0 0 0,0 0 1 0 0,-1 2-1 0 0,-1 0 0 0 0,1 2 0 0 0,17 12-26 0 0,-36-22 44 0 0,-1 0 1 0 0,1 0-1 0 0,0 0 0 0 0,-1 1 0 0 0,0 0 0 0 0,1-1 1 0 0,-1 1-1 0 0,0 0 0 0 0,0 0 0 0 0,-1 0 0 0 0,1 0 1 0 0,-1 0-1 0 0,1 1 0 0 0,-1-1 0 0 0,0 0 1 0 0,0 1-1 0 0,0-1 0 0 0,-1 1 0 0 0,1-1 0 0 0,-1 1 1 0 0,0-1-1 0 0,0 1 0 0 0,0-1 0 0 0,-1 1 1 0 0,1-1-1 0 0,-1 1 0 0 0,0-1 0 0 0,1 0 0 0 0,-2 1 1 0 0,1-1-1 0 0,0 0 0 0 0,-1 1 0 0 0,1-1 1 0 0,-1 0-1 0 0,0 0 0 0 0,0-1 0 0 0,0 1 0 0 0,-2 2-44 0 0,-8 5-83 0 0,-1 0 0 0 0,0-1-1 0 0,-1 0 1 0 0,0-1 0 0 0,0 0-1 0 0,-1-2 1 0 0,0 1 0 0 0,0-2-1 0 0,0 0 1 0 0,-1-1 0 0 0,0 0-1 0 0,0-1 1 0 0,0-1 0 0 0,0-1-1 0 0,0 0 1 0 0,-2-1 83 0 0,-5-7-4182 0 0,16-8-6777 0 0,6 11 1968 0 0</inkml:trace>
  <inkml:trace contextRef="#ctx0" brushRef="#br0" timeOffset="7763.364">7268 104 2985 0 0,'0'0'1032'0'0,"0"0"-95"0"0,0 0 165 0 0,0 0 301 0 0,0 0 140 0 0,0 0 33 0 0,0 0-97 0 0,0 0-205 0 0,0 0-170 0 0,0 0-177 0 0,0 0-148 0 0,0 0-90 0 0,0 0-39 0 0,-18 15-23 0 0,-56 47-15 0 0,28-4 614 0 0,36-38-885 0 0,-18 32 86 0 0,2 1 0 0 0,2 2 1 0 0,3 0-1 0 0,2 2 0 0 0,3 0 1 0 0,2 0-1 0 0,3 2 0 0 0,2-1 0 0 0,3 1 1 0 0,3 1-1 0 0,2-1 0 0 0,4 26-427 0 0,-1-52 145 0 0,2 1-1 0 0,2 0 0 0 0,1-1 1 0 0,1 0-1 0 0,2-1 0 0 0,1 0 1 0 0,1 0-1 0 0,2-1 0 0 0,1-1 1 0 0,2 0-1 0 0,1-1 0 0 0,1-1 1 0 0,21 24-145 0 0,42 32 285 0 0,-54-53-1376 0 0,-28-55-3379 0 0,1 8 1134 0 0,0-3-6237 0 0,-1 11 468 0 0</inkml:trace>
  <inkml:trace contextRef="#ctx0" brushRef="#br0" timeOffset="106720.781">7562 358 1488 0 0,'0'0'772'0'0,"0"0"-247"0"0,0 0-53 0 0,0 0 208 0 0,0 0 311 0 0,0 0 250 0 0,0 0 50 0 0,0 0-148 0 0,0 0-225 0 0,0 0-230 0 0,0 0-155 0 0,0 9-71 0 0,-8 398 3572 0 0,7-392-4241 0 0,-1-22 5524 0 0,-1-21-5173 0 0,1 1-1 0 0,1-1 0 0 0,1 1 1 0 0,1-1-1 0 0,2 1 1 0 0,1 0-1 0 0,1 0 0 0 0,1 0 1 0 0,1 1-1 0 0,4-8-143 0 0,79-154 300 0 0,-18 88-43 0 0,-70 98-253 0 0,-1 1-4 0 0,0-1-1 0 0,-1 1 1 0 0,1-1-1 0 0,0 1 0 0 0,0-1 1 0 0,0 1-1 0 0,0 0 1 0 0,0 0-1 0 0,0 0 1 0 0,0-1-1 0 0,0 1 1 0 0,1 0-1 0 0,-1 0 1 0 0,0 0-1 0 0,1 1 1 0 0,-1-1-1 0 0,1 0 1 0 0,-1 1-1 0 0,1-1 1 0 0,-1 0-1 0 0,1 1 1 0 0,-1 0-1 0 0,1-1 1 0 0,0 1-1 0 0,-1 0 0 0 0,1 0 1 0 0,0 0-1 0 0,-1 0 1 0 0,1 0-1 0 0,-1 0 1 0 0,1 0-1 0 0,0 1 1 0 0,-1-1-1 0 0,1 1 1 0 0,-1-1 0 0 0,22 59-852 0 0,4 8 2597 0 0,-1-30-3455 0 0,4-17-3812 0 0,11-13-5430 0 0,-33-7 5918 0 0</inkml:trace>
  <inkml:trace contextRef="#ctx0" brushRef="#br0" timeOffset="107109.279">8054 583 0 0 0,'0'0'1706'0'0,"0"0"115"0"0,0 0-27 0 0,0 0 39 0 0,0 0 56 0 0,0 0-183 0 0,0 0-166 0 0,0 0-207 0 0,0 0-276 0 0,0 0-182 0 0,0 0-116 0 0,0 0-119 0 0,0 0-135 0 0,29-11-73 0 0,87-33-55 0 0,-114 44-361 0 0,0 0 0 0 0,-1 0 0 0 0,1 0 1 0 0,0-1-1 0 0,-1 1 0 0 0,1-1 1 0 0,-1 1-1 0 0,1-1 0 0 0,0 1 0 0 0,-1-1 1 0 0,1 0-1 0 0,-1 0 0 0 0,0 0 1 0 0,1 0-1 0 0,-1 0 0 0 0,0 0 1 0 0,1 0-1 0 0,-1 0 0 0 0,0 0 0 0 0,0-1 1 0 0,0 1-1 0 0,0 0 0 0 0,0-1 1 0 0,0 1-1 0 0,-1-1 0 0 0,1 1 0 0 0,0-1 1 0 0,-1 1-1 0 0,1-1 0 0 0,-1 1 1 0 0,0-1-17 0 0,1-5 113 0 0,0 1-136 0 0,0 1 0 0 0,0-1 0 0 0,0 0 0 0 0,-1 0 0 0 0,0 0 0 0 0,0 0-1 0 0,0 0 1 0 0,-1 0 0 0 0,0 0 0 0 0,0 1 0 0 0,-1-1 0 0 0,1 0 0 0 0,-1 1 0 0 0,-1-1-1 0 0,1 1 1 0 0,-1 0 0 0 0,0 0 0 0 0,0-1 0 0 0,0 2 0 0 0,-1-1 0 0 0,1 0 0 0 0,-1 1-1 0 0,-1 0 1 0 0,1 0 0 0 0,0 0 0 0 0,-1 0 0 0 0,0 1 0 0 0,0 0 0 0 0,0 0 0 0 0,0 0-1 0 0,0 0 1 0 0,-1 1 0 0 0,1 0 0 0 0,-1 0 0 0 0,0 0 0 0 0,1 1 0 0 0,-1 0-1 0 0,-2 0 25 0 0,0 1-19 0 0,0 1 0 0 0,1 0 1 0 0,-1 0-1 0 0,0 1 0 0 0,0 0 1 0 0,1 0-1 0 0,-1 1 0 0 0,1 0 1 0 0,0 0-1 0 0,0 1 0 0 0,0 0 1 0 0,0 0-1 0 0,1 0 1 0 0,0 1-1 0 0,0 0 0 0 0,0 0 1 0 0,0 1-1 0 0,1 0 0 0 0,0 0 1 0 0,0 0-1 0 0,0 1 0 0 0,1-1 1 0 0,0 1-1 0 0,0 0 0 0 0,1 0 1 0 0,0 0-1 0 0,0 1 1 0 0,1-1-1 0 0,0 1 0 0 0,0 0 1 0 0,1-1-1 0 0,0 1 0 0 0,0 0 1 0 0,0 0-1 0 0,1 0 0 0 0,1 0 1 0 0,-1 0-1 0 0,1-1 0 0 0,1 1 1 0 0,-1 0-1 0 0,1-1 1 0 0,1 1-1 0 0,-1-1 0 0 0,1 1 1 0 0,1-1-1 0 0,-1 0 0 0 0,1 0 1 0 0,2 2 17 0 0,4 1 5 0 0,0 0 1 0 0,1-1 0 0 0,0 0 0 0 0,0-1-1 0 0,1 0 1 0 0,0-1 0 0 0,0-1-1 0 0,1 1 1 0 0,-1-2 0 0 0,2 0 0 0 0,-1-1-1 0 0,0 0 1 0 0,1-1 0 0 0,0 0-1 0 0,-1-1 1 0 0,1 0 0 0 0,0-2 0 0 0,0 1-1 0 0,0-2 1 0 0,0 0 0 0 0,6-1-6 0 0,80-33-3775 0 0,-41-3-5740 0 0,-47 27 5525 0 0</inkml:trace>
  <inkml:trace contextRef="#ctx0" brushRef="#br0" timeOffset="107422.243">8529 336 4377 0 0,'0'0'1168'0'0,"0"0"-238"0"0,0 0 31 0 0,0 0 135 0 0,0 0 54 0 0,0 0-83 0 0,0 0-158 0 0,0 0-135 0 0,0 0-81 0 0,0 0-62 0 0,0 0-11 0 0,0 0-14 0 0,0 0-29 0 0,5 27-34 0 0,16 84-75 0 0,16-21 559 0 0,16-9 361 0 0,-36-84 2544 0 0,-1-35-2861 0 0,-13 27-771 0 0,149-274 655 0 0,-88 144-1861 0 0,-64 137 1352 0 0,0 2-4281 0 0,0 1-7275 0 0,0 4 1272 0 0</inkml:trace>
  <inkml:trace contextRef="#ctx0" brushRef="#br0" timeOffset="107872.192">7404 1013 4465 0 0,'0'0'2444'0'0,"0"0"73"0"0,0 0 73 0 0,0 0-187 0 0,0 0-385 0 0,38-15-379 0 0,120-48-318 0 0,-29 28 723 0 0,277-17 750 0 0,322-4-3167 0 0,-629 39-2037 0 0,-35 2-4148 0 0,-49 10 695 0 0,-6-2-3168 0 0</inkml:trace>
  <inkml:trace contextRef="#ctx0" brushRef="#br0" timeOffset="108482.289">7653 1216 5801 0 0,'0'0'1566'0'0,"0"0"-274"0"0,0 0 94 0 0,0 0 305 0 0,0 0 92 0 0,0 0-137 0 0,0 0-229 0 0,0 0-247 0 0,0 0-179 0 0,0 0-130 0 0,31-12-105 0 0,99-36-118 0 0,11 17 674 0 0,-63 34-1007 0 0,-78-1-291 0 0,1 0 0 0 0,-1 0 0 0 0,1 1 0 0 0,-1-1 0 0 0,0 0 0 0 0,0 0 0 0 0,0 1 0 0 0,0-1 0 0 0,-1 0 0 0 0,1 1 0 0 0,0-1 0 0 0,-1 0 0 0 0,0 0-1 0 0,1 0 1 0 0,-1 0 0 0 0,0 1 0 0 0,0-1 0 0 0,0 0 0 0 0,-1 0 0 0 0,1-1 0 0 0,0 1 0 0 0,-1 0 0 0 0,1 0 0 0 0,-1-1 0 0 0,0 1 0 0 0,1-1-1 0 0,-1 1 1 0 0,0-1 0 0 0,0 1-14 0 0,-1 0 19 0 0,-223 208 399 0 0,222-205-398 0 0,0 1 1 0 0,-1 0-1 0 0,2 0 0 0 0,-1 0 1 0 0,1 0-1 0 0,0 0 1 0 0,0 1-1 0 0,0-1 1 0 0,1 1-1 0 0,0 0 0 0 0,1-1 1 0 0,-1 1-1 0 0,1 0 1 0 0,1 0-1 0 0,-1 0 0 0 0,1 0 1 0 0,0 0-1 0 0,1 0 1 0 0,0 3-21 0 0,1-6 37 0 0,1 0 0 0 0,0 0 1 0 0,0 0-1 0 0,0 0 0 0 0,1-1 0 0 0,-1 1 1 0 0,1-1-1 0 0,0 0 0 0 0,0 0 0 0 0,0 0 1 0 0,0-1-1 0 0,0 1 0 0 0,1-1 0 0 0,-1 0 1 0 0,1 0-1 0 0,0-1 0 0 0,-1 1 1 0 0,5 0-38 0 0,6 2-67 0 0,1-1 0 0 0,0-1 0 0 0,0 0 0 0 0,-1-1 0 0 0,1-1 1 0 0,0 0-1 0 0,0-1 0 0 0,0-1 0 0 0,0-1 0 0 0,13-3 67 0 0,10-13-4739 0 0,-18 1-5838 0 0,-16 11 2047 0 0</inkml:trace>
  <inkml:trace contextRef="#ctx0" brushRef="#br0" timeOffset="108787.471">8315 1231 7642 0 0,'0'0'2692'0'0,"0"0"-535"0"0,0 0-289 0 0,0 0-82 0 0,0 0-153 0 0,0 0-239 0 0,0 0-276 0 0,0 0-249 0 0,0 0-178 0 0,0 0-119 0 0,0 0-89 0 0,0 0-71 0 0,0 0-55 0 0,1 18-58 0 0,0 59-57 0 0,16 63 151 0 0,-14-117-1354 0 0,1 42 739 0 0,-7-44-5053 0 0,-5-1-5548 0 0,8-20 3496 0 0</inkml:trace>
  <inkml:trace contextRef="#ctx0" brushRef="#br0" timeOffset="109036.312">8621 1183 1936 0 0,'0'0'4060'0'0,"0"0"-2025"0"0,0 0-803 0 0,0 0 3 0 0,0 0 151 0 0,0 0 54 0 0,0 0-77 0 0,0 0-167 0 0,0 0-209 0 0,0 0-151 0 0,0 0-147 0 0,0 0-141 0 0,-11 34-99 0 0,-35 104-102 0 0,30-63 129 0 0,15-66-555 0 0,1 1-1 0 0,0 0 1 0 0,0 0-1 0 0,1 0 1 0 0,1 0-1 0 0,0 0 1 0 0,0-1-1 0 0,0 1 1 0 0,2-1-1 0 0,-1 0 1 0 0,1 1-1 0 0,0-1 80 0 0,-2-6-646 0 0,4 9-3045 0 0,1-9-6160 0 0,-7-3 4778 0 0</inkml:trace>
  <inkml:trace contextRef="#ctx0" brushRef="#br0" timeOffset="109564.741">7971 1323 0 0 0,'0'0'1482'0'0,"0"0"54"0"0,0 0-30 0 0,0 0 27 0 0,0 0 13 0 0,0 0-3 0 0,0 0-51 0 0,0 0-109 0 0,0 0-124 0 0,0 0-113 0 0,0 0-102 0 0,0 0-81 0 0,30-11-60 0 0,92-35-30 0 0,101-41 3668 0 0,-123 61-2974 0 0,-81 60-1255 0 0,-15-27-284 0 0,1-1 1 0 0,0 1-1 0 0,0-1 0 0 0,0 0 0 0 0,1 0 0 0 0,-1 0 1 0 0,2-1-1 0 0,-1 0 0 0 0,0 0 0 0 0,1 0 0 0 0,0-1 0 0 0,0 0 1 0 0,1 0-1 0 0,-1-1 0 0 0,8 2-28 0 0,-4-2 85 0 0,1-1 0 0 0,0 0 1 0 0,0-1-1 0 0,0-1 0 0 0,0 0 0 0 0,0 0 1 0 0,0-1-1 0 0,0-1 0 0 0,-1 0 0 0 0,1 0 0 0 0,0-1 1 0 0,-1-1-1 0 0,0 0 0 0 0,3-2-85 0 0,48-40-4848 0 0,-57 40 1483 0 0,-2 1-4377 0 0,-1 1-2548 0 0</inkml:trace>
  <inkml:trace contextRef="#ctx0" brushRef="#br0" timeOffset="110233.591">8849 1371 0 0 0,'0'0'1371'0'0,"0"0"41"0"0,0 0-7 0 0,0 0-66 0 0,0 0-63 0 0,0 0-49 0 0,0 0-56 0 0,0 0-28 0 0,0 0-59 0 0,1 14-92 0 0,3 101 2143 0 0,-1-72-1551 0 0,0-13 5111 0 0,-1-51-6598 0 0,1 1 0 0 0,1-1 0 0 0,1 1 0 0 0,1 0-1 0 0,0 0 1 0 0,2 1 0 0 0,0 0 0 0 0,2-2-97 0 0,-1-1 75 0 0,0 4-59 0 0,0 0 0 0 0,1 1 0 0 0,0 0 0 0 0,2 1 1 0 0,0 0-1 0 0,1 1 0 0 0,0 0 0 0 0,1 1 0 0 0,1 0 0 0 0,12-8-16 0 0,-26 21-68 0 0,1-1 1 0 0,-1 1-1 0 0,0 0 0 0 0,0 0 0 0 0,1 0 0 0 0,-1 0 1 0 0,1 0-1 0 0,-1 1 0 0 0,1-1 0 0 0,-1 0 0 0 0,1 1 0 0 0,-1-1 1 0 0,1 1-1 0 0,0-1 0 0 0,-1 1 0 0 0,1 0 0 0 0,0 0 0 0 0,-1 0 1 0 0,1 0-1 0 0,0 0 0 0 0,-1 0 0 0 0,1 0 0 0 0,0 1 1 0 0,-1-1-1 0 0,1 0 0 0 0,0 1 0 0 0,-1-1 0 0 0,1 1 0 0 0,-1 0 1 0 0,1 0-1 0 0,-1-1 0 0 0,1 1 0 0 0,-1 0 0 0 0,0 0 0 0 0,1 0 1 0 0,-1 1-1 0 0,0-1 0 0 0,0 0 0 0 0,0 0 0 0 0,0 1 1 0 0,0-1-1 0 0,1 2 68 0 0,9 23-4850 0 0,-4-10-3902 0 0,-2-11 357 0 0</inkml:trace>
  <inkml:trace contextRef="#ctx0" brushRef="#br0" timeOffset="110683.228">9400 1242 4681 0 0,'0'0'2857'0'0,"0"0"-500"0"0,0 0-219 0 0,0 0-179 0 0,0 0-322 0 0,0 0-353 0 0,0 0-279 0 0,0 0-262 0 0,0 0-216 0 0,0 0-132 0 0,0 0-147 0 0,0 0-93 0 0,0 0-65 0 0,-32 29-40 0 0,-97 90-5 0 0,83-57 8 0 0,44-61-40 0 0,1 1 0 0 0,0 0 0 0 0,-1 0 0 0 0,1 0 0 0 0,0 0 0 0 0,0 0 0 0 0,0 0 0 0 0,1 0 0 0 0,-1 0 0 0 0,1 1 0 0 0,-1-1 0 0 0,1 0 0 0 0,0 0 0 0 0,-1 0 0 0 0,1 1 0 0 0,0-1 0 0 0,0 0 0 0 0,1 0 0 0 0,-1 1 0 0 0,0-1 0 0 0,1 0 0 0 0,0 0 0 0 0,-1 0 0 0 0,1 0 0 0 0,0 0 0 0 0,0 1 0 0 0,0-2 0 0 0,0 1 0 0 0,0 0 0 0 0,1 0 0 0 0,-1 0 0 0 0,1 0 0 0 0,-1-1 0 0 0,1 1 0 0 0,-1-1 0 0 0,1 1 0 0 0,0-1 0 0 0,0 0 0 0 0,0 0 0 0 0,0 1 0 0 0,0-1 0 0 0,0-1 0 0 0,0 1 0 0 0,0 0 0 0 0,0 0-1 0 0,0-1 1 0 0,1 1 0 0 0,-1-1 0 0 0,1 0-13 0 0,4 0 131 0 0,0-1-1 0 0,0 0 0 0 0,1 0 0 0 0,-1-1 1 0 0,0 0-1 0 0,0 0 0 0 0,0 0 0 0 0,0-1 1 0 0,-1 0-1 0 0,1-1 0 0 0,-1 0 0 0 0,0 1 0 0 0,0-2 1 0 0,0 1-1 0 0,0-1 0 0 0,-1 0 0 0 0,0 0 1 0 0,0-1-1 0 0,0 1 0 0 0,0-2-130 0 0,128-114 810 0 0,-133 121-847 0 0,1-1 0 0 0,-1 1 1 0 0,0-1-1 0 0,1 1 0 0 0,-1 0 1 0 0,1-1-1 0 0,-1 1 1 0 0,1-1-1 0 0,-1 1 0 0 0,1 0 1 0 0,-1-1-1 0 0,1 1 0 0 0,-1 0 1 0 0,1 0-1 0 0,0-1 1 0 0,-1 1-1 0 0,1 0 0 0 0,-1 0 1 0 0,1 0-1 0 0,0 0 1 0 0,-1 0-1 0 0,1 0 0 0 0,0 0 1 0 0,-1 0-1 0 0,1 0 0 0 0,-1 0 1 0 0,1 0-1 0 0,0 0 1 0 0,-1 0-1 0 0,1 1 0 0 0,-1-1 1 0 0,1 0-1 0 0,0 0 1 0 0,-1 1-1 0 0,1-1 0 0 0,-1 0 1 0 0,1 1-1 0 0,-1-1 0 0 0,1 0 1 0 0,-1 1-1 0 0,1-1 1 0 0,-1 1-1 0 0,0-1 0 0 0,1 1 1 0 0,-1-1-1 0 0,0 1 0 0 0,1-1 1 0 0,-1 1-1 0 0,0 0 1 0 0,0-1-1 0 0,1 1 0 0 0,-1-1 1 0 0,0 1-1 0 0,0-1 1 0 0,0 1-1 0 0,0 0 0 0 0,0-1 1 0 0,0 1-1 0 0,0 0 0 0 0,0-1 1 0 0,0 1-1 0 0,0-1 1 0 0,0 1-1 0 0,0 0 0 0 0,0-1 1 0 0,0 1-1 0 0,-1 0 37 0 0,5 15-5419 0 0,4-5-6506 0 0,-3-8 8422 0 0,1 1 2529 0 0,-4-4 974 0 0</inkml:trace>
  <inkml:trace contextRef="#ctx0" brushRef="#br0" timeOffset="111139.141">9595 1360 0 0 0,'0'0'1507'0'0,"0"0"787"0"0,0 0 196 0 0,0 0-155 0 0,0 0-244 0 0,0 0-312 0 0,0 0-328 0 0,0 0-249 0 0,0 0-178 0 0,0 0-113 0 0,1-3-143 0 0,-22 24 828 0 0,-7 37-1616 0 0,28-55 30 0 0,-1 1 0 0 0,1-1 0 0 0,0 0 0 0 0,1 0-1 0 0,-1 0 1 0 0,0 0 0 0 0,1 0 0 0 0,0 1 0 0 0,0-1 0 0 0,0 0 0 0 0,0-1 0 0 0,0 1-1 0 0,1 0 1 0 0,-1 0 0 0 0,1 0 0 0 0,-1-1 0 0 0,1 1 0 0 0,0-1 0 0 0,0 1 0 0 0,1-1-1 0 0,-1 0 1 0 0,0 0 0 0 0,1 0 0 0 0,-1 0 0 0 0,1 0 0 0 0,0-1 0 0 0,-1 1-1 0 0,1-1 1 0 0,0 1 0 0 0,1-1-10 0 0,2 2 147 0 0,-1-1 0 0 0,0 1 1 0 0,1-1-1 0 0,0-1 0 0 0,-1 1 0 0 0,1-1 0 0 0,0 0 0 0 0,0 0 0 0 0,0 0 0 0 0,0-1 0 0 0,-1 0 0 0 0,1 0 0 0 0,0-1 1 0 0,0 0-1 0 0,0 0 0 0 0,0 0 0 0 0,-1-1 0 0 0,1 1 0 0 0,0-1 0 0 0,-1-1 0 0 0,0 1 0 0 0,5-3-147 0 0,109-84 2618 0 0,-93 65-2467 0 0,-9 12-88 0 0,-1 0 0 0 0,0-2 0 0 0,-1 0-1 0 0,-1-1 1 0 0,0 0 0 0 0,-1-1-1 0 0,0-1 1 0 0,-2 0 0 0 0,0 0-1 0 0,-1-1 1 0 0,0-1 0 0 0,-2 0-1 0 0,0 0 1 0 0,-1 0 0 0 0,-1-1-1 0 0,-1 0 1 0 0,1-9-63 0 0,-5 23-13 0 0,0 1-1 0 0,0 0 1 0 0,0-1 0 0 0,0 1-1 0 0,-1 0 1 0 0,0-1-1 0 0,0 1 1 0 0,0 0 0 0 0,-1-1-1 0 0,0 1 1 0 0,0 0 0 0 0,0-1-1 0 0,-1 1 1 0 0,1 0-1 0 0,-1 0 1 0 0,0 0 0 0 0,-1 0-1 0 0,1 1 1 0 0,-1-1 0 0 0,0 1-1 0 0,0-1 1 0 0,-1 1-1 0 0,1 0 1 0 0,-1 0 0 0 0,0 0-1 0 0,0 1 1 0 0,0-1 0 0 0,-1 1-1 0 0,1 0 1 0 0,-1 0 0 0 0,1 1-1 0 0,-1 0 1 0 0,0-1-1 0 0,0 1 1 0 0,0 1 0 0 0,-1-1 13 0 0,-5 2-75 0 0,-1 0 0 0 0,1 1 1 0 0,0 1-1 0 0,0-1 1 0 0,0 2-1 0 0,0 0 1 0 0,0 0-1 0 0,1 1 0 0 0,-1 0 1 0 0,1 0-1 0 0,0 1 1 0 0,0 1-1 0 0,1 0 1 0 0,0 0-1 0 0,0 1 0 0 0,0 0 1 0 0,1 1-1 0 0,0 0 1 0 0,0 0-1 0 0,1 0 1 0 0,0 1-1 0 0,0 0 0 0 0,1 1 1 0 0,0-1-1 0 0,1 1 1 0 0,0 0-1 0 0,1 1 1 0 0,0-1-1 0 0,1 1 0 0 0,0 0 1 0 0,0 0-1 0 0,1 0 1 0 0,0 0-1 0 0,1 0 1 0 0,1 0-1 0 0,0 11 75 0 0,3-14 4 0 0,1-1 1 0 0,0 0-1 0 0,1 0 0 0 0,-1-1 1 0 0,1 1-1 0 0,0-1 0 0 0,1 0 1 0 0,0 0-1 0 0,0-1 0 0 0,0 1 1 0 0,0-2-1 0 0,1 1 0 0 0,0 0 1 0 0,0-1-1 0 0,0-1 0 0 0,0 1 1 0 0,1-1-1 0 0,0 0 0 0 0,-1-1 1 0 0,5 1-5 0 0,138 27 513 0 0,-111-28-398 0 0,-11 1-80 0 0,0-2 0 0 0,0-1 0 0 0,0-1 1 0 0,0-1-1 0 0,0-2 0 0 0,11-3-35 0 0,-34 6-334 0 0,71-30-550 0 0,-59 12-4226 0 0,-5-7-6289 0 0,-10 18 4571 0 0</inkml:trace>
  <inkml:trace contextRef="#ctx0" brushRef="#br0" timeOffset="111544.151">10199 30 8074 0 0,'0'0'1615'0'0,"0"0"88"0"0,0 0 133 0 0,0 0 17 0 0,0 0-116 0 0,0 0-224 0 0,0 0-246 0 0,0 0-231 0 0,0 0-205 0 0,0 0-163 0 0,0 0-99 0 0,0 0-46 0 0,34 4-18 0 0,109 13 9 0 0,-86 12-38 0 0,-15 32-60 0 0,-3 2-1 0 0,-2 1 1 0 0,-3 2 0 0 0,-3 2 0 0 0,0 8-416 0 0,-12-31 84 0 0,12 23-56 0 0,-3 2 1 0 0,-3 0-1 0 0,-3 2 0 0 0,-4 1 1 0 0,-2 0-1 0 0,-4 1 0 0 0,-3 0 1 0 0,-1 59-29 0 0,-8-120-97 0 0,-1 0 0 0 0,-1 0 1 0 0,0 0-1 0 0,-1 0 0 0 0,-1-1 1 0 0,0 1-1 0 0,0-1 0 0 0,-1 0 0 0 0,0 0 1 0 0,-1-1-1 0 0,-1 0 0 0 0,0 0 1 0 0,0 0-1 0 0,-1-1 0 0 0,-1 0 1 0 0,-9 9 96 0 0,-41 30-4416 0 0,-9-9-5601 0 0,46-32-1113 0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7:27.1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297 34 0 0 0,'0'0'1026'0'0,"0"0"250"0"0,0 0 13 0 0,0 0-48 0 0,0-5-25 0 0,-3-17-29 0 0,-8 16 4585 0 0,0 11-3385 0 0,-7 14-1991 0 0,1 2 1 0 0,1 0-1 0 0,0 1 1 0 0,2 1-1 0 0,0 1 1 0 0,2-1-1 0 0,1 2 1 0 0,0 0-1 0 0,2 0 1 0 0,0 3-397 0 0,5-16 98 0 0,-25 77 211 0 0,5 0 0 0 0,3 2-1 0 0,-6 69-308 0 0,19-111 173 0 0,2-1 1 0 0,2 1-1 0 0,2 0 1 0 0,3 0-1 0 0,6 48-173 0 0,-3-79 106 0 0,1 0 1 0 0,0 0 0 0 0,2-1-1 0 0,0 1 1 0 0,1-2-1 0 0,1 1 1 0 0,0-1-1 0 0,2 0 1 0 0,-1-1-1 0 0,2 0 1 0 0,0-1-1 0 0,1 0 1 0 0,0-1 0 0 0,1-1-1 0 0,0 0 1 0 0,1-1-1 0 0,1 0 1 0 0,-1-1-1 0 0,7 2-106 0 0,48 18 444 0 0,-42-35-7858 0 0,-16-2 978 0 0,-8 4 3948 0 0,0 0-4892 0 0</inkml:trace>
  <inkml:trace contextRef="#ctx0" brushRef="#br0" timeOffset="2524.247">783 185 1096 0 0,'0'0'687'0'0,"0"0"-196"0"0,0 0 1 0 0,0 0 240 0 0,0 0 311 0 0,0 0 211 0 0,0 0 49 0 0,0 0-121 0 0,0 0-192 0 0,0 0-209 0 0,0 0-172 0 0,-17 19-101 0 0,-55 58-56 0 0,67-72-326 0 0,-1 1-1 0 0,2 0 1 0 0,-1 0 0 0 0,1 0-1 0 0,0 0 1 0 0,0 1 0 0 0,0 0-1 0 0,1 0 1 0 0,0 0 0 0 0,1 0 0 0 0,-1 0-1 0 0,1 0 1 0 0,-1 8-126 0 0,-1 4 309 0 0,-1 4-19 0 0,1 0 0 0 0,1 1 0 0 0,0-1 0 0 0,2 1 1 0 0,1-1-1 0 0,2 19-290 0 0,-1-35 76 0 0,-1 1 0 0 0,1-1 0 0 0,1 0 1 0 0,0 0-1 0 0,0 0 0 0 0,0 0 0 0 0,0 0 1 0 0,1 0-1 0 0,1-1 0 0 0,-1 1 0 0 0,1-1 0 0 0,0 0 1 0 0,0 0-1 0 0,1 0 0 0 0,0 0 0 0 0,0-1 1 0 0,0 0-1 0 0,0 0 0 0 0,1 0 0 0 0,0-1 1 0 0,0 0-1 0 0,0 0 0 0 0,4 1-76 0 0,-5-3 131 0 0,1-1 1 0 0,-1 0-1 0 0,1 0 1 0 0,-1-1-1 0 0,1 1 0 0 0,-1-1 1 0 0,1-1-1 0 0,-1 1 1 0 0,1-1-1 0 0,-1 0 0 0 0,1 0 1 0 0,-1 0-1 0 0,0-1 0 0 0,1 0 1 0 0,-1 0-1 0 0,0 0 1 0 0,0-1-1 0 0,0 1 0 0 0,-1-1 1 0 0,1 0-1 0 0,-1-1 1 0 0,1 1-1 0 0,-1-1 0 0 0,0 0 1 0 0,-1 0-1 0 0,1 0 1 0 0,-1 0-1 0 0,1-1 0 0 0,-1 0 1 0 0,-1 1-1 0 0,1-1 1 0 0,-1 0-1 0 0,1 0 0 0 0,-1-1 1 0 0,-1 1-1 0 0,1 0 1 0 0,-1-1-1 0 0,0 1 0 0 0,0-1 1 0 0,-1 1-1 0 0,1-1 0 0 0,-2-4-131 0 0,2 5-26 0 0,0 1 0 0 0,0-1 0 0 0,-1 0 0 0 0,0 0-1 0 0,0 0 1 0 0,0 1 0 0 0,0-1 0 0 0,-1 0 0 0 0,0 0-1 0 0,0 1 1 0 0,0-1 0 0 0,-1 0 0 0 0,1 1 0 0 0,-1 0-1 0 0,0-1 1 0 0,-1 1 0 0 0,1 0 0 0 0,-1 0 0 0 0,1 0-1 0 0,-1 0 1 0 0,0 0 0 0 0,-1 1 0 0 0,0-2 26 0 0,3 5-40 0 0,-80-46-4404 0 0,52 47-517 0 0,2 15-3973 0 0,19-8 5340 0 0</inkml:trace>
  <inkml:trace contextRef="#ctx0" brushRef="#br0" timeOffset="2926.868">1023 388 2873 0 0,'0'0'1508'0'0,"0"0"-464"0"0,0 0-381 0 0,0 0-184 0 0,0 0-111 0 0,0 0-65 0 0,-12 31-30 0 0,-30 98-8 0 0,40-127-247 0 0,1 0 0 0 0,0 0 1 0 0,0-1-1 0 0,0 1 0 0 0,0 0 0 0 0,1 1 0 0 0,-1-1 0 0 0,0 0 0 0 0,1 0 0 0 0,0 0 0 0 0,-1 0 0 0 0,1 0 0 0 0,0 1 0 0 0,0-1 0 0 0,0 0 1 0 0,0 0-1 0 0,1 0 0 0 0,-1 0 0 0 0,1 0 0 0 0,-1 1 0 0 0,1-1 0 0 0,0 0 0 0 0,-1 0 0 0 0,1 0 0 0 0,0 0 0 0 0,1-1 0 0 0,-1 1 0 0 0,0 0 1 0 0,2 1-19 0 0,2 3 135 0 0,1 0 162 0 0,1 0 0 0 0,0-1 0 0 0,0 0 0 0 0,0 0 0 0 0,1 0 0 0 0,0-1 0 0 0,0 0 0 0 0,0-1 0 0 0,0 0 0 0 0,0 0-1 0 0,1-1 1 0 0,-1 0 0 0 0,1 0 0 0 0,-1-1 0 0 0,1 0 0 0 0,0 0 0 0 0,0-1 0 0 0,-1-1 0 0 0,1 1 0 0 0,0-1-1 0 0,-1-1 1 0 0,1 1 0 0 0,-1-2 0 0 0,1 1 0 0 0,-1-1 0 0 0,0 0 0 0 0,0-1 0 0 0,0 0 0 0 0,0 0 0 0 0,-1-1 0 0 0,0 0-1 0 0,0 0 1 0 0,0 0 0 0 0,0-1 0 0 0,-1 0 0 0 0,0-1 0 0 0,0 1 0 0 0,2-5-297 0 0,1 2 132 0 0,-1 0 1 0 0,0 0 0 0 0,0-1-1 0 0,-1 0 1 0 0,0 0 0 0 0,-1-1-1 0 0,0 0 1 0 0,-1 0-1 0 0,0 0 1 0 0,0-1 0 0 0,-1 0-1 0 0,-1 1 1 0 0,0-2-1 0 0,-1 1 1 0 0,0 0 0 0 0,-1-9-133 0 0,0 15-141 0 0,-1 0 1 0 0,0 0-1 0 0,0 0 1 0 0,0 0-1 0 0,-1 0 1 0 0,0 0 0 0 0,-1 1-1 0 0,1-1 1 0 0,-1 0-1 0 0,0 1 1 0 0,0-1-1 0 0,-1 1 1 0 0,1-1-1 0 0,-1 1 1 0 0,0 0 0 0 0,-1 0-1 0 0,1 1 1 0 0,-1-1-1 0 0,0 1 1 0 0,0-1-1 0 0,-1 1 1 0 0,1 0-1 0 0,-1 1 1 0 0,0-1 0 0 0,0 1-1 0 0,0 0 1 0 0,0 0-1 0 0,-1 1 1 0 0,-3-2 140 0 0,-50-3-5157 0 0,21 17-2401 0 0,22-2 2505 0 0</inkml:trace>
  <inkml:trace contextRef="#ctx0" brushRef="#br0" timeOffset="3393.864">1750 255 1936 0 0,'0'0'2261'0'0,"0"0"6"0"0,0 0-64 0 0,0 0-190 0 0,0 0-328 0 0,0 0-356 0 0,0 0-316 0 0,0 0-253 0 0,0 0-229 0 0,0 0-176 0 0,0 0-119 0 0,0 0-87 0 0,-26 12-58 0 0,-79 36-38 0 0,78-26 22 0 0,28-19-50 0 0,2 2 69 0 0,0 0 0 0 0,0 0-1 0 0,0 0 1 0 0,1 0 0 0 0,-1-1 0 0 0,1 1-1 0 0,0-1 1 0 0,1 0 0 0 0,-1 0-1 0 0,1-1 1 0 0,0 1 0 0 0,-1-1-1 0 0,2 0 1 0 0,-1 0 0 0 0,0-1 0 0 0,0 0-1 0 0,1 1 1 0 0,-1-2 0 0 0,6 2-94 0 0,-7-2 117 0 0,1 1 0 0 0,0-1 1 0 0,0 1-1 0 0,-1 0 0 0 0,1 0 0 0 0,-1 1 1 0 0,1-1-1 0 0,-1 1 0 0 0,0 0 1 0 0,0 0-1 0 0,-1 1 0 0 0,1-1 1 0 0,0 1-1 0 0,-1 0 0 0 0,0 0 1 0 0,0 0-1 0 0,0 0 0 0 0,-1 0 0 0 0,1 1 1 0 0,-1-1-1 0 0,0 1 0 0 0,0 0 1 0 0,-1-1-1 0 0,1 3-117 0 0,-1 1 39 0 0,0 0 1 0 0,-1 0-1 0 0,0 0 0 0 0,-1 0 0 0 0,0 1 1 0 0,0-1-1 0 0,-1 0 0 0 0,1 0 1 0 0,-2-1-1 0 0,1 1 0 0 0,-1 0 1 0 0,0-1-1 0 0,-5 7-39 0 0,-51 43-5256 0 0,40-44 1963 0 0,-10 6-4865 0 0,17-15 2776 0 0</inkml:trace>
  <inkml:trace contextRef="#ctx0" brushRef="#br0" timeOffset="3735.871">369 981 3745 0 0,'0'0'3681'0'0,"0"0"-758"0"0,0 0-401 0 0,0 0-158 0 0,0 0-309 0 0,0 0-404 0 0,0 0-334 0 0,36-5-256 0 0,116-16-181 0 0,355-31 2528 0 0,198-6-3292 0 0,-686 56-615 0 0,188-15-629 0 0,-139 10-3055 0 0,1 0-5182 0 0,-54 6-1183 0 0</inkml:trace>
  <inkml:trace contextRef="#ctx0" brushRef="#br0" timeOffset="4821.914">746 1301 6977 0 0,'0'0'3317'0'0,"0"0"-1856"0"0,0 0-745 0 0,0 0 37 0 0,0 0 179 0 0,0 0 59 0 0,0 0-83 0 0,0 0-155 0 0,0 0-164 0 0,0 0-141 0 0,-7 34-128 0 0,-25 104-92 0 0,5-16 300 0 0,-2-30 267 0 0,45-135 2781 0 0,16-33-3626 0 0,1 15 258 0 0,80-116 355 0 0,-54 112-281 0 0,-58 64-286 0 0,0 1 0 0 0,0 0 0 0 0,0 0 0 0 0,0 0 0 0 0,0 0 0 0 0,0-1 1 0 0,0 1-1 0 0,0 0 0 0 0,0 1 0 0 0,0-1 0 0 0,0 0 0 0 0,0 0 0 0 0,-1 0 1 0 0,1 1-1 0 0,0-1 0 0 0,0 0 0 0 0,0 1 0 0 0,0-1 0 0 0,0 0 0 0 0,0 1 1 0 0,-1-1-1 0 0,1 1 0 0 0,0 0 0 0 0,0-1 0 0 0,-1 1 0 0 0,1 0 0 0 0,-1-1 1 0 0,1 1-1 0 0,0 0 0 0 0,-1 0 0 0 0,1-1 0 0 0,-1 1 0 0 0,0 0 0 0 0,1 0 1 0 0,-1 0-1 0 0,0 0 0 0 0,1 0 0 0 0,-1 0 0 0 0,0 0 0 0 0,0 0 0 0 0,0 0 1 0 0,0-1-1 0 0,0 1 0 0 0,0 0 0 0 0,0 1 4 0 0,3 51 186 0 0,-3-45-168 0 0,0 99 134 0 0,1-106-149 0 0,-1 0-1 0 0,1 0 0 0 0,0 0 1 0 0,-1 0-1 0 0,1 0 0 0 0,0 0 1 0 0,0 0-1 0 0,0-1 1 0 0,0 1-1 0 0,0 0 0 0 0,0 0 1 0 0,0-1-1 0 0,0 1 0 0 0,0 0 1 0 0,0-1-1 0 0,0 1 0 0 0,0-1 1 0 0,0 1-1 0 0,0-1 0 0 0,1 0 1 0 0,-1 0-1 0 0,0 1 1 0 0,0-1-1 0 0,0 0 0 0 0,1 0 1 0 0,-1 0-1 0 0,0 0 0 0 0,0 0 1 0 0,0 0-1 0 0,1-1 0 0 0,-1 1 1 0 0,0 0-1 0 0,0-1 1 0 0,0 1-1 0 0,0-1 0 0 0,1 1 1 0 0,-1-1-1 0 0,0 1 0 0 0,0-1 1 0 0,0 0-1 0 0,0 1 0 0 0,0-1 1 0 0,-1 0-1 0 0,2-1-2 0 0,72-68 242 0 0,-47 39-216 0 0,1 1 0 0 0,2 2 0 0 0,0 0 0 0 0,19-11-26 0 0,-14 23-19 0 0,-35 48 27 0 0,-20 194-287 0 0,20-220-174 0 0,2 21-1372 0 0,6-13-6743 0 0,-5-10 2579 0 0,-1 0-1813 0 0</inkml:trace>
  <inkml:trace contextRef="#ctx0" brushRef="#br0" timeOffset="5067.429">1453 1360 4329 0 0,'0'0'3650'0'0,"0"0"-1355"0"0,0 0-509 0 0,0 0-27 0 0,0 0-119 0 0,0 0-337 0 0,0 0-385 0 0,0 0-350 0 0,0 0-256 0 0,0 0-145 0 0,-16 32-119 0 0,-49 97-88 0 0,49-87-410 0 0,16-38-164 0 0,7-2-11425 0 0,-5-5 6407 0 0</inkml:trace>
  <inkml:trace contextRef="#ctx0" brushRef="#br0" timeOffset="5215.204">1420 995 5281 0 0,'0'0'3537'0'0,"0"0"-2545"0"0,0 0-1104 0 0,0 0-576 0 0,0 0-304 0 0,0 0-233 0 0,0 0-95 0 0,0 0-608 0 0,0 0-673 0 0,0 0 1657 0 0</inkml:trace>
  <inkml:trace contextRef="#ctx0" brushRef="#br0" timeOffset="5643.829">1623 1386 3513 0 0,'0'0'1760'0'0,"0"0"-658"0"0,0 0-230 0 0,0 0-4 0 0,0 0-41 0 0,0 0-94 0 0,0 0-50 0 0,0 0-24 0 0,0 0-8 0 0,0 0-8 0 0,0 0-59 0 0,0 0-67 0 0,0 19-45 0 0,3 60-36 0 0,-3-78-394 0 0,-1 0 0 0 0,1-1 0 0 0,-1 1 0 0 0,1 0 0 0 0,0 0-1 0 0,0-1 1 0 0,-1 1 0 0 0,1 0 0 0 0,0 0 0 0 0,0 0 0 0 0,0-1-1 0 0,0 1 1 0 0,0 0 0 0 0,0 0 0 0 0,0 0 0 0 0,0 0 0 0 0,0-1-1 0 0,0 1 1 0 0,1 0 0 0 0,-1 0 0 0 0,0-1 0 0 0,0 1 0 0 0,1 0-1 0 0,-1 0 1 0 0,0-1 0 0 0,1 1 0 0 0,-1 0 0 0 0,1-1 0 0 0,-1 1-1 0 0,1 0 1 0 0,-1-1 0 0 0,1 1 0 0 0,0-1 0 0 0,-1 1 0 0 0,1-1-1 0 0,0 1 1 0 0,-1-1 0 0 0,1 0 0 0 0,0 1 0 0 0,0-1 0 0 0,-1 0-1 0 0,1 1 1 0 0,0-1 0 0 0,0 0 0 0 0,-1 0 0 0 0,1 0 0 0 0,0 0 0 0 0,0 0-1 0 0,0 0 1 0 0,-1 0 0 0 0,1 0 0 0 0,0 0 0 0 0,0 0 0 0 0,0 0-1 0 0,-1 0 1 0 0,1-1 0 0 0,1 1-42 0 0,3-1 541 0 0,34-51 2952 0 0,35-99-1691 0 0,-57 119-1753 0 0,-16 31-90 0 0,-1 1-41 0 0,0 0-32 0 0,0 0-84 0 0,5 33-670 0 0,-5-29 920 0 0,-1 0 0 0 0,2 0-1 0 0,-1 0 1 0 0,0 0 0 0 0,1 0 0 0 0,-1-1-1 0 0,1 1 1 0 0,0 0 0 0 0,1 0-1 0 0,-1-1 1 0 0,1 1 0 0 0,-1-1 0 0 0,1 1-1 0 0,0-1 1 0 0,0 0 0 0 0,0 1-1 0 0,1-1 1 0 0,-1 0 0 0 0,1-1 0 0 0,0 1-1 0 0,0 0 1 0 0,0-1 0 0 0,0 0-1 0 0,0 1 1 0 0,0-1 0 0 0,1 0 0 0 0,-1-1-1 0 0,1 1 1 0 0,0-1 0 0 0,-1 1-1 0 0,1-1 1 0 0,0 0 0 0 0,0 0 0 0 0,-1-1-1 0 0,1 1 1 0 0,0-1 0 0 0,0 0-1 0 0,0 0 1 0 0,0 0 0 0 0,0-1 0 0 0,-1 1-1 0 0,1-1 1 0 0,0 0 0 0 0,0 0-1 0 0,3-1-51 0 0,55-62 1718 0 0,-41 30-3454 0 0,-9 10-3505 0 0,-3 0-4880 0 0,-7 19 1887 0 0</inkml:trace>
  <inkml:trace contextRef="#ctx0" brushRef="#br0" timeOffset="6109.617">2140 34 6753 0 0,'0'0'1489'0'0,"0"0"-128"0"0,0 0 141 0 0,0 0 218 0 0,0 0 14 0 0,0 0-140 0 0,0 0-159 0 0,0 0-151 0 0,0 0-160 0 0,0 0-153 0 0,0 0-165 0 0,23 32-145 0 0,72 104-114 0 0,-49-34 134 0 0,-41-79-542 0 0,22 101 102 0 0,-6 0 1 0 0,-6 2-1 0 0,-5 0 1 0 0,-5 82-242 0 0,-6-182-51 0 0,0 0 0 0 0,-2 0 0 0 0,0 0 0 0 0,-2 0 0 0 0,-1 0 0 0 0,-1-1 0 0 0,-1 0 0 0 0,-1-1 0 0 0,-2 1 0 0 0,0-2 0 0 0,-1 0 0 0 0,-2 0 0 0 0,0-1 0 0 0,-2 1 51 0 0,-69 70-2537 0 0,21-39-5723 0 0,50-43 2420 0 0,5-3-1576 0 0</inkml:trace>
  <inkml:trace contextRef="#ctx0" brushRef="#br0" timeOffset="7425.144">1172 277 0 0 0,'14'-28'2158'0'0,"-14"27"-1753"0"0,0 1 11 0 0,0 0 16 0 0,0 0 16 0 0,0 0 7 0 0,0 0-31 0 0,-14 0 5969 0 0,8 1-6043 0 0,-60 60 1245 0 0,9-2-1028 0 0,54-55-572 0 0,0 0-1 0 0,1 0 1 0 0,0 1 0 0 0,-1-1-1 0 0,1 1 1 0 0,1 0 0 0 0,-1-1-1 0 0,1 1 1 0 0,0 0 0 0 0,0 0-1 0 0,0 0 1 0 0,1 0 0 0 0,-1 0-1 0 0,1 0 1 0 0,1 3 5 0 0,2 9-1427 0 0,8-5-6769 0 0,-9-12 4256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7:42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207 302 9722 0 0,'0'0'498'0'0,"0"0"-289"0"0,0 0-41 0 0,0 0 261 0 0,0 0 333 0 0,0 0 177 0 0,0 0 64 0 0,0 0-45 0 0,0 0-109 0 0,34-1-148 0 0,109-1-130 0 0,438 9 2562 0 0,-494-9-3016 0 0,-44 1-2331 0 0,0 0-6957 0 0,-43 1 5127 0 0,0 0-586 0 0</inkml:trace>
  <inkml:trace contextRef="#ctx0" brushRef="#br0" timeOffset="271.763">1 781 4185 0 0,'0'0'969'0'0,"0"0"-247"0"0,0 0 107 0 0,0 0 242 0 0,36-10 244 0 0,120-31 108 0 0,-98 28-91 0 0,0 1 0 0 0,1 4 0 0 0,0 2-1 0 0,48 1-1331 0 0,-93 5 78 0 0,434-1-140 0 0,-388-7-2855 0 0,-25-9-6985 0 0,-30 13 6864 0 0</inkml:trace>
  <inkml:trace contextRef="#ctx0" brushRef="#br0" timeOffset="765.879">704 0 0 0 0,'0'0'1094'0'0,"0"0"201"0"0,0 0 290 0 0,0 0 250 0 0,0 0 99 0 0,0 0-79 0 0,0 0-291 0 0,0 0-406 0 0,0 0-386 0 0,0 0-286 0 0,0 0-193 0 0,0 0-82 0 0,-3 1-11 0 0,3 0-173 0 0,-1 0 0 0 0,0-1 1 0 0,0 1-1 0 0,1 0 1 0 0,-1 0-1 0 0,0-1 0 0 0,1 1 1 0 0,-1 0-1 0 0,1 0 0 0 0,-1 0 1 0 0,1 0-1 0 0,-1 0 1 0 0,1 0-1 0 0,0 0 0 0 0,0 0 1 0 0,-1 0-1 0 0,1 0 0 0 0,0 0 1 0 0,0 0-1 0 0,0 0 0 0 0,0 0 1 0 0,0 0-1 0 0,0 0 1 0 0,0 0-1 0 0,1 0 0 0 0,-1 0 1 0 0,0 0-1 0 0,0 0 0 0 0,1 0 1 0 0,-1 0-1 0 0,1 0 1 0 0,-1-1-1 0 0,1 1 0 0 0,-1 0 1 0 0,1 0-1 0 0,-1 0 0 0 0,1 0 1 0 0,0-1-1 0 0,-1 1 0 0 0,1 0 1 0 0,0-1-1 0 0,0 1 1 0 0,0 0-1 0 0,-1-1 0 0 0,1 1 1 0 0,1-1-28 0 0,14 15 248 0 0,0-1 1 0 0,1-1 0 0 0,0 0 0 0 0,1-1 0 0 0,1-1 0 0 0,-1-1 0 0 0,2-1-1 0 0,0 0 1 0 0,0-2 0 0 0,0 0 0 0 0,1-1 0 0 0,20 3-249 0 0,47 18 325 0 0,-24-6-193 0 0,-38-14-99 0 0,-1 1-1 0 0,0 1 1 0 0,0 1 0 0 0,-1 2-1 0 0,-1 0 1 0 0,0 1-1 0 0,5 5-32 0 0,-25-15 21 0 0,1 0 1 0 0,-1 0-1 0 0,0 0 1 0 0,0 0-1 0 0,0 1 0 0 0,0-1 1 0 0,-1 1-1 0 0,1 0 0 0 0,-1-1 1 0 0,0 1-1 0 0,0 0 0 0 0,-1 1 1 0 0,1-1-1 0 0,-1 0 1 0 0,0 0-1 0 0,0 1 0 0 0,0-1 1 0 0,0 0-1 0 0,-1 1 0 0 0,0-1 1 0 0,0 1-1 0 0,0-1 0 0 0,0 1 1 0 0,-1-1-1 0 0,0 1 1 0 0,0-1-1 0 0,0 0 0 0 0,-1 1-21 0 0,-2 6 54 0 0,0 0 1 0 0,-1-1-1 0 0,0 1 0 0 0,-1-1 0 0 0,-1 0 1 0 0,1-1-1 0 0,-1 0 0 0 0,-1 0 0 0 0,0 0 0 0 0,-2 1-54 0 0,-90 79-10 0 0,-3-4-1 0 0,-77 46 11 0 0,172-125-754 0 0,-41 36 112 0 0,40-25-3634 0 0,8 4-5179 0 0,2-15 4251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7:44.3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394 494 10114 0 0,'0'0'1003'0'0,"0"0"-364"0"0,0 0-294 0 0,0 0-15 0 0,0 0 134 0 0,0 0 119 0 0,0 0 47 0 0,0 0-51 0 0,0 0-44 0 0,0 0-60 0 0,0 0-23 0 0,0 0-19 0 0,0 0-87 0 0,1 21-45 0 0,2 145 414 0 0,-12 66 983 0 0,5-206-1190 0 0,4-26-336 0 0,0 0 78 0 0,0 0 97 0 0,0 0 103 0 0,-1-15 867 0 0,1-11-1265 0 0,0 0 0 0 0,1-1-1 0 0,2 1 1 0 0,0 0 0 0 0,2 1 0 0 0,1-1-1 0 0,1 1 1 0 0,1 0 0 0 0,2 0 0 0 0,0 1-1 0 0,1 0 1 0 0,2 1 0 0 0,0 1 0 0 0,1 0-1 0 0,8-8-51 0 0,-15 18 23 0 0,16-25 39 0 0,2 1 0 0 0,2 1 0 0 0,1 1 0 0 0,2 1-1 0 0,1 2-61 0 0,-31 30-16 0 0,1 0-1 0 0,-1 0 1 0 0,1 0 0 0 0,-1 0-1 0 0,1 0 1 0 0,0 1-1 0 0,0-1 1 0 0,-1 0-1 0 0,1 0 1 0 0,0 1-1 0 0,0-1 1 0 0,0 0-1 0 0,-1 1 1 0 0,1-1-1 0 0,0 1 1 0 0,0-1 0 0 0,0 1-1 0 0,0 0 1 0 0,0-1-1 0 0,0 1 1 0 0,0 0-1 0 0,0 0 1 0 0,0-1-1 0 0,1 1 1 0 0,-1 0-1 0 0,0 0 1 0 0,0 0-1 0 0,0 0 1 0 0,0 1 0 0 0,0-1-1 0 0,0 0 1 0 0,0 0-1 0 0,0 1 1 0 0,0-1-1 0 0,0 0 1 0 0,0 1-1 0 0,0-1 1 0 0,0 1-1 0 0,0-1 1 0 0,-1 1-1 0 0,1 0 1 0 0,0-1 0 0 0,0 1-1 0 0,0 0 1 0 0,-1 0-1 0 0,1 0 1 0 0,0-1-1 0 0,-1 1 1 0 0,1 0-1 0 0,-1 0 1 0 0,1 0-1 0 0,-1 0 1 0 0,1 0-1 0 0,-1 0 1 0 0,0 0 0 0 0,1 0-1 0 0,-1 0 1 0 0,0 0 16 0 0,11 29-1343 0 0,9 20-3413 0 0,2-31-8463 0 0,-18-19 9697 0 0</inkml:trace>
  <inkml:trace contextRef="#ctx0" brushRef="#br0" timeOffset="451.906">1191 295 3017 0 0,'0'0'1100'0'0,"0"0"171"0"0,0 0 301 0 0,0 0 219 0 0,0 0 28 0 0,0 0-149 0 0,0 0-163 0 0,-34 31-157 0 0,-107 96-196 0 0,58-38 564 0 0,75-81-1619 0 0,1 0 0 0 0,0 1 0 0 0,1 0 0 0 0,0 0 1 0 0,0 0-1 0 0,1 1 0 0 0,0 0 0 0 0,1 0 0 0 0,0 0 0 0 0,1 0 0 0 0,0 1 0 0 0,0 0 0 0 0,1-1 0 0 0,1 1 0 0 0,0 0 0 0 0,0 0 1 0 0,1 6-100 0 0,1-14 32 0 0,1 0 1 0 0,0-1 0 0 0,0 1-1 0 0,0 0 1 0 0,0-1-1 0 0,0 1 1 0 0,0-1 0 0 0,1 0-1 0 0,-1 0 1 0 0,1 0 0 0 0,0 0-1 0 0,-1 0 1 0 0,1 0 0 0 0,0-1-1 0 0,0 0 1 0 0,0 1 0 0 0,0-1-1 0 0,0 0 1 0 0,1 0 0 0 0,-1-1-1 0 0,0 1 1 0 0,0-1 0 0 0,1 1-1 0 0,-1-1 1 0 0,0 0 0 0 0,0 0-1 0 0,1-1 1 0 0,-1 1 0 0 0,0-1-1 0 0,0 1 1 0 0,1-1 0 0 0,-1 0-1 0 0,0 0 1 0 0,0-1 0 0 0,0 1-1 0 0,0-1 1 0 0,0 1 0 0 0,-1-1-1 0 0,1 0 1 0 0,0 0-1 0 0,1-2-32 0 0,15-10 158 0 0,-1-2-1 0 0,-1 0 1 0 0,0-1-1 0 0,-1-1 0 0 0,-1-1 1 0 0,-1 0-1 0 0,-1 0 0 0 0,0-2 1 0 0,-1 0-1 0 0,-2 0 1 0 0,0-1-1 0 0,-1 0 0 0 0,0-4-157 0 0,6-18 282 0 0,-14 43-296 0 0,-1 1-24 0 0,0 0-52 0 0,0 0-66 0 0,0 9 3 0 0,0-1-1 0 0,1 0 0 0 0,0 0 1 0 0,1 0-1 0 0,0 0 0 0 0,0 0 1 0 0,1 0-1 0 0,0 0 0 0 0,0-1 1 0 0,0 1-1 0 0,1-1 0 0 0,1 0 1 0 0,-1 0-1 0 0,1 0 0 0 0,0-1 1 0 0,0 0-1 0 0,1 0 0 0 0,0 0 1 0 0,0-1-1 0 0,0 1 0 0 0,1-1 1 0 0,0-1-1 0 0,4 3 154 0 0,28 11-5308 0 0,4-7-4268 0 0,-33-8 4972 0 0</inkml:trace>
  <inkml:trace contextRef="#ctx0" brushRef="#br0" timeOffset="848.687">1559 465 0 0 0,'0'0'1808'0'0,"0"0"292"0"0,0 0 84 0 0,0 0-24 0 0,0 0-214 0 0,0 0-373 0 0,0 0-388 0 0,0 0-367 0 0,0 0-317 0 0,0 0-230 0 0,0 0-113 0 0,0 0-27 0 0,0 0 1 0 0,-13 11 14 0 0,-41 39-8 0 0,51-47-117 0 0,1 0-1 0 0,-1 0 0 0 0,1 0 0 0 0,-1 1 1 0 0,1-1-1 0 0,0 0 0 0 0,0 1 0 0 0,1-1 1 0 0,-1 1-1 0 0,1 0 0 0 0,0-1 1 0 0,0 1-1 0 0,0 0 0 0 0,0 0 0 0 0,1 0 1 0 0,-1 0-1 0 0,1 0 0 0 0,0 0 0 0 0,0 0 1 0 0,1 3-21 0 0,0 7 77 0 0,-1-9-3 0 0,0-1 0 0 0,1 1 0 0 0,0-1 0 0 0,0 1 1 0 0,0-1-1 0 0,1 0 0 0 0,-1 1 0 0 0,1-1 0 0 0,0 0 0 0 0,0 0 0 0 0,1 0 0 0 0,-1 0 0 0 0,1-1 0 0 0,0 1 1 0 0,0 0-1 0 0,0-1 0 0 0,0 0 0 0 0,1 0 0 0 0,-1 0 0 0 0,1 0 0 0 0,0-1 0 0 0,0 1 0 0 0,0-1 0 0 0,0 0 1 0 0,0 0-1 0 0,0-1 0 0 0,0 1 0 0 0,1-1 0 0 0,-1 0-74 0 0,4 2 255 0 0,0-1 0 0 0,0 0 1 0 0,0-1-1 0 0,0 0 0 0 0,0 0 0 0 0,0-1 0 0 0,1 0 1 0 0,-1 0-1 0 0,0-1 0 0 0,0 0 0 0 0,0 0 0 0 0,0-1 0 0 0,0 0 1 0 0,0-1-1 0 0,-1 0 0 0 0,1 0-255 0 0,21-14 231 0 0,-2-2 1 0 0,0-1-1 0 0,-1-1 0 0 0,-1-1 0 0 0,-1-1 1 0 0,-2-1-1 0 0,0-2 0 0 0,-1 0 1 0 0,-2-1-1 0 0,0-1 0 0 0,-2 0 0 0 0,-1-2 1 0 0,-2 0-1 0 0,1-4-231 0 0,-10 24 2 0 0,1 0-1 0 0,-2 0 0 0 0,0-1 1 0 0,0 1-1 0 0,-1-1 1 0 0,0 0-1 0 0,-1-1 1 0 0,0 1-1 0 0,-1 0 1 0 0,0 0-1 0 0,0-1 1 0 0,-2 1-1 0 0,1 0 1 0 0,-2-1-1 0 0,1 1 1 0 0,-1 0-1 0 0,-1 0 1 0 0,0 0-1 0 0,-1 0 1 0 0,0 1-1 0 0,0-1 1 0 0,-1 1-1 0 0,-1 0 0 0 0,1 0 1 0 0,-2 1-1 0 0,1 0 1 0 0,-1 0-1 0 0,-3-2-1 0 0,4 7-30 0 0,1 1-1 0 0,-1-1 0 0 0,0 1 1 0 0,0 1-1 0 0,-1-1 1 0 0,1 1-1 0 0,0 1 0 0 0,-1-1 1 0 0,1 1-1 0 0,-1 0 0 0 0,1 0 1 0 0,-1 1-1 0 0,0 0 0 0 0,1 0 1 0 0,-1 0-1 0 0,0 1 1 0 0,1 0-1 0 0,-1 0 0 0 0,1 1 1 0 0,-1 0-1 0 0,1 0 0 0 0,0 1 1 0 0,0-1-1 0 0,0 1 0 0 0,0 0 1 0 0,0 1-1 0 0,1 0 1 0 0,0 0-1 0 0,-1 0 0 0 0,1 0 1 0 0,1 1-1 0 0,-1 0 0 0 0,1 0 1 0 0,0 0-1 0 0,0 0 1 0 0,-1 3 29 0 0,-2 1-18 0 0,1 1-1 0 0,0-1 0 0 0,0 1 0 0 0,1 0 1 0 0,1 1-1 0 0,-1-1 0 0 0,2 1 0 0 0,0 0 1 0 0,0 0-1 0 0,1 0 0 0 0,0 0 0 0 0,1 0 1 0 0,0 0-1 0 0,0 1 0 0 0,2-1 0 0 0,-1 0 1 0 0,2 0-1 0 0,-1 1 0 0 0,1-1 0 0 0,1 0 1 0 0,0-1-1 0 0,1 1 0 0 0,0 0 0 0 0,0-1 1 0 0,1 0-1 0 0,1 0 0 0 0,-1 0 0 0 0,2-1 1 0 0,-1 0-1 0 0,1 0 0 0 0,1 0 0 0 0,4 4 20 0 0,8 1 4 0 0,-1-1-1 0 0,2 0 0 0 0,0-2 0 0 0,0 0 1 0 0,1-2-1 0 0,0 0 0 0 0,1-1 0 0 0,0-1 1 0 0,0-2-1 0 0,0 0 0 0 0,10 0-3 0 0,266 11-337 0 0,-284-16 286 0 0,34 0-917 0 0,132-10-576 0 0,-124-7-3204 0 0,-3-11-4698 0 0,-46 24 2994 0 0</inkml:trace>
  <inkml:trace contextRef="#ctx0" brushRef="#br0" timeOffset="2042.808">2832 991 4041 0 0,'0'0'1515'0'0,"0"0"-384"0"0,0 0 185 0 0,0 0 407 0 0,0 0 164 0 0,0 0-134 0 0,0 0-250 0 0,0 0-225 0 0,0 0-155 0 0,0 0-121 0 0,0 0-82 0 0,0 0-66 0 0,35 4-52 0 0,110 10-72 0 0,84-18 1522 0 0,-9-3-1933 0 0,-220 8-432 0 0,0-1-1 0 0,1 0 0 0 0,-1 0 1 0 0,1 1-1 0 0,-1-1 0 0 0,0 0 1 0 0,1 1-1 0 0,-1-1 0 0 0,0 1 1 0 0,1-1-1 0 0,-1 0 1 0 0,0 1-1 0 0,1-1 0 0 0,-1 1 1 0 0,0-1-1 0 0,0 1 0 0 0,0-1 1 0 0,1 1-1 0 0,-1-1 0 0 0,0 1 1 0 0,0-1-1 0 0,0 1 1 0 0,0-1-1 0 0,0 1 0 0 0,0-1 1 0 0,0 1-1 0 0,0-1 0 0 0,0 1 1 0 0,0-1-1 0 0,0 1 1 0 0,0-1-1 0 0,0 1 0 0 0,-1-1 1 0 0,1 1-1 0 0,0-1 0 0 0,0 0 1 0 0,-1 1-1 0 0,1-1 0 0 0,0 1 1 0 0,0-1-1 0 0,-1 1 1 0 0,1-1-1 0 0,0 0 0 0 0,-1 1 1 0 0,1-1-1 0 0,-1 0 0 0 0,1 1 1 0 0,0-1-1 0 0,-1 0 0 0 0,1 0 1 0 0,-1 1-1 0 0,1-1 1 0 0,-1 0-1 0 0,1 0 0 0 0,-1 0 1 0 0,1 0-1 0 0,-1 0 0 0 0,1 1 1 0 0,-1-1-1 0 0,1 0 1 0 0,-1 0-1 0 0,1 0 0 0 0,-1-1 114 0 0,-26 13-10182 0 0,17-9 3374 0 0</inkml:trace>
  <inkml:trace contextRef="#ctx0" brushRef="#br0" timeOffset="2300.06">2844 1311 4913 0 0,'0'0'2711'0'0,"0"0"-846"0"0,0 0-222 0 0,0 0 82 0 0,0 0-55 0 0,33 2-220 0 0,103 6-215 0 0,220-18 2313 0 0,-281 13-5265 0 0,-27 1-7183 0 0,-33-3-1243 0 0</inkml:trace>
  <inkml:trace contextRef="#ctx0" brushRef="#br0" timeOffset="1135.767">0 1326 7634 0 0,'0'0'4519'0'0,"0"0"-3635"0"0,0 0-725 0 0,0 0 524 0 0,37 3 347 0 0,124 6 151 0 0,-105-7-281 0 0,0-3-1 0 0,0-2 1 0 0,-1-3 0 0 0,34-8-900 0 0,-12 1 582 0 0,676-104 1913 0 0,-752 117-2494 0 0,316-36-1141 0 0,17 14 1140 0 0,-163 21-4212 0 0,-100 1-7336 0 0,-59 0 5681 0 0</inkml:trace>
  <inkml:trace contextRef="#ctx0" brushRef="#br0" timeOffset="1589.135">1502 1333 2713 0 0,'0'0'2623'0'0,"0"0"-431"0"0,0 0-109 0 0,0 0 110 0 0,0 0-87 0 0,-31 11-305 0 0,-101 35-300 0 0,-45 26 2114 0 0,118-30-2665 0 0,58-41-949 0 0,0 1 0 0 0,0-1 0 0 0,0 1 1 0 0,0-1-1 0 0,0 1 0 0 0,0-1 0 0 0,0 1 0 0 0,1 0 0 0 0,-1-1 1 0 0,0 1-1 0 0,1 0 0 0 0,0-1 0 0 0,-1 1 0 0 0,1 0 0 0 0,0 0 0 0 0,0-1 1 0 0,0 1-1 0 0,0 0 0 0 0,0 0 0 0 0,1-1 0 0 0,-1 1 0 0 0,0 0 0 0 0,1 0 1 0 0,-1-1-1 0 0,1 1 0 0 0,0 0 0 0 0,0-1 0 0 0,-1 1 0 0 0,1-1 0 0 0,0 1 1 0 0,0-1-1 0 0,0 1 0 0 0,1-1 0 0 0,-1 0 0 0 0,0 0 0 0 0,0 1 1 0 0,1-1-1 0 0,0 0-1 0 0,17 14 20 0 0,1-1 0 0 0,1-2 0 0 0,0 0 1 0 0,0-1-1 0 0,1-1 0 0 0,0-1 0 0 0,18 5-20 0 0,57 25 59 0 0,-72-28-34 0 0,-19-9-5 0 0,0-1 0 0 0,-1 1 1 0 0,1 0-1 0 0,-1 1 0 0 0,0-1 0 0 0,1 1 0 0 0,-1 0 1 0 0,0 0-1 0 0,-1 1 0 0 0,1-1 0 0 0,-1 1 1 0 0,1 0-1 0 0,-1 1 0 0 0,0-1 0 0 0,-1 1 0 0 0,1-1 1 0 0,-1 1-1 0 0,0 0 0 0 0,2 5-20 0 0,-5-7 35 0 0,0 0 1 0 0,0-1-1 0 0,0 1 1 0 0,0 0-1 0 0,0 0 0 0 0,-1 0 1 0 0,1 0-1 0 0,-1 0 0 0 0,0 0 1 0 0,0-1-1 0 0,0 1 0 0 0,0 0 1 0 0,-1-1-1 0 0,1 1 0 0 0,-1-1 1 0 0,1 1-1 0 0,-1-1 0 0 0,0 0 1 0 0,0 1-1 0 0,0-1 1 0 0,0 0-1 0 0,0 0 0 0 0,-1-1 1 0 0,1 1-1 0 0,0 0 0 0 0,-1-1 1 0 0,0 0-1 0 0,1 1 0 0 0,-1-1 1 0 0,0 0-36 0 0,-90 30 50 0 0,88-30-38 0 0,-39 8-361 0 0,0-2 0 0 0,0-1 0 0 0,0-3 0 0 0,-22-2 349 0 0,31-23-4912 0 0,41-7-7329 0 0,2 21 7237 0 0</inkml:trace>
  <inkml:trace contextRef="#ctx0" brushRef="#br0" timeOffset="7776.729">4623 339 0 0 0,'0'0'914'0'0,"0"0"458"0"0,0 0 270 0 0,0 0 102 0 0,0 0 16 0 0,0 0-131 0 0,0 0-193 0 0,0 0-144 0 0,0 0-192 0 0,0 0-149 0 0,-13-10-97 0 0,-42-32-139 0 0,54 41-645 0 0,-1-1 1 0 0,1 1 0 0 0,-1 0-1 0 0,0 0 1 0 0,0 0 0 0 0,0 0 0 0 0,1 0-1 0 0,-1 0 1 0 0,0 1 0 0 0,0-1-1 0 0,0 0 1 0 0,0 1 0 0 0,0 0-1 0 0,0-1 1 0 0,0 1 0 0 0,0 0-1 0 0,0 0 1 0 0,0 0 0 0 0,0 0 0 0 0,0 1-1 0 0,-1-1 1 0 0,1 0 0 0 0,0 1-1 0 0,1 0 1 0 0,-1-1 0 0 0,0 1-1 0 0,-1 0-70 0 0,-1 1 139 0 0,-10 8-34 0 0,-1 0 1 0 0,2 1-1 0 0,-1 0 1 0 0,2 1-1 0 0,-1 1 1 0 0,2 0-1 0 0,0 0 1 0 0,0 1-1 0 0,1 1 1 0 0,1 0-1 0 0,1 0 1 0 0,0 1 0 0 0,0 0-1 0 0,2 0 1 0 0,0 1-1 0 0,-2 12-105 0 0,-1-3 54 0 0,2 0-1 0 0,0 0 0 0 0,2 0 1 0 0,1 1-1 0 0,1 0 1 0 0,0 17-54 0 0,3-35 42 0 0,0 1 1 0 0,1 0-1 0 0,0 0 1 0 0,1 0-1 0 0,0 0 0 0 0,0-1 1 0 0,1 1-1 0 0,0-1 1 0 0,0 0-1 0 0,1 0 1 0 0,1 0-1 0 0,0 0 0 0 0,0-1 1 0 0,0 0-1 0 0,1 0 1 0 0,0 0-1 0 0,1 0 1 0 0,0-1-1 0 0,4 3-42 0 0,-3-4 70 0 0,-1-2 0 0 0,2 1 0 0 0,-1-1-1 0 0,0 0 1 0 0,1-1 0 0 0,-1 0 0 0 0,1 0 0 0 0,0-1 0 0 0,0 0-1 0 0,0-1 1 0 0,0 0 0 0 0,0 0 0 0 0,0-1 0 0 0,1 0 0 0 0,-1 0-1 0 0,0-1 1 0 0,0-1 0 0 0,0 1 0 0 0,0-1 0 0 0,0-1 0 0 0,-1 0-1 0 0,3-1-69 0 0,-2 1 71 0 0,0-1-1 0 0,0-1 1 0 0,-1 1-1 0 0,0-1 1 0 0,0-1-1 0 0,0 0 1 0 0,-1 0-1 0 0,1 0 1 0 0,-1-1-1 0 0,-1 0 1 0 0,1 0-1 0 0,-1-1 1 0 0,-1 1-1 0 0,0-1 1 0 0,0-1-1 0 0,0 1 1 0 0,-1-1-1 0 0,0 0 1 0 0,-1 0-1 0 0,1 0 1 0 0,-2 0-1 0 0,0-1 1 0 0,0 1-1 0 0,0-1 1 0 0,-1 1-1 0 0,-1-1 1 0 0,0 1-1 0 0,0-1 1 0 0,-1 0-1 0 0,-1-6-70 0 0,-1 10-34 0 0,0-1 0 0 0,0 1-1 0 0,-1 0 1 0 0,0 0-1 0 0,0 0 1 0 0,-1 0-1 0 0,1 1 1 0 0,-1-1-1 0 0,-1 1 1 0 0,1 0 0 0 0,-1 1-1 0 0,1-1 1 0 0,-1 1-1 0 0,-1 1 1 0 0,1-1-1 0 0,0 1 1 0 0,-1 0 0 0 0,0 0-1 0 0,0 1 1 0 0,-2-1 34 0 0,-6-2-307 0 0,0 1 0 0 0,0 1 1 0 0,-1 0-1 0 0,1 1 0 0 0,-1 0 1 0 0,0 1-1 0 0,1 1 0 0 0,-1 1 1 0 0,-2 1 306 0 0,-51 31-4883 0 0,35 6-3837 0 0,27-24 1849 0 0</inkml:trace>
  <inkml:trace contextRef="#ctx0" brushRef="#br0" timeOffset="8163.414">5135 384 768 0 0,'0'0'1898'0'0,"0"0"-204"0"0,0 0-117 0 0,0 0-35 0 0,0 0-112 0 0,0 0-206 0 0,0 0-225 0 0,-35 25-219 0 0,-104 84-176 0 0,77-38 3 0 0,55-56-507 0 0,4-10-82 0 0,0-1 0 0 0,0 0 0 0 0,1 1 0 0 0,0 0 0 0 0,0 0 0 0 0,0-1 0 0 0,0 1 0 0 0,1 0 0 0 0,-1 0 0 0 0,1 1 0 0 0,1-1 0 0 0,-1 0 0 0 0,1 0 0 0 0,0 0 0 0 0,0 1 0 0 0,0-1 0 0 0,1 0 0 0 0,-1 0 0 0 0,1 0 0 0 0,1 0 0 0 0,-1 0 0 0 0,1 0 0 0 0,0 0 0 0 0,0 0 0 0 0,0 0 0 0 0,1-1 0 0 0,0 1 0 0 0,-1-1 0 0 0,2 0 0 0 0,-1 0 0 0 0,0 0 0 0 0,1 0 1 0 0,0 0-1 0 0,0-1 0 0 0,0 0 0 0 0,0 0 0 0 0,0 0 0 0 0,1 0 0 0 0,0 0-18 0 0,7 0 248 0 0,1 0 0 0 0,-1-1 1 0 0,1 0-1 0 0,0 0 0 0 0,0-2 1 0 0,0 0-1 0 0,0 0 0 0 0,0-1 0 0 0,0-1 1 0 0,-1 0-1 0 0,1 0 0 0 0,0-2 1 0 0,-1 1-1 0 0,0-2 0 0 0,0 1 1 0 0,0-2-1 0 0,-1 0 0 0 0,1 0 1 0 0,-1-1-1 0 0,-1 0 0 0 0,1-1 0 0 0,-1 0 1 0 0,-1-1-1 0 0,1 0 0 0 0,-2 0 1 0 0,6-7-249 0 0,-7 9 34 0 0,-1 1 0 0 0,0-1 0 0 0,0 0 1 0 0,0 0-1 0 0,-1-1 0 0 0,0 0 1 0 0,-1 0-1 0 0,0 0 0 0 0,0 0 0 0 0,0-1 1 0 0,-1 1-1 0 0,0-1 0 0 0,-1 0 0 0 0,0 0 1 0 0,-1 0-1 0 0,0 0 0 0 0,0 0 1 0 0,0 0-1 0 0,-2-1 0 0 0,1 1 0 0 0,-1 0 1 0 0,0 0-1 0 0,-1-2-34 0 0,-45-44-2868 0 0,6 33-6125 0 0,27 17-316 0 0</inkml:trace>
  <inkml:trace contextRef="#ctx0" brushRef="#br0" timeOffset="8685.94">4199 1135 0 0 0,'0'0'1255'0'0,"0"0"445"0"0,0 0 227 0 0,0 0-57 0 0,0 0-172 0 0,0 0-141 0 0,0 0-74 0 0,0 0-42 0 0,0 0-21 0 0,0 0-70 0 0,0 0-121 0 0,15 0-106 0 0,109-1 1602 0 0,541-68 1688 0 0,-279 39-4464 0 0,-297 23-464 0 0,-4 1-3271 0 0,-28 4-8312 0 0,-49 2 3357 0 0</inkml:trace>
  <inkml:trace contextRef="#ctx0" brushRef="#br0" timeOffset="9870.098">4336 1510 464 0 0,'0'0'1263'0'0,"0"0"-239"0"0,0 0 76 0 0,0 0 282 0 0,0 0 285 0 0,0 0 71 0 0,0 0-150 0 0,0 0-253 0 0,0 0-197 0 0,0 0-107 0 0,0 0-65 0 0,0 0-59 0 0,15-10-50 0 0,51-33-55 0 0,41 1 1707 0 0,-81 34-2221 0 0,1 1 1 0 0,1 2-1 0 0,-1 1 1 0 0,1 1-1 0 0,0 1 1 0 0,11 1-289 0 0,-37 1 11 0 0,1 1 0 0 0,-1 0 0 0 0,1-1 0 0 0,-1 1 0 0 0,0 0 0 0 0,1 0-1 0 0,-1 0 1 0 0,0 0 0 0 0,0 1 0 0 0,0-1 0 0 0,0 1 0 0 0,0-1 0 0 0,0 1 0 0 0,0 0 0 0 0,0 0 0 0 0,-1 0 0 0 0,1 0 0 0 0,-1 0 0 0 0,1 0 0 0 0,-1 0 0 0 0,0 0 0 0 0,0 0-1 0 0,0 1 1 0 0,0-1 0 0 0,0 1 0 0 0,0-1 0 0 0,-1 0 0 0 0,1 1 0 0 0,-1-1 0 0 0,0 1 0 0 0,0-1 0 0 0,0 1 0 0 0,0 0 0 0 0,0-1 0 0 0,0 1 0 0 0,-1-1 0 0 0,1 1-1 0 0,-1-1 1 0 0,1 0 0 0 0,-1 1 0 0 0,0-1 0 0 0,0 0 0 0 0,0 1 0 0 0,-1-1 0 0 0,1 0 0 0 0,0 0 0 0 0,-1 0 0 0 0,0 0 0 0 0,1 0 0 0 0,-1 0 0 0 0,0-1 0 0 0,0 1-1 0 0,0 0 1 0 0,0-1 0 0 0,-1 1-11 0 0,-204 245 324 0 0,203-242-319 0 0,1 1 0 0 0,0 0-1 0 0,0 0 1 0 0,0 0 0 0 0,1 0-1 0 0,0 0 1 0 0,0 0-1 0 0,0 1 1 0 0,1-1 0 0 0,0 1-1 0 0,0-1 1 0 0,1 1 0 0 0,0-1-1 0 0,0 1 1 0 0,0 3-5 0 0,3-7 21 0 0,0 1 0 0 0,1-1 0 0 0,-1 0 0 0 0,1 0 0 0 0,-1 0 0 0 0,1 0 0 0 0,0 0 0 0 0,0-1 0 0 0,0 1 0 0 0,0-1 0 0 0,0 0 0 0 0,1-1 0 0 0,-1 1 0 0 0,1-1 0 0 0,-1 0 0 0 0,1 0 0 0 0,-1 0 1 0 0,1-1-1 0 0,0 1 0 0 0,-1-1 0 0 0,1 0 0 0 0,0-1 0 0 0,0 1 0 0 0,-1-1 0 0 0,1 0 0 0 0,-1 0 0 0 0,5-1-21 0 0,68-38-2239 0 0,-72 37 1451 0 0,20-17-4982 0 0,-10 6-3017 0 0,-9 7 3306 0 0</inkml:trace>
  <inkml:trace contextRef="#ctx0" brushRef="#br0" timeOffset="10119.087">5076 1473 4105 0 0,'0'0'1632'0'0,"0"0"2"0"0,0 0 148 0 0,0 0 111 0 0,0 0-72 0 0,0 0-264 0 0,-8 33-343 0 0,-22 104-354 0 0,18 6 360 0 0,22-111-2542 0 0,-5-28-3111 0 0,0-3-3995 0 0,-3-1 4893 0 0</inkml:trace>
  <inkml:trace contextRef="#ctx0" brushRef="#br0" timeOffset="10366.308">5311 1392 352 0 0,'0'0'2266'0'0,"0"0"-424"0"0,0 0-402 0 0,0 0-88 0 0,0 0 45 0 0,0 0 20 0 0,0 0-90 0 0,0 0-176 0 0,0 0-164 0 0,0 0-143 0 0,-10 36-124 0 0,-33 111-117 0 0,12-24 631 0 0,27-5-426 0 0,6-113-941 0 0,-1 0 0 0 0,1 0 1 0 0,-1 0-1 0 0,1 0 0 0 0,0 0 1 0 0,1-1-1 0 0,-1 1 0 0 0,1-1 1 0 0,0 0-1 0 0,0 0 0 0 0,1 0 0 0 0,-1 0 1 0 0,1 0-1 0 0,3 2 133 0 0,-5-5-492 0 0,-2-1-3195 0 0,0-1-3818 0 0,0-2 3307 0 0</inkml:trace>
  <inkml:trace contextRef="#ctx0" brushRef="#br0" timeOffset="10759.723">4761 1551 2841 0 0,'0'0'2157'0'0,"0"0"-772"0"0,0 0-120 0 0,0 0 237 0 0,0 0 76 0 0,0 0-125 0 0,0 0-167 0 0,0 0-143 0 0,0 0-118 0 0,0 0-130 0 0,0 0-111 0 0,34-26-102 0 0,107-77-85 0 0,-35 43 890 0 0,-99 58-1369 0 0,0-2-44 0 0,0 1 0 0 0,0 0 0 0 0,1 1 1 0 0,-1 0-1 0 0,1 0 0 0 0,-1 0 0 0 0,1 1 0 0 0,-1 0 0 0 0,1 1 0 0 0,0 0 1 0 0,0 0-1 0 0,-1 0 0 0 0,3 1-74 0 0,26 66 347 0 0,-34-63-306 0 0,0 1 1 0 0,0 0 0 0 0,0-1-1 0 0,1 1 1 0 0,0-1 0 0 0,-1 0-1 0 0,2 1 1 0 0,-1-2 0 0 0,0 1-1 0 0,1 0 1 0 0,0-1 0 0 0,-1 1 0 0 0,2-1-1 0 0,-1 0 1 0 0,0 0 0 0 0,0-1-1 0 0,1 1 1 0 0,0-1 0 0 0,-1 0-1 0 0,1 0 1 0 0,0-1 0 0 0,0 1-1 0 0,0-1 1 0 0,0 0 0 0 0,0-1-1 0 0,0 1 1 0 0,0-1-42 0 0,11 0 235 0 0,-9 1-162 0 0,1-1-1 0 0,0 1 1 0 0,-1-2 0 0 0,1 1 0 0 0,0-1-1 0 0,-1 0 1 0 0,1 0 0 0 0,-1-1-1 0 0,1 0 1 0 0,-1-1 0 0 0,0 0 0 0 0,0 0-1 0 0,0 0 1 0 0,0-1 0 0 0,5-3-73 0 0,52-51-1089 0 0,-44 37-2970 0 0,-2 1-5006 0 0,-12 12-682 0 0</inkml:trace>
  <inkml:trace contextRef="#ctx0" brushRef="#br0" timeOffset="11767.953">5547 306 0 0 0,'0'0'1175'0'0,"0"0"401"0"0,0 0 55 0 0,0 0-78 0 0,0 0-138 0 0,0 0-127 0 0,0 0-125 0 0,31 24-151 0 0,100 74-173 0 0,-62-25 164 0 0,-60-57-823 0 0,19 26-16 0 0,-3 0 1 0 0,-1 2 0 0 0,-3 1-1 0 0,-1 0 1 0 0,-2 2 0 0 0,-3 0-1 0 0,-1 1 1 0 0,-3 0 0 0 0,-2 1-1 0 0,-1 0 1 0 0,-1 29-165 0 0,-7-41 25 0 0,0-1 1 0 0,-2 1-1 0 0,-2-1 1 0 0,-2 1 0 0 0,-1-1-1 0 0,-8 22-25 0 0,1-15-111 0 0,-2 0-1 0 0,-3 0 0 0 0,-1-2 1 0 0,-1 0-1 0 0,-3-2 0 0 0,-1 0 1 0 0,-2-2-1 0 0,-2-1 0 0 0,-1-1 1 0 0,-1-1-1 0 0,-27 21 112 0 0,-69 48-7713 0 0,97-79 3683 0 0,14-11 2202 0 0</inkml:trace>
  <inkml:trace contextRef="#ctx0" brushRef="#br0" timeOffset="12485.935">3951 258 0 0 0,'0'0'356'0'0,"0"0"708"0"0,0 0 263 0 0,0 0 43 0 0,0 0-103 0 0,0 0-182 0 0,-11 37-171 0 0,-35 115-145 0 0,13 21 1201 0 0,27 132 979 0 0,10-250-2766 0 0,3 0 0 0 0,2-1 0 0 0,2-1 0 0 0,2 1 0 0 0,3-2-1 0 0,2 0 1 0 0,2-1 0 0 0,3-1 0 0 0,2-1 0 0 0,1-1 0 0 0,20 23-183 0 0,169 253-2902 0 0,-178-270-5745 0 0,-32-45 5113 0 0</inkml:trace>
  <inkml:trace contextRef="#ctx0" brushRef="#br0" timeOffset="15088.48">6092 476 0 0 0,'0'0'536'0'0,"0"0"-254"0"0,0 0-17 0 0,0 0 232 0 0,0 0 330 0 0,0 0 255 0 0,0 0 51 0 0,0 0-130 0 0,0 0-187 0 0,0 0-175 0 0,0 0-99 0 0,0 0-20 0 0,0 0 1 0 0,-4 33 18 0 0,-12 107 31 0 0,12-12 1260 0 0,20 46-710 0 0,-7-131-227 0 0,-7-47 3247 0 0,1-18-2972 0 0,29-216 100 0 0,-21 190-1236 0 0,1 0 1 0 0,3 1 0 0 0,2 1-1 0 0,2 0 1 0 0,2 2-1 0 0,9-12-34 0 0,-28 50 9 0 0,1 0 0 0 0,0 0 0 0 0,0 1 0 0 0,0-1-1 0 0,1 0 1 0 0,-1 1 0 0 0,2 0 0 0 0,-1 0-1 0 0,0 0 1 0 0,1 1 0 0 0,0 0 0 0 0,0 0 0 0 0,0 0-1 0 0,1 0 1 0 0,-1 1 0 0 0,1-1 0 0 0,0 2 0 0 0,0-1-1 0 0,0 1 1 0 0,0-1 0 0 0,0 2 0 0 0,1-1 0 0 0,-1 1-1 0 0,0 0 1 0 0,1 0 0 0 0,-1 1 0 0 0,4-1-9 0 0,-6 5-10 0 0,1 0 1 0 0,-1 0-1 0 0,0 0 1 0 0,0 1 0 0 0,-1-1-1 0 0,1 1 1 0 0,-1 0-1 0 0,0 0 1 0 0,0 0-1 0 0,0 0 1 0 0,-1 1 0 0 0,0-1-1 0 0,0 1 1 0 0,0-1-1 0 0,-1 1 1 0 0,0 0 0 0 0,0 0-1 0 0,0 2 10 0 0,2 4-78 0 0,7 30-326 0 0,-6-21-2482 0 0,2 0-7431 0 0,-6-17 3514 0 0</inkml:trace>
  <inkml:trace contextRef="#ctx0" brushRef="#br0" timeOffset="15523.849">6572 777 2409 0 0,'0'0'830'0'0,"0"0"237"0"0,0 0 396 0 0,0 0 204 0 0,0 0-29 0 0,0 0-219 0 0,0 0-283 0 0,0 0-196 0 0,0 0-153 0 0,0 0-133 0 0,0 0-102 0 0,32-31-57 0 0,97-101-21 0 0,-87 74 226 0 0,-39 48-481 0 0,-2 7-179 0 0,0 0 0 0 0,0 0 0 0 0,1 0 0 0 0,-2 1 0 0 0,1-1 0 0 0,0 0 0 0 0,0 0-1 0 0,-1 0 1 0 0,0 0 0 0 0,1 0 0 0 0,-1 0 0 0 0,-1 0 0 0 0,1 0 0 0 0,0 0 0 0 0,-1 0 0 0 0,1 0 0 0 0,-1 0 0 0 0,0 0 0 0 0,0 0-1 0 0,0 0 1 0 0,0 0 0 0 0,-1 1 0 0 0,1-1 0 0 0,-1 0 0 0 0,1 1 0 0 0,-1 0 0 0 0,0-1 0 0 0,0 1 0 0 0,0 0 0 0 0,0 0-1 0 0,-1 0 1 0 0,1 0 0 0 0,0 0 0 0 0,-1 0 0 0 0,0 1 0 0 0,1-1 0 0 0,-1 1 0 0 0,0 0 0 0 0,0 0 0 0 0,0 0 0 0 0,1 0 0 0 0,-3 0-40 0 0,-4 2-27 0 0,0 1-1 0 0,-1 0 1 0 0,1 0 0 0 0,0 1 0 0 0,0 0 0 0 0,1 1 0 0 0,-1 0 0 0 0,1 0 0 0 0,-1 1 0 0 0,1 0 0 0 0,1 0 0 0 0,-1 1 0 0 0,1 0 0 0 0,0 1 0 0 0,0-1 0 0 0,1 1 0 0 0,0 0 0 0 0,0 1 0 0 0,0 0 0 0 0,1 0 0 0 0,1 0 0 0 0,-4 6 27 0 0,3-7 17 0 0,0 0 0 0 0,1 1 0 0 0,-1-1 0 0 0,1 1 0 0 0,1 0 0 0 0,-1 0-1 0 0,2 0 1 0 0,-1 0 0 0 0,1 0 0 0 0,0 1 0 0 0,0-1 0 0 0,1 1 0 0 0,1 0 0 0 0,-1-1 0 0 0,1 1 0 0 0,1-1 0 0 0,0 1 0 0 0,0 0 0 0 0,0-1 0 0 0,1 1 0 0 0,1-1 0 0 0,-1 0 0 0 0,1 0 0 0 0,1 0 0 0 0,1 4-17 0 0,1-5 10 0 0,0-1-1 0 0,0 1 1 0 0,1-1 0 0 0,0 0 0 0 0,0-1-1 0 0,0 0 1 0 0,1 0 0 0 0,-1 0-1 0 0,1-1 1 0 0,0 0 0 0 0,1 0 0 0 0,-1-1-1 0 0,1 0 1 0 0,-1-1 0 0 0,1 0 0 0 0,0 0-1 0 0,0-1 1 0 0,0 0 0 0 0,0-1 0 0 0,4 0-10 0 0,76-15-1625 0 0,-37-17-2666 0 0,-19 6-3788 0 0,-21 18 3923 0 0</inkml:trace>
  <inkml:trace contextRef="#ctx0" brushRef="#br0" timeOffset="15855.963">7058 472 2280 0 0,'0'0'1426'0'0,"0"0"-472"0"0,0 0-81 0 0,0 0 130 0 0,0 0 87 0 0,0 0 2 0 0,0 0-75 0 0,0 0-146 0 0,1 31-160 0 0,1 98-133 0 0,13-56 373 0 0,-7-59-717 0 0,-4-4-83 0 0,0-1 45 0 0,-1 0-1 0 0,2 1 1 0 0,-1-1-1 0 0,1-1 1 0 0,1 1-1 0 0,0-1 1 0 0,0 0-1 0 0,0 0 1 0 0,1-1-1 0 0,0 1 1 0 0,1-1-196 0 0,-6-7 132 0 0,0 1 1 0 0,0-1-1 0 0,0 0 1 0 0,0 0-1 0 0,0 0 0 0 0,0 0 1 0 0,0 0-1 0 0,0-1 1 0 0,0 1-1 0 0,0 0 1 0 0,0-1-1 0 0,0 0 0 0 0,-1 1 1 0 0,1-1-1 0 0,0 0 1 0 0,0 0-1 0 0,-1 0 1 0 0,1 0-1 0 0,0 0 0 0 0,-1 0 1 0 0,1-1-1 0 0,-1 1 1 0 0,0-1-1 0 0,1 1 1 0 0,-1-1-1 0 0,0 1 0 0 0,0-1 1 0 0,0 1-1 0 0,0-1 1 0 0,0 0-1 0 0,0 0 1 0 0,0 0-1 0 0,-1 0 0 0 0,1 1 1 0 0,-1-1-1 0 0,1-1-132 0 0,3-5 246 0 0,111-191 2036 0 0,32 5-2062 0 0,-92 142-2689 0 0,-51 49 869 0 0,2 0-1466 0 0,-1 2-5617 0 0,-5 1 1604 0 0</inkml:trace>
  <inkml:trace contextRef="#ctx0" brushRef="#br0" timeOffset="16212.96">5880 1333 960 0 0,'0'0'2209'0'0,"0"0"-250"0"0,0 0 137 0 0,0 0 235 0 0,39-6-95 0 0,124-21-315 0 0,-17-10 1075 0 0,298-80 1552 0 0,5 25-5162 0 0,-447 91 534 0 0,94-13-2480 0 0,-65 11-946 0 0,1 2-3459 0 0,-18 1-566 0 0</inkml:trace>
  <inkml:trace contextRef="#ctx0" brushRef="#br0" timeOffset="16995.711">5998 2029 7034 0 0,'0'0'4032'0'0,"0"0"-1824"0"0,0 0-692 0 0,0 0-24 0 0,0 0-29 0 0,0 0-183 0 0,0 0-249 0 0,0 0-245 0 0,0 0-169 0 0,0 0-105 0 0,0 0-66 0 0,0 0-62 0 0,12-33-40 0 0,37-104-56 0 0,-9 57 193 0 0,-27 59-394 0 0,0 0-1 0 0,1 1 1 0 0,1 0 0 0 0,1 1-1 0 0,1 1 1 0 0,1 1-1 0 0,0 0 1 0 0,5-2-87 0 0,-23 18-8 0 0,1 0-1 0 0,0 1 1 0 0,0-1 0 0 0,0 0 0 0 0,-1 0 0 0 0,1 1 0 0 0,0-1 0 0 0,0 1 0 0 0,0-1 0 0 0,0 1 0 0 0,0-1 0 0 0,0 1 0 0 0,0-1 0 0 0,0 1 0 0 0,0 0 0 0 0,0 0 0 0 0,0-1 0 0 0,0 1 0 0 0,0 0-1 0 0,0 0 1 0 0,1 0 0 0 0,-1 0 0 0 0,0 0 0 0 0,0 0 0 0 0,0 1 0 0 0,0-1 0 0 0,0 0 0 0 0,0 0 0 0 0,0 1 0 0 0,0-1 0 0 0,0 1 0 0 0,0-1 0 0 0,0 1 0 0 0,0-1 0 0 0,0 1 0 0 0,0 0 0 0 0,-1-1-1 0 0,1 1 1 0 0,0 0 0 0 0,0 0 0 0 0,-1 0 0 0 0,1-1 0 0 0,0 1 0 0 0,-1 0 0 0 0,1 0 0 0 0,-1 0 0 0 0,1 0 0 0 0,-1 0 0 0 0,1 0 0 0 0,-1 0 0 0 0,0 0 0 0 0,0 0 0 0 0,1 1 8 0 0,3 67-169 0 0,-5-56 180 0 0,2 65 27 0 0,-1-77-34 0 0,1 1-1 0 0,0-1 1 0 0,0 0 0 0 0,1 1 0 0 0,-1-1 0 0 0,0 0 0 0 0,0 0 0 0 0,1 0-1 0 0,-1 0 1 0 0,0 0 0 0 0,1 0 0 0 0,-1 0 0 0 0,1 0 0 0 0,-1-1-1 0 0,1 1 1 0 0,-1 0 0 0 0,1-1 0 0 0,0 0 0 0 0,-1 1 0 0 0,1-1-1 0 0,0 0 1 0 0,-1 0 0 0 0,1 0 0 0 0,0 0 0 0 0,-1 0 0 0 0,1 0 0 0 0,0 0-1 0 0,-1-1 1 0 0,1 1 0 0 0,0 0 0 0 0,-1-1 0 0 0,1 0 0 0 0,-1 1-1 0 0,1-1 1 0 0,-1 0 0 0 0,1 0 0 0 0,-1 0 0 0 0,1 0 0 0 0,-1 0-1 0 0,0 0 1 0 0,0 0 0 0 0,1 0-4 0 0,75-86 172 0 0,-11 9-100 0 0,74-40-117 0 0,-139 117 41 0 0,1 0 1 0 0,-1 0 0 0 0,0 0-1 0 0,0 0 1 0 0,0 0-1 0 0,1 0 1 0 0,-1 0-1 0 0,1 1 1 0 0,-1-1-1 0 0,0 0 1 0 0,1 1 0 0 0,-1 0-1 0 0,1-1 1 0 0,-1 1-1 0 0,1 0 1 0 0,-1-1-1 0 0,1 1 1 0 0,-1 0-1 0 0,1 0 1 0 0,0 0 0 0 0,-1 1-1 0 0,1-1 1 0 0,-1 0-1 0 0,1 1 1 0 0,-1-1-1 0 0,1 0 1 0 0,-1 1 0 0 0,0 0-1 0 0,1-1 1 0 0,-1 1-1 0 0,0 0 1 0 0,1 0-1 0 0,-1 0 1 0 0,0 0-1 0 0,0 0 1 0 0,0 0 0 0 0,1 0-1 0 0,-1 0 1 0 0,0 0-1 0 0,-1 0 1 0 0,1 1-1 0 0,0-1 1 0 0,0 0-1 0 0,0 1 1 0 0,-1-1 0 0 0,1 1-1 0 0,-1-1 1 0 0,1 1-1 0 0,-1-1 1 0 0,0 1 3 0 0,12 192-236 0 0,-13-134 54 0 0,5-46-2322 0 0,-2-11-2149 0 0,1-1-5476 0 0,-3-2 3585 0 0</inkml:trace>
  <inkml:trace contextRef="#ctx0" brushRef="#br0" timeOffset="17400.125">6981 1632 5273 0 0,'0'0'2698'0'0,"0"0"-634"0"0,0 0-279 0 0,0 0-78 0 0,0 0-120 0 0,0 0-197 0 0,0 0-250 0 0,0 0-237 0 0,0 0-202 0 0,0 0-169 0 0,0 0-141 0 0,0 0-114 0 0,-8 33-107 0 0,-24 102-68 0 0,22-53-96 0 0,16-57-575 0 0,-1-15-4526 0 0,-5-9 4403 0 0,0 0-3170 0 0,1-1-1166 0 0,0 0-452 0 0</inkml:trace>
  <inkml:trace contextRef="#ctx0" brushRef="#br0" timeOffset="17643.234">6883 1344 9226 0 0,'0'0'2537'0'0,"0"0"-617"0"0,0 0-352 0 0,0 0-464 0 0,0 0-519 0 0,0 0-465 0 0,0 0-384 0 0,0 0-104 0 0,0 0-137 0 0,0 0-103 0 0,0 0-312 0 0,0 0-1016 0 0,0 0-1569 0 0,0 0-1192 0 0,32 52 440 0 0</inkml:trace>
  <inkml:trace contextRef="#ctx0" brushRef="#br0" timeOffset="18043.197">7150 1911 11819 0 0,'0'0'1615'0'0,"0"0"-373"0"0,0 0-7 0 0,0 0 72 0 0,0 0-117 0 0,0 0-203 0 0,0 0-194 0 0,0 0-143 0 0,0 0-93 0 0,0 0-61 0 0,0 0-58 0 0,0 0-62 0 0,0 0-36 0 0,15-27-48 0 0,47-84-61 0 0,-5-13 218 0 0,-50 110-453 0 0,-2 2-64 0 0,1-1 1 0 0,0 1 0 0 0,1 0-1 0 0,0 1 1 0 0,1-1 0 0 0,0 2-1 0 0,0-1 1 0 0,1 1 0 0 0,1 0 0 0 0,0 1-1 0 0,0 0 1 0 0,1 0 67 0 0,-6 5-329 0 0,-4 8-1525 0 0,-1-2 1806 0 0,-4 57-568 0 0,5 65 413 0 0,1-121 272 0 0,0 0 0 0 0,1 1 0 0 0,-1-1 1 0 0,1 0-1 0 0,-1 0 0 0 0,1 0 0 0 0,0-1 0 0 0,0 1 0 0 0,1-1 0 0 0,-1 1 0 0 0,0-1 1 0 0,1 0-1 0 0,-1 0 0 0 0,1-1 0 0 0,0 1 0 0 0,0-1 0 0 0,-1 0 0 0 0,1 0 0 0 0,0 0 1 0 0,0 0-1 0 0,0 0 0 0 0,0-1 0 0 0,0 0 0 0 0,0 0 0 0 0,0 0 0 0 0,0-1 1 0 0,0 1-1 0 0,0-1 0 0 0,0 0 0 0 0,0 0 0 0 0,0 0 0 0 0,0 0 0 0 0,-1-1 0 0 0,1 0 1 0 0,0 0-1 0 0,-1 0 0 0 0,0 0 0 0 0,1 0 0 0 0,-1-1 0 0 0,0 1 0 0 0,0-1 0 0 0,0 0 1 0 0,0-1-70 0 0,18-12 189 0 0,-2 0-1 0 0,0-2 1 0 0,-1 0 0 0 0,-1-2 0 0 0,-1 1 0 0 0,5-9-189 0 0,24-39-1279 0 0,-16 23-7521 0 0,-23 29-2181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8:09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0 0 0,'0'0'1108'0'0,"0"0"139"0"0,0 0-17 0 0,0 0-159 0 0,0 0-150 0 0,0 0-102 0 0,0 0-75 0 0,15-4-41 0 0,50-10-31 0 0,63 3 3645 0 0,236-11-888 0 0,-364 22-3605 0 0,0 0-56 0 0,0 0-82 0 0,0 0-94 0 0,0 0-104 0 0,0 0-164 0 0,0 0-323 0 0,-12-4-9323 0 0,9 4 7700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8:09.6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1 107 0 0 0,'0'0'576'0'0,"0"0"950"0"0,0 0 293 0 0,0 0-105 0 0,0 0-162 0 0,0 0-97 0 0,0 0-58 0 0,0 0-64 0 0,32-1-92 0 0,106-2-128 0 0,23-25 1254 0 0,-103 12-1756 0 0,-34 11-1052 0 0,190-37 2545 0 0,-142 33-5261 0 0,-1 6-5496 0 0,-63 3 2096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8:11.9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978 177 1840 0 0,'0'0'1013'0'0,"0"0"-143"0"0,0 0 0 0 0,0 0 132 0 0,0 0 183 0 0,0 0 141 0 0,0 0 13 0 0,0 0-86 0 0,0 0-172 0 0,0 0-185 0 0,0 0-151 0 0,-33 12-129 0 0,-105 38-90 0 0,77-12 181 0 0,53-27-521 0 0,-9 12 118 0 0,0 2 0 0 0,2-1 0 0 0,0 2 0 0 0,2 0 0 0 0,1 1-1 0 0,-6 20-303 0 0,10-24 113 0 0,0 0-1 0 0,2 0 0 0 0,1 1 1 0 0,1 0-1 0 0,1 0 0 0 0,1 0 0 0 0,1 0 1 0 0,1 0-1 0 0,1 0 0 0 0,2 5-112 0 0,-1-19 75 0 0,0 1 0 0 0,1-1 0 0 0,0 1 0 0 0,1-1 0 0 0,0 0 1 0 0,1 0-1 0 0,0-1 0 0 0,0 1 0 0 0,1-1 0 0 0,0-1 0 0 0,1 1 0 0 0,0-1 0 0 0,0 0 0 0 0,0 0 0 0 0,1-1 0 0 0,1 0 0 0 0,-1 0 0 0 0,1-1 0 0 0,0 0 0 0 0,1-1 0 0 0,-1 0 0 0 0,1 0 0 0 0,0-1 0 0 0,0 0 0 0 0,0-1 0 0 0,1 0 1 0 0,-1-1-1 0 0,1 0 0 0 0,0-1 0 0 0,0 0 0 0 0,-1 0 0 0 0,1-1 0 0 0,3-1-75 0 0,-2 0 107 0 0,1 0 0 0 0,-1-1 1 0 0,0 0-1 0 0,0-1 0 0 0,0-1 1 0 0,0 0-1 0 0,-1 0 0 0 0,0-1 0 0 0,0-1 1 0 0,0 0-1 0 0,0 0 0 0 0,-1-1 1 0 0,0 0-1 0 0,0-1 0 0 0,-1 0 0 0 0,0 0 1 0 0,0-1-1 0 0,-1-1 0 0 0,-1 1 1 0 0,6-9-108 0 0,-10 13 8 0 0,-1 0 1 0 0,0 1 0 0 0,0-1 0 0 0,0 0 0 0 0,-1 0-1 0 0,0 0 1 0 0,0 0 0 0 0,0 0 0 0 0,-1-1 0 0 0,1 1 0 0 0,-1 0-1 0 0,0 0 1 0 0,-1 0 0 0 0,1-1 0 0 0,-1 1 0 0 0,0 0-1 0 0,-1 0 1 0 0,1 0 0 0 0,-1 0 0 0 0,0 1 0 0 0,0-1 0 0 0,0 0-1 0 0,-1 1 1 0 0,0-1 0 0 0,0 1 0 0 0,0 0 0 0 0,0 0-1 0 0,0 0 1 0 0,-1 0 0 0 0,0 1 0 0 0,0-1 0 0 0,0 1 0 0 0,0 0-1 0 0,0 0 1 0 0,-1 0 0 0 0,-3-1-9 0 0,-9-4-342 0 0,-1 1 0 0 0,1 0 0 0 0,-2 1 0 0 0,1 1 0 0 0,-1 0 0 0 0,1 2 0 0 0,-1 0 0 0 0,0 1 0 0 0,0 1 0 0 0,-1 1 0 0 0,1 0 0 0 0,0 2 0 0 0,-10 2 342 0 0,-72 31-4450 0 0,48 8-5177 0 0,42-31 4809 0 0</inkml:trace>
  <inkml:trace contextRef="#ctx0" brushRef="#br0" timeOffset="407.516">1630 306 1600 0 0,'0'0'1730'0'0,"0"0"-324"0"0,0 0-115 0 0,0 0-20 0 0,0 0-86 0 0,-33 25-130 0 0,-102 77-156 0 0,75-38 143 0 0,55-52-868 0 0,1-7-116 0 0,2 0-1 0 0,-1 0 1 0 0,0 0-1 0 0,1 0 1 0 0,0 1-1 0 0,1 0 1 0 0,-1-1 0 0 0,1 1-1 0 0,0 0 1 0 0,0-1-1 0 0,1 1 1 0 0,-1 0-1 0 0,1 0 1 0 0,1 0-1 0 0,-1-1 1 0 0,1 1 0 0 0,0 0-1 0 0,0-1 1 0 0,1 1-1 0 0,0 0 1 0 0,0-1-1 0 0,0 0 1 0 0,0 1-1 0 0,1-1 1 0 0,0 0 0 0 0,0 0-1 0 0,0 0 1 0 0,1-1-1 0 0,0 1 1 0 0,0-1-1 0 0,0 0 1 0 0,0 0 0 0 0,1 0-1 0 0,-1-1 1 0 0,1 0-1 0 0,0 1 1 0 0,0-2-1 0 0,1 2-57 0 0,7 0 234 0 0,0 0 0 0 0,0-1-1 0 0,0-1 1 0 0,1 0 0 0 0,-1 0-1 0 0,1-1 1 0 0,-1-1 0 0 0,1 0-1 0 0,-1-1 1 0 0,1-1 0 0 0,-1 0 0 0 0,0-1-1 0 0,0 0 1 0 0,0-1 0 0 0,0 0-1 0 0,0-1 1 0 0,-1 0 0 0 0,0-1-1 0 0,0-1 1 0 0,-1 0 0 0 0,1-1-1 0 0,4-4-233 0 0,-3 4 111 0 0,-1-2-1 0 0,0 0 1 0 0,0 0-1 0 0,-1-1 0 0 0,0 0 1 0 0,-1-1-1 0 0,0 0 0 0 0,-1-1 1 0 0,0 0-1 0 0,-1 0 0 0 0,-1-1 1 0 0,0 0-1 0 0,0-1 1 0 0,-2 1-1 0 0,0-1 0 0 0,-1 0 1 0 0,0 0-1 0 0,-1-1 0 0 0,-1 1 1 0 0,0-1-1 0 0,-1-9-110 0 0,-1 20-94 0 0,-1 0 0 0 0,0 0 0 0 0,-1 0 0 0 0,1 0 0 0 0,-1 1 0 0 0,0-1 0 0 0,0 0 0 0 0,0 1 0 0 0,-1 0 0 0 0,0-1 0 0 0,1 1 0 0 0,-1 0 0 0 0,-1 0 0 0 0,1 1 0 0 0,-1-1 0 0 0,1 1 0 0 0,-1 0 0 0 0,0 0 0 0 0,0 0 0 0 0,-1 0 0 0 0,1 1 0 0 0,0-1 0 0 0,-1 1 0 0 0,-1 0 94 0 0,-56-17-3996 0 0,1 11-3995 0 0,36 8 935 0 0</inkml:trace>
  <inkml:trace contextRef="#ctx0" brushRef="#br0" timeOffset="814.984">297 1194 0 0 0,'0'0'1383'0'0,"0"0"597"0"0,0 0 244 0 0,0 0-32 0 0,0 0-162 0 0,0 0-202 0 0,0 0-220 0 0,0 0-225 0 0,37-4-221 0 0,122-10-175 0 0,46-20 1445 0 0,-125 20-1648 0 0,159-25 1262 0 0,131-1-2046 0 0,-80 26-1075 0 0,-249 11-8 0 0,17 0-3053 0 0,-20 2-6417 0 0,-31 1 5361 0 0</inkml:trace>
  <inkml:trace contextRef="#ctx0" brushRef="#br0" timeOffset="1597.212">472 1418 0 0 0,'0'0'1475'0'0,"0"0"389"0"0,0 0 211 0 0,0 0 61 0 0,0 0-119 0 0,0 0-264 0 0,0 0-272 0 0,0 0-286 0 0,0 0-273 0 0,0 0-213 0 0,0 0-107 0 0,0 0-46 0 0,2-2-7 0 0,7-6-115 0 0,0 1-1 0 0,0 0 1 0 0,1 1 0 0 0,0 0-1 0 0,1 0 1 0 0,-1 1-1 0 0,1 1 1 0 0,0 0-1 0 0,6-1-433 0 0,-13 3 87 0 0,50-16 484 0 0,1 1 0 0 0,0 4 0 0 0,1 1-1 0 0,43-2-570 0 0,-44 14 104 0 0,-52 33-116 0 0,-54 38 76 0 0,-279 270 156 0 0,328-339-214 0 0,0 1-1 0 0,1-1 1 0 0,-1 0-1 0 0,1 1 1 0 0,0-1-1 0 0,-1 0 0 0 0,1 1 1 0 0,0 0-1 0 0,1-1 1 0 0,-1 1-1 0 0,0-1 1 0 0,1 1-1 0 0,-1 0 0 0 0,1 0 1 0 0,0-1-1 0 0,0 1 1 0 0,0 0-1 0 0,0 0 1 0 0,1-1-1 0 0,-1 1 0 0 0,1 0 1 0 0,-1-1-1 0 0,1 1 1 0 0,0 0-1 0 0,0-1 0 0 0,0 1 1 0 0,0-1-1 0 0,1 0 1 0 0,-1 1-1 0 0,1-1 1 0 0,-1 0-1 0 0,1 0 0 0 0,0 0 1 0 0,0 0-1 0 0,0 0 1 0 0,0 0-1 0 0,0 0 1 0 0,1-1-1 0 0,-1 1 0 0 0,0-1 1 0 0,1 0-1 0 0,-1 1 1 0 0,1-1-1 0 0,-1 0 1 0 0,2 0-6 0 0,5 2 10 0 0,0-1 0 0 0,-1 0 1 0 0,1 0-1 0 0,0-1 1 0 0,0 0-1 0 0,0-1 0 0 0,0 0 1 0 0,0 0-1 0 0,0-1 1 0 0,0 0-1 0 0,1-1-10 0 0,69-36-2715 0 0,-57 18-1137 0 0,-1-1-3535 0 0,-16 17 5342 0 0,4-4-6297 0 0</inkml:trace>
  <inkml:trace contextRef="#ctx0" brushRef="#br0" timeOffset="1905.37">1267 1341 3809 0 0,'0'0'1808'0'0,"0"0"-243"0"0,0 0 30 0 0,0 0 206 0 0,0 0 50 0 0,-11 34-157 0 0,-33 109-280 0 0,14-22 949 0 0,29-111-2349 0 0,-2 91 632 0 0,30-43-3211 0 0,-13-52-1988 0 0,-5-4-3764 0 0,-7-2 5192 0 0</inkml:trace>
  <inkml:trace contextRef="#ctx0" brushRef="#br0" timeOffset="2157.427">1486 1352 4633 0 0,'0'0'2004'0'0,"0"0"-682"0"0,0 0-239 0 0,0 0 115 0 0,0 0 71 0 0,0 0-65 0 0,0 0-137 0 0,0 0-143 0 0,-10 35-162 0 0,-31 113-186 0 0,8 4 396 0 0,29-43-937 0 0,21-75-858 0 0,-7-18-5226 0 0,-10-14 4017 0 0,0-1-2648 0 0,0-1 1215 0 0</inkml:trace>
  <inkml:trace contextRef="#ctx0" brushRef="#br0" timeOffset="2396.221">908 1587 4137 0 0,'0'0'1606'0'0,"0"0"-85"0"0,0 0 89 0 0,0 0 90 0 0,0 0-127 0 0,0 0-233 0 0,0 0-249 0 0,0 0-195 0 0,0 0-119 0 0,31-27-79 0 0,99-87-18 0 0,-52 57 562 0 0,-68 50-1061 0 0,0 0 0 0 0,0 1 1 0 0,1 0-1 0 0,0 1 1 0 0,0 0-1 0 0,1 1 0 0 0,-1 0 1 0 0,1 1-1 0 0,0 0 0 0 0,0 1 1 0 0,0 0-1 0 0,3 0-181 0 0,25 54 766 0 0,-32-42-682 0 0,1-1 1 0 0,0 0-1 0 0,0 0 1 0 0,1-1 0 0 0,0-1-1 0 0,1 1 1 0 0,-1-2-1 0 0,2 1 1 0 0,-1-1-1 0 0,0-1 1 0 0,1 0 0 0 0,0-1-1 0 0,0 0 1 0 0,1-1-1 0 0,-1 0 1 0 0,1-1-1 0 0,-1-1 1 0 0,1 0 0 0 0,0 0-1 0 0,0-1 1 0 0,-1-1-1 0 0,1 0 1 0 0,0-1-1 0 0,0 0-84 0 0,8-2 16 0 0,0-1-1 0 0,0-1 0 0 0,0-1 0 0 0,-1-1 0 0 0,0-1 0 0 0,17-10-15 0 0,35-33-2362 0 0,-53 37-1560 0 0,-1 1-3620 0 0,-10 7-2565 0 0</inkml:trace>
  <inkml:trace contextRef="#ctx0" brushRef="#br0" timeOffset="3240.522">2125 196 0 0 0,'0'0'679'0'0,"0"0"82"0"0,0 0 55 0 0,0 0 317 0 0,0 0 366 0 0,0 0 188 0 0,0 0-6 0 0,0 0-128 0 0,0 0-146 0 0,0 0-120 0 0,0 0-120 0 0,0 0-126 0 0,31 28-119 0 0,96 93-109 0 0,-120-115-716 0 0,0 1 0 0 0,-1 0-1 0 0,0 0 1 0 0,0 0 0 0 0,0 1 0 0 0,-1 0-1 0 0,0 0 1 0 0,-1 0 0 0 0,1 1 0 0 0,-2-1-1 0 0,1 1 1 0 0,-1 1-97 0 0,3 9 203 0 0,15 56 32 0 0,-3 2-1 0 0,-3 0 0 0 0,-4 1 0 0 0,-4 0 0 0 0,-2 0 0 0 0,-4 1 1 0 0,-4 7-235 0 0,3-76 5 0 0,1 32-79 0 0,-1-1 0 0 0,-2 1 1 0 0,-1-1-1 0 0,-3 0 0 0 0,-1 0 0 0 0,-2 0 1 0 0,-2-1-1 0 0,-2 0 0 0 0,-1-1 1 0 0,-2-1-1 0 0,-2 0 0 0 0,-1-1 0 0 0,-2-1 1 0 0,-15 19 73 0 0,-130 113-3848 0 0,-18-27-8376 0 0,155-118 9873 0 0</inkml:trace>
  <inkml:trace contextRef="#ctx0" brushRef="#br0" timeOffset="3747.925">398 1 0 0 0,'0'0'1114'0'0,"0"0"313"0"0,0 0 17 0 0,0 0-103 0 0,0 0-142 0 0,-32 33-120 0 0,-100 112-92 0 0,124-136-851 0 0,0 1 0 0 0,1-1 0 0 0,0 1 0 0 0,0 1 0 0 0,1-1 0 0 0,0 1-1 0 0,1 0 1 0 0,0 0 0 0 0,1 1 0 0 0,-1 1-136 0 0,-5 17 358 0 0,-24 70 363 0 0,3 0 0 0 0,5 2 0 0 0,5 1 1 0 0,3 0-1 0 0,6 1 0 0 0,1 91-721 0 0,9-160 18 0 0,2-1 0 0 0,1 0 0 0 0,2 0 0 0 0,1 0-1 0 0,2-1 1 0 0,1 1 0 0 0,2-1 0 0 0,1 0 0 0 0,1-1 0 0 0,2-1 0 0 0,2 0 0 0 0,0 0-1 0 0,2-1 1 0 0,1-2 0 0 0,2 1 0 0 0,1-2 0 0 0,0-1 0 0 0,2-1 0 0 0,1 0 0 0 0,2-2-18 0 0,88 47-2569 0 0,-33-33-3708 0 0,-53-22 130 0 0</inkml:trace>
  <inkml:trace contextRef="#ctx0" brushRef="#br0" timeOffset="4562.033">2815 777 2817 0 0,'0'0'752'0'0,"0"0"-296"0"0,0 0 85 0 0,0 0 356 0 0,0 0 323 0 0,0 0 207 0 0,0 0-36 0 0,0 0-159 0 0,0 0-185 0 0,0 0-208 0 0,0 0-151 0 0,5 32-103 0 0,12 101-81 0 0,-14-10 765 0 0,-65 126 110 0 0,53-218-404 0 0,4-43 1844 0 0,7-13-2653 0 0,1 0 1 0 0,2 0-1 0 0,0 1 0 0 0,2 0 1 0 0,1 0-1 0 0,7-17-166 0 0,-1 4 98 0 0,23-68 207 0 0,5 1-1 0 0,5 3 1 0 0,11-11-305 0 0,-57 111 5 0 0,1-6 27 0 0,1 1-1 0 0,-1 0 1 0 0,2 0 0 0 0,-1 0-1 0 0,1 0 1 0 0,-1 1 0 0 0,2-1-1 0 0,-1 1 1 0 0,0 0 0 0 0,1 0 0 0 0,0 1-1 0 0,0-1 1 0 0,1 1 0 0 0,-1 0-1 0 0,1 1 1 0 0,0-1 0 0 0,0 1 0 0 0,0 0-1 0 0,0 1 1 0 0,0-1 0 0 0,1 1-1 0 0,5-1-31 0 0,-9 4 4 0 0,0-1 0 0 0,1 0-1 0 0,-1 1 1 0 0,0 0 0 0 0,0 0 0 0 0,0 0-1 0 0,0 0 1 0 0,0 0 0 0 0,0 0-1 0 0,-1 1 1 0 0,1 0 0 0 0,0-1-1 0 0,-1 1 1 0 0,1 0 0 0 0,-1 0 0 0 0,1 1-1 0 0,-1-1 1 0 0,0 0 0 0 0,0 1-1 0 0,0-1 1 0 0,0 1 0 0 0,-1 0-1 0 0,1-1 1 0 0,-1 1 0 0 0,0 0 0 0 0,1 0-1 0 0,-1 0 1 0 0,0 0 0 0 0,-1 0-1 0 0,1 0 1 0 0,0 3-4 0 0,8 107-421 0 0,-9-101 223 0 0,0 15-2425 0 0,0-19-2403 0 0,0 1-5846 0 0,0-8 6347 0 0</inkml:trace>
  <inkml:trace contextRef="#ctx0" brushRef="#br0" timeOffset="5349.71">3447 814 4041 0 0,'0'0'2912'0'0,"0"0"-1088"0"0,0 0-512 0 0,0 0-27 0 0,0 0 44 0 0,0 0-50 0 0,0 0-102 0 0,0 0-177 0 0,0 0-135 0 0,0 0-128 0 0,0 0-130 0 0,0 0-60 0 0,0 0-82 0 0,0 30-50 0 0,0 96-27 0 0,-3 20 280 0 0,-7-1 0 0 0,-14 64-668 0 0,22-190 61 0 0,-1 1-1 0 0,0-1 0 0 0,-1-1 1 0 0,-1 1-1 0 0,-1 0 0 0 0,-1-1 1 0 0,0-1-1 0 0,-10 17-60 0 0,17-33 22 0 0,0 0 0 0 0,0 0 0 0 0,0 0 1 0 0,0 0-1 0 0,-1-1 0 0 0,1 1 0 0 0,0 0 0 0 0,0 0 0 0 0,-1 0 1 0 0,1 0-1 0 0,-1-1 0 0 0,1 1 0 0 0,-1 0 0 0 0,1 0 0 0 0,-1-1 0 0 0,1 1 1 0 0,-1-1-1 0 0,0 1 0 0 0,1 0 0 0 0,-1-1 0 0 0,0 1 0 0 0,1-1 0 0 0,-1 1 1 0 0,0-1-1 0 0,0 0 0 0 0,0 1 0 0 0,1-1 0 0 0,-1 0 0 0 0,0 1 1 0 0,0-1-1 0 0,0 0 0 0 0,0 0 0 0 0,0 0 0 0 0,0 0 0 0 0,1 0 0 0 0,-1 0 1 0 0,0 0-1 0 0,0 0 0 0 0,0 0 0 0 0,0 0 0 0 0,0 0 0 0 0,0-1 0 0 0,1 1 1 0 0,-1 0-1 0 0,0-1 0 0 0,0 1 0 0 0,0-1 0 0 0,1 1 0 0 0,-1 0 1 0 0,0-1-1 0 0,1 0 0 0 0,-1 1 0 0 0,0-1 0 0 0,1 1 0 0 0,-1-1 0 0 0,0 0 1 0 0,1 0-1 0 0,-1 1 0 0 0,1-1 0 0 0,0 0 0 0 0,-1 0 0 0 0,1 1 0 0 0,0-1 1 0 0,-1 0-1 0 0,1 0 0 0 0,0 0 0 0 0,0 0 0 0 0,0 0 0 0 0,-1 0-22 0 0,-2-17 26 0 0,0 1-1 0 0,1-1 1 0 0,0 0 0 0 0,2 0-1 0 0,0 0 1 0 0,1 0-1 0 0,0 0 1 0 0,2 1-1 0 0,0-1 1 0 0,1 1 0 0 0,1-1-1 0 0,1 1-25 0 0,11-38 18 0 0,3 0 0 0 0,3 1 1 0 0,2 2-1 0 0,2 0 0 0 0,2 2 0 0 0,2 1 0 0 0,3 1 0 0 0,6-3-18 0 0,-30 38 19 0 0,-2 0-19 0 0,0 0 0 0 0,1 1 0 0 0,0 1 0 0 0,1-1 0 0 0,0 2 0 0 0,1-1 0 0 0,0 1 0 0 0,0 1 0 0 0,1 0 0 0 0,1 1 0 0 0,-1 0 0 0 0,1 0 0 0 0,1 2 0 0 0,-1 0 0 0 0,1 0 0 0 0,0 1 0 0 0,0 1 0 0 0,14-3 0 0 0,-24 7 2 0 0,0 1 0 0 0,-1-1 0 0 0,1 0 1 0 0,0 1-1 0 0,-1 0 0 0 0,1 0 0 0 0,0 0 0 0 0,-1 0 0 0 0,0 0 0 0 0,1 1 0 0 0,-1 0 1 0 0,0-1-1 0 0,1 1 0 0 0,-1 0 0 0 0,0 1 0 0 0,-1-1 0 0 0,1 1 0 0 0,0-1 0 0 0,-1 1 1 0 0,1 0-1 0 0,-1 0 0 0 0,0 0 0 0 0,0 0 0 0 0,0 0 0 0 0,0 0 0 0 0,-1 1 0 0 0,1 1-2 0 0,3 7 22 0 0,-1 0 0 0 0,-1 0-1 0 0,0 0 1 0 0,-1 0-1 0 0,0 1 1 0 0,-1-1 0 0 0,-1 1-1 0 0,0 0 1 0 0,0-1-1 0 0,-1 1 1 0 0,-1 1-22 0 0,-1 1 40 0 0,0-1-1 0 0,-1 0 1 0 0,-1 1 0 0 0,0-1-1 0 0,-1-1 1 0 0,-1 1 0 0 0,0-1-1 0 0,-1-1 1 0 0,0 1 0 0 0,-1-1 0 0 0,0 0-1 0 0,-1-1 1 0 0,-5 5-40 0 0,3-5-7 0 0,-1 0 0 0 0,0-1 0 0 0,0 0 0 0 0,-1-1 1 0 0,0-1-1 0 0,-1 0 0 0 0,0-1 0 0 0,0-1 0 0 0,-1 0 0 0 0,1-1 0 0 0,-1 0 0 0 0,0-1 0 0 0,-1-1 1 0 0,1-1-1 0 0,-1 0 0 0 0,1-2 0 0 0,-1 1 0 0 0,-5-2 7 0 0,14 0-119 0 0,1-1-1 0 0,0 1 1 0 0,-1-1-1 0 0,1 0 1 0 0,0-1-1 0 0,0 0 1 0 0,0 0-1 0 0,1 0 1 0 0,-1-1 0 0 0,1 0-1 0 0,0 0 1 0 0,0 0-1 0 0,0-1 1 0 0,1 0-1 0 0,-1 0 1 0 0,-2-5 119 0 0,4 6-326 0 0,1-1-1 0 0,-1 0 1 0 0,1 0 0 0 0,0 0 0 0 0,1 0-1 0 0,-1 0 1 0 0,1 0 0 0 0,0-1 0 0 0,0 1-1 0 0,1-1 1 0 0,-1 1 0 0 0,1-1-1 0 0,0 0 1 0 0,1 0 326 0 0,2-37-5368 0 0,8 18-1404 0 0,-4 12 703 0 0</inkml:trace>
  <inkml:trace contextRef="#ctx0" brushRef="#br0" timeOffset="6010.275">4010 1227 5921 0 0,'0'0'3708'0'0,"0"0"-1675"0"0,0 0-603 0 0,0 0-10 0 0,0 0-5 0 0,0 0-181 0 0,0 0-252 0 0,0 0-253 0 0,0 0-172 0 0,0 0-99 0 0,0 0-67 0 0,0 0-11 0 0,9-33-14 0 0,31-100-15 0 0,-2 64 343 0 0,-17 44-461 0 0,1 2 1 0 0,1 0 0 0 0,2 2 0 0 0,0 0 0 0 0,1 2-1 0 0,0 1 1 0 0,20-9-234 0 0,-44 25 3 0 0,-1 1 0 0 0,1 0 1 0 0,-1-1-1 0 0,1 1 0 0 0,0 0 0 0 0,-1 0 0 0 0,1 0 0 0 0,0 0 0 0 0,0 0 1 0 0,0 0-1 0 0,0 1 0 0 0,0-1 0 0 0,0 1 0 0 0,0-1 0 0 0,0 1 0 0 0,0 0 1 0 0,0-1-1 0 0,0 1 0 0 0,0 0 0 0 0,0 1 0 0 0,0-1 0 0 0,0 0 0 0 0,0 0 1 0 0,0 1-1 0 0,0-1 0 0 0,0 1 0 0 0,0 0 0 0 0,0 0 0 0 0,0 0 0 0 0,-1 0 1 0 0,1 0-1 0 0,0 0 0 0 0,-1 0 0 0 0,1 0 0 0 0,0 0 0 0 0,-1 1 0 0 0,1-1 1 0 0,-1 1-1 0 0,0-1 0 0 0,0 1 0 0 0,1 0 0 0 0,-1 0 0 0 0,0-1 1 0 0,0 1-1 0 0,-1 0 0 0 0,1 0 0 0 0,0 0 0 0 0,-1 0 0 0 0,1 0 0 0 0,0 1-3 0 0,-12 178 144 0 0,11-180-143 0 0,0 0 0 0 0,0 0-1 0 0,0 0 1 0 0,0 0-1 0 0,1 0 1 0 0,-1 0 0 0 0,0 0-1 0 0,0 0 1 0 0,1-1 0 0 0,-1 1-1 0 0,0 0 1 0 0,1 0-1 0 0,-1 0 1 0 0,1 0 0 0 0,-1 0-1 0 0,1-1 1 0 0,0 1-1 0 0,-1 0 1 0 0,1 0 0 0 0,0-1-1 0 0,-1 1 1 0 0,1 0-1 0 0,0-1 1 0 0,0 1 0 0 0,0-1-1 0 0,0 1 1 0 0,-1-1-1 0 0,1 0 1 0 0,0 1 0 0 0,0-1-1 0 0,0 0 1 0 0,0 1-1 0 0,0-1 1 0 0,0 0 0 0 0,0 0-1 0 0,0 0 1 0 0,0 0-1 0 0,0 0 1 0 0,0 0 0 0 0,0 0-1 0 0,0 0 1 0 0,0-1-1 0 0,0 1 1 0 0,0 0 0 0 0,0 0-1 0 0,0-1 1 0 0,0 1-1 0 0,43-23 101 0 0,171-147 51 0 0,-126 128-137 0 0,-73 87-1 0 0,-14-1 56 0 0,-2-23-70 0 0,1-1 0 0 0,0 1 0 0 0,2-1 0 0 0,0 0 1 0 0,2 0-1 0 0,0 0 0 0 0,1 0 0 0 0,25 39-808 0 0,1-26-4164 0 0,-27-27 1808 0 0,-2-2-2926 0 0,-2 0-3264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08:26.2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3598 3943 0 0 0,'0'0'231'0'0,"0"0"598"0"0,-23-36 117 0 0,-71-119-83 0 0,-8-8 1598 0 0,78 123-1822 0 0,-1 1-1 0 0,-1 1 0 0 0,-3 1 0 0 0,-1 2 0 0 0,-1 1 0 0 0,-2 1 0 0 0,-1 2 1 0 0,-2 1-1 0 0,-1 2 0 0 0,-33-19-638 0 0,11 20 265 0 0,0 3 0 0 0,-1 2 0 0 0,-1 3 0 0 0,-1 3 0 0 0,-1 2 0 0 0,0 3-1 0 0,-1 3 1 0 0,0 3 0 0 0,0 2 0 0 0,0 3 0 0 0,0 3 0 0 0,-13 5-265 0 0,-25 6 29 0 0,0 4-1 0 0,1 5 0 0 0,1 5 1 0 0,2 4-1 0 0,1 4 1 0 0,2 4-1 0 0,-24 17-28 0 0,8-1 194 0 0,3 5-1 0 0,3 5 1 0 0,3 4-1 0 0,3 4 1 0 0,3 5 0 0 0,4 4-1 0 0,-32 40-193 0 0,69-62 37 0 0,2 1-1 0 0,4 3 0 0 0,2 2 1 0 0,3 2-1 0 0,3 2 0 0 0,4 1 1 0 0,2 2-1 0 0,4 2 0 0 0,3 1 1 0 0,4 1-1 0 0,-10 57-36 0 0,25-94 50 0 0,2 1 0 0 0,2-1 0 0 0,2 1 0 0 0,1 0 1 0 0,2 1-1 0 0,2-1 0 0 0,2 0 0 0 0,2-1 0 0 0,2 1 0 0 0,1-1 0 0 0,2-1 0 0 0,2 1 1 0 0,2-2-1 0 0,1 0 0 0 0,3-1 0 0 0,0-1 0 0 0,21 29-50 0 0,-8-24 187 0 0,2-2-1 0 0,2 0 1 0 0,1-3 0 0 0,2-1-1 0 0,1-2 1 0 0,2-2 0 0 0,1-1-1 0 0,2-3 1 0 0,0-1-1 0 0,14 3-186 0 0,19 7 245 0 0,1-4 0 0 0,2-4 0 0 0,1-3-1 0 0,1-3 1 0 0,82 10-245 0 0,-52-19 101 0 0,1-4 0 0 0,0-5 0 0 0,0-5 0 0 0,0-5 0 0 0,-1-5 1 0 0,1-5-1 0 0,-2-5 0 0 0,-1-5 0 0 0,0-5 0 0 0,-3-4 0 0 0,0-5 0 0 0,-3-5 0 0 0,-2-4 0 0 0,19-16-101 0 0,-58 28 28 0 0,-2-3 0 0 0,-1-3 0 0 0,-2-2 1 0 0,-2-3-1 0 0,-2-2 0 0 0,38-45-28 0 0,-68 65 14 0 0,-1-1 0 0 0,-1-1 0 0 0,-2 0-1 0 0,-1-2 1 0 0,-1-1 0 0 0,-2 0 0 0 0,-1-2 0 0 0,-2 1 0 0 0,-2-2 0 0 0,-1 0 0 0 0,-2 0 0 0 0,-1-1-1 0 0,1-31-13 0 0,-7 22-65 0 0,-2 0-1 0 0,-2-1 0 0 0,-2 1 0 0 0,-3 0 0 0 0,-1 1 0 0 0,-3 0 0 0 0,-1 0 0 0 0,-2 1 0 0 0,-3 0 0 0 0,-1 2 0 0 0,-6-7 66 0 0,-16-26-238 0 0,-3 1 1 0 0,-4 3 0 0 0,-2 1-1 0 0,-4 3 1 0 0,-44-43 237 0 0,43 51-14 0 0,-3 3 1 0 0,-3 2-1 0 0,-2 3 0 0 0,-2 3 0 0 0,-2 2 1 0 0,-2 4-1 0 0,-2 2 0 0 0,-2 4 0 0 0,-1 3 1 0 0,-11-1 13 0 0,1 9-93 0 0,-1 3 1 0 0,0 5-1 0 0,-2 3 1 0 0,0 3 0 0 0,0 5-1 0 0,-1 3 1 0 0,0 4-1 0 0,1 4 1 0 0,-1 3-1 0 0,1 4 1 0 0,1 4-1 0 0,0 4 1 0 0,2 4 0 0 0,0 3-1 0 0,1 3 1 0 0,-17 13 92 0 0,-3 3-1088 0 0,3 5 1 0 0,2 4 0 0 0,2 4 0 0 0,-70 58 1087 0 0,88-54-3562 0 0,3 3 0 0 0,2 3 0 0 0,-17 27 3562 0 0,31-29-3988 0 0</inkml:trace>
  <inkml:trace contextRef="#ctx0" brushRef="#br0" timeOffset="1651.621">967 3487 1048 0 0,'0'0'1755'0'0,"0"0"-54"0"0,0 0-13 0 0,0 0 35 0 0,0 0 17 0 0,0 0-122 0 0,0 0-159 0 0,0 0-172 0 0,0 0-151 0 0,0 0-140 0 0,0 0-119 0 0,-4-13-101 0 0,-21-115 1876 0 0,25 83-1941 0 0,1 1-1 0 0,3-1 1 0 0,1 1-1 0 0,8-24-710 0 0,2 10 199 0 0,2 1-1 0 0,3 1 0 0 0,2 1 0 0 0,2 1 1 0 0,3 1-1 0 0,32-48-198 0 0,-34 65 61 0 0,-23 46-215 0 0,-2-9 159 0 0,0 0 0 0 0,1 0 0 0 0,-1 1 1 0 0,0-1-1 0 0,1 0 0 0 0,-1 0 0 0 0,1 0 1 0 0,0 0-1 0 0,-1 0 0 0 0,1 0 0 0 0,0 0 1 0 0,0-1-1 0 0,-1 1 0 0 0,1 0 0 0 0,0 0 1 0 0,0-1-1 0 0,0 1 0 0 0,0 0 0 0 0,0-1 1 0 0,0 1-1 0 0,0-1 0 0 0,0 1 0 0 0,0-1 1 0 0,0 1-1 0 0,1-1 0 0 0,-1 0 0 0 0,0 0 1 0 0,0 1-1 0 0,0-1 0 0 0,0 0 0 0 0,0 0 1 0 0,1 0-1 0 0,-1 0 0 0 0,0-1 0 0 0,0 1 1 0 0,0 0-1 0 0,0 0 0 0 0,1-1 1 0 0,0 1-6 0 0,49-13 284 0 0,309-149 263 0 0,-325 149-576 0 0,-20 6-68 0 0,0 2-1 0 0,0-1 0 0 0,1 2 1 0 0,0 0-1 0 0,0 1 0 0 0,0 0 1 0 0,13 1 97 0 0,-21 10-2831 0 0,-6-4-583 0 0,-2-2-3568 0 0,0-2-4078 0 0</inkml:trace>
  <inkml:trace contextRef="#ctx0" brushRef="#br0" timeOffset="2430.265">2015 2066 928 0 0,'0'0'1479'0'0,"0"0"-476"0"0,0 0-301 0 0,0 0 63 0 0,0 0 151 0 0,0 0 92 0 0,0 0-1 0 0,0 0-89 0 0,0 0-119 0 0,0 0-119 0 0,0 0-89 0 0,0 0-79 0 0,0 0-51 0 0,4 31-51 0 0,13 98-50 0 0,26 75 1201 0 0,-41-180-816 0 0,-2-15 3907 0 0,-10-20-2694 0 0,3-7-1776 0 0,0 0 0 0 0,1-1-1 0 0,1 1 1 0 0,1-1-1 0 0,0 0 1 0 0,2 0 0 0 0,0 0-1 0 0,1-1 1 0 0,1 1 0 0 0,2-16-182 0 0,-2 12 109 0 0,1-3-61 0 0,1 0 0 0 0,1 1 0 0 0,1 0 0 0 0,2 0 0 0 0,0 0-1 0 0,1 0 1 0 0,2 1 0 0 0,1 1 0 0 0,0-1 0 0 0,2 1 0 0 0,0 1 0 0 0,2 0 0 0 0,0 1 0 0 0,2 1-48 0 0,-16 19-20 0 0,1 0 0 0 0,-1 0 1 0 0,1 0-1 0 0,-1 0 0 0 0,1 0 1 0 0,0 0-1 0 0,-1 1 0 0 0,1-1 1 0 0,0 0-1 0 0,0 0 0 0 0,0 1 1 0 0,0-1-1 0 0,-1 0 0 0 0,1 1 1 0 0,0-1-1 0 0,0 1 0 0 0,0 0 1 0 0,0-1-1 0 0,0 1 0 0 0,0 0 1 0 0,0-1-1 0 0,0 1 0 0 0,0 0 0 0 0,0 0 1 0 0,0 0-1 0 0,1 0 0 0 0,-1 0 1 0 0,0 0-1 0 0,0 0 0 0 0,0 0 1 0 0,0 0-1 0 0,0 1 0 0 0,0-1 1 0 0,0 0-1 0 0,0 1 0 0 0,0-1 1 0 0,0 1-1 0 0,0-1 0 0 0,0 1 1 0 0,0-1-1 0 0,-1 1 0 0 0,1 0 1 0 0,0-1-1 0 0,0 1 0 0 0,0 0 0 0 0,-1 0 1 0 0,1-1-1 0 0,-1 1 0 0 0,1 0 1 0 0,0 0-1 0 0,-1 0 0 0 0,1 0 1 0 0,-1 0-1 0 0,0 0 0 0 0,1 0 1 0 0,-1 0-1 0 0,0 0 0 0 0,0 0 1 0 0,1 0-1 0 0,-1 0 0 0 0,0 0 1 0 0,0 0 19 0 0,26 69-3983 0 0,-15-40-937 0 0,-1-2-4448 0 0,-7-19 4807 0 0</inkml:trace>
  <inkml:trace contextRef="#ctx0" brushRef="#br0" timeOffset="2820.327">2400 2132 1264 0 0,'0'0'1702'0'0,"0"0"282"0"0,0 0 353 0 0,0 0 101 0 0,0 0-251 0 0,0 0-344 0 0,0 0-339 0 0,0 0-309 0 0,0 0-219 0 0,0 0-238 0 0,0 0-169 0 0,0 0-75 0 0,0 0-42 0 0,20-19-51 0 0,61-60-53 0 0,-78 77-318 0 0,-1 0 0 0 0,1 0 1 0 0,-1-1-1 0 0,1 1 0 0 0,-1 0 0 0 0,0-1 0 0 0,0 0 0 0 0,0 1 0 0 0,0-1 0 0 0,0 0 0 0 0,0 0 0 0 0,-1 0 0 0 0,0 0 0 0 0,1 0 0 0 0,-1-1 0 0 0,0 1 0 0 0,-1 0 1 0 0,1 0-1 0 0,-1-1 0 0 0,1 1 0 0 0,-1 0 0 0 0,0-1 0 0 0,0 0-30 0 0,0-13 165 0 0,0 14-158 0 0,0 0 0 0 0,0 1 0 0 0,0-1 1 0 0,-1 0-1 0 0,1 0 0 0 0,-1 0 0 0 0,1 0 1 0 0,-1 0-1 0 0,0 1 0 0 0,0-1 0 0 0,0 0 1 0 0,0 0-1 0 0,-1 1 0 0 0,1-1 1 0 0,-1 1-1 0 0,1 0 0 0 0,-1-1 0 0 0,0 1 1 0 0,0 0-1 0 0,0 0 0 0 0,0 0 0 0 0,-1 0 1 0 0,1 0-1 0 0,0 1 0 0 0,-1-1 0 0 0,1 1 1 0 0,-1-1-1 0 0,0 1 0 0 0,1 0 1 0 0,-1 0-1 0 0,0 0 0 0 0,0 0 0 0 0,1 1 1 0 0,-1-1-1 0 0,0 1 0 0 0,0 0 0 0 0,0 0 1 0 0,0 0-1 0 0,0 0 0 0 0,-1 0-7 0 0,0 0-55 0 0,-1 1 0 0 0,1-1-1 0 0,-1 1 1 0 0,0 0 0 0 0,1 0-1 0 0,-1 0 1 0 0,1 1 0 0 0,0 0-1 0 0,0 0 1 0 0,-1 0 0 0 0,1 0-1 0 0,1 0 1 0 0,-1 1 0 0 0,0 0-1 0 0,0 0 1 0 0,1 0 0 0 0,0 0 0 0 0,-1 0-1 0 0,1 1 1 0 0,1 0 0 0 0,-1-1-1 0 0,0 1 1 0 0,1 0 0 0 0,0 0-1 0 0,0 0 1 0 0,-1 4 55 0 0,-2 5-127 0 0,0 0 0 0 0,1 0 0 0 0,1 1 0 0 0,0 0 0 0 0,1-1 0 0 0,0 1 0 0 0,1 0 0 0 0,1 7 127 0 0,0-17-68 0 0,1 1 0 0 0,-1-1-1 0 0,1 0 1 0 0,0 1 0 0 0,0-1-1 0 0,0 0 1 0 0,1 0-1 0 0,-1 0 1 0 0,1 0 0 0 0,0 0-1 0 0,0 0 1 0 0,1 0 0 0 0,-1-1-1 0 0,1 1 1 0 0,0-1-1 0 0,0 0 1 0 0,0 0 0 0 0,0 0-1 0 0,0 0 1 0 0,1 0 0 0 0,-1-1-1 0 0,1 1 1 0 0,0-1-1 0 0,0 0 1 0 0,0 0 0 0 0,0 0-1 0 0,0-1 1 0 0,0 0 0 0 0,0 1-1 0 0,1-1 1 0 0,-1-1-1 0 0,0 1 1 0 0,4-1 68 0 0,2 2-493 0 0,-1-1-1 0 0,1-1 1 0 0,0 0 0 0 0,-1 0-1 0 0,1-1 1 0 0,0 0 0 0 0,-1 0-1 0 0,1-1 1 0 0,-1-1-1 0 0,0 1 1 0 0,1-2 0 0 0,-1 1-1 0 0,-1-1 1 0 0,1-1 0 0 0,2-1 493 0 0,38-29-8792 0 0,-40 27 8115 0 0</inkml:trace>
  <inkml:trace contextRef="#ctx0" brushRef="#br0" timeOffset="3166.337">2729 1797 0 0 0,'0'0'308'0'0,"0"0"456"0"0,0 0 264 0 0,0 0 290 0 0,0 0 140 0 0,0 0-99 0 0,0 0-216 0 0,0 0-227 0 0,0 0-176 0 0,0 0-137 0 0,0 0-90 0 0,0 0-66 0 0,0 0-31 0 0,5 28 7 0 0,17 87 8 0 0,1-55 848 0 0,-14-50-835 0 0,28 28 1644 0 0,-18-31 2046 0 0,-3-52-414 0 0,19-174-1289 0 0,11 70-4425 0 0,-38 142-1866 0 0,0 7-6140 0 0,-6 0-109 0 0</inkml:trace>
  <inkml:trace contextRef="#ctx0" brushRef="#br0" timeOffset="3524.309">3112 1639 4857 0 0,'0'0'2430'0'0,"0"0"-684"0"0,0 0-437 0 0,0 0-195 0 0,0 0-275 0 0,0 0-289 0 0,0 0-191 0 0,0 0-127 0 0,0 0-58 0 0,0 0-46 0 0,0 0-14 0 0,0 0 9 0 0,-12 30 24 0 0,-36 92 39 0 0,47-120-173 0 0,0-1 0 0 0,0 0 0 0 0,0 0 0 0 0,0 0 0 0 0,1 1 0 0 0,-1-1 0 0 0,0 1 0 0 0,1-1 0 0 0,-1 0 0 0 0,1 1 0 0 0,-1-1 0 0 0,1 1 0 0 0,-1-1 0 0 0,1 1 0 0 0,0 0 0 0 0,0-1 0 0 0,0 1 0 0 0,0-1 0 0 0,0 1 0 0 0,0-1 0 0 0,1 1 0 0 0,-1-1 0 0 0,0 1 0 0 0,1-1 0 0 0,-1 1 0 0 0,1-1 0 0 0,-1 1 0 0 0,1-1 0 0 0,0 0 0 0 0,0 1 0 0 0,0-1 0 0 0,0 0 0 0 0,0 0 0 0 0,0 2-13 0 0,3-1 119 0 0,0 1 88 0 0,1 0 0 0 0,0 0 0 0 0,-1-1 0 0 0,1 0 0 0 0,0 0 1 0 0,0 0-1 0 0,0-1 0 0 0,0 1 0 0 0,1-1 0 0 0,-1 0 0 0 0,0-1 1 0 0,1 1-1 0 0,-1-1 0 0 0,0 0 0 0 0,1-1 0 0 0,-1 1 1 0 0,0-1-1 0 0,1 0 0 0 0,-1 0 0 0 0,0-1 0 0 0,0 1 0 0 0,0-1 1 0 0,0 0-1 0 0,0-1 0 0 0,-1 1 0 0 0,1-1 0 0 0,-1 0 1 0 0,1 0-1 0 0,-1 0 0 0 0,0-1 0 0 0,0 0 0 0 0,0 1 0 0 0,-1-1 1 0 0,0-1-1 0 0,1 1 0 0 0,-1 0 0 0 0,0-2-207 0 0,3-2 151 0 0,0-1-1 0 0,-1 0 0 0 0,0 1 1 0 0,0-2-1 0 0,-1 1 0 0 0,0-1 1 0 0,-1 1-1 0 0,0-1 1 0 0,-1 0-1 0 0,0 0 0 0 0,0 0 1 0 0,-1 0-1 0 0,0 0 1 0 0,-1-1-1 0 0,0 1 0 0 0,-1 0 1 0 0,-1-9-151 0 0,0 16-73 0 0,1 0 1 0 0,0 0 0 0 0,-1 0 0 0 0,0 0 0 0 0,0 0 0 0 0,0 0-1 0 0,0 0 1 0 0,0 0 0 0 0,0 1 0 0 0,-1-1 0 0 0,1 1-1 0 0,-1 0 1 0 0,0 0 0 0 0,1 0 0 0 0,-1 0 0 0 0,0 0-1 0 0,0 0 1 0 0,-1 1 0 0 0,1 0 0 0 0,0-1 0 0 0,0 1-1 0 0,-1 0 1 0 0,1 1 0 0 0,-3-1 72 0 0,-25-6-3795 0 0,4 2-4306 0 0,26 5 7549 0 0,-10 0-10358 0 0</inkml:trace>
  <inkml:trace contextRef="#ctx0" brushRef="#br0" timeOffset="3839.314">3265 1072 7962 0 0,'0'0'2011'0'0,"0"0"-615"0"0,0 0-340 0 0,0 0-61 0 0,0 0-24 0 0,0 0 15 0 0,0 0 15 0 0,0 0-41 0 0,0 0-58 0 0,0 0-81 0 0,0 0-126 0 0,0 0-141 0 0,0 0-130 0 0,4 34-96 0 0,15 108-87 0 0,5-61 58 0 0,53 70-123 0 0,-72-143-943 0 0,36 82 1966 0 0,-35-59-5484 0 0,-8-1-6816 0 0,1-27 4277 0 0</inkml:trace>
  <inkml:trace contextRef="#ctx0" brushRef="#br0" timeOffset="4130.282">3523 1381 3841 0 0,'0'0'1984'0'0,"0"0"-1170"0"0,0 0-271 0 0,0 0 409 0 0,0 0 357 0 0,0 0 142 0 0,0 0-105 0 0,0 0-252 0 0,0 0-200 0 0,0 0-171 0 0,0 0-129 0 0,0 0-109 0 0,0 0-66 0 0,11 24 6 0 0,36 73 3 0 0,-15-58 669 0 0,-25-37-811 0 0,-4-1-154 0 0,0-1-1 0 0,0 1 0 0 0,0 0 1 0 0,0-1-1 0 0,0 0 0 0 0,0 0 0 0 0,0 0 1 0 0,0 0-1 0 0,0 0 0 0 0,0-1 1 0 0,0 1-1 0 0,0-1 0 0 0,-1 0 1 0 0,1 0-1 0 0,0 0 0 0 0,0 0 0 0 0,0 0 1 0 0,-1-1-1 0 0,1 1 0 0 0,-1-1 1 0 0,1 0-1 0 0,-1 0 0 0 0,0 0 0 0 0,1 0 1 0 0,-1 0-1 0 0,0 0 0 0 0,-1 0 1 0 0,1-1-1 0 0,0 1 0 0 0,0-1 1 0 0,-1 0-1 0 0,2-2-131 0 0,30-96 787 0 0,-30 12-2693 0 0,-6 71-2197 0 0,-3 0-3418 0 0,3 10-2623 0 0</inkml:trace>
  <inkml:trace contextRef="#ctx0" brushRef="#br0" timeOffset="4660.735">3795 659 7410 0 0,'0'0'1892'0'0,"0"0"-62"0"0,0 0-61 0 0,0 0-19 0 0,0 0-234 0 0,0 0-305 0 0,0 0-296 0 0,0 0-264 0 0,0 0-182 0 0,0 0-116 0 0,0 0-8 0 0,0 0 60 0 0,0 0 86 0 0,3 12 45 0 0,35 98 641 0 0,157 272-251 0 0,-115-246-2429 0 0,-79-132 282 0 0,-1-4-3562 0 0,0 0-4932 0 0,0-3 3291 0 0</inkml:trace>
  <inkml:trace contextRef="#ctx0" brushRef="#br0" timeOffset="4903.403">3745 1042 12251 0 0,'0'0'864'0'0,"0"0"-183"0"0,0 0 150 0 0,0 0 207 0 0,0 0 47 0 0,0 0-62 0 0,0 0-95 0 0,0 0-127 0 0,0 0-147 0 0,32-10-183 0 0,99-30-188 0 0,17-14-355 0 0,-108 41-1368 0 0,-15 2-4996 0 0,-24 10 5850 0 0,5-2-6973 0 0</inkml:trace>
  <inkml:trace contextRef="#ctx0" brushRef="#br0" timeOffset="5396.367">4390 873 3833 0 0,'0'0'1630'0'0,"0"0"14"0"0,0 0 404 0 0,0 0 334 0 0,0 0-76 0 0,0 0-379 0 0,0 0-415 0 0,0 0-317 0 0,0 0-277 0 0,0 0-250 0 0,0 0-217 0 0,0 0-165 0 0,0 0-116 0 0,5 21-66 0 0,33 108 52 0 0,-19-88-1894 0 0,-16-41 85 0 0,-2 0-2720 0 0,-1 0-4207 0 0,0-3 3694 0 0</inkml:trace>
  <inkml:trace contextRef="#ctx0" brushRef="#br0" timeOffset="5636.721">4178 637 6889 0 0,'0'0'441'0'0,"0"0"-1394"0"0,0 0-255 0 0,0 0 56 0 0,0 0 56 0 0,0 0-529 0 0,0 0 329 0 0,0 0 1296 0 0</inkml:trace>
  <inkml:trace contextRef="#ctx0" brushRef="#br0" timeOffset="5875.237">4592 663 9914 0 0,'0'0'1220'0'0,"0"0"-381"0"0,0 0-156 0 0,0 0-76 0 0,0 0-100 0 0,0 0-79 0 0,0 0-110 0 0,0 0-83 0 0,0 0-44 0 0,0 0-58 0 0,0 0-14 0 0,0 0-3 0 0,4 32 19 0 0,14 101 47 0 0,-1-82 212 0 0,-11-46-234 0 0,-5-3-19 0 0,1 0-1 0 0,0 1 1 0 0,1-1 0 0 0,-1 0 0 0 0,0 0-1 0 0,1 0 1 0 0,-1-1 0 0 0,1 1 0 0 0,-1-1 0 0 0,1 1-1 0 0,0-1 1 0 0,-1 0 0 0 0,1 0 0 0 0,0 0-1 0 0,0 0 1 0 0,0-1 0 0 0,0 1 0 0 0,0-1 0 0 0,0 1-1 0 0,0-1 1 0 0,0 0 0 0 0,0 0 0 0 0,0-1-1 0 0,0 1 1 0 0,0-1 0 0 0,0 1 0 0 0,0-1-1 0 0,0 0 1 0 0,0 0 0 0 0,-1 0 0 0 0,1-1 0 0 0,0 1-1 0 0,-1-1 1 0 0,3 0-141 0 0,-1-8 200 0 0,1 0 1 0 0,-1 0-1 0 0,-1 0 1 0 0,0-1-1 0 0,0 1 0 0 0,-1-1 1 0 0,-1 0-1 0 0,0 1 0 0 0,0-1 1 0 0,-1 0-1 0 0,0 0 0 0 0,-2-10-200 0 0,2-9 42 0 0,-1 20-156 0 0,0 0 1 0 0,-1 0-1 0 0,0 0 1 0 0,0 1-1 0 0,-1-1 1 0 0,0 1-1 0 0,-1 0 1 0 0,0-1-1 0 0,0 2 1 0 0,-5-8 113 0 0,-22-20-6217 0 0,27 32 1049 0 0,-2 4-3300 0 0</inkml:trace>
  <inkml:trace contextRef="#ctx0" brushRef="#br0" timeOffset="6235.336">4894 711 7626 0 0,'0'0'1735'0'0,"0"0"-203"0"0,0 0 44 0 0,0 0-42 0 0,0 0-234 0 0,0 0-229 0 0,0 0-201 0 0,0 0-118 0 0,0 0-107 0 0,0 0-147 0 0,0 0-152 0 0,0 0-129 0 0,4-33-92 0 0,12-104-52 0 0,3 66 63 0 0,-11 61-101 0 0,-7 8-53 0 0,1-1 1 0 0,-1 0-1 0 0,1 0 1 0 0,0 1-1 0 0,0-1 1 0 0,0 1-1 0 0,0-1 1 0 0,0 1-1 0 0,1 0 1 0 0,-1 0-1 0 0,0 0 1 0 0,1 0-1 0 0,0 0 1 0 0,-1 1-1 0 0,1-1 1 0 0,0 1-1 0 0,0 0 1 0 0,0 0-1 0 0,0 0 1 0 0,0 0-1 0 0,0 0 1 0 0,0 1-1 0 0,3-1 18 0 0,15 48-241 0 0,-14-24 345 0 0,-7-21-37 0 0,0 0 0 0 0,0 1 0 0 0,1-1 0 0 0,-1 0 0 0 0,1 1 0 0 0,-1-1 0 0 0,1 0 0 0 0,0 1 0 0 0,0-1 0 0 0,0 0 0 0 0,0 0 0 0 0,0 0 0 0 0,0 0 0 0 0,1 0 0 0 0,-1 0 0 0 0,1 0 0 0 0,-1 0 0 0 0,1-1 0 0 0,0 1 0 0 0,0 0 0 0 0,0-1 1 0 0,-1 0-1 0 0,1 1 0 0 0,1-1 0 0 0,-1 0 0 0 0,0 0 0 0 0,0 0 0 0 0,0 0 0 0 0,1-1 0 0 0,0 1-67 0 0,1-2 137 0 0,-1-1 0 0 0,0 0 0 0 0,0-1 1 0 0,0 1-1 0 0,0 0 0 0 0,0-1 0 0 0,0 0 0 0 0,-1 1 0 0 0,1-1 1 0 0,-1 0-1 0 0,0-1 0 0 0,0 1 0 0 0,0 0 0 0 0,0 0 0 0 0,0-1 1 0 0,-1 1-1 0 0,1-4-137 0 0,3-2 111 0 0,4-7-127 0 0,3-5-355 0 0,0-1-1 0 0,-1 0 1 0 0,-1-1 0 0 0,-2 0-1 0 0,0-1 1 0 0,0-6 371 0 0,-1 8-3113 0 0,-1-2-6221 0 0,-6 15 40 0 0</inkml:trace>
  <inkml:trace contextRef="#ctx0" brushRef="#br0" timeOffset="6577.949">5408 0 9922 0 0,'0'0'2413'0'0,"0"0"-637"0"0,0 0-333 0 0,0 0-133 0 0,0 0-277 0 0,0 0-322 0 0,0 0-224 0 0,0 0-133 0 0,0 0-65 0 0,0 0-33 0 0,0 0-55 0 0,0 0-48 0 0,0 0-11 0 0,-14 13-14 0 0,-39 40-15 0 0,51-52-108 0 0,1-1 0 0 0,-1 1-1 0 0,1 0 1 0 0,-1 0 0 0 0,1 0-1 0 0,-1 0 1 0 0,1 0 0 0 0,0 1 0 0 0,0-1-1 0 0,0 0 1 0 0,-1 1 0 0 0,1-1-1 0 0,1 1 1 0 0,-1-1 0 0 0,0 1 0 0 0,0-1-1 0 0,0 1 1 0 0,1-1 0 0 0,-1 1-1 0 0,1 0 1 0 0,-1 0 0 0 0,1-1-1 0 0,0 1 1 0 0,0 0 0 0 0,0-1 0 0 0,0 1-1 0 0,0 0 1 0 0,0 0 0 0 0,0-1-1 0 0,0 1 1 0 0,1 0 0 0 0,-1 0 0 0 0,1-1-1 0 0,-1 1 1 0 0,1 0 0 0 0,0-1-1 0 0,-1 1 1 0 0,1-1 0 0 0,0 1 0 0 0,0-1-1 0 0,0 0 1 0 0,0 1-5 0 0,60 21 120 0 0,-49-20-46 0 0,8 3-17 0 0,-12-5-11 0 0,0 0 0 0 0,0 1 0 0 0,0 0 1 0 0,0 0-1 0 0,-1 1 0 0 0,1 0 0 0 0,-1 0 0 0 0,0 1 0 0 0,0-1 0 0 0,0 2 0 0 0,0-1 0 0 0,-1 1 1 0 0,0 0-1 0 0,0 0 0 0 0,0 1 0 0 0,0 0 0 0 0,-1 0 0 0 0,2 3-46 0 0,-6-6 27 0 0,0 1-1 0 0,-1-1 1 0 0,1 1 0 0 0,-1-1-1 0 0,1 1 1 0 0,-1 0 0 0 0,0-1 0 0 0,0 1-1 0 0,-1-1 1 0 0,1 1 0 0 0,-1 0-1 0 0,1-1 1 0 0,-1 1 0 0 0,-1-1-1 0 0,1 0 1 0 0,0 1 0 0 0,-1-1-1 0 0,1 0 1 0 0,-1 0 0 0 0,0 0-1 0 0,0 0 1 0 0,0 0 0 0 0,-1 0-1 0 0,1 0 1 0 0,-1-1 0 0 0,1 1 0 0 0,-4 1-27 0 0,-21 20-3879 0 0,2-6-6036 0 0,17-13 978 0 0</inkml:trace>
  <inkml:trace contextRef="#ctx0" brushRef="#br0" timeOffset="7375.477">3616 2191 5897 0 0,'0'0'4452'0'0,"0"0"-2872"0"0,0 0-1218 0 0,0 0-173 0 0,0 0 90 0 0,0 0 103 0 0,0 0 24 0 0,0 0-46 0 0,0 0-81 0 0,0 0-62 0 0,7 34-53 0 0,24 107-56 0 0,-18-80-4 0 0,-3-25 28 0 0,-3 0 0 0 0,0 1-1 0 0,-3 0 1 0 0,-1 0 0 0 0,-2 0-132 0 0,0-34 107 0 0,-1-1 0 0 0,1 1-1 0 0,-1 0 1 0 0,0-1 0 0 0,0 1 0 0 0,0-1 0 0 0,0 1 0 0 0,0-1-1 0 0,-1 1 1 0 0,1-1 0 0 0,-1 1 0 0 0,1-1 0 0 0,-1 1 0 0 0,0-1-1 0 0,0 1 1 0 0,0-1 0 0 0,-1 0 0 0 0,1 0 0 0 0,0 1 0 0 0,-1-1-1 0 0,1 0 1 0 0,-1 0 0 0 0,0-1 0 0 0,0 1 0 0 0,0 0 0 0 0,0 0-1 0 0,0-1 1 0 0,0 1 0 0 0,0-1 0 0 0,0 0 0 0 0,-1 0 0 0 0,1 0 0 0 0,0 0-1 0 0,-1 0 1 0 0,1 0 0 0 0,-1-1 0 0 0,0 1-107 0 0,0-4 83 0 0,1 0 1 0 0,-1 0-1 0 0,1 0 0 0 0,-1 0 1 0 0,1-1-1 0 0,0 1 0 0 0,0-1 1 0 0,0 1-1 0 0,1-1 0 0 0,-1 0 1 0 0,1 0-1 0 0,0 0 0 0 0,0 0 1 0 0,1 0-1 0 0,-1 0 0 0 0,1 0 1 0 0,-1 0-1 0 0,1-2-83 0 0,0-23 114 0 0,0-1 1 0 0,2 0-1 0 0,1 0 0 0 0,1 0 1 0 0,2 1-1 0 0,1 0 0 0 0,1 0 0 0 0,1 1 1 0 0,2 0-1 0 0,1 0 0 0 0,1 2 1 0 0,1-1-1 0 0,7-7-114 0 0,-2 0 15 0 0,1 0 0 0 0,2 1 0 0 0,1 2 0 0 0,1 0-1 0 0,2 2 1 0 0,1 0 0 0 0,2 2 0 0 0,0 1 0 0 0,2 1 0 0 0,25-14-15 0 0,-52 36-4 0 0,0 1-1 0 0,0 0 1 0 0,0-1-1 0 0,0 2 0 0 0,1-1 1 0 0,-1 0-1 0 0,1 1 1 0 0,0 0-1 0 0,-1 0 1 0 0,1 0-1 0 0,0 1 1 0 0,-1-1-1 0 0,1 1 1 0 0,0 1-1 0 0,0-1 5 0 0,-2 2-5 0 0,-1 0-1 0 0,0 0 1 0 0,0 0 0 0 0,0 0-1 0 0,0 1 1 0 0,0-1 0 0 0,0 1-1 0 0,-1-1 1 0 0,1 1 0 0 0,-1 0-1 0 0,1-1 1 0 0,-1 1 0 0 0,0 0-1 0 0,0 0 1 0 0,-1 0 0 0 0,1 0-1 0 0,0 0 1 0 0,-1 0 0 0 0,0 0-1 0 0,0 0 1 0 0,0 0 0 0 0,0 1 5 0 0,1 16-89 0 0,-2 1-1 0 0,0 0 1 0 0,-1-1 0 0 0,-1 0 0 0 0,-1 1-1 0 0,0-1 1 0 0,-2-1 0 0 0,0 1 0 0 0,-2-1 0 0 0,0 0-1 0 0,-1 0 1 0 0,0-1 0 0 0,-2-1 0 0 0,0 1-1 0 0,-1-2 1 0 0,-1 0 0 0 0,0 0 0 0 0,-1-1 0 0 0,-1-1-1 0 0,-13 10 90 0 0,-19 6-2034 0 0,29-24-1029 0 0,-1-4-3541 0 0,10-2-2251 0 0</inkml:trace>
  <inkml:trace contextRef="#ctx0" brushRef="#br0" timeOffset="13457.319">4125 2191 0 0 0,'0'0'920'0'0,"0"0"989"0"0,0 0 490 0 0,0 0 119 0 0,0 0-99 0 0,0 0-279 0 0,0 0-294 0 0,0 0-260 0 0,0 0-226 0 0,32-20-234 0 0,102-66-185 0 0,-58 22 443 0 0,-62 48-1018 0 0,0 0 1 0 0,-1 0-1 0 0,-1-2 0 0 0,-1 0 0 0 0,0 0 0 0 0,8-19-366 0 0,-15 27 94 0 0,-1 1 1 0 0,0-1 0 0 0,0 0-1 0 0,-1 0 1 0 0,0 0-1 0 0,-1 0 1 0 0,0 0-1 0 0,-1 0 1 0 0,0 0-1 0 0,-1-6-94 0 0,0 14 4 0 0,-1 1 0 0 0,0-1 0 0 0,0 0 0 0 0,0 0 0 0 0,0 1 0 0 0,0-1 0 0 0,0 1 0 0 0,0 0 0 0 0,0-1 0 0 0,0 1 0 0 0,-1 0 0 0 0,1 0 0 0 0,0 1-1 0 0,-1-1 1 0 0,1 0 0 0 0,-1 1 0 0 0,1-1 0 0 0,-1 1 0 0 0,1 0 0 0 0,-1 0 0 0 0,1 0 0 0 0,-1 0 0 0 0,1 0 0 0 0,-1 1 0 0 0,1-1 0 0 0,-1 1 0 0 0,1 0 0 0 0,-1-1 0 0 0,1 1-1 0 0,0 0 1 0 0,-1 1 0 0 0,1-1 0 0 0,0 0 0 0 0,0 0 0 0 0,0 1 0 0 0,0 0 0 0 0,0-1 0 0 0,0 1 0 0 0,0 0 0 0 0,1 0 0 0 0,-1 0-4 0 0,-16 15-40 0 0,1 1-1 0 0,0 0 1 0 0,1 1 0 0 0,2 1 0 0 0,0 1 0 0 0,1 0 0 0 0,1 0-1 0 0,-7 18 41 0 0,13-27-22 0 0,0 0-1 0 0,1 1 1 0 0,0-1-1 0 0,1 1 1 0 0,0 0 0 0 0,1 1-1 0 0,1-1 1 0 0,0 0-1 0 0,1 1 1 0 0,0-1-1 0 0,1 1 1 0 0,1 0-1 0 0,1 8 23 0 0,-1-18 8 0 0,0 0-1 0 0,0-1 1 0 0,1 1 0 0 0,0-1-1 0 0,-1 1 1 0 0,1-1-1 0 0,1 0 1 0 0,-1 1 0 0 0,0-1-1 0 0,1 0 1 0 0,-1 0-1 0 0,1-1 1 0 0,0 1 0 0 0,0-1-1 0 0,0 1 1 0 0,1-1-1 0 0,-1 0 1 0 0,0 0 0 0 0,1 0-1 0 0,-1-1 1 0 0,1 1-1 0 0,0-1 1 0 0,-1 0-1 0 0,1 0 1 0 0,0 0 0 0 0,0 0-1 0 0,0-1 1 0 0,3 1-8 0 0,4 0 70 0 0,-1-1 0 0 0,0 0 0 0 0,0 0 0 0 0,0-1 0 0 0,0 0 0 0 0,0-1 1 0 0,0 0-1 0 0,0-1 0 0 0,0 0 0 0 0,6-3-70 0 0,10-6 64 0 0,0-2 0 0 0,-2 0 0 0 0,1-2 1 0 0,-2-1-1 0 0,0 0 0 0 0,16-18-64 0 0,59-78-5246 0 0,-67 73-5412 0 0,-21 28 2025 0 0</inkml:trace>
  <inkml:trace contextRef="#ctx0" brushRef="#br0" timeOffset="13857.433">4802 1837 3665 0 0,'0'0'2067'0'0,"0"0"-591"0"0,0 0 46 0 0,0 0 234 0 0,0 0 11 0 0,0 0-277 0 0,0 0-375 0 0,0 0-284 0 0,0 0-126 0 0,0 0-29 0 0,0 0-10 0 0,0 0 47 0 0,0 0 29 0 0,4 27-27 0 0,12 82-69 0 0,-12-72 691 0 0,-4-37-929 0 0,0 0 37 0 0,2-8 3069 0 0,-3-23-2892 0 0,-2-21-127 0 0,3 1 1 0 0,1 0-1 0 0,9-50-495 0 0,-8 84 17 0 0,2 0-1 0 0,0 0 0 0 0,0 0 0 0 0,2 0 1 0 0,0 1-1 0 0,1 0 0 0 0,1 0 0 0 0,0 1 1 0 0,1 0-1 0 0,1 0 0 0 0,0 1 0 0 0,1 0 0 0 0,5-4-16 0 0,-13 15-20 0 0,0 0 0 0 0,0 0 0 0 0,1 0 0 0 0,-1 0 0 0 0,1 1 0 0 0,-1-1 0 0 0,1 1 0 0 0,0 0 0 0 0,0 0 0 0 0,0 1 0 0 0,0-1 0 0 0,0 1-1 0 0,1 0 1 0 0,-1 0 0 0 0,0 0 0 0 0,1 1 0 0 0,-1-1 0 0 0,2 1 20 0 0,-4 2-84 0 0,0 0 1 0 0,0 0-1 0 0,0 0 0 0 0,0 0 0 0 0,0 1 1 0 0,-1-1-1 0 0,1 0 0 0 0,-1 1 0 0 0,0-1 1 0 0,0 1-1 0 0,1 0 0 0 0,-2-1 1 0 0,1 1-1 0 0,0 0 0 0 0,0 0 0 0 0,-1-1 1 0 0,0 1-1 0 0,1 0 0 0 0,-1 0 0 0 0,0 0 1 0 0,0 0-1 0 0,-1-1 0 0 0,1 3 84 0 0,1 29-1953 0 0,-1-16-1317 0 0,0 0-5655 0 0,0-11-2495 0 0</inkml:trace>
  <inkml:trace contextRef="#ctx0" brushRef="#br0" timeOffset="17783.373">3635 3399 3489 0 0,'0'0'1251'0'0,"0"0"-94"0"0,0 0 96 0 0,0 0 127 0 0,0 0-48 0 0,0 0-242 0 0,0 0-321 0 0,0 0-243 0 0,0 0-117 0 0,0 0 8 0 0,0 0 44 0 0,1 5 47 0 0,14 44 906 0 0,24 128 1961 0 0,-37-92-1719 0 0,2-112 694 0 0,16-340-611 0 0,2 261-1480 0 0,-21 106-267 0 0,0 0 0 0 0,0-1 1 0 0,0 1-1 0 0,0 0 1 0 0,0 0-1 0 0,0 0 0 0 0,0 0 1 0 0,0 0-1 0 0,0 0 1 0 0,0 1-1 0 0,0-1 0 0 0,0 0 1 0 0,0 0-1 0 0,0 1 1 0 0,0-1-1 0 0,0 1 0 0 0,0-1 1 0 0,0 1-1 0 0,-1-1 1 0 0,1 1-1 0 0,0-1 0 0 0,0 1 1 0 0,-1 0-1 0 0,1-1 1 0 0,0 1-1 0 0,-1 0 0 0 0,1 0 1 0 0,0 0-1 0 0,-1-1 1 0 0,1 1-1 0 0,-1 0 0 0 0,1 0 1 0 0,-1 0-1 0 0,0 0 1 0 0,1 0-1 0 0,-1 0 0 0 0,0 0 1 0 0,0 0-1 0 0,0 0 1 0 0,0 1 7 0 0,83 192 118 0 0,-48-153-144 0 0,-17-81 262 0 0,0-14-235 0 0,2 0 0 0 0,2 1 1 0 0,3 1-1 0 0,14-19-1 0 0,-38 72-9 0 0,1 0 0 0 0,-1 1 0 0 0,1-1 0 0 0,-1 0 0 0 0,1 1 0 0 0,-1-1 0 0 0,0 1 0 0 0,1-1 0 0 0,-1 1 0 0 0,0 0 0 0 0,0-1 0 0 0,0 1-1 0 0,0 0 1 0 0,-1 0 0 0 0,1 0 0 0 0,0 0 0 0 0,-1 0 0 0 0,0 0 0 0 0,1 0 0 0 0,-1 0 0 0 0,0 0 0 0 0,0 0 0 0 0,0 0 0 0 0,0-1 0 0 0,0 1 0 0 0,0 0 0 0 0,-1 1 9 0 0,2 8 4 0 0,1 14-14 0 0,1 1 1 0 0,2-1-1 0 0,0 1 1 0 0,1-2-1 0 0,2 1 1 0 0,4 10 9 0 0,25 17-2968 0 0,-22-47-1675 0 0,-4-7-5185 0 0,-7-1 2700 0 0</inkml:trace>
  <inkml:trace contextRef="#ctx0" brushRef="#br0" timeOffset="18025.461">4342 3218 9034 0 0,'0'0'1638'0'0,"0"0"-238"0"0,0 0 79 0 0,0 0 120 0 0,0 0-135 0 0,0 0-409 0 0,0 0-443 0 0,0 0-305 0 0,0 0-163 0 0,0 0-100 0 0,0 0-73 0 0,0 0-62 0 0,0 0-74 0 0,1 30-111 0 0,5 90-187 0 0,0-89-456 0 0,-3-40-345 0 0,14-33-9756 0 0,-10 30 6471 0 0</inkml:trace>
  <inkml:trace contextRef="#ctx0" brushRef="#br0" timeOffset="18191.66">4172 2751 11506 0 0,'0'0'1113'0'0,"0"0"-625"0"0,0 0-336 0 0,0 0-104 0 0,0 0-248 0 0,0 0-456 0 0,0 0-721 0 0,0 0-983 0 0,0 0-1513 0 0,0 0-968 0 0</inkml:trace>
  <inkml:trace contextRef="#ctx0" brushRef="#br0" timeOffset="18626.337">4480 3314 0 0 0,'0'0'1050'0'0,"0"0"806"0"0,0 0 362 0 0,0 0 118 0 0,0 0-255 0 0,0 0-398 0 0,0 0-230 0 0,0 0-94 0 0,0 0-48 0 0,0 0-64 0 0,0 0-136 0 0,0 0-155 0 0,7-26-135 0 0,24-80-120 0 0,-23 13 1267 0 0,-17-2-635 0 0,9 107-1846 0 0,-1-7 465 0 0,1 0 0 0 0,-1 0 0 0 0,1-1-1 0 0,1 1 1 0 0,-1 0 0 0 0,1 0 0 0 0,0-1-1 0 0,0 1 1 0 0,0-1 0 0 0,0 1 0 0 0,1-1 0 0 0,0 1-1 0 0,0-1 1 0 0,0 0 0 0 0,1 0 0 0 0,-1 0 0 0 0,1 0-1 0 0,2 3 49 0 0,48 32-152 0 0,-52-38 189 0 0,0 0-1 0 0,1-1 1 0 0,-1 1 0 0 0,1 0 0 0 0,-1-1 0 0 0,1 0 0 0 0,-1 1 0 0 0,1-1-1 0 0,0 0 1 0 0,-1 0 0 0 0,1 0 0 0 0,-1 0 0 0 0,1 0 0 0 0,-1 0 0 0 0,1-1-1 0 0,0 1 1 0 0,-1 0 0 0 0,1-1 0 0 0,-1 1 0 0 0,0-1 0 0 0,1 0 0 0 0,-1 1-1 0 0,1-1 1 0 0,-1 0 0 0 0,0 0 0 0 0,1 0 0 0 0,-1 0 0 0 0,0 0 0 0 0,0 0-1 0 0,0 0 1 0 0,0 0 0 0 0,0 0 0 0 0,0-1 0 0 0,0 1 0 0 0,0 0 0 0 0,-1-1-1 0 0,1 1 1 0 0,0-1 0 0 0,-1 1 0 0 0,1-2-37 0 0,44-173 2880 0 0,-38 55-7904 0 0,-6 119 1025 0 0,3 0 1064 0 0,-1 1-4092 0 0,0 1-293 0 0</inkml:trace>
  <inkml:trace contextRef="#ctx0" brushRef="#br0" timeOffset="18915.6">4850 2809 4009 0 0,'0'0'3119'0'0,"0"0"-1114"0"0,0 0-470 0 0,0 0-20 0 0,0 0-52 0 0,0 0-232 0 0,0 0-266 0 0,0 0-207 0 0,0 0-161 0 0,0 0-98 0 0,0 0-64 0 0,0 0-14 0 0,0 0 27 0 0,10 23 68 0 0,34 65 86 0 0,-44-87-573 0 0,0 0 0 0 0,1 0 0 0 0,-1 0 0 0 0,0 0 1 0 0,1 1-1 0 0,-1-1 0 0 0,0 0 0 0 0,1 0 0 0 0,-1 0 1 0 0,1 0-1 0 0,0 0 0 0 0,-1 0 0 0 0,1-1 1 0 0,0 1-1 0 0,0 0 0 0 0,-1 0 0 0 0,1 0 0 0 0,0-1 1 0 0,0 1-1 0 0,0 0 0 0 0,0-1 0 0 0,0 1 0 0 0,0-1 1 0 0,0 1-1 0 0,0-1 0 0 0,0 1 0 0 0,0-1 0 0 0,0 0 1 0 0,0 0-1 0 0,1 1 0 0 0,-1-1 0 0 0,0 0 0 0 0,0 0 1 0 0,0 0-1 0 0,0 0 0 0 0,0 0 0 0 0,1 0 0 0 0,0-1-29 0 0,3 0 247 0 0,5-2-2 0 0,1 0 0 0 0,-1-1 0 0 0,0 0-1 0 0,0 0 1 0 0,0-1 0 0 0,-1-1 0 0 0,0 1 0 0 0,0-2 0 0 0,0 1 0 0 0,-1-1 0 0 0,0 0 0 0 0,0-1 0 0 0,-1 0-1 0 0,0 0 1 0 0,0-1 0 0 0,-1 0 0 0 0,0 0 0 0 0,0 0 0 0 0,3-10-245 0 0,2 2-104 0 0,-2 0 0 0 0,0 0 1 0 0,-1-1-1 0 0,0 0 0 0 0,-2-1 0 0 0,0 1 0 0 0,-1-1 1 0 0,-1 0-1 0 0,-1-1 0 0 0,0 1 0 0 0,-2-1 0 0 0,0-2 104 0 0,-8 0-2972 0 0,2 16-557 0 0,-1 1-3573 0 0,2 1-4176 0 0</inkml:trace>
  <inkml:trace contextRef="#ctx0" brushRef="#br0" timeOffset="19230.132">5218 2128 14523 0 0,'0'0'1531'0'0,"0"0"-331"0"0,0 0-179 0 0,0 0-112 0 0,0 0-110 0 0,0 0-72 0 0,0 0-14 0 0,0 0-39 0 0,0 0-109 0 0,0 0-133 0 0,0 0-121 0 0,0 0-64 0 0,8 33-53 0 0,23 102-43 0 0,13 7 71 0 0,-35-119-316 0 0,0 1 0 0 0,1-1 1 0 0,2 0-1 0 0,0-1 1 0 0,1-1-1 0 0,2 0 1 0 0,11 13 93 0 0,-18-24-512 0 0,6 6-1216 0 0,-1-13-4850 0 0,-12-3 2138 0 0,-1 0-760 0 0,0 0 94 0 0</inkml:trace>
  <inkml:trace contextRef="#ctx0" brushRef="#br0" timeOffset="19477.584">5154 2463 11026 0 0,'0'0'1934'0'0,"0"0"-654"0"0,0 0-274 0 0,0 0 26 0 0,0 0-68 0 0,0 0-171 0 0,0 0-133 0 0,0 0-22 0 0,0 0-35 0 0,33-14-67 0 0,107-48-90 0 0,23-16-243 0 0,-140 67-1036 0 0,16-7-2024 0 0,-16 3-7627 0 0,-19 11 3537 0 0</inkml:trace>
  <inkml:trace contextRef="#ctx0" brushRef="#br0" timeOffset="19767.522">5617 2338 1360 0 0,'0'0'2852'0'0,"0"0"-59"0"0,0 0-68 0 0,0 0-244 0 0,0 0-420 0 0,0 0-356 0 0,0 0-274 0 0,0 0-246 0 0,0 0-180 0 0,0 0-192 0 0,0 0-210 0 0,31-33-122 0 0,96-104-111 0 0,-83 73 91 0 0,-41 52-308 0 0,6-54 634 0 0,-11 64-791 0 0,0-1 1 0 0,0 1-1 0 0,-1-1 0 0 0,1 1 0 0 0,-1 0 0 0 0,1 0 1 0 0,-1 0-1 0 0,0 0 0 0 0,0 1 0 0 0,0-1 0 0 0,0 1 0 0 0,0 0 1 0 0,0 0-1 0 0,0 0 0 0 0,0 0 0 0 0,-1 0 0 0 0,1 0 0 0 0,0 1 1 0 0,-1 0-1 0 0,1 0 0 0 0,0 0 0 0 0,-1 0 0 0 0,1 0 0 0 0,0 1 1 0 0,0-1-1 0 0,-1 1 0 0 0,1 0 0 0 0,0 0 0 0 0,0 0 0 0 0,0 0 1 0 0,-2 1 3 0 0,-5 2-56 0 0,0 1 0 0 0,0 0 0 0 0,0 0 1 0 0,1 1-1 0 0,-1 0 0 0 0,1 0 0 0 0,1 1 0 0 0,-1 0 1 0 0,1 1-1 0 0,1 0 0 0 0,-1 0 0 0 0,1 1 1 0 0,1 0-1 0 0,0 0 0 0 0,0 0 0 0 0,0 1 0 0 0,2 0 1 0 0,-1 0-1 0 0,1 0 0 0 0,0 1 0 0 0,1 0 1 0 0,1-1-1 0 0,-1 1 0 0 0,2 0 0 0 0,-1 0 0 0 0,2 0 1 0 0,-1 0-1 0 0,2 11 56 0 0,3-14 16 0 0,0 0 1 0 0,1 1-1 0 0,0-2 1 0 0,0 1-1 0 0,1-1 1 0 0,-1 0-1 0 0,2 0 1 0 0,-1 0-1 0 0,1-1 1 0 0,0 0-1 0 0,0 0 1 0 0,1-1-1 0 0,-1 0 1 0 0,1 0-1 0 0,1-1 1 0 0,-1 0-1 0 0,0 0 1 0 0,1-1-1 0 0,0 0 1 0 0,0-1-1 0 0,0 0 1 0 0,0 0-1 0 0,0-1 1 0 0,0 0-1 0 0,6 0-16 0 0,112 0 361 0 0,-106-2-510 0 0,0-1-1 0 0,0-1 0 0 0,0-1 1 0 0,-1-1-1 0 0,0 0 0 0 0,13-7 150 0 0,31-11-6938 0 0,-48 16 3499 0 0,3-1-7645 0 0</inkml:trace>
  <inkml:trace contextRef="#ctx0" brushRef="#br0" timeOffset="28011.629">1654 2438 0 0 0,'17'12'0'0'0,"-12"-6"0"0"0,-2-3 0 0 0,0-2 0 0 0,-2-1 0 0 0,5-1 9113 0 0,-5-1-4168 0 0,-20-10-2549 0 0,18 11-1198 0 0,-85-24 2319 0 0,-76-67-542 0 0,70 30-2114 0 0,61 50-498 0 0,31 12-376 0 0,0 0-21 0 0,0 0-23 0 0,0 13-182 0 0,1 21 233 0 0,2 0 0 0 0,1-1 1 0 0,2 1-1 0 0,1-1 0 0 0,2 0 0 0 0,1 0 0 0 0,2-1 0 0 0,1-1 0 0 0,11 20 6 0 0,-9-19 20 0 0,-2 1 0 0 0,-1 0 0 0 0,-1 1-1 0 0,-2 0 1 0 0,-2 1 0 0 0,-1 0 0 0 0,-1 0 0 0 0,-2 0 0 0 0,-2 31-20 0 0,-2-59 855 0 0,2-29-371 0 0,1 3-470 0 0,1 0 1 0 0,1 0 0 0 0,0 0 0 0 0,2 1 0 0 0,0 0 0 0 0,1 0-1 0 0,1 0 1 0 0,0 1 0 0 0,5-7-15 0 0,32-48-219 0 0,2 1 0 0 0,4 3 0 0 0,55-58 219 0 0,-79 97-1007 0 0,9-11-2617 0 0,-10 17-8264 0 0,-18 19 2441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34.91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1 169 0 0 0,'0'0'105'0'0,"0"0"179"0"0,0 0-38 0 0,0 0-77 0 0,0 0-35 0 0,35 3-28 0 0,110 7 16 0 0,-124-9 97 0 0,1 0 0 0 0,0-1 0 0 0,0-2 0 0 0,0 0 0 0 0,-1-1 0 0 0,15-4-219 0 0,25-5 1297 0 0,183-21 2088 0 0,369 32-1226 0 0,-475-11-1305 0 0,-1-6 1 0 0,37-14-855 0 0,46-7 990 0 0,-20 31-526 0 0,60 67-280 0 0,-61-70 539 0 0,-110-2-555 0 0,1 4 0 0 0,1 4 0 0 0,54 6-168 0 0,-94-1 29 0 0,220-22 270 0 0,-192 17-264 0 0,81-4 27 0 0,125 9-62 0 0,149 7 254 0 0,-326-13-261 0 0,-1 4 0 0 0,1 5 1 0 0,32 9 6 0 0,229 35-30 0 0,17-16 56 0 0,7-14 79 0 0,-58 9-92 0 0,-66-25 333 0 0,-170-4-265 0 0,-1 4-1 0 0,68 11-80 0 0,-1-5 40 0 0,1 11-33 0 0,68-17 262 0 0,139-1 309 0 0,-194 10-517 0 0,-30 9-88 0 0,132-15 333 0 0,-47 7-163 0 0,-178-17 211 0 0,2 0-110 0 0,215 3-222 0 0,-124-3 122 0 0,238-6-83 0 0,187 16 166 0 0,-403 7-121 0 0,212-5-36 0 0,-156-1-14 0 0,-93 2-126 0 0,128 0 118 0 0,-138 0-1 0 0,55-14 185 0 0,324 7 7 0 0,971-3 253 0 0,-1231-1-311 0 0,-8-8 19 0 0,205-5-45 0 0,-193 13-48 0 0,-71-7 21 0 0,-60 4 33 0 0,18 3-127 0 0,-8 8 294 0 0,-125-4-322 0 0,-1 0 2 0 0,0 0 3 0 0,0 0 12 0 0,0 0 13 0 0,0 0 17 0 0,0 0-24 0 0,0 0-45 0 0,0 0-33 0 0,0 0 21 0 0,0 0 17 0 0,0 0 7 0 0,0 0 11 0 0,0 0-20 0 0,0 0-17 0 0,0 0-3 0 0,0 0-2 0 0,0 0 14 0 0,0 0 1 0 0,0 0 7 0 0,0 0-7 0 0,0 0 1 0 0,0 0-4 0 0,0 0 1 0 0,0 0 3 0 0,0 0-8 0 0,0 0-17 0 0,0 0-1 0 0,0 0 6 0 0,0 0-7 0 0,0 0 16 0 0,0 0 6 0 0,0 0 0 0 0,0 0-1 0 0,0 0-8 0 0,0 0-21 0 0,0 0-45 0 0,0 0-58 0 0,0 0-46 0 0,0 0-30 0 0,22 11-2905 0 0,0 6-3563 0 0,-11-12-2292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6:06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584 70 3825 0 0,'0'0'2015'0'0,"0"0"-1056"0"0,0 0-363 0 0,0 0 12 0 0,0 0 167 0 0,0 0 188 0 0,0 0 140 0 0,0 0 17 0 0,0 0-85 0 0,-33-8-156 0 0,-106-26-174 0 0,55 29 273 0 0,65 10-798 0 0,-1 2 1 0 0,1-1 0 0 0,0 2-1 0 0,1 1 1 0 0,0 0 0 0 0,0 1 0 0 0,1 1-1 0 0,1 1 1 0 0,0 0 0 0 0,0 1-1 0 0,1 1 1 0 0,1 0 0 0 0,0 1 0 0 0,1 1-1 0 0,1 0 1 0 0,0 0 0 0 0,1 1-1 0 0,-1 4-180 0 0,9-16 36 0 0,-1 0-1 0 0,1 1 0 0 0,0 0 0 0 0,0-1 0 0 0,1 1 0 0 0,-1 0 1 0 0,1 0-1 0 0,1 0 0 0 0,-1 1 0 0 0,1-1 0 0 0,0 0 0 0 0,0 1 0 0 0,1-1 1 0 0,0 0-1 0 0,0 1 0 0 0,1-1 0 0 0,-1 0 0 0 0,2 1 0 0 0,-1-1 1 0 0,0 0-1 0 0,1 0 0 0 0,0 0 0 0 0,1 0 0 0 0,-1 0 0 0 0,1 0 1 0 0,0-1-1 0 0,1 1 0 0 0,-1-1 0 0 0,1 0 0 0 0,0 0 0 0 0,0 0 1 0 0,1-1-1 0 0,0 1 0 0 0,-1-1 0 0 0,1 0 0 0 0,1-1 0 0 0,-1 1 1 0 0,5 2-36 0 0,8-4 143 0 0,0-2 1 0 0,0 1 0 0 0,0-2-1 0 0,0 0 1 0 0,0-2 0 0 0,0 0-1 0 0,0 0 1 0 0,-1-2 0 0 0,0 0-1 0 0,0-1 1 0 0,0-1 0 0 0,0-1-1 0 0,-1 0 1 0 0,-1-1 0 0 0,1 0 0 0 0,-2-1-1 0 0,1-1 1 0 0,-1-1 0 0 0,9-9-144 0 0,24-21 223 0 0,-2-3 0 0 0,-2-1-1 0 0,-1-2 1 0 0,-3-1 0 0 0,-2-3-223 0 0,-1-17 513 0 0,-36 68-401 0 0,0 1 13 0 0,0 0-14 0 0,0 0-15 0 0,-15 27-91 0 0,-63 187 263 0 0,66-149-240 0 0,3 0 1 0 0,2 0-1 0 0,4 0 1 0 0,3 27-29 0 0,-4 66-17 0 0,1 63-2202 0 0,15-198-1654 0 0,5-14-5751 0 0,-13-8 19 0 0</inkml:trace>
  <inkml:trace contextRef="#ctx0" brushRef="#br0" timeOffset="315.43">1002 774 17124 0 0,'0'0'742'0'0,"0"0"-157"0"0,0 0 15 0 0,0 0 135 0 0,0 0 35 0 0,0 0-91 0 0,0 0-179 0 0,0 0-170 0 0,0 0-129 0 0,0 0-102 0 0,0 0-62 0 0,-3 23-57 0 0,-8 71-47 0 0,8-49-2339 0 0,4-35-8190 0 0,-1-9 1283 0 0</inkml:trace>
  <inkml:trace contextRef="#ctx0" brushRef="#br0" timeOffset="566.735">1444 19 13427 0 0,'0'0'2587'0'0,"0"0"-1855"0"0,0 0-622 0 0,0 0-20 0 0,0 0 185 0 0,0 0 197 0 0,0 0 156 0 0,0 0 107 0 0,0 0-7 0 0,0 0-66 0 0,0 0-93 0 0,0 0-118 0 0,3 12-106 0 0,36 167 1238 0 0,-31-97-1381 0 0,-5 1-1 0 0,-3-1 0 0 0,-3 0 1 0 0,-15 80-202 0 0,6 3-1290 0 0,26-139-2172 0 0,7-23-7239 0 0,-15-3 1954 0 0</inkml:trace>
  <inkml:trace contextRef="#ctx0" brushRef="#br0" timeOffset="1246.778">2086 899 10682 0 0,'0'0'808'0'0,"0"0"-282"0"0,0 0-151 0 0,0 0 70 0 0,0 0 93 0 0,0 0 12 0 0,0 0-78 0 0,0 0-122 0 0,-14 34-111 0 0,-46 104-106 0 0,20-46-169 0 0,29-73-222 0 0,-3 6-752 0 0,10-9-9243 0 0,4-16 6692 0 0</inkml:trace>
  <inkml:trace contextRef="#ctx0" brushRef="#br0" timeOffset="1792.499">3099 192 3129 0 0,'0'0'1836'0'0,"0"0"-404"0"0,0 0 25 0 0,0 0 127 0 0,0 0 99 0 0,0 0-13 0 0,0 0-139 0 0,0 0-158 0 0,0 0-171 0 0,-33-12-199 0 0,-106-34-204 0 0,61 36 99 0 0,68 13-763 0 0,-6 1-72 0 0,0 1 0 0 0,0 1 0 0 0,0 0 0 0 0,1 1 0 0 0,0 1 0 0 0,0 0 0 0 0,0 1 0 0 0,2 1 0 0 0,-1 0 0 0 0,1 1 0 0 0,0 0-1 0 0,1 1 1 0 0,1 0 0 0 0,0 1 0 0 0,0 0 0 0 0,2 1 0 0 0,-1 0 0 0 0,2 1 0 0 0,0 0 0 0 0,1 0 0 0 0,0 1 0 0 0,1-1 0 0 0,1 1 0 0 0,0 1 0 0 0,2-1 0 0 0,-3 15-63 0 0,5-26-12 0 0,1-1 1 0 0,-1 0-1 0 0,1 0 1 0 0,0 0-1 0 0,0 0 1 0 0,0 1 0 0 0,0-1-1 0 0,1 0 1 0 0,-1 0-1 0 0,1 0 1 0 0,0 0-1 0 0,1 0 1 0 0,-1 0 0 0 0,1 0-1 0 0,-1 0 1 0 0,1 0-1 0 0,0-1 1 0 0,1 1-1 0 0,-1-1 1 0 0,1 1 0 0 0,-1-1-1 0 0,1 0 1 0 0,0 0-1 0 0,0 0 1 0 0,0 0-1 0 0,1-1 1 0 0,-1 1-1 0 0,3 0 12 0 0,7 2 39 0 0,0-2 0 0 0,1 1-1 0 0,-1-2 1 0 0,1 0 0 0 0,0 0-1 0 0,0-1 1 0 0,-1-1-1 0 0,1 0 1 0 0,0-1 0 0 0,0-1-1 0 0,-1 0 1 0 0,1-1-1 0 0,-1 0 1 0 0,0-1 0 0 0,1 0-1 0 0,-2-1 1 0 0,1-1-1 0 0,-1 0 1 0 0,0-1 0 0 0,4-3-39 0 0,33-15 167 0 0,-1-2 1 0 0,-1-3 0 0 0,-2-1 0 0 0,-1-3 0 0 0,30-30-168 0 0,-14 5 717 0 0,-69 89 674 0 0,-17 24-1289 0 0,2 2-1 0 0,3 0 1 0 0,2 2 0 0 0,3 0-1 0 0,2 1 1 0 0,3 0 0 0 0,2 1-1 0 0,1 38-101 0 0,-10 39 45 0 0,1 24-4582 0 0,17-152 1383 0 0,5-3-5448 0 0,-1-6-731 0 0</inkml:trace>
  <inkml:trace contextRef="#ctx0" brushRef="#br0" timeOffset="2041.936">3537 936 18724 0 0,'0'0'1271'0'0,"0"0"-676"0"0,0 0-267 0 0,0 0 48 0 0,0 0 56 0 0,0 0-8 0 0,0 0-111 0 0,0 0-120 0 0,0 0-95 0 0,0 0-95 0 0,0 0-64 0 0,0 0-81 0 0,0 0-113 0 0,-3 17-175 0 0,-9 52-374 0 0,10-44-5055 0 0,4-23 727 0 0,-2-1-4942 0 0</inkml:trace>
  <inkml:trace contextRef="#ctx0" brushRef="#br0" timeOffset="2512.989">3824 328 12579 0 0,'0'0'3316'0'0,"0"0"-2067"0"0,0 0-537 0 0,0 0 3 0 0,0 0 85 0 0,0 0-12 0 0,0 0-131 0 0,0 0-98 0 0,0 0-109 0 0,0 0-77 0 0,35-29-53 0 0,112-88-70 0 0,-62 70 53 0 0,-66 42-221 0 0,12-5 41 0 0,0 1 0 0 0,0 2 0 0 0,1 1 0 0 0,0 2 0 0 0,0 1-1 0 0,2 1-122 0 0,-32 2 2 0 0,0 0-1 0 0,-1 0 1 0 0,1 1-1 0 0,-1-1 1 0 0,1 1-1 0 0,0-1 1 0 0,-1 1-1 0 0,1-1 1 0 0,-1 1-1 0 0,1 0 0 0 0,-1 0 1 0 0,0 0-1 0 0,1 0 1 0 0,-1 0-1 0 0,0 0 1 0 0,0 0-1 0 0,0 0 1 0 0,1 1-1 0 0,-1-1 1 0 0,-1 0-1 0 0,1 1 0 0 0,0-1 1 0 0,0 0-1 0 0,0 1 1 0 0,-1-1-1 0 0,1 1 1 0 0,0 0-1 0 0,-1-1 1 0 0,0 1-1 0 0,1-1 1 0 0,-1 1-1 0 0,0 0 1 0 0,0-1-1 0 0,0 1 0 0 0,0 0 1 0 0,0 0-2 0 0,-7 64 75 0 0,-4-39-47 0 0,0-1-1 0 0,-2-1 0 0 0,-1 0 0 0 0,0 0 0 0 0,-2-2 0 0 0,-1 1 0 0 0,-7 4-27 0 0,6-4 5 0 0,-143 201 146 0 0,156-216-152 0 0,1 0 1 0 0,0 0 0 0 0,0 1-1 0 0,1-1 1 0 0,1 1 0 0 0,-1 0-1 0 0,2 0 1 0 0,-1 0-1 0 0,1 0 1 0 0,1 0 0 0 0,0 1-1 0 0,0-1 1 0 0,1 0 0 0 0,1 6 0 0 0,2-10 16 0 0,0-1 1 0 0,0 1 0 0 0,0-1 0 0 0,0 1 0 0 0,1-2 0 0 0,0 1 0 0 0,0 0-1 0 0,1-1 1 0 0,-1 0 0 0 0,1 0 0 0 0,0-1 0 0 0,0 1 0 0 0,0-1 0 0 0,0 0-1 0 0,1-1 1 0 0,-1 0 0 0 0,1 0 0 0 0,-1 0 0 0 0,1-1 0 0 0,0 0 0 0 0,0 0-1 0 0,-1-1 1 0 0,1 1 0 0 0,0-2 0 0 0,1 1-17 0 0,39 0 42 0 0,-1-2 1 0 0,1-3-1 0 0,0-1 1 0 0,-1-2-1 0 0,0-3 1 0 0,-1-1-1 0 0,0-2 1 0 0,22-12-43 0 0,109-51-9067 0 0,-154 65-2481 0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34.91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1 169 0 0 0,'0'0'105'0'0,"0"0"179"0"0,0 0-38 0 0,0 0-77 0 0,0 0-35 0 0,35 3-28 0 0,110 7 16 0 0,-124-9 97 0 0,1 0 0 0 0,0-1 0 0 0,0-2 0 0 0,0 0 0 0 0,-1-1 0 0 0,15-4-219 0 0,25-5 1297 0 0,183-21 2088 0 0,369 32-1226 0 0,-475-11-1305 0 0,-1-6 1 0 0,37-14-855 0 0,46-7 990 0 0,-20 31-526 0 0,60 67-280 0 0,-61-70 539 0 0,-110-2-555 0 0,1 4 0 0 0,1 4 0 0 0,54 6-168 0 0,-94-1 29 0 0,220-22 270 0 0,-192 17-264 0 0,81-4 27 0 0,125 9-62 0 0,149 7 254 0 0,-326-13-261 0 0,-1 4 0 0 0,1 5 1 0 0,32 9 6 0 0,229 35-30 0 0,17-16 56 0 0,7-14 79 0 0,-58 9-92 0 0,-66-25 333 0 0,-170-4-265 0 0,-1 4-1 0 0,68 11-80 0 0,-1-5 40 0 0,1 11-33 0 0,68-17 262 0 0,139-1 309 0 0,-194 10-517 0 0,-30 9-88 0 0,132-15 333 0 0,-47 7-163 0 0,-178-17 211 0 0,2 0-110 0 0,215 3-222 0 0,-124-3 122 0 0,238-6-83 0 0,187 16 166 0 0,-403 7-121 0 0,212-5-36 0 0,-156-1-14 0 0,-93 2-126 0 0,128 0 118 0 0,-138 0-1 0 0,55-14 185 0 0,324 7 7 0 0,971-3 253 0 0,-1231-1-311 0 0,-8-8 19 0 0,205-5-45 0 0,-193 13-48 0 0,-71-7 21 0 0,-60 4 33 0 0,18 3-127 0 0,-8 8 294 0 0,-125-4-322 0 0,-1 0 2 0 0,0 0 3 0 0,0 0 12 0 0,0 0 13 0 0,0 0 17 0 0,0 0-24 0 0,0 0-45 0 0,0 0-33 0 0,0 0 21 0 0,0 0 17 0 0,0 0 7 0 0,0 0 11 0 0,0 0-20 0 0,0 0-17 0 0,0 0-3 0 0,0 0-2 0 0,0 0 14 0 0,0 0 1 0 0,0 0 7 0 0,0 0-7 0 0,0 0 1 0 0,0 0-4 0 0,0 0 1 0 0,0 0 3 0 0,0 0-8 0 0,0 0-17 0 0,0 0-1 0 0,0 0 6 0 0,0 0-7 0 0,0 0 16 0 0,0 0 6 0 0,0 0 0 0 0,0 0-1 0 0,0 0-8 0 0,0 0-21 0 0,0 0-45 0 0,0 0-58 0 0,0 0-46 0 0,0 0-30 0 0,22 11-2905 0 0,0 6-3563 0 0,-11-12-2292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29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884 74 0 0 0,'0'0'1158'0'0,"0"0"161"0"0,0 0 91 0 0,0 0 40 0 0,0 0 9 0 0,0 0-1 0 0,0 0-74 0 0,0 0-146 0 0,0 0-147 0 0,0 0-161 0 0,-18 17-144 0 0,-52 50-102 0 0,55-42-28 0 0,24-21-186 0 0,-7-3-325 0 0,14 4 277 0 0,0-1 0 0 0,1-1-1 0 0,-1 0 1 0 0,1-1 0 0 0,-1-1 0 0 0,1 0 0 0 0,-1-2 0 0 0,1 0-1 0 0,0 0 1 0 0,-1-2-422 0 0,219-55 1343 0 0,173-84 940 0 0,-408 142-2262 0 0,1 0-1 0 0,-1 0 1 0 0,1 0-1 0 0,-1 0 1 0 0,1 0-1 0 0,-1 0 1 0 0,1 0-1 0 0,-1 0 1 0 0,1 0-1 0 0,-1 0 0 0 0,0 0 1 0 0,1 1-1 0 0,-1-1 1 0 0,1 0-1 0 0,-1 0 1 0 0,1 0-1 0 0,-1 1 1 0 0,1-1-1 0 0,-1 0 1 0 0,0 0-1 0 0,1 1 1 0 0,-1-1-1 0 0,1 0 0 0 0,-1 1 1 0 0,0-1-1 0 0,0 0 1 0 0,1 1-1 0 0,-1-1 1 0 0,0 1-1 0 0,1-1 1 0 0,-1 1-1 0 0,0-1 1 0 0,0 1-1 0 0,0-1 1 0 0,0 0-1 0 0,0 1 1 0 0,1-1-1 0 0,-1 1 0 0 0,0-1 1 0 0,0 1-1 0 0,0-1 1 0 0,0 1-1 0 0,0-1 1 0 0,0 1-1 0 0,0-1 1 0 0,-1 1-1 0 0,1-1 1 0 0,0 1-1 0 0,0-1 1 0 0,0 1-1 0 0,0-1 0 0 0,-1 1 1 0 0,1-1-1 0 0,0 0 1 0 0,0 1-1 0 0,-1-1 1 0 0,1 1-1 0 0,0-1 1 0 0,-1 0-1 0 0,1 1 1 0 0,0-1-21 0 0,-15 44 63 0 0,13-38 40 0 0,-34 93 85 0 0,5 1 0 0 0,5 1 0 0 0,4 1 0 0 0,-8 99-188 0 0,-12 127 52 0 0,21-182 10 0 0,17-100 1347 0 0,-13-69-387 0 0,4 9-1006 0 0,0 0 0 0 0,0 1 0 0 0,-1 0 0 0 0,-1 1-1 0 0,0 1 1 0 0,-1 0 0 0 0,0 1 0 0 0,0 1 0 0 0,-1 1 0 0 0,0 0 0 0 0,-17-5-16 0 0,12 6-56 0 0,-1 1 1 0 0,0 1-1 0 0,0 1 0 0 0,0 1 1 0 0,0 0-1 0 0,-1 2 1 0 0,1 1-1 0 0,-1 1 0 0 0,1 1 1 0 0,0 1-1 0 0,0 1 1 0 0,-18 6 55 0 0,-8 4-136 0 0,1 2 0 0 0,0 3 1 0 0,1 1-1 0 0,1 3 0 0 0,-13 10 136 0 0,2-1-263 0 0,1 3-1 0 0,2 2 1 0 0,1 3-1 0 0,3 1 0 0 0,-38 41 264 0 0,32-12-1608 0 0,39-16-2599 0 0,40-42-8077 0 0,-19-12 10299 0 0,7 0-3636 0 0</inkml:trace>
  <inkml:trace contextRef="#ctx0" brushRef="#br0" timeOffset="267.184">965 752 19076 0 0,'0'0'1471'0'0,"0"0"-657"0"0,0 0-440 0 0,0 0-10 0 0,0 0 112 0 0,0 0 65 0 0,0 0-7 0 0,37-22-50 0 0,121-69-46 0 0,-43 47 175 0 0,-91 39-486 0 0,49-10 32 0 0,0 4-1 0 0,2 2 0 0 0,-1 4 1 0 0,0 3-1 0 0,27 4-158 0 0,-27 19-1698 0 0,-65-10-2579 0 0,-5 3-3676 0 0,-4-9-3399 0 0</inkml:trace>
  <inkml:trace contextRef="#ctx0" brushRef="#br0" timeOffset="944.452">1972 763 9930 0 0,'0'0'618'0'0,"0"0"-361"0"0,0 0-56 0 0,0 0 409 0 0,0 0 429 0 0,0 0 96 0 0,0 0-36 0 0,0 0-109 0 0,0 0-159 0 0,0 0-172 0 0,10 34-155 0 0,31 109-114 0 0,-30-45 146 0 0,-12-59-118 0 0,-1 0 1 0 0,-3-1-1 0 0,-1 0 0 0 0,-9 30-418 0 0,16-76 3509 0 0,4-29-2906 0 0,15-39-394 0 0,3 1 0 0 0,4 1 0 0 0,20-38-209 0 0,-24 70-20 0 0,1 1 0 0 0,2 1 0 0 0,1 1 0 0 0,33-34 20 0 0,-27 53-192 0 0,-25 53-142 0 0,-6 173-1483 0 0,10-171-1185 0 0,1-15-7201 0 0,-9-16 620 0 0</inkml:trace>
  <inkml:trace contextRef="#ctx0" brushRef="#br0" timeOffset="1187.172">2524 943 16371 0 0,'0'0'649'0'0,"0"0"-425"0"0,0 0-72 0 0,0 0 24 0 0,0 0 0 0 0,0 0-48 0 0,0 0-72 0 0,0 0-88 0 0,0 0-128 0 0,0 0-152 0 0,0 0-272 0 0,0 0-617 0 0,0 0-1327 0 0,0 0-1825 0 0,28 173-4409 0 0</inkml:trace>
  <inkml:trace contextRef="#ctx0" brushRef="#br0" timeOffset="1336.809">2456 571 17156 0 0,'0'0'1568'0'0,"0"0"-848"0"0,0 0-368 0 0,0 0-104 0 0,0 0-120 0 0,0 0-304 0 0,0 0-304 0 0,0 0-400 0 0,0 0-624 0 0,0 0-1097 0 0,0 0-2008 0 0,0 0-5313 0 0</inkml:trace>
  <inkml:trace contextRef="#ctx0" brushRef="#br0" timeOffset="1735.268">2966 708 17700 0 0,'0'0'1371'0'0,"0"0"-236"0"0,0 0-170 0 0,0 0-159 0 0,0 0-194 0 0,0 0-151 0 0,0 0-113 0 0,0 0-96 0 0,0 0-104 0 0,0 0-77 0 0,0 0-26 0 0,-31 28-46 0 0,-94 90-27 0 0,72-51-38 0 0,49-56 44 0 0,2-6-5 0 0,0 0 1 0 0,0-1-1 0 0,0 1 0 0 0,1 0 1 0 0,0 0-1 0 0,0 1 0 0 0,0-1 1 0 0,0 0-1 0 0,1 0 0 0 0,0 0 1 0 0,0 1-1 0 0,0-1 0 0 0,1 0 1 0 0,0 0-1 0 0,0 0 0 0 0,0 0 1 0 0,1 0-1 0 0,-1 0 0 0 0,1 0 1 0 0,0 0-1 0 0,1-1 0 0 0,-1 1 1 0 0,1-1-1 0 0,0 1 0 0 0,0-1 27 0 0,3 2 4 0 0,-1-1-1 0 0,1 0 0 0 0,0-1 0 0 0,0 1 1 0 0,0-1-1 0 0,1-1 0 0 0,-1 1 0 0 0,1-1 1 0 0,0 0-1 0 0,0-1 0 0 0,0 1 0 0 0,1-1 1 0 0,-1-1-1 0 0,0 1 0 0 0,1-1 1 0 0,-1-1-1 0 0,1 0 0 0 0,-1 0 0 0 0,1 0 1 0 0,4-1-4 0 0,11-4 96 0 0,0-1 1 0 0,-1-1-1 0 0,0-1 1 0 0,0 0-1 0 0,-1-2 1 0 0,0-1-1 0 0,0 0 1 0 0,-1-2-1 0 0,-1 0 1 0 0,0-1-1 0 0,-1-1 1 0 0,0-1-1 0 0,-2-1 1 0 0,8-8-97 0 0,-5 6 68 0 0,0 0 0 0 0,-1-1 0 0 0,-1 0 0 0 0,-1-2 0 0 0,-1 0 0 0 0,0-1 0 0 0,-2 0 0 0 0,-1-1 0 0 0,-1 0 0 0 0,-1-1 0 0 0,-1 0 0 0 0,-1-1 0 0 0,-2 0 0 0 0,0 0 0 0 0,-2-1 0 0 0,-1 1 0 0 0,0-1 0 0 0,-3-13-68 0 0,-1 27-37 0 0,-2 0 1 0 0,1 0-1 0 0,-2 0 1 0 0,0 0-1 0 0,0 1 1 0 0,-1 0-1 0 0,-1 0 0 0 0,0 0 1 0 0,-1 0-1 0 0,0 1 1 0 0,0 0-1 0 0,-1 1 1 0 0,-1 0-1 0 0,0 0 1 0 0,0 1-1 0 0,-1 0 0 0 0,0 0 1 0 0,0 1-1 0 0,-1 1 1 0 0,0-1-1 0 0,-1 2 1 0 0,-6-4 36 0 0,11 8-24 0 0,0-1 1 0 0,-1 1 0 0 0,1 0-1 0 0,-1 0 1 0 0,1 1 0 0 0,-1 0-1 0 0,1 0 1 0 0,-1 1-1 0 0,0 0 1 0 0,1 0 0 0 0,-1 1-1 0 0,1 0 1 0 0,-1 0 0 0 0,1 1-1 0 0,-1 0 1 0 0,1 0 0 0 0,0 1-1 0 0,0 0 1 0 0,0 0-1 0 0,0 1 1 0 0,1 0 0 0 0,-1 0-1 0 0,1 0 1 0 0,0 1 0 0 0,0 0-1 0 0,0 0 1 0 0,1 0 0 0 0,0 1-1 0 0,0 0 1 0 0,0 1 23 0 0,-6 7-55 0 0,0 0 0 0 0,1 1 0 0 0,1 1 0 0 0,1 0 1 0 0,0 0-1 0 0,1 0 0 0 0,0 1 0 0 0,2 0 0 0 0,0 0 0 0 0,1 1 1 0 0,0-1-1 0 0,1 10 55 0 0,1-13-86 0 0,2 1 0 0 0,-1-1 0 0 0,2 0 0 0 0,0 1 0 0 0,1-1 0 0 0,0 0 1 0 0,1 0-1 0 0,1 0 0 0 0,0-1 0 0 0,0 1 0 0 0,2-1 0 0 0,0 0 0 0 0,0 0 0 0 0,1 0 0 0 0,1-1 1 0 0,0-1-1 0 0,0 1 0 0 0,2-1 0 0 0,-1 0 0 0 0,1-1 0 0 0,1 0 0 0 0,-1-1 0 0 0,2 0 0 0 0,-1-1 1 0 0,10 5 85 0 0,-1-2-444 0 0,0-1 0 0 0,0-1 0 0 0,1-1 0 0 0,0-1 0 0 0,1 0 0 0 0,14 1 444 0 0,74 9-9356 0 0,-82-16-85 0 0</inkml:trace>
  <inkml:trace contextRef="#ctx0" brushRef="#br0" timeOffset="2929.138">3837 616 12419 0 0,'0'0'2840'0'0,"0"0"-1153"0"0,0 0-438 0 0,0 0-177 0 0,0 0-217 0 0,0 0-157 0 0,0 0-61 0 0,0 0-31 0 0,0 0-35 0 0,-33 7-67 0 0,-104 26-96 0 0,132-32-378 0 0,1 0-1 0 0,-1 0 0 0 0,1 0 0 0 0,-1 0 1 0 0,1 1-1 0 0,0 0 0 0 0,-1 0 0 0 0,1 0 1 0 0,0 1-1 0 0,0-1 0 0 0,1 1 0 0 0,-1 0 1 0 0,1 0-1 0 0,-1 0 0 0 0,1 0 1 0 0,0 1-1 0 0,-1 0-29 0 0,-4 7 82 0 0,-4 0-65 0 0,1 1 0 0 0,0 0 0 0 0,1 1 0 0 0,1 0 0 0 0,0 0-1 0 0,0 1 1 0 0,1 0 0 0 0,1 0 0 0 0,1 1 0 0 0,0 0-1 0 0,1 0 1 0 0,0 1 0 0 0,1 0 0 0 0,1-1 0 0 0,-1 13-17 0 0,5-24 1 0 0,-1-1 0 0 0,0 1 0 0 0,1 0 0 0 0,-1 0 0 0 0,1 0 0 0 0,0-1 0 0 0,1 1 1 0 0,-1-1-1 0 0,0 1 0 0 0,1-1 0 0 0,0 1 0 0 0,0-1 0 0 0,0 0 0 0 0,0 0 1 0 0,1 0-1 0 0,-1 0 0 0 0,1 0 0 0 0,0 0 0 0 0,-1-1 0 0 0,1 1 0 0 0,0-1 1 0 0,1 0-1 0 0,-1 0 0 0 0,0 0 0 0 0,1 0 0 0 0,-1-1 0 0 0,1 1 0 0 0,-1-1 0 0 0,1 0 1 0 0,0 0-1 0 0,0 0 0 0 0,-1-1 0 0 0,1 1 0 0 0,1-1-1 0 0,7 2 56 0 0,0-2 0 0 0,0 1 0 0 0,0-1 0 0 0,0-1 0 0 0,0 0 0 0 0,0-1 0 0 0,0 0 0 0 0,-1-1 0 0 0,1 0 0 0 0,7-4-56 0 0,14-8 91 0 0,-2-2-1 0 0,0-1 1 0 0,-1-2-1 0 0,-1 0 0 0 0,-1-3 1 0 0,0 0-1 0 0,-2-1 0 0 0,-1-2 1 0 0,2-4-91 0 0,44-58 224 0 0,-71 87-189 0 0,0 1-27 0 0,-8 27-507 0 0,6-22 480 0 0,-6 11-40 0 0,2 0 0 0 0,0 0-1 0 0,0 1 1 0 0,2 0-1 0 0,0 0 1 0 0,1 0-1 0 0,0 0 1 0 0,2 1 0 0 0,0-1-1 0 0,1 1 1 0 0,1 7 59 0 0,0-22 1 0 0,1 1 1 0 0,0 0 0 0 0,0-1-1 0 0,0 1 1 0 0,0-1 0 0 0,0 1-1 0 0,1-1 1 0 0,-1 0 0 0 0,1 0-1 0 0,0 0 1 0 0,0-1 0 0 0,0 1-1 0 0,0-1 1 0 0,1 1 0 0 0,-1-1-1 0 0,1 0 1 0 0,-1 0 0 0 0,1-1-1 0 0,0 1 1 0 0,-1-1 0 0 0,1 1 0 0 0,0-1-1 0 0,0-1 1 0 0,0 1 0 0 0,0 0-1 0 0,0-1 1 0 0,0 0 0 0 0,0 0-1 0 0,0 0 1 0 0,0-1 0 0 0,0 1-1 0 0,0-1 1 0 0,0 0 0 0 0,0 0-1 0 0,0 0 1 0 0,0 0 0 0 0,0-1-1 0 0,-1 0 1 0 0,1 0 0 0 0,-1 0-1 0 0,1 0 1 0 0,-1 0 0 0 0,1-1-2 0 0,17-14 99 0 0,-1-1 1 0 0,-1 0 0 0 0,-1-2 0 0 0,0 0-1 0 0,-2-1 1 0 0,0 0 0 0 0,2-7-100 0 0,41-52 11 0 0,-9 28-12 0 0,-45 55-1050 0 0,-5-2 1040 0 0,0-1 30 0 0,0 0 26 0 0,0 0 43 0 0,0 0 48 0 0,0 0 47 0 0,0 0 42 0 0,0 0 37 0 0,-1 5 2960 0 0,-7 13-3549 0 0,5-12 499 0 0,-20 68-293 0 0,14 22-256 0 0,9-93 362 0 0,1-1 0 0 0,-1 1 0 0 0,1-1-1 0 0,0 1 1 0 0,-1-1 0 0 0,1 1-1 0 0,0-1 1 0 0,0 1 0 0 0,1-1 0 0 0,-1 0-1 0 0,1 0 1 0 0,-1 0 0 0 0,1 1 0 0 0,-1-1-1 0 0,1-1 1 0 0,0 1 0 0 0,0 0 0 0 0,0 0-1 0 0,0-1 1 0 0,0 1 0 0 0,1-1-1 0 0,-1 0 1 0 0,0 0 0 0 0,1 1 0 0 0,-1-1-1 0 0,1-1 1 0 0,-1 1 0 0 0,1 0 0 0 0,-1-1-1 0 0,1 1 1 0 0,-1-1 0 0 0,1 0-1 0 0,0 0 1 0 0,-1 0 0 0 0,2 0 15 0 0,9-3 21 0 0,0 0 0 0 0,0 0 0 0 0,0-2 0 0 0,-1 1-1 0 0,1-2 1 0 0,-1 1 0 0 0,0-2 0 0 0,-1 0 0 0 0,1 0 0 0 0,-2-1 0 0 0,1 0 0 0 0,-1-1 0 0 0,0 0 0 0 0,-1-1 0 0 0,6-6-21 0 0,21-18 15 0 0,228-238 69 0 0,-255 263-71 0 0,-9 9-21 0 0,0 0 1 0 0,0 0-1 0 0,1 0 1 0 0,-1 1-1 0 0,0-1 1 0 0,0 0-1 0 0,1 0 0 0 0,-1 0 1 0 0,0 0-1 0 0,0 1 1 0 0,1-1-1 0 0,-1 0 1 0 0,0 0-1 0 0,0 0 0 0 0,1 0 1 0 0,-1 0-1 0 0,0 0 8 0 0,-16 36-30 0 0,2 1-1 0 0,0 0 1 0 0,3 1 0 0 0,1 1-1 0 0,2-1 1 0 0,2 1-1 0 0,1 1 1 0 0,2-1-1 0 0,2 1 1 0 0,2-1 0 0 0,1 2 30 0 0,3-5-8 0 0,2-1 0 0 0,2 0 0 0 0,1 0 0 0 0,2 0 1 0 0,1-2-1 0 0,1 0 0 0 0,2 0 0 0 0,6 7 8 0 0,50 115 8 0 0,-68-149-7 0 0,-1 0 1 0 0,0 0-1 0 0,0 0 1 0 0,0 1-1 0 0,-1-1 0 0 0,0 1 1 0 0,0-1-1 0 0,-1 1 1 0 0,1 0-1 0 0,-2-1 0 0 0,1 1 1 0 0,-1 0-1 0 0,0 0 1 0 0,0 0-1 0 0,-1 0 1 0 0,1-1-1 0 0,-2 1 0 0 0,1 0 1 0 0,-1-1-1 0 0,0 1 1 0 0,0-1-1 0 0,-1 1 1 0 0,0-1-1 0 0,0 0 0 0 0,0 0 1 0 0,-1 0-1 0 0,0-1 1 0 0,0 1-1 0 0,-1-1 0 0 0,1 0 1 0 0,-1 0-2 0 0,-20 9-74 0 0,0 0 0 0 0,-1-2 0 0 0,0-1 0 0 0,-1-1-1 0 0,0-2 1 0 0,0 0 0 0 0,-1-2 0 0 0,0-1 0 0 0,-19 1 74 0 0,-46-5 155 0 0,92-1-158 0 0,1-1-1 0 0,-1 1 1 0 0,0-1 0 0 0,1 0 0 0 0,-1 1 0 0 0,1-1 0 0 0,-1 0 0 0 0,1 0-1 0 0,-1 1 1 0 0,1-1 0 0 0,0 0 0 0 0,-1 0 0 0 0,1 0 0 0 0,0 1 0 0 0,0-1-1 0 0,0 0 1 0 0,-1 0 0 0 0,1 0 0 0 0,0 0 0 0 0,0 0 0 0 0,0 1-1 0 0,0-1 1 0 0,0 0 0 0 0,1 0 0 0 0,-1 0 0 0 0,0 0 0 0 0,0 0 0 0 0,0 1-1 0 0,1-1 1 0 0,-1 0 0 0 0,1 0 0 0 0,-1 1 0 0 0,0-1 0 0 0,1 0 0 0 0,-1 0-1 0 0,1 1 1 0 0,0-1 0 0 0,-1 0 0 0 0,1 1 0 0 0,-1-1 0 0 0,1 1-1 0 0,0-1 1 0 0,-1 1 0 0 0,1-1 0 0 0,0 1 0 0 0,0-1 0 0 0,0 1 3 0 0,377-341-1731 0 0,-373 336 1437 0 0,75-71-2803 0 0,-31 22-7062 0 0,-33 34-1402 0 0</inkml:trace>
  <inkml:trace contextRef="#ctx0" brushRef="#br0" timeOffset="3493.67">2554 325 15859 0 0,'0'0'2268'0'0,"0"0"-820"0"0,0 0-457 0 0,0 0-150 0 0,0 0-9 0 0,0 0 9 0 0,0 0-31 0 0,0 0-77 0 0,0 0-165 0 0,0 0-178 0 0,0 0-147 0 0,0 0-119 0 0,0 0-64 0 0,1 3-40 0 0,-1-3-50 0 0,4 16-4259 0 0,0-10 629 0 0,-1 1-4463 0 0,-1-3-1803 0 0</inkml:trace>
  <inkml:trace contextRef="#ctx0" brushRef="#br0" timeOffset="5084.187">0 1834 1136 0 0,'0'0'394'0'0,"0"0"-89"0"0,0 0 19 0 0,0 0 171 0 0,0 0 256 0 0,0 0 249 0 0,0 0 179 0 0,0 0 132 0 0,0 0 78 0 0,0 0 17 0 0,0 0-48 0 0,34-12-109 0 0,106-37-150 0 0,-45 35 298 0 0,-73 16-1089 0 0,602 7 3438 0 0,81-53-2051 0 0,400-88-1695 0 0,379-93-62 0 0,-860 128-7675 0 0,-521 81-2902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8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183 137 19308 0 0,'0'0'475'0'0,"0"0"-91"0"0,0 0-27 0 0,0 0 74 0 0,0 0 79 0 0,0 0 22 0 0,0 0-39 0 0,0 0-67 0 0,0 0-96 0 0,0 0-87 0 0,-28 32-75 0 0,-88 101-63 0 0,80-75 4 0 0,36-49-86 0 0,0-6-8 0 0,-1-1 0 0 0,1 1 0 0 0,-1 0 0 0 0,1 0 0 0 0,0 0 0 0 0,0 0 0 0 0,0 0 0 0 0,0 0 0 0 0,1 0 0 0 0,-1 0 0 0 0,1 0-1 0 0,0-1 1 0 0,0 1 0 0 0,0 0 0 0 0,0 0 0 0 0,0-1 0 0 0,1 1 0 0 0,-1-1 0 0 0,1 1 0 0 0,0-1 0 0 0,0 1 0 0 0,0-1-1 0 0,0 0 1 0 0,0 0 0 0 0,0 0 0 0 0,0 0 0 0 0,1 0 0 0 0,-1-1 0 0 0,0 1 0 0 0,1-1 0 0 0,0 0 0 0 0,-1 1 0 0 0,1-1 0 0 0,0 0-1 0 0,0-1 1 0 0,0 1 0 0 0,-1 0 0 0 0,3-1-15 0 0,25 7 78 0 0,0-2 0 0 0,1-1 0 0 0,-1-2 0 0 0,1-1 0 0 0,0-1 0 0 0,26-4-78 0 0,88-26-364 0 0,-88 4-3702 0 0,-39 13-5285 0 0,-13 9-1717 0 0</inkml:trace>
  <inkml:trace contextRef="#ctx0" brushRef="#br0" timeOffset="196.398">787 1 17652 0 0,'0'0'1061'0'0,"0"0"-63"0"0,0 0 50 0 0,0 0 108 0 0,0 0-34 0 0,0 0-130 0 0,-22 36-134 0 0,-73 121-100 0 0,-17 48 898 0 0,36-70-1298 0 0,15-29-256 0 0,5 3-1 0 0,-22 62-101 0 0,64-131-556 0 0,1 0-1 0 0,1 1 1 0 0,3 0 0 0 0,1 1-1 0 0,0 30 557 0 0,9-28-2175 0 0,7-18-6583 0 0,-5-18-2692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34.91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1 169 0 0 0,'0'0'105'0'0,"0"0"179"0"0,0 0-38 0 0,0 0-77 0 0,0 0-35 0 0,35 3-28 0 0,110 7 16 0 0,-124-9 97 0 0,1 0 0 0 0,0-1 0 0 0,0-2 0 0 0,0 0 0 0 0,-1-1 0 0 0,15-4-219 0 0,25-5 1297 0 0,183-21 2088 0 0,369 32-1226 0 0,-475-11-1305 0 0,-1-6 1 0 0,37-14-855 0 0,46-7 990 0 0,-20 31-526 0 0,60 67-280 0 0,-61-70 539 0 0,-110-2-555 0 0,1 4 0 0 0,1 4 0 0 0,54 6-168 0 0,-94-1 29 0 0,220-22 270 0 0,-192 17-264 0 0,81-4 27 0 0,125 9-62 0 0,149 7 254 0 0,-326-13-261 0 0,-1 4 0 0 0,1 5 1 0 0,32 9 6 0 0,229 35-30 0 0,17-16 56 0 0,7-14 79 0 0,-58 9-92 0 0,-66-25 333 0 0,-170-4-265 0 0,-1 4-1 0 0,68 11-80 0 0,-1-5 40 0 0,1 11-33 0 0,68-17 262 0 0,139-1 309 0 0,-194 10-517 0 0,-30 9-88 0 0,132-15 333 0 0,-47 7-163 0 0,-178-17 211 0 0,2 0-110 0 0,215 3-222 0 0,-124-3 122 0 0,238-6-83 0 0,187 16 166 0 0,-403 7-121 0 0,212-5-36 0 0,-156-1-14 0 0,-93 2-126 0 0,128 0 118 0 0,-138 0-1 0 0,55-14 185 0 0,324 7 7 0 0,971-3 253 0 0,-1231-1-311 0 0,-8-8 19 0 0,205-5-45 0 0,-193 13-48 0 0,-71-7 21 0 0,-60 4 33 0 0,18 3-127 0 0,-8 8 294 0 0,-125-4-322 0 0,-1 0 2 0 0,0 0 3 0 0,0 0 12 0 0,0 0 13 0 0,0 0 17 0 0,0 0-24 0 0,0 0-45 0 0,0 0-33 0 0,0 0 21 0 0,0 0 17 0 0,0 0 7 0 0,0 0 11 0 0,0 0-20 0 0,0 0-17 0 0,0 0-3 0 0,0 0-2 0 0,0 0 14 0 0,0 0 1 0 0,0 0 7 0 0,0 0-7 0 0,0 0 1 0 0,0 0-4 0 0,0 0 1 0 0,0 0 3 0 0,0 0-8 0 0,0 0-17 0 0,0 0-1 0 0,0 0 6 0 0,0 0-7 0 0,0 0 16 0 0,0 0 6 0 0,0 0 0 0 0,0 0-1 0 0,0 0-8 0 0,0 0-21 0 0,0 0-45 0 0,0 0-58 0 0,0 0-46 0 0,0 0-30 0 0,22 11-2905 0 0,0 6-3563 0 0,-11-12-2292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569 108 2657 0 0,'0'0'3311'0'0,"0"0"-1120"0"0,0 0-284 0 0,0 0-86 0 0,0 0-40 0 0,0 0-160 0 0,0 0-233 0 0,0 0-197 0 0,0 0-184 0 0,0 0-156 0 0,-32-18-137 0 0,-101-53-116 0 0,130 69-563 0 0,0 0 1 0 0,0 0-1 0 0,0 0 1 0 0,-1 0-1 0 0,1 1 1 0 0,0-1-1 0 0,-1 1 1 0 0,1 0-1 0 0,-1 0 1 0 0,1 0-1 0 0,-1 1 1 0 0,0-1-1 0 0,1 1 1 0 0,-1 0-1 0 0,0 0 0 0 0,1 0 1 0 0,-1 0-1 0 0,0 1 1 0 0,1-1-1 0 0,-1 1 1 0 0,1 0-1 0 0,-1 0 1 0 0,-2 2-36 0 0,-6 2 143 0 0,-8 2-24 0 0,0 2 0 0 0,1 1-1 0 0,1 0 1 0 0,0 1 0 0 0,0 1 0 0 0,1 1 0 0 0,0 0 0 0 0,1 1 0 0 0,1 1 0 0 0,0 0 0 0 0,2 2 0 0 0,-1-1 0 0 0,2 1-1 0 0,0 1 1 0 0,1 0 0 0 0,1 1 0 0 0,1 0 0 0 0,-1 4-119 0 0,5-11 9 0 0,1-1 0 0 0,1 1 0 0 0,0 0 0 0 0,1 0 0 0 0,0 0 0 0 0,0 1 0 0 0,2-1 0 0 0,-1 0 0 0 0,2 0 0 0 0,0 6-9 0 0,0-13 3 0 0,-1 0-1 0 0,1 0 1 0 0,0 0-1 0 0,1 0 1 0 0,-1-1-1 0 0,1 1 1 0 0,0-1-1 0 0,0 1 1 0 0,1-1-1 0 0,-1 0 1 0 0,1 0-1 0 0,0 0 1 0 0,0 0-1 0 0,0 0 1 0 0,1 0-1 0 0,-1-1 1 0 0,1 0-1 0 0,0 0 1 0 0,0 0-1 0 0,0 0 1 0 0,0 0-1 0 0,0-1 1 0 0,1 0-1 0 0,-1 0 1 0 0,1 0-1 0 0,0-1 1 0 0,-1 1-3 0 0,17 1 23 0 0,0-2 1 0 0,-1 0 0 0 0,1-1 0 0 0,0 0 0 0 0,0-2 0 0 0,-1-1 0 0 0,1-1 0 0 0,-1 0 0 0 0,0-1 0 0 0,0-2 0 0 0,-1 0 0 0 0,1-1 0 0 0,-2 0 0 0 0,1-2-1 0 0,-1 0 1 0 0,9-8-24 0 0,0 4 11 0 0,66-40 81 0 0,-2-4 0 0 0,-3-4 0 0 0,73-68-92 0 0,-144 118 266 0 0,-24 22 167 0 0,-3 3-441 0 0,-167 272 805 0 0,146-236-797 0 0,2 2-1 0 0,3 1 0 0 0,1 1 0 0 0,4 1 1 0 0,1 1-1 0 0,3 0 0 0 0,2 2 0 0 0,3 0 1 0 0,0 16 0 0 0,12-29-2513 0 0,18-34-2643 0 0,-6-8-1589 0 0,-5-2-2758 0 0</inkml:trace>
  <inkml:trace contextRef="#ctx0" brushRef="#br0" timeOffset="245.709">1096 804 13843 0 0,'0'0'3891'0'0,"0"0"-2400"0"0,0 0-629 0 0,0 0 23 0 0,0 0-54 0 0,0 0-175 0 0,0 0-195 0 0,0 0-173 0 0,0 0-132 0 0,0 0-103 0 0,0 0-74 0 0,0 0-63 0 0,0 0-86 0 0,-6 21-134 0 0,-16 65-204 0 0,22-62-3409 0 0,6-25 1276 0 0,-5 0-2069 0 0,1 1-6256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6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695 89 6025 0 0,'0'0'2334'0'0,"0"0"-830"0"0,0 0-289 0 0,0 0-58 0 0,0 0 22 0 0,0 0 14 0 0,0 0-37 0 0,-33-14-119 0 0,-102-43-133 0 0,58 39 199 0 0,64 19-923 0 0,-9 4-39 0 0,-1 0 1 0 0,1 1 0 0 0,0 1 0 0 0,1 1-1 0 0,-1 1 1 0 0,2 1 0 0 0,-1 1 0 0 0,1 0 0 0 0,1 2-1 0 0,0 0 1 0 0,1 1 0 0 0,1 1 0 0 0,0 1-1 0 0,1 0 1 0 0,0 1 0 0 0,2 1 0 0 0,-11 17-142 0 0,15-24 43 0 0,1 1 0 0 0,1 1 0 0 0,0-1 0 0 0,1 2 0 0 0,0-1 0 0 0,1 1 0 0 0,0 0 0 0 0,1 0 0 0 0,1 0 0 0 0,0 1 0 0 0,1 0 0 0 0,1-1 0 0 0,0 1 0 0 0,1 0 0 0 0,0 0 0 0 0,2 2-43 0 0,2-8 41 0 0,1-1 0 0 0,0 0 0 0 0,1 0 1 0 0,-1 0-1 0 0,2 0 0 0 0,-1-1 0 0 0,1 1 0 0 0,0-2 1 0 0,1 1-1 0 0,0-1 0 0 0,0 0 0 0 0,0 0 0 0 0,1 0 1 0 0,-1-1-1 0 0,1-1 0 0 0,0 1 0 0 0,1-1 0 0 0,-1-1 1 0 0,1 1-1 0 0,0-2 0 0 0,0 1 0 0 0,0-1 0 0 0,0 0 1 0 0,0-1-1 0 0,0 0 0 0 0,1-1 0 0 0,-1 0 0 0 0,3 0-41 0 0,9 1 75 0 0,0-1-1 0 0,0-1 1 0 0,0-1 0 0 0,-1 0-1 0 0,1-2 1 0 0,0 0-1 0 0,-1-2 1 0 0,0 0-1 0 0,0-1 1 0 0,-1-1-1 0 0,14-8-74 0 0,3-5 96 0 0,-1-1-1 0 0,-1-2 0 0 0,-1-1 0 0 0,-1-1 0 0 0,-1-2 1 0 0,-2-1-1 0 0,-1-2 0 0 0,-1-1 0 0 0,-2 0 0 0 0,-1-2 0 0 0,0-3-95 0 0,71-137 448 0 0,-150 304-112 0 0,6 1 0 0 0,6 2-1 0 0,1 21-335 0 0,23-68-270 0 0,5 1-1 0 0,3 1 1 0 0,3 0 0 0 0,5 0-1 0 0,4 11 271 0 0,4-94-4147 0 0,7-23-10731 0 0,-9 11 8695 0 0</inkml:trace>
  <inkml:trace contextRef="#ctx0" brushRef="#br0" timeOffset="256.568">1293 789 20732 0 0,'0'0'626'0'0,"0"0"-262"0"0,0 0-80 0 0,0 0 104 0 0,0 0 83 0 0,0 0 9 0 0,0 0-96 0 0,0 0-116 0 0,0 0-100 0 0,0 0-88 0 0,0 0-58 0 0,0 0-65 0 0,0 0-75 0 0,-2 25-78 0 0,-8 80-137 0 0,6-73-171 0 0,5-26-2799 0 0,1-2-3736 0 0,-1-3 1180 0 0,0-1-1013 0 0</inkml:trace>
  <inkml:trace contextRef="#ctx0" brushRef="#br0" timeOffset="728.574">1448 281 14867 0 0,'0'0'1052'0'0,"0"0"-30"0"0,0 0-50 0 0,0 0 44 0 0,0 0 17 0 0,0 0-88 0 0,0 0-105 0 0,0 0-102 0 0,31-23-98 0 0,101-67-93 0 0,-38 44 281 0 0,-75 40-654 0 0,122-25 788 0 0,-140 31-959 0 0,0 0 0 0 0,0 0 0 0 0,1 0 0 0 0,-1 0 0 0 0,0 1 0 0 0,0-1 0 0 0,0 0 0 0 0,1 0 0 0 0,-1 1 0 0 0,0-1 0 0 0,0 1 0 0 0,0-1 0 0 0,0 1 0 0 0,0-1 0 0 0,0 1 0 0 0,0 0 0 0 0,0-1 1 0 0,0 1-1 0 0,0 0 0 0 0,0 0 0 0 0,0 0 0 0 0,0 0 0 0 0,-1 0 0 0 0,1 0 0 0 0,0 0 0 0 0,-1 0 0 0 0,1 0 0 0 0,0 0 0 0 0,-1 0 0 0 0,0 0 0 0 0,1 1 0 0 0,-1-1 0 0 0,0 0 0 0 0,1 0 0 0 0,-1 0 0 0 0,0 1 0 0 0,0-1 0 0 0,0 0 0 0 0,0 0 0 0 0,0 1 0 0 0,0-1 0 0 0,-1 0 0 0 0,1 0 0 0 0,0 0 0 0 0,-1 1 0 0 0,1-1 0 0 0,0 0 0 0 0,-1 0 0 0 0,0 0-3 0 0,-26 57 147 0 0,-163 137 166 0 0,188-193-314 0 0,1 0 0 0 0,-1-1-1 0 0,1 1 1 0 0,-1 0 0 0 0,1 1 0 0 0,0-1-1 0 0,0 0 1 0 0,0 0 0 0 0,0 0 0 0 0,0 1-1 0 0,0-1 1 0 0,1 0 0 0 0,-1 1-1 0 0,1-1 1 0 0,0 1 0 0 0,-1-1 0 0 0,1 1-1 0 0,0-1 1 0 0,1 1 0 0 0,-1-1 0 0 0,0 0-1 0 0,1 1 1 0 0,-1-1 0 0 0,1 1-1 0 0,0-1 1 0 0,0 0 0 0 0,0 0 0 0 0,0 1-1 0 0,0-1 1 0 0,0 0 0 0 0,0 0 0 0 0,1 0-1 0 0,-1 0 1 0 0,1 0 0 0 0,0-1 0 0 0,-1 1-1 0 0,1 0 1 0 0,0-1 0 0 0,0 1-1 0 0,0-1 1 0 0,0 0 0 0 0,0 1 0 0 0,2-1 1 0 0,264 129 40 0 0,-263-127-36 0 0,0 0 0 0 0,0 0 0 0 0,0 0 1 0 0,-1 1-1 0 0,0-1 0 0 0,0 1 0 0 0,0 0 0 0 0,0 0 1 0 0,0 1-1 0 0,-1-1 0 0 0,0 1 0 0 0,0 0 1 0 0,0 0-1 0 0,0 0 0 0 0,-1 0 0 0 0,0 0 1 0 0,0 0-1 0 0,-1 1 0 0 0,1-1 0 0 0,-1 1 0 0 0,0-1 1 0 0,0 1-1 0 0,-1-1 0 0 0,0 1 0 0 0,0 0 1 0 0,0-1-1 0 0,-1 1 0 0 0,1-1 0 0 0,-1 1 1 0 0,-1-1-1 0 0,1 1 0 0 0,-1-1 0 0 0,0 0 0 0 0,0 1 1 0 0,-2 1-5 0 0,-13 14-3 0 0,-1 0 1 0 0,-1-1-1 0 0,0-2 1 0 0,-2 0 0 0 0,0-1-1 0 0,-1 0 1 0 0,-1-2-1 0 0,0-1 1 0 0,-1-1 0 0 0,-1-1-1 0 0,0-1 1 0 0,0-1-1 0 0,-1-1 1 0 0,0-2 0 0 0,-10 2 2 0 0,-35 5-914 0 0,40-13-1907 0 0,31-3-3707 0 0,5-6-30 0 0,2 4-2963 0 0</inkml:trace>
  <inkml:trace contextRef="#ctx0" brushRef="#br0" timeOffset="1248.53">2598 833 19044 0 0,'0'0'775'0'0,"0"0"-274"0"0,0 0-98 0 0,0 0 52 0 0,0 0 20 0 0,0 0-69 0 0,0 0-70 0 0,0 0-95 0 0,0 0-91 0 0,-27 32-63 0 0,-86 101-163 0 0,69-77-563 0 0,37-33-1341 0 0,7-12-3663 0 0,0-8 3268 0 0,0 0-8465 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34.91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1 169 0 0 0,'0'0'105'0'0,"0"0"179"0"0,0 0-38 0 0,0 0-77 0 0,0 0-35 0 0,35 3-28 0 0,110 7 16 0 0,-124-9 97 0 0,1 0 0 0 0,0-1 0 0 0,0-2 0 0 0,0 0 0 0 0,-1-1 0 0 0,15-4-219 0 0,25-5 1297 0 0,183-21 2088 0 0,369 32-1226 0 0,-475-11-1305 0 0,-1-6 1 0 0,37-14-855 0 0,46-7 990 0 0,-20 31-526 0 0,60 67-280 0 0,-61-70 539 0 0,-110-2-555 0 0,1 4 0 0 0,1 4 0 0 0,54 6-168 0 0,-94-1 29 0 0,220-22 270 0 0,-192 17-264 0 0,81-4 27 0 0,125 9-62 0 0,149 7 254 0 0,-326-13-261 0 0,-1 4 0 0 0,1 5 1 0 0,32 9 6 0 0,229 35-30 0 0,17-16 56 0 0,7-14 79 0 0,-58 9-92 0 0,-66-25 333 0 0,-170-4-265 0 0,-1 4-1 0 0,68 11-80 0 0,-1-5 40 0 0,1 11-33 0 0,68-17 262 0 0,139-1 309 0 0,-194 10-517 0 0,-30 9-88 0 0,132-15 333 0 0,-47 7-163 0 0,-178-17 211 0 0,2 0-110 0 0,215 3-222 0 0,-124-3 122 0 0,238-6-83 0 0,187 16 166 0 0,-403 7-121 0 0,212-5-36 0 0,-156-1-14 0 0,-93 2-126 0 0,128 0 118 0 0,-138 0-1 0 0,55-14 185 0 0,324 7 7 0 0,971-3 253 0 0,-1231-1-311 0 0,-8-8 19 0 0,205-5-45 0 0,-193 13-48 0 0,-71-7 21 0 0,-60 4 33 0 0,18 3-127 0 0,-8 8 294 0 0,-125-4-322 0 0,-1 0 2 0 0,0 0 3 0 0,0 0 12 0 0,0 0 13 0 0,0 0 17 0 0,0 0-24 0 0,0 0-45 0 0,0 0-33 0 0,0 0 21 0 0,0 0 17 0 0,0 0 7 0 0,0 0 11 0 0,0 0-20 0 0,0 0-17 0 0,0 0-3 0 0,0 0-2 0 0,0 0 14 0 0,0 0 1 0 0,0 0 7 0 0,0 0-7 0 0,0 0 1 0 0,0 0-4 0 0,0 0 1 0 0,0 0 3 0 0,0 0-8 0 0,0 0-17 0 0,0 0-1 0 0,0 0 6 0 0,0 0-7 0 0,0 0 16 0 0,0 0 6 0 0,0 0 0 0 0,0 0-1 0 0,0 0-8 0 0,0 0-21 0 0,0 0-45 0 0,0 0-58 0 0,0 0-46 0 0,0 0-30 0 0,22 11-2905 0 0,0 6-3563 0 0,-11-12-2292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26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665 1 11234 0 0,'0'0'695'0'0,"0"0"-200"0"0,0 0-160 0 0,0 0 93 0 0,0 0 247 0 0,0 0 206 0 0,0 0 103 0 0,0 0-65 0 0,0 0-195 0 0,0 0-184 0 0,0 0-89 0 0,0 9-16 0 0,8 732 3100 0 0,-6-469-3900 0 0,-28-190-2896 0 0,15-78-3821 0 0,7-4 2048 0 0,0 0-1555 0 0</inkml:trace>
  <inkml:trace contextRef="#ctx0" brushRef="#br0" timeOffset="250.116">1 270 14531 0 0,'0'0'394'0'0,"0"0"-112"0"0,0 0 70 0 0,0 0 251 0 0,32-10 185 0 0,104-31 64 0 0,315-74 2836 0 0,-335 87-3785 0 0,1 5-1 0 0,66-2 98 0 0,-3 16-9950 0 0,-153 9-827 0 0</inkml:trace>
  <inkml:trace contextRef="#ctx0" brushRef="#br0" timeOffset="4788.698">1488 719 1728 0 0,'0'0'1730'0'0,"0"0"-424"0"0,0 0-130 0 0,0 0 103 0 0,0 0 44 0 0,0 0-106 0 0,0 0-199 0 0,0 0-221 0 0,0 0-138 0 0,-32 17-100 0 0,-98 52-81 0 0,69-17 94 0 0,55-40-451 0 0,0-2 9 0 0,0 0 0 0 0,1 0 0 0 0,1 0 0 0 0,-1 1-1 0 0,2-1 1 0 0,-1 1 0 0 0,2 0 0 0 0,-1 0 0 0 0,1 0 0 0 0,1 1 0 0 0,0 2-130 0 0,1-9 44 0 0,0-1 1 0 0,0 1-1 0 0,1 0 1 0 0,-1 0-1 0 0,1 0 1 0 0,0-1 0 0 0,0 1-1 0 0,1 0 1 0 0,0-1-1 0 0,0 1 1 0 0,0-1-1 0 0,0 0 1 0 0,0 1-1 0 0,1-1 1 0 0,0 0-1 0 0,0-1 1 0 0,0 1-1 0 0,0 0 1 0 0,1-1-1 0 0,-1 0 1 0 0,1 0 0 0 0,0 0-1 0 0,0 0 1 0 0,0 0-1 0 0,0-1 1 0 0,0 0-1 0 0,1 1-44 0 0,2-1 139 0 0,-1 0 1 0 0,0 0-1 0 0,0-1 0 0 0,1 0 1 0 0,-1 0-1 0 0,1 0 0 0 0,-1-1 0 0 0,1 0 1 0 0,-1 0-1 0 0,1 0 0 0 0,-1-1 0 0 0,1 0 1 0 0,-1-1-1 0 0,0 1 0 0 0,0-1 0 0 0,1 0 1 0 0,-1-1-1 0 0,0 1 0 0 0,-1-1 1 0 0,1-1-1 0 0,0 1 0 0 0,-1-1 0 0 0,0 0 1 0 0,0 0-1 0 0,0 0 0 0 0,0-1 0 0 0,-1 1 1 0 0,3-5-140 0 0,1-2 100 0 0,-1-1-1 0 0,0 1 1 0 0,-1-1 0 0 0,0-1 0 0 0,-1 1 0 0 0,-1-1 0 0 0,0 0 0 0 0,0 0-1 0 0,-2 0 1 0 0,1 0 0 0 0,-2-1 0 0 0,0 1 0 0 0,0-1 0 0 0,-1 1 0 0 0,-1-1-1 0 0,0-2-99 0 0,-1 6-133 0 0,0 0 0 0 0,-1 0 0 0 0,0 1 0 0 0,0-1 0 0 0,-1 1 1 0 0,0-1-1 0 0,-1 1 0 0 0,0 1 0 0 0,0-1 0 0 0,-1 1 0 0 0,0-1 0 0 0,0 2 0 0 0,-1-1 0 0 0,-3-2 133 0 0,-22-1-3815 0 0,1 21-5596 0 0,26-2 2407 0 0</inkml:trace>
  <inkml:trace contextRef="#ctx0" brushRef="#br0" timeOffset="5266.273">1829 763 5401 0 0,'0'0'2959'0'0,"0"0"-1209"0"0,0 0-651 0 0,0 0-232 0 0,0 0-110 0 0,0 0-87 0 0,0 0-46 0 0,0 0-71 0 0,0 0-106 0 0,-32 27-121 0 0,-97 85-136 0 0,78-47-108 0 0,48-53-81 0 0,1-8-9 0 0,0-1 1 0 0,0 1-1 0 0,1-1 1 0 0,-1 1-1 0 0,1 0 1 0 0,0 0-1 0 0,0 0 1 0 0,0 0-1 0 0,0 0 0 0 0,1 0 1 0 0,0 0-1 0 0,0 0 1 0 0,0 0-1 0 0,0 0 1 0 0,0 0-1 0 0,1 0 1 0 0,0 0-1 0 0,0 0 0 0 0,0 0 1 0 0,0 0-1 0 0,1-1 1 0 0,-1 1-1 0 0,1 0 1 0 0,0-1-1 0 0,0 1 1 0 0,0-1-1 0 0,1 0 0 0 0,-1 0 1 0 0,1 0-1 0 0,0 0 1 0 0,0 0-1 0 0,0 0 1 0 0,0-1-1 0 0,0 1 1 0 0,1-1-1 0 0,-1 0 0 0 0,1 0 1 0 0,-1 0-1 0 0,1-1 1 0 0,0 1-1 0 0,-1-1 1 0 0,4 1 7 0 0,14-3 289 0 0,0 0-1 0 0,0-1 1 0 0,0-2 0 0 0,0 0 0 0 0,-1-1 0 0 0,0-1 0 0 0,0-1 0 0 0,0-1 0 0 0,-1 0 0 0 0,0-2 0 0 0,-1 0 0 0 0,0-1 0 0 0,0-1 0 0 0,-2 0-1 0 0,1-1 1 0 0,-1-1 0 0 0,-1-2-289 0 0,26-19 250 0 0,-3-2 0 0 0,0-2 0 0 0,-3-1 0 0 0,-1-2 0 0 0,-2-2 0 0 0,-3 0 0 0 0,17-34-250 0 0,-29 50-177 0 0,-1-1 0 0 0,-2-1 0 0 0,-1 0 0 0 0,-1-1 0 0 0,-2 0 0 0 0,-1-1-1 0 0,-1 0 1 0 0,-2-1 0 0 0,-1 1 0 0 0,-1-1 0 0 0,-2 0 0 0 0,-2 0 0 0 0,-1 0 0 0 0,-2-5 177 0 0,3 33-62 0 0,0-1 0 0 0,-1 0 0 0 0,0 1 0 0 0,0-1 0 0 0,-1 0 0 0 0,0 1 0 0 0,0 0 0 0 0,0-1 0 0 0,-1 1 0 0 0,1 0 0 0 0,-1 0 0 0 0,0 0 0 0 0,-1 1 0 0 0,1-1 0 0 0,-1 1 0 0 0,0-1 0 0 0,0 1 0 0 0,0 1 0 0 0,-1-1 0 0 0,1 0 0 0 0,-1 1 0 0 0,0 0 0 0 0,0 0 0 0 0,0 1 0 0 0,0-1-1 0 0,-5 0 64 0 0,1 2-17 0 0,0 0 0 0 0,0 1 0 0 0,0 1 0 0 0,1-1 0 0 0,-1 1 1 0 0,0 1-1 0 0,0 0 0 0 0,0 0 0 0 0,1 1 0 0 0,-1 0 1 0 0,1 0-1 0 0,0 1 0 0 0,0 0 0 0 0,0 0 0 0 0,1 1 1 0 0,-1 0-1 0 0,1 1 0 0 0,-4 3 16 0 0,-108 125 559 0 0,101-110-512 0 0,2 1-1 0 0,0 1 1 0 0,2 0-1 0 0,1 1 0 0 0,1 0 1 0 0,1 1-1 0 0,2 1 1 0 0,0-1-1 0 0,2 1 0 0 0,1 1 1 0 0,2-1-1 0 0,1 1 1 0 0,1 0-1 0 0,1 0 1 0 0,2 0-1 0 0,2 11-46 0 0,2-26-24 0 0,0 0-1 0 0,0-1 1 0 0,2 1 0 0 0,0-1-1 0 0,0 0 1 0 0,1-1 0 0 0,1 1-1 0 0,0-2 1 0 0,1 1 0 0 0,0-1-1 0 0,1-1 1 0 0,1 0 0 0 0,-1-1-1 0 0,2 0 1 0 0,-1 0 0 0 0,1-1-1 0 0,1-1 1 0 0,0-1 0 0 0,0 0-1 0 0,3 1 25 0 0,-2-1-180 0 0,1-1 0 0 0,-1-1-1 0 0,1 0 1 0 0,0-1-1 0 0,0-1 1 0 0,1-1 0 0 0,-1 0-1 0 0,6 0 181 0 0,29-2-3461 0 0,-3-5-3935 0 0,-29 1 1187 0 0</inkml:trace>
  <inkml:trace contextRef="#ctx0" brushRef="#br0" timeOffset="6311.914">2784 597 7762 0 0,'0'0'2347'0'0,"0"0"-327"0"0,0 0-302 0 0,0 0-248 0 0,0 0-297 0 0,0 0-239 0 0,0 0-147 0 0,0 0-151 0 0,-31 16-163 0 0,-100 53-133 0 0,66-17-31 0 0,57-41-255 0 0,-2 1-33 0 0,1 1 0 0 0,1 0 0 0 0,0 1 0 0 0,1-1 0 0 0,0 2 0 0 0,1-1 0 0 0,0 1 0 0 0,2 0 0 0 0,0 0 0 0 0,0 0 0 0 0,1 1 0 0 0,1-1 0 0 0,0 9-21 0 0,2-20 0 0 0,1-1 0 0 0,-1 1 1 0 0,1-1-1 0 0,-1 1 0 0 0,1 0 0 0 0,0-1 0 0 0,0 1 0 0 0,1-1 0 0 0,-1 0 0 0 0,1 1 0 0 0,-1-1 0 0 0,1 0 0 0 0,0 0 0 0 0,1 0 0 0 0,-1 0 1 0 0,0-1-1 0 0,1 1 0 0 0,-1 0 0 0 0,1-1 0 0 0,0 0 0 0 0,0 0 0 0 0,0 0 0 0 0,0 0 0 0 0,0 0 0 0 0,0 0 0 0 0,1-1 0 0 0,-1 1 0 0 0,1-1 1 0 0,-1 0-1 0 0,1 0 0 0 0,-1-1 0 0 0,1 1 0 0 0,1-1 0 0 0,5 2 69 0 0,0-1 1 0 0,0 0-1 0 0,0-1 0 0 0,0 0 1 0 0,0-1-1 0 0,0 0 0 0 0,0-1 1 0 0,0 0-1 0 0,0 0 0 0 0,0-1 1 0 0,7-3-70 0 0,14-12 88 0 0,-1-2 0 0 0,-1-1 1 0 0,-1-1-1 0 0,-1-1 0 0 0,-1-1 0 0 0,0-2 1 0 0,-2-1-1 0 0,-2 0 0 0 0,0-2 0 0 0,-2-1 1 0 0,2-4-89 0 0,28-32-104 0 0,-53 92-416 0 0,-6 0 510 0 0,-1-3-6 0 0,2 1 0 0 0,0 1 0 0 0,2-1 0 0 0,0 1 0 0 0,2 0 0 0 0,1 1 0 0 0,0-1 0 0 0,2 8 16 0 0,1-31 2 0 0,1 0 0 0 0,-1 0 0 0 0,0 0 0 0 0,1 0 0 0 0,-1 0 1 0 0,1 0-1 0 0,-1 0 0 0 0,1 0 0 0 0,0 0 0 0 0,0 0 0 0 0,0-1 0 0 0,0 1 0 0 0,0 0 0 0 0,0-1 0 0 0,1 1 0 0 0,-1 0 0 0 0,0-1 0 0 0,1 0 0 0 0,-1 1 0 0 0,1-1 0 0 0,0 0 0 0 0,-1 0 1 0 0,1 0-1 0 0,0 0 0 0 0,0 0 0 0 0,-1 0 0 0 0,1 0 0 0 0,0-1 0 0 0,0 1 0 0 0,0-1 0 0 0,0 1 0 0 0,0-1 0 0 0,0 0 0 0 0,0 0 0 0 0,0 0 0 0 0,0 0 0 0 0,0 0 0 0 0,0 0 0 0 0,2-1-2 0 0,76-25 623 0 0,-60 11-504 0 0,0-1 1 0 0,-1-1-1 0 0,0-1 1 0 0,-2 0-1 0 0,0-1 1 0 0,-1-1-1 0 0,8-15-119 0 0,91-182-72 0 0,-106 206-642 0 0,-15 34-166 0 0,4-13 1047 0 0,-4 11-166 0 0,1 0 0 0 0,1 0 0 0 0,1 0-1 0 0,1 1 1 0 0,1-1 0 0 0,1 1 0 0 0,0 0 0 0 0,2-1-1 0 0,1 1 1 0 0,0-1-1 0 0,-2-17 27 0 0,-1-1-1 0 0,1 1 1 0 0,0-1-1 0 0,0 1 1 0 0,0-1-1 0 0,0 0 0 0 0,0 0 1 0 0,1 0-1 0 0,0 1 1 0 0,-1-2-1 0 0,1 1 1 0 0,0 0-1 0 0,1 0 1 0 0,-1 0-1 0 0,0-1 1 0 0,1 1-1 0 0,0-1 1 0 0,-1 0-1 0 0,1 0 1 0 0,0 0-1 0 0,0 0 0 0 0,0-1 1 0 0,0 1-1 0 0,0-1 1 0 0,1 1-1 0 0,-1-1 1 0 0,0 0-1 0 0,1 0 1 0 0,-1-1-1 0 0,1 1 1 0 0,-1-1-1 0 0,4 0-26 0 0,46-66 975 0 0,-15-5-783 0 0,-14 21-126 0 0,3 1 0 0 0,2 1 0 0 0,2 2 0 0 0,27-31-66 0 0,-28 62-172 0 0,-24 48-44 0 0,-23 391 628 0 0,16 31-504 0 0,-1-422 117 0 0,-2 0-1 0 0,-1 0 0 0 0,-1-1 1 0 0,-2 1-1 0 0,-2-2 1 0 0,-1 1-1 0 0,-1-1 1 0 0,-1-1-1 0 0,-2 0 1 0 0,-1-1-1 0 0,-1-1 1 0 0,-2-1-1 0 0,0 0 1 0 0,-2-1-1 0 0,-1-1 1 0 0,-1-1-1 0 0,-1-2 1 0 0,-1 0-1 0 0,-1-1 0 0 0,-13 7-24 0 0,36-26 31 0 0,0 0-1 0 0,0 0 0 0 0,0 0 0 0 0,0 0 0 0 0,-1-1 0 0 0,1 1 0 0 0,0-1 0 0 0,-1 0 0 0 0,0 0 0 0 0,1 0 0 0 0,-1 0 0 0 0,1-1 1 0 0,-1 1-1 0 0,0-1 0 0 0,0 0 0 0 0,1 0 0 0 0,-1-1 0 0 0,-3 0-30 0 0,0-51 181 0 0,11 27-169 0 0,2 1 0 0 0,0-1-1 0 0,2 1 1 0 0,0 0 0 0 0,2 1 0 0 0,0 0-1 0 0,2 0 1 0 0,0 2 0 0 0,14-20-12 0 0,34-58-445 0 0,4 3 1 0 0,4 2-1 0 0,5 4 1 0 0,3 2-1 0 0,4 5 1 0 0,3 2-1 0 0,18-7 445 0 0,54-16-3880 0 0,-99 77-181 0 0,-1 7-3338 0 0,-34 15 1004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6:13.5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 1 7690 0 0,'0'0'2112'0'0,"0"0"-1072"0"0,0 0-610 0 0,0 0-260 0 0,0 0-59 0 0,0 0 99 0 0,0 0 240 0 0,0 0 204 0 0,0 0 94 0 0,0 0-31 0 0,0 0-155 0 0,-5 32-173 0 0,-17 105-139 0 0,16-27 20 0 0,7-73-123 0 0,2 0-1 0 0,1 0 0 0 0,2 0 0 0 0,1-1 0 0 0,2 1-146 0 0,-9-34 51 0 0,1 1 0 0 0,-1 0 1 0 0,1 0-1 0 0,0-1 0 0 0,0 1 0 0 0,0-1 0 0 0,1 1 0 0 0,-1-1 0 0 0,1 1 0 0 0,0-1 0 0 0,0 0 0 0 0,0 0 1 0 0,0 0-1 0 0,0 0 0 0 0,1 0 0 0 0,0 0 0 0 0,-1-1 0 0 0,1 1 0 0 0,0-1 0 0 0,0 0 0 0 0,0 0 1 0 0,0 0-1 0 0,1 0 0 0 0,-1 0 0 0 0,1-1 0 0 0,-1 1 0 0 0,1-1 0 0 0,-1 0 0 0 0,1 0 0 0 0,0 0 1 0 0,1-1-52 0 0,236-11 790 0 0,520-77-427 0 0,-525 73-111 0 0,-235 15-162 0 0,-1 0 39 0 0,0 0 22 0 0,0 0 7 0 0,0 0-3 0 0,0 0-22 0 0,0 0-9 0 0,0 0-12 0 0,0 0 12 0 0,0 0 2 0 0,0 0-9 0 0,0 0 1 0 0,14-27 2955 0 0,24-160-2700 0 0,-20 86-1861 0 0,-11 67-2190 0 0,1 1-4266 0 0,-3 14-3453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5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496 118 4465 0 0,'0'0'1571'0'0,"0"0"-261"0"0,0 0-114 0 0,0 0 79 0 0,0 0 222 0 0,0 0 130 0 0,0 0-74 0 0,0 0-236 0 0,0 0-247 0 0,0 0-245 0 0,0 0-194 0 0,-12-5-133 0 0,-37-14-121 0 0,45 17-315 0 0,0 1 0 0 0,0 0 0 0 0,0 1 0 0 0,-1-1 0 0 0,1 1 0 0 0,0 0 0 0 0,0 0 0 0 0,0 0 0 0 0,0 0 0 0 0,0 1 0 0 0,0 0 0 0 0,0-1 0 0 0,0 2 0 0 0,0-1 0 0 0,0 0 0 0 0,0 1 0 0 0,-2 1-62 0 0,-14 4 298 0 0,-18 7 0 0 0,1 1-1 0 0,0 2 0 0 0,2 1 1 0 0,-16 12-298 0 0,-13 6 313 0 0,59-35-306 0 0,1 1-1 0 0,-1-1 1 0 0,1 1-1 0 0,0 1 0 0 0,0-1 1 0 0,0 1-1 0 0,0-1 1 0 0,0 1-1 0 0,1 0 0 0 0,-1 0 1 0 0,1 1-1 0 0,0-1 1 0 0,0 1-1 0 0,0 0 1 0 0,0-1-1 0 0,1 1 0 0 0,-1 1 1 0 0,1-1-1 0 0,0 0 1 0 0,0 0-1 0 0,1 1 0 0 0,-1-1 1 0 0,1 1-1 0 0,0-1 1 0 0,0 1-1 0 0,1 0 0 0 0,-1-1 1 0 0,1 1-1 0 0,0 0 1 0 0,0 0-1 0 0,1 0-6 0 0,61 29 200 0 0,93-1 175 0 0,-127-30-346 0 0,0 1 0 0 0,0 1 0 0 0,-1 2 0 0 0,0 0 0 0 0,0 2-1 0 0,-1 1 1 0 0,0 1 0 0 0,-1 2 0 0 0,0 0 0 0 0,15 12-29 0 0,-34-21 27 0 0,-1 1 0 0 0,1 0-1 0 0,-1 0 1 0 0,0 1-1 0 0,-1 0 1 0 0,1-1 0 0 0,-1 2-1 0 0,-1-1 1 0 0,1 0 0 0 0,-1 1-1 0 0,0-1 1 0 0,0 1-1 0 0,-1 0 1 0 0,1 0 0 0 0,-2 0-1 0 0,1 0 1 0 0,-1 1 0 0 0,0-1-1 0 0,-1 0 1 0 0,1 0-1 0 0,-2 1 1 0 0,1-1 0 0 0,-1 0-1 0 0,0 1 1 0 0,0-1 0 0 0,-1 0-1 0 0,0 0 1 0 0,0 0-1 0 0,-1 0 1 0 0,-1 2-27 0 0,-2 3-22 0 0,0 0 1 0 0,-2 0-1 0 0,1 0 0 0 0,-1-1 0 0 0,-1-1 1 0 0,0 1-1 0 0,0-1 0 0 0,-1-1 0 0 0,0 0 1 0 0,-7 5 21 0 0,-84 49-1952 0 0,64-49-2408 0 0,-1-4-5290 0 0,31-9 1900 0 0</inkml:trace>
  <inkml:trace contextRef="#ctx0" brushRef="#br0" timeOffset="253.336">404 144 11282 0 0,'0'0'1683'0'0,"0"0"-453"0"0,0 0-271 0 0,0 0 60 0 0,0 0 80 0 0,0 0-46 0 0,0 0-99 0 0,0 0-153 0 0,0 0-121 0 0,0 0-93 0 0,35-7-125 0 0,114-21-89 0 0,136-41 483 0 0,-266 64-1292 0 0,82-19-769 0 0,-34 14-8256 0 0,-50 9-1595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22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408 254 0 0 0,'0'0'621'0'0,"0"0"122"0"0,0 0 207 0 0,0 0 238 0 0,0 0 215 0 0,0 0 119 0 0,0 0-58 0 0,0 0-134 0 0,0 0-182 0 0,0 0-209 0 0,0 0-120 0 0,-1-5-105 0 0,1 5-716 0 0,0-1 76 0 0,0-1 0 0 0,0 1 1 0 0,0 0-1 0 0,0-1 0 0 0,0 1 1 0 0,-1 0-1 0 0,1-1 0 0 0,-1 1 1 0 0,1 0-1 0 0,-1 0 1 0 0,1-1-1 0 0,-1 1 0 0 0,0 0 1 0 0,1 0-1 0 0,-1 0 0 0 0,0 0 1 0 0,0 0-1 0 0,0 0 0 0 0,0 0 1 0 0,0 0-1 0 0,0 0 0 0 0,0 0 1 0 0,0 1-1 0 0,0-1 0 0 0,0 0 1 0 0,0 1-1 0 0,-1-1 1 0 0,1 1-1 0 0,0-1 0 0 0,-1 1 1 0 0,1-1-1 0 0,0 1 0 0 0,0 0 1 0 0,-1 0-1 0 0,1 0 0 0 0,-1 0 1 0 0,1 0-1 0 0,0 0 0 0 0,-1 0 1 0 0,1 0-75 0 0,-28 3 317 0 0,1 1 1 0 0,0 1-1 0 0,1 1 1 0 0,-1 2 0 0 0,1 1-1 0 0,1 1 1 0 0,-6 3-318 0 0,-19 7 331 0 0,-35 28-70 0 0,85-46-275 0 0,0 0 1 0 0,0 0-1 0 0,0 0 1 0 0,0 0-1 0 0,0 0 1 0 0,1 0-1 0 0,-1 0 1 0 0,0 0-1 0 0,1 0 1 0 0,0 0-1 0 0,-1 0 1 0 0,1 1-1 0 0,0-1 1 0 0,0 0-1 0 0,1 0 1 0 0,-1 0-1 0 0,0 1 1 0 0,1-1-1 0 0,-1 0 1 0 0,1 0-1 0 0,-1 0 1 0 0,1 0-1 0 0,0 0 1 0 0,0 0-1 0 0,0 0 1 0 0,0 0-1 0 0,0 0 1 0 0,1-1-1 0 0,-1 1 1 0 0,1 0-1 0 0,-1-1 1 0 0,1 1-1 0 0,-1-1 1 0 0,1 1-1 0 0,0-1 1 0 0,0 0-1 0 0,0 0 1 0 0,-1 0-1 0 0,1 0 1 0 0,0 0-1 0 0,1 0 15 0 0,9 4 26 0 0,-1 0 1 0 0,1-1 0 0 0,0-1 0 0 0,0 0 0 0 0,1-1 0 0 0,-1 0 0 0 0,0 0-1 0 0,1-2 1 0 0,-1 1-28 0 0,-16 24 636 0 0,-86 86-325 0 0,82-99-307 0 0,5-10-9 0 0,0 0-1 0 0,0 1 1 0 0,0-1-1 0 0,0 1 0 0 0,1 0 1 0 0,-1 0-1 0 0,1 0 1 0 0,-1 0-1 0 0,1 0 0 0 0,0 0 1 0 0,1 1-1 0 0,-1-1 0 0 0,1 1 1 0 0,-1 0-1 0 0,1-1 1 0 0,0 1-1 0 0,0 0 0 0 0,1-1 1 0 0,-1 1-1 0 0,1 0 1 0 0,-1 0-1 0 0,1 0 0 0 0,1 0 1 0 0,-1-1-1 0 0,0 1 0 0 0,1 0 1 0 0,0 0-1 0 0,0 0 1 0 0,0-1-1 0 0,0 1 0 0 0,1-1 1 0 0,-1 1-1 0 0,1-1 1 0 0,0 1-1 0 0,0-1 0 0 0,0 0 1 0 0,1 0-1 0 0,-1 0 0 0 0,2 1 6 0 0,6 1-20 0 0,-1-1-1 0 0,2 0 0 0 0,-1 0 0 0 0,0-1 1 0 0,1 0-1 0 0,0-1 0 0 0,0 0 0 0 0,-1-1 1 0 0,1 0-1 0 0,0-1 0 0 0,0 0 0 0 0,0-1 0 0 0,0 0 1 0 0,2-1 20 0 0,-8 2-257 0 0,0-1 0 0 0,1 0 0 0 0,-1-1 0 0 0,0 1 0 0 0,0-1 0 0 0,0 0 1 0 0,0 0-1 0 0,0-1 0 0 0,-1 1 0 0 0,1-1 0 0 0,-1 0 0 0 0,0 0 0 0 0,1-1 0 0 0,0-1 257 0 0,30-37-11102 0 0,-31 34 7034 0 0</inkml:trace>
  <inkml:trace contextRef="#ctx0" brushRef="#br0" timeOffset="295.032">14 0 3857 0 0,'0'0'708'0'0,"0"0"-483"0"0,0 0-6 0 0,0 0 324 0 0,0 0 325 0 0,0 0 259 0 0,0 0 173 0 0,0 0 9 0 0,5 31-100 0 0,18 100-194 0 0,13-6 961 0 0,-23-72-1576 0 0,-1 1-1 0 0,-4 0 1 0 0,-1 0-1 0 0,-3 15-399 0 0,10 364-591 0 0,-5-361-2728 0 0,0-26-5778 0 0,-7-41 6150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28.1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85 280 0 0 0,'0'0'281'0'0,"0"0"484"0"0,0 0 87 0 0,0 0-115 0 0,0 0-129 0 0,0 0-116 0 0,0 0 1089 0 0,0-1 7720 0 0,0 3-10318 0 0,-14 97 1892 0 0,-50 232-1095 0 0,58-291-2020 0 0,6-40 949 0 0,0 3-1631 0 0,0-2-2556 0 0,0-1 3154 0 0</inkml:trace>
  <inkml:trace contextRef="#ctx0" brushRef="#br0" timeOffset="849.804">325 343 0 0 0,'0'0'317'0'0,"0"0"131"0"0,0 0-53 0 0,0 0-95 0 0,0 0-64 0 0,0 0 0 0 0,0 0 70 0 0,0 0 110 0 0,-4 2 81 0 0,-1 3-276 0 0,1 1 0 0 0,-1 0 0 0 0,1 0 0 0 0,1 1 0 0 0,-1-1 0 0 0,1 1 0 0 0,0 0 0 0 0,0 0 0 0 0,1 0 0 0 0,0 0-1 0 0,0 0 1 0 0,1 0 0 0 0,-1 1 0 0 0,2-1 0 0 0,-1 0 0 0 0,1 1 0 0 0,0-1 0 0 0,1 1 0 0 0,0-1 0 0 0,0 4-221 0 0,0 4 68 0 0,-1-10 68 0 0,1-1 1 0 0,0 0 0 0 0,1 0 0 0 0,-1 0 0 0 0,1 0 0 0 0,0 0-1 0 0,0-1 1 0 0,0 1 0 0 0,0 0 0 0 0,1-1 0 0 0,0 0-1 0 0,-1 1 1 0 0,1-1 0 0 0,0 0 0 0 0,0 0 0 0 0,1-1-1 0 0,-1 1 1 0 0,1-1 0 0 0,-1 1 0 0 0,1-1 0 0 0,0 0 0 0 0,0-1-1 0 0,0 1 1 0 0,0-1 0 0 0,0 1 0 0 0,0-1 0 0 0,0-1-1 0 0,0 1 1 0 0,1 0 0 0 0,-1-1 0 0 0,0 0 0 0 0,0 0-1 0 0,1 0 1 0 0,-1-1 0 0 0,0 1 0 0 0,0-1 0 0 0,0 0-1 0 0,1 0 1 0 0,-1 0 0 0 0,0-1 0 0 0,-1 0 0 0 0,1 0 0 0 0,0 0-1 0 0,0 0 1 0 0,-1 0 0 0 0,1-1-137 0 0,14-4 239 0 0,-1-2 1 0 0,0 0-1 0 0,0-2 0 0 0,-1 1 1 0 0,0-2-1 0 0,-1 0 0 0 0,0-1 1 0 0,-1 0-1 0 0,-1-1 0 0 0,0-1 1 0 0,-1 0-1 0 0,0-1 0 0 0,-1 0 1 0 0,-1-1-1 0 0,1-3-239 0 0,-9-38-698 0 0,-2 56 500 0 0,-1 0 0 0 0,-1 0 0 0 0,1-1 0 0 0,0 1 0 0 0,0 0 0 0 0,-1 0 0 0 0,1 0 0 0 0,-1 1 0 0 0,1-1 0 0 0,-1 0 1 0 0,0 0-1 0 0,0 1 0 0 0,0-1 0 0 0,0 1 0 0 0,0 0 0 0 0,0 0 0 0 0,0 0 0 0 0,0 0 0 0 0,-1 0 0 0 0,1 0 0 0 0,0 0 0 0 0,-2 0 198 0 0,-60-4-9459 0 0,50 5 6450 0 0</inkml:trace>
  <inkml:trace contextRef="#ctx0" brushRef="#br0" timeOffset="1296.707">461 549 0 0 0,'0'0'380'0'0,"0"0"180"0"0,0 0 74 0 0,0 0 58 0 0,0 0 13 0 0,0 0-41 0 0,0 0-117 0 0,0 0-147 0 0,0 0-116 0 0,0 0-89 0 0,0 0-63 0 0,0 0-17 0 0,-15 32-17 0 0,-45 98 27 0 0,45-71 261 0 0,16-55-134 0 0,1 0 0 0 0,0 0 0 0 0,1 0 0 0 0,-1 0 0 0 0,0 0 0 0 0,1 0 0 0 0,0-1 0 0 0,0 1 0 0 0,0-1 0 0 0,1 0 0 0 0,-1 0 0 0 0,1 0-1 0 0,-1 0 1 0 0,1 0 0 0 0,0-1 0 0 0,0 0 0 0 0,0 0 0 0 0,0 0 0 0 0,1 0 0 0 0,-1-1 0 0 0,0 0 0 0 0,1 0 0 0 0,-1 0 0 0 0,1 0 0 0 0,-1 0 0 0 0,1-1 0 0 0,0 0 0 0 0,-1 0 0 0 0,1 0-1 0 0,-1-1 1 0 0,1 0 0 0 0,-1 0 0 0 0,1 0 0 0 0,-1 0 0 0 0,4-2-252 0 0,3-1 362 0 0,-1-1 0 0 0,1 0 1 0 0,-1 0-1 0 0,0-1 0 0 0,-1-1 0 0 0,0 0 0 0 0,0 0 0 0 0,0-1 0 0 0,-1 0 1 0 0,0 0-1 0 0,7-10-362 0 0,-11 13 66 0 0,0-1 1 0 0,0 0 0 0 0,0 0 0 0 0,-1 0-1 0 0,0 0 1 0 0,0-1 0 0 0,-1 1 0 0 0,0-1 0 0 0,0 1-1 0 0,0-1 1 0 0,-1 0 0 0 0,0 0 0 0 0,0 0-1 0 0,-1 0 1 0 0,0 0 0 0 0,0 0 0 0 0,-1-6-67 0 0,0 10-151 0 0,-1 1 0 0 0,1-1 0 0 0,0 1 1 0 0,0 0-1 0 0,-1 0 0 0 0,1 0 1 0 0,-1 0-1 0 0,0 0 0 0 0,0 0 1 0 0,0 0-1 0 0,0 0 0 0 0,0 1 0 0 0,0-1 1 0 0,0 1-1 0 0,0 0 0 0 0,0-1 1 0 0,-1 1-1 0 0,1 0 0 0 0,-1 0 1 0 0,1 1-1 0 0,-1-1 0 0 0,1 0 0 0 0,-1 1 1 0 0,1 0-1 0 0,-1-1 0 0 0,-2 1 151 0 0,-42-3-9816 0 0,34 3 3697 0 0</inkml:trace>
  <inkml:trace contextRef="#ctx0" brushRef="#br0" timeOffset="2001.109">949 402 0 0 0,'0'0'930'0'0,"0"0"14"0"0,0 0 32 0 0,0 0-31 0 0,0 0-67 0 0,0 0-72 0 0,0 0-125 0 0,0 0-84 0 0,0 0-111 0 0,0 0-118 0 0,0 0-55 0 0,0 0-21 0 0,0 0 31 0 0,-21 24 48 0 0,-63 74 25 0 0,58-45 240 0 0,26-45-488 0 0,-1-1-42 0 0,0-1 0 0 0,0 1 0 0 0,1 0 0 0 0,0 0 0 0 0,0-1 0 0 0,0 1 0 0 0,1 0 1 0 0,0-1-1 0 0,0 1 0 0 0,1 0 0 0 0,0-1 0 0 0,0 0 0 0 0,0 1 0 0 0,1-1 0 0 0,0 0 0 0 0,0 0 0 0 0,1 0 0 0 0,-1-1 0 0 0,1 1 0 0 0,1-1 0 0 0,-1 0 0 0 0,1 0 0 0 0,0 0 0 0 0,0-1 0 0 0,0 0 0 0 0,0 0 0 0 0,5 2-106 0 0,-3-3 254 0 0,1 0-1 0 0,-1-1 0 0 0,1 0 0 0 0,0-1 0 0 0,-1 1 1 0 0,1-2-1 0 0,0 1 0 0 0,0-1 0 0 0,0 0 1 0 0,-1-1-1 0 0,1 0 0 0 0,0 0 0 0 0,0 0 0 0 0,-1-1 1 0 0,1 0-1 0 0,-1-1 0 0 0,1 0 0 0 0,-1 0 0 0 0,0 0 1 0 0,0-1-1 0 0,-1 0 0 0 0,1-1 0 0 0,-1 1 0 0 0,0-1 1 0 0,3-3-254 0 0,9-8 338 0 0,-1-1 1 0 0,0-1-1 0 0,-1-1 1 0 0,-1 0 0 0 0,-1-1-1 0 0,-1 0 1 0 0,7-16-339 0 0,-16 31-67 0 0,-1 1 0 0 0,0 0 0 0 0,0-1 0 0 0,-1 0 0 0 0,0 1-1 0 0,1-1 1 0 0,-1 0 0 0 0,-1 0 0 0 0,1 0 0 0 0,-1-1 0 0 0,0 1 0 0 0,0 0 0 0 0,-1 0 0 0 0,1-1 0 0 0,-1 1-1 0 0,0 0 1 0 0,-1-1 0 0 0,1 1 0 0 0,-1 0 0 0 0,0 0 0 0 0,0-1 0 0 0,-1 1 0 0 0,1 0 0 0 0,-1 0 0 0 0,-1 0 0 0 0,1 1-1 0 0,0-1 1 0 0,-1 0 0 0 0,0 1 0 0 0,0 0 0 0 0,-1 0 0 0 0,1-1 0 0 0,-1 2 0 0 0,0-1 0 0 0,0 0 0 0 0,0 1 0 0 0,0 0-1 0 0,-1 0 1 0 0,0 0 67 0 0,-52-9-4415 0 0,18 13-2644 0 0,22 2-504 0 0</inkml:trace>
  <inkml:trace contextRef="#ctx0" brushRef="#br0" timeOffset="2451.584">1337 332 0 0 0,'0'0'163'0'0,"0"0"361"0"0,0 0 88 0 0,0 0 5 0 0,0 0-4 0 0,0 0 23 0 0,0 0-12 0 0,0 0-19 0 0,0 0 3 0 0,0 0 11 0 0,0 0 29 0 0,0 0 63 0 0,1 12 63 0 0,5 38 62 0 0,-5-48-627 0 0,0 0 1 0 0,0 0 0 0 0,0 0-1 0 0,0 0 1 0 0,1-1-1 0 0,-1 1 1 0 0,0 0-1 0 0,1-1 1 0 0,0 1-1 0 0,-1-1 1 0 0,1 1 0 0 0,0-1-1 0 0,0 0 1 0 0,-1 0-1 0 0,1 0 1 0 0,0 0-1 0 0,0 0 1 0 0,0 0 0 0 0,0-1-1 0 0,1 1 1 0 0,-1-1-1 0 0,0 1 1 0 0,0-1-1 0 0,0 0 1 0 0,0 0-1 0 0,0 0 1 0 0,1 0 0 0 0,-1 0-1 0 0,0 0 1 0 0,0 0-1 0 0,0-1 1 0 0,0 1-1 0 0,0-1 1 0 0,1 0 0 0 0,-1 0-1 0 0,1 0-209 0 0,11-5 447 0 0,1 0-1 0 0,-1-1 1 0 0,-1-1-1 0 0,0 0 1 0 0,0-1-1 0 0,0 0 1 0 0,-1-1-1 0 0,0 0 1 0 0,-1-1-1 0 0,0-1 1 0 0,4-5-447 0 0,-13 14 26 0 0,3-1 32 0 0,-1 0 0 0 0,0 0 1 0 0,0-1-1 0 0,0 1 0 0 0,0-1 1 0 0,-1 0-1 0 0,1 0 0 0 0,-1-1 1 0 0,-1 1-1 0 0,1-1 0 0 0,-1 1 1 0 0,0-1-1 0 0,0 0 0 0 0,-1 0 1 0 0,1 0-1 0 0,-1 0 0 0 0,0-6-58 0 0,-3 10-161 0 0,-1 0-1 0 0,1 0 1 0 0,0 0-1 0 0,-1 0 1 0 0,0 1-1 0 0,1-1 1 0 0,-1 1-1 0 0,0-1 1 0 0,0 1-1 0 0,0 0 1 0 0,0 0-1 0 0,0 0 1 0 0,0 0-1 0 0,0 1 1 0 0,0-1-1 0 0,0 1 1 0 0,0 0-1 0 0,0 0 1 0 0,-1 0-1 0 0,1 0 1 0 0,0 1-1 0 0,0-1 0 0 0,0 1 1 0 0,0 0-1 0 0,-1 0 162 0 0,0-1-352 0 0,-78 28-7570 0 0,61-17 3784 0 0,4-3-1475 0 0</inkml:trace>
  <inkml:trace contextRef="#ctx0" brushRef="#br0" timeOffset="4135.99">1485 195 0 0 0,'-57'0'0'0'0,"18"19"200"0"0,30-15-179 0 0,0 0-1 0 0,0 1 1 0 0,0 1-1 0 0,0-1 1 0 0,1 1-1 0 0,0 1 1 0 0,0-1-1 0 0,1 2 1 0 0,0-1-1 0 0,0 1 1 0 0,0 0-1 0 0,1 0 1 0 0,1 0 0 0 0,-1 1-1 0 0,0 2-20 0 0,13 29-508 0 0,-3-35 508 0 0</inkml:trace>
  <inkml:trace contextRef="#ctx0" brushRef="#br0" timeOffset="5384.039">1799 542 232 0 0,'0'0'648'0'0,"0"0"-260"0"0,0 0-18 0 0,0 0 322 0 0,0 0 429 0 0,0 0 276 0 0,0 0 124 0 0,0 0-34 0 0,0 0-132 0 0,0 0-137 0 0,0 0-125 0 0,0 0-82 0 0,0 0-8 0 0,24 1-21 0 0,73 3-70 0 0,51-24 1926 0 0,-1-6-2089 0 0,-56 22-3536 0 0,-83 9-1227 0 0,-7 1-2347 0 0,-1-2 506 0 0</inkml:trace>
  <inkml:trace contextRef="#ctx0" brushRef="#br0" timeOffset="5615.407">1716 847 4241 0 0,'0'0'344'0'0,"0"0"-56"0"0,0 0 104 0 0,0 0 136 0 0,0 0 72 0 0,0 0-24 0 0,0 0-87 0 0,207-15-97 0 0,-169 12-104 0 0,1-5-120 0 0,3 1-128 0 0,1 0-160 0 0,-3 3-296 0 0,4-3-505 0 0,-5-1-815 0 0,-8 5-816 0 0,-12-1-49 0 0</inkml:trace>
  <inkml:trace contextRef="#ctx0" brushRef="#br0" timeOffset="6403.631">3278 380 5321 0 0,'0'0'1807'0'0,"0"0"-322"0"0,0 0-192 0 0,0 0-29 0 0,0 0-3 0 0,0 0-40 0 0,0 0-122 0 0,0 0-167 0 0,0 0-181 0 0,0 0-148 0 0,0 0-102 0 0,0 0-95 0 0,-11 30-77 0 0,-33 97-69 0 0,19-19 79 0 0,25-105-579 0 0,-18 144-788 0 0,17-116-4150 0 0,0 1-4673 0 0,1-32 7276 0 0</inkml:trace>
  <inkml:trace contextRef="#ctx0" brushRef="#br0" timeOffset="6616.251">3473 479 248 0 0,'0'0'1806'0'0,"0"0"114"0"0,0 0 17 0 0,0 0-46 0 0,0 0-187 0 0,0 0-304 0 0,0 0-278 0 0,0 0-183 0 0,0 0-84 0 0,0 0-34 0 0,0 0-31 0 0,0 0-130 0 0,0 0-128 0 0,-3 15-87 0 0,-9 50-98 0 0,-27 16 285 0 0,37-76-798 0 0,-38 110 210 0 0,42-65-6135 0 0,-1-46 4548 0 0,0-4-7028 0 0,-1 0 6849 0 0</inkml:trace>
  <inkml:trace contextRef="#ctx0" brushRef="#br0" timeOffset="7002.557">3014 501 5121 0 0,'0'0'1207'0'0,"0"0"-20"0"0,0 0 96 0 0,0 0 151 0 0,0 0-41 0 0,0 0-187 0 0,0 0-257 0 0,0 0-262 0 0,0 0-201 0 0,0 0-158 0 0,0 0-107 0 0,0 0-37 0 0,20-26 5 0 0,61-78 11 0 0,-37 68 322 0 0,-41 35-436 0 0,3-3-28 0 0,0 0 1 0 0,1 1 0 0 0,-1 0 0 0 0,1 1 0 0 0,0-1-1 0 0,0 1 1 0 0,0 0 0 0 0,0 1 0 0 0,0 0 0 0 0,1 0-1 0 0,-1 1 1 0 0,0-1 0 0 0,0 2 0 0 0,1-1 0 0 0,-1 1-1 0 0,0 0 1 0 0,0 0 0 0 0,0 1 0 0 0,6 2-59 0 0,60 42 140 0 0,-56-34 181 0 0,0 0 0 0 0,0-1 0 0 0,1-1 0 0 0,1 0 1 0 0,0-1-1 0 0,0-2 0 0 0,1 0 0 0 0,0 0 0 0 0,0-2 0 0 0,0-1 1 0 0,4 0-322 0 0,1-2 444 0 0,1-1 1 0 0,-1-2-1 0 0,0 0 1 0 0,1-2-1 0 0,-1-1 1 0 0,20-6-445 0 0,-34 7-201 0 0,0-1 0 0 0,0 0 0 0 0,0-1 0 0 0,-1 0 0 0 0,0-1 0 0 0,0 0 0 0 0,0 0 0 0 0,-1-1 0 0 0,0-1 0 0 0,4-3 201 0 0,-4-1-3347 0 0,0 2-4714 0 0,-5 6-2661 0 0</inkml:trace>
  <inkml:trace contextRef="#ctx0" brushRef="#br0" timeOffset="8851.787">3927 755 0 0 0,'0'0'832'0'0,"0"0"126"0"0,0 0 9 0 0,0 0-58 0 0,0 0-57 0 0,0 0-77 0 0,0 0 1 0 0,-3 19 27 0 0,-9 55 49 0 0,-2-34 5278 0 0,8-42-1914 0 0,-3-12-3347 0 0,9-2-719 0 0,1-1 0 0 0,0 0 1 0 0,2 1-1 0 0,-1-1 1 0 0,2 1-1 0 0,0 0 0 0 0,1 0 1 0 0,1 0-1 0 0,1 0 1 0 0,0 1-1 0 0,0 0 0 0 0,2 1 1 0 0,0 0-1 0 0,0 0 0 0 0,2 1 1 0 0,-1 0-1 0 0,2 1 1 0 0,6-6-151 0 0,0-5 96 0 0,79-85-19 0 0,-88 98 527 0 0,3-1-3955 0 0,-13 28-6851 0 0,-1-10 1332 0 0</inkml:trace>
  <inkml:trace contextRef="#ctx0" brushRef="#br0" timeOffset="9301.018">4307 556 1672 0 0,'0'0'3288'0'0,"0"0"-1717"0"0,0 0-571 0 0,0 0 108 0 0,0 0 124 0 0,0 0 21 0 0,0 0-137 0 0,0 0-260 0 0,0 0-234 0 0,0 0-244 0 0,0 0-166 0 0,0 0-101 0 0,-28 33-75 0 0,-82 101-4 0 0,78-72-34 0 0,32-52-17 0 0,-1-8 57 0 0,0 1 0 0 0,0-1 0 0 0,0 1 0 0 0,0 0 0 0 0,0-1 0 0 0,1 1 0 0 0,-1 0 0 0 0,1-1 0 0 0,0 1 0 0 0,0 0 0 0 0,0 0 0 0 0,0-1 0 0 0,0 1 0 0 0,1 0 1 0 0,-1-1-1 0 0,1 1 0 0 0,-1 0 0 0 0,1-1 0 0 0,0 1 0 0 0,0-1 0 0 0,1 1 0 0 0,-1-1 0 0 0,0 1 0 0 0,1-1 0 0 0,-1 0 0 0 0,1 0 0 0 0,0 0 0 0 0,0 0 0 0 0,0 0 0 0 0,0 0 0 0 0,0 0 0 0 0,0-1 0 0 0,0 1 1 0 0,0-1-1 0 0,1 1 0 0 0,-1-1 0 0 0,1 0 0 0 0,-1 0 0 0 0,1 0 0 0 0,-1 0 0 0 0,1-1 0 0 0,0 1 0 0 0,-1-1 0 0 0,1 1 0 0 0,1-1-38 0 0,2-2 305 0 0,-1-1 1 0 0,1 0-1 0 0,-1 0 0 0 0,0-1 0 0 0,0 0 1 0 0,0 0-1 0 0,0 0 0 0 0,-1 0 1 0 0,1-1-1 0 0,-1 1 0 0 0,0-1 0 0 0,-1 0 1 0 0,2-3-306 0 0,2-1 377 0 0,129-173 1069 0 0,-103 142-1341 0 0,-32 76-995 0 0,-8 78-1068 0 0,8-111 1776 0 0,1 0 0 0 0,-1 0-1 0 0,1 0 1 0 0,-1-1 0 0 0,1 1 0 0 0,0 0 0 0 0,0-1 0 0 0,0 1 0 0 0,1-1 0 0 0,-1 0 0 0 0,0 0 0 0 0,1 0-1 0 0,0 0 1 0 0,-1 0 0 0 0,1 0 0 0 0,0-1 0 0 0,0 1 0 0 0,0-1 0 0 0,0 0 0 0 0,0 0 0 0 0,0 0-1 0 0,3 0 183 0 0,45 10-9003 0 0,-50-11 8571 0 0,11 1-5353 0 0</inkml:trace>
  <inkml:trace contextRef="#ctx0" brushRef="#br0" timeOffset="9781.028">4767 564 1168 0 0,'0'0'555'0'0,"0"0"-206"0"0,0 0 2 0 0,0 0 117 0 0,0 0 116 0 0,0 0 106 0 0,0 0 58 0 0,0 0-44 0 0,0 0-138 0 0,0 0-193 0 0,0 0-181 0 0,0 0-153 0 0,0 0-63 0 0,-18 25-48 0 0,-55 82-68 0 0,52-50-272 0 0,23-48 213 0 0,-2-6 220 0 0,1-1 1 0 0,-1 1 0 0 0,1-1-1 0 0,0 1 1 0 0,0-1-1 0 0,0 0 1 0 0,0 0-1 0 0,1 1 1 0 0,-1-1-1 0 0,0 0 1 0 0,1 0-1 0 0,0 0 1 0 0,-1 0-1 0 0,1-1 1 0 0,0 1 0 0 0,0 0-1 0 0,0-1 1 0 0,0 0-1 0 0,0 1 1 0 0,0-1-1 0 0,1 0 1 0 0,-1 0-1 0 0,0 0 1 0 0,1 0-1 0 0,-1 0 1 0 0,1-1-1 0 0,0 1-21 0 0,70 6 5270 0 0,-57-11-4469 0 0,1-1 1 0 0,-1-1-1 0 0,-1 0 1 0 0,1-2 0 0 0,-1 1-1 0 0,0-2 1 0 0,-1 0-1 0 0,0-1 1 0 0,0 0 0 0 0,-1-1-1 0 0,9-10-801 0 0,-12 13 238 0 0,20-14-28 0 0,-1 0 0 0 0,-1-2 0 0 0,-1-2 0 0 0,-1 0 0 0 0,-1-2 1 0 0,-2 0-1 0 0,0-2 0 0 0,-2-1 0 0 0,-2 0 0 0 0,-1-1 0 0 0,-1-1 0 0 0,-2-1 1 0 0,-1 0-1 0 0,7-28-210 0 0,-19 48-23 0 0,-1 1 1 0 0,0-1 0 0 0,0 0-1 0 0,-2 1 1 0 0,0-1 0 0 0,0 1-1 0 0,-1-1 1 0 0,-1 1 0 0 0,-4-13 22 0 0,5 21-11 0 0,1 0 0 0 0,-1 0 0 0 0,0 0 0 0 0,-1 0 0 0 0,1 0 0 0 0,-1 1 0 0 0,0-1 0 0 0,0 1 0 0 0,-1 0 0 0 0,1 0 0 0 0,-1 0 1 0 0,0 0-1 0 0,0 0 0 0 0,0 1 0 0 0,-1 0 0 0 0,1 0 0 0 0,-1 0 0 0 0,0 1 0 0 0,1-1 0 0 0,-1 1 0 0 0,0 0 0 0 0,-1 0 0 0 0,1 1 0 0 0,0 0 0 0 0,0 0 0 0 0,-2 0 11 0 0,-5 0-26 0 0,0 1 0 0 0,0 0-1 0 0,0 1 1 0 0,0 1 0 0 0,0 0-1 0 0,0 1 1 0 0,0 0 0 0 0,0 0-1 0 0,1 1 1 0 0,0 1 0 0 0,0 0 0 0 0,0 1-1 0 0,0 0 1 0 0,1 0 0 0 0,0 1-1 0 0,0 0 1 0 0,1 1 0 0 0,0 0-1 0 0,0 1 1 0 0,1 0 0 0 0,-6 8 26 0 0,2-2-17 0 0,1 0 1 0 0,0 1 0 0 0,1 1-1 0 0,1-1 1 0 0,0 2-1 0 0,1-1 1 0 0,1 1 0 0 0,1 0-1 0 0,1 1 1 0 0,0-1 0 0 0,1 1-1 0 0,1 0 1 0 0,0 12 16 0 0,3-18 9 0 0,-1 0 1 0 0,2 0-1 0 0,0 0 1 0 0,1 0-1 0 0,0 0 1 0 0,0-1-1 0 0,2 1 1 0 0,0-1 0 0 0,0 1-1 0 0,1-1 1 0 0,0-1-1 0 0,1 1 1 0 0,0-1-1 0 0,1 0 1 0 0,1 0-1 0 0,0 0 1 0 0,0-1-1 0 0,1-1 1 0 0,0 0-1 0 0,0 0 1 0 0,2 0-10 0 0,20 13 71 0 0,0-1 0 0 0,2-2 0 0 0,0-2 0 0 0,1-1 0 0 0,1-1 0 0 0,0-2 0 0 0,1-1 0 0 0,0-3 0 0 0,1 0 0 0 0,0-2-1 0 0,2-2-70 0 0,153 8-2248 0 0,-159-14-747 0 0,-12-1-3208 0 0,-6-2-5252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34.91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1 169 0 0 0,'0'0'105'0'0,"0"0"179"0"0,0 0-38 0 0,0 0-77 0 0,0 0-35 0 0,35 3-28 0 0,110 7 16 0 0,-124-9 97 0 0,1 0 0 0 0,0-1 0 0 0,0-2 0 0 0,0 0 0 0 0,-1-1 0 0 0,15-4-219 0 0,25-5 1297 0 0,183-21 2088 0 0,369 32-1226 0 0,-475-11-1305 0 0,-1-6 1 0 0,37-14-855 0 0,46-7 990 0 0,-20 31-526 0 0,60 67-280 0 0,-61-70 539 0 0,-110-2-555 0 0,1 4 0 0 0,1 4 0 0 0,54 6-168 0 0,-94-1 29 0 0,220-22 270 0 0,-192 17-264 0 0,81-4 27 0 0,125 9-62 0 0,149 7 254 0 0,-326-13-261 0 0,-1 4 0 0 0,1 5 1 0 0,32 9 6 0 0,229 35-30 0 0,17-16 56 0 0,7-14 79 0 0,-58 9-92 0 0,-66-25 333 0 0,-170-4-265 0 0,-1 4-1 0 0,68 11-80 0 0,-1-5 40 0 0,1 11-33 0 0,68-17 262 0 0,139-1 309 0 0,-194 10-517 0 0,-30 9-88 0 0,132-15 333 0 0,-47 7-163 0 0,-178-17 211 0 0,2 0-110 0 0,215 3-222 0 0,-124-3 122 0 0,238-6-83 0 0,187 16 166 0 0,-403 7-121 0 0,212-5-36 0 0,-156-1-14 0 0,-93 2-126 0 0,128 0 118 0 0,-138 0-1 0 0,55-14 185 0 0,324 7 7 0 0,971-3 253 0 0,-1231-1-311 0 0,-8-8 19 0 0,205-5-45 0 0,-193 13-48 0 0,-71-7 21 0 0,-60 4 33 0 0,18 3-127 0 0,-8 8 294 0 0,-125-4-322 0 0,-1 0 2 0 0,0 0 3 0 0,0 0 12 0 0,0 0 13 0 0,0 0 17 0 0,0 0-24 0 0,0 0-45 0 0,0 0-33 0 0,0 0 21 0 0,0 0 17 0 0,0 0 7 0 0,0 0 11 0 0,0 0-20 0 0,0 0-17 0 0,0 0-3 0 0,0 0-2 0 0,0 0 14 0 0,0 0 1 0 0,0 0 7 0 0,0 0-7 0 0,0 0 1 0 0,0 0-4 0 0,0 0 1 0 0,0 0 3 0 0,0 0-8 0 0,0 0-17 0 0,0 0-1 0 0,0 0 6 0 0,0 0-7 0 0,0 0 16 0 0,0 0 6 0 0,0 0 0 0 0,0 0-1 0 0,0 0-8 0 0,0 0-21 0 0,0 0-45 0 0,0 0-58 0 0,0 0-46 0 0,0 0-30 0 0,22 11-2905 0 0,0 6-3563 0 0,-11-12-2292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8.7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467 0 1416 0 0,'0'0'1173'0'0,"0"0"121"0"0,0 0 225 0 0,0 0 171 0 0,0 0-16 0 0,0 0-164 0 0,0 0-248 0 0,0 0-177 0 0,0 0-62 0 0,0 0-70 0 0,0 0-78 0 0,0 0-100 0 0,-32 19-104 0 0,-100 59-77 0 0,38 2 429 0 0,73-61-904 0 0,2 2 0 0 0,0 0-1 0 0,2 0 1 0 0,0 2 0 0 0,2 0-1 0 0,0 1 1 0 0,2 1 0 0 0,0 0 0 0 0,2 0-1 0 0,1 1 1 0 0,1 1 0 0 0,1 0-1 0 0,1 0 1 0 0,2 0 0 0 0,1 1-1 0 0,0 0 1 0 0,3 0 0 0 0,0 27-119 0 0,4-46 63 0 0,-1-1 0 0 0,1 0 0 0 0,0 0 1 0 0,1 0-1 0 0,0 0 0 0 0,0-1 0 0 0,0 1 0 0 0,1-1 1 0 0,0 0-1 0 0,1-1 0 0 0,0 1 0 0 0,0-1 0 0 0,0 0 1 0 0,0 0-1 0 0,1-1 0 0 0,0 0 0 0 0,1 0 0 0 0,-1-1 1 0 0,1 0-1 0 0,-1 0 0 0 0,1 0 0 0 0,0-1 0 0 0,1-1 1 0 0,-1 1-1 0 0,0-1 0 0 0,1-1 0 0 0,-1 1 0 0 0,1-2 1 0 0,0 1-1 0 0,-1-1 0 0 0,1 0 0 0 0,0-1 0 0 0,-1 0 1 0 0,1 0-1 0 0,-1-1 0 0 0,1 0 0 0 0,-1-1 0 0 0,0 1 1 0 0,0-2-1 0 0,0 1 0 0 0,4-4-63 0 0,0 4 84 0 0,0-1-1 0 0,0-1 1 0 0,-1 0-1 0 0,0 0 1 0 0,0-1-1 0 0,0-1 1 0 0,-1 0-1 0 0,0 0 1 0 0,0-1-1 0 0,-1 0 1 0 0,0-1-1 0 0,0 0 1 0 0,-1 0 0 0 0,0-1-1 0 0,-1 0 1 0 0,0 0-1 0 0,-1-1 1 0 0,0 0-1 0 0,0 0 1 0 0,-1-1-1 0 0,-1 1 1 0 0,0-1-1 0 0,-1 0 1 0 0,0 0-1 0 0,0-1-83 0 0,-4 8-25 0 0,1 0-1 0 0,-1 0 0 0 0,0 0 0 0 0,-1 0 0 0 0,1 0 0 0 0,-1 0 1 0 0,0 0-1 0 0,0 1 0 0 0,0-1 0 0 0,-1 1 0 0 0,1 0 0 0 0,-1-1 1 0 0,0 1-1 0 0,-1 0 0 0 0,1 1 0 0 0,-1-1 0 0 0,0 1 0 0 0,1-1 1 0 0,-1 1-1 0 0,-1 0 0 0 0,1 0 0 0 0,0 1 0 0 0,-1 0 0 0 0,1-1 0 0 0,-6 0 26 0 0,-128-29-1845 0 0,38 47-1955 0 0,43 21-6380 0 0,42-22 1298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9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21 122 0 0 0,'0'0'1222'0'0,"0"0"342"0"0,0 0 215 0 0,0 0 32 0 0,0 0-73 0 0,0 0-61 0 0,0 0-70 0 0,0 0-112 0 0,0 0-133 0 0,0 0-160 0 0,2-3-165 0 0,9-16 560 0 0,-11 19-1023 0 0,0 0-147 0 0,0 0-115 0 0,6 16 422 0 0,6 23-520 0 0,-1 1 1 0 0,-3 0 0 0 0,-1 1 0 0 0,-2-1 0 0 0,-1 1-1 0 0,-3 0 1 0 0,-1 0 0 0 0,-2 4-215 0 0,1 5 25 0 0,0-5-2 0 0,-3 0 0 0 0,-1 0 0 0 0,-3-1 1 0 0,-1 1-1 0 0,-15 41-23 0 0,9-58 313 0 0,15-28-303 0 0,1 0 0 0 0,-1-1 0 0 0,0 1 0 0 0,0-1 0 0 0,0 1 0 0 0,0 0 0 0 0,0-1 0 0 0,1 1 0 0 0,-1-1 1 0 0,0 1-1 0 0,0-1 0 0 0,0 1 0 0 0,0-1 0 0 0,0 1 0 0 0,0 0 0 0 0,0-1 0 0 0,0 1 0 0 0,-1-1 0 0 0,1 1 0 0 0,0-1 0 0 0,0 1 0 0 0,0 0 0 0 0,0-1 0 0 0,-1 1 0 0 0,1 0 1 0 0,0-1-1 0 0,0 1 0 0 0,-1-1 0 0 0,1 1 0 0 0,0 0 0 0 0,0-1 0 0 0,-1 1 0 0 0,1 0 0 0 0,0 0 0 0 0,-1-1 0 0 0,1 1 0 0 0,-1 0 0 0 0,1 0 0 0 0,0 0 0 0 0,-1-1 0 0 0,1 1 1 0 0,-1 0-1 0 0,1 0 0 0 0,0 0 0 0 0,-1 0 0 0 0,1 0 0 0 0,-1 0 0 0 0,1 0 0 0 0,-1 0 0 0 0,1 0 0 0 0,-1 0 0 0 0,1 0 0 0 0,0 0 0 0 0,-1 0 0 0 0,1 0 0 0 0,-1 0 0 0 0,1 0 1 0 0,0 1-1 0 0,-1-1 0 0 0,1 0 0 0 0,-1 0 0 0 0,1 1 0 0 0,0-1 0 0 0,-1 0 0 0 0,1 0 0 0 0,0 1 0 0 0,-1-1 0 0 0,1 0 0 0 0,0 1 0 0 0,-1-1-10 0 0,0-34 33 0 0,0-1 1 0 0,3 1-1 0 0,1-1 0 0 0,1 1 0 0 0,2 0 1 0 0,1 0-1 0 0,2 1 0 0 0,1 0 0 0 0,2 0 1 0 0,1 1-1 0 0,1 1 0 0 0,2 0 0 0 0,14-21-33 0 0,-13 24-6 0 0,0 0-1 0 0,2 1 0 0 0,1 1 0 0 0,1 0 0 0 0,1 2 0 0 0,2 1 1 0 0,0 0-1 0 0,20-13 7 0 0,-36 29 7 0 0,1 1 0 0 0,-1 0 0 0 0,1 1 0 0 0,0 0 1 0 0,1 0-1 0 0,-1 1 0 0 0,1 0 0 0 0,0 1 0 0 0,0 0 0 0 0,0 0 1 0 0,0 1-1 0 0,0 1 0 0 0,1 0 0 0 0,-1 0 0 0 0,0 1 0 0 0,9 0-7 0 0,-15 3 21 0 0,0 1 0 0 0,0-1 0 0 0,0 0 0 0 0,-1 1 0 0 0,0 0 0 0 0,1 0 0 0 0,-1 0 0 0 0,-1 0 0 0 0,1 0 0 0 0,-1 1 0 0 0,0-1 0 0 0,0 1 0 0 0,0 0 0 0 0,0-1 0 0 0,-1 1 0 0 0,0 0 0 0 0,0 0 0 0 0,0 0 0 0 0,0 0 0 0 0,-1 0 0 0 0,0 0 0 0 0,0 0 0 0 0,-1 0 0 0 0,1 0 0 0 0,-1 0 0 0 0,-1 4-21 0 0,-1 5 22 0 0,0-1 0 0 0,0 1 0 0 0,-1-1 0 0 0,-1 0 0 0 0,0-1 1 0 0,-1 1-1 0 0,-1-1 0 0 0,1 0 0 0 0,-2-1 0 0 0,0 1 0 0 0,0-1 0 0 0,-1-1 0 0 0,0 0 1 0 0,-1 0-1 0 0,0-1 0 0 0,-1 0 0 0 0,-10 6-22 0 0,11-9-120 0 0,-1 0 0 0 0,-1-1-1 0 0,1-1 1 0 0,-1 0 0 0 0,1 0 0 0 0,-1-1 0 0 0,0-1 0 0 0,0 0 0 0 0,0 0 0 0 0,-1-1-1 0 0,1-1 1 0 0,0 0 0 0 0,-3-1 120 0 0,-25-19-3126 0 0,32-11-7241 0 0,8 23 994 0 0</inkml:trace>
  <inkml:trace contextRef="#ctx0" brushRef="#br0" timeOffset="516.193">645 387 7202 0 0,'0'0'1513'0'0,"0"0"1"0"0,0 0 268 0 0,0 0 231 0 0,0 0-72 0 0,0 0-257 0 0,0 0-301 0 0,0 0-301 0 0,0 0-253 0 0,0 0-181 0 0,0 0-126 0 0,0 0-69 0 0,0 0-15 0 0,19-22-38 0 0,62-70-26 0 0,15-22 528 0 0,-14 25-618 0 0,6 24-7 0 0,-88 64-276 0 0,1 1-1 0 0,-1-1 1 0 0,1 1-1 0 0,-1 0 1 0 0,1-1-1 0 0,-1 1 1 0 0,1 0-1 0 0,-1 0 1 0 0,1 0-1 0 0,0-1 1 0 0,-1 1-1 0 0,1 0 1 0 0,-1 0 0 0 0,1 0-1 0 0,0 0 1 0 0,-1 0-1 0 0,1 0 1 0 0,-1 0-1 0 0,1 0 1 0 0,0 0-1 0 0,-1 0 1 0 0,1 0-1 0 0,-1 0 1 0 0,1 1-1 0 0,-1-1 1 0 0,1 0-1 0 0,0 0 1 0 0,-1 1-1 0 0,1-1 1 0 0,-1 0-1 0 0,1 1 1 0 0,-1-1-1 0 0,0 0 1 0 0,1 1-1 0 0,-1-1 1 0 0,1 1-1 0 0,-1-1 1 0 0,0 1-1 0 0,1-1 1 0 0,-1 1-1 0 0,0-1 1 0 0,1 1-1 0 0,-1-1 1 0 0,0 1-1 0 0,0-1 1 0 0,1 1-1 0 0,-1 0 1 0 0,0-1-1 0 0,0 1 1 0 0,0-1-1 0 0,0 1 1 0 0,0-1-1 0 0,0 1 1 0 0,0 0-1 0 0,0-1 1 0 0,0 1-1 0 0,0-1 1 0 0,0 1-1 0 0,-1 0 1 0 0,1-1-1 0 0,0 1 1 0 0,0-1-1 0 0,0 1 1 0 0,-1-1-1 0 0,1 1 0 0 0,0 7 50 0 0,-7 117 401 0 0,9-122-441 0 0,1-1 0 0 0,-1 1-1 0 0,1-1 1 0 0,-1 0 0 0 0,1 0 0 0 0,0 0 0 0 0,0 0 0 0 0,0 0 0 0 0,0 0-1 0 0,0-1 1 0 0,1 0 0 0 0,-1 1 0 0 0,0-1 0 0 0,1-1 0 0 0,-1 1-1 0 0,0 0 1 0 0,1-1 0 0 0,-1 0 0 0 0,1 1 0 0 0,-1-1 0 0 0,1-1 0 0 0,-1 1-1 0 0,1 0 1 0 0,-1-1 0 0 0,1 0 0 0 0,-1 0 0 0 0,0 0 0 0 0,1 0 0 0 0,-1 0-1 0 0,0-1 1 0 0,2-1-10 0 0,204-91 287 0 0,-97 50-215 0 0,-66 32-49 0 0,-40 54 105 0 0,-6-22-171 0 0,-1-9 20 0 0,1-1 0 0 0,0 1 1 0 0,0-1-1 0 0,1 1 0 0 0,1 0 0 0 0,0-1 1 0 0,0 0-1 0 0,1 1 0 0 0,4 8 23 0 0,-5-16-165 0 0,-1 0-1 0 0,1 0 0 0 0,0 0 1 0 0,1 0-1 0 0,-1-1 1 0 0,1 1-1 0 0,-1-1 0 0 0,1 0 1 0 0,-1 0-1 0 0,1 0 1 0 0,0 0-1 0 0,0 0 1 0 0,0 0-1 0 0,0-1 0 0 0,1 1 1 0 0,-1-1-1 0 0,0 0 1 0 0,1 0-1 0 0,-1 0 0 0 0,0-1 1 0 0,3 1 165 0 0,10 2-2013 0 0,-1-1-2782 0 0,-1 0-4379 0 0,-9-2 2291 0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22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408 254 0 0 0,'0'0'621'0'0,"0"0"122"0"0,0 0 207 0 0,0 0 238 0 0,0 0 215 0 0,0 0 119 0 0,0 0-58 0 0,0 0-134 0 0,0 0-182 0 0,0 0-209 0 0,0 0-120 0 0,-1-5-105 0 0,1 5-716 0 0,0-1 76 0 0,0-1 0 0 0,0 1 1 0 0,0 0-1 0 0,0-1 0 0 0,0 1 1 0 0,-1 0-1 0 0,1-1 0 0 0,-1 1 1 0 0,1 0-1 0 0,-1 0 1 0 0,1-1-1 0 0,-1 1 0 0 0,0 0 1 0 0,1 0-1 0 0,-1 0 0 0 0,0 0 1 0 0,0 0-1 0 0,0 0 0 0 0,0 0 1 0 0,0 0-1 0 0,0 0 0 0 0,0 0 1 0 0,0 1-1 0 0,0-1 0 0 0,0 0 1 0 0,0 1-1 0 0,-1-1 1 0 0,1 1-1 0 0,0-1 0 0 0,-1 1 1 0 0,1-1-1 0 0,0 1 0 0 0,0 0 1 0 0,-1 0-1 0 0,1 0 0 0 0,-1 0 1 0 0,1 0-1 0 0,0 0 0 0 0,-1 0 1 0 0,1 0-75 0 0,-28 3 317 0 0,1 1 1 0 0,0 1-1 0 0,1 1 1 0 0,-1 2 0 0 0,1 1-1 0 0,1 1 1 0 0,-6 3-318 0 0,-19 7 331 0 0,-35 28-70 0 0,85-46-275 0 0,0 0 1 0 0,0 0-1 0 0,0 0 1 0 0,0 0-1 0 0,0 0 1 0 0,1 0-1 0 0,-1 0 1 0 0,0 0-1 0 0,1 0 1 0 0,0 0-1 0 0,-1 0 1 0 0,1 1-1 0 0,0-1 1 0 0,0 0-1 0 0,1 0 1 0 0,-1 0-1 0 0,0 1 1 0 0,1-1-1 0 0,-1 0 1 0 0,1 0-1 0 0,-1 0 1 0 0,1 0-1 0 0,0 0 1 0 0,0 0-1 0 0,0 0 1 0 0,0 0-1 0 0,0 0 1 0 0,1-1-1 0 0,-1 1 1 0 0,1 0-1 0 0,-1-1 1 0 0,1 1-1 0 0,-1-1 1 0 0,1 1-1 0 0,0-1 1 0 0,0 0-1 0 0,0 0 1 0 0,-1 0-1 0 0,1 0 1 0 0,0 0-1 0 0,1 0 15 0 0,9 4 26 0 0,-1 0 1 0 0,1-1 0 0 0,0-1 0 0 0,0 0 0 0 0,1-1 0 0 0,-1 0 0 0 0,0 0-1 0 0,1-2 1 0 0,-1 1-28 0 0,-16 24 636 0 0,-86 86-325 0 0,82-99-307 0 0,5-10-9 0 0,0 0-1 0 0,0 1 1 0 0,0-1-1 0 0,0 1 0 0 0,1 0 1 0 0,-1 0-1 0 0,1 0 1 0 0,-1 0-1 0 0,1 0 0 0 0,0 0 1 0 0,1 1-1 0 0,-1-1 0 0 0,1 1 1 0 0,-1 0-1 0 0,1-1 1 0 0,0 1-1 0 0,0 0 0 0 0,1-1 1 0 0,-1 1-1 0 0,1 0 1 0 0,-1 0-1 0 0,1 0 0 0 0,1 0 1 0 0,-1-1-1 0 0,0 1 0 0 0,1 0 1 0 0,0 0-1 0 0,0 0 1 0 0,0-1-1 0 0,0 1 0 0 0,1-1 1 0 0,-1 1-1 0 0,1-1 1 0 0,0 1-1 0 0,0-1 0 0 0,0 0 1 0 0,1 0-1 0 0,-1 0 0 0 0,2 1 6 0 0,6 1-20 0 0,-1-1-1 0 0,2 0 0 0 0,-1 0 0 0 0,0-1 1 0 0,1 0-1 0 0,0-1 0 0 0,0 0 0 0 0,-1-1 1 0 0,1 0-1 0 0,0-1 0 0 0,0 0 0 0 0,0-1 0 0 0,0 0 1 0 0,2-1 20 0 0,-8 2-257 0 0,0-1 0 0 0,1 0 0 0 0,-1-1 0 0 0,0 1 0 0 0,0-1 0 0 0,0 0 1 0 0,0 0-1 0 0,0-1 0 0 0,-1 1 0 0 0,1-1 0 0 0,-1 0 0 0 0,0 0 0 0 0,1-1 0 0 0,0-1 257 0 0,30-37-11102 0 0,-31 34 7034 0 0</inkml:trace>
  <inkml:trace contextRef="#ctx0" brushRef="#br0" timeOffset="295.032">14 0 3857 0 0,'0'0'708'0'0,"0"0"-483"0"0,0 0-6 0 0,0 0 324 0 0,0 0 325 0 0,0 0 259 0 0,0 0 173 0 0,0 0 9 0 0,5 31-100 0 0,18 100-194 0 0,13-6 961 0 0,-23-72-1576 0 0,-1 1-1 0 0,-4 0 1 0 0,-1 0-1 0 0,-3 15-399 0 0,10 364-591 0 0,-5-361-2728 0 0,0-26-5778 0 0,-7-41 6150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28.1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85 280 0 0 0,'0'0'281'0'0,"0"0"484"0"0,0 0 87 0 0,0 0-115 0 0,0 0-129 0 0,0 0-116 0 0,0 0 1089 0 0,0-1 7720 0 0,0 3-10318 0 0,-14 97 1892 0 0,-50 232-1095 0 0,58-291-2020 0 0,6-40 949 0 0,0 3-1631 0 0,0-2-2556 0 0,0-1 3154 0 0</inkml:trace>
  <inkml:trace contextRef="#ctx0" brushRef="#br0" timeOffset="849.804">325 343 0 0 0,'0'0'317'0'0,"0"0"131"0"0,0 0-53 0 0,0 0-95 0 0,0 0-64 0 0,0 0 0 0 0,0 0 70 0 0,0 0 110 0 0,-4 2 81 0 0,-1 3-276 0 0,1 1 0 0 0,-1 0 0 0 0,1 0 0 0 0,1 1 0 0 0,-1-1 0 0 0,1 1 0 0 0,0 0 0 0 0,0 0 0 0 0,1 0 0 0 0,0 0-1 0 0,0 0 1 0 0,1 0 0 0 0,-1 1 0 0 0,2-1 0 0 0,-1 0 0 0 0,1 1 0 0 0,0-1 0 0 0,1 1 0 0 0,0-1 0 0 0,0 4-221 0 0,0 4 68 0 0,-1-10 68 0 0,1-1 1 0 0,0 0 0 0 0,1 0 0 0 0,-1 0 0 0 0,1 0 0 0 0,0 0-1 0 0,0-1 1 0 0,0 1 0 0 0,0 0 0 0 0,1-1 0 0 0,0 0-1 0 0,-1 1 1 0 0,1-1 0 0 0,0 0 0 0 0,0 0 0 0 0,1-1-1 0 0,-1 1 1 0 0,1-1 0 0 0,-1 1 0 0 0,1-1 0 0 0,0 0 0 0 0,0-1-1 0 0,0 1 1 0 0,0-1 0 0 0,0 1 0 0 0,0-1 0 0 0,0-1-1 0 0,0 1 1 0 0,1 0 0 0 0,-1-1 0 0 0,0 0 0 0 0,0 0-1 0 0,1 0 1 0 0,-1-1 0 0 0,0 1 0 0 0,0-1 0 0 0,0 0-1 0 0,1 0 1 0 0,-1 0 0 0 0,0-1 0 0 0,-1 0 0 0 0,1 0 0 0 0,0 0-1 0 0,0 0 1 0 0,-1 0 0 0 0,1-1-137 0 0,14-4 239 0 0,-1-2 1 0 0,0 0-1 0 0,0-2 0 0 0,-1 1 1 0 0,0-2-1 0 0,-1 0 0 0 0,0-1 1 0 0,-1 0-1 0 0,-1-1 0 0 0,0-1 1 0 0,-1 0-1 0 0,0-1 0 0 0,-1 0 1 0 0,-1-1-1 0 0,1-3-239 0 0,-9-38-698 0 0,-2 56 500 0 0,-1 0 0 0 0,-1 0 0 0 0,1-1 0 0 0,0 1 0 0 0,0 0 0 0 0,-1 0 0 0 0,1 0 0 0 0,-1 1 0 0 0,1-1 0 0 0,-1 0 1 0 0,0 0-1 0 0,0 1 0 0 0,0-1 0 0 0,0 1 0 0 0,0 0 0 0 0,0 0 0 0 0,0 0 0 0 0,0 0 0 0 0,-1 0 0 0 0,1 0 0 0 0,0 0 0 0 0,-2 0 198 0 0,-60-4-9459 0 0,50 5 6450 0 0</inkml:trace>
  <inkml:trace contextRef="#ctx0" brushRef="#br0" timeOffset="1296.707">461 549 0 0 0,'0'0'380'0'0,"0"0"180"0"0,0 0 74 0 0,0 0 58 0 0,0 0 13 0 0,0 0-41 0 0,0 0-117 0 0,0 0-147 0 0,0 0-116 0 0,0 0-89 0 0,0 0-63 0 0,0 0-17 0 0,-15 32-17 0 0,-45 98 27 0 0,45-71 261 0 0,16-55-134 0 0,1 0 0 0 0,0 0 0 0 0,1 0 0 0 0,-1 0 0 0 0,0 0 0 0 0,1 0 0 0 0,0-1 0 0 0,0 1 0 0 0,0-1 0 0 0,1 0 0 0 0,-1 0 0 0 0,1 0-1 0 0,-1 0 1 0 0,1 0 0 0 0,0-1 0 0 0,0 0 0 0 0,0 0 0 0 0,0 0 0 0 0,1 0 0 0 0,-1-1 0 0 0,0 0 0 0 0,1 0 0 0 0,-1 0 0 0 0,1 0 0 0 0,-1 0 0 0 0,1-1 0 0 0,0 0 0 0 0,-1 0 0 0 0,1 0-1 0 0,-1-1 1 0 0,1 0 0 0 0,-1 0 0 0 0,1 0 0 0 0,-1 0 0 0 0,4-2-252 0 0,3-1 362 0 0,-1-1 0 0 0,1 0 1 0 0,-1 0-1 0 0,0-1 0 0 0,-1-1 0 0 0,0 0 0 0 0,0 0 0 0 0,0-1 0 0 0,-1 0 1 0 0,0 0-1 0 0,7-10-362 0 0,-11 13 66 0 0,0-1 1 0 0,0 0 0 0 0,0 0 0 0 0,-1 0-1 0 0,0 0 1 0 0,0-1 0 0 0,-1 1 0 0 0,0-1 0 0 0,0 1-1 0 0,0-1 1 0 0,-1 0 0 0 0,0 0 0 0 0,0 0-1 0 0,-1 0 1 0 0,0 0 0 0 0,0 0 0 0 0,-1-6-67 0 0,0 10-151 0 0,-1 1 0 0 0,1-1 0 0 0,0 1 1 0 0,0 0-1 0 0,-1 0 0 0 0,1 0 1 0 0,-1 0-1 0 0,0 0 0 0 0,0 0 1 0 0,0 0-1 0 0,0 0 0 0 0,0 1 0 0 0,0-1 1 0 0,0 1-1 0 0,0 0 0 0 0,0-1 1 0 0,-1 1-1 0 0,1 0 0 0 0,-1 0 1 0 0,1 1-1 0 0,-1-1 0 0 0,1 0 0 0 0,-1 1 1 0 0,1 0-1 0 0,-1-1 0 0 0,-2 1 151 0 0,-42-3-9816 0 0,34 3 3697 0 0</inkml:trace>
  <inkml:trace contextRef="#ctx0" brushRef="#br0" timeOffset="2001.109">949 402 0 0 0,'0'0'930'0'0,"0"0"14"0"0,0 0 32 0 0,0 0-31 0 0,0 0-67 0 0,0 0-72 0 0,0 0-125 0 0,0 0-84 0 0,0 0-111 0 0,0 0-118 0 0,0 0-55 0 0,0 0-21 0 0,0 0 31 0 0,-21 24 48 0 0,-63 74 25 0 0,58-45 240 0 0,26-45-488 0 0,-1-1-42 0 0,0-1 0 0 0,0 1 0 0 0,1 0 0 0 0,0 0 0 0 0,0-1 0 0 0,0 1 0 0 0,1 0 1 0 0,0-1-1 0 0,0 1 0 0 0,1 0 0 0 0,0-1 0 0 0,0 0 0 0 0,0 1 0 0 0,1-1 0 0 0,0 0 0 0 0,0 0 0 0 0,1 0 0 0 0,-1-1 0 0 0,1 1 0 0 0,1-1 0 0 0,-1 0 0 0 0,1 0 0 0 0,0 0 0 0 0,0-1 0 0 0,0 0 0 0 0,0 0 0 0 0,5 2-106 0 0,-3-3 254 0 0,1 0-1 0 0,-1-1 0 0 0,1 0 0 0 0,0-1 0 0 0,-1 1 1 0 0,1-2-1 0 0,0 1 0 0 0,0-1 0 0 0,0 0 1 0 0,-1-1-1 0 0,1 0 0 0 0,0 0 0 0 0,0 0 0 0 0,-1-1 1 0 0,1 0-1 0 0,-1-1 0 0 0,1 0 0 0 0,-1 0 0 0 0,0 0 1 0 0,0-1-1 0 0,-1 0 0 0 0,1-1 0 0 0,-1 1 0 0 0,0-1 1 0 0,3-3-254 0 0,9-8 338 0 0,-1-1 1 0 0,0-1-1 0 0,-1-1 1 0 0,-1 0 0 0 0,-1-1-1 0 0,-1 0 1 0 0,7-16-339 0 0,-16 31-67 0 0,-1 1 0 0 0,0 0 0 0 0,0-1 0 0 0,-1 0 0 0 0,0 1-1 0 0,1-1 1 0 0,-1 0 0 0 0,-1 0 0 0 0,1 0 0 0 0,-1-1 0 0 0,0 1 0 0 0,0 0 0 0 0,-1 0 0 0 0,1-1 0 0 0,-1 1-1 0 0,0 0 1 0 0,-1-1 0 0 0,1 1 0 0 0,-1 0 0 0 0,0 0 0 0 0,0-1 0 0 0,-1 1 0 0 0,1 0 0 0 0,-1 0 0 0 0,-1 0 0 0 0,1 1-1 0 0,0-1 1 0 0,-1 0 0 0 0,0 1 0 0 0,0 0 0 0 0,-1 0 0 0 0,1-1 0 0 0,-1 2 0 0 0,0-1 0 0 0,0 0 0 0 0,0 1 0 0 0,0 0-1 0 0,-1 0 1 0 0,0 0 67 0 0,-52-9-4415 0 0,18 13-2644 0 0,22 2-504 0 0</inkml:trace>
  <inkml:trace contextRef="#ctx0" brushRef="#br0" timeOffset="2451.584">1337 332 0 0 0,'0'0'163'0'0,"0"0"361"0"0,0 0 88 0 0,0 0 5 0 0,0 0-4 0 0,0 0 23 0 0,0 0-12 0 0,0 0-19 0 0,0 0 3 0 0,0 0 11 0 0,0 0 29 0 0,0 0 63 0 0,1 12 63 0 0,5 38 62 0 0,-5-48-627 0 0,0 0 1 0 0,0 0 0 0 0,0 0-1 0 0,0 0 1 0 0,1-1-1 0 0,-1 1 1 0 0,0 0-1 0 0,1-1 1 0 0,0 1-1 0 0,-1-1 1 0 0,1 1 0 0 0,0-1-1 0 0,0 0 1 0 0,-1 0-1 0 0,1 0 1 0 0,0 0-1 0 0,0 0 1 0 0,0 0 0 0 0,0-1-1 0 0,1 1 1 0 0,-1-1-1 0 0,0 1 1 0 0,0-1-1 0 0,0 0 1 0 0,0 0-1 0 0,0 0 1 0 0,1 0 0 0 0,-1 0-1 0 0,0 0 1 0 0,0 0-1 0 0,0-1 1 0 0,0 1-1 0 0,0-1 1 0 0,1 0 0 0 0,-1 0-1 0 0,1 0-209 0 0,11-5 447 0 0,1 0-1 0 0,-1-1 1 0 0,-1-1-1 0 0,0 0 1 0 0,0-1-1 0 0,0 0 1 0 0,-1-1-1 0 0,0 0 1 0 0,-1-1-1 0 0,0-1 1 0 0,4-5-447 0 0,-13 14 26 0 0,3-1 32 0 0,-1 0 0 0 0,0 0 1 0 0,0-1-1 0 0,0 1 0 0 0,0-1 1 0 0,-1 0-1 0 0,1 0 0 0 0,-1-1 1 0 0,-1 1-1 0 0,1-1 0 0 0,-1 1 1 0 0,0-1-1 0 0,0 0 0 0 0,-1 0 1 0 0,1 0-1 0 0,-1 0 0 0 0,0-6-58 0 0,-3 10-161 0 0,-1 0-1 0 0,1 0 1 0 0,0 0-1 0 0,-1 0 1 0 0,0 1-1 0 0,1-1 1 0 0,-1 1-1 0 0,0-1 1 0 0,0 1-1 0 0,0 0 1 0 0,0 0-1 0 0,0 0 1 0 0,0 0-1 0 0,0 1 1 0 0,0-1-1 0 0,0 1 1 0 0,0 0-1 0 0,0 0 1 0 0,-1 0-1 0 0,1 0 1 0 0,0 1-1 0 0,0-1 0 0 0,0 1 1 0 0,0 0-1 0 0,-1 0 162 0 0,0-1-352 0 0,-78 28-7570 0 0,61-17 3784 0 0,4-3-1475 0 0</inkml:trace>
  <inkml:trace contextRef="#ctx0" brushRef="#br0" timeOffset="4135.99">1485 195 0 0 0,'-57'0'0'0'0,"18"19"200"0"0,30-15-179 0 0,0 0-1 0 0,0 1 1 0 0,0 1-1 0 0,0-1 1 0 0,1 1-1 0 0,0 1 1 0 0,0-1-1 0 0,1 2 1 0 0,0-1-1 0 0,0 1 1 0 0,0 0-1 0 0,1 0 1 0 0,1 0 0 0 0,-1 1-1 0 0,0 2-20 0 0,13 29-508 0 0,-3-35 508 0 0</inkml:trace>
  <inkml:trace contextRef="#ctx0" brushRef="#br0" timeOffset="5384.039">1799 542 232 0 0,'0'0'648'0'0,"0"0"-260"0"0,0 0-18 0 0,0 0 322 0 0,0 0 429 0 0,0 0 276 0 0,0 0 124 0 0,0 0-34 0 0,0 0-132 0 0,0 0-137 0 0,0 0-125 0 0,0 0-82 0 0,0 0-8 0 0,24 1-21 0 0,73 3-70 0 0,51-24 1926 0 0,-1-6-2089 0 0,-56 22-3536 0 0,-83 9-1227 0 0,-7 1-2347 0 0,-1-2 506 0 0</inkml:trace>
  <inkml:trace contextRef="#ctx0" brushRef="#br0" timeOffset="5615.407">1716 847 4241 0 0,'0'0'344'0'0,"0"0"-56"0"0,0 0 104 0 0,0 0 136 0 0,0 0 72 0 0,0 0-24 0 0,0 0-87 0 0,207-15-97 0 0,-169 12-104 0 0,1-5-120 0 0,3 1-128 0 0,1 0-160 0 0,-3 3-296 0 0,4-3-505 0 0,-5-1-815 0 0,-8 5-816 0 0,-12-1-49 0 0</inkml:trace>
  <inkml:trace contextRef="#ctx0" brushRef="#br0" timeOffset="6403.631">3278 380 5321 0 0,'0'0'1807'0'0,"0"0"-322"0"0,0 0-192 0 0,0 0-29 0 0,0 0-3 0 0,0 0-40 0 0,0 0-122 0 0,0 0-167 0 0,0 0-181 0 0,0 0-148 0 0,0 0-102 0 0,0 0-95 0 0,-11 30-77 0 0,-33 97-69 0 0,19-19 79 0 0,25-105-579 0 0,-18 144-788 0 0,17-116-4150 0 0,0 1-4673 0 0,1-32 7276 0 0</inkml:trace>
  <inkml:trace contextRef="#ctx0" brushRef="#br0" timeOffset="6616.251">3473 479 248 0 0,'0'0'1806'0'0,"0"0"114"0"0,0 0 17 0 0,0 0-46 0 0,0 0-187 0 0,0 0-304 0 0,0 0-278 0 0,0 0-183 0 0,0 0-84 0 0,0 0-34 0 0,0 0-31 0 0,0 0-130 0 0,0 0-128 0 0,-3 15-87 0 0,-9 50-98 0 0,-27 16 285 0 0,37-76-798 0 0,-38 110 210 0 0,42-65-6135 0 0,-1-46 4548 0 0,0-4-7028 0 0,-1 0 6849 0 0</inkml:trace>
  <inkml:trace contextRef="#ctx0" brushRef="#br0" timeOffset="7002.557">3014 501 5121 0 0,'0'0'1207'0'0,"0"0"-20"0"0,0 0 96 0 0,0 0 151 0 0,0 0-41 0 0,0 0-187 0 0,0 0-257 0 0,0 0-262 0 0,0 0-201 0 0,0 0-158 0 0,0 0-107 0 0,0 0-37 0 0,20-26 5 0 0,61-78 11 0 0,-37 68 322 0 0,-41 35-436 0 0,3-3-28 0 0,0 0 1 0 0,1 1 0 0 0,-1 0 0 0 0,1 1 0 0 0,0-1-1 0 0,0 1 1 0 0,0 0 0 0 0,0 1 0 0 0,0 0 0 0 0,1 0-1 0 0,-1 1 1 0 0,0-1 0 0 0,0 2 0 0 0,1-1 0 0 0,-1 1-1 0 0,0 0 1 0 0,0 0 0 0 0,0 1 0 0 0,6 2-59 0 0,60 42 140 0 0,-56-34 181 0 0,0 0 0 0 0,0-1 0 0 0,1-1 0 0 0,1 0 1 0 0,0-1-1 0 0,0-2 0 0 0,1 0 0 0 0,0 0 0 0 0,0-2 0 0 0,0-1 1 0 0,4 0-322 0 0,1-2 444 0 0,1-1 1 0 0,-1-2-1 0 0,0 0 1 0 0,1-2-1 0 0,-1-1 1 0 0,20-6-445 0 0,-34 7-201 0 0,0-1 0 0 0,0 0 0 0 0,0-1 0 0 0,-1 0 0 0 0,0-1 0 0 0,0 0 0 0 0,0 0 0 0 0,-1-1 0 0 0,0-1 0 0 0,4-3 201 0 0,-4-1-3347 0 0,0 2-4714 0 0,-5 6-2661 0 0</inkml:trace>
  <inkml:trace contextRef="#ctx0" brushRef="#br0" timeOffset="8851.787">3927 755 0 0 0,'0'0'832'0'0,"0"0"126"0"0,0 0 9 0 0,0 0-58 0 0,0 0-57 0 0,0 0-77 0 0,0 0 1 0 0,-3 19 27 0 0,-9 55 49 0 0,-2-34 5278 0 0,8-42-1914 0 0,-3-12-3347 0 0,9-2-719 0 0,1-1 0 0 0,0 0 1 0 0,2 1-1 0 0,-1-1 1 0 0,2 1-1 0 0,0 0 0 0 0,1 0 1 0 0,1 0-1 0 0,1 0 1 0 0,0 1-1 0 0,0 0 0 0 0,2 1 1 0 0,0 0-1 0 0,0 0 0 0 0,2 1 1 0 0,-1 0-1 0 0,2 1 1 0 0,6-6-151 0 0,0-5 96 0 0,79-85-19 0 0,-88 98 527 0 0,3-1-3955 0 0,-13 28-6851 0 0,-1-10 1332 0 0</inkml:trace>
  <inkml:trace contextRef="#ctx0" brushRef="#br0" timeOffset="9301.018">4307 556 1672 0 0,'0'0'3288'0'0,"0"0"-1717"0"0,0 0-571 0 0,0 0 108 0 0,0 0 124 0 0,0 0 21 0 0,0 0-137 0 0,0 0-260 0 0,0 0-234 0 0,0 0-244 0 0,0 0-166 0 0,0 0-101 0 0,-28 33-75 0 0,-82 101-4 0 0,78-72-34 0 0,32-52-17 0 0,-1-8 57 0 0,0 1 0 0 0,0-1 0 0 0,0 1 0 0 0,0 0 0 0 0,0-1 0 0 0,1 1 0 0 0,-1 0 0 0 0,1-1 0 0 0,0 1 0 0 0,0 0 0 0 0,0 0 0 0 0,0-1 0 0 0,0 1 0 0 0,1 0 1 0 0,-1-1-1 0 0,1 1 0 0 0,-1 0 0 0 0,1-1 0 0 0,0 1 0 0 0,0-1 0 0 0,1 1 0 0 0,-1-1 0 0 0,0 1 0 0 0,1-1 0 0 0,-1 0 0 0 0,1 0 0 0 0,0 0 0 0 0,0 0 0 0 0,0 0 0 0 0,0 0 0 0 0,0 0 0 0 0,0-1 0 0 0,0 1 1 0 0,0-1-1 0 0,1 1 0 0 0,-1-1 0 0 0,1 0 0 0 0,-1 0 0 0 0,1 0 0 0 0,-1 0 0 0 0,1-1 0 0 0,0 1 0 0 0,-1-1 0 0 0,1 1 0 0 0,1-1-38 0 0,2-2 305 0 0,-1-1 1 0 0,1 0-1 0 0,-1 0 0 0 0,0-1 0 0 0,0 0 1 0 0,0 0-1 0 0,0 0 0 0 0,-1 0 1 0 0,1-1-1 0 0,-1 1 0 0 0,0-1 0 0 0,-1 0 1 0 0,2-3-306 0 0,2-1 377 0 0,129-173 1069 0 0,-103 142-1341 0 0,-32 76-995 0 0,-8 78-1068 0 0,8-111 1776 0 0,1 0 0 0 0,-1 0-1 0 0,1 0 1 0 0,-1-1 0 0 0,1 1 0 0 0,0 0 0 0 0,0-1 0 0 0,0 1 0 0 0,1-1 0 0 0,-1 0 0 0 0,0 0 0 0 0,1 0-1 0 0,0 0 1 0 0,-1 0 0 0 0,1 0 0 0 0,0-1 0 0 0,0 1 0 0 0,0-1 0 0 0,0 0 0 0 0,0 0 0 0 0,0 0-1 0 0,3 0 183 0 0,45 10-9003 0 0,-50-11 8571 0 0,11 1-5353 0 0</inkml:trace>
  <inkml:trace contextRef="#ctx0" brushRef="#br0" timeOffset="9781.028">4767 564 1168 0 0,'0'0'555'0'0,"0"0"-206"0"0,0 0 2 0 0,0 0 117 0 0,0 0 116 0 0,0 0 106 0 0,0 0 58 0 0,0 0-44 0 0,0 0-138 0 0,0 0-193 0 0,0 0-181 0 0,0 0-153 0 0,0 0-63 0 0,-18 25-48 0 0,-55 82-68 0 0,52-50-272 0 0,23-48 213 0 0,-2-6 220 0 0,1-1 1 0 0,-1 1 0 0 0,1-1-1 0 0,0 1 1 0 0,0-1-1 0 0,0 0 1 0 0,0 0-1 0 0,1 1 1 0 0,-1-1-1 0 0,0 0 1 0 0,1 0-1 0 0,0 0 1 0 0,-1 0-1 0 0,1-1 1 0 0,0 1 0 0 0,0 0-1 0 0,0-1 1 0 0,0 0-1 0 0,0 1 1 0 0,0-1-1 0 0,1 0 1 0 0,-1 0-1 0 0,0 0 1 0 0,1 0-1 0 0,-1 0 1 0 0,1-1-1 0 0,0 1-21 0 0,70 6 5270 0 0,-57-11-4469 0 0,1-1 1 0 0,-1-1-1 0 0,-1 0 1 0 0,1-2 0 0 0,-1 1-1 0 0,0-2 1 0 0,-1 0-1 0 0,0-1 1 0 0,0 0 0 0 0,-1-1-1 0 0,9-10-801 0 0,-12 13 238 0 0,20-14-28 0 0,-1 0 0 0 0,-1-2 0 0 0,-1-2 0 0 0,-1 0 0 0 0,-1-2 1 0 0,-2 0-1 0 0,0-2 0 0 0,-2-1 0 0 0,-2 0 0 0 0,-1-1 0 0 0,-1-1 0 0 0,-2-1 1 0 0,-1 0-1 0 0,7-28-210 0 0,-19 48-23 0 0,-1 1 1 0 0,0-1 0 0 0,0 0-1 0 0,-2 1 1 0 0,0-1 0 0 0,0 1-1 0 0,-1-1 1 0 0,-1 1 0 0 0,-4-13 22 0 0,5 21-11 0 0,1 0 0 0 0,-1 0 0 0 0,0 0 0 0 0,-1 0 0 0 0,1 0 0 0 0,-1 1 0 0 0,0-1 0 0 0,0 1 0 0 0,-1 0 0 0 0,1 0 0 0 0,-1 0 1 0 0,0 0-1 0 0,0 0 0 0 0,0 1 0 0 0,-1 0 0 0 0,1 0 0 0 0,-1 0 0 0 0,0 1 0 0 0,1-1 0 0 0,-1 1 0 0 0,0 0 0 0 0,-1 0 0 0 0,1 1 0 0 0,0 0 0 0 0,0 0 0 0 0,-2 0 11 0 0,-5 0-26 0 0,0 1 0 0 0,0 0-1 0 0,0 1 1 0 0,0 1 0 0 0,0 0-1 0 0,0 1 1 0 0,0 0 0 0 0,0 0-1 0 0,1 1 1 0 0,0 1 0 0 0,0 0 0 0 0,0 1-1 0 0,0 0 1 0 0,1 0 0 0 0,0 1-1 0 0,0 0 1 0 0,1 1 0 0 0,0 0-1 0 0,0 1 1 0 0,1 0 0 0 0,-6 8 26 0 0,2-2-17 0 0,1 0 1 0 0,0 1 0 0 0,1 1-1 0 0,1-1 1 0 0,0 2-1 0 0,1-1 1 0 0,1 1 0 0 0,1 0-1 0 0,1 1 1 0 0,0-1 0 0 0,1 1-1 0 0,1 0 1 0 0,0 12 16 0 0,3-18 9 0 0,-1 0 1 0 0,2 0-1 0 0,0 0 1 0 0,1 0-1 0 0,0 0 1 0 0,0-1-1 0 0,2 1 1 0 0,0-1 0 0 0,0 1-1 0 0,1-1 1 0 0,0-1-1 0 0,1 1 1 0 0,0-1-1 0 0,1 0 1 0 0,1 0-1 0 0,0 0 1 0 0,0-1-1 0 0,1-1 1 0 0,0 0-1 0 0,0 0 1 0 0,2 0-10 0 0,20 13 71 0 0,0-1 0 0 0,2-2 0 0 0,0-2 0 0 0,1-1 0 0 0,1-1 0 0 0,0-2 0 0 0,1-1 0 0 0,0-3 0 0 0,1 0 0 0 0,0-2-1 0 0,2-2-70 0 0,153 8-2248 0 0,-159-14-747 0 0,-12-1-3208 0 0,-6-2-5252 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4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446 4 0 0 0,'0'0'276'0'0,"-2"0"8709"0"0,-1-1-4310 0 0,-20-2-2957 0 0,13 5-1642 0 0,0 0-1 0 0,0 0 1 0 0,0 1 0 0 0,0 0 0 0 0,1 1-1 0 0,0 0 1 0 0,-1 0 0 0 0,2 1-1 0 0,-1 1 1 0 0,-6 4-76 0 0,-15 8 89 0 0,-162 87 1253 0 0,192-104-1351 0 0,-1 0 0 0 0,1 0 0 0 0,0 0-1 0 0,-1 0 1 0 0,1 0 0 0 0,0 0 0 0 0,0 0-1 0 0,0 0 1 0 0,0 0 0 0 0,0 0-1 0 0,0 0 1 0 0,0-1 0 0 0,0 1 0 0 0,0 0-1 0 0,0 0 1 0 0,1 0 0 0 0,-1 0 0 0 0,0 0-1 0 0,1 0 1 0 0,-1 0 0 0 0,1 0-1 0 0,-1-1 1 0 0,1 1 0 0 0,-1 0 0 0 0,1 0-1 0 0,-1 0 1 0 0,1-1 0 0 0,0 1 0 0 0,-1 0-1 0 0,1-1 1 0 0,0 1 0 0 0,0-1-1 0 0,-1 1 1 0 0,1-1 0 0 0,0 1 0 0 0,0-1-1 0 0,0 0 1 0 0,0 1 0 0 0,0-1 0 0 0,0 0-1 0 0,0 1 1 0 0,0-1 0 0 0,-1 0-1 0 0,1 0 1 0 0,1 0 9 0 0,1 2 23 0 0,127 43-347 0 0,-48-22 152 0 0,32 34 81 0 0,-113-55 124 0 0,0 0 0 0 0,0 0 1 0 0,0-1-1 0 0,-1 1 0 0 0,1 0 0 0 0,-1 0 0 0 0,0 0 1 0 0,1 0-1 0 0,-1 0 0 0 0,0 0 0 0 0,0 0 0 0 0,0 0 0 0 0,0 0 1 0 0,-1 0-1 0 0,1 0 0 0 0,0-1 0 0 0,-1 1 0 0 0,0 0 1 0 0,1 0-1 0 0,-1 0 0 0 0,0 0 0 0 0,0-1 0 0 0,0 1 1 0 0,0 0-1 0 0,0-1 0 0 0,0 1 0 0 0,0-1 0 0 0,-1 1 1 0 0,1-1-1 0 0,-1 0 0 0 0,1 1 0 0 0,-1-1 0 0 0,1 0 1 0 0,-1 0-1 0 0,0 0 0 0 0,1 0 0 0 0,-2 0-33 0 0,-37 27 76 0 0,-2-2-1 0 0,-1-2 1 0 0,0-2 0 0 0,-2-1-1 0 0,-1-3 1 0 0,0-2 0 0 0,-36 8-76 0 0,56-18-1043 0 0,26-6-444 0 0,7-2-3364 0 0,43-22-4505 0 0,-37 20 7474 0 0</inkml:trace>
  <inkml:trace contextRef="#ctx0" brushRef="#br0" timeOffset="263.997">782 195 3761 0 0,'0'0'852'0'0,"0"0"-20"0"0,0 0 142 0 0,0 0 206 0 0,0 0 82 0 0,0 0-77 0 0,0 0-194 0 0,-14 34-224 0 0,-45 106-227 0 0,57-137-511 0 0,0 1 0 0 0,0 0 1 0 0,0-1-1 0 0,0 1 0 0 0,1 0 0 0 0,0 0 0 0 0,0 0 1 0 0,0 0-1 0 0,0 0 0 0 0,1 0 0 0 0,-1 0 0 0 0,1 0 1 0 0,0 0-1 0 0,0 0 0 0 0,1 0 0 0 0,-1 0 0 0 0,1 0 1 0 0,0 1-30 0 0,2 3 74 0 0,-2-3 8 0 0,1 0-1 0 0,1 0 1 0 0,-1 0 0 0 0,1 0 0 0 0,-1-1-1 0 0,1 1 1 0 0,1-1 0 0 0,-1 0-1 0 0,0 0 1 0 0,1 0 0 0 0,0-1-1 0 0,0 1 1 0 0,0-1 0 0 0,1 0-1 0 0,-1 0 1 0 0,1 0 0 0 0,-1 0-1 0 0,1-1 1 0 0,0 0 0 0 0,0 0-1 0 0,0 0 1 0 0,0-1 0 0 0,0 0-1 0 0,0 0 1 0 0,1 0 0 0 0,3 0-82 0 0,1 0 273 0 0,-1 0 1 0 0,1-1-1 0 0,0 0 1 0 0,-1-1 0 0 0,1 0-1 0 0,-1 0 1 0 0,1-1-1 0 0,-1 0 1 0 0,0-1-1 0 0,1 0 1 0 0,-1 0-1 0 0,-1-1 1 0 0,1 0-1 0 0,4-3-273 0 0,-5 1 152 0 0,0 1-1 0 0,0-1 1 0 0,-1 0-1 0 0,0-1 0 0 0,0 0 1 0 0,-1 0-1 0 0,0 0 1 0 0,0-1-1 0 0,-1 0 0 0 0,0 0 1 0 0,0 0-1 0 0,-1-1 0 0 0,0 1 1 0 0,0-1-1 0 0,-1 0 1 0 0,0 0-1 0 0,-1-1 0 0 0,0 1 1 0 0,0 0-1 0 0,-1-1 1 0 0,0 1-1 0 0,-1-1 0 0 0,0 1 1 0 0,-1-1-1 0 0,0-4-151 0 0,-4 7-204 0 0,1-1 0 0 0,-2 1 0 0 0,1 0-1 0 0,-1 1 1 0 0,0 0 0 0 0,0 0 0 0 0,-1 0 0 0 0,0 0-1 0 0,0 1 1 0 0,0 0 0 0 0,0 1 0 0 0,-1 0 0 0 0,0 0-1 0 0,0 0 1 0 0,0 1 0 0 0,0 0 0 0 0,-1 1 0 0 0,1 0-1 0 0,-1 0 1 0 0,0 1 0 0 0,1 0 0 0 0,-1 0 0 0 0,0 1-1 0 0,1 0 1 0 0,-6 1 204 0 0,-43 13-7487 0 0,39-6-2603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5.3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4025 0 0,'0'0'1220'0'0,"0"0"43"0"0,0 0 281 0 0,0 0 245 0 0,0 0-65 0 0,0 0-238 0 0,0 0-247 0 0,0 0-234 0 0,0 0-173 0 0,0 0-122 0 0,0 0-86 0 0,0 0-44 0 0,0 0-21 0 0,30 2-31 0 0,94 2-62 0 0,131-2 671 0 0,-151-12-1864 0 0,-70 4-1821 0 0,-1-1-3360 0 0,-27 5 1040 0 0,-3 1-1812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5.5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8618 0 0,'0'0'1970'0'0,"0"0"-403"0"0,0 0-196 0 0,0 0-78 0 0,0 0-155 0 0,34 0-129 0 0,106-4-57 0 0,54-12 2068 0 0,-36 3-6853 0 0,-143 13-1219 0 0,-4 0-5665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7.5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227 0 2000 0 0,'0'0'2756'0'0,"0"0"-1352"0"0,0 0-394 0 0,0 0 44 0 0,0 0 155 0 0,0 0 108 0 0,0 0-28 0 0,0 0-40 0 0,0 0-66 0 0,0 0-108 0 0,0 0-124 0 0,0 0-182 0 0,0 0-143 0 0,4 23-67 0 0,13 74-47 0 0,-3 7 217 0 0,-4 0 1 0 0,-4 1-1 0 0,-5 0 1 0 0,-6 13-730 0 0,5-116-34 0 0,-15 118-249 0 0,-8-76-2604 0 0,14-38 7 0 0,-5-1-7426 0 0,11-5 4815 0 0</inkml:trace>
  <inkml:trace contextRef="#ctx0" brushRef="#br0" timeOffset="251.774">0 405 6481 0 0,'0'0'2079'0'0,"0"0"-829"0"0,0 0-155 0 0,0 0 109 0 0,0 0 51 0 0,0 0-64 0 0,0 0-101 0 0,32 4-129 0 0,103 8-127 0 0,87-5 1125 0 0,-67-18-2707 0 0,-104 4-2535 0 0,-2-1-4098 0 0,-32 4-606 0 0</inkml:trace>
  <inkml:trace contextRef="#ctx0" brushRef="#br0" timeOffset="520.013">709 409 5961 0 0,'0'0'1494'0'0,"0"0"-307"0"0,0 0-218 0 0,0 0-7 0 0,0 0-27 0 0,0 0-84 0 0,0 0-119 0 0,-10 32-123 0 0,-30 98-47 0 0,39-129-537 0 0,0 1 0 0 0,0-1 0 0 0,0 0 0 0 0,1 1 0 0 0,-1-1 0 0 0,0 1 0 0 0,1-1 0 0 0,-1 1 0 0 0,1-1 0 0 0,0 1 0 0 0,-1-1 0 0 0,1 1 0 0 0,0-1 0 0 0,0 1 0 0 0,0 0 0 0 0,0-1 0 0 0,0 1 0 0 0,0-1 0 0 0,0 1 0 0 0,1-1-1 0 0,-1 1 1 0 0,1-1 0 0 0,-1 1 0 0 0,1-1 0 0 0,-1 1 0 0 0,1-1 0 0 0,0 1 0 0 0,0-1 0 0 0,0 0 0 0 0,0 1 0 0 0,0-1 0 0 0,0 0 0 0 0,0 0 0 0 0,0 0 0 0 0,0 0 0 0 0,0 0 0 0 0,1 0 0 0 0,-1 0 0 0 0,2 0-25 0 0,2 2 201 0 0,5 2 118 0 0,0-1 0 0 0,1 0 1 0 0,-1-1-1 0 0,1 0 1 0 0,-1-1-1 0 0,1 0 1 0 0,0-1-1 0 0,0 0 1 0 0,0-1-1 0 0,-1 0 0 0 0,1 0 1 0 0,0-1-1 0 0,0-1 1 0 0,0 0-1 0 0,-1 0 1 0 0,1-1-1 0 0,-1 0 0 0 0,0-1 1 0 0,0-1-1 0 0,0 1 1 0 0,1-2-320 0 0,0 2 125 0 0,0-1 0 0 0,0-1 0 0 0,-1 1 1 0 0,0-2-1 0 0,0 0 0 0 0,0 0 0 0 0,-1 0 1 0 0,0-1-1 0 0,0-1 0 0 0,-1 1 0 0 0,0-1 1 0 0,0-1-1 0 0,-1 0 0 0 0,-1 0 0 0 0,0 0 1 0 0,0-1-1 0 0,-1 1 0 0 0,0-1 0 0 0,0-1 1 0 0,-2 1-1 0 0,1-1 0 0 0,-2 1 0 0 0,1-1 1 0 0,-1-3-126 0 0,-5 8-76 0 0,0-1 0 0 0,-1 1 0 0 0,0 0 0 0 0,0 0 1 0 0,-1 0-1 0 0,0 1 0 0 0,0-1 0 0 0,0 1 0 0 0,-1 0 1 0 0,0 1-1 0 0,0-1 0 0 0,0 1 0 0 0,-1 1 0 0 0,1-1 1 0 0,-1 1-1 0 0,0 0 0 0 0,-1 1 0 0 0,1-1 0 0 0,-1 1 1 0 0,1 1-1 0 0,-1 0 0 0 0,0 0 0 0 0,0 0 0 0 0,0 1 0 0 0,0 0 1 0 0,-2 1 75 0 0,-75-11-2909 0 0,30 15-5978 0 0,35 2-2225 0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3.5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34 0 0 0,'0'0'1027'0'0,"0"0"137"0"0,0 0 40 0 0,0 0 41 0 0,0 0-2 0 0,0 0-52 0 0,0 0-135 0 0,0 0-183 0 0,0 0-179 0 0,0 0-147 0 0,0 0-93 0 0,0 0-51 0 0,0 0-30 0 0,-16 24-4 0 0,-48 79-1 0 0,33-20 312 0 0,19-43-610 0 0,2 0 1 0 0,2 1-1 0 0,2 0 1 0 0,2 0-1 0 0,1 1 1 0 0,3 33-71 0 0,0-69-56 0 0,0 0 1 0 0,1 0 0 0 0,0-1 0 0 0,1 1 0 0 0,-1 0 0 0 0,1 0 0 0 0,0-1 0 0 0,0 1 0 0 0,1-1 0 0 0,0 0 0 0 0,0 0 0 0 0,0 0 0 0 0,0 0-1 0 0,1 0 1 0 0,0-1 0 0 0,3 4 55 0 0,60 16-3491 0 0,-39-25-1544 0 0,-20-2 1129 0 0</inkml:trace>
  <inkml:trace contextRef="#ctx0" brushRef="#br0" timeOffset="451.168">282 306 3737 0 0,'0'0'933'0'0,"0"0"-447"0"0,0 0-151 0 0,0 0 175 0 0,0 0 181 0 0,0 0 69 0 0,0 0-22 0 0,0 0-70 0 0,0 0-93 0 0,0 0-86 0 0,0 0-14 0 0,0 0 21 0 0,28-7 56 0 0,87-23 54 0 0,-41 19 1141 0 0,-74 11-1730 0 0,1 0 0 0 0,0 0 1 0 0,-1 0-1 0 0,1 0 0 0 0,0 0 0 0 0,0 0 1 0 0,-1 1-1 0 0,1-1 0 0 0,0 0 1 0 0,-1 0-1 0 0,1 1 0 0 0,0-1 0 0 0,-1 0 1 0 0,1 1-1 0 0,-1-1 0 0 0,1 0 1 0 0,0 1-1 0 0,-1-1 0 0 0,1 1 1 0 0,-1-1-1 0 0,1 1 0 0 0,-1-1 0 0 0,0 1 1 0 0,1 0-1 0 0,-1-1 0 0 0,1 1 1 0 0,-1-1-1 0 0,0 1 0 0 0,0 0 1 0 0,1-1-1 0 0,-1 1 0 0 0,0 0 0 0 0,0 0 1 0 0,0-1-1 0 0,0 1 0 0 0,1 0 1 0 0,-1-1-1 0 0,0 1 0 0 0,-1 0 1 0 0,1 0-1 0 0,0-1 0 0 0,0 1 0 0 0,0 0 1 0 0,0-1-1 0 0,0 1 0 0 0,-1 0 1 0 0,1-1-1 0 0,0 1 0 0 0,-1 0 0 0 0,1-1 1 0 0,0 1-1 0 0,-1-1 0 0 0,1 1-17 0 0,-21 35 807 0 0,-117 125-15 0 0,136-158-758 0 0,-1-1 1 0 0,1 1-1 0 0,0 0 0 0 0,0 0 1 0 0,0 0-1 0 0,0 0 1 0 0,0 0-1 0 0,0 0 0 0 0,1 1 1 0 0,0-1-1 0 0,0 1 1 0 0,0-1-1 0 0,0 1 0 0 0,0-1 1 0 0,1 1-1 0 0,-1-1 1 0 0,1 1-1 0 0,0 0 0 0 0,0-1 1 0 0,0 1-1 0 0,1 0 1 0 0,-1-1-1 0 0,1 1 0 0 0,0-1 1 0 0,0 1-1 0 0,0-1 1 0 0,1 0-1 0 0,-1 1 0 0 0,1-1 1 0 0,-1 0-1 0 0,1 0 1 0 0,0 0-1 0 0,1 0 0 0 0,-1 0 1 0 0,0 0-1 0 0,1-1 1 0 0,-1 1-1 0 0,1-1 0 0 0,0 0 1 0 0,0 1-1 0 0,0-2 1 0 0,0 1-1 0 0,0 0 0 0 0,1 0-34 0 0,7 1 65 0 0,0 0 0 0 0,0-1 0 0 0,0 0 0 0 0,1 0-1 0 0,-1-2 1 0 0,0 1 0 0 0,0-1 0 0 0,1-1-1 0 0,-1 0 1 0 0,0-1 0 0 0,0 0 0 0 0,6-2-65 0 0,11-10-3947 0 0,-4-8-4101 0 0,-19 18 1439 0 0</inkml:trace>
  <inkml:trace contextRef="#ctx0" brushRef="#br0" timeOffset="1038.844">922 243 0 0 0,'0'0'1047'0'0,"0"0"495"0"0,0 0 202 0 0,0 0 36 0 0,0 0-15 0 0,0 0-113 0 0,0 0-184 0 0,0 0-213 0 0,0 0-220 0 0,0 0-197 0 0,0 0-137 0 0,0 0-91 0 0,0 0-44 0 0,-16 5-15 0 0,-110 42 1040 0 0,125-47-1601 0 0,0 1-1 0 0,0-1 1 0 0,0 0 0 0 0,0 1-1 0 0,0-1 1 0 0,0 1-1 0 0,0-1 1 0 0,1 1 0 0 0,-1-1-1 0 0,0 1 1 0 0,0 0-1 0 0,1-1 1 0 0,-1 1 0 0 0,0 0-1 0 0,1 0 1 0 0,-1-1-1 0 0,1 1 1 0 0,-1 0 0 0 0,1 0-1 0 0,-1 0 1 0 0,1 0-1 0 0,0 0 1 0 0,-1 0 0 0 0,1 0-1 0 0,0 0 1 0 0,0 0-1 0 0,0-1 1 0 0,-1 1 0 0 0,1 0-1 0 0,0 0 1 0 0,0 0-1 0 0,1 0 1 0 0,-1 0 0 0 0,0 0-1 0 0,0 0 1 0 0,0 0-1 0 0,1 0 1 0 0,-1 0 0 0 0,0 0-1 0 0,1 0 1 0 0,-1 0-1 0 0,1 0 1 0 0,-1 0 0 0 0,1-1-1 0 0,-1 1 1 0 0,1 0 0 0 0,0 0-1 0 0,-1-1 1 0 0,1 1-1 0 0,0 0 1 0 0,0-1 0 0 0,-1 1-1 0 0,1-1 1 0 0,0 1-1 0 0,0-1 1 0 0,0 1 0 0 0,0-1-1 0 0,0 0 1 0 0,0 1-1 0 0,0-1 1 0 0,0 0 0 0 0,0 0-1 0 0,0 0 1 0 0,0 1-1 0 0,-1-1 1 0 0,1 0 0 0 0,0 0-1 0 0,0-1 1 0 0,1 1 10 0 0,6 2 56 0 0,-1 1 0 0 0,0-1-1 0 0,0 1 1 0 0,0 1 0 0 0,0-1 0 0 0,0 1 0 0 0,-1 1 0 0 0,1-1 0 0 0,-1 1 0 0 0,0 0 0 0 0,-1 0 0 0 0,1 1 0 0 0,-1-1 0 0 0,0 1-1 0 0,-1 1 1 0 0,1-1 0 0 0,-1 1 0 0 0,0-1 0 0 0,-1 1 0 0 0,0 0 0 0 0,0 1 0 0 0,0-1 0 0 0,-1 0 0 0 0,0 1 0 0 0,0-1-1 0 0,-1 1 1 0 0,0 3-56 0 0,-2-4 103 0 0,0 0 0 0 0,0 0-1 0 0,-1-1 1 0 0,0 1-1 0 0,0 0 1 0 0,0-1 0 0 0,-1 0-1 0 0,0 0 1 0 0,0 0 0 0 0,-1 0-1 0 0,0 0 1 0 0,0-1-1 0 0,0 1 1 0 0,-1-1 0 0 0,0 0-1 0 0,1 0 1 0 0,-2 0-103 0 0,-64 38-1639 0 0,63-43 36 0 0,4-11-9872 0 0,3 8 9774 0 0,0-1-2563 0 0</inkml:trace>
  <inkml:trace contextRef="#ctx0" brushRef="#br0" timeOffset="1354.833">1082 0 5625 0 0,'0'0'1395'0'0,"0"0"-220"0"0,0 0-53 0 0,0 0 109 0 0,0 0 64 0 0,0 0 2 0 0,0 0-49 0 0,0 0-122 0 0,0 0-148 0 0,0 0-130 0 0,0 0-65 0 0,0 0-55 0 0,20 28-56 0 0,60 87-71 0 0,-22-10 546 0 0,-50-87-1091 0 0,-1 1-1 0 0,-1 0 0 0 0,0 1 1 0 0,-2-1-1 0 0,0 1 1 0 0,-1 0-1 0 0,-1 0 0 0 0,-1 0 1 0 0,-1 1-1 0 0,0-1 1 0 0,-3 10-56 0 0,1-20-85 0 0,-1-1 1 0 0,0 1 0 0 0,-1-1-1 0 0,0 0 1 0 0,-1-1-1 0 0,1 1 1 0 0,-2-1 0 0 0,1 0-1 0 0,-1 0 1 0 0,0 0 0 0 0,-1-1-1 0 0,0 0 1 0 0,0 0 0 0 0,0-1-1 0 0,-1 0 1 0 0,0 0-1 0 0,0-1 1 0 0,-1 0 0 0 0,0 0-1 0 0,-1 0 85 0 0,-71 23-10807 0 0,73-27 6410 0 0,2-1-592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2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 26 776 0 0,'0'0'1459'0'0,"0"0"-373"0"0,0 0-78 0 0,0 0 95 0 0,0 0 150 0 0,0 0 69 0 0,0 0-60 0 0,0 0-170 0 0,0 0-232 0 0,0 0-221 0 0,0 0-180 0 0,-13-2-126 0 0,-37-4-85 0 0,47 7-216 0 0,0-1 0 0 0,1 1-1 0 0,-1 0 1 0 0,1 0 0 0 0,-1-1 0 0 0,1 2 0 0 0,-1-1-1 0 0,1 0 1 0 0,0 0 0 0 0,-1 1 0 0 0,1-1-1 0 0,0 1 1 0 0,0 0 0 0 0,0 0 0 0 0,0 0 0 0 0,0 0-1 0 0,1 0 1 0 0,-1 0 0 0 0,1 0 0 0 0,-1 0-1 0 0,1 1 1 0 0,0-1 0 0 0,-1 3-32 0 0,-2 0 80 0 0,-13 35-46 0 0,1 0 1 0 0,1 1 0 0 0,3 0-1 0 0,1 1 1 0 0,2 1-1 0 0,2-1 1 0 0,2 1-1 0 0,2 1 1 0 0,2-1-1 0 0,1 0 1 0 0,4 20-35 0 0,-3-15-24 0 0,-2-42 61 0 0,0 0 1 0 0,1 0-1 0 0,0 0 0 0 0,1 0 1 0 0,-1 0-1 0 0,1 0 0 0 0,0 0 1 0 0,1 0-1 0 0,-1 0 0 0 0,1 0 1 0 0,0 0-1 0 0,1-1 0 0 0,-1 1 1 0 0,1-1-1 0 0,0 0 0 0 0,1 0 1 0 0,-1 0-1 0 0,1 0 1 0 0,0 0-1 0 0,0-1 0 0 0,0 1 1 0 0,1-1-1 0 0,0 0 0 0 0,-1-1 1 0 0,2 1-1 0 0,-1-1 0 0 0,0 0 1 0 0,0 0-1 0 0,1-1 0 0 0,0 0 1 0 0,-1 0-1 0 0,1 0 0 0 0,0 0 1 0 0,0-1-1 0 0,0 0 0 0 0,0 0 1 0 0,3-1-38 0 0,11-3 328 0 0,-1-1 0 0 0,0-1 0 0 0,-1-1 0 0 0,0-1 0 0 0,1-1 1 0 0,-2 0-1 0 0,1-1 0 0 0,-2-1 0 0 0,1 0 0 0 0,-1-1 0 0 0,-1-1 1 0 0,0-1-1 0 0,0 0 0 0 0,-2-1 0 0 0,6-7-328 0 0,10-5 389 0 0,-1-2 1 0 0,-1 0-1 0 0,-2-2 1 0 0,-1-1-1 0 0,-1 0 1 0 0,11-24-390 0 0,-29 48 21 0 0,-1-2 1 0 0,0 1 0 0 0,-1 0 0 0 0,0-1 0 0 0,0 0-1 0 0,-1 1 1 0 0,0-1 0 0 0,0 0 0 0 0,-1 0-1 0 0,0-1 1 0 0,-1 1 0 0 0,0 0 0 0 0,0 0 0 0 0,-1 0-1 0 0,0 0 1 0 0,-1 0 0 0 0,0 0 0 0 0,0 0 0 0 0,-1 1-1 0 0,0-1 1 0 0,-1 1 0 0 0,0-1 0 0 0,0 1 0 0 0,0 0-1 0 0,-1 1 1 0 0,-1-1 0 0 0,1 1 0 0 0,-1 0 0 0 0,0 0-1 0 0,-1 1 1 0 0,0 0 0 0 0,0-1-22 0 0,-14-9-415 0 0,-1 0 0 0 0,0 1-1 0 0,-1 2 1 0 0,-1 0 0 0 0,0 2 0 0 0,0 0-1 0 0,-1 2 1 0 0,-17-4 415 0 0,-126-10-8667 0 0,131 23 3622 0 0,11 0-1326 0 0</inkml:trace>
  <inkml:trace contextRef="#ctx0" brushRef="#br0" timeOffset="462.562">0 516 0 0 0,'0'0'804'0'0,"0"0"399"0"0,0 0 267 0 0,0 0 263 0 0,0 0 145 0 0,0 0-67 0 0,0 0-292 0 0,0 0-363 0 0,0 0-321 0 0,0 0-257 0 0,0 0-86 0 0,0 0-24 0 0,18-19 4 0 0,58-56 24 0 0,-33 45 389 0 0,-31 28-570 0 0,-9 1-272 0 0,-1 0-1 0 0,0 0 1 0 0,0 0-1 0 0,1 0 0 0 0,-1 0 1 0 0,1 0-1 0 0,-1 0 1 0 0,1 1-1 0 0,-1 0 0 0 0,1-1 1 0 0,-1 1-1 0 0,1 0 1 0 0,-1 0-1 0 0,1 0 0 0 0,-1 0 1 0 0,1 1-1 0 0,-1-1 1 0 0,1 1-1 0 0,-1 0 0 0 0,1-1 1 0 0,-1 1-1 0 0,0 0 0 0 0,1 0 1 0 0,-1 1-1 0 0,0-1 1 0 0,0 0-1 0 0,0 1 0 0 0,0-1 1 0 0,0 1-1 0 0,0 0 1 0 0,0-1-1 0 0,-1 1 0 0 0,2 2-42 0 0,8 31 582 0 0,35 69 369 0 0,-43-101-878 0 0,0 0 0 0 0,1-1 0 0 0,-1 1 1 0 0,1-1-1 0 0,-1 0 0 0 0,1 0 0 0 0,0 0 0 0 0,0-1 1 0 0,0 1-1 0 0,0-1 0 0 0,0 0 0 0 0,0 0 0 0 0,0 0 0 0 0,0-1 1 0 0,0 1-1 0 0,0-1 0 0 0,0 0 0 0 0,1-1 0 0 0,-1 1 1 0 0,0 0-1 0 0,0-1 0 0 0,0 0 0 0 0,0 0 0 0 0,0-1-73 0 0,95-36 784 0 0,-37 16-1883 0 0,-40 19-3823 0 0,1 2-6270 0 0,-16 1 6818 0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6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470 221 8330 0 0,'0'0'1735'0'0,"0"0"-339"0"0,0 0-144 0 0,0 0-43 0 0,0 0 12 0 0,0 0-35 0 0,0 0-149 0 0,0 0-215 0 0,0 0-227 0 0,0 0-167 0 0,0 0-75 0 0,0 0-46 0 0,0 0-32 0 0,-13 31-19 0 0,-42 102-16 0 0,15 27 353 0 0,-72 366-929 0 0,92-427-3039 0 0,36-100-845 0 0,65-66-7674 0 0,-65 51 10484 0 0</inkml:trace>
  <inkml:trace contextRef="#ctx0" brushRef="#br0" timeOffset="321.198">855 376 3769 0 0,'0'0'1193'0'0,"0"0"-152"0"0,0 0-139 0 0,0 0 61 0 0,0 0 128 0 0,0 0 37 0 0,0 0-55 0 0,0 0-120 0 0,-32 28-182 0 0,-96 94-180 0 0,69-38 44 0 0,51-64-515 0 0,-2 2-94 0 0,0 1-1 0 0,2 0 1 0 0,0 1 0 0 0,2 0 0 0 0,0 0 0 0 0,2 0-1 0 0,1 1 1 0 0,0 0 0 0 0,2-1 0 0 0,1 1 0 0 0,2 9-26 0 0,1-25 114 0 0,1 0 0 0 0,0-1 0 0 0,0 0 0 0 0,1 0 1 0 0,0 0-1 0 0,0 0 0 0 0,1-1 0 0 0,0 0 0 0 0,0 0 1 0 0,1-1-1 0 0,0 0 0 0 0,0 0 0 0 0,1 0 0 0 0,-1-1 0 0 0,1 0 1 0 0,0 0-1 0 0,1-1 0 0 0,-1 0 0 0 0,1-1 0 0 0,0 0 1 0 0,-1 0-1 0 0,1-1 0 0 0,1 0 0 0 0,-1 0 0 0 0,0-1 0 0 0,0 0 1 0 0,1-1-1 0 0,-1 0 0 0 0,0-1 0 0 0,0 1 0 0 0,1-2 1 0 0,-1 1-1 0 0,0-2 0 0 0,4 0-114 0 0,-8 1 92 0 0,1 1 1 0 0,-1-1-1 0 0,0-1 0 0 0,0 1 1 0 0,0-1-1 0 0,0 0 0 0 0,0 0 1 0 0,0 0-1 0 0,-1-1 0 0 0,0 1 1 0 0,1-1-1 0 0,-1 0 0 0 0,-1 0 1 0 0,1-1-1 0 0,-1 1 0 0 0,1-1 1 0 0,-1 0-1 0 0,-1 0 0 0 0,1 0 1 0 0,-1 0-1 0 0,1 0 1 0 0,-2-1-1 0 0,1 1 0 0 0,0 0 1 0 0,-1-1-1 0 0,0 0 0 0 0,-1 1 1 0 0,1-1-1 0 0,-1 0 0 0 0,0 1 1 0 0,0-1-1 0 0,-1 0 0 0 0,0 1 1 0 0,0-1-1 0 0,0 1 0 0 0,0-1 1 0 0,-1 1-1 0 0,0-1 0 0 0,0 1 1 0 0,-1 0-1 0 0,0-1-92 0 0,-6-3-216 0 0,-1 1 1 0 0,0 0-1 0 0,0 1 0 0 0,0-1 1 0 0,-1 2-1 0 0,0 0 0 0 0,0 0 1 0 0,-1 1-1 0 0,0 1 0 0 0,0 0 0 0 0,0 0 1 0 0,0 1-1 0 0,-1 1 0 0 0,1 0 1 0 0,-1 0-1 0 0,1 1 0 0 0,-1 1 1 0 0,0 0-1 0 0,-1 1 216 0 0,-33 15-3385 0 0,18 0-2958 0 0,29-16 6295 0 0,-12 8-8260 0 0</inkml:trace>
  <inkml:trace contextRef="#ctx0" brushRef="#br0" timeOffset="916.278">1131 895 0 0 0,'0'0'157'0'0,"0"0"239"0"0,0 0 178 0 0,2 30 133 0 0,10 91 105 0 0,-6-85 1107 0 0,-2-34 8152 0 0,8-29-6931 0 0,16-89 1478 0 0,27-74-2424 0 0,-45 171-2120 0 0,-8 11-90 0 0,1 0 0 0 0,1 1 0 0 0,-1 0 1 0 0,1-1-1 0 0,0 1 0 0 0,1 0 0 0 0,0 1 0 0 0,0-1 0 0 0,0 1 0 0 0,1 0 0 0 0,0 0 0 0 0,0 1 1 0 0,1 0-1 0 0,-1 0 0 0 0,1 0 0 0 0,4-1 16 0 0,9 17-2169 0 0,-3 37-3132 0 0,-13-35 1898 0 0,3 9-5522 0 0,-5-17 4315 0 0</inkml:trace>
  <inkml:trace contextRef="#ctx0" brushRef="#br0" timeOffset="1314.435">1788 681 3577 0 0,'0'0'2344'0'0,"0"0"-586"0"0,0 0-160 0 0,0 0 79 0 0,0 0-64 0 0,0 0-156 0 0,0 0-183 0 0,0 0-271 0 0,0 0-267 0 0,0 0-205 0 0,0 0-191 0 0,0 0-113 0 0,-31 21-86 0 0,-95 66-77 0 0,73-33-5 0 0,50-49-15 0 0,0 0-1 0 0,1 1 1 0 0,0-1 0 0 0,0 1 0 0 0,0-1 0 0 0,1 1 0 0 0,-1 0 0 0 0,1-1 0 0 0,1 1 0 0 0,-1 0-1 0 0,1 0 1 0 0,0 0 0 0 0,0 0 0 0 0,1-1 0 0 0,0 4-44 0 0,0-7 26 0 0,-1 1 0 0 0,1-1 0 0 0,0 0 0 0 0,0 0 0 0 0,0 1 0 0 0,0-1 1 0 0,0 0-1 0 0,0 0 0 0 0,0 0 0 0 0,1 0 0 0 0,-1 0 0 0 0,1 0 0 0 0,0-1 0 0 0,-1 1 0 0 0,1 0 0 0 0,0-1 0 0 0,0 0 0 0 0,0 1 0 0 0,0-1 0 0 0,0 0 0 0 0,1 0 1 0 0,-1 0-1 0 0,0 0 0 0 0,0 0 0 0 0,1-1 0 0 0,-1 1 0 0 0,0-1 0 0 0,1 1 0 0 0,-1-1 0 0 0,1 0 0 0 0,-1 0 0 0 0,1 0 0 0 0,-1 0 0 0 0,0 0 0 0 0,1-1 1 0 0,-1 1-1 0 0,2-1-26 0 0,4-3 233 0 0,0 1 0 0 0,1-1 0 0 0,-2-1 0 0 0,1 1 0 0 0,0-1 0 0 0,-1-1 0 0 0,0 1 0 0 0,0-1 0 0 0,-1-1 0 0 0,1 1 0 0 0,-1-1 1 0 0,0-2-234 0 0,0 3 83 0 0,108-93 423 0 0,-114 99-527 0 0,0 1 0 0 0,0-1 1 0 0,0 1-1 0 0,0-1 1 0 0,0 1-1 0 0,0-1 0 0 0,0 1 1 0 0,0-1-1 0 0,0 1 1 0 0,0-1-1 0 0,0 1 0 0 0,1-1 1 0 0,-1 1-1 0 0,0-1 0 0 0,0 0 1 0 0,0 1-1 0 0,1-1 1 0 0,-1 1-1 0 0,0-1 0 0 0,0 1 1 0 0,1-1-1 0 0,-1 0 1 0 0,1 1-1 0 0,-1-1 0 0 0,0 0 1 0 0,1 1-1 0 0,-1-1 0 0 0,1 0 1 0 0,-1 0-1 0 0,0 1 1 0 0,1-1-1 0 0,-1 0 0 0 0,1 0 1 0 0,-1 0-1 0 0,1 0 1 0 0,-1 1-1 0 0,1-1 0 0 0,-1 0 1 0 0,1 0-1 0 0,-1 0 0 0 0,1 0 1 0 0,-1 0-1 0 0,1 0 1 0 0,-1 0-1 0 0,1-1 0 0 0,-1 1 1 0 0,1 0-1 0 0,-1 0 1 0 0,1 0-1 0 0,-1 0 0 0 0,1-1 1 0 0,-1 1-1 0 0,0 0 0 0 0,1 0 1 0 0,-1-1-1 0 0,1 1 1 0 0,-1 0 20 0 0,0 8-12 0 0,15 59-2360 0 0,23-39-5819 0 0,-23-21 396 0 0,-13-3 3932 0 0</inkml:trace>
  <inkml:trace contextRef="#ctx0" brushRef="#br0" timeOffset="1764.982">2220 725 4161 0 0,'0'0'2007'0'0,"0"0"-637"0"0,0 0-396 0 0,0 0-175 0 0,0 0-123 0 0,0 0-121 0 0,0 0-85 0 0,0 0-104 0 0,0 0-162 0 0,0 0-121 0 0,0 0-76 0 0,0 0-89 0 0,0 0-44 0 0,-21 26-60 0 0,-66 79-55 0 0,63-61-155 0 0,26-39 311 0 0,1 1 115 0 0,0-1 1 0 0,0 0-1 0 0,1 0 1 0 0,-1 0-1 0 0,1 0 1 0 0,0 0-1 0 0,0-1 1 0 0,1 0-1 0 0,-1 0 1 0 0,1 0-1 0 0,0 0 1 0 0,0-1-1 0 0,0 0 1 0 0,1 0-1 0 0,-1 0 1 0 0,1-1-1 0 0,3 2-30 0 0,4 0 507 0 0,0-1-1 0 0,0 0 0 0 0,0-1 1 0 0,0 0-1 0 0,1-1 0 0 0,-1-1 1 0 0,0 0-1 0 0,1 0 0 0 0,-1-2 0 0 0,0 0 1 0 0,0 0-1 0 0,0-1 0 0 0,0-1 1 0 0,0 0-1 0 0,0 0 0 0 0,-1-2 1 0 0,0 1-1 0 0,0-2 0 0 0,-1 1 1 0 0,1-2-507 0 0,21-13 397 0 0,0-2 0 0 0,-1-1 1 0 0,-1-2-1 0 0,-2-1 1 0 0,0-1-1 0 0,-2-1 0 0 0,-1-2 1 0 0,19-30-398 0 0,-39 54-16 0 0,-1 0 0 0 0,-1 0 0 0 0,1 0-1 0 0,-1 0 1 0 0,-1-1 0 0 0,1 0 0 0 0,-1 1 0 0 0,0-1 0 0 0,-1 0 0 0 0,0-1 0 0 0,0 1 0 0 0,-1 0-1 0 0,0-1 1 0 0,-1 1 0 0 0,1 0 0 0 0,-2-1 0 0 0,1 1 0 0 0,-1-1 0 0 0,0 1 0 0 0,-1 0-1 0 0,0 0 1 0 0,0-1 0 0 0,-1 1 0 0 0,0 1 0 0 0,0-1 0 0 0,-1 0 0 0 0,0 1 0 0 0,-1 0 0 0 0,1 0-1 0 0,-1 0 1 0 0,0 0 0 0 0,-1 1 0 0 0,0 0 0 0 0,0 0 0 0 0,0 0 0 0 0,-4-1 16 0 0,-2-1-80 0 0,0 1 1 0 0,-1 1-1 0 0,1 0 1 0 0,-1 1 0 0 0,-1 0-1 0 0,1 1 1 0 0,-1 0-1 0 0,0 1 1 0 0,1 1 0 0 0,-1 0-1 0 0,-1 1 1 0 0,1 0-1 0 0,0 1 1 0 0,0 1-1 0 0,0 0 1 0 0,0 1 0 0 0,0 1-1 0 0,1 0 1 0 0,-1 1-1 0 0,1 0 1 0 0,-1 1 0 0 0,1 0-1 0 0,1 1 1 0 0,-1 1-1 0 0,1 0 1 0 0,0 1-1 0 0,1 0 1 0 0,-1 1 0 0 0,2 0-1 0 0,-1 0 1 0 0,1 1-1 0 0,1 1 1 0 0,0 0-1 0 0,0 0 1 0 0,1 0 0 0 0,1 1-1 0 0,0 1 1 0 0,0-1 79 0 0,4-2-43 0 0,0-1 1 0 0,0 1-1 0 0,1 0 1 0 0,0-1-1 0 0,1 1 1 0 0,0 0-1 0 0,0 0 1 0 0,1 0 0 0 0,1 0-1 0 0,0 0 1 0 0,0 0-1 0 0,0 0 1 0 0,2 0-1 0 0,-1 0 1 0 0,1-1-1 0 0,0 1 1 0 0,1-1-1 0 0,0 0 1 0 0,1 0-1 0 0,0 0 1 0 0,0-1-1 0 0,1 0 1 0 0,0 0-1 0 0,0 0 1 0 0,1-1-1 0 0,0 1 1 0 0,1-2 0 0 0,-1 1-1 0 0,1-1 1 0 0,0 0-1 0 0,1-1 1 0 0,-1 0-1 0 0,10 4 43 0 0,13 7 41 0 0,1-2 0 0 0,0-1-1 0 0,1-2 1 0 0,0-1 0 0 0,1-2 0 0 0,0-1 0 0 0,0-1-1 0 0,32 0-40 0 0,80-1-3987 0 0,-121-5-1403 0 0,-7-3-4939 0 0</inkml:trace>
  <inkml:trace contextRef="#ctx0" brushRef="#br0" timeOffset="3386.31">3261 63 0 0 0,'0'0'883'0'0,"0"0"264"0"0,0 0 186 0 0,0 0 69 0 0,0 0-22 0 0,0 0-93 0 0,-16-11-142 0 0,-48-31-152 0 0,48 32-139 0 0,16 10-133 0 0,0 0-184 0 0,0 0-186 0 0,22 1 252 0 0,-15 1-512 0 0,0 1 0 0 0,0 1 0 0 0,-1-1 1 0 0,1 1-1 0 0,-1 1 0 0 0,0-1 0 0 0,0 1 0 0 0,-1 0 0 0 0,1 0 0 0 0,-1 0 0 0 0,0 1 1 0 0,3 5-92 0 0,11 17 132 0 0,-2 2 1 0 0,-1 0 0 0 0,-1 1-1 0 0,-1 1 1 0 0,-2 0 0 0 0,-2 1-1 0 0,0 0 1 0 0,-2 0 0 0 0,-2 1 0 0 0,-1 0-1 0 0,-2 0 1 0 0,-1 0 0 0 0,-2 1-1 0 0,-1-1 1 0 0,-1 0 0 0 0,-3 1-133 0 0,4-4-27 0 0,-2 0 1 0 0,-2 0-1 0 0,-1 0 1 0 0,-1-1-1 0 0,-1 0 1 0 0,-2 0 0 0 0,-13 27 26 0 0,15-41-173 0 0,0-1 1 0 0,-1 0-1 0 0,-1 0 1 0 0,0-1-1 0 0,-1 0 1 0 0,-1-1-1 0 0,0-1 1 0 0,-1 1-1 0 0,-8 5 173 0 0,3-4-650 0 0,-49 36-2927 0 0,21-20-1891 0 0,26-21 1048 0 0</inkml:trace>
  <inkml:trace contextRef="#ctx0" brushRef="#br0" timeOffset="4000.223">149 114 2208 0 0,'0'0'785'0'0,"0"0"95"0"0,0 0 152 0 0,0 0 67 0 0,0 0 20 0 0,0 0-16 0 0,0 0-116 0 0,-19 39-138 0 0,-60 125-159 0 0,43-43 84 0 0,34-95-646 0 0,-5 44 110 0 0,3 0 0 0 0,3 0 0 0 0,6 44-238 0 0,-1-78-186 0 0,2-1-1 0 0,2 0 1 0 0,1 0-1 0 0,1 0 1 0 0,2-1 0 0 0,2-1-1 0 0,1 0 1 0 0,15 22 186 0 0,104 135-9370 0 0,-111-166 7863 0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01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227 41 0 0 0,'0'0'942'0'0,"0"0"-9"0"0,0 0 19 0 0,0 0 58 0 0,0 0 62 0 0,0 0 35 0 0,0 0 27 0 0,0 0-20 0 0,0 0-49 0 0,0 0-64 0 0,0 0-87 0 0,0 0-81 0 0,0 0-41 0 0,-27 20-25 0 0,-81 64 3 0 0,105-82-698 0 0,-1 1 1 0 0,1 0-1 0 0,-1 0 1 0 0,1 0-1 0 0,0 0 1 0 0,0 1-1 0 0,0 0 0 0 0,1-1 1 0 0,-1 1-1 0 0,1 0 1 0 0,0 0-1 0 0,0 0 1 0 0,0 0-1 0 0,0 0 1 0 0,1 1-1 0 0,-1 1-72 0 0,-2 9 318 0 0,-9 39 308 0 0,2 0 0 0 0,3 0 0 0 0,2 1 0 0 0,2 0 0 0 0,3 0 0 0 0,3 29-626 0 0,-1-18 233 0 0,-2 32 80 0 0,4-1-1 0 0,4 1 0 0 0,5-1 1 0 0,13 49-313 0 0,-24-137-83 0 0,0 0-1 0 0,1-1 1 0 0,0 1 0 0 0,0-1 0 0 0,1 0 0 0 0,0 0-1 0 0,0 0 1 0 0,1 0 0 0 0,0 0 0 0 0,0-1 0 0 0,1 1-1 0 0,0-1 1 0 0,0 0 0 0 0,1-1 0 0 0,0 1 0 0 0,0-1-1 0 0,0 0 1 0 0,1-1 0 0 0,0 0 0 0 0,0 0-1 0 0,0 0 1 0 0,1-1 0 0 0,-1 0 0 0 0,1 0 0 0 0,0-1-1 0 0,0 0 1 0 0,1 0 0 0 0,6 0 83 0 0,20-2-3830 0 0,-25-1 620 0 0,5 0-7334 0 0</inkml:trace>
  <inkml:trace contextRef="#ctx0" brushRef="#br0" timeOffset="2033.595">589 115 2433 0 0,'0'0'1773'0'0,"0"0"-380"0"0,0 0-25 0 0,0 0 120 0 0,0 0 115 0 0,0 0 16 0 0,0 0-195 0 0,0 0-307 0 0,0 0-340 0 0,0 0-310 0 0,0 0-190 0 0,0 59 1320 0 0,-33 374-885 0 0,34-433-809 0 0,-1 0 1 0 0,0-1 0 0 0,0 1-1 0 0,1-1 1 0 0,-1 1 0 0 0,0 0-1 0 0,1-1 1 0 0,-1 1 0 0 0,0 0-1 0 0,1-1 1 0 0,-1 1-1 0 0,1 0 1 0 0,-1 0 0 0 0,1-1-1 0 0,-1 1 1 0 0,0 0 0 0 0,1 0-1 0 0,-1 0 1 0 0,1-1-1 0 0,-1 1 1 0 0,1 0 0 0 0,-1 0-1 0 0,1 0 1 0 0,-1 0 0 0 0,1 0-1 0 0,-1 0 1 0 0,1 0-1 0 0,-1 0 1 0 0,1 0 0 0 0,-1 0-1 0 0,1 1 1 0 0,-1-1 0 0 0,1 0-1 0 0,-1 0 1 0 0,1 0 0 0 0,-1 0-1 0 0,0 1 1 0 0,1-1-1 0 0,-1 0 1 0 0,1 1 0 0 0,-1-1-1 0 0,0 0 1 0 0,1 1 0 0 0,-1-1-1 0 0,0 0 1 0 0,1 1-1 0 0,-1-1 1 0 0,0 1 0 0 0,1-1-1 0 0,-1 0 1 0 0,0 1 0 0 0,0-1-1 0 0,0 1 1 0 0,1-1-1 0 0,-1 1 1 0 0,0-1 0 0 0,0 1-1 0 0,0-1 1 0 0,0 1 0 0 0,0-1-1 0 0,0 1 1 0 0,0-1-1 0 0,0 1 1 0 0,0-1 0 0 0,0 1-1 0 0,0-1 1 0 0,0 1 0 0 0,-1-1-1 0 0,1 1 1 0 0,0-1 96 0 0,31-26-8189 0 0,-31 25 8005 0 0,7-7-2745 0 0</inkml:trace>
  <inkml:trace contextRef="#ctx0" brushRef="#br0" timeOffset="2355.406">948 59 896 0 0,'0'0'952'0'0,"0"0"-89"0"0,0 0 25 0 0,0 0 119 0 0,0 0 115 0 0,0 0 42 0 0,0 0-28 0 0,0 0-62 0 0,0 0-50 0 0,-18 34-96 0 0,-56 102-83 0 0,55-72 273 0 0,20-55-869 0 0,1-4-124 0 0,0 0 1 0 0,0 0-1 0 0,1 0 1 0 0,0 0-1 0 0,-1-1 1 0 0,1 1 0 0 0,1-1-1 0 0,-1 0 1 0 0,1 0-1 0 0,0 0 1 0 0,0 0 0 0 0,0-1-1 0 0,0 1 1 0 0,0-1-1 0 0,1 0 1 0 0,0-1 0 0 0,-1 1-1 0 0,1-1 1 0 0,0 1-1 0 0,0-2 1 0 0,0 1-1 0 0,1 0 1 0 0,-1-1 0 0 0,0 0-1 0 0,1 0 1 0 0,-1-1-1 0 0,0 0 1 0 0,1 0 0 0 0,0 0-126 0 0,4 0 164 0 0,-1 0 0 0 0,0-1 0 0 0,0-1 0 0 0,0 1 0 0 0,0-1 1 0 0,-1-1-1 0 0,1 0 0 0 0,-1 0 0 0 0,1-1 0 0 0,-1 0 0 0 0,0 0 1 0 0,0 0-1 0 0,-1-1 0 0 0,1-1 0 0 0,-1 1 0 0 0,0-1 0 0 0,-1-1 1 0 0,1 1-1 0 0,-1-1 0 0 0,3-5-164 0 0,0 2 98 0 0,0 0 0 0 0,-1-1 0 0 0,-1-1 1 0 0,0 1-1 0 0,0-1 0 0 0,-2-1 0 0 0,1 1 0 0 0,-1-1 0 0 0,-1 0 0 0 0,0 0 1 0 0,-1 0-1 0 0,0-1 0 0 0,-1 1 0 0 0,-1-1 0 0 0,0 1 0 0 0,-1-1 0 0 0,0-3-98 0 0,-2 13-127 0 0,1 1 0 0 0,0-1-1 0 0,-1 0 1 0 0,0 1 0 0 0,0-1-1 0 0,0 1 1 0 0,0-1-1 0 0,0 1 1 0 0,-1 0 0 0 0,1 0-1 0 0,-1 0 1 0 0,0 0 0 0 0,0 0-1 0 0,0 1 1 0 0,0 0 0 0 0,-1-1-1 0 0,1 1 1 0 0,-1 0-1 0 0,1 0 1 0 0,-1 1 0 0 0,0-1-1 0 0,1 1 1 0 0,-1 0 0 0 0,0 0-1 0 0,0 0 1 0 0,0 0 0 0 0,0 1-1 0 0,0 0 1 0 0,0 0 0 0 0,0 0-1 0 0,0 0 1 0 0,0 0-1 0 0,0 1 1 0 0,0 0 0 0 0,0 0-1 0 0,0 0 1 0 0,1 0 0 0 0,-1 0-1 0 0,0 1 1 0 0,1 0 0 0 0,-1 0-1 0 0,1 0 1 0 0,-1 0-1 0 0,1 1 128 0 0,-81 60-9698 0 0,68-47 3141 0 0</inkml:trace>
  <inkml:trace contextRef="#ctx0" brushRef="#br0" timeOffset="2696.809">974 391 1304 0 0,'0'0'959'0'0,"0"0"13"0"0,0 0 123 0 0,0 0 235 0 0,0 0 109 0 0,0 0-67 0 0,0 0-164 0 0,0 0-238 0 0,0 0-246 0 0,0 0-216 0 0,-27 32-153 0 0,-81 99-86 0 0,106-130-253 0 0,0 1 0 0 0,0-1-1 0 0,0 1 1 0 0,0-1 0 0 0,0 1-1 0 0,1 0 1 0 0,-1 0 0 0 0,1-1-1 0 0,-1 1 1 0 0,1 1 0 0 0,-1-1-1 0 0,1 0 1 0 0,0 0 0 0 0,0 0-1 0 0,0 0 1 0 0,1 1 0 0 0,-1-1-1 0 0,0 0 1 0 0,1 1 0 0 0,-1-1-1 0 0,1 1 1 0 0,0-1 0 0 0,0 1-1 0 0,0-1 1 0 0,0 0 0 0 0,0 1-1 0 0,1-1 1 0 0,-1 1-1 0 0,1-1-14 0 0,1 4 107 0 0,2 0 99 0 0,-1 0 1 0 0,1 1-1 0 0,0-2 1 0 0,0 1-1 0 0,1 0 0 0 0,-1-1 1 0 0,1 0-1 0 0,1 0 1 0 0,-1 0-1 0 0,1-1 0 0 0,-1 0 1 0 0,1 0-1 0 0,1 0 0 0 0,-1-1 1 0 0,0 1-1 0 0,1-2 1 0 0,0 1-1 0 0,-1-1 0 0 0,1 0 1 0 0,0 0-1 0 0,0-1 0 0 0,0 0 1 0 0,0 0-1 0 0,1-1 1 0 0,-1 0-1 0 0,0 0 0 0 0,0 0 1 0 0,0-1-1 0 0,0 0 0 0 0,0-1 1 0 0,0 0-1 0 0,0 0 1 0 0,0 0-1 0 0,-1-1 0 0 0,1 0 1 0 0,-1 0-1 0 0,1 0 0 0 0,1-3-207 0 0,-1 2 87 0 0,-1 0 0 0 0,1-1 0 0 0,-1 0-1 0 0,0-1 1 0 0,0 1 0 0 0,-1-1 0 0 0,0 0-1 0 0,0-1 1 0 0,0 1 0 0 0,-1-1 0 0 0,0 0-1 0 0,0 0 1 0 0,-1 0 0 0 0,0-1 0 0 0,0 1-1 0 0,0-1 1 0 0,-1 0 0 0 0,-1 0-1 0 0,1 1 1 0 0,-1-1 0 0 0,0 0 0 0 0,-1 0-1 0 0,0 0 1 0 0,0 0 0 0 0,-1 0 0 0 0,0-3-87 0 0,-1 8-149 0 0,1 0 1 0 0,-1 0 0 0 0,0 1-1 0 0,0-1 1 0 0,0 0-1 0 0,0 1 1 0 0,0-1 0 0 0,-1 1-1 0 0,1 0 1 0 0,-1 0 0 0 0,1 0-1 0 0,-1 0 1 0 0,0 0 0 0 0,0 0-1 0 0,0 1 1 0 0,0-1 0 0 0,0 1-1 0 0,0 0 1 0 0,0 0-1 0 0,0 0 1 0 0,-1 0 0 0 0,1 1-1 0 0,0-1 1 0 0,-1 1 0 0 0,1 0-1 0 0,0 0 1 0 0,-1 0 148 0 0,-58 5-10847 0 0,47-2 2496 0 0</inkml:trace>
  <inkml:trace contextRef="#ctx0" brushRef="#br0" timeOffset="3049.279">1383 236 1640 0 0,'0'0'1665'0'0,"0"0"-285"0"0,0 0-54 0 0,0 0-25 0 0,0 0-174 0 0,0 0-263 0 0,0 0-318 0 0,0 0-242 0 0,-31 32-132 0 0,-91 97-111 0 0,119-127-60 0 0,0 0-1 0 0,0 0 1 0 0,1 0-1 0 0,-1 1 1 0 0,1-1-1 0 0,0 1 1 0 0,-1-1-1 0 0,1 1 1 0 0,0 0-1 0 0,1 0 1 0 0,-1 0-1 0 0,0 0 1 0 0,1 0-1 0 0,0 0 1 0 0,0 1-1 0 0,0-1 1 0 0,0 0-1 0 0,0 1 0 0 0,0-1 1 0 0,1 1-1 0 0,0 1 0 0 0,0 5-2 0 0,0-4 50 0 0,-1-1 0 0 0,1 0 0 0 0,0 1-1 0 0,0-1 1 0 0,0 0 0 0 0,1 0 0 0 0,0 1 0 0 0,0-1-1 0 0,0 0 1 0 0,1 0 0 0 0,0 0 0 0 0,0 0 0 0 0,0 0-1 0 0,0 0 1 0 0,1-1 0 0 0,0 1 0 0 0,0-1 0 0 0,0 0-1 0 0,0 0 1 0 0,1 0 0 0 0,0 0 0 0 0,0 0 0 0 0,0-1-1 0 0,0 0 1 0 0,0 0 0 0 0,1 0 0 0 0,-1 0-1 0 0,1 0 1 0 0,0-1 0 0 0,0 0 0 0 0,2 0-48 0 0,0 0 318 0 0,1 0 1 0 0,0 0-1 0 0,-1-1 1 0 0,1-1 0 0 0,0 1-1 0 0,-1-1 1 0 0,1-1-1 0 0,0 1 1 0 0,0-1-1 0 0,-1-1 1 0 0,1 1-1 0 0,-1-1 1 0 0,1-1-1 0 0,-1 1 1 0 0,0-1-1 0 0,0-1 1 0 0,0 1 0 0 0,0-1-1 0 0,-1 0 1 0 0,1-1-1 0 0,-1 1 1 0 0,0-1-1 0 0,-1-1 1 0 0,1 1-1 0 0,-1-1 1 0 0,0 0-1 0 0,0-1-318 0 0,6-5 138 0 0,-2-1-1 0 0,0 0 1 0 0,-1 0 0 0 0,0-1-1 0 0,-1 0 1 0 0,0-1-1 0 0,-1 1 1 0 0,-1-1-1 0 0,0 0 1 0 0,-1-1-1 0 0,-1 1 1 0 0,0-1-1 0 0,-2 0 1 0 0,1 1-1 0 0,-2-3-137 0 0,0 15-141 0 0,-1 1-1 0 0,1-1 1 0 0,-1 0-1 0 0,0 1 1 0 0,0-1-1 0 0,0 1 1 0 0,0 0-1 0 0,0-1 1 0 0,0 1-1 0 0,-1 0 1 0 0,1 0-1 0 0,-1 0 1 0 0,0 0-1 0 0,0 0 1 0 0,1 0-1 0 0,-1 0 1 0 0,0 0-1 0 0,-1 1 1 0 0,1-1-1 0 0,0 1 1 0 0,0-1-1 0 0,-1 1 1 0 0,1 0-1 0 0,-1 0 1 0 0,1 0-1 0 0,-1 1 1 0 0,1-1-1 0 0,-3 0 142 0 0,-46-6-11433 0 0,38 7 4289 0 0</inkml:trace>
  <inkml:trace contextRef="#ctx0" brushRef="#br0" timeOffset="3383.157">1799 133 1320 0 0,'0'0'1658'0'0,"0"0"-235"0"0,0 0-132 0 0,0 0-116 0 0,0 0-256 0 0,0 0-319 0 0,0 0-281 0 0,0 0-195 0 0,0 0-100 0 0,0 0-59 0 0,0 0 26 0 0,0 0 38 0 0,-27 33 42 0 0,-79 99 91 0 0,87-92 48 0 0,33-33 101 0 0,-10-6-173 0 0,7 2 314 0 0,-1 0 0 0 0,0-1 1 0 0,1-1-1 0 0,0 1 0 0 0,-1-2 0 0 0,1 0 0 0 0,0 0 0 0 0,0 0 0 0 0,-1-2 1 0 0,1 1-1 0 0,-1-1 0 0 0,1-1 0 0 0,-1 0 0 0 0,0 0 0 0 0,0-1 1 0 0,0-1-1 0 0,0 1 0 0 0,-1-1 0 0 0,0-1 0 0 0,0 0 0 0 0,7-6-452 0 0,-11 7 114 0 0,0 0 0 0 0,-1 0 0 0 0,0 0 0 0 0,0 0 0 0 0,-1-1 0 0 0,1 0 0 0 0,-1 0 0 0 0,0 0-1 0 0,0 0 1 0 0,-1 0 0 0 0,0 0 0 0 0,0-1 0 0 0,-1 1 0 0 0,0-1 0 0 0,1 0-114 0 0,-2 4-87 0 0,0 0 0 0 0,0 0 0 0 0,0 1 0 0 0,-1-1 0 0 0,1 0 0 0 0,-1 0-1 0 0,1 1 1 0 0,-1-1 0 0 0,0 0 0 0 0,0 1 0 0 0,0-1 0 0 0,0 1 0 0 0,0-1 0 0 0,-1 1 0 0 0,1 0 0 0 0,-1-1 0 0 0,0 1 0 0 0,0 0 0 0 0,1 0 0 0 0,-1 0 0 0 0,0 0 0 0 0,-1 0 0 0 0,1 1 0 0 0,0-1 0 0 0,-1 1 0 0 0,1-1 0 0 0,0 1 0 0 0,-1 0-1 0 0,0 0 1 0 0,1 0 0 0 0,-1 0 0 0 0,0 0 0 0 0,1 1 0 0 0,-1-1 0 0 0,0 1 0 0 0,0 0 0 0 0,0 0 87 0 0,-36-3-3911 0 0,0 6-3592 0 0,21 0 1204 0 0</inkml:trace>
  <inkml:trace contextRef="#ctx0" brushRef="#br0" timeOffset="3700.696">484 840 9770 0 0,'0'0'1699'0'0,"0"0"-351"0"0,0 0-129 0 0,0 0-86 0 0,0 0-269 0 0,0 0-321 0 0,0 0-214 0 0,0 0-76 0 0,0 0 19 0 0,0 0 98 0 0,0 0 99 0 0,0 0 26 0 0,0 0-3 0 0,30 1-22 0 0,96 4-26 0 0,56-22 825 0 0,332-43-162 0 0,-289 40-1233 0 0,60-6-1607 0 0,-98 10-7247 0 0,-147 13-1991 0 0</inkml:trace>
  <inkml:trace contextRef="#ctx0" brushRef="#br0" timeOffset="5331.964">1222 1079 6009 0 0,'0'0'1130'0'0,"0"0"-53"0"0,0 0 170 0 0,0 0 188 0 0,0 0 20 0 0,0 0-106 0 0,0 0-208 0 0,0 0-238 0 0,-16 35-239 0 0,-50 106-204 0 0,27-34 126 0 0,39-106-618 0 0,-10 64-39 0 0,9-64-33 0 0,1 0 1 0 0,0 0-1 0 0,0 0 0 0 0,0 0 0 0 0,0 0 0 0 0,0 0 1 0 0,0 1-1 0 0,0-1 0 0 0,0 0 0 0 0,0 0 1 0 0,0 0-1 0 0,0 0 0 0 0,1 0 0 0 0,-1 0 1 0 0,0 0-1 0 0,1 0 0 0 0,-1 0 0 0 0,1 0 0 0 0,-1 0 1 0 0,1 0-1 0 0,0 0 0 0 0,-1 0 0 0 0,1-1 1 0 0,0 1-1 0 0,0 0 0 0 0,0 0 0 0 0,-1-1 1 0 0,1 1-1 0 0,0 0 0 0 0,0-1 0 0 0,0 1 0 0 0,0-1 1 0 0,0 1-1 0 0,0-1 0 0 0,0 0 0 0 0,0 1 1 0 0,0-1-1 0 0,0 0 0 0 0,1 0 0 0 0,-1 0 0 0 0,0 1 1 0 0,0-1-1 0 0,0 0 0 0 0,0-1 0 0 0,0 1 1 0 0,0 0-1 0 0,0 0 0 0 0,0 0 0 0 0,0-1 1 0 0,0 1-1 0 0,0 0 0 0 0,0-1 0 0 0,1 0 104 0 0,35-23-9371 0 0,-30 16 6889 0 0</inkml:trace>
  <inkml:trace contextRef="#ctx0" brushRef="#br0" timeOffset="5499.51">1464 1098 2617 0 0,'0'0'2147'0'0,"0"0"-211"0"0,0 0-158 0 0,0 0-8 0 0,0 0-18 0 0,0 0-206 0 0,0 0-259 0 0,0 0-294 0 0,0 0-281 0 0,0 0-210 0 0,0 0-166 0 0,0 0-119 0 0,-24 33-73 0 0,-71 104-63 0 0,51-60-62 0 0,16 9-1012 0 0,12-33-2316 0 0,13-46 1321 0 0,-5-1-6143 0 0,7-5 6803 0 0,-1 0-760 0 0</inkml:trace>
  <inkml:trace contextRef="#ctx0" brushRef="#br0" timeOffset="5834.315">980 1212 1240 0 0,'0'0'1597'0'0,"0"0"-336"0"0,0 0-50 0 0,0 0 133 0 0,0 0 110 0 0,0 0-26 0 0,0 0-267 0 0,0 0-351 0 0,0 0-213 0 0,0 0-131 0 0,0 0-99 0 0,0 0-67 0 0,7-13-40 0 0,23-39-20 0 0,9 37 478 0 0,-31 15-558 0 0,176-8 4601 0 0,-60 38-3093 0 0,-116-29-1586 0 0,0 0 0 0 0,0 0-1 0 0,0-1 1 0 0,0 0 0 0 0,0 0 0 0 0,0 0-1 0 0,0-1 1 0 0,0-1 0 0 0,-1 1 0 0 0,1-1-1 0 0,0-1 1 0 0,-1 1 0 0 0,1-1 0 0 0,-1-1 0 0 0,0 1-1 0 0,0-1 1 0 0,0-1 0 0 0,0 1 0 0 0,-1-1-1 0 0,0 0 1 0 0,0 0 0 0 0,0-1 0 0 0,1-2-82 0 0,-5 5-925 0 0,18-22 1754 0 0,-12 19-5099 0 0,-2 3-5944 0 0,-5 3 1870 0 0</inkml:trace>
  <inkml:trace contextRef="#ctx0" brushRef="#br0" timeOffset="6198.537">1672 1289 5361 0 0,'0'0'544'0'0,"0"0"-284"0"0,0 0-26 0 0,0 0 146 0 0,0 0 164 0 0,0 0 168 0 0,0 0 63 0 0,0 0-34 0 0,0 0-67 0 0,0 0-98 0 0,0 0-80 0 0,0 0 24 0 0,0 0 79 0 0,-1 27 92 0 0,0 3-8 0 0,0 29-1346 0 0,1-47 3004 0 0,3-26 3876 0 0,0-13-5864 0 0,2 0 0 0 0,2-1 0 0 0,0 2-1 0 0,1-1 1 0 0,2 1 0 0 0,1 1 0 0 0,1 0 0 0 0,1 0 0 0 0,11-15-353 0 0,-16 30-166 0 0,0 0 0 0 0,1 1 0 0 0,0 0 0 0 0,1 0 1 0 0,0 1-1 0 0,0 0 0 0 0,1 1 0 0 0,0 0 0 0 0,2 0 166 0 0,9 2-2555 0 0,-14 5-1066 0 0,-3 1-3285 0 0,-4 3-3380 0 0</inkml:trace>
  <inkml:trace contextRef="#ctx0" brushRef="#br0" timeOffset="6619.508">2136 1090 4753 0 0,'0'0'2327'0'0,"0"0"-354"0"0,0 0-212 0 0,0 0-130 0 0,0 0-274 0 0,0 0-274 0 0,0 0-162 0 0,0 0-123 0 0,0 0-100 0 0,0 0-82 0 0,0 0-79 0 0,0 0-81 0 0,-24 10-79 0 0,-72 28-74 0 0,88-35-256 0 0,0 0 0 0 0,1 1 0 0 0,-1 0 0 0 0,1 0 0 0 0,0 0 0 0 0,0 1 0 0 0,0 0 0 0 0,1 1 1 0 0,0-1-1 0 0,0 1 0 0 0,0 0 0 0 0,1 1 0 0 0,0-1 0 0 0,0 1 0 0 0,-2 4-47 0 0,-1 1 22 0 0,6-10-32 0 0,0-1 0 0 0,0 1-1 0 0,0 0 1 0 0,1 0 0 0 0,-1-1 0 0 0,1 1 0 0 0,-1 0-1 0 0,1 0 1 0 0,0 0 0 0 0,0 1 0 0 0,0-1 0 0 0,0 0-1 0 0,0 0 1 0 0,0 1 0 0 0,1-1 0 0 0,-1 0 0 0 0,1 1-1 0 0,-1-1 1 0 0,1 0 0 0 0,0 1 0 0 0,0-1 0 0 0,0 1-1 0 0,0-1 1 0 0,1 0 0 0 0,-1 1 0 0 0,1-1 0 0 0,-1 0-1 0 0,1 1 1 0 0,0-1 0 0 0,0 0 0 0 0,0 0 0 0 0,0 1 0 0 0,0-1-1 0 0,0 0 1 0 0,1 0 0 0 0,-1 0 0 0 0,1-1 0 0 0,-1 1-1 0 0,1 0 1 0 0,0 0 0 0 0,0-1 0 0 0,0 1 0 0 0,0-1-1 0 0,0 0 1 0 0,0 1 0 0 0,0-1 0 0 0,0 0 0 0 0,2 0 10 0 0,10-3 203 0 0,0-1 1 0 0,0-1-1 0 0,-1 0 1 0 0,0 0 0 0 0,0-2-1 0 0,0 0 1 0 0,-1 0 0 0 0,1-1-1 0 0,-2-1 1 0 0,1 0-1 0 0,-1 0 1 0 0,0-1 0 0 0,-1 0-1 0 0,8-10-203 0 0,62-43 233 0 0,-34 36-568 0 0,-44 66-164 0 0,-3-15 367 0 0,11 57-2293 0 0,32-46-2453 0 0,0-28-4840 0 0,-36-8 4792 0 0</inkml:trace>
  <inkml:trace contextRef="#ctx0" brushRef="#br0" timeOffset="7122.4">2576 1120 2088 0 0,'0'0'1683'0'0,"0"0"-237"0"0,0 0-183 0 0,0 0-213 0 0,0 0-300 0 0,0 0-256 0 0,0 0-209 0 0,0 0-145 0 0,0 0-110 0 0,0 0-80 0 0,0 0-44 0 0,0 0-30 0 0,0 0-18 0 0,-27 28-36 0 0,-80 87-51 0 0,79-71-204 0 0,30-40 294 0 0,-1 0 106 0 0,1-1 0 0 0,0 0 0 0 0,0 0 0 0 0,1-1 0 0 0,-1 1-1 0 0,0 0 1 0 0,1-1 0 0 0,0 1 0 0 0,-1-1 0 0 0,1 0 0 0 0,0 0-1 0 0,0 0 1 0 0,1 0 0 0 0,-1 0 0 0 0,0-1 0 0 0,0 1 0 0 0,1-1 0 0 0,-1 0-1 0 0,1 0 1 0 0,-1 0 0 0 0,1-1 0 0 0,0 1 0 0 0,-1-1 0 0 0,1 0-1 0 0,-1 0 1 0 0,1 0 0 0 0,0 0 0 0 0,-1-1 0 0 0,1 0 0 0 0,-1 1 0 0 0,1-1-1 0 0,0-1 34 0 0,12 2 188 0 0,3-4 688 0 0,0 0 1 0 0,-1-1 0 0 0,0-1-1 0 0,0 0 1 0 0,0-2-1 0 0,-1 0 1 0 0,0-1 0 0 0,0-1-1 0 0,-1 0 1 0 0,0-1-1 0 0,-1-1 1 0 0,0 0 0 0 0,-1-1-1 0 0,-1-1 1 0 0,0 0-1 0 0,1-3-876 0 0,19-15 591 0 0,100-113 629 0 0,-126 136-1210 0 0,-1-1 0 0 0,0 0 0 0 0,-1 0 0 0 0,0 0 0 0 0,0-1 0 0 0,-1 1 0 0 0,0-1 0 0 0,-1 0 0 0 0,-1 0 0 0 0,1-1 0 0 0,-2 1 0 0 0,0 0 0 0 0,0-1 0 0 0,-1 1 1 0 0,0-1-1 0 0,-1 1-10 0 0,0 6-34 0 0,0 0 0 0 0,-1 0 0 0 0,0 0-1 0 0,0 1 1 0 0,0-1 0 0 0,0 1 0 0 0,-1-1 0 0 0,0 1 0 0 0,0 0 0 0 0,0 0 0 0 0,0 0 0 0 0,0 0 0 0 0,-1 1 0 0 0,0-1 0 0 0,0 1 0 0 0,0 0 0 0 0,0 0 0 0 0,0 0 0 0 0,-1 1 0 0 0,1-1 0 0 0,-1 1 0 0 0,0 0 0 0 0,1 1 0 0 0,-1-1 0 0 0,0 1 0 0 0,0 0 0 0 0,0 0 0 0 0,0 0 0 0 0,0 1 0 0 0,0 0 0 0 0,-1 0 0 0 0,1 0 0 0 0,0 0 0 0 0,0 1 0 0 0,0 0 0 0 0,0 0 0 0 0,0 0 0 0 0,0 1 0 0 0,1 0 0 0 0,-1 0 0 0 0,0 0 0 0 0,1 0 0 0 0,-1 1 0 0 0,1 0 0 0 0,-1 0 34 0 0,-7 3-242 0 0,0 1 0 0 0,1 1 0 0 0,0 0 0 0 0,0 0 1 0 0,1 1-1 0 0,0 0 0 0 0,0 1 0 0 0,1 0 0 0 0,0 0 1 0 0,1 1-1 0 0,0 1 0 0 0,1-1 0 0 0,0 1 0 0 0,1 0 1 0 0,0 1-1 0 0,1-1 0 0 0,0 1 0 0 0,1 0 0 0 0,1 0 1 0 0,0 1-1 0 0,1-1 0 0 0,0 1 0 0 0,1-1 0 0 0,0 1 1 0 0,2 0-1 0 0,0 3 242 0 0,0-11-77 0 0,1-1 1 0 0,0 1-1 0 0,0 0 1 0 0,0 0-1 0 0,1-1 1 0 0,0 1-1 0 0,0-1 0 0 0,1 0 1 0 0,-1 0-1 0 0,1 0 1 0 0,0-1-1 0 0,0 1 1 0 0,1-1-1 0 0,-1 0 0 0 0,1 0 1 0 0,0 0-1 0 0,0-1 1 0 0,0 0-1 0 0,1 0 1 0 0,-1 0-1 0 0,1-1 0 0 0,4 2 77 0 0,6 2 9 0 0,0 0 0 0 0,0-2 0 0 0,0 0 0 0 0,0-1 0 0 0,1 0 0 0 0,0-1 0 0 0,14-1-9 0 0,-1-1-302 0 0,98-7-284 0 0,-52-26-8967 0 0,-67 25 6470 0 0</inkml:trace>
  <inkml:trace contextRef="#ctx0" brushRef="#br0" timeOffset="7484.5">3148 1 5393 0 0,'0'0'2167'0'0,"0"0"-616"0"0,0 0-312 0 0,0 0-175 0 0,0 0-153 0 0,0 0-79 0 0,0 0 5 0 0,0 0 38 0 0,0 0 49 0 0,0 0 31 0 0,0 0 5 0 0,0 0-8 0 0,19 16-53 0 0,59 56-106 0 0,-71-65-652 0 0,-1 0 0 0 0,0 0-1 0 0,0 1 1 0 0,0-1-1 0 0,-1 1 1 0 0,0 1-1 0 0,-1-1 1 0 0,1 1 0 0 0,-2 0-1 0 0,1 0 1 0 0,-1 1-141 0 0,6 14 234 0 0,19 64-27 0 0,-3 0 0 0 0,-4 2 0 0 0,-4 0-1 0 0,-4 2 1 0 0,-4-1 0 0 0,-4 57-207 0 0,-1-118-41 0 0,-3 0-1 0 0,0-1 0 0 0,-2 1 0 0 0,-1 0 1 0 0,-2-1-1 0 0,-1 1 0 0 0,-1-1 0 0 0,-1 0 1 0 0,-1-1-1 0 0,-2 0 0 0 0,-1 0 0 0 0,-1-1 1 0 0,-13 20 41 0 0,-83 75-1153 0 0,65-88-1884 0 0,-2-2-3901 0 0,29-21-3942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34.91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1 169 0 0 0,'0'0'105'0'0,"0"0"179"0"0,0 0-38 0 0,0 0-77 0 0,0 0-35 0 0,35 3-28 0 0,110 7 16 0 0,-124-9 97 0 0,1 0 0 0 0,0-1 0 0 0,0-2 0 0 0,0 0 0 0 0,-1-1 0 0 0,15-4-219 0 0,25-5 1297 0 0,183-21 2088 0 0,369 32-1226 0 0,-475-11-1305 0 0,-1-6 1 0 0,37-14-855 0 0,46-7 990 0 0,-20 31-526 0 0,60 67-280 0 0,-61-70 539 0 0,-110-2-555 0 0,1 4 0 0 0,1 4 0 0 0,54 6-168 0 0,-94-1 29 0 0,220-22 270 0 0,-192 17-264 0 0,81-4 27 0 0,125 9-62 0 0,149 7 254 0 0,-326-13-261 0 0,-1 4 0 0 0,1 5 1 0 0,32 9 6 0 0,229 35-30 0 0,17-16 56 0 0,7-14 79 0 0,-58 9-92 0 0,-66-25 333 0 0,-170-4-265 0 0,-1 4-1 0 0,68 11-80 0 0,-1-5 40 0 0,1 11-33 0 0,68-17 262 0 0,139-1 309 0 0,-194 10-517 0 0,-30 9-88 0 0,132-15 333 0 0,-47 7-163 0 0,-178-17 211 0 0,2 0-110 0 0,215 3-222 0 0,-124-3 122 0 0,238-6-83 0 0,187 16 166 0 0,-403 7-121 0 0,212-5-36 0 0,-156-1-14 0 0,-93 2-126 0 0,128 0 118 0 0,-138 0-1 0 0,55-14 185 0 0,324 7 7 0 0,971-3 253 0 0,-1231-1-311 0 0,-8-8 19 0 0,205-5-45 0 0,-193 13-48 0 0,-71-7 21 0 0,-60 4 33 0 0,18 3-127 0 0,-8 8 294 0 0,-125-4-322 0 0,-1 0 2 0 0,0 0 3 0 0,0 0 12 0 0,0 0 13 0 0,0 0 17 0 0,0 0-24 0 0,0 0-45 0 0,0 0-33 0 0,0 0 21 0 0,0 0 17 0 0,0 0 7 0 0,0 0 11 0 0,0 0-20 0 0,0 0-17 0 0,0 0-3 0 0,0 0-2 0 0,0 0 14 0 0,0 0 1 0 0,0 0 7 0 0,0 0-7 0 0,0 0 1 0 0,0 0-4 0 0,0 0 1 0 0,0 0 3 0 0,0 0-8 0 0,0 0-17 0 0,0 0-1 0 0,0 0 6 0 0,0 0-7 0 0,0 0 16 0 0,0 0 6 0 0,0 0 0 0 0,0 0-1 0 0,0 0-8 0 0,0 0-21 0 0,0 0-45 0 0,0 0-58 0 0,0 0-46 0 0,0 0-30 0 0,22 11-2905 0 0,0 6-3563 0 0,-11-12-2292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16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 1711 9618 0 0,'0'0'-77'0'0,"0"0"-201"0"0,0 0 44 0 0,0 0 228 0 0,0 0 258 0 0,0 0 204 0 0,0 0 166 0 0,0 0 166 0 0,0 0 108 0 0,34 34 22 0 0,107 104-37 0 0,-136-132-785 0 0,-1-1-1 0 0,1 0 0 0 0,0 0 1 0 0,0 0-1 0 0,1-1 1 0 0,-1 0-1 0 0,1 0 0 0 0,0 0 1 0 0,0-1-1 0 0,1 0 1 0 0,-1 0-1 0 0,0 0 0 0 0,1-1 1 0 0,7 2-96 0 0,4-1 282 0 0,8 3 12 0 0,0-2 0 0 0,0 0-1 0 0,0-2 1 0 0,1-1 0 0 0,-1-1 0 0 0,0-2 0 0 0,1 0-1 0 0,-1-2 1 0 0,0 0 0 0 0,-1-2 0 0 0,1-1-1 0 0,-1-1 1 0 0,0-1 0 0 0,-1-2 0 0 0,0 0 0 0 0,-1-1-1 0 0,5-5-293 0 0,37-24 296 0 0,-2-3 0 0 0,-1-3 0 0 0,-3-2 0 0 0,-2-3-1 0 0,14-19-295 0 0,94-105 733 0 0,111-154-733 0 0,-90 67 427 0 0,109-212-427 0 0,-162 254 146 0 0,-59 120 106 0 0,-70 128-237 0 0,1 271 389 0 0,-15-26-322 0 0,-32 171-82 0 0,33-373 12 0 0,-3 0-1 0 0,-3 0 0 0 0,-4-2 0 0 0,-2 0 1 0 0,-16 33-12 0 0,25-73-9 0 0,-1-1 1 0 0,-1 0-1 0 0,-2-1 1 0 0,0-1-1 0 0,-2 0 1 0 0,-1-2-1 0 0,0 0 1 0 0,-2 0-1 0 0,0-2 1 0 0,-2-1-1 0 0,0-1 1 0 0,-2-1-1 0 0,1 0 1 0 0,-6 0 8 0 0,7-6-30 0 0,-1-1 0 0 0,0-1 0 0 0,-1-2 1 0 0,0 0-1 0 0,0-1 0 0 0,-1-2 0 0 0,1-1 1 0 0,-1 0-1 0 0,0-2 0 0 0,-1-1 0 0 0,1-2 0 0 0,-8-1 30 0 0,22 1-81 0 0,0-2 1 0 0,0 0-1 0 0,0 0 0 0 0,1-1 0 0 0,-1 0 0 0 0,1-1 0 0 0,0-1 0 0 0,0 0 0 0 0,1 0 1 0 0,0-1-1 0 0,0 0 0 0 0,0-1 0 0 0,1 0 0 0 0,0 0 0 0 0,1-1 0 0 0,0 0 0 0 0,-6-8 81 0 0,7 7-624 0 0,1 0 0 0 0,-1-1 0 0 0,2 1-1 0 0,0-1 1 0 0,0 0 0 0 0,1 0 0 0 0,0-1-1 0 0,1 1 1 0 0,0-1 0 0 0,1 0 0 0 0,-1-9 624 0 0,2-64-9370 0 0,1 60 3415 0 0</inkml:trace>
  <inkml:trace contextRef="#ctx0" brushRef="#br0" timeOffset="877.858">3124 596 3321 0 0,'0'0'1220'0'0,"0"0"-444"0"0,0 0-145 0 0,0 0 54 0 0,0 0 129 0 0,0 0 137 0 0,0 0 154 0 0,0 0 118 0 0,0 0 22 0 0,0 0-101 0 0,0 0-220 0 0,0 0-251 0 0,0 0-202 0 0,7-16-119 0 0,19-48-32 0 0,-20 48 12 0 0,-4 25 909 0 0,-2 284 3100 0 0,1-164-3923 0 0,1-6-218 0 0,-5 1-1 0 0,-14 81-199 0 0,2-113 15 0 0,-4 0 0 0 0,-3-2 0 0 0,-16 33-14 0 0,7-60-907 0 0,33-85-4140 0 0,0 0 3753 0 0,24-94-9900 0 0,-23 97 6999 0 0</inkml:trace>
  <inkml:trace contextRef="#ctx0" brushRef="#br0" timeOffset="1198.541">2557 688 6745 0 0,'0'0'975'0'0,"0"0"-340"0"0,0 0-245 0 0,0 0 72 0 0,0 0 314 0 0,0 0 311 0 0,0 0 199 0 0,0 0 21 0 0,0 0-104 0 0,0 0-143 0 0,39-11-133 0 0,125-35-130 0 0,95-19 1808 0 0,249-97-442 0 0,-445 139-2281 0 0,-44 15-381 0 0,0 0 1 0 0,1 2 0 0 0,0 0 0 0 0,0 1-1 0 0,0 1 1 0 0,0 1 0 0 0,7 0 498 0 0,-27 3-226 0 0,1 0 0 0 0,0 0 0 0 0,-1 0 0 0 0,1 0 0 0 0,-1 0 0 0 0,1 0 0 0 0,0 0 0 0 0,-1 0 0 0 0,1 0 0 0 0,0 1 0 0 0,-1-1 1 0 0,1 0-1 0 0,-1 0 0 0 0,1 1 0 0 0,0-1 0 0 0,-1 0 0 0 0,1 1 0 0 0,-1-1 0 0 0,1 0 0 0 0,-1 1 0 0 0,1-1 0 0 0,-1 1 0 0 0,0-1 0 0 0,1 1 0 0 0,-1-1 0 0 0,1 1 0 0 0,-1-1 0 0 0,0 1 0 0 0,0 0 0 0 0,1-1 0 0 0,-1 1 0 0 0,0-1 0 0 0,0 1 0 0 0,0 0 0 0 0,1-1 0 0 0,-1 1 0 0 0,0 0 1 0 0,0-1-1 0 0,0 1 0 0 0,0-1 0 0 0,0 1 0 0 0,0 0 0 0 0,0-1 0 0 0,-1 1 0 0 0,1 0 0 0 0,0-1 0 0 0,0 1 226 0 0,0 4-2007 0 0,0 3-4178 0 0</inkml:trace>
  <inkml:trace contextRef="#ctx0" brushRef="#br0" timeOffset="1448.623">2533 1903 7530 0 0,'0'0'1367'0'0,"0"0"-450"0"0,0 0-49 0 0,0 0 250 0 0,0 0 275 0 0,0 0 113 0 0,0 0 4 0 0,0 0-75 0 0,0 0-170 0 0,36 1-188 0 0,117 1-209 0 0,-143-2-770 0 0,0-1 1 0 0,0 1 0 0 0,0-2-1 0 0,1 0 1 0 0,-1 0 0 0 0,-1 0-1 0 0,1-2 1 0 0,0 1 0 0 0,-1-1-1 0 0,6-3-98 0 0,13-6 227 0 0,269-116 1106 0 0,156-76-2758 0 0,-382 179-1418 0 0,-24 12-4486 0 0,-25 9-3666 0 0</inkml:trace>
  <inkml:trace contextRef="#ctx0" brushRef="#br0" timeOffset="3644.493">4549 1811 1576 0 0,'0'0'758'0'0,"0"0"-409"0"0,0 0-127 0 0,0 0 120 0 0,0 0 225 0 0,0 0 261 0 0,0 0 237 0 0,0 0 157 0 0,0 0 89 0 0,0 0-5 0 0,0 0-90 0 0,0 0-138 0 0,0 0-146 0 0,24 18-90 0 0,77 53-37 0 0,-98-69-742 0 0,0 0-1 0 0,0 0 1 0 0,0 0-1 0 0,0 0 1 0 0,1-1 0 0 0,-1 1-1 0 0,0-1 1 0 0,1 0-1 0 0,-1 0 1 0 0,0 0 0 0 0,1 0-1 0 0,0-1 1 0 0,-1 1-1 0 0,1-1 1 0 0,-1 0 0 0 0,1 0-1 0 0,-1 0 1 0 0,1 0-1 0 0,0-1 1 0 0,-1 0-1 0 0,4 0-62 0 0,5-2 242 0 0,19-7 65 0 0,0-1 0 0 0,-1-2 0 0 0,0-1-1 0 0,-1-1 1 0 0,0-2 0 0 0,-1 0 0 0 0,-1-2-1 0 0,-1-1 1 0 0,-1-1 0 0 0,-1-1-1 0 0,5-8-306 0 0,49-48 319 0 0,-3-4-1 0 0,-4-2 1 0 0,-4-4-1 0 0,-1-6-318 0 0,71-105 828 0 0,-95 155-150 0 0,-27 60-512 0 0,-7 19-31 0 0,-1 1 0 0 0,-1 0 0 0 0,-3 0 0 0 0,0 1 0 0 0,-3 0 0 0 0,-1-1 0 0 0,-4 25-135 0 0,0-10 58 0 0,-2 0-1 0 0,-2 0 1 0 0,-2-1 0 0 0,-3-1 0 0 0,-15 37-58 0 0,19-60 27 0 0,-2-2 0 0 0,0 0 0 0 0,-1 0 0 0 0,-1-1 0 0 0,-2-1 0 0 0,-13 16-27 0 0,21-30 2 0 0,1 1 1 0 0,-2-1-1 0 0,1 0 1 0 0,-1-1-1 0 0,0 0 1 0 0,-1-1-1 0 0,1 1 1 0 0,-1-2-1 0 0,-1 0 1 0 0,1 0-1 0 0,-1 0 1 0 0,1-2-1 0 0,-1 1 1 0 0,-1-1-1 0 0,1-1 1 0 0,0 0-1 0 0,-3 0-2 0 0,4-2-43 0 0,-1 0 0 0 0,1 0 0 0 0,-1-1 0 0 0,1 0 0 0 0,0-1-1 0 0,-1 0 1 0 0,1-1 0 0 0,0 0 0 0 0,0 0 0 0 0,0-1 0 0 0,1-1 0 0 0,-1 1 0 0 0,1-2 0 0 0,0 1 0 0 0,0-1-1 0 0,1 0 1 0 0,0-1 0 0 0,-6-6 43 0 0,9 8-195 0 0,1 0 0 0 0,0 0 0 0 0,1-1 0 0 0,-1 1-1 0 0,1-1 1 0 0,0 0 0 0 0,1 0 0 0 0,-1 0 0 0 0,1 0-1 0 0,0-1 1 0 0,1 1 0 0 0,0 0 0 0 0,0-1 0 0 0,0 1-1 0 0,0-1 1 0 0,1 1 0 0 0,0-1 0 0 0,1 1 0 0 0,0-1-1 0 0,0-3 196 0 0,29-52-4798 0 0,1 29-2920 0 0,-18 21 1181 0 0</inkml:trace>
  <inkml:trace contextRef="#ctx0" brushRef="#br0" timeOffset="4967.206">5781 1656 24 0 0,'0'0'1122'0'0,"0"0"154"0"0,0 0 272 0 0,0 0 194 0 0,0 0 42 0 0,0 0-93 0 0,0 0-166 0 0,0 0-154 0 0,0 0-118 0 0,33 6-143 0 0,107 17-126 0 0,-60-31 357 0 0,-66 1-1026 0 0,4 0-131 0 0,-1-1-1 0 0,0 0 1 0 0,0-2 0 0 0,-1 0-1 0 0,0-1 1 0 0,0 0-1 0 0,-2-1 1 0 0,1-1-1 0 0,-2 0 1 0 0,1-1 0 0 0,-2-1-1 0 0,0 0 1 0 0,-1-1-1 0 0,0 0 1 0 0,-2 0-1 0 0,1-1 1 0 0,5-17-184 0 0,-13 30-15 0 0,0 0 0 0 0,0 0 0 0 0,0 0-1 0 0,-1-1 1 0 0,0 1 0 0 0,0-1 0 0 0,0 1 0 0 0,0-1 0 0 0,-1 1-1 0 0,1-1 1 0 0,-1 1 0 0 0,0-1 0 0 0,-1 0 0 0 0,1 1 0 0 0,-1-1-1 0 0,0 1 1 0 0,0-1 0 0 0,0 1 0 0 0,-1 0 0 0 0,1-1 0 0 0,-1 1 0 0 0,0 0-1 0 0,-1 0 1 0 0,1 0 0 0 0,-1 0 0 0 0,1 1 0 0 0,-1-1 0 0 0,0 1-1 0 0,0-1 1 0 0,-1 1 0 0 0,1 0 0 0 0,-1 0 0 0 0,-1-1 15 0 0,-3 1-91 0 0,0 1 0 0 0,0-1 0 0 0,0 1 0 0 0,0 0 0 0 0,0 1 0 0 0,0 0 0 0 0,0 0 0 0 0,-1 1 0 0 0,1 0 0 0 0,0 1 0 0 0,0 0 0 0 0,0 0 0 0 0,-1 0 0 0 0,1 1 0 0 0,0 0 0 0 0,1 1 0 0 0,-1 0 0 0 0,0 0 0 0 0,1 1 0 0 0,0 0 0 0 0,-1 0 0 0 0,2 0 0 0 0,-1 1 0 0 0,0 0 0 0 0,-1 3 91 0 0,-8 5-32 0 0,1 1 0 0 0,0 0 1 0 0,1 2-1 0 0,1-1 0 0 0,1 2 0 0 0,0 0 1 0 0,1 0-1 0 0,1 1 0 0 0,-7 15 32 0 0,10-16-40 0 0,0 1-1 0 0,1 0 0 0 0,1 0 1 0 0,1 0-1 0 0,0 0 1 0 0,1 1-1 0 0,1 0 0 0 0,1 1 41 0 0,1-13 8 0 0,0 0-1 0 0,0 1 0 0 0,1-1 1 0 0,0 0-1 0 0,0 0 0 0 0,1 0 1 0 0,0 0-1 0 0,0 0 0 0 0,0 0 1 0 0,1-1-1 0 0,0 1 0 0 0,0-1 0 0 0,1 0 1 0 0,0 1-1 0 0,0-2 0 0 0,1 1 1 0 0,-1 0-1 0 0,1-1 0 0 0,0 0 1 0 0,1 0-1 0 0,-1 0 0 0 0,2-1-7 0 0,5 4 99 0 0,1-1 0 0 0,0-1 0 0 0,0 0 0 0 0,1-1 0 0 0,-1 0 0 0 0,1-1 0 0 0,0-1 0 0 0,1 0 0 0 0,-1-1 0 0 0,0 0 0 0 0,1-1 0 0 0,-1-1 0 0 0,1 0 0 0 0,-1-1 0 0 0,1-1 0 0 0,2-1-99 0 0,13-3 199 0 0,0 0 0 0 0,0-3 0 0 0,0 0 0 0 0,-1-2 0 0 0,-1-1 0 0 0,0-1 0 0 0,4-4-199 0 0,9-9 148 0 0,-1-1 0 0 0,-1-3 0 0 0,-2-1-1 0 0,-1-1 1 0 0,-1-2 0 0 0,-2-2 0 0 0,-1-1 0 0 0,23-37-148 0 0,118-135 403 0 0,-173 208-399 0 0,0 1 1 0 0,1-1-1 0 0,0 0 1 0 0,-1 1-1 0 0,1-1 0 0 0,-1 1 1 0 0,1-1-1 0 0,0 1 1 0 0,-1 0-1 0 0,1-1 1 0 0,0 1-1 0 0,-1 0 1 0 0,1-1-1 0 0,0 1 1 0 0,0 0-1 0 0,-1 0 1 0 0,1 0-1 0 0,0-1 1 0 0,0 1-1 0 0,-1 0 1 0 0,1 0-1 0 0,0 0 1 0 0,0 0-1 0 0,-1 0 1 0 0,1 1-1 0 0,0-1 1 0 0,0 0-1 0 0,-1 0 0 0 0,1 0 1 0 0,0 1-1 0 0,0-1 1 0 0,-1 0-1 0 0,1 1 1 0 0,0-1-1 0 0,-1 1 1 0 0,1-1-1 0 0,-1 0 1 0 0,1 1-1 0 0,0 0 1 0 0,-1-1-1 0 0,1 1 1 0 0,-1-1-1 0 0,1 1 1 0 0,-1 0-1 0 0,0-1 1 0 0,1 1-1 0 0,-1 0 1 0 0,0-1-1 0 0,1 1 1 0 0,-1 0-1 0 0,0-1 0 0 0,0 2-4 0 0,14 43 192 0 0,-13-42-168 0 0,8 41 187 0 0,-3 1 1 0 0,-1 0 0 0 0,-3 0 0 0 0,-2 40-212 0 0,-1-76 15 0 0,0 0 1 0 0,-1-1 0 0 0,0 1 0 0 0,-1 0 0 0 0,0-1 0 0 0,0 0 0 0 0,-1 0 0 0 0,0 0 0 0 0,0 0 0 0 0,-1 0 0 0 0,0-1 0 0 0,0 0 0 0 0,-1 0 0 0 0,0 0 0 0 0,0-1 0 0 0,-1 1 0 0 0,1-2-1 0 0,-1 1 1 0 0,-7 4-16 0 0,-9 5-94 0 0,0-2 1 0 0,-1 0-1 0 0,0-1 0 0 0,-1-1 0 0 0,-24 6 94 0 0,-1-12-514 0 0,49-5 220 0 0,36-22-664 0 0,-14 12 967 0 0,-1 1 1 0 0,1 1-1 0 0,1 1 0 0 0,-1 1 0 0 0,1 1 0 0 0,0 1 0 0 0,0 1 1 0 0,1 1-1 0 0,21 0-9 0 0,-24 1 61 0 0,-1-2 0 0 0,1 0 1 0 0,0-1-1 0 0,-1-1 0 0 0,0-1 0 0 0,0-1 0 0 0,-1 0 1 0 0,0-1-1 0 0,0-1 0 0 0,-1-1 0 0 0,0-1 1 0 0,0 0-1 0 0,-1-1 0 0 0,-1-1 0 0 0,0 0 1 0 0,-1-1-1 0 0,0-1 0 0 0,-2 0 0 0 0,1-1 1 0 0,-2 0-1 0 0,0-1 0 0 0,-1 0 0 0 0,0-1 0 0 0,0-4-61 0 0,87-149 251 0 0,-95 167-256 0 0,1 0 0 0 0,-1 1 0 0 0,1 0 0 0 0,0 0 0 0 0,0 0 0 0 0,0 0 0 0 0,0 0 0 0 0,0 0 0 0 0,1 1 0 0 0,-1 0 0 0 0,1-1 0 0 0,0 1 0 0 0,-1 1 0 0 0,1-1 0 0 0,0 1 0 0 0,0-1 0 0 0,0 1 0 0 0,0 0 0 0 0,1 0 0 0 0,-1 1 0 0 0,0-1 0 0 0,0 1-1 0 0,0 0 1 0 0,1 0 0 0 0,-1 0 0 0 0,0 1 0 0 0,0 0 0 0 0,0-1 0 0 0,0 2 0 0 0,0-1 0 0 0,0 0 0 0 0,0 1 0 0 0,0-1 0 0 0,0 1 0 0 0,0 0 0 0 0,-1 1 0 0 0,1-1 0 0 0,-1 1 0 0 0,0-1 0 0 0,1 1 0 0 0,-1 0 0 0 0,-1 0 0 0 0,1 0 0 0 0,1 2 5 0 0,0 0 36 0 0,0 1-1 0 0,0 1 1 0 0,-1-1 0 0 0,0 1-1 0 0,0-1 1 0 0,0 1 0 0 0,-1 0 0 0 0,0 0-1 0 0,0 0 1 0 0,0 0 0 0 0,-1 0-1 0 0,-1 1 1 0 0,1-1 0 0 0,-1 0 0 0 0,0 0-1 0 0,-1 1 1 0 0,1-1 0 0 0,-1 0 0 0 0,-1 0-1 0 0,0 0 1 0 0,0 0 0 0 0,-2 6-36 0 0,-2 4 45 0 0,-1-1 0 0 0,0 0 1 0 0,-1 0-1 0 0,-1 0 0 0 0,0-1 1 0 0,-1-1-1 0 0,-1 1 0 0 0,0-2 0 0 0,-2 1-45 0 0,-163 126 23 0 0,85-99-183 0 0,269-68-173 0 0,-142 23 661 0 0,0-3 1 0 0,-1 0-1 0 0,0-3 1 0 0,-1 0 0 0 0,11-7-329 0 0,76-60-26 0 0,-64-9-4362 0 0,-40 55-4624 0 0,-11 19-2281 0 0</inkml:trace>
  <inkml:trace contextRef="#ctx0" brushRef="#br0" timeOffset="5236.997">8214 1306 20588 0 0,'0'0'627'0'0,"0"0"-279"0"0,0 0-54 0 0,0 0 79 0 0,0 0 10 0 0,0 0-83 0 0,0 0-112 0 0,0 0-92 0 0,0 0-52 0 0,2 32-29 0 0,4 100-35 0 0,-2-8-1154 0 0,-4-92-1632 0 0,-2-17-6576 0 0,0-11-492 0 0</inkml:trace>
  <inkml:trace contextRef="#ctx0" brushRef="#br0" timeOffset="5483.922">8145 1104 11755 0 0,'0'0'768'0'0,"0"0"-312"0"0,0 0-160 0 0,0 0-40 0 0,0 0-96 0 0,0 0-176 0 0,0 0-216 0 0,0 0-336 0 0,0 0-665 0 0,0 0-1839 0 0,0 0-5498 0 0</inkml:trace>
  <inkml:trace contextRef="#ctx0" brushRef="#br0" timeOffset="5741.054">8518 1200 11354 0 0,'0'0'4247'0'0,"0"0"-2460"0"0,0 0-800 0 0,0 0-87 0 0,0 0-113 0 0,0 0-205 0 0,0 0-184 0 0,0 0-123 0 0,0 0-99 0 0,0 0-83 0 0,-14 32-33 0 0,-42 100-37 0 0,41-61-44 0 0,16-60 11 0 0,-1-4 9 0 0,0-1 0 0 0,1 1 0 0 0,0-1 0 0 0,0 1 0 0 0,0-1 0 0 0,1 0 0 0 0,0 0 0 0 0,0 0 0 0 0,1 0 0 0 0,0 0 0 0 0,0 0 0 0 0,0 0 0 0 0,0-1 0 0 0,1 0 0 0 0,0 1 0 0 0,0-1 0 0 0,1-1 0 0 0,-1 1 0 0 0,1-1 0 0 0,0 0 0 0 0,0 0 0 0 0,0 0 0 0 0,1 0 0 0 0,0-1 0 0 0,-1 0 0 0 0,1 0 0 0 0,0-1 0 0 0,0 0 0 0 0,0 0 0 0 0,1 0 0 0 0,-1-1 0 0 0,0 0 0 0 0,2 0 1 0 0,1-1 103 0 0,0 0 0 0 0,-1-1 1 0 0,1 0-1 0 0,0 0 0 0 0,-1-1 1 0 0,1 0-1 0 0,-1-1 0 0 0,0 0 0 0 0,1 0 1 0 0,-2-1-1 0 0,1 0 0 0 0,0 0 1 0 0,-1-1-1 0 0,0 0 0 0 0,0 0 1 0 0,0-1-1 0 0,4-4-103 0 0,0 1 118 0 0,0-1 0 0 0,0-1 0 0 0,-1 0 0 0 0,0 0 1 0 0,-1-1-1 0 0,-1 0 0 0 0,1-1 0 0 0,-2 0 0 0 0,0 0 0 0 0,0-1 0 0 0,-2 1 0 0 0,1-1 0 0 0,-2-1 1 0 0,0 1-1 0 0,-1-1 0 0 0,0 1 0 0 0,-1-1 0 0 0,0 0 0 0 0,-2 0 0 0 0,0 0 0 0 0,0 0 0 0 0,-1 0 1 0 0,-2-4-119 0 0,1 14-50 0 0,0 0 0 0 0,0 0 0 0 0,-1 1 0 0 0,1-1 0 0 0,-1 1 0 0 0,0-1 0 0 0,0 1 0 0 0,-1 0 0 0 0,1 0 0 0 0,-1 0 0 0 0,0 1 0 0 0,0-1 0 0 0,0 1 0 0 0,-1 0 1 0 0,1 0-1 0 0,-1 1 0 0 0,1-1 0 0 0,-1 1 0 0 0,0 0 0 0 0,0 0 0 0 0,0 0 0 0 0,0 1 0 0 0,0 0 0 0 0,-1 0 0 0 0,1 0 0 0 0,-2 1 50 0 0,0-1-554 0 0,1 1 0 0 0,-1 0 0 0 0,0 0 0 0 0,0 1 0 0 0,1 0 0 0 0,-1 0 0 0 0,1 0 0 0 0,-1 1 0 0 0,1 0 0 0 0,-1 0 0 0 0,1 1 0 0 0,0 0 0 0 0,-1 0 554 0 0,-12 8-6107 0 0,8-3-4987 0 0</inkml:trace>
  <inkml:trace contextRef="#ctx0" brushRef="#br0" timeOffset="6037.432">8999 1572 12899 0 0,'0'0'1871'0'0,"0"0"-398"0"0,0 0-14 0 0,0 0-49 0 0,0 0-262 0 0,0 0-279 0 0,0 0-219 0 0,0 0-151 0 0,0 0-97 0 0,0 0-82 0 0,0 0-76 0 0,23-34-62 0 0,75-102-58 0 0,7-18 152 0 0,-42 88-570 0 0,-56 114-691 0 0,-7-26 897 0 0,-1-16 60 0 0,0 0 0 0 0,0 0-1 0 0,1 1 1 0 0,0-1 0 0 0,0 0 0 0 0,1 1-1 0 0,0-1 1 0 0,0 0 0 0 0,0 0 0 0 0,1 1 0 0 0,0-1-1 0 0,0 0 1 0 0,1-1 0 0 0,-1 1 0 0 0,1 0-1 0 0,0-1 1 0 0,1 1 0 0 0,-1-1 0 0 0,1 0-1 0 0,0 0 1 0 0,1-1 0 0 0,1 3 28 0 0,1-3 91 0 0,-1 1 0 0 0,1-1 0 0 0,0-1 0 0 0,0 1 0 0 0,0-1 0 0 0,0-1 0 0 0,0 1 0 0 0,1-1 0 0 0,-1 0 0 0 0,1-1-1 0 0,0 0 1 0 0,-1 0 0 0 0,1-1 0 0 0,0 1 0 0 0,0-2 0 0 0,-1 1 0 0 0,1-1 0 0 0,0 0 0 0 0,-1-1 0 0 0,1 0 0 0 0,-1 0 0 0 0,1-1 0 0 0,-1 0 0 0 0,0 0 0 0 0,6-4-91 0 0,4-5 191 0 0,-1-2-1 0 0,1 0 1 0 0,-2 0 0 0 0,0-2 0 0 0,-1 0 0 0 0,-1-1-1 0 0,0 0 1 0 0,-1-1 0 0 0,-1 0 0 0 0,-1 0 0 0 0,-1-2-1 0 0,0 1 1 0 0,4-18-191 0 0,32-91-8777 0 0,-35 99 4660 0 0,-4 9-7821 0 0</inkml:trace>
  <inkml:trace contextRef="#ctx0" brushRef="#br0" timeOffset="6993.355">0 2485 632 0 0,'0'0'1343'0'0,"0"0"-579"0"0,41 2-265 0 0,133 9-62 0 0,343-6 2360 0 0,568-41 6253 0 0,3-57-5103 0 0,545-66-2613 0 0,18-2-1145 0 0,1329-60-653 0 0,-1581 171-1837 0 0,-807 45-6973 0 0,-495 5 321 0 0</inkml:trace>
  <inkml:trace contextRef="#ctx0" brushRef="#br0" timeOffset="7841.44">10696 997 9594 0 0,'0'0'683'0'0,"0"0"-268"0"0,0 0-123 0 0,0 0 137 0 0,0 0 265 0 0,0 0 320 0 0,0 0 140 0 0,0 0-67 0 0,0 0-174 0 0,0 0-280 0 0,0 0-192 0 0,0 0-66 0 0,-10 12-35 0 0,-44 57 352 0 0,54-69-655 0 0,1 1 0 0 0,-1-1 0 0 0,0 1 0 0 0,0-1 0 0 0,0 1 0 0 0,1-1 0 0 0,-1 1 0 0 0,0-1 0 0 0,1 1 0 0 0,-1-1 0 0 0,0 1 0 0 0,1-1-1 0 0,-1 0 1 0 0,1 1 0 0 0,-1-1 0 0 0,1 0 0 0 0,-1 1 0 0 0,1-1 0 0 0,-1 0 0 0 0,1 1 0 0 0,-1-1 0 0 0,1 0 0 0 0,-1 0 0 0 0,1 0 0 0 0,-1 0 0 0 0,1 0 0 0 0,0 1 0 0 0,-1-1 0 0 0,1 0 0 0 0,-1 0 0 0 0,1 0 0 0 0,-1 0 0 0 0,1-1 0 0 0,0 1 0 0 0,-1 0-1 0 0,1 0 1 0 0,-1 0 0 0 0,1 0 0 0 0,-1 0 0 0 0,1-1 0 0 0,-1 1 0 0 0,1 0 0 0 0,-1-1 0 0 0,1 1 0 0 0,-1 0 0 0 0,1-1 0 0 0,-1 1 0 0 0,1 0 0 0 0,-1-1 0 0 0,0 1 0 0 0,1-1 0 0 0,-1 1 0 0 0,0-1 0 0 0,1 1 0 0 0,-1-1 0 0 0,0 1 0 0 0,0-1 0 0 0,0 1 0 0 0,1-1-38 0 0,75-57 2310 0 0,-75 57-2077 0 0,-1 1-15 0 0,0 0-62 0 0,0 0-43 0 0,-8 15-1678 0 0,8-5 396 0 0,0 9-3715 0 0,2-8-5967 0 0,-2-7 5364 0 0</inkml:trace>
  <inkml:trace contextRef="#ctx0" brushRef="#br0" timeOffset="8429.014">10617 1502 6681 0 0,'0'0'933'0'0,"0"0"-115"0"0,0 0 5 0 0,0 0 164 0 0,0 0 101 0 0,0 0 13 0 0,0 0-46 0 0,0 0-163 0 0,0 0-225 0 0,0 0-183 0 0,0 0-111 0 0,0 0-29 0 0,0 0 43 0 0,0 2 36 0 0,0-1-378 0 0,0-1 0 0 0,0 1 0 0 0,0-1 0 0 0,0 1 0 0 0,1 0 0 0 0,-1-1 0 0 0,0 1 0 0 0,0-1 0 0 0,1 1 0 0 0,-1-1 0 0 0,0 1-1 0 0,1-1 1 0 0,-1 1 0 0 0,1-1 0 0 0,-1 1 0 0 0,0-1 0 0 0,1 1 0 0 0,-1-1 0 0 0,1 0 0 0 0,-1 1 0 0 0,1-1 0 0 0,-1 0 0 0 0,1 0 0 0 0,0 1 0 0 0,-1-1 0 0 0,1 0 0 0 0,-1 0 0 0 0,1 0 0 0 0,-1 1 0 0 0,1-1 0 0 0,0 0 0 0 0,-1 0 0 0 0,1 0 0 0 0,-1 0 0 0 0,1 0 0 0 0,0 0 0 0 0,-1 0 0 0 0,1-1 0 0 0,0 1 0 0 0,-1 0 0 0 0,1 0 0 0 0,-1 0 0 0 0,1-1 0 0 0,-1 1 0 0 0,1 0 0 0 0,-1 0 0 0 0,1-1 0 0 0,-1 1 0 0 0,1-1 0 0 0,-1 1 0 0 0,1 0 0 0 0,-1-1 0 0 0,1 1 0 0 0,-1-1 0 0 0,0 1 0 0 0,1-1 0 0 0,-1 1 0 0 0,0-1 0 0 0,1 1 0 0 0,-1-1 0 0 0,0 0 0 0 0,0 1-45 0 0,33-34 1143 0 0,-32 33-997 0 0,-1 1 41 0 0,0 0 18 0 0,0 0-21 0 0,0 0-5 0 0,0 0-17 0 0,0 0-6 0 0,0 0 14 0 0,-15 14-80 0 0,16-22-976 0 0,0 1 2843 0 0,-2 3-3611 0 0,-1 2-3698 0 0,-3 2-5187 0 0,0 0 4546 0 0</inkml:trace>
  <inkml:trace contextRef="#ctx0" brushRef="#br0" timeOffset="40388.989">10197 1060 0 0 0,'0'0'855'0'0,"0"0"265"0"0,0 0 123 0 0,0 0-8 0 0,0 0-119 0 0,0 0-72 0 0,0 0-70 0 0,0 0-69 0 0,3-3 2 0 0,6-10 26 0 0,-3 6 3552 0 0,-7 3 2879 0 0,-12 5-7986 0 0,5-2 669 0 0,0 1-1 0 0,1 1 1 0 0,-1-1 0 0 0,1 1-1 0 0,-1 0 1 0 0,1 0-1 0 0,0 1 1 0 0,-1 0-1 0 0,1 1 1 0 0,0 0-1 0 0,0 0 1 0 0,-5 3-47 0 0,9-3 2 0 0,1 1 0 0 0,0-1 0 0 0,0 1 0 0 0,0-1 0 0 0,0 1 0 0 0,0 0 0 0 0,1 0 0 0 0,0 0 0 0 0,0 0 0 0 0,0 0 0 0 0,0 0 0 0 0,1 0 0 0 0,-1 0 0 0 0,1 0 0 0 0,0 0-1 0 0,0 0 1 0 0,0 1 0 0 0,1-1 0 0 0,0 3-2 0 0,49 48 288 0 0,-43-49-259 0 0,0 1 0 0 0,-1-1 0 0 0,0 1 0 0 0,-1 1 0 0 0,1-1 0 0 0,-1 1 0 0 0,-1-1 0 0 0,0 1 0 0 0,0 1-1 0 0,0-1 1 0 0,-1 1 0 0 0,0 1-29 0 0,-2-8 6 0 0,1 3 63 0 0,-1 0 0 0 0,1 0 0 0 0,-1 0 0 0 0,0 0 0 0 0,-1 0 0 0 0,1 0 0 0 0,-1 1 0 0 0,0-1 0 0 0,0 0 0 0 0,-1 0 0 0 0,1 0-1 0 0,-1 1 1 0 0,0-1 0 0 0,-1 0 0 0 0,0 0-69 0 0,-14 32 395 0 0,13-33-340 0 0,-1 1 1 0 0,0-1-1 0 0,1 0 0 0 0,-2 0 1 0 0,1 0-1 0 0,0-1 0 0 0,-1 1 1 0 0,1-1-1 0 0,-1 0 0 0 0,0-1 1 0 0,0 1-1 0 0,0-1 0 0 0,0 0 1 0 0,-1 0-1 0 0,1 0 0 0 0,-1-1 0 0 0,1 0 1 0 0,-1 0-1 0 0,1 0 0 0 0,-1-1 1 0 0,-2 0-56 0 0,5 1-43 0 0,0-1 1 0 0,-1 0-1 0 0,1 0 1 0 0,0 0-1 0 0,0-1 1 0 0,-1 1-1 0 0,1-1 1 0 0,0 0-1 0 0,0 0 1 0 0,0 0-1 0 0,0 0 0 0 0,0 0 1 0 0,0-1-1 0 0,0 1 1 0 0,0-1-1 0 0,1 0 1 0 0,-1 0-1 0 0,0 0 1 0 0,-1-1 42 0 0,-11-24-4711 0 0,10 12-6544 0 0,5 7 2642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2:49.2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553 315 0 0 0,'0'0'215'0'0,"0"0"821"0"0,0 0 463 0 0,0 0 236 0 0,0 0 156 0 0,0 0 31 0 0,0 0-122 0 0,0 0-195 0 0,0 0-257 0 0,0 0-277 0 0,0 0-244 0 0,-5-1-189 0 0,3 1-567 0 0,0 0 0 0 0,0 1 0 0 0,0-1 0 0 0,0 0 0 0 0,0 1 0 0 0,0-1 0 0 0,0 1-1 0 0,0 0 1 0 0,0-1 0 0 0,0 1 0 0 0,0 0 0 0 0,1 0 0 0 0,-1 0 0 0 0,0 1 0 0 0,1-1 0 0 0,-1 0-1 0 0,0 1 1 0 0,1-1 0 0 0,0 1 0 0 0,-1-1 0 0 0,1 1 0 0 0,0-1 0 0 0,0 1 0 0 0,0 0-1 0 0,0 0 1 0 0,0 0 0 0 0,0 1-71 0 0,-1 0 67 0 0,-175 195 1464 0 0,51-94-3871 0 0,79-75-1681 0 0,1-5-3751 0 0,33-19 2806 0 0</inkml:trace>
  <inkml:trace contextRef="#ctx0" brushRef="#br0" timeOffset="415.514">0 392 3769 0 0,'0'0'1320'0'0,"0"0"-2"0"0,0 0 138 0 0,0 0 163 0 0,0 0 73 0 0,0 0-101 0 0,0 0-209 0 0,0 0-227 0 0,0 0-182 0 0,0 0-138 0 0,0 0-92 0 0,33 1-84 0 0,102 3-67 0 0,-36 16 554 0 0,-72-9-846 0 0,41 14 14 0 0,-2 3-1 0 0,0 3 1 0 0,19 14-314 0 0,-71-36-39 0 0,-9-8-16 0 0,-1 1 1 0 0,1 0 0 0 0,-1 0-1 0 0,0 0 1 0 0,0 0 0 0 0,0 1-1 0 0,0 0 1 0 0,0 0 0 0 0,0 0-1 0 0,-1 0 1 0 0,0 1 0 0 0,1-1-1 0 0,-1 1 1 0 0,-1 0 0 0 0,1 0 0 0 0,0 0-1 0 0,-1 0 1 0 0,0 0 0 0 0,0 0-1 0 0,0 1 1 0 0,0-1 0 0 0,-1 1-1 0 0,0 0 1 0 0,0-1 0 0 0,0 3 54 0 0,-3-5-76 0 0,0-1 0 0 0,0 1 0 0 0,0-1 0 0 0,-1 1 0 0 0,1-1 0 0 0,0 0 0 0 0,-1 0 0 0 0,1 1 0 0 0,-1-2 1 0 0,0 1-1 0 0,1 0 0 0 0,-1-1 0 0 0,1 1 0 0 0,-1-1 0 0 0,0 0 0 0 0,1 1 0 0 0,-1-1 0 0 0,0-1 0 0 0,0 1 0 0 0,1 0 1 0 0,-1-1-1 0 0,0 1 0 0 0,1-1 0 0 0,-1 0 0 0 0,-1-1 76 0 0,-69-76-1204 0 0,37 10-2398 0 0,34 65 3753 0 0,-2 4-12085 0 0,4 0 10327 0 0</inkml:trace>
  <inkml:trace contextRef="#ctx0" brushRef="#br0" timeOffset="697.229">565 477 2529 0 0,'0'0'1625'0'0,"0"0"-363"0"0,0 0-129 0 0,0 0 109 0 0,0 0 61 0 0,0 0-107 0 0,-33 10-221 0 0,-105 34-236 0 0,-73 20 769 0 0,62-20-1800 0 0,131-35-1970 0 0,15-4-6091 0 0,3-4 5748 0 0</inkml:trace>
  <inkml:trace contextRef="#ctx0" brushRef="#br0" timeOffset="1001.189">310 149 960 0 0,'0'0'543'0'0,"0"0"38"0"0,0 0 388 0 0,0 0 503 0 0,0 0 347 0 0,0 0 88 0 0,0 0-157 0 0,0 0-269 0 0,0 0-248 0 0,0 0-222 0 0,0 0-135 0 0,7 33-63 0 0,23 102-42 0 0,-19-81-140 0 0,-3 0 0 0 0,-2 0 0 0 0,-3 1 0 0 0,-3 50-631 0 0,1 38-142 0 0,6-100-1159 0 0,-1-29-1729 0 0,1-4-3707 0 0,-1-7-763 0 0</inkml:trace>
  <inkml:trace contextRef="#ctx0" brushRef="#br0" timeOffset="2155.06">1232 76 288 0 0,'0'0'524'0'0,"0"0"-77"0"0,0 0 176 0 0,0 0 356 0 0,0 0 354 0 0,0 0 261 0 0,0 0 30 0 0,0 0-141 0 0,0 0-173 0 0,0 0-207 0 0,0 0-179 0 0,0 0-120 0 0,-14-13-88 0 0,-43-36-65 0 0,23 36 449 0 0,26 14-693 0 0,-70 50 489 0 0,72-47-869 0 0,0 0-1 0 0,0 0 1 0 0,0 0-1 0 0,1 1 1 0 0,0 0-1 0 0,0 0 0 0 0,0 0 1 0 0,0 0-1 0 0,1 1 1 0 0,0 0-1 0 0,0 0 1 0 0,1 0-1 0 0,0 0 1 0 0,0 1-1 0 0,0-1 1 0 0,1 1-1 0 0,0 0 1 0 0,0 0-1 0 0,0-1 0 0 0,1 1 1 0 0,0 0-1 0 0,1 1 1 0 0,-1-1-1 0 0,1 0 1 0 0,1 5-27 0 0,3-6 62 0 0,-1 0 0 0 0,1 0 0 0 0,0-1 0 0 0,1 0 0 0 0,0 1 0 0 0,-1-1 0 0 0,2-1 0 0 0,-1 1 1 0 0,0-1-1 0 0,1 0 0 0 0,0 0 0 0 0,0-1 0 0 0,0 1 0 0 0,0-1 0 0 0,4 1-62 0 0,17 11 193 0 0,1 1-49 0 0,-16-11-111 0 0,-1 0 0 0 0,1 1 0 0 0,-1 0 0 0 0,0 1 0 0 0,-1 0 0 0 0,0 0 0 0 0,0 1 0 0 0,0 1 0 0 0,-1 0 0 0 0,0 0 0 0 0,-1 0 0 0 0,0 1 0 0 0,-1 1 0 0 0,0-1 0 0 0,0 1 0 0 0,-1 0 0 0 0,0 1 0 0 0,-1-1 0 0 0,-1 1 0 0 0,0 0 0 0 0,0 1-1 0 0,0 6-32 0 0,-3-14 38 0 0,-1 1 0 0 0,0-1 0 0 0,0 1 0 0 0,0-1 0 0 0,-1 0 0 0 0,0 1 0 0 0,0-1 0 0 0,0 0 0 0 0,0 1 0 0 0,-1-1 0 0 0,0 0 0 0 0,0 0 0 0 0,-1 0 0 0 0,1-1 0 0 0,-1 1 0 0 0,0 0 0 0 0,0-1 0 0 0,0 0 0 0 0,-1 0 0 0 0,0 0 0 0 0,0 0 0 0 0,0 0 0 0 0,0-1 0 0 0,0 0 0 0 0,-1 0 0 0 0,1 0 0 0 0,-6 2-38 0 0,3 0-29 0 0,-1 0 0 0 0,0-1-1 0 0,0 0 1 0 0,-1-1 0 0 0,1 1 0 0 0,-1-2 0 0 0,1 1-1 0 0,-1-1 1 0 0,0 0 0 0 0,0-1 0 0 0,0 0 0 0 0,0-1-1 0 0,0 0 1 0 0,0 0 0 0 0,0-1 0 0 0,0 0 0 0 0,0 0-1 0 0,1-1 1 0 0,-1 0 29 0 0,3-2-317 0 0,1 0 0 0 0,-1-1 1 0 0,1 1-1 0 0,1-1 0 0 0,-1 0 0 0 0,0 0 0 0 0,1 0 0 0 0,0 0 0 0 0,1-1 0 0 0,-1 0 0 0 0,1 0 0 0 0,0 0 1 0 0,0 0-1 0 0,1 0 0 0 0,0-1 0 0 0,0 1 0 0 0,0-1 0 0 0,1 1 0 0 0,0-1 0 0 0,0 0 0 0 0,1 1 0 0 0,0-1 1 0 0,0 0-1 0 0,0-2 317 0 0,2 0-587 0 0,-1-1 0 0 0,2 0 0 0 0,-1 1 0 0 0,1 0 0 0 0,0-1 0 0 0,1 1 0 0 0,0 0 0 0 0,1 1 0 0 0,0-1 0 0 0,0 1 0 0 0,1 0 0 0 0,0 0 0 0 0,0 1 0 0 0,1-1 0 0 0,0 1 0 0 0,0 1 0 0 0,0-1 0 0 0,1 1 0 0 0,0 1 0 0 0,0-1 0 0 0,2 1 587 0 0,0-3 0 0 0</inkml:trace>
  <inkml:trace contextRef="#ctx0" brushRef="#br0" timeOffset="2911.198">1090 389 0 0 0,'0'0'461'0'0,"0"0"349"0"0,0 0 102 0 0,0 0-50 0 0,0 0-93 0 0,0 0-51 0 0,0 0-100 0 0,0 0-63 0 0,0 0-17 0 0,-3-2-8 0 0,0 1-321 0 0,0 0-1 0 0,0 1 0 0 0,1-1 0 0 0,-1 1 0 0 0,0-1 1 0 0,0 1-1 0 0,0 0 0 0 0,0 0 0 0 0,0 0 0 0 0,0 0 1 0 0,0 1-1 0 0,0-1 0 0 0,0 1 0 0 0,0 0 0 0 0,0 0 1 0 0,0 0-1 0 0,1 0 0 0 0,-1 0 0 0 0,0 0 0 0 0,1 1 1 0 0,-1 0-1 0 0,1-1 0 0 0,-1 1 0 0 0,1 0 0 0 0,0 0 0 0 0,0 0 1 0 0,0 0-1 0 0,0 1 0 0 0,0-1 0 0 0,0 1 0 0 0,1-1 1 0 0,-1 2-209 0 0,-3 3 94 0 0,1 0 0 0 0,0 0 0 0 0,1 1 0 0 0,0 0 0 0 0,0 0 0 0 0,1 0 1 0 0,0 0-1 0 0,0 0 0 0 0,0 0 0 0 0,1 0 0 0 0,0 8-94 0 0,1-10 139 0 0,1-1 0 0 0,-1 1 1 0 0,1-1-1 0 0,0 1 0 0 0,0-1 0 0 0,0 0 0 0 0,1 1 0 0 0,0-1 0 0 0,0 0 1 0 0,0 0-1 0 0,0 0 0 0 0,1 0 0 0 0,0 0 0 0 0,0-1 0 0 0,3 3-139 0 0,51 53 1049 0 0,-50-56-997 0 0,-1 1 0 0 0,0 0 0 0 0,0 1 0 0 0,0-1 0 0 0,0 1 0 0 0,-1 0 0 0 0,0 1 0 0 0,0-1 0 0 0,-1 1 0 0 0,0 0 0 0 0,0 0 0 0 0,-1 0 0 0 0,1 0 0 0 0,-2 1 0 0 0,1 0 0 0 0,-1-1 0 0 0,0 1 0 0 0,-1 0 0 0 0,1 2-52 0 0,-1-3 57 0 0,-1-1 0 0 0,1 0 1 0 0,-1 1-1 0 0,0-1 1 0 0,-1 1-1 0 0,1-1 0 0 0,-1 0 1 0 0,-1 0-1 0 0,1 1 1 0 0,-1-1-1 0 0,0 0 1 0 0,-1 0-1 0 0,1 0 0 0 0,-1-1 1 0 0,0 1-1 0 0,0-1 1 0 0,-1 1-1 0 0,0-1 0 0 0,0 0 1 0 0,0 0-1 0 0,-1-1 1 0 0,-3 4-58 0 0,-5 2 72 0 0,3 1-67 0 0,-1-2-1 0 0,0 0 1 0 0,-1 0 0 0 0,1-1 0 0 0,-2 0 0 0 0,1-1 0 0 0,-1-1 0 0 0,0 0-1 0 0,0-1 1 0 0,-1 0 0 0 0,0-1 0 0 0,0 0 0 0 0,0-1 0 0 0,-5 0-5 0 0,18-3-151 0 0,0-1 1 0 0,0 1-1 0 0,0-1 1 0 0,0 1-1 0 0,0-1 1 0 0,0 1-1 0 0,0-1 1 0 0,1 0-1 0 0,-1 1 1 0 0,0-1 0 0 0,0 0-1 0 0,0 1 1 0 0,1-1-1 0 0,-1 0 1 0 0,0 0-1 0 0,1 0 1 0 0,-1 0-1 0 0,1 0 1 0 0,-1 0-1 0 0,1 0 1 0 0,-1 0 0 0 0,1 0-1 0 0,0 0 1 0 0,0 0-1 0 0,-1 0 1 0 0,1 0-1 0 0,0 0 1 0 0,0 0-1 0 0,0-1 1 0 0,0 1-1 0 0,0 0 1 0 0,0 0-1 0 0,0 0 1 0 0,1 0 150 0 0,1-24-8962 0 0,1 17 3042 0 0</inkml:trace>
  <inkml:trace contextRef="#ctx0" brushRef="#br0" timeOffset="3389.425">1626 160 2889 0 0,'0'0'1451'0'0,"0"0"-208"0"0,0 0-5 0 0,0 0 125 0 0,0 0 42 0 0,0 0-84 0 0,0 0-195 0 0,0 0-233 0 0,0 0-232 0 0,0 0-185 0 0,0 0-147 0 0,-28 35-98 0 0,-85 106-59 0 0,79-73 43 0 0,34-57-157 0 0,-1-4-20 0 0,0-1-1 0 0,0 1 1 0 0,1 0-1 0 0,0-1 0 0 0,0 1 1 0 0,0 0-1 0 0,1-1 1 0 0,0 1-1 0 0,0 0 1 0 0,1-1-1 0 0,0 1 0 0 0,0-1 1 0 0,0 0-1 0 0,1 0 1 0 0,0 0-1 0 0,0 0 1 0 0,1 0-1 0 0,0 0 1 0 0,0-1-1 0 0,0 0 0 0 0,0 0 1 0 0,1 0-1 0 0,0 0 1 0 0,0-1-1 0 0,0 0 1 0 0,0 0-1 0 0,1 0 0 0 0,4 2-37 0 0,-3-3 163 0 0,1-1 0 0 0,0 1 0 0 0,0-1 0 0 0,0-1 0 0 0,0 1 0 0 0,0-1 0 0 0,0-1-1 0 0,0 1 1 0 0,0-2 0 0 0,1 1 0 0 0,-1-1 0 0 0,0 0 0 0 0,0-1 0 0 0,0 1 0 0 0,0-2 0 0 0,-1 1-1 0 0,1-1 1 0 0,0 0 0 0 0,-1-1 0 0 0,0 0 0 0 0,0 0 0 0 0,0-1 0 0 0,0 1 0 0 0,2-4-163 0 0,12-9 224 0 0,-2 0 1 0 0,0-1 0 0 0,-1-1 0 0 0,-1 0-1 0 0,-1-2 1 0 0,-1 0 0 0 0,2-3-225 0 0,-10 12 49 0 0,-1 0 1 0 0,0-1-1 0 0,0 1 0 0 0,-1-1 1 0 0,-1 0-1 0 0,0 0 0 0 0,-1-1 1 0 0,0 1-1 0 0,-1-1 0 0 0,0 0 1 0 0,-2 1-1 0 0,1-9-49 0 0,-2 18-71 0 0,0 0 0 0 0,1 0 0 0 0,-1 0 0 0 0,0 0 0 0 0,-1 0 0 0 0,1 0 0 0 0,-1 0 0 0 0,0 0 0 0 0,0 0 0 0 0,0 1 0 0 0,0-1 0 0 0,-1 1 0 0 0,1-1 0 0 0,-1 1 0 0 0,0 0 0 0 0,0 0 0 0 0,0 0 0 0 0,0 1 1 0 0,-1-1-1 0 0,1 1 0 0 0,-1 0 0 0 0,1 0 0 0 0,-1 0 0 0 0,0 0 0 0 0,0 0 0 0 0,0 1 0 0 0,0 0 0 0 0,-3-1 71 0 0,-3-1-519 0 0,1 1 0 0 0,-1 1 0 0 0,0-1 1 0 0,0 1-1 0 0,1 1 0 0 0,-1 0 0 0 0,0 0 1 0 0,0 1-1 0 0,0 0 0 0 0,1 1 0 0 0,-1 0 1 0 0,-1 1 518 0 0,-48 22-8425 0 0,40-14 2868 0 0</inkml:trace>
  <inkml:trace contextRef="#ctx0" brushRef="#br0" timeOffset="3769.308">1657 576 0 0 0,'0'0'1111'0'0,"0"0"411"0"0,0 0 247 0 0,0 0 113 0 0,0 0-87 0 0,0 0-171 0 0,0 0-246 0 0,-32 34-287 0 0,-99 106-275 0 0,82-68 9 0 0,46-60-663 0 0,1-9-97 0 0,0 1-1 0 0,0-1 1 0 0,1 0 0 0 0,-1 1-1 0 0,1-1 1 0 0,0 1 0 0 0,0 0-1 0 0,0-1 1 0 0,1 1 0 0 0,-1 0-1 0 0,1-1 1 0 0,0 1 0 0 0,0 0 0 0 0,0 0-1 0 0,0-1 1 0 0,1 1 0 0 0,0 0-1 0 0,0 0 1 0 0,0-1 0 0 0,0 1-1 0 0,0-1 1 0 0,1 1 0 0 0,-1-1-1 0 0,1 0 1 0 0,0 1 0 0 0,0-1-1 0 0,0 0 1 0 0,1 0 0 0 0,-1 0-1 0 0,1-1 1 0 0,-1 1 0 0 0,1 0-1 0 0,0-1 1 0 0,0 0 0 0 0,0 0-1 0 0,0 0 1 0 0,1 0 0 0 0,-1 0 0 0 0,0-1-1 0 0,1 1 1 0 0,-1-1 0 0 0,1 0-1 0 0,0 0 1 0 0,1 0-65 0 0,11-2 367 0 0,0-1-1 0 0,0-1 1 0 0,0-1 0 0 0,-1 0 0 0 0,1-1-1 0 0,-1 0 1 0 0,0-1 0 0 0,0-1 0 0 0,-1-1-1 0 0,0 0 1 0 0,0-1 0 0 0,-1 0 0 0 0,0-1-1 0 0,0 0 1 0 0,-1-1 0 0 0,-1 0 0 0 0,0-1-1 0 0,9-13-366 0 0,-13 19 79 0 0,-1-1-1 0 0,0 0 0 0 0,-1 0 1 0 0,1-1-1 0 0,-1 1 0 0 0,0-1 1 0 0,-1-1-1 0 0,0 1 0 0 0,-1 0 1 0 0,1-1-1 0 0,-2 0 1 0 0,1 0-1 0 0,-1 0 0 0 0,0 0 1 0 0,-1 0-1 0 0,0-5-78 0 0,-3 10-80 0 0,1 1 0 0 0,-1-1-1 0 0,-1 1 1 0 0,1 0 0 0 0,0 0 0 0 0,-1 0 0 0 0,0 0-1 0 0,0 0 1 0 0,1 1 0 0 0,-1-1 0 0 0,-1 1 0 0 0,1 0-1 0 0,0 0 1 0 0,-1 0 0 0 0,1 0 0 0 0,-1 1 0 0 0,1-1 0 0 0,-1 1-1 0 0,0 0 1 0 0,0 0 0 0 0,0 0 0 0 0,1 1 0 0 0,-1-1-1 0 0,0 1 1 0 0,0 0 0 0 0,0 0 0 0 0,0 0 0 0 0,0 1-1 0 0,0-1 1 0 0,0 1 0 0 0,0 0 80 0 0,-58 11-4407 0 0,24 5-4305 0 0,24-9-359 0 0</inkml:trace>
  <inkml:trace contextRef="#ctx0" brushRef="#br0" timeOffset="4079.286">2066 779 12467 0 0,'0'0'1569'0'0,"0"0"-400"0"0,0 0-47 0 0,0 0 79 0 0,0 0-53 0 0,0 0-142 0 0,0 0-197 0 0,0 0-191 0 0,0 0-160 0 0,0 0-152 0 0,0 0-89 0 0,0 0-61 0 0,0 0-44 0 0,-3 15-41 0 0,-12 69-139 0 0,15-73-409 0 0,1-10-4259 0 0,1-2-4872 0 0,0-2 2068 0 0</inkml:trace>
  <inkml:trace contextRef="#ctx0" brushRef="#br0" timeOffset="4470.937">2509 274 10250 0 0,'0'0'1754'0'0,"0"0"-391"0"0,0 0-118 0 0,0 0 80 0 0,0 0-45 0 0,0 0-149 0 0,0 0-188 0 0,0 0-194 0 0,0 0-169 0 0,0 0-141 0 0,0 0-108 0 0,0 0-90 0 0,-32 26-78 0 0,-99 79-60 0 0,86-59 25 0 0,44-44-130 0 0,0-1 1 0 0,0 1-1 0 0,0 0 1 0 0,0-1-1 0 0,0 1 1 0 0,0 0-1 0 0,0 0 0 0 0,1 0 1 0 0,-1-1-1 0 0,1 1 1 0 0,-1 0-1 0 0,1 0 1 0 0,0 0-1 0 0,0 0 1 0 0,0 0-1 0 0,0 0 1 0 0,0 0-1 0 0,0 0 1 0 0,0 0-1 0 0,1 0 1 0 0,-1 0-1 0 0,1 0 0 0 0,-1 0 1 0 0,1-1-1 0 0,0 1 1 0 0,0 0-1 0 0,0 0 1 0 0,0-1-1 0 0,0 1 1 0 0,0 0-1 0 0,0-1 1 0 0,0 1-1 0 0,1-1 1 0 0,-1 0-1 0 0,1 1 1 0 0,-1-1-1 0 0,1 0 0 0 0,-1 0 1 0 0,1 0-1 0 0,0 0 1 0 0,-1 0-1 0 0,1 0 1 0 0,0 0-1 0 0,0-1 1 0 0,0 1-1 0 0,0-1 1 0 0,0 1 1 0 0,72 12-1 0 0,-62-12 1 0 0,-1 0-1 0 0,1 0 1 0 0,-1 1-1 0 0,1 1 1 0 0,-1 0-1 0 0,0 1 1 0 0,0 0-1 0 0,0 0 1 0 0,-1 1-1 0 0,1 1 1 0 0,-1-1-1 0 0,5 5 1 0 0,-11-3 33 0 0,1-1 1 0 0,-1 0-1 0 0,0 1 0 0 0,0 0 1 0 0,-1 0-1 0 0,0 0 0 0 0,0 0 1 0 0,-1 1-1 0 0,0-1 0 0 0,0 1 1 0 0,0 0-1 0 0,-1-1 0 0 0,-1 1 1 0 0,1 0-1 0 0,-1 0 0 0 0,0 0 1 0 0,-1-1-1 0 0,0 1 0 0 0,-1 1-33 0 0,1 0-65 0 0,-2-1-1 0 0,1 0 1 0 0,-1 0-1 0 0,-1 0 0 0 0,0-1 1 0 0,0 1-1 0 0,0-1 0 0 0,-1 0 1 0 0,0 0-1 0 0,0 0 1 0 0,0-1-1 0 0,-1 0 0 0 0,0 0 1 0 0,-1 0-1 0 0,1-1 0 0 0,-1 0 1 0 0,0 0-1 0 0,0 0 1 0 0,-6 2 65 0 0,-25-4-5734 0 0,16-6-5072 0 0,16 0 6013 0 0</inkml:trace>
  <inkml:trace contextRef="#ctx0" brushRef="#br0" timeOffset="4717.142">2395 363 11162 0 0,'0'0'2120'0'0,"0"0"-355"0"0,0 0-200 0 0,0 0-100 0 0,0 0-197 0 0,0 0-201 0 0,37-16-148 0 0,119-47-119 0 0,-46 28 334 0 0,74-5-1060 0 0,-105 35-9846 0 0,-67 5-1611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22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408 254 0 0 0,'0'0'621'0'0,"0"0"122"0"0,0 0 207 0 0,0 0 238 0 0,0 0 215 0 0,0 0 119 0 0,0 0-58 0 0,0 0-134 0 0,0 0-182 0 0,0 0-209 0 0,0 0-120 0 0,-1-5-105 0 0,1 5-716 0 0,0-1 76 0 0,0-1 0 0 0,0 1 1 0 0,0 0-1 0 0,0-1 0 0 0,0 1 1 0 0,-1 0-1 0 0,1-1 0 0 0,-1 1 1 0 0,1 0-1 0 0,-1 0 1 0 0,1-1-1 0 0,-1 1 0 0 0,0 0 1 0 0,1 0-1 0 0,-1 0 0 0 0,0 0 1 0 0,0 0-1 0 0,0 0 0 0 0,0 0 1 0 0,0 0-1 0 0,0 0 0 0 0,0 0 1 0 0,0 1-1 0 0,0-1 0 0 0,0 0 1 0 0,0 1-1 0 0,-1-1 1 0 0,1 1-1 0 0,0-1 0 0 0,-1 1 1 0 0,1-1-1 0 0,0 1 0 0 0,0 0 1 0 0,-1 0-1 0 0,1 0 0 0 0,-1 0 1 0 0,1 0-1 0 0,0 0 0 0 0,-1 0 1 0 0,1 0-75 0 0,-28 3 317 0 0,1 1 1 0 0,0 1-1 0 0,1 1 1 0 0,-1 2 0 0 0,1 1-1 0 0,1 1 1 0 0,-6 3-318 0 0,-19 7 331 0 0,-35 28-70 0 0,85-46-275 0 0,0 0 1 0 0,0 0-1 0 0,0 0 1 0 0,0 0-1 0 0,0 0 1 0 0,1 0-1 0 0,-1 0 1 0 0,0 0-1 0 0,1 0 1 0 0,0 0-1 0 0,-1 0 1 0 0,1 1-1 0 0,0-1 1 0 0,0 0-1 0 0,1 0 1 0 0,-1 0-1 0 0,0 1 1 0 0,1-1-1 0 0,-1 0 1 0 0,1 0-1 0 0,-1 0 1 0 0,1 0-1 0 0,0 0 1 0 0,0 0-1 0 0,0 0 1 0 0,0 0-1 0 0,0 0 1 0 0,1-1-1 0 0,-1 1 1 0 0,1 0-1 0 0,-1-1 1 0 0,1 1-1 0 0,-1-1 1 0 0,1 1-1 0 0,0-1 1 0 0,0 0-1 0 0,0 0 1 0 0,-1 0-1 0 0,1 0 1 0 0,0 0-1 0 0,1 0 15 0 0,9 4 26 0 0,-1 0 1 0 0,1-1 0 0 0,0-1 0 0 0,0 0 0 0 0,1-1 0 0 0,-1 0 0 0 0,0 0-1 0 0,1-2 1 0 0,-1 1-28 0 0,-16 24 636 0 0,-86 86-325 0 0,82-99-307 0 0,5-10-9 0 0,0 0-1 0 0,0 1 1 0 0,0-1-1 0 0,0 1 0 0 0,1 0 1 0 0,-1 0-1 0 0,1 0 1 0 0,-1 0-1 0 0,1 0 0 0 0,0 0 1 0 0,1 1-1 0 0,-1-1 0 0 0,1 1 1 0 0,-1 0-1 0 0,1-1 1 0 0,0 1-1 0 0,0 0 0 0 0,1-1 1 0 0,-1 1-1 0 0,1 0 1 0 0,-1 0-1 0 0,1 0 0 0 0,1 0 1 0 0,-1-1-1 0 0,0 1 0 0 0,1 0 1 0 0,0 0-1 0 0,0 0 1 0 0,0-1-1 0 0,0 1 0 0 0,1-1 1 0 0,-1 1-1 0 0,1-1 1 0 0,0 1-1 0 0,0-1 0 0 0,0 0 1 0 0,1 0-1 0 0,-1 0 0 0 0,2 1 6 0 0,6 1-20 0 0,-1-1-1 0 0,2 0 0 0 0,-1 0 0 0 0,0-1 1 0 0,1 0-1 0 0,0-1 0 0 0,0 0 0 0 0,-1-1 1 0 0,1 0-1 0 0,0-1 0 0 0,0 0 0 0 0,0-1 0 0 0,0 0 1 0 0,2-1 20 0 0,-8 2-257 0 0,0-1 0 0 0,1 0 0 0 0,-1-1 0 0 0,0 1 0 0 0,0-1 0 0 0,0 0 1 0 0,0 0-1 0 0,0-1 0 0 0,-1 1 0 0 0,1-1 0 0 0,-1 0 0 0 0,0 0 0 0 0,1-1 0 0 0,0-1 257 0 0,30-37-11102 0 0,-31 34 7034 0 0</inkml:trace>
  <inkml:trace contextRef="#ctx0" brushRef="#br0" timeOffset="295.032">14 0 3857 0 0,'0'0'708'0'0,"0"0"-483"0"0,0 0-6 0 0,0 0 324 0 0,0 0 325 0 0,0 0 259 0 0,0 0 173 0 0,0 0 9 0 0,5 31-100 0 0,18 100-194 0 0,13-6 961 0 0,-23-72-1576 0 0,-1 1-1 0 0,-4 0 1 0 0,-1 0-1 0 0,-3 15-399 0 0,10 364-591 0 0,-5-361-2728 0 0,0-26-5778 0 0,-7-41 6150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28.1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85 280 0 0 0,'0'0'281'0'0,"0"0"484"0"0,0 0 87 0 0,0 0-115 0 0,0 0-129 0 0,0 0-116 0 0,0 0 1089 0 0,0-1 7720 0 0,0 3-10318 0 0,-14 97 1892 0 0,-50 232-1095 0 0,58-291-2020 0 0,6-40 949 0 0,0 3-1631 0 0,0-2-2556 0 0,0-1 3154 0 0</inkml:trace>
  <inkml:trace contextRef="#ctx0" brushRef="#br0" timeOffset="849.804">325 343 0 0 0,'0'0'317'0'0,"0"0"131"0"0,0 0-53 0 0,0 0-95 0 0,0 0-64 0 0,0 0 0 0 0,0 0 70 0 0,0 0 110 0 0,-4 2 81 0 0,-1 3-276 0 0,1 1 0 0 0,-1 0 0 0 0,1 0 0 0 0,1 1 0 0 0,-1-1 0 0 0,1 1 0 0 0,0 0 0 0 0,0 0 0 0 0,1 0 0 0 0,0 0-1 0 0,0 0 1 0 0,1 0 0 0 0,-1 1 0 0 0,2-1 0 0 0,-1 0 0 0 0,1 1 0 0 0,0-1 0 0 0,1 1 0 0 0,0-1 0 0 0,0 4-221 0 0,0 4 68 0 0,-1-10 68 0 0,1-1 1 0 0,0 0 0 0 0,1 0 0 0 0,-1 0 0 0 0,1 0 0 0 0,0 0-1 0 0,0-1 1 0 0,0 1 0 0 0,0 0 0 0 0,1-1 0 0 0,0 0-1 0 0,-1 1 1 0 0,1-1 0 0 0,0 0 0 0 0,0 0 0 0 0,1-1-1 0 0,-1 1 1 0 0,1-1 0 0 0,-1 1 0 0 0,1-1 0 0 0,0 0 0 0 0,0-1-1 0 0,0 1 1 0 0,0-1 0 0 0,0 1 0 0 0,0-1 0 0 0,0-1-1 0 0,0 1 1 0 0,1 0 0 0 0,-1-1 0 0 0,0 0 0 0 0,0 0-1 0 0,1 0 1 0 0,-1-1 0 0 0,0 1 0 0 0,0-1 0 0 0,0 0-1 0 0,1 0 1 0 0,-1 0 0 0 0,0-1 0 0 0,-1 0 0 0 0,1 0 0 0 0,0 0-1 0 0,0 0 1 0 0,-1 0 0 0 0,1-1-137 0 0,14-4 239 0 0,-1-2 1 0 0,0 0-1 0 0,0-2 0 0 0,-1 1 1 0 0,0-2-1 0 0,-1 0 0 0 0,0-1 1 0 0,-1 0-1 0 0,-1-1 0 0 0,0-1 1 0 0,-1 0-1 0 0,0-1 0 0 0,-1 0 1 0 0,-1-1-1 0 0,1-3-239 0 0,-9-38-698 0 0,-2 56 500 0 0,-1 0 0 0 0,-1 0 0 0 0,1-1 0 0 0,0 1 0 0 0,0 0 0 0 0,-1 0 0 0 0,1 0 0 0 0,-1 1 0 0 0,1-1 0 0 0,-1 0 1 0 0,0 0-1 0 0,0 1 0 0 0,0-1 0 0 0,0 1 0 0 0,0 0 0 0 0,0 0 0 0 0,0 0 0 0 0,0 0 0 0 0,-1 0 0 0 0,1 0 0 0 0,0 0 0 0 0,-2 0 198 0 0,-60-4-9459 0 0,50 5 6450 0 0</inkml:trace>
  <inkml:trace contextRef="#ctx0" brushRef="#br0" timeOffset="1296.707">461 549 0 0 0,'0'0'380'0'0,"0"0"180"0"0,0 0 74 0 0,0 0 58 0 0,0 0 13 0 0,0 0-41 0 0,0 0-117 0 0,0 0-147 0 0,0 0-116 0 0,0 0-89 0 0,0 0-63 0 0,0 0-17 0 0,-15 32-17 0 0,-45 98 27 0 0,45-71 261 0 0,16-55-134 0 0,1 0 0 0 0,0 0 0 0 0,1 0 0 0 0,-1 0 0 0 0,0 0 0 0 0,1 0 0 0 0,0-1 0 0 0,0 1 0 0 0,0-1 0 0 0,1 0 0 0 0,-1 0 0 0 0,1 0-1 0 0,-1 0 1 0 0,1 0 0 0 0,0-1 0 0 0,0 0 0 0 0,0 0 0 0 0,0 0 0 0 0,1 0 0 0 0,-1-1 0 0 0,0 0 0 0 0,1 0 0 0 0,-1 0 0 0 0,1 0 0 0 0,-1 0 0 0 0,1-1 0 0 0,0 0 0 0 0,-1 0 0 0 0,1 0-1 0 0,-1-1 1 0 0,1 0 0 0 0,-1 0 0 0 0,1 0 0 0 0,-1 0 0 0 0,4-2-252 0 0,3-1 362 0 0,-1-1 0 0 0,1 0 1 0 0,-1 0-1 0 0,0-1 0 0 0,-1-1 0 0 0,0 0 0 0 0,0 0 0 0 0,0-1 0 0 0,-1 0 1 0 0,0 0-1 0 0,7-10-362 0 0,-11 13 66 0 0,0-1 1 0 0,0 0 0 0 0,0 0 0 0 0,-1 0-1 0 0,0 0 1 0 0,0-1 0 0 0,-1 1 0 0 0,0-1 0 0 0,0 1-1 0 0,0-1 1 0 0,-1 0 0 0 0,0 0 0 0 0,0 0-1 0 0,-1 0 1 0 0,0 0 0 0 0,0 0 0 0 0,-1-6-67 0 0,0 10-151 0 0,-1 1 0 0 0,1-1 0 0 0,0 1 1 0 0,0 0-1 0 0,-1 0 0 0 0,1 0 1 0 0,-1 0-1 0 0,0 0 0 0 0,0 0 1 0 0,0 0-1 0 0,0 0 0 0 0,0 1 0 0 0,0-1 1 0 0,0 1-1 0 0,0 0 0 0 0,0-1 1 0 0,-1 1-1 0 0,1 0 0 0 0,-1 0 1 0 0,1 1-1 0 0,-1-1 0 0 0,1 0 0 0 0,-1 1 1 0 0,1 0-1 0 0,-1-1 0 0 0,-2 1 151 0 0,-42-3-9816 0 0,34 3 3697 0 0</inkml:trace>
  <inkml:trace contextRef="#ctx0" brushRef="#br0" timeOffset="2001.109">949 402 0 0 0,'0'0'930'0'0,"0"0"14"0"0,0 0 32 0 0,0 0-31 0 0,0 0-67 0 0,0 0-72 0 0,0 0-125 0 0,0 0-84 0 0,0 0-111 0 0,0 0-118 0 0,0 0-55 0 0,0 0-21 0 0,0 0 31 0 0,-21 24 48 0 0,-63 74 25 0 0,58-45 240 0 0,26-45-488 0 0,-1-1-42 0 0,0-1 0 0 0,0 1 0 0 0,1 0 0 0 0,0 0 0 0 0,0-1 0 0 0,0 1 0 0 0,1 0 1 0 0,0-1-1 0 0,0 1 0 0 0,1 0 0 0 0,0-1 0 0 0,0 0 0 0 0,0 1 0 0 0,1-1 0 0 0,0 0 0 0 0,0 0 0 0 0,1 0 0 0 0,-1-1 0 0 0,1 1 0 0 0,1-1 0 0 0,-1 0 0 0 0,1 0 0 0 0,0 0 0 0 0,0-1 0 0 0,0 0 0 0 0,0 0 0 0 0,5 2-106 0 0,-3-3 254 0 0,1 0-1 0 0,-1-1 0 0 0,1 0 0 0 0,0-1 0 0 0,-1 1 1 0 0,1-2-1 0 0,0 1 0 0 0,0-1 0 0 0,0 0 1 0 0,-1-1-1 0 0,1 0 0 0 0,0 0 0 0 0,0 0 0 0 0,-1-1 1 0 0,1 0-1 0 0,-1-1 0 0 0,1 0 0 0 0,-1 0 0 0 0,0 0 1 0 0,0-1-1 0 0,-1 0 0 0 0,1-1 0 0 0,-1 1 0 0 0,0-1 1 0 0,3-3-254 0 0,9-8 338 0 0,-1-1 1 0 0,0-1-1 0 0,-1-1 1 0 0,-1 0 0 0 0,-1-1-1 0 0,-1 0 1 0 0,7-16-339 0 0,-16 31-67 0 0,-1 1 0 0 0,0 0 0 0 0,0-1 0 0 0,-1 0 0 0 0,0 1-1 0 0,1-1 1 0 0,-1 0 0 0 0,-1 0 0 0 0,1 0 0 0 0,-1-1 0 0 0,0 1 0 0 0,0 0 0 0 0,-1 0 0 0 0,1-1 0 0 0,-1 1-1 0 0,0 0 1 0 0,-1-1 0 0 0,1 1 0 0 0,-1 0 0 0 0,0 0 0 0 0,0-1 0 0 0,-1 1 0 0 0,1 0 0 0 0,-1 0 0 0 0,-1 0 0 0 0,1 1-1 0 0,0-1 1 0 0,-1 0 0 0 0,0 1 0 0 0,0 0 0 0 0,-1 0 0 0 0,1-1 0 0 0,-1 2 0 0 0,0-1 0 0 0,0 0 0 0 0,0 1 0 0 0,0 0-1 0 0,-1 0 1 0 0,0 0 67 0 0,-52-9-4415 0 0,18 13-2644 0 0,22 2-504 0 0</inkml:trace>
  <inkml:trace contextRef="#ctx0" brushRef="#br0" timeOffset="2451.584">1337 332 0 0 0,'0'0'163'0'0,"0"0"361"0"0,0 0 88 0 0,0 0 5 0 0,0 0-4 0 0,0 0 23 0 0,0 0-12 0 0,0 0-19 0 0,0 0 3 0 0,0 0 11 0 0,0 0 29 0 0,0 0 63 0 0,1 12 63 0 0,5 38 62 0 0,-5-48-627 0 0,0 0 1 0 0,0 0 0 0 0,0 0-1 0 0,0 0 1 0 0,1-1-1 0 0,-1 1 1 0 0,0 0-1 0 0,1-1 1 0 0,0 1-1 0 0,-1-1 1 0 0,1 1 0 0 0,0-1-1 0 0,0 0 1 0 0,-1 0-1 0 0,1 0 1 0 0,0 0-1 0 0,0 0 1 0 0,0 0 0 0 0,0-1-1 0 0,1 1 1 0 0,-1-1-1 0 0,0 1 1 0 0,0-1-1 0 0,0 0 1 0 0,0 0-1 0 0,0 0 1 0 0,1 0 0 0 0,-1 0-1 0 0,0 0 1 0 0,0 0-1 0 0,0-1 1 0 0,0 1-1 0 0,0-1 1 0 0,1 0 0 0 0,-1 0-1 0 0,1 0-209 0 0,11-5 447 0 0,1 0-1 0 0,-1-1 1 0 0,-1-1-1 0 0,0 0 1 0 0,0-1-1 0 0,0 0 1 0 0,-1-1-1 0 0,0 0 1 0 0,-1-1-1 0 0,0-1 1 0 0,4-5-447 0 0,-13 14 26 0 0,3-1 32 0 0,-1 0 0 0 0,0 0 1 0 0,0-1-1 0 0,0 1 0 0 0,0-1 1 0 0,-1 0-1 0 0,1 0 0 0 0,-1-1 1 0 0,-1 1-1 0 0,1-1 0 0 0,-1 1 1 0 0,0-1-1 0 0,0 0 0 0 0,-1 0 1 0 0,1 0-1 0 0,-1 0 0 0 0,0-6-58 0 0,-3 10-161 0 0,-1 0-1 0 0,1 0 1 0 0,0 0-1 0 0,-1 0 1 0 0,0 1-1 0 0,1-1 1 0 0,-1 1-1 0 0,0-1 1 0 0,0 1-1 0 0,0 0 1 0 0,0 0-1 0 0,0 0 1 0 0,0 0-1 0 0,0 1 1 0 0,0-1-1 0 0,0 1 1 0 0,0 0-1 0 0,0 0 1 0 0,-1 0-1 0 0,1 0 1 0 0,0 1-1 0 0,0-1 0 0 0,0 1 1 0 0,0 0-1 0 0,-1 0 162 0 0,0-1-352 0 0,-78 28-7570 0 0,61-17 3784 0 0,4-3-1475 0 0</inkml:trace>
  <inkml:trace contextRef="#ctx0" brushRef="#br0" timeOffset="4135.99">1485 195 0 0 0,'-57'0'0'0'0,"18"19"200"0"0,30-15-179 0 0,0 0-1 0 0,0 1 1 0 0,0 1-1 0 0,0-1 1 0 0,1 1-1 0 0,0 1 1 0 0,0-1-1 0 0,1 2 1 0 0,0-1-1 0 0,0 1 1 0 0,0 0-1 0 0,1 0 1 0 0,1 0 0 0 0,-1 1-1 0 0,0 2-20 0 0,13 29-508 0 0,-3-35 508 0 0</inkml:trace>
  <inkml:trace contextRef="#ctx0" brushRef="#br0" timeOffset="5384.039">1799 542 232 0 0,'0'0'648'0'0,"0"0"-260"0"0,0 0-18 0 0,0 0 322 0 0,0 0 429 0 0,0 0 276 0 0,0 0 124 0 0,0 0-34 0 0,0 0-132 0 0,0 0-137 0 0,0 0-125 0 0,0 0-82 0 0,0 0-8 0 0,24 1-21 0 0,73 3-70 0 0,51-24 1926 0 0,-1-6-2089 0 0,-56 22-3536 0 0,-83 9-1227 0 0,-7 1-2347 0 0,-1-2 506 0 0</inkml:trace>
  <inkml:trace contextRef="#ctx0" brushRef="#br0" timeOffset="5615.407">1716 847 4241 0 0,'0'0'344'0'0,"0"0"-56"0"0,0 0 104 0 0,0 0 136 0 0,0 0 72 0 0,0 0-24 0 0,0 0-87 0 0,207-15-97 0 0,-169 12-104 0 0,1-5-120 0 0,3 1-128 0 0,1 0-160 0 0,-3 3-296 0 0,4-3-505 0 0,-5-1-815 0 0,-8 5-816 0 0,-12-1-49 0 0</inkml:trace>
  <inkml:trace contextRef="#ctx0" brushRef="#br0" timeOffset="6403.631">3278 380 5321 0 0,'0'0'1807'0'0,"0"0"-322"0"0,0 0-192 0 0,0 0-29 0 0,0 0-3 0 0,0 0-40 0 0,0 0-122 0 0,0 0-167 0 0,0 0-181 0 0,0 0-148 0 0,0 0-102 0 0,0 0-95 0 0,-11 30-77 0 0,-33 97-69 0 0,19-19 79 0 0,25-105-579 0 0,-18 144-788 0 0,17-116-4150 0 0,0 1-4673 0 0,1-32 7276 0 0</inkml:trace>
  <inkml:trace contextRef="#ctx0" brushRef="#br0" timeOffset="6616.251">3473 479 248 0 0,'0'0'1806'0'0,"0"0"114"0"0,0 0 17 0 0,0 0-46 0 0,0 0-187 0 0,0 0-304 0 0,0 0-278 0 0,0 0-183 0 0,0 0-84 0 0,0 0-34 0 0,0 0-31 0 0,0 0-130 0 0,0 0-128 0 0,-3 15-87 0 0,-9 50-98 0 0,-27 16 285 0 0,37-76-798 0 0,-38 110 210 0 0,42-65-6135 0 0,-1-46 4548 0 0,0-4-7028 0 0,-1 0 6849 0 0</inkml:trace>
  <inkml:trace contextRef="#ctx0" brushRef="#br0" timeOffset="7002.557">3014 501 5121 0 0,'0'0'1207'0'0,"0"0"-20"0"0,0 0 96 0 0,0 0 151 0 0,0 0-41 0 0,0 0-187 0 0,0 0-257 0 0,0 0-262 0 0,0 0-201 0 0,0 0-158 0 0,0 0-107 0 0,0 0-37 0 0,20-26 5 0 0,61-78 11 0 0,-37 68 322 0 0,-41 35-436 0 0,3-3-28 0 0,0 0 1 0 0,1 1 0 0 0,-1 0 0 0 0,1 1 0 0 0,0-1-1 0 0,0 1 1 0 0,0 0 0 0 0,0 1 0 0 0,0 0 0 0 0,1 0-1 0 0,-1 1 1 0 0,0-1 0 0 0,0 2 0 0 0,1-1 0 0 0,-1 1-1 0 0,0 0 1 0 0,0 0 0 0 0,0 1 0 0 0,6 2-59 0 0,60 42 140 0 0,-56-34 181 0 0,0 0 0 0 0,0-1 0 0 0,1-1 0 0 0,1 0 1 0 0,0-1-1 0 0,0-2 0 0 0,1 0 0 0 0,0 0 0 0 0,0-2 0 0 0,0-1 1 0 0,4 0-322 0 0,1-2 444 0 0,1-1 1 0 0,-1-2-1 0 0,0 0 1 0 0,1-2-1 0 0,-1-1 1 0 0,20-6-445 0 0,-34 7-201 0 0,0-1 0 0 0,0 0 0 0 0,0-1 0 0 0,-1 0 0 0 0,0-1 0 0 0,0 0 0 0 0,0 0 0 0 0,-1-1 0 0 0,0-1 0 0 0,4-3 201 0 0,-4-1-3347 0 0,0 2-4714 0 0,-5 6-2661 0 0</inkml:trace>
  <inkml:trace contextRef="#ctx0" brushRef="#br0" timeOffset="8851.787">3927 755 0 0 0,'0'0'832'0'0,"0"0"126"0"0,0 0 9 0 0,0 0-58 0 0,0 0-57 0 0,0 0-77 0 0,0 0 1 0 0,-3 19 27 0 0,-9 55 49 0 0,-2-34 5278 0 0,8-42-1914 0 0,-3-12-3347 0 0,9-2-719 0 0,1-1 0 0 0,0 0 1 0 0,2 1-1 0 0,-1-1 1 0 0,2 1-1 0 0,0 0 0 0 0,1 0 1 0 0,1 0-1 0 0,1 0 1 0 0,0 1-1 0 0,0 0 0 0 0,2 1 1 0 0,0 0-1 0 0,0 0 0 0 0,2 1 1 0 0,-1 0-1 0 0,2 1 1 0 0,6-6-151 0 0,0-5 96 0 0,79-85-19 0 0,-88 98 527 0 0,3-1-3955 0 0,-13 28-6851 0 0,-1-10 1332 0 0</inkml:trace>
  <inkml:trace contextRef="#ctx0" brushRef="#br0" timeOffset="9301.018">4307 556 1672 0 0,'0'0'3288'0'0,"0"0"-1717"0"0,0 0-571 0 0,0 0 108 0 0,0 0 124 0 0,0 0 21 0 0,0 0-137 0 0,0 0-260 0 0,0 0-234 0 0,0 0-244 0 0,0 0-166 0 0,0 0-101 0 0,-28 33-75 0 0,-82 101-4 0 0,78-72-34 0 0,32-52-17 0 0,-1-8 57 0 0,0 1 0 0 0,0-1 0 0 0,0 1 0 0 0,0 0 0 0 0,0-1 0 0 0,1 1 0 0 0,-1 0 0 0 0,1-1 0 0 0,0 1 0 0 0,0 0 0 0 0,0 0 0 0 0,0-1 0 0 0,0 1 0 0 0,1 0 1 0 0,-1-1-1 0 0,1 1 0 0 0,-1 0 0 0 0,1-1 0 0 0,0 1 0 0 0,0-1 0 0 0,1 1 0 0 0,-1-1 0 0 0,0 1 0 0 0,1-1 0 0 0,-1 0 0 0 0,1 0 0 0 0,0 0 0 0 0,0 0 0 0 0,0 0 0 0 0,0 0 0 0 0,0 0 0 0 0,0-1 0 0 0,0 1 1 0 0,0-1-1 0 0,1 1 0 0 0,-1-1 0 0 0,1 0 0 0 0,-1 0 0 0 0,1 0 0 0 0,-1 0 0 0 0,1-1 0 0 0,0 1 0 0 0,-1-1 0 0 0,1 1 0 0 0,1-1-38 0 0,2-2 305 0 0,-1-1 1 0 0,1 0-1 0 0,-1 0 0 0 0,0-1 0 0 0,0 0 1 0 0,0 0-1 0 0,0 0 0 0 0,-1 0 1 0 0,1-1-1 0 0,-1 1 0 0 0,0-1 0 0 0,-1 0 1 0 0,2-3-306 0 0,2-1 377 0 0,129-173 1069 0 0,-103 142-1341 0 0,-32 76-995 0 0,-8 78-1068 0 0,8-111 1776 0 0,1 0 0 0 0,-1 0-1 0 0,1 0 1 0 0,-1-1 0 0 0,1 1 0 0 0,0 0 0 0 0,0-1 0 0 0,0 1 0 0 0,1-1 0 0 0,-1 0 0 0 0,0 0 0 0 0,1 0-1 0 0,0 0 1 0 0,-1 0 0 0 0,1 0 0 0 0,0-1 0 0 0,0 1 0 0 0,0-1 0 0 0,0 0 0 0 0,0 0 0 0 0,0 0-1 0 0,3 0 183 0 0,45 10-9003 0 0,-50-11 8571 0 0,11 1-5353 0 0</inkml:trace>
  <inkml:trace contextRef="#ctx0" brushRef="#br0" timeOffset="9781.028">4767 564 1168 0 0,'0'0'555'0'0,"0"0"-206"0"0,0 0 2 0 0,0 0 117 0 0,0 0 116 0 0,0 0 106 0 0,0 0 58 0 0,0 0-44 0 0,0 0-138 0 0,0 0-193 0 0,0 0-181 0 0,0 0-153 0 0,0 0-63 0 0,-18 25-48 0 0,-55 82-68 0 0,52-50-272 0 0,23-48 213 0 0,-2-6 220 0 0,1-1 1 0 0,-1 1 0 0 0,1-1-1 0 0,0 1 1 0 0,0-1-1 0 0,0 0 1 0 0,0 0-1 0 0,1 1 1 0 0,-1-1-1 0 0,0 0 1 0 0,1 0-1 0 0,0 0 1 0 0,-1 0-1 0 0,1-1 1 0 0,0 1 0 0 0,0 0-1 0 0,0-1 1 0 0,0 0-1 0 0,0 1 1 0 0,0-1-1 0 0,1 0 1 0 0,-1 0-1 0 0,0 0 1 0 0,1 0-1 0 0,-1 0 1 0 0,1-1-1 0 0,0 1-21 0 0,70 6 5270 0 0,-57-11-4469 0 0,1-1 1 0 0,-1-1-1 0 0,-1 0 1 0 0,1-2 0 0 0,-1 1-1 0 0,0-2 1 0 0,-1 0-1 0 0,0-1 1 0 0,0 0 0 0 0,-1-1-1 0 0,9-10-801 0 0,-12 13 238 0 0,20-14-28 0 0,-1 0 0 0 0,-1-2 0 0 0,-1-2 0 0 0,-1 0 0 0 0,-1-2 1 0 0,-2 0-1 0 0,0-2 0 0 0,-2-1 0 0 0,-2 0 0 0 0,-1-1 0 0 0,-1-1 0 0 0,-2-1 1 0 0,-1 0-1 0 0,7-28-210 0 0,-19 48-23 0 0,-1 1 1 0 0,0-1 0 0 0,0 0-1 0 0,-2 1 1 0 0,0-1 0 0 0,0 1-1 0 0,-1-1 1 0 0,-1 1 0 0 0,-4-13 22 0 0,5 21-11 0 0,1 0 0 0 0,-1 0 0 0 0,0 0 0 0 0,-1 0 0 0 0,1 0 0 0 0,-1 1 0 0 0,0-1 0 0 0,0 1 0 0 0,-1 0 0 0 0,1 0 0 0 0,-1 0 1 0 0,0 0-1 0 0,0 0 0 0 0,0 1 0 0 0,-1 0 0 0 0,1 0 0 0 0,-1 0 0 0 0,0 1 0 0 0,1-1 0 0 0,-1 1 0 0 0,0 0 0 0 0,-1 0 0 0 0,1 1 0 0 0,0 0 0 0 0,0 0 0 0 0,-2 0 11 0 0,-5 0-26 0 0,0 1 0 0 0,0 0-1 0 0,0 1 1 0 0,0 1 0 0 0,0 0-1 0 0,0 1 1 0 0,0 0 0 0 0,0 0-1 0 0,1 1 1 0 0,0 1 0 0 0,0 0 0 0 0,0 1-1 0 0,0 0 1 0 0,1 0 0 0 0,0 1-1 0 0,0 0 1 0 0,1 1 0 0 0,0 0-1 0 0,0 1 1 0 0,1 0 0 0 0,-6 8 26 0 0,2-2-17 0 0,1 0 1 0 0,0 1 0 0 0,1 1-1 0 0,1-1 1 0 0,0 2-1 0 0,1-1 1 0 0,1 1 0 0 0,1 0-1 0 0,1 1 1 0 0,0-1 0 0 0,1 1-1 0 0,1 0 1 0 0,0 12 16 0 0,3-18 9 0 0,-1 0 1 0 0,2 0-1 0 0,0 0 1 0 0,1 0-1 0 0,0 0 1 0 0,0-1-1 0 0,2 1 1 0 0,0-1 0 0 0,0 1-1 0 0,1-1 1 0 0,0-1-1 0 0,1 1 1 0 0,0-1-1 0 0,1 0 1 0 0,1 0-1 0 0,0 0 1 0 0,0-1-1 0 0,1-1 1 0 0,0 0-1 0 0,0 0 1 0 0,2 0-10 0 0,20 13 71 0 0,0-1 0 0 0,2-2 0 0 0,0-2 0 0 0,1-1 0 0 0,1-1 0 0 0,0-2 0 0 0,1-1 0 0 0,0-3 0 0 0,1 0 0 0 0,0-2-1 0 0,2-2-70 0 0,153 8-2248 0 0,-159-14-747 0 0,-12-1-3208 0 0,-6-2-5252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4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446 4 0 0 0,'0'0'276'0'0,"-2"0"8709"0"0,-1-1-4310 0 0,-20-2-2957 0 0,13 5-1642 0 0,0 0-1 0 0,0 0 1 0 0,0 1 0 0 0,0 0 0 0 0,1 1-1 0 0,0 0 1 0 0,-1 0 0 0 0,2 1-1 0 0,-1 1 1 0 0,-6 4-76 0 0,-15 8 89 0 0,-162 87 1253 0 0,192-104-1351 0 0,-1 0 0 0 0,1 0 0 0 0,0 0-1 0 0,-1 0 1 0 0,1 0 0 0 0,0 0 0 0 0,0 0-1 0 0,0 0 1 0 0,0 0 0 0 0,0 0-1 0 0,0 0 1 0 0,0-1 0 0 0,0 1 0 0 0,0 0-1 0 0,0 0 1 0 0,1 0 0 0 0,-1 0 0 0 0,0 0-1 0 0,1 0 1 0 0,-1 0 0 0 0,1 0-1 0 0,-1-1 1 0 0,1 1 0 0 0,-1 0 0 0 0,1 0-1 0 0,-1 0 1 0 0,1-1 0 0 0,0 1 0 0 0,-1 0-1 0 0,1-1 1 0 0,0 1 0 0 0,0-1-1 0 0,-1 1 1 0 0,1-1 0 0 0,0 1 0 0 0,0-1-1 0 0,0 0 1 0 0,0 1 0 0 0,0-1 0 0 0,0 0-1 0 0,0 1 1 0 0,0-1 0 0 0,-1 0-1 0 0,1 0 1 0 0,1 0 9 0 0,1 2 23 0 0,127 43-347 0 0,-48-22 152 0 0,32 34 81 0 0,-113-55 124 0 0,0 0 0 0 0,0 0 1 0 0,0-1-1 0 0,-1 1 0 0 0,1 0 0 0 0,-1 0 0 0 0,0 0 1 0 0,1 0-1 0 0,-1 0 0 0 0,0 0 0 0 0,0 0 0 0 0,0 0 0 0 0,0 0 1 0 0,-1 0-1 0 0,1 0 0 0 0,0-1 0 0 0,-1 1 0 0 0,0 0 1 0 0,1 0-1 0 0,-1 0 0 0 0,0 0 0 0 0,0-1 0 0 0,0 1 1 0 0,0 0-1 0 0,0-1 0 0 0,0 1 0 0 0,0-1 0 0 0,-1 1 1 0 0,1-1-1 0 0,-1 0 0 0 0,1 1 0 0 0,-1-1 0 0 0,1 0 1 0 0,-1 0-1 0 0,0 0 0 0 0,1 0 0 0 0,-2 0-33 0 0,-37 27 76 0 0,-2-2-1 0 0,-1-2 1 0 0,0-2 0 0 0,-2-1-1 0 0,-1-3 1 0 0,0-2 0 0 0,-36 8-76 0 0,56-18-1043 0 0,26-6-444 0 0,7-2-3364 0 0,43-22-4505 0 0,-37 20 7474 0 0</inkml:trace>
  <inkml:trace contextRef="#ctx0" brushRef="#br0" timeOffset="263.997">782 195 3761 0 0,'0'0'852'0'0,"0"0"-20"0"0,0 0 142 0 0,0 0 206 0 0,0 0 82 0 0,0 0-77 0 0,0 0-194 0 0,-14 34-224 0 0,-45 106-227 0 0,57-137-511 0 0,0 1 0 0 0,0 0 1 0 0,0-1-1 0 0,0 1 0 0 0,1 0 0 0 0,0 0 0 0 0,0 0 1 0 0,0 0-1 0 0,0 0 0 0 0,1 0 0 0 0,-1 0 0 0 0,1 0 1 0 0,0 0-1 0 0,0 0 0 0 0,1 0 0 0 0,-1 0 0 0 0,1 0 1 0 0,0 1-30 0 0,2 3 74 0 0,-2-3 8 0 0,1 0-1 0 0,1 0 1 0 0,-1 0 0 0 0,1 0 0 0 0,-1-1-1 0 0,1 1 1 0 0,1-1 0 0 0,-1 0-1 0 0,0 0 1 0 0,1 0 0 0 0,0-1-1 0 0,0 1 1 0 0,0-1 0 0 0,1 0-1 0 0,-1 0 1 0 0,1 0 0 0 0,-1 0-1 0 0,1-1 1 0 0,0 0 0 0 0,0 0-1 0 0,0 0 1 0 0,0-1 0 0 0,0 0-1 0 0,0 0 1 0 0,1 0 0 0 0,3 0-82 0 0,1 0 273 0 0,-1 0 1 0 0,1-1-1 0 0,0 0 1 0 0,-1-1 0 0 0,1 0-1 0 0,-1 0 1 0 0,1-1-1 0 0,-1 0 1 0 0,0-1-1 0 0,1 0 1 0 0,-1 0-1 0 0,-1-1 1 0 0,1 0-1 0 0,4-3-273 0 0,-5 1 152 0 0,0 1-1 0 0,0-1 1 0 0,-1 0-1 0 0,0-1 0 0 0,0 0 1 0 0,-1 0-1 0 0,0 0 1 0 0,0-1-1 0 0,-1 0 0 0 0,0 0 1 0 0,0 0-1 0 0,-1-1 0 0 0,0 1 1 0 0,0-1-1 0 0,-1 0 1 0 0,0 0-1 0 0,-1-1 0 0 0,0 1 1 0 0,0 0-1 0 0,-1-1 1 0 0,0 1-1 0 0,-1-1 0 0 0,0 1 1 0 0,-1-1-1 0 0,0-4-151 0 0,-4 7-204 0 0,1-1 0 0 0,-2 1 0 0 0,1 0-1 0 0,-1 1 1 0 0,0 0 0 0 0,0 0 0 0 0,-1 0 0 0 0,0 0-1 0 0,0 1 1 0 0,0 0 0 0 0,0 1 0 0 0,-1 0 0 0 0,0 0-1 0 0,0 0 1 0 0,0 1 0 0 0,0 0 0 0 0,-1 1 0 0 0,1 0-1 0 0,-1 0 1 0 0,0 1 0 0 0,1 0 0 0 0,-1 0 0 0 0,0 1-1 0 0,1 0 1 0 0,-6 1 204 0 0,-43 13-7487 0 0,39-6-2603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5.3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4025 0 0,'0'0'1220'0'0,"0"0"43"0"0,0 0 281 0 0,0 0 245 0 0,0 0-65 0 0,0 0-238 0 0,0 0-247 0 0,0 0-234 0 0,0 0-173 0 0,0 0-122 0 0,0 0-86 0 0,0 0-44 0 0,0 0-21 0 0,30 2-31 0 0,94 2-62 0 0,131-2 671 0 0,-151-12-1864 0 0,-70 4-1821 0 0,-1-1-3360 0 0,-27 5 1040 0 0,-3 1-1812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5.5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8618 0 0,'0'0'1970'0'0,"0"0"-403"0"0,0 0-196 0 0,0 0-78 0 0,0 0-155 0 0,34 0-129 0 0,106-4-57 0 0,54-12 2068 0 0,-36 3-6853 0 0,-143 13-1219 0 0,-4 0-5665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3.5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34 0 0 0,'0'0'1027'0'0,"0"0"137"0"0,0 0 40 0 0,0 0 41 0 0,0 0-2 0 0,0 0-52 0 0,0 0-135 0 0,0 0-183 0 0,0 0-179 0 0,0 0-147 0 0,0 0-93 0 0,0 0-51 0 0,0 0-30 0 0,-16 24-4 0 0,-48 79-1 0 0,33-20 312 0 0,19-43-610 0 0,2 0 1 0 0,2 1-1 0 0,2 0 1 0 0,2 0-1 0 0,1 1 1 0 0,3 33-71 0 0,0-69-56 0 0,0 0 1 0 0,1 0 0 0 0,0-1 0 0 0,1 1 0 0 0,-1 0 0 0 0,1 0 0 0 0,0-1 0 0 0,0 1 0 0 0,1-1 0 0 0,0 0 0 0 0,0 0 0 0 0,0 0 0 0 0,0 0-1 0 0,1 0 1 0 0,0-1 0 0 0,3 4 55 0 0,60 16-3491 0 0,-39-25-1544 0 0,-20-2 1129 0 0</inkml:trace>
  <inkml:trace contextRef="#ctx0" brushRef="#br0" timeOffset="451.168">282 306 3737 0 0,'0'0'933'0'0,"0"0"-447"0"0,0 0-151 0 0,0 0 175 0 0,0 0 181 0 0,0 0 69 0 0,0 0-22 0 0,0 0-70 0 0,0 0-93 0 0,0 0-86 0 0,0 0-14 0 0,0 0 21 0 0,28-7 56 0 0,87-23 54 0 0,-41 19 1141 0 0,-74 11-1730 0 0,1 0 0 0 0,0 0 1 0 0,-1 0-1 0 0,1 0 0 0 0,0 0 0 0 0,0 0 1 0 0,-1 1-1 0 0,1-1 0 0 0,0 0 1 0 0,-1 0-1 0 0,1 1 0 0 0,0-1 0 0 0,-1 0 1 0 0,1 1-1 0 0,-1-1 0 0 0,1 0 1 0 0,0 1-1 0 0,-1-1 0 0 0,1 1 1 0 0,-1-1-1 0 0,1 1 0 0 0,-1-1 0 0 0,0 1 1 0 0,1 0-1 0 0,-1-1 0 0 0,1 1 1 0 0,-1-1-1 0 0,0 1 0 0 0,0 0 1 0 0,1-1-1 0 0,-1 1 0 0 0,0 0 0 0 0,0 0 1 0 0,0-1-1 0 0,0 1 0 0 0,1 0 1 0 0,-1-1-1 0 0,0 1 0 0 0,-1 0 1 0 0,1 0-1 0 0,0-1 0 0 0,0 1 0 0 0,0 0 1 0 0,0-1-1 0 0,0 1 0 0 0,-1 0 1 0 0,1-1-1 0 0,0 1 0 0 0,-1 0 0 0 0,1-1 1 0 0,0 1-1 0 0,-1-1 0 0 0,1 1-17 0 0,-21 35 807 0 0,-117 125-15 0 0,136-158-758 0 0,-1-1 1 0 0,1 1-1 0 0,0 0 0 0 0,0 0 1 0 0,0 0-1 0 0,0 0 1 0 0,0 0-1 0 0,0 0 0 0 0,1 1 1 0 0,0-1-1 0 0,0 1 1 0 0,0-1-1 0 0,0 1 0 0 0,0-1 1 0 0,1 1-1 0 0,-1-1 1 0 0,1 1-1 0 0,0 0 0 0 0,0-1 1 0 0,0 1-1 0 0,1 0 1 0 0,-1-1-1 0 0,1 1 0 0 0,0-1 1 0 0,0 1-1 0 0,0-1 1 0 0,1 0-1 0 0,-1 1 0 0 0,1-1 1 0 0,-1 0-1 0 0,1 0 1 0 0,0 0-1 0 0,1 0 0 0 0,-1 0 1 0 0,0 0-1 0 0,1-1 1 0 0,-1 1-1 0 0,1-1 0 0 0,0 0 1 0 0,0 1-1 0 0,0-2 1 0 0,0 1-1 0 0,0 0 0 0 0,1 0-34 0 0,7 1 65 0 0,0 0 0 0 0,0-1 0 0 0,0 0 0 0 0,1 0-1 0 0,-1-2 1 0 0,0 1 0 0 0,0-1 0 0 0,1-1-1 0 0,-1 0 1 0 0,0-1 0 0 0,0 0 0 0 0,6-2-65 0 0,11-10-3947 0 0,-4-8-4101 0 0,-19 18 1439 0 0</inkml:trace>
  <inkml:trace contextRef="#ctx0" brushRef="#br0" timeOffset="1038.844">922 243 0 0 0,'0'0'1047'0'0,"0"0"495"0"0,0 0 202 0 0,0 0 36 0 0,0 0-15 0 0,0 0-113 0 0,0 0-184 0 0,0 0-213 0 0,0 0-220 0 0,0 0-197 0 0,0 0-137 0 0,0 0-91 0 0,0 0-44 0 0,-16 5-15 0 0,-110 42 1040 0 0,125-47-1601 0 0,0 1-1 0 0,0-1 1 0 0,0 0 0 0 0,0 1-1 0 0,0-1 1 0 0,0 1-1 0 0,0-1 1 0 0,1 1 0 0 0,-1-1-1 0 0,0 1 1 0 0,0 0-1 0 0,1-1 1 0 0,-1 1 0 0 0,0 0-1 0 0,1 0 1 0 0,-1-1-1 0 0,1 1 1 0 0,-1 0 0 0 0,1 0-1 0 0,-1 0 1 0 0,1 0-1 0 0,0 0 1 0 0,-1 0 0 0 0,1 0-1 0 0,0 0 1 0 0,0 0-1 0 0,0-1 1 0 0,-1 1 0 0 0,1 0-1 0 0,0 0 1 0 0,0 0-1 0 0,1 0 1 0 0,-1 0 0 0 0,0 0-1 0 0,0 0 1 0 0,0 0-1 0 0,1 0 1 0 0,-1 0 0 0 0,0 0-1 0 0,1 0 1 0 0,-1 0-1 0 0,1 0 1 0 0,-1 0 0 0 0,1-1-1 0 0,-1 1 1 0 0,1 0 0 0 0,0 0-1 0 0,-1-1 1 0 0,1 1-1 0 0,0 0 1 0 0,0-1 0 0 0,-1 1-1 0 0,1-1 1 0 0,0 1-1 0 0,0-1 1 0 0,0 1 0 0 0,0-1-1 0 0,0 0 1 0 0,0 1-1 0 0,0-1 1 0 0,0 0 0 0 0,0 0-1 0 0,0 0 1 0 0,0 1-1 0 0,-1-1 1 0 0,1 0 0 0 0,0 0-1 0 0,0-1 1 0 0,1 1 10 0 0,6 2 56 0 0,-1 1 0 0 0,0-1-1 0 0,0 1 1 0 0,0 1 0 0 0,0-1 0 0 0,0 1 0 0 0,-1 1 0 0 0,1-1 0 0 0,-1 1 0 0 0,0 0 0 0 0,-1 0 0 0 0,1 1 0 0 0,-1-1 0 0 0,0 1-1 0 0,-1 1 1 0 0,1-1 0 0 0,-1 1 0 0 0,0-1 0 0 0,-1 1 0 0 0,0 0 0 0 0,0 1 0 0 0,0-1 0 0 0,-1 0 0 0 0,0 1 0 0 0,0-1-1 0 0,-1 1 1 0 0,0 3-56 0 0,-2-4 103 0 0,0 0 0 0 0,0 0-1 0 0,-1-1 1 0 0,0 1-1 0 0,0 0 1 0 0,0-1 0 0 0,-1 0-1 0 0,0 0 1 0 0,0 0 0 0 0,-1 0-1 0 0,0 0 1 0 0,0-1-1 0 0,0 1 1 0 0,-1-1 0 0 0,0 0-1 0 0,1 0 1 0 0,-2 0-103 0 0,-64 38-1639 0 0,63-43 36 0 0,4-11-9872 0 0,3 8 9774 0 0,0-1-2563 0 0</inkml:trace>
  <inkml:trace contextRef="#ctx0" brushRef="#br0" timeOffset="1354.833">1082 0 5625 0 0,'0'0'1395'0'0,"0"0"-220"0"0,0 0-53 0 0,0 0 109 0 0,0 0 64 0 0,0 0 2 0 0,0 0-49 0 0,0 0-122 0 0,0 0-148 0 0,0 0-130 0 0,0 0-65 0 0,0 0-55 0 0,20 28-56 0 0,60 87-71 0 0,-22-10 546 0 0,-50-87-1091 0 0,-1 1-1 0 0,-1 0 0 0 0,0 1 1 0 0,-2-1-1 0 0,0 1 1 0 0,-1 0-1 0 0,-1 0 0 0 0,-1 0 1 0 0,-1 1-1 0 0,0-1 1 0 0,-3 10-56 0 0,1-20-85 0 0,-1-1 1 0 0,0 1 0 0 0,-1-1-1 0 0,0 0 1 0 0,-1-1-1 0 0,1 1 1 0 0,-2-1 0 0 0,1 0-1 0 0,-1 0 1 0 0,0 0 0 0 0,-1-1-1 0 0,0 0 1 0 0,0 0 0 0 0,0-1-1 0 0,-1 0 1 0 0,0 0-1 0 0,0-1 1 0 0,-1 0 0 0 0,0 0-1 0 0,-1 0 85 0 0,-71 23-10807 0 0,73-27 6410 0 0,2-1-592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03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12 600 424 0 0,'0'0'766'0'0,"0"0"-42"0"0,0 0 168 0 0,0 0 280 0 0,0 0 194 0 0,0 0 31 0 0,0 0-140 0 0,0 0-201 0 0,0 0-181 0 0,0 0-178 0 0,0 0-105 0 0,0 0-47 0 0,0 0-7 0 0,-2 30 12 0 0,-7 90 1 0 0,16-50 925 0 0,-6-67-1371 0 0,1-1 0 0 0,0 1 1 0 0,0-1-1 0 0,0 0 0 0 0,0 0 1 0 0,0 1-1 0 0,1-2 0 0 0,-1 1 0 0 0,1 0 1 0 0,-1 0-1 0 0,1-1 0 0 0,0 1 0 0 0,-1-1 1 0 0,1 0-1 0 0,0 0 0 0 0,0 0 1 0 0,0 0-1 0 0,0 0 0 0 0,0-1 0 0 0,0 1 1 0 0,0-1-1 0 0,0 0 0 0 0,0 0 1 0 0,0 0-1 0 0,0 0 0 0 0,0-1 0 0 0,0 1 1 0 0,0-1-1 0 0,0 0 0 0 0,0 0 1 0 0,0 0-1 0 0,0 0 0 0 0,-1 0 0 0 0,1 0 1 0 0,0-1-1 0 0,-1 0 0 0 0,1 1 0 0 0,-1-1 1 0 0,1 0-1 0 0,-1 0 0 0 0,0 0 1 0 0,0-1-1 0 0,0 1 0 0 0,0 0 0 0 0,0-1 1 0 0,-1 1-1 0 0,1-1 0 0 0,-1 0 1 0 0,1 1-1 0 0,-1-1 0 0 0,0 0 0 0 0,0 0 1 0 0,0-1-106 0 0,4-13-37 0 0,-1 1 1 0 0,-1-1 0 0 0,0 0 0 0 0,-2 0-1 0 0,1 0 1 0 0,-2 0 0 0 0,0 0-1 0 0,-2-8 37 0 0,1 18-117 0 0,1 1-167 0 0,0 0 1 0 0,-1 1-1 0 0,0-1 1 0 0,-1 1-1 0 0,1-1 1 0 0,-1 0-1 0 0,0 1 1 0 0,0 0 0 0 0,-1 0-1 0 0,1-1 1 0 0,-1 1-1 0 0,0 1 1 0 0,-1-1-1 0 0,1 0 1 0 0,-3-1 283 0 0,-50-18-8943 0 0,53 26 8778 0 0,1 0 1 0 0,-1 0 0 0 0,1 0-1 0 0,-1 0 1 0 0,1 0-1 0 0,0 0 1 0 0,-1 1 0 0 0,1-1-1 0 0,0 1 1 0 0,1 0-1 0 0,-1-1 1 0 0,0 1 0 0 0,1 0-1 0 0,0 0 1 0 0,0 0-1 0 0,-1 0 1 0 0,2 0 0 0 0,-1 0-1 0 0,0 1 1 0 0,1-1-1 0 0,-1 0 1 0 0,1 1 164 0 0,0-2 107 0 0,-1 1 0 0 0,1-1 0 0 0,0 0 0 0 0,0 0 0 0 0,0 1 0 0 0,1-1 0 0 0,-1 0 0 0 0,0 0 0 0 0,1 0 0 0 0,-1 1 0 0 0,1-1 0 0 0,0 0 0 0 0,0 0 0 0 0,0 0 0 0 0,0 0 0 0 0,0 0 0 0 0,0 0 0 0 0,0 0 0 0 0,1-1 0 0 0,-1 1 0 0 0,1 0 0 0 0,-1-1 0 0 0,1 1 0 0 0,0-1 0 0 0,0 1 0 0 0,-1-1 0 0 0,1 0 0 0 0,0 0 0 0 0,0 0 1 0 0,0 0-1 0 0,0 0 0 0 0,1 0 0 0 0,-1-1 0 0 0,0 1 0 0 0,0 0 0 0 0,0-1 0 0 0,1 0 0 0 0,-1 0 0 0 0,0 0 0 0 0,0 0 0 0 0,1 0 0 0 0,-1 0 0 0 0,0 0 0 0 0,0-1 0 0 0,0 1 0 0 0,1-1 0 0 0,-1 1 0 0 0,0-1 0 0 0,2-1-107 0 0,9-1 563 0 0,-1-1 0 0 0,1 0-1 0 0,-1 0 1 0 0,0-1 0 0 0,0-1 0 0 0,-1 0 0 0 0,0-1 0 0 0,0 0 0 0 0,0 0 0 0 0,-1-2 0 0 0,0 1-1 0 0,-1-1 1 0 0,0 0 0 0 0,7-10-563 0 0,21-22 253 0 0,-2-1 0 0 0,-2-2 0 0 0,-2-1-1 0 0,-1-1 1 0 0,-3-2 0 0 0,-2-1 0 0 0,0-6-253 0 0,-18 39 63 0 0,-1 1 1 0 0,-1-1-1 0 0,0 0 0 0 0,-1-1 1 0 0,0 1-1 0 0,-1-1 0 0 0,-1 0 1 0 0,-1-16-64 0 0,-1 32 134 0 0,-6 24-120 0 0,-4 20-42 0 0,1 1 0 0 0,3 0 0 0 0,1 0 1 0 0,2 1-1 0 0,2-1 0 0 0,4 24 28 0 0,-3 30-209 0 0,-29 516-465 0 0,29-603 685 0 0,0 3 38 0 0,-1-1 0 0 0,0 0 0 0 0,0 1 0 0 0,-1-1 0 0 0,-1 0 0 0 0,0 0 0 0 0,-1 0 0 0 0,0-1 0 0 0,-1 1 0 0 0,0-1 0 0 0,-1 0 0 0 0,-5 6-49 0 0,10-16 37 0 0,-1 0 0 0 0,1 0 0 0 0,-1 0-1 0 0,0-1 1 0 0,0 1 0 0 0,0 0 0 0 0,0-1 0 0 0,0 1 0 0 0,0-1 0 0 0,-1 0-1 0 0,1 0 1 0 0,0 0 0 0 0,-1 0 0 0 0,1 0 0 0 0,0 0 0 0 0,-1-1 0 0 0,1 1-1 0 0,-1-1 1 0 0,1 0 0 0 0,-1 0 0 0 0,1 1 0 0 0,-1-2 0 0 0,1 1 0 0 0,-1 0 0 0 0,1 0-1 0 0,-1-1 1 0 0,1 0 0 0 0,-1 1 0 0 0,1-1 0 0 0,-1 0 0 0 0,1 0 0 0 0,0 0-1 0 0,0 0 1 0 0,-1-1 0 0 0,1 1 0 0 0,0-1 0 0 0,0 1 0 0 0,0-1 0 0 0,1 0-1 0 0,-1 1 1 0 0,0-1 0 0 0,1 0 0 0 0,-1 0 0 0 0,1-1 0 0 0,-1 1 0 0 0,1 0 0 0 0,0 0-1 0 0,0-1 1 0 0,0 1 0 0 0,0 0 0 0 0,1-1 0 0 0,-1 1 0 0 0,0-2-37 0 0,-2-18-1 0 0,0 0 0 0 0,2-1 0 0 0,0 1 0 0 0,2 0 1 0 0,0 0-1 0 0,2 0 0 0 0,0-1 0 0 0,1 2 0 0 0,1-1 1 0 0,2 1-1 0 0,0-1 0 0 0,1 2 0 0 0,10-19 1 0 0,35-59-3579 0 0,8 9-5013 0 0,-45 69 484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2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 26 776 0 0,'0'0'1459'0'0,"0"0"-373"0"0,0 0-78 0 0,0 0 95 0 0,0 0 150 0 0,0 0 69 0 0,0 0-60 0 0,0 0-170 0 0,0 0-232 0 0,0 0-221 0 0,0 0-180 0 0,-13-2-126 0 0,-37-4-85 0 0,47 7-216 0 0,0-1 0 0 0,1 1-1 0 0,-1 0 1 0 0,1 0 0 0 0,-1-1 0 0 0,1 2 0 0 0,-1-1-1 0 0,1 0 1 0 0,0 0 0 0 0,-1 1 0 0 0,1-1-1 0 0,0 1 1 0 0,0 0 0 0 0,0 0 0 0 0,0 0 0 0 0,0 0-1 0 0,1 0 1 0 0,-1 0 0 0 0,1 0 0 0 0,-1 0-1 0 0,1 1 1 0 0,0-1 0 0 0,-1 3-32 0 0,-2 0 80 0 0,-13 35-46 0 0,1 0 1 0 0,1 1 0 0 0,3 0-1 0 0,1 1 1 0 0,2 1-1 0 0,2-1 1 0 0,2 1-1 0 0,2 1 1 0 0,2-1-1 0 0,1 0 1 0 0,4 20-35 0 0,-3-15-24 0 0,-2-42 61 0 0,0 0 1 0 0,1 0-1 0 0,0 0 0 0 0,1 0 1 0 0,-1 0-1 0 0,1 0 0 0 0,0 0 1 0 0,1 0-1 0 0,-1 0 0 0 0,1 0 1 0 0,0 0-1 0 0,1-1 0 0 0,-1 1 1 0 0,1-1-1 0 0,0 0 0 0 0,1 0 1 0 0,-1 0-1 0 0,1 0 1 0 0,0 0-1 0 0,0-1 0 0 0,0 1 1 0 0,1-1-1 0 0,0 0 0 0 0,-1-1 1 0 0,2 1-1 0 0,-1-1 0 0 0,0 0 1 0 0,0 0-1 0 0,1-1 0 0 0,0 0 1 0 0,-1 0-1 0 0,1 0 0 0 0,0 0 1 0 0,0-1-1 0 0,0 0 0 0 0,0 0 1 0 0,3-1-38 0 0,11-3 328 0 0,-1-1 0 0 0,0-1 0 0 0,-1-1 0 0 0,0-1 0 0 0,1-1 1 0 0,-2 0-1 0 0,1-1 0 0 0,-2-1 0 0 0,1 0 0 0 0,-1-1 0 0 0,-1-1 1 0 0,0-1-1 0 0,0 0 0 0 0,-2-1 0 0 0,6-7-328 0 0,10-5 389 0 0,-1-2 1 0 0,-1 0-1 0 0,-2-2 1 0 0,-1-1-1 0 0,-1 0 1 0 0,11-24-390 0 0,-29 48 21 0 0,-1-2 1 0 0,0 1 0 0 0,-1 0 0 0 0,0-1 0 0 0,0 0-1 0 0,-1 1 1 0 0,0-1 0 0 0,0 0 0 0 0,-1 0-1 0 0,0-1 1 0 0,-1 1 0 0 0,0 0 0 0 0,0 0 0 0 0,-1 0-1 0 0,0 0 1 0 0,-1 0 0 0 0,0 0 0 0 0,0 0 0 0 0,-1 1-1 0 0,0-1 1 0 0,-1 1 0 0 0,0-1 0 0 0,0 1 0 0 0,0 0-1 0 0,-1 1 1 0 0,-1-1 0 0 0,1 1 0 0 0,-1 0 0 0 0,0 0-1 0 0,-1 1 1 0 0,0 0 0 0 0,0-1-22 0 0,-14-9-415 0 0,-1 0 0 0 0,0 1-1 0 0,-1 2 1 0 0,-1 0 0 0 0,0 2 0 0 0,0 0-1 0 0,-1 2 1 0 0,-17-4 415 0 0,-126-10-8667 0 0,131 23 3622 0 0,11 0-1326 0 0</inkml:trace>
  <inkml:trace contextRef="#ctx0" brushRef="#br0" timeOffset="462.562">0 516 0 0 0,'0'0'804'0'0,"0"0"399"0"0,0 0 267 0 0,0 0 263 0 0,0 0 145 0 0,0 0-67 0 0,0 0-292 0 0,0 0-363 0 0,0 0-321 0 0,0 0-257 0 0,0 0-86 0 0,0 0-24 0 0,18-19 4 0 0,58-56 24 0 0,-33 45 389 0 0,-31 28-570 0 0,-9 1-272 0 0,-1 0-1 0 0,0 0 1 0 0,0 0-1 0 0,1 0 0 0 0,-1 0 1 0 0,1 0-1 0 0,-1 0 1 0 0,1 1-1 0 0,-1 0 0 0 0,1-1 1 0 0,-1 1-1 0 0,1 0 1 0 0,-1 0-1 0 0,1 0 0 0 0,-1 0 1 0 0,1 1-1 0 0,-1-1 1 0 0,1 1-1 0 0,-1 0 0 0 0,1-1 1 0 0,-1 1-1 0 0,0 0 0 0 0,1 0 1 0 0,-1 1-1 0 0,0-1 1 0 0,0 0-1 0 0,0 1 0 0 0,0-1 1 0 0,0 1-1 0 0,0 0 1 0 0,0-1-1 0 0,-1 1 0 0 0,2 2-42 0 0,8 31 582 0 0,35 69 369 0 0,-43-101-878 0 0,0 0 0 0 0,1-1 0 0 0,-1 1 1 0 0,1-1-1 0 0,-1 0 0 0 0,1 0 0 0 0,0 0 0 0 0,0-1 1 0 0,0 1-1 0 0,0-1 0 0 0,0 0 0 0 0,0 0 0 0 0,0 0 0 0 0,0-1 1 0 0,0 1-1 0 0,0-1 0 0 0,0 0 0 0 0,1-1 0 0 0,-1 1 1 0 0,0 0-1 0 0,0-1 0 0 0,0 0 0 0 0,0 0 0 0 0,0-1-73 0 0,95-36 784 0 0,-37 16-1883 0 0,-40 19-3823 0 0,1 2-6270 0 0,-16 1 6818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6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470 221 8330 0 0,'0'0'1735'0'0,"0"0"-339"0"0,0 0-144 0 0,0 0-43 0 0,0 0 12 0 0,0 0-35 0 0,0 0-149 0 0,0 0-215 0 0,0 0-227 0 0,0 0-167 0 0,0 0-75 0 0,0 0-46 0 0,0 0-32 0 0,-13 31-19 0 0,-42 102-16 0 0,15 27 353 0 0,-72 366-929 0 0,92-427-3039 0 0,36-100-845 0 0,65-66-7674 0 0,-65 51 10484 0 0</inkml:trace>
  <inkml:trace contextRef="#ctx0" brushRef="#br0" timeOffset="321.198">855 376 3769 0 0,'0'0'1193'0'0,"0"0"-152"0"0,0 0-139 0 0,0 0 61 0 0,0 0 128 0 0,0 0 37 0 0,0 0-55 0 0,0 0-120 0 0,-32 28-182 0 0,-96 94-180 0 0,69-38 44 0 0,51-64-515 0 0,-2 2-94 0 0,0 1-1 0 0,2 0 1 0 0,0 1 0 0 0,2 0 0 0 0,0 0 0 0 0,2 0-1 0 0,1 1 1 0 0,0 0 0 0 0,2-1 0 0 0,1 1 0 0 0,2 9-26 0 0,1-25 114 0 0,1 0 0 0 0,0-1 0 0 0,0 0 0 0 0,1 0 1 0 0,0 0-1 0 0,0 0 0 0 0,1-1 0 0 0,0 0 0 0 0,0 0 1 0 0,1-1-1 0 0,0 0 0 0 0,0 0 0 0 0,1 0 0 0 0,-1-1 0 0 0,1 0 1 0 0,0 0-1 0 0,1-1 0 0 0,-1 0 0 0 0,1-1 0 0 0,0 0 1 0 0,-1 0-1 0 0,1-1 0 0 0,1 0 0 0 0,-1 0 0 0 0,0-1 0 0 0,0 0 1 0 0,1-1-1 0 0,-1 0 0 0 0,0-1 0 0 0,0 1 0 0 0,1-2 1 0 0,-1 1-1 0 0,0-2 0 0 0,4 0-114 0 0,-8 1 92 0 0,1 1 1 0 0,-1-1-1 0 0,0-1 0 0 0,0 1 1 0 0,0-1-1 0 0,0 0 0 0 0,0 0 1 0 0,0 0-1 0 0,-1-1 0 0 0,0 1 1 0 0,1-1-1 0 0,-1 0 0 0 0,-1 0 1 0 0,1-1-1 0 0,-1 1 0 0 0,1-1 1 0 0,-1 0-1 0 0,-1 0 0 0 0,1 0 1 0 0,-1 0-1 0 0,1 0 1 0 0,-2-1-1 0 0,1 1 0 0 0,0 0 1 0 0,-1-1-1 0 0,0 0 0 0 0,-1 1 1 0 0,1-1-1 0 0,-1 0 0 0 0,0 1 1 0 0,0-1-1 0 0,-1 0 0 0 0,0 1 1 0 0,0-1-1 0 0,0 1 0 0 0,0-1 1 0 0,-1 1-1 0 0,0-1 0 0 0,0 1 1 0 0,-1 0-1 0 0,0-1-92 0 0,-6-3-216 0 0,-1 1 1 0 0,0 0-1 0 0,0 1 0 0 0,0-1 1 0 0,-1 2-1 0 0,0 0 0 0 0,0 0 1 0 0,-1 1-1 0 0,0 1 0 0 0,0 0 0 0 0,0 0 1 0 0,0 1-1 0 0,-1 1 0 0 0,1 0 1 0 0,-1 0-1 0 0,1 1 0 0 0,-1 1 1 0 0,0 0-1 0 0,-1 1 216 0 0,-33 15-3385 0 0,18 0-2958 0 0,29-16 6295 0 0,-12 8-8260 0 0</inkml:trace>
  <inkml:trace contextRef="#ctx0" brushRef="#br0" timeOffset="916.278">1131 895 0 0 0,'0'0'157'0'0,"0"0"239"0"0,0 0 178 0 0,2 30 133 0 0,10 91 105 0 0,-6-85 1107 0 0,-2-34 8152 0 0,8-29-6931 0 0,16-89 1478 0 0,27-74-2424 0 0,-45 171-2120 0 0,-8 11-90 0 0,1 0 0 0 0,1 1 0 0 0,-1 0 1 0 0,1-1-1 0 0,0 1 0 0 0,1 0 0 0 0,0 1 0 0 0,0-1 0 0 0,0 1 0 0 0,1 0 0 0 0,0 0 0 0 0,0 1 1 0 0,1 0-1 0 0,-1 0 0 0 0,1 0 0 0 0,4-1 16 0 0,9 17-2169 0 0,-3 37-3132 0 0,-13-35 1898 0 0,3 9-5522 0 0,-5-17 4315 0 0</inkml:trace>
  <inkml:trace contextRef="#ctx0" brushRef="#br0" timeOffset="1314.435">1788 681 3577 0 0,'0'0'2344'0'0,"0"0"-586"0"0,0 0-160 0 0,0 0 79 0 0,0 0-64 0 0,0 0-156 0 0,0 0-183 0 0,0 0-271 0 0,0 0-267 0 0,0 0-205 0 0,0 0-191 0 0,0 0-113 0 0,-31 21-86 0 0,-95 66-77 0 0,73-33-5 0 0,50-49-15 0 0,0 0-1 0 0,1 1 1 0 0,0-1 0 0 0,0 1 0 0 0,0-1 0 0 0,1 1 0 0 0,-1 0 0 0 0,1-1 0 0 0,1 1 0 0 0,-1 0-1 0 0,1 0 1 0 0,0 0 0 0 0,0 0 0 0 0,1-1 0 0 0,0 4-44 0 0,0-7 26 0 0,-1 1 0 0 0,1-1 0 0 0,0 0 0 0 0,0 0 0 0 0,0 1 0 0 0,0-1 1 0 0,0 0-1 0 0,0 0 0 0 0,0 0 0 0 0,1 0 0 0 0,-1 0 0 0 0,1 0 0 0 0,0-1 0 0 0,-1 1 0 0 0,1 0 0 0 0,0-1 0 0 0,0 0 0 0 0,0 1 0 0 0,0-1 0 0 0,0 0 0 0 0,1 0 1 0 0,-1 0-1 0 0,0 0 0 0 0,0 0 0 0 0,1-1 0 0 0,-1 1 0 0 0,0-1 0 0 0,1 1 0 0 0,-1-1 0 0 0,1 0 0 0 0,-1 0 0 0 0,1 0 0 0 0,-1 0 0 0 0,0 0 0 0 0,1-1 1 0 0,-1 1-1 0 0,2-1-26 0 0,4-3 233 0 0,0 1 0 0 0,1-1 0 0 0,-2-1 0 0 0,1 1 0 0 0,0-1 0 0 0,-1-1 0 0 0,0 1 0 0 0,0-1 0 0 0,-1-1 0 0 0,1 1 0 0 0,-1-1 1 0 0,0-2-234 0 0,0 3 83 0 0,108-93 423 0 0,-114 99-527 0 0,0 1 0 0 0,0-1 1 0 0,0 1-1 0 0,0-1 1 0 0,0 1-1 0 0,0-1 0 0 0,0 1 1 0 0,0-1-1 0 0,0 1 1 0 0,0-1-1 0 0,0 1 0 0 0,1-1 1 0 0,-1 1-1 0 0,0-1 0 0 0,0 0 1 0 0,0 1-1 0 0,1-1 1 0 0,-1 1-1 0 0,0-1 0 0 0,0 1 1 0 0,1-1-1 0 0,-1 0 1 0 0,1 1-1 0 0,-1-1 0 0 0,0 0 1 0 0,1 1-1 0 0,-1-1 0 0 0,1 0 1 0 0,-1 0-1 0 0,0 1 1 0 0,1-1-1 0 0,-1 0 0 0 0,1 0 1 0 0,-1 0-1 0 0,1 0 1 0 0,-1 1-1 0 0,1-1 0 0 0,-1 0 1 0 0,1 0-1 0 0,-1 0 0 0 0,1 0 1 0 0,-1 0-1 0 0,1 0 1 0 0,-1 0-1 0 0,1-1 0 0 0,-1 1 1 0 0,1 0-1 0 0,-1 0 1 0 0,1 0-1 0 0,-1 0 0 0 0,1-1 1 0 0,-1 1-1 0 0,0 0 0 0 0,1 0 1 0 0,-1-1-1 0 0,1 1 1 0 0,-1 0 20 0 0,0 8-12 0 0,15 59-2360 0 0,23-39-5819 0 0,-23-21 396 0 0,-13-3 3932 0 0</inkml:trace>
  <inkml:trace contextRef="#ctx0" brushRef="#br0" timeOffset="1764.982">2220 725 4161 0 0,'0'0'2007'0'0,"0"0"-637"0"0,0 0-396 0 0,0 0-175 0 0,0 0-123 0 0,0 0-121 0 0,0 0-85 0 0,0 0-104 0 0,0 0-162 0 0,0 0-121 0 0,0 0-76 0 0,0 0-89 0 0,0 0-44 0 0,-21 26-60 0 0,-66 79-55 0 0,63-61-155 0 0,26-39 311 0 0,1 1 115 0 0,0-1 1 0 0,0 0-1 0 0,1 0 1 0 0,-1 0-1 0 0,1 0 1 0 0,0 0-1 0 0,0-1 1 0 0,1 0-1 0 0,-1 0 1 0 0,1 0-1 0 0,0 0 1 0 0,0-1-1 0 0,0 0 1 0 0,1 0-1 0 0,-1 0 1 0 0,1-1-1 0 0,3 2-30 0 0,4 0 507 0 0,0-1-1 0 0,0 0 0 0 0,0-1 1 0 0,0 0-1 0 0,1-1 0 0 0,-1-1 1 0 0,0 0-1 0 0,1 0 0 0 0,-1-2 0 0 0,0 0 1 0 0,0 0-1 0 0,0-1 0 0 0,0-1 1 0 0,0 0-1 0 0,0 0 0 0 0,-1-2 1 0 0,0 1-1 0 0,0-2 0 0 0,-1 1 1 0 0,1-2-507 0 0,21-13 397 0 0,0-2 0 0 0,-1-1 1 0 0,-1-2-1 0 0,-2-1 1 0 0,0-1-1 0 0,-2-1 0 0 0,-1-2 1 0 0,19-30-398 0 0,-39 54-16 0 0,-1 0 0 0 0,-1 0 0 0 0,1 0-1 0 0,-1 0 1 0 0,-1-1 0 0 0,1 0 0 0 0,-1 1 0 0 0,0-1 0 0 0,-1 0 0 0 0,0-1 0 0 0,0 1 0 0 0,-1 0-1 0 0,0-1 1 0 0,-1 1 0 0 0,1 0 0 0 0,-2-1 0 0 0,1 1 0 0 0,-1-1 0 0 0,0 1 0 0 0,-1 0-1 0 0,0 0 1 0 0,0-1 0 0 0,-1 1 0 0 0,0 1 0 0 0,0-1 0 0 0,-1 0 0 0 0,0 1 0 0 0,-1 0 0 0 0,1 0-1 0 0,-1 0 1 0 0,0 0 0 0 0,-1 1 0 0 0,0 0 0 0 0,0 0 0 0 0,0 0 0 0 0,-4-1 16 0 0,-2-1-80 0 0,0 1 1 0 0,-1 1-1 0 0,1 0 1 0 0,-1 1 0 0 0,-1 0-1 0 0,1 1 1 0 0,-1 0-1 0 0,0 1 1 0 0,1 1 0 0 0,-1 0-1 0 0,-1 1 1 0 0,1 0-1 0 0,0 1 1 0 0,0 1-1 0 0,0 0 1 0 0,0 1 0 0 0,0 1-1 0 0,1 0 1 0 0,-1 1-1 0 0,1 0 1 0 0,-1 1 0 0 0,1 0-1 0 0,1 1 1 0 0,-1 1-1 0 0,1 0 1 0 0,0 1-1 0 0,1 0 1 0 0,-1 1 0 0 0,2 0-1 0 0,-1 0 1 0 0,1 1-1 0 0,1 1 1 0 0,0 0-1 0 0,0 0 1 0 0,1 0 0 0 0,1 1-1 0 0,0 1 1 0 0,0-1 79 0 0,4-2-43 0 0,0-1 1 0 0,0 1-1 0 0,1 0 1 0 0,0-1-1 0 0,1 1 1 0 0,0 0-1 0 0,0 0 1 0 0,1 0 0 0 0,1 0-1 0 0,0 0 1 0 0,0 0-1 0 0,0 0 1 0 0,2 0-1 0 0,-1 0 1 0 0,1-1-1 0 0,0 1 1 0 0,1-1-1 0 0,0 0 1 0 0,1 0-1 0 0,0 0 1 0 0,0-1-1 0 0,1 0 1 0 0,0 0-1 0 0,0 0 1 0 0,1-1-1 0 0,0 1 1 0 0,1-2 0 0 0,-1 1-1 0 0,1-1 1 0 0,0 0-1 0 0,1-1 1 0 0,-1 0-1 0 0,10 4 43 0 0,13 7 41 0 0,1-2 0 0 0,0-1-1 0 0,1-2 1 0 0,0-1 0 0 0,1-2 0 0 0,0-1 0 0 0,0-1-1 0 0,32 0-40 0 0,80-1-3987 0 0,-121-5-1403 0 0,-7-3-4939 0 0</inkml:trace>
  <inkml:trace contextRef="#ctx0" brushRef="#br0" timeOffset="3386.31">3261 63 0 0 0,'0'0'883'0'0,"0"0"264"0"0,0 0 186 0 0,0 0 69 0 0,0 0-22 0 0,0 0-93 0 0,-16-11-142 0 0,-48-31-152 0 0,48 32-139 0 0,16 10-133 0 0,0 0-184 0 0,0 0-186 0 0,22 1 252 0 0,-15 1-512 0 0,0 1 0 0 0,0 1 0 0 0,-1-1 1 0 0,1 1-1 0 0,-1 1 0 0 0,0-1 0 0 0,0 1 0 0 0,-1 0 0 0 0,1 0 0 0 0,-1 0 0 0 0,0 1 1 0 0,3 5-92 0 0,11 17 132 0 0,-2 2 1 0 0,-1 0 0 0 0,-1 1-1 0 0,-1 1 1 0 0,-2 0 0 0 0,-2 1-1 0 0,0 0 1 0 0,-2 0 0 0 0,-2 1 0 0 0,-1 0-1 0 0,-2 0 1 0 0,-1 0 0 0 0,-2 1-1 0 0,-1-1 1 0 0,-1 0 0 0 0,-3 1-133 0 0,4-4-27 0 0,-2 0 1 0 0,-2 0-1 0 0,-1 0 1 0 0,-1-1-1 0 0,-1 0 1 0 0,-2 0 0 0 0,-13 27 26 0 0,15-41-173 0 0,0-1 1 0 0,-1 0-1 0 0,-1 0 1 0 0,0-1-1 0 0,-1 0 1 0 0,-1-1-1 0 0,0-1 1 0 0,-1 1-1 0 0,-8 5 173 0 0,3-4-650 0 0,-49 36-2927 0 0,21-20-1891 0 0,26-21 1048 0 0</inkml:trace>
  <inkml:trace contextRef="#ctx0" brushRef="#br0" timeOffset="4000.223">149 114 2208 0 0,'0'0'785'0'0,"0"0"95"0"0,0 0 152 0 0,0 0 67 0 0,0 0 20 0 0,0 0-16 0 0,0 0-116 0 0,-19 39-138 0 0,-60 125-159 0 0,43-43 84 0 0,34-95-646 0 0,-5 44 110 0 0,3 0 0 0 0,3 0 0 0 0,6 44-238 0 0,-1-78-186 0 0,2-1-1 0 0,2 0 1 0 0,1 0-1 0 0,1 0 1 0 0,2-1 0 0 0,2-1-1 0 0,1 0 1 0 0,15 22 186 0 0,104 135-9370 0 0,-111-166 7863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01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227 41 0 0 0,'0'0'942'0'0,"0"0"-9"0"0,0 0 19 0 0,0 0 58 0 0,0 0 62 0 0,0 0 35 0 0,0 0 27 0 0,0 0-20 0 0,0 0-49 0 0,0 0-64 0 0,0 0-87 0 0,0 0-81 0 0,0 0-41 0 0,-27 20-25 0 0,-81 64 3 0 0,105-82-698 0 0,-1 1 1 0 0,1 0-1 0 0,-1 0 1 0 0,1 0-1 0 0,0 0 1 0 0,0 1-1 0 0,0 0 0 0 0,1-1 1 0 0,-1 1-1 0 0,1 0 1 0 0,0 0-1 0 0,0 0 1 0 0,0 0-1 0 0,0 0 1 0 0,1 1-1 0 0,-1 1-72 0 0,-2 9 318 0 0,-9 39 308 0 0,2 0 0 0 0,3 0 0 0 0,2 1 0 0 0,2 0 0 0 0,3 0 0 0 0,3 29-626 0 0,-1-18 233 0 0,-2 32 80 0 0,4-1-1 0 0,4 1 0 0 0,5-1 1 0 0,13 49-313 0 0,-24-137-83 0 0,0 0-1 0 0,1-1 1 0 0,0 1 0 0 0,0-1 0 0 0,1 0 0 0 0,0 0-1 0 0,0 0 1 0 0,1 0 0 0 0,0 0 0 0 0,0-1 0 0 0,1 1-1 0 0,0-1 1 0 0,0 0 0 0 0,1-1 0 0 0,0 1 0 0 0,0-1-1 0 0,0 0 1 0 0,1-1 0 0 0,0 0 0 0 0,0 0-1 0 0,0 0 1 0 0,1-1 0 0 0,-1 0 0 0 0,1 0 0 0 0,0-1-1 0 0,0 0 1 0 0,1 0 0 0 0,6 0 83 0 0,20-2-3830 0 0,-25-1 620 0 0,5 0-7334 0 0</inkml:trace>
  <inkml:trace contextRef="#ctx0" brushRef="#br0" timeOffset="2033.595">589 115 2433 0 0,'0'0'1773'0'0,"0"0"-380"0"0,0 0-25 0 0,0 0 120 0 0,0 0 115 0 0,0 0 16 0 0,0 0-195 0 0,0 0-307 0 0,0 0-340 0 0,0 0-310 0 0,0 0-190 0 0,0 59 1320 0 0,-33 374-885 0 0,34-433-809 0 0,-1 0 1 0 0,0-1 0 0 0,0 1-1 0 0,1-1 1 0 0,-1 1 0 0 0,0 0-1 0 0,1-1 1 0 0,-1 1 0 0 0,0 0-1 0 0,1-1 1 0 0,-1 1-1 0 0,1 0 1 0 0,-1 0 0 0 0,1-1-1 0 0,-1 1 1 0 0,0 0 0 0 0,1 0-1 0 0,-1 0 1 0 0,1-1-1 0 0,-1 1 1 0 0,1 0 0 0 0,-1 0-1 0 0,1 0 1 0 0,-1 0 0 0 0,1 0-1 0 0,-1 0 1 0 0,1 0-1 0 0,-1 0 1 0 0,1 0 0 0 0,-1 0-1 0 0,1 1 1 0 0,-1-1 0 0 0,1 0-1 0 0,-1 0 1 0 0,1 0 0 0 0,-1 0-1 0 0,0 1 1 0 0,1-1-1 0 0,-1 0 1 0 0,1 1 0 0 0,-1-1-1 0 0,0 0 1 0 0,1 1 0 0 0,-1-1-1 0 0,0 0 1 0 0,1 1-1 0 0,-1-1 1 0 0,0 1 0 0 0,1-1-1 0 0,-1 0 1 0 0,0 1 0 0 0,0-1-1 0 0,0 1 1 0 0,1-1-1 0 0,-1 1 1 0 0,0-1 0 0 0,0 1-1 0 0,0-1 1 0 0,0 1 0 0 0,0-1-1 0 0,0 1 1 0 0,0-1-1 0 0,0 1 1 0 0,0-1 0 0 0,0 1-1 0 0,0-1 1 0 0,0 1 0 0 0,-1-1-1 0 0,1 1 1 0 0,0-1 96 0 0,31-26-8189 0 0,-31 25 8005 0 0,7-7-2745 0 0</inkml:trace>
  <inkml:trace contextRef="#ctx0" brushRef="#br0" timeOffset="2355.406">948 59 896 0 0,'0'0'952'0'0,"0"0"-89"0"0,0 0 25 0 0,0 0 119 0 0,0 0 115 0 0,0 0 42 0 0,0 0-28 0 0,0 0-62 0 0,0 0-50 0 0,-18 34-96 0 0,-56 102-83 0 0,55-72 273 0 0,20-55-869 0 0,1-4-124 0 0,0 0 1 0 0,0 0-1 0 0,1 0 1 0 0,0 0-1 0 0,-1-1 1 0 0,1 1 0 0 0,1-1-1 0 0,-1 0 1 0 0,1 0-1 0 0,0 0 1 0 0,0 0 0 0 0,0-1-1 0 0,0 1 1 0 0,0-1-1 0 0,1 0 1 0 0,0-1 0 0 0,-1 1-1 0 0,1-1 1 0 0,0 1-1 0 0,0-2 1 0 0,0 1-1 0 0,1 0 1 0 0,-1-1 0 0 0,0 0-1 0 0,1 0 1 0 0,-1-1-1 0 0,0 0 1 0 0,1 0 0 0 0,0 0-126 0 0,4 0 164 0 0,-1 0 0 0 0,0-1 0 0 0,0-1 0 0 0,0 1 0 0 0,0-1 1 0 0,-1-1-1 0 0,1 0 0 0 0,-1 0 0 0 0,1-1 0 0 0,-1 0 0 0 0,0 0 1 0 0,0 0-1 0 0,-1-1 0 0 0,1-1 0 0 0,-1 1 0 0 0,0-1 0 0 0,-1-1 1 0 0,1 1-1 0 0,-1-1 0 0 0,3-5-164 0 0,0 2 98 0 0,0 0 0 0 0,-1-1 0 0 0,-1-1 1 0 0,0 1-1 0 0,0-1 0 0 0,-2-1 0 0 0,1 1 0 0 0,-1-1 0 0 0,-1 0 0 0 0,0 0 1 0 0,-1 0-1 0 0,0-1 0 0 0,-1 1 0 0 0,-1-1 0 0 0,0 1 0 0 0,-1-1 0 0 0,0-3-98 0 0,-2 13-127 0 0,1 1 0 0 0,0-1-1 0 0,-1 0 1 0 0,0 1 0 0 0,0-1-1 0 0,0 1 1 0 0,0-1-1 0 0,0 1 1 0 0,-1 0 0 0 0,1 0-1 0 0,-1 0 1 0 0,0 0 0 0 0,0 0-1 0 0,0 1 1 0 0,0 0 0 0 0,-1-1-1 0 0,1 1 1 0 0,-1 0-1 0 0,1 0 1 0 0,-1 1 0 0 0,0-1-1 0 0,1 1 1 0 0,-1 0 0 0 0,0 0-1 0 0,0 0 1 0 0,0 0 0 0 0,0 1-1 0 0,0 0 1 0 0,0 0 0 0 0,0 0-1 0 0,0 0 1 0 0,0 0-1 0 0,0 1 1 0 0,0 0 0 0 0,0 0-1 0 0,0 0 1 0 0,1 0 0 0 0,-1 0-1 0 0,0 1 1 0 0,1 0 0 0 0,-1 0-1 0 0,1 0 1 0 0,-1 0-1 0 0,1 1 128 0 0,-81 60-9698 0 0,68-47 3141 0 0</inkml:trace>
  <inkml:trace contextRef="#ctx0" brushRef="#br0" timeOffset="2696.809">974 391 1304 0 0,'0'0'959'0'0,"0"0"13"0"0,0 0 123 0 0,0 0 235 0 0,0 0 109 0 0,0 0-67 0 0,0 0-164 0 0,0 0-238 0 0,0 0-246 0 0,0 0-216 0 0,-27 32-153 0 0,-81 99-86 0 0,106-130-253 0 0,0 1 0 0 0,0-1-1 0 0,0 1 1 0 0,0-1 0 0 0,0 1-1 0 0,1 0 1 0 0,-1 0 0 0 0,1-1-1 0 0,-1 1 1 0 0,1 1 0 0 0,-1-1-1 0 0,1 0 1 0 0,0 0 0 0 0,0 0-1 0 0,0 0 1 0 0,1 1 0 0 0,-1-1-1 0 0,0 0 1 0 0,1 1 0 0 0,-1-1-1 0 0,1 1 1 0 0,0-1 0 0 0,0 1-1 0 0,0-1 1 0 0,0 0 0 0 0,0 1-1 0 0,1-1 1 0 0,-1 1-1 0 0,1-1-14 0 0,1 4 107 0 0,2 0 99 0 0,-1 0 1 0 0,1 1-1 0 0,0-2 1 0 0,0 1-1 0 0,1 0 0 0 0,-1-1 1 0 0,1 0-1 0 0,1 0 1 0 0,-1 0-1 0 0,1-1 0 0 0,-1 0 1 0 0,1 0-1 0 0,1 0 0 0 0,-1-1 1 0 0,0 1-1 0 0,1-2 1 0 0,0 1-1 0 0,-1-1 0 0 0,1 0 1 0 0,0 0-1 0 0,0-1 0 0 0,0 0 1 0 0,0 0-1 0 0,1-1 1 0 0,-1 0-1 0 0,0 0 0 0 0,0 0 1 0 0,0-1-1 0 0,0 0 0 0 0,0-1 1 0 0,0 0-1 0 0,0 0 1 0 0,0 0-1 0 0,-1-1 0 0 0,1 0 1 0 0,-1 0-1 0 0,1 0 0 0 0,1-3-207 0 0,-1 2 87 0 0,-1 0 0 0 0,1-1 0 0 0,-1 0-1 0 0,0-1 1 0 0,0 1 0 0 0,-1-1 0 0 0,0 0-1 0 0,0-1 1 0 0,0 1 0 0 0,-1-1 0 0 0,0 0-1 0 0,0 0 1 0 0,-1 0 0 0 0,0-1 0 0 0,0 1-1 0 0,0-1 1 0 0,-1 0 0 0 0,-1 0-1 0 0,1 1 1 0 0,-1-1 0 0 0,0 0 0 0 0,-1 0-1 0 0,0 0 1 0 0,0 0 0 0 0,-1 0 0 0 0,0-3-87 0 0,-1 8-149 0 0,1 0 1 0 0,-1 0 0 0 0,0 1-1 0 0,0-1 1 0 0,0 0-1 0 0,0 1 1 0 0,0-1 0 0 0,-1 1-1 0 0,1 0 1 0 0,-1 0 0 0 0,1 0-1 0 0,-1 0 1 0 0,0 0 0 0 0,0 0-1 0 0,0 1 1 0 0,0-1 0 0 0,0 1-1 0 0,0 0 1 0 0,0 0-1 0 0,0 0 1 0 0,-1 0 0 0 0,1 1-1 0 0,0-1 1 0 0,-1 1 0 0 0,1 0-1 0 0,0 0 1 0 0,-1 0 148 0 0,-58 5-10847 0 0,47-2 2496 0 0</inkml:trace>
  <inkml:trace contextRef="#ctx0" brushRef="#br0" timeOffset="3049.279">1383 236 1640 0 0,'0'0'1665'0'0,"0"0"-285"0"0,0 0-54 0 0,0 0-25 0 0,0 0-174 0 0,0 0-263 0 0,0 0-318 0 0,0 0-242 0 0,-31 32-132 0 0,-91 97-111 0 0,119-127-60 0 0,0 0-1 0 0,0 0 1 0 0,1 0-1 0 0,-1 1 1 0 0,1-1-1 0 0,0 1 1 0 0,-1-1-1 0 0,1 1 1 0 0,0 0-1 0 0,1 0 1 0 0,-1 0-1 0 0,0 0 1 0 0,1 0-1 0 0,0 0 1 0 0,0 1-1 0 0,0-1 1 0 0,0 0-1 0 0,0 1 0 0 0,0-1 1 0 0,1 1-1 0 0,0 1 0 0 0,0 5-2 0 0,0-4 50 0 0,-1-1 0 0 0,1 0 0 0 0,0 1-1 0 0,0-1 1 0 0,0 0 0 0 0,1 0 0 0 0,0 1 0 0 0,0-1-1 0 0,0 0 1 0 0,1 0 0 0 0,0 0 0 0 0,0 0 0 0 0,0 0-1 0 0,0 0 1 0 0,1-1 0 0 0,0 1 0 0 0,0-1 0 0 0,0 0-1 0 0,0 0 1 0 0,1 0 0 0 0,0 0 0 0 0,0 0 0 0 0,0-1-1 0 0,0 0 1 0 0,0 0 0 0 0,1 0 0 0 0,-1 0-1 0 0,1 0 1 0 0,0-1 0 0 0,0 0 0 0 0,2 0-48 0 0,0 0 318 0 0,1 0 1 0 0,0 0-1 0 0,-1-1 1 0 0,1-1 0 0 0,0 1-1 0 0,-1-1 1 0 0,1-1-1 0 0,0 1 1 0 0,0-1-1 0 0,-1-1 1 0 0,1 1-1 0 0,-1-1 1 0 0,1-1-1 0 0,-1 1 1 0 0,0-1-1 0 0,0-1 1 0 0,0 1 0 0 0,0-1-1 0 0,-1 0 1 0 0,1-1-1 0 0,-1 1 1 0 0,0-1-1 0 0,-1-1 1 0 0,1 1-1 0 0,-1-1 1 0 0,0 0-1 0 0,0-1-318 0 0,6-5 138 0 0,-2-1-1 0 0,0 0 1 0 0,-1 0 0 0 0,0-1-1 0 0,-1 0 1 0 0,0-1-1 0 0,-1 1 1 0 0,-1-1-1 0 0,0 0 1 0 0,-1-1-1 0 0,-1 1 1 0 0,0-1-1 0 0,-2 0 1 0 0,1 1-1 0 0,-2-3-137 0 0,0 15-141 0 0,-1 1-1 0 0,1-1 1 0 0,-1 0-1 0 0,0 1 1 0 0,0-1-1 0 0,0 1 1 0 0,0 0-1 0 0,0-1 1 0 0,0 1-1 0 0,-1 0 1 0 0,1 0-1 0 0,-1 0 1 0 0,0 0-1 0 0,0 0 1 0 0,1 0-1 0 0,-1 0 1 0 0,0 0-1 0 0,-1 1 1 0 0,1-1-1 0 0,0 1 1 0 0,0-1-1 0 0,-1 1 1 0 0,1 0-1 0 0,-1 0 1 0 0,1 0-1 0 0,-1 1 1 0 0,1-1-1 0 0,-3 0 142 0 0,-46-6-11433 0 0,38 7 4289 0 0</inkml:trace>
  <inkml:trace contextRef="#ctx0" brushRef="#br0" timeOffset="3383.157">1799 133 1320 0 0,'0'0'1658'0'0,"0"0"-235"0"0,0 0-132 0 0,0 0-116 0 0,0 0-256 0 0,0 0-319 0 0,0 0-281 0 0,0 0-195 0 0,0 0-100 0 0,0 0-59 0 0,0 0 26 0 0,0 0 38 0 0,-27 33 42 0 0,-79 99 91 0 0,87-92 48 0 0,33-33 101 0 0,-10-6-173 0 0,7 2 314 0 0,-1 0 0 0 0,0-1 1 0 0,1-1-1 0 0,0 1 0 0 0,-1-2 0 0 0,1 0 0 0 0,0 0 0 0 0,0 0 0 0 0,-1-2 1 0 0,1 1-1 0 0,-1-1 0 0 0,1-1 0 0 0,-1 0 0 0 0,0 0 0 0 0,0-1 1 0 0,0-1-1 0 0,0 1 0 0 0,-1-1 0 0 0,0-1 0 0 0,0 0 0 0 0,7-6-452 0 0,-11 7 114 0 0,0 0 0 0 0,-1 0 0 0 0,0 0 0 0 0,0 0 0 0 0,-1-1 0 0 0,1 0 0 0 0,-1 0 0 0 0,0 0-1 0 0,0 0 1 0 0,-1 0 0 0 0,0 0 0 0 0,0-1 0 0 0,-1 1 0 0 0,0-1 0 0 0,1 0-114 0 0,-2 4-87 0 0,0 0 0 0 0,0 0 0 0 0,0 1 0 0 0,-1-1 0 0 0,1 0 0 0 0,-1 0-1 0 0,1 1 1 0 0,-1-1 0 0 0,0 0 0 0 0,0 1 0 0 0,0-1 0 0 0,0 1 0 0 0,0-1 0 0 0,-1 1 0 0 0,1 0 0 0 0,-1-1 0 0 0,0 1 0 0 0,0 0 0 0 0,1 0 0 0 0,-1 0 0 0 0,0 0 0 0 0,-1 0 0 0 0,1 1 0 0 0,0-1 0 0 0,-1 1 0 0 0,1-1 0 0 0,0 1 0 0 0,-1 0-1 0 0,0 0 1 0 0,1 0 0 0 0,-1 0 0 0 0,0 0 0 0 0,1 1 0 0 0,-1-1 0 0 0,0 1 0 0 0,0 0 0 0 0,0 0 87 0 0,-36-3-3911 0 0,0 6-3592 0 0,21 0 1204 0 0</inkml:trace>
  <inkml:trace contextRef="#ctx0" brushRef="#br0" timeOffset="3700.696">484 840 9770 0 0,'0'0'1699'0'0,"0"0"-351"0"0,0 0-129 0 0,0 0-86 0 0,0 0-269 0 0,0 0-321 0 0,0 0-214 0 0,0 0-76 0 0,0 0 19 0 0,0 0 98 0 0,0 0 99 0 0,0 0 26 0 0,0 0-3 0 0,30 1-22 0 0,96 4-26 0 0,56-22 825 0 0,332-43-162 0 0,-289 40-1233 0 0,60-6-1607 0 0,-98 10-7247 0 0,-147 13-1991 0 0</inkml:trace>
  <inkml:trace contextRef="#ctx0" brushRef="#br0" timeOffset="5331.964">1222 1079 6009 0 0,'0'0'1130'0'0,"0"0"-53"0"0,0 0 170 0 0,0 0 188 0 0,0 0 20 0 0,0 0-106 0 0,0 0-208 0 0,0 0-238 0 0,-16 35-239 0 0,-50 106-204 0 0,27-34 126 0 0,39-106-618 0 0,-10 64-39 0 0,9-64-33 0 0,1 0 1 0 0,0 0-1 0 0,0 0 0 0 0,0 0 0 0 0,0 0 0 0 0,0 0 1 0 0,0 1-1 0 0,0-1 0 0 0,0 0 0 0 0,0 0 1 0 0,0 0-1 0 0,0 0 0 0 0,1 0 0 0 0,-1 0 1 0 0,0 0-1 0 0,1 0 0 0 0,-1 0 0 0 0,1 0 0 0 0,-1 0 1 0 0,1 0-1 0 0,0 0 0 0 0,-1 0 0 0 0,1-1 1 0 0,0 1-1 0 0,0 0 0 0 0,0 0 0 0 0,-1-1 1 0 0,1 1-1 0 0,0 0 0 0 0,0-1 0 0 0,0 1 0 0 0,0-1 1 0 0,0 1-1 0 0,0-1 0 0 0,0 0 0 0 0,0 1 1 0 0,0-1-1 0 0,0 0 0 0 0,1 0 0 0 0,-1 0 0 0 0,0 1 1 0 0,0-1-1 0 0,0 0 0 0 0,0-1 0 0 0,0 1 1 0 0,0 0-1 0 0,0 0 0 0 0,0 0 0 0 0,0-1 1 0 0,0 1-1 0 0,0 0 0 0 0,0-1 0 0 0,1 0 104 0 0,35-23-9371 0 0,-30 16 6889 0 0</inkml:trace>
  <inkml:trace contextRef="#ctx0" brushRef="#br0" timeOffset="5499.51">1464 1098 2617 0 0,'0'0'2147'0'0,"0"0"-211"0"0,0 0-158 0 0,0 0-8 0 0,0 0-18 0 0,0 0-206 0 0,0 0-259 0 0,0 0-294 0 0,0 0-281 0 0,0 0-210 0 0,0 0-166 0 0,0 0-119 0 0,-24 33-73 0 0,-71 104-63 0 0,51-60-62 0 0,16 9-1012 0 0,12-33-2316 0 0,13-46 1321 0 0,-5-1-6143 0 0,7-5 6803 0 0,-1 0-760 0 0</inkml:trace>
  <inkml:trace contextRef="#ctx0" brushRef="#br0" timeOffset="5834.315">980 1212 1240 0 0,'0'0'1597'0'0,"0"0"-336"0"0,0 0-50 0 0,0 0 133 0 0,0 0 110 0 0,0 0-26 0 0,0 0-267 0 0,0 0-351 0 0,0 0-213 0 0,0 0-131 0 0,0 0-99 0 0,0 0-67 0 0,7-13-40 0 0,23-39-20 0 0,9 37 478 0 0,-31 15-558 0 0,176-8 4601 0 0,-60 38-3093 0 0,-116-29-1586 0 0,0 0 0 0 0,0 0-1 0 0,0-1 1 0 0,0 0 0 0 0,0 0 0 0 0,0 0-1 0 0,0-1 1 0 0,0-1 0 0 0,-1 1 0 0 0,1-1-1 0 0,0-1 1 0 0,-1 1 0 0 0,1-1 0 0 0,-1-1 0 0 0,0 1-1 0 0,0-1 1 0 0,0-1 0 0 0,0 1 0 0 0,-1-1-1 0 0,0 0 1 0 0,0 0 0 0 0,0-1 0 0 0,1-2-82 0 0,-5 5-925 0 0,18-22 1754 0 0,-12 19-5099 0 0,-2 3-5944 0 0,-5 3 1870 0 0</inkml:trace>
  <inkml:trace contextRef="#ctx0" brushRef="#br0" timeOffset="6198.537">1672 1289 5361 0 0,'0'0'544'0'0,"0"0"-284"0"0,0 0-26 0 0,0 0 146 0 0,0 0 164 0 0,0 0 168 0 0,0 0 63 0 0,0 0-34 0 0,0 0-67 0 0,0 0-98 0 0,0 0-80 0 0,0 0 24 0 0,0 0 79 0 0,-1 27 92 0 0,0 3-8 0 0,0 29-1346 0 0,1-47 3004 0 0,3-26 3876 0 0,0-13-5864 0 0,2 0 0 0 0,2-1 0 0 0,0 2-1 0 0,1-1 1 0 0,2 1 0 0 0,1 1 0 0 0,1 0 0 0 0,1 0 0 0 0,11-15-353 0 0,-16 30-166 0 0,0 0 0 0 0,1 1 0 0 0,0 0 0 0 0,1 0 1 0 0,0 1-1 0 0,0 0 0 0 0,1 1 0 0 0,0 0 0 0 0,2 0 166 0 0,9 2-2555 0 0,-14 5-1066 0 0,-3 1-3285 0 0,-4 3-3380 0 0</inkml:trace>
  <inkml:trace contextRef="#ctx0" brushRef="#br0" timeOffset="6619.508">2136 1090 4753 0 0,'0'0'2327'0'0,"0"0"-354"0"0,0 0-212 0 0,0 0-130 0 0,0 0-274 0 0,0 0-274 0 0,0 0-162 0 0,0 0-123 0 0,0 0-100 0 0,0 0-82 0 0,0 0-79 0 0,0 0-81 0 0,-24 10-79 0 0,-72 28-74 0 0,88-35-256 0 0,0 0 0 0 0,1 1 0 0 0,-1 0 0 0 0,1 0 0 0 0,0 0 0 0 0,0 1 0 0 0,0 0 0 0 0,1 1 1 0 0,0-1-1 0 0,0 1 0 0 0,0 0 0 0 0,1 1 0 0 0,0-1 0 0 0,0 1 0 0 0,-2 4-47 0 0,-1 1 22 0 0,6-10-32 0 0,0-1 0 0 0,0 1-1 0 0,0 0 1 0 0,1 0 0 0 0,-1-1 0 0 0,1 1 0 0 0,-1 0-1 0 0,1 0 1 0 0,0 0 0 0 0,0 1 0 0 0,0-1 0 0 0,0 0-1 0 0,0 0 1 0 0,0 1 0 0 0,1-1 0 0 0,-1 0 0 0 0,1 1-1 0 0,-1-1 1 0 0,1 0 0 0 0,0 1 0 0 0,0-1 0 0 0,0 1-1 0 0,0-1 1 0 0,1 0 0 0 0,-1 1 0 0 0,1-1 0 0 0,-1 0-1 0 0,1 1 1 0 0,0-1 0 0 0,0 0 0 0 0,0 0 0 0 0,0 1 0 0 0,0-1-1 0 0,0 0 1 0 0,1 0 0 0 0,-1 0 0 0 0,1-1 0 0 0,-1 1-1 0 0,1 0 1 0 0,0 0 0 0 0,0-1 0 0 0,0 1 0 0 0,0-1-1 0 0,0 0 1 0 0,0 1 0 0 0,0-1 0 0 0,0 0 0 0 0,2 0 10 0 0,10-3 203 0 0,0-1 1 0 0,0-1-1 0 0,-1 0 1 0 0,0 0 0 0 0,0-2-1 0 0,0 0 1 0 0,-1 0 0 0 0,1-1-1 0 0,-2-1 1 0 0,1 0-1 0 0,-1 0 1 0 0,0-1 0 0 0,-1 0-1 0 0,8-10-203 0 0,62-43 233 0 0,-34 36-568 0 0,-44 66-164 0 0,-3-15 367 0 0,11 57-2293 0 0,32-46-2453 0 0,0-28-4840 0 0,-36-8 4792 0 0</inkml:trace>
  <inkml:trace contextRef="#ctx0" brushRef="#br0" timeOffset="7122.4">2576 1120 2088 0 0,'0'0'1683'0'0,"0"0"-237"0"0,0 0-183 0 0,0 0-213 0 0,0 0-300 0 0,0 0-256 0 0,0 0-209 0 0,0 0-145 0 0,0 0-110 0 0,0 0-80 0 0,0 0-44 0 0,0 0-30 0 0,0 0-18 0 0,-27 28-36 0 0,-80 87-51 0 0,79-71-204 0 0,30-40 294 0 0,-1 0 106 0 0,1-1 0 0 0,0 0 0 0 0,0 0 0 0 0,1-1 0 0 0,-1 1-1 0 0,0 0 1 0 0,1-1 0 0 0,0 1 0 0 0,-1-1 0 0 0,1 0 0 0 0,0 0-1 0 0,0 0 1 0 0,1 0 0 0 0,-1 0 0 0 0,0-1 0 0 0,0 1 0 0 0,1-1 0 0 0,-1 0-1 0 0,1 0 1 0 0,-1 0 0 0 0,1-1 0 0 0,0 1 0 0 0,-1-1 0 0 0,1 0-1 0 0,-1 0 1 0 0,1 0 0 0 0,0 0 0 0 0,-1-1 0 0 0,1 0 0 0 0,-1 1 0 0 0,1-1-1 0 0,0-1 34 0 0,12 2 188 0 0,3-4 688 0 0,0 0 1 0 0,-1-1 0 0 0,0-1-1 0 0,0 0 1 0 0,0-2-1 0 0,-1 0 1 0 0,0-1 0 0 0,0-1-1 0 0,-1 0 1 0 0,0-1-1 0 0,-1-1 1 0 0,0 0 0 0 0,-1-1-1 0 0,-1-1 1 0 0,0 0-1 0 0,1-3-876 0 0,19-15 591 0 0,100-113 629 0 0,-126 136-1210 0 0,-1-1 0 0 0,0 0 0 0 0,-1 0 0 0 0,0 0 0 0 0,0-1 0 0 0,-1 1 0 0 0,0-1 0 0 0,-1 0 0 0 0,-1 0 0 0 0,1-1 0 0 0,-2 1 0 0 0,0 0 0 0 0,0-1 0 0 0,-1 1 1 0 0,0-1-1 0 0,-1 1-10 0 0,0 6-34 0 0,0 0 0 0 0,-1 0 0 0 0,0 0-1 0 0,0 1 1 0 0,0-1 0 0 0,0 1 0 0 0,-1-1 0 0 0,0 1 0 0 0,0 0 0 0 0,0 0 0 0 0,0 0 0 0 0,0 0 0 0 0,-1 1 0 0 0,0-1 0 0 0,0 1 0 0 0,0 0 0 0 0,0 0 0 0 0,0 0 0 0 0,-1 1 0 0 0,1-1 0 0 0,-1 1 0 0 0,0 0 0 0 0,1 1 0 0 0,-1-1 0 0 0,0 1 0 0 0,0 0 0 0 0,0 0 0 0 0,0 0 0 0 0,0 1 0 0 0,0 0 0 0 0,-1 0 0 0 0,1 0 0 0 0,0 0 0 0 0,0 1 0 0 0,0 0 0 0 0,0 0 0 0 0,0 0 0 0 0,0 1 0 0 0,1 0 0 0 0,-1 0 0 0 0,0 0 0 0 0,1 0 0 0 0,-1 1 0 0 0,1 0 0 0 0,-1 0 34 0 0,-7 3-242 0 0,0 1 0 0 0,1 1 0 0 0,0 0 0 0 0,0 0 1 0 0,1 1-1 0 0,0 0 0 0 0,0 1 0 0 0,1 0 0 0 0,0 0 1 0 0,1 1-1 0 0,0 1 0 0 0,1-1 0 0 0,0 1 0 0 0,1 0 1 0 0,0 1-1 0 0,1-1 0 0 0,0 1 0 0 0,1 0 0 0 0,1 0 1 0 0,0 1-1 0 0,1-1 0 0 0,0 1 0 0 0,1-1 0 0 0,0 1 1 0 0,2 0-1 0 0,0 3 242 0 0,0-11-77 0 0,1-1 1 0 0,0 1-1 0 0,0 0 1 0 0,0 0-1 0 0,1-1 1 0 0,0 1-1 0 0,0-1 0 0 0,1 0 1 0 0,-1 0-1 0 0,1 0 1 0 0,0-1-1 0 0,0 1 1 0 0,1-1-1 0 0,-1 0 0 0 0,1 0 1 0 0,0 0-1 0 0,0-1 1 0 0,0 0-1 0 0,1 0 1 0 0,-1 0-1 0 0,1-1 0 0 0,4 2 77 0 0,6 2 9 0 0,0 0 0 0 0,0-2 0 0 0,0 0 0 0 0,0-1 0 0 0,1 0 0 0 0,0-1 0 0 0,14-1-9 0 0,-1-1-302 0 0,98-7-284 0 0,-52-26-8967 0 0,-67 25 6470 0 0</inkml:trace>
  <inkml:trace contextRef="#ctx0" brushRef="#br0" timeOffset="7484.5">3148 1 5393 0 0,'0'0'2167'0'0,"0"0"-616"0"0,0 0-312 0 0,0 0-175 0 0,0 0-153 0 0,0 0-79 0 0,0 0 5 0 0,0 0 38 0 0,0 0 49 0 0,0 0 31 0 0,0 0 5 0 0,0 0-8 0 0,19 16-53 0 0,59 56-106 0 0,-71-65-652 0 0,-1 0 0 0 0,0 0-1 0 0,0 1 1 0 0,0-1-1 0 0,-1 1 1 0 0,0 1-1 0 0,-1-1 1 0 0,1 1 0 0 0,-2 0-1 0 0,1 0 1 0 0,-1 1-141 0 0,6 14 234 0 0,19 64-27 0 0,-3 0 0 0 0,-4 2 0 0 0,-4 0-1 0 0,-4 2 1 0 0,-4-1 0 0 0,-4 57-207 0 0,-1-118-41 0 0,-3 0-1 0 0,0-1 0 0 0,-2 1 0 0 0,-1 0 1 0 0,-2-1-1 0 0,-1 1 0 0 0,-1-1 0 0 0,-1 0 1 0 0,-1-1-1 0 0,-2 0 0 0 0,-1 0 0 0 0,-1-1 1 0 0,-13 20 41 0 0,-83 75-1153 0 0,65-88-1884 0 0,-2-2-3901 0 0,29-21-3942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13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0 107 0 0 0,'0'0'611'0'0,"0"0"474"0"0,0 0 168 0 0,0 0-57 0 0,0 0-125 0 0,0 0-120 0 0,0 0-142 0 0,0 0-98 0 0,2-3-22 0 0,-1 1-489 0 0,0 0 0 0 0,-1 1 0 0 0,1-1 0 0 0,0 1 0 0 0,1 0 0 0 0,-1-1 0 0 0,0 1 0 0 0,0 0 0 0 0,0 0 0 0 0,1-1 0 0 0,-1 1-1 0 0,1 0 1 0 0,-1 0 0 0 0,1 1 0 0 0,-1-1 0 0 0,1 0 0 0 0,0 0 0 0 0,-1 1 0 0 0,1-1 0 0 0,0 1 0 0 0,-1 0 0 0 0,1-1-1 0 0,0 1 1 0 0,0 0 0 0 0,-1 0 0 0 0,1 0 0 0 0,0 0 0 0 0,0 0 0 0 0,-1 0 0 0 0,1 1 0 0 0,1-1-200 0 0,154-12 4780 0 0,74-38-4028 0 0,-208 43-1023 0 0,9-2 60 0 0,-9 6-6892 0 0,-21 11-2309 0 0,-2-4 6303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13.5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0 103 0 0 0,'0'0'724'0'0,"0"0"407"0"0,0 0 252 0 0,0 0 45 0 0,0 0-65 0 0,0 0-72 0 0,0 0-61 0 0,0 0-65 0 0,0 0-50 0 0,0 0-66 0 0,34-6-68 0 0,105-19-49 0 0,36 5 2137 0 0,10-9-3584 0 0,-107 10-8942 0 0,-65 15 2568 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48.3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0 111 6017 0 0,'0'0'815'0'0,"0"0"-345"0"0,0 0-110 0 0,0 0 266 0 0,0 0 412 0 0,0 0 257 0 0,0 0 39 0 0,0 0-101 0 0,0 0-209 0 0,0 0-215 0 0,0 0-153 0 0,35-3-122 0 0,109-11-57 0 0,38-14 1043 0 0,-9 3-639 0 0,-179 40 588 0 0,-70 92-181 0 0,35-20-1177 0 0,4 3 0 0 0,4 1 0 0 0,4 1 0 0 0,1 12-111 0 0,-22 71-11 0 0,26-61-735 0 0,24-113 338 0 0,13-2-2401 0 0,13-38-3235 0 0,-15 10-1146 0 0,-9 21 2108 0 0</inkml:trace>
  <inkml:trace contextRef="#ctx0" brushRef="#br0" timeOffset="233.614">80 498 4273 0 0,'0'0'1846'0'0,"0"0"-395"0"0,0 0-46 0 0,0 0 206 0 0,0 0 4 0 0,0 0-122 0 0,0 0-241 0 0,0 0-243 0 0,0 0-202 0 0,0 0-185 0 0,31 4-133 0 0,99 12-113 0 0,-30-26 84 0 0,115-47-1530 0 0,-145 35-2332 0 0,-2-1-3676 0 0,-46 15-81 0 0</inkml:trace>
  <inkml:trace contextRef="#ctx0" brushRef="#br0" timeOffset="536.048">1085 56 2152 0 0,'0'0'1824'0'0,"0"0"-305"0"0,0 0-103 0 0,0 0 31 0 0,0 0-72 0 0,0 0-210 0 0,0 0-280 0 0,0 0-299 0 0,0 0-244 0 0,0 0-176 0 0,0 0-116 0 0,0 0-41 0 0,-30 22-17 0 0,-92 74-19 0 0,120-95 23 0 0,0 0-1 0 0,-1 0 1 0 0,1 1-1 0 0,0-1 0 0 0,0 1 1 0 0,0 0-1 0 0,0-1 0 0 0,0 1 1 0 0,0 0-1 0 0,0 0 1 0 0,1 0-1 0 0,-1 1 0 0 0,1-1 1 0 0,-1 0-1 0 0,1 1 0 0 0,0-1 1 0 0,0 0-1 0 0,0 1 1 0 0,0-1-1 0 0,1 1 0 0 0,-1 0 1 0 0,1-1-1 0 0,-1 1 0 0 0,1 2 5 0 0,0 3-49 0 0,0-5 46 0 0,0 1-1 0 0,1-1 1 0 0,-1 0-1 0 0,1 0 0 0 0,-1 0 1 0 0,1 0-1 0 0,0 0 1 0 0,0 0-1 0 0,0 0 0 0 0,1 0 1 0 0,-1 0-1 0 0,1 0 0 0 0,-1-1 1 0 0,1 1-1 0 0,0 0 1 0 0,0-1-1 0 0,0 0 0 0 0,1 1 1 0 0,-1-1-1 0 0,1 0 1 0 0,-1 0-1 0 0,1 0 0 0 0,-1-1 1 0 0,1 1-1 0 0,0-1 1 0 0,0 1-1 0 0,0-1 0 0 0,0 0 1 0 0,0 0-1 0 0,0 0 0 0 0,2 0 4 0 0,103 5 3688 0 0,-101-8-3344 0 0,0 0 0 0 0,0 0 1 0 0,0-1-1 0 0,0 0 0 0 0,0 0 0 0 0,-1 0 1 0 0,1-1-1 0 0,-1 0 0 0 0,0 0 0 0 0,0-1 1 0 0,0 0-1 0 0,-1 0 0 0 0,0 0 1 0 0,0-1-1 0 0,3-3-344 0 0,-1 0 205 0 0,-1 0 0 0 0,1-1 0 0 0,-2 0 1 0 0,1 0-1 0 0,-2 0 0 0 0,1-1 0 0 0,-1 0 0 0 0,-1 1 1 0 0,3-11-206 0 0,-5 17-46 0 0,1-1 1 0 0,-1 1 0 0 0,0 0 0 0 0,0 0 0 0 0,0-1-1 0 0,-1 1 1 0 0,0-1 0 0 0,1 1 0 0 0,-2-1 0 0 0,1 1-1 0 0,0 0 1 0 0,-1-1 0 0 0,0 1 0 0 0,0 0 0 0 0,0-1-1 0 0,0 1 1 0 0,-1 0 0 0 0,0 0 0 0 0,0 0 0 0 0,0 0-1 0 0,0 0 1 0 0,-1 0 0 0 0,1 1 0 0 0,-1-1 0 0 0,0 1-1 0 0,0 0 1 0 0,0 0 0 0 0,0 0 0 0 0,-1 0-1 0 0,1 0 1 0 0,-1 1 0 0 0,0-1 0 0 0,0 1 0 0 0,0 0-1 0 0,0 0 1 0 0,0 1 0 0 0,0-1 0 0 0,0 1 0 0 0,-3 0 45 0 0,-56 1-2977 0 0,23 11-5098 0 0,24-4-2438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47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497 144 0 0 0,'0'0'1206'0'0,"0"0"341"0"0,0 0 342 0 0,0 0 116 0 0,0 0-82 0 0,0 0-164 0 0,0 0-252 0 0,0 0-206 0 0,0 0-196 0 0,0 0-185 0 0,-4-18-123 0 0,-15-57-103 0 0,19 74-644 0 0,-1-1-1 0 0,1 0 1 0 0,0 1 0 0 0,-1-1-1 0 0,1 1 1 0 0,-1-1 0 0 0,1 1-1 0 0,-1-1 1 0 0,0 1 0 0 0,1 0-1 0 0,-1-1 1 0 0,0 1 0 0 0,0 0-1 0 0,0-1 1 0 0,0 1 0 0 0,0 0-1 0 0,0 0 1 0 0,-1 0 0 0 0,1 0-1 0 0,0 0 1 0 0,-1 0 0 0 0,1 0-1 0 0,0 1 1 0 0,-1-1 0 0 0,1 0-1 0 0,-1 1 1 0 0,1-1 0 0 0,-1 1-1 0 0,1 0 1 0 0,-1-1 0 0 0,0 1-50 0 0,-6-2 354 0 0,-3-2-246 0 0,-1 1 1 0 0,1 1-1 0 0,-1 0 1 0 0,1 0 0 0 0,-1 1-1 0 0,0 1 1 0 0,1-1-1 0 0,-1 2 1 0 0,0 0-1 0 0,1 0 1 0 0,-1 1 0 0 0,1 1-1 0 0,0 0 1 0 0,-1 0-1 0 0,1 1 1 0 0,1 1-1 0 0,-1 0 1 0 0,1 0 0 0 0,0 1-1 0 0,0 0 1 0 0,0 1-1 0 0,1 0 1 0 0,-2 2-109 0 0,-5 4-16 0 0,1 1 0 0 0,1 0-1 0 0,0 1 1 0 0,1 0 0 0 0,1 1 0 0 0,1 1 0 0 0,0 0 0 0 0,1 1-1 0 0,0 0 1 0 0,2 0 0 0 0,0 1 0 0 0,1 0 0 0 0,0 2 16 0 0,5-17-14 0 0,1-1-1 0 0,-1 1 1 0 0,1-1 0 0 0,0 1 0 0 0,0-1-1 0 0,0 1 1 0 0,0 0 0 0 0,0 0 0 0 0,1 0-1 0 0,0-1 1 0 0,0 1 0 0 0,0 0 0 0 0,0 0-1 0 0,1 0 1 0 0,-1 0 0 0 0,1-1 0 0 0,0 1 0 0 0,0 0-1 0 0,0-1 1 0 0,1 1 0 0 0,-1 0 0 0 0,1-1-1 0 0,0 0 1 0 0,0 1 0 0 0,0-1 0 0 0,0 0-1 0 0,1 0 1 0 0,-1 0 0 0 0,1-1 0 0 0,0 1-1 0 0,0 0 1 0 0,0-1 0 0 0,0 0 0 0 0,0 0 0 0 0,0 0-1 0 0,1 0 1 0 0,-1 0 0 0 0,1-1 0 0 0,-1 1-1 0 0,4 0 15 0 0,11-4 84 0 0,-1 0 0 0 0,0-1-1 0 0,-1-1 1 0 0,1 0 0 0 0,0-1 0 0 0,-1-1-1 0 0,0-1 1 0 0,-1 0 0 0 0,1-1 0 0 0,-1-1-1 0 0,-1 0 1 0 0,0-1 0 0 0,0-1-1 0 0,-1 0 1 0 0,0-1 0 0 0,-1 0 0 0 0,-1-1-1 0 0,8-10-83 0 0,124-148 1009 0 0,-131 166-282 0 0,-17 31-556 0 0,-56 203 375 0 0,-34 119-441 0 0,34-119-131 0 0,57-159-1035 0 0,49-79-4188 0 0,-18-14 1019 0 0,-9 7-2151 0 0,-10 8-1001 0 0</inkml:trace>
  <inkml:trace contextRef="#ctx0" brushRef="#br0" timeOffset="384.781">898 229 0 0 0,'0'0'413'0'0,"0"0"725"0"0,0 0 456 0 0,0 0 235 0 0,0 0 88 0 0,0 0-37 0 0,0 0-122 0 0,0 0-158 0 0,0 0-191 0 0,0 0-204 0 0,0 0-206 0 0,0 0-176 0 0,5-4-139 0 0,-1 1-603 0 0,-4 3-45 0 0,0 1 0 0 0,0-1-1 0 0,0 1 1 0 0,0-1 0 0 0,0 0 0 0 0,0 1 0 0 0,0-1 0 0 0,0 0 0 0 0,1 1-1 0 0,-1-1 1 0 0,0 0 0 0 0,0 0 0 0 0,0 1 0 0 0,1-1 0 0 0,-1 0 0 0 0,0 1-1 0 0,1-1 1 0 0,-1 0 0 0 0,0 0 0 0 0,0 0 0 0 0,1 1 0 0 0,-1-1 0 0 0,0 0-1 0 0,1 0 1 0 0,-1 0 0 0 0,0 0 0 0 0,1 0 0 0 0,-1 0 0 0 0,0 1-1 0 0,1-1 1 0 0,-1 0 0 0 0,1 0 0 0 0,-1 0 0 0 0,0 0 0 0 0,1 0 0 0 0,-1 0-1 0 0,0 0 1 0 0,1-1 0 0 0,-1 1 0 0 0,1 0-36 0 0,-75 283 1977 0 0,18 4-4475 0 0,53-271 1808 0 0,-7 34-4638 0 0,-1-20-4323 0 0,7-26 7077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34.91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1 169 0 0 0,'0'0'105'0'0,"0"0"179"0"0,0 0-38 0 0,0 0-77 0 0,0 0-35 0 0,35 3-28 0 0,110 7 16 0 0,-124-9 97 0 0,1 0 0 0 0,0-1 0 0 0,0-2 0 0 0,0 0 0 0 0,-1-1 0 0 0,15-4-219 0 0,25-5 1297 0 0,183-21 2088 0 0,369 32-1226 0 0,-475-11-1305 0 0,-1-6 1 0 0,37-14-855 0 0,46-7 990 0 0,-20 31-526 0 0,60 67-280 0 0,-61-70 539 0 0,-110-2-555 0 0,1 4 0 0 0,1 4 0 0 0,54 6-168 0 0,-94-1 29 0 0,220-22 270 0 0,-192 17-264 0 0,81-4 27 0 0,125 9-62 0 0,149 7 254 0 0,-326-13-261 0 0,-1 4 0 0 0,1 5 1 0 0,32 9 6 0 0,229 35-30 0 0,17-16 56 0 0,7-14 79 0 0,-58 9-92 0 0,-66-25 333 0 0,-170-4-265 0 0,-1 4-1 0 0,68 11-80 0 0,-1-5 40 0 0,1 11-33 0 0,68-17 262 0 0,139-1 309 0 0,-194 10-517 0 0,-30 9-88 0 0,132-15 333 0 0,-47 7-163 0 0,-178-17 211 0 0,2 0-110 0 0,215 3-222 0 0,-124-3 122 0 0,238-6-83 0 0,187 16 166 0 0,-403 7-121 0 0,212-5-36 0 0,-156-1-14 0 0,-93 2-126 0 0,128 0 118 0 0,-138 0-1 0 0,55-14 185 0 0,324 7 7 0 0,971-3 253 0 0,-1231-1-311 0 0,-8-8 19 0 0,205-5-45 0 0,-193 13-48 0 0,-71-7 21 0 0,-60 4 33 0 0,18 3-127 0 0,-8 8 294 0 0,-125-4-322 0 0,-1 0 2 0 0,0 0 3 0 0,0 0 12 0 0,0 0 13 0 0,0 0 17 0 0,0 0-24 0 0,0 0-45 0 0,0 0-33 0 0,0 0 21 0 0,0 0 17 0 0,0 0 7 0 0,0 0 11 0 0,0 0-20 0 0,0 0-17 0 0,0 0-3 0 0,0 0-2 0 0,0 0 14 0 0,0 0 1 0 0,0 0 7 0 0,0 0-7 0 0,0 0 1 0 0,0 0-4 0 0,0 0 1 0 0,0 0 3 0 0,0 0-8 0 0,0 0-17 0 0,0 0-1 0 0,0 0 6 0 0,0 0-7 0 0,0 0 16 0 0,0 0 6 0 0,0 0 0 0 0,0 0-1 0 0,0 0-8 0 0,0 0-21 0 0,0 0-45 0 0,0 0-58 0 0,0 0-46 0 0,0 0-30 0 0,22 11-2905 0 0,0 6-3563 0 0,-11-12-2292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04.3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0 935 1184 0 0,'0'0'1627'0'0,"0"0"-62"0"0,0 0 114 0 0,0 0 197 0 0,0 0-14 0 0,0 0-193 0 0,0 0-284 0 0,0 0-264 0 0,0 0-194 0 0,0 0-79 0 0,0 0 10 0 0,0 0 34 0 0,0 0 32 0 0,15-11 1334 0 0,36-55-1157 0 0,3 2 0 0 0,3 2 0 0 0,20-14-1101 0 0,16 3 54 0 0,-83 99-185 0 0,-11 2 193 0 0,0-21-52 0 0,0 1 0 0 0,0-1 0 0 0,1 1 0 0 0,0-1 0 0 0,0 0 0 0 0,1 1 0 0 0,0-1-1 0 0,0 0 1 0 0,1 0 0 0 0,0 1 0 0 0,0-1 0 0 0,1-1 0 0 0,1 3-10 0 0,-1-7 10 0 0,0 0 0 0 0,1 0 0 0 0,-1 0 1 0 0,1-1-1 0 0,-1 0 0 0 0,1 1 0 0 0,0-1 0 0 0,0-1 1 0 0,-1 1-1 0 0,1 0 0 0 0,0-1 0 0 0,0 0 1 0 0,0 0-1 0 0,-1 0 0 0 0,1 0 0 0 0,0-1 0 0 0,0 0 1 0 0,0 1-1 0 0,-1-1 0 0 0,1 0 0 0 0,0-1 0 0 0,-1 1 1 0 0,1-1-1 0 0,-1 0 0 0 0,0 0 0 0 0,1 0 0 0 0,-1 0 1 0 0,0 0-1 0 0,0-1 0 0 0,2-2-10 0 0,14-5 3 0 0,161-81 99 0 0,-179 90-101 0 0,0 0-1 0 0,0 1 1 0 0,0-1 0 0 0,-1 0 0 0 0,1 1 0 0 0,0-1 0 0 0,0 1 0 0 0,0-1 0 0 0,0 1 0 0 0,0-1 0 0 0,0 1 0 0 0,0 0 0 0 0,0 0 0 0 0,1-1 0 0 0,-1 1 0 0 0,0 0 0 0 0,0 0-1 0 0,0 0 1 0 0,0 0 0 0 0,0 0 0 0 0,0 0 0 0 0,0 1 0 0 0,0-1 0 0 0,0 0 0 0 0,0 0 0 0 0,0 1 0 0 0,0-1 0 0 0,0 1 0 0 0,0-1 0 0 0,0 1 0 0 0,0-1 0 0 0,0 1 0 0 0,0 0 0 0 0,0-1-1 0 0,0 1 1 0 0,-1 0 0 0 0,1 0 0 0 0,0 0 0 0 0,0-1 0 0 0,-1 1 0 0 0,1 0 0 0 0,-1 0 0 0 0,1 0 0 0 0,-1 0 0 0 0,1 0 0 0 0,-1 0 0 0 0,0 0 0 0 0,1 0 0 0 0,-1 0 0 0 0,0 0-1 0 0,0 1 1 0 0,0-1 0 0 0,0 0 0 0 0,0 0 0 0 0,0 0 0 0 0,0 0 0 0 0,0 0 0 0 0,0 0 0 0 0,0 0 0 0 0,-1 0 0 0 0,1 1-1 0 0,-27 107 181 0 0,22-72-1968 0 0,36-37-8618 0 0,-22-3 4948 0 0,-3-1-1635 0 0</inkml:trace>
  <inkml:trace contextRef="#ctx0" brushRef="#br0" timeOffset="376.581">1038 663 3097 0 0,'0'0'2284'0'0,"0"0"-154"0"0,0 0 49 0 0,0 0-12 0 0,0 0-313 0 0,0 0-382 0 0,0 0-410 0 0,0 0-290 0 0,0 0-180 0 0,0 0-146 0 0,0 0-85 0 0,0 0-34 0 0,0 0-39 0 0,-20 14-64 0 0,-64 45-52 0 0,76-54-158 0 0,0 1-1 0 0,0 0 1 0 0,0 0 0 0 0,1 1-1 0 0,0 0 1 0 0,0 0 0 0 0,1 1 0 0 0,0-1-1 0 0,0 1 1 0 0,-3 7-14 0 0,-2 2-2 0 0,10-16 1 0 0,0 0 0 0 0,0 0 0 0 0,0 0 0 0 0,0 0 0 0 0,0 0 0 0 0,1 0 0 0 0,-1 0 0 0 0,0 0 0 0 0,0 0 0 0 0,1 0 0 0 0,-1 1 0 0 0,1-1 0 0 0,-1 0 0 0 0,1 0 0 0 0,-1 1 1 0 0,1-1-1 0 0,0 0 0 0 0,-1 0 0 0 0,1 1 0 0 0,0-1 0 0 0,0 0 0 0 0,0 1 0 0 0,0-1 0 0 0,0 0 0 0 0,1 1 0 0 0,-1-1 0 0 0,0 0 0 0 0,0 1 0 0 0,1-1 0 0 0,-1 0 0 0 0,1 0 1 0 0,-1 1-1 0 0,1-1 0 0 0,0 0 0 0 0,-1 0 0 0 0,1 0 0 0 0,0 0 0 0 0,0 0 0 0 0,0 0 0 0 0,0 0 0 0 0,0 0 0 0 0,0 0 0 0 0,0 0 0 0 0,0 0 0 0 0,0-1 0 0 0,0 1 0 0 0,1 0 1 0 0,-1-1-1 0 0,0 1 0 0 0,0-1 0 0 0,1 0 0 0 0,-1 1 0 0 0,0-1 0 0 0,1 0 1 0 0,15-2 159 0 0,0-2 0 0 0,0 0 0 0 0,0-1 0 0 0,-1-1 0 0 0,1 0 1 0 0,-2-1-1 0 0,1-1 0 0 0,-1 0 0 0 0,0-1 0 0 0,0-1 0 0 0,-1 0 0 0 0,-1-1 1 0 0,6-6-160 0 0,29-19 365 0 0,33-15 157 0 0,-80 51-519 0 0,1 1 0 0 0,0 0 0 0 0,-1-1 0 0 0,1 1 0 0 0,-1 0 0 0 0,1 0 0 0 0,-1 0-1 0 0,1 0 1 0 0,-1 1 0 0 0,0-1 0 0 0,0 0 0 0 0,1 0 0 0 0,-1 1 0 0 0,0-1 0 0 0,0 1 0 0 0,0-1-1 0 0,-1 1 1 0 0,1-1 0 0 0,0 1 0 0 0,0 0 0 0 0,-1-1 0 0 0,1 1 0 0 0,-1 0 0 0 0,1-1-1 0 0,-1 1 1 0 0,0 0 0 0 0,0 0 0 0 0,0 0 0 0 0,0-1 0 0 0,0 1 0 0 0,0 0 0 0 0,0 0-3 0 0,2 9-23 0 0,26 37-1350 0 0,4-36-4456 0 0,-17-12-2122 0 0,-9 0 567 0 0</inkml:trace>
  <inkml:trace contextRef="#ctx0" brushRef="#br0" timeOffset="747.016">1646 494 3657 0 0,'0'0'3132'0'0,"0"0"-756"0"0,0 0-472 0 0,0 0-201 0 0,0 0-260 0 0,0 0-291 0 0,0 0-225 0 0,0 0-181 0 0,0 0-164 0 0,0 0-132 0 0,-32 19-125 0 0,-95 62-122 0 0,74-32 8 0 0,52-48-223 0 0,-1 0 1 0 0,1 0 0 0 0,0 0 0 0 0,0 0 0 0 0,-1 0-1 0 0,1 0 1 0 0,0 0 0 0 0,0 0 0 0 0,0 1-1 0 0,0-1 1 0 0,1 0 0 0 0,-1 1 0 0 0,0-1 0 0 0,0 1-1 0 0,1-1 1 0 0,-1 0 0 0 0,1 1 0 0 0,-1 0-1 0 0,1-1 1 0 0,0 1 0 0 0,-1-1 0 0 0,1 1 0 0 0,0-1-1 0 0,0 1 1 0 0,0-1 0 0 0,0 1 0 0 0,1 0-1 0 0,-1-1 1 0 0,0 1 0 0 0,1-1 0 0 0,-1 1 0 0 0,1-1-1 0 0,-1 1 1 0 0,1-1 0 0 0,0 1 0 0 0,-1-1-1 0 0,1 0 1 0 0,0 1 0 0 0,0-1 0 0 0,0 0 0 0 0,0 0-1 0 0,0 0 1 0 0,1 0 0 0 0,-1 0 0 0 0,0 0-1 0 0,0 0 1 0 0,1 0 0 0 0,-1 0 0 0 0,0 0 0 0 0,1-1-1 0 0,-1 1 1 0 0,1-1 0 0 0,0 1 11 0 0,108 15 21 0 0,-109-16-16 0 0,0 0 1 0 0,0 0-1 0 0,0 0 0 0 0,0 1 0 0 0,0-1 1 0 0,0 0-1 0 0,-1 1 0 0 0,1-1 0 0 0,0 1 1 0 0,0-1-1 0 0,0 1 0 0 0,-1 0 0 0 0,1-1 1 0 0,0 1-1 0 0,-1 0 0 0 0,1-1 0 0 0,0 1 1 0 0,-1 0-1 0 0,1 0 0 0 0,-1-1 0 0 0,1 1 1 0 0,-1 0-1 0 0,1 0 0 0 0,-1 0 0 0 0,0 0 1 0 0,0 0-1 0 0,1 0 0 0 0,-1 0 0 0 0,0-1 1 0 0,0 1-1 0 0,0 0 0 0 0,0 0 0 0 0,0 0 1 0 0,0 0-1 0 0,0 0 0 0 0,0 0 0 0 0,0 0 1 0 0,-1 0-1 0 0,1 0 0 0 0,0 0 0 0 0,-1 0 1 0 0,1 0-1 0 0,0-1 0 0 0,-1 1 0 0 0,1 0-5 0 0,-5 5-74 0 0,0 0 1 0 0,-1-1-1 0 0,1 0 0 0 0,-1 0 0 0 0,0-1 0 0 0,0 0 1 0 0,-1 0-1 0 0,1 0 0 0 0,-1-1 0 0 0,0 0 0 0 0,0 0 1 0 0,0 0-1 0 0,0-1 0 0 0,-3 1 74 0 0,-8 3-664 0 0,16-5 491 0 0,-39 12-2370 0 0,14-9-6020 0 0,21-4 3066 0 0</inkml:trace>
  <inkml:trace contextRef="#ctx0" brushRef="#br0" timeOffset="1078.328">1997 508 632 0 0,'0'0'1702'0'0,"0"0"101"0"0,0 0 283 0 0,0 0 366 0 0,0 0 78 0 0,0 0-193 0 0,0 0-353 0 0,0 0-541 0 0,0 0-492 0 0,0 0-352 0 0,0 0-182 0 0,0 0-52 0 0,0 0-35 0 0,-10 6-38 0 0,-80 43 276 0 0,25-1-712 0 0,66-46 115 0 0,0 0 0 0 0,0-1 0 0 0,0 1 0 0 0,0 0-1 0 0,1-1 1 0 0,-1 1 0 0 0,0-1 0 0 0,1 0 0 0 0,-1 0 0 0 0,1 1 0 0 0,-1-1 0 0 0,1 0 0 0 0,0 0-1 0 0,-1 0 1 0 0,1-1 0 0 0,0 1 0 0 0,0 0 0 0 0,-1-1 0 0 0,1 1 0 0 0,0-1 0 0 0,0 1-1 0 0,0-1 1 0 0,0 0 0 0 0,0 0 0 0 0,0 0 0 0 0,0 0 0 0 0,0 0 0 0 0,0 0 0 0 0,-1 0 0 0 0,1-1-1 0 0,0 1 1 0 0,2-1 29 0 0,-3 1-18 0 0,3-1 43 0 0,0 0 0 0 0,-1 0-1 0 0,1 0 1 0 0,0 1-1 0 0,0 0 1 0 0,0 0 0 0 0,0 0-1 0 0,0 1 1 0 0,0-1-1 0 0,0 1 1 0 0,0 0 0 0 0,0 0-1 0 0,0 0 1 0 0,0 0-1 0 0,-1 1 1 0 0,1-1 0 0 0,-1 1-1 0 0,1 0 1 0 0,-1 1-1 0 0,1-1 1 0 0,-1 0 0 0 0,0 1-1 0 0,0 0 1 0 0,0-1-1 0 0,-1 1 1 0 0,1 0-1 0 0,-1 1 1 0 0,1-1 0 0 0,-1 0-1 0 0,0 1 1 0 0,-1-1-1 0 0,1 1 1 0 0,0 0 0 0 0,-1-1-25 0 0,-3 6 81 0 0,-1 0 0 0 0,-1 0 0 0 0,1-1 0 0 0,-2 1 0 0 0,1-1 1 0 0,-1 0-1 0 0,0-1 0 0 0,0 1 0 0 0,-1-1 0 0 0,0 0 0 0 0,-1 0 1 0 0,1-1-1 0 0,-1 0 0 0 0,0 0 0 0 0,-1 0 0 0 0,0-1 0 0 0,1 0 1 0 0,-2-1-1 0 0,1 0 0 0 0,0 0 0 0 0,-6 1-81 0 0,-9 3-1336 0 0,15-9-2380 0 0,3-2-4312 0 0,5 0-830 0 0</inkml:trace>
  <inkml:trace contextRef="#ctx0" brushRef="#br0" timeOffset="1502.355">2202 0 12043 0 0,'0'0'1173'0'0,"0"0"-33"0"0,0 0 161 0 0,0 0 72 0 0,0 0-99 0 0,0 0-158 0 0,0 0-142 0 0,14 36-113 0 0,46 115-93 0 0,-6-51 446 0 0,-36-72-971 0 0,-2 0-1 0 0,-1 1 1 0 0,-1 0 0 0 0,-2 1 0 0 0,-1 1-1 0 0,-1 0 1 0 0,-1 0 0 0 0,-2 1-1 0 0,0 12-242 0 0,-5-26-52 0 0,-1 0 0 0 0,-1 0-1 0 0,-1 0 1 0 0,-1 0 0 0 0,0 0-1 0 0,-1 0 1 0 0,-1-1 0 0 0,-1 0-1 0 0,0 1 1 0 0,-1-2 0 0 0,-1 1-1 0 0,-1-1 1 0 0,0 0 0 0 0,-1 0-1 0 0,0-1 1 0 0,-9 9 52 0 0,-106 86-3014 0 0,66-71-3257 0 0,21-15-1374 0 0,21-12-9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2:59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381 28 0 0 0,'0'0'159'0'0,"0"0"557"0"0,0 0 392 0 0,0 0 346 0 0,0 0 246 0 0,0 0 54 0 0,0 0-126 0 0,0 0-228 0 0,0 0-222 0 0,0 0-224 0 0,-8-6-157 0 0,-30-15-98 0 0,36 21-616 0 0,-1 0 1 0 0,1-1 0 0 0,0 1-1 0 0,0 0 1 0 0,0 0-1 0 0,-1 1 1 0 0,1-1-1 0 0,0 0 1 0 0,0 1-1 0 0,0-1 1 0 0,0 1-1 0 0,-1 0 1 0 0,1 0 0 0 0,0-1-1 0 0,0 1 1 0 0,1 1-1 0 0,-1-1 1 0 0,0 0-1 0 0,0 0 1 0 0,0 1-1 0 0,1-1 1 0 0,-2 2-84 0 0,-2 1 258 0 0,-19 17 141 0 0,1 0 1 0 0,1 2-1 0 0,1 1 0 0 0,1 1 0 0 0,1 0 0 0 0,1 2 0 0 0,1 0 0 0 0,2 0 0 0 0,1 2 0 0 0,1 0 0 0 0,1 0 0 0 0,-7 28-399 0 0,9-25 121 0 0,1 0-1 0 0,1 0 1 0 0,2 1-1 0 0,1 0 1 0 0,1 0 0 0 0,2 0-1 0 0,2 1 1 0 0,3 26-121 0 0,0-45 8 0 0,1-1 1 0 0,1-1 0 0 0,0 1 0 0 0,1-1 0 0 0,0 0 0 0 0,1 0 0 0 0,0 0 0 0 0,1-1 0 0 0,1-1 0 0 0,0 1 0 0 0,0-1-1 0 0,1-1 1 0 0,1 0 0 0 0,0 0 0 0 0,0-1 0 0 0,0 0 0 0 0,1-1 0 0 0,1 0 0 0 0,0-1 0 0 0,0-1 0 0 0,0 0 0 0 0,0 0-1 0 0,1-2 1 0 0,0 0 0 0 0,0 0 0 0 0,0-1 0 0 0,1-1 0 0 0,-1 0 0 0 0,0-1 0 0 0,1-1 0 0 0,0 0-9 0 0,62-4-1723 0 0,-29-10-3248 0 0,-33 7-323 0 0,-3 3-4391 0 0</inkml:trace>
  <inkml:trace contextRef="#ctx0" brushRef="#br0" timeOffset="844.32">783 521 0 0 0,'0'0'1064'0'0,"0"0"297"0"0,0 0 242 0 0,0 0 102 0 0,0 0-44 0 0,0 0-94 0 0,0 0-107 0 0,0 0-128 0 0,0 0-146 0 0,0 0-141 0 0,0 0-118 0 0,-5-7-109 0 0,-28-34 613 0 0,25 39-1231 0 0,0 0 1 0 0,0 0-1 0 0,0 1 1 0 0,1 0 0 0 0,-1 0-1 0 0,-1 1 1 0 0,1 0-1 0 0,0 1 1 0 0,0 0-1 0 0,1 0 1 0 0,-1 0 0 0 0,0 1-1 0 0,0 0 1 0 0,1 1-1 0 0,-1 0 1 0 0,1 0-1 0 0,0 1 1 0 0,-1-1 0 0 0,2 1-1 0 0,-5 3-200 0 0,3 0 47 0 0,0 0-1 0 0,1 0 0 0 0,-1 1 1 0 0,1 0-1 0 0,1 0 0 0 0,0 0 1 0 0,0 1-1 0 0,0 0 0 0 0,1 0 1 0 0,0 1-1 0 0,1-1 0 0 0,0 1 1 0 0,1 0-1 0 0,0 0 1 0 0,1 1-1 0 0,0-1 0 0 0,0 0 1 0 0,1 1-1 0 0,0-1 0 0 0,1 1 1 0 0,0-1-1 0 0,1 1 0 0 0,0-1 1 0 0,1 1-1 0 0,2 9-46 0 0,-2-14 30 0 0,1 0 1 0 0,0 0-1 0 0,0 0 0 0 0,0 0 0 0 0,1 0 1 0 0,0-1-1 0 0,0 0 0 0 0,0 1 1 0 0,1-2-1 0 0,0 1 0 0 0,0 0 0 0 0,0-1 1 0 0,0 0-1 0 0,1 0 0 0 0,-1-1 1 0 0,1 1-1 0 0,0-1 0 0 0,0 0 0 0 0,1-1 1 0 0,-1 0-1 0 0,0 0 0 0 0,1 0 1 0 0,-1-1-1 0 0,1 0 0 0 0,0 0 0 0 0,-1 0 1 0 0,7-1-31 0 0,-3 0-150 0 0,0-1 0 0 0,0-1 0 0 0,0 1 1 0 0,0-2-1 0 0,-1 1 0 0 0,1-1 1 0 0,-1-1-1 0 0,0 1 0 0 0,0-2 0 0 0,0 1 1 0 0,0-1-1 0 0,-1-1 0 0 0,0 1 1 0 0,0-1-1 0 0,6-7 150 0 0,25-22-3717 0 0,-15 12-4431 0 0,-15 15-889 0 0</inkml:trace>
  <inkml:trace contextRef="#ctx0" brushRef="#br0" timeOffset="1276.559">934 793 2088 0 0,'0'0'1114'0'0,"0"0"-71"0"0,0 0 227 0 0,0 0 270 0 0,0 0 128 0 0,0 0-25 0 0,0 0-116 0 0,0 0-168 0 0,0 0-184 0 0,0 0-187 0 0,0 0-166 0 0,0 0-138 0 0,26-2-107 0 0,81-10-62 0 0,-51-7 371 0 0,-47 15-784 0 0,0 0-1 0 0,-1-1 1 0 0,0-1 0 0 0,0 1 0 0 0,0-1 0 0 0,0-1-1 0 0,-1 1 1 0 0,0-1 0 0 0,-1-1 0 0 0,1 1 0 0 0,-1-1 0 0 0,-1 0-1 0 0,1 0 1 0 0,-2-1 0 0 0,1 0 0 0 0,-1 0 0 0 0,3-7-102 0 0,-7 14-7 0 0,1 0 1 0 0,0 1-1 0 0,0-1 1 0 0,-1 0 0 0 0,1 1-1 0 0,-1-1 1 0 0,0 0-1 0 0,1 0 1 0 0,-1 1-1 0 0,0-1 1 0 0,0 0-1 0 0,0 0 1 0 0,0 0 0 0 0,0 1-1 0 0,-1-1 1 0 0,1 0-1 0 0,-1 0 1 0 0,1 0-1 0 0,-1 1 1 0 0,1-1-1 0 0,-1 0 1 0 0,0 1 0 0 0,0-1-1 0 0,0 1 1 0 0,0-1-1 0 0,0 1 1 0 0,0-1-1 0 0,0 1 1 0 0,0 0-1 0 0,-1-1 1 0 0,1 1-1 0 0,-1 0 1 0 0,1 0 0 0 0,-1 0-1 0 0,1 0 1 0 0,-1 0-1 0 0,1 0 1 0 0,-1 1-1 0 0,0-1 1 0 0,1 1-1 0 0,-1-1 1 0 0,0 1 0 0 0,0-1-1 0 0,1 1 1 0 0,-1 0-1 0 0,0 0 1 0 0,0 0-1 0 0,0 0 7 0 0,-10 1-87 0 0,1 2 0 0 0,0-1-1 0 0,0 2 1 0 0,0-1-1 0 0,0 2 1 0 0,1-1 0 0 0,-1 1-1 0 0,1 1 1 0 0,0 0 0 0 0,1 0-1 0 0,-1 1 1 0 0,1 0-1 0 0,1 1 1 0 0,-1 0 0 0 0,1 0-1 0 0,1 1 1 0 0,-1 0-1 0 0,1 0 1 0 0,1 1 0 0 0,0 0-1 0 0,-1 2 88 0 0,2-5-119 0 0,1-1-1 0 0,0 1 0 0 0,0 0 1 0 0,0 1-1 0 0,1-1 0 0 0,0 1 0 0 0,0-1 1 0 0,1 1-1 0 0,0 0 0 0 0,0 0 1 0 0,1 0-1 0 0,0 0 0 0 0,0 0 1 0 0,1 0-1 0 0,0 1 0 0 0,1 1 120 0 0,1-6-136 0 0,1-1 0 0 0,0 0 1 0 0,0 0-1 0 0,0 0 0 0 0,0 0 0 0 0,1 0 0 0 0,-1-1 0 0 0,1 1 0 0 0,-1-1 0 0 0,1 0 1 0 0,0 0-1 0 0,0 0 0 0 0,0-1 0 0 0,0 0 0 0 0,0 1 0 0 0,0-1 0 0 0,0-1 0 0 0,1 1 1 0 0,-1 0-1 0 0,0-1 0 0 0,1 0 0 0 0,-1 0 0 0 0,0 0 0 0 0,2-1 136 0 0,-2 1-181 0 0,61 1-3736 0 0,-1-9-3983 0 0,-50 5 6589 0 0</inkml:trace>
  <inkml:trace contextRef="#ctx0" brushRef="#br0" timeOffset="1730.548">1311 827 0 0 0,'0'0'931'0'0,"0"0"568"0"0,0 0 219 0 0,0 0 129 0 0,0 0 46 0 0,0 0-82 0 0,0 0-130 0 0,0 0-136 0 0,0 0-132 0 0,0 0-149 0 0,0 0-160 0 0,0 0-194 0 0,0 0-199 0 0,11-7-133 0 0,83-67 1151 0 0,12-58-506 0 0,-81 87-1001 0 0,-25 45-228 0 0,0 0-33 0 0,0 0-54 0 0,-6 23-302 0 0,2 75 386 0 0,6-94 73 0 0,1 0 1 0 0,0 0 0 0 0,0 0-1 0 0,0 0 1 0 0,1 0-1 0 0,-1-1 1 0 0,1 0 0 0 0,0 1-1 0 0,0-1 1 0 0,0-1 0 0 0,1 1-1 0 0,-1-1 1 0 0,0 1 0 0 0,1-1-1 0 0,0 0 1 0 0,-1-1-1 0 0,1 1 1 0 0,0-1 0 0 0,0 0-1 0 0,0 0 1 0 0,0-1 0 0 0,0 1-1 0 0,0-1 1 0 0,0 0 0 0 0,0-1-1 0 0,0 1 1 0 0,0-1-1 0 0,0 0 1 0 0,0 0 0 0 0,0 0-1 0 0,-1-1 1 0 0,4-1-65 0 0,8-4 48 0 0,0-1-1 0 0,0-1 1 0 0,0-1 0 0 0,-1 0-1 0 0,-1-1 1 0 0,0 0-1 0 0,0-1 1 0 0,-1-1 0 0 0,-1 0-1 0 0,0-1-47 0 0,26-40-3052 0 0,-9-5-4294 0 0,-23 44 1714 0 0,0 3-2419 0 0</inkml:trace>
  <inkml:trace contextRef="#ctx0" brushRef="#br0" timeOffset="1983.705">2071 39 7034 0 0,'0'0'3096'0'0,"0"0"-1486"0"0,0 0-374 0 0,0 0 246 0 0,0 0 205 0 0,0 0-135 0 0,0 0-250 0 0,0 0-267 0 0,0 0-242 0 0,0 0-162 0 0,0 0-118 0 0,0 33-105 0 0,0 104-90 0 0,21 131 771 0 0,-6-139-1101 0 0,-9-85-168 0 0,1 9-836 0 0,-8-18-2555 0 0,-8-28-2027 0 0,5-6-1134 0 0,1-1 55 0 0</inkml:trace>
  <inkml:trace contextRef="#ctx0" brushRef="#br0" timeOffset="2233.153">1814 436 9282 0 0,'0'0'1766'0'0,"0"0"-295"0"0,0 0-79 0 0,0 0-120 0 0,0 0-225 0 0,0 0-169 0 0,0 0-70 0 0,0 0-48 0 0,35 0-57 0 0,110-3-96 0 0,91 0 730 0 0,-152 16-2486 0 0,-57-6-2488 0 0,0 1-4624 0 0,-20-8 3943 0 0,-3 0 360 0 0</inkml:trace>
  <inkml:trace contextRef="#ctx0" brushRef="#br0" timeOffset="2928.793">2333 558 0 0 0,'0'0'749'0'0,"0"0"742"0"0,0 0 398 0 0,0 0 182 0 0,0 0 51 0 0,0 0-47 0 0,0 0-135 0 0,0 0-227 0 0,0 0-245 0 0,33 0-233 0 0,103 2-243 0 0,-68-16 412 0 0,-64 13-1316 0 0,0-1 0 0 0,0 1-1 0 0,0-1 1 0 0,0 0-1 0 0,0 0 1 0 0,-1-1 0 0 0,1 1-1 0 0,0-1 1 0 0,-1 0-1 0 0,0 0 1 0 0,0 0 0 0 0,0 0-1 0 0,0 0 1 0 0,0-1-1 0 0,-1 1 1 0 0,0-1-1 0 0,1 0 1 0 0,-1 0 0 0 0,-1 0-1 0 0,1 0 1 0 0,0 0-1 0 0,-1 0 1 0 0,0 0 0 0 0,0 0-1 0 0,0-1 1 0 0,-1 1-1 0 0,1 0 1 0 0,-1-5-88 0 0,-2 6-32 0 0,0 0 1 0 0,0 1-1 0 0,0-1 1 0 0,-1 0-1 0 0,1 1 1 0 0,-1 0-1 0 0,1 0 1 0 0,-1 0-1 0 0,0 0 1 0 0,0 0-1 0 0,0 0 1 0 0,0 1-1 0 0,0-1 0 0 0,0 1 1 0 0,0 0-1 0 0,-1 0 1 0 0,1 0-1 0 0,0 0 1 0 0,-1 1-1 0 0,1-1 1 0 0,0 1-1 0 0,-1 0 1 0 0,1 0-1 0 0,-1 0 1 0 0,1 0-1 0 0,0 1 1 0 0,-1-1-1 0 0,-2 2 32 0 0,-3-2-152 0 0,-1 2-162 0 0,0 1 1 0 0,1 0-1 0 0,-1 0 0 0 0,1 1 1 0 0,0 0-1 0 0,0 0 0 0 0,0 1 1 0 0,0 1-1 0 0,1-1 0 0 0,0 1 1 0 0,0 1-1 0 0,0 0 0 0 0,1 0 1 0 0,0 0-1 0 0,1 1 0 0 0,-1 0 0 0 0,1 0 1 0 0,1 0-1 0 0,-4 9 314 0 0,5-11-193 0 0,2 1 0 0 0,-1 0-1 0 0,1-1 1 0 0,0 1 0 0 0,0 0-1 0 0,1 0 1 0 0,0 1 0 0 0,0-1 0 0 0,0 0-1 0 0,1 0 1 0 0,0 0 0 0 0,1 1-1 0 0,0-1 1 0 0,0 1 193 0 0,1-3 74 0 0,1 0 0 0 0,0-1 0 0 0,0 1 0 0 0,1-1 0 0 0,-1 0 0 0 0,1 1 0 0 0,0-2 0 0 0,0 1 0 0 0,0 0 0 0 0,0-1 0 0 0,1 0 0 0 0,-1 0 0 0 0,1 0 0 0 0,0 0 0 0 0,0-1 0 0 0,0 0 0 0 0,0 0 1 0 0,0 0-1 0 0,1-1 0 0 0,-1 1 0 0 0,0-1 0 0 0,1-1-74 0 0,11 3 519 0 0,0-1 0 0 0,0 0 0 0 0,1-2-1 0 0,-1 0 1 0 0,0-1 0 0 0,0 0 0 0 0,0-2 0 0 0,0 0 0 0 0,0 0 0 0 0,-1-2 0 0 0,1 0 0 0 0,-1-1 0 0 0,11-6-519 0 0,-10 4 250 0 0,-1 0 0 0 0,0-2 0 0 0,0 0 1 0 0,-1 0-1 0 0,0-2 0 0 0,-1 0 0 0 0,0 0 0 0 0,4-6-250 0 0,114-140 637 0 0,-125 146-630 0 0,-2 5-10 0 0,0 0 0 0 0,-1 0 0 0 0,0 0 0 0 0,0 0 0 0 0,0-1 0 0 0,-1 1 0 0 0,-1-1 0 0 0,1 0 0 0 0,-1 0-1 0 0,0 0 1 0 0,-1 0 0 0 0,0 0 0 0 0,0 0 0 0 0,-1-3 3 0 0,-2 9-36 0 0,-1 0 0 0 0,0 0 0 0 0,1 1 0 0 0,-1-1 0 0 0,0 0 0 0 0,0 1 0 0 0,0 0 0 0 0,0 0 0 0 0,0 0 0 0 0,0 0 0 0 0,-1 0-1 0 0,1 0 1 0 0,0 1 0 0 0,0 0 0 0 0,-1-1 0 0 0,1 1 0 0 0,0 1 0 0 0,0-1 0 0 0,-1 0 0 0 0,1 1 0 0 0,0 0 0 0 0,0-1 0 0 0,0 1 0 0 0,-1 1 36 0 0,-1 0-41 0 0,0 0 1 0 0,0 0-1 0 0,1 0 1 0 0,-1 1-1 0 0,1 0 0 0 0,-1 0 1 0 0,1 0-1 0 0,0 0 1 0 0,0 1-1 0 0,1-1 1 0 0,-1 1-1 0 0,1 0 1 0 0,0 0-1 0 0,0 0 1 0 0,0 1-1 0 0,0-1 0 0 0,1 1 1 0 0,0 0-1 0 0,-1-1 1 0 0,2 1-1 0 0,-1 0 1 0 0,1 0-1 0 0,0 0 1 0 0,0 1-1 0 0,0-1 41 0 0,2-2-4 0 0,0-1 0 0 0,1 1 0 0 0,-1 0-1 0 0,1-1 1 0 0,-1 1 0 0 0,1-1 0 0 0,0 1-1 0 0,0-1 1 0 0,0 0 0 0 0,0 0 0 0 0,0 0 0 0 0,0 0-1 0 0,1 0 1 0 0,-1-1 0 0 0,1 1 0 0 0,0 0 0 0 0,-1-1-1 0 0,1 0 1 0 0,2 1 4 0 0,8 6 76 0 0,-2-1-13 0 0,-1-2 47 0 0,0 1 1 0 0,0 0-1 0 0,0 1 0 0 0,0 0 0 0 0,-1 0 0 0 0,-1 1 0 0 0,1 0 0 0 0,-1 1 0 0 0,-1 0 0 0 0,1 0 1 0 0,-1 1-1 0 0,-1-1 0 0 0,0 2 0 0 0,0-1 0 0 0,-1 1 0 0 0,-1-1 0 0 0,2 6-110 0 0,6 134 718 0 0,-13-148-802 0 0,2-1 1 0 0,-1 1-1 0 0,0 0 0 0 0,0 0 1 0 0,0-1-1 0 0,1 1 0 0 0,-1 0 1 0 0,1 0-1 0 0,-1-1 1 0 0,1 1-1 0 0,0-1 0 0 0,0 1 1 0 0,0-1-1 0 0,0 1 1 0 0,0-1-1 0 0,0 1 0 0 0,0-1 1 0 0,0 0-1 0 0,0 1 1 0 0,1-1-1 0 0,-1 0 0 0 0,0 0 1 0 0,1 0-1 0 0,-1 0 1 0 0,1 0-1 0 0,0-1 0 0 0,1 2 84 0 0,13 0-4254 0 0,3-4-3764 0 0,-11-1-1100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22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408 254 0 0 0,'0'0'621'0'0,"0"0"122"0"0,0 0 207 0 0,0 0 238 0 0,0 0 215 0 0,0 0 119 0 0,0 0-58 0 0,0 0-134 0 0,0 0-182 0 0,0 0-209 0 0,0 0-120 0 0,-1-5-105 0 0,1 5-716 0 0,0-1 76 0 0,0-1 0 0 0,0 1 1 0 0,0 0-1 0 0,0-1 0 0 0,0 1 1 0 0,-1 0-1 0 0,1-1 0 0 0,-1 1 1 0 0,1 0-1 0 0,-1 0 1 0 0,1-1-1 0 0,-1 1 0 0 0,0 0 1 0 0,1 0-1 0 0,-1 0 0 0 0,0 0 1 0 0,0 0-1 0 0,0 0 0 0 0,0 0 1 0 0,0 0-1 0 0,0 0 0 0 0,0 0 1 0 0,0 1-1 0 0,0-1 0 0 0,0 0 1 0 0,0 1-1 0 0,-1-1 1 0 0,1 1-1 0 0,0-1 0 0 0,-1 1 1 0 0,1-1-1 0 0,0 1 0 0 0,0 0 1 0 0,-1 0-1 0 0,1 0 0 0 0,-1 0 1 0 0,1 0-1 0 0,0 0 0 0 0,-1 0 1 0 0,1 0-75 0 0,-28 3 317 0 0,1 1 1 0 0,0 1-1 0 0,1 1 1 0 0,-1 2 0 0 0,1 1-1 0 0,1 1 1 0 0,-6 3-318 0 0,-19 7 331 0 0,-35 28-70 0 0,85-46-275 0 0,0 0 1 0 0,0 0-1 0 0,0 0 1 0 0,0 0-1 0 0,0 0 1 0 0,1 0-1 0 0,-1 0 1 0 0,0 0-1 0 0,1 0 1 0 0,0 0-1 0 0,-1 0 1 0 0,1 1-1 0 0,0-1 1 0 0,0 0-1 0 0,1 0 1 0 0,-1 0-1 0 0,0 1 1 0 0,1-1-1 0 0,-1 0 1 0 0,1 0-1 0 0,-1 0 1 0 0,1 0-1 0 0,0 0 1 0 0,0 0-1 0 0,0 0 1 0 0,0 0-1 0 0,0 0 1 0 0,1-1-1 0 0,-1 1 1 0 0,1 0-1 0 0,-1-1 1 0 0,1 1-1 0 0,-1-1 1 0 0,1 1-1 0 0,0-1 1 0 0,0 0-1 0 0,0 0 1 0 0,-1 0-1 0 0,1 0 1 0 0,0 0-1 0 0,1 0 15 0 0,9 4 26 0 0,-1 0 1 0 0,1-1 0 0 0,0-1 0 0 0,0 0 0 0 0,1-1 0 0 0,-1 0 0 0 0,0 0-1 0 0,1-2 1 0 0,-1 1-28 0 0,-16 24 636 0 0,-86 86-325 0 0,82-99-307 0 0,5-10-9 0 0,0 0-1 0 0,0 1 1 0 0,0-1-1 0 0,0 1 0 0 0,1 0 1 0 0,-1 0-1 0 0,1 0 1 0 0,-1 0-1 0 0,1 0 0 0 0,0 0 1 0 0,1 1-1 0 0,-1-1 0 0 0,1 1 1 0 0,-1 0-1 0 0,1-1 1 0 0,0 1-1 0 0,0 0 0 0 0,1-1 1 0 0,-1 1-1 0 0,1 0 1 0 0,-1 0-1 0 0,1 0 0 0 0,1 0 1 0 0,-1-1-1 0 0,0 1 0 0 0,1 0 1 0 0,0 0-1 0 0,0 0 1 0 0,0-1-1 0 0,0 1 0 0 0,1-1 1 0 0,-1 1-1 0 0,1-1 1 0 0,0 1-1 0 0,0-1 0 0 0,0 0 1 0 0,1 0-1 0 0,-1 0 0 0 0,2 1 6 0 0,6 1-20 0 0,-1-1-1 0 0,2 0 0 0 0,-1 0 0 0 0,0-1 1 0 0,1 0-1 0 0,0-1 0 0 0,0 0 0 0 0,-1-1 1 0 0,1 0-1 0 0,0-1 0 0 0,0 0 0 0 0,0-1 0 0 0,0 0 1 0 0,2-1 20 0 0,-8 2-257 0 0,0-1 0 0 0,1 0 0 0 0,-1-1 0 0 0,0 1 0 0 0,0-1 0 0 0,0 0 1 0 0,0 0-1 0 0,0-1 0 0 0,-1 1 0 0 0,1-1 0 0 0,-1 0 0 0 0,0 0 0 0 0,1-1 0 0 0,0-1 257 0 0,30-37-11102 0 0,-31 34 7034 0 0</inkml:trace>
  <inkml:trace contextRef="#ctx0" brushRef="#br0" timeOffset="295.032">14 0 3857 0 0,'0'0'708'0'0,"0"0"-483"0"0,0 0-6 0 0,0 0 324 0 0,0 0 325 0 0,0 0 259 0 0,0 0 173 0 0,0 0 9 0 0,5 31-100 0 0,18 100-194 0 0,13-6 961 0 0,-23-72-1576 0 0,-1 1-1 0 0,-4 0 1 0 0,-1 0-1 0 0,-3 15-399 0 0,10 364-591 0 0,-5-361-2728 0 0,0-26-5778 0 0,-7-41 6150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28.1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85 280 0 0 0,'0'0'281'0'0,"0"0"484"0"0,0 0 87 0 0,0 0-115 0 0,0 0-129 0 0,0 0-116 0 0,0 0 1089 0 0,0-1 7720 0 0,0 3-10318 0 0,-14 97 1892 0 0,-50 232-1095 0 0,58-291-2020 0 0,6-40 949 0 0,0 3-1631 0 0,0-2-2556 0 0,0-1 3154 0 0</inkml:trace>
  <inkml:trace contextRef="#ctx0" brushRef="#br0" timeOffset="849.804">325 343 0 0 0,'0'0'317'0'0,"0"0"131"0"0,0 0-53 0 0,0 0-95 0 0,0 0-64 0 0,0 0 0 0 0,0 0 70 0 0,0 0 110 0 0,-4 2 81 0 0,-1 3-276 0 0,1 1 0 0 0,-1 0 0 0 0,1 0 0 0 0,1 1 0 0 0,-1-1 0 0 0,1 1 0 0 0,0 0 0 0 0,0 0 0 0 0,1 0 0 0 0,0 0-1 0 0,0 0 1 0 0,1 0 0 0 0,-1 1 0 0 0,2-1 0 0 0,-1 0 0 0 0,1 1 0 0 0,0-1 0 0 0,1 1 0 0 0,0-1 0 0 0,0 4-221 0 0,0 4 68 0 0,-1-10 68 0 0,1-1 1 0 0,0 0 0 0 0,1 0 0 0 0,-1 0 0 0 0,1 0 0 0 0,0 0-1 0 0,0-1 1 0 0,0 1 0 0 0,0 0 0 0 0,1-1 0 0 0,0 0-1 0 0,-1 1 1 0 0,1-1 0 0 0,0 0 0 0 0,0 0 0 0 0,1-1-1 0 0,-1 1 1 0 0,1-1 0 0 0,-1 1 0 0 0,1-1 0 0 0,0 0 0 0 0,0-1-1 0 0,0 1 1 0 0,0-1 0 0 0,0 1 0 0 0,0-1 0 0 0,0-1-1 0 0,0 1 1 0 0,1 0 0 0 0,-1-1 0 0 0,0 0 0 0 0,0 0-1 0 0,1 0 1 0 0,-1-1 0 0 0,0 1 0 0 0,0-1 0 0 0,0 0-1 0 0,1 0 1 0 0,-1 0 0 0 0,0-1 0 0 0,-1 0 0 0 0,1 0 0 0 0,0 0-1 0 0,0 0 1 0 0,-1 0 0 0 0,1-1-137 0 0,14-4 239 0 0,-1-2 1 0 0,0 0-1 0 0,0-2 0 0 0,-1 1 1 0 0,0-2-1 0 0,-1 0 0 0 0,0-1 1 0 0,-1 0-1 0 0,-1-1 0 0 0,0-1 1 0 0,-1 0-1 0 0,0-1 0 0 0,-1 0 1 0 0,-1-1-1 0 0,1-3-239 0 0,-9-38-698 0 0,-2 56 500 0 0,-1 0 0 0 0,-1 0 0 0 0,1-1 0 0 0,0 1 0 0 0,0 0 0 0 0,-1 0 0 0 0,1 0 0 0 0,-1 1 0 0 0,1-1 0 0 0,-1 0 1 0 0,0 0-1 0 0,0 1 0 0 0,0-1 0 0 0,0 1 0 0 0,0 0 0 0 0,0 0 0 0 0,0 0 0 0 0,0 0 0 0 0,-1 0 0 0 0,1 0 0 0 0,0 0 0 0 0,-2 0 198 0 0,-60-4-9459 0 0,50 5 6450 0 0</inkml:trace>
  <inkml:trace contextRef="#ctx0" brushRef="#br0" timeOffset="1296.707">461 549 0 0 0,'0'0'380'0'0,"0"0"180"0"0,0 0 74 0 0,0 0 58 0 0,0 0 13 0 0,0 0-41 0 0,0 0-117 0 0,0 0-147 0 0,0 0-116 0 0,0 0-89 0 0,0 0-63 0 0,0 0-17 0 0,-15 32-17 0 0,-45 98 27 0 0,45-71 261 0 0,16-55-134 0 0,1 0 0 0 0,0 0 0 0 0,1 0 0 0 0,-1 0 0 0 0,0 0 0 0 0,1 0 0 0 0,0-1 0 0 0,0 1 0 0 0,0-1 0 0 0,1 0 0 0 0,-1 0 0 0 0,1 0-1 0 0,-1 0 1 0 0,1 0 0 0 0,0-1 0 0 0,0 0 0 0 0,0 0 0 0 0,0 0 0 0 0,1 0 0 0 0,-1-1 0 0 0,0 0 0 0 0,1 0 0 0 0,-1 0 0 0 0,1 0 0 0 0,-1 0 0 0 0,1-1 0 0 0,0 0 0 0 0,-1 0 0 0 0,1 0-1 0 0,-1-1 1 0 0,1 0 0 0 0,-1 0 0 0 0,1 0 0 0 0,-1 0 0 0 0,4-2-252 0 0,3-1 362 0 0,-1-1 0 0 0,1 0 1 0 0,-1 0-1 0 0,0-1 0 0 0,-1-1 0 0 0,0 0 0 0 0,0 0 0 0 0,0-1 0 0 0,-1 0 1 0 0,0 0-1 0 0,7-10-362 0 0,-11 13 66 0 0,0-1 1 0 0,0 0 0 0 0,0 0 0 0 0,-1 0-1 0 0,0 0 1 0 0,0-1 0 0 0,-1 1 0 0 0,0-1 0 0 0,0 1-1 0 0,0-1 1 0 0,-1 0 0 0 0,0 0 0 0 0,0 0-1 0 0,-1 0 1 0 0,0 0 0 0 0,0 0 0 0 0,-1-6-67 0 0,0 10-151 0 0,-1 1 0 0 0,1-1 0 0 0,0 1 1 0 0,0 0-1 0 0,-1 0 0 0 0,1 0 1 0 0,-1 0-1 0 0,0 0 0 0 0,0 0 1 0 0,0 0-1 0 0,0 0 0 0 0,0 1 0 0 0,0-1 1 0 0,0 1-1 0 0,0 0 0 0 0,0-1 1 0 0,-1 1-1 0 0,1 0 0 0 0,-1 0 1 0 0,1 1-1 0 0,-1-1 0 0 0,1 0 0 0 0,-1 1 1 0 0,1 0-1 0 0,-1-1 0 0 0,-2 1 151 0 0,-42-3-9816 0 0,34 3 3697 0 0</inkml:trace>
  <inkml:trace contextRef="#ctx0" brushRef="#br0" timeOffset="2001.109">949 402 0 0 0,'0'0'930'0'0,"0"0"14"0"0,0 0 32 0 0,0 0-31 0 0,0 0-67 0 0,0 0-72 0 0,0 0-125 0 0,0 0-84 0 0,0 0-111 0 0,0 0-118 0 0,0 0-55 0 0,0 0-21 0 0,0 0 31 0 0,-21 24 48 0 0,-63 74 25 0 0,58-45 240 0 0,26-45-488 0 0,-1-1-42 0 0,0-1 0 0 0,0 1 0 0 0,1 0 0 0 0,0 0 0 0 0,0-1 0 0 0,0 1 0 0 0,1 0 1 0 0,0-1-1 0 0,0 1 0 0 0,1 0 0 0 0,0-1 0 0 0,0 0 0 0 0,0 1 0 0 0,1-1 0 0 0,0 0 0 0 0,0 0 0 0 0,1 0 0 0 0,-1-1 0 0 0,1 1 0 0 0,1-1 0 0 0,-1 0 0 0 0,1 0 0 0 0,0 0 0 0 0,0-1 0 0 0,0 0 0 0 0,0 0 0 0 0,5 2-106 0 0,-3-3 254 0 0,1 0-1 0 0,-1-1 0 0 0,1 0 0 0 0,0-1 0 0 0,-1 1 1 0 0,1-2-1 0 0,0 1 0 0 0,0-1 0 0 0,0 0 1 0 0,-1-1-1 0 0,1 0 0 0 0,0 0 0 0 0,0 0 0 0 0,-1-1 1 0 0,1 0-1 0 0,-1-1 0 0 0,1 0 0 0 0,-1 0 0 0 0,0 0 1 0 0,0-1-1 0 0,-1 0 0 0 0,1-1 0 0 0,-1 1 0 0 0,0-1 1 0 0,3-3-254 0 0,9-8 338 0 0,-1-1 1 0 0,0-1-1 0 0,-1-1 1 0 0,-1 0 0 0 0,-1-1-1 0 0,-1 0 1 0 0,7-16-339 0 0,-16 31-67 0 0,-1 1 0 0 0,0 0 0 0 0,0-1 0 0 0,-1 0 0 0 0,0 1-1 0 0,1-1 1 0 0,-1 0 0 0 0,-1 0 0 0 0,1 0 0 0 0,-1-1 0 0 0,0 1 0 0 0,0 0 0 0 0,-1 0 0 0 0,1-1 0 0 0,-1 1-1 0 0,0 0 1 0 0,-1-1 0 0 0,1 1 0 0 0,-1 0 0 0 0,0 0 0 0 0,0-1 0 0 0,-1 1 0 0 0,1 0 0 0 0,-1 0 0 0 0,-1 0 0 0 0,1 1-1 0 0,0-1 1 0 0,-1 0 0 0 0,0 1 0 0 0,0 0 0 0 0,-1 0 0 0 0,1-1 0 0 0,-1 2 0 0 0,0-1 0 0 0,0 0 0 0 0,0 1 0 0 0,0 0-1 0 0,-1 0 1 0 0,0 0 67 0 0,-52-9-4415 0 0,18 13-2644 0 0,22 2-504 0 0</inkml:trace>
  <inkml:trace contextRef="#ctx0" brushRef="#br0" timeOffset="2451.584">1337 332 0 0 0,'0'0'163'0'0,"0"0"361"0"0,0 0 88 0 0,0 0 5 0 0,0 0-4 0 0,0 0 23 0 0,0 0-12 0 0,0 0-19 0 0,0 0 3 0 0,0 0 11 0 0,0 0 29 0 0,0 0 63 0 0,1 12 63 0 0,5 38 62 0 0,-5-48-627 0 0,0 0 1 0 0,0 0 0 0 0,0 0-1 0 0,0 0 1 0 0,1-1-1 0 0,-1 1 1 0 0,0 0-1 0 0,1-1 1 0 0,0 1-1 0 0,-1-1 1 0 0,1 1 0 0 0,0-1-1 0 0,0 0 1 0 0,-1 0-1 0 0,1 0 1 0 0,0 0-1 0 0,0 0 1 0 0,0 0 0 0 0,0-1-1 0 0,1 1 1 0 0,-1-1-1 0 0,0 1 1 0 0,0-1-1 0 0,0 0 1 0 0,0 0-1 0 0,0 0 1 0 0,1 0 0 0 0,-1 0-1 0 0,0 0 1 0 0,0 0-1 0 0,0-1 1 0 0,0 1-1 0 0,0-1 1 0 0,1 0 0 0 0,-1 0-1 0 0,1 0-209 0 0,11-5 447 0 0,1 0-1 0 0,-1-1 1 0 0,-1-1-1 0 0,0 0 1 0 0,0-1-1 0 0,0 0 1 0 0,-1-1-1 0 0,0 0 1 0 0,-1-1-1 0 0,0-1 1 0 0,4-5-447 0 0,-13 14 26 0 0,3-1 32 0 0,-1 0 0 0 0,0 0 1 0 0,0-1-1 0 0,0 1 0 0 0,0-1 1 0 0,-1 0-1 0 0,1 0 0 0 0,-1-1 1 0 0,-1 1-1 0 0,1-1 0 0 0,-1 1 1 0 0,0-1-1 0 0,0 0 0 0 0,-1 0 1 0 0,1 0-1 0 0,-1 0 0 0 0,0-6-58 0 0,-3 10-161 0 0,-1 0-1 0 0,1 0 1 0 0,0 0-1 0 0,-1 0 1 0 0,0 1-1 0 0,1-1 1 0 0,-1 1-1 0 0,0-1 1 0 0,0 1-1 0 0,0 0 1 0 0,0 0-1 0 0,0 0 1 0 0,0 0-1 0 0,0 1 1 0 0,0-1-1 0 0,0 1 1 0 0,0 0-1 0 0,0 0 1 0 0,-1 0-1 0 0,1 0 1 0 0,0 1-1 0 0,0-1 0 0 0,0 1 1 0 0,0 0-1 0 0,-1 0 162 0 0,0-1-352 0 0,-78 28-7570 0 0,61-17 3784 0 0,4-3-1475 0 0</inkml:trace>
  <inkml:trace contextRef="#ctx0" brushRef="#br0" timeOffset="4135.99">1485 195 0 0 0,'-57'0'0'0'0,"18"19"200"0"0,30-15-179 0 0,0 0-1 0 0,0 1 1 0 0,0 1-1 0 0,0-1 1 0 0,1 1-1 0 0,0 1 1 0 0,0-1-1 0 0,1 2 1 0 0,0-1-1 0 0,0 1 1 0 0,0 0-1 0 0,1 0 1 0 0,1 0 0 0 0,-1 1-1 0 0,0 2-20 0 0,13 29-508 0 0,-3-35 508 0 0</inkml:trace>
  <inkml:trace contextRef="#ctx0" brushRef="#br0" timeOffset="5384.039">1799 542 232 0 0,'0'0'648'0'0,"0"0"-260"0"0,0 0-18 0 0,0 0 322 0 0,0 0 429 0 0,0 0 276 0 0,0 0 124 0 0,0 0-34 0 0,0 0-132 0 0,0 0-137 0 0,0 0-125 0 0,0 0-82 0 0,0 0-8 0 0,24 1-21 0 0,73 3-70 0 0,51-24 1926 0 0,-1-6-2089 0 0,-56 22-3536 0 0,-83 9-1227 0 0,-7 1-2347 0 0,-1-2 506 0 0</inkml:trace>
  <inkml:trace contextRef="#ctx0" brushRef="#br0" timeOffset="5615.407">1716 847 4241 0 0,'0'0'344'0'0,"0"0"-56"0"0,0 0 104 0 0,0 0 136 0 0,0 0 72 0 0,0 0-24 0 0,0 0-87 0 0,207-15-97 0 0,-169 12-104 0 0,1-5-120 0 0,3 1-128 0 0,1 0-160 0 0,-3 3-296 0 0,4-3-505 0 0,-5-1-815 0 0,-8 5-816 0 0,-12-1-49 0 0</inkml:trace>
  <inkml:trace contextRef="#ctx0" brushRef="#br0" timeOffset="6403.631">3278 380 5321 0 0,'0'0'1807'0'0,"0"0"-322"0"0,0 0-192 0 0,0 0-29 0 0,0 0-3 0 0,0 0-40 0 0,0 0-122 0 0,0 0-167 0 0,0 0-181 0 0,0 0-148 0 0,0 0-102 0 0,0 0-95 0 0,-11 30-77 0 0,-33 97-69 0 0,19-19 79 0 0,25-105-579 0 0,-18 144-788 0 0,17-116-4150 0 0,0 1-4673 0 0,1-32 7276 0 0</inkml:trace>
  <inkml:trace contextRef="#ctx0" brushRef="#br0" timeOffset="6616.251">3473 479 248 0 0,'0'0'1806'0'0,"0"0"114"0"0,0 0 17 0 0,0 0-46 0 0,0 0-187 0 0,0 0-304 0 0,0 0-278 0 0,0 0-183 0 0,0 0-84 0 0,0 0-34 0 0,0 0-31 0 0,0 0-130 0 0,0 0-128 0 0,-3 15-87 0 0,-9 50-98 0 0,-27 16 285 0 0,37-76-798 0 0,-38 110 210 0 0,42-65-6135 0 0,-1-46 4548 0 0,0-4-7028 0 0,-1 0 6849 0 0</inkml:trace>
  <inkml:trace contextRef="#ctx0" brushRef="#br0" timeOffset="7002.557">3014 501 5121 0 0,'0'0'1207'0'0,"0"0"-20"0"0,0 0 96 0 0,0 0 151 0 0,0 0-41 0 0,0 0-187 0 0,0 0-257 0 0,0 0-262 0 0,0 0-201 0 0,0 0-158 0 0,0 0-107 0 0,0 0-37 0 0,20-26 5 0 0,61-78 11 0 0,-37 68 322 0 0,-41 35-436 0 0,3-3-28 0 0,0 0 1 0 0,1 1 0 0 0,-1 0 0 0 0,1 1 0 0 0,0-1-1 0 0,0 1 1 0 0,0 0 0 0 0,0 1 0 0 0,0 0 0 0 0,1 0-1 0 0,-1 1 1 0 0,0-1 0 0 0,0 2 0 0 0,1-1 0 0 0,-1 1-1 0 0,0 0 1 0 0,0 0 0 0 0,0 1 0 0 0,6 2-59 0 0,60 42 140 0 0,-56-34 181 0 0,0 0 0 0 0,0-1 0 0 0,1-1 0 0 0,1 0 1 0 0,0-1-1 0 0,0-2 0 0 0,1 0 0 0 0,0 0 0 0 0,0-2 0 0 0,0-1 1 0 0,4 0-322 0 0,1-2 444 0 0,1-1 1 0 0,-1-2-1 0 0,0 0 1 0 0,1-2-1 0 0,-1-1 1 0 0,20-6-445 0 0,-34 7-201 0 0,0-1 0 0 0,0 0 0 0 0,0-1 0 0 0,-1 0 0 0 0,0-1 0 0 0,0 0 0 0 0,0 0 0 0 0,-1-1 0 0 0,0-1 0 0 0,4-3 201 0 0,-4-1-3347 0 0,0 2-4714 0 0,-5 6-2661 0 0</inkml:trace>
  <inkml:trace contextRef="#ctx0" brushRef="#br0" timeOffset="8851.787">3927 755 0 0 0,'0'0'832'0'0,"0"0"126"0"0,0 0 9 0 0,0 0-58 0 0,0 0-57 0 0,0 0-77 0 0,0 0 1 0 0,-3 19 27 0 0,-9 55 49 0 0,-2-34 5278 0 0,8-42-1914 0 0,-3-12-3347 0 0,9-2-719 0 0,1-1 0 0 0,0 0 1 0 0,2 1-1 0 0,-1-1 1 0 0,2 1-1 0 0,0 0 0 0 0,1 0 1 0 0,1 0-1 0 0,1 0 1 0 0,0 1-1 0 0,0 0 0 0 0,2 1 1 0 0,0 0-1 0 0,0 0 0 0 0,2 1 1 0 0,-1 0-1 0 0,2 1 1 0 0,6-6-151 0 0,0-5 96 0 0,79-85-19 0 0,-88 98 527 0 0,3-1-3955 0 0,-13 28-6851 0 0,-1-10 1332 0 0</inkml:trace>
  <inkml:trace contextRef="#ctx0" brushRef="#br0" timeOffset="9301.018">4307 556 1672 0 0,'0'0'3288'0'0,"0"0"-1717"0"0,0 0-571 0 0,0 0 108 0 0,0 0 124 0 0,0 0 21 0 0,0 0-137 0 0,0 0-260 0 0,0 0-234 0 0,0 0-244 0 0,0 0-166 0 0,0 0-101 0 0,-28 33-75 0 0,-82 101-4 0 0,78-72-34 0 0,32-52-17 0 0,-1-8 57 0 0,0 1 0 0 0,0-1 0 0 0,0 1 0 0 0,0 0 0 0 0,0-1 0 0 0,1 1 0 0 0,-1 0 0 0 0,1-1 0 0 0,0 1 0 0 0,0 0 0 0 0,0 0 0 0 0,0-1 0 0 0,0 1 0 0 0,1 0 1 0 0,-1-1-1 0 0,1 1 0 0 0,-1 0 0 0 0,1-1 0 0 0,0 1 0 0 0,0-1 0 0 0,1 1 0 0 0,-1-1 0 0 0,0 1 0 0 0,1-1 0 0 0,-1 0 0 0 0,1 0 0 0 0,0 0 0 0 0,0 0 0 0 0,0 0 0 0 0,0 0 0 0 0,0 0 0 0 0,0-1 0 0 0,0 1 1 0 0,0-1-1 0 0,1 1 0 0 0,-1-1 0 0 0,1 0 0 0 0,-1 0 0 0 0,1 0 0 0 0,-1 0 0 0 0,1-1 0 0 0,0 1 0 0 0,-1-1 0 0 0,1 1 0 0 0,1-1-38 0 0,2-2 305 0 0,-1-1 1 0 0,1 0-1 0 0,-1 0 0 0 0,0-1 0 0 0,0 0 1 0 0,0 0-1 0 0,0 0 0 0 0,-1 0 1 0 0,1-1-1 0 0,-1 1 0 0 0,0-1 0 0 0,-1 0 1 0 0,2-3-306 0 0,2-1 377 0 0,129-173 1069 0 0,-103 142-1341 0 0,-32 76-995 0 0,-8 78-1068 0 0,8-111 1776 0 0,1 0 0 0 0,-1 0-1 0 0,1 0 1 0 0,-1-1 0 0 0,1 1 0 0 0,0 0 0 0 0,0-1 0 0 0,0 1 0 0 0,1-1 0 0 0,-1 0 0 0 0,0 0 0 0 0,1 0-1 0 0,0 0 1 0 0,-1 0 0 0 0,1 0 0 0 0,0-1 0 0 0,0 1 0 0 0,0-1 0 0 0,0 0 0 0 0,0 0 0 0 0,0 0-1 0 0,3 0 183 0 0,45 10-9003 0 0,-50-11 8571 0 0,11 1-5353 0 0</inkml:trace>
  <inkml:trace contextRef="#ctx0" brushRef="#br0" timeOffset="9781.028">4767 564 1168 0 0,'0'0'555'0'0,"0"0"-206"0"0,0 0 2 0 0,0 0 117 0 0,0 0 116 0 0,0 0 106 0 0,0 0 58 0 0,0 0-44 0 0,0 0-138 0 0,0 0-193 0 0,0 0-181 0 0,0 0-153 0 0,0 0-63 0 0,-18 25-48 0 0,-55 82-68 0 0,52-50-272 0 0,23-48 213 0 0,-2-6 220 0 0,1-1 1 0 0,-1 1 0 0 0,1-1-1 0 0,0 1 1 0 0,0-1-1 0 0,0 0 1 0 0,0 0-1 0 0,1 1 1 0 0,-1-1-1 0 0,0 0 1 0 0,1 0-1 0 0,0 0 1 0 0,-1 0-1 0 0,1-1 1 0 0,0 1 0 0 0,0 0-1 0 0,0-1 1 0 0,0 0-1 0 0,0 1 1 0 0,0-1-1 0 0,1 0 1 0 0,-1 0-1 0 0,0 0 1 0 0,1 0-1 0 0,-1 0 1 0 0,1-1-1 0 0,0 1-21 0 0,70 6 5270 0 0,-57-11-4469 0 0,1-1 1 0 0,-1-1-1 0 0,-1 0 1 0 0,1-2 0 0 0,-1 1-1 0 0,0-2 1 0 0,-1 0-1 0 0,0-1 1 0 0,0 0 0 0 0,-1-1-1 0 0,9-10-801 0 0,-12 13 238 0 0,20-14-28 0 0,-1 0 0 0 0,-1-2 0 0 0,-1-2 0 0 0,-1 0 0 0 0,-1-2 1 0 0,-2 0-1 0 0,0-2 0 0 0,-2-1 0 0 0,-2 0 0 0 0,-1-1 0 0 0,-1-1 0 0 0,-2-1 1 0 0,-1 0-1 0 0,7-28-210 0 0,-19 48-23 0 0,-1 1 1 0 0,0-1 0 0 0,0 0-1 0 0,-2 1 1 0 0,0-1 0 0 0,0 1-1 0 0,-1-1 1 0 0,-1 1 0 0 0,-4-13 22 0 0,5 21-11 0 0,1 0 0 0 0,-1 0 0 0 0,0 0 0 0 0,-1 0 0 0 0,1 0 0 0 0,-1 1 0 0 0,0-1 0 0 0,0 1 0 0 0,-1 0 0 0 0,1 0 0 0 0,-1 0 1 0 0,0 0-1 0 0,0 0 0 0 0,0 1 0 0 0,-1 0 0 0 0,1 0 0 0 0,-1 0 0 0 0,0 1 0 0 0,1-1 0 0 0,-1 1 0 0 0,0 0 0 0 0,-1 0 0 0 0,1 1 0 0 0,0 0 0 0 0,0 0 0 0 0,-2 0 11 0 0,-5 0-26 0 0,0 1 0 0 0,0 0-1 0 0,0 1 1 0 0,0 1 0 0 0,0 0-1 0 0,0 1 1 0 0,0 0 0 0 0,0 0-1 0 0,1 1 1 0 0,0 1 0 0 0,0 0 0 0 0,0 1-1 0 0,0 0 1 0 0,1 0 0 0 0,0 1-1 0 0,0 0 1 0 0,1 1 0 0 0,0 0-1 0 0,0 1 1 0 0,1 0 0 0 0,-6 8 26 0 0,2-2-17 0 0,1 0 1 0 0,0 1 0 0 0,1 1-1 0 0,1-1 1 0 0,0 2-1 0 0,1-1 1 0 0,1 1 0 0 0,1 0-1 0 0,1 1 1 0 0,0-1 0 0 0,1 1-1 0 0,1 0 1 0 0,0 12 16 0 0,3-18 9 0 0,-1 0 1 0 0,2 0-1 0 0,0 0 1 0 0,1 0-1 0 0,0 0 1 0 0,0-1-1 0 0,2 1 1 0 0,0-1 0 0 0,0 1-1 0 0,1-1 1 0 0,0-1-1 0 0,1 1 1 0 0,0-1-1 0 0,1 0 1 0 0,1 0-1 0 0,0 0 1 0 0,0-1-1 0 0,1-1 1 0 0,0 0-1 0 0,0 0 1 0 0,2 0-10 0 0,20 13 71 0 0,0-1 0 0 0,2-2 0 0 0,0-2 0 0 0,1-1 0 0 0,1-1 0 0 0,0-2 0 0 0,1-1 0 0 0,0-3 0 0 0,1 0 0 0 0,0-2-1 0 0,2-2-70 0 0,153 8-2248 0 0,-159-14-747 0 0,-12-1-3208 0 0,-6-2-5252 0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4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446 4 0 0 0,'0'0'276'0'0,"-2"0"8709"0"0,-1-1-4310 0 0,-20-2-2957 0 0,13 5-1642 0 0,0 0-1 0 0,0 0 1 0 0,0 1 0 0 0,0 0 0 0 0,1 1-1 0 0,0 0 1 0 0,-1 0 0 0 0,2 1-1 0 0,-1 1 1 0 0,-6 4-76 0 0,-15 8 89 0 0,-162 87 1253 0 0,192-104-1351 0 0,-1 0 0 0 0,1 0 0 0 0,0 0-1 0 0,-1 0 1 0 0,1 0 0 0 0,0 0 0 0 0,0 0-1 0 0,0 0 1 0 0,0 0 0 0 0,0 0-1 0 0,0 0 1 0 0,0-1 0 0 0,0 1 0 0 0,0 0-1 0 0,0 0 1 0 0,1 0 0 0 0,-1 0 0 0 0,0 0-1 0 0,1 0 1 0 0,-1 0 0 0 0,1 0-1 0 0,-1-1 1 0 0,1 1 0 0 0,-1 0 0 0 0,1 0-1 0 0,-1 0 1 0 0,1-1 0 0 0,0 1 0 0 0,-1 0-1 0 0,1-1 1 0 0,0 1 0 0 0,0-1-1 0 0,-1 1 1 0 0,1-1 0 0 0,0 1 0 0 0,0-1-1 0 0,0 0 1 0 0,0 1 0 0 0,0-1 0 0 0,0 0-1 0 0,0 1 1 0 0,0-1 0 0 0,-1 0-1 0 0,1 0 1 0 0,1 0 9 0 0,1 2 23 0 0,127 43-347 0 0,-48-22 152 0 0,32 34 81 0 0,-113-55 124 0 0,0 0 0 0 0,0 0 1 0 0,0-1-1 0 0,-1 1 0 0 0,1 0 0 0 0,-1 0 0 0 0,0 0 1 0 0,1 0-1 0 0,-1 0 0 0 0,0 0 0 0 0,0 0 0 0 0,0 0 0 0 0,0 0 1 0 0,-1 0-1 0 0,1 0 0 0 0,0-1 0 0 0,-1 1 0 0 0,0 0 1 0 0,1 0-1 0 0,-1 0 0 0 0,0 0 0 0 0,0-1 0 0 0,0 1 1 0 0,0 0-1 0 0,0-1 0 0 0,0 1 0 0 0,0-1 0 0 0,-1 1 1 0 0,1-1-1 0 0,-1 0 0 0 0,1 1 0 0 0,-1-1 0 0 0,1 0 1 0 0,-1 0-1 0 0,0 0 0 0 0,1 0 0 0 0,-2 0-33 0 0,-37 27 76 0 0,-2-2-1 0 0,-1-2 1 0 0,0-2 0 0 0,-2-1-1 0 0,-1-3 1 0 0,0-2 0 0 0,-36 8-76 0 0,56-18-1043 0 0,26-6-444 0 0,7-2-3364 0 0,43-22-4505 0 0,-37 20 7474 0 0</inkml:trace>
  <inkml:trace contextRef="#ctx0" brushRef="#br0" timeOffset="263.997">782 195 3761 0 0,'0'0'852'0'0,"0"0"-20"0"0,0 0 142 0 0,0 0 206 0 0,0 0 82 0 0,0 0-77 0 0,0 0-194 0 0,-14 34-224 0 0,-45 106-227 0 0,57-137-511 0 0,0 1 0 0 0,0 0 1 0 0,0-1-1 0 0,0 1 0 0 0,1 0 0 0 0,0 0 0 0 0,0 0 1 0 0,0 0-1 0 0,0 0 0 0 0,1 0 0 0 0,-1 0 0 0 0,1 0 1 0 0,0 0-1 0 0,0 0 0 0 0,1 0 0 0 0,-1 0 0 0 0,1 0 1 0 0,0 1-30 0 0,2 3 74 0 0,-2-3 8 0 0,1 0-1 0 0,1 0 1 0 0,-1 0 0 0 0,1 0 0 0 0,-1-1-1 0 0,1 1 1 0 0,1-1 0 0 0,-1 0-1 0 0,0 0 1 0 0,1 0 0 0 0,0-1-1 0 0,0 1 1 0 0,0-1 0 0 0,1 0-1 0 0,-1 0 1 0 0,1 0 0 0 0,-1 0-1 0 0,1-1 1 0 0,0 0 0 0 0,0 0-1 0 0,0 0 1 0 0,0-1 0 0 0,0 0-1 0 0,0 0 1 0 0,1 0 0 0 0,3 0-82 0 0,1 0 273 0 0,-1 0 1 0 0,1-1-1 0 0,0 0 1 0 0,-1-1 0 0 0,1 0-1 0 0,-1 0 1 0 0,1-1-1 0 0,-1 0 1 0 0,0-1-1 0 0,1 0 1 0 0,-1 0-1 0 0,-1-1 1 0 0,1 0-1 0 0,4-3-273 0 0,-5 1 152 0 0,0 1-1 0 0,0-1 1 0 0,-1 0-1 0 0,0-1 0 0 0,0 0 1 0 0,-1 0-1 0 0,0 0 1 0 0,0-1-1 0 0,-1 0 0 0 0,0 0 1 0 0,0 0-1 0 0,-1-1 0 0 0,0 1 1 0 0,0-1-1 0 0,-1 0 1 0 0,0 0-1 0 0,-1-1 0 0 0,0 1 1 0 0,0 0-1 0 0,-1-1 1 0 0,0 1-1 0 0,-1-1 0 0 0,0 1 1 0 0,-1-1-1 0 0,0-4-151 0 0,-4 7-204 0 0,1-1 0 0 0,-2 1 0 0 0,1 0-1 0 0,-1 1 1 0 0,0 0 0 0 0,0 0 0 0 0,-1 0 0 0 0,0 0-1 0 0,0 1 1 0 0,0 0 0 0 0,0 1 0 0 0,-1 0 0 0 0,0 0-1 0 0,0 0 1 0 0,0 1 0 0 0,0 0 0 0 0,-1 1 0 0 0,1 0-1 0 0,-1 0 1 0 0,0 1 0 0 0,1 0 0 0 0,-1 0 0 0 0,0 1-1 0 0,1 0 1 0 0,-6 1 204 0 0,-43 13-7487 0 0,39-6-2603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2:16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788 262 5385 0 0,'0'0'751'0'0,"0"0"-156"0"0,0 0 32 0 0,0 0 174 0 0,0 0 119 0 0,0 0-16 0 0,0 0-147 0 0,0 0-216 0 0,0 0-198 0 0,0 0-155 0 0,0 0-87 0 0,0 3-11 0 0,-16 89 682 0 0,-4 0 1 0 0,-4-2 0 0 0,-4-1 0 0 0,-27 56-773 0 0,-40 87 1468 0 0,94-230-1419 0 0,1-1 0 0 0,0 0 0 0 0,0 1 0 0 0,0-1-1 0 0,0 1 1 0 0,0-1 0 0 0,0 0 0 0 0,0 1 0 0 0,0-1 0 0 0,1 0-1 0 0,-1 1 1 0 0,0-1 0 0 0,1 0 0 0 0,-1 1 0 0 0,1-1 0 0 0,0 0-1 0 0,-1 0 1 0 0,1 0 0 0 0,0 1 0 0 0,0-1 0 0 0,0 0 0 0 0,0 0-1 0 0,0 0 1 0 0,0 0 0 0 0,0 0 0 0 0,0-1 0 0 0,0 1 0 0 0,0 0 0 0 0,0 0-1 0 0,1-1 1 0 0,-1 1 0 0 0,0-1 0 0 0,0 1 0 0 0,1-1 0 0 0,-1 1-1 0 0,0-1 1 0 0,1 0 0 0 0,-1 0 0 0 0,0 0 0 0 0,1 0 0 0 0,-1 0-1 0 0,1 0 1 0 0,-1 0 0 0 0,0 0 0 0 0,1 0 0 0 0,-1 0 0 0 0,0-1-1 0 0,1 1 1 0 0,-1-1 0 0 0,0 1 0 0 0,1-1 0 0 0,-1 1 0 0 0,0-1-1 0 0,1 0-48 0 0,12 0 37 0 0,211-5 703 0 0,-145 31-2283 0 0,4-36-1844 0 0,-6-14-7601 0 0,-66 20 6930 0 0</inkml:trace>
  <inkml:trace contextRef="#ctx0" brushRef="#br0" timeOffset="633.055">1197 508 7786 0 0,'0'0'1199'0'0,"0"0"-73"0"0,0 0-5 0 0,0 0 88 0 0,0 0 30 0 0,0 0-100 0 0,0 0-187 0 0,0 0-215 0 0,0 0-149 0 0,0 0-94 0 0,0 0-104 0 0,0 0-65 0 0,0 0-61 0 0,30-16-50 0 0,94-51-2 0 0,-41 43 169 0 0,-78 24-346 0 0,73-3 244 0 0,-75 3-284 0 0,-1 0 1 0 0,0 0 0 0 0,0 1-1 0 0,0-1 1 0 0,0 1 0 0 0,0 0-1 0 0,0-1 1 0 0,0 1-1 0 0,0 0 1 0 0,0 0 0 0 0,0 0-1 0 0,0 0 1 0 0,-1 1 0 0 0,1-1-1 0 0,0 1 1 0 0,-1-1-1 0 0,1 1 1 0 0,-1-1 0 0 0,1 1-1 0 0,-1 0 1 0 0,0-1 0 0 0,0 1-1 0 0,0 0 1 0 0,0 0-1 0 0,0 0 1 0 0,0 0 0 0 0,0 0-1 0 0,-1 0 1 0 0,1 0 0 0 0,-1 0-1 0 0,1 0 1 0 0,-1 1 0 0 0,0 0 4 0 0,-2 9-7 0 0,0 0 1 0 0,0 0 0 0 0,-2 0 0 0 0,1 0 0 0 0,-2 0-1 0 0,1-1 1 0 0,-1 0 0 0 0,-1 0 0 0 0,0 0 0 0 0,-1-1-1 0 0,0 1 1 0 0,-1-2 0 0 0,0 1 0 0 0,-7 7 6 0 0,-142 177 75 0 0,149-183-46 0 0,6-9-20 0 0,-1 1-1 0 0,1-1 1 0 0,-1 1-1 0 0,1 0 1 0 0,0 0 0 0 0,0 0-1 0 0,1 1 1 0 0,-1-1 0 0 0,0 0-1 0 0,1 1 1 0 0,0-1 0 0 0,0 1-1 0 0,0-1 1 0 0,0 1-1 0 0,1-1 1 0 0,-1 1 0 0 0,1 0-1 0 0,0-1 1 0 0,0 1 0 0 0,0-1-1 0 0,1 4-8 0 0,56 18 603 0 0,-42-21-472 0 0,6 3-65 0 0,0-1 1 0 0,1-1-1 0 0,0 0 1 0 0,0-2-1 0 0,0-1 1 0 0,1 0-1 0 0,-1-2 1 0 0,21-2-67 0 0,-32 0-102 0 0,-1-1 0 0 0,1 0 0 0 0,-1-1 0 0 0,1 0 0 0 0,-1-1 0 0 0,-1 0 0 0 0,1 0 0 0 0,-1-1 0 0 0,6-5 102 0 0,14-14-3861 0 0,-4-2-4896 0 0,-21 22 1283 0 0</inkml:trace>
  <inkml:trace contextRef="#ctx0" brushRef="#br0" timeOffset="1163.558">1814 431 5065 0 0,'0'0'600'0'0,"0"0"-4"0"0,0 0 290 0 0,0 0 354 0 0,0 0 202 0 0,0 0 15 0 0,0 0-135 0 0,0 0-162 0 0,0 0-168 0 0,0 0-191 0 0,0 0-167 0 0,32-10-125 0 0,99-30-39 0 0,-24 5 1024 0 0,27-2 112 0 0,-133 37-1595 0 0,-1 0 0 0 0,1-1 0 0 0,-1 1 0 0 0,1 0 0 0 0,0 0 0 0 0,-1-1 1 0 0,1 1-1 0 0,0 0 0 0 0,-1 0 0 0 0,1 0 0 0 0,-1 0 0 0 0,1 0 0 0 0,0 0 0 0 0,-1 0 1 0 0,1 0-1 0 0,0 0 0 0 0,-1 0 0 0 0,1 0 0 0 0,0 0 0 0 0,-1 0 0 0 0,1 1 0 0 0,0-1 1 0 0,-1 0-1 0 0,1 0 0 0 0,-1 1 0 0 0,1-1 0 0 0,-1 0 0 0 0,1 1 0 0 0,-1-1 1 0 0,1 1-1 0 0,-1-1 0 0 0,1 1 0 0 0,-1-1 0 0 0,1 1 0 0 0,-1-1 0 0 0,0 1 0 0 0,1-1 1 0 0,-1 1-1 0 0,0-1 0 0 0,1 1 0 0 0,-1 0 0 0 0,0-1 0 0 0,0 1 0 0 0,0 0 0 0 0,1-1 1 0 0,-1 1-1 0 0,0 0 0 0 0,0-1 0 0 0,0 1 0 0 0,0 0 0 0 0,0-1 0 0 0,0 1 0 0 0,0-1 1 0 0,-1 1-1 0 0,1 0 0 0 0,0-1 0 0 0,0 1 0 0 0,0 0 0 0 0,-1-1 0 0 0,1 1 1 0 0,0-1-1 0 0,-1 1 0 0 0,1 0 0 0 0,0-1 0 0 0,-1 1 0 0 0,1-1 0 0 0,-1 1 0 0 0,1-1 1 0 0,-1 0-1 0 0,0 1-11 0 0,1 1-6 0 0,-58 177 622 0 0,-56 208-306 0 0,106-298-333 0 0,8-89-41 0 0,0 0 0 0 0,0 1-1 0 0,0-1 1 0 0,0 1 0 0 0,1-1 0 0 0,-1 0-1 0 0,0 1 1 0 0,0-1 0 0 0,0 1 0 0 0,1-1-1 0 0,-1 0 1 0 0,0 1 0 0 0,0-1 0 0 0,1 0-1 0 0,-1 1 1 0 0,0-1 0 0 0,1 0 0 0 0,-1 1-1 0 0,0-1 1 0 0,1 0 0 0 0,-1 0 0 0 0,0 0-1 0 0,1 1 1 0 0,-1-1 0 0 0,1 0 0 0 0,-1 0-1 0 0,0 0 1 0 0,1 0 0 0 0,-1 0 0 0 0,1 0-1 0 0,-1 0 1 0 0,1 0 0 0 0,-1 0 0 0 0,0 0-1 0 0,1 0 1 0 0,-1 0 0 0 0,1 0 0 0 0,-1 0-1 0 0,1 0 1 0 0,-1 0 0 0 0,0 0 0 0 0,1 0-1 0 0,-1-1 1 0 0,1 1 0 0 0,-1 0 0 0 0,0 0-1 0 0,1 0 1 0 0,-1-1 0 0 0,0 1 0 0 0,1 0-1 0 0,-1-1 1 0 0,0 1 0 0 0,1 0 0 0 0,-1-1-1 0 0,0 1 1 0 0,0 0 0 0 0,1-1 64 0 0,0-35-14363 0 0,-1 32 10438 0 0</inkml:trace>
  <inkml:trace contextRef="#ctx0" brushRef="#br0" timeOffset="1396.527">1779 714 3993 0 0,'0'0'2632'0'0,"0"0"-1613"0"0,0 0-263 0 0,0 0 335 0 0,0 0 200 0 0,0 0-8 0 0,0 0-129 0 0,0 0-141 0 0,32 1-123 0 0,103 0-147 0 0,-36-14 185 0 0,59-24-591 0 0,-75 15-2314 0 0,1 4-5226 0 0,-66 14-747 0 0</inkml:trace>
  <inkml:trace contextRef="#ctx0" brushRef="#br0" timeOffset="3151.154">2381 92 1760 0 0,'0'0'993'0'0,"0"0"-677"0"0,0 0-159 0 0,0 0 140 0 0,0 0 228 0 0,0 0 179 0 0,0 0 116 0 0,0 0 133 0 0,0 0 69 0 0,0 0-31 0 0,0 0-88 0 0,0 0-110 0 0,0 0-111 0 0,7 16-22 0 0,25 48-15 0 0,-9 40 1276 0 0,-21-78-1699 0 0,5 424 919 0 0,-1-113-248 0 0,-7-335-836 0 0,0 0 1 0 0,-1 0-1 0 0,1 0 0 0 0,-1 0 1 0 0,1 0-1 0 0,-1-1 0 0 0,0 1 1 0 0,0-1-1 0 0,1 1 0 0 0,-1-1 1 0 0,0 0-1 0 0,0 1 0 0 0,0-1 1 0 0,-1 0-1 0 0,1-1 0 0 0,0 1 1 0 0,0 0-1 0 0,-1 0 0 0 0,1-1 1 0 0,0 0-1 0 0,0 1 0 0 0,-1-1 1 0 0,1 0-1 0 0,-1 0 0 0 0,1 0 1 0 0,0 0-1 0 0,-1-1 0 0 0,1 1 1 0 0,0-1-1 0 0,0 1 0 0 0,-1-1 1 0 0,0 0-58 0 0,-11 0-188 0 0,-105 7-2796 0 0,0 5-1 0 0,-61 16 2985 0 0,50-8-627 0 0,-235 47 1758 0 0,52-14 172 0 0,-232 28 1307 0 0,209-57-1786 0 0,158-1-448 0 0,98-8 451 0 0,72-13-536 0 0,8-1-219 0 0,0 0-1 0 0,0 0 1 0 0,0-1 0 0 0,0 1 0 0 0,0 0-1 0 0,0 0 1 0 0,0 0 0 0 0,0 0 0 0 0,0-1-1 0 0,0 1 1 0 0,-1 0 0 0 0,1 0 0 0 0,0 0-1 0 0,0 0 1 0 0,0 0 0 0 0,0-1 0 0 0,0 1-1 0 0,0 0 1 0 0,0 0 0 0 0,-1 0 0 0 0,1 0-1 0 0,0 0 1 0 0,0 0 0 0 0,0-1 0 0 0,0 1-1 0 0,-1 0-71 0 0,6-5 108 0 0,0 0 0 0 0,-1-1-1 0 0,0 0 1 0 0,0 0 0 0 0,0 0 0 0 0,-1-1-1 0 0,0 1 1 0 0,0-1 0 0 0,0 1-1 0 0,-1-1 1 0 0,0 0 0 0 0,-1 0-1 0 0,1 0 1 0 0,-2 0 0 0 0,1 0-1 0 0,-1-1 1 0 0,0-1-108 0 0,6-24 175 0 0,37-328 856 0 0,-33-91-993 0 0,-11 299-23 0 0,15 93-67 0 0,8 40-194 0 0,64-19-4 0 0,7 20 189 0 0,297-17 46 0 0,737-93 13 0 0,-832 121-264 0 0,-203 34-34 0 0,-28-8-1827 0 0,-2-18 2715 0 0,-14 0-525 0 0,-48 0-48 0 0,0 0 19 0 0,0 0 2 0 0,0 0 11 0 0,0 0 8 0 0,0 0 2 0 0,0 0 3 0 0,0 0-28 0 0,0 0-91 0 0,0 0-93 0 0,-12 9-3568 0 0,8-7-4661 0 0,2-2-741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5.3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4025 0 0,'0'0'1220'0'0,"0"0"43"0"0,0 0 281 0 0,0 0 245 0 0,0 0-65 0 0,0 0-238 0 0,0 0-247 0 0,0 0-234 0 0,0 0-173 0 0,0 0-122 0 0,0 0-86 0 0,0 0-44 0 0,0 0-21 0 0,30 2-31 0 0,94 2-62 0 0,131-2 671 0 0,-151-12-1864 0 0,-70 4-1821 0 0,-1-1-3360 0 0,-27 5 1040 0 0,-3 1-1812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5.5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8618 0 0,'0'0'1970'0'0,"0"0"-403"0"0,0 0-196 0 0,0 0-78 0 0,0 0-155 0 0,34 0-129 0 0,106-4-57 0 0,54-12 2068 0 0,-36 3-6853 0 0,-143 13-1219 0 0,-4 0-5665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3.5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34 0 0 0,'0'0'1027'0'0,"0"0"137"0"0,0 0 40 0 0,0 0 41 0 0,0 0-2 0 0,0 0-52 0 0,0 0-135 0 0,0 0-183 0 0,0 0-179 0 0,0 0-147 0 0,0 0-93 0 0,0 0-51 0 0,0 0-30 0 0,-16 24-4 0 0,-48 79-1 0 0,33-20 312 0 0,19-43-610 0 0,2 0 1 0 0,2 1-1 0 0,2 0 1 0 0,2 0-1 0 0,1 1 1 0 0,3 33-71 0 0,0-69-56 0 0,0 0 1 0 0,1 0 0 0 0,0-1 0 0 0,1 1 0 0 0,-1 0 0 0 0,1 0 0 0 0,0-1 0 0 0,0 1 0 0 0,1-1 0 0 0,0 0 0 0 0,0 0 0 0 0,0 0 0 0 0,0 0-1 0 0,1 0 1 0 0,0-1 0 0 0,3 4 55 0 0,60 16-3491 0 0,-39-25-1544 0 0,-20-2 1129 0 0</inkml:trace>
  <inkml:trace contextRef="#ctx0" brushRef="#br0" timeOffset="451.168">282 306 3737 0 0,'0'0'933'0'0,"0"0"-447"0"0,0 0-151 0 0,0 0 175 0 0,0 0 181 0 0,0 0 69 0 0,0 0-22 0 0,0 0-70 0 0,0 0-93 0 0,0 0-86 0 0,0 0-14 0 0,0 0 21 0 0,28-7 56 0 0,87-23 54 0 0,-41 19 1141 0 0,-74 11-1730 0 0,1 0 0 0 0,0 0 1 0 0,-1 0-1 0 0,1 0 0 0 0,0 0 0 0 0,0 0 1 0 0,-1 1-1 0 0,1-1 0 0 0,0 0 1 0 0,-1 0-1 0 0,1 1 0 0 0,0-1 0 0 0,-1 0 1 0 0,1 1-1 0 0,-1-1 0 0 0,1 0 1 0 0,0 1-1 0 0,-1-1 0 0 0,1 1 1 0 0,-1-1-1 0 0,1 1 0 0 0,-1-1 0 0 0,0 1 1 0 0,1 0-1 0 0,-1-1 0 0 0,1 1 1 0 0,-1-1-1 0 0,0 1 0 0 0,0 0 1 0 0,1-1-1 0 0,-1 1 0 0 0,0 0 0 0 0,0 0 1 0 0,0-1-1 0 0,0 1 0 0 0,1 0 1 0 0,-1-1-1 0 0,0 1 0 0 0,-1 0 1 0 0,1 0-1 0 0,0-1 0 0 0,0 1 0 0 0,0 0 1 0 0,0-1-1 0 0,0 1 0 0 0,-1 0 1 0 0,1-1-1 0 0,0 1 0 0 0,-1 0 0 0 0,1-1 1 0 0,0 1-1 0 0,-1-1 0 0 0,1 1-17 0 0,-21 35 807 0 0,-117 125-15 0 0,136-158-758 0 0,-1-1 1 0 0,1 1-1 0 0,0 0 0 0 0,0 0 1 0 0,0 0-1 0 0,0 0 1 0 0,0 0-1 0 0,0 0 0 0 0,1 1 1 0 0,0-1-1 0 0,0 1 1 0 0,0-1-1 0 0,0 1 0 0 0,0-1 1 0 0,1 1-1 0 0,-1-1 1 0 0,1 1-1 0 0,0 0 0 0 0,0-1 1 0 0,0 1-1 0 0,1 0 1 0 0,-1-1-1 0 0,1 1 0 0 0,0-1 1 0 0,0 1-1 0 0,0-1 1 0 0,1 0-1 0 0,-1 1 0 0 0,1-1 1 0 0,-1 0-1 0 0,1 0 1 0 0,0 0-1 0 0,1 0 0 0 0,-1 0 1 0 0,0 0-1 0 0,1-1 1 0 0,-1 1-1 0 0,1-1 0 0 0,0 0 1 0 0,0 1-1 0 0,0-2 1 0 0,0 1-1 0 0,0 0 0 0 0,1 0-34 0 0,7 1 65 0 0,0 0 0 0 0,0-1 0 0 0,0 0 0 0 0,1 0-1 0 0,-1-2 1 0 0,0 1 0 0 0,0-1 0 0 0,1-1-1 0 0,-1 0 1 0 0,0-1 0 0 0,0 0 0 0 0,6-2-65 0 0,11-10-3947 0 0,-4-8-4101 0 0,-19 18 1439 0 0</inkml:trace>
  <inkml:trace contextRef="#ctx0" brushRef="#br0" timeOffset="1038.844">922 243 0 0 0,'0'0'1047'0'0,"0"0"495"0"0,0 0 202 0 0,0 0 36 0 0,0 0-15 0 0,0 0-113 0 0,0 0-184 0 0,0 0-213 0 0,0 0-220 0 0,0 0-197 0 0,0 0-137 0 0,0 0-91 0 0,0 0-44 0 0,-16 5-15 0 0,-110 42 1040 0 0,125-47-1601 0 0,0 1-1 0 0,0-1 1 0 0,0 0 0 0 0,0 1-1 0 0,0-1 1 0 0,0 1-1 0 0,0-1 1 0 0,1 1 0 0 0,-1-1-1 0 0,0 1 1 0 0,0 0-1 0 0,1-1 1 0 0,-1 1 0 0 0,0 0-1 0 0,1 0 1 0 0,-1-1-1 0 0,1 1 1 0 0,-1 0 0 0 0,1 0-1 0 0,-1 0 1 0 0,1 0-1 0 0,0 0 1 0 0,-1 0 0 0 0,1 0-1 0 0,0 0 1 0 0,0 0-1 0 0,0-1 1 0 0,-1 1 0 0 0,1 0-1 0 0,0 0 1 0 0,0 0-1 0 0,1 0 1 0 0,-1 0 0 0 0,0 0-1 0 0,0 0 1 0 0,0 0-1 0 0,1 0 1 0 0,-1 0 0 0 0,0 0-1 0 0,1 0 1 0 0,-1 0-1 0 0,1 0 1 0 0,-1 0 0 0 0,1-1-1 0 0,-1 1 1 0 0,1 0 0 0 0,0 0-1 0 0,-1-1 1 0 0,1 1-1 0 0,0 0 1 0 0,0-1 0 0 0,-1 1-1 0 0,1-1 1 0 0,0 1-1 0 0,0-1 1 0 0,0 1 0 0 0,0-1-1 0 0,0 0 1 0 0,0 1-1 0 0,0-1 1 0 0,0 0 0 0 0,0 0-1 0 0,0 0 1 0 0,0 1-1 0 0,-1-1 1 0 0,1 0 0 0 0,0 0-1 0 0,0-1 1 0 0,1 1 10 0 0,6 2 56 0 0,-1 1 0 0 0,0-1-1 0 0,0 1 1 0 0,0 1 0 0 0,0-1 0 0 0,0 1 0 0 0,-1 1 0 0 0,1-1 0 0 0,-1 1 0 0 0,0 0 0 0 0,-1 0 0 0 0,1 1 0 0 0,-1-1 0 0 0,0 1-1 0 0,-1 1 1 0 0,1-1 0 0 0,-1 1 0 0 0,0-1 0 0 0,-1 1 0 0 0,0 0 0 0 0,0 1 0 0 0,0-1 0 0 0,-1 0 0 0 0,0 1 0 0 0,0-1-1 0 0,-1 1 1 0 0,0 3-56 0 0,-2-4 103 0 0,0 0 0 0 0,0 0-1 0 0,-1-1 1 0 0,0 1-1 0 0,0 0 1 0 0,0-1 0 0 0,-1 0-1 0 0,0 0 1 0 0,0 0 0 0 0,-1 0-1 0 0,0 0 1 0 0,0-1-1 0 0,0 1 1 0 0,-1-1 0 0 0,0 0-1 0 0,1 0 1 0 0,-2 0-103 0 0,-64 38-1639 0 0,63-43 36 0 0,4-11-9872 0 0,3 8 9774 0 0,0-1-2563 0 0</inkml:trace>
  <inkml:trace contextRef="#ctx0" brushRef="#br0" timeOffset="1354.833">1082 0 5625 0 0,'0'0'1395'0'0,"0"0"-220"0"0,0 0-53 0 0,0 0 109 0 0,0 0 64 0 0,0 0 2 0 0,0 0-49 0 0,0 0-122 0 0,0 0-148 0 0,0 0-130 0 0,0 0-65 0 0,0 0-55 0 0,20 28-56 0 0,60 87-71 0 0,-22-10 546 0 0,-50-87-1091 0 0,-1 1-1 0 0,-1 0 0 0 0,0 1 1 0 0,-2-1-1 0 0,0 1 1 0 0,-1 0-1 0 0,-1 0 0 0 0,-1 0 1 0 0,-1 1-1 0 0,0-1 1 0 0,-3 10-56 0 0,1-20-85 0 0,-1-1 1 0 0,0 1 0 0 0,-1-1-1 0 0,0 0 1 0 0,-1-1-1 0 0,1 1 1 0 0,-2-1 0 0 0,1 0-1 0 0,-1 0 1 0 0,0 0 0 0 0,-1-1-1 0 0,0 0 1 0 0,0 0 0 0 0,0-1-1 0 0,-1 0 1 0 0,0 0-1 0 0,0-1 1 0 0,-1 0 0 0 0,0 0-1 0 0,-1 0 85 0 0,-71 23-10807 0 0,73-27 6410 0 0,2-1-592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2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 26 776 0 0,'0'0'1459'0'0,"0"0"-373"0"0,0 0-78 0 0,0 0 95 0 0,0 0 150 0 0,0 0 69 0 0,0 0-60 0 0,0 0-170 0 0,0 0-232 0 0,0 0-221 0 0,0 0-180 0 0,-13-2-126 0 0,-37-4-85 0 0,47 7-216 0 0,0-1 0 0 0,1 1-1 0 0,-1 0 1 0 0,1 0 0 0 0,-1-1 0 0 0,1 2 0 0 0,-1-1-1 0 0,1 0 1 0 0,0 0 0 0 0,-1 1 0 0 0,1-1-1 0 0,0 1 1 0 0,0 0 0 0 0,0 0 0 0 0,0 0 0 0 0,0 0-1 0 0,1 0 1 0 0,-1 0 0 0 0,1 0 0 0 0,-1 0-1 0 0,1 1 1 0 0,0-1 0 0 0,-1 3-32 0 0,-2 0 80 0 0,-13 35-46 0 0,1 0 1 0 0,1 1 0 0 0,3 0-1 0 0,1 1 1 0 0,2 1-1 0 0,2-1 1 0 0,2 1-1 0 0,2 1 1 0 0,2-1-1 0 0,1 0 1 0 0,4 20-35 0 0,-3-15-24 0 0,-2-42 61 0 0,0 0 1 0 0,1 0-1 0 0,0 0 0 0 0,1 0 1 0 0,-1 0-1 0 0,1 0 0 0 0,0 0 1 0 0,1 0-1 0 0,-1 0 0 0 0,1 0 1 0 0,0 0-1 0 0,1-1 0 0 0,-1 1 1 0 0,1-1-1 0 0,0 0 0 0 0,1 0 1 0 0,-1 0-1 0 0,1 0 1 0 0,0 0-1 0 0,0-1 0 0 0,0 1 1 0 0,1-1-1 0 0,0 0 0 0 0,-1-1 1 0 0,2 1-1 0 0,-1-1 0 0 0,0 0 1 0 0,0 0-1 0 0,1-1 0 0 0,0 0 1 0 0,-1 0-1 0 0,1 0 0 0 0,0 0 1 0 0,0-1-1 0 0,0 0 0 0 0,0 0 1 0 0,3-1-38 0 0,11-3 328 0 0,-1-1 0 0 0,0-1 0 0 0,-1-1 0 0 0,0-1 0 0 0,1-1 1 0 0,-2 0-1 0 0,1-1 0 0 0,-2-1 0 0 0,1 0 0 0 0,-1-1 0 0 0,-1-1 1 0 0,0-1-1 0 0,0 0 0 0 0,-2-1 0 0 0,6-7-328 0 0,10-5 389 0 0,-1-2 1 0 0,-1 0-1 0 0,-2-2 1 0 0,-1-1-1 0 0,-1 0 1 0 0,11-24-390 0 0,-29 48 21 0 0,-1-2 1 0 0,0 1 0 0 0,-1 0 0 0 0,0-1 0 0 0,0 0-1 0 0,-1 1 1 0 0,0-1 0 0 0,0 0 0 0 0,-1 0-1 0 0,0-1 1 0 0,-1 1 0 0 0,0 0 0 0 0,0 0 0 0 0,-1 0-1 0 0,0 0 1 0 0,-1 0 0 0 0,0 0 0 0 0,0 0 0 0 0,-1 1-1 0 0,0-1 1 0 0,-1 1 0 0 0,0-1 0 0 0,0 1 0 0 0,0 0-1 0 0,-1 1 1 0 0,-1-1 0 0 0,1 1 0 0 0,-1 0 0 0 0,0 0-1 0 0,-1 1 1 0 0,0 0 0 0 0,0-1-22 0 0,-14-9-415 0 0,-1 0 0 0 0,0 1-1 0 0,-1 2 1 0 0,-1 0 0 0 0,0 2 0 0 0,0 0-1 0 0,-1 2 1 0 0,-17-4 415 0 0,-126-10-8667 0 0,131 23 3622 0 0,11 0-1326 0 0</inkml:trace>
  <inkml:trace contextRef="#ctx0" brushRef="#br0" timeOffset="462.562">0 516 0 0 0,'0'0'804'0'0,"0"0"399"0"0,0 0 267 0 0,0 0 263 0 0,0 0 145 0 0,0 0-67 0 0,0 0-292 0 0,0 0-363 0 0,0 0-321 0 0,0 0-257 0 0,0 0-86 0 0,0 0-24 0 0,18-19 4 0 0,58-56 24 0 0,-33 45 389 0 0,-31 28-570 0 0,-9 1-272 0 0,-1 0-1 0 0,0 0 1 0 0,0 0-1 0 0,1 0 0 0 0,-1 0 1 0 0,1 0-1 0 0,-1 0 1 0 0,1 1-1 0 0,-1 0 0 0 0,1-1 1 0 0,-1 1-1 0 0,1 0 1 0 0,-1 0-1 0 0,1 0 0 0 0,-1 0 1 0 0,1 1-1 0 0,-1-1 1 0 0,1 1-1 0 0,-1 0 0 0 0,1-1 1 0 0,-1 1-1 0 0,0 0 0 0 0,1 0 1 0 0,-1 1-1 0 0,0-1 1 0 0,0 0-1 0 0,0 1 0 0 0,0-1 1 0 0,0 1-1 0 0,0 0 1 0 0,0-1-1 0 0,-1 1 0 0 0,2 2-42 0 0,8 31 582 0 0,35 69 369 0 0,-43-101-878 0 0,0 0 0 0 0,1-1 0 0 0,-1 1 1 0 0,1-1-1 0 0,-1 0 0 0 0,1 0 0 0 0,0 0 0 0 0,0-1 1 0 0,0 1-1 0 0,0-1 0 0 0,0 0 0 0 0,0 0 0 0 0,0 0 0 0 0,0-1 1 0 0,0 1-1 0 0,0-1 0 0 0,0 0 0 0 0,1-1 0 0 0,-1 1 1 0 0,0 0-1 0 0,0-1 0 0 0,0 0 0 0 0,0 0 0 0 0,0-1-73 0 0,95-36 784 0 0,-37 16-1883 0 0,-40 19-3823 0 0,1 2-6270 0 0,-16 1 6818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6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470 221 8330 0 0,'0'0'1735'0'0,"0"0"-339"0"0,0 0-144 0 0,0 0-43 0 0,0 0 12 0 0,0 0-35 0 0,0 0-149 0 0,0 0-215 0 0,0 0-227 0 0,0 0-167 0 0,0 0-75 0 0,0 0-46 0 0,0 0-32 0 0,-13 31-19 0 0,-42 102-16 0 0,15 27 353 0 0,-72 366-929 0 0,92-427-3039 0 0,36-100-845 0 0,65-66-7674 0 0,-65 51 10484 0 0</inkml:trace>
  <inkml:trace contextRef="#ctx0" brushRef="#br0" timeOffset="321.198">855 376 3769 0 0,'0'0'1193'0'0,"0"0"-152"0"0,0 0-139 0 0,0 0 61 0 0,0 0 128 0 0,0 0 37 0 0,0 0-55 0 0,0 0-120 0 0,-32 28-182 0 0,-96 94-180 0 0,69-38 44 0 0,51-64-515 0 0,-2 2-94 0 0,0 1-1 0 0,2 0 1 0 0,0 1 0 0 0,2 0 0 0 0,0 0 0 0 0,2 0-1 0 0,1 1 1 0 0,0 0 0 0 0,2-1 0 0 0,1 1 0 0 0,2 9-26 0 0,1-25 114 0 0,1 0 0 0 0,0-1 0 0 0,0 0 0 0 0,1 0 1 0 0,0 0-1 0 0,0 0 0 0 0,1-1 0 0 0,0 0 0 0 0,0 0 1 0 0,1-1-1 0 0,0 0 0 0 0,0 0 0 0 0,1 0 0 0 0,-1-1 0 0 0,1 0 1 0 0,0 0-1 0 0,1-1 0 0 0,-1 0 0 0 0,1-1 0 0 0,0 0 1 0 0,-1 0-1 0 0,1-1 0 0 0,1 0 0 0 0,-1 0 0 0 0,0-1 0 0 0,0 0 1 0 0,1-1-1 0 0,-1 0 0 0 0,0-1 0 0 0,0 1 0 0 0,1-2 1 0 0,-1 1-1 0 0,0-2 0 0 0,4 0-114 0 0,-8 1 92 0 0,1 1 1 0 0,-1-1-1 0 0,0-1 0 0 0,0 1 1 0 0,0-1-1 0 0,0 0 0 0 0,0 0 1 0 0,0 0-1 0 0,-1-1 0 0 0,0 1 1 0 0,1-1-1 0 0,-1 0 0 0 0,-1 0 1 0 0,1-1-1 0 0,-1 1 0 0 0,1-1 1 0 0,-1 0-1 0 0,-1 0 0 0 0,1 0 1 0 0,-1 0-1 0 0,1 0 1 0 0,-2-1-1 0 0,1 1 0 0 0,0 0 1 0 0,-1-1-1 0 0,0 0 0 0 0,-1 1 1 0 0,1-1-1 0 0,-1 0 0 0 0,0 1 1 0 0,0-1-1 0 0,-1 0 0 0 0,0 1 1 0 0,0-1-1 0 0,0 1 0 0 0,0-1 1 0 0,-1 1-1 0 0,0-1 0 0 0,0 1 1 0 0,-1 0-1 0 0,0-1-92 0 0,-6-3-216 0 0,-1 1 1 0 0,0 0-1 0 0,0 1 0 0 0,0-1 1 0 0,-1 2-1 0 0,0 0 0 0 0,0 0 1 0 0,-1 1-1 0 0,0 1 0 0 0,0 0 0 0 0,0 0 1 0 0,0 1-1 0 0,-1 1 0 0 0,1 0 1 0 0,-1 0-1 0 0,1 1 0 0 0,-1 1 1 0 0,0 0-1 0 0,-1 1 216 0 0,-33 15-3385 0 0,18 0-2958 0 0,29-16 6295 0 0,-12 8-8260 0 0</inkml:trace>
  <inkml:trace contextRef="#ctx0" brushRef="#br0" timeOffset="916.278">1131 895 0 0 0,'0'0'157'0'0,"0"0"239"0"0,0 0 178 0 0,2 30 133 0 0,10 91 105 0 0,-6-85 1107 0 0,-2-34 8152 0 0,8-29-6931 0 0,16-89 1478 0 0,27-74-2424 0 0,-45 171-2120 0 0,-8 11-90 0 0,1 0 0 0 0,1 1 0 0 0,-1 0 1 0 0,1-1-1 0 0,0 1 0 0 0,1 0 0 0 0,0 1 0 0 0,0-1 0 0 0,0 1 0 0 0,1 0 0 0 0,0 0 0 0 0,0 1 1 0 0,1 0-1 0 0,-1 0 0 0 0,1 0 0 0 0,4-1 16 0 0,9 17-2169 0 0,-3 37-3132 0 0,-13-35 1898 0 0,3 9-5522 0 0,-5-17 4315 0 0</inkml:trace>
  <inkml:trace contextRef="#ctx0" brushRef="#br0" timeOffset="1314.435">1788 681 3577 0 0,'0'0'2344'0'0,"0"0"-586"0"0,0 0-160 0 0,0 0 79 0 0,0 0-64 0 0,0 0-156 0 0,0 0-183 0 0,0 0-271 0 0,0 0-267 0 0,0 0-205 0 0,0 0-191 0 0,0 0-113 0 0,-31 21-86 0 0,-95 66-77 0 0,73-33-5 0 0,50-49-15 0 0,0 0-1 0 0,1 1 1 0 0,0-1 0 0 0,0 1 0 0 0,0-1 0 0 0,1 1 0 0 0,-1 0 0 0 0,1-1 0 0 0,1 1 0 0 0,-1 0-1 0 0,1 0 1 0 0,0 0 0 0 0,0 0 0 0 0,1-1 0 0 0,0 4-44 0 0,0-7 26 0 0,-1 1 0 0 0,1-1 0 0 0,0 0 0 0 0,0 0 0 0 0,0 1 0 0 0,0-1 1 0 0,0 0-1 0 0,0 0 0 0 0,0 0 0 0 0,1 0 0 0 0,-1 0 0 0 0,1 0 0 0 0,0-1 0 0 0,-1 1 0 0 0,1 0 0 0 0,0-1 0 0 0,0 0 0 0 0,0 1 0 0 0,0-1 0 0 0,0 0 0 0 0,1 0 1 0 0,-1 0-1 0 0,0 0 0 0 0,0 0 0 0 0,1-1 0 0 0,-1 1 0 0 0,0-1 0 0 0,1 1 0 0 0,-1-1 0 0 0,1 0 0 0 0,-1 0 0 0 0,1 0 0 0 0,-1 0 0 0 0,0 0 0 0 0,1-1 1 0 0,-1 1-1 0 0,2-1-26 0 0,4-3 233 0 0,0 1 0 0 0,1-1 0 0 0,-2-1 0 0 0,1 1 0 0 0,0-1 0 0 0,-1-1 0 0 0,0 1 0 0 0,0-1 0 0 0,-1-1 0 0 0,1 1 0 0 0,-1-1 1 0 0,0-2-234 0 0,0 3 83 0 0,108-93 423 0 0,-114 99-527 0 0,0 1 0 0 0,0-1 1 0 0,0 1-1 0 0,0-1 1 0 0,0 1-1 0 0,0-1 0 0 0,0 1 1 0 0,0-1-1 0 0,0 1 1 0 0,0-1-1 0 0,0 1 0 0 0,1-1 1 0 0,-1 1-1 0 0,0-1 0 0 0,0 0 1 0 0,0 1-1 0 0,1-1 1 0 0,-1 1-1 0 0,0-1 0 0 0,0 1 1 0 0,1-1-1 0 0,-1 0 1 0 0,1 1-1 0 0,-1-1 0 0 0,0 0 1 0 0,1 1-1 0 0,-1-1 0 0 0,1 0 1 0 0,-1 0-1 0 0,0 1 1 0 0,1-1-1 0 0,-1 0 0 0 0,1 0 1 0 0,-1 0-1 0 0,1 0 1 0 0,-1 1-1 0 0,1-1 0 0 0,-1 0 1 0 0,1 0-1 0 0,-1 0 0 0 0,1 0 1 0 0,-1 0-1 0 0,1 0 1 0 0,-1 0-1 0 0,1-1 0 0 0,-1 1 1 0 0,1 0-1 0 0,-1 0 1 0 0,1 0-1 0 0,-1 0 0 0 0,1-1 1 0 0,-1 1-1 0 0,0 0 0 0 0,1 0 1 0 0,-1-1-1 0 0,1 1 1 0 0,-1 0 20 0 0,0 8-12 0 0,15 59-2360 0 0,23-39-5819 0 0,-23-21 396 0 0,-13-3 3932 0 0</inkml:trace>
  <inkml:trace contextRef="#ctx0" brushRef="#br0" timeOffset="1764.982">2220 725 4161 0 0,'0'0'2007'0'0,"0"0"-637"0"0,0 0-396 0 0,0 0-175 0 0,0 0-123 0 0,0 0-121 0 0,0 0-85 0 0,0 0-104 0 0,0 0-162 0 0,0 0-121 0 0,0 0-76 0 0,0 0-89 0 0,0 0-44 0 0,-21 26-60 0 0,-66 79-55 0 0,63-61-155 0 0,26-39 311 0 0,1 1 115 0 0,0-1 1 0 0,0 0-1 0 0,1 0 1 0 0,-1 0-1 0 0,1 0 1 0 0,0 0-1 0 0,0-1 1 0 0,1 0-1 0 0,-1 0 1 0 0,1 0-1 0 0,0 0 1 0 0,0-1-1 0 0,0 0 1 0 0,1 0-1 0 0,-1 0 1 0 0,1-1-1 0 0,3 2-30 0 0,4 0 507 0 0,0-1-1 0 0,0 0 0 0 0,0-1 1 0 0,0 0-1 0 0,1-1 0 0 0,-1-1 1 0 0,0 0-1 0 0,1 0 0 0 0,-1-2 0 0 0,0 0 1 0 0,0 0-1 0 0,0-1 0 0 0,0-1 1 0 0,0 0-1 0 0,0 0 0 0 0,-1-2 1 0 0,0 1-1 0 0,0-2 0 0 0,-1 1 1 0 0,1-2-507 0 0,21-13 397 0 0,0-2 0 0 0,-1-1 1 0 0,-1-2-1 0 0,-2-1 1 0 0,0-1-1 0 0,-2-1 0 0 0,-1-2 1 0 0,19-30-398 0 0,-39 54-16 0 0,-1 0 0 0 0,-1 0 0 0 0,1 0-1 0 0,-1 0 1 0 0,-1-1 0 0 0,1 0 0 0 0,-1 1 0 0 0,0-1 0 0 0,-1 0 0 0 0,0-1 0 0 0,0 1 0 0 0,-1 0-1 0 0,0-1 1 0 0,-1 1 0 0 0,1 0 0 0 0,-2-1 0 0 0,1 1 0 0 0,-1-1 0 0 0,0 1 0 0 0,-1 0-1 0 0,0 0 1 0 0,0-1 0 0 0,-1 1 0 0 0,0 1 0 0 0,0-1 0 0 0,-1 0 0 0 0,0 1 0 0 0,-1 0 0 0 0,1 0-1 0 0,-1 0 1 0 0,0 0 0 0 0,-1 1 0 0 0,0 0 0 0 0,0 0 0 0 0,0 0 0 0 0,-4-1 16 0 0,-2-1-80 0 0,0 1 1 0 0,-1 1-1 0 0,1 0 1 0 0,-1 1 0 0 0,-1 0-1 0 0,1 1 1 0 0,-1 0-1 0 0,0 1 1 0 0,1 1 0 0 0,-1 0-1 0 0,-1 1 1 0 0,1 0-1 0 0,0 1 1 0 0,0 1-1 0 0,0 0 1 0 0,0 1 0 0 0,0 1-1 0 0,1 0 1 0 0,-1 1-1 0 0,1 0 1 0 0,-1 1 0 0 0,1 0-1 0 0,1 1 1 0 0,-1 1-1 0 0,1 0 1 0 0,0 1-1 0 0,1 0 1 0 0,-1 1 0 0 0,2 0-1 0 0,-1 0 1 0 0,1 1-1 0 0,1 1 1 0 0,0 0-1 0 0,0 0 1 0 0,1 0 0 0 0,1 1-1 0 0,0 1 1 0 0,0-1 79 0 0,4-2-43 0 0,0-1 1 0 0,0 1-1 0 0,1 0 1 0 0,0-1-1 0 0,1 1 1 0 0,0 0-1 0 0,0 0 1 0 0,1 0 0 0 0,1 0-1 0 0,0 0 1 0 0,0 0-1 0 0,0 0 1 0 0,2 0-1 0 0,-1 0 1 0 0,1-1-1 0 0,0 1 1 0 0,1-1-1 0 0,0 0 1 0 0,1 0-1 0 0,0 0 1 0 0,0-1-1 0 0,1 0 1 0 0,0 0-1 0 0,0 0 1 0 0,1-1-1 0 0,0 1 1 0 0,1-2 0 0 0,-1 1-1 0 0,1-1 1 0 0,0 0-1 0 0,1-1 1 0 0,-1 0-1 0 0,10 4 43 0 0,13 7 41 0 0,1-2 0 0 0,0-1-1 0 0,1-2 1 0 0,0-1 0 0 0,1-2 0 0 0,0-1 0 0 0,0-1-1 0 0,32 0-40 0 0,80-1-3987 0 0,-121-5-1403 0 0,-7-3-4939 0 0</inkml:trace>
  <inkml:trace contextRef="#ctx0" brushRef="#br0" timeOffset="3386.31">3261 63 0 0 0,'0'0'883'0'0,"0"0"264"0"0,0 0 186 0 0,0 0 69 0 0,0 0-22 0 0,0 0-93 0 0,-16-11-142 0 0,-48-31-152 0 0,48 32-139 0 0,16 10-133 0 0,0 0-184 0 0,0 0-186 0 0,22 1 252 0 0,-15 1-512 0 0,0 1 0 0 0,0 1 0 0 0,-1-1 1 0 0,1 1-1 0 0,-1 1 0 0 0,0-1 0 0 0,0 1 0 0 0,-1 0 0 0 0,1 0 0 0 0,-1 0 0 0 0,0 1 1 0 0,3 5-92 0 0,11 17 132 0 0,-2 2 1 0 0,-1 0 0 0 0,-1 1-1 0 0,-1 1 1 0 0,-2 0 0 0 0,-2 1-1 0 0,0 0 1 0 0,-2 0 0 0 0,-2 1 0 0 0,-1 0-1 0 0,-2 0 1 0 0,-1 0 0 0 0,-2 1-1 0 0,-1-1 1 0 0,-1 0 0 0 0,-3 1-133 0 0,4-4-27 0 0,-2 0 1 0 0,-2 0-1 0 0,-1 0 1 0 0,-1-1-1 0 0,-1 0 1 0 0,-2 0 0 0 0,-13 27 26 0 0,15-41-173 0 0,0-1 1 0 0,-1 0-1 0 0,-1 0 1 0 0,0-1-1 0 0,-1 0 1 0 0,-1-1-1 0 0,0-1 1 0 0,-1 1-1 0 0,-8 5 173 0 0,3-4-650 0 0,-49 36-2927 0 0,21-20-1891 0 0,26-21 1048 0 0</inkml:trace>
  <inkml:trace contextRef="#ctx0" brushRef="#br0" timeOffset="4000.223">149 114 2208 0 0,'0'0'785'0'0,"0"0"95"0"0,0 0 152 0 0,0 0 67 0 0,0 0 20 0 0,0 0-16 0 0,0 0-116 0 0,-19 39-138 0 0,-60 125-159 0 0,43-43 84 0 0,34-95-646 0 0,-5 44 110 0 0,3 0 0 0 0,3 0 0 0 0,6 44-238 0 0,-1-78-186 0 0,2-1-1 0 0,2 0 1 0 0,1 0-1 0 0,1 0 1 0 0,2-1 0 0 0,2-1-1 0 0,1 0 1 0 0,15 22 186 0 0,104 135-9370 0 0,-111-166 7863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01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227 41 0 0 0,'0'0'942'0'0,"0"0"-9"0"0,0 0 19 0 0,0 0 58 0 0,0 0 62 0 0,0 0 35 0 0,0 0 27 0 0,0 0-20 0 0,0 0-49 0 0,0 0-64 0 0,0 0-87 0 0,0 0-81 0 0,0 0-41 0 0,-27 20-25 0 0,-81 64 3 0 0,105-82-698 0 0,-1 1 1 0 0,1 0-1 0 0,-1 0 1 0 0,1 0-1 0 0,0 0 1 0 0,0 1-1 0 0,0 0 0 0 0,1-1 1 0 0,-1 1-1 0 0,1 0 1 0 0,0 0-1 0 0,0 0 1 0 0,0 0-1 0 0,0 0 1 0 0,1 1-1 0 0,-1 1-72 0 0,-2 9 318 0 0,-9 39 308 0 0,2 0 0 0 0,3 0 0 0 0,2 1 0 0 0,2 0 0 0 0,3 0 0 0 0,3 29-626 0 0,-1-18 233 0 0,-2 32 80 0 0,4-1-1 0 0,4 1 0 0 0,5-1 1 0 0,13 49-313 0 0,-24-137-83 0 0,0 0-1 0 0,1-1 1 0 0,0 1 0 0 0,0-1 0 0 0,1 0 0 0 0,0 0-1 0 0,0 0 1 0 0,1 0 0 0 0,0 0 0 0 0,0-1 0 0 0,1 1-1 0 0,0-1 1 0 0,0 0 0 0 0,1-1 0 0 0,0 1 0 0 0,0-1-1 0 0,0 0 1 0 0,1-1 0 0 0,0 0 0 0 0,0 0-1 0 0,0 0 1 0 0,1-1 0 0 0,-1 0 0 0 0,1 0 0 0 0,0-1-1 0 0,0 0 1 0 0,1 0 0 0 0,6 0 83 0 0,20-2-3830 0 0,-25-1 620 0 0,5 0-7334 0 0</inkml:trace>
  <inkml:trace contextRef="#ctx0" brushRef="#br0" timeOffset="2033.595">589 115 2433 0 0,'0'0'1773'0'0,"0"0"-380"0"0,0 0-25 0 0,0 0 120 0 0,0 0 115 0 0,0 0 16 0 0,0 0-195 0 0,0 0-307 0 0,0 0-340 0 0,0 0-310 0 0,0 0-190 0 0,0 59 1320 0 0,-33 374-885 0 0,34-433-809 0 0,-1 0 1 0 0,0-1 0 0 0,0 1-1 0 0,1-1 1 0 0,-1 1 0 0 0,0 0-1 0 0,1-1 1 0 0,-1 1 0 0 0,0 0-1 0 0,1-1 1 0 0,-1 1-1 0 0,1 0 1 0 0,-1 0 0 0 0,1-1-1 0 0,-1 1 1 0 0,0 0 0 0 0,1 0-1 0 0,-1 0 1 0 0,1-1-1 0 0,-1 1 1 0 0,1 0 0 0 0,-1 0-1 0 0,1 0 1 0 0,-1 0 0 0 0,1 0-1 0 0,-1 0 1 0 0,1 0-1 0 0,-1 0 1 0 0,1 0 0 0 0,-1 0-1 0 0,1 1 1 0 0,-1-1 0 0 0,1 0-1 0 0,-1 0 1 0 0,1 0 0 0 0,-1 0-1 0 0,0 1 1 0 0,1-1-1 0 0,-1 0 1 0 0,1 1 0 0 0,-1-1-1 0 0,0 0 1 0 0,1 1 0 0 0,-1-1-1 0 0,0 0 1 0 0,1 1-1 0 0,-1-1 1 0 0,0 1 0 0 0,1-1-1 0 0,-1 0 1 0 0,0 1 0 0 0,0-1-1 0 0,0 1 1 0 0,1-1-1 0 0,-1 1 1 0 0,0-1 0 0 0,0 1-1 0 0,0-1 1 0 0,0 1 0 0 0,0-1-1 0 0,0 1 1 0 0,0-1-1 0 0,0 1 1 0 0,0-1 0 0 0,0 1-1 0 0,0-1 1 0 0,0 1 0 0 0,-1-1-1 0 0,1 1 1 0 0,0-1 96 0 0,31-26-8189 0 0,-31 25 8005 0 0,7-7-2745 0 0</inkml:trace>
  <inkml:trace contextRef="#ctx0" brushRef="#br0" timeOffset="2355.406">948 59 896 0 0,'0'0'952'0'0,"0"0"-89"0"0,0 0 25 0 0,0 0 119 0 0,0 0 115 0 0,0 0 42 0 0,0 0-28 0 0,0 0-62 0 0,0 0-50 0 0,-18 34-96 0 0,-56 102-83 0 0,55-72 273 0 0,20-55-869 0 0,1-4-124 0 0,0 0 1 0 0,0 0-1 0 0,1 0 1 0 0,0 0-1 0 0,-1-1 1 0 0,1 1 0 0 0,1-1-1 0 0,-1 0 1 0 0,1 0-1 0 0,0 0 1 0 0,0 0 0 0 0,0-1-1 0 0,0 1 1 0 0,0-1-1 0 0,1 0 1 0 0,0-1 0 0 0,-1 1-1 0 0,1-1 1 0 0,0 1-1 0 0,0-2 1 0 0,0 1-1 0 0,1 0 1 0 0,-1-1 0 0 0,0 0-1 0 0,1 0 1 0 0,-1-1-1 0 0,0 0 1 0 0,1 0 0 0 0,0 0-126 0 0,4 0 164 0 0,-1 0 0 0 0,0-1 0 0 0,0-1 0 0 0,0 1 0 0 0,0-1 1 0 0,-1-1-1 0 0,1 0 0 0 0,-1 0 0 0 0,1-1 0 0 0,-1 0 0 0 0,0 0 1 0 0,0 0-1 0 0,-1-1 0 0 0,1-1 0 0 0,-1 1 0 0 0,0-1 0 0 0,-1-1 1 0 0,1 1-1 0 0,-1-1 0 0 0,3-5-164 0 0,0 2 98 0 0,0 0 0 0 0,-1-1 0 0 0,-1-1 1 0 0,0 1-1 0 0,0-1 0 0 0,-2-1 0 0 0,1 1 0 0 0,-1-1 0 0 0,-1 0 0 0 0,0 0 1 0 0,-1 0-1 0 0,0-1 0 0 0,-1 1 0 0 0,-1-1 0 0 0,0 1 0 0 0,-1-1 0 0 0,0-3-98 0 0,-2 13-127 0 0,1 1 0 0 0,0-1-1 0 0,-1 0 1 0 0,0 1 0 0 0,0-1-1 0 0,0 1 1 0 0,0-1-1 0 0,0 1 1 0 0,-1 0 0 0 0,1 0-1 0 0,-1 0 1 0 0,0 0 0 0 0,0 0-1 0 0,0 1 1 0 0,0 0 0 0 0,-1-1-1 0 0,1 1 1 0 0,-1 0-1 0 0,1 0 1 0 0,-1 1 0 0 0,0-1-1 0 0,1 1 1 0 0,-1 0 0 0 0,0 0-1 0 0,0 0 1 0 0,0 0 0 0 0,0 1-1 0 0,0 0 1 0 0,0 0 0 0 0,0 0-1 0 0,0 0 1 0 0,0 0-1 0 0,0 1 1 0 0,0 0 0 0 0,0 0-1 0 0,0 0 1 0 0,1 0 0 0 0,-1 0-1 0 0,0 1 1 0 0,1 0 0 0 0,-1 0-1 0 0,1 0 1 0 0,-1 0-1 0 0,1 1 128 0 0,-81 60-9698 0 0,68-47 3141 0 0</inkml:trace>
  <inkml:trace contextRef="#ctx0" brushRef="#br0" timeOffset="2696.809">974 391 1304 0 0,'0'0'959'0'0,"0"0"13"0"0,0 0 123 0 0,0 0 235 0 0,0 0 109 0 0,0 0-67 0 0,0 0-164 0 0,0 0-238 0 0,0 0-246 0 0,0 0-216 0 0,-27 32-153 0 0,-81 99-86 0 0,106-130-253 0 0,0 1 0 0 0,0-1-1 0 0,0 1 1 0 0,0-1 0 0 0,0 1-1 0 0,1 0 1 0 0,-1 0 0 0 0,1-1-1 0 0,-1 1 1 0 0,1 1 0 0 0,-1-1-1 0 0,1 0 1 0 0,0 0 0 0 0,0 0-1 0 0,0 0 1 0 0,1 1 0 0 0,-1-1-1 0 0,0 0 1 0 0,1 1 0 0 0,-1-1-1 0 0,1 1 1 0 0,0-1 0 0 0,0 1-1 0 0,0-1 1 0 0,0 0 0 0 0,0 1-1 0 0,1-1 1 0 0,-1 1-1 0 0,1-1-14 0 0,1 4 107 0 0,2 0 99 0 0,-1 0 1 0 0,1 1-1 0 0,0-2 1 0 0,0 1-1 0 0,1 0 0 0 0,-1-1 1 0 0,1 0-1 0 0,1 0 1 0 0,-1 0-1 0 0,1-1 0 0 0,-1 0 1 0 0,1 0-1 0 0,1 0 0 0 0,-1-1 1 0 0,0 1-1 0 0,1-2 1 0 0,0 1-1 0 0,-1-1 0 0 0,1 0 1 0 0,0 0-1 0 0,0-1 0 0 0,0 0 1 0 0,0 0-1 0 0,1-1 1 0 0,-1 0-1 0 0,0 0 0 0 0,0 0 1 0 0,0-1-1 0 0,0 0 0 0 0,0-1 1 0 0,0 0-1 0 0,0 0 1 0 0,0 0-1 0 0,-1-1 0 0 0,1 0 1 0 0,-1 0-1 0 0,1 0 0 0 0,1-3-207 0 0,-1 2 87 0 0,-1 0 0 0 0,1-1 0 0 0,-1 0-1 0 0,0-1 1 0 0,0 1 0 0 0,-1-1 0 0 0,0 0-1 0 0,0-1 1 0 0,0 1 0 0 0,-1-1 0 0 0,0 0-1 0 0,0 0 1 0 0,-1 0 0 0 0,0-1 0 0 0,0 1-1 0 0,0-1 1 0 0,-1 0 0 0 0,-1 0-1 0 0,1 1 1 0 0,-1-1 0 0 0,0 0 0 0 0,-1 0-1 0 0,0 0 1 0 0,0 0 0 0 0,-1 0 0 0 0,0-3-87 0 0,-1 8-149 0 0,1 0 1 0 0,-1 0 0 0 0,0 1-1 0 0,0-1 1 0 0,0 0-1 0 0,0 1 1 0 0,0-1 0 0 0,-1 1-1 0 0,1 0 1 0 0,-1 0 0 0 0,1 0-1 0 0,-1 0 1 0 0,0 0 0 0 0,0 0-1 0 0,0 1 1 0 0,0-1 0 0 0,0 1-1 0 0,0 0 1 0 0,0 0-1 0 0,0 0 1 0 0,-1 0 0 0 0,1 1-1 0 0,0-1 1 0 0,-1 1 0 0 0,1 0-1 0 0,0 0 1 0 0,-1 0 148 0 0,-58 5-10847 0 0,47-2 2496 0 0</inkml:trace>
  <inkml:trace contextRef="#ctx0" brushRef="#br0" timeOffset="3049.279">1383 236 1640 0 0,'0'0'1665'0'0,"0"0"-285"0"0,0 0-54 0 0,0 0-25 0 0,0 0-174 0 0,0 0-263 0 0,0 0-318 0 0,0 0-242 0 0,-31 32-132 0 0,-91 97-111 0 0,119-127-60 0 0,0 0-1 0 0,0 0 1 0 0,1 0-1 0 0,-1 1 1 0 0,1-1-1 0 0,0 1 1 0 0,-1-1-1 0 0,1 1 1 0 0,0 0-1 0 0,1 0 1 0 0,-1 0-1 0 0,0 0 1 0 0,1 0-1 0 0,0 0 1 0 0,0 1-1 0 0,0-1 1 0 0,0 0-1 0 0,0 1 0 0 0,0-1 1 0 0,1 1-1 0 0,0 1 0 0 0,0 5-2 0 0,0-4 50 0 0,-1-1 0 0 0,1 0 0 0 0,0 1-1 0 0,0-1 1 0 0,0 0 0 0 0,1 0 0 0 0,0 1 0 0 0,0-1-1 0 0,0 0 1 0 0,1 0 0 0 0,0 0 0 0 0,0 0 0 0 0,0 0-1 0 0,0 0 1 0 0,1-1 0 0 0,0 1 0 0 0,0-1 0 0 0,0 0-1 0 0,0 0 1 0 0,1 0 0 0 0,0 0 0 0 0,0 0 0 0 0,0-1-1 0 0,0 0 1 0 0,0 0 0 0 0,1 0 0 0 0,-1 0-1 0 0,1 0 1 0 0,0-1 0 0 0,0 0 0 0 0,2 0-48 0 0,0 0 318 0 0,1 0 1 0 0,0 0-1 0 0,-1-1 1 0 0,1-1 0 0 0,0 1-1 0 0,-1-1 1 0 0,1-1-1 0 0,0 1 1 0 0,0-1-1 0 0,-1-1 1 0 0,1 1-1 0 0,-1-1 1 0 0,1-1-1 0 0,-1 1 1 0 0,0-1-1 0 0,0-1 1 0 0,0 1 0 0 0,0-1-1 0 0,-1 0 1 0 0,1-1-1 0 0,-1 1 1 0 0,0-1-1 0 0,-1-1 1 0 0,1 1-1 0 0,-1-1 1 0 0,0 0-1 0 0,0-1-318 0 0,6-5 138 0 0,-2-1-1 0 0,0 0 1 0 0,-1 0 0 0 0,0-1-1 0 0,-1 0 1 0 0,0-1-1 0 0,-1 1 1 0 0,-1-1-1 0 0,0 0 1 0 0,-1-1-1 0 0,-1 1 1 0 0,0-1-1 0 0,-2 0 1 0 0,1 1-1 0 0,-2-3-137 0 0,0 15-141 0 0,-1 1-1 0 0,1-1 1 0 0,-1 0-1 0 0,0 1 1 0 0,0-1-1 0 0,0 1 1 0 0,0 0-1 0 0,0-1 1 0 0,0 1-1 0 0,-1 0 1 0 0,1 0-1 0 0,-1 0 1 0 0,0 0-1 0 0,0 0 1 0 0,1 0-1 0 0,-1 0 1 0 0,0 0-1 0 0,-1 1 1 0 0,1-1-1 0 0,0 1 1 0 0,0-1-1 0 0,-1 1 1 0 0,1 0-1 0 0,-1 0 1 0 0,1 0-1 0 0,-1 1 1 0 0,1-1-1 0 0,-3 0 142 0 0,-46-6-11433 0 0,38 7 4289 0 0</inkml:trace>
  <inkml:trace contextRef="#ctx0" brushRef="#br0" timeOffset="3383.157">1799 133 1320 0 0,'0'0'1658'0'0,"0"0"-235"0"0,0 0-132 0 0,0 0-116 0 0,0 0-256 0 0,0 0-319 0 0,0 0-281 0 0,0 0-195 0 0,0 0-100 0 0,0 0-59 0 0,0 0 26 0 0,0 0 38 0 0,-27 33 42 0 0,-79 99 91 0 0,87-92 48 0 0,33-33 101 0 0,-10-6-173 0 0,7 2 314 0 0,-1 0 0 0 0,0-1 1 0 0,1-1-1 0 0,0 1 0 0 0,-1-2 0 0 0,1 0 0 0 0,0 0 0 0 0,0 0 0 0 0,-1-2 1 0 0,1 1-1 0 0,-1-1 0 0 0,1-1 0 0 0,-1 0 0 0 0,0 0 0 0 0,0-1 1 0 0,0-1-1 0 0,0 1 0 0 0,-1-1 0 0 0,0-1 0 0 0,0 0 0 0 0,7-6-452 0 0,-11 7 114 0 0,0 0 0 0 0,-1 0 0 0 0,0 0 0 0 0,0 0 0 0 0,-1-1 0 0 0,1 0 0 0 0,-1 0 0 0 0,0 0-1 0 0,0 0 1 0 0,-1 0 0 0 0,0 0 0 0 0,0-1 0 0 0,-1 1 0 0 0,0-1 0 0 0,1 0-114 0 0,-2 4-87 0 0,0 0 0 0 0,0 0 0 0 0,0 1 0 0 0,-1-1 0 0 0,1 0 0 0 0,-1 0-1 0 0,1 1 1 0 0,-1-1 0 0 0,0 0 0 0 0,0 1 0 0 0,0-1 0 0 0,0 1 0 0 0,0-1 0 0 0,-1 1 0 0 0,1 0 0 0 0,-1-1 0 0 0,0 1 0 0 0,0 0 0 0 0,1 0 0 0 0,-1 0 0 0 0,0 0 0 0 0,-1 0 0 0 0,1 1 0 0 0,0-1 0 0 0,-1 1 0 0 0,1-1 0 0 0,0 1 0 0 0,-1 0-1 0 0,0 0 1 0 0,1 0 0 0 0,-1 0 0 0 0,0 0 0 0 0,1 1 0 0 0,-1-1 0 0 0,0 1 0 0 0,0 0 0 0 0,0 0 87 0 0,-36-3-3911 0 0,0 6-3592 0 0,21 0 1204 0 0</inkml:trace>
  <inkml:trace contextRef="#ctx0" brushRef="#br0" timeOffset="3700.696">484 840 9770 0 0,'0'0'1699'0'0,"0"0"-351"0"0,0 0-129 0 0,0 0-86 0 0,0 0-269 0 0,0 0-321 0 0,0 0-214 0 0,0 0-76 0 0,0 0 19 0 0,0 0 98 0 0,0 0 99 0 0,0 0 26 0 0,0 0-3 0 0,30 1-22 0 0,96 4-26 0 0,56-22 825 0 0,332-43-162 0 0,-289 40-1233 0 0,60-6-1607 0 0,-98 10-7247 0 0,-147 13-1991 0 0</inkml:trace>
  <inkml:trace contextRef="#ctx0" brushRef="#br0" timeOffset="5331.964">1222 1079 6009 0 0,'0'0'1130'0'0,"0"0"-53"0"0,0 0 170 0 0,0 0 188 0 0,0 0 20 0 0,0 0-106 0 0,0 0-208 0 0,0 0-238 0 0,-16 35-239 0 0,-50 106-204 0 0,27-34 126 0 0,39-106-618 0 0,-10 64-39 0 0,9-64-33 0 0,1 0 1 0 0,0 0-1 0 0,0 0 0 0 0,0 0 0 0 0,0 0 0 0 0,0 0 1 0 0,0 1-1 0 0,0-1 0 0 0,0 0 0 0 0,0 0 1 0 0,0 0-1 0 0,0 0 0 0 0,1 0 0 0 0,-1 0 1 0 0,0 0-1 0 0,1 0 0 0 0,-1 0 0 0 0,1 0 0 0 0,-1 0 1 0 0,1 0-1 0 0,0 0 0 0 0,-1 0 0 0 0,1-1 1 0 0,0 1-1 0 0,0 0 0 0 0,0 0 0 0 0,-1-1 1 0 0,1 1-1 0 0,0 0 0 0 0,0-1 0 0 0,0 1 0 0 0,0-1 1 0 0,0 1-1 0 0,0-1 0 0 0,0 0 0 0 0,0 1 1 0 0,0-1-1 0 0,0 0 0 0 0,1 0 0 0 0,-1 0 0 0 0,0 1 1 0 0,0-1-1 0 0,0 0 0 0 0,0-1 0 0 0,0 1 1 0 0,0 0-1 0 0,0 0 0 0 0,0 0 0 0 0,0-1 1 0 0,0 1-1 0 0,0 0 0 0 0,0-1 0 0 0,1 0 104 0 0,35-23-9371 0 0,-30 16 6889 0 0</inkml:trace>
  <inkml:trace contextRef="#ctx0" brushRef="#br0" timeOffset="5499.51">1464 1098 2617 0 0,'0'0'2147'0'0,"0"0"-211"0"0,0 0-158 0 0,0 0-8 0 0,0 0-18 0 0,0 0-206 0 0,0 0-259 0 0,0 0-294 0 0,0 0-281 0 0,0 0-210 0 0,0 0-166 0 0,0 0-119 0 0,-24 33-73 0 0,-71 104-63 0 0,51-60-62 0 0,16 9-1012 0 0,12-33-2316 0 0,13-46 1321 0 0,-5-1-6143 0 0,7-5 6803 0 0,-1 0-760 0 0</inkml:trace>
  <inkml:trace contextRef="#ctx0" brushRef="#br0" timeOffset="5834.315">980 1212 1240 0 0,'0'0'1597'0'0,"0"0"-336"0"0,0 0-50 0 0,0 0 133 0 0,0 0 110 0 0,0 0-26 0 0,0 0-267 0 0,0 0-351 0 0,0 0-213 0 0,0 0-131 0 0,0 0-99 0 0,0 0-67 0 0,7-13-40 0 0,23-39-20 0 0,9 37 478 0 0,-31 15-558 0 0,176-8 4601 0 0,-60 38-3093 0 0,-116-29-1586 0 0,0 0 0 0 0,0 0-1 0 0,0-1 1 0 0,0 0 0 0 0,0 0 0 0 0,0 0-1 0 0,0-1 1 0 0,0-1 0 0 0,-1 1 0 0 0,1-1-1 0 0,0-1 1 0 0,-1 1 0 0 0,1-1 0 0 0,-1-1 0 0 0,0 1-1 0 0,0-1 1 0 0,0-1 0 0 0,0 1 0 0 0,-1-1-1 0 0,0 0 1 0 0,0 0 0 0 0,0-1 0 0 0,1-2-82 0 0,-5 5-925 0 0,18-22 1754 0 0,-12 19-5099 0 0,-2 3-5944 0 0,-5 3 1870 0 0</inkml:trace>
  <inkml:trace contextRef="#ctx0" brushRef="#br0" timeOffset="6198.537">1672 1289 5361 0 0,'0'0'544'0'0,"0"0"-284"0"0,0 0-26 0 0,0 0 146 0 0,0 0 164 0 0,0 0 168 0 0,0 0 63 0 0,0 0-34 0 0,0 0-67 0 0,0 0-98 0 0,0 0-80 0 0,0 0 24 0 0,0 0 79 0 0,-1 27 92 0 0,0 3-8 0 0,0 29-1346 0 0,1-47 3004 0 0,3-26 3876 0 0,0-13-5864 0 0,2 0 0 0 0,2-1 0 0 0,0 2-1 0 0,1-1 1 0 0,2 1 0 0 0,1 1 0 0 0,1 0 0 0 0,1 0 0 0 0,11-15-353 0 0,-16 30-166 0 0,0 0 0 0 0,1 1 0 0 0,0 0 0 0 0,1 0 1 0 0,0 1-1 0 0,0 0 0 0 0,1 1 0 0 0,0 0 0 0 0,2 0 166 0 0,9 2-2555 0 0,-14 5-1066 0 0,-3 1-3285 0 0,-4 3-3380 0 0</inkml:trace>
  <inkml:trace contextRef="#ctx0" brushRef="#br0" timeOffset="6619.508">2136 1090 4753 0 0,'0'0'2327'0'0,"0"0"-354"0"0,0 0-212 0 0,0 0-130 0 0,0 0-274 0 0,0 0-274 0 0,0 0-162 0 0,0 0-123 0 0,0 0-100 0 0,0 0-82 0 0,0 0-79 0 0,0 0-81 0 0,-24 10-79 0 0,-72 28-74 0 0,88-35-256 0 0,0 0 0 0 0,1 1 0 0 0,-1 0 0 0 0,1 0 0 0 0,0 0 0 0 0,0 1 0 0 0,0 0 0 0 0,1 1 1 0 0,0-1-1 0 0,0 1 0 0 0,0 0 0 0 0,1 1 0 0 0,0-1 0 0 0,0 1 0 0 0,-2 4-47 0 0,-1 1 22 0 0,6-10-32 0 0,0-1 0 0 0,0 1-1 0 0,0 0 1 0 0,1 0 0 0 0,-1-1 0 0 0,1 1 0 0 0,-1 0-1 0 0,1 0 1 0 0,0 0 0 0 0,0 1 0 0 0,0-1 0 0 0,0 0-1 0 0,0 0 1 0 0,0 1 0 0 0,1-1 0 0 0,-1 0 0 0 0,1 1-1 0 0,-1-1 1 0 0,1 0 0 0 0,0 1 0 0 0,0-1 0 0 0,0 1-1 0 0,0-1 1 0 0,1 0 0 0 0,-1 1 0 0 0,1-1 0 0 0,-1 0-1 0 0,1 1 1 0 0,0-1 0 0 0,0 0 0 0 0,0 0 0 0 0,0 1 0 0 0,0-1-1 0 0,0 0 1 0 0,1 0 0 0 0,-1 0 0 0 0,1-1 0 0 0,-1 1-1 0 0,1 0 1 0 0,0 0 0 0 0,0-1 0 0 0,0 1 0 0 0,0-1-1 0 0,0 0 1 0 0,0 1 0 0 0,0-1 0 0 0,0 0 0 0 0,2 0 10 0 0,10-3 203 0 0,0-1 1 0 0,0-1-1 0 0,-1 0 1 0 0,0 0 0 0 0,0-2-1 0 0,0 0 1 0 0,-1 0 0 0 0,1-1-1 0 0,-2-1 1 0 0,1 0-1 0 0,-1 0 1 0 0,0-1 0 0 0,-1 0-1 0 0,8-10-203 0 0,62-43 233 0 0,-34 36-568 0 0,-44 66-164 0 0,-3-15 367 0 0,11 57-2293 0 0,32-46-2453 0 0,0-28-4840 0 0,-36-8 4792 0 0</inkml:trace>
  <inkml:trace contextRef="#ctx0" brushRef="#br0" timeOffset="7122.4">2576 1120 2088 0 0,'0'0'1683'0'0,"0"0"-237"0"0,0 0-183 0 0,0 0-213 0 0,0 0-300 0 0,0 0-256 0 0,0 0-209 0 0,0 0-145 0 0,0 0-110 0 0,0 0-80 0 0,0 0-44 0 0,0 0-30 0 0,0 0-18 0 0,-27 28-36 0 0,-80 87-51 0 0,79-71-204 0 0,30-40 294 0 0,-1 0 106 0 0,1-1 0 0 0,0 0 0 0 0,0 0 0 0 0,1-1 0 0 0,-1 1-1 0 0,0 0 1 0 0,1-1 0 0 0,0 1 0 0 0,-1-1 0 0 0,1 0 0 0 0,0 0-1 0 0,0 0 1 0 0,1 0 0 0 0,-1 0 0 0 0,0-1 0 0 0,0 1 0 0 0,1-1 0 0 0,-1 0-1 0 0,1 0 1 0 0,-1 0 0 0 0,1-1 0 0 0,0 1 0 0 0,-1-1 0 0 0,1 0-1 0 0,-1 0 1 0 0,1 0 0 0 0,0 0 0 0 0,-1-1 0 0 0,1 0 0 0 0,-1 1 0 0 0,1-1-1 0 0,0-1 34 0 0,12 2 188 0 0,3-4 688 0 0,0 0 1 0 0,-1-1 0 0 0,0-1-1 0 0,0 0 1 0 0,0-2-1 0 0,-1 0 1 0 0,0-1 0 0 0,0-1-1 0 0,-1 0 1 0 0,0-1-1 0 0,-1-1 1 0 0,0 0 0 0 0,-1-1-1 0 0,-1-1 1 0 0,0 0-1 0 0,1-3-876 0 0,19-15 591 0 0,100-113 629 0 0,-126 136-1210 0 0,-1-1 0 0 0,0 0 0 0 0,-1 0 0 0 0,0 0 0 0 0,0-1 0 0 0,-1 1 0 0 0,0-1 0 0 0,-1 0 0 0 0,-1 0 0 0 0,1-1 0 0 0,-2 1 0 0 0,0 0 0 0 0,0-1 0 0 0,-1 1 1 0 0,0-1-1 0 0,-1 1-10 0 0,0 6-34 0 0,0 0 0 0 0,-1 0 0 0 0,0 0-1 0 0,0 1 1 0 0,0-1 0 0 0,0 1 0 0 0,-1-1 0 0 0,0 1 0 0 0,0 0 0 0 0,0 0 0 0 0,0 0 0 0 0,0 0 0 0 0,-1 1 0 0 0,0-1 0 0 0,0 1 0 0 0,0 0 0 0 0,0 0 0 0 0,0 0 0 0 0,-1 1 0 0 0,1-1 0 0 0,-1 1 0 0 0,0 0 0 0 0,1 1 0 0 0,-1-1 0 0 0,0 1 0 0 0,0 0 0 0 0,0 0 0 0 0,0 0 0 0 0,0 1 0 0 0,0 0 0 0 0,-1 0 0 0 0,1 0 0 0 0,0 0 0 0 0,0 1 0 0 0,0 0 0 0 0,0 0 0 0 0,0 0 0 0 0,0 1 0 0 0,1 0 0 0 0,-1 0 0 0 0,0 0 0 0 0,1 0 0 0 0,-1 1 0 0 0,1 0 0 0 0,-1 0 34 0 0,-7 3-242 0 0,0 1 0 0 0,1 1 0 0 0,0 0 0 0 0,0 0 1 0 0,1 1-1 0 0,0 0 0 0 0,0 1 0 0 0,1 0 0 0 0,0 0 1 0 0,1 1-1 0 0,0 1 0 0 0,1-1 0 0 0,0 1 0 0 0,1 0 1 0 0,0 1-1 0 0,1-1 0 0 0,0 1 0 0 0,1 0 0 0 0,1 0 1 0 0,0 1-1 0 0,1-1 0 0 0,0 1 0 0 0,1-1 0 0 0,0 1 1 0 0,2 0-1 0 0,0 3 242 0 0,0-11-77 0 0,1-1 1 0 0,0 1-1 0 0,0 0 1 0 0,0 0-1 0 0,1-1 1 0 0,0 1-1 0 0,0-1 0 0 0,1 0 1 0 0,-1 0-1 0 0,1 0 1 0 0,0-1-1 0 0,0 1 1 0 0,1-1-1 0 0,-1 0 0 0 0,1 0 1 0 0,0 0-1 0 0,0-1 1 0 0,0 0-1 0 0,1 0 1 0 0,-1 0-1 0 0,1-1 0 0 0,4 2 77 0 0,6 2 9 0 0,0 0 0 0 0,0-2 0 0 0,0 0 0 0 0,0-1 0 0 0,1 0 0 0 0,0-1 0 0 0,14-1-9 0 0,-1-1-302 0 0,98-7-284 0 0,-52-26-8967 0 0,-67 25 6470 0 0</inkml:trace>
  <inkml:trace contextRef="#ctx0" brushRef="#br0" timeOffset="7484.5">3148 1 5393 0 0,'0'0'2167'0'0,"0"0"-616"0"0,0 0-312 0 0,0 0-175 0 0,0 0-153 0 0,0 0-79 0 0,0 0 5 0 0,0 0 38 0 0,0 0 49 0 0,0 0 31 0 0,0 0 5 0 0,0 0-8 0 0,19 16-53 0 0,59 56-106 0 0,-71-65-652 0 0,-1 0 0 0 0,0 0-1 0 0,0 1 1 0 0,0-1-1 0 0,-1 1 1 0 0,0 1-1 0 0,-1-1 1 0 0,1 1 0 0 0,-2 0-1 0 0,1 0 1 0 0,-1 1-141 0 0,6 14 234 0 0,19 64-27 0 0,-3 0 0 0 0,-4 2 0 0 0,-4 0-1 0 0,-4 2 1 0 0,-4-1 0 0 0,-4 57-207 0 0,-1-118-41 0 0,-3 0-1 0 0,0-1 0 0 0,-2 1 0 0 0,-1 0 1 0 0,-2-1-1 0 0,-1 1 0 0 0,-1-1 0 0 0,-1 0 1 0 0,-1-1-1 0 0,-2 0 0 0 0,-1 0 0 0 0,-1-1 1 0 0,-13 20 41 0 0,-83 75-1153 0 0,65-88-1884 0 0,-2-2-3901 0 0,29-21-3942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13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0 107 0 0 0,'0'0'611'0'0,"0"0"474"0"0,0 0 168 0 0,0 0-57 0 0,0 0-125 0 0,0 0-120 0 0,0 0-142 0 0,0 0-98 0 0,2-3-22 0 0,-1 1-489 0 0,0 0 0 0 0,-1 1 0 0 0,1-1 0 0 0,0 1 0 0 0,1 0 0 0 0,-1-1 0 0 0,0 1 0 0 0,0 0 0 0 0,0 0 0 0 0,1-1 0 0 0,-1 1-1 0 0,1 0 1 0 0,-1 0 0 0 0,1 1 0 0 0,-1-1 0 0 0,1 0 0 0 0,0 0 0 0 0,-1 1 0 0 0,1-1 0 0 0,0 1 0 0 0,-1 0 0 0 0,1-1-1 0 0,0 1 1 0 0,0 0 0 0 0,-1 0 0 0 0,1 0 0 0 0,0 0 0 0 0,0 0 0 0 0,-1 0 0 0 0,1 1 0 0 0,1-1-200 0 0,154-12 4780 0 0,74-38-4028 0 0,-208 43-1023 0 0,9-2 60 0 0,-9 6-6892 0 0,-21 11-2309 0 0,-2-4 6303 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13.5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0 103 0 0 0,'0'0'724'0'0,"0"0"407"0"0,0 0 252 0 0,0 0 45 0 0,0 0-65 0 0,0 0-72 0 0,0 0-61 0 0,0 0-65 0 0,0 0-50 0 0,0 0-66 0 0,34-6-68 0 0,105-19-49 0 0,36 5 2137 0 0,10-9-3584 0 0,-107 10-8942 0 0,-65 15 2568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48.3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0 111 6017 0 0,'0'0'815'0'0,"0"0"-345"0"0,0 0-110 0 0,0 0 266 0 0,0 0 412 0 0,0 0 257 0 0,0 0 39 0 0,0 0-101 0 0,0 0-209 0 0,0 0-215 0 0,0 0-153 0 0,35-3-122 0 0,109-11-57 0 0,38-14 1043 0 0,-9 3-639 0 0,-179 40 588 0 0,-70 92-181 0 0,35-20-1177 0 0,4 3 0 0 0,4 1 0 0 0,4 1 0 0 0,1 12-111 0 0,-22 71-11 0 0,26-61-735 0 0,24-113 338 0 0,13-2-2401 0 0,13-38-3235 0 0,-15 10-1146 0 0,-9 21 2108 0 0</inkml:trace>
  <inkml:trace contextRef="#ctx0" brushRef="#br0" timeOffset="233.614">80 498 4273 0 0,'0'0'1846'0'0,"0"0"-395"0"0,0 0-46 0 0,0 0 206 0 0,0 0 4 0 0,0 0-122 0 0,0 0-241 0 0,0 0-243 0 0,0 0-202 0 0,0 0-185 0 0,31 4-133 0 0,99 12-113 0 0,-30-26 84 0 0,115-47-1530 0 0,-145 35-2332 0 0,-2-1-3676 0 0,-46 15-81 0 0</inkml:trace>
  <inkml:trace contextRef="#ctx0" brushRef="#br0" timeOffset="536.048">1085 56 2152 0 0,'0'0'1824'0'0,"0"0"-305"0"0,0 0-103 0 0,0 0 31 0 0,0 0-72 0 0,0 0-210 0 0,0 0-280 0 0,0 0-299 0 0,0 0-244 0 0,0 0-176 0 0,0 0-116 0 0,0 0-41 0 0,-30 22-17 0 0,-92 74-19 0 0,120-95 23 0 0,0 0-1 0 0,-1 0 1 0 0,1 1-1 0 0,0-1 0 0 0,0 1 1 0 0,0 0-1 0 0,0-1 0 0 0,0 1 1 0 0,0 0-1 0 0,0 0 1 0 0,1 0-1 0 0,-1 1 0 0 0,1-1 1 0 0,-1 0-1 0 0,1 1 0 0 0,0-1 1 0 0,0 0-1 0 0,0 1 1 0 0,0-1-1 0 0,1 1 0 0 0,-1 0 1 0 0,1-1-1 0 0,-1 1 0 0 0,1 2 5 0 0,0 3-49 0 0,0-5 46 0 0,0 1-1 0 0,1-1 1 0 0,-1 0-1 0 0,1 0 0 0 0,-1 0 1 0 0,1 0-1 0 0,0 0 1 0 0,0 0-1 0 0,0 0 0 0 0,1 0 1 0 0,-1 0-1 0 0,1 0 0 0 0,-1-1 1 0 0,1 1-1 0 0,0 0 1 0 0,0-1-1 0 0,0 0 0 0 0,1 1 1 0 0,-1-1-1 0 0,1 0 1 0 0,-1 0-1 0 0,1 0 0 0 0,-1-1 1 0 0,1 1-1 0 0,0-1 1 0 0,0 1-1 0 0,0-1 0 0 0,0 0 1 0 0,0 0-1 0 0,0 0 0 0 0,2 0 4 0 0,103 5 3688 0 0,-101-8-3344 0 0,0 0 0 0 0,0 0 1 0 0,0-1-1 0 0,0 0 0 0 0,0 0 0 0 0,-1 0 1 0 0,1-1-1 0 0,-1 0 0 0 0,0 0 0 0 0,0-1 1 0 0,0 0-1 0 0,-1 0 0 0 0,0 0 1 0 0,0-1-1 0 0,3-3-344 0 0,-1 0 205 0 0,-1 0 0 0 0,1-1 0 0 0,-2 0 1 0 0,1 0-1 0 0,-2 0 0 0 0,1-1 0 0 0,-1 0 0 0 0,-1 1 1 0 0,3-11-206 0 0,-5 17-46 0 0,1-1 1 0 0,-1 1 0 0 0,0 0 0 0 0,0 0 0 0 0,0-1-1 0 0,-1 1 1 0 0,0-1 0 0 0,1 1 0 0 0,-2-1 0 0 0,1 1-1 0 0,0 0 1 0 0,-1-1 0 0 0,0 1 0 0 0,0 0 0 0 0,0-1-1 0 0,0 1 1 0 0,-1 0 0 0 0,0 0 0 0 0,0 0 0 0 0,0 0-1 0 0,0 0 1 0 0,-1 0 0 0 0,1 1 0 0 0,-1-1 0 0 0,0 1-1 0 0,0 0 1 0 0,0 0 0 0 0,0 0 0 0 0,-1 0-1 0 0,1 0 1 0 0,-1 1 0 0 0,0-1 0 0 0,0 1 0 0 0,0 0-1 0 0,0 0 1 0 0,0 1 0 0 0,0-1 0 0 0,0 1 0 0 0,-3 0 45 0 0,-56 1-2977 0 0,23 11-5098 0 0,24-4-2438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47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497 144 0 0 0,'0'0'1206'0'0,"0"0"341"0"0,0 0 342 0 0,0 0 116 0 0,0 0-82 0 0,0 0-164 0 0,0 0-252 0 0,0 0-206 0 0,0 0-196 0 0,0 0-185 0 0,-4-18-123 0 0,-15-57-103 0 0,19 74-644 0 0,-1-1-1 0 0,1 0 1 0 0,0 1 0 0 0,-1-1-1 0 0,1 1 1 0 0,-1-1 0 0 0,1 1-1 0 0,-1-1 1 0 0,0 1 0 0 0,1 0-1 0 0,-1-1 1 0 0,0 1 0 0 0,0 0-1 0 0,0-1 1 0 0,0 1 0 0 0,0 0-1 0 0,0 0 1 0 0,-1 0 0 0 0,1 0-1 0 0,0 0 1 0 0,-1 0 0 0 0,1 0-1 0 0,0 1 1 0 0,-1-1 0 0 0,1 0-1 0 0,-1 1 1 0 0,1-1 0 0 0,-1 1-1 0 0,1 0 1 0 0,-1-1 0 0 0,0 1-50 0 0,-6-2 354 0 0,-3-2-246 0 0,-1 1 1 0 0,1 1-1 0 0,-1 0 1 0 0,1 0 0 0 0,-1 1-1 0 0,0 1 1 0 0,1-1-1 0 0,-1 2 1 0 0,0 0-1 0 0,1 0 1 0 0,-1 1 0 0 0,1 1-1 0 0,0 0 1 0 0,-1 0-1 0 0,1 1 1 0 0,1 1-1 0 0,-1 0 1 0 0,1 0 0 0 0,0 1-1 0 0,0 0 1 0 0,0 1-1 0 0,1 0 1 0 0,-2 2-109 0 0,-5 4-16 0 0,1 1 0 0 0,1 0-1 0 0,0 1 1 0 0,1 0 0 0 0,1 1 0 0 0,1 1 0 0 0,0 0 0 0 0,1 1-1 0 0,0 0 1 0 0,2 0 0 0 0,0 1 0 0 0,1 0 0 0 0,0 2 16 0 0,5-17-14 0 0,1-1-1 0 0,-1 1 1 0 0,1-1 0 0 0,0 1 0 0 0,0-1-1 0 0,0 1 1 0 0,0 0 0 0 0,0 0 0 0 0,1 0-1 0 0,0-1 1 0 0,0 1 0 0 0,0 0 0 0 0,0 0-1 0 0,1 0 1 0 0,-1 0 0 0 0,1-1 0 0 0,0 1 0 0 0,0 0-1 0 0,0-1 1 0 0,1 1 0 0 0,-1 0 0 0 0,1-1-1 0 0,0 0 1 0 0,0 1 0 0 0,0-1 0 0 0,0 0-1 0 0,1 0 1 0 0,-1 0 0 0 0,1-1 0 0 0,0 1-1 0 0,0 0 1 0 0,0-1 0 0 0,0 0 0 0 0,0 0 0 0 0,0 0-1 0 0,1 0 1 0 0,-1 0 0 0 0,1-1 0 0 0,-1 1-1 0 0,4 0 15 0 0,11-4 84 0 0,-1 0 0 0 0,0-1-1 0 0,-1-1 1 0 0,1 0 0 0 0,0-1 0 0 0,-1-1-1 0 0,0-1 1 0 0,-1 0 0 0 0,1-1 0 0 0,-1-1-1 0 0,-1 0 1 0 0,0-1 0 0 0,0-1-1 0 0,-1 0 1 0 0,0-1 0 0 0,-1 0 0 0 0,-1-1-1 0 0,8-10-83 0 0,124-148 1009 0 0,-131 166-282 0 0,-17 31-556 0 0,-56 203 375 0 0,-34 119-441 0 0,34-119-131 0 0,57-159-1035 0 0,49-79-4188 0 0,-18-14 1019 0 0,-9 7-2151 0 0,-10 8-1001 0 0</inkml:trace>
  <inkml:trace contextRef="#ctx0" brushRef="#br0" timeOffset="384.781">898 229 0 0 0,'0'0'413'0'0,"0"0"725"0"0,0 0 456 0 0,0 0 235 0 0,0 0 88 0 0,0 0-37 0 0,0 0-122 0 0,0 0-158 0 0,0 0-191 0 0,0 0-204 0 0,0 0-206 0 0,0 0-176 0 0,5-4-139 0 0,-1 1-603 0 0,-4 3-45 0 0,0 1 0 0 0,0-1-1 0 0,0 1 1 0 0,0-1 0 0 0,0 0 0 0 0,0 1 0 0 0,0-1 0 0 0,0 0 0 0 0,1 1-1 0 0,-1-1 1 0 0,0 0 0 0 0,0 0 0 0 0,0 1 0 0 0,1-1 0 0 0,-1 0 0 0 0,0 1-1 0 0,1-1 1 0 0,-1 0 0 0 0,0 0 0 0 0,0 0 0 0 0,1 1 0 0 0,-1-1 0 0 0,0 0-1 0 0,1 0 1 0 0,-1 0 0 0 0,0 0 0 0 0,1 0 0 0 0,-1 0 0 0 0,0 1-1 0 0,1-1 1 0 0,-1 0 0 0 0,1 0 0 0 0,-1 0 0 0 0,0 0 0 0 0,1 0 0 0 0,-1 0-1 0 0,0 0 1 0 0,1-1 0 0 0,-1 1 0 0 0,1 0-36 0 0,-75 283 1977 0 0,18 4-4475 0 0,53-271 1808 0 0,-7 34-4638 0 0,-1-20-4323 0 0,7-26 7077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6:17.0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947 407 40 0 0,'0'0'87'0'0,"0"0"-30"0"0,0 0 35 0 0,0 0 68 0 0,0 0 77 0 0,-13 33 101 0 0,-39 104 107 0 0,-78 224 3592 0 0,-17-36-781 0 0,106-250-1264 0 0,44-86 1580 0 0,3-9-3359 0 0,145-336 796 0 0,137-300-493 0 0,-263 607-87 0 0,-17 63-428 0 0,30 200 814 0 0,-21-96-601 0 0,5 0 0 0 0,34 105-214 0 0,-52-212 43 0 0,7 24 162 0 0,-1 0-1 0 0,-1 1 1 0 0,-2 0 0 0 0,-1 1 0 0 0,-1 28-205 0 0,-36-63 1860 0 0,-65-53-1348 0 0,-319-223-2742 0 0,409 270 1907 0 0,-71-35-1041 0 0,24 34-6865 0 0,48 8 4121 0 0,4 4-801 0 0</inkml:trace>
  <inkml:trace contextRef="#ctx0" brushRef="#br0" timeOffset="470.281">1345 1140 9290 0 0,'0'0'3421'0'0,"0"0"-2048"0"0,0 0-705 0 0,0 0-101 0 0,0 0 75 0 0,0 0 75 0 0,0 0 17 0 0,0 0-50 0 0,0 0-108 0 0,0 0-125 0 0,11-31-130 0 0,37-97-70 0 0,51-55 500 0 0,-33 65-116 0 0,-57 166-989 0 0,-6-23 389 0 0,-3-11-31 0 0,1 0 0 0 0,1 1 0 0 0,0-1 0 0 0,1 0 0 0 0,0-1 0 0 0,1 1 0 0 0,1-1 1 0 0,0 1-1 0 0,0-1 0 0 0,2-1 0 0 0,0 1 0 0 0,6 8-4 0 0,-11-19 53 0 0,1 1 1 0 0,0-1-1 0 0,0 0 0 0 0,0 0 0 0 0,0-1 0 0 0,0 1 0 0 0,0-1 1 0 0,0 1-1 0 0,0-1 0 0 0,1 0 0 0 0,-1 0 0 0 0,1 0 1 0 0,-1-1-1 0 0,0 1 0 0 0,1-1 0 0 0,-1 0 0 0 0,1 0 1 0 0,-1 0-1 0 0,1 0 0 0 0,-1-1 0 0 0,1 1 0 0 0,-1-1 1 0 0,0 0-1 0 0,1 0 0 0 0,-1 0 0 0 0,0-1 0 0 0,0 1 1 0 0,0-1-1 0 0,0 1 0 0 0,0-1 0 0 0,0 0 0 0 0,0 0 1 0 0,0-1-1 0 0,-1 1 0 0 0,1-1 0 0 0,-1 1 0 0 0,0-1 0 0 0,0 0 1 0 0,0 1-1 0 0,0-1 0 0 0,0 0 0 0 0,0 0 0 0 0,-1-1 1 0 0,2-2-54 0 0,76-174 928 0 0,-72 153-1287 0 0,5-12-1317 0 0,1 20-5458 0 0,-12 18 1464 0 0,2 1-3571 0 0</inkml:trace>
  <inkml:trace contextRef="#ctx0" brushRef="#br0" timeOffset="957.527">2166 617 7890 0 0,'0'0'1919'0'0,"0"0"-127"0"0,0 0-137 0 0,0 0-133 0 0,0 0-338 0 0,0 0-358 0 0,0 0-206 0 0,0 0-89 0 0,0 0-62 0 0,0 0-70 0 0,0 0-83 0 0,0 0-92 0 0,-27 32-64 0 0,-84 101-56 0 0,61-48-23 0 0,46-73-107 0 0,0-1 0 0 0,1 1 0 0 0,0 1 0 0 0,1-1 1 0 0,1 0-1 0 0,-1 0 0 0 0,2 1 0 0 0,0-1 0 0 0,1 5 26 0 0,-1-16 4 0 0,0 0 0 0 0,0 0 0 0 0,0 0-1 0 0,0 0 1 0 0,0 0 0 0 0,0 0 0 0 0,1 0 0 0 0,-1 0 0 0 0,0 0 0 0 0,1 0 0 0 0,-1 0 0 0 0,1 0 0 0 0,-1-1 0 0 0,1 1 0 0 0,-1 0-1 0 0,1 0 1 0 0,0 0 0 0 0,0-1 0 0 0,-1 1 0 0 0,1 0 0 0 0,0-1 0 0 0,0 1 0 0 0,-1 0 0 0 0,1-1 0 0 0,0 1 0 0 0,0-1 0 0 0,0 1-1 0 0,0-1 1 0 0,0 0 0 0 0,0 1 0 0 0,0-1 0 0 0,0 0 0 0 0,0 0 0 0 0,0 0 0 0 0,0 0 0 0 0,0 0 0 0 0,0 0 0 0 0,0 0-1 0 0,0 0 1 0 0,0 0 0 0 0,0 0 0 0 0,0 0 0 0 0,0-1 0 0 0,0 1 0 0 0,0 0 0 0 0,0-1 0 0 0,0 1 0 0 0,0-1 0 0 0,0 0-4 0 0,46-28 913 0 0,168-249 684 0 0,-214 276-1599 0 0,-1 0 1 0 0,1 1-1 0 0,0-1 0 0 0,0 1 1 0 0,0 0-1 0 0,-1-1 1 0 0,1 1-1 0 0,0 0 0 0 0,1-1 1 0 0,-1 1-1 0 0,0 0 1 0 0,0 0-1 0 0,0 0 0 0 0,1 0 1 0 0,-1 0-1 0 0,1 0 1 0 0,-1 0-1 0 0,1 0 0 0 0,-1 1 1 0 0,1-1-1 0 0,-1 1 1 0 0,1-1-1 0 0,0 1 0 0 0,-1-1 1 0 0,1 1-1 0 0,-1 0 1 0 0,1 0-1 0 0,0 0 0 0 0,-1 0 1 0 0,1 0-1 0 0,0 0 1 0 0,-1 0-1 0 0,1 1 0 0 0,0-1 1 0 0,-1 1-1 0 0,1-1 1 0 0,-1 1-1 0 0,1-1 0 0 0,-1 1 1 0 0,1 0-1 0 0,-1 0 1 0 0,1 0-1 0 0,-1 0 0 0 0,0 0 1 0 0,1 0 1 0 0,7 19 12 0 0,-1 1 0 0 0,-1 0-1 0 0,-1 0 1 0 0,-1 0 0 0 0,0 1 0 0 0,-2 0 0 0 0,0 0 0 0 0,-2 2-12 0 0,6 34-21 0 0,5 29-152 0 0,-3 0 0 0 0,-4 0-1 0 0,-8 87 174 0 0,2-160 1 0 0,0-1 1 0 0,-2 1-1 0 0,0 0 0 0 0,0-1 0 0 0,-1 1 0 0 0,-1-1 0 0 0,0 0 1 0 0,-1 0-1 0 0,0-1 0 0 0,-1 0 0 0 0,0 0 0 0 0,-1-1 0 0 0,-1 1 1 0 0,0-2-1 0 0,0 1 0 0 0,-7 4-1 0 0,15-13 12 0 0,0-1 1 0 0,0 0-1 0 0,-1 0 1 0 0,1 0-1 0 0,0 0 1 0 0,-1 0-1 0 0,1 0 1 0 0,-1 0-1 0 0,0-1 1 0 0,1 1-1 0 0,-1 0 1 0 0,1-1-1 0 0,-1 1 1 0 0,0-1-1 0 0,0 0 0 0 0,1 0 1 0 0,-1 0-1 0 0,0 1 1 0 0,1-1-1 0 0,-1-1 1 0 0,0 1-1 0 0,0 0 1 0 0,1 0-1 0 0,-1-1 1 0 0,0 1-1 0 0,1-1 1 0 0,-1 1-1 0 0,1-1 1 0 0,-1 0-1 0 0,0 1 0 0 0,1-1 1 0 0,0 0-1 0 0,-1 0 1 0 0,1 0-1 0 0,-1 0 1 0 0,1-1-1 0 0,0 1 1 0 0,0 0-1 0 0,0 0 1 0 0,0-1-1 0 0,0 1 1 0 0,0-1-1 0 0,0 1 1 0 0,0-1-1 0 0,0 1 1 0 0,0-2-13 0 0,-23-80 101 0 0,21 45-426 0 0,3 1 0 0 0,1-1-1 0 0,2 1 1 0 0,6-34 325 0 0,5-2-3489 0 0,3 2-4139 0 0,-11 47-2291 0 0</inkml:trace>
  <inkml:trace contextRef="#ctx0" brushRef="#br0" timeOffset="1501.015">2449 684 7370 0 0,'0'0'1437'0'0,"0"0"-635"0"0,0 0-49 0 0,0 0 275 0 0,0 0 186 0 0,0 0-66 0 0,0 0-214 0 0,0 0-183 0 0,0 0-135 0 0,0 0-91 0 0,0 0-54 0 0,0 0-24 0 0,0 0-22 0 0,16 30-13 0 0,51 94 0 0 0,-38-87 254 0 0,-24-38-481 0 0,2 0-62 0 0,0-1 0 0 0,0 0 0 0 0,0 0 0 0 0,0-1 0 0 0,0 0 0 0 0,0-1 0 0 0,-1 1 0 0 0,1-1 0 0 0,-1 0 0 0 0,0-1 0 0 0,0 1 0 0 0,-1-1 0 0 0,1-1 0 0 0,-1 1 0 0 0,0-1 0 0 0,-1 1 0 0 0,1-1 0 0 0,-1-1 0 0 0,0 1 0 0 0,-1-1 0 0 0,0 1 0 0 0,0-1 0 0 0,0 0 0 0 0,1-6-123 0 0,-1 8 43 0 0,102-218 24 0 0,-90 200-135 0 0,-15 22 19 0 0,0 1-65 0 0,0 9-368 0 0,-18 126-449 0 0,17-129 899 0 0,0 0 0 0 0,0 0 0 0 0,1 1 0 0 0,0-1 0 0 0,0 0 0 0 0,0 0 0 0 0,1 0 0 0 0,0 0 0 0 0,0 0 0 0 0,1 0 0 0 0,-1 0 0 0 0,1 0 0 0 0,1 0 0 0 0,-1-1 0 0 0,1 1 0 0 0,0-1 0 0 0,0 1 0 0 0,1-1 0 0 0,-1 0 0 0 0,1 0 0 0 0,0-1 0 0 0,1 1 0 0 0,-1-1 0 0 0,2 1 32 0 0,-2-2 24 0 0,0-1 0 0 0,0 1 1 0 0,1-1-1 0 0,-1 0 0 0 0,1 0 0 0 0,-1 0 1 0 0,1-1-1 0 0,0 0 0 0 0,0 0 1 0 0,-1 0-1 0 0,1 0 0 0 0,0-1 1 0 0,0 1-1 0 0,0-1 0 0 0,0-1 0 0 0,0 1 1 0 0,0-1-1 0 0,-1 0 0 0 0,1 0 1 0 0,0 0-1 0 0,0 0 0 0 0,-1-1 1 0 0,1 0-1 0 0,3-2-24 0 0,93-74 1061 0 0,-79 51-900 0 0,-2-1 1 0 0,-1 0-1 0 0,-1-2 0 0 0,-1 0 1 0 0,6-18-162 0 0,-5 15-1 0 0,-2 0 0 0 0,-1-1 0 0 0,-2-1 0 0 0,-1 0 0 0 0,-2 0-1 0 0,-1-1 1 0 0,-2 0 0 0 0,-1-1 0 0 0,-3 0 0 0 0,0-23 1 0 0,-2 58-12 0 0,-1-1 0 0 0,0 1 0 0 0,0 0 0 0 0,0-1 0 0 0,0 1 0 0 0,0 0 0 0 0,0-1 0 0 0,-1 1 0 0 0,1 0 0 0 0,-1-1 0 0 0,0 1 0 0 0,1 0 0 0 0,-1 0 0 0 0,0 0 0 0 0,0 0 0 0 0,0 0 0 0 0,-1 0 0 0 0,1 0 0 0 0,-1 0 0 0 0,1 0 0 0 0,-1 0 0 0 0,1 1 0 0 0,-1-1 0 0 0,0 1 0 0 0,0-1 0 0 0,0 1 0 0 0,0 0 0 0 0,0-1 0 0 0,0 1 0 0 0,0 0 0 0 0,0 1 0 0 0,0-1 0 0 0,0 0 0 0 0,-1 0 0 0 0,1 1 0 0 0,0 0 0 0 0,-1-1 0 0 0,1 1 0 0 0,0 0 0 0 0,-1 0 0 0 0,1 0 0 0 0,0 0 0 0 0,-1 1 0 0 0,1-1 0 0 0,0 0 0 0 0,0 1 0 0 0,-1 0 0 0 0,1 0 0 0 0,0-1 0 0 0,-1 2 12 0 0,-6 5-65 0 0,1 1-1 0 0,-1 0 0 0 0,1 0 1 0 0,1 1-1 0 0,0 0 1 0 0,0 1-1 0 0,1 0 1 0 0,0 0-1 0 0,0 0 1 0 0,0 3 65 0 0,3-7-25 0 0,-8 14-71 0 0,2 1 1 0 0,0-1-1 0 0,2 2 1 0 0,0-1-1 0 0,2 1 1 0 0,0 0-1 0 0,1 0 0 0 0,1 0 1 0 0,1 0-1 0 0,1 9 96 0 0,1-21-122 0 0,0 0 0 0 0,1-1 1 0 0,0 1-1 0 0,0 0 0 0 0,1 0 0 0 0,0-1 0 0 0,0 1 0 0 0,1-1 0 0 0,1 1 0 0 0,0-1 0 0 0,0 0 0 0 0,1-1 0 0 0,0 1 0 0 0,0-1 0 0 0,1 0 0 0 0,0 0 0 0 0,0 0 0 0 0,1-1 0 0 0,0 0 1 0 0,0-1-1 0 0,1 1 0 0 0,0-1 0 0 0,0-1 0 0 0,5 4 122 0 0,-5-6-278 0 0,1 0 1 0 0,-1 0 0 0 0,1 0-1 0 0,-1-1 1 0 0,1 0-1 0 0,0-1 1 0 0,-1 0 0 0 0,1 0-1 0 0,0-1 1 0 0,0 0-1 0 0,0-1 1 0 0,0 0 0 0 0,-1 0 277 0 0,71-18-8538 0 0,-61 11 3158 0 0</inkml:trace>
  <inkml:trace contextRef="#ctx0" brushRef="#br0" timeOffset="2276.007">3668 326 0 0 0,'0'0'1166'0'0,"0"0"251"0"0,0 0 224 0 0,0 0 95 0 0,0 0-34 0 0,0 0-213 0 0,0 0-211 0 0,0 0-185 0 0,0 0-176 0 0,0 0-125 0 0,0 0-84 0 0,0 0-81 0 0,0 0-47 0 0,-20 24-55 0 0,-58 72-66 0 0,43-34 305 0 0,31-45-609 0 0,-6 86 309 0 0,11-100-421 0 0,0 0 0 0 0,1-1 1 0 0,-1 1-1 0 0,1-1 0 0 0,-1 1 0 0 0,1-1 0 0 0,0 1 0 0 0,0-1 0 0 0,0 0 1 0 0,0 0-1 0 0,0 0 0 0 0,0 0 0 0 0,1 0 0 0 0,-1-1 0 0 0,1 1 0 0 0,-1-1 1 0 0,1 0-1 0 0,0 1 0 0 0,-1-1 0 0 0,1 0 0 0 0,0-1 0 0 0,0 1 0 0 0,0 0 1 0 0,0-1-1 0 0,0 1 0 0 0,-1-1 0 0 0,1 0 0 0 0,0 0 0 0 0,0 0 0 0 0,0-1 1 0 0,0 1-1 0 0,0-1 0 0 0,0 1 0 0 0,0-1 0 0 0,0 0 0 0 0,-1 0 0 0 0,1 0 1 0 0,0-1-1 0 0,-1 1 0 0 0,2-2-43 0 0,13-8 237 0 0,-1-2-1 0 0,0 0 1 0 0,0-1 0 0 0,-2-1 0 0 0,0 0 0 0 0,0-1-1 0 0,9-16-236 0 0,133-210-1 0 0,-204 348-1981 0 0,47-104 1971 0 0,0 1-9 0 0,-1 1 0 0 0,1-1 0 0 0,0 0 0 0 0,0 1 0 0 0,0-1 0 0 0,1 1 0 0 0,-1-1 0 0 0,1 1 0 0 0,0-1 0 0 0,0 1-1 0 0,0-1 1 0 0,0 1 0 0 0,1-1 0 0 0,-1 0 0 0 0,1 1 0 0 0,0-1 0 0 0,0 1 0 0 0,0-1 0 0 0,1 0 0 0 0,-1 0 0 0 0,1 0 0 0 0,0 0 0 0 0,-1 0 0 0 0,1 0 0 0 0,1 0 0 0 0,-1 0 0 0 0,0-1 0 0 0,1 1 0 0 0,-1-1 0 0 0,1 0 0 0 0,0 0 0 0 0,0 0 0 0 0,0 0 0 0 0,0 0 0 0 0,2 1 20 0 0,2-2 61 0 0,1 0 0 0 0,-1 0 0 0 0,1 0-1 0 0,-1-1 1 0 0,1 0 0 0 0,-1-1 0 0 0,0 1-1 0 0,1-1 1 0 0,-1-1 0 0 0,1 0 0 0 0,-1 0-1 0 0,0 0 1 0 0,0-1 0 0 0,0 0 0 0 0,-1 0-1 0 0,1-1 1 0 0,-1 1 0 0 0,1-1 0 0 0,-1-1 0 0 0,3-2-61 0 0,104-115 1328 0 0,-108 115-1311 0 0,12-14 33 0 0,-1 0 1 0 0,-1-1 0 0 0,-1-1-1 0 0,-1 0 1 0 0,-1-1 0 0 0,-1 0 0 0 0,5-20-51 0 0,-14 38-30 0 0,0 0 1 0 0,0-1 0 0 0,-1 1 0 0 0,0 0-1 0 0,-1-1 1 0 0,1 1 0 0 0,-1 0 0 0 0,0-1 0 0 0,-1 1-1 0 0,1-1 1 0 0,-2 1 0 0 0,1 0 0 0 0,0 0 0 0 0,-1-1-1 0 0,0 1 1 0 0,-1 0 0 0 0,1 1 0 0 0,-1-1 0 0 0,0 0-1 0 0,-3-3 30 0 0,3 8-56 0 0,0 0 0 0 0,0 0 0 0 0,-1 1 0 0 0,1-1 0 0 0,0 1-1 0 0,0 0 1 0 0,0 0 0 0 0,0 0 0 0 0,0 0 0 0 0,-1 0 0 0 0,1 1 0 0 0,0 0-1 0 0,0-1 1 0 0,0 1 0 0 0,0 0 0 0 0,0 0 0 0 0,0 1 0 0 0,1-1-1 0 0,-3 2 57 0 0,-2 2-73 0 0,1 1-1 0 0,-1-1 0 0 0,1 2 0 0 0,0-1 0 0 0,0 1 0 0 0,1 0 0 0 0,0 0 0 0 0,0 0 0 0 0,0 1 0 0 0,1 0 0 0 0,0 0 0 0 0,1 0 1 0 0,0 0-1 0 0,0 0 0 0 0,1 1 0 0 0,0 0 0 0 0,0-1 0 0 0,1 1 0 0 0,0 0 0 0 0,1 0 0 0 0,0 0 74 0 0,3-5-3 0 0,1 0 0 0 0,0 0 0 0 0,0 0 0 0 0,0 0 0 0 0,1 0 1 0 0,-1-1-1 0 0,1 0 0 0 0,0 0 0 0 0,-1 0 0 0 0,2 0 0 0 0,-1-1 0 0 0,0 0 0 0 0,0 0 0 0 0,1 0 0 0 0,-1-1 0 0 0,1 0 0 0 0,-1 0 0 0 0,1 0 0 0 0,0-1 0 0 0,3 0 3 0 0,-7 1 14 0 0,24 5 346 0 0,0 2-1 0 0,-1 0 1 0 0,1 2 0 0 0,-2 1 0 0 0,0 1 0 0 0,9 6-360 0 0,-24-13 72 0 0,66 46 92 0 0,-48-26-3225 0 0,-19-11-5746 0 0,-6-9 412 0 0</inkml:trace>
  <inkml:trace contextRef="#ctx0" brushRef="#br0" timeOffset="3119.993">466 2027 11090 0 0,'0'0'902'0'0,"0"0"-105"0"0,0 0-116 0 0,0 0 69 0 0,0 0 115 0 0,0 0-12 0 0,0 0-51 0 0,0 0-66 0 0,0 0-120 0 0,0 0-92 0 0,0 0-60 0 0,0 0-129 0 0,0 0-84 0 0,-1 38-41 0 0,-4 118-59 0 0,20-40 134 0 0,-9-88-211 0 0,1 1 0 0 0,2-1 0 0 0,0-1 0 0 0,2 0 0 0 0,1 0 0 0 0,1-1 0 0 0,9 12-74 0 0,-21-35 40 0 0,-1-1-1 0 0,1 0 1 0 0,0 0 0 0 0,0 0 0 0 0,0 0-1 0 0,0 0 1 0 0,1-1 0 0 0,-1 1 0 0 0,0 0-1 0 0,1 0 1 0 0,0-1 0 0 0,-1 1 0 0 0,1-1 0 0 0,0 1-1 0 0,-1-1 1 0 0,1 0 0 0 0,0 0 0 0 0,0 0-1 0 0,0 0 1 0 0,0 0 0 0 0,0 0 0 0 0,0 0-1 0 0,1-1 1 0 0,-1 1 0 0 0,0-1 0 0 0,0 0-1 0 0,0 1 1 0 0,1-1 0 0 0,-1 0 0 0 0,0 0 0 0 0,0 0-1 0 0,1-1 1 0 0,-1 1 0 0 0,0 0 0 0 0,0-1-1 0 0,0 0 1 0 0,0 1 0 0 0,0-1 0 0 0,0 0-1 0 0,0 0 1 0 0,0 0 0 0 0,0 0 0 0 0,0-1 0 0 0,1 0-41 0 0,14-28 340 0 0,-1 0-1 0 0,-2-2 0 0 0,-1 0 0 0 0,-2 0 0 0 0,0-1 1 0 0,4-32-339 0 0,-1 11 147 0 0,49-243-1181 0 0,-63 281 309 0 0,1 2-1362 0 0,1 7-2772 0 0,-1 6-1107 0 0,0 1-4119 0 0</inkml:trace>
  <inkml:trace contextRef="#ctx0" brushRef="#br0" timeOffset="3590.278">1133 2410 6217 0 0,'0'0'2337'0'0,"0"0"-1448"0"0,0 0-116 0 0,0 0 189 0 0,0 0 69 0 0,0 0-124 0 0,0 0-192 0 0,0 0-98 0 0,0 0-76 0 0,16-34-124 0 0,52-108-129 0 0,-46 61-28 0 0,-28 1-126 0 0,6 77-146 0 0,-1 1 0 0 0,1-1 0 0 0,-1 1 0 0 0,0 0 0 0 0,1 0 0 0 0,-1-1 0 0 0,0 1 0 0 0,0 0-1 0 0,-1 0 1 0 0,1 0 0 0 0,0 0 0 0 0,-1 0 0 0 0,1 0 0 0 0,-1 0 0 0 0,0 1 0 0 0,0-1-1 0 0,1 1 1 0 0,-1-1 0 0 0,0 1 0 0 0,0 0 0 0 0,0-1 0 0 0,-1 1 0 0 0,1 0 0 0 0,0 0-1 0 0,0 0 1 0 0,-1 1 0 0 0,1-1 0 0 0,0 1 0 0 0,-1-1 0 0 0,1 1 0 0 0,-2 0 12 0 0,1 0-37 0 0,0 0 1 0 0,0 0 0 0 0,0 0 0 0 0,-1 1 0 0 0,1 0 0 0 0,0-1-1 0 0,0 1 1 0 0,0 0 0 0 0,0 0 0 0 0,0 1 0 0 0,0-1-1 0 0,1 1 1 0 0,-1-1 0 0 0,0 1 0 0 0,1 0 0 0 0,-1 0-1 0 0,1 0 1 0 0,-1 1 0 0 0,1-1 0 0 0,0 0 0 0 0,0 1-1 0 0,0 0 1 0 0,0-1 0 0 0,1 1 0 0 0,-1 0 0 0 0,1 0 0 0 0,0 0-1 0 0,-1 0 1 0 0,1 0 36 0 0,-6 12-26 0 0,0 1-1 0 0,2 1 1 0 0,-1-1-1 0 0,2 1 1 0 0,0-1-1 0 0,1 1 1 0 0,1 0 0 0 0,0 1-1 0 0,1-1 1 0 0,1 0-1 0 0,1 5 27 0 0,0-14 51 0 0,0 0 1 0 0,0-1-1 0 0,0 1 0 0 0,1 0 0 0 0,0-1 0 0 0,0 0 0 0 0,1 1 1 0 0,0-1-1 0 0,0 0 0 0 0,1 0 0 0 0,0 0 0 0 0,0-1 0 0 0,1 0 1 0 0,0 1-1 0 0,0-1 0 0 0,0-1 0 0 0,0 1 0 0 0,1-1 0 0 0,0 0 1 0 0,1 0-1 0 0,-1-1 0 0 0,1 0 0 0 0,-1 0 0 0 0,1 0 0 0 0,6 1-51 0 0,-1-1 191 0 0,-1-1 0 0 0,1-1 0 0 0,0 0-1 0 0,0-1 1 0 0,0 0 0 0 0,0-1 0 0 0,0 0-1 0 0,-1-1 1 0 0,1 0 0 0 0,0-1 0 0 0,0 0-1 0 0,0-1 1 0 0,-1 0 0 0 0,0-1 0 0 0,1 0-1 0 0,-2-1 1 0 0,1 0 0 0 0,0-1 0 0 0,6-4-191 0 0,7-6 218 0 0,-1 0 0 0 0,0-2 1 0 0,-1 0-1 0 0,-1-2 1 0 0,-1 0-1 0 0,-1-1 0 0 0,13-19-218 0 0,-9 7-40 0 0,-1 0-1 0 0,-2-1 1 0 0,-1-1-1 0 0,-2-1 1 0 0,-2-1-1 0 0,-1 0 0 0 0,-2-1 1 0 0,-1 0-1 0 0,-2-1 1 0 0,-2 0-1 0 0,-1-1 0 0 0,-3 1 1 0 0,-1-1-1 0 0,-2-30 41 0 0,0 61-67 0 0,0 0 0 0 0,-1-1 0 0 0,0 1 0 0 0,0-1 0 0 0,-1 1 0 0 0,0 0 0 0 0,-1 0-1 0 0,0 0 1 0 0,0 0 0 0 0,-1 1 0 0 0,0-1 0 0 0,-1 1 0 0 0,0 0 0 0 0,0 0 0 0 0,0 0 0 0 0,-1 1 0 0 0,0 0-1 0 0,-1 0 1 0 0,0 0 0 0 0,0 1 0 0 0,0 0 0 0 0,-6-3 67 0 0,10 8-18 0 0,0 0 0 0 0,0 0 1 0 0,0 0-1 0 0,-1 0 0 0 0,1 1 0 0 0,0-1 1 0 0,0 1-1 0 0,-1 0 0 0 0,1 0 0 0 0,0 0 1 0 0,0 0-1 0 0,-1 1 0 0 0,1-1 0 0 0,0 1 1 0 0,0 0-1 0 0,-1 0 0 0 0,1 0 0 0 0,0 0 1 0 0,0 0-1 0 0,0 1 0 0 0,1 0 0 0 0,-1-1 0 0 0,0 1 1 0 0,0 0-1 0 0,1 0 0 0 0,-1 1 0 0 0,1-1 1 0 0,0 0-1 0 0,-1 2 18 0 0,-53 81-65 0 0,56-84 68 0 0,-13 26 27 0 0,2 1 0 0 0,1 0 0 0 0,1 1 1 0 0,1 0-1 0 0,2 0 0 0 0,0 1 1 0 0,3 0-1 0 0,0 0 0 0 0,2 0 1 0 0,1 0-1 0 0,2 4-30 0 0,-2-19-47 0 0,0 0 1 0 0,2 0 0 0 0,0 0-1 0 0,0 0 1 0 0,2 0-1 0 0,0-1 1 0 0,0 1-1 0 0,1-1 1 0 0,1 0-1 0 0,1 0 1 0 0,0-1-1 0 0,0 0 1 0 0,2 0-1 0 0,-1-1 1 0 0,1 0 0 0 0,1 0-1 0 0,0-1 1 0 0,1 0-1 0 0,0-1 1 0 0,1 0-1 0 0,0-1 1 0 0,0-1-1 0 0,1 1 1 0 0,0-2-1 0 0,1 0 1 0 0,-1-1-1 0 0,1 0 1 0 0,1-1 0 0 0,-1 0-1 0 0,1-1 1 0 0,8 0 46 0 0,47-6-4391 0 0,-26-10-2723 0 0,-28 5 1543 0 0</inkml:trace>
  <inkml:trace contextRef="#ctx0" brushRef="#br0" timeOffset="3870.508">2063 1946 7922 0 0,'0'0'855'0'0,"0"0"-41"0"0,0 0-13 0 0,0 0 7 0 0,0 0-53 0 0,0 0-85 0 0,0 0-67 0 0,-13 35-83 0 0,-35 106-92 0 0,46-139-409 0 0,1 0 1 0 0,0 0-1 0 0,-1 0 0 0 0,1 0 0 0 0,0 1 0 0 0,0-1 0 0 0,0 0 0 0 0,1 1 0 0 0,-1-1 0 0 0,1 1 0 0 0,-1-1 0 0 0,1 1 1 0 0,0-1-1 0 0,0 1 0 0 0,0-1 0 0 0,0 1 0 0 0,0-1 0 0 0,0 1 0 0 0,1-1 0 0 0,-1 1 0 0 0,1-1 0 0 0,0 0 0 0 0,0 1 0 0 0,0-1 1 0 0,0 0-1 0 0,0 0 0 0 0,0 1 0 0 0,1-1-19 0 0,3 4 79 0 0,-1-1 38 0 0,0-1 0 0 0,0 1 0 0 0,1-1 1 0 0,0 0-1 0 0,0 0 0 0 0,0 0 0 0 0,1 0 1 0 0,-1-1-1 0 0,1 0 0 0 0,0 0 0 0 0,-1-1 0 0 0,2 1 1 0 0,-1-1-1 0 0,0-1 0 0 0,0 1 0 0 0,0-1 0 0 0,1 0 1 0 0,-1 0-1 0 0,1-1 0 0 0,-1 0 0 0 0,0 0 1 0 0,1-1-1 0 0,-1 1 0 0 0,1-1 0 0 0,-1-1 0 0 0,2 0-117 0 0,2 0 188 0 0,0-1 0 0 0,0-1-1 0 0,0 0 1 0 0,0 0-1 0 0,0-1 1 0 0,-1 0-1 0 0,0 0 1 0 0,0-1 0 0 0,-1 0-1 0 0,1-1 1 0 0,-2 0-1 0 0,1 0 1 0 0,-1-1 0 0 0,0 0-1 0 0,3-4-187 0 0,-2-1 92 0 0,-1-1 0 0 0,0 1 0 0 0,-1-1 0 0 0,0 0 0 0 0,-1-1 0 0 0,-1 1 0 0 0,0-1 0 0 0,-1 0 0 0 0,-1 0 0 0 0,0 0 0 0 0,-1 0 0 0 0,-1-1 0 0 0,0 1 0 0 0,-2-13-92 0 0,1 23-62 0 0,0 1 0 0 0,0-1-1 0 0,-1 1 1 0 0,1 0-1 0 0,-1 0 1 0 0,0-1 0 0 0,0 1-1 0 0,-1 0 1 0 0,1 1-1 0 0,-1-1 1 0 0,1 0 0 0 0,-1 1-1 0 0,-1-1 1 0 0,1 1-1 0 0,0 0 1 0 0,-1 0 0 0 0,1 1-1 0 0,-1-1 1 0 0,0 0 0 0 0,0 1-1 0 0,0 0 1 0 0,0 0-1 0 0,0 1 1 0 0,-1-1 0 0 0,1 1-1 0 0,-1-1 1 0 0,1 2-1 0 0,-2-2 63 0 0,1 2-382 0 0,1-1 0 0 0,-1 1-1 0 0,0 0 1 0 0,1 0 0 0 0,-1 0-1 0 0,0 1 1 0 0,1-1 0 0 0,-1 1-1 0 0,1 0 1 0 0,-1 0-1 0 0,1 1 1 0 0,0 0 0 0 0,-1-1-1 0 0,1 1 1 0 0,0 1 0 0 0,0-1-1 0 0,-3 3 383 0 0,-7 6-4938 0 0,3-3-3816 0 0</inkml:trace>
  <inkml:trace contextRef="#ctx0" brushRef="#br0" timeOffset="4164.293">2709 1788 9370 0 0,'0'0'1508'0'0,"0"0"-118"0"0,0 0-80 0 0,0 0-172 0 0,0 0-332 0 0,0 0-326 0 0,0 0-201 0 0,0 0-68 0 0,0 0 21 0 0,0 0 9 0 0,0 0 10 0 0,0 0 9 0 0,0 0-34 0 0,-28 29-35 0 0,-83 91-39 0 0,76-60-14 0 0,34-51-125 0 0,1-5-11 0 0,0 0 1 0 0,0 1-1 0 0,0-1 0 0 0,1 0 1 0 0,-1 0-1 0 0,1 0 0 0 0,0 0 1 0 0,0 1-1 0 0,0-1 0 0 0,1-1 1 0 0,0 1-1 0 0,-1 0 0 0 0,1 0 1 0 0,1 0-1 0 0,-1-1 0 0 0,0 1 1 0 0,1-1-1 0 0,0 0 0 0 0,0 0 1 0 0,0 0-1 0 0,0 0 0 0 0,0 0 1 0 0,0-1-1 0 0,1 0 0 0 0,0 1 1 0 0,-1-1-1 0 0,1 0 0 0 0,0-1 1 0 0,0 1-1 0 0,0-1 0 0 0,0 1 1 0 0,0-1-1 0 0,0 0 0 0 0,1-1-2 0 0,8 3 3 0 0,0-1-1 0 0,-1 0 0 0 0,1-1 1 0 0,0 0-1 0 0,0-1 0 0 0,0-1 1 0 0,0 0-1 0 0,0-1 0 0 0,0 0 1 0 0,9-4-3 0 0,64-39-1694 0 0,-42-1-7531 0 0,-37 34 1845 0 0</inkml:trace>
  <inkml:trace contextRef="#ctx0" brushRef="#br0" timeOffset="4416.994">3058 1862 13187 0 0,'0'0'1016'0'0,"0"0"-640"0"0,0 0-160 0 0,0 0-88 0 0,0 0-40 0 0,0 0-48 0 0,0 0-88 0 0,0 0-72 0 0,0 0-88 0 0,0 0-248 0 0,0 0-544 0 0,0 0-1129 0 0,0 0-1583 0 0,0 0-3666 0 0</inkml:trace>
  <inkml:trace contextRef="#ctx0" brushRef="#br0" timeOffset="4582.922">2950 1611 16355 0 0,'0'0'1961'0'0,"0"0"-1897"0"0,0 0-248 0 0,0 0-40 0 0,0 0 48 0 0,0 0-120 0 0,0 0-240 0 0,0 0-425 0 0,0 0-807 0 0,0 0-1641 0 0,0 0-1336 0 0,0 0-1336 0 0</inkml:trace>
  <inkml:trace contextRef="#ctx0" brushRef="#br0" timeOffset="9086.205">3049 1818 0 0 0,'0'0'883'0'0,"0"0"180"0"0,0 0 236 0 0,0 0 216 0 0,0 0 146 0 0,0 0-50 0 0,0 0-178 0 0,0 0-201 0 0,0 0-193 0 0,0 0-159 0 0,0 0-113 0 0,2-9 301 0 0,-2 7 6971 0 0,19 137-6896 0 0,-20-47-898 0 0,0-32-3062 0 0,11-70-514 0 0,-2-1 557 0 0,2-7-5116 0 0,-7 14 824 0 0</inkml:trace>
  <inkml:trace contextRef="#ctx0" brushRef="#br0" timeOffset="9345.042">2996 1505 14227 0 0,'0'0'1216'0'0,"0"0"-344"0"0,0 0-167 0 0,0 0-49 0 0,0 0-144 0 0,0 0-184 0 0,0 0-224 0 0,0 0-216 0 0,0 0-168 0 0,0 0-264 0 0,0 0-544 0 0,0 0-1265 0 0,0 0-2096 0 0,-9 40-5345 0 0</inkml:trace>
  <inkml:trace contextRef="#ctx0" brushRef="#br0" timeOffset="9751.049">3375 1251 7578 0 0,'0'0'2620'0'0,"0"0"-717"0"0,0 0-278 0 0,0 0 24 0 0,0 0 17 0 0,0 0-210 0 0,0 0-289 0 0,0 0-277 0 0,0 0-279 0 0,0 0-191 0 0,0 0-87 0 0,0 0-34 0 0,0 0 18 0 0,0 10 39 0 0,0 193 1423 0 0,32 164-1487 0 0,-14-242-1156 0 0,-6-110-2310 0 0,5-18-9181 0 0,-15 0 4851 0 0</inkml:trace>
  <inkml:trace contextRef="#ctx0" brushRef="#br0" timeOffset="10463.143">3150 1681 11362 0 0,'0'0'915'0'0,"0"0"-292"0"0,0 0 28 0 0,0 0 180 0 0,0 0 102 0 0,0 0-34 0 0,0 0-112 0 0,0 0-120 0 0,0 0-135 0 0,33 2-119 0 0,106 3-94 0 0,-46-23 17 0 0,-74 10-267 0 0,35-13-167 0 0,-1-3 0 0 0,-1-3 0 0 0,-2-1 0 0 0,44-34 98 0 0,12-33-1635 0 0,-103 87 2594 0 0,-19 24-492 0 0,7 0-423 0 0,1 0 0 0 0,1 1 1 0 0,0 0-1 0 0,1 0 0 0 0,1 1 0 0 0,0 0 1 0 0,2 0-1 0 0,0 0 0 0 0,0 0 0 0 0,2 0 1 0 0,1 0-1 0 0,0 11-44 0 0,1-26 33 0 0,0-1 0 0 0,1 1 0 0 0,-1 0 1 0 0,0 0-1 0 0,1-1 0 0 0,-1 1 0 0 0,1 0 1 0 0,0-1-1 0 0,0 0 0 0 0,0 1 0 0 0,0-1 0 0 0,1 0 1 0 0,-1 0-1 0 0,1 0 0 0 0,-1 0 0 0 0,1-1 1 0 0,-1 1-1 0 0,1-1 0 0 0,0 0 0 0 0,0 1 0 0 0,0-1 1 0 0,0 0-1 0 0,0-1 0 0 0,0 1 0 0 0,0-1 0 0 0,0 1 1 0 0,0-1-1 0 0,0 0 0 0 0,0 0 0 0 0,0 0 1 0 0,0 0-1 0 0,0-1 0 0 0,0 1 0 0 0,0-1 0 0 0,0 0 1 0 0,0 0-1 0 0,0 0 0 0 0,0 0 0 0 0,0 0 1 0 0,-1-1-1 0 0,1 1 0 0 0,0-1 0 0 0,-1 0 0 0 0,1 0-33 0 0,109-137 1175 0 0,-84 98-1084 0 0,56-66 329 0 0,-84 107-415 0 0,1-1 0 0 0,-1 0 0 0 0,1 1 0 0 0,-1-1 1 0 0,1 0-1 0 0,-1 1 0 0 0,1-1 0 0 0,0 1 0 0 0,-1-1 0 0 0,1 1 0 0 0,0-1 0 0 0,0 1 0 0 0,-1-1 0 0 0,1 1 0 0 0,0 0 1 0 0,0-1-1 0 0,0 1 0 0 0,-1 0 0 0 0,1 0 0 0 0,0-1 0 0 0,0 1 0 0 0,0 0 0 0 0,0 0 0 0 0,0 0 0 0 0,-1 0 0 0 0,1 0 1 0 0,0 1-1 0 0,0-1 0 0 0,0 0 0 0 0,0 0 0 0 0,-1 0 0 0 0,1 1 0 0 0,0-1 0 0 0,0 0 0 0 0,0 1 0 0 0,-1-1 0 0 0,1 1 1 0 0,0-1-1 0 0,-1 1 0 0 0,1-1 0 0 0,0 1 0 0 0,-1-1 0 0 0,1 1 0 0 0,0 0 0 0 0,-1-1 0 0 0,1 2-5 0 0,18 41 137 0 0,-15-30-97 0 0,35 101-258 0 0,-5 3 1 0 0,19 119 217 0 0,-44-57 116 0 0,-11-166-27 0 0,-1 0 0 0 0,0-1 1 0 0,-1 0-1 0 0,0 0 0 0 0,-1 0 0 0 0,-1 0 0 0 0,0-1 0 0 0,0 0 0 0 0,-1 0 1 0 0,0-1-1 0 0,-1 1 0 0 0,0-2 0 0 0,-1 1 0 0 0,0-1 0 0 0,0 0 0 0 0,-1-1 1 0 0,0 0-1 0 0,-1-1 0 0 0,-5 3-89 0 0,15-8 49 0 0,-1-1-1 0 0,0 0 1 0 0,0 0 0 0 0,0 0 0 0 0,1 0-1 0 0,-1-1 1 0 0,0 1 0 0 0,0 0 0 0 0,0-1-1 0 0,0 1 1 0 0,0-1 0 0 0,0 0 0 0 0,-1 0-1 0 0,1 0 1 0 0,0 0 0 0 0,0 0-1 0 0,0 0 1 0 0,0 0 0 0 0,0-1 0 0 0,0 1-1 0 0,0-1 1 0 0,0 1 0 0 0,0-1 0 0 0,0 0-1 0 0,0 0 1 0 0,1 0 0 0 0,-1 0 0 0 0,0 0-1 0 0,0 0 1 0 0,1 0 0 0 0,-1-1 0 0 0,1 1-1 0 0,-1-1 1 0 0,1 1 0 0 0,-1-1 0 0 0,1 1-1 0 0,0-1 1 0 0,0 0 0 0 0,0 0 0 0 0,0 0-1 0 0,0 0 1 0 0,0 1 0 0 0,1-1 0 0 0,-1 0-1 0 0,1 0 1 0 0,-1 0 0 0 0,1-1 0 0 0,0 1-1 0 0,-1-1-48 0 0,-1-15 19 0 0,1 0 0 0 0,1 1-1 0 0,1-1 1 0 0,0 0 0 0 0,1 0-1 0 0,1 1 1 0 0,0-1 0 0 0,1 1-1 0 0,2 0 1 0 0,-1 0 0 0 0,2 0-1 0 0,7-12-18 0 0,3-12-136 0 0,2 2-1 0 0,2 0 0 0 0,2 2 0 0 0,1 0 0 0 0,2 1 1 0 0,1 2-1 0 0,2 1 0 0 0,1 1 0 0 0,24-19 137 0 0,-14 18-1219 0 0,0 1 0 0 0,3 3 1 0 0,0 1-1 0 0,2 3 0 0 0,5-2 1219 0 0,-20 12-1987 0 0,27-12-6038 0 0,-28 14-1450 0 0</inkml:trace>
  <inkml:trace contextRef="#ctx0" brushRef="#br0" timeOffset="13477.052">551 3588 0 0 0,'0'0'201'0'0,"0"0"557"0"0,0 0 458 0 0,0 0 308 0 0,0 0 122 0 0,0 0-40 0 0,0 0-143 0 0,0 0-144 0 0,0 0-78 0 0,-9-12-138 0 0,-29-37-124 0 0,37 47-866 0 0,-1 0 0 0 0,0 0 0 0 0,0 0 0 0 0,1 1 0 0 0,-1-1 0 0 0,0 1 0 0 0,0 0 0 0 0,-1-1 1 0 0,1 1-1 0 0,0 0 0 0 0,0 0 0 0 0,-1 0 0 0 0,1 1 0 0 0,0-1 0 0 0,-1 0 0 0 0,1 1 0 0 0,-1 0 0 0 0,1-1 0 0 0,0 1 0 0 0,-1 0 0 0 0,1 0 0 0 0,-1 1 0 0 0,1-1 0 0 0,-2 1-113 0 0,-7-1 556 0 0,-4 4-363 0 0,1-1 0 0 0,0 2 1 0 0,1 0-1 0 0,-1 0 0 0 0,1 1 1 0 0,0 1-1 0 0,0 0 0 0 0,1 1 1 0 0,0 1-1 0 0,1-1 0 0 0,-1 2 1 0 0,2 0-1 0 0,-1 0 0 0 0,1 1 0 0 0,1 0 1 0 0,0 0-1 0 0,-6 12-193 0 0,7-14 103 0 0,-16 19-1 0 0,2 1 0 0 0,1 1 1 0 0,2 1-1 0 0,0 0 1 0 0,3 1-1 0 0,0 1 0 0 0,2 1 1 0 0,2 0-1 0 0,1 1 1 0 0,1 0-1 0 0,2 0 0 0 0,2 1 1 0 0,1 0-1 0 0,2 2-102 0 0,2-34 7 0 0,0 0-1 0 0,1 0 1 0 0,0 0 0 0 0,0 1-1 0 0,0-1 1 0 0,0 0-1 0 0,1 0 1 0 0,-1 0 0 0 0,1 0-1 0 0,0 0 1 0 0,0 0-1 0 0,1 0 1 0 0,-1 0-1 0 0,1 0 1 0 0,0 0 0 0 0,0-1-1 0 0,0 1 1 0 0,0-1-1 0 0,1 1 1 0 0,0-1 0 0 0,-1 0-1 0 0,1 0 1 0 0,0 0-1 0 0,0 0 1 0 0,1-1 0 0 0,-1 1-1 0 0,1-1 1 0 0,-1 0-1 0 0,1 0 1 0 0,0 0 0 0 0,-1 0-1 0 0,1-1 1 0 0,0 0-1 0 0,0 1 1 0 0,3-1-7 0 0,3-1 71 0 0,-1-1-1 0 0,1 0 1 0 0,0 0 0 0 0,-1-1-1 0 0,0 0 1 0 0,1 0 0 0 0,-1-1 0 0 0,0-1-1 0 0,-1 0 1 0 0,1 0 0 0 0,0 0 0 0 0,-1-1-1 0 0,0-1 1 0 0,0 1 0 0 0,6-7-71 0 0,104-107 623 0 0,-111 111-593 0 0,30-37 97 0 0,-2-1 0 0 0,-2-2 0 0 0,-2-1 0 0 0,-2-2 0 0 0,-2-1 0 0 0,-3-1 0 0 0,0-4-127 0 0,6-72 807 0 0,-30 128-670 0 0,0 1-17 0 0,0 0-84 0 0,0 34-744 0 0,-1-21 647 0 0,0-1-1 0 0,2 0 1 0 0,-1 1-1 0 0,1-1 1 0 0,1 0-1 0 0,0 1 1 0 0,1-1-1 0 0,0 0 0 0 0,1-1 1 0 0,0 1-1 0 0,1 0 1 0 0,1-1-1 0 0,-1 0 1 0 0,2-1-1 0 0,0 2 62 0 0,0-3-299 0 0,1-1 0 0 0,-1 0 0 0 0,1-1 0 0 0,0 1 0 0 0,1-2 0 0 0,0 1 0 0 0,0-1 0 0 0,0 0 0 0 0,1-1 0 0 0,0 0 0 0 0,0-1 0 0 0,5 2 299 0 0,33 6-4478 0 0,1-9-4150 0 0,-35-3 1872 0 0</inkml:trace>
  <inkml:trace contextRef="#ctx0" brushRef="#br0" timeOffset="13887.102">952 3920 7826 0 0,'0'0'1339'0'0,"0"0"-438"0"0,0 0 67 0 0,0 0 315 0 0,0 0 298 0 0,0 0 48 0 0,0 0-172 0 0,0 0-225 0 0,0 0-245 0 0,0 0-198 0 0,0 0-135 0 0,0 0-127 0 0,27-35-102 0 0,85-107-88 0 0,-55 47 98 0 0,7-63 21 0 0,-63 156-395 0 0,5-19-219 0 0,0 28-513 0 0,0 47 522 0 0,-7-47 169 0 0,1 1 0 0 0,-1 0 1 0 0,1 0-1 0 0,1-1 1 0 0,-1 1-1 0 0,1 0 0 0 0,1-1 1 0 0,-1 1-1 0 0,1-1 1 0 0,1 1-1 0 0,-1-1 0 0 0,1 0 1 0 0,0 0-1 0 0,1 0 1 0 0,0 0-1 0 0,0 0 1 0 0,0-1-1 0 0,1 0 0 0 0,0 0 1 0 0,0 0-1 0 0,1-1 1 0 0,-1 0-1 0 0,1 0 0 0 0,0 0 1 0 0,1 0-1 0 0,-1-1 1 0 0,1 0-1 0 0,0-1 0 0 0,0 1 1 0 0,1-1-21 0 0,-2-2 114 0 0,0-1 0 0 0,1 1 1 0 0,-1-1-1 0 0,0 0 0 0 0,0-1 0 0 0,0 0 1 0 0,0 0-1 0 0,0 0 0 0 0,0-1 0 0 0,0 1 0 0 0,0-2 1 0 0,0 1-1 0 0,-1 0 0 0 0,1-1 0 0 0,-1 0 1 0 0,1-1-1 0 0,-1 1 0 0 0,0-1 0 0 0,-1 0 1 0 0,1 0-1 0 0,2-3-114 0 0,84-109 1070 0 0,-87 110-1065 0 0,7-11-151 0 0,-1 0 0 0 0,0-2 0 0 0,-1 1 0 0 0,-1-1 1 0 0,-1 0-1 0 0,0-1 0 0 0,-2 1 0 0 0,1-6 146 0 0,-4 12-1107 0 0,2-8-2209 0 0,-2 7-5109 0 0,-2 7-3067 0 0</inkml:trace>
  <inkml:trace contextRef="#ctx0" brushRef="#br0" timeOffset="14308.332">1759 3449 10466 0 0,'0'0'3269'0'0,"0"0"-2217"0"0,0 0-500 0 0,0 0 130 0 0,0 0 142 0 0,0 0 65 0 0,0 0-119 0 0,0 0-126 0 0,0 0-109 0 0,-1 33-123 0 0,0 105-48 0 0,0-135-345 0 0,1-1 0 0 0,0 0 1 0 0,-1 0-1 0 0,1 0 0 0 0,0 0 0 0 0,0 1 1 0 0,0-1-1 0 0,0 0 0 0 0,1 0 0 0 0,-1 1 0 0 0,0-1 1 0 0,1 0-1 0 0,0 0 0 0 0,-1 0 0 0 0,1 0 0 0 0,0 0 1 0 0,0 0-1 0 0,0 0 0 0 0,1 0 0 0 0,-1 0 1 0 0,0-1-1 0 0,1 1 0 0 0,-1 0 0 0 0,1-1 0 0 0,-1 1 1 0 0,1-1-1 0 0,0 1 0 0 0,0-1 0 0 0,-1 0 0 0 0,3 1-19 0 0,3 2 115 0 0,3 1 32 0 0,-1 0 1 0 0,1-1 0 0 0,0 0-1 0 0,1 0 1 0 0,-1-1 0 0 0,0 0-1 0 0,1-1 1 0 0,0-1-1 0 0,-1 1 1 0 0,1-1 0 0 0,0-1-1 0 0,0 0 1 0 0,0-1 0 0 0,-1 0-1 0 0,1-1 1 0 0,0 0-1 0 0,-1 0 1 0 0,1-1 0 0 0,-1 0-1 0 0,0-1 1 0 0,0 0 0 0 0,0-1-1 0 0,3-2-147 0 0,11-11 83 0 0,-1 0-1 0 0,-1-2 1 0 0,-1 0 0 0 0,0-1-1 0 0,-2-1 1 0 0,0-1 0 0 0,-2-1-1 0 0,0-1 1 0 0,-2 0-1 0 0,-1-1 1 0 0,-1 0 0 0 0,-1-1-1 0 0,-1 0 1 0 0,-1-1 0 0 0,-2-1-1 0 0,-1 1 1 0 0,-1-1-1 0 0,-2 0 1 0 0,-1-1 0 0 0,-1 1-1 0 0,-1-17-82 0 0,-1 29-80 0 0,-2 1 0 0 0,0-1 1 0 0,0 1-1 0 0,-1-1 0 0 0,-2 1 0 0 0,1 0 0 0 0,-2 1 0 0 0,0-1 0 0 0,-1 1 0 0 0,0 0 0 0 0,-1 0 0 0 0,-1 1 0 0 0,0 0 0 0 0,-10-10 80 0 0,14 17-52 0 0,-2 0 0 0 0,1 0 0 0 0,-1 0 0 0 0,0 1 0 0 0,0 0 0 0 0,-1 0 0 0 0,0 1 0 0 0,0 0 0 0 0,0 0 0 0 0,-1 1 0 0 0,1 0 0 0 0,-1 0 0 0 0,0 1 0 0 0,0 0 0 0 0,-1 1 0 0 0,1 0 0 0 0,0 0 0 0 0,-1 1 0 0 0,1 0 0 0 0,-1 1 0 0 0,1 0 0 0 0,-1 1 0 0 0,1 0 0 0 0,-1 0 0 0 0,1 1 0 0 0,-4 1 52 0 0,0 2-4 0 0,1 1 0 0 0,1 0 0 0 0,-1 0 1 0 0,1 2-1 0 0,0-1 0 0 0,0 1 0 0 0,1 1 0 0 0,0 0 0 0 0,1 0 0 0 0,0 1 0 0 0,0 0 0 0 0,1 1 0 0 0,0 0 1 0 0,1 0-1 0 0,1 1 0 0 0,-1-1 0 0 0,2 1 0 0 0,0 1 0 0 0,0-1 0 0 0,1 1 0 0 0,1 0 0 0 0,0 0 1 0 0,0 0-1 0 0,2 0 0 0 0,-1 9 4 0 0,1-11 23 0 0,0 0 0 0 0,1 0 0 0 0,0 0 0 0 0,1 0 0 0 0,0 0 0 0 0,1 0 0 0 0,0 0 0 0 0,0 0 0 0 0,1 0 1 0 0,1-1-1 0 0,0 1 0 0 0,0-1 0 0 0,1 0 0 0 0,1-1 0 0 0,-1 1 0 0 0,2-1 0 0 0,-1 0 0 0 0,1 0 0 0 0,0-1 0 0 0,1 0 0 0 0,0 0 0 0 0,0-1 1 0 0,6 4-24 0 0,8 1 58 0 0,2 0 0 0 0,-1-1 1 0 0,1-2-1 0 0,1 0 0 0 0,0-2 1 0 0,0 0-1 0 0,1-2 0 0 0,-1-1 1 0 0,1-1-1 0 0,0-1 0 0 0,0-1 1 0 0,8-2-59 0 0,254-16-516 0 0,-227 8-3604 0 0,-1-1-3951 0 0,-41 6-3621 0 0</inkml:trace>
  <inkml:trace contextRef="#ctx0" brushRef="#br0" timeOffset="15868.003">1623 4656 776 0 0,'0'0'2182'0'0,"0"0"-1023"0"0,0 0-310 0 0,0 0 110 0 0,0 0 235 0 0,0 0 213 0 0,0 0 110 0 0,0 0-36 0 0,0 0-169 0 0,0 0-218 0 0,0 0-202 0 0,-33 6-173 0 0,-98 19-127 0 0,127-25-549 0 0,1 0 0 0 0,0 1 0 0 0,-1-1 0 0 0,1 1 1 0 0,0 0-1 0 0,0 0 0 0 0,0 0 0 0 0,0 1 0 0 0,0-1 0 0 0,0 1 1 0 0,0-1-1 0 0,0 1 0 0 0,0 0 0 0 0,1 0 0 0 0,-1 0 0 0 0,1 1 0 0 0,-1-1 1 0 0,1 0-1 0 0,-1 3-43 0 0,-4 4 180 0 0,-13 15 151 0 0,1 0 0 0 0,1 2 0 0 0,2 0 0 0 0,0 1 0 0 0,2 1 0 0 0,0 0-1 0 0,2 2-330 0 0,5-14 76 0 0,1 0 0 0 0,1 0 0 0 0,1 0 0 0 0,0 1 0 0 0,1-1 0 0 0,1 1 0 0 0,0 0 0 0 0,1 0-1 0 0,1 0 1 0 0,2 9-76 0 0,-1-22 37 0 0,1 0-1 0 0,1-1 0 0 0,-1 1 1 0 0,0-1-1 0 0,1 0 0 0 0,-1 0 0 0 0,1 0 1 0 0,0 0-1 0 0,0 0 0 0 0,1 0 1 0 0,-1-1-1 0 0,0 0 0 0 0,1 1 1 0 0,-1-1-1 0 0,1-1 0 0 0,0 1 0 0 0,0 0 1 0 0,0-1-1 0 0,0 0 0 0 0,0 0 1 0 0,0 0-1 0 0,0 0 0 0 0,0-1 1 0 0,0 1-1 0 0,0-1 0 0 0,0 0 0 0 0,0-1 1 0 0,0 1-1 0 0,1-1 0 0 0,-1 1 1 0 0,0-1-1 0 0,0 0 0 0 0,-1-1 1 0 0,1 1-1 0 0,0-1 0 0 0,0 0 0 0 0,0 0 1 0 0,-1 0-1 0 0,1 0 0 0 0,-1 0 1 0 0,2-3-37 0 0,27-17 176 0 0,-1-1 1 0 0,-2-1-1 0 0,0-2 1 0 0,-2 0-1 0 0,-1-2 1 0 0,-1-1-1 0 0,-1-2 1 0 0,19-31-177 0 0,-11 15 113 0 0,-2-2-1 0 0,-1-1 1 0 0,-3-1 0 0 0,-3-1-1 0 0,-1-1 1 0 0,-3-1 0 0 0,-2-1-1 0 0,2-23-112 0 0,-53 345 231 0 0,34-263-235 0 0,-2 9-34 0 0,1 0-1 0 0,0-1 1 0 0,1 1-1 0 0,0 0 1 0 0,1 0-1 0 0,0 0 1 0 0,1 0-1 0 0,1-1 0 0 0,0 1 1 0 0,0-1-1 0 0,1 0 1 0 0,1 0-1 0 0,0 0 1 0 0,1 0-1 0 0,0-1 1 0 0,1 0-1 0 0,0 0 1 0 0,1-1-1 0 0,1 1 39 0 0,-4-8-116 0 0,0 0-1 0 0,0 0 1 0 0,0-1 0 0 0,0 0 0 0 0,0 0-1 0 0,1-1 1 0 0,-1 1 0 0 0,1-1 0 0 0,0 0-1 0 0,-1-1 1 0 0,1 1 0 0 0,0-1 0 0 0,-1-1-1 0 0,1 1 1 0 0,0-1 0 0 0,-1 1-1 0 0,1-2 1 0 0,-1 1 0 0 0,1 0 0 0 0,-1-1-1 0 0,0 0 1 0 0,0-1 0 0 0,1 1 0 0 0,-2-1-1 0 0,1 0 1 0 0,0 0 0 0 0,0 0 0 0 0,-1-1-1 0 0,0 0 1 0 0,0 0 0 0 0,0 0-1 0 0,0 0 1 0 0,1-3 116 0 0,103-119-9902 0 0,-85 96 5154 0 0,-8 11-270 0 0</inkml:trace>
  <inkml:trace contextRef="#ctx0" brushRef="#br0" timeOffset="16112.996">2366 4236 11250 0 0,'0'0'1542'0'0,"0"0"-286"0"0,0 0-139 0 0,-21 34-27 0 0,-65 109-80 0 0,78-132-810 0 0,0 1 0 0 0,1 1 0 0 0,1 0 0 0 0,0 0 0 0 0,0 0 0 0 0,1 0 0 0 0,1 1 0 0 0,1 0 0 0 0,-2 10-200 0 0,3-13 90 0 0,0-5-97 0 0,0-1 0 0 0,0 1 0 0 0,1 0 0 0 0,0-1 0 0 0,0 1 1 0 0,0 0-1 0 0,1 0 0 0 0,0 0 0 0 0,0 0 0 0 0,1-1 0 0 0,-1 1 0 0 0,1 0 0 0 0,0 0 1 0 0,1 0-1 0 0,-1-1 0 0 0,1 1 0 0 0,1-1 0 0 0,-1 1 0 0 0,1-1 0 0 0,0 0 0 0 0,0 0 1 0 0,0 0-1 0 0,0-1 0 0 0,1 1 0 0 0,0-1 0 0 0,0 1 0 0 0,0-1 0 0 0,1-1 1 0 0,-1 1-1 0 0,1 0 0 0 0,0-1 0 0 0,0 0 0 0 0,5 2 7 0 0,-1-3-219 0 0,0 1 0 0 0,0-1 0 0 0,0 0 0 0 0,0-1 0 0 0,1 0 0 0 0,-1-1 0 0 0,1 0 0 0 0,-1 0 0 0 0,1-1 0 0 0,-1 0 0 0 0,0-1 0 0 0,0 0 0 0 0,8-2 219 0 0,67-30-8943 0 0,-64 23 1805 0 0</inkml:trace>
  <inkml:trace contextRef="#ctx0" brushRef="#br0" timeOffset="16348.388">2854 4111 8714 0 0,'0'0'1063'0'0,"0"0"-79"0"0,0 0 91 0 0,0 0 125 0 0,0 0 2 0 0,0 0-138 0 0,0 0-144 0 0,-24 32-168 0 0,-77 97-162 0 0,49-45 302 0 0,45-64-716 0 0,4-14-109 0 0,0 0-1 0 0,0 0 1 0 0,1 0-1 0 0,0 0 1 0 0,1 1-1 0 0,-1-1 1 0 0,1 0 0 0 0,0 1-1 0 0,1-1 1 0 0,-1 1-1 0 0,1-1 1 0 0,1 1-1 0 0,-1-1 1 0 0,1 1 0 0 0,0-1-1 0 0,0 0 1 0 0,1 1-1 0 0,0-1 1 0 0,0 0-1 0 0,1 0 1 0 0,-1 0 0 0 0,1-1-1 0 0,1 1 1 0 0,-1 0-67 0 0,9 2 104 0 0,0-1 0 0 0,0 0 0 0 0,0-1 0 0 0,0 0 0 0 0,1-1 0 0 0,0-1 0 0 0,0 0 1 0 0,1 0-1 0 0,-1-2 0 0 0,1 1 0 0 0,-1-2 0 0 0,1 0 0 0 0,0 0 0 0 0,0-1 0 0 0,-1-1 1 0 0,9-2-105 0 0,6 3 59 0 0,-19 0-154 0 0,0 0 0 0 0,-1-1-1 0 0,1-1 1 0 0,0 1 0 0 0,-1-1-1 0 0,1-1 1 0 0,-1 0 0 0 0,0 0-1 0 0,0 0 1 0 0,0-1-1 0 0,0 0 1 0 0,-1-1 0 0 0,1 0-1 0 0,-1 0 1 0 0,0 0 0 0 0,-1-1-1 0 0,1 0 1 0 0,3-5 95 0 0,-10 11-12 0 0,18-24-3107 0 0,-8 8-2292 0 0,-8 7-3333 0 0</inkml:trace>
  <inkml:trace contextRef="#ctx0" brushRef="#br0" timeOffset="16961.42">3156 4424 3857 0 0,'0'0'2288'0'0,"0"0"-130"0"0,0 0 80 0 0,0 0-4 0 0,0 0-242 0 0,0 0-359 0 0,0 0-279 0 0,0 0-207 0 0,0 0-173 0 0,36-18-129 0 0,112-58-152 0 0,-72 19 109 0 0,-65 42-628 0 0,3 0-71 0 0,-1 0 0 0 0,-1-1 1 0 0,0-1-1 0 0,-2 0 0 0 0,1 0 0 0 0,-2-1 1 0 0,-1-1-1 0 0,0 1 0 0 0,-1-1 0 0 0,-1-1 1 0 0,-1 1-1 0 0,0-1 0 0 0,-2 0 0 0 0,1-6-103 0 0,-5 24-36 0 0,0-1 0 0 0,1 0 0 0 0,-1 0 0 0 0,0 0-1 0 0,0 0 1 0 0,-1 1 0 0 0,1-1 0 0 0,0 0 0 0 0,-1 1-1 0 0,0 0 1 0 0,0-1 0 0 0,1 1 0 0 0,-1 0 0 0 0,-1 0 0 0 0,1 0-1 0 0,0 0 1 0 0,0 0 0 0 0,-1 0 0 0 0,1 1 0 0 0,-1-1-1 0 0,0 1 1 0 0,1 0 0 0 0,-1-1 0 0 0,0 1 0 0 0,0 0-1 0 0,1 1 1 0 0,-1-1 0 0 0,0 1 0 0 0,0-1 0 0 0,0 1-1 0 0,0 0 1 0 0,0 0 0 0 0,0 0 0 0 0,0 0 0 0 0,0 1-1 0 0,0-1 1 0 0,0 1 0 0 0,0 0 0 0 0,0-1 0 0 0,1 1-1 0 0,-1 1 1 0 0,0-1 0 0 0,1 0 0 0 0,-1 1 0 0 0,1-1-1 0 0,-1 1 1 0 0,1 0 0 0 0,-1 0 0 0 0,1 0 0 0 0,0 0 36 0 0,-10 6-72 0 0,1 1 0 0 0,1 0 0 0 0,0 1 0 0 0,0 0 0 0 0,1 0 0 0 0,0 1 0 0 0,0 0 0 0 0,2 0 0 0 0,-1 1 0 0 0,1 0 0 0 0,1 1 0 0 0,0 0 0 0 0,1 0 0 0 0,1 0 0 0 0,-1 0 0 0 0,2 1 1 0 0,0-1-1 0 0,1 1 0 0 0,0 0 0 0 0,1 0 0 0 0,1 10 72 0 0,0-19 4 0 0,1 0 0 0 0,-1 0 0 0 0,1 0-1 0 0,1 0 1 0 0,-1 0 0 0 0,1-1 0 0 0,0 1 0 0 0,0 0 0 0 0,0-1 0 0 0,0 1 0 0 0,1-1 0 0 0,0 0 0 0 0,0 0 0 0 0,0 0 0 0 0,0 0 0 0 0,1 0 0 0 0,0-1 0 0 0,-1 0-1 0 0,1 1 1 0 0,0-1 0 0 0,1-1 0 0 0,-1 1 0 0 0,0-1 0 0 0,1 1 0 0 0,0-1 0 0 0,-1 0 0 0 0,1-1 0 0 0,0 1 0 0 0,0-1-4 0 0,5 2 109 0 0,-1-1 1 0 0,1 0 0 0 0,-1 0-1 0 0,1-1 1 0 0,0 0-1 0 0,-1-1 1 0 0,1 0 0 0 0,0 0-1 0 0,-1-1 1 0 0,1-1-1 0 0,-1 1 1 0 0,1-2-1 0 0,-1 1 1 0 0,9-4-110 0 0,9-11 249 0 0,0-1-1 0 0,-2 0 1 0 0,0-2-1 0 0,-1-1 1 0 0,-1-1-1 0 0,-1-1 1 0 0,-2-1-1 0 0,0-1 1 0 0,6-10-249 0 0,1 0 100 0 0,5-3-86 0 0,-2-2 0 0 0,-2-2 0 0 0,-2 0 0 0 0,-2-2 1 0 0,-1-1-1 0 0,-3-1 0 0 0,-1 0 0 0 0,-3-1 1 0 0,9-41-15 0 0,-22 78-80 0 0,0 0 0 0 0,-1-1 0 0 0,0 0 0 0 0,0 1 0 0 0,-1-1 1 0 0,-1 0-1 0 0,1 0 0 0 0,-2 0 0 0 0,0 0 0 0 0,0 1 1 0 0,-1-1-1 0 0,0 0 0 0 0,-1 1 0 0 0,0-1 0 0 0,-1 1 0 0 0,0 0 1 0 0,0 0-1 0 0,-1 0 0 0 0,-1 1 0 0 0,1 0 0 0 0,-4-3 80 0 0,6 9-42 0 0,-1 1 0 0 0,0-1 0 0 0,1 1 0 0 0,-1 0 0 0 0,0 0 0 0 0,0 1 0 0 0,-1-1 0 0 0,1 1 0 0 0,0 0 0 0 0,0 0 0 0 0,-1 0 0 0 0,1 1 0 0 0,0-1-1 0 0,-1 1 1 0 0,1 0 0 0 0,0 0 0 0 0,-1 1 0 0 0,1-1 0 0 0,0 1 0 0 0,-1 0 0 0 0,1 0 0 0 0,0 1 0 0 0,0-1 0 0 0,0 1 0 0 0,0 0 0 0 0,0 0 0 0 0,0 0 0 0 0,0 0 0 0 0,1 1 0 0 0,-1 0 0 0 0,0 0 42 0 0,-9 8-16 0 0,1 0 1 0 0,1 0 0 0 0,0 1 0 0 0,1 0 0 0 0,0 1 0 0 0,0 0 0 0 0,-6 13 15 0 0,2 0 21 0 0,1-1 0 0 0,1 2 1 0 0,1 0-1 0 0,2 0 1 0 0,1 1-1 0 0,1 0 1 0 0,1 0-1 0 0,1 1 1 0 0,2 0-1 0 0,1 0 0 0 0,1 0 1 0 0,1-1-1 0 0,3 12-21 0 0,-2-29 22 0 0,1-1-1 0 0,1 0 1 0 0,0 0-1 0 0,0 0 1 0 0,1 0-1 0 0,0 0 1 0 0,1-1-1 0 0,0 1 1 0 0,0-1-1 0 0,1-1 1 0 0,0 1-1 0 0,1-1 1 0 0,0 0-1 0 0,0 0 1 0 0,1-1-1 0 0,0 0 1 0 0,0 0-1 0 0,0-1 1 0 0,1 0-1 0 0,0-1 1 0 0,0 0-1 0 0,1 0 1 0 0,-1-1-1 0 0,1 0 0 0 0,0 0 1 0 0,0-1-1 0 0,7 0-21 0 0,-6 0-5 0 0,0-1 0 0 0,0-1-1 0 0,1 0 1 0 0,-1 0 0 0 0,0-1-1 0 0,1-1 1 0 0,-1 0 0 0 0,0-1-1 0 0,0 0 1 0 0,1 0 0 0 0,-2-1-1 0 0,1-1 1 0 0,0 0 0 0 0,-1 0-1 0 0,7-4 6 0 0,56-50-2748 0 0,-31 15-6453 0 0,-31 28-1169 0 0</inkml:trace>
  <inkml:trace contextRef="#ctx0" brushRef="#br0" timeOffset="17631.333">4205 3975 3249 0 0,'0'0'3115'0'0,"0"0"-81"0"0,0 0-181 0 0,0 0-345 0 0,0 0-501 0 0,0 0-448 0 0,33-24-302 0 0,102-77-245 0 0,-53 20 324 0 0,-64 60-1177 0 0,0 0-1 0 0,-2-1 1 0 0,0-1-1 0 0,-2-1 1 0 0,0 0-1 0 0,-2-1 1 0 0,-1 0-1 0 0,4-13-158 0 0,-13 35-14 0 0,-1 0 0 0 0,1 0 0 0 0,-1 0-1 0 0,0 0 1 0 0,0 0 0 0 0,0 0-1 0 0,0-1 1 0 0,0 1 0 0 0,-1 0 0 0 0,0 0-1 0 0,1-1 1 0 0,-1 1 0 0 0,0 0 0 0 0,-1-1-1 0 0,1 1 1 0 0,0 0 0 0 0,-1 0 0 0 0,0 0-1 0 0,0-1 1 0 0,0 1 0 0 0,0 0 0 0 0,0 0-1 0 0,-1 0 1 0 0,1 0 0 0 0,-1 0 0 0 0,0 1-1 0 0,0-1 1 0 0,0 1 0 0 0,0-1 0 0 0,0 1-1 0 0,-1-1 1 0 0,1 1 0 0 0,-1 0-1 0 0,1 0 1 0 0,-1 0 0 0 0,0 1 0 0 0,0-1-1 0 0,0 1 1 0 0,-2-2 14 0 0,-1 2-44 0 0,0 1-1 0 0,-1-1 1 0 0,1 1 0 0 0,-1 0-1 0 0,1 0 1 0 0,-1 1 0 0 0,1 0-1 0 0,0 0 1 0 0,-1 1 0 0 0,1 0-1 0 0,0 0 1 0 0,0 0 0 0 0,0 0-1 0 0,0 1 1 0 0,1 0 0 0 0,-1 1-1 0 0,1-1 1 0 0,-1 1 0 0 0,1 0-1 0 0,1 0 1 0 0,-1 1 0 0 0,0-1-1 0 0,-2 5 45 0 0,-7 6-21 0 0,2 1 0 0 0,-1 0 0 0 0,2 1-1 0 0,0 0 1 0 0,2 1 0 0 0,-1 0 0 0 0,1 3 21 0 0,5-13-19 0 0,-1 0 1 0 0,1 0-1 0 0,0 0 1 0 0,1 1-1 0 0,0 0 1 0 0,1-1-1 0 0,0 1 0 0 0,0 0 1 0 0,0 0-1 0 0,1 0 1 0 0,1 0-1 0 0,0 1 1 0 0,0-1-1 0 0,1 0 0 0 0,0 0 1 0 0,0 0-1 0 0,1 0 1 0 0,0 0-1 0 0,1 0 1 0 0,-1-1-1 0 0,2 1 0 0 0,0-1 1 0 0,0 0-1 0 0,0 0 1 0 0,1 0-1 0 0,4 6 19 0 0,3-7 37 0 0,0 0-1 0 0,1-1 1 0 0,0-1-1 0 0,0 0 1 0 0,0 0 0 0 0,1-1-1 0 0,-1-1 1 0 0,1 0-1 0 0,0-1 1 0 0,0-1 0 0 0,0 0-1 0 0,0-1 1 0 0,0 0-1 0 0,0-1 1 0 0,0 0-1 0 0,0-2 1 0 0,-1 1 0 0 0,1-2-1 0 0,0 0 1 0 0,-1 0-1 0 0,0-1 1 0 0,0-1-1 0 0,-1 0 1 0 0,1-1 0 0 0,-2 0-1 0 0,1-1 1 0 0,-1-1-1 0 0,6-5-36 0 0,9-13 123 0 0,-2-1-1 0 0,-2-1 0 0 0,0-1 0 0 0,-2-1 0 0 0,-1-1 1 0 0,-2 0-1 0 0,-1-2 0 0 0,-2 0 0 0 0,-1 0 0 0 0,-1-1 1 0 0,1-14-123 0 0,-7 29-26 0 0,0-1 0 0 0,-1 1-1 0 0,-1-1 1 0 0,-1 1 0 0 0,-1-1 0 0 0,-1 0 0 0 0,-1 0 0 0 0,0 0 0 0 0,-2-3 26 0 0,1 22-25 0 0,1 0 1 0 0,-1 0-1 0 0,0 0 1 0 0,0 0-1 0 0,0 0 1 0 0,0 0-1 0 0,-1 0 1 0 0,1 0-1 0 0,0 0 1 0 0,-1 1-1 0 0,1-1 1 0 0,-1 0-1 0 0,0 1 1 0 0,1-1-1 0 0,-1 1 1 0 0,0 0-1 0 0,0 0 1 0 0,0-1-1 0 0,0 1 1 0 0,0 0-1 0 0,0 1 1 0 0,0-1-1 0 0,0 0 0 0 0,-1 1 1 0 0,1-1-1 0 0,0 1 1 0 0,0-1-1 0 0,0 1 1 0 0,-1 0-1 0 0,1 0 1 0 0,0 0-1 0 0,-1 1 1 0 0,1-1-1 0 0,0 0 1 0 0,0 1-1 0 0,0-1 1 0 0,-1 1-1 0 0,1 0 1 0 0,0 0-1 0 0,0 0 1 0 0,0 0-1 0 0,0 0 1 0 0,0 0-1 0 0,1 1 1 0 0,-1-1-1 0 0,0 0 1 0 0,0 1-1 0 0,1 0 1 0 0,-1-1-1 0 0,1 1 0 0 0,-1 0 1 0 0,1 1 24 0 0,-6 4-44 0 0,0 0 1 0 0,0 1-1 0 0,1 0 1 0 0,1 0-1 0 0,-1 1 0 0 0,1-1 1 0 0,1 1-1 0 0,-1 1 0 0 0,2-1 1 0 0,-1 0-1 0 0,1 1 1 0 0,1 0-1 0 0,0 0 0 0 0,0-1 1 0 0,1 1-1 0 0,0 0 0 0 0,0 3 45 0 0,3-9 15 0 0,-1-1 0 0 0,1 1 0 0 0,0-1 1 0 0,0 1-1 0 0,0-1 0 0 0,1 0 0 0 0,-1 0 1 0 0,1 0-1 0 0,0 0 0 0 0,-1 0 0 0 0,1 0 1 0 0,1-1-1 0 0,-1 1 0 0 0,0-1 1 0 0,0 0-1 0 0,1 0 0 0 0,-1 0 0 0 0,1-1 1 0 0,0 1-1 0 0,0-1 0 0 0,-1 0 0 0 0,1 0 1 0 0,0 0-1 0 0,0-1 0 0 0,0 1 0 0 0,0-1 1 0 0,0 0-1 0 0,0 0 0 0 0,0 0 1 0 0,0-1-1 0 0,0 1 0 0 0,0-1 0 0 0,0 0 1 0 0,-1 0-1 0 0,1 0 0 0 0,1-1-16 0 0,18 1 77 0 0,156-6 734 0 0,-175 9-817 0 0,0 0-1 0 0,1 0 1 0 0,-1 1-1 0 0,0-1 1 0 0,0 1-1 0 0,-1 0 1 0 0,1 0 0 0 0,-1 0-1 0 0,1 1 1 0 0,-1-1-1 0 0,0 1 1 0 0,0 0-1 0 0,-1 0 1 0 0,1 0-1 0 0,-1 0 1 0 0,0 0-1 0 0,0 1 1 0 0,0-1 0 0 0,-1 1-1 0 0,1-1 1 0 0,-1 1-1 0 0,0-1 1 0 0,0 1-1 0 0,-1 0 1 0 0,0 0-1 0 0,1-1 1 0 0,-2 1-1 0 0,1 0 1 0 0,0 0 0 0 0,-1-1-1 0 0,0 2 7 0 0,7 48-10924 0 0,-5-53-6 0 0</inkml:trace>
  <inkml:trace contextRef="#ctx0" brushRef="#br0" timeOffset="18381.053">5562 3047 6729 0 0,'0'0'1538'0'0,"0"0"-155"0"0,0 0-45 0 0,0 0-49 0 0,0 0-127 0 0,0 0-185 0 0,0 0-118 0 0,0 0-80 0 0,0 0-149 0 0,-31 33-145 0 0,-96 103-117 0 0,72-55-22 0 0,47-63-277 0 0,4-10-57 0 0,-1 1 0 0 0,1 0 0 0 0,1 0 1 0 0,-1 0-1 0 0,2 0 0 0 0,-1 0 0 0 0,1 1 0 0 0,0-1 1 0 0,1 1-1 0 0,1 0 0 0 0,-1-1 0 0 0,1 1 0 0 0,1 0 1 0 0,1 8-13 0 0,-1-16 14 0 0,0 0 0 0 0,0 0 0 0 0,0 0 0 0 0,0 0 0 0 0,1-1 0 0 0,-1 1 0 0 0,1-1 0 0 0,-1 1 0 0 0,1-1 0 0 0,-1 1 0 0 0,1-1 0 0 0,0 0 0 0 0,0 0 0 0 0,-1 1 0 0 0,1-2 0 0 0,0 1 0 0 0,0 0 0 0 0,0 0 0 0 0,0 0 0 0 0,0-1 0 0 0,1 1 0 0 0,-1-1 0 0 0,0 0 0 0 0,0 0 0 0 0,0 0 0 0 0,0 0 0 0 0,0 0 0 0 0,1 0 0 0 0,-1 0 0 0 0,0-1 0 0 0,0 1 0 0 0,0-1 0 0 0,0 1 0 0 0,0-1 0 0 0,0 0 1 0 0,0 0-15 0 0,74-34 739 0 0,-47 13-516 0 0,-1-2 1 0 0,-1 0-1 0 0,-1-2 1 0 0,-1-1-1 0 0,-1-1 1 0 0,-2 0-1 0 0,-1-2 1 0 0,15-28-224 0 0,-28 46 34 0 0,69-79-110 0 0,-71 105-473 0 0,-1 34 335 0 0,-6-41 174 0 0,1 1 0 0 0,-1-1 1 0 0,1 1-1 0 0,1 0 0 0 0,-1-1 0 0 0,1 0 0 0 0,1 1 1 0 0,-1-1-1 0 0,1 1 0 0 0,1-1 0 0 0,-1 0 1 0 0,1 0-1 0 0,0 0 0 0 0,1-1 0 0 0,0 1 1 0 0,0-1-1 0 0,0 0 0 0 0,1 0 0 0 0,0 0 1 0 0,0-1-1 0 0,0 1 0 0 0,1-1 0 0 0,0 0 1 0 0,0-1-1 0 0,0 0 0 0 0,3 2 40 0 0,-4-5 39 0 0,-1 1-1 0 0,1-1 0 0 0,0-1 1 0 0,-1 1-1 0 0,1-1 0 0 0,0 0 1 0 0,0 0-1 0 0,0 0 1 0 0,-1-1-1 0 0,1 1 0 0 0,0-1 1 0 0,-1 0-1 0 0,1-1 1 0 0,0 1-1 0 0,-1-1 0 0 0,0 0 1 0 0,1 0-1 0 0,-1 0 0 0 0,0-1 1 0 0,0 1-1 0 0,0-1 1 0 0,0 0-1 0 0,-1 0 0 0 0,1-1 1 0 0,2-2-39 0 0,70-100 1342 0 0,-49 55-1272 0 0,-2-1 0 0 0,-2-1-1 0 0,-3 0 1 0 0,-2-2 0 0 0,-2 0 0 0 0,-3-1 0 0 0,-2-1-1 0 0,-3 0 1 0 0,0-44-70 0 0,-6 72-473 0 0,-1 0 0 0 0,-1 0 0 0 0,-2 0 0 0 0,-1 0 1 0 0,-1 0-1 0 0,-1 1 0 0 0,-2-1 0 0 0,-1 2 0 0 0,-1-1 0 0 0,-13-26 473 0 0,21 51 45 0 0,-1 0 0 0 0,1 0 0 0 0,-1 0 0 0 0,0 1 1 0 0,1-1-1 0 0,-1 0 0 0 0,0 1 0 0 0,-1 0 0 0 0,1-1 0 0 0,0 1 0 0 0,-1 0 0 0 0,1 0 0 0 0,-1 0 0 0 0,0 0 1 0 0,0 1-1 0 0,0-1 0 0 0,0 1 0 0 0,0 0 0 0 0,0 0 0 0 0,0 0 0 0 0,0 0 0 0 0,0 0 0 0 0,0 1 0 0 0,-1-1 1 0 0,1 1-1 0 0,0 0 0 0 0,0 0 0 0 0,-1 0 0 0 0,1 0 0 0 0,0 1 0 0 0,0-1 0 0 0,0 1 0 0 0,-1 0 0 0 0,1 0 1 0 0,0 0-1 0 0,0 0 0 0 0,0 0 0 0 0,0 1 0 0 0,1 0 0 0 0,-1-1 0 0 0,0 1 0 0 0,1 0 0 0 0,-1 0 0 0 0,-1 2-44 0 0,-8 16 159 0 0,0 1 1 0 0,1 1 0 0 0,2 0-1 0 0,0 0 1 0 0,1 1 0 0 0,1 0 0 0 0,1 0-1 0 0,1 1 1 0 0,2-1 0 0 0,0 1 0 0 0,1 0-1 0 0,2 0 1 0 0,0 0 0 0 0,1 0 0 0 0,3 6-161 0 0,0 3 189 0 0,1 0 0 0 0,2-1 1 0 0,2 0-1 0 0,0 0 1 0 0,3-1-1 0 0,0 0 0 0 0,2-1 1 0 0,1-1-1 0 0,1 0 0 0 0,2-1 1 0 0,14 17-190 0 0,-19-26 13 0 0,1-1 1 0 0,1-1-1 0 0,1 0 1 0 0,0-1-1 0 0,1-1 0 0 0,0-1 1 0 0,1 0-1 0 0,1-1 1 0 0,0-1-1 0 0,1-1 1 0 0,0-1-1 0 0,1 0 0 0 0,0-2 1 0 0,4 1-14 0 0,-26-9-68 0 0,1 0 0 0 0,-1 0 0 0 0,0-1 0 0 0,1 1 0 0 0,-1 0 0 0 0,1 0 0 0 0,-1-1 0 0 0,1 1 0 0 0,-1 0-1 0 0,1-1 1 0 0,-1 1 0 0 0,1 0 0 0 0,-1-1 0 0 0,1 1 0 0 0,-1-1 0 0 0,1 1 0 0 0,0-1 0 0 0,-1 1 0 0 0,1-1 0 0 0,0 1 0 0 0,-1-1 0 0 0,1 0 0 0 0,0 1 0 0 0,0-1 0 0 0,-1 1 0 0 0,1-1 0 0 0,0 1 0 0 0,0-1 0 0 0,0 0 0 0 0,0 1 0 0 0,0-1 0 0 0,0 0 0 0 0,0 1 0 0 0,0-1 0 0 0,0 1 0 0 0,0-1 0 0 0,0 0 0 0 0,0 1-1 0 0,1-1 1 0 0,-1 1 0 0 0,0-1 0 0 0,0 0 0 0 0,1 1 0 0 0,-1-1 0 0 0,0 1 0 0 0,1-1 0 0 0,-1 1 0 0 0,0-1 0 0 0,1 1 0 0 0,-1 0 0 0 0,1-1 0 0 0,-1 1 0 0 0,1-1 0 0 0,-1 1 0 0 0,1 0 0 0 0,-1-1 0 0 0,1 1 0 0 0,-1 0 0 0 0,1 0 0 0 0,0-1 0 0 0,-1 1 0 0 0,1 0 0 0 0,-1 0 0 0 0,1 0 0 0 0,0 0 0 0 0,-1 0-1 0 0,2 0 70 0 0,-43-32-12735 0 0,30 27 5842 0 0</inkml:trace>
  <inkml:trace contextRef="#ctx0" brushRef="#br0" timeOffset="18645.981">5744 2867 9194 0 0,'0'0'3819'0'0,"0"0"-1143"0"0,0 0-609 0 0,0 0-430 0 0,0 0-423 0 0,31-9-299 0 0,99-28-98 0 0,74-43 1913 0 0,27-19-1667 0 0,-80 26-4986 0 0,-124 55-3052 0 0,-23 15 4061 0 0,4-2-8606 0 0</inkml:trace>
  <inkml:trace contextRef="#ctx0" brushRef="#br0" timeOffset="18912.711">6626 2723 19388 0 0,'0'0'870'0'0,"0"0"-370"0"0,0 0-89 0 0,0 0 122 0 0,0 0 88 0 0,0 0-34 0 0,0 0-88 0 0,0 0-114 0 0,0 0-114 0 0,0 0-104 0 0,0 0-52 0 0,0 0-54 0 0,0 0-29 0 0,16 29-8 0 0,50 88-56 0 0,-32-71-930 0 0,-27-43-1397 0 0,-5-3-1566 0 0,0 0-3446 0 0,-2 0-2444 0 0</inkml:trace>
  <inkml:trace contextRef="#ctx0" brushRef="#br0" timeOffset="19159.63">6578 2278 16011 0 0,'0'0'417'0'0,"0"0"-257"0"0,0 0-56 0 0,0 0-176 0 0,0 0-193 0 0,0 0-7 0 0,0 0-40 0 0,0 0 120 0 0,0 0-96 0 0,0 0-744 0 0,0 0-1529 0 0,0 0-1567 0 0,0 0-3442 0 0</inkml:trace>
  <inkml:trace contextRef="#ctx0" brushRef="#br0" timeOffset="19378.438">6921 2480 6833 0 0,'0'0'2914'0'0,"0"0"-1276"0"0,0 0-459 0 0,0 0-139 0 0,0 0-256 0 0,0 0-302 0 0,0 0-221 0 0,0 0-109 0 0,0 0-46 0 0,0 0 7 0 0,0 0 55 0 0,9 33 75 0 0,33 98 110 0 0,-42-129-325 0 0,0 0 0 0 0,0 0-1 0 0,1 0 1 0 0,-1 0 0 0 0,0 0-1 0 0,1 0 1 0 0,-1-1 0 0 0,1 1-1 0 0,0 0 1 0 0,-1 0 0 0 0,1 0-1 0 0,0-1 1 0 0,0 1 0 0 0,0 0 0 0 0,0-1-1 0 0,1 1 1 0 0,-1-1 0 0 0,0 1-1 0 0,1-1 1 0 0,-1 0 0 0 0,1 0-1 0 0,-1 1 1 0 0,1-1 0 0 0,0 0 0 0 0,-1 0-1 0 0,1-1 1 0 0,0 1 0 0 0,1 0-28 0 0,3 1 238 0 0,-2-1-35 0 0,1 0 0 0 0,0 1 0 0 0,-1-1 1 0 0,1-1-1 0 0,0 1 0 0 0,0-1 1 0 0,0 0-1 0 0,0 0 0 0 0,-1 0 0 0 0,1-1 1 0 0,0 1-1 0 0,0-1 0 0 0,0-1 0 0 0,-1 1 1 0 0,1 0-1 0 0,-1-1 0 0 0,1 0 0 0 0,-1 0 1 0 0,0-1-1 0 0,1 1 0 0 0,-1-1 0 0 0,0 0 1 0 0,-1 0-1 0 0,1 0 0 0 0,0 0 0 0 0,-1-1 1 0 0,0 1-1 0 0,2-4-203 0 0,2-1 251 0 0,0-1 1 0 0,-1 0-1 0 0,0-1 0 0 0,0 0 0 0 0,-1 0 1 0 0,0 0-1 0 0,-1 0 0 0 0,0-1 0 0 0,-1 0 1 0 0,0 1-1 0 0,1-11-251 0 0,-2 16 26 0 0,-1 0 0 0 0,0 0 0 0 0,0 0 1 0 0,-1 0-1 0 0,0-1 0 0 0,1 1 0 0 0,-2 0 0 0 0,1 0 0 0 0,0 0 1 0 0,-1 0-1 0 0,0 0 0 0 0,0 0 0 0 0,-1 0 0 0 0,0 0 1 0 0,1 0-1 0 0,-1 0 0 0 0,-1 1 0 0 0,1-1 0 0 0,-1 1 0 0 0,0 0 1 0 0,0-1-1 0 0,0 1 0 0 0,0 1 0 0 0,-1-1 0 0 0,0 0 0 0 0,0 1 1 0 0,-2-3-27 0 0,-2 2-101 0 0,0 1-1 0 0,0-1 1 0 0,0 1 0 0 0,0 0 0 0 0,0 1 0 0 0,-1 0 0 0 0,1 0 0 0 0,-1 1 0 0 0,1 0-1 0 0,-1 0 1 0 0,1 1 0 0 0,-1 0 0 0 0,0 1 0 0 0,-7 1 101 0 0,-27 11-4121 0 0,4 10-5108 0 0,30-15-2103 0 0</inkml:trace>
  <inkml:trace contextRef="#ctx0" brushRef="#br0" timeOffset="19625.407">7359 2517 12227 0 0,'0'0'3508'0'0,"0"0"-1530"0"0,0 0-563 0 0,0 0-176 0 0,0 0-293 0 0,0 0-328 0 0,0 0-208 0 0,0 0-106 0 0,0 0-59 0 0,0 0-51 0 0,0 0-22 0 0,0 0-34 0 0,8-32-50 0 0,29-99-30 0 0,-5 58-44 0 0,-28 66-38 0 0,1 0 0 0 0,0-1-1 0 0,0 1 1 0 0,0 1 0 0 0,1-1-1 0 0,-1 1 1 0 0,2 0 0 0 0,-1 0-1 0 0,1 1 1 0 0,0 0 0 0 0,0 0-1 0 0,1 0 25 0 0,2 56-1023 0 0,-10-47 1017 0 0,0 0 0 0 0,1 0-1 0 0,-1 0 1 0 0,1 0-1 0 0,0 0 1 0 0,0 0-1 0 0,0-1 1 0 0,0 1-1 0 0,1 0 1 0 0,0-1-1 0 0,-1 1 1 0 0,1-1-1 0 0,1 1 1 0 0,-1-1 0 0 0,0 0-1 0 0,1 0 1 0 0,0 0-1 0 0,0 0 1 0 0,0 0-1 0 0,0-1 1 0 0,0 1-1 0 0,0-1 1 0 0,0 0-1 0 0,1 0 1 0 0,-1 0 0 0 0,1-1-1 0 0,0 1 1 0 0,0-1-1 0 0,-1 0 1 0 0,1 0-1 0 0,0 0 1 0 0,0 0-1 0 0,0-1 1 0 0,0 1-1 0 0,0-1 1 0 0,0 0 0 0 0,0 0-1 0 0,3-1 7 0 0,10-2 192 0 0,-1-1 1 0 0,1 0-1 0 0,-1-2 0 0 0,1 0 1 0 0,-1 0-1 0 0,-1-2 1 0 0,1 0-1 0 0,-2-1 0 0 0,1 0 1 0 0,-1-1-1 0 0,0 0 0 0 0,-1-2 1 0 0,0 1-1 0 0,-1-2 0 0 0,-1 1 1 0 0,0-2-1 0 0,8-11-192 0 0,-3 6-81 0 0,-1-1-1 0 0,-1-1 1 0 0,-1 0-1 0 0,-1-1 1 0 0,-1-1-1 0 0,7-18 82 0 0,-4 2-3493 0 0,-2 1-3282 0 0,-10 25-5155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5:59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1044 93 1752 0 0,'0'0'1107'0'0,"0"0"47"0"0,0 0 78 0 0,0 0 258 0 0,0 0 263 0 0,0 0 156 0 0,0 0-49 0 0,0 0-147 0 0,0 0-208 0 0,0 0-268 0 0,0 0-272 0 0,6 8 847 0 0,-14 407 58 0 0,-41 42-1872 0 0,47-398-624 0 0,2-34-2181 0 0,0-21 2051 0 0,0-4-906 0 0,3-10-7076 0 0,-2 5 1970 0 0</inkml:trace>
  <inkml:trace contextRef="#ctx0" brushRef="#br0" timeOffset="263.218">459 288 12891 0 0,'0'0'1020'0'0,"0"0"-381"0"0,0 0-378 0 0,0 0 19 0 0,0 0 334 0 0,0 0 373 0 0,0 0 197 0 0,0 0 1 0 0,41-7-159 0 0,133-25-205 0 0,555-132 1171 0 0,-673 150-1992 0 0,115-27-987 0 0,-58 16-5123 0 0,-92 21 316 0 0,-8 4-4215 0 0</inkml:trace>
  <inkml:trace contextRef="#ctx0" brushRef="#br0" timeOffset="653.159">1669 612 4721 0 0,'0'0'1191'0'0,"0"0"-514"0"0,0 0-214 0 0,0 0 80 0 0,0 0 182 0 0,0 0 168 0 0,0 0 74 0 0,0 0-1 0 0,0 0-92 0 0,-29 36-173 0 0,-85 111-193 0 0,110-143-479 0 0,1 0-1 0 0,0 0 1 0 0,-1 0-1 0 0,1 0 1 0 0,1 0-1 0 0,-1 0 1 0 0,0 1-1 0 0,1-1 1 0 0,0 1-1 0 0,0 0 1 0 0,1 0-1 0 0,-1-1 1 0 0,1 1-1 0 0,0 0 1 0 0,0 0-1 0 0,0 6-28 0 0,1 4 75 0 0,-2-10-21 0 0,1 1-1 0 0,-1-1 1 0 0,1 1-1 0 0,0 0 1 0 0,1 0-1 0 0,-1-1 1 0 0,1 1-1 0 0,0 0 0 0 0,1 0 1 0 0,-1-1-1 0 0,1 1 1 0 0,0 0-1 0 0,1-1 1 0 0,-1 1-1 0 0,1-1 1 0 0,0 1-1 0 0,1-1 1 0 0,-1 0-1 0 0,1 0 1 0 0,0 0-1 0 0,0 0 0 0 0,1-1 1 0 0,-1 1-1 0 0,1-1 1 0 0,0 0-1 0 0,0 0 1 0 0,1 0-1 0 0,-1 0 1 0 0,1-1-1 0 0,0 0 1 0 0,0 0-1 0 0,0 0 1 0 0,0 0-1 0 0,4 1-53 0 0,0-3 168 0 0,-1 0 1 0 0,1 0-1 0 0,-1-1 1 0 0,1 0-1 0 0,0 0 0 0 0,-1-1 1 0 0,1 0-1 0 0,-1 0 1 0 0,0-1-1 0 0,1 0 0 0 0,-1-1 1 0 0,0 0-1 0 0,0 0 1 0 0,0-1-1 0 0,-1 0 0 0 0,1 0 1 0 0,-1 0-1 0 0,0-1 1 0 0,0-1-1 0 0,-1 1 0 0 0,1-1 1 0 0,-1 0-1 0 0,0 0 1 0 0,-1-1-1 0 0,0 0 0 0 0,0 0 1 0 0,1-1-169 0 0,4-8 141 0 0,0-1 0 0 0,-1 0 1 0 0,-1 0-1 0 0,0 0 0 0 0,-1-1 1 0 0,-1 0-1 0 0,-1-1 0 0 0,-1 1 1 0 0,0-1-1 0 0,-1 0 0 0 0,-1-18-141 0 0,-1 29-39 0 0,-1 0-1 0 0,0 1 0 0 0,-1-1 1 0 0,0 0-1 0 0,0 0 1 0 0,-1 0-1 0 0,0 1 0 0 0,0-1 1 0 0,0 1-1 0 0,-1-1 0 0 0,-1 1 1 0 0,1 0-1 0 0,-1 0 1 0 0,0 1-1 0 0,-1-1 0 0 0,1 1 1 0 0,-1 0-1 0 0,-1 0 0 0 0,1 0 1 0 0,-1 1-1 0 0,0 0 0 0 0,0 0 1 0 0,0 0-1 0 0,-1 1 1 0 0,0 0-1 0 0,0 0 0 0 0,0 1 1 0 0,0-1-1 0 0,0 2 0 0 0,-1-1 1 0 0,1 1-1 0 0,-1 0 1 0 0,0 1-1 0 0,0 0 0 0 0,-1 0 40 0 0,-2 0-267 0 0,0 1 0 0 0,0 1-1 0 0,0 0 1 0 0,0 0 0 0 0,0 1-1 0 0,0 1 1 0 0,1 0 0 0 0,-1 0-1 0 0,1 1 1 0 0,0 0 0 0 0,0 1 0 0 0,0 0-1 0 0,0 1 1 0 0,-3 3 267 0 0,-62 76-10623 0 0,66-66 4696 0 0</inkml:trace>
  <inkml:trace contextRef="#ctx0" brushRef="#br0" timeOffset="1107.417">2280 664 10178 0 0,'0'0'1402'0'0,"0"0"-365"0"0,0 0-158 0 0,0 0-48 0 0,0 0-103 0 0,0 0-120 0 0,0 0-118 0 0,0 0-118 0 0,-32 29-131 0 0,-97 94-123 0 0,124-119-118 0 0,0 0 0 0 0,1 0 0 0 0,-1 1 0 0 0,1-1 0 0 0,0 1 0 0 0,0 0 0 0 0,0 0 0 0 0,1 0 0 0 0,0 1 0 0 0,0-1 1 0 0,0 1-1 0 0,1 0 0 0 0,0-1 0 0 0,-1 4 0 0 0,-1 7-27 0 0,0-5-32 0 0,1 0-1 0 0,1 0 1 0 0,-1 1-1 0 0,2 0 1 0 0,0-1-1 0 0,0 1 1 0 0,1 0-1 0 0,1-1 1 0 0,-1 1-1 0 0,2 0 1 0 0,0-1-1 0 0,3 11 60 0 0,-4-17 9 0 0,1 0 1 0 0,0 1-1 0 0,0-1 0 0 0,1-1 0 0 0,-1 1 0 0 0,1 0 0 0 0,0-1 1 0 0,0 1-1 0 0,0-1 0 0 0,1 0 0 0 0,0 0 0 0 0,0 0 0 0 0,0 0 1 0 0,0-1-1 0 0,0 0 0 0 0,1 1 0 0 0,-1-2 0 0 0,1 1 0 0 0,0 0 1 0 0,0-1-1 0 0,0 0 0 0 0,0 0 0 0 0,0-1 0 0 0,0 1 0 0 0,1-1 1 0 0,-1 0-1 0 0,1-1 0 0 0,0 1-9 0 0,3-1 183 0 0,0-1 0 0 0,0 0 0 0 0,0 0 0 0 0,0-1 1 0 0,-1 0-1 0 0,1 0 0 0 0,0-1 0 0 0,-1 0 0 0 0,0-1 0 0 0,1 0 1 0 0,-1 0-1 0 0,-1-1 0 0 0,1 1 0 0 0,-1-2 0 0 0,0 1 0 0 0,0-1 1 0 0,5-6-184 0 0,99-123 1519 0 0,-89 104-1589 0 0,-2-2-1 0 0,-1 0 1 0 0,-2-1 0 0 0,-1-1 0 0 0,-2 0 0 0 0,-1-1 0 0 0,-2-1-1 0 0,-1 0 1 0 0,-3 0 0 0 0,0-1 0 0 0,-3 0 0 0 0,-1 0-1 0 0,-1 0 1 0 0,-3-1 0 0 0,-1 1 0 0 0,-5-27 70 0 0,7 60-19 0 0,0 0 1 0 0,-1-1-1 0 0,0 1 1 0 0,0-1-1 0 0,0 1 1 0 0,-1 0-1 0 0,1 0 0 0 0,-1 0 1 0 0,-1 0-1 0 0,1 0 1 0 0,-1 0-1 0 0,1 0 1 0 0,-1 1-1 0 0,-1-1 0 0 0,1 1 1 0 0,-1 0-1 0 0,1 0 1 0 0,-1 0-1 0 0,0 1 1 0 0,-1-1-1 0 0,1 1 1 0 0,0 0-1 0 0,-1 0 0 0 0,0 1 1 0 0,0-1-1 0 0,0 1 1 0 0,0 0-1 0 0,0 0 1 0 0,0 1-1 0 0,0-1 1 0 0,-1 1-1 0 0,1 0 0 0 0,-1 1 1 0 0,1-1-1 0 0,0 1 1 0 0,-1 0-1 0 0,-1 1 19 0 0,-6 4-8 0 0,1 0-1 0 0,-1 1 0 0 0,1 0 1 0 0,0 1-1 0 0,0 1 1 0 0,1 0-1 0 0,0 1 1 0 0,0 0-1 0 0,1 0 1 0 0,1 1-1 0 0,-1 0 1 0 0,1 1-1 0 0,1 0 0 0 0,0 0 1 0 0,1 1-1 0 0,0 0 1 0 0,-4 11 8 0 0,0 0-51 0 0,2 1 1 0 0,1 0 0 0 0,1 1-1 0 0,0 0 1 0 0,2 0-1 0 0,1 0 1 0 0,2 1-1 0 0,0-1 1 0 0,1 1 0 0 0,3 16 50 0 0,-2-31-87 0 0,1 1 1 0 0,0-1 0 0 0,1 1-1 0 0,1-1 1 0 0,0 0 0 0 0,0 0-1 0 0,1 0 1 0 0,0-1 0 0 0,1 1-1 0 0,1-1 1 0 0,-1 0 0 0 0,1 0-1 0 0,1-1 1 0 0,0 0 0 0 0,0 0-1 0 0,1-1 1 0 0,0 1 0 0 0,0-2-1 0 0,1 1 1 0 0,4 2 86 0 0,96 49-2622 0 0,11-34-3510 0 0,-91-24 2631 0 0,-9 2-1092 0 0</inkml:trace>
  <inkml:trace contextRef="#ctx0" brushRef="#br0" timeOffset="2047.503">3040 627 5425 0 0,'0'0'4572'0'0,"0"0"-2758"0"0,0 0-881 0 0,0 0-81 0 0,0 0 32 0 0,0 0 30 0 0,0 0-2 0 0,0 0-25 0 0,-33 27-119 0 0,-105 86-225 0 0,66-29-46 0 0,69-79-490 0 0,-5 4-26 0 0,1 0 0 0 0,1 1 0 0 0,0-1 1 0 0,0 1-1 0 0,1 0 0 0 0,0 1 0 0 0,1 0 0 0 0,0-1 0 0 0,1 1 1 0 0,0 0-1 0 0,0 1 0 0 0,1-1 0 0 0,1 0 0 0 0,0 1 0 0 0,1-1 1 0 0,0 4 18 0 0,3-11-2 0 0,0 0 0 0 0,0-1 0 0 0,0 1 0 0 0,0-1 1 0 0,1 0-1 0 0,0 0 0 0 0,-1 0 0 0 0,1 0 0 0 0,0-1 0 0 0,1 0 1 0 0,-1 0-1 0 0,0 0 0 0 0,1 0 0 0 0,-1 0 0 0 0,1-1 1 0 0,-1 0-1 0 0,1 0 0 0 0,-1 0 0 0 0,1-1 0 0 0,0 1 0 0 0,0-1 1 0 0,-1 0-1 0 0,1-1 0 0 0,0 1 0 0 0,0-1 0 0 0,-1 0 1 0 0,1 0-1 0 0,-1 0 0 0 0,1-1 0 0 0,-1 1 0 0 0,1-1 0 0 0,-1 0 1 0 0,1-1 1 0 0,25-14 133 0 0,0-2 1 0 0,0-1-1 0 0,-2-1 1 0 0,-1-2 0 0 0,-1 0-1 0 0,0-2 1 0 0,-2-1-1 0 0,-1-1 1 0 0,1-4-134 0 0,34-34 135 0 0,-9 13 56 0 0,-57 89 132 0 0,2-18-333 0 0,1-1 1 0 0,1 1 0 0 0,1 0-1 0 0,1 0 1 0 0,0 0 0 0 0,1 0-1 0 0,2 1 10 0 0,-2-18-6 0 0,1 1-1 0 0,1 0 0 0 0,-1-1 1 0 0,0 1-1 0 0,1 0 1 0 0,-1-1-1 0 0,1 1 0 0 0,0-1 1 0 0,-1 1-1 0 0,2-1 0 0 0,-1 1 1 0 0,0-1-1 0 0,0 0 0 0 0,1 0 1 0 0,-1 1-1 0 0,1-1 0 0 0,-1 0 1 0 0,1 0-1 0 0,0-1 1 0 0,0 1-1 0 0,0 0 0 0 0,0 0 1 0 0,0-1-1 0 0,0 0 0 0 0,1 1 1 0 0,-1-1-1 0 0,0 0 0 0 0,1 0 1 0 0,-1 0-1 0 0,1 0 1 0 0,-1 0-1 0 0,1-1 0 0 0,0 1 1 0 0,-1-1-1 0 0,1 0 0 0 0,-1 0 1 0 0,2 0 6 0 0,3 0 32 0 0,-1 0 0 0 0,0 0 0 0 0,0-1 0 0 0,1 0 0 0 0,-1 0 0 0 0,0 0 0 0 0,0-1 1 0 0,0 0-1 0 0,0 0 0 0 0,-1-1 0 0 0,1 0 0 0 0,0 0 0 0 0,-1 0 0 0 0,0 0 0 0 0,4-4-32 0 0,154-181 587 0 0,-93 75-608 0 0,-79 129-48 0 0,1 1 0 0 0,0 0 1 0 0,1 0-1 0 0,1 1 0 0 0,0-1 0 0 0,1 1 1 0 0,2 1-1 0 0,-1-1 0 0 0,2 1 0 0 0,1-1 0 0 0,0 1 1 0 0,1-1-1 0 0,1 1 0 0 0,1 0 0 0 0,0-1 1 0 0,2 3 68 0 0,-3-16 0 0 0,1 0 1 0 0,-1 0 0 0 0,1 1-1 0 0,0-1 1 0 0,0 0-1 0 0,1 0 1 0 0,0-1 0 0 0,0 1-1 0 0,0 0 1 0 0,0-1 0 0 0,1 0-1 0 0,-1 0 1 0 0,1 0-1 0 0,0 0 1 0 0,1-1 0 0 0,-1 1-1 0 0,0-1 1 0 0,1 0 0 0 0,0 0-1 0 0,0-1 1 0 0,0 1-1 0 0,0-1 1 0 0,0 0 0 0 0,0-1-1 0 0,1 1 1 0 0,-1-1 0 0 0,0 0-1 0 0,1 0 1 0 0,-1-1-1 0 0,1 0 1 0 0,-1 0 0 0 0,1 0-1 0 0,-1 0 1 0 0,4-1-1 0 0,-2-5 81 0 0,1 0 0 0 0,-1 0 0 0 0,-1 0 0 0 0,1-1 0 0 0,-1 0 0 0 0,0 0 0 0 0,0 0 0 0 0,-1-1 1 0 0,0 0-1 0 0,-1 0 0 0 0,0 0 0 0 0,0 0 0 0 0,0-1 0 0 0,-1 0 0 0 0,1-6-81 0 0,-4 15 0 0 0,11-28 110 0 0,-3 2-82 0 0,0 1 1 0 0,2 0-1 0 0,1 1 0 0 0,1 0 1 0 0,1 1-1 0 0,0 0 0 0 0,2 1 0 0 0,1 1 1 0 0,1 0-1 0 0,0 2 0 0 0,2-1 1 0 0,13-9-29 0 0,-31 28-11 0 0,1-1 0 0 0,-1 1 1 0 0,1 0-1 0 0,-1 0 1 0 0,1 0-1 0 0,-1 1 1 0 0,1-1-1 0 0,0 0 0 0 0,0 0 1 0 0,-1 1-1 0 0,1-1 1 0 0,0 1-1 0 0,0 0 0 0 0,0 0 1 0 0,-1-1-1 0 0,1 1 1 0 0,0 0-1 0 0,0 0 0 0 0,0 1 1 0 0,0-1-1 0 0,-1 0 1 0 0,1 1-1 0 0,0-1 1 0 0,0 1-1 0 0,-1-1 0 0 0,1 1 1 0 0,0 0-1 0 0,-1 0 1 0 0,1 0-1 0 0,0 0 0 0 0,-1 0 1 0 0,0 0-1 0 0,1 0 1 0 0,-1 0-1 0 0,0 1 0 0 0,1-1 1 0 0,-1 0-1 0 0,0 1 1 0 0,1 1 10 0 0,29 72 26 0 0,-25-57-22 0 0,7 34 5 0 0,-1 1 0 0 0,-3 1 0 0 0,-2 0 0 0 0,-2 27-9 0 0,1-18-44 0 0,17 419-145 0 0,-23-463 263 0 0,-1 0 0 0 0,-1 0 1 0 0,0 0-1 0 0,-2-1 0 0 0,0 1 1 0 0,-1-1-1 0 0,-1 0 0 0 0,0 0 1 0 0,-2-1-1 0 0,0 0 0 0 0,0 0 1 0 0,-2-1-1 0 0,0 0 0 0 0,-1 0 1 0 0,-1-1-1 0 0,0-1 0 0 0,-1 0 1 0 0,0-1-1 0 0,-1 0 1 0 0,-1-1-1 0 0,0 0 0 0 0,0-2 1 0 0,-1 0-1 0 0,-4 1-74 0 0,12-5 140 0 0,-1-1 1 0 0,-1-1-1 0 0,1 0 1 0 0,0 0-1 0 0,-1-1 1 0 0,0 0-1 0 0,0-1 1 0 0,0 0-1 0 0,0 0 1 0 0,0-1-1 0 0,0-1 1 0 0,-2 1-141 0 0,8-4 16 0 0,1 1 0 0 0,-1-1 0 0 0,0 0 1 0 0,1 0-1 0 0,-1 0 0 0 0,1 0 0 0 0,0-1 0 0 0,0 1 1 0 0,1-1-1 0 0,-1 0 0 0 0,1 0 0 0 0,0 0 1 0 0,0 0-1 0 0,0 0 0 0 0,0-1 0 0 0,1 1 0 0 0,-1 0 1 0 0,1-1-1 0 0,0 1 0 0 0,1-1 0 0 0,-1 1 1 0 0,1-1-1 0 0,0 0 0 0 0,0 1 0 0 0,0-1 0 0 0,1 1 1 0 0,-1-1-1 0 0,1 1 0 0 0,0-1 0 0 0,1-2-16 0 0,4-17-58 0 0,1 0 0 0 0,0 1 0 0 0,2-1 0 0 0,1 2 0 0 0,1-1 0 0 0,0 1-1 0 0,2 1 1 0 0,1 0 0 0 0,0 1 0 0 0,13-13 58 0 0,29-38-2164 0 0,2 3 0 0 0,68-60 2164 0 0,-38 49-5255 0 0,1 5-4271 0 0,-50 45 4019 0 0</inkml:trace>
  <inkml:trace contextRef="#ctx0" brushRef="#br0" timeOffset="2401.71">1 1945 17548 0 0,'0'0'615'0'0,"31"-12"50"0"0,234-79 1085 0 0,57 19 2609 0 0,115-3-4359 0 0,185 4 1439 0 0,3 28 0 0 0,129 27-1439 0 0,-603 15-19 0 0,1816-61-1319 0 0,-1545 17-1625 0 0,-284 26-510 0 0,-2-3-3326 0 0,-44 6-5152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56.9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197 177 7122 0 0,'0'0'1017'0'0,"0"0"-289"0"0,0 0-76 0 0,0 0 118 0 0,0 0 201 0 0,0 0 136 0 0,-24 38-3 0 0,-79 121-81 0 0,55-50 285 0 0,43-85-1049 0 0,0-1-59 0 0,1 0 0 0 0,0 0 0 0 0,2 0 1 0 0,1 1-1 0 0,1-1 0 0 0,0 0 0 0 0,2 1 1 0 0,1-1-1 0 0,1 0 0 0 0,3 8-200 0 0,-5-21 63 0 0,0-1 0 0 0,1 0-1 0 0,1 1 1 0 0,0-1 0 0 0,0 0 0 0 0,1-1-1 0 0,0 1 1 0 0,0-1 0 0 0,1 0 0 0 0,0 0-1 0 0,0-1 1 0 0,1 0 0 0 0,0 0 0 0 0,0 0 0 0 0,1-1-1 0 0,-1 0 1 0 0,2-1 0 0 0,-1 1 0 0 0,0-1-1 0 0,1-1 1 0 0,0 0 0 0 0,0 0 0 0 0,1-1-1 0 0,-1 0 1 0 0,6 1-63 0 0,1-2 177 0 0,1 0 1 0 0,-1-1-1 0 0,1-1 0 0 0,-1-1 0 0 0,1 0 0 0 0,-1-1 1 0 0,1 0-1 0 0,-1-2 0 0 0,0 0 0 0 0,0-1 0 0 0,0 0 0 0 0,-1-1 1 0 0,0-1-1 0 0,11-6-177 0 0,11-9 350 0 0,-1-1 1 0 0,0-2-1 0 0,-2-2 1 0 0,-1 0-1 0 0,1-6-350 0 0,-11 12 196 0 0,-2-1 0 0 0,0-1 0 0 0,-2-1 0 0 0,0-1 0 0 0,-2 0-1 0 0,-1-2 1 0 0,2-6-196 0 0,-12 21 46 0 0,0 0-1 0 0,-1-1 1 0 0,0 0-1 0 0,-1 0 1 0 0,0 0-1 0 0,-1-1 1 0 0,-1 1-1 0 0,0-1 1 0 0,-1 0-1 0 0,-1 1 1 0 0,0-1-1 0 0,0 0 1 0 0,-1 1-1 0 0,-1-1 1 0 0,-1 0-1 0 0,0 1 1 0 0,-2-5-46 0 0,-2 4-206 0 0,-1 0 0 0 0,-1 0 0 0 0,0 1 0 0 0,-1 0 0 0 0,0 1 1 0 0,-1 0-1 0 0,0 1 0 0 0,-1 0 0 0 0,-1 1 0 0 0,1 0 1 0 0,-1 1-1 0 0,-1 0 0 0 0,0 1 0 0 0,0 0 0 0 0,-1 2 0 0 0,0 0 1 0 0,0 0-1 0 0,0 1 0 0 0,-1 1 0 0 0,1 1 0 0 0,-1 0 0 0 0,0 1 1 0 0,0 0-1 0 0,0 2 0 0 0,0 0 0 0 0,0 0 0 0 0,0 2 1 0 0,0 0-1 0 0,0 1 0 0 0,-4 1 206 0 0,-67 29-4279 0 0,36-3-1876 0 0,25-10-2038 0 0</inkml:trace>
  <inkml:trace contextRef="#ctx0" brushRef="#br0" timeOffset="307.852">1 600 4777 0 0,'0'0'1595'0'0,"0"0"48"0"0,0 0 335 0 0,0 0 316 0 0,0 0-13 0 0,0 0-316 0 0,0 0-453 0 0,0 0-448 0 0,0 0-331 0 0,0 0-219 0 0,0 0-144 0 0,0 0-93 0 0,0 0-61 0 0,7-7-56 0 0,83-70 195 0 0,-76 70-326 0 0,0 0 0 0 0,0 0 0 0 0,1 1 0 0 0,0 1 0 0 0,0 1 0 0 0,0 0-1 0 0,0 1 1 0 0,1 0 0 0 0,-1 1 0 0 0,1 1 0 0 0,0 1 0 0 0,-1 0 0 0 0,5 1-29 0 0,120 57 519 0 0,-127-54-433 0 0,-1-1 0 0 0,0 0 1 0 0,1-1-1 0 0,-1 0 0 0 0,1-1 1 0 0,0 0-1 0 0,0-1 0 0 0,-1 0 0 0 0,1-1 1 0 0,0-1-1 0 0,-1 0 0 0 0,1-1 1 0 0,-1 0-1 0 0,0-1 0 0 0,0 0 0 0 0,0-1 1 0 0,0 0-1 0 0,-1-1 0 0 0,0 0 1 0 0,0-2-87 0 0,4-3-505 0 0,-4 3-2448 0 0,-4 2-4033 0 0,-6 6-4260 0 0</inkml:trace>
  <inkml:trace contextRef="#ctx0" brushRef="#br0" timeOffset="621.225">1302 0 13331 0 0,'0'0'1943'0'0,"0"0"-429"0"0,0 0-267 0 0,0 0-105 0 0,0 0-141 0 0,0 0-155 0 0,0 0-145 0 0,0 0-201 0 0,0 0-143 0 0,0 0-129 0 0,-33 34-100 0 0,-102 111-41 0 0,129-139-84 0 0,1-1-1 0 0,-1 1 1 0 0,1 1-1 0 0,1-1 1 0 0,-1 0-1 0 0,1 1 1 0 0,0 0 0 0 0,1 0-1 0 0,0 0 1 0 0,0 1-1 0 0,0-1 1 0 0,-1 6-3 0 0,-1 8-3 0 0,-3 8-88 0 0,0 1 1 0 0,2 0-1 0 0,2 0 1 0 0,0 1-1 0 0,2 0 1 0 0,2-1-1 0 0,0 1 1 0 0,3 0-1 0 0,4 26 91 0 0,-3-41-221 0 0,0 1-1 0 0,1-1 1 0 0,1-1-1 0 0,1 1 1 0 0,0-1-1 0 0,1 0 1 0 0,1 0-1 0 0,0-1 0 0 0,7 8 222 0 0,-10-14-461 0 0,1-1 0 0 0,-1 1 0 0 0,1-2 0 0 0,1 1-1 0 0,-1-1 1 0 0,1 0 0 0 0,0-1 0 0 0,1 0 0 0 0,-1 0-1 0 0,1-1 1 0 0,0 0 461 0 0,21 3-3389 0 0,-9-6-2313 0 0,-9-1-378 0 0</inkml:trace>
  <inkml:trace contextRef="#ctx0" brushRef="#br0" timeOffset="1036.035">1464 254 1856 0 0,'0'0'2852'0'0,"0"0"-987"0"0,0 0-218 0 0,0 0 183 0 0,0 0 80 0 0,0 0-134 0 0,0 0-262 0 0,0 0-359 0 0,0 0-322 0 0,0 0-226 0 0,0 0-133 0 0,0 0-48 0 0,-9 12-23 0 0,-57 83 596 0 0,65-92-991 0 0,0-1 0 0 0,0 1 0 0 0,0 0 0 0 0,0-1-1 0 0,0 1 1 0 0,1 0 0 0 0,-1 0 0 0 0,1 0 0 0 0,0-1 0 0 0,0 1 0 0 0,0 0 0 0 0,0 0-1 0 0,0 0 1 0 0,1 0 0 0 0,-1-1 0 0 0,1 1 0 0 0,0 0 0 0 0,-1 0 0 0 0,1-1 0 0 0,1 1 0 0 0,-1 0-1 0 0,0-1 1 0 0,2 2-8 0 0,151 42 24 0 0,-149-44-10 0 0,0-1 5 0 0,-1-1 1 0 0,0 1-1 0 0,1 0 1 0 0,-1 1-1 0 0,0-1 0 0 0,0 1 1 0 0,0 0-1 0 0,0 0 1 0 0,0 0-1 0 0,0 0 1 0 0,0 1-1 0 0,-1-1 1 0 0,1 1-1 0 0,-1 0 1 0 0,0 0-1 0 0,0 0 1 0 0,0 1-1 0 0,0-1 1 0 0,-1 1-1 0 0,1 0 1 0 0,-1 0-1 0 0,0-1 1 0 0,0 1-1 0 0,0 1 1 0 0,-1-1-1 0 0,1 0 1 0 0,-1 0-1 0 0,0 1-19 0 0,0-1 63 0 0,-1 1 0 0 0,1-1-1 0 0,-1 0 1 0 0,0 0 0 0 0,0 1-1 0 0,-1-1 1 0 0,1 0 0 0 0,-1 0-1 0 0,0 0 1 0 0,0 0 0 0 0,-1 0-1 0 0,1 0 1 0 0,-1 0 0 0 0,0 0-1 0 0,0 0 1 0 0,-2 3-63 0 0,-50 54 652 0 0,26-42-2739 0 0,5-10-3127 0 0,-2-6-4530 0 0,21-3 4223 0 0</inkml:trace>
  <inkml:trace contextRef="#ctx0" brushRef="#br0" timeOffset="1274.005">1466 331 5649 0 0,'0'0'2614'0'0,"0"0"-239"0"0,0 0-233 0 0,0 0-256 0 0,0 0-361 0 0,0 0-338 0 0,0 0-229 0 0,0 0-215 0 0,0 0-214 0 0,0 0-174 0 0,0 0-143 0 0,0 0-87 0 0,27-7-63 0 0,85-25-90 0 0,-31 24-1335 0 0,-48 6-2969 0 0,-11-1-3123 0 0,-12 0 271 0 0</inkml:trace>
  <inkml:trace contextRef="#ctx0" brushRef="#br0" timeOffset="1806.721">2079 398 6273 0 0,'0'0'2701'0'0,"0"0"-386"0"0,0 0-325 0 0,0 0-288 0 0,0 0-345 0 0,0 0-305 0 0,0 0-263 0 0,0 0-208 0 0,0 0-165 0 0,0 0-117 0 0,0 0-63 0 0,0 0-39 0 0,0 0-42 0 0,-27 11-35 0 0,-82 34-35 0 0,100-41-80 0 0,-38 26-4 0 0,44-25-56 0 0,3-3 19 0 0,1-1 1 0 0,-1 1-1 0 0,0 0 0 0 0,1 0 0 0 0,-1-1 1 0 0,1 1-1 0 0,0 0 0 0 0,0-1 0 0 0,-1 1 1 0 0,1-1-1 0 0,0 1 0 0 0,0-1 0 0 0,1 1 1 0 0,-1-1-1 0 0,0 0 0 0 0,0 1 0 0 0,1-1 1 0 0,-1 0-1 0 0,1 0 0 0 0,-1 0 0 0 0,1 0 1 0 0,-1 0-1 0 0,1 0 0 0 0,-1-1 0 0 0,1 1 1 0 0,0 0-1 0 0,-1-1 0 0 0,1 1 0 0 0,0-1 1 0 0,0 0-1 0 0,0 0 0 0 0,-1 0 0 0 0,1 1 1 0 0,0-2-1 0 0,0 1 0 0 0,0 0 0 0 0,-1 0 1 0 0,1 0-1 0 0,1-1 36 0 0,8 2-140 0 0,-3 0 120 0 0,0 0-1 0 0,0 0 0 0 0,-1 0 0 0 0,1 1 0 0 0,-1 0 0 0 0,1 1 1 0 0,-1-1-1 0 0,0 1 0 0 0,0 1 0 0 0,0-1 0 0 0,0 1 1 0 0,0 1-1 0 0,-1-1 0 0 0,0 1 0 0 0,0 0 0 0 0,0 1 0 0 0,-1-1 1 0 0,0 1-1 0 0,0 0 0 0 0,0 0 0 0 0,-1 1 0 0 0,1 0 1 0 0,-1 0 20 0 0,-4-3 81 0 0,1 0 1 0 0,-1 0 0 0 0,1 0-1 0 0,-1 0 1 0 0,0 0 0 0 0,-1 0-1 0 0,1 0 1 0 0,-1-1 0 0 0,0 1-1 0 0,0 0 1 0 0,0 0 0 0 0,0 0-1 0 0,0-1 1 0 0,-1 1 0 0 0,0 0-1 0 0,0-1 1 0 0,0 0 0 0 0,0 1 0 0 0,0-1-1 0 0,-1 0 1 0 0,1 0 0 0 0,-1 0-1 0 0,0 0 1 0 0,0-1 0 0 0,0 1-1 0 0,0-1 1 0 0,-1 0 0 0 0,1 0-1 0 0,-1 0-81 0 0,-22 23 204 0 0,-25 12-747 0 0,15-19-6838 0 0,33-18 2352 0 0,1 0-2797 0 0</inkml:trace>
  <inkml:trace contextRef="#ctx0" brushRef="#br0" timeOffset="2089.183">2313 100 9194 0 0,'0'0'1536'0'0,"0"0"-331"0"0,0 0 23 0 0,0 0 131 0 0,0 0-56 0 0,0 0-116 0 0,0 0-132 0 0,0 0-113 0 0,0 0-115 0 0,0 0-137 0 0,0 0-141 0 0,0 0-142 0 0,29 35-116 0 0,90 112-89 0 0,-69-67 20 0 0,-47-66-196 0 0,4 8-40 0 0,-2 1-1 0 0,-1 0 0 0 0,0 1 0 0 0,-2-1 0 0 0,-1 0 0 0 0,-1 19 15 0 0,-1-34-132 0 0,0-1 1 0 0,-1 1-1 0 0,0-1 1 0 0,0 0-1 0 0,0 0 1 0 0,-1 0-1 0 0,0 0 0 0 0,0 0 1 0 0,-1 0-1 0 0,0-1 1 0 0,0 0-1 0 0,-1 1 1 0 0,0-2-1 0 0,0 1 0 0 0,0 0 1 0 0,-1-1-1 0 0,1 0 1 0 0,-1-1-1 0 0,0 1 1 0 0,-1-1-1 0 0,-5 3 132 0 0,-52 30-10975 0 0,60-35 9906 0 0,-4 5-6258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55.9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425 376 1232 0 0,'0'0'1623'0'0,"0"0"-377"0"0,0 0-155 0 0,0 0 72 0 0,0 0 181 0 0,0 0 171 0 0,0 0 35 0 0,0 0-97 0 0,0 0-224 0 0,0 0-256 0 0,0 0-197 0 0,-8-5-141 0 0,-24-17-87 0 0,-26 17 1118 0 0,24 14-1281 0 0,1 1 1 0 0,0 1-1 0 0,1 2 1 0 0,0 1-1 0 0,-25 17-385 0 0,119-25-40 0 0,-19-4 69 0 0,-35-3-23 0 0,0 1 0 0 0,-1 0 1 0 0,1 0-1 0 0,0 1 0 0 0,0 0 1 0 0,0 0-1 0 0,-1 1 1 0 0,1 0-1 0 0,-1 0 0 0 0,1 1 1 0 0,5 3-7 0 0,-13-5 15 0 0,1 1 0 0 0,-1-1 0 0 0,1 1 0 0 0,-1 0 0 0 0,1-1 0 0 0,-1 1 0 0 0,0-1 0 0 0,0 1 1 0 0,0 0-1 0 0,0-1 0 0 0,0 1 0 0 0,0 0 0 0 0,-1-1 0 0 0,1 1 0 0 0,0-1 0 0 0,-1 1 0 0 0,1 0 1 0 0,-1-1-1 0 0,0 1 0 0 0,1-1 0 0 0,-1 0 0 0 0,0 1 0 0 0,0-1 0 0 0,0 1 0 0 0,0-1 0 0 0,0 0 1 0 0,0 0-1 0 0,0 0 0 0 0,-1 1-15 0 0,1-1 6 0 0,-132 137 385 0 0,109-118-294 0 0,0 2-1 0 0,2 1 0 0 0,0 0 1 0 0,2 2-1 0 0,-17 24-96 0 0,35-45 0 0 0,0-1-1 0 0,0 1 1 0 0,1 0-1 0 0,-1 0 0 0 0,1-1 1 0 0,0 1-1 0 0,0 0 1 0 0,0 0-1 0 0,1 0 1 0 0,-1 0-1 0 0,1 0 0 0 0,0 0 1 0 0,0 0-1 0 0,0 0 1 0 0,1 0-1 0 0,-1 0 1 0 0,1 0-1 0 0,0 0 1 0 0,0 0-1 0 0,1 0 0 0 0,-1 0 1 0 0,1-1-1 0 0,0 1 1 0 0,0-1-1 0 0,0 1 1 0 0,0-1-1 0 0,0 0 0 0 0,1 1 1 0 0,0-1-1 0 0,0 0 1 0 0,-1-1-1 0 0,2 1 1 0 0,-1-1-1 0 0,2 2 1 0 0,5 3-58 0 0,-1 0-1 0 0,1-1 1 0 0,0 0-1 0 0,1 0 1 0 0,-1-2-1 0 0,1 1 0 0 0,0-1 1 0 0,0-1-1 0 0,0 0 1 0 0,1 0-1 0 0,7 0 59 0 0,57-6-3851 0 0,-35-23-7769 0 0,-36 19 6407 0 0</inkml:trace>
  <inkml:trace contextRef="#ctx0" brushRef="#br0" timeOffset="250.954">243 1 9858 0 0,'0'0'228'0'0,"0"0"-1"0"0,0 0 244 0 0,0 0 354 0 0,0 0 195 0 0,-2 33 26 0 0,-7 108-87 0 0,7 281 1179 0 0,1-44-1476 0 0,0-190-2979 0 0,1 0-8999 0 0,0-169 7515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59.5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0 568 2417 0 0,'0'0'1923'0'0,"0"0"-632"0"0,0 0-101 0 0,0 0 340 0 0,0 0 351 0 0,0 0 55 0 0,0 0-196 0 0,0 0-337 0 0,0 0-310 0 0,0 0-244 0 0,0 0-171 0 0,0 0-84 0 0,32 0-75 0 0,98-1-55 0 0,47-20 762 0 0,9-4-1553 0 0,-156 23 71 0 0,-9 1-3917 0 0,-7-1-6992 0 0,-14 2 6352 0 0</inkml:trace>
  <inkml:trace contextRef="#ctx0" brushRef="#br0" timeOffset="249.735">153 796 6833 0 0,'0'0'1385'0'0,"0"0"-217"0"0,0 0-40 0 0,0 0 56 0 0,0 0 9 0 0,0 0-121 0 0,0 0-152 0 0,0 0-256 0 0,0 0-192 0 0,0 0-152 0 0,0 0-151 0 0,214 41-105 0 0,-177-45-128 0 0,-1-3-249 0 0,1-1-599 0 0,0 1-1344 0 0,-9 0-2345 0 0,-8 3-3825 0 0</inkml:trace>
  <inkml:trace contextRef="#ctx0" brushRef="#br0" timeOffset="1314.205">1604 354 8354 0 0,'0'0'1193'0'0,"0"0"-184"0"0,0 0-27 0 0,0 0 68 0 0,0 0 13 0 0,0 0-43 0 0,0 0-74 0 0,0 0-109 0 0,-31 30-126 0 0,-93 93-136 0 0,113-112-506 0 0,-22 32 619 0 0,33-36-545 0 0,2-3-111 0 0,1-1-1 0 0,0 1 1 0 0,-1 0 0 0 0,2-1-1 0 0,-1 0 1 0 0,0 0 0 0 0,0 0-1 0 0,1 0 1 0 0,0-1 0 0 0,-1 1-1 0 0,1-1 1 0 0,0 0 0 0 0,0 0-1 0 0,0 0 1 0 0,1 0 0 0 0,-1-1-1 0 0,0 0 1 0 0,1 0 0 0 0,-1 0-1 0 0,0 0 1 0 0,1-1-1 0 0,-1 0 1 0 0,3 0-32 0 0,-1 1 29 0 0,130 32 240 0 0,-131-31-249 0 0,-1 0 0 0 0,1 0 0 0 0,-1 0 0 0 0,0 1 1 0 0,0 0-1 0 0,0 0 0 0 0,0 0 0 0 0,-1 0 0 0 0,1 1 0 0 0,-1 0 0 0 0,0-1 1 0 0,0 1-1 0 0,0 0 0 0 0,0 0 0 0 0,-1 1 0 0 0,0-1 0 0 0,0 0 0 0 0,0 1 1 0 0,0 0-1 0 0,-1-1 0 0 0,1 1 0 0 0,-1 0 0 0 0,-1 0 0 0 0,1 0 0 0 0,-1-1 1 0 0,1 1-1 0 0,-1 0-20 0 0,-1 5 21 0 0,0 0 0 0 0,-1 0 0 0 0,0-1 0 0 0,0 1 0 0 0,-1-1 0 0 0,-1 0 0 0 0,1 1 0 0 0,-1-1 0 0 0,-1-1 0 0 0,0 1 0 0 0,0-1 0 0 0,0 0 0 0 0,-1 0 0 0 0,-6 6-21 0 0,-65 55-2708 0 0,39-57-3224 0 0,27-10 688 0 0,3-1-1376 0 0</inkml:trace>
  <inkml:trace contextRef="#ctx0" brushRef="#br0" timeOffset="1479.311">1434 443 5145 0 0,'0'0'2961'0'0,"0"0"-1537"0"0,0 0-112 0 0,0 0-95 0 0,0 0-137 0 0,0 0-208 0 0,192-78-184 0 0,-161 75-160 0 0,1 3-184 0 0,1 0-168 0 0,-2 0-168 0 0,-2 0-192 0 0,-1 7-392 0 0,1 4-640 0 0,-5 0-937 0 0,0 4-1351 0 0,-7-4-1121 0 0,-6-4 1128 0 0</inkml:trace>
  <inkml:trace contextRef="#ctx0" brushRef="#br0" timeOffset="1785.697">2088 439 3025 0 0,'0'0'1629'0'0,"0"0"-210"0"0,0 0-74 0 0,0 0 10 0 0,0 0-81 0 0,0 0-193 0 0,0 0-245 0 0,0 0-235 0 0,0 0-215 0 0,-21 37-165 0 0,-63 117-98 0 0,51-62-66 0 0,31-76-62 0 0,1-9 72 0 0,-1-1 0 0 0,1 1 0 0 0,0 0 0 0 0,0 0-1 0 0,1 0 1 0 0,0 0 0 0 0,0-1 0 0 0,1 1 0 0 0,0 0 0 0 0,0 0 0 0 0,0 0 0 0 0,1-1 0 0 0,0 1 0 0 0,0-1 0 0 0,1 1 0 0 0,0-1 0 0 0,0 0-1 0 0,0 0 1 0 0,1 0 0 0 0,0 0 0 0 0,0-1 0 0 0,0 0 0 0 0,1 0 0 0 0,0 0 0 0 0,0 0 0 0 0,0 0 0 0 0,1-1 0 0 0,-1 0 0 0 0,1-1 0 0 0,0 1-1 0 0,0-1 1 0 0,0 0 0 0 0,5 1-67 0 0,-3-2 280 0 0,1 0 0 0 0,0 0-1 0 0,0-1 1 0 0,0-1 0 0 0,0 1 0 0 0,0-1-1 0 0,0-1 1 0 0,0 0 0 0 0,0 0-1 0 0,0-1 1 0 0,0 0 0 0 0,-1 0-1 0 0,1-1 1 0 0,-1 0 0 0 0,1-1 0 0 0,-1 0-1 0 0,0 0 1 0 0,-1-1 0 0 0,1 0-1 0 0,-1 0 1 0 0,0-1 0 0 0,0 0-1 0 0,0 0 1 0 0,-1 0 0 0 0,0-1 0 0 0,0 0-280 0 0,4-3 139 0 0,-1 1 1 0 0,0-1 0 0 0,0-1-1 0 0,-1 0 1 0 0,-1 0 0 0 0,1-1-1 0 0,-2 0 1 0 0,0 0 0 0 0,0 0 0 0 0,-1-1-1 0 0,-1 0 1 0 0,0 0 0 0 0,-1 0-1 0 0,0 0 1 0 0,-1-1 0 0 0,0 1-1 0 0,-1-1 1 0 0,-1 1 0 0 0,0-1-1 0 0,-1-4-139 0 0,-1 11-40 0 0,1 1-1 0 0,-1-1 0 0 0,-1 1 0 0 0,1 0 0 0 0,-1-1 0 0 0,0 1 0 0 0,-1 1 0 0 0,1-1 1 0 0,-1 0-1 0 0,0 1 0 0 0,-1 0 0 0 0,1 0 0 0 0,-1 0 0 0 0,0 0 0 0 0,0 1 0 0 0,0 0 1 0 0,-1 0-1 0 0,0 0 0 0 0,0 1 0 0 0,0-1 0 0 0,0 1 0 0 0,0 1 0 0 0,-5-2 41 0 0,6 2-428 0 0,0 1 0 0 0,0 0-1 0 0,0 0 1 0 0,0 0-1 0 0,0 0 1 0 0,0 1 0 0 0,0 0-1 0 0,0 0 1 0 0,0 0 0 0 0,0 1-1 0 0,0-1 1 0 0,0 1 0 0 0,0 0-1 0 0,0 1 1 0 0,1-1 0 0 0,-1 1-1 0 0,0 0 1 0 0,1 0-1 0 0,-1 1 1 0 0,-1 1 428 0 0,-12 10-6213 0 0,5-3-3688 0 0</inkml:trace>
  <inkml:trace contextRef="#ctx0" brushRef="#br0" timeOffset="2199.686">2473 966 4417 0 0,'0'0'1728'0'0,"0"0"-130"0"0,0 0-67 0 0,0 0-137 0 0,0 0-215 0 0,0 0-207 0 0,0 0-136 0 0,0 0-33 0 0,0 0 42 0 0,0 0 103 0 0,0 0 102 0 0,0 0 90 0 0,0 0 27 0 0,4 4 964 0 0,21-64 585 0 0,-12 24-2520 0 0,75-163 1303 0 0,-86 196-1505 0 0,2-3-160 0 0,-1 0-1 0 0,1 0 1 0 0,0 0-1 0 0,0 0 1 0 0,0 1 0 0 0,1-1-1 0 0,0 1 1 0 0,0 0-1 0 0,0 1 1 0 0,1-1 0 0 0,-1 1-1 0 0,1 0 1 0 0,0 1-1 0 0,7-4 167 0 0,11 10-7332 0 0,-13 8-1311 0 0,-7-7 804 0 0</inkml:trace>
  <inkml:trace contextRef="#ctx0" brushRef="#br0" timeOffset="2545.795">2990 667 7058 0 0,'0'0'2529'0'0,"0"0"-255"0"0,0 0-111 0 0,0 0-188 0 0,0 0-390 0 0,0 0-374 0 0,0 0-335 0 0,0 0-271 0 0,0 0-193 0 0,0 0-122 0 0,0 0-69 0 0,0 0-37 0 0,0 0-34 0 0,-16 8-44 0 0,-52 27-36 0 0,62-32-82 0 0,1 0 0 0 0,-1 1 1 0 0,0 0-1 0 0,1 0 0 0 0,0 0 1 0 0,0 0-1 0 0,0 1 1 0 0,1 0-1 0 0,0 0 0 0 0,0 1 1 0 0,0-1-1 0 0,0 1 0 0 0,1-1 1 0 0,0 1-1 0 0,0 0 1 0 0,0 1-1 0 0,1-1 0 0 0,-1 3 12 0 0,3-9-2 0 0,-1 3-30 0 0,-1-1 0 0 0,1 0 0 0 0,0 1 0 0 0,0-1 0 0 0,0 1 0 0 0,1 0 1 0 0,-1-1-1 0 0,0 1 0 0 0,1 0 0 0 0,0-1 0 0 0,0 1 0 0 0,-1 0 0 0 0,2 0 0 0 0,-1-1 1 0 0,0 1-1 0 0,0 0 0 0 0,1-1 0 0 0,0 1 0 0 0,-1 0 0 0 0,1-1 0 0 0,0 1 0 0 0,0-1 1 0 0,1 1-1 0 0,-1-1 0 0 0,0 0 0 0 0,1 1 0 0 0,-1-1 0 0 0,1 0 0 0 0,0 0 0 0 0,0 0 1 0 0,0 0-1 0 0,0 0 0 0 0,0-1 0 0 0,0 1 0 0 0,0-1 0 0 0,1 1 0 0 0,-1-1 1 0 0,1 0-1 0 0,-1 0 0 0 0,1 0 0 0 0,-1 0 0 0 0,1 0 0 0 0,-1 0 0 0 0,1-1 0 0 0,0 1 1 0 0,0-1-1 0 0,-1 0 0 0 0,1 0 0 0 0,2 0 32 0 0,6-3 96 0 0,1-1 0 0 0,-1 0 0 0 0,0 0 0 0 0,0-1 1 0 0,0 0-1 0 0,-1-1 0 0 0,0-1 0 0 0,0 0 0 0 0,0 0 0 0 0,-1 0 0 0 0,0-1 0 0 0,-1-1 1 0 0,2-1-97 0 0,-8 8 5 0 0,148-130 324 0 0,-93 94-1125 0 0,-56 64-3381 0 0,-5 10-6698 0 0,0-28 5204 0 0</inkml:trace>
  <inkml:trace contextRef="#ctx0" brushRef="#br0" timeOffset="2985.466">3526 649 4001 0 0,'0'0'1626'0'0,"0"0"-429"0"0,0 0-337 0 0,0 0-276 0 0,0 0-249 0 0,0 0-157 0 0,0 0-130 0 0,0 0-123 0 0,0 0-100 0 0,0 0-84 0 0,0 0-55 0 0,0 0-33 0 0,0 0-25 0 0,-18 31 20 0 0,-55 97 37 0 0,72-126 303 0 0,-1-1 0 0 0,1 0 0 0 0,-1 0 0 0 0,1 1-1 0 0,0-1 1 0 0,0 1 0 0 0,0-1 0 0 0,-1 1 0 0 0,1 0 0 0 0,1-1 0 0 0,-1 1 0 0 0,0 0-1 0 0,0 0 1 0 0,1-1 0 0 0,-1 1 0 0 0,1 0 0 0 0,-1 0 0 0 0,1 0 0 0 0,0 0 0 0 0,0 0-1 0 0,0 0 1 0 0,0-1 0 0 0,0 1 0 0 0,0 0 0 0 0,0 0 0 0 0,1 0 0 0 0,-1 0-1 0 0,1 0 1 0 0,-1 0 0 0 0,1-1 0 0 0,0 1 12 0 0,2 2-49 0 0,58 41 682 0 0,-55-43-243 0 0,0-1-1 0 0,0 1 0 0 0,0-2 0 0 0,0 1 1 0 0,0-1-1 0 0,0 1 0 0 0,0-2 0 0 0,1 1 1 0 0,-1-1-1 0 0,0 0 0 0 0,0 0 0 0 0,0-1 1 0 0,0 1-1 0 0,0-1 0 0 0,-1-1 0 0 0,1 1 1 0 0,4-4-390 0 0,99-74 5830 0 0,22-75-3405 0 0,-118 139-2382 0 0,-2-1 1 0 0,0 0-1 0 0,-1 0 1 0 0,-1-1-1 0 0,0 0 0 0 0,-2 0 1 0 0,0-1-1 0 0,-1 0 1 0 0,0-1-1 0 0,-2 1 1 0 0,-1-1-1 0 0,0 0 1 0 0,-1 0-1 0 0,-1 0 1 0 0,-2-8-44 0 0,0 22-49 0 0,-1-1 0 0 0,0 1 0 0 0,-1-1 0 0 0,0 1-1 0 0,0 0 1 0 0,0 0 0 0 0,-1 0 0 0 0,0 1 0 0 0,0-1 0 0 0,0 1 0 0 0,0 0 0 0 0,-1 0 0 0 0,0 1 0 0 0,0-1 0 0 0,0 1 0 0 0,-1 0 0 0 0,0 0 0 0 0,1 1 0 0 0,-1 0-1 0 0,-1 0 1 0 0,1 0 0 0 0,0 1 0 0 0,-1-1 0 0 0,1 2 0 0 0,-1-1 0 0 0,1 1 0 0 0,-1 0 0 0 0,0 0 0 0 0,0 1 0 0 0,1 0 0 0 0,-1 0 0 0 0,0 0 0 0 0,0 1 0 0 0,1 0 0 0 0,-1 1-1 0 0,0-1 1 0 0,1 1 0 0 0,0 0 0 0 0,-1 1 0 0 0,1 0 0 0 0,0 0 0 0 0,0 0 0 0 0,-1 2 49 0 0,-8 3-238 0 0,1 0 0 0 0,-1 1 0 0 0,2 1 0 0 0,0 1-1 0 0,0 0 1 0 0,1 0 0 0 0,0 1 0 0 0,1 1 0 0 0,0 0 0 0 0,1 0 0 0 0,0 1 0 0 0,1 1 0 0 0,-4 9 238 0 0,10-18-97 0 0,0 0 0 0 0,1 0 0 0 0,0 1 0 0 0,0-1 0 0 0,0 1 1 0 0,0-1-1 0 0,1 1 0 0 0,0 0 0 0 0,1-1 0 0 0,-1 1 0 0 0,1 0 0 0 0,1-1 0 0 0,-1 1 1 0 0,1 0-1 0 0,0-1 0 0 0,1 1 0 0 0,0 0 0 0 0,0-1 0 0 0,0 0 0 0 0,1 0 1 0 0,0 1-1 0 0,0-1 0 0 0,0-1 0 0 0,1 1 0 0 0,0 0 0 0 0,0-1 0 0 0,1 1 97 0 0,8 6-159 0 0,1 0-1 0 0,0-1 0 0 0,1 0 0 0 0,0-1 1 0 0,0-1-1 0 0,1 0 0 0 0,1-2 1 0 0,0 1-1 0 0,0-2 0 0 0,0 0 0 0 0,0-1 1 0 0,1-1-1 0 0,0-1 0 0 0,5 0 160 0 0,96 5-6388 0 0,-95-8 480 0 0</inkml:trace>
  <inkml:trace contextRef="#ctx0" brushRef="#br0" timeOffset="3302.84">4061 75 7330 0 0,'0'0'2679'0'0,"0"0"-267"0"0,0 0-246 0 0,0 0-256 0 0,0 0-308 0 0,0 0-236 0 0,23 36-255 0 0,72 115-298 0 0,-40-33-41 0 0,-41-80-960 0 0,-2 1 0 0 0,-2 1 0 0 0,-1-1 0 0 0,-3 1 0 0 0,-1 1 0 0 0,-1-1 0 0 0,-3 1 0 0 0,-1-1 1 0 0,-2 1-1 0 0,-2 2 188 0 0,0-23-367 0 0,-1 0 0 0 0,-1-1 1 0 0,0 1-1 0 0,-2-1 0 0 0,0 0 1 0 0,-1-1-1 0 0,-1 0 0 0 0,0-1 1 0 0,-1 0-1 0 0,-2 0 0 0 0,1-1 1 0 0,-2-1-1 0 0,-6 6 367 0 0,-127 108-10799 0 0,125-113 6083 0 0</inkml:trace>
  <inkml:trace contextRef="#ctx0" brushRef="#br0" timeOffset="3966.763">3174 767 0 0 0,'0'0'1106'0'0,"0"0"454"0"0,0 0 242 0 0,0 0 2 0 0,0 0-229 0 0,0 0-375 0 0,0 0-369 0 0,0 0-225 0 0,0 0-100 0 0,0 0-31 0 0,0 0-16 0 0,0 0-39 0 0,0 0-67 0 0,0 13-95 0 0,0 40-88 0 0,1-49-135 0 0,-1 0-1 0 0,1 1 1 0 0,0-1-1 0 0,0 0 0 0 0,0 0 1 0 0,0 0-1 0 0,1 0 1 0 0,-1 0-1 0 0,1 0 0 0 0,0-1 1 0 0,0 1-1 0 0,1-1 0 0 0,-1 1 1 0 0,1-1-1 0 0,0 0 1 0 0,0 0-1 0 0,0 0 0 0 0,0 0 1 0 0,3 2-35 0 0,5 5-52 0 0,43 35-1636 0 0,-10-31-7665 0 0,-36-14 7114 0 0,-4 3 1792 0 0</inkml:trace>
  <inkml:trace contextRef="#ctx0" brushRef="#br0" timeOffset="5312.892">913 126 0 0 0,'0'0'372'0'0,"0"0"656"0"0,0 0 286 0 0,0 0 17 0 0,0 0-104 0 0,0 0-158 0 0,0 0-188 0 0,0-4-125 0 0,0 4-706 0 0,-1-1 1 0 0,1 0 0 0 0,0 0-1 0 0,0 1 1 0 0,0-1 0 0 0,-1 0 0 0 0,1 1-1 0 0,0-1 1 0 0,0 0 0 0 0,-1 1-1 0 0,1-1 1 0 0,-1 0 0 0 0,1 1-1 0 0,-1-1 1 0 0,1 1 0 0 0,-1-1 0 0 0,1 0-1 0 0,-1 1 1 0 0,1 0 0 0 0,-1-1-1 0 0,0 1 1 0 0,1-1 0 0 0,-1 1-1 0 0,0 0 1 0 0,1-1 0 0 0,-1 1 0 0 0,0 0-1 0 0,0 0 1 0 0,1-1 0 0 0,-1 1-1 0 0,0 0 1 0 0,1 0 0 0 0,-1 0-1 0 0,0 0 1 0 0,0 0 0 0 0,0 0-1 0 0,1 0 1 0 0,-1 0 0 0 0,0 1 0 0 0,1-1-1 0 0,-1 0 1 0 0,0 0 0 0 0,0 1-1 0 0,1-1 1 0 0,-1 0 0 0 0,0 1-1 0 0,1-1 1 0 0,-1 0 0 0 0,0 1 0 0 0,1-1-1 0 0,-1 1 1 0 0,1-1 0 0 0,-1 1-1 0 0,1-1 1 0 0,-1 1 0 0 0,1 0-1 0 0,-1-1 1 0 0,1 1 0 0 0,0 0 0 0 0,-1-1-1 0 0,1 1 1 0 0,0 0 0 0 0,0-1-1 0 0,-1 1 1 0 0,1 0 0 0 0,0 0-1 0 0,0-1 1 0 0,0 1-51 0 0,-15 22 595 0 0,1 0 0 0 0,0 1 0 0 0,2 0 0 0 0,1 1 0 0 0,1 0-1 0 0,2 0 1 0 0,-6 24-595 0 0,13-44 34 0 0,-26 93-5 0 0,5 2 0 0 0,4 1-1 0 0,4 0 1 0 0,5 1 0 0 0,4 0-1 0 0,7 64-28 0 0,-2-155-85 0 0,0 0 0 0 0,1 0 0 0 0,1-1 0 0 0,-1 1 0 0 0,2 0 0 0 0,-1-1 0 0 0,2 1 0 0 0,-1-1 0 0 0,1 0 0 0 0,1 0 0 0 0,0-1 0 0 0,0 1 0 0 0,1-1 0 0 0,0 0 0 0 0,0 0 0 0 0,1-1 0 0 0,0 0 0 0 0,1 0 0 0 0,0-1 0 0 0,0 0 0 0 0,1 0 0 0 0,-1-1 0 0 0,2 0 0 0 0,-1-1 0 0 0,0 0 0 0 0,1 0 0 0 0,0-1 1 0 0,0 0-1 0 0,1 0 0 0 0,9 1 84 0 0,77 4-2861 0 0,-33-10-1897 0 0,-27-2-865 0 0</inkml:trace>
  <inkml:trace contextRef="#ctx0" brushRef="#br0" timeOffset="6321.842">4711 1 1104 0 0,'0'0'1507'0'0,"0"0"-325"0"0,0 0-137 0 0,0 0 16 0 0,0 0 66 0 0,0 0 117 0 0,0 0 61 0 0,0 0-44 0 0,0 0-93 0 0,0 0-139 0 0,0 0-174 0 0,-16 10-127 0 0,-51 33-101 0 0,33 4 317 0 0,30-36-730 0 0,-20 52 805 0 0,3 2 0 0 0,2 0 1 0 0,4 1-1 0 0,2 1-1019 0 0,-1 35 566 0 0,4-1 0 0 0,5 1 1 0 0,7 101-567 0 0,0-168-5 0 0,2 1 0 0 0,1-1 0 0 0,1-1 0 0 0,3 1 0 0 0,0-1 0 0 0,2 0 0 0 0,2-1 0 0 0,1-1 0 0 0,1 0 0 0 0,18 26 5 0 0,10-11-958 0 0,-25-44-2138 0 0,-1-15-3572 0 0,-12 5 1738 0 0,0 3-1545 0 0</inkml:trace>
  <inkml:trace contextRef="#ctx0" brushRef="#br0" timeOffset="6632.009">5006 299 7810 0 0,'0'0'1812'0'0,"0"0"-332"0"0,0 0-41 0 0,0 0 128 0 0,0 0 72 0 0,0 0-117 0 0,0 0-234 0 0,0 0-310 0 0,0 0-303 0 0,0 0-217 0 0,0 0-130 0 0,0 0-19 0 0,-2 8 17 0 0,-11 43-23 0 0,3 2 0 0 0,2 0-1 0 0,3 0 1 0 0,0 28-303 0 0,5-51-105 0 0,-1-20-50 0 0,0 0 0 0 0,1 0 0 0 0,0 0 0 0 0,1 0 0 0 0,0 0 0 0 0,0 0 1 0 0,1 0-1 0 0,1 0 0 0 0,0 0 0 0 0,0 0 0 0 0,0-1 0 0 0,3 3 155 0 0,16 0-4772 0 0,-6-16-4362 0 0,-12 0 2162 0 0</inkml:trace>
  <inkml:trace contextRef="#ctx0" brushRef="#br0" timeOffset="6952.085">5227 351 1048 0 0,'0'0'1162'0'0,"0"0"37"0"0,0 0 164 0 0,0 0 181 0 0,0 0 67 0 0,0 0-69 0 0,0 0-201 0 0,0 0-236 0 0,0 0-223 0 0,0 32-132 0 0,4 100-65 0 0,-5-131-658 0 0,1 0-1 0 0,-1 0 1 0 0,1 1-1 0 0,0-1 1 0 0,-1 1-1 0 0,1-1 1 0 0,0 0-1 0 0,0 1 1 0 0,0-1-1 0 0,0 1 1 0 0,0-1-1 0 0,0 0 1 0 0,1 1 0 0 0,-1-1-1 0 0,0 0 1 0 0,1 1-1 0 0,-1-1 1 0 0,1 0-1 0 0,-1 1 1 0 0,1-1-1 0 0,-1 0 1 0 0,1 0-1 0 0,0 0 1 0 0,0 1-1 0 0,0-1 1 0 0,0 0-1 0 0,0 0 1 0 0,0 0-1 0 0,0 0 1 0 0,0-1-1 0 0,0 1 1 0 0,0 0-1 0 0,0 0 1 0 0,1-1-1 0 0,-1 1 1 0 0,0-1-1 0 0,1 1 1 0 0,-1-1-1 0 0,0 1 1 0 0,2-1-27 0 0,2 1 218 0 0,2 1 10 0 0,-1 0 0 0 0,1-1 0 0 0,0 0 0 0 0,-1 0 0 0 0,1 0 0 0 0,0-1 0 0 0,0 0 0 0 0,0-1 0 0 0,-1 1 0 0 0,1-1 0 0 0,0 0-1 0 0,-1-1 1 0 0,1 0 0 0 0,-1 0 0 0 0,0 0 0 0 0,1-1 0 0 0,-1 0 0 0 0,0 0 0 0 0,0 0 0 0 0,-1-1 0 0 0,1 0 0 0 0,3-3-228 0 0,5-3 142 0 0,1-1 1 0 0,-2 0-1 0 0,1-1 1 0 0,-2 0-1 0 0,1-1 1 0 0,-2-1-1 0 0,0 1 1 0 0,0-2-1 0 0,-2 0 1 0 0,0 0-1 0 0,0-1 1 0 0,-2 0-1 0 0,0 0 1 0 0,0-1-1 0 0,-2 1 0 0 0,0-1 1 0 0,-1-1-1 0 0,-1 1 1 0 0,0-1-143 0 0,-3 14-83 0 0,-1 0-1 0 0,1 1 1 0 0,-1-1-1 0 0,0 0 1 0 0,0 1 0 0 0,0-1-1 0 0,-1 1 1 0 0,1-1-1 0 0,-1 1 1 0 0,0-1-1 0 0,0 1 1 0 0,0 0 0 0 0,0 0-1 0 0,-1 0 1 0 0,1 0-1 0 0,-1 1 1 0 0,1-1 0 0 0,-1 1-1 0 0,0-1 1 0 0,0 1-1 0 0,-1 0 1 0 0,1 0 0 0 0,0 0-1 0 0,0 1 1 0 0,-1-1-1 0 0,1 1 1 0 0,-1 0-1 0 0,0 0 1 0 0,1 0 0 0 0,-1 0-1 0 0,0 1 1 0 0,0-1-1 0 0,1 1 1 0 0,-1 0 0 0 0,0 0-1 0 0,0 0 1 0 0,1 1-1 0 0,-1-1 1 0 0,0 1 0 0 0,1 0-1 0 0,-1 0 1 0 0,0 0-1 0 0,1 1 1 0 0,-1 0 83 0 0,-58 37-5478 0 0,29-7-1444 0 0,31-30 6219 0 0,-13 11-5757 0 0</inkml:trace>
  <inkml:trace contextRef="#ctx0" brushRef="#br0" timeOffset="7297.758">5238 623 448 0 0,'0'0'996'0'0,"0"0"-268"0"0,0 0-171 0 0,0 0-27 0 0,0 0 37 0 0,0 0 127 0 0,0 0 123 0 0,0 0 65 0 0,2 33 37 0 0,11 102-14 0 0,-13-133-856 0 0,0 0 0 0 0,0-1 1 0 0,0 1-1 0 0,0 0 0 0 0,0 0 0 0 0,0 0 0 0 0,0 0 0 0 0,1 0 1 0 0,-1 0-1 0 0,1 0 0 0 0,-1-1 0 0 0,1 1 0 0 0,0 0 0 0 0,0 0 0 0 0,0-1 1 0 0,0 1-1 0 0,0 0 0 0 0,0-1 0 0 0,0 1 0 0 0,0-1 0 0 0,1 0 1 0 0,-1 1-1 0 0,1-1 0 0 0,-1 0 0 0 0,1 0 0 0 0,-1 0 0 0 0,1 0 1 0 0,0 0-1 0 0,-1 0 0 0 0,1 0 0 0 0,0 0 0 0 0,0-1 0 0 0,-1 1 1 0 0,3 0-50 0 0,4 0 395 0 0,2 3 211 0 0,1-1-1 0 0,-1 0 1 0 0,1-1-1 0 0,0 0 1 0 0,0-1-1 0 0,0 0 1 0 0,0-1-1 0 0,0 0 1 0 0,0-1-1 0 0,0 0 1 0 0,0 0-1 0 0,0-1 1 0 0,-1-1-1 0 0,2 0-605 0 0,-6 1 156 0 0,0 0 0 0 0,0-1-1 0 0,0 1 1 0 0,0-1 0 0 0,-1 0 0 0 0,1-1-1 0 0,-1 1 1 0 0,0-1 0 0 0,0 0 0 0 0,0 0-1 0 0,-1-1 1 0 0,0 1 0 0 0,1-1 0 0 0,-1 0-1 0 0,-1 0 1 0 0,1-1 0 0 0,-1 1 0 0 0,0-1-1 0 0,0 1 1 0 0,-1-1 0 0 0,0 0 0 0 0,0 0-1 0 0,0 0 1 0 0,0-1 0 0 0,-1-1-156 0 0,1 0-39 0 0,-1-1-1 0 0,0 1 1 0 0,-1 0 0 0 0,0-1 0 0 0,0 1 0 0 0,-1-1-1 0 0,0 1 1 0 0,0 0 0 0 0,-1 0 0 0 0,0 0 0 0 0,0 0-1 0 0,-2-4 40 0 0,-47-46-3429 0 0,8 33-1974 0 0,13 11-1224 0 0,14 9 76 0 0</inkml:trace>
  <inkml:trace contextRef="#ctx0" brushRef="#br0" timeOffset="7665.246">5838 351 4161 0 0,'0'0'1221'0'0,"0"0"-239"0"0,0 0-98 0 0,0 0-101 0 0,0 0-153 0 0,0 0-174 0 0,0 0-172 0 0,0 0-150 0 0,-33 29-112 0 0,-102 90-85 0 0,86-56-154 0 0,46-53 154 0 0,1-5 68 0 0,1-1 0 0 0,-1 1 0 0 0,1-1 0 0 0,-1 1 1 0 0,2 0-1 0 0,-1-1 0 0 0,0 1 0 0 0,1 0 0 0 0,0 0 0 0 0,0 0 0 0 0,0-1 0 0 0,1 1 0 0 0,0 0 0 0 0,-1 0 1 0 0,2-1-1 0 0,-1 1 0 0 0,1-1 0 0 0,-1 1 0 0 0,1-1 0 0 0,0 1 0 0 0,1-1 0 0 0,-1 0 0 0 0,1 0 1 0 0,0 0-1 0 0,0 0 0 0 0,0-1 0 0 0,0 1 0 0 0,1-1 0 0 0,-1 0 0 0 0,1 0 0 0 0,0 0 0 0 0,0 0 0 0 0,0-1 1 0 0,0 0-1 0 0,1 1-5 0 0,3 0 412 0 0,-1-1 1 0 0,1 0 0 0 0,0-1-1 0 0,0 1 1 0 0,0-1 0 0 0,0-1 0 0 0,0 0-1 0 0,0 0 1 0 0,0 0 0 0 0,0-1-1 0 0,0 0 1 0 0,0-1 0 0 0,0 1-1 0 0,-1-2 1 0 0,1 1 0 0 0,-1-1 0 0 0,1 0-1 0 0,-1-1 1 0 0,0 1 0 0 0,0-2-1 0 0,0 1 1 0 0,-1-1 0 0 0,0 0-1 0 0,6-5-412 0 0,2-5 481 0 0,0-1-1 0 0,-1 0 0 0 0,-1-1 0 0 0,0 0 0 0 0,-2-1 0 0 0,0 0 1 0 0,7-17-481 0 0,-14 29 41 0 0,2-4-53 0 0,0 0 1 0 0,-1-1 0 0 0,0 0 0 0 0,-1 1 0 0 0,0-1-1 0 0,-1-1 1 0 0,0 1 0 0 0,0 0 0 0 0,-2 0 0 0 0,1-1 0 0 0,-1 1-1 0 0,-1-1 1 0 0,0-3 11 0 0,0 13-141 0 0,1 0 1 0 0,-1 0-1 0 0,0 0 0 0 0,0 0 1 0 0,0 0-1 0 0,0 0 0 0 0,0 1 1 0 0,0-1-1 0 0,0 0 0 0 0,-1 0 1 0 0,1 1-1 0 0,-1-1 0 0 0,1 1 1 0 0,-1-1-1 0 0,1 1 0 0 0,-1 0 1 0 0,0 0-1 0 0,0-1 0 0 0,0 1 1 0 0,0 0-1 0 0,1 1 0 0 0,-1-1 1 0 0,-2-1 140 0 0,-31-5-9244 0 0,25 7-831 0 0</inkml:trace>
  <inkml:trace contextRef="#ctx0" brushRef="#br0" timeOffset="8033.467">6184 229 0 0 0,'0'0'156'0'0,"0"0"107"0"0,0 0 5 0 0,0 0-3 0 0,0 0 49 0 0,0 0 124 0 0,-9 32 284 0 0,-26 94 415 0 0,36-90 206 0 0,14-33 159 0 0,-9-4-834 0 0,1 2 75 0 0,1 0 0 0 0,0-1 1 0 0,-1 0-1 0 0,1 0 0 0 0,0-1 0 0 0,-1 1 0 0 0,1-2 0 0 0,-1 1 0 0 0,1-1 1 0 0,-1 0-1 0 0,0-1 0 0 0,0 0 0 0 0,1 0-743 0 0,5-3 443 0 0,0-1 0 0 0,0 0 0 0 0,-1-1 0 0 0,0 0 0 0 0,0 0 0 0 0,-1-2 0 0 0,0 1 0 0 0,-1-1 0 0 0,0-1 0 0 0,0 0 0 0 0,-1 0 0 0 0,-1-1 0 0 0,0 0 0 0 0,-1-1 0 0 0,2-3-443 0 0,-8 14-8 0 0,1 0 0 0 0,-1-1 0 0 0,0 1 0 0 0,0 0 0 0 0,0-1 0 0 0,0 1 0 0 0,0-1 0 0 0,-1 0 0 0 0,1 1 0 0 0,-1-1 0 0 0,1 1 0 0 0,-1-1 0 0 0,0 0 0 0 0,0 1 0 0 0,0-1 0 0 0,-1 0 0 0 0,1 1 0 0 0,-1-1 0 0 0,1 0 0 0 0,-1 1 0 0 0,0-1 0 0 0,0 1 0 0 0,0-1 0 0 0,0 1 0 0 0,0 0 0 0 0,-1-1-1 0 0,1 1 1 0 0,-1 0 0 0 0,0 0 0 0 0,1 0 0 0 0,-1 0 0 0 0,0 0 0 0 0,0 1 0 0 0,0-1 0 0 0,0 0 0 0 0,-1 1 0 0 0,1-1 0 0 0,0 1 0 0 0,-1 0 0 0 0,1 0 0 0 0,-1 0 0 0 0,1 0 0 0 0,-1 0 0 0 0,1 1 0 0 0,-1-1 0 0 0,0 1 0 0 0,1 0 8 0 0,-73 10-5349 0 0,29 9-3968 0 0,29-8 978 0 0</inkml:trace>
  <inkml:trace contextRef="#ctx0" brushRef="#br0" timeOffset="8405.786">4573 1039 0 0 0,'0'0'468'0'0,"0"0"612"0"0,0 0 418 0 0,31-7 381 0 0,104-26 292 0 0,69-19 3653 0 0,329-76 331 0 0,-235 75-4628 0 0,222-8-1527 0 0,-49 17-620 0 0,-315 26-2403 0 0,-1-1-4210 0 0,-119 14-2493 0 0</inkml:trace>
  <inkml:trace contextRef="#ctx0" brushRef="#br0" timeOffset="9431.755">5184 1297 6081 0 0,'0'0'3122'0'0,"0"0"-1472"0"0,0 0-738 0 0,0 0-34 0 0,0 0 125 0 0,0 0 105 0 0,0 0 12 0 0,0 0-170 0 0,0 0-240 0 0,0 0-184 0 0,0 0-143 0 0,0 0-107 0 0,-1 31-80 0 0,-6 99-62 0 0,1 56-1252 0 0,6-184 854 0 0,4 20-2871 0 0,6-14-6233 0 0,-8-8 4204 0 0</inkml:trace>
  <inkml:trace contextRef="#ctx0" brushRef="#br0" timeOffset="9651.012">5483 1186 944 0 0,'0'0'4567'0'0,"0"0"-2515"0"0,0 0-744 0 0,0 0 110 0 0,0 0 138 0 0,0 0-58 0 0,0 0-203 0 0,0 0-262 0 0,0 0-248 0 0,0 0-180 0 0,-8 35-137 0 0,-22 109-115 0 0,7-10 97 0 0,22-101-527 0 0,0 4-3619 0 0,-5-37-6934 0 0,5 0 6701 0 0</inkml:trace>
  <inkml:trace contextRef="#ctx0" brushRef="#br0" timeOffset="10004.008">5044 1407 1976 0 0,'0'0'2169'0'0,"0"0"-499"0"0,0 0-333 0 0,0 0-122 0 0,0 0-47 0 0,0 0-82 0 0,0 0-47 0 0,0 0-52 0 0,0 0-99 0 0,0 0-85 0 0,0 0-95 0 0,0 0-83 0 0,0 0-77 0 0,12-27-79 0 0,34-82-40 0 0,-14 66 168 0 0,-24 38-406 0 0,-1 0-29 0 0,0 0-1 0 0,0 0 0 0 0,1 1 1 0 0,-1 0-1 0 0,1 0 0 0 0,0 1 1 0 0,0-1-1 0 0,0 2 0 0 0,0-1 1 0 0,1 1-1 0 0,-1 1 1 0 0,1 0-1 0 0,-1 0 0 0 0,1 0 1 0 0,-1 1-1 0 0,1 0 0 0 0,0 1 1 0 0,2 0-162 0 0,66 51 434 0 0,-73-47-414 0 0,1-1 0 0 0,-1 1 0 0 0,1-1 0 0 0,-1 0 1 0 0,1 0-1 0 0,0 0 0 0 0,1-1 0 0 0,-1 0 0 0 0,1 0 0 0 0,-1 0 0 0 0,1-1 0 0 0,0 0 0 0 0,0 0 1 0 0,0 0-1 0 0,0-1 0 0 0,0 1 0 0 0,5-1-20 0 0,-3-1-14 0 0,0-1 0 0 0,0 1 1 0 0,0-2-1 0 0,0 1 0 0 0,0-1 0 0 0,0 0 0 0 0,0-1 1 0 0,0 0-1 0 0,-1 0 0 0 0,1 0 0 0 0,-1-1 1 0 0,0 0-1 0 0,0-1 0 0 0,0 0 0 0 0,-1 0 0 0 0,0 0 1 0 0,0-1-1 0 0,0 0 14 0 0,7-4-1493 0 0,-3 2-1654 0 0,-2 1-5256 0 0,-6 0 108 0 0</inkml:trace>
  <inkml:trace contextRef="#ctx0" brushRef="#br0" timeOffset="10318.215">5810 1584 4801 0 0,'0'0'2216'0'0,"0"0"-411"0"0,0 0-43 0 0,0 0 183 0 0,0 0 0 0 0,0 0-224 0 0,0 0-328 0 0,0 0-358 0 0,0 0-265 0 0,0 0-128 0 0,0 0-59 0 0,0 0-22 0 0,1-14-19 0 0,22-115 1037 0 0,46-29-1115 0 0,25 42-1220 0 0,-17 56-6443 0 0,-58 52-1547 0 0,-15 7 1683 0 0</inkml:trace>
  <inkml:trace contextRef="#ctx0" brushRef="#br0" timeOffset="10716.747">6361 1142 2208 0 0,'0'0'2542'0'0,"0"0"-304"0"0,0 0-71 0 0,0 0 50 0 0,0 0-250 0 0,0 0-492 0 0,0 0-523 0 0,0 0-353 0 0,0 0-123 0 0,0 0-27 0 0,0 0-10 0 0,0 0-20 0 0,0 0-47 0 0,-25 24-65 0 0,-77 73-54 0 0,87-84-176 0 0,1 1 0 0 0,0 1 0 0 0,1 0 0 0 0,0 1 0 0 0,2 0 0 0 0,0 0-1 0 0,0 1 1 0 0,0 4-77 0 0,11-20 1 0 0,-3 4-22 0 0,0 0-1 0 0,0 1 1 0 0,1 0-1 0 0,0-1 1 0 0,0 1 0 0 0,0 0-1 0 0,1 0 1 0 0,0 0-1 0 0,0 0 1 0 0,1 0-1 0 0,-1 0 1 0 0,1 0 0 0 0,1 0-1 0 0,0 5 22 0 0,1-9 26 0 0,0-1 0 0 0,0 1-1 0 0,0 0 1 0 0,0-1 0 0 0,1 0 0 0 0,-1 0-1 0 0,1 1 1 0 0,-1-1 0 0 0,1 0-1 0 0,-1-1 1 0 0,1 1 0 0 0,-1 0 0 0 0,1-1-1 0 0,0 0 1 0 0,-1 1 0 0 0,1-1-1 0 0,0 0 1 0 0,-1 0 0 0 0,1-1 0 0 0,0 1-1 0 0,-1-1 1 0 0,1 1 0 0 0,0-1 0 0 0,-1 0-1 0 0,1 0 1 0 0,-1 0 0 0 0,1 0-1 0 0,-1 0 1 0 0,0 0 0 0 0,0-1 0 0 0,2 0-26 0 0,93-95 1365 0 0,-40 32-1123 0 0,-45 54-250 0 0,-7 4-27 0 0,0 1 1 0 0,1 1-1 0 0,0-1 0 0 0,0 1 1 0 0,1 0-1 0 0,0 0 0 0 0,0 0 0 0 0,0 1 1 0 0,0 0-1 0 0,0 1 0 0 0,1 0 1 0 0,0 0-1 0 0,-1 0 0 0 0,1 1 1 0 0,0 0-1 0 0,4 0 35 0 0,-10 4-66 0 0,1 0 1 0 0,-1 0-1 0 0,0 0 1 0 0,0 0-1 0 0,0 1 1 0 0,0-1-1 0 0,0 0 1 0 0,0 1-1 0 0,-1 0 0 0 0,0-1 1 0 0,1 1-1 0 0,-1 0 1 0 0,0 0-1 0 0,0 0 1 0 0,0-1-1 0 0,-1 1 1 0 0,1 0-1 0 0,-1 0 1 0 0,1 0-1 0 0,-1 0 0 0 0,0 1 1 0 0,0-1-1 0 0,0 0 1 0 0,-1 0-1 0 0,0 2 66 0 0,2 5-286 0 0,11 41-2737 0 0,-1-41-1174 0 0,7-6-3499 0 0,-15-4 3299 0 0</inkml:trace>
  <inkml:trace contextRef="#ctx0" brushRef="#br0" timeOffset="11187.031">6736 1227 2369 0 0,'0'0'1933'0'0,"0"0"-610"0"0,0 0-379 0 0,0 0-145 0 0,0 0-139 0 0,0 0-124 0 0,0 0-91 0 0,0 0-105 0 0,0 0-120 0 0,0 0-98 0 0,0 0-60 0 0,-18 23-86 0 0,-58 70-63 0 0,73-91 40 0 0,0 0-1 0 0,1 1 1 0 0,-1-1 0 0 0,1 1-1 0 0,-1 0 1 0 0,1-1 0 0 0,0 1-1 0 0,0 0 1 0 0,1 0-1 0 0,-1 0 1 0 0,1 1 0 0 0,-1-1-1 0 0,1 0 1 0 0,0 1 0 0 0,0-1-1 0 0,0 0 1 0 0,1 1 0 0 0,-1-1-1 0 0,1 1 1 0 0,0 0 47 0 0,0 7-479 0 0,2-8 476 0 0,0-1 0 0 0,-1 0 0 0 0,1 0-1 0 0,0 0 1 0 0,0 0 0 0 0,0-1-1 0 0,1 1 1 0 0,-1 0 0 0 0,0-1 0 0 0,1 1-1 0 0,-1-1 1 0 0,1 0 0 0 0,-1 0-1 0 0,1 0 1 0 0,-1 0 0 0 0,1-1 0 0 0,0 1-1 0 0,0-1 1 0 0,-1 1 0 0 0,1-1-1 0 0,0 0 1 0 0,0 0 0 0 0,-1 0 0 0 0,1-1-1 0 0,0 1 1 0 0,1-1 3 0 0,9 0 573 0 0,0 0 1 0 0,0-1-1 0 0,0-1 1 0 0,0 0-1 0 0,-1-1 0 0 0,1 0 1 0 0,-1-1-1 0 0,0 0 1 0 0,0-1-1 0 0,-1 0 0 0 0,0-1 1 0 0,0 0-1 0 0,0-1 1 0 0,3-3-574 0 0,130-134 3906 0 0,-136 136-3884 0 0,3-4 71 0 0,1 3-25 0 0,-1-1 0 0 0,-1-1 0 0 0,0 0 0 0 0,-1 0 0 0 0,0-1 0 0 0,-1 0 0 0 0,-1 0 0 0 0,0-1 0 0 0,0 0 0 0 0,-1 0 0 0 0,-1-1 0 0 0,-1 1 0 0 0,0-1 1 0 0,-1-1-69 0 0,-3 12-27 0 0,0 0 1 0 0,0 0 0 0 0,0-1 0 0 0,-1 1 0 0 0,0 0-1 0 0,0 0 1 0 0,0 0 0 0 0,-1 0 0 0 0,1 0 0 0 0,-1 0 0 0 0,0 1-1 0 0,0-1 1 0 0,0 1 0 0 0,0-1 0 0 0,-1 1 0 0 0,0-1 0 0 0,1 1-1 0 0,-1 0 1 0 0,0 0 0 0 0,0 1 0 0 0,-1-1 0 0 0,1 1-1 0 0,-1-1 1 0 0,1 1 0 0 0,-1 0 0 0 0,0 1 0 0 0,0-1 0 0 0,-3-1 26 0 0,-1 0-100 0 0,0 1 0 0 0,0 0 1 0 0,0 0-1 0 0,0 1 0 0 0,-1 0 1 0 0,1 0-1 0 0,0 1 0 0 0,-1 0 0 0 0,1 0 1 0 0,0 1-1 0 0,-1 0 0 0 0,1 0 1 0 0,0 1-1 0 0,-3 1 100 0 0,2 1-134 0 0,-1-1 0 0 0,1 2 0 0 0,1-1 0 0 0,-1 1 0 0 0,0 1 0 0 0,1-1 0 0 0,0 1 0 0 0,1 1 0 0 0,-1-1 0 0 0,1 2 0 0 0,0-1 0 0 0,1 0 0 0 0,0 1 0 0 0,0 1 0 0 0,1-1 0 0 0,0 1 0 0 0,0-1 0 0 0,1 1 0 0 0,0 1 0 0 0,1-1 0 0 0,0 1 0 0 0,0-1 0 0 0,1 1 0 0 0,0 0 0 0 0,1 0 0 0 0,0 0 0 0 0,0 9 134 0 0,4-12-1 0 0,0 0 1 0 0,0 1-1 0 0,1-1 1 0 0,-1-1-1 0 0,2 1 0 0 0,-1 0 1 0 0,1-1-1 0 0,0 0 1 0 0,0 0-1 0 0,0 0 1 0 0,1-1-1 0 0,0 0 0 0 0,0 0 1 0 0,1 0-1 0 0,-1-1 1 0 0,1 0-1 0 0,0 0 1 0 0,0-1-1 0 0,0 0 0 0 0,1 0 1 0 0,-1-1-1 0 0,1 1 1 0 0,3-1 0 0 0,29 9 77 0 0,1-2 0 0 0,0-2 0 0 0,0-1-1 0 0,0-2 1 0 0,0-3 0 0 0,1 0 0 0 0,9-4-77 0 0,44-13-2803 0 0,-33-3-5967 0 0,-47 14 4432 0 0</inkml:trace>
  <inkml:trace contextRef="#ctx0" brushRef="#br0" timeOffset="11571.214">7103 111 6201 0 0,'0'0'3220'0'0,"0"0"-1927"0"0,0 0-654 0 0,0 0 3 0 0,0 0 146 0 0,0 0 207 0 0,0 0 54 0 0,0 0-69 0 0,0 0-74 0 0,0 0-59 0 0,0 0-26 0 0,26 34-6 0 0,83 104-41 0 0,-91-116-479 0 0,39 46 1050 0 0,-4 2-1 0 0,33 59-1344 0 0,-69-102 13 0 0,-2 1-1 0 0,-1 1 1 0 0,0 0 0 0 0,-3 0-1 0 0,0 1 1 0 0,-2 1 0 0 0,-1 0-1 0 0,-2 0 1 0 0,-1 0-1 0 0,-1 1 1 0 0,-2-1 0 0 0,-1 1-1 0 0,-2 0 1 0 0,0 0 0 0 0,-3 2-13 0 0,-1-13-136 0 0,-1 0 1 0 0,-2 0-1 0 0,0 0 1 0 0,0-1-1 0 0,-2 0 1 0 0,-1-1-1 0 0,0 0 1 0 0,-2-1-1 0 0,0 0 1 0 0,-1-1-1 0 0,0-1 1 0 0,-1 0-1 0 0,-13 10 136 0 0,-57 43-4765 0 0,-4-14-6051 0 0,72-47 5015 0 0</inkml:trace>
  <inkml:trace contextRef="#ctx0" brushRef="#br0" timeOffset="62656.589">893 502 0 0 0,'-5'1'832'0'0,"-14"4"91"0"0,14-4-4 0 0,5-1-39 0 0,0 0-37 0 0,0 0-28 0 0,0 0-32 0 0,0 0-39 0 0,0 0-36 0 0,0 0-24 0 0,0 0-37 0 0,0 0-48 0 0,4 1 2126 0 0,13-6-2075 0 0,90-20 134 0 0,-22 14-797 0 0,-68 30-450 0 0,-8 50-49 0 0,-9-38 548 0 0,1-8-106 0 0,-1 1 0 0 0,-1-1 0 0 0,-1 0 0 0 0,-1 0 0 0 0,-1 0 0 0 0,-4 9 70 0 0,-45 138-93 0 0,35-113 231 0 0,19-4 566 0 0,5-50-510 0 0,1-1 0 0 0,-1 1 0 0 0,0-1 0 0 0,1 0-1 0 0,-1 0 1 0 0,1-1 0 0 0,0 0 0 0 0,-1 0 0 0 0,1 0-1 0 0,0-1 1 0 0,0 0 0 0 0,-1-1 0 0 0,1 1 0 0 0,0-1-1 0 0,-1 0 1 0 0,1-1 0 0 0,0 0 0 0 0,-1 0 0 0 0,6-2-194 0 0,80-16-2160 0 0,-36 6-7203 0 0,-42 10 4290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34.91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1 169 0 0 0,'0'0'105'0'0,"0"0"179"0"0,0 0-38 0 0,0 0-77 0 0,0 0-35 0 0,35 3-28 0 0,110 7 16 0 0,-124-9 97 0 0,1 0 0 0 0,0-1 0 0 0,0-2 0 0 0,0 0 0 0 0,-1-1 0 0 0,15-4-219 0 0,25-5 1297 0 0,183-21 2088 0 0,369 32-1226 0 0,-475-11-1305 0 0,-1-6 1 0 0,37-14-855 0 0,46-7 990 0 0,-20 31-526 0 0,60 67-280 0 0,-61-70 539 0 0,-110-2-555 0 0,1 4 0 0 0,1 4 0 0 0,54 6-168 0 0,-94-1 29 0 0,220-22 270 0 0,-192 17-264 0 0,81-4 27 0 0,125 9-62 0 0,149 7 254 0 0,-326-13-261 0 0,-1 4 0 0 0,1 5 1 0 0,32 9 6 0 0,229 35-30 0 0,17-16 56 0 0,7-14 79 0 0,-58 9-92 0 0,-66-25 333 0 0,-170-4-265 0 0,-1 4-1 0 0,68 11-80 0 0,-1-5 40 0 0,1 11-33 0 0,68-17 262 0 0,139-1 309 0 0,-194 10-517 0 0,-30 9-88 0 0,132-15 333 0 0,-47 7-163 0 0,-178-17 211 0 0,2 0-110 0 0,215 3-222 0 0,-124-3 122 0 0,238-6-83 0 0,187 16 166 0 0,-403 7-121 0 0,212-5-36 0 0,-156-1-14 0 0,-93 2-126 0 0,128 0 118 0 0,-138 0-1 0 0,55-14 185 0 0,324 7 7 0 0,971-3 253 0 0,-1231-1-311 0 0,-8-8 19 0 0,205-5-45 0 0,-193 13-48 0 0,-71-7 21 0 0,-60 4 33 0 0,18 3-127 0 0,-8 8 294 0 0,-125-4-322 0 0,-1 0 2 0 0,0 0 3 0 0,0 0 12 0 0,0 0 13 0 0,0 0 17 0 0,0 0-24 0 0,0 0-45 0 0,0 0-33 0 0,0 0 21 0 0,0 0 17 0 0,0 0 7 0 0,0 0 11 0 0,0 0-20 0 0,0 0-17 0 0,0 0-3 0 0,0 0-2 0 0,0 0 14 0 0,0 0 1 0 0,0 0 7 0 0,0 0-7 0 0,0 0 1 0 0,0 0-4 0 0,0 0 1 0 0,0 0 3 0 0,0 0-8 0 0,0 0-17 0 0,0 0-1 0 0,0 0 6 0 0,0 0-7 0 0,0 0 16 0 0,0 0 6 0 0,0 0 0 0 0,0 0-1 0 0,0 0-8 0 0,0 0-21 0 0,0 0-45 0 0,0 0-58 0 0,0 0-46 0 0,0 0-30 0 0,22 11-2905 0 0,0 6-3563 0 0,-11-12-2292 0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6:06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584 70 3825 0 0,'0'0'2015'0'0,"0"0"-1056"0"0,0 0-363 0 0,0 0 12 0 0,0 0 167 0 0,0 0 188 0 0,0 0 140 0 0,0 0 17 0 0,0 0-85 0 0,-33-8-156 0 0,-106-26-174 0 0,55 29 273 0 0,65 10-798 0 0,-1 2 1 0 0,1-1 0 0 0,0 2-1 0 0,1 1 1 0 0,0 0 0 0 0,0 1 0 0 0,1 1-1 0 0,1 1 1 0 0,0 0 0 0 0,0 1-1 0 0,1 1 1 0 0,1 0 0 0 0,0 1 0 0 0,1 1-1 0 0,1 0 1 0 0,0 0 0 0 0,1 1-1 0 0,-1 4-180 0 0,9-16 36 0 0,-1 0-1 0 0,1 1 0 0 0,0 0 0 0 0,0-1 0 0 0,1 1 0 0 0,-1 0 1 0 0,1 0-1 0 0,1 0 0 0 0,-1 1 0 0 0,1-1 0 0 0,0 0 0 0 0,0 1 0 0 0,1-1 1 0 0,0 0-1 0 0,0 1 0 0 0,1-1 0 0 0,-1 0 0 0 0,2 1 0 0 0,-1-1 1 0 0,0 0-1 0 0,1 0 0 0 0,0 0 0 0 0,1 0 0 0 0,-1 0 0 0 0,1 0 1 0 0,0-1-1 0 0,1 1 0 0 0,-1-1 0 0 0,1 0 0 0 0,0 0 0 0 0,0 0 1 0 0,1-1-1 0 0,0 1 0 0 0,-1-1 0 0 0,1 0 0 0 0,1-1 0 0 0,-1 1 1 0 0,5 2-36 0 0,8-4 143 0 0,0-2 1 0 0,0 1 0 0 0,0-2-1 0 0,0 0 1 0 0,0-2 0 0 0,0 0-1 0 0,0 0 1 0 0,-1-2 0 0 0,0 0-1 0 0,0-1 1 0 0,0-1 0 0 0,0-1-1 0 0,-1 0 1 0 0,-1-1 0 0 0,1 0 0 0 0,-2-1-1 0 0,1-1 1 0 0,-1-1 0 0 0,9-9-144 0 0,24-21 223 0 0,-2-3 0 0 0,-2-1-1 0 0,-1-2 1 0 0,-3-1 0 0 0,-2-3-223 0 0,-1-17 513 0 0,-36 68-401 0 0,0 1 13 0 0,0 0-14 0 0,0 0-15 0 0,-15 27-91 0 0,-63 187 263 0 0,66-149-240 0 0,3 0 1 0 0,2 0-1 0 0,4 0 1 0 0,3 27-29 0 0,-4 66-17 0 0,1 63-2202 0 0,15-198-1654 0 0,5-14-5751 0 0,-13-8 19 0 0</inkml:trace>
  <inkml:trace contextRef="#ctx0" brushRef="#br0" timeOffset="315.43">1002 774 17124 0 0,'0'0'742'0'0,"0"0"-157"0"0,0 0 15 0 0,0 0 135 0 0,0 0 35 0 0,0 0-91 0 0,0 0-179 0 0,0 0-170 0 0,0 0-129 0 0,0 0-102 0 0,0 0-62 0 0,-3 23-57 0 0,-8 71-47 0 0,8-49-2339 0 0,4-35-8190 0 0,-1-9 1283 0 0</inkml:trace>
  <inkml:trace contextRef="#ctx0" brushRef="#br0" timeOffset="566.735">1444 19 13427 0 0,'0'0'2587'0'0,"0"0"-1855"0"0,0 0-622 0 0,0 0-20 0 0,0 0 185 0 0,0 0 197 0 0,0 0 156 0 0,0 0 107 0 0,0 0-7 0 0,0 0-66 0 0,0 0-93 0 0,0 0-118 0 0,3 12-106 0 0,36 167 1238 0 0,-31-97-1381 0 0,-5 1-1 0 0,-3-1 0 0 0,-3 0 1 0 0,-15 80-202 0 0,6 3-1290 0 0,26-139-2172 0 0,7-23-7239 0 0,-15-3 1954 0 0</inkml:trace>
  <inkml:trace contextRef="#ctx0" brushRef="#br0" timeOffset="1246.778">2086 899 10682 0 0,'0'0'808'0'0,"0"0"-282"0"0,0 0-151 0 0,0 0 70 0 0,0 0 93 0 0,0 0 12 0 0,0 0-78 0 0,0 0-122 0 0,-14 34-111 0 0,-46 104-106 0 0,20-46-169 0 0,29-73-222 0 0,-3 6-752 0 0,10-9-9243 0 0,4-16 6692 0 0</inkml:trace>
  <inkml:trace contextRef="#ctx0" brushRef="#br0" timeOffset="1792.499">3099 192 3129 0 0,'0'0'1836'0'0,"0"0"-404"0"0,0 0 25 0 0,0 0 127 0 0,0 0 99 0 0,0 0-13 0 0,0 0-139 0 0,0 0-158 0 0,0 0-171 0 0,-33-12-199 0 0,-106-34-204 0 0,61 36 99 0 0,68 13-763 0 0,-6 1-72 0 0,0 1 0 0 0,0 1 0 0 0,0 0 0 0 0,1 1 0 0 0,0 1 0 0 0,0 0 0 0 0,0 1 0 0 0,2 1 0 0 0,-1 0 0 0 0,1 1 0 0 0,0 0-1 0 0,1 1 1 0 0,1 0 0 0 0,0 1 0 0 0,0 0 0 0 0,2 1 0 0 0,-1 0 0 0 0,2 1 0 0 0,0 0 0 0 0,1 0 0 0 0,0 1 0 0 0,1-1 0 0 0,1 1 0 0 0,0 1 0 0 0,2-1 0 0 0,-3 15-63 0 0,5-26-12 0 0,1-1 1 0 0,-1 0-1 0 0,1 0 1 0 0,0 0-1 0 0,0 0 1 0 0,0 1 0 0 0,0-1-1 0 0,1 0 1 0 0,-1 0-1 0 0,1 0 1 0 0,0 0-1 0 0,1 0 1 0 0,-1 0 0 0 0,1 0-1 0 0,-1 0 1 0 0,1 0-1 0 0,0-1 1 0 0,1 1-1 0 0,-1-1 1 0 0,1 1 0 0 0,-1-1-1 0 0,1 0 1 0 0,0 0-1 0 0,0 0 1 0 0,0 0-1 0 0,1-1 1 0 0,-1 1-1 0 0,3 0 12 0 0,7 2 39 0 0,0-2 0 0 0,1 1-1 0 0,-1-2 1 0 0,1 0 0 0 0,0 0-1 0 0,0-1 1 0 0,-1-1-1 0 0,1 0 1 0 0,0-1 0 0 0,0-1-1 0 0,-1 0 1 0 0,1-1-1 0 0,-1 0 1 0 0,0-1 0 0 0,1 0-1 0 0,-2-1 1 0 0,1-1-1 0 0,-1 0 1 0 0,0-1 0 0 0,4-3-39 0 0,33-15 167 0 0,-1-2 1 0 0,-1-3 0 0 0,-2-1 0 0 0,-1-3 0 0 0,30-30-168 0 0,-14 5 717 0 0,-69 89 674 0 0,-17 24-1289 0 0,2 2-1 0 0,3 0 1 0 0,2 2 0 0 0,3 0-1 0 0,2 1 1 0 0,3 0 0 0 0,2 1-1 0 0,1 38-101 0 0,-10 39 45 0 0,1 24-4582 0 0,17-152 1383 0 0,5-3-5448 0 0,-1-6-731 0 0</inkml:trace>
  <inkml:trace contextRef="#ctx0" brushRef="#br0" timeOffset="2041.936">3537 936 18724 0 0,'0'0'1271'0'0,"0"0"-676"0"0,0 0-267 0 0,0 0 48 0 0,0 0 56 0 0,0 0-8 0 0,0 0-111 0 0,0 0-120 0 0,0 0-95 0 0,0 0-95 0 0,0 0-64 0 0,0 0-81 0 0,0 0-113 0 0,-3 17-175 0 0,-9 52-374 0 0,10-44-5055 0 0,4-23 727 0 0,-2-1-4942 0 0</inkml:trace>
  <inkml:trace contextRef="#ctx0" brushRef="#br0" timeOffset="2512.989">3824 328 12579 0 0,'0'0'3316'0'0,"0"0"-2067"0"0,0 0-537 0 0,0 0 3 0 0,0 0 85 0 0,0 0-12 0 0,0 0-131 0 0,0 0-98 0 0,0 0-109 0 0,0 0-77 0 0,35-29-53 0 0,112-88-70 0 0,-62 70 53 0 0,-66 42-221 0 0,12-5 41 0 0,0 1 0 0 0,0 2 0 0 0,1 1 0 0 0,0 2 0 0 0,0 1-1 0 0,2 1-122 0 0,-32 2 2 0 0,0 0-1 0 0,-1 0 1 0 0,1 1-1 0 0,-1-1 1 0 0,1 1-1 0 0,0-1 1 0 0,-1 1-1 0 0,1-1 1 0 0,-1 1-1 0 0,1 0 0 0 0,-1 0 1 0 0,0 0-1 0 0,1 0 1 0 0,-1 0-1 0 0,0 0 1 0 0,0 0-1 0 0,0 0 1 0 0,1 1-1 0 0,-1-1 1 0 0,-1 0-1 0 0,1 1 0 0 0,0-1 1 0 0,0 0-1 0 0,0 1 1 0 0,-1-1-1 0 0,1 1 1 0 0,0 0-1 0 0,-1-1 1 0 0,0 1-1 0 0,1-1 1 0 0,-1 1-1 0 0,0 0 1 0 0,0-1-1 0 0,0 1 0 0 0,0 0 1 0 0,0 0-2 0 0,-7 64 75 0 0,-4-39-47 0 0,0-1-1 0 0,-2-1 0 0 0,-1 0 0 0 0,0 0 0 0 0,-2-2 0 0 0,-1 1 0 0 0,-7 4-27 0 0,6-4 5 0 0,-143 201 146 0 0,156-216-152 0 0,1 0 1 0 0,0 0 0 0 0,0 1-1 0 0,1-1 1 0 0,1 1 0 0 0,-1 0-1 0 0,2 0 1 0 0,-1 0-1 0 0,1 0 1 0 0,1 0 0 0 0,0 1-1 0 0,0-1 1 0 0,1 0 0 0 0,1 6 0 0 0,2-10 16 0 0,0-1 1 0 0,0 1 0 0 0,0-1 0 0 0,0 1 0 0 0,1-2 0 0 0,0 1 0 0 0,0 0-1 0 0,1-1 1 0 0,-1 0 0 0 0,1 0 0 0 0,0-1 0 0 0,0 1 0 0 0,0-1 0 0 0,0 0-1 0 0,1-1 1 0 0,-1 0 0 0 0,1 0 0 0 0,-1 0 0 0 0,1-1 0 0 0,0 0 0 0 0,0 0-1 0 0,-1-1 1 0 0,1 1 0 0 0,0-2 0 0 0,1 1-17 0 0,39 0 42 0 0,-1-2 1 0 0,1-3-1 0 0,0-1 1 0 0,-1-2-1 0 0,0-3 1 0 0,-1-1-1 0 0,0-2 1 0 0,22-12-43 0 0,109-51-9067 0 0,-154 65-2481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29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884 74 0 0 0,'0'0'1158'0'0,"0"0"161"0"0,0 0 91 0 0,0 0 40 0 0,0 0 9 0 0,0 0-1 0 0,0 0-74 0 0,0 0-146 0 0,0 0-147 0 0,0 0-161 0 0,-18 17-144 0 0,-52 50-102 0 0,55-42-28 0 0,24-21-186 0 0,-7-3-325 0 0,14 4 277 0 0,0-1 0 0 0,1-1-1 0 0,-1 0 1 0 0,1-1 0 0 0,-1-1 0 0 0,1 0 0 0 0,-1-2 0 0 0,1 0-1 0 0,0 0 1 0 0,-1-2-422 0 0,219-55 1343 0 0,173-84 940 0 0,-408 142-2262 0 0,1 0-1 0 0,-1 0 1 0 0,1 0-1 0 0,-1 0 1 0 0,1 0-1 0 0,-1 0 1 0 0,1 0-1 0 0,-1 0 1 0 0,1 0-1 0 0,-1 0 0 0 0,0 0 1 0 0,1 1-1 0 0,-1-1 1 0 0,1 0-1 0 0,-1 0 1 0 0,1 0-1 0 0,-1 1 1 0 0,1-1-1 0 0,-1 0 1 0 0,0 0-1 0 0,1 1 1 0 0,-1-1-1 0 0,1 0 0 0 0,-1 1 1 0 0,0-1-1 0 0,0 0 1 0 0,1 1-1 0 0,-1-1 1 0 0,0 1-1 0 0,1-1 1 0 0,-1 1-1 0 0,0-1 1 0 0,0 1-1 0 0,0-1 1 0 0,0 0-1 0 0,0 1 1 0 0,1-1-1 0 0,-1 1 0 0 0,0-1 1 0 0,0 1-1 0 0,0-1 1 0 0,0 1-1 0 0,0-1 1 0 0,0 1-1 0 0,0-1 1 0 0,-1 1-1 0 0,1-1 1 0 0,0 1-1 0 0,0-1 1 0 0,0 1-1 0 0,0-1 0 0 0,-1 1 1 0 0,1-1-1 0 0,0 0 1 0 0,0 1-1 0 0,-1-1 1 0 0,1 1-1 0 0,0-1 1 0 0,-1 0-1 0 0,1 1 1 0 0,0-1-21 0 0,-15 44 63 0 0,13-38 40 0 0,-34 93 85 0 0,5 1 0 0 0,5 1 0 0 0,4 1 0 0 0,-8 99-188 0 0,-12 127 52 0 0,21-182 10 0 0,17-100 1347 0 0,-13-69-387 0 0,4 9-1006 0 0,0 0 0 0 0,0 1 0 0 0,-1 0 0 0 0,-1 1-1 0 0,0 1 1 0 0,-1 0 0 0 0,0 1 0 0 0,0 1 0 0 0,-1 1 0 0 0,0 0 0 0 0,-17-5-16 0 0,12 6-56 0 0,-1 1 1 0 0,0 1-1 0 0,0 1 0 0 0,0 1 1 0 0,0 0-1 0 0,-1 2 1 0 0,1 1-1 0 0,-1 1 0 0 0,1 1 1 0 0,0 1-1 0 0,0 1 1 0 0,-18 6 55 0 0,-8 4-136 0 0,1 2 0 0 0,0 3 1 0 0,1 1-1 0 0,1 3 0 0 0,-13 10 136 0 0,2-1-263 0 0,1 3-1 0 0,2 2 1 0 0,1 3-1 0 0,3 1 0 0 0,-38 41 264 0 0,32-12-1608 0 0,39-16-2599 0 0,40-42-8077 0 0,-19-12 10299 0 0,7 0-3636 0 0</inkml:trace>
  <inkml:trace contextRef="#ctx0" brushRef="#br0" timeOffset="267.184">965 752 19076 0 0,'0'0'1471'0'0,"0"0"-657"0"0,0 0-440 0 0,0 0-10 0 0,0 0 112 0 0,0 0 65 0 0,0 0-7 0 0,37-22-50 0 0,121-69-46 0 0,-43 47 175 0 0,-91 39-486 0 0,49-10 32 0 0,0 4-1 0 0,2 2 0 0 0,-1 4 1 0 0,0 3-1 0 0,27 4-158 0 0,-27 19-1698 0 0,-65-10-2579 0 0,-5 3-3676 0 0,-4-9-3399 0 0</inkml:trace>
  <inkml:trace contextRef="#ctx0" brushRef="#br0" timeOffset="944.452">1972 763 9930 0 0,'0'0'618'0'0,"0"0"-361"0"0,0 0-56 0 0,0 0 409 0 0,0 0 429 0 0,0 0 96 0 0,0 0-36 0 0,0 0-109 0 0,0 0-159 0 0,0 0-172 0 0,10 34-155 0 0,31 109-114 0 0,-30-45 146 0 0,-12-59-118 0 0,-1 0 1 0 0,-3-1-1 0 0,-1 0 0 0 0,-9 30-418 0 0,16-76 3509 0 0,4-29-2906 0 0,15-39-394 0 0,3 1 0 0 0,4 1 0 0 0,20-38-209 0 0,-24 70-20 0 0,1 1 0 0 0,2 1 0 0 0,1 1 0 0 0,33-34 20 0 0,-27 53-192 0 0,-25 53-142 0 0,-6 173-1483 0 0,10-171-1185 0 0,1-15-7201 0 0,-9-16 620 0 0</inkml:trace>
  <inkml:trace contextRef="#ctx0" brushRef="#br0" timeOffset="1187.172">2524 943 16371 0 0,'0'0'649'0'0,"0"0"-425"0"0,0 0-72 0 0,0 0 24 0 0,0 0 0 0 0,0 0-48 0 0,0 0-72 0 0,0 0-88 0 0,0 0-128 0 0,0 0-152 0 0,0 0-272 0 0,0 0-617 0 0,0 0-1327 0 0,0 0-1825 0 0,28 173-4409 0 0</inkml:trace>
  <inkml:trace contextRef="#ctx0" brushRef="#br0" timeOffset="1336.809">2456 571 17156 0 0,'0'0'1568'0'0,"0"0"-848"0"0,0 0-368 0 0,0 0-104 0 0,0 0-120 0 0,0 0-304 0 0,0 0-304 0 0,0 0-400 0 0,0 0-624 0 0,0 0-1097 0 0,0 0-2008 0 0,0 0-5313 0 0</inkml:trace>
  <inkml:trace contextRef="#ctx0" brushRef="#br0" timeOffset="1735.268">2966 708 17700 0 0,'0'0'1371'0'0,"0"0"-236"0"0,0 0-170 0 0,0 0-159 0 0,0 0-194 0 0,0 0-151 0 0,0 0-113 0 0,0 0-96 0 0,0 0-104 0 0,0 0-77 0 0,0 0-26 0 0,-31 28-46 0 0,-94 90-27 0 0,72-51-38 0 0,49-56 44 0 0,2-6-5 0 0,0 0 1 0 0,0-1-1 0 0,0 1 0 0 0,1 0 1 0 0,0 0-1 0 0,0 1 0 0 0,0-1 1 0 0,0 0-1 0 0,1 0 0 0 0,0 0 1 0 0,0 1-1 0 0,0-1 0 0 0,1 0 1 0 0,0 0-1 0 0,0 0 0 0 0,0 0 1 0 0,1 0-1 0 0,-1 0 0 0 0,1 0 1 0 0,0 0-1 0 0,1-1 0 0 0,-1 1 1 0 0,1-1-1 0 0,0 1 0 0 0,0-1 27 0 0,3 2 4 0 0,-1-1-1 0 0,1 0 0 0 0,0-1 0 0 0,0 1 1 0 0,0-1-1 0 0,1-1 0 0 0,-1 1 0 0 0,1-1 1 0 0,0 0-1 0 0,0-1 0 0 0,0 1 0 0 0,1-1 1 0 0,-1-1-1 0 0,0 1 0 0 0,1-1 1 0 0,-1-1-1 0 0,1 0 0 0 0,-1 0 0 0 0,1 0 1 0 0,4-1-4 0 0,11-4 96 0 0,0-1 1 0 0,-1-1-1 0 0,0-1 1 0 0,0 0-1 0 0,-1-2 1 0 0,0-1-1 0 0,0 0 1 0 0,-1-2-1 0 0,-1 0 1 0 0,0-1-1 0 0,-1-1 1 0 0,0-1-1 0 0,-2-1 1 0 0,8-8-97 0 0,-5 6 68 0 0,0 0 0 0 0,-1-1 0 0 0,-1 0 0 0 0,-1-2 0 0 0,-1 0 0 0 0,0-1 0 0 0,-2 0 0 0 0,-1-1 0 0 0,-1 0 0 0 0,-1-1 0 0 0,-1 0 0 0 0,-1-1 0 0 0,-2 0 0 0 0,0 0 0 0 0,-2-1 0 0 0,-1 1 0 0 0,0-1 0 0 0,-3-13-68 0 0,-1 27-37 0 0,-2 0 1 0 0,1 0-1 0 0,-2 0 1 0 0,0 0-1 0 0,0 1 1 0 0,-1 0-1 0 0,-1 0 0 0 0,0 0 1 0 0,-1 0-1 0 0,0 1 1 0 0,0 0-1 0 0,-1 1 1 0 0,-1 0-1 0 0,0 0 1 0 0,0 1-1 0 0,-1 0 0 0 0,0 0 1 0 0,0 1-1 0 0,-1 1 1 0 0,0-1-1 0 0,-1 2 1 0 0,-6-4 36 0 0,11 8-24 0 0,0-1 1 0 0,-1 1 0 0 0,1 0-1 0 0,-1 0 1 0 0,1 1 0 0 0,-1 0-1 0 0,1 0 1 0 0,-1 1-1 0 0,0 0 1 0 0,1 0 0 0 0,-1 1-1 0 0,1 0 1 0 0,-1 0 0 0 0,1 1-1 0 0,-1 0 1 0 0,1 0 0 0 0,0 1-1 0 0,0 0 1 0 0,0 0-1 0 0,0 1 1 0 0,1 0 0 0 0,-1 0-1 0 0,1 0 1 0 0,0 1 0 0 0,0 0-1 0 0,0 0 1 0 0,1 0 0 0 0,0 1-1 0 0,0 0 1 0 0,0 1 23 0 0,-6 7-55 0 0,0 0 0 0 0,1 1 0 0 0,1 1 0 0 0,1 0 1 0 0,0 0-1 0 0,1 0 0 0 0,0 1 0 0 0,2 0 0 0 0,0 0 0 0 0,1 1 1 0 0,0-1-1 0 0,1 10 55 0 0,1-13-86 0 0,2 1 0 0 0,-1-1 0 0 0,2 0 0 0 0,0 1 0 0 0,1-1 0 0 0,0 0 1 0 0,1 0-1 0 0,1 0 0 0 0,0-1 0 0 0,0 1 0 0 0,2-1 0 0 0,0 0 0 0 0,0 0 0 0 0,1 0 0 0 0,1-1 1 0 0,0-1-1 0 0,0 1 0 0 0,2-1 0 0 0,-1 0 0 0 0,1-1 0 0 0,1 0 0 0 0,-1-1 0 0 0,2 0 0 0 0,-1-1 1 0 0,10 5 85 0 0,-1-2-444 0 0,0-1 0 0 0,0-1 0 0 0,1-1 0 0 0,0-1 0 0 0,1 0 0 0 0,14 1 444 0 0,74 9-9356 0 0,-82-16-85 0 0</inkml:trace>
  <inkml:trace contextRef="#ctx0" brushRef="#br0" timeOffset="2929.138">3837 616 12419 0 0,'0'0'2840'0'0,"0"0"-1153"0"0,0 0-438 0 0,0 0-177 0 0,0 0-217 0 0,0 0-157 0 0,0 0-61 0 0,0 0-31 0 0,0 0-35 0 0,-33 7-67 0 0,-104 26-96 0 0,132-32-378 0 0,1 0-1 0 0,-1 0 0 0 0,1 0 0 0 0,-1 0 1 0 0,1 1-1 0 0,0 0 0 0 0,-1 0 0 0 0,1 0 1 0 0,0 1-1 0 0,0-1 0 0 0,1 1 0 0 0,-1 0 1 0 0,1 0-1 0 0,-1 0 0 0 0,1 0 1 0 0,0 1-1 0 0,-1 0-29 0 0,-4 7 82 0 0,-4 0-65 0 0,1 1 0 0 0,0 0 0 0 0,1 1 0 0 0,1 0 0 0 0,0 0-1 0 0,0 1 1 0 0,1 0 0 0 0,1 0 0 0 0,1 1 0 0 0,0 0-1 0 0,1 0 1 0 0,0 1 0 0 0,1 0 0 0 0,1-1 0 0 0,-1 13-17 0 0,5-24 1 0 0,-1-1 0 0 0,0 1 0 0 0,1 0 0 0 0,-1 0 0 0 0,1 0 0 0 0,0-1 0 0 0,1 1 1 0 0,-1-1-1 0 0,0 1 0 0 0,1-1 0 0 0,0 1 0 0 0,0-1 0 0 0,0 0 0 0 0,0 0 1 0 0,1 0-1 0 0,-1 0 0 0 0,1 0 0 0 0,0 0 0 0 0,-1-1 0 0 0,1 1 0 0 0,0-1 1 0 0,1 0-1 0 0,-1 0 0 0 0,0 0 0 0 0,1 0 0 0 0,-1-1 0 0 0,1 1 0 0 0,-1-1 0 0 0,1 0 1 0 0,0 0-1 0 0,0 0 0 0 0,-1-1 0 0 0,1 1 0 0 0,1-1-1 0 0,7 2 56 0 0,0-2 0 0 0,0 1 0 0 0,0-1 0 0 0,0-1 0 0 0,0 0 0 0 0,0-1 0 0 0,0 0 0 0 0,-1-1 0 0 0,1 0 0 0 0,7-4-56 0 0,14-8 91 0 0,-2-2-1 0 0,0-1 1 0 0,-1-2-1 0 0,-1 0 0 0 0,-1-3 1 0 0,0 0-1 0 0,-2-1 0 0 0,-1-2 1 0 0,2-4-91 0 0,44-58 224 0 0,-71 87-189 0 0,0 1-27 0 0,-8 27-507 0 0,6-22 480 0 0,-6 11-40 0 0,2 0 0 0 0,0 0-1 0 0,0 1 1 0 0,2 0-1 0 0,0 0 1 0 0,1 0-1 0 0,0 0 1 0 0,2 1 0 0 0,0-1-1 0 0,1 1 1 0 0,1 7 59 0 0,0-22 1 0 0,1 1 1 0 0,0 0 0 0 0,0-1-1 0 0,0 1 1 0 0,0-1 0 0 0,0 1-1 0 0,1-1 1 0 0,-1 0 0 0 0,1 0-1 0 0,0 0 1 0 0,0-1 0 0 0,0 1-1 0 0,0-1 1 0 0,1 1 0 0 0,-1-1-1 0 0,1 0 1 0 0,-1 0 0 0 0,1-1-1 0 0,0 1 1 0 0,-1-1 0 0 0,1 1 0 0 0,0-1-1 0 0,0-1 1 0 0,0 1 0 0 0,0 0-1 0 0,0-1 1 0 0,0 0 0 0 0,0 0-1 0 0,0 0 1 0 0,0-1 0 0 0,0 1-1 0 0,0-1 1 0 0,0 0 0 0 0,0 0-1 0 0,0 0 1 0 0,0 0 0 0 0,0-1-1 0 0,-1 0 1 0 0,1 0 0 0 0,-1 0-1 0 0,1 0 1 0 0,-1 0 0 0 0,1-1-2 0 0,17-14 99 0 0,-1-1 1 0 0,-1 0 0 0 0,-1-2 0 0 0,0 0-1 0 0,-2-1 1 0 0,0 0 0 0 0,2-7-100 0 0,41-52 11 0 0,-9 28-12 0 0,-45 55-1050 0 0,-5-2 1040 0 0,0-1 30 0 0,0 0 26 0 0,0 0 43 0 0,0 0 48 0 0,0 0 47 0 0,0 0 42 0 0,0 0 37 0 0,-1 5 2960 0 0,-7 13-3549 0 0,5-12 499 0 0,-20 68-293 0 0,14 22-256 0 0,9-93 362 0 0,1-1 0 0 0,-1 1 0 0 0,1-1-1 0 0,0 1 1 0 0,-1-1 0 0 0,1 1-1 0 0,0-1 1 0 0,0 1 0 0 0,1-1 0 0 0,-1 0-1 0 0,1 0 1 0 0,-1 0 0 0 0,1 1 0 0 0,-1-1-1 0 0,1-1 1 0 0,0 1 0 0 0,0 0 0 0 0,0 0-1 0 0,0-1 1 0 0,0 1 0 0 0,1-1-1 0 0,-1 0 1 0 0,0 0 0 0 0,1 1 0 0 0,-1-1-1 0 0,1-1 1 0 0,-1 1 0 0 0,1 0 0 0 0,-1-1-1 0 0,1 1 1 0 0,-1-1 0 0 0,1 0-1 0 0,0 0 1 0 0,-1 0 0 0 0,2 0 15 0 0,9-3 21 0 0,0 0 0 0 0,0 0 0 0 0,0-2 0 0 0,-1 1-1 0 0,1-2 1 0 0,-1 1 0 0 0,0-2 0 0 0,-1 0 0 0 0,1 0 0 0 0,-2-1 0 0 0,1 0 0 0 0,-1-1 0 0 0,0 0 0 0 0,-1-1 0 0 0,6-6-21 0 0,21-18 15 0 0,228-238 69 0 0,-255 263-71 0 0,-9 9-21 0 0,0 0 1 0 0,0 0-1 0 0,1 0 1 0 0,-1 1-1 0 0,0-1 1 0 0,0 0-1 0 0,1 0 0 0 0,-1 0 1 0 0,0 0-1 0 0,0 1 1 0 0,1-1-1 0 0,-1 0 1 0 0,0 0-1 0 0,0 0 0 0 0,1 0 1 0 0,-1 0-1 0 0,0 0 8 0 0,-16 36-30 0 0,2 1-1 0 0,0 0 1 0 0,3 1 0 0 0,1 1-1 0 0,2-1 1 0 0,2 1-1 0 0,1 1 1 0 0,2-1-1 0 0,2 1 1 0 0,2-1 0 0 0,1 2 30 0 0,3-5-8 0 0,2-1 0 0 0,2 0 0 0 0,1 0 0 0 0,2 0 1 0 0,1-2-1 0 0,1 0 0 0 0,2 0 0 0 0,6 7 8 0 0,50 115 8 0 0,-68-149-7 0 0,-1 0 1 0 0,0 0-1 0 0,0 0 1 0 0,0 1-1 0 0,-1-1 0 0 0,0 1 1 0 0,0-1-1 0 0,-1 1 1 0 0,1 0-1 0 0,-2-1 0 0 0,1 1 1 0 0,-1 0-1 0 0,0 0 1 0 0,0 0-1 0 0,-1 0 1 0 0,1-1-1 0 0,-2 1 0 0 0,1 0 1 0 0,-1-1-1 0 0,0 1 1 0 0,0-1-1 0 0,-1 1 1 0 0,0-1-1 0 0,0 0 0 0 0,0 0 1 0 0,-1 0-1 0 0,0-1 1 0 0,0 1-1 0 0,-1-1 0 0 0,1 0 1 0 0,-1 0-2 0 0,-20 9-74 0 0,0 0 0 0 0,-1-2 0 0 0,0-1 0 0 0,-1-1-1 0 0,0-2 1 0 0,0 0 0 0 0,-1-2 0 0 0,0-1 0 0 0,-19 1 74 0 0,-46-5 155 0 0,92-1-158 0 0,1-1-1 0 0,-1 1 1 0 0,0-1 0 0 0,1 0 0 0 0,-1 1 0 0 0,1-1 0 0 0,-1 0 0 0 0,1 0-1 0 0,-1 1 1 0 0,1-1 0 0 0,0 0 0 0 0,-1 0 0 0 0,1 0 0 0 0,0 1 0 0 0,0-1-1 0 0,0 0 1 0 0,-1 0 0 0 0,1 0 0 0 0,0 0 0 0 0,0 0 0 0 0,0 1-1 0 0,0-1 1 0 0,0 0 0 0 0,1 0 0 0 0,-1 0 0 0 0,0 0 0 0 0,0 0 0 0 0,0 1-1 0 0,1-1 1 0 0,-1 0 0 0 0,1 0 0 0 0,-1 1 0 0 0,0-1 0 0 0,1 0 0 0 0,-1 0-1 0 0,1 1 1 0 0,0-1 0 0 0,-1 0 0 0 0,1 1 0 0 0,-1-1 0 0 0,1 1-1 0 0,0-1 1 0 0,-1 1 0 0 0,1-1 0 0 0,0 1 0 0 0,0-1 0 0 0,0 1 3 0 0,377-341-1731 0 0,-373 336 1437 0 0,75-71-2803 0 0,-31 22-7062 0 0,-33 34-1402 0 0</inkml:trace>
  <inkml:trace contextRef="#ctx0" brushRef="#br0" timeOffset="3493.67">2554 325 15859 0 0,'0'0'2268'0'0,"0"0"-820"0"0,0 0-457 0 0,0 0-150 0 0,0 0-9 0 0,0 0 9 0 0,0 0-31 0 0,0 0-77 0 0,0 0-165 0 0,0 0-178 0 0,0 0-147 0 0,0 0-119 0 0,0 0-64 0 0,1 3-40 0 0,-1-3-50 0 0,4 16-4259 0 0,0-10 629 0 0,-1 1-4463 0 0,-1-3-1803 0 0</inkml:trace>
  <inkml:trace contextRef="#ctx0" brushRef="#br0" timeOffset="5084.187">0 1834 1136 0 0,'0'0'394'0'0,"0"0"-89"0"0,0 0 19 0 0,0 0 171 0 0,0 0 256 0 0,0 0 249 0 0,0 0 179 0 0,0 0 132 0 0,0 0 78 0 0,0 0 17 0 0,0 0-48 0 0,34-12-109 0 0,106-37-150 0 0,-45 35 298 0 0,-73 16-1089 0 0,602 7 3438 0 0,81-53-2051 0 0,400-88-1695 0 0,379-93-62 0 0,-860 128-7675 0 0,-521 81-2902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22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408 254 0 0 0,'0'0'621'0'0,"0"0"122"0"0,0 0 207 0 0,0 0 238 0 0,0 0 215 0 0,0 0 119 0 0,0 0-58 0 0,0 0-134 0 0,0 0-182 0 0,0 0-209 0 0,0 0-120 0 0,-1-5-105 0 0,1 5-716 0 0,0-1 76 0 0,0-1 0 0 0,0 1 1 0 0,0 0-1 0 0,0-1 0 0 0,0 1 1 0 0,-1 0-1 0 0,1-1 0 0 0,-1 1 1 0 0,1 0-1 0 0,-1 0 1 0 0,1-1-1 0 0,-1 1 0 0 0,0 0 1 0 0,1 0-1 0 0,-1 0 0 0 0,0 0 1 0 0,0 0-1 0 0,0 0 0 0 0,0 0 1 0 0,0 0-1 0 0,0 0 0 0 0,0 0 1 0 0,0 1-1 0 0,0-1 0 0 0,0 0 1 0 0,0 1-1 0 0,-1-1 1 0 0,1 1-1 0 0,0-1 0 0 0,-1 1 1 0 0,1-1-1 0 0,0 1 0 0 0,0 0 1 0 0,-1 0-1 0 0,1 0 0 0 0,-1 0 1 0 0,1 0-1 0 0,0 0 0 0 0,-1 0 1 0 0,1 0-75 0 0,-28 3 317 0 0,1 1 1 0 0,0 1-1 0 0,1 1 1 0 0,-1 2 0 0 0,1 1-1 0 0,1 1 1 0 0,-6 3-318 0 0,-19 7 331 0 0,-35 28-70 0 0,85-46-275 0 0,0 0 1 0 0,0 0-1 0 0,0 0 1 0 0,0 0-1 0 0,0 0 1 0 0,1 0-1 0 0,-1 0 1 0 0,0 0-1 0 0,1 0 1 0 0,0 0-1 0 0,-1 0 1 0 0,1 1-1 0 0,0-1 1 0 0,0 0-1 0 0,1 0 1 0 0,-1 0-1 0 0,0 1 1 0 0,1-1-1 0 0,-1 0 1 0 0,1 0-1 0 0,-1 0 1 0 0,1 0-1 0 0,0 0 1 0 0,0 0-1 0 0,0 0 1 0 0,0 0-1 0 0,0 0 1 0 0,1-1-1 0 0,-1 1 1 0 0,1 0-1 0 0,-1-1 1 0 0,1 1-1 0 0,-1-1 1 0 0,1 1-1 0 0,0-1 1 0 0,0 0-1 0 0,0 0 1 0 0,-1 0-1 0 0,1 0 1 0 0,0 0-1 0 0,1 0 15 0 0,9 4 26 0 0,-1 0 1 0 0,1-1 0 0 0,0-1 0 0 0,0 0 0 0 0,1-1 0 0 0,-1 0 0 0 0,0 0-1 0 0,1-2 1 0 0,-1 1-28 0 0,-16 24 636 0 0,-86 86-325 0 0,82-99-307 0 0,5-10-9 0 0,0 0-1 0 0,0 1 1 0 0,0-1-1 0 0,0 1 0 0 0,1 0 1 0 0,-1 0-1 0 0,1 0 1 0 0,-1 0-1 0 0,1 0 0 0 0,0 0 1 0 0,1 1-1 0 0,-1-1 0 0 0,1 1 1 0 0,-1 0-1 0 0,1-1 1 0 0,0 1-1 0 0,0 0 0 0 0,1-1 1 0 0,-1 1-1 0 0,1 0 1 0 0,-1 0-1 0 0,1 0 0 0 0,1 0 1 0 0,-1-1-1 0 0,0 1 0 0 0,1 0 1 0 0,0 0-1 0 0,0 0 1 0 0,0-1-1 0 0,0 1 0 0 0,1-1 1 0 0,-1 1-1 0 0,1-1 1 0 0,0 1-1 0 0,0-1 0 0 0,0 0 1 0 0,1 0-1 0 0,-1 0 0 0 0,2 1 6 0 0,6 1-20 0 0,-1-1-1 0 0,2 0 0 0 0,-1 0 0 0 0,0-1 1 0 0,1 0-1 0 0,0-1 0 0 0,0 0 0 0 0,-1-1 1 0 0,1 0-1 0 0,0-1 0 0 0,0 0 0 0 0,0-1 0 0 0,0 0 1 0 0,2-1 20 0 0,-8 2-257 0 0,0-1 0 0 0,1 0 0 0 0,-1-1 0 0 0,0 1 0 0 0,0-1 0 0 0,0 0 1 0 0,0 0-1 0 0,0-1 0 0 0,-1 1 0 0 0,1-1 0 0 0,-1 0 0 0 0,0 0 0 0 0,1-1 0 0 0,0-1 257 0 0,30-37-11102 0 0,-31 34 7034 0 0</inkml:trace>
  <inkml:trace contextRef="#ctx0" brushRef="#br0" timeOffset="295.032">14 0 3857 0 0,'0'0'708'0'0,"0"0"-483"0"0,0 0-6 0 0,0 0 324 0 0,0 0 325 0 0,0 0 259 0 0,0 0 173 0 0,0 0 9 0 0,5 31-100 0 0,18 100-194 0 0,13-6 961 0 0,-23-72-1576 0 0,-1 1-1 0 0,-4 0 1 0 0,-1 0-1 0 0,-3 15-399 0 0,10 364-591 0 0,-5-361-2728 0 0,0-26-5778 0 0,-7-41 6150 0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28.1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85 280 0 0 0,'0'0'281'0'0,"0"0"484"0"0,0 0 87 0 0,0 0-115 0 0,0 0-129 0 0,0 0-116 0 0,0 0 1089 0 0,0-1 7720 0 0,0 3-10318 0 0,-14 97 1892 0 0,-50 232-1095 0 0,58-291-2020 0 0,6-40 949 0 0,0 3-1631 0 0,0-2-2556 0 0,0-1 3154 0 0</inkml:trace>
  <inkml:trace contextRef="#ctx0" brushRef="#br0" timeOffset="849.804">325 343 0 0 0,'0'0'317'0'0,"0"0"131"0"0,0 0-53 0 0,0 0-95 0 0,0 0-64 0 0,0 0 0 0 0,0 0 70 0 0,0 0 110 0 0,-4 2 81 0 0,-1 3-276 0 0,1 1 0 0 0,-1 0 0 0 0,1 0 0 0 0,1 1 0 0 0,-1-1 0 0 0,1 1 0 0 0,0 0 0 0 0,0 0 0 0 0,1 0 0 0 0,0 0-1 0 0,0 0 1 0 0,1 0 0 0 0,-1 1 0 0 0,2-1 0 0 0,-1 0 0 0 0,1 1 0 0 0,0-1 0 0 0,1 1 0 0 0,0-1 0 0 0,0 4-221 0 0,0 4 68 0 0,-1-10 68 0 0,1-1 1 0 0,0 0 0 0 0,1 0 0 0 0,-1 0 0 0 0,1 0 0 0 0,0 0-1 0 0,0-1 1 0 0,0 1 0 0 0,0 0 0 0 0,1-1 0 0 0,0 0-1 0 0,-1 1 1 0 0,1-1 0 0 0,0 0 0 0 0,0 0 0 0 0,1-1-1 0 0,-1 1 1 0 0,1-1 0 0 0,-1 1 0 0 0,1-1 0 0 0,0 0 0 0 0,0-1-1 0 0,0 1 1 0 0,0-1 0 0 0,0 1 0 0 0,0-1 0 0 0,0-1-1 0 0,0 1 1 0 0,1 0 0 0 0,-1-1 0 0 0,0 0 0 0 0,0 0-1 0 0,1 0 1 0 0,-1-1 0 0 0,0 1 0 0 0,0-1 0 0 0,0 0-1 0 0,1 0 1 0 0,-1 0 0 0 0,0-1 0 0 0,-1 0 0 0 0,1 0 0 0 0,0 0-1 0 0,0 0 1 0 0,-1 0 0 0 0,1-1-137 0 0,14-4 239 0 0,-1-2 1 0 0,0 0-1 0 0,0-2 0 0 0,-1 1 1 0 0,0-2-1 0 0,-1 0 0 0 0,0-1 1 0 0,-1 0-1 0 0,-1-1 0 0 0,0-1 1 0 0,-1 0-1 0 0,0-1 0 0 0,-1 0 1 0 0,-1-1-1 0 0,1-3-239 0 0,-9-38-698 0 0,-2 56 500 0 0,-1 0 0 0 0,-1 0 0 0 0,1-1 0 0 0,0 1 0 0 0,0 0 0 0 0,-1 0 0 0 0,1 0 0 0 0,-1 1 0 0 0,1-1 0 0 0,-1 0 1 0 0,0 0-1 0 0,0 1 0 0 0,0-1 0 0 0,0 1 0 0 0,0 0 0 0 0,0 0 0 0 0,0 0 0 0 0,0 0 0 0 0,-1 0 0 0 0,1 0 0 0 0,0 0 0 0 0,-2 0 198 0 0,-60-4-9459 0 0,50 5 6450 0 0</inkml:trace>
  <inkml:trace contextRef="#ctx0" brushRef="#br0" timeOffset="1296.707">461 549 0 0 0,'0'0'380'0'0,"0"0"180"0"0,0 0 74 0 0,0 0 58 0 0,0 0 13 0 0,0 0-41 0 0,0 0-117 0 0,0 0-147 0 0,0 0-116 0 0,0 0-89 0 0,0 0-63 0 0,0 0-17 0 0,-15 32-17 0 0,-45 98 27 0 0,45-71 261 0 0,16-55-134 0 0,1 0 0 0 0,0 0 0 0 0,1 0 0 0 0,-1 0 0 0 0,0 0 0 0 0,1 0 0 0 0,0-1 0 0 0,0 1 0 0 0,0-1 0 0 0,1 0 0 0 0,-1 0 0 0 0,1 0-1 0 0,-1 0 1 0 0,1 0 0 0 0,0-1 0 0 0,0 0 0 0 0,0 0 0 0 0,0 0 0 0 0,1 0 0 0 0,-1-1 0 0 0,0 0 0 0 0,1 0 0 0 0,-1 0 0 0 0,1 0 0 0 0,-1 0 0 0 0,1-1 0 0 0,0 0 0 0 0,-1 0 0 0 0,1 0-1 0 0,-1-1 1 0 0,1 0 0 0 0,-1 0 0 0 0,1 0 0 0 0,-1 0 0 0 0,4-2-252 0 0,3-1 362 0 0,-1-1 0 0 0,1 0 1 0 0,-1 0-1 0 0,0-1 0 0 0,-1-1 0 0 0,0 0 0 0 0,0 0 0 0 0,0-1 0 0 0,-1 0 1 0 0,0 0-1 0 0,7-10-362 0 0,-11 13 66 0 0,0-1 1 0 0,0 0 0 0 0,0 0 0 0 0,-1 0-1 0 0,0 0 1 0 0,0-1 0 0 0,-1 1 0 0 0,0-1 0 0 0,0 1-1 0 0,0-1 1 0 0,-1 0 0 0 0,0 0 0 0 0,0 0-1 0 0,-1 0 1 0 0,0 0 0 0 0,0 0 0 0 0,-1-6-67 0 0,0 10-151 0 0,-1 1 0 0 0,1-1 0 0 0,0 1 1 0 0,0 0-1 0 0,-1 0 0 0 0,1 0 1 0 0,-1 0-1 0 0,0 0 0 0 0,0 0 1 0 0,0 0-1 0 0,0 0 0 0 0,0 1 0 0 0,0-1 1 0 0,0 1-1 0 0,0 0 0 0 0,0-1 1 0 0,-1 1-1 0 0,1 0 0 0 0,-1 0 1 0 0,1 1-1 0 0,-1-1 0 0 0,1 0 0 0 0,-1 1 1 0 0,1 0-1 0 0,-1-1 0 0 0,-2 1 151 0 0,-42-3-9816 0 0,34 3 3697 0 0</inkml:trace>
  <inkml:trace contextRef="#ctx0" brushRef="#br0" timeOffset="2001.109">949 402 0 0 0,'0'0'930'0'0,"0"0"14"0"0,0 0 32 0 0,0 0-31 0 0,0 0-67 0 0,0 0-72 0 0,0 0-125 0 0,0 0-84 0 0,0 0-111 0 0,0 0-118 0 0,0 0-55 0 0,0 0-21 0 0,0 0 31 0 0,-21 24 48 0 0,-63 74 25 0 0,58-45 240 0 0,26-45-488 0 0,-1-1-42 0 0,0-1 0 0 0,0 1 0 0 0,1 0 0 0 0,0 0 0 0 0,0-1 0 0 0,0 1 0 0 0,1 0 1 0 0,0-1-1 0 0,0 1 0 0 0,1 0 0 0 0,0-1 0 0 0,0 0 0 0 0,0 1 0 0 0,1-1 0 0 0,0 0 0 0 0,0 0 0 0 0,1 0 0 0 0,-1-1 0 0 0,1 1 0 0 0,1-1 0 0 0,-1 0 0 0 0,1 0 0 0 0,0 0 0 0 0,0-1 0 0 0,0 0 0 0 0,0 0 0 0 0,5 2-106 0 0,-3-3 254 0 0,1 0-1 0 0,-1-1 0 0 0,1 0 0 0 0,0-1 0 0 0,-1 1 1 0 0,1-2-1 0 0,0 1 0 0 0,0-1 0 0 0,0 0 1 0 0,-1-1-1 0 0,1 0 0 0 0,0 0 0 0 0,0 0 0 0 0,-1-1 1 0 0,1 0-1 0 0,-1-1 0 0 0,1 0 0 0 0,-1 0 0 0 0,0 0 1 0 0,0-1-1 0 0,-1 0 0 0 0,1-1 0 0 0,-1 1 0 0 0,0-1 1 0 0,3-3-254 0 0,9-8 338 0 0,-1-1 1 0 0,0-1-1 0 0,-1-1 1 0 0,-1 0 0 0 0,-1-1-1 0 0,-1 0 1 0 0,7-16-339 0 0,-16 31-67 0 0,-1 1 0 0 0,0 0 0 0 0,0-1 0 0 0,-1 0 0 0 0,0 1-1 0 0,1-1 1 0 0,-1 0 0 0 0,-1 0 0 0 0,1 0 0 0 0,-1-1 0 0 0,0 1 0 0 0,0 0 0 0 0,-1 0 0 0 0,1-1 0 0 0,-1 1-1 0 0,0 0 1 0 0,-1-1 0 0 0,1 1 0 0 0,-1 0 0 0 0,0 0 0 0 0,0-1 0 0 0,-1 1 0 0 0,1 0 0 0 0,-1 0 0 0 0,-1 0 0 0 0,1 1-1 0 0,0-1 1 0 0,-1 0 0 0 0,0 1 0 0 0,0 0 0 0 0,-1 0 0 0 0,1-1 0 0 0,-1 2 0 0 0,0-1 0 0 0,0 0 0 0 0,0 1 0 0 0,0 0-1 0 0,-1 0 1 0 0,0 0 67 0 0,-52-9-4415 0 0,18 13-2644 0 0,22 2-504 0 0</inkml:trace>
  <inkml:trace contextRef="#ctx0" brushRef="#br0" timeOffset="2451.584">1337 332 0 0 0,'0'0'163'0'0,"0"0"361"0"0,0 0 88 0 0,0 0 5 0 0,0 0-4 0 0,0 0 23 0 0,0 0-12 0 0,0 0-19 0 0,0 0 3 0 0,0 0 11 0 0,0 0 29 0 0,0 0 63 0 0,1 12 63 0 0,5 38 62 0 0,-5-48-627 0 0,0 0 1 0 0,0 0 0 0 0,0 0-1 0 0,0 0 1 0 0,1-1-1 0 0,-1 1 1 0 0,0 0-1 0 0,1-1 1 0 0,0 1-1 0 0,-1-1 1 0 0,1 1 0 0 0,0-1-1 0 0,0 0 1 0 0,-1 0-1 0 0,1 0 1 0 0,0 0-1 0 0,0 0 1 0 0,0 0 0 0 0,0-1-1 0 0,1 1 1 0 0,-1-1-1 0 0,0 1 1 0 0,0-1-1 0 0,0 0 1 0 0,0 0-1 0 0,0 0 1 0 0,1 0 0 0 0,-1 0-1 0 0,0 0 1 0 0,0 0-1 0 0,0-1 1 0 0,0 1-1 0 0,0-1 1 0 0,1 0 0 0 0,-1 0-1 0 0,1 0-209 0 0,11-5 447 0 0,1 0-1 0 0,-1-1 1 0 0,-1-1-1 0 0,0 0 1 0 0,0-1-1 0 0,0 0 1 0 0,-1-1-1 0 0,0 0 1 0 0,-1-1-1 0 0,0-1 1 0 0,4-5-447 0 0,-13 14 26 0 0,3-1 32 0 0,-1 0 0 0 0,0 0 1 0 0,0-1-1 0 0,0 1 0 0 0,0-1 1 0 0,-1 0-1 0 0,1 0 0 0 0,-1-1 1 0 0,-1 1-1 0 0,1-1 0 0 0,-1 1 1 0 0,0-1-1 0 0,0 0 0 0 0,-1 0 1 0 0,1 0-1 0 0,-1 0 0 0 0,0-6-58 0 0,-3 10-161 0 0,-1 0-1 0 0,1 0 1 0 0,0 0-1 0 0,-1 0 1 0 0,0 1-1 0 0,1-1 1 0 0,-1 1-1 0 0,0-1 1 0 0,0 1-1 0 0,0 0 1 0 0,0 0-1 0 0,0 0 1 0 0,0 0-1 0 0,0 1 1 0 0,0-1-1 0 0,0 1 1 0 0,0 0-1 0 0,0 0 1 0 0,-1 0-1 0 0,1 0 1 0 0,0 1-1 0 0,0-1 0 0 0,0 1 1 0 0,0 0-1 0 0,-1 0 162 0 0,0-1-352 0 0,-78 28-7570 0 0,61-17 3784 0 0,4-3-1475 0 0</inkml:trace>
  <inkml:trace contextRef="#ctx0" brushRef="#br0" timeOffset="4135.99">1485 195 0 0 0,'-57'0'0'0'0,"18"19"200"0"0,30-15-179 0 0,0 0-1 0 0,0 1 1 0 0,0 1-1 0 0,0-1 1 0 0,1 1-1 0 0,0 1 1 0 0,0-1-1 0 0,1 2 1 0 0,0-1-1 0 0,0 1 1 0 0,0 0-1 0 0,1 0 1 0 0,1 0 0 0 0,-1 1-1 0 0,0 2-20 0 0,13 29-508 0 0,-3-35 508 0 0</inkml:trace>
  <inkml:trace contextRef="#ctx0" brushRef="#br0" timeOffset="5384.039">1799 542 232 0 0,'0'0'648'0'0,"0"0"-260"0"0,0 0-18 0 0,0 0 322 0 0,0 0 429 0 0,0 0 276 0 0,0 0 124 0 0,0 0-34 0 0,0 0-132 0 0,0 0-137 0 0,0 0-125 0 0,0 0-82 0 0,0 0-8 0 0,24 1-21 0 0,73 3-70 0 0,51-24 1926 0 0,-1-6-2089 0 0,-56 22-3536 0 0,-83 9-1227 0 0,-7 1-2347 0 0,-1-2 506 0 0</inkml:trace>
  <inkml:trace contextRef="#ctx0" brushRef="#br0" timeOffset="5615.407">1716 847 4241 0 0,'0'0'344'0'0,"0"0"-56"0"0,0 0 104 0 0,0 0 136 0 0,0 0 72 0 0,0 0-24 0 0,0 0-87 0 0,207-15-97 0 0,-169 12-104 0 0,1-5-120 0 0,3 1-128 0 0,1 0-160 0 0,-3 3-296 0 0,4-3-505 0 0,-5-1-815 0 0,-8 5-816 0 0,-12-1-49 0 0</inkml:trace>
  <inkml:trace contextRef="#ctx0" brushRef="#br0" timeOffset="6403.631">3278 380 5321 0 0,'0'0'1807'0'0,"0"0"-322"0"0,0 0-192 0 0,0 0-29 0 0,0 0-3 0 0,0 0-40 0 0,0 0-122 0 0,0 0-167 0 0,0 0-181 0 0,0 0-148 0 0,0 0-102 0 0,0 0-95 0 0,-11 30-77 0 0,-33 97-69 0 0,19-19 79 0 0,25-105-579 0 0,-18 144-788 0 0,17-116-4150 0 0,0 1-4673 0 0,1-32 7276 0 0</inkml:trace>
  <inkml:trace contextRef="#ctx0" brushRef="#br0" timeOffset="6616.251">3473 479 248 0 0,'0'0'1806'0'0,"0"0"114"0"0,0 0 17 0 0,0 0-46 0 0,0 0-187 0 0,0 0-304 0 0,0 0-278 0 0,0 0-183 0 0,0 0-84 0 0,0 0-34 0 0,0 0-31 0 0,0 0-130 0 0,0 0-128 0 0,-3 15-87 0 0,-9 50-98 0 0,-27 16 285 0 0,37-76-798 0 0,-38 110 210 0 0,42-65-6135 0 0,-1-46 4548 0 0,0-4-7028 0 0,-1 0 6849 0 0</inkml:trace>
  <inkml:trace contextRef="#ctx0" brushRef="#br0" timeOffset="7002.557">3014 501 5121 0 0,'0'0'1207'0'0,"0"0"-20"0"0,0 0 96 0 0,0 0 151 0 0,0 0-41 0 0,0 0-187 0 0,0 0-257 0 0,0 0-262 0 0,0 0-201 0 0,0 0-158 0 0,0 0-107 0 0,0 0-37 0 0,20-26 5 0 0,61-78 11 0 0,-37 68 322 0 0,-41 35-436 0 0,3-3-28 0 0,0 0 1 0 0,1 1 0 0 0,-1 0 0 0 0,1 1 0 0 0,0-1-1 0 0,0 1 1 0 0,0 0 0 0 0,0 1 0 0 0,0 0 0 0 0,1 0-1 0 0,-1 1 1 0 0,0-1 0 0 0,0 2 0 0 0,1-1 0 0 0,-1 1-1 0 0,0 0 1 0 0,0 0 0 0 0,0 1 0 0 0,6 2-59 0 0,60 42 140 0 0,-56-34 181 0 0,0 0 0 0 0,0-1 0 0 0,1-1 0 0 0,1 0 1 0 0,0-1-1 0 0,0-2 0 0 0,1 0 0 0 0,0 0 0 0 0,0-2 0 0 0,0-1 1 0 0,4 0-322 0 0,1-2 444 0 0,1-1 1 0 0,-1-2-1 0 0,0 0 1 0 0,1-2-1 0 0,-1-1 1 0 0,20-6-445 0 0,-34 7-201 0 0,0-1 0 0 0,0 0 0 0 0,0-1 0 0 0,-1 0 0 0 0,0-1 0 0 0,0 0 0 0 0,0 0 0 0 0,-1-1 0 0 0,0-1 0 0 0,4-3 201 0 0,-4-1-3347 0 0,0 2-4714 0 0,-5 6-2661 0 0</inkml:trace>
  <inkml:trace contextRef="#ctx0" brushRef="#br0" timeOffset="8851.787">3927 755 0 0 0,'0'0'832'0'0,"0"0"126"0"0,0 0 9 0 0,0 0-58 0 0,0 0-57 0 0,0 0-77 0 0,0 0 1 0 0,-3 19 27 0 0,-9 55 49 0 0,-2-34 5278 0 0,8-42-1914 0 0,-3-12-3347 0 0,9-2-719 0 0,1-1 0 0 0,0 0 1 0 0,2 1-1 0 0,-1-1 1 0 0,2 1-1 0 0,0 0 0 0 0,1 0 1 0 0,1 0-1 0 0,1 0 1 0 0,0 1-1 0 0,0 0 0 0 0,2 1 1 0 0,0 0-1 0 0,0 0 0 0 0,2 1 1 0 0,-1 0-1 0 0,2 1 1 0 0,6-6-151 0 0,0-5 96 0 0,79-85-19 0 0,-88 98 527 0 0,3-1-3955 0 0,-13 28-6851 0 0,-1-10 1332 0 0</inkml:trace>
  <inkml:trace contextRef="#ctx0" brushRef="#br0" timeOffset="9301.018">4307 556 1672 0 0,'0'0'3288'0'0,"0"0"-1717"0"0,0 0-571 0 0,0 0 108 0 0,0 0 124 0 0,0 0 21 0 0,0 0-137 0 0,0 0-260 0 0,0 0-234 0 0,0 0-244 0 0,0 0-166 0 0,0 0-101 0 0,-28 33-75 0 0,-82 101-4 0 0,78-72-34 0 0,32-52-17 0 0,-1-8 57 0 0,0 1 0 0 0,0-1 0 0 0,0 1 0 0 0,0 0 0 0 0,0-1 0 0 0,1 1 0 0 0,-1 0 0 0 0,1-1 0 0 0,0 1 0 0 0,0 0 0 0 0,0 0 0 0 0,0-1 0 0 0,0 1 0 0 0,1 0 1 0 0,-1-1-1 0 0,1 1 0 0 0,-1 0 0 0 0,1-1 0 0 0,0 1 0 0 0,0-1 0 0 0,1 1 0 0 0,-1-1 0 0 0,0 1 0 0 0,1-1 0 0 0,-1 0 0 0 0,1 0 0 0 0,0 0 0 0 0,0 0 0 0 0,0 0 0 0 0,0 0 0 0 0,0 0 0 0 0,0-1 0 0 0,0 1 1 0 0,0-1-1 0 0,1 1 0 0 0,-1-1 0 0 0,1 0 0 0 0,-1 0 0 0 0,1 0 0 0 0,-1 0 0 0 0,1-1 0 0 0,0 1 0 0 0,-1-1 0 0 0,1 1 0 0 0,1-1-38 0 0,2-2 305 0 0,-1-1 1 0 0,1 0-1 0 0,-1 0 0 0 0,0-1 0 0 0,0 0 1 0 0,0 0-1 0 0,0 0 0 0 0,-1 0 1 0 0,1-1-1 0 0,-1 1 0 0 0,0-1 0 0 0,-1 0 1 0 0,2-3-306 0 0,2-1 377 0 0,129-173 1069 0 0,-103 142-1341 0 0,-32 76-995 0 0,-8 78-1068 0 0,8-111 1776 0 0,1 0 0 0 0,-1 0-1 0 0,1 0 1 0 0,-1-1 0 0 0,1 1 0 0 0,0 0 0 0 0,0-1 0 0 0,0 1 0 0 0,1-1 0 0 0,-1 0 0 0 0,0 0 0 0 0,1 0-1 0 0,0 0 1 0 0,-1 0 0 0 0,1 0 0 0 0,0-1 0 0 0,0 1 0 0 0,0-1 0 0 0,0 0 0 0 0,0 0 0 0 0,0 0-1 0 0,3 0 183 0 0,45 10-9003 0 0,-50-11 8571 0 0,11 1-5353 0 0</inkml:trace>
  <inkml:trace contextRef="#ctx0" brushRef="#br0" timeOffset="9781.028">4767 564 1168 0 0,'0'0'555'0'0,"0"0"-206"0"0,0 0 2 0 0,0 0 117 0 0,0 0 116 0 0,0 0 106 0 0,0 0 58 0 0,0 0-44 0 0,0 0-138 0 0,0 0-193 0 0,0 0-181 0 0,0 0-153 0 0,0 0-63 0 0,-18 25-48 0 0,-55 82-68 0 0,52-50-272 0 0,23-48 213 0 0,-2-6 220 0 0,1-1 1 0 0,-1 1 0 0 0,1-1-1 0 0,0 1 1 0 0,0-1-1 0 0,0 0 1 0 0,0 0-1 0 0,1 1 1 0 0,-1-1-1 0 0,0 0 1 0 0,1 0-1 0 0,0 0 1 0 0,-1 0-1 0 0,1-1 1 0 0,0 1 0 0 0,0 0-1 0 0,0-1 1 0 0,0 0-1 0 0,0 1 1 0 0,0-1-1 0 0,1 0 1 0 0,-1 0-1 0 0,0 0 1 0 0,1 0-1 0 0,-1 0 1 0 0,1-1-1 0 0,0 1-21 0 0,70 6 5270 0 0,-57-11-4469 0 0,1-1 1 0 0,-1-1-1 0 0,-1 0 1 0 0,1-2 0 0 0,-1 1-1 0 0,0-2 1 0 0,-1 0-1 0 0,0-1 1 0 0,0 0 0 0 0,-1-1-1 0 0,9-10-801 0 0,-12 13 238 0 0,20-14-28 0 0,-1 0 0 0 0,-1-2 0 0 0,-1-2 0 0 0,-1 0 0 0 0,-1-2 1 0 0,-2 0-1 0 0,0-2 0 0 0,-2-1 0 0 0,-2 0 0 0 0,-1-1 0 0 0,-1-1 0 0 0,-2-1 1 0 0,-1 0-1 0 0,7-28-210 0 0,-19 48-23 0 0,-1 1 1 0 0,0-1 0 0 0,0 0-1 0 0,-2 1 1 0 0,0-1 0 0 0,0 1-1 0 0,-1-1 1 0 0,-1 1 0 0 0,-4-13 22 0 0,5 21-11 0 0,1 0 0 0 0,-1 0 0 0 0,0 0 0 0 0,-1 0 0 0 0,1 0 0 0 0,-1 1 0 0 0,0-1 0 0 0,0 1 0 0 0,-1 0 0 0 0,1 0 0 0 0,-1 0 1 0 0,0 0-1 0 0,0 0 0 0 0,0 1 0 0 0,-1 0 0 0 0,1 0 0 0 0,-1 0 0 0 0,0 1 0 0 0,1-1 0 0 0,-1 1 0 0 0,0 0 0 0 0,-1 0 0 0 0,1 1 0 0 0,0 0 0 0 0,0 0 0 0 0,-2 0 11 0 0,-5 0-26 0 0,0 1 0 0 0,0 0-1 0 0,0 1 1 0 0,0 1 0 0 0,0 0-1 0 0,0 1 1 0 0,0 0 0 0 0,0 0-1 0 0,1 1 1 0 0,0 1 0 0 0,0 0 0 0 0,0 1-1 0 0,0 0 1 0 0,1 0 0 0 0,0 1-1 0 0,0 0 1 0 0,1 1 0 0 0,0 0-1 0 0,0 1 1 0 0,1 0 0 0 0,-6 8 26 0 0,2-2-17 0 0,1 0 1 0 0,0 1 0 0 0,1 1-1 0 0,1-1 1 0 0,0 2-1 0 0,1-1 1 0 0,1 1 0 0 0,1 0-1 0 0,1 1 1 0 0,0-1 0 0 0,1 1-1 0 0,1 0 1 0 0,0 12 16 0 0,3-18 9 0 0,-1 0 1 0 0,2 0-1 0 0,0 0 1 0 0,1 0-1 0 0,0 0 1 0 0,0-1-1 0 0,2 1 1 0 0,0-1 0 0 0,0 1-1 0 0,1-1 1 0 0,0-1-1 0 0,1 1 1 0 0,0-1-1 0 0,1 0 1 0 0,1 0-1 0 0,0 0 1 0 0,0-1-1 0 0,1-1 1 0 0,0 0-1 0 0,0 0 1 0 0,2 0-10 0 0,20 13 71 0 0,0-1 0 0 0,2-2 0 0 0,0-2 0 0 0,1-1 0 0 0,1-1 0 0 0,0-2 0 0 0,1-1 0 0 0,0-3 0 0 0,1 0 0 0 0,0-2-1 0 0,2-2-70 0 0,153 8-2248 0 0,-159-14-747 0 0,-12-1-3208 0 0,-6-2-5252 0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4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446 4 0 0 0,'0'0'276'0'0,"-2"0"8709"0"0,-1-1-4310 0 0,-20-2-2957 0 0,13 5-1642 0 0,0 0-1 0 0,0 0 1 0 0,0 1 0 0 0,0 0 0 0 0,1 1-1 0 0,0 0 1 0 0,-1 0 0 0 0,2 1-1 0 0,-1 1 1 0 0,-6 4-76 0 0,-15 8 89 0 0,-162 87 1253 0 0,192-104-1351 0 0,-1 0 0 0 0,1 0 0 0 0,0 0-1 0 0,-1 0 1 0 0,1 0 0 0 0,0 0 0 0 0,0 0-1 0 0,0 0 1 0 0,0 0 0 0 0,0 0-1 0 0,0 0 1 0 0,0-1 0 0 0,0 1 0 0 0,0 0-1 0 0,0 0 1 0 0,1 0 0 0 0,-1 0 0 0 0,0 0-1 0 0,1 0 1 0 0,-1 0 0 0 0,1 0-1 0 0,-1-1 1 0 0,1 1 0 0 0,-1 0 0 0 0,1 0-1 0 0,-1 0 1 0 0,1-1 0 0 0,0 1 0 0 0,-1 0-1 0 0,1-1 1 0 0,0 1 0 0 0,0-1-1 0 0,-1 1 1 0 0,1-1 0 0 0,0 1 0 0 0,0-1-1 0 0,0 0 1 0 0,0 1 0 0 0,0-1 0 0 0,0 0-1 0 0,0 1 1 0 0,0-1 0 0 0,-1 0-1 0 0,1 0 1 0 0,1 0 9 0 0,1 2 23 0 0,127 43-347 0 0,-48-22 152 0 0,32 34 81 0 0,-113-55 124 0 0,0 0 0 0 0,0 0 1 0 0,0-1-1 0 0,-1 1 0 0 0,1 0 0 0 0,-1 0 0 0 0,0 0 1 0 0,1 0-1 0 0,-1 0 0 0 0,0 0 0 0 0,0 0 0 0 0,0 0 0 0 0,0 0 1 0 0,-1 0-1 0 0,1 0 0 0 0,0-1 0 0 0,-1 1 0 0 0,0 0 1 0 0,1 0-1 0 0,-1 0 0 0 0,0 0 0 0 0,0-1 0 0 0,0 1 1 0 0,0 0-1 0 0,0-1 0 0 0,0 1 0 0 0,0-1 0 0 0,-1 1 1 0 0,1-1-1 0 0,-1 0 0 0 0,1 1 0 0 0,-1-1 0 0 0,1 0 1 0 0,-1 0-1 0 0,0 0 0 0 0,1 0 0 0 0,-2 0-33 0 0,-37 27 76 0 0,-2-2-1 0 0,-1-2 1 0 0,0-2 0 0 0,-2-1-1 0 0,-1-3 1 0 0,0-2 0 0 0,-36 8-76 0 0,56-18-1043 0 0,26-6-444 0 0,7-2-3364 0 0,43-22-4505 0 0,-37 20 7474 0 0</inkml:trace>
  <inkml:trace contextRef="#ctx0" brushRef="#br0" timeOffset="263.997">782 195 3761 0 0,'0'0'852'0'0,"0"0"-20"0"0,0 0 142 0 0,0 0 206 0 0,0 0 82 0 0,0 0-77 0 0,0 0-194 0 0,-14 34-224 0 0,-45 106-227 0 0,57-137-511 0 0,0 1 0 0 0,0 0 1 0 0,0-1-1 0 0,0 1 0 0 0,1 0 0 0 0,0 0 0 0 0,0 0 1 0 0,0 0-1 0 0,0 0 0 0 0,1 0 0 0 0,-1 0 0 0 0,1 0 1 0 0,0 0-1 0 0,0 0 0 0 0,1 0 0 0 0,-1 0 0 0 0,1 0 1 0 0,0 1-30 0 0,2 3 74 0 0,-2-3 8 0 0,1 0-1 0 0,1 0 1 0 0,-1 0 0 0 0,1 0 0 0 0,-1-1-1 0 0,1 1 1 0 0,1-1 0 0 0,-1 0-1 0 0,0 0 1 0 0,1 0 0 0 0,0-1-1 0 0,0 1 1 0 0,0-1 0 0 0,1 0-1 0 0,-1 0 1 0 0,1 0 0 0 0,-1 0-1 0 0,1-1 1 0 0,0 0 0 0 0,0 0-1 0 0,0 0 1 0 0,0-1 0 0 0,0 0-1 0 0,0 0 1 0 0,1 0 0 0 0,3 0-82 0 0,1 0 273 0 0,-1 0 1 0 0,1-1-1 0 0,0 0 1 0 0,-1-1 0 0 0,1 0-1 0 0,-1 0 1 0 0,1-1-1 0 0,-1 0 1 0 0,0-1-1 0 0,1 0 1 0 0,-1 0-1 0 0,-1-1 1 0 0,1 0-1 0 0,4-3-273 0 0,-5 1 152 0 0,0 1-1 0 0,0-1 1 0 0,-1 0-1 0 0,0-1 0 0 0,0 0 1 0 0,-1 0-1 0 0,0 0 1 0 0,0-1-1 0 0,-1 0 0 0 0,0 0 1 0 0,0 0-1 0 0,-1-1 0 0 0,0 1 1 0 0,0-1-1 0 0,-1 0 1 0 0,0 0-1 0 0,-1-1 0 0 0,0 1 1 0 0,0 0-1 0 0,-1-1 1 0 0,0 1-1 0 0,-1-1 0 0 0,0 1 1 0 0,-1-1-1 0 0,0-4-151 0 0,-4 7-204 0 0,1-1 0 0 0,-2 1 0 0 0,1 0-1 0 0,-1 1 1 0 0,0 0 0 0 0,0 0 0 0 0,-1 0 0 0 0,0 0-1 0 0,0 1 1 0 0,0 0 0 0 0,0 1 0 0 0,-1 0 0 0 0,0 0-1 0 0,0 0 1 0 0,0 1 0 0 0,0 0 0 0 0,-1 1 0 0 0,1 0-1 0 0,-1 0 1 0 0,0 1 0 0 0,1 0 0 0 0,-1 0 0 0 0,0 1-1 0 0,1 0 1 0 0,-6 1 204 0 0,-43 13-7487 0 0,39-6-2603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5.3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4025 0 0,'0'0'1220'0'0,"0"0"43"0"0,0 0 281 0 0,0 0 245 0 0,0 0-65 0 0,0 0-238 0 0,0 0-247 0 0,0 0-234 0 0,0 0-173 0 0,0 0-122 0 0,0 0-86 0 0,0 0-44 0 0,0 0-21 0 0,30 2-31 0 0,94 2-62 0 0,131-2 671 0 0,-151-12-1864 0 0,-70 4-1821 0 0,-1-1-3360 0 0,-27 5 1040 0 0,-3 1-1812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5.5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8618 0 0,'0'0'1970'0'0,"0"0"-403"0"0,0 0-196 0 0,0 0-78 0 0,0 0-155 0 0,34 0-129 0 0,106-4-57 0 0,54-12 2068 0 0,-36 3-6853 0 0,-143 13-1219 0 0,-4 0-5665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3.5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34 0 0 0,'0'0'1027'0'0,"0"0"137"0"0,0 0 40 0 0,0 0 41 0 0,0 0-2 0 0,0 0-52 0 0,0 0-135 0 0,0 0-183 0 0,0 0-179 0 0,0 0-147 0 0,0 0-93 0 0,0 0-51 0 0,0 0-30 0 0,-16 24-4 0 0,-48 79-1 0 0,33-20 312 0 0,19-43-610 0 0,2 0 1 0 0,2 1-1 0 0,2 0 1 0 0,2 0-1 0 0,1 1 1 0 0,3 33-71 0 0,0-69-56 0 0,0 0 1 0 0,1 0 0 0 0,0-1 0 0 0,1 1 0 0 0,-1 0 0 0 0,1 0 0 0 0,0-1 0 0 0,0 1 0 0 0,1-1 0 0 0,0 0 0 0 0,0 0 0 0 0,0 0 0 0 0,0 0-1 0 0,1 0 1 0 0,0-1 0 0 0,3 4 55 0 0,60 16-3491 0 0,-39-25-1544 0 0,-20-2 1129 0 0</inkml:trace>
  <inkml:trace contextRef="#ctx0" brushRef="#br0" timeOffset="451.168">282 306 3737 0 0,'0'0'933'0'0,"0"0"-447"0"0,0 0-151 0 0,0 0 175 0 0,0 0 181 0 0,0 0 69 0 0,0 0-22 0 0,0 0-70 0 0,0 0-93 0 0,0 0-86 0 0,0 0-14 0 0,0 0 21 0 0,28-7 56 0 0,87-23 54 0 0,-41 19 1141 0 0,-74 11-1730 0 0,1 0 0 0 0,0 0 1 0 0,-1 0-1 0 0,1 0 0 0 0,0 0 0 0 0,0 0 1 0 0,-1 1-1 0 0,1-1 0 0 0,0 0 1 0 0,-1 0-1 0 0,1 1 0 0 0,0-1 0 0 0,-1 0 1 0 0,1 1-1 0 0,-1-1 0 0 0,1 0 1 0 0,0 1-1 0 0,-1-1 0 0 0,1 1 1 0 0,-1-1-1 0 0,1 1 0 0 0,-1-1 0 0 0,0 1 1 0 0,1 0-1 0 0,-1-1 0 0 0,1 1 1 0 0,-1-1-1 0 0,0 1 0 0 0,0 0 1 0 0,1-1-1 0 0,-1 1 0 0 0,0 0 0 0 0,0 0 1 0 0,0-1-1 0 0,0 1 0 0 0,1 0 1 0 0,-1-1-1 0 0,0 1 0 0 0,-1 0 1 0 0,1 0-1 0 0,0-1 0 0 0,0 1 0 0 0,0 0 1 0 0,0-1-1 0 0,0 1 0 0 0,-1 0 1 0 0,1-1-1 0 0,0 1 0 0 0,-1 0 0 0 0,1-1 1 0 0,0 1-1 0 0,-1-1 0 0 0,1 1-17 0 0,-21 35 807 0 0,-117 125-15 0 0,136-158-758 0 0,-1-1 1 0 0,1 1-1 0 0,0 0 0 0 0,0 0 1 0 0,0 0-1 0 0,0 0 1 0 0,0 0-1 0 0,0 0 0 0 0,1 1 1 0 0,0-1-1 0 0,0 1 1 0 0,0-1-1 0 0,0 1 0 0 0,0-1 1 0 0,1 1-1 0 0,-1-1 1 0 0,1 1-1 0 0,0 0 0 0 0,0-1 1 0 0,0 1-1 0 0,1 0 1 0 0,-1-1-1 0 0,1 1 0 0 0,0-1 1 0 0,0 1-1 0 0,0-1 1 0 0,1 0-1 0 0,-1 1 0 0 0,1-1 1 0 0,-1 0-1 0 0,1 0 1 0 0,0 0-1 0 0,1 0 0 0 0,-1 0 1 0 0,0 0-1 0 0,1-1 1 0 0,-1 1-1 0 0,1-1 0 0 0,0 0 1 0 0,0 1-1 0 0,0-2 1 0 0,0 1-1 0 0,0 0 0 0 0,1 0-34 0 0,7 1 65 0 0,0 0 0 0 0,0-1 0 0 0,0 0 0 0 0,1 0-1 0 0,-1-2 1 0 0,0 1 0 0 0,0-1 0 0 0,1-1-1 0 0,-1 0 1 0 0,0-1 0 0 0,0 0 0 0 0,6-2-65 0 0,11-10-3947 0 0,-4-8-4101 0 0,-19 18 1439 0 0</inkml:trace>
  <inkml:trace contextRef="#ctx0" brushRef="#br0" timeOffset="1038.844">922 243 0 0 0,'0'0'1047'0'0,"0"0"495"0"0,0 0 202 0 0,0 0 36 0 0,0 0-15 0 0,0 0-113 0 0,0 0-184 0 0,0 0-213 0 0,0 0-220 0 0,0 0-197 0 0,0 0-137 0 0,0 0-91 0 0,0 0-44 0 0,-16 5-15 0 0,-110 42 1040 0 0,125-47-1601 0 0,0 1-1 0 0,0-1 1 0 0,0 0 0 0 0,0 1-1 0 0,0-1 1 0 0,0 1-1 0 0,0-1 1 0 0,1 1 0 0 0,-1-1-1 0 0,0 1 1 0 0,0 0-1 0 0,1-1 1 0 0,-1 1 0 0 0,0 0-1 0 0,1 0 1 0 0,-1-1-1 0 0,1 1 1 0 0,-1 0 0 0 0,1 0-1 0 0,-1 0 1 0 0,1 0-1 0 0,0 0 1 0 0,-1 0 0 0 0,1 0-1 0 0,0 0 1 0 0,0 0-1 0 0,0-1 1 0 0,-1 1 0 0 0,1 0-1 0 0,0 0 1 0 0,0 0-1 0 0,1 0 1 0 0,-1 0 0 0 0,0 0-1 0 0,0 0 1 0 0,0 0-1 0 0,1 0 1 0 0,-1 0 0 0 0,0 0-1 0 0,1 0 1 0 0,-1 0-1 0 0,1 0 1 0 0,-1 0 0 0 0,1-1-1 0 0,-1 1 1 0 0,1 0 0 0 0,0 0-1 0 0,-1-1 1 0 0,1 1-1 0 0,0 0 1 0 0,0-1 0 0 0,-1 1-1 0 0,1-1 1 0 0,0 1-1 0 0,0-1 1 0 0,0 1 0 0 0,0-1-1 0 0,0 0 1 0 0,0 1-1 0 0,0-1 1 0 0,0 0 0 0 0,0 0-1 0 0,0 0 1 0 0,0 1-1 0 0,-1-1 1 0 0,1 0 0 0 0,0 0-1 0 0,0-1 1 0 0,1 1 10 0 0,6 2 56 0 0,-1 1 0 0 0,0-1-1 0 0,0 1 1 0 0,0 1 0 0 0,0-1 0 0 0,0 1 0 0 0,-1 1 0 0 0,1-1 0 0 0,-1 1 0 0 0,0 0 0 0 0,-1 0 0 0 0,1 1 0 0 0,-1-1 0 0 0,0 1-1 0 0,-1 1 1 0 0,1-1 0 0 0,-1 1 0 0 0,0-1 0 0 0,-1 1 0 0 0,0 0 0 0 0,0 1 0 0 0,0-1 0 0 0,-1 0 0 0 0,0 1 0 0 0,0-1-1 0 0,-1 1 1 0 0,0 3-56 0 0,-2-4 103 0 0,0 0 0 0 0,0 0-1 0 0,-1-1 1 0 0,0 1-1 0 0,0 0 1 0 0,0-1 0 0 0,-1 0-1 0 0,0 0 1 0 0,0 0 0 0 0,-1 0-1 0 0,0 0 1 0 0,0-1-1 0 0,0 1 1 0 0,-1-1 0 0 0,0 0-1 0 0,1 0 1 0 0,-2 0-103 0 0,-64 38-1639 0 0,63-43 36 0 0,4-11-9872 0 0,3 8 9774 0 0,0-1-2563 0 0</inkml:trace>
  <inkml:trace contextRef="#ctx0" brushRef="#br0" timeOffset="1354.833">1082 0 5625 0 0,'0'0'1395'0'0,"0"0"-220"0"0,0 0-53 0 0,0 0 109 0 0,0 0 64 0 0,0 0 2 0 0,0 0-49 0 0,0 0-122 0 0,0 0-148 0 0,0 0-130 0 0,0 0-65 0 0,0 0-55 0 0,20 28-56 0 0,60 87-71 0 0,-22-10 546 0 0,-50-87-1091 0 0,-1 1-1 0 0,-1 0 0 0 0,0 1 1 0 0,-2-1-1 0 0,0 1 1 0 0,-1 0-1 0 0,-1 0 0 0 0,-1 0 1 0 0,-1 1-1 0 0,0-1 1 0 0,-3 10-56 0 0,1-20-85 0 0,-1-1 1 0 0,0 1 0 0 0,-1-1-1 0 0,0 0 1 0 0,-1-1-1 0 0,1 1 1 0 0,-2-1 0 0 0,1 0-1 0 0,-1 0 1 0 0,0 0 0 0 0,-1-1-1 0 0,0 0 1 0 0,0 0 0 0 0,0-1-1 0 0,-1 0 1 0 0,0 0-1 0 0,0-1 1 0 0,-1 0 0 0 0,0 0-1 0 0,-1 0 85 0 0,-71 23-10807 0 0,73-27 6410 0 0,2-1-592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2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 26 776 0 0,'0'0'1459'0'0,"0"0"-373"0"0,0 0-78 0 0,0 0 95 0 0,0 0 150 0 0,0 0 69 0 0,0 0-60 0 0,0 0-170 0 0,0 0-232 0 0,0 0-221 0 0,0 0-180 0 0,-13-2-126 0 0,-37-4-85 0 0,47 7-216 0 0,0-1 0 0 0,1 1-1 0 0,-1 0 1 0 0,1 0 0 0 0,-1-1 0 0 0,1 2 0 0 0,-1-1-1 0 0,1 0 1 0 0,0 0 0 0 0,-1 1 0 0 0,1-1-1 0 0,0 1 1 0 0,0 0 0 0 0,0 0 0 0 0,0 0 0 0 0,0 0-1 0 0,1 0 1 0 0,-1 0 0 0 0,1 0 0 0 0,-1 0-1 0 0,1 1 1 0 0,0-1 0 0 0,-1 3-32 0 0,-2 0 80 0 0,-13 35-46 0 0,1 0 1 0 0,1 1 0 0 0,3 0-1 0 0,1 1 1 0 0,2 1-1 0 0,2-1 1 0 0,2 1-1 0 0,2 1 1 0 0,2-1-1 0 0,1 0 1 0 0,4 20-35 0 0,-3-15-24 0 0,-2-42 61 0 0,0 0 1 0 0,1 0-1 0 0,0 0 0 0 0,1 0 1 0 0,-1 0-1 0 0,1 0 0 0 0,0 0 1 0 0,1 0-1 0 0,-1 0 0 0 0,1 0 1 0 0,0 0-1 0 0,1-1 0 0 0,-1 1 1 0 0,1-1-1 0 0,0 0 0 0 0,1 0 1 0 0,-1 0-1 0 0,1 0 1 0 0,0 0-1 0 0,0-1 0 0 0,0 1 1 0 0,1-1-1 0 0,0 0 0 0 0,-1-1 1 0 0,2 1-1 0 0,-1-1 0 0 0,0 0 1 0 0,0 0-1 0 0,1-1 0 0 0,0 0 1 0 0,-1 0-1 0 0,1 0 0 0 0,0 0 1 0 0,0-1-1 0 0,0 0 0 0 0,0 0 1 0 0,3-1-38 0 0,11-3 328 0 0,-1-1 0 0 0,0-1 0 0 0,-1-1 0 0 0,0-1 0 0 0,1-1 1 0 0,-2 0-1 0 0,1-1 0 0 0,-2-1 0 0 0,1 0 0 0 0,-1-1 0 0 0,-1-1 1 0 0,0-1-1 0 0,0 0 0 0 0,-2-1 0 0 0,6-7-328 0 0,10-5 389 0 0,-1-2 1 0 0,-1 0-1 0 0,-2-2 1 0 0,-1-1-1 0 0,-1 0 1 0 0,11-24-390 0 0,-29 48 21 0 0,-1-2 1 0 0,0 1 0 0 0,-1 0 0 0 0,0-1 0 0 0,0 0-1 0 0,-1 1 1 0 0,0-1 0 0 0,0 0 0 0 0,-1 0-1 0 0,0-1 1 0 0,-1 1 0 0 0,0 0 0 0 0,0 0 0 0 0,-1 0-1 0 0,0 0 1 0 0,-1 0 0 0 0,0 0 0 0 0,0 0 0 0 0,-1 1-1 0 0,0-1 1 0 0,-1 1 0 0 0,0-1 0 0 0,0 1 0 0 0,0 0-1 0 0,-1 1 1 0 0,-1-1 0 0 0,1 1 0 0 0,-1 0 0 0 0,0 0-1 0 0,-1 1 1 0 0,0 0 0 0 0,0-1-22 0 0,-14-9-415 0 0,-1 0 0 0 0,0 1-1 0 0,-1 2 1 0 0,-1 0 0 0 0,0 2 0 0 0,0 0-1 0 0,-1 2 1 0 0,-17-4 415 0 0,-126-10-8667 0 0,131 23 3622 0 0,11 0-1326 0 0</inkml:trace>
  <inkml:trace contextRef="#ctx0" brushRef="#br0" timeOffset="462.562">0 516 0 0 0,'0'0'804'0'0,"0"0"399"0"0,0 0 267 0 0,0 0 263 0 0,0 0 145 0 0,0 0-67 0 0,0 0-292 0 0,0 0-363 0 0,0 0-321 0 0,0 0-257 0 0,0 0-86 0 0,0 0-24 0 0,18-19 4 0 0,58-56 24 0 0,-33 45 389 0 0,-31 28-570 0 0,-9 1-272 0 0,-1 0-1 0 0,0 0 1 0 0,0 0-1 0 0,1 0 0 0 0,-1 0 1 0 0,1 0-1 0 0,-1 0 1 0 0,1 1-1 0 0,-1 0 0 0 0,1-1 1 0 0,-1 1-1 0 0,1 0 1 0 0,-1 0-1 0 0,1 0 0 0 0,-1 0 1 0 0,1 1-1 0 0,-1-1 1 0 0,1 1-1 0 0,-1 0 0 0 0,1-1 1 0 0,-1 1-1 0 0,0 0 0 0 0,1 0 1 0 0,-1 1-1 0 0,0-1 1 0 0,0 0-1 0 0,0 1 0 0 0,0-1 1 0 0,0 1-1 0 0,0 0 1 0 0,0-1-1 0 0,-1 1 0 0 0,2 2-42 0 0,8 31 582 0 0,35 69 369 0 0,-43-101-878 0 0,0 0 0 0 0,1-1 0 0 0,-1 1 1 0 0,1-1-1 0 0,-1 0 0 0 0,1 0 0 0 0,0 0 0 0 0,0-1 1 0 0,0 1-1 0 0,0-1 0 0 0,0 0 0 0 0,0 0 0 0 0,0 0 0 0 0,0-1 1 0 0,0 1-1 0 0,0-1 0 0 0,0 0 0 0 0,1-1 0 0 0,-1 1 1 0 0,0 0-1 0 0,0-1 0 0 0,0 0 0 0 0,0 0 0 0 0,0-1-73 0 0,95-36 784 0 0,-37 16-1883 0 0,-40 19-3823 0 0,1 2-6270 0 0,-16 1 6818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8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183 137 19308 0 0,'0'0'475'0'0,"0"0"-91"0"0,0 0-27 0 0,0 0 74 0 0,0 0 79 0 0,0 0 22 0 0,0 0-39 0 0,0 0-67 0 0,0 0-96 0 0,0 0-87 0 0,-28 32-75 0 0,-88 101-63 0 0,80-75 4 0 0,36-49-86 0 0,0-6-8 0 0,-1-1 0 0 0,1 1 0 0 0,-1 0 0 0 0,1 0 0 0 0,0 0 0 0 0,0 0 0 0 0,0 0 0 0 0,0 0 0 0 0,1 0 0 0 0,-1 0 0 0 0,1 0-1 0 0,0-1 1 0 0,0 1 0 0 0,0 0 0 0 0,0 0 0 0 0,0-1 0 0 0,1 1 0 0 0,-1-1 0 0 0,1 1 0 0 0,0-1 0 0 0,0 1 0 0 0,0-1-1 0 0,0 0 1 0 0,0 0 0 0 0,0 0 0 0 0,0 0 0 0 0,1 0 0 0 0,-1-1 0 0 0,0 1 0 0 0,1-1 0 0 0,0 0 0 0 0,-1 1 0 0 0,1-1 0 0 0,0 0-1 0 0,0-1 1 0 0,0 1 0 0 0,-1 0 0 0 0,3-1-15 0 0,25 7 78 0 0,0-2 0 0 0,1-1 0 0 0,-1-2 0 0 0,1-1 0 0 0,0-1 0 0 0,26-4-78 0 0,88-26-364 0 0,-88 4-3702 0 0,-39 13-5285 0 0,-13 9-1717 0 0</inkml:trace>
  <inkml:trace contextRef="#ctx0" brushRef="#br0" timeOffset="196.398">787 1 17652 0 0,'0'0'1061'0'0,"0"0"-63"0"0,0 0 50 0 0,0 0 108 0 0,0 0-34 0 0,0 0-130 0 0,-22 36-134 0 0,-73 121-100 0 0,-17 48 898 0 0,36-70-1298 0 0,15-29-256 0 0,5 3-1 0 0,-22 62-101 0 0,64-131-556 0 0,1 0-1 0 0,1 1 1 0 0,3 0 0 0 0,1 1-1 0 0,0 30 557 0 0,9-28-2175 0 0,7-18-6583 0 0,-5-18-2692 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6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470 221 8330 0 0,'0'0'1735'0'0,"0"0"-339"0"0,0 0-144 0 0,0 0-43 0 0,0 0 12 0 0,0 0-35 0 0,0 0-149 0 0,0 0-215 0 0,0 0-227 0 0,0 0-167 0 0,0 0-75 0 0,0 0-46 0 0,0 0-32 0 0,-13 31-19 0 0,-42 102-16 0 0,15 27 353 0 0,-72 366-929 0 0,92-427-3039 0 0,36-100-845 0 0,65-66-7674 0 0,-65 51 10484 0 0</inkml:trace>
  <inkml:trace contextRef="#ctx0" brushRef="#br0" timeOffset="321.198">855 376 3769 0 0,'0'0'1193'0'0,"0"0"-152"0"0,0 0-139 0 0,0 0 61 0 0,0 0 128 0 0,0 0 37 0 0,0 0-55 0 0,0 0-120 0 0,-32 28-182 0 0,-96 94-180 0 0,69-38 44 0 0,51-64-515 0 0,-2 2-94 0 0,0 1-1 0 0,2 0 1 0 0,0 1 0 0 0,2 0 0 0 0,0 0 0 0 0,2 0-1 0 0,1 1 1 0 0,0 0 0 0 0,2-1 0 0 0,1 1 0 0 0,2 9-26 0 0,1-25 114 0 0,1 0 0 0 0,0-1 0 0 0,0 0 0 0 0,1 0 1 0 0,0 0-1 0 0,0 0 0 0 0,1-1 0 0 0,0 0 0 0 0,0 0 1 0 0,1-1-1 0 0,0 0 0 0 0,0 0 0 0 0,1 0 0 0 0,-1-1 0 0 0,1 0 1 0 0,0 0-1 0 0,1-1 0 0 0,-1 0 0 0 0,1-1 0 0 0,0 0 1 0 0,-1 0-1 0 0,1-1 0 0 0,1 0 0 0 0,-1 0 0 0 0,0-1 0 0 0,0 0 1 0 0,1-1-1 0 0,-1 0 0 0 0,0-1 0 0 0,0 1 0 0 0,1-2 1 0 0,-1 1-1 0 0,0-2 0 0 0,4 0-114 0 0,-8 1 92 0 0,1 1 1 0 0,-1-1-1 0 0,0-1 0 0 0,0 1 1 0 0,0-1-1 0 0,0 0 0 0 0,0 0 1 0 0,0 0-1 0 0,-1-1 0 0 0,0 1 1 0 0,1-1-1 0 0,-1 0 0 0 0,-1 0 1 0 0,1-1-1 0 0,-1 1 0 0 0,1-1 1 0 0,-1 0-1 0 0,-1 0 0 0 0,1 0 1 0 0,-1 0-1 0 0,1 0 1 0 0,-2-1-1 0 0,1 1 0 0 0,0 0 1 0 0,-1-1-1 0 0,0 0 0 0 0,-1 1 1 0 0,1-1-1 0 0,-1 0 0 0 0,0 1 1 0 0,0-1-1 0 0,-1 0 0 0 0,0 1 1 0 0,0-1-1 0 0,0 1 0 0 0,0-1 1 0 0,-1 1-1 0 0,0-1 0 0 0,0 1 1 0 0,-1 0-1 0 0,0-1-92 0 0,-6-3-216 0 0,-1 1 1 0 0,0 0-1 0 0,0 1 0 0 0,0-1 1 0 0,-1 2-1 0 0,0 0 0 0 0,0 0 1 0 0,-1 1-1 0 0,0 1 0 0 0,0 0 0 0 0,0 0 1 0 0,0 1-1 0 0,-1 1 0 0 0,1 0 1 0 0,-1 0-1 0 0,1 1 0 0 0,-1 1 1 0 0,0 0-1 0 0,-1 1 216 0 0,-33 15-3385 0 0,18 0-2958 0 0,29-16 6295 0 0,-12 8-8260 0 0</inkml:trace>
  <inkml:trace contextRef="#ctx0" brushRef="#br0" timeOffset="916.278">1131 895 0 0 0,'0'0'157'0'0,"0"0"239"0"0,0 0 178 0 0,2 30 133 0 0,10 91 105 0 0,-6-85 1107 0 0,-2-34 8152 0 0,8-29-6931 0 0,16-89 1478 0 0,27-74-2424 0 0,-45 171-2120 0 0,-8 11-90 0 0,1 0 0 0 0,1 1 0 0 0,-1 0 1 0 0,1-1-1 0 0,0 1 0 0 0,1 0 0 0 0,0 1 0 0 0,0-1 0 0 0,0 1 0 0 0,1 0 0 0 0,0 0 0 0 0,0 1 1 0 0,1 0-1 0 0,-1 0 0 0 0,1 0 0 0 0,4-1 16 0 0,9 17-2169 0 0,-3 37-3132 0 0,-13-35 1898 0 0,3 9-5522 0 0,-5-17 4315 0 0</inkml:trace>
  <inkml:trace contextRef="#ctx0" brushRef="#br0" timeOffset="1314.435">1788 681 3577 0 0,'0'0'2344'0'0,"0"0"-586"0"0,0 0-160 0 0,0 0 79 0 0,0 0-64 0 0,0 0-156 0 0,0 0-183 0 0,0 0-271 0 0,0 0-267 0 0,0 0-205 0 0,0 0-191 0 0,0 0-113 0 0,-31 21-86 0 0,-95 66-77 0 0,73-33-5 0 0,50-49-15 0 0,0 0-1 0 0,1 1 1 0 0,0-1 0 0 0,0 1 0 0 0,0-1 0 0 0,1 1 0 0 0,-1 0 0 0 0,1-1 0 0 0,1 1 0 0 0,-1 0-1 0 0,1 0 1 0 0,0 0 0 0 0,0 0 0 0 0,1-1 0 0 0,0 4-44 0 0,0-7 26 0 0,-1 1 0 0 0,1-1 0 0 0,0 0 0 0 0,0 0 0 0 0,0 1 0 0 0,0-1 1 0 0,0 0-1 0 0,0 0 0 0 0,0 0 0 0 0,1 0 0 0 0,-1 0 0 0 0,1 0 0 0 0,0-1 0 0 0,-1 1 0 0 0,1 0 0 0 0,0-1 0 0 0,0 0 0 0 0,0 1 0 0 0,0-1 0 0 0,0 0 0 0 0,1 0 1 0 0,-1 0-1 0 0,0 0 0 0 0,0 0 0 0 0,1-1 0 0 0,-1 1 0 0 0,0-1 0 0 0,1 1 0 0 0,-1-1 0 0 0,1 0 0 0 0,-1 0 0 0 0,1 0 0 0 0,-1 0 0 0 0,0 0 0 0 0,1-1 1 0 0,-1 1-1 0 0,2-1-26 0 0,4-3 233 0 0,0 1 0 0 0,1-1 0 0 0,-2-1 0 0 0,1 1 0 0 0,0-1 0 0 0,-1-1 0 0 0,0 1 0 0 0,0-1 0 0 0,-1-1 0 0 0,1 1 0 0 0,-1-1 1 0 0,0-2-234 0 0,0 3 83 0 0,108-93 423 0 0,-114 99-527 0 0,0 1 0 0 0,0-1 1 0 0,0 1-1 0 0,0-1 1 0 0,0 1-1 0 0,0-1 0 0 0,0 1 1 0 0,0-1-1 0 0,0 1 1 0 0,0-1-1 0 0,0 1 0 0 0,1-1 1 0 0,-1 1-1 0 0,0-1 0 0 0,0 0 1 0 0,0 1-1 0 0,1-1 1 0 0,-1 1-1 0 0,0-1 0 0 0,0 1 1 0 0,1-1-1 0 0,-1 0 1 0 0,1 1-1 0 0,-1-1 0 0 0,0 0 1 0 0,1 1-1 0 0,-1-1 0 0 0,1 0 1 0 0,-1 0-1 0 0,0 1 1 0 0,1-1-1 0 0,-1 0 0 0 0,1 0 1 0 0,-1 0-1 0 0,1 0 1 0 0,-1 1-1 0 0,1-1 0 0 0,-1 0 1 0 0,1 0-1 0 0,-1 0 0 0 0,1 0 1 0 0,-1 0-1 0 0,1 0 1 0 0,-1 0-1 0 0,1-1 0 0 0,-1 1 1 0 0,1 0-1 0 0,-1 0 1 0 0,1 0-1 0 0,-1 0 0 0 0,1-1 1 0 0,-1 1-1 0 0,0 0 0 0 0,1 0 1 0 0,-1-1-1 0 0,1 1 1 0 0,-1 0 20 0 0,0 8-12 0 0,15 59-2360 0 0,23-39-5819 0 0,-23-21 396 0 0,-13-3 3932 0 0</inkml:trace>
  <inkml:trace contextRef="#ctx0" brushRef="#br0" timeOffset="1764.982">2220 725 4161 0 0,'0'0'2007'0'0,"0"0"-637"0"0,0 0-396 0 0,0 0-175 0 0,0 0-123 0 0,0 0-121 0 0,0 0-85 0 0,0 0-104 0 0,0 0-162 0 0,0 0-121 0 0,0 0-76 0 0,0 0-89 0 0,0 0-44 0 0,-21 26-60 0 0,-66 79-55 0 0,63-61-155 0 0,26-39 311 0 0,1 1 115 0 0,0-1 1 0 0,0 0-1 0 0,1 0 1 0 0,-1 0-1 0 0,1 0 1 0 0,0 0-1 0 0,0-1 1 0 0,1 0-1 0 0,-1 0 1 0 0,1 0-1 0 0,0 0 1 0 0,0-1-1 0 0,0 0 1 0 0,1 0-1 0 0,-1 0 1 0 0,1-1-1 0 0,3 2-30 0 0,4 0 507 0 0,0-1-1 0 0,0 0 0 0 0,0-1 1 0 0,0 0-1 0 0,1-1 0 0 0,-1-1 1 0 0,0 0-1 0 0,1 0 0 0 0,-1-2 0 0 0,0 0 1 0 0,0 0-1 0 0,0-1 0 0 0,0-1 1 0 0,0 0-1 0 0,0 0 0 0 0,-1-2 1 0 0,0 1-1 0 0,0-2 0 0 0,-1 1 1 0 0,1-2-507 0 0,21-13 397 0 0,0-2 0 0 0,-1-1 1 0 0,-1-2-1 0 0,-2-1 1 0 0,0-1-1 0 0,-2-1 0 0 0,-1-2 1 0 0,19-30-398 0 0,-39 54-16 0 0,-1 0 0 0 0,-1 0 0 0 0,1 0-1 0 0,-1 0 1 0 0,-1-1 0 0 0,1 0 0 0 0,-1 1 0 0 0,0-1 0 0 0,-1 0 0 0 0,0-1 0 0 0,0 1 0 0 0,-1 0-1 0 0,0-1 1 0 0,-1 1 0 0 0,1 0 0 0 0,-2-1 0 0 0,1 1 0 0 0,-1-1 0 0 0,0 1 0 0 0,-1 0-1 0 0,0 0 1 0 0,0-1 0 0 0,-1 1 0 0 0,0 1 0 0 0,0-1 0 0 0,-1 0 0 0 0,0 1 0 0 0,-1 0 0 0 0,1 0-1 0 0,-1 0 1 0 0,0 0 0 0 0,-1 1 0 0 0,0 0 0 0 0,0 0 0 0 0,0 0 0 0 0,-4-1 16 0 0,-2-1-80 0 0,0 1 1 0 0,-1 1-1 0 0,1 0 1 0 0,-1 1 0 0 0,-1 0-1 0 0,1 1 1 0 0,-1 0-1 0 0,0 1 1 0 0,1 1 0 0 0,-1 0-1 0 0,-1 1 1 0 0,1 0-1 0 0,0 1 1 0 0,0 1-1 0 0,0 0 1 0 0,0 1 0 0 0,0 1-1 0 0,1 0 1 0 0,-1 1-1 0 0,1 0 1 0 0,-1 1 0 0 0,1 0-1 0 0,1 1 1 0 0,-1 1-1 0 0,1 0 1 0 0,0 1-1 0 0,1 0 1 0 0,-1 1 0 0 0,2 0-1 0 0,-1 0 1 0 0,1 1-1 0 0,1 1 1 0 0,0 0-1 0 0,0 0 1 0 0,1 0 0 0 0,1 1-1 0 0,0 1 1 0 0,0-1 79 0 0,4-2-43 0 0,0-1 1 0 0,0 1-1 0 0,1 0 1 0 0,0-1-1 0 0,1 1 1 0 0,0 0-1 0 0,0 0 1 0 0,1 0 0 0 0,1 0-1 0 0,0 0 1 0 0,0 0-1 0 0,0 0 1 0 0,2 0-1 0 0,-1 0 1 0 0,1-1-1 0 0,0 1 1 0 0,1-1-1 0 0,0 0 1 0 0,1 0-1 0 0,0 0 1 0 0,0-1-1 0 0,1 0 1 0 0,0 0-1 0 0,0 0 1 0 0,1-1-1 0 0,0 1 1 0 0,1-2 0 0 0,-1 1-1 0 0,1-1 1 0 0,0 0-1 0 0,1-1 1 0 0,-1 0-1 0 0,10 4 43 0 0,13 7 41 0 0,1-2 0 0 0,0-1-1 0 0,1-2 1 0 0,0-1 0 0 0,1-2 0 0 0,0-1 0 0 0,0-1-1 0 0,32 0-40 0 0,80-1-3987 0 0,-121-5-1403 0 0,-7-3-4939 0 0</inkml:trace>
  <inkml:trace contextRef="#ctx0" brushRef="#br0" timeOffset="3386.31">3261 63 0 0 0,'0'0'883'0'0,"0"0"264"0"0,0 0 186 0 0,0 0 69 0 0,0 0-22 0 0,0 0-93 0 0,-16-11-142 0 0,-48-31-152 0 0,48 32-139 0 0,16 10-133 0 0,0 0-184 0 0,0 0-186 0 0,22 1 252 0 0,-15 1-512 0 0,0 1 0 0 0,0 1 0 0 0,-1-1 1 0 0,1 1-1 0 0,-1 1 0 0 0,0-1 0 0 0,0 1 0 0 0,-1 0 0 0 0,1 0 0 0 0,-1 0 0 0 0,0 1 1 0 0,3 5-92 0 0,11 17 132 0 0,-2 2 1 0 0,-1 0 0 0 0,-1 1-1 0 0,-1 1 1 0 0,-2 0 0 0 0,-2 1-1 0 0,0 0 1 0 0,-2 0 0 0 0,-2 1 0 0 0,-1 0-1 0 0,-2 0 1 0 0,-1 0 0 0 0,-2 1-1 0 0,-1-1 1 0 0,-1 0 0 0 0,-3 1-133 0 0,4-4-27 0 0,-2 0 1 0 0,-2 0-1 0 0,-1 0 1 0 0,-1-1-1 0 0,-1 0 1 0 0,-2 0 0 0 0,-13 27 26 0 0,15-41-173 0 0,0-1 1 0 0,-1 0-1 0 0,-1 0 1 0 0,0-1-1 0 0,-1 0 1 0 0,-1-1-1 0 0,0-1 1 0 0,-1 1-1 0 0,-8 5 173 0 0,3-4-650 0 0,-49 36-2927 0 0,21-20-1891 0 0,26-21 1048 0 0</inkml:trace>
  <inkml:trace contextRef="#ctx0" brushRef="#br0" timeOffset="4000.223">149 114 2208 0 0,'0'0'785'0'0,"0"0"95"0"0,0 0 152 0 0,0 0 67 0 0,0 0 20 0 0,0 0-16 0 0,0 0-116 0 0,-19 39-138 0 0,-60 125-159 0 0,43-43 84 0 0,34-95-646 0 0,-5 44 110 0 0,3 0 0 0 0,3 0 0 0 0,6 44-238 0 0,-1-78-186 0 0,2-1-1 0 0,2 0 1 0 0,1 0-1 0 0,1 0 1 0 0,2-1 0 0 0,2-1-1 0 0,1 0 1 0 0,15 22 186 0 0,104 135-9370 0 0,-111-166 7863 0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01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227 41 0 0 0,'0'0'942'0'0,"0"0"-9"0"0,0 0 19 0 0,0 0 58 0 0,0 0 62 0 0,0 0 35 0 0,0 0 27 0 0,0 0-20 0 0,0 0-49 0 0,0 0-64 0 0,0 0-87 0 0,0 0-81 0 0,0 0-41 0 0,-27 20-25 0 0,-81 64 3 0 0,105-82-698 0 0,-1 1 1 0 0,1 0-1 0 0,-1 0 1 0 0,1 0-1 0 0,0 0 1 0 0,0 1-1 0 0,0 0 0 0 0,1-1 1 0 0,-1 1-1 0 0,1 0 1 0 0,0 0-1 0 0,0 0 1 0 0,0 0-1 0 0,0 0 1 0 0,1 1-1 0 0,-1 1-72 0 0,-2 9 318 0 0,-9 39 308 0 0,2 0 0 0 0,3 0 0 0 0,2 1 0 0 0,2 0 0 0 0,3 0 0 0 0,3 29-626 0 0,-1-18 233 0 0,-2 32 80 0 0,4-1-1 0 0,4 1 0 0 0,5-1 1 0 0,13 49-313 0 0,-24-137-83 0 0,0 0-1 0 0,1-1 1 0 0,0 1 0 0 0,0-1 0 0 0,1 0 0 0 0,0 0-1 0 0,0 0 1 0 0,1 0 0 0 0,0 0 0 0 0,0-1 0 0 0,1 1-1 0 0,0-1 1 0 0,0 0 0 0 0,1-1 0 0 0,0 1 0 0 0,0-1-1 0 0,0 0 1 0 0,1-1 0 0 0,0 0 0 0 0,0 0-1 0 0,0 0 1 0 0,1-1 0 0 0,-1 0 0 0 0,1 0 0 0 0,0-1-1 0 0,0 0 1 0 0,1 0 0 0 0,6 0 83 0 0,20-2-3830 0 0,-25-1 620 0 0,5 0-7334 0 0</inkml:trace>
  <inkml:trace contextRef="#ctx0" brushRef="#br0" timeOffset="2033.595">589 115 2433 0 0,'0'0'1773'0'0,"0"0"-380"0"0,0 0-25 0 0,0 0 120 0 0,0 0 115 0 0,0 0 16 0 0,0 0-195 0 0,0 0-307 0 0,0 0-340 0 0,0 0-310 0 0,0 0-190 0 0,0 59 1320 0 0,-33 374-885 0 0,34-433-809 0 0,-1 0 1 0 0,0-1 0 0 0,0 1-1 0 0,1-1 1 0 0,-1 1 0 0 0,0 0-1 0 0,1-1 1 0 0,-1 1 0 0 0,0 0-1 0 0,1-1 1 0 0,-1 1-1 0 0,1 0 1 0 0,-1 0 0 0 0,1-1-1 0 0,-1 1 1 0 0,0 0 0 0 0,1 0-1 0 0,-1 0 1 0 0,1-1-1 0 0,-1 1 1 0 0,1 0 0 0 0,-1 0-1 0 0,1 0 1 0 0,-1 0 0 0 0,1 0-1 0 0,-1 0 1 0 0,1 0-1 0 0,-1 0 1 0 0,1 0 0 0 0,-1 0-1 0 0,1 1 1 0 0,-1-1 0 0 0,1 0-1 0 0,-1 0 1 0 0,1 0 0 0 0,-1 0-1 0 0,0 1 1 0 0,1-1-1 0 0,-1 0 1 0 0,1 1 0 0 0,-1-1-1 0 0,0 0 1 0 0,1 1 0 0 0,-1-1-1 0 0,0 0 1 0 0,1 1-1 0 0,-1-1 1 0 0,0 1 0 0 0,1-1-1 0 0,-1 0 1 0 0,0 1 0 0 0,0-1-1 0 0,0 1 1 0 0,1-1-1 0 0,-1 1 1 0 0,0-1 0 0 0,0 1-1 0 0,0-1 1 0 0,0 1 0 0 0,0-1-1 0 0,0 1 1 0 0,0-1-1 0 0,0 1 1 0 0,0-1 0 0 0,0 1-1 0 0,0-1 1 0 0,0 1 0 0 0,-1-1-1 0 0,1 1 1 0 0,0-1 96 0 0,31-26-8189 0 0,-31 25 8005 0 0,7-7-2745 0 0</inkml:trace>
  <inkml:trace contextRef="#ctx0" brushRef="#br0" timeOffset="2355.406">948 59 896 0 0,'0'0'952'0'0,"0"0"-89"0"0,0 0 25 0 0,0 0 119 0 0,0 0 115 0 0,0 0 42 0 0,0 0-28 0 0,0 0-62 0 0,0 0-50 0 0,-18 34-96 0 0,-56 102-83 0 0,55-72 273 0 0,20-55-869 0 0,1-4-124 0 0,0 0 1 0 0,0 0-1 0 0,1 0 1 0 0,0 0-1 0 0,-1-1 1 0 0,1 1 0 0 0,1-1-1 0 0,-1 0 1 0 0,1 0-1 0 0,0 0 1 0 0,0 0 0 0 0,0-1-1 0 0,0 1 1 0 0,0-1-1 0 0,1 0 1 0 0,0-1 0 0 0,-1 1-1 0 0,1-1 1 0 0,0 1-1 0 0,0-2 1 0 0,0 1-1 0 0,1 0 1 0 0,-1-1 0 0 0,0 0-1 0 0,1 0 1 0 0,-1-1-1 0 0,0 0 1 0 0,1 0 0 0 0,0 0-126 0 0,4 0 164 0 0,-1 0 0 0 0,0-1 0 0 0,0-1 0 0 0,0 1 0 0 0,0-1 1 0 0,-1-1-1 0 0,1 0 0 0 0,-1 0 0 0 0,1-1 0 0 0,-1 0 0 0 0,0 0 1 0 0,0 0-1 0 0,-1-1 0 0 0,1-1 0 0 0,-1 1 0 0 0,0-1 0 0 0,-1-1 1 0 0,1 1-1 0 0,-1-1 0 0 0,3-5-164 0 0,0 2 98 0 0,0 0 0 0 0,-1-1 0 0 0,-1-1 1 0 0,0 1-1 0 0,0-1 0 0 0,-2-1 0 0 0,1 1 0 0 0,-1-1 0 0 0,-1 0 0 0 0,0 0 1 0 0,-1 0-1 0 0,0-1 0 0 0,-1 1 0 0 0,-1-1 0 0 0,0 1 0 0 0,-1-1 0 0 0,0-3-98 0 0,-2 13-127 0 0,1 1 0 0 0,0-1-1 0 0,-1 0 1 0 0,0 1 0 0 0,0-1-1 0 0,0 1 1 0 0,0-1-1 0 0,0 1 1 0 0,-1 0 0 0 0,1 0-1 0 0,-1 0 1 0 0,0 0 0 0 0,0 0-1 0 0,0 1 1 0 0,0 0 0 0 0,-1-1-1 0 0,1 1 1 0 0,-1 0-1 0 0,1 0 1 0 0,-1 1 0 0 0,0-1-1 0 0,1 1 1 0 0,-1 0 0 0 0,0 0-1 0 0,0 0 1 0 0,0 0 0 0 0,0 1-1 0 0,0 0 1 0 0,0 0 0 0 0,0 0-1 0 0,0 0 1 0 0,0 0-1 0 0,0 1 1 0 0,0 0 0 0 0,0 0-1 0 0,0 0 1 0 0,1 0 0 0 0,-1 0-1 0 0,0 1 1 0 0,1 0 0 0 0,-1 0-1 0 0,1 0 1 0 0,-1 0-1 0 0,1 1 128 0 0,-81 60-9698 0 0,68-47 3141 0 0</inkml:trace>
  <inkml:trace contextRef="#ctx0" brushRef="#br0" timeOffset="2696.809">974 391 1304 0 0,'0'0'959'0'0,"0"0"13"0"0,0 0 123 0 0,0 0 235 0 0,0 0 109 0 0,0 0-67 0 0,0 0-164 0 0,0 0-238 0 0,0 0-246 0 0,0 0-216 0 0,-27 32-153 0 0,-81 99-86 0 0,106-130-253 0 0,0 1 0 0 0,0-1-1 0 0,0 1 1 0 0,0-1 0 0 0,0 1-1 0 0,1 0 1 0 0,-1 0 0 0 0,1-1-1 0 0,-1 1 1 0 0,1 1 0 0 0,-1-1-1 0 0,1 0 1 0 0,0 0 0 0 0,0 0-1 0 0,0 0 1 0 0,1 1 0 0 0,-1-1-1 0 0,0 0 1 0 0,1 1 0 0 0,-1-1-1 0 0,1 1 1 0 0,0-1 0 0 0,0 1-1 0 0,0-1 1 0 0,0 0 0 0 0,0 1-1 0 0,1-1 1 0 0,-1 1-1 0 0,1-1-14 0 0,1 4 107 0 0,2 0 99 0 0,-1 0 1 0 0,1 1-1 0 0,0-2 1 0 0,0 1-1 0 0,1 0 0 0 0,-1-1 1 0 0,1 0-1 0 0,1 0 1 0 0,-1 0-1 0 0,1-1 0 0 0,-1 0 1 0 0,1 0-1 0 0,1 0 0 0 0,-1-1 1 0 0,0 1-1 0 0,1-2 1 0 0,0 1-1 0 0,-1-1 0 0 0,1 0 1 0 0,0 0-1 0 0,0-1 0 0 0,0 0 1 0 0,0 0-1 0 0,1-1 1 0 0,-1 0-1 0 0,0 0 0 0 0,0 0 1 0 0,0-1-1 0 0,0 0 0 0 0,0-1 1 0 0,0 0-1 0 0,0 0 1 0 0,0 0-1 0 0,-1-1 0 0 0,1 0 1 0 0,-1 0-1 0 0,1 0 0 0 0,1-3-207 0 0,-1 2 87 0 0,-1 0 0 0 0,1-1 0 0 0,-1 0-1 0 0,0-1 1 0 0,0 1 0 0 0,-1-1 0 0 0,0 0-1 0 0,0-1 1 0 0,0 1 0 0 0,-1-1 0 0 0,0 0-1 0 0,0 0 1 0 0,-1 0 0 0 0,0-1 0 0 0,0 1-1 0 0,0-1 1 0 0,-1 0 0 0 0,-1 0-1 0 0,1 1 1 0 0,-1-1 0 0 0,0 0 0 0 0,-1 0-1 0 0,0 0 1 0 0,0 0 0 0 0,-1 0 0 0 0,0-3-87 0 0,-1 8-149 0 0,1 0 1 0 0,-1 0 0 0 0,0 1-1 0 0,0-1 1 0 0,0 0-1 0 0,0 1 1 0 0,0-1 0 0 0,-1 1-1 0 0,1 0 1 0 0,-1 0 0 0 0,1 0-1 0 0,-1 0 1 0 0,0 0 0 0 0,0 0-1 0 0,0 1 1 0 0,0-1 0 0 0,0 1-1 0 0,0 0 1 0 0,0 0-1 0 0,0 0 1 0 0,-1 0 0 0 0,1 1-1 0 0,0-1 1 0 0,-1 1 0 0 0,1 0-1 0 0,0 0 1 0 0,-1 0 148 0 0,-58 5-10847 0 0,47-2 2496 0 0</inkml:trace>
  <inkml:trace contextRef="#ctx0" brushRef="#br0" timeOffset="3049.279">1383 236 1640 0 0,'0'0'1665'0'0,"0"0"-285"0"0,0 0-54 0 0,0 0-25 0 0,0 0-174 0 0,0 0-263 0 0,0 0-318 0 0,0 0-242 0 0,-31 32-132 0 0,-91 97-111 0 0,119-127-60 0 0,0 0-1 0 0,0 0 1 0 0,1 0-1 0 0,-1 1 1 0 0,1-1-1 0 0,0 1 1 0 0,-1-1-1 0 0,1 1 1 0 0,0 0-1 0 0,1 0 1 0 0,-1 0-1 0 0,0 0 1 0 0,1 0-1 0 0,0 0 1 0 0,0 1-1 0 0,0-1 1 0 0,0 0-1 0 0,0 1 0 0 0,0-1 1 0 0,1 1-1 0 0,0 1 0 0 0,0 5-2 0 0,0-4 50 0 0,-1-1 0 0 0,1 0 0 0 0,0 1-1 0 0,0-1 1 0 0,0 0 0 0 0,1 0 0 0 0,0 1 0 0 0,0-1-1 0 0,0 0 1 0 0,1 0 0 0 0,0 0 0 0 0,0 0 0 0 0,0 0-1 0 0,0 0 1 0 0,1-1 0 0 0,0 1 0 0 0,0-1 0 0 0,0 0-1 0 0,0 0 1 0 0,1 0 0 0 0,0 0 0 0 0,0 0 0 0 0,0-1-1 0 0,0 0 1 0 0,0 0 0 0 0,1 0 0 0 0,-1 0-1 0 0,1 0 1 0 0,0-1 0 0 0,0 0 0 0 0,2 0-48 0 0,0 0 318 0 0,1 0 1 0 0,0 0-1 0 0,-1-1 1 0 0,1-1 0 0 0,0 1-1 0 0,-1-1 1 0 0,1-1-1 0 0,0 1 1 0 0,0-1-1 0 0,-1-1 1 0 0,1 1-1 0 0,-1-1 1 0 0,1-1-1 0 0,-1 1 1 0 0,0-1-1 0 0,0-1 1 0 0,0 1 0 0 0,0-1-1 0 0,-1 0 1 0 0,1-1-1 0 0,-1 1 1 0 0,0-1-1 0 0,-1-1 1 0 0,1 1-1 0 0,-1-1 1 0 0,0 0-1 0 0,0-1-318 0 0,6-5 138 0 0,-2-1-1 0 0,0 0 1 0 0,-1 0 0 0 0,0-1-1 0 0,-1 0 1 0 0,0-1-1 0 0,-1 1 1 0 0,-1-1-1 0 0,0 0 1 0 0,-1-1-1 0 0,-1 1 1 0 0,0-1-1 0 0,-2 0 1 0 0,1 1-1 0 0,-2-3-137 0 0,0 15-141 0 0,-1 1-1 0 0,1-1 1 0 0,-1 0-1 0 0,0 1 1 0 0,0-1-1 0 0,0 1 1 0 0,0 0-1 0 0,0-1 1 0 0,0 1-1 0 0,-1 0 1 0 0,1 0-1 0 0,-1 0 1 0 0,0 0-1 0 0,0 0 1 0 0,1 0-1 0 0,-1 0 1 0 0,0 0-1 0 0,-1 1 1 0 0,1-1-1 0 0,0 1 1 0 0,0-1-1 0 0,-1 1 1 0 0,1 0-1 0 0,-1 0 1 0 0,1 0-1 0 0,-1 1 1 0 0,1-1-1 0 0,-3 0 142 0 0,-46-6-11433 0 0,38 7 4289 0 0</inkml:trace>
  <inkml:trace contextRef="#ctx0" brushRef="#br0" timeOffset="3383.157">1799 133 1320 0 0,'0'0'1658'0'0,"0"0"-235"0"0,0 0-132 0 0,0 0-116 0 0,0 0-256 0 0,0 0-319 0 0,0 0-281 0 0,0 0-195 0 0,0 0-100 0 0,0 0-59 0 0,0 0 26 0 0,0 0 38 0 0,-27 33 42 0 0,-79 99 91 0 0,87-92 48 0 0,33-33 101 0 0,-10-6-173 0 0,7 2 314 0 0,-1 0 0 0 0,0-1 1 0 0,1-1-1 0 0,0 1 0 0 0,-1-2 0 0 0,1 0 0 0 0,0 0 0 0 0,0 0 0 0 0,-1-2 1 0 0,1 1-1 0 0,-1-1 0 0 0,1-1 0 0 0,-1 0 0 0 0,0 0 0 0 0,0-1 1 0 0,0-1-1 0 0,0 1 0 0 0,-1-1 0 0 0,0-1 0 0 0,0 0 0 0 0,7-6-452 0 0,-11 7 114 0 0,0 0 0 0 0,-1 0 0 0 0,0 0 0 0 0,0 0 0 0 0,-1-1 0 0 0,1 0 0 0 0,-1 0 0 0 0,0 0-1 0 0,0 0 1 0 0,-1 0 0 0 0,0 0 0 0 0,0-1 0 0 0,-1 1 0 0 0,0-1 0 0 0,1 0-114 0 0,-2 4-87 0 0,0 0 0 0 0,0 0 0 0 0,0 1 0 0 0,-1-1 0 0 0,1 0 0 0 0,-1 0-1 0 0,1 1 1 0 0,-1-1 0 0 0,0 0 0 0 0,0 1 0 0 0,0-1 0 0 0,0 1 0 0 0,0-1 0 0 0,-1 1 0 0 0,1 0 0 0 0,-1-1 0 0 0,0 1 0 0 0,0 0 0 0 0,1 0 0 0 0,-1 0 0 0 0,0 0 0 0 0,-1 0 0 0 0,1 1 0 0 0,0-1 0 0 0,-1 1 0 0 0,1-1 0 0 0,0 1 0 0 0,-1 0-1 0 0,0 0 1 0 0,1 0 0 0 0,-1 0 0 0 0,0 0 0 0 0,1 1 0 0 0,-1-1 0 0 0,0 1 0 0 0,0 0 0 0 0,0 0 87 0 0,-36-3-3911 0 0,0 6-3592 0 0,21 0 1204 0 0</inkml:trace>
  <inkml:trace contextRef="#ctx0" brushRef="#br0" timeOffset="3700.696">484 840 9770 0 0,'0'0'1699'0'0,"0"0"-351"0"0,0 0-129 0 0,0 0-86 0 0,0 0-269 0 0,0 0-321 0 0,0 0-214 0 0,0 0-76 0 0,0 0 19 0 0,0 0 98 0 0,0 0 99 0 0,0 0 26 0 0,0 0-3 0 0,30 1-22 0 0,96 4-26 0 0,56-22 825 0 0,332-43-162 0 0,-289 40-1233 0 0,60-6-1607 0 0,-98 10-7247 0 0,-147 13-1991 0 0</inkml:trace>
  <inkml:trace contextRef="#ctx0" brushRef="#br0" timeOffset="5331.964">1222 1079 6009 0 0,'0'0'1130'0'0,"0"0"-53"0"0,0 0 170 0 0,0 0 188 0 0,0 0 20 0 0,0 0-106 0 0,0 0-208 0 0,0 0-238 0 0,-16 35-239 0 0,-50 106-204 0 0,27-34 126 0 0,39-106-618 0 0,-10 64-39 0 0,9-64-33 0 0,1 0 1 0 0,0 0-1 0 0,0 0 0 0 0,0 0 0 0 0,0 0 0 0 0,0 0 1 0 0,0 1-1 0 0,0-1 0 0 0,0 0 0 0 0,0 0 1 0 0,0 0-1 0 0,0 0 0 0 0,1 0 0 0 0,-1 0 1 0 0,0 0-1 0 0,1 0 0 0 0,-1 0 0 0 0,1 0 0 0 0,-1 0 1 0 0,1 0-1 0 0,0 0 0 0 0,-1 0 0 0 0,1-1 1 0 0,0 1-1 0 0,0 0 0 0 0,0 0 0 0 0,-1-1 1 0 0,1 1-1 0 0,0 0 0 0 0,0-1 0 0 0,0 1 0 0 0,0-1 1 0 0,0 1-1 0 0,0-1 0 0 0,0 0 0 0 0,0 1 1 0 0,0-1-1 0 0,0 0 0 0 0,1 0 0 0 0,-1 0 0 0 0,0 1 1 0 0,0-1-1 0 0,0 0 0 0 0,0-1 0 0 0,0 1 1 0 0,0 0-1 0 0,0 0 0 0 0,0 0 0 0 0,0-1 1 0 0,0 1-1 0 0,0 0 0 0 0,0-1 0 0 0,1 0 104 0 0,35-23-9371 0 0,-30 16 6889 0 0</inkml:trace>
  <inkml:trace contextRef="#ctx0" brushRef="#br0" timeOffset="5499.51">1464 1098 2617 0 0,'0'0'2147'0'0,"0"0"-211"0"0,0 0-158 0 0,0 0-8 0 0,0 0-18 0 0,0 0-206 0 0,0 0-259 0 0,0 0-294 0 0,0 0-281 0 0,0 0-210 0 0,0 0-166 0 0,0 0-119 0 0,-24 33-73 0 0,-71 104-63 0 0,51-60-62 0 0,16 9-1012 0 0,12-33-2316 0 0,13-46 1321 0 0,-5-1-6143 0 0,7-5 6803 0 0,-1 0-760 0 0</inkml:trace>
  <inkml:trace contextRef="#ctx0" brushRef="#br0" timeOffset="5834.315">980 1212 1240 0 0,'0'0'1597'0'0,"0"0"-336"0"0,0 0-50 0 0,0 0 133 0 0,0 0 110 0 0,0 0-26 0 0,0 0-267 0 0,0 0-351 0 0,0 0-213 0 0,0 0-131 0 0,0 0-99 0 0,0 0-67 0 0,7-13-40 0 0,23-39-20 0 0,9 37 478 0 0,-31 15-558 0 0,176-8 4601 0 0,-60 38-3093 0 0,-116-29-1586 0 0,0 0 0 0 0,0 0-1 0 0,0-1 1 0 0,0 0 0 0 0,0 0 0 0 0,0 0-1 0 0,0-1 1 0 0,0-1 0 0 0,-1 1 0 0 0,1-1-1 0 0,0-1 1 0 0,-1 1 0 0 0,1-1 0 0 0,-1-1 0 0 0,0 1-1 0 0,0-1 1 0 0,0-1 0 0 0,0 1 0 0 0,-1-1-1 0 0,0 0 1 0 0,0 0 0 0 0,0-1 0 0 0,1-2-82 0 0,-5 5-925 0 0,18-22 1754 0 0,-12 19-5099 0 0,-2 3-5944 0 0,-5 3 1870 0 0</inkml:trace>
  <inkml:trace contextRef="#ctx0" brushRef="#br0" timeOffset="6198.537">1672 1289 5361 0 0,'0'0'544'0'0,"0"0"-284"0"0,0 0-26 0 0,0 0 146 0 0,0 0 164 0 0,0 0 168 0 0,0 0 63 0 0,0 0-34 0 0,0 0-67 0 0,0 0-98 0 0,0 0-80 0 0,0 0 24 0 0,0 0 79 0 0,-1 27 92 0 0,0 3-8 0 0,0 29-1346 0 0,1-47 3004 0 0,3-26 3876 0 0,0-13-5864 0 0,2 0 0 0 0,2-1 0 0 0,0 2-1 0 0,1-1 1 0 0,2 1 0 0 0,1 1 0 0 0,1 0 0 0 0,1 0 0 0 0,11-15-353 0 0,-16 30-166 0 0,0 0 0 0 0,1 1 0 0 0,0 0 0 0 0,1 0 1 0 0,0 1-1 0 0,0 0 0 0 0,1 1 0 0 0,0 0 0 0 0,2 0 166 0 0,9 2-2555 0 0,-14 5-1066 0 0,-3 1-3285 0 0,-4 3-3380 0 0</inkml:trace>
  <inkml:trace contextRef="#ctx0" brushRef="#br0" timeOffset="6619.508">2136 1090 4753 0 0,'0'0'2327'0'0,"0"0"-354"0"0,0 0-212 0 0,0 0-130 0 0,0 0-274 0 0,0 0-274 0 0,0 0-162 0 0,0 0-123 0 0,0 0-100 0 0,0 0-82 0 0,0 0-79 0 0,0 0-81 0 0,-24 10-79 0 0,-72 28-74 0 0,88-35-256 0 0,0 0 0 0 0,1 1 0 0 0,-1 0 0 0 0,1 0 0 0 0,0 0 0 0 0,0 1 0 0 0,0 0 0 0 0,1 1 1 0 0,0-1-1 0 0,0 1 0 0 0,0 0 0 0 0,1 1 0 0 0,0-1 0 0 0,0 1 0 0 0,-2 4-47 0 0,-1 1 22 0 0,6-10-32 0 0,0-1 0 0 0,0 1-1 0 0,0 0 1 0 0,1 0 0 0 0,-1-1 0 0 0,1 1 0 0 0,-1 0-1 0 0,1 0 1 0 0,0 0 0 0 0,0 1 0 0 0,0-1 0 0 0,0 0-1 0 0,0 0 1 0 0,0 1 0 0 0,1-1 0 0 0,-1 0 0 0 0,1 1-1 0 0,-1-1 1 0 0,1 0 0 0 0,0 1 0 0 0,0-1 0 0 0,0 1-1 0 0,0-1 1 0 0,1 0 0 0 0,-1 1 0 0 0,1-1 0 0 0,-1 0-1 0 0,1 1 1 0 0,0-1 0 0 0,0 0 0 0 0,0 0 0 0 0,0 1 0 0 0,0-1-1 0 0,0 0 1 0 0,1 0 0 0 0,-1 0 0 0 0,1-1 0 0 0,-1 1-1 0 0,1 0 1 0 0,0 0 0 0 0,0-1 0 0 0,0 1 0 0 0,0-1-1 0 0,0 0 1 0 0,0 1 0 0 0,0-1 0 0 0,0 0 0 0 0,2 0 10 0 0,10-3 203 0 0,0-1 1 0 0,0-1-1 0 0,-1 0 1 0 0,0 0 0 0 0,0-2-1 0 0,0 0 1 0 0,-1 0 0 0 0,1-1-1 0 0,-2-1 1 0 0,1 0-1 0 0,-1 0 1 0 0,0-1 0 0 0,-1 0-1 0 0,8-10-203 0 0,62-43 233 0 0,-34 36-568 0 0,-44 66-164 0 0,-3-15 367 0 0,11 57-2293 0 0,32-46-2453 0 0,0-28-4840 0 0,-36-8 4792 0 0</inkml:trace>
  <inkml:trace contextRef="#ctx0" brushRef="#br0" timeOffset="7122.4">2576 1120 2088 0 0,'0'0'1683'0'0,"0"0"-237"0"0,0 0-183 0 0,0 0-213 0 0,0 0-300 0 0,0 0-256 0 0,0 0-209 0 0,0 0-145 0 0,0 0-110 0 0,0 0-80 0 0,0 0-44 0 0,0 0-30 0 0,0 0-18 0 0,-27 28-36 0 0,-80 87-51 0 0,79-71-204 0 0,30-40 294 0 0,-1 0 106 0 0,1-1 0 0 0,0 0 0 0 0,0 0 0 0 0,1-1 0 0 0,-1 1-1 0 0,0 0 1 0 0,1-1 0 0 0,0 1 0 0 0,-1-1 0 0 0,1 0 0 0 0,0 0-1 0 0,0 0 1 0 0,1 0 0 0 0,-1 0 0 0 0,0-1 0 0 0,0 1 0 0 0,1-1 0 0 0,-1 0-1 0 0,1 0 1 0 0,-1 0 0 0 0,1-1 0 0 0,0 1 0 0 0,-1-1 0 0 0,1 0-1 0 0,-1 0 1 0 0,1 0 0 0 0,0 0 0 0 0,-1-1 0 0 0,1 0 0 0 0,-1 1 0 0 0,1-1-1 0 0,0-1 34 0 0,12 2 188 0 0,3-4 688 0 0,0 0 1 0 0,-1-1 0 0 0,0-1-1 0 0,0 0 1 0 0,0-2-1 0 0,-1 0 1 0 0,0-1 0 0 0,0-1-1 0 0,-1 0 1 0 0,0-1-1 0 0,-1-1 1 0 0,0 0 0 0 0,-1-1-1 0 0,-1-1 1 0 0,0 0-1 0 0,1-3-876 0 0,19-15 591 0 0,100-113 629 0 0,-126 136-1210 0 0,-1-1 0 0 0,0 0 0 0 0,-1 0 0 0 0,0 0 0 0 0,0-1 0 0 0,-1 1 0 0 0,0-1 0 0 0,-1 0 0 0 0,-1 0 0 0 0,1-1 0 0 0,-2 1 0 0 0,0 0 0 0 0,0-1 0 0 0,-1 1 1 0 0,0-1-1 0 0,-1 1-10 0 0,0 6-34 0 0,0 0 0 0 0,-1 0 0 0 0,0 0-1 0 0,0 1 1 0 0,0-1 0 0 0,0 1 0 0 0,-1-1 0 0 0,0 1 0 0 0,0 0 0 0 0,0 0 0 0 0,0 0 0 0 0,0 0 0 0 0,-1 1 0 0 0,0-1 0 0 0,0 1 0 0 0,0 0 0 0 0,0 0 0 0 0,0 0 0 0 0,-1 1 0 0 0,1-1 0 0 0,-1 1 0 0 0,0 0 0 0 0,1 1 0 0 0,-1-1 0 0 0,0 1 0 0 0,0 0 0 0 0,0 0 0 0 0,0 0 0 0 0,0 1 0 0 0,0 0 0 0 0,-1 0 0 0 0,1 0 0 0 0,0 0 0 0 0,0 1 0 0 0,0 0 0 0 0,0 0 0 0 0,0 0 0 0 0,0 1 0 0 0,1 0 0 0 0,-1 0 0 0 0,0 0 0 0 0,1 0 0 0 0,-1 1 0 0 0,1 0 0 0 0,-1 0 34 0 0,-7 3-242 0 0,0 1 0 0 0,1 1 0 0 0,0 0 0 0 0,0 0 1 0 0,1 1-1 0 0,0 0 0 0 0,0 1 0 0 0,1 0 0 0 0,0 0 1 0 0,1 1-1 0 0,0 1 0 0 0,1-1 0 0 0,0 1 0 0 0,1 0 1 0 0,0 1-1 0 0,1-1 0 0 0,0 1 0 0 0,1 0 0 0 0,1 0 1 0 0,0 1-1 0 0,1-1 0 0 0,0 1 0 0 0,1-1 0 0 0,0 1 1 0 0,2 0-1 0 0,0 3 242 0 0,0-11-77 0 0,1-1 1 0 0,0 1-1 0 0,0 0 1 0 0,0 0-1 0 0,1-1 1 0 0,0 1-1 0 0,0-1 0 0 0,1 0 1 0 0,-1 0-1 0 0,1 0 1 0 0,0-1-1 0 0,0 1 1 0 0,1-1-1 0 0,-1 0 0 0 0,1 0 1 0 0,0 0-1 0 0,0-1 1 0 0,0 0-1 0 0,1 0 1 0 0,-1 0-1 0 0,1-1 0 0 0,4 2 77 0 0,6 2 9 0 0,0 0 0 0 0,0-2 0 0 0,0 0 0 0 0,0-1 0 0 0,1 0 0 0 0,0-1 0 0 0,14-1-9 0 0,-1-1-302 0 0,98-7-284 0 0,-52-26-8967 0 0,-67 25 6470 0 0</inkml:trace>
  <inkml:trace contextRef="#ctx0" brushRef="#br0" timeOffset="7484.5">3148 1 5393 0 0,'0'0'2167'0'0,"0"0"-616"0"0,0 0-312 0 0,0 0-175 0 0,0 0-153 0 0,0 0-79 0 0,0 0 5 0 0,0 0 38 0 0,0 0 49 0 0,0 0 31 0 0,0 0 5 0 0,0 0-8 0 0,19 16-53 0 0,59 56-106 0 0,-71-65-652 0 0,-1 0 0 0 0,0 0-1 0 0,0 1 1 0 0,0-1-1 0 0,-1 1 1 0 0,0 1-1 0 0,-1-1 1 0 0,1 1 0 0 0,-2 0-1 0 0,1 0 1 0 0,-1 1-141 0 0,6 14 234 0 0,19 64-27 0 0,-3 0 0 0 0,-4 2 0 0 0,-4 0-1 0 0,-4 2 1 0 0,-4-1 0 0 0,-4 57-207 0 0,-1-118-41 0 0,-3 0-1 0 0,0-1 0 0 0,-2 1 0 0 0,-1 0 1 0 0,-2-1-1 0 0,-1 1 0 0 0,-1-1 0 0 0,-1 0 1 0 0,-1-1-1 0 0,-2 0 0 0 0,-1 0 0 0 0,-1-1 1 0 0,-13 20 41 0 0,-83 75-1153 0 0,65-88-1884 0 0,-2-2-3901 0 0,29-21-3942 0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13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0 107 0 0 0,'0'0'611'0'0,"0"0"474"0"0,0 0 168 0 0,0 0-57 0 0,0 0-125 0 0,0 0-120 0 0,0 0-142 0 0,0 0-98 0 0,2-3-22 0 0,-1 1-489 0 0,0 0 0 0 0,-1 1 0 0 0,1-1 0 0 0,0 1 0 0 0,1 0 0 0 0,-1-1 0 0 0,0 1 0 0 0,0 0 0 0 0,0 0 0 0 0,1-1 0 0 0,-1 1-1 0 0,1 0 1 0 0,-1 0 0 0 0,1 1 0 0 0,-1-1 0 0 0,1 0 0 0 0,0 0 0 0 0,-1 1 0 0 0,1-1 0 0 0,0 1 0 0 0,-1 0 0 0 0,1-1-1 0 0,0 1 1 0 0,0 0 0 0 0,-1 0 0 0 0,1 0 0 0 0,0 0 0 0 0,0 0 0 0 0,-1 0 0 0 0,1 1 0 0 0,1-1-200 0 0,154-12 4780 0 0,74-38-4028 0 0,-208 43-1023 0 0,9-2 60 0 0,-9 6-6892 0 0,-21 11-2309 0 0,-2-4 6303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13.5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0 103 0 0 0,'0'0'724'0'0,"0"0"407"0"0,0 0 252 0 0,0 0 45 0 0,0 0-65 0 0,0 0-72 0 0,0 0-61 0 0,0 0-65 0 0,0 0-50 0 0,0 0-66 0 0,34-6-68 0 0,105-19-49 0 0,36 5 2137 0 0,10-9-3584 0 0,-107 10-8942 0 0,-65 15 2568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48.3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0 111 6017 0 0,'0'0'815'0'0,"0"0"-345"0"0,0 0-110 0 0,0 0 266 0 0,0 0 412 0 0,0 0 257 0 0,0 0 39 0 0,0 0-101 0 0,0 0-209 0 0,0 0-215 0 0,0 0-153 0 0,35-3-122 0 0,109-11-57 0 0,38-14 1043 0 0,-9 3-639 0 0,-179 40 588 0 0,-70 92-181 0 0,35-20-1177 0 0,4 3 0 0 0,4 1 0 0 0,4 1 0 0 0,1 12-111 0 0,-22 71-11 0 0,26-61-735 0 0,24-113 338 0 0,13-2-2401 0 0,13-38-3235 0 0,-15 10-1146 0 0,-9 21 2108 0 0</inkml:trace>
  <inkml:trace contextRef="#ctx0" brushRef="#br0" timeOffset="233.614">80 498 4273 0 0,'0'0'1846'0'0,"0"0"-395"0"0,0 0-46 0 0,0 0 206 0 0,0 0 4 0 0,0 0-122 0 0,0 0-241 0 0,0 0-243 0 0,0 0-202 0 0,0 0-185 0 0,31 4-133 0 0,99 12-113 0 0,-30-26 84 0 0,115-47-1530 0 0,-145 35-2332 0 0,-2-1-3676 0 0,-46 15-81 0 0</inkml:trace>
  <inkml:trace contextRef="#ctx0" brushRef="#br0" timeOffset="536.048">1085 56 2152 0 0,'0'0'1824'0'0,"0"0"-305"0"0,0 0-103 0 0,0 0 31 0 0,0 0-72 0 0,0 0-210 0 0,0 0-280 0 0,0 0-299 0 0,0 0-244 0 0,0 0-176 0 0,0 0-116 0 0,0 0-41 0 0,-30 22-17 0 0,-92 74-19 0 0,120-95 23 0 0,0 0-1 0 0,-1 0 1 0 0,1 1-1 0 0,0-1 0 0 0,0 1 1 0 0,0 0-1 0 0,0-1 0 0 0,0 1 1 0 0,0 0-1 0 0,0 0 1 0 0,1 0-1 0 0,-1 1 0 0 0,1-1 1 0 0,-1 0-1 0 0,1 1 0 0 0,0-1 1 0 0,0 0-1 0 0,0 1 1 0 0,0-1-1 0 0,1 1 0 0 0,-1 0 1 0 0,1-1-1 0 0,-1 1 0 0 0,1 2 5 0 0,0 3-49 0 0,0-5 46 0 0,0 1-1 0 0,1-1 1 0 0,-1 0-1 0 0,1 0 0 0 0,-1 0 1 0 0,1 0-1 0 0,0 0 1 0 0,0 0-1 0 0,0 0 0 0 0,1 0 1 0 0,-1 0-1 0 0,1 0 0 0 0,-1-1 1 0 0,1 1-1 0 0,0 0 1 0 0,0-1-1 0 0,0 0 0 0 0,1 1 1 0 0,-1-1-1 0 0,1 0 1 0 0,-1 0-1 0 0,1 0 0 0 0,-1-1 1 0 0,1 1-1 0 0,0-1 1 0 0,0 1-1 0 0,0-1 0 0 0,0 0 1 0 0,0 0-1 0 0,0 0 0 0 0,2 0 4 0 0,103 5 3688 0 0,-101-8-3344 0 0,0 0 0 0 0,0 0 1 0 0,0-1-1 0 0,0 0 0 0 0,0 0 0 0 0,-1 0 1 0 0,1-1-1 0 0,-1 0 0 0 0,0 0 0 0 0,0-1 1 0 0,0 0-1 0 0,-1 0 0 0 0,0 0 1 0 0,0-1-1 0 0,3-3-344 0 0,-1 0 205 0 0,-1 0 0 0 0,1-1 0 0 0,-2 0 1 0 0,1 0-1 0 0,-2 0 0 0 0,1-1 0 0 0,-1 0 0 0 0,-1 1 1 0 0,3-11-206 0 0,-5 17-46 0 0,1-1 1 0 0,-1 1 0 0 0,0 0 0 0 0,0 0 0 0 0,0-1-1 0 0,-1 1 1 0 0,0-1 0 0 0,1 1 0 0 0,-2-1 0 0 0,1 1-1 0 0,0 0 1 0 0,-1-1 0 0 0,0 1 0 0 0,0 0 0 0 0,0-1-1 0 0,0 1 1 0 0,-1 0 0 0 0,0 0 0 0 0,0 0 0 0 0,0 0-1 0 0,0 0 1 0 0,-1 0 0 0 0,1 1 0 0 0,-1-1 0 0 0,0 1-1 0 0,0 0 1 0 0,0 0 0 0 0,0 0 0 0 0,-1 0-1 0 0,1 0 1 0 0,-1 1 0 0 0,0-1 0 0 0,0 1 0 0 0,0 0-1 0 0,0 0 1 0 0,0 1 0 0 0,0-1 0 0 0,0 1 0 0 0,-3 0 45 0 0,-56 1-2977 0 0,23 11-5098 0 0,24-4-2438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47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497 144 0 0 0,'0'0'1206'0'0,"0"0"341"0"0,0 0 342 0 0,0 0 116 0 0,0 0-82 0 0,0 0-164 0 0,0 0-252 0 0,0 0-206 0 0,0 0-196 0 0,0 0-185 0 0,-4-18-123 0 0,-15-57-103 0 0,19 74-644 0 0,-1-1-1 0 0,1 0 1 0 0,0 1 0 0 0,-1-1-1 0 0,1 1 1 0 0,-1-1 0 0 0,1 1-1 0 0,-1-1 1 0 0,0 1 0 0 0,1 0-1 0 0,-1-1 1 0 0,0 1 0 0 0,0 0-1 0 0,0-1 1 0 0,0 1 0 0 0,0 0-1 0 0,0 0 1 0 0,-1 0 0 0 0,1 0-1 0 0,0 0 1 0 0,-1 0 0 0 0,1 0-1 0 0,0 1 1 0 0,-1-1 0 0 0,1 0-1 0 0,-1 1 1 0 0,1-1 0 0 0,-1 1-1 0 0,1 0 1 0 0,-1-1 0 0 0,0 1-50 0 0,-6-2 354 0 0,-3-2-246 0 0,-1 1 1 0 0,1 1-1 0 0,-1 0 1 0 0,1 0 0 0 0,-1 1-1 0 0,0 1 1 0 0,1-1-1 0 0,-1 2 1 0 0,0 0-1 0 0,1 0 1 0 0,-1 1 0 0 0,1 1-1 0 0,0 0 1 0 0,-1 0-1 0 0,1 1 1 0 0,1 1-1 0 0,-1 0 1 0 0,1 0 0 0 0,0 1-1 0 0,0 0 1 0 0,0 1-1 0 0,1 0 1 0 0,-2 2-109 0 0,-5 4-16 0 0,1 1 0 0 0,1 0-1 0 0,0 1 1 0 0,1 0 0 0 0,1 1 0 0 0,1 1 0 0 0,0 0 0 0 0,1 1-1 0 0,0 0 1 0 0,2 0 0 0 0,0 1 0 0 0,1 0 0 0 0,0 2 16 0 0,5-17-14 0 0,1-1-1 0 0,-1 1 1 0 0,1-1 0 0 0,0 1 0 0 0,0-1-1 0 0,0 1 1 0 0,0 0 0 0 0,0 0 0 0 0,1 0-1 0 0,0-1 1 0 0,0 1 0 0 0,0 0 0 0 0,0 0-1 0 0,1 0 1 0 0,-1 0 0 0 0,1-1 0 0 0,0 1 0 0 0,0 0-1 0 0,0-1 1 0 0,1 1 0 0 0,-1 0 0 0 0,1-1-1 0 0,0 0 1 0 0,0 1 0 0 0,0-1 0 0 0,0 0-1 0 0,1 0 1 0 0,-1 0 0 0 0,1-1 0 0 0,0 1-1 0 0,0 0 1 0 0,0-1 0 0 0,0 0 0 0 0,0 0 0 0 0,0 0-1 0 0,1 0 1 0 0,-1 0 0 0 0,1-1 0 0 0,-1 1-1 0 0,4 0 15 0 0,11-4 84 0 0,-1 0 0 0 0,0-1-1 0 0,-1-1 1 0 0,1 0 0 0 0,0-1 0 0 0,-1-1-1 0 0,0-1 1 0 0,-1 0 0 0 0,1-1 0 0 0,-1-1-1 0 0,-1 0 1 0 0,0-1 0 0 0,0-1-1 0 0,-1 0 1 0 0,0-1 0 0 0,-1 0 0 0 0,-1-1-1 0 0,8-10-83 0 0,124-148 1009 0 0,-131 166-282 0 0,-17 31-556 0 0,-56 203 375 0 0,-34 119-441 0 0,34-119-131 0 0,57-159-1035 0 0,49-79-4188 0 0,-18-14 1019 0 0,-9 7-2151 0 0,-10 8-1001 0 0</inkml:trace>
  <inkml:trace contextRef="#ctx0" brushRef="#br0" timeOffset="384.781">898 229 0 0 0,'0'0'413'0'0,"0"0"725"0"0,0 0 456 0 0,0 0 235 0 0,0 0 88 0 0,0 0-37 0 0,0 0-122 0 0,0 0-158 0 0,0 0-191 0 0,0 0-204 0 0,0 0-206 0 0,0 0-176 0 0,5-4-139 0 0,-1 1-603 0 0,-4 3-45 0 0,0 1 0 0 0,0-1-1 0 0,0 1 1 0 0,0-1 0 0 0,0 0 0 0 0,0 1 0 0 0,0-1 0 0 0,0 0 0 0 0,1 1-1 0 0,-1-1 1 0 0,0 0 0 0 0,0 0 0 0 0,0 1 0 0 0,1-1 0 0 0,-1 0 0 0 0,0 1-1 0 0,1-1 1 0 0,-1 0 0 0 0,0 0 0 0 0,0 0 0 0 0,1 1 0 0 0,-1-1 0 0 0,0 0-1 0 0,1 0 1 0 0,-1 0 0 0 0,0 0 0 0 0,1 0 0 0 0,-1 0 0 0 0,0 1-1 0 0,1-1 1 0 0,-1 0 0 0 0,1 0 0 0 0,-1 0 0 0 0,0 0 0 0 0,1 0 0 0 0,-1 0-1 0 0,0 0 1 0 0,1-1 0 0 0,-1 1 0 0 0,1 0-36 0 0,-75 283 1977 0 0,18 4-4475 0 0,53-271 1808 0 0,-7 34-4638 0 0,-1-20-4323 0 0,7-26 7077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56.9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197 177 7122 0 0,'0'0'1017'0'0,"0"0"-289"0"0,0 0-76 0 0,0 0 118 0 0,0 0 201 0 0,0 0 136 0 0,-24 38-3 0 0,-79 121-81 0 0,55-50 285 0 0,43-85-1049 0 0,0-1-59 0 0,1 0 0 0 0,0 0 0 0 0,2 0 1 0 0,1 1-1 0 0,1-1 0 0 0,0 0 0 0 0,2 1 1 0 0,1-1-1 0 0,1 0 0 0 0,3 8-200 0 0,-5-21 63 0 0,0-1 0 0 0,1 0-1 0 0,1 1 1 0 0,0-1 0 0 0,0 0 0 0 0,1-1-1 0 0,0 1 1 0 0,0-1 0 0 0,1 0 0 0 0,0 0-1 0 0,0-1 1 0 0,1 0 0 0 0,0 0 0 0 0,0 0 0 0 0,1-1-1 0 0,-1 0 1 0 0,2-1 0 0 0,-1 1 0 0 0,0-1-1 0 0,1-1 1 0 0,0 0 0 0 0,0 0 0 0 0,1-1-1 0 0,-1 0 1 0 0,6 1-63 0 0,1-2 177 0 0,1 0 1 0 0,-1-1-1 0 0,1-1 0 0 0,-1-1 0 0 0,1 0 0 0 0,-1-1 1 0 0,1 0-1 0 0,-1-2 0 0 0,0 0 0 0 0,0-1 0 0 0,0 0 0 0 0,-1-1 1 0 0,0-1-1 0 0,11-6-177 0 0,11-9 350 0 0,-1-1 1 0 0,0-2-1 0 0,-2-2 1 0 0,-1 0-1 0 0,1-6-350 0 0,-11 12 196 0 0,-2-1 0 0 0,0-1 0 0 0,-2-1 0 0 0,0-1 0 0 0,-2 0-1 0 0,-1-2 1 0 0,2-6-196 0 0,-12 21 46 0 0,0 0-1 0 0,-1-1 1 0 0,0 0-1 0 0,-1 0 1 0 0,0 0-1 0 0,-1-1 1 0 0,-1 1-1 0 0,0-1 1 0 0,-1 0-1 0 0,-1 1 1 0 0,0-1-1 0 0,0 0 1 0 0,-1 1-1 0 0,-1-1 1 0 0,-1 0-1 0 0,0 1 1 0 0,-2-5-46 0 0,-2 4-206 0 0,-1 0 0 0 0,-1 0 0 0 0,0 1 0 0 0,-1 0 0 0 0,0 1 1 0 0,-1 0-1 0 0,0 1 0 0 0,-1 0 0 0 0,-1 1 0 0 0,1 0 1 0 0,-1 1-1 0 0,-1 0 0 0 0,0 1 0 0 0,0 0 0 0 0,-1 2 0 0 0,0 0 1 0 0,0 0-1 0 0,0 1 0 0 0,-1 1 0 0 0,1 1 0 0 0,-1 0 0 0 0,0 1 1 0 0,0 0-1 0 0,0 2 0 0 0,0 0 0 0 0,0 0 0 0 0,0 2 1 0 0,0 0-1 0 0,0 1 0 0 0,-4 1 206 0 0,-67 29-4279 0 0,36-3-1876 0 0,25-10-2038 0 0</inkml:trace>
  <inkml:trace contextRef="#ctx0" brushRef="#br0" timeOffset="307.852">1 600 4777 0 0,'0'0'1595'0'0,"0"0"48"0"0,0 0 335 0 0,0 0 316 0 0,0 0-13 0 0,0 0-316 0 0,0 0-453 0 0,0 0-448 0 0,0 0-331 0 0,0 0-219 0 0,0 0-144 0 0,0 0-93 0 0,0 0-61 0 0,7-7-56 0 0,83-70 195 0 0,-76 70-326 0 0,0 0 0 0 0,0 0 0 0 0,1 1 0 0 0,0 1 0 0 0,0 1 0 0 0,0 0-1 0 0,0 1 1 0 0,1 0 0 0 0,-1 1 0 0 0,1 1 0 0 0,0 1 0 0 0,-1 0 0 0 0,5 1-29 0 0,120 57 519 0 0,-127-54-433 0 0,-1-1 0 0 0,0 0 1 0 0,1-1-1 0 0,-1 0 0 0 0,1-1 1 0 0,0 0-1 0 0,0-1 0 0 0,-1 0 0 0 0,1-1 1 0 0,0-1-1 0 0,-1 0 0 0 0,1-1 1 0 0,-1 0-1 0 0,0-1 0 0 0,0 0 0 0 0,0-1 1 0 0,0 0-1 0 0,-1-1 0 0 0,0 0 1 0 0,0-2-87 0 0,4-3-505 0 0,-4 3-2448 0 0,-4 2-4033 0 0,-6 6-4260 0 0</inkml:trace>
  <inkml:trace contextRef="#ctx0" brushRef="#br0" timeOffset="621.225">1302 0 13331 0 0,'0'0'1943'0'0,"0"0"-429"0"0,0 0-267 0 0,0 0-105 0 0,0 0-141 0 0,0 0-155 0 0,0 0-145 0 0,0 0-201 0 0,0 0-143 0 0,0 0-129 0 0,-33 34-100 0 0,-102 111-41 0 0,129-139-84 0 0,1-1-1 0 0,-1 1 1 0 0,1 1-1 0 0,1-1 1 0 0,-1 0-1 0 0,1 1 1 0 0,0 0 0 0 0,1 0-1 0 0,0 0 1 0 0,0 1-1 0 0,0-1 1 0 0,-1 6-3 0 0,-1 8-3 0 0,-3 8-88 0 0,0 1 1 0 0,2 0-1 0 0,2 0 1 0 0,0 1-1 0 0,2 0 1 0 0,2-1-1 0 0,0 1 1 0 0,3 0-1 0 0,4 26 91 0 0,-3-41-221 0 0,0 1-1 0 0,1-1 1 0 0,1-1-1 0 0,1 1 1 0 0,0-1-1 0 0,1 0 1 0 0,1 0-1 0 0,0-1 0 0 0,7 8 222 0 0,-10-14-461 0 0,1-1 0 0 0,-1 1 0 0 0,1-2 0 0 0,1 1-1 0 0,-1-1 1 0 0,1 0 0 0 0,0-1 0 0 0,1 0 0 0 0,-1 0-1 0 0,1-1 1 0 0,0 0 461 0 0,21 3-3389 0 0,-9-6-2313 0 0,-9-1-378 0 0</inkml:trace>
  <inkml:trace contextRef="#ctx0" brushRef="#br0" timeOffset="1036.035">1464 254 1856 0 0,'0'0'2852'0'0,"0"0"-987"0"0,0 0-218 0 0,0 0 183 0 0,0 0 80 0 0,0 0-134 0 0,0 0-262 0 0,0 0-359 0 0,0 0-322 0 0,0 0-226 0 0,0 0-133 0 0,0 0-48 0 0,-9 12-23 0 0,-57 83 596 0 0,65-92-991 0 0,0-1 0 0 0,0 1 0 0 0,0 0 0 0 0,0-1-1 0 0,0 1 1 0 0,1 0 0 0 0,-1 0 0 0 0,1 0 0 0 0,0-1 0 0 0,0 1 0 0 0,0 0 0 0 0,0 0-1 0 0,0 0 1 0 0,1 0 0 0 0,-1-1 0 0 0,1 1 0 0 0,0 0 0 0 0,-1 0 0 0 0,1-1 0 0 0,1 1 0 0 0,-1 0-1 0 0,0-1 1 0 0,2 2-8 0 0,151 42 24 0 0,-149-44-10 0 0,0-1 5 0 0,-1-1 1 0 0,0 1-1 0 0,1 0 1 0 0,-1 1-1 0 0,0-1 0 0 0,0 1 1 0 0,0 0-1 0 0,0 0 1 0 0,0 0-1 0 0,0 0 1 0 0,0 1-1 0 0,-1-1 1 0 0,1 1-1 0 0,-1 0 1 0 0,0 0-1 0 0,0 0 1 0 0,0 1-1 0 0,0-1 1 0 0,-1 1-1 0 0,1 0 1 0 0,-1 0-1 0 0,0-1 1 0 0,0 1-1 0 0,0 1 1 0 0,-1-1-1 0 0,1 0 1 0 0,-1 0-1 0 0,0 1-19 0 0,0-1 63 0 0,-1 1 0 0 0,1-1-1 0 0,-1 0 1 0 0,0 0 0 0 0,0 1-1 0 0,-1-1 1 0 0,1 0 0 0 0,-1 0-1 0 0,0 0 1 0 0,0 0 0 0 0,-1 0-1 0 0,1 0 1 0 0,-1 0 0 0 0,0 0-1 0 0,0 0 1 0 0,-2 3-63 0 0,-50 54 652 0 0,26-42-2739 0 0,5-10-3127 0 0,-2-6-4530 0 0,21-3 4223 0 0</inkml:trace>
  <inkml:trace contextRef="#ctx0" brushRef="#br0" timeOffset="1274.005">1466 331 5649 0 0,'0'0'2614'0'0,"0"0"-239"0"0,0 0-233 0 0,0 0-256 0 0,0 0-361 0 0,0 0-338 0 0,0 0-229 0 0,0 0-215 0 0,0 0-214 0 0,0 0-174 0 0,0 0-143 0 0,0 0-87 0 0,27-7-63 0 0,85-25-90 0 0,-31 24-1335 0 0,-48 6-2969 0 0,-11-1-3123 0 0,-12 0 271 0 0</inkml:trace>
  <inkml:trace contextRef="#ctx0" brushRef="#br0" timeOffset="1806.721">2079 398 6273 0 0,'0'0'2701'0'0,"0"0"-386"0"0,0 0-325 0 0,0 0-288 0 0,0 0-345 0 0,0 0-305 0 0,0 0-263 0 0,0 0-208 0 0,0 0-165 0 0,0 0-117 0 0,0 0-63 0 0,0 0-39 0 0,0 0-42 0 0,-27 11-35 0 0,-82 34-35 0 0,100-41-80 0 0,-38 26-4 0 0,44-25-56 0 0,3-3 19 0 0,1-1 1 0 0,-1 1-1 0 0,0 0 0 0 0,1 0 0 0 0,-1-1 1 0 0,1 1-1 0 0,0 0 0 0 0,0-1 0 0 0,-1 1 1 0 0,1-1-1 0 0,0 1 0 0 0,0-1 0 0 0,1 1 1 0 0,-1-1-1 0 0,0 0 0 0 0,0 1 0 0 0,1-1 1 0 0,-1 0-1 0 0,1 0 0 0 0,-1 0 0 0 0,1 0 1 0 0,-1 0-1 0 0,1 0 0 0 0,-1-1 0 0 0,1 1 1 0 0,0 0-1 0 0,-1-1 0 0 0,1 1 0 0 0,0-1 1 0 0,0 0-1 0 0,0 0 0 0 0,-1 0 0 0 0,1 1 1 0 0,0-2-1 0 0,0 1 0 0 0,0 0 0 0 0,-1 0 1 0 0,1 0-1 0 0,1-1 36 0 0,8 2-140 0 0,-3 0 120 0 0,0 0-1 0 0,0 0 0 0 0,-1 0 0 0 0,1 1 0 0 0,-1 0 0 0 0,1 1 1 0 0,-1-1-1 0 0,0 1 0 0 0,0 1 0 0 0,0-1 0 0 0,0 1 1 0 0,0 1-1 0 0,-1-1 0 0 0,0 1 0 0 0,0 0 0 0 0,0 1 0 0 0,-1-1 1 0 0,0 1-1 0 0,0 0 0 0 0,0 0 0 0 0,-1 1 0 0 0,1 0 1 0 0,-1 0 20 0 0,-4-3 81 0 0,1 0 1 0 0,-1 0 0 0 0,1 0-1 0 0,-1 0 1 0 0,0 0 0 0 0,-1 0-1 0 0,1 0 1 0 0,-1-1 0 0 0,0 1-1 0 0,0 0 1 0 0,0 0 0 0 0,0 0-1 0 0,0-1 1 0 0,-1 1 0 0 0,0 0-1 0 0,0-1 1 0 0,0 0 0 0 0,0 1 0 0 0,0-1-1 0 0,-1 0 1 0 0,1 0 0 0 0,-1 0-1 0 0,0 0 1 0 0,0-1 0 0 0,0 1-1 0 0,0-1 1 0 0,-1 0 0 0 0,1 0-1 0 0,-1 0-81 0 0,-22 23 204 0 0,-25 12-747 0 0,15-19-6838 0 0,33-18 2352 0 0,1 0-2797 0 0</inkml:trace>
  <inkml:trace contextRef="#ctx0" brushRef="#br0" timeOffset="2089.183">2313 100 9194 0 0,'0'0'1536'0'0,"0"0"-331"0"0,0 0 23 0 0,0 0 131 0 0,0 0-56 0 0,0 0-116 0 0,0 0-132 0 0,0 0-113 0 0,0 0-115 0 0,0 0-137 0 0,0 0-141 0 0,0 0-142 0 0,29 35-116 0 0,90 112-89 0 0,-69-67 20 0 0,-47-66-196 0 0,4 8-40 0 0,-2 1-1 0 0,-1 0 0 0 0,0 1 0 0 0,-2-1 0 0 0,-1 0 0 0 0,-1 19 15 0 0,-1-34-132 0 0,0-1 1 0 0,-1 1-1 0 0,0-1 1 0 0,0 0-1 0 0,0 0 1 0 0,-1 0-1 0 0,0 0 0 0 0,0 0 1 0 0,-1 0-1 0 0,0-1 1 0 0,0 0-1 0 0,-1 1 1 0 0,0-2-1 0 0,0 1 0 0 0,0 0 1 0 0,-1-1-1 0 0,1 0 1 0 0,-1-1-1 0 0,0 1 1 0 0,-1-1-1 0 0,-5 3 132 0 0,-52 30-10975 0 0,60-35 9906 0 0,-4 5-6258 0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55.9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425 376 1232 0 0,'0'0'1623'0'0,"0"0"-377"0"0,0 0-155 0 0,0 0 72 0 0,0 0 181 0 0,0 0 171 0 0,0 0 35 0 0,0 0-97 0 0,0 0-224 0 0,0 0-256 0 0,0 0-197 0 0,-8-5-141 0 0,-24-17-87 0 0,-26 17 1118 0 0,24 14-1281 0 0,1 1 1 0 0,0 1-1 0 0,1 2 1 0 0,0 1-1 0 0,-25 17-385 0 0,119-25-40 0 0,-19-4 69 0 0,-35-3-23 0 0,0 1 0 0 0,-1 0 1 0 0,1 0-1 0 0,0 1 0 0 0,0 0 1 0 0,0 0-1 0 0,-1 1 1 0 0,1 0-1 0 0,-1 0 0 0 0,1 1 1 0 0,5 3-7 0 0,-13-5 15 0 0,1 1 0 0 0,-1-1 0 0 0,1 1 0 0 0,-1 0 0 0 0,1-1 0 0 0,-1 1 0 0 0,0-1 0 0 0,0 1 1 0 0,0 0-1 0 0,0-1 0 0 0,0 1 0 0 0,0 0 0 0 0,-1-1 0 0 0,1 1 0 0 0,0-1 0 0 0,-1 1 0 0 0,1 0 1 0 0,-1-1-1 0 0,0 1 0 0 0,1-1 0 0 0,-1 0 0 0 0,0 1 0 0 0,0-1 0 0 0,0 1 0 0 0,0-1 0 0 0,0 0 1 0 0,0 0-1 0 0,0 0 0 0 0,-1 1-15 0 0,1-1 6 0 0,-132 137 385 0 0,109-118-294 0 0,0 2-1 0 0,2 1 0 0 0,0 0 1 0 0,2 2-1 0 0,-17 24-96 0 0,35-45 0 0 0,0-1-1 0 0,0 1 1 0 0,1 0-1 0 0,-1 0 0 0 0,1-1 1 0 0,0 1-1 0 0,0 0 1 0 0,0 0-1 0 0,1 0 1 0 0,-1 0-1 0 0,1 0 0 0 0,0 0 1 0 0,0 0-1 0 0,0 0 1 0 0,1 0-1 0 0,-1 0 1 0 0,1 0-1 0 0,0 0 1 0 0,0 0-1 0 0,1 0 0 0 0,-1 0 1 0 0,1-1-1 0 0,0 1 1 0 0,0-1-1 0 0,0 1 1 0 0,0-1-1 0 0,0 0 0 0 0,1 1 1 0 0,0-1-1 0 0,0 0 1 0 0,-1-1-1 0 0,2 1 1 0 0,-1-1-1 0 0,2 2 1 0 0,5 3-58 0 0,-1 0-1 0 0,1-1 1 0 0,0 0-1 0 0,1 0 1 0 0,-1-2-1 0 0,1 1 0 0 0,0-1 1 0 0,0-1-1 0 0,0 0 1 0 0,1 0-1 0 0,7 0 59 0 0,57-6-3851 0 0,-35-23-7769 0 0,-36 19 6407 0 0</inkml:trace>
  <inkml:trace contextRef="#ctx0" brushRef="#br0" timeOffset="250.954">243 1 9858 0 0,'0'0'228'0'0,"0"0"-1"0"0,0 0 244 0 0,0 0 354 0 0,0 0 195 0 0,-2 33 26 0 0,-7 108-87 0 0,7 281 1179 0 0,1-44-1476 0 0,0-190-2979 0 0,1 0-8999 0 0,0-169 7515 0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59.5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0 568 2417 0 0,'0'0'1923'0'0,"0"0"-632"0"0,0 0-101 0 0,0 0 340 0 0,0 0 351 0 0,0 0 55 0 0,0 0-196 0 0,0 0-337 0 0,0 0-310 0 0,0 0-244 0 0,0 0-171 0 0,0 0-84 0 0,32 0-75 0 0,98-1-55 0 0,47-20 762 0 0,9-4-1553 0 0,-156 23 71 0 0,-9 1-3917 0 0,-7-1-6992 0 0,-14 2 6352 0 0</inkml:trace>
  <inkml:trace contextRef="#ctx0" brushRef="#br0" timeOffset="249.735">153 796 6833 0 0,'0'0'1385'0'0,"0"0"-217"0"0,0 0-40 0 0,0 0 56 0 0,0 0 9 0 0,0 0-121 0 0,0 0-152 0 0,0 0-256 0 0,0 0-192 0 0,0 0-152 0 0,0 0-151 0 0,214 41-105 0 0,-177-45-128 0 0,-1-3-249 0 0,1-1-599 0 0,0 1-1344 0 0,-9 0-2345 0 0,-8 3-3825 0 0</inkml:trace>
  <inkml:trace contextRef="#ctx0" brushRef="#br0" timeOffset="1314.205">1604 354 8354 0 0,'0'0'1193'0'0,"0"0"-184"0"0,0 0-27 0 0,0 0 68 0 0,0 0 13 0 0,0 0-43 0 0,0 0-74 0 0,0 0-109 0 0,-31 30-126 0 0,-93 93-136 0 0,113-112-506 0 0,-22 32 619 0 0,33-36-545 0 0,2-3-111 0 0,1-1-1 0 0,0 1 1 0 0,-1 0 0 0 0,2-1-1 0 0,-1 0 1 0 0,0 0 0 0 0,0 0-1 0 0,1 0 1 0 0,0-1 0 0 0,-1 1-1 0 0,1-1 1 0 0,0 0 0 0 0,0 0-1 0 0,0 0 1 0 0,1 0 0 0 0,-1-1-1 0 0,0 0 1 0 0,1 0 0 0 0,-1 0-1 0 0,0 0 1 0 0,1-1-1 0 0,-1 0 1 0 0,3 0-32 0 0,-1 1 29 0 0,130 32 240 0 0,-131-31-249 0 0,-1 0 0 0 0,1 0 0 0 0,-1 0 0 0 0,0 1 1 0 0,0 0-1 0 0,0 0 0 0 0,0 0 0 0 0,-1 0 0 0 0,1 1 0 0 0,-1 0 0 0 0,0-1 1 0 0,0 1-1 0 0,0 0 0 0 0,0 0 0 0 0,-1 1 0 0 0,0-1 0 0 0,0 0 0 0 0,0 1 1 0 0,0 0-1 0 0,-1-1 0 0 0,1 1 0 0 0,-1 0 0 0 0,-1 0 0 0 0,1 0 0 0 0,-1-1 1 0 0,1 1-1 0 0,-1 0-20 0 0,-1 5 21 0 0,0 0 0 0 0,-1 0 0 0 0,0-1 0 0 0,0 1 0 0 0,-1-1 0 0 0,-1 0 0 0 0,1 1 0 0 0,-1-1 0 0 0,-1-1 0 0 0,0 1 0 0 0,0-1 0 0 0,0 0 0 0 0,-1 0 0 0 0,-6 6-21 0 0,-65 55-2708 0 0,39-57-3224 0 0,27-10 688 0 0,3-1-1376 0 0</inkml:trace>
  <inkml:trace contextRef="#ctx0" brushRef="#br0" timeOffset="1479.311">1434 443 5145 0 0,'0'0'2961'0'0,"0"0"-1537"0"0,0 0-112 0 0,0 0-95 0 0,0 0-137 0 0,0 0-208 0 0,192-78-184 0 0,-161 75-160 0 0,1 3-184 0 0,1 0-168 0 0,-2 0-168 0 0,-2 0-192 0 0,-1 7-392 0 0,1 4-640 0 0,-5 0-937 0 0,0 4-1351 0 0,-7-4-1121 0 0,-6-4 1128 0 0</inkml:trace>
  <inkml:trace contextRef="#ctx0" brushRef="#br0" timeOffset="1785.697">2088 439 3025 0 0,'0'0'1629'0'0,"0"0"-210"0"0,0 0-74 0 0,0 0 10 0 0,0 0-81 0 0,0 0-193 0 0,0 0-245 0 0,0 0-235 0 0,0 0-215 0 0,-21 37-165 0 0,-63 117-98 0 0,51-62-66 0 0,31-76-62 0 0,1-9 72 0 0,-1-1 0 0 0,1 1 0 0 0,0 0 0 0 0,0 0-1 0 0,1 0 1 0 0,0 0 0 0 0,0-1 0 0 0,1 1 0 0 0,0 0 0 0 0,0 0 0 0 0,0 0 0 0 0,1-1 0 0 0,0 1 0 0 0,0-1 0 0 0,1 1 0 0 0,0-1 0 0 0,0 0-1 0 0,0 0 1 0 0,1 0 0 0 0,0 0 0 0 0,0-1 0 0 0,0 0 0 0 0,1 0 0 0 0,0 0 0 0 0,0 0 0 0 0,0 0 0 0 0,1-1 0 0 0,-1 0 0 0 0,1-1 0 0 0,0 1-1 0 0,0-1 1 0 0,0 0 0 0 0,5 1-67 0 0,-3-2 280 0 0,1 0 0 0 0,0 0-1 0 0,0-1 1 0 0,0-1 0 0 0,0 1 0 0 0,0-1-1 0 0,0-1 1 0 0,0 0 0 0 0,0 0-1 0 0,0-1 1 0 0,0 0 0 0 0,-1 0-1 0 0,1-1 1 0 0,-1 0 0 0 0,1-1 0 0 0,-1 0-1 0 0,0 0 1 0 0,-1-1 0 0 0,1 0-1 0 0,-1 0 1 0 0,0-1 0 0 0,0 0-1 0 0,0 0 1 0 0,-1 0 0 0 0,0-1 0 0 0,0 0-280 0 0,4-3 139 0 0,-1 1 1 0 0,0-1 0 0 0,0-1-1 0 0,-1 0 1 0 0,-1 0 0 0 0,1-1-1 0 0,-2 0 1 0 0,0 0 0 0 0,0 0 0 0 0,-1-1-1 0 0,-1 0 1 0 0,0 0 0 0 0,-1 0-1 0 0,0 0 1 0 0,-1-1 0 0 0,0 1-1 0 0,-1-1 1 0 0,-1 1 0 0 0,0-1-1 0 0,-1-4-139 0 0,-1 11-40 0 0,1 1-1 0 0,-1-1 0 0 0,-1 1 0 0 0,1 0 0 0 0,-1-1 0 0 0,0 1 0 0 0,-1 1 0 0 0,1-1 1 0 0,-1 0-1 0 0,0 1 0 0 0,-1 0 0 0 0,1 0 0 0 0,-1 0 0 0 0,0 0 0 0 0,0 1 0 0 0,0 0 1 0 0,-1 0-1 0 0,0 0 0 0 0,0 1 0 0 0,0-1 0 0 0,0 1 0 0 0,0 1 0 0 0,-5-2 41 0 0,6 2-428 0 0,0 1 0 0 0,0 0-1 0 0,0 0 1 0 0,0 0-1 0 0,0 0 1 0 0,0 1 0 0 0,0 0-1 0 0,0 0 1 0 0,0 0 0 0 0,0 1-1 0 0,0-1 1 0 0,0 1 0 0 0,0 0-1 0 0,0 1 1 0 0,1-1 0 0 0,-1 1-1 0 0,0 0 1 0 0,1 0-1 0 0,-1 1 1 0 0,-1 1 428 0 0,-12 10-6213 0 0,5-3-3688 0 0</inkml:trace>
  <inkml:trace contextRef="#ctx0" brushRef="#br0" timeOffset="2199.686">2473 966 4417 0 0,'0'0'1728'0'0,"0"0"-130"0"0,0 0-67 0 0,0 0-137 0 0,0 0-215 0 0,0 0-207 0 0,0 0-136 0 0,0 0-33 0 0,0 0 42 0 0,0 0 103 0 0,0 0 102 0 0,0 0 90 0 0,0 0 27 0 0,4 4 964 0 0,21-64 585 0 0,-12 24-2520 0 0,75-163 1303 0 0,-86 196-1505 0 0,2-3-160 0 0,-1 0-1 0 0,1 0 1 0 0,0 0-1 0 0,0 0 1 0 0,0 1 0 0 0,1-1-1 0 0,0 1 1 0 0,0 0-1 0 0,0 1 1 0 0,1-1 0 0 0,-1 1-1 0 0,1 0 1 0 0,0 1-1 0 0,7-4 167 0 0,11 10-7332 0 0,-13 8-1311 0 0,-7-7 804 0 0</inkml:trace>
  <inkml:trace contextRef="#ctx0" brushRef="#br0" timeOffset="2545.795">2990 667 7058 0 0,'0'0'2529'0'0,"0"0"-255"0"0,0 0-111 0 0,0 0-188 0 0,0 0-390 0 0,0 0-374 0 0,0 0-335 0 0,0 0-271 0 0,0 0-193 0 0,0 0-122 0 0,0 0-69 0 0,0 0-37 0 0,0 0-34 0 0,-16 8-44 0 0,-52 27-36 0 0,62-32-82 0 0,1 0 0 0 0,-1 1 1 0 0,0 0-1 0 0,1 0 0 0 0,0 0 1 0 0,0 0-1 0 0,0 1 1 0 0,1 0-1 0 0,0 0 0 0 0,0 1 1 0 0,0-1-1 0 0,0 1 0 0 0,1-1 1 0 0,0 1-1 0 0,0 0 1 0 0,0 1-1 0 0,1-1 0 0 0,-1 3 12 0 0,3-9-2 0 0,-1 3-30 0 0,-1-1 0 0 0,1 0 0 0 0,0 1 0 0 0,0-1 0 0 0,0 1 0 0 0,1 0 1 0 0,-1-1-1 0 0,0 1 0 0 0,1 0 0 0 0,0-1 0 0 0,0 1 0 0 0,-1 0 0 0 0,2 0 0 0 0,-1-1 1 0 0,0 1-1 0 0,0 0 0 0 0,1-1 0 0 0,0 1 0 0 0,-1 0 0 0 0,1-1 0 0 0,0 1 0 0 0,0-1 1 0 0,1 1-1 0 0,-1-1 0 0 0,0 0 0 0 0,1 1 0 0 0,-1-1 0 0 0,1 0 0 0 0,0 0 0 0 0,0 0 1 0 0,0 0-1 0 0,0 0 0 0 0,0-1 0 0 0,0 1 0 0 0,0-1 0 0 0,1 1 0 0 0,-1-1 1 0 0,1 0-1 0 0,-1 0 0 0 0,1 0 0 0 0,-1 0 0 0 0,1 0 0 0 0,-1 0 0 0 0,1-1 0 0 0,0 1 1 0 0,0-1-1 0 0,-1 0 0 0 0,1 0 0 0 0,2 0 32 0 0,6-3 96 0 0,1-1 0 0 0,-1 0 0 0 0,0 0 0 0 0,0-1 1 0 0,0 0-1 0 0,-1-1 0 0 0,0-1 0 0 0,0 0 0 0 0,0 0 0 0 0,-1 0 0 0 0,0-1 0 0 0,-1-1 1 0 0,2-1-97 0 0,-8 8 5 0 0,148-130 324 0 0,-93 94-1125 0 0,-56 64-3381 0 0,-5 10-6698 0 0,0-28 5204 0 0</inkml:trace>
  <inkml:trace contextRef="#ctx0" brushRef="#br0" timeOffset="2985.466">3526 649 4001 0 0,'0'0'1626'0'0,"0"0"-429"0"0,0 0-337 0 0,0 0-276 0 0,0 0-249 0 0,0 0-157 0 0,0 0-130 0 0,0 0-123 0 0,0 0-100 0 0,0 0-84 0 0,0 0-55 0 0,0 0-33 0 0,0 0-25 0 0,-18 31 20 0 0,-55 97 37 0 0,72-126 303 0 0,-1-1 0 0 0,1 0 0 0 0,-1 0 0 0 0,1 1-1 0 0,0-1 1 0 0,0 1 0 0 0,0-1 0 0 0,-1 1 0 0 0,1 0 0 0 0,1-1 0 0 0,-1 1 0 0 0,0 0-1 0 0,0 0 1 0 0,1-1 0 0 0,-1 1 0 0 0,1 0 0 0 0,-1 0 0 0 0,1 0 0 0 0,0 0 0 0 0,0 0-1 0 0,0 0 1 0 0,0-1 0 0 0,0 1 0 0 0,0 0 0 0 0,0 0 0 0 0,1 0 0 0 0,-1 0-1 0 0,1 0 1 0 0,-1 0 0 0 0,1-1 0 0 0,0 1 12 0 0,2 2-49 0 0,58 41 682 0 0,-55-43-243 0 0,0-1-1 0 0,0 1 0 0 0,0-2 0 0 0,0 1 1 0 0,0-1-1 0 0,0 1 0 0 0,0-2 0 0 0,1 1 1 0 0,-1-1-1 0 0,0 0 0 0 0,0 0 0 0 0,0-1 1 0 0,0 1-1 0 0,0-1 0 0 0,-1-1 0 0 0,1 1 1 0 0,4-4-390 0 0,99-74 5830 0 0,22-75-3405 0 0,-118 139-2382 0 0,-2-1 1 0 0,0 0-1 0 0,-1 0 1 0 0,-1-1-1 0 0,0 0 0 0 0,-2 0 1 0 0,0-1-1 0 0,-1 0 1 0 0,0-1-1 0 0,-2 1 1 0 0,-1-1-1 0 0,0 0 1 0 0,-1 0-1 0 0,-1 0 1 0 0,-2-8-44 0 0,0 22-49 0 0,-1-1 0 0 0,0 1 0 0 0,-1-1 0 0 0,0 1-1 0 0,0 0 1 0 0,0 0 0 0 0,-1 0 0 0 0,0 1 0 0 0,0-1 0 0 0,0 1 0 0 0,0 0 0 0 0,-1 0 0 0 0,0 1 0 0 0,0-1 0 0 0,0 1 0 0 0,-1 0 0 0 0,0 0 0 0 0,1 1 0 0 0,-1 0-1 0 0,-1 0 1 0 0,1 0 0 0 0,0 1 0 0 0,-1-1 0 0 0,1 2 0 0 0,-1-1 0 0 0,1 1 0 0 0,-1 0 0 0 0,0 0 0 0 0,0 1 0 0 0,1 0 0 0 0,-1 0 0 0 0,0 0 0 0 0,0 1 0 0 0,1 0 0 0 0,-1 1-1 0 0,0-1 1 0 0,1 1 0 0 0,0 0 0 0 0,-1 1 0 0 0,1 0 0 0 0,0 0 0 0 0,0 0 0 0 0,-1 2 49 0 0,-8 3-238 0 0,1 0 0 0 0,-1 1 0 0 0,2 1 0 0 0,0 1-1 0 0,0 0 1 0 0,1 0 0 0 0,0 1 0 0 0,1 1 0 0 0,0 0 0 0 0,1 0 0 0 0,0 1 0 0 0,1 1 0 0 0,-4 9 238 0 0,10-18-97 0 0,0 0 0 0 0,1 0 0 0 0,0 1 0 0 0,0-1 0 0 0,0 1 1 0 0,0-1-1 0 0,1 1 0 0 0,0 0 0 0 0,1-1 0 0 0,-1 1 0 0 0,1 0 0 0 0,1-1 0 0 0,-1 1 1 0 0,1 0-1 0 0,0-1 0 0 0,1 1 0 0 0,0 0 0 0 0,0-1 0 0 0,0 0 0 0 0,1 0 1 0 0,0 1-1 0 0,0-1 0 0 0,0-1 0 0 0,1 1 0 0 0,0 0 0 0 0,0-1 0 0 0,1 1 97 0 0,8 6-159 0 0,1 0-1 0 0,0-1 0 0 0,1 0 0 0 0,0-1 1 0 0,0-1-1 0 0,1 0 0 0 0,1-2 1 0 0,0 1-1 0 0,0-2 0 0 0,0 0 0 0 0,0-1 1 0 0,1-1-1 0 0,0-1 0 0 0,5 0 160 0 0,96 5-6388 0 0,-95-8 480 0 0</inkml:trace>
  <inkml:trace contextRef="#ctx0" brushRef="#br0" timeOffset="3302.84">4061 75 7330 0 0,'0'0'2679'0'0,"0"0"-267"0"0,0 0-246 0 0,0 0-256 0 0,0 0-308 0 0,0 0-236 0 0,23 36-255 0 0,72 115-298 0 0,-40-33-41 0 0,-41-80-960 0 0,-2 1 0 0 0,-2 1 0 0 0,-1-1 0 0 0,-3 1 0 0 0,-1 1 0 0 0,-1-1 0 0 0,-3 1 0 0 0,-1-1 1 0 0,-2 1-1 0 0,-2 2 188 0 0,0-23-367 0 0,-1 0 0 0 0,-1-1 1 0 0,0 1-1 0 0,-2-1 0 0 0,0 0 1 0 0,-1-1-1 0 0,-1 0 0 0 0,0-1 1 0 0,-1 0-1 0 0,-2 0 0 0 0,1-1 1 0 0,-2-1-1 0 0,-6 6 367 0 0,-127 108-10799 0 0,125-113 6083 0 0</inkml:trace>
  <inkml:trace contextRef="#ctx0" brushRef="#br0" timeOffset="3966.763">3174 767 0 0 0,'0'0'1106'0'0,"0"0"454"0"0,0 0 242 0 0,0 0 2 0 0,0 0-229 0 0,0 0-375 0 0,0 0-369 0 0,0 0-225 0 0,0 0-100 0 0,0 0-31 0 0,0 0-16 0 0,0 0-39 0 0,0 0-67 0 0,0 13-95 0 0,0 40-88 0 0,1-49-135 0 0,-1 0-1 0 0,1 1 1 0 0,0-1-1 0 0,0 0 0 0 0,0 0 1 0 0,0 0-1 0 0,1 0 1 0 0,-1 0-1 0 0,1 0 0 0 0,0-1 1 0 0,0 1-1 0 0,1-1 0 0 0,-1 1 1 0 0,1-1-1 0 0,0 0 1 0 0,0 0-1 0 0,0 0 0 0 0,0 0 1 0 0,3 2-35 0 0,5 5-52 0 0,43 35-1636 0 0,-10-31-7665 0 0,-36-14 7114 0 0,-4 3 1792 0 0</inkml:trace>
  <inkml:trace contextRef="#ctx0" brushRef="#br0" timeOffset="5312.892">913 126 0 0 0,'0'0'372'0'0,"0"0"656"0"0,0 0 286 0 0,0 0 17 0 0,0 0-104 0 0,0 0-158 0 0,0 0-188 0 0,0-4-125 0 0,0 4-706 0 0,-1-1 1 0 0,1 0 0 0 0,0 0-1 0 0,0 1 1 0 0,0-1 0 0 0,-1 0 0 0 0,1 1-1 0 0,0-1 1 0 0,0 0 0 0 0,-1 1-1 0 0,1-1 1 0 0,-1 0 0 0 0,1 1-1 0 0,-1-1 1 0 0,1 1 0 0 0,-1-1 0 0 0,1 0-1 0 0,-1 1 1 0 0,1 0 0 0 0,-1-1-1 0 0,0 1 1 0 0,1-1 0 0 0,-1 1-1 0 0,0 0 1 0 0,1-1 0 0 0,-1 1 0 0 0,0 0-1 0 0,0 0 1 0 0,1-1 0 0 0,-1 1-1 0 0,0 0 1 0 0,1 0 0 0 0,-1 0-1 0 0,0 0 1 0 0,0 0 0 0 0,0 0-1 0 0,1 0 1 0 0,-1 0 0 0 0,0 1 0 0 0,1-1-1 0 0,-1 0 1 0 0,0 0 0 0 0,0 1-1 0 0,1-1 1 0 0,-1 0 0 0 0,0 1-1 0 0,1-1 1 0 0,-1 0 0 0 0,0 1 0 0 0,1-1-1 0 0,-1 1 1 0 0,1-1 0 0 0,-1 1-1 0 0,1-1 1 0 0,-1 1 0 0 0,1 0-1 0 0,-1-1 1 0 0,1 1 0 0 0,0 0 0 0 0,-1-1-1 0 0,1 1 1 0 0,0 0 0 0 0,0-1-1 0 0,-1 1 1 0 0,1 0 0 0 0,0 0-1 0 0,0-1 1 0 0,0 1-51 0 0,-15 22 595 0 0,1 0 0 0 0,0 1 0 0 0,2 0 0 0 0,1 1 0 0 0,1 0-1 0 0,2 0 1 0 0,-6 24-595 0 0,13-44 34 0 0,-26 93-5 0 0,5 2 0 0 0,4 1-1 0 0,4 0 1 0 0,5 1 0 0 0,4 0-1 0 0,7 64-28 0 0,-2-155-85 0 0,0 0 0 0 0,1 0 0 0 0,1-1 0 0 0,-1 1 0 0 0,2 0 0 0 0,-1-1 0 0 0,2 1 0 0 0,-1-1 0 0 0,1 0 0 0 0,1 0 0 0 0,0-1 0 0 0,0 1 0 0 0,1-1 0 0 0,0 0 0 0 0,0 0 0 0 0,1-1 0 0 0,0 0 0 0 0,1 0 0 0 0,0-1 0 0 0,0 0 0 0 0,1 0 0 0 0,-1-1 0 0 0,2 0 0 0 0,-1-1 0 0 0,0 0 0 0 0,1 0 0 0 0,0-1 1 0 0,0 0-1 0 0,1 0 0 0 0,9 1 84 0 0,77 4-2861 0 0,-33-10-1897 0 0,-27-2-865 0 0</inkml:trace>
  <inkml:trace contextRef="#ctx0" brushRef="#br0" timeOffset="6321.842">4711 1 1104 0 0,'0'0'1507'0'0,"0"0"-325"0"0,0 0-137 0 0,0 0 16 0 0,0 0 66 0 0,0 0 117 0 0,0 0 61 0 0,0 0-44 0 0,0 0-93 0 0,0 0-139 0 0,0 0-174 0 0,-16 10-127 0 0,-51 33-101 0 0,33 4 317 0 0,30-36-730 0 0,-20 52 805 0 0,3 2 0 0 0,2 0 1 0 0,4 1-1 0 0,2 1-1019 0 0,-1 35 566 0 0,4-1 0 0 0,5 1 1 0 0,7 101-567 0 0,0-168-5 0 0,2 1 0 0 0,1-1 0 0 0,1-1 0 0 0,3 1 0 0 0,0-1 0 0 0,2 0 0 0 0,2-1 0 0 0,1-1 0 0 0,1 0 0 0 0,18 26 5 0 0,10-11-958 0 0,-25-44-2138 0 0,-1-15-3572 0 0,-12 5 1738 0 0,0 3-1545 0 0</inkml:trace>
  <inkml:trace contextRef="#ctx0" brushRef="#br0" timeOffset="6632.009">5006 299 7810 0 0,'0'0'1812'0'0,"0"0"-332"0"0,0 0-41 0 0,0 0 128 0 0,0 0 72 0 0,0 0-117 0 0,0 0-234 0 0,0 0-310 0 0,0 0-303 0 0,0 0-217 0 0,0 0-130 0 0,0 0-19 0 0,-2 8 17 0 0,-11 43-23 0 0,3 2 0 0 0,2 0-1 0 0,3 0 1 0 0,0 28-303 0 0,5-51-105 0 0,-1-20-50 0 0,0 0 0 0 0,1 0 0 0 0,0 0 0 0 0,1 0 0 0 0,0 0 0 0 0,0 0 1 0 0,1 0-1 0 0,1 0 0 0 0,0 0 0 0 0,0 0 0 0 0,0-1 0 0 0,3 3 155 0 0,16 0-4772 0 0,-6-16-4362 0 0,-12 0 2162 0 0</inkml:trace>
  <inkml:trace contextRef="#ctx0" brushRef="#br0" timeOffset="6952.085">5227 351 1048 0 0,'0'0'1162'0'0,"0"0"37"0"0,0 0 164 0 0,0 0 181 0 0,0 0 67 0 0,0 0-69 0 0,0 0-201 0 0,0 0-236 0 0,0 0-223 0 0,0 32-132 0 0,4 100-65 0 0,-5-131-658 0 0,1 0-1 0 0,-1 0 1 0 0,1 1-1 0 0,0-1 1 0 0,-1 1-1 0 0,1-1 1 0 0,0 0-1 0 0,0 1 1 0 0,0-1-1 0 0,0 1 1 0 0,0-1-1 0 0,0 0 1 0 0,1 1 0 0 0,-1-1-1 0 0,0 0 1 0 0,1 1-1 0 0,-1-1 1 0 0,1 0-1 0 0,-1 1 1 0 0,1-1-1 0 0,-1 0 1 0 0,1 0-1 0 0,0 0 1 0 0,0 1-1 0 0,0-1 1 0 0,0 0-1 0 0,0 0 1 0 0,0 0-1 0 0,0 0 1 0 0,0-1-1 0 0,0 1 1 0 0,0 0-1 0 0,0 0 1 0 0,1-1-1 0 0,-1 1 1 0 0,0-1-1 0 0,1 1 1 0 0,-1-1-1 0 0,0 1 1 0 0,2-1-27 0 0,2 1 218 0 0,2 1 10 0 0,-1 0 0 0 0,1-1 0 0 0,0 0 0 0 0,-1 0 0 0 0,1 0 0 0 0,0-1 0 0 0,0 0 0 0 0,0-1 0 0 0,-1 1 0 0 0,1-1 0 0 0,0 0-1 0 0,-1-1 1 0 0,1 0 0 0 0,-1 0 0 0 0,0 0 0 0 0,1-1 0 0 0,-1 0 0 0 0,0 0 0 0 0,0 0 0 0 0,-1-1 0 0 0,1 0 0 0 0,3-3-228 0 0,5-3 142 0 0,1-1 1 0 0,-2 0-1 0 0,1-1 1 0 0,-2 0-1 0 0,1-1 1 0 0,-2-1-1 0 0,0 1 1 0 0,0-2-1 0 0,-2 0 1 0 0,0 0-1 0 0,0-1 1 0 0,-2 0-1 0 0,0 0 1 0 0,0-1-1 0 0,-2 1 0 0 0,0-1 1 0 0,-1-1-1 0 0,-1 1 1 0 0,0-1-143 0 0,-3 14-83 0 0,-1 0-1 0 0,1 1 1 0 0,-1-1-1 0 0,0 0 1 0 0,0 1 0 0 0,0-1-1 0 0,-1 1 1 0 0,1-1-1 0 0,-1 1 1 0 0,0-1-1 0 0,0 1 1 0 0,0 0 0 0 0,0 0-1 0 0,-1 0 1 0 0,1 0-1 0 0,-1 1 1 0 0,1-1 0 0 0,-1 1-1 0 0,0-1 1 0 0,0 1-1 0 0,-1 0 1 0 0,1 0 0 0 0,0 0-1 0 0,0 1 1 0 0,-1-1-1 0 0,1 1 1 0 0,-1 0-1 0 0,0 0 1 0 0,1 0 0 0 0,-1 0-1 0 0,0 1 1 0 0,0-1-1 0 0,1 1 1 0 0,-1 0 0 0 0,0 0-1 0 0,0 0 1 0 0,1 1-1 0 0,-1-1 1 0 0,0 1 0 0 0,1 0-1 0 0,-1 0 1 0 0,0 0-1 0 0,1 1 1 0 0,-1 0 83 0 0,-58 37-5478 0 0,29-7-1444 0 0,31-30 6219 0 0,-13 11-5757 0 0</inkml:trace>
  <inkml:trace contextRef="#ctx0" brushRef="#br0" timeOffset="7297.758">5238 623 448 0 0,'0'0'996'0'0,"0"0"-268"0"0,0 0-171 0 0,0 0-27 0 0,0 0 37 0 0,0 0 127 0 0,0 0 123 0 0,0 0 65 0 0,2 33 37 0 0,11 102-14 0 0,-13-133-856 0 0,0 0 0 0 0,0-1 1 0 0,0 1-1 0 0,0 0 0 0 0,0 0 0 0 0,0 0 0 0 0,0 0 0 0 0,1 0 1 0 0,-1 0-1 0 0,1 0 0 0 0,-1-1 0 0 0,1 1 0 0 0,0 0 0 0 0,0 0 0 0 0,0-1 1 0 0,0 1-1 0 0,0 0 0 0 0,0-1 0 0 0,0 1 0 0 0,0-1 0 0 0,1 0 1 0 0,-1 1-1 0 0,1-1 0 0 0,-1 0 0 0 0,1 0 0 0 0,-1 0 0 0 0,1 0 1 0 0,0 0-1 0 0,-1 0 0 0 0,1 0 0 0 0,0 0 0 0 0,0-1 0 0 0,-1 1 1 0 0,3 0-50 0 0,4 0 395 0 0,2 3 211 0 0,1-1-1 0 0,-1 0 1 0 0,1-1-1 0 0,0 0 1 0 0,0-1-1 0 0,0 0 1 0 0,0-1-1 0 0,0 0 1 0 0,0-1-1 0 0,0 0 1 0 0,0 0-1 0 0,0-1 1 0 0,-1-1-1 0 0,2 0-605 0 0,-6 1 156 0 0,0 0 0 0 0,0-1-1 0 0,0 1 1 0 0,0-1 0 0 0,-1 0 0 0 0,1-1-1 0 0,-1 1 1 0 0,0-1 0 0 0,0 0 0 0 0,0 0-1 0 0,-1-1 1 0 0,0 1 0 0 0,1-1 0 0 0,-1 0-1 0 0,-1 0 1 0 0,1-1 0 0 0,-1 1 0 0 0,0-1-1 0 0,0 1 1 0 0,-1-1 0 0 0,0 0 0 0 0,0 0-1 0 0,0 0 1 0 0,0-1 0 0 0,-1-1-156 0 0,1 0-39 0 0,-1-1-1 0 0,0 1 1 0 0,-1 0 0 0 0,0-1 0 0 0,0 1 0 0 0,-1-1-1 0 0,0 1 1 0 0,0 0 0 0 0,-1 0 0 0 0,0 0 0 0 0,0 0-1 0 0,-2-4 40 0 0,-47-46-3429 0 0,8 33-1974 0 0,13 11-1224 0 0,14 9 76 0 0</inkml:trace>
  <inkml:trace contextRef="#ctx0" brushRef="#br0" timeOffset="7665.246">5838 351 4161 0 0,'0'0'1221'0'0,"0"0"-239"0"0,0 0-98 0 0,0 0-101 0 0,0 0-153 0 0,0 0-174 0 0,0 0-172 0 0,0 0-150 0 0,-33 29-112 0 0,-102 90-85 0 0,86-56-154 0 0,46-53 154 0 0,1-5 68 0 0,1-1 0 0 0,-1 1 0 0 0,1-1 0 0 0,-1 1 1 0 0,2 0-1 0 0,-1-1 0 0 0,0 1 0 0 0,1 0 0 0 0,0 0 0 0 0,0 0 0 0 0,0-1 0 0 0,1 1 0 0 0,0 0 0 0 0,-1 0 1 0 0,2-1-1 0 0,-1 1 0 0 0,1-1 0 0 0,-1 1 0 0 0,1-1 0 0 0,0 1 0 0 0,1-1 0 0 0,-1 0 0 0 0,1 0 1 0 0,0 0-1 0 0,0 0 0 0 0,0-1 0 0 0,0 1 0 0 0,1-1 0 0 0,-1 0 0 0 0,1 0 0 0 0,0 0 0 0 0,0 0 0 0 0,0-1 1 0 0,0 0-1 0 0,1 1-5 0 0,3 0 412 0 0,-1-1 1 0 0,1 0 0 0 0,0-1-1 0 0,0 1 1 0 0,0-1 0 0 0,0-1 0 0 0,0 0-1 0 0,0 0 1 0 0,0 0 0 0 0,0-1-1 0 0,0 0 1 0 0,0-1 0 0 0,0 1-1 0 0,-1-2 1 0 0,1 1 0 0 0,-1-1 0 0 0,1 0-1 0 0,-1-1 1 0 0,0 1 0 0 0,0-2-1 0 0,0 1 1 0 0,-1-1 0 0 0,0 0-1 0 0,6-5-412 0 0,2-5 481 0 0,0-1-1 0 0,-1 0 0 0 0,-1-1 0 0 0,0 0 0 0 0,-2-1 0 0 0,0 0 1 0 0,7-17-481 0 0,-14 29 41 0 0,2-4-53 0 0,0 0 1 0 0,-1-1 0 0 0,0 0 0 0 0,-1 1 0 0 0,0-1-1 0 0,-1-1 1 0 0,0 1 0 0 0,0 0 0 0 0,-2 0 0 0 0,1-1 0 0 0,-1 1-1 0 0,-1-1 1 0 0,0-3 11 0 0,0 13-141 0 0,1 0 1 0 0,-1 0-1 0 0,0 0 0 0 0,0 0 1 0 0,0 0-1 0 0,0 0 0 0 0,0 1 1 0 0,0-1-1 0 0,0 0 0 0 0,-1 0 1 0 0,1 1-1 0 0,-1-1 0 0 0,1 1 1 0 0,-1-1-1 0 0,1 1 0 0 0,-1 0 1 0 0,0 0-1 0 0,0-1 0 0 0,0 1 1 0 0,0 0-1 0 0,1 1 0 0 0,-1-1 1 0 0,-2-1 140 0 0,-31-5-9244 0 0,25 7-831 0 0</inkml:trace>
  <inkml:trace contextRef="#ctx0" brushRef="#br0" timeOffset="8033.467">6184 229 0 0 0,'0'0'156'0'0,"0"0"107"0"0,0 0 5 0 0,0 0-3 0 0,0 0 49 0 0,0 0 124 0 0,-9 32 284 0 0,-26 94 415 0 0,36-90 206 0 0,14-33 159 0 0,-9-4-834 0 0,1 2 75 0 0,1 0 0 0 0,0-1 1 0 0,-1 0-1 0 0,1 0 0 0 0,0-1 0 0 0,-1 1 0 0 0,1-2 0 0 0,-1 1 0 0 0,1-1 1 0 0,-1 0-1 0 0,0-1 0 0 0,0 0 0 0 0,1 0-743 0 0,5-3 443 0 0,0-1 0 0 0,0 0 0 0 0,-1-1 0 0 0,0 0 0 0 0,0 0 0 0 0,-1-2 0 0 0,0 1 0 0 0,-1-1 0 0 0,0-1 0 0 0,0 0 0 0 0,-1 0 0 0 0,-1-1 0 0 0,0 0 0 0 0,-1-1 0 0 0,2-3-443 0 0,-8 14-8 0 0,1 0 0 0 0,-1-1 0 0 0,0 1 0 0 0,0 0 0 0 0,0-1 0 0 0,0 1 0 0 0,0-1 0 0 0,-1 0 0 0 0,1 1 0 0 0,-1-1 0 0 0,1 1 0 0 0,-1-1 0 0 0,0 0 0 0 0,0 1 0 0 0,0-1 0 0 0,-1 0 0 0 0,1 1 0 0 0,-1-1 0 0 0,1 0 0 0 0,-1 1 0 0 0,0-1 0 0 0,0 1 0 0 0,0-1 0 0 0,0 1 0 0 0,0 0 0 0 0,-1-1-1 0 0,1 1 1 0 0,-1 0 0 0 0,0 0 0 0 0,1 0 0 0 0,-1 0 0 0 0,0 0 0 0 0,0 1 0 0 0,0-1 0 0 0,0 0 0 0 0,-1 1 0 0 0,1-1 0 0 0,0 1 0 0 0,-1 0 0 0 0,1 0 0 0 0,-1 0 0 0 0,1 0 0 0 0,-1 0 0 0 0,1 1 0 0 0,-1-1 0 0 0,0 1 0 0 0,1 0 8 0 0,-73 10-5349 0 0,29 9-3968 0 0,29-8 978 0 0</inkml:trace>
  <inkml:trace contextRef="#ctx0" brushRef="#br0" timeOffset="8405.786">4573 1039 0 0 0,'0'0'468'0'0,"0"0"612"0"0,0 0 418 0 0,31-7 381 0 0,104-26 292 0 0,69-19 3653 0 0,329-76 331 0 0,-235 75-4628 0 0,222-8-1527 0 0,-49 17-620 0 0,-315 26-2403 0 0,-1-1-4210 0 0,-119 14-2493 0 0</inkml:trace>
  <inkml:trace contextRef="#ctx0" brushRef="#br0" timeOffset="9431.755">5184 1297 6081 0 0,'0'0'3122'0'0,"0"0"-1472"0"0,0 0-738 0 0,0 0-34 0 0,0 0 125 0 0,0 0 105 0 0,0 0 12 0 0,0 0-170 0 0,0 0-240 0 0,0 0-184 0 0,0 0-143 0 0,0 0-107 0 0,-1 31-80 0 0,-6 99-62 0 0,1 56-1252 0 0,6-184 854 0 0,4 20-2871 0 0,6-14-6233 0 0,-8-8 4204 0 0</inkml:trace>
  <inkml:trace contextRef="#ctx0" brushRef="#br0" timeOffset="9651.012">5483 1186 944 0 0,'0'0'4567'0'0,"0"0"-2515"0"0,0 0-744 0 0,0 0 110 0 0,0 0 138 0 0,0 0-58 0 0,0 0-203 0 0,0 0-262 0 0,0 0-248 0 0,0 0-180 0 0,-8 35-137 0 0,-22 109-115 0 0,7-10 97 0 0,22-101-527 0 0,0 4-3619 0 0,-5-37-6934 0 0,5 0 6701 0 0</inkml:trace>
  <inkml:trace contextRef="#ctx0" brushRef="#br0" timeOffset="10004.008">5044 1407 1976 0 0,'0'0'2169'0'0,"0"0"-499"0"0,0 0-333 0 0,0 0-122 0 0,0 0-47 0 0,0 0-82 0 0,0 0-47 0 0,0 0-52 0 0,0 0-99 0 0,0 0-85 0 0,0 0-95 0 0,0 0-83 0 0,0 0-77 0 0,12-27-79 0 0,34-82-40 0 0,-14 66 168 0 0,-24 38-406 0 0,-1 0-29 0 0,0 0-1 0 0,0 0 0 0 0,1 1 1 0 0,-1 0-1 0 0,1 0 0 0 0,0 1 1 0 0,0-1-1 0 0,0 2 0 0 0,0-1 1 0 0,1 1-1 0 0,-1 1 1 0 0,1 0-1 0 0,-1 0 0 0 0,1 0 1 0 0,-1 1-1 0 0,1 0 0 0 0,0 1 1 0 0,2 0-162 0 0,66 51 434 0 0,-73-47-414 0 0,1-1 0 0 0,-1 1 0 0 0,1-1 0 0 0,-1 0 1 0 0,1 0-1 0 0,0 0 0 0 0,1-1 0 0 0,-1 0 0 0 0,1 0 0 0 0,-1 0 0 0 0,1-1 0 0 0,0 0 0 0 0,0 0 1 0 0,0 0-1 0 0,0-1 0 0 0,0 1 0 0 0,5-1-20 0 0,-3-1-14 0 0,0-1 0 0 0,0 1 1 0 0,0-2-1 0 0,0 1 0 0 0,0-1 0 0 0,0 0 0 0 0,0-1 1 0 0,0 0-1 0 0,-1 0 0 0 0,1 0 0 0 0,-1-1 1 0 0,0 0-1 0 0,0-1 0 0 0,0 0 0 0 0,-1 0 0 0 0,0 0 1 0 0,0-1-1 0 0,0 0 14 0 0,7-4-1493 0 0,-3 2-1654 0 0,-2 1-5256 0 0,-6 0 108 0 0</inkml:trace>
  <inkml:trace contextRef="#ctx0" brushRef="#br0" timeOffset="10318.215">5810 1584 4801 0 0,'0'0'2216'0'0,"0"0"-411"0"0,0 0-43 0 0,0 0 183 0 0,0 0 0 0 0,0 0-224 0 0,0 0-328 0 0,0 0-358 0 0,0 0-265 0 0,0 0-128 0 0,0 0-59 0 0,0 0-22 0 0,1-14-19 0 0,22-115 1037 0 0,46-29-1115 0 0,25 42-1220 0 0,-17 56-6443 0 0,-58 52-1547 0 0,-15 7 1683 0 0</inkml:trace>
  <inkml:trace contextRef="#ctx0" brushRef="#br0" timeOffset="10716.747">6361 1142 2208 0 0,'0'0'2542'0'0,"0"0"-304"0"0,0 0-71 0 0,0 0 50 0 0,0 0-250 0 0,0 0-492 0 0,0 0-523 0 0,0 0-353 0 0,0 0-123 0 0,0 0-27 0 0,0 0-10 0 0,0 0-20 0 0,0 0-47 0 0,-25 24-65 0 0,-77 73-54 0 0,87-84-176 0 0,1 1 0 0 0,0 1 0 0 0,1 0 0 0 0,0 1 0 0 0,2 0 0 0 0,0 0-1 0 0,0 1 1 0 0,0 4-77 0 0,11-20 1 0 0,-3 4-22 0 0,0 0-1 0 0,0 1 1 0 0,1 0-1 0 0,0-1 1 0 0,0 1 0 0 0,0 0-1 0 0,1 0 1 0 0,0 0-1 0 0,0 0 1 0 0,1 0-1 0 0,-1 0 1 0 0,1 0 0 0 0,1 0-1 0 0,0 5 22 0 0,1-9 26 0 0,0-1 0 0 0,0 1-1 0 0,0 0 1 0 0,0-1 0 0 0,1 0 0 0 0,-1 0-1 0 0,1 1 1 0 0,-1-1 0 0 0,1 0-1 0 0,-1-1 1 0 0,1 1 0 0 0,-1 0 0 0 0,1-1-1 0 0,0 0 1 0 0,-1 1 0 0 0,1-1-1 0 0,0 0 1 0 0,-1 0 0 0 0,1-1 0 0 0,0 1-1 0 0,-1-1 1 0 0,1 1 0 0 0,0-1 0 0 0,-1 0-1 0 0,1 0 1 0 0,-1 0 0 0 0,1 0-1 0 0,-1 0 1 0 0,0 0 0 0 0,0-1 0 0 0,2 0-26 0 0,93-95 1365 0 0,-40 32-1123 0 0,-45 54-250 0 0,-7 4-27 0 0,0 1 1 0 0,1 1-1 0 0,0-1 0 0 0,0 1 1 0 0,1 0-1 0 0,0 0 0 0 0,0 0 0 0 0,0 1 1 0 0,0 0-1 0 0,0 1 0 0 0,1 0 1 0 0,0 0-1 0 0,-1 0 0 0 0,1 1 1 0 0,0 0-1 0 0,4 0 35 0 0,-10 4-66 0 0,1 0 1 0 0,-1 0-1 0 0,0 0 1 0 0,0 0-1 0 0,0 1 1 0 0,0-1-1 0 0,0 0 1 0 0,0 1-1 0 0,-1 0 0 0 0,0-1 1 0 0,1 1-1 0 0,-1 0 1 0 0,0 0-1 0 0,0 0 1 0 0,0-1-1 0 0,-1 1 1 0 0,1 0-1 0 0,-1 0 1 0 0,1 0-1 0 0,-1 0 0 0 0,0 1 1 0 0,0-1-1 0 0,0 0 1 0 0,-1 0-1 0 0,0 2 66 0 0,2 5-286 0 0,11 41-2737 0 0,-1-41-1174 0 0,7-6-3499 0 0,-15-4 3299 0 0</inkml:trace>
  <inkml:trace contextRef="#ctx0" brushRef="#br0" timeOffset="11187.031">6736 1227 2369 0 0,'0'0'1933'0'0,"0"0"-610"0"0,0 0-379 0 0,0 0-145 0 0,0 0-139 0 0,0 0-124 0 0,0 0-91 0 0,0 0-105 0 0,0 0-120 0 0,0 0-98 0 0,0 0-60 0 0,-18 23-86 0 0,-58 70-63 0 0,73-91 40 0 0,0 0-1 0 0,1 1 1 0 0,-1-1 0 0 0,1 1-1 0 0,-1 0 1 0 0,1-1 0 0 0,0 1-1 0 0,0 0 1 0 0,1 0-1 0 0,-1 0 1 0 0,1 1 0 0 0,-1-1-1 0 0,1 0 1 0 0,0 1 0 0 0,0-1-1 0 0,0 0 1 0 0,1 1 0 0 0,-1-1-1 0 0,1 1 1 0 0,0 0 47 0 0,0 7-479 0 0,2-8 476 0 0,0-1 0 0 0,-1 0 0 0 0,1 0-1 0 0,0 0 1 0 0,0 0 0 0 0,0-1-1 0 0,1 1 1 0 0,-1 0 0 0 0,0-1 0 0 0,1 1-1 0 0,-1-1 1 0 0,1 0 0 0 0,-1 0-1 0 0,1 0 1 0 0,-1 0 0 0 0,1-1 0 0 0,0 1-1 0 0,0-1 1 0 0,-1 1 0 0 0,1-1-1 0 0,0 0 1 0 0,0 0 0 0 0,-1 0 0 0 0,1-1-1 0 0,0 1 1 0 0,1-1 3 0 0,9 0 573 0 0,0 0 1 0 0,0-1-1 0 0,0-1 1 0 0,0 0-1 0 0,-1-1 0 0 0,1 0 1 0 0,-1-1-1 0 0,0 0 1 0 0,0-1-1 0 0,-1 0 0 0 0,0-1 1 0 0,0 0-1 0 0,0-1 1 0 0,3-3-574 0 0,130-134 3906 0 0,-136 136-3884 0 0,3-4 71 0 0,1 3-25 0 0,-1-1 0 0 0,-1-1 0 0 0,0 0 0 0 0,-1 0 0 0 0,0-1 0 0 0,-1 0 0 0 0,-1 0 0 0 0,0-1 0 0 0,0 0 0 0 0,-1 0 0 0 0,-1-1 0 0 0,-1 1 0 0 0,0-1 1 0 0,-1-1-69 0 0,-3 12-27 0 0,0 0 1 0 0,0 0 0 0 0,0-1 0 0 0,-1 1 0 0 0,0 0-1 0 0,0 0 1 0 0,0 0 0 0 0,-1 0 0 0 0,1 0 0 0 0,-1 0 0 0 0,0 1-1 0 0,0-1 1 0 0,0 1 0 0 0,0-1 0 0 0,-1 1 0 0 0,0-1 0 0 0,1 1-1 0 0,-1 0 1 0 0,0 0 0 0 0,0 1 0 0 0,-1-1 0 0 0,1 1-1 0 0,-1-1 1 0 0,1 1 0 0 0,-1 0 0 0 0,0 1 0 0 0,0-1 0 0 0,-3-1 26 0 0,-1 0-100 0 0,0 1 0 0 0,0 0 1 0 0,0 0-1 0 0,0 1 0 0 0,-1 0 1 0 0,1 0-1 0 0,0 1 0 0 0,-1 0 0 0 0,1 0 1 0 0,0 1-1 0 0,-1 0 0 0 0,1 0 1 0 0,0 1-1 0 0,-3 1 100 0 0,2 1-134 0 0,-1-1 0 0 0,1 2 0 0 0,1-1 0 0 0,-1 1 0 0 0,0 1 0 0 0,1-1 0 0 0,0 1 0 0 0,1 1 0 0 0,-1-1 0 0 0,1 2 0 0 0,0-1 0 0 0,1 0 0 0 0,0 1 0 0 0,0 1 0 0 0,1-1 0 0 0,0 1 0 0 0,0-1 0 0 0,1 1 0 0 0,0 1 0 0 0,1-1 0 0 0,0 1 0 0 0,0-1 0 0 0,1 1 0 0 0,0 0 0 0 0,1 0 0 0 0,0 0 0 0 0,0 9 134 0 0,4-12-1 0 0,0 0 1 0 0,0 1-1 0 0,1-1 1 0 0,-1-1-1 0 0,2 1 0 0 0,-1 0 1 0 0,1-1-1 0 0,0 0 1 0 0,0 0-1 0 0,0 0 1 0 0,1-1-1 0 0,0 0 0 0 0,0 0 1 0 0,1 0-1 0 0,-1-1 1 0 0,1 0-1 0 0,0 0 1 0 0,0-1-1 0 0,0 0 0 0 0,1 0 1 0 0,-1-1-1 0 0,1 1 1 0 0,3-1 0 0 0,29 9 77 0 0,1-2 0 0 0,0-2 0 0 0,0-1-1 0 0,0-2 1 0 0,0-3 0 0 0,1 0 0 0 0,9-4-77 0 0,44-13-2803 0 0,-33-3-5967 0 0,-47 14 4432 0 0</inkml:trace>
  <inkml:trace contextRef="#ctx0" brushRef="#br0" timeOffset="11571.214">7103 111 6201 0 0,'0'0'3220'0'0,"0"0"-1927"0"0,0 0-654 0 0,0 0 3 0 0,0 0 146 0 0,0 0 207 0 0,0 0 54 0 0,0 0-69 0 0,0 0-74 0 0,0 0-59 0 0,0 0-26 0 0,26 34-6 0 0,83 104-41 0 0,-91-116-479 0 0,39 46 1050 0 0,-4 2-1 0 0,33 59-1344 0 0,-69-102 13 0 0,-2 1-1 0 0,-1 1 1 0 0,0 0 0 0 0,-3 0-1 0 0,0 1 1 0 0,-2 1 0 0 0,-1 0-1 0 0,-2 0 1 0 0,-1 0-1 0 0,-1 1 1 0 0,-2-1 0 0 0,-1 1-1 0 0,-2 0 1 0 0,0 0 0 0 0,-3 2-13 0 0,-1-13-136 0 0,-1 0 1 0 0,-2 0-1 0 0,0 0 1 0 0,0-1-1 0 0,-2 0 1 0 0,-1-1-1 0 0,0 0 1 0 0,-2-1-1 0 0,0 0 1 0 0,-1-1-1 0 0,0-1 1 0 0,-1 0-1 0 0,-13 10 136 0 0,-57 43-4765 0 0,-4-14-6051 0 0,72-47 5015 0 0</inkml:trace>
  <inkml:trace contextRef="#ctx0" brushRef="#br0" timeOffset="62656.589">893 502 0 0 0,'-5'1'832'0'0,"-14"4"91"0"0,14-4-4 0 0,5-1-39 0 0,0 0-37 0 0,0 0-28 0 0,0 0-32 0 0,0 0-39 0 0,0 0-36 0 0,0 0-24 0 0,0 0-37 0 0,0 0-48 0 0,4 1 2126 0 0,13-6-2075 0 0,90-20 134 0 0,-22 14-797 0 0,-68 30-450 0 0,-8 50-49 0 0,-9-38 548 0 0,1-8-106 0 0,-1 1 0 0 0,-1-1 0 0 0,-1 0 0 0 0,-1 0 0 0 0,-1 0 0 0 0,-4 9 70 0 0,-45 138-93 0 0,35-113 231 0 0,19-4 566 0 0,5-50-510 0 0,1-1 0 0 0,-1 1 0 0 0,0-1 0 0 0,1 0-1 0 0,-1 0 1 0 0,1-1 0 0 0,0 0 0 0 0,-1 0 0 0 0,1 0-1 0 0,0-1 1 0 0,0 0 0 0 0,-1-1 0 0 0,1 1 0 0 0,0-1-1 0 0,-1 0 1 0 0,1-1 0 0 0,0 0 0 0 0,-1 0 0 0 0,6-2-194 0 0,80-16-2160 0 0,-36 6-7203 0 0,-42 10 4290 0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2:25.8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 2945 0 0,'0'0'2048'0'0,"0"0"-898"0"0,0 0-626 0 0,0 0-227 0 0,0 0-31 0 0,0 0 87 0 0,0 0 76 0 0,0 0 19 0 0,0 0-34 0 0,0 0-79 0 0,0 0-61 0 0,12-3-42 0 0,88-9 569 0 0,149 30-71 0 0,-206-20-1256 0 0,0-2 0 0 0,0-2 0 0 0,0-2-1 0 0,10-4 527 0 0,-3 1-1351 0 0,59-7-6439 0 0,-101 17 7790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8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569 108 2657 0 0,'0'0'3311'0'0,"0"0"-1120"0"0,0 0-284 0 0,0 0-86 0 0,0 0-40 0 0,0 0-160 0 0,0 0-233 0 0,0 0-197 0 0,0 0-184 0 0,0 0-156 0 0,-32-18-137 0 0,-101-53-116 0 0,130 69-563 0 0,0 0 1 0 0,0 0-1 0 0,0 0 1 0 0,-1 0-1 0 0,1 1 1 0 0,0-1-1 0 0,-1 1 1 0 0,1 0-1 0 0,-1 0 1 0 0,1 0-1 0 0,-1 1 1 0 0,0-1-1 0 0,1 1 1 0 0,-1 0-1 0 0,0 0 0 0 0,1 0 1 0 0,-1 0-1 0 0,0 1 1 0 0,1-1-1 0 0,-1 1 1 0 0,1 0-1 0 0,-1 0 1 0 0,-2 2-36 0 0,-6 2 143 0 0,-8 2-24 0 0,0 2 0 0 0,1 1-1 0 0,1 0 1 0 0,0 1 0 0 0,0 1 0 0 0,1 1 0 0 0,0 0 0 0 0,1 1 0 0 0,1 1 0 0 0,0 0 0 0 0,2 2 0 0 0,-1-1 0 0 0,2 1-1 0 0,0 1 1 0 0,1 0 0 0 0,1 1 0 0 0,1 0 0 0 0,-1 4-119 0 0,5-11 9 0 0,1-1 0 0 0,1 1 0 0 0,0 0 0 0 0,1 0 0 0 0,0 0 0 0 0,0 1 0 0 0,2-1 0 0 0,-1 0 0 0 0,2 0 0 0 0,0 6-9 0 0,0-13 3 0 0,-1 0-1 0 0,1 0 1 0 0,0 0-1 0 0,1 0 1 0 0,-1-1-1 0 0,1 1 1 0 0,0-1-1 0 0,0 1 1 0 0,1-1-1 0 0,-1 0 1 0 0,1 0-1 0 0,0 0 1 0 0,0 0-1 0 0,0 0 1 0 0,1 0-1 0 0,-1-1 1 0 0,1 0-1 0 0,0 0 1 0 0,0 0-1 0 0,0 0 1 0 0,0 0-1 0 0,0-1 1 0 0,1 0-1 0 0,-1 0 1 0 0,1 0-1 0 0,0-1 1 0 0,-1 1-3 0 0,17 1 23 0 0,0-2 1 0 0,-1 0 0 0 0,1-1 0 0 0,0 0 0 0 0,0-2 0 0 0,-1-1 0 0 0,1-1 0 0 0,-1 0 0 0 0,0-1 0 0 0,0-2 0 0 0,-1 0 0 0 0,1-1 0 0 0,-2 0 0 0 0,1-2-1 0 0,-1 0 1 0 0,9-8-24 0 0,0 4 11 0 0,66-40 81 0 0,-2-4 0 0 0,-3-4 0 0 0,73-68-92 0 0,-144 118 266 0 0,-24 22 167 0 0,-3 3-441 0 0,-167 272 805 0 0,146-236-797 0 0,2 2-1 0 0,3 1 0 0 0,1 1 0 0 0,4 1 1 0 0,1 1-1 0 0,3 0 0 0 0,2 2 0 0 0,3 0 1 0 0,0 16 0 0 0,12-29-2513 0 0,18-34-2643 0 0,-6-8-1589 0 0,-5-2-2758 0 0</inkml:trace>
  <inkml:trace contextRef="#ctx0" brushRef="#br0" timeOffset="245.709">1096 804 13843 0 0,'0'0'3891'0'0,"0"0"-2400"0"0,0 0-629 0 0,0 0 23 0 0,0 0-54 0 0,0 0-175 0 0,0 0-195 0 0,0 0-173 0 0,0 0-132 0 0,0 0-103 0 0,0 0-74 0 0,0 0-63 0 0,0 0-86 0 0,-6 21-134 0 0,-16 65-204 0 0,22-62-3409 0 0,6-25 1276 0 0,-5 0-2069 0 0,1 1-6256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2:26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4153 0 0,'0'0'836'0'0,"0"0"-624"0"0,0 0-348 0 0,0 0 200 0 0,0 0 352 0 0,0 0 159 0 0,0 0 110 0 0,0 0 30 0 0,36-9-43 0 0,114-26-75 0 0,22 13 443 0 0,-152 22-1024 0 0,114 5-854 0 0,-47 8-4875 0 0,-71-9 2419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2:27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 63 4769 0 0,'0'0'3333'0'0,"0"0"-1533"0"0,0 0-544 0 0,0 0-21 0 0,0 0 30 0 0,0 0-10 0 0,0 0-81 0 0,0 0-188 0 0,0 0-213 0 0,0 0-216 0 0,0 0-197 0 0,0-3-152 0 0,0 135 1044 0 0,-16 3-1307 0 0,-5-1 1 0 0,-24 71 54 0 0,6 9-2598 0 0,36-170-631 0 0,4-34 471 0 0,14-9-6860 0 0,-8-1 7707 0 0</inkml:trace>
  <inkml:trace contextRef="#ctx0" brushRef="#br0" timeOffset="350.054">396 41 9930 0 0,'0'0'1147'0'0,"0"0"-261"0"0,0 0-109 0 0,0 0 69 0 0,0 0 76 0 0,0 0 0 0 0,0 0-118 0 0,0 0-180 0 0,0 0-160 0 0,0 0-138 0 0,0 0-77 0 0,0 0-29 0 0,0 0-33 0 0,-5 19-30 0 0,-34 127 78 0 0,34-121-219 0 0,-1-1-39 0 0,1 0 0 0 0,1 0 0 0 0,1 0 0 0 0,1 1-1 0 0,1-1 1 0 0,2 20 23 0 0,0-39-16 0 0,0 0 0 0 0,0 0 0 0 0,0 0-1 0 0,1 0 1 0 0,0 0 0 0 0,0 0 0 0 0,0 0 0 0 0,0 0-1 0 0,1-1 1 0 0,0 0 0 0 0,0 1 0 0 0,0-1-1 0 0,0 0 1 0 0,1 0 0 0 0,0-1 0 0 0,-1 1 0 0 0,1-1-1 0 0,1 0 1 0 0,-1 0 0 0 0,0 0 0 0 0,1 0 0 0 0,0-1-1 0 0,-1 0 1 0 0,1 0 0 0 0,0 0 0 0 0,0 0-1 0 0,0-1 1 0 0,0 0 0 0 0,0 0 0 0 0,1 0 0 0 0,-1-1 16 0 0,8 2-107 0 0,-7-1-4 0 0,-1 1 1 0 0,1-1-1 0 0,0 0 1 0 0,-1 0 0 0 0,1-1-1 0 0,0 0 1 0 0,-1 0 0 0 0,1 0-1 0 0,0 0 1 0 0,-1-1-1 0 0,1 0 1 0 0,0 0 0 0 0,-1-1-1 0 0,1 0 1 0 0,-1 0-1 0 0,0 0 1 0 0,0 0 0 0 0,0-1-1 0 0,0 0 1 0 0,0 0-1 0 0,0 0 1 0 0,-1-1 0 0 0,2-1 110 0 0,2-7-1951 0 0,7-12-7393 0 0,-10 13 5214 0 0</inkml:trace>
  <inkml:trace contextRef="#ctx0" brushRef="#br0" timeOffset="619.237">709 81 1992 0 0,'0'0'4289'0'0,"0"0"-2828"0"0,0 0-715 0 0,0 0 176 0 0,0 0 180 0 0,0 0 80 0 0,0 0-35 0 0,-12 32-174 0 0,-38 102-223 0 0,17 2 275 0 0,10-8-1122 0 0,6 1 1 0 0,2 60 96 0 0,9-109-269 0 0,4-57-371 0 0,-2 38-149 0 0,2-20-8333 0 0,2-40 6516 0 0,0-1 636 0 0</inkml:trace>
  <inkml:trace contextRef="#ctx0" brushRef="#br0" timeOffset="1181.205">917 240 5841 0 0,'0'0'1417'0'0,"0"0"-37"0"0,0 0 109 0 0,0 0 65 0 0,0 0-99 0 0,0 0-245 0 0,0 0-306 0 0,0 0-212 0 0,0 0-136 0 0,0 0-97 0 0,0 0-55 0 0,0 0-56 0 0,0 0-42 0 0,29-21-41 0 0,87-60-64 0 0,-63 56-3 0 0,-45 26-164 0 0,-6-1-35 0 0,0-1 0 0 0,0 1-1 0 0,0-1 1 0 0,0 1 0 0 0,0 0-1 0 0,0 0 1 0 0,1 0 0 0 0,-1 0-1 0 0,0 0 1 0 0,0 0 0 0 0,0 1-1 0 0,0-1 1 0 0,0 1 0 0 0,0-1-1 0 0,0 1 1 0 0,0 0 0 0 0,0 0-1 0 0,0 0 1 0 0,0 0 0 0 0,-1 0-1 0 0,1 0 1 0 0,0 0 0 0 0,-1 1-1 0 0,1-1 1 0 0,-1 1 0 0 0,1-1-1 0 0,-1 1 1 0 0,1 0 0 0 0,-1-1-1 0 0,0 1 1 0 0,0 0 0 0 0,0 0-1 0 0,0 0 1 0 0,0 0 0 0 0,-1 0-1 0 0,1 0 1 0 0,0 0 0 0 0,-1 0-1 0 0,0 0 1 0 0,1 0 0 0 0,-1 0-1 0 0,0 0 1 0 0,0 0 0 0 0,0 0-1 0 0,0 1 1 0 0,-1-1 0 0 0,1 1 1 0 0,-3 7-2 0 0,1 1 0 0 0,-2-1 0 0 0,1 0 1 0 0,-1 0-1 0 0,-1 0 0 0 0,0-1 0 0 0,0 1 1 0 0,-1-1-1 0 0,0 0 0 0 0,-1-1 0 0 0,1 0 1 0 0,-9 7 1 0 0,-15 24-45 0 0,26-33 35 0 0,-8 8-8 0 0,1 1 0 0 0,1 1 0 0 0,1-1 0 0 0,0 2 1 0 0,1-1-1 0 0,0 1 0 0 0,2 0 0 0 0,-3 11 18 0 0,9-24-12 0 0,1 0 0 0 0,0 0 0 0 0,0-1 1 0 0,0 1-1 0 0,1 0 0 0 0,-1 0 0 0 0,1-1 0 0 0,0 1 0 0 0,0-1 0 0 0,0 1 1 0 0,0-1-1 0 0,1 0 0 0 0,-1 0 0 0 0,1 0 0 0 0,0 0 0 0 0,0-1 0 0 0,0 1 1 0 0,0-1-1 0 0,0 1 0 0 0,1-1 0 0 0,-1 0 0 0 0,1 0 0 0 0,0-1 0 0 0,-1 1 1 0 0,1-1-1 0 0,0 0 0 0 0,0 0 0 0 0,0 0 0 0 0,0 0 0 0 0,0-1 0 0 0,0 1 12 0 0,26 11-5 0 0,-22-10 14 0 0,0 1 0 0 0,0 0 0 0 0,-1 0 0 0 0,0 1 0 0 0,1 0 1 0 0,-1 0-1 0 0,-1 0 0 0 0,1 1 0 0 0,-1 0 0 0 0,0 1 0 0 0,0-1 1 0 0,0 1-1 0 0,-1 0 0 0 0,0 1 0 0 0,0-1 0 0 0,0 1 0 0 0,-1 0 1 0 0,0 0-1 0 0,0 0 0 0 0,-1 1 0 0 0,0 0 0 0 0,-1-1 0 0 0,1 1 1 0 0,-1 4-10 0 0,-3-1 52 0 0,-2 0 1 0 0,0-1-1 0 0,0 1 1 0 0,-1 0 0 0 0,0-1-1 0 0,-1 0 1 0 0,0 0 0 0 0,-1 0-1 0 0,0-1 1 0 0,0 1-1 0 0,-1-1 1 0 0,-1-1 0 0 0,1 0-1 0 0,-1 0 1 0 0,0 0-1 0 0,-1-1 1 0 0,0 0 0 0 0,0-1-1 0 0,-1 0 1 0 0,1 0 0 0 0,-1-1-1 0 0,-5 2-52 0 0,1 2-67 0 0,0-1 1 0 0,-1 0-1 0 0,0-2 0 0 0,0 1 1 0 0,-1-2-1 0 0,0 0 0 0 0,0 0 1 0 0,0-2-1 0 0,-1 0 0 0 0,1-1 1 0 0,-15 0 66 0 0,9-9-3463 0 0,18-7-4896 0 0,4 9 1478 0 0</inkml:trace>
  <inkml:trace contextRef="#ctx0" brushRef="#br0" timeOffset="1552.307">1718 170 4929 0 0,'0'0'1486'0'0,"0"0"-670"0"0,0 0-205 0 0,0 0 146 0 0,0 0 191 0 0,0 0 61 0 0,0 0-87 0 0,0 0-207 0 0,-29 35-271 0 0,-94 112-229 0 0,49-28-294 0 0,65-102-18 0 0,2 0-1 0 0,-1 1 1 0 0,2 0-1 0 0,1 0 1 0 0,0 0 0 0 0,1 1-1 0 0,1 0 1 0 0,1 0-1 0 0,0 0 1 0 0,1 0-1 0 0,2 13 98 0 0,2-23 107 0 0,0 0 0 0 0,1 0 0 0 0,-1-1 0 0 0,2 0 0 0 0,-1 1-1 0 0,1-2 1 0 0,0 1 0 0 0,1 0 0 0 0,0-1 0 0 0,0 0 0 0 0,0 0 0 0 0,1-1 0 0 0,0 0-1 0 0,1 0 1 0 0,-1-1 0 0 0,1 1 0 0 0,0-2 0 0 0,0 1 0 0 0,1-1 0 0 0,-1 0 0 0 0,1-1-1 0 0,0 0 1 0 0,0-1 0 0 0,0 0 0 0 0,0 0 0 0 0,0 0 0 0 0,1-1 0 0 0,-1-1 0 0 0,3 0-108 0 0,3 1 388 0 0,-1-1 0 0 0,1 0 0 0 0,-1-1 0 0 0,1-1 0 0 0,-1 0 0 0 0,0-1 0 0 0,0 0 0 0 0,0-1 0 0 0,0-1-1 0 0,-1-1 1 0 0,1 1 0 0 0,-1-2 0 0 0,-1 0 0 0 0,1 0 0 0 0,-1-2 0 0 0,-1 1 0 0 0,1-1 0 0 0,4-6-387 0 0,-3 3 142 0 0,-1 0 1 0 0,0 0-1 0 0,-1-2 1 0 0,-1 1-1 0 0,0-2 1 0 0,0 1-1 0 0,-1-1 1 0 0,-1-1-1 0 0,-1 1 1 0 0,0-1-1 0 0,-1 0 1 0 0,-1-1 0 0 0,0 0-1 0 0,-2 0 1 0 0,1 0-1 0 0,-2-6-142 0 0,-1 13-40 0 0,-1 0 1 0 0,0 1-1 0 0,-1-1 0 0 0,0 0 1 0 0,0 0-1 0 0,-1 0 0 0 0,0 1 0 0 0,-1-1 1 0 0,0 1-1 0 0,-1-1 0 0 0,0 1 1 0 0,0 0-1 0 0,-1 1 0 0 0,0-1 0 0 0,-1 1 1 0 0,0 0-1 0 0,0 0 0 0 0,-2-1 40 0 0,0 1-248 0 0,-1 0-1 0 0,0 1 0 0 0,0 0 1 0 0,-1 1-1 0 0,1 0 1 0 0,-1 0-1 0 0,-1 1 0 0 0,1 0 1 0 0,-1 1-1 0 0,0 0 0 0 0,0 1 1 0 0,0 0-1 0 0,0 1 1 0 0,0 0-1 0 0,-4 0 249 0 0,-47 3-3887 0 0,4 13-3468 0 0,35-4-1004 0 0</inkml:trace>
  <inkml:trace contextRef="#ctx0" brushRef="#br0" timeOffset="1922.175">2333 199 5697 0 0,'0'0'1135'0'0,"0"0"-128"0"0,0 0-20 0 0,0 0-60 0 0,0 0-195 0 0,0 0-293 0 0,0 0-283 0 0,-31 33-250 0 0,-94 106-188 0 0,121-134 236 0 0,-1 0 0 0 0,0 0 1 0 0,1 0-1 0 0,0 0 1 0 0,0 1-1 0 0,1-1 1 0 0,0 1-1 0 0,0 0 0 0 0,0 0 1 0 0,0 0-1 0 0,1 1 1 0 0,0-1-1 0 0,0 0 0 0 0,0 4 46 0 0,0 6-158 0 0,-1-7 117 0 0,1-1 0 0 0,0 1-1 0 0,1 0 1 0 0,-1 0-1 0 0,2 0 1 0 0,-1 0 0 0 0,2 1-1 0 0,-1-1 1 0 0,1 0-1 0 0,0 0 1 0 0,1 0 0 0 0,0 0-1 0 0,0-1 1 0 0,1 1-1 0 0,0-1 1 0 0,1 1 0 0 0,0-1-1 0 0,0 0 1 0 0,1 0-1 0 0,0 0 1 0 0,4 3 41 0 0,1-1 429 0 0,1-1 0 0 0,0 0 0 0 0,0-1 0 0 0,1-1 0 0 0,1 0 0 0 0,-1 0 0 0 0,1-1 0 0 0,0-1-1 0 0,0 0 1 0 0,1 0 0 0 0,-1-2 0 0 0,1 0 0 0 0,0 0 0 0 0,0-1 0 0 0,0-1 0 0 0,0 0 0 0 0,0-1 0 0 0,1-1 0 0 0,-1 0 0 0 0,0-1 0 0 0,0 0 0 0 0,-1-1 0 0 0,1-1 0 0 0,0 0 0 0 0,-1-1 0 0 0,0 0 0 0 0,0-1 0 0 0,-1-1 0 0 0,1 0-1 0 0,-1 0 1 0 0,7-8-429 0 0,-9 10 102 0 0,-1-1 0 0 0,0 0-1 0 0,0-1 1 0 0,-1 0 0 0 0,0-1-1 0 0,0 0 1 0 0,-1 0-1 0 0,0 0 1 0 0,0-1 0 0 0,-1 0-1 0 0,0 0 1 0 0,-1-1-1 0 0,0 0 1 0 0,0 0 0 0 0,-1 0-1 0 0,0 0 1 0 0,-1-1-1 0 0,0 1 1 0 0,-1-1 0 0 0,0 0-1 0 0,-1 0 1 0 0,0 0 0 0 0,-1 0-1 0 0,0 0 1 0 0,0 0-1 0 0,-1 0 1 0 0,-1 1 0 0 0,0-1-1 0 0,0 0 1 0 0,-1 1-1 0 0,-2-4-101 0 0,0 4-74 0 0,-1 0-1 0 0,0 1 0 0 0,0-1 0 0 0,-1 2 1 0 0,-1-1-1 0 0,0 1 0 0 0,0 0 0 0 0,0 0 0 0 0,-1 1 1 0 0,0 0-1 0 0,0 1 0 0 0,-1 0 0 0 0,0 0 1 0 0,0 1-1 0 0,0 0 0 0 0,0 1 0 0 0,-1 1 1 0 0,0-1-1 0 0,0 1 0 0 0,-11-1 75 0 0,2 1-686 0 0,0 1 1 0 0,0 0-1 0 0,0 2 1 0 0,0 0-1 0 0,-1 1 1 0 0,1 1-1 0 0,0 1 1 0 0,1 1-1 0 0,-1 1 0 0 0,0 0 1 0 0,-5 4 685 0 0,-8 4-5976 0 0,11-4-4497 0 0</inkml:trace>
  <inkml:trace contextRef="#ctx0" brushRef="#br0" timeOffset="2382.931">2959 0 0 0 0,'0'0'1018'0'0,"0"0"469"0"0,0 0 57 0 0,0 0-30 0 0,0 0-81 0 0,0 0-126 0 0,0 0-175 0 0,0 0-246 0 0,0 0-215 0 0,0 0-201 0 0,0 0-157 0 0,0 0-87 0 0,0 0-56 0 0,-11 29-40 0 0,-33 89 6 0 0,41-70 138 0 0,7-44-174 0 0,-2-1 104 0 0,1 0 0 0 0,-1 0 0 0 0,1-1-1 0 0,-1 1 1 0 0,1 0 0 0 0,0-1 0 0 0,0 0 0 0 0,0 0 0 0 0,0 0 0 0 0,0 0 0 0 0,0 0 0 0 0,1-1 0 0 0,-1 1 0 0 0,1-1 0 0 0,-1 0 0 0 0,1 0 0 0 0,-1 0 0 0 0,1-1 0 0 0,0 1-1 0 0,0-1 1 0 0,-1 0 0 0 0,1 0 0 0 0,0 0 0 0 0,-1 0 0 0 0,1-1 0 0 0,0 0 0 0 0,-1 0 0 0 0,1 0 0 0 0,-1 0 0 0 0,1 0 0 0 0,-1 0 0 0 0,1-1 0 0 0,-1 0 0 0 0,0 0-1 0 0,0 0 1 0 0,0 0 0 0 0,0 0 0 0 0,0 0 0 0 0,0-1 0 0 0,-1 0 0 0 0,1 1 0 0 0,-1-1 0 0 0,0 0 0 0 0,0 0 0 0 0,0 0 0 0 0,0-1 0 0 0,0 1 0 0 0,-1 0 0 0 0,1-1-204 0 0,0-1 26 0 0,-1 1 1 0 0,1 0 0 0 0,-1-1-1 0 0,1 1 1 0 0,-2 0 0 0 0,1-1 0 0 0,0 0-1 0 0,-1 1 1 0 0,0-1 0 0 0,0 1 0 0 0,0-1-1 0 0,0 1 1 0 0,-1-1 0 0 0,0 0 0 0 0,0 1-1 0 0,0 0 1 0 0,-1-1 0 0 0,1 1-1 0 0,-1 0 1 0 0,0 0 0 0 0,0-1 0 0 0,-1 2-1 0 0,1-1 1 0 0,-1 0 0 0 0,0 0 0 0 0,0 1-27 0 0,0-1-471 0 0,0 1 0 0 0,-1 0 1 0 0,1 1-1 0 0,-1-1 0 0 0,0 1 1 0 0,0 0-1 0 0,0 0 1 0 0,0 0-1 0 0,0 0 0 0 0,0 1 1 0 0,-1-1-1 0 0,1 1 0 0 0,0 0 1 0 0,-1 0-1 0 0,1 1 1 0 0,-1 0-1 0 0,-3-1 471 0 0,-6 1-6215 0 0,3 0-3068 0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37:36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695 89 6025 0 0,'0'0'2334'0'0,"0"0"-830"0"0,0 0-289 0 0,0 0-58 0 0,0 0 22 0 0,0 0 14 0 0,0 0-37 0 0,-33-14-119 0 0,-102-43-133 0 0,58 39 199 0 0,64 19-923 0 0,-9 4-39 0 0,-1 0 1 0 0,1 1 0 0 0,0 1 0 0 0,1 1-1 0 0,-1 1 1 0 0,2 1 0 0 0,-1 1 0 0 0,1 0 0 0 0,1 2-1 0 0,0 0 1 0 0,1 1 0 0 0,1 1 0 0 0,0 1-1 0 0,1 0 1 0 0,0 1 0 0 0,2 1 0 0 0,-11 17-142 0 0,15-24 43 0 0,1 1 0 0 0,1 1 0 0 0,0-1 0 0 0,1 2 0 0 0,0-1 0 0 0,1 1 0 0 0,0 0 0 0 0,1 0 0 0 0,1 0 0 0 0,0 1 0 0 0,1 0 0 0 0,1-1 0 0 0,0 1 0 0 0,1 0 0 0 0,0 0 0 0 0,2 2-43 0 0,2-8 41 0 0,1-1 0 0 0,0 0 0 0 0,1 0 1 0 0,-1 0-1 0 0,2 0 0 0 0,-1-1 0 0 0,1 1 0 0 0,0-2 1 0 0,1 1-1 0 0,0-1 0 0 0,0 0 0 0 0,0 0 0 0 0,1 0 1 0 0,-1-1-1 0 0,1-1 0 0 0,0 1 0 0 0,1-1 0 0 0,-1-1 1 0 0,1 1-1 0 0,0-2 0 0 0,0 1 0 0 0,0-1 0 0 0,0 0 1 0 0,0-1-1 0 0,0 0 0 0 0,1-1 0 0 0,-1 0 0 0 0,3 0-41 0 0,9 1 75 0 0,0-1-1 0 0,0-1 1 0 0,0-1 0 0 0,-1 0-1 0 0,1-2 1 0 0,0 0-1 0 0,-1-2 1 0 0,0 0-1 0 0,0-1 1 0 0,-1-1-1 0 0,14-8-74 0 0,3-5 96 0 0,-1-1-1 0 0,-1-2 0 0 0,-1-1 0 0 0,-1-1 0 0 0,-1-2 1 0 0,-2-1-1 0 0,-1-2 0 0 0,-1-1 0 0 0,-2 0 0 0 0,-1-2 0 0 0,0-3-95 0 0,71-137 448 0 0,-150 304-112 0 0,6 1 0 0 0,6 2-1 0 0,1 21-335 0 0,23-68-270 0 0,5 1-1 0 0,3 1 1 0 0,3 0 0 0 0,5 0-1 0 0,4 11 271 0 0,4-94-4147 0 0,7-23-10731 0 0,-9 11 8695 0 0</inkml:trace>
  <inkml:trace contextRef="#ctx0" brushRef="#br0" timeOffset="256.568">1293 789 20732 0 0,'0'0'626'0'0,"0"0"-262"0"0,0 0-80 0 0,0 0 104 0 0,0 0 83 0 0,0 0 9 0 0,0 0-96 0 0,0 0-116 0 0,0 0-100 0 0,0 0-88 0 0,0 0-58 0 0,0 0-65 0 0,0 0-75 0 0,-2 25-78 0 0,-8 80-137 0 0,6-73-171 0 0,5-26-2799 0 0,1-2-3736 0 0,-1-3 1180 0 0,0-1-1013 0 0</inkml:trace>
  <inkml:trace contextRef="#ctx0" brushRef="#br0" timeOffset="728.574">1448 281 14867 0 0,'0'0'1052'0'0,"0"0"-30"0"0,0 0-50 0 0,0 0 44 0 0,0 0 17 0 0,0 0-88 0 0,0 0-105 0 0,0 0-102 0 0,31-23-98 0 0,101-67-93 0 0,-38 44 281 0 0,-75 40-654 0 0,122-25 788 0 0,-140 31-959 0 0,0 0 0 0 0,0 0 0 0 0,1 0 0 0 0,-1 0 0 0 0,0 1 0 0 0,0-1 0 0 0,0 0 0 0 0,1 0 0 0 0,-1 1 0 0 0,0-1 0 0 0,0 1 0 0 0,0-1 0 0 0,0 1 0 0 0,0-1 0 0 0,0 1 0 0 0,0 0 0 0 0,0-1 1 0 0,0 1-1 0 0,0 0 0 0 0,0 0 0 0 0,0 0 0 0 0,0 0 0 0 0,-1 0 0 0 0,1 0 0 0 0,0 0 0 0 0,-1 0 0 0 0,1 0 0 0 0,0 0 0 0 0,-1 0 0 0 0,0 0 0 0 0,1 1 0 0 0,-1-1 0 0 0,0 0 0 0 0,1 0 0 0 0,-1 0 0 0 0,0 1 0 0 0,0-1 0 0 0,0 0 0 0 0,0 0 0 0 0,0 1 0 0 0,0-1 0 0 0,-1 0 0 0 0,1 0 0 0 0,0 0 0 0 0,-1 1 0 0 0,1-1 0 0 0,0 0 0 0 0,-1 0 0 0 0,0 0-3 0 0,-26 57 147 0 0,-163 137 166 0 0,188-193-314 0 0,1 0 0 0 0,-1-1-1 0 0,1 1 1 0 0,-1 0 0 0 0,1 1 0 0 0,0-1-1 0 0,0 0 1 0 0,0 0 0 0 0,0 0 0 0 0,0 1-1 0 0,0-1 1 0 0,1 0 0 0 0,-1 1-1 0 0,1-1 1 0 0,0 1 0 0 0,-1-1 0 0 0,1 1-1 0 0,0-1 1 0 0,1 1 0 0 0,-1-1 0 0 0,0 0-1 0 0,1 1 1 0 0,-1-1 0 0 0,1 1-1 0 0,0-1 1 0 0,0 0 0 0 0,0 0 0 0 0,0 1-1 0 0,0-1 1 0 0,0 0 0 0 0,0 0 0 0 0,1 0-1 0 0,-1 0 1 0 0,1 0 0 0 0,0-1 0 0 0,-1 1-1 0 0,1 0 1 0 0,0-1 0 0 0,0 1-1 0 0,0-1 1 0 0,0 0 0 0 0,0 1 0 0 0,2-1 1 0 0,264 129 40 0 0,-263-127-36 0 0,0 0 0 0 0,0 0 0 0 0,0 0 1 0 0,-1 1-1 0 0,0-1 0 0 0,0 1 0 0 0,0 0 0 0 0,0 0 1 0 0,0 1-1 0 0,-1-1 0 0 0,0 1 0 0 0,0 0 1 0 0,0 0-1 0 0,0 0 0 0 0,-1 0 0 0 0,0 0 1 0 0,0 0-1 0 0,-1 1 0 0 0,1-1 0 0 0,-1 1 0 0 0,0-1 1 0 0,0 1-1 0 0,-1-1 0 0 0,0 1 0 0 0,0 0 1 0 0,0-1-1 0 0,-1 1 0 0 0,1-1 0 0 0,-1 1 1 0 0,-1-1-1 0 0,1 1 0 0 0,-1-1 0 0 0,0 0 0 0 0,0 1 1 0 0,-2 1-5 0 0,-13 14-3 0 0,-1 0 1 0 0,-1-1-1 0 0,0-2 1 0 0,-2 0 0 0 0,0-1-1 0 0,-1 0 1 0 0,-1-2-1 0 0,0-1 1 0 0,-1-1 0 0 0,-1-1-1 0 0,0-1 1 0 0,0-1-1 0 0,-1-1 1 0 0,0-2 0 0 0,-10 2 2 0 0,-35 5-914 0 0,40-13-1907 0 0,31-3-3707 0 0,5-6-30 0 0,2 4-2963 0 0</inkml:trace>
  <inkml:trace contextRef="#ctx0" brushRef="#br0" timeOffset="1248.53">2598 833 19044 0 0,'0'0'775'0'0,"0"0"-274"0"0,0 0-98 0 0,0 0 52 0 0,0 0 20 0 0,0 0-69 0 0,0 0-70 0 0,0 0-95 0 0,0 0-91 0 0,-27 32-63 0 0,-86 101-163 0 0,69-77-563 0 0,37-33-1341 0 0,7-12-3663 0 0,0-8 3268 0 0,0 0-8465 0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26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665 1 11234 0 0,'0'0'695'0'0,"0"0"-200"0"0,0 0-160 0 0,0 0 93 0 0,0 0 247 0 0,0 0 206 0 0,0 0 103 0 0,0 0-65 0 0,0 0-195 0 0,0 0-184 0 0,0 0-89 0 0,0 9-16 0 0,8 732 3100 0 0,-6-469-3900 0 0,-28-190-2896 0 0,15-78-3821 0 0,7-4 2048 0 0,0 0-1555 0 0</inkml:trace>
  <inkml:trace contextRef="#ctx0" brushRef="#br0" timeOffset="250.116">1 270 14531 0 0,'0'0'394'0'0,"0"0"-112"0"0,0 0 70 0 0,0 0 251 0 0,32-10 185 0 0,104-31 64 0 0,315-74 2836 0 0,-335 87-3785 0 0,1 5-1 0 0,66-2 98 0 0,-3 16-9950 0 0,-153 9-827 0 0</inkml:trace>
  <inkml:trace contextRef="#ctx0" brushRef="#br0" timeOffset="4788.698">1488 719 1728 0 0,'0'0'1730'0'0,"0"0"-424"0"0,0 0-130 0 0,0 0 103 0 0,0 0 44 0 0,0 0-106 0 0,0 0-199 0 0,0 0-221 0 0,0 0-138 0 0,-32 17-100 0 0,-98 52-81 0 0,69-17 94 0 0,55-40-451 0 0,0-2 9 0 0,0 0 0 0 0,1 0 0 0 0,1 0 0 0 0,-1 1-1 0 0,2-1 1 0 0,-1 1 0 0 0,2 0 0 0 0,-1 0 0 0 0,1 0 0 0 0,1 1 0 0 0,0 2-130 0 0,1-9 44 0 0,0-1 1 0 0,0 1-1 0 0,1 0 1 0 0,-1 0-1 0 0,1 0 1 0 0,0-1 0 0 0,0 1-1 0 0,1 0 1 0 0,0-1-1 0 0,0 1 1 0 0,0-1-1 0 0,0 0 1 0 0,0 1-1 0 0,1-1 1 0 0,0 0-1 0 0,0-1 1 0 0,0 1-1 0 0,0 0 1 0 0,1-1-1 0 0,-1 0 1 0 0,1 0 0 0 0,0 0-1 0 0,0 0 1 0 0,0 0-1 0 0,0-1 1 0 0,0 0-1 0 0,1 1-44 0 0,2-1 139 0 0,-1 0 1 0 0,0 0-1 0 0,0-1 0 0 0,1 0 1 0 0,-1 0-1 0 0,1 0 0 0 0,-1-1 0 0 0,1 0 1 0 0,-1 0-1 0 0,1 0 0 0 0,-1-1 0 0 0,1 0 1 0 0,-1-1-1 0 0,0 1 0 0 0,0-1 0 0 0,1 0 1 0 0,-1-1-1 0 0,0 1 0 0 0,-1-1 1 0 0,1-1-1 0 0,0 1 0 0 0,-1-1 0 0 0,0 0 1 0 0,0 0-1 0 0,0 0 0 0 0,0-1 0 0 0,-1 1 1 0 0,3-5-140 0 0,1-2 100 0 0,-1-1-1 0 0,0 1 1 0 0,-1-1 0 0 0,0-1 0 0 0,-1 1 0 0 0,-1-1 0 0 0,0 0 0 0 0,0 0-1 0 0,-2 0 1 0 0,1 0 0 0 0,-2-1 0 0 0,0 1 0 0 0,0-1 0 0 0,-1 1 0 0 0,-1-1-1 0 0,0-2-99 0 0,-1 6-133 0 0,0 0 0 0 0,-1 0 0 0 0,0 1 0 0 0,0-1 0 0 0,-1 1 1 0 0,0-1-1 0 0,-1 1 0 0 0,0 1 0 0 0,0-1 0 0 0,-1 1 0 0 0,0-1 0 0 0,0 2 0 0 0,-1-1 0 0 0,-3-2 133 0 0,-22-1-3815 0 0,1 21-5596 0 0,26-2 2407 0 0</inkml:trace>
  <inkml:trace contextRef="#ctx0" brushRef="#br0" timeOffset="5266.273">1829 763 5401 0 0,'0'0'2959'0'0,"0"0"-1209"0"0,0 0-651 0 0,0 0-232 0 0,0 0-110 0 0,0 0-87 0 0,0 0-46 0 0,0 0-71 0 0,0 0-106 0 0,-32 27-121 0 0,-97 85-136 0 0,78-47-108 0 0,48-53-81 0 0,1-8-9 0 0,0-1 1 0 0,0 1-1 0 0,1-1 1 0 0,-1 1-1 0 0,1 0 1 0 0,0 0-1 0 0,0 0 1 0 0,0 0-1 0 0,0 0 0 0 0,1 0 1 0 0,0 0-1 0 0,0 0 1 0 0,0 0-1 0 0,0 0 1 0 0,0 0-1 0 0,1 0 1 0 0,0 0-1 0 0,0 0 0 0 0,0 0 1 0 0,0 0-1 0 0,1-1 1 0 0,-1 1-1 0 0,1 0 1 0 0,0-1-1 0 0,0 1 1 0 0,0-1-1 0 0,1 0 0 0 0,-1 0 1 0 0,1 0-1 0 0,0 0 1 0 0,0 0-1 0 0,0 0 1 0 0,0-1-1 0 0,0 1 1 0 0,1-1-1 0 0,-1 0 0 0 0,1 0 1 0 0,-1 0-1 0 0,1-1 1 0 0,0 1-1 0 0,-1-1 1 0 0,4 1 7 0 0,14-3 289 0 0,0 0-1 0 0,0-1 1 0 0,0-2 0 0 0,0 0 0 0 0,-1-1 0 0 0,0-1 0 0 0,0-1 0 0 0,0-1 0 0 0,-1 0 0 0 0,0-2 0 0 0,-1 0 0 0 0,0-1 0 0 0,0-1 0 0 0,-2 0-1 0 0,1-1 1 0 0,-1-1 0 0 0,-1-2-289 0 0,26-19 250 0 0,-3-2 0 0 0,0-2 0 0 0,-3-1 0 0 0,-1-2 0 0 0,-2-2 0 0 0,-3 0 0 0 0,17-34-250 0 0,-29 50-177 0 0,-1-1 0 0 0,-2-1 0 0 0,-1 0 0 0 0,-1-1 0 0 0,-2 0 0 0 0,-1-1-1 0 0,-1 0 1 0 0,-2-1 0 0 0,-1 1 0 0 0,-1-1 0 0 0,-2 0 0 0 0,-2 0 0 0 0,-1 0 0 0 0,-2-5 177 0 0,3 33-62 0 0,0-1 0 0 0,-1 0 0 0 0,0 1 0 0 0,0-1 0 0 0,-1 0 0 0 0,0 1 0 0 0,0 0 0 0 0,0-1 0 0 0,-1 1 0 0 0,1 0 0 0 0,-1 0 0 0 0,0 0 0 0 0,-1 1 0 0 0,1-1 0 0 0,-1 1 0 0 0,0-1 0 0 0,0 1 0 0 0,0 1 0 0 0,-1-1 0 0 0,1 0 0 0 0,-1 1 0 0 0,0 0 0 0 0,0 0 0 0 0,0 1 0 0 0,0-1-1 0 0,-5 0 64 0 0,1 2-17 0 0,0 0 0 0 0,0 1 0 0 0,0 1 0 0 0,1-1 0 0 0,-1 1 1 0 0,0 1-1 0 0,0 0 0 0 0,0 0 0 0 0,1 1 0 0 0,-1 0 1 0 0,1 0-1 0 0,0 1 0 0 0,0 0 0 0 0,0 0 0 0 0,1 1 1 0 0,-1 0-1 0 0,1 1 0 0 0,-4 3 16 0 0,-108 125 559 0 0,101-110-512 0 0,2 1-1 0 0,0 1 1 0 0,2 0-1 0 0,1 1 0 0 0,1 0 1 0 0,1 1-1 0 0,2 1 1 0 0,0-1-1 0 0,2 1 0 0 0,1 1 1 0 0,2-1-1 0 0,1 1 1 0 0,1 0-1 0 0,1 0 1 0 0,2 0-1 0 0,2 11-46 0 0,2-26-24 0 0,0 0-1 0 0,0-1 1 0 0,2 1 0 0 0,0-1-1 0 0,0 0 1 0 0,1-1 0 0 0,1 1-1 0 0,0-2 1 0 0,1 1 0 0 0,0-1-1 0 0,1-1 1 0 0,1 0 0 0 0,-1-1-1 0 0,2 0 1 0 0,-1 0 0 0 0,1-1-1 0 0,1-1 1 0 0,0-1 0 0 0,0 0-1 0 0,3 1 25 0 0,-2-1-180 0 0,1-1 0 0 0,-1-1-1 0 0,1 0 1 0 0,0-1-1 0 0,0-1 1 0 0,1-1 0 0 0,-1 0-1 0 0,6 0 181 0 0,29-2-3461 0 0,-3-5-3935 0 0,-29 1 1187 0 0</inkml:trace>
  <inkml:trace contextRef="#ctx0" brushRef="#br0" timeOffset="6311.914">2784 597 7762 0 0,'0'0'2347'0'0,"0"0"-327"0"0,0 0-302 0 0,0 0-248 0 0,0 0-297 0 0,0 0-239 0 0,0 0-147 0 0,0 0-151 0 0,-31 16-163 0 0,-100 53-133 0 0,66-17-31 0 0,57-41-255 0 0,-2 1-33 0 0,1 1 0 0 0,1 0 0 0 0,0 1 0 0 0,1-1 0 0 0,0 2 0 0 0,1-1 0 0 0,0 1 0 0 0,2 0 0 0 0,0 0 0 0 0,0 0 0 0 0,1 1 0 0 0,1-1 0 0 0,0 9-21 0 0,2-20 0 0 0,1-1 0 0 0,-1 1 1 0 0,1-1-1 0 0,-1 1 0 0 0,1 0 0 0 0,0-1 0 0 0,0 1 0 0 0,1-1 0 0 0,-1 0 0 0 0,1 1 0 0 0,-1-1 0 0 0,1 0 0 0 0,0 0 0 0 0,1 0 0 0 0,-1 0 1 0 0,0-1-1 0 0,1 1 0 0 0,-1 0 0 0 0,1-1 0 0 0,0 0 0 0 0,0 0 0 0 0,0 0 0 0 0,0 0 0 0 0,0 0 0 0 0,0 0 0 0 0,1-1 0 0 0,-1 1 0 0 0,1-1 1 0 0,-1 0-1 0 0,1 0 0 0 0,-1-1 0 0 0,1 1 0 0 0,1-1 0 0 0,5 2 69 0 0,0-1 1 0 0,0 0-1 0 0,0-1 0 0 0,0 0 1 0 0,0-1-1 0 0,0 0 0 0 0,0-1 1 0 0,0 0-1 0 0,0 0 0 0 0,0-1 1 0 0,7-3-70 0 0,14-12 88 0 0,-1-2 0 0 0,-1-1 1 0 0,-1-1-1 0 0,-1-1 0 0 0,-1-1 0 0 0,0-2 1 0 0,-2-1-1 0 0,-2 0 0 0 0,0-2 0 0 0,-2-1 1 0 0,2-4-89 0 0,28-32-104 0 0,-53 92-416 0 0,-6 0 510 0 0,-1-3-6 0 0,2 1 0 0 0,0 1 0 0 0,2-1 0 0 0,0 1 0 0 0,2 0 0 0 0,1 1 0 0 0,0-1 0 0 0,2 8 16 0 0,1-31 2 0 0,1 0 0 0 0,-1 0 0 0 0,0 0 0 0 0,1 0 0 0 0,-1 0 1 0 0,1 0-1 0 0,-1 0 0 0 0,1 0 0 0 0,0 0 0 0 0,0 0 0 0 0,0-1 0 0 0,0 1 0 0 0,0 0 0 0 0,0-1 0 0 0,1 1 0 0 0,-1 0 0 0 0,0-1 0 0 0,1 0 0 0 0,-1 1 0 0 0,1-1 0 0 0,0 0 0 0 0,-1 0 1 0 0,1 0-1 0 0,0 0 0 0 0,0 0 0 0 0,-1 0 0 0 0,1 0 0 0 0,0-1 0 0 0,0 1 0 0 0,0-1 0 0 0,0 1 0 0 0,0-1 0 0 0,0 0 0 0 0,0 0 0 0 0,0 0 0 0 0,0 0 0 0 0,0 0 0 0 0,0 0 0 0 0,2-1-2 0 0,76-25 623 0 0,-60 11-504 0 0,0-1 1 0 0,-1-1-1 0 0,0-1 1 0 0,-2 0-1 0 0,0-1 1 0 0,-1-1-1 0 0,8-15-119 0 0,91-182-72 0 0,-106 206-642 0 0,-15 34-166 0 0,4-13 1047 0 0,-4 11-166 0 0,1 0 0 0 0,1 0 0 0 0,1 0-1 0 0,1 1 1 0 0,1-1 0 0 0,1 1 0 0 0,0 0 0 0 0,2-1-1 0 0,1 1 1 0 0,0-1-1 0 0,-2-17 27 0 0,-1-1-1 0 0,1 1 1 0 0,0-1-1 0 0,0 1 1 0 0,0-1-1 0 0,0 0 0 0 0,0 0 1 0 0,1 0-1 0 0,0 1 1 0 0,-1-2-1 0 0,1 1 1 0 0,0 0-1 0 0,1 0 1 0 0,-1 0-1 0 0,0-1 1 0 0,1 1-1 0 0,0-1 1 0 0,-1 0-1 0 0,1 0 1 0 0,0 0-1 0 0,0 0 0 0 0,0-1 1 0 0,0 1-1 0 0,0-1 1 0 0,1 1-1 0 0,-1-1 1 0 0,0 0-1 0 0,1 0 1 0 0,-1-1-1 0 0,1 1 1 0 0,-1-1-1 0 0,4 0-26 0 0,46-66 975 0 0,-15-5-783 0 0,-14 21-126 0 0,3 1 0 0 0,2 1 0 0 0,2 2 0 0 0,27-31-66 0 0,-28 62-172 0 0,-24 48-44 0 0,-23 391 628 0 0,16 31-504 0 0,-1-422 117 0 0,-2 0-1 0 0,-1 0 0 0 0,-1-1 1 0 0,-2 1-1 0 0,-2-2 1 0 0,-1 1-1 0 0,-1-1 1 0 0,-1-1-1 0 0,-2 0 1 0 0,-1-1-1 0 0,-1-1 1 0 0,-2-1-1 0 0,0 0 1 0 0,-2-1-1 0 0,-1-1 1 0 0,-1-1-1 0 0,-1-2 1 0 0,-1 0-1 0 0,-1-1 0 0 0,-13 7-24 0 0,36-26 31 0 0,0 0-1 0 0,0 0 0 0 0,0 0 0 0 0,0 0 0 0 0,-1-1 0 0 0,1 1 0 0 0,0-1 0 0 0,-1 0 0 0 0,0 0 0 0 0,1 0 0 0 0,-1 0 0 0 0,1-1 1 0 0,-1 1-1 0 0,0-1 0 0 0,0 0 0 0 0,1 0 0 0 0,-1-1 0 0 0,-3 0-30 0 0,0-51 181 0 0,11 27-169 0 0,2 1 0 0 0,0-1-1 0 0,2 1 1 0 0,0 0 0 0 0,2 1 0 0 0,0 0-1 0 0,2 0 1 0 0,0 2 0 0 0,14-20-12 0 0,34-58-445 0 0,4 3 1 0 0,4 2-1 0 0,5 4 1 0 0,3 2-1 0 0,4 5 1 0 0,3 2-1 0 0,18-7 445 0 0,54-16-3880 0 0,-99 77-181 0 0,-1 7-3338 0 0,-34 15 1004 0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22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408 254 0 0 0,'0'0'621'0'0,"0"0"122"0"0,0 0 207 0 0,0 0 238 0 0,0 0 215 0 0,0 0 119 0 0,0 0-58 0 0,0 0-134 0 0,0 0-182 0 0,0 0-209 0 0,0 0-120 0 0,-1-5-105 0 0,1 5-716 0 0,0-1 76 0 0,0-1 0 0 0,0 1 1 0 0,0 0-1 0 0,0-1 0 0 0,0 1 1 0 0,-1 0-1 0 0,1-1 0 0 0,-1 1 1 0 0,1 0-1 0 0,-1 0 1 0 0,1-1-1 0 0,-1 1 0 0 0,0 0 1 0 0,1 0-1 0 0,-1 0 0 0 0,0 0 1 0 0,0 0-1 0 0,0 0 0 0 0,0 0 1 0 0,0 0-1 0 0,0 0 0 0 0,0 0 1 0 0,0 1-1 0 0,0-1 0 0 0,0 0 1 0 0,0 1-1 0 0,-1-1 1 0 0,1 1-1 0 0,0-1 0 0 0,-1 1 1 0 0,1-1-1 0 0,0 1 0 0 0,0 0 1 0 0,-1 0-1 0 0,1 0 0 0 0,-1 0 1 0 0,1 0-1 0 0,0 0 0 0 0,-1 0 1 0 0,1 0-75 0 0,-28 3 317 0 0,1 1 1 0 0,0 1-1 0 0,1 1 1 0 0,-1 2 0 0 0,1 1-1 0 0,1 1 1 0 0,-6 3-318 0 0,-19 7 331 0 0,-35 28-70 0 0,85-46-275 0 0,0 0 1 0 0,0 0-1 0 0,0 0 1 0 0,0 0-1 0 0,0 0 1 0 0,1 0-1 0 0,-1 0 1 0 0,0 0-1 0 0,1 0 1 0 0,0 0-1 0 0,-1 0 1 0 0,1 1-1 0 0,0-1 1 0 0,0 0-1 0 0,1 0 1 0 0,-1 0-1 0 0,0 1 1 0 0,1-1-1 0 0,-1 0 1 0 0,1 0-1 0 0,-1 0 1 0 0,1 0-1 0 0,0 0 1 0 0,0 0-1 0 0,0 0 1 0 0,0 0-1 0 0,0 0 1 0 0,1-1-1 0 0,-1 1 1 0 0,1 0-1 0 0,-1-1 1 0 0,1 1-1 0 0,-1-1 1 0 0,1 1-1 0 0,0-1 1 0 0,0 0-1 0 0,0 0 1 0 0,-1 0-1 0 0,1 0 1 0 0,0 0-1 0 0,1 0 15 0 0,9 4 26 0 0,-1 0 1 0 0,1-1 0 0 0,0-1 0 0 0,0 0 0 0 0,1-1 0 0 0,-1 0 0 0 0,0 0-1 0 0,1-2 1 0 0,-1 1-28 0 0,-16 24 636 0 0,-86 86-325 0 0,82-99-307 0 0,5-10-9 0 0,0 0-1 0 0,0 1 1 0 0,0-1-1 0 0,0 1 0 0 0,1 0 1 0 0,-1 0-1 0 0,1 0 1 0 0,-1 0-1 0 0,1 0 0 0 0,0 0 1 0 0,1 1-1 0 0,-1-1 0 0 0,1 1 1 0 0,-1 0-1 0 0,1-1 1 0 0,0 1-1 0 0,0 0 0 0 0,1-1 1 0 0,-1 1-1 0 0,1 0 1 0 0,-1 0-1 0 0,1 0 0 0 0,1 0 1 0 0,-1-1-1 0 0,0 1 0 0 0,1 0 1 0 0,0 0-1 0 0,0 0 1 0 0,0-1-1 0 0,0 1 0 0 0,1-1 1 0 0,-1 1-1 0 0,1-1 1 0 0,0 1-1 0 0,0-1 0 0 0,0 0 1 0 0,1 0-1 0 0,-1 0 0 0 0,2 1 6 0 0,6 1-20 0 0,-1-1-1 0 0,2 0 0 0 0,-1 0 0 0 0,0-1 1 0 0,1 0-1 0 0,0-1 0 0 0,0 0 0 0 0,-1-1 1 0 0,1 0-1 0 0,0-1 0 0 0,0 0 0 0 0,0-1 0 0 0,0 0 1 0 0,2-1 20 0 0,-8 2-257 0 0,0-1 0 0 0,1 0 0 0 0,-1-1 0 0 0,0 1 0 0 0,0-1 0 0 0,0 0 1 0 0,0 0-1 0 0,0-1 0 0 0,-1 1 0 0 0,1-1 0 0 0,-1 0 0 0 0,0 0 0 0 0,1-1 0 0 0,0-1 257 0 0,30-37-11102 0 0,-31 34 7034 0 0</inkml:trace>
  <inkml:trace contextRef="#ctx0" brushRef="#br0" timeOffset="295.032">14 0 3857 0 0,'0'0'708'0'0,"0"0"-483"0"0,0 0-6 0 0,0 0 324 0 0,0 0 325 0 0,0 0 259 0 0,0 0 173 0 0,0 0 9 0 0,5 31-100 0 0,18 100-194 0 0,13-6 961 0 0,-23-72-1576 0 0,-1 1-1 0 0,-4 0 1 0 0,-1 0-1 0 0,-3 15-399 0 0,10 364-591 0 0,-5-361-2728 0 0,0-26-5778 0 0,-7-41 6150 0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28.1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85 280 0 0 0,'0'0'281'0'0,"0"0"484"0"0,0 0 87 0 0,0 0-115 0 0,0 0-129 0 0,0 0-116 0 0,0 0 1089 0 0,0-1 7720 0 0,0 3-10318 0 0,-14 97 1892 0 0,-50 232-1095 0 0,58-291-2020 0 0,6-40 949 0 0,0 3-1631 0 0,0-2-2556 0 0,0-1 3154 0 0</inkml:trace>
  <inkml:trace contextRef="#ctx0" brushRef="#br0" timeOffset="849.804">325 343 0 0 0,'0'0'317'0'0,"0"0"131"0"0,0 0-53 0 0,0 0-95 0 0,0 0-64 0 0,0 0 0 0 0,0 0 70 0 0,0 0 110 0 0,-4 2 81 0 0,-1 3-276 0 0,1 1 0 0 0,-1 0 0 0 0,1 0 0 0 0,1 1 0 0 0,-1-1 0 0 0,1 1 0 0 0,0 0 0 0 0,0 0 0 0 0,1 0 0 0 0,0 0-1 0 0,0 0 1 0 0,1 0 0 0 0,-1 1 0 0 0,2-1 0 0 0,-1 0 0 0 0,1 1 0 0 0,0-1 0 0 0,1 1 0 0 0,0-1 0 0 0,0 4-221 0 0,0 4 68 0 0,-1-10 68 0 0,1-1 1 0 0,0 0 0 0 0,1 0 0 0 0,-1 0 0 0 0,1 0 0 0 0,0 0-1 0 0,0-1 1 0 0,0 1 0 0 0,0 0 0 0 0,1-1 0 0 0,0 0-1 0 0,-1 1 1 0 0,1-1 0 0 0,0 0 0 0 0,0 0 0 0 0,1-1-1 0 0,-1 1 1 0 0,1-1 0 0 0,-1 1 0 0 0,1-1 0 0 0,0 0 0 0 0,0-1-1 0 0,0 1 1 0 0,0-1 0 0 0,0 1 0 0 0,0-1 0 0 0,0-1-1 0 0,0 1 1 0 0,1 0 0 0 0,-1-1 0 0 0,0 0 0 0 0,0 0-1 0 0,1 0 1 0 0,-1-1 0 0 0,0 1 0 0 0,0-1 0 0 0,0 0-1 0 0,1 0 1 0 0,-1 0 0 0 0,0-1 0 0 0,-1 0 0 0 0,1 0 0 0 0,0 0-1 0 0,0 0 1 0 0,-1 0 0 0 0,1-1-137 0 0,14-4 239 0 0,-1-2 1 0 0,0 0-1 0 0,0-2 0 0 0,-1 1 1 0 0,0-2-1 0 0,-1 0 0 0 0,0-1 1 0 0,-1 0-1 0 0,-1-1 0 0 0,0-1 1 0 0,-1 0-1 0 0,0-1 0 0 0,-1 0 1 0 0,-1-1-1 0 0,1-3-239 0 0,-9-38-698 0 0,-2 56 500 0 0,-1 0 0 0 0,-1 0 0 0 0,1-1 0 0 0,0 1 0 0 0,0 0 0 0 0,-1 0 0 0 0,1 0 0 0 0,-1 1 0 0 0,1-1 0 0 0,-1 0 1 0 0,0 0-1 0 0,0 1 0 0 0,0-1 0 0 0,0 1 0 0 0,0 0 0 0 0,0 0 0 0 0,0 0 0 0 0,0 0 0 0 0,-1 0 0 0 0,1 0 0 0 0,0 0 0 0 0,-2 0 198 0 0,-60-4-9459 0 0,50 5 6450 0 0</inkml:trace>
  <inkml:trace contextRef="#ctx0" brushRef="#br0" timeOffset="1296.707">461 549 0 0 0,'0'0'380'0'0,"0"0"180"0"0,0 0 74 0 0,0 0 58 0 0,0 0 13 0 0,0 0-41 0 0,0 0-117 0 0,0 0-147 0 0,0 0-116 0 0,0 0-89 0 0,0 0-63 0 0,0 0-17 0 0,-15 32-17 0 0,-45 98 27 0 0,45-71 261 0 0,16-55-134 0 0,1 0 0 0 0,0 0 0 0 0,1 0 0 0 0,-1 0 0 0 0,0 0 0 0 0,1 0 0 0 0,0-1 0 0 0,0 1 0 0 0,0-1 0 0 0,1 0 0 0 0,-1 0 0 0 0,1 0-1 0 0,-1 0 1 0 0,1 0 0 0 0,0-1 0 0 0,0 0 0 0 0,0 0 0 0 0,0 0 0 0 0,1 0 0 0 0,-1-1 0 0 0,0 0 0 0 0,1 0 0 0 0,-1 0 0 0 0,1 0 0 0 0,-1 0 0 0 0,1-1 0 0 0,0 0 0 0 0,-1 0 0 0 0,1 0-1 0 0,-1-1 1 0 0,1 0 0 0 0,-1 0 0 0 0,1 0 0 0 0,-1 0 0 0 0,4-2-252 0 0,3-1 362 0 0,-1-1 0 0 0,1 0 1 0 0,-1 0-1 0 0,0-1 0 0 0,-1-1 0 0 0,0 0 0 0 0,0 0 0 0 0,0-1 0 0 0,-1 0 1 0 0,0 0-1 0 0,7-10-362 0 0,-11 13 66 0 0,0-1 1 0 0,0 0 0 0 0,0 0 0 0 0,-1 0-1 0 0,0 0 1 0 0,0-1 0 0 0,-1 1 0 0 0,0-1 0 0 0,0 1-1 0 0,0-1 1 0 0,-1 0 0 0 0,0 0 0 0 0,0 0-1 0 0,-1 0 1 0 0,0 0 0 0 0,0 0 0 0 0,-1-6-67 0 0,0 10-151 0 0,-1 1 0 0 0,1-1 0 0 0,0 1 1 0 0,0 0-1 0 0,-1 0 0 0 0,1 0 1 0 0,-1 0-1 0 0,0 0 0 0 0,0 0 1 0 0,0 0-1 0 0,0 0 0 0 0,0 1 0 0 0,0-1 1 0 0,0 1-1 0 0,0 0 0 0 0,0-1 1 0 0,-1 1-1 0 0,1 0 0 0 0,-1 0 1 0 0,1 1-1 0 0,-1-1 0 0 0,1 0 0 0 0,-1 1 1 0 0,1 0-1 0 0,-1-1 0 0 0,-2 1 151 0 0,-42-3-9816 0 0,34 3 3697 0 0</inkml:trace>
  <inkml:trace contextRef="#ctx0" brushRef="#br0" timeOffset="2001.109">949 402 0 0 0,'0'0'930'0'0,"0"0"14"0"0,0 0 32 0 0,0 0-31 0 0,0 0-67 0 0,0 0-72 0 0,0 0-125 0 0,0 0-84 0 0,0 0-111 0 0,0 0-118 0 0,0 0-55 0 0,0 0-21 0 0,0 0 31 0 0,-21 24 48 0 0,-63 74 25 0 0,58-45 240 0 0,26-45-488 0 0,-1-1-42 0 0,0-1 0 0 0,0 1 0 0 0,1 0 0 0 0,0 0 0 0 0,0-1 0 0 0,0 1 0 0 0,1 0 1 0 0,0-1-1 0 0,0 1 0 0 0,1 0 0 0 0,0-1 0 0 0,0 0 0 0 0,0 1 0 0 0,1-1 0 0 0,0 0 0 0 0,0 0 0 0 0,1 0 0 0 0,-1-1 0 0 0,1 1 0 0 0,1-1 0 0 0,-1 0 0 0 0,1 0 0 0 0,0 0 0 0 0,0-1 0 0 0,0 0 0 0 0,0 0 0 0 0,5 2-106 0 0,-3-3 254 0 0,1 0-1 0 0,-1-1 0 0 0,1 0 0 0 0,0-1 0 0 0,-1 1 1 0 0,1-2-1 0 0,0 1 0 0 0,0-1 0 0 0,0 0 1 0 0,-1-1-1 0 0,1 0 0 0 0,0 0 0 0 0,0 0 0 0 0,-1-1 1 0 0,1 0-1 0 0,-1-1 0 0 0,1 0 0 0 0,-1 0 0 0 0,0 0 1 0 0,0-1-1 0 0,-1 0 0 0 0,1-1 0 0 0,-1 1 0 0 0,0-1 1 0 0,3-3-254 0 0,9-8 338 0 0,-1-1 1 0 0,0-1-1 0 0,-1-1 1 0 0,-1 0 0 0 0,-1-1-1 0 0,-1 0 1 0 0,7-16-339 0 0,-16 31-67 0 0,-1 1 0 0 0,0 0 0 0 0,0-1 0 0 0,-1 0 0 0 0,0 1-1 0 0,1-1 1 0 0,-1 0 0 0 0,-1 0 0 0 0,1 0 0 0 0,-1-1 0 0 0,0 1 0 0 0,0 0 0 0 0,-1 0 0 0 0,1-1 0 0 0,-1 1-1 0 0,0 0 1 0 0,-1-1 0 0 0,1 1 0 0 0,-1 0 0 0 0,0 0 0 0 0,0-1 0 0 0,-1 1 0 0 0,1 0 0 0 0,-1 0 0 0 0,-1 0 0 0 0,1 1-1 0 0,0-1 1 0 0,-1 0 0 0 0,0 1 0 0 0,0 0 0 0 0,-1 0 0 0 0,1-1 0 0 0,-1 2 0 0 0,0-1 0 0 0,0 0 0 0 0,0 1 0 0 0,0 0-1 0 0,-1 0 1 0 0,0 0 67 0 0,-52-9-4415 0 0,18 13-2644 0 0,22 2-504 0 0</inkml:trace>
  <inkml:trace contextRef="#ctx0" brushRef="#br0" timeOffset="2451.584">1337 332 0 0 0,'0'0'163'0'0,"0"0"361"0"0,0 0 88 0 0,0 0 5 0 0,0 0-4 0 0,0 0 23 0 0,0 0-12 0 0,0 0-19 0 0,0 0 3 0 0,0 0 11 0 0,0 0 29 0 0,0 0 63 0 0,1 12 63 0 0,5 38 62 0 0,-5-48-627 0 0,0 0 1 0 0,0 0 0 0 0,0 0-1 0 0,0 0 1 0 0,1-1-1 0 0,-1 1 1 0 0,0 0-1 0 0,1-1 1 0 0,0 1-1 0 0,-1-1 1 0 0,1 1 0 0 0,0-1-1 0 0,0 0 1 0 0,-1 0-1 0 0,1 0 1 0 0,0 0-1 0 0,0 0 1 0 0,0 0 0 0 0,0-1-1 0 0,1 1 1 0 0,-1-1-1 0 0,0 1 1 0 0,0-1-1 0 0,0 0 1 0 0,0 0-1 0 0,0 0 1 0 0,1 0 0 0 0,-1 0-1 0 0,0 0 1 0 0,0 0-1 0 0,0-1 1 0 0,0 1-1 0 0,0-1 1 0 0,1 0 0 0 0,-1 0-1 0 0,1 0-209 0 0,11-5 447 0 0,1 0-1 0 0,-1-1 1 0 0,-1-1-1 0 0,0 0 1 0 0,0-1-1 0 0,0 0 1 0 0,-1-1-1 0 0,0 0 1 0 0,-1-1-1 0 0,0-1 1 0 0,4-5-447 0 0,-13 14 26 0 0,3-1 32 0 0,-1 0 0 0 0,0 0 1 0 0,0-1-1 0 0,0 1 0 0 0,0-1 1 0 0,-1 0-1 0 0,1 0 0 0 0,-1-1 1 0 0,-1 1-1 0 0,1-1 0 0 0,-1 1 1 0 0,0-1-1 0 0,0 0 0 0 0,-1 0 1 0 0,1 0-1 0 0,-1 0 0 0 0,0-6-58 0 0,-3 10-161 0 0,-1 0-1 0 0,1 0 1 0 0,0 0-1 0 0,-1 0 1 0 0,0 1-1 0 0,1-1 1 0 0,-1 1-1 0 0,0-1 1 0 0,0 1-1 0 0,0 0 1 0 0,0 0-1 0 0,0 0 1 0 0,0 0-1 0 0,0 1 1 0 0,0-1-1 0 0,0 1 1 0 0,0 0-1 0 0,0 0 1 0 0,-1 0-1 0 0,1 0 1 0 0,0 1-1 0 0,0-1 0 0 0,0 1 1 0 0,0 0-1 0 0,-1 0 162 0 0,0-1-352 0 0,-78 28-7570 0 0,61-17 3784 0 0,4-3-1475 0 0</inkml:trace>
  <inkml:trace contextRef="#ctx0" brushRef="#br0" timeOffset="4135.99">1485 195 0 0 0,'-57'0'0'0'0,"18"19"200"0"0,30-15-179 0 0,0 0-1 0 0,0 1 1 0 0,0 1-1 0 0,0-1 1 0 0,1 1-1 0 0,0 1 1 0 0,0-1-1 0 0,1 2 1 0 0,0-1-1 0 0,0 1 1 0 0,0 0-1 0 0,1 0 1 0 0,1 0 0 0 0,-1 1-1 0 0,0 2-20 0 0,13 29-508 0 0,-3-35 508 0 0</inkml:trace>
  <inkml:trace contextRef="#ctx0" brushRef="#br0" timeOffset="5384.039">1799 542 232 0 0,'0'0'648'0'0,"0"0"-260"0"0,0 0-18 0 0,0 0 322 0 0,0 0 429 0 0,0 0 276 0 0,0 0 124 0 0,0 0-34 0 0,0 0-132 0 0,0 0-137 0 0,0 0-125 0 0,0 0-82 0 0,0 0-8 0 0,24 1-21 0 0,73 3-70 0 0,51-24 1926 0 0,-1-6-2089 0 0,-56 22-3536 0 0,-83 9-1227 0 0,-7 1-2347 0 0,-1-2 506 0 0</inkml:trace>
  <inkml:trace contextRef="#ctx0" brushRef="#br0" timeOffset="5615.407">1716 847 4241 0 0,'0'0'344'0'0,"0"0"-56"0"0,0 0 104 0 0,0 0 136 0 0,0 0 72 0 0,0 0-24 0 0,0 0-87 0 0,207-15-97 0 0,-169 12-104 0 0,1-5-120 0 0,3 1-128 0 0,1 0-160 0 0,-3 3-296 0 0,4-3-505 0 0,-5-1-815 0 0,-8 5-816 0 0,-12-1-49 0 0</inkml:trace>
  <inkml:trace contextRef="#ctx0" brushRef="#br0" timeOffset="6403.631">3278 380 5321 0 0,'0'0'1807'0'0,"0"0"-322"0"0,0 0-192 0 0,0 0-29 0 0,0 0-3 0 0,0 0-40 0 0,0 0-122 0 0,0 0-167 0 0,0 0-181 0 0,0 0-148 0 0,0 0-102 0 0,0 0-95 0 0,-11 30-77 0 0,-33 97-69 0 0,19-19 79 0 0,25-105-579 0 0,-18 144-788 0 0,17-116-4150 0 0,0 1-4673 0 0,1-32 7276 0 0</inkml:trace>
  <inkml:trace contextRef="#ctx0" brushRef="#br0" timeOffset="6616.251">3473 479 248 0 0,'0'0'1806'0'0,"0"0"114"0"0,0 0 17 0 0,0 0-46 0 0,0 0-187 0 0,0 0-304 0 0,0 0-278 0 0,0 0-183 0 0,0 0-84 0 0,0 0-34 0 0,0 0-31 0 0,0 0-130 0 0,0 0-128 0 0,-3 15-87 0 0,-9 50-98 0 0,-27 16 285 0 0,37-76-798 0 0,-38 110 210 0 0,42-65-6135 0 0,-1-46 4548 0 0,0-4-7028 0 0,-1 0 6849 0 0</inkml:trace>
  <inkml:trace contextRef="#ctx0" brushRef="#br0" timeOffset="7002.557">3014 501 5121 0 0,'0'0'1207'0'0,"0"0"-20"0"0,0 0 96 0 0,0 0 151 0 0,0 0-41 0 0,0 0-187 0 0,0 0-257 0 0,0 0-262 0 0,0 0-201 0 0,0 0-158 0 0,0 0-107 0 0,0 0-37 0 0,20-26 5 0 0,61-78 11 0 0,-37 68 322 0 0,-41 35-436 0 0,3-3-28 0 0,0 0 1 0 0,1 1 0 0 0,-1 0 0 0 0,1 1 0 0 0,0-1-1 0 0,0 1 1 0 0,0 0 0 0 0,0 1 0 0 0,0 0 0 0 0,1 0-1 0 0,-1 1 1 0 0,0-1 0 0 0,0 2 0 0 0,1-1 0 0 0,-1 1-1 0 0,0 0 1 0 0,0 0 0 0 0,0 1 0 0 0,6 2-59 0 0,60 42 140 0 0,-56-34 181 0 0,0 0 0 0 0,0-1 0 0 0,1-1 0 0 0,1 0 1 0 0,0-1-1 0 0,0-2 0 0 0,1 0 0 0 0,0 0 0 0 0,0-2 0 0 0,0-1 1 0 0,4 0-322 0 0,1-2 444 0 0,1-1 1 0 0,-1-2-1 0 0,0 0 1 0 0,1-2-1 0 0,-1-1 1 0 0,20-6-445 0 0,-34 7-201 0 0,0-1 0 0 0,0 0 0 0 0,0-1 0 0 0,-1 0 0 0 0,0-1 0 0 0,0 0 0 0 0,0 0 0 0 0,-1-1 0 0 0,0-1 0 0 0,4-3 201 0 0,-4-1-3347 0 0,0 2-4714 0 0,-5 6-2661 0 0</inkml:trace>
  <inkml:trace contextRef="#ctx0" brushRef="#br0" timeOffset="8851.787">3927 755 0 0 0,'0'0'832'0'0,"0"0"126"0"0,0 0 9 0 0,0 0-58 0 0,0 0-57 0 0,0 0-77 0 0,0 0 1 0 0,-3 19 27 0 0,-9 55 49 0 0,-2-34 5278 0 0,8-42-1914 0 0,-3-12-3347 0 0,9-2-719 0 0,1-1 0 0 0,0 0 1 0 0,2 1-1 0 0,-1-1 1 0 0,2 1-1 0 0,0 0 0 0 0,1 0 1 0 0,1 0-1 0 0,1 0 1 0 0,0 1-1 0 0,0 0 0 0 0,2 1 1 0 0,0 0-1 0 0,0 0 0 0 0,2 1 1 0 0,-1 0-1 0 0,2 1 1 0 0,6-6-151 0 0,0-5 96 0 0,79-85-19 0 0,-88 98 527 0 0,3-1-3955 0 0,-13 28-6851 0 0,-1-10 1332 0 0</inkml:trace>
  <inkml:trace contextRef="#ctx0" brushRef="#br0" timeOffset="9301.018">4307 556 1672 0 0,'0'0'3288'0'0,"0"0"-1717"0"0,0 0-571 0 0,0 0 108 0 0,0 0 124 0 0,0 0 21 0 0,0 0-137 0 0,0 0-260 0 0,0 0-234 0 0,0 0-244 0 0,0 0-166 0 0,0 0-101 0 0,-28 33-75 0 0,-82 101-4 0 0,78-72-34 0 0,32-52-17 0 0,-1-8 57 0 0,0 1 0 0 0,0-1 0 0 0,0 1 0 0 0,0 0 0 0 0,0-1 0 0 0,1 1 0 0 0,-1 0 0 0 0,1-1 0 0 0,0 1 0 0 0,0 0 0 0 0,0 0 0 0 0,0-1 0 0 0,0 1 0 0 0,1 0 1 0 0,-1-1-1 0 0,1 1 0 0 0,-1 0 0 0 0,1-1 0 0 0,0 1 0 0 0,0-1 0 0 0,1 1 0 0 0,-1-1 0 0 0,0 1 0 0 0,1-1 0 0 0,-1 0 0 0 0,1 0 0 0 0,0 0 0 0 0,0 0 0 0 0,0 0 0 0 0,0 0 0 0 0,0 0 0 0 0,0-1 0 0 0,0 1 1 0 0,0-1-1 0 0,1 1 0 0 0,-1-1 0 0 0,1 0 0 0 0,-1 0 0 0 0,1 0 0 0 0,-1 0 0 0 0,1-1 0 0 0,0 1 0 0 0,-1-1 0 0 0,1 1 0 0 0,1-1-38 0 0,2-2 305 0 0,-1-1 1 0 0,1 0-1 0 0,-1 0 0 0 0,0-1 0 0 0,0 0 1 0 0,0 0-1 0 0,0 0 0 0 0,-1 0 1 0 0,1-1-1 0 0,-1 1 0 0 0,0-1 0 0 0,-1 0 1 0 0,2-3-306 0 0,2-1 377 0 0,129-173 1069 0 0,-103 142-1341 0 0,-32 76-995 0 0,-8 78-1068 0 0,8-111 1776 0 0,1 0 0 0 0,-1 0-1 0 0,1 0 1 0 0,-1-1 0 0 0,1 1 0 0 0,0 0 0 0 0,0-1 0 0 0,0 1 0 0 0,1-1 0 0 0,-1 0 0 0 0,0 0 0 0 0,1 0-1 0 0,0 0 1 0 0,-1 0 0 0 0,1 0 0 0 0,0-1 0 0 0,0 1 0 0 0,0-1 0 0 0,0 0 0 0 0,0 0 0 0 0,0 0-1 0 0,3 0 183 0 0,45 10-9003 0 0,-50-11 8571 0 0,11 1-5353 0 0</inkml:trace>
  <inkml:trace contextRef="#ctx0" brushRef="#br0" timeOffset="9781.028">4767 564 1168 0 0,'0'0'555'0'0,"0"0"-206"0"0,0 0 2 0 0,0 0 117 0 0,0 0 116 0 0,0 0 106 0 0,0 0 58 0 0,0 0-44 0 0,0 0-138 0 0,0 0-193 0 0,0 0-181 0 0,0 0-153 0 0,0 0-63 0 0,-18 25-48 0 0,-55 82-68 0 0,52-50-272 0 0,23-48 213 0 0,-2-6 220 0 0,1-1 1 0 0,-1 1 0 0 0,1-1-1 0 0,0 1 1 0 0,0-1-1 0 0,0 0 1 0 0,0 0-1 0 0,1 1 1 0 0,-1-1-1 0 0,0 0 1 0 0,1 0-1 0 0,0 0 1 0 0,-1 0-1 0 0,1-1 1 0 0,0 1 0 0 0,0 0-1 0 0,0-1 1 0 0,0 0-1 0 0,0 1 1 0 0,0-1-1 0 0,1 0 1 0 0,-1 0-1 0 0,0 0 1 0 0,1 0-1 0 0,-1 0 1 0 0,1-1-1 0 0,0 1-21 0 0,70 6 5270 0 0,-57-11-4469 0 0,1-1 1 0 0,-1-1-1 0 0,-1 0 1 0 0,1-2 0 0 0,-1 1-1 0 0,0-2 1 0 0,-1 0-1 0 0,0-1 1 0 0,0 0 0 0 0,-1-1-1 0 0,9-10-801 0 0,-12 13 238 0 0,20-14-28 0 0,-1 0 0 0 0,-1-2 0 0 0,-1-2 0 0 0,-1 0 0 0 0,-1-2 1 0 0,-2 0-1 0 0,0-2 0 0 0,-2-1 0 0 0,-2 0 0 0 0,-1-1 0 0 0,-1-1 0 0 0,-2-1 1 0 0,-1 0-1 0 0,7-28-210 0 0,-19 48-23 0 0,-1 1 1 0 0,0-1 0 0 0,0 0-1 0 0,-2 1 1 0 0,0-1 0 0 0,0 1-1 0 0,-1-1 1 0 0,-1 1 0 0 0,-4-13 22 0 0,5 21-11 0 0,1 0 0 0 0,-1 0 0 0 0,0 0 0 0 0,-1 0 0 0 0,1 0 0 0 0,-1 1 0 0 0,0-1 0 0 0,0 1 0 0 0,-1 0 0 0 0,1 0 0 0 0,-1 0 1 0 0,0 0-1 0 0,0 0 0 0 0,0 1 0 0 0,-1 0 0 0 0,1 0 0 0 0,-1 0 0 0 0,0 1 0 0 0,1-1 0 0 0,-1 1 0 0 0,0 0 0 0 0,-1 0 0 0 0,1 1 0 0 0,0 0 0 0 0,0 0 0 0 0,-2 0 11 0 0,-5 0-26 0 0,0 1 0 0 0,0 0-1 0 0,0 1 1 0 0,0 1 0 0 0,0 0-1 0 0,0 1 1 0 0,0 0 0 0 0,0 0-1 0 0,1 1 1 0 0,0 1 0 0 0,0 0 0 0 0,0 1-1 0 0,0 0 1 0 0,1 0 0 0 0,0 1-1 0 0,0 0 1 0 0,1 1 0 0 0,0 0-1 0 0,0 1 1 0 0,1 0 0 0 0,-6 8 26 0 0,2-2-17 0 0,1 0 1 0 0,0 1 0 0 0,1 1-1 0 0,1-1 1 0 0,0 2-1 0 0,1-1 1 0 0,1 1 0 0 0,1 0-1 0 0,1 1 1 0 0,0-1 0 0 0,1 1-1 0 0,1 0 1 0 0,0 12 16 0 0,3-18 9 0 0,-1 0 1 0 0,2 0-1 0 0,0 0 1 0 0,1 0-1 0 0,0 0 1 0 0,0-1-1 0 0,2 1 1 0 0,0-1 0 0 0,0 1-1 0 0,1-1 1 0 0,0-1-1 0 0,1 1 1 0 0,0-1-1 0 0,1 0 1 0 0,1 0-1 0 0,0 0 1 0 0,0-1-1 0 0,1-1 1 0 0,0 0-1 0 0,0 0 1 0 0,2 0-10 0 0,20 13 71 0 0,0-1 0 0 0,2-2 0 0 0,0-2 0 0 0,1-1 0 0 0,1-1 0 0 0,0-2 0 0 0,1-1 0 0 0,0-3 0 0 0,1 0 0 0 0,0-2-1 0 0,2-2-70 0 0,153 8-2248 0 0,-159-14-747 0 0,-12-1-3208 0 0,-6-2-5252 0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4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446 4 0 0 0,'0'0'276'0'0,"-2"0"8709"0"0,-1-1-4310 0 0,-20-2-2957 0 0,13 5-1642 0 0,0 0-1 0 0,0 0 1 0 0,0 1 0 0 0,0 0 0 0 0,1 1-1 0 0,0 0 1 0 0,-1 0 0 0 0,2 1-1 0 0,-1 1 1 0 0,-6 4-76 0 0,-15 8 89 0 0,-162 87 1253 0 0,192-104-1351 0 0,-1 0 0 0 0,1 0 0 0 0,0 0-1 0 0,-1 0 1 0 0,1 0 0 0 0,0 0 0 0 0,0 0-1 0 0,0 0 1 0 0,0 0 0 0 0,0 0-1 0 0,0 0 1 0 0,0-1 0 0 0,0 1 0 0 0,0 0-1 0 0,0 0 1 0 0,1 0 0 0 0,-1 0 0 0 0,0 0-1 0 0,1 0 1 0 0,-1 0 0 0 0,1 0-1 0 0,-1-1 1 0 0,1 1 0 0 0,-1 0 0 0 0,1 0-1 0 0,-1 0 1 0 0,1-1 0 0 0,0 1 0 0 0,-1 0-1 0 0,1-1 1 0 0,0 1 0 0 0,0-1-1 0 0,-1 1 1 0 0,1-1 0 0 0,0 1 0 0 0,0-1-1 0 0,0 0 1 0 0,0 1 0 0 0,0-1 0 0 0,0 0-1 0 0,0 1 1 0 0,0-1 0 0 0,-1 0-1 0 0,1 0 1 0 0,1 0 9 0 0,1 2 23 0 0,127 43-347 0 0,-48-22 152 0 0,32 34 81 0 0,-113-55 124 0 0,0 0 0 0 0,0 0 1 0 0,0-1-1 0 0,-1 1 0 0 0,1 0 0 0 0,-1 0 0 0 0,0 0 1 0 0,1 0-1 0 0,-1 0 0 0 0,0 0 0 0 0,0 0 0 0 0,0 0 0 0 0,0 0 1 0 0,-1 0-1 0 0,1 0 0 0 0,0-1 0 0 0,-1 1 0 0 0,0 0 1 0 0,1 0-1 0 0,-1 0 0 0 0,0 0 0 0 0,0-1 0 0 0,0 1 1 0 0,0 0-1 0 0,0-1 0 0 0,0 1 0 0 0,0-1 0 0 0,-1 1 1 0 0,1-1-1 0 0,-1 0 0 0 0,1 1 0 0 0,-1-1 0 0 0,1 0 1 0 0,-1 0-1 0 0,0 0 0 0 0,1 0 0 0 0,-2 0-33 0 0,-37 27 76 0 0,-2-2-1 0 0,-1-2 1 0 0,0-2 0 0 0,-2-1-1 0 0,-1-3 1 0 0,0-2 0 0 0,-36 8-76 0 0,56-18-1043 0 0,26-6-444 0 0,7-2-3364 0 0,43-22-4505 0 0,-37 20 7474 0 0</inkml:trace>
  <inkml:trace contextRef="#ctx0" brushRef="#br0" timeOffset="263.997">782 195 3761 0 0,'0'0'852'0'0,"0"0"-20"0"0,0 0 142 0 0,0 0 206 0 0,0 0 82 0 0,0 0-77 0 0,0 0-194 0 0,-14 34-224 0 0,-45 106-227 0 0,57-137-511 0 0,0 1 0 0 0,0 0 1 0 0,0-1-1 0 0,0 1 0 0 0,1 0 0 0 0,0 0 0 0 0,0 0 1 0 0,0 0-1 0 0,0 0 0 0 0,1 0 0 0 0,-1 0 0 0 0,1 0 1 0 0,0 0-1 0 0,0 0 0 0 0,1 0 0 0 0,-1 0 0 0 0,1 0 1 0 0,0 1-30 0 0,2 3 74 0 0,-2-3 8 0 0,1 0-1 0 0,1 0 1 0 0,-1 0 0 0 0,1 0 0 0 0,-1-1-1 0 0,1 1 1 0 0,1-1 0 0 0,-1 0-1 0 0,0 0 1 0 0,1 0 0 0 0,0-1-1 0 0,0 1 1 0 0,0-1 0 0 0,1 0-1 0 0,-1 0 1 0 0,1 0 0 0 0,-1 0-1 0 0,1-1 1 0 0,0 0 0 0 0,0 0-1 0 0,0 0 1 0 0,0-1 0 0 0,0 0-1 0 0,0 0 1 0 0,1 0 0 0 0,3 0-82 0 0,1 0 273 0 0,-1 0 1 0 0,1-1-1 0 0,0 0 1 0 0,-1-1 0 0 0,1 0-1 0 0,-1 0 1 0 0,1-1-1 0 0,-1 0 1 0 0,0-1-1 0 0,1 0 1 0 0,-1 0-1 0 0,-1-1 1 0 0,1 0-1 0 0,4-3-273 0 0,-5 1 152 0 0,0 1-1 0 0,0-1 1 0 0,-1 0-1 0 0,0-1 0 0 0,0 0 1 0 0,-1 0-1 0 0,0 0 1 0 0,0-1-1 0 0,-1 0 0 0 0,0 0 1 0 0,0 0-1 0 0,-1-1 0 0 0,0 1 1 0 0,0-1-1 0 0,-1 0 1 0 0,0 0-1 0 0,-1-1 0 0 0,0 1 1 0 0,0 0-1 0 0,-1-1 1 0 0,0 1-1 0 0,-1-1 0 0 0,0 1 1 0 0,-1-1-1 0 0,0-4-151 0 0,-4 7-204 0 0,1-1 0 0 0,-2 1 0 0 0,1 0-1 0 0,-1 1 1 0 0,0 0 0 0 0,0 0 0 0 0,-1 0 0 0 0,0 0-1 0 0,0 1 1 0 0,0 0 0 0 0,0 1 0 0 0,-1 0 0 0 0,0 0-1 0 0,0 0 1 0 0,0 1 0 0 0,0 0 0 0 0,-1 1 0 0 0,1 0-1 0 0,-1 0 1 0 0,0 1 0 0 0,1 0 0 0 0,-1 0 0 0 0,0 1-1 0 0,1 0 1 0 0,-6 1 204 0 0,-43 13-7487 0 0,39-6-2603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5.3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4025 0 0,'0'0'1220'0'0,"0"0"43"0"0,0 0 281 0 0,0 0 245 0 0,0 0-65 0 0,0 0-238 0 0,0 0-247 0 0,0 0-234 0 0,0 0-173 0 0,0 0-122 0 0,0 0-86 0 0,0 0-44 0 0,0 0-21 0 0,30 2-31 0 0,94 2-62 0 0,131-2 671 0 0,-151-12-1864 0 0,-70 4-1821 0 0,-1-1-3360 0 0,-27 5 1040 0 0,-3 1-1812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5.5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8618 0 0,'0'0'1970'0'0,"0"0"-403"0"0,0 0-196 0 0,0 0-78 0 0,0 0-155 0 0,34 0-129 0 0,106-4-57 0 0,54-12 2068 0 0,-36 3-6853 0 0,-143 13-1219 0 0,-4 0-5665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3.5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34 0 0 0,'0'0'1027'0'0,"0"0"137"0"0,0 0 40 0 0,0 0 41 0 0,0 0-2 0 0,0 0-52 0 0,0 0-135 0 0,0 0-183 0 0,0 0-179 0 0,0 0-147 0 0,0 0-93 0 0,0 0-51 0 0,0 0-30 0 0,-16 24-4 0 0,-48 79-1 0 0,33-20 312 0 0,19-43-610 0 0,2 0 1 0 0,2 1-1 0 0,2 0 1 0 0,2 0-1 0 0,1 1 1 0 0,3 33-71 0 0,0-69-56 0 0,0 0 1 0 0,1 0 0 0 0,0-1 0 0 0,1 1 0 0 0,-1 0 0 0 0,1 0 0 0 0,0-1 0 0 0,0 1 0 0 0,1-1 0 0 0,0 0 0 0 0,0 0 0 0 0,0 0 0 0 0,0 0-1 0 0,1 0 1 0 0,0-1 0 0 0,3 4 55 0 0,60 16-3491 0 0,-39-25-1544 0 0,-20-2 1129 0 0</inkml:trace>
  <inkml:trace contextRef="#ctx0" brushRef="#br0" timeOffset="451.168">282 306 3737 0 0,'0'0'933'0'0,"0"0"-447"0"0,0 0-151 0 0,0 0 175 0 0,0 0 181 0 0,0 0 69 0 0,0 0-22 0 0,0 0-70 0 0,0 0-93 0 0,0 0-86 0 0,0 0-14 0 0,0 0 21 0 0,28-7 56 0 0,87-23 54 0 0,-41 19 1141 0 0,-74 11-1730 0 0,1 0 0 0 0,0 0 1 0 0,-1 0-1 0 0,1 0 0 0 0,0 0 0 0 0,0 0 1 0 0,-1 1-1 0 0,1-1 0 0 0,0 0 1 0 0,-1 0-1 0 0,1 1 0 0 0,0-1 0 0 0,-1 0 1 0 0,1 1-1 0 0,-1-1 0 0 0,1 0 1 0 0,0 1-1 0 0,-1-1 0 0 0,1 1 1 0 0,-1-1-1 0 0,1 1 0 0 0,-1-1 0 0 0,0 1 1 0 0,1 0-1 0 0,-1-1 0 0 0,1 1 1 0 0,-1-1-1 0 0,0 1 0 0 0,0 0 1 0 0,1-1-1 0 0,-1 1 0 0 0,0 0 0 0 0,0 0 1 0 0,0-1-1 0 0,0 1 0 0 0,1 0 1 0 0,-1-1-1 0 0,0 1 0 0 0,-1 0 1 0 0,1 0-1 0 0,0-1 0 0 0,0 1 0 0 0,0 0 1 0 0,0-1-1 0 0,0 1 0 0 0,-1 0 1 0 0,1-1-1 0 0,0 1 0 0 0,-1 0 0 0 0,1-1 1 0 0,0 1-1 0 0,-1-1 0 0 0,1 1-17 0 0,-21 35 807 0 0,-117 125-15 0 0,136-158-758 0 0,-1-1 1 0 0,1 1-1 0 0,0 0 0 0 0,0 0 1 0 0,0 0-1 0 0,0 0 1 0 0,0 0-1 0 0,0 0 0 0 0,1 1 1 0 0,0-1-1 0 0,0 1 1 0 0,0-1-1 0 0,0 1 0 0 0,0-1 1 0 0,1 1-1 0 0,-1-1 1 0 0,1 1-1 0 0,0 0 0 0 0,0-1 1 0 0,0 1-1 0 0,1 0 1 0 0,-1-1-1 0 0,1 1 0 0 0,0-1 1 0 0,0 1-1 0 0,0-1 1 0 0,1 0-1 0 0,-1 1 0 0 0,1-1 1 0 0,-1 0-1 0 0,1 0 1 0 0,0 0-1 0 0,1 0 0 0 0,-1 0 1 0 0,0 0-1 0 0,1-1 1 0 0,-1 1-1 0 0,1-1 0 0 0,0 0 1 0 0,0 1-1 0 0,0-2 1 0 0,0 1-1 0 0,0 0 0 0 0,1 0-34 0 0,7 1 65 0 0,0 0 0 0 0,0-1 0 0 0,0 0 0 0 0,1 0-1 0 0,-1-2 1 0 0,0 1 0 0 0,0-1 0 0 0,1-1-1 0 0,-1 0 1 0 0,0-1 0 0 0,0 0 0 0 0,6-2-65 0 0,11-10-3947 0 0,-4-8-4101 0 0,-19 18 1439 0 0</inkml:trace>
  <inkml:trace contextRef="#ctx0" brushRef="#br0" timeOffset="1038.844">922 243 0 0 0,'0'0'1047'0'0,"0"0"495"0"0,0 0 202 0 0,0 0 36 0 0,0 0-15 0 0,0 0-113 0 0,0 0-184 0 0,0 0-213 0 0,0 0-220 0 0,0 0-197 0 0,0 0-137 0 0,0 0-91 0 0,0 0-44 0 0,-16 5-15 0 0,-110 42 1040 0 0,125-47-1601 0 0,0 1-1 0 0,0-1 1 0 0,0 0 0 0 0,0 1-1 0 0,0-1 1 0 0,0 1-1 0 0,0-1 1 0 0,1 1 0 0 0,-1-1-1 0 0,0 1 1 0 0,0 0-1 0 0,1-1 1 0 0,-1 1 0 0 0,0 0-1 0 0,1 0 1 0 0,-1-1-1 0 0,1 1 1 0 0,-1 0 0 0 0,1 0-1 0 0,-1 0 1 0 0,1 0-1 0 0,0 0 1 0 0,-1 0 0 0 0,1 0-1 0 0,0 0 1 0 0,0 0-1 0 0,0-1 1 0 0,-1 1 0 0 0,1 0-1 0 0,0 0 1 0 0,0 0-1 0 0,1 0 1 0 0,-1 0 0 0 0,0 0-1 0 0,0 0 1 0 0,0 0-1 0 0,1 0 1 0 0,-1 0 0 0 0,0 0-1 0 0,1 0 1 0 0,-1 0-1 0 0,1 0 1 0 0,-1 0 0 0 0,1-1-1 0 0,-1 1 1 0 0,1 0 0 0 0,0 0-1 0 0,-1-1 1 0 0,1 1-1 0 0,0 0 1 0 0,0-1 0 0 0,-1 1-1 0 0,1-1 1 0 0,0 1-1 0 0,0-1 1 0 0,0 1 0 0 0,0-1-1 0 0,0 0 1 0 0,0 1-1 0 0,0-1 1 0 0,0 0 0 0 0,0 0-1 0 0,0 0 1 0 0,0 1-1 0 0,-1-1 1 0 0,1 0 0 0 0,0 0-1 0 0,0-1 1 0 0,1 1 10 0 0,6 2 56 0 0,-1 1 0 0 0,0-1-1 0 0,0 1 1 0 0,0 1 0 0 0,0-1 0 0 0,0 1 0 0 0,-1 1 0 0 0,1-1 0 0 0,-1 1 0 0 0,0 0 0 0 0,-1 0 0 0 0,1 1 0 0 0,-1-1 0 0 0,0 1-1 0 0,-1 1 1 0 0,1-1 0 0 0,-1 1 0 0 0,0-1 0 0 0,-1 1 0 0 0,0 0 0 0 0,0 1 0 0 0,0-1 0 0 0,-1 0 0 0 0,0 1 0 0 0,0-1-1 0 0,-1 1 1 0 0,0 3-56 0 0,-2-4 103 0 0,0 0 0 0 0,0 0-1 0 0,-1-1 1 0 0,0 1-1 0 0,0 0 1 0 0,0-1 0 0 0,-1 0-1 0 0,0 0 1 0 0,0 0 0 0 0,-1 0-1 0 0,0 0 1 0 0,0-1-1 0 0,0 1 1 0 0,-1-1 0 0 0,0 0-1 0 0,1 0 1 0 0,-2 0-103 0 0,-64 38-1639 0 0,63-43 36 0 0,4-11-9872 0 0,3 8 9774 0 0,0-1-2563 0 0</inkml:trace>
  <inkml:trace contextRef="#ctx0" brushRef="#br0" timeOffset="1354.833">1082 0 5625 0 0,'0'0'1395'0'0,"0"0"-220"0"0,0 0-53 0 0,0 0 109 0 0,0 0 64 0 0,0 0 2 0 0,0 0-49 0 0,0 0-122 0 0,0 0-148 0 0,0 0-130 0 0,0 0-65 0 0,0 0-55 0 0,20 28-56 0 0,60 87-71 0 0,-22-10 546 0 0,-50-87-1091 0 0,-1 1-1 0 0,-1 0 0 0 0,0 1 1 0 0,-2-1-1 0 0,0 1 1 0 0,-1 0-1 0 0,-1 0 0 0 0,-1 0 1 0 0,-1 1-1 0 0,0-1 1 0 0,-3 10-56 0 0,1-20-85 0 0,-1-1 1 0 0,0 1 0 0 0,-1-1-1 0 0,0 0 1 0 0,-1-1-1 0 0,1 1 1 0 0,-2-1 0 0 0,1 0-1 0 0,-1 0 1 0 0,0 0 0 0 0,-1-1-1 0 0,0 0 1 0 0,0 0 0 0 0,0-1-1 0 0,-1 0 1 0 0,0 0-1 0 0,0-1 1 0 0,-1 0 0 0 0,0 0-1 0 0,-1 0 85 0 0,-71 23-10807 0 0,73-27 6410 0 0,2-1-592 0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2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 26 776 0 0,'0'0'1459'0'0,"0"0"-373"0"0,0 0-78 0 0,0 0 95 0 0,0 0 150 0 0,0 0 69 0 0,0 0-60 0 0,0 0-170 0 0,0 0-232 0 0,0 0-221 0 0,0 0-180 0 0,-13-2-126 0 0,-37-4-85 0 0,47 7-216 0 0,0-1 0 0 0,1 1-1 0 0,-1 0 1 0 0,1 0 0 0 0,-1-1 0 0 0,1 2 0 0 0,-1-1-1 0 0,1 0 1 0 0,0 0 0 0 0,-1 1 0 0 0,1-1-1 0 0,0 1 1 0 0,0 0 0 0 0,0 0 0 0 0,0 0 0 0 0,0 0-1 0 0,1 0 1 0 0,-1 0 0 0 0,1 0 0 0 0,-1 0-1 0 0,1 1 1 0 0,0-1 0 0 0,-1 3-32 0 0,-2 0 80 0 0,-13 35-46 0 0,1 0 1 0 0,1 1 0 0 0,3 0-1 0 0,1 1 1 0 0,2 1-1 0 0,2-1 1 0 0,2 1-1 0 0,2 1 1 0 0,2-1-1 0 0,1 0 1 0 0,4 20-35 0 0,-3-15-24 0 0,-2-42 61 0 0,0 0 1 0 0,1 0-1 0 0,0 0 0 0 0,1 0 1 0 0,-1 0-1 0 0,1 0 0 0 0,0 0 1 0 0,1 0-1 0 0,-1 0 0 0 0,1 0 1 0 0,0 0-1 0 0,1-1 0 0 0,-1 1 1 0 0,1-1-1 0 0,0 0 0 0 0,1 0 1 0 0,-1 0-1 0 0,1 0 1 0 0,0 0-1 0 0,0-1 0 0 0,0 1 1 0 0,1-1-1 0 0,0 0 0 0 0,-1-1 1 0 0,2 1-1 0 0,-1-1 0 0 0,0 0 1 0 0,0 0-1 0 0,1-1 0 0 0,0 0 1 0 0,-1 0-1 0 0,1 0 0 0 0,0 0 1 0 0,0-1-1 0 0,0 0 0 0 0,0 0 1 0 0,3-1-38 0 0,11-3 328 0 0,-1-1 0 0 0,0-1 0 0 0,-1-1 0 0 0,0-1 0 0 0,1-1 1 0 0,-2 0-1 0 0,1-1 0 0 0,-2-1 0 0 0,1 0 0 0 0,-1-1 0 0 0,-1-1 1 0 0,0-1-1 0 0,0 0 0 0 0,-2-1 0 0 0,6-7-328 0 0,10-5 389 0 0,-1-2 1 0 0,-1 0-1 0 0,-2-2 1 0 0,-1-1-1 0 0,-1 0 1 0 0,11-24-390 0 0,-29 48 21 0 0,-1-2 1 0 0,0 1 0 0 0,-1 0 0 0 0,0-1 0 0 0,0 0-1 0 0,-1 1 1 0 0,0-1 0 0 0,0 0 0 0 0,-1 0-1 0 0,0-1 1 0 0,-1 1 0 0 0,0 0 0 0 0,0 0 0 0 0,-1 0-1 0 0,0 0 1 0 0,-1 0 0 0 0,0 0 0 0 0,0 0 0 0 0,-1 1-1 0 0,0-1 1 0 0,-1 1 0 0 0,0-1 0 0 0,0 1 0 0 0,0 0-1 0 0,-1 1 1 0 0,-1-1 0 0 0,1 1 0 0 0,-1 0 0 0 0,0 0-1 0 0,-1 1 1 0 0,0 0 0 0 0,0-1-22 0 0,-14-9-415 0 0,-1 0 0 0 0,0 1-1 0 0,-1 2 1 0 0,-1 0 0 0 0,0 2 0 0 0,0 0-1 0 0,-1 2 1 0 0,-17-4 415 0 0,-126-10-8667 0 0,131 23 3622 0 0,11 0-1326 0 0</inkml:trace>
  <inkml:trace contextRef="#ctx0" brushRef="#br0" timeOffset="462.562">0 516 0 0 0,'0'0'804'0'0,"0"0"399"0"0,0 0 267 0 0,0 0 263 0 0,0 0 145 0 0,0 0-67 0 0,0 0-292 0 0,0 0-363 0 0,0 0-321 0 0,0 0-257 0 0,0 0-86 0 0,0 0-24 0 0,18-19 4 0 0,58-56 24 0 0,-33 45 389 0 0,-31 28-570 0 0,-9 1-272 0 0,-1 0-1 0 0,0 0 1 0 0,0 0-1 0 0,1 0 0 0 0,-1 0 1 0 0,1 0-1 0 0,-1 0 1 0 0,1 1-1 0 0,-1 0 0 0 0,1-1 1 0 0,-1 1-1 0 0,1 0 1 0 0,-1 0-1 0 0,1 0 0 0 0,-1 0 1 0 0,1 1-1 0 0,-1-1 1 0 0,1 1-1 0 0,-1 0 0 0 0,1-1 1 0 0,-1 1-1 0 0,0 0 0 0 0,1 0 1 0 0,-1 1-1 0 0,0-1 1 0 0,0 0-1 0 0,0 1 0 0 0,0-1 1 0 0,0 1-1 0 0,0 0 1 0 0,0-1-1 0 0,-1 1 0 0 0,2 2-42 0 0,8 31 582 0 0,35 69 369 0 0,-43-101-878 0 0,0 0 0 0 0,1-1 0 0 0,-1 1 1 0 0,1-1-1 0 0,-1 0 0 0 0,1 0 0 0 0,0 0 0 0 0,0-1 1 0 0,0 1-1 0 0,0-1 0 0 0,0 0 0 0 0,0 0 0 0 0,0 0 0 0 0,0-1 1 0 0,0 1-1 0 0,0-1 0 0 0,0 0 0 0 0,1-1 0 0 0,-1 1 1 0 0,0 0-1 0 0,0-1 0 0 0,0 0 0 0 0,0 0 0 0 0,0-1-73 0 0,95-36 784 0 0,-37 16-1883 0 0,-40 19-3823 0 0,1 2-6270 0 0,-16 1 6818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6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470 221 8330 0 0,'0'0'1735'0'0,"0"0"-339"0"0,0 0-144 0 0,0 0-43 0 0,0 0 12 0 0,0 0-35 0 0,0 0-149 0 0,0 0-215 0 0,0 0-227 0 0,0 0-167 0 0,0 0-75 0 0,0 0-46 0 0,0 0-32 0 0,-13 31-19 0 0,-42 102-16 0 0,15 27 353 0 0,-72 366-929 0 0,92-427-3039 0 0,36-100-845 0 0,65-66-7674 0 0,-65 51 10484 0 0</inkml:trace>
  <inkml:trace contextRef="#ctx0" brushRef="#br0" timeOffset="321.198">855 376 3769 0 0,'0'0'1193'0'0,"0"0"-152"0"0,0 0-139 0 0,0 0 61 0 0,0 0 128 0 0,0 0 37 0 0,0 0-55 0 0,0 0-120 0 0,-32 28-182 0 0,-96 94-180 0 0,69-38 44 0 0,51-64-515 0 0,-2 2-94 0 0,0 1-1 0 0,2 0 1 0 0,0 1 0 0 0,2 0 0 0 0,0 0 0 0 0,2 0-1 0 0,1 1 1 0 0,0 0 0 0 0,2-1 0 0 0,1 1 0 0 0,2 9-26 0 0,1-25 114 0 0,1 0 0 0 0,0-1 0 0 0,0 0 0 0 0,1 0 1 0 0,0 0-1 0 0,0 0 0 0 0,1-1 0 0 0,0 0 0 0 0,0 0 1 0 0,1-1-1 0 0,0 0 0 0 0,0 0 0 0 0,1 0 0 0 0,-1-1 0 0 0,1 0 1 0 0,0 0-1 0 0,1-1 0 0 0,-1 0 0 0 0,1-1 0 0 0,0 0 1 0 0,-1 0-1 0 0,1-1 0 0 0,1 0 0 0 0,-1 0 0 0 0,0-1 0 0 0,0 0 1 0 0,1-1-1 0 0,-1 0 0 0 0,0-1 0 0 0,0 1 0 0 0,1-2 1 0 0,-1 1-1 0 0,0-2 0 0 0,4 0-114 0 0,-8 1 92 0 0,1 1 1 0 0,-1-1-1 0 0,0-1 0 0 0,0 1 1 0 0,0-1-1 0 0,0 0 0 0 0,0 0 1 0 0,0 0-1 0 0,-1-1 0 0 0,0 1 1 0 0,1-1-1 0 0,-1 0 0 0 0,-1 0 1 0 0,1-1-1 0 0,-1 1 0 0 0,1-1 1 0 0,-1 0-1 0 0,-1 0 0 0 0,1 0 1 0 0,-1 0-1 0 0,1 0 1 0 0,-2-1-1 0 0,1 1 0 0 0,0 0 1 0 0,-1-1-1 0 0,0 0 0 0 0,-1 1 1 0 0,1-1-1 0 0,-1 0 0 0 0,0 1 1 0 0,0-1-1 0 0,-1 0 0 0 0,0 1 1 0 0,0-1-1 0 0,0 1 0 0 0,0-1 1 0 0,-1 1-1 0 0,0-1 0 0 0,0 1 1 0 0,-1 0-1 0 0,0-1-92 0 0,-6-3-216 0 0,-1 1 1 0 0,0 0-1 0 0,0 1 0 0 0,0-1 1 0 0,-1 2-1 0 0,0 0 0 0 0,0 0 1 0 0,-1 1-1 0 0,0 1 0 0 0,0 0 0 0 0,0 0 1 0 0,0 1-1 0 0,-1 1 0 0 0,1 0 1 0 0,-1 0-1 0 0,1 1 0 0 0,-1 1 1 0 0,0 0-1 0 0,-1 1 216 0 0,-33 15-3385 0 0,18 0-2958 0 0,29-16 6295 0 0,-12 8-8260 0 0</inkml:trace>
  <inkml:trace contextRef="#ctx0" brushRef="#br0" timeOffset="916.278">1131 895 0 0 0,'0'0'157'0'0,"0"0"239"0"0,0 0 178 0 0,2 30 133 0 0,10 91 105 0 0,-6-85 1107 0 0,-2-34 8152 0 0,8-29-6931 0 0,16-89 1478 0 0,27-74-2424 0 0,-45 171-2120 0 0,-8 11-90 0 0,1 0 0 0 0,1 1 0 0 0,-1 0 1 0 0,1-1-1 0 0,0 1 0 0 0,1 0 0 0 0,0 1 0 0 0,0-1 0 0 0,0 1 0 0 0,1 0 0 0 0,0 0 0 0 0,0 1 1 0 0,1 0-1 0 0,-1 0 0 0 0,1 0 0 0 0,4-1 16 0 0,9 17-2169 0 0,-3 37-3132 0 0,-13-35 1898 0 0,3 9-5522 0 0,-5-17 4315 0 0</inkml:trace>
  <inkml:trace contextRef="#ctx0" brushRef="#br0" timeOffset="1314.435">1788 681 3577 0 0,'0'0'2344'0'0,"0"0"-586"0"0,0 0-160 0 0,0 0 79 0 0,0 0-64 0 0,0 0-156 0 0,0 0-183 0 0,0 0-271 0 0,0 0-267 0 0,0 0-205 0 0,0 0-191 0 0,0 0-113 0 0,-31 21-86 0 0,-95 66-77 0 0,73-33-5 0 0,50-49-15 0 0,0 0-1 0 0,1 1 1 0 0,0-1 0 0 0,0 1 0 0 0,0-1 0 0 0,1 1 0 0 0,-1 0 0 0 0,1-1 0 0 0,1 1 0 0 0,-1 0-1 0 0,1 0 1 0 0,0 0 0 0 0,0 0 0 0 0,1-1 0 0 0,0 4-44 0 0,0-7 26 0 0,-1 1 0 0 0,1-1 0 0 0,0 0 0 0 0,0 0 0 0 0,0 1 0 0 0,0-1 1 0 0,0 0-1 0 0,0 0 0 0 0,0 0 0 0 0,1 0 0 0 0,-1 0 0 0 0,1 0 0 0 0,0-1 0 0 0,-1 1 0 0 0,1 0 0 0 0,0-1 0 0 0,0 0 0 0 0,0 1 0 0 0,0-1 0 0 0,0 0 0 0 0,1 0 1 0 0,-1 0-1 0 0,0 0 0 0 0,0 0 0 0 0,1-1 0 0 0,-1 1 0 0 0,0-1 0 0 0,1 1 0 0 0,-1-1 0 0 0,1 0 0 0 0,-1 0 0 0 0,1 0 0 0 0,-1 0 0 0 0,0 0 0 0 0,1-1 1 0 0,-1 1-1 0 0,2-1-26 0 0,4-3 233 0 0,0 1 0 0 0,1-1 0 0 0,-2-1 0 0 0,1 1 0 0 0,0-1 0 0 0,-1-1 0 0 0,0 1 0 0 0,0-1 0 0 0,-1-1 0 0 0,1 1 0 0 0,-1-1 1 0 0,0-2-234 0 0,0 3 83 0 0,108-93 423 0 0,-114 99-527 0 0,0 1 0 0 0,0-1 1 0 0,0 1-1 0 0,0-1 1 0 0,0 1-1 0 0,0-1 0 0 0,0 1 1 0 0,0-1-1 0 0,0 1 1 0 0,0-1-1 0 0,0 1 0 0 0,1-1 1 0 0,-1 1-1 0 0,0-1 0 0 0,0 0 1 0 0,0 1-1 0 0,1-1 1 0 0,-1 1-1 0 0,0-1 0 0 0,0 1 1 0 0,1-1-1 0 0,-1 0 1 0 0,1 1-1 0 0,-1-1 0 0 0,0 0 1 0 0,1 1-1 0 0,-1-1 0 0 0,1 0 1 0 0,-1 0-1 0 0,0 1 1 0 0,1-1-1 0 0,-1 0 0 0 0,1 0 1 0 0,-1 0-1 0 0,1 0 1 0 0,-1 1-1 0 0,1-1 0 0 0,-1 0 1 0 0,1 0-1 0 0,-1 0 0 0 0,1 0 1 0 0,-1 0-1 0 0,1 0 1 0 0,-1 0-1 0 0,1-1 0 0 0,-1 1 1 0 0,1 0-1 0 0,-1 0 1 0 0,1 0-1 0 0,-1 0 0 0 0,1-1 1 0 0,-1 1-1 0 0,0 0 0 0 0,1 0 1 0 0,-1-1-1 0 0,1 1 1 0 0,-1 0 20 0 0,0 8-12 0 0,15 59-2360 0 0,23-39-5819 0 0,-23-21 396 0 0,-13-3 3932 0 0</inkml:trace>
  <inkml:trace contextRef="#ctx0" brushRef="#br0" timeOffset="1764.982">2220 725 4161 0 0,'0'0'2007'0'0,"0"0"-637"0"0,0 0-396 0 0,0 0-175 0 0,0 0-123 0 0,0 0-121 0 0,0 0-85 0 0,0 0-104 0 0,0 0-162 0 0,0 0-121 0 0,0 0-76 0 0,0 0-89 0 0,0 0-44 0 0,-21 26-60 0 0,-66 79-55 0 0,63-61-155 0 0,26-39 311 0 0,1 1 115 0 0,0-1 1 0 0,0 0-1 0 0,1 0 1 0 0,-1 0-1 0 0,1 0 1 0 0,0 0-1 0 0,0-1 1 0 0,1 0-1 0 0,-1 0 1 0 0,1 0-1 0 0,0 0 1 0 0,0-1-1 0 0,0 0 1 0 0,1 0-1 0 0,-1 0 1 0 0,1-1-1 0 0,3 2-30 0 0,4 0 507 0 0,0-1-1 0 0,0 0 0 0 0,0-1 1 0 0,0 0-1 0 0,1-1 0 0 0,-1-1 1 0 0,0 0-1 0 0,1 0 0 0 0,-1-2 0 0 0,0 0 1 0 0,0 0-1 0 0,0-1 0 0 0,0-1 1 0 0,0 0-1 0 0,0 0 0 0 0,-1-2 1 0 0,0 1-1 0 0,0-2 0 0 0,-1 1 1 0 0,1-2-507 0 0,21-13 397 0 0,0-2 0 0 0,-1-1 1 0 0,-1-2-1 0 0,-2-1 1 0 0,0-1-1 0 0,-2-1 0 0 0,-1-2 1 0 0,19-30-398 0 0,-39 54-16 0 0,-1 0 0 0 0,-1 0 0 0 0,1 0-1 0 0,-1 0 1 0 0,-1-1 0 0 0,1 0 0 0 0,-1 1 0 0 0,0-1 0 0 0,-1 0 0 0 0,0-1 0 0 0,0 1 0 0 0,-1 0-1 0 0,0-1 1 0 0,-1 1 0 0 0,1 0 0 0 0,-2-1 0 0 0,1 1 0 0 0,-1-1 0 0 0,0 1 0 0 0,-1 0-1 0 0,0 0 1 0 0,0-1 0 0 0,-1 1 0 0 0,0 1 0 0 0,0-1 0 0 0,-1 0 0 0 0,0 1 0 0 0,-1 0 0 0 0,1 0-1 0 0,-1 0 1 0 0,0 0 0 0 0,-1 1 0 0 0,0 0 0 0 0,0 0 0 0 0,0 0 0 0 0,-4-1 16 0 0,-2-1-80 0 0,0 1 1 0 0,-1 1-1 0 0,1 0 1 0 0,-1 1 0 0 0,-1 0-1 0 0,1 1 1 0 0,-1 0-1 0 0,0 1 1 0 0,1 1 0 0 0,-1 0-1 0 0,-1 1 1 0 0,1 0-1 0 0,0 1 1 0 0,0 1-1 0 0,0 0 1 0 0,0 1 0 0 0,0 1-1 0 0,1 0 1 0 0,-1 1-1 0 0,1 0 1 0 0,-1 1 0 0 0,1 0-1 0 0,1 1 1 0 0,-1 1-1 0 0,1 0 1 0 0,0 1-1 0 0,1 0 1 0 0,-1 1 0 0 0,2 0-1 0 0,-1 0 1 0 0,1 1-1 0 0,1 1 1 0 0,0 0-1 0 0,0 0 1 0 0,1 0 0 0 0,1 1-1 0 0,0 1 1 0 0,0-1 79 0 0,4-2-43 0 0,0-1 1 0 0,0 1-1 0 0,1 0 1 0 0,0-1-1 0 0,1 1 1 0 0,0 0-1 0 0,0 0 1 0 0,1 0 0 0 0,1 0-1 0 0,0 0 1 0 0,0 0-1 0 0,0 0 1 0 0,2 0-1 0 0,-1 0 1 0 0,1-1-1 0 0,0 1 1 0 0,1-1-1 0 0,0 0 1 0 0,1 0-1 0 0,0 0 1 0 0,0-1-1 0 0,1 0 1 0 0,0 0-1 0 0,0 0 1 0 0,1-1-1 0 0,0 1 1 0 0,1-2 0 0 0,-1 1-1 0 0,1-1 1 0 0,0 0-1 0 0,1-1 1 0 0,-1 0-1 0 0,10 4 43 0 0,13 7 41 0 0,1-2 0 0 0,0-1-1 0 0,1-2 1 0 0,0-1 0 0 0,1-2 0 0 0,0-1 0 0 0,0-1-1 0 0,32 0-40 0 0,80-1-3987 0 0,-121-5-1403 0 0,-7-3-4939 0 0</inkml:trace>
  <inkml:trace contextRef="#ctx0" brushRef="#br0" timeOffset="3386.31">3261 63 0 0 0,'0'0'883'0'0,"0"0"264"0"0,0 0 186 0 0,0 0 69 0 0,0 0-22 0 0,0 0-93 0 0,-16-11-142 0 0,-48-31-152 0 0,48 32-139 0 0,16 10-133 0 0,0 0-184 0 0,0 0-186 0 0,22 1 252 0 0,-15 1-512 0 0,0 1 0 0 0,0 1 0 0 0,-1-1 1 0 0,1 1-1 0 0,-1 1 0 0 0,0-1 0 0 0,0 1 0 0 0,-1 0 0 0 0,1 0 0 0 0,-1 0 0 0 0,0 1 1 0 0,3 5-92 0 0,11 17 132 0 0,-2 2 1 0 0,-1 0 0 0 0,-1 1-1 0 0,-1 1 1 0 0,-2 0 0 0 0,-2 1-1 0 0,0 0 1 0 0,-2 0 0 0 0,-2 1 0 0 0,-1 0-1 0 0,-2 0 1 0 0,-1 0 0 0 0,-2 1-1 0 0,-1-1 1 0 0,-1 0 0 0 0,-3 1-133 0 0,4-4-27 0 0,-2 0 1 0 0,-2 0-1 0 0,-1 0 1 0 0,-1-1-1 0 0,-1 0 1 0 0,-2 0 0 0 0,-13 27 26 0 0,15-41-173 0 0,0-1 1 0 0,-1 0-1 0 0,-1 0 1 0 0,0-1-1 0 0,-1 0 1 0 0,-1-1-1 0 0,0-1 1 0 0,-1 1-1 0 0,-8 5 173 0 0,3-4-650 0 0,-49 36-2927 0 0,21-20-1891 0 0,26-21 1048 0 0</inkml:trace>
  <inkml:trace contextRef="#ctx0" brushRef="#br0" timeOffset="4000.223">149 114 2208 0 0,'0'0'785'0'0,"0"0"95"0"0,0 0 152 0 0,0 0 67 0 0,0 0 20 0 0,0 0-16 0 0,0 0-116 0 0,-19 39-138 0 0,-60 125-159 0 0,43-43 84 0 0,34-95-646 0 0,-5 44 110 0 0,3 0 0 0 0,3 0 0 0 0,6 44-238 0 0,-1-78-186 0 0,2-1-1 0 0,2 0 1 0 0,1 0-1 0 0,1 0 1 0 0,2-1 0 0 0,2-1-1 0 0,1 0 1 0 0,15 22 186 0 0,104 135-9370 0 0,-111-166 7863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01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227 41 0 0 0,'0'0'942'0'0,"0"0"-9"0"0,0 0 19 0 0,0 0 58 0 0,0 0 62 0 0,0 0 35 0 0,0 0 27 0 0,0 0-20 0 0,0 0-49 0 0,0 0-64 0 0,0 0-87 0 0,0 0-81 0 0,0 0-41 0 0,-27 20-25 0 0,-81 64 3 0 0,105-82-698 0 0,-1 1 1 0 0,1 0-1 0 0,-1 0 1 0 0,1 0-1 0 0,0 0 1 0 0,0 1-1 0 0,0 0 0 0 0,1-1 1 0 0,-1 1-1 0 0,1 0 1 0 0,0 0-1 0 0,0 0 1 0 0,0 0-1 0 0,0 0 1 0 0,1 1-1 0 0,-1 1-72 0 0,-2 9 318 0 0,-9 39 308 0 0,2 0 0 0 0,3 0 0 0 0,2 1 0 0 0,2 0 0 0 0,3 0 0 0 0,3 29-626 0 0,-1-18 233 0 0,-2 32 80 0 0,4-1-1 0 0,4 1 0 0 0,5-1 1 0 0,13 49-313 0 0,-24-137-83 0 0,0 0-1 0 0,1-1 1 0 0,0 1 0 0 0,0-1 0 0 0,1 0 0 0 0,0 0-1 0 0,0 0 1 0 0,1 0 0 0 0,0 0 0 0 0,0-1 0 0 0,1 1-1 0 0,0-1 1 0 0,0 0 0 0 0,1-1 0 0 0,0 1 0 0 0,0-1-1 0 0,0 0 1 0 0,1-1 0 0 0,0 0 0 0 0,0 0-1 0 0,0 0 1 0 0,1-1 0 0 0,-1 0 0 0 0,1 0 0 0 0,0-1-1 0 0,0 0 1 0 0,1 0 0 0 0,6 0 83 0 0,20-2-3830 0 0,-25-1 620 0 0,5 0-7334 0 0</inkml:trace>
  <inkml:trace contextRef="#ctx0" brushRef="#br0" timeOffset="2033.595">589 115 2433 0 0,'0'0'1773'0'0,"0"0"-380"0"0,0 0-25 0 0,0 0 120 0 0,0 0 115 0 0,0 0 16 0 0,0 0-195 0 0,0 0-307 0 0,0 0-340 0 0,0 0-310 0 0,0 0-190 0 0,0 59 1320 0 0,-33 374-885 0 0,34-433-809 0 0,-1 0 1 0 0,0-1 0 0 0,0 1-1 0 0,1-1 1 0 0,-1 1 0 0 0,0 0-1 0 0,1-1 1 0 0,-1 1 0 0 0,0 0-1 0 0,1-1 1 0 0,-1 1-1 0 0,1 0 1 0 0,-1 0 0 0 0,1-1-1 0 0,-1 1 1 0 0,0 0 0 0 0,1 0-1 0 0,-1 0 1 0 0,1-1-1 0 0,-1 1 1 0 0,1 0 0 0 0,-1 0-1 0 0,1 0 1 0 0,-1 0 0 0 0,1 0-1 0 0,-1 0 1 0 0,1 0-1 0 0,-1 0 1 0 0,1 0 0 0 0,-1 0-1 0 0,1 1 1 0 0,-1-1 0 0 0,1 0-1 0 0,-1 0 1 0 0,1 0 0 0 0,-1 0-1 0 0,0 1 1 0 0,1-1-1 0 0,-1 0 1 0 0,1 1 0 0 0,-1-1-1 0 0,0 0 1 0 0,1 1 0 0 0,-1-1-1 0 0,0 0 1 0 0,1 1-1 0 0,-1-1 1 0 0,0 1 0 0 0,1-1-1 0 0,-1 0 1 0 0,0 1 0 0 0,0-1-1 0 0,0 1 1 0 0,1-1-1 0 0,-1 1 1 0 0,0-1 0 0 0,0 1-1 0 0,0-1 1 0 0,0 1 0 0 0,0-1-1 0 0,0 1 1 0 0,0-1-1 0 0,0 1 1 0 0,0-1 0 0 0,0 1-1 0 0,0-1 1 0 0,0 1 0 0 0,-1-1-1 0 0,1 1 1 0 0,0-1 96 0 0,31-26-8189 0 0,-31 25 8005 0 0,7-7-2745 0 0</inkml:trace>
  <inkml:trace contextRef="#ctx0" brushRef="#br0" timeOffset="2355.406">948 59 896 0 0,'0'0'952'0'0,"0"0"-89"0"0,0 0 25 0 0,0 0 119 0 0,0 0 115 0 0,0 0 42 0 0,0 0-28 0 0,0 0-62 0 0,0 0-50 0 0,-18 34-96 0 0,-56 102-83 0 0,55-72 273 0 0,20-55-869 0 0,1-4-124 0 0,0 0 1 0 0,0 0-1 0 0,1 0 1 0 0,0 0-1 0 0,-1-1 1 0 0,1 1 0 0 0,1-1-1 0 0,-1 0 1 0 0,1 0-1 0 0,0 0 1 0 0,0 0 0 0 0,0-1-1 0 0,0 1 1 0 0,0-1-1 0 0,1 0 1 0 0,0-1 0 0 0,-1 1-1 0 0,1-1 1 0 0,0 1-1 0 0,0-2 1 0 0,0 1-1 0 0,1 0 1 0 0,-1-1 0 0 0,0 0-1 0 0,1 0 1 0 0,-1-1-1 0 0,0 0 1 0 0,1 0 0 0 0,0 0-126 0 0,4 0 164 0 0,-1 0 0 0 0,0-1 0 0 0,0-1 0 0 0,0 1 0 0 0,0-1 1 0 0,-1-1-1 0 0,1 0 0 0 0,-1 0 0 0 0,1-1 0 0 0,-1 0 0 0 0,0 0 1 0 0,0 0-1 0 0,-1-1 0 0 0,1-1 0 0 0,-1 1 0 0 0,0-1 0 0 0,-1-1 1 0 0,1 1-1 0 0,-1-1 0 0 0,3-5-164 0 0,0 2 98 0 0,0 0 0 0 0,-1-1 0 0 0,-1-1 1 0 0,0 1-1 0 0,0-1 0 0 0,-2-1 0 0 0,1 1 0 0 0,-1-1 0 0 0,-1 0 0 0 0,0 0 1 0 0,-1 0-1 0 0,0-1 0 0 0,-1 1 0 0 0,-1-1 0 0 0,0 1 0 0 0,-1-1 0 0 0,0-3-98 0 0,-2 13-127 0 0,1 1 0 0 0,0-1-1 0 0,-1 0 1 0 0,0 1 0 0 0,0-1-1 0 0,0 1 1 0 0,0-1-1 0 0,0 1 1 0 0,-1 0 0 0 0,1 0-1 0 0,-1 0 1 0 0,0 0 0 0 0,0 0-1 0 0,0 1 1 0 0,0 0 0 0 0,-1-1-1 0 0,1 1 1 0 0,-1 0-1 0 0,1 0 1 0 0,-1 1 0 0 0,0-1-1 0 0,1 1 1 0 0,-1 0 0 0 0,0 0-1 0 0,0 0 1 0 0,0 0 0 0 0,0 1-1 0 0,0 0 1 0 0,0 0 0 0 0,0 0-1 0 0,0 0 1 0 0,0 0-1 0 0,0 1 1 0 0,0 0 0 0 0,0 0-1 0 0,0 0 1 0 0,1 0 0 0 0,-1 0-1 0 0,0 1 1 0 0,1 0 0 0 0,-1 0-1 0 0,1 0 1 0 0,-1 0-1 0 0,1 1 128 0 0,-81 60-9698 0 0,68-47 3141 0 0</inkml:trace>
  <inkml:trace contextRef="#ctx0" brushRef="#br0" timeOffset="2696.809">974 391 1304 0 0,'0'0'959'0'0,"0"0"13"0"0,0 0 123 0 0,0 0 235 0 0,0 0 109 0 0,0 0-67 0 0,0 0-164 0 0,0 0-238 0 0,0 0-246 0 0,0 0-216 0 0,-27 32-153 0 0,-81 99-86 0 0,106-130-253 0 0,0 1 0 0 0,0-1-1 0 0,0 1 1 0 0,0-1 0 0 0,0 1-1 0 0,1 0 1 0 0,-1 0 0 0 0,1-1-1 0 0,-1 1 1 0 0,1 1 0 0 0,-1-1-1 0 0,1 0 1 0 0,0 0 0 0 0,0 0-1 0 0,0 0 1 0 0,1 1 0 0 0,-1-1-1 0 0,0 0 1 0 0,1 1 0 0 0,-1-1-1 0 0,1 1 1 0 0,0-1 0 0 0,0 1-1 0 0,0-1 1 0 0,0 0 0 0 0,0 1-1 0 0,1-1 1 0 0,-1 1-1 0 0,1-1-14 0 0,1 4 107 0 0,2 0 99 0 0,-1 0 1 0 0,1 1-1 0 0,0-2 1 0 0,0 1-1 0 0,1 0 0 0 0,-1-1 1 0 0,1 0-1 0 0,1 0 1 0 0,-1 0-1 0 0,1-1 0 0 0,-1 0 1 0 0,1 0-1 0 0,1 0 0 0 0,-1-1 1 0 0,0 1-1 0 0,1-2 1 0 0,0 1-1 0 0,-1-1 0 0 0,1 0 1 0 0,0 0-1 0 0,0-1 0 0 0,0 0 1 0 0,0 0-1 0 0,1-1 1 0 0,-1 0-1 0 0,0 0 0 0 0,0 0 1 0 0,0-1-1 0 0,0 0 0 0 0,0-1 1 0 0,0 0-1 0 0,0 0 1 0 0,0 0-1 0 0,-1-1 0 0 0,1 0 1 0 0,-1 0-1 0 0,1 0 0 0 0,1-3-207 0 0,-1 2 87 0 0,-1 0 0 0 0,1-1 0 0 0,-1 0-1 0 0,0-1 1 0 0,0 1 0 0 0,-1-1 0 0 0,0 0-1 0 0,0-1 1 0 0,0 1 0 0 0,-1-1 0 0 0,0 0-1 0 0,0 0 1 0 0,-1 0 0 0 0,0-1 0 0 0,0 1-1 0 0,0-1 1 0 0,-1 0 0 0 0,-1 0-1 0 0,1 1 1 0 0,-1-1 0 0 0,0 0 0 0 0,-1 0-1 0 0,0 0 1 0 0,0 0 0 0 0,-1 0 0 0 0,0-3-87 0 0,-1 8-149 0 0,1 0 1 0 0,-1 0 0 0 0,0 1-1 0 0,0-1 1 0 0,0 0-1 0 0,0 1 1 0 0,0-1 0 0 0,-1 1-1 0 0,1 0 1 0 0,-1 0 0 0 0,1 0-1 0 0,-1 0 1 0 0,0 0 0 0 0,0 0-1 0 0,0 1 1 0 0,0-1 0 0 0,0 1-1 0 0,0 0 1 0 0,0 0-1 0 0,0 0 1 0 0,-1 0 0 0 0,1 1-1 0 0,0-1 1 0 0,-1 1 0 0 0,1 0-1 0 0,0 0 1 0 0,-1 0 148 0 0,-58 5-10847 0 0,47-2 2496 0 0</inkml:trace>
  <inkml:trace contextRef="#ctx0" brushRef="#br0" timeOffset="3049.279">1383 236 1640 0 0,'0'0'1665'0'0,"0"0"-285"0"0,0 0-54 0 0,0 0-25 0 0,0 0-174 0 0,0 0-263 0 0,0 0-318 0 0,0 0-242 0 0,-31 32-132 0 0,-91 97-111 0 0,119-127-60 0 0,0 0-1 0 0,0 0 1 0 0,1 0-1 0 0,-1 1 1 0 0,1-1-1 0 0,0 1 1 0 0,-1-1-1 0 0,1 1 1 0 0,0 0-1 0 0,1 0 1 0 0,-1 0-1 0 0,0 0 1 0 0,1 0-1 0 0,0 0 1 0 0,0 1-1 0 0,0-1 1 0 0,0 0-1 0 0,0 1 0 0 0,0-1 1 0 0,1 1-1 0 0,0 1 0 0 0,0 5-2 0 0,0-4 50 0 0,-1-1 0 0 0,1 0 0 0 0,0 1-1 0 0,0-1 1 0 0,0 0 0 0 0,1 0 0 0 0,0 1 0 0 0,0-1-1 0 0,0 0 1 0 0,1 0 0 0 0,0 0 0 0 0,0 0 0 0 0,0 0-1 0 0,0 0 1 0 0,1-1 0 0 0,0 1 0 0 0,0-1 0 0 0,0 0-1 0 0,0 0 1 0 0,1 0 0 0 0,0 0 0 0 0,0 0 0 0 0,0-1-1 0 0,0 0 1 0 0,0 0 0 0 0,1 0 0 0 0,-1 0-1 0 0,1 0 1 0 0,0-1 0 0 0,0 0 0 0 0,2 0-48 0 0,0 0 318 0 0,1 0 1 0 0,0 0-1 0 0,-1-1 1 0 0,1-1 0 0 0,0 1-1 0 0,-1-1 1 0 0,1-1-1 0 0,0 1 1 0 0,0-1-1 0 0,-1-1 1 0 0,1 1-1 0 0,-1-1 1 0 0,1-1-1 0 0,-1 1 1 0 0,0-1-1 0 0,0-1 1 0 0,0 1 0 0 0,0-1-1 0 0,-1 0 1 0 0,1-1-1 0 0,-1 1 1 0 0,0-1-1 0 0,-1-1 1 0 0,1 1-1 0 0,-1-1 1 0 0,0 0-1 0 0,0-1-318 0 0,6-5 138 0 0,-2-1-1 0 0,0 0 1 0 0,-1 0 0 0 0,0-1-1 0 0,-1 0 1 0 0,0-1-1 0 0,-1 1 1 0 0,-1-1-1 0 0,0 0 1 0 0,-1-1-1 0 0,-1 1 1 0 0,0-1-1 0 0,-2 0 1 0 0,1 1-1 0 0,-2-3-137 0 0,0 15-141 0 0,-1 1-1 0 0,1-1 1 0 0,-1 0-1 0 0,0 1 1 0 0,0-1-1 0 0,0 1 1 0 0,0 0-1 0 0,0-1 1 0 0,0 1-1 0 0,-1 0 1 0 0,1 0-1 0 0,-1 0 1 0 0,0 0-1 0 0,0 0 1 0 0,1 0-1 0 0,-1 0 1 0 0,0 0-1 0 0,-1 1 1 0 0,1-1-1 0 0,0 1 1 0 0,0-1-1 0 0,-1 1 1 0 0,1 0-1 0 0,-1 0 1 0 0,1 0-1 0 0,-1 1 1 0 0,1-1-1 0 0,-3 0 142 0 0,-46-6-11433 0 0,38 7 4289 0 0</inkml:trace>
  <inkml:trace contextRef="#ctx0" brushRef="#br0" timeOffset="3383.157">1799 133 1320 0 0,'0'0'1658'0'0,"0"0"-235"0"0,0 0-132 0 0,0 0-116 0 0,0 0-256 0 0,0 0-319 0 0,0 0-281 0 0,0 0-195 0 0,0 0-100 0 0,0 0-59 0 0,0 0 26 0 0,0 0 38 0 0,-27 33 42 0 0,-79 99 91 0 0,87-92 48 0 0,33-33 101 0 0,-10-6-173 0 0,7 2 314 0 0,-1 0 0 0 0,0-1 1 0 0,1-1-1 0 0,0 1 0 0 0,-1-2 0 0 0,1 0 0 0 0,0 0 0 0 0,0 0 0 0 0,-1-2 1 0 0,1 1-1 0 0,-1-1 0 0 0,1-1 0 0 0,-1 0 0 0 0,0 0 0 0 0,0-1 1 0 0,0-1-1 0 0,0 1 0 0 0,-1-1 0 0 0,0-1 0 0 0,0 0 0 0 0,7-6-452 0 0,-11 7 114 0 0,0 0 0 0 0,-1 0 0 0 0,0 0 0 0 0,0 0 0 0 0,-1-1 0 0 0,1 0 0 0 0,-1 0 0 0 0,0 0-1 0 0,0 0 1 0 0,-1 0 0 0 0,0 0 0 0 0,0-1 0 0 0,-1 1 0 0 0,0-1 0 0 0,1 0-114 0 0,-2 4-87 0 0,0 0 0 0 0,0 0 0 0 0,0 1 0 0 0,-1-1 0 0 0,1 0 0 0 0,-1 0-1 0 0,1 1 1 0 0,-1-1 0 0 0,0 0 0 0 0,0 1 0 0 0,0-1 0 0 0,0 1 0 0 0,0-1 0 0 0,-1 1 0 0 0,1 0 0 0 0,-1-1 0 0 0,0 1 0 0 0,0 0 0 0 0,1 0 0 0 0,-1 0 0 0 0,0 0 0 0 0,-1 0 0 0 0,1 1 0 0 0,0-1 0 0 0,-1 1 0 0 0,1-1 0 0 0,0 1 0 0 0,-1 0-1 0 0,0 0 1 0 0,1 0 0 0 0,-1 0 0 0 0,0 0 0 0 0,1 1 0 0 0,-1-1 0 0 0,0 1 0 0 0,0 0 0 0 0,0 0 87 0 0,-36-3-3911 0 0,0 6-3592 0 0,21 0 1204 0 0</inkml:trace>
  <inkml:trace contextRef="#ctx0" brushRef="#br0" timeOffset="3700.696">484 840 9770 0 0,'0'0'1699'0'0,"0"0"-351"0"0,0 0-129 0 0,0 0-86 0 0,0 0-269 0 0,0 0-321 0 0,0 0-214 0 0,0 0-76 0 0,0 0 19 0 0,0 0 98 0 0,0 0 99 0 0,0 0 26 0 0,0 0-3 0 0,30 1-22 0 0,96 4-26 0 0,56-22 825 0 0,332-43-162 0 0,-289 40-1233 0 0,60-6-1607 0 0,-98 10-7247 0 0,-147 13-1991 0 0</inkml:trace>
  <inkml:trace contextRef="#ctx0" brushRef="#br0" timeOffset="5331.964">1222 1079 6009 0 0,'0'0'1130'0'0,"0"0"-53"0"0,0 0 170 0 0,0 0 188 0 0,0 0 20 0 0,0 0-106 0 0,0 0-208 0 0,0 0-238 0 0,-16 35-239 0 0,-50 106-204 0 0,27-34 126 0 0,39-106-618 0 0,-10 64-39 0 0,9-64-33 0 0,1 0 1 0 0,0 0-1 0 0,0 0 0 0 0,0 0 0 0 0,0 0 0 0 0,0 0 1 0 0,0 1-1 0 0,0-1 0 0 0,0 0 0 0 0,0 0 1 0 0,0 0-1 0 0,0 0 0 0 0,1 0 0 0 0,-1 0 1 0 0,0 0-1 0 0,1 0 0 0 0,-1 0 0 0 0,1 0 0 0 0,-1 0 1 0 0,1 0-1 0 0,0 0 0 0 0,-1 0 0 0 0,1-1 1 0 0,0 1-1 0 0,0 0 0 0 0,0 0 0 0 0,-1-1 1 0 0,1 1-1 0 0,0 0 0 0 0,0-1 0 0 0,0 1 0 0 0,0-1 1 0 0,0 1-1 0 0,0-1 0 0 0,0 0 0 0 0,0 1 1 0 0,0-1-1 0 0,0 0 0 0 0,1 0 0 0 0,-1 0 0 0 0,0 1 1 0 0,0-1-1 0 0,0 0 0 0 0,0-1 0 0 0,0 1 1 0 0,0 0-1 0 0,0 0 0 0 0,0 0 0 0 0,0-1 1 0 0,0 1-1 0 0,0 0 0 0 0,0-1 0 0 0,1 0 104 0 0,35-23-9371 0 0,-30 16 6889 0 0</inkml:trace>
  <inkml:trace contextRef="#ctx0" brushRef="#br0" timeOffset="5499.51">1464 1098 2617 0 0,'0'0'2147'0'0,"0"0"-211"0"0,0 0-158 0 0,0 0-8 0 0,0 0-18 0 0,0 0-206 0 0,0 0-259 0 0,0 0-294 0 0,0 0-281 0 0,0 0-210 0 0,0 0-166 0 0,0 0-119 0 0,-24 33-73 0 0,-71 104-63 0 0,51-60-62 0 0,16 9-1012 0 0,12-33-2316 0 0,13-46 1321 0 0,-5-1-6143 0 0,7-5 6803 0 0,-1 0-760 0 0</inkml:trace>
  <inkml:trace contextRef="#ctx0" brushRef="#br0" timeOffset="5834.315">980 1212 1240 0 0,'0'0'1597'0'0,"0"0"-336"0"0,0 0-50 0 0,0 0 133 0 0,0 0 110 0 0,0 0-26 0 0,0 0-267 0 0,0 0-351 0 0,0 0-213 0 0,0 0-131 0 0,0 0-99 0 0,0 0-67 0 0,7-13-40 0 0,23-39-20 0 0,9 37 478 0 0,-31 15-558 0 0,176-8 4601 0 0,-60 38-3093 0 0,-116-29-1586 0 0,0 0 0 0 0,0 0-1 0 0,0-1 1 0 0,0 0 0 0 0,0 0 0 0 0,0 0-1 0 0,0-1 1 0 0,0-1 0 0 0,-1 1 0 0 0,1-1-1 0 0,0-1 1 0 0,-1 1 0 0 0,1-1 0 0 0,-1-1 0 0 0,0 1-1 0 0,0-1 1 0 0,0-1 0 0 0,0 1 0 0 0,-1-1-1 0 0,0 0 1 0 0,0 0 0 0 0,0-1 0 0 0,1-2-82 0 0,-5 5-925 0 0,18-22 1754 0 0,-12 19-5099 0 0,-2 3-5944 0 0,-5 3 1870 0 0</inkml:trace>
  <inkml:trace contextRef="#ctx0" brushRef="#br0" timeOffset="6198.537">1672 1289 5361 0 0,'0'0'544'0'0,"0"0"-284"0"0,0 0-26 0 0,0 0 146 0 0,0 0 164 0 0,0 0 168 0 0,0 0 63 0 0,0 0-34 0 0,0 0-67 0 0,0 0-98 0 0,0 0-80 0 0,0 0 24 0 0,0 0 79 0 0,-1 27 92 0 0,0 3-8 0 0,0 29-1346 0 0,1-47 3004 0 0,3-26 3876 0 0,0-13-5864 0 0,2 0 0 0 0,2-1 0 0 0,0 2-1 0 0,1-1 1 0 0,2 1 0 0 0,1 1 0 0 0,1 0 0 0 0,1 0 0 0 0,11-15-353 0 0,-16 30-166 0 0,0 0 0 0 0,1 1 0 0 0,0 0 0 0 0,1 0 1 0 0,0 1-1 0 0,0 0 0 0 0,1 1 0 0 0,0 0 0 0 0,2 0 166 0 0,9 2-2555 0 0,-14 5-1066 0 0,-3 1-3285 0 0,-4 3-3380 0 0</inkml:trace>
  <inkml:trace contextRef="#ctx0" brushRef="#br0" timeOffset="6619.508">2136 1090 4753 0 0,'0'0'2327'0'0,"0"0"-354"0"0,0 0-212 0 0,0 0-130 0 0,0 0-274 0 0,0 0-274 0 0,0 0-162 0 0,0 0-123 0 0,0 0-100 0 0,0 0-82 0 0,0 0-79 0 0,0 0-81 0 0,-24 10-79 0 0,-72 28-74 0 0,88-35-256 0 0,0 0 0 0 0,1 1 0 0 0,-1 0 0 0 0,1 0 0 0 0,0 0 0 0 0,0 1 0 0 0,0 0 0 0 0,1 1 1 0 0,0-1-1 0 0,0 1 0 0 0,0 0 0 0 0,1 1 0 0 0,0-1 0 0 0,0 1 0 0 0,-2 4-47 0 0,-1 1 22 0 0,6-10-32 0 0,0-1 0 0 0,0 1-1 0 0,0 0 1 0 0,1 0 0 0 0,-1-1 0 0 0,1 1 0 0 0,-1 0-1 0 0,1 0 1 0 0,0 0 0 0 0,0 1 0 0 0,0-1 0 0 0,0 0-1 0 0,0 0 1 0 0,0 1 0 0 0,1-1 0 0 0,-1 0 0 0 0,1 1-1 0 0,-1-1 1 0 0,1 0 0 0 0,0 1 0 0 0,0-1 0 0 0,0 1-1 0 0,0-1 1 0 0,1 0 0 0 0,-1 1 0 0 0,1-1 0 0 0,-1 0-1 0 0,1 1 1 0 0,0-1 0 0 0,0 0 0 0 0,0 0 0 0 0,0 1 0 0 0,0-1-1 0 0,0 0 1 0 0,1 0 0 0 0,-1 0 0 0 0,1-1 0 0 0,-1 1-1 0 0,1 0 1 0 0,0 0 0 0 0,0-1 0 0 0,0 1 0 0 0,0-1-1 0 0,0 0 1 0 0,0 1 0 0 0,0-1 0 0 0,0 0 0 0 0,2 0 10 0 0,10-3 203 0 0,0-1 1 0 0,0-1-1 0 0,-1 0 1 0 0,0 0 0 0 0,0-2-1 0 0,0 0 1 0 0,-1 0 0 0 0,1-1-1 0 0,-2-1 1 0 0,1 0-1 0 0,-1 0 1 0 0,0-1 0 0 0,-1 0-1 0 0,8-10-203 0 0,62-43 233 0 0,-34 36-568 0 0,-44 66-164 0 0,-3-15 367 0 0,11 57-2293 0 0,32-46-2453 0 0,0-28-4840 0 0,-36-8 4792 0 0</inkml:trace>
  <inkml:trace contextRef="#ctx0" brushRef="#br0" timeOffset="7122.4">2576 1120 2088 0 0,'0'0'1683'0'0,"0"0"-237"0"0,0 0-183 0 0,0 0-213 0 0,0 0-300 0 0,0 0-256 0 0,0 0-209 0 0,0 0-145 0 0,0 0-110 0 0,0 0-80 0 0,0 0-44 0 0,0 0-30 0 0,0 0-18 0 0,-27 28-36 0 0,-80 87-51 0 0,79-71-204 0 0,30-40 294 0 0,-1 0 106 0 0,1-1 0 0 0,0 0 0 0 0,0 0 0 0 0,1-1 0 0 0,-1 1-1 0 0,0 0 1 0 0,1-1 0 0 0,0 1 0 0 0,-1-1 0 0 0,1 0 0 0 0,0 0-1 0 0,0 0 1 0 0,1 0 0 0 0,-1 0 0 0 0,0-1 0 0 0,0 1 0 0 0,1-1 0 0 0,-1 0-1 0 0,1 0 1 0 0,-1 0 0 0 0,1-1 0 0 0,0 1 0 0 0,-1-1 0 0 0,1 0-1 0 0,-1 0 1 0 0,1 0 0 0 0,0 0 0 0 0,-1-1 0 0 0,1 0 0 0 0,-1 1 0 0 0,1-1-1 0 0,0-1 34 0 0,12 2 188 0 0,3-4 688 0 0,0 0 1 0 0,-1-1 0 0 0,0-1-1 0 0,0 0 1 0 0,0-2-1 0 0,-1 0 1 0 0,0-1 0 0 0,0-1-1 0 0,-1 0 1 0 0,0-1-1 0 0,-1-1 1 0 0,0 0 0 0 0,-1-1-1 0 0,-1-1 1 0 0,0 0-1 0 0,1-3-876 0 0,19-15 591 0 0,100-113 629 0 0,-126 136-1210 0 0,-1-1 0 0 0,0 0 0 0 0,-1 0 0 0 0,0 0 0 0 0,0-1 0 0 0,-1 1 0 0 0,0-1 0 0 0,-1 0 0 0 0,-1 0 0 0 0,1-1 0 0 0,-2 1 0 0 0,0 0 0 0 0,0-1 0 0 0,-1 1 1 0 0,0-1-1 0 0,-1 1-10 0 0,0 6-34 0 0,0 0 0 0 0,-1 0 0 0 0,0 0-1 0 0,0 1 1 0 0,0-1 0 0 0,0 1 0 0 0,-1-1 0 0 0,0 1 0 0 0,0 0 0 0 0,0 0 0 0 0,0 0 0 0 0,0 0 0 0 0,-1 1 0 0 0,0-1 0 0 0,0 1 0 0 0,0 0 0 0 0,0 0 0 0 0,0 0 0 0 0,-1 1 0 0 0,1-1 0 0 0,-1 1 0 0 0,0 0 0 0 0,1 1 0 0 0,-1-1 0 0 0,0 1 0 0 0,0 0 0 0 0,0 0 0 0 0,0 0 0 0 0,0 1 0 0 0,0 0 0 0 0,-1 0 0 0 0,1 0 0 0 0,0 0 0 0 0,0 1 0 0 0,0 0 0 0 0,0 0 0 0 0,0 0 0 0 0,0 1 0 0 0,1 0 0 0 0,-1 0 0 0 0,0 0 0 0 0,1 0 0 0 0,-1 1 0 0 0,1 0 0 0 0,-1 0 34 0 0,-7 3-242 0 0,0 1 0 0 0,1 1 0 0 0,0 0 0 0 0,0 0 1 0 0,1 1-1 0 0,0 0 0 0 0,0 1 0 0 0,1 0 0 0 0,0 0 1 0 0,1 1-1 0 0,0 1 0 0 0,1-1 0 0 0,0 1 0 0 0,1 0 1 0 0,0 1-1 0 0,1-1 0 0 0,0 1 0 0 0,1 0 0 0 0,1 0 1 0 0,0 1-1 0 0,1-1 0 0 0,0 1 0 0 0,1-1 0 0 0,0 1 1 0 0,2 0-1 0 0,0 3 242 0 0,0-11-77 0 0,1-1 1 0 0,0 1-1 0 0,0 0 1 0 0,0 0-1 0 0,1-1 1 0 0,0 1-1 0 0,0-1 0 0 0,1 0 1 0 0,-1 0-1 0 0,1 0 1 0 0,0-1-1 0 0,0 1 1 0 0,1-1-1 0 0,-1 0 0 0 0,1 0 1 0 0,0 0-1 0 0,0-1 1 0 0,0 0-1 0 0,1 0 1 0 0,-1 0-1 0 0,1-1 0 0 0,4 2 77 0 0,6 2 9 0 0,0 0 0 0 0,0-2 0 0 0,0 0 0 0 0,0-1 0 0 0,1 0 0 0 0,0-1 0 0 0,14-1-9 0 0,-1-1-302 0 0,98-7-284 0 0,-52-26-8967 0 0,-67 25 6470 0 0</inkml:trace>
  <inkml:trace contextRef="#ctx0" brushRef="#br0" timeOffset="7484.5">3148 1 5393 0 0,'0'0'2167'0'0,"0"0"-616"0"0,0 0-312 0 0,0 0-175 0 0,0 0-153 0 0,0 0-79 0 0,0 0 5 0 0,0 0 38 0 0,0 0 49 0 0,0 0 31 0 0,0 0 5 0 0,0 0-8 0 0,19 16-53 0 0,59 56-106 0 0,-71-65-652 0 0,-1 0 0 0 0,0 0-1 0 0,0 1 1 0 0,0-1-1 0 0,-1 1 1 0 0,0 1-1 0 0,-1-1 1 0 0,1 1 0 0 0,-2 0-1 0 0,1 0 1 0 0,-1 1-141 0 0,6 14 234 0 0,19 64-27 0 0,-3 0 0 0 0,-4 2 0 0 0,-4 0-1 0 0,-4 2 1 0 0,-4-1 0 0 0,-4 57-207 0 0,-1-118-41 0 0,-3 0-1 0 0,0-1 0 0 0,-2 1 0 0 0,-1 0 1 0 0,-2-1-1 0 0,-1 1 0 0 0,-1-1 0 0 0,-1 0 1 0 0,-1-1-1 0 0,-2 0 0 0 0,-1 0 0 0 0,-1-1 1 0 0,-13 20 41 0 0,-83 75-1153 0 0,65-88-1884 0 0,-2-2-3901 0 0,29-21-3942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5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496 118 4465 0 0,'0'0'1571'0'0,"0"0"-261"0"0,0 0-114 0 0,0 0 79 0 0,0 0 222 0 0,0 0 130 0 0,0 0-74 0 0,0 0-236 0 0,0 0-247 0 0,0 0-245 0 0,0 0-194 0 0,-12-5-133 0 0,-37-14-121 0 0,45 17-315 0 0,0 1 0 0 0,0 0 0 0 0,0 1 0 0 0,-1-1 0 0 0,1 1 0 0 0,0 0 0 0 0,0 0 0 0 0,0 0 0 0 0,0 0 0 0 0,0 1 0 0 0,0 0 0 0 0,0-1 0 0 0,0 2 0 0 0,0-1 0 0 0,0 0 0 0 0,0 1 0 0 0,-2 1-62 0 0,-14 4 298 0 0,-18 7 0 0 0,1 1-1 0 0,0 2 0 0 0,2 1 1 0 0,-16 12-298 0 0,-13 6 313 0 0,59-35-306 0 0,1 1-1 0 0,-1-1 1 0 0,1 1-1 0 0,0 1 0 0 0,0-1 1 0 0,0 1-1 0 0,0-1 1 0 0,0 1-1 0 0,1 0 0 0 0,-1 0 1 0 0,1 1-1 0 0,0-1 1 0 0,0 1-1 0 0,0 0 1 0 0,0-1-1 0 0,1 1 0 0 0,-1 1 1 0 0,1-1-1 0 0,0 0 1 0 0,0 0-1 0 0,1 1 0 0 0,-1-1 1 0 0,1 1-1 0 0,0-1 1 0 0,0 1-1 0 0,1 0 0 0 0,-1-1 1 0 0,1 1-1 0 0,0 0 1 0 0,0 0-1 0 0,1 0-6 0 0,61 29 200 0 0,93-1 175 0 0,-127-30-346 0 0,0 1 0 0 0,0 1 0 0 0,-1 2 0 0 0,0 0 0 0 0,0 2-1 0 0,-1 1 1 0 0,0 1 0 0 0,-1 2 0 0 0,0 0 0 0 0,15 12-29 0 0,-34-21 27 0 0,-1 1 0 0 0,1 0-1 0 0,-1 0 1 0 0,0 1-1 0 0,-1 0 1 0 0,1-1 0 0 0,-1 2-1 0 0,-1-1 1 0 0,1 0 0 0 0,-1 1-1 0 0,0-1 1 0 0,0 1-1 0 0,-1 0 1 0 0,1 0 0 0 0,-2 0-1 0 0,1 0 1 0 0,-1 1 0 0 0,0-1-1 0 0,-1 0 1 0 0,1 0-1 0 0,-2 1 1 0 0,1-1 0 0 0,-1 0-1 0 0,0 1 1 0 0,0-1 0 0 0,-1 0-1 0 0,0 0 1 0 0,0 0-1 0 0,-1 0 1 0 0,-1 2-27 0 0,-2 3-22 0 0,0 0 1 0 0,-2 0-1 0 0,1 0 0 0 0,-1-1 0 0 0,-1-1 1 0 0,0 1-1 0 0,0-1 0 0 0,-1-1 0 0 0,0 0 1 0 0,-7 5 21 0 0,-84 49-1952 0 0,64-49-2408 0 0,-1-4-5290 0 0,31-9 1900 0 0</inkml:trace>
  <inkml:trace contextRef="#ctx0" brushRef="#br0" timeOffset="253.336">404 144 11282 0 0,'0'0'1683'0'0,"0"0"-453"0"0,0 0-271 0 0,0 0 60 0 0,0 0 80 0 0,0 0-46 0 0,0 0-99 0 0,0 0-153 0 0,0 0-121 0 0,0 0-93 0 0,35-7-125 0 0,114-21-89 0 0,136-41 483 0 0,-266 64-1292 0 0,82-19-769 0 0,-34 14-8256 0 0,-50 9-1595 0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13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0 107 0 0 0,'0'0'611'0'0,"0"0"474"0"0,0 0 168 0 0,0 0-57 0 0,0 0-125 0 0,0 0-120 0 0,0 0-142 0 0,0 0-98 0 0,2-3-22 0 0,-1 1-489 0 0,0 0 0 0 0,-1 1 0 0 0,1-1 0 0 0,0 1 0 0 0,1 0 0 0 0,-1-1 0 0 0,0 1 0 0 0,0 0 0 0 0,0 0 0 0 0,1-1 0 0 0,-1 1-1 0 0,1 0 1 0 0,-1 0 0 0 0,1 1 0 0 0,-1-1 0 0 0,1 0 0 0 0,0 0 0 0 0,-1 1 0 0 0,1-1 0 0 0,0 1 0 0 0,-1 0 0 0 0,1-1-1 0 0,0 1 1 0 0,0 0 0 0 0,-1 0 0 0 0,1 0 0 0 0,0 0 0 0 0,0 0 0 0 0,-1 0 0 0 0,1 1 0 0 0,1-1-200 0 0,154-12 4780 0 0,74-38-4028 0 0,-208 43-1023 0 0,9-2 60 0 0,-9 6-6892 0 0,-21 11-2309 0 0,-2-4 6303 0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13.5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0 103 0 0 0,'0'0'724'0'0,"0"0"407"0"0,0 0 252 0 0,0 0 45 0 0,0 0-65 0 0,0 0-72 0 0,0 0-61 0 0,0 0-65 0 0,0 0-50 0 0,0 0-66 0 0,34-6-68 0 0,105-19-49 0 0,36 5 2137 0 0,10-9-3584 0 0,-107 10-8942 0 0,-65 15 2568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48.3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0 111 6017 0 0,'0'0'815'0'0,"0"0"-345"0"0,0 0-110 0 0,0 0 266 0 0,0 0 412 0 0,0 0 257 0 0,0 0 39 0 0,0 0-101 0 0,0 0-209 0 0,0 0-215 0 0,0 0-153 0 0,35-3-122 0 0,109-11-57 0 0,38-14 1043 0 0,-9 3-639 0 0,-179 40 588 0 0,-70 92-181 0 0,35-20-1177 0 0,4 3 0 0 0,4 1 0 0 0,4 1 0 0 0,1 12-111 0 0,-22 71-11 0 0,26-61-735 0 0,24-113 338 0 0,13-2-2401 0 0,13-38-3235 0 0,-15 10-1146 0 0,-9 21 2108 0 0</inkml:trace>
  <inkml:trace contextRef="#ctx0" brushRef="#br0" timeOffset="233.614">80 498 4273 0 0,'0'0'1846'0'0,"0"0"-395"0"0,0 0-46 0 0,0 0 206 0 0,0 0 4 0 0,0 0-122 0 0,0 0-241 0 0,0 0-243 0 0,0 0-202 0 0,0 0-185 0 0,31 4-133 0 0,99 12-113 0 0,-30-26 84 0 0,115-47-1530 0 0,-145 35-2332 0 0,-2-1-3676 0 0,-46 15-81 0 0</inkml:trace>
  <inkml:trace contextRef="#ctx0" brushRef="#br0" timeOffset="536.048">1085 56 2152 0 0,'0'0'1824'0'0,"0"0"-305"0"0,0 0-103 0 0,0 0 31 0 0,0 0-72 0 0,0 0-210 0 0,0 0-280 0 0,0 0-299 0 0,0 0-244 0 0,0 0-176 0 0,0 0-116 0 0,0 0-41 0 0,-30 22-17 0 0,-92 74-19 0 0,120-95 23 0 0,0 0-1 0 0,-1 0 1 0 0,1 1-1 0 0,0-1 0 0 0,0 1 1 0 0,0 0-1 0 0,0-1 0 0 0,0 1 1 0 0,0 0-1 0 0,0 0 1 0 0,1 0-1 0 0,-1 1 0 0 0,1-1 1 0 0,-1 0-1 0 0,1 1 0 0 0,0-1 1 0 0,0 0-1 0 0,0 1 1 0 0,0-1-1 0 0,1 1 0 0 0,-1 0 1 0 0,1-1-1 0 0,-1 1 0 0 0,1 2 5 0 0,0 3-49 0 0,0-5 46 0 0,0 1-1 0 0,1-1 1 0 0,-1 0-1 0 0,1 0 0 0 0,-1 0 1 0 0,1 0-1 0 0,0 0 1 0 0,0 0-1 0 0,0 0 0 0 0,1 0 1 0 0,-1 0-1 0 0,1 0 0 0 0,-1-1 1 0 0,1 1-1 0 0,0 0 1 0 0,0-1-1 0 0,0 0 0 0 0,1 1 1 0 0,-1-1-1 0 0,1 0 1 0 0,-1 0-1 0 0,1 0 0 0 0,-1-1 1 0 0,1 1-1 0 0,0-1 1 0 0,0 1-1 0 0,0-1 0 0 0,0 0 1 0 0,0 0-1 0 0,0 0 0 0 0,2 0 4 0 0,103 5 3688 0 0,-101-8-3344 0 0,0 0 0 0 0,0 0 1 0 0,0-1-1 0 0,0 0 0 0 0,0 0 0 0 0,-1 0 1 0 0,1-1-1 0 0,-1 0 0 0 0,0 0 0 0 0,0-1 1 0 0,0 0-1 0 0,-1 0 0 0 0,0 0 1 0 0,0-1-1 0 0,3-3-344 0 0,-1 0 205 0 0,-1 0 0 0 0,1-1 0 0 0,-2 0 1 0 0,1 0-1 0 0,-2 0 0 0 0,1-1 0 0 0,-1 0 0 0 0,-1 1 1 0 0,3-11-206 0 0,-5 17-46 0 0,1-1 1 0 0,-1 1 0 0 0,0 0 0 0 0,0 0 0 0 0,0-1-1 0 0,-1 1 1 0 0,0-1 0 0 0,1 1 0 0 0,-2-1 0 0 0,1 1-1 0 0,0 0 1 0 0,-1-1 0 0 0,0 1 0 0 0,0 0 0 0 0,0-1-1 0 0,0 1 1 0 0,-1 0 0 0 0,0 0 0 0 0,0 0 0 0 0,0 0-1 0 0,0 0 1 0 0,-1 0 0 0 0,1 1 0 0 0,-1-1 0 0 0,0 1-1 0 0,0 0 1 0 0,0 0 0 0 0,0 0 0 0 0,-1 0-1 0 0,1 0 1 0 0,-1 1 0 0 0,0-1 0 0 0,0 1 0 0 0,0 0-1 0 0,0 0 1 0 0,0 1 0 0 0,0-1 0 0 0,0 1 0 0 0,-3 0 45 0 0,-56 1-2977 0 0,23 11-5098 0 0,24-4-2438 0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47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497 144 0 0 0,'0'0'1206'0'0,"0"0"341"0"0,0 0 342 0 0,0 0 116 0 0,0 0-82 0 0,0 0-164 0 0,0 0-252 0 0,0 0-206 0 0,0 0-196 0 0,0 0-185 0 0,-4-18-123 0 0,-15-57-103 0 0,19 74-644 0 0,-1-1-1 0 0,1 0 1 0 0,0 1 0 0 0,-1-1-1 0 0,1 1 1 0 0,-1-1 0 0 0,1 1-1 0 0,-1-1 1 0 0,0 1 0 0 0,1 0-1 0 0,-1-1 1 0 0,0 1 0 0 0,0 0-1 0 0,0-1 1 0 0,0 1 0 0 0,0 0-1 0 0,0 0 1 0 0,-1 0 0 0 0,1 0-1 0 0,0 0 1 0 0,-1 0 0 0 0,1 0-1 0 0,0 1 1 0 0,-1-1 0 0 0,1 0-1 0 0,-1 1 1 0 0,1-1 0 0 0,-1 1-1 0 0,1 0 1 0 0,-1-1 0 0 0,0 1-50 0 0,-6-2 354 0 0,-3-2-246 0 0,-1 1 1 0 0,1 1-1 0 0,-1 0 1 0 0,1 0 0 0 0,-1 1-1 0 0,0 1 1 0 0,1-1-1 0 0,-1 2 1 0 0,0 0-1 0 0,1 0 1 0 0,-1 1 0 0 0,1 1-1 0 0,0 0 1 0 0,-1 0-1 0 0,1 1 1 0 0,1 1-1 0 0,-1 0 1 0 0,1 0 0 0 0,0 1-1 0 0,0 0 1 0 0,0 1-1 0 0,1 0 1 0 0,-2 2-109 0 0,-5 4-16 0 0,1 1 0 0 0,1 0-1 0 0,0 1 1 0 0,1 0 0 0 0,1 1 0 0 0,1 1 0 0 0,0 0 0 0 0,1 1-1 0 0,0 0 1 0 0,2 0 0 0 0,0 1 0 0 0,1 0 0 0 0,0 2 16 0 0,5-17-14 0 0,1-1-1 0 0,-1 1 1 0 0,1-1 0 0 0,0 1 0 0 0,0-1-1 0 0,0 1 1 0 0,0 0 0 0 0,0 0 0 0 0,1 0-1 0 0,0-1 1 0 0,0 1 0 0 0,0 0 0 0 0,0 0-1 0 0,1 0 1 0 0,-1 0 0 0 0,1-1 0 0 0,0 1 0 0 0,0 0-1 0 0,0-1 1 0 0,1 1 0 0 0,-1 0 0 0 0,1-1-1 0 0,0 0 1 0 0,0 1 0 0 0,0-1 0 0 0,0 0-1 0 0,1 0 1 0 0,-1 0 0 0 0,1-1 0 0 0,0 1-1 0 0,0 0 1 0 0,0-1 0 0 0,0 0 0 0 0,0 0 0 0 0,0 0-1 0 0,1 0 1 0 0,-1 0 0 0 0,1-1 0 0 0,-1 1-1 0 0,4 0 15 0 0,11-4 84 0 0,-1 0 0 0 0,0-1-1 0 0,-1-1 1 0 0,1 0 0 0 0,0-1 0 0 0,-1-1-1 0 0,0-1 1 0 0,-1 0 0 0 0,1-1 0 0 0,-1-1-1 0 0,-1 0 1 0 0,0-1 0 0 0,0-1-1 0 0,-1 0 1 0 0,0-1 0 0 0,-1 0 0 0 0,-1-1-1 0 0,8-10-83 0 0,124-148 1009 0 0,-131 166-282 0 0,-17 31-556 0 0,-56 203 375 0 0,-34 119-441 0 0,34-119-131 0 0,57-159-1035 0 0,49-79-4188 0 0,-18-14 1019 0 0,-9 7-2151 0 0,-10 8-1001 0 0</inkml:trace>
  <inkml:trace contextRef="#ctx0" brushRef="#br0" timeOffset="384.781">898 229 0 0 0,'0'0'413'0'0,"0"0"725"0"0,0 0 456 0 0,0 0 235 0 0,0 0 88 0 0,0 0-37 0 0,0 0-122 0 0,0 0-158 0 0,0 0-191 0 0,0 0-204 0 0,0 0-206 0 0,0 0-176 0 0,5-4-139 0 0,-1 1-603 0 0,-4 3-45 0 0,0 1 0 0 0,0-1-1 0 0,0 1 1 0 0,0-1 0 0 0,0 0 0 0 0,0 1 0 0 0,0-1 0 0 0,0 0 0 0 0,1 1-1 0 0,-1-1 1 0 0,0 0 0 0 0,0 0 0 0 0,0 1 0 0 0,1-1 0 0 0,-1 0 0 0 0,0 1-1 0 0,1-1 1 0 0,-1 0 0 0 0,0 0 0 0 0,0 0 0 0 0,1 1 0 0 0,-1-1 0 0 0,0 0-1 0 0,1 0 1 0 0,-1 0 0 0 0,0 0 0 0 0,1 0 0 0 0,-1 0 0 0 0,0 1-1 0 0,1-1 1 0 0,-1 0 0 0 0,1 0 0 0 0,-1 0 0 0 0,0 0 0 0 0,1 0 0 0 0,-1 0-1 0 0,0 0 1 0 0,1-1 0 0 0,-1 1 0 0 0,1 0-36 0 0,-75 283 1977 0 0,18 4-4475 0 0,53-271 1808 0 0,-7 34-4638 0 0,-1-20-4323 0 0,7-26 7077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56.9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197 177 7122 0 0,'0'0'1017'0'0,"0"0"-289"0"0,0 0-76 0 0,0 0 118 0 0,0 0 201 0 0,0 0 136 0 0,-24 38-3 0 0,-79 121-81 0 0,55-50 285 0 0,43-85-1049 0 0,0-1-59 0 0,1 0 0 0 0,0 0 0 0 0,2 0 1 0 0,1 1-1 0 0,1-1 0 0 0,0 0 0 0 0,2 1 1 0 0,1-1-1 0 0,1 0 0 0 0,3 8-200 0 0,-5-21 63 0 0,0-1 0 0 0,1 0-1 0 0,1 1 1 0 0,0-1 0 0 0,0 0 0 0 0,1-1-1 0 0,0 1 1 0 0,0-1 0 0 0,1 0 0 0 0,0 0-1 0 0,0-1 1 0 0,1 0 0 0 0,0 0 0 0 0,0 0 0 0 0,1-1-1 0 0,-1 0 1 0 0,2-1 0 0 0,-1 1 0 0 0,0-1-1 0 0,1-1 1 0 0,0 0 0 0 0,0 0 0 0 0,1-1-1 0 0,-1 0 1 0 0,6 1-63 0 0,1-2 177 0 0,1 0 1 0 0,-1-1-1 0 0,1-1 0 0 0,-1-1 0 0 0,1 0 0 0 0,-1-1 1 0 0,1 0-1 0 0,-1-2 0 0 0,0 0 0 0 0,0-1 0 0 0,0 0 0 0 0,-1-1 1 0 0,0-1-1 0 0,11-6-177 0 0,11-9 350 0 0,-1-1 1 0 0,0-2-1 0 0,-2-2 1 0 0,-1 0-1 0 0,1-6-350 0 0,-11 12 196 0 0,-2-1 0 0 0,0-1 0 0 0,-2-1 0 0 0,0-1 0 0 0,-2 0-1 0 0,-1-2 1 0 0,2-6-196 0 0,-12 21 46 0 0,0 0-1 0 0,-1-1 1 0 0,0 0-1 0 0,-1 0 1 0 0,0 0-1 0 0,-1-1 1 0 0,-1 1-1 0 0,0-1 1 0 0,-1 0-1 0 0,-1 1 1 0 0,0-1-1 0 0,0 0 1 0 0,-1 1-1 0 0,-1-1 1 0 0,-1 0-1 0 0,0 1 1 0 0,-2-5-46 0 0,-2 4-206 0 0,-1 0 0 0 0,-1 0 0 0 0,0 1 0 0 0,-1 0 0 0 0,0 1 1 0 0,-1 0-1 0 0,0 1 0 0 0,-1 0 0 0 0,-1 1 0 0 0,1 0 1 0 0,-1 1-1 0 0,-1 0 0 0 0,0 1 0 0 0,0 0 0 0 0,-1 2 0 0 0,0 0 1 0 0,0 0-1 0 0,0 1 0 0 0,-1 1 0 0 0,1 1 0 0 0,-1 0 0 0 0,0 1 1 0 0,0 0-1 0 0,0 2 0 0 0,0 0 0 0 0,0 0 0 0 0,0 2 1 0 0,0 0-1 0 0,0 1 0 0 0,-4 1 206 0 0,-67 29-4279 0 0,36-3-1876 0 0,25-10-2038 0 0</inkml:trace>
  <inkml:trace contextRef="#ctx0" brushRef="#br0" timeOffset="307.852">1 600 4777 0 0,'0'0'1595'0'0,"0"0"48"0"0,0 0 335 0 0,0 0 316 0 0,0 0-13 0 0,0 0-316 0 0,0 0-453 0 0,0 0-448 0 0,0 0-331 0 0,0 0-219 0 0,0 0-144 0 0,0 0-93 0 0,0 0-61 0 0,7-7-56 0 0,83-70 195 0 0,-76 70-326 0 0,0 0 0 0 0,0 0 0 0 0,1 1 0 0 0,0 1 0 0 0,0 1 0 0 0,0 0-1 0 0,0 1 1 0 0,1 0 0 0 0,-1 1 0 0 0,1 1 0 0 0,0 1 0 0 0,-1 0 0 0 0,5 1-29 0 0,120 57 519 0 0,-127-54-433 0 0,-1-1 0 0 0,0 0 1 0 0,1-1-1 0 0,-1 0 0 0 0,1-1 1 0 0,0 0-1 0 0,0-1 0 0 0,-1 0 0 0 0,1-1 1 0 0,0-1-1 0 0,-1 0 0 0 0,1-1 1 0 0,-1 0-1 0 0,0-1 0 0 0,0 0 0 0 0,0-1 1 0 0,0 0-1 0 0,-1-1 0 0 0,0 0 1 0 0,0-2-87 0 0,4-3-505 0 0,-4 3-2448 0 0,-4 2-4033 0 0,-6 6-4260 0 0</inkml:trace>
  <inkml:trace contextRef="#ctx0" brushRef="#br0" timeOffset="621.225">1302 0 13331 0 0,'0'0'1943'0'0,"0"0"-429"0"0,0 0-267 0 0,0 0-105 0 0,0 0-141 0 0,0 0-155 0 0,0 0-145 0 0,0 0-201 0 0,0 0-143 0 0,0 0-129 0 0,-33 34-100 0 0,-102 111-41 0 0,129-139-84 0 0,1-1-1 0 0,-1 1 1 0 0,1 1-1 0 0,1-1 1 0 0,-1 0-1 0 0,1 1 1 0 0,0 0 0 0 0,1 0-1 0 0,0 0 1 0 0,0 1-1 0 0,0-1 1 0 0,-1 6-3 0 0,-1 8-3 0 0,-3 8-88 0 0,0 1 1 0 0,2 0-1 0 0,2 0 1 0 0,0 1-1 0 0,2 0 1 0 0,2-1-1 0 0,0 1 1 0 0,3 0-1 0 0,4 26 91 0 0,-3-41-221 0 0,0 1-1 0 0,1-1 1 0 0,1-1-1 0 0,1 1 1 0 0,0-1-1 0 0,1 0 1 0 0,1 0-1 0 0,0-1 0 0 0,7 8 222 0 0,-10-14-461 0 0,1-1 0 0 0,-1 1 0 0 0,1-2 0 0 0,1 1-1 0 0,-1-1 1 0 0,1 0 0 0 0,0-1 0 0 0,1 0 0 0 0,-1 0-1 0 0,1-1 1 0 0,0 0 461 0 0,21 3-3389 0 0,-9-6-2313 0 0,-9-1-378 0 0</inkml:trace>
  <inkml:trace contextRef="#ctx0" brushRef="#br0" timeOffset="1036.035">1464 254 1856 0 0,'0'0'2852'0'0,"0"0"-987"0"0,0 0-218 0 0,0 0 183 0 0,0 0 80 0 0,0 0-134 0 0,0 0-262 0 0,0 0-359 0 0,0 0-322 0 0,0 0-226 0 0,0 0-133 0 0,0 0-48 0 0,-9 12-23 0 0,-57 83 596 0 0,65-92-991 0 0,0-1 0 0 0,0 1 0 0 0,0 0 0 0 0,0-1-1 0 0,0 1 1 0 0,1 0 0 0 0,-1 0 0 0 0,1 0 0 0 0,0-1 0 0 0,0 1 0 0 0,0 0 0 0 0,0 0-1 0 0,0 0 1 0 0,1 0 0 0 0,-1-1 0 0 0,1 1 0 0 0,0 0 0 0 0,-1 0 0 0 0,1-1 0 0 0,1 1 0 0 0,-1 0-1 0 0,0-1 1 0 0,2 2-8 0 0,151 42 24 0 0,-149-44-10 0 0,0-1 5 0 0,-1-1 1 0 0,0 1-1 0 0,1 0 1 0 0,-1 1-1 0 0,0-1 0 0 0,0 1 1 0 0,0 0-1 0 0,0 0 1 0 0,0 0-1 0 0,0 0 1 0 0,0 1-1 0 0,-1-1 1 0 0,1 1-1 0 0,-1 0 1 0 0,0 0-1 0 0,0 0 1 0 0,0 1-1 0 0,0-1 1 0 0,-1 1-1 0 0,1 0 1 0 0,-1 0-1 0 0,0-1 1 0 0,0 1-1 0 0,0 1 1 0 0,-1-1-1 0 0,1 0 1 0 0,-1 0-1 0 0,0 1-19 0 0,0-1 63 0 0,-1 1 0 0 0,1-1-1 0 0,-1 0 1 0 0,0 0 0 0 0,0 1-1 0 0,-1-1 1 0 0,1 0 0 0 0,-1 0-1 0 0,0 0 1 0 0,0 0 0 0 0,-1 0-1 0 0,1 0 1 0 0,-1 0 0 0 0,0 0-1 0 0,0 0 1 0 0,-2 3-63 0 0,-50 54 652 0 0,26-42-2739 0 0,5-10-3127 0 0,-2-6-4530 0 0,21-3 4223 0 0</inkml:trace>
  <inkml:trace contextRef="#ctx0" brushRef="#br0" timeOffset="1274.005">1466 331 5649 0 0,'0'0'2614'0'0,"0"0"-239"0"0,0 0-233 0 0,0 0-256 0 0,0 0-361 0 0,0 0-338 0 0,0 0-229 0 0,0 0-215 0 0,0 0-214 0 0,0 0-174 0 0,0 0-143 0 0,0 0-87 0 0,27-7-63 0 0,85-25-90 0 0,-31 24-1335 0 0,-48 6-2969 0 0,-11-1-3123 0 0,-12 0 271 0 0</inkml:trace>
  <inkml:trace contextRef="#ctx0" brushRef="#br0" timeOffset="1806.721">2079 398 6273 0 0,'0'0'2701'0'0,"0"0"-386"0"0,0 0-325 0 0,0 0-288 0 0,0 0-345 0 0,0 0-305 0 0,0 0-263 0 0,0 0-208 0 0,0 0-165 0 0,0 0-117 0 0,0 0-63 0 0,0 0-39 0 0,0 0-42 0 0,-27 11-35 0 0,-82 34-35 0 0,100-41-80 0 0,-38 26-4 0 0,44-25-56 0 0,3-3 19 0 0,1-1 1 0 0,-1 1-1 0 0,0 0 0 0 0,1 0 0 0 0,-1-1 1 0 0,1 1-1 0 0,0 0 0 0 0,0-1 0 0 0,-1 1 1 0 0,1-1-1 0 0,0 1 0 0 0,0-1 0 0 0,1 1 1 0 0,-1-1-1 0 0,0 0 0 0 0,0 1 0 0 0,1-1 1 0 0,-1 0-1 0 0,1 0 0 0 0,-1 0 0 0 0,1 0 1 0 0,-1 0-1 0 0,1 0 0 0 0,-1-1 0 0 0,1 1 1 0 0,0 0-1 0 0,-1-1 0 0 0,1 1 0 0 0,0-1 1 0 0,0 0-1 0 0,0 0 0 0 0,-1 0 0 0 0,1 1 1 0 0,0-2-1 0 0,0 1 0 0 0,0 0 0 0 0,-1 0 1 0 0,1 0-1 0 0,1-1 36 0 0,8 2-140 0 0,-3 0 120 0 0,0 0-1 0 0,0 0 0 0 0,-1 0 0 0 0,1 1 0 0 0,-1 0 0 0 0,1 1 1 0 0,-1-1-1 0 0,0 1 0 0 0,0 1 0 0 0,0-1 0 0 0,0 1 1 0 0,0 1-1 0 0,-1-1 0 0 0,0 1 0 0 0,0 0 0 0 0,0 1 0 0 0,-1-1 1 0 0,0 1-1 0 0,0 0 0 0 0,0 0 0 0 0,-1 1 0 0 0,1 0 1 0 0,-1 0 20 0 0,-4-3 81 0 0,1 0 1 0 0,-1 0 0 0 0,1 0-1 0 0,-1 0 1 0 0,0 0 0 0 0,-1 0-1 0 0,1 0 1 0 0,-1-1 0 0 0,0 1-1 0 0,0 0 1 0 0,0 0 0 0 0,0 0-1 0 0,0-1 1 0 0,-1 1 0 0 0,0 0-1 0 0,0-1 1 0 0,0 0 0 0 0,0 1 0 0 0,0-1-1 0 0,-1 0 1 0 0,1 0 0 0 0,-1 0-1 0 0,0 0 1 0 0,0-1 0 0 0,0 1-1 0 0,0-1 1 0 0,-1 0 0 0 0,1 0-1 0 0,-1 0-81 0 0,-22 23 204 0 0,-25 12-747 0 0,15-19-6838 0 0,33-18 2352 0 0,1 0-2797 0 0</inkml:trace>
  <inkml:trace contextRef="#ctx0" brushRef="#br0" timeOffset="2089.183">2313 100 9194 0 0,'0'0'1536'0'0,"0"0"-331"0"0,0 0 23 0 0,0 0 131 0 0,0 0-56 0 0,0 0-116 0 0,0 0-132 0 0,0 0-113 0 0,0 0-115 0 0,0 0-137 0 0,0 0-141 0 0,0 0-142 0 0,29 35-116 0 0,90 112-89 0 0,-69-67 20 0 0,-47-66-196 0 0,4 8-40 0 0,-2 1-1 0 0,-1 0 0 0 0,0 1 0 0 0,-2-1 0 0 0,-1 0 0 0 0,-1 19 15 0 0,-1-34-132 0 0,0-1 1 0 0,-1 1-1 0 0,0-1 1 0 0,0 0-1 0 0,0 0 1 0 0,-1 0-1 0 0,0 0 0 0 0,0 0 1 0 0,-1 0-1 0 0,0-1 1 0 0,0 0-1 0 0,-1 1 1 0 0,0-2-1 0 0,0 1 0 0 0,0 0 1 0 0,-1-1-1 0 0,1 0 1 0 0,-1-1-1 0 0,0 1 1 0 0,-1-1-1 0 0,-5 3 132 0 0,-52 30-10975 0 0,60-35 9906 0 0,-4 5-6258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55.9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425 376 1232 0 0,'0'0'1623'0'0,"0"0"-377"0"0,0 0-155 0 0,0 0 72 0 0,0 0 181 0 0,0 0 171 0 0,0 0 35 0 0,0 0-97 0 0,0 0-224 0 0,0 0-256 0 0,0 0-197 0 0,-8-5-141 0 0,-24-17-87 0 0,-26 17 1118 0 0,24 14-1281 0 0,1 1 1 0 0,0 1-1 0 0,1 2 1 0 0,0 1-1 0 0,-25 17-385 0 0,119-25-40 0 0,-19-4 69 0 0,-35-3-23 0 0,0 1 0 0 0,-1 0 1 0 0,1 0-1 0 0,0 1 0 0 0,0 0 1 0 0,0 0-1 0 0,-1 1 1 0 0,1 0-1 0 0,-1 0 0 0 0,1 1 1 0 0,5 3-7 0 0,-13-5 15 0 0,1 1 0 0 0,-1-1 0 0 0,1 1 0 0 0,-1 0 0 0 0,1-1 0 0 0,-1 1 0 0 0,0-1 0 0 0,0 1 1 0 0,0 0-1 0 0,0-1 0 0 0,0 1 0 0 0,0 0 0 0 0,-1-1 0 0 0,1 1 0 0 0,0-1 0 0 0,-1 1 0 0 0,1 0 1 0 0,-1-1-1 0 0,0 1 0 0 0,1-1 0 0 0,-1 0 0 0 0,0 1 0 0 0,0-1 0 0 0,0 1 0 0 0,0-1 0 0 0,0 0 1 0 0,0 0-1 0 0,0 0 0 0 0,-1 1-15 0 0,1-1 6 0 0,-132 137 385 0 0,109-118-294 0 0,0 2-1 0 0,2 1 0 0 0,0 0 1 0 0,2 2-1 0 0,-17 24-96 0 0,35-45 0 0 0,0-1-1 0 0,0 1 1 0 0,1 0-1 0 0,-1 0 0 0 0,1-1 1 0 0,0 1-1 0 0,0 0 1 0 0,0 0-1 0 0,1 0 1 0 0,-1 0-1 0 0,1 0 0 0 0,0 0 1 0 0,0 0-1 0 0,0 0 1 0 0,1 0-1 0 0,-1 0 1 0 0,1 0-1 0 0,0 0 1 0 0,0 0-1 0 0,1 0 0 0 0,-1 0 1 0 0,1-1-1 0 0,0 1 1 0 0,0-1-1 0 0,0 1 1 0 0,0-1-1 0 0,0 0 0 0 0,1 1 1 0 0,0-1-1 0 0,0 0 1 0 0,-1-1-1 0 0,2 1 1 0 0,-1-1-1 0 0,2 2 1 0 0,5 3-58 0 0,-1 0-1 0 0,1-1 1 0 0,0 0-1 0 0,1 0 1 0 0,-1-2-1 0 0,1 1 0 0 0,0-1 1 0 0,0-1-1 0 0,0 0 1 0 0,1 0-1 0 0,7 0 59 0 0,57-6-3851 0 0,-35-23-7769 0 0,-36 19 6407 0 0</inkml:trace>
  <inkml:trace contextRef="#ctx0" brushRef="#br0" timeOffset="250.954">243 1 9858 0 0,'0'0'228'0'0,"0"0"-1"0"0,0 0 244 0 0,0 0 354 0 0,0 0 195 0 0,-2 33 26 0 0,-7 108-87 0 0,7 281 1179 0 0,1-44-1476 0 0,0-190-2979 0 0,1 0-8999 0 0,0-169 7515 0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59.5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0 568 2417 0 0,'0'0'1923'0'0,"0"0"-632"0"0,0 0-101 0 0,0 0 340 0 0,0 0 351 0 0,0 0 55 0 0,0 0-196 0 0,0 0-337 0 0,0 0-310 0 0,0 0-244 0 0,0 0-171 0 0,0 0-84 0 0,32 0-75 0 0,98-1-55 0 0,47-20 762 0 0,9-4-1553 0 0,-156 23 71 0 0,-9 1-3917 0 0,-7-1-6992 0 0,-14 2 6352 0 0</inkml:trace>
  <inkml:trace contextRef="#ctx0" brushRef="#br0" timeOffset="249.735">153 796 6833 0 0,'0'0'1385'0'0,"0"0"-217"0"0,0 0-40 0 0,0 0 56 0 0,0 0 9 0 0,0 0-121 0 0,0 0-152 0 0,0 0-256 0 0,0 0-192 0 0,0 0-152 0 0,0 0-151 0 0,214 41-105 0 0,-177-45-128 0 0,-1-3-249 0 0,1-1-599 0 0,0 1-1344 0 0,-9 0-2345 0 0,-8 3-3825 0 0</inkml:trace>
  <inkml:trace contextRef="#ctx0" brushRef="#br0" timeOffset="1314.205">1604 354 8354 0 0,'0'0'1193'0'0,"0"0"-184"0"0,0 0-27 0 0,0 0 68 0 0,0 0 13 0 0,0 0-43 0 0,0 0-74 0 0,0 0-109 0 0,-31 30-126 0 0,-93 93-136 0 0,113-112-506 0 0,-22 32 619 0 0,33-36-545 0 0,2-3-111 0 0,1-1-1 0 0,0 1 1 0 0,-1 0 0 0 0,2-1-1 0 0,-1 0 1 0 0,0 0 0 0 0,0 0-1 0 0,1 0 1 0 0,0-1 0 0 0,-1 1-1 0 0,1-1 1 0 0,0 0 0 0 0,0 0-1 0 0,0 0 1 0 0,1 0 0 0 0,-1-1-1 0 0,0 0 1 0 0,1 0 0 0 0,-1 0-1 0 0,0 0 1 0 0,1-1-1 0 0,-1 0 1 0 0,3 0-32 0 0,-1 1 29 0 0,130 32 240 0 0,-131-31-249 0 0,-1 0 0 0 0,1 0 0 0 0,-1 0 0 0 0,0 1 1 0 0,0 0-1 0 0,0 0 0 0 0,0 0 0 0 0,-1 0 0 0 0,1 1 0 0 0,-1 0 0 0 0,0-1 1 0 0,0 1-1 0 0,0 0 0 0 0,0 0 0 0 0,-1 1 0 0 0,0-1 0 0 0,0 0 0 0 0,0 1 1 0 0,0 0-1 0 0,-1-1 0 0 0,1 1 0 0 0,-1 0 0 0 0,-1 0 0 0 0,1 0 0 0 0,-1-1 1 0 0,1 1-1 0 0,-1 0-20 0 0,-1 5 21 0 0,0 0 0 0 0,-1 0 0 0 0,0-1 0 0 0,0 1 0 0 0,-1-1 0 0 0,-1 0 0 0 0,1 1 0 0 0,-1-1 0 0 0,-1-1 0 0 0,0 1 0 0 0,0-1 0 0 0,0 0 0 0 0,-1 0 0 0 0,-6 6-21 0 0,-65 55-2708 0 0,39-57-3224 0 0,27-10 688 0 0,3-1-1376 0 0</inkml:trace>
  <inkml:trace contextRef="#ctx0" brushRef="#br0" timeOffset="1479.311">1434 443 5145 0 0,'0'0'2961'0'0,"0"0"-1537"0"0,0 0-112 0 0,0 0-95 0 0,0 0-137 0 0,0 0-208 0 0,192-78-184 0 0,-161 75-160 0 0,1 3-184 0 0,1 0-168 0 0,-2 0-168 0 0,-2 0-192 0 0,-1 7-392 0 0,1 4-640 0 0,-5 0-937 0 0,0 4-1351 0 0,-7-4-1121 0 0,-6-4 1128 0 0</inkml:trace>
  <inkml:trace contextRef="#ctx0" brushRef="#br0" timeOffset="1785.697">2088 439 3025 0 0,'0'0'1629'0'0,"0"0"-210"0"0,0 0-74 0 0,0 0 10 0 0,0 0-81 0 0,0 0-193 0 0,0 0-245 0 0,0 0-235 0 0,0 0-215 0 0,-21 37-165 0 0,-63 117-98 0 0,51-62-66 0 0,31-76-62 0 0,1-9 72 0 0,-1-1 0 0 0,1 1 0 0 0,0 0 0 0 0,0 0-1 0 0,1 0 1 0 0,0 0 0 0 0,0-1 0 0 0,1 1 0 0 0,0 0 0 0 0,0 0 0 0 0,0 0 0 0 0,1-1 0 0 0,0 1 0 0 0,0-1 0 0 0,1 1 0 0 0,0-1 0 0 0,0 0-1 0 0,0 0 1 0 0,1 0 0 0 0,0 0 0 0 0,0-1 0 0 0,0 0 0 0 0,1 0 0 0 0,0 0 0 0 0,0 0 0 0 0,0 0 0 0 0,1-1 0 0 0,-1 0 0 0 0,1-1 0 0 0,0 1-1 0 0,0-1 1 0 0,0 0 0 0 0,5 1-67 0 0,-3-2 280 0 0,1 0 0 0 0,0 0-1 0 0,0-1 1 0 0,0-1 0 0 0,0 1 0 0 0,0-1-1 0 0,0-1 1 0 0,0 0 0 0 0,0 0-1 0 0,0-1 1 0 0,0 0 0 0 0,-1 0-1 0 0,1-1 1 0 0,-1 0 0 0 0,1-1 0 0 0,-1 0-1 0 0,0 0 1 0 0,-1-1 0 0 0,1 0-1 0 0,-1 0 1 0 0,0-1 0 0 0,0 0-1 0 0,0 0 1 0 0,-1 0 0 0 0,0-1 0 0 0,0 0-280 0 0,4-3 139 0 0,-1 1 1 0 0,0-1 0 0 0,0-1-1 0 0,-1 0 1 0 0,-1 0 0 0 0,1-1-1 0 0,-2 0 1 0 0,0 0 0 0 0,0 0 0 0 0,-1-1-1 0 0,-1 0 1 0 0,0 0 0 0 0,-1 0-1 0 0,0 0 1 0 0,-1-1 0 0 0,0 1-1 0 0,-1-1 1 0 0,-1 1 0 0 0,0-1-1 0 0,-1-4-139 0 0,-1 11-40 0 0,1 1-1 0 0,-1-1 0 0 0,-1 1 0 0 0,1 0 0 0 0,-1-1 0 0 0,0 1 0 0 0,-1 1 0 0 0,1-1 1 0 0,-1 0-1 0 0,0 1 0 0 0,-1 0 0 0 0,1 0 0 0 0,-1 0 0 0 0,0 0 0 0 0,0 1 0 0 0,0 0 1 0 0,-1 0-1 0 0,0 0 0 0 0,0 1 0 0 0,0-1 0 0 0,0 1 0 0 0,0 1 0 0 0,-5-2 41 0 0,6 2-428 0 0,0 1 0 0 0,0 0-1 0 0,0 0 1 0 0,0 0-1 0 0,0 0 1 0 0,0 1 0 0 0,0 0-1 0 0,0 0 1 0 0,0 0 0 0 0,0 1-1 0 0,0-1 1 0 0,0 1 0 0 0,0 0-1 0 0,0 1 1 0 0,1-1 0 0 0,-1 1-1 0 0,0 0 1 0 0,1 0-1 0 0,-1 1 1 0 0,-1 1 428 0 0,-12 10-6213 0 0,5-3-3688 0 0</inkml:trace>
  <inkml:trace contextRef="#ctx0" brushRef="#br0" timeOffset="2199.686">2473 966 4417 0 0,'0'0'1728'0'0,"0"0"-130"0"0,0 0-67 0 0,0 0-137 0 0,0 0-215 0 0,0 0-207 0 0,0 0-136 0 0,0 0-33 0 0,0 0 42 0 0,0 0 103 0 0,0 0 102 0 0,0 0 90 0 0,0 0 27 0 0,4 4 964 0 0,21-64 585 0 0,-12 24-2520 0 0,75-163 1303 0 0,-86 196-1505 0 0,2-3-160 0 0,-1 0-1 0 0,1 0 1 0 0,0 0-1 0 0,0 0 1 0 0,0 1 0 0 0,1-1-1 0 0,0 1 1 0 0,0 0-1 0 0,0 1 1 0 0,1-1 0 0 0,-1 1-1 0 0,1 0 1 0 0,0 1-1 0 0,7-4 167 0 0,11 10-7332 0 0,-13 8-1311 0 0,-7-7 804 0 0</inkml:trace>
  <inkml:trace contextRef="#ctx0" brushRef="#br0" timeOffset="2545.795">2990 667 7058 0 0,'0'0'2529'0'0,"0"0"-255"0"0,0 0-111 0 0,0 0-188 0 0,0 0-390 0 0,0 0-374 0 0,0 0-335 0 0,0 0-271 0 0,0 0-193 0 0,0 0-122 0 0,0 0-69 0 0,0 0-37 0 0,0 0-34 0 0,-16 8-44 0 0,-52 27-36 0 0,62-32-82 0 0,1 0 0 0 0,-1 1 1 0 0,0 0-1 0 0,1 0 0 0 0,0 0 1 0 0,0 0-1 0 0,0 1 1 0 0,1 0-1 0 0,0 0 0 0 0,0 1 1 0 0,0-1-1 0 0,0 1 0 0 0,1-1 1 0 0,0 1-1 0 0,0 0 1 0 0,0 1-1 0 0,1-1 0 0 0,-1 3 12 0 0,3-9-2 0 0,-1 3-30 0 0,-1-1 0 0 0,1 0 0 0 0,0 1 0 0 0,0-1 0 0 0,0 1 0 0 0,1 0 1 0 0,-1-1-1 0 0,0 1 0 0 0,1 0 0 0 0,0-1 0 0 0,0 1 0 0 0,-1 0 0 0 0,2 0 0 0 0,-1-1 1 0 0,0 1-1 0 0,0 0 0 0 0,1-1 0 0 0,0 1 0 0 0,-1 0 0 0 0,1-1 0 0 0,0 1 0 0 0,0-1 1 0 0,1 1-1 0 0,-1-1 0 0 0,0 0 0 0 0,1 1 0 0 0,-1-1 0 0 0,1 0 0 0 0,0 0 0 0 0,0 0 1 0 0,0 0-1 0 0,0 0 0 0 0,0-1 0 0 0,0 1 0 0 0,0-1 0 0 0,1 1 0 0 0,-1-1 1 0 0,1 0-1 0 0,-1 0 0 0 0,1 0 0 0 0,-1 0 0 0 0,1 0 0 0 0,-1 0 0 0 0,1-1 0 0 0,0 1 1 0 0,0-1-1 0 0,-1 0 0 0 0,1 0 0 0 0,2 0 32 0 0,6-3 96 0 0,1-1 0 0 0,-1 0 0 0 0,0 0 0 0 0,0-1 1 0 0,0 0-1 0 0,-1-1 0 0 0,0-1 0 0 0,0 0 0 0 0,0 0 0 0 0,-1 0 0 0 0,0-1 0 0 0,-1-1 1 0 0,2-1-97 0 0,-8 8 5 0 0,148-130 324 0 0,-93 94-1125 0 0,-56 64-3381 0 0,-5 10-6698 0 0,0-28 5204 0 0</inkml:trace>
  <inkml:trace contextRef="#ctx0" brushRef="#br0" timeOffset="2985.466">3526 649 4001 0 0,'0'0'1626'0'0,"0"0"-429"0"0,0 0-337 0 0,0 0-276 0 0,0 0-249 0 0,0 0-157 0 0,0 0-130 0 0,0 0-123 0 0,0 0-100 0 0,0 0-84 0 0,0 0-55 0 0,0 0-33 0 0,0 0-25 0 0,-18 31 20 0 0,-55 97 37 0 0,72-126 303 0 0,-1-1 0 0 0,1 0 0 0 0,-1 0 0 0 0,1 1-1 0 0,0-1 1 0 0,0 1 0 0 0,0-1 0 0 0,-1 1 0 0 0,1 0 0 0 0,1-1 0 0 0,-1 1 0 0 0,0 0-1 0 0,0 0 1 0 0,1-1 0 0 0,-1 1 0 0 0,1 0 0 0 0,-1 0 0 0 0,1 0 0 0 0,0 0 0 0 0,0 0-1 0 0,0 0 1 0 0,0-1 0 0 0,0 1 0 0 0,0 0 0 0 0,0 0 0 0 0,1 0 0 0 0,-1 0-1 0 0,1 0 1 0 0,-1 0 0 0 0,1-1 0 0 0,0 1 12 0 0,2 2-49 0 0,58 41 682 0 0,-55-43-243 0 0,0-1-1 0 0,0 1 0 0 0,0-2 0 0 0,0 1 1 0 0,0-1-1 0 0,0 1 0 0 0,0-2 0 0 0,1 1 1 0 0,-1-1-1 0 0,0 0 0 0 0,0 0 0 0 0,0-1 1 0 0,0 1-1 0 0,0-1 0 0 0,-1-1 0 0 0,1 1 1 0 0,4-4-390 0 0,99-74 5830 0 0,22-75-3405 0 0,-118 139-2382 0 0,-2-1 1 0 0,0 0-1 0 0,-1 0 1 0 0,-1-1-1 0 0,0 0 0 0 0,-2 0 1 0 0,0-1-1 0 0,-1 0 1 0 0,0-1-1 0 0,-2 1 1 0 0,-1-1-1 0 0,0 0 1 0 0,-1 0-1 0 0,-1 0 1 0 0,-2-8-44 0 0,0 22-49 0 0,-1-1 0 0 0,0 1 0 0 0,-1-1 0 0 0,0 1-1 0 0,0 0 1 0 0,0 0 0 0 0,-1 0 0 0 0,0 1 0 0 0,0-1 0 0 0,0 1 0 0 0,0 0 0 0 0,-1 0 0 0 0,0 1 0 0 0,0-1 0 0 0,0 1 0 0 0,-1 0 0 0 0,0 0 0 0 0,1 1 0 0 0,-1 0-1 0 0,-1 0 1 0 0,1 0 0 0 0,0 1 0 0 0,-1-1 0 0 0,1 2 0 0 0,-1-1 0 0 0,1 1 0 0 0,-1 0 0 0 0,0 0 0 0 0,0 1 0 0 0,1 0 0 0 0,-1 0 0 0 0,0 0 0 0 0,0 1 0 0 0,1 0 0 0 0,-1 1-1 0 0,0-1 1 0 0,1 1 0 0 0,0 0 0 0 0,-1 1 0 0 0,1 0 0 0 0,0 0 0 0 0,0 0 0 0 0,-1 2 49 0 0,-8 3-238 0 0,1 0 0 0 0,-1 1 0 0 0,2 1 0 0 0,0 1-1 0 0,0 0 1 0 0,1 0 0 0 0,0 1 0 0 0,1 1 0 0 0,0 0 0 0 0,1 0 0 0 0,0 1 0 0 0,1 1 0 0 0,-4 9 238 0 0,10-18-97 0 0,0 0 0 0 0,1 0 0 0 0,0 1 0 0 0,0-1 0 0 0,0 1 1 0 0,0-1-1 0 0,1 1 0 0 0,0 0 0 0 0,1-1 0 0 0,-1 1 0 0 0,1 0 0 0 0,1-1 0 0 0,-1 1 1 0 0,1 0-1 0 0,0-1 0 0 0,1 1 0 0 0,0 0 0 0 0,0-1 0 0 0,0 0 0 0 0,1 0 1 0 0,0 1-1 0 0,0-1 0 0 0,0-1 0 0 0,1 1 0 0 0,0 0 0 0 0,0-1 0 0 0,1 1 97 0 0,8 6-159 0 0,1 0-1 0 0,0-1 0 0 0,1 0 0 0 0,0-1 1 0 0,0-1-1 0 0,1 0 0 0 0,1-2 1 0 0,0 1-1 0 0,0-2 0 0 0,0 0 0 0 0,0-1 1 0 0,1-1-1 0 0,0-1 0 0 0,5 0 160 0 0,96 5-6388 0 0,-95-8 480 0 0</inkml:trace>
  <inkml:trace contextRef="#ctx0" brushRef="#br0" timeOffset="3302.84">4061 75 7330 0 0,'0'0'2679'0'0,"0"0"-267"0"0,0 0-246 0 0,0 0-256 0 0,0 0-308 0 0,0 0-236 0 0,23 36-255 0 0,72 115-298 0 0,-40-33-41 0 0,-41-80-960 0 0,-2 1 0 0 0,-2 1 0 0 0,-1-1 0 0 0,-3 1 0 0 0,-1 1 0 0 0,-1-1 0 0 0,-3 1 0 0 0,-1-1 1 0 0,-2 1-1 0 0,-2 2 188 0 0,0-23-367 0 0,-1 0 0 0 0,-1-1 1 0 0,0 1-1 0 0,-2-1 0 0 0,0 0 1 0 0,-1-1-1 0 0,-1 0 0 0 0,0-1 1 0 0,-1 0-1 0 0,-2 0 0 0 0,1-1 1 0 0,-2-1-1 0 0,-6 6 367 0 0,-127 108-10799 0 0,125-113 6083 0 0</inkml:trace>
  <inkml:trace contextRef="#ctx0" brushRef="#br0" timeOffset="3966.763">3174 767 0 0 0,'0'0'1106'0'0,"0"0"454"0"0,0 0 242 0 0,0 0 2 0 0,0 0-229 0 0,0 0-375 0 0,0 0-369 0 0,0 0-225 0 0,0 0-100 0 0,0 0-31 0 0,0 0-16 0 0,0 0-39 0 0,0 0-67 0 0,0 13-95 0 0,0 40-88 0 0,1-49-135 0 0,-1 0-1 0 0,1 1 1 0 0,0-1-1 0 0,0 0 0 0 0,0 0 1 0 0,0 0-1 0 0,1 0 1 0 0,-1 0-1 0 0,1 0 0 0 0,0-1 1 0 0,0 1-1 0 0,1-1 0 0 0,-1 1 1 0 0,1-1-1 0 0,0 0 1 0 0,0 0-1 0 0,0 0 0 0 0,0 0 1 0 0,3 2-35 0 0,5 5-52 0 0,43 35-1636 0 0,-10-31-7665 0 0,-36-14 7114 0 0,-4 3 1792 0 0</inkml:trace>
  <inkml:trace contextRef="#ctx0" brushRef="#br0" timeOffset="5312.892">913 126 0 0 0,'0'0'372'0'0,"0"0"656"0"0,0 0 286 0 0,0 0 17 0 0,0 0-104 0 0,0 0-158 0 0,0 0-188 0 0,0-4-125 0 0,0 4-706 0 0,-1-1 1 0 0,1 0 0 0 0,0 0-1 0 0,0 1 1 0 0,0-1 0 0 0,-1 0 0 0 0,1 1-1 0 0,0-1 1 0 0,0 0 0 0 0,-1 1-1 0 0,1-1 1 0 0,-1 0 0 0 0,1 1-1 0 0,-1-1 1 0 0,1 1 0 0 0,-1-1 0 0 0,1 0-1 0 0,-1 1 1 0 0,1 0 0 0 0,-1-1-1 0 0,0 1 1 0 0,1-1 0 0 0,-1 1-1 0 0,0 0 1 0 0,1-1 0 0 0,-1 1 0 0 0,0 0-1 0 0,0 0 1 0 0,1-1 0 0 0,-1 1-1 0 0,0 0 1 0 0,1 0 0 0 0,-1 0-1 0 0,0 0 1 0 0,0 0 0 0 0,0 0-1 0 0,1 0 1 0 0,-1 0 0 0 0,0 1 0 0 0,1-1-1 0 0,-1 0 1 0 0,0 0 0 0 0,0 1-1 0 0,1-1 1 0 0,-1 0 0 0 0,0 1-1 0 0,1-1 1 0 0,-1 0 0 0 0,0 1 0 0 0,1-1-1 0 0,-1 1 1 0 0,1-1 0 0 0,-1 1-1 0 0,1-1 1 0 0,-1 1 0 0 0,1 0-1 0 0,-1-1 1 0 0,1 1 0 0 0,0 0 0 0 0,-1-1-1 0 0,1 1 1 0 0,0 0 0 0 0,0-1-1 0 0,-1 1 1 0 0,1 0 0 0 0,0 0-1 0 0,0-1 1 0 0,0 1-51 0 0,-15 22 595 0 0,1 0 0 0 0,0 1 0 0 0,2 0 0 0 0,1 1 0 0 0,1 0-1 0 0,2 0 1 0 0,-6 24-595 0 0,13-44 34 0 0,-26 93-5 0 0,5 2 0 0 0,4 1-1 0 0,4 0 1 0 0,5 1 0 0 0,4 0-1 0 0,7 64-28 0 0,-2-155-85 0 0,0 0 0 0 0,1 0 0 0 0,1-1 0 0 0,-1 1 0 0 0,2 0 0 0 0,-1-1 0 0 0,2 1 0 0 0,-1-1 0 0 0,1 0 0 0 0,1 0 0 0 0,0-1 0 0 0,0 1 0 0 0,1-1 0 0 0,0 0 0 0 0,0 0 0 0 0,1-1 0 0 0,0 0 0 0 0,1 0 0 0 0,0-1 0 0 0,0 0 0 0 0,1 0 0 0 0,-1-1 0 0 0,2 0 0 0 0,-1-1 0 0 0,0 0 0 0 0,1 0 0 0 0,0-1 1 0 0,0 0-1 0 0,1 0 0 0 0,9 1 84 0 0,77 4-2861 0 0,-33-10-1897 0 0,-27-2-865 0 0</inkml:trace>
  <inkml:trace contextRef="#ctx0" brushRef="#br0" timeOffset="6321.842">4711 1 1104 0 0,'0'0'1507'0'0,"0"0"-325"0"0,0 0-137 0 0,0 0 16 0 0,0 0 66 0 0,0 0 117 0 0,0 0 61 0 0,0 0-44 0 0,0 0-93 0 0,0 0-139 0 0,0 0-174 0 0,-16 10-127 0 0,-51 33-101 0 0,33 4 317 0 0,30-36-730 0 0,-20 52 805 0 0,3 2 0 0 0,2 0 1 0 0,4 1-1 0 0,2 1-1019 0 0,-1 35 566 0 0,4-1 0 0 0,5 1 1 0 0,7 101-567 0 0,0-168-5 0 0,2 1 0 0 0,1-1 0 0 0,1-1 0 0 0,3 1 0 0 0,0-1 0 0 0,2 0 0 0 0,2-1 0 0 0,1-1 0 0 0,1 0 0 0 0,18 26 5 0 0,10-11-958 0 0,-25-44-2138 0 0,-1-15-3572 0 0,-12 5 1738 0 0,0 3-1545 0 0</inkml:trace>
  <inkml:trace contextRef="#ctx0" brushRef="#br0" timeOffset="6632.009">5006 299 7810 0 0,'0'0'1812'0'0,"0"0"-332"0"0,0 0-41 0 0,0 0 128 0 0,0 0 72 0 0,0 0-117 0 0,0 0-234 0 0,0 0-310 0 0,0 0-303 0 0,0 0-217 0 0,0 0-130 0 0,0 0-19 0 0,-2 8 17 0 0,-11 43-23 0 0,3 2 0 0 0,2 0-1 0 0,3 0 1 0 0,0 28-303 0 0,5-51-105 0 0,-1-20-50 0 0,0 0 0 0 0,1 0 0 0 0,0 0 0 0 0,1 0 0 0 0,0 0 0 0 0,0 0 1 0 0,1 0-1 0 0,1 0 0 0 0,0 0 0 0 0,0 0 0 0 0,0-1 0 0 0,3 3 155 0 0,16 0-4772 0 0,-6-16-4362 0 0,-12 0 2162 0 0</inkml:trace>
  <inkml:trace contextRef="#ctx0" brushRef="#br0" timeOffset="6952.085">5227 351 1048 0 0,'0'0'1162'0'0,"0"0"37"0"0,0 0 164 0 0,0 0 181 0 0,0 0 67 0 0,0 0-69 0 0,0 0-201 0 0,0 0-236 0 0,0 0-223 0 0,0 32-132 0 0,4 100-65 0 0,-5-131-658 0 0,1 0-1 0 0,-1 0 1 0 0,1 1-1 0 0,0-1 1 0 0,-1 1-1 0 0,1-1 1 0 0,0 0-1 0 0,0 1 1 0 0,0-1-1 0 0,0 1 1 0 0,0-1-1 0 0,0 0 1 0 0,1 1 0 0 0,-1-1-1 0 0,0 0 1 0 0,1 1-1 0 0,-1-1 1 0 0,1 0-1 0 0,-1 1 1 0 0,1-1-1 0 0,-1 0 1 0 0,1 0-1 0 0,0 0 1 0 0,0 1-1 0 0,0-1 1 0 0,0 0-1 0 0,0 0 1 0 0,0 0-1 0 0,0 0 1 0 0,0-1-1 0 0,0 1 1 0 0,0 0-1 0 0,0 0 1 0 0,1-1-1 0 0,-1 1 1 0 0,0-1-1 0 0,1 1 1 0 0,-1-1-1 0 0,0 1 1 0 0,2-1-27 0 0,2 1 218 0 0,2 1 10 0 0,-1 0 0 0 0,1-1 0 0 0,0 0 0 0 0,-1 0 0 0 0,1 0 0 0 0,0-1 0 0 0,0 0 0 0 0,0-1 0 0 0,-1 1 0 0 0,1-1 0 0 0,0 0-1 0 0,-1-1 1 0 0,1 0 0 0 0,-1 0 0 0 0,0 0 0 0 0,1-1 0 0 0,-1 0 0 0 0,0 0 0 0 0,0 0 0 0 0,-1-1 0 0 0,1 0 0 0 0,3-3-228 0 0,5-3 142 0 0,1-1 1 0 0,-2 0-1 0 0,1-1 1 0 0,-2 0-1 0 0,1-1 1 0 0,-2-1-1 0 0,0 1 1 0 0,0-2-1 0 0,-2 0 1 0 0,0 0-1 0 0,0-1 1 0 0,-2 0-1 0 0,0 0 1 0 0,0-1-1 0 0,-2 1 0 0 0,0-1 1 0 0,-1-1-1 0 0,-1 1 1 0 0,0-1-143 0 0,-3 14-83 0 0,-1 0-1 0 0,1 1 1 0 0,-1-1-1 0 0,0 0 1 0 0,0 1 0 0 0,0-1-1 0 0,-1 1 1 0 0,1-1-1 0 0,-1 1 1 0 0,0-1-1 0 0,0 1 1 0 0,0 0 0 0 0,0 0-1 0 0,-1 0 1 0 0,1 0-1 0 0,-1 1 1 0 0,1-1 0 0 0,-1 1-1 0 0,0-1 1 0 0,0 1-1 0 0,-1 0 1 0 0,1 0 0 0 0,0 0-1 0 0,0 1 1 0 0,-1-1-1 0 0,1 1 1 0 0,-1 0-1 0 0,0 0 1 0 0,1 0 0 0 0,-1 0-1 0 0,0 1 1 0 0,0-1-1 0 0,1 1 1 0 0,-1 0 0 0 0,0 0-1 0 0,0 0 1 0 0,1 1-1 0 0,-1-1 1 0 0,0 1 0 0 0,1 0-1 0 0,-1 0 1 0 0,0 0-1 0 0,1 1 1 0 0,-1 0 83 0 0,-58 37-5478 0 0,29-7-1444 0 0,31-30 6219 0 0,-13 11-5757 0 0</inkml:trace>
  <inkml:trace contextRef="#ctx0" brushRef="#br0" timeOffset="7297.758">5238 623 448 0 0,'0'0'996'0'0,"0"0"-268"0"0,0 0-171 0 0,0 0-27 0 0,0 0 37 0 0,0 0 127 0 0,0 0 123 0 0,0 0 65 0 0,2 33 37 0 0,11 102-14 0 0,-13-133-856 0 0,0 0 0 0 0,0-1 1 0 0,0 1-1 0 0,0 0 0 0 0,0 0 0 0 0,0 0 0 0 0,0 0 0 0 0,1 0 1 0 0,-1 0-1 0 0,1 0 0 0 0,-1-1 0 0 0,1 1 0 0 0,0 0 0 0 0,0 0 0 0 0,0-1 1 0 0,0 1-1 0 0,0 0 0 0 0,0-1 0 0 0,0 1 0 0 0,0-1 0 0 0,1 0 1 0 0,-1 1-1 0 0,1-1 0 0 0,-1 0 0 0 0,1 0 0 0 0,-1 0 0 0 0,1 0 1 0 0,0 0-1 0 0,-1 0 0 0 0,1 0 0 0 0,0 0 0 0 0,0-1 0 0 0,-1 1 1 0 0,3 0-50 0 0,4 0 395 0 0,2 3 211 0 0,1-1-1 0 0,-1 0 1 0 0,1-1-1 0 0,0 0 1 0 0,0-1-1 0 0,0 0 1 0 0,0-1-1 0 0,0 0 1 0 0,0-1-1 0 0,0 0 1 0 0,0 0-1 0 0,0-1 1 0 0,-1-1-1 0 0,2 0-605 0 0,-6 1 156 0 0,0 0 0 0 0,0-1-1 0 0,0 1 1 0 0,0-1 0 0 0,-1 0 0 0 0,1-1-1 0 0,-1 1 1 0 0,0-1 0 0 0,0 0 0 0 0,0 0-1 0 0,-1-1 1 0 0,0 1 0 0 0,1-1 0 0 0,-1 0-1 0 0,-1 0 1 0 0,1-1 0 0 0,-1 1 0 0 0,0-1-1 0 0,0 1 1 0 0,-1-1 0 0 0,0 0 0 0 0,0 0-1 0 0,0 0 1 0 0,0-1 0 0 0,-1-1-156 0 0,1 0-39 0 0,-1-1-1 0 0,0 1 1 0 0,-1 0 0 0 0,0-1 0 0 0,0 1 0 0 0,-1-1-1 0 0,0 1 1 0 0,0 0 0 0 0,-1 0 0 0 0,0 0 0 0 0,0 0-1 0 0,-2-4 40 0 0,-47-46-3429 0 0,8 33-1974 0 0,13 11-1224 0 0,14 9 76 0 0</inkml:trace>
  <inkml:trace contextRef="#ctx0" brushRef="#br0" timeOffset="7665.246">5838 351 4161 0 0,'0'0'1221'0'0,"0"0"-239"0"0,0 0-98 0 0,0 0-101 0 0,0 0-153 0 0,0 0-174 0 0,0 0-172 0 0,0 0-150 0 0,-33 29-112 0 0,-102 90-85 0 0,86-56-154 0 0,46-53 154 0 0,1-5 68 0 0,1-1 0 0 0,-1 1 0 0 0,1-1 0 0 0,-1 1 1 0 0,2 0-1 0 0,-1-1 0 0 0,0 1 0 0 0,1 0 0 0 0,0 0 0 0 0,0 0 0 0 0,0-1 0 0 0,1 1 0 0 0,0 0 0 0 0,-1 0 1 0 0,2-1-1 0 0,-1 1 0 0 0,1-1 0 0 0,-1 1 0 0 0,1-1 0 0 0,0 1 0 0 0,1-1 0 0 0,-1 0 0 0 0,1 0 1 0 0,0 0-1 0 0,0 0 0 0 0,0-1 0 0 0,0 1 0 0 0,1-1 0 0 0,-1 0 0 0 0,1 0 0 0 0,0 0 0 0 0,0 0 0 0 0,0-1 1 0 0,0 0-1 0 0,1 1-5 0 0,3 0 412 0 0,-1-1 1 0 0,1 0 0 0 0,0-1-1 0 0,0 1 1 0 0,0-1 0 0 0,0-1 0 0 0,0 0-1 0 0,0 0 1 0 0,0 0 0 0 0,0-1-1 0 0,0 0 1 0 0,0-1 0 0 0,0 1-1 0 0,-1-2 1 0 0,1 1 0 0 0,-1-1 0 0 0,1 0-1 0 0,-1-1 1 0 0,0 1 0 0 0,0-2-1 0 0,0 1 1 0 0,-1-1 0 0 0,0 0-1 0 0,6-5-412 0 0,2-5 481 0 0,0-1-1 0 0,-1 0 0 0 0,-1-1 0 0 0,0 0 0 0 0,-2-1 0 0 0,0 0 1 0 0,7-17-481 0 0,-14 29 41 0 0,2-4-53 0 0,0 0 1 0 0,-1-1 0 0 0,0 0 0 0 0,-1 1 0 0 0,0-1-1 0 0,-1-1 1 0 0,0 1 0 0 0,0 0 0 0 0,-2 0 0 0 0,1-1 0 0 0,-1 1-1 0 0,-1-1 1 0 0,0-3 11 0 0,0 13-141 0 0,1 0 1 0 0,-1 0-1 0 0,0 0 0 0 0,0 0 1 0 0,0 0-1 0 0,0 0 0 0 0,0 1 1 0 0,0-1-1 0 0,0 0 0 0 0,-1 0 1 0 0,1 1-1 0 0,-1-1 0 0 0,1 1 1 0 0,-1-1-1 0 0,1 1 0 0 0,-1 0 1 0 0,0 0-1 0 0,0-1 0 0 0,0 1 1 0 0,0 0-1 0 0,1 1 0 0 0,-1-1 1 0 0,-2-1 140 0 0,-31-5-9244 0 0,25 7-831 0 0</inkml:trace>
  <inkml:trace contextRef="#ctx0" brushRef="#br0" timeOffset="8033.467">6184 229 0 0 0,'0'0'156'0'0,"0"0"107"0"0,0 0 5 0 0,0 0-3 0 0,0 0 49 0 0,0 0 124 0 0,-9 32 284 0 0,-26 94 415 0 0,36-90 206 0 0,14-33 159 0 0,-9-4-834 0 0,1 2 75 0 0,1 0 0 0 0,0-1 1 0 0,-1 0-1 0 0,1 0 0 0 0,0-1 0 0 0,-1 1 0 0 0,1-2 0 0 0,-1 1 0 0 0,1-1 1 0 0,-1 0-1 0 0,0-1 0 0 0,0 0 0 0 0,1 0-743 0 0,5-3 443 0 0,0-1 0 0 0,0 0 0 0 0,-1-1 0 0 0,0 0 0 0 0,0 0 0 0 0,-1-2 0 0 0,0 1 0 0 0,-1-1 0 0 0,0-1 0 0 0,0 0 0 0 0,-1 0 0 0 0,-1-1 0 0 0,0 0 0 0 0,-1-1 0 0 0,2-3-443 0 0,-8 14-8 0 0,1 0 0 0 0,-1-1 0 0 0,0 1 0 0 0,0 0 0 0 0,0-1 0 0 0,0 1 0 0 0,0-1 0 0 0,-1 0 0 0 0,1 1 0 0 0,-1-1 0 0 0,1 1 0 0 0,-1-1 0 0 0,0 0 0 0 0,0 1 0 0 0,0-1 0 0 0,-1 0 0 0 0,1 1 0 0 0,-1-1 0 0 0,1 0 0 0 0,-1 1 0 0 0,0-1 0 0 0,0 1 0 0 0,0-1 0 0 0,0 1 0 0 0,0 0 0 0 0,-1-1-1 0 0,1 1 1 0 0,-1 0 0 0 0,0 0 0 0 0,1 0 0 0 0,-1 0 0 0 0,0 0 0 0 0,0 1 0 0 0,0-1 0 0 0,0 0 0 0 0,-1 1 0 0 0,1-1 0 0 0,0 1 0 0 0,-1 0 0 0 0,1 0 0 0 0,-1 0 0 0 0,1 0 0 0 0,-1 0 0 0 0,1 1 0 0 0,-1-1 0 0 0,0 1 0 0 0,1 0 8 0 0,-73 10-5349 0 0,29 9-3968 0 0,29-8 978 0 0</inkml:trace>
  <inkml:trace contextRef="#ctx0" brushRef="#br0" timeOffset="8405.786">4573 1039 0 0 0,'0'0'468'0'0,"0"0"612"0"0,0 0 418 0 0,31-7 381 0 0,104-26 292 0 0,69-19 3653 0 0,329-76 331 0 0,-235 75-4628 0 0,222-8-1527 0 0,-49 17-620 0 0,-315 26-2403 0 0,-1-1-4210 0 0,-119 14-2493 0 0</inkml:trace>
  <inkml:trace contextRef="#ctx0" brushRef="#br0" timeOffset="9431.755">5184 1297 6081 0 0,'0'0'3122'0'0,"0"0"-1472"0"0,0 0-738 0 0,0 0-34 0 0,0 0 125 0 0,0 0 105 0 0,0 0 12 0 0,0 0-170 0 0,0 0-240 0 0,0 0-184 0 0,0 0-143 0 0,0 0-107 0 0,-1 31-80 0 0,-6 99-62 0 0,1 56-1252 0 0,6-184 854 0 0,4 20-2871 0 0,6-14-6233 0 0,-8-8 4204 0 0</inkml:trace>
  <inkml:trace contextRef="#ctx0" brushRef="#br0" timeOffset="9651.012">5483 1186 944 0 0,'0'0'4567'0'0,"0"0"-2515"0"0,0 0-744 0 0,0 0 110 0 0,0 0 138 0 0,0 0-58 0 0,0 0-203 0 0,0 0-262 0 0,0 0-248 0 0,0 0-180 0 0,-8 35-137 0 0,-22 109-115 0 0,7-10 97 0 0,22-101-527 0 0,0 4-3619 0 0,-5-37-6934 0 0,5 0 6701 0 0</inkml:trace>
  <inkml:trace contextRef="#ctx0" brushRef="#br0" timeOffset="10004.008">5044 1407 1976 0 0,'0'0'2169'0'0,"0"0"-499"0"0,0 0-333 0 0,0 0-122 0 0,0 0-47 0 0,0 0-82 0 0,0 0-47 0 0,0 0-52 0 0,0 0-99 0 0,0 0-85 0 0,0 0-95 0 0,0 0-83 0 0,0 0-77 0 0,12-27-79 0 0,34-82-40 0 0,-14 66 168 0 0,-24 38-406 0 0,-1 0-29 0 0,0 0-1 0 0,0 0 0 0 0,1 1 1 0 0,-1 0-1 0 0,1 0 0 0 0,0 1 1 0 0,0-1-1 0 0,0 2 0 0 0,0-1 1 0 0,1 1-1 0 0,-1 1 1 0 0,1 0-1 0 0,-1 0 0 0 0,1 0 1 0 0,-1 1-1 0 0,1 0 0 0 0,0 1 1 0 0,2 0-162 0 0,66 51 434 0 0,-73-47-414 0 0,1-1 0 0 0,-1 1 0 0 0,1-1 0 0 0,-1 0 1 0 0,1 0-1 0 0,0 0 0 0 0,1-1 0 0 0,-1 0 0 0 0,1 0 0 0 0,-1 0 0 0 0,1-1 0 0 0,0 0 0 0 0,0 0 1 0 0,0 0-1 0 0,0-1 0 0 0,0 1 0 0 0,5-1-20 0 0,-3-1-14 0 0,0-1 0 0 0,0 1 1 0 0,0-2-1 0 0,0 1 0 0 0,0-1 0 0 0,0 0 0 0 0,0-1 1 0 0,0 0-1 0 0,-1 0 0 0 0,1 0 0 0 0,-1-1 1 0 0,0 0-1 0 0,0-1 0 0 0,0 0 0 0 0,-1 0 0 0 0,0 0 1 0 0,0-1-1 0 0,0 0 14 0 0,7-4-1493 0 0,-3 2-1654 0 0,-2 1-5256 0 0,-6 0 108 0 0</inkml:trace>
  <inkml:trace contextRef="#ctx0" brushRef="#br0" timeOffset="10318.215">5810 1584 4801 0 0,'0'0'2216'0'0,"0"0"-411"0"0,0 0-43 0 0,0 0 183 0 0,0 0 0 0 0,0 0-224 0 0,0 0-328 0 0,0 0-358 0 0,0 0-265 0 0,0 0-128 0 0,0 0-59 0 0,0 0-22 0 0,1-14-19 0 0,22-115 1037 0 0,46-29-1115 0 0,25 42-1220 0 0,-17 56-6443 0 0,-58 52-1547 0 0,-15 7 1683 0 0</inkml:trace>
  <inkml:trace contextRef="#ctx0" brushRef="#br0" timeOffset="10716.747">6361 1142 2208 0 0,'0'0'2542'0'0,"0"0"-304"0"0,0 0-71 0 0,0 0 50 0 0,0 0-250 0 0,0 0-492 0 0,0 0-523 0 0,0 0-353 0 0,0 0-123 0 0,0 0-27 0 0,0 0-10 0 0,0 0-20 0 0,0 0-47 0 0,-25 24-65 0 0,-77 73-54 0 0,87-84-176 0 0,1 1 0 0 0,0 1 0 0 0,1 0 0 0 0,0 1 0 0 0,2 0 0 0 0,0 0-1 0 0,0 1 1 0 0,0 4-77 0 0,11-20 1 0 0,-3 4-22 0 0,0 0-1 0 0,0 1 1 0 0,1 0-1 0 0,0-1 1 0 0,0 1 0 0 0,0 0-1 0 0,1 0 1 0 0,0 0-1 0 0,0 0 1 0 0,1 0-1 0 0,-1 0 1 0 0,1 0 0 0 0,1 0-1 0 0,0 5 22 0 0,1-9 26 0 0,0-1 0 0 0,0 1-1 0 0,0 0 1 0 0,0-1 0 0 0,1 0 0 0 0,-1 0-1 0 0,1 1 1 0 0,-1-1 0 0 0,1 0-1 0 0,-1-1 1 0 0,1 1 0 0 0,-1 0 0 0 0,1-1-1 0 0,0 0 1 0 0,-1 1 0 0 0,1-1-1 0 0,0 0 1 0 0,-1 0 0 0 0,1-1 0 0 0,0 1-1 0 0,-1-1 1 0 0,1 1 0 0 0,0-1 0 0 0,-1 0-1 0 0,1 0 1 0 0,-1 0 0 0 0,1 0-1 0 0,-1 0 1 0 0,0 0 0 0 0,0-1 0 0 0,2 0-26 0 0,93-95 1365 0 0,-40 32-1123 0 0,-45 54-250 0 0,-7 4-27 0 0,0 1 1 0 0,1 1-1 0 0,0-1 0 0 0,0 1 1 0 0,1 0-1 0 0,0 0 0 0 0,0 0 0 0 0,0 1 1 0 0,0 0-1 0 0,0 1 0 0 0,1 0 1 0 0,0 0-1 0 0,-1 0 0 0 0,1 1 1 0 0,0 0-1 0 0,4 0 35 0 0,-10 4-66 0 0,1 0 1 0 0,-1 0-1 0 0,0 0 1 0 0,0 0-1 0 0,0 1 1 0 0,0-1-1 0 0,0 0 1 0 0,0 1-1 0 0,-1 0 0 0 0,0-1 1 0 0,1 1-1 0 0,-1 0 1 0 0,0 0-1 0 0,0 0 1 0 0,0-1-1 0 0,-1 1 1 0 0,1 0-1 0 0,-1 0 1 0 0,1 0-1 0 0,-1 0 0 0 0,0 1 1 0 0,0-1-1 0 0,0 0 1 0 0,-1 0-1 0 0,0 2 66 0 0,2 5-286 0 0,11 41-2737 0 0,-1-41-1174 0 0,7-6-3499 0 0,-15-4 3299 0 0</inkml:trace>
  <inkml:trace contextRef="#ctx0" brushRef="#br0" timeOffset="11187.031">6736 1227 2369 0 0,'0'0'1933'0'0,"0"0"-610"0"0,0 0-379 0 0,0 0-145 0 0,0 0-139 0 0,0 0-124 0 0,0 0-91 0 0,0 0-105 0 0,0 0-120 0 0,0 0-98 0 0,0 0-60 0 0,-18 23-86 0 0,-58 70-63 0 0,73-91 40 0 0,0 0-1 0 0,1 1 1 0 0,-1-1 0 0 0,1 1-1 0 0,-1 0 1 0 0,1-1 0 0 0,0 1-1 0 0,0 0 1 0 0,1 0-1 0 0,-1 0 1 0 0,1 1 0 0 0,-1-1-1 0 0,1 0 1 0 0,0 1 0 0 0,0-1-1 0 0,0 0 1 0 0,1 1 0 0 0,-1-1-1 0 0,1 1 1 0 0,0 0 47 0 0,0 7-479 0 0,2-8 476 0 0,0-1 0 0 0,-1 0 0 0 0,1 0-1 0 0,0 0 1 0 0,0 0 0 0 0,0-1-1 0 0,1 1 1 0 0,-1 0 0 0 0,0-1 0 0 0,1 1-1 0 0,-1-1 1 0 0,1 0 0 0 0,-1 0-1 0 0,1 0 1 0 0,-1 0 0 0 0,1-1 0 0 0,0 1-1 0 0,0-1 1 0 0,-1 1 0 0 0,1-1-1 0 0,0 0 1 0 0,0 0 0 0 0,-1 0 0 0 0,1-1-1 0 0,0 1 1 0 0,1-1 3 0 0,9 0 573 0 0,0 0 1 0 0,0-1-1 0 0,0-1 1 0 0,0 0-1 0 0,-1-1 0 0 0,1 0 1 0 0,-1-1-1 0 0,0 0 1 0 0,0-1-1 0 0,-1 0 0 0 0,0-1 1 0 0,0 0-1 0 0,0-1 1 0 0,3-3-574 0 0,130-134 3906 0 0,-136 136-3884 0 0,3-4 71 0 0,1 3-25 0 0,-1-1 0 0 0,-1-1 0 0 0,0 0 0 0 0,-1 0 0 0 0,0-1 0 0 0,-1 0 0 0 0,-1 0 0 0 0,0-1 0 0 0,0 0 0 0 0,-1 0 0 0 0,-1-1 0 0 0,-1 1 0 0 0,0-1 1 0 0,-1-1-69 0 0,-3 12-27 0 0,0 0 1 0 0,0 0 0 0 0,0-1 0 0 0,-1 1 0 0 0,0 0-1 0 0,0 0 1 0 0,0 0 0 0 0,-1 0 0 0 0,1 0 0 0 0,-1 0 0 0 0,0 1-1 0 0,0-1 1 0 0,0 1 0 0 0,0-1 0 0 0,-1 1 0 0 0,0-1 0 0 0,1 1-1 0 0,-1 0 1 0 0,0 0 0 0 0,0 1 0 0 0,-1-1 0 0 0,1 1-1 0 0,-1-1 1 0 0,1 1 0 0 0,-1 0 0 0 0,0 1 0 0 0,0-1 0 0 0,-3-1 26 0 0,-1 0-100 0 0,0 1 0 0 0,0 0 1 0 0,0 0-1 0 0,0 1 0 0 0,-1 0 1 0 0,1 0-1 0 0,0 1 0 0 0,-1 0 0 0 0,1 0 1 0 0,0 1-1 0 0,-1 0 0 0 0,1 0 1 0 0,0 1-1 0 0,-3 1 100 0 0,2 1-134 0 0,-1-1 0 0 0,1 2 0 0 0,1-1 0 0 0,-1 1 0 0 0,0 1 0 0 0,1-1 0 0 0,0 1 0 0 0,1 1 0 0 0,-1-1 0 0 0,1 2 0 0 0,0-1 0 0 0,1 0 0 0 0,0 1 0 0 0,0 1 0 0 0,1-1 0 0 0,0 1 0 0 0,0-1 0 0 0,1 1 0 0 0,0 1 0 0 0,1-1 0 0 0,0 1 0 0 0,0-1 0 0 0,1 1 0 0 0,0 0 0 0 0,1 0 0 0 0,0 0 0 0 0,0 9 134 0 0,4-12-1 0 0,0 0 1 0 0,0 1-1 0 0,1-1 1 0 0,-1-1-1 0 0,2 1 0 0 0,-1 0 1 0 0,1-1-1 0 0,0 0 1 0 0,0 0-1 0 0,0 0 1 0 0,1-1-1 0 0,0 0 0 0 0,0 0 1 0 0,1 0-1 0 0,-1-1 1 0 0,1 0-1 0 0,0 0 1 0 0,0-1-1 0 0,0 0 0 0 0,1 0 1 0 0,-1-1-1 0 0,1 1 1 0 0,3-1 0 0 0,29 9 77 0 0,1-2 0 0 0,0-2 0 0 0,0-1-1 0 0,0-2 1 0 0,0-3 0 0 0,1 0 0 0 0,9-4-77 0 0,44-13-2803 0 0,-33-3-5967 0 0,-47 14 4432 0 0</inkml:trace>
  <inkml:trace contextRef="#ctx0" brushRef="#br0" timeOffset="11571.214">7103 111 6201 0 0,'0'0'3220'0'0,"0"0"-1927"0"0,0 0-654 0 0,0 0 3 0 0,0 0 146 0 0,0 0 207 0 0,0 0 54 0 0,0 0-69 0 0,0 0-74 0 0,0 0-59 0 0,0 0-26 0 0,26 34-6 0 0,83 104-41 0 0,-91-116-479 0 0,39 46 1050 0 0,-4 2-1 0 0,33 59-1344 0 0,-69-102 13 0 0,-2 1-1 0 0,-1 1 1 0 0,0 0 0 0 0,-3 0-1 0 0,0 1 1 0 0,-2 1 0 0 0,-1 0-1 0 0,-2 0 1 0 0,-1 0-1 0 0,-1 1 1 0 0,-2-1 0 0 0,-1 1-1 0 0,-2 0 1 0 0,0 0 0 0 0,-3 2-13 0 0,-1-13-136 0 0,-1 0 1 0 0,-2 0-1 0 0,0 0 1 0 0,0-1-1 0 0,-2 0 1 0 0,-1-1-1 0 0,0 0 1 0 0,-2-1-1 0 0,0 0 1 0 0,-1-1-1 0 0,0-1 1 0 0,-1 0-1 0 0,-13 10 136 0 0,-57 43-4765 0 0,-4-14-6051 0 0,72-47 5015 0 0</inkml:trace>
  <inkml:trace contextRef="#ctx0" brushRef="#br0" timeOffset="62656.589">893 502 0 0 0,'-5'1'832'0'0,"-14"4"91"0"0,14-4-4 0 0,5-1-39 0 0,0 0-37 0 0,0 0-28 0 0,0 0-32 0 0,0 0-39 0 0,0 0-36 0 0,0 0-24 0 0,0 0-37 0 0,0 0-48 0 0,4 1 2126 0 0,13-6-2075 0 0,90-20 134 0 0,-22 14-797 0 0,-68 30-450 0 0,-8 50-49 0 0,-9-38 548 0 0,1-8-106 0 0,-1 1 0 0 0,-1-1 0 0 0,-1 0 0 0 0,-1 0 0 0 0,-1 0 0 0 0,-4 9 70 0 0,-45 138-93 0 0,35-113 231 0 0,19-4 566 0 0,5-50-510 0 0,1-1 0 0 0,-1 1 0 0 0,0-1 0 0 0,1 0-1 0 0,-1 0 1 0 0,1-1 0 0 0,0 0 0 0 0,-1 0 0 0 0,1 0-1 0 0,0-1 1 0 0,0 0 0 0 0,-1-1 0 0 0,1 1 0 0 0,0-1-1 0 0,-1 0 1 0 0,1-1 0 0 0,0 0 0 0 0,-1 0 0 0 0,6-2-194 0 0,80-16-2160 0 0,-36 6-7203 0 0,-42 10 4290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2:25.8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 2945 0 0,'0'0'2048'0'0,"0"0"-898"0"0,0 0-626 0 0,0 0-227 0 0,0 0-31 0 0,0 0 87 0 0,0 0 76 0 0,0 0 19 0 0,0 0-34 0 0,0 0-79 0 0,0 0-61 0 0,12-3-42 0 0,88-9 569 0 0,149 30-71 0 0,-206-20-1256 0 0,0-2 0 0 0,0-2 0 0 0,0-2-1 0 0,10-4 527 0 0,-3 1-1351 0 0,59-7-6439 0 0,-101 17 7790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2:26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4153 0 0,'0'0'836'0'0,"0"0"-624"0"0,0 0-348 0 0,0 0 200 0 0,0 0 352 0 0,0 0 159 0 0,0 0 110 0 0,0 0 30 0 0,36-9-43 0 0,114-26-75 0 0,22 13 443 0 0,-152 22-1024 0 0,114 5-854 0 0,-47 8-4875 0 0,-71-9 2419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2:27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 63 4769 0 0,'0'0'3333'0'0,"0"0"-1533"0"0,0 0-544 0 0,0 0-21 0 0,0 0 30 0 0,0 0-10 0 0,0 0-81 0 0,0 0-188 0 0,0 0-213 0 0,0 0-216 0 0,0 0-197 0 0,0-3-152 0 0,0 135 1044 0 0,-16 3-1307 0 0,-5-1 1 0 0,-24 71 54 0 0,6 9-2598 0 0,36-170-631 0 0,4-34 471 0 0,14-9-6860 0 0,-8-1 7707 0 0</inkml:trace>
  <inkml:trace contextRef="#ctx0" brushRef="#br0" timeOffset="350.054">396 41 9930 0 0,'0'0'1147'0'0,"0"0"-261"0"0,0 0-109 0 0,0 0 69 0 0,0 0 76 0 0,0 0 0 0 0,0 0-118 0 0,0 0-180 0 0,0 0-160 0 0,0 0-138 0 0,0 0-77 0 0,0 0-29 0 0,0 0-33 0 0,-5 19-30 0 0,-34 127 78 0 0,34-121-219 0 0,-1-1-39 0 0,1 0 0 0 0,1 0 0 0 0,1 0 0 0 0,1 1-1 0 0,1-1 1 0 0,2 20 23 0 0,0-39-16 0 0,0 0 0 0 0,0 0 0 0 0,0 0-1 0 0,1 0 1 0 0,0 0 0 0 0,0 0 0 0 0,0 0 0 0 0,0 0-1 0 0,1-1 1 0 0,0 0 0 0 0,0 1 0 0 0,0-1-1 0 0,0 0 1 0 0,1 0 0 0 0,0-1 0 0 0,-1 1 0 0 0,1-1-1 0 0,1 0 1 0 0,-1 0 0 0 0,0 0 0 0 0,1 0 0 0 0,0-1-1 0 0,-1 0 1 0 0,1 0 0 0 0,0 0 0 0 0,0 0-1 0 0,0-1 1 0 0,0 0 0 0 0,0 0 0 0 0,1 0 0 0 0,-1-1 16 0 0,8 2-107 0 0,-7-1-4 0 0,-1 1 1 0 0,1-1-1 0 0,0 0 1 0 0,-1 0 0 0 0,1-1-1 0 0,0 0 1 0 0,-1 0 0 0 0,1 0-1 0 0,0 0 1 0 0,-1-1-1 0 0,1 0 1 0 0,0 0 0 0 0,-1-1-1 0 0,1 0 1 0 0,-1 0-1 0 0,0 0 1 0 0,0 0 0 0 0,0-1-1 0 0,0 0 1 0 0,0 0-1 0 0,0 0 1 0 0,-1-1 0 0 0,2-1 110 0 0,2-7-1951 0 0,7-12-7393 0 0,-10 13 5214 0 0</inkml:trace>
  <inkml:trace contextRef="#ctx0" brushRef="#br0" timeOffset="619.237">709 81 1992 0 0,'0'0'4289'0'0,"0"0"-2828"0"0,0 0-715 0 0,0 0 176 0 0,0 0 180 0 0,0 0 80 0 0,0 0-35 0 0,-12 32-174 0 0,-38 102-223 0 0,17 2 275 0 0,10-8-1122 0 0,6 1 1 0 0,2 60 96 0 0,9-109-269 0 0,4-57-371 0 0,-2 38-149 0 0,2-20-8333 0 0,2-40 6516 0 0,0-1 636 0 0</inkml:trace>
  <inkml:trace contextRef="#ctx0" brushRef="#br0" timeOffset="1181.205">917 240 5841 0 0,'0'0'1417'0'0,"0"0"-37"0"0,0 0 109 0 0,0 0 65 0 0,0 0-99 0 0,0 0-245 0 0,0 0-306 0 0,0 0-212 0 0,0 0-136 0 0,0 0-97 0 0,0 0-55 0 0,0 0-56 0 0,0 0-42 0 0,29-21-41 0 0,87-60-64 0 0,-63 56-3 0 0,-45 26-164 0 0,-6-1-35 0 0,0-1 0 0 0,0 1-1 0 0,0-1 1 0 0,0 1 0 0 0,0 0-1 0 0,0 0 1 0 0,1 0 0 0 0,-1 0-1 0 0,0 0 1 0 0,0 0 0 0 0,0 1-1 0 0,0-1 1 0 0,0 1 0 0 0,0-1-1 0 0,0 1 1 0 0,0 0 0 0 0,0 0-1 0 0,0 0 1 0 0,0 0 0 0 0,-1 0-1 0 0,1 0 1 0 0,0 0 0 0 0,-1 1-1 0 0,1-1 1 0 0,-1 1 0 0 0,1-1-1 0 0,-1 1 1 0 0,1 0 0 0 0,-1-1-1 0 0,0 1 1 0 0,0 0 0 0 0,0 0-1 0 0,0 0 1 0 0,0 0 0 0 0,-1 0-1 0 0,1 0 1 0 0,0 0 0 0 0,-1 0-1 0 0,0 0 1 0 0,1 0 0 0 0,-1 0-1 0 0,0 0 1 0 0,0 0 0 0 0,0 0-1 0 0,0 1 1 0 0,-1-1 0 0 0,1 1 1 0 0,-3 7-2 0 0,1 1 0 0 0,-2-1 0 0 0,1 0 1 0 0,-1 0-1 0 0,-1 0 0 0 0,0-1 0 0 0,0 1 1 0 0,-1-1-1 0 0,0 0 0 0 0,-1-1 0 0 0,1 0 1 0 0,-9 7 1 0 0,-15 24-45 0 0,26-33 35 0 0,-8 8-8 0 0,1 1 0 0 0,1 1 0 0 0,1-1 0 0 0,0 2 1 0 0,1-1-1 0 0,0 1 0 0 0,2 0 0 0 0,-3 11 18 0 0,9-24-12 0 0,1 0 0 0 0,0 0 0 0 0,0-1 1 0 0,0 1-1 0 0,1 0 0 0 0,-1 0 0 0 0,1-1 0 0 0,0 1 0 0 0,0-1 0 0 0,0 1 1 0 0,0-1-1 0 0,1 0 0 0 0,-1 0 0 0 0,1 0 0 0 0,0 0 0 0 0,0-1 0 0 0,0 1 1 0 0,0-1-1 0 0,0 1 0 0 0,1-1 0 0 0,-1 0 0 0 0,1 0 0 0 0,0-1 0 0 0,-1 1 1 0 0,1-1-1 0 0,0 0 0 0 0,0 0 0 0 0,0 0 0 0 0,0 0 0 0 0,0-1 0 0 0,0 1 12 0 0,26 11-5 0 0,-22-10 14 0 0,0 1 0 0 0,0 0 0 0 0,-1 0 0 0 0,0 1 0 0 0,1 0 1 0 0,-1 0-1 0 0,-1 0 0 0 0,1 1 0 0 0,-1 0 0 0 0,0 1 0 0 0,0-1 1 0 0,0 1-1 0 0,-1 0 0 0 0,0 1 0 0 0,0-1 0 0 0,0 1 0 0 0,-1 0 1 0 0,0 0-1 0 0,0 0 0 0 0,-1 1 0 0 0,0 0 0 0 0,-1-1 0 0 0,1 1 1 0 0,-1 4-10 0 0,-3-1 52 0 0,-2 0 1 0 0,0-1-1 0 0,0 1 1 0 0,-1 0 0 0 0,0-1-1 0 0,-1 0 1 0 0,0 0 0 0 0,-1 0-1 0 0,0-1 1 0 0,0 1-1 0 0,-1-1 1 0 0,-1-1 0 0 0,1 0-1 0 0,-1 0 1 0 0,0 0-1 0 0,-1-1 1 0 0,0 0 0 0 0,0-1-1 0 0,-1 0 1 0 0,1 0 0 0 0,-1-1-1 0 0,-5 2-52 0 0,1 2-67 0 0,0-1 1 0 0,-1 0-1 0 0,0-2 0 0 0,0 1 1 0 0,-1-2-1 0 0,0 0 0 0 0,0 0 1 0 0,0-2-1 0 0,-1 0 0 0 0,1-1 1 0 0,-15 0 66 0 0,9-9-3463 0 0,18-7-4896 0 0,4 9 1478 0 0</inkml:trace>
  <inkml:trace contextRef="#ctx0" brushRef="#br0" timeOffset="1552.307">1718 170 4929 0 0,'0'0'1486'0'0,"0"0"-670"0"0,0 0-205 0 0,0 0 146 0 0,0 0 191 0 0,0 0 61 0 0,0 0-87 0 0,0 0-207 0 0,-29 35-271 0 0,-94 112-229 0 0,49-28-294 0 0,65-102-18 0 0,2 0-1 0 0,-1 1 1 0 0,2 0-1 0 0,1 0 1 0 0,0 0 0 0 0,1 1-1 0 0,1 0 1 0 0,1 0-1 0 0,0 0 1 0 0,1 0-1 0 0,2 13 98 0 0,2-23 107 0 0,0 0 0 0 0,1 0 0 0 0,-1-1 0 0 0,2 0 0 0 0,-1 1-1 0 0,1-2 1 0 0,0 1 0 0 0,1 0 0 0 0,0-1 0 0 0,0 0 0 0 0,0 0 0 0 0,1-1 0 0 0,0 0-1 0 0,1 0 1 0 0,-1-1 0 0 0,1 1 0 0 0,0-2 0 0 0,0 1 0 0 0,1-1 0 0 0,-1 0 0 0 0,1-1-1 0 0,0 0 1 0 0,0-1 0 0 0,0 0 0 0 0,0 0 0 0 0,0 0 0 0 0,1-1 0 0 0,-1-1 0 0 0,3 0-108 0 0,3 1 388 0 0,-1-1 0 0 0,1 0 0 0 0,-1-1 0 0 0,1-1 0 0 0,-1 0 0 0 0,0-1 0 0 0,0 0 0 0 0,0-1 0 0 0,0-1-1 0 0,-1-1 1 0 0,1 1 0 0 0,-1-2 0 0 0,-1 0 0 0 0,1 0 0 0 0,-1-2 0 0 0,-1 1 0 0 0,1-1 0 0 0,4-6-387 0 0,-3 3 142 0 0,-1 0 1 0 0,0 0-1 0 0,-1-2 1 0 0,-1 1-1 0 0,0-2 1 0 0,0 1-1 0 0,-1-1 1 0 0,-1-1-1 0 0,-1 1 1 0 0,0-1-1 0 0,-1 0 1 0 0,-1-1 0 0 0,0 0-1 0 0,-2 0 1 0 0,1 0-1 0 0,-2-6-142 0 0,-1 13-40 0 0,-1 0 1 0 0,0 1-1 0 0,-1-1 0 0 0,0 0 1 0 0,0 0-1 0 0,-1 0 0 0 0,0 1 0 0 0,-1-1 1 0 0,0 1-1 0 0,-1-1 0 0 0,0 1 1 0 0,0 0-1 0 0,-1 1 0 0 0,0-1 0 0 0,-1 1 1 0 0,0 0-1 0 0,0 0 0 0 0,-2-1 40 0 0,0 1-248 0 0,-1 0-1 0 0,0 1 0 0 0,0 0 1 0 0,-1 1-1 0 0,1 0 1 0 0,-1 0-1 0 0,-1 1 0 0 0,1 0 1 0 0,-1 1-1 0 0,0 0 0 0 0,0 1 1 0 0,0 0-1 0 0,0 1 1 0 0,0 0-1 0 0,-4 0 249 0 0,-47 3-3887 0 0,4 13-3468 0 0,35-4-1004 0 0</inkml:trace>
  <inkml:trace contextRef="#ctx0" brushRef="#br0" timeOffset="1922.175">2333 199 5697 0 0,'0'0'1135'0'0,"0"0"-128"0"0,0 0-20 0 0,0 0-60 0 0,0 0-195 0 0,0 0-293 0 0,0 0-283 0 0,-31 33-250 0 0,-94 106-188 0 0,121-134 236 0 0,-1 0 0 0 0,0 0 1 0 0,1 0-1 0 0,0 0 1 0 0,0 1-1 0 0,1-1 1 0 0,0 1-1 0 0,0 0 0 0 0,0 0 1 0 0,0 0-1 0 0,1 1 1 0 0,0-1-1 0 0,0 0 0 0 0,0 4 46 0 0,0 6-158 0 0,-1-7 117 0 0,1-1 0 0 0,0 1-1 0 0,1 0 1 0 0,-1 0-1 0 0,2 0 1 0 0,-1 0 0 0 0,2 1-1 0 0,-1-1 1 0 0,1 0-1 0 0,0 0 1 0 0,1 0 0 0 0,0 0-1 0 0,0-1 1 0 0,1 1-1 0 0,0-1 1 0 0,1 1 0 0 0,0-1-1 0 0,0 0 1 0 0,1 0-1 0 0,0 0 1 0 0,4 3 41 0 0,1-1 429 0 0,1-1 0 0 0,0 0 0 0 0,0-1 0 0 0,1-1 0 0 0,1 0 0 0 0,-1 0 0 0 0,1-1 0 0 0,0-1-1 0 0,0 0 1 0 0,1 0 0 0 0,-1-2 0 0 0,1 0 0 0 0,0 0 0 0 0,0-1 0 0 0,0-1 0 0 0,0 0 0 0 0,0-1 0 0 0,1-1 0 0 0,-1 0 0 0 0,0-1 0 0 0,0 0 0 0 0,-1-1 0 0 0,1-1 0 0 0,0 0 0 0 0,-1-1 0 0 0,0 0 0 0 0,0-1 0 0 0,-1-1 0 0 0,1 0-1 0 0,-1 0 1 0 0,7-8-429 0 0,-9 10 102 0 0,-1-1 0 0 0,0 0-1 0 0,0-1 1 0 0,-1 0 0 0 0,0-1-1 0 0,0 0 1 0 0,-1 0-1 0 0,0 0 1 0 0,0-1 0 0 0,-1 0-1 0 0,0 0 1 0 0,-1-1-1 0 0,0 0 1 0 0,0 0 0 0 0,-1 0-1 0 0,0 0 1 0 0,-1-1-1 0 0,0 1 1 0 0,-1-1 0 0 0,0 0-1 0 0,-1 0 1 0 0,0 0 0 0 0,-1 0-1 0 0,0 0 1 0 0,0 0-1 0 0,-1 0 1 0 0,-1 1 0 0 0,0-1-1 0 0,0 0 1 0 0,-1 1-1 0 0,-2-4-101 0 0,0 4-74 0 0,-1 0-1 0 0,0 1 0 0 0,0-1 0 0 0,-1 2 1 0 0,-1-1-1 0 0,0 1 0 0 0,0 0 0 0 0,0 0 0 0 0,-1 1 1 0 0,0 0-1 0 0,0 1 0 0 0,-1 0 0 0 0,0 0 1 0 0,0 1-1 0 0,0 0 0 0 0,0 1 0 0 0,-1 1 1 0 0,0-1-1 0 0,0 1 0 0 0,-11-1 75 0 0,2 1-686 0 0,0 1 1 0 0,0 0-1 0 0,0 2 1 0 0,0 0-1 0 0,-1 1 1 0 0,1 1-1 0 0,0 1 1 0 0,1 1-1 0 0,-1 1 0 0 0,0 0 1 0 0,-5 4 685 0 0,-8 4-5976 0 0,11-4-4497 0 0</inkml:trace>
  <inkml:trace contextRef="#ctx0" brushRef="#br0" timeOffset="2382.931">2959 0 0 0 0,'0'0'1018'0'0,"0"0"469"0"0,0 0 57 0 0,0 0-30 0 0,0 0-81 0 0,0 0-126 0 0,0 0-175 0 0,0 0-246 0 0,0 0-215 0 0,0 0-201 0 0,0 0-157 0 0,0 0-87 0 0,0 0-56 0 0,-11 29-40 0 0,-33 89 6 0 0,41-70 138 0 0,7-44-174 0 0,-2-1 104 0 0,1 0 0 0 0,-1 0 0 0 0,1-1-1 0 0,-1 1 1 0 0,1 0 0 0 0,0-1 0 0 0,0 0 0 0 0,0 0 0 0 0,0 0 0 0 0,0 0 0 0 0,0 0 0 0 0,1-1 0 0 0,-1 1 0 0 0,1-1 0 0 0,-1 0 0 0 0,1 0 0 0 0,-1 0 0 0 0,1-1 0 0 0,0 1-1 0 0,0-1 1 0 0,-1 0 0 0 0,1 0 0 0 0,0 0 0 0 0,-1 0 0 0 0,1-1 0 0 0,0 0 0 0 0,-1 0 0 0 0,1 0 0 0 0,-1 0 0 0 0,1 0 0 0 0,-1 0 0 0 0,1-1 0 0 0,-1 0 0 0 0,0 0-1 0 0,0 0 1 0 0,0 0 0 0 0,0 0 0 0 0,0 0 0 0 0,0-1 0 0 0,-1 0 0 0 0,1 1 0 0 0,-1-1 0 0 0,0 0 0 0 0,0 0 0 0 0,0 0 0 0 0,0-1 0 0 0,0 1 0 0 0,-1 0 0 0 0,1-1-204 0 0,0-1 26 0 0,-1 1 1 0 0,1 0 0 0 0,-1-1-1 0 0,1 1 1 0 0,-2 0 0 0 0,1-1 0 0 0,0 0-1 0 0,-1 1 1 0 0,0-1 0 0 0,0 1 0 0 0,0-1-1 0 0,0 1 1 0 0,-1-1 0 0 0,0 0 0 0 0,0 1-1 0 0,0 0 1 0 0,-1-1 0 0 0,1 1-1 0 0,-1 0 1 0 0,0 0 0 0 0,0-1 0 0 0,-1 2-1 0 0,1-1 1 0 0,-1 0 0 0 0,0 0 0 0 0,0 1-27 0 0,0-1-471 0 0,0 1 0 0 0,-1 0 1 0 0,1 1-1 0 0,-1-1 0 0 0,0 1 1 0 0,0 0-1 0 0,0 0 1 0 0,0 0-1 0 0,0 0 0 0 0,0 1 1 0 0,-1-1-1 0 0,1 1 0 0 0,0 0 1 0 0,-1 0-1 0 0,1 1 1 0 0,-1 0-1 0 0,-3-1 471 0 0,-6 1-6215 0 0,3 0-3068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8.7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467 0 1416 0 0,'0'0'1173'0'0,"0"0"121"0"0,0 0 225 0 0,0 0 171 0 0,0 0-16 0 0,0 0-164 0 0,0 0-248 0 0,0 0-177 0 0,0 0-62 0 0,0 0-70 0 0,0 0-78 0 0,0 0-100 0 0,-32 19-104 0 0,-100 59-77 0 0,38 2 429 0 0,73-61-904 0 0,2 2 0 0 0,0 0-1 0 0,2 0 1 0 0,0 2 0 0 0,2 0-1 0 0,0 1 1 0 0,2 1 0 0 0,0 0 0 0 0,2 0-1 0 0,1 1 1 0 0,1 1 0 0 0,1 0-1 0 0,1 0 1 0 0,2 0 0 0 0,1 1-1 0 0,0 0 1 0 0,3 0 0 0 0,0 27-119 0 0,4-46 63 0 0,-1-1 0 0 0,1 0 0 0 0,0 0 1 0 0,1 0-1 0 0,0 0 0 0 0,0-1 0 0 0,0 1 0 0 0,1-1 1 0 0,0 0-1 0 0,1-1 0 0 0,0 1 0 0 0,0-1 0 0 0,0 0 1 0 0,0 0-1 0 0,1-1 0 0 0,0 0 0 0 0,1 0 0 0 0,-1-1 1 0 0,1 0-1 0 0,-1 0 0 0 0,1 0 0 0 0,0-1 0 0 0,1-1 1 0 0,-1 1-1 0 0,0-1 0 0 0,1-1 0 0 0,-1 1 0 0 0,1-2 1 0 0,0 1-1 0 0,-1-1 0 0 0,1 0 0 0 0,0-1 0 0 0,-1 0 1 0 0,1 0-1 0 0,-1-1 0 0 0,1 0 0 0 0,-1-1 0 0 0,0 1 1 0 0,0-2-1 0 0,0 1 0 0 0,4-4-63 0 0,0 4 84 0 0,0-1-1 0 0,0-1 1 0 0,-1 0-1 0 0,0 0 1 0 0,0-1-1 0 0,0-1 1 0 0,-1 0-1 0 0,0 0 1 0 0,0-1-1 0 0,-1 0 1 0 0,0-1-1 0 0,0 0 1 0 0,-1 0 0 0 0,0-1-1 0 0,-1 0 1 0 0,0 0-1 0 0,-1-1 1 0 0,0 0-1 0 0,0 0 1 0 0,-1-1-1 0 0,-1 1 1 0 0,0-1-1 0 0,-1 0 1 0 0,0 0-1 0 0,0-1-83 0 0,-4 8-25 0 0,1 0-1 0 0,-1 0 0 0 0,0 0 0 0 0,-1 0 0 0 0,1 0 0 0 0,-1 0 1 0 0,0 0-1 0 0,0 1 0 0 0,0-1 0 0 0,-1 1 0 0 0,1 0 0 0 0,-1-1 1 0 0,0 1-1 0 0,-1 0 0 0 0,1 1 0 0 0,-1-1 0 0 0,0 1 0 0 0,1-1 1 0 0,-1 1-1 0 0,-1 0 0 0 0,1 0 0 0 0,0 1 0 0 0,-1 0 0 0 0,1-1 0 0 0,-6 0 26 0 0,-128-29-1845 0 0,38 47-1955 0 0,43 21-6380 0 0,42-22 1298 0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3:02.18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1 131 0 0 0,'29'16'79'0'0,"5"-10"127"0"0,0-1-1 0 0,0-1 1 0 0,1-2 0 0 0,-1-2 0 0 0,19-2-206 0 0,14 1 148 0 0,235-6 491 0 0,89-10-6 0 0,45-2-416 0 0,91 21-217 0 0,210 31 21 0 0,547-25 652 0 0,-1115-15-115 0 0,134-25-558 0 0,-135 12 233 0 0,615-72 330 0 0,-719 86-631 0 0,1 3-1 0 0,1 3 1 0 0,34 5 68 0 0,-90-3-360 0 0,0-1 1 0 0,-1 1-1 0 0,1 1 1 0 0,-1 0-1 0 0,0 0 1 0 0,0 1-1 0 0,0 0 0 0 0,0 0 1 0 0,-1 1-1 0 0,0 1 1 0 0,0-1-1 0 0,5 5 360 0 0,-4-3-273 0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3:04.66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0 143 0 0 0,'99'25'0'0'0,"28"-20"0"0"0,123-31 421 0 0,-35 14-96 0 0,110 11-325 0 0,-141 3 136 0 0,488-13 772 0 0,-537 11-875 0 0,166 0 843 0 0,160-25-876 0 0,134-27 452 0 0,-275 26-332 0 0,-6 6 174 0 0,219 18-294 0 0,531 31 324 0 0,521-29-28 0 0,-1106 11-1 0 0,-198 23-310 0 0,-144-12 38 0 0,171 10 91 0 0,188-46 108 0 0,-182 3 98 0 0,-44 22-106 0 0,171 15 164 0 0,-152 13-490 0 0,75-9 112 0 0,108-22 173 0 0,-156 25-358 0 0,-213-24 474 0 0,1-5 0 0 0,0-4 0 0 0,58-9-289 0 0,196 9 28 0 0,21-1 30 0 0,-172-17 166 0 0,69 7-288 0 0,395 8-98 0 0,-364 14 74 0 0,117-1 24 0 0,-255-25 141 0 0,195 9-261 0 0,-12 64 51 0 0,-132-49 165 0 0,-143-10-774 0 0,39 1-4003 0 0,-100 3 4029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9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21 122 0 0 0,'0'0'1222'0'0,"0"0"342"0"0,0 0 215 0 0,0 0 32 0 0,0 0-73 0 0,0 0-61 0 0,0 0-70 0 0,0 0-112 0 0,0 0-133 0 0,0 0-160 0 0,2-3-165 0 0,9-16 560 0 0,-11 19-1023 0 0,0 0-147 0 0,0 0-115 0 0,6 16 422 0 0,6 23-520 0 0,-1 1 1 0 0,-3 0 0 0 0,-1 1 0 0 0,-2-1 0 0 0,-1 1-1 0 0,-3 0 1 0 0,-1 0 0 0 0,-2 4-215 0 0,1 5 25 0 0,0-5-2 0 0,-3 0 0 0 0,-1 0 0 0 0,-3-1 1 0 0,-1 1-1 0 0,-15 41-23 0 0,9-58 313 0 0,15-28-303 0 0,1 0 0 0 0,-1-1 0 0 0,0 1 0 0 0,0-1 0 0 0,0 1 0 0 0,0 0 0 0 0,0-1 0 0 0,1 1 0 0 0,-1-1 1 0 0,0 1-1 0 0,0-1 0 0 0,0 1 0 0 0,0-1 0 0 0,0 1 0 0 0,0 0 0 0 0,0-1 0 0 0,0 1 0 0 0,-1-1 0 0 0,1 1 0 0 0,0-1 0 0 0,0 1 0 0 0,0 0 0 0 0,0-1 0 0 0,-1 1 0 0 0,1 0 1 0 0,0-1-1 0 0,0 1 0 0 0,-1-1 0 0 0,1 1 0 0 0,0 0 0 0 0,0-1 0 0 0,-1 1 0 0 0,1 0 0 0 0,0 0 0 0 0,-1-1 0 0 0,1 1 0 0 0,-1 0 0 0 0,1 0 0 0 0,0 0 0 0 0,-1-1 0 0 0,1 1 1 0 0,-1 0-1 0 0,1 0 0 0 0,0 0 0 0 0,-1 0 0 0 0,1 0 0 0 0,-1 0 0 0 0,1 0 0 0 0,-1 0 0 0 0,1 0 0 0 0,-1 0 0 0 0,1 0 0 0 0,0 0 0 0 0,-1 0 0 0 0,1 0 0 0 0,-1 0 0 0 0,1 0 1 0 0,0 1-1 0 0,-1-1 0 0 0,1 0 0 0 0,-1 0 0 0 0,1 1 0 0 0,0-1 0 0 0,-1 0 0 0 0,1 0 0 0 0,0 1 0 0 0,-1-1 0 0 0,1 0 0 0 0,0 1 0 0 0,-1-1-10 0 0,0-34 33 0 0,0-1 1 0 0,3 1-1 0 0,1-1 0 0 0,1 1 0 0 0,2 0 1 0 0,1 0-1 0 0,2 1 0 0 0,1 0 0 0 0,2 0 1 0 0,1 1-1 0 0,1 1 0 0 0,2 0 0 0 0,14-21-33 0 0,-13 24-6 0 0,0 0-1 0 0,2 1 0 0 0,1 1 0 0 0,1 0 0 0 0,1 2 0 0 0,2 1 1 0 0,0 0-1 0 0,20-13 7 0 0,-36 29 7 0 0,1 1 0 0 0,-1 0 0 0 0,1 1 0 0 0,0 0 1 0 0,1 0-1 0 0,-1 1 0 0 0,1 0 0 0 0,0 1 0 0 0,0 0 0 0 0,0 0 1 0 0,0 1-1 0 0,0 1 0 0 0,1 0 0 0 0,-1 0 0 0 0,0 1 0 0 0,9 0-7 0 0,-15 3 21 0 0,0 1 0 0 0,0-1 0 0 0,0 0 0 0 0,-1 1 0 0 0,0 0 0 0 0,1 0 0 0 0,-1 0 0 0 0,-1 0 0 0 0,1 0 0 0 0,-1 1 0 0 0,0-1 0 0 0,0 1 0 0 0,0 0 0 0 0,0-1 0 0 0,-1 1 0 0 0,0 0 0 0 0,0 0 0 0 0,0 0 0 0 0,0 0 0 0 0,-1 0 0 0 0,0 0 0 0 0,0 0 0 0 0,-1 0 0 0 0,1 0 0 0 0,-1 0 0 0 0,-1 4-21 0 0,-1 5 22 0 0,0-1 0 0 0,0 1 0 0 0,-1-1 0 0 0,-1 0 0 0 0,0-1 1 0 0,-1 1-1 0 0,-1-1 0 0 0,1 0 0 0 0,-2-1 0 0 0,0 1 0 0 0,0-1 0 0 0,-1-1 0 0 0,0 0 1 0 0,-1 0-1 0 0,0-1 0 0 0,-1 0 0 0 0,-10 6-22 0 0,11-9-120 0 0,-1 0 0 0 0,-1-1-1 0 0,1-1 1 0 0,-1 0 0 0 0,1 0 0 0 0,-1-1 0 0 0,0-1 0 0 0,0 0 0 0 0,0 0 0 0 0,-1-1-1 0 0,1-1 1 0 0,0 0 0 0 0,-3-1 120 0 0,-25-19-3126 0 0,32-11-7241 0 0,8 23 994 0 0</inkml:trace>
  <inkml:trace contextRef="#ctx0" brushRef="#br0" timeOffset="516.193">645 387 7202 0 0,'0'0'1513'0'0,"0"0"1"0"0,0 0 268 0 0,0 0 231 0 0,0 0-72 0 0,0 0-257 0 0,0 0-301 0 0,0 0-301 0 0,0 0-253 0 0,0 0-181 0 0,0 0-126 0 0,0 0-69 0 0,0 0-15 0 0,19-22-38 0 0,62-70-26 0 0,15-22 528 0 0,-14 25-618 0 0,6 24-7 0 0,-88 64-276 0 0,1 1-1 0 0,-1-1 1 0 0,1 1-1 0 0,-1 0 1 0 0,1-1-1 0 0,-1 1 1 0 0,1 0-1 0 0,-1 0 1 0 0,1 0-1 0 0,0-1 1 0 0,-1 1-1 0 0,1 0 1 0 0,-1 0 0 0 0,1 0-1 0 0,0 0 1 0 0,-1 0-1 0 0,1 0 1 0 0,-1 0-1 0 0,1 0 1 0 0,0 0-1 0 0,-1 0 1 0 0,1 0-1 0 0,-1 0 1 0 0,1 1-1 0 0,-1-1 1 0 0,1 0-1 0 0,0 0 1 0 0,-1 1-1 0 0,1-1 1 0 0,-1 0-1 0 0,1 1 1 0 0,-1-1-1 0 0,0 0 1 0 0,1 1-1 0 0,-1-1 1 0 0,1 1-1 0 0,-1-1 1 0 0,0 1-1 0 0,1-1 1 0 0,-1 1-1 0 0,0-1 1 0 0,1 1-1 0 0,-1-1 1 0 0,0 1-1 0 0,0-1 1 0 0,1 1-1 0 0,-1 0 1 0 0,0-1-1 0 0,0 1 1 0 0,0-1-1 0 0,0 1 1 0 0,0-1-1 0 0,0 1 1 0 0,0 0-1 0 0,0-1 1 0 0,0 1-1 0 0,0-1 1 0 0,0 1-1 0 0,-1 0 1 0 0,1-1-1 0 0,0 1 1 0 0,0-1-1 0 0,0 1 1 0 0,-1-1-1 0 0,1 1 0 0 0,0 7 50 0 0,-7 117 401 0 0,9-122-441 0 0,1-1 0 0 0,-1 1-1 0 0,1-1 1 0 0,-1 0 0 0 0,1 0 0 0 0,0 0 0 0 0,0 0 0 0 0,0 0 0 0 0,0 0-1 0 0,0-1 1 0 0,1 0 0 0 0,-1 1 0 0 0,0-1 0 0 0,1-1 0 0 0,-1 1-1 0 0,0 0 1 0 0,1-1 0 0 0,-1 0 0 0 0,1 1 0 0 0,-1-1 0 0 0,1-1 0 0 0,-1 1-1 0 0,1 0 1 0 0,-1-1 0 0 0,1 0 0 0 0,-1 0 0 0 0,0 0 0 0 0,1 0 0 0 0,-1 0-1 0 0,0-1 1 0 0,2-1-10 0 0,204-91 287 0 0,-97 50-215 0 0,-66 32-49 0 0,-40 54 105 0 0,-6-22-171 0 0,-1-9 20 0 0,1-1 0 0 0,0 1 1 0 0,0-1-1 0 0,1 1 0 0 0,1 0 0 0 0,0-1 1 0 0,0 0-1 0 0,1 1 0 0 0,4 8 23 0 0,-5-16-165 0 0,-1 0-1 0 0,1 0 0 0 0,0 0 1 0 0,1 0-1 0 0,-1-1 1 0 0,1 1-1 0 0,-1-1 0 0 0,1 0 1 0 0,-1 0-1 0 0,1 0 1 0 0,0 0-1 0 0,0 0 1 0 0,0 0-1 0 0,0-1 0 0 0,1 1 1 0 0,-1-1-1 0 0,0 0 1 0 0,1 0-1 0 0,-1 0 0 0 0,0-1 1 0 0,3 1 165 0 0,10 2-2013 0 0,-1-1-2782 0 0,-1 0-4379 0 0,-9-2 2291 0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2:16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788 262 5385 0 0,'0'0'751'0'0,"0"0"-156"0"0,0 0 32 0 0,0 0 174 0 0,0 0 119 0 0,0 0-16 0 0,0 0-147 0 0,0 0-216 0 0,0 0-198 0 0,0 0-155 0 0,0 0-87 0 0,0 3-11 0 0,-16 89 682 0 0,-4 0 1 0 0,-4-2 0 0 0,-4-1 0 0 0,-27 56-773 0 0,-40 87 1468 0 0,94-230-1419 0 0,1-1 0 0 0,0 0 0 0 0,0 1 0 0 0,0-1-1 0 0,0 1 1 0 0,0-1 0 0 0,0 0 0 0 0,0 1 0 0 0,0-1 0 0 0,1 0-1 0 0,-1 1 1 0 0,0-1 0 0 0,1 0 0 0 0,-1 1 0 0 0,1-1 0 0 0,0 0-1 0 0,-1 0 1 0 0,1 0 0 0 0,0 1 0 0 0,0-1 0 0 0,0 0 0 0 0,0 0-1 0 0,0 0 1 0 0,0 0 0 0 0,0 0 0 0 0,0-1 0 0 0,0 1 0 0 0,0 0 0 0 0,0 0-1 0 0,1-1 1 0 0,-1 1 0 0 0,0-1 0 0 0,0 1 0 0 0,1-1 0 0 0,-1 1-1 0 0,0-1 1 0 0,1 0 0 0 0,-1 0 0 0 0,0 0 0 0 0,1 0 0 0 0,-1 0-1 0 0,1 0 1 0 0,-1 0 0 0 0,0 0 0 0 0,1 0 0 0 0,-1 0 0 0 0,0-1-1 0 0,1 1 1 0 0,-1-1 0 0 0,0 1 0 0 0,1-1 0 0 0,-1 1 0 0 0,0-1-1 0 0,1 0-48 0 0,12 0 37 0 0,211-5 703 0 0,-145 31-2283 0 0,4-36-1844 0 0,-6-14-7601 0 0,-66 20 6930 0 0</inkml:trace>
  <inkml:trace contextRef="#ctx0" brushRef="#br0" timeOffset="633.055">1197 508 7786 0 0,'0'0'1199'0'0,"0"0"-73"0"0,0 0-5 0 0,0 0 88 0 0,0 0 30 0 0,0 0-100 0 0,0 0-187 0 0,0 0-215 0 0,0 0-149 0 0,0 0-94 0 0,0 0-104 0 0,0 0-65 0 0,0 0-61 0 0,30-16-50 0 0,94-51-2 0 0,-41 43 169 0 0,-78 24-346 0 0,73-3 244 0 0,-75 3-284 0 0,-1 0 1 0 0,0 0 0 0 0,0 1-1 0 0,0-1 1 0 0,0 1 0 0 0,0 0-1 0 0,0-1 1 0 0,0 1-1 0 0,0 0 1 0 0,0 0 0 0 0,0 0-1 0 0,0 0 1 0 0,-1 1 0 0 0,1-1-1 0 0,0 1 1 0 0,-1-1-1 0 0,1 1 1 0 0,-1-1 0 0 0,1 1-1 0 0,-1 0 1 0 0,0-1 0 0 0,0 1-1 0 0,0 0 1 0 0,0 0-1 0 0,0 0 1 0 0,0 0 0 0 0,0 0-1 0 0,-1 0 1 0 0,1 0 0 0 0,-1 0-1 0 0,1 0 1 0 0,-1 1 0 0 0,0 0 4 0 0,-2 9-7 0 0,0 0 1 0 0,0 0 0 0 0,-2 0 0 0 0,1 0 0 0 0,-2 0-1 0 0,1-1 1 0 0,-1 0 0 0 0,-1 0 0 0 0,0 0 0 0 0,-1-1-1 0 0,0 1 1 0 0,-1-2 0 0 0,0 1 0 0 0,-7 7 6 0 0,-142 177 75 0 0,149-183-46 0 0,6-9-20 0 0,-1 1-1 0 0,1-1 1 0 0,-1 1-1 0 0,1 0 1 0 0,0 0 0 0 0,0 0-1 0 0,1 1 1 0 0,-1-1 0 0 0,0 0-1 0 0,1 1 1 0 0,0-1 0 0 0,0 1-1 0 0,0-1 1 0 0,0 1-1 0 0,1-1 1 0 0,-1 1 0 0 0,1 0-1 0 0,0-1 1 0 0,0 1 0 0 0,0-1-1 0 0,1 4-8 0 0,56 18 603 0 0,-42-21-472 0 0,6 3-65 0 0,0-1 1 0 0,1-1-1 0 0,0 0 1 0 0,0-2-1 0 0,0-1 1 0 0,1 0-1 0 0,-1-2 1 0 0,21-2-67 0 0,-32 0-102 0 0,-1-1 0 0 0,1 0 0 0 0,-1-1 0 0 0,1 0 0 0 0,-1-1 0 0 0,-1 0 0 0 0,1 0 0 0 0,-1-1 0 0 0,6-5 102 0 0,14-14-3861 0 0,-4-2-4896 0 0,-21 22 1283 0 0</inkml:trace>
  <inkml:trace contextRef="#ctx0" brushRef="#br0" timeOffset="1163.558">1814 431 5065 0 0,'0'0'600'0'0,"0"0"-4"0"0,0 0 290 0 0,0 0 354 0 0,0 0 202 0 0,0 0 15 0 0,0 0-135 0 0,0 0-162 0 0,0 0-168 0 0,0 0-191 0 0,0 0-167 0 0,32-10-125 0 0,99-30-39 0 0,-24 5 1024 0 0,27-2 112 0 0,-133 37-1595 0 0,-1 0 0 0 0,1-1 0 0 0,-1 1 0 0 0,1 0 0 0 0,0 0 0 0 0,-1-1 1 0 0,1 1-1 0 0,0 0 0 0 0,-1 0 0 0 0,1 0 0 0 0,-1 0 0 0 0,1 0 0 0 0,0 0 0 0 0,-1 0 1 0 0,1 0-1 0 0,0 0 0 0 0,-1 0 0 0 0,1 0 0 0 0,0 0 0 0 0,-1 0 0 0 0,1 1 0 0 0,0-1 1 0 0,-1 0-1 0 0,1 0 0 0 0,-1 1 0 0 0,1-1 0 0 0,-1 0 0 0 0,1 1 0 0 0,-1-1 1 0 0,1 1-1 0 0,-1-1 0 0 0,1 1 0 0 0,-1-1 0 0 0,1 1 0 0 0,-1-1 0 0 0,0 1 0 0 0,1-1 1 0 0,-1 1-1 0 0,0-1 0 0 0,1 1 0 0 0,-1 0 0 0 0,0-1 0 0 0,0 1 0 0 0,0 0 0 0 0,1-1 1 0 0,-1 1-1 0 0,0 0 0 0 0,0-1 0 0 0,0 1 0 0 0,0 0 0 0 0,0-1 0 0 0,0 1 0 0 0,0-1 1 0 0,-1 1-1 0 0,1 0 0 0 0,0-1 0 0 0,0 1 0 0 0,0 0 0 0 0,-1-1 0 0 0,1 1 1 0 0,0-1-1 0 0,-1 1 0 0 0,1 0 0 0 0,0-1 0 0 0,-1 1 0 0 0,1-1 0 0 0,-1 1 0 0 0,1-1 1 0 0,-1 0-1 0 0,0 1-11 0 0,1 1-6 0 0,-58 177 622 0 0,-56 208-306 0 0,106-298-333 0 0,8-89-41 0 0,0 0 0 0 0,0 1-1 0 0,0-1 1 0 0,0 1 0 0 0,1-1 0 0 0,-1 0-1 0 0,0 1 1 0 0,0-1 0 0 0,0 1 0 0 0,1-1-1 0 0,-1 0 1 0 0,0 1 0 0 0,0-1 0 0 0,1 0-1 0 0,-1 1 1 0 0,0-1 0 0 0,1 0 0 0 0,-1 1-1 0 0,0-1 1 0 0,1 0 0 0 0,-1 0 0 0 0,0 0-1 0 0,1 1 1 0 0,-1-1 0 0 0,1 0 0 0 0,-1 0-1 0 0,0 0 1 0 0,1 0 0 0 0,-1 0 0 0 0,1 0-1 0 0,-1 0 1 0 0,1 0 0 0 0,-1 0 0 0 0,0 0-1 0 0,1 0 1 0 0,-1 0 0 0 0,1 0 0 0 0,-1 0-1 0 0,1 0 1 0 0,-1 0 0 0 0,0 0 0 0 0,1 0-1 0 0,-1-1 1 0 0,1 1 0 0 0,-1 0 0 0 0,0 0-1 0 0,1 0 1 0 0,-1-1 0 0 0,0 1 0 0 0,1 0-1 0 0,-1-1 1 0 0,0 1 0 0 0,1 0 0 0 0,-1-1-1 0 0,0 1 1 0 0,0 0 0 0 0,1-1 64 0 0,0-35-14363 0 0,-1 32 10438 0 0</inkml:trace>
  <inkml:trace contextRef="#ctx0" brushRef="#br0" timeOffset="1396.527">1779 714 3993 0 0,'0'0'2632'0'0,"0"0"-1613"0"0,0 0-263 0 0,0 0 335 0 0,0 0 200 0 0,0 0-8 0 0,0 0-129 0 0,0 0-141 0 0,32 1-123 0 0,103 0-147 0 0,-36-14 185 0 0,59-24-591 0 0,-75 15-2314 0 0,1 4-5226 0 0,-66 14-747 0 0</inkml:trace>
  <inkml:trace contextRef="#ctx0" brushRef="#br0" timeOffset="3151.154">2381 92 1760 0 0,'0'0'993'0'0,"0"0"-677"0"0,0 0-159 0 0,0 0 140 0 0,0 0 228 0 0,0 0 179 0 0,0 0 116 0 0,0 0 133 0 0,0 0 69 0 0,0 0-31 0 0,0 0-88 0 0,0 0-110 0 0,0 0-111 0 0,7 16-22 0 0,25 48-15 0 0,-9 40 1276 0 0,-21-78-1699 0 0,5 424 919 0 0,-1-113-248 0 0,-7-335-836 0 0,0 0 1 0 0,-1 0-1 0 0,1 0 0 0 0,-1 0 1 0 0,1 0-1 0 0,-1-1 0 0 0,0 1 1 0 0,0-1-1 0 0,1 1 0 0 0,-1-1 1 0 0,0 0-1 0 0,0 1 0 0 0,0-1 1 0 0,-1 0-1 0 0,1-1 0 0 0,0 1 1 0 0,0 0-1 0 0,-1 0 0 0 0,1-1 1 0 0,0 0-1 0 0,0 1 0 0 0,-1-1 1 0 0,1 0-1 0 0,-1 0 0 0 0,1 0 1 0 0,0 0-1 0 0,-1-1 0 0 0,1 1 1 0 0,0-1-1 0 0,0 1 0 0 0,-1-1 1 0 0,0 0-58 0 0,-11 0-188 0 0,-105 7-2796 0 0,0 5-1 0 0,-61 16 2985 0 0,50-8-627 0 0,-235 47 1758 0 0,52-14 172 0 0,-232 28 1307 0 0,209-57-1786 0 0,158-1-448 0 0,98-8 451 0 0,72-13-536 0 0,8-1-219 0 0,0 0-1 0 0,0 0 1 0 0,0-1 0 0 0,0 1 0 0 0,0 0-1 0 0,0 0 1 0 0,0 0 0 0 0,0 0 0 0 0,0-1-1 0 0,0 1 1 0 0,-1 0 0 0 0,1 0 0 0 0,0 0-1 0 0,0 0 1 0 0,0 0 0 0 0,0-1 0 0 0,0 1-1 0 0,0 0 1 0 0,0 0 0 0 0,-1 0 0 0 0,1 0-1 0 0,0 0 1 0 0,0 0 0 0 0,0-1 0 0 0,0 1-1 0 0,-1 0-71 0 0,6-5 108 0 0,0 0 0 0 0,-1-1-1 0 0,0 0 1 0 0,0 0 0 0 0,0 0 0 0 0,-1-1-1 0 0,0 1 1 0 0,0-1 0 0 0,0 1-1 0 0,-1-1 1 0 0,0 0 0 0 0,-1 0-1 0 0,1 0 1 0 0,-2 0 0 0 0,1 0-1 0 0,-1-1 1 0 0,0-1-108 0 0,6-24 175 0 0,37-328 856 0 0,-33-91-993 0 0,-11 299-23 0 0,15 93-67 0 0,8 40-194 0 0,64-19-4 0 0,7 20 189 0 0,297-17 46 0 0,737-93 13 0 0,-832 121-264 0 0,-203 34-34 0 0,-28-8-1827 0 0,-2-18 2715 0 0,-14 0-525 0 0,-48 0-48 0 0,0 0 19 0 0,0 0 2 0 0,0 0 11 0 0,0 0 8 0 0,0 0 2 0 0,0 0 3 0 0,0 0-28 0 0,0 0-91 0 0,0 0-93 0 0,-12 9-3568 0 0,8-7-4661 0 0,2-2-741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47.5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227 0 2000 0 0,'0'0'2756'0'0,"0"0"-1352"0"0,0 0-394 0 0,0 0 44 0 0,0 0 155 0 0,0 0 108 0 0,0 0-28 0 0,0 0-40 0 0,0 0-66 0 0,0 0-108 0 0,0 0-124 0 0,0 0-182 0 0,0 0-143 0 0,4 23-67 0 0,13 74-47 0 0,-3 7 217 0 0,-4 0 1 0 0,-4 1-1 0 0,-5 0 1 0 0,-6 13-730 0 0,5-116-34 0 0,-15 118-249 0 0,-8-76-2604 0 0,14-38 7 0 0,-5-1-7426 0 0,11-5 4815 0 0</inkml:trace>
  <inkml:trace contextRef="#ctx0" brushRef="#br0" timeOffset="251.774">0 405 6481 0 0,'0'0'2079'0'0,"0"0"-829"0"0,0 0-155 0 0,0 0 109 0 0,0 0 51 0 0,0 0-64 0 0,0 0-101 0 0,32 4-129 0 0,103 8-127 0 0,87-5 1125 0 0,-67-18-2707 0 0,-104 4-2535 0 0,-2-1-4098 0 0,-32 4-606 0 0</inkml:trace>
  <inkml:trace contextRef="#ctx0" brushRef="#br0" timeOffset="520.013">709 409 5961 0 0,'0'0'1494'0'0,"0"0"-307"0"0,0 0-218 0 0,0 0-7 0 0,0 0-27 0 0,0 0-84 0 0,0 0-119 0 0,-10 32-123 0 0,-30 98-47 0 0,39-129-537 0 0,0 1 0 0 0,0-1 0 0 0,0 0 0 0 0,1 1 0 0 0,-1-1 0 0 0,0 1 0 0 0,1-1 0 0 0,-1 1 0 0 0,1-1 0 0 0,0 1 0 0 0,-1-1 0 0 0,1 1 0 0 0,0-1 0 0 0,0 1 0 0 0,0 0 0 0 0,0-1 0 0 0,0 1 0 0 0,0-1 0 0 0,0 1 0 0 0,1-1-1 0 0,-1 1 1 0 0,1-1 0 0 0,-1 1 0 0 0,1-1 0 0 0,-1 1 0 0 0,1-1 0 0 0,0 1 0 0 0,0-1 0 0 0,0 0 0 0 0,0 1 0 0 0,0-1 0 0 0,0 0 0 0 0,0 0 0 0 0,0 0 0 0 0,0 0 0 0 0,0 0 0 0 0,1 0 0 0 0,-1 0 0 0 0,2 0-25 0 0,2 2 201 0 0,5 2 118 0 0,0-1 0 0 0,1 0 1 0 0,-1-1-1 0 0,1 0 1 0 0,-1-1-1 0 0,1 0 1 0 0,0-1-1 0 0,0 0 1 0 0,0-1-1 0 0,-1 0 0 0 0,1 0 1 0 0,0-1-1 0 0,0-1 1 0 0,0 0-1 0 0,-1 0 1 0 0,1-1-1 0 0,-1 0 0 0 0,0-1 1 0 0,0-1-1 0 0,0 1 1 0 0,1-2-320 0 0,0 2 125 0 0,0-1 0 0 0,0-1 0 0 0,-1 1 1 0 0,0-2-1 0 0,0 0 0 0 0,0 0 0 0 0,-1 0 1 0 0,0-1-1 0 0,0-1 0 0 0,-1 1 0 0 0,0-1 1 0 0,0-1-1 0 0,-1 0 0 0 0,-1 0 0 0 0,0 0 1 0 0,0-1-1 0 0,-1 1 0 0 0,0-1 0 0 0,0-1 1 0 0,-2 1-1 0 0,1-1 0 0 0,-2 1 0 0 0,1-1 1 0 0,-1-3-126 0 0,-5 8-76 0 0,0-1 0 0 0,-1 1 0 0 0,0 0 0 0 0,0 0 1 0 0,-1 0-1 0 0,0 1 0 0 0,0-1 0 0 0,0 1 0 0 0,-1 0 1 0 0,0 1-1 0 0,0-1 0 0 0,0 1 0 0 0,-1 1 0 0 0,1-1 1 0 0,-1 1-1 0 0,0 0 0 0 0,-1 1 0 0 0,1-1 0 0 0,-1 1 1 0 0,1 1-1 0 0,-1 0 0 0 0,0 0 0 0 0,0 0 0 0 0,0 1 0 0 0,0 0 1 0 0,-2 1 75 0 0,-75-11-2909 0 0,30 15-5978 0 0,35 2-2225 0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22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408 254 0 0 0,'0'0'621'0'0,"0"0"122"0"0,0 0 207 0 0,0 0 238 0 0,0 0 215 0 0,0 0 119 0 0,0 0-58 0 0,0 0-134 0 0,0 0-182 0 0,0 0-209 0 0,0 0-120 0 0,-1-5-105 0 0,1 5-716 0 0,0-1 76 0 0,0-1 0 0 0,0 1 1 0 0,0 0-1 0 0,0-1 0 0 0,0 1 1 0 0,-1 0-1 0 0,1-1 0 0 0,-1 1 1 0 0,1 0-1 0 0,-1 0 1 0 0,1-1-1 0 0,-1 1 0 0 0,0 0 1 0 0,1 0-1 0 0,-1 0 0 0 0,0 0 1 0 0,0 0-1 0 0,0 0 0 0 0,0 0 1 0 0,0 0-1 0 0,0 0 0 0 0,0 0 1 0 0,0 1-1 0 0,0-1 0 0 0,0 0 1 0 0,0 1-1 0 0,-1-1 1 0 0,1 1-1 0 0,0-1 0 0 0,-1 1 1 0 0,1-1-1 0 0,0 1 0 0 0,0 0 1 0 0,-1 0-1 0 0,1 0 0 0 0,-1 0 1 0 0,1 0-1 0 0,0 0 0 0 0,-1 0 1 0 0,1 0-75 0 0,-28 3 317 0 0,1 1 1 0 0,0 1-1 0 0,1 1 1 0 0,-1 2 0 0 0,1 1-1 0 0,1 1 1 0 0,-6 3-318 0 0,-19 7 331 0 0,-35 28-70 0 0,85-46-275 0 0,0 0 1 0 0,0 0-1 0 0,0 0 1 0 0,0 0-1 0 0,0 0 1 0 0,1 0-1 0 0,-1 0 1 0 0,0 0-1 0 0,1 0 1 0 0,0 0-1 0 0,-1 0 1 0 0,1 1-1 0 0,0-1 1 0 0,0 0-1 0 0,1 0 1 0 0,-1 0-1 0 0,0 1 1 0 0,1-1-1 0 0,-1 0 1 0 0,1 0-1 0 0,-1 0 1 0 0,1 0-1 0 0,0 0 1 0 0,0 0-1 0 0,0 0 1 0 0,0 0-1 0 0,0 0 1 0 0,1-1-1 0 0,-1 1 1 0 0,1 0-1 0 0,-1-1 1 0 0,1 1-1 0 0,-1-1 1 0 0,1 1-1 0 0,0-1 1 0 0,0 0-1 0 0,0 0 1 0 0,-1 0-1 0 0,1 0 1 0 0,0 0-1 0 0,1 0 15 0 0,9 4 26 0 0,-1 0 1 0 0,1-1 0 0 0,0-1 0 0 0,0 0 0 0 0,1-1 0 0 0,-1 0 0 0 0,0 0-1 0 0,1-2 1 0 0,-1 1-28 0 0,-16 24 636 0 0,-86 86-325 0 0,82-99-307 0 0,5-10-9 0 0,0 0-1 0 0,0 1 1 0 0,0-1-1 0 0,0 1 0 0 0,1 0 1 0 0,-1 0-1 0 0,1 0 1 0 0,-1 0-1 0 0,1 0 0 0 0,0 0 1 0 0,1 1-1 0 0,-1-1 0 0 0,1 1 1 0 0,-1 0-1 0 0,1-1 1 0 0,0 1-1 0 0,0 0 0 0 0,1-1 1 0 0,-1 1-1 0 0,1 0 1 0 0,-1 0-1 0 0,1 0 0 0 0,1 0 1 0 0,-1-1-1 0 0,0 1 0 0 0,1 0 1 0 0,0 0-1 0 0,0 0 1 0 0,0-1-1 0 0,0 1 0 0 0,1-1 1 0 0,-1 1-1 0 0,1-1 1 0 0,0 1-1 0 0,0-1 0 0 0,0 0 1 0 0,1 0-1 0 0,-1 0 0 0 0,2 1 6 0 0,6 1-20 0 0,-1-1-1 0 0,2 0 0 0 0,-1 0 0 0 0,0-1 1 0 0,1 0-1 0 0,0-1 0 0 0,0 0 0 0 0,-1-1 1 0 0,1 0-1 0 0,0-1 0 0 0,0 0 0 0 0,0-1 0 0 0,0 0 1 0 0,2-1 20 0 0,-8 2-257 0 0,0-1 0 0 0,1 0 0 0 0,-1-1 0 0 0,0 1 0 0 0,0-1 0 0 0,0 0 1 0 0,0 0-1 0 0,0-1 0 0 0,-1 1 0 0 0,1-1 0 0 0,-1 0 0 0 0,0 0 0 0 0,1-1 0 0 0,0-1 257 0 0,30-37-11102 0 0,-31 34 7034 0 0</inkml:trace>
  <inkml:trace contextRef="#ctx0" brushRef="#br0" timeOffset="295.032">14 0 3857 0 0,'0'0'708'0'0,"0"0"-483"0"0,0 0-6 0 0,0 0 324 0 0,0 0 325 0 0,0 0 259 0 0,0 0 173 0 0,0 0 9 0 0,5 31-100 0 0,18 100-194 0 0,13-6 961 0 0,-23-72-1576 0 0,-1 1-1 0 0,-4 0 1 0 0,-1 0-1 0 0,-3 15-399 0 0,10 364-591 0 0,-5-361-2728 0 0,0-26-5778 0 0,-7-41 6150 0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28.1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85 280 0 0 0,'0'0'281'0'0,"0"0"484"0"0,0 0 87 0 0,0 0-115 0 0,0 0-129 0 0,0 0-116 0 0,0 0 1089 0 0,0-1 7720 0 0,0 3-10318 0 0,-14 97 1892 0 0,-50 232-1095 0 0,58-291-2020 0 0,6-40 949 0 0,0 3-1631 0 0,0-2-2556 0 0,0-1 3154 0 0</inkml:trace>
  <inkml:trace contextRef="#ctx0" brushRef="#br0" timeOffset="849.804">325 343 0 0 0,'0'0'317'0'0,"0"0"131"0"0,0 0-53 0 0,0 0-95 0 0,0 0-64 0 0,0 0 0 0 0,0 0 70 0 0,0 0 110 0 0,-4 2 81 0 0,-1 3-276 0 0,1 1 0 0 0,-1 0 0 0 0,1 0 0 0 0,1 1 0 0 0,-1-1 0 0 0,1 1 0 0 0,0 0 0 0 0,0 0 0 0 0,1 0 0 0 0,0 0-1 0 0,0 0 1 0 0,1 0 0 0 0,-1 1 0 0 0,2-1 0 0 0,-1 0 0 0 0,1 1 0 0 0,0-1 0 0 0,1 1 0 0 0,0-1 0 0 0,0 4-221 0 0,0 4 68 0 0,-1-10 68 0 0,1-1 1 0 0,0 0 0 0 0,1 0 0 0 0,-1 0 0 0 0,1 0 0 0 0,0 0-1 0 0,0-1 1 0 0,0 1 0 0 0,0 0 0 0 0,1-1 0 0 0,0 0-1 0 0,-1 1 1 0 0,1-1 0 0 0,0 0 0 0 0,0 0 0 0 0,1-1-1 0 0,-1 1 1 0 0,1-1 0 0 0,-1 1 0 0 0,1-1 0 0 0,0 0 0 0 0,0-1-1 0 0,0 1 1 0 0,0-1 0 0 0,0 1 0 0 0,0-1 0 0 0,0-1-1 0 0,0 1 1 0 0,1 0 0 0 0,-1-1 0 0 0,0 0 0 0 0,0 0-1 0 0,1 0 1 0 0,-1-1 0 0 0,0 1 0 0 0,0-1 0 0 0,0 0-1 0 0,1 0 1 0 0,-1 0 0 0 0,0-1 0 0 0,-1 0 0 0 0,1 0 0 0 0,0 0-1 0 0,0 0 1 0 0,-1 0 0 0 0,1-1-137 0 0,14-4 239 0 0,-1-2 1 0 0,0 0-1 0 0,0-2 0 0 0,-1 1 1 0 0,0-2-1 0 0,-1 0 0 0 0,0-1 1 0 0,-1 0-1 0 0,-1-1 0 0 0,0-1 1 0 0,-1 0-1 0 0,0-1 0 0 0,-1 0 1 0 0,-1-1-1 0 0,1-3-239 0 0,-9-38-698 0 0,-2 56 500 0 0,-1 0 0 0 0,-1 0 0 0 0,1-1 0 0 0,0 1 0 0 0,0 0 0 0 0,-1 0 0 0 0,1 0 0 0 0,-1 1 0 0 0,1-1 0 0 0,-1 0 1 0 0,0 0-1 0 0,0 1 0 0 0,0-1 0 0 0,0 1 0 0 0,0 0 0 0 0,0 0 0 0 0,0 0 0 0 0,0 0 0 0 0,-1 0 0 0 0,1 0 0 0 0,0 0 0 0 0,-2 0 198 0 0,-60-4-9459 0 0,50 5 6450 0 0</inkml:trace>
  <inkml:trace contextRef="#ctx0" brushRef="#br0" timeOffset="1296.707">461 549 0 0 0,'0'0'380'0'0,"0"0"180"0"0,0 0 74 0 0,0 0 58 0 0,0 0 13 0 0,0 0-41 0 0,0 0-117 0 0,0 0-147 0 0,0 0-116 0 0,0 0-89 0 0,0 0-63 0 0,0 0-17 0 0,-15 32-17 0 0,-45 98 27 0 0,45-71 261 0 0,16-55-134 0 0,1 0 0 0 0,0 0 0 0 0,1 0 0 0 0,-1 0 0 0 0,0 0 0 0 0,1 0 0 0 0,0-1 0 0 0,0 1 0 0 0,0-1 0 0 0,1 0 0 0 0,-1 0 0 0 0,1 0-1 0 0,-1 0 1 0 0,1 0 0 0 0,0-1 0 0 0,0 0 0 0 0,0 0 0 0 0,0 0 0 0 0,1 0 0 0 0,-1-1 0 0 0,0 0 0 0 0,1 0 0 0 0,-1 0 0 0 0,1 0 0 0 0,-1 0 0 0 0,1-1 0 0 0,0 0 0 0 0,-1 0 0 0 0,1 0-1 0 0,-1-1 1 0 0,1 0 0 0 0,-1 0 0 0 0,1 0 0 0 0,-1 0 0 0 0,4-2-252 0 0,3-1 362 0 0,-1-1 0 0 0,1 0 1 0 0,-1 0-1 0 0,0-1 0 0 0,-1-1 0 0 0,0 0 0 0 0,0 0 0 0 0,0-1 0 0 0,-1 0 1 0 0,0 0-1 0 0,7-10-362 0 0,-11 13 66 0 0,0-1 1 0 0,0 0 0 0 0,0 0 0 0 0,-1 0-1 0 0,0 0 1 0 0,0-1 0 0 0,-1 1 0 0 0,0-1 0 0 0,0 1-1 0 0,0-1 1 0 0,-1 0 0 0 0,0 0 0 0 0,0 0-1 0 0,-1 0 1 0 0,0 0 0 0 0,0 0 0 0 0,-1-6-67 0 0,0 10-151 0 0,-1 1 0 0 0,1-1 0 0 0,0 1 1 0 0,0 0-1 0 0,-1 0 0 0 0,1 0 1 0 0,-1 0-1 0 0,0 0 0 0 0,0 0 1 0 0,0 0-1 0 0,0 0 0 0 0,0 1 0 0 0,0-1 1 0 0,0 1-1 0 0,0 0 0 0 0,0-1 1 0 0,-1 1-1 0 0,1 0 0 0 0,-1 0 1 0 0,1 1-1 0 0,-1-1 0 0 0,1 0 0 0 0,-1 1 1 0 0,1 0-1 0 0,-1-1 0 0 0,-2 1 151 0 0,-42-3-9816 0 0,34 3 3697 0 0</inkml:trace>
  <inkml:trace contextRef="#ctx0" brushRef="#br0" timeOffset="2001.109">949 402 0 0 0,'0'0'930'0'0,"0"0"14"0"0,0 0 32 0 0,0 0-31 0 0,0 0-67 0 0,0 0-72 0 0,0 0-125 0 0,0 0-84 0 0,0 0-111 0 0,0 0-118 0 0,0 0-55 0 0,0 0-21 0 0,0 0 31 0 0,-21 24 48 0 0,-63 74 25 0 0,58-45 240 0 0,26-45-488 0 0,-1-1-42 0 0,0-1 0 0 0,0 1 0 0 0,1 0 0 0 0,0 0 0 0 0,0-1 0 0 0,0 1 0 0 0,1 0 1 0 0,0-1-1 0 0,0 1 0 0 0,1 0 0 0 0,0-1 0 0 0,0 0 0 0 0,0 1 0 0 0,1-1 0 0 0,0 0 0 0 0,0 0 0 0 0,1 0 0 0 0,-1-1 0 0 0,1 1 0 0 0,1-1 0 0 0,-1 0 0 0 0,1 0 0 0 0,0 0 0 0 0,0-1 0 0 0,0 0 0 0 0,0 0 0 0 0,5 2-106 0 0,-3-3 254 0 0,1 0-1 0 0,-1-1 0 0 0,1 0 0 0 0,0-1 0 0 0,-1 1 1 0 0,1-2-1 0 0,0 1 0 0 0,0-1 0 0 0,0 0 1 0 0,-1-1-1 0 0,1 0 0 0 0,0 0 0 0 0,0 0 0 0 0,-1-1 1 0 0,1 0-1 0 0,-1-1 0 0 0,1 0 0 0 0,-1 0 0 0 0,0 0 1 0 0,0-1-1 0 0,-1 0 0 0 0,1-1 0 0 0,-1 1 0 0 0,0-1 1 0 0,3-3-254 0 0,9-8 338 0 0,-1-1 1 0 0,0-1-1 0 0,-1-1 1 0 0,-1 0 0 0 0,-1-1-1 0 0,-1 0 1 0 0,7-16-339 0 0,-16 31-67 0 0,-1 1 0 0 0,0 0 0 0 0,0-1 0 0 0,-1 0 0 0 0,0 1-1 0 0,1-1 1 0 0,-1 0 0 0 0,-1 0 0 0 0,1 0 0 0 0,-1-1 0 0 0,0 1 0 0 0,0 0 0 0 0,-1 0 0 0 0,1-1 0 0 0,-1 1-1 0 0,0 0 1 0 0,-1-1 0 0 0,1 1 0 0 0,-1 0 0 0 0,0 0 0 0 0,0-1 0 0 0,-1 1 0 0 0,1 0 0 0 0,-1 0 0 0 0,-1 0 0 0 0,1 1-1 0 0,0-1 1 0 0,-1 0 0 0 0,0 1 0 0 0,0 0 0 0 0,-1 0 0 0 0,1-1 0 0 0,-1 2 0 0 0,0-1 0 0 0,0 0 0 0 0,0 1 0 0 0,0 0-1 0 0,-1 0 1 0 0,0 0 67 0 0,-52-9-4415 0 0,18 13-2644 0 0,22 2-504 0 0</inkml:trace>
  <inkml:trace contextRef="#ctx0" brushRef="#br0" timeOffset="2451.584">1337 332 0 0 0,'0'0'163'0'0,"0"0"361"0"0,0 0 88 0 0,0 0 5 0 0,0 0-4 0 0,0 0 23 0 0,0 0-12 0 0,0 0-19 0 0,0 0 3 0 0,0 0 11 0 0,0 0 29 0 0,0 0 63 0 0,1 12 63 0 0,5 38 62 0 0,-5-48-627 0 0,0 0 1 0 0,0 0 0 0 0,0 0-1 0 0,0 0 1 0 0,1-1-1 0 0,-1 1 1 0 0,0 0-1 0 0,1-1 1 0 0,0 1-1 0 0,-1-1 1 0 0,1 1 0 0 0,0-1-1 0 0,0 0 1 0 0,-1 0-1 0 0,1 0 1 0 0,0 0-1 0 0,0 0 1 0 0,0 0 0 0 0,0-1-1 0 0,1 1 1 0 0,-1-1-1 0 0,0 1 1 0 0,0-1-1 0 0,0 0 1 0 0,0 0-1 0 0,0 0 1 0 0,1 0 0 0 0,-1 0-1 0 0,0 0 1 0 0,0 0-1 0 0,0-1 1 0 0,0 1-1 0 0,0-1 1 0 0,1 0 0 0 0,-1 0-1 0 0,1 0-209 0 0,11-5 447 0 0,1 0-1 0 0,-1-1 1 0 0,-1-1-1 0 0,0 0 1 0 0,0-1-1 0 0,0 0 1 0 0,-1-1-1 0 0,0 0 1 0 0,-1-1-1 0 0,0-1 1 0 0,4-5-447 0 0,-13 14 26 0 0,3-1 32 0 0,-1 0 0 0 0,0 0 1 0 0,0-1-1 0 0,0 1 0 0 0,0-1 1 0 0,-1 0-1 0 0,1 0 0 0 0,-1-1 1 0 0,-1 1-1 0 0,1-1 0 0 0,-1 1 1 0 0,0-1-1 0 0,0 0 0 0 0,-1 0 1 0 0,1 0-1 0 0,-1 0 0 0 0,0-6-58 0 0,-3 10-161 0 0,-1 0-1 0 0,1 0 1 0 0,0 0-1 0 0,-1 0 1 0 0,0 1-1 0 0,1-1 1 0 0,-1 1-1 0 0,0-1 1 0 0,0 1-1 0 0,0 0 1 0 0,0 0-1 0 0,0 0 1 0 0,0 0-1 0 0,0 1 1 0 0,0-1-1 0 0,0 1 1 0 0,0 0-1 0 0,0 0 1 0 0,-1 0-1 0 0,1 0 1 0 0,0 1-1 0 0,0-1 0 0 0,0 1 1 0 0,0 0-1 0 0,-1 0 162 0 0,0-1-352 0 0,-78 28-7570 0 0,61-17 3784 0 0,4-3-1475 0 0</inkml:trace>
  <inkml:trace contextRef="#ctx0" brushRef="#br0" timeOffset="4135.99">1485 195 0 0 0,'-57'0'0'0'0,"18"19"200"0"0,30-15-179 0 0,0 0-1 0 0,0 1 1 0 0,0 1-1 0 0,0-1 1 0 0,1 1-1 0 0,0 1 1 0 0,0-1-1 0 0,1 2 1 0 0,0-1-1 0 0,0 1 1 0 0,0 0-1 0 0,1 0 1 0 0,1 0 0 0 0,-1 1-1 0 0,0 2-20 0 0,13 29-508 0 0,-3-35 508 0 0</inkml:trace>
  <inkml:trace contextRef="#ctx0" brushRef="#br0" timeOffset="5384.039">1799 542 232 0 0,'0'0'648'0'0,"0"0"-260"0"0,0 0-18 0 0,0 0 322 0 0,0 0 429 0 0,0 0 276 0 0,0 0 124 0 0,0 0-34 0 0,0 0-132 0 0,0 0-137 0 0,0 0-125 0 0,0 0-82 0 0,0 0-8 0 0,24 1-21 0 0,73 3-70 0 0,51-24 1926 0 0,-1-6-2089 0 0,-56 22-3536 0 0,-83 9-1227 0 0,-7 1-2347 0 0,-1-2 506 0 0</inkml:trace>
  <inkml:trace contextRef="#ctx0" brushRef="#br0" timeOffset="5615.407">1716 847 4241 0 0,'0'0'344'0'0,"0"0"-56"0"0,0 0 104 0 0,0 0 136 0 0,0 0 72 0 0,0 0-24 0 0,0 0-87 0 0,207-15-97 0 0,-169 12-104 0 0,1-5-120 0 0,3 1-128 0 0,1 0-160 0 0,-3 3-296 0 0,4-3-505 0 0,-5-1-815 0 0,-8 5-816 0 0,-12-1-49 0 0</inkml:trace>
  <inkml:trace contextRef="#ctx0" brushRef="#br0" timeOffset="6403.631">3278 380 5321 0 0,'0'0'1807'0'0,"0"0"-322"0"0,0 0-192 0 0,0 0-29 0 0,0 0-3 0 0,0 0-40 0 0,0 0-122 0 0,0 0-167 0 0,0 0-181 0 0,0 0-148 0 0,0 0-102 0 0,0 0-95 0 0,-11 30-77 0 0,-33 97-69 0 0,19-19 79 0 0,25-105-579 0 0,-18 144-788 0 0,17-116-4150 0 0,0 1-4673 0 0,1-32 7276 0 0</inkml:trace>
  <inkml:trace contextRef="#ctx0" brushRef="#br0" timeOffset="6616.251">3473 479 248 0 0,'0'0'1806'0'0,"0"0"114"0"0,0 0 17 0 0,0 0-46 0 0,0 0-187 0 0,0 0-304 0 0,0 0-278 0 0,0 0-183 0 0,0 0-84 0 0,0 0-34 0 0,0 0-31 0 0,0 0-130 0 0,0 0-128 0 0,-3 15-87 0 0,-9 50-98 0 0,-27 16 285 0 0,37-76-798 0 0,-38 110 210 0 0,42-65-6135 0 0,-1-46 4548 0 0,0-4-7028 0 0,-1 0 6849 0 0</inkml:trace>
  <inkml:trace contextRef="#ctx0" brushRef="#br0" timeOffset="7002.557">3014 501 5121 0 0,'0'0'1207'0'0,"0"0"-20"0"0,0 0 96 0 0,0 0 151 0 0,0 0-41 0 0,0 0-187 0 0,0 0-257 0 0,0 0-262 0 0,0 0-201 0 0,0 0-158 0 0,0 0-107 0 0,0 0-37 0 0,20-26 5 0 0,61-78 11 0 0,-37 68 322 0 0,-41 35-436 0 0,3-3-28 0 0,0 0 1 0 0,1 1 0 0 0,-1 0 0 0 0,1 1 0 0 0,0-1-1 0 0,0 1 1 0 0,0 0 0 0 0,0 1 0 0 0,0 0 0 0 0,1 0-1 0 0,-1 1 1 0 0,0-1 0 0 0,0 2 0 0 0,1-1 0 0 0,-1 1-1 0 0,0 0 1 0 0,0 0 0 0 0,0 1 0 0 0,6 2-59 0 0,60 42 140 0 0,-56-34 181 0 0,0 0 0 0 0,0-1 0 0 0,1-1 0 0 0,1 0 1 0 0,0-1-1 0 0,0-2 0 0 0,1 0 0 0 0,0 0 0 0 0,0-2 0 0 0,0-1 1 0 0,4 0-322 0 0,1-2 444 0 0,1-1 1 0 0,-1-2-1 0 0,0 0 1 0 0,1-2-1 0 0,-1-1 1 0 0,20-6-445 0 0,-34 7-201 0 0,0-1 0 0 0,0 0 0 0 0,0-1 0 0 0,-1 0 0 0 0,0-1 0 0 0,0 0 0 0 0,0 0 0 0 0,-1-1 0 0 0,0-1 0 0 0,4-3 201 0 0,-4-1-3347 0 0,0 2-4714 0 0,-5 6-2661 0 0</inkml:trace>
  <inkml:trace contextRef="#ctx0" brushRef="#br0" timeOffset="8851.787">3927 755 0 0 0,'0'0'832'0'0,"0"0"126"0"0,0 0 9 0 0,0 0-58 0 0,0 0-57 0 0,0 0-77 0 0,0 0 1 0 0,-3 19 27 0 0,-9 55 49 0 0,-2-34 5278 0 0,8-42-1914 0 0,-3-12-3347 0 0,9-2-719 0 0,1-1 0 0 0,0 0 1 0 0,2 1-1 0 0,-1-1 1 0 0,2 1-1 0 0,0 0 0 0 0,1 0 1 0 0,1 0-1 0 0,1 0 1 0 0,0 1-1 0 0,0 0 0 0 0,2 1 1 0 0,0 0-1 0 0,0 0 0 0 0,2 1 1 0 0,-1 0-1 0 0,2 1 1 0 0,6-6-151 0 0,0-5 96 0 0,79-85-19 0 0,-88 98 527 0 0,3-1-3955 0 0,-13 28-6851 0 0,-1-10 1332 0 0</inkml:trace>
  <inkml:trace contextRef="#ctx0" brushRef="#br0" timeOffset="9301.018">4307 556 1672 0 0,'0'0'3288'0'0,"0"0"-1717"0"0,0 0-571 0 0,0 0 108 0 0,0 0 124 0 0,0 0 21 0 0,0 0-137 0 0,0 0-260 0 0,0 0-234 0 0,0 0-244 0 0,0 0-166 0 0,0 0-101 0 0,-28 33-75 0 0,-82 101-4 0 0,78-72-34 0 0,32-52-17 0 0,-1-8 57 0 0,0 1 0 0 0,0-1 0 0 0,0 1 0 0 0,0 0 0 0 0,0-1 0 0 0,1 1 0 0 0,-1 0 0 0 0,1-1 0 0 0,0 1 0 0 0,0 0 0 0 0,0 0 0 0 0,0-1 0 0 0,0 1 0 0 0,1 0 1 0 0,-1-1-1 0 0,1 1 0 0 0,-1 0 0 0 0,1-1 0 0 0,0 1 0 0 0,0-1 0 0 0,1 1 0 0 0,-1-1 0 0 0,0 1 0 0 0,1-1 0 0 0,-1 0 0 0 0,1 0 0 0 0,0 0 0 0 0,0 0 0 0 0,0 0 0 0 0,0 0 0 0 0,0 0 0 0 0,0-1 0 0 0,0 1 1 0 0,0-1-1 0 0,1 1 0 0 0,-1-1 0 0 0,1 0 0 0 0,-1 0 0 0 0,1 0 0 0 0,-1 0 0 0 0,1-1 0 0 0,0 1 0 0 0,-1-1 0 0 0,1 1 0 0 0,1-1-38 0 0,2-2 305 0 0,-1-1 1 0 0,1 0-1 0 0,-1 0 0 0 0,0-1 0 0 0,0 0 1 0 0,0 0-1 0 0,0 0 0 0 0,-1 0 1 0 0,1-1-1 0 0,-1 1 0 0 0,0-1 0 0 0,-1 0 1 0 0,2-3-306 0 0,2-1 377 0 0,129-173 1069 0 0,-103 142-1341 0 0,-32 76-995 0 0,-8 78-1068 0 0,8-111 1776 0 0,1 0 0 0 0,-1 0-1 0 0,1 0 1 0 0,-1-1 0 0 0,1 1 0 0 0,0 0 0 0 0,0-1 0 0 0,0 1 0 0 0,1-1 0 0 0,-1 0 0 0 0,0 0 0 0 0,1 0-1 0 0,0 0 1 0 0,-1 0 0 0 0,1 0 0 0 0,0-1 0 0 0,0 1 0 0 0,0-1 0 0 0,0 0 0 0 0,0 0 0 0 0,0 0-1 0 0,3 0 183 0 0,45 10-9003 0 0,-50-11 8571 0 0,11 1-5353 0 0</inkml:trace>
  <inkml:trace contextRef="#ctx0" brushRef="#br0" timeOffset="9781.028">4767 564 1168 0 0,'0'0'555'0'0,"0"0"-206"0"0,0 0 2 0 0,0 0 117 0 0,0 0 116 0 0,0 0 106 0 0,0 0 58 0 0,0 0-44 0 0,0 0-138 0 0,0 0-193 0 0,0 0-181 0 0,0 0-153 0 0,0 0-63 0 0,-18 25-48 0 0,-55 82-68 0 0,52-50-272 0 0,23-48 213 0 0,-2-6 220 0 0,1-1 1 0 0,-1 1 0 0 0,1-1-1 0 0,0 1 1 0 0,0-1-1 0 0,0 0 1 0 0,0 0-1 0 0,1 1 1 0 0,-1-1-1 0 0,0 0 1 0 0,1 0-1 0 0,0 0 1 0 0,-1 0-1 0 0,1-1 1 0 0,0 1 0 0 0,0 0-1 0 0,0-1 1 0 0,0 0-1 0 0,0 1 1 0 0,0-1-1 0 0,1 0 1 0 0,-1 0-1 0 0,0 0 1 0 0,1 0-1 0 0,-1 0 1 0 0,1-1-1 0 0,0 1-21 0 0,70 6 5270 0 0,-57-11-4469 0 0,1-1 1 0 0,-1-1-1 0 0,-1 0 1 0 0,1-2 0 0 0,-1 1-1 0 0,0-2 1 0 0,-1 0-1 0 0,0-1 1 0 0,0 0 0 0 0,-1-1-1 0 0,9-10-801 0 0,-12 13 238 0 0,20-14-28 0 0,-1 0 0 0 0,-1-2 0 0 0,-1-2 0 0 0,-1 0 0 0 0,-1-2 1 0 0,-2 0-1 0 0,0-2 0 0 0,-2-1 0 0 0,-2 0 0 0 0,-1-1 0 0 0,-1-1 0 0 0,-2-1 1 0 0,-1 0-1 0 0,7-28-210 0 0,-19 48-23 0 0,-1 1 1 0 0,0-1 0 0 0,0 0-1 0 0,-2 1 1 0 0,0-1 0 0 0,0 1-1 0 0,-1-1 1 0 0,-1 1 0 0 0,-4-13 22 0 0,5 21-11 0 0,1 0 0 0 0,-1 0 0 0 0,0 0 0 0 0,-1 0 0 0 0,1 0 0 0 0,-1 1 0 0 0,0-1 0 0 0,0 1 0 0 0,-1 0 0 0 0,1 0 0 0 0,-1 0 1 0 0,0 0-1 0 0,0 0 0 0 0,0 1 0 0 0,-1 0 0 0 0,1 0 0 0 0,-1 0 0 0 0,0 1 0 0 0,1-1 0 0 0,-1 1 0 0 0,0 0 0 0 0,-1 0 0 0 0,1 1 0 0 0,0 0 0 0 0,0 0 0 0 0,-2 0 11 0 0,-5 0-26 0 0,0 1 0 0 0,0 0-1 0 0,0 1 1 0 0,0 1 0 0 0,0 0-1 0 0,0 1 1 0 0,0 0 0 0 0,0 0-1 0 0,1 1 1 0 0,0 1 0 0 0,0 0 0 0 0,0 1-1 0 0,0 0 1 0 0,1 0 0 0 0,0 1-1 0 0,0 0 1 0 0,1 1 0 0 0,0 0-1 0 0,0 1 1 0 0,1 0 0 0 0,-6 8 26 0 0,2-2-17 0 0,1 0 1 0 0,0 1 0 0 0,1 1-1 0 0,1-1 1 0 0,0 2-1 0 0,1-1 1 0 0,1 1 0 0 0,1 0-1 0 0,1 1 1 0 0,0-1 0 0 0,1 1-1 0 0,1 0 1 0 0,0 12 16 0 0,3-18 9 0 0,-1 0 1 0 0,2 0-1 0 0,0 0 1 0 0,1 0-1 0 0,0 0 1 0 0,0-1-1 0 0,2 1 1 0 0,0-1 0 0 0,0 1-1 0 0,1-1 1 0 0,0-1-1 0 0,1 1 1 0 0,0-1-1 0 0,1 0 1 0 0,1 0-1 0 0,0 0 1 0 0,0-1-1 0 0,1-1 1 0 0,0 0-1 0 0,0 0 1 0 0,2 0-10 0 0,20 13 71 0 0,0-1 0 0 0,2-2 0 0 0,0-2 0 0 0,1-1 0 0 0,1-1 0 0 0,0-2 0 0 0,1-1 0 0 0,0-3 0 0 0,1 0 0 0 0,0-2-1 0 0,2-2-70 0 0,153 8-2248 0 0,-159-14-747 0 0,-12-1-3208 0 0,-6-2-5252 0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4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446 4 0 0 0,'0'0'276'0'0,"-2"0"8709"0"0,-1-1-4310 0 0,-20-2-2957 0 0,13 5-1642 0 0,0 0-1 0 0,0 0 1 0 0,0 1 0 0 0,0 0 0 0 0,1 1-1 0 0,0 0 1 0 0,-1 0 0 0 0,2 1-1 0 0,-1 1 1 0 0,-6 4-76 0 0,-15 8 89 0 0,-162 87 1253 0 0,192-104-1351 0 0,-1 0 0 0 0,1 0 0 0 0,0 0-1 0 0,-1 0 1 0 0,1 0 0 0 0,0 0 0 0 0,0 0-1 0 0,0 0 1 0 0,0 0 0 0 0,0 0-1 0 0,0 0 1 0 0,0-1 0 0 0,0 1 0 0 0,0 0-1 0 0,0 0 1 0 0,1 0 0 0 0,-1 0 0 0 0,0 0-1 0 0,1 0 1 0 0,-1 0 0 0 0,1 0-1 0 0,-1-1 1 0 0,1 1 0 0 0,-1 0 0 0 0,1 0-1 0 0,-1 0 1 0 0,1-1 0 0 0,0 1 0 0 0,-1 0-1 0 0,1-1 1 0 0,0 1 0 0 0,0-1-1 0 0,-1 1 1 0 0,1-1 0 0 0,0 1 0 0 0,0-1-1 0 0,0 0 1 0 0,0 1 0 0 0,0-1 0 0 0,0 0-1 0 0,0 1 1 0 0,0-1 0 0 0,-1 0-1 0 0,1 0 1 0 0,1 0 9 0 0,1 2 23 0 0,127 43-347 0 0,-48-22 152 0 0,32 34 81 0 0,-113-55 124 0 0,0 0 0 0 0,0 0 1 0 0,0-1-1 0 0,-1 1 0 0 0,1 0 0 0 0,-1 0 0 0 0,0 0 1 0 0,1 0-1 0 0,-1 0 0 0 0,0 0 0 0 0,0 0 0 0 0,0 0 0 0 0,0 0 1 0 0,-1 0-1 0 0,1 0 0 0 0,0-1 0 0 0,-1 1 0 0 0,0 0 1 0 0,1 0-1 0 0,-1 0 0 0 0,0 0 0 0 0,0-1 0 0 0,0 1 1 0 0,0 0-1 0 0,0-1 0 0 0,0 1 0 0 0,0-1 0 0 0,-1 1 1 0 0,1-1-1 0 0,-1 0 0 0 0,1 1 0 0 0,-1-1 0 0 0,1 0 1 0 0,-1 0-1 0 0,0 0 0 0 0,1 0 0 0 0,-2 0-33 0 0,-37 27 76 0 0,-2-2-1 0 0,-1-2 1 0 0,0-2 0 0 0,-2-1-1 0 0,-1-3 1 0 0,0-2 0 0 0,-36 8-76 0 0,56-18-1043 0 0,26-6-444 0 0,7-2-3364 0 0,43-22-4505 0 0,-37 20 7474 0 0</inkml:trace>
  <inkml:trace contextRef="#ctx0" brushRef="#br0" timeOffset="263.997">782 195 3761 0 0,'0'0'852'0'0,"0"0"-20"0"0,0 0 142 0 0,0 0 206 0 0,0 0 82 0 0,0 0-77 0 0,0 0-194 0 0,-14 34-224 0 0,-45 106-227 0 0,57-137-511 0 0,0 1 0 0 0,0 0 1 0 0,0-1-1 0 0,0 1 0 0 0,1 0 0 0 0,0 0 0 0 0,0 0 1 0 0,0 0-1 0 0,0 0 0 0 0,1 0 0 0 0,-1 0 0 0 0,1 0 1 0 0,0 0-1 0 0,0 0 0 0 0,1 0 0 0 0,-1 0 0 0 0,1 0 1 0 0,0 1-30 0 0,2 3 74 0 0,-2-3 8 0 0,1 0-1 0 0,1 0 1 0 0,-1 0 0 0 0,1 0 0 0 0,-1-1-1 0 0,1 1 1 0 0,1-1 0 0 0,-1 0-1 0 0,0 0 1 0 0,1 0 0 0 0,0-1-1 0 0,0 1 1 0 0,0-1 0 0 0,1 0-1 0 0,-1 0 1 0 0,1 0 0 0 0,-1 0-1 0 0,1-1 1 0 0,0 0 0 0 0,0 0-1 0 0,0 0 1 0 0,0-1 0 0 0,0 0-1 0 0,0 0 1 0 0,1 0 0 0 0,3 0-82 0 0,1 0 273 0 0,-1 0 1 0 0,1-1-1 0 0,0 0 1 0 0,-1-1 0 0 0,1 0-1 0 0,-1 0 1 0 0,1-1-1 0 0,-1 0 1 0 0,0-1-1 0 0,1 0 1 0 0,-1 0-1 0 0,-1-1 1 0 0,1 0-1 0 0,4-3-273 0 0,-5 1 152 0 0,0 1-1 0 0,0-1 1 0 0,-1 0-1 0 0,0-1 0 0 0,0 0 1 0 0,-1 0-1 0 0,0 0 1 0 0,0-1-1 0 0,-1 0 0 0 0,0 0 1 0 0,0 0-1 0 0,-1-1 0 0 0,0 1 1 0 0,0-1-1 0 0,-1 0 1 0 0,0 0-1 0 0,-1-1 0 0 0,0 1 1 0 0,0 0-1 0 0,-1-1 1 0 0,0 1-1 0 0,-1-1 0 0 0,0 1 1 0 0,-1-1-1 0 0,0-4-151 0 0,-4 7-204 0 0,1-1 0 0 0,-2 1 0 0 0,1 0-1 0 0,-1 1 1 0 0,0 0 0 0 0,0 0 0 0 0,-1 0 0 0 0,0 0-1 0 0,0 1 1 0 0,0 0 0 0 0,0 1 0 0 0,-1 0 0 0 0,0 0-1 0 0,0 0 1 0 0,0 1 0 0 0,0 0 0 0 0,-1 1 0 0 0,1 0-1 0 0,-1 0 1 0 0,0 1 0 0 0,1 0 0 0 0,-1 0 0 0 0,0 1-1 0 0,1 0 1 0 0,-6 1 204 0 0,-43 13-7487 0 0,39-6-2603 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5.3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4025 0 0,'0'0'1220'0'0,"0"0"43"0"0,0 0 281 0 0,0 0 245 0 0,0 0-65 0 0,0 0-238 0 0,0 0-247 0 0,0 0-234 0 0,0 0-173 0 0,0 0-122 0 0,0 0-86 0 0,0 0-44 0 0,0 0-21 0 0,30 2-31 0 0,94 2-62 0 0,131-2 671 0 0,-151-12-1864 0 0,-70 4-1821 0 0,-1-1-3360 0 0,-27 5 1040 0 0,-3 1-1812 0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5.5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8618 0 0,'0'0'1970'0'0,"0"0"-403"0"0,0 0-196 0 0,0 0-78 0 0,0 0-155 0 0,34 0-129 0 0,106-4-57 0 0,54-12 2068 0 0,-36 3-6853 0 0,-143 13-1219 0 0,-4 0-5665 0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3.5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34 0 0 0,'0'0'1027'0'0,"0"0"137"0"0,0 0 40 0 0,0 0 41 0 0,0 0-2 0 0,0 0-52 0 0,0 0-135 0 0,0 0-183 0 0,0 0-179 0 0,0 0-147 0 0,0 0-93 0 0,0 0-51 0 0,0 0-30 0 0,-16 24-4 0 0,-48 79-1 0 0,33-20 312 0 0,19-43-610 0 0,2 0 1 0 0,2 1-1 0 0,2 0 1 0 0,2 0-1 0 0,1 1 1 0 0,3 33-71 0 0,0-69-56 0 0,0 0 1 0 0,1 0 0 0 0,0-1 0 0 0,1 1 0 0 0,-1 0 0 0 0,1 0 0 0 0,0-1 0 0 0,0 1 0 0 0,1-1 0 0 0,0 0 0 0 0,0 0 0 0 0,0 0 0 0 0,0 0-1 0 0,1 0 1 0 0,0-1 0 0 0,3 4 55 0 0,60 16-3491 0 0,-39-25-1544 0 0,-20-2 1129 0 0</inkml:trace>
  <inkml:trace contextRef="#ctx0" brushRef="#br0" timeOffset="451.168">282 306 3737 0 0,'0'0'933'0'0,"0"0"-447"0"0,0 0-151 0 0,0 0 175 0 0,0 0 181 0 0,0 0 69 0 0,0 0-22 0 0,0 0-70 0 0,0 0-93 0 0,0 0-86 0 0,0 0-14 0 0,0 0 21 0 0,28-7 56 0 0,87-23 54 0 0,-41 19 1141 0 0,-74 11-1730 0 0,1 0 0 0 0,0 0 1 0 0,-1 0-1 0 0,1 0 0 0 0,0 0 0 0 0,0 0 1 0 0,-1 1-1 0 0,1-1 0 0 0,0 0 1 0 0,-1 0-1 0 0,1 1 0 0 0,0-1 0 0 0,-1 0 1 0 0,1 1-1 0 0,-1-1 0 0 0,1 0 1 0 0,0 1-1 0 0,-1-1 0 0 0,1 1 1 0 0,-1-1-1 0 0,1 1 0 0 0,-1-1 0 0 0,0 1 1 0 0,1 0-1 0 0,-1-1 0 0 0,1 1 1 0 0,-1-1-1 0 0,0 1 0 0 0,0 0 1 0 0,1-1-1 0 0,-1 1 0 0 0,0 0 0 0 0,0 0 1 0 0,0-1-1 0 0,0 1 0 0 0,1 0 1 0 0,-1-1-1 0 0,0 1 0 0 0,-1 0 1 0 0,1 0-1 0 0,0-1 0 0 0,0 1 0 0 0,0 0 1 0 0,0-1-1 0 0,0 1 0 0 0,-1 0 1 0 0,1-1-1 0 0,0 1 0 0 0,-1 0 0 0 0,1-1 1 0 0,0 1-1 0 0,-1-1 0 0 0,1 1-17 0 0,-21 35 807 0 0,-117 125-15 0 0,136-158-758 0 0,-1-1 1 0 0,1 1-1 0 0,0 0 0 0 0,0 0 1 0 0,0 0-1 0 0,0 0 1 0 0,0 0-1 0 0,0 0 0 0 0,1 1 1 0 0,0-1-1 0 0,0 1 1 0 0,0-1-1 0 0,0 1 0 0 0,0-1 1 0 0,1 1-1 0 0,-1-1 1 0 0,1 1-1 0 0,0 0 0 0 0,0-1 1 0 0,0 1-1 0 0,1 0 1 0 0,-1-1-1 0 0,1 1 0 0 0,0-1 1 0 0,0 1-1 0 0,0-1 1 0 0,1 0-1 0 0,-1 1 0 0 0,1-1 1 0 0,-1 0-1 0 0,1 0 1 0 0,0 0-1 0 0,1 0 0 0 0,-1 0 1 0 0,0 0-1 0 0,1-1 1 0 0,-1 1-1 0 0,1-1 0 0 0,0 0 1 0 0,0 1-1 0 0,0-2 1 0 0,0 1-1 0 0,0 0 0 0 0,1 0-34 0 0,7 1 65 0 0,0 0 0 0 0,0-1 0 0 0,0 0 0 0 0,1 0-1 0 0,-1-2 1 0 0,0 1 0 0 0,0-1 0 0 0,1-1-1 0 0,-1 0 1 0 0,0-1 0 0 0,0 0 0 0 0,6-2-65 0 0,11-10-3947 0 0,-4-8-4101 0 0,-19 18 1439 0 0</inkml:trace>
  <inkml:trace contextRef="#ctx0" brushRef="#br0" timeOffset="1038.844">922 243 0 0 0,'0'0'1047'0'0,"0"0"495"0"0,0 0 202 0 0,0 0 36 0 0,0 0-15 0 0,0 0-113 0 0,0 0-184 0 0,0 0-213 0 0,0 0-220 0 0,0 0-197 0 0,0 0-137 0 0,0 0-91 0 0,0 0-44 0 0,-16 5-15 0 0,-110 42 1040 0 0,125-47-1601 0 0,0 1-1 0 0,0-1 1 0 0,0 0 0 0 0,0 1-1 0 0,0-1 1 0 0,0 1-1 0 0,0-1 1 0 0,1 1 0 0 0,-1-1-1 0 0,0 1 1 0 0,0 0-1 0 0,1-1 1 0 0,-1 1 0 0 0,0 0-1 0 0,1 0 1 0 0,-1-1-1 0 0,1 1 1 0 0,-1 0 0 0 0,1 0-1 0 0,-1 0 1 0 0,1 0-1 0 0,0 0 1 0 0,-1 0 0 0 0,1 0-1 0 0,0 0 1 0 0,0 0-1 0 0,0-1 1 0 0,-1 1 0 0 0,1 0-1 0 0,0 0 1 0 0,0 0-1 0 0,1 0 1 0 0,-1 0 0 0 0,0 0-1 0 0,0 0 1 0 0,0 0-1 0 0,1 0 1 0 0,-1 0 0 0 0,0 0-1 0 0,1 0 1 0 0,-1 0-1 0 0,1 0 1 0 0,-1 0 0 0 0,1-1-1 0 0,-1 1 1 0 0,1 0 0 0 0,0 0-1 0 0,-1-1 1 0 0,1 1-1 0 0,0 0 1 0 0,0-1 0 0 0,-1 1-1 0 0,1-1 1 0 0,0 1-1 0 0,0-1 1 0 0,0 1 0 0 0,0-1-1 0 0,0 0 1 0 0,0 1-1 0 0,0-1 1 0 0,0 0 0 0 0,0 0-1 0 0,0 0 1 0 0,0 1-1 0 0,-1-1 1 0 0,1 0 0 0 0,0 0-1 0 0,0-1 1 0 0,1 1 10 0 0,6 2 56 0 0,-1 1 0 0 0,0-1-1 0 0,0 1 1 0 0,0 1 0 0 0,0-1 0 0 0,0 1 0 0 0,-1 1 0 0 0,1-1 0 0 0,-1 1 0 0 0,0 0 0 0 0,-1 0 0 0 0,1 1 0 0 0,-1-1 0 0 0,0 1-1 0 0,-1 1 1 0 0,1-1 0 0 0,-1 1 0 0 0,0-1 0 0 0,-1 1 0 0 0,0 0 0 0 0,0 1 0 0 0,0-1 0 0 0,-1 0 0 0 0,0 1 0 0 0,0-1-1 0 0,-1 1 1 0 0,0 3-56 0 0,-2-4 103 0 0,0 0 0 0 0,0 0-1 0 0,-1-1 1 0 0,0 1-1 0 0,0 0 1 0 0,0-1 0 0 0,-1 0-1 0 0,0 0 1 0 0,0 0 0 0 0,-1 0-1 0 0,0 0 1 0 0,0-1-1 0 0,0 1 1 0 0,-1-1 0 0 0,0 0-1 0 0,1 0 1 0 0,-2 0-103 0 0,-64 38-1639 0 0,63-43 36 0 0,4-11-9872 0 0,3 8 9774 0 0,0-1-2563 0 0</inkml:trace>
  <inkml:trace contextRef="#ctx0" brushRef="#br0" timeOffset="1354.833">1082 0 5625 0 0,'0'0'1395'0'0,"0"0"-220"0"0,0 0-53 0 0,0 0 109 0 0,0 0 64 0 0,0 0 2 0 0,0 0-49 0 0,0 0-122 0 0,0 0-148 0 0,0 0-130 0 0,0 0-65 0 0,0 0-55 0 0,20 28-56 0 0,60 87-71 0 0,-22-10 546 0 0,-50-87-1091 0 0,-1 1-1 0 0,-1 0 0 0 0,0 1 1 0 0,-2-1-1 0 0,0 1 1 0 0,-1 0-1 0 0,-1 0 0 0 0,-1 0 1 0 0,-1 1-1 0 0,0-1 1 0 0,-3 10-56 0 0,1-20-85 0 0,-1-1 1 0 0,0 1 0 0 0,-1-1-1 0 0,0 0 1 0 0,-1-1-1 0 0,1 1 1 0 0,-2-1 0 0 0,1 0-1 0 0,-1 0 1 0 0,0 0 0 0 0,-1-1-1 0 0,0 0 1 0 0,0 0 0 0 0,0-1-1 0 0,-1 0 1 0 0,0 0-1 0 0,0-1 1 0 0,-1 0 0 0 0,0 0-1 0 0,-1 0 85 0 0,-71 23-10807 0 0,73-27 6410 0 0,2-1-592 0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2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 26 776 0 0,'0'0'1459'0'0,"0"0"-373"0"0,0 0-78 0 0,0 0 95 0 0,0 0 150 0 0,0 0 69 0 0,0 0-60 0 0,0 0-170 0 0,0 0-232 0 0,0 0-221 0 0,0 0-180 0 0,-13-2-126 0 0,-37-4-85 0 0,47 7-216 0 0,0-1 0 0 0,1 1-1 0 0,-1 0 1 0 0,1 0 0 0 0,-1-1 0 0 0,1 2 0 0 0,-1-1-1 0 0,1 0 1 0 0,0 0 0 0 0,-1 1 0 0 0,1-1-1 0 0,0 1 1 0 0,0 0 0 0 0,0 0 0 0 0,0 0 0 0 0,0 0-1 0 0,1 0 1 0 0,-1 0 0 0 0,1 0 0 0 0,-1 0-1 0 0,1 1 1 0 0,0-1 0 0 0,-1 3-32 0 0,-2 0 80 0 0,-13 35-46 0 0,1 0 1 0 0,1 1 0 0 0,3 0-1 0 0,1 1 1 0 0,2 1-1 0 0,2-1 1 0 0,2 1-1 0 0,2 1 1 0 0,2-1-1 0 0,1 0 1 0 0,4 20-35 0 0,-3-15-24 0 0,-2-42 61 0 0,0 0 1 0 0,1 0-1 0 0,0 0 0 0 0,1 0 1 0 0,-1 0-1 0 0,1 0 0 0 0,0 0 1 0 0,1 0-1 0 0,-1 0 0 0 0,1 0 1 0 0,0 0-1 0 0,1-1 0 0 0,-1 1 1 0 0,1-1-1 0 0,0 0 0 0 0,1 0 1 0 0,-1 0-1 0 0,1 0 1 0 0,0 0-1 0 0,0-1 0 0 0,0 1 1 0 0,1-1-1 0 0,0 0 0 0 0,-1-1 1 0 0,2 1-1 0 0,-1-1 0 0 0,0 0 1 0 0,0 0-1 0 0,1-1 0 0 0,0 0 1 0 0,-1 0-1 0 0,1 0 0 0 0,0 0 1 0 0,0-1-1 0 0,0 0 0 0 0,0 0 1 0 0,3-1-38 0 0,11-3 328 0 0,-1-1 0 0 0,0-1 0 0 0,-1-1 0 0 0,0-1 0 0 0,1-1 1 0 0,-2 0-1 0 0,1-1 0 0 0,-2-1 0 0 0,1 0 0 0 0,-1-1 0 0 0,-1-1 1 0 0,0-1-1 0 0,0 0 0 0 0,-2-1 0 0 0,6-7-328 0 0,10-5 389 0 0,-1-2 1 0 0,-1 0-1 0 0,-2-2 1 0 0,-1-1-1 0 0,-1 0 1 0 0,11-24-390 0 0,-29 48 21 0 0,-1-2 1 0 0,0 1 0 0 0,-1 0 0 0 0,0-1 0 0 0,0 0-1 0 0,-1 1 1 0 0,0-1 0 0 0,0 0 0 0 0,-1 0-1 0 0,0-1 1 0 0,-1 1 0 0 0,0 0 0 0 0,0 0 0 0 0,-1 0-1 0 0,0 0 1 0 0,-1 0 0 0 0,0 0 0 0 0,0 0 0 0 0,-1 1-1 0 0,0-1 1 0 0,-1 1 0 0 0,0-1 0 0 0,0 1 0 0 0,0 0-1 0 0,-1 1 1 0 0,-1-1 0 0 0,1 1 0 0 0,-1 0 0 0 0,0 0-1 0 0,-1 1 1 0 0,0 0 0 0 0,0-1-22 0 0,-14-9-415 0 0,-1 0 0 0 0,0 1-1 0 0,-1 2 1 0 0,-1 0 0 0 0,0 2 0 0 0,0 0-1 0 0,-1 2 1 0 0,-17-4 415 0 0,-126-10-8667 0 0,131 23 3622 0 0,11 0-1326 0 0</inkml:trace>
  <inkml:trace contextRef="#ctx0" brushRef="#br0" timeOffset="462.562">0 516 0 0 0,'0'0'804'0'0,"0"0"399"0"0,0 0 267 0 0,0 0 263 0 0,0 0 145 0 0,0 0-67 0 0,0 0-292 0 0,0 0-363 0 0,0 0-321 0 0,0 0-257 0 0,0 0-86 0 0,0 0-24 0 0,18-19 4 0 0,58-56 24 0 0,-33 45 389 0 0,-31 28-570 0 0,-9 1-272 0 0,-1 0-1 0 0,0 0 1 0 0,0 0-1 0 0,1 0 0 0 0,-1 0 1 0 0,1 0-1 0 0,-1 0 1 0 0,1 1-1 0 0,-1 0 0 0 0,1-1 1 0 0,-1 1-1 0 0,1 0 1 0 0,-1 0-1 0 0,1 0 0 0 0,-1 0 1 0 0,1 1-1 0 0,-1-1 1 0 0,1 1-1 0 0,-1 0 0 0 0,1-1 1 0 0,-1 1-1 0 0,0 0 0 0 0,1 0 1 0 0,-1 1-1 0 0,0-1 1 0 0,0 0-1 0 0,0 1 0 0 0,0-1 1 0 0,0 1-1 0 0,0 0 1 0 0,0-1-1 0 0,-1 1 0 0 0,2 2-42 0 0,8 31 582 0 0,35 69 369 0 0,-43-101-878 0 0,0 0 0 0 0,1-1 0 0 0,-1 1 1 0 0,1-1-1 0 0,-1 0 0 0 0,1 0 0 0 0,0 0 0 0 0,0-1 1 0 0,0 1-1 0 0,0-1 0 0 0,0 0 0 0 0,0 0 0 0 0,0 0 0 0 0,0-1 1 0 0,0 1-1 0 0,0-1 0 0 0,0 0 0 0 0,1-1 0 0 0,-1 1 1 0 0,0 0-1 0 0,0-1 0 0 0,0 0 0 0 0,0 0 0 0 0,0-1-73 0 0,95-36 784 0 0,-37 16-1883 0 0,-40 19-3823 0 0,1 2-6270 0 0,-16 1 6818 0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6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470 221 8330 0 0,'0'0'1735'0'0,"0"0"-339"0"0,0 0-144 0 0,0 0-43 0 0,0 0 12 0 0,0 0-35 0 0,0 0-149 0 0,0 0-215 0 0,0 0-227 0 0,0 0-167 0 0,0 0-75 0 0,0 0-46 0 0,0 0-32 0 0,-13 31-19 0 0,-42 102-16 0 0,15 27 353 0 0,-72 366-929 0 0,92-427-3039 0 0,36-100-845 0 0,65-66-7674 0 0,-65 51 10484 0 0</inkml:trace>
  <inkml:trace contextRef="#ctx0" brushRef="#br0" timeOffset="321.198">855 376 3769 0 0,'0'0'1193'0'0,"0"0"-152"0"0,0 0-139 0 0,0 0 61 0 0,0 0 128 0 0,0 0 37 0 0,0 0-55 0 0,0 0-120 0 0,-32 28-182 0 0,-96 94-180 0 0,69-38 44 0 0,51-64-515 0 0,-2 2-94 0 0,0 1-1 0 0,2 0 1 0 0,0 1 0 0 0,2 0 0 0 0,0 0 0 0 0,2 0-1 0 0,1 1 1 0 0,0 0 0 0 0,2-1 0 0 0,1 1 0 0 0,2 9-26 0 0,1-25 114 0 0,1 0 0 0 0,0-1 0 0 0,0 0 0 0 0,1 0 1 0 0,0 0-1 0 0,0 0 0 0 0,1-1 0 0 0,0 0 0 0 0,0 0 1 0 0,1-1-1 0 0,0 0 0 0 0,0 0 0 0 0,1 0 0 0 0,-1-1 0 0 0,1 0 1 0 0,0 0-1 0 0,1-1 0 0 0,-1 0 0 0 0,1-1 0 0 0,0 0 1 0 0,-1 0-1 0 0,1-1 0 0 0,1 0 0 0 0,-1 0 0 0 0,0-1 0 0 0,0 0 1 0 0,1-1-1 0 0,-1 0 0 0 0,0-1 0 0 0,0 1 0 0 0,1-2 1 0 0,-1 1-1 0 0,0-2 0 0 0,4 0-114 0 0,-8 1 92 0 0,1 1 1 0 0,-1-1-1 0 0,0-1 0 0 0,0 1 1 0 0,0-1-1 0 0,0 0 0 0 0,0 0 1 0 0,0 0-1 0 0,-1-1 0 0 0,0 1 1 0 0,1-1-1 0 0,-1 0 0 0 0,-1 0 1 0 0,1-1-1 0 0,-1 1 0 0 0,1-1 1 0 0,-1 0-1 0 0,-1 0 0 0 0,1 0 1 0 0,-1 0-1 0 0,1 0 1 0 0,-2-1-1 0 0,1 1 0 0 0,0 0 1 0 0,-1-1-1 0 0,0 0 0 0 0,-1 1 1 0 0,1-1-1 0 0,-1 0 0 0 0,0 1 1 0 0,0-1-1 0 0,-1 0 0 0 0,0 1 1 0 0,0-1-1 0 0,0 1 0 0 0,0-1 1 0 0,-1 1-1 0 0,0-1 0 0 0,0 1 1 0 0,-1 0-1 0 0,0-1-92 0 0,-6-3-216 0 0,-1 1 1 0 0,0 0-1 0 0,0 1 0 0 0,0-1 1 0 0,-1 2-1 0 0,0 0 0 0 0,0 0 1 0 0,-1 1-1 0 0,0 1 0 0 0,0 0 0 0 0,0 0 1 0 0,0 1-1 0 0,-1 1 0 0 0,1 0 1 0 0,-1 0-1 0 0,1 1 0 0 0,-1 1 1 0 0,0 0-1 0 0,-1 1 216 0 0,-33 15-3385 0 0,18 0-2958 0 0,29-16 6295 0 0,-12 8-8260 0 0</inkml:trace>
  <inkml:trace contextRef="#ctx0" brushRef="#br0" timeOffset="916.278">1131 895 0 0 0,'0'0'157'0'0,"0"0"239"0"0,0 0 178 0 0,2 30 133 0 0,10 91 105 0 0,-6-85 1107 0 0,-2-34 8152 0 0,8-29-6931 0 0,16-89 1478 0 0,27-74-2424 0 0,-45 171-2120 0 0,-8 11-90 0 0,1 0 0 0 0,1 1 0 0 0,-1 0 1 0 0,1-1-1 0 0,0 1 0 0 0,1 0 0 0 0,0 1 0 0 0,0-1 0 0 0,0 1 0 0 0,1 0 0 0 0,0 0 0 0 0,0 1 1 0 0,1 0-1 0 0,-1 0 0 0 0,1 0 0 0 0,4-1 16 0 0,9 17-2169 0 0,-3 37-3132 0 0,-13-35 1898 0 0,3 9-5522 0 0,-5-17 4315 0 0</inkml:trace>
  <inkml:trace contextRef="#ctx0" brushRef="#br0" timeOffset="1314.435">1788 681 3577 0 0,'0'0'2344'0'0,"0"0"-586"0"0,0 0-160 0 0,0 0 79 0 0,0 0-64 0 0,0 0-156 0 0,0 0-183 0 0,0 0-271 0 0,0 0-267 0 0,0 0-205 0 0,0 0-191 0 0,0 0-113 0 0,-31 21-86 0 0,-95 66-77 0 0,73-33-5 0 0,50-49-15 0 0,0 0-1 0 0,1 1 1 0 0,0-1 0 0 0,0 1 0 0 0,0-1 0 0 0,1 1 0 0 0,-1 0 0 0 0,1-1 0 0 0,1 1 0 0 0,-1 0-1 0 0,1 0 1 0 0,0 0 0 0 0,0 0 0 0 0,1-1 0 0 0,0 4-44 0 0,0-7 26 0 0,-1 1 0 0 0,1-1 0 0 0,0 0 0 0 0,0 0 0 0 0,0 1 0 0 0,0-1 1 0 0,0 0-1 0 0,0 0 0 0 0,0 0 0 0 0,1 0 0 0 0,-1 0 0 0 0,1 0 0 0 0,0-1 0 0 0,-1 1 0 0 0,1 0 0 0 0,0-1 0 0 0,0 0 0 0 0,0 1 0 0 0,0-1 0 0 0,0 0 0 0 0,1 0 1 0 0,-1 0-1 0 0,0 0 0 0 0,0 0 0 0 0,1-1 0 0 0,-1 1 0 0 0,0-1 0 0 0,1 1 0 0 0,-1-1 0 0 0,1 0 0 0 0,-1 0 0 0 0,1 0 0 0 0,-1 0 0 0 0,0 0 0 0 0,1-1 1 0 0,-1 1-1 0 0,2-1-26 0 0,4-3 233 0 0,0 1 0 0 0,1-1 0 0 0,-2-1 0 0 0,1 1 0 0 0,0-1 0 0 0,-1-1 0 0 0,0 1 0 0 0,0-1 0 0 0,-1-1 0 0 0,1 1 0 0 0,-1-1 1 0 0,0-2-234 0 0,0 3 83 0 0,108-93 423 0 0,-114 99-527 0 0,0 1 0 0 0,0-1 1 0 0,0 1-1 0 0,0-1 1 0 0,0 1-1 0 0,0-1 0 0 0,0 1 1 0 0,0-1-1 0 0,0 1 1 0 0,0-1-1 0 0,0 1 0 0 0,1-1 1 0 0,-1 1-1 0 0,0-1 0 0 0,0 0 1 0 0,0 1-1 0 0,1-1 1 0 0,-1 1-1 0 0,0-1 0 0 0,0 1 1 0 0,1-1-1 0 0,-1 0 1 0 0,1 1-1 0 0,-1-1 0 0 0,0 0 1 0 0,1 1-1 0 0,-1-1 0 0 0,1 0 1 0 0,-1 0-1 0 0,0 1 1 0 0,1-1-1 0 0,-1 0 0 0 0,1 0 1 0 0,-1 0-1 0 0,1 0 1 0 0,-1 1-1 0 0,1-1 0 0 0,-1 0 1 0 0,1 0-1 0 0,-1 0 0 0 0,1 0 1 0 0,-1 0-1 0 0,1 0 1 0 0,-1 0-1 0 0,1-1 0 0 0,-1 1 1 0 0,1 0-1 0 0,-1 0 1 0 0,1 0-1 0 0,-1 0 0 0 0,1-1 1 0 0,-1 1-1 0 0,0 0 0 0 0,1 0 1 0 0,-1-1-1 0 0,1 1 1 0 0,-1 0 20 0 0,0 8-12 0 0,15 59-2360 0 0,23-39-5819 0 0,-23-21 396 0 0,-13-3 3932 0 0</inkml:trace>
  <inkml:trace contextRef="#ctx0" brushRef="#br0" timeOffset="1764.982">2220 725 4161 0 0,'0'0'2007'0'0,"0"0"-637"0"0,0 0-396 0 0,0 0-175 0 0,0 0-123 0 0,0 0-121 0 0,0 0-85 0 0,0 0-104 0 0,0 0-162 0 0,0 0-121 0 0,0 0-76 0 0,0 0-89 0 0,0 0-44 0 0,-21 26-60 0 0,-66 79-55 0 0,63-61-155 0 0,26-39 311 0 0,1 1 115 0 0,0-1 1 0 0,0 0-1 0 0,1 0 1 0 0,-1 0-1 0 0,1 0 1 0 0,0 0-1 0 0,0-1 1 0 0,1 0-1 0 0,-1 0 1 0 0,1 0-1 0 0,0 0 1 0 0,0-1-1 0 0,0 0 1 0 0,1 0-1 0 0,-1 0 1 0 0,1-1-1 0 0,3 2-30 0 0,4 0 507 0 0,0-1-1 0 0,0 0 0 0 0,0-1 1 0 0,0 0-1 0 0,1-1 0 0 0,-1-1 1 0 0,0 0-1 0 0,1 0 0 0 0,-1-2 0 0 0,0 0 1 0 0,0 0-1 0 0,0-1 0 0 0,0-1 1 0 0,0 0-1 0 0,0 0 0 0 0,-1-2 1 0 0,0 1-1 0 0,0-2 0 0 0,-1 1 1 0 0,1-2-507 0 0,21-13 397 0 0,0-2 0 0 0,-1-1 1 0 0,-1-2-1 0 0,-2-1 1 0 0,0-1-1 0 0,-2-1 0 0 0,-1-2 1 0 0,19-30-398 0 0,-39 54-16 0 0,-1 0 0 0 0,-1 0 0 0 0,1 0-1 0 0,-1 0 1 0 0,-1-1 0 0 0,1 0 0 0 0,-1 1 0 0 0,0-1 0 0 0,-1 0 0 0 0,0-1 0 0 0,0 1 0 0 0,-1 0-1 0 0,0-1 1 0 0,-1 1 0 0 0,1 0 0 0 0,-2-1 0 0 0,1 1 0 0 0,-1-1 0 0 0,0 1 0 0 0,-1 0-1 0 0,0 0 1 0 0,0-1 0 0 0,-1 1 0 0 0,0 1 0 0 0,0-1 0 0 0,-1 0 0 0 0,0 1 0 0 0,-1 0 0 0 0,1 0-1 0 0,-1 0 1 0 0,0 0 0 0 0,-1 1 0 0 0,0 0 0 0 0,0 0 0 0 0,0 0 0 0 0,-4-1 16 0 0,-2-1-80 0 0,0 1 1 0 0,-1 1-1 0 0,1 0 1 0 0,-1 1 0 0 0,-1 0-1 0 0,1 1 1 0 0,-1 0-1 0 0,0 1 1 0 0,1 1 0 0 0,-1 0-1 0 0,-1 1 1 0 0,1 0-1 0 0,0 1 1 0 0,0 1-1 0 0,0 0 1 0 0,0 1 0 0 0,0 1-1 0 0,1 0 1 0 0,-1 1-1 0 0,1 0 1 0 0,-1 1 0 0 0,1 0-1 0 0,1 1 1 0 0,-1 1-1 0 0,1 0 1 0 0,0 1-1 0 0,1 0 1 0 0,-1 1 0 0 0,2 0-1 0 0,-1 0 1 0 0,1 1-1 0 0,1 1 1 0 0,0 0-1 0 0,0 0 1 0 0,1 0 0 0 0,1 1-1 0 0,0 1 1 0 0,0-1 79 0 0,4-2-43 0 0,0-1 1 0 0,0 1-1 0 0,1 0 1 0 0,0-1-1 0 0,1 1 1 0 0,0 0-1 0 0,0 0 1 0 0,1 0 0 0 0,1 0-1 0 0,0 0 1 0 0,0 0-1 0 0,0 0 1 0 0,2 0-1 0 0,-1 0 1 0 0,1-1-1 0 0,0 1 1 0 0,1-1-1 0 0,0 0 1 0 0,1 0-1 0 0,0 0 1 0 0,0-1-1 0 0,1 0 1 0 0,0 0-1 0 0,0 0 1 0 0,1-1-1 0 0,0 1 1 0 0,1-2 0 0 0,-1 1-1 0 0,1-1 1 0 0,0 0-1 0 0,1-1 1 0 0,-1 0-1 0 0,10 4 43 0 0,13 7 41 0 0,1-2 0 0 0,0-1-1 0 0,1-2 1 0 0,0-1 0 0 0,1-2 0 0 0,0-1 0 0 0,0-1-1 0 0,32 0-40 0 0,80-1-3987 0 0,-121-5-1403 0 0,-7-3-4939 0 0</inkml:trace>
  <inkml:trace contextRef="#ctx0" brushRef="#br0" timeOffset="3386.31">3261 63 0 0 0,'0'0'883'0'0,"0"0"264"0"0,0 0 186 0 0,0 0 69 0 0,0 0-22 0 0,0 0-93 0 0,-16-11-142 0 0,-48-31-152 0 0,48 32-139 0 0,16 10-133 0 0,0 0-184 0 0,0 0-186 0 0,22 1 252 0 0,-15 1-512 0 0,0 1 0 0 0,0 1 0 0 0,-1-1 1 0 0,1 1-1 0 0,-1 1 0 0 0,0-1 0 0 0,0 1 0 0 0,-1 0 0 0 0,1 0 0 0 0,-1 0 0 0 0,0 1 1 0 0,3 5-92 0 0,11 17 132 0 0,-2 2 1 0 0,-1 0 0 0 0,-1 1-1 0 0,-1 1 1 0 0,-2 0 0 0 0,-2 1-1 0 0,0 0 1 0 0,-2 0 0 0 0,-2 1 0 0 0,-1 0-1 0 0,-2 0 1 0 0,-1 0 0 0 0,-2 1-1 0 0,-1-1 1 0 0,-1 0 0 0 0,-3 1-133 0 0,4-4-27 0 0,-2 0 1 0 0,-2 0-1 0 0,-1 0 1 0 0,-1-1-1 0 0,-1 0 1 0 0,-2 0 0 0 0,-13 27 26 0 0,15-41-173 0 0,0-1 1 0 0,-1 0-1 0 0,-1 0 1 0 0,0-1-1 0 0,-1 0 1 0 0,-1-1-1 0 0,0-1 1 0 0,-1 1-1 0 0,-8 5 173 0 0,3-4-650 0 0,-49 36-2927 0 0,21-20-1891 0 0,26-21 1048 0 0</inkml:trace>
  <inkml:trace contextRef="#ctx0" brushRef="#br0" timeOffset="4000.223">149 114 2208 0 0,'0'0'785'0'0,"0"0"95"0"0,0 0 152 0 0,0 0 67 0 0,0 0 20 0 0,0 0-16 0 0,0 0-116 0 0,-19 39-138 0 0,-60 125-159 0 0,43-43 84 0 0,34-95-646 0 0,-5 44 110 0 0,3 0 0 0 0,3 0 0 0 0,6 44-238 0 0,-1-78-186 0 0,2-1-1 0 0,2 0 1 0 0,1 0-1 0 0,1 0 1 0 0,2-1 0 0 0,2-1-1 0 0,1 0 1 0 0,15 22 186 0 0,104 135-9370 0 0,-111-166 7863 0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01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227 41 0 0 0,'0'0'942'0'0,"0"0"-9"0"0,0 0 19 0 0,0 0 58 0 0,0 0 62 0 0,0 0 35 0 0,0 0 27 0 0,0 0-20 0 0,0 0-49 0 0,0 0-64 0 0,0 0-87 0 0,0 0-81 0 0,0 0-41 0 0,-27 20-25 0 0,-81 64 3 0 0,105-82-698 0 0,-1 1 1 0 0,1 0-1 0 0,-1 0 1 0 0,1 0-1 0 0,0 0 1 0 0,0 1-1 0 0,0 0 0 0 0,1-1 1 0 0,-1 1-1 0 0,1 0 1 0 0,0 0-1 0 0,0 0 1 0 0,0 0-1 0 0,0 0 1 0 0,1 1-1 0 0,-1 1-72 0 0,-2 9 318 0 0,-9 39 308 0 0,2 0 0 0 0,3 0 0 0 0,2 1 0 0 0,2 0 0 0 0,3 0 0 0 0,3 29-626 0 0,-1-18 233 0 0,-2 32 80 0 0,4-1-1 0 0,4 1 0 0 0,5-1 1 0 0,13 49-313 0 0,-24-137-83 0 0,0 0-1 0 0,1-1 1 0 0,0 1 0 0 0,0-1 0 0 0,1 0 0 0 0,0 0-1 0 0,0 0 1 0 0,1 0 0 0 0,0 0 0 0 0,0-1 0 0 0,1 1-1 0 0,0-1 1 0 0,0 0 0 0 0,1-1 0 0 0,0 1 0 0 0,0-1-1 0 0,0 0 1 0 0,1-1 0 0 0,0 0 0 0 0,0 0-1 0 0,0 0 1 0 0,1-1 0 0 0,-1 0 0 0 0,1 0 0 0 0,0-1-1 0 0,0 0 1 0 0,1 0 0 0 0,6 0 83 0 0,20-2-3830 0 0,-25-1 620 0 0,5 0-7334 0 0</inkml:trace>
  <inkml:trace contextRef="#ctx0" brushRef="#br0" timeOffset="2033.595">589 115 2433 0 0,'0'0'1773'0'0,"0"0"-380"0"0,0 0-25 0 0,0 0 120 0 0,0 0 115 0 0,0 0 16 0 0,0 0-195 0 0,0 0-307 0 0,0 0-340 0 0,0 0-310 0 0,0 0-190 0 0,0 59 1320 0 0,-33 374-885 0 0,34-433-809 0 0,-1 0 1 0 0,0-1 0 0 0,0 1-1 0 0,1-1 1 0 0,-1 1 0 0 0,0 0-1 0 0,1-1 1 0 0,-1 1 0 0 0,0 0-1 0 0,1-1 1 0 0,-1 1-1 0 0,1 0 1 0 0,-1 0 0 0 0,1-1-1 0 0,-1 1 1 0 0,0 0 0 0 0,1 0-1 0 0,-1 0 1 0 0,1-1-1 0 0,-1 1 1 0 0,1 0 0 0 0,-1 0-1 0 0,1 0 1 0 0,-1 0 0 0 0,1 0-1 0 0,-1 0 1 0 0,1 0-1 0 0,-1 0 1 0 0,1 0 0 0 0,-1 0-1 0 0,1 1 1 0 0,-1-1 0 0 0,1 0-1 0 0,-1 0 1 0 0,1 0 0 0 0,-1 0-1 0 0,0 1 1 0 0,1-1-1 0 0,-1 0 1 0 0,1 1 0 0 0,-1-1-1 0 0,0 0 1 0 0,1 1 0 0 0,-1-1-1 0 0,0 0 1 0 0,1 1-1 0 0,-1-1 1 0 0,0 1 0 0 0,1-1-1 0 0,-1 0 1 0 0,0 1 0 0 0,0-1-1 0 0,0 1 1 0 0,1-1-1 0 0,-1 1 1 0 0,0-1 0 0 0,0 1-1 0 0,0-1 1 0 0,0 1 0 0 0,0-1-1 0 0,0 1 1 0 0,0-1-1 0 0,0 1 1 0 0,0-1 0 0 0,0 1-1 0 0,0-1 1 0 0,0 1 0 0 0,-1-1-1 0 0,1 1 1 0 0,0-1 96 0 0,31-26-8189 0 0,-31 25 8005 0 0,7-7-2745 0 0</inkml:trace>
  <inkml:trace contextRef="#ctx0" brushRef="#br0" timeOffset="2355.406">948 59 896 0 0,'0'0'952'0'0,"0"0"-89"0"0,0 0 25 0 0,0 0 119 0 0,0 0 115 0 0,0 0 42 0 0,0 0-28 0 0,0 0-62 0 0,0 0-50 0 0,-18 34-96 0 0,-56 102-83 0 0,55-72 273 0 0,20-55-869 0 0,1-4-124 0 0,0 0 1 0 0,0 0-1 0 0,1 0 1 0 0,0 0-1 0 0,-1-1 1 0 0,1 1 0 0 0,1-1-1 0 0,-1 0 1 0 0,1 0-1 0 0,0 0 1 0 0,0 0 0 0 0,0-1-1 0 0,0 1 1 0 0,0-1-1 0 0,1 0 1 0 0,0-1 0 0 0,-1 1-1 0 0,1-1 1 0 0,0 1-1 0 0,0-2 1 0 0,0 1-1 0 0,1 0 1 0 0,-1-1 0 0 0,0 0-1 0 0,1 0 1 0 0,-1-1-1 0 0,0 0 1 0 0,1 0 0 0 0,0 0-126 0 0,4 0 164 0 0,-1 0 0 0 0,0-1 0 0 0,0-1 0 0 0,0 1 0 0 0,0-1 1 0 0,-1-1-1 0 0,1 0 0 0 0,-1 0 0 0 0,1-1 0 0 0,-1 0 0 0 0,0 0 1 0 0,0 0-1 0 0,-1-1 0 0 0,1-1 0 0 0,-1 1 0 0 0,0-1 0 0 0,-1-1 1 0 0,1 1-1 0 0,-1-1 0 0 0,3-5-164 0 0,0 2 98 0 0,0 0 0 0 0,-1-1 0 0 0,-1-1 1 0 0,0 1-1 0 0,0-1 0 0 0,-2-1 0 0 0,1 1 0 0 0,-1-1 0 0 0,-1 0 0 0 0,0 0 1 0 0,-1 0-1 0 0,0-1 0 0 0,-1 1 0 0 0,-1-1 0 0 0,0 1 0 0 0,-1-1 0 0 0,0-3-98 0 0,-2 13-127 0 0,1 1 0 0 0,0-1-1 0 0,-1 0 1 0 0,0 1 0 0 0,0-1-1 0 0,0 1 1 0 0,0-1-1 0 0,0 1 1 0 0,-1 0 0 0 0,1 0-1 0 0,-1 0 1 0 0,0 0 0 0 0,0 0-1 0 0,0 1 1 0 0,0 0 0 0 0,-1-1-1 0 0,1 1 1 0 0,-1 0-1 0 0,1 0 1 0 0,-1 1 0 0 0,0-1-1 0 0,1 1 1 0 0,-1 0 0 0 0,0 0-1 0 0,0 0 1 0 0,0 0 0 0 0,0 1-1 0 0,0 0 1 0 0,0 0 0 0 0,0 0-1 0 0,0 0 1 0 0,0 0-1 0 0,0 1 1 0 0,0 0 0 0 0,0 0-1 0 0,0 0 1 0 0,1 0 0 0 0,-1 0-1 0 0,0 1 1 0 0,1 0 0 0 0,-1 0-1 0 0,1 0 1 0 0,-1 0-1 0 0,1 1 128 0 0,-81 60-9698 0 0,68-47 3141 0 0</inkml:trace>
  <inkml:trace contextRef="#ctx0" brushRef="#br0" timeOffset="2696.809">974 391 1304 0 0,'0'0'959'0'0,"0"0"13"0"0,0 0 123 0 0,0 0 235 0 0,0 0 109 0 0,0 0-67 0 0,0 0-164 0 0,0 0-238 0 0,0 0-246 0 0,0 0-216 0 0,-27 32-153 0 0,-81 99-86 0 0,106-130-253 0 0,0 1 0 0 0,0-1-1 0 0,0 1 1 0 0,0-1 0 0 0,0 1-1 0 0,1 0 1 0 0,-1 0 0 0 0,1-1-1 0 0,-1 1 1 0 0,1 1 0 0 0,-1-1-1 0 0,1 0 1 0 0,0 0 0 0 0,0 0-1 0 0,0 0 1 0 0,1 1 0 0 0,-1-1-1 0 0,0 0 1 0 0,1 1 0 0 0,-1-1-1 0 0,1 1 1 0 0,0-1 0 0 0,0 1-1 0 0,0-1 1 0 0,0 0 0 0 0,0 1-1 0 0,1-1 1 0 0,-1 1-1 0 0,1-1-14 0 0,1 4 107 0 0,2 0 99 0 0,-1 0 1 0 0,1 1-1 0 0,0-2 1 0 0,0 1-1 0 0,1 0 0 0 0,-1-1 1 0 0,1 0-1 0 0,1 0 1 0 0,-1 0-1 0 0,1-1 0 0 0,-1 0 1 0 0,1 0-1 0 0,1 0 0 0 0,-1-1 1 0 0,0 1-1 0 0,1-2 1 0 0,0 1-1 0 0,-1-1 0 0 0,1 0 1 0 0,0 0-1 0 0,0-1 0 0 0,0 0 1 0 0,0 0-1 0 0,1-1 1 0 0,-1 0-1 0 0,0 0 0 0 0,0 0 1 0 0,0-1-1 0 0,0 0 0 0 0,0-1 1 0 0,0 0-1 0 0,0 0 1 0 0,0 0-1 0 0,-1-1 0 0 0,1 0 1 0 0,-1 0-1 0 0,1 0 0 0 0,1-3-207 0 0,-1 2 87 0 0,-1 0 0 0 0,1-1 0 0 0,-1 0-1 0 0,0-1 1 0 0,0 1 0 0 0,-1-1 0 0 0,0 0-1 0 0,0-1 1 0 0,0 1 0 0 0,-1-1 0 0 0,0 0-1 0 0,0 0 1 0 0,-1 0 0 0 0,0-1 0 0 0,0 1-1 0 0,0-1 1 0 0,-1 0 0 0 0,-1 0-1 0 0,1 1 1 0 0,-1-1 0 0 0,0 0 0 0 0,-1 0-1 0 0,0 0 1 0 0,0 0 0 0 0,-1 0 0 0 0,0-3-87 0 0,-1 8-149 0 0,1 0 1 0 0,-1 0 0 0 0,0 1-1 0 0,0-1 1 0 0,0 0-1 0 0,0 1 1 0 0,0-1 0 0 0,-1 1-1 0 0,1 0 1 0 0,-1 0 0 0 0,1 0-1 0 0,-1 0 1 0 0,0 0 0 0 0,0 0-1 0 0,0 1 1 0 0,0-1 0 0 0,0 1-1 0 0,0 0 1 0 0,0 0-1 0 0,0 0 1 0 0,-1 0 0 0 0,1 1-1 0 0,0-1 1 0 0,-1 1 0 0 0,1 0-1 0 0,0 0 1 0 0,-1 0 148 0 0,-58 5-10847 0 0,47-2 2496 0 0</inkml:trace>
  <inkml:trace contextRef="#ctx0" brushRef="#br0" timeOffset="3049.279">1383 236 1640 0 0,'0'0'1665'0'0,"0"0"-285"0"0,0 0-54 0 0,0 0-25 0 0,0 0-174 0 0,0 0-263 0 0,0 0-318 0 0,0 0-242 0 0,-31 32-132 0 0,-91 97-111 0 0,119-127-60 0 0,0 0-1 0 0,0 0 1 0 0,1 0-1 0 0,-1 1 1 0 0,1-1-1 0 0,0 1 1 0 0,-1-1-1 0 0,1 1 1 0 0,0 0-1 0 0,1 0 1 0 0,-1 0-1 0 0,0 0 1 0 0,1 0-1 0 0,0 0 1 0 0,0 1-1 0 0,0-1 1 0 0,0 0-1 0 0,0 1 0 0 0,0-1 1 0 0,1 1-1 0 0,0 1 0 0 0,0 5-2 0 0,0-4 50 0 0,-1-1 0 0 0,1 0 0 0 0,0 1-1 0 0,0-1 1 0 0,0 0 0 0 0,1 0 0 0 0,0 1 0 0 0,0-1-1 0 0,0 0 1 0 0,1 0 0 0 0,0 0 0 0 0,0 0 0 0 0,0 0-1 0 0,0 0 1 0 0,1-1 0 0 0,0 1 0 0 0,0-1 0 0 0,0 0-1 0 0,0 0 1 0 0,1 0 0 0 0,0 0 0 0 0,0 0 0 0 0,0-1-1 0 0,0 0 1 0 0,0 0 0 0 0,1 0 0 0 0,-1 0-1 0 0,1 0 1 0 0,0-1 0 0 0,0 0 0 0 0,2 0-48 0 0,0 0 318 0 0,1 0 1 0 0,0 0-1 0 0,-1-1 1 0 0,1-1 0 0 0,0 1-1 0 0,-1-1 1 0 0,1-1-1 0 0,0 1 1 0 0,0-1-1 0 0,-1-1 1 0 0,1 1-1 0 0,-1-1 1 0 0,1-1-1 0 0,-1 1 1 0 0,0-1-1 0 0,0-1 1 0 0,0 1 0 0 0,0-1-1 0 0,-1 0 1 0 0,1-1-1 0 0,-1 1 1 0 0,0-1-1 0 0,-1-1 1 0 0,1 1-1 0 0,-1-1 1 0 0,0 0-1 0 0,0-1-318 0 0,6-5 138 0 0,-2-1-1 0 0,0 0 1 0 0,-1 0 0 0 0,0-1-1 0 0,-1 0 1 0 0,0-1-1 0 0,-1 1 1 0 0,-1-1-1 0 0,0 0 1 0 0,-1-1-1 0 0,-1 1 1 0 0,0-1-1 0 0,-2 0 1 0 0,1 1-1 0 0,-2-3-137 0 0,0 15-141 0 0,-1 1-1 0 0,1-1 1 0 0,-1 0-1 0 0,0 1 1 0 0,0-1-1 0 0,0 1 1 0 0,0 0-1 0 0,0-1 1 0 0,0 1-1 0 0,-1 0 1 0 0,1 0-1 0 0,-1 0 1 0 0,0 0-1 0 0,0 0 1 0 0,1 0-1 0 0,-1 0 1 0 0,0 0-1 0 0,-1 1 1 0 0,1-1-1 0 0,0 1 1 0 0,0-1-1 0 0,-1 1 1 0 0,1 0-1 0 0,-1 0 1 0 0,1 0-1 0 0,-1 1 1 0 0,1-1-1 0 0,-3 0 142 0 0,-46-6-11433 0 0,38 7 4289 0 0</inkml:trace>
  <inkml:trace contextRef="#ctx0" brushRef="#br0" timeOffset="3383.157">1799 133 1320 0 0,'0'0'1658'0'0,"0"0"-235"0"0,0 0-132 0 0,0 0-116 0 0,0 0-256 0 0,0 0-319 0 0,0 0-281 0 0,0 0-195 0 0,0 0-100 0 0,0 0-59 0 0,0 0 26 0 0,0 0 38 0 0,-27 33 42 0 0,-79 99 91 0 0,87-92 48 0 0,33-33 101 0 0,-10-6-173 0 0,7 2 314 0 0,-1 0 0 0 0,0-1 1 0 0,1-1-1 0 0,0 1 0 0 0,-1-2 0 0 0,1 0 0 0 0,0 0 0 0 0,0 0 0 0 0,-1-2 1 0 0,1 1-1 0 0,-1-1 0 0 0,1-1 0 0 0,-1 0 0 0 0,0 0 0 0 0,0-1 1 0 0,0-1-1 0 0,0 1 0 0 0,-1-1 0 0 0,0-1 0 0 0,0 0 0 0 0,7-6-452 0 0,-11 7 114 0 0,0 0 0 0 0,-1 0 0 0 0,0 0 0 0 0,0 0 0 0 0,-1-1 0 0 0,1 0 0 0 0,-1 0 0 0 0,0 0-1 0 0,0 0 1 0 0,-1 0 0 0 0,0 0 0 0 0,0-1 0 0 0,-1 1 0 0 0,0-1 0 0 0,1 0-114 0 0,-2 4-87 0 0,0 0 0 0 0,0 0 0 0 0,0 1 0 0 0,-1-1 0 0 0,1 0 0 0 0,-1 0-1 0 0,1 1 1 0 0,-1-1 0 0 0,0 0 0 0 0,0 1 0 0 0,0-1 0 0 0,0 1 0 0 0,0-1 0 0 0,-1 1 0 0 0,1 0 0 0 0,-1-1 0 0 0,0 1 0 0 0,0 0 0 0 0,1 0 0 0 0,-1 0 0 0 0,0 0 0 0 0,-1 0 0 0 0,1 1 0 0 0,0-1 0 0 0,-1 1 0 0 0,1-1 0 0 0,0 1 0 0 0,-1 0-1 0 0,0 0 1 0 0,1 0 0 0 0,-1 0 0 0 0,0 0 0 0 0,1 1 0 0 0,-1-1 0 0 0,0 1 0 0 0,0 0 0 0 0,0 0 87 0 0,-36-3-3911 0 0,0 6-3592 0 0,21 0 1204 0 0</inkml:trace>
  <inkml:trace contextRef="#ctx0" brushRef="#br0" timeOffset="3700.696">484 840 9770 0 0,'0'0'1699'0'0,"0"0"-351"0"0,0 0-129 0 0,0 0-86 0 0,0 0-269 0 0,0 0-321 0 0,0 0-214 0 0,0 0-76 0 0,0 0 19 0 0,0 0 98 0 0,0 0 99 0 0,0 0 26 0 0,0 0-3 0 0,30 1-22 0 0,96 4-26 0 0,56-22 825 0 0,332-43-162 0 0,-289 40-1233 0 0,60-6-1607 0 0,-98 10-7247 0 0,-147 13-1991 0 0</inkml:trace>
  <inkml:trace contextRef="#ctx0" brushRef="#br0" timeOffset="5331.964">1222 1079 6009 0 0,'0'0'1130'0'0,"0"0"-53"0"0,0 0 170 0 0,0 0 188 0 0,0 0 20 0 0,0 0-106 0 0,0 0-208 0 0,0 0-238 0 0,-16 35-239 0 0,-50 106-204 0 0,27-34 126 0 0,39-106-618 0 0,-10 64-39 0 0,9-64-33 0 0,1 0 1 0 0,0 0-1 0 0,0 0 0 0 0,0 0 0 0 0,0 0 0 0 0,0 0 1 0 0,0 1-1 0 0,0-1 0 0 0,0 0 0 0 0,0 0 1 0 0,0 0-1 0 0,0 0 0 0 0,1 0 0 0 0,-1 0 1 0 0,0 0-1 0 0,1 0 0 0 0,-1 0 0 0 0,1 0 0 0 0,-1 0 1 0 0,1 0-1 0 0,0 0 0 0 0,-1 0 0 0 0,1-1 1 0 0,0 1-1 0 0,0 0 0 0 0,0 0 0 0 0,-1-1 1 0 0,1 1-1 0 0,0 0 0 0 0,0-1 0 0 0,0 1 0 0 0,0-1 1 0 0,0 1-1 0 0,0-1 0 0 0,0 0 0 0 0,0 1 1 0 0,0-1-1 0 0,0 0 0 0 0,1 0 0 0 0,-1 0 0 0 0,0 1 1 0 0,0-1-1 0 0,0 0 0 0 0,0-1 0 0 0,0 1 1 0 0,0 0-1 0 0,0 0 0 0 0,0 0 0 0 0,0-1 1 0 0,0 1-1 0 0,0 0 0 0 0,0-1 0 0 0,1 0 104 0 0,35-23-9371 0 0,-30 16 6889 0 0</inkml:trace>
  <inkml:trace contextRef="#ctx0" brushRef="#br0" timeOffset="5499.51">1464 1098 2617 0 0,'0'0'2147'0'0,"0"0"-211"0"0,0 0-158 0 0,0 0-8 0 0,0 0-18 0 0,0 0-206 0 0,0 0-259 0 0,0 0-294 0 0,0 0-281 0 0,0 0-210 0 0,0 0-166 0 0,0 0-119 0 0,-24 33-73 0 0,-71 104-63 0 0,51-60-62 0 0,16 9-1012 0 0,12-33-2316 0 0,13-46 1321 0 0,-5-1-6143 0 0,7-5 6803 0 0,-1 0-760 0 0</inkml:trace>
  <inkml:trace contextRef="#ctx0" brushRef="#br0" timeOffset="5834.315">980 1212 1240 0 0,'0'0'1597'0'0,"0"0"-336"0"0,0 0-50 0 0,0 0 133 0 0,0 0 110 0 0,0 0-26 0 0,0 0-267 0 0,0 0-351 0 0,0 0-213 0 0,0 0-131 0 0,0 0-99 0 0,0 0-67 0 0,7-13-40 0 0,23-39-20 0 0,9 37 478 0 0,-31 15-558 0 0,176-8 4601 0 0,-60 38-3093 0 0,-116-29-1586 0 0,0 0 0 0 0,0 0-1 0 0,0-1 1 0 0,0 0 0 0 0,0 0 0 0 0,0 0-1 0 0,0-1 1 0 0,0-1 0 0 0,-1 1 0 0 0,1-1-1 0 0,0-1 1 0 0,-1 1 0 0 0,1-1 0 0 0,-1-1 0 0 0,0 1-1 0 0,0-1 1 0 0,0-1 0 0 0,0 1 0 0 0,-1-1-1 0 0,0 0 1 0 0,0 0 0 0 0,0-1 0 0 0,1-2-82 0 0,-5 5-925 0 0,18-22 1754 0 0,-12 19-5099 0 0,-2 3-5944 0 0,-5 3 1870 0 0</inkml:trace>
  <inkml:trace contextRef="#ctx0" brushRef="#br0" timeOffset="6198.537">1672 1289 5361 0 0,'0'0'544'0'0,"0"0"-284"0"0,0 0-26 0 0,0 0 146 0 0,0 0 164 0 0,0 0 168 0 0,0 0 63 0 0,0 0-34 0 0,0 0-67 0 0,0 0-98 0 0,0 0-80 0 0,0 0 24 0 0,0 0 79 0 0,-1 27 92 0 0,0 3-8 0 0,0 29-1346 0 0,1-47 3004 0 0,3-26 3876 0 0,0-13-5864 0 0,2 0 0 0 0,2-1 0 0 0,0 2-1 0 0,1-1 1 0 0,2 1 0 0 0,1 1 0 0 0,1 0 0 0 0,1 0 0 0 0,11-15-353 0 0,-16 30-166 0 0,0 0 0 0 0,1 1 0 0 0,0 0 0 0 0,1 0 1 0 0,0 1-1 0 0,0 0 0 0 0,1 1 0 0 0,0 0 0 0 0,2 0 166 0 0,9 2-2555 0 0,-14 5-1066 0 0,-3 1-3285 0 0,-4 3-3380 0 0</inkml:trace>
  <inkml:trace contextRef="#ctx0" brushRef="#br0" timeOffset="6619.508">2136 1090 4753 0 0,'0'0'2327'0'0,"0"0"-354"0"0,0 0-212 0 0,0 0-130 0 0,0 0-274 0 0,0 0-274 0 0,0 0-162 0 0,0 0-123 0 0,0 0-100 0 0,0 0-82 0 0,0 0-79 0 0,0 0-81 0 0,-24 10-79 0 0,-72 28-74 0 0,88-35-256 0 0,0 0 0 0 0,1 1 0 0 0,-1 0 0 0 0,1 0 0 0 0,0 0 0 0 0,0 1 0 0 0,0 0 0 0 0,1 1 1 0 0,0-1-1 0 0,0 1 0 0 0,0 0 0 0 0,1 1 0 0 0,0-1 0 0 0,0 1 0 0 0,-2 4-47 0 0,-1 1 22 0 0,6-10-32 0 0,0-1 0 0 0,0 1-1 0 0,0 0 1 0 0,1 0 0 0 0,-1-1 0 0 0,1 1 0 0 0,-1 0-1 0 0,1 0 1 0 0,0 0 0 0 0,0 1 0 0 0,0-1 0 0 0,0 0-1 0 0,0 0 1 0 0,0 1 0 0 0,1-1 0 0 0,-1 0 0 0 0,1 1-1 0 0,-1-1 1 0 0,1 0 0 0 0,0 1 0 0 0,0-1 0 0 0,0 1-1 0 0,0-1 1 0 0,1 0 0 0 0,-1 1 0 0 0,1-1 0 0 0,-1 0-1 0 0,1 1 1 0 0,0-1 0 0 0,0 0 0 0 0,0 0 0 0 0,0 1 0 0 0,0-1-1 0 0,0 0 1 0 0,1 0 0 0 0,-1 0 0 0 0,1-1 0 0 0,-1 1-1 0 0,1 0 1 0 0,0 0 0 0 0,0-1 0 0 0,0 1 0 0 0,0-1-1 0 0,0 0 1 0 0,0 1 0 0 0,0-1 0 0 0,0 0 0 0 0,2 0 10 0 0,10-3 203 0 0,0-1 1 0 0,0-1-1 0 0,-1 0 1 0 0,0 0 0 0 0,0-2-1 0 0,0 0 1 0 0,-1 0 0 0 0,1-1-1 0 0,-2-1 1 0 0,1 0-1 0 0,-1 0 1 0 0,0-1 0 0 0,-1 0-1 0 0,8-10-203 0 0,62-43 233 0 0,-34 36-568 0 0,-44 66-164 0 0,-3-15 367 0 0,11 57-2293 0 0,32-46-2453 0 0,0-28-4840 0 0,-36-8 4792 0 0</inkml:trace>
  <inkml:trace contextRef="#ctx0" brushRef="#br0" timeOffset="7122.4">2576 1120 2088 0 0,'0'0'1683'0'0,"0"0"-237"0"0,0 0-183 0 0,0 0-213 0 0,0 0-300 0 0,0 0-256 0 0,0 0-209 0 0,0 0-145 0 0,0 0-110 0 0,0 0-80 0 0,0 0-44 0 0,0 0-30 0 0,0 0-18 0 0,-27 28-36 0 0,-80 87-51 0 0,79-71-204 0 0,30-40 294 0 0,-1 0 106 0 0,1-1 0 0 0,0 0 0 0 0,0 0 0 0 0,1-1 0 0 0,-1 1-1 0 0,0 0 1 0 0,1-1 0 0 0,0 1 0 0 0,-1-1 0 0 0,1 0 0 0 0,0 0-1 0 0,0 0 1 0 0,1 0 0 0 0,-1 0 0 0 0,0-1 0 0 0,0 1 0 0 0,1-1 0 0 0,-1 0-1 0 0,1 0 1 0 0,-1 0 0 0 0,1-1 0 0 0,0 1 0 0 0,-1-1 0 0 0,1 0-1 0 0,-1 0 1 0 0,1 0 0 0 0,0 0 0 0 0,-1-1 0 0 0,1 0 0 0 0,-1 1 0 0 0,1-1-1 0 0,0-1 34 0 0,12 2 188 0 0,3-4 688 0 0,0 0 1 0 0,-1-1 0 0 0,0-1-1 0 0,0 0 1 0 0,0-2-1 0 0,-1 0 1 0 0,0-1 0 0 0,0-1-1 0 0,-1 0 1 0 0,0-1-1 0 0,-1-1 1 0 0,0 0 0 0 0,-1-1-1 0 0,-1-1 1 0 0,0 0-1 0 0,1-3-876 0 0,19-15 591 0 0,100-113 629 0 0,-126 136-1210 0 0,-1-1 0 0 0,0 0 0 0 0,-1 0 0 0 0,0 0 0 0 0,0-1 0 0 0,-1 1 0 0 0,0-1 0 0 0,-1 0 0 0 0,-1 0 0 0 0,1-1 0 0 0,-2 1 0 0 0,0 0 0 0 0,0-1 0 0 0,-1 1 1 0 0,0-1-1 0 0,-1 1-10 0 0,0 6-34 0 0,0 0 0 0 0,-1 0 0 0 0,0 0-1 0 0,0 1 1 0 0,0-1 0 0 0,0 1 0 0 0,-1-1 0 0 0,0 1 0 0 0,0 0 0 0 0,0 0 0 0 0,0 0 0 0 0,0 0 0 0 0,-1 1 0 0 0,0-1 0 0 0,0 1 0 0 0,0 0 0 0 0,0 0 0 0 0,0 0 0 0 0,-1 1 0 0 0,1-1 0 0 0,-1 1 0 0 0,0 0 0 0 0,1 1 0 0 0,-1-1 0 0 0,0 1 0 0 0,0 0 0 0 0,0 0 0 0 0,0 0 0 0 0,0 1 0 0 0,0 0 0 0 0,-1 0 0 0 0,1 0 0 0 0,0 0 0 0 0,0 1 0 0 0,0 0 0 0 0,0 0 0 0 0,0 0 0 0 0,0 1 0 0 0,1 0 0 0 0,-1 0 0 0 0,0 0 0 0 0,1 0 0 0 0,-1 1 0 0 0,1 0 0 0 0,-1 0 34 0 0,-7 3-242 0 0,0 1 0 0 0,1 1 0 0 0,0 0 0 0 0,0 0 1 0 0,1 1-1 0 0,0 0 0 0 0,0 1 0 0 0,1 0 0 0 0,0 0 1 0 0,1 1-1 0 0,0 1 0 0 0,1-1 0 0 0,0 1 0 0 0,1 0 1 0 0,0 1-1 0 0,1-1 0 0 0,0 1 0 0 0,1 0 0 0 0,1 0 1 0 0,0 1-1 0 0,1-1 0 0 0,0 1 0 0 0,1-1 0 0 0,0 1 1 0 0,2 0-1 0 0,0 3 242 0 0,0-11-77 0 0,1-1 1 0 0,0 1-1 0 0,0 0 1 0 0,0 0-1 0 0,1-1 1 0 0,0 1-1 0 0,0-1 0 0 0,1 0 1 0 0,-1 0-1 0 0,1 0 1 0 0,0-1-1 0 0,0 1 1 0 0,1-1-1 0 0,-1 0 0 0 0,1 0 1 0 0,0 0-1 0 0,0-1 1 0 0,0 0-1 0 0,1 0 1 0 0,-1 0-1 0 0,1-1 0 0 0,4 2 77 0 0,6 2 9 0 0,0 0 0 0 0,0-2 0 0 0,0 0 0 0 0,0-1 0 0 0,1 0 0 0 0,0-1 0 0 0,14-1-9 0 0,-1-1-302 0 0,98-7-284 0 0,-52-26-8967 0 0,-67 25 6470 0 0</inkml:trace>
  <inkml:trace contextRef="#ctx0" brushRef="#br0" timeOffset="7484.5">3148 1 5393 0 0,'0'0'2167'0'0,"0"0"-616"0"0,0 0-312 0 0,0 0-175 0 0,0 0-153 0 0,0 0-79 0 0,0 0 5 0 0,0 0 38 0 0,0 0 49 0 0,0 0 31 0 0,0 0 5 0 0,0 0-8 0 0,19 16-53 0 0,59 56-106 0 0,-71-65-652 0 0,-1 0 0 0 0,0 0-1 0 0,0 1 1 0 0,0-1-1 0 0,-1 1 1 0 0,0 1-1 0 0,-1-1 1 0 0,1 1 0 0 0,-2 0-1 0 0,1 0 1 0 0,-1 1-141 0 0,6 14 234 0 0,19 64-27 0 0,-3 0 0 0 0,-4 2 0 0 0,-4 0-1 0 0,-4 2 1 0 0,-4-1 0 0 0,-4 57-207 0 0,-1-118-41 0 0,-3 0-1 0 0,0-1 0 0 0,-2 1 0 0 0,-1 0 1 0 0,-2-1-1 0 0,-1 1 0 0 0,-1-1 0 0 0,-1 0 1 0 0,-1-1-1 0 0,-2 0 0 0 0,-1 0 0 0 0,-1-1 1 0 0,-13 20 41 0 0,-83 75-1153 0 0,65-88-1884 0 0,-2-2-3901 0 0,29-21-3942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1:16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 1711 9618 0 0,'0'0'-77'0'0,"0"0"-201"0"0,0 0 44 0 0,0 0 228 0 0,0 0 258 0 0,0 0 204 0 0,0 0 166 0 0,0 0 166 0 0,0 0 108 0 0,34 34 22 0 0,107 104-37 0 0,-136-132-785 0 0,-1-1-1 0 0,1 0 0 0 0,0 0 1 0 0,0 0-1 0 0,1-1 1 0 0,-1 0-1 0 0,1 0 0 0 0,0 0 1 0 0,0-1-1 0 0,1 0 1 0 0,-1 0-1 0 0,0 0 0 0 0,1-1 1 0 0,7 2-96 0 0,4-1 282 0 0,8 3 12 0 0,0-2 0 0 0,0 0-1 0 0,0-2 1 0 0,1-1 0 0 0,-1-1 0 0 0,0-2 0 0 0,1 0-1 0 0,-1-2 1 0 0,0 0 0 0 0,-1-2 0 0 0,1-1-1 0 0,-1-1 1 0 0,0-1 0 0 0,-1-2 0 0 0,0 0 0 0 0,-1-1-1 0 0,5-5-293 0 0,37-24 296 0 0,-2-3 0 0 0,-1-3 0 0 0,-3-2 0 0 0,-2-3-1 0 0,14-19-295 0 0,94-105 733 0 0,111-154-733 0 0,-90 67 427 0 0,109-212-427 0 0,-162 254 146 0 0,-59 120 106 0 0,-70 128-237 0 0,1 271 389 0 0,-15-26-322 0 0,-32 171-82 0 0,33-373 12 0 0,-3 0-1 0 0,-3 0 0 0 0,-4-2 0 0 0,-2 0 1 0 0,-16 33-12 0 0,25-73-9 0 0,-1-1 1 0 0,-1 0-1 0 0,-2-1 1 0 0,0-1-1 0 0,-2 0 1 0 0,-1-2-1 0 0,0 0 1 0 0,-2 0-1 0 0,0-2 1 0 0,-2-1-1 0 0,0-1 1 0 0,-2-1-1 0 0,1 0 1 0 0,-6 0 8 0 0,7-6-30 0 0,-1-1 0 0 0,0-1 0 0 0,-1-2 1 0 0,0 0-1 0 0,0-1 0 0 0,-1-2 0 0 0,1-1 1 0 0,-1 0-1 0 0,0-2 0 0 0,-1-1 0 0 0,1-2 0 0 0,-8-1 30 0 0,22 1-81 0 0,0-2 1 0 0,0 0-1 0 0,0 0 0 0 0,1-1 0 0 0,-1 0 0 0 0,1-1 0 0 0,0-1 0 0 0,0 0 0 0 0,1 0 1 0 0,0-1-1 0 0,0 0 0 0 0,0-1 0 0 0,1 0 0 0 0,0 0 0 0 0,1-1 0 0 0,0 0 0 0 0,-6-8 81 0 0,7 7-624 0 0,1 0 0 0 0,-1-1 0 0 0,2 1-1 0 0,0-1 1 0 0,0 0 0 0 0,1 0 0 0 0,0-1-1 0 0,1 1 1 0 0,0-1 0 0 0,1 0 0 0 0,-1-9 624 0 0,2-64-9370 0 0,1 60 3415 0 0</inkml:trace>
  <inkml:trace contextRef="#ctx0" brushRef="#br0" timeOffset="877.858">3124 596 3321 0 0,'0'0'1220'0'0,"0"0"-444"0"0,0 0-145 0 0,0 0 54 0 0,0 0 129 0 0,0 0 137 0 0,0 0 154 0 0,0 0 118 0 0,0 0 22 0 0,0 0-101 0 0,0 0-220 0 0,0 0-251 0 0,0 0-202 0 0,7-16-119 0 0,19-48-32 0 0,-20 48 12 0 0,-4 25 909 0 0,-2 284 3100 0 0,1-164-3923 0 0,1-6-218 0 0,-5 1-1 0 0,-14 81-199 0 0,2-113 15 0 0,-4 0 0 0 0,-3-2 0 0 0,-16 33-14 0 0,7-60-907 0 0,33-85-4140 0 0,0 0 3753 0 0,24-94-9900 0 0,-23 97 6999 0 0</inkml:trace>
  <inkml:trace contextRef="#ctx0" brushRef="#br0" timeOffset="1198.541">2557 688 6745 0 0,'0'0'975'0'0,"0"0"-340"0"0,0 0-245 0 0,0 0 72 0 0,0 0 314 0 0,0 0 311 0 0,0 0 199 0 0,0 0 21 0 0,0 0-104 0 0,0 0-143 0 0,39-11-133 0 0,125-35-130 0 0,95-19 1808 0 0,249-97-442 0 0,-445 139-2281 0 0,-44 15-381 0 0,0 0 1 0 0,1 2 0 0 0,0 0 0 0 0,0 1-1 0 0,0 1 1 0 0,0 1 0 0 0,7 0 498 0 0,-27 3-226 0 0,1 0 0 0 0,0 0 0 0 0,-1 0 0 0 0,1 0 0 0 0,-1 0 0 0 0,1 0 0 0 0,0 0 0 0 0,-1 0 0 0 0,1 0 0 0 0,0 1 0 0 0,-1-1 1 0 0,1 0-1 0 0,-1 0 0 0 0,1 1 0 0 0,0-1 0 0 0,-1 0 0 0 0,1 1 0 0 0,-1-1 0 0 0,1 0 0 0 0,-1 1 0 0 0,1-1 0 0 0,-1 1 0 0 0,0-1 0 0 0,1 1 0 0 0,-1-1 0 0 0,1 1 0 0 0,-1-1 0 0 0,0 1 0 0 0,0 0 0 0 0,1-1 0 0 0,-1 1 0 0 0,0-1 0 0 0,0 1 0 0 0,0 0 0 0 0,1-1 0 0 0,-1 1 0 0 0,0 0 1 0 0,0-1-1 0 0,0 1 0 0 0,0-1 0 0 0,0 1 0 0 0,0 0 0 0 0,0-1 0 0 0,-1 1 0 0 0,1 0 0 0 0,0-1 0 0 0,0 1 226 0 0,0 4-2007 0 0,0 3-4178 0 0</inkml:trace>
  <inkml:trace contextRef="#ctx0" brushRef="#br0" timeOffset="1448.623">2533 1903 7530 0 0,'0'0'1367'0'0,"0"0"-450"0"0,0 0-49 0 0,0 0 250 0 0,0 0 275 0 0,0 0 113 0 0,0 0 4 0 0,0 0-75 0 0,0 0-170 0 0,36 1-188 0 0,117 1-209 0 0,-143-2-770 0 0,0-1 1 0 0,0 1 0 0 0,0-2-1 0 0,1 0 1 0 0,-1 0 0 0 0,-1 0-1 0 0,1-2 1 0 0,0 1 0 0 0,-1-1-1 0 0,6-3-98 0 0,13-6 227 0 0,269-116 1106 0 0,156-76-2758 0 0,-382 179-1418 0 0,-24 12-4486 0 0,-25 9-3666 0 0</inkml:trace>
  <inkml:trace contextRef="#ctx0" brushRef="#br0" timeOffset="3644.493">4549 1811 1576 0 0,'0'0'758'0'0,"0"0"-409"0"0,0 0-127 0 0,0 0 120 0 0,0 0 225 0 0,0 0 261 0 0,0 0 237 0 0,0 0 157 0 0,0 0 89 0 0,0 0-5 0 0,0 0-90 0 0,0 0-138 0 0,0 0-146 0 0,24 18-90 0 0,77 53-37 0 0,-98-69-742 0 0,0 0-1 0 0,0 0 1 0 0,0 0-1 0 0,0 0 1 0 0,1-1 0 0 0,-1 1-1 0 0,0-1 1 0 0,1 0-1 0 0,-1 0 1 0 0,0 0 0 0 0,1 0-1 0 0,0-1 1 0 0,-1 1-1 0 0,1-1 1 0 0,-1 0 0 0 0,1 0-1 0 0,-1 0 1 0 0,1 0-1 0 0,0-1 1 0 0,-1 0-1 0 0,4 0-62 0 0,5-2 242 0 0,19-7 65 0 0,0-1 0 0 0,-1-2 0 0 0,0-1-1 0 0,-1-1 1 0 0,0-2 0 0 0,-1 0 0 0 0,-1-2-1 0 0,-1-1 1 0 0,-1-1 0 0 0,-1-1-1 0 0,5-8-306 0 0,49-48 319 0 0,-3-4-1 0 0,-4-2 1 0 0,-4-4-1 0 0,-1-6-318 0 0,71-105 828 0 0,-95 155-150 0 0,-27 60-512 0 0,-7 19-31 0 0,-1 1 0 0 0,-1 0 0 0 0,-3 0 0 0 0,0 1 0 0 0,-3 0 0 0 0,-1-1 0 0 0,-4 25-135 0 0,0-10 58 0 0,-2 0-1 0 0,-2 0 1 0 0,-2-1 0 0 0,-3-1 0 0 0,-15 37-58 0 0,19-60 27 0 0,-2-2 0 0 0,0 0 0 0 0,-1 0 0 0 0,-1-1 0 0 0,-2-1 0 0 0,-13 16-27 0 0,21-30 2 0 0,1 1 1 0 0,-2-1-1 0 0,1 0 1 0 0,-1-1-1 0 0,0 0 1 0 0,-1-1-1 0 0,1 1 1 0 0,-1-2-1 0 0,-1 0 1 0 0,1 0-1 0 0,-1 0 1 0 0,1-2-1 0 0,-1 1 1 0 0,-1-1-1 0 0,1-1 1 0 0,0 0-1 0 0,-3 0-2 0 0,4-2-43 0 0,-1 0 0 0 0,1 0 0 0 0,-1-1 0 0 0,1 0 0 0 0,0-1-1 0 0,-1 0 1 0 0,1-1 0 0 0,0 0 0 0 0,0 0 0 0 0,0-1 0 0 0,1-1 0 0 0,-1 1 0 0 0,1-2 0 0 0,0 1 0 0 0,0-1-1 0 0,1 0 1 0 0,0-1 0 0 0,-6-6 43 0 0,9 8-195 0 0,1 0 0 0 0,0 0 0 0 0,1-1 0 0 0,-1 1-1 0 0,1-1 1 0 0,0 0 0 0 0,1 0 0 0 0,-1 0 0 0 0,1 0-1 0 0,0-1 1 0 0,1 1 0 0 0,0 0 0 0 0,0-1 0 0 0,0 1-1 0 0,0-1 1 0 0,1 1 0 0 0,0-1 0 0 0,1 1 0 0 0,0-1-1 0 0,0-3 196 0 0,29-52-4798 0 0,1 29-2920 0 0,-18 21 1181 0 0</inkml:trace>
  <inkml:trace contextRef="#ctx0" brushRef="#br0" timeOffset="4967.206">5781 1656 24 0 0,'0'0'1122'0'0,"0"0"154"0"0,0 0 272 0 0,0 0 194 0 0,0 0 42 0 0,0 0-93 0 0,0 0-166 0 0,0 0-154 0 0,0 0-118 0 0,33 6-143 0 0,107 17-126 0 0,-60-31 357 0 0,-66 1-1026 0 0,4 0-131 0 0,-1-1-1 0 0,0 0 1 0 0,0-2 0 0 0,-1 0-1 0 0,0-1 1 0 0,0 0-1 0 0,-2-1 1 0 0,1-1-1 0 0,-2 0 1 0 0,1-1 0 0 0,-2-1-1 0 0,0 0 1 0 0,-1-1-1 0 0,0 0 1 0 0,-2 0-1 0 0,1-1 1 0 0,5-17-184 0 0,-13 30-15 0 0,0 0 0 0 0,0 0 0 0 0,0 0-1 0 0,-1-1 1 0 0,0 1 0 0 0,0-1 0 0 0,0 1 0 0 0,0-1 0 0 0,-1 1-1 0 0,1-1 1 0 0,-1 1 0 0 0,0-1 0 0 0,-1 0 0 0 0,1 1 0 0 0,-1-1-1 0 0,0 1 1 0 0,0-1 0 0 0,0 1 0 0 0,-1 0 0 0 0,1-1 0 0 0,-1 1 0 0 0,0 0-1 0 0,-1 0 1 0 0,1 0 0 0 0,-1 0 0 0 0,1 1 0 0 0,-1-1 0 0 0,0 1-1 0 0,0-1 1 0 0,-1 1 0 0 0,1 0 0 0 0,-1 0 0 0 0,-1-1 15 0 0,-3 1-91 0 0,0 1 0 0 0,0-1 0 0 0,0 1 0 0 0,0 0 0 0 0,0 1 0 0 0,0 0 0 0 0,0 0 0 0 0,-1 1 0 0 0,1 0 0 0 0,0 1 0 0 0,0 0 0 0 0,0 0 0 0 0,-1 0 0 0 0,1 1 0 0 0,0 0 0 0 0,1 1 0 0 0,-1 0 0 0 0,0 0 0 0 0,1 1 0 0 0,0 0 0 0 0,-1 0 0 0 0,2 0 0 0 0,-1 1 0 0 0,0 0 0 0 0,-1 3 91 0 0,-8 5-32 0 0,1 1 0 0 0,0 0 1 0 0,1 2-1 0 0,1-1 0 0 0,1 2 0 0 0,0 0 1 0 0,1 0-1 0 0,1 1 0 0 0,-7 15 32 0 0,10-16-40 0 0,0 1-1 0 0,1 0 0 0 0,1 0 1 0 0,1 0-1 0 0,0 0 1 0 0,1 1-1 0 0,1 0 0 0 0,1 1 41 0 0,1-13 8 0 0,0 0-1 0 0,0 1 0 0 0,1-1 1 0 0,0 0-1 0 0,0 0 0 0 0,1 0 1 0 0,0 0-1 0 0,0 0 0 0 0,0 0 1 0 0,1-1-1 0 0,0 1 0 0 0,0-1 0 0 0,1 0 1 0 0,0 1-1 0 0,0-2 0 0 0,1 1 1 0 0,-1 0-1 0 0,1-1 0 0 0,0 0 1 0 0,1 0-1 0 0,-1 0 0 0 0,2-1-7 0 0,5 4 99 0 0,1-1 0 0 0,0-1 0 0 0,0 0 0 0 0,1-1 0 0 0,-1 0 0 0 0,1-1 0 0 0,0-1 0 0 0,1 0 0 0 0,-1-1 0 0 0,0 0 0 0 0,1-1 0 0 0,-1-1 0 0 0,1 0 0 0 0,-1-1 0 0 0,1-1 0 0 0,2-1-99 0 0,13-3 199 0 0,0 0 0 0 0,0-3 0 0 0,0 0 0 0 0,-1-2 0 0 0,-1-1 0 0 0,0-1 0 0 0,4-4-199 0 0,9-9 148 0 0,-1-1 0 0 0,-1-3 0 0 0,-2-1-1 0 0,-1-1 1 0 0,-1-2 0 0 0,-2-2 0 0 0,-1-1 0 0 0,23-37-148 0 0,118-135 403 0 0,-173 208-399 0 0,0 1 1 0 0,1-1-1 0 0,0 0 1 0 0,-1 1-1 0 0,1-1 0 0 0,-1 1 1 0 0,1-1-1 0 0,0 1 1 0 0,-1 0-1 0 0,1-1 1 0 0,0 1-1 0 0,-1 0 1 0 0,1-1-1 0 0,0 1 1 0 0,0 0-1 0 0,-1 0 1 0 0,1 0-1 0 0,0-1 1 0 0,0 1-1 0 0,-1 0 1 0 0,1 0-1 0 0,0 0 1 0 0,0 0-1 0 0,-1 0 1 0 0,1 1-1 0 0,0-1 1 0 0,0 0-1 0 0,-1 0 0 0 0,1 0 1 0 0,0 1-1 0 0,0-1 1 0 0,-1 0-1 0 0,1 1 1 0 0,0-1-1 0 0,-1 1 1 0 0,1-1-1 0 0,-1 0 1 0 0,1 1-1 0 0,0 0 1 0 0,-1-1-1 0 0,1 1 1 0 0,-1-1-1 0 0,1 1 1 0 0,-1 0-1 0 0,0-1 1 0 0,1 1-1 0 0,-1 0 1 0 0,0-1-1 0 0,1 1 1 0 0,-1 0-1 0 0,0-1 0 0 0,0 2-4 0 0,14 43 192 0 0,-13-42-168 0 0,8 41 187 0 0,-3 1 1 0 0,-1 0 0 0 0,-3 0 0 0 0,-2 40-212 0 0,-1-76 15 0 0,0 0 1 0 0,-1-1 0 0 0,0 1 0 0 0,-1 0 0 0 0,0-1 0 0 0,0 0 0 0 0,-1 0 0 0 0,0 0 0 0 0,0 0 0 0 0,-1 0 0 0 0,0-1 0 0 0,0 0 0 0 0,-1 0 0 0 0,0 0 0 0 0,0-1 0 0 0,-1 1 0 0 0,1-2-1 0 0,-1 1 1 0 0,-7 4-16 0 0,-9 5-94 0 0,0-2 1 0 0,-1 0-1 0 0,0-1 0 0 0,-1-1 0 0 0,-24 6 94 0 0,-1-12-514 0 0,49-5 220 0 0,36-22-664 0 0,-14 12 967 0 0,-1 1 1 0 0,1 1-1 0 0,1 1 0 0 0,-1 1 0 0 0,1 1 0 0 0,0 1 0 0 0,0 1 1 0 0,1 1-1 0 0,21 0-9 0 0,-24 1 61 0 0,-1-2 0 0 0,1 0 1 0 0,0-1-1 0 0,-1-1 0 0 0,0-1 0 0 0,0-1 0 0 0,-1 0 1 0 0,0-1-1 0 0,0-1 0 0 0,-1-1 0 0 0,0-1 1 0 0,0 0-1 0 0,-1-1 0 0 0,-1-1 0 0 0,0 0 1 0 0,-1-1-1 0 0,0-1 0 0 0,-2 0 0 0 0,1-1 1 0 0,-2 0-1 0 0,0-1 0 0 0,-1 0 0 0 0,0-1 0 0 0,0-4-61 0 0,87-149 251 0 0,-95 167-256 0 0,1 0 0 0 0,-1 1 0 0 0,1 0 0 0 0,0 0 0 0 0,0 0 0 0 0,0 0 0 0 0,0 0 0 0 0,0 0 0 0 0,1 1 0 0 0,-1 0 0 0 0,1-1 0 0 0,0 1 0 0 0,-1 1 0 0 0,1-1 0 0 0,0 1 0 0 0,0-1 0 0 0,0 1 0 0 0,0 0 0 0 0,1 0 0 0 0,-1 1 0 0 0,0-1 0 0 0,0 1-1 0 0,0 0 1 0 0,1 0 0 0 0,-1 0 0 0 0,0 1 0 0 0,0 0 0 0 0,0-1 0 0 0,0 2 0 0 0,0-1 0 0 0,0 0 0 0 0,0 1 0 0 0,0-1 0 0 0,0 1 0 0 0,0 0 0 0 0,-1 1 0 0 0,1-1 0 0 0,-1 1 0 0 0,0-1 0 0 0,1 1 0 0 0,-1 0 0 0 0,-1 0 0 0 0,1 0 0 0 0,1 2 5 0 0,0 0 36 0 0,0 1-1 0 0,0 1 1 0 0,-1-1 0 0 0,0 1-1 0 0,0-1 1 0 0,0 1 0 0 0,-1 0 0 0 0,0 0-1 0 0,0 0 1 0 0,0 0 0 0 0,-1 0-1 0 0,-1 1 1 0 0,1-1 0 0 0,-1 0 0 0 0,0 0-1 0 0,-1 1 1 0 0,1-1 0 0 0,-1 0 0 0 0,-1 0-1 0 0,0 0 1 0 0,0 0 0 0 0,-2 6-36 0 0,-2 4 45 0 0,-1-1 0 0 0,0 0 1 0 0,-1 0-1 0 0,-1 0 0 0 0,0-1 1 0 0,-1-1-1 0 0,-1 1 0 0 0,0-2 0 0 0,-2 1-45 0 0,-163 126 23 0 0,85-99-183 0 0,269-68-173 0 0,-142 23 661 0 0,0-3 1 0 0,-1 0-1 0 0,0-3 1 0 0,-1 0 0 0 0,11-7-329 0 0,76-60-26 0 0,-64-9-4362 0 0,-40 55-4624 0 0,-11 19-2281 0 0</inkml:trace>
  <inkml:trace contextRef="#ctx0" brushRef="#br0" timeOffset="5236.997">8214 1306 20588 0 0,'0'0'627'0'0,"0"0"-279"0"0,0 0-54 0 0,0 0 79 0 0,0 0 10 0 0,0 0-83 0 0,0 0-112 0 0,0 0-92 0 0,0 0-52 0 0,2 32-29 0 0,4 100-35 0 0,-2-8-1154 0 0,-4-92-1632 0 0,-2-17-6576 0 0,0-11-492 0 0</inkml:trace>
  <inkml:trace contextRef="#ctx0" brushRef="#br0" timeOffset="5483.922">8145 1104 11755 0 0,'0'0'768'0'0,"0"0"-312"0"0,0 0-160 0 0,0 0-40 0 0,0 0-96 0 0,0 0-176 0 0,0 0-216 0 0,0 0-336 0 0,0 0-665 0 0,0 0-1839 0 0,0 0-5498 0 0</inkml:trace>
  <inkml:trace contextRef="#ctx0" brushRef="#br0" timeOffset="5741.054">8518 1200 11354 0 0,'0'0'4247'0'0,"0"0"-2460"0"0,0 0-800 0 0,0 0-87 0 0,0 0-113 0 0,0 0-205 0 0,0 0-184 0 0,0 0-123 0 0,0 0-99 0 0,0 0-83 0 0,-14 32-33 0 0,-42 100-37 0 0,41-61-44 0 0,16-60 11 0 0,-1-4 9 0 0,0-1 0 0 0,1 1 0 0 0,0-1 0 0 0,0 1 0 0 0,0-1 0 0 0,1 0 0 0 0,0 0 0 0 0,0 0 0 0 0,1 0 0 0 0,0 0 0 0 0,0 0 0 0 0,0 0 0 0 0,0-1 0 0 0,1 0 0 0 0,0 1 0 0 0,0-1 0 0 0,1-1 0 0 0,-1 1 0 0 0,1-1 0 0 0,0 0 0 0 0,0 0 0 0 0,0 0 0 0 0,1 0 0 0 0,0-1 0 0 0,-1 0 0 0 0,1 0 0 0 0,0-1 0 0 0,0 0 0 0 0,0 0 0 0 0,1 0 0 0 0,-1-1 0 0 0,0 0 0 0 0,2 0 1 0 0,1-1 103 0 0,0 0 0 0 0,-1-1 1 0 0,1 0-1 0 0,0 0 0 0 0,-1-1 1 0 0,1 0-1 0 0,-1-1 0 0 0,0 0 0 0 0,1 0 1 0 0,-2-1-1 0 0,1 0 0 0 0,0 0 1 0 0,-1-1-1 0 0,0 0 0 0 0,0 0 1 0 0,0-1-1 0 0,4-4-103 0 0,0 1 118 0 0,0-1 0 0 0,0-1 0 0 0,-1 0 0 0 0,0 0 1 0 0,-1-1-1 0 0,-1 0 0 0 0,1-1 0 0 0,-2 0 0 0 0,0 0 0 0 0,0-1 0 0 0,-2 1 0 0 0,1-1 0 0 0,-2-1 1 0 0,0 1-1 0 0,-1-1 0 0 0,0 1 0 0 0,-1-1 0 0 0,0 0 0 0 0,-2 0 0 0 0,0 0 0 0 0,0 0 0 0 0,-1 0 1 0 0,-2-4-119 0 0,1 14-50 0 0,0 0 0 0 0,0 0 0 0 0,-1 1 0 0 0,1-1 0 0 0,-1 1 0 0 0,0-1 0 0 0,0 1 0 0 0,-1 0 0 0 0,1 0 0 0 0,-1 0 0 0 0,0 1 0 0 0,0-1 0 0 0,0 1 0 0 0,-1 0 1 0 0,1 0-1 0 0,-1 1 0 0 0,1-1 0 0 0,-1 1 0 0 0,0 0 0 0 0,0 0 0 0 0,0 0 0 0 0,0 1 0 0 0,0 0 0 0 0,-1 0 0 0 0,1 0 0 0 0,-2 1 50 0 0,0-1-554 0 0,1 1 0 0 0,-1 0 0 0 0,0 0 0 0 0,0 1 0 0 0,1 0 0 0 0,-1 0 0 0 0,1 0 0 0 0,-1 1 0 0 0,1 0 0 0 0,-1 0 0 0 0,1 1 0 0 0,0 0 0 0 0,-1 0 554 0 0,-12 8-6107 0 0,8-3-4987 0 0</inkml:trace>
  <inkml:trace contextRef="#ctx0" brushRef="#br0" timeOffset="6037.432">8999 1572 12899 0 0,'0'0'1871'0'0,"0"0"-398"0"0,0 0-14 0 0,0 0-49 0 0,0 0-262 0 0,0 0-279 0 0,0 0-219 0 0,0 0-151 0 0,0 0-97 0 0,0 0-82 0 0,0 0-76 0 0,23-34-62 0 0,75-102-58 0 0,7-18 152 0 0,-42 88-570 0 0,-56 114-691 0 0,-7-26 897 0 0,-1-16 60 0 0,0 0 0 0 0,0 0-1 0 0,1 1 1 0 0,0-1 0 0 0,0 0 0 0 0,1 1-1 0 0,0-1 1 0 0,0 0 0 0 0,0 0 0 0 0,1 1 0 0 0,0-1-1 0 0,0 0 1 0 0,1-1 0 0 0,-1 1 0 0 0,1 0-1 0 0,0-1 1 0 0,1 1 0 0 0,-1-1 0 0 0,1 0-1 0 0,0 0 1 0 0,1-1 0 0 0,1 3 28 0 0,1-3 91 0 0,-1 1 0 0 0,1-1 0 0 0,0-1 0 0 0,0 1 0 0 0,0-1 0 0 0,0-1 0 0 0,0 1 0 0 0,1-1 0 0 0,-1 0 0 0 0,1-1-1 0 0,0 0 1 0 0,-1 0 0 0 0,1-1 0 0 0,0 1 0 0 0,0-2 0 0 0,-1 1 0 0 0,1-1 0 0 0,0 0 0 0 0,-1-1 0 0 0,1 0 0 0 0,-1 0 0 0 0,1-1 0 0 0,-1 0 0 0 0,0 0 0 0 0,6-4-91 0 0,4-5 191 0 0,-1-2-1 0 0,1 0 1 0 0,-2 0 0 0 0,0-2 0 0 0,-1 0 0 0 0,-1-1-1 0 0,0 0 1 0 0,-1-1 0 0 0,-1 0 0 0 0,-1 0 0 0 0,-1-2-1 0 0,0 1 1 0 0,4-18-191 0 0,32-91-8777 0 0,-35 99 4660 0 0,-4 9-7821 0 0</inkml:trace>
  <inkml:trace contextRef="#ctx0" brushRef="#br0" timeOffset="6993.355">0 2485 632 0 0,'0'0'1343'0'0,"0"0"-579"0"0,41 2-265 0 0,133 9-62 0 0,343-6 2360 0 0,568-41 6253 0 0,3-57-5103 0 0,545-66-2613 0 0,18-2-1145 0 0,1329-60-653 0 0,-1581 171-1837 0 0,-807 45-6973 0 0,-495 5 321 0 0</inkml:trace>
  <inkml:trace contextRef="#ctx0" brushRef="#br0" timeOffset="7841.44">10696 997 9594 0 0,'0'0'683'0'0,"0"0"-268"0"0,0 0-123 0 0,0 0 137 0 0,0 0 265 0 0,0 0 320 0 0,0 0 140 0 0,0 0-67 0 0,0 0-174 0 0,0 0-280 0 0,0 0-192 0 0,0 0-66 0 0,-10 12-35 0 0,-44 57 352 0 0,54-69-655 0 0,1 1 0 0 0,-1-1 0 0 0,0 1 0 0 0,0-1 0 0 0,0 1 0 0 0,1-1 0 0 0,-1 1 0 0 0,0-1 0 0 0,1 1 0 0 0,-1-1 0 0 0,0 1 0 0 0,1-1-1 0 0,-1 0 1 0 0,1 1 0 0 0,-1-1 0 0 0,1 0 0 0 0,-1 1 0 0 0,1-1 0 0 0,-1 0 0 0 0,1 1 0 0 0,-1-1 0 0 0,1 0 0 0 0,-1 0 0 0 0,1 0 0 0 0,-1 0 0 0 0,1 0 0 0 0,0 1 0 0 0,-1-1 0 0 0,1 0 0 0 0,-1 0 0 0 0,1 0 0 0 0,-1 0 0 0 0,1-1 0 0 0,0 1 0 0 0,-1 0-1 0 0,1 0 1 0 0,-1 0 0 0 0,1 0 0 0 0,-1 0 0 0 0,1-1 0 0 0,-1 1 0 0 0,1 0 0 0 0,-1-1 0 0 0,1 1 0 0 0,-1 0 0 0 0,1-1 0 0 0,-1 1 0 0 0,1 0 0 0 0,-1-1 0 0 0,0 1 0 0 0,1-1 0 0 0,-1 1 0 0 0,0-1 0 0 0,1 1 0 0 0,-1-1 0 0 0,0 1 0 0 0,0-1 0 0 0,0 1 0 0 0,1-1-38 0 0,75-57 2310 0 0,-75 57-2077 0 0,-1 1-15 0 0,0 0-62 0 0,0 0-43 0 0,-8 15-1678 0 0,8-5 396 0 0,0 9-3715 0 0,2-8-5967 0 0,-2-7 5364 0 0</inkml:trace>
  <inkml:trace contextRef="#ctx0" brushRef="#br0" timeOffset="8429.014">10617 1502 6681 0 0,'0'0'933'0'0,"0"0"-115"0"0,0 0 5 0 0,0 0 164 0 0,0 0 101 0 0,0 0 13 0 0,0 0-46 0 0,0 0-163 0 0,0 0-225 0 0,0 0-183 0 0,0 0-111 0 0,0 0-29 0 0,0 0 43 0 0,0 2 36 0 0,0-1-378 0 0,0-1 0 0 0,0 1 0 0 0,0-1 0 0 0,0 1 0 0 0,1 0 0 0 0,-1-1 0 0 0,0 1 0 0 0,0-1 0 0 0,1 1 0 0 0,-1-1 0 0 0,0 1-1 0 0,1-1 1 0 0,-1 1 0 0 0,1-1 0 0 0,-1 1 0 0 0,0-1 0 0 0,1 1 0 0 0,-1-1 0 0 0,1 0 0 0 0,-1 1 0 0 0,1-1 0 0 0,-1 0 0 0 0,1 0 0 0 0,0 1 0 0 0,-1-1 0 0 0,1 0 0 0 0,-1 0 0 0 0,1 0 0 0 0,-1 1 0 0 0,1-1 0 0 0,0 0 0 0 0,-1 0 0 0 0,1 0 0 0 0,-1 0 0 0 0,1 0 0 0 0,0 0 0 0 0,-1 0 0 0 0,1-1 0 0 0,0 1 0 0 0,-1 0 0 0 0,1 0 0 0 0,-1 0 0 0 0,1-1 0 0 0,-1 1 0 0 0,1 0 0 0 0,-1 0 0 0 0,1-1 0 0 0,-1 1 0 0 0,1-1 0 0 0,-1 1 0 0 0,1 0 0 0 0,-1-1 0 0 0,1 1 0 0 0,-1-1 0 0 0,0 1 0 0 0,1-1 0 0 0,-1 1 0 0 0,0-1 0 0 0,1 1 0 0 0,-1-1 0 0 0,0 0 0 0 0,0 1-45 0 0,33-34 1143 0 0,-32 33-997 0 0,-1 1 41 0 0,0 0 18 0 0,0 0-21 0 0,0 0-5 0 0,0 0-17 0 0,0 0-6 0 0,0 0 14 0 0,-15 14-80 0 0,16-22-976 0 0,0 1 2843 0 0,-2 3-3611 0 0,-1 2-3698 0 0,-3 2-5187 0 0,0 0 4546 0 0</inkml:trace>
  <inkml:trace contextRef="#ctx0" brushRef="#br0" timeOffset="40388.989">10197 1060 0 0 0,'0'0'855'0'0,"0"0"265"0"0,0 0 123 0 0,0 0-8 0 0,0 0-119 0 0,0 0-72 0 0,0 0-70 0 0,0 0-69 0 0,3-3 2 0 0,6-10 26 0 0,-3 6 3552 0 0,-7 3 2879 0 0,-12 5-7986 0 0,5-2 669 0 0,0 1-1 0 0,1 1 1 0 0,-1-1 0 0 0,1 1-1 0 0,-1 0 1 0 0,1 0-1 0 0,0 1 1 0 0,-1 0-1 0 0,1 1 1 0 0,0 0-1 0 0,0 0 1 0 0,-5 3-47 0 0,9-3 2 0 0,1 1 0 0 0,0-1 0 0 0,0 1 0 0 0,0-1 0 0 0,0 1 0 0 0,0 0 0 0 0,1 0 0 0 0,0 0 0 0 0,0 0 0 0 0,0 0 0 0 0,0 0 0 0 0,1 0 0 0 0,-1 0 0 0 0,1 0 0 0 0,0 0-1 0 0,0 0 1 0 0,0 1 0 0 0,1-1 0 0 0,0 3-2 0 0,49 48 288 0 0,-43-49-259 0 0,0 1 0 0 0,-1-1 0 0 0,0 1 0 0 0,-1 1 0 0 0,1-1 0 0 0,-1 1 0 0 0,-1-1 0 0 0,0 1 0 0 0,0 1-1 0 0,0-1 1 0 0,-1 1 0 0 0,0 1-29 0 0,-2-8 6 0 0,1 3 63 0 0,-1 0 0 0 0,1 0 0 0 0,-1 0 0 0 0,0 0 0 0 0,-1 0 0 0 0,1 0 0 0 0,-1 1 0 0 0,0-1 0 0 0,0 0 0 0 0,-1 0 0 0 0,1 0-1 0 0,-1 1 1 0 0,0-1 0 0 0,-1 0 0 0 0,0 0-69 0 0,-14 32 395 0 0,13-33-340 0 0,-1 1 1 0 0,0-1-1 0 0,1 0 0 0 0,-2 0 1 0 0,1 0-1 0 0,0-1 0 0 0,-1 1 1 0 0,1-1-1 0 0,-1 0 0 0 0,0-1 1 0 0,0 1-1 0 0,0-1 0 0 0,0 0 1 0 0,-1 0-1 0 0,1 0 0 0 0,-1-1 0 0 0,1 0 1 0 0,-1 0-1 0 0,1 0 0 0 0,-1-1 1 0 0,-2 0-56 0 0,5 1-43 0 0,0-1 1 0 0,-1 0-1 0 0,1 0 1 0 0,0 0-1 0 0,0-1 1 0 0,-1 1-1 0 0,1-1 1 0 0,0 0-1 0 0,0 0 1 0 0,0 0-1 0 0,0 0 0 0 0,0 0 1 0 0,0-1-1 0 0,0 1 1 0 0,0-1-1 0 0,1 0 1 0 0,-1 0-1 0 0,0 0 1 0 0,-1-1 42 0 0,-11-24-4711 0 0,10 12-6544 0 0,5 7 2642 0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13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0 107 0 0 0,'0'0'611'0'0,"0"0"474"0"0,0 0 168 0 0,0 0-57 0 0,0 0-125 0 0,0 0-120 0 0,0 0-142 0 0,0 0-98 0 0,2-3-22 0 0,-1 1-489 0 0,0 0 0 0 0,-1 1 0 0 0,1-1 0 0 0,0 1 0 0 0,1 0 0 0 0,-1-1 0 0 0,0 1 0 0 0,0 0 0 0 0,0 0 0 0 0,1-1 0 0 0,-1 1-1 0 0,1 0 1 0 0,-1 0 0 0 0,1 1 0 0 0,-1-1 0 0 0,1 0 0 0 0,0 0 0 0 0,-1 1 0 0 0,1-1 0 0 0,0 1 0 0 0,-1 0 0 0 0,1-1-1 0 0,0 1 1 0 0,0 0 0 0 0,-1 0 0 0 0,1 0 0 0 0,0 0 0 0 0,0 0 0 0 0,-1 0 0 0 0,1 1 0 0 0,1-1-200 0 0,154-12 4780 0 0,74-38-4028 0 0,-208 43-1023 0 0,9-2 60 0 0,-9 6-6892 0 0,-21 11-2309 0 0,-2-4 6303 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13.5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0 103 0 0 0,'0'0'724'0'0,"0"0"407"0"0,0 0 252 0 0,0 0 45 0 0,0 0-65 0 0,0 0-72 0 0,0 0-61 0 0,0 0-65 0 0,0 0-50 0 0,0 0-66 0 0,34-6-68 0 0,105-19-49 0 0,36 5 2137 0 0,10-9-3584 0 0,-107 10-8942 0 0,-65 15 2568 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48.3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0 111 6017 0 0,'0'0'815'0'0,"0"0"-345"0"0,0 0-110 0 0,0 0 266 0 0,0 0 412 0 0,0 0 257 0 0,0 0 39 0 0,0 0-101 0 0,0 0-209 0 0,0 0-215 0 0,0 0-153 0 0,35-3-122 0 0,109-11-57 0 0,38-14 1043 0 0,-9 3-639 0 0,-179 40 588 0 0,-70 92-181 0 0,35-20-1177 0 0,4 3 0 0 0,4 1 0 0 0,4 1 0 0 0,1 12-111 0 0,-22 71-11 0 0,26-61-735 0 0,24-113 338 0 0,13-2-2401 0 0,13-38-3235 0 0,-15 10-1146 0 0,-9 21 2108 0 0</inkml:trace>
  <inkml:trace contextRef="#ctx0" brushRef="#br0" timeOffset="233.614">80 498 4273 0 0,'0'0'1846'0'0,"0"0"-395"0"0,0 0-46 0 0,0 0 206 0 0,0 0 4 0 0,0 0-122 0 0,0 0-241 0 0,0 0-243 0 0,0 0-202 0 0,0 0-185 0 0,31 4-133 0 0,99 12-113 0 0,-30-26 84 0 0,115-47-1530 0 0,-145 35-2332 0 0,-2-1-3676 0 0,-46 15-81 0 0</inkml:trace>
  <inkml:trace contextRef="#ctx0" brushRef="#br0" timeOffset="536.048">1085 56 2152 0 0,'0'0'1824'0'0,"0"0"-305"0"0,0 0-103 0 0,0 0 31 0 0,0 0-72 0 0,0 0-210 0 0,0 0-280 0 0,0 0-299 0 0,0 0-244 0 0,0 0-176 0 0,0 0-116 0 0,0 0-41 0 0,-30 22-17 0 0,-92 74-19 0 0,120-95 23 0 0,0 0-1 0 0,-1 0 1 0 0,1 1-1 0 0,0-1 0 0 0,0 1 1 0 0,0 0-1 0 0,0-1 0 0 0,0 1 1 0 0,0 0-1 0 0,0 0 1 0 0,1 0-1 0 0,-1 1 0 0 0,1-1 1 0 0,-1 0-1 0 0,1 1 0 0 0,0-1 1 0 0,0 0-1 0 0,0 1 1 0 0,0-1-1 0 0,1 1 0 0 0,-1 0 1 0 0,1-1-1 0 0,-1 1 0 0 0,1 2 5 0 0,0 3-49 0 0,0-5 46 0 0,0 1-1 0 0,1-1 1 0 0,-1 0-1 0 0,1 0 0 0 0,-1 0 1 0 0,1 0-1 0 0,0 0 1 0 0,0 0-1 0 0,0 0 0 0 0,1 0 1 0 0,-1 0-1 0 0,1 0 0 0 0,-1-1 1 0 0,1 1-1 0 0,0 0 1 0 0,0-1-1 0 0,0 0 0 0 0,1 1 1 0 0,-1-1-1 0 0,1 0 1 0 0,-1 0-1 0 0,1 0 0 0 0,-1-1 1 0 0,1 1-1 0 0,0-1 1 0 0,0 1-1 0 0,0-1 0 0 0,0 0 1 0 0,0 0-1 0 0,0 0 0 0 0,2 0 4 0 0,103 5 3688 0 0,-101-8-3344 0 0,0 0 0 0 0,0 0 1 0 0,0-1-1 0 0,0 0 0 0 0,0 0 0 0 0,-1 0 1 0 0,1-1-1 0 0,-1 0 0 0 0,0 0 0 0 0,0-1 1 0 0,0 0-1 0 0,-1 0 0 0 0,0 0 1 0 0,0-1-1 0 0,3-3-344 0 0,-1 0 205 0 0,-1 0 0 0 0,1-1 0 0 0,-2 0 1 0 0,1 0-1 0 0,-2 0 0 0 0,1-1 0 0 0,-1 0 0 0 0,-1 1 1 0 0,3-11-206 0 0,-5 17-46 0 0,1-1 1 0 0,-1 1 0 0 0,0 0 0 0 0,0 0 0 0 0,0-1-1 0 0,-1 1 1 0 0,0-1 0 0 0,1 1 0 0 0,-2-1 0 0 0,1 1-1 0 0,0 0 1 0 0,-1-1 0 0 0,0 1 0 0 0,0 0 0 0 0,0-1-1 0 0,0 1 1 0 0,-1 0 0 0 0,0 0 0 0 0,0 0 0 0 0,0 0-1 0 0,0 0 1 0 0,-1 0 0 0 0,1 1 0 0 0,-1-1 0 0 0,0 1-1 0 0,0 0 1 0 0,0 0 0 0 0,0 0 0 0 0,-1 0-1 0 0,1 0 1 0 0,-1 1 0 0 0,0-1 0 0 0,0 1 0 0 0,0 0-1 0 0,0 0 1 0 0,0 1 0 0 0,0-1 0 0 0,0 1 0 0 0,-3 0 45 0 0,-56 1-2977 0 0,23 11-5098 0 0,24-4-2438 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47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497 144 0 0 0,'0'0'1206'0'0,"0"0"341"0"0,0 0 342 0 0,0 0 116 0 0,0 0-82 0 0,0 0-164 0 0,0 0-252 0 0,0 0-206 0 0,0 0-196 0 0,0 0-185 0 0,-4-18-123 0 0,-15-57-103 0 0,19 74-644 0 0,-1-1-1 0 0,1 0 1 0 0,0 1 0 0 0,-1-1-1 0 0,1 1 1 0 0,-1-1 0 0 0,1 1-1 0 0,-1-1 1 0 0,0 1 0 0 0,1 0-1 0 0,-1-1 1 0 0,0 1 0 0 0,0 0-1 0 0,0-1 1 0 0,0 1 0 0 0,0 0-1 0 0,0 0 1 0 0,-1 0 0 0 0,1 0-1 0 0,0 0 1 0 0,-1 0 0 0 0,1 0-1 0 0,0 1 1 0 0,-1-1 0 0 0,1 0-1 0 0,-1 1 1 0 0,1-1 0 0 0,-1 1-1 0 0,1 0 1 0 0,-1-1 0 0 0,0 1-50 0 0,-6-2 354 0 0,-3-2-246 0 0,-1 1 1 0 0,1 1-1 0 0,-1 0 1 0 0,1 0 0 0 0,-1 1-1 0 0,0 1 1 0 0,1-1-1 0 0,-1 2 1 0 0,0 0-1 0 0,1 0 1 0 0,-1 1 0 0 0,1 1-1 0 0,0 0 1 0 0,-1 0-1 0 0,1 1 1 0 0,1 1-1 0 0,-1 0 1 0 0,1 0 0 0 0,0 1-1 0 0,0 0 1 0 0,0 1-1 0 0,1 0 1 0 0,-2 2-109 0 0,-5 4-16 0 0,1 1 0 0 0,1 0-1 0 0,0 1 1 0 0,1 0 0 0 0,1 1 0 0 0,1 1 0 0 0,0 0 0 0 0,1 1-1 0 0,0 0 1 0 0,2 0 0 0 0,0 1 0 0 0,1 0 0 0 0,0 2 16 0 0,5-17-14 0 0,1-1-1 0 0,-1 1 1 0 0,1-1 0 0 0,0 1 0 0 0,0-1-1 0 0,0 1 1 0 0,0 0 0 0 0,0 0 0 0 0,1 0-1 0 0,0-1 1 0 0,0 1 0 0 0,0 0 0 0 0,0 0-1 0 0,1 0 1 0 0,-1 0 0 0 0,1-1 0 0 0,0 1 0 0 0,0 0-1 0 0,0-1 1 0 0,1 1 0 0 0,-1 0 0 0 0,1-1-1 0 0,0 0 1 0 0,0 1 0 0 0,0-1 0 0 0,0 0-1 0 0,1 0 1 0 0,-1 0 0 0 0,1-1 0 0 0,0 1-1 0 0,0 0 1 0 0,0-1 0 0 0,0 0 0 0 0,0 0 0 0 0,0 0-1 0 0,1 0 1 0 0,-1 0 0 0 0,1-1 0 0 0,-1 1-1 0 0,4 0 15 0 0,11-4 84 0 0,-1 0 0 0 0,0-1-1 0 0,-1-1 1 0 0,1 0 0 0 0,0-1 0 0 0,-1-1-1 0 0,0-1 1 0 0,-1 0 0 0 0,1-1 0 0 0,-1-1-1 0 0,-1 0 1 0 0,0-1 0 0 0,0-1-1 0 0,-1 0 1 0 0,0-1 0 0 0,-1 0 0 0 0,-1-1-1 0 0,8-10-83 0 0,124-148 1009 0 0,-131 166-282 0 0,-17 31-556 0 0,-56 203 375 0 0,-34 119-441 0 0,34-119-131 0 0,57-159-1035 0 0,49-79-4188 0 0,-18-14 1019 0 0,-9 7-2151 0 0,-10 8-1001 0 0</inkml:trace>
  <inkml:trace contextRef="#ctx0" brushRef="#br0" timeOffset="384.781">898 229 0 0 0,'0'0'413'0'0,"0"0"725"0"0,0 0 456 0 0,0 0 235 0 0,0 0 88 0 0,0 0-37 0 0,0 0-122 0 0,0 0-158 0 0,0 0-191 0 0,0 0-204 0 0,0 0-206 0 0,0 0-176 0 0,5-4-139 0 0,-1 1-603 0 0,-4 3-45 0 0,0 1 0 0 0,0-1-1 0 0,0 1 1 0 0,0-1 0 0 0,0 0 0 0 0,0 1 0 0 0,0-1 0 0 0,0 0 0 0 0,1 1-1 0 0,-1-1 1 0 0,0 0 0 0 0,0 0 0 0 0,0 1 0 0 0,1-1 0 0 0,-1 0 0 0 0,0 1-1 0 0,1-1 1 0 0,-1 0 0 0 0,0 0 0 0 0,0 0 0 0 0,1 1 0 0 0,-1-1 0 0 0,0 0-1 0 0,1 0 1 0 0,-1 0 0 0 0,0 0 0 0 0,1 0 0 0 0,-1 0 0 0 0,0 1-1 0 0,1-1 1 0 0,-1 0 0 0 0,1 0 0 0 0,-1 0 0 0 0,0 0 0 0 0,1 0 0 0 0,-1 0-1 0 0,0 0 1 0 0,1-1 0 0 0,-1 1 0 0 0,1 0-36 0 0,-75 283 1977 0 0,18 4-4475 0 0,53-271 1808 0 0,-7 34-4638 0 0,-1-20-4323 0 0,7-26 7077 0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56.9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197 177 7122 0 0,'0'0'1017'0'0,"0"0"-289"0"0,0 0-76 0 0,0 0 118 0 0,0 0 201 0 0,0 0 136 0 0,-24 38-3 0 0,-79 121-81 0 0,55-50 285 0 0,43-85-1049 0 0,0-1-59 0 0,1 0 0 0 0,0 0 0 0 0,2 0 1 0 0,1 1-1 0 0,1-1 0 0 0,0 0 0 0 0,2 1 1 0 0,1-1-1 0 0,1 0 0 0 0,3 8-200 0 0,-5-21 63 0 0,0-1 0 0 0,1 0-1 0 0,1 1 1 0 0,0-1 0 0 0,0 0 0 0 0,1-1-1 0 0,0 1 1 0 0,0-1 0 0 0,1 0 0 0 0,0 0-1 0 0,0-1 1 0 0,1 0 0 0 0,0 0 0 0 0,0 0 0 0 0,1-1-1 0 0,-1 0 1 0 0,2-1 0 0 0,-1 1 0 0 0,0-1-1 0 0,1-1 1 0 0,0 0 0 0 0,0 0 0 0 0,1-1-1 0 0,-1 0 1 0 0,6 1-63 0 0,1-2 177 0 0,1 0 1 0 0,-1-1-1 0 0,1-1 0 0 0,-1-1 0 0 0,1 0 0 0 0,-1-1 1 0 0,1 0-1 0 0,-1-2 0 0 0,0 0 0 0 0,0-1 0 0 0,0 0 0 0 0,-1-1 1 0 0,0-1-1 0 0,11-6-177 0 0,11-9 350 0 0,-1-1 1 0 0,0-2-1 0 0,-2-2 1 0 0,-1 0-1 0 0,1-6-350 0 0,-11 12 196 0 0,-2-1 0 0 0,0-1 0 0 0,-2-1 0 0 0,0-1 0 0 0,-2 0-1 0 0,-1-2 1 0 0,2-6-196 0 0,-12 21 46 0 0,0 0-1 0 0,-1-1 1 0 0,0 0-1 0 0,-1 0 1 0 0,0 0-1 0 0,-1-1 1 0 0,-1 1-1 0 0,0-1 1 0 0,-1 0-1 0 0,-1 1 1 0 0,0-1-1 0 0,0 0 1 0 0,-1 1-1 0 0,-1-1 1 0 0,-1 0-1 0 0,0 1 1 0 0,-2-5-46 0 0,-2 4-206 0 0,-1 0 0 0 0,-1 0 0 0 0,0 1 0 0 0,-1 0 0 0 0,0 1 1 0 0,-1 0-1 0 0,0 1 0 0 0,-1 0 0 0 0,-1 1 0 0 0,1 0 1 0 0,-1 1-1 0 0,-1 0 0 0 0,0 1 0 0 0,0 0 0 0 0,-1 2 0 0 0,0 0 1 0 0,0 0-1 0 0,0 1 0 0 0,-1 1 0 0 0,1 1 0 0 0,-1 0 0 0 0,0 1 1 0 0,0 0-1 0 0,0 2 0 0 0,0 0 0 0 0,0 0 0 0 0,0 2 1 0 0,0 0-1 0 0,0 1 0 0 0,-4 1 206 0 0,-67 29-4279 0 0,36-3-1876 0 0,25-10-2038 0 0</inkml:trace>
  <inkml:trace contextRef="#ctx0" brushRef="#br0" timeOffset="307.852">1 600 4777 0 0,'0'0'1595'0'0,"0"0"48"0"0,0 0 335 0 0,0 0 316 0 0,0 0-13 0 0,0 0-316 0 0,0 0-453 0 0,0 0-448 0 0,0 0-331 0 0,0 0-219 0 0,0 0-144 0 0,0 0-93 0 0,0 0-61 0 0,7-7-56 0 0,83-70 195 0 0,-76 70-326 0 0,0 0 0 0 0,0 0 0 0 0,1 1 0 0 0,0 1 0 0 0,0 1 0 0 0,0 0-1 0 0,0 1 1 0 0,1 0 0 0 0,-1 1 0 0 0,1 1 0 0 0,0 1 0 0 0,-1 0 0 0 0,5 1-29 0 0,120 57 519 0 0,-127-54-433 0 0,-1-1 0 0 0,0 0 1 0 0,1-1-1 0 0,-1 0 0 0 0,1-1 1 0 0,0 0-1 0 0,0-1 0 0 0,-1 0 0 0 0,1-1 1 0 0,0-1-1 0 0,-1 0 0 0 0,1-1 1 0 0,-1 0-1 0 0,0-1 0 0 0,0 0 0 0 0,0-1 1 0 0,0 0-1 0 0,-1-1 0 0 0,0 0 1 0 0,0-2-87 0 0,4-3-505 0 0,-4 3-2448 0 0,-4 2-4033 0 0,-6 6-4260 0 0</inkml:trace>
  <inkml:trace contextRef="#ctx0" brushRef="#br0" timeOffset="621.225">1302 0 13331 0 0,'0'0'1943'0'0,"0"0"-429"0"0,0 0-267 0 0,0 0-105 0 0,0 0-141 0 0,0 0-155 0 0,0 0-145 0 0,0 0-201 0 0,0 0-143 0 0,0 0-129 0 0,-33 34-100 0 0,-102 111-41 0 0,129-139-84 0 0,1-1-1 0 0,-1 1 1 0 0,1 1-1 0 0,1-1 1 0 0,-1 0-1 0 0,1 1 1 0 0,0 0 0 0 0,1 0-1 0 0,0 0 1 0 0,0 1-1 0 0,0-1 1 0 0,-1 6-3 0 0,-1 8-3 0 0,-3 8-88 0 0,0 1 1 0 0,2 0-1 0 0,2 0 1 0 0,0 1-1 0 0,2 0 1 0 0,2-1-1 0 0,0 1 1 0 0,3 0-1 0 0,4 26 91 0 0,-3-41-221 0 0,0 1-1 0 0,1-1 1 0 0,1-1-1 0 0,1 1 1 0 0,0-1-1 0 0,1 0 1 0 0,1 0-1 0 0,0-1 0 0 0,7 8 222 0 0,-10-14-461 0 0,1-1 0 0 0,-1 1 0 0 0,1-2 0 0 0,1 1-1 0 0,-1-1 1 0 0,1 0 0 0 0,0-1 0 0 0,1 0 0 0 0,-1 0-1 0 0,1-1 1 0 0,0 0 461 0 0,21 3-3389 0 0,-9-6-2313 0 0,-9-1-378 0 0</inkml:trace>
  <inkml:trace contextRef="#ctx0" brushRef="#br0" timeOffset="1036.035">1464 254 1856 0 0,'0'0'2852'0'0,"0"0"-987"0"0,0 0-218 0 0,0 0 183 0 0,0 0 80 0 0,0 0-134 0 0,0 0-262 0 0,0 0-359 0 0,0 0-322 0 0,0 0-226 0 0,0 0-133 0 0,0 0-48 0 0,-9 12-23 0 0,-57 83 596 0 0,65-92-991 0 0,0-1 0 0 0,0 1 0 0 0,0 0 0 0 0,0-1-1 0 0,0 1 1 0 0,1 0 0 0 0,-1 0 0 0 0,1 0 0 0 0,0-1 0 0 0,0 1 0 0 0,0 0 0 0 0,0 0-1 0 0,0 0 1 0 0,1 0 0 0 0,-1-1 0 0 0,1 1 0 0 0,0 0 0 0 0,-1 0 0 0 0,1-1 0 0 0,1 1 0 0 0,-1 0-1 0 0,0-1 1 0 0,2 2-8 0 0,151 42 24 0 0,-149-44-10 0 0,0-1 5 0 0,-1-1 1 0 0,0 1-1 0 0,1 0 1 0 0,-1 1-1 0 0,0-1 0 0 0,0 1 1 0 0,0 0-1 0 0,0 0 1 0 0,0 0-1 0 0,0 0 1 0 0,0 1-1 0 0,-1-1 1 0 0,1 1-1 0 0,-1 0 1 0 0,0 0-1 0 0,0 0 1 0 0,0 1-1 0 0,0-1 1 0 0,-1 1-1 0 0,1 0 1 0 0,-1 0-1 0 0,0-1 1 0 0,0 1-1 0 0,0 1 1 0 0,-1-1-1 0 0,1 0 1 0 0,-1 0-1 0 0,0 1-19 0 0,0-1 63 0 0,-1 1 0 0 0,1-1-1 0 0,-1 0 1 0 0,0 0 0 0 0,0 1-1 0 0,-1-1 1 0 0,1 0 0 0 0,-1 0-1 0 0,0 0 1 0 0,0 0 0 0 0,-1 0-1 0 0,1 0 1 0 0,-1 0 0 0 0,0 0-1 0 0,0 0 1 0 0,-2 3-63 0 0,-50 54 652 0 0,26-42-2739 0 0,5-10-3127 0 0,-2-6-4530 0 0,21-3 4223 0 0</inkml:trace>
  <inkml:trace contextRef="#ctx0" brushRef="#br0" timeOffset="1274.005">1466 331 5649 0 0,'0'0'2614'0'0,"0"0"-239"0"0,0 0-233 0 0,0 0-256 0 0,0 0-361 0 0,0 0-338 0 0,0 0-229 0 0,0 0-215 0 0,0 0-214 0 0,0 0-174 0 0,0 0-143 0 0,0 0-87 0 0,27-7-63 0 0,85-25-90 0 0,-31 24-1335 0 0,-48 6-2969 0 0,-11-1-3123 0 0,-12 0 271 0 0</inkml:trace>
  <inkml:trace contextRef="#ctx0" brushRef="#br0" timeOffset="1806.721">2079 398 6273 0 0,'0'0'2701'0'0,"0"0"-386"0"0,0 0-325 0 0,0 0-288 0 0,0 0-345 0 0,0 0-305 0 0,0 0-263 0 0,0 0-208 0 0,0 0-165 0 0,0 0-117 0 0,0 0-63 0 0,0 0-39 0 0,0 0-42 0 0,-27 11-35 0 0,-82 34-35 0 0,100-41-80 0 0,-38 26-4 0 0,44-25-56 0 0,3-3 19 0 0,1-1 1 0 0,-1 1-1 0 0,0 0 0 0 0,1 0 0 0 0,-1-1 1 0 0,1 1-1 0 0,0 0 0 0 0,0-1 0 0 0,-1 1 1 0 0,1-1-1 0 0,0 1 0 0 0,0-1 0 0 0,1 1 1 0 0,-1-1-1 0 0,0 0 0 0 0,0 1 0 0 0,1-1 1 0 0,-1 0-1 0 0,1 0 0 0 0,-1 0 0 0 0,1 0 1 0 0,-1 0-1 0 0,1 0 0 0 0,-1-1 0 0 0,1 1 1 0 0,0 0-1 0 0,-1-1 0 0 0,1 1 0 0 0,0-1 1 0 0,0 0-1 0 0,0 0 0 0 0,-1 0 0 0 0,1 1 1 0 0,0-2-1 0 0,0 1 0 0 0,0 0 0 0 0,-1 0 1 0 0,1 0-1 0 0,1-1 36 0 0,8 2-140 0 0,-3 0 120 0 0,0 0-1 0 0,0 0 0 0 0,-1 0 0 0 0,1 1 0 0 0,-1 0 0 0 0,1 1 1 0 0,-1-1-1 0 0,0 1 0 0 0,0 1 0 0 0,0-1 0 0 0,0 1 1 0 0,0 1-1 0 0,-1-1 0 0 0,0 1 0 0 0,0 0 0 0 0,0 1 0 0 0,-1-1 1 0 0,0 1-1 0 0,0 0 0 0 0,0 0 0 0 0,-1 1 0 0 0,1 0 1 0 0,-1 0 20 0 0,-4-3 81 0 0,1 0 1 0 0,-1 0 0 0 0,1 0-1 0 0,-1 0 1 0 0,0 0 0 0 0,-1 0-1 0 0,1 0 1 0 0,-1-1 0 0 0,0 1-1 0 0,0 0 1 0 0,0 0 0 0 0,0 0-1 0 0,0-1 1 0 0,-1 1 0 0 0,0 0-1 0 0,0-1 1 0 0,0 0 0 0 0,0 1 0 0 0,0-1-1 0 0,-1 0 1 0 0,1 0 0 0 0,-1 0-1 0 0,0 0 1 0 0,0-1 0 0 0,0 1-1 0 0,0-1 1 0 0,-1 0 0 0 0,1 0-1 0 0,-1 0-81 0 0,-22 23 204 0 0,-25 12-747 0 0,15-19-6838 0 0,33-18 2352 0 0,1 0-2797 0 0</inkml:trace>
  <inkml:trace contextRef="#ctx0" brushRef="#br0" timeOffset="2089.183">2313 100 9194 0 0,'0'0'1536'0'0,"0"0"-331"0"0,0 0 23 0 0,0 0 131 0 0,0 0-56 0 0,0 0-116 0 0,0 0-132 0 0,0 0-113 0 0,0 0-115 0 0,0 0-137 0 0,0 0-141 0 0,0 0-142 0 0,29 35-116 0 0,90 112-89 0 0,-69-67 20 0 0,-47-66-196 0 0,4 8-40 0 0,-2 1-1 0 0,-1 0 0 0 0,0 1 0 0 0,-2-1 0 0 0,-1 0 0 0 0,-1 19 15 0 0,-1-34-132 0 0,0-1 1 0 0,-1 1-1 0 0,0-1 1 0 0,0 0-1 0 0,0 0 1 0 0,-1 0-1 0 0,0 0 0 0 0,0 0 1 0 0,-1 0-1 0 0,0-1 1 0 0,0 0-1 0 0,-1 1 1 0 0,0-2-1 0 0,0 1 0 0 0,0 0 1 0 0,-1-1-1 0 0,1 0 1 0 0,-1-1-1 0 0,0 1 1 0 0,-1-1-1 0 0,-5 3 132 0 0,-52 30-10975 0 0,60-35 9906 0 0,-4 5-6258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55.9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425 376 1232 0 0,'0'0'1623'0'0,"0"0"-377"0"0,0 0-155 0 0,0 0 72 0 0,0 0 181 0 0,0 0 171 0 0,0 0 35 0 0,0 0-97 0 0,0 0-224 0 0,0 0-256 0 0,0 0-197 0 0,-8-5-141 0 0,-24-17-87 0 0,-26 17 1118 0 0,24 14-1281 0 0,1 1 1 0 0,0 1-1 0 0,1 2 1 0 0,0 1-1 0 0,-25 17-385 0 0,119-25-40 0 0,-19-4 69 0 0,-35-3-23 0 0,0 1 0 0 0,-1 0 1 0 0,1 0-1 0 0,0 1 0 0 0,0 0 1 0 0,0 0-1 0 0,-1 1 1 0 0,1 0-1 0 0,-1 0 0 0 0,1 1 1 0 0,5 3-7 0 0,-13-5 15 0 0,1 1 0 0 0,-1-1 0 0 0,1 1 0 0 0,-1 0 0 0 0,1-1 0 0 0,-1 1 0 0 0,0-1 0 0 0,0 1 1 0 0,0 0-1 0 0,0-1 0 0 0,0 1 0 0 0,0 0 0 0 0,-1-1 0 0 0,1 1 0 0 0,0-1 0 0 0,-1 1 0 0 0,1 0 1 0 0,-1-1-1 0 0,0 1 0 0 0,1-1 0 0 0,-1 0 0 0 0,0 1 0 0 0,0-1 0 0 0,0 1 0 0 0,0-1 0 0 0,0 0 1 0 0,0 0-1 0 0,0 0 0 0 0,-1 1-15 0 0,1-1 6 0 0,-132 137 385 0 0,109-118-294 0 0,0 2-1 0 0,2 1 0 0 0,0 0 1 0 0,2 2-1 0 0,-17 24-96 0 0,35-45 0 0 0,0-1-1 0 0,0 1 1 0 0,1 0-1 0 0,-1 0 0 0 0,1-1 1 0 0,0 1-1 0 0,0 0 1 0 0,0 0-1 0 0,1 0 1 0 0,-1 0-1 0 0,1 0 0 0 0,0 0 1 0 0,0 0-1 0 0,0 0 1 0 0,1 0-1 0 0,-1 0 1 0 0,1 0-1 0 0,0 0 1 0 0,0 0-1 0 0,1 0 0 0 0,-1 0 1 0 0,1-1-1 0 0,0 1 1 0 0,0-1-1 0 0,0 1 1 0 0,0-1-1 0 0,0 0 0 0 0,1 1 1 0 0,0-1-1 0 0,0 0 1 0 0,-1-1-1 0 0,2 1 1 0 0,-1-1-1 0 0,2 2 1 0 0,5 3-58 0 0,-1 0-1 0 0,1-1 1 0 0,0 0-1 0 0,1 0 1 0 0,-1-2-1 0 0,1 1 0 0 0,0-1 1 0 0,0-1-1 0 0,0 0 1 0 0,1 0-1 0 0,7 0 59 0 0,57-6-3851 0 0,-35-23-7769 0 0,-36 19 6407 0 0</inkml:trace>
  <inkml:trace contextRef="#ctx0" brushRef="#br0" timeOffset="250.954">243 1 9858 0 0,'0'0'228'0'0,"0"0"-1"0"0,0 0 244 0 0,0 0 354 0 0,0 0 195 0 0,-2 33 26 0 0,-7 108-87 0 0,7 281 1179 0 0,1-44-1476 0 0,0-190-2979 0 0,1 0-8999 0 0,0-169 7515 0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59.5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0 568 2417 0 0,'0'0'1923'0'0,"0"0"-632"0"0,0 0-101 0 0,0 0 340 0 0,0 0 351 0 0,0 0 55 0 0,0 0-196 0 0,0 0-337 0 0,0 0-310 0 0,0 0-244 0 0,0 0-171 0 0,0 0-84 0 0,32 0-75 0 0,98-1-55 0 0,47-20 762 0 0,9-4-1553 0 0,-156 23 71 0 0,-9 1-3917 0 0,-7-1-6992 0 0,-14 2 6352 0 0</inkml:trace>
  <inkml:trace contextRef="#ctx0" brushRef="#br0" timeOffset="249.735">153 796 6833 0 0,'0'0'1385'0'0,"0"0"-217"0"0,0 0-40 0 0,0 0 56 0 0,0 0 9 0 0,0 0-121 0 0,0 0-152 0 0,0 0-256 0 0,0 0-192 0 0,0 0-152 0 0,0 0-151 0 0,214 41-105 0 0,-177-45-128 0 0,-1-3-249 0 0,1-1-599 0 0,0 1-1344 0 0,-9 0-2345 0 0,-8 3-3825 0 0</inkml:trace>
  <inkml:trace contextRef="#ctx0" brushRef="#br0" timeOffset="1314.205">1604 354 8354 0 0,'0'0'1193'0'0,"0"0"-184"0"0,0 0-27 0 0,0 0 68 0 0,0 0 13 0 0,0 0-43 0 0,0 0-74 0 0,0 0-109 0 0,-31 30-126 0 0,-93 93-136 0 0,113-112-506 0 0,-22 32 619 0 0,33-36-545 0 0,2-3-111 0 0,1-1-1 0 0,0 1 1 0 0,-1 0 0 0 0,2-1-1 0 0,-1 0 1 0 0,0 0 0 0 0,0 0-1 0 0,1 0 1 0 0,0-1 0 0 0,-1 1-1 0 0,1-1 1 0 0,0 0 0 0 0,0 0-1 0 0,0 0 1 0 0,1 0 0 0 0,-1-1-1 0 0,0 0 1 0 0,1 0 0 0 0,-1 0-1 0 0,0 0 1 0 0,1-1-1 0 0,-1 0 1 0 0,3 0-32 0 0,-1 1 29 0 0,130 32 240 0 0,-131-31-249 0 0,-1 0 0 0 0,1 0 0 0 0,-1 0 0 0 0,0 1 1 0 0,0 0-1 0 0,0 0 0 0 0,0 0 0 0 0,-1 0 0 0 0,1 1 0 0 0,-1 0 0 0 0,0-1 1 0 0,0 1-1 0 0,0 0 0 0 0,0 0 0 0 0,-1 1 0 0 0,0-1 0 0 0,0 0 0 0 0,0 1 1 0 0,0 0-1 0 0,-1-1 0 0 0,1 1 0 0 0,-1 0 0 0 0,-1 0 0 0 0,1 0 0 0 0,-1-1 1 0 0,1 1-1 0 0,-1 0-20 0 0,-1 5 21 0 0,0 0 0 0 0,-1 0 0 0 0,0-1 0 0 0,0 1 0 0 0,-1-1 0 0 0,-1 0 0 0 0,1 1 0 0 0,-1-1 0 0 0,-1-1 0 0 0,0 1 0 0 0,0-1 0 0 0,0 0 0 0 0,-1 0 0 0 0,-6 6-21 0 0,-65 55-2708 0 0,39-57-3224 0 0,27-10 688 0 0,3-1-1376 0 0</inkml:trace>
  <inkml:trace contextRef="#ctx0" brushRef="#br0" timeOffset="1479.311">1434 443 5145 0 0,'0'0'2961'0'0,"0"0"-1537"0"0,0 0-112 0 0,0 0-95 0 0,0 0-137 0 0,0 0-208 0 0,192-78-184 0 0,-161 75-160 0 0,1 3-184 0 0,1 0-168 0 0,-2 0-168 0 0,-2 0-192 0 0,-1 7-392 0 0,1 4-640 0 0,-5 0-937 0 0,0 4-1351 0 0,-7-4-1121 0 0,-6-4 1128 0 0</inkml:trace>
  <inkml:trace contextRef="#ctx0" brushRef="#br0" timeOffset="1785.697">2088 439 3025 0 0,'0'0'1629'0'0,"0"0"-210"0"0,0 0-74 0 0,0 0 10 0 0,0 0-81 0 0,0 0-193 0 0,0 0-245 0 0,0 0-235 0 0,0 0-215 0 0,-21 37-165 0 0,-63 117-98 0 0,51-62-66 0 0,31-76-62 0 0,1-9 72 0 0,-1-1 0 0 0,1 1 0 0 0,0 0 0 0 0,0 0-1 0 0,1 0 1 0 0,0 0 0 0 0,0-1 0 0 0,1 1 0 0 0,0 0 0 0 0,0 0 0 0 0,0 0 0 0 0,1-1 0 0 0,0 1 0 0 0,0-1 0 0 0,1 1 0 0 0,0-1 0 0 0,0 0-1 0 0,0 0 1 0 0,1 0 0 0 0,0 0 0 0 0,0-1 0 0 0,0 0 0 0 0,1 0 0 0 0,0 0 0 0 0,0 0 0 0 0,0 0 0 0 0,1-1 0 0 0,-1 0 0 0 0,1-1 0 0 0,0 1-1 0 0,0-1 1 0 0,0 0 0 0 0,5 1-67 0 0,-3-2 280 0 0,1 0 0 0 0,0 0-1 0 0,0-1 1 0 0,0-1 0 0 0,0 1 0 0 0,0-1-1 0 0,0-1 1 0 0,0 0 0 0 0,0 0-1 0 0,0-1 1 0 0,0 0 0 0 0,-1 0-1 0 0,1-1 1 0 0,-1 0 0 0 0,1-1 0 0 0,-1 0-1 0 0,0 0 1 0 0,-1-1 0 0 0,1 0-1 0 0,-1 0 1 0 0,0-1 0 0 0,0 0-1 0 0,0 0 1 0 0,-1 0 0 0 0,0-1 0 0 0,0 0-280 0 0,4-3 139 0 0,-1 1 1 0 0,0-1 0 0 0,0-1-1 0 0,-1 0 1 0 0,-1 0 0 0 0,1-1-1 0 0,-2 0 1 0 0,0 0 0 0 0,0 0 0 0 0,-1-1-1 0 0,-1 0 1 0 0,0 0 0 0 0,-1 0-1 0 0,0 0 1 0 0,-1-1 0 0 0,0 1-1 0 0,-1-1 1 0 0,-1 1 0 0 0,0-1-1 0 0,-1-4-139 0 0,-1 11-40 0 0,1 1-1 0 0,-1-1 0 0 0,-1 1 0 0 0,1 0 0 0 0,-1-1 0 0 0,0 1 0 0 0,-1 1 0 0 0,1-1 1 0 0,-1 0-1 0 0,0 1 0 0 0,-1 0 0 0 0,1 0 0 0 0,-1 0 0 0 0,0 0 0 0 0,0 1 0 0 0,0 0 1 0 0,-1 0-1 0 0,0 0 0 0 0,0 1 0 0 0,0-1 0 0 0,0 1 0 0 0,0 1 0 0 0,-5-2 41 0 0,6 2-428 0 0,0 1 0 0 0,0 0-1 0 0,0 0 1 0 0,0 0-1 0 0,0 0 1 0 0,0 1 0 0 0,0 0-1 0 0,0 0 1 0 0,0 0 0 0 0,0 1-1 0 0,0-1 1 0 0,0 1 0 0 0,0 0-1 0 0,0 1 1 0 0,1-1 0 0 0,-1 1-1 0 0,0 0 1 0 0,1 0-1 0 0,-1 1 1 0 0,-1 1 428 0 0,-12 10-6213 0 0,5-3-3688 0 0</inkml:trace>
  <inkml:trace contextRef="#ctx0" brushRef="#br0" timeOffset="2199.686">2473 966 4417 0 0,'0'0'1728'0'0,"0"0"-130"0"0,0 0-67 0 0,0 0-137 0 0,0 0-215 0 0,0 0-207 0 0,0 0-136 0 0,0 0-33 0 0,0 0 42 0 0,0 0 103 0 0,0 0 102 0 0,0 0 90 0 0,0 0 27 0 0,4 4 964 0 0,21-64 585 0 0,-12 24-2520 0 0,75-163 1303 0 0,-86 196-1505 0 0,2-3-160 0 0,-1 0-1 0 0,1 0 1 0 0,0 0-1 0 0,0 0 1 0 0,0 1 0 0 0,1-1-1 0 0,0 1 1 0 0,0 0-1 0 0,0 1 1 0 0,1-1 0 0 0,-1 1-1 0 0,1 0 1 0 0,0 1-1 0 0,7-4 167 0 0,11 10-7332 0 0,-13 8-1311 0 0,-7-7 804 0 0</inkml:trace>
  <inkml:trace contextRef="#ctx0" brushRef="#br0" timeOffset="2545.795">2990 667 7058 0 0,'0'0'2529'0'0,"0"0"-255"0"0,0 0-111 0 0,0 0-188 0 0,0 0-390 0 0,0 0-374 0 0,0 0-335 0 0,0 0-271 0 0,0 0-193 0 0,0 0-122 0 0,0 0-69 0 0,0 0-37 0 0,0 0-34 0 0,-16 8-44 0 0,-52 27-36 0 0,62-32-82 0 0,1 0 0 0 0,-1 1 1 0 0,0 0-1 0 0,1 0 0 0 0,0 0 1 0 0,0 0-1 0 0,0 1 1 0 0,1 0-1 0 0,0 0 0 0 0,0 1 1 0 0,0-1-1 0 0,0 1 0 0 0,1-1 1 0 0,0 1-1 0 0,0 0 1 0 0,0 1-1 0 0,1-1 0 0 0,-1 3 12 0 0,3-9-2 0 0,-1 3-30 0 0,-1-1 0 0 0,1 0 0 0 0,0 1 0 0 0,0-1 0 0 0,0 1 0 0 0,1 0 1 0 0,-1-1-1 0 0,0 1 0 0 0,1 0 0 0 0,0-1 0 0 0,0 1 0 0 0,-1 0 0 0 0,2 0 0 0 0,-1-1 1 0 0,0 1-1 0 0,0 0 0 0 0,1-1 0 0 0,0 1 0 0 0,-1 0 0 0 0,1-1 0 0 0,0 1 0 0 0,0-1 1 0 0,1 1-1 0 0,-1-1 0 0 0,0 0 0 0 0,1 1 0 0 0,-1-1 0 0 0,1 0 0 0 0,0 0 0 0 0,0 0 1 0 0,0 0-1 0 0,0 0 0 0 0,0-1 0 0 0,0 1 0 0 0,0-1 0 0 0,1 1 0 0 0,-1-1 1 0 0,1 0-1 0 0,-1 0 0 0 0,1 0 0 0 0,-1 0 0 0 0,1 0 0 0 0,-1 0 0 0 0,1-1 0 0 0,0 1 1 0 0,0-1-1 0 0,-1 0 0 0 0,1 0 0 0 0,2 0 32 0 0,6-3 96 0 0,1-1 0 0 0,-1 0 0 0 0,0 0 0 0 0,0-1 1 0 0,0 0-1 0 0,-1-1 0 0 0,0-1 0 0 0,0 0 0 0 0,0 0 0 0 0,-1 0 0 0 0,0-1 0 0 0,-1-1 1 0 0,2-1-97 0 0,-8 8 5 0 0,148-130 324 0 0,-93 94-1125 0 0,-56 64-3381 0 0,-5 10-6698 0 0,0-28 5204 0 0</inkml:trace>
  <inkml:trace contextRef="#ctx0" brushRef="#br0" timeOffset="2985.466">3526 649 4001 0 0,'0'0'1626'0'0,"0"0"-429"0"0,0 0-337 0 0,0 0-276 0 0,0 0-249 0 0,0 0-157 0 0,0 0-130 0 0,0 0-123 0 0,0 0-100 0 0,0 0-84 0 0,0 0-55 0 0,0 0-33 0 0,0 0-25 0 0,-18 31 20 0 0,-55 97 37 0 0,72-126 303 0 0,-1-1 0 0 0,1 0 0 0 0,-1 0 0 0 0,1 1-1 0 0,0-1 1 0 0,0 1 0 0 0,0-1 0 0 0,-1 1 0 0 0,1 0 0 0 0,1-1 0 0 0,-1 1 0 0 0,0 0-1 0 0,0 0 1 0 0,1-1 0 0 0,-1 1 0 0 0,1 0 0 0 0,-1 0 0 0 0,1 0 0 0 0,0 0 0 0 0,0 0-1 0 0,0 0 1 0 0,0-1 0 0 0,0 1 0 0 0,0 0 0 0 0,0 0 0 0 0,1 0 0 0 0,-1 0-1 0 0,1 0 1 0 0,-1 0 0 0 0,1-1 0 0 0,0 1 12 0 0,2 2-49 0 0,58 41 682 0 0,-55-43-243 0 0,0-1-1 0 0,0 1 0 0 0,0-2 0 0 0,0 1 1 0 0,0-1-1 0 0,0 1 0 0 0,0-2 0 0 0,1 1 1 0 0,-1-1-1 0 0,0 0 0 0 0,0 0 0 0 0,0-1 1 0 0,0 1-1 0 0,0-1 0 0 0,-1-1 0 0 0,1 1 1 0 0,4-4-390 0 0,99-74 5830 0 0,22-75-3405 0 0,-118 139-2382 0 0,-2-1 1 0 0,0 0-1 0 0,-1 0 1 0 0,-1-1-1 0 0,0 0 0 0 0,-2 0 1 0 0,0-1-1 0 0,-1 0 1 0 0,0-1-1 0 0,-2 1 1 0 0,-1-1-1 0 0,0 0 1 0 0,-1 0-1 0 0,-1 0 1 0 0,-2-8-44 0 0,0 22-49 0 0,-1-1 0 0 0,0 1 0 0 0,-1-1 0 0 0,0 1-1 0 0,0 0 1 0 0,0 0 0 0 0,-1 0 0 0 0,0 1 0 0 0,0-1 0 0 0,0 1 0 0 0,0 0 0 0 0,-1 0 0 0 0,0 1 0 0 0,0-1 0 0 0,0 1 0 0 0,-1 0 0 0 0,0 0 0 0 0,1 1 0 0 0,-1 0-1 0 0,-1 0 1 0 0,1 0 0 0 0,0 1 0 0 0,-1-1 0 0 0,1 2 0 0 0,-1-1 0 0 0,1 1 0 0 0,-1 0 0 0 0,0 0 0 0 0,0 1 0 0 0,1 0 0 0 0,-1 0 0 0 0,0 0 0 0 0,0 1 0 0 0,1 0 0 0 0,-1 1-1 0 0,0-1 1 0 0,1 1 0 0 0,0 0 0 0 0,-1 1 0 0 0,1 0 0 0 0,0 0 0 0 0,0 0 0 0 0,-1 2 49 0 0,-8 3-238 0 0,1 0 0 0 0,-1 1 0 0 0,2 1 0 0 0,0 1-1 0 0,0 0 1 0 0,1 0 0 0 0,0 1 0 0 0,1 1 0 0 0,0 0 0 0 0,1 0 0 0 0,0 1 0 0 0,1 1 0 0 0,-4 9 238 0 0,10-18-97 0 0,0 0 0 0 0,1 0 0 0 0,0 1 0 0 0,0-1 0 0 0,0 1 1 0 0,0-1-1 0 0,1 1 0 0 0,0 0 0 0 0,1-1 0 0 0,-1 1 0 0 0,1 0 0 0 0,1-1 0 0 0,-1 1 1 0 0,1 0-1 0 0,0-1 0 0 0,1 1 0 0 0,0 0 0 0 0,0-1 0 0 0,0 0 0 0 0,1 0 1 0 0,0 1-1 0 0,0-1 0 0 0,0-1 0 0 0,1 1 0 0 0,0 0 0 0 0,0-1 0 0 0,1 1 97 0 0,8 6-159 0 0,1 0-1 0 0,0-1 0 0 0,1 0 0 0 0,0-1 1 0 0,0-1-1 0 0,1 0 0 0 0,1-2 1 0 0,0 1-1 0 0,0-2 0 0 0,0 0 0 0 0,0-1 1 0 0,1-1-1 0 0,0-1 0 0 0,5 0 160 0 0,96 5-6388 0 0,-95-8 480 0 0</inkml:trace>
  <inkml:trace contextRef="#ctx0" brushRef="#br0" timeOffset="3302.84">4061 75 7330 0 0,'0'0'2679'0'0,"0"0"-267"0"0,0 0-246 0 0,0 0-256 0 0,0 0-308 0 0,0 0-236 0 0,23 36-255 0 0,72 115-298 0 0,-40-33-41 0 0,-41-80-960 0 0,-2 1 0 0 0,-2 1 0 0 0,-1-1 0 0 0,-3 1 0 0 0,-1 1 0 0 0,-1-1 0 0 0,-3 1 0 0 0,-1-1 1 0 0,-2 1-1 0 0,-2 2 188 0 0,0-23-367 0 0,-1 0 0 0 0,-1-1 1 0 0,0 1-1 0 0,-2-1 0 0 0,0 0 1 0 0,-1-1-1 0 0,-1 0 0 0 0,0-1 1 0 0,-1 0-1 0 0,-2 0 0 0 0,1-1 1 0 0,-2-1-1 0 0,-6 6 367 0 0,-127 108-10799 0 0,125-113 6083 0 0</inkml:trace>
  <inkml:trace contextRef="#ctx0" brushRef="#br0" timeOffset="3966.763">3174 767 0 0 0,'0'0'1106'0'0,"0"0"454"0"0,0 0 242 0 0,0 0 2 0 0,0 0-229 0 0,0 0-375 0 0,0 0-369 0 0,0 0-225 0 0,0 0-100 0 0,0 0-31 0 0,0 0-16 0 0,0 0-39 0 0,0 0-67 0 0,0 13-95 0 0,0 40-88 0 0,1-49-135 0 0,-1 0-1 0 0,1 1 1 0 0,0-1-1 0 0,0 0 0 0 0,0 0 1 0 0,0 0-1 0 0,1 0 1 0 0,-1 0-1 0 0,1 0 0 0 0,0-1 1 0 0,0 1-1 0 0,1-1 0 0 0,-1 1 1 0 0,1-1-1 0 0,0 0 1 0 0,0 0-1 0 0,0 0 0 0 0,0 0 1 0 0,3 2-35 0 0,5 5-52 0 0,43 35-1636 0 0,-10-31-7665 0 0,-36-14 7114 0 0,-4 3 1792 0 0</inkml:trace>
  <inkml:trace contextRef="#ctx0" brushRef="#br0" timeOffset="5312.892">913 126 0 0 0,'0'0'372'0'0,"0"0"656"0"0,0 0 286 0 0,0 0 17 0 0,0 0-104 0 0,0 0-158 0 0,0 0-188 0 0,0-4-125 0 0,0 4-706 0 0,-1-1 1 0 0,1 0 0 0 0,0 0-1 0 0,0 1 1 0 0,0-1 0 0 0,-1 0 0 0 0,1 1-1 0 0,0-1 1 0 0,0 0 0 0 0,-1 1-1 0 0,1-1 1 0 0,-1 0 0 0 0,1 1-1 0 0,-1-1 1 0 0,1 1 0 0 0,-1-1 0 0 0,1 0-1 0 0,-1 1 1 0 0,1 0 0 0 0,-1-1-1 0 0,0 1 1 0 0,1-1 0 0 0,-1 1-1 0 0,0 0 1 0 0,1-1 0 0 0,-1 1 0 0 0,0 0-1 0 0,0 0 1 0 0,1-1 0 0 0,-1 1-1 0 0,0 0 1 0 0,1 0 0 0 0,-1 0-1 0 0,0 0 1 0 0,0 0 0 0 0,0 0-1 0 0,1 0 1 0 0,-1 0 0 0 0,0 1 0 0 0,1-1-1 0 0,-1 0 1 0 0,0 0 0 0 0,0 1-1 0 0,1-1 1 0 0,-1 0 0 0 0,0 1-1 0 0,1-1 1 0 0,-1 0 0 0 0,0 1 0 0 0,1-1-1 0 0,-1 1 1 0 0,1-1 0 0 0,-1 1-1 0 0,1-1 1 0 0,-1 1 0 0 0,1 0-1 0 0,-1-1 1 0 0,1 1 0 0 0,0 0 0 0 0,-1-1-1 0 0,1 1 1 0 0,0 0 0 0 0,0-1-1 0 0,-1 1 1 0 0,1 0 0 0 0,0 0-1 0 0,0-1 1 0 0,0 1-51 0 0,-15 22 595 0 0,1 0 0 0 0,0 1 0 0 0,2 0 0 0 0,1 1 0 0 0,1 0-1 0 0,2 0 1 0 0,-6 24-595 0 0,13-44 34 0 0,-26 93-5 0 0,5 2 0 0 0,4 1-1 0 0,4 0 1 0 0,5 1 0 0 0,4 0-1 0 0,7 64-28 0 0,-2-155-85 0 0,0 0 0 0 0,1 0 0 0 0,1-1 0 0 0,-1 1 0 0 0,2 0 0 0 0,-1-1 0 0 0,2 1 0 0 0,-1-1 0 0 0,1 0 0 0 0,1 0 0 0 0,0-1 0 0 0,0 1 0 0 0,1-1 0 0 0,0 0 0 0 0,0 0 0 0 0,1-1 0 0 0,0 0 0 0 0,1 0 0 0 0,0-1 0 0 0,0 0 0 0 0,1 0 0 0 0,-1-1 0 0 0,2 0 0 0 0,-1-1 0 0 0,0 0 0 0 0,1 0 0 0 0,0-1 1 0 0,0 0-1 0 0,1 0 0 0 0,9 1 84 0 0,77 4-2861 0 0,-33-10-1897 0 0,-27-2-865 0 0</inkml:trace>
  <inkml:trace contextRef="#ctx0" brushRef="#br0" timeOffset="6321.842">4711 1 1104 0 0,'0'0'1507'0'0,"0"0"-325"0"0,0 0-137 0 0,0 0 16 0 0,0 0 66 0 0,0 0 117 0 0,0 0 61 0 0,0 0-44 0 0,0 0-93 0 0,0 0-139 0 0,0 0-174 0 0,-16 10-127 0 0,-51 33-101 0 0,33 4 317 0 0,30-36-730 0 0,-20 52 805 0 0,3 2 0 0 0,2 0 1 0 0,4 1-1 0 0,2 1-1019 0 0,-1 35 566 0 0,4-1 0 0 0,5 1 1 0 0,7 101-567 0 0,0-168-5 0 0,2 1 0 0 0,1-1 0 0 0,1-1 0 0 0,3 1 0 0 0,0-1 0 0 0,2 0 0 0 0,2-1 0 0 0,1-1 0 0 0,1 0 0 0 0,18 26 5 0 0,10-11-958 0 0,-25-44-2138 0 0,-1-15-3572 0 0,-12 5 1738 0 0,0 3-1545 0 0</inkml:trace>
  <inkml:trace contextRef="#ctx0" brushRef="#br0" timeOffset="6632.009">5006 299 7810 0 0,'0'0'1812'0'0,"0"0"-332"0"0,0 0-41 0 0,0 0 128 0 0,0 0 72 0 0,0 0-117 0 0,0 0-234 0 0,0 0-310 0 0,0 0-303 0 0,0 0-217 0 0,0 0-130 0 0,0 0-19 0 0,-2 8 17 0 0,-11 43-23 0 0,3 2 0 0 0,2 0-1 0 0,3 0 1 0 0,0 28-303 0 0,5-51-105 0 0,-1-20-50 0 0,0 0 0 0 0,1 0 0 0 0,0 0 0 0 0,1 0 0 0 0,0 0 0 0 0,0 0 1 0 0,1 0-1 0 0,1 0 0 0 0,0 0 0 0 0,0 0 0 0 0,0-1 0 0 0,3 3 155 0 0,16 0-4772 0 0,-6-16-4362 0 0,-12 0 2162 0 0</inkml:trace>
  <inkml:trace contextRef="#ctx0" brushRef="#br0" timeOffset="6952.085">5227 351 1048 0 0,'0'0'1162'0'0,"0"0"37"0"0,0 0 164 0 0,0 0 181 0 0,0 0 67 0 0,0 0-69 0 0,0 0-201 0 0,0 0-236 0 0,0 0-223 0 0,0 32-132 0 0,4 100-65 0 0,-5-131-658 0 0,1 0-1 0 0,-1 0 1 0 0,1 1-1 0 0,0-1 1 0 0,-1 1-1 0 0,1-1 1 0 0,0 0-1 0 0,0 1 1 0 0,0-1-1 0 0,0 1 1 0 0,0-1-1 0 0,0 0 1 0 0,1 1 0 0 0,-1-1-1 0 0,0 0 1 0 0,1 1-1 0 0,-1-1 1 0 0,1 0-1 0 0,-1 1 1 0 0,1-1-1 0 0,-1 0 1 0 0,1 0-1 0 0,0 0 1 0 0,0 1-1 0 0,0-1 1 0 0,0 0-1 0 0,0 0 1 0 0,0 0-1 0 0,0 0 1 0 0,0-1-1 0 0,0 1 1 0 0,0 0-1 0 0,0 0 1 0 0,1-1-1 0 0,-1 1 1 0 0,0-1-1 0 0,1 1 1 0 0,-1-1-1 0 0,0 1 1 0 0,2-1-27 0 0,2 1 218 0 0,2 1 10 0 0,-1 0 0 0 0,1-1 0 0 0,0 0 0 0 0,-1 0 0 0 0,1 0 0 0 0,0-1 0 0 0,0 0 0 0 0,0-1 0 0 0,-1 1 0 0 0,1-1 0 0 0,0 0-1 0 0,-1-1 1 0 0,1 0 0 0 0,-1 0 0 0 0,0 0 0 0 0,1-1 0 0 0,-1 0 0 0 0,0 0 0 0 0,0 0 0 0 0,-1-1 0 0 0,1 0 0 0 0,3-3-228 0 0,5-3 142 0 0,1-1 1 0 0,-2 0-1 0 0,1-1 1 0 0,-2 0-1 0 0,1-1 1 0 0,-2-1-1 0 0,0 1 1 0 0,0-2-1 0 0,-2 0 1 0 0,0 0-1 0 0,0-1 1 0 0,-2 0-1 0 0,0 0 1 0 0,0-1-1 0 0,-2 1 0 0 0,0-1 1 0 0,-1-1-1 0 0,-1 1 1 0 0,0-1-143 0 0,-3 14-83 0 0,-1 0-1 0 0,1 1 1 0 0,-1-1-1 0 0,0 0 1 0 0,0 1 0 0 0,0-1-1 0 0,-1 1 1 0 0,1-1-1 0 0,-1 1 1 0 0,0-1-1 0 0,0 1 1 0 0,0 0 0 0 0,0 0-1 0 0,-1 0 1 0 0,1 0-1 0 0,-1 1 1 0 0,1-1 0 0 0,-1 1-1 0 0,0-1 1 0 0,0 1-1 0 0,-1 0 1 0 0,1 0 0 0 0,0 0-1 0 0,0 1 1 0 0,-1-1-1 0 0,1 1 1 0 0,-1 0-1 0 0,0 0 1 0 0,1 0 0 0 0,-1 0-1 0 0,0 1 1 0 0,0-1-1 0 0,1 1 1 0 0,-1 0 0 0 0,0 0-1 0 0,0 0 1 0 0,1 1-1 0 0,-1-1 1 0 0,0 1 0 0 0,1 0-1 0 0,-1 0 1 0 0,0 0-1 0 0,1 1 1 0 0,-1 0 83 0 0,-58 37-5478 0 0,29-7-1444 0 0,31-30 6219 0 0,-13 11-5757 0 0</inkml:trace>
  <inkml:trace contextRef="#ctx0" brushRef="#br0" timeOffset="7297.758">5238 623 448 0 0,'0'0'996'0'0,"0"0"-268"0"0,0 0-171 0 0,0 0-27 0 0,0 0 37 0 0,0 0 127 0 0,0 0 123 0 0,0 0 65 0 0,2 33 37 0 0,11 102-14 0 0,-13-133-856 0 0,0 0 0 0 0,0-1 1 0 0,0 1-1 0 0,0 0 0 0 0,0 0 0 0 0,0 0 0 0 0,0 0 0 0 0,1 0 1 0 0,-1 0-1 0 0,1 0 0 0 0,-1-1 0 0 0,1 1 0 0 0,0 0 0 0 0,0 0 0 0 0,0-1 1 0 0,0 1-1 0 0,0 0 0 0 0,0-1 0 0 0,0 1 0 0 0,0-1 0 0 0,1 0 1 0 0,-1 1-1 0 0,1-1 0 0 0,-1 0 0 0 0,1 0 0 0 0,-1 0 0 0 0,1 0 1 0 0,0 0-1 0 0,-1 0 0 0 0,1 0 0 0 0,0 0 0 0 0,0-1 0 0 0,-1 1 1 0 0,3 0-50 0 0,4 0 395 0 0,2 3 211 0 0,1-1-1 0 0,-1 0 1 0 0,1-1-1 0 0,0 0 1 0 0,0-1-1 0 0,0 0 1 0 0,0-1-1 0 0,0 0 1 0 0,0-1-1 0 0,0 0 1 0 0,0 0-1 0 0,0-1 1 0 0,-1-1-1 0 0,2 0-605 0 0,-6 1 156 0 0,0 0 0 0 0,0-1-1 0 0,0 1 1 0 0,0-1 0 0 0,-1 0 0 0 0,1-1-1 0 0,-1 1 1 0 0,0-1 0 0 0,0 0 0 0 0,0 0-1 0 0,-1-1 1 0 0,0 1 0 0 0,1-1 0 0 0,-1 0-1 0 0,-1 0 1 0 0,1-1 0 0 0,-1 1 0 0 0,0-1-1 0 0,0 1 1 0 0,-1-1 0 0 0,0 0 0 0 0,0 0-1 0 0,0 0 1 0 0,0-1 0 0 0,-1-1-156 0 0,1 0-39 0 0,-1-1-1 0 0,0 1 1 0 0,-1 0 0 0 0,0-1 0 0 0,0 1 0 0 0,-1-1-1 0 0,0 1 1 0 0,0 0 0 0 0,-1 0 0 0 0,0 0 0 0 0,0 0-1 0 0,-2-4 40 0 0,-47-46-3429 0 0,8 33-1974 0 0,13 11-1224 0 0,14 9 76 0 0</inkml:trace>
  <inkml:trace contextRef="#ctx0" brushRef="#br0" timeOffset="7665.246">5838 351 4161 0 0,'0'0'1221'0'0,"0"0"-239"0"0,0 0-98 0 0,0 0-101 0 0,0 0-153 0 0,0 0-174 0 0,0 0-172 0 0,0 0-150 0 0,-33 29-112 0 0,-102 90-85 0 0,86-56-154 0 0,46-53 154 0 0,1-5 68 0 0,1-1 0 0 0,-1 1 0 0 0,1-1 0 0 0,-1 1 1 0 0,2 0-1 0 0,-1-1 0 0 0,0 1 0 0 0,1 0 0 0 0,0 0 0 0 0,0 0 0 0 0,0-1 0 0 0,1 1 0 0 0,0 0 0 0 0,-1 0 1 0 0,2-1-1 0 0,-1 1 0 0 0,1-1 0 0 0,-1 1 0 0 0,1-1 0 0 0,0 1 0 0 0,1-1 0 0 0,-1 0 0 0 0,1 0 1 0 0,0 0-1 0 0,0 0 0 0 0,0-1 0 0 0,0 1 0 0 0,1-1 0 0 0,-1 0 0 0 0,1 0 0 0 0,0 0 0 0 0,0 0 0 0 0,0-1 1 0 0,0 0-1 0 0,1 1-5 0 0,3 0 412 0 0,-1-1 1 0 0,1 0 0 0 0,0-1-1 0 0,0 1 1 0 0,0-1 0 0 0,0-1 0 0 0,0 0-1 0 0,0 0 1 0 0,0 0 0 0 0,0-1-1 0 0,0 0 1 0 0,0-1 0 0 0,0 1-1 0 0,-1-2 1 0 0,1 1 0 0 0,-1-1 0 0 0,1 0-1 0 0,-1-1 1 0 0,0 1 0 0 0,0-2-1 0 0,0 1 1 0 0,-1-1 0 0 0,0 0-1 0 0,6-5-412 0 0,2-5 481 0 0,0-1-1 0 0,-1 0 0 0 0,-1-1 0 0 0,0 0 0 0 0,-2-1 0 0 0,0 0 1 0 0,7-17-481 0 0,-14 29 41 0 0,2-4-53 0 0,0 0 1 0 0,-1-1 0 0 0,0 0 0 0 0,-1 1 0 0 0,0-1-1 0 0,-1-1 1 0 0,0 1 0 0 0,0 0 0 0 0,-2 0 0 0 0,1-1 0 0 0,-1 1-1 0 0,-1-1 1 0 0,0-3 11 0 0,0 13-141 0 0,1 0 1 0 0,-1 0-1 0 0,0 0 0 0 0,0 0 1 0 0,0 0-1 0 0,0 0 0 0 0,0 1 1 0 0,0-1-1 0 0,0 0 0 0 0,-1 0 1 0 0,1 1-1 0 0,-1-1 0 0 0,1 1 1 0 0,-1-1-1 0 0,1 1 0 0 0,-1 0 1 0 0,0 0-1 0 0,0-1 0 0 0,0 1 1 0 0,0 0-1 0 0,1 1 0 0 0,-1-1 1 0 0,-2-1 140 0 0,-31-5-9244 0 0,25 7-831 0 0</inkml:trace>
  <inkml:trace contextRef="#ctx0" brushRef="#br0" timeOffset="8033.467">6184 229 0 0 0,'0'0'156'0'0,"0"0"107"0"0,0 0 5 0 0,0 0-3 0 0,0 0 49 0 0,0 0 124 0 0,-9 32 284 0 0,-26 94 415 0 0,36-90 206 0 0,14-33 159 0 0,-9-4-834 0 0,1 2 75 0 0,1 0 0 0 0,0-1 1 0 0,-1 0-1 0 0,1 0 0 0 0,0-1 0 0 0,-1 1 0 0 0,1-2 0 0 0,-1 1 0 0 0,1-1 1 0 0,-1 0-1 0 0,0-1 0 0 0,0 0 0 0 0,1 0-743 0 0,5-3 443 0 0,0-1 0 0 0,0 0 0 0 0,-1-1 0 0 0,0 0 0 0 0,0 0 0 0 0,-1-2 0 0 0,0 1 0 0 0,-1-1 0 0 0,0-1 0 0 0,0 0 0 0 0,-1 0 0 0 0,-1-1 0 0 0,0 0 0 0 0,-1-1 0 0 0,2-3-443 0 0,-8 14-8 0 0,1 0 0 0 0,-1-1 0 0 0,0 1 0 0 0,0 0 0 0 0,0-1 0 0 0,0 1 0 0 0,0-1 0 0 0,-1 0 0 0 0,1 1 0 0 0,-1-1 0 0 0,1 1 0 0 0,-1-1 0 0 0,0 0 0 0 0,0 1 0 0 0,0-1 0 0 0,-1 0 0 0 0,1 1 0 0 0,-1-1 0 0 0,1 0 0 0 0,-1 1 0 0 0,0-1 0 0 0,0 1 0 0 0,0-1 0 0 0,0 1 0 0 0,0 0 0 0 0,-1-1-1 0 0,1 1 1 0 0,-1 0 0 0 0,0 0 0 0 0,1 0 0 0 0,-1 0 0 0 0,0 0 0 0 0,0 1 0 0 0,0-1 0 0 0,0 0 0 0 0,-1 1 0 0 0,1-1 0 0 0,0 1 0 0 0,-1 0 0 0 0,1 0 0 0 0,-1 0 0 0 0,1 0 0 0 0,-1 0 0 0 0,1 1 0 0 0,-1-1 0 0 0,0 1 0 0 0,1 0 8 0 0,-73 10-5349 0 0,29 9-3968 0 0,29-8 978 0 0</inkml:trace>
  <inkml:trace contextRef="#ctx0" brushRef="#br0" timeOffset="8405.786">4573 1039 0 0 0,'0'0'468'0'0,"0"0"612"0"0,0 0 418 0 0,31-7 381 0 0,104-26 292 0 0,69-19 3653 0 0,329-76 331 0 0,-235 75-4628 0 0,222-8-1527 0 0,-49 17-620 0 0,-315 26-2403 0 0,-1-1-4210 0 0,-119 14-2493 0 0</inkml:trace>
  <inkml:trace contextRef="#ctx0" brushRef="#br0" timeOffset="9431.755">5184 1297 6081 0 0,'0'0'3122'0'0,"0"0"-1472"0"0,0 0-738 0 0,0 0-34 0 0,0 0 125 0 0,0 0 105 0 0,0 0 12 0 0,0 0-170 0 0,0 0-240 0 0,0 0-184 0 0,0 0-143 0 0,0 0-107 0 0,-1 31-80 0 0,-6 99-62 0 0,1 56-1252 0 0,6-184 854 0 0,4 20-2871 0 0,6-14-6233 0 0,-8-8 4204 0 0</inkml:trace>
  <inkml:trace contextRef="#ctx0" brushRef="#br0" timeOffset="9651.012">5483 1186 944 0 0,'0'0'4567'0'0,"0"0"-2515"0"0,0 0-744 0 0,0 0 110 0 0,0 0 138 0 0,0 0-58 0 0,0 0-203 0 0,0 0-262 0 0,0 0-248 0 0,0 0-180 0 0,-8 35-137 0 0,-22 109-115 0 0,7-10 97 0 0,22-101-527 0 0,0 4-3619 0 0,-5-37-6934 0 0,5 0 6701 0 0</inkml:trace>
  <inkml:trace contextRef="#ctx0" brushRef="#br0" timeOffset="10004.008">5044 1407 1976 0 0,'0'0'2169'0'0,"0"0"-499"0"0,0 0-333 0 0,0 0-122 0 0,0 0-47 0 0,0 0-82 0 0,0 0-47 0 0,0 0-52 0 0,0 0-99 0 0,0 0-85 0 0,0 0-95 0 0,0 0-83 0 0,0 0-77 0 0,12-27-79 0 0,34-82-40 0 0,-14 66 168 0 0,-24 38-406 0 0,-1 0-29 0 0,0 0-1 0 0,0 0 0 0 0,1 1 1 0 0,-1 0-1 0 0,1 0 0 0 0,0 1 1 0 0,0-1-1 0 0,0 2 0 0 0,0-1 1 0 0,1 1-1 0 0,-1 1 1 0 0,1 0-1 0 0,-1 0 0 0 0,1 0 1 0 0,-1 1-1 0 0,1 0 0 0 0,0 1 1 0 0,2 0-162 0 0,66 51 434 0 0,-73-47-414 0 0,1-1 0 0 0,-1 1 0 0 0,1-1 0 0 0,-1 0 1 0 0,1 0-1 0 0,0 0 0 0 0,1-1 0 0 0,-1 0 0 0 0,1 0 0 0 0,-1 0 0 0 0,1-1 0 0 0,0 0 0 0 0,0 0 1 0 0,0 0-1 0 0,0-1 0 0 0,0 1 0 0 0,5-1-20 0 0,-3-1-14 0 0,0-1 0 0 0,0 1 1 0 0,0-2-1 0 0,0 1 0 0 0,0-1 0 0 0,0 0 0 0 0,0-1 1 0 0,0 0-1 0 0,-1 0 0 0 0,1 0 0 0 0,-1-1 1 0 0,0 0-1 0 0,0-1 0 0 0,0 0 0 0 0,-1 0 0 0 0,0 0 1 0 0,0-1-1 0 0,0 0 14 0 0,7-4-1493 0 0,-3 2-1654 0 0,-2 1-5256 0 0,-6 0 108 0 0</inkml:trace>
  <inkml:trace contextRef="#ctx0" brushRef="#br0" timeOffset="10318.215">5810 1584 4801 0 0,'0'0'2216'0'0,"0"0"-411"0"0,0 0-43 0 0,0 0 183 0 0,0 0 0 0 0,0 0-224 0 0,0 0-328 0 0,0 0-358 0 0,0 0-265 0 0,0 0-128 0 0,0 0-59 0 0,0 0-22 0 0,1-14-19 0 0,22-115 1037 0 0,46-29-1115 0 0,25 42-1220 0 0,-17 56-6443 0 0,-58 52-1547 0 0,-15 7 1683 0 0</inkml:trace>
  <inkml:trace contextRef="#ctx0" brushRef="#br0" timeOffset="10716.747">6361 1142 2208 0 0,'0'0'2542'0'0,"0"0"-304"0"0,0 0-71 0 0,0 0 50 0 0,0 0-250 0 0,0 0-492 0 0,0 0-523 0 0,0 0-353 0 0,0 0-123 0 0,0 0-27 0 0,0 0-10 0 0,0 0-20 0 0,0 0-47 0 0,-25 24-65 0 0,-77 73-54 0 0,87-84-176 0 0,1 1 0 0 0,0 1 0 0 0,1 0 0 0 0,0 1 0 0 0,2 0 0 0 0,0 0-1 0 0,0 1 1 0 0,0 4-77 0 0,11-20 1 0 0,-3 4-22 0 0,0 0-1 0 0,0 1 1 0 0,1 0-1 0 0,0-1 1 0 0,0 1 0 0 0,0 0-1 0 0,1 0 1 0 0,0 0-1 0 0,0 0 1 0 0,1 0-1 0 0,-1 0 1 0 0,1 0 0 0 0,1 0-1 0 0,0 5 22 0 0,1-9 26 0 0,0-1 0 0 0,0 1-1 0 0,0 0 1 0 0,0-1 0 0 0,1 0 0 0 0,-1 0-1 0 0,1 1 1 0 0,-1-1 0 0 0,1 0-1 0 0,-1-1 1 0 0,1 1 0 0 0,-1 0 0 0 0,1-1-1 0 0,0 0 1 0 0,-1 1 0 0 0,1-1-1 0 0,0 0 1 0 0,-1 0 0 0 0,1-1 0 0 0,0 1-1 0 0,-1-1 1 0 0,1 1 0 0 0,0-1 0 0 0,-1 0-1 0 0,1 0 1 0 0,-1 0 0 0 0,1 0-1 0 0,-1 0 1 0 0,0 0 0 0 0,0-1 0 0 0,2 0-26 0 0,93-95 1365 0 0,-40 32-1123 0 0,-45 54-250 0 0,-7 4-27 0 0,0 1 1 0 0,1 1-1 0 0,0-1 0 0 0,0 1 1 0 0,1 0-1 0 0,0 0 0 0 0,0 0 0 0 0,0 1 1 0 0,0 0-1 0 0,0 1 0 0 0,1 0 1 0 0,0 0-1 0 0,-1 0 0 0 0,1 1 1 0 0,0 0-1 0 0,4 0 35 0 0,-10 4-66 0 0,1 0 1 0 0,-1 0-1 0 0,0 0 1 0 0,0 0-1 0 0,0 1 1 0 0,0-1-1 0 0,0 0 1 0 0,0 1-1 0 0,-1 0 0 0 0,0-1 1 0 0,1 1-1 0 0,-1 0 1 0 0,0 0-1 0 0,0 0 1 0 0,0-1-1 0 0,-1 1 1 0 0,1 0-1 0 0,-1 0 1 0 0,1 0-1 0 0,-1 0 0 0 0,0 1 1 0 0,0-1-1 0 0,0 0 1 0 0,-1 0-1 0 0,0 2 66 0 0,2 5-286 0 0,11 41-2737 0 0,-1-41-1174 0 0,7-6-3499 0 0,-15-4 3299 0 0</inkml:trace>
  <inkml:trace contextRef="#ctx0" brushRef="#br0" timeOffset="11187.031">6736 1227 2369 0 0,'0'0'1933'0'0,"0"0"-610"0"0,0 0-379 0 0,0 0-145 0 0,0 0-139 0 0,0 0-124 0 0,0 0-91 0 0,0 0-105 0 0,0 0-120 0 0,0 0-98 0 0,0 0-60 0 0,-18 23-86 0 0,-58 70-63 0 0,73-91 40 0 0,0 0-1 0 0,1 1 1 0 0,-1-1 0 0 0,1 1-1 0 0,-1 0 1 0 0,1-1 0 0 0,0 1-1 0 0,0 0 1 0 0,1 0-1 0 0,-1 0 1 0 0,1 1 0 0 0,-1-1-1 0 0,1 0 1 0 0,0 1 0 0 0,0-1-1 0 0,0 0 1 0 0,1 1 0 0 0,-1-1-1 0 0,1 1 1 0 0,0 0 47 0 0,0 7-479 0 0,2-8 476 0 0,0-1 0 0 0,-1 0 0 0 0,1 0-1 0 0,0 0 1 0 0,0 0 0 0 0,0-1-1 0 0,1 1 1 0 0,-1 0 0 0 0,0-1 0 0 0,1 1-1 0 0,-1-1 1 0 0,1 0 0 0 0,-1 0-1 0 0,1 0 1 0 0,-1 0 0 0 0,1-1 0 0 0,0 1-1 0 0,0-1 1 0 0,-1 1 0 0 0,1-1-1 0 0,0 0 1 0 0,0 0 0 0 0,-1 0 0 0 0,1-1-1 0 0,0 1 1 0 0,1-1 3 0 0,9 0 573 0 0,0 0 1 0 0,0-1-1 0 0,0-1 1 0 0,0 0-1 0 0,-1-1 0 0 0,1 0 1 0 0,-1-1-1 0 0,0 0 1 0 0,0-1-1 0 0,-1 0 0 0 0,0-1 1 0 0,0 0-1 0 0,0-1 1 0 0,3-3-574 0 0,130-134 3906 0 0,-136 136-3884 0 0,3-4 71 0 0,1 3-25 0 0,-1-1 0 0 0,-1-1 0 0 0,0 0 0 0 0,-1 0 0 0 0,0-1 0 0 0,-1 0 0 0 0,-1 0 0 0 0,0-1 0 0 0,0 0 0 0 0,-1 0 0 0 0,-1-1 0 0 0,-1 1 0 0 0,0-1 1 0 0,-1-1-69 0 0,-3 12-27 0 0,0 0 1 0 0,0 0 0 0 0,0-1 0 0 0,-1 1 0 0 0,0 0-1 0 0,0 0 1 0 0,0 0 0 0 0,-1 0 0 0 0,1 0 0 0 0,-1 0 0 0 0,0 1-1 0 0,0-1 1 0 0,0 1 0 0 0,0-1 0 0 0,-1 1 0 0 0,0-1 0 0 0,1 1-1 0 0,-1 0 1 0 0,0 0 0 0 0,0 1 0 0 0,-1-1 0 0 0,1 1-1 0 0,-1-1 1 0 0,1 1 0 0 0,-1 0 0 0 0,0 1 0 0 0,0-1 0 0 0,-3-1 26 0 0,-1 0-100 0 0,0 1 0 0 0,0 0 1 0 0,0 0-1 0 0,0 1 0 0 0,-1 0 1 0 0,1 0-1 0 0,0 1 0 0 0,-1 0 0 0 0,1 0 1 0 0,0 1-1 0 0,-1 0 0 0 0,1 0 1 0 0,0 1-1 0 0,-3 1 100 0 0,2 1-134 0 0,-1-1 0 0 0,1 2 0 0 0,1-1 0 0 0,-1 1 0 0 0,0 1 0 0 0,1-1 0 0 0,0 1 0 0 0,1 1 0 0 0,-1-1 0 0 0,1 2 0 0 0,0-1 0 0 0,1 0 0 0 0,0 1 0 0 0,0 1 0 0 0,1-1 0 0 0,0 1 0 0 0,0-1 0 0 0,1 1 0 0 0,0 1 0 0 0,1-1 0 0 0,0 1 0 0 0,0-1 0 0 0,1 1 0 0 0,0 0 0 0 0,1 0 0 0 0,0 0 0 0 0,0 9 134 0 0,4-12-1 0 0,0 0 1 0 0,0 1-1 0 0,1-1 1 0 0,-1-1-1 0 0,2 1 0 0 0,-1 0 1 0 0,1-1-1 0 0,0 0 1 0 0,0 0-1 0 0,0 0 1 0 0,1-1-1 0 0,0 0 0 0 0,0 0 1 0 0,1 0-1 0 0,-1-1 1 0 0,1 0-1 0 0,0 0 1 0 0,0-1-1 0 0,0 0 0 0 0,1 0 1 0 0,-1-1-1 0 0,1 1 1 0 0,3-1 0 0 0,29 9 77 0 0,1-2 0 0 0,0-2 0 0 0,0-1-1 0 0,0-2 1 0 0,0-3 0 0 0,1 0 0 0 0,9-4-77 0 0,44-13-2803 0 0,-33-3-5967 0 0,-47 14 4432 0 0</inkml:trace>
  <inkml:trace contextRef="#ctx0" brushRef="#br0" timeOffset="11571.214">7103 111 6201 0 0,'0'0'3220'0'0,"0"0"-1927"0"0,0 0-654 0 0,0 0 3 0 0,0 0 146 0 0,0 0 207 0 0,0 0 54 0 0,0 0-69 0 0,0 0-74 0 0,0 0-59 0 0,0 0-26 0 0,26 34-6 0 0,83 104-41 0 0,-91-116-479 0 0,39 46 1050 0 0,-4 2-1 0 0,33 59-1344 0 0,-69-102 13 0 0,-2 1-1 0 0,-1 1 1 0 0,0 0 0 0 0,-3 0-1 0 0,0 1 1 0 0,-2 1 0 0 0,-1 0-1 0 0,-2 0 1 0 0,-1 0-1 0 0,-1 1 1 0 0,-2-1 0 0 0,-1 1-1 0 0,-2 0 1 0 0,0 0 0 0 0,-3 2-13 0 0,-1-13-136 0 0,-1 0 1 0 0,-2 0-1 0 0,0 0 1 0 0,0-1-1 0 0,-2 0 1 0 0,-1-1-1 0 0,0 0 1 0 0,-2-1-1 0 0,0 0 1 0 0,-1-1-1 0 0,0-1 1 0 0,-1 0-1 0 0,-13 10 136 0 0,-57 43-4765 0 0,-4-14-6051 0 0,72-47 5015 0 0</inkml:trace>
  <inkml:trace contextRef="#ctx0" brushRef="#br0" timeOffset="62656.589">893 502 0 0 0,'-5'1'832'0'0,"-14"4"91"0"0,14-4-4 0 0,5-1-39 0 0,0 0-37 0 0,0 0-28 0 0,0 0-32 0 0,0 0-39 0 0,0 0-36 0 0,0 0-24 0 0,0 0-37 0 0,0 0-48 0 0,4 1 2126 0 0,13-6-2075 0 0,90-20 134 0 0,-22 14-797 0 0,-68 30-450 0 0,-8 50-49 0 0,-9-38 548 0 0,1-8-106 0 0,-1 1 0 0 0,-1-1 0 0 0,-1 0 0 0 0,-1 0 0 0 0,-1 0 0 0 0,-4 9 70 0 0,-45 138-93 0 0,35-113 231 0 0,19-4 566 0 0,5-50-510 0 0,1-1 0 0 0,-1 1 0 0 0,0-1 0 0 0,1 0-1 0 0,-1 0 1 0 0,1-1 0 0 0,0 0 0 0 0,-1 0 0 0 0,1 0-1 0 0,0-1 1 0 0,0 0 0 0 0,-1-1 0 0 0,1 1 0 0 0,0-1-1 0 0,-1 0 1 0 0,1-1 0 0 0,0 0 0 0 0,-1 0 0 0 0,6-2-194 0 0,80-16-2160 0 0,-36 6-7203 0 0,-42 10 4290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2:25.8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 2945 0 0,'0'0'2048'0'0,"0"0"-898"0"0,0 0-626 0 0,0 0-227 0 0,0 0-31 0 0,0 0 87 0 0,0 0 76 0 0,0 0 19 0 0,0 0-34 0 0,0 0-79 0 0,0 0-61 0 0,12-3-42 0 0,88-9 569 0 0,149 30-71 0 0,-206-20-1256 0 0,0-2 0 0 0,0-2 0 0 0,0-2-1 0 0,10-4 527 0 0,-3 1-1351 0 0,59-7-6439 0 0,-101 17 7790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2:26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4153 0 0,'0'0'836'0'0,"0"0"-624"0"0,0 0-348 0 0,0 0 200 0 0,0 0 352 0 0,0 0 159 0 0,0 0 110 0 0,0 0 30 0 0,36-9-43 0 0,114-26-75 0 0,22 13 443 0 0,-152 22-1024 0 0,114 5-854 0 0,-47 8-4875 0 0,-71-9 2419 0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2:27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 63 4769 0 0,'0'0'3333'0'0,"0"0"-1533"0"0,0 0-544 0 0,0 0-21 0 0,0 0 30 0 0,0 0-10 0 0,0 0-81 0 0,0 0-188 0 0,0 0-213 0 0,0 0-216 0 0,0 0-197 0 0,0-3-152 0 0,0 135 1044 0 0,-16 3-1307 0 0,-5-1 1 0 0,-24 71 54 0 0,6 9-2598 0 0,36-170-631 0 0,4-34 471 0 0,14-9-6860 0 0,-8-1 7707 0 0</inkml:trace>
  <inkml:trace contextRef="#ctx0" brushRef="#br0" timeOffset="350.054">396 41 9930 0 0,'0'0'1147'0'0,"0"0"-261"0"0,0 0-109 0 0,0 0 69 0 0,0 0 76 0 0,0 0 0 0 0,0 0-118 0 0,0 0-180 0 0,0 0-160 0 0,0 0-138 0 0,0 0-77 0 0,0 0-29 0 0,0 0-33 0 0,-5 19-30 0 0,-34 127 78 0 0,34-121-219 0 0,-1-1-39 0 0,1 0 0 0 0,1 0 0 0 0,1 0 0 0 0,1 1-1 0 0,1-1 1 0 0,2 20 23 0 0,0-39-16 0 0,0 0 0 0 0,0 0 0 0 0,0 0-1 0 0,1 0 1 0 0,0 0 0 0 0,0 0 0 0 0,0 0 0 0 0,0 0-1 0 0,1-1 1 0 0,0 0 0 0 0,0 1 0 0 0,0-1-1 0 0,0 0 1 0 0,1 0 0 0 0,0-1 0 0 0,-1 1 0 0 0,1-1-1 0 0,1 0 1 0 0,-1 0 0 0 0,0 0 0 0 0,1 0 0 0 0,0-1-1 0 0,-1 0 1 0 0,1 0 0 0 0,0 0 0 0 0,0 0-1 0 0,0-1 1 0 0,0 0 0 0 0,0 0 0 0 0,1 0 0 0 0,-1-1 16 0 0,8 2-107 0 0,-7-1-4 0 0,-1 1 1 0 0,1-1-1 0 0,0 0 1 0 0,-1 0 0 0 0,1-1-1 0 0,0 0 1 0 0,-1 0 0 0 0,1 0-1 0 0,0 0 1 0 0,-1-1-1 0 0,1 0 1 0 0,0 0 0 0 0,-1-1-1 0 0,1 0 1 0 0,-1 0-1 0 0,0 0 1 0 0,0 0 0 0 0,0-1-1 0 0,0 0 1 0 0,0 0-1 0 0,0 0 1 0 0,-1-1 0 0 0,2-1 110 0 0,2-7-1951 0 0,7-12-7393 0 0,-10 13 5214 0 0</inkml:trace>
  <inkml:trace contextRef="#ctx0" brushRef="#br0" timeOffset="619.237">709 81 1992 0 0,'0'0'4289'0'0,"0"0"-2828"0"0,0 0-715 0 0,0 0 176 0 0,0 0 180 0 0,0 0 80 0 0,0 0-35 0 0,-12 32-174 0 0,-38 102-223 0 0,17 2 275 0 0,10-8-1122 0 0,6 1 1 0 0,2 60 96 0 0,9-109-269 0 0,4-57-371 0 0,-2 38-149 0 0,2-20-8333 0 0,2-40 6516 0 0,0-1 636 0 0</inkml:trace>
  <inkml:trace contextRef="#ctx0" brushRef="#br0" timeOffset="1181.205">917 240 5841 0 0,'0'0'1417'0'0,"0"0"-37"0"0,0 0 109 0 0,0 0 65 0 0,0 0-99 0 0,0 0-245 0 0,0 0-306 0 0,0 0-212 0 0,0 0-136 0 0,0 0-97 0 0,0 0-55 0 0,0 0-56 0 0,0 0-42 0 0,29-21-41 0 0,87-60-64 0 0,-63 56-3 0 0,-45 26-164 0 0,-6-1-35 0 0,0-1 0 0 0,0 1-1 0 0,0-1 1 0 0,0 1 0 0 0,0 0-1 0 0,0 0 1 0 0,1 0 0 0 0,-1 0-1 0 0,0 0 1 0 0,0 0 0 0 0,0 1-1 0 0,0-1 1 0 0,0 1 0 0 0,0-1-1 0 0,0 1 1 0 0,0 0 0 0 0,0 0-1 0 0,0 0 1 0 0,0 0 0 0 0,-1 0-1 0 0,1 0 1 0 0,0 0 0 0 0,-1 1-1 0 0,1-1 1 0 0,-1 1 0 0 0,1-1-1 0 0,-1 1 1 0 0,1 0 0 0 0,-1-1-1 0 0,0 1 1 0 0,0 0 0 0 0,0 0-1 0 0,0 0 1 0 0,0 0 0 0 0,-1 0-1 0 0,1 0 1 0 0,0 0 0 0 0,-1 0-1 0 0,0 0 1 0 0,1 0 0 0 0,-1 0-1 0 0,0 0 1 0 0,0 0 0 0 0,0 0-1 0 0,0 1 1 0 0,-1-1 0 0 0,1 1 1 0 0,-3 7-2 0 0,1 1 0 0 0,-2-1 0 0 0,1 0 1 0 0,-1 0-1 0 0,-1 0 0 0 0,0-1 0 0 0,0 1 1 0 0,-1-1-1 0 0,0 0 0 0 0,-1-1 0 0 0,1 0 1 0 0,-9 7 1 0 0,-15 24-45 0 0,26-33 35 0 0,-8 8-8 0 0,1 1 0 0 0,1 1 0 0 0,1-1 0 0 0,0 2 1 0 0,1-1-1 0 0,0 1 0 0 0,2 0 0 0 0,-3 11 18 0 0,9-24-12 0 0,1 0 0 0 0,0 0 0 0 0,0-1 1 0 0,0 1-1 0 0,1 0 0 0 0,-1 0 0 0 0,1-1 0 0 0,0 1 0 0 0,0-1 0 0 0,0 1 1 0 0,0-1-1 0 0,1 0 0 0 0,-1 0 0 0 0,1 0 0 0 0,0 0 0 0 0,0-1 0 0 0,0 1 1 0 0,0-1-1 0 0,0 1 0 0 0,1-1 0 0 0,-1 0 0 0 0,1 0 0 0 0,0-1 0 0 0,-1 1 1 0 0,1-1-1 0 0,0 0 0 0 0,0 0 0 0 0,0 0 0 0 0,0 0 0 0 0,0-1 0 0 0,0 1 12 0 0,26 11-5 0 0,-22-10 14 0 0,0 1 0 0 0,0 0 0 0 0,-1 0 0 0 0,0 1 0 0 0,1 0 1 0 0,-1 0-1 0 0,-1 0 0 0 0,1 1 0 0 0,-1 0 0 0 0,0 1 0 0 0,0-1 1 0 0,0 1-1 0 0,-1 0 0 0 0,0 1 0 0 0,0-1 0 0 0,0 1 0 0 0,-1 0 1 0 0,0 0-1 0 0,0 0 0 0 0,-1 1 0 0 0,0 0 0 0 0,-1-1 0 0 0,1 1 1 0 0,-1 4-10 0 0,-3-1 52 0 0,-2 0 1 0 0,0-1-1 0 0,0 1 1 0 0,-1 0 0 0 0,0-1-1 0 0,-1 0 1 0 0,0 0 0 0 0,-1 0-1 0 0,0-1 1 0 0,0 1-1 0 0,-1-1 1 0 0,-1-1 0 0 0,1 0-1 0 0,-1 0 1 0 0,0 0-1 0 0,-1-1 1 0 0,0 0 0 0 0,0-1-1 0 0,-1 0 1 0 0,1 0 0 0 0,-1-1-1 0 0,-5 2-52 0 0,1 2-67 0 0,0-1 1 0 0,-1 0-1 0 0,0-2 0 0 0,0 1 1 0 0,-1-2-1 0 0,0 0 0 0 0,0 0 1 0 0,0-2-1 0 0,-1 0 0 0 0,1-1 1 0 0,-15 0 66 0 0,9-9-3463 0 0,18-7-4896 0 0,4 9 1478 0 0</inkml:trace>
  <inkml:trace contextRef="#ctx0" brushRef="#br0" timeOffset="1552.307">1718 170 4929 0 0,'0'0'1486'0'0,"0"0"-670"0"0,0 0-205 0 0,0 0 146 0 0,0 0 191 0 0,0 0 61 0 0,0 0-87 0 0,0 0-207 0 0,-29 35-271 0 0,-94 112-229 0 0,49-28-294 0 0,65-102-18 0 0,2 0-1 0 0,-1 1 1 0 0,2 0-1 0 0,1 0 1 0 0,0 0 0 0 0,1 1-1 0 0,1 0 1 0 0,1 0-1 0 0,0 0 1 0 0,1 0-1 0 0,2 13 98 0 0,2-23 107 0 0,0 0 0 0 0,1 0 0 0 0,-1-1 0 0 0,2 0 0 0 0,-1 1-1 0 0,1-2 1 0 0,0 1 0 0 0,1 0 0 0 0,0-1 0 0 0,0 0 0 0 0,0 0 0 0 0,1-1 0 0 0,0 0-1 0 0,1 0 1 0 0,-1-1 0 0 0,1 1 0 0 0,0-2 0 0 0,0 1 0 0 0,1-1 0 0 0,-1 0 0 0 0,1-1-1 0 0,0 0 1 0 0,0-1 0 0 0,0 0 0 0 0,0 0 0 0 0,0 0 0 0 0,1-1 0 0 0,-1-1 0 0 0,3 0-108 0 0,3 1 388 0 0,-1-1 0 0 0,1 0 0 0 0,-1-1 0 0 0,1-1 0 0 0,-1 0 0 0 0,0-1 0 0 0,0 0 0 0 0,0-1 0 0 0,0-1-1 0 0,-1-1 1 0 0,1 1 0 0 0,-1-2 0 0 0,-1 0 0 0 0,1 0 0 0 0,-1-2 0 0 0,-1 1 0 0 0,1-1 0 0 0,4-6-387 0 0,-3 3 142 0 0,-1 0 1 0 0,0 0-1 0 0,-1-2 1 0 0,-1 1-1 0 0,0-2 1 0 0,0 1-1 0 0,-1-1 1 0 0,-1-1-1 0 0,-1 1 1 0 0,0-1-1 0 0,-1 0 1 0 0,-1-1 0 0 0,0 0-1 0 0,-2 0 1 0 0,1 0-1 0 0,-2-6-142 0 0,-1 13-40 0 0,-1 0 1 0 0,0 1-1 0 0,-1-1 0 0 0,0 0 1 0 0,0 0-1 0 0,-1 0 0 0 0,0 1 0 0 0,-1-1 1 0 0,0 1-1 0 0,-1-1 0 0 0,0 1 1 0 0,0 0-1 0 0,-1 1 0 0 0,0-1 0 0 0,-1 1 1 0 0,0 0-1 0 0,0 0 0 0 0,-2-1 40 0 0,0 1-248 0 0,-1 0-1 0 0,0 1 0 0 0,0 0 1 0 0,-1 1-1 0 0,1 0 1 0 0,-1 0-1 0 0,-1 1 0 0 0,1 0 1 0 0,-1 1-1 0 0,0 0 0 0 0,0 1 1 0 0,0 0-1 0 0,0 1 1 0 0,0 0-1 0 0,-4 0 249 0 0,-47 3-3887 0 0,4 13-3468 0 0,35-4-1004 0 0</inkml:trace>
  <inkml:trace contextRef="#ctx0" brushRef="#br0" timeOffset="1922.175">2333 199 5697 0 0,'0'0'1135'0'0,"0"0"-128"0"0,0 0-20 0 0,0 0-60 0 0,0 0-195 0 0,0 0-293 0 0,0 0-283 0 0,-31 33-250 0 0,-94 106-188 0 0,121-134 236 0 0,-1 0 0 0 0,0 0 1 0 0,1 0-1 0 0,0 0 1 0 0,0 1-1 0 0,1-1 1 0 0,0 1-1 0 0,0 0 0 0 0,0 0 1 0 0,0 0-1 0 0,1 1 1 0 0,0-1-1 0 0,0 0 0 0 0,0 4 46 0 0,0 6-158 0 0,-1-7 117 0 0,1-1 0 0 0,0 1-1 0 0,1 0 1 0 0,-1 0-1 0 0,2 0 1 0 0,-1 0 0 0 0,2 1-1 0 0,-1-1 1 0 0,1 0-1 0 0,0 0 1 0 0,1 0 0 0 0,0 0-1 0 0,0-1 1 0 0,1 1-1 0 0,0-1 1 0 0,1 1 0 0 0,0-1-1 0 0,0 0 1 0 0,1 0-1 0 0,0 0 1 0 0,4 3 41 0 0,1-1 429 0 0,1-1 0 0 0,0 0 0 0 0,0-1 0 0 0,1-1 0 0 0,1 0 0 0 0,-1 0 0 0 0,1-1 0 0 0,0-1-1 0 0,0 0 1 0 0,1 0 0 0 0,-1-2 0 0 0,1 0 0 0 0,0 0 0 0 0,0-1 0 0 0,0-1 0 0 0,0 0 0 0 0,0-1 0 0 0,1-1 0 0 0,-1 0 0 0 0,0-1 0 0 0,0 0 0 0 0,-1-1 0 0 0,1-1 0 0 0,0 0 0 0 0,-1-1 0 0 0,0 0 0 0 0,0-1 0 0 0,-1-1 0 0 0,1 0-1 0 0,-1 0 1 0 0,7-8-429 0 0,-9 10 102 0 0,-1-1 0 0 0,0 0-1 0 0,0-1 1 0 0,-1 0 0 0 0,0-1-1 0 0,0 0 1 0 0,-1 0-1 0 0,0 0 1 0 0,0-1 0 0 0,-1 0-1 0 0,0 0 1 0 0,-1-1-1 0 0,0 0 1 0 0,0 0 0 0 0,-1 0-1 0 0,0 0 1 0 0,-1-1-1 0 0,0 1 1 0 0,-1-1 0 0 0,0 0-1 0 0,-1 0 1 0 0,0 0 0 0 0,-1 0-1 0 0,0 0 1 0 0,0 0-1 0 0,-1 0 1 0 0,-1 1 0 0 0,0-1-1 0 0,0 0 1 0 0,-1 1-1 0 0,-2-4-101 0 0,0 4-74 0 0,-1 0-1 0 0,0 1 0 0 0,0-1 0 0 0,-1 2 1 0 0,-1-1-1 0 0,0 1 0 0 0,0 0 0 0 0,0 0 0 0 0,-1 1 1 0 0,0 0-1 0 0,0 1 0 0 0,-1 0 0 0 0,0 0 1 0 0,0 1-1 0 0,0 0 0 0 0,0 1 0 0 0,-1 1 1 0 0,0-1-1 0 0,0 1 0 0 0,-11-1 75 0 0,2 1-686 0 0,0 1 1 0 0,0 0-1 0 0,0 2 1 0 0,0 0-1 0 0,-1 1 1 0 0,1 1-1 0 0,0 1 1 0 0,1 1-1 0 0,-1 1 0 0 0,0 0 1 0 0,-5 4 685 0 0,-8 4-5976 0 0,11-4-4497 0 0</inkml:trace>
  <inkml:trace contextRef="#ctx0" brushRef="#br0" timeOffset="2382.931">2959 0 0 0 0,'0'0'1018'0'0,"0"0"469"0"0,0 0 57 0 0,0 0-30 0 0,0 0-81 0 0,0 0-126 0 0,0 0-175 0 0,0 0-246 0 0,0 0-215 0 0,0 0-201 0 0,0 0-157 0 0,0 0-87 0 0,0 0-56 0 0,-11 29-40 0 0,-33 89 6 0 0,41-70 138 0 0,7-44-174 0 0,-2-1 104 0 0,1 0 0 0 0,-1 0 0 0 0,1-1-1 0 0,-1 1 1 0 0,1 0 0 0 0,0-1 0 0 0,0 0 0 0 0,0 0 0 0 0,0 0 0 0 0,0 0 0 0 0,0 0 0 0 0,1-1 0 0 0,-1 1 0 0 0,1-1 0 0 0,-1 0 0 0 0,1 0 0 0 0,-1 0 0 0 0,1-1 0 0 0,0 1-1 0 0,0-1 1 0 0,-1 0 0 0 0,1 0 0 0 0,0 0 0 0 0,-1 0 0 0 0,1-1 0 0 0,0 0 0 0 0,-1 0 0 0 0,1 0 0 0 0,-1 0 0 0 0,1 0 0 0 0,-1 0 0 0 0,1-1 0 0 0,-1 0 0 0 0,0 0-1 0 0,0 0 1 0 0,0 0 0 0 0,0 0 0 0 0,0 0 0 0 0,0-1 0 0 0,-1 0 0 0 0,1 1 0 0 0,-1-1 0 0 0,0 0 0 0 0,0 0 0 0 0,0 0 0 0 0,0-1 0 0 0,0 1 0 0 0,-1 0 0 0 0,1-1-204 0 0,0-1 26 0 0,-1 1 1 0 0,1 0 0 0 0,-1-1-1 0 0,1 1 1 0 0,-2 0 0 0 0,1-1 0 0 0,0 0-1 0 0,-1 1 1 0 0,0-1 0 0 0,0 1 0 0 0,0-1-1 0 0,0 1 1 0 0,-1-1 0 0 0,0 0 0 0 0,0 1-1 0 0,0 0 1 0 0,-1-1 0 0 0,1 1-1 0 0,-1 0 1 0 0,0 0 0 0 0,0-1 0 0 0,-1 2-1 0 0,1-1 1 0 0,-1 0 0 0 0,0 0 0 0 0,0 1-27 0 0,0-1-471 0 0,0 1 0 0 0,-1 0 1 0 0,1 1-1 0 0,-1-1 0 0 0,0 1 1 0 0,0 0-1 0 0,0 0 1 0 0,0 0-1 0 0,0 0 0 0 0,0 1 1 0 0,-1-1-1 0 0,1 1 0 0 0,0 0 1 0 0,-1 0-1 0 0,1 1 1 0 0,-1 0-1 0 0,-3-1 471 0 0,-6 1-6215 0 0,3 0-3068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2:49.2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553 315 0 0 0,'0'0'215'0'0,"0"0"821"0"0,0 0 463 0 0,0 0 236 0 0,0 0 156 0 0,0 0 31 0 0,0 0-122 0 0,0 0-195 0 0,0 0-257 0 0,0 0-277 0 0,0 0-244 0 0,-5-1-189 0 0,3 1-567 0 0,0 0 0 0 0,0 1 0 0 0,0-1 0 0 0,0 0 0 0 0,0 1 0 0 0,0-1 0 0 0,0 1-1 0 0,0 0 1 0 0,0-1 0 0 0,0 1 0 0 0,0 0 0 0 0,1 0 0 0 0,-1 0 0 0 0,0 1 0 0 0,1-1 0 0 0,-1 0-1 0 0,0 1 1 0 0,1-1 0 0 0,0 1 0 0 0,-1-1 0 0 0,1 1 0 0 0,0-1 0 0 0,0 1 0 0 0,0 0-1 0 0,0 0 1 0 0,0 0 0 0 0,0 1-71 0 0,-1 0 67 0 0,-175 195 1464 0 0,51-94-3871 0 0,79-75-1681 0 0,1-5-3751 0 0,33-19 2806 0 0</inkml:trace>
  <inkml:trace contextRef="#ctx0" brushRef="#br0" timeOffset="415.514">0 392 3769 0 0,'0'0'1320'0'0,"0"0"-2"0"0,0 0 138 0 0,0 0 163 0 0,0 0 73 0 0,0 0-101 0 0,0 0-209 0 0,0 0-227 0 0,0 0-182 0 0,0 0-138 0 0,0 0-92 0 0,33 1-84 0 0,102 3-67 0 0,-36 16 554 0 0,-72-9-846 0 0,41 14 14 0 0,-2 3-1 0 0,0 3 1 0 0,19 14-314 0 0,-71-36-39 0 0,-9-8-16 0 0,-1 1 1 0 0,1 0 0 0 0,-1 0-1 0 0,0 0 1 0 0,0 0 0 0 0,0 1-1 0 0,0 0 1 0 0,0 0 0 0 0,0 0-1 0 0,-1 0 1 0 0,0 1 0 0 0,1-1-1 0 0,-1 1 1 0 0,-1 0 0 0 0,1 0 0 0 0,0 0-1 0 0,-1 0 1 0 0,0 0 0 0 0,0 0-1 0 0,0 1 1 0 0,0-1 0 0 0,-1 1-1 0 0,0 0 1 0 0,0-1 0 0 0,0 3 54 0 0,-3-5-76 0 0,0-1 0 0 0,0 1 0 0 0,0-1 0 0 0,-1 1 0 0 0,1-1 0 0 0,0 0 0 0 0,-1 0 0 0 0,1 1 0 0 0,-1-2 1 0 0,0 1-1 0 0,1 0 0 0 0,-1-1 0 0 0,1 1 0 0 0,-1-1 0 0 0,0 0 0 0 0,1 1 0 0 0,-1-1 0 0 0,0-1 0 0 0,0 1 0 0 0,1 0 1 0 0,-1-1-1 0 0,0 1 0 0 0,1-1 0 0 0,-1 0 0 0 0,-1-1 76 0 0,-69-76-1204 0 0,37 10-2398 0 0,34 65 3753 0 0,-2 4-12085 0 0,4 0 10327 0 0</inkml:trace>
  <inkml:trace contextRef="#ctx0" brushRef="#br0" timeOffset="697.229">565 477 2529 0 0,'0'0'1625'0'0,"0"0"-363"0"0,0 0-129 0 0,0 0 109 0 0,0 0 61 0 0,0 0-107 0 0,-33 10-221 0 0,-105 34-236 0 0,-73 20 769 0 0,62-20-1800 0 0,131-35-1970 0 0,15-4-6091 0 0,3-4 5748 0 0</inkml:trace>
  <inkml:trace contextRef="#ctx0" brushRef="#br0" timeOffset="1001.189">310 149 960 0 0,'0'0'543'0'0,"0"0"38"0"0,0 0 388 0 0,0 0 503 0 0,0 0 347 0 0,0 0 88 0 0,0 0-157 0 0,0 0-269 0 0,0 0-248 0 0,0 0-222 0 0,0 0-135 0 0,7 33-63 0 0,23 102-42 0 0,-19-81-140 0 0,-3 0 0 0 0,-2 0 0 0 0,-3 1 0 0 0,-3 50-631 0 0,1 38-142 0 0,6-100-1159 0 0,-1-29-1729 0 0,1-4-3707 0 0,-1-7-763 0 0</inkml:trace>
  <inkml:trace contextRef="#ctx0" brushRef="#br0" timeOffset="2155.06">1232 76 288 0 0,'0'0'524'0'0,"0"0"-77"0"0,0 0 176 0 0,0 0 356 0 0,0 0 354 0 0,0 0 261 0 0,0 0 30 0 0,0 0-141 0 0,0 0-173 0 0,0 0-207 0 0,0 0-179 0 0,0 0-120 0 0,-14-13-88 0 0,-43-36-65 0 0,23 36 449 0 0,26 14-693 0 0,-70 50 489 0 0,72-47-869 0 0,0 0-1 0 0,0 0 1 0 0,0 0-1 0 0,1 1 1 0 0,0 0-1 0 0,0 0 0 0 0,0 0 1 0 0,0 0-1 0 0,1 1 1 0 0,0 0-1 0 0,0 0 1 0 0,1 0-1 0 0,0 0 1 0 0,0 1-1 0 0,0-1 1 0 0,1 1-1 0 0,0 0 1 0 0,0 0-1 0 0,0-1 0 0 0,1 1 1 0 0,0 0-1 0 0,1 1 1 0 0,-1-1-1 0 0,1 0 1 0 0,1 5-27 0 0,3-6 62 0 0,-1 0 0 0 0,1 0 0 0 0,0-1 0 0 0,1 0 0 0 0,0 1 0 0 0,-1-1 0 0 0,2-1 0 0 0,-1 1 1 0 0,0-1-1 0 0,1 0 0 0 0,0 0 0 0 0,0-1 0 0 0,0 1 0 0 0,0-1 0 0 0,4 1-62 0 0,17 11 193 0 0,1 1-49 0 0,-16-11-111 0 0,-1 0 0 0 0,1 1 0 0 0,-1 0 0 0 0,0 1 0 0 0,-1 0 0 0 0,0 0 0 0 0,0 1 0 0 0,0 1 0 0 0,-1 0 0 0 0,0 0 0 0 0,-1 0 0 0 0,0 1 0 0 0,-1 1 0 0 0,0-1 0 0 0,0 1 0 0 0,-1 0 0 0 0,0 1 0 0 0,-1-1 0 0 0,-1 1 0 0 0,0 0 0 0 0,0 1-1 0 0,0 6-32 0 0,-3-14 38 0 0,-1 1 0 0 0,0-1 0 0 0,0 1 0 0 0,0-1 0 0 0,-1 0 0 0 0,0 1 0 0 0,0-1 0 0 0,0 0 0 0 0,0 1 0 0 0,-1-1 0 0 0,0 0 0 0 0,0 0 0 0 0,-1 0 0 0 0,1-1 0 0 0,-1 1 0 0 0,0 0 0 0 0,0-1 0 0 0,0 0 0 0 0,-1 0 0 0 0,0 0 0 0 0,0 0 0 0 0,0 0 0 0 0,0-1 0 0 0,0 0 0 0 0,-1 0 0 0 0,1 0 0 0 0,-6 2-38 0 0,3 0-29 0 0,-1 0 0 0 0,0-1-1 0 0,0 0 1 0 0,-1-1 0 0 0,1 1 0 0 0,-1-2 0 0 0,1 1-1 0 0,-1-1 1 0 0,0 0 0 0 0,0-1 0 0 0,0 0 0 0 0,0-1-1 0 0,0 0 1 0 0,0 0 0 0 0,0-1 0 0 0,0 0 0 0 0,0 0-1 0 0,1-1 1 0 0,-1 0 29 0 0,3-2-317 0 0,1 0 0 0 0,-1-1 1 0 0,1 1-1 0 0,1-1 0 0 0,-1 0 0 0 0,0 0 0 0 0,1 0 0 0 0,0 0 0 0 0,1-1 0 0 0,-1 0 0 0 0,1 0 0 0 0,0 0 1 0 0,0 0-1 0 0,1 0 0 0 0,0-1 0 0 0,0 1 0 0 0,0-1 0 0 0,1 1 0 0 0,0-1 0 0 0,0 0 0 0 0,1 1 0 0 0,0-1 1 0 0,0 0-1 0 0,0-2 317 0 0,2 0-587 0 0,-1-1 0 0 0,2 0 0 0 0,-1 1 0 0 0,1 0 0 0 0,0-1 0 0 0,1 1 0 0 0,0 0 0 0 0,1 1 0 0 0,0-1 0 0 0,0 1 0 0 0,1 0 0 0 0,0 0 0 0 0,0 1 0 0 0,1-1 0 0 0,0 1 0 0 0,0 1 0 0 0,0-1 0 0 0,1 1 0 0 0,0 1 0 0 0,0-1 0 0 0,2 1 587 0 0,0-3 0 0 0</inkml:trace>
  <inkml:trace contextRef="#ctx0" brushRef="#br0" timeOffset="2911.198">1090 389 0 0 0,'0'0'461'0'0,"0"0"349"0"0,0 0 102 0 0,0 0-50 0 0,0 0-93 0 0,0 0-51 0 0,0 0-100 0 0,0 0-63 0 0,0 0-17 0 0,-3-2-8 0 0,0 1-321 0 0,0 0-1 0 0,0 1 0 0 0,1-1 0 0 0,-1 1 0 0 0,0-1 1 0 0,0 1-1 0 0,0 0 0 0 0,0 0 0 0 0,0 0 0 0 0,0 0 1 0 0,0 1-1 0 0,0-1 0 0 0,0 1 0 0 0,0 0 0 0 0,0 0 1 0 0,0 0-1 0 0,1 0 0 0 0,-1 0 0 0 0,0 0 0 0 0,1 1 1 0 0,-1 0-1 0 0,1-1 0 0 0,-1 1 0 0 0,1 0 0 0 0,0 0 0 0 0,0 0 1 0 0,0 0-1 0 0,0 1 0 0 0,0-1 0 0 0,0 1 0 0 0,1-1 1 0 0,-1 2-209 0 0,-3 3 94 0 0,1 0 0 0 0,0 0 0 0 0,1 1 0 0 0,0 0 0 0 0,0 0 0 0 0,1 0 1 0 0,0 0-1 0 0,0 0 0 0 0,0 0 0 0 0,1 0 0 0 0,0 8-94 0 0,1-10 139 0 0,1-1 0 0 0,-1 1 1 0 0,1-1-1 0 0,0 1 0 0 0,0-1 0 0 0,0 0 0 0 0,1 1 0 0 0,0-1 0 0 0,0 0 1 0 0,0 0-1 0 0,0 0 0 0 0,1 0 0 0 0,0 0 0 0 0,0-1 0 0 0,3 3-139 0 0,51 53 1049 0 0,-50-56-997 0 0,-1 1 0 0 0,0 0 0 0 0,0 1 0 0 0,0-1 0 0 0,0 1 0 0 0,-1 0 0 0 0,0 1 0 0 0,0-1 0 0 0,-1 1 0 0 0,0 0 0 0 0,0 0 0 0 0,-1 0 0 0 0,1 0 0 0 0,-2 1 0 0 0,1 0 0 0 0,-1-1 0 0 0,0 1 0 0 0,-1 0 0 0 0,1 2-52 0 0,-1-3 57 0 0,-1-1 0 0 0,1 0 1 0 0,-1 1-1 0 0,0-1 1 0 0,-1 1-1 0 0,1-1 0 0 0,-1 0 1 0 0,-1 0-1 0 0,1 1 1 0 0,-1-1-1 0 0,0 0 1 0 0,-1 0-1 0 0,1 0 0 0 0,-1-1 1 0 0,0 1-1 0 0,0-1 1 0 0,-1 1-1 0 0,0-1 0 0 0,0 0 1 0 0,0 0-1 0 0,-1-1 1 0 0,-3 4-58 0 0,-5 2 72 0 0,3 1-67 0 0,-1-2-1 0 0,0 0 1 0 0,-1 0 0 0 0,1-1 0 0 0,-2 0 0 0 0,1-1 0 0 0,-1-1 0 0 0,0 0-1 0 0,0-1 1 0 0,-1 0 0 0 0,0-1 0 0 0,0 0 0 0 0,0-1 0 0 0,-5 0-5 0 0,18-3-151 0 0,0-1 1 0 0,0 1-1 0 0,0-1 1 0 0,0 1-1 0 0,0-1 1 0 0,0 1-1 0 0,0-1 1 0 0,1 0-1 0 0,-1 1 1 0 0,0-1 0 0 0,0 0-1 0 0,0 1 1 0 0,1-1-1 0 0,-1 0 1 0 0,0 0-1 0 0,1 0 1 0 0,-1 0-1 0 0,1 0 1 0 0,-1 0-1 0 0,1 0 1 0 0,-1 0 0 0 0,1 0-1 0 0,0 0 1 0 0,0 0-1 0 0,-1 0 1 0 0,1 0-1 0 0,0 0 1 0 0,0 0-1 0 0,0-1 1 0 0,0 1-1 0 0,0 0 1 0 0,0 0-1 0 0,0 0 1 0 0,1 0 150 0 0,1-24-8962 0 0,1 17 3042 0 0</inkml:trace>
  <inkml:trace contextRef="#ctx0" brushRef="#br0" timeOffset="3389.425">1626 160 2889 0 0,'0'0'1451'0'0,"0"0"-208"0"0,0 0-5 0 0,0 0 125 0 0,0 0 42 0 0,0 0-84 0 0,0 0-195 0 0,0 0-233 0 0,0 0-232 0 0,0 0-185 0 0,0 0-147 0 0,-28 35-98 0 0,-85 106-59 0 0,79-73 43 0 0,34-57-157 0 0,-1-4-20 0 0,0-1-1 0 0,0 1 1 0 0,1 0-1 0 0,0-1 0 0 0,0 1 1 0 0,0 0-1 0 0,1-1 1 0 0,0 1-1 0 0,0 0 1 0 0,1-1-1 0 0,0 1 0 0 0,0-1 1 0 0,0 0-1 0 0,1 0 1 0 0,0 0-1 0 0,0 0 1 0 0,1 0-1 0 0,0 0 1 0 0,0-1-1 0 0,0 0 0 0 0,0 0 1 0 0,1 0-1 0 0,0 0 1 0 0,0-1-1 0 0,0 0 1 0 0,0 0-1 0 0,1 0 0 0 0,4 2-37 0 0,-3-3 163 0 0,1-1 0 0 0,0 1 0 0 0,0-1 0 0 0,0-1 0 0 0,0 1 0 0 0,0-1 0 0 0,0-1-1 0 0,0 1 1 0 0,0-2 0 0 0,1 1 0 0 0,-1-1 0 0 0,0 0 0 0 0,0-1 0 0 0,0 1 0 0 0,0-2 0 0 0,-1 1-1 0 0,1-1 1 0 0,0 0 0 0 0,-1-1 0 0 0,0 0 0 0 0,0 0 0 0 0,0-1 0 0 0,0 1 0 0 0,2-4-163 0 0,12-9 224 0 0,-2 0 1 0 0,0-1 0 0 0,-1-1 0 0 0,-1 0-1 0 0,-1-2 1 0 0,-1 0 0 0 0,2-3-225 0 0,-10 12 49 0 0,-1 0 1 0 0,0-1-1 0 0,0 1 0 0 0,-1-1 1 0 0,-1 0-1 0 0,0 0 0 0 0,-1-1 1 0 0,0 1-1 0 0,-1-1 0 0 0,0 0 1 0 0,-2 1-1 0 0,1-9-49 0 0,-2 18-71 0 0,0 0 0 0 0,1 0 0 0 0,-1 0 0 0 0,0 0 0 0 0,-1 0 0 0 0,1 0 0 0 0,-1 0 0 0 0,0 0 0 0 0,0 0 0 0 0,0 1 0 0 0,0-1 0 0 0,-1 1 0 0 0,1-1 0 0 0,-1 1 0 0 0,0 0 0 0 0,0 0 0 0 0,0 0 0 0 0,0 1 1 0 0,-1-1-1 0 0,1 1 0 0 0,-1 0 0 0 0,1 0 0 0 0,-1 0 0 0 0,0 0 0 0 0,0 0 0 0 0,0 1 0 0 0,0 0 0 0 0,-3-1 71 0 0,-3-1-519 0 0,1 1 0 0 0,-1 1 0 0 0,0-1 1 0 0,0 1-1 0 0,1 1 0 0 0,-1 0 0 0 0,0 0 1 0 0,0 1-1 0 0,0 0 0 0 0,1 1 0 0 0,-1 0 1 0 0,-1 1 518 0 0,-48 22-8425 0 0,40-14 2868 0 0</inkml:trace>
  <inkml:trace contextRef="#ctx0" brushRef="#br0" timeOffset="3769.308">1657 576 0 0 0,'0'0'1111'0'0,"0"0"411"0"0,0 0 247 0 0,0 0 113 0 0,0 0-87 0 0,0 0-171 0 0,0 0-246 0 0,-32 34-287 0 0,-99 106-275 0 0,82-68 9 0 0,46-60-663 0 0,1-9-97 0 0,0 1-1 0 0,0-1 1 0 0,1 0 0 0 0,-1 1-1 0 0,1-1 1 0 0,0 1 0 0 0,0 0-1 0 0,0-1 1 0 0,1 1 0 0 0,-1 0-1 0 0,1-1 1 0 0,0 1 0 0 0,0 0 0 0 0,0 0-1 0 0,0-1 1 0 0,1 1 0 0 0,0 0-1 0 0,0 0 1 0 0,0-1 0 0 0,0 1-1 0 0,0-1 1 0 0,1 1 0 0 0,-1-1-1 0 0,1 0 1 0 0,0 1 0 0 0,0-1-1 0 0,0 0 1 0 0,1 0 0 0 0,-1 0-1 0 0,1-1 1 0 0,-1 1 0 0 0,1 0-1 0 0,0-1 1 0 0,0 0 0 0 0,0 0-1 0 0,0 0 1 0 0,1 0 0 0 0,-1 0 0 0 0,0-1-1 0 0,1 1 1 0 0,-1-1 0 0 0,1 0-1 0 0,0 0 1 0 0,1 0-65 0 0,11-2 367 0 0,0-1-1 0 0,0-1 1 0 0,0-1 0 0 0,-1 0 0 0 0,1-1-1 0 0,-1 0 1 0 0,0-1 0 0 0,0-1 0 0 0,-1-1-1 0 0,0 0 1 0 0,0-1 0 0 0,-1 0 0 0 0,0-1-1 0 0,0 0 1 0 0,-1-1 0 0 0,-1 0 0 0 0,0-1-1 0 0,9-13-366 0 0,-13 19 79 0 0,-1-1-1 0 0,0 0 0 0 0,-1 0 1 0 0,1-1-1 0 0,-1 1 0 0 0,0-1 1 0 0,-1-1-1 0 0,0 1 0 0 0,-1 0 1 0 0,1-1-1 0 0,-2 0 1 0 0,1 0-1 0 0,-1 0 0 0 0,0 0 1 0 0,-1 0-1 0 0,0-5-78 0 0,-3 10-80 0 0,1 1 0 0 0,-1-1-1 0 0,-1 1 1 0 0,1 0 0 0 0,0 0 0 0 0,-1 0 0 0 0,0 0-1 0 0,0 0 1 0 0,1 1 0 0 0,-1-1 0 0 0,-1 1 0 0 0,1 0-1 0 0,0 0 1 0 0,-1 0 0 0 0,1 0 0 0 0,-1 1 0 0 0,1-1 0 0 0,-1 1-1 0 0,0 0 1 0 0,0 0 0 0 0,0 0 0 0 0,1 1 0 0 0,-1-1-1 0 0,0 1 1 0 0,0 0 0 0 0,0 0 0 0 0,0 0 0 0 0,0 1-1 0 0,0-1 1 0 0,0 1 0 0 0,0 0 80 0 0,-58 11-4407 0 0,24 5-4305 0 0,24-9-359 0 0</inkml:trace>
  <inkml:trace contextRef="#ctx0" brushRef="#br0" timeOffset="4079.286">2066 779 12467 0 0,'0'0'1569'0'0,"0"0"-400"0"0,0 0-47 0 0,0 0 79 0 0,0 0-53 0 0,0 0-142 0 0,0 0-197 0 0,0 0-191 0 0,0 0-160 0 0,0 0-152 0 0,0 0-89 0 0,0 0-61 0 0,0 0-44 0 0,-3 15-41 0 0,-12 69-139 0 0,15-73-409 0 0,1-10-4259 0 0,1-2-4872 0 0,0-2 2068 0 0</inkml:trace>
  <inkml:trace contextRef="#ctx0" brushRef="#br0" timeOffset="4470.937">2509 274 10250 0 0,'0'0'1754'0'0,"0"0"-391"0"0,0 0-118 0 0,0 0 80 0 0,0 0-45 0 0,0 0-149 0 0,0 0-188 0 0,0 0-194 0 0,0 0-169 0 0,0 0-141 0 0,0 0-108 0 0,0 0-90 0 0,-32 26-78 0 0,-99 79-60 0 0,86-59 25 0 0,44-44-130 0 0,0-1 1 0 0,0 1-1 0 0,0 0 1 0 0,0-1-1 0 0,0 1 1 0 0,0 0-1 0 0,0 0 0 0 0,1 0 1 0 0,-1-1-1 0 0,1 1 1 0 0,-1 0-1 0 0,1 0 1 0 0,0 0-1 0 0,0 0 1 0 0,0 0-1 0 0,0 0 1 0 0,0 0-1 0 0,0 0 1 0 0,0 0-1 0 0,1 0 1 0 0,-1 0-1 0 0,1 0 0 0 0,-1 0 1 0 0,1-1-1 0 0,0 1 1 0 0,0 0-1 0 0,0 0 1 0 0,0-1-1 0 0,0 1 1 0 0,0 0-1 0 0,0-1 1 0 0,0 1-1 0 0,1-1 1 0 0,-1 0-1 0 0,1 1 1 0 0,-1-1-1 0 0,1 0 0 0 0,-1 0 1 0 0,1 0-1 0 0,0 0 1 0 0,-1 0-1 0 0,1 0 1 0 0,0 0-1 0 0,0-1 1 0 0,0 1-1 0 0,0-1 1 0 0,0 1 1 0 0,72 12-1 0 0,-62-12 1 0 0,-1 0-1 0 0,1 0 1 0 0,-1 1-1 0 0,1 1 1 0 0,-1 0-1 0 0,0 1 1 0 0,0 0-1 0 0,0 0 1 0 0,-1 1-1 0 0,1 1 1 0 0,-1-1-1 0 0,5 5 1 0 0,-11-3 33 0 0,1-1 1 0 0,-1 0-1 0 0,0 1 0 0 0,0 0 1 0 0,-1 0-1 0 0,0 0 0 0 0,0 0 1 0 0,-1 1-1 0 0,0-1 0 0 0,0 1 1 0 0,0 0-1 0 0,-1-1 0 0 0,-1 1 1 0 0,1 0-1 0 0,-1 0 0 0 0,0 0 1 0 0,-1-1-1 0 0,0 1 0 0 0,-1 1-33 0 0,1 0-65 0 0,-2-1-1 0 0,1 0 1 0 0,-1 0-1 0 0,-1 0 0 0 0,0-1 1 0 0,0 1-1 0 0,0-1 0 0 0,-1 0 1 0 0,0 0-1 0 0,0 0 1 0 0,0-1-1 0 0,-1 0 0 0 0,0 0 1 0 0,-1 0-1 0 0,1-1 0 0 0,-1 0 1 0 0,0 0-1 0 0,0 0 1 0 0,-6 2 65 0 0,-25-4-5734 0 0,16-6-5072 0 0,16 0 6013 0 0</inkml:trace>
  <inkml:trace contextRef="#ctx0" brushRef="#br0" timeOffset="4717.142">2395 363 11162 0 0,'0'0'2120'0'0,"0"0"-355"0"0,0 0-200 0 0,0 0-100 0 0,0 0-197 0 0,0 0-201 0 0,37-16-148 0 0,119-47-119 0 0,-46 28 334 0 0,74-5-1060 0 0,-105 35-9846 0 0,-67 5-1611 0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3:02.18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1 131 0 0 0,'29'16'79'0'0,"5"-10"127"0"0,0-1-1 0 0,0-1 1 0 0,1-2 0 0 0,-1-2 0 0 0,19-2-206 0 0,14 1 148 0 0,235-6 491 0 0,89-10-6 0 0,45-2-416 0 0,91 21-217 0 0,210 31 21 0 0,547-25 652 0 0,-1115-15-115 0 0,134-25-558 0 0,-135 12 233 0 0,615-72 330 0 0,-719 86-631 0 0,1 3-1 0 0,1 3 1 0 0,34 5 68 0 0,-90-3-360 0 0,0-1 1 0 0,-1 1-1 0 0,1 1 1 0 0,-1 0-1 0 0,0 0 1 0 0,0 1-1 0 0,0 0 0 0 0,0 0 1 0 0,-1 1-1 0 0,0 1 1 0 0,0-1-1 0 0,5 5 360 0 0,-4-3-273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3:04.66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0 143 0 0 0,'99'25'0'0'0,"28"-20"0"0"0,123-31 421 0 0,-35 14-96 0 0,110 11-325 0 0,-141 3 136 0 0,488-13 772 0 0,-537 11-875 0 0,166 0 843 0 0,160-25-876 0 0,134-27 452 0 0,-275 26-332 0 0,-6 6 174 0 0,219 18-294 0 0,531 31 324 0 0,521-29-28 0 0,-1106 11-1 0 0,-198 23-310 0 0,-144-12 38 0 0,171 10 91 0 0,188-46 108 0 0,-182 3 98 0 0,-44 22-106 0 0,171 15 164 0 0,-152 13-490 0 0,75-9 112 0 0,108-22 173 0 0,-156 25-358 0 0,-213-24 474 0 0,1-5 0 0 0,0-4 0 0 0,58-9-289 0 0,196 9 28 0 0,21-1 30 0 0,-172-17 166 0 0,69 7-288 0 0,395 8-98 0 0,-364 14 74 0 0,117-1 24 0 0,-255-25 141 0 0,195 9-261 0 0,-12 64 51 0 0,-132-49 165 0 0,-143-10-774 0 0,39 1-4003 0 0,-100 3 4029 0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3:16.5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365 40 0 0 0,'0'0'938'0'0,"0"0"609"0"0,0 0 254 0 0,0 0-6 0 0,0 0-128 0 0,0 0-165 0 0,0 0-148 0 0,0 0-131 0 0,0-2-105 0 0,0 0-865 0 0,0 1 0 0 0,-1-1 0 0 0,1 1 1 0 0,0-1-1 0 0,-1 1 0 0 0,1-1 0 0 0,-1 1 0 0 0,0-1 0 0 0,1 1 0 0 0,-1-1 0 0 0,0 1 0 0 0,0 0 0 0 0,0-1 0 0 0,0 1 0 0 0,0 0 0 0 0,0 0 0 0 0,0 0 0 0 0,0 0 0 0 0,-1 0 0 0 0,1 0 0 0 0,0 0 0 0 0,-1 0 0 0 0,1 1 0 0 0,-1-1 0 0 0,1 0 0 0 0,0 1 0 0 0,-1-1 0 0 0,0 1 0 0 0,0-1-253 0 0,-108-2 2055 0 0,48 21-1572 0 0,43-3-298 0 0,19 24-123 0 0,1-25-57 0 0,2-1 0 0 0,-1 1 0 0 0,2-1 1 0 0,-1 0-1 0 0,2 0 0 0 0,0 0 0 0 0,1-1 0 0 0,0 1 1 0 0,3 4-6 0 0,14 30-41 0 0,64 129 100 0 0,-79-121 325 0 0,-46-34 846 0 0,17-16-1104 0 0,0 0 1 0 0,0-1 0 0 0,-1-1 0 0 0,1-1 0 0 0,-1-1 0 0 0,0-1 0 0 0,0-1-1 0 0,-1-1-126 0 0,-34 1 63 0 0,52 1-1300 0 0,-1 0 3777 0 0,3 0-3671 0 0,2-1-4478 0 0,0-1-6380 0 0,1 5 3591 0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3:18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56 286 3561 0 0,'0'0'1497'0'0,"0"0"-307"0"0,0 0-152 0 0,0 0 98 0 0,0 0 223 0 0,0 0 140 0 0,0 0-60 0 0,0 0-255 0 0,0 0-377 0 0,0 0-340 0 0,0 0-171 0 0,0 0-27 0 0,0 0 56 0 0,5 0 88 0 0,251 0 2791 0 0,-215 1-3274 0 0,13 1-1004 0 0,-18-8-2559 0 0,-22 5-1642 0 0,-10 1-1990 0 0,-4 0 4898 0 0</inkml:trace>
  <inkml:trace contextRef="#ctx0" brushRef="#br0" timeOffset="245.034">1 499 4833 0 0,'0'0'919'0'0,"0"0"-439"0"0,0 0-115 0 0,0 0 281 0 0,0 0 327 0 0,0 0 232 0 0,0 0 108 0 0,0 0-19 0 0,0 0-134 0 0,0 0-212 0 0,0 0-205 0 0,35 4-175 0 0,112 9-161 0 0,-50-19 42 0 0,-6-5-658 0 0,-53 6-3352 0 0,-18 2-367 0 0,-8 0-4677 0 0</inkml:trace>
  <inkml:trace contextRef="#ctx0" brushRef="#br0" timeOffset="1498.211">695 182 6529 0 0,'0'0'1549'0'0,"0"0"-400"0"0,0 0-321 0 0,0 0 33 0 0,0 0 200 0 0,0 0 122 0 0,0 0-64 0 0,0 0-244 0 0,0 0-315 0 0,0 0-247 0 0,0 0-147 0 0,0 0-62 0 0,16 4 331 0 0,18 81 1245 0 0,-25-47-1560 0 0,-2 0 0 0 0,-1 1-1 0 0,-2-1 1 0 0,-1 1 0 0 0,-2 0 0 0 0,-4 36-120 0 0,-13-6 8 0 0,1-110 2811 0 0,14 14-2707 0 0,1 0 0 0 0,2 0 0 0 0,0 0 0 0 0,2 1 0 0 0,1 0 0 0 0,1-1 0 0 0,1 2 0 0 0,2-1 0 0 0,0 1 0 0 0,2 0 0 0 0,0 1 0 0 0,2 0 0 0 0,1 1 0 0 0,0 1 0 0 0,2 0 0 0 0,8-8-112 0 0,-13 15 21 0 0,0 0-1 0 0,1 1 0 0 0,1 1 1 0 0,0 0-1 0 0,0 0 0 0 0,2 1 1 0 0,-1 1-1 0 0,9-4-20 0 0,-21 15-23 0 0,0 1 1 0 0,0 0-1 0 0,0 0 0 0 0,0 0 1 0 0,0 0-1 0 0,0 0 0 0 0,0 0 0 0 0,-1 0 1 0 0,1 1-1 0 0,0-1 0 0 0,-1 1 1 0 0,0-1-1 0 0,1 1 0 0 0,-1 0 0 0 0,0-1 1 0 0,0 1-1 0 0,1 0 0 0 0,-1 0 1 0 0,-1 0-1 0 0,1 0 0 0 0,0 0 0 0 0,0 0 1 0 0,-1 0-1 0 0,1 0 0 0 0,-1 0 0 0 0,0 0 1 0 0,0 0-1 0 0,1 0 0 0 0,-1 0 1 0 0,-1 1 22 0 0,12 110-2548 0 0,-3-95-1779 0 0,2-13-2977 0 0,-5-4 2471 0 0,-1 2 613 0 0</inkml:trace>
  <inkml:trace contextRef="#ctx0" brushRef="#br0" timeOffset="2135.146">1433 138 2104 0 0,'0'0'1354'0'0,"0"0"-158"0"0,0 0-14 0 0,0 0 148 0 0,0 0 64 0 0,0 0-89 0 0,0 0-210 0 0,0 0-310 0 0,0 0-257 0 0,0 0-190 0 0,0 0-106 0 0,0 0-56 0 0,0 0-44 0 0,-14 29-31 0 0,-45 87-38 0 0,-53 49 29 0 0,50-84 485 0 0,38-34-311 0 0,77-35-136 0 0,308-16 302 0 0,-360 4-395 0 0,0 0 0 0 0,1 1 0 0 0,-1-1 0 0 0,0 0 0 0 0,0 0-1 0 0,0 0 1 0 0,0 0 0 0 0,0 0 0 0 0,0 0 0 0 0,0 0-1 0 0,0-1 1 0 0,0 1 0 0 0,0 0 0 0 0,0-1 0 0 0,0 1 0 0 0,0 0-1 0 0,0-1 1 0 0,0 1 0 0 0,0-1 0 0 0,0 0 0 0 0,0 1-1 0 0,0-1 1 0 0,-1 0 0 0 0,1 1 0 0 0,0-1 0 0 0,0 0-1 0 0,-1 0 1 0 0,1 0 0 0 0,-1 0 0 0 0,1 1 0 0 0,0-1 0 0 0,-1 0-1 0 0,0 0 1 0 0,1 0 0 0 0,-1 0 0 0 0,0 0 0 0 0,1 0-1 0 0,-1 0 1 0 0,0-1 0 0 0,0 1 0 0 0,0 0 0 0 0,0 0-1 0 0,0 0 1 0 0,0 0 0 0 0,0 0 0 0 0,0 0 0 0 0,0 0 0 0 0,-1 0-1 0 0,1 0 1 0 0,0 0 0 0 0,-1 0 0 0 0,1 0 0 0 0,-1 0-1 0 0,1 0 1 0 0,-1 0 0 0 0,1 0 0 0 0,-1 0 0 0 0,0 1-1 0 0,1-1 1 0 0,-2-1-37 0 0,-41-56 1646 0 0,42 58-1656 0 0,-129-140 836 0 0,107 115-943 0 0,-28-35-643 0 0,26 17-2667 0 0,22 19-2576 0 0,3 19 2628 0 0,0 0-2426 0 0</inkml:trace>
  <inkml:trace contextRef="#ctx0" brushRef="#br0" timeOffset="2636.207">1950 79 0 0 0,'0'0'1158'0'0,"0"0"195"0"0,0 0-6 0 0,0 0 31 0 0,0 0 37 0 0,0 0-79 0 0,0 0-177 0 0,0 0-232 0 0,0 0-244 0 0,0 0-225 0 0,0 0-171 0 0,0 0-127 0 0,0 0-81 0 0,-26 24-46 0 0,-82 77-33 0 0,105-99-3 0 0,0 0-1 0 0,0 1 1 0 0,1-1 0 0 0,-1 1-1 0 0,0 0 1 0 0,1 0-1 0 0,0 0 1 0 0,-1 0-1 0 0,1 0 1 0 0,0 0 0 0 0,1 0-1 0 0,-1 1 1 0 0,1-1-1 0 0,-1 1 1 0 0,1-1-1 0 0,0 1 1 0 0,0 0 0 0 0,1-1-1 0 0,-1 2 4 0 0,0 7-34 0 0,-3 3-33 0 0,2 1-1 0 0,0-1 0 0 0,0 1 0 0 0,2 0 0 0 0,0 0 0 0 0,0-1 0 0 0,2 1 0 0 0,0 0 1 0 0,0-1-1 0 0,4 9 68 0 0,-3-14 14 0 0,0-1 0 0 0,1 1 0 0 0,0-1 1 0 0,0 1-1 0 0,1-1 0 0 0,1 0 1 0 0,-1-1-1 0 0,1 1 0 0 0,1-1 0 0 0,0 0 1 0 0,0-1-1 0 0,0 0 0 0 0,1 0 0 0 0,0 0 1 0 0,0-1-1 0 0,1-1 0 0 0,-1 1 1 0 0,1-1-1 0 0,1-1 0 0 0,8 4-14 0 0,0-4 425 0 0,1 0 0 0 0,0-2 0 0 0,0 0 0 0 0,0-1 0 0 0,0-1 0 0 0,0 0 0 0 0,0-2 0 0 0,0 0 0 0 0,0-1 0 0 0,0-1-1 0 0,-1-1 1 0 0,1 0 0 0 0,-1-2 0 0 0,0 0 0 0 0,-1-1 0 0 0,0-1 0 0 0,0 0 0 0 0,-1-1 0 0 0,0-1 0 0 0,-1-1 0 0 0,0 0 0 0 0,-1 0 0 0 0,-1-2 0 0 0,1 0 0 0 0,7-11-425 0 0,-9 12 154 0 0,0 1-1 0 0,-1-2 1 0 0,-1 1 0 0 0,0-1 0 0 0,0-1 0 0 0,-2 0 0 0 0,0 0 0 0 0,0-1 0 0 0,-2 0-1 0 0,0 0 1 0 0,0-1 0 0 0,-2 1 0 0 0,2-13-154 0 0,-5 21-21 0 0,0 0 0 0 0,-1 0 0 0 0,0 0-1 0 0,0 0 1 0 0,-1 1 0 0 0,0-1 0 0 0,-1 0 0 0 0,1 0-1 0 0,-1 1 1 0 0,-1-1 0 0 0,1 1 0 0 0,-1-1 0 0 0,-1 1 0 0 0,0 0-1 0 0,1 1 1 0 0,-2-1 0 0 0,-3-5 21 0 0,-1 3-320 0 0,-1 0 0 0 0,1 0-1 0 0,-2 0 1 0 0,1 2 0 0 0,-1-1 0 0 0,-1 1-1 0 0,1 1 1 0 0,-1 0 0 0 0,0 0 0 0 0,0 1-1 0 0,-1 1 1 0 0,1 0 0 0 0,-1 1 0 0 0,0 0-1 0 0,0 1 1 0 0,-8 0 320 0 0,7 1-1128 0 0,1 0-1 0 0,-1 2 1 0 0,0-1 0 0 0,1 2-1 0 0,-1-1 1 0 0,1 2 0 0 0,-1 0-1 0 0,1 1 1 0 0,0 0 0 0 0,-2 2 1128 0 0,-11 5-7138 0 0</inkml:trace>
  <inkml:trace contextRef="#ctx0" brushRef="#br0" timeOffset="3035.192">1808 367 3065 0 0,'0'0'1652'0'0,"0"0"-426"0"0,0 0-194 0 0,0 0 36 0 0,0 0 46 0 0,0 0-38 0 0,0 0-139 0 0,0 0-182 0 0,0 0-168 0 0,0 0-103 0 0,0 0-4 0 0,0 0 51 0 0,0 0 68 0 0,15-16 52 0 0,46-49-11 0 0,-19 40 521 0 0,-30 24-834 0 0,-3-1-152 0 0,1 1-1 0 0,0 1 1 0 0,0 0-1 0 0,0 0 1 0 0,0 1-1 0 0,-1 0 1 0 0,1 0 0 0 0,0 1-1 0 0,0 1 1 0 0,-1-1-1 0 0,0 2 1 0 0,1-1-1 0 0,-1 1 1 0 0,-1 1 0 0 0,1 0-1 0 0,3 2-174 0 0,31 14 378 0 0,-12-7-123 0 0,-17-7 49 0 0,0 0 1 0 0,1-1 0 0 0,0-1 0 0 0,0 0 0 0 0,1-1-1 0 0,-1 0 1 0 0,1-1 0 0 0,11 0-305 0 0,40-7-167 0 0,-60 0-1718 0 0,2-2-2103 0 0,-3 2-2072 0 0,-4 0-4945 0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03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12 600 424 0 0,'0'0'766'0'0,"0"0"-42"0"0,0 0 168 0 0,0 0 280 0 0,0 0 194 0 0,0 0 31 0 0,0 0-140 0 0,0 0-201 0 0,0 0-181 0 0,0 0-178 0 0,0 0-105 0 0,0 0-47 0 0,0 0-7 0 0,-2 30 12 0 0,-7 90 1 0 0,16-50 925 0 0,-6-67-1371 0 0,1-1 0 0 0,0 1 1 0 0,0-1-1 0 0,0 0 0 0 0,0 0 1 0 0,0 1-1 0 0,1-2 0 0 0,-1 1 0 0 0,1 0 1 0 0,-1 0-1 0 0,1-1 0 0 0,0 1 0 0 0,-1-1 1 0 0,1 0-1 0 0,0 0 0 0 0,0 0 1 0 0,0 0-1 0 0,0 0 0 0 0,0-1 0 0 0,0 1 1 0 0,0-1-1 0 0,0 0 0 0 0,0 0 1 0 0,0 0-1 0 0,0 0 0 0 0,0-1 0 0 0,0 1 1 0 0,0-1-1 0 0,0 0 0 0 0,0 0 1 0 0,0 0-1 0 0,0 0 0 0 0,-1 0 0 0 0,1 0 1 0 0,0-1-1 0 0,-1 0 0 0 0,1 1 0 0 0,-1-1 1 0 0,1 0-1 0 0,-1 0 0 0 0,0 0 1 0 0,0-1-1 0 0,0 1 0 0 0,0 0 0 0 0,0-1 1 0 0,-1 1-1 0 0,1-1 0 0 0,-1 0 1 0 0,1 1-1 0 0,-1-1 0 0 0,0 0 0 0 0,0 0 1 0 0,0-1-106 0 0,4-13-37 0 0,-1 1 1 0 0,-1-1 0 0 0,0 0 0 0 0,-2 0-1 0 0,1 0 1 0 0,-2 0 0 0 0,0 0-1 0 0,-2-8 37 0 0,1 18-117 0 0,1 1-167 0 0,0 0 1 0 0,-1 1-1 0 0,0-1 1 0 0,-1 1-1 0 0,1-1 1 0 0,-1 0-1 0 0,0 1 1 0 0,0 0 0 0 0,-1 0-1 0 0,1-1 1 0 0,-1 1-1 0 0,0 1 1 0 0,-1-1-1 0 0,1 0 1 0 0,-3-1 283 0 0,-50-18-8943 0 0,53 26 8778 0 0,1 0 1 0 0,-1 0 0 0 0,1 0-1 0 0,-1 0 1 0 0,1 0-1 0 0,0 0 1 0 0,-1 1 0 0 0,1-1-1 0 0,0 1 1 0 0,1 0-1 0 0,-1-1 1 0 0,0 1 0 0 0,1 0-1 0 0,0 0 1 0 0,0 0-1 0 0,-1 0 1 0 0,2 0 0 0 0,-1 0-1 0 0,0 1 1 0 0,1-1-1 0 0,-1 0 1 0 0,1 1 164 0 0,0-2 107 0 0,-1 1 0 0 0,1-1 0 0 0,0 0 0 0 0,0 0 0 0 0,0 1 0 0 0,1-1 0 0 0,-1 0 0 0 0,0 0 0 0 0,1 0 0 0 0,-1 1 0 0 0,1-1 0 0 0,0 0 0 0 0,0 0 0 0 0,0 0 0 0 0,0 0 0 0 0,0 0 0 0 0,0 0 0 0 0,0 0 0 0 0,1-1 0 0 0,-1 1 0 0 0,1 0 0 0 0,-1-1 0 0 0,1 1 0 0 0,0-1 0 0 0,0 1 0 0 0,-1-1 0 0 0,1 0 0 0 0,0 0 0 0 0,0 0 1 0 0,0 0-1 0 0,0 0 0 0 0,1 0 0 0 0,-1-1 0 0 0,0 1 0 0 0,0 0 0 0 0,0-1 0 0 0,1 0 0 0 0,-1 0 0 0 0,0 0 0 0 0,0 0 0 0 0,1 0 0 0 0,-1 0 0 0 0,0 0 0 0 0,0-1 0 0 0,0 1 0 0 0,1-1 0 0 0,-1 1 0 0 0,0-1 0 0 0,2-1-107 0 0,9-1 563 0 0,-1-1 0 0 0,1 0-1 0 0,-1 0 1 0 0,0-1 0 0 0,0-1 0 0 0,-1 0 0 0 0,0-1 0 0 0,0 0 0 0 0,0 0 0 0 0,-1-2 0 0 0,0 1-1 0 0,-1-1 1 0 0,0 0 0 0 0,7-10-563 0 0,21-22 253 0 0,-2-1 0 0 0,-2-2 0 0 0,-2-1-1 0 0,-1-1 1 0 0,-3-2 0 0 0,-2-1 0 0 0,0-6-253 0 0,-18 39 63 0 0,-1 1 1 0 0,-1-1-1 0 0,0 0 0 0 0,-1-1 1 0 0,0 1-1 0 0,-1-1 0 0 0,-1 0 1 0 0,-1-16-64 0 0,-1 32 134 0 0,-6 24-120 0 0,-4 20-42 0 0,1 1 0 0 0,3 0 0 0 0,1 0 1 0 0,2 1-1 0 0,2-1 0 0 0,4 24 28 0 0,-3 30-209 0 0,-29 516-465 0 0,29-603 685 0 0,0 3 38 0 0,-1-1 0 0 0,0 0 0 0 0,0 1 0 0 0,-1-1 0 0 0,-1 0 0 0 0,0 0 0 0 0,-1 0 0 0 0,0-1 0 0 0,-1 1 0 0 0,0-1 0 0 0,-1 0 0 0 0,-5 6-49 0 0,10-16 37 0 0,-1 0 0 0 0,1 0 0 0 0,-1 0-1 0 0,0-1 1 0 0,0 1 0 0 0,0 0 0 0 0,0-1 0 0 0,0 1 0 0 0,0-1 0 0 0,-1 0-1 0 0,1 0 1 0 0,0 0 0 0 0,-1 0 0 0 0,1 0 0 0 0,0 0 0 0 0,-1-1 0 0 0,1 1-1 0 0,-1-1 1 0 0,1 0 0 0 0,-1 0 0 0 0,1 1 0 0 0,-1-2 0 0 0,1 1 0 0 0,-1 0 0 0 0,1 0-1 0 0,-1-1 1 0 0,1 0 0 0 0,-1 1 0 0 0,1-1 0 0 0,-1 0 0 0 0,1 0 0 0 0,0 0-1 0 0,0 0 1 0 0,-1-1 0 0 0,1 1 0 0 0,0-1 0 0 0,0 1 0 0 0,0-1 0 0 0,1 0-1 0 0,-1 1 1 0 0,0-1 0 0 0,1 0 0 0 0,-1 0 0 0 0,1-1 0 0 0,-1 1 0 0 0,1 0 0 0 0,0 0-1 0 0,0-1 1 0 0,0 1 0 0 0,0 0 0 0 0,1-1 0 0 0,-1 1 0 0 0,0-2-37 0 0,-2-18-1 0 0,0 0 0 0 0,2-1 0 0 0,0 1 0 0 0,2 0 1 0 0,0 0-1 0 0,2 0 0 0 0,0-1 0 0 0,1 2 0 0 0,1-1 1 0 0,2 1-1 0 0,0-1 0 0 0,1 2 0 0 0,10-19 1 0 0,35-59-3579 0 0,8 9-5013 0 0,-45 69 484 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04.3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0 935 1184 0 0,'0'0'1627'0'0,"0"0"-62"0"0,0 0 114 0 0,0 0 197 0 0,0 0-14 0 0,0 0-193 0 0,0 0-284 0 0,0 0-264 0 0,0 0-194 0 0,0 0-79 0 0,0 0 10 0 0,0 0 34 0 0,0 0 32 0 0,15-11 1334 0 0,36-55-1157 0 0,3 2 0 0 0,3 2 0 0 0,20-14-1101 0 0,16 3 54 0 0,-83 99-185 0 0,-11 2 193 0 0,0-21-52 0 0,0 1 0 0 0,0-1 0 0 0,1 1 0 0 0,0-1 0 0 0,0 0 0 0 0,1 1 0 0 0,0-1-1 0 0,0 0 1 0 0,1 0 0 0 0,0 1 0 0 0,0-1 0 0 0,1-1 0 0 0,1 3-10 0 0,-1-7 10 0 0,0 0 0 0 0,1 0 0 0 0,-1 0 1 0 0,1-1-1 0 0,-1 0 0 0 0,1 1 0 0 0,0-1 0 0 0,0-1 1 0 0,-1 1-1 0 0,1 0 0 0 0,0-1 0 0 0,0 0 1 0 0,0 0-1 0 0,-1 0 0 0 0,1 0 0 0 0,0-1 0 0 0,0 0 1 0 0,0 1-1 0 0,-1-1 0 0 0,1 0 0 0 0,0-1 0 0 0,-1 1 1 0 0,1-1-1 0 0,-1 0 0 0 0,0 0 0 0 0,1 0 0 0 0,-1 0 1 0 0,0 0-1 0 0,0-1 0 0 0,2-2-10 0 0,14-5 3 0 0,161-81 99 0 0,-179 90-101 0 0,0 0-1 0 0,0 1 1 0 0,0-1 0 0 0,-1 0 0 0 0,1 1 0 0 0,0-1 0 0 0,0 1 0 0 0,0-1 0 0 0,0 1 0 0 0,0-1 0 0 0,0 1 0 0 0,0 0 0 0 0,0 0 0 0 0,1-1 0 0 0,-1 1 0 0 0,0 0 0 0 0,0 0-1 0 0,0 0 1 0 0,0 0 0 0 0,0 0 0 0 0,0 0 0 0 0,0 1 0 0 0,0-1 0 0 0,0 0 0 0 0,0 0 0 0 0,0 1 0 0 0,0-1 0 0 0,0 1 0 0 0,0-1 0 0 0,0 1 0 0 0,0-1 0 0 0,0 1 0 0 0,0 0 0 0 0,0-1-1 0 0,0 1 1 0 0,-1 0 0 0 0,1 0 0 0 0,0 0 0 0 0,0-1 0 0 0,-1 1 0 0 0,1 0 0 0 0,-1 0 0 0 0,1 0 0 0 0,-1 0 0 0 0,1 0 0 0 0,-1 0 0 0 0,0 0 0 0 0,1 0 0 0 0,-1 0 0 0 0,0 0-1 0 0,0 1 1 0 0,0-1 0 0 0,0 0 0 0 0,0 0 0 0 0,0 0 0 0 0,0 0 0 0 0,0 0 0 0 0,0 0 0 0 0,0 0 0 0 0,-1 0 0 0 0,1 1-1 0 0,-27 107 181 0 0,22-72-1968 0 0,36-37-8618 0 0,-22-3 4948 0 0,-3-1-1635 0 0</inkml:trace>
  <inkml:trace contextRef="#ctx0" brushRef="#br0" timeOffset="376.581">1038 663 3097 0 0,'0'0'2284'0'0,"0"0"-154"0"0,0 0 49 0 0,0 0-12 0 0,0 0-313 0 0,0 0-382 0 0,0 0-410 0 0,0 0-290 0 0,0 0-180 0 0,0 0-146 0 0,0 0-85 0 0,0 0-34 0 0,0 0-39 0 0,-20 14-64 0 0,-64 45-52 0 0,76-54-158 0 0,0 1-1 0 0,0 0 1 0 0,0 0 0 0 0,1 1-1 0 0,0 0 1 0 0,0 0 0 0 0,1 1 0 0 0,0-1-1 0 0,0 1 1 0 0,-3 7-14 0 0,-2 2-2 0 0,10-16 1 0 0,0 0 0 0 0,0 0 0 0 0,0 0 0 0 0,0 0 0 0 0,0 0 0 0 0,1 0 0 0 0,-1 0 0 0 0,0 0 0 0 0,0 0 0 0 0,1 0 0 0 0,-1 1 0 0 0,1-1 0 0 0,-1 0 0 0 0,1 0 0 0 0,-1 1 1 0 0,1-1-1 0 0,0 0 0 0 0,-1 0 0 0 0,1 1 0 0 0,0-1 0 0 0,0 0 0 0 0,0 1 0 0 0,0-1 0 0 0,0 0 0 0 0,1 1 0 0 0,-1-1 0 0 0,0 0 0 0 0,0 1 0 0 0,1-1 0 0 0,-1 0 0 0 0,1 0 1 0 0,-1 1-1 0 0,1-1 0 0 0,0 0 0 0 0,-1 0 0 0 0,1 0 0 0 0,0 0 0 0 0,0 0 0 0 0,0 0 0 0 0,0 0 0 0 0,0 0 0 0 0,0 0 0 0 0,0 0 0 0 0,0 0 0 0 0,0-1 0 0 0,0 1 0 0 0,1 0 1 0 0,-1-1-1 0 0,0 1 0 0 0,0-1 0 0 0,1 0 0 0 0,-1 1 0 0 0,0-1 0 0 0,1 0 1 0 0,15-2 159 0 0,0-2 0 0 0,0 0 0 0 0,0-1 0 0 0,-1-1 0 0 0,1 0 1 0 0,-2-1-1 0 0,1-1 0 0 0,-1 0 0 0 0,0-1 0 0 0,0-1 0 0 0,-1 0 0 0 0,-1-1 1 0 0,6-6-160 0 0,29-19 365 0 0,33-15 157 0 0,-80 51-519 0 0,1 1 0 0 0,0 0 0 0 0,-1-1 0 0 0,1 1 0 0 0,-1 0 0 0 0,1 0 0 0 0,-1 0-1 0 0,1 0 1 0 0,-1 1 0 0 0,0-1 0 0 0,0 0 0 0 0,1 0 0 0 0,-1 1 0 0 0,0-1 0 0 0,0 1 0 0 0,0-1-1 0 0,-1 1 1 0 0,1-1 0 0 0,0 1 0 0 0,0 0 0 0 0,-1-1 0 0 0,1 1 0 0 0,-1 0 0 0 0,1-1-1 0 0,-1 1 1 0 0,0 0 0 0 0,0 0 0 0 0,0 0 0 0 0,0-1 0 0 0,0 1 0 0 0,0 0 0 0 0,0 0-3 0 0,2 9-23 0 0,26 37-1350 0 0,4-36-4456 0 0,-17-12-2122 0 0,-9 0 567 0 0</inkml:trace>
  <inkml:trace contextRef="#ctx0" brushRef="#br0" timeOffset="747.016">1646 494 3657 0 0,'0'0'3132'0'0,"0"0"-756"0"0,0 0-472 0 0,0 0-201 0 0,0 0-260 0 0,0 0-291 0 0,0 0-225 0 0,0 0-181 0 0,0 0-164 0 0,0 0-132 0 0,-32 19-125 0 0,-95 62-122 0 0,74-32 8 0 0,52-48-223 0 0,-1 0 1 0 0,1 0 0 0 0,0 0 0 0 0,0 0 0 0 0,-1 0-1 0 0,1 0 1 0 0,0 0 0 0 0,0 0 0 0 0,0 1-1 0 0,0-1 1 0 0,1 0 0 0 0,-1 1 0 0 0,0-1 0 0 0,0 1-1 0 0,1-1 1 0 0,-1 0 0 0 0,1 1 0 0 0,-1 0-1 0 0,1-1 1 0 0,0 1 0 0 0,-1-1 0 0 0,1 1 0 0 0,0-1-1 0 0,0 1 1 0 0,0-1 0 0 0,0 1 0 0 0,1 0-1 0 0,-1-1 1 0 0,0 1 0 0 0,1-1 0 0 0,-1 1 0 0 0,1-1-1 0 0,-1 1 1 0 0,1-1 0 0 0,0 1 0 0 0,-1-1-1 0 0,1 0 1 0 0,0 1 0 0 0,0-1 0 0 0,0 0 0 0 0,0 0-1 0 0,0 0 1 0 0,1 0 0 0 0,-1 0 0 0 0,0 0-1 0 0,0 0 1 0 0,1 0 0 0 0,-1 0 0 0 0,0 0 0 0 0,1-1-1 0 0,-1 1 1 0 0,1-1 0 0 0,0 1 11 0 0,108 15 21 0 0,-109-16-16 0 0,0 0 1 0 0,0 0-1 0 0,0 0 0 0 0,0 1 0 0 0,0-1 1 0 0,0 0-1 0 0,-1 1 0 0 0,1-1 0 0 0,0 1 1 0 0,0-1-1 0 0,0 1 0 0 0,-1 0 0 0 0,1-1 1 0 0,0 1-1 0 0,-1 0 0 0 0,1-1 0 0 0,0 1 1 0 0,-1 0-1 0 0,1 0 0 0 0,-1-1 0 0 0,1 1 1 0 0,-1 0-1 0 0,1 0 0 0 0,-1 0 0 0 0,0 0 1 0 0,0 0-1 0 0,1 0 0 0 0,-1 0 0 0 0,0-1 1 0 0,0 1-1 0 0,0 0 0 0 0,0 0 0 0 0,0 0 1 0 0,0 0-1 0 0,0 0 0 0 0,0 0 0 0 0,0 0 1 0 0,-1 0-1 0 0,1 0 0 0 0,0 0 0 0 0,-1 0 1 0 0,1 0-1 0 0,0-1 0 0 0,-1 1 0 0 0,1 0-5 0 0,-5 5-74 0 0,0 0 1 0 0,-1-1-1 0 0,1 0 0 0 0,-1 0 0 0 0,0-1 0 0 0,0 0 1 0 0,-1 0-1 0 0,1 0 0 0 0,-1-1 0 0 0,0 0 0 0 0,0 0 1 0 0,0 0-1 0 0,0-1 0 0 0,-3 1 74 0 0,-8 3-664 0 0,16-5 491 0 0,-39 12-2370 0 0,14-9-6020 0 0,21-4 3066 0 0</inkml:trace>
  <inkml:trace contextRef="#ctx0" brushRef="#br0" timeOffset="1078.328">1997 508 632 0 0,'0'0'1702'0'0,"0"0"101"0"0,0 0 283 0 0,0 0 366 0 0,0 0 78 0 0,0 0-193 0 0,0 0-353 0 0,0 0-541 0 0,0 0-492 0 0,0 0-352 0 0,0 0-182 0 0,0 0-52 0 0,0 0-35 0 0,-10 6-38 0 0,-80 43 276 0 0,25-1-712 0 0,66-46 115 0 0,0 0 0 0 0,0-1 0 0 0,0 1 0 0 0,0 0-1 0 0,1-1 1 0 0,-1 1 0 0 0,0-1 0 0 0,1 0 0 0 0,-1 0 0 0 0,1 1 0 0 0,-1-1 0 0 0,1 0 0 0 0,0 0-1 0 0,-1 0 1 0 0,1-1 0 0 0,0 1 0 0 0,0 0 0 0 0,-1-1 0 0 0,1 1 0 0 0,0-1 0 0 0,0 1-1 0 0,0-1 1 0 0,0 0 0 0 0,0 0 0 0 0,0 0 0 0 0,0 0 0 0 0,0 0 0 0 0,0 0 0 0 0,-1 0 0 0 0,1-1-1 0 0,0 1 1 0 0,2-1 29 0 0,-3 1-18 0 0,3-1 43 0 0,0 0 0 0 0,-1 0-1 0 0,1 0 1 0 0,0 1-1 0 0,0 0 1 0 0,0 0 0 0 0,0 0-1 0 0,0 1 1 0 0,0-1-1 0 0,0 1 1 0 0,0 0 0 0 0,0 0-1 0 0,0 0 1 0 0,0 0-1 0 0,-1 1 1 0 0,1-1 0 0 0,-1 1-1 0 0,1 0 1 0 0,-1 1-1 0 0,1-1 1 0 0,-1 0 0 0 0,0 1-1 0 0,0 0 1 0 0,0-1-1 0 0,-1 1 1 0 0,1 0-1 0 0,-1 1 1 0 0,1-1 0 0 0,-1 0-1 0 0,0 1 1 0 0,-1-1-1 0 0,1 1 1 0 0,0 0 0 0 0,-1-1-25 0 0,-3 6 81 0 0,-1 0 0 0 0,-1 0 0 0 0,1-1 0 0 0,-2 1 0 0 0,1-1 1 0 0,-1 0-1 0 0,0-1 0 0 0,0 1 0 0 0,-1-1 0 0 0,0 0 0 0 0,-1 0 1 0 0,1-1-1 0 0,-1 0 0 0 0,0 0 0 0 0,-1 0 0 0 0,0-1 0 0 0,1 0 1 0 0,-2-1-1 0 0,1 0 0 0 0,0 0 0 0 0,-6 1-81 0 0,-9 3-1336 0 0,15-9-2380 0 0,3-2-4312 0 0,5 0-830 0 0</inkml:trace>
  <inkml:trace contextRef="#ctx0" brushRef="#br0" timeOffset="1502.355">2202 0 12043 0 0,'0'0'1173'0'0,"0"0"-33"0"0,0 0 161 0 0,0 0 72 0 0,0 0-99 0 0,0 0-158 0 0,0 0-142 0 0,14 36-113 0 0,46 115-93 0 0,-6-51 446 0 0,-36-72-971 0 0,-2 0-1 0 0,-1 1 1 0 0,-1 0 0 0 0,-2 1 0 0 0,-1 1-1 0 0,-1 0 1 0 0,-1 0 0 0 0,-2 1-1 0 0,0 12-242 0 0,-5-26-52 0 0,-1 0 0 0 0,-1 0-1 0 0,-1 0 1 0 0,-1 0 0 0 0,0 0-1 0 0,-1 0 1 0 0,-1-1 0 0 0,-1 0-1 0 0,0 1 1 0 0,-1-2 0 0 0,-1 1-1 0 0,-1-1 1 0 0,0 0 0 0 0,-1 0-1 0 0,0-1 1 0 0,-9 9 52 0 0,-106 86-3014 0 0,66-71-3257 0 0,21-15-1374 0 0,21-12-9 0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22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408 254 0 0 0,'0'0'621'0'0,"0"0"122"0"0,0 0 207 0 0,0 0 238 0 0,0 0 215 0 0,0 0 119 0 0,0 0-58 0 0,0 0-134 0 0,0 0-182 0 0,0 0-209 0 0,0 0-120 0 0,-1-5-105 0 0,1 5-716 0 0,0-1 76 0 0,0-1 0 0 0,0 1 1 0 0,0 0-1 0 0,0-1 0 0 0,0 1 1 0 0,-1 0-1 0 0,1-1 0 0 0,-1 1 1 0 0,1 0-1 0 0,-1 0 1 0 0,1-1-1 0 0,-1 1 0 0 0,0 0 1 0 0,1 0-1 0 0,-1 0 0 0 0,0 0 1 0 0,0 0-1 0 0,0 0 0 0 0,0 0 1 0 0,0 0-1 0 0,0 0 0 0 0,0 0 1 0 0,0 1-1 0 0,0-1 0 0 0,0 0 1 0 0,0 1-1 0 0,-1-1 1 0 0,1 1-1 0 0,0-1 0 0 0,-1 1 1 0 0,1-1-1 0 0,0 1 0 0 0,0 0 1 0 0,-1 0-1 0 0,1 0 0 0 0,-1 0 1 0 0,1 0-1 0 0,0 0 0 0 0,-1 0 1 0 0,1 0-75 0 0,-28 3 317 0 0,1 1 1 0 0,0 1-1 0 0,1 1 1 0 0,-1 2 0 0 0,1 1-1 0 0,1 1 1 0 0,-6 3-318 0 0,-19 7 331 0 0,-35 28-70 0 0,85-46-275 0 0,0 0 1 0 0,0 0-1 0 0,0 0 1 0 0,0 0-1 0 0,0 0 1 0 0,1 0-1 0 0,-1 0 1 0 0,0 0-1 0 0,1 0 1 0 0,0 0-1 0 0,-1 0 1 0 0,1 1-1 0 0,0-1 1 0 0,0 0-1 0 0,1 0 1 0 0,-1 0-1 0 0,0 1 1 0 0,1-1-1 0 0,-1 0 1 0 0,1 0-1 0 0,-1 0 1 0 0,1 0-1 0 0,0 0 1 0 0,0 0-1 0 0,0 0 1 0 0,0 0-1 0 0,0 0 1 0 0,1-1-1 0 0,-1 1 1 0 0,1 0-1 0 0,-1-1 1 0 0,1 1-1 0 0,-1-1 1 0 0,1 1-1 0 0,0-1 1 0 0,0 0-1 0 0,0 0 1 0 0,-1 0-1 0 0,1 0 1 0 0,0 0-1 0 0,1 0 15 0 0,9 4 26 0 0,-1 0 1 0 0,1-1 0 0 0,0-1 0 0 0,0 0 0 0 0,1-1 0 0 0,-1 0 0 0 0,0 0-1 0 0,1-2 1 0 0,-1 1-28 0 0,-16 24 636 0 0,-86 86-325 0 0,82-99-307 0 0,5-10-9 0 0,0 0-1 0 0,0 1 1 0 0,0-1-1 0 0,0 1 0 0 0,1 0 1 0 0,-1 0-1 0 0,1 0 1 0 0,-1 0-1 0 0,1 0 0 0 0,0 0 1 0 0,1 1-1 0 0,-1-1 0 0 0,1 1 1 0 0,-1 0-1 0 0,1-1 1 0 0,0 1-1 0 0,0 0 0 0 0,1-1 1 0 0,-1 1-1 0 0,1 0 1 0 0,-1 0-1 0 0,1 0 0 0 0,1 0 1 0 0,-1-1-1 0 0,0 1 0 0 0,1 0 1 0 0,0 0-1 0 0,0 0 1 0 0,0-1-1 0 0,0 1 0 0 0,1-1 1 0 0,-1 1-1 0 0,1-1 1 0 0,0 1-1 0 0,0-1 0 0 0,0 0 1 0 0,1 0-1 0 0,-1 0 0 0 0,2 1 6 0 0,6 1-20 0 0,-1-1-1 0 0,2 0 0 0 0,-1 0 0 0 0,0-1 1 0 0,1 0-1 0 0,0-1 0 0 0,0 0 0 0 0,-1-1 1 0 0,1 0-1 0 0,0-1 0 0 0,0 0 0 0 0,0-1 0 0 0,0 0 1 0 0,2-1 20 0 0,-8 2-257 0 0,0-1 0 0 0,1 0 0 0 0,-1-1 0 0 0,0 1 0 0 0,0-1 0 0 0,0 0 1 0 0,0 0-1 0 0,0-1 0 0 0,-1 1 0 0 0,1-1 0 0 0,-1 0 0 0 0,0 0 0 0 0,1-1 0 0 0,0-1 257 0 0,30-37-11102 0 0,-31 34 7034 0 0</inkml:trace>
  <inkml:trace contextRef="#ctx0" brushRef="#br0" timeOffset="295.032">14 0 3857 0 0,'0'0'708'0'0,"0"0"-483"0"0,0 0-6 0 0,0 0 324 0 0,0 0 325 0 0,0 0 259 0 0,0 0 173 0 0,0 0 9 0 0,5 31-100 0 0,18 100-194 0 0,13-6 961 0 0,-23-72-1576 0 0,-1 1-1 0 0,-4 0 1 0 0,-1 0-1 0 0,-3 15-399 0 0,10 364-591 0 0,-5-361-2728 0 0,0-26-5778 0 0,-7-41 6150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28.1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85 280 0 0 0,'0'0'281'0'0,"0"0"484"0"0,0 0 87 0 0,0 0-115 0 0,0 0-129 0 0,0 0-116 0 0,0 0 1089 0 0,0-1 7720 0 0,0 3-10318 0 0,-14 97 1892 0 0,-50 232-1095 0 0,58-291-2020 0 0,6-40 949 0 0,0 3-1631 0 0,0-2-2556 0 0,0-1 3154 0 0</inkml:trace>
  <inkml:trace contextRef="#ctx0" brushRef="#br0" timeOffset="849.804">325 343 0 0 0,'0'0'317'0'0,"0"0"131"0"0,0 0-53 0 0,0 0-95 0 0,0 0-64 0 0,0 0 0 0 0,0 0 70 0 0,0 0 110 0 0,-4 2 81 0 0,-1 3-276 0 0,1 1 0 0 0,-1 0 0 0 0,1 0 0 0 0,1 1 0 0 0,-1-1 0 0 0,1 1 0 0 0,0 0 0 0 0,0 0 0 0 0,1 0 0 0 0,0 0-1 0 0,0 0 1 0 0,1 0 0 0 0,-1 1 0 0 0,2-1 0 0 0,-1 0 0 0 0,1 1 0 0 0,0-1 0 0 0,1 1 0 0 0,0-1 0 0 0,0 4-221 0 0,0 4 68 0 0,-1-10 68 0 0,1-1 1 0 0,0 0 0 0 0,1 0 0 0 0,-1 0 0 0 0,1 0 0 0 0,0 0-1 0 0,0-1 1 0 0,0 1 0 0 0,0 0 0 0 0,1-1 0 0 0,0 0-1 0 0,-1 1 1 0 0,1-1 0 0 0,0 0 0 0 0,0 0 0 0 0,1-1-1 0 0,-1 1 1 0 0,1-1 0 0 0,-1 1 0 0 0,1-1 0 0 0,0 0 0 0 0,0-1-1 0 0,0 1 1 0 0,0-1 0 0 0,0 1 0 0 0,0-1 0 0 0,0-1-1 0 0,0 1 1 0 0,1 0 0 0 0,-1-1 0 0 0,0 0 0 0 0,0 0-1 0 0,1 0 1 0 0,-1-1 0 0 0,0 1 0 0 0,0-1 0 0 0,0 0-1 0 0,1 0 1 0 0,-1 0 0 0 0,0-1 0 0 0,-1 0 0 0 0,1 0 0 0 0,0 0-1 0 0,0 0 1 0 0,-1 0 0 0 0,1-1-137 0 0,14-4 239 0 0,-1-2 1 0 0,0 0-1 0 0,0-2 0 0 0,-1 1 1 0 0,0-2-1 0 0,-1 0 0 0 0,0-1 1 0 0,-1 0-1 0 0,-1-1 0 0 0,0-1 1 0 0,-1 0-1 0 0,0-1 0 0 0,-1 0 1 0 0,-1-1-1 0 0,1-3-239 0 0,-9-38-698 0 0,-2 56 500 0 0,-1 0 0 0 0,-1 0 0 0 0,1-1 0 0 0,0 1 0 0 0,0 0 0 0 0,-1 0 0 0 0,1 0 0 0 0,-1 1 0 0 0,1-1 0 0 0,-1 0 1 0 0,0 0-1 0 0,0 1 0 0 0,0-1 0 0 0,0 1 0 0 0,0 0 0 0 0,0 0 0 0 0,0 0 0 0 0,0 0 0 0 0,-1 0 0 0 0,1 0 0 0 0,0 0 0 0 0,-2 0 198 0 0,-60-4-9459 0 0,50 5 6450 0 0</inkml:trace>
  <inkml:trace contextRef="#ctx0" brushRef="#br0" timeOffset="1296.707">461 549 0 0 0,'0'0'380'0'0,"0"0"180"0"0,0 0 74 0 0,0 0 58 0 0,0 0 13 0 0,0 0-41 0 0,0 0-117 0 0,0 0-147 0 0,0 0-116 0 0,0 0-89 0 0,0 0-63 0 0,0 0-17 0 0,-15 32-17 0 0,-45 98 27 0 0,45-71 261 0 0,16-55-134 0 0,1 0 0 0 0,0 0 0 0 0,1 0 0 0 0,-1 0 0 0 0,0 0 0 0 0,1 0 0 0 0,0-1 0 0 0,0 1 0 0 0,0-1 0 0 0,1 0 0 0 0,-1 0 0 0 0,1 0-1 0 0,-1 0 1 0 0,1 0 0 0 0,0-1 0 0 0,0 0 0 0 0,0 0 0 0 0,0 0 0 0 0,1 0 0 0 0,-1-1 0 0 0,0 0 0 0 0,1 0 0 0 0,-1 0 0 0 0,1 0 0 0 0,-1 0 0 0 0,1-1 0 0 0,0 0 0 0 0,-1 0 0 0 0,1 0-1 0 0,-1-1 1 0 0,1 0 0 0 0,-1 0 0 0 0,1 0 0 0 0,-1 0 0 0 0,4-2-252 0 0,3-1 362 0 0,-1-1 0 0 0,1 0 1 0 0,-1 0-1 0 0,0-1 0 0 0,-1-1 0 0 0,0 0 0 0 0,0 0 0 0 0,0-1 0 0 0,-1 0 1 0 0,0 0-1 0 0,7-10-362 0 0,-11 13 66 0 0,0-1 1 0 0,0 0 0 0 0,0 0 0 0 0,-1 0-1 0 0,0 0 1 0 0,0-1 0 0 0,-1 1 0 0 0,0-1 0 0 0,0 1-1 0 0,0-1 1 0 0,-1 0 0 0 0,0 0 0 0 0,0 0-1 0 0,-1 0 1 0 0,0 0 0 0 0,0 0 0 0 0,-1-6-67 0 0,0 10-151 0 0,-1 1 0 0 0,1-1 0 0 0,0 1 1 0 0,0 0-1 0 0,-1 0 0 0 0,1 0 1 0 0,-1 0-1 0 0,0 0 0 0 0,0 0 1 0 0,0 0-1 0 0,0 0 0 0 0,0 1 0 0 0,0-1 1 0 0,0 1-1 0 0,0 0 0 0 0,0-1 1 0 0,-1 1-1 0 0,1 0 0 0 0,-1 0 1 0 0,1 1-1 0 0,-1-1 0 0 0,1 0 0 0 0,-1 1 1 0 0,1 0-1 0 0,-1-1 0 0 0,-2 1 151 0 0,-42-3-9816 0 0,34 3 3697 0 0</inkml:trace>
  <inkml:trace contextRef="#ctx0" brushRef="#br0" timeOffset="2001.109">949 402 0 0 0,'0'0'930'0'0,"0"0"14"0"0,0 0 32 0 0,0 0-31 0 0,0 0-67 0 0,0 0-72 0 0,0 0-125 0 0,0 0-84 0 0,0 0-111 0 0,0 0-118 0 0,0 0-55 0 0,0 0-21 0 0,0 0 31 0 0,-21 24 48 0 0,-63 74 25 0 0,58-45 240 0 0,26-45-488 0 0,-1-1-42 0 0,0-1 0 0 0,0 1 0 0 0,1 0 0 0 0,0 0 0 0 0,0-1 0 0 0,0 1 0 0 0,1 0 1 0 0,0-1-1 0 0,0 1 0 0 0,1 0 0 0 0,0-1 0 0 0,0 0 0 0 0,0 1 0 0 0,1-1 0 0 0,0 0 0 0 0,0 0 0 0 0,1 0 0 0 0,-1-1 0 0 0,1 1 0 0 0,1-1 0 0 0,-1 0 0 0 0,1 0 0 0 0,0 0 0 0 0,0-1 0 0 0,0 0 0 0 0,0 0 0 0 0,5 2-106 0 0,-3-3 254 0 0,1 0-1 0 0,-1-1 0 0 0,1 0 0 0 0,0-1 0 0 0,-1 1 1 0 0,1-2-1 0 0,0 1 0 0 0,0-1 0 0 0,0 0 1 0 0,-1-1-1 0 0,1 0 0 0 0,0 0 0 0 0,0 0 0 0 0,-1-1 1 0 0,1 0-1 0 0,-1-1 0 0 0,1 0 0 0 0,-1 0 0 0 0,0 0 1 0 0,0-1-1 0 0,-1 0 0 0 0,1-1 0 0 0,-1 1 0 0 0,0-1 1 0 0,3-3-254 0 0,9-8 338 0 0,-1-1 1 0 0,0-1-1 0 0,-1-1 1 0 0,-1 0 0 0 0,-1-1-1 0 0,-1 0 1 0 0,7-16-339 0 0,-16 31-67 0 0,-1 1 0 0 0,0 0 0 0 0,0-1 0 0 0,-1 0 0 0 0,0 1-1 0 0,1-1 1 0 0,-1 0 0 0 0,-1 0 0 0 0,1 0 0 0 0,-1-1 0 0 0,0 1 0 0 0,0 0 0 0 0,-1 0 0 0 0,1-1 0 0 0,-1 1-1 0 0,0 0 1 0 0,-1-1 0 0 0,1 1 0 0 0,-1 0 0 0 0,0 0 0 0 0,0-1 0 0 0,-1 1 0 0 0,1 0 0 0 0,-1 0 0 0 0,-1 0 0 0 0,1 1-1 0 0,0-1 1 0 0,-1 0 0 0 0,0 1 0 0 0,0 0 0 0 0,-1 0 0 0 0,1-1 0 0 0,-1 2 0 0 0,0-1 0 0 0,0 0 0 0 0,0 1 0 0 0,0 0-1 0 0,-1 0 1 0 0,0 0 67 0 0,-52-9-4415 0 0,18 13-2644 0 0,22 2-504 0 0</inkml:trace>
  <inkml:trace contextRef="#ctx0" brushRef="#br0" timeOffset="2451.584">1337 332 0 0 0,'0'0'163'0'0,"0"0"361"0"0,0 0 88 0 0,0 0 5 0 0,0 0-4 0 0,0 0 23 0 0,0 0-12 0 0,0 0-19 0 0,0 0 3 0 0,0 0 11 0 0,0 0 29 0 0,0 0 63 0 0,1 12 63 0 0,5 38 62 0 0,-5-48-627 0 0,0 0 1 0 0,0 0 0 0 0,0 0-1 0 0,0 0 1 0 0,1-1-1 0 0,-1 1 1 0 0,0 0-1 0 0,1-1 1 0 0,0 1-1 0 0,-1-1 1 0 0,1 1 0 0 0,0-1-1 0 0,0 0 1 0 0,-1 0-1 0 0,1 0 1 0 0,0 0-1 0 0,0 0 1 0 0,0 0 0 0 0,0-1-1 0 0,1 1 1 0 0,-1-1-1 0 0,0 1 1 0 0,0-1-1 0 0,0 0 1 0 0,0 0-1 0 0,0 0 1 0 0,1 0 0 0 0,-1 0-1 0 0,0 0 1 0 0,0 0-1 0 0,0-1 1 0 0,0 1-1 0 0,0-1 1 0 0,1 0 0 0 0,-1 0-1 0 0,1 0-209 0 0,11-5 447 0 0,1 0-1 0 0,-1-1 1 0 0,-1-1-1 0 0,0 0 1 0 0,0-1-1 0 0,0 0 1 0 0,-1-1-1 0 0,0 0 1 0 0,-1-1-1 0 0,0-1 1 0 0,4-5-447 0 0,-13 14 26 0 0,3-1 32 0 0,-1 0 0 0 0,0 0 1 0 0,0-1-1 0 0,0 1 0 0 0,0-1 1 0 0,-1 0-1 0 0,1 0 0 0 0,-1-1 1 0 0,-1 1-1 0 0,1-1 0 0 0,-1 1 1 0 0,0-1-1 0 0,0 0 0 0 0,-1 0 1 0 0,1 0-1 0 0,-1 0 0 0 0,0-6-58 0 0,-3 10-161 0 0,-1 0-1 0 0,1 0 1 0 0,0 0-1 0 0,-1 0 1 0 0,0 1-1 0 0,1-1 1 0 0,-1 1-1 0 0,0-1 1 0 0,0 1-1 0 0,0 0 1 0 0,0 0-1 0 0,0 0 1 0 0,0 0-1 0 0,0 1 1 0 0,0-1-1 0 0,0 1 1 0 0,0 0-1 0 0,0 0 1 0 0,-1 0-1 0 0,1 0 1 0 0,0 1-1 0 0,0-1 0 0 0,0 1 1 0 0,0 0-1 0 0,-1 0 162 0 0,0-1-352 0 0,-78 28-7570 0 0,61-17 3784 0 0,4-3-1475 0 0</inkml:trace>
  <inkml:trace contextRef="#ctx0" brushRef="#br0" timeOffset="4135.99">1485 195 0 0 0,'-57'0'0'0'0,"18"19"200"0"0,30-15-179 0 0,0 0-1 0 0,0 1 1 0 0,0 1-1 0 0,0-1 1 0 0,1 1-1 0 0,0 1 1 0 0,0-1-1 0 0,1 2 1 0 0,0-1-1 0 0,0 1 1 0 0,0 0-1 0 0,1 0 1 0 0,1 0 0 0 0,-1 1-1 0 0,0 2-20 0 0,13 29-508 0 0,-3-35 508 0 0</inkml:trace>
  <inkml:trace contextRef="#ctx0" brushRef="#br0" timeOffset="5384.039">1799 542 232 0 0,'0'0'648'0'0,"0"0"-260"0"0,0 0-18 0 0,0 0 322 0 0,0 0 429 0 0,0 0 276 0 0,0 0 124 0 0,0 0-34 0 0,0 0-132 0 0,0 0-137 0 0,0 0-125 0 0,0 0-82 0 0,0 0-8 0 0,24 1-21 0 0,73 3-70 0 0,51-24 1926 0 0,-1-6-2089 0 0,-56 22-3536 0 0,-83 9-1227 0 0,-7 1-2347 0 0,-1-2 506 0 0</inkml:trace>
  <inkml:trace contextRef="#ctx0" brushRef="#br0" timeOffset="5615.407">1716 847 4241 0 0,'0'0'344'0'0,"0"0"-56"0"0,0 0 104 0 0,0 0 136 0 0,0 0 72 0 0,0 0-24 0 0,0 0-87 0 0,207-15-97 0 0,-169 12-104 0 0,1-5-120 0 0,3 1-128 0 0,1 0-160 0 0,-3 3-296 0 0,4-3-505 0 0,-5-1-815 0 0,-8 5-816 0 0,-12-1-49 0 0</inkml:trace>
  <inkml:trace contextRef="#ctx0" brushRef="#br0" timeOffset="6403.631">3278 380 5321 0 0,'0'0'1807'0'0,"0"0"-322"0"0,0 0-192 0 0,0 0-29 0 0,0 0-3 0 0,0 0-40 0 0,0 0-122 0 0,0 0-167 0 0,0 0-181 0 0,0 0-148 0 0,0 0-102 0 0,0 0-95 0 0,-11 30-77 0 0,-33 97-69 0 0,19-19 79 0 0,25-105-579 0 0,-18 144-788 0 0,17-116-4150 0 0,0 1-4673 0 0,1-32 7276 0 0</inkml:trace>
  <inkml:trace contextRef="#ctx0" brushRef="#br0" timeOffset="6616.251">3473 479 248 0 0,'0'0'1806'0'0,"0"0"114"0"0,0 0 17 0 0,0 0-46 0 0,0 0-187 0 0,0 0-304 0 0,0 0-278 0 0,0 0-183 0 0,0 0-84 0 0,0 0-34 0 0,0 0-31 0 0,0 0-130 0 0,0 0-128 0 0,-3 15-87 0 0,-9 50-98 0 0,-27 16 285 0 0,37-76-798 0 0,-38 110 210 0 0,42-65-6135 0 0,-1-46 4548 0 0,0-4-7028 0 0,-1 0 6849 0 0</inkml:trace>
  <inkml:trace contextRef="#ctx0" brushRef="#br0" timeOffset="7002.557">3014 501 5121 0 0,'0'0'1207'0'0,"0"0"-20"0"0,0 0 96 0 0,0 0 151 0 0,0 0-41 0 0,0 0-187 0 0,0 0-257 0 0,0 0-262 0 0,0 0-201 0 0,0 0-158 0 0,0 0-107 0 0,0 0-37 0 0,20-26 5 0 0,61-78 11 0 0,-37 68 322 0 0,-41 35-436 0 0,3-3-28 0 0,0 0 1 0 0,1 1 0 0 0,-1 0 0 0 0,1 1 0 0 0,0-1-1 0 0,0 1 1 0 0,0 0 0 0 0,0 1 0 0 0,0 0 0 0 0,1 0-1 0 0,-1 1 1 0 0,0-1 0 0 0,0 2 0 0 0,1-1 0 0 0,-1 1-1 0 0,0 0 1 0 0,0 0 0 0 0,0 1 0 0 0,6 2-59 0 0,60 42 140 0 0,-56-34 181 0 0,0 0 0 0 0,0-1 0 0 0,1-1 0 0 0,1 0 1 0 0,0-1-1 0 0,0-2 0 0 0,1 0 0 0 0,0 0 0 0 0,0-2 0 0 0,0-1 1 0 0,4 0-322 0 0,1-2 444 0 0,1-1 1 0 0,-1-2-1 0 0,0 0 1 0 0,1-2-1 0 0,-1-1 1 0 0,20-6-445 0 0,-34 7-201 0 0,0-1 0 0 0,0 0 0 0 0,0-1 0 0 0,-1 0 0 0 0,0-1 0 0 0,0 0 0 0 0,0 0 0 0 0,-1-1 0 0 0,0-1 0 0 0,4-3 201 0 0,-4-1-3347 0 0,0 2-4714 0 0,-5 6-2661 0 0</inkml:trace>
  <inkml:trace contextRef="#ctx0" brushRef="#br0" timeOffset="8851.787">3927 755 0 0 0,'0'0'832'0'0,"0"0"126"0"0,0 0 9 0 0,0 0-58 0 0,0 0-57 0 0,0 0-77 0 0,0 0 1 0 0,-3 19 27 0 0,-9 55 49 0 0,-2-34 5278 0 0,8-42-1914 0 0,-3-12-3347 0 0,9-2-719 0 0,1-1 0 0 0,0 0 1 0 0,2 1-1 0 0,-1-1 1 0 0,2 1-1 0 0,0 0 0 0 0,1 0 1 0 0,1 0-1 0 0,1 0 1 0 0,0 1-1 0 0,0 0 0 0 0,2 1 1 0 0,0 0-1 0 0,0 0 0 0 0,2 1 1 0 0,-1 0-1 0 0,2 1 1 0 0,6-6-151 0 0,0-5 96 0 0,79-85-19 0 0,-88 98 527 0 0,3-1-3955 0 0,-13 28-6851 0 0,-1-10 1332 0 0</inkml:trace>
  <inkml:trace contextRef="#ctx0" brushRef="#br0" timeOffset="9301.018">4307 556 1672 0 0,'0'0'3288'0'0,"0"0"-1717"0"0,0 0-571 0 0,0 0 108 0 0,0 0 124 0 0,0 0 21 0 0,0 0-137 0 0,0 0-260 0 0,0 0-234 0 0,0 0-244 0 0,0 0-166 0 0,0 0-101 0 0,-28 33-75 0 0,-82 101-4 0 0,78-72-34 0 0,32-52-17 0 0,-1-8 57 0 0,0 1 0 0 0,0-1 0 0 0,0 1 0 0 0,0 0 0 0 0,0-1 0 0 0,1 1 0 0 0,-1 0 0 0 0,1-1 0 0 0,0 1 0 0 0,0 0 0 0 0,0 0 0 0 0,0-1 0 0 0,0 1 0 0 0,1 0 1 0 0,-1-1-1 0 0,1 1 0 0 0,-1 0 0 0 0,1-1 0 0 0,0 1 0 0 0,0-1 0 0 0,1 1 0 0 0,-1-1 0 0 0,0 1 0 0 0,1-1 0 0 0,-1 0 0 0 0,1 0 0 0 0,0 0 0 0 0,0 0 0 0 0,0 0 0 0 0,0 0 0 0 0,0 0 0 0 0,0-1 0 0 0,0 1 1 0 0,0-1-1 0 0,1 1 0 0 0,-1-1 0 0 0,1 0 0 0 0,-1 0 0 0 0,1 0 0 0 0,-1 0 0 0 0,1-1 0 0 0,0 1 0 0 0,-1-1 0 0 0,1 1 0 0 0,1-1-38 0 0,2-2 305 0 0,-1-1 1 0 0,1 0-1 0 0,-1 0 0 0 0,0-1 0 0 0,0 0 1 0 0,0 0-1 0 0,0 0 0 0 0,-1 0 1 0 0,1-1-1 0 0,-1 1 0 0 0,0-1 0 0 0,-1 0 1 0 0,2-3-306 0 0,2-1 377 0 0,129-173 1069 0 0,-103 142-1341 0 0,-32 76-995 0 0,-8 78-1068 0 0,8-111 1776 0 0,1 0 0 0 0,-1 0-1 0 0,1 0 1 0 0,-1-1 0 0 0,1 1 0 0 0,0 0 0 0 0,0-1 0 0 0,0 1 0 0 0,1-1 0 0 0,-1 0 0 0 0,0 0 0 0 0,1 0-1 0 0,0 0 1 0 0,-1 0 0 0 0,1 0 0 0 0,0-1 0 0 0,0 1 0 0 0,0-1 0 0 0,0 0 0 0 0,0 0 0 0 0,0 0-1 0 0,3 0 183 0 0,45 10-9003 0 0,-50-11 8571 0 0,11 1-5353 0 0</inkml:trace>
  <inkml:trace contextRef="#ctx0" brushRef="#br0" timeOffset="9781.028">4767 564 1168 0 0,'0'0'555'0'0,"0"0"-206"0"0,0 0 2 0 0,0 0 117 0 0,0 0 116 0 0,0 0 106 0 0,0 0 58 0 0,0 0-44 0 0,0 0-138 0 0,0 0-193 0 0,0 0-181 0 0,0 0-153 0 0,0 0-63 0 0,-18 25-48 0 0,-55 82-68 0 0,52-50-272 0 0,23-48 213 0 0,-2-6 220 0 0,1-1 1 0 0,-1 1 0 0 0,1-1-1 0 0,0 1 1 0 0,0-1-1 0 0,0 0 1 0 0,0 0-1 0 0,1 1 1 0 0,-1-1-1 0 0,0 0 1 0 0,1 0-1 0 0,0 0 1 0 0,-1 0-1 0 0,1-1 1 0 0,0 1 0 0 0,0 0-1 0 0,0-1 1 0 0,0 0-1 0 0,0 1 1 0 0,0-1-1 0 0,1 0 1 0 0,-1 0-1 0 0,0 0 1 0 0,1 0-1 0 0,-1 0 1 0 0,1-1-1 0 0,0 1-21 0 0,70 6 5270 0 0,-57-11-4469 0 0,1-1 1 0 0,-1-1-1 0 0,-1 0 1 0 0,1-2 0 0 0,-1 1-1 0 0,0-2 1 0 0,-1 0-1 0 0,0-1 1 0 0,0 0 0 0 0,-1-1-1 0 0,9-10-801 0 0,-12 13 238 0 0,20-14-28 0 0,-1 0 0 0 0,-1-2 0 0 0,-1-2 0 0 0,-1 0 0 0 0,-1-2 1 0 0,-2 0-1 0 0,0-2 0 0 0,-2-1 0 0 0,-2 0 0 0 0,-1-1 0 0 0,-1-1 0 0 0,-2-1 1 0 0,-1 0-1 0 0,7-28-210 0 0,-19 48-23 0 0,-1 1 1 0 0,0-1 0 0 0,0 0-1 0 0,-2 1 1 0 0,0-1 0 0 0,0 1-1 0 0,-1-1 1 0 0,-1 1 0 0 0,-4-13 22 0 0,5 21-11 0 0,1 0 0 0 0,-1 0 0 0 0,0 0 0 0 0,-1 0 0 0 0,1 0 0 0 0,-1 1 0 0 0,0-1 0 0 0,0 1 0 0 0,-1 0 0 0 0,1 0 0 0 0,-1 0 1 0 0,0 0-1 0 0,0 0 0 0 0,0 1 0 0 0,-1 0 0 0 0,1 0 0 0 0,-1 0 0 0 0,0 1 0 0 0,1-1 0 0 0,-1 1 0 0 0,0 0 0 0 0,-1 0 0 0 0,1 1 0 0 0,0 0 0 0 0,0 0 0 0 0,-2 0 11 0 0,-5 0-26 0 0,0 1 0 0 0,0 0-1 0 0,0 1 1 0 0,0 1 0 0 0,0 0-1 0 0,0 1 1 0 0,0 0 0 0 0,0 0-1 0 0,1 1 1 0 0,0 1 0 0 0,0 0 0 0 0,0 1-1 0 0,0 0 1 0 0,1 0 0 0 0,0 1-1 0 0,0 0 1 0 0,1 1 0 0 0,0 0-1 0 0,0 1 1 0 0,1 0 0 0 0,-6 8 26 0 0,2-2-17 0 0,1 0 1 0 0,0 1 0 0 0,1 1-1 0 0,1-1 1 0 0,0 2-1 0 0,1-1 1 0 0,1 1 0 0 0,1 0-1 0 0,1 1 1 0 0,0-1 0 0 0,1 1-1 0 0,1 0 1 0 0,0 12 16 0 0,3-18 9 0 0,-1 0 1 0 0,2 0-1 0 0,0 0 1 0 0,1 0-1 0 0,0 0 1 0 0,0-1-1 0 0,2 1 1 0 0,0-1 0 0 0,0 1-1 0 0,1-1 1 0 0,0-1-1 0 0,1 1 1 0 0,0-1-1 0 0,1 0 1 0 0,1 0-1 0 0,0 0 1 0 0,0-1-1 0 0,1-1 1 0 0,0 0-1 0 0,0 0 1 0 0,2 0-10 0 0,20 13 71 0 0,0-1 0 0 0,2-2 0 0 0,0-2 0 0 0,1-1 0 0 0,1-1 0 0 0,0-2 0 0 0,1-1 0 0 0,0-3 0 0 0,1 0 0 0 0,0-2-1 0 0,2-2-70 0 0,153 8-2248 0 0,-159-14-747 0 0,-12-1-3208 0 0,-6-2-5252 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4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446 4 0 0 0,'0'0'276'0'0,"-2"0"8709"0"0,-1-1-4310 0 0,-20-2-2957 0 0,13 5-1642 0 0,0 0-1 0 0,0 0 1 0 0,0 1 0 0 0,0 0 0 0 0,1 1-1 0 0,0 0 1 0 0,-1 0 0 0 0,2 1-1 0 0,-1 1 1 0 0,-6 4-76 0 0,-15 8 89 0 0,-162 87 1253 0 0,192-104-1351 0 0,-1 0 0 0 0,1 0 0 0 0,0 0-1 0 0,-1 0 1 0 0,1 0 0 0 0,0 0 0 0 0,0 0-1 0 0,0 0 1 0 0,0 0 0 0 0,0 0-1 0 0,0 0 1 0 0,0-1 0 0 0,0 1 0 0 0,0 0-1 0 0,0 0 1 0 0,1 0 0 0 0,-1 0 0 0 0,0 0-1 0 0,1 0 1 0 0,-1 0 0 0 0,1 0-1 0 0,-1-1 1 0 0,1 1 0 0 0,-1 0 0 0 0,1 0-1 0 0,-1 0 1 0 0,1-1 0 0 0,0 1 0 0 0,-1 0-1 0 0,1-1 1 0 0,0 1 0 0 0,0-1-1 0 0,-1 1 1 0 0,1-1 0 0 0,0 1 0 0 0,0-1-1 0 0,0 0 1 0 0,0 1 0 0 0,0-1 0 0 0,0 0-1 0 0,0 1 1 0 0,0-1 0 0 0,-1 0-1 0 0,1 0 1 0 0,1 0 9 0 0,1 2 23 0 0,127 43-347 0 0,-48-22 152 0 0,32 34 81 0 0,-113-55 124 0 0,0 0 0 0 0,0 0 1 0 0,0-1-1 0 0,-1 1 0 0 0,1 0 0 0 0,-1 0 0 0 0,0 0 1 0 0,1 0-1 0 0,-1 0 0 0 0,0 0 0 0 0,0 0 0 0 0,0 0 0 0 0,0 0 1 0 0,-1 0-1 0 0,1 0 0 0 0,0-1 0 0 0,-1 1 0 0 0,0 0 1 0 0,1 0-1 0 0,-1 0 0 0 0,0 0 0 0 0,0-1 0 0 0,0 1 1 0 0,0 0-1 0 0,0-1 0 0 0,0 1 0 0 0,0-1 0 0 0,-1 1 1 0 0,1-1-1 0 0,-1 0 0 0 0,1 1 0 0 0,-1-1 0 0 0,1 0 1 0 0,-1 0-1 0 0,0 0 0 0 0,1 0 0 0 0,-2 0-33 0 0,-37 27 76 0 0,-2-2-1 0 0,-1-2 1 0 0,0-2 0 0 0,-2-1-1 0 0,-1-3 1 0 0,0-2 0 0 0,-36 8-76 0 0,56-18-1043 0 0,26-6-444 0 0,7-2-3364 0 0,43-22-4505 0 0,-37 20 7474 0 0</inkml:trace>
  <inkml:trace contextRef="#ctx0" brushRef="#br0" timeOffset="263.997">782 195 3761 0 0,'0'0'852'0'0,"0"0"-20"0"0,0 0 142 0 0,0 0 206 0 0,0 0 82 0 0,0 0-77 0 0,0 0-194 0 0,-14 34-224 0 0,-45 106-227 0 0,57-137-511 0 0,0 1 0 0 0,0 0 1 0 0,0-1-1 0 0,0 1 0 0 0,1 0 0 0 0,0 0 0 0 0,0 0 1 0 0,0 0-1 0 0,0 0 0 0 0,1 0 0 0 0,-1 0 0 0 0,1 0 1 0 0,0 0-1 0 0,0 0 0 0 0,1 0 0 0 0,-1 0 0 0 0,1 0 1 0 0,0 1-30 0 0,2 3 74 0 0,-2-3 8 0 0,1 0-1 0 0,1 0 1 0 0,-1 0 0 0 0,1 0 0 0 0,-1-1-1 0 0,1 1 1 0 0,1-1 0 0 0,-1 0-1 0 0,0 0 1 0 0,1 0 0 0 0,0-1-1 0 0,0 1 1 0 0,0-1 0 0 0,1 0-1 0 0,-1 0 1 0 0,1 0 0 0 0,-1 0-1 0 0,1-1 1 0 0,0 0 0 0 0,0 0-1 0 0,0 0 1 0 0,0-1 0 0 0,0 0-1 0 0,0 0 1 0 0,1 0 0 0 0,3 0-82 0 0,1 0 273 0 0,-1 0 1 0 0,1-1-1 0 0,0 0 1 0 0,-1-1 0 0 0,1 0-1 0 0,-1 0 1 0 0,1-1-1 0 0,-1 0 1 0 0,0-1-1 0 0,1 0 1 0 0,-1 0-1 0 0,-1-1 1 0 0,1 0-1 0 0,4-3-273 0 0,-5 1 152 0 0,0 1-1 0 0,0-1 1 0 0,-1 0-1 0 0,0-1 0 0 0,0 0 1 0 0,-1 0-1 0 0,0 0 1 0 0,0-1-1 0 0,-1 0 0 0 0,0 0 1 0 0,0 0-1 0 0,-1-1 0 0 0,0 1 1 0 0,0-1-1 0 0,-1 0 1 0 0,0 0-1 0 0,-1-1 0 0 0,0 1 1 0 0,0 0-1 0 0,-1-1 1 0 0,0 1-1 0 0,-1-1 0 0 0,0 1 1 0 0,-1-1-1 0 0,0-4-151 0 0,-4 7-204 0 0,1-1 0 0 0,-2 1 0 0 0,1 0-1 0 0,-1 1 1 0 0,0 0 0 0 0,0 0 0 0 0,-1 0 0 0 0,0 0-1 0 0,0 1 1 0 0,0 0 0 0 0,0 1 0 0 0,-1 0 0 0 0,0 0-1 0 0,0 0 1 0 0,0 1 0 0 0,0 0 0 0 0,-1 1 0 0 0,1 0-1 0 0,-1 0 1 0 0,0 1 0 0 0,1 0 0 0 0,-1 0 0 0 0,0 1-1 0 0,1 0 1 0 0,-6 1 204 0 0,-43 13-7487 0 0,39-6-2603 0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5.3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4025 0 0,'0'0'1220'0'0,"0"0"43"0"0,0 0 281 0 0,0 0 245 0 0,0 0-65 0 0,0 0-238 0 0,0 0-247 0 0,0 0-234 0 0,0 0-173 0 0,0 0-122 0 0,0 0-86 0 0,0 0-44 0 0,0 0-21 0 0,30 2-31 0 0,94 2-62 0 0,131-2 671 0 0,-151-12-1864 0 0,-70 4-1821 0 0,-1-1-3360 0 0,-27 5 1040 0 0,-3 1-1812 0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5.5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8618 0 0,'0'0'1970'0'0,"0"0"-403"0"0,0 0-196 0 0,0 0-78 0 0,0 0-155 0 0,34 0-129 0 0,106-4-57 0 0,54-12 2068 0 0,-36 3-6853 0 0,-143 13-1219 0 0,-4 0-5665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3.5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34 0 0 0,'0'0'1027'0'0,"0"0"137"0"0,0 0 40 0 0,0 0 41 0 0,0 0-2 0 0,0 0-52 0 0,0 0-135 0 0,0 0-183 0 0,0 0-179 0 0,0 0-147 0 0,0 0-93 0 0,0 0-51 0 0,0 0-30 0 0,-16 24-4 0 0,-48 79-1 0 0,33-20 312 0 0,19-43-610 0 0,2 0 1 0 0,2 1-1 0 0,2 0 1 0 0,2 0-1 0 0,1 1 1 0 0,3 33-71 0 0,0-69-56 0 0,0 0 1 0 0,1 0 0 0 0,0-1 0 0 0,1 1 0 0 0,-1 0 0 0 0,1 0 0 0 0,0-1 0 0 0,0 1 0 0 0,1-1 0 0 0,0 0 0 0 0,0 0 0 0 0,0 0 0 0 0,0 0-1 0 0,1 0 1 0 0,0-1 0 0 0,3 4 55 0 0,60 16-3491 0 0,-39-25-1544 0 0,-20-2 1129 0 0</inkml:trace>
  <inkml:trace contextRef="#ctx0" brushRef="#br0" timeOffset="451.168">282 306 3737 0 0,'0'0'933'0'0,"0"0"-447"0"0,0 0-151 0 0,0 0 175 0 0,0 0 181 0 0,0 0 69 0 0,0 0-22 0 0,0 0-70 0 0,0 0-93 0 0,0 0-86 0 0,0 0-14 0 0,0 0 21 0 0,28-7 56 0 0,87-23 54 0 0,-41 19 1141 0 0,-74 11-1730 0 0,1 0 0 0 0,0 0 1 0 0,-1 0-1 0 0,1 0 0 0 0,0 0 0 0 0,0 0 1 0 0,-1 1-1 0 0,1-1 0 0 0,0 0 1 0 0,-1 0-1 0 0,1 1 0 0 0,0-1 0 0 0,-1 0 1 0 0,1 1-1 0 0,-1-1 0 0 0,1 0 1 0 0,0 1-1 0 0,-1-1 0 0 0,1 1 1 0 0,-1-1-1 0 0,1 1 0 0 0,-1-1 0 0 0,0 1 1 0 0,1 0-1 0 0,-1-1 0 0 0,1 1 1 0 0,-1-1-1 0 0,0 1 0 0 0,0 0 1 0 0,1-1-1 0 0,-1 1 0 0 0,0 0 0 0 0,0 0 1 0 0,0-1-1 0 0,0 1 0 0 0,1 0 1 0 0,-1-1-1 0 0,0 1 0 0 0,-1 0 1 0 0,1 0-1 0 0,0-1 0 0 0,0 1 0 0 0,0 0 1 0 0,0-1-1 0 0,0 1 0 0 0,-1 0 1 0 0,1-1-1 0 0,0 1 0 0 0,-1 0 0 0 0,1-1 1 0 0,0 1-1 0 0,-1-1 0 0 0,1 1-17 0 0,-21 35 807 0 0,-117 125-15 0 0,136-158-758 0 0,-1-1 1 0 0,1 1-1 0 0,0 0 0 0 0,0 0 1 0 0,0 0-1 0 0,0 0 1 0 0,0 0-1 0 0,0 0 0 0 0,1 1 1 0 0,0-1-1 0 0,0 1 1 0 0,0-1-1 0 0,0 1 0 0 0,0-1 1 0 0,1 1-1 0 0,-1-1 1 0 0,1 1-1 0 0,0 0 0 0 0,0-1 1 0 0,0 1-1 0 0,1 0 1 0 0,-1-1-1 0 0,1 1 0 0 0,0-1 1 0 0,0 1-1 0 0,0-1 1 0 0,1 0-1 0 0,-1 1 0 0 0,1-1 1 0 0,-1 0-1 0 0,1 0 1 0 0,0 0-1 0 0,1 0 0 0 0,-1 0 1 0 0,0 0-1 0 0,1-1 1 0 0,-1 1-1 0 0,1-1 0 0 0,0 0 1 0 0,0 1-1 0 0,0-2 1 0 0,0 1-1 0 0,0 0 0 0 0,1 0-34 0 0,7 1 65 0 0,0 0 0 0 0,0-1 0 0 0,0 0 0 0 0,1 0-1 0 0,-1-2 1 0 0,0 1 0 0 0,0-1 0 0 0,1-1-1 0 0,-1 0 1 0 0,0-1 0 0 0,0 0 0 0 0,6-2-65 0 0,11-10-3947 0 0,-4-8-4101 0 0,-19 18 1439 0 0</inkml:trace>
  <inkml:trace contextRef="#ctx0" brushRef="#br0" timeOffset="1038.844">922 243 0 0 0,'0'0'1047'0'0,"0"0"495"0"0,0 0 202 0 0,0 0 36 0 0,0 0-15 0 0,0 0-113 0 0,0 0-184 0 0,0 0-213 0 0,0 0-220 0 0,0 0-197 0 0,0 0-137 0 0,0 0-91 0 0,0 0-44 0 0,-16 5-15 0 0,-110 42 1040 0 0,125-47-1601 0 0,0 1-1 0 0,0-1 1 0 0,0 0 0 0 0,0 1-1 0 0,0-1 1 0 0,0 1-1 0 0,0-1 1 0 0,1 1 0 0 0,-1-1-1 0 0,0 1 1 0 0,0 0-1 0 0,1-1 1 0 0,-1 1 0 0 0,0 0-1 0 0,1 0 1 0 0,-1-1-1 0 0,1 1 1 0 0,-1 0 0 0 0,1 0-1 0 0,-1 0 1 0 0,1 0-1 0 0,0 0 1 0 0,-1 0 0 0 0,1 0-1 0 0,0 0 1 0 0,0 0-1 0 0,0-1 1 0 0,-1 1 0 0 0,1 0-1 0 0,0 0 1 0 0,0 0-1 0 0,1 0 1 0 0,-1 0 0 0 0,0 0-1 0 0,0 0 1 0 0,0 0-1 0 0,1 0 1 0 0,-1 0 0 0 0,0 0-1 0 0,1 0 1 0 0,-1 0-1 0 0,1 0 1 0 0,-1 0 0 0 0,1-1-1 0 0,-1 1 1 0 0,1 0 0 0 0,0 0-1 0 0,-1-1 1 0 0,1 1-1 0 0,0 0 1 0 0,0-1 0 0 0,-1 1-1 0 0,1-1 1 0 0,0 1-1 0 0,0-1 1 0 0,0 1 0 0 0,0-1-1 0 0,0 0 1 0 0,0 1-1 0 0,0-1 1 0 0,0 0 0 0 0,0 0-1 0 0,0 0 1 0 0,0 1-1 0 0,-1-1 1 0 0,1 0 0 0 0,0 0-1 0 0,0-1 1 0 0,1 1 10 0 0,6 2 56 0 0,-1 1 0 0 0,0-1-1 0 0,0 1 1 0 0,0 1 0 0 0,0-1 0 0 0,0 1 0 0 0,-1 1 0 0 0,1-1 0 0 0,-1 1 0 0 0,0 0 0 0 0,-1 0 0 0 0,1 1 0 0 0,-1-1 0 0 0,0 1-1 0 0,-1 1 1 0 0,1-1 0 0 0,-1 1 0 0 0,0-1 0 0 0,-1 1 0 0 0,0 0 0 0 0,0 1 0 0 0,0-1 0 0 0,-1 0 0 0 0,0 1 0 0 0,0-1-1 0 0,-1 1 1 0 0,0 3-56 0 0,-2-4 103 0 0,0 0 0 0 0,0 0-1 0 0,-1-1 1 0 0,0 1-1 0 0,0 0 1 0 0,0-1 0 0 0,-1 0-1 0 0,0 0 1 0 0,0 0 0 0 0,-1 0-1 0 0,0 0 1 0 0,0-1-1 0 0,0 1 1 0 0,-1-1 0 0 0,0 0-1 0 0,1 0 1 0 0,-2 0-103 0 0,-64 38-1639 0 0,63-43 36 0 0,4-11-9872 0 0,3 8 9774 0 0,0-1-2563 0 0</inkml:trace>
  <inkml:trace contextRef="#ctx0" brushRef="#br0" timeOffset="1354.833">1082 0 5625 0 0,'0'0'1395'0'0,"0"0"-220"0"0,0 0-53 0 0,0 0 109 0 0,0 0 64 0 0,0 0 2 0 0,0 0-49 0 0,0 0-122 0 0,0 0-148 0 0,0 0-130 0 0,0 0-65 0 0,0 0-55 0 0,20 28-56 0 0,60 87-71 0 0,-22-10 546 0 0,-50-87-1091 0 0,-1 1-1 0 0,-1 0 0 0 0,0 1 1 0 0,-2-1-1 0 0,0 1 1 0 0,-1 0-1 0 0,-1 0 0 0 0,-1 0 1 0 0,-1 1-1 0 0,0-1 1 0 0,-3 10-56 0 0,1-20-85 0 0,-1-1 1 0 0,0 1 0 0 0,-1-1-1 0 0,0 0 1 0 0,-1-1-1 0 0,1 1 1 0 0,-2-1 0 0 0,1 0-1 0 0,-1 0 1 0 0,0 0 0 0 0,-1-1-1 0 0,0 0 1 0 0,0 0 0 0 0,0-1-1 0 0,-1 0 1 0 0,0 0-1 0 0,0-1 1 0 0,-1 0 0 0 0,0 0-1 0 0,-1 0 85 0 0,-71 23-10807 0 0,73-27 6410 0 0,2-1-592 0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2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 26 776 0 0,'0'0'1459'0'0,"0"0"-373"0"0,0 0-78 0 0,0 0 95 0 0,0 0 150 0 0,0 0 69 0 0,0 0-60 0 0,0 0-170 0 0,0 0-232 0 0,0 0-221 0 0,0 0-180 0 0,-13-2-126 0 0,-37-4-85 0 0,47 7-216 0 0,0-1 0 0 0,1 1-1 0 0,-1 0 1 0 0,1 0 0 0 0,-1-1 0 0 0,1 2 0 0 0,-1-1-1 0 0,1 0 1 0 0,0 0 0 0 0,-1 1 0 0 0,1-1-1 0 0,0 1 1 0 0,0 0 0 0 0,0 0 0 0 0,0 0 0 0 0,0 0-1 0 0,1 0 1 0 0,-1 0 0 0 0,1 0 0 0 0,-1 0-1 0 0,1 1 1 0 0,0-1 0 0 0,-1 3-32 0 0,-2 0 80 0 0,-13 35-46 0 0,1 0 1 0 0,1 1 0 0 0,3 0-1 0 0,1 1 1 0 0,2 1-1 0 0,2-1 1 0 0,2 1-1 0 0,2 1 1 0 0,2-1-1 0 0,1 0 1 0 0,4 20-35 0 0,-3-15-24 0 0,-2-42 61 0 0,0 0 1 0 0,1 0-1 0 0,0 0 0 0 0,1 0 1 0 0,-1 0-1 0 0,1 0 0 0 0,0 0 1 0 0,1 0-1 0 0,-1 0 0 0 0,1 0 1 0 0,0 0-1 0 0,1-1 0 0 0,-1 1 1 0 0,1-1-1 0 0,0 0 0 0 0,1 0 1 0 0,-1 0-1 0 0,1 0 1 0 0,0 0-1 0 0,0-1 0 0 0,0 1 1 0 0,1-1-1 0 0,0 0 0 0 0,-1-1 1 0 0,2 1-1 0 0,-1-1 0 0 0,0 0 1 0 0,0 0-1 0 0,1-1 0 0 0,0 0 1 0 0,-1 0-1 0 0,1 0 0 0 0,0 0 1 0 0,0-1-1 0 0,0 0 0 0 0,0 0 1 0 0,3-1-38 0 0,11-3 328 0 0,-1-1 0 0 0,0-1 0 0 0,-1-1 0 0 0,0-1 0 0 0,1-1 1 0 0,-2 0-1 0 0,1-1 0 0 0,-2-1 0 0 0,1 0 0 0 0,-1-1 0 0 0,-1-1 1 0 0,0-1-1 0 0,0 0 0 0 0,-2-1 0 0 0,6-7-328 0 0,10-5 389 0 0,-1-2 1 0 0,-1 0-1 0 0,-2-2 1 0 0,-1-1-1 0 0,-1 0 1 0 0,11-24-390 0 0,-29 48 21 0 0,-1-2 1 0 0,0 1 0 0 0,-1 0 0 0 0,0-1 0 0 0,0 0-1 0 0,-1 1 1 0 0,0-1 0 0 0,0 0 0 0 0,-1 0-1 0 0,0-1 1 0 0,-1 1 0 0 0,0 0 0 0 0,0 0 0 0 0,-1 0-1 0 0,0 0 1 0 0,-1 0 0 0 0,0 0 0 0 0,0 0 0 0 0,-1 1-1 0 0,0-1 1 0 0,-1 1 0 0 0,0-1 0 0 0,0 1 0 0 0,0 0-1 0 0,-1 1 1 0 0,-1-1 0 0 0,1 1 0 0 0,-1 0 0 0 0,0 0-1 0 0,-1 1 1 0 0,0 0 0 0 0,0-1-22 0 0,-14-9-415 0 0,-1 0 0 0 0,0 1-1 0 0,-1 2 1 0 0,-1 0 0 0 0,0 2 0 0 0,0 0-1 0 0,-1 2 1 0 0,-17-4 415 0 0,-126-10-8667 0 0,131 23 3622 0 0,11 0-1326 0 0</inkml:trace>
  <inkml:trace contextRef="#ctx0" brushRef="#br0" timeOffset="462.562">0 516 0 0 0,'0'0'804'0'0,"0"0"399"0"0,0 0 267 0 0,0 0 263 0 0,0 0 145 0 0,0 0-67 0 0,0 0-292 0 0,0 0-363 0 0,0 0-321 0 0,0 0-257 0 0,0 0-86 0 0,0 0-24 0 0,18-19 4 0 0,58-56 24 0 0,-33 45 389 0 0,-31 28-570 0 0,-9 1-272 0 0,-1 0-1 0 0,0 0 1 0 0,0 0-1 0 0,1 0 0 0 0,-1 0 1 0 0,1 0-1 0 0,-1 0 1 0 0,1 1-1 0 0,-1 0 0 0 0,1-1 1 0 0,-1 1-1 0 0,1 0 1 0 0,-1 0-1 0 0,1 0 0 0 0,-1 0 1 0 0,1 1-1 0 0,-1-1 1 0 0,1 1-1 0 0,-1 0 0 0 0,1-1 1 0 0,-1 1-1 0 0,0 0 0 0 0,1 0 1 0 0,-1 1-1 0 0,0-1 1 0 0,0 0-1 0 0,0 1 0 0 0,0-1 1 0 0,0 1-1 0 0,0 0 1 0 0,0-1-1 0 0,-1 1 0 0 0,2 2-42 0 0,8 31 582 0 0,35 69 369 0 0,-43-101-878 0 0,0 0 0 0 0,1-1 0 0 0,-1 1 1 0 0,1-1-1 0 0,-1 0 0 0 0,1 0 0 0 0,0 0 0 0 0,0-1 1 0 0,0 1-1 0 0,0-1 0 0 0,0 0 0 0 0,0 0 0 0 0,0 0 0 0 0,0-1 1 0 0,0 1-1 0 0,0-1 0 0 0,0 0 0 0 0,1-1 0 0 0,-1 1 1 0 0,0 0-1 0 0,0-1 0 0 0,0 0 0 0 0,0 0 0 0 0,0-1-73 0 0,95-36 784 0 0,-37 16-1883 0 0,-40 19-3823 0 0,1 2-6270 0 0,-16 1 6818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2:59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381 28 0 0 0,'0'0'159'0'0,"0"0"557"0"0,0 0 392 0 0,0 0 346 0 0,0 0 246 0 0,0 0 54 0 0,0 0-126 0 0,0 0-228 0 0,0 0-222 0 0,0 0-224 0 0,-8-6-157 0 0,-30-15-98 0 0,36 21-616 0 0,-1 0 1 0 0,1-1 0 0 0,0 1-1 0 0,0 0 1 0 0,0 0-1 0 0,-1 1 1 0 0,1-1-1 0 0,0 0 1 0 0,0 1-1 0 0,0-1 1 0 0,0 1-1 0 0,-1 0 1 0 0,1 0 0 0 0,0-1-1 0 0,0 1 1 0 0,1 1-1 0 0,-1-1 1 0 0,0 0-1 0 0,0 0 1 0 0,0 1-1 0 0,1-1 1 0 0,-2 2-84 0 0,-2 1 258 0 0,-19 17 141 0 0,1 0 1 0 0,1 2-1 0 0,1 1 0 0 0,1 1 0 0 0,1 0 0 0 0,1 2 0 0 0,1 0 0 0 0,2 0 0 0 0,1 2 0 0 0,1 0 0 0 0,1 0 0 0 0,-7 28-399 0 0,9-25 121 0 0,1 0-1 0 0,1 0 1 0 0,2 1-1 0 0,1 0 1 0 0,1 0 0 0 0,2 0-1 0 0,2 1 1 0 0,3 26-121 0 0,0-45 8 0 0,1-1 1 0 0,1-1 0 0 0,0 1 0 0 0,1-1 0 0 0,0 0 0 0 0,1 0 0 0 0,0 0 0 0 0,1-1 0 0 0,1-1 0 0 0,0 1 0 0 0,0-1-1 0 0,1-1 1 0 0,1 0 0 0 0,0 0 0 0 0,0-1 0 0 0,0 0 0 0 0,1-1 0 0 0,1 0 0 0 0,0-1 0 0 0,0-1 0 0 0,0 0 0 0 0,0 0-1 0 0,1-2 1 0 0,0 0 0 0 0,0 0 0 0 0,0-1 0 0 0,1-1 0 0 0,-1 0 0 0 0,0-1 0 0 0,1-1 0 0 0,0 0-9 0 0,62-4-1723 0 0,-29-10-3248 0 0,-33 7-323 0 0,-3 3-4391 0 0</inkml:trace>
  <inkml:trace contextRef="#ctx0" brushRef="#br0" timeOffset="844.32">783 521 0 0 0,'0'0'1064'0'0,"0"0"297"0"0,0 0 242 0 0,0 0 102 0 0,0 0-44 0 0,0 0-94 0 0,0 0-107 0 0,0 0-128 0 0,0 0-146 0 0,0 0-141 0 0,0 0-118 0 0,-5-7-109 0 0,-28-34 613 0 0,25 39-1231 0 0,0 0 1 0 0,0 0-1 0 0,0 1 1 0 0,1 0 0 0 0,-1 0-1 0 0,-1 1 1 0 0,1 0-1 0 0,0 1 1 0 0,0 0-1 0 0,1 0 1 0 0,-1 0 0 0 0,0 1-1 0 0,0 0 1 0 0,1 1-1 0 0,-1 0 1 0 0,1 0-1 0 0,0 1 1 0 0,-1-1 0 0 0,2 1-1 0 0,-5 3-200 0 0,3 0 47 0 0,0 0-1 0 0,1 0 0 0 0,-1 1 1 0 0,1 0-1 0 0,1 0 0 0 0,0 0 1 0 0,0 1-1 0 0,0 0 0 0 0,1 0 1 0 0,0 1-1 0 0,1-1 0 0 0,0 1 1 0 0,1 0-1 0 0,0 0 1 0 0,1 1-1 0 0,0-1 0 0 0,0 0 1 0 0,1 1-1 0 0,0-1 0 0 0,1 1 1 0 0,0-1-1 0 0,1 1 0 0 0,0-1 1 0 0,1 1-1 0 0,2 9-46 0 0,-2-14 30 0 0,1 0 1 0 0,0 0-1 0 0,0 0 0 0 0,0 0 0 0 0,1 0 1 0 0,0-1-1 0 0,0 0 0 0 0,0 1 1 0 0,1-2-1 0 0,0 1 0 0 0,0 0 0 0 0,0-1 1 0 0,0 0-1 0 0,1 0 0 0 0,-1-1 1 0 0,1 1-1 0 0,0-1 0 0 0,0 0 0 0 0,1-1 1 0 0,-1 0-1 0 0,0 0 0 0 0,1 0 1 0 0,-1-1-1 0 0,1 0 0 0 0,0 0 0 0 0,-1 0 1 0 0,7-1-31 0 0,-3 0-150 0 0,0-1 0 0 0,0-1 0 0 0,0 1 1 0 0,0-2-1 0 0,-1 1 0 0 0,1-1 1 0 0,-1-1-1 0 0,0 1 0 0 0,0-2 0 0 0,0 1 1 0 0,0-1-1 0 0,-1-1 0 0 0,0 1 1 0 0,0-1-1 0 0,6-7 150 0 0,25-22-3717 0 0,-15 12-4431 0 0,-15 15-889 0 0</inkml:trace>
  <inkml:trace contextRef="#ctx0" brushRef="#br0" timeOffset="1276.559">934 793 2088 0 0,'0'0'1114'0'0,"0"0"-71"0"0,0 0 227 0 0,0 0 270 0 0,0 0 128 0 0,0 0-25 0 0,0 0-116 0 0,0 0-168 0 0,0 0-184 0 0,0 0-187 0 0,0 0-166 0 0,0 0-138 0 0,26-2-107 0 0,81-10-62 0 0,-51-7 371 0 0,-47 15-784 0 0,0 0-1 0 0,-1-1 1 0 0,0-1 0 0 0,0 1 0 0 0,0-1 0 0 0,0-1-1 0 0,-1 1 1 0 0,0-1 0 0 0,-1-1 0 0 0,1 1 0 0 0,-1-1 0 0 0,-1 0-1 0 0,1 0 1 0 0,-2-1 0 0 0,1 0 0 0 0,-1 0 0 0 0,3-7-102 0 0,-7 14-7 0 0,1 0 1 0 0,0 1-1 0 0,0-1 1 0 0,-1 0 0 0 0,1 1-1 0 0,-1-1 1 0 0,0 0-1 0 0,1 0 1 0 0,-1 1-1 0 0,0-1 1 0 0,0 0-1 0 0,0 0 1 0 0,0 0 0 0 0,0 1-1 0 0,-1-1 1 0 0,1 0-1 0 0,-1 0 1 0 0,1 0-1 0 0,-1 1 1 0 0,1-1-1 0 0,-1 0 1 0 0,0 1 0 0 0,0-1-1 0 0,0 1 1 0 0,0-1-1 0 0,0 1 1 0 0,0-1-1 0 0,0 1 1 0 0,0 0-1 0 0,-1-1 1 0 0,1 1-1 0 0,-1 0 1 0 0,1 0 0 0 0,-1 0-1 0 0,1 0 1 0 0,-1 0-1 0 0,1 0 1 0 0,-1 1-1 0 0,0-1 1 0 0,1 1-1 0 0,-1-1 1 0 0,0 1 0 0 0,0-1-1 0 0,1 1 1 0 0,-1 0-1 0 0,0 0 1 0 0,0 0-1 0 0,0 0 7 0 0,-10 1-87 0 0,1 2 0 0 0,0-1-1 0 0,0 2 1 0 0,0-1-1 0 0,0 2 1 0 0,1-1 0 0 0,-1 1-1 0 0,1 1 1 0 0,0 0 0 0 0,1 0-1 0 0,-1 1 1 0 0,1 0-1 0 0,1 1 1 0 0,-1 0 0 0 0,1 0-1 0 0,1 1 1 0 0,-1 0-1 0 0,1 0 1 0 0,1 1 0 0 0,0 0-1 0 0,-1 2 88 0 0,2-5-119 0 0,1-1-1 0 0,0 1 0 0 0,0 0 1 0 0,0 1-1 0 0,1-1 0 0 0,0 1 0 0 0,0-1 1 0 0,1 1-1 0 0,0 0 0 0 0,0 0 1 0 0,1 0-1 0 0,0 0 0 0 0,0 0 1 0 0,1 0-1 0 0,0 1 0 0 0,1 1 120 0 0,1-6-136 0 0,1-1 0 0 0,0 0 1 0 0,0 0-1 0 0,0 0 0 0 0,0 0 0 0 0,1 0 0 0 0,-1-1 0 0 0,1 1 0 0 0,-1-1 0 0 0,1 0 1 0 0,0 0-1 0 0,0 0 0 0 0,0-1 0 0 0,0 0 0 0 0,0 1 0 0 0,0-1 0 0 0,0-1 0 0 0,1 1 1 0 0,-1 0-1 0 0,0-1 0 0 0,1 0 0 0 0,-1 0 0 0 0,0 0 0 0 0,2-1 136 0 0,-2 1-181 0 0,61 1-3736 0 0,-1-9-3983 0 0,-50 5 6589 0 0</inkml:trace>
  <inkml:trace contextRef="#ctx0" brushRef="#br0" timeOffset="1730.548">1311 827 0 0 0,'0'0'931'0'0,"0"0"568"0"0,0 0 219 0 0,0 0 129 0 0,0 0 46 0 0,0 0-82 0 0,0 0-130 0 0,0 0-136 0 0,0 0-132 0 0,0 0-149 0 0,0 0-160 0 0,0 0-194 0 0,0 0-199 0 0,11-7-133 0 0,83-67 1151 0 0,12-58-506 0 0,-81 87-1001 0 0,-25 45-228 0 0,0 0-33 0 0,0 0-54 0 0,-6 23-302 0 0,2 75 386 0 0,6-94 73 0 0,1 0 1 0 0,0 0 0 0 0,0 0-1 0 0,0 0 1 0 0,1 0-1 0 0,-1-1 1 0 0,1 0 0 0 0,0 1-1 0 0,0-1 1 0 0,0-1 0 0 0,1 1-1 0 0,-1-1 1 0 0,0 1 0 0 0,1-1-1 0 0,0 0 1 0 0,-1-1-1 0 0,1 1 1 0 0,0-1 0 0 0,0 0-1 0 0,0 0 1 0 0,0-1 0 0 0,0 1-1 0 0,0-1 1 0 0,0 0 0 0 0,0-1-1 0 0,0 1 1 0 0,0-1-1 0 0,0 0 1 0 0,0 0 0 0 0,0 0-1 0 0,-1-1 1 0 0,4-1-65 0 0,8-4 48 0 0,0-1-1 0 0,0-1 1 0 0,0-1 0 0 0,-1 0-1 0 0,-1-1 1 0 0,0 0-1 0 0,0-1 1 0 0,-1-1 0 0 0,-1 0-1 0 0,0-1-47 0 0,26-40-3052 0 0,-9-5-4294 0 0,-23 44 1714 0 0,0 3-2419 0 0</inkml:trace>
  <inkml:trace contextRef="#ctx0" brushRef="#br0" timeOffset="1983.705">2071 39 7034 0 0,'0'0'3096'0'0,"0"0"-1486"0"0,0 0-374 0 0,0 0 246 0 0,0 0 205 0 0,0 0-135 0 0,0 0-250 0 0,0 0-267 0 0,0 0-242 0 0,0 0-162 0 0,0 0-118 0 0,0 33-105 0 0,0 104-90 0 0,21 131 771 0 0,-6-139-1101 0 0,-9-85-168 0 0,1 9-836 0 0,-8-18-2555 0 0,-8-28-2027 0 0,5-6-1134 0 0,1-1 55 0 0</inkml:trace>
  <inkml:trace contextRef="#ctx0" brushRef="#br0" timeOffset="2233.153">1814 436 9282 0 0,'0'0'1766'0'0,"0"0"-295"0"0,0 0-79 0 0,0 0-120 0 0,0 0-225 0 0,0 0-169 0 0,0 0-70 0 0,0 0-48 0 0,35 0-57 0 0,110-3-96 0 0,91 0 730 0 0,-152 16-2486 0 0,-57-6-2488 0 0,0 1-4624 0 0,-20-8 3943 0 0,-3 0 360 0 0</inkml:trace>
  <inkml:trace contextRef="#ctx0" brushRef="#br0" timeOffset="2928.793">2333 558 0 0 0,'0'0'749'0'0,"0"0"742"0"0,0 0 398 0 0,0 0 182 0 0,0 0 51 0 0,0 0-47 0 0,0 0-135 0 0,0 0-227 0 0,0 0-245 0 0,33 0-233 0 0,103 2-243 0 0,-68-16 412 0 0,-64 13-1316 0 0,0-1 0 0 0,0 1-1 0 0,0-1 1 0 0,0 0-1 0 0,0 0 1 0 0,-1-1 0 0 0,1 1-1 0 0,0-1 1 0 0,-1 0-1 0 0,0 0 1 0 0,0 0 0 0 0,0 0-1 0 0,0 0 1 0 0,0-1-1 0 0,-1 1 1 0 0,0-1-1 0 0,1 0 1 0 0,-1 0 0 0 0,-1 0-1 0 0,1 0 1 0 0,0 0-1 0 0,-1 0 1 0 0,0 0 0 0 0,0 0-1 0 0,0-1 1 0 0,-1 1-1 0 0,1 0 1 0 0,-1-5-88 0 0,-2 6-32 0 0,0 0 1 0 0,0 1-1 0 0,0-1 1 0 0,-1 0-1 0 0,1 1 1 0 0,-1 0-1 0 0,1 0 1 0 0,-1 0-1 0 0,0 0 1 0 0,0 0-1 0 0,0 0 1 0 0,0 1-1 0 0,0-1 0 0 0,0 1 1 0 0,0 0-1 0 0,-1 0 1 0 0,1 0-1 0 0,0 0 1 0 0,-1 1-1 0 0,1-1 1 0 0,0 1-1 0 0,-1 0 1 0 0,1 0-1 0 0,-1 0 1 0 0,1 0-1 0 0,0 1 1 0 0,-1-1-1 0 0,-2 2 32 0 0,-3-2-152 0 0,-1 2-162 0 0,0 1 1 0 0,1 0-1 0 0,-1 0 0 0 0,1 1 1 0 0,0 0-1 0 0,0 0 0 0 0,0 1 1 0 0,0 1-1 0 0,1-1 0 0 0,0 1 1 0 0,0 1-1 0 0,0 0 0 0 0,1 0 1 0 0,0 0-1 0 0,1 1 0 0 0,-1 0 0 0 0,1 0 1 0 0,1 0-1 0 0,-4 9 314 0 0,5-11-193 0 0,2 1 0 0 0,-1 0-1 0 0,1-1 1 0 0,0 1 0 0 0,0 0-1 0 0,1 0 1 0 0,0 1 0 0 0,0-1 0 0 0,0 0-1 0 0,1 0 1 0 0,0 0 0 0 0,1 1-1 0 0,0-1 1 0 0,0 1 193 0 0,1-3 74 0 0,1 0 0 0 0,0-1 0 0 0,0 1 0 0 0,1-1 0 0 0,-1 0 0 0 0,1 1 0 0 0,0-2 0 0 0,0 1 0 0 0,0 0 0 0 0,0-1 0 0 0,1 0 0 0 0,-1 0 0 0 0,1 0 0 0 0,0 0 0 0 0,0-1 0 0 0,0 0 0 0 0,0 0 1 0 0,0 0-1 0 0,1-1 0 0 0,-1 1 0 0 0,0-1 0 0 0,1-1-74 0 0,11 3 519 0 0,0-1 0 0 0,0 0 0 0 0,1-2-1 0 0,-1 0 1 0 0,0-1 0 0 0,0 0 0 0 0,0-2 0 0 0,0 0 0 0 0,0 0 0 0 0,-1-2 0 0 0,1 0 0 0 0,-1-1 0 0 0,11-6-519 0 0,-10 4 250 0 0,-1 0 0 0 0,0-2 0 0 0,0 0 1 0 0,-1 0-1 0 0,0-2 0 0 0,-1 0 0 0 0,0 0 0 0 0,4-6-250 0 0,114-140 637 0 0,-125 146-630 0 0,-2 5-10 0 0,0 0 0 0 0,-1 0 0 0 0,0 0 0 0 0,0 0 0 0 0,0-1 0 0 0,-1 1 0 0 0,-1-1 0 0 0,1 0 0 0 0,-1 0-1 0 0,0 0 1 0 0,-1 0 0 0 0,0 0 0 0 0,0 0 0 0 0,-1-3 3 0 0,-2 9-36 0 0,-1 0 0 0 0,0 0 0 0 0,1 1 0 0 0,-1-1 0 0 0,0 0 0 0 0,0 1 0 0 0,0 0 0 0 0,0 0 0 0 0,0 0 0 0 0,0 0 0 0 0,-1 0-1 0 0,1 0 1 0 0,0 1 0 0 0,0 0 0 0 0,-1-1 0 0 0,1 1 0 0 0,0 1 0 0 0,0-1 0 0 0,-1 0 0 0 0,1 1 0 0 0,0 0 0 0 0,0-1 0 0 0,0 1 0 0 0,-1 1 36 0 0,-1 0-41 0 0,0 0 1 0 0,0 0-1 0 0,1 0 1 0 0,-1 1-1 0 0,1 0 0 0 0,-1 0 1 0 0,1 0-1 0 0,0 0 1 0 0,0 1-1 0 0,1-1 1 0 0,-1 1-1 0 0,1 0 1 0 0,0 0-1 0 0,0 0 1 0 0,0 1-1 0 0,0-1 0 0 0,1 1 1 0 0,0 0-1 0 0,-1-1 1 0 0,2 1-1 0 0,-1 0 1 0 0,1 0-1 0 0,0 0 1 0 0,0 1-1 0 0,0-1 41 0 0,2-2-4 0 0,0-1 0 0 0,1 1 0 0 0,-1 0-1 0 0,1-1 1 0 0,-1 1 0 0 0,1-1 0 0 0,0 1-1 0 0,0-1 1 0 0,0 0 0 0 0,0 0 0 0 0,0 0 0 0 0,0 0-1 0 0,1 0 1 0 0,-1-1 0 0 0,1 1 0 0 0,0 0 0 0 0,-1-1-1 0 0,1 0 1 0 0,2 1 4 0 0,8 6 76 0 0,-2-1-13 0 0,-1-2 47 0 0,0 1 1 0 0,0 0-1 0 0,0 1 0 0 0,0 0 0 0 0,-1 0 0 0 0,-1 1 0 0 0,1 0 0 0 0,-1 1 0 0 0,-1 0 0 0 0,1 0 1 0 0,-1 1-1 0 0,-1-1 0 0 0,0 2 0 0 0,0-1 0 0 0,-1 1 0 0 0,-1-1 0 0 0,2 6-110 0 0,6 134 718 0 0,-13-148-802 0 0,2-1 1 0 0,-1 1-1 0 0,0 0 0 0 0,0 0 1 0 0,0-1-1 0 0,1 1 0 0 0,-1 0 1 0 0,1 0-1 0 0,-1-1 1 0 0,1 1-1 0 0,0-1 0 0 0,0 1 1 0 0,0-1-1 0 0,0 1 1 0 0,0-1-1 0 0,0 1 0 0 0,0-1 1 0 0,0 0-1 0 0,0 1 1 0 0,1-1-1 0 0,-1 0 0 0 0,0 0 1 0 0,1 0-1 0 0,-1 0 1 0 0,1 0-1 0 0,0-1 0 0 0,1 2 84 0 0,13 0-4254 0 0,3-4-3764 0 0,-11-1-1100 0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6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470 221 8330 0 0,'0'0'1735'0'0,"0"0"-339"0"0,0 0-144 0 0,0 0-43 0 0,0 0 12 0 0,0 0-35 0 0,0 0-149 0 0,0 0-215 0 0,0 0-227 0 0,0 0-167 0 0,0 0-75 0 0,0 0-46 0 0,0 0-32 0 0,-13 31-19 0 0,-42 102-16 0 0,15 27 353 0 0,-72 366-929 0 0,92-427-3039 0 0,36-100-845 0 0,65-66-7674 0 0,-65 51 10484 0 0</inkml:trace>
  <inkml:trace contextRef="#ctx0" brushRef="#br0" timeOffset="321.198">855 376 3769 0 0,'0'0'1193'0'0,"0"0"-152"0"0,0 0-139 0 0,0 0 61 0 0,0 0 128 0 0,0 0 37 0 0,0 0-55 0 0,0 0-120 0 0,-32 28-182 0 0,-96 94-180 0 0,69-38 44 0 0,51-64-515 0 0,-2 2-94 0 0,0 1-1 0 0,2 0 1 0 0,0 1 0 0 0,2 0 0 0 0,0 0 0 0 0,2 0-1 0 0,1 1 1 0 0,0 0 0 0 0,2-1 0 0 0,1 1 0 0 0,2 9-26 0 0,1-25 114 0 0,1 0 0 0 0,0-1 0 0 0,0 0 0 0 0,1 0 1 0 0,0 0-1 0 0,0 0 0 0 0,1-1 0 0 0,0 0 0 0 0,0 0 1 0 0,1-1-1 0 0,0 0 0 0 0,0 0 0 0 0,1 0 0 0 0,-1-1 0 0 0,1 0 1 0 0,0 0-1 0 0,1-1 0 0 0,-1 0 0 0 0,1-1 0 0 0,0 0 1 0 0,-1 0-1 0 0,1-1 0 0 0,1 0 0 0 0,-1 0 0 0 0,0-1 0 0 0,0 0 1 0 0,1-1-1 0 0,-1 0 0 0 0,0-1 0 0 0,0 1 0 0 0,1-2 1 0 0,-1 1-1 0 0,0-2 0 0 0,4 0-114 0 0,-8 1 92 0 0,1 1 1 0 0,-1-1-1 0 0,0-1 0 0 0,0 1 1 0 0,0-1-1 0 0,0 0 0 0 0,0 0 1 0 0,0 0-1 0 0,-1-1 0 0 0,0 1 1 0 0,1-1-1 0 0,-1 0 0 0 0,-1 0 1 0 0,1-1-1 0 0,-1 1 0 0 0,1-1 1 0 0,-1 0-1 0 0,-1 0 0 0 0,1 0 1 0 0,-1 0-1 0 0,1 0 1 0 0,-2-1-1 0 0,1 1 0 0 0,0 0 1 0 0,-1-1-1 0 0,0 0 0 0 0,-1 1 1 0 0,1-1-1 0 0,-1 0 0 0 0,0 1 1 0 0,0-1-1 0 0,-1 0 0 0 0,0 1 1 0 0,0-1-1 0 0,0 1 0 0 0,0-1 1 0 0,-1 1-1 0 0,0-1 0 0 0,0 1 1 0 0,-1 0-1 0 0,0-1-92 0 0,-6-3-216 0 0,-1 1 1 0 0,0 0-1 0 0,0 1 0 0 0,0-1 1 0 0,-1 2-1 0 0,0 0 0 0 0,0 0 1 0 0,-1 1-1 0 0,0 1 0 0 0,0 0 0 0 0,0 0 1 0 0,0 1-1 0 0,-1 1 0 0 0,1 0 1 0 0,-1 0-1 0 0,1 1 0 0 0,-1 1 1 0 0,0 0-1 0 0,-1 1 216 0 0,-33 15-3385 0 0,18 0-2958 0 0,29-16 6295 0 0,-12 8-8260 0 0</inkml:trace>
  <inkml:trace contextRef="#ctx0" brushRef="#br0" timeOffset="916.278">1131 895 0 0 0,'0'0'157'0'0,"0"0"239"0"0,0 0 178 0 0,2 30 133 0 0,10 91 105 0 0,-6-85 1107 0 0,-2-34 8152 0 0,8-29-6931 0 0,16-89 1478 0 0,27-74-2424 0 0,-45 171-2120 0 0,-8 11-90 0 0,1 0 0 0 0,1 1 0 0 0,-1 0 1 0 0,1-1-1 0 0,0 1 0 0 0,1 0 0 0 0,0 1 0 0 0,0-1 0 0 0,0 1 0 0 0,1 0 0 0 0,0 0 0 0 0,0 1 1 0 0,1 0-1 0 0,-1 0 0 0 0,1 0 0 0 0,4-1 16 0 0,9 17-2169 0 0,-3 37-3132 0 0,-13-35 1898 0 0,3 9-5522 0 0,-5-17 4315 0 0</inkml:trace>
  <inkml:trace contextRef="#ctx0" brushRef="#br0" timeOffset="1314.435">1788 681 3577 0 0,'0'0'2344'0'0,"0"0"-586"0"0,0 0-160 0 0,0 0 79 0 0,0 0-64 0 0,0 0-156 0 0,0 0-183 0 0,0 0-271 0 0,0 0-267 0 0,0 0-205 0 0,0 0-191 0 0,0 0-113 0 0,-31 21-86 0 0,-95 66-77 0 0,73-33-5 0 0,50-49-15 0 0,0 0-1 0 0,1 1 1 0 0,0-1 0 0 0,0 1 0 0 0,0-1 0 0 0,1 1 0 0 0,-1 0 0 0 0,1-1 0 0 0,1 1 0 0 0,-1 0-1 0 0,1 0 1 0 0,0 0 0 0 0,0 0 0 0 0,1-1 0 0 0,0 4-44 0 0,0-7 26 0 0,-1 1 0 0 0,1-1 0 0 0,0 0 0 0 0,0 0 0 0 0,0 1 0 0 0,0-1 1 0 0,0 0-1 0 0,0 0 0 0 0,0 0 0 0 0,1 0 0 0 0,-1 0 0 0 0,1 0 0 0 0,0-1 0 0 0,-1 1 0 0 0,1 0 0 0 0,0-1 0 0 0,0 0 0 0 0,0 1 0 0 0,0-1 0 0 0,0 0 0 0 0,1 0 1 0 0,-1 0-1 0 0,0 0 0 0 0,0 0 0 0 0,1-1 0 0 0,-1 1 0 0 0,0-1 0 0 0,1 1 0 0 0,-1-1 0 0 0,1 0 0 0 0,-1 0 0 0 0,1 0 0 0 0,-1 0 0 0 0,0 0 0 0 0,1-1 1 0 0,-1 1-1 0 0,2-1-26 0 0,4-3 233 0 0,0 1 0 0 0,1-1 0 0 0,-2-1 0 0 0,1 1 0 0 0,0-1 0 0 0,-1-1 0 0 0,0 1 0 0 0,0-1 0 0 0,-1-1 0 0 0,1 1 0 0 0,-1-1 1 0 0,0-2-234 0 0,0 3 83 0 0,108-93 423 0 0,-114 99-527 0 0,0 1 0 0 0,0-1 1 0 0,0 1-1 0 0,0-1 1 0 0,0 1-1 0 0,0-1 0 0 0,0 1 1 0 0,0-1-1 0 0,0 1 1 0 0,0-1-1 0 0,0 1 0 0 0,1-1 1 0 0,-1 1-1 0 0,0-1 0 0 0,0 0 1 0 0,0 1-1 0 0,1-1 1 0 0,-1 1-1 0 0,0-1 0 0 0,0 1 1 0 0,1-1-1 0 0,-1 0 1 0 0,1 1-1 0 0,-1-1 0 0 0,0 0 1 0 0,1 1-1 0 0,-1-1 0 0 0,1 0 1 0 0,-1 0-1 0 0,0 1 1 0 0,1-1-1 0 0,-1 0 0 0 0,1 0 1 0 0,-1 0-1 0 0,1 0 1 0 0,-1 1-1 0 0,1-1 0 0 0,-1 0 1 0 0,1 0-1 0 0,-1 0 0 0 0,1 0 1 0 0,-1 0-1 0 0,1 0 1 0 0,-1 0-1 0 0,1-1 0 0 0,-1 1 1 0 0,1 0-1 0 0,-1 0 1 0 0,1 0-1 0 0,-1 0 0 0 0,1-1 1 0 0,-1 1-1 0 0,0 0 0 0 0,1 0 1 0 0,-1-1-1 0 0,1 1 1 0 0,-1 0 20 0 0,0 8-12 0 0,15 59-2360 0 0,23-39-5819 0 0,-23-21 396 0 0,-13-3 3932 0 0</inkml:trace>
  <inkml:trace contextRef="#ctx0" brushRef="#br0" timeOffset="1764.982">2220 725 4161 0 0,'0'0'2007'0'0,"0"0"-637"0"0,0 0-396 0 0,0 0-175 0 0,0 0-123 0 0,0 0-121 0 0,0 0-85 0 0,0 0-104 0 0,0 0-162 0 0,0 0-121 0 0,0 0-76 0 0,0 0-89 0 0,0 0-44 0 0,-21 26-60 0 0,-66 79-55 0 0,63-61-155 0 0,26-39 311 0 0,1 1 115 0 0,0-1 1 0 0,0 0-1 0 0,1 0 1 0 0,-1 0-1 0 0,1 0 1 0 0,0 0-1 0 0,0-1 1 0 0,1 0-1 0 0,-1 0 1 0 0,1 0-1 0 0,0 0 1 0 0,0-1-1 0 0,0 0 1 0 0,1 0-1 0 0,-1 0 1 0 0,1-1-1 0 0,3 2-30 0 0,4 0 507 0 0,0-1-1 0 0,0 0 0 0 0,0-1 1 0 0,0 0-1 0 0,1-1 0 0 0,-1-1 1 0 0,0 0-1 0 0,1 0 0 0 0,-1-2 0 0 0,0 0 1 0 0,0 0-1 0 0,0-1 0 0 0,0-1 1 0 0,0 0-1 0 0,0 0 0 0 0,-1-2 1 0 0,0 1-1 0 0,0-2 0 0 0,-1 1 1 0 0,1-2-507 0 0,21-13 397 0 0,0-2 0 0 0,-1-1 1 0 0,-1-2-1 0 0,-2-1 1 0 0,0-1-1 0 0,-2-1 0 0 0,-1-2 1 0 0,19-30-398 0 0,-39 54-16 0 0,-1 0 0 0 0,-1 0 0 0 0,1 0-1 0 0,-1 0 1 0 0,-1-1 0 0 0,1 0 0 0 0,-1 1 0 0 0,0-1 0 0 0,-1 0 0 0 0,0-1 0 0 0,0 1 0 0 0,-1 0-1 0 0,0-1 1 0 0,-1 1 0 0 0,1 0 0 0 0,-2-1 0 0 0,1 1 0 0 0,-1-1 0 0 0,0 1 0 0 0,-1 0-1 0 0,0 0 1 0 0,0-1 0 0 0,-1 1 0 0 0,0 1 0 0 0,0-1 0 0 0,-1 0 0 0 0,0 1 0 0 0,-1 0 0 0 0,1 0-1 0 0,-1 0 1 0 0,0 0 0 0 0,-1 1 0 0 0,0 0 0 0 0,0 0 0 0 0,0 0 0 0 0,-4-1 16 0 0,-2-1-80 0 0,0 1 1 0 0,-1 1-1 0 0,1 0 1 0 0,-1 1 0 0 0,-1 0-1 0 0,1 1 1 0 0,-1 0-1 0 0,0 1 1 0 0,1 1 0 0 0,-1 0-1 0 0,-1 1 1 0 0,1 0-1 0 0,0 1 1 0 0,0 1-1 0 0,0 0 1 0 0,0 1 0 0 0,0 1-1 0 0,1 0 1 0 0,-1 1-1 0 0,1 0 1 0 0,-1 1 0 0 0,1 0-1 0 0,1 1 1 0 0,-1 1-1 0 0,1 0 1 0 0,0 1-1 0 0,1 0 1 0 0,-1 1 0 0 0,2 0-1 0 0,-1 0 1 0 0,1 1-1 0 0,1 1 1 0 0,0 0-1 0 0,0 0 1 0 0,1 0 0 0 0,1 1-1 0 0,0 1 1 0 0,0-1 79 0 0,4-2-43 0 0,0-1 1 0 0,0 1-1 0 0,1 0 1 0 0,0-1-1 0 0,1 1 1 0 0,0 0-1 0 0,0 0 1 0 0,1 0 0 0 0,1 0-1 0 0,0 0 1 0 0,0 0-1 0 0,0 0 1 0 0,2 0-1 0 0,-1 0 1 0 0,1-1-1 0 0,0 1 1 0 0,1-1-1 0 0,0 0 1 0 0,1 0-1 0 0,0 0 1 0 0,0-1-1 0 0,1 0 1 0 0,0 0-1 0 0,0 0 1 0 0,1-1-1 0 0,0 1 1 0 0,1-2 0 0 0,-1 1-1 0 0,1-1 1 0 0,0 0-1 0 0,1-1 1 0 0,-1 0-1 0 0,10 4 43 0 0,13 7 41 0 0,1-2 0 0 0,0-1-1 0 0,1-2 1 0 0,0-1 0 0 0,1-2 0 0 0,0-1 0 0 0,0-1-1 0 0,32 0-40 0 0,80-1-3987 0 0,-121-5-1403 0 0,-7-3-4939 0 0</inkml:trace>
  <inkml:trace contextRef="#ctx0" brushRef="#br0" timeOffset="3386.31">3261 63 0 0 0,'0'0'883'0'0,"0"0"264"0"0,0 0 186 0 0,0 0 69 0 0,0 0-22 0 0,0 0-93 0 0,-16-11-142 0 0,-48-31-152 0 0,48 32-139 0 0,16 10-133 0 0,0 0-184 0 0,0 0-186 0 0,22 1 252 0 0,-15 1-512 0 0,0 1 0 0 0,0 1 0 0 0,-1-1 1 0 0,1 1-1 0 0,-1 1 0 0 0,0-1 0 0 0,0 1 0 0 0,-1 0 0 0 0,1 0 0 0 0,-1 0 0 0 0,0 1 1 0 0,3 5-92 0 0,11 17 132 0 0,-2 2 1 0 0,-1 0 0 0 0,-1 1-1 0 0,-1 1 1 0 0,-2 0 0 0 0,-2 1-1 0 0,0 0 1 0 0,-2 0 0 0 0,-2 1 0 0 0,-1 0-1 0 0,-2 0 1 0 0,-1 0 0 0 0,-2 1-1 0 0,-1-1 1 0 0,-1 0 0 0 0,-3 1-133 0 0,4-4-27 0 0,-2 0 1 0 0,-2 0-1 0 0,-1 0 1 0 0,-1-1-1 0 0,-1 0 1 0 0,-2 0 0 0 0,-13 27 26 0 0,15-41-173 0 0,0-1 1 0 0,-1 0-1 0 0,-1 0 1 0 0,0-1-1 0 0,-1 0 1 0 0,-1-1-1 0 0,0-1 1 0 0,-1 1-1 0 0,-8 5 173 0 0,3-4-650 0 0,-49 36-2927 0 0,21-20-1891 0 0,26-21 1048 0 0</inkml:trace>
  <inkml:trace contextRef="#ctx0" brushRef="#br0" timeOffset="4000.223">149 114 2208 0 0,'0'0'785'0'0,"0"0"95"0"0,0 0 152 0 0,0 0 67 0 0,0 0 20 0 0,0 0-16 0 0,0 0-116 0 0,-19 39-138 0 0,-60 125-159 0 0,43-43 84 0 0,34-95-646 0 0,-5 44 110 0 0,3 0 0 0 0,3 0 0 0 0,6 44-238 0 0,-1-78-186 0 0,2-1-1 0 0,2 0 1 0 0,1 0-1 0 0,1 0 1 0 0,2-1 0 0 0,2-1-1 0 0,1 0 1 0 0,15 22 186 0 0,104 135-9370 0 0,-111-166 7863 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01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227 41 0 0 0,'0'0'942'0'0,"0"0"-9"0"0,0 0 19 0 0,0 0 58 0 0,0 0 62 0 0,0 0 35 0 0,0 0 27 0 0,0 0-20 0 0,0 0-49 0 0,0 0-64 0 0,0 0-87 0 0,0 0-81 0 0,0 0-41 0 0,-27 20-25 0 0,-81 64 3 0 0,105-82-698 0 0,-1 1 1 0 0,1 0-1 0 0,-1 0 1 0 0,1 0-1 0 0,0 0 1 0 0,0 1-1 0 0,0 0 0 0 0,1-1 1 0 0,-1 1-1 0 0,1 0 1 0 0,0 0-1 0 0,0 0 1 0 0,0 0-1 0 0,0 0 1 0 0,1 1-1 0 0,-1 1-72 0 0,-2 9 318 0 0,-9 39 308 0 0,2 0 0 0 0,3 0 0 0 0,2 1 0 0 0,2 0 0 0 0,3 0 0 0 0,3 29-626 0 0,-1-18 233 0 0,-2 32 80 0 0,4-1-1 0 0,4 1 0 0 0,5-1 1 0 0,13 49-313 0 0,-24-137-83 0 0,0 0-1 0 0,1-1 1 0 0,0 1 0 0 0,0-1 0 0 0,1 0 0 0 0,0 0-1 0 0,0 0 1 0 0,1 0 0 0 0,0 0 0 0 0,0-1 0 0 0,1 1-1 0 0,0-1 1 0 0,0 0 0 0 0,1-1 0 0 0,0 1 0 0 0,0-1-1 0 0,0 0 1 0 0,1-1 0 0 0,0 0 0 0 0,0 0-1 0 0,0 0 1 0 0,1-1 0 0 0,-1 0 0 0 0,1 0 0 0 0,0-1-1 0 0,0 0 1 0 0,1 0 0 0 0,6 0 83 0 0,20-2-3830 0 0,-25-1 620 0 0,5 0-7334 0 0</inkml:trace>
  <inkml:trace contextRef="#ctx0" brushRef="#br0" timeOffset="2033.595">589 115 2433 0 0,'0'0'1773'0'0,"0"0"-380"0"0,0 0-25 0 0,0 0 120 0 0,0 0 115 0 0,0 0 16 0 0,0 0-195 0 0,0 0-307 0 0,0 0-340 0 0,0 0-310 0 0,0 0-190 0 0,0 59 1320 0 0,-33 374-885 0 0,34-433-809 0 0,-1 0 1 0 0,0-1 0 0 0,0 1-1 0 0,1-1 1 0 0,-1 1 0 0 0,0 0-1 0 0,1-1 1 0 0,-1 1 0 0 0,0 0-1 0 0,1-1 1 0 0,-1 1-1 0 0,1 0 1 0 0,-1 0 0 0 0,1-1-1 0 0,-1 1 1 0 0,0 0 0 0 0,1 0-1 0 0,-1 0 1 0 0,1-1-1 0 0,-1 1 1 0 0,1 0 0 0 0,-1 0-1 0 0,1 0 1 0 0,-1 0 0 0 0,1 0-1 0 0,-1 0 1 0 0,1 0-1 0 0,-1 0 1 0 0,1 0 0 0 0,-1 0-1 0 0,1 1 1 0 0,-1-1 0 0 0,1 0-1 0 0,-1 0 1 0 0,1 0 0 0 0,-1 0-1 0 0,0 1 1 0 0,1-1-1 0 0,-1 0 1 0 0,1 1 0 0 0,-1-1-1 0 0,0 0 1 0 0,1 1 0 0 0,-1-1-1 0 0,0 0 1 0 0,1 1-1 0 0,-1-1 1 0 0,0 1 0 0 0,1-1-1 0 0,-1 0 1 0 0,0 1 0 0 0,0-1-1 0 0,0 1 1 0 0,1-1-1 0 0,-1 1 1 0 0,0-1 0 0 0,0 1-1 0 0,0-1 1 0 0,0 1 0 0 0,0-1-1 0 0,0 1 1 0 0,0-1-1 0 0,0 1 1 0 0,0-1 0 0 0,0 1-1 0 0,0-1 1 0 0,0 1 0 0 0,-1-1-1 0 0,1 1 1 0 0,0-1 96 0 0,31-26-8189 0 0,-31 25 8005 0 0,7-7-2745 0 0</inkml:trace>
  <inkml:trace contextRef="#ctx0" brushRef="#br0" timeOffset="2355.406">948 59 896 0 0,'0'0'952'0'0,"0"0"-89"0"0,0 0 25 0 0,0 0 119 0 0,0 0 115 0 0,0 0 42 0 0,0 0-28 0 0,0 0-62 0 0,0 0-50 0 0,-18 34-96 0 0,-56 102-83 0 0,55-72 273 0 0,20-55-869 0 0,1-4-124 0 0,0 0 1 0 0,0 0-1 0 0,1 0 1 0 0,0 0-1 0 0,-1-1 1 0 0,1 1 0 0 0,1-1-1 0 0,-1 0 1 0 0,1 0-1 0 0,0 0 1 0 0,0 0 0 0 0,0-1-1 0 0,0 1 1 0 0,0-1-1 0 0,1 0 1 0 0,0-1 0 0 0,-1 1-1 0 0,1-1 1 0 0,0 1-1 0 0,0-2 1 0 0,0 1-1 0 0,1 0 1 0 0,-1-1 0 0 0,0 0-1 0 0,1 0 1 0 0,-1-1-1 0 0,0 0 1 0 0,1 0 0 0 0,0 0-126 0 0,4 0 164 0 0,-1 0 0 0 0,0-1 0 0 0,0-1 0 0 0,0 1 0 0 0,0-1 1 0 0,-1-1-1 0 0,1 0 0 0 0,-1 0 0 0 0,1-1 0 0 0,-1 0 0 0 0,0 0 1 0 0,0 0-1 0 0,-1-1 0 0 0,1-1 0 0 0,-1 1 0 0 0,0-1 0 0 0,-1-1 1 0 0,1 1-1 0 0,-1-1 0 0 0,3-5-164 0 0,0 2 98 0 0,0 0 0 0 0,-1-1 0 0 0,-1-1 1 0 0,0 1-1 0 0,0-1 0 0 0,-2-1 0 0 0,1 1 0 0 0,-1-1 0 0 0,-1 0 0 0 0,0 0 1 0 0,-1 0-1 0 0,0-1 0 0 0,-1 1 0 0 0,-1-1 0 0 0,0 1 0 0 0,-1-1 0 0 0,0-3-98 0 0,-2 13-127 0 0,1 1 0 0 0,0-1-1 0 0,-1 0 1 0 0,0 1 0 0 0,0-1-1 0 0,0 1 1 0 0,0-1-1 0 0,0 1 1 0 0,-1 0 0 0 0,1 0-1 0 0,-1 0 1 0 0,0 0 0 0 0,0 0-1 0 0,0 1 1 0 0,0 0 0 0 0,-1-1-1 0 0,1 1 1 0 0,-1 0-1 0 0,1 0 1 0 0,-1 1 0 0 0,0-1-1 0 0,1 1 1 0 0,-1 0 0 0 0,0 0-1 0 0,0 0 1 0 0,0 0 0 0 0,0 1-1 0 0,0 0 1 0 0,0 0 0 0 0,0 0-1 0 0,0 0 1 0 0,0 0-1 0 0,0 1 1 0 0,0 0 0 0 0,0 0-1 0 0,0 0 1 0 0,1 0 0 0 0,-1 0-1 0 0,0 1 1 0 0,1 0 0 0 0,-1 0-1 0 0,1 0 1 0 0,-1 0-1 0 0,1 1 128 0 0,-81 60-9698 0 0,68-47 3141 0 0</inkml:trace>
  <inkml:trace contextRef="#ctx0" brushRef="#br0" timeOffset="2696.809">974 391 1304 0 0,'0'0'959'0'0,"0"0"13"0"0,0 0 123 0 0,0 0 235 0 0,0 0 109 0 0,0 0-67 0 0,0 0-164 0 0,0 0-238 0 0,0 0-246 0 0,0 0-216 0 0,-27 32-153 0 0,-81 99-86 0 0,106-130-253 0 0,0 1 0 0 0,0-1-1 0 0,0 1 1 0 0,0-1 0 0 0,0 1-1 0 0,1 0 1 0 0,-1 0 0 0 0,1-1-1 0 0,-1 1 1 0 0,1 1 0 0 0,-1-1-1 0 0,1 0 1 0 0,0 0 0 0 0,0 0-1 0 0,0 0 1 0 0,1 1 0 0 0,-1-1-1 0 0,0 0 1 0 0,1 1 0 0 0,-1-1-1 0 0,1 1 1 0 0,0-1 0 0 0,0 1-1 0 0,0-1 1 0 0,0 0 0 0 0,0 1-1 0 0,1-1 1 0 0,-1 1-1 0 0,1-1-14 0 0,1 4 107 0 0,2 0 99 0 0,-1 0 1 0 0,1 1-1 0 0,0-2 1 0 0,0 1-1 0 0,1 0 0 0 0,-1-1 1 0 0,1 0-1 0 0,1 0 1 0 0,-1 0-1 0 0,1-1 0 0 0,-1 0 1 0 0,1 0-1 0 0,1 0 0 0 0,-1-1 1 0 0,0 1-1 0 0,1-2 1 0 0,0 1-1 0 0,-1-1 0 0 0,1 0 1 0 0,0 0-1 0 0,0-1 0 0 0,0 0 1 0 0,0 0-1 0 0,1-1 1 0 0,-1 0-1 0 0,0 0 0 0 0,0 0 1 0 0,0-1-1 0 0,0 0 0 0 0,0-1 1 0 0,0 0-1 0 0,0 0 1 0 0,0 0-1 0 0,-1-1 0 0 0,1 0 1 0 0,-1 0-1 0 0,1 0 0 0 0,1-3-207 0 0,-1 2 87 0 0,-1 0 0 0 0,1-1 0 0 0,-1 0-1 0 0,0-1 1 0 0,0 1 0 0 0,-1-1 0 0 0,0 0-1 0 0,0-1 1 0 0,0 1 0 0 0,-1-1 0 0 0,0 0-1 0 0,0 0 1 0 0,-1 0 0 0 0,0-1 0 0 0,0 1-1 0 0,0-1 1 0 0,-1 0 0 0 0,-1 0-1 0 0,1 1 1 0 0,-1-1 0 0 0,0 0 0 0 0,-1 0-1 0 0,0 0 1 0 0,0 0 0 0 0,-1 0 0 0 0,0-3-87 0 0,-1 8-149 0 0,1 0 1 0 0,-1 0 0 0 0,0 1-1 0 0,0-1 1 0 0,0 0-1 0 0,0 1 1 0 0,0-1 0 0 0,-1 1-1 0 0,1 0 1 0 0,-1 0 0 0 0,1 0-1 0 0,-1 0 1 0 0,0 0 0 0 0,0 0-1 0 0,0 1 1 0 0,0-1 0 0 0,0 1-1 0 0,0 0 1 0 0,0 0-1 0 0,0 0 1 0 0,-1 0 0 0 0,1 1-1 0 0,0-1 1 0 0,-1 1 0 0 0,1 0-1 0 0,0 0 1 0 0,-1 0 148 0 0,-58 5-10847 0 0,47-2 2496 0 0</inkml:trace>
  <inkml:trace contextRef="#ctx0" brushRef="#br0" timeOffset="3049.279">1383 236 1640 0 0,'0'0'1665'0'0,"0"0"-285"0"0,0 0-54 0 0,0 0-25 0 0,0 0-174 0 0,0 0-263 0 0,0 0-318 0 0,0 0-242 0 0,-31 32-132 0 0,-91 97-111 0 0,119-127-60 0 0,0 0-1 0 0,0 0 1 0 0,1 0-1 0 0,-1 1 1 0 0,1-1-1 0 0,0 1 1 0 0,-1-1-1 0 0,1 1 1 0 0,0 0-1 0 0,1 0 1 0 0,-1 0-1 0 0,0 0 1 0 0,1 0-1 0 0,0 0 1 0 0,0 1-1 0 0,0-1 1 0 0,0 0-1 0 0,0 1 0 0 0,0-1 1 0 0,1 1-1 0 0,0 1 0 0 0,0 5-2 0 0,0-4 50 0 0,-1-1 0 0 0,1 0 0 0 0,0 1-1 0 0,0-1 1 0 0,0 0 0 0 0,1 0 0 0 0,0 1 0 0 0,0-1-1 0 0,0 0 1 0 0,1 0 0 0 0,0 0 0 0 0,0 0 0 0 0,0 0-1 0 0,0 0 1 0 0,1-1 0 0 0,0 1 0 0 0,0-1 0 0 0,0 0-1 0 0,0 0 1 0 0,1 0 0 0 0,0 0 0 0 0,0 0 0 0 0,0-1-1 0 0,0 0 1 0 0,0 0 0 0 0,1 0 0 0 0,-1 0-1 0 0,1 0 1 0 0,0-1 0 0 0,0 0 0 0 0,2 0-48 0 0,0 0 318 0 0,1 0 1 0 0,0 0-1 0 0,-1-1 1 0 0,1-1 0 0 0,0 1-1 0 0,-1-1 1 0 0,1-1-1 0 0,0 1 1 0 0,0-1-1 0 0,-1-1 1 0 0,1 1-1 0 0,-1-1 1 0 0,1-1-1 0 0,-1 1 1 0 0,0-1-1 0 0,0-1 1 0 0,0 1 0 0 0,0-1-1 0 0,-1 0 1 0 0,1-1-1 0 0,-1 1 1 0 0,0-1-1 0 0,-1-1 1 0 0,1 1-1 0 0,-1-1 1 0 0,0 0-1 0 0,0-1-318 0 0,6-5 138 0 0,-2-1-1 0 0,0 0 1 0 0,-1 0 0 0 0,0-1-1 0 0,-1 0 1 0 0,0-1-1 0 0,-1 1 1 0 0,-1-1-1 0 0,0 0 1 0 0,-1-1-1 0 0,-1 1 1 0 0,0-1-1 0 0,-2 0 1 0 0,1 1-1 0 0,-2-3-137 0 0,0 15-141 0 0,-1 1-1 0 0,1-1 1 0 0,-1 0-1 0 0,0 1 1 0 0,0-1-1 0 0,0 1 1 0 0,0 0-1 0 0,0-1 1 0 0,0 1-1 0 0,-1 0 1 0 0,1 0-1 0 0,-1 0 1 0 0,0 0-1 0 0,0 0 1 0 0,1 0-1 0 0,-1 0 1 0 0,0 0-1 0 0,-1 1 1 0 0,1-1-1 0 0,0 1 1 0 0,0-1-1 0 0,-1 1 1 0 0,1 0-1 0 0,-1 0 1 0 0,1 0-1 0 0,-1 1 1 0 0,1-1-1 0 0,-3 0 142 0 0,-46-6-11433 0 0,38 7 4289 0 0</inkml:trace>
  <inkml:trace contextRef="#ctx0" brushRef="#br0" timeOffset="3383.157">1799 133 1320 0 0,'0'0'1658'0'0,"0"0"-235"0"0,0 0-132 0 0,0 0-116 0 0,0 0-256 0 0,0 0-319 0 0,0 0-281 0 0,0 0-195 0 0,0 0-100 0 0,0 0-59 0 0,0 0 26 0 0,0 0 38 0 0,-27 33 42 0 0,-79 99 91 0 0,87-92 48 0 0,33-33 101 0 0,-10-6-173 0 0,7 2 314 0 0,-1 0 0 0 0,0-1 1 0 0,1-1-1 0 0,0 1 0 0 0,-1-2 0 0 0,1 0 0 0 0,0 0 0 0 0,0 0 0 0 0,-1-2 1 0 0,1 1-1 0 0,-1-1 0 0 0,1-1 0 0 0,-1 0 0 0 0,0 0 0 0 0,0-1 1 0 0,0-1-1 0 0,0 1 0 0 0,-1-1 0 0 0,0-1 0 0 0,0 0 0 0 0,7-6-452 0 0,-11 7 114 0 0,0 0 0 0 0,-1 0 0 0 0,0 0 0 0 0,0 0 0 0 0,-1-1 0 0 0,1 0 0 0 0,-1 0 0 0 0,0 0-1 0 0,0 0 1 0 0,-1 0 0 0 0,0 0 0 0 0,0-1 0 0 0,-1 1 0 0 0,0-1 0 0 0,1 0-114 0 0,-2 4-87 0 0,0 0 0 0 0,0 0 0 0 0,0 1 0 0 0,-1-1 0 0 0,1 0 0 0 0,-1 0-1 0 0,1 1 1 0 0,-1-1 0 0 0,0 0 0 0 0,0 1 0 0 0,0-1 0 0 0,0 1 0 0 0,0-1 0 0 0,-1 1 0 0 0,1 0 0 0 0,-1-1 0 0 0,0 1 0 0 0,0 0 0 0 0,1 0 0 0 0,-1 0 0 0 0,0 0 0 0 0,-1 0 0 0 0,1 1 0 0 0,0-1 0 0 0,-1 1 0 0 0,1-1 0 0 0,0 1 0 0 0,-1 0-1 0 0,0 0 1 0 0,1 0 0 0 0,-1 0 0 0 0,0 0 0 0 0,1 1 0 0 0,-1-1 0 0 0,0 1 0 0 0,0 0 0 0 0,0 0 87 0 0,-36-3-3911 0 0,0 6-3592 0 0,21 0 1204 0 0</inkml:trace>
  <inkml:trace contextRef="#ctx0" brushRef="#br0" timeOffset="3700.696">484 840 9770 0 0,'0'0'1699'0'0,"0"0"-351"0"0,0 0-129 0 0,0 0-86 0 0,0 0-269 0 0,0 0-321 0 0,0 0-214 0 0,0 0-76 0 0,0 0 19 0 0,0 0 98 0 0,0 0 99 0 0,0 0 26 0 0,0 0-3 0 0,30 1-22 0 0,96 4-26 0 0,56-22 825 0 0,332-43-162 0 0,-289 40-1233 0 0,60-6-1607 0 0,-98 10-7247 0 0,-147 13-1991 0 0</inkml:trace>
  <inkml:trace contextRef="#ctx0" brushRef="#br0" timeOffset="5331.964">1222 1079 6009 0 0,'0'0'1130'0'0,"0"0"-53"0"0,0 0 170 0 0,0 0 188 0 0,0 0 20 0 0,0 0-106 0 0,0 0-208 0 0,0 0-238 0 0,-16 35-239 0 0,-50 106-204 0 0,27-34 126 0 0,39-106-618 0 0,-10 64-39 0 0,9-64-33 0 0,1 0 1 0 0,0 0-1 0 0,0 0 0 0 0,0 0 0 0 0,0 0 0 0 0,0 0 1 0 0,0 1-1 0 0,0-1 0 0 0,0 0 0 0 0,0 0 1 0 0,0 0-1 0 0,0 0 0 0 0,1 0 0 0 0,-1 0 1 0 0,0 0-1 0 0,1 0 0 0 0,-1 0 0 0 0,1 0 0 0 0,-1 0 1 0 0,1 0-1 0 0,0 0 0 0 0,-1 0 0 0 0,1-1 1 0 0,0 1-1 0 0,0 0 0 0 0,0 0 0 0 0,-1-1 1 0 0,1 1-1 0 0,0 0 0 0 0,0-1 0 0 0,0 1 0 0 0,0-1 1 0 0,0 1-1 0 0,0-1 0 0 0,0 0 0 0 0,0 1 1 0 0,0-1-1 0 0,0 0 0 0 0,1 0 0 0 0,-1 0 0 0 0,0 1 1 0 0,0-1-1 0 0,0 0 0 0 0,0-1 0 0 0,0 1 1 0 0,0 0-1 0 0,0 0 0 0 0,0 0 0 0 0,0-1 1 0 0,0 1-1 0 0,0 0 0 0 0,0-1 0 0 0,1 0 104 0 0,35-23-9371 0 0,-30 16 6889 0 0</inkml:trace>
  <inkml:trace contextRef="#ctx0" brushRef="#br0" timeOffset="5499.51">1464 1098 2617 0 0,'0'0'2147'0'0,"0"0"-211"0"0,0 0-158 0 0,0 0-8 0 0,0 0-18 0 0,0 0-206 0 0,0 0-259 0 0,0 0-294 0 0,0 0-281 0 0,0 0-210 0 0,0 0-166 0 0,0 0-119 0 0,-24 33-73 0 0,-71 104-63 0 0,51-60-62 0 0,16 9-1012 0 0,12-33-2316 0 0,13-46 1321 0 0,-5-1-6143 0 0,7-5 6803 0 0,-1 0-760 0 0</inkml:trace>
  <inkml:trace contextRef="#ctx0" brushRef="#br0" timeOffset="5834.315">980 1212 1240 0 0,'0'0'1597'0'0,"0"0"-336"0"0,0 0-50 0 0,0 0 133 0 0,0 0 110 0 0,0 0-26 0 0,0 0-267 0 0,0 0-351 0 0,0 0-213 0 0,0 0-131 0 0,0 0-99 0 0,0 0-67 0 0,7-13-40 0 0,23-39-20 0 0,9 37 478 0 0,-31 15-558 0 0,176-8 4601 0 0,-60 38-3093 0 0,-116-29-1586 0 0,0 0 0 0 0,0 0-1 0 0,0-1 1 0 0,0 0 0 0 0,0 0 0 0 0,0 0-1 0 0,0-1 1 0 0,0-1 0 0 0,-1 1 0 0 0,1-1-1 0 0,0-1 1 0 0,-1 1 0 0 0,1-1 0 0 0,-1-1 0 0 0,0 1-1 0 0,0-1 1 0 0,0-1 0 0 0,0 1 0 0 0,-1-1-1 0 0,0 0 1 0 0,0 0 0 0 0,0-1 0 0 0,1-2-82 0 0,-5 5-925 0 0,18-22 1754 0 0,-12 19-5099 0 0,-2 3-5944 0 0,-5 3 1870 0 0</inkml:trace>
  <inkml:trace contextRef="#ctx0" brushRef="#br0" timeOffset="6198.537">1672 1289 5361 0 0,'0'0'544'0'0,"0"0"-284"0"0,0 0-26 0 0,0 0 146 0 0,0 0 164 0 0,0 0 168 0 0,0 0 63 0 0,0 0-34 0 0,0 0-67 0 0,0 0-98 0 0,0 0-80 0 0,0 0 24 0 0,0 0 79 0 0,-1 27 92 0 0,0 3-8 0 0,0 29-1346 0 0,1-47 3004 0 0,3-26 3876 0 0,0-13-5864 0 0,2 0 0 0 0,2-1 0 0 0,0 2-1 0 0,1-1 1 0 0,2 1 0 0 0,1 1 0 0 0,1 0 0 0 0,1 0 0 0 0,11-15-353 0 0,-16 30-166 0 0,0 0 0 0 0,1 1 0 0 0,0 0 0 0 0,1 0 1 0 0,0 1-1 0 0,0 0 0 0 0,1 1 0 0 0,0 0 0 0 0,2 0 166 0 0,9 2-2555 0 0,-14 5-1066 0 0,-3 1-3285 0 0,-4 3-3380 0 0</inkml:trace>
  <inkml:trace contextRef="#ctx0" brushRef="#br0" timeOffset="6619.508">2136 1090 4753 0 0,'0'0'2327'0'0,"0"0"-354"0"0,0 0-212 0 0,0 0-130 0 0,0 0-274 0 0,0 0-274 0 0,0 0-162 0 0,0 0-123 0 0,0 0-100 0 0,0 0-82 0 0,0 0-79 0 0,0 0-81 0 0,-24 10-79 0 0,-72 28-74 0 0,88-35-256 0 0,0 0 0 0 0,1 1 0 0 0,-1 0 0 0 0,1 0 0 0 0,0 0 0 0 0,0 1 0 0 0,0 0 0 0 0,1 1 1 0 0,0-1-1 0 0,0 1 0 0 0,0 0 0 0 0,1 1 0 0 0,0-1 0 0 0,0 1 0 0 0,-2 4-47 0 0,-1 1 22 0 0,6-10-32 0 0,0-1 0 0 0,0 1-1 0 0,0 0 1 0 0,1 0 0 0 0,-1-1 0 0 0,1 1 0 0 0,-1 0-1 0 0,1 0 1 0 0,0 0 0 0 0,0 1 0 0 0,0-1 0 0 0,0 0-1 0 0,0 0 1 0 0,0 1 0 0 0,1-1 0 0 0,-1 0 0 0 0,1 1-1 0 0,-1-1 1 0 0,1 0 0 0 0,0 1 0 0 0,0-1 0 0 0,0 1-1 0 0,0-1 1 0 0,1 0 0 0 0,-1 1 0 0 0,1-1 0 0 0,-1 0-1 0 0,1 1 1 0 0,0-1 0 0 0,0 0 0 0 0,0 0 0 0 0,0 1 0 0 0,0-1-1 0 0,0 0 1 0 0,1 0 0 0 0,-1 0 0 0 0,1-1 0 0 0,-1 1-1 0 0,1 0 1 0 0,0 0 0 0 0,0-1 0 0 0,0 1 0 0 0,0-1-1 0 0,0 0 1 0 0,0 1 0 0 0,0-1 0 0 0,0 0 0 0 0,2 0 10 0 0,10-3 203 0 0,0-1 1 0 0,0-1-1 0 0,-1 0 1 0 0,0 0 0 0 0,0-2-1 0 0,0 0 1 0 0,-1 0 0 0 0,1-1-1 0 0,-2-1 1 0 0,1 0-1 0 0,-1 0 1 0 0,0-1 0 0 0,-1 0-1 0 0,8-10-203 0 0,62-43 233 0 0,-34 36-568 0 0,-44 66-164 0 0,-3-15 367 0 0,11 57-2293 0 0,32-46-2453 0 0,0-28-4840 0 0,-36-8 4792 0 0</inkml:trace>
  <inkml:trace contextRef="#ctx0" brushRef="#br0" timeOffset="7122.4">2576 1120 2088 0 0,'0'0'1683'0'0,"0"0"-237"0"0,0 0-183 0 0,0 0-213 0 0,0 0-300 0 0,0 0-256 0 0,0 0-209 0 0,0 0-145 0 0,0 0-110 0 0,0 0-80 0 0,0 0-44 0 0,0 0-30 0 0,0 0-18 0 0,-27 28-36 0 0,-80 87-51 0 0,79-71-204 0 0,30-40 294 0 0,-1 0 106 0 0,1-1 0 0 0,0 0 0 0 0,0 0 0 0 0,1-1 0 0 0,-1 1-1 0 0,0 0 1 0 0,1-1 0 0 0,0 1 0 0 0,-1-1 0 0 0,1 0 0 0 0,0 0-1 0 0,0 0 1 0 0,1 0 0 0 0,-1 0 0 0 0,0-1 0 0 0,0 1 0 0 0,1-1 0 0 0,-1 0-1 0 0,1 0 1 0 0,-1 0 0 0 0,1-1 0 0 0,0 1 0 0 0,-1-1 0 0 0,1 0-1 0 0,-1 0 1 0 0,1 0 0 0 0,0 0 0 0 0,-1-1 0 0 0,1 0 0 0 0,-1 1 0 0 0,1-1-1 0 0,0-1 34 0 0,12 2 188 0 0,3-4 688 0 0,0 0 1 0 0,-1-1 0 0 0,0-1-1 0 0,0 0 1 0 0,0-2-1 0 0,-1 0 1 0 0,0-1 0 0 0,0-1-1 0 0,-1 0 1 0 0,0-1-1 0 0,-1-1 1 0 0,0 0 0 0 0,-1-1-1 0 0,-1-1 1 0 0,0 0-1 0 0,1-3-876 0 0,19-15 591 0 0,100-113 629 0 0,-126 136-1210 0 0,-1-1 0 0 0,0 0 0 0 0,-1 0 0 0 0,0 0 0 0 0,0-1 0 0 0,-1 1 0 0 0,0-1 0 0 0,-1 0 0 0 0,-1 0 0 0 0,1-1 0 0 0,-2 1 0 0 0,0 0 0 0 0,0-1 0 0 0,-1 1 1 0 0,0-1-1 0 0,-1 1-10 0 0,0 6-34 0 0,0 0 0 0 0,-1 0 0 0 0,0 0-1 0 0,0 1 1 0 0,0-1 0 0 0,0 1 0 0 0,-1-1 0 0 0,0 1 0 0 0,0 0 0 0 0,0 0 0 0 0,0 0 0 0 0,0 0 0 0 0,-1 1 0 0 0,0-1 0 0 0,0 1 0 0 0,0 0 0 0 0,0 0 0 0 0,0 0 0 0 0,-1 1 0 0 0,1-1 0 0 0,-1 1 0 0 0,0 0 0 0 0,1 1 0 0 0,-1-1 0 0 0,0 1 0 0 0,0 0 0 0 0,0 0 0 0 0,0 0 0 0 0,0 1 0 0 0,0 0 0 0 0,-1 0 0 0 0,1 0 0 0 0,0 0 0 0 0,0 1 0 0 0,0 0 0 0 0,0 0 0 0 0,0 0 0 0 0,0 1 0 0 0,1 0 0 0 0,-1 0 0 0 0,0 0 0 0 0,1 0 0 0 0,-1 1 0 0 0,1 0 0 0 0,-1 0 34 0 0,-7 3-242 0 0,0 1 0 0 0,1 1 0 0 0,0 0 0 0 0,0 0 1 0 0,1 1-1 0 0,0 0 0 0 0,0 1 0 0 0,1 0 0 0 0,0 0 1 0 0,1 1-1 0 0,0 1 0 0 0,1-1 0 0 0,0 1 0 0 0,1 0 1 0 0,0 1-1 0 0,1-1 0 0 0,0 1 0 0 0,1 0 0 0 0,1 0 1 0 0,0 1-1 0 0,1-1 0 0 0,0 1 0 0 0,1-1 0 0 0,0 1 1 0 0,2 0-1 0 0,0 3 242 0 0,0-11-77 0 0,1-1 1 0 0,0 1-1 0 0,0 0 1 0 0,0 0-1 0 0,1-1 1 0 0,0 1-1 0 0,0-1 0 0 0,1 0 1 0 0,-1 0-1 0 0,1 0 1 0 0,0-1-1 0 0,0 1 1 0 0,1-1-1 0 0,-1 0 0 0 0,1 0 1 0 0,0 0-1 0 0,0-1 1 0 0,0 0-1 0 0,1 0 1 0 0,-1 0-1 0 0,1-1 0 0 0,4 2 77 0 0,6 2 9 0 0,0 0 0 0 0,0-2 0 0 0,0 0 0 0 0,0-1 0 0 0,1 0 0 0 0,0-1 0 0 0,14-1-9 0 0,-1-1-302 0 0,98-7-284 0 0,-52-26-8967 0 0,-67 25 6470 0 0</inkml:trace>
  <inkml:trace contextRef="#ctx0" brushRef="#br0" timeOffset="7484.5">3148 1 5393 0 0,'0'0'2167'0'0,"0"0"-616"0"0,0 0-312 0 0,0 0-175 0 0,0 0-153 0 0,0 0-79 0 0,0 0 5 0 0,0 0 38 0 0,0 0 49 0 0,0 0 31 0 0,0 0 5 0 0,0 0-8 0 0,19 16-53 0 0,59 56-106 0 0,-71-65-652 0 0,-1 0 0 0 0,0 0-1 0 0,0 1 1 0 0,0-1-1 0 0,-1 1 1 0 0,0 1-1 0 0,-1-1 1 0 0,1 1 0 0 0,-2 0-1 0 0,1 0 1 0 0,-1 1-141 0 0,6 14 234 0 0,19 64-27 0 0,-3 0 0 0 0,-4 2 0 0 0,-4 0-1 0 0,-4 2 1 0 0,-4-1 0 0 0,-4 57-207 0 0,-1-118-41 0 0,-3 0-1 0 0,0-1 0 0 0,-2 1 0 0 0,-1 0 1 0 0,-2-1-1 0 0,-1 1 0 0 0,-1-1 0 0 0,-1 0 1 0 0,-1-1-1 0 0,-2 0 0 0 0,-1 0 0 0 0,-1-1 1 0 0,-13 20 41 0 0,-83 75-1153 0 0,65-88-1884 0 0,-2-2-3901 0 0,29-21-3942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13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0 107 0 0 0,'0'0'611'0'0,"0"0"474"0"0,0 0 168 0 0,0 0-57 0 0,0 0-125 0 0,0 0-120 0 0,0 0-142 0 0,0 0-98 0 0,2-3-22 0 0,-1 1-489 0 0,0 0 0 0 0,-1 1 0 0 0,1-1 0 0 0,0 1 0 0 0,1 0 0 0 0,-1-1 0 0 0,0 1 0 0 0,0 0 0 0 0,0 0 0 0 0,1-1 0 0 0,-1 1-1 0 0,1 0 1 0 0,-1 0 0 0 0,1 1 0 0 0,-1-1 0 0 0,1 0 0 0 0,0 0 0 0 0,-1 1 0 0 0,1-1 0 0 0,0 1 0 0 0,-1 0 0 0 0,1-1-1 0 0,0 1 1 0 0,0 0 0 0 0,-1 0 0 0 0,1 0 0 0 0,0 0 0 0 0,0 0 0 0 0,-1 0 0 0 0,1 1 0 0 0,1-1-200 0 0,154-12 4780 0 0,74-38-4028 0 0,-208 43-1023 0 0,9-2 60 0 0,-9 6-6892 0 0,-21 11-2309 0 0,-2-4 6303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13.5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0 103 0 0 0,'0'0'724'0'0,"0"0"407"0"0,0 0 252 0 0,0 0 45 0 0,0 0-65 0 0,0 0-72 0 0,0 0-61 0 0,0 0-65 0 0,0 0-50 0 0,0 0-66 0 0,34-6-68 0 0,105-19-49 0 0,36 5 2137 0 0,10-9-3584 0 0,-107 10-8942 0 0,-65 15 2568 0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48.3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0 111 6017 0 0,'0'0'815'0'0,"0"0"-345"0"0,0 0-110 0 0,0 0 266 0 0,0 0 412 0 0,0 0 257 0 0,0 0 39 0 0,0 0-101 0 0,0 0-209 0 0,0 0-215 0 0,0 0-153 0 0,35-3-122 0 0,109-11-57 0 0,38-14 1043 0 0,-9 3-639 0 0,-179 40 588 0 0,-70 92-181 0 0,35-20-1177 0 0,4 3 0 0 0,4 1 0 0 0,4 1 0 0 0,1 12-111 0 0,-22 71-11 0 0,26-61-735 0 0,24-113 338 0 0,13-2-2401 0 0,13-38-3235 0 0,-15 10-1146 0 0,-9 21 2108 0 0</inkml:trace>
  <inkml:trace contextRef="#ctx0" brushRef="#br0" timeOffset="233.614">80 498 4273 0 0,'0'0'1846'0'0,"0"0"-395"0"0,0 0-46 0 0,0 0 206 0 0,0 0 4 0 0,0 0-122 0 0,0 0-241 0 0,0 0-243 0 0,0 0-202 0 0,0 0-185 0 0,31 4-133 0 0,99 12-113 0 0,-30-26 84 0 0,115-47-1530 0 0,-145 35-2332 0 0,-2-1-3676 0 0,-46 15-81 0 0</inkml:trace>
  <inkml:trace contextRef="#ctx0" brushRef="#br0" timeOffset="536.048">1085 56 2152 0 0,'0'0'1824'0'0,"0"0"-305"0"0,0 0-103 0 0,0 0 31 0 0,0 0-72 0 0,0 0-210 0 0,0 0-280 0 0,0 0-299 0 0,0 0-244 0 0,0 0-176 0 0,0 0-116 0 0,0 0-41 0 0,-30 22-17 0 0,-92 74-19 0 0,120-95 23 0 0,0 0-1 0 0,-1 0 1 0 0,1 1-1 0 0,0-1 0 0 0,0 1 1 0 0,0 0-1 0 0,0-1 0 0 0,0 1 1 0 0,0 0-1 0 0,0 0 1 0 0,1 0-1 0 0,-1 1 0 0 0,1-1 1 0 0,-1 0-1 0 0,1 1 0 0 0,0-1 1 0 0,0 0-1 0 0,0 1 1 0 0,0-1-1 0 0,1 1 0 0 0,-1 0 1 0 0,1-1-1 0 0,-1 1 0 0 0,1 2 5 0 0,0 3-49 0 0,0-5 46 0 0,0 1-1 0 0,1-1 1 0 0,-1 0-1 0 0,1 0 0 0 0,-1 0 1 0 0,1 0-1 0 0,0 0 1 0 0,0 0-1 0 0,0 0 0 0 0,1 0 1 0 0,-1 0-1 0 0,1 0 0 0 0,-1-1 1 0 0,1 1-1 0 0,0 0 1 0 0,0-1-1 0 0,0 0 0 0 0,1 1 1 0 0,-1-1-1 0 0,1 0 1 0 0,-1 0-1 0 0,1 0 0 0 0,-1-1 1 0 0,1 1-1 0 0,0-1 1 0 0,0 1-1 0 0,0-1 0 0 0,0 0 1 0 0,0 0-1 0 0,0 0 0 0 0,2 0 4 0 0,103 5 3688 0 0,-101-8-3344 0 0,0 0 0 0 0,0 0 1 0 0,0-1-1 0 0,0 0 0 0 0,0 0 0 0 0,-1 0 1 0 0,1-1-1 0 0,-1 0 0 0 0,0 0 0 0 0,0-1 1 0 0,0 0-1 0 0,-1 0 0 0 0,0 0 1 0 0,0-1-1 0 0,3-3-344 0 0,-1 0 205 0 0,-1 0 0 0 0,1-1 0 0 0,-2 0 1 0 0,1 0-1 0 0,-2 0 0 0 0,1-1 0 0 0,-1 0 0 0 0,-1 1 1 0 0,3-11-206 0 0,-5 17-46 0 0,1-1 1 0 0,-1 1 0 0 0,0 0 0 0 0,0 0 0 0 0,0-1-1 0 0,-1 1 1 0 0,0-1 0 0 0,1 1 0 0 0,-2-1 0 0 0,1 1-1 0 0,0 0 1 0 0,-1-1 0 0 0,0 1 0 0 0,0 0 0 0 0,0-1-1 0 0,0 1 1 0 0,-1 0 0 0 0,0 0 0 0 0,0 0 0 0 0,0 0-1 0 0,0 0 1 0 0,-1 0 0 0 0,1 1 0 0 0,-1-1 0 0 0,0 1-1 0 0,0 0 1 0 0,0 0 0 0 0,0 0 0 0 0,-1 0-1 0 0,1 0 1 0 0,-1 1 0 0 0,0-1 0 0 0,0 1 0 0 0,0 0-1 0 0,0 0 1 0 0,0 1 0 0 0,0-1 0 0 0,0 1 0 0 0,-3 0 45 0 0,-56 1-2977 0 0,23 11-5098 0 0,24-4-2438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47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497 144 0 0 0,'0'0'1206'0'0,"0"0"341"0"0,0 0 342 0 0,0 0 116 0 0,0 0-82 0 0,0 0-164 0 0,0 0-252 0 0,0 0-206 0 0,0 0-196 0 0,0 0-185 0 0,-4-18-123 0 0,-15-57-103 0 0,19 74-644 0 0,-1-1-1 0 0,1 0 1 0 0,0 1 0 0 0,-1-1-1 0 0,1 1 1 0 0,-1-1 0 0 0,1 1-1 0 0,-1-1 1 0 0,0 1 0 0 0,1 0-1 0 0,-1-1 1 0 0,0 1 0 0 0,0 0-1 0 0,0-1 1 0 0,0 1 0 0 0,0 0-1 0 0,0 0 1 0 0,-1 0 0 0 0,1 0-1 0 0,0 0 1 0 0,-1 0 0 0 0,1 0-1 0 0,0 1 1 0 0,-1-1 0 0 0,1 0-1 0 0,-1 1 1 0 0,1-1 0 0 0,-1 1-1 0 0,1 0 1 0 0,-1-1 0 0 0,0 1-50 0 0,-6-2 354 0 0,-3-2-246 0 0,-1 1 1 0 0,1 1-1 0 0,-1 0 1 0 0,1 0 0 0 0,-1 1-1 0 0,0 1 1 0 0,1-1-1 0 0,-1 2 1 0 0,0 0-1 0 0,1 0 1 0 0,-1 1 0 0 0,1 1-1 0 0,0 0 1 0 0,-1 0-1 0 0,1 1 1 0 0,1 1-1 0 0,-1 0 1 0 0,1 0 0 0 0,0 1-1 0 0,0 0 1 0 0,0 1-1 0 0,1 0 1 0 0,-2 2-109 0 0,-5 4-16 0 0,1 1 0 0 0,1 0-1 0 0,0 1 1 0 0,1 0 0 0 0,1 1 0 0 0,1 1 0 0 0,0 0 0 0 0,1 1-1 0 0,0 0 1 0 0,2 0 0 0 0,0 1 0 0 0,1 0 0 0 0,0 2 16 0 0,5-17-14 0 0,1-1-1 0 0,-1 1 1 0 0,1-1 0 0 0,0 1 0 0 0,0-1-1 0 0,0 1 1 0 0,0 0 0 0 0,0 0 0 0 0,1 0-1 0 0,0-1 1 0 0,0 1 0 0 0,0 0 0 0 0,0 0-1 0 0,1 0 1 0 0,-1 0 0 0 0,1-1 0 0 0,0 1 0 0 0,0 0-1 0 0,0-1 1 0 0,1 1 0 0 0,-1 0 0 0 0,1-1-1 0 0,0 0 1 0 0,0 1 0 0 0,0-1 0 0 0,0 0-1 0 0,1 0 1 0 0,-1 0 0 0 0,1-1 0 0 0,0 1-1 0 0,0 0 1 0 0,0-1 0 0 0,0 0 0 0 0,0 0 0 0 0,0 0-1 0 0,1 0 1 0 0,-1 0 0 0 0,1-1 0 0 0,-1 1-1 0 0,4 0 15 0 0,11-4 84 0 0,-1 0 0 0 0,0-1-1 0 0,-1-1 1 0 0,1 0 0 0 0,0-1 0 0 0,-1-1-1 0 0,0-1 1 0 0,-1 0 0 0 0,1-1 0 0 0,-1-1-1 0 0,-1 0 1 0 0,0-1 0 0 0,0-1-1 0 0,-1 0 1 0 0,0-1 0 0 0,-1 0 0 0 0,-1-1-1 0 0,8-10-83 0 0,124-148 1009 0 0,-131 166-282 0 0,-17 31-556 0 0,-56 203 375 0 0,-34 119-441 0 0,34-119-131 0 0,57-159-1035 0 0,49-79-4188 0 0,-18-14 1019 0 0,-9 7-2151 0 0,-10 8-1001 0 0</inkml:trace>
  <inkml:trace contextRef="#ctx0" brushRef="#br0" timeOffset="384.781">898 229 0 0 0,'0'0'413'0'0,"0"0"725"0"0,0 0 456 0 0,0 0 235 0 0,0 0 88 0 0,0 0-37 0 0,0 0-122 0 0,0 0-158 0 0,0 0-191 0 0,0 0-204 0 0,0 0-206 0 0,0 0-176 0 0,5-4-139 0 0,-1 1-603 0 0,-4 3-45 0 0,0 1 0 0 0,0-1-1 0 0,0 1 1 0 0,0-1 0 0 0,0 0 0 0 0,0 1 0 0 0,0-1 0 0 0,0 0 0 0 0,1 1-1 0 0,-1-1 1 0 0,0 0 0 0 0,0 0 0 0 0,0 1 0 0 0,1-1 0 0 0,-1 0 0 0 0,0 1-1 0 0,1-1 1 0 0,-1 0 0 0 0,0 0 0 0 0,0 0 0 0 0,1 1 0 0 0,-1-1 0 0 0,0 0-1 0 0,1 0 1 0 0,-1 0 0 0 0,0 0 0 0 0,1 0 0 0 0,-1 0 0 0 0,0 1-1 0 0,1-1 1 0 0,-1 0 0 0 0,1 0 0 0 0,-1 0 0 0 0,0 0 0 0 0,1 0 0 0 0,-1 0-1 0 0,0 0 1 0 0,1-1 0 0 0,-1 1 0 0 0,1 0-36 0 0,-75 283 1977 0 0,18 4-4475 0 0,53-271 1808 0 0,-7 34-4638 0 0,-1-20-4323 0 0,7-26 7077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56.9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197 177 7122 0 0,'0'0'1017'0'0,"0"0"-289"0"0,0 0-76 0 0,0 0 118 0 0,0 0 201 0 0,0 0 136 0 0,-24 38-3 0 0,-79 121-81 0 0,55-50 285 0 0,43-85-1049 0 0,0-1-59 0 0,1 0 0 0 0,0 0 0 0 0,2 0 1 0 0,1 1-1 0 0,1-1 0 0 0,0 0 0 0 0,2 1 1 0 0,1-1-1 0 0,1 0 0 0 0,3 8-200 0 0,-5-21 63 0 0,0-1 0 0 0,1 0-1 0 0,1 1 1 0 0,0-1 0 0 0,0 0 0 0 0,1-1-1 0 0,0 1 1 0 0,0-1 0 0 0,1 0 0 0 0,0 0-1 0 0,0-1 1 0 0,1 0 0 0 0,0 0 0 0 0,0 0 0 0 0,1-1-1 0 0,-1 0 1 0 0,2-1 0 0 0,-1 1 0 0 0,0-1-1 0 0,1-1 1 0 0,0 0 0 0 0,0 0 0 0 0,1-1-1 0 0,-1 0 1 0 0,6 1-63 0 0,1-2 177 0 0,1 0 1 0 0,-1-1-1 0 0,1-1 0 0 0,-1-1 0 0 0,1 0 0 0 0,-1-1 1 0 0,1 0-1 0 0,-1-2 0 0 0,0 0 0 0 0,0-1 0 0 0,0 0 0 0 0,-1-1 1 0 0,0-1-1 0 0,11-6-177 0 0,11-9 350 0 0,-1-1 1 0 0,0-2-1 0 0,-2-2 1 0 0,-1 0-1 0 0,1-6-350 0 0,-11 12 196 0 0,-2-1 0 0 0,0-1 0 0 0,-2-1 0 0 0,0-1 0 0 0,-2 0-1 0 0,-1-2 1 0 0,2-6-196 0 0,-12 21 46 0 0,0 0-1 0 0,-1-1 1 0 0,0 0-1 0 0,-1 0 1 0 0,0 0-1 0 0,-1-1 1 0 0,-1 1-1 0 0,0-1 1 0 0,-1 0-1 0 0,-1 1 1 0 0,0-1-1 0 0,0 0 1 0 0,-1 1-1 0 0,-1-1 1 0 0,-1 0-1 0 0,0 1 1 0 0,-2-5-46 0 0,-2 4-206 0 0,-1 0 0 0 0,-1 0 0 0 0,0 1 0 0 0,-1 0 0 0 0,0 1 1 0 0,-1 0-1 0 0,0 1 0 0 0,-1 0 0 0 0,-1 1 0 0 0,1 0 1 0 0,-1 1-1 0 0,-1 0 0 0 0,0 1 0 0 0,0 0 0 0 0,-1 2 0 0 0,0 0 1 0 0,0 0-1 0 0,0 1 0 0 0,-1 1 0 0 0,1 1 0 0 0,-1 0 0 0 0,0 1 1 0 0,0 0-1 0 0,0 2 0 0 0,0 0 0 0 0,0 0 0 0 0,0 2 1 0 0,0 0-1 0 0,0 1 0 0 0,-4 1 206 0 0,-67 29-4279 0 0,36-3-1876 0 0,25-10-2038 0 0</inkml:trace>
  <inkml:trace contextRef="#ctx0" brushRef="#br0" timeOffset="307.852">1 600 4777 0 0,'0'0'1595'0'0,"0"0"48"0"0,0 0 335 0 0,0 0 316 0 0,0 0-13 0 0,0 0-316 0 0,0 0-453 0 0,0 0-448 0 0,0 0-331 0 0,0 0-219 0 0,0 0-144 0 0,0 0-93 0 0,0 0-61 0 0,7-7-56 0 0,83-70 195 0 0,-76 70-326 0 0,0 0 0 0 0,0 0 0 0 0,1 1 0 0 0,0 1 0 0 0,0 1 0 0 0,0 0-1 0 0,0 1 1 0 0,1 0 0 0 0,-1 1 0 0 0,1 1 0 0 0,0 1 0 0 0,-1 0 0 0 0,5 1-29 0 0,120 57 519 0 0,-127-54-433 0 0,-1-1 0 0 0,0 0 1 0 0,1-1-1 0 0,-1 0 0 0 0,1-1 1 0 0,0 0-1 0 0,0-1 0 0 0,-1 0 0 0 0,1-1 1 0 0,0-1-1 0 0,-1 0 0 0 0,1-1 1 0 0,-1 0-1 0 0,0-1 0 0 0,0 0 0 0 0,0-1 1 0 0,0 0-1 0 0,-1-1 0 0 0,0 0 1 0 0,0-2-87 0 0,4-3-505 0 0,-4 3-2448 0 0,-4 2-4033 0 0,-6 6-4260 0 0</inkml:trace>
  <inkml:trace contextRef="#ctx0" brushRef="#br0" timeOffset="621.225">1302 0 13331 0 0,'0'0'1943'0'0,"0"0"-429"0"0,0 0-267 0 0,0 0-105 0 0,0 0-141 0 0,0 0-155 0 0,0 0-145 0 0,0 0-201 0 0,0 0-143 0 0,0 0-129 0 0,-33 34-100 0 0,-102 111-41 0 0,129-139-84 0 0,1-1-1 0 0,-1 1 1 0 0,1 1-1 0 0,1-1 1 0 0,-1 0-1 0 0,1 1 1 0 0,0 0 0 0 0,1 0-1 0 0,0 0 1 0 0,0 1-1 0 0,0-1 1 0 0,-1 6-3 0 0,-1 8-3 0 0,-3 8-88 0 0,0 1 1 0 0,2 0-1 0 0,2 0 1 0 0,0 1-1 0 0,2 0 1 0 0,2-1-1 0 0,0 1 1 0 0,3 0-1 0 0,4 26 91 0 0,-3-41-221 0 0,0 1-1 0 0,1-1 1 0 0,1-1-1 0 0,1 1 1 0 0,0-1-1 0 0,1 0 1 0 0,1 0-1 0 0,0-1 0 0 0,7 8 222 0 0,-10-14-461 0 0,1-1 0 0 0,-1 1 0 0 0,1-2 0 0 0,1 1-1 0 0,-1-1 1 0 0,1 0 0 0 0,0-1 0 0 0,1 0 0 0 0,-1 0-1 0 0,1-1 1 0 0,0 0 461 0 0,21 3-3389 0 0,-9-6-2313 0 0,-9-1-378 0 0</inkml:trace>
  <inkml:trace contextRef="#ctx0" brushRef="#br0" timeOffset="1036.035">1464 254 1856 0 0,'0'0'2852'0'0,"0"0"-987"0"0,0 0-218 0 0,0 0 183 0 0,0 0 80 0 0,0 0-134 0 0,0 0-262 0 0,0 0-359 0 0,0 0-322 0 0,0 0-226 0 0,0 0-133 0 0,0 0-48 0 0,-9 12-23 0 0,-57 83 596 0 0,65-92-991 0 0,0-1 0 0 0,0 1 0 0 0,0 0 0 0 0,0-1-1 0 0,0 1 1 0 0,1 0 0 0 0,-1 0 0 0 0,1 0 0 0 0,0-1 0 0 0,0 1 0 0 0,0 0 0 0 0,0 0-1 0 0,0 0 1 0 0,1 0 0 0 0,-1-1 0 0 0,1 1 0 0 0,0 0 0 0 0,-1 0 0 0 0,1-1 0 0 0,1 1 0 0 0,-1 0-1 0 0,0-1 1 0 0,2 2-8 0 0,151 42 24 0 0,-149-44-10 0 0,0-1 5 0 0,-1-1 1 0 0,0 1-1 0 0,1 0 1 0 0,-1 1-1 0 0,0-1 0 0 0,0 1 1 0 0,0 0-1 0 0,0 0 1 0 0,0 0-1 0 0,0 0 1 0 0,0 1-1 0 0,-1-1 1 0 0,1 1-1 0 0,-1 0 1 0 0,0 0-1 0 0,0 0 1 0 0,0 1-1 0 0,0-1 1 0 0,-1 1-1 0 0,1 0 1 0 0,-1 0-1 0 0,0-1 1 0 0,0 1-1 0 0,0 1 1 0 0,-1-1-1 0 0,1 0 1 0 0,-1 0-1 0 0,0 1-19 0 0,0-1 63 0 0,-1 1 0 0 0,1-1-1 0 0,-1 0 1 0 0,0 0 0 0 0,0 1-1 0 0,-1-1 1 0 0,1 0 0 0 0,-1 0-1 0 0,0 0 1 0 0,0 0 0 0 0,-1 0-1 0 0,1 0 1 0 0,-1 0 0 0 0,0 0-1 0 0,0 0 1 0 0,-2 3-63 0 0,-50 54 652 0 0,26-42-2739 0 0,5-10-3127 0 0,-2-6-4530 0 0,21-3 4223 0 0</inkml:trace>
  <inkml:trace contextRef="#ctx0" brushRef="#br0" timeOffset="1274.005">1466 331 5649 0 0,'0'0'2614'0'0,"0"0"-239"0"0,0 0-233 0 0,0 0-256 0 0,0 0-361 0 0,0 0-338 0 0,0 0-229 0 0,0 0-215 0 0,0 0-214 0 0,0 0-174 0 0,0 0-143 0 0,0 0-87 0 0,27-7-63 0 0,85-25-90 0 0,-31 24-1335 0 0,-48 6-2969 0 0,-11-1-3123 0 0,-12 0 271 0 0</inkml:trace>
  <inkml:trace contextRef="#ctx0" brushRef="#br0" timeOffset="1806.721">2079 398 6273 0 0,'0'0'2701'0'0,"0"0"-386"0"0,0 0-325 0 0,0 0-288 0 0,0 0-345 0 0,0 0-305 0 0,0 0-263 0 0,0 0-208 0 0,0 0-165 0 0,0 0-117 0 0,0 0-63 0 0,0 0-39 0 0,0 0-42 0 0,-27 11-35 0 0,-82 34-35 0 0,100-41-80 0 0,-38 26-4 0 0,44-25-56 0 0,3-3 19 0 0,1-1 1 0 0,-1 1-1 0 0,0 0 0 0 0,1 0 0 0 0,-1-1 1 0 0,1 1-1 0 0,0 0 0 0 0,0-1 0 0 0,-1 1 1 0 0,1-1-1 0 0,0 1 0 0 0,0-1 0 0 0,1 1 1 0 0,-1-1-1 0 0,0 0 0 0 0,0 1 0 0 0,1-1 1 0 0,-1 0-1 0 0,1 0 0 0 0,-1 0 0 0 0,1 0 1 0 0,-1 0-1 0 0,1 0 0 0 0,-1-1 0 0 0,1 1 1 0 0,0 0-1 0 0,-1-1 0 0 0,1 1 0 0 0,0-1 1 0 0,0 0-1 0 0,0 0 0 0 0,-1 0 0 0 0,1 1 1 0 0,0-2-1 0 0,0 1 0 0 0,0 0 0 0 0,-1 0 1 0 0,1 0-1 0 0,1-1 36 0 0,8 2-140 0 0,-3 0 120 0 0,0 0-1 0 0,0 0 0 0 0,-1 0 0 0 0,1 1 0 0 0,-1 0 0 0 0,1 1 1 0 0,-1-1-1 0 0,0 1 0 0 0,0 1 0 0 0,0-1 0 0 0,0 1 1 0 0,0 1-1 0 0,-1-1 0 0 0,0 1 0 0 0,0 0 0 0 0,0 1 0 0 0,-1-1 1 0 0,0 1-1 0 0,0 0 0 0 0,0 0 0 0 0,-1 1 0 0 0,1 0 1 0 0,-1 0 20 0 0,-4-3 81 0 0,1 0 1 0 0,-1 0 0 0 0,1 0-1 0 0,-1 0 1 0 0,0 0 0 0 0,-1 0-1 0 0,1 0 1 0 0,-1-1 0 0 0,0 1-1 0 0,0 0 1 0 0,0 0 0 0 0,0 0-1 0 0,0-1 1 0 0,-1 1 0 0 0,0 0-1 0 0,0-1 1 0 0,0 0 0 0 0,0 1 0 0 0,0-1-1 0 0,-1 0 1 0 0,1 0 0 0 0,-1 0-1 0 0,0 0 1 0 0,0-1 0 0 0,0 1-1 0 0,0-1 1 0 0,-1 0 0 0 0,1 0-1 0 0,-1 0-81 0 0,-22 23 204 0 0,-25 12-747 0 0,15-19-6838 0 0,33-18 2352 0 0,1 0-2797 0 0</inkml:trace>
  <inkml:trace contextRef="#ctx0" brushRef="#br0" timeOffset="2089.183">2313 100 9194 0 0,'0'0'1536'0'0,"0"0"-331"0"0,0 0 23 0 0,0 0 131 0 0,0 0-56 0 0,0 0-116 0 0,0 0-132 0 0,0 0-113 0 0,0 0-115 0 0,0 0-137 0 0,0 0-141 0 0,0 0-142 0 0,29 35-116 0 0,90 112-89 0 0,-69-67 20 0 0,-47-66-196 0 0,4 8-40 0 0,-2 1-1 0 0,-1 0 0 0 0,0 1 0 0 0,-2-1 0 0 0,-1 0 0 0 0,-1 19 15 0 0,-1-34-132 0 0,0-1 1 0 0,-1 1-1 0 0,0-1 1 0 0,0 0-1 0 0,0 0 1 0 0,-1 0-1 0 0,0 0 0 0 0,0 0 1 0 0,-1 0-1 0 0,0-1 1 0 0,0 0-1 0 0,-1 1 1 0 0,0-2-1 0 0,0 1 0 0 0,0 0 1 0 0,-1-1-1 0 0,1 0 1 0 0,-1-1-1 0 0,0 1 1 0 0,-1-1-1 0 0,-5 3 132 0 0,-52 30-10975 0 0,60-35 9906 0 0,-4 5-6258 0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55.9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425 376 1232 0 0,'0'0'1623'0'0,"0"0"-377"0"0,0 0-155 0 0,0 0 72 0 0,0 0 181 0 0,0 0 171 0 0,0 0 35 0 0,0 0-97 0 0,0 0-224 0 0,0 0-256 0 0,0 0-197 0 0,-8-5-141 0 0,-24-17-87 0 0,-26 17 1118 0 0,24 14-1281 0 0,1 1 1 0 0,0 1-1 0 0,1 2 1 0 0,0 1-1 0 0,-25 17-385 0 0,119-25-40 0 0,-19-4 69 0 0,-35-3-23 0 0,0 1 0 0 0,-1 0 1 0 0,1 0-1 0 0,0 1 0 0 0,0 0 1 0 0,0 0-1 0 0,-1 1 1 0 0,1 0-1 0 0,-1 0 0 0 0,1 1 1 0 0,5 3-7 0 0,-13-5 15 0 0,1 1 0 0 0,-1-1 0 0 0,1 1 0 0 0,-1 0 0 0 0,1-1 0 0 0,-1 1 0 0 0,0-1 0 0 0,0 1 1 0 0,0 0-1 0 0,0-1 0 0 0,0 1 0 0 0,0 0 0 0 0,-1-1 0 0 0,1 1 0 0 0,0-1 0 0 0,-1 1 0 0 0,1 0 1 0 0,-1-1-1 0 0,0 1 0 0 0,1-1 0 0 0,-1 0 0 0 0,0 1 0 0 0,0-1 0 0 0,0 1 0 0 0,0-1 0 0 0,0 0 1 0 0,0 0-1 0 0,0 0 0 0 0,-1 1-15 0 0,1-1 6 0 0,-132 137 385 0 0,109-118-294 0 0,0 2-1 0 0,2 1 0 0 0,0 0 1 0 0,2 2-1 0 0,-17 24-96 0 0,35-45 0 0 0,0-1-1 0 0,0 1 1 0 0,1 0-1 0 0,-1 0 0 0 0,1-1 1 0 0,0 1-1 0 0,0 0 1 0 0,0 0-1 0 0,1 0 1 0 0,-1 0-1 0 0,1 0 0 0 0,0 0 1 0 0,0 0-1 0 0,0 0 1 0 0,1 0-1 0 0,-1 0 1 0 0,1 0-1 0 0,0 0 1 0 0,0 0-1 0 0,1 0 0 0 0,-1 0 1 0 0,1-1-1 0 0,0 1 1 0 0,0-1-1 0 0,0 1 1 0 0,0-1-1 0 0,0 0 0 0 0,1 1 1 0 0,0-1-1 0 0,0 0 1 0 0,-1-1-1 0 0,2 1 1 0 0,-1-1-1 0 0,2 2 1 0 0,5 3-58 0 0,-1 0-1 0 0,1-1 1 0 0,0 0-1 0 0,1 0 1 0 0,-1-2-1 0 0,1 1 0 0 0,0-1 1 0 0,0-1-1 0 0,0 0 1 0 0,1 0-1 0 0,7 0 59 0 0,57-6-3851 0 0,-35-23-7769 0 0,-36 19 6407 0 0</inkml:trace>
  <inkml:trace contextRef="#ctx0" brushRef="#br0" timeOffset="250.954">243 1 9858 0 0,'0'0'228'0'0,"0"0"-1"0"0,0 0 244 0 0,0 0 354 0 0,0 0 195 0 0,-2 33 26 0 0,-7 108-87 0 0,7 281 1179 0 0,1-44-1476 0 0,0-190-2979 0 0,1 0-8999 0 0,0-169 7515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0:59.5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0 568 2417 0 0,'0'0'1923'0'0,"0"0"-632"0"0,0 0-101 0 0,0 0 340 0 0,0 0 351 0 0,0 0 55 0 0,0 0-196 0 0,0 0-337 0 0,0 0-310 0 0,0 0-244 0 0,0 0-171 0 0,0 0-84 0 0,32 0-75 0 0,98-1-55 0 0,47-20 762 0 0,9-4-1553 0 0,-156 23 71 0 0,-9 1-3917 0 0,-7-1-6992 0 0,-14 2 6352 0 0</inkml:trace>
  <inkml:trace contextRef="#ctx0" brushRef="#br0" timeOffset="249.735">153 796 6833 0 0,'0'0'1385'0'0,"0"0"-217"0"0,0 0-40 0 0,0 0 56 0 0,0 0 9 0 0,0 0-121 0 0,0 0-152 0 0,0 0-256 0 0,0 0-192 0 0,0 0-152 0 0,0 0-151 0 0,214 41-105 0 0,-177-45-128 0 0,-1-3-249 0 0,1-1-599 0 0,0 1-1344 0 0,-9 0-2345 0 0,-8 3-3825 0 0</inkml:trace>
  <inkml:trace contextRef="#ctx0" brushRef="#br0" timeOffset="1314.205">1604 354 8354 0 0,'0'0'1193'0'0,"0"0"-184"0"0,0 0-27 0 0,0 0 68 0 0,0 0 13 0 0,0 0-43 0 0,0 0-74 0 0,0 0-109 0 0,-31 30-126 0 0,-93 93-136 0 0,113-112-506 0 0,-22 32 619 0 0,33-36-545 0 0,2-3-111 0 0,1-1-1 0 0,0 1 1 0 0,-1 0 0 0 0,2-1-1 0 0,-1 0 1 0 0,0 0 0 0 0,0 0-1 0 0,1 0 1 0 0,0-1 0 0 0,-1 1-1 0 0,1-1 1 0 0,0 0 0 0 0,0 0-1 0 0,0 0 1 0 0,1 0 0 0 0,-1-1-1 0 0,0 0 1 0 0,1 0 0 0 0,-1 0-1 0 0,0 0 1 0 0,1-1-1 0 0,-1 0 1 0 0,3 0-32 0 0,-1 1 29 0 0,130 32 240 0 0,-131-31-249 0 0,-1 0 0 0 0,1 0 0 0 0,-1 0 0 0 0,0 1 1 0 0,0 0-1 0 0,0 0 0 0 0,0 0 0 0 0,-1 0 0 0 0,1 1 0 0 0,-1 0 0 0 0,0-1 1 0 0,0 1-1 0 0,0 0 0 0 0,0 0 0 0 0,-1 1 0 0 0,0-1 0 0 0,0 0 0 0 0,0 1 1 0 0,0 0-1 0 0,-1-1 0 0 0,1 1 0 0 0,-1 0 0 0 0,-1 0 0 0 0,1 0 0 0 0,-1-1 1 0 0,1 1-1 0 0,-1 0-20 0 0,-1 5 21 0 0,0 0 0 0 0,-1 0 0 0 0,0-1 0 0 0,0 1 0 0 0,-1-1 0 0 0,-1 0 0 0 0,1 1 0 0 0,-1-1 0 0 0,-1-1 0 0 0,0 1 0 0 0,0-1 0 0 0,0 0 0 0 0,-1 0 0 0 0,-6 6-21 0 0,-65 55-2708 0 0,39-57-3224 0 0,27-10 688 0 0,3-1-1376 0 0</inkml:trace>
  <inkml:trace contextRef="#ctx0" brushRef="#br0" timeOffset="1479.311">1434 443 5145 0 0,'0'0'2961'0'0,"0"0"-1537"0"0,0 0-112 0 0,0 0-95 0 0,0 0-137 0 0,0 0-208 0 0,192-78-184 0 0,-161 75-160 0 0,1 3-184 0 0,1 0-168 0 0,-2 0-168 0 0,-2 0-192 0 0,-1 7-392 0 0,1 4-640 0 0,-5 0-937 0 0,0 4-1351 0 0,-7-4-1121 0 0,-6-4 1128 0 0</inkml:trace>
  <inkml:trace contextRef="#ctx0" brushRef="#br0" timeOffset="1785.697">2088 439 3025 0 0,'0'0'1629'0'0,"0"0"-210"0"0,0 0-74 0 0,0 0 10 0 0,0 0-81 0 0,0 0-193 0 0,0 0-245 0 0,0 0-235 0 0,0 0-215 0 0,-21 37-165 0 0,-63 117-98 0 0,51-62-66 0 0,31-76-62 0 0,1-9 72 0 0,-1-1 0 0 0,1 1 0 0 0,0 0 0 0 0,0 0-1 0 0,1 0 1 0 0,0 0 0 0 0,0-1 0 0 0,1 1 0 0 0,0 0 0 0 0,0 0 0 0 0,0 0 0 0 0,1-1 0 0 0,0 1 0 0 0,0-1 0 0 0,1 1 0 0 0,0-1 0 0 0,0 0-1 0 0,0 0 1 0 0,1 0 0 0 0,0 0 0 0 0,0-1 0 0 0,0 0 0 0 0,1 0 0 0 0,0 0 0 0 0,0 0 0 0 0,0 0 0 0 0,1-1 0 0 0,-1 0 0 0 0,1-1 0 0 0,0 1-1 0 0,0-1 1 0 0,0 0 0 0 0,5 1-67 0 0,-3-2 280 0 0,1 0 0 0 0,0 0-1 0 0,0-1 1 0 0,0-1 0 0 0,0 1 0 0 0,0-1-1 0 0,0-1 1 0 0,0 0 0 0 0,0 0-1 0 0,0-1 1 0 0,0 0 0 0 0,-1 0-1 0 0,1-1 1 0 0,-1 0 0 0 0,1-1 0 0 0,-1 0-1 0 0,0 0 1 0 0,-1-1 0 0 0,1 0-1 0 0,-1 0 1 0 0,0-1 0 0 0,0 0-1 0 0,0 0 1 0 0,-1 0 0 0 0,0-1 0 0 0,0 0-280 0 0,4-3 139 0 0,-1 1 1 0 0,0-1 0 0 0,0-1-1 0 0,-1 0 1 0 0,-1 0 0 0 0,1-1-1 0 0,-2 0 1 0 0,0 0 0 0 0,0 0 0 0 0,-1-1-1 0 0,-1 0 1 0 0,0 0 0 0 0,-1 0-1 0 0,0 0 1 0 0,-1-1 0 0 0,0 1-1 0 0,-1-1 1 0 0,-1 1 0 0 0,0-1-1 0 0,-1-4-139 0 0,-1 11-40 0 0,1 1-1 0 0,-1-1 0 0 0,-1 1 0 0 0,1 0 0 0 0,-1-1 0 0 0,0 1 0 0 0,-1 1 0 0 0,1-1 1 0 0,-1 0-1 0 0,0 1 0 0 0,-1 0 0 0 0,1 0 0 0 0,-1 0 0 0 0,0 0 0 0 0,0 1 0 0 0,0 0 1 0 0,-1 0-1 0 0,0 0 0 0 0,0 1 0 0 0,0-1 0 0 0,0 1 0 0 0,0 1 0 0 0,-5-2 41 0 0,6 2-428 0 0,0 1 0 0 0,0 0-1 0 0,0 0 1 0 0,0 0-1 0 0,0 0 1 0 0,0 1 0 0 0,0 0-1 0 0,0 0 1 0 0,0 0 0 0 0,0 1-1 0 0,0-1 1 0 0,0 1 0 0 0,0 0-1 0 0,0 1 1 0 0,1-1 0 0 0,-1 1-1 0 0,0 0 1 0 0,1 0-1 0 0,-1 1 1 0 0,-1 1 428 0 0,-12 10-6213 0 0,5-3-3688 0 0</inkml:trace>
  <inkml:trace contextRef="#ctx0" brushRef="#br0" timeOffset="2199.686">2473 966 4417 0 0,'0'0'1728'0'0,"0"0"-130"0"0,0 0-67 0 0,0 0-137 0 0,0 0-215 0 0,0 0-207 0 0,0 0-136 0 0,0 0-33 0 0,0 0 42 0 0,0 0 103 0 0,0 0 102 0 0,0 0 90 0 0,0 0 27 0 0,4 4 964 0 0,21-64 585 0 0,-12 24-2520 0 0,75-163 1303 0 0,-86 196-1505 0 0,2-3-160 0 0,-1 0-1 0 0,1 0 1 0 0,0 0-1 0 0,0 0 1 0 0,0 1 0 0 0,1-1-1 0 0,0 1 1 0 0,0 0-1 0 0,0 1 1 0 0,1-1 0 0 0,-1 1-1 0 0,1 0 1 0 0,0 1-1 0 0,7-4 167 0 0,11 10-7332 0 0,-13 8-1311 0 0,-7-7 804 0 0</inkml:trace>
  <inkml:trace contextRef="#ctx0" brushRef="#br0" timeOffset="2545.795">2990 667 7058 0 0,'0'0'2529'0'0,"0"0"-255"0"0,0 0-111 0 0,0 0-188 0 0,0 0-390 0 0,0 0-374 0 0,0 0-335 0 0,0 0-271 0 0,0 0-193 0 0,0 0-122 0 0,0 0-69 0 0,0 0-37 0 0,0 0-34 0 0,-16 8-44 0 0,-52 27-36 0 0,62-32-82 0 0,1 0 0 0 0,-1 1 1 0 0,0 0-1 0 0,1 0 0 0 0,0 0 1 0 0,0 0-1 0 0,0 1 1 0 0,1 0-1 0 0,0 0 0 0 0,0 1 1 0 0,0-1-1 0 0,0 1 0 0 0,1-1 1 0 0,0 1-1 0 0,0 0 1 0 0,0 1-1 0 0,1-1 0 0 0,-1 3 12 0 0,3-9-2 0 0,-1 3-30 0 0,-1-1 0 0 0,1 0 0 0 0,0 1 0 0 0,0-1 0 0 0,0 1 0 0 0,1 0 1 0 0,-1-1-1 0 0,0 1 0 0 0,1 0 0 0 0,0-1 0 0 0,0 1 0 0 0,-1 0 0 0 0,2 0 0 0 0,-1-1 1 0 0,0 1-1 0 0,0 0 0 0 0,1-1 0 0 0,0 1 0 0 0,-1 0 0 0 0,1-1 0 0 0,0 1 0 0 0,0-1 1 0 0,1 1-1 0 0,-1-1 0 0 0,0 0 0 0 0,1 1 0 0 0,-1-1 0 0 0,1 0 0 0 0,0 0 0 0 0,0 0 1 0 0,0 0-1 0 0,0 0 0 0 0,0-1 0 0 0,0 1 0 0 0,0-1 0 0 0,1 1 0 0 0,-1-1 1 0 0,1 0-1 0 0,-1 0 0 0 0,1 0 0 0 0,-1 0 0 0 0,1 0 0 0 0,-1 0 0 0 0,1-1 0 0 0,0 1 1 0 0,0-1-1 0 0,-1 0 0 0 0,1 0 0 0 0,2 0 32 0 0,6-3 96 0 0,1-1 0 0 0,-1 0 0 0 0,0 0 0 0 0,0-1 1 0 0,0 0-1 0 0,-1-1 0 0 0,0-1 0 0 0,0 0 0 0 0,0 0 0 0 0,-1 0 0 0 0,0-1 0 0 0,-1-1 1 0 0,2-1-97 0 0,-8 8 5 0 0,148-130 324 0 0,-93 94-1125 0 0,-56 64-3381 0 0,-5 10-6698 0 0,0-28 5204 0 0</inkml:trace>
  <inkml:trace contextRef="#ctx0" brushRef="#br0" timeOffset="2985.466">3526 649 4001 0 0,'0'0'1626'0'0,"0"0"-429"0"0,0 0-337 0 0,0 0-276 0 0,0 0-249 0 0,0 0-157 0 0,0 0-130 0 0,0 0-123 0 0,0 0-100 0 0,0 0-84 0 0,0 0-55 0 0,0 0-33 0 0,0 0-25 0 0,-18 31 20 0 0,-55 97 37 0 0,72-126 303 0 0,-1-1 0 0 0,1 0 0 0 0,-1 0 0 0 0,1 1-1 0 0,0-1 1 0 0,0 1 0 0 0,0-1 0 0 0,-1 1 0 0 0,1 0 0 0 0,1-1 0 0 0,-1 1 0 0 0,0 0-1 0 0,0 0 1 0 0,1-1 0 0 0,-1 1 0 0 0,1 0 0 0 0,-1 0 0 0 0,1 0 0 0 0,0 0 0 0 0,0 0-1 0 0,0 0 1 0 0,0-1 0 0 0,0 1 0 0 0,0 0 0 0 0,0 0 0 0 0,1 0 0 0 0,-1 0-1 0 0,1 0 1 0 0,-1 0 0 0 0,1-1 0 0 0,0 1 12 0 0,2 2-49 0 0,58 41 682 0 0,-55-43-243 0 0,0-1-1 0 0,0 1 0 0 0,0-2 0 0 0,0 1 1 0 0,0-1-1 0 0,0 1 0 0 0,0-2 0 0 0,1 1 1 0 0,-1-1-1 0 0,0 0 0 0 0,0 0 0 0 0,0-1 1 0 0,0 1-1 0 0,0-1 0 0 0,-1-1 0 0 0,1 1 1 0 0,4-4-390 0 0,99-74 5830 0 0,22-75-3405 0 0,-118 139-2382 0 0,-2-1 1 0 0,0 0-1 0 0,-1 0 1 0 0,-1-1-1 0 0,0 0 0 0 0,-2 0 1 0 0,0-1-1 0 0,-1 0 1 0 0,0-1-1 0 0,-2 1 1 0 0,-1-1-1 0 0,0 0 1 0 0,-1 0-1 0 0,-1 0 1 0 0,-2-8-44 0 0,0 22-49 0 0,-1-1 0 0 0,0 1 0 0 0,-1-1 0 0 0,0 1-1 0 0,0 0 1 0 0,0 0 0 0 0,-1 0 0 0 0,0 1 0 0 0,0-1 0 0 0,0 1 0 0 0,0 0 0 0 0,-1 0 0 0 0,0 1 0 0 0,0-1 0 0 0,0 1 0 0 0,-1 0 0 0 0,0 0 0 0 0,1 1 0 0 0,-1 0-1 0 0,-1 0 1 0 0,1 0 0 0 0,0 1 0 0 0,-1-1 0 0 0,1 2 0 0 0,-1-1 0 0 0,1 1 0 0 0,-1 0 0 0 0,0 0 0 0 0,0 1 0 0 0,1 0 0 0 0,-1 0 0 0 0,0 0 0 0 0,0 1 0 0 0,1 0 0 0 0,-1 1-1 0 0,0-1 1 0 0,1 1 0 0 0,0 0 0 0 0,-1 1 0 0 0,1 0 0 0 0,0 0 0 0 0,0 0 0 0 0,-1 2 49 0 0,-8 3-238 0 0,1 0 0 0 0,-1 1 0 0 0,2 1 0 0 0,0 1-1 0 0,0 0 1 0 0,1 0 0 0 0,0 1 0 0 0,1 1 0 0 0,0 0 0 0 0,1 0 0 0 0,0 1 0 0 0,1 1 0 0 0,-4 9 238 0 0,10-18-97 0 0,0 0 0 0 0,1 0 0 0 0,0 1 0 0 0,0-1 0 0 0,0 1 1 0 0,0-1-1 0 0,1 1 0 0 0,0 0 0 0 0,1-1 0 0 0,-1 1 0 0 0,1 0 0 0 0,1-1 0 0 0,-1 1 1 0 0,1 0-1 0 0,0-1 0 0 0,1 1 0 0 0,0 0 0 0 0,0-1 0 0 0,0 0 0 0 0,1 0 1 0 0,0 1-1 0 0,0-1 0 0 0,0-1 0 0 0,1 1 0 0 0,0 0 0 0 0,0-1 0 0 0,1 1 97 0 0,8 6-159 0 0,1 0-1 0 0,0-1 0 0 0,1 0 0 0 0,0-1 1 0 0,0-1-1 0 0,1 0 0 0 0,1-2 1 0 0,0 1-1 0 0,0-2 0 0 0,0 0 0 0 0,0-1 1 0 0,1-1-1 0 0,0-1 0 0 0,5 0 160 0 0,96 5-6388 0 0,-95-8 480 0 0</inkml:trace>
  <inkml:trace contextRef="#ctx0" brushRef="#br0" timeOffset="3302.84">4061 75 7330 0 0,'0'0'2679'0'0,"0"0"-267"0"0,0 0-246 0 0,0 0-256 0 0,0 0-308 0 0,0 0-236 0 0,23 36-255 0 0,72 115-298 0 0,-40-33-41 0 0,-41-80-960 0 0,-2 1 0 0 0,-2 1 0 0 0,-1-1 0 0 0,-3 1 0 0 0,-1 1 0 0 0,-1-1 0 0 0,-3 1 0 0 0,-1-1 1 0 0,-2 1-1 0 0,-2 2 188 0 0,0-23-367 0 0,-1 0 0 0 0,-1-1 1 0 0,0 1-1 0 0,-2-1 0 0 0,0 0 1 0 0,-1-1-1 0 0,-1 0 0 0 0,0-1 1 0 0,-1 0-1 0 0,-2 0 0 0 0,1-1 1 0 0,-2-1-1 0 0,-6 6 367 0 0,-127 108-10799 0 0,125-113 6083 0 0</inkml:trace>
  <inkml:trace contextRef="#ctx0" brushRef="#br0" timeOffset="3966.763">3174 767 0 0 0,'0'0'1106'0'0,"0"0"454"0"0,0 0 242 0 0,0 0 2 0 0,0 0-229 0 0,0 0-375 0 0,0 0-369 0 0,0 0-225 0 0,0 0-100 0 0,0 0-31 0 0,0 0-16 0 0,0 0-39 0 0,0 0-67 0 0,0 13-95 0 0,0 40-88 0 0,1-49-135 0 0,-1 0-1 0 0,1 1 1 0 0,0-1-1 0 0,0 0 0 0 0,0 0 1 0 0,0 0-1 0 0,1 0 1 0 0,-1 0-1 0 0,1 0 0 0 0,0-1 1 0 0,0 1-1 0 0,1-1 0 0 0,-1 1 1 0 0,1-1-1 0 0,0 0 1 0 0,0 0-1 0 0,0 0 0 0 0,0 0 1 0 0,3 2-35 0 0,5 5-52 0 0,43 35-1636 0 0,-10-31-7665 0 0,-36-14 7114 0 0,-4 3 1792 0 0</inkml:trace>
  <inkml:trace contextRef="#ctx0" brushRef="#br0" timeOffset="5312.892">913 126 0 0 0,'0'0'372'0'0,"0"0"656"0"0,0 0 286 0 0,0 0 17 0 0,0 0-104 0 0,0 0-158 0 0,0 0-188 0 0,0-4-125 0 0,0 4-706 0 0,-1-1 1 0 0,1 0 0 0 0,0 0-1 0 0,0 1 1 0 0,0-1 0 0 0,-1 0 0 0 0,1 1-1 0 0,0-1 1 0 0,0 0 0 0 0,-1 1-1 0 0,1-1 1 0 0,-1 0 0 0 0,1 1-1 0 0,-1-1 1 0 0,1 1 0 0 0,-1-1 0 0 0,1 0-1 0 0,-1 1 1 0 0,1 0 0 0 0,-1-1-1 0 0,0 1 1 0 0,1-1 0 0 0,-1 1-1 0 0,0 0 1 0 0,1-1 0 0 0,-1 1 0 0 0,0 0-1 0 0,0 0 1 0 0,1-1 0 0 0,-1 1-1 0 0,0 0 1 0 0,1 0 0 0 0,-1 0-1 0 0,0 0 1 0 0,0 0 0 0 0,0 0-1 0 0,1 0 1 0 0,-1 0 0 0 0,0 1 0 0 0,1-1-1 0 0,-1 0 1 0 0,0 0 0 0 0,0 1-1 0 0,1-1 1 0 0,-1 0 0 0 0,0 1-1 0 0,1-1 1 0 0,-1 0 0 0 0,0 1 0 0 0,1-1-1 0 0,-1 1 1 0 0,1-1 0 0 0,-1 1-1 0 0,1-1 1 0 0,-1 1 0 0 0,1 0-1 0 0,-1-1 1 0 0,1 1 0 0 0,0 0 0 0 0,-1-1-1 0 0,1 1 1 0 0,0 0 0 0 0,0-1-1 0 0,-1 1 1 0 0,1 0 0 0 0,0 0-1 0 0,0-1 1 0 0,0 1-51 0 0,-15 22 595 0 0,1 0 0 0 0,0 1 0 0 0,2 0 0 0 0,1 1 0 0 0,1 0-1 0 0,2 0 1 0 0,-6 24-595 0 0,13-44 34 0 0,-26 93-5 0 0,5 2 0 0 0,4 1-1 0 0,4 0 1 0 0,5 1 0 0 0,4 0-1 0 0,7 64-28 0 0,-2-155-85 0 0,0 0 0 0 0,1 0 0 0 0,1-1 0 0 0,-1 1 0 0 0,2 0 0 0 0,-1-1 0 0 0,2 1 0 0 0,-1-1 0 0 0,1 0 0 0 0,1 0 0 0 0,0-1 0 0 0,0 1 0 0 0,1-1 0 0 0,0 0 0 0 0,0 0 0 0 0,1-1 0 0 0,0 0 0 0 0,1 0 0 0 0,0-1 0 0 0,0 0 0 0 0,1 0 0 0 0,-1-1 0 0 0,2 0 0 0 0,-1-1 0 0 0,0 0 0 0 0,1 0 0 0 0,0-1 1 0 0,0 0-1 0 0,1 0 0 0 0,9 1 84 0 0,77 4-2861 0 0,-33-10-1897 0 0,-27-2-865 0 0</inkml:trace>
  <inkml:trace contextRef="#ctx0" brushRef="#br0" timeOffset="6321.842">4711 1 1104 0 0,'0'0'1507'0'0,"0"0"-325"0"0,0 0-137 0 0,0 0 16 0 0,0 0 66 0 0,0 0 117 0 0,0 0 61 0 0,0 0-44 0 0,0 0-93 0 0,0 0-139 0 0,0 0-174 0 0,-16 10-127 0 0,-51 33-101 0 0,33 4 317 0 0,30-36-730 0 0,-20 52 805 0 0,3 2 0 0 0,2 0 1 0 0,4 1-1 0 0,2 1-1019 0 0,-1 35 566 0 0,4-1 0 0 0,5 1 1 0 0,7 101-567 0 0,0-168-5 0 0,2 1 0 0 0,1-1 0 0 0,1-1 0 0 0,3 1 0 0 0,0-1 0 0 0,2 0 0 0 0,2-1 0 0 0,1-1 0 0 0,1 0 0 0 0,18 26 5 0 0,10-11-958 0 0,-25-44-2138 0 0,-1-15-3572 0 0,-12 5 1738 0 0,0 3-1545 0 0</inkml:trace>
  <inkml:trace contextRef="#ctx0" brushRef="#br0" timeOffset="6632.009">5006 299 7810 0 0,'0'0'1812'0'0,"0"0"-332"0"0,0 0-41 0 0,0 0 128 0 0,0 0 72 0 0,0 0-117 0 0,0 0-234 0 0,0 0-310 0 0,0 0-303 0 0,0 0-217 0 0,0 0-130 0 0,0 0-19 0 0,-2 8 17 0 0,-11 43-23 0 0,3 2 0 0 0,2 0-1 0 0,3 0 1 0 0,0 28-303 0 0,5-51-105 0 0,-1-20-50 0 0,0 0 0 0 0,1 0 0 0 0,0 0 0 0 0,1 0 0 0 0,0 0 0 0 0,0 0 1 0 0,1 0-1 0 0,1 0 0 0 0,0 0 0 0 0,0 0 0 0 0,0-1 0 0 0,3 3 155 0 0,16 0-4772 0 0,-6-16-4362 0 0,-12 0 2162 0 0</inkml:trace>
  <inkml:trace contextRef="#ctx0" brushRef="#br0" timeOffset="6952.085">5227 351 1048 0 0,'0'0'1162'0'0,"0"0"37"0"0,0 0 164 0 0,0 0 181 0 0,0 0 67 0 0,0 0-69 0 0,0 0-201 0 0,0 0-236 0 0,0 0-223 0 0,0 32-132 0 0,4 100-65 0 0,-5-131-658 0 0,1 0-1 0 0,-1 0 1 0 0,1 1-1 0 0,0-1 1 0 0,-1 1-1 0 0,1-1 1 0 0,0 0-1 0 0,0 1 1 0 0,0-1-1 0 0,0 1 1 0 0,0-1-1 0 0,0 0 1 0 0,1 1 0 0 0,-1-1-1 0 0,0 0 1 0 0,1 1-1 0 0,-1-1 1 0 0,1 0-1 0 0,-1 1 1 0 0,1-1-1 0 0,-1 0 1 0 0,1 0-1 0 0,0 0 1 0 0,0 1-1 0 0,0-1 1 0 0,0 0-1 0 0,0 0 1 0 0,0 0-1 0 0,0 0 1 0 0,0-1-1 0 0,0 1 1 0 0,0 0-1 0 0,0 0 1 0 0,1-1-1 0 0,-1 1 1 0 0,0-1-1 0 0,1 1 1 0 0,-1-1-1 0 0,0 1 1 0 0,2-1-27 0 0,2 1 218 0 0,2 1 10 0 0,-1 0 0 0 0,1-1 0 0 0,0 0 0 0 0,-1 0 0 0 0,1 0 0 0 0,0-1 0 0 0,0 0 0 0 0,0-1 0 0 0,-1 1 0 0 0,1-1 0 0 0,0 0-1 0 0,-1-1 1 0 0,1 0 0 0 0,-1 0 0 0 0,0 0 0 0 0,1-1 0 0 0,-1 0 0 0 0,0 0 0 0 0,0 0 0 0 0,-1-1 0 0 0,1 0 0 0 0,3-3-228 0 0,5-3 142 0 0,1-1 1 0 0,-2 0-1 0 0,1-1 1 0 0,-2 0-1 0 0,1-1 1 0 0,-2-1-1 0 0,0 1 1 0 0,0-2-1 0 0,-2 0 1 0 0,0 0-1 0 0,0-1 1 0 0,-2 0-1 0 0,0 0 1 0 0,0-1-1 0 0,-2 1 0 0 0,0-1 1 0 0,-1-1-1 0 0,-1 1 1 0 0,0-1-143 0 0,-3 14-83 0 0,-1 0-1 0 0,1 1 1 0 0,-1-1-1 0 0,0 0 1 0 0,0 1 0 0 0,0-1-1 0 0,-1 1 1 0 0,1-1-1 0 0,-1 1 1 0 0,0-1-1 0 0,0 1 1 0 0,0 0 0 0 0,0 0-1 0 0,-1 0 1 0 0,1 0-1 0 0,-1 1 1 0 0,1-1 0 0 0,-1 1-1 0 0,0-1 1 0 0,0 1-1 0 0,-1 0 1 0 0,1 0 0 0 0,0 0-1 0 0,0 1 1 0 0,-1-1-1 0 0,1 1 1 0 0,-1 0-1 0 0,0 0 1 0 0,1 0 0 0 0,-1 0-1 0 0,0 1 1 0 0,0-1-1 0 0,1 1 1 0 0,-1 0 0 0 0,0 0-1 0 0,0 0 1 0 0,1 1-1 0 0,-1-1 1 0 0,0 1 0 0 0,1 0-1 0 0,-1 0 1 0 0,0 0-1 0 0,1 1 1 0 0,-1 0 83 0 0,-58 37-5478 0 0,29-7-1444 0 0,31-30 6219 0 0,-13 11-5757 0 0</inkml:trace>
  <inkml:trace contextRef="#ctx0" brushRef="#br0" timeOffset="7297.758">5238 623 448 0 0,'0'0'996'0'0,"0"0"-268"0"0,0 0-171 0 0,0 0-27 0 0,0 0 37 0 0,0 0 127 0 0,0 0 123 0 0,0 0 65 0 0,2 33 37 0 0,11 102-14 0 0,-13-133-856 0 0,0 0 0 0 0,0-1 1 0 0,0 1-1 0 0,0 0 0 0 0,0 0 0 0 0,0 0 0 0 0,0 0 0 0 0,1 0 1 0 0,-1 0-1 0 0,1 0 0 0 0,-1-1 0 0 0,1 1 0 0 0,0 0 0 0 0,0 0 0 0 0,0-1 1 0 0,0 1-1 0 0,0 0 0 0 0,0-1 0 0 0,0 1 0 0 0,0-1 0 0 0,1 0 1 0 0,-1 1-1 0 0,1-1 0 0 0,-1 0 0 0 0,1 0 0 0 0,-1 0 0 0 0,1 0 1 0 0,0 0-1 0 0,-1 0 0 0 0,1 0 0 0 0,0 0 0 0 0,0-1 0 0 0,-1 1 1 0 0,3 0-50 0 0,4 0 395 0 0,2 3 211 0 0,1-1-1 0 0,-1 0 1 0 0,1-1-1 0 0,0 0 1 0 0,0-1-1 0 0,0 0 1 0 0,0-1-1 0 0,0 0 1 0 0,0-1-1 0 0,0 0 1 0 0,0 0-1 0 0,0-1 1 0 0,-1-1-1 0 0,2 0-605 0 0,-6 1 156 0 0,0 0 0 0 0,0-1-1 0 0,0 1 1 0 0,0-1 0 0 0,-1 0 0 0 0,1-1-1 0 0,-1 1 1 0 0,0-1 0 0 0,0 0 0 0 0,0 0-1 0 0,-1-1 1 0 0,0 1 0 0 0,1-1 0 0 0,-1 0-1 0 0,-1 0 1 0 0,1-1 0 0 0,-1 1 0 0 0,0-1-1 0 0,0 1 1 0 0,-1-1 0 0 0,0 0 0 0 0,0 0-1 0 0,0 0 1 0 0,0-1 0 0 0,-1-1-156 0 0,1 0-39 0 0,-1-1-1 0 0,0 1 1 0 0,-1 0 0 0 0,0-1 0 0 0,0 1 0 0 0,-1-1-1 0 0,0 1 1 0 0,0 0 0 0 0,-1 0 0 0 0,0 0 0 0 0,0 0-1 0 0,-2-4 40 0 0,-47-46-3429 0 0,8 33-1974 0 0,13 11-1224 0 0,14 9 76 0 0</inkml:trace>
  <inkml:trace contextRef="#ctx0" brushRef="#br0" timeOffset="7665.246">5838 351 4161 0 0,'0'0'1221'0'0,"0"0"-239"0"0,0 0-98 0 0,0 0-101 0 0,0 0-153 0 0,0 0-174 0 0,0 0-172 0 0,0 0-150 0 0,-33 29-112 0 0,-102 90-85 0 0,86-56-154 0 0,46-53 154 0 0,1-5 68 0 0,1-1 0 0 0,-1 1 0 0 0,1-1 0 0 0,-1 1 1 0 0,2 0-1 0 0,-1-1 0 0 0,0 1 0 0 0,1 0 0 0 0,0 0 0 0 0,0 0 0 0 0,0-1 0 0 0,1 1 0 0 0,0 0 0 0 0,-1 0 1 0 0,2-1-1 0 0,-1 1 0 0 0,1-1 0 0 0,-1 1 0 0 0,1-1 0 0 0,0 1 0 0 0,1-1 0 0 0,-1 0 0 0 0,1 0 1 0 0,0 0-1 0 0,0 0 0 0 0,0-1 0 0 0,0 1 0 0 0,1-1 0 0 0,-1 0 0 0 0,1 0 0 0 0,0 0 0 0 0,0 0 0 0 0,0-1 1 0 0,0 0-1 0 0,1 1-5 0 0,3 0 412 0 0,-1-1 1 0 0,1 0 0 0 0,0-1-1 0 0,0 1 1 0 0,0-1 0 0 0,0-1 0 0 0,0 0-1 0 0,0 0 1 0 0,0 0 0 0 0,0-1-1 0 0,0 0 1 0 0,0-1 0 0 0,0 1-1 0 0,-1-2 1 0 0,1 1 0 0 0,-1-1 0 0 0,1 0-1 0 0,-1-1 1 0 0,0 1 0 0 0,0-2-1 0 0,0 1 1 0 0,-1-1 0 0 0,0 0-1 0 0,6-5-412 0 0,2-5 481 0 0,0-1-1 0 0,-1 0 0 0 0,-1-1 0 0 0,0 0 0 0 0,-2-1 0 0 0,0 0 1 0 0,7-17-481 0 0,-14 29 41 0 0,2-4-53 0 0,0 0 1 0 0,-1-1 0 0 0,0 0 0 0 0,-1 1 0 0 0,0-1-1 0 0,-1-1 1 0 0,0 1 0 0 0,0 0 0 0 0,-2 0 0 0 0,1-1 0 0 0,-1 1-1 0 0,-1-1 1 0 0,0-3 11 0 0,0 13-141 0 0,1 0 1 0 0,-1 0-1 0 0,0 0 0 0 0,0 0 1 0 0,0 0-1 0 0,0 0 0 0 0,0 1 1 0 0,0-1-1 0 0,0 0 0 0 0,-1 0 1 0 0,1 1-1 0 0,-1-1 0 0 0,1 1 1 0 0,-1-1-1 0 0,1 1 0 0 0,-1 0 1 0 0,0 0-1 0 0,0-1 0 0 0,0 1 1 0 0,0 0-1 0 0,1 1 0 0 0,-1-1 1 0 0,-2-1 140 0 0,-31-5-9244 0 0,25 7-831 0 0</inkml:trace>
  <inkml:trace contextRef="#ctx0" brushRef="#br0" timeOffset="8033.467">6184 229 0 0 0,'0'0'156'0'0,"0"0"107"0"0,0 0 5 0 0,0 0-3 0 0,0 0 49 0 0,0 0 124 0 0,-9 32 284 0 0,-26 94 415 0 0,36-90 206 0 0,14-33 159 0 0,-9-4-834 0 0,1 2 75 0 0,1 0 0 0 0,0-1 1 0 0,-1 0-1 0 0,1 0 0 0 0,0-1 0 0 0,-1 1 0 0 0,1-2 0 0 0,-1 1 0 0 0,1-1 1 0 0,-1 0-1 0 0,0-1 0 0 0,0 0 0 0 0,1 0-743 0 0,5-3 443 0 0,0-1 0 0 0,0 0 0 0 0,-1-1 0 0 0,0 0 0 0 0,0 0 0 0 0,-1-2 0 0 0,0 1 0 0 0,-1-1 0 0 0,0-1 0 0 0,0 0 0 0 0,-1 0 0 0 0,-1-1 0 0 0,0 0 0 0 0,-1-1 0 0 0,2-3-443 0 0,-8 14-8 0 0,1 0 0 0 0,-1-1 0 0 0,0 1 0 0 0,0 0 0 0 0,0-1 0 0 0,0 1 0 0 0,0-1 0 0 0,-1 0 0 0 0,1 1 0 0 0,-1-1 0 0 0,1 1 0 0 0,-1-1 0 0 0,0 0 0 0 0,0 1 0 0 0,0-1 0 0 0,-1 0 0 0 0,1 1 0 0 0,-1-1 0 0 0,1 0 0 0 0,-1 1 0 0 0,0-1 0 0 0,0 1 0 0 0,0-1 0 0 0,0 1 0 0 0,0 0 0 0 0,-1-1-1 0 0,1 1 1 0 0,-1 0 0 0 0,0 0 0 0 0,1 0 0 0 0,-1 0 0 0 0,0 0 0 0 0,0 1 0 0 0,0-1 0 0 0,0 0 0 0 0,-1 1 0 0 0,1-1 0 0 0,0 1 0 0 0,-1 0 0 0 0,1 0 0 0 0,-1 0 0 0 0,1 0 0 0 0,-1 0 0 0 0,1 1 0 0 0,-1-1 0 0 0,0 1 0 0 0,1 0 8 0 0,-73 10-5349 0 0,29 9-3968 0 0,29-8 978 0 0</inkml:trace>
  <inkml:trace contextRef="#ctx0" brushRef="#br0" timeOffset="8405.786">4573 1039 0 0 0,'0'0'468'0'0,"0"0"612"0"0,0 0 418 0 0,31-7 381 0 0,104-26 292 0 0,69-19 3653 0 0,329-76 331 0 0,-235 75-4628 0 0,222-8-1527 0 0,-49 17-620 0 0,-315 26-2403 0 0,-1-1-4210 0 0,-119 14-2493 0 0</inkml:trace>
  <inkml:trace contextRef="#ctx0" brushRef="#br0" timeOffset="9431.755">5184 1297 6081 0 0,'0'0'3122'0'0,"0"0"-1472"0"0,0 0-738 0 0,0 0-34 0 0,0 0 125 0 0,0 0 105 0 0,0 0 12 0 0,0 0-170 0 0,0 0-240 0 0,0 0-184 0 0,0 0-143 0 0,0 0-107 0 0,-1 31-80 0 0,-6 99-62 0 0,1 56-1252 0 0,6-184 854 0 0,4 20-2871 0 0,6-14-6233 0 0,-8-8 4204 0 0</inkml:trace>
  <inkml:trace contextRef="#ctx0" brushRef="#br0" timeOffset="9651.012">5483 1186 944 0 0,'0'0'4567'0'0,"0"0"-2515"0"0,0 0-744 0 0,0 0 110 0 0,0 0 138 0 0,0 0-58 0 0,0 0-203 0 0,0 0-262 0 0,0 0-248 0 0,0 0-180 0 0,-8 35-137 0 0,-22 109-115 0 0,7-10 97 0 0,22-101-527 0 0,0 4-3619 0 0,-5-37-6934 0 0,5 0 6701 0 0</inkml:trace>
  <inkml:trace contextRef="#ctx0" brushRef="#br0" timeOffset="10004.008">5044 1407 1976 0 0,'0'0'2169'0'0,"0"0"-499"0"0,0 0-333 0 0,0 0-122 0 0,0 0-47 0 0,0 0-82 0 0,0 0-47 0 0,0 0-52 0 0,0 0-99 0 0,0 0-85 0 0,0 0-95 0 0,0 0-83 0 0,0 0-77 0 0,12-27-79 0 0,34-82-40 0 0,-14 66 168 0 0,-24 38-406 0 0,-1 0-29 0 0,0 0-1 0 0,0 0 0 0 0,1 1 1 0 0,-1 0-1 0 0,1 0 0 0 0,0 1 1 0 0,0-1-1 0 0,0 2 0 0 0,0-1 1 0 0,1 1-1 0 0,-1 1 1 0 0,1 0-1 0 0,-1 0 0 0 0,1 0 1 0 0,-1 1-1 0 0,1 0 0 0 0,0 1 1 0 0,2 0-162 0 0,66 51 434 0 0,-73-47-414 0 0,1-1 0 0 0,-1 1 0 0 0,1-1 0 0 0,-1 0 1 0 0,1 0-1 0 0,0 0 0 0 0,1-1 0 0 0,-1 0 0 0 0,1 0 0 0 0,-1 0 0 0 0,1-1 0 0 0,0 0 0 0 0,0 0 1 0 0,0 0-1 0 0,0-1 0 0 0,0 1 0 0 0,5-1-20 0 0,-3-1-14 0 0,0-1 0 0 0,0 1 1 0 0,0-2-1 0 0,0 1 0 0 0,0-1 0 0 0,0 0 0 0 0,0-1 1 0 0,0 0-1 0 0,-1 0 0 0 0,1 0 0 0 0,-1-1 1 0 0,0 0-1 0 0,0-1 0 0 0,0 0 0 0 0,-1 0 0 0 0,0 0 1 0 0,0-1-1 0 0,0 0 14 0 0,7-4-1493 0 0,-3 2-1654 0 0,-2 1-5256 0 0,-6 0 108 0 0</inkml:trace>
  <inkml:trace contextRef="#ctx0" brushRef="#br0" timeOffset="10318.215">5810 1584 4801 0 0,'0'0'2216'0'0,"0"0"-411"0"0,0 0-43 0 0,0 0 183 0 0,0 0 0 0 0,0 0-224 0 0,0 0-328 0 0,0 0-358 0 0,0 0-265 0 0,0 0-128 0 0,0 0-59 0 0,0 0-22 0 0,1-14-19 0 0,22-115 1037 0 0,46-29-1115 0 0,25 42-1220 0 0,-17 56-6443 0 0,-58 52-1547 0 0,-15 7 1683 0 0</inkml:trace>
  <inkml:trace contextRef="#ctx0" brushRef="#br0" timeOffset="10716.747">6361 1142 2208 0 0,'0'0'2542'0'0,"0"0"-304"0"0,0 0-71 0 0,0 0 50 0 0,0 0-250 0 0,0 0-492 0 0,0 0-523 0 0,0 0-353 0 0,0 0-123 0 0,0 0-27 0 0,0 0-10 0 0,0 0-20 0 0,0 0-47 0 0,-25 24-65 0 0,-77 73-54 0 0,87-84-176 0 0,1 1 0 0 0,0 1 0 0 0,1 0 0 0 0,0 1 0 0 0,2 0 0 0 0,0 0-1 0 0,0 1 1 0 0,0 4-77 0 0,11-20 1 0 0,-3 4-22 0 0,0 0-1 0 0,0 1 1 0 0,1 0-1 0 0,0-1 1 0 0,0 1 0 0 0,0 0-1 0 0,1 0 1 0 0,0 0-1 0 0,0 0 1 0 0,1 0-1 0 0,-1 0 1 0 0,1 0 0 0 0,1 0-1 0 0,0 5 22 0 0,1-9 26 0 0,0-1 0 0 0,0 1-1 0 0,0 0 1 0 0,0-1 0 0 0,1 0 0 0 0,-1 0-1 0 0,1 1 1 0 0,-1-1 0 0 0,1 0-1 0 0,-1-1 1 0 0,1 1 0 0 0,-1 0 0 0 0,1-1-1 0 0,0 0 1 0 0,-1 1 0 0 0,1-1-1 0 0,0 0 1 0 0,-1 0 0 0 0,1-1 0 0 0,0 1-1 0 0,-1-1 1 0 0,1 1 0 0 0,0-1 0 0 0,-1 0-1 0 0,1 0 1 0 0,-1 0 0 0 0,1 0-1 0 0,-1 0 1 0 0,0 0 0 0 0,0-1 0 0 0,2 0-26 0 0,93-95 1365 0 0,-40 32-1123 0 0,-45 54-250 0 0,-7 4-27 0 0,0 1 1 0 0,1 1-1 0 0,0-1 0 0 0,0 1 1 0 0,1 0-1 0 0,0 0 0 0 0,0 0 0 0 0,0 1 1 0 0,0 0-1 0 0,0 1 0 0 0,1 0 1 0 0,0 0-1 0 0,-1 0 0 0 0,1 1 1 0 0,0 0-1 0 0,4 0 35 0 0,-10 4-66 0 0,1 0 1 0 0,-1 0-1 0 0,0 0 1 0 0,0 0-1 0 0,0 1 1 0 0,0-1-1 0 0,0 0 1 0 0,0 1-1 0 0,-1 0 0 0 0,0-1 1 0 0,1 1-1 0 0,-1 0 1 0 0,0 0-1 0 0,0 0 1 0 0,0-1-1 0 0,-1 1 1 0 0,1 0-1 0 0,-1 0 1 0 0,1 0-1 0 0,-1 0 0 0 0,0 1 1 0 0,0-1-1 0 0,0 0 1 0 0,-1 0-1 0 0,0 2 66 0 0,2 5-286 0 0,11 41-2737 0 0,-1-41-1174 0 0,7-6-3499 0 0,-15-4 3299 0 0</inkml:trace>
  <inkml:trace contextRef="#ctx0" brushRef="#br0" timeOffset="11187.031">6736 1227 2369 0 0,'0'0'1933'0'0,"0"0"-610"0"0,0 0-379 0 0,0 0-145 0 0,0 0-139 0 0,0 0-124 0 0,0 0-91 0 0,0 0-105 0 0,0 0-120 0 0,0 0-98 0 0,0 0-60 0 0,-18 23-86 0 0,-58 70-63 0 0,73-91 40 0 0,0 0-1 0 0,1 1 1 0 0,-1-1 0 0 0,1 1-1 0 0,-1 0 1 0 0,1-1 0 0 0,0 1-1 0 0,0 0 1 0 0,1 0-1 0 0,-1 0 1 0 0,1 1 0 0 0,-1-1-1 0 0,1 0 1 0 0,0 1 0 0 0,0-1-1 0 0,0 0 1 0 0,1 1 0 0 0,-1-1-1 0 0,1 1 1 0 0,0 0 47 0 0,0 7-479 0 0,2-8 476 0 0,0-1 0 0 0,-1 0 0 0 0,1 0-1 0 0,0 0 1 0 0,0 0 0 0 0,0-1-1 0 0,1 1 1 0 0,-1 0 0 0 0,0-1 0 0 0,1 1-1 0 0,-1-1 1 0 0,1 0 0 0 0,-1 0-1 0 0,1 0 1 0 0,-1 0 0 0 0,1-1 0 0 0,0 1-1 0 0,0-1 1 0 0,-1 1 0 0 0,1-1-1 0 0,0 0 1 0 0,0 0 0 0 0,-1 0 0 0 0,1-1-1 0 0,0 1 1 0 0,1-1 3 0 0,9 0 573 0 0,0 0 1 0 0,0-1-1 0 0,0-1 1 0 0,0 0-1 0 0,-1-1 0 0 0,1 0 1 0 0,-1-1-1 0 0,0 0 1 0 0,0-1-1 0 0,-1 0 0 0 0,0-1 1 0 0,0 0-1 0 0,0-1 1 0 0,3-3-574 0 0,130-134 3906 0 0,-136 136-3884 0 0,3-4 71 0 0,1 3-25 0 0,-1-1 0 0 0,-1-1 0 0 0,0 0 0 0 0,-1 0 0 0 0,0-1 0 0 0,-1 0 0 0 0,-1 0 0 0 0,0-1 0 0 0,0 0 0 0 0,-1 0 0 0 0,-1-1 0 0 0,-1 1 0 0 0,0-1 1 0 0,-1-1-69 0 0,-3 12-27 0 0,0 0 1 0 0,0 0 0 0 0,0-1 0 0 0,-1 1 0 0 0,0 0-1 0 0,0 0 1 0 0,0 0 0 0 0,-1 0 0 0 0,1 0 0 0 0,-1 0 0 0 0,0 1-1 0 0,0-1 1 0 0,0 1 0 0 0,0-1 0 0 0,-1 1 0 0 0,0-1 0 0 0,1 1-1 0 0,-1 0 1 0 0,0 0 0 0 0,0 1 0 0 0,-1-1 0 0 0,1 1-1 0 0,-1-1 1 0 0,1 1 0 0 0,-1 0 0 0 0,0 1 0 0 0,0-1 0 0 0,-3-1 26 0 0,-1 0-100 0 0,0 1 0 0 0,0 0 1 0 0,0 0-1 0 0,0 1 0 0 0,-1 0 1 0 0,1 0-1 0 0,0 1 0 0 0,-1 0 0 0 0,1 0 1 0 0,0 1-1 0 0,-1 0 0 0 0,1 0 1 0 0,0 1-1 0 0,-3 1 100 0 0,2 1-134 0 0,-1-1 0 0 0,1 2 0 0 0,1-1 0 0 0,-1 1 0 0 0,0 1 0 0 0,1-1 0 0 0,0 1 0 0 0,1 1 0 0 0,-1-1 0 0 0,1 2 0 0 0,0-1 0 0 0,1 0 0 0 0,0 1 0 0 0,0 1 0 0 0,1-1 0 0 0,0 1 0 0 0,0-1 0 0 0,1 1 0 0 0,0 1 0 0 0,1-1 0 0 0,0 1 0 0 0,0-1 0 0 0,1 1 0 0 0,0 0 0 0 0,1 0 0 0 0,0 0 0 0 0,0 9 134 0 0,4-12-1 0 0,0 0 1 0 0,0 1-1 0 0,1-1 1 0 0,-1-1-1 0 0,2 1 0 0 0,-1 0 1 0 0,1-1-1 0 0,0 0 1 0 0,0 0-1 0 0,0 0 1 0 0,1-1-1 0 0,0 0 0 0 0,0 0 1 0 0,1 0-1 0 0,-1-1 1 0 0,1 0-1 0 0,0 0 1 0 0,0-1-1 0 0,0 0 0 0 0,1 0 1 0 0,-1-1-1 0 0,1 1 1 0 0,3-1 0 0 0,29 9 77 0 0,1-2 0 0 0,0-2 0 0 0,0-1-1 0 0,0-2 1 0 0,0-3 0 0 0,1 0 0 0 0,9-4-77 0 0,44-13-2803 0 0,-33-3-5967 0 0,-47 14 4432 0 0</inkml:trace>
  <inkml:trace contextRef="#ctx0" brushRef="#br0" timeOffset="11571.214">7103 111 6201 0 0,'0'0'3220'0'0,"0"0"-1927"0"0,0 0-654 0 0,0 0 3 0 0,0 0 146 0 0,0 0 207 0 0,0 0 54 0 0,0 0-69 0 0,0 0-74 0 0,0 0-59 0 0,0 0-26 0 0,26 34-6 0 0,83 104-41 0 0,-91-116-479 0 0,39 46 1050 0 0,-4 2-1 0 0,33 59-1344 0 0,-69-102 13 0 0,-2 1-1 0 0,-1 1 1 0 0,0 0 0 0 0,-3 0-1 0 0,0 1 1 0 0,-2 1 0 0 0,-1 0-1 0 0,-2 0 1 0 0,-1 0-1 0 0,-1 1 1 0 0,-2-1 0 0 0,-1 1-1 0 0,-2 0 1 0 0,0 0 0 0 0,-3 2-13 0 0,-1-13-136 0 0,-1 0 1 0 0,-2 0-1 0 0,0 0 1 0 0,0-1-1 0 0,-2 0 1 0 0,-1-1-1 0 0,0 0 1 0 0,-2-1-1 0 0,0 0 1 0 0,-1-1-1 0 0,0-1 1 0 0,-1 0-1 0 0,-13 10 136 0 0,-57 43-4765 0 0,-4-14-6051 0 0,72-47 5015 0 0</inkml:trace>
  <inkml:trace contextRef="#ctx0" brushRef="#br0" timeOffset="62656.589">893 502 0 0 0,'-5'1'832'0'0,"-14"4"91"0"0,14-4-4 0 0,5-1-39 0 0,0 0-37 0 0,0 0-28 0 0,0 0-32 0 0,0 0-39 0 0,0 0-36 0 0,0 0-24 0 0,0 0-37 0 0,0 0-48 0 0,4 1 2126 0 0,13-6-2075 0 0,90-20 134 0 0,-22 14-797 0 0,-68 30-450 0 0,-8 50-49 0 0,-9-38 548 0 0,1-8-106 0 0,-1 1 0 0 0,-1-1 0 0 0,-1 0 0 0 0,-1 0 0 0 0,-1 0 0 0 0,-4 9 70 0 0,-45 138-93 0 0,35-113 231 0 0,19-4 566 0 0,5-50-510 0 0,1-1 0 0 0,-1 1 0 0 0,0-1 0 0 0,1 0-1 0 0,-1 0 1 0 0,1-1 0 0 0,0 0 0 0 0,-1 0 0 0 0,1 0-1 0 0,0-1 1 0 0,0 0 0 0 0,-1-1 0 0 0,1 1 0 0 0,0-1-1 0 0,-1 0 1 0 0,1-1 0 0 0,0 0 0 0 0,-1 0 0 0 0,6-2-194 0 0,80-16-2160 0 0,-36 6-7203 0 0,-42 10 4290 0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2:25.8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 2945 0 0,'0'0'2048'0'0,"0"0"-898"0"0,0 0-626 0 0,0 0-227 0 0,0 0-31 0 0,0 0 87 0 0,0 0 76 0 0,0 0 19 0 0,0 0-34 0 0,0 0-79 0 0,0 0-61 0 0,12-3-42 0 0,88-9 569 0 0,149 30-71 0 0,-206-20-1256 0 0,0-2 0 0 0,0-2 0 0 0,0-2-1 0 0,10-4 527 0 0,-3 1-1351 0 0,59-7-6439 0 0,-101 17 7790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1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720 107 3889 0 0,'0'0'2316'0'0,"0"0"-855"0"0,0 0-320 0 0,0 0 205 0 0,0 0 318 0 0,0 0 118 0 0,0 0-194 0 0,0 0-402 0 0,0 0-441 0 0,0 0-318 0 0,0 0-174 0 0,-10 9-86 0 0,-170 155 165 0 0,144-134-1003 0 0,-1-2 1 0 0,-2-1-1 0 0,0-2 0 0 0,-18 6 671 0 0,-45 16-4587 0 0,33-22-2774 0 0,49-20 3695 0 0</inkml:trace>
  <inkml:trace contextRef="#ctx0" brushRef="#br0" timeOffset="245.95">0 313 272 0 0,'0'0'1244'0'0,"0"0"99"0"0,0 0 106 0 0,0 0 67 0 0,0 0 24 0 0,0 0-58 0 0,0 0-79 0 0,32-7-104 0 0,102-22-134 0 0,-43 21 700 0 0,-50 8-1072 0 0,7-1-152 0 0,-1 1 0 0 0,1 3-1 0 0,-1 2 1 0 0,0 2 0 0 0,18 6-641 0 0,57 34 161 0 0,-119-45-216 0 0,0-1 0 0 0,0 1-1 0 0,0 0 1 0 0,0 0 0 0 0,0 0 0 0 0,-1 1 0 0 0,1-1 0 0 0,-1 1-1 0 0,1-1 1 0 0,-1 1 0 0 0,0 0 0 0 0,0 0 0 0 0,-1 0 0 0 0,1 0-1 0 0,0 0 1 0 0,-1 1 0 0 0,0-1 0 0 0,0 0 0 0 0,1 3 55 0 0,-1-2 229 0 0,0-2-3113 0 0,-1-1-6550 0 0,0-1 3835 0 0</inkml:trace>
  <inkml:trace contextRef="#ctx0" brushRef="#br0" timeOffset="537.045">422 0 4057 0 0,'0'0'1111'0'0,"0"0"-26"0"0,0 0 220 0 0,0 0 327 0 0,0 0 228 0 0,0 0-31 0 0,0 0-236 0 0,-4 32-303 0 0,-11 102-326 0 0,12 28 909 0 0,6-29-1161 0 0,1-1-3470 0 0,-5-122 35 0 0,0-1-4955 0 0,1-6 1526 0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2:26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4153 0 0,'0'0'836'0'0,"0"0"-624"0"0,0 0-348 0 0,0 0 200 0 0,0 0 352 0 0,0 0 159 0 0,0 0 110 0 0,0 0 30 0 0,36-9-43 0 0,114-26-75 0 0,22 13 443 0 0,-152 22-1024 0 0,114 5-854 0 0,-47 8-4875 0 0,-71-9 2419 0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2:27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 63 4769 0 0,'0'0'3333'0'0,"0"0"-1533"0"0,0 0-544 0 0,0 0-21 0 0,0 0 30 0 0,0 0-10 0 0,0 0-81 0 0,0 0-188 0 0,0 0-213 0 0,0 0-216 0 0,0 0-197 0 0,0-3-152 0 0,0 135 1044 0 0,-16 3-1307 0 0,-5-1 1 0 0,-24 71 54 0 0,6 9-2598 0 0,36-170-631 0 0,4-34 471 0 0,14-9-6860 0 0,-8-1 7707 0 0</inkml:trace>
  <inkml:trace contextRef="#ctx0" brushRef="#br0" timeOffset="350.054">396 41 9930 0 0,'0'0'1147'0'0,"0"0"-261"0"0,0 0-109 0 0,0 0 69 0 0,0 0 76 0 0,0 0 0 0 0,0 0-118 0 0,0 0-180 0 0,0 0-160 0 0,0 0-138 0 0,0 0-77 0 0,0 0-29 0 0,0 0-33 0 0,-5 19-30 0 0,-34 127 78 0 0,34-121-219 0 0,-1-1-39 0 0,1 0 0 0 0,1 0 0 0 0,1 0 0 0 0,1 1-1 0 0,1-1 1 0 0,2 20 23 0 0,0-39-16 0 0,0 0 0 0 0,0 0 0 0 0,0 0-1 0 0,1 0 1 0 0,0 0 0 0 0,0 0 0 0 0,0 0 0 0 0,0 0-1 0 0,1-1 1 0 0,0 0 0 0 0,0 1 0 0 0,0-1-1 0 0,0 0 1 0 0,1 0 0 0 0,0-1 0 0 0,-1 1 0 0 0,1-1-1 0 0,1 0 1 0 0,-1 0 0 0 0,0 0 0 0 0,1 0 0 0 0,0-1-1 0 0,-1 0 1 0 0,1 0 0 0 0,0 0 0 0 0,0 0-1 0 0,0-1 1 0 0,0 0 0 0 0,0 0 0 0 0,1 0 0 0 0,-1-1 16 0 0,8 2-107 0 0,-7-1-4 0 0,-1 1 1 0 0,1-1-1 0 0,0 0 1 0 0,-1 0 0 0 0,1-1-1 0 0,0 0 1 0 0,-1 0 0 0 0,1 0-1 0 0,0 0 1 0 0,-1-1-1 0 0,1 0 1 0 0,0 0 0 0 0,-1-1-1 0 0,1 0 1 0 0,-1 0-1 0 0,0 0 1 0 0,0 0 0 0 0,0-1-1 0 0,0 0 1 0 0,0 0-1 0 0,0 0 1 0 0,-1-1 0 0 0,2-1 110 0 0,2-7-1951 0 0,7-12-7393 0 0,-10 13 5214 0 0</inkml:trace>
  <inkml:trace contextRef="#ctx0" brushRef="#br0" timeOffset="619.237">709 81 1992 0 0,'0'0'4289'0'0,"0"0"-2828"0"0,0 0-715 0 0,0 0 176 0 0,0 0 180 0 0,0 0 80 0 0,0 0-35 0 0,-12 32-174 0 0,-38 102-223 0 0,17 2 275 0 0,10-8-1122 0 0,6 1 1 0 0,2 60 96 0 0,9-109-269 0 0,4-57-371 0 0,-2 38-149 0 0,2-20-8333 0 0,2-40 6516 0 0,0-1 636 0 0</inkml:trace>
  <inkml:trace contextRef="#ctx0" brushRef="#br0" timeOffset="1181.205">917 240 5841 0 0,'0'0'1417'0'0,"0"0"-37"0"0,0 0 109 0 0,0 0 65 0 0,0 0-99 0 0,0 0-245 0 0,0 0-306 0 0,0 0-212 0 0,0 0-136 0 0,0 0-97 0 0,0 0-55 0 0,0 0-56 0 0,0 0-42 0 0,29-21-41 0 0,87-60-64 0 0,-63 56-3 0 0,-45 26-164 0 0,-6-1-35 0 0,0-1 0 0 0,0 1-1 0 0,0-1 1 0 0,0 1 0 0 0,0 0-1 0 0,0 0 1 0 0,1 0 0 0 0,-1 0-1 0 0,0 0 1 0 0,0 0 0 0 0,0 1-1 0 0,0-1 1 0 0,0 1 0 0 0,0-1-1 0 0,0 1 1 0 0,0 0 0 0 0,0 0-1 0 0,0 0 1 0 0,0 0 0 0 0,-1 0-1 0 0,1 0 1 0 0,0 0 0 0 0,-1 1-1 0 0,1-1 1 0 0,-1 1 0 0 0,1-1-1 0 0,-1 1 1 0 0,1 0 0 0 0,-1-1-1 0 0,0 1 1 0 0,0 0 0 0 0,0 0-1 0 0,0 0 1 0 0,0 0 0 0 0,-1 0-1 0 0,1 0 1 0 0,0 0 0 0 0,-1 0-1 0 0,0 0 1 0 0,1 0 0 0 0,-1 0-1 0 0,0 0 1 0 0,0 0 0 0 0,0 0-1 0 0,0 1 1 0 0,-1-1 0 0 0,1 1 1 0 0,-3 7-2 0 0,1 1 0 0 0,-2-1 0 0 0,1 0 1 0 0,-1 0-1 0 0,-1 0 0 0 0,0-1 0 0 0,0 1 1 0 0,-1-1-1 0 0,0 0 0 0 0,-1-1 0 0 0,1 0 1 0 0,-9 7 1 0 0,-15 24-45 0 0,26-33 35 0 0,-8 8-8 0 0,1 1 0 0 0,1 1 0 0 0,1-1 0 0 0,0 2 1 0 0,1-1-1 0 0,0 1 0 0 0,2 0 0 0 0,-3 11 18 0 0,9-24-12 0 0,1 0 0 0 0,0 0 0 0 0,0-1 1 0 0,0 1-1 0 0,1 0 0 0 0,-1 0 0 0 0,1-1 0 0 0,0 1 0 0 0,0-1 0 0 0,0 1 1 0 0,0-1-1 0 0,1 0 0 0 0,-1 0 0 0 0,1 0 0 0 0,0 0 0 0 0,0-1 0 0 0,0 1 1 0 0,0-1-1 0 0,0 1 0 0 0,1-1 0 0 0,-1 0 0 0 0,1 0 0 0 0,0-1 0 0 0,-1 1 1 0 0,1-1-1 0 0,0 0 0 0 0,0 0 0 0 0,0 0 0 0 0,0 0 0 0 0,0-1 0 0 0,0 1 12 0 0,26 11-5 0 0,-22-10 14 0 0,0 1 0 0 0,0 0 0 0 0,-1 0 0 0 0,0 1 0 0 0,1 0 1 0 0,-1 0-1 0 0,-1 0 0 0 0,1 1 0 0 0,-1 0 0 0 0,0 1 0 0 0,0-1 1 0 0,0 1-1 0 0,-1 0 0 0 0,0 1 0 0 0,0-1 0 0 0,0 1 0 0 0,-1 0 1 0 0,0 0-1 0 0,0 0 0 0 0,-1 1 0 0 0,0 0 0 0 0,-1-1 0 0 0,1 1 1 0 0,-1 4-10 0 0,-3-1 52 0 0,-2 0 1 0 0,0-1-1 0 0,0 1 1 0 0,-1 0 0 0 0,0-1-1 0 0,-1 0 1 0 0,0 0 0 0 0,-1 0-1 0 0,0-1 1 0 0,0 1-1 0 0,-1-1 1 0 0,-1-1 0 0 0,1 0-1 0 0,-1 0 1 0 0,0 0-1 0 0,-1-1 1 0 0,0 0 0 0 0,0-1-1 0 0,-1 0 1 0 0,1 0 0 0 0,-1-1-1 0 0,-5 2-52 0 0,1 2-67 0 0,0-1 1 0 0,-1 0-1 0 0,0-2 0 0 0,0 1 1 0 0,-1-2-1 0 0,0 0 0 0 0,0 0 1 0 0,0-2-1 0 0,-1 0 0 0 0,1-1 1 0 0,-15 0 66 0 0,9-9-3463 0 0,18-7-4896 0 0,4 9 1478 0 0</inkml:trace>
  <inkml:trace contextRef="#ctx0" brushRef="#br0" timeOffset="1552.307">1718 170 4929 0 0,'0'0'1486'0'0,"0"0"-670"0"0,0 0-205 0 0,0 0 146 0 0,0 0 191 0 0,0 0 61 0 0,0 0-87 0 0,0 0-207 0 0,-29 35-271 0 0,-94 112-229 0 0,49-28-294 0 0,65-102-18 0 0,2 0-1 0 0,-1 1 1 0 0,2 0-1 0 0,1 0 1 0 0,0 0 0 0 0,1 1-1 0 0,1 0 1 0 0,1 0-1 0 0,0 0 1 0 0,1 0-1 0 0,2 13 98 0 0,2-23 107 0 0,0 0 0 0 0,1 0 0 0 0,-1-1 0 0 0,2 0 0 0 0,-1 1-1 0 0,1-2 1 0 0,0 1 0 0 0,1 0 0 0 0,0-1 0 0 0,0 0 0 0 0,0 0 0 0 0,1-1 0 0 0,0 0-1 0 0,1 0 1 0 0,-1-1 0 0 0,1 1 0 0 0,0-2 0 0 0,0 1 0 0 0,1-1 0 0 0,-1 0 0 0 0,1-1-1 0 0,0 0 1 0 0,0-1 0 0 0,0 0 0 0 0,0 0 0 0 0,0 0 0 0 0,1-1 0 0 0,-1-1 0 0 0,3 0-108 0 0,3 1 388 0 0,-1-1 0 0 0,1 0 0 0 0,-1-1 0 0 0,1-1 0 0 0,-1 0 0 0 0,0-1 0 0 0,0 0 0 0 0,0-1 0 0 0,0-1-1 0 0,-1-1 1 0 0,1 1 0 0 0,-1-2 0 0 0,-1 0 0 0 0,1 0 0 0 0,-1-2 0 0 0,-1 1 0 0 0,1-1 0 0 0,4-6-387 0 0,-3 3 142 0 0,-1 0 1 0 0,0 0-1 0 0,-1-2 1 0 0,-1 1-1 0 0,0-2 1 0 0,0 1-1 0 0,-1-1 1 0 0,-1-1-1 0 0,-1 1 1 0 0,0-1-1 0 0,-1 0 1 0 0,-1-1 0 0 0,0 0-1 0 0,-2 0 1 0 0,1 0-1 0 0,-2-6-142 0 0,-1 13-40 0 0,-1 0 1 0 0,0 1-1 0 0,-1-1 0 0 0,0 0 1 0 0,0 0-1 0 0,-1 0 0 0 0,0 1 0 0 0,-1-1 1 0 0,0 1-1 0 0,-1-1 0 0 0,0 1 1 0 0,0 0-1 0 0,-1 1 0 0 0,0-1 0 0 0,-1 1 1 0 0,0 0-1 0 0,0 0 0 0 0,-2-1 40 0 0,0 1-248 0 0,-1 0-1 0 0,0 1 0 0 0,0 0 1 0 0,-1 1-1 0 0,1 0 1 0 0,-1 0-1 0 0,-1 1 0 0 0,1 0 1 0 0,-1 1-1 0 0,0 0 0 0 0,0 1 1 0 0,0 0-1 0 0,0 1 1 0 0,0 0-1 0 0,-4 0 249 0 0,-47 3-3887 0 0,4 13-3468 0 0,35-4-1004 0 0</inkml:trace>
  <inkml:trace contextRef="#ctx0" brushRef="#br0" timeOffset="1922.175">2333 199 5697 0 0,'0'0'1135'0'0,"0"0"-128"0"0,0 0-20 0 0,0 0-60 0 0,0 0-195 0 0,0 0-293 0 0,0 0-283 0 0,-31 33-250 0 0,-94 106-188 0 0,121-134 236 0 0,-1 0 0 0 0,0 0 1 0 0,1 0-1 0 0,0 0 1 0 0,0 1-1 0 0,1-1 1 0 0,0 1-1 0 0,0 0 0 0 0,0 0 1 0 0,0 0-1 0 0,1 1 1 0 0,0-1-1 0 0,0 0 0 0 0,0 4 46 0 0,0 6-158 0 0,-1-7 117 0 0,1-1 0 0 0,0 1-1 0 0,1 0 1 0 0,-1 0-1 0 0,2 0 1 0 0,-1 0 0 0 0,2 1-1 0 0,-1-1 1 0 0,1 0-1 0 0,0 0 1 0 0,1 0 0 0 0,0 0-1 0 0,0-1 1 0 0,1 1-1 0 0,0-1 1 0 0,1 1 0 0 0,0-1-1 0 0,0 0 1 0 0,1 0-1 0 0,0 0 1 0 0,4 3 41 0 0,1-1 429 0 0,1-1 0 0 0,0 0 0 0 0,0-1 0 0 0,1-1 0 0 0,1 0 0 0 0,-1 0 0 0 0,1-1 0 0 0,0-1-1 0 0,0 0 1 0 0,1 0 0 0 0,-1-2 0 0 0,1 0 0 0 0,0 0 0 0 0,0-1 0 0 0,0-1 0 0 0,0 0 0 0 0,0-1 0 0 0,1-1 0 0 0,-1 0 0 0 0,0-1 0 0 0,0 0 0 0 0,-1-1 0 0 0,1-1 0 0 0,0 0 0 0 0,-1-1 0 0 0,0 0 0 0 0,0-1 0 0 0,-1-1 0 0 0,1 0-1 0 0,-1 0 1 0 0,7-8-429 0 0,-9 10 102 0 0,-1-1 0 0 0,0 0-1 0 0,0-1 1 0 0,-1 0 0 0 0,0-1-1 0 0,0 0 1 0 0,-1 0-1 0 0,0 0 1 0 0,0-1 0 0 0,-1 0-1 0 0,0 0 1 0 0,-1-1-1 0 0,0 0 1 0 0,0 0 0 0 0,-1 0-1 0 0,0 0 1 0 0,-1-1-1 0 0,0 1 1 0 0,-1-1 0 0 0,0 0-1 0 0,-1 0 1 0 0,0 0 0 0 0,-1 0-1 0 0,0 0 1 0 0,0 0-1 0 0,-1 0 1 0 0,-1 1 0 0 0,0-1-1 0 0,0 0 1 0 0,-1 1-1 0 0,-2-4-101 0 0,0 4-74 0 0,-1 0-1 0 0,0 1 0 0 0,0-1 0 0 0,-1 2 1 0 0,-1-1-1 0 0,0 1 0 0 0,0 0 0 0 0,0 0 0 0 0,-1 1 1 0 0,0 0-1 0 0,0 1 0 0 0,-1 0 0 0 0,0 0 1 0 0,0 1-1 0 0,0 0 0 0 0,0 1 0 0 0,-1 1 1 0 0,0-1-1 0 0,0 1 0 0 0,-11-1 75 0 0,2 1-686 0 0,0 1 1 0 0,0 0-1 0 0,0 2 1 0 0,0 0-1 0 0,-1 1 1 0 0,1 1-1 0 0,0 1 1 0 0,1 1-1 0 0,-1 1 0 0 0,0 0 1 0 0,-5 4 685 0 0,-8 4-5976 0 0,11-4-4497 0 0</inkml:trace>
  <inkml:trace contextRef="#ctx0" brushRef="#br0" timeOffset="2382.931">2959 0 0 0 0,'0'0'1018'0'0,"0"0"469"0"0,0 0 57 0 0,0 0-30 0 0,0 0-81 0 0,0 0-126 0 0,0 0-175 0 0,0 0-246 0 0,0 0-215 0 0,0 0-201 0 0,0 0-157 0 0,0 0-87 0 0,0 0-56 0 0,-11 29-40 0 0,-33 89 6 0 0,41-70 138 0 0,7-44-174 0 0,-2-1 104 0 0,1 0 0 0 0,-1 0 0 0 0,1-1-1 0 0,-1 1 1 0 0,1 0 0 0 0,0-1 0 0 0,0 0 0 0 0,0 0 0 0 0,0 0 0 0 0,0 0 0 0 0,0 0 0 0 0,1-1 0 0 0,-1 1 0 0 0,1-1 0 0 0,-1 0 0 0 0,1 0 0 0 0,-1 0 0 0 0,1-1 0 0 0,0 1-1 0 0,0-1 1 0 0,-1 0 0 0 0,1 0 0 0 0,0 0 0 0 0,-1 0 0 0 0,1-1 0 0 0,0 0 0 0 0,-1 0 0 0 0,1 0 0 0 0,-1 0 0 0 0,1 0 0 0 0,-1 0 0 0 0,1-1 0 0 0,-1 0 0 0 0,0 0-1 0 0,0 0 1 0 0,0 0 0 0 0,0 0 0 0 0,0 0 0 0 0,0-1 0 0 0,-1 0 0 0 0,1 1 0 0 0,-1-1 0 0 0,0 0 0 0 0,0 0 0 0 0,0 0 0 0 0,0-1 0 0 0,0 1 0 0 0,-1 0 0 0 0,1-1-204 0 0,0-1 26 0 0,-1 1 1 0 0,1 0 0 0 0,-1-1-1 0 0,1 1 1 0 0,-2 0 0 0 0,1-1 0 0 0,0 0-1 0 0,-1 1 1 0 0,0-1 0 0 0,0 1 0 0 0,0-1-1 0 0,0 1 1 0 0,-1-1 0 0 0,0 0 0 0 0,0 1-1 0 0,0 0 1 0 0,-1-1 0 0 0,1 1-1 0 0,-1 0 1 0 0,0 0 0 0 0,0-1 0 0 0,-1 2-1 0 0,1-1 1 0 0,-1 0 0 0 0,0 0 0 0 0,0 1-27 0 0,0-1-471 0 0,0 1 0 0 0,-1 0 1 0 0,1 1-1 0 0,-1-1 0 0 0,0 1 1 0 0,0 0-1 0 0,0 0 1 0 0,0 0-1 0 0,0 0 0 0 0,0 1 1 0 0,-1-1-1 0 0,1 1 0 0 0,0 0 1 0 0,-1 0-1 0 0,1 1 1 0 0,-1 0-1 0 0,-3-1 471 0 0,-6 1-6215 0 0,3 0-3068 0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3:02.18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1 131 0 0 0,'29'16'79'0'0,"5"-10"127"0"0,0-1-1 0 0,0-1 1 0 0,1-2 0 0 0,-1-2 0 0 0,19-2-206 0 0,14 1 148 0 0,235-6 491 0 0,89-10-6 0 0,45-2-416 0 0,91 21-217 0 0,210 31 21 0 0,547-25 652 0 0,-1115-15-115 0 0,134-25-558 0 0,-135 12 233 0 0,615-72 330 0 0,-719 86-631 0 0,1 3-1 0 0,1 3 1 0 0,34 5 68 0 0,-90-3-360 0 0,0-1 1 0 0,-1 1-1 0 0,1 1 1 0 0,-1 0-1 0 0,0 0 1 0 0,0 1-1 0 0,0 0 0 0 0,0 0 1 0 0,-1 1-1 0 0,0 1 1 0 0,0-1-1 0 0,5 5 360 0 0,-4-3-273 0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3:04.66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0 143 0 0 0,'99'25'0'0'0,"28"-20"0"0"0,123-31 421 0 0,-35 14-96 0 0,110 11-325 0 0,-141 3 136 0 0,488-13 772 0 0,-537 11-875 0 0,166 0 843 0 0,160-25-876 0 0,134-27 452 0 0,-275 26-332 0 0,-6 6 174 0 0,219 18-294 0 0,531 31 324 0 0,521-29-28 0 0,-1106 11-1 0 0,-198 23-310 0 0,-144-12 38 0 0,171 10 91 0 0,188-46 108 0 0,-182 3 98 0 0,-44 22-106 0 0,171 15 164 0 0,-152 13-490 0 0,75-9 112 0 0,108-22 173 0 0,-156 25-358 0 0,-213-24 474 0 0,1-5 0 0 0,0-4 0 0 0,58-9-289 0 0,196 9 28 0 0,21-1 30 0 0,-172-17 166 0 0,69 7-288 0 0,395 8-98 0 0,-364 14 74 0 0,117-1 24 0 0,-255-25 141 0 0,195 9-261 0 0,-12 64 51 0 0,-132-49 165 0 0,-143-10-774 0 0,39 1-4003 0 0,-100 3 4029 0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3:16.5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365 40 0 0 0,'0'0'938'0'0,"0"0"609"0"0,0 0 254 0 0,0 0-6 0 0,0 0-128 0 0,0 0-165 0 0,0 0-148 0 0,0 0-131 0 0,0-2-105 0 0,0 0-865 0 0,0 1 0 0 0,-1-1 0 0 0,1 1 1 0 0,0-1-1 0 0,-1 1 0 0 0,1-1 0 0 0,-1 1 0 0 0,0-1 0 0 0,1 1 0 0 0,-1-1 0 0 0,0 1 0 0 0,0 0 0 0 0,0-1 0 0 0,0 1 0 0 0,0 0 0 0 0,0 0 0 0 0,0 0 0 0 0,0 0 0 0 0,-1 0 0 0 0,1 0 0 0 0,0 0 0 0 0,-1 0 0 0 0,1 1 0 0 0,-1-1 0 0 0,1 0 0 0 0,0 1 0 0 0,-1-1 0 0 0,0 1 0 0 0,0-1-253 0 0,-108-2 2055 0 0,48 21-1572 0 0,43-3-298 0 0,19 24-123 0 0,1-25-57 0 0,2-1 0 0 0,-1 1 0 0 0,2-1 1 0 0,-1 0-1 0 0,2 0 0 0 0,0 0 0 0 0,1-1 0 0 0,0 1 1 0 0,3 4-6 0 0,14 30-41 0 0,64 129 100 0 0,-79-121 325 0 0,-46-34 846 0 0,17-16-1104 0 0,0 0 1 0 0,0-1 0 0 0,-1-1 0 0 0,1-1 0 0 0,-1-1 0 0 0,0-1 0 0 0,0-1-1 0 0,-1-1-126 0 0,-34 1 63 0 0,52 1-1300 0 0,-1 0 3777 0 0,3 0-3671 0 0,2-1-4478 0 0,0-1-6380 0 0,1 5 3591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3:18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56 286 3561 0 0,'0'0'1497'0'0,"0"0"-307"0"0,0 0-152 0 0,0 0 98 0 0,0 0 223 0 0,0 0 140 0 0,0 0-60 0 0,0 0-255 0 0,0 0-377 0 0,0 0-340 0 0,0 0-171 0 0,0 0-27 0 0,0 0 56 0 0,5 0 88 0 0,251 0 2791 0 0,-215 1-3274 0 0,13 1-1004 0 0,-18-8-2559 0 0,-22 5-1642 0 0,-10 1-1990 0 0,-4 0 4898 0 0</inkml:trace>
  <inkml:trace contextRef="#ctx0" brushRef="#br0" timeOffset="245.034">1 499 4833 0 0,'0'0'919'0'0,"0"0"-439"0"0,0 0-115 0 0,0 0 281 0 0,0 0 327 0 0,0 0 232 0 0,0 0 108 0 0,0 0-19 0 0,0 0-134 0 0,0 0-212 0 0,0 0-205 0 0,35 4-175 0 0,112 9-161 0 0,-50-19 42 0 0,-6-5-658 0 0,-53 6-3352 0 0,-18 2-367 0 0,-8 0-4677 0 0</inkml:trace>
  <inkml:trace contextRef="#ctx0" brushRef="#br0" timeOffset="1498.211">695 182 6529 0 0,'0'0'1549'0'0,"0"0"-400"0"0,0 0-321 0 0,0 0 33 0 0,0 0 200 0 0,0 0 122 0 0,0 0-64 0 0,0 0-244 0 0,0 0-315 0 0,0 0-247 0 0,0 0-147 0 0,0 0-62 0 0,16 4 331 0 0,18 81 1245 0 0,-25-47-1560 0 0,-2 0 0 0 0,-1 1-1 0 0,-2-1 1 0 0,-1 1 0 0 0,-2 0 0 0 0,-4 36-120 0 0,-13-6 8 0 0,1-110 2811 0 0,14 14-2707 0 0,1 0 0 0 0,2 0 0 0 0,0 0 0 0 0,2 1 0 0 0,1 0 0 0 0,1-1 0 0 0,1 2 0 0 0,2-1 0 0 0,0 1 0 0 0,2 0 0 0 0,0 1 0 0 0,2 0 0 0 0,1 1 0 0 0,0 1 0 0 0,2 0 0 0 0,8-8-112 0 0,-13 15 21 0 0,0 0-1 0 0,1 1 0 0 0,1 1 1 0 0,0 0-1 0 0,0 0 0 0 0,2 1 1 0 0,-1 1-1 0 0,9-4-20 0 0,-21 15-23 0 0,0 1 1 0 0,0 0-1 0 0,0 0 0 0 0,0 0 1 0 0,0 0-1 0 0,0 0 0 0 0,0 0 0 0 0,-1 0 1 0 0,1 1-1 0 0,0-1 0 0 0,-1 1 1 0 0,0-1-1 0 0,1 1 0 0 0,-1 0 0 0 0,0-1 1 0 0,0 1-1 0 0,1 0 0 0 0,-1 0 1 0 0,-1 0-1 0 0,1 0 0 0 0,0 0 0 0 0,0 0 1 0 0,-1 0-1 0 0,1 0 0 0 0,-1 0 0 0 0,0 0 1 0 0,0 0-1 0 0,1 0 0 0 0,-1 0 1 0 0,-1 1 22 0 0,12 110-2548 0 0,-3-95-1779 0 0,2-13-2977 0 0,-5-4 2471 0 0,-1 2 613 0 0</inkml:trace>
  <inkml:trace contextRef="#ctx0" brushRef="#br0" timeOffset="2135.146">1433 138 2104 0 0,'0'0'1354'0'0,"0"0"-158"0"0,0 0-14 0 0,0 0 148 0 0,0 0 64 0 0,0 0-89 0 0,0 0-210 0 0,0 0-310 0 0,0 0-257 0 0,0 0-190 0 0,0 0-106 0 0,0 0-56 0 0,0 0-44 0 0,-14 29-31 0 0,-45 87-38 0 0,-53 49 29 0 0,50-84 485 0 0,38-34-311 0 0,77-35-136 0 0,308-16 302 0 0,-360 4-395 0 0,0 0 0 0 0,1 1 0 0 0,-1-1 0 0 0,0 0 0 0 0,0 0-1 0 0,0 0 1 0 0,0 0 0 0 0,0 0 0 0 0,0 0 0 0 0,0 0-1 0 0,0-1 1 0 0,0 1 0 0 0,0 0 0 0 0,0-1 0 0 0,0 1 0 0 0,0 0-1 0 0,0-1 1 0 0,0 1 0 0 0,0-1 0 0 0,0 0 0 0 0,0 1-1 0 0,0-1 1 0 0,-1 0 0 0 0,1 1 0 0 0,0-1 0 0 0,0 0-1 0 0,-1 0 1 0 0,1 0 0 0 0,-1 0 0 0 0,1 1 0 0 0,0-1 0 0 0,-1 0-1 0 0,0 0 1 0 0,1 0 0 0 0,-1 0 0 0 0,0 0 0 0 0,1 0-1 0 0,-1 0 1 0 0,0-1 0 0 0,0 1 0 0 0,0 0 0 0 0,0 0-1 0 0,0 0 1 0 0,0 0 0 0 0,0 0 0 0 0,0 0 0 0 0,0 0 0 0 0,-1 0-1 0 0,1 0 1 0 0,0 0 0 0 0,-1 0 0 0 0,1 0 0 0 0,-1 0-1 0 0,1 0 1 0 0,-1 0 0 0 0,1 0 0 0 0,-1 0 0 0 0,0 1-1 0 0,1-1 1 0 0,-2-1-37 0 0,-41-56 1646 0 0,42 58-1656 0 0,-129-140 836 0 0,107 115-943 0 0,-28-35-643 0 0,26 17-2667 0 0,22 19-2576 0 0,3 19 2628 0 0,0 0-2426 0 0</inkml:trace>
  <inkml:trace contextRef="#ctx0" brushRef="#br0" timeOffset="2636.207">1950 79 0 0 0,'0'0'1158'0'0,"0"0"195"0"0,0 0-6 0 0,0 0 31 0 0,0 0 37 0 0,0 0-79 0 0,0 0-177 0 0,0 0-232 0 0,0 0-244 0 0,0 0-225 0 0,0 0-171 0 0,0 0-127 0 0,0 0-81 0 0,-26 24-46 0 0,-82 77-33 0 0,105-99-3 0 0,0 0-1 0 0,0 1 1 0 0,1-1 0 0 0,-1 1-1 0 0,0 0 1 0 0,1 0-1 0 0,0 0 1 0 0,-1 0-1 0 0,1 0 1 0 0,0 0 0 0 0,1 0-1 0 0,-1 1 1 0 0,1-1-1 0 0,-1 1 1 0 0,1-1-1 0 0,0 1 1 0 0,0 0 0 0 0,1-1-1 0 0,-1 2 4 0 0,0 7-34 0 0,-3 3-33 0 0,2 1-1 0 0,0-1 0 0 0,0 1 0 0 0,2 0 0 0 0,0 0 0 0 0,0-1 0 0 0,2 1 0 0 0,0 0 1 0 0,0-1-1 0 0,4 9 68 0 0,-3-14 14 0 0,0-1 0 0 0,1 1 0 0 0,0-1 1 0 0,0 1-1 0 0,1-1 0 0 0,1 0 1 0 0,-1-1-1 0 0,1 1 0 0 0,1-1 0 0 0,0 0 1 0 0,0-1-1 0 0,0 0 0 0 0,1 0 0 0 0,0 0 1 0 0,0-1-1 0 0,1-1 0 0 0,-1 1 1 0 0,1-1-1 0 0,1-1 0 0 0,8 4-14 0 0,0-4 425 0 0,1 0 0 0 0,0-2 0 0 0,0 0 0 0 0,0-1 0 0 0,0-1 0 0 0,0 0 0 0 0,0-2 0 0 0,0 0 0 0 0,0-1 0 0 0,0-1-1 0 0,-1-1 1 0 0,1 0 0 0 0,-1-2 0 0 0,0 0 0 0 0,-1-1 0 0 0,0-1 0 0 0,0 0 0 0 0,-1-1 0 0 0,0-1 0 0 0,-1-1 0 0 0,0 0 0 0 0,-1 0 0 0 0,-1-2 0 0 0,1 0 0 0 0,7-11-425 0 0,-9 12 154 0 0,0 1-1 0 0,-1-2 1 0 0,-1 1 0 0 0,0-1 0 0 0,0-1 0 0 0,-2 0 0 0 0,0 0 0 0 0,0-1 0 0 0,-2 0-1 0 0,0 0 1 0 0,0-1 0 0 0,-2 1 0 0 0,2-13-154 0 0,-5 21-21 0 0,0 0 0 0 0,-1 0 0 0 0,0 0-1 0 0,0 0 1 0 0,-1 1 0 0 0,0-1 0 0 0,-1 0 0 0 0,1 0-1 0 0,-1 1 1 0 0,-1-1 0 0 0,1 1 0 0 0,-1-1 0 0 0,-1 1 0 0 0,0 0-1 0 0,1 1 1 0 0,-2-1 0 0 0,-3-5 21 0 0,-1 3-320 0 0,-1 0 0 0 0,1 0-1 0 0,-2 0 1 0 0,1 2 0 0 0,-1-1 0 0 0,-1 1-1 0 0,1 1 1 0 0,-1 0 0 0 0,0 0 0 0 0,0 1-1 0 0,-1 1 1 0 0,1 0 0 0 0,-1 1 0 0 0,0 0-1 0 0,0 1 1 0 0,-8 0 320 0 0,7 1-1128 0 0,1 0-1 0 0,-1 2 1 0 0,0-1 0 0 0,1 2-1 0 0,-1-1 1 0 0,1 2 0 0 0,-1 0-1 0 0,1 1 1 0 0,0 0 0 0 0,-2 2 1128 0 0,-11 5-7138 0 0</inkml:trace>
  <inkml:trace contextRef="#ctx0" brushRef="#br0" timeOffset="3035.192">1808 367 3065 0 0,'0'0'1652'0'0,"0"0"-426"0"0,0 0-194 0 0,0 0 36 0 0,0 0 46 0 0,0 0-38 0 0,0 0-139 0 0,0 0-182 0 0,0 0-168 0 0,0 0-103 0 0,0 0-4 0 0,0 0 51 0 0,0 0 68 0 0,15-16 52 0 0,46-49-11 0 0,-19 40 521 0 0,-30 24-834 0 0,-3-1-152 0 0,1 1-1 0 0,0 1 1 0 0,0 0-1 0 0,0 0 1 0 0,0 1-1 0 0,-1 0 1 0 0,1 0 0 0 0,0 1-1 0 0,0 1 1 0 0,-1-1-1 0 0,0 2 1 0 0,1-1-1 0 0,-1 1 1 0 0,-1 1 0 0 0,1 0-1 0 0,3 2-174 0 0,31 14 378 0 0,-12-7-123 0 0,-17-7 49 0 0,0 0 1 0 0,1-1 0 0 0,0-1 0 0 0,0 0 0 0 0,1-1-1 0 0,-1 0 1 0 0,1-1 0 0 0,11 0-305 0 0,40-7-167 0 0,-60 0-1718 0 0,2-2-2103 0 0,-3 2-2072 0 0,-4 0-4945 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3:50.64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376 962 0 0 0,'-162'13'0'0'0,"89"-6"43"0"0,6-2 1867 0 0,20-4 4333 0 0,105-1-1332 0 0,5-2-3508 0 0,76 0-938 0 0,244-16 957 0 0,99 7 99 0 0,238 33-1521 0 0,-651-17 72 0 0,881 38 1038 0 0,-14-47-415 0 0,-861 0-585 0 0,0-2 0 0 0,0-4 1 0 0,16-7-111 0 0,92-23 504 0 0,-127 36-782 0 0,-31 18 242 0 0,146-6 323 0 0,63-29-182 0 0,-45 17 2096 0 0,-202-26-1945 0 0,-34-51-249 0 0,-43-73 99 0 0,-22-78-46 0 0,-25 0-170 0 0,114 177-56 0 0,23 54 136 0 0,0 1-29 0 0,0 0-32 0 0,0 0 9 0 0,0 0-16 0 0,0 0 8 0 0,-57-37-428 0 0,37 19 526 0 0,11 9-52 0 0,-1 0 1 0 0,0 0 0 0 0,0 1-1 0 0,-1 0 1 0 0,0 1 0 0 0,0 1 0 0 0,0-1-1 0 0,-1 2 1 0 0,0 0 0 0 0,0 0-1 0 0,-1 1 1 0 0,-11-2 43 0 0,-36 0-284 0 0,0 4-1 0 0,-1 2 1 0 0,1 2-1 0 0,0 3 1 0 0,-34 9 284 0 0,-92 6-228 0 0,-106-5 83 0 0,-89-15 145 0 0,-36 0-71 0 0,-84 40-91 0 0,211-54 250 0 0,194 0-111 0 0,0 4 1 0 0,-1 4 0 0 0,-83 7 22 0 0,-37 35-90 0 0,-22-10 137 0 0,106-37 9 0 0,39-2-96 0 0,0 5 0 0 0,0 4 0 0 0,-81 7 40 0 0,-118 33-4 0 0,218-32 384 0 0,75-4-310 0 0,0 0-10 0 0,0 0-7 0 0,0 0-44 0 0,0 0-41 0 0,0 0-12 0 0,0 0-13 0 0,0 0 12 0 0,0 0 23 0 0,0 0 10 0 0,0 0 14 0 0,0 0-8 0 0,0 0-2 0 0,0 0-1 0 0,0 0-8 0 0,0 0-11 0 0,0 0-4 0 0,0 0-34 0 0,0 0-39 0 0,0 0-18 0 0,0 0-12 0 0,15 25-75 0 0,26 71 495 0 0,24 192 168 0 0,-52-212-382 0 0,2 6 55 0 0,4 0 0 0 0,4-1 0 0 0,23 54-126 0 0,-45-132 9 0 0,0 1 0 0 0,0 0 0 0 0,0 0 0 0 0,1-1 1 0 0,-1 1-1 0 0,1 0 0 0 0,0-1 0 0 0,0 0 0 0 0,0 1 1 0 0,1-1-1 0 0,-1 0 0 0 0,1 0 0 0 0,-1 0 1 0 0,1-1-1 0 0,0 1 0 0 0,0-1 0 0 0,1 1 0 0 0,-1-1 1 0 0,0 0-1 0 0,1 0 0 0 0,-1 0 0 0 0,1-1 0 0 0,0 0 1 0 0,-1 1-1 0 0,1-1 0 0 0,0 0 0 0 0,0 0 0 0 0,0-1 1 0 0,0 0-1 0 0,2 1-9 0 0,42-1-3220 0 0,-16 0-7901 0 0,-25 0 4912 0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4:12.8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62 144 0 0 0,'0'0'568'0'0,"0"0"383"0"0,0 0 224 0 0,0 0 76 0 0,0 0-50 0 0,0 0-166 0 0,0 0-199 0 0,0 0-145 0 0,0 0-76 0 0,-4-2-4 0 0,-13-3 14 0 0,31-22 2169 0 0,7 12-2435 0 0,0 1-1 0 0,1 1 0 0 0,0 1 1 0 0,1 1-1 0 0,0 0 0 0 0,1 2 0 0 0,0 1 1 0 0,0 1-1 0 0,4 1-358 0 0,29 2-165 0 0,-52 33-367 0 0,-38 91 153 0 0,27-106 345 0 0,-4 5-4 0 0,0-1-1 0 0,-2 1 0 0 0,0-2 0 0 0,-1 0 0 0 0,-1 0 0 0 0,-13 12 39 0 0,-29 37-111 0 0,-91 139 365 0 0,146-203-232 0 0,0 0 0 0 0,0 0-1 0 0,0 0 1 0 0,0 0 0 0 0,0 1 0 0 0,0-1 0 0 0,1 0 0 0 0,-1 0 0 0 0,1 1 0 0 0,0-1 0 0 0,-1 0 0 0 0,1 1 0 0 0,0-1 0 0 0,0 0-1 0 0,1 1 1 0 0,-1-1 0 0 0,0 0 0 0 0,1 0 0 0 0,-1 1 0 0 0,1-1 0 0 0,0 0 0 0 0,0 0 0 0 0,0 0 0 0 0,0 0 0 0 0,0 0 0 0 0,0 0-1 0 0,1 0 1 0 0,-1 0 0 0 0,1 0 0 0 0,-1 0 0 0 0,1-1 0 0 0,-1 1 0 0 0,1-1 0 0 0,0 1 0 0 0,0-1 0 0 0,0 0 0 0 0,0 1 0 0 0,0-1-1 0 0,0 0 1 0 0,0 0 0 0 0,1-1 0 0 0,-1 1 0 0 0,0 0 0 0 0,0-1 0 0 0,1 1 0 0 0,-1-1 0 0 0,0 0 0 0 0,1 0 0 0 0,-1 0 0 0 0,0 0-1 0 0,0 0 1 0 0,1 0 0 0 0,1-1-22 0 0,16 0 178 0 0,-1 0-1 0 0,1-1 0 0 0,0-1 0 0 0,-1-1 1 0 0,0 0-1 0 0,0-2 0 0 0,0 0 0 0 0,-1-1 1 0 0,0-1-1 0 0,0 0 0 0 0,15-12-177 0 0,-18 5-1332 0 0,-13 11-6926 0 0,-2 4 8238 0 0,0 0-7859 0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4:13.2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246 250 3441 0 0,'0'0'775'0'0,"0"0"-189"0"0,0 0 22 0 0,0 0 174 0 0,0 0 177 0 0,0 0 104 0 0,0 0-43 0 0,0 0-101 0 0,0 0-142 0 0,0 0-134 0 0,-33 15-93 0 0,-101 49-81 0 0,77-25 443 0 0,55-39-879 0 0,1 1-1 0 0,0-1 1 0 0,0 1 0 0 0,0 0-1 0 0,-1-1 1 0 0,1 1-1 0 0,0 0 1 0 0,0 0-1 0 0,0 0 1 0 0,0 0 0 0 0,0 0-1 0 0,1 0 1 0 0,-1 0-1 0 0,0 0 1 0 0,0 0-1 0 0,1 0 1 0 0,-1 0 0 0 0,0 0-1 0 0,1 1 1 0 0,-1-1-1 0 0,1 0 1 0 0,0 0 0 0 0,-1 1-1 0 0,1-1 1 0 0,0 0-1 0 0,0 1 1 0 0,0-1-1 0 0,0 0 1 0 0,0 1 0 0 0,0-1-1 0 0,0 0 1 0 0,0 1-1 0 0,0-1 1 0 0,1 0-1 0 0,-1 1 1 0 0,1-1 0 0 0,-1 0-1 0 0,1 0 1 0 0,-1 0-1 0 0,1 1 1 0 0,0-1-1 0 0,-1 0 1 0 0,1 0 0 0 0,0 0-1 0 0,0 0 1 0 0,0 0-1 0 0,0 0 1 0 0,0 0 0 0 0,0 0-1 0 0,0-1 1 0 0,0 1-1 0 0,0 0 1 0 0,1-1-1 0 0,-1 1 1 0 0,0-1 0 0 0,1 1-33 0 0,120 15 1052 0 0,-110-15-1006 0 0,0 0-1 0 0,-1 1 1 0 0,1 0 0 0 0,-1 1 0 0 0,1 1 0 0 0,-1-1 0 0 0,0 2-1 0 0,0 0 1 0 0,-1 0 0 0 0,1 1 0 0 0,1 1-46 0 0,-9-2 37 0 0,0 0-1 0 0,0-1 1 0 0,-1 1-1 0 0,0 0 1 0 0,0 1 0 0 0,0-1-1 0 0,0 0 1 0 0,-1 1 0 0 0,0-1-1 0 0,0 1 1 0 0,0-1-1 0 0,-1 1 1 0 0,0-1 0 0 0,0 1-1 0 0,0-1 1 0 0,-1 1 0 0 0,0-1-1 0 0,0 1 1 0 0,0-1-1 0 0,-1 0 1 0 0,1 1 0 0 0,-1-1-1 0 0,-1 0 1 0 0,1 0 0 0 0,-1 0-1 0 0,0 0 1 0 0,0-1-1 0 0,-2 4-36 0 0,-88 103-335 0 0,41-57-706 0 0,21-23-1188 0 0,8-14-4041 0 0,19-16 2596 0 0,3-1-687 0 0</inkml:trace>
  <inkml:trace contextRef="#ctx0" brushRef="#br0" timeOffset="247.047">58 301 448 0 0,'0'0'892'0'0,"0"0"-378"0"0,0 0-73 0 0,0 0 281 0 0,0 0 249 0 0,0 0 147 0 0,0 0 12 0 0,0 0-98 0 0,0 0-96 0 0,0 0-111 0 0,34-3-89 0 0,105-9-79 0 0,89-21 906 0 0,-147 17-2830 0 0,-41 8-1400 0 0,-1 0-3614 0 0,-31 7 4511 0 0</inkml:trace>
  <inkml:trace contextRef="#ctx0" brushRef="#br0" timeOffset="565.452">693 246 0 0 0,'0'0'384'0'0,"0"0"286"0"0,0 0 42 0 0,0 0-99 0 0,-17 32-127 0 0,-53 98-134 0 0,57-107-64 0 0,0-1 1 0 0,2 2 0 0 0,0 0 0 0 0,2 0-1 0 0,1 1 1 0 0,0 0 0 0 0,2 0 0 0 0,-1 12-289 0 0,5-30 171 0 0,-1 0 0 0 0,1 0 1 0 0,1 0-1 0 0,-1 0 0 0 0,1 1 1 0 0,1-1-1 0 0,-1 1 1 0 0,1-1-1 0 0,1 1 0 0 0,-1-1 1 0 0,1 1-1 0 0,0-1 1 0 0,1 0-1 0 0,0 0 0 0 0,0 1 1 0 0,1-1-1 0 0,-1 0 1 0 0,1-1-1 0 0,1 1 0 0 0,0-1 1 0 0,0 1-1 0 0,0-1 0 0 0,0 0 1 0 0,1 0-1 0 0,0-1 1 0 0,0 0-1 0 0,1 0 0 0 0,0 0 1 0 0,-1 0-1 0 0,2-1 1 0 0,-1 0-1 0 0,0 0 0 0 0,1 0 1 0 0,0-1-1 0 0,5 2-171 0 0,-1-4 435 0 0,1 1 0 0 0,0-1 0 0 0,0-1 0 0 0,0 0 0 0 0,0-1 0 0 0,0 0 0 0 0,0-1 0 0 0,-1 0 0 0 0,1-1 0 0 0,-1 0 0 0 0,1-1 0 0 0,-1 0 0 0 0,0-1 0 0 0,0 0 0 0 0,2-2-435 0 0,145-106 2393 0 0,-148 105-2258 0 0,4-2 3 0 0,0 0 0 0 0,-1 0 0 0 0,-1-1 0 0 0,0-1 0 0 0,-1 0 0 0 0,0 0 0 0 0,0-1 0 0 0,-1 0 0 0 0,-1-1 0 0 0,-1-1 0 0 0,0 1 0 0 0,0-1 0 0 0,-2 0 0 0 0,0-1 0 0 0,0 1 0 0 0,1-15-138 0 0,-6 21-48 0 0,0 0-1 0 0,-1 0 1 0 0,-1 0-1 0 0,1 0 1 0 0,-2 0-1 0 0,1 0 1 0 0,-1 0-1 0 0,0 0 1 0 0,-1 1-1 0 0,0-1 1 0 0,-1 1-1 0 0,1-1 0 0 0,-1 1 1 0 0,-1 0-1 0 0,0 1 1 0 0,0-1-1 0 0,-1 1 1 0 0,1 0-1 0 0,-1 0 1 0 0,-1 1-1 0 0,0 0 1 0 0,1 0-1 0 0,-2 0 1 0 0,1 1-1 0 0,-1 0 1 0 0,0 0-1 0 0,0 1 1 0 0,0 0-1 0 0,-3 0 49 0 0,-2-1-205 0 0,0 1 0 0 0,-1 0-1 0 0,0 1 1 0 0,0 0 0 0 0,0 2-1 0 0,0-1 1 0 0,0 2 0 0 0,0 0 0 0 0,0 0-1 0 0,0 1 1 0 0,0 1 0 0 0,0 0-1 0 0,0 2 1 0 0,0-1 205 0 0,-115 57-4999 0 0,52-2-3059 0 0,55-35 2610 0 0</inkml:trace>
  <inkml:trace contextRef="#ctx0" brushRef="#br0" timeOffset="1148.277">1352 574 3129 0 0,'0'0'1496'0'0,"0"0"-382"0"0,0 0-194 0 0,0 0 89 0 0,0 0 260 0 0,0 0 210 0 0,0 0 61 0 0,0 0-25 0 0,0 0-175 0 0,0 0-185 0 0,0 0-141 0 0,0 0-132 0 0,27 0-91 0 0,85-1-80 0 0,56-24 1384 0 0,-52 0-1868 0 0,-85 21-2565 0 0,-21 4-1990 0 0,-1 0-4159 0 0,-7 0 1954 0 0</inkml:trace>
  <inkml:trace contextRef="#ctx0" brushRef="#br0" timeOffset="1567.262">1938 202 5449 0 0,'0'0'1530'0'0,"0"0"-177"0"0,0 0 20 0 0,0 0 114 0 0,0 0 65 0 0,0 0-74 0 0,0 0-257 0 0,0 0-346 0 0,0 0-272 0 0,0 0-155 0 0,0 0-24 0 0,0 0 54 0 0,0 0 20 0 0,0 13-16 0 0,-2 99 594 0 0,-17 11-761 0 0,-6-2 0 0 0,-9 17-315 0 0,28-115 11 0 0,4-11-78 0 0,-10 32-551 0 0,1 1 0 0 0,3-1 0 0 0,2 2 0 0 0,0 39 618 0 0,7-84-383 0 0,0 1-1 0 0,0-1 1 0 0,0 1-1 0 0,0-1 0 0 0,0 0 1 0 0,0 0-1 0 0,1 1 1 0 0,-1-1-1 0 0,0 0 0 0 0,1 0 1 0 0,-1 0-1 0 0,1 0 1 0 0,-1-1-1 0 0,1 1 0 0 0,0 0 1 0 0,-1-1-1 0 0,1 1 1 0 0,0-1-1 0 0,-1 1 0 0 0,1-1 1 0 0,0 0-1 0 0,-1 0 1 0 0,1 0-1 0 0,0 0 0 0 0,0 0 1 0 0,-1 0-1 0 0,1 0 1 0 0,0 0-1 0 0,-1-1 0 0 0,1 1 1 0 0,0-1-1 0 0,-1 1 1 0 0,1-1-1 0 0,0 0 0 0 0,-1 1 1 0 0,1-1-1 0 0,-1 0 1 0 0,1 0-1 0 0,-1 0 1 0 0,0 0-1 0 0,2-2 384 0 0,5-1-2702 0 0</inkml:trace>
  <inkml:trace contextRef="#ctx0" brushRef="#br0" timeOffset="1897.461">2464 235 1632 0 0,'0'0'2091'0'0,"0"0"-166"0"0,0 0-286 0 0,0 0-339 0 0,0 0-298 0 0,0 0-146 0 0,0 0-55 0 0,0 0-60 0 0,-33 17-60 0 0,-106 55-85 0 0,59-9 126 0 0,65-45-565 0 0,-7 6-125 0 0,1 0 0 0 0,1 2 0 0 0,2 1 1 0 0,0 0-1 0 0,2 1 0 0 0,0 1 0 0 0,3 1 0 0 0,0 0 0 0 0,0 4-32 0 0,11-28-1 0 0,0 0-1 0 0,0-1 0 0 0,0 1 0 0 0,1 0 0 0 0,0 0 0 0 0,0 0 0 0 0,0 0 0 0 0,1 0 0 0 0,0 0 1 0 0,0 1-1 0 0,1-1 0 0 0,-1 0 0 0 0,1 0 0 0 0,1 0 0 0 0,-1-1 0 0 0,1 1 0 0 0,0 0 1 0 0,0 0-1 0 0,1-1 0 0 0,-1 1 0 0 0,1-1 0 0 0,1 0 0 0 0,-1 0 0 0 0,1 0 0 0 0,-1 0 0 0 0,2-1 1 0 0,-1 1-1 0 0,0-1 0 0 0,1 0 0 0 0,0-1 0 0 0,0 1 0 0 0,0-1 0 0 0,0 0 0 0 0,5 3 2 0 0,2-3 249 0 0,0 1 0 0 0,0-1 0 0 0,1-1 0 0 0,-1 0 0 0 0,1-1 0 0 0,0 0 0 0 0,-1-1 0 0 0,1 0 0 0 0,0-1-1 0 0,-1-1 1 0 0,1 0 0 0 0,-1-1 0 0 0,1 0 0 0 0,-1 0 0 0 0,0-2 0 0 0,0 1 0 0 0,-1-2 0 0 0,0 1 0 0 0,1-2-1 0 0,-2 1 1 0 0,1-1 0 0 0,-1-1 0 0 0,0 0 0 0 0,-1-1 0 0 0,0 1 0 0 0,0-2 0 0 0,-1 1 0 0 0,0-1 0 0 0,-1-1-1 0 0,0 1 1 0 0,0-1 0 0 0,-1 0 0 0 0,0-1-249 0 0,-5 9-8 0 0,0 0 1 0 0,1-1-1 0 0,-1 1 0 0 0,0 0 0 0 0,-1-1 0 0 0,1 1 1 0 0,0-1-1 0 0,-1 1 0 0 0,0-1 0 0 0,0 1 0 0 0,0-1 1 0 0,0 1-1 0 0,-1-1 0 0 0,1 1 0 0 0,-1 0 1 0 0,0-1-1 0 0,0 1 0 0 0,0 0 0 0 0,0-1 0 0 0,-1 1 1 0 0,1 0-1 0 0,-1 0 0 0 0,0 0 0 0 0,0 0 0 0 0,0 0 1 0 0,0 1-1 0 0,-1-1 0 0 0,1 1 0 0 0,-1-1 0 0 0,1 1 1 0 0,-1 0-1 0 0,0 0 0 0 0,0 0 0 0 0,0 0 0 0 0,0 1 1 0 0,0-1-1 0 0,0 1 0 0 0,0-1 0 0 0,-2 1 8 0 0,-9-4-507 0 0,0 1 0 0 0,0 0-1 0 0,0 0 1 0 0,-1 2 0 0 0,1 0-1 0 0,-1 1 1 0 0,0 0 0 0 0,-11 1 507 0 0,-43 11-4028 0 0,26 3-2525 0 0,23-6-1086 0 0</inkml:trace>
  <inkml:trace contextRef="#ctx0" brushRef="#br0" timeOffset="4318.274">2691 3 0 0 0,'0'0'915'0'0,"0"0"58"0"0,0 0-51 0 0,0 0-43 0 0,0 0-3 0 0,0 0 13 0 0,5-1 6999 0 0,4-1-4534 0 0,37 20-1481 0 0,-12 4-1081 0 0,17 78 277 0 0,-36-42-701 0 0,2 19-44 0 0,-3 19-43 0 0,-12 74 126 0 0,-4-159-371 0 0,0 0-1 0 0,-1 0 1 0 0,0 0 0 0 0,-1 0 0 0 0,0-1-1 0 0,0 0 1 0 0,-1 1 0 0 0,-1-2 0 0 0,0 1-1 0 0,0 0 1 0 0,-1-1 0 0 0,0-1 0 0 0,0 1-1 0 0,-1-1 1 0 0,-5 4-36 0 0,-31 40 95 0 0,-10 7-97 0 0,38-44-132 0 0,-2 0 0 0 0,0-1 0 0 0,0-1-1 0 0,-1 0 1 0 0,-1-2 0 0 0,0 0-1 0 0,-21 8 135 0 0,30-14-981 0 0,-6 3 715 0 0,11-7-4423 0 0,-1-1-4451 0 0,7 0 2717 0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4:20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 17 0 0 0,'0'0'431'0'0,"0"0"300"0"0,0 0 177 0 0,0 0 180 0 0,0 0 86 0 0,0 0-45 0 0,0 0-197 0 0,0 0-267 0 0,0 0-237 0 0,0 0-163 0 0,2 30 2336 0 0,-12 120 843 0 0,-40 44-2852 0 0,41-152 300 0 0,11-34 1168 0 0,10-24-504 0 0,6-24-1241 0 0,3 2 1 0 0,1 0-1 0 0,2 2 1 0 0,27-32-316 0 0,-10 23 24 0 0,2 3 0 0 0,2 1 0 0 0,50-33-24 0 0,-91 71 63 0 0,-4 4-70 0 0,0-1-1 0 0,0 1 1 0 0,0-1-1 0 0,0 1 1 0 0,0-1-1 0 0,0 0 1 0 0,0 1 0 0 0,1-1-1 0 0,-1 1 1 0 0,0-1-1 0 0,0 0 1 0 0,0 1 0 0 0,1-1-1 0 0,-1 1 1 0 0,0-1-1 0 0,1 0 1 0 0,-1 1-1 0 0,0-1 1 0 0,1 0 0 0 0,-1 1-1 0 0,0-1 1 0 0,1 0-1 0 0,-1 0 1 0 0,1 1 0 0 0,-1-1-1 0 0,0 0 1 0 0,1 0-1 0 0,-1 0 1 0 0,1 0 0 0 0,-1 1-1 0 0,1-1 1 0 0,-1 0-1 0 0,0 0 1 0 0,1 0-1 0 0,-1 0 1 0 0,1 0 0 0 0,-1 0-1 0 0,1 0 1 0 0,-1 0-1 0 0,1 0 1 0 0,-1-1 0 0 0,1 1-1 0 0,-1 0 1 0 0,0 0-1 0 0,1 0 1 0 0,-1 0-1 0 0,1-1 1 0 0,-1 1 0 0 0,0 0-1 0 0,1 0 1 0 0,-1-1-1 0 0,0 1 1 0 0,1 0 0 0 0,-1-1-1 0 0,0 1 1 0 0,1 0-1 0 0,-1-1 1 0 0,0 1-1 0 0,0 0 1 0 0,1-1 0 0 0,-1 1-1 0 0,0-1 1 0 0,0 1-1 0 0,0-1 1 0 0,1 1 7 0 0,-19 290 871 0 0,18-291-853 0 0,0 0 0 0 0,0 0 1 0 0,1-1-1 0 0,-1 1 1 0 0,1 0-1 0 0,-1 0 0 0 0,1 0 1 0 0,-1 0-1 0 0,1 0 0 0 0,0 0 1 0 0,-1 1-1 0 0,1-1 0 0 0,0 0 1 0 0,0 0-1 0 0,-1 0 1 0 0,1 1-1 0 0,0-1 0 0 0,0 0 1 0 0,0 1-1 0 0,0-1 0 0 0,0 1 1 0 0,0-1-1 0 0,0 1 0 0 0,0-1 1 0 0,0 1-1 0 0,1 0 1 0 0,-1 0-1 0 0,0-1 0 0 0,0 1 1 0 0,0 0-1 0 0,0 0 0 0 0,0 0 1 0 0,0 0-1 0 0,1 0 0 0 0,-1 1 1 0 0,0-1-1 0 0,0 0 1 0 0,0 0-1 0 0,0 1 0 0 0,0-1 1 0 0,0 1-1 0 0,0-1 0 0 0,0 1 1 0 0,0-1-1 0 0,0 1 0 0 0,0 0 1 0 0,0-1-1 0 0,0 1 1 0 0,0 0-1 0 0,0 0 0 0 0,-1-1 1 0 0,1 1-1 0 0,0 0 0 0 0,-1 0 1 0 0,1 0-1 0 0,-1 0 0 0 0,1 0 1 0 0,-1 0-1 0 0,1 0 1 0 0,-1 0-1 0 0,1 1 0 0 0,-1-1 1 0 0,0 0-1 0 0,0 0 0 0 0,0 1-18 0 0,22-32 93 0 0,1 1-1 0 0,1 1 0 0 0,1 1 0 0 0,2 2 1 0 0,0 0-1 0 0,31-20-92 0 0,-5 13-16 0 0,-51 33-2 0 0,0 0 0 0 0,0 0 0 0 0,0 1 0 0 0,0-1 0 0 0,0 1 0 0 0,-1 0 0 0 0,1-1 0 0 0,-1 1 0 0 0,1 0 0 0 0,-1 0 0 0 0,0 0 0 0 0,0 0 0 0 0,0 0 0 0 0,0 0 0 0 0,0 0 0 0 0,0 0 0 0 0,0 0 0 0 0,-1 0 0 0 0,1 1 0 0 0,-1-1 0 0 0,1 0 0 0 0,-1 1 0 0 0,0-1 0 0 0,0 0 0 0 0,0 1-1 0 0,0-1 1 0 0,-1 0 0 0 0,1 0 0 0 0,0 1 0 0 0,-2 1 18 0 0,3 2-17 0 0,10 141 471 0 0,2-48 701 0 0,-13-56-6738 0 0,0-20-2611 0 0,0-23-1493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12.7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378 20 0 0 0,'0'0'592'0'0,"0"0"224"0"0,0 0 223 0 0,0 0 237 0 0,0 0 118 0 0,0 0-14 0 0,0 0-106 0 0,0 0-204 0 0,0 0-198 0 0,0 0-153 0 0,0 0-114 0 0,0 0-65 0 0,-17-4 11 0 0,-54-10-6 0 0,67 14-452 0 0,0-1-1 0 0,0 1 1 0 0,0-1 0 0 0,0 1-1 0 0,0 0 1 0 0,0 1-1 0 0,0-1 1 0 0,0 1-1 0 0,0 0 1 0 0,0 0-1 0 0,0 0 1 0 0,0 0-1 0 0,1 1 1 0 0,-1-1-1 0 0,0 1 1 0 0,1 0 0 0 0,0 0-1 0 0,-2 1-92 0 0,-12 6 267 0 0,-111 80 1503 0 0,128-34-1396 0 0,12-44-165 0 0,1 0 1 0 0,0-2-1 0 0,0 1 0 0 0,1-1 0 0 0,0-1 0 0 0,1-1 0 0 0,-1 0 0 0 0,1-1 0 0 0,1 0 1 0 0,-1-1-1 0 0,13 2-209 0 0,114 52 504 0 0,-135-55-470 0 0,-5-3-18 0 0,0 0 0 0 0,0 0 0 0 0,1 0 0 0 0,-1 0 0 0 0,0 0 0 0 0,0 1 0 0 0,0-1 0 0 0,0 1 0 0 0,-1-1 0 0 0,1 1 0 0 0,0 0 0 0 0,-1-1 0 0 0,1 1 0 0 0,-1 0-1 0 0,1 0 1 0 0,-1 0 0 0 0,0 0 0 0 0,0 1 0 0 0,0-1 0 0 0,0 0 0 0 0,0 0 0 0 0,-1 1 0 0 0,1-1 0 0 0,-1 0 0 0 0,1 1 0 0 0,-1-1 0 0 0,0 0 0 0 0,0 1 0 0 0,0-1 0 0 0,0 1-16 0 0,-48 30 430 0 0,-90 15-597 0 0,13-23-1193 0 0,82-28-1004 0 0,41 2 1921 0 0,-1 0 0 0 0,1 0 0 0 0,0 0 0 0 0,-1 0 0 0 0,1-1 0 0 0,0 1 0 0 0,0-1 0 0 0,0 0 0 0 0,0 0 0 0 0,0 0 0 0 0,0 0 0 0 0,0 0 0 0 0,1 0 0 0 0,-1 0 0 0 0,1 0 0 0 0,-1-1 0 0 0,1 1 0 0 0,0 0 0 0 0,0-1 0 0 0,0 1 0 0 0,0-3 443 0 0,-10-25-7244 0 0,10 26 7184 0 0</inkml:trace>
  <inkml:trace contextRef="#ctx0" brushRef="#br0" timeOffset="633.894">34 455 0 0 0,'0'0'815'0'0,"0"0"488"0"0,0 0 156 0 0,0 0-80 0 0,0 0-168 0 0,0 0-198 0 0,0 0-166 0 0,0 0-97 0 0,0 0-57 0 0,0 0-22 0 0,3-3-2 0 0,85-62 3432 0 0,72-2-2645 0 0,-132 62-2190 0 0,-28 5 95 0 0,-1 24-11902 0 0,-1-23 10088 0 0</inkml:trace>
  <inkml:trace contextRef="#ctx0" brushRef="#br0" timeOffset="1268.422">150 322 0 0 0,'0'0'375'0'0,"0"0"546"0"0,0 0 164 0 0,0 0-17 0 0,0 0-52 0 0,0 0-87 0 0,0 0-83 0 0,0 0-60 0 0,0 0-57 0 0,0 0-69 0 0,0 0-36 0 0,-11 9-52 0 0,-69 74 1266 0 0,74-73-1628 0 0,1-3-2 0 0,1 0 0 0 0,-1 1 0 0 0,2 0 0 0 0,-1-1 0 0 0,1 1-1 0 0,0 1 1 0 0,0-1 0 0 0,1 0 0 0 0,0 1 0 0 0,0-1 0 0 0,1 1 0 0 0,1-1 0 0 0,-1 1 0 0 0,1 4-208 0 0,3-9 92 0 0,-1 0 1 0 0,1 0-1 0 0,0-1 1 0 0,0 0-1 0 0,0 1 0 0 0,0-1 1 0 0,1 0-1 0 0,-1 0 1 0 0,1-1-1 0 0,0 1 1 0 0,0-1-1 0 0,0 0 1 0 0,0 0-1 0 0,0 0 0 0 0,0 0 1 0 0,0-1-1 0 0,1 0 1 0 0,-1 0-1 0 0,0 0 1 0 0,1 0-1 0 0,-1-1 1 0 0,1 1-1 0 0,-1-1 0 0 0,1 0 1 0 0,0-1-1 0 0,-1 1 1 0 0,0-1-1 0 0,5-1-92 0 0,-5 2 35 0 0,239-21 1004 0 0,-191 21-903 0 0,-59 36 781 0 0,-8-20-769 0 0,0 0 0 0 0,-1-1 0 0 0,-1 0 0 0 0,-1-2-1 0 0,0 0 1 0 0,-19 10-148 0 0,-22 17 328 0 0,-39 22 258 0 0,-16-3-602 0 0,97-61-1878 0 0,20-11-7721 0 0,0 6 54 0 0</inkml:trace>
  <inkml:trace contextRef="#ctx0" brushRef="#br0" timeOffset="2706.946">838 142 0 0 0,'0'0'268'0'0,"0"0"559"0"0,0 0 273 0 0,0 0 96 0 0,0 0-30 0 0,0 0-79 0 0,0 0-118 0 0,0 0-115 0 0,0 0-90 0 0,0 0-62 0 0,0 0-37 0 0,-16 10-23 0 0,-49 34-24 0 0,62-42-541 0 0,0 0 1 0 0,0 1-1 0 0,0-1 0 0 0,1 0 0 0 0,-1 1 0 0 0,1 0 0 0 0,-1 0 1 0 0,1 0-1 0 0,0-1 0 0 0,0 2 0 0 0,1-1 0 0 0,-1 0 0 0 0,0 0 0 0 0,1 1 1 0 0,0-1-1 0 0,0 1 0 0 0,0-1 0 0 0,0 1 0 0 0,1-1 0 0 0,-1 1 1 0 0,1 2-78 0 0,-1 7 190 0 0,-2-8-85 0 0,1 0 0 0 0,1 1 0 0 0,-1-1 0 0 0,1 1 0 0 0,0-1 0 0 0,0 1 0 0 0,0 0 0 0 0,1-1 0 0 0,0 1 0 0 0,0 0 0 0 0,1-1 0 0 0,-1 1 0 0 0,1 0 0 0 0,0-1 0 0 0,1 1 0 0 0,0-1 0 0 0,-1 1 0 0 0,2-1-1 0 0,-1 0 1 0 0,0 0 0 0 0,1 0 0 0 0,0 0 0 0 0,0 0 0 0 0,1-1 0 0 0,0 0 0 0 0,-1 1 0 0 0,1-1 0 0 0,0 0 0 0 0,1-1 0 0 0,-1 1 0 0 0,1-1 0 0 0,0 0 0 0 0,3 2-105 0 0,6-3 231 0 0,-1 0 0 0 0,0-1-1 0 0,1-1 1 0 0,-1 0 0 0 0,1-1 0 0 0,-1 0 0 0 0,0-1 0 0 0,1 0 0 0 0,-1-1 0 0 0,0-1 0 0 0,-1 0 0 0 0,1-1-1 0 0,-1 0 1 0 0,0-1 0 0 0,0-1 0 0 0,0 0 0 0 0,-1 0 0 0 0,0-1 0 0 0,-1 0 0 0 0,1-1 0 0 0,-2 0 0 0 0,7-7-231 0 0,-10 11 70 0 0,1 0 0 0 0,0 0 0 0 0,-1-1 1 0 0,0 0-1 0 0,-1 0 0 0 0,1-1 0 0 0,-1 1 1 0 0,0-1-1 0 0,-1 0 0 0 0,0 0 0 0 0,0-1 1 0 0,0 1-1 0 0,-1-1 0 0 0,0 0 0 0 0,-1 0 1 0 0,0 0-1 0 0,0 0 0 0 0,0 0 0 0 0,-1-1 1 0 0,0 1-1 0 0,-1 0 0 0 0,0-2-70 0 0,-3 4-90 0 0,-1 0-1 0 0,1 1 1 0 0,-1 0 0 0 0,0 0-1 0 0,0 0 1 0 0,-1 0-1 0 0,0 0 1 0 0,1 1-1 0 0,-2 0 1 0 0,1 0 0 0 0,0 0-1 0 0,-1 1 1 0 0,1 0-1 0 0,-1 0 1 0 0,0 0-1 0 0,0 1 1 0 0,0 0 0 0 0,-1 0-1 0 0,1 0 1 0 0,0 1-1 0 0,-1 0 1 0 0,1 0 0 0 0,-1 1-1 0 0,1 0 1 0 0,-3 0 90 0 0,-6-2-714 0 0,0 2 0 0 0,1 0 1 0 0,-1 0-1 0 0,0 1 0 0 0,1 1 1 0 0,-1 1-1 0 0,1 0 0 0 0,-11 4 714 0 0,-34 19-7648 0 0,38-12 508 0 0</inkml:trace>
  <inkml:trace contextRef="#ctx0" brushRef="#br0" timeOffset="3053.229">831 510 2144 0 0,'0'0'1900'0'0,"0"0"-53"0"0,0 0-19 0 0,0 0-70 0 0,0 0-169 0 0,0 0-228 0 0,0 0-236 0 0,0 0-207 0 0,0 0-181 0 0,-33 35-174 0 0,-96 111-186 0 0,96-91-143 0 0,32-50-196 0 0,1 0 0 0 0,-1 0 0 0 0,1 0 0 0 0,1 0 0 0 0,-1 0 0 0 0,1 0 0 0 0,-1 0 0 0 0,1 0 0 0 0,1 0 1 0 0,-1 0-1 0 0,1-1 0 0 0,0 1 0 0 0,0 0 0 0 0,0-1 0 0 0,0 0 0 0 0,1 1 0 0 0,0-1 0 0 0,0 0 0 0 0,0 0 0 0 0,1-1 0 0 0,-1 1 0 0 0,1-1 1 0 0,0 1-1 0 0,-1-1 0 0 0,2 0 0 0 0,-1 0 0 0 0,0-1 0 0 0,1 0 0 0 0,-1 1 0 0 0,1-1 0 0 0,1 0-38 0 0,2 1 154 0 0,2 0 1 0 0,-1-1-1 0 0,0 0 1 0 0,0 0-1 0 0,1-1 0 0 0,-1-1 1 0 0,1 1-1 0 0,-1-1 1 0 0,1-1-1 0 0,-1 0 0 0 0,1 0 1 0 0,-1-1-1 0 0,0 0 1 0 0,0-1-1 0 0,0 0 0 0 0,0 0 1 0 0,0-1-1 0 0,-1 0 1 0 0,1 0-1 0 0,2-3-154 0 0,8-5 249 0 0,-1-1 0 0 0,0-1 0 0 0,-1 0 0 0 0,-1-1 0 0 0,0-1 0 0 0,-1-1 0 0 0,0 0 0 0 0,-1-2-249 0 0,-10 15-56 0 0,0-1 0 0 0,-1 0 0 0 0,1 0 0 0 0,-1 0 0 0 0,0 0 1 0 0,0 0-1 0 0,-1-1 0 0 0,0 1 0 0 0,0-1 0 0 0,0 0 0 0 0,0 1 0 0 0,-1-1 1 0 0,0 0-1 0 0,0 0 0 0 0,-1 0 0 0 0,0 0 0 0 0,0 0 0 0 0,0 0 0 0 0,-1 0 0 0 0,1 0 1 0 0,-1 0-1 0 0,-1 1 0 0 0,1-1 0 0 0,-1 0 0 0 0,0 1 0 0 0,-1-1 0 0 0,1 1 0 0 0,-1-1 1 0 0,0 1-1 0 0,0 0 0 0 0,-1 0 0 0 0,1 1 0 0 0,-1-1 0 0 0,0 1 0 0 0,0-1 0 0 0,-1 1 1 0 0,1 1-1 0 0,-3-2 56 0 0,-56-18-3003 0 0,17 20-5831 0 0,33 3 153 0 0</inkml:trace>
  <inkml:trace contextRef="#ctx0" brushRef="#br0" timeOffset="3323.778">1252 709 6425 0 0,'0'0'2681'0'0,"0"0"-589"0"0,0 0-330 0 0,0 0-159 0 0,0 0-240 0 0,0 0-341 0 0,0 0-332 0 0,0 0-269 0 0,0 0-204 0 0,0 0-144 0 0,0 0-97 0 0,0 0-89 0 0,0 0-106 0 0,-6 15-156 0 0,-20 46-214 0 0,20-45-353 0 0,6-16-617 0 0,3 0-5577 0 0,-1 0-256 0 0</inkml:trace>
  <inkml:trace contextRef="#ctx0" brushRef="#br0" timeOffset="3693.116">1674 182 8178 0 0,'0'0'2012'0'0,"0"0"-202"0"0,0 0-187 0 0,0 0-213 0 0,0 0-253 0 0,0 0-253 0 0,-30 33-189 0 0,-92 106-156 0 0,54-35 172 0 0,59-86-698 0 0,1 0 1 0 0,1 0-1 0 0,0 1 1 0 0,1 0 0 0 0,2 0-1 0 0,0 0 1 0 0,0 1-1 0 0,2-1 1 0 0,1 1-1 0 0,0 0 1 0 0,1-1-1 0 0,2 6-32 0 0,1-18 17 0 0,0-1 0 0 0,1 1 1 0 0,0-1-1 0 0,0 0 1 0 0,1 0-1 0 0,0 0 1 0 0,0-1-1 0 0,0 0 1 0 0,0 0-1 0 0,1 0 1 0 0,0 0-1 0 0,0-1 1 0 0,0 0-1 0 0,1-1 1 0 0,-1 1-1 0 0,1-1 1 0 0,0 0-1 0 0,0-1 1 0 0,0 1-1 0 0,0-1 1 0 0,0-1-1 0 0,1 0 1 0 0,-1 0-1 0 0,0 0 0 0 0,1-1 1 0 0,-1 0-1 0 0,1 0 1 0 0,0-1-19 0 0,6 2 93 0 0,-1-1 1 0 0,0-1-1 0 0,0 0 0 0 0,1-1 1 0 0,-1 0-1 0 0,0-1 0 0 0,-1-1 1 0 0,1 0-1 0 0,-1 0 0 0 0,1-1 1 0 0,-1-1-1 0 0,0 0 1 0 0,-1-1-1 0 0,0 0 0 0 0,0 0 1 0 0,0-1-1 0 0,1-3-93 0 0,-10 9 39 0 0,1-1 0 0 0,0 1 0 0 0,0-1 0 0 0,-1 0 0 0 0,0 0 0 0 0,1-1 0 0 0,-1 1 0 0 0,0 0-1 0 0,-1-1 1 0 0,1 1 0 0 0,-1-1 0 0 0,1 1 0 0 0,-1-1 0 0 0,0 0 0 0 0,0 0 0 0 0,-1 1 0 0 0,1-1 0 0 0,-1 0 0 0 0,0 0 0 0 0,0 0 0 0 0,0 0 0 0 0,0 1 0 0 0,-1-1 0 0 0,0 0 0 0 0,0 0 0 0 0,0 0 0 0 0,0 1-1 0 0,0-1 1 0 0,-1 1 0 0 0,1-1 0 0 0,-1 1 0 0 0,0-1 0 0 0,0 1 0 0 0,0 0 0 0 0,-1 0 0 0 0,1 0 0 0 0,-1 0 0 0 0,0 0 0 0 0,0 0-39 0 0,-9-4-247 0 0,0 1 1 0 0,-1 0-1 0 0,1 1 0 0 0,-1 0 1 0 0,0 1-1 0 0,0 0 1 0 0,-1 1-1 0 0,1 1 0 0 0,-1 0 1 0 0,1 1-1 0 0,-1 0 0 0 0,0 1 1 0 0,1 1-1 0 0,-4 0 247 0 0,12-1-205 0 0,-36 7-4335 0 0,14 4-4064 0 0,13-3 2281 0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23:58.8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0 549 0 0 0,'0'0'806'0'0,"0"0"219"0"0,0 0-81 0 0,0 0-216 0 0,0 0-137 0 0,0 0 19 0 0,3 0 128 0 0,64-2 6289 0 0,0-4-3538 0 0,137-27-1103 0 0,-74 22-2009 0 0,-130 11-391 0 0,0 0-9 0 0,0 0-9 0 0,0 0-39 0 0,0 0-39 0 0,0 0-42 0 0,0 0-74 0 0,0 0-89 0 0,0 0-105 0 0,0 0-116 0 0,0 0-96 0 0,0 0-125 0 0,-3 15-10873 0 0,3-15 7827 0 0</inkml:trace>
  <inkml:trace contextRef="#ctx0" brushRef="#br0" timeOffset="369.944">52 766 1360 0 0,'0'0'1079'0'0,"0"0"-195"0"0,0 0-21 0 0,0 0 103 0 0,0 0 154 0 0,0 0 71 0 0,0 0-99 0 0,0 0-216 0 0,0 0-246 0 0,0 0-213 0 0,0 0-121 0 0,0 0-40 0 0,0 0-20 0 0,2 11 1057 0 0,60-3 3364 0 0,71-15-3030 0 0,-61 0-1871 0 0,-48 6-2567 0 0,0 1-4060 0 0,-19 0-2046 0 0</inkml:trace>
  <inkml:trace contextRef="#ctx0" brushRef="#br0" timeOffset="4756.265">3351 41 0 0 0,'0'0'1215'0'0,"0"0"276"0"0,0 0 168 0 0,0 0 21 0 0,0 0-109 0 0,0 0-186 0 0,0 0-217 0 0,0 0-265 0 0,0 0-216 0 0,-4-3-166 0 0,2 3-474 0 0,0-1 1 0 0,0 1-1 0 0,0-1 0 0 0,0 1 0 0 0,0 0 1 0 0,0 0-1 0 0,0 0 0 0 0,0 0 1 0 0,0 0-1 0 0,0 0 0 0 0,0 1 1 0 0,0-1-1 0 0,0 1 0 0 0,1-1 0 0 0,-1 1 1 0 0,0 0-1 0 0,0 0 0 0 0,0-1 1 0 0,1 1-1 0 0,-1 0 0 0 0,0 1 1 0 0,1-1-1 0 0,-1 0 0 0 0,1 0 0 0 0,-1 1 1 0 0,1-1-1 0 0,0 1 0 0 0,-1-1 1 0 0,1 1-1 0 0,0 0 0 0 0,0-1 0 0 0,0 1 1 0 0,0 0-1 0 0,0 1-47 0 0,0-2 27 0 0,-20 29 392 0 0,1 0 0 0 0,1 1 1 0 0,2 0-1 0 0,1 2 0 0 0,1 0 0 0 0,2 1 0 0 0,2 0 1 0 0,1 1-1 0 0,-5 31-419 0 0,9-43 109 0 0,1 1 0 0 0,0 0 0 0 0,2 0-1 0 0,0 0 1 0 0,2 1 0 0 0,1-1 0 0 0,1 1 0 0 0,1-1 0 0 0,1 0 0 0 0,1 0 0 0 0,1 0 0 0 0,1-1 0 0 0,1 1 0 0 0,1-1-1 0 0,4 4-108 0 0,-2-6 47 0 0,1-1-1 0 0,1-1 1 0 0,0 0-1 0 0,2 0 1 0 0,0-2-1 0 0,1 0 0 0 0,1 0 1 0 0,0-1-1 0 0,1-1 1 0 0,3 1-47 0 0,36 21 94 0 0,-55-36 120 0 0,0-3-9402 0 0,-1-1-1062 0 0</inkml:trace>
  <inkml:trace contextRef="#ctx0" brushRef="#br0" timeOffset="2269.918">1044 295 0 0 0,'0'0'1054'0'0,"0"0"-128"0"0,0 0 35 0 0,0 0 115 0 0,0 0 133 0 0,0 0 85 0 0,0 0-46 0 0,0 0-138 0 0,0 0-170 0 0,0 0-178 0 0,0 0-141 0 0,0 0-106 0 0,0 0-82 0 0,-20 4-34 0 0,-64 16-3 0 0,81-19-345 0 0,-1 1 0 0 0,1-1 0 0 0,-1 0 0 0 0,1 1 0 0 0,0-1 0 0 0,0 1-1 0 0,0 0 1 0 0,0 0 0 0 0,0 1 0 0 0,0-1 0 0 0,0 0 0 0 0,1 1 0 0 0,-1 0 0 0 0,1 0 0 0 0,0-1 0 0 0,0 1-1 0 0,0 1 1 0 0,0-1 0 0 0,0 1-51 0 0,-5 7 173 0 0,-4 7-50 0 0,1 0-1 0 0,1 1 1 0 0,1 1-1 0 0,0-1 0 0 0,2 1 1 0 0,0 0-1 0 0,1 1 1 0 0,1 0-1 0 0,1-1 1 0 0,0 1-1 0 0,2 0 0 0 0,1 0 1 0 0,0 0-1 0 0,2 0 1 0 0,1 5-123 0 0,-2-18 47 0 0,0-1 1 0 0,1 0-1 0 0,0 1 1 0 0,0-1-1 0 0,1 0 1 0 0,-1 0-1 0 0,2 0 1 0 0,-1 0-1 0 0,1 0 1 0 0,0-1-1 0 0,0 0 0 0 0,1 0 1 0 0,0 0-1 0 0,0 0 1 0 0,0-1-1 0 0,1 0 1 0 0,0 0-1 0 0,0 0 1 0 0,0-1-1 0 0,0 0 1 0 0,1 0-1 0 0,0 0 1 0 0,0-1-1 0 0,0 0 1 0 0,0-1-1 0 0,0 1 1 0 0,0-1-1 0 0,1-1 1 0 0,-1 1-1 0 0,6-1-47 0 0,-3 0 249 0 0,1-1-1 0 0,-1-1 1 0 0,0 1 0 0 0,0-2-1 0 0,1 1 1 0 0,-1-1 0 0 0,0-1-1 0 0,-1 0 1 0 0,1-1-1 0 0,0 1 1 0 0,-1-2 0 0 0,0 1-1 0 0,0-1 1 0 0,0-1 0 0 0,-1 0-1 0 0,0 0 1 0 0,0 0 0 0 0,7-8-249 0 0,-3 2 170 0 0,-1-1 1 0 0,-1 0 0 0 0,1 0-1 0 0,-2-1 1 0 0,0 0 0 0 0,-1-1 0 0 0,-1 0-1 0 0,0 0 1 0 0,0 0 0 0 0,-2-1-1 0 0,0 0 1 0 0,-1 0 0 0 0,0-1 0 0 0,-2 1-1 0 0,0-1 1 0 0,0 0-171 0 0,-1 1-98 0 0,-1 0-1 0 0,0-1 1 0 0,-1 1-1 0 0,-1 0 1 0 0,0 0 0 0 0,-1 0-1 0 0,-1 0 1 0 0,0 0-1 0 0,-1 1 1 0 0,-1 0 0 0 0,0 0-1 0 0,-1 0 1 0 0,-1 1-1 0 0,-1 0 1 0 0,1 0 0 0 0,-2 1-1 0 0,0 0 1 0 0,-4-3 98 0 0,10 13-242 0 0,1 0 1 0 0,-1 1-1 0 0,0 0 0 0 0,1 0 1 0 0,-1 0-1 0 0,0 0 1 0 0,0 1-1 0 0,0 0 0 0 0,-1-1 1 0 0,1 2-1 0 0,0-1 1 0 0,0 0-1 0 0,-1 1 0 0 0,1 0 1 0 0,0 0-1 0 0,0 0 0 0 0,-1 0 1 0 0,1 1-1 0 0,0-1 1 0 0,0 1-1 0 0,-1 0 0 0 0,1 1 1 0 0,0-1-1 0 0,0 1 1 0 0,0-1-1 0 0,1 1 0 0 0,-1 1 1 0 0,0-1-1 0 0,1 0 1 0 0,-1 1-1 0 0,1 0 0 0 0,0 0 1 0 0,0 0-1 0 0,0 0 0 0 0,0 0 1 0 0,0 0-1 0 0,1 1 1 0 0,-1 0-1 0 0,1-1 0 0 0,0 1 1 0 0,-1 3 241 0 0,-19 36-6959 0 0,19-27 1043 0 0</inkml:trace>
  <inkml:trace contextRef="#ctx0" brushRef="#br0" timeOffset="2603.95">1561 663 11843 0 0,'0'0'1663'0'0,"0"0"-490"0"0,0 0-251 0 0,0 0-19 0 0,0 0-22 0 0,0 0-75 0 0,0 0-158 0 0,0 0-176 0 0,0 0-164 0 0,0 0-111 0 0,0 0-73 0 0,0 0-45 0 0,0 0-18 0 0,-6 20-19 0 0,-20 63-14 0 0,15-42 45 0 0,10-24 1126 0 0,1-13-3143 0 0,0 0-3375 0 0,0 0-4639 0 0,0-4 5757 0 0</inkml:trace>
  <inkml:trace contextRef="#ctx0" brushRef="#br0" timeOffset="3137.251">1753 354 656 0 0,'0'0'4570'0'0,"0"0"-1969"0"0,0 0-478 0 0,0 0-98 0 0,0 0-185 0 0,0 0-300 0 0,0 0-373 0 0,0 0-380 0 0,0 0-319 0 0,0 0-206 0 0,0 0-82 0 0,0 0 24 0 0,6-8 61 0 0,21-22 74 0 0,41 3 1415 0 0,-41 22-1260 0 0,-26 4-494 0 0,0 0 0 0 0,0 0 0 0 0,1 1 0 0 0,-1-1 0 0 0,0 1 0 0 0,1-1-1 0 0,-1 1 1 0 0,1-1 0 0 0,-1 1 0 0 0,1 0 0 0 0,-1-1 0 0 0,1 1 0 0 0,-1 0 0 0 0,0 0 0 0 0,1 0-1 0 0,-1 0 1 0 0,1 1 0 0 0,-1-1 0 0 0,1 0 0 0 0,-1 0 0 0 0,1 1 0 0 0,-1-1 0 0 0,1 1 0 0 0,-1 0-1 0 0,0-1 1 0 0,0 1 0 0 0,1 0 0 0 0,-1 0 0 0 0,0 0 0 0 0,0 0 0 0 0,0 0 0 0 0,0 0 0 0 0,0 0-1 0 0,0 0 1 0 0,0 0 0 0 0,0 0 0 0 0,-2 7 9 0 0,-1 0 0 0 0,0 0 0 0 0,-1-1 0 0 0,0 1 0 0 0,0-1 0 0 0,0 0-1 0 0,-1 0 1 0 0,0 0 0 0 0,-1 0 0 0 0,1-1 0 0 0,-1 0 0 0 0,-1 1 0 0 0,-4 3-9 0 0,-22 33 34 0 0,31-40-55 0 0,0 1 1 0 0,1 0-1 0 0,0-1 1 0 0,0 1-1 0 0,0-1 1 0 0,0 1-1 0 0,0-1 1 0 0,1 1-1 0 0,-1-1 1 0 0,1 1 0 0 0,0-1-1 0 0,0 1 1 0 0,1-1-1 0 0,-1 0 1 0 0,0 1-1 0 0,1-1 1 0 0,0 0-1 0 0,0 0 1 0 0,0 0-1 0 0,0 0 1 0 0,1-1-1 0 0,-1 1 1 0 0,1 0 0 0 0,-1-1-1 0 0,1 0 1 0 0,0 0-1 0 0,0 0 1 0 0,0 0-1 0 0,0 0 1 0 0,0 0-1 0 0,1-1 1 0 0,-1 0-1 0 0,0 1 1 0 0,1-1-1 0 0,-1 0 1 0 0,1-1 0 0 0,2 1 20 0 0,17 11 20 0 0,-16-7-22 0 0,0-2 5 0 0,0 0 0 0 0,0 0 1 0 0,-1 1-1 0 0,0 0 0 0 0,0 0 0 0 0,0 0 0 0 0,0 1 0 0 0,0 0 1 0 0,-1 0-1 0 0,0 0 0 0 0,0 1 0 0 0,0 0 0 0 0,-1 0 0 0 0,0 0 0 0 0,0 1 1 0 0,-1-1-1 0 0,0 1 0 0 0,0 0 0 0 0,0 0 0 0 0,-1 0 0 0 0,1 3-3 0 0,-6 2 0 0 0,-1-1-1 0 0,0 1 0 0 0,-1-1 0 0 0,-1 0 0 0 0,1 0 0 0 0,-2 0 1 0 0,1-1-1 0 0,-1 0 0 0 0,-1 0 0 0 0,0-1 0 0 0,0 0 1 0 0,-1 0-1 0 0,0-1 0 0 0,-1 0 0 0 0,0-1 0 0 0,0 0 0 0 0,0-1 1 0 0,-1 0-1 0 0,0 0 0 0 0,0-1 0 0 0,-11 3 1 0 0,-16 5-644 0 0,12-10-2730 0 0,26-3 1152 0 0,0-2-2453 0 0,0 0 1258 0 0,0-2-2982 0 0</inkml:trace>
  <inkml:trace contextRef="#ctx0" brushRef="#br0" timeOffset="3468.98">2616 210 4833 0 0,'0'0'2211'0'0,"0"0"-717"0"0,0 0-417 0 0,0 0-162 0 0,0 0-1 0 0,0 0 117 0 0,0 0 82 0 0,-34 19-37 0 0,-109 59-147 0 0,61-14 147 0 0,71-51-923 0 0,-1-1-115 0 0,-1 0 0 0 0,2 2-1 0 0,0-1 1 0 0,0 1-1 0 0,2 1 1 0 0,-1 0 0 0 0,2 0-1 0 0,0 0 1 0 0,1 1 0 0 0,0 1-1 0 0,2-1 1 0 0,0 1 0 0 0,0 0-1 0 0,2 0 1 0 0,0 0-1 0 0,1 1 1 0 0,1-1 0 0 0,0 11-38 0 0,5-18 71 0 0,0-1 1 0 0,0 0 0 0 0,1-1 0 0 0,0 1-1 0 0,0-1 1 0 0,1 0 0 0 0,0 0 0 0 0,0 0-1 0 0,1-1 1 0 0,0 0 0 0 0,1-1 0 0 0,-1 1-1 0 0,1-1 1 0 0,0-1 0 0 0,1 0 0 0 0,-1 0-1 0 0,1 0 1 0 0,0-1 0 0 0,0-1 0 0 0,1 1-1 0 0,-1-1 1 0 0,1-1 0 0 0,-1 0 0 0 0,1 0-1 0 0,0-1 1 0 0,0 0 0 0 0,0-1 0 0 0,0 0-1 0 0,-1-1 1 0 0,2 0-72 0 0,1-1 262 0 0,0-1 0 0 0,0 0 0 0 0,-1 0-1 0 0,1-2 1 0 0,-1 1 0 0 0,0-2 0 0 0,0 1 0 0 0,-1-1-1 0 0,1-1 1 0 0,-1 0 0 0 0,-1 0 0 0 0,1-1 0 0 0,-1 0-1 0 0,-1-1 1 0 0,0 0 0 0 0,7-9-262 0 0,-13 16 24 0 0,1-1-1 0 0,0 0 1 0 0,-1 1 0 0 0,0-1-1 0 0,0 0 1 0 0,1-1-1 0 0,-2 1 1 0 0,1 0 0 0 0,0 0-1 0 0,-1-1 1 0 0,1 1 0 0 0,-1-1-1 0 0,0 0 1 0 0,0 1 0 0 0,-1-1-1 0 0,1 0 1 0 0,-1 1-1 0 0,0-1 1 0 0,0 0 0 0 0,0 0-1 0 0,0 1 1 0 0,0-1 0 0 0,-1 0-1 0 0,0 0 1 0 0,0 1-1 0 0,0-1 1 0 0,0 1 0 0 0,-1-1-1 0 0,1 1 1 0 0,-1-1 0 0 0,0 1-1 0 0,0 0 1 0 0,0 0-1 0 0,0 0 1 0 0,0 0 0 0 0,-1 0-1 0 0,0 1 1 0 0,1-1 0 0 0,-1 0-24 0 0,-6-1-186 0 0,0-1 1 0 0,0 1 0 0 0,-1 0 0 0 0,1 1 0 0 0,-1 0-1 0 0,0 1 1 0 0,0-1 0 0 0,0 2 0 0 0,0 0 0 0 0,0 0 0 0 0,0 1-1 0 0,0 0 1 0 0,0 0 0 0 0,-4 2 185 0 0,-81 30-5745 0 0,73-18 292 0 0,6-5-5271 0 0</inkml:trace>
  <inkml:trace contextRef="#ctx0" brushRef="#br0" timeOffset="72262.778">860 1035 0 0 0,'191'-7'1060'0'0,"209"-5"4081"0"0,194-51-2086 0 0,-465 46-2976 0 0,103-8-11 0 0,55 24-258 0 0,-269 3 260 0 0,-32-1-4996 0 0,9-1 2351 0 0,-1 0 793 0 0</inkml:trace>
  <inkml:trace contextRef="#ctx0" brushRef="#br0" timeOffset="72972.194">1558 1267 0 0 0,'0'0'200'0'0,"0"0"379"0"0,0 0 353 0 0,0 0 230 0 0,0 0 90 0 0,0 0-56 0 0,0 0-125 0 0,0 0-111 0 0,0 0-94 0 0,0 0-42 0 0,29-12 24 0 0,91-39 6 0 0,78-11 2757 0 0,-74 37-2887 0 0,-29 24-626 0 0,-94 2-79 0 0,0 1 0 0 0,-1-1 0 0 0,1 0 0 0 0,0 1 0 0 0,-1-1 0 0 0,1 1 0 0 0,-1-1 0 0 0,1 1 0 0 0,-1-1 0 0 0,0 1 0 0 0,0 0 0 0 0,0-1 0 0 0,0 1 0 0 0,0-1 0 0 0,0 1 0 0 0,0 0 0 0 0,0-1 0 0 0,-1 1 0 0 0,1-1 0 0 0,0 1 0 0 0,-1-1 0 0 0,0 1 0 0 0,1-1 0 0 0,-1 0 0 0 0,0 1 0 0 0,0-1 0 0 0,1 1 0 0 0,-1-1 0 0 0,0 0 0 0 0,0 0 0 0 0,-1 0 0 0 0,1 0 0 0 0,0 0 0 0 0,0 0 0 0 0,0 0 0 0 0,-1 0-19 0 0,-252 179 1752 0 0,247-177-1736 0 0,1 1-1 0 0,0-1 1 0 0,-1 1-1 0 0,2 0 1 0 0,-1 0-1 0 0,0 1 1 0 0,1 0 0 0 0,0 0-1 0 0,0 0 1 0 0,0 1-1 0 0,1-1 1 0 0,0 1-1 0 0,0 0 1 0 0,0 1-1 0 0,1-1 1 0 0,0 0 0 0 0,0 1-1 0 0,0 0 1 0 0,1 0-1 0 0,0 0 1 0 0,0 4-16 0 0,3-8 34 0 0,1 0-1 0 0,0 0 1 0 0,-1 0 0 0 0,1-1 0 0 0,0 1-1 0 0,1 0 1 0 0,-1-1 0 0 0,0 0 0 0 0,1 1-1 0 0,-1-1 1 0 0,1 0 0 0 0,0 0 0 0 0,0-1-1 0 0,0 1 1 0 0,0 0 0 0 0,0-1 0 0 0,0 0-1 0 0,0 0 1 0 0,0 0 0 0 0,0 0 0 0 0,1 0-1 0 0,-1-1 1 0 0,0 1 0 0 0,1-1 0 0 0,-1 0-1 0 0,0 0 1 0 0,1 0 0 0 0,-1 0 0 0 0,3-1-34 0 0,139-10 1405 0 0,151-69-342 0 0,-212 53-1061 0 0,-82 25 106 0 0,-1 1-1597 0 0,1 0-7023 0 0,-2 1-2272 0 0</inkml:trace>
  <inkml:trace contextRef="#ctx0" brushRef="#br0" timeOffset="76390.991">2837 148 0 0 0,'0'0'548'0'0,"0"0"356"0"0,0 0 162 0 0,0 0 15 0 0,0 0 2 0 0,0 0-108 0 0,0 0-151 0 0,-1-12-189 0 0,-2-35-200 0 0,3 48-406 0 0,0-1-1 0 0,0 0 1 0 0,0 1 0 0 0,1-1 0 0 0,-1 0-1 0 0,0 0 1 0 0,0 1 0 0 0,1-1 0 0 0,-1 0-1 0 0,0 0 1 0 0,1 1 0 0 0,-1-1 0 0 0,0 0-1 0 0,1 0 1 0 0,-1 0 0 0 0,0 0 0 0 0,1 0-1 0 0,-1 1 1 0 0,0-1 0 0 0,1 0 0 0 0,-1 0-1 0 0,0 0 1 0 0,1 0 0 0 0,-1 0 0 0 0,1 0-1 0 0,-1 0 1 0 0,0 0 0 0 0,1 0 0 0 0,-1 0-1 0 0,0 0 1 0 0,1-1 0 0 0,-1 1 0 0 0,0 0-1 0 0,1 0 1 0 0,-1 0 0 0 0,0 0 0 0 0,1-1-1 0 0,-1 1 1 0 0,0 0 0 0 0,1 0 0 0 0,-1 0-1 0 0,0-1 1 0 0,0 1 0 0 0,1 0 0 0 0,-1-1-1 0 0,0 1 1 0 0,0 0 0 0 0,1 0 0 0 0,-1-1-1 0 0,0 1 1 0 0,0 0 0 0 0,0-1 0 0 0,0 1-1 0 0,0-1 1 0 0,0 1 0 0 0,1 0 0 0 0,-1-1-1 0 0,0 1 1 0 0,0 0 0 0 0,0-1 0 0 0,0 1-29 0 0,0 0 97 0 0,12 26 350 0 0,-1 0 0 0 0,-1 1 1 0 0,-2 0-1 0 0,-1 0 0 0 0,0 1 0 0 0,-2 0 0 0 0,-2 0 1 0 0,0 1-1 0 0,-2 9-447 0 0,5 20 67 0 0,10 177-190 0 0,-10 104 123 0 0,-7-306-606 0 0,-1 0 0 0 0,-2-1 0 0 0,-1 0-1 0 0,-2 1 1 0 0,-1-2 0 0 0,-8 21 606 0 0,-59 92-9383 0 0,62-128 9032 0 0</inkml:trace>
  <inkml:trace contextRef="#ctx0" brushRef="#br0" timeOffset="77395.119">766 0 0 0 0,'0'0'641'0'0,"0"0"5"0"0,0 0-13 0 0,0 0-34 0 0,0 0-13 0 0,-3 0-13 0 0,-8 0-45 0 0,8 0-38 0 0,3 0-92 0 0,0 0-104 0 0,-9 31 667 0 0,-18 72 1044 0 0,5 2-1 0 0,-6 93-2004 0 0,20-137 294 0 0,-5 68 644 0 0,5 1 0 0 0,8 63-938 0 0,0-170 170 0 0,1 0 0 0 0,1 0 0 0 0,1 1 0 0 0,1-1 0 0 0,1-1 0 0 0,1 1 0 0 0,1-1 0 0 0,1 0 0 0 0,1-1 0 0 0,1 1 0 0 0,0-2 0 0 0,2 0 0 0 0,1 0 0 0 0,0-1 0 0 0,4 3-170 0 0,-8-14 33 0 0,0 1-1 0 0,1-2 1 0 0,1 1 0 0 0,-1-1 0 0 0,1-1-1 0 0,0 0 1 0 0,1 0 0 0 0,-1-1-1 0 0,1-1 1 0 0,0 0 0 0 0,3 0-33 0 0,16 0-1831 0 0,-17-4-5912 0 0,-11 0 1879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 3233 0 0,'0'0'1384'0'0,"0"0"-98"0"0,0 0 143 0 0,0 0 297 0 0,0 0 164 0 0,0 0-93 0 0,0 0-194 0 0,0 0-228 0 0,0 0-224 0 0,0 0-165 0 0,0 0-146 0 0,0 0-131 0 0,31-3-80 0 0,97-13-84 0 0,189-31 1680 0 0,-309 46-2656 0 0,72-8 617 0 0,-46 8-8039 0 0,-33 2 3240 0 0,-2 2 1264 0 0,-2 0-3399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0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9618 0 0,'0'0'2098'0'0,"0"0"-875"0"0,0 0-116 0 0,0 0 174 0 0,0 0-39 0 0,0 0-186 0 0,0 0-193 0 0,0 0-126 0 0,0 0-80 0 0,31 0-104 0 0,99 0-108 0 0,103-33-1485 0 0,-214 30-112 0 0,13-1-4287 0 0,-15 4-5089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6:55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327 107 664 0 0,'0'0'643'0'0,"0"0"-126"0"0,0 0 93 0 0,0 0 209 0 0,0 0 277 0 0,0 0 212 0 0,0 0 94 0 0,0 0-37 0 0,0 0-135 0 0,0 0-160 0 0,0 0-134 0 0,-1-4-95 0 0,-17-22 3076 0 0,-11 19-29 0 0,22 10-3818 0 0,0 0 0 0 0,0 0 0 0 0,0 0 0 0 0,0 1 0 0 0,1 0 0 0 0,0 1 0 0 0,-1 0 0 0 0,2-1 0 0 0,-1 2 0 0 0,0-1 0 0 0,1 1 0 0 0,0 0 1 0 0,1 0-1 0 0,-1 0 0 0 0,1 1 0 0 0,0-1 0 0 0,1 1 0 0 0,-1 0 0 0 0,1 0 0 0 0,1 0 0 0 0,-1 1 0 0 0,1-1 0 0 0,0 3-70 0 0,-8 14 184 0 0,2-7-156 0 0,1 0 0 0 0,1 0-1 0 0,0 1 1 0 0,2 0 0 0 0,0 0 0 0 0,1 0 0 0 0,0 0 0 0 0,2 1 0 0 0,0-1 0 0 0,1 1 0 0 0,1-1-1 0 0,1 2-27 0 0,1-12 55 0 0,0 0-1 0 0,1 0 0 0 0,0-1 0 0 0,1 0 0 0 0,0 0 0 0 0,0 0 0 0 0,0 0 0 0 0,1-1 0 0 0,0 1 0 0 0,0-2 0 0 0,0 1 0 0 0,1-1 0 0 0,0 0 0 0 0,0 0 0 0 0,1 0 0 0 0,-1-1 1 0 0,1-1-1 0 0,0 1 0 0 0,0-1 0 0 0,0 0 0 0 0,0-1 0 0 0,0 0 0 0 0,1 0 0 0 0,-1-1 0 0 0,1 0 0 0 0,7-1-54 0 0,-4 1 122 0 0,0-2-1 0 0,0 1 1 0 0,0-2 0 0 0,0 0 0 0 0,0 0-1 0 0,0-1 1 0 0,-1 0 0 0 0,1-1-1 0 0,-1-1 1 0 0,0 1 0 0 0,0-2-1 0 0,0 0 1 0 0,-1 0 0 0 0,0-1-1 0 0,0 0 1 0 0,-1 0 0 0 0,0-1 0 0 0,0-1-1 0 0,-1 1 1 0 0,0-2 0 0 0,0 1-1 0 0,-1-1 1 0 0,0 0 0 0 0,-1 0-1 0 0,0-1 1 0 0,-1 0 0 0 0,0 0 0 0 0,1-6-123 0 0,2-5 31 0 0,-2 0 0 0 0,0 0 0 0 0,-1-1 0 0 0,-2 0-1 0 0,0 1 1 0 0,-1-24-30 0 0,-1 39-77 0 0,0 0 0 0 0,0 0 0 0 0,-1-1 0 0 0,0 1 0 0 0,0 0 0 0 0,-1 0 0 0 0,0-1 0 0 0,0 1 0 0 0,-1 0 0 0 0,1 0 0 0 0,-2 0 0 0 0,1 0 1 0 0,-1 1-1 0 0,0-1 0 0 0,0 1 0 0 0,-1-1 0 0 0,0 1 0 0 0,0 0 0 0 0,0 1 0 0 0,-1-1 0 0 0,0 1 0 0 0,0-1 0 0 0,0 2 0 0 0,-1-1 0 0 0,-2-1 77 0 0,2 3-294 0 0,-1 0 1 0 0,0 0-1 0 0,0 1 1 0 0,0 0-1 0 0,0 0 1 0 0,-1 0-1 0 0,1 1 1 0 0,0 1-1 0 0,-1-1 1 0 0,1 1-1 0 0,0 0 1 0 0,-1 1-1 0 0,1-1 1 0 0,0 1-1 0 0,-1 1 1 0 0,1 0-1 0 0,0 0 1 0 0,0 0-1 0 0,0 1 1 0 0,-6 3 293 0 0,-79 47-9008 0 0,63-33-937 0 0</inkml:trace>
  <inkml:trace contextRef="#ctx0" brushRef="#br0" timeOffset="424.236">1 475 3249 0 0,'0'0'1432'0'0,"0"0"6"0"0,0 0 31 0 0,0 0 65 0 0,0 0 66 0 0,0 0-45 0 0,0 0-156 0 0,0 0-186 0 0,0 0-195 0 0,0 0-139 0 0,0 0-79 0 0,0 0-78 0 0,0 0-29 0 0,21-16-54 0 0,69-53-69 0 0,-10 18 637 0 0,-73 47-1162 0 0,-1 1 0 0 0,1 0 0 0 0,0 1 1 0 0,0-1-1 0 0,0 1 0 0 0,0 1 0 0 0,0-1 0 0 0,0 1 1 0 0,1 0-1 0 0,-1 1 0 0 0,0 0 0 0 0,1 0-45 0 0,22 48 242 0 0,-28-44-207 0 0,0 1 0 0 0,0-1 0 0 0,1 0 0 0 0,-1 0 0 0 0,1 0 0 0 0,0 0 0 0 0,1 0 0 0 0,-1-1 0 0 0,1 1 0 0 0,-1-1 0 0 0,1 0 0 0 0,0 0 0 0 0,0 0-1 0 0,0-1 1 0 0,1 1 0 0 0,-1-1 0 0 0,1 0 0 0 0,-1 0 0 0 0,1-1 0 0 0,0 1 0 0 0,-1-1 0 0 0,1 0 0 0 0,0 0 0 0 0,0-1 0 0 0,0 1 0 0 0,2-1-35 0 0,120-19-1871 0 0,-110 15-1381 0 0,-5 1-3917 0 0,-7 3-3425 0 0</inkml:trace>
  <inkml:trace contextRef="#ctx0" brushRef="#br0" timeOffset="1556.81">1037 0 3673 0 0,'0'0'1369'0'0,"0"0"-338"0"0,0 0-53 0 0,0 0 38 0 0,0 0 111 0 0,0 0 52 0 0,0 0-34 0 0,0 0-114 0 0,0 0-166 0 0,0 0-177 0 0,0 0-163 0 0,-17 6-103 0 0,-53 18-62 0 0,33 7 206 0 0,33-22-423 0 0,-11 16 204 0 0,2 2-1 0 0,1-1 1 0 0,1 2 0 0 0,1 0-1 0 0,1 0 1 0 0,0 12-347 0 0,4-25 77 0 0,-1 12 19 0 0,1 0 1 0 0,1 0 0 0 0,2 0 0 0 0,0 0 0 0 0,2 1 0 0 0,2 11-97 0 0,-1-28 4 0 0,1-1 0 0 0,1 1 0 0 0,0-1 0 0 0,0 0 0 0 0,1 1 0 0 0,0-2 0 0 0,1 1 0 0 0,0 0 1 0 0,0-1-1 0 0,1 0 0 0 0,0 0 0 0 0,1-1 0 0 0,0 0 0 0 0,0 0 0 0 0,1 0 0 0 0,0-1 0 0 0,0 0 0 0 0,1-1 0 0 0,0 0 0 0 0,0 0 0 0 0,0-1 0 0 0,1 0 0 0 0,0-1 0 0 0,3 2-4 0 0,56-1-791 0 0,-50-15-2146 0 0,-2-6-3709 0 0,-11 12-1933 0 0</inkml:trace>
  <inkml:trace contextRef="#ctx0" brushRef="#br0" timeOffset="2669.227">1205 273 1448 0 0,'0'0'564'0'0,"0"0"75"0"0,0 0 155 0 0,0 0 194 0 0,0 0 136 0 0,0 0 31 0 0,0 0-67 0 0,0 0-163 0 0,0 0-136 0 0,0 0-98 0 0,0 0-67 0 0,0 0 1 0 0,0 0 36 0 0,7-7 80 0 0,78-48 2569 0 0,-4 32-2287 0 0,-68 52-1491 0 0,-5 90 228 0 0,-55-41 378 0 0,18-42 21 0 0,-24 44 251 0 0,52-79-390 0 0,0 0 0 0 0,1 0 0 0 0,-1 0 0 0 0,0 1 1 0 0,1-1-1 0 0,-1 0 0 0 0,1 0 0 0 0,0 0 0 0 0,-1 0 1 0 0,1 1-1 0 0,0-1 0 0 0,-1 0 0 0 0,1 0 0 0 0,0 1 1 0 0,0-1-1 0 0,0 0 0 0 0,0 0 0 0 0,0 1 0 0 0,1-1 1 0 0,-1 0-1 0 0,0 0 0 0 0,1 1 0 0 0,-1-1 0 0 0,0 0 1 0 0,1 0-1 0 0,-1 0 0 0 0,1 0 0 0 0,0 1 0 0 0,-1-1 1 0 0,1 0-1 0 0,0 0 0 0 0,0-1 0 0 0,0 1 0 0 0,0 0 1 0 0,0 0-1 0 0,0 0 0 0 0,0 0 0 0 0,0-1 0 0 0,0 1 1 0 0,0 0-1 0 0,0-1 0 0 0,0 1 0 0 0,0-1 0 0 0,0 1 1 0 0,1-1-1 0 0,-1 0 0 0 0,0 0 0 0 0,1 1-20 0 0,67 3 1667 0 0,-56-4-1485 0 0,31-6 174 0 0,-32-2-3972 0 0,-11 7 1457 0 0,-1 1-1892 0 0,1 0 806 0 0,-1 0-4046 0 0</inkml:trace>
  <inkml:trace contextRef="#ctx0" brushRef="#br0" timeOffset="3239.859">1877 328 576 0 0,'0'0'787'0'0,"0"0"-64"0"0,0 0 76 0 0,0 0 73 0 0,0 0 28 0 0,0 0-1 0 0,0 0-34 0 0,0 0-66 0 0,0 0-81 0 0,0 0-96 0 0,0 0-85 0 0,0 0-24 0 0,0 0 3 0 0,-15-2 26 0 0,-45-4 38 0 0,11 24 1217 0 0,-15 20-870 0 0,55-9-817 0 0,9-29-152 0 0,10 15 212 0 0,74 44 1061 0 0,-79-54-1106 0 0,-1 0 1 0 0,0 0-1 0 0,-1 1 1 0 0,1-1-1 0 0,-1 1 1 0 0,0 0-1 0 0,-1 0 1 0 0,1 0-1 0 0,-1 0 1 0 0,0 0-1 0 0,0 0 1 0 0,-1 1-1 0 0,0-1 1 0 0,0 0-1 0 0,-1 1 1 0 0,0-1-1 0 0,0 1 1 0 0,0 0-126 0 0,-3-2 123 0 0,0-1 1 0 0,0 1-1 0 0,0-1 1 0 0,0 0-1 0 0,-1 1 1 0 0,1-2-1 0 0,-1 1 1 0 0,0 0-1 0 0,-1-1 1 0 0,1 0-1 0 0,-1 0 1 0 0,1 0-1 0 0,-1 0 1 0 0,0-1-1 0 0,-2 1-123 0 0,1 0-44 0 0,0 0-1 0 0,-1 0 1 0 0,1-1-1 0 0,-1 0 0 0 0,1 0 1 0 0,-1 0-1 0 0,0-1 1 0 0,0 0-1 0 0,0-1 1 0 0,0 1-1 0 0,0-1 1 0 0,0-1-1 0 0,0 1 1 0 0,0-1-1 0 0,-1-1 45 0 0,-8-13-3619 0 0,11-6-5706 0 0,5 20 3385 0 0</inkml:trace>
  <inkml:trace contextRef="#ctx0" brushRef="#br0" timeOffset="3624.916">2046 85 4745 0 0,'0'0'2216'0'0,"0"0"-1215"0"0,0 0-392 0 0,0 0 151 0 0,0 0 263 0 0,0 0 184 0 0,0 0 44 0 0,0 0-72 0 0,0 0-113 0 0,0 0-113 0 0,0 0-107 0 0,0 0-106 0 0,0 0-61 0 0,22 5-54 0 0,70 19-45 0 0,-84-22-481 0 0,-1 0 0 0 0,1 1-1 0 0,-1 0 1 0 0,0 0 0 0 0,0 0 0 0 0,0 1-1 0 0,-1 0 1 0 0,1 0 0 0 0,-1 1 0 0 0,0 0 0 0 0,0 0-1 0 0,-1 0 1 0 0,0 1 0 0 0,1 0 0 0 0,-2 0-1 0 0,4 4-98 0 0,-4-4 27 0 0,3 6-1 0 0,0 0 0 0 0,-1 0-1 0 0,-1 1 1 0 0,0 0 0 0 0,-1 0 0 0 0,0 0-1 0 0,-1 0 1 0 0,0 1 0 0 0,-1-1-1 0 0,-1 1 1 0 0,0 0 0 0 0,-1-1 0 0 0,0 1-1 0 0,-1 0 1 0 0,-1-1 0 0 0,0 1 0 0 0,-1 1-26 0 0,-2 0-148 0 0,0 1 0 0 0,-1-1 0 0 0,-1 1 0 0 0,-1-2 0 0 0,0 1 0 0 0,-1-1 0 0 0,0-1 0 0 0,-1 1 0 0 0,0-1 0 0 0,-11 8 148 0 0,-25 27-3210 0 0,0-6-3393 0 0,43-38 5854 0 0,-7 4-3304 0 0,2-4-1377 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472 74 3633 0 0,'0'0'1540'0'0,"0"0"-345"0"0,0 0-95 0 0,0 0 131 0 0,0 0 168 0 0,0 0 45 0 0,0 0-121 0 0,0 0-277 0 0,0 0-342 0 0,0 0-308 0 0,0 0-229 0 0,0 0-114 0 0,-7 4-29 0 0,-192 173-97 0 0,84-81-2285 0 0,35-38-6321 0 0,72-51 4534 0 0</inkml:trace>
  <inkml:trace contextRef="#ctx0" brushRef="#br0" timeOffset="315.035">0 195 528 0 0,'0'0'579'0'0,"0"0"-52"0"0,0 0-1 0 0,0 0 28 0 0,0 0-5 0 0,0 0 74 0 0,0 0 128 0 0,0 0 169 0 0,0 0 184 0 0,33 10 86 0 0,105 30-6 0 0,-14-20 1397 0 0,-113-19-2443 0 0,0-1-165 0 0,0 0 1 0 0,1 1 0 0 0,-1 1-1 0 0,0-1 1 0 0,1 2-1 0 0,-1-1 1 0 0,0 2 0 0 0,0-1-1 0 0,-1 2 1 0 0,1-1-1 0 0,-1 1 1 0 0,0 1-1 0 0,0 0 1 0 0,-1 0 0 0 0,0 1-1 0 0,0 0 1 0 0,0 1-1 0 0,5 6 27 0 0,13 8-2929 0 0,8-18-3647 0 0,-33-4 6126 0 0,1 0-873 0 0</inkml:trace>
  <inkml:trace contextRef="#ctx0" brushRef="#br0" timeOffset="699.236">216 0 472 0 0,'0'0'367'0'0,"0"0"18"0"0,0 0 129 0 0,0 0 181 0 0,0 0 161 0 0,0 0 167 0 0,0 0 77 0 0,0 0-61 0 0,0 0-143 0 0,0 0-219 0 0,0 0-229 0 0,4 33-159 0 0,12 103-103 0 0,-7 74 318 0 0,-14-44-3255 0 0,10-151-382 0 0,-3-8-434 0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7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199 184 2385 0 0,'0'0'872'0'0,"0"0"-77"0"0,0 0-50 0 0,0 0 82 0 0,0 0 86 0 0,0 0 52 0 0,0 0 8 0 0,0 0-75 0 0,0 0-134 0 0,0 0-185 0 0,0 0-181 0 0,0 0-144 0 0,0 0-104 0 0,-22 2-31 0 0,-66 4 12 0 0,86-7-112 0 0,1 1-1 0 0,-1 0 1 0 0,1 0 0 0 0,0 0 0 0 0,-1 0 0 0 0,1 0 0 0 0,-1 0-1 0 0,1 0 1 0 0,-1 0 0 0 0,1 1 0 0 0,0-1 0 0 0,-1 0 0 0 0,1 1-1 0 0,-1-1 1 0 0,1 1 0 0 0,0 0 0 0 0,0-1 0 0 0,-1 1-1 0 0,1 0 1 0 0,0 0 0 0 0,0 0 0 0 0,0 0 0 0 0,0 0 0 0 0,0 0-1 0 0,0 0 1 0 0,0 0 0 0 0,0 0 0 0 0,0 0 0 0 0,1 1 0 0 0,-1-1-1 0 0,0 0 1 0 0,1 1 0 0 0,-1-1 0 0 0,1 0 0 0 0,-1 1-1 0 0,1-1 1 0 0,0 1 0 0 0,-1 0-19 0 0,0 6 94 0 0,-12 152 574 0 0,14-155-527 0 0,-1 0 0 0 0,2 0-1 0 0,-1 0 1 0 0,0 0-1 0 0,1-1 1 0 0,0 1 0 0 0,0-1-1 0 0,1 1 1 0 0,-1-1-1 0 0,1 0 1 0 0,0 0 0 0 0,0 0-1 0 0,0 0 1 0 0,1 0-1 0 0,-1-1 1 0 0,1 1 0 0 0,0-1-1 0 0,0 0 1 0 0,0 0-1 0 0,0-1 1 0 0,0 1 0 0 0,1-1-1 0 0,-1 0 1 0 0,1 0-1 0 0,0 0 1 0 0,-1-1 0 0 0,1 0-1 0 0,0 0 1 0 0,0 0-1 0 0,0 0 1 0 0,0-1-1 0 0,0 0 1 0 0,0 0 0 0 0,0 0-1 0 0,0 0 1 0 0,0-1-1 0 0,0 0 1 0 0,0 0 0 0 0,0 0-1 0 0,-1-1 1 0 0,1 0-1 0 0,0 0 1 0 0,-1 0 0 0 0,0 0-1 0 0,4-2-140 0 0,9-6 198 0 0,-1-1-1 0 0,0 0 1 0 0,0-1-1 0 0,-1-1 1 0 0,-1 0-1 0 0,0-1 0 0 0,-1-1 1 0 0,-1 0-1 0 0,0-1 1 0 0,0 0-1 0 0,-2 0 1 0 0,0-1-1 0 0,-1-1 1 0 0,-1 0-1 0 0,3-10-197 0 0,-9 24-67 0 0,0 1 1 0 0,0-1-1 0 0,-1 1 0 0 0,0-1 0 0 0,0 1 1 0 0,1-1-1 0 0,-2 0 0 0 0,1 1 0 0 0,0-1 0 0 0,-1 0 1 0 0,0 0-1 0 0,0 0 0 0 0,0 1 0 0 0,0-1 1 0 0,-1 0-1 0 0,1 0 0 0 0,-1 1 0 0 0,0-1 0 0 0,0 0 1 0 0,-1 1-1 0 0,1-1 0 0 0,-1 1 0 0 0,1-1 1 0 0,-1 1-1 0 0,0 0 0 0 0,0 0 0 0 0,-1 0 0 0 0,1 0 1 0 0,-1 0-1 0 0,1 0 0 0 0,-1 1 0 0 0,0-1 1 0 0,0 1-1 0 0,0 0 0 0 0,0 0 0 0 0,-1 0 1 0 0,1 0-1 0 0,0 0 0 0 0,-1 1 0 0 0,1-1 0 0 0,-1 1 1 0 0,0 0-1 0 0,0 0 67 0 0,-71 10-5358 0 0,28 11-1904 0 0,24-6 219 0 0</inkml:trace>
  <inkml:trace contextRef="#ctx0" brushRef="#br0" timeOffset="438.171">46 545 336 0 0,'0'0'524'0'0,"0"0"82"0"0,0 0 158 0 0,0 0 92 0 0,0 0 22 0 0,0 0-84 0 0,0 0-174 0 0,0 0-143 0 0,0 0-116 0 0,0 0-85 0 0,0 0-3 0 0,-9 33 36 0 0,-25 102 100 0 0,31-78 615 0 0,7-50-725 0 0,-1-1 49 0 0,0 1 0 0 0,1-1-1 0 0,0 1 1 0 0,0-1 0 0 0,1 0 0 0 0,-1 0 0 0 0,1-1 0 0 0,1 1 0 0 0,-1-1 0 0 0,1-1-1 0 0,0 1 1 0 0,0-1 0 0 0,0 1 0 0 0,0-2 0 0 0,1 1 0 0 0,0-1 0 0 0,-1 0 0 0 0,1 0-1 0 0,1-1 1 0 0,-1 0 0 0 0,0 0 0 0 0,0-1 0 0 0,1 0 0 0 0,-1 0 0 0 0,1-1-1 0 0,4 0-347 0 0,-6 0 187 0 0,1 0-1 0 0,0-1 1 0 0,0 0 0 0 0,0 0-1 0 0,-1-1 1 0 0,1 0-1 0 0,-1 0 1 0 0,1 0-1 0 0,-1-1 1 0 0,0 0-1 0 0,0 0 1 0 0,0-1-1 0 0,0 0 1 0 0,-1 0-1 0 0,1 0 1 0 0,-1 0-1 0 0,0-1 1 0 0,0 0-1 0 0,-1 0 1 0 0,2-2-187 0 0,0-1 65 0 0,0-1 0 0 0,-1 1 1 0 0,1-1-1 0 0,-2 0 1 0 0,1 0-1 0 0,-2-1 1 0 0,1 1-1 0 0,-1-1 0 0 0,0 0 1 0 0,-1 0-1 0 0,0 0 1 0 0,-1 0-1 0 0,0 0 1 0 0,-1 0-1 0 0,0 0 0 0 0,0 0 1 0 0,-1-3-66 0 0,0 7-93 0 0,0 0 1 0 0,-1 0-1 0 0,0 0 1 0 0,0 0-1 0 0,0 0 0 0 0,0 1 1 0 0,-1-1-1 0 0,0 1 1 0 0,0-1-1 0 0,-1 1 1 0 0,1 0-1 0 0,-1 0 0 0 0,0 1 1 0 0,-1-1-1 0 0,1 1 1 0 0,-1 0-1 0 0,0 0 1 0 0,0 0-1 0 0,0 1 0 0 0,-2-1 94 0 0,-74-23-4234 0 0,33 31-3598 0 0,34-1-947 0 0</inkml:trace>
  <inkml:trace contextRef="#ctx0" brushRef="#br0" timeOffset="1240.155">672 0 1704 0 0,'0'0'1227'0'0,"0"0"-2"0"0,0 0 95 0 0,0 0 133 0 0,0 0 62 0 0,0 0-8 0 0,0 0-145 0 0,0 0-243 0 0,0 0-303 0 0,0 0-318 0 0,0 0-217 0 0,0 0-133 0 0,0 0-21 0 0,1 3 91 0 0,82 91 2359 0 0,-65-75-2502 0 0,-2 1 1 0 0,-1 0-1 0 0,0 1 1 0 0,-1 1-1 0 0,-2 0 1 0 0,0 1-1 0 0,-1 1 1 0 0,-2 0-1 0 0,0 0 1 0 0,-1 0-1 0 0,-2 1 0 0 0,-1 0 1 0 0,0 1-1 0 0,-2-1 1 0 0,-1 1-1 0 0,-1 0 1 0 0,-1-1-1 0 0,-2 1 1 0 0,-4 24-76 0 0,2-31-193 0 0,-1 1 0 0 0,0-1 0 0 0,-2 1 1 0 0,0-2-1 0 0,-2 1 0 0 0,0-1 0 0 0,-1-1 1 0 0,0 1-1 0 0,-2-2 0 0 0,0 1 0 0 0,0-2 1 0 0,-9 8 192 0 0,-21 20-1924 0 0,-3-2 1 0 0,-1-2 0 0 0,-29 17 1923 0 0,-43 21-7197 0 0,98-65 3946 0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10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2 572 1928 0 0,'0'0'457'0'0,"0"0"-339"0"0,0 0-120 0 0,0 0 132 0 0,0 0 202 0 0,0 0 118 0 0,0 0 27 0 0,0 0-41 0 0,0 0-96 0 0,0 0-86 0 0,0 0-69 0 0,0 0-73 0 0,0 0-24 0 0,0 25-33 0 0,0 116 41 0 0,-1-49 326 0 0,0-1 4190 0 0,1-90-3961 0 0,0-1 163 0 0,0 0 176 0 0,0 0 121 0 0,0-12 1669 0 0,1-16-2290 0 0,1 1 1 0 0,1 0-1 0 0,2 0 1 0 0,0 1-1 0 0,2-1 1 0 0,9-21-491 0 0,-2 11 36 0 0,2 1 0 0 0,2 0-1 0 0,2 1 1 0 0,0 2 0 0 0,3 0 0 0 0,0 1 0 0 0,6-4-36 0 0,-27 34-44 0 0,61-48-1063 0 0,-61 75-30 0 0,-3 3 145 0 0,0 9-1928 0 0,3-14-2814 0 0,0-19 2462 0 0,1 0-1552 0 0</inkml:trace>
  <inkml:trace contextRef="#ctx0" brushRef="#br0" timeOffset="402.76">528 432 3201 0 0,'0'0'3634'0'0,"0"0"-1680"0"0,0 0-641 0 0,0 0-125 0 0,0 0 5 0 0,0 0-41 0 0,0 0-88 0 0,0 0-114 0 0,0 0-191 0 0,0 0-202 0 0,0 0-156 0 0,-31 23-158 0 0,-96 71-112 0 0,79-41-48 0 0,45-43-84 0 0,2-8-4 0 0,-1 0 0 0 0,0 0-1 0 0,1 1 1 0 0,-1-1 0 0 0,1 0-1 0 0,0 1 1 0 0,0-1 0 0 0,0 1-1 0 0,0-1 1 0 0,0 1 0 0 0,1 0-1 0 0,-1-1 1 0 0,1 1 0 0 0,-1 0-1 0 0,1-1 1 0 0,0 1 0 0 0,0 0-1 0 0,0 0 1 0 0,1-1 0 0 0,-1 1-1 0 0,1 0 1 0 0,-1-1 0 0 0,1 1-1 0 0,0-1 1 0 0,0 1 0 0 0,0-1-1 0 0,0 1 1 0 0,0-1 0 0 0,1 1-1 0 0,-1-1 1 0 0,1 0 0 0 0,0 0-1 0 0,-1 0 1 0 0,1 0 0 0 0,0 0-1 0 0,0 0 1 0 0,0-1 0 0 0,1 1-1 0 0,-1 0 1 0 0,0-1 0 0 0,1 0-1 0 0,-1 0 1 0 0,2 1 5 0 0,3-2 149 0 0,1-1 1 0 0,0 1-1 0 0,-1-2 0 0 0,1 1 1 0 0,0-1-1 0 0,-1 0 0 0 0,0-1 0 0 0,1 1 1 0 0,-1-2-1 0 0,0 1 0 0 0,-1-1 1 0 0,1 0-1 0 0,-1 0 0 0 0,1-1 0 0 0,-1 1 1 0 0,-1-2-1 0 0,1 1 0 0 0,1-2-149 0 0,153-155 1210 0 0,-94 93-1154 0 0,-66 68-168 0 0,0 1-105 0 0,0 12-370 0 0,-18 105-2307 0 0,20-82-693 0 0,10-5-5049 0 0,-8-25 3123 0 0</inkml:trace>
  <inkml:trace contextRef="#ctx0" brushRef="#br0" timeOffset="868.05">1049 469 3001 0 0,'0'0'948'0'0,"0"0"-111"0"0,0 0-8 0 0,0 0 28 0 0,0 0-111 0 0,0 0-153 0 0,0 0-180 0 0,0 0-178 0 0,0 0-108 0 0,0 0-94 0 0,0 0-81 0 0,0 0-48 0 0,-21 33-36 0 0,-61 99-9 0 0,66-90 34 0 0,22-36 209 0 0,0 0 0 0 0,0-1 0 0 0,1 0 0 0 0,-1 0 0 0 0,1 0 0 0 0,1-1 0 0 0,-1 0-1 0 0,0 0 1 0 0,1-1 0 0 0,0 0 0 0 0,0 0 0 0 0,0-1 0 0 0,0 0 0 0 0,0-1 0 0 0,0 1 0 0 0,1-1 0 0 0,-1-1 0 0 0,0 0 0 0 0,1 0 0 0 0,-1-1 0 0 0,9-1-102 0 0,3-2 541 0 0,1 0 0 0 0,-1-2 1 0 0,1 0-1 0 0,-2-2 0 0 0,1 0 1 0 0,-1-1-1 0 0,0-1 1 0 0,-1-1-1 0 0,0 0 0 0 0,-1-2 1 0 0,0 0-1 0 0,-1 0 0 0 0,-1-2 1 0 0,0 0-1 0 0,4-5-541 0 0,-5 6 116 0 0,3 0-60 0 0,0-1-1 0 0,-1-1 1 0 0,-1 0 0 0 0,0-1-1 0 0,-1-1 1 0 0,-1 0 0 0 0,-1-1 0 0 0,0 0-1 0 0,-2-1 1 0 0,0 0 0 0 0,-1-1-1 0 0,-1 0 1 0 0,-1 0 0 0 0,-1-1 0 0 0,-1 0-1 0 0,-1 0 1 0 0,-1 0 0 0 0,-1-1-1 0 0,0 1 1 0 0,-2-1 0 0 0,-1 1 0 0 0,-1-1-56 0 0,1 18-26 0 0,0 0 1 0 0,-1 0-1 0 0,0 0 1 0 0,0 0-1 0 0,-1 0 1 0 0,1 0-1 0 0,-1 0 1 0 0,0 1-1 0 0,-1-1 1 0 0,1 1 0 0 0,-1 0-1 0 0,1 0 1 0 0,-1 0-1 0 0,-1 1 1 0 0,1-1-1 0 0,0 1 1 0 0,-1 0-1 0 0,1 0 1 0 0,-1 0-1 0 0,0 1 1 0 0,0 0-1 0 0,0 0 1 0 0,-1 0 0 0 0,1 1-1 0 0,0-1 1 0 0,0 1-1 0 0,-1 0 1 0 0,1 1-1 0 0,-1 0 1 0 0,1-1-1 0 0,-1 2 1 0 0,1-1-1 0 0,-1 1 1 0 0,1-1 0 0 0,0 1-1 0 0,-1 1 1 0 0,1-1-1 0 0,0 1 1 0 0,0 0-1 0 0,0 0 1 0 0,0 1-1 0 0,0-1 1 0 0,0 1-1 0 0,1 0 1 0 0,-2 2 25 0 0,-7 2-66 0 0,0 1 0 0 0,1 1-1 0 0,0 0 1 0 0,0 0 0 0 0,1 1 0 0 0,0 1 0 0 0,1 0-1 0 0,0 0 1 0 0,1 1 0 0 0,1 0 0 0 0,-1 1 0 0 0,2 0 0 0 0,0 0-1 0 0,0 0 1 0 0,1 1 0 0 0,1 0 0 0 0,1 0 0 0 0,0 1-1 0 0,0-1 1 0 0,1 1 0 0 0,1 0 0 0 0,1 0 0 0 0,0 0-1 0 0,1 0 1 0 0,1 0 0 0 0,0 0 0 0 0,1 1 66 0 0,5 1 50 0 0,1-1 0 0 0,1 1 0 0 0,1-2 0 0 0,0 1 0 0 0,1-1 0 0 0,1-1 0 0 0,0 0 0 0 0,1 0 0 0 0,0-1 0 0 0,1-1 0 0 0,1-1 0 0 0,0 0 0 0 0,0 0 0 0 0,1-2 0 0 0,0 0 0 0 0,1-1-1 0 0,0 0 1 0 0,0-1 0 0 0,1-1-50 0 0,19 9-20 0 0,0-1 1 0 0,1-1-1 0 0,1-2 0 0 0,0-2 0 0 0,27 2 20 0 0,47-3-8670 0 0,-99-8-275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04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282 321 1312 0 0,'0'0'936'0'0,"0"0"-218"0"0,0 0-10 0 0,0 0 134 0 0,0 0 154 0 0,0 0 123 0 0,0 0 28 0 0,0 0-94 0 0,0 0-193 0 0,0 0-217 0 0,0 0-163 0 0,16-8 873 0 0,89-29 2610 0 0,57 5-2647 0 0,-82 31-1217 0 0,-78 3-102 0 0,-1 0 0 0 0,1 0 0 0 0,0 0 0 0 0,-1 0 0 0 0,1 0 1 0 0,-1 0-1 0 0,0 1 0 0 0,0-1 0 0 0,1 0 0 0 0,-2 1 0 0 0,1-1 0 0 0,0 1 0 0 0,0-1 0 0 0,-1 1 0 0 0,1-1 0 0 0,-1 1 0 0 0,0-1 1 0 0,0 1-1 0 0,0-1 0 0 0,0 1 0 0 0,0 0 0 0 0,-1-1 0 0 0,1 1 0 0 0,-1-1 0 0 0,0 1 0 0 0,1-1 0 0 0,-1 0 0 0 0,0 1 0 0 0,0-1 1 0 0,-1 0-1 0 0,1 1 0 0 0,-1-1 3 0 0,-172 240-107 0 0,134-189 121 0 0,27-38 11 0 0,1 1 0 0 0,0 0 0 0 0,1 1 0 0 0,1 1-1 0 0,1-1 1 0 0,0 1 0 0 0,-1 7-25 0 0,8-21 32 0 0,1 1 1 0 0,-1 0-1 0 0,1 0 1 0 0,0 0-1 0 0,1 0 0 0 0,-1 0 1 0 0,1 0-1 0 0,0 0 0 0 0,0 0 1 0 0,1 0-1 0 0,-1 0 0 0 0,1 0 1 0 0,0-1-1 0 0,1 1 1 0 0,0 4-33 0 0,4-6 121 0 0,0 0 1 0 0,0 0 0 0 0,1-1 0 0 0,-1 0 0 0 0,0 0-1 0 0,1-1 1 0 0,-1 1 0 0 0,1-2 0 0 0,-1 1 0 0 0,1 0 0 0 0,0-1-1 0 0,-1-1 1 0 0,1 1 0 0 0,-1-1 0 0 0,1 0 0 0 0,0 0 0 0 0,-1-1-1 0 0,0 0 1 0 0,1 0 0 0 0,-1-1 0 0 0,0 1 0 0 0,0-1-1 0 0,3-3-121 0 0,13-3-976 0 0,35-13 2703 0 0,-37 18-6001 0 0,1 2-5508 0 0,-21 2 2267 0 0</inkml:trace>
  <inkml:trace contextRef="#ctx0" brushRef="#br0" timeOffset="15803.458">229 23 0 0 0,'0'0'195'0'0,"0"0"143"0"0,0 0 213 0 0,0 0 203 0 0,0 0 134 0 0,0 0 73 0 0,0 0 4 0 0,0 0-30 0 0,0 0-46 0 0,-1-4-67 0 0,-4-11-56 0 0,3 11-45 0 0,2 4-19 0 0,-18 8 4242 0 0,-17 36-3270 0 0,11-2-1265 0 0,1 1-1 0 0,3 1 1 0 0,2 1 0 0 0,1 0 0 0 0,3 2 0 0 0,1-1 0 0 0,1 13-409 0 0,3-16 231 0 0,2 1 0 0 0,2 0 0 0 0,1 0 0 0 0,3 0 1 0 0,2 0-1 0 0,3 25-231 0 0,7-24 350 0 0,2 0 1 0 0,2-1-1 0 0,2-1 1 0 0,1 0-1 0 0,3-2 1 0 0,1 0 0 0 0,4 2-351 0 0,26 28 1069 0 0,-48-66-1833 0 0,4 4 2116 0 0,-6-9-5624 0 0,-1-3-4867 0 0,-1 3-1859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4641 0 0,'0'0'1176'0'0,"0"0"-506"0"0,0 0-181 0 0,0 0 221 0 0,0 0 315 0 0,0 0 179 0 0,0 0-3 0 0,0 0-209 0 0,0 0-288 0 0,0 0-194 0 0,0 0-101 0 0,31 0 2442 0 0,73-16 1550 0 0,203-1-2302 0 0,-240 24-4650 0 0,-61-7 747 0 0,-5 0-2738 0 0,-1 0-4551 0 0,0 0 4001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0 0 0,'0'0'369'0'0,"0"0"144"0"0,0 0 228 0 0,0 0 222 0 0,0 0 144 0 0,0 0 26 0 0,0 0-72 0 0,0 0-105 0 0,0 0-87 0 0,0 0-55 0 0,0 0-14 0 0,0 0 50 0 0,5 8 4335 0 0,30-8-1743 0 0,26 0-582 0 0,81-11-1967 0 0,-45 3-741 0 0,-56 8-4900 0 0,-21 0-556 0 0,-12 0-4911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19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298 0 3809 0 0,'0'0'1888'0'0,"0"0"-854"0"0,0 0-287 0 0,0 0 66 0 0,0 0 198 0 0,0 0 136 0 0,0 0 68 0 0,0 0-55 0 0,0 0-137 0 0,0 0-128 0 0,0 0-128 0 0,-27 19-127 0 0,-85 64-83 0 0,107-79-494 0 0,0 0 0 0 0,0 1 0 0 0,0-1 0 0 0,1 1-1 0 0,-1 0 1 0 0,1 1 0 0 0,0-1 0 0 0,1 0 0 0 0,-1 1 0 0 0,1 0-1 0 0,0 0 1 0 0,1 0 0 0 0,-1 2-63 0 0,-6 14 255 0 0,-6 4-47 0 0,2 0 0 0 0,1 0 0 0 0,1 2-1 0 0,1-1 1 0 0,2 1 0 0 0,0 1 0 0 0,2-1-1 0 0,2 1 1 0 0,0 0 0 0 0,2 1 0 0 0,1-1-1 0 0,1 0 1 0 0,4 23-208 0 0,0-39 3 0 0,1 0 0 0 0,0 0 0 0 0,1-1 0 0 0,0 1 0 0 0,1-1 0 0 0,1-1 0 0 0,0 1 0 0 0,0-1 0 0 0,1-1 0 0 0,0 1 0 0 0,1-1 0 0 0,0-1 0 0 0,1 0 0 0 0,0-1 0 0 0,1 0 0 0 0,-1 0 0 0 0,1-1 0 0 0,1-1 0 0 0,-1 0 0 0 0,1-1 0 0 0,0 0 0 0 0,0-1 0 0 0,1 0 0 0 0,9 1-3 0 0,-10-3-955 0 0,1 0 0 0 0,-1 0 0 0 0,1-1 0 0 0,0-1 0 0 0,-1 0 0 0 0,1-1 0 0 0,-1 0 0 0 0,1-1 0 0 0,-1-1 0 0 0,1 0 955 0 0,2-2-10449 0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33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15 1912 0 0,'0'0'682'0'0,"0"0"-105"0"0,0 0 86 0 0,0 0 232 0 0,0 0 273 0 0,0 0 207 0 0,0 0 14 0 0,0 0-127 0 0,0 0-229 0 0,0 0-304 0 0,0 0-265 0 0,1-2-178 0 0,4-8-100 0 0,-4 7-38 0 0,-1 3-24 0 0,0 16 98 0 0,-3 30 64 0 0,-3 0 1 0 0,-1-1-1 0 0,-3 0 0 0 0,-1 0 1 0 0,-7 12-287 0 0,-6 29-73 0 0,-66 224-849 0 0,88-289-778 0 0,2-21 1526 0 0,0 1 1 0 0,0-1 0 0 0,0 1-1 0 0,0-1 1 0 0,0 1 0 0 0,0-1-1 0 0,0 1 1 0 0,0-1-1 0 0,0 0 1 0 0,0 1 0 0 0,0-1-1 0 0,0 1 1 0 0,0-1-1 0 0,0 0 1 0 0,0 1 0 0 0,1-1-1 0 0,-1 1 1 0 0,0-1-1 0 0,0 0 1 0 0,1 1 0 0 0,-1-1-1 0 0,0 0 1 0 0,0 1-1 0 0,1-1 1 0 0,-1 0 0 0 0,0 1-1 0 0,1-1 1 0 0,-1 0-1 0 0,0 0 1 0 0,1 0 0 0 0,-1 1-1 0 0,1-1 1 0 0,-1 0 0 0 0,0 0-1 0 0,1 0 1 0 0,-1 0-1 0 0,1 0 1 0 0,-1 1 0 0 0,1-1-1 0 0,-1 0 1 0 0,0 0-1 0 0,1 0 1 0 0,-1 0 0 0 0,1 0-1 0 0,-1-1 1 0 0,1 1-1 0 0,-1 0 1 0 0,0 0 0 0 0,1 0-1 0 0,-1 0 1 0 0,1 0-1 0 0,-1-1 1 0 0,0 1 0 0 0,1 0-1 0 0,-1 0 1 0 0,0 0-1 0 0,1-1 1 0 0,-1 1 0 0 0,0 0-1 0 0,1-1 174 0 0,3 1-1448 0 0</inkml:trace>
  <inkml:trace contextRef="#ctx0" brushRef="#br0" timeOffset="380.962">482 100 2873 0 0,'0'0'972'0'0,"0"0"-304"0"0,0 0-180 0 0,0 0 67 0 0,0 0 188 0 0,0 0 166 0 0,0 0 10 0 0,0 0-103 0 0,0 0-160 0 0,0 0-182 0 0,0 0-125 0 0,-26 36-117 0 0,-81 115-102 0 0,53-48 3 0 0,46-82-193 0 0,1 0 0 0 0,1 0 0 0 0,1 1-1 0 0,0 0 1 0 0,2 0 0 0 0,1 0 0 0 0,0 0 0 0 0,2 0 0 0 0,1 9 60 0 0,-1-26-2 0 0,1-1 0 0 0,0 1 1 0 0,0 0-1 0 0,1-1 1 0 0,-1 1-1 0 0,1-1 1 0 0,0 1-1 0 0,0-1 1 0 0,1 0-1 0 0,-1 0 1 0 0,1 0-1 0 0,0 0 1 0 0,0-1-1 0 0,0 1 1 0 0,0-1-1 0 0,1 1 0 0 0,-1-1 1 0 0,1 0-1 0 0,0 0 1 0 0,0-1-1 0 0,0 1 1 0 0,0-1-1 0 0,1 0 1 0 0,-1 0-1 0 0,0-1 1 0 0,1 1-1 0 0,0-1 1 0 0,-1 0-1 0 0,1 0 0 0 0,0 0 1 0 0,-1-1-1 0 0,1 1 1 0 0,2-1 1 0 0,3-2 230 0 0,0 0 1 0 0,0 0-1 0 0,0-1 1 0 0,0 0-1 0 0,0 0 0 0 0,-1-1 1 0 0,0-1-1 0 0,1 1 1 0 0,-2-2-1 0 0,1 1 1 0 0,0-1-1 0 0,-1-1 0 0 0,0 1 1 0 0,-1-1-1 0 0,0-1 1 0 0,0 1-1 0 0,0-1 1 0 0,-1 0-1 0 0,0-1 0 0 0,0 1 1 0 0,-1-1-1 0 0,-1-1 1 0 0,1 1-1 0 0,-1-1 0 0 0,-1 1 1 0 0,0-1-1 0 0,0 0 1 0 0,-1 0-1 0 0,0 0 1 0 0,-1-1-1 0 0,0 1 0 0 0,-1-5-230 0 0,0 10-23 0 0,0 1 0 0 0,-1-1-1 0 0,0 1 1 0 0,0 0-1 0 0,0-1 1 0 0,-1 1-1 0 0,1 0 1 0 0,-1 0-1 0 0,0-1 1 0 0,0 1-1 0 0,-1 1 1 0 0,1-1 0 0 0,-1 0-1 0 0,0 1 1 0 0,0-1-1 0 0,0 1 1 0 0,0 0-1 0 0,0 0 1 0 0,-1 0-1 0 0,0 0 1 0 0,1 1-1 0 0,-1-1 1 0 0,0 1-1 0 0,0 0 1 0 0,0 0 0 0 0,-1 0-1 0 0,1 1 1 0 0,-3-1 23 0 0,-63-10-3474 0 0,6 22-3855 0 0,45-3 1090 0 0</inkml:trace>
  <inkml:trace contextRef="#ctx0" brushRef="#br0" timeOffset="1584.509">765 453 1168 0 0,'0'0'452'0'0,"0"0"-270"0"0,0 0-44 0 0,0 0 96 0 0,0 0 82 0 0,0 0 45 0 0,0 0-25 0 0,0 0-70 0 0,0 0-77 0 0,0 0-77 0 0,0 0-35 0 0,0 0 18 0 0,-1 32 3 0 0,-6 95 26 0 0,-5-36 773 0 0,9-75 3940 0 0,4-48 1757 0 0,-1 11-7084 0 0,2 2 605 0 0,0-1 0 0 0,1 1-1 0 0,2 0 1 0 0,-1 0 0 0 0,2 1 0 0 0,1-1 0 0 0,0 1-1 0 0,1 1 1 0 0,1-1 0 0 0,1 1 0 0 0,0 1 0 0 0,1 0-1 0 0,3-2-114 0 0,48-34-258 0 0,-62 52 216 0 0,1-1 0 0 0,-1 1 1 0 0,0-1-1 0 0,1 0 0 0 0,-1 1 0 0 0,1-1 1 0 0,-1 1-1 0 0,1 0 0 0 0,-1-1 1 0 0,1 1-1 0 0,-1-1 0 0 0,1 1 1 0 0,-1 0-1 0 0,1-1 0 0 0,0 1 0 0 0,-1 0 1 0 0,1 0-1 0 0,-1-1 0 0 0,1 1 1 0 0,0 0-1 0 0,-1 0 0 0 0,1 0 0 0 0,0 0 1 0 0,-1 0-1 0 0,1 0 0 0 0,0 0 1 0 0,-1 0-1 0 0,1 0 0 0 0,0 0 1 0 0,-1 0-1 0 0,1 1 0 0 0,-1-1 0 0 0,1 0 1 0 0,0 0-1 0 0,-1 0 0 0 0,1 1 1 0 0,-1-1-1 0 0,1 0 0 0 0,-1 1 0 0 0,1-1 1 0 0,-1 1-1 0 0,1-1 0 0 0,-1 1 1 0 0,1-1-1 0 0,-1 1 0 0 0,1-1 1 0 0,-1 1-1 0 0,0-1 0 0 0,1 1 0 0 0,-1-1 1 0 0,0 1-1 0 0,1 0 0 0 0,-1-1 1 0 0,0 1-1 0 0,0-1 0 0 0,0 1 0 0 0,0 0 1 0 0,0-1-1 0 0,1 1 0 0 0,-1 0 1 0 0,0-1-1 0 0,0 1 0 0 0,-1 0 1 0 0,1-1-1 0 0,0 1 0 0 0,0 0 42 0 0,0 3-204 0 0,1 38-2845 0 0,5-15-4628 0 0,-4-22 4140 0 0</inkml:trace>
  <inkml:trace contextRef="#ctx0" brushRef="#br0" timeOffset="2033.244">1220 380 3841 0 0,'0'0'1219'0'0,"0"0"-150"0"0,0 0-11 0 0,0 0 101 0 0,0 0-2 0 0,0 0-126 0 0,0 0-147 0 0,0 0-211 0 0,0 0-192 0 0,0 0-153 0 0,-33 17-160 0 0,-101 55-99 0 0,76-25-79 0 0,51-35-12 0 0,1-4-45 0 0,0 0 0 0 0,0 1 0 0 0,1 0 0 0 0,1 0 0 0 0,-1 0 0 0 0,1 0-1 0 0,1 1 1 0 0,0 0 0 0 0,0 0 0 0 0,1 0 0 0 0,0 0 0 0 0,1 0-1 0 0,0 0 1 0 0,1 5 67 0 0,0-13-4 0 0,0 0 0 0 0,1-1 0 0 0,-1 1 0 0 0,1 0 0 0 0,0-1 0 0 0,-1 1 0 0 0,1 0 0 0 0,0-1 0 0 0,0 1 0 0 0,0-1 0 0 0,0 0 0 0 0,0 1 0 0 0,0-1 0 0 0,1 0 0 0 0,-1 1 0 0 0,0-1 0 0 0,1 0 0 0 0,-1 0 0 0 0,1 0 0 0 0,-1 0 0 0 0,1-1 0 0 0,-1 1 0 0 0,1 0 0 0 0,0-1 0 0 0,-1 1 0 0 0,1-1 0 0 0,0 1 0 0 0,0-1 0 0 0,-1 0 0 0 0,1 1 0 0 0,0-1 0 0 0,0 0 0 0 0,-1 0 0 0 0,1-1 0 0 0,1 1 4 0 0,63-13 1891 0 0,-41-1-1190 0 0,-1-2 0 0 0,0 0 0 0 0,-1-2 0 0 0,-1 0-1 0 0,-1-2 1 0 0,10-12-701 0 0,-9 10 176 0 0,1 0 0 0 0,0 1 0 0 0,2 2 0 0 0,0 0 0 0 0,11-4-176 0 0,-35 24-10 0 0,-1 0-1 0 0,1-1 0 0 0,0 1 0 0 0,0 0 0 0 0,0-1 0 0 0,-1 1 1 0 0,1 0-1 0 0,0 0 0 0 0,-1-1 0 0 0,1 1 0 0 0,-1 0 1 0 0,1 0-1 0 0,-1 0 0 0 0,1 0 0 0 0,-1 0 0 0 0,1 0 0 0 0,-1 0 1 0 0,0 0-1 0 0,0 0 0 0 0,0 0 0 0 0,1 0 0 0 0,-1 0 1 0 0,0 0-1 0 0,0 0 0 0 0,0 0 0 0 0,-1 0 0 0 0,1 0 0 0 0,0 0 1 0 0,0 0-1 0 0,0 0 0 0 0,-1 0 0 0 0,1 0 0 0 0,-1 0 1 0 0,1 0-1 0 0,-1 0 0 0 0,1 0 0 0 0,-1 0 0 0 0,1 0 0 0 0,-1 0 1 0 0,0-1-1 0 0,1 1 0 0 0,-1 0 0 0 0,0 0 0 0 0,0-1 11 0 0,-6 14-471 0 0,1-1-1 0 0,1 1 1 0 0,0 0 0 0 0,1 0-1 0 0,0 0 1 0 0,1 1-1 0 0,1 0 1 0 0,0 0 471 0 0,2-13-190 0 0,0 0 0 0 0,1 0 0 0 0,-1 0-1 0 0,1 0 1 0 0,0 0 0 0 0,0 0 0 0 0,0 0 0 0 0,0 0 0 0 0,0 0 0 0 0,0 0 0 0 0,0 0 0 0 0,0-1 0 0 0,1 1 0 0 0,-1-1 0 0 0,1 1 0 0 0,-1-1-1 0 0,1 1 1 0 0,0-1 0 0 0,0 0 0 0 0,-1 0 0 0 0,1 0 0 0 0,0 0 0 0 0,0 0 0 0 0,0 0 0 0 0,0 0 0 0 0,0-1 0 0 0,0 1 0 0 0,0-1-1 0 0,0 1 1 0 0,0-1 0 0 0,1 0 0 0 0,1 0 190 0 0,25 2-4977 0 0,-20-2 1283 0 0</inkml:trace>
  <inkml:trace contextRef="#ctx0" brushRef="#br0" timeOffset="2537.379">1706 391 800 0 0,'0'0'446'0'0,"0"0"-105"0"0,0 0-6 0 0,0 0 45 0 0,0 0 13 0 0,0 0-78 0 0,0 0-95 0 0,0 0-107 0 0,0 0-94 0 0,0 0-50 0 0,0 0-30 0 0,0 0-10 0 0,0 0 37 0 0,-22 32 68 0 0,-66 97 86 0 0,69-89 53 0 0,25-33 67 0 0,-3-6-133 0 0,9 4 501 0 0,0-1-1 0 0,0-1 0 0 0,1 0 0 0 0,-1 0 0 0 0,1-1 1 0 0,-1-1-1 0 0,1 0 0 0 0,0 0 0 0 0,0-1 1 0 0,-1-1-1 0 0,1-1 0 0 0,0 1 0 0 0,-1-2 0 0 0,0 0 1 0 0,1 0-1 0 0,-1-1 0 0 0,0-1 0 0 0,-1 0 0 0 0,1 0 1 0 0,-1-2-1 0 0,0 1 0 0 0,0-1 0 0 0,3-4-607 0 0,130-118 3908 0 0,-130 116-3761 0 0,-1-1 1 0 0,0-1 0 0 0,-1 0-1 0 0,-1-1 1 0 0,-1 0 0 0 0,0-1 0 0 0,-1 0-1 0 0,2-5-147 0 0,-8 15 11 0 0,0-1-1 0 0,0 0 1 0 0,-1 1-1 0 0,0-1 1 0 0,0 0-1 0 0,-1 0 1 0 0,0-1-1 0 0,-1 1 1 0 0,1 0-1 0 0,-2 0 0 0 0,1 0 1 0 0,-1 0-1 0 0,0 0 1 0 0,-1 0-1 0 0,0 0 1 0 0,0 0-1 0 0,-1 0 1 0 0,1 0-1 0 0,-2 1 1 0 0,-3-6-11 0 0,2 4-55 0 0,-1 1 0 0 0,0 0 0 0 0,-1 0 0 0 0,0 1 0 0 0,0-1 0 0 0,-1 2 0 0 0,0-1 0 0 0,0 1 0 0 0,-1 0 0 0 0,1 1 0 0 0,-1 0 0 0 0,0 0 0 0 0,-1 1 1 0 0,1 1-1 0 0,-1-1 0 0 0,1 1 0 0 0,-1 1 0 0 0,0 0 0 0 0,0 0 0 0 0,-1 1 0 0 0,1 0 0 0 0,0 1 0 0 0,0 0 0 0 0,0 1 0 0 0,0 0 0 0 0,-9 2 55 0 0,8-1-59 0 0,1 1 0 0 0,-1 1-1 0 0,1 0 1 0 0,-1 0 0 0 0,1 1 0 0 0,0 1-1 0 0,1-1 1 0 0,0 1 0 0 0,0 1 0 0 0,0 0-1 0 0,0 0 1 0 0,1 1 0 0 0,0 0 0 0 0,1 0-1 0 0,0 1 1 0 0,0 0 0 0 0,1 0-1 0 0,0 1 1 0 0,1 0 0 0 0,0 0 0 0 0,0 0-1 0 0,1 0 1 0 0,1 1 0 0 0,-1 0 0 0 0,2 0-1 0 0,-1-1 1 0 0,2 2 0 0 0,-1-1 0 0 0,2 0-1 0 0,-1 0 1 0 0,2 0 0 0 0,-1 0-1 0 0,1 0 1 0 0,2 7 59 0 0,5-4 34 0 0,0 0 0 0 0,1 0-1 0 0,0-1 1 0 0,1-1 0 0 0,0 1 0 0 0,1-2-1 0 0,1 1 1 0 0,0-2 0 0 0,0 1 0 0 0,1-2-1 0 0,0 0 1 0 0,1 0 0 0 0,0-1-1 0 0,0-1 1 0 0,0 0 0 0 0,1-1 0 0 0,11 2-34 0 0,51 22 326 0 0,1-4 1 0 0,0-4-1 0 0,2-3 1 0 0,1-3-1 0 0,4-3-326 0 0,161 16-602 0 0,-141-25-9485 0 0,-89-4-978 0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33 3153 0 0,'0'0'2550'0'0,"0"0"-1584"0"0,0 0-405 0 0,0 0 28 0 0,0 0 103 0 0,0 0 148 0 0,0 0 86 0 0,-31 31 13 0 0,-96 100-66 0 0,122-126-794 0 0,-1 1 0 0 0,1-1 0 0 0,0 1-1 0 0,1 0 1 0 0,-1 1 0 0 0,1-1 0 0 0,0 1-1 0 0,1 0 1 0 0,0 0 0 0 0,0 0 0 0 0,0 0-1 0 0,1 1 1 0 0,0-1 0 0 0,0 2-79 0 0,-2 13 220 0 0,-5 9 7 0 0,2 1-1 0 0,2 0 1 0 0,1 0-1 0 0,1 1 0 0 0,2-1 1 0 0,1 1-1 0 0,1 1-226 0 0,1-19 73 0 0,-1 0-1 0 0,2 0 1 0 0,0 0-1 0 0,1 0 1 0 0,1 0-1 0 0,0-1 1 0 0,1 0-1 0 0,0 0 1 0 0,1-1-1 0 0,1 1 0 0 0,0-2 1 0 0,1 1-1 0 0,0-1 1 0 0,0 0-1 0 0,2-1 1 0 0,0 0-73 0 0,-2-5 136 0 0,0-1 0 0 0,0 0 0 0 0,1-1 0 0 0,0 0 0 0 0,0 0 0 0 0,0-1 0 0 0,0 0 0 0 0,1-1 0 0 0,-1 0 0 0 0,1-1 0 0 0,0 0 0 0 0,-1 0 0 0 0,1-1 0 0 0,0-1 0 0 0,-1 0 0 0 0,1 0 0 0 0,-1-1 0 0 0,1 0 0 0 0,-1-1 0 0 0,0 0-1 0 0,0-1 1 0 0,0 0 0 0 0,0-1 0 0 0,-1 0 0 0 0,1 0 0 0 0,-1-1 0 0 0,-1 0 0 0 0,1 0 0 0 0,-1-1 0 0 0,0-1 0 0 0,1-1-136 0 0,15-13 217 0 0,-1-1-1 0 0,-1-2 1 0 0,-1 0-1 0 0,-2-1 1 0 0,0 0-1 0 0,-2-2 0 0 0,-1 0 1 0 0,-1-2-1 0 0,-1 1 1 0 0,7-26-217 0 0,-15 33 52 0 0,0-1 1 0 0,-2 0-1 0 0,0 0 1 0 0,-2-1-1 0 0,0 1 1 0 0,-2 0-1 0 0,-1-1 0 0 0,0 1 1 0 0,-5-22-53 0 0,4 35-79 0 0,0 0-1 0 0,0 1 1 0 0,-1-1 0 0 0,0 1-1 0 0,-1-1 1 0 0,0 1 0 0 0,0 0-1 0 0,-1 0 1 0 0,0 1 0 0 0,-1 0-1 0 0,0 0 1 0 0,0 0 0 0 0,0 0-1 0 0,-1 1 1 0 0,0 0 0 0 0,-1 1-1 0 0,0-1 1 0 0,0 1 0 0 0,0 1-1 0 0,-1 0 1 0 0,1 0 0 0 0,-1 0-1 0 0,0 1 1 0 0,-1 1 0 0 0,1 0-1 0 0,-1 0 1 0 0,1 0 0 0 0,-1 2-1 0 0,-5-2 80 0 0,2 3-307 0 0,-1 0 1 0 0,0 0-1 0 0,0 2 0 0 0,1-1 0 0 0,-1 2 0 0 0,0 0 0 0 0,1 0 0 0 0,0 1 0 0 0,0 1 0 0 0,0 0 0 0 0,1 1 0 0 0,-1 1 0 0 0,1 0 0 0 0,1 0 0 0 0,-3 3 307 0 0,-150 143-12367 0 0,140-123 8630 0 0</inkml:trace>
  <inkml:trace contextRef="#ctx0" brushRef="#br0" timeOffset="267.237">0 571 768 0 0,'0'0'1790'0'0,"0"0"125"0"0,0 0 75 0 0,0 0 55 0 0,0 0-24 0 0,0 0-105 0 0,0 0-182 0 0,0 0-262 0 0,0 0-246 0 0,0 0-233 0 0,0 0-214 0 0,0 0-164 0 0,22-17-119 0 0,100-77 304 0 0,-112 87-741 0 0,1 1 1 0 0,0 0-1 0 0,0 0 0 0 0,0 1 0 0 0,1 1 0 0 0,0 0 0 0 0,0 1 0 0 0,0 0 0 0 0,0 0 0 0 0,1 2 0 0 0,-1-1 0 0 0,0 2 0 0 0,1 0 0 0 0,-1 0 0 0 0,1 1 0 0 0,-1 0 0 0 0,0 1 0 0 0,1 1 1 0 0,-1 0-1 0 0,0 0 0 0 0,-1 2 0 0 0,1-1 0 0 0,-1 1 0 0 0,0 1 0 0 0,0 0 0 0 0,0 0 0 0 0,-1 1 0 0 0,7 6-59 0 0,-7-7-50 0 0,1 0 0 0 0,0-1 0 0 0,0-1 0 0 0,0 0 0 0 0,1 0 0 0 0,-1-1 0 0 0,1 0 0 0 0,0-1 0 0 0,0-1 0 0 0,0 0 0 0 0,0 0 0 0 0,0-1 1 0 0,0-1-1 0 0,0 0 0 0 0,1-1 50 0 0,9-3-3101 0 0,-13 3-2936 0 0,-2-1-4898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653 265 0 0 0,'0'0'81'0'0,"1"-4"251"0"0,0-1-855 0 0,-5-34 10518 0 0,-13 32-9211 0 0,-1 9-818 0 0,0 1-1 0 0,1 0 1 0 0,-1 1 0 0 0,1 1 0 0 0,0 0-1 0 0,1 2 1 0 0,-1 0 0 0 0,-9 6 34 0 0,-43 16-26 0 0,-194 73 1409 0 0,206-82-363 0 0,95-3-2428 0 0,38-8 1516 0 0,-65-9-129 0 0,1 1 1 0 0,-1 0-1 0 0,0 0 0 0 0,1 1 0 0 0,-1 1 1 0 0,0-1-1 0 0,0 2 0 0 0,0 0 0 0 0,-1 0 0 0 0,1 1 1 0 0,-1 0 20 0 0,-9-4 3 0 0,1 0 0 0 0,-1 0 1 0 0,1 0-1 0 0,-1 0 0 0 0,0 0 1 0 0,1 0-1 0 0,-1 1 1 0 0,0-1-1 0 0,0 1 0 0 0,0-1 1 0 0,0 0-1 0 0,0 1 0 0 0,0 0 1 0 0,-1-1-1 0 0,1 1 0 0 0,0-1 1 0 0,-1 1-1 0 0,1 0 0 0 0,-1 0 1 0 0,0-1-1 0 0,0 1 0 0 0,1 0 1 0 0,-1 0-1 0 0,0-1 0 0 0,0 1 1 0 0,-1 0-1 0 0,1 0 1 0 0,0-1-1 0 0,0 1 0 0 0,-1 0 1 0 0,1-1-1 0 0,-1 1 0 0 0,0 0 1 0 0,0-1-1 0 0,1 1 0 0 0,-1-1 1 0 0,-1 1-4 0 0,-44 55 461 0 0,38-51-486 0 0,-97 89 231 0 0,-52 57 337 0 0,156-151-550 0 0,-1 1-1 0 0,0-1 0 0 0,0 0 1 0 0,1 1-1 0 0,-1 0 1 0 0,1-1-1 0 0,-1 1 0 0 0,1 0 1 0 0,0-1-1 0 0,-1 1 0 0 0,1 0 1 0 0,0 0-1 0 0,0 0 0 0 0,1 0 1 0 0,-1 0-1 0 0,0 0 1 0 0,1 1-1 0 0,-1-1 0 0 0,1 0 1 0 0,0 0-1 0 0,-1 0 0 0 0,1 1 1 0 0,0-1-1 0 0,0 0 1 0 0,1 0-1 0 0,-1 0 0 0 0,0 1 1 0 0,1-1-1 0 0,-1 0 0 0 0,1 0 1 0 0,0 0-1 0 0,0 0 0 0 0,0 0 1 0 0,0 0-1 0 0,0 0 1 0 0,0 0-1 0 0,0 0 0 0 0,1-1 1 0 0,-1 1-1 0 0,0 0 0 0 0,1-1 1 0 0,0 1-1 0 0,-1-1 1 0 0,1 0-1 0 0,0 1 0 0 0,0-1 1 0 0,1 1 7 0 0,8 0-32 0 0,0 0 1 0 0,1-1 0 0 0,-1 0 0 0 0,1-1 0 0 0,-1 0 0 0 0,1-1 0 0 0,-1 0-1 0 0,0-1 1 0 0,0 0 0 0 0,1 0 0 0 0,-1-2 0 0 0,0 1 0 0 0,-1-1 0 0 0,10-6 31 0 0,53-31-2384 0 0,-46 23-1056 0 0,-15 8 602 0 0,-5 2-259 0 0</inkml:trace>
  <inkml:trace contextRef="#ctx0" brushRef="#br0" timeOffset="244.964">171 0 5553 0 0,'0'0'2201'0'0,"0"0"-1356"0"0,0 0-547 0 0,0 0-256 0 0,0 0-80 0 0,0 0 151 0 0,0 0 326 0 0,0 0 321 0 0,0 0 159 0 0,0 0-35 0 0,0 0-179 0 0,-5 35-194 0 0,-18 111-152 0 0,16 57 278 0 0,6-96-417 0 0,15 296-16 0 0,-1-157-1913 0 0,-8-106-7192 0 0,-5-127 4859 0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46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0 0 0 0,'0'0'883'0'0,"0"0"192"0"0,0 0 142 0 0,0 0 54 0 0,0 0-121 0 0,0 0-163 0 0,0 0-136 0 0,0 0-158 0 0,0 0-75 0 0,-7 4-20 0 0,-51 44 1884 0 0,35-17-2044 0 0,1 1-1 0 0,2 0 0 0 0,1 2 1 0 0,1 0-1 0 0,2 1 1 0 0,2 1-1 0 0,1 0 1 0 0,1 1-1 0 0,3 0 0 0 0,1 1 1 0 0,1 0-1 0 0,2 0 1 0 0,2 1-1 0 0,2-1 1 0 0,2 8-438 0 0,0-38 19 0 0,1 1 0 0 0,0-1 1 0 0,1 1-1 0 0,0-1 1 0 0,0 0-1 0 0,1 0 1 0 0,0 0-1 0 0,0 0 1 0 0,1-1-1 0 0,0 0 1 0 0,0 0-1 0 0,1 0 0 0 0,0-1 1 0 0,0 1-1 0 0,0-1 1 0 0,1-1-1 0 0,0 1 1 0 0,0-1-1 0 0,1-1 1 0 0,-1 1-1 0 0,1-1 0 0 0,0-1 1 0 0,0 1-1 0 0,8 1-19 0 0,72-3-404 0 0,-65-16-2774 0 0,-3-10-4365 0 0,-16 16-185 0 0</inkml:trace>
  <inkml:trace contextRef="#ctx0" brushRef="#br0" timeOffset="1423.685">517 221 0 0 0,'0'0'189'0'0,"0"0"366"0"0,0 0 67 0 0,0 0 42 0 0,0 0 149 0 0,0 0 150 0 0,0 0 79 0 0,0 0-25 0 0,0 0-161 0 0,0 0-185 0 0,0 0-152 0 0,0 0-110 0 0,0 0-48 0 0,-18 7 19 0 0,-52 24 25 0 0,67-30-323 0 0,0 0 0 0 0,0 0 0 0 0,0 0 0 0 0,0 1 0 0 0,0-1 0 0 0,1 1 0 0 0,-1 0 0 0 0,0 0-1 0 0,1 0 1 0 0,-1 0 0 0 0,1 0 0 0 0,-1 0 0 0 0,1 1 0 0 0,0-1 0 0 0,0 1 0 0 0,0 0 0 0 0,1-1 0 0 0,-1 1 0 0 0,1 0 0 0 0,-1 0 0 0 0,1 0 0 0 0,0 0 0 0 0,0 0 0 0 0,0 1-1 0 0,0-1 1 0 0,1 0 0 0 0,0 0 0 0 0,-1 1 0 0 0,1-1 0 0 0,0 0 0 0 0,0 0 0 0 0,1 1 0 0 0,-1-1 0 0 0,1 3-82 0 0,2-1 19 0 0,0 0 0 0 0,0 0 1 0 0,0 0-1 0 0,0 0 0 0 0,1 0 1 0 0,0-1-1 0 0,0 0 0 0 0,0 0 0 0 0,0 0 1 0 0,1 0-1 0 0,-1 0 0 0 0,1-1 0 0 0,0 0 1 0 0,0 0-1 0 0,0-1 0 0 0,1 1 1 0 0,-1-1-1 0 0,1 0-19 0 0,5 4 40 0 0,22 10 111 0 0,-24-13-78 0 0,0 0 0 0 0,-1 0-1 0 0,1 1 1 0 0,-1 0-1 0 0,0 0 1 0 0,0 1-1 0 0,-1 0 1 0 0,1 1-1 0 0,-1 0 1 0 0,0 0-1 0 0,-1 0 1 0 0,1 1 0 0 0,-1 0-1 0 0,-1 0 1 0 0,1 1-1 0 0,-1-1 1 0 0,-1 1-1 0 0,3 4-72 0 0,-7-7 72 0 0,1-1 0 0 0,-1 0 0 0 0,0 0 0 0 0,0 0 0 0 0,0 1 0 0 0,0-1 0 0 0,-1 0 0 0 0,0 0 1 0 0,0 0-1 0 0,0 0 0 0 0,0 0 0 0 0,-1 0 0 0 0,1 0 0 0 0,-1 0 0 0 0,0 0 0 0 0,0-1 0 0 0,-1 1 0 0 0,1-1 0 0 0,-1 0 0 0 0,1 1 0 0 0,-1-1 0 0 0,0 0 0 0 0,0-1 0 0 0,-1 1 0 0 0,1 0 0 0 0,-1-1 0 0 0,1 0 0 0 0,-1 1-72 0 0,-55 22-2424 0 0,1-17-6505 0 0,50-9 6319 0 0,3-5 460 0 0</inkml:trace>
  <inkml:trace contextRef="#ctx0" brushRef="#br0" timeOffset="1664.406">379 199 1088 0 0,'0'0'1022'0'0,"0"0"110"0"0,0 0 151 0 0,0 0 155 0 0,0 0 81 0 0,0 0-78 0 0,0 0-178 0 0,0 0-223 0 0,0 0-185 0 0,0 0-112 0 0,0 0-64 0 0,0 0-36 0 0,0 0-50 0 0,12-4-45 0 0,87-15 810 0 0,64 2-1009 0 0,-110 14-2204 0 0,-19 2-5292 0 0,-25 1-845 0 0</inkml:trace>
  <inkml:trace contextRef="#ctx0" brushRef="#br0" timeOffset="2182.912">958 442 5297 0 0,'0'0'1351'0'0,"0"0"-369"0"0,0 0-250 0 0,0 0 7 0 0,0 0 75 0 0,0 0-4 0 0,0 0-15 0 0,0 0-104 0 0,0 0-169 0 0,0 0-140 0 0,0 0-131 0 0,0 0-82 0 0,-13 2-29 0 0,-44 6-5 0 0,56-8-130 0 0,-1-1 1 0 0,1 1 0 0 0,-1 0 0 0 0,1 0 0 0 0,-1 0-1 0 0,1 1 1 0 0,-1-1 0 0 0,1 0 0 0 0,-1 1-1 0 0,1-1 1 0 0,-1 1 0 0 0,1-1 0 0 0,0 1 0 0 0,-1-1-1 0 0,1 1 1 0 0,0 0 0 0 0,-1 0 0 0 0,1 0-1 0 0,0 0 1 0 0,0 0 0 0 0,0 0 0 0 0,0 0 0 0 0,0 0-1 0 0,0 0 1 0 0,0 0 0 0 0,0 1 0 0 0,0-1-1 0 0,1 0 1 0 0,-1 1 0 0 0,1-1 0 0 0,-1 0 0 0 0,1 1-1 0 0,-1-1 1 0 0,1 1 0 0 0,0-1 0 0 0,-1 1-1 0 0,1-1 1 0 0,0 1 0 0 0,0-1 0 0 0,0 1 0 0 0,0-1-1 0 0,0 1 1 0 0,1-1 0 0 0,-1 1 0 0 0,0-1-1 0 0,1 1 1 0 0,-1-1 0 0 0,1 0 0 0 0,-1 1 0 0 0,1-1-1 0 0,0 0 1 0 0,0 1 0 0 0,0-1 0 0 0,-1 0-1 0 0,1 0 1 0 0,0 0 0 0 0,1 1-6 0 0,6 1 185 0 0,-1-1-31 0 0,-1 0 1 0 0,1 1-1 0 0,0 0 0 0 0,-1 0 1 0 0,0 0-1 0 0,1 1 0 0 0,-1 0 0 0 0,-1 0 1 0 0,1 0-1 0 0,-1 1 0 0 0,1 0 1 0 0,-1 0-1 0 0,-1 0 0 0 0,1 1 1 0 0,-1 0-1 0 0,2 2-154 0 0,-4-4 83 0 0,0 0-1 0 0,0 0 1 0 0,-1 0 0 0 0,1 1 0 0 0,-1-1 0 0 0,0 1-1 0 0,0-1 1 0 0,0 1 0 0 0,-1-1 0 0 0,0 1-1 0 0,0 0 1 0 0,0-1 0 0 0,0 1 0 0 0,-1-1 0 0 0,1 1-1 0 0,-1-1 1 0 0,0 1 0 0 0,-1-1 0 0 0,1 1-1 0 0,-1-1 1 0 0,0 0 0 0 0,0 0 0 0 0,0 0 0 0 0,0 0-1 0 0,-1 0 1 0 0,0 0 0 0 0,0-1 0 0 0,0 1-1 0 0,-1 0-82 0 0,1 0-32 0 0,-1-1 0 0 0,0 1 0 0 0,1-1 0 0 0,-1 0 0 0 0,0-1 0 0 0,0 1 0 0 0,0-1 0 0 0,-1 1 0 0 0,1-1 0 0 0,-1-1 0 0 0,1 1 0 0 0,-1-1 0 0 0,0 1 0 0 0,1-1 0 0 0,-1-1 0 0 0,0 1 0 0 0,0-1 0 0 0,0 1 0 0 0,1-1 0 0 0,-1-1 0 0 0,-2 1 32 0 0,-12-34-5732 0 0,14 9-2171 0 0,5 18 3017 0 0</inkml:trace>
  <inkml:trace contextRef="#ctx0" brushRef="#br0" timeOffset="2650.224">1205 88 5505 0 0,'0'0'1222'0'0,"0"0"-218"0"0,0 0-69 0 0,0 0 170 0 0,0 0 132 0 0,0 0-46 0 0,0 0-162 0 0,0 0-213 0 0,0 0-174 0 0,0 0-85 0 0,0 0-19 0 0,0 0-22 0 0,0 0 16 0 0,13 7 13 0 0,39 23 11 0 0,-3 29 853 0 0,-38-38-1346 0 0,-1 0 0 0 0,-1 0-1 0 0,0 1 1 0 0,-2 0 0 0 0,-1 1 0 0 0,0-1 0 0 0,-2 1 0 0 0,0 1 0 0 0,-2-1 0 0 0,-1 0-1 0 0,0 0 1 0 0,-2 1 0 0 0,-1-1 0 0 0,-1 5-63 0 0,-2-13-177 0 0,0 1-1 0 0,-1-1 1 0 0,-1-1-1 0 0,0 1 1 0 0,-1-1 0 0 0,0 0-1 0 0,-1-1 1 0 0,-1 0 0 0 0,0 0-1 0 0,-1-1 1 0 0,0 0-1 0 0,-1-1 1 0 0,0-1 0 0 0,-5 4 177 0 0,-8 9-919 0 0,-44 35-5734 0 0,50-43 1531 0 0,11-10 80 0 0</inkml:trace>
  <inkml:trace contextRef="#ctx0" brushRef="#br0" timeOffset="3001.478">1599 475 6097 0 0,'0'0'1525'0'0,"0"0"-725"0"0,0 0-139 0 0,0 0 258 0 0,0 0 181 0 0,0 0-7 0 0,0 0-119 0 0,0 0-113 0 0,0 0-121 0 0,0 0-104 0 0,0 0-84 0 0,31-2-76 0 0,98-5-64 0 0,79 4 610 0 0,-169 4-6349 0 0,3-1-5723 0 0,-40 0 9559 0 0</inkml:trace>
  <inkml:trace contextRef="#ctx0" brushRef="#br0" timeOffset="3216.444">1665 714 11154 0 0,'0'0'352'0'0,"0"0"-368"0"0,0 0 473 0 0,0 0 215 0 0,0 0 40 0 0,0 0 16 0 0,0 0-8 0 0,0 0-120 0 0,199 4-128 0 0,-166-4-168 0 0,-1 0-192 0 0,1 0-208 0 0,2 0-376 0 0,-2 0-792 0 0,-9 0-1593 0 0,-10 0-8193 0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7:5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389 372 0 0 0,'0'0'834'0'0,"0"0"-38"0"0,0 0-43 0 0,0 0 46 0 0,0 0 155 0 0,0 0 178 0 0,0 0 136 0 0,0 0-5 0 0,0 0-139 0 0,0 0-174 0 0,0 0-149 0 0,2-6-89 0 0,-1 3-579 0 0,1-1-1 0 0,-1 1 0 0 0,0 0 0 0 0,1 0 1 0 0,0 0-1 0 0,0 0 0 0 0,0 0 0 0 0,0 0 0 0 0,0 0 1 0 0,1 1-1 0 0,-1-1 0 0 0,1 1 0 0 0,-1 0 1 0 0,1 0-1 0 0,0 0 0 0 0,0 0 0 0 0,0 0 1 0 0,0 0-1 0 0,1 1 0 0 0,0-1-132 0 0,11-5 232 0 0,0 1-1 0 0,1 0 1 0 0,0 1-1 0 0,0 0 1 0 0,0 1-1 0 0,0 1 1 0 0,0 1 0 0 0,1 0-1 0 0,0 2 1 0 0,-1-1-1 0 0,6 2-231 0 0,-19 0 3 0 0,-1-1 1 0 0,1 1-1 0 0,-1 0 0 0 0,1 0 0 0 0,-1 0 0 0 0,1 0 1 0 0,-1 0-1 0 0,0 0 0 0 0,0 1 0 0 0,1-1 0 0 0,-1 1 1 0 0,0 0-1 0 0,-1-1 0 0 0,1 1 0 0 0,0 0 0 0 0,0 0 1 0 0,-1 0-1 0 0,1 0 0 0 0,-1 1 0 0 0,0-1 0 0 0,1 0 1 0 0,-1 1-1 0 0,0-1 0 0 0,-1 0 0 0 0,1 1 0 0 0,0-1 1 0 0,-1 1-1 0 0,1 0 0 0 0,-1-1 0 0 0,0 1 1 0 0,1-1-1 0 0,-1 1 0 0 0,-1 0-3 0 0,-19 84 278 0 0,-20-18-450 0 0,-2-1 0 0 0,-3-3 0 0 0,-25 27 172 0 0,-106 151 172 0 0,147-179-60 0 0,28-63-102 0 0,0 1 0 0 0,1 0 0 0 0,-1-1 1 0 0,1 1-1 0 0,0 0 0 0 0,0 0 1 0 0,-1 0-1 0 0,1-1 0 0 0,0 1 0 0 0,1 0 1 0 0,-1 0-1 0 0,0 0 0 0 0,0-1 0 0 0,1 1 1 0 0,-1 0-1 0 0,1 0 0 0 0,0-1 0 0 0,-1 1 1 0 0,1 0-1 0 0,0-1 0 0 0,0 1 1 0 0,0-1-1 0 0,0 1 0 0 0,0-1 0 0 0,0 1 1 0 0,0-1-1 0 0,1 0 0 0 0,-1 0 0 0 0,1 1 1 0 0,-1-1-1 0 0,1 0 0 0 0,-1 0 0 0 0,1-1 1 0 0,-1 1-1 0 0,1 0-10 0 0,93 25 1255 0 0,75-48-262 0 0,-138 15-1861 0 0,-16 1-4157 0 0,-12 4-2108 0 0,-2 2 822 0 0</inkml:trace>
  <inkml:trace contextRef="#ctx0" brushRef="#br0" timeOffset="334.939">1295 659 880 0 0,'0'0'888'0'0,"0"0"-35"0"0,0 0 9 0 0,0 0 169 0 0,0 0 170 0 0,0 0 37 0 0,0 0-28 0 0,0 0-160 0 0,0 0-197 0 0,0 0-123 0 0,0 0-120 0 0,0 0-75 0 0,0 0-44 0 0,-2 2-47 0 0,-159 141 1313 0 0,130-119-2176 0 0,-46 30-3532 0 0,24-23-3438 0 0,42-27 4515 0 0</inkml:trace>
  <inkml:trace contextRef="#ctx0" brushRef="#br0" timeOffset="651.909">849 626 2168 0 0,'0'0'1251'0'0,"0"0"-174"0"0,0 0-144 0 0,0 0-41 0 0,0 0-31 0 0,0 0-125 0 0,0 0-80 0 0,0 0-17 0 0,0 0 55 0 0,0 0 76 0 0,0 0-25 0 0,0 0-112 0 0,0 0-151 0 0,11 11-104 0 0,76 85 781 0 0,82 40-562 0 0,-115-64-2397 0 0,-49-54-2499 0 0,-3 3-3745 0 0,-2-18 7516 0 0</inkml:trace>
  <inkml:trace contextRef="#ctx0" brushRef="#br0" timeOffset="1085.098">1273 821 0 0 0,'0'0'424'0'0,"-33"2"263"0"0,-102 6 241 0 0,-194 23 7084 0 0,266-10-8228 0 0,69-12-7663 0 0,-3-6 5923 0 0</inkml:trace>
  <inkml:trace contextRef="#ctx0" brushRef="#br0" timeOffset="1564.068">1074 556 0 0 0,'0'0'199'0'0,"0"0"143"0"0,0 0-9 0 0,0 0-43 0 0,0 0-4 0 0,0 0 72 0 0,0 0 56 0 0,-3 12 42 0 0,-9 80 1122 0 0,13 11-19 0 0,1-21-2406 0 0,-3 0 0 0 0,-11 69 847 0 0,9-77-587 0 0,3-48-2160 0 0,0-22 1960 0 0</inkml:trace>
  <inkml:trace contextRef="#ctx0" brushRef="#br0" timeOffset="8088.123">161 0 0 0 0,'0'0'328'0'0,"0"0"268"0"0,0 0 110 0 0,0 0 0 0 0,0 0-3 0 0,-2 10-11 0 0,-43 121 2684 0 0,24-71-2331 0 0,2 0 1 0 0,3 1 0 0 0,-6 49-1046 0 0,10-53 6 0 0,2 0 1 0 0,3 1 0 0 0,3 0 0 0 0,2 0 0 0 0,2 0 0 0 0,3 0 0 0 0,2-1 0 0 0,3 1 0 0 0,3-1 0 0 0,2-1 0 0 0,10 24-7 0 0,-19-69-166 0 0,0 0 1 0 0,1-1 0 0 0,0 0 0 0 0,0 0-1 0 0,1 0 1 0 0,1 0 0 0 0,0-1 0 0 0,0 0 0 0 0,1-1-1 0 0,0 0 1 0 0,0 0 0 0 0,1 0 0 0 0,0-1 0 0 0,0 0-1 0 0,1-1 1 0 0,-1 0 0 0 0,6 1 165 0 0,51 19-4446 0 0,-41-22 1381 0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0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78 289 3217 0 0,'0'0'1041'0'0,"0"0"-522"0"0,0 0-320 0 0,0 0-30 0 0,0 0 255 0 0,0 0 243 0 0,0 0 156 0 0,0 0 33 0 0,0 0-136 0 0,0 0-138 0 0,0 15-102 0 0,-2 114 704 0 0,-4-36-832 0 0,-5 1 0 0 0,-3-2 0 0 0,-13 40-352 0 0,10-57-2302 0 0,16-71 2151 0 0,7-1-7283 0 0,-2-3 5384 0 0</inkml:trace>
  <inkml:trace contextRef="#ctx0" brushRef="#br0" timeOffset="463.007">190 403 2304 0 0,'0'0'1055'0'0,"0"0"-181"0"0,0 0-85 0 0,0 0 106 0 0,0 0 180 0 0,0 0 97 0 0,0 0 3 0 0,0 0-117 0 0,0 0-155 0 0,0 0-103 0 0,0 0-85 0 0,0 0-63 0 0,0 0-21 0 0,23-8-42 0 0,114-43 450 0 0,-10 37-181 0 0,-118 69-713 0 0,-12-41-120 0 0,-1 0 0 0 0,-1-1 0 0 0,0 1-1 0 0,0-1 1 0 0,-1-1 0 0 0,-1 1 0 0 0,0-1 0 0 0,-7 9-25 0 0,-14 26-12 0 0,-86 210-47 0 0,112-254 60 0 0,0-1 0 0 0,1 1-1 0 0,-1 0 1 0 0,1 0 0 0 0,0 0 0 0 0,-1 0 0 0 0,1 0-1 0 0,0 0 1 0 0,1 1 0 0 0,-1-1 0 0 0,1 0 0 0 0,-1 0 0 0 0,1 1-1 0 0,0-1 1 0 0,0 0 0 0 0,1 1 0 0 0,-1-1 0 0 0,0 0-1 0 0,1 0 1 0 0,0 0 0 0 0,0 1 0 0 0,0-1 0 0 0,0 0 0 0 0,1 0-1 0 0,-1 0 1 0 0,1 0 0 0 0,-1-1 0 0 0,1 1 0 0 0,0 0-1 0 0,0-1 1 0 0,1 1 0 0 0,-1-1 0 0 0,0 0 0 0 0,1 0 0 0 0,-1 0-1 0 0,1 0 1 0 0,0 0 0 0 0,0 0 0 0 0,0-1 0 0 0,0 1-1 0 0,0-1 1 0 0,0 0 0 0 0,0 0 0 0 0,1 0-1 0 0,71-15-8 0 0,-40-8-1971 0 0,35-26-9501 0 0,-62 40 8054 0 0</inkml:trace>
  <inkml:trace contextRef="#ctx0" brushRef="#br0" timeOffset="831.462">860 444 1528 0 0,'0'0'1694'0'0,"0"0"-276"0"0,0 0-242 0 0,0 0-100 0 0,0 0 12 0 0,0 0-46 0 0,0 0-41 0 0,0 0-72 0 0,0 0-141 0 0,0 0-136 0 0,0 0-117 0 0,0 0-116 0 0,-22 10-101 0 0,-70 35-68 0 0,43-1 104 0 0,42-36-366 0 0,1 0 0 0 0,1 1-1 0 0,0 0 1 0 0,0 1-1 0 0,0-1 1 0 0,1 1-1 0 0,1-1 1 0 0,0 1 0 0 0,0 0-1 0 0,1 1 1 0 0,0-1-1 0 0,1 0 1 0 0,0 8 12 0 0,3-16-16 0 0,0 1 0 0 0,1-1 0 0 0,0 0 1 0 0,-1 1-1 0 0,1-1 0 0 0,0 0 0 0 0,0-1 0 0 0,0 1 0 0 0,0 0 0 0 0,0-1 0 0 0,0 0 1 0 0,1 0-1 0 0,-1 0 0 0 0,1 0 0 0 0,-1 0 0 0 0,0-1 0 0 0,1 1 0 0 0,-1-1 0 0 0,1 0 1 0 0,1 0 15 0 0,33 3 55 0 0,-30-4-39 0 0,0 0 0 0 0,0 1 0 0 0,0 1 0 0 0,0-1 0 0 0,0 1 0 0 0,0 1 0 0 0,-1-1 0 0 0,1 1 0 0 0,0 1 0 0 0,-1-1 0 0 0,0 1 0 0 0,1 1 0 0 0,-1-1 0 0 0,0 1-1 0 0,-1 1 1 0 0,1-1 0 0 0,-1 1 0 0 0,0 0 0 0 0,2 2-16 0 0,-4 2 52 0 0,-1 1 0 0 0,1 0 0 0 0,-1-1 0 0 0,-1 2-1 0 0,0-1 1 0 0,-1 0 0 0 0,1 0 0 0 0,-2 0-1 0 0,0 1 1 0 0,0-1 0 0 0,-1 0 0 0 0,-1 9-52 0 0,1-14-61 0 0,0-1 1 0 0,-1 1-1 0 0,1-1 1 0 0,-1 1-1 0 0,0-1 1 0 0,0 1-1 0 0,0-1 1 0 0,-1 0-1 0 0,0 0 1 0 0,0 0-1 0 0,0-1 1 0 0,0 1-1 0 0,0-1 1 0 0,-1 1-1 0 0,1-1 1 0 0,-3 2 60 0 0,-26 6-10372 0 0,29-11 6942 0 0</inkml:trace>
  <inkml:trace contextRef="#ctx0" brushRef="#br0" timeOffset="1063.934">694 499 880 0 0,'0'0'562'0'0,"0"0"143"0"0,0 0 258 0 0,0 0 323 0 0,0 0 195 0 0,0 0-7 0 0,0 0-151 0 0,0 0-228 0 0,0 0-232 0 0,0 0-170 0 0,0 0-122 0 0,0 0-66 0 0,0 0-15 0 0,26-7-6 0 0,158-41 699 0 0,-65 17-906 0 0,-14 3-3429 0 0,-36 13-4554 0 0,-52 11 3729 0 0</inkml:trace>
  <inkml:trace contextRef="#ctx0" brushRef="#br0" timeOffset="2396.215">1247 94 0 0 0,'0'0'83'0'0,"0"0"133"0"0,0 0 164 0 0,0 0 181 0 0,0 0 215 0 0,0 0 275 0 0,0 0 152 0 0,0 0 100 0 0,0 0-29 0 0,0 0-154 0 0,0 0-92 0 0,0 0-77 0 0,20 15-52 0 0,63 50-41 0 0,-77-60-717 0 0,0-1 0 0 0,0 1 0 0 0,-1 1 0 0 0,0-1 0 0 0,0 1 1 0 0,0-1-1 0 0,0 1 0 0 0,-1 1 0 0 0,0-1 0 0 0,0 1 0 0 0,-1-1 1 0 0,0 2-142 0 0,7 13 305 0 0,2 7-194 0 0,0 1 1 0 0,-3 1 0 0 0,0 0 0 0 0,-2 0 0 0 0,-1 1 0 0 0,-2 0 0 0 0,-1 0 0 0 0,-1 0 0 0 0,-2 0 0 0 0,-1 5-112 0 0,0-17-41 0 0,-1 0 0 0 0,-1 1 1 0 0,-1-1-1 0 0,-1-1 1 0 0,0 1-1 0 0,-1-1 1 0 0,-1 0-1 0 0,-1 0 1 0 0,-1-1-1 0 0,0 0 1 0 0,-1 0-1 0 0,-1-1 1 0 0,0 0-1 0 0,-9 7 41 0 0,-118 118-7215 0 0,113-119 3998 0 0,6-6-604 0 0</inkml:trace>
  <inkml:trace contextRef="#ctx0" brushRef="#br0" timeOffset="4751.787">1639 742 0 0 0,'0'0'345'0'0,"0"0"53"0"0,0 0-61 0 0,0 0-42 0 0,1 25 28 0 0,5 119 1069 0 0,-6-103 3374 0 0,-4-41-1181 0 0,-3-8-2009 0 0,6-13-1342 0 0,1 0-1 0 0,1 0 0 0 0,0 0 1 0 0,2 0-1 0 0,0 1 0 0 0,2-1 1 0 0,0 1-1 0 0,1 0 0 0 0,1 0 0 0 0,1 0 1 0 0,1 1-1 0 0,0 0 0 0 0,2 1 1 0 0,0 0-1 0 0,11-13-233 0 0,97-122 371 0 0,-73 129-1340 0 0,-40 65-999 0 0,-6 7-2180 0 0,0-15-2378 0 0,0-22 3249 0 0</inkml:trace>
  <inkml:trace contextRef="#ctx0" brushRef="#br0" timeOffset="5181.55">2158 598 2889 0 0,'0'0'1671'0'0,"0"0"-523"0"0,0 0-264 0 0,0 0 4 0 0,0 0 88 0 0,0 0 111 0 0,0 0 31 0 0,0 0-79 0 0,0 0-187 0 0,0 0-273 0 0,0 0-236 0 0,0 0-158 0 0,-30 27-96 0 0,-93 85-45 0 0,78-58-7 0 0,42-44-35 0 0,1-5-56 0 0,0-1 0 0 0,0 1 0 0 0,0-1-1 0 0,1 1 1 0 0,0-1 0 0 0,0 1 0 0 0,0 0 0 0 0,0-1 0 0 0,1 1 0 0 0,0 0-1 0 0,0 0 1 0 0,0-1 0 0 0,1 1 0 0 0,-1 0 0 0 0,1 2 54 0 0,44-7 1712 0 0,-33-7-1392 0 0,-1 0 0 0 0,1-1 0 0 0,-2 0-1 0 0,1 0 1 0 0,-1-1 0 0 0,0-1 0 0 0,-1 0 0 0 0,7-9-320 0 0,4-2 259 0 0,61-55 933 0 0,-78 77-1203 0 0,-1 0 0 0 0,0 0 0 0 0,1 0 1 0 0,-1 0-1 0 0,0 0 0 0 0,0 1 0 0 0,0 0 0 0 0,0-1 0 0 0,0 1 0 0 0,0 0 0 0 0,-1 0 0 0 0,1 0 0 0 0,-1 0 0 0 0,1 0 0 0 0,-1 0 0 0 0,1 0 0 0 0,-1 0 0 0 0,0 1 0 0 0,0-1 0 0 0,0 0 0 0 0,-1 1 0 0 0,1-1 1 0 0,-1 1-1 0 0,1 0 11 0 0,2 4-22 0 0,1 2-74 0 0,0 0-1 0 0,0 0 0 0 0,1-1 0 0 0,1 1 1 0 0,-1-1-1 0 0,1 0 0 0 0,1-1 0 0 0,-1 0 1 0 0,1 0-1 0 0,1 0 0 0 0,1 0 97 0 0,38-2-2986 0 0,-4-20-7608 0 0,-38 11 6781 0 0</inkml:trace>
  <inkml:trace contextRef="#ctx0" brushRef="#br0" timeOffset="5619.238">2567 613 0 0 0,'0'0'4408'0'0,"0"0"-2240"0"0,0 0-806 0 0,0 0-207 0 0,0 0-138 0 0,0 0-123 0 0,0 0-114 0 0,0 0-53 0 0,0 0-107 0 0,0 0-128 0 0,0 0-101 0 0,0 0-143 0 0,0 0-87 0 0,-17 18-50 0 0,-48 59-83 0 0,62-76-29 0 0,1 1 0 0 0,0 0 0 0 0,0 1 0 0 0,0-1 0 0 0,0 0 0 0 0,1 0 0 0 0,-1 1 0 0 0,1-1 0 0 0,-1 1 0 0 0,1 0 0 0 0,0-1 0 0 0,0 1 0 0 0,0 0 0 0 0,0-1 0 0 0,0 1 0 0 0,1 0 0 0 0,-1 0 0 0 0,1 0 0 0 0,0 0 0 0 0,0 0 0 0 0,0 1 1 0 0,1 6-57 0 0,-1-7 53 0 0,0 0 0 0 0,1 0 0 0 0,-1 0-1 0 0,1-1 1 0 0,0 1 0 0 0,0 0-1 0 0,0 0 1 0 0,0-1 0 0 0,1 1 0 0 0,-1-1-1 0 0,1 1 1 0 0,-1-1 0 0 0,1 1-1 0 0,0-1 1 0 0,0 0 0 0 0,0 0-1 0 0,0 0 1 0 0,0 0 0 0 0,0 0 0 0 0,1-1-1 0 0,-1 1 1 0 0,1-1 0 0 0,-1 1-1 0 0,1-1 1 0 0,0 0 0 0 0,-1 0 0 0 0,1 0-1 0 0,0 0 1 0 0,0 0 0 0 0,0-1-1 0 0,-1 0 1 0 0,3 1 4 0 0,96 1 1935 0 0,-76-9-1534 0 0,-1 0 1 0 0,1-2-1 0 0,-2-1 0 0 0,1-1 1 0 0,-2-1-1 0 0,0-1 0 0 0,0-1 1 0 0,-1-1-1 0 0,-1-1 0 0 0,0 0 0 0 0,2-5-401 0 0,11-6 303 0 0,-1-2 1 0 0,-1-2-1 0 0,-2-1 0 0 0,-1-1 0 0 0,21-33-303 0 0,-39 51 36 0 0,0-1 1 0 0,-1 0-1 0 0,-1 0 0 0 0,-1-1 1 0 0,-1 0-1 0 0,0 0 1 0 0,-1-1-1 0 0,-1 0 1 0 0,0 0-1 0 0,-1 0 0 0 0,-2 0 1 0 0,0 0-1 0 0,0-1 1 0 0,-2 1-1 0 0,0-4-36 0 0,-1 12-31 0 0,0 1 0 0 0,0 0 0 0 0,-1-1 0 0 0,0 1 0 0 0,-1 0 0 0 0,0 1 0 0 0,0-1 0 0 0,-1 1 0 0 0,0 0 0 0 0,0 0 1 0 0,-1 0-1 0 0,0 1 0 0 0,0-1 0 0 0,-1 1 0 0 0,0 1 0 0 0,0 0 0 0 0,-1 0 0 0 0,1 0 0 0 0,-1 1 0 0 0,-1 0 0 0 0,1 0 0 0 0,-1 1 0 0 0,1 0 0 0 0,-1 1 0 0 0,-1 0 0 0 0,1 0 0 0 0,0 1 0 0 0,0 0 0 0 0,-1 1 0 0 0,1 0 0 0 0,-1 0 0 0 0,0 1 0 0 0,1 1 0 0 0,-1-1 0 0 0,1 1 0 0 0,-1 1 0 0 0,1 0 0 0 0,0 0 0 0 0,-1 1 0 0 0,1 0 0 0 0,0 1 0 0 0,1 0 0 0 0,-1 0 1 0 0,1 1-1 0 0,-8 5 31 0 0,5-1-56 0 0,0 0 1 0 0,1 1 0 0 0,0 0 0 0 0,1 1 0 0 0,0 0 0 0 0,0 1-1 0 0,1 0 1 0 0,1 0 0 0 0,0 1 0 0 0,1 0 0 0 0,0 0 0 0 0,1 0-1 0 0,0 1 1 0 0,1-1 0 0 0,1 1 0 0 0,0 0 0 0 0,1 1 0 0 0,0-1-1 0 0,1 0 1 0 0,1 1 0 0 0,0-1 0 0 0,1 0 0 0 0,1 0 0 0 0,0 1-1 0 0,1-1 1 0 0,0 0 0 0 0,1-1 0 0 0,1 1 0 0 0,0-1 0 0 0,6 12 55 0 0,12 1-27 0 0,2 0 1 0 0,0-2-1 0 0,2-1 1 0 0,0-1 0 0 0,2-1-1 0 0,0-2 1 0 0,1-1-1 0 0,1-1 1 0 0,0-1-1 0 0,3-1 27 0 0,183 68-632 0 0,-123-55-4044 0 0,-45-14-646 0 0,-24-6-3493 0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0 0 0,'0'0'393'0'0,"0"0"248"0"0,0 0 133 0 0,0 0 57 0 0,0 0 51 0 0,13 0 74 0 0,100 0 2675 0 0,37-2-418 0 0,0 1-4764 0 0,-132 6-782 0 0,-11 4-3358 0 0,-6-9 4230 0 0,2 0 1176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0 0 0,'0'0'826'0'0,"0"0"135"0"0,0 0 33 0 0,0 0-65 0 0,0 0-111 0 0,0 0-144 0 0,0 0-125 0 0,0 0-73 0 0,0 0-32 0 0,0 0 31 0 0,-5 3 2365 0 0,38-3 2048 0 0,147 0-1153 0 0,-41 0-3783 0 0,-74 4-1711 0 0,-23 3-7604 0 0,-34-7 1924 0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5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0 0 0,'0'0'473'0'0,"0"0"60"0"0,0 0-11 0 0,0 0 98 0 0,0 0 226 0 0,0 0 192 0 0,0 0 88 0 0,0 0-19 0 0,0 0-117 0 0,0 0-113 0 0,0 0-68 0 0,4-4 5 0 0,81-45 4854 0 0,19 25-3571 0 0,-102 23-2090 0 0,1-1 0 0 0,0 1 0 0 0,0 0 1 0 0,1 0-1 0 0,-1 1 0 0 0,0-1 0 0 0,0 1 0 0 0,0-1 0 0 0,0 1 1 0 0,1 0-1 0 0,-1 0 0 0 0,0 1 0 0 0,0-1 0 0 0,0 1 1 0 0,0-1-1 0 0,0 1 0 0 0,0 0 0 0 0,0 0 0 0 0,0 0 1 0 0,0 1-1 0 0,0-1 0 0 0,0 1 0 0 0,0-1 0 0 0,-1 1 1 0 0,1 0-1 0 0,-1 0 0 0 0,1 0 0 0 0,-1 1 0 0 0,0-1 1 0 0,0 0-1 0 0,0 1 0 0 0,0 0 0 0 0,0-1 0 0 0,-1 1 1 0 0,1 0-1 0 0,-1 0 0 0 0,0 0 0 0 0,0 0 0 0 0,0 0 1 0 0,0 0-1 0 0,0 0 0 0 0,0 0 0 0 0,-1 2-7 0 0,-2 8-16 0 0,0-1 1 0 0,-1 1-1 0 0,0 0 0 0 0,-1-1 0 0 0,0 0 0 0 0,-1 0 0 0 0,-1 0 1 0 0,0-1-1 0 0,0 0 0 0 0,-1 0 0 0 0,-1 0 0 0 0,0-1 1 0 0,0 0-1 0 0,-5 3 16 0 0,-20 31 49 0 0,-9 9 53 0 0,34-46-47 0 0,1 1-1 0 0,0 0 1 0 0,0 1 0 0 0,1-1 0 0 0,0 2-1 0 0,0-1 1 0 0,1 0 0 0 0,0 1-1 0 0,1 0 1 0 0,0 0 0 0 0,0 0 0 0 0,1 1-1 0 0,1-1 1 0 0,0 1 0 0 0,0 0 0 0 0,1 2-55 0 0,1-11 41 0 0,0 1 1 0 0,1 0 0 0 0,-1-1-1 0 0,1 1 1 0 0,0-1 0 0 0,0 1-1 0 0,0-1 1 0 0,0 0 0 0 0,0 1 0 0 0,0-1-1 0 0,1 0 1 0 0,-1 0 0 0 0,1 0-1 0 0,-1 0 1 0 0,1 0 0 0 0,0 0-1 0 0,0 0 1 0 0,0-1 0 0 0,0 1-1 0 0,0 0 1 0 0,0-1 0 0 0,0 0 0 0 0,1 1-1 0 0,-1-1 1 0 0,1 0 0 0 0,-1 0-1 0 0,0-1 1 0 0,1 1 0 0 0,0 0-1 0 0,-1-1 1 0 0,2 1-42 0 0,84 2 800 0 0,3-43-1871 0 0,-34-1-3856 0 0,-23 16-1304 0 0,-19 14 2174 0 0,-4 3-384 0 0</inkml:trace>
  <inkml:trace contextRef="#ctx0" brushRef="#br0" timeOffset="382.361">798 70 4481 0 0,'0'0'1034'0'0,"0"0"-126"0"0,0 0-40 0 0,0 0 9 0 0,0 0 36 0 0,0 0 21 0 0,0 0-39 0 0,0 0-48 0 0,0 0-119 0 0,0 0-153 0 0,0 0-108 0 0,0 0-102 0 0,-32 13-41 0 0,-96 40 12 0 0,79-27 302 0 0,48-25-626 0 0,-1 0 0 0 0,1 0-1 0 0,0 0 1 0 0,0 0 0 0 0,0 0 0 0 0,-1 1 0 0 0,1-1 0 0 0,0 0-1 0 0,1 1 1 0 0,-1-1 0 0 0,0 1 0 0 0,0-1 0 0 0,1 1 0 0 0,-1-1-1 0 0,0 1 1 0 0,1 0 0 0 0,0-1 0 0 0,-1 1 0 0 0,1-1 0 0 0,0 1-1 0 0,0 0 1 0 0,0-1 0 0 0,0 1 0 0 0,0 0 0 0 0,0-1 0 0 0,1 1-1 0 0,-1 0 1 0 0,0-1 0 0 0,1 1 0 0 0,-1-1 0 0 0,1 1 0 0 0,0-1-1 0 0,-1 1 1 0 0,1-1 0 0 0,0 1 0 0 0,0-1 0 0 0,0 1 0 0 0,0-1-1 0 0,0 0 1 0 0,0 0 0 0 0,1 0 0 0 0,-1 0 0 0 0,0 0 0 0 0,1 0-1 0 0,-1 0 1 0 0,0 0 0 0 0,1 0 0 0 0,-1 0 0 0 0,1-1 0 0 0,-1 1-1 0 0,1-1 1 0 0,0 1 0 0 0,-1-1 0 0 0,1 1 0 0 0,1-1-12 0 0,28 10 149 0 0,-14-6-70 0 0,0 0 0 0 0,0 2-1 0 0,0 0 1 0 0,-1 1 0 0 0,1 0 0 0 0,-2 1 0 0 0,1 1-1 0 0,-1 1 1 0 0,-1 0 0 0 0,0 1 0 0 0,0 0 0 0 0,-1 1-1 0 0,6 8-78 0 0,-16-15 71 0 0,-1-1 0 0 0,0 1-1 0 0,0 0 1 0 0,0 0 0 0 0,-1 1-1 0 0,1-1 1 0 0,-1 0 0 0 0,0 0-1 0 0,-1 1 1 0 0,0-1 0 0 0,1 0-1 0 0,-2 1 1 0 0,1-1 0 0 0,-1 0 0 0 0,1 0-1 0 0,-2 1 1 0 0,1-1 0 0 0,0 0-1 0 0,-1 0 1 0 0,0 0 0 0 0,0 0-1 0 0,-1 0 1 0 0,1-1 0 0 0,-1 1-1 0 0,0-1 1 0 0,0 1 0 0 0,-1-1-1 0 0,1 0 1 0 0,-1 0 0 0 0,0-1-1 0 0,0 1-70 0 0,-21 17-6 0 0,-66 32-2764 0 0,86-51 2474 0 0,-24 4-3816 0 0,3-12-6905 0 0,24 4 10013 0 0</inkml:trace>
  <inkml:trace contextRef="#ctx0" brushRef="#br0" timeOffset="629.726">640 140 1432 0 0,'0'0'1597'0'0,"0"0"-278"0"0,0 0-218 0 0,0 0-69 0 0,0 0-22 0 0,0 0-81 0 0,0 0-120 0 0,0 0-139 0 0,0 0-164 0 0,0 0-137 0 0,32-9-123 0 0,103-29-118 0 0,0 21-142 0 0,-102 18-267 0 0,-1-1-577 0 0,27 0-5195 0 0,-47 0 2111 0 0</inkml:trace>
  <inkml:trace contextRef="#ctx0" brushRef="#br0" timeOffset="874.952">1273 40 3369 0 0,'0'0'951'0'0,"0"0"-25"0"0,0 0 76 0 0,0 0 148 0 0,0 0 57 0 0,0 0-97 0 0,0 0-156 0 0,-24 35-245 0 0,-73 108-232 0 0,47-41-7 0 0,47-96-371 0 0,-1 1-1 0 0,1 1 1 0 0,1-1 0 0 0,0 0-1 0 0,0 0 1 0 0,0 1-1 0 0,1-1 1 0 0,0 1 0 0 0,0 0-1 0 0,1-1 1 0 0,0 1-1 0 0,0 0 1 0 0,1-1 0 0 0,0 1-1 0 0,0-1 1 0 0,1 1-1 0 0,0-1 1 0 0,0 1 0 0 0,1-1-1 0 0,0 0 1 0 0,0 0-1 0 0,1 0 1 0 0,0-1 0 0 0,0 1-1 0 0,0-1 1 0 0,1 0-1 0 0,0 0 1 0 0,0-1 0 0 0,0 1-1 0 0,3 1-98 0 0,-1-3 260 0 0,1 0-1 0 0,0-1 1 0 0,0 1-1 0 0,0-2 1 0 0,0 1-1 0 0,1-1 0 0 0,-1 0 1 0 0,1-1-1 0 0,-1 0 1 0 0,1 0-1 0 0,0-1 1 0 0,-1 0-1 0 0,1 0 1 0 0,0-1-1 0 0,-1 0 0 0 0,1-1 1 0 0,-1 0-1 0 0,1 0 1 0 0,-1-1-1 0 0,0 0 1 0 0,0 0-1 0 0,0-1-259 0 0,13-6 270 0 0,-1-2 1 0 0,0 0-1 0 0,-1-1 0 0 0,0-2 0 0 0,-1 1 1 0 0,0-2-1 0 0,-2-1 0 0 0,1 0 0 0 0,-2 0 1 0 0,-1-2-1 0 0,0 0 0 0 0,-1-1 0 0 0,-1 0 1 0 0,1-5-271 0 0,-10 20 3 0 0,-1-1 1 0 0,1 1 0 0 0,-1 0-1 0 0,-1-1 1 0 0,1 1-1 0 0,-1-1 1 0 0,0 0 0 0 0,0 1-1 0 0,0-1 1 0 0,-1 0 0 0 0,0 1-1 0 0,0-1 1 0 0,-1 0 0 0 0,1 0-1 0 0,-1 1 1 0 0,-1-1-1 0 0,1 1 1 0 0,-1-1 0 0 0,0 1-1 0 0,0-1 1 0 0,0 1 0 0 0,-1 0-1 0 0,0 0 1 0 0,0 0 0 0 0,0 0-1 0 0,0 1 1 0 0,-1-1-1 0 0,0 1 1 0 0,0 0 0 0 0,0 0-1 0 0,0 0 1 0 0,-1 1 0 0 0,-3-3-4 0 0,0 1-139 0 0,0 1 1 0 0,0 0 0 0 0,-1 1 0 0 0,1 0 0 0 0,-1 0 0 0 0,1 0-1 0 0,-1 1 1 0 0,0 1 0 0 0,0-1 0 0 0,0 1 0 0 0,0 1-1 0 0,0 0 1 0 0,0 0 0 0 0,0 1 0 0 0,0 0 0 0 0,0 0 0 0 0,0 1-1 0 0,0 0 1 0 0,0 1 0 0 0,-1 1 138 0 0,-104 52-6682 0 0,81-34 991 0 0,11-6-4067 0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17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19 559 0 0 0,'0'0'408'0'0,"0"0"327"0"0,0 0 97 0 0,0 0-45 0 0,0 0-83 0 0,0 0-96 0 0,0 0-120 0 0,0 0-86 0 0,0 0-54 0 0,0 0-73 0 0,-2 24-7 0 0,-12 125 792 0 0,12-83 4409 0 0,2-66-4837 0 0,0 0 20 0 0,0 0 58 0 0,0 0 83 0 0,0 0 83 0 0,0 0 35 0 0,0-19 2014 0 0,0 0-2670 0 0,0 0 0 0 0,1-1 0 0 0,2 1-1 0 0,0 0 1 0 0,1 0 0 0 0,0 0 0 0 0,2 0 0 0 0,0 1 0 0 0,2-2-255 0 0,1-2 44 0 0,1 0 0 0 0,1 1 0 0 0,1 0 0 0 0,1 1 0 0 0,1 0 0 0 0,0 1 0 0 0,1 1 0 0 0,1 0 0 0 0,16-13-44 0 0,-31 31-56 0 0,0-1-1 0 0,1 1 1 0 0,-1 0 0 0 0,0 0-1 0 0,0 0 1 0 0,0 0 0 0 0,1 0-1 0 0,-1 0 1 0 0,0 0 0 0 0,0 0-1 0 0,0 0 1 0 0,0 1 0 0 0,1-1-1 0 0,-1 0 1 0 0,0 1 0 0 0,0-1-1 0 0,0 1 1 0 0,0-1 0 0 0,0 1-1 0 0,0 0 1 0 0,0-1 0 0 0,0 1 0 0 0,0 0-1 0 0,0 0 1 0 0,0-1 0 0 0,-1 1-1 0 0,1 0 1 0 0,0 0 0 0 0,-1 0-1 0 0,1 0 1 0 0,0 0 0 0 0,-1 0-1 0 0,1 0 1 0 0,-1 0 0 0 0,0 1-1 0 0,1-1 1 0 0,-1 0 0 0 0,0 0-1 0 0,1 0 1 0 0,-1 0 0 0 0,0 1 0 0 0,0-1-1 0 0,0 0 1 0 0,0 0 0 0 0,0 0-1 0 0,-1 1 1 0 0,1-1 0 0 0,0 0-1 0 0,0 0 1 0 0,-1 0 0 0 0,0 1 56 0 0,4 12-900 0 0,5 10-968 0 0,1 3-2672 0 0,3-2-3873 0 0,-10-21 4433 0 0</inkml:trace>
  <inkml:trace contextRef="#ctx0" brushRef="#br0" timeOffset="402.034">559 504 3281 0 0,'0'0'2099'0'0,"0"0"-240"0"0,0 0-152 0 0,0 0-36 0 0,0 0-199 0 0,0 0-225 0 0,0 0-160 0 0,0 0-223 0 0,0 0-182 0 0,0 0-162 0 0,0 0-148 0 0,0 0-97 0 0,-29 14-77 0 0,-86 48-68 0 0,112-60-123 0 0,-1-1 0 0 0,1 0 1 0 0,-1 1-1 0 0,1 0 0 0 0,0 0 1 0 0,0 0-1 0 0,0 0 0 0 0,0 0 0 0 0,0 0 1 0 0,0 1-1 0 0,1 0 0 0 0,-1-1 1 0 0,1 1-1 0 0,0 0 0 0 0,-1 0 0 0 0,1 0 1 0 0,1 1-1 0 0,-1-1 0 0 0,0 0 1 0 0,1 1-1 0 0,-1 2-7 0 0,-2 7 15 0 0,-8 86-462 0 0,14-96 491 0 0,1 0 0 0 0,-1 0 1 0 0,1 0-1 0 0,0 0 0 0 0,-1-1 0 0 0,1 0 0 0 0,0 1 0 0 0,1-1 1 0 0,-1 0-1 0 0,0 0 0 0 0,1-1 0 0 0,-1 1 0 0 0,1-1 0 0 0,-1 0 1 0 0,1 0-1 0 0,-1 0 0 0 0,1 0 0 0 0,0 0 0 0 0,0-1 0 0 0,-1 0 1 0 0,1 0-1 0 0,0 0 0 0 0,0 0 0 0 0,0-1 0 0 0,-1 1 0 0 0,1-1 1 0 0,0 0-1 0 0,-1 0 0 0 0,1 0 0 0 0,-1 0 0 0 0,1-1 0 0 0,-1 0 1 0 0,1 1-1 0 0,0-2-44 0 0,17-10 346 0 0,-2-1 0 0 0,0 0 0 0 0,-1-2 0 0 0,0 0 0 0 0,-1-1 0 0 0,-1 0 0 0 0,2-4-346 0 0,19-20 186 0 0,15-18 186 0 0,-56 68-616 0 0,1 0 0 0 0,1 0 0 0 0,0-1 0 0 0,0 2-1 0 0,0-1 1 0 0,1 0 0 0 0,1 0 0 0 0,-1 0 0 0 0,2 0 0 0 0,-1 1-1 0 0,1-1 1 0 0,1 2 244 0 0,-1-8-288 0 0,1 0 0 0 0,-1 0 1 0 0,1 0-1 0 0,0 0 0 0 0,0-1 0 0 0,0 1 0 0 0,0-1 0 0 0,1 1 0 0 0,-1-1 0 0 0,1 0 0 0 0,-1 0 0 0 0,1 0 0 0 0,0 0 0 0 0,-1 0 0 0 0,1-1 0 0 0,0 1 1 0 0,0-1-1 0 0,1 0 0 0 0,-1 0 0 0 0,0 0 0 0 0,2 0 288 0 0,44 8-6856 0 0,-40-8 4883 0 0,3 0-1889 0 0</inkml:trace>
  <inkml:trace contextRef="#ctx0" brushRef="#br0" timeOffset="835.912">1122 485 3497 0 0,'0'0'1395'0'0,"0"0"-351"0"0,0 0-260 0 0,0 0-140 0 0,0 0-154 0 0,0 0-118 0 0,0 0-64 0 0,0 0-69 0 0,0 0-75 0 0,0 0-82 0 0,0 0-140 0 0,0 0-76 0 0,-27 30-39 0 0,-81 93-13 0 0,80-77-4 0 0,30-42 168 0 0,1 0 205 0 0,1 0 0 0 0,0 0 0 0 0,0 0-1 0 0,0 0 1 0 0,0-1 0 0 0,1 1 0 0 0,-1-1-1 0 0,1 0 1 0 0,0-1 0 0 0,0 1 0 0 0,0-1-1 0 0,0 0 1 0 0,0 0 0 0 0,1-1 0 0 0,-1 1 0 0 0,1-1-1 0 0,-1 0 1 0 0,1-1 0 0 0,-1 1 0 0 0,1-1-1 0 0,-1 0 1 0 0,1-1 0 0 0,-1 1 0 0 0,1-1-1 0 0,-1 0 1 0 0,1 0 0 0 0,3-2-183 0 0,18-4 794 0 0,-1-1 0 0 0,1-1-1 0 0,-2-1 1 0 0,1-2 0 0 0,-2 0 0 0 0,1-2 0 0 0,-2 0 0 0 0,0-2 0 0 0,1-2-794 0 0,-11 10 207 0 0,31-21 143 0 0,-1-1 1 0 0,-1-3-1 0 0,-2-1 0 0 0,-2-1 1 0 0,-1-3-1 0 0,-1-1 1 0 0,18-28-351 0 0,-48 57 43 0 0,0 0 0 0 0,-1 0 1 0 0,0-1-1 0 0,-1 0 1 0 0,0 0-1 0 0,-1 0 1 0 0,0 0-1 0 0,-1-1 0 0 0,0 1 1 0 0,0-1-1 0 0,-1 0 1 0 0,-1 1-1 0 0,0-6-43 0 0,-1 11-1 0 0,1 0 0 0 0,-1 0-1 0 0,0 0 1 0 0,0 1 0 0 0,0-1 0 0 0,-1 0 0 0 0,0 1-1 0 0,0-1 1 0 0,-1 1 0 0 0,1 0 0 0 0,-1 0 0 0 0,0 0-1 0 0,0 0 1 0 0,-1 0 0 0 0,0 1 0 0 0,0-1 0 0 0,0 1-1 0 0,0 0 1 0 0,0 0 0 0 0,-1 0 0 0 0,0 1 0 0 0,0 0-1 0 0,0 0 1 0 0,0 0 0 0 0,0 0 0 0 0,-1 1 0 0 0,-1 0 1 0 0,-5-2-37 0 0,-1 2 0 0 0,0-1 0 0 0,0 2-1 0 0,0 0 1 0 0,0 0 0 0 0,0 1 0 0 0,0 1 0 0 0,0 0 0 0 0,0 1 0 0 0,0 0 0 0 0,0 1 0 0 0,1 0 0 0 0,-1 1 0 0 0,1 1 0 0 0,0 0 0 0 0,0 0 0 0 0,1 2 0 0 0,-1-1 0 0 0,1 1 0 0 0,1 1 0 0 0,-8 6 37 0 0,5-4-66 0 0,0 1 0 0 0,1 1 0 0 0,0 0 0 0 0,1 0 1 0 0,0 1-1 0 0,1 0 0 0 0,1 1 0 0 0,0 0 0 0 0,1 1 0 0 0,0 0 1 0 0,1 0-1 0 0,1 0 0 0 0,0 1 0 0 0,1 0 0 0 0,1 0 1 0 0,-2 16 65 0 0,4-20-22 0 0,1-1 0 0 0,0 1 0 0 0,1 0 0 0 0,1-1 0 0 0,-1 1 1 0 0,2 0-1 0 0,0-1 0 0 0,0 1 0 0 0,1-1 0 0 0,0 0 0 0 0,1 0 0 0 0,0 0 1 0 0,1 0-1 0 0,0-1 0 0 0,1 1 0 0 0,0-1 0 0 0,1-1 0 0 0,5 7 22 0 0,8 3 23 0 0,2-1 0 0 0,0-1 0 0 0,1-1 0 0 0,1-1 0 0 0,0-2 1 0 0,1 0-1 0 0,1-1 0 0 0,0-1 0 0 0,0-2 0 0 0,1-1 0 0 0,0-1 0 0 0,1-1 0 0 0,-1-1 0 0 0,5-1-23 0 0,47 7-567 0 0,1-4 0 0 0,-1-2 1 0 0,20-5 566 0 0,-38-3-3046 0 0,-21-1-2712 0 0,-10 0-5340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5:53:24.0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118 1057 312 0 0,'0'0'1788'0'0,"0"0"-753"0"0,0 0-325 0 0,0 0-85 0 0,0 0-22 0 0,0 0-13 0 0,0 0-64 0 0,2 35-118 0 0,6 109-156 0 0,-15-36-91 0 0,3-97-148 0 0,3-7 93 0 0,0 0 1 0 0,0-1 0 0 0,-1 1-1 0 0,1-1 1 0 0,-1 0-1 0 0,0 1 1 0 0,0-1 0 0 0,0 0-1 0 0,0 0 1 0 0,0 0-1 0 0,-1 0 1 0 0,1-1-1 0 0,-1 1 1 0 0,0-1 0 0 0,0 1-1 0 0,0-1 1 0 0,0 0-1 0 0,0 0 1 0 0,-1 0 0 0 0,1-1-1 0 0,0 1 1 0 0,-1-1-1 0 0,1 0 1 0 0,-1 0 0 0 0,0 0-1 0 0,-2 1-106 0 0,4-3 143 0 0,0 1-1 0 0,-1 0 1 0 0,1-1-1 0 0,0 0 0 0 0,0 1 1 0 0,0-1-1 0 0,0 0 1 0 0,1 0-1 0 0,-1 0 1 0 0,0 0-1 0 0,0 0 1 0 0,0-1-1 0 0,1 1 1 0 0,-1 0-1 0 0,1-1 1 0 0,-1 1-1 0 0,1-1 1 0 0,0 0-1 0 0,-1 1 1 0 0,1-1-1 0 0,0 0 1 0 0,0 0-1 0 0,0 0 1 0 0,0 0-1 0 0,1 0 1 0 0,-1 0-1 0 0,0 0 1 0 0,1 0-1 0 0,0 0 0 0 0,-1 0 1 0 0,1 0-1 0 0,0 0 1 0 0,0-2-143 0 0,5-74 1495 0 0,5 54-1282 0 0,1 1-1 0 0,1 0 0 0 0,1 1 0 0 0,0 0 0 0 0,2 1 0 0 0,1 1 1 0 0,9-9-213 0 0,-22 24 27 0 0,24-30 205 0 0,1 2 0 0 0,2 0-1 0 0,1 2 1 0 0,1 1 0 0 0,2 2 0 0 0,1 1 0 0 0,1 2 0 0 0,1 1 0 0 0,1 2 0 0 0,29-12-232 0 0,12 23 427 0 0,-73 52-242 0 0,-9-25-155 0 0,-1 1 0 0 0,-1-1 0 0 0,-1-1 0 0 0,0 1-1 0 0,-1-1 1 0 0,0 0 0 0 0,-1-1 0 0 0,-1 0 0 0 0,0 0 0 0 0,-12 12-30 0 0,-13 19-223 0 0,-2-2 0 0 0,-2-1 0 0 0,-2-2 0 0 0,-1-1 0 0 0,-24 14 223 0 0,-67 31-7530 0 0,107-73-762 0 0,17-10 4495 0 0</inkml:trace>
  <inkml:trace contextRef="#ctx0" brushRef="#br0" timeOffset="437.192">503 1160 1992 0 0,'0'0'2241'0'0,"0"0"-41"0"0,0 0-48 0 0,0 0-104 0 0,0 0-293 0 0,0 0-317 0 0,0 0-249 0 0,0 0-183 0 0,34-8-185 0 0,103-26-182 0 0,-70 3 127 0 0,-59 23-622 0 0,6-3-27 0 0,0-1 0 0 0,-1-1 1 0 0,-1 0-1 0 0,0-1 1 0 0,0 0-1 0 0,-2-1 1 0 0,0 0-1 0 0,0 0 0 0 0,-2-1 1 0 0,0 0-1 0 0,0-1 1 0 0,-2 0-1 0 0,0 0 1 0 0,-1-1-1 0 0,-1 1 1 0 0,0-1-1 0 0,-2 0 0 0 0,1-7-117 0 0,-4 23-30 0 0,-1 0 0 0 0,1-1-1 0 0,0 1 1 0 0,-1 0-1 0 0,1 1 1 0 0,-1-1 0 0 0,1 0-1 0 0,-1 0 1 0 0,0 1-1 0 0,0-1 1 0 0,0 1 0 0 0,0-1-1 0 0,0 1 1 0 0,0 0 0 0 0,0 0-1 0 0,-1 0 1 0 0,1 0-1 0 0,0 0 1 0 0,0 1 0 0 0,-1-1-1 0 0,1 1 1 0 0,-1-1-1 0 0,1 1 1 0 0,0 0 0 0 0,-1 0-1 0 0,1 0 1 0 0,-1 0-1 0 0,1 0 1 0 0,-1 1 0 0 0,1-1-1 0 0,0 1 1 0 0,-1-1-1 0 0,1 1 1 0 0,0 0 0 0 0,0 0-1 0 0,-1 0 1 0 0,1 0-1 0 0,-2 2 31 0 0,0 0-43 0 0,0 0 0 0 0,0 0 0 0 0,1 1 0 0 0,-1 0 0 0 0,1 0 0 0 0,0 0 0 0 0,0 0 0 0 0,0 0 0 0 0,0 1 0 0 0,1-1 0 0 0,-1 1 0 0 0,1-1 0 0 0,1 1 0 0 0,-1 0 0 0 0,1 0 0 0 0,-1 0 0 0 0,1 0 0 0 0,1 0 0 0 0,-1 0 0 0 0,1 0 0 0 0,0 1 0 0 0,0-1 0 0 0,0 2 43 0 0,2-4-6 0 0,1 0 1 0 0,-1 0-1 0 0,1 0 0 0 0,-1 0 0 0 0,1 0 1 0 0,0-1-1 0 0,0 1 0 0 0,0-1 1 0 0,0 0-1 0 0,0 0 0 0 0,0 0 0 0 0,1 0 1 0 0,-1-1-1 0 0,1 1 0 0 0,0-1 1 0 0,-1 0-1 0 0,1 0 0 0 0,0 0 1 0 0,-1 0-1 0 0,3-1 6 0 0,9 4 89 0 0,27 6 210 0 0,-35-9-170 0 0,0 0 0 0 0,0 1-1 0 0,0-1 1 0 0,0 1 0 0 0,0 1 0 0 0,-1-1 0 0 0,1 1 0 0 0,-1 0-1 0 0,1 1 1 0 0,-1 0 0 0 0,5 4-129 0 0,-8-4 75 0 0,-1 1 1 0 0,0-1-1 0 0,0 1 1 0 0,0-1-1 0 0,0 1 1 0 0,-1 0-1 0 0,0 0 1 0 0,0 0-1 0 0,0 0 1 0 0,0 0-1 0 0,-1 0 1 0 0,0 0-1 0 0,0 0 0 0 0,0 0 1 0 0,-1 0-1 0 0,0 0 1 0 0,0 1-76 0 0,-40 101-987 0 0,32-90-979 0 0,8-12-2266 0 0,1-5-2391 0 0,0 0-903 0 0</inkml:trace>
  <inkml:trace contextRef="#ctx0" brushRef="#br0" timeOffset="764.967">1240 862 0 0 0,'0'0'3414'0'0,"0"0"-1491"0"0,0 0-513 0 0,0 0-17 0 0,0 0-94 0 0,0 0-256 0 0,0 0-248 0 0,0 0-217 0 0,0 0-165 0 0,-21 33-94 0 0,-62 103-45 0 0,59-75 173 0 0,24-52-292 0 0,0-7-55 0 0,0 1 0 0 0,0-1 0 0 0,1 1 1 0 0,-1-1-1 0 0,0 1 0 0 0,1 0 0 0 0,-1-1 1 0 0,1 0-1 0 0,0 1 0 0 0,0-1 0 0 0,0 1 0 0 0,0-1 1 0 0,1 0-1 0 0,-1 0 0 0 0,0 0 0 0 0,1 1 0 0 0,0-1 1 0 0,-1-1-1 0 0,1 1 0 0 0,0 0 0 0 0,0 0 0 0 0,0-1 1 0 0,0 1-1 0 0,0-1 0 0 0,0 1 0 0 0,1-1 0 0 0,-1 0 1 0 0,0 0-1 0 0,1 0 0 0 0,-1 0 0 0 0,1-1 1 0 0,-1 1-1 0 0,1-1 0 0 0,-1 1 0 0 0,1-1 0 0 0,-1 0 1 0 0,3 0-101 0 0,94-22 3079 0 0,-89 17-2940 0 0,0 1-1 0 0,0-1 1 0 0,-1-1 0 0 0,1 0 0 0 0,-2 0 0 0 0,1-1 0 0 0,-1 0-1 0 0,1 0 1 0 0,-2-1 0 0 0,1 0 0 0 0,-1-1 0 0 0,-1 0 0 0 0,0 0-1 0 0,0 0 1 0 0,0 0 0 0 0,-1-1 0 0 0,-1 0 0 0 0,0 0 0 0 0,1-5-139 0 0,-3 11-86 0 0,0 0 1 0 0,-1 0-1 0 0,0 0 0 0 0,0 0 1 0 0,0 0-1 0 0,0 0 1 0 0,-1-1-1 0 0,0 1 1 0 0,0 0-1 0 0,0-1 1 0 0,0 1-1 0 0,0 0 1 0 0,-1-1-1 0 0,0 1 1 0 0,0 0-1 0 0,0 0 1 0 0,-1 0-1 0 0,1 0 1 0 0,-1 0-1 0 0,0 0 1 0 0,0 0-1 0 0,0 0 1 0 0,0 1-1 0 0,-1-1 0 0 0,0 1 1 0 0,0 0-1 0 0,0 0 1 0 0,0 0-1 0 0,0 0 1 0 0,0 0-1 0 0,-3-1 86 0 0,-39-12-4395 0 0,14 13-3983 0 0,20 3 915 0 0</inkml:trace>
  <inkml:trace contextRef="#ctx0" brushRef="#br0" timeOffset="1316.031">1551 862 9042 0 0,'0'0'2022'0'0,"0"0"-410"0"0,0 0-294 0 0,0 0-169 0 0,0 0-261 0 0,0 0-203 0 0,0 0-80 0 0,0 0-48 0 0,0 0-6 0 0,0 0-44 0 0,0 0-102 0 0,0 0-92 0 0,0 0-80 0 0,-3 23-49 0 0,-15 145 52 0 0,17-148-246 0 0,-1 0 0 0 0,-1-1 0 0 0,-1 1 0 0 0,0-1 0 0 0,-2 0 0 0 0,0-1 0 0 0,-1 1 0 0 0,-1-1 0 0 0,0 0 0 0 0,-3 1 10 0 0,11-18 9 0 0,0-1 0 0 0,0 1 0 0 0,0 0 0 0 0,0-1 0 0 0,-1 1 0 0 0,1-1 0 0 0,0 1 0 0 0,0 0 0 0 0,-1-1 0 0 0,1 1 0 0 0,0-1 1 0 0,-1 1-1 0 0,1-1 0 0 0,-1 1 0 0 0,1-1 0 0 0,-1 1 0 0 0,1-1 0 0 0,-1 1 0 0 0,1-1 0 0 0,-1 0 0 0 0,1 1 0 0 0,-1-1 0 0 0,1 0 0 0 0,-1 1 0 0 0,0-1 0 0 0,1 0 0 0 0,-1 0 0 0 0,0 0 0 0 0,1 0 0 0 0,-1 1 0 0 0,0-1 0 0 0,1 0 0 0 0,-1 0 1 0 0,0 0-1 0 0,1 0 0 0 0,-1-1 0 0 0,1 1 0 0 0,-1 0 0 0 0,0 0 0 0 0,1 0 0 0 0,-1 0 0 0 0,0-1 0 0 0,1 1 0 0 0,-1 0 0 0 0,1 0 0 0 0,-1-1 0 0 0,1 1 0 0 0,-1-1 0 0 0,0 1 0 0 0,1 0 0 0 0,0-1 0 0 0,-1 1 0 0 0,1-1 0 0 0,-1 1 0 0 0,1-1 0 0 0,-1 1 1 0 0,1-1-1 0 0,0 0 0 0 0,0 1 0 0 0,-1-1 0 0 0,1 1 0 0 0,0-1 0 0 0,0 0 0 0 0,0 1 0 0 0,-1-1 0 0 0,1 0 0 0 0,0 1 0 0 0,0-1-9 0 0,-2-48 440 0 0,67-77-72 0 0,-51 100-276 0 0,1 1 0 0 0,1 1 0 0 0,1 0 0 0 0,2 1 0 0 0,0 1 0 0 0,1 1 0 0 0,1 1 0 0 0,1 1 0 0 0,0 0 0 0 0,2 2 0 0 0,0 0 0 0 0,1 2 0 0 0,7-3-92 0 0,-30 17 19 0 0,-1 0 0 0 0,1 1 0 0 0,0-1 0 0 0,-1 0 0 0 0,1 0-1 0 0,0 1 1 0 0,0-1 0 0 0,-1 1 0 0 0,1 0 0 0 0,0-1 0 0 0,0 1 0 0 0,0 0-1 0 0,-1 0 1 0 0,1 0 0 0 0,0 0 0 0 0,0 1 0 0 0,0-1 0 0 0,-1 0 0 0 0,1 1 0 0 0,0-1-1 0 0,0 1 1 0 0,-1 0 0 0 0,1-1 0 0 0,0 1 0 0 0,-1 0 0 0 0,1 0 0 0 0,-1 0-1 0 0,1 0 1 0 0,-1 0 0 0 0,0 1 0 0 0,1-1 0 0 0,-1 0 0 0 0,0 1 0 0 0,0-1 0 0 0,0 1-1 0 0,0-1 1 0 0,0 1 0 0 0,0-1 0 0 0,0 1 0 0 0,-1 0 0 0 0,2 1-19 0 0,0 4 0 0 0,0 0 0 0 0,0 0 0 0 0,0 0-1 0 0,-1 0 1 0 0,0 0 0 0 0,-1 1 0 0 0,1-1 0 0 0,-1 0 0 0 0,-1 1 0 0 0,1-1 0 0 0,-1 0 0 0 0,-1 0 0 0 0,1 0 0 0 0,-1 0 0 0 0,-1 0 0 0 0,1 0 0 0 0,-1 0 0 0 0,0-1 0 0 0,0 1 0 0 0,-1-1 0 0 0,0 0 0 0 0,0 0-1 0 0,-1 0 1 0 0,-4 4 0 0 0,-105 76-1798 0 0,26-51-6530 0 0,65-34-448 0 0,20-1 4080 0 0</inkml:trace>
  <inkml:trace contextRef="#ctx0" brushRef="#br0" timeOffset="1963.182">1917 891 0 0 0,'0'0'1504'0'0,"0"0"558"0"0,0 0 333 0 0,0 0 112 0 0,0 0-130 0 0,0 0-237 0 0,0 0-327 0 0,0 0-348 0 0,0 0-282 0 0,0 0-250 0 0,0 0-172 0 0,0 0-131 0 0,3 20-73 0 0,11 59-37 0 0,-14-79-494 0 0,0 1-1 0 0,0 0 1 0 0,0 0-1 0 0,0 0 1 0 0,0 0-1 0 0,0 0 1 0 0,0-1-1 0 0,0 1 1 0 0,1 0-1 0 0,-1 0 1 0 0,0 0-1 0 0,1 0 1 0 0,-1-1-1 0 0,0 1 1 0 0,1 0-1 0 0,-1 0 1 0 0,1-1-1 0 0,-1 1 1 0 0,1 0-1 0 0,0-1 1 0 0,-1 1-1 0 0,1-1 1 0 0,0 1-1 0 0,-1-1 1 0 0,1 1-1 0 0,0-1 1 0 0,0 1-1 0 0,-1-1 1 0 0,1 1 0 0 0,0-1-1 0 0,0 0 1 0 0,0 0-1 0 0,-1 1 1 0 0,1-1-1 0 0,0 0 1 0 0,0 0-1 0 0,0 0 1 0 0,0 0-1 0 0,0 0 1 0 0,0 0-1 0 0,-1 0 1 0 0,1 0-1 0 0,0-1 1 0 0,0 1-1 0 0,0 0 1 0 0,0 0-1 0 0,0-1-25 0 0,3 0 165 0 0,50-18 898 0 0,-28 8-972 0 0,-1-2-1 0 0,-1-1 0 0 0,0 0 1 0 0,-1-2-1 0 0,0-1 0 0 0,-1-1 1 0 0,10-11-91 0 0,-24 22 15 0 0,30-37-109 0 0,-38 44 36 0 0,0 0-20 0 0,-6 24-472 0 0,5-22 537 0 0,-17 60-666 0 0,18-60 664 0 0,0-1 1 0 0,0 1-1 0 0,0-1 1 0 0,0 0-1 0 0,0 1 1 0 0,0-1 0 0 0,0 1-1 0 0,0-1 1 0 0,1 0-1 0 0,-1 1 1 0 0,1-1-1 0 0,-1 0 1 0 0,1 1-1 0 0,0-1 1 0 0,-1 0 0 0 0,1 0-1 0 0,0 0 1 0 0,0 1-1 0 0,0-1 1 0 0,0 0-1 0 0,0 0 1 0 0,0 0 0 0 0,0 0-1 0 0,0-1 1 0 0,0 1-1 0 0,0 0 1 0 0,0 0-1 0 0,1-1 1 0 0,-1 1-1 0 0,0-1 1 0 0,1 1 0 0 0,-1-1-1 0 0,0 1 1 0 0,1-1-1 0 0,-1 0 1 0 0,0 0-1 0 0,1 0 1 0 0,-1 1-1 0 0,1-1 1 0 0,-1-1 0 0 0,0 1-1 0 0,1 0 1 0 0,-1 0 14 0 0,2 0-2 0 0,7 0 34 0 0,0 1 0 0 0,0-2 0 0 0,0 1 0 0 0,0-2 0 0 0,1 1 0 0 0,-2-1-1 0 0,1-1 1 0 0,0 0 0 0 0,0 0 0 0 0,1-2-32 0 0,14-7 88 0 0,-1-1 1 0 0,-1-1-1 0 0,0-1 0 0 0,0-1 0 0 0,-2-1 1 0 0,0-1-1 0 0,-1-1 0 0 0,-1 0 0 0 0,-1-2 0 0 0,-1 0 1 0 0,-1-1-1 0 0,0-1 0 0 0,-2 0 0 0 0,0-1 1 0 0,-2-1-1 0 0,-1 0 0 0 0,-1 0 0 0 0,5-20-88 0 0,-13-35-218 0 0,-2 79 199 0 0,0-1 0 0 0,0 0-1 0 0,0 1 1 0 0,-1-1 0 0 0,1 0-1 0 0,-1 0 1 0 0,1 1 0 0 0,-1-1-1 0 0,0 1 1 0 0,1-1 0 0 0,-1 1 0 0 0,0-1-1 0 0,0 1 1 0 0,0-1 0 0 0,0 1-1 0 0,0 0 1 0 0,-1-1 0 0 0,1 1-1 0 0,0 0 1 0 0,-1 0 0 0 0,1 0 0 0 0,0 0-1 0 0,-1 0 1 0 0,0 0 0 0 0,1 0-1 0 0,-1 1 1 0 0,1-1 0 0 0,-1 0-1 0 0,0 1 1 0 0,1 0 0 0 0,-1-1-1 0 0,0 1 1 0 0,1 0 0 0 0,-1 0 0 0 0,0 0-1 0 0,0 0 1 0 0,1 0 0 0 0,-1 0-1 0 0,0 0 1 0 0,0 1 0 0 0,1-1-1 0 0,-1 1 1 0 0,0-1 19 0 0,-6 5-36 0 0,-1 1 0 0 0,1 0-1 0 0,0 0 1 0 0,1 0 0 0 0,0 1 0 0 0,0 0-1 0 0,0 1 1 0 0,1-1 0 0 0,0 1-1 0 0,0 0 1 0 0,1 1 0 0 0,0-1 0 0 0,1 1-1 0 0,0 0 1 0 0,0 1 0 0 0,-1 3 36 0 0,2-6-15 0 0,-6 16 44 0 0,0 0 0 0 0,2 0 0 0 0,0 1 0 0 0,2 0 0 0 0,0 0 0 0 0,2 0 0 0 0,1 0 0 0 0,0 18-29 0 0,3-32 1 0 0,1-1 0 0 0,-1 1 0 0 0,1-1-1 0 0,1 0 1 0 0,0 0 0 0 0,0 0-1 0 0,1 0 1 0 0,0 0 0 0 0,0-1-1 0 0,1 1 1 0 0,0-1 0 0 0,1-1-1 0 0,0 1 1 0 0,0-1 0 0 0,0 0 0 0 0,1 0-1 0 0,0 0 1 0 0,0-1 0 0 0,1 0-1 0 0,0-1 1 0 0,0 0 0 0 0,0 0-1 0 0,5 1 0 0 0,28-1-2125 0 0,-27-8-1566 0 0,-2-2-3893 0 0,-5 2-1355 0 0</inkml:trace>
  <inkml:trace contextRef="#ctx0" brushRef="#br0" timeOffset="2233.055">2981 766 88 0 0,'0'0'4409'0'0,"0"0"-2153"0"0,0 0-327 0 0,0 0-33 0 0,0 0-207 0 0,0 0-425 0 0,0 0-432 0 0,0 0-360 0 0,0 0-192 0 0,0 0-160 0 0,0 0-104 0 0,0 0-160 0 0,0 0-256 0 0,0 0-600 0 0,-9-44-1233 0 0,5 44-1535 0 0,0 0-2546 0 0,3 0 4922 0 0</inkml:trace>
  <inkml:trace contextRef="#ctx0" brushRef="#br0" timeOffset="2480.629">2981 766 0 0 0</inkml:trace>
  <inkml:trace contextRef="#ctx0" brushRef="#br0" timeOffset="2836.979">2981 766 0 0 0,'52'-58'177'0'0,"-41"46"816"0"0,-11 12 618 0 0,0 0 173 0 0,-34 6 7670 0 0,-14 16-6175 0 0,-3 1-2000 0 0,-17 7 240 0 0,67-29-1524 0 0,1-1 0 0 0,-1 0 0 0 0,0 0 0 0 0,1 1 0 0 0,-1-1 0 0 0,0 1 0 0 0,1-1 0 0 0,-1 1 0 0 0,1-1 0 0 0,-1 1 0 0 0,1-1 0 0 0,-1 1 0 0 0,1-1 0 0 0,0 1 0 0 0,-1 0 0 0 0,1-1 0 0 0,0 1 0 0 0,-1 0 0 0 0,1-1 0 0 0,0 1-1 0 0,0 0 1 0 0,-1 0 0 0 0,1-1 0 0 0,0 1 0 0 0,0 0 0 0 0,0-1 0 0 0,0 1 0 0 0,0 0 0 0 0,0 0 0 0 0,0-1 0 0 0,0 1 0 0 0,1 0 0 0 0,-1 0 0 0 0,0-1 0 0 0,0 1 0 0 0,0 0 0 0 0,1-1 0 0 0,-1 1 0 0 0,0 0 0 0 0,1-1 0 0 0,-1 1 0 0 0,1-1 0 0 0,-1 1 0 0 0,1-1 0 0 0,-1 1 0 0 0,1-1-1 0 0,-1 1 1 0 0,1-1 0 0 0,-1 1 0 0 0,1-1 0 0 0,0 1 0 0 0,-1-1 0 0 0,1 0 0 0 0,0 1 0 0 0,-1-1 0 0 0,1 0 0 0 0,0 0 0 0 0,-1 0 0 0 0,1 1 0 0 0,0-1 0 0 0,0 0 0 0 0,-1 0 0 0 0,2 0 5 0 0,31 4 4 0 0,-22-3-8 0 0,0 0 1 0 0,1 1 0 0 0,-1 0 0 0 0,0 0-1 0 0,0 1 1 0 0,0 1 0 0 0,0 0 0 0 0,0 0-1 0 0,-1 1 1 0 0,0 1 0 0 0,8 4 3 0 0,-17-9 32 0 0,0 0 1 0 0,0 0 0 0 0,1 1-1 0 0,-1-1 1 0 0,0 0-1 0 0,0 0 1 0 0,0 1 0 0 0,0-1-1 0 0,0 1 1 0 0,-1-1-1 0 0,1 1 1 0 0,0-1-1 0 0,-1 1 1 0 0,1-1 0 0 0,-1 1-1 0 0,1 0 1 0 0,-1-1-1 0 0,0 1 1 0 0,0 0 0 0 0,0-1-1 0 0,0 1 1 0 0,0 0-1 0 0,0-1 1 0 0,0 1-1 0 0,0 0 1 0 0,-1-1 0 0 0,1 1-1 0 0,-1 0 1 0 0,1-1-1 0 0,-1 1 1 0 0,1-1 0 0 0,-1 1-1 0 0,0-1 1 0 0,0 1-1 0 0,0-1 1 0 0,0 0-1 0 0,0 1 1 0 0,0-1 0 0 0,0 0-1 0 0,-1 0 1 0 0,1 0-1 0 0,0 0 1 0 0,-1 0 0 0 0,1 0-1 0 0,0 0 1 0 0,-2 0-33 0 0,-71 39 599 0 0,-122 13-1067 0 0,154-44 84 0 0,-2 1-1640 0 0,18-1-5960 0 0,23-8 2832 0 0,2-1-681 0 0</inkml:trace>
  <inkml:trace contextRef="#ctx0" brushRef="#br0" timeOffset="3086.596">3322 751 13971 0 0,'0'0'1799'0'0,"0"0"-405"0"0,0 0-54 0 0,0 0-64 0 0,0 0-182 0 0,0 0-235 0 0,0 0-197 0 0,0 0-153 0 0,0 0-129 0 0,0 0-114 0 0,0 0-118 0 0,-18 32-72 0 0,-55 95-48 0 0,41-57-842 0 0,30-63-174 0 0,1-4-2161 0 0,1-2-3930 0 0,0-1-4061 0 0</inkml:trace>
  <inkml:trace contextRef="#ctx0" brushRef="#br0" timeOffset="3494.981">3498 733 11266 0 0,'0'0'2325'0'0,"0"0"-553"0"0,0 0-267 0 0,0 0-256 0 0,0 0-375 0 0,0 0-327 0 0,0 0-247 0 0,0 0-148 0 0,0 0-90 0 0,0 0-56 0 0,-19 31-52 0 0,-60 98-11 0 0,59-75-47 0 0,21-47 77 0 0,0-4 40 0 0,0-1 0 0 0,0 1-1 0 0,0 0 1 0 0,0-1-1 0 0,0 1 1 0 0,0-1 0 0 0,1 0-1 0 0,-1 1 1 0 0,1-1 0 0 0,0 0-1 0 0,0 0 1 0 0,0 0-1 0 0,0 0 1 0 0,0 0 0 0 0,0 0-1 0 0,0-1 1 0 0,1 1 0 0 0,-1-1-1 0 0,1 1 1 0 0,-1-1-1 0 0,1 0 1 0 0,-1 0 0 0 0,1 0-1 0 0,0-1 1 0 0,-1 1 0 0 0,1 0-1 0 0,0-1 1 0 0,0 0 0 0 0,-1 0-1 0 0,1 0 1 0 0,2 0-13 0 0,89-13 2062 0 0,-81 8-1872 0 0,-1-2 0 0 0,0 1 0 0 0,0-1 0 0 0,-1-1 0 0 0,1 0 0 0 0,-2-1 0 0 0,1 0 0 0 0,-2-1 0 0 0,1 0 0 0 0,-1 0 0 0 0,0-1 0 0 0,-1 0 0 0 0,-1-1 0 0 0,0 1 0 0 0,2-5-190 0 0,-7 11 12 0 0,0 0 0 0 0,-1 0 1 0 0,1 0-1 0 0,-1-1 0 0 0,0 1 0 0 0,0-1 1 0 0,-1 1-1 0 0,1-1 0 0 0,-1 1 0 0 0,-1-1 0 0 0,1 1 1 0 0,-1-1-1 0 0,0 1 0 0 0,0-1 0 0 0,0 1 0 0 0,-1-1 1 0 0,0 1-1 0 0,0 0 0 0 0,0 0 0 0 0,-1 0 0 0 0,-1-2-11 0 0,2 4-147 0 0,0 1 1 0 0,0 0-1 0 0,-1-1 1 0 0,1 1 0 0 0,-1 0-1 0 0,1 0 1 0 0,-1 0-1 0 0,0 1 1 0 0,0-1 0 0 0,0 1-1 0 0,0-1 1 0 0,0 1 0 0 0,0 0-1 0 0,0 0 1 0 0,0 1-1 0 0,0-1 1 0 0,-1 0 0 0 0,1 1-1 0 0,0 0 1 0 0,0 0-1 0 0,-1 0 1 0 0,1 0 0 0 0,0 0-1 0 0,-1 1 146 0 0,-33 15-5492 0 0,18 0-2210 0 0,12-8-999 0 0</inkml:trace>
  <inkml:trace contextRef="#ctx0" brushRef="#br0" timeOffset="3884.226">3804 943 10218 0 0,'0'0'2753'0'0,"0"0"-705"0"0,0 0-323 0 0,0 0-208 0 0,0 0-315 0 0,0 0-242 0 0,0 0-185 0 0,0 0-172 0 0,0 0-134 0 0,0 0-129 0 0,0 0-113 0 0,0 0-90 0 0,0 0-47 0 0,32-25-33 0 0,100-77-20 0 0,-72 56-23 0 0,-58 75-695 0 0,-5-13 620 0 0,1-14 57 0 0,1 0 1 0 0,0 0-1 0 0,0 0 1 0 0,0 0-1 0 0,0 0 1 0 0,0 0-1 0 0,1 0 1 0 0,-1 0-1 0 0,0 1 1 0 0,1-1-1 0 0,0 0 1 0 0,-1 0-1 0 0,1 1 1 0 0,0-1-1 0 0,0 0 1 0 0,1 1-1 0 0,-1-1 1 0 0,0 0-1 0 0,1 0 1 0 0,-1 1-1 0 0,1-1 0 0 0,0 0 1 0 0,0 0-1 0 0,-1 0 1 0 0,2 0-1 0 0,-1 0 1 0 0,0 0-1 0 0,0 0 1 0 0,1 0-1 0 0,-1 0 1 0 0,1-1-1 0 0,-1 1 1 0 0,1 0-1 0 0,0-1 1 0 0,-1 0-1 0 0,1 1 1 0 0,0-1-1 0 0,0 0 1 0 0,0 0-1 0 0,0 0 0 0 0,0 0 1 0 0,0 0-1 0 0,1 0 1 0 0,-1-1-1 0 0,0 1 1 0 0,0-1-1 0 0,1 0 1 0 0,-1 1 3 0 0,8-1 119 0 0,-1 0 86 0 0,-1 1 0 0 0,1-1-1 0 0,0-1 1 0 0,0 0-1 0 0,-1 0 1 0 0,1-1-1 0 0,-1 0 1 0 0,1 0-1 0 0,-1-1 1 0 0,0 0 0 0 0,4-2-205 0 0,0-1 47 0 0,-1 0 0 0 0,-1 0 0 0 0,1-1 0 0 0,-1 0 0 0 0,0-1 0 0 0,-1 0-1 0 0,1-1 1 0 0,-2 0 0 0 0,1-1 0 0 0,-1 1 0 0 0,-1-1 0 0 0,0-1 0 0 0,4-8-47 0 0,8-16-2186 0 0,-5 12-7257 0 0,-10 19-864 0 0</inkml:trace>
  <inkml:trace contextRef="#ctx0" brushRef="#br0" timeOffset="4185.033">4384 0 9530 0 0,'0'0'4432'0'0,"0"0"-2215"0"0,0 0-906 0 0,0 0-68 0 0,0 0 7 0 0,0 0-44 0 0,0 0-138 0 0,0 0-191 0 0,0 0-143 0 0,0 0-110 0 0,0 0-91 0 0,0 0-37 0 0,23 35-18 0 0,73 109-6 0 0,-71-109-140 0 0,-2 0 0 0 0,-1 2 0 0 0,-2 1 0 0 0,6 18-332 0 0,-13-20 61 0 0,-1 0-1 0 0,-2 1 1 0 0,-2 0-1 0 0,-1 1 1 0 0,-2 0-1 0 0,-2 0 0 0 0,-1 0 1 0 0,-2 0-1 0 0,-4 34-60 0 0,1-50-106 0 0,-1-1-1 0 0,-1 1 0 0 0,-1-1 0 0 0,-1 1 0 0 0,-1-2 1 0 0,0 1-1 0 0,-2-1 0 0 0,0-1 0 0 0,-2 0 0 0 0,0 0 1 0 0,-1-1-1 0 0,-1-1 0 0 0,0 1 107 0 0,-75 52-2724 0 0,55-53-1340 0 0,0-4-4579 0 0,18-9-2881 0 0</inkml:trace>
  <inkml:trace contextRef="#ctx0" brushRef="#br0" timeOffset="3244.991">3255 516 13883 0 0,'0'0'984'0'0,"0"0"-728"0"0,0 0-128 0 0,0 0-40 0 0,0 0-48 0 0,0 0-112 0 0,0 0-104 0 0,0 0-112 0 0,0 0-448 0 0,0 0-1048 0 0,0 0-2209 0 0,0 0-4337 0 0</inkml:trace>
  <inkml:trace contextRef="#ctx0" brushRef="#br0" timeOffset="4754.513">3294 457 11562 0 0,'0'0'2321'0'0,"0"0"-937"0"0,0 0-344 0 0,0 0-55 0 0,0 0-201 0 0,0 0-296 0 0,0 0-240 0 0,0 0-176 0 0,0 0-80 0 0,0 0-32 0 0,0 0-128 0 0,0 0-208 0 0,0 0-392 0 0,0 0-921 0 0,11 18-2095 0 0,-11-18-7771 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22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408 254 0 0 0,'0'0'621'0'0,"0"0"122"0"0,0 0 207 0 0,0 0 238 0 0,0 0 215 0 0,0 0 119 0 0,0 0-58 0 0,0 0-134 0 0,0 0-182 0 0,0 0-209 0 0,0 0-120 0 0,-1-5-105 0 0,1 5-716 0 0,0-1 76 0 0,0-1 0 0 0,0 1 1 0 0,0 0-1 0 0,0-1 0 0 0,0 1 1 0 0,-1 0-1 0 0,1-1 0 0 0,-1 1 1 0 0,1 0-1 0 0,-1 0 1 0 0,1-1-1 0 0,-1 1 0 0 0,0 0 1 0 0,1 0-1 0 0,-1 0 0 0 0,0 0 1 0 0,0 0-1 0 0,0 0 0 0 0,0 0 1 0 0,0 0-1 0 0,0 0 0 0 0,0 0 1 0 0,0 1-1 0 0,0-1 0 0 0,0 0 1 0 0,0 1-1 0 0,-1-1 1 0 0,1 1-1 0 0,0-1 0 0 0,-1 1 1 0 0,1-1-1 0 0,0 1 0 0 0,0 0 1 0 0,-1 0-1 0 0,1 0 0 0 0,-1 0 1 0 0,1 0-1 0 0,0 0 0 0 0,-1 0 1 0 0,1 0-75 0 0,-28 3 317 0 0,1 1 1 0 0,0 1-1 0 0,1 1 1 0 0,-1 2 0 0 0,1 1-1 0 0,1 1 1 0 0,-6 3-318 0 0,-19 7 331 0 0,-35 28-70 0 0,85-46-275 0 0,0 0 1 0 0,0 0-1 0 0,0 0 1 0 0,0 0-1 0 0,0 0 1 0 0,1 0-1 0 0,-1 0 1 0 0,0 0-1 0 0,1 0 1 0 0,0 0-1 0 0,-1 0 1 0 0,1 1-1 0 0,0-1 1 0 0,0 0-1 0 0,1 0 1 0 0,-1 0-1 0 0,0 1 1 0 0,1-1-1 0 0,-1 0 1 0 0,1 0-1 0 0,-1 0 1 0 0,1 0-1 0 0,0 0 1 0 0,0 0-1 0 0,0 0 1 0 0,0 0-1 0 0,0 0 1 0 0,1-1-1 0 0,-1 1 1 0 0,1 0-1 0 0,-1-1 1 0 0,1 1-1 0 0,-1-1 1 0 0,1 1-1 0 0,0-1 1 0 0,0 0-1 0 0,0 0 1 0 0,-1 0-1 0 0,1 0 1 0 0,0 0-1 0 0,1 0 15 0 0,9 4 26 0 0,-1 0 1 0 0,1-1 0 0 0,0-1 0 0 0,0 0 0 0 0,1-1 0 0 0,-1 0 0 0 0,0 0-1 0 0,1-2 1 0 0,-1 1-28 0 0,-16 24 636 0 0,-86 86-325 0 0,82-99-307 0 0,5-10-9 0 0,0 0-1 0 0,0 1 1 0 0,0-1-1 0 0,0 1 0 0 0,1 0 1 0 0,-1 0-1 0 0,1 0 1 0 0,-1 0-1 0 0,1 0 0 0 0,0 0 1 0 0,1 1-1 0 0,-1-1 0 0 0,1 1 1 0 0,-1 0-1 0 0,1-1 1 0 0,0 1-1 0 0,0 0 0 0 0,1-1 1 0 0,-1 1-1 0 0,1 0 1 0 0,-1 0-1 0 0,1 0 0 0 0,1 0 1 0 0,-1-1-1 0 0,0 1 0 0 0,1 0 1 0 0,0 0-1 0 0,0 0 1 0 0,0-1-1 0 0,0 1 0 0 0,1-1 1 0 0,-1 1-1 0 0,1-1 1 0 0,0 1-1 0 0,0-1 0 0 0,0 0 1 0 0,1 0-1 0 0,-1 0 0 0 0,2 1 6 0 0,6 1-20 0 0,-1-1-1 0 0,2 0 0 0 0,-1 0 0 0 0,0-1 1 0 0,1 0-1 0 0,0-1 0 0 0,0 0 0 0 0,-1-1 1 0 0,1 0-1 0 0,0-1 0 0 0,0 0 0 0 0,0-1 0 0 0,0 0 1 0 0,2-1 20 0 0,-8 2-257 0 0,0-1 0 0 0,1 0 0 0 0,-1-1 0 0 0,0 1 0 0 0,0-1 0 0 0,0 0 1 0 0,0 0-1 0 0,0-1 0 0 0,-1 1 0 0 0,1-1 0 0 0,-1 0 0 0 0,0 0 0 0 0,1-1 0 0 0,0-1 257 0 0,30-37-11102 0 0,-31 34 7034 0 0</inkml:trace>
  <inkml:trace contextRef="#ctx0" brushRef="#br0" timeOffset="295.032">14 0 3857 0 0,'0'0'708'0'0,"0"0"-483"0"0,0 0-6 0 0,0 0 324 0 0,0 0 325 0 0,0 0 259 0 0,0 0 173 0 0,0 0 9 0 0,5 31-100 0 0,18 100-194 0 0,13-6 961 0 0,-23-72-1576 0 0,-1 1-1 0 0,-4 0 1 0 0,-1 0-1 0 0,-3 15-399 0 0,10 364-591 0 0,-5-361-2728 0 0,0-26-5778 0 0,-7-41 6150 0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28.1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85 280 0 0 0,'0'0'281'0'0,"0"0"484"0"0,0 0 87 0 0,0 0-115 0 0,0 0-129 0 0,0 0-116 0 0,0 0 1089 0 0,0-1 7720 0 0,0 3-10318 0 0,-14 97 1892 0 0,-50 232-1095 0 0,58-291-2020 0 0,6-40 949 0 0,0 3-1631 0 0,0-2-2556 0 0,0-1 3154 0 0</inkml:trace>
  <inkml:trace contextRef="#ctx0" brushRef="#br0" timeOffset="849.804">325 343 0 0 0,'0'0'317'0'0,"0"0"131"0"0,0 0-53 0 0,0 0-95 0 0,0 0-64 0 0,0 0 0 0 0,0 0 70 0 0,0 0 110 0 0,-4 2 81 0 0,-1 3-276 0 0,1 1 0 0 0,-1 0 0 0 0,1 0 0 0 0,1 1 0 0 0,-1-1 0 0 0,1 1 0 0 0,0 0 0 0 0,0 0 0 0 0,1 0 0 0 0,0 0-1 0 0,0 0 1 0 0,1 0 0 0 0,-1 1 0 0 0,2-1 0 0 0,-1 0 0 0 0,1 1 0 0 0,0-1 0 0 0,1 1 0 0 0,0-1 0 0 0,0 4-221 0 0,0 4 68 0 0,-1-10 68 0 0,1-1 1 0 0,0 0 0 0 0,1 0 0 0 0,-1 0 0 0 0,1 0 0 0 0,0 0-1 0 0,0-1 1 0 0,0 1 0 0 0,0 0 0 0 0,1-1 0 0 0,0 0-1 0 0,-1 1 1 0 0,1-1 0 0 0,0 0 0 0 0,0 0 0 0 0,1-1-1 0 0,-1 1 1 0 0,1-1 0 0 0,-1 1 0 0 0,1-1 0 0 0,0 0 0 0 0,0-1-1 0 0,0 1 1 0 0,0-1 0 0 0,0 1 0 0 0,0-1 0 0 0,0-1-1 0 0,0 1 1 0 0,1 0 0 0 0,-1-1 0 0 0,0 0 0 0 0,0 0-1 0 0,1 0 1 0 0,-1-1 0 0 0,0 1 0 0 0,0-1 0 0 0,0 0-1 0 0,1 0 1 0 0,-1 0 0 0 0,0-1 0 0 0,-1 0 0 0 0,1 0 0 0 0,0 0-1 0 0,0 0 1 0 0,-1 0 0 0 0,1-1-137 0 0,14-4 239 0 0,-1-2 1 0 0,0 0-1 0 0,0-2 0 0 0,-1 1 1 0 0,0-2-1 0 0,-1 0 0 0 0,0-1 1 0 0,-1 0-1 0 0,-1-1 0 0 0,0-1 1 0 0,-1 0-1 0 0,0-1 0 0 0,-1 0 1 0 0,-1-1-1 0 0,1-3-239 0 0,-9-38-698 0 0,-2 56 500 0 0,-1 0 0 0 0,-1 0 0 0 0,1-1 0 0 0,0 1 0 0 0,0 0 0 0 0,-1 0 0 0 0,1 0 0 0 0,-1 1 0 0 0,1-1 0 0 0,-1 0 1 0 0,0 0-1 0 0,0 1 0 0 0,0-1 0 0 0,0 1 0 0 0,0 0 0 0 0,0 0 0 0 0,0 0 0 0 0,0 0 0 0 0,-1 0 0 0 0,1 0 0 0 0,0 0 0 0 0,-2 0 198 0 0,-60-4-9459 0 0,50 5 6450 0 0</inkml:trace>
  <inkml:trace contextRef="#ctx0" brushRef="#br0" timeOffset="1296.707">461 549 0 0 0,'0'0'380'0'0,"0"0"180"0"0,0 0 74 0 0,0 0 58 0 0,0 0 13 0 0,0 0-41 0 0,0 0-117 0 0,0 0-147 0 0,0 0-116 0 0,0 0-89 0 0,0 0-63 0 0,0 0-17 0 0,-15 32-17 0 0,-45 98 27 0 0,45-71 261 0 0,16-55-134 0 0,1 0 0 0 0,0 0 0 0 0,1 0 0 0 0,-1 0 0 0 0,0 0 0 0 0,1 0 0 0 0,0-1 0 0 0,0 1 0 0 0,0-1 0 0 0,1 0 0 0 0,-1 0 0 0 0,1 0-1 0 0,-1 0 1 0 0,1 0 0 0 0,0-1 0 0 0,0 0 0 0 0,0 0 0 0 0,0 0 0 0 0,1 0 0 0 0,-1-1 0 0 0,0 0 0 0 0,1 0 0 0 0,-1 0 0 0 0,1 0 0 0 0,-1 0 0 0 0,1-1 0 0 0,0 0 0 0 0,-1 0 0 0 0,1 0-1 0 0,-1-1 1 0 0,1 0 0 0 0,-1 0 0 0 0,1 0 0 0 0,-1 0 0 0 0,4-2-252 0 0,3-1 362 0 0,-1-1 0 0 0,1 0 1 0 0,-1 0-1 0 0,0-1 0 0 0,-1-1 0 0 0,0 0 0 0 0,0 0 0 0 0,0-1 0 0 0,-1 0 1 0 0,0 0-1 0 0,7-10-362 0 0,-11 13 66 0 0,0-1 1 0 0,0 0 0 0 0,0 0 0 0 0,-1 0-1 0 0,0 0 1 0 0,0-1 0 0 0,-1 1 0 0 0,0-1 0 0 0,0 1-1 0 0,0-1 1 0 0,-1 0 0 0 0,0 0 0 0 0,0 0-1 0 0,-1 0 1 0 0,0 0 0 0 0,0 0 0 0 0,-1-6-67 0 0,0 10-151 0 0,-1 1 0 0 0,1-1 0 0 0,0 1 1 0 0,0 0-1 0 0,-1 0 0 0 0,1 0 1 0 0,-1 0-1 0 0,0 0 0 0 0,0 0 1 0 0,0 0-1 0 0,0 0 0 0 0,0 1 0 0 0,0-1 1 0 0,0 1-1 0 0,0 0 0 0 0,0-1 1 0 0,-1 1-1 0 0,1 0 0 0 0,-1 0 1 0 0,1 1-1 0 0,-1-1 0 0 0,1 0 0 0 0,-1 1 1 0 0,1 0-1 0 0,-1-1 0 0 0,-2 1 151 0 0,-42-3-9816 0 0,34 3 3697 0 0</inkml:trace>
  <inkml:trace contextRef="#ctx0" brushRef="#br0" timeOffset="2001.109">949 402 0 0 0,'0'0'930'0'0,"0"0"14"0"0,0 0 32 0 0,0 0-31 0 0,0 0-67 0 0,0 0-72 0 0,0 0-125 0 0,0 0-84 0 0,0 0-111 0 0,0 0-118 0 0,0 0-55 0 0,0 0-21 0 0,0 0 31 0 0,-21 24 48 0 0,-63 74 25 0 0,58-45 240 0 0,26-45-488 0 0,-1-1-42 0 0,0-1 0 0 0,0 1 0 0 0,1 0 0 0 0,0 0 0 0 0,0-1 0 0 0,0 1 0 0 0,1 0 1 0 0,0-1-1 0 0,0 1 0 0 0,1 0 0 0 0,0-1 0 0 0,0 0 0 0 0,0 1 0 0 0,1-1 0 0 0,0 0 0 0 0,0 0 0 0 0,1 0 0 0 0,-1-1 0 0 0,1 1 0 0 0,1-1 0 0 0,-1 0 0 0 0,1 0 0 0 0,0 0 0 0 0,0-1 0 0 0,0 0 0 0 0,0 0 0 0 0,5 2-106 0 0,-3-3 254 0 0,1 0-1 0 0,-1-1 0 0 0,1 0 0 0 0,0-1 0 0 0,-1 1 1 0 0,1-2-1 0 0,0 1 0 0 0,0-1 0 0 0,0 0 1 0 0,-1-1-1 0 0,1 0 0 0 0,0 0 0 0 0,0 0 0 0 0,-1-1 1 0 0,1 0-1 0 0,-1-1 0 0 0,1 0 0 0 0,-1 0 0 0 0,0 0 1 0 0,0-1-1 0 0,-1 0 0 0 0,1-1 0 0 0,-1 1 0 0 0,0-1 1 0 0,3-3-254 0 0,9-8 338 0 0,-1-1 1 0 0,0-1-1 0 0,-1-1 1 0 0,-1 0 0 0 0,-1-1-1 0 0,-1 0 1 0 0,7-16-339 0 0,-16 31-67 0 0,-1 1 0 0 0,0 0 0 0 0,0-1 0 0 0,-1 0 0 0 0,0 1-1 0 0,1-1 1 0 0,-1 0 0 0 0,-1 0 0 0 0,1 0 0 0 0,-1-1 0 0 0,0 1 0 0 0,0 0 0 0 0,-1 0 0 0 0,1-1 0 0 0,-1 1-1 0 0,0 0 1 0 0,-1-1 0 0 0,1 1 0 0 0,-1 0 0 0 0,0 0 0 0 0,0-1 0 0 0,-1 1 0 0 0,1 0 0 0 0,-1 0 0 0 0,-1 0 0 0 0,1 1-1 0 0,0-1 1 0 0,-1 0 0 0 0,0 1 0 0 0,0 0 0 0 0,-1 0 0 0 0,1-1 0 0 0,-1 2 0 0 0,0-1 0 0 0,0 0 0 0 0,0 1 0 0 0,0 0-1 0 0,-1 0 1 0 0,0 0 67 0 0,-52-9-4415 0 0,18 13-2644 0 0,22 2-504 0 0</inkml:trace>
  <inkml:trace contextRef="#ctx0" brushRef="#br0" timeOffset="2451.584">1337 332 0 0 0,'0'0'163'0'0,"0"0"361"0"0,0 0 88 0 0,0 0 5 0 0,0 0-4 0 0,0 0 23 0 0,0 0-12 0 0,0 0-19 0 0,0 0 3 0 0,0 0 11 0 0,0 0 29 0 0,0 0 63 0 0,1 12 63 0 0,5 38 62 0 0,-5-48-627 0 0,0 0 1 0 0,0 0 0 0 0,0 0-1 0 0,0 0 1 0 0,1-1-1 0 0,-1 1 1 0 0,0 0-1 0 0,1-1 1 0 0,0 1-1 0 0,-1-1 1 0 0,1 1 0 0 0,0-1-1 0 0,0 0 1 0 0,-1 0-1 0 0,1 0 1 0 0,0 0-1 0 0,0 0 1 0 0,0 0 0 0 0,0-1-1 0 0,1 1 1 0 0,-1-1-1 0 0,0 1 1 0 0,0-1-1 0 0,0 0 1 0 0,0 0-1 0 0,0 0 1 0 0,1 0 0 0 0,-1 0-1 0 0,0 0 1 0 0,0 0-1 0 0,0-1 1 0 0,0 1-1 0 0,0-1 1 0 0,1 0 0 0 0,-1 0-1 0 0,1 0-209 0 0,11-5 447 0 0,1 0-1 0 0,-1-1 1 0 0,-1-1-1 0 0,0 0 1 0 0,0-1-1 0 0,0 0 1 0 0,-1-1-1 0 0,0 0 1 0 0,-1-1-1 0 0,0-1 1 0 0,4-5-447 0 0,-13 14 26 0 0,3-1 32 0 0,-1 0 0 0 0,0 0 1 0 0,0-1-1 0 0,0 1 0 0 0,0-1 1 0 0,-1 0-1 0 0,1 0 0 0 0,-1-1 1 0 0,-1 1-1 0 0,1-1 0 0 0,-1 1 1 0 0,0-1-1 0 0,0 0 0 0 0,-1 0 1 0 0,1 0-1 0 0,-1 0 0 0 0,0-6-58 0 0,-3 10-161 0 0,-1 0-1 0 0,1 0 1 0 0,0 0-1 0 0,-1 0 1 0 0,0 1-1 0 0,1-1 1 0 0,-1 1-1 0 0,0-1 1 0 0,0 1-1 0 0,0 0 1 0 0,0 0-1 0 0,0 0 1 0 0,0 0-1 0 0,0 1 1 0 0,0-1-1 0 0,0 1 1 0 0,0 0-1 0 0,0 0 1 0 0,-1 0-1 0 0,1 0 1 0 0,0 1-1 0 0,0-1 0 0 0,0 1 1 0 0,0 0-1 0 0,-1 0 162 0 0,0-1-352 0 0,-78 28-7570 0 0,61-17 3784 0 0,4-3-1475 0 0</inkml:trace>
  <inkml:trace contextRef="#ctx0" brushRef="#br0" timeOffset="4135.99">1485 195 0 0 0,'-57'0'0'0'0,"18"19"200"0"0,30-15-179 0 0,0 0-1 0 0,0 1 1 0 0,0 1-1 0 0,0-1 1 0 0,1 1-1 0 0,0 1 1 0 0,0-1-1 0 0,1 2 1 0 0,0-1-1 0 0,0 1 1 0 0,0 0-1 0 0,1 0 1 0 0,1 0 0 0 0,-1 1-1 0 0,0 2-20 0 0,13 29-508 0 0,-3-35 508 0 0</inkml:trace>
  <inkml:trace contextRef="#ctx0" brushRef="#br0" timeOffset="5384.039">1799 542 232 0 0,'0'0'648'0'0,"0"0"-260"0"0,0 0-18 0 0,0 0 322 0 0,0 0 429 0 0,0 0 276 0 0,0 0 124 0 0,0 0-34 0 0,0 0-132 0 0,0 0-137 0 0,0 0-125 0 0,0 0-82 0 0,0 0-8 0 0,24 1-21 0 0,73 3-70 0 0,51-24 1926 0 0,-1-6-2089 0 0,-56 22-3536 0 0,-83 9-1227 0 0,-7 1-2347 0 0,-1-2 506 0 0</inkml:trace>
  <inkml:trace contextRef="#ctx0" brushRef="#br0" timeOffset="5615.407">1716 847 4241 0 0,'0'0'344'0'0,"0"0"-56"0"0,0 0 104 0 0,0 0 136 0 0,0 0 72 0 0,0 0-24 0 0,0 0-87 0 0,207-15-97 0 0,-169 12-104 0 0,1-5-120 0 0,3 1-128 0 0,1 0-160 0 0,-3 3-296 0 0,4-3-505 0 0,-5-1-815 0 0,-8 5-816 0 0,-12-1-49 0 0</inkml:trace>
  <inkml:trace contextRef="#ctx0" brushRef="#br0" timeOffset="6403.631">3278 380 5321 0 0,'0'0'1807'0'0,"0"0"-322"0"0,0 0-192 0 0,0 0-29 0 0,0 0-3 0 0,0 0-40 0 0,0 0-122 0 0,0 0-167 0 0,0 0-181 0 0,0 0-148 0 0,0 0-102 0 0,0 0-95 0 0,-11 30-77 0 0,-33 97-69 0 0,19-19 79 0 0,25-105-579 0 0,-18 144-788 0 0,17-116-4150 0 0,0 1-4673 0 0,1-32 7276 0 0</inkml:trace>
  <inkml:trace contextRef="#ctx0" brushRef="#br0" timeOffset="6616.251">3473 479 248 0 0,'0'0'1806'0'0,"0"0"114"0"0,0 0 17 0 0,0 0-46 0 0,0 0-187 0 0,0 0-304 0 0,0 0-278 0 0,0 0-183 0 0,0 0-84 0 0,0 0-34 0 0,0 0-31 0 0,0 0-130 0 0,0 0-128 0 0,-3 15-87 0 0,-9 50-98 0 0,-27 16 285 0 0,37-76-798 0 0,-38 110 210 0 0,42-65-6135 0 0,-1-46 4548 0 0,0-4-7028 0 0,-1 0 6849 0 0</inkml:trace>
  <inkml:trace contextRef="#ctx0" brushRef="#br0" timeOffset="7002.557">3014 501 5121 0 0,'0'0'1207'0'0,"0"0"-20"0"0,0 0 96 0 0,0 0 151 0 0,0 0-41 0 0,0 0-187 0 0,0 0-257 0 0,0 0-262 0 0,0 0-201 0 0,0 0-158 0 0,0 0-107 0 0,0 0-37 0 0,20-26 5 0 0,61-78 11 0 0,-37 68 322 0 0,-41 35-436 0 0,3-3-28 0 0,0 0 1 0 0,1 1 0 0 0,-1 0 0 0 0,1 1 0 0 0,0-1-1 0 0,0 1 1 0 0,0 0 0 0 0,0 1 0 0 0,0 0 0 0 0,1 0-1 0 0,-1 1 1 0 0,0-1 0 0 0,0 2 0 0 0,1-1 0 0 0,-1 1-1 0 0,0 0 1 0 0,0 0 0 0 0,0 1 0 0 0,6 2-59 0 0,60 42 140 0 0,-56-34 181 0 0,0 0 0 0 0,0-1 0 0 0,1-1 0 0 0,1 0 1 0 0,0-1-1 0 0,0-2 0 0 0,1 0 0 0 0,0 0 0 0 0,0-2 0 0 0,0-1 1 0 0,4 0-322 0 0,1-2 444 0 0,1-1 1 0 0,-1-2-1 0 0,0 0 1 0 0,1-2-1 0 0,-1-1 1 0 0,20-6-445 0 0,-34 7-201 0 0,0-1 0 0 0,0 0 0 0 0,0-1 0 0 0,-1 0 0 0 0,0-1 0 0 0,0 0 0 0 0,0 0 0 0 0,-1-1 0 0 0,0-1 0 0 0,4-3 201 0 0,-4-1-3347 0 0,0 2-4714 0 0,-5 6-2661 0 0</inkml:trace>
  <inkml:trace contextRef="#ctx0" brushRef="#br0" timeOffset="8851.787">3927 755 0 0 0,'0'0'832'0'0,"0"0"126"0"0,0 0 9 0 0,0 0-58 0 0,0 0-57 0 0,0 0-77 0 0,0 0 1 0 0,-3 19 27 0 0,-9 55 49 0 0,-2-34 5278 0 0,8-42-1914 0 0,-3-12-3347 0 0,9-2-719 0 0,1-1 0 0 0,0 0 1 0 0,2 1-1 0 0,-1-1 1 0 0,2 1-1 0 0,0 0 0 0 0,1 0 1 0 0,1 0-1 0 0,1 0 1 0 0,0 1-1 0 0,0 0 0 0 0,2 1 1 0 0,0 0-1 0 0,0 0 0 0 0,2 1 1 0 0,-1 0-1 0 0,2 1 1 0 0,6-6-151 0 0,0-5 96 0 0,79-85-19 0 0,-88 98 527 0 0,3-1-3955 0 0,-13 28-6851 0 0,-1-10 1332 0 0</inkml:trace>
  <inkml:trace contextRef="#ctx0" brushRef="#br0" timeOffset="9301.018">4307 556 1672 0 0,'0'0'3288'0'0,"0"0"-1717"0"0,0 0-571 0 0,0 0 108 0 0,0 0 124 0 0,0 0 21 0 0,0 0-137 0 0,0 0-260 0 0,0 0-234 0 0,0 0-244 0 0,0 0-166 0 0,0 0-101 0 0,-28 33-75 0 0,-82 101-4 0 0,78-72-34 0 0,32-52-17 0 0,-1-8 57 0 0,0 1 0 0 0,0-1 0 0 0,0 1 0 0 0,0 0 0 0 0,0-1 0 0 0,1 1 0 0 0,-1 0 0 0 0,1-1 0 0 0,0 1 0 0 0,0 0 0 0 0,0 0 0 0 0,0-1 0 0 0,0 1 0 0 0,1 0 1 0 0,-1-1-1 0 0,1 1 0 0 0,-1 0 0 0 0,1-1 0 0 0,0 1 0 0 0,0-1 0 0 0,1 1 0 0 0,-1-1 0 0 0,0 1 0 0 0,1-1 0 0 0,-1 0 0 0 0,1 0 0 0 0,0 0 0 0 0,0 0 0 0 0,0 0 0 0 0,0 0 0 0 0,0 0 0 0 0,0-1 0 0 0,0 1 1 0 0,0-1-1 0 0,1 1 0 0 0,-1-1 0 0 0,1 0 0 0 0,-1 0 0 0 0,1 0 0 0 0,-1 0 0 0 0,1-1 0 0 0,0 1 0 0 0,-1-1 0 0 0,1 1 0 0 0,1-1-38 0 0,2-2 305 0 0,-1-1 1 0 0,1 0-1 0 0,-1 0 0 0 0,0-1 0 0 0,0 0 1 0 0,0 0-1 0 0,0 0 0 0 0,-1 0 1 0 0,1-1-1 0 0,-1 1 0 0 0,0-1 0 0 0,-1 0 1 0 0,2-3-306 0 0,2-1 377 0 0,129-173 1069 0 0,-103 142-1341 0 0,-32 76-995 0 0,-8 78-1068 0 0,8-111 1776 0 0,1 0 0 0 0,-1 0-1 0 0,1 0 1 0 0,-1-1 0 0 0,1 1 0 0 0,0 0 0 0 0,0-1 0 0 0,0 1 0 0 0,1-1 0 0 0,-1 0 0 0 0,0 0 0 0 0,1 0-1 0 0,0 0 1 0 0,-1 0 0 0 0,1 0 0 0 0,0-1 0 0 0,0 1 0 0 0,0-1 0 0 0,0 0 0 0 0,0 0 0 0 0,0 0-1 0 0,3 0 183 0 0,45 10-9003 0 0,-50-11 8571 0 0,11 1-5353 0 0</inkml:trace>
  <inkml:trace contextRef="#ctx0" brushRef="#br0" timeOffset="9781.028">4767 564 1168 0 0,'0'0'555'0'0,"0"0"-206"0"0,0 0 2 0 0,0 0 117 0 0,0 0 116 0 0,0 0 106 0 0,0 0 58 0 0,0 0-44 0 0,0 0-138 0 0,0 0-193 0 0,0 0-181 0 0,0 0-153 0 0,0 0-63 0 0,-18 25-48 0 0,-55 82-68 0 0,52-50-272 0 0,23-48 213 0 0,-2-6 220 0 0,1-1 1 0 0,-1 1 0 0 0,1-1-1 0 0,0 1 1 0 0,0-1-1 0 0,0 0 1 0 0,0 0-1 0 0,1 1 1 0 0,-1-1-1 0 0,0 0 1 0 0,1 0-1 0 0,0 0 1 0 0,-1 0-1 0 0,1-1 1 0 0,0 1 0 0 0,0 0-1 0 0,0-1 1 0 0,0 0-1 0 0,0 1 1 0 0,0-1-1 0 0,1 0 1 0 0,-1 0-1 0 0,0 0 1 0 0,1 0-1 0 0,-1 0 1 0 0,1-1-1 0 0,0 1-21 0 0,70 6 5270 0 0,-57-11-4469 0 0,1-1 1 0 0,-1-1-1 0 0,-1 0 1 0 0,1-2 0 0 0,-1 1-1 0 0,0-2 1 0 0,-1 0-1 0 0,0-1 1 0 0,0 0 0 0 0,-1-1-1 0 0,9-10-801 0 0,-12 13 238 0 0,20-14-28 0 0,-1 0 0 0 0,-1-2 0 0 0,-1-2 0 0 0,-1 0 0 0 0,-1-2 1 0 0,-2 0-1 0 0,0-2 0 0 0,-2-1 0 0 0,-2 0 0 0 0,-1-1 0 0 0,-1-1 0 0 0,-2-1 1 0 0,-1 0-1 0 0,7-28-210 0 0,-19 48-23 0 0,-1 1 1 0 0,0-1 0 0 0,0 0-1 0 0,-2 1 1 0 0,0-1 0 0 0,0 1-1 0 0,-1-1 1 0 0,-1 1 0 0 0,-4-13 22 0 0,5 21-11 0 0,1 0 0 0 0,-1 0 0 0 0,0 0 0 0 0,-1 0 0 0 0,1 0 0 0 0,-1 1 0 0 0,0-1 0 0 0,0 1 0 0 0,-1 0 0 0 0,1 0 0 0 0,-1 0 1 0 0,0 0-1 0 0,0 0 0 0 0,0 1 0 0 0,-1 0 0 0 0,1 0 0 0 0,-1 0 0 0 0,0 1 0 0 0,1-1 0 0 0,-1 1 0 0 0,0 0 0 0 0,-1 0 0 0 0,1 1 0 0 0,0 0 0 0 0,0 0 0 0 0,-2 0 11 0 0,-5 0-26 0 0,0 1 0 0 0,0 0-1 0 0,0 1 1 0 0,0 1 0 0 0,0 0-1 0 0,0 1 1 0 0,0 0 0 0 0,0 0-1 0 0,1 1 1 0 0,0 1 0 0 0,0 0 0 0 0,0 1-1 0 0,0 0 1 0 0,1 0 0 0 0,0 1-1 0 0,0 0 1 0 0,1 1 0 0 0,0 0-1 0 0,0 1 1 0 0,1 0 0 0 0,-6 8 26 0 0,2-2-17 0 0,1 0 1 0 0,0 1 0 0 0,1 1-1 0 0,1-1 1 0 0,0 2-1 0 0,1-1 1 0 0,1 1 0 0 0,1 0-1 0 0,1 1 1 0 0,0-1 0 0 0,1 1-1 0 0,1 0 1 0 0,0 12 16 0 0,3-18 9 0 0,-1 0 1 0 0,2 0-1 0 0,0 0 1 0 0,1 0-1 0 0,0 0 1 0 0,0-1-1 0 0,2 1 1 0 0,0-1 0 0 0,0 1-1 0 0,1-1 1 0 0,0-1-1 0 0,1 1 1 0 0,0-1-1 0 0,1 0 1 0 0,1 0-1 0 0,0 0 1 0 0,0-1-1 0 0,1-1 1 0 0,0 0-1 0 0,0 0 1 0 0,2 0-10 0 0,20 13 71 0 0,0-1 0 0 0,2-2 0 0 0,0-2 0 0 0,1-1 0 0 0,1-1 0 0 0,0-2 0 0 0,1-1 0 0 0,0-3 0 0 0,1 0 0 0 0,0-2-1 0 0,2-2-70 0 0,153 8-2248 0 0,-159-14-747 0 0,-12-1-3208 0 0,-6-2-5252 0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4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446 4 0 0 0,'0'0'276'0'0,"-2"0"8709"0"0,-1-1-4310 0 0,-20-2-2957 0 0,13 5-1642 0 0,0 0-1 0 0,0 0 1 0 0,0 1 0 0 0,0 0 0 0 0,1 1-1 0 0,0 0 1 0 0,-1 0 0 0 0,2 1-1 0 0,-1 1 1 0 0,-6 4-76 0 0,-15 8 89 0 0,-162 87 1253 0 0,192-104-1351 0 0,-1 0 0 0 0,1 0 0 0 0,0 0-1 0 0,-1 0 1 0 0,1 0 0 0 0,0 0 0 0 0,0 0-1 0 0,0 0 1 0 0,0 0 0 0 0,0 0-1 0 0,0 0 1 0 0,0-1 0 0 0,0 1 0 0 0,0 0-1 0 0,0 0 1 0 0,1 0 0 0 0,-1 0 0 0 0,0 0-1 0 0,1 0 1 0 0,-1 0 0 0 0,1 0-1 0 0,-1-1 1 0 0,1 1 0 0 0,-1 0 0 0 0,1 0-1 0 0,-1 0 1 0 0,1-1 0 0 0,0 1 0 0 0,-1 0-1 0 0,1-1 1 0 0,0 1 0 0 0,0-1-1 0 0,-1 1 1 0 0,1-1 0 0 0,0 1 0 0 0,0-1-1 0 0,0 0 1 0 0,0 1 0 0 0,0-1 0 0 0,0 0-1 0 0,0 1 1 0 0,0-1 0 0 0,-1 0-1 0 0,1 0 1 0 0,1 0 9 0 0,1 2 23 0 0,127 43-347 0 0,-48-22 152 0 0,32 34 81 0 0,-113-55 124 0 0,0 0 0 0 0,0 0 1 0 0,0-1-1 0 0,-1 1 0 0 0,1 0 0 0 0,-1 0 0 0 0,0 0 1 0 0,1 0-1 0 0,-1 0 0 0 0,0 0 0 0 0,0 0 0 0 0,0 0 0 0 0,0 0 1 0 0,-1 0-1 0 0,1 0 0 0 0,0-1 0 0 0,-1 1 0 0 0,0 0 1 0 0,1 0-1 0 0,-1 0 0 0 0,0 0 0 0 0,0-1 0 0 0,0 1 1 0 0,0 0-1 0 0,0-1 0 0 0,0 1 0 0 0,0-1 0 0 0,-1 1 1 0 0,1-1-1 0 0,-1 0 0 0 0,1 1 0 0 0,-1-1 0 0 0,1 0 1 0 0,-1 0-1 0 0,0 0 0 0 0,1 0 0 0 0,-2 0-33 0 0,-37 27 76 0 0,-2-2-1 0 0,-1-2 1 0 0,0-2 0 0 0,-2-1-1 0 0,-1-3 1 0 0,0-2 0 0 0,-36 8-76 0 0,56-18-1043 0 0,26-6-444 0 0,7-2-3364 0 0,43-22-4505 0 0,-37 20 7474 0 0</inkml:trace>
  <inkml:trace contextRef="#ctx0" brushRef="#br0" timeOffset="263.997">782 195 3761 0 0,'0'0'852'0'0,"0"0"-20"0"0,0 0 142 0 0,0 0 206 0 0,0 0 82 0 0,0 0-77 0 0,0 0-194 0 0,-14 34-224 0 0,-45 106-227 0 0,57-137-511 0 0,0 1 0 0 0,0 0 1 0 0,0-1-1 0 0,0 1 0 0 0,1 0 0 0 0,0 0 0 0 0,0 0 1 0 0,0 0-1 0 0,0 0 0 0 0,1 0 0 0 0,-1 0 0 0 0,1 0 1 0 0,0 0-1 0 0,0 0 0 0 0,1 0 0 0 0,-1 0 0 0 0,1 0 1 0 0,0 1-30 0 0,2 3 74 0 0,-2-3 8 0 0,1 0-1 0 0,1 0 1 0 0,-1 0 0 0 0,1 0 0 0 0,-1-1-1 0 0,1 1 1 0 0,1-1 0 0 0,-1 0-1 0 0,0 0 1 0 0,1 0 0 0 0,0-1-1 0 0,0 1 1 0 0,0-1 0 0 0,1 0-1 0 0,-1 0 1 0 0,1 0 0 0 0,-1 0-1 0 0,1-1 1 0 0,0 0 0 0 0,0 0-1 0 0,0 0 1 0 0,0-1 0 0 0,0 0-1 0 0,0 0 1 0 0,1 0 0 0 0,3 0-82 0 0,1 0 273 0 0,-1 0 1 0 0,1-1-1 0 0,0 0 1 0 0,-1-1 0 0 0,1 0-1 0 0,-1 0 1 0 0,1-1-1 0 0,-1 0 1 0 0,0-1-1 0 0,1 0 1 0 0,-1 0-1 0 0,-1-1 1 0 0,1 0-1 0 0,4-3-273 0 0,-5 1 152 0 0,0 1-1 0 0,0-1 1 0 0,-1 0-1 0 0,0-1 0 0 0,0 0 1 0 0,-1 0-1 0 0,0 0 1 0 0,0-1-1 0 0,-1 0 0 0 0,0 0 1 0 0,0 0-1 0 0,-1-1 0 0 0,0 1 1 0 0,0-1-1 0 0,-1 0 1 0 0,0 0-1 0 0,-1-1 0 0 0,0 1 1 0 0,0 0-1 0 0,-1-1 1 0 0,0 1-1 0 0,-1-1 0 0 0,0 1 1 0 0,-1-1-1 0 0,0-4-151 0 0,-4 7-204 0 0,1-1 0 0 0,-2 1 0 0 0,1 0-1 0 0,-1 1 1 0 0,0 0 0 0 0,0 0 0 0 0,-1 0 0 0 0,0 0-1 0 0,0 1 1 0 0,0 0 0 0 0,0 1 0 0 0,-1 0 0 0 0,0 0-1 0 0,0 0 1 0 0,0 1 0 0 0,0 0 0 0 0,-1 1 0 0 0,1 0-1 0 0,-1 0 1 0 0,0 1 0 0 0,1 0 0 0 0,-1 0 0 0 0,0 1-1 0 0,1 0 1 0 0,-6 1 204 0 0,-43 13-7487 0 0,39-6-2603 0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5.3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4025 0 0,'0'0'1220'0'0,"0"0"43"0"0,0 0 281 0 0,0 0 245 0 0,0 0-65 0 0,0 0-238 0 0,0 0-247 0 0,0 0-234 0 0,0 0-173 0 0,0 0-122 0 0,0 0-86 0 0,0 0-44 0 0,0 0-21 0 0,30 2-31 0 0,94 2-62 0 0,131-2 671 0 0,-151-12-1864 0 0,-70 4-1821 0 0,-1-1-3360 0 0,-27 5 1040 0 0,-3 1-1812 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5.5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8618 0 0,'0'0'1970'0'0,"0"0"-403"0"0,0 0-196 0 0,0 0-78 0 0,0 0-155 0 0,34 0-129 0 0,106-4-57 0 0,54-12 2068 0 0,-36 3-6853 0 0,-143 13-1219 0 0,-4 0-5665 0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3.5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34 0 0 0,'0'0'1027'0'0,"0"0"137"0"0,0 0 40 0 0,0 0 41 0 0,0 0-2 0 0,0 0-52 0 0,0 0-135 0 0,0 0-183 0 0,0 0-179 0 0,0 0-147 0 0,0 0-93 0 0,0 0-51 0 0,0 0-30 0 0,-16 24-4 0 0,-48 79-1 0 0,33-20 312 0 0,19-43-610 0 0,2 0 1 0 0,2 1-1 0 0,2 0 1 0 0,2 0-1 0 0,1 1 1 0 0,3 33-71 0 0,0-69-56 0 0,0 0 1 0 0,1 0 0 0 0,0-1 0 0 0,1 1 0 0 0,-1 0 0 0 0,1 0 0 0 0,0-1 0 0 0,0 1 0 0 0,1-1 0 0 0,0 0 0 0 0,0 0 0 0 0,0 0 0 0 0,0 0-1 0 0,1 0 1 0 0,0-1 0 0 0,3 4 55 0 0,60 16-3491 0 0,-39-25-1544 0 0,-20-2 1129 0 0</inkml:trace>
  <inkml:trace contextRef="#ctx0" brushRef="#br0" timeOffset="451.168">282 306 3737 0 0,'0'0'933'0'0,"0"0"-447"0"0,0 0-151 0 0,0 0 175 0 0,0 0 181 0 0,0 0 69 0 0,0 0-22 0 0,0 0-70 0 0,0 0-93 0 0,0 0-86 0 0,0 0-14 0 0,0 0 21 0 0,28-7 56 0 0,87-23 54 0 0,-41 19 1141 0 0,-74 11-1730 0 0,1 0 0 0 0,0 0 1 0 0,-1 0-1 0 0,1 0 0 0 0,0 0 0 0 0,0 0 1 0 0,-1 1-1 0 0,1-1 0 0 0,0 0 1 0 0,-1 0-1 0 0,1 1 0 0 0,0-1 0 0 0,-1 0 1 0 0,1 1-1 0 0,-1-1 0 0 0,1 0 1 0 0,0 1-1 0 0,-1-1 0 0 0,1 1 1 0 0,-1-1-1 0 0,1 1 0 0 0,-1-1 0 0 0,0 1 1 0 0,1 0-1 0 0,-1-1 0 0 0,1 1 1 0 0,-1-1-1 0 0,0 1 0 0 0,0 0 1 0 0,1-1-1 0 0,-1 1 0 0 0,0 0 0 0 0,0 0 1 0 0,0-1-1 0 0,0 1 0 0 0,1 0 1 0 0,-1-1-1 0 0,0 1 0 0 0,-1 0 1 0 0,1 0-1 0 0,0-1 0 0 0,0 1 0 0 0,0 0 1 0 0,0-1-1 0 0,0 1 0 0 0,-1 0 1 0 0,1-1-1 0 0,0 1 0 0 0,-1 0 0 0 0,1-1 1 0 0,0 1-1 0 0,-1-1 0 0 0,1 1-17 0 0,-21 35 807 0 0,-117 125-15 0 0,136-158-758 0 0,-1-1 1 0 0,1 1-1 0 0,0 0 0 0 0,0 0 1 0 0,0 0-1 0 0,0 0 1 0 0,0 0-1 0 0,0 0 0 0 0,1 1 1 0 0,0-1-1 0 0,0 1 1 0 0,0-1-1 0 0,0 1 0 0 0,0-1 1 0 0,1 1-1 0 0,-1-1 1 0 0,1 1-1 0 0,0 0 0 0 0,0-1 1 0 0,0 1-1 0 0,1 0 1 0 0,-1-1-1 0 0,1 1 0 0 0,0-1 1 0 0,0 1-1 0 0,0-1 1 0 0,1 0-1 0 0,-1 1 0 0 0,1-1 1 0 0,-1 0-1 0 0,1 0 1 0 0,0 0-1 0 0,1 0 0 0 0,-1 0 1 0 0,0 0-1 0 0,1-1 1 0 0,-1 1-1 0 0,1-1 0 0 0,0 0 1 0 0,0 1-1 0 0,0-2 1 0 0,0 1-1 0 0,0 0 0 0 0,1 0-34 0 0,7 1 65 0 0,0 0 0 0 0,0-1 0 0 0,0 0 0 0 0,1 0-1 0 0,-1-2 1 0 0,0 1 0 0 0,0-1 0 0 0,1-1-1 0 0,-1 0 1 0 0,0-1 0 0 0,0 0 0 0 0,6-2-65 0 0,11-10-3947 0 0,-4-8-4101 0 0,-19 18 1439 0 0</inkml:trace>
  <inkml:trace contextRef="#ctx0" brushRef="#br0" timeOffset="1038.844">922 243 0 0 0,'0'0'1047'0'0,"0"0"495"0"0,0 0 202 0 0,0 0 36 0 0,0 0-15 0 0,0 0-113 0 0,0 0-184 0 0,0 0-213 0 0,0 0-220 0 0,0 0-197 0 0,0 0-137 0 0,0 0-91 0 0,0 0-44 0 0,-16 5-15 0 0,-110 42 1040 0 0,125-47-1601 0 0,0 1-1 0 0,0-1 1 0 0,0 0 0 0 0,0 1-1 0 0,0-1 1 0 0,0 1-1 0 0,0-1 1 0 0,1 1 0 0 0,-1-1-1 0 0,0 1 1 0 0,0 0-1 0 0,1-1 1 0 0,-1 1 0 0 0,0 0-1 0 0,1 0 1 0 0,-1-1-1 0 0,1 1 1 0 0,-1 0 0 0 0,1 0-1 0 0,-1 0 1 0 0,1 0-1 0 0,0 0 1 0 0,-1 0 0 0 0,1 0-1 0 0,0 0 1 0 0,0 0-1 0 0,0-1 1 0 0,-1 1 0 0 0,1 0-1 0 0,0 0 1 0 0,0 0-1 0 0,1 0 1 0 0,-1 0 0 0 0,0 0-1 0 0,0 0 1 0 0,0 0-1 0 0,1 0 1 0 0,-1 0 0 0 0,0 0-1 0 0,1 0 1 0 0,-1 0-1 0 0,1 0 1 0 0,-1 0 0 0 0,1-1-1 0 0,-1 1 1 0 0,1 0 0 0 0,0 0-1 0 0,-1-1 1 0 0,1 1-1 0 0,0 0 1 0 0,0-1 0 0 0,-1 1-1 0 0,1-1 1 0 0,0 1-1 0 0,0-1 1 0 0,0 1 0 0 0,0-1-1 0 0,0 0 1 0 0,0 1-1 0 0,0-1 1 0 0,0 0 0 0 0,0 0-1 0 0,0 0 1 0 0,0 1-1 0 0,-1-1 1 0 0,1 0 0 0 0,0 0-1 0 0,0-1 1 0 0,1 1 10 0 0,6 2 56 0 0,-1 1 0 0 0,0-1-1 0 0,0 1 1 0 0,0 1 0 0 0,0-1 0 0 0,0 1 0 0 0,-1 1 0 0 0,1-1 0 0 0,-1 1 0 0 0,0 0 0 0 0,-1 0 0 0 0,1 1 0 0 0,-1-1 0 0 0,0 1-1 0 0,-1 1 1 0 0,1-1 0 0 0,-1 1 0 0 0,0-1 0 0 0,-1 1 0 0 0,0 0 0 0 0,0 1 0 0 0,0-1 0 0 0,-1 0 0 0 0,0 1 0 0 0,0-1-1 0 0,-1 1 1 0 0,0 3-56 0 0,-2-4 103 0 0,0 0 0 0 0,0 0-1 0 0,-1-1 1 0 0,0 1-1 0 0,0 0 1 0 0,0-1 0 0 0,-1 0-1 0 0,0 0 1 0 0,0 0 0 0 0,-1 0-1 0 0,0 0 1 0 0,0-1-1 0 0,0 1 1 0 0,-1-1 0 0 0,0 0-1 0 0,1 0 1 0 0,-2 0-103 0 0,-64 38-1639 0 0,63-43 36 0 0,4-11-9872 0 0,3 8 9774 0 0,0-1-2563 0 0</inkml:trace>
  <inkml:trace contextRef="#ctx0" brushRef="#br0" timeOffset="1354.833">1082 0 5625 0 0,'0'0'1395'0'0,"0"0"-220"0"0,0 0-53 0 0,0 0 109 0 0,0 0 64 0 0,0 0 2 0 0,0 0-49 0 0,0 0-122 0 0,0 0-148 0 0,0 0-130 0 0,0 0-65 0 0,0 0-55 0 0,20 28-56 0 0,60 87-71 0 0,-22-10 546 0 0,-50-87-1091 0 0,-1 1-1 0 0,-1 0 0 0 0,0 1 1 0 0,-2-1-1 0 0,0 1 1 0 0,-1 0-1 0 0,-1 0 0 0 0,-1 0 1 0 0,-1 1-1 0 0,0-1 1 0 0,-3 10-56 0 0,1-20-85 0 0,-1-1 1 0 0,0 1 0 0 0,-1-1-1 0 0,0 0 1 0 0,-1-1-1 0 0,1 1 1 0 0,-2-1 0 0 0,1 0-1 0 0,-1 0 1 0 0,0 0 0 0 0,-1-1-1 0 0,0 0 1 0 0,0 0 0 0 0,0-1-1 0 0,-1 0 1 0 0,0 0-1 0 0,0-1 1 0 0,-1 0 0 0 0,0 0-1 0 0,-1 0 85 0 0,-71 23-10807 0 0,73-27 6410 0 0,2-1-592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2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 26 776 0 0,'0'0'1459'0'0,"0"0"-373"0"0,0 0-78 0 0,0 0 95 0 0,0 0 150 0 0,0 0 69 0 0,0 0-60 0 0,0 0-170 0 0,0 0-232 0 0,0 0-221 0 0,0 0-180 0 0,-13-2-126 0 0,-37-4-85 0 0,47 7-216 0 0,0-1 0 0 0,1 1-1 0 0,-1 0 1 0 0,1 0 0 0 0,-1-1 0 0 0,1 2 0 0 0,-1-1-1 0 0,1 0 1 0 0,0 0 0 0 0,-1 1 0 0 0,1-1-1 0 0,0 1 1 0 0,0 0 0 0 0,0 0 0 0 0,0 0 0 0 0,0 0-1 0 0,1 0 1 0 0,-1 0 0 0 0,1 0 0 0 0,-1 0-1 0 0,1 1 1 0 0,0-1 0 0 0,-1 3-32 0 0,-2 0 80 0 0,-13 35-46 0 0,1 0 1 0 0,1 1 0 0 0,3 0-1 0 0,1 1 1 0 0,2 1-1 0 0,2-1 1 0 0,2 1-1 0 0,2 1 1 0 0,2-1-1 0 0,1 0 1 0 0,4 20-35 0 0,-3-15-24 0 0,-2-42 61 0 0,0 0 1 0 0,1 0-1 0 0,0 0 0 0 0,1 0 1 0 0,-1 0-1 0 0,1 0 0 0 0,0 0 1 0 0,1 0-1 0 0,-1 0 0 0 0,1 0 1 0 0,0 0-1 0 0,1-1 0 0 0,-1 1 1 0 0,1-1-1 0 0,0 0 0 0 0,1 0 1 0 0,-1 0-1 0 0,1 0 1 0 0,0 0-1 0 0,0-1 0 0 0,0 1 1 0 0,1-1-1 0 0,0 0 0 0 0,-1-1 1 0 0,2 1-1 0 0,-1-1 0 0 0,0 0 1 0 0,0 0-1 0 0,1-1 0 0 0,0 0 1 0 0,-1 0-1 0 0,1 0 0 0 0,0 0 1 0 0,0-1-1 0 0,0 0 0 0 0,0 0 1 0 0,3-1-38 0 0,11-3 328 0 0,-1-1 0 0 0,0-1 0 0 0,-1-1 0 0 0,0-1 0 0 0,1-1 1 0 0,-2 0-1 0 0,1-1 0 0 0,-2-1 0 0 0,1 0 0 0 0,-1-1 0 0 0,-1-1 1 0 0,0-1-1 0 0,0 0 0 0 0,-2-1 0 0 0,6-7-328 0 0,10-5 389 0 0,-1-2 1 0 0,-1 0-1 0 0,-2-2 1 0 0,-1-1-1 0 0,-1 0 1 0 0,11-24-390 0 0,-29 48 21 0 0,-1-2 1 0 0,0 1 0 0 0,-1 0 0 0 0,0-1 0 0 0,0 0-1 0 0,-1 1 1 0 0,0-1 0 0 0,0 0 0 0 0,-1 0-1 0 0,0-1 1 0 0,-1 1 0 0 0,0 0 0 0 0,0 0 0 0 0,-1 0-1 0 0,0 0 1 0 0,-1 0 0 0 0,0 0 0 0 0,0 0 0 0 0,-1 1-1 0 0,0-1 1 0 0,-1 1 0 0 0,0-1 0 0 0,0 1 0 0 0,0 0-1 0 0,-1 1 1 0 0,-1-1 0 0 0,1 1 0 0 0,-1 0 0 0 0,0 0-1 0 0,-1 1 1 0 0,0 0 0 0 0,0-1-22 0 0,-14-9-415 0 0,-1 0 0 0 0,0 1-1 0 0,-1 2 1 0 0,-1 0 0 0 0,0 2 0 0 0,0 0-1 0 0,-1 2 1 0 0,-17-4 415 0 0,-126-10-8667 0 0,131 23 3622 0 0,11 0-1326 0 0</inkml:trace>
  <inkml:trace contextRef="#ctx0" brushRef="#br0" timeOffset="462.562">0 516 0 0 0,'0'0'804'0'0,"0"0"399"0"0,0 0 267 0 0,0 0 263 0 0,0 0 145 0 0,0 0-67 0 0,0 0-292 0 0,0 0-363 0 0,0 0-321 0 0,0 0-257 0 0,0 0-86 0 0,0 0-24 0 0,18-19 4 0 0,58-56 24 0 0,-33 45 389 0 0,-31 28-570 0 0,-9 1-272 0 0,-1 0-1 0 0,0 0 1 0 0,0 0-1 0 0,1 0 0 0 0,-1 0 1 0 0,1 0-1 0 0,-1 0 1 0 0,1 1-1 0 0,-1 0 0 0 0,1-1 1 0 0,-1 1-1 0 0,1 0 1 0 0,-1 0-1 0 0,1 0 0 0 0,-1 0 1 0 0,1 1-1 0 0,-1-1 1 0 0,1 1-1 0 0,-1 0 0 0 0,1-1 1 0 0,-1 1-1 0 0,0 0 0 0 0,1 0 1 0 0,-1 1-1 0 0,0-1 1 0 0,0 0-1 0 0,0 1 0 0 0,0-1 1 0 0,0 1-1 0 0,0 0 1 0 0,0-1-1 0 0,-1 1 0 0 0,2 2-42 0 0,8 31 582 0 0,35 69 369 0 0,-43-101-878 0 0,0 0 0 0 0,1-1 0 0 0,-1 1 1 0 0,1-1-1 0 0,-1 0 0 0 0,1 0 0 0 0,0 0 0 0 0,0-1 1 0 0,0 1-1 0 0,0-1 0 0 0,0 0 0 0 0,0 0 0 0 0,0 0 0 0 0,0-1 1 0 0,0 1-1 0 0,0-1 0 0 0,0 0 0 0 0,1-1 0 0 0,-1 1 1 0 0,0 0-1 0 0,0-1 0 0 0,0 0 0 0 0,0 0 0 0 0,0-1-73 0 0,95-36 784 0 0,-37 16-1883 0 0,-40 19-3823 0 0,1 2-6270 0 0,-16 1 6818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8:56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470 221 8330 0 0,'0'0'1735'0'0,"0"0"-339"0"0,0 0-144 0 0,0 0-43 0 0,0 0 12 0 0,0 0-35 0 0,0 0-149 0 0,0 0-215 0 0,0 0-227 0 0,0 0-167 0 0,0 0-75 0 0,0 0-46 0 0,0 0-32 0 0,-13 31-19 0 0,-42 102-16 0 0,15 27 353 0 0,-72 366-929 0 0,92-427-3039 0 0,36-100-845 0 0,65-66-7674 0 0,-65 51 10484 0 0</inkml:trace>
  <inkml:trace contextRef="#ctx0" brushRef="#br0" timeOffset="321.198">855 376 3769 0 0,'0'0'1193'0'0,"0"0"-152"0"0,0 0-139 0 0,0 0 61 0 0,0 0 128 0 0,0 0 37 0 0,0 0-55 0 0,0 0-120 0 0,-32 28-182 0 0,-96 94-180 0 0,69-38 44 0 0,51-64-515 0 0,-2 2-94 0 0,0 1-1 0 0,2 0 1 0 0,0 1 0 0 0,2 0 0 0 0,0 0 0 0 0,2 0-1 0 0,1 1 1 0 0,0 0 0 0 0,2-1 0 0 0,1 1 0 0 0,2 9-26 0 0,1-25 114 0 0,1 0 0 0 0,0-1 0 0 0,0 0 0 0 0,1 0 1 0 0,0 0-1 0 0,0 0 0 0 0,1-1 0 0 0,0 0 0 0 0,0 0 1 0 0,1-1-1 0 0,0 0 0 0 0,0 0 0 0 0,1 0 0 0 0,-1-1 0 0 0,1 0 1 0 0,0 0-1 0 0,1-1 0 0 0,-1 0 0 0 0,1-1 0 0 0,0 0 1 0 0,-1 0-1 0 0,1-1 0 0 0,1 0 0 0 0,-1 0 0 0 0,0-1 0 0 0,0 0 1 0 0,1-1-1 0 0,-1 0 0 0 0,0-1 0 0 0,0 1 0 0 0,1-2 1 0 0,-1 1-1 0 0,0-2 0 0 0,4 0-114 0 0,-8 1 92 0 0,1 1 1 0 0,-1-1-1 0 0,0-1 0 0 0,0 1 1 0 0,0-1-1 0 0,0 0 0 0 0,0 0 1 0 0,0 0-1 0 0,-1-1 0 0 0,0 1 1 0 0,1-1-1 0 0,-1 0 0 0 0,-1 0 1 0 0,1-1-1 0 0,-1 1 0 0 0,1-1 1 0 0,-1 0-1 0 0,-1 0 0 0 0,1 0 1 0 0,-1 0-1 0 0,1 0 1 0 0,-2-1-1 0 0,1 1 0 0 0,0 0 1 0 0,-1-1-1 0 0,0 0 0 0 0,-1 1 1 0 0,1-1-1 0 0,-1 0 0 0 0,0 1 1 0 0,0-1-1 0 0,-1 0 0 0 0,0 1 1 0 0,0-1-1 0 0,0 1 0 0 0,0-1 1 0 0,-1 1-1 0 0,0-1 0 0 0,0 1 1 0 0,-1 0-1 0 0,0-1-92 0 0,-6-3-216 0 0,-1 1 1 0 0,0 0-1 0 0,0 1 0 0 0,0-1 1 0 0,-1 2-1 0 0,0 0 0 0 0,0 0 1 0 0,-1 1-1 0 0,0 1 0 0 0,0 0 0 0 0,0 0 1 0 0,0 1-1 0 0,-1 1 0 0 0,1 0 1 0 0,-1 0-1 0 0,1 1 0 0 0,-1 1 1 0 0,0 0-1 0 0,-1 1 216 0 0,-33 15-3385 0 0,18 0-2958 0 0,29-16 6295 0 0,-12 8-8260 0 0</inkml:trace>
  <inkml:trace contextRef="#ctx0" brushRef="#br0" timeOffset="916.278">1131 895 0 0 0,'0'0'157'0'0,"0"0"239"0"0,0 0 178 0 0,2 30 133 0 0,10 91 105 0 0,-6-85 1107 0 0,-2-34 8152 0 0,8-29-6931 0 0,16-89 1478 0 0,27-74-2424 0 0,-45 171-2120 0 0,-8 11-90 0 0,1 0 0 0 0,1 1 0 0 0,-1 0 1 0 0,1-1-1 0 0,0 1 0 0 0,1 0 0 0 0,0 1 0 0 0,0-1 0 0 0,0 1 0 0 0,1 0 0 0 0,0 0 0 0 0,0 1 1 0 0,1 0-1 0 0,-1 0 0 0 0,1 0 0 0 0,4-1 16 0 0,9 17-2169 0 0,-3 37-3132 0 0,-13-35 1898 0 0,3 9-5522 0 0,-5-17 4315 0 0</inkml:trace>
  <inkml:trace contextRef="#ctx0" brushRef="#br0" timeOffset="1314.435">1788 681 3577 0 0,'0'0'2344'0'0,"0"0"-586"0"0,0 0-160 0 0,0 0 79 0 0,0 0-64 0 0,0 0-156 0 0,0 0-183 0 0,0 0-271 0 0,0 0-267 0 0,0 0-205 0 0,0 0-191 0 0,0 0-113 0 0,-31 21-86 0 0,-95 66-77 0 0,73-33-5 0 0,50-49-15 0 0,0 0-1 0 0,1 1 1 0 0,0-1 0 0 0,0 1 0 0 0,0-1 0 0 0,1 1 0 0 0,-1 0 0 0 0,1-1 0 0 0,1 1 0 0 0,-1 0-1 0 0,1 0 1 0 0,0 0 0 0 0,0 0 0 0 0,1-1 0 0 0,0 4-44 0 0,0-7 26 0 0,-1 1 0 0 0,1-1 0 0 0,0 0 0 0 0,0 0 0 0 0,0 1 0 0 0,0-1 1 0 0,0 0-1 0 0,0 0 0 0 0,0 0 0 0 0,1 0 0 0 0,-1 0 0 0 0,1 0 0 0 0,0-1 0 0 0,-1 1 0 0 0,1 0 0 0 0,0-1 0 0 0,0 0 0 0 0,0 1 0 0 0,0-1 0 0 0,0 0 0 0 0,1 0 1 0 0,-1 0-1 0 0,0 0 0 0 0,0 0 0 0 0,1-1 0 0 0,-1 1 0 0 0,0-1 0 0 0,1 1 0 0 0,-1-1 0 0 0,1 0 0 0 0,-1 0 0 0 0,1 0 0 0 0,-1 0 0 0 0,0 0 0 0 0,1-1 1 0 0,-1 1-1 0 0,2-1-26 0 0,4-3 233 0 0,0 1 0 0 0,1-1 0 0 0,-2-1 0 0 0,1 1 0 0 0,0-1 0 0 0,-1-1 0 0 0,0 1 0 0 0,0-1 0 0 0,-1-1 0 0 0,1 1 0 0 0,-1-1 1 0 0,0-2-234 0 0,0 3 83 0 0,108-93 423 0 0,-114 99-527 0 0,0 1 0 0 0,0-1 1 0 0,0 1-1 0 0,0-1 1 0 0,0 1-1 0 0,0-1 0 0 0,0 1 1 0 0,0-1-1 0 0,0 1 1 0 0,0-1-1 0 0,0 1 0 0 0,1-1 1 0 0,-1 1-1 0 0,0-1 0 0 0,0 0 1 0 0,0 1-1 0 0,1-1 1 0 0,-1 1-1 0 0,0-1 0 0 0,0 1 1 0 0,1-1-1 0 0,-1 0 1 0 0,1 1-1 0 0,-1-1 0 0 0,0 0 1 0 0,1 1-1 0 0,-1-1 0 0 0,1 0 1 0 0,-1 0-1 0 0,0 1 1 0 0,1-1-1 0 0,-1 0 0 0 0,1 0 1 0 0,-1 0-1 0 0,1 0 1 0 0,-1 1-1 0 0,1-1 0 0 0,-1 0 1 0 0,1 0-1 0 0,-1 0 0 0 0,1 0 1 0 0,-1 0-1 0 0,1 0 1 0 0,-1 0-1 0 0,1-1 0 0 0,-1 1 1 0 0,1 0-1 0 0,-1 0 1 0 0,1 0-1 0 0,-1 0 0 0 0,1-1 1 0 0,-1 1-1 0 0,0 0 0 0 0,1 0 1 0 0,-1-1-1 0 0,1 1 1 0 0,-1 0 20 0 0,0 8-12 0 0,15 59-2360 0 0,23-39-5819 0 0,-23-21 396 0 0,-13-3 3932 0 0</inkml:trace>
  <inkml:trace contextRef="#ctx0" brushRef="#br0" timeOffset="1764.982">2220 725 4161 0 0,'0'0'2007'0'0,"0"0"-637"0"0,0 0-396 0 0,0 0-175 0 0,0 0-123 0 0,0 0-121 0 0,0 0-85 0 0,0 0-104 0 0,0 0-162 0 0,0 0-121 0 0,0 0-76 0 0,0 0-89 0 0,0 0-44 0 0,-21 26-60 0 0,-66 79-55 0 0,63-61-155 0 0,26-39 311 0 0,1 1 115 0 0,0-1 1 0 0,0 0-1 0 0,1 0 1 0 0,-1 0-1 0 0,1 0 1 0 0,0 0-1 0 0,0-1 1 0 0,1 0-1 0 0,-1 0 1 0 0,1 0-1 0 0,0 0 1 0 0,0-1-1 0 0,0 0 1 0 0,1 0-1 0 0,-1 0 1 0 0,1-1-1 0 0,3 2-30 0 0,4 0 507 0 0,0-1-1 0 0,0 0 0 0 0,0-1 1 0 0,0 0-1 0 0,1-1 0 0 0,-1-1 1 0 0,0 0-1 0 0,1 0 0 0 0,-1-2 0 0 0,0 0 1 0 0,0 0-1 0 0,0-1 0 0 0,0-1 1 0 0,0 0-1 0 0,0 0 0 0 0,-1-2 1 0 0,0 1-1 0 0,0-2 0 0 0,-1 1 1 0 0,1-2-507 0 0,21-13 397 0 0,0-2 0 0 0,-1-1 1 0 0,-1-2-1 0 0,-2-1 1 0 0,0-1-1 0 0,-2-1 0 0 0,-1-2 1 0 0,19-30-398 0 0,-39 54-16 0 0,-1 0 0 0 0,-1 0 0 0 0,1 0-1 0 0,-1 0 1 0 0,-1-1 0 0 0,1 0 0 0 0,-1 1 0 0 0,0-1 0 0 0,-1 0 0 0 0,0-1 0 0 0,0 1 0 0 0,-1 0-1 0 0,0-1 1 0 0,-1 1 0 0 0,1 0 0 0 0,-2-1 0 0 0,1 1 0 0 0,-1-1 0 0 0,0 1 0 0 0,-1 0-1 0 0,0 0 1 0 0,0-1 0 0 0,-1 1 0 0 0,0 1 0 0 0,0-1 0 0 0,-1 0 0 0 0,0 1 0 0 0,-1 0 0 0 0,1 0-1 0 0,-1 0 1 0 0,0 0 0 0 0,-1 1 0 0 0,0 0 0 0 0,0 0 0 0 0,0 0 0 0 0,-4-1 16 0 0,-2-1-80 0 0,0 1 1 0 0,-1 1-1 0 0,1 0 1 0 0,-1 1 0 0 0,-1 0-1 0 0,1 1 1 0 0,-1 0-1 0 0,0 1 1 0 0,1 1 0 0 0,-1 0-1 0 0,-1 1 1 0 0,1 0-1 0 0,0 1 1 0 0,0 1-1 0 0,0 0 1 0 0,0 1 0 0 0,0 1-1 0 0,1 0 1 0 0,-1 1-1 0 0,1 0 1 0 0,-1 1 0 0 0,1 0-1 0 0,1 1 1 0 0,-1 1-1 0 0,1 0 1 0 0,0 1-1 0 0,1 0 1 0 0,-1 1 0 0 0,2 0-1 0 0,-1 0 1 0 0,1 1-1 0 0,1 1 1 0 0,0 0-1 0 0,0 0 1 0 0,1 0 0 0 0,1 1-1 0 0,0 1 1 0 0,0-1 79 0 0,4-2-43 0 0,0-1 1 0 0,0 1-1 0 0,1 0 1 0 0,0-1-1 0 0,1 1 1 0 0,0 0-1 0 0,0 0 1 0 0,1 0 0 0 0,1 0-1 0 0,0 0 1 0 0,0 0-1 0 0,0 0 1 0 0,2 0-1 0 0,-1 0 1 0 0,1-1-1 0 0,0 1 1 0 0,1-1-1 0 0,0 0 1 0 0,1 0-1 0 0,0 0 1 0 0,0-1-1 0 0,1 0 1 0 0,0 0-1 0 0,0 0 1 0 0,1-1-1 0 0,0 1 1 0 0,1-2 0 0 0,-1 1-1 0 0,1-1 1 0 0,0 0-1 0 0,1-1 1 0 0,-1 0-1 0 0,10 4 43 0 0,13 7 41 0 0,1-2 0 0 0,0-1-1 0 0,1-2 1 0 0,0-1 0 0 0,1-2 0 0 0,0-1 0 0 0,0-1-1 0 0,32 0-40 0 0,80-1-3987 0 0,-121-5-1403 0 0,-7-3-4939 0 0</inkml:trace>
  <inkml:trace contextRef="#ctx0" brushRef="#br0" timeOffset="3386.31">3261 63 0 0 0,'0'0'883'0'0,"0"0"264"0"0,0 0 186 0 0,0 0 69 0 0,0 0-22 0 0,0 0-93 0 0,-16-11-142 0 0,-48-31-152 0 0,48 32-139 0 0,16 10-133 0 0,0 0-184 0 0,0 0-186 0 0,22 1 252 0 0,-15 1-512 0 0,0 1 0 0 0,0 1 0 0 0,-1-1 1 0 0,1 1-1 0 0,-1 1 0 0 0,0-1 0 0 0,0 1 0 0 0,-1 0 0 0 0,1 0 0 0 0,-1 0 0 0 0,0 1 1 0 0,3 5-92 0 0,11 17 132 0 0,-2 2 1 0 0,-1 0 0 0 0,-1 1-1 0 0,-1 1 1 0 0,-2 0 0 0 0,-2 1-1 0 0,0 0 1 0 0,-2 0 0 0 0,-2 1 0 0 0,-1 0-1 0 0,-2 0 1 0 0,-1 0 0 0 0,-2 1-1 0 0,-1-1 1 0 0,-1 0 0 0 0,-3 1-133 0 0,4-4-27 0 0,-2 0 1 0 0,-2 0-1 0 0,-1 0 1 0 0,-1-1-1 0 0,-1 0 1 0 0,-2 0 0 0 0,-13 27 26 0 0,15-41-173 0 0,0-1 1 0 0,-1 0-1 0 0,-1 0 1 0 0,0-1-1 0 0,-1 0 1 0 0,-1-1-1 0 0,0-1 1 0 0,-1 1-1 0 0,-8 5 173 0 0,3-4-650 0 0,-49 36-2927 0 0,21-20-1891 0 0,26-21 1048 0 0</inkml:trace>
  <inkml:trace contextRef="#ctx0" brushRef="#br0" timeOffset="4000.223">149 114 2208 0 0,'0'0'785'0'0,"0"0"95"0"0,0 0 152 0 0,0 0 67 0 0,0 0 20 0 0,0 0-16 0 0,0 0-116 0 0,-19 39-138 0 0,-60 125-159 0 0,43-43 84 0 0,34-95-646 0 0,-5 44 110 0 0,3 0 0 0 0,3 0 0 0 0,6 44-238 0 0,-1-78-186 0 0,2-1-1 0 0,2 0 1 0 0,1 0-1 0 0,1 0 1 0 0,2-1 0 0 0,2-1-1 0 0,1 0 1 0 0,15 22 186 0 0,104 135-9370 0 0,-111-166 7863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01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227 41 0 0 0,'0'0'942'0'0,"0"0"-9"0"0,0 0 19 0 0,0 0 58 0 0,0 0 62 0 0,0 0 35 0 0,0 0 27 0 0,0 0-20 0 0,0 0-49 0 0,0 0-64 0 0,0 0-87 0 0,0 0-81 0 0,0 0-41 0 0,-27 20-25 0 0,-81 64 3 0 0,105-82-698 0 0,-1 1 1 0 0,1 0-1 0 0,-1 0 1 0 0,1 0-1 0 0,0 0 1 0 0,0 1-1 0 0,0 0 0 0 0,1-1 1 0 0,-1 1-1 0 0,1 0 1 0 0,0 0-1 0 0,0 0 1 0 0,0 0-1 0 0,0 0 1 0 0,1 1-1 0 0,-1 1-72 0 0,-2 9 318 0 0,-9 39 308 0 0,2 0 0 0 0,3 0 0 0 0,2 1 0 0 0,2 0 0 0 0,3 0 0 0 0,3 29-626 0 0,-1-18 233 0 0,-2 32 80 0 0,4-1-1 0 0,4 1 0 0 0,5-1 1 0 0,13 49-313 0 0,-24-137-83 0 0,0 0-1 0 0,1-1 1 0 0,0 1 0 0 0,0-1 0 0 0,1 0 0 0 0,0 0-1 0 0,0 0 1 0 0,1 0 0 0 0,0 0 0 0 0,0-1 0 0 0,1 1-1 0 0,0-1 1 0 0,0 0 0 0 0,1-1 0 0 0,0 1 0 0 0,0-1-1 0 0,0 0 1 0 0,1-1 0 0 0,0 0 0 0 0,0 0-1 0 0,0 0 1 0 0,1-1 0 0 0,-1 0 0 0 0,1 0 0 0 0,0-1-1 0 0,0 0 1 0 0,1 0 0 0 0,6 0 83 0 0,20-2-3830 0 0,-25-1 620 0 0,5 0-7334 0 0</inkml:trace>
  <inkml:trace contextRef="#ctx0" brushRef="#br0" timeOffset="2033.595">589 115 2433 0 0,'0'0'1773'0'0,"0"0"-380"0"0,0 0-25 0 0,0 0 120 0 0,0 0 115 0 0,0 0 16 0 0,0 0-195 0 0,0 0-307 0 0,0 0-340 0 0,0 0-310 0 0,0 0-190 0 0,0 59 1320 0 0,-33 374-885 0 0,34-433-809 0 0,-1 0 1 0 0,0-1 0 0 0,0 1-1 0 0,1-1 1 0 0,-1 1 0 0 0,0 0-1 0 0,1-1 1 0 0,-1 1 0 0 0,0 0-1 0 0,1-1 1 0 0,-1 1-1 0 0,1 0 1 0 0,-1 0 0 0 0,1-1-1 0 0,-1 1 1 0 0,0 0 0 0 0,1 0-1 0 0,-1 0 1 0 0,1-1-1 0 0,-1 1 1 0 0,1 0 0 0 0,-1 0-1 0 0,1 0 1 0 0,-1 0 0 0 0,1 0-1 0 0,-1 0 1 0 0,1 0-1 0 0,-1 0 1 0 0,1 0 0 0 0,-1 0-1 0 0,1 1 1 0 0,-1-1 0 0 0,1 0-1 0 0,-1 0 1 0 0,1 0 0 0 0,-1 0-1 0 0,0 1 1 0 0,1-1-1 0 0,-1 0 1 0 0,1 1 0 0 0,-1-1-1 0 0,0 0 1 0 0,1 1 0 0 0,-1-1-1 0 0,0 0 1 0 0,1 1-1 0 0,-1-1 1 0 0,0 1 0 0 0,1-1-1 0 0,-1 0 1 0 0,0 1 0 0 0,0-1-1 0 0,0 1 1 0 0,1-1-1 0 0,-1 1 1 0 0,0-1 0 0 0,0 1-1 0 0,0-1 1 0 0,0 1 0 0 0,0-1-1 0 0,0 1 1 0 0,0-1-1 0 0,0 1 1 0 0,0-1 0 0 0,0 1-1 0 0,0-1 1 0 0,0 1 0 0 0,-1-1-1 0 0,1 1 1 0 0,0-1 96 0 0,31-26-8189 0 0,-31 25 8005 0 0,7-7-2745 0 0</inkml:trace>
  <inkml:trace contextRef="#ctx0" brushRef="#br0" timeOffset="2355.406">948 59 896 0 0,'0'0'952'0'0,"0"0"-89"0"0,0 0 25 0 0,0 0 119 0 0,0 0 115 0 0,0 0 42 0 0,0 0-28 0 0,0 0-62 0 0,0 0-50 0 0,-18 34-96 0 0,-56 102-83 0 0,55-72 273 0 0,20-55-869 0 0,1-4-124 0 0,0 0 1 0 0,0 0-1 0 0,1 0 1 0 0,0 0-1 0 0,-1-1 1 0 0,1 1 0 0 0,1-1-1 0 0,-1 0 1 0 0,1 0-1 0 0,0 0 1 0 0,0 0 0 0 0,0-1-1 0 0,0 1 1 0 0,0-1-1 0 0,1 0 1 0 0,0-1 0 0 0,-1 1-1 0 0,1-1 1 0 0,0 1-1 0 0,0-2 1 0 0,0 1-1 0 0,1 0 1 0 0,-1-1 0 0 0,0 0-1 0 0,1 0 1 0 0,-1-1-1 0 0,0 0 1 0 0,1 0 0 0 0,0 0-126 0 0,4 0 164 0 0,-1 0 0 0 0,0-1 0 0 0,0-1 0 0 0,0 1 0 0 0,0-1 1 0 0,-1-1-1 0 0,1 0 0 0 0,-1 0 0 0 0,1-1 0 0 0,-1 0 0 0 0,0 0 1 0 0,0 0-1 0 0,-1-1 0 0 0,1-1 0 0 0,-1 1 0 0 0,0-1 0 0 0,-1-1 1 0 0,1 1-1 0 0,-1-1 0 0 0,3-5-164 0 0,0 2 98 0 0,0 0 0 0 0,-1-1 0 0 0,-1-1 1 0 0,0 1-1 0 0,0-1 0 0 0,-2-1 0 0 0,1 1 0 0 0,-1-1 0 0 0,-1 0 0 0 0,0 0 1 0 0,-1 0-1 0 0,0-1 0 0 0,-1 1 0 0 0,-1-1 0 0 0,0 1 0 0 0,-1-1 0 0 0,0-3-98 0 0,-2 13-127 0 0,1 1 0 0 0,0-1-1 0 0,-1 0 1 0 0,0 1 0 0 0,0-1-1 0 0,0 1 1 0 0,0-1-1 0 0,0 1 1 0 0,-1 0 0 0 0,1 0-1 0 0,-1 0 1 0 0,0 0 0 0 0,0 0-1 0 0,0 1 1 0 0,0 0 0 0 0,-1-1-1 0 0,1 1 1 0 0,-1 0-1 0 0,1 0 1 0 0,-1 1 0 0 0,0-1-1 0 0,1 1 1 0 0,-1 0 0 0 0,0 0-1 0 0,0 0 1 0 0,0 0 0 0 0,0 1-1 0 0,0 0 1 0 0,0 0 0 0 0,0 0-1 0 0,0 0 1 0 0,0 0-1 0 0,0 1 1 0 0,0 0 0 0 0,0 0-1 0 0,0 0 1 0 0,1 0 0 0 0,-1 0-1 0 0,0 1 1 0 0,1 0 0 0 0,-1 0-1 0 0,1 0 1 0 0,-1 0-1 0 0,1 1 128 0 0,-81 60-9698 0 0,68-47 3141 0 0</inkml:trace>
  <inkml:trace contextRef="#ctx0" brushRef="#br0" timeOffset="2696.809">974 391 1304 0 0,'0'0'959'0'0,"0"0"13"0"0,0 0 123 0 0,0 0 235 0 0,0 0 109 0 0,0 0-67 0 0,0 0-164 0 0,0 0-238 0 0,0 0-246 0 0,0 0-216 0 0,-27 32-153 0 0,-81 99-86 0 0,106-130-253 0 0,0 1 0 0 0,0-1-1 0 0,0 1 1 0 0,0-1 0 0 0,0 1-1 0 0,1 0 1 0 0,-1 0 0 0 0,1-1-1 0 0,-1 1 1 0 0,1 1 0 0 0,-1-1-1 0 0,1 0 1 0 0,0 0 0 0 0,0 0-1 0 0,0 0 1 0 0,1 1 0 0 0,-1-1-1 0 0,0 0 1 0 0,1 1 0 0 0,-1-1-1 0 0,1 1 1 0 0,0-1 0 0 0,0 1-1 0 0,0-1 1 0 0,0 0 0 0 0,0 1-1 0 0,1-1 1 0 0,-1 1-1 0 0,1-1-14 0 0,1 4 107 0 0,2 0 99 0 0,-1 0 1 0 0,1 1-1 0 0,0-2 1 0 0,0 1-1 0 0,1 0 0 0 0,-1-1 1 0 0,1 0-1 0 0,1 0 1 0 0,-1 0-1 0 0,1-1 0 0 0,-1 0 1 0 0,1 0-1 0 0,1 0 0 0 0,-1-1 1 0 0,0 1-1 0 0,1-2 1 0 0,0 1-1 0 0,-1-1 0 0 0,1 0 1 0 0,0 0-1 0 0,0-1 0 0 0,0 0 1 0 0,0 0-1 0 0,1-1 1 0 0,-1 0-1 0 0,0 0 0 0 0,0 0 1 0 0,0-1-1 0 0,0 0 0 0 0,0-1 1 0 0,0 0-1 0 0,0 0 1 0 0,0 0-1 0 0,-1-1 0 0 0,1 0 1 0 0,-1 0-1 0 0,1 0 0 0 0,1-3-207 0 0,-1 2 87 0 0,-1 0 0 0 0,1-1 0 0 0,-1 0-1 0 0,0-1 1 0 0,0 1 0 0 0,-1-1 0 0 0,0 0-1 0 0,0-1 1 0 0,0 1 0 0 0,-1-1 0 0 0,0 0-1 0 0,0 0 1 0 0,-1 0 0 0 0,0-1 0 0 0,0 1-1 0 0,0-1 1 0 0,-1 0 0 0 0,-1 0-1 0 0,1 1 1 0 0,-1-1 0 0 0,0 0 0 0 0,-1 0-1 0 0,0 0 1 0 0,0 0 0 0 0,-1 0 0 0 0,0-3-87 0 0,-1 8-149 0 0,1 0 1 0 0,-1 0 0 0 0,0 1-1 0 0,0-1 1 0 0,0 0-1 0 0,0 1 1 0 0,0-1 0 0 0,-1 1-1 0 0,1 0 1 0 0,-1 0 0 0 0,1 0-1 0 0,-1 0 1 0 0,0 0 0 0 0,0 0-1 0 0,0 1 1 0 0,0-1 0 0 0,0 1-1 0 0,0 0 1 0 0,0 0-1 0 0,0 0 1 0 0,-1 0 0 0 0,1 1-1 0 0,0-1 1 0 0,-1 1 0 0 0,1 0-1 0 0,0 0 1 0 0,-1 0 148 0 0,-58 5-10847 0 0,47-2 2496 0 0</inkml:trace>
  <inkml:trace contextRef="#ctx0" brushRef="#br0" timeOffset="3049.279">1383 236 1640 0 0,'0'0'1665'0'0,"0"0"-285"0"0,0 0-54 0 0,0 0-25 0 0,0 0-174 0 0,0 0-263 0 0,0 0-318 0 0,0 0-242 0 0,-31 32-132 0 0,-91 97-111 0 0,119-127-60 0 0,0 0-1 0 0,0 0 1 0 0,1 0-1 0 0,-1 1 1 0 0,1-1-1 0 0,0 1 1 0 0,-1-1-1 0 0,1 1 1 0 0,0 0-1 0 0,1 0 1 0 0,-1 0-1 0 0,0 0 1 0 0,1 0-1 0 0,0 0 1 0 0,0 1-1 0 0,0-1 1 0 0,0 0-1 0 0,0 1 0 0 0,0-1 1 0 0,1 1-1 0 0,0 1 0 0 0,0 5-2 0 0,0-4 50 0 0,-1-1 0 0 0,1 0 0 0 0,0 1-1 0 0,0-1 1 0 0,0 0 0 0 0,1 0 0 0 0,0 1 0 0 0,0-1-1 0 0,0 0 1 0 0,1 0 0 0 0,0 0 0 0 0,0 0 0 0 0,0 0-1 0 0,0 0 1 0 0,1-1 0 0 0,0 1 0 0 0,0-1 0 0 0,0 0-1 0 0,0 0 1 0 0,1 0 0 0 0,0 0 0 0 0,0 0 0 0 0,0-1-1 0 0,0 0 1 0 0,0 0 0 0 0,1 0 0 0 0,-1 0-1 0 0,1 0 1 0 0,0-1 0 0 0,0 0 0 0 0,2 0-48 0 0,0 0 318 0 0,1 0 1 0 0,0 0-1 0 0,-1-1 1 0 0,1-1 0 0 0,0 1-1 0 0,-1-1 1 0 0,1-1-1 0 0,0 1 1 0 0,0-1-1 0 0,-1-1 1 0 0,1 1-1 0 0,-1-1 1 0 0,1-1-1 0 0,-1 1 1 0 0,0-1-1 0 0,0-1 1 0 0,0 1 0 0 0,0-1-1 0 0,-1 0 1 0 0,1-1-1 0 0,-1 1 1 0 0,0-1-1 0 0,-1-1 1 0 0,1 1-1 0 0,-1-1 1 0 0,0 0-1 0 0,0-1-318 0 0,6-5 138 0 0,-2-1-1 0 0,0 0 1 0 0,-1 0 0 0 0,0-1-1 0 0,-1 0 1 0 0,0-1-1 0 0,-1 1 1 0 0,-1-1-1 0 0,0 0 1 0 0,-1-1-1 0 0,-1 1 1 0 0,0-1-1 0 0,-2 0 1 0 0,1 1-1 0 0,-2-3-137 0 0,0 15-141 0 0,-1 1-1 0 0,1-1 1 0 0,-1 0-1 0 0,0 1 1 0 0,0-1-1 0 0,0 1 1 0 0,0 0-1 0 0,0-1 1 0 0,0 1-1 0 0,-1 0 1 0 0,1 0-1 0 0,-1 0 1 0 0,0 0-1 0 0,0 0 1 0 0,1 0-1 0 0,-1 0 1 0 0,0 0-1 0 0,-1 1 1 0 0,1-1-1 0 0,0 1 1 0 0,0-1-1 0 0,-1 1 1 0 0,1 0-1 0 0,-1 0 1 0 0,1 0-1 0 0,-1 1 1 0 0,1-1-1 0 0,-3 0 142 0 0,-46-6-11433 0 0,38 7 4289 0 0</inkml:trace>
  <inkml:trace contextRef="#ctx0" brushRef="#br0" timeOffset="3383.157">1799 133 1320 0 0,'0'0'1658'0'0,"0"0"-235"0"0,0 0-132 0 0,0 0-116 0 0,0 0-256 0 0,0 0-319 0 0,0 0-281 0 0,0 0-195 0 0,0 0-100 0 0,0 0-59 0 0,0 0 26 0 0,0 0 38 0 0,-27 33 42 0 0,-79 99 91 0 0,87-92 48 0 0,33-33 101 0 0,-10-6-173 0 0,7 2 314 0 0,-1 0 0 0 0,0-1 1 0 0,1-1-1 0 0,0 1 0 0 0,-1-2 0 0 0,1 0 0 0 0,0 0 0 0 0,0 0 0 0 0,-1-2 1 0 0,1 1-1 0 0,-1-1 0 0 0,1-1 0 0 0,-1 0 0 0 0,0 0 0 0 0,0-1 1 0 0,0-1-1 0 0,0 1 0 0 0,-1-1 0 0 0,0-1 0 0 0,0 0 0 0 0,7-6-452 0 0,-11 7 114 0 0,0 0 0 0 0,-1 0 0 0 0,0 0 0 0 0,0 0 0 0 0,-1-1 0 0 0,1 0 0 0 0,-1 0 0 0 0,0 0-1 0 0,0 0 1 0 0,-1 0 0 0 0,0 0 0 0 0,0-1 0 0 0,-1 1 0 0 0,0-1 0 0 0,1 0-114 0 0,-2 4-87 0 0,0 0 0 0 0,0 0 0 0 0,0 1 0 0 0,-1-1 0 0 0,1 0 0 0 0,-1 0-1 0 0,1 1 1 0 0,-1-1 0 0 0,0 0 0 0 0,0 1 0 0 0,0-1 0 0 0,0 1 0 0 0,0-1 0 0 0,-1 1 0 0 0,1 0 0 0 0,-1-1 0 0 0,0 1 0 0 0,0 0 0 0 0,1 0 0 0 0,-1 0 0 0 0,0 0 0 0 0,-1 0 0 0 0,1 1 0 0 0,0-1 0 0 0,-1 1 0 0 0,1-1 0 0 0,0 1 0 0 0,-1 0-1 0 0,0 0 1 0 0,1 0 0 0 0,-1 0 0 0 0,0 0 0 0 0,1 1 0 0 0,-1-1 0 0 0,0 1 0 0 0,0 0 0 0 0,0 0 87 0 0,-36-3-3911 0 0,0 6-3592 0 0,21 0 1204 0 0</inkml:trace>
  <inkml:trace contextRef="#ctx0" brushRef="#br0" timeOffset="3700.696">484 840 9770 0 0,'0'0'1699'0'0,"0"0"-351"0"0,0 0-129 0 0,0 0-86 0 0,0 0-269 0 0,0 0-321 0 0,0 0-214 0 0,0 0-76 0 0,0 0 19 0 0,0 0 98 0 0,0 0 99 0 0,0 0 26 0 0,0 0-3 0 0,30 1-22 0 0,96 4-26 0 0,56-22 825 0 0,332-43-162 0 0,-289 40-1233 0 0,60-6-1607 0 0,-98 10-7247 0 0,-147 13-1991 0 0</inkml:trace>
  <inkml:trace contextRef="#ctx0" brushRef="#br0" timeOffset="5331.964">1222 1079 6009 0 0,'0'0'1130'0'0,"0"0"-53"0"0,0 0 170 0 0,0 0 188 0 0,0 0 20 0 0,0 0-106 0 0,0 0-208 0 0,0 0-238 0 0,-16 35-239 0 0,-50 106-204 0 0,27-34 126 0 0,39-106-618 0 0,-10 64-39 0 0,9-64-33 0 0,1 0 1 0 0,0 0-1 0 0,0 0 0 0 0,0 0 0 0 0,0 0 0 0 0,0 0 1 0 0,0 1-1 0 0,0-1 0 0 0,0 0 0 0 0,0 0 1 0 0,0 0-1 0 0,0 0 0 0 0,1 0 0 0 0,-1 0 1 0 0,0 0-1 0 0,1 0 0 0 0,-1 0 0 0 0,1 0 0 0 0,-1 0 1 0 0,1 0-1 0 0,0 0 0 0 0,-1 0 0 0 0,1-1 1 0 0,0 1-1 0 0,0 0 0 0 0,0 0 0 0 0,-1-1 1 0 0,1 1-1 0 0,0 0 0 0 0,0-1 0 0 0,0 1 0 0 0,0-1 1 0 0,0 1-1 0 0,0-1 0 0 0,0 0 0 0 0,0 1 1 0 0,0-1-1 0 0,0 0 0 0 0,1 0 0 0 0,-1 0 0 0 0,0 1 1 0 0,0-1-1 0 0,0 0 0 0 0,0-1 0 0 0,0 1 1 0 0,0 0-1 0 0,0 0 0 0 0,0 0 0 0 0,0-1 1 0 0,0 1-1 0 0,0 0 0 0 0,0-1 0 0 0,1 0 104 0 0,35-23-9371 0 0,-30 16 6889 0 0</inkml:trace>
  <inkml:trace contextRef="#ctx0" brushRef="#br0" timeOffset="5499.51">1464 1098 2617 0 0,'0'0'2147'0'0,"0"0"-211"0"0,0 0-158 0 0,0 0-8 0 0,0 0-18 0 0,0 0-206 0 0,0 0-259 0 0,0 0-294 0 0,0 0-281 0 0,0 0-210 0 0,0 0-166 0 0,0 0-119 0 0,-24 33-73 0 0,-71 104-63 0 0,51-60-62 0 0,16 9-1012 0 0,12-33-2316 0 0,13-46 1321 0 0,-5-1-6143 0 0,7-5 6803 0 0,-1 0-760 0 0</inkml:trace>
  <inkml:trace contextRef="#ctx0" brushRef="#br0" timeOffset="5834.315">980 1212 1240 0 0,'0'0'1597'0'0,"0"0"-336"0"0,0 0-50 0 0,0 0 133 0 0,0 0 110 0 0,0 0-26 0 0,0 0-267 0 0,0 0-351 0 0,0 0-213 0 0,0 0-131 0 0,0 0-99 0 0,0 0-67 0 0,7-13-40 0 0,23-39-20 0 0,9 37 478 0 0,-31 15-558 0 0,176-8 4601 0 0,-60 38-3093 0 0,-116-29-1586 0 0,0 0 0 0 0,0 0-1 0 0,0-1 1 0 0,0 0 0 0 0,0 0 0 0 0,0 0-1 0 0,0-1 1 0 0,0-1 0 0 0,-1 1 0 0 0,1-1-1 0 0,0-1 1 0 0,-1 1 0 0 0,1-1 0 0 0,-1-1 0 0 0,0 1-1 0 0,0-1 1 0 0,0-1 0 0 0,0 1 0 0 0,-1-1-1 0 0,0 0 1 0 0,0 0 0 0 0,0-1 0 0 0,1-2-82 0 0,-5 5-925 0 0,18-22 1754 0 0,-12 19-5099 0 0,-2 3-5944 0 0,-5 3 1870 0 0</inkml:trace>
  <inkml:trace contextRef="#ctx0" brushRef="#br0" timeOffset="6198.537">1672 1289 5361 0 0,'0'0'544'0'0,"0"0"-284"0"0,0 0-26 0 0,0 0 146 0 0,0 0 164 0 0,0 0 168 0 0,0 0 63 0 0,0 0-34 0 0,0 0-67 0 0,0 0-98 0 0,0 0-80 0 0,0 0 24 0 0,0 0 79 0 0,-1 27 92 0 0,0 3-8 0 0,0 29-1346 0 0,1-47 3004 0 0,3-26 3876 0 0,0-13-5864 0 0,2 0 0 0 0,2-1 0 0 0,0 2-1 0 0,1-1 1 0 0,2 1 0 0 0,1 1 0 0 0,1 0 0 0 0,1 0 0 0 0,11-15-353 0 0,-16 30-166 0 0,0 0 0 0 0,1 1 0 0 0,0 0 0 0 0,1 0 1 0 0,0 1-1 0 0,0 0 0 0 0,1 1 0 0 0,0 0 0 0 0,2 0 166 0 0,9 2-2555 0 0,-14 5-1066 0 0,-3 1-3285 0 0,-4 3-3380 0 0</inkml:trace>
  <inkml:trace contextRef="#ctx0" brushRef="#br0" timeOffset="6619.508">2136 1090 4753 0 0,'0'0'2327'0'0,"0"0"-354"0"0,0 0-212 0 0,0 0-130 0 0,0 0-274 0 0,0 0-274 0 0,0 0-162 0 0,0 0-123 0 0,0 0-100 0 0,0 0-82 0 0,0 0-79 0 0,0 0-81 0 0,-24 10-79 0 0,-72 28-74 0 0,88-35-256 0 0,0 0 0 0 0,1 1 0 0 0,-1 0 0 0 0,1 0 0 0 0,0 0 0 0 0,0 1 0 0 0,0 0 0 0 0,1 1 1 0 0,0-1-1 0 0,0 1 0 0 0,0 0 0 0 0,1 1 0 0 0,0-1 0 0 0,0 1 0 0 0,-2 4-47 0 0,-1 1 22 0 0,6-10-32 0 0,0-1 0 0 0,0 1-1 0 0,0 0 1 0 0,1 0 0 0 0,-1-1 0 0 0,1 1 0 0 0,-1 0-1 0 0,1 0 1 0 0,0 0 0 0 0,0 1 0 0 0,0-1 0 0 0,0 0-1 0 0,0 0 1 0 0,0 1 0 0 0,1-1 0 0 0,-1 0 0 0 0,1 1-1 0 0,-1-1 1 0 0,1 0 0 0 0,0 1 0 0 0,0-1 0 0 0,0 1-1 0 0,0-1 1 0 0,1 0 0 0 0,-1 1 0 0 0,1-1 0 0 0,-1 0-1 0 0,1 1 1 0 0,0-1 0 0 0,0 0 0 0 0,0 0 0 0 0,0 1 0 0 0,0-1-1 0 0,0 0 1 0 0,1 0 0 0 0,-1 0 0 0 0,1-1 0 0 0,-1 1-1 0 0,1 0 1 0 0,0 0 0 0 0,0-1 0 0 0,0 1 0 0 0,0-1-1 0 0,0 0 1 0 0,0 1 0 0 0,0-1 0 0 0,0 0 0 0 0,2 0 10 0 0,10-3 203 0 0,0-1 1 0 0,0-1-1 0 0,-1 0 1 0 0,0 0 0 0 0,0-2-1 0 0,0 0 1 0 0,-1 0 0 0 0,1-1-1 0 0,-2-1 1 0 0,1 0-1 0 0,-1 0 1 0 0,0-1 0 0 0,-1 0-1 0 0,8-10-203 0 0,62-43 233 0 0,-34 36-568 0 0,-44 66-164 0 0,-3-15 367 0 0,11 57-2293 0 0,32-46-2453 0 0,0-28-4840 0 0,-36-8 4792 0 0</inkml:trace>
  <inkml:trace contextRef="#ctx0" brushRef="#br0" timeOffset="7122.4">2576 1120 2088 0 0,'0'0'1683'0'0,"0"0"-237"0"0,0 0-183 0 0,0 0-213 0 0,0 0-300 0 0,0 0-256 0 0,0 0-209 0 0,0 0-145 0 0,0 0-110 0 0,0 0-80 0 0,0 0-44 0 0,0 0-30 0 0,0 0-18 0 0,-27 28-36 0 0,-80 87-51 0 0,79-71-204 0 0,30-40 294 0 0,-1 0 106 0 0,1-1 0 0 0,0 0 0 0 0,0 0 0 0 0,1-1 0 0 0,-1 1-1 0 0,0 0 1 0 0,1-1 0 0 0,0 1 0 0 0,-1-1 0 0 0,1 0 0 0 0,0 0-1 0 0,0 0 1 0 0,1 0 0 0 0,-1 0 0 0 0,0-1 0 0 0,0 1 0 0 0,1-1 0 0 0,-1 0-1 0 0,1 0 1 0 0,-1 0 0 0 0,1-1 0 0 0,0 1 0 0 0,-1-1 0 0 0,1 0-1 0 0,-1 0 1 0 0,1 0 0 0 0,0 0 0 0 0,-1-1 0 0 0,1 0 0 0 0,-1 1 0 0 0,1-1-1 0 0,0-1 34 0 0,12 2 188 0 0,3-4 688 0 0,0 0 1 0 0,-1-1 0 0 0,0-1-1 0 0,0 0 1 0 0,0-2-1 0 0,-1 0 1 0 0,0-1 0 0 0,0-1-1 0 0,-1 0 1 0 0,0-1-1 0 0,-1-1 1 0 0,0 0 0 0 0,-1-1-1 0 0,-1-1 1 0 0,0 0-1 0 0,1-3-876 0 0,19-15 591 0 0,100-113 629 0 0,-126 136-1210 0 0,-1-1 0 0 0,0 0 0 0 0,-1 0 0 0 0,0 0 0 0 0,0-1 0 0 0,-1 1 0 0 0,0-1 0 0 0,-1 0 0 0 0,-1 0 0 0 0,1-1 0 0 0,-2 1 0 0 0,0 0 0 0 0,0-1 0 0 0,-1 1 1 0 0,0-1-1 0 0,-1 1-10 0 0,0 6-34 0 0,0 0 0 0 0,-1 0 0 0 0,0 0-1 0 0,0 1 1 0 0,0-1 0 0 0,0 1 0 0 0,-1-1 0 0 0,0 1 0 0 0,0 0 0 0 0,0 0 0 0 0,0 0 0 0 0,0 0 0 0 0,-1 1 0 0 0,0-1 0 0 0,0 1 0 0 0,0 0 0 0 0,0 0 0 0 0,0 0 0 0 0,-1 1 0 0 0,1-1 0 0 0,-1 1 0 0 0,0 0 0 0 0,1 1 0 0 0,-1-1 0 0 0,0 1 0 0 0,0 0 0 0 0,0 0 0 0 0,0 0 0 0 0,0 1 0 0 0,0 0 0 0 0,-1 0 0 0 0,1 0 0 0 0,0 0 0 0 0,0 1 0 0 0,0 0 0 0 0,0 0 0 0 0,0 0 0 0 0,0 1 0 0 0,1 0 0 0 0,-1 0 0 0 0,0 0 0 0 0,1 0 0 0 0,-1 1 0 0 0,1 0 0 0 0,-1 0 34 0 0,-7 3-242 0 0,0 1 0 0 0,1 1 0 0 0,0 0 0 0 0,0 0 1 0 0,1 1-1 0 0,0 0 0 0 0,0 1 0 0 0,1 0 0 0 0,0 0 1 0 0,1 1-1 0 0,0 1 0 0 0,1-1 0 0 0,0 1 0 0 0,1 0 1 0 0,0 1-1 0 0,1-1 0 0 0,0 1 0 0 0,1 0 0 0 0,1 0 1 0 0,0 1-1 0 0,1-1 0 0 0,0 1 0 0 0,1-1 0 0 0,0 1 1 0 0,2 0-1 0 0,0 3 242 0 0,0-11-77 0 0,1-1 1 0 0,0 1-1 0 0,0 0 1 0 0,0 0-1 0 0,1-1 1 0 0,0 1-1 0 0,0-1 0 0 0,1 0 1 0 0,-1 0-1 0 0,1 0 1 0 0,0-1-1 0 0,0 1 1 0 0,1-1-1 0 0,-1 0 0 0 0,1 0 1 0 0,0 0-1 0 0,0-1 1 0 0,0 0-1 0 0,1 0 1 0 0,-1 0-1 0 0,1-1 0 0 0,4 2 77 0 0,6 2 9 0 0,0 0 0 0 0,0-2 0 0 0,0 0 0 0 0,0-1 0 0 0,1 0 0 0 0,0-1 0 0 0,14-1-9 0 0,-1-1-302 0 0,98-7-284 0 0,-52-26-8967 0 0,-67 25 6470 0 0</inkml:trace>
  <inkml:trace contextRef="#ctx0" brushRef="#br0" timeOffset="7484.5">3148 1 5393 0 0,'0'0'2167'0'0,"0"0"-616"0"0,0 0-312 0 0,0 0-175 0 0,0 0-153 0 0,0 0-79 0 0,0 0 5 0 0,0 0 38 0 0,0 0 49 0 0,0 0 31 0 0,0 0 5 0 0,0 0-8 0 0,19 16-53 0 0,59 56-106 0 0,-71-65-652 0 0,-1 0 0 0 0,0 0-1 0 0,0 1 1 0 0,0-1-1 0 0,-1 1 1 0 0,0 1-1 0 0,-1-1 1 0 0,1 1 0 0 0,-2 0-1 0 0,1 0 1 0 0,-1 1-141 0 0,6 14 234 0 0,19 64-27 0 0,-3 0 0 0 0,-4 2 0 0 0,-4 0-1 0 0,-4 2 1 0 0,-4-1 0 0 0,-4 57-207 0 0,-1-118-41 0 0,-3 0-1 0 0,0-1 0 0 0,-2 1 0 0 0,-1 0 1 0 0,-2-1-1 0 0,-1 1 0 0 0,-1-1 0 0 0,-1 0 1 0 0,-1-1-1 0 0,-2 0 0 0 0,-1 0 0 0 0,-1-1 1 0 0,-13 20 41 0 0,-83 75-1153 0 0,65-88-1884 0 0,-2-2-3901 0 0,29-21-3942 0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8T13:19:13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0 107 0 0 0,'0'0'611'0'0,"0"0"474"0"0,0 0 168 0 0,0 0-57 0 0,0 0-125 0 0,0 0-120 0 0,0 0-142 0 0,0 0-98 0 0,2-3-22 0 0,-1 1-489 0 0,0 0 0 0 0,-1 1 0 0 0,1-1 0 0 0,0 1 0 0 0,1 0 0 0 0,-1-1 0 0 0,0 1 0 0 0,0 0 0 0 0,0 0 0 0 0,1-1 0 0 0,-1 1-1 0 0,1 0 1 0 0,-1 0 0 0 0,1 1 0 0 0,-1-1 0 0 0,1 0 0 0 0,0 0 0 0 0,-1 1 0 0 0,1-1 0 0 0,0 1 0 0 0,-1 0 0 0 0,1-1-1 0 0,0 1 1 0 0,0 0 0 0 0,-1 0 0 0 0,1 0 0 0 0,0 0 0 0 0,0 0 0 0 0,-1 0 0 0 0,1 1 0 0 0,1-1-200 0 0,154-12 4780 0 0,74-38-4028 0 0,-208 43-1023 0 0,9-2 60 0 0,-9 6-6892 0 0,-21 11-2309 0 0,-2-4 6303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37C7262-338B-43DD-B723-1D399B106AF4}" type="datetimeFigureOut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489A728-E572-47E2-AE05-0F70427E0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74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F2E79-4A7A-4B81-9AD9-BE6D51B1ACA4}" type="datetime1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</a:t>
            </a:r>
            <a:r>
              <a:rPr lang="en-US" err="1"/>
              <a:t>Dugger</a:t>
            </a:r>
            <a:r>
              <a:rPr lang="en-US"/>
              <a:t>, July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3D502-792B-441D-B0F2-A7823674A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4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4C591-4911-4CE1-BDE5-CA73653BD6D3}" type="datetime1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6FEBF-12D9-4B63-80C9-AC2EC8622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3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1628D-0069-4B42-9B8B-E46199A80FA9}" type="datetime1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0D38B-F386-4A81-A6E2-2FEF158BA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0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74F41-63FC-44E3-9837-CE29A4661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45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2713-2856-4600-B412-1CF3AF4AB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8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22586-AFFA-4359-9FD6-921864499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29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3949-BF25-4CC5-B166-C0017BB51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87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3373-B8CB-4528-BCAA-F54F84A45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47EEE-DD79-47C0-A320-9B1F19ECD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39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82D2A-1B7B-42C3-A39C-FE196C8B1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63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C265-C3E0-431A-B61E-8F6A1C53E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7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D4D2D-A6EE-4899-973F-CF8FF9C9D12F}" type="datetime1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A499-14B1-4141-8B47-F388188B2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45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3BCC6-7C5C-4374-8AA6-54E1C09FF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38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99F2A-3A1D-469E-B517-0152047D3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10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AEDEB-0BAB-4ECB-8983-C9D26F3EB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6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F2C1F-3D33-44D6-86C2-81BA1FAE5932}" type="datetime1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E403-7565-40BD-ABD8-67E88CCEB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5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398B0-7373-4C28-9177-1F6F76DE4BD9}" type="datetime1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57DC3-70DB-4631-B147-E2A4DDB86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6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8FB66-6DEC-42E3-BD7A-9E7788CA7E89}" type="datetime1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C851A-17E4-44F0-B24B-C4EAC9648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9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4466C-41B5-486A-B60B-B7A9740CAFD5}" type="datetime1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4758-DE6A-4F7F-A0AE-317DE9E0D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5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0B636-6578-4011-ACD9-3D2DD7B42BDB}" type="datetime1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44C33-9BFB-4386-B4D4-3309C16DD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8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709FC-2D94-4786-B5DE-1B6CE5DB61E4}" type="datetime1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13E05-C0C9-45C9-9148-9BDAD0605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1E426-7615-4347-BDE6-297B8C55BF23}" type="datetime1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20C6C-8356-449D-9991-A8B1E3F98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8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" t="-100" r="-100" b="-1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654E38-6604-42F9-97BF-AA3C0DE934F2}" type="datetime1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24600"/>
            <a:ext cx="3657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1030" name="Rectangle 7"/>
          <p:cNvSpPr>
            <a:spLocks noChangeArrowheads="1"/>
          </p:cNvSpPr>
          <p:nvPr userDrawn="1"/>
        </p:nvSpPr>
        <p:spPr bwMode="auto">
          <a:xfrm>
            <a:off x="8153400" y="5943600"/>
            <a:ext cx="8382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7E74FC-11B3-447D-95B5-72066D985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656E51-531B-42E0-A7F1-1459E8596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4.png"/><Relationship Id="rId4" Type="http://schemas.openxmlformats.org/officeDocument/2006/relationships/customXml" Target="../ink/ink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customXml" Target="../ink/ink87.xml"/><Relationship Id="rId26" Type="http://schemas.openxmlformats.org/officeDocument/2006/relationships/customXml" Target="../ink/ink91.xml"/><Relationship Id="rId39" Type="http://schemas.openxmlformats.org/officeDocument/2006/relationships/image" Target="../media/image27.png"/><Relationship Id="rId21" Type="http://schemas.openxmlformats.org/officeDocument/2006/relationships/image" Target="../media/image19.png"/><Relationship Id="rId34" Type="http://schemas.openxmlformats.org/officeDocument/2006/relationships/customXml" Target="../ink/ink95.xml"/><Relationship Id="rId42" Type="http://schemas.openxmlformats.org/officeDocument/2006/relationships/customXml" Target="../ink/ink99.xml"/><Relationship Id="rId7" Type="http://schemas.openxmlformats.org/officeDocument/2006/relationships/image" Target="../media/image5.png"/><Relationship Id="rId2" Type="http://schemas.openxmlformats.org/officeDocument/2006/relationships/customXml" Target="../ink/ink79.xml"/><Relationship Id="rId16" Type="http://schemas.openxmlformats.org/officeDocument/2006/relationships/customXml" Target="../ink/ink86.xml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1.xml"/><Relationship Id="rId11" Type="http://schemas.openxmlformats.org/officeDocument/2006/relationships/image" Target="../media/image10.png"/><Relationship Id="rId24" Type="http://schemas.openxmlformats.org/officeDocument/2006/relationships/customXml" Target="../ink/ink90.xml"/><Relationship Id="rId32" Type="http://schemas.openxmlformats.org/officeDocument/2006/relationships/customXml" Target="../ink/ink94.xml"/><Relationship Id="rId37" Type="http://schemas.openxmlformats.org/officeDocument/2006/relationships/image" Target="../media/image26.png"/><Relationship Id="rId40" Type="http://schemas.openxmlformats.org/officeDocument/2006/relationships/customXml" Target="../ink/ink98.xml"/><Relationship Id="rId45" Type="http://schemas.openxmlformats.org/officeDocument/2006/relationships/image" Target="../media/image30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customXml" Target="../ink/ink92.xml"/><Relationship Id="rId36" Type="http://schemas.openxmlformats.org/officeDocument/2006/relationships/customXml" Target="../ink/ink96.xml"/><Relationship Id="rId10" Type="http://schemas.openxmlformats.org/officeDocument/2006/relationships/customXml" Target="../ink/ink83.xml"/><Relationship Id="rId19" Type="http://schemas.openxmlformats.org/officeDocument/2006/relationships/image" Target="../media/image18.png"/><Relationship Id="rId31" Type="http://schemas.openxmlformats.org/officeDocument/2006/relationships/image" Target="../media/image23.png"/><Relationship Id="rId44" Type="http://schemas.openxmlformats.org/officeDocument/2006/relationships/customXml" Target="../ink/ink100.xml"/><Relationship Id="rId4" Type="http://schemas.openxmlformats.org/officeDocument/2006/relationships/customXml" Target="../ink/ink80.xml"/><Relationship Id="rId9" Type="http://schemas.openxmlformats.org/officeDocument/2006/relationships/image" Target="../media/image9.png"/><Relationship Id="rId14" Type="http://schemas.openxmlformats.org/officeDocument/2006/relationships/customXml" Target="../ink/ink85.xml"/><Relationship Id="rId22" Type="http://schemas.openxmlformats.org/officeDocument/2006/relationships/customXml" Target="../ink/ink89.xml"/><Relationship Id="rId27" Type="http://schemas.openxmlformats.org/officeDocument/2006/relationships/image" Target="../media/image16.png"/><Relationship Id="rId30" Type="http://schemas.openxmlformats.org/officeDocument/2006/relationships/customXml" Target="../ink/ink93.xml"/><Relationship Id="rId35" Type="http://schemas.openxmlformats.org/officeDocument/2006/relationships/image" Target="../media/image25.png"/><Relationship Id="rId43" Type="http://schemas.openxmlformats.org/officeDocument/2006/relationships/image" Target="../media/image29.png"/><Relationship Id="rId8" Type="http://schemas.openxmlformats.org/officeDocument/2006/relationships/customXml" Target="../ink/ink82.xml"/><Relationship Id="rId3" Type="http://schemas.openxmlformats.org/officeDocument/2006/relationships/image" Target="../media/image3.png"/><Relationship Id="rId12" Type="http://schemas.openxmlformats.org/officeDocument/2006/relationships/customXml" Target="../ink/ink84.xm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openxmlformats.org/officeDocument/2006/relationships/image" Target="../media/image24.png"/><Relationship Id="rId38" Type="http://schemas.openxmlformats.org/officeDocument/2006/relationships/customXml" Target="../ink/ink97.xml"/><Relationship Id="rId20" Type="http://schemas.openxmlformats.org/officeDocument/2006/relationships/customXml" Target="../ink/ink88.xml"/><Relationship Id="rId41" Type="http://schemas.openxmlformats.org/officeDocument/2006/relationships/image" Target="../media/image28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36.xml"/><Relationship Id="rId13" Type="http://schemas.openxmlformats.org/officeDocument/2006/relationships/image" Target="../media/image327.png"/><Relationship Id="rId18" Type="http://schemas.openxmlformats.org/officeDocument/2006/relationships/customXml" Target="../ink/ink1841.xml"/><Relationship Id="rId26" Type="http://schemas.openxmlformats.org/officeDocument/2006/relationships/customXml" Target="../ink/ink1845.xml"/><Relationship Id="rId3" Type="http://schemas.openxmlformats.org/officeDocument/2006/relationships/image" Target="../media/image308.png"/><Relationship Id="rId21" Type="http://schemas.openxmlformats.org/officeDocument/2006/relationships/image" Target="../media/image331.png"/><Relationship Id="rId7" Type="http://schemas.openxmlformats.org/officeDocument/2006/relationships/image" Target="../media/image324.png"/><Relationship Id="rId12" Type="http://schemas.openxmlformats.org/officeDocument/2006/relationships/customXml" Target="../ink/ink1838.xml"/><Relationship Id="rId17" Type="http://schemas.openxmlformats.org/officeDocument/2006/relationships/image" Target="../media/image329.png"/><Relationship Id="rId25" Type="http://schemas.openxmlformats.org/officeDocument/2006/relationships/image" Target="../media/image333.png"/><Relationship Id="rId2" Type="http://schemas.openxmlformats.org/officeDocument/2006/relationships/customXml" Target="../ink/ink1833.xml"/><Relationship Id="rId16" Type="http://schemas.openxmlformats.org/officeDocument/2006/relationships/customXml" Target="../ink/ink1840.xml"/><Relationship Id="rId20" Type="http://schemas.openxmlformats.org/officeDocument/2006/relationships/customXml" Target="../ink/ink1842.xml"/><Relationship Id="rId29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35.xml"/><Relationship Id="rId11" Type="http://schemas.openxmlformats.org/officeDocument/2006/relationships/image" Target="../media/image326.png"/><Relationship Id="rId24" Type="http://schemas.openxmlformats.org/officeDocument/2006/relationships/customXml" Target="../ink/ink1844.xml"/><Relationship Id="rId5" Type="http://schemas.openxmlformats.org/officeDocument/2006/relationships/image" Target="../media/image323.png"/><Relationship Id="rId15" Type="http://schemas.openxmlformats.org/officeDocument/2006/relationships/image" Target="../media/image328.png"/><Relationship Id="rId23" Type="http://schemas.openxmlformats.org/officeDocument/2006/relationships/image" Target="../media/image332.png"/><Relationship Id="rId28" Type="http://schemas.openxmlformats.org/officeDocument/2006/relationships/customXml" Target="../ink/ink1846.xml"/><Relationship Id="rId10" Type="http://schemas.openxmlformats.org/officeDocument/2006/relationships/customXml" Target="../ink/ink1837.xml"/><Relationship Id="rId19" Type="http://schemas.openxmlformats.org/officeDocument/2006/relationships/image" Target="../media/image330.png"/><Relationship Id="rId31" Type="http://schemas.openxmlformats.org/officeDocument/2006/relationships/image" Target="../media/image336.png"/><Relationship Id="rId4" Type="http://schemas.openxmlformats.org/officeDocument/2006/relationships/customXml" Target="../ink/ink1834.xml"/><Relationship Id="rId9" Type="http://schemas.openxmlformats.org/officeDocument/2006/relationships/image" Target="../media/image325.png"/><Relationship Id="rId14" Type="http://schemas.openxmlformats.org/officeDocument/2006/relationships/customXml" Target="../ink/ink1839.xml"/><Relationship Id="rId22" Type="http://schemas.openxmlformats.org/officeDocument/2006/relationships/customXml" Target="../ink/ink1843.xml"/><Relationship Id="rId27" Type="http://schemas.openxmlformats.org/officeDocument/2006/relationships/image" Target="../media/image334.png"/><Relationship Id="rId30" Type="http://schemas.openxmlformats.org/officeDocument/2006/relationships/customXml" Target="../ink/ink1847.xml"/></Relationships>
</file>

<file path=ppt/slides/_rels/slide10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7.png"/><Relationship Id="rId18" Type="http://schemas.openxmlformats.org/officeDocument/2006/relationships/customXml" Target="../ink/ink1856.xml"/><Relationship Id="rId26" Type="http://schemas.openxmlformats.org/officeDocument/2006/relationships/customXml" Target="../ink/ink1860.xml"/><Relationship Id="rId39" Type="http://schemas.openxmlformats.org/officeDocument/2006/relationships/image" Target="../media/image340.png"/><Relationship Id="rId21" Type="http://schemas.openxmlformats.org/officeDocument/2006/relationships/image" Target="../media/image331.png"/><Relationship Id="rId34" Type="http://schemas.openxmlformats.org/officeDocument/2006/relationships/customXml" Target="../ink/ink1864.xml"/><Relationship Id="rId42" Type="http://schemas.openxmlformats.org/officeDocument/2006/relationships/customXml" Target="../ink/ink1868.xml"/><Relationship Id="rId7" Type="http://schemas.openxmlformats.org/officeDocument/2006/relationships/image" Target="../media/image324.png"/><Relationship Id="rId2" Type="http://schemas.openxmlformats.org/officeDocument/2006/relationships/customXml" Target="../ink/ink1848.xml"/><Relationship Id="rId16" Type="http://schemas.openxmlformats.org/officeDocument/2006/relationships/customXml" Target="../ink/ink1855.xml"/><Relationship Id="rId29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50.xml"/><Relationship Id="rId11" Type="http://schemas.openxmlformats.org/officeDocument/2006/relationships/image" Target="../media/image326.png"/><Relationship Id="rId24" Type="http://schemas.openxmlformats.org/officeDocument/2006/relationships/customXml" Target="../ink/ink1859.xml"/><Relationship Id="rId32" Type="http://schemas.openxmlformats.org/officeDocument/2006/relationships/customXml" Target="../ink/ink1863.xml"/><Relationship Id="rId37" Type="http://schemas.openxmlformats.org/officeDocument/2006/relationships/image" Target="../media/image339.png"/><Relationship Id="rId40" Type="http://schemas.openxmlformats.org/officeDocument/2006/relationships/customXml" Target="../ink/ink1867.xml"/><Relationship Id="rId45" Type="http://schemas.openxmlformats.org/officeDocument/2006/relationships/image" Target="../media/image343.png"/><Relationship Id="rId5" Type="http://schemas.openxmlformats.org/officeDocument/2006/relationships/image" Target="../media/image323.png"/><Relationship Id="rId15" Type="http://schemas.openxmlformats.org/officeDocument/2006/relationships/image" Target="../media/image328.png"/><Relationship Id="rId23" Type="http://schemas.openxmlformats.org/officeDocument/2006/relationships/image" Target="../media/image332.png"/><Relationship Id="rId28" Type="http://schemas.openxmlformats.org/officeDocument/2006/relationships/customXml" Target="../ink/ink1861.xml"/><Relationship Id="rId36" Type="http://schemas.openxmlformats.org/officeDocument/2006/relationships/customXml" Target="../ink/ink1865.xml"/><Relationship Id="rId10" Type="http://schemas.openxmlformats.org/officeDocument/2006/relationships/customXml" Target="../ink/ink1852.xml"/><Relationship Id="rId19" Type="http://schemas.openxmlformats.org/officeDocument/2006/relationships/image" Target="../media/image330.png"/><Relationship Id="rId31" Type="http://schemas.openxmlformats.org/officeDocument/2006/relationships/image" Target="../media/image336.png"/><Relationship Id="rId44" Type="http://schemas.openxmlformats.org/officeDocument/2006/relationships/customXml" Target="../ink/ink1869.xml"/><Relationship Id="rId4" Type="http://schemas.openxmlformats.org/officeDocument/2006/relationships/customXml" Target="../ink/ink1849.xml"/><Relationship Id="rId9" Type="http://schemas.openxmlformats.org/officeDocument/2006/relationships/image" Target="../media/image325.png"/><Relationship Id="rId14" Type="http://schemas.openxmlformats.org/officeDocument/2006/relationships/customXml" Target="../ink/ink1854.xml"/><Relationship Id="rId22" Type="http://schemas.openxmlformats.org/officeDocument/2006/relationships/customXml" Target="../ink/ink1858.xml"/><Relationship Id="rId27" Type="http://schemas.openxmlformats.org/officeDocument/2006/relationships/image" Target="../media/image334.png"/><Relationship Id="rId30" Type="http://schemas.openxmlformats.org/officeDocument/2006/relationships/customXml" Target="../ink/ink1862.xml"/><Relationship Id="rId35" Type="http://schemas.openxmlformats.org/officeDocument/2006/relationships/image" Target="../media/image338.png"/><Relationship Id="rId43" Type="http://schemas.openxmlformats.org/officeDocument/2006/relationships/image" Target="../media/image342.png"/><Relationship Id="rId8" Type="http://schemas.openxmlformats.org/officeDocument/2006/relationships/customXml" Target="../ink/ink1851.xml"/><Relationship Id="rId3" Type="http://schemas.openxmlformats.org/officeDocument/2006/relationships/image" Target="../media/image308.png"/><Relationship Id="rId12" Type="http://schemas.openxmlformats.org/officeDocument/2006/relationships/customXml" Target="../ink/ink1853.xml"/><Relationship Id="rId17" Type="http://schemas.openxmlformats.org/officeDocument/2006/relationships/image" Target="../media/image329.png"/><Relationship Id="rId25" Type="http://schemas.openxmlformats.org/officeDocument/2006/relationships/image" Target="../media/image333.png"/><Relationship Id="rId33" Type="http://schemas.openxmlformats.org/officeDocument/2006/relationships/image" Target="../media/image337.png"/><Relationship Id="rId38" Type="http://schemas.openxmlformats.org/officeDocument/2006/relationships/customXml" Target="../ink/ink1866.xml"/><Relationship Id="rId20" Type="http://schemas.openxmlformats.org/officeDocument/2006/relationships/customXml" Target="../ink/ink1857.xml"/><Relationship Id="rId41" Type="http://schemas.openxmlformats.org/officeDocument/2006/relationships/image" Target="../media/image341.png"/></Relationships>
</file>

<file path=ppt/slides/_rels/slide10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7.png"/><Relationship Id="rId18" Type="http://schemas.openxmlformats.org/officeDocument/2006/relationships/customXml" Target="../ink/ink1878.xml"/><Relationship Id="rId26" Type="http://schemas.openxmlformats.org/officeDocument/2006/relationships/customXml" Target="../ink/ink1882.xml"/><Relationship Id="rId39" Type="http://schemas.openxmlformats.org/officeDocument/2006/relationships/image" Target="../media/image340.png"/><Relationship Id="rId21" Type="http://schemas.openxmlformats.org/officeDocument/2006/relationships/image" Target="../media/image331.png"/><Relationship Id="rId34" Type="http://schemas.openxmlformats.org/officeDocument/2006/relationships/customXml" Target="../ink/ink1886.xml"/><Relationship Id="rId42" Type="http://schemas.openxmlformats.org/officeDocument/2006/relationships/customXml" Target="../ink/ink1890.xml"/><Relationship Id="rId47" Type="http://schemas.openxmlformats.org/officeDocument/2006/relationships/image" Target="../media/image344.png"/><Relationship Id="rId50" Type="http://schemas.openxmlformats.org/officeDocument/2006/relationships/customXml" Target="../ink/ink1894.xml"/><Relationship Id="rId55" Type="http://schemas.openxmlformats.org/officeDocument/2006/relationships/image" Target="../media/image348.png"/><Relationship Id="rId7" Type="http://schemas.openxmlformats.org/officeDocument/2006/relationships/image" Target="../media/image324.png"/><Relationship Id="rId2" Type="http://schemas.openxmlformats.org/officeDocument/2006/relationships/customXml" Target="../ink/ink1870.xml"/><Relationship Id="rId16" Type="http://schemas.openxmlformats.org/officeDocument/2006/relationships/customXml" Target="../ink/ink1877.xml"/><Relationship Id="rId29" Type="http://schemas.openxmlformats.org/officeDocument/2006/relationships/image" Target="../media/image335.png"/><Relationship Id="rId11" Type="http://schemas.openxmlformats.org/officeDocument/2006/relationships/image" Target="../media/image326.png"/><Relationship Id="rId24" Type="http://schemas.openxmlformats.org/officeDocument/2006/relationships/customXml" Target="../ink/ink1881.xml"/><Relationship Id="rId32" Type="http://schemas.openxmlformats.org/officeDocument/2006/relationships/customXml" Target="../ink/ink1885.xml"/><Relationship Id="rId37" Type="http://schemas.openxmlformats.org/officeDocument/2006/relationships/image" Target="../media/image339.png"/><Relationship Id="rId40" Type="http://schemas.openxmlformats.org/officeDocument/2006/relationships/customXml" Target="../ink/ink1889.xml"/><Relationship Id="rId45" Type="http://schemas.openxmlformats.org/officeDocument/2006/relationships/image" Target="../media/image343.png"/><Relationship Id="rId53" Type="http://schemas.openxmlformats.org/officeDocument/2006/relationships/image" Target="../media/image347.png"/><Relationship Id="rId5" Type="http://schemas.openxmlformats.org/officeDocument/2006/relationships/image" Target="../media/image323.png"/><Relationship Id="rId19" Type="http://schemas.openxmlformats.org/officeDocument/2006/relationships/image" Target="../media/image330.png"/><Relationship Id="rId4" Type="http://schemas.openxmlformats.org/officeDocument/2006/relationships/customXml" Target="../ink/ink1871.xml"/><Relationship Id="rId9" Type="http://schemas.openxmlformats.org/officeDocument/2006/relationships/image" Target="../media/image325.png"/><Relationship Id="rId14" Type="http://schemas.openxmlformats.org/officeDocument/2006/relationships/customXml" Target="../ink/ink1876.xml"/><Relationship Id="rId22" Type="http://schemas.openxmlformats.org/officeDocument/2006/relationships/customXml" Target="../ink/ink1880.xml"/><Relationship Id="rId27" Type="http://schemas.openxmlformats.org/officeDocument/2006/relationships/image" Target="../media/image334.png"/><Relationship Id="rId30" Type="http://schemas.openxmlformats.org/officeDocument/2006/relationships/customXml" Target="../ink/ink1884.xml"/><Relationship Id="rId35" Type="http://schemas.openxmlformats.org/officeDocument/2006/relationships/image" Target="../media/image338.png"/><Relationship Id="rId43" Type="http://schemas.openxmlformats.org/officeDocument/2006/relationships/image" Target="../media/image342.png"/><Relationship Id="rId48" Type="http://schemas.openxmlformats.org/officeDocument/2006/relationships/customXml" Target="../ink/ink1893.xml"/><Relationship Id="rId56" Type="http://schemas.openxmlformats.org/officeDocument/2006/relationships/customXml" Target="../ink/ink1897.xml"/><Relationship Id="rId8" Type="http://schemas.openxmlformats.org/officeDocument/2006/relationships/customXml" Target="../ink/ink1873.xml"/><Relationship Id="rId51" Type="http://schemas.openxmlformats.org/officeDocument/2006/relationships/image" Target="../media/image346.png"/><Relationship Id="rId3" Type="http://schemas.openxmlformats.org/officeDocument/2006/relationships/image" Target="../media/image308.png"/><Relationship Id="rId12" Type="http://schemas.openxmlformats.org/officeDocument/2006/relationships/customXml" Target="../ink/ink1875.xml"/><Relationship Id="rId17" Type="http://schemas.openxmlformats.org/officeDocument/2006/relationships/image" Target="../media/image329.png"/><Relationship Id="rId25" Type="http://schemas.openxmlformats.org/officeDocument/2006/relationships/image" Target="../media/image333.png"/><Relationship Id="rId33" Type="http://schemas.openxmlformats.org/officeDocument/2006/relationships/image" Target="../media/image337.png"/><Relationship Id="rId38" Type="http://schemas.openxmlformats.org/officeDocument/2006/relationships/customXml" Target="../ink/ink1888.xml"/><Relationship Id="rId46" Type="http://schemas.openxmlformats.org/officeDocument/2006/relationships/customXml" Target="../ink/ink1892.xml"/><Relationship Id="rId20" Type="http://schemas.openxmlformats.org/officeDocument/2006/relationships/customXml" Target="../ink/ink1879.xml"/><Relationship Id="rId41" Type="http://schemas.openxmlformats.org/officeDocument/2006/relationships/image" Target="../media/image341.png"/><Relationship Id="rId54" Type="http://schemas.openxmlformats.org/officeDocument/2006/relationships/customXml" Target="../ink/ink189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72.xml"/><Relationship Id="rId15" Type="http://schemas.openxmlformats.org/officeDocument/2006/relationships/image" Target="../media/image328.png"/><Relationship Id="rId23" Type="http://schemas.openxmlformats.org/officeDocument/2006/relationships/image" Target="../media/image332.png"/><Relationship Id="rId28" Type="http://schemas.openxmlformats.org/officeDocument/2006/relationships/customXml" Target="../ink/ink1883.xml"/><Relationship Id="rId36" Type="http://schemas.openxmlformats.org/officeDocument/2006/relationships/customXml" Target="../ink/ink1887.xml"/><Relationship Id="rId49" Type="http://schemas.openxmlformats.org/officeDocument/2006/relationships/image" Target="../media/image345.png"/><Relationship Id="rId57" Type="http://schemas.openxmlformats.org/officeDocument/2006/relationships/image" Target="../media/image349.png"/><Relationship Id="rId10" Type="http://schemas.openxmlformats.org/officeDocument/2006/relationships/customXml" Target="../ink/ink1874.xml"/><Relationship Id="rId31" Type="http://schemas.openxmlformats.org/officeDocument/2006/relationships/image" Target="../media/image336.png"/><Relationship Id="rId44" Type="http://schemas.openxmlformats.org/officeDocument/2006/relationships/customXml" Target="../ink/ink1891.xml"/><Relationship Id="rId52" Type="http://schemas.openxmlformats.org/officeDocument/2006/relationships/customXml" Target="../ink/ink1895.xml"/></Relationships>
</file>

<file path=ppt/slides/_rels/slide10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910.xml"/><Relationship Id="rId21" Type="http://schemas.openxmlformats.org/officeDocument/2006/relationships/image" Target="../media/image331.png"/><Relationship Id="rId42" Type="http://schemas.openxmlformats.org/officeDocument/2006/relationships/customXml" Target="../ink/ink1918.xml"/><Relationship Id="rId47" Type="http://schemas.openxmlformats.org/officeDocument/2006/relationships/image" Target="../media/image344.png"/><Relationship Id="rId63" Type="http://schemas.openxmlformats.org/officeDocument/2006/relationships/image" Target="../media/image352.png"/><Relationship Id="rId68" Type="http://schemas.openxmlformats.org/officeDocument/2006/relationships/customXml" Target="../ink/ink1931.xml"/><Relationship Id="rId2" Type="http://schemas.openxmlformats.org/officeDocument/2006/relationships/customXml" Target="../ink/ink1898.xml"/><Relationship Id="rId16" Type="http://schemas.openxmlformats.org/officeDocument/2006/relationships/customXml" Target="../ink/ink1905.xml"/><Relationship Id="rId29" Type="http://schemas.openxmlformats.org/officeDocument/2006/relationships/image" Target="../media/image335.png"/><Relationship Id="rId11" Type="http://schemas.openxmlformats.org/officeDocument/2006/relationships/image" Target="../media/image326.png"/><Relationship Id="rId24" Type="http://schemas.openxmlformats.org/officeDocument/2006/relationships/customXml" Target="../ink/ink1909.xml"/><Relationship Id="rId32" Type="http://schemas.openxmlformats.org/officeDocument/2006/relationships/customXml" Target="../ink/ink1913.xml"/><Relationship Id="rId37" Type="http://schemas.openxmlformats.org/officeDocument/2006/relationships/image" Target="../media/image339.png"/><Relationship Id="rId40" Type="http://schemas.openxmlformats.org/officeDocument/2006/relationships/customXml" Target="../ink/ink1917.xml"/><Relationship Id="rId45" Type="http://schemas.openxmlformats.org/officeDocument/2006/relationships/image" Target="../media/image343.png"/><Relationship Id="rId53" Type="http://schemas.openxmlformats.org/officeDocument/2006/relationships/image" Target="../media/image347.png"/><Relationship Id="rId58" Type="http://schemas.openxmlformats.org/officeDocument/2006/relationships/customXml" Target="../ink/ink1926.xml"/><Relationship Id="rId66" Type="http://schemas.openxmlformats.org/officeDocument/2006/relationships/customXml" Target="../ink/ink1930.xml"/><Relationship Id="rId5" Type="http://schemas.openxmlformats.org/officeDocument/2006/relationships/image" Target="../media/image323.png"/><Relationship Id="rId61" Type="http://schemas.openxmlformats.org/officeDocument/2006/relationships/image" Target="../media/image351.png"/><Relationship Id="rId19" Type="http://schemas.openxmlformats.org/officeDocument/2006/relationships/image" Target="../media/image330.png"/><Relationship Id="rId14" Type="http://schemas.openxmlformats.org/officeDocument/2006/relationships/customXml" Target="../ink/ink1904.xml"/><Relationship Id="rId22" Type="http://schemas.openxmlformats.org/officeDocument/2006/relationships/customXml" Target="../ink/ink1908.xml"/><Relationship Id="rId27" Type="http://schemas.openxmlformats.org/officeDocument/2006/relationships/image" Target="../media/image334.png"/><Relationship Id="rId30" Type="http://schemas.openxmlformats.org/officeDocument/2006/relationships/customXml" Target="../ink/ink1912.xml"/><Relationship Id="rId35" Type="http://schemas.openxmlformats.org/officeDocument/2006/relationships/image" Target="../media/image338.png"/><Relationship Id="rId43" Type="http://schemas.openxmlformats.org/officeDocument/2006/relationships/image" Target="../media/image342.png"/><Relationship Id="rId48" Type="http://schemas.openxmlformats.org/officeDocument/2006/relationships/customXml" Target="../ink/ink1921.xml"/><Relationship Id="rId56" Type="http://schemas.openxmlformats.org/officeDocument/2006/relationships/customXml" Target="../ink/ink1925.xml"/><Relationship Id="rId64" Type="http://schemas.openxmlformats.org/officeDocument/2006/relationships/customXml" Target="../ink/ink1929.xml"/><Relationship Id="rId69" Type="http://schemas.openxmlformats.org/officeDocument/2006/relationships/image" Target="../media/image355.png"/><Relationship Id="rId8" Type="http://schemas.openxmlformats.org/officeDocument/2006/relationships/customXml" Target="../ink/ink1901.xml"/><Relationship Id="rId51" Type="http://schemas.openxmlformats.org/officeDocument/2006/relationships/image" Target="../media/image346.png"/><Relationship Id="rId72" Type="http://schemas.openxmlformats.org/officeDocument/2006/relationships/customXml" Target="../ink/ink1933.xml"/><Relationship Id="rId3" Type="http://schemas.openxmlformats.org/officeDocument/2006/relationships/image" Target="../media/image308.png"/><Relationship Id="rId12" Type="http://schemas.openxmlformats.org/officeDocument/2006/relationships/customXml" Target="../ink/ink1903.xml"/><Relationship Id="rId17" Type="http://schemas.openxmlformats.org/officeDocument/2006/relationships/image" Target="../media/image329.png"/><Relationship Id="rId25" Type="http://schemas.openxmlformats.org/officeDocument/2006/relationships/image" Target="../media/image333.png"/><Relationship Id="rId33" Type="http://schemas.openxmlformats.org/officeDocument/2006/relationships/image" Target="../media/image337.png"/><Relationship Id="rId38" Type="http://schemas.openxmlformats.org/officeDocument/2006/relationships/customXml" Target="../ink/ink1916.xml"/><Relationship Id="rId46" Type="http://schemas.openxmlformats.org/officeDocument/2006/relationships/customXml" Target="../ink/ink1920.xml"/><Relationship Id="rId59" Type="http://schemas.openxmlformats.org/officeDocument/2006/relationships/image" Target="../media/image350.png"/><Relationship Id="rId67" Type="http://schemas.openxmlformats.org/officeDocument/2006/relationships/image" Target="../media/image354.png"/><Relationship Id="rId20" Type="http://schemas.openxmlformats.org/officeDocument/2006/relationships/customXml" Target="../ink/ink1907.xml"/><Relationship Id="rId41" Type="http://schemas.openxmlformats.org/officeDocument/2006/relationships/image" Target="../media/image341.png"/><Relationship Id="rId54" Type="http://schemas.openxmlformats.org/officeDocument/2006/relationships/customXml" Target="../ink/ink1924.xml"/><Relationship Id="rId62" Type="http://schemas.openxmlformats.org/officeDocument/2006/relationships/customXml" Target="../ink/ink1928.xml"/><Relationship Id="rId70" Type="http://schemas.openxmlformats.org/officeDocument/2006/relationships/customXml" Target="../ink/ink193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00.xml"/><Relationship Id="rId15" Type="http://schemas.openxmlformats.org/officeDocument/2006/relationships/image" Target="../media/image328.png"/><Relationship Id="rId23" Type="http://schemas.openxmlformats.org/officeDocument/2006/relationships/image" Target="../media/image332.png"/><Relationship Id="rId28" Type="http://schemas.openxmlformats.org/officeDocument/2006/relationships/customXml" Target="../ink/ink1911.xml"/><Relationship Id="rId36" Type="http://schemas.openxmlformats.org/officeDocument/2006/relationships/customXml" Target="../ink/ink1915.xml"/><Relationship Id="rId49" Type="http://schemas.openxmlformats.org/officeDocument/2006/relationships/image" Target="../media/image345.png"/><Relationship Id="rId57" Type="http://schemas.openxmlformats.org/officeDocument/2006/relationships/image" Target="../media/image349.png"/><Relationship Id="rId10" Type="http://schemas.openxmlformats.org/officeDocument/2006/relationships/customXml" Target="../ink/ink1902.xml"/><Relationship Id="rId31" Type="http://schemas.openxmlformats.org/officeDocument/2006/relationships/image" Target="../media/image336.png"/><Relationship Id="rId44" Type="http://schemas.openxmlformats.org/officeDocument/2006/relationships/customXml" Target="../ink/ink1919.xml"/><Relationship Id="rId52" Type="http://schemas.openxmlformats.org/officeDocument/2006/relationships/customXml" Target="../ink/ink1923.xml"/><Relationship Id="rId60" Type="http://schemas.openxmlformats.org/officeDocument/2006/relationships/customXml" Target="../ink/ink1927.xml"/><Relationship Id="rId65" Type="http://schemas.openxmlformats.org/officeDocument/2006/relationships/image" Target="../media/image353.png"/><Relationship Id="rId73" Type="http://schemas.openxmlformats.org/officeDocument/2006/relationships/image" Target="../media/image357.png"/><Relationship Id="rId4" Type="http://schemas.openxmlformats.org/officeDocument/2006/relationships/customXml" Target="../ink/ink1899.xml"/><Relationship Id="rId9" Type="http://schemas.openxmlformats.org/officeDocument/2006/relationships/image" Target="../media/image325.png"/><Relationship Id="rId13" Type="http://schemas.openxmlformats.org/officeDocument/2006/relationships/image" Target="../media/image327.png"/><Relationship Id="rId18" Type="http://schemas.openxmlformats.org/officeDocument/2006/relationships/customXml" Target="../ink/ink1906.xml"/><Relationship Id="rId39" Type="http://schemas.openxmlformats.org/officeDocument/2006/relationships/image" Target="../media/image340.png"/><Relationship Id="rId34" Type="http://schemas.openxmlformats.org/officeDocument/2006/relationships/customXml" Target="../ink/ink1914.xml"/><Relationship Id="rId50" Type="http://schemas.openxmlformats.org/officeDocument/2006/relationships/customXml" Target="../ink/ink1922.xml"/><Relationship Id="rId55" Type="http://schemas.openxmlformats.org/officeDocument/2006/relationships/image" Target="../media/image348.png"/><Relationship Id="rId7" Type="http://schemas.openxmlformats.org/officeDocument/2006/relationships/image" Target="../media/image324.png"/><Relationship Id="rId71" Type="http://schemas.openxmlformats.org/officeDocument/2006/relationships/image" Target="../media/image356.png"/></Relationships>
</file>

<file path=ppt/slides/_rels/slide10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946.xml"/><Relationship Id="rId21" Type="http://schemas.openxmlformats.org/officeDocument/2006/relationships/image" Target="../media/image331.png"/><Relationship Id="rId42" Type="http://schemas.openxmlformats.org/officeDocument/2006/relationships/customXml" Target="../ink/ink1954.xml"/><Relationship Id="rId47" Type="http://schemas.openxmlformats.org/officeDocument/2006/relationships/image" Target="../media/image344.png"/><Relationship Id="rId63" Type="http://schemas.openxmlformats.org/officeDocument/2006/relationships/image" Target="../media/image352.png"/><Relationship Id="rId68" Type="http://schemas.openxmlformats.org/officeDocument/2006/relationships/customXml" Target="../ink/ink1967.xml"/><Relationship Id="rId84" Type="http://schemas.openxmlformats.org/officeDocument/2006/relationships/customXml" Target="../ink/ink1975.xml"/><Relationship Id="rId16" Type="http://schemas.openxmlformats.org/officeDocument/2006/relationships/customXml" Target="../ink/ink1941.xml"/><Relationship Id="rId11" Type="http://schemas.openxmlformats.org/officeDocument/2006/relationships/image" Target="../media/image326.png"/><Relationship Id="rId32" Type="http://schemas.openxmlformats.org/officeDocument/2006/relationships/customXml" Target="../ink/ink1949.xml"/><Relationship Id="rId37" Type="http://schemas.openxmlformats.org/officeDocument/2006/relationships/image" Target="../media/image339.png"/><Relationship Id="rId53" Type="http://schemas.openxmlformats.org/officeDocument/2006/relationships/image" Target="../media/image347.png"/><Relationship Id="rId58" Type="http://schemas.openxmlformats.org/officeDocument/2006/relationships/customXml" Target="../ink/ink1962.xml"/><Relationship Id="rId74" Type="http://schemas.openxmlformats.org/officeDocument/2006/relationships/customXml" Target="../ink/ink1970.xml"/><Relationship Id="rId79" Type="http://schemas.openxmlformats.org/officeDocument/2006/relationships/image" Target="../media/image360.png"/><Relationship Id="rId5" Type="http://schemas.openxmlformats.org/officeDocument/2006/relationships/image" Target="../media/image323.png"/><Relationship Id="rId19" Type="http://schemas.openxmlformats.org/officeDocument/2006/relationships/image" Target="../media/image330.png"/><Relationship Id="rId14" Type="http://schemas.openxmlformats.org/officeDocument/2006/relationships/customXml" Target="../ink/ink1940.xml"/><Relationship Id="rId22" Type="http://schemas.openxmlformats.org/officeDocument/2006/relationships/customXml" Target="../ink/ink1944.xml"/><Relationship Id="rId27" Type="http://schemas.openxmlformats.org/officeDocument/2006/relationships/image" Target="../media/image334.png"/><Relationship Id="rId30" Type="http://schemas.openxmlformats.org/officeDocument/2006/relationships/customXml" Target="../ink/ink1948.xml"/><Relationship Id="rId35" Type="http://schemas.openxmlformats.org/officeDocument/2006/relationships/image" Target="../media/image338.png"/><Relationship Id="rId43" Type="http://schemas.openxmlformats.org/officeDocument/2006/relationships/image" Target="../media/image342.png"/><Relationship Id="rId48" Type="http://schemas.openxmlformats.org/officeDocument/2006/relationships/customXml" Target="../ink/ink1957.xml"/><Relationship Id="rId56" Type="http://schemas.openxmlformats.org/officeDocument/2006/relationships/customXml" Target="../ink/ink1961.xml"/><Relationship Id="rId64" Type="http://schemas.openxmlformats.org/officeDocument/2006/relationships/customXml" Target="../ink/ink1965.xml"/><Relationship Id="rId69" Type="http://schemas.openxmlformats.org/officeDocument/2006/relationships/image" Target="../media/image355.png"/><Relationship Id="rId77" Type="http://schemas.openxmlformats.org/officeDocument/2006/relationships/image" Target="../media/image359.png"/><Relationship Id="rId8" Type="http://schemas.openxmlformats.org/officeDocument/2006/relationships/customXml" Target="../ink/ink1937.xml"/><Relationship Id="rId51" Type="http://schemas.openxmlformats.org/officeDocument/2006/relationships/image" Target="../media/image346.png"/><Relationship Id="rId72" Type="http://schemas.openxmlformats.org/officeDocument/2006/relationships/customXml" Target="../ink/ink1969.xml"/><Relationship Id="rId80" Type="http://schemas.openxmlformats.org/officeDocument/2006/relationships/customXml" Target="../ink/ink1973.xml"/><Relationship Id="rId85" Type="http://schemas.openxmlformats.org/officeDocument/2006/relationships/image" Target="../media/image363.png"/><Relationship Id="rId3" Type="http://schemas.openxmlformats.org/officeDocument/2006/relationships/image" Target="../media/image308.png"/><Relationship Id="rId12" Type="http://schemas.openxmlformats.org/officeDocument/2006/relationships/customXml" Target="../ink/ink1939.xml"/><Relationship Id="rId17" Type="http://schemas.openxmlformats.org/officeDocument/2006/relationships/image" Target="../media/image329.png"/><Relationship Id="rId25" Type="http://schemas.openxmlformats.org/officeDocument/2006/relationships/image" Target="../media/image333.png"/><Relationship Id="rId33" Type="http://schemas.openxmlformats.org/officeDocument/2006/relationships/image" Target="../media/image337.png"/><Relationship Id="rId38" Type="http://schemas.openxmlformats.org/officeDocument/2006/relationships/customXml" Target="../ink/ink1952.xml"/><Relationship Id="rId46" Type="http://schemas.openxmlformats.org/officeDocument/2006/relationships/customXml" Target="../ink/ink1956.xml"/><Relationship Id="rId59" Type="http://schemas.openxmlformats.org/officeDocument/2006/relationships/image" Target="../media/image350.png"/><Relationship Id="rId67" Type="http://schemas.openxmlformats.org/officeDocument/2006/relationships/image" Target="../media/image354.png"/><Relationship Id="rId20" Type="http://schemas.openxmlformats.org/officeDocument/2006/relationships/customXml" Target="../ink/ink1943.xml"/><Relationship Id="rId41" Type="http://schemas.openxmlformats.org/officeDocument/2006/relationships/image" Target="../media/image341.png"/><Relationship Id="rId54" Type="http://schemas.openxmlformats.org/officeDocument/2006/relationships/customXml" Target="../ink/ink1960.xml"/><Relationship Id="rId62" Type="http://schemas.openxmlformats.org/officeDocument/2006/relationships/customXml" Target="../ink/ink1964.xml"/><Relationship Id="rId70" Type="http://schemas.openxmlformats.org/officeDocument/2006/relationships/customXml" Target="../ink/ink1968.xml"/><Relationship Id="rId75" Type="http://schemas.openxmlformats.org/officeDocument/2006/relationships/image" Target="../media/image358.png"/><Relationship Id="rId83" Type="http://schemas.openxmlformats.org/officeDocument/2006/relationships/image" Target="../media/image36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36.xml"/><Relationship Id="rId15" Type="http://schemas.openxmlformats.org/officeDocument/2006/relationships/image" Target="../media/image328.png"/><Relationship Id="rId23" Type="http://schemas.openxmlformats.org/officeDocument/2006/relationships/image" Target="../media/image332.png"/><Relationship Id="rId28" Type="http://schemas.openxmlformats.org/officeDocument/2006/relationships/customXml" Target="../ink/ink1947.xml"/><Relationship Id="rId36" Type="http://schemas.openxmlformats.org/officeDocument/2006/relationships/customXml" Target="../ink/ink1951.xml"/><Relationship Id="rId49" Type="http://schemas.openxmlformats.org/officeDocument/2006/relationships/image" Target="../media/image345.png"/><Relationship Id="rId57" Type="http://schemas.openxmlformats.org/officeDocument/2006/relationships/image" Target="../media/image349.png"/><Relationship Id="rId10" Type="http://schemas.openxmlformats.org/officeDocument/2006/relationships/customXml" Target="../ink/ink1938.xml"/><Relationship Id="rId31" Type="http://schemas.openxmlformats.org/officeDocument/2006/relationships/image" Target="../media/image336.png"/><Relationship Id="rId44" Type="http://schemas.openxmlformats.org/officeDocument/2006/relationships/customXml" Target="../ink/ink1955.xml"/><Relationship Id="rId52" Type="http://schemas.openxmlformats.org/officeDocument/2006/relationships/customXml" Target="../ink/ink1959.xml"/><Relationship Id="rId60" Type="http://schemas.openxmlformats.org/officeDocument/2006/relationships/customXml" Target="../ink/ink1963.xml"/><Relationship Id="rId65" Type="http://schemas.openxmlformats.org/officeDocument/2006/relationships/image" Target="../media/image353.png"/><Relationship Id="rId73" Type="http://schemas.openxmlformats.org/officeDocument/2006/relationships/image" Target="../media/image357.png"/><Relationship Id="rId78" Type="http://schemas.openxmlformats.org/officeDocument/2006/relationships/customXml" Target="../ink/ink1972.xml"/><Relationship Id="rId81" Type="http://schemas.openxmlformats.org/officeDocument/2006/relationships/image" Target="../media/image361.png"/><Relationship Id="rId86" Type="http://schemas.openxmlformats.org/officeDocument/2006/relationships/customXml" Target="../ink/ink1976.xml"/><Relationship Id="rId4" Type="http://schemas.openxmlformats.org/officeDocument/2006/relationships/customXml" Target="../ink/ink1935.xml"/><Relationship Id="rId9" Type="http://schemas.openxmlformats.org/officeDocument/2006/relationships/image" Target="../media/image325.png"/><Relationship Id="rId13" Type="http://schemas.openxmlformats.org/officeDocument/2006/relationships/image" Target="../media/image327.png"/><Relationship Id="rId18" Type="http://schemas.openxmlformats.org/officeDocument/2006/relationships/customXml" Target="../ink/ink1942.xml"/><Relationship Id="rId39" Type="http://schemas.openxmlformats.org/officeDocument/2006/relationships/image" Target="../media/image340.png"/><Relationship Id="rId34" Type="http://schemas.openxmlformats.org/officeDocument/2006/relationships/customXml" Target="../ink/ink1950.xml"/><Relationship Id="rId50" Type="http://schemas.openxmlformats.org/officeDocument/2006/relationships/customXml" Target="../ink/ink1958.xml"/><Relationship Id="rId55" Type="http://schemas.openxmlformats.org/officeDocument/2006/relationships/image" Target="../media/image348.png"/><Relationship Id="rId76" Type="http://schemas.openxmlformats.org/officeDocument/2006/relationships/customXml" Target="../ink/ink1971.xml"/><Relationship Id="rId7" Type="http://schemas.openxmlformats.org/officeDocument/2006/relationships/image" Target="../media/image324.png"/><Relationship Id="rId71" Type="http://schemas.openxmlformats.org/officeDocument/2006/relationships/image" Target="../media/image356.png"/><Relationship Id="rId2" Type="http://schemas.openxmlformats.org/officeDocument/2006/relationships/customXml" Target="../ink/ink1934.xml"/><Relationship Id="rId29" Type="http://schemas.openxmlformats.org/officeDocument/2006/relationships/image" Target="../media/image335.png"/><Relationship Id="rId24" Type="http://schemas.openxmlformats.org/officeDocument/2006/relationships/customXml" Target="../ink/ink1945.xml"/><Relationship Id="rId40" Type="http://schemas.openxmlformats.org/officeDocument/2006/relationships/customXml" Target="../ink/ink1953.xml"/><Relationship Id="rId45" Type="http://schemas.openxmlformats.org/officeDocument/2006/relationships/image" Target="../media/image343.png"/><Relationship Id="rId66" Type="http://schemas.openxmlformats.org/officeDocument/2006/relationships/customXml" Target="../ink/ink1966.xml"/><Relationship Id="rId87" Type="http://schemas.openxmlformats.org/officeDocument/2006/relationships/image" Target="../media/image364.png"/><Relationship Id="rId61" Type="http://schemas.openxmlformats.org/officeDocument/2006/relationships/image" Target="../media/image351.png"/><Relationship Id="rId82" Type="http://schemas.openxmlformats.org/officeDocument/2006/relationships/customXml" Target="../ink/ink197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7" Type="http://schemas.openxmlformats.org/officeDocument/2006/relationships/image" Target="../media/image366.png"/><Relationship Id="rId2" Type="http://schemas.openxmlformats.org/officeDocument/2006/relationships/customXml" Target="../ink/ink197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79.xml"/><Relationship Id="rId5" Type="http://schemas.openxmlformats.org/officeDocument/2006/relationships/image" Target="../media/image365.png"/><Relationship Id="rId4" Type="http://schemas.openxmlformats.org/officeDocument/2006/relationships/customXml" Target="../ink/ink1978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83.xml"/><Relationship Id="rId3" Type="http://schemas.openxmlformats.org/officeDocument/2006/relationships/image" Target="../media/image308.png"/><Relationship Id="rId7" Type="http://schemas.openxmlformats.org/officeDocument/2006/relationships/image" Target="../media/image366.png"/><Relationship Id="rId2" Type="http://schemas.openxmlformats.org/officeDocument/2006/relationships/customXml" Target="../ink/ink198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82.xml"/><Relationship Id="rId11" Type="http://schemas.openxmlformats.org/officeDocument/2006/relationships/image" Target="../media/image368.png"/><Relationship Id="rId5" Type="http://schemas.openxmlformats.org/officeDocument/2006/relationships/image" Target="../media/image365.png"/><Relationship Id="rId10" Type="http://schemas.openxmlformats.org/officeDocument/2006/relationships/customXml" Target="../ink/ink1984.xml"/><Relationship Id="rId4" Type="http://schemas.openxmlformats.org/officeDocument/2006/relationships/customXml" Target="../ink/ink1981.xml"/><Relationship Id="rId9" Type="http://schemas.openxmlformats.org/officeDocument/2006/relationships/image" Target="../media/image367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88.xml"/><Relationship Id="rId13" Type="http://schemas.openxmlformats.org/officeDocument/2006/relationships/image" Target="../media/image369.png"/><Relationship Id="rId18" Type="http://schemas.openxmlformats.org/officeDocument/2006/relationships/customXml" Target="../ink/ink1993.xml"/><Relationship Id="rId3" Type="http://schemas.openxmlformats.org/officeDocument/2006/relationships/image" Target="../media/image308.png"/><Relationship Id="rId21" Type="http://schemas.openxmlformats.org/officeDocument/2006/relationships/image" Target="../media/image373.png"/><Relationship Id="rId7" Type="http://schemas.openxmlformats.org/officeDocument/2006/relationships/image" Target="../media/image366.png"/><Relationship Id="rId12" Type="http://schemas.openxmlformats.org/officeDocument/2006/relationships/customXml" Target="../ink/ink1990.xml"/><Relationship Id="rId17" Type="http://schemas.openxmlformats.org/officeDocument/2006/relationships/image" Target="../media/image371.png"/><Relationship Id="rId2" Type="http://schemas.openxmlformats.org/officeDocument/2006/relationships/customXml" Target="../ink/ink1985.xml"/><Relationship Id="rId16" Type="http://schemas.openxmlformats.org/officeDocument/2006/relationships/customXml" Target="../ink/ink1992.xml"/><Relationship Id="rId20" Type="http://schemas.openxmlformats.org/officeDocument/2006/relationships/customXml" Target="../ink/ink199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87.xml"/><Relationship Id="rId11" Type="http://schemas.openxmlformats.org/officeDocument/2006/relationships/image" Target="../media/image368.png"/><Relationship Id="rId5" Type="http://schemas.openxmlformats.org/officeDocument/2006/relationships/image" Target="../media/image365.png"/><Relationship Id="rId15" Type="http://schemas.openxmlformats.org/officeDocument/2006/relationships/image" Target="../media/image370.png"/><Relationship Id="rId23" Type="http://schemas.openxmlformats.org/officeDocument/2006/relationships/image" Target="../media/image374.png"/><Relationship Id="rId10" Type="http://schemas.openxmlformats.org/officeDocument/2006/relationships/customXml" Target="../ink/ink1989.xml"/><Relationship Id="rId19" Type="http://schemas.openxmlformats.org/officeDocument/2006/relationships/image" Target="../media/image372.png"/><Relationship Id="rId4" Type="http://schemas.openxmlformats.org/officeDocument/2006/relationships/customXml" Target="../ink/ink1986.xml"/><Relationship Id="rId9" Type="http://schemas.openxmlformats.org/officeDocument/2006/relationships/image" Target="../media/image367.png"/><Relationship Id="rId14" Type="http://schemas.openxmlformats.org/officeDocument/2006/relationships/customXml" Target="../ink/ink1991.xml"/><Relationship Id="rId22" Type="http://schemas.openxmlformats.org/officeDocument/2006/relationships/customXml" Target="../ink/ink1995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99.xml"/><Relationship Id="rId13" Type="http://schemas.openxmlformats.org/officeDocument/2006/relationships/image" Target="../media/image375.png"/><Relationship Id="rId3" Type="http://schemas.openxmlformats.org/officeDocument/2006/relationships/image" Target="../media/image308.png"/><Relationship Id="rId7" Type="http://schemas.openxmlformats.org/officeDocument/2006/relationships/image" Target="../media/image366.png"/><Relationship Id="rId12" Type="http://schemas.openxmlformats.org/officeDocument/2006/relationships/customXml" Target="../ink/ink2001.xml"/><Relationship Id="rId2" Type="http://schemas.openxmlformats.org/officeDocument/2006/relationships/customXml" Target="../ink/ink199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98.xml"/><Relationship Id="rId11" Type="http://schemas.openxmlformats.org/officeDocument/2006/relationships/image" Target="../media/image368.png"/><Relationship Id="rId5" Type="http://schemas.openxmlformats.org/officeDocument/2006/relationships/image" Target="../media/image365.png"/><Relationship Id="rId10" Type="http://schemas.openxmlformats.org/officeDocument/2006/relationships/customXml" Target="../ink/ink2000.xml"/><Relationship Id="rId4" Type="http://schemas.openxmlformats.org/officeDocument/2006/relationships/customXml" Target="../ink/ink1997.xml"/><Relationship Id="rId9" Type="http://schemas.openxmlformats.org/officeDocument/2006/relationships/image" Target="../media/image367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05.xml"/><Relationship Id="rId13" Type="http://schemas.openxmlformats.org/officeDocument/2006/relationships/image" Target="../media/image375.png"/><Relationship Id="rId3" Type="http://schemas.openxmlformats.org/officeDocument/2006/relationships/image" Target="../media/image308.png"/><Relationship Id="rId7" Type="http://schemas.openxmlformats.org/officeDocument/2006/relationships/image" Target="../media/image366.png"/><Relationship Id="rId12" Type="http://schemas.openxmlformats.org/officeDocument/2006/relationships/customXml" Target="../ink/ink2007.xml"/><Relationship Id="rId17" Type="http://schemas.openxmlformats.org/officeDocument/2006/relationships/image" Target="../media/image377.png"/><Relationship Id="rId2" Type="http://schemas.openxmlformats.org/officeDocument/2006/relationships/customXml" Target="../ink/ink2002.xml"/><Relationship Id="rId16" Type="http://schemas.openxmlformats.org/officeDocument/2006/relationships/customXml" Target="../ink/ink200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04.xml"/><Relationship Id="rId11" Type="http://schemas.openxmlformats.org/officeDocument/2006/relationships/image" Target="../media/image368.png"/><Relationship Id="rId5" Type="http://schemas.openxmlformats.org/officeDocument/2006/relationships/image" Target="../media/image365.png"/><Relationship Id="rId15" Type="http://schemas.openxmlformats.org/officeDocument/2006/relationships/image" Target="../media/image376.png"/><Relationship Id="rId10" Type="http://schemas.openxmlformats.org/officeDocument/2006/relationships/customXml" Target="../ink/ink2006.xml"/><Relationship Id="rId4" Type="http://schemas.openxmlformats.org/officeDocument/2006/relationships/customXml" Target="../ink/ink2003.xml"/><Relationship Id="rId9" Type="http://schemas.openxmlformats.org/officeDocument/2006/relationships/image" Target="../media/image367.png"/><Relationship Id="rId14" Type="http://schemas.openxmlformats.org/officeDocument/2006/relationships/customXml" Target="../ink/ink2008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customXml" Target="../ink/ink109.xml"/><Relationship Id="rId26" Type="http://schemas.openxmlformats.org/officeDocument/2006/relationships/customXml" Target="../ink/ink113.xml"/><Relationship Id="rId39" Type="http://schemas.openxmlformats.org/officeDocument/2006/relationships/image" Target="../media/image27.png"/><Relationship Id="rId21" Type="http://schemas.openxmlformats.org/officeDocument/2006/relationships/image" Target="../media/image19.png"/><Relationship Id="rId34" Type="http://schemas.openxmlformats.org/officeDocument/2006/relationships/customXml" Target="../ink/ink117.xml"/><Relationship Id="rId42" Type="http://schemas.openxmlformats.org/officeDocument/2006/relationships/customXml" Target="../ink/ink121.xml"/><Relationship Id="rId47" Type="http://schemas.openxmlformats.org/officeDocument/2006/relationships/image" Target="../media/image31.png"/><Relationship Id="rId50" Type="http://schemas.openxmlformats.org/officeDocument/2006/relationships/customXml" Target="../ink/ink125.xml"/><Relationship Id="rId7" Type="http://schemas.openxmlformats.org/officeDocument/2006/relationships/image" Target="../media/image5.png"/><Relationship Id="rId2" Type="http://schemas.openxmlformats.org/officeDocument/2006/relationships/customXml" Target="../ink/ink101.xml"/><Relationship Id="rId16" Type="http://schemas.openxmlformats.org/officeDocument/2006/relationships/customXml" Target="../ink/ink108.xml"/><Relationship Id="rId29" Type="http://schemas.openxmlformats.org/officeDocument/2006/relationships/image" Target="../media/image22.png"/><Relationship Id="rId11" Type="http://schemas.openxmlformats.org/officeDocument/2006/relationships/image" Target="../media/image10.png"/><Relationship Id="rId24" Type="http://schemas.openxmlformats.org/officeDocument/2006/relationships/customXml" Target="../ink/ink112.xml"/><Relationship Id="rId32" Type="http://schemas.openxmlformats.org/officeDocument/2006/relationships/customXml" Target="../ink/ink116.xml"/><Relationship Id="rId37" Type="http://schemas.openxmlformats.org/officeDocument/2006/relationships/image" Target="../media/image26.png"/><Relationship Id="rId40" Type="http://schemas.openxmlformats.org/officeDocument/2006/relationships/customXml" Target="../ink/ink120.xml"/><Relationship Id="rId45" Type="http://schemas.openxmlformats.org/officeDocument/2006/relationships/image" Target="../media/image30.png"/><Relationship Id="rId53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customXml" Target="../ink/ink105.xml"/><Relationship Id="rId19" Type="http://schemas.openxmlformats.org/officeDocument/2006/relationships/image" Target="../media/image18.png"/><Relationship Id="rId31" Type="http://schemas.openxmlformats.org/officeDocument/2006/relationships/image" Target="../media/image23.png"/><Relationship Id="rId44" Type="http://schemas.openxmlformats.org/officeDocument/2006/relationships/customXml" Target="../ink/ink122.xml"/><Relationship Id="rId52" Type="http://schemas.openxmlformats.org/officeDocument/2006/relationships/customXml" Target="../ink/ink126.xml"/><Relationship Id="rId4" Type="http://schemas.openxmlformats.org/officeDocument/2006/relationships/customXml" Target="../ink/ink102.xml"/><Relationship Id="rId9" Type="http://schemas.openxmlformats.org/officeDocument/2006/relationships/image" Target="../media/image9.png"/><Relationship Id="rId14" Type="http://schemas.openxmlformats.org/officeDocument/2006/relationships/customXml" Target="../ink/ink107.xml"/><Relationship Id="rId22" Type="http://schemas.openxmlformats.org/officeDocument/2006/relationships/customXml" Target="../ink/ink111.xml"/><Relationship Id="rId27" Type="http://schemas.openxmlformats.org/officeDocument/2006/relationships/image" Target="../media/image16.png"/><Relationship Id="rId30" Type="http://schemas.openxmlformats.org/officeDocument/2006/relationships/customXml" Target="../ink/ink115.xml"/><Relationship Id="rId35" Type="http://schemas.openxmlformats.org/officeDocument/2006/relationships/image" Target="../media/image25.png"/><Relationship Id="rId43" Type="http://schemas.openxmlformats.org/officeDocument/2006/relationships/image" Target="../media/image29.png"/><Relationship Id="rId48" Type="http://schemas.openxmlformats.org/officeDocument/2006/relationships/customXml" Target="../ink/ink124.xml"/><Relationship Id="rId8" Type="http://schemas.openxmlformats.org/officeDocument/2006/relationships/customXml" Target="../ink/ink104.xml"/><Relationship Id="rId51" Type="http://schemas.openxmlformats.org/officeDocument/2006/relationships/image" Target="../media/image33.png"/><Relationship Id="rId3" Type="http://schemas.openxmlformats.org/officeDocument/2006/relationships/image" Target="../media/image3.png"/><Relationship Id="rId12" Type="http://schemas.openxmlformats.org/officeDocument/2006/relationships/customXml" Target="../ink/ink106.xm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openxmlformats.org/officeDocument/2006/relationships/image" Target="../media/image24.png"/><Relationship Id="rId38" Type="http://schemas.openxmlformats.org/officeDocument/2006/relationships/customXml" Target="../ink/ink119.xml"/><Relationship Id="rId46" Type="http://schemas.openxmlformats.org/officeDocument/2006/relationships/customXml" Target="../ink/ink123.xml"/><Relationship Id="rId20" Type="http://schemas.openxmlformats.org/officeDocument/2006/relationships/customXml" Target="../ink/ink110.xml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3.xml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customXml" Target="../ink/ink114.xml"/><Relationship Id="rId36" Type="http://schemas.openxmlformats.org/officeDocument/2006/relationships/customXml" Target="../ink/ink118.xml"/><Relationship Id="rId49" Type="http://schemas.openxmlformats.org/officeDocument/2006/relationships/image" Target="../media/image32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13.xml"/><Relationship Id="rId13" Type="http://schemas.openxmlformats.org/officeDocument/2006/relationships/image" Target="../media/image375.png"/><Relationship Id="rId18" Type="http://schemas.openxmlformats.org/officeDocument/2006/relationships/customXml" Target="../ink/ink2018.xml"/><Relationship Id="rId26" Type="http://schemas.openxmlformats.org/officeDocument/2006/relationships/customXml" Target="../ink/ink2022.xml"/><Relationship Id="rId3" Type="http://schemas.openxmlformats.org/officeDocument/2006/relationships/image" Target="../media/image308.png"/><Relationship Id="rId21" Type="http://schemas.openxmlformats.org/officeDocument/2006/relationships/image" Target="../media/image379.png"/><Relationship Id="rId7" Type="http://schemas.openxmlformats.org/officeDocument/2006/relationships/image" Target="../media/image366.png"/><Relationship Id="rId12" Type="http://schemas.openxmlformats.org/officeDocument/2006/relationships/customXml" Target="../ink/ink2015.xml"/><Relationship Id="rId17" Type="http://schemas.openxmlformats.org/officeDocument/2006/relationships/image" Target="../media/image377.png"/><Relationship Id="rId25" Type="http://schemas.openxmlformats.org/officeDocument/2006/relationships/image" Target="../media/image381.png"/><Relationship Id="rId2" Type="http://schemas.openxmlformats.org/officeDocument/2006/relationships/customXml" Target="../ink/ink2010.xml"/><Relationship Id="rId16" Type="http://schemas.openxmlformats.org/officeDocument/2006/relationships/customXml" Target="../ink/ink2017.xml"/><Relationship Id="rId20" Type="http://schemas.openxmlformats.org/officeDocument/2006/relationships/customXml" Target="../ink/ink201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12.xml"/><Relationship Id="rId11" Type="http://schemas.openxmlformats.org/officeDocument/2006/relationships/image" Target="../media/image368.png"/><Relationship Id="rId24" Type="http://schemas.openxmlformats.org/officeDocument/2006/relationships/customXml" Target="../ink/ink2021.xml"/><Relationship Id="rId5" Type="http://schemas.openxmlformats.org/officeDocument/2006/relationships/image" Target="../media/image365.png"/><Relationship Id="rId15" Type="http://schemas.openxmlformats.org/officeDocument/2006/relationships/image" Target="../media/image376.png"/><Relationship Id="rId23" Type="http://schemas.openxmlformats.org/officeDocument/2006/relationships/image" Target="../media/image380.png"/><Relationship Id="rId10" Type="http://schemas.openxmlformats.org/officeDocument/2006/relationships/customXml" Target="../ink/ink2014.xml"/><Relationship Id="rId19" Type="http://schemas.openxmlformats.org/officeDocument/2006/relationships/image" Target="../media/image378.png"/><Relationship Id="rId4" Type="http://schemas.openxmlformats.org/officeDocument/2006/relationships/customXml" Target="../ink/ink2011.xml"/><Relationship Id="rId9" Type="http://schemas.openxmlformats.org/officeDocument/2006/relationships/image" Target="../media/image367.png"/><Relationship Id="rId14" Type="http://schemas.openxmlformats.org/officeDocument/2006/relationships/customXml" Target="../ink/ink2016.xml"/><Relationship Id="rId22" Type="http://schemas.openxmlformats.org/officeDocument/2006/relationships/customXml" Target="../ink/ink2020.xml"/><Relationship Id="rId27" Type="http://schemas.openxmlformats.org/officeDocument/2006/relationships/image" Target="../media/image382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26.xml"/><Relationship Id="rId13" Type="http://schemas.openxmlformats.org/officeDocument/2006/relationships/image" Target="../media/image375.png"/><Relationship Id="rId18" Type="http://schemas.openxmlformats.org/officeDocument/2006/relationships/customXml" Target="../ink/ink2031.xml"/><Relationship Id="rId26" Type="http://schemas.openxmlformats.org/officeDocument/2006/relationships/customXml" Target="../ink/ink2035.xml"/><Relationship Id="rId3" Type="http://schemas.openxmlformats.org/officeDocument/2006/relationships/image" Target="../media/image308.png"/><Relationship Id="rId21" Type="http://schemas.openxmlformats.org/officeDocument/2006/relationships/image" Target="../media/image379.png"/><Relationship Id="rId7" Type="http://schemas.openxmlformats.org/officeDocument/2006/relationships/image" Target="../media/image366.png"/><Relationship Id="rId12" Type="http://schemas.openxmlformats.org/officeDocument/2006/relationships/customXml" Target="../ink/ink2028.xml"/><Relationship Id="rId17" Type="http://schemas.openxmlformats.org/officeDocument/2006/relationships/image" Target="../media/image377.png"/><Relationship Id="rId25" Type="http://schemas.openxmlformats.org/officeDocument/2006/relationships/image" Target="../media/image381.png"/><Relationship Id="rId2" Type="http://schemas.openxmlformats.org/officeDocument/2006/relationships/customXml" Target="../ink/ink2023.xml"/><Relationship Id="rId16" Type="http://schemas.openxmlformats.org/officeDocument/2006/relationships/customXml" Target="../ink/ink2030.xml"/><Relationship Id="rId20" Type="http://schemas.openxmlformats.org/officeDocument/2006/relationships/customXml" Target="../ink/ink2032.xml"/><Relationship Id="rId29" Type="http://schemas.openxmlformats.org/officeDocument/2006/relationships/image" Target="../media/image38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25.xml"/><Relationship Id="rId11" Type="http://schemas.openxmlformats.org/officeDocument/2006/relationships/image" Target="../media/image368.png"/><Relationship Id="rId24" Type="http://schemas.openxmlformats.org/officeDocument/2006/relationships/customXml" Target="../ink/ink2034.xml"/><Relationship Id="rId5" Type="http://schemas.openxmlformats.org/officeDocument/2006/relationships/image" Target="../media/image365.png"/><Relationship Id="rId15" Type="http://schemas.openxmlformats.org/officeDocument/2006/relationships/image" Target="../media/image376.png"/><Relationship Id="rId23" Type="http://schemas.openxmlformats.org/officeDocument/2006/relationships/image" Target="../media/image380.png"/><Relationship Id="rId28" Type="http://schemas.openxmlformats.org/officeDocument/2006/relationships/customXml" Target="../ink/ink2036.xml"/><Relationship Id="rId10" Type="http://schemas.openxmlformats.org/officeDocument/2006/relationships/customXml" Target="../ink/ink2027.xml"/><Relationship Id="rId19" Type="http://schemas.openxmlformats.org/officeDocument/2006/relationships/image" Target="../media/image378.png"/><Relationship Id="rId4" Type="http://schemas.openxmlformats.org/officeDocument/2006/relationships/customXml" Target="../ink/ink2024.xml"/><Relationship Id="rId9" Type="http://schemas.openxmlformats.org/officeDocument/2006/relationships/image" Target="../media/image367.png"/><Relationship Id="rId14" Type="http://schemas.openxmlformats.org/officeDocument/2006/relationships/customXml" Target="../ink/ink2029.xml"/><Relationship Id="rId22" Type="http://schemas.openxmlformats.org/officeDocument/2006/relationships/customXml" Target="../ink/ink2033.xml"/><Relationship Id="rId27" Type="http://schemas.openxmlformats.org/officeDocument/2006/relationships/image" Target="../media/image382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40.xml"/><Relationship Id="rId13" Type="http://schemas.openxmlformats.org/officeDocument/2006/relationships/image" Target="../media/image375.png"/><Relationship Id="rId18" Type="http://schemas.openxmlformats.org/officeDocument/2006/relationships/customXml" Target="../ink/ink2045.xml"/><Relationship Id="rId26" Type="http://schemas.openxmlformats.org/officeDocument/2006/relationships/customXml" Target="../ink/ink2049.xml"/><Relationship Id="rId3" Type="http://schemas.openxmlformats.org/officeDocument/2006/relationships/image" Target="../media/image308.png"/><Relationship Id="rId21" Type="http://schemas.openxmlformats.org/officeDocument/2006/relationships/image" Target="../media/image379.png"/><Relationship Id="rId7" Type="http://schemas.openxmlformats.org/officeDocument/2006/relationships/image" Target="../media/image366.png"/><Relationship Id="rId12" Type="http://schemas.openxmlformats.org/officeDocument/2006/relationships/customXml" Target="../ink/ink2042.xml"/><Relationship Id="rId17" Type="http://schemas.openxmlformats.org/officeDocument/2006/relationships/image" Target="../media/image377.png"/><Relationship Id="rId25" Type="http://schemas.openxmlformats.org/officeDocument/2006/relationships/image" Target="../media/image381.png"/><Relationship Id="rId2" Type="http://schemas.openxmlformats.org/officeDocument/2006/relationships/customXml" Target="../ink/ink2037.xml"/><Relationship Id="rId16" Type="http://schemas.openxmlformats.org/officeDocument/2006/relationships/customXml" Target="../ink/ink2044.xml"/><Relationship Id="rId20" Type="http://schemas.openxmlformats.org/officeDocument/2006/relationships/customXml" Target="../ink/ink2046.xml"/><Relationship Id="rId29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39.xml"/><Relationship Id="rId11" Type="http://schemas.openxmlformats.org/officeDocument/2006/relationships/image" Target="../media/image368.png"/><Relationship Id="rId24" Type="http://schemas.openxmlformats.org/officeDocument/2006/relationships/customXml" Target="../ink/ink2048.xml"/><Relationship Id="rId5" Type="http://schemas.openxmlformats.org/officeDocument/2006/relationships/image" Target="../media/image365.png"/><Relationship Id="rId15" Type="http://schemas.openxmlformats.org/officeDocument/2006/relationships/image" Target="../media/image376.png"/><Relationship Id="rId23" Type="http://schemas.openxmlformats.org/officeDocument/2006/relationships/image" Target="../media/image380.png"/><Relationship Id="rId28" Type="http://schemas.openxmlformats.org/officeDocument/2006/relationships/customXml" Target="../ink/ink2050.xml"/><Relationship Id="rId10" Type="http://schemas.openxmlformats.org/officeDocument/2006/relationships/customXml" Target="../ink/ink2041.xml"/><Relationship Id="rId19" Type="http://schemas.openxmlformats.org/officeDocument/2006/relationships/image" Target="../media/image378.png"/><Relationship Id="rId4" Type="http://schemas.openxmlformats.org/officeDocument/2006/relationships/customXml" Target="../ink/ink2038.xml"/><Relationship Id="rId9" Type="http://schemas.openxmlformats.org/officeDocument/2006/relationships/image" Target="../media/image367.png"/><Relationship Id="rId14" Type="http://schemas.openxmlformats.org/officeDocument/2006/relationships/customXml" Target="../ink/ink2043.xml"/><Relationship Id="rId22" Type="http://schemas.openxmlformats.org/officeDocument/2006/relationships/customXml" Target="../ink/ink2047.xml"/><Relationship Id="rId27" Type="http://schemas.openxmlformats.org/officeDocument/2006/relationships/image" Target="../media/image384.png"/></Relationships>
</file>

<file path=ppt/slides/_rels/slide1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5.png"/><Relationship Id="rId18" Type="http://schemas.openxmlformats.org/officeDocument/2006/relationships/customXml" Target="../ink/ink2059.xml"/><Relationship Id="rId26" Type="http://schemas.openxmlformats.org/officeDocument/2006/relationships/customXml" Target="../ink/ink2063.xml"/><Relationship Id="rId3" Type="http://schemas.openxmlformats.org/officeDocument/2006/relationships/image" Target="../media/image308.png"/><Relationship Id="rId21" Type="http://schemas.openxmlformats.org/officeDocument/2006/relationships/image" Target="../media/image379.png"/><Relationship Id="rId34" Type="http://schemas.openxmlformats.org/officeDocument/2006/relationships/customXml" Target="../ink/ink2067.xml"/><Relationship Id="rId7" Type="http://schemas.openxmlformats.org/officeDocument/2006/relationships/image" Target="../media/image366.png"/><Relationship Id="rId12" Type="http://schemas.openxmlformats.org/officeDocument/2006/relationships/customXml" Target="../ink/ink2056.xml"/><Relationship Id="rId17" Type="http://schemas.openxmlformats.org/officeDocument/2006/relationships/image" Target="../media/image377.png"/><Relationship Id="rId25" Type="http://schemas.openxmlformats.org/officeDocument/2006/relationships/image" Target="../media/image381.png"/><Relationship Id="rId33" Type="http://schemas.openxmlformats.org/officeDocument/2006/relationships/image" Target="../media/image387.png"/><Relationship Id="rId2" Type="http://schemas.openxmlformats.org/officeDocument/2006/relationships/customXml" Target="../ink/ink2051.xml"/><Relationship Id="rId16" Type="http://schemas.openxmlformats.org/officeDocument/2006/relationships/customXml" Target="../ink/ink2058.xml"/><Relationship Id="rId20" Type="http://schemas.openxmlformats.org/officeDocument/2006/relationships/customXml" Target="../ink/ink2060.xml"/><Relationship Id="rId29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53.xml"/><Relationship Id="rId11" Type="http://schemas.openxmlformats.org/officeDocument/2006/relationships/image" Target="../media/image368.png"/><Relationship Id="rId24" Type="http://schemas.openxmlformats.org/officeDocument/2006/relationships/customXml" Target="../ink/ink2062.xml"/><Relationship Id="rId32" Type="http://schemas.openxmlformats.org/officeDocument/2006/relationships/customXml" Target="../ink/ink2066.xml"/><Relationship Id="rId5" Type="http://schemas.openxmlformats.org/officeDocument/2006/relationships/image" Target="../media/image365.png"/><Relationship Id="rId15" Type="http://schemas.openxmlformats.org/officeDocument/2006/relationships/image" Target="../media/image376.png"/><Relationship Id="rId23" Type="http://schemas.openxmlformats.org/officeDocument/2006/relationships/image" Target="../media/image380.png"/><Relationship Id="rId28" Type="http://schemas.openxmlformats.org/officeDocument/2006/relationships/customXml" Target="../ink/ink2064.xml"/><Relationship Id="rId10" Type="http://schemas.openxmlformats.org/officeDocument/2006/relationships/customXml" Target="../ink/ink2055.xml"/><Relationship Id="rId19" Type="http://schemas.openxmlformats.org/officeDocument/2006/relationships/image" Target="../media/image378.png"/><Relationship Id="rId31" Type="http://schemas.openxmlformats.org/officeDocument/2006/relationships/image" Target="../media/image386.png"/><Relationship Id="rId4" Type="http://schemas.openxmlformats.org/officeDocument/2006/relationships/customXml" Target="../ink/ink2052.xml"/><Relationship Id="rId9" Type="http://schemas.openxmlformats.org/officeDocument/2006/relationships/image" Target="../media/image367.png"/><Relationship Id="rId14" Type="http://schemas.openxmlformats.org/officeDocument/2006/relationships/customXml" Target="../ink/ink2057.xml"/><Relationship Id="rId22" Type="http://schemas.openxmlformats.org/officeDocument/2006/relationships/customXml" Target="../ink/ink2061.xml"/><Relationship Id="rId27" Type="http://schemas.openxmlformats.org/officeDocument/2006/relationships/image" Target="../media/image384.png"/><Relationship Id="rId30" Type="http://schemas.openxmlformats.org/officeDocument/2006/relationships/customXml" Target="../ink/ink2065.xml"/><Relationship Id="rId35" Type="http://schemas.openxmlformats.org/officeDocument/2006/relationships/image" Target="../media/image388.png"/><Relationship Id="rId8" Type="http://schemas.openxmlformats.org/officeDocument/2006/relationships/customXml" Target="../ink/ink2054.xml"/></Relationships>
</file>

<file path=ppt/slides/_rels/slide1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5.png"/><Relationship Id="rId18" Type="http://schemas.openxmlformats.org/officeDocument/2006/relationships/customXml" Target="../ink/ink2076.xml"/><Relationship Id="rId26" Type="http://schemas.openxmlformats.org/officeDocument/2006/relationships/customXml" Target="../ink/ink2080.xml"/><Relationship Id="rId39" Type="http://schemas.openxmlformats.org/officeDocument/2006/relationships/image" Target="../media/image390.png"/><Relationship Id="rId21" Type="http://schemas.openxmlformats.org/officeDocument/2006/relationships/image" Target="../media/image379.png"/><Relationship Id="rId34" Type="http://schemas.openxmlformats.org/officeDocument/2006/relationships/customXml" Target="../ink/ink2084.xml"/><Relationship Id="rId42" Type="http://schemas.openxmlformats.org/officeDocument/2006/relationships/customXml" Target="../ink/ink2088.xml"/><Relationship Id="rId7" Type="http://schemas.openxmlformats.org/officeDocument/2006/relationships/image" Target="../media/image366.png"/><Relationship Id="rId2" Type="http://schemas.openxmlformats.org/officeDocument/2006/relationships/customXml" Target="../ink/ink2068.xml"/><Relationship Id="rId16" Type="http://schemas.openxmlformats.org/officeDocument/2006/relationships/customXml" Target="../ink/ink2075.xml"/><Relationship Id="rId29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70.xml"/><Relationship Id="rId11" Type="http://schemas.openxmlformats.org/officeDocument/2006/relationships/image" Target="../media/image368.png"/><Relationship Id="rId24" Type="http://schemas.openxmlformats.org/officeDocument/2006/relationships/customXml" Target="../ink/ink2079.xml"/><Relationship Id="rId32" Type="http://schemas.openxmlformats.org/officeDocument/2006/relationships/customXml" Target="../ink/ink2083.xml"/><Relationship Id="rId37" Type="http://schemas.openxmlformats.org/officeDocument/2006/relationships/image" Target="../media/image389.png"/><Relationship Id="rId40" Type="http://schemas.openxmlformats.org/officeDocument/2006/relationships/customXml" Target="../ink/ink2087.xml"/><Relationship Id="rId45" Type="http://schemas.openxmlformats.org/officeDocument/2006/relationships/image" Target="../media/image393.png"/><Relationship Id="rId5" Type="http://schemas.openxmlformats.org/officeDocument/2006/relationships/image" Target="../media/image365.png"/><Relationship Id="rId15" Type="http://schemas.openxmlformats.org/officeDocument/2006/relationships/image" Target="../media/image376.png"/><Relationship Id="rId23" Type="http://schemas.openxmlformats.org/officeDocument/2006/relationships/image" Target="../media/image380.png"/><Relationship Id="rId28" Type="http://schemas.openxmlformats.org/officeDocument/2006/relationships/customXml" Target="../ink/ink2081.xml"/><Relationship Id="rId36" Type="http://schemas.openxmlformats.org/officeDocument/2006/relationships/customXml" Target="../ink/ink2085.xml"/><Relationship Id="rId10" Type="http://schemas.openxmlformats.org/officeDocument/2006/relationships/customXml" Target="../ink/ink2072.xml"/><Relationship Id="rId19" Type="http://schemas.openxmlformats.org/officeDocument/2006/relationships/image" Target="../media/image378.png"/><Relationship Id="rId31" Type="http://schemas.openxmlformats.org/officeDocument/2006/relationships/image" Target="../media/image386.png"/><Relationship Id="rId44" Type="http://schemas.openxmlformats.org/officeDocument/2006/relationships/customXml" Target="../ink/ink2089.xml"/><Relationship Id="rId4" Type="http://schemas.openxmlformats.org/officeDocument/2006/relationships/customXml" Target="../ink/ink2069.xml"/><Relationship Id="rId9" Type="http://schemas.openxmlformats.org/officeDocument/2006/relationships/image" Target="../media/image367.png"/><Relationship Id="rId14" Type="http://schemas.openxmlformats.org/officeDocument/2006/relationships/customXml" Target="../ink/ink2074.xml"/><Relationship Id="rId22" Type="http://schemas.openxmlformats.org/officeDocument/2006/relationships/customXml" Target="../ink/ink2078.xml"/><Relationship Id="rId27" Type="http://schemas.openxmlformats.org/officeDocument/2006/relationships/image" Target="../media/image384.png"/><Relationship Id="rId30" Type="http://schemas.openxmlformats.org/officeDocument/2006/relationships/customXml" Target="../ink/ink2082.xml"/><Relationship Id="rId35" Type="http://schemas.openxmlformats.org/officeDocument/2006/relationships/image" Target="../media/image388.png"/><Relationship Id="rId43" Type="http://schemas.openxmlformats.org/officeDocument/2006/relationships/image" Target="../media/image392.png"/><Relationship Id="rId8" Type="http://schemas.openxmlformats.org/officeDocument/2006/relationships/customXml" Target="../ink/ink2071.xml"/><Relationship Id="rId3" Type="http://schemas.openxmlformats.org/officeDocument/2006/relationships/image" Target="../media/image308.png"/><Relationship Id="rId12" Type="http://schemas.openxmlformats.org/officeDocument/2006/relationships/customXml" Target="../ink/ink2073.xml"/><Relationship Id="rId17" Type="http://schemas.openxmlformats.org/officeDocument/2006/relationships/image" Target="../media/image377.png"/><Relationship Id="rId25" Type="http://schemas.openxmlformats.org/officeDocument/2006/relationships/image" Target="../media/image381.png"/><Relationship Id="rId33" Type="http://schemas.openxmlformats.org/officeDocument/2006/relationships/image" Target="../media/image387.png"/><Relationship Id="rId38" Type="http://schemas.openxmlformats.org/officeDocument/2006/relationships/customXml" Target="../ink/ink2086.xml"/><Relationship Id="rId20" Type="http://schemas.openxmlformats.org/officeDocument/2006/relationships/customXml" Target="../ink/ink2077.xml"/><Relationship Id="rId41" Type="http://schemas.openxmlformats.org/officeDocument/2006/relationships/image" Target="../media/image391.png"/></Relationships>
</file>

<file path=ppt/slides/_rels/slide1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5.png"/><Relationship Id="rId18" Type="http://schemas.openxmlformats.org/officeDocument/2006/relationships/customXml" Target="../ink/ink2098.xml"/><Relationship Id="rId26" Type="http://schemas.openxmlformats.org/officeDocument/2006/relationships/customXml" Target="../ink/ink2102.xml"/><Relationship Id="rId39" Type="http://schemas.openxmlformats.org/officeDocument/2006/relationships/image" Target="../media/image390.png"/><Relationship Id="rId21" Type="http://schemas.openxmlformats.org/officeDocument/2006/relationships/image" Target="../media/image379.png"/><Relationship Id="rId34" Type="http://schemas.openxmlformats.org/officeDocument/2006/relationships/customXml" Target="../ink/ink2106.xml"/><Relationship Id="rId42" Type="http://schemas.openxmlformats.org/officeDocument/2006/relationships/customXml" Target="../ink/ink2110.xml"/><Relationship Id="rId47" Type="http://schemas.openxmlformats.org/officeDocument/2006/relationships/image" Target="../media/image395.png"/><Relationship Id="rId50" Type="http://schemas.openxmlformats.org/officeDocument/2006/relationships/customXml" Target="../ink/ink2114.xml"/><Relationship Id="rId55" Type="http://schemas.openxmlformats.org/officeDocument/2006/relationships/image" Target="../media/image399.png"/><Relationship Id="rId7" Type="http://schemas.openxmlformats.org/officeDocument/2006/relationships/image" Target="../media/image366.png"/><Relationship Id="rId2" Type="http://schemas.openxmlformats.org/officeDocument/2006/relationships/customXml" Target="../ink/ink2090.xml"/><Relationship Id="rId16" Type="http://schemas.openxmlformats.org/officeDocument/2006/relationships/customXml" Target="../ink/ink2097.xml"/><Relationship Id="rId29" Type="http://schemas.openxmlformats.org/officeDocument/2006/relationships/image" Target="../media/image385.png"/><Relationship Id="rId11" Type="http://schemas.openxmlformats.org/officeDocument/2006/relationships/image" Target="../media/image368.png"/><Relationship Id="rId24" Type="http://schemas.openxmlformats.org/officeDocument/2006/relationships/customXml" Target="../ink/ink2101.xml"/><Relationship Id="rId32" Type="http://schemas.openxmlformats.org/officeDocument/2006/relationships/customXml" Target="../ink/ink2105.xml"/><Relationship Id="rId37" Type="http://schemas.openxmlformats.org/officeDocument/2006/relationships/image" Target="../media/image389.png"/><Relationship Id="rId40" Type="http://schemas.openxmlformats.org/officeDocument/2006/relationships/customXml" Target="../ink/ink2109.xml"/><Relationship Id="rId45" Type="http://schemas.openxmlformats.org/officeDocument/2006/relationships/image" Target="../media/image394.png"/><Relationship Id="rId53" Type="http://schemas.openxmlformats.org/officeDocument/2006/relationships/image" Target="../media/image398.png"/><Relationship Id="rId5" Type="http://schemas.openxmlformats.org/officeDocument/2006/relationships/image" Target="../media/image365.png"/><Relationship Id="rId19" Type="http://schemas.openxmlformats.org/officeDocument/2006/relationships/image" Target="../media/image378.png"/><Relationship Id="rId4" Type="http://schemas.openxmlformats.org/officeDocument/2006/relationships/customXml" Target="../ink/ink2091.xml"/><Relationship Id="rId9" Type="http://schemas.openxmlformats.org/officeDocument/2006/relationships/image" Target="../media/image367.png"/><Relationship Id="rId14" Type="http://schemas.openxmlformats.org/officeDocument/2006/relationships/customXml" Target="../ink/ink2096.xml"/><Relationship Id="rId22" Type="http://schemas.openxmlformats.org/officeDocument/2006/relationships/customXml" Target="../ink/ink2100.xml"/><Relationship Id="rId27" Type="http://schemas.openxmlformats.org/officeDocument/2006/relationships/image" Target="../media/image384.png"/><Relationship Id="rId30" Type="http://schemas.openxmlformats.org/officeDocument/2006/relationships/customXml" Target="../ink/ink2104.xml"/><Relationship Id="rId35" Type="http://schemas.openxmlformats.org/officeDocument/2006/relationships/image" Target="../media/image388.png"/><Relationship Id="rId43" Type="http://schemas.openxmlformats.org/officeDocument/2006/relationships/image" Target="../media/image392.png"/><Relationship Id="rId48" Type="http://schemas.openxmlformats.org/officeDocument/2006/relationships/customXml" Target="../ink/ink2113.xml"/><Relationship Id="rId56" Type="http://schemas.openxmlformats.org/officeDocument/2006/relationships/customXml" Target="../ink/ink2117.xml"/><Relationship Id="rId8" Type="http://schemas.openxmlformats.org/officeDocument/2006/relationships/customXml" Target="../ink/ink2093.xml"/><Relationship Id="rId51" Type="http://schemas.openxmlformats.org/officeDocument/2006/relationships/image" Target="../media/image397.png"/><Relationship Id="rId3" Type="http://schemas.openxmlformats.org/officeDocument/2006/relationships/image" Target="../media/image308.png"/><Relationship Id="rId12" Type="http://schemas.openxmlformats.org/officeDocument/2006/relationships/customXml" Target="../ink/ink2095.xml"/><Relationship Id="rId17" Type="http://schemas.openxmlformats.org/officeDocument/2006/relationships/image" Target="../media/image377.png"/><Relationship Id="rId25" Type="http://schemas.openxmlformats.org/officeDocument/2006/relationships/image" Target="../media/image381.png"/><Relationship Id="rId33" Type="http://schemas.openxmlformats.org/officeDocument/2006/relationships/image" Target="../media/image387.png"/><Relationship Id="rId38" Type="http://schemas.openxmlformats.org/officeDocument/2006/relationships/customXml" Target="../ink/ink2108.xml"/><Relationship Id="rId46" Type="http://schemas.openxmlformats.org/officeDocument/2006/relationships/customXml" Target="../ink/ink2112.xml"/><Relationship Id="rId20" Type="http://schemas.openxmlformats.org/officeDocument/2006/relationships/customXml" Target="../ink/ink2099.xml"/><Relationship Id="rId41" Type="http://schemas.openxmlformats.org/officeDocument/2006/relationships/image" Target="../media/image391.png"/><Relationship Id="rId54" Type="http://schemas.openxmlformats.org/officeDocument/2006/relationships/customXml" Target="../ink/ink211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92.xml"/><Relationship Id="rId15" Type="http://schemas.openxmlformats.org/officeDocument/2006/relationships/image" Target="../media/image376.png"/><Relationship Id="rId23" Type="http://schemas.openxmlformats.org/officeDocument/2006/relationships/image" Target="../media/image380.png"/><Relationship Id="rId28" Type="http://schemas.openxmlformats.org/officeDocument/2006/relationships/customXml" Target="../ink/ink2103.xml"/><Relationship Id="rId36" Type="http://schemas.openxmlformats.org/officeDocument/2006/relationships/customXml" Target="../ink/ink2107.xml"/><Relationship Id="rId49" Type="http://schemas.openxmlformats.org/officeDocument/2006/relationships/image" Target="../media/image396.png"/><Relationship Id="rId57" Type="http://schemas.openxmlformats.org/officeDocument/2006/relationships/image" Target="../media/image393.png"/><Relationship Id="rId10" Type="http://schemas.openxmlformats.org/officeDocument/2006/relationships/customXml" Target="../ink/ink2094.xml"/><Relationship Id="rId31" Type="http://schemas.openxmlformats.org/officeDocument/2006/relationships/image" Target="../media/image386.png"/><Relationship Id="rId44" Type="http://schemas.openxmlformats.org/officeDocument/2006/relationships/customXml" Target="../ink/ink2111.xml"/><Relationship Id="rId52" Type="http://schemas.openxmlformats.org/officeDocument/2006/relationships/customXml" Target="../ink/ink211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customXml" Target="../ink/ink21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0.png"/><Relationship Id="rId4" Type="http://schemas.openxmlformats.org/officeDocument/2006/relationships/customXml" Target="../ink/ink2119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23.xml"/><Relationship Id="rId13" Type="http://schemas.openxmlformats.org/officeDocument/2006/relationships/image" Target="../media/image404.png"/><Relationship Id="rId3" Type="http://schemas.openxmlformats.org/officeDocument/2006/relationships/image" Target="../media/image308.png"/><Relationship Id="rId7" Type="http://schemas.openxmlformats.org/officeDocument/2006/relationships/image" Target="../media/image401.png"/><Relationship Id="rId12" Type="http://schemas.openxmlformats.org/officeDocument/2006/relationships/customXml" Target="../ink/ink2125.xml"/><Relationship Id="rId2" Type="http://schemas.openxmlformats.org/officeDocument/2006/relationships/customXml" Target="../ink/ink212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22.xml"/><Relationship Id="rId11" Type="http://schemas.openxmlformats.org/officeDocument/2006/relationships/image" Target="../media/image403.png"/><Relationship Id="rId5" Type="http://schemas.openxmlformats.org/officeDocument/2006/relationships/image" Target="../media/image400.png"/><Relationship Id="rId10" Type="http://schemas.openxmlformats.org/officeDocument/2006/relationships/customXml" Target="../ink/ink2124.xml"/><Relationship Id="rId4" Type="http://schemas.openxmlformats.org/officeDocument/2006/relationships/customXml" Target="../ink/ink2121.xml"/><Relationship Id="rId9" Type="http://schemas.openxmlformats.org/officeDocument/2006/relationships/image" Target="../media/image402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29.xml"/><Relationship Id="rId13" Type="http://schemas.openxmlformats.org/officeDocument/2006/relationships/image" Target="../media/image404.png"/><Relationship Id="rId3" Type="http://schemas.openxmlformats.org/officeDocument/2006/relationships/image" Target="../media/image308.png"/><Relationship Id="rId7" Type="http://schemas.openxmlformats.org/officeDocument/2006/relationships/image" Target="../media/image401.png"/><Relationship Id="rId12" Type="http://schemas.openxmlformats.org/officeDocument/2006/relationships/customXml" Target="../ink/ink2131.xml"/><Relationship Id="rId17" Type="http://schemas.openxmlformats.org/officeDocument/2006/relationships/image" Target="../media/image406.png"/><Relationship Id="rId2" Type="http://schemas.openxmlformats.org/officeDocument/2006/relationships/customXml" Target="../ink/ink2126.xml"/><Relationship Id="rId16" Type="http://schemas.openxmlformats.org/officeDocument/2006/relationships/customXml" Target="../ink/ink213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28.xml"/><Relationship Id="rId11" Type="http://schemas.openxmlformats.org/officeDocument/2006/relationships/image" Target="../media/image403.png"/><Relationship Id="rId5" Type="http://schemas.openxmlformats.org/officeDocument/2006/relationships/image" Target="../media/image400.png"/><Relationship Id="rId15" Type="http://schemas.openxmlformats.org/officeDocument/2006/relationships/image" Target="../media/image405.png"/><Relationship Id="rId10" Type="http://schemas.openxmlformats.org/officeDocument/2006/relationships/customXml" Target="../ink/ink2130.xml"/><Relationship Id="rId4" Type="http://schemas.openxmlformats.org/officeDocument/2006/relationships/customXml" Target="../ink/ink2127.xml"/><Relationship Id="rId9" Type="http://schemas.openxmlformats.org/officeDocument/2006/relationships/image" Target="../media/image402.png"/><Relationship Id="rId14" Type="http://schemas.openxmlformats.org/officeDocument/2006/relationships/customXml" Target="../ink/ink2132.xml"/></Relationships>
</file>

<file path=ppt/slides/_rels/slide1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4.png"/><Relationship Id="rId18" Type="http://schemas.openxmlformats.org/officeDocument/2006/relationships/customXml" Target="../ink/ink2142.xml"/><Relationship Id="rId26" Type="http://schemas.openxmlformats.org/officeDocument/2006/relationships/customXml" Target="../ink/ink2146.xml"/><Relationship Id="rId39" Type="http://schemas.openxmlformats.org/officeDocument/2006/relationships/image" Target="../media/image417.png"/><Relationship Id="rId21" Type="http://schemas.openxmlformats.org/officeDocument/2006/relationships/image" Target="../media/image408.png"/><Relationship Id="rId34" Type="http://schemas.openxmlformats.org/officeDocument/2006/relationships/customXml" Target="../ink/ink2150.xml"/><Relationship Id="rId7" Type="http://schemas.openxmlformats.org/officeDocument/2006/relationships/image" Target="../media/image401.png"/><Relationship Id="rId12" Type="http://schemas.openxmlformats.org/officeDocument/2006/relationships/customXml" Target="../ink/ink2139.xml"/><Relationship Id="rId17" Type="http://schemas.openxmlformats.org/officeDocument/2006/relationships/image" Target="../media/image406.png"/><Relationship Id="rId25" Type="http://schemas.openxmlformats.org/officeDocument/2006/relationships/image" Target="../media/image410.png"/><Relationship Id="rId33" Type="http://schemas.openxmlformats.org/officeDocument/2006/relationships/image" Target="../media/image414.png"/><Relationship Id="rId38" Type="http://schemas.openxmlformats.org/officeDocument/2006/relationships/customXml" Target="../ink/ink2152.xml"/><Relationship Id="rId2" Type="http://schemas.openxmlformats.org/officeDocument/2006/relationships/customXml" Target="../ink/ink2134.xml"/><Relationship Id="rId16" Type="http://schemas.openxmlformats.org/officeDocument/2006/relationships/customXml" Target="../ink/ink2141.xml"/><Relationship Id="rId20" Type="http://schemas.openxmlformats.org/officeDocument/2006/relationships/customXml" Target="../ink/ink2143.xml"/><Relationship Id="rId29" Type="http://schemas.openxmlformats.org/officeDocument/2006/relationships/image" Target="../media/image41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36.xml"/><Relationship Id="rId11" Type="http://schemas.openxmlformats.org/officeDocument/2006/relationships/image" Target="../media/image403.png"/><Relationship Id="rId24" Type="http://schemas.openxmlformats.org/officeDocument/2006/relationships/customXml" Target="../ink/ink2145.xml"/><Relationship Id="rId32" Type="http://schemas.openxmlformats.org/officeDocument/2006/relationships/customXml" Target="../ink/ink2149.xml"/><Relationship Id="rId37" Type="http://schemas.openxmlformats.org/officeDocument/2006/relationships/image" Target="../media/image416.png"/><Relationship Id="rId5" Type="http://schemas.openxmlformats.org/officeDocument/2006/relationships/image" Target="../media/image400.png"/><Relationship Id="rId15" Type="http://schemas.openxmlformats.org/officeDocument/2006/relationships/image" Target="../media/image405.png"/><Relationship Id="rId23" Type="http://schemas.openxmlformats.org/officeDocument/2006/relationships/image" Target="../media/image409.png"/><Relationship Id="rId28" Type="http://schemas.openxmlformats.org/officeDocument/2006/relationships/customXml" Target="../ink/ink2147.xml"/><Relationship Id="rId36" Type="http://schemas.openxmlformats.org/officeDocument/2006/relationships/customXml" Target="../ink/ink2151.xml"/><Relationship Id="rId10" Type="http://schemas.openxmlformats.org/officeDocument/2006/relationships/customXml" Target="../ink/ink2138.xml"/><Relationship Id="rId19" Type="http://schemas.openxmlformats.org/officeDocument/2006/relationships/image" Target="../media/image407.png"/><Relationship Id="rId31" Type="http://schemas.openxmlformats.org/officeDocument/2006/relationships/image" Target="../media/image413.png"/><Relationship Id="rId4" Type="http://schemas.openxmlformats.org/officeDocument/2006/relationships/customXml" Target="../ink/ink2135.xml"/><Relationship Id="rId9" Type="http://schemas.openxmlformats.org/officeDocument/2006/relationships/image" Target="../media/image402.png"/><Relationship Id="rId14" Type="http://schemas.openxmlformats.org/officeDocument/2006/relationships/customXml" Target="../ink/ink2140.xml"/><Relationship Id="rId22" Type="http://schemas.openxmlformats.org/officeDocument/2006/relationships/customXml" Target="../ink/ink2144.xml"/><Relationship Id="rId27" Type="http://schemas.openxmlformats.org/officeDocument/2006/relationships/image" Target="../media/image411.png"/><Relationship Id="rId30" Type="http://schemas.openxmlformats.org/officeDocument/2006/relationships/customXml" Target="../ink/ink2148.xml"/><Relationship Id="rId35" Type="http://schemas.openxmlformats.org/officeDocument/2006/relationships/image" Target="../media/image415.png"/><Relationship Id="rId8" Type="http://schemas.openxmlformats.org/officeDocument/2006/relationships/customXml" Target="../ink/ink2137.xml"/><Relationship Id="rId3" Type="http://schemas.openxmlformats.org/officeDocument/2006/relationships/image" Target="../media/image308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9.xml"/><Relationship Id="rId21" Type="http://schemas.openxmlformats.org/officeDocument/2006/relationships/image" Target="../media/image19.png"/><Relationship Id="rId34" Type="http://schemas.openxmlformats.org/officeDocument/2006/relationships/customXml" Target="../ink/ink143.xml"/><Relationship Id="rId42" Type="http://schemas.openxmlformats.org/officeDocument/2006/relationships/customXml" Target="../ink/ink147.xml"/><Relationship Id="rId47" Type="http://schemas.openxmlformats.org/officeDocument/2006/relationships/image" Target="../media/image31.png"/><Relationship Id="rId50" Type="http://schemas.openxmlformats.org/officeDocument/2006/relationships/customXml" Target="../ink/ink151.xml"/><Relationship Id="rId55" Type="http://schemas.openxmlformats.org/officeDocument/2006/relationships/image" Target="../media/image35.png"/><Relationship Id="rId63" Type="http://schemas.openxmlformats.org/officeDocument/2006/relationships/image" Target="../media/image39.png"/><Relationship Id="rId7" Type="http://schemas.openxmlformats.org/officeDocument/2006/relationships/image" Target="../media/image5.png"/><Relationship Id="rId2" Type="http://schemas.openxmlformats.org/officeDocument/2006/relationships/customXml" Target="../ink/ink127.xml"/><Relationship Id="rId16" Type="http://schemas.openxmlformats.org/officeDocument/2006/relationships/customXml" Target="../ink/ink134.xml"/><Relationship Id="rId29" Type="http://schemas.openxmlformats.org/officeDocument/2006/relationships/image" Target="../media/image22.png"/><Relationship Id="rId11" Type="http://schemas.openxmlformats.org/officeDocument/2006/relationships/image" Target="../media/image10.png"/><Relationship Id="rId24" Type="http://schemas.openxmlformats.org/officeDocument/2006/relationships/customXml" Target="../ink/ink138.xml"/><Relationship Id="rId32" Type="http://schemas.openxmlformats.org/officeDocument/2006/relationships/customXml" Target="../ink/ink142.xml"/><Relationship Id="rId37" Type="http://schemas.openxmlformats.org/officeDocument/2006/relationships/image" Target="../media/image26.png"/><Relationship Id="rId40" Type="http://schemas.openxmlformats.org/officeDocument/2006/relationships/customXml" Target="../ink/ink146.xml"/><Relationship Id="rId45" Type="http://schemas.openxmlformats.org/officeDocument/2006/relationships/image" Target="../media/image30.png"/><Relationship Id="rId53" Type="http://schemas.openxmlformats.org/officeDocument/2006/relationships/image" Target="../media/image34.png"/><Relationship Id="rId58" Type="http://schemas.openxmlformats.org/officeDocument/2006/relationships/customXml" Target="../ink/ink155.xml"/><Relationship Id="rId5" Type="http://schemas.openxmlformats.org/officeDocument/2006/relationships/image" Target="../media/image4.png"/><Relationship Id="rId61" Type="http://schemas.openxmlformats.org/officeDocument/2006/relationships/image" Target="../media/image38.png"/><Relationship Id="rId19" Type="http://schemas.openxmlformats.org/officeDocument/2006/relationships/image" Target="../media/image18.png"/><Relationship Id="rId14" Type="http://schemas.openxmlformats.org/officeDocument/2006/relationships/customXml" Target="../ink/ink133.xml"/><Relationship Id="rId22" Type="http://schemas.openxmlformats.org/officeDocument/2006/relationships/customXml" Target="../ink/ink137.xml"/><Relationship Id="rId27" Type="http://schemas.openxmlformats.org/officeDocument/2006/relationships/image" Target="../media/image16.png"/><Relationship Id="rId30" Type="http://schemas.openxmlformats.org/officeDocument/2006/relationships/customXml" Target="../ink/ink141.xml"/><Relationship Id="rId35" Type="http://schemas.openxmlformats.org/officeDocument/2006/relationships/image" Target="../media/image25.png"/><Relationship Id="rId43" Type="http://schemas.openxmlformats.org/officeDocument/2006/relationships/image" Target="../media/image29.png"/><Relationship Id="rId48" Type="http://schemas.openxmlformats.org/officeDocument/2006/relationships/customXml" Target="../ink/ink150.xml"/><Relationship Id="rId56" Type="http://schemas.openxmlformats.org/officeDocument/2006/relationships/customXml" Target="../ink/ink154.xml"/><Relationship Id="rId64" Type="http://schemas.openxmlformats.org/officeDocument/2006/relationships/customXml" Target="../ink/ink158.xml"/><Relationship Id="rId8" Type="http://schemas.openxmlformats.org/officeDocument/2006/relationships/customXml" Target="../ink/ink130.xml"/><Relationship Id="rId51" Type="http://schemas.openxmlformats.org/officeDocument/2006/relationships/image" Target="../media/image33.png"/><Relationship Id="rId3" Type="http://schemas.openxmlformats.org/officeDocument/2006/relationships/image" Target="../media/image3.png"/><Relationship Id="rId12" Type="http://schemas.openxmlformats.org/officeDocument/2006/relationships/customXml" Target="../ink/ink132.xm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openxmlformats.org/officeDocument/2006/relationships/image" Target="../media/image24.png"/><Relationship Id="rId38" Type="http://schemas.openxmlformats.org/officeDocument/2006/relationships/customXml" Target="../ink/ink145.xml"/><Relationship Id="rId46" Type="http://schemas.openxmlformats.org/officeDocument/2006/relationships/customXml" Target="../ink/ink149.xml"/><Relationship Id="rId59" Type="http://schemas.openxmlformats.org/officeDocument/2006/relationships/image" Target="../media/image37.png"/><Relationship Id="rId20" Type="http://schemas.openxmlformats.org/officeDocument/2006/relationships/customXml" Target="../ink/ink136.xml"/><Relationship Id="rId41" Type="http://schemas.openxmlformats.org/officeDocument/2006/relationships/image" Target="../media/image28.png"/><Relationship Id="rId54" Type="http://schemas.openxmlformats.org/officeDocument/2006/relationships/customXml" Target="../ink/ink153.xml"/><Relationship Id="rId62" Type="http://schemas.openxmlformats.org/officeDocument/2006/relationships/customXml" Target="../ink/ink15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9.xml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customXml" Target="../ink/ink140.xml"/><Relationship Id="rId36" Type="http://schemas.openxmlformats.org/officeDocument/2006/relationships/customXml" Target="../ink/ink144.xml"/><Relationship Id="rId49" Type="http://schemas.openxmlformats.org/officeDocument/2006/relationships/image" Target="../media/image32.png"/><Relationship Id="rId57" Type="http://schemas.openxmlformats.org/officeDocument/2006/relationships/image" Target="../media/image36.png"/><Relationship Id="rId10" Type="http://schemas.openxmlformats.org/officeDocument/2006/relationships/customXml" Target="../ink/ink131.xml"/><Relationship Id="rId31" Type="http://schemas.openxmlformats.org/officeDocument/2006/relationships/image" Target="../media/image23.png"/><Relationship Id="rId44" Type="http://schemas.openxmlformats.org/officeDocument/2006/relationships/customXml" Target="../ink/ink148.xml"/><Relationship Id="rId52" Type="http://schemas.openxmlformats.org/officeDocument/2006/relationships/customXml" Target="../ink/ink152.xml"/><Relationship Id="rId60" Type="http://schemas.openxmlformats.org/officeDocument/2006/relationships/customXml" Target="../ink/ink156.xml"/><Relationship Id="rId65" Type="http://schemas.openxmlformats.org/officeDocument/2006/relationships/image" Target="../media/image40.png"/><Relationship Id="rId4" Type="http://schemas.openxmlformats.org/officeDocument/2006/relationships/customXml" Target="../ink/ink128.xml"/><Relationship Id="rId9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customXml" Target="../ink/ink135.xml"/><Relationship Id="rId39" Type="http://schemas.openxmlformats.org/officeDocument/2006/relationships/image" Target="../media/image27.png"/></Relationships>
</file>

<file path=ppt/slides/_rels/slide1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4.png"/><Relationship Id="rId18" Type="http://schemas.openxmlformats.org/officeDocument/2006/relationships/customXml" Target="../ink/ink2161.xml"/><Relationship Id="rId26" Type="http://schemas.openxmlformats.org/officeDocument/2006/relationships/customXml" Target="../ink/ink2165.xml"/><Relationship Id="rId39" Type="http://schemas.openxmlformats.org/officeDocument/2006/relationships/image" Target="../media/image417.png"/><Relationship Id="rId21" Type="http://schemas.openxmlformats.org/officeDocument/2006/relationships/image" Target="../media/image408.png"/><Relationship Id="rId34" Type="http://schemas.openxmlformats.org/officeDocument/2006/relationships/customXml" Target="../ink/ink2169.xml"/><Relationship Id="rId42" Type="http://schemas.openxmlformats.org/officeDocument/2006/relationships/customXml" Target="../ink/ink2173.xml"/><Relationship Id="rId47" Type="http://schemas.openxmlformats.org/officeDocument/2006/relationships/image" Target="../media/image421.png"/><Relationship Id="rId50" Type="http://schemas.openxmlformats.org/officeDocument/2006/relationships/customXml" Target="../ink/ink2177.xml"/><Relationship Id="rId55" Type="http://schemas.openxmlformats.org/officeDocument/2006/relationships/image" Target="../media/image425.png"/><Relationship Id="rId7" Type="http://schemas.openxmlformats.org/officeDocument/2006/relationships/image" Target="../media/image401.png"/><Relationship Id="rId2" Type="http://schemas.openxmlformats.org/officeDocument/2006/relationships/customXml" Target="../ink/ink2153.xml"/><Relationship Id="rId16" Type="http://schemas.openxmlformats.org/officeDocument/2006/relationships/customXml" Target="../ink/ink2160.xml"/><Relationship Id="rId29" Type="http://schemas.openxmlformats.org/officeDocument/2006/relationships/image" Target="../media/image412.png"/><Relationship Id="rId11" Type="http://schemas.openxmlformats.org/officeDocument/2006/relationships/image" Target="../media/image403.png"/><Relationship Id="rId24" Type="http://schemas.openxmlformats.org/officeDocument/2006/relationships/customXml" Target="../ink/ink2164.xml"/><Relationship Id="rId32" Type="http://schemas.openxmlformats.org/officeDocument/2006/relationships/customXml" Target="../ink/ink2168.xml"/><Relationship Id="rId37" Type="http://schemas.openxmlformats.org/officeDocument/2006/relationships/image" Target="../media/image416.png"/><Relationship Id="rId40" Type="http://schemas.openxmlformats.org/officeDocument/2006/relationships/customXml" Target="../ink/ink2172.xml"/><Relationship Id="rId45" Type="http://schemas.openxmlformats.org/officeDocument/2006/relationships/image" Target="../media/image420.png"/><Relationship Id="rId53" Type="http://schemas.openxmlformats.org/officeDocument/2006/relationships/image" Target="../media/image424.png"/><Relationship Id="rId58" Type="http://schemas.openxmlformats.org/officeDocument/2006/relationships/customXml" Target="../ink/ink2181.xml"/><Relationship Id="rId5" Type="http://schemas.openxmlformats.org/officeDocument/2006/relationships/image" Target="../media/image400.png"/><Relationship Id="rId61" Type="http://schemas.openxmlformats.org/officeDocument/2006/relationships/image" Target="../media/image428.png"/><Relationship Id="rId19" Type="http://schemas.openxmlformats.org/officeDocument/2006/relationships/image" Target="../media/image407.png"/><Relationship Id="rId14" Type="http://schemas.openxmlformats.org/officeDocument/2006/relationships/customXml" Target="../ink/ink2159.xml"/><Relationship Id="rId22" Type="http://schemas.openxmlformats.org/officeDocument/2006/relationships/customXml" Target="../ink/ink2163.xml"/><Relationship Id="rId27" Type="http://schemas.openxmlformats.org/officeDocument/2006/relationships/image" Target="../media/image411.png"/><Relationship Id="rId30" Type="http://schemas.openxmlformats.org/officeDocument/2006/relationships/customXml" Target="../ink/ink2167.xml"/><Relationship Id="rId35" Type="http://schemas.openxmlformats.org/officeDocument/2006/relationships/image" Target="../media/image415.png"/><Relationship Id="rId43" Type="http://schemas.openxmlformats.org/officeDocument/2006/relationships/image" Target="../media/image419.png"/><Relationship Id="rId48" Type="http://schemas.openxmlformats.org/officeDocument/2006/relationships/customXml" Target="../ink/ink2176.xml"/><Relationship Id="rId56" Type="http://schemas.openxmlformats.org/officeDocument/2006/relationships/customXml" Target="../ink/ink2180.xml"/><Relationship Id="rId8" Type="http://schemas.openxmlformats.org/officeDocument/2006/relationships/customXml" Target="../ink/ink2156.xml"/><Relationship Id="rId51" Type="http://schemas.openxmlformats.org/officeDocument/2006/relationships/image" Target="../media/image423.png"/><Relationship Id="rId3" Type="http://schemas.openxmlformats.org/officeDocument/2006/relationships/image" Target="../media/image308.png"/><Relationship Id="rId12" Type="http://schemas.openxmlformats.org/officeDocument/2006/relationships/customXml" Target="../ink/ink2158.xml"/><Relationship Id="rId17" Type="http://schemas.openxmlformats.org/officeDocument/2006/relationships/image" Target="../media/image406.png"/><Relationship Id="rId25" Type="http://schemas.openxmlformats.org/officeDocument/2006/relationships/image" Target="../media/image410.png"/><Relationship Id="rId33" Type="http://schemas.openxmlformats.org/officeDocument/2006/relationships/image" Target="../media/image414.png"/><Relationship Id="rId38" Type="http://schemas.openxmlformats.org/officeDocument/2006/relationships/customXml" Target="../ink/ink2171.xml"/><Relationship Id="rId46" Type="http://schemas.openxmlformats.org/officeDocument/2006/relationships/customXml" Target="../ink/ink2175.xml"/><Relationship Id="rId59" Type="http://schemas.openxmlformats.org/officeDocument/2006/relationships/image" Target="../media/image427.png"/><Relationship Id="rId20" Type="http://schemas.openxmlformats.org/officeDocument/2006/relationships/customXml" Target="../ink/ink2162.xml"/><Relationship Id="rId41" Type="http://schemas.openxmlformats.org/officeDocument/2006/relationships/image" Target="../media/image418.png"/><Relationship Id="rId54" Type="http://schemas.openxmlformats.org/officeDocument/2006/relationships/customXml" Target="../ink/ink217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55.xml"/><Relationship Id="rId15" Type="http://schemas.openxmlformats.org/officeDocument/2006/relationships/image" Target="../media/image405.png"/><Relationship Id="rId23" Type="http://schemas.openxmlformats.org/officeDocument/2006/relationships/image" Target="../media/image409.png"/><Relationship Id="rId28" Type="http://schemas.openxmlformats.org/officeDocument/2006/relationships/customXml" Target="../ink/ink2166.xml"/><Relationship Id="rId36" Type="http://schemas.openxmlformats.org/officeDocument/2006/relationships/customXml" Target="../ink/ink2170.xml"/><Relationship Id="rId49" Type="http://schemas.openxmlformats.org/officeDocument/2006/relationships/image" Target="../media/image422.png"/><Relationship Id="rId57" Type="http://schemas.openxmlformats.org/officeDocument/2006/relationships/image" Target="../media/image426.png"/><Relationship Id="rId10" Type="http://schemas.openxmlformats.org/officeDocument/2006/relationships/customXml" Target="../ink/ink2157.xml"/><Relationship Id="rId31" Type="http://schemas.openxmlformats.org/officeDocument/2006/relationships/image" Target="../media/image413.png"/><Relationship Id="rId44" Type="http://schemas.openxmlformats.org/officeDocument/2006/relationships/customXml" Target="../ink/ink2174.xml"/><Relationship Id="rId52" Type="http://schemas.openxmlformats.org/officeDocument/2006/relationships/customXml" Target="../ink/ink2178.xml"/><Relationship Id="rId60" Type="http://schemas.openxmlformats.org/officeDocument/2006/relationships/customXml" Target="../ink/ink2182.xml"/><Relationship Id="rId4" Type="http://schemas.openxmlformats.org/officeDocument/2006/relationships/customXml" Target="../ink/ink2154.xml"/><Relationship Id="rId9" Type="http://schemas.openxmlformats.org/officeDocument/2006/relationships/image" Target="../media/image402.png"/></Relationships>
</file>

<file path=ppt/slides/_rels/slide12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195.xml"/><Relationship Id="rId21" Type="http://schemas.openxmlformats.org/officeDocument/2006/relationships/image" Target="../media/image408.png"/><Relationship Id="rId34" Type="http://schemas.openxmlformats.org/officeDocument/2006/relationships/customXml" Target="../ink/ink2199.xml"/><Relationship Id="rId42" Type="http://schemas.openxmlformats.org/officeDocument/2006/relationships/customXml" Target="../ink/ink2203.xml"/><Relationship Id="rId47" Type="http://schemas.openxmlformats.org/officeDocument/2006/relationships/image" Target="../media/image423.png"/><Relationship Id="rId50" Type="http://schemas.openxmlformats.org/officeDocument/2006/relationships/customXml" Target="../ink/ink2207.xml"/><Relationship Id="rId55" Type="http://schemas.openxmlformats.org/officeDocument/2006/relationships/image" Target="../media/image430.png"/><Relationship Id="rId63" Type="http://schemas.openxmlformats.org/officeDocument/2006/relationships/image" Target="../media/image428.png"/><Relationship Id="rId7" Type="http://schemas.openxmlformats.org/officeDocument/2006/relationships/image" Target="../media/image401.png"/><Relationship Id="rId2" Type="http://schemas.openxmlformats.org/officeDocument/2006/relationships/customXml" Target="../ink/ink2183.xml"/><Relationship Id="rId16" Type="http://schemas.openxmlformats.org/officeDocument/2006/relationships/customXml" Target="../ink/ink2190.xml"/><Relationship Id="rId29" Type="http://schemas.openxmlformats.org/officeDocument/2006/relationships/image" Target="../media/image412.png"/><Relationship Id="rId11" Type="http://schemas.openxmlformats.org/officeDocument/2006/relationships/image" Target="../media/image403.png"/><Relationship Id="rId24" Type="http://schemas.openxmlformats.org/officeDocument/2006/relationships/customXml" Target="../ink/ink2194.xml"/><Relationship Id="rId32" Type="http://schemas.openxmlformats.org/officeDocument/2006/relationships/customXml" Target="../ink/ink2198.xml"/><Relationship Id="rId37" Type="http://schemas.openxmlformats.org/officeDocument/2006/relationships/image" Target="../media/image416.png"/><Relationship Id="rId40" Type="http://schemas.openxmlformats.org/officeDocument/2006/relationships/customXml" Target="../ink/ink2202.xml"/><Relationship Id="rId45" Type="http://schemas.openxmlformats.org/officeDocument/2006/relationships/image" Target="../media/image422.png"/><Relationship Id="rId53" Type="http://schemas.openxmlformats.org/officeDocument/2006/relationships/image" Target="../media/image429.png"/><Relationship Id="rId58" Type="http://schemas.openxmlformats.org/officeDocument/2006/relationships/customXml" Target="../ink/ink2211.xml"/><Relationship Id="rId5" Type="http://schemas.openxmlformats.org/officeDocument/2006/relationships/image" Target="../media/image400.png"/><Relationship Id="rId61" Type="http://schemas.openxmlformats.org/officeDocument/2006/relationships/image" Target="../media/image433.png"/><Relationship Id="rId19" Type="http://schemas.openxmlformats.org/officeDocument/2006/relationships/image" Target="../media/image407.png"/><Relationship Id="rId14" Type="http://schemas.openxmlformats.org/officeDocument/2006/relationships/customXml" Target="../ink/ink2189.xml"/><Relationship Id="rId22" Type="http://schemas.openxmlformats.org/officeDocument/2006/relationships/customXml" Target="../ink/ink2193.xml"/><Relationship Id="rId27" Type="http://schemas.openxmlformats.org/officeDocument/2006/relationships/image" Target="../media/image411.png"/><Relationship Id="rId30" Type="http://schemas.openxmlformats.org/officeDocument/2006/relationships/customXml" Target="../ink/ink2197.xml"/><Relationship Id="rId35" Type="http://schemas.openxmlformats.org/officeDocument/2006/relationships/image" Target="../media/image415.png"/><Relationship Id="rId43" Type="http://schemas.openxmlformats.org/officeDocument/2006/relationships/image" Target="../media/image419.png"/><Relationship Id="rId48" Type="http://schemas.openxmlformats.org/officeDocument/2006/relationships/customXml" Target="../ink/ink2206.xml"/><Relationship Id="rId56" Type="http://schemas.openxmlformats.org/officeDocument/2006/relationships/customXml" Target="../ink/ink2210.xml"/><Relationship Id="rId64" Type="http://schemas.openxmlformats.org/officeDocument/2006/relationships/customXml" Target="../ink/ink2214.xml"/><Relationship Id="rId8" Type="http://schemas.openxmlformats.org/officeDocument/2006/relationships/customXml" Target="../ink/ink2186.xml"/><Relationship Id="rId51" Type="http://schemas.openxmlformats.org/officeDocument/2006/relationships/image" Target="../media/image425.png"/><Relationship Id="rId3" Type="http://schemas.openxmlformats.org/officeDocument/2006/relationships/image" Target="../media/image308.png"/><Relationship Id="rId12" Type="http://schemas.openxmlformats.org/officeDocument/2006/relationships/customXml" Target="../ink/ink2188.xml"/><Relationship Id="rId17" Type="http://schemas.openxmlformats.org/officeDocument/2006/relationships/image" Target="../media/image406.png"/><Relationship Id="rId25" Type="http://schemas.openxmlformats.org/officeDocument/2006/relationships/image" Target="../media/image410.png"/><Relationship Id="rId33" Type="http://schemas.openxmlformats.org/officeDocument/2006/relationships/image" Target="../media/image414.png"/><Relationship Id="rId38" Type="http://schemas.openxmlformats.org/officeDocument/2006/relationships/customXml" Target="../ink/ink2201.xml"/><Relationship Id="rId46" Type="http://schemas.openxmlformats.org/officeDocument/2006/relationships/customXml" Target="../ink/ink2205.xml"/><Relationship Id="rId59" Type="http://schemas.openxmlformats.org/officeDocument/2006/relationships/image" Target="../media/image432.png"/><Relationship Id="rId20" Type="http://schemas.openxmlformats.org/officeDocument/2006/relationships/customXml" Target="../ink/ink2192.xml"/><Relationship Id="rId41" Type="http://schemas.openxmlformats.org/officeDocument/2006/relationships/image" Target="../media/image418.png"/><Relationship Id="rId54" Type="http://schemas.openxmlformats.org/officeDocument/2006/relationships/customXml" Target="../ink/ink2209.xml"/><Relationship Id="rId62" Type="http://schemas.openxmlformats.org/officeDocument/2006/relationships/customXml" Target="../ink/ink22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85.xml"/><Relationship Id="rId15" Type="http://schemas.openxmlformats.org/officeDocument/2006/relationships/image" Target="../media/image405.png"/><Relationship Id="rId23" Type="http://schemas.openxmlformats.org/officeDocument/2006/relationships/image" Target="../media/image409.png"/><Relationship Id="rId28" Type="http://schemas.openxmlformats.org/officeDocument/2006/relationships/customXml" Target="../ink/ink2196.xml"/><Relationship Id="rId36" Type="http://schemas.openxmlformats.org/officeDocument/2006/relationships/customXml" Target="../ink/ink2200.xml"/><Relationship Id="rId49" Type="http://schemas.openxmlformats.org/officeDocument/2006/relationships/image" Target="../media/image424.png"/><Relationship Id="rId57" Type="http://schemas.openxmlformats.org/officeDocument/2006/relationships/image" Target="../media/image431.png"/><Relationship Id="rId10" Type="http://schemas.openxmlformats.org/officeDocument/2006/relationships/customXml" Target="../ink/ink2187.xml"/><Relationship Id="rId31" Type="http://schemas.openxmlformats.org/officeDocument/2006/relationships/image" Target="../media/image413.png"/><Relationship Id="rId44" Type="http://schemas.openxmlformats.org/officeDocument/2006/relationships/customXml" Target="../ink/ink2204.xml"/><Relationship Id="rId52" Type="http://schemas.openxmlformats.org/officeDocument/2006/relationships/customXml" Target="../ink/ink2208.xml"/><Relationship Id="rId60" Type="http://schemas.openxmlformats.org/officeDocument/2006/relationships/customXml" Target="../ink/ink2212.xml"/><Relationship Id="rId65" Type="http://schemas.openxmlformats.org/officeDocument/2006/relationships/image" Target="../media/image434.png"/><Relationship Id="rId4" Type="http://schemas.openxmlformats.org/officeDocument/2006/relationships/customXml" Target="../ink/ink2184.xml"/><Relationship Id="rId9" Type="http://schemas.openxmlformats.org/officeDocument/2006/relationships/image" Target="../media/image402.png"/><Relationship Id="rId13" Type="http://schemas.openxmlformats.org/officeDocument/2006/relationships/image" Target="../media/image404.png"/><Relationship Id="rId18" Type="http://schemas.openxmlformats.org/officeDocument/2006/relationships/customXml" Target="../ink/ink2191.xml"/><Relationship Id="rId39" Type="http://schemas.openxmlformats.org/officeDocument/2006/relationships/image" Target="../media/image417.png"/></Relationships>
</file>

<file path=ppt/slides/_rels/slide12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227.xml"/><Relationship Id="rId21" Type="http://schemas.openxmlformats.org/officeDocument/2006/relationships/image" Target="../media/image408.png"/><Relationship Id="rId42" Type="http://schemas.openxmlformats.org/officeDocument/2006/relationships/customXml" Target="../ink/ink2235.xml"/><Relationship Id="rId47" Type="http://schemas.openxmlformats.org/officeDocument/2006/relationships/image" Target="../media/image423.png"/><Relationship Id="rId63" Type="http://schemas.openxmlformats.org/officeDocument/2006/relationships/image" Target="../media/image428.png"/><Relationship Id="rId68" Type="http://schemas.openxmlformats.org/officeDocument/2006/relationships/customXml" Target="../ink/ink2248.xml"/><Relationship Id="rId16" Type="http://schemas.openxmlformats.org/officeDocument/2006/relationships/customXml" Target="../ink/ink2222.xml"/><Relationship Id="rId11" Type="http://schemas.openxmlformats.org/officeDocument/2006/relationships/image" Target="../media/image403.png"/><Relationship Id="rId24" Type="http://schemas.openxmlformats.org/officeDocument/2006/relationships/customXml" Target="../ink/ink2226.xml"/><Relationship Id="rId32" Type="http://schemas.openxmlformats.org/officeDocument/2006/relationships/customXml" Target="../ink/ink2230.xml"/><Relationship Id="rId37" Type="http://schemas.openxmlformats.org/officeDocument/2006/relationships/image" Target="../media/image416.png"/><Relationship Id="rId40" Type="http://schemas.openxmlformats.org/officeDocument/2006/relationships/customXml" Target="../ink/ink2234.xml"/><Relationship Id="rId45" Type="http://schemas.openxmlformats.org/officeDocument/2006/relationships/image" Target="../media/image422.png"/><Relationship Id="rId53" Type="http://schemas.openxmlformats.org/officeDocument/2006/relationships/image" Target="../media/image429.png"/><Relationship Id="rId58" Type="http://schemas.openxmlformats.org/officeDocument/2006/relationships/customXml" Target="../ink/ink2243.xml"/><Relationship Id="rId66" Type="http://schemas.openxmlformats.org/officeDocument/2006/relationships/customXml" Target="../ink/ink2247.xml"/><Relationship Id="rId74" Type="http://schemas.openxmlformats.org/officeDocument/2006/relationships/customXml" Target="../ink/ink2251.xml"/><Relationship Id="rId5" Type="http://schemas.openxmlformats.org/officeDocument/2006/relationships/image" Target="../media/image400.png"/><Relationship Id="rId61" Type="http://schemas.openxmlformats.org/officeDocument/2006/relationships/image" Target="../media/image433.png"/><Relationship Id="rId19" Type="http://schemas.openxmlformats.org/officeDocument/2006/relationships/image" Target="../media/image407.png"/><Relationship Id="rId14" Type="http://schemas.openxmlformats.org/officeDocument/2006/relationships/customXml" Target="../ink/ink2221.xml"/><Relationship Id="rId22" Type="http://schemas.openxmlformats.org/officeDocument/2006/relationships/customXml" Target="../ink/ink2225.xml"/><Relationship Id="rId27" Type="http://schemas.openxmlformats.org/officeDocument/2006/relationships/image" Target="../media/image411.png"/><Relationship Id="rId30" Type="http://schemas.openxmlformats.org/officeDocument/2006/relationships/customXml" Target="../ink/ink2229.xml"/><Relationship Id="rId35" Type="http://schemas.openxmlformats.org/officeDocument/2006/relationships/image" Target="../media/image415.png"/><Relationship Id="rId43" Type="http://schemas.openxmlformats.org/officeDocument/2006/relationships/image" Target="../media/image419.png"/><Relationship Id="rId48" Type="http://schemas.openxmlformats.org/officeDocument/2006/relationships/customXml" Target="../ink/ink2238.xml"/><Relationship Id="rId56" Type="http://schemas.openxmlformats.org/officeDocument/2006/relationships/customXml" Target="../ink/ink2242.xml"/><Relationship Id="rId64" Type="http://schemas.openxmlformats.org/officeDocument/2006/relationships/customXml" Target="../ink/ink2246.xml"/><Relationship Id="rId69" Type="http://schemas.openxmlformats.org/officeDocument/2006/relationships/image" Target="../media/image437.png"/><Relationship Id="rId77" Type="http://schemas.openxmlformats.org/officeDocument/2006/relationships/image" Target="../media/image434.png"/><Relationship Id="rId8" Type="http://schemas.openxmlformats.org/officeDocument/2006/relationships/customXml" Target="../ink/ink2218.xml"/><Relationship Id="rId51" Type="http://schemas.openxmlformats.org/officeDocument/2006/relationships/image" Target="../media/image425.png"/><Relationship Id="rId72" Type="http://schemas.openxmlformats.org/officeDocument/2006/relationships/customXml" Target="../ink/ink2250.xml"/><Relationship Id="rId3" Type="http://schemas.openxmlformats.org/officeDocument/2006/relationships/image" Target="../media/image308.png"/><Relationship Id="rId12" Type="http://schemas.openxmlformats.org/officeDocument/2006/relationships/customXml" Target="../ink/ink2220.xml"/><Relationship Id="rId17" Type="http://schemas.openxmlformats.org/officeDocument/2006/relationships/image" Target="../media/image406.png"/><Relationship Id="rId25" Type="http://schemas.openxmlformats.org/officeDocument/2006/relationships/image" Target="../media/image410.png"/><Relationship Id="rId33" Type="http://schemas.openxmlformats.org/officeDocument/2006/relationships/image" Target="../media/image414.png"/><Relationship Id="rId38" Type="http://schemas.openxmlformats.org/officeDocument/2006/relationships/customXml" Target="../ink/ink2233.xml"/><Relationship Id="rId46" Type="http://schemas.openxmlformats.org/officeDocument/2006/relationships/customXml" Target="../ink/ink2237.xml"/><Relationship Id="rId59" Type="http://schemas.openxmlformats.org/officeDocument/2006/relationships/image" Target="../media/image432.png"/><Relationship Id="rId67" Type="http://schemas.openxmlformats.org/officeDocument/2006/relationships/image" Target="../media/image436.png"/><Relationship Id="rId20" Type="http://schemas.openxmlformats.org/officeDocument/2006/relationships/customXml" Target="../ink/ink2224.xml"/><Relationship Id="rId41" Type="http://schemas.openxmlformats.org/officeDocument/2006/relationships/image" Target="../media/image418.png"/><Relationship Id="rId54" Type="http://schemas.openxmlformats.org/officeDocument/2006/relationships/customXml" Target="../ink/ink2241.xml"/><Relationship Id="rId62" Type="http://schemas.openxmlformats.org/officeDocument/2006/relationships/customXml" Target="../ink/ink2245.xml"/><Relationship Id="rId70" Type="http://schemas.openxmlformats.org/officeDocument/2006/relationships/customXml" Target="../ink/ink2249.xml"/><Relationship Id="rId75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17.xml"/><Relationship Id="rId15" Type="http://schemas.openxmlformats.org/officeDocument/2006/relationships/image" Target="../media/image405.png"/><Relationship Id="rId23" Type="http://schemas.openxmlformats.org/officeDocument/2006/relationships/image" Target="../media/image409.png"/><Relationship Id="rId28" Type="http://schemas.openxmlformats.org/officeDocument/2006/relationships/customXml" Target="../ink/ink2228.xml"/><Relationship Id="rId36" Type="http://schemas.openxmlformats.org/officeDocument/2006/relationships/customXml" Target="../ink/ink2232.xml"/><Relationship Id="rId49" Type="http://schemas.openxmlformats.org/officeDocument/2006/relationships/image" Target="../media/image424.png"/><Relationship Id="rId57" Type="http://schemas.openxmlformats.org/officeDocument/2006/relationships/image" Target="../media/image431.png"/><Relationship Id="rId10" Type="http://schemas.openxmlformats.org/officeDocument/2006/relationships/customXml" Target="../ink/ink2219.xml"/><Relationship Id="rId31" Type="http://schemas.openxmlformats.org/officeDocument/2006/relationships/image" Target="../media/image413.png"/><Relationship Id="rId44" Type="http://schemas.openxmlformats.org/officeDocument/2006/relationships/customXml" Target="../ink/ink2236.xml"/><Relationship Id="rId52" Type="http://schemas.openxmlformats.org/officeDocument/2006/relationships/customXml" Target="../ink/ink2240.xml"/><Relationship Id="rId60" Type="http://schemas.openxmlformats.org/officeDocument/2006/relationships/customXml" Target="../ink/ink2244.xml"/><Relationship Id="rId65" Type="http://schemas.openxmlformats.org/officeDocument/2006/relationships/image" Target="../media/image435.png"/><Relationship Id="rId73" Type="http://schemas.openxmlformats.org/officeDocument/2006/relationships/image" Target="../media/image439.png"/><Relationship Id="rId4" Type="http://schemas.openxmlformats.org/officeDocument/2006/relationships/customXml" Target="../ink/ink2216.xml"/><Relationship Id="rId9" Type="http://schemas.openxmlformats.org/officeDocument/2006/relationships/image" Target="../media/image402.png"/><Relationship Id="rId13" Type="http://schemas.openxmlformats.org/officeDocument/2006/relationships/image" Target="../media/image404.png"/><Relationship Id="rId18" Type="http://schemas.openxmlformats.org/officeDocument/2006/relationships/customXml" Target="../ink/ink2223.xml"/><Relationship Id="rId39" Type="http://schemas.openxmlformats.org/officeDocument/2006/relationships/image" Target="../media/image417.png"/><Relationship Id="rId34" Type="http://schemas.openxmlformats.org/officeDocument/2006/relationships/customXml" Target="../ink/ink2231.xml"/><Relationship Id="rId50" Type="http://schemas.openxmlformats.org/officeDocument/2006/relationships/customXml" Target="../ink/ink2239.xml"/><Relationship Id="rId55" Type="http://schemas.openxmlformats.org/officeDocument/2006/relationships/image" Target="../media/image430.png"/><Relationship Id="rId76" Type="http://schemas.openxmlformats.org/officeDocument/2006/relationships/customXml" Target="../ink/ink2252.xml"/><Relationship Id="rId7" Type="http://schemas.openxmlformats.org/officeDocument/2006/relationships/image" Target="../media/image401.png"/><Relationship Id="rId71" Type="http://schemas.openxmlformats.org/officeDocument/2006/relationships/image" Target="../media/image438.png"/><Relationship Id="rId2" Type="http://schemas.openxmlformats.org/officeDocument/2006/relationships/customXml" Target="../ink/ink2215.xml"/><Relationship Id="rId29" Type="http://schemas.openxmlformats.org/officeDocument/2006/relationships/image" Target="../media/image41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customXml" Target="../ink/ink22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1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5.png"/><Relationship Id="rId3" Type="http://schemas.openxmlformats.org/officeDocument/2006/relationships/customXml" Target="../ink/ink2254.xml"/><Relationship Id="rId7" Type="http://schemas.openxmlformats.org/officeDocument/2006/relationships/customXml" Target="../ink/ink2256.xml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4.png"/><Relationship Id="rId5" Type="http://schemas.openxmlformats.org/officeDocument/2006/relationships/customXml" Target="../ink/ink2255.xml"/><Relationship Id="rId10" Type="http://schemas.openxmlformats.org/officeDocument/2006/relationships/image" Target="../media/image446.png"/><Relationship Id="rId4" Type="http://schemas.openxmlformats.org/officeDocument/2006/relationships/image" Target="../media/image443.png"/><Relationship Id="rId9" Type="http://schemas.openxmlformats.org/officeDocument/2006/relationships/customXml" Target="../ink/ink2257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7.png"/><Relationship Id="rId13" Type="http://schemas.openxmlformats.org/officeDocument/2006/relationships/customXml" Target="../ink/ink2263.xml"/><Relationship Id="rId18" Type="http://schemas.openxmlformats.org/officeDocument/2006/relationships/image" Target="../media/image446.png"/><Relationship Id="rId3" Type="http://schemas.openxmlformats.org/officeDocument/2006/relationships/customXml" Target="../ink/ink2258.xml"/><Relationship Id="rId7" Type="http://schemas.openxmlformats.org/officeDocument/2006/relationships/customXml" Target="../ink/ink2260.xml"/><Relationship Id="rId12" Type="http://schemas.openxmlformats.org/officeDocument/2006/relationships/image" Target="../media/image449.png"/><Relationship Id="rId17" Type="http://schemas.openxmlformats.org/officeDocument/2006/relationships/customXml" Target="../ink/ink2265.xml"/><Relationship Id="rId2" Type="http://schemas.openxmlformats.org/officeDocument/2006/relationships/image" Target="../media/image442.png"/><Relationship Id="rId16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5.png"/><Relationship Id="rId11" Type="http://schemas.openxmlformats.org/officeDocument/2006/relationships/customXml" Target="../ink/ink2262.xml"/><Relationship Id="rId5" Type="http://schemas.openxmlformats.org/officeDocument/2006/relationships/customXml" Target="../ink/ink2259.xml"/><Relationship Id="rId15" Type="http://schemas.openxmlformats.org/officeDocument/2006/relationships/customXml" Target="../ink/ink2264.xml"/><Relationship Id="rId10" Type="http://schemas.openxmlformats.org/officeDocument/2006/relationships/image" Target="../media/image448.png"/><Relationship Id="rId4" Type="http://schemas.openxmlformats.org/officeDocument/2006/relationships/image" Target="../media/image444.png"/><Relationship Id="rId9" Type="http://schemas.openxmlformats.org/officeDocument/2006/relationships/customXml" Target="../ink/ink2261.xml"/><Relationship Id="rId14" Type="http://schemas.openxmlformats.org/officeDocument/2006/relationships/image" Target="../media/image450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9.png"/><Relationship Id="rId13" Type="http://schemas.openxmlformats.org/officeDocument/2006/relationships/customXml" Target="../ink/ink2271.xml"/><Relationship Id="rId18" Type="http://schemas.openxmlformats.org/officeDocument/2006/relationships/image" Target="../media/image454.png"/><Relationship Id="rId3" Type="http://schemas.openxmlformats.org/officeDocument/2006/relationships/customXml" Target="../ink/ink2266.xml"/><Relationship Id="rId7" Type="http://schemas.openxmlformats.org/officeDocument/2006/relationships/customXml" Target="../ink/ink2268.xml"/><Relationship Id="rId12" Type="http://schemas.openxmlformats.org/officeDocument/2006/relationships/image" Target="../media/image451.png"/><Relationship Id="rId17" Type="http://schemas.openxmlformats.org/officeDocument/2006/relationships/customXml" Target="../ink/ink2273.xml"/><Relationship Id="rId2" Type="http://schemas.openxmlformats.org/officeDocument/2006/relationships/image" Target="../media/image442.png"/><Relationship Id="rId16" Type="http://schemas.openxmlformats.org/officeDocument/2006/relationships/image" Target="../media/image453.png"/><Relationship Id="rId20" Type="http://schemas.openxmlformats.org/officeDocument/2006/relationships/image" Target="../media/image4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5.png"/><Relationship Id="rId11" Type="http://schemas.openxmlformats.org/officeDocument/2006/relationships/customXml" Target="../ink/ink2270.xml"/><Relationship Id="rId5" Type="http://schemas.openxmlformats.org/officeDocument/2006/relationships/customXml" Target="../ink/ink2267.xml"/><Relationship Id="rId15" Type="http://schemas.openxmlformats.org/officeDocument/2006/relationships/customXml" Target="../ink/ink2272.xml"/><Relationship Id="rId10" Type="http://schemas.openxmlformats.org/officeDocument/2006/relationships/image" Target="../media/image450.png"/><Relationship Id="rId19" Type="http://schemas.openxmlformats.org/officeDocument/2006/relationships/customXml" Target="../ink/ink2274.xml"/><Relationship Id="rId4" Type="http://schemas.openxmlformats.org/officeDocument/2006/relationships/image" Target="../media/image444.png"/><Relationship Id="rId9" Type="http://schemas.openxmlformats.org/officeDocument/2006/relationships/customXml" Target="../ink/ink2269.xml"/><Relationship Id="rId14" Type="http://schemas.openxmlformats.org/officeDocument/2006/relationships/image" Target="../media/image452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9.png"/><Relationship Id="rId13" Type="http://schemas.openxmlformats.org/officeDocument/2006/relationships/customXml" Target="../ink/ink2280.xml"/><Relationship Id="rId18" Type="http://schemas.openxmlformats.org/officeDocument/2006/relationships/image" Target="../media/image454.png"/><Relationship Id="rId26" Type="http://schemas.openxmlformats.org/officeDocument/2006/relationships/image" Target="../media/image457.png"/><Relationship Id="rId3" Type="http://schemas.openxmlformats.org/officeDocument/2006/relationships/customXml" Target="../ink/ink2275.xml"/><Relationship Id="rId21" Type="http://schemas.openxmlformats.org/officeDocument/2006/relationships/customXml" Target="../ink/ink2284.xml"/><Relationship Id="rId7" Type="http://schemas.openxmlformats.org/officeDocument/2006/relationships/customXml" Target="../ink/ink2277.xml"/><Relationship Id="rId12" Type="http://schemas.openxmlformats.org/officeDocument/2006/relationships/image" Target="../media/image451.png"/><Relationship Id="rId17" Type="http://schemas.openxmlformats.org/officeDocument/2006/relationships/customXml" Target="../ink/ink2282.xml"/><Relationship Id="rId25" Type="http://schemas.openxmlformats.org/officeDocument/2006/relationships/customXml" Target="../ink/ink2286.xml"/><Relationship Id="rId2" Type="http://schemas.openxmlformats.org/officeDocument/2006/relationships/image" Target="../media/image442.png"/><Relationship Id="rId16" Type="http://schemas.openxmlformats.org/officeDocument/2006/relationships/image" Target="../media/image453.png"/><Relationship Id="rId20" Type="http://schemas.openxmlformats.org/officeDocument/2006/relationships/image" Target="../media/image446.png"/><Relationship Id="rId29" Type="http://schemas.openxmlformats.org/officeDocument/2006/relationships/customXml" Target="../ink/ink22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5.png"/><Relationship Id="rId11" Type="http://schemas.openxmlformats.org/officeDocument/2006/relationships/customXml" Target="../ink/ink2279.xml"/><Relationship Id="rId24" Type="http://schemas.openxmlformats.org/officeDocument/2006/relationships/image" Target="../media/image456.png"/><Relationship Id="rId32" Type="http://schemas.openxmlformats.org/officeDocument/2006/relationships/image" Target="../media/image460.png"/><Relationship Id="rId5" Type="http://schemas.openxmlformats.org/officeDocument/2006/relationships/customXml" Target="../ink/ink2276.xml"/><Relationship Id="rId15" Type="http://schemas.openxmlformats.org/officeDocument/2006/relationships/customXml" Target="../ink/ink2281.xml"/><Relationship Id="rId23" Type="http://schemas.openxmlformats.org/officeDocument/2006/relationships/customXml" Target="../ink/ink2285.xml"/><Relationship Id="rId28" Type="http://schemas.openxmlformats.org/officeDocument/2006/relationships/image" Target="../media/image458.png"/><Relationship Id="rId10" Type="http://schemas.openxmlformats.org/officeDocument/2006/relationships/image" Target="../media/image450.png"/><Relationship Id="rId19" Type="http://schemas.openxmlformats.org/officeDocument/2006/relationships/customXml" Target="../ink/ink2283.xml"/><Relationship Id="rId31" Type="http://schemas.openxmlformats.org/officeDocument/2006/relationships/customXml" Target="../ink/ink2289.xml"/><Relationship Id="rId4" Type="http://schemas.openxmlformats.org/officeDocument/2006/relationships/image" Target="../media/image444.png"/><Relationship Id="rId9" Type="http://schemas.openxmlformats.org/officeDocument/2006/relationships/customXml" Target="../ink/ink2278.xml"/><Relationship Id="rId14" Type="http://schemas.openxmlformats.org/officeDocument/2006/relationships/image" Target="../media/image452.png"/><Relationship Id="rId22" Type="http://schemas.openxmlformats.org/officeDocument/2006/relationships/image" Target="../media/image455.png"/><Relationship Id="rId27" Type="http://schemas.openxmlformats.org/officeDocument/2006/relationships/customXml" Target="../ink/ink2287.xml"/><Relationship Id="rId30" Type="http://schemas.openxmlformats.org/officeDocument/2006/relationships/image" Target="../media/image459.png"/></Relationships>
</file>

<file path=ppt/slides/_rels/slide12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295.xml"/><Relationship Id="rId18" Type="http://schemas.openxmlformats.org/officeDocument/2006/relationships/image" Target="../media/image454.png"/><Relationship Id="rId26" Type="http://schemas.openxmlformats.org/officeDocument/2006/relationships/image" Target="../media/image457.png"/><Relationship Id="rId21" Type="http://schemas.openxmlformats.org/officeDocument/2006/relationships/customXml" Target="../ink/ink2299.xml"/><Relationship Id="rId34" Type="http://schemas.openxmlformats.org/officeDocument/2006/relationships/image" Target="../media/image461.png"/><Relationship Id="rId7" Type="http://schemas.openxmlformats.org/officeDocument/2006/relationships/customXml" Target="../ink/ink2292.xml"/><Relationship Id="rId12" Type="http://schemas.openxmlformats.org/officeDocument/2006/relationships/image" Target="../media/image451.png"/><Relationship Id="rId17" Type="http://schemas.openxmlformats.org/officeDocument/2006/relationships/customXml" Target="../ink/ink2297.xml"/><Relationship Id="rId25" Type="http://schemas.openxmlformats.org/officeDocument/2006/relationships/customXml" Target="../ink/ink2301.xml"/><Relationship Id="rId33" Type="http://schemas.openxmlformats.org/officeDocument/2006/relationships/customXml" Target="../ink/ink2305.xml"/><Relationship Id="rId38" Type="http://schemas.openxmlformats.org/officeDocument/2006/relationships/image" Target="../media/image463.png"/><Relationship Id="rId2" Type="http://schemas.openxmlformats.org/officeDocument/2006/relationships/image" Target="../media/image442.png"/><Relationship Id="rId16" Type="http://schemas.openxmlformats.org/officeDocument/2006/relationships/image" Target="../media/image453.png"/><Relationship Id="rId20" Type="http://schemas.openxmlformats.org/officeDocument/2006/relationships/image" Target="../media/image446.png"/><Relationship Id="rId29" Type="http://schemas.openxmlformats.org/officeDocument/2006/relationships/customXml" Target="../ink/ink23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5.png"/><Relationship Id="rId11" Type="http://schemas.openxmlformats.org/officeDocument/2006/relationships/customXml" Target="../ink/ink2294.xml"/><Relationship Id="rId24" Type="http://schemas.openxmlformats.org/officeDocument/2006/relationships/image" Target="../media/image456.png"/><Relationship Id="rId32" Type="http://schemas.openxmlformats.org/officeDocument/2006/relationships/image" Target="../media/image460.png"/><Relationship Id="rId37" Type="http://schemas.openxmlformats.org/officeDocument/2006/relationships/customXml" Target="../ink/ink2307.xml"/><Relationship Id="rId5" Type="http://schemas.openxmlformats.org/officeDocument/2006/relationships/customXml" Target="../ink/ink2291.xml"/><Relationship Id="rId15" Type="http://schemas.openxmlformats.org/officeDocument/2006/relationships/customXml" Target="../ink/ink2296.xml"/><Relationship Id="rId23" Type="http://schemas.openxmlformats.org/officeDocument/2006/relationships/customXml" Target="../ink/ink2300.xml"/><Relationship Id="rId28" Type="http://schemas.openxmlformats.org/officeDocument/2006/relationships/image" Target="../media/image458.png"/><Relationship Id="rId36" Type="http://schemas.openxmlformats.org/officeDocument/2006/relationships/image" Target="../media/image462.png"/><Relationship Id="rId10" Type="http://schemas.openxmlformats.org/officeDocument/2006/relationships/image" Target="../media/image450.png"/><Relationship Id="rId19" Type="http://schemas.openxmlformats.org/officeDocument/2006/relationships/customXml" Target="../ink/ink2298.xml"/><Relationship Id="rId31" Type="http://schemas.openxmlformats.org/officeDocument/2006/relationships/customXml" Target="../ink/ink2304.xml"/><Relationship Id="rId4" Type="http://schemas.openxmlformats.org/officeDocument/2006/relationships/image" Target="../media/image444.png"/><Relationship Id="rId9" Type="http://schemas.openxmlformats.org/officeDocument/2006/relationships/customXml" Target="../ink/ink2293.xml"/><Relationship Id="rId14" Type="http://schemas.openxmlformats.org/officeDocument/2006/relationships/image" Target="../media/image452.png"/><Relationship Id="rId22" Type="http://schemas.openxmlformats.org/officeDocument/2006/relationships/image" Target="../media/image455.png"/><Relationship Id="rId27" Type="http://schemas.openxmlformats.org/officeDocument/2006/relationships/customXml" Target="../ink/ink2302.xml"/><Relationship Id="rId30" Type="http://schemas.openxmlformats.org/officeDocument/2006/relationships/image" Target="../media/image459.png"/><Relationship Id="rId35" Type="http://schemas.openxmlformats.org/officeDocument/2006/relationships/customXml" Target="../ink/ink2306.xml"/><Relationship Id="rId8" Type="http://schemas.openxmlformats.org/officeDocument/2006/relationships/image" Target="../media/image449.png"/><Relationship Id="rId3" Type="http://schemas.openxmlformats.org/officeDocument/2006/relationships/customXml" Target="../ink/ink2290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71.xml"/><Relationship Id="rId21" Type="http://schemas.openxmlformats.org/officeDocument/2006/relationships/image" Target="../media/image19.png"/><Relationship Id="rId42" Type="http://schemas.openxmlformats.org/officeDocument/2006/relationships/customXml" Target="../ink/ink179.xml"/><Relationship Id="rId47" Type="http://schemas.openxmlformats.org/officeDocument/2006/relationships/image" Target="../media/image31.png"/><Relationship Id="rId63" Type="http://schemas.openxmlformats.org/officeDocument/2006/relationships/image" Target="../media/image39.png"/><Relationship Id="rId68" Type="http://schemas.openxmlformats.org/officeDocument/2006/relationships/customXml" Target="../ink/ink192.xml"/><Relationship Id="rId2" Type="http://schemas.openxmlformats.org/officeDocument/2006/relationships/customXml" Target="../ink/ink159.xml"/><Relationship Id="rId16" Type="http://schemas.openxmlformats.org/officeDocument/2006/relationships/customXml" Target="../ink/ink166.xml"/><Relationship Id="rId29" Type="http://schemas.openxmlformats.org/officeDocument/2006/relationships/image" Target="../media/image22.png"/><Relationship Id="rId11" Type="http://schemas.openxmlformats.org/officeDocument/2006/relationships/image" Target="../media/image10.png"/><Relationship Id="rId24" Type="http://schemas.openxmlformats.org/officeDocument/2006/relationships/customXml" Target="../ink/ink170.xml"/><Relationship Id="rId32" Type="http://schemas.openxmlformats.org/officeDocument/2006/relationships/customXml" Target="../ink/ink174.xml"/><Relationship Id="rId37" Type="http://schemas.openxmlformats.org/officeDocument/2006/relationships/image" Target="../media/image26.png"/><Relationship Id="rId40" Type="http://schemas.openxmlformats.org/officeDocument/2006/relationships/customXml" Target="../ink/ink178.xml"/><Relationship Id="rId45" Type="http://schemas.openxmlformats.org/officeDocument/2006/relationships/image" Target="../media/image30.png"/><Relationship Id="rId53" Type="http://schemas.openxmlformats.org/officeDocument/2006/relationships/image" Target="../media/image34.png"/><Relationship Id="rId58" Type="http://schemas.openxmlformats.org/officeDocument/2006/relationships/customXml" Target="../ink/ink187.xml"/><Relationship Id="rId66" Type="http://schemas.openxmlformats.org/officeDocument/2006/relationships/customXml" Target="../ink/ink191.xml"/><Relationship Id="rId5" Type="http://schemas.openxmlformats.org/officeDocument/2006/relationships/image" Target="../media/image4.png"/><Relationship Id="rId61" Type="http://schemas.openxmlformats.org/officeDocument/2006/relationships/image" Target="../media/image38.png"/><Relationship Id="rId19" Type="http://schemas.openxmlformats.org/officeDocument/2006/relationships/image" Target="../media/image18.png"/><Relationship Id="rId14" Type="http://schemas.openxmlformats.org/officeDocument/2006/relationships/customXml" Target="../ink/ink165.xml"/><Relationship Id="rId22" Type="http://schemas.openxmlformats.org/officeDocument/2006/relationships/customXml" Target="../ink/ink169.xml"/><Relationship Id="rId27" Type="http://schemas.openxmlformats.org/officeDocument/2006/relationships/image" Target="../media/image16.png"/><Relationship Id="rId30" Type="http://schemas.openxmlformats.org/officeDocument/2006/relationships/customXml" Target="../ink/ink173.xml"/><Relationship Id="rId35" Type="http://schemas.openxmlformats.org/officeDocument/2006/relationships/image" Target="../media/image25.png"/><Relationship Id="rId43" Type="http://schemas.openxmlformats.org/officeDocument/2006/relationships/image" Target="../media/image29.png"/><Relationship Id="rId48" Type="http://schemas.openxmlformats.org/officeDocument/2006/relationships/customXml" Target="../ink/ink182.xml"/><Relationship Id="rId56" Type="http://schemas.openxmlformats.org/officeDocument/2006/relationships/customXml" Target="../ink/ink186.xml"/><Relationship Id="rId64" Type="http://schemas.openxmlformats.org/officeDocument/2006/relationships/customXml" Target="../ink/ink190.xml"/><Relationship Id="rId69" Type="http://schemas.openxmlformats.org/officeDocument/2006/relationships/image" Target="../media/image42.png"/><Relationship Id="rId8" Type="http://schemas.openxmlformats.org/officeDocument/2006/relationships/customXml" Target="../ink/ink162.xml"/><Relationship Id="rId51" Type="http://schemas.openxmlformats.org/officeDocument/2006/relationships/image" Target="../media/image33.png"/><Relationship Id="rId72" Type="http://schemas.openxmlformats.org/officeDocument/2006/relationships/customXml" Target="../ink/ink194.xml"/><Relationship Id="rId3" Type="http://schemas.openxmlformats.org/officeDocument/2006/relationships/image" Target="../media/image3.png"/><Relationship Id="rId12" Type="http://schemas.openxmlformats.org/officeDocument/2006/relationships/customXml" Target="../ink/ink164.xm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openxmlformats.org/officeDocument/2006/relationships/image" Target="../media/image24.png"/><Relationship Id="rId38" Type="http://schemas.openxmlformats.org/officeDocument/2006/relationships/customXml" Target="../ink/ink177.xml"/><Relationship Id="rId46" Type="http://schemas.openxmlformats.org/officeDocument/2006/relationships/customXml" Target="../ink/ink181.xml"/><Relationship Id="rId59" Type="http://schemas.openxmlformats.org/officeDocument/2006/relationships/image" Target="../media/image37.png"/><Relationship Id="rId67" Type="http://schemas.openxmlformats.org/officeDocument/2006/relationships/image" Target="../media/image41.png"/><Relationship Id="rId20" Type="http://schemas.openxmlformats.org/officeDocument/2006/relationships/customXml" Target="../ink/ink168.xml"/><Relationship Id="rId41" Type="http://schemas.openxmlformats.org/officeDocument/2006/relationships/image" Target="../media/image28.png"/><Relationship Id="rId54" Type="http://schemas.openxmlformats.org/officeDocument/2006/relationships/customXml" Target="../ink/ink185.xml"/><Relationship Id="rId62" Type="http://schemas.openxmlformats.org/officeDocument/2006/relationships/customXml" Target="../ink/ink189.xml"/><Relationship Id="rId70" Type="http://schemas.openxmlformats.org/officeDocument/2006/relationships/customXml" Target="../ink/ink19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1.xml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customXml" Target="../ink/ink172.xml"/><Relationship Id="rId36" Type="http://schemas.openxmlformats.org/officeDocument/2006/relationships/customXml" Target="../ink/ink176.xml"/><Relationship Id="rId49" Type="http://schemas.openxmlformats.org/officeDocument/2006/relationships/image" Target="../media/image32.png"/><Relationship Id="rId57" Type="http://schemas.openxmlformats.org/officeDocument/2006/relationships/image" Target="../media/image36.png"/><Relationship Id="rId10" Type="http://schemas.openxmlformats.org/officeDocument/2006/relationships/customXml" Target="../ink/ink163.xml"/><Relationship Id="rId31" Type="http://schemas.openxmlformats.org/officeDocument/2006/relationships/image" Target="../media/image23.png"/><Relationship Id="rId44" Type="http://schemas.openxmlformats.org/officeDocument/2006/relationships/customXml" Target="../ink/ink180.xml"/><Relationship Id="rId52" Type="http://schemas.openxmlformats.org/officeDocument/2006/relationships/customXml" Target="../ink/ink184.xml"/><Relationship Id="rId60" Type="http://schemas.openxmlformats.org/officeDocument/2006/relationships/customXml" Target="../ink/ink188.xml"/><Relationship Id="rId65" Type="http://schemas.openxmlformats.org/officeDocument/2006/relationships/image" Target="../media/image40.png"/><Relationship Id="rId73" Type="http://schemas.openxmlformats.org/officeDocument/2006/relationships/image" Target="../media/image44.png"/><Relationship Id="rId4" Type="http://schemas.openxmlformats.org/officeDocument/2006/relationships/customXml" Target="../ink/ink160.xml"/><Relationship Id="rId9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customXml" Target="../ink/ink167.xml"/><Relationship Id="rId39" Type="http://schemas.openxmlformats.org/officeDocument/2006/relationships/image" Target="../media/image27.png"/><Relationship Id="rId34" Type="http://schemas.openxmlformats.org/officeDocument/2006/relationships/customXml" Target="../ink/ink175.xml"/><Relationship Id="rId50" Type="http://schemas.openxmlformats.org/officeDocument/2006/relationships/customXml" Target="../ink/ink183.xml"/><Relationship Id="rId55" Type="http://schemas.openxmlformats.org/officeDocument/2006/relationships/image" Target="../media/image35.png"/><Relationship Id="rId7" Type="http://schemas.openxmlformats.org/officeDocument/2006/relationships/image" Target="../media/image5.png"/><Relationship Id="rId71" Type="http://schemas.openxmlformats.org/officeDocument/2006/relationships/image" Target="../media/image43.png"/></Relationships>
</file>

<file path=ppt/slides/_rels/slide13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313.xml"/><Relationship Id="rId18" Type="http://schemas.openxmlformats.org/officeDocument/2006/relationships/image" Target="../media/image446.png"/><Relationship Id="rId26" Type="http://schemas.openxmlformats.org/officeDocument/2006/relationships/image" Target="../media/image458.png"/><Relationship Id="rId39" Type="http://schemas.openxmlformats.org/officeDocument/2006/relationships/customXml" Target="../ink/ink2326.xml"/><Relationship Id="rId21" Type="http://schemas.openxmlformats.org/officeDocument/2006/relationships/customXml" Target="../ink/ink2317.xml"/><Relationship Id="rId34" Type="http://schemas.openxmlformats.org/officeDocument/2006/relationships/image" Target="../media/image462.png"/><Relationship Id="rId42" Type="http://schemas.openxmlformats.org/officeDocument/2006/relationships/image" Target="../media/image466.png"/><Relationship Id="rId7" Type="http://schemas.openxmlformats.org/officeDocument/2006/relationships/customXml" Target="../ink/ink2310.xml"/><Relationship Id="rId2" Type="http://schemas.openxmlformats.org/officeDocument/2006/relationships/image" Target="../media/image442.png"/><Relationship Id="rId16" Type="http://schemas.openxmlformats.org/officeDocument/2006/relationships/image" Target="../media/image454.png"/><Relationship Id="rId29" Type="http://schemas.openxmlformats.org/officeDocument/2006/relationships/customXml" Target="../ink/ink23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5.png"/><Relationship Id="rId11" Type="http://schemas.openxmlformats.org/officeDocument/2006/relationships/customXml" Target="../ink/ink2312.xml"/><Relationship Id="rId24" Type="http://schemas.openxmlformats.org/officeDocument/2006/relationships/image" Target="../media/image457.png"/><Relationship Id="rId32" Type="http://schemas.openxmlformats.org/officeDocument/2006/relationships/image" Target="../media/image461.png"/><Relationship Id="rId37" Type="http://schemas.openxmlformats.org/officeDocument/2006/relationships/customXml" Target="../ink/ink2325.xml"/><Relationship Id="rId40" Type="http://schemas.openxmlformats.org/officeDocument/2006/relationships/image" Target="../media/image465.png"/><Relationship Id="rId45" Type="http://schemas.openxmlformats.org/officeDocument/2006/relationships/customXml" Target="../ink/ink2329.xml"/><Relationship Id="rId5" Type="http://schemas.openxmlformats.org/officeDocument/2006/relationships/customXml" Target="../ink/ink2309.xml"/><Relationship Id="rId15" Type="http://schemas.openxmlformats.org/officeDocument/2006/relationships/customXml" Target="../ink/ink2314.xml"/><Relationship Id="rId23" Type="http://schemas.openxmlformats.org/officeDocument/2006/relationships/customXml" Target="../ink/ink2318.xml"/><Relationship Id="rId28" Type="http://schemas.openxmlformats.org/officeDocument/2006/relationships/image" Target="../media/image459.png"/><Relationship Id="rId36" Type="http://schemas.openxmlformats.org/officeDocument/2006/relationships/image" Target="../media/image463.png"/><Relationship Id="rId10" Type="http://schemas.openxmlformats.org/officeDocument/2006/relationships/image" Target="../media/image450.png"/><Relationship Id="rId19" Type="http://schemas.openxmlformats.org/officeDocument/2006/relationships/customXml" Target="../ink/ink2316.xml"/><Relationship Id="rId31" Type="http://schemas.openxmlformats.org/officeDocument/2006/relationships/customXml" Target="../ink/ink2322.xml"/><Relationship Id="rId44" Type="http://schemas.openxmlformats.org/officeDocument/2006/relationships/image" Target="../media/image467.png"/><Relationship Id="rId4" Type="http://schemas.openxmlformats.org/officeDocument/2006/relationships/image" Target="../media/image444.png"/><Relationship Id="rId9" Type="http://schemas.openxmlformats.org/officeDocument/2006/relationships/customXml" Target="../ink/ink2311.xml"/><Relationship Id="rId14" Type="http://schemas.openxmlformats.org/officeDocument/2006/relationships/image" Target="../media/image453.png"/><Relationship Id="rId22" Type="http://schemas.openxmlformats.org/officeDocument/2006/relationships/image" Target="../media/image456.png"/><Relationship Id="rId27" Type="http://schemas.openxmlformats.org/officeDocument/2006/relationships/customXml" Target="../ink/ink2320.xml"/><Relationship Id="rId30" Type="http://schemas.openxmlformats.org/officeDocument/2006/relationships/image" Target="../media/image460.png"/><Relationship Id="rId35" Type="http://schemas.openxmlformats.org/officeDocument/2006/relationships/customXml" Target="../ink/ink2324.xml"/><Relationship Id="rId43" Type="http://schemas.openxmlformats.org/officeDocument/2006/relationships/customXml" Target="../ink/ink2328.xml"/><Relationship Id="rId8" Type="http://schemas.openxmlformats.org/officeDocument/2006/relationships/image" Target="../media/image449.png"/><Relationship Id="rId3" Type="http://schemas.openxmlformats.org/officeDocument/2006/relationships/customXml" Target="../ink/ink2308.xml"/><Relationship Id="rId12" Type="http://schemas.openxmlformats.org/officeDocument/2006/relationships/image" Target="../media/image451.png"/><Relationship Id="rId17" Type="http://schemas.openxmlformats.org/officeDocument/2006/relationships/customXml" Target="../ink/ink2315.xml"/><Relationship Id="rId25" Type="http://schemas.openxmlformats.org/officeDocument/2006/relationships/customXml" Target="../ink/ink2319.xml"/><Relationship Id="rId33" Type="http://schemas.openxmlformats.org/officeDocument/2006/relationships/customXml" Target="../ink/ink2323.xml"/><Relationship Id="rId38" Type="http://schemas.openxmlformats.org/officeDocument/2006/relationships/image" Target="../media/image464.png"/><Relationship Id="rId46" Type="http://schemas.openxmlformats.org/officeDocument/2006/relationships/image" Target="../media/image468.png"/><Relationship Id="rId20" Type="http://schemas.openxmlformats.org/officeDocument/2006/relationships/image" Target="../media/image455.png"/><Relationship Id="rId41" Type="http://schemas.openxmlformats.org/officeDocument/2006/relationships/customXml" Target="../ink/ink2327.xml"/></Relationships>
</file>

<file path=ppt/slides/_rels/slide13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335.xml"/><Relationship Id="rId18" Type="http://schemas.openxmlformats.org/officeDocument/2006/relationships/image" Target="../media/image446.png"/><Relationship Id="rId26" Type="http://schemas.openxmlformats.org/officeDocument/2006/relationships/image" Target="../media/image458.png"/><Relationship Id="rId39" Type="http://schemas.openxmlformats.org/officeDocument/2006/relationships/customXml" Target="../ink/ink2348.xml"/><Relationship Id="rId21" Type="http://schemas.openxmlformats.org/officeDocument/2006/relationships/customXml" Target="../ink/ink2339.xml"/><Relationship Id="rId34" Type="http://schemas.openxmlformats.org/officeDocument/2006/relationships/image" Target="../media/image462.png"/><Relationship Id="rId42" Type="http://schemas.openxmlformats.org/officeDocument/2006/relationships/image" Target="../media/image466.png"/><Relationship Id="rId47" Type="http://schemas.openxmlformats.org/officeDocument/2006/relationships/customXml" Target="../ink/ink2352.xml"/><Relationship Id="rId50" Type="http://schemas.openxmlformats.org/officeDocument/2006/relationships/image" Target="../media/image470.png"/><Relationship Id="rId7" Type="http://schemas.openxmlformats.org/officeDocument/2006/relationships/customXml" Target="../ink/ink2332.xml"/><Relationship Id="rId2" Type="http://schemas.openxmlformats.org/officeDocument/2006/relationships/image" Target="../media/image442.png"/><Relationship Id="rId16" Type="http://schemas.openxmlformats.org/officeDocument/2006/relationships/image" Target="../media/image454.png"/><Relationship Id="rId29" Type="http://schemas.openxmlformats.org/officeDocument/2006/relationships/customXml" Target="../ink/ink2343.xml"/><Relationship Id="rId11" Type="http://schemas.openxmlformats.org/officeDocument/2006/relationships/customXml" Target="../ink/ink2334.xml"/><Relationship Id="rId24" Type="http://schemas.openxmlformats.org/officeDocument/2006/relationships/image" Target="../media/image457.png"/><Relationship Id="rId32" Type="http://schemas.openxmlformats.org/officeDocument/2006/relationships/image" Target="../media/image461.png"/><Relationship Id="rId37" Type="http://schemas.openxmlformats.org/officeDocument/2006/relationships/customXml" Target="../ink/ink2347.xml"/><Relationship Id="rId40" Type="http://schemas.openxmlformats.org/officeDocument/2006/relationships/image" Target="../media/image465.png"/><Relationship Id="rId45" Type="http://schemas.openxmlformats.org/officeDocument/2006/relationships/customXml" Target="../ink/ink2351.xml"/><Relationship Id="rId5" Type="http://schemas.openxmlformats.org/officeDocument/2006/relationships/customXml" Target="../ink/ink2331.xml"/><Relationship Id="rId15" Type="http://schemas.openxmlformats.org/officeDocument/2006/relationships/customXml" Target="../ink/ink2336.xml"/><Relationship Id="rId23" Type="http://schemas.openxmlformats.org/officeDocument/2006/relationships/customXml" Target="../ink/ink2340.xml"/><Relationship Id="rId28" Type="http://schemas.openxmlformats.org/officeDocument/2006/relationships/image" Target="../media/image459.png"/><Relationship Id="rId36" Type="http://schemas.openxmlformats.org/officeDocument/2006/relationships/image" Target="../media/image463.png"/><Relationship Id="rId49" Type="http://schemas.openxmlformats.org/officeDocument/2006/relationships/customXml" Target="../ink/ink2353.xml"/><Relationship Id="rId10" Type="http://schemas.openxmlformats.org/officeDocument/2006/relationships/image" Target="../media/image450.png"/><Relationship Id="rId19" Type="http://schemas.openxmlformats.org/officeDocument/2006/relationships/customXml" Target="../ink/ink2338.xml"/><Relationship Id="rId31" Type="http://schemas.openxmlformats.org/officeDocument/2006/relationships/customXml" Target="../ink/ink2344.xml"/><Relationship Id="rId44" Type="http://schemas.openxmlformats.org/officeDocument/2006/relationships/image" Target="../media/image467.png"/><Relationship Id="rId4" Type="http://schemas.openxmlformats.org/officeDocument/2006/relationships/image" Target="../media/image444.png"/><Relationship Id="rId9" Type="http://schemas.openxmlformats.org/officeDocument/2006/relationships/customXml" Target="../ink/ink2333.xml"/><Relationship Id="rId14" Type="http://schemas.openxmlformats.org/officeDocument/2006/relationships/image" Target="../media/image453.png"/><Relationship Id="rId22" Type="http://schemas.openxmlformats.org/officeDocument/2006/relationships/image" Target="../media/image456.png"/><Relationship Id="rId27" Type="http://schemas.openxmlformats.org/officeDocument/2006/relationships/customXml" Target="../ink/ink2342.xml"/><Relationship Id="rId30" Type="http://schemas.openxmlformats.org/officeDocument/2006/relationships/image" Target="../media/image460.png"/><Relationship Id="rId35" Type="http://schemas.openxmlformats.org/officeDocument/2006/relationships/customXml" Target="../ink/ink2346.xml"/><Relationship Id="rId43" Type="http://schemas.openxmlformats.org/officeDocument/2006/relationships/customXml" Target="../ink/ink2350.xml"/><Relationship Id="rId48" Type="http://schemas.openxmlformats.org/officeDocument/2006/relationships/image" Target="../media/image469.png"/><Relationship Id="rId8" Type="http://schemas.openxmlformats.org/officeDocument/2006/relationships/image" Target="../media/image449.png"/><Relationship Id="rId3" Type="http://schemas.openxmlformats.org/officeDocument/2006/relationships/customXml" Target="../ink/ink2330.xml"/><Relationship Id="rId12" Type="http://schemas.openxmlformats.org/officeDocument/2006/relationships/image" Target="../media/image451.png"/><Relationship Id="rId17" Type="http://schemas.openxmlformats.org/officeDocument/2006/relationships/customXml" Target="../ink/ink2337.xml"/><Relationship Id="rId25" Type="http://schemas.openxmlformats.org/officeDocument/2006/relationships/customXml" Target="../ink/ink2341.xml"/><Relationship Id="rId33" Type="http://schemas.openxmlformats.org/officeDocument/2006/relationships/customXml" Target="../ink/ink2345.xml"/><Relationship Id="rId38" Type="http://schemas.openxmlformats.org/officeDocument/2006/relationships/image" Target="../media/image464.png"/><Relationship Id="rId46" Type="http://schemas.openxmlformats.org/officeDocument/2006/relationships/image" Target="../media/image468.png"/><Relationship Id="rId20" Type="http://schemas.openxmlformats.org/officeDocument/2006/relationships/image" Target="../media/image455.png"/><Relationship Id="rId41" Type="http://schemas.openxmlformats.org/officeDocument/2006/relationships/customXml" Target="../ink/ink23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5.png"/></Relationships>
</file>

<file path=ppt/slides/_rels/slide13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359.xml"/><Relationship Id="rId18" Type="http://schemas.openxmlformats.org/officeDocument/2006/relationships/image" Target="../media/image446.png"/><Relationship Id="rId26" Type="http://schemas.openxmlformats.org/officeDocument/2006/relationships/image" Target="../media/image458.png"/><Relationship Id="rId39" Type="http://schemas.openxmlformats.org/officeDocument/2006/relationships/customXml" Target="../ink/ink2372.xml"/><Relationship Id="rId21" Type="http://schemas.openxmlformats.org/officeDocument/2006/relationships/customXml" Target="../ink/ink2363.xml"/><Relationship Id="rId34" Type="http://schemas.openxmlformats.org/officeDocument/2006/relationships/image" Target="../media/image462.png"/><Relationship Id="rId42" Type="http://schemas.openxmlformats.org/officeDocument/2006/relationships/image" Target="../media/image466.png"/><Relationship Id="rId47" Type="http://schemas.openxmlformats.org/officeDocument/2006/relationships/customXml" Target="../ink/ink2376.xml"/><Relationship Id="rId50" Type="http://schemas.openxmlformats.org/officeDocument/2006/relationships/image" Target="../media/image470.png"/><Relationship Id="rId55" Type="http://schemas.openxmlformats.org/officeDocument/2006/relationships/customXml" Target="../ink/ink2380.xml"/><Relationship Id="rId63" Type="http://schemas.openxmlformats.org/officeDocument/2006/relationships/customXml" Target="../ink/ink2384.xml"/><Relationship Id="rId7" Type="http://schemas.openxmlformats.org/officeDocument/2006/relationships/customXml" Target="../ink/ink2356.xml"/><Relationship Id="rId2" Type="http://schemas.openxmlformats.org/officeDocument/2006/relationships/image" Target="../media/image442.png"/><Relationship Id="rId16" Type="http://schemas.openxmlformats.org/officeDocument/2006/relationships/image" Target="../media/image454.png"/><Relationship Id="rId29" Type="http://schemas.openxmlformats.org/officeDocument/2006/relationships/customXml" Target="../ink/ink2367.xml"/><Relationship Id="rId11" Type="http://schemas.openxmlformats.org/officeDocument/2006/relationships/customXml" Target="../ink/ink2358.xml"/><Relationship Id="rId24" Type="http://schemas.openxmlformats.org/officeDocument/2006/relationships/image" Target="../media/image457.png"/><Relationship Id="rId32" Type="http://schemas.openxmlformats.org/officeDocument/2006/relationships/image" Target="../media/image461.png"/><Relationship Id="rId37" Type="http://schemas.openxmlformats.org/officeDocument/2006/relationships/customXml" Target="../ink/ink2371.xml"/><Relationship Id="rId40" Type="http://schemas.openxmlformats.org/officeDocument/2006/relationships/image" Target="../media/image465.png"/><Relationship Id="rId45" Type="http://schemas.openxmlformats.org/officeDocument/2006/relationships/customXml" Target="../ink/ink2375.xml"/><Relationship Id="rId53" Type="http://schemas.openxmlformats.org/officeDocument/2006/relationships/customXml" Target="../ink/ink2379.xml"/><Relationship Id="rId58" Type="http://schemas.openxmlformats.org/officeDocument/2006/relationships/image" Target="../media/image474.png"/><Relationship Id="rId5" Type="http://schemas.openxmlformats.org/officeDocument/2006/relationships/customXml" Target="../ink/ink2355.xml"/><Relationship Id="rId61" Type="http://schemas.openxmlformats.org/officeDocument/2006/relationships/customXml" Target="../ink/ink2383.xml"/><Relationship Id="rId19" Type="http://schemas.openxmlformats.org/officeDocument/2006/relationships/customXml" Target="../ink/ink2362.xml"/><Relationship Id="rId14" Type="http://schemas.openxmlformats.org/officeDocument/2006/relationships/image" Target="../media/image453.png"/><Relationship Id="rId22" Type="http://schemas.openxmlformats.org/officeDocument/2006/relationships/image" Target="../media/image456.png"/><Relationship Id="rId27" Type="http://schemas.openxmlformats.org/officeDocument/2006/relationships/customXml" Target="../ink/ink2366.xml"/><Relationship Id="rId30" Type="http://schemas.openxmlformats.org/officeDocument/2006/relationships/image" Target="../media/image460.png"/><Relationship Id="rId35" Type="http://schemas.openxmlformats.org/officeDocument/2006/relationships/customXml" Target="../ink/ink2370.xml"/><Relationship Id="rId43" Type="http://schemas.openxmlformats.org/officeDocument/2006/relationships/customXml" Target="../ink/ink2374.xml"/><Relationship Id="rId48" Type="http://schemas.openxmlformats.org/officeDocument/2006/relationships/image" Target="../media/image469.png"/><Relationship Id="rId56" Type="http://schemas.openxmlformats.org/officeDocument/2006/relationships/image" Target="../media/image473.png"/><Relationship Id="rId64" Type="http://schemas.openxmlformats.org/officeDocument/2006/relationships/image" Target="../media/image477.png"/><Relationship Id="rId8" Type="http://schemas.openxmlformats.org/officeDocument/2006/relationships/image" Target="../media/image449.png"/><Relationship Id="rId51" Type="http://schemas.openxmlformats.org/officeDocument/2006/relationships/customXml" Target="../ink/ink2378.xml"/><Relationship Id="rId3" Type="http://schemas.openxmlformats.org/officeDocument/2006/relationships/customXml" Target="../ink/ink2354.xml"/><Relationship Id="rId12" Type="http://schemas.openxmlformats.org/officeDocument/2006/relationships/image" Target="../media/image451.png"/><Relationship Id="rId17" Type="http://schemas.openxmlformats.org/officeDocument/2006/relationships/customXml" Target="../ink/ink2361.xml"/><Relationship Id="rId25" Type="http://schemas.openxmlformats.org/officeDocument/2006/relationships/customXml" Target="../ink/ink2365.xml"/><Relationship Id="rId33" Type="http://schemas.openxmlformats.org/officeDocument/2006/relationships/customXml" Target="../ink/ink2369.xml"/><Relationship Id="rId38" Type="http://schemas.openxmlformats.org/officeDocument/2006/relationships/image" Target="../media/image464.png"/><Relationship Id="rId46" Type="http://schemas.openxmlformats.org/officeDocument/2006/relationships/image" Target="../media/image468.png"/><Relationship Id="rId59" Type="http://schemas.openxmlformats.org/officeDocument/2006/relationships/customXml" Target="../ink/ink2382.xml"/><Relationship Id="rId20" Type="http://schemas.openxmlformats.org/officeDocument/2006/relationships/image" Target="../media/image455.png"/><Relationship Id="rId41" Type="http://schemas.openxmlformats.org/officeDocument/2006/relationships/customXml" Target="../ink/ink2373.xml"/><Relationship Id="rId54" Type="http://schemas.openxmlformats.org/officeDocument/2006/relationships/image" Target="../media/image472.png"/><Relationship Id="rId62" Type="http://schemas.openxmlformats.org/officeDocument/2006/relationships/image" Target="../media/image4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5.png"/><Relationship Id="rId15" Type="http://schemas.openxmlformats.org/officeDocument/2006/relationships/customXml" Target="../ink/ink2360.xml"/><Relationship Id="rId23" Type="http://schemas.openxmlformats.org/officeDocument/2006/relationships/customXml" Target="../ink/ink2364.xml"/><Relationship Id="rId28" Type="http://schemas.openxmlformats.org/officeDocument/2006/relationships/image" Target="../media/image459.png"/><Relationship Id="rId36" Type="http://schemas.openxmlformats.org/officeDocument/2006/relationships/image" Target="../media/image463.png"/><Relationship Id="rId49" Type="http://schemas.openxmlformats.org/officeDocument/2006/relationships/customXml" Target="../ink/ink2377.xml"/><Relationship Id="rId57" Type="http://schemas.openxmlformats.org/officeDocument/2006/relationships/customXml" Target="../ink/ink2381.xml"/><Relationship Id="rId10" Type="http://schemas.openxmlformats.org/officeDocument/2006/relationships/image" Target="../media/image450.png"/><Relationship Id="rId31" Type="http://schemas.openxmlformats.org/officeDocument/2006/relationships/customXml" Target="../ink/ink2368.xml"/><Relationship Id="rId44" Type="http://schemas.openxmlformats.org/officeDocument/2006/relationships/image" Target="../media/image467.png"/><Relationship Id="rId52" Type="http://schemas.openxmlformats.org/officeDocument/2006/relationships/image" Target="../media/image471.png"/><Relationship Id="rId60" Type="http://schemas.openxmlformats.org/officeDocument/2006/relationships/image" Target="../media/image475.png"/><Relationship Id="rId4" Type="http://schemas.openxmlformats.org/officeDocument/2006/relationships/image" Target="../media/image444.png"/><Relationship Id="rId9" Type="http://schemas.openxmlformats.org/officeDocument/2006/relationships/customXml" Target="../ink/ink2357.xml"/></Relationships>
</file>

<file path=ppt/slides/_rels/slide13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58.png"/><Relationship Id="rId21" Type="http://schemas.openxmlformats.org/officeDocument/2006/relationships/customXml" Target="../ink/ink2394.xml"/><Relationship Id="rId42" Type="http://schemas.openxmlformats.org/officeDocument/2006/relationships/image" Target="../media/image466.png"/><Relationship Id="rId47" Type="http://schemas.openxmlformats.org/officeDocument/2006/relationships/customXml" Target="../ink/ink2407.xml"/><Relationship Id="rId63" Type="http://schemas.openxmlformats.org/officeDocument/2006/relationships/customXml" Target="../ink/ink2415.xml"/><Relationship Id="rId68" Type="http://schemas.openxmlformats.org/officeDocument/2006/relationships/image" Target="../media/image479.png"/><Relationship Id="rId7" Type="http://schemas.openxmlformats.org/officeDocument/2006/relationships/customXml" Target="../ink/ink2387.xml"/><Relationship Id="rId2" Type="http://schemas.openxmlformats.org/officeDocument/2006/relationships/image" Target="../media/image442.png"/><Relationship Id="rId16" Type="http://schemas.openxmlformats.org/officeDocument/2006/relationships/image" Target="../media/image454.png"/><Relationship Id="rId29" Type="http://schemas.openxmlformats.org/officeDocument/2006/relationships/customXml" Target="../ink/ink2398.xml"/><Relationship Id="rId11" Type="http://schemas.openxmlformats.org/officeDocument/2006/relationships/customXml" Target="../ink/ink2389.xml"/><Relationship Id="rId24" Type="http://schemas.openxmlformats.org/officeDocument/2006/relationships/image" Target="../media/image457.png"/><Relationship Id="rId32" Type="http://schemas.openxmlformats.org/officeDocument/2006/relationships/image" Target="../media/image461.png"/><Relationship Id="rId37" Type="http://schemas.openxmlformats.org/officeDocument/2006/relationships/customXml" Target="../ink/ink2402.xml"/><Relationship Id="rId40" Type="http://schemas.openxmlformats.org/officeDocument/2006/relationships/image" Target="../media/image465.png"/><Relationship Id="rId45" Type="http://schemas.openxmlformats.org/officeDocument/2006/relationships/customXml" Target="../ink/ink2406.xml"/><Relationship Id="rId53" Type="http://schemas.openxmlformats.org/officeDocument/2006/relationships/customXml" Target="../ink/ink2410.xml"/><Relationship Id="rId58" Type="http://schemas.openxmlformats.org/officeDocument/2006/relationships/image" Target="../media/image474.png"/><Relationship Id="rId66" Type="http://schemas.openxmlformats.org/officeDocument/2006/relationships/image" Target="../media/image478.png"/><Relationship Id="rId5" Type="http://schemas.openxmlformats.org/officeDocument/2006/relationships/customXml" Target="../ink/ink2386.xml"/><Relationship Id="rId61" Type="http://schemas.openxmlformats.org/officeDocument/2006/relationships/customXml" Target="../ink/ink2414.xml"/><Relationship Id="rId19" Type="http://schemas.openxmlformats.org/officeDocument/2006/relationships/customXml" Target="../ink/ink2393.xml"/><Relationship Id="rId14" Type="http://schemas.openxmlformats.org/officeDocument/2006/relationships/image" Target="../media/image453.png"/><Relationship Id="rId22" Type="http://schemas.openxmlformats.org/officeDocument/2006/relationships/image" Target="../media/image456.png"/><Relationship Id="rId27" Type="http://schemas.openxmlformats.org/officeDocument/2006/relationships/customXml" Target="../ink/ink2397.xml"/><Relationship Id="rId30" Type="http://schemas.openxmlformats.org/officeDocument/2006/relationships/image" Target="../media/image460.png"/><Relationship Id="rId35" Type="http://schemas.openxmlformats.org/officeDocument/2006/relationships/customXml" Target="../ink/ink2401.xml"/><Relationship Id="rId43" Type="http://schemas.openxmlformats.org/officeDocument/2006/relationships/customXml" Target="../ink/ink2405.xml"/><Relationship Id="rId48" Type="http://schemas.openxmlformats.org/officeDocument/2006/relationships/image" Target="../media/image469.png"/><Relationship Id="rId56" Type="http://schemas.openxmlformats.org/officeDocument/2006/relationships/image" Target="../media/image473.png"/><Relationship Id="rId64" Type="http://schemas.openxmlformats.org/officeDocument/2006/relationships/image" Target="../media/image477.png"/><Relationship Id="rId69" Type="http://schemas.openxmlformats.org/officeDocument/2006/relationships/customXml" Target="../ink/ink2418.xml"/><Relationship Id="rId8" Type="http://schemas.openxmlformats.org/officeDocument/2006/relationships/image" Target="../media/image449.png"/><Relationship Id="rId51" Type="http://schemas.openxmlformats.org/officeDocument/2006/relationships/customXml" Target="../ink/ink2409.xml"/><Relationship Id="rId3" Type="http://schemas.openxmlformats.org/officeDocument/2006/relationships/customXml" Target="../ink/ink2385.xml"/><Relationship Id="rId12" Type="http://schemas.openxmlformats.org/officeDocument/2006/relationships/image" Target="../media/image451.png"/><Relationship Id="rId17" Type="http://schemas.openxmlformats.org/officeDocument/2006/relationships/customXml" Target="../ink/ink2392.xml"/><Relationship Id="rId25" Type="http://schemas.openxmlformats.org/officeDocument/2006/relationships/customXml" Target="../ink/ink2396.xml"/><Relationship Id="rId33" Type="http://schemas.openxmlformats.org/officeDocument/2006/relationships/customXml" Target="../ink/ink2400.xml"/><Relationship Id="rId38" Type="http://schemas.openxmlformats.org/officeDocument/2006/relationships/image" Target="../media/image464.png"/><Relationship Id="rId46" Type="http://schemas.openxmlformats.org/officeDocument/2006/relationships/image" Target="../media/image468.png"/><Relationship Id="rId59" Type="http://schemas.openxmlformats.org/officeDocument/2006/relationships/customXml" Target="../ink/ink2413.xml"/><Relationship Id="rId67" Type="http://schemas.openxmlformats.org/officeDocument/2006/relationships/customXml" Target="../ink/ink2417.xml"/><Relationship Id="rId20" Type="http://schemas.openxmlformats.org/officeDocument/2006/relationships/image" Target="../media/image455.png"/><Relationship Id="rId41" Type="http://schemas.openxmlformats.org/officeDocument/2006/relationships/customXml" Target="../ink/ink2404.xml"/><Relationship Id="rId54" Type="http://schemas.openxmlformats.org/officeDocument/2006/relationships/image" Target="../media/image472.png"/><Relationship Id="rId62" Type="http://schemas.openxmlformats.org/officeDocument/2006/relationships/image" Target="../media/image476.png"/><Relationship Id="rId70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5.png"/><Relationship Id="rId15" Type="http://schemas.openxmlformats.org/officeDocument/2006/relationships/customXml" Target="../ink/ink2391.xml"/><Relationship Id="rId23" Type="http://schemas.openxmlformats.org/officeDocument/2006/relationships/customXml" Target="../ink/ink2395.xml"/><Relationship Id="rId28" Type="http://schemas.openxmlformats.org/officeDocument/2006/relationships/image" Target="../media/image459.png"/><Relationship Id="rId36" Type="http://schemas.openxmlformats.org/officeDocument/2006/relationships/image" Target="../media/image463.png"/><Relationship Id="rId49" Type="http://schemas.openxmlformats.org/officeDocument/2006/relationships/customXml" Target="../ink/ink2408.xml"/><Relationship Id="rId57" Type="http://schemas.openxmlformats.org/officeDocument/2006/relationships/customXml" Target="../ink/ink2412.xml"/><Relationship Id="rId10" Type="http://schemas.openxmlformats.org/officeDocument/2006/relationships/image" Target="../media/image450.png"/><Relationship Id="rId31" Type="http://schemas.openxmlformats.org/officeDocument/2006/relationships/customXml" Target="../ink/ink2399.xml"/><Relationship Id="rId44" Type="http://schemas.openxmlformats.org/officeDocument/2006/relationships/image" Target="../media/image467.png"/><Relationship Id="rId52" Type="http://schemas.openxmlformats.org/officeDocument/2006/relationships/image" Target="../media/image471.png"/><Relationship Id="rId60" Type="http://schemas.openxmlformats.org/officeDocument/2006/relationships/image" Target="../media/image475.png"/><Relationship Id="rId65" Type="http://schemas.openxmlformats.org/officeDocument/2006/relationships/customXml" Target="../ink/ink2416.xml"/><Relationship Id="rId4" Type="http://schemas.openxmlformats.org/officeDocument/2006/relationships/image" Target="../media/image444.png"/><Relationship Id="rId9" Type="http://schemas.openxmlformats.org/officeDocument/2006/relationships/customXml" Target="../ink/ink2388.xml"/><Relationship Id="rId13" Type="http://schemas.openxmlformats.org/officeDocument/2006/relationships/customXml" Target="../ink/ink2390.xml"/><Relationship Id="rId18" Type="http://schemas.openxmlformats.org/officeDocument/2006/relationships/image" Target="../media/image446.png"/><Relationship Id="rId39" Type="http://schemas.openxmlformats.org/officeDocument/2006/relationships/customXml" Target="../ink/ink2403.xml"/><Relationship Id="rId34" Type="http://schemas.openxmlformats.org/officeDocument/2006/relationships/image" Target="../media/image462.png"/><Relationship Id="rId50" Type="http://schemas.openxmlformats.org/officeDocument/2006/relationships/image" Target="../media/image470.png"/><Relationship Id="rId55" Type="http://schemas.openxmlformats.org/officeDocument/2006/relationships/customXml" Target="../ink/ink241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7.xml"/><Relationship Id="rId21" Type="http://schemas.openxmlformats.org/officeDocument/2006/relationships/image" Target="../media/image19.png"/><Relationship Id="rId42" Type="http://schemas.openxmlformats.org/officeDocument/2006/relationships/customXml" Target="../ink/ink215.xml"/><Relationship Id="rId47" Type="http://schemas.openxmlformats.org/officeDocument/2006/relationships/image" Target="../media/image31.png"/><Relationship Id="rId63" Type="http://schemas.openxmlformats.org/officeDocument/2006/relationships/image" Target="../media/image39.png"/><Relationship Id="rId68" Type="http://schemas.openxmlformats.org/officeDocument/2006/relationships/customXml" Target="../ink/ink228.xml"/><Relationship Id="rId2" Type="http://schemas.openxmlformats.org/officeDocument/2006/relationships/customXml" Target="../ink/ink195.xml"/><Relationship Id="rId16" Type="http://schemas.openxmlformats.org/officeDocument/2006/relationships/customXml" Target="../ink/ink202.xml"/><Relationship Id="rId29" Type="http://schemas.openxmlformats.org/officeDocument/2006/relationships/image" Target="../media/image22.png"/><Relationship Id="rId11" Type="http://schemas.openxmlformats.org/officeDocument/2006/relationships/image" Target="../media/image10.png"/><Relationship Id="rId24" Type="http://schemas.openxmlformats.org/officeDocument/2006/relationships/customXml" Target="../ink/ink206.xml"/><Relationship Id="rId32" Type="http://schemas.openxmlformats.org/officeDocument/2006/relationships/customXml" Target="../ink/ink210.xml"/><Relationship Id="rId37" Type="http://schemas.openxmlformats.org/officeDocument/2006/relationships/image" Target="../media/image26.png"/><Relationship Id="rId40" Type="http://schemas.openxmlformats.org/officeDocument/2006/relationships/customXml" Target="../ink/ink214.xml"/><Relationship Id="rId45" Type="http://schemas.openxmlformats.org/officeDocument/2006/relationships/image" Target="../media/image30.png"/><Relationship Id="rId53" Type="http://schemas.openxmlformats.org/officeDocument/2006/relationships/image" Target="../media/image34.png"/><Relationship Id="rId58" Type="http://schemas.openxmlformats.org/officeDocument/2006/relationships/customXml" Target="../ink/ink223.xml"/><Relationship Id="rId66" Type="http://schemas.openxmlformats.org/officeDocument/2006/relationships/customXml" Target="../ink/ink227.xml"/><Relationship Id="rId5" Type="http://schemas.openxmlformats.org/officeDocument/2006/relationships/image" Target="../media/image4.png"/><Relationship Id="rId61" Type="http://schemas.openxmlformats.org/officeDocument/2006/relationships/image" Target="../media/image38.png"/><Relationship Id="rId19" Type="http://schemas.openxmlformats.org/officeDocument/2006/relationships/image" Target="../media/image18.png"/><Relationship Id="rId14" Type="http://schemas.openxmlformats.org/officeDocument/2006/relationships/customXml" Target="../ink/ink201.xml"/><Relationship Id="rId22" Type="http://schemas.openxmlformats.org/officeDocument/2006/relationships/customXml" Target="../ink/ink205.xml"/><Relationship Id="rId27" Type="http://schemas.openxmlformats.org/officeDocument/2006/relationships/image" Target="../media/image16.png"/><Relationship Id="rId30" Type="http://schemas.openxmlformats.org/officeDocument/2006/relationships/customXml" Target="../ink/ink209.xml"/><Relationship Id="rId35" Type="http://schemas.openxmlformats.org/officeDocument/2006/relationships/image" Target="../media/image25.png"/><Relationship Id="rId43" Type="http://schemas.openxmlformats.org/officeDocument/2006/relationships/image" Target="../media/image29.png"/><Relationship Id="rId48" Type="http://schemas.openxmlformats.org/officeDocument/2006/relationships/customXml" Target="../ink/ink218.xml"/><Relationship Id="rId56" Type="http://schemas.openxmlformats.org/officeDocument/2006/relationships/customXml" Target="../ink/ink222.xml"/><Relationship Id="rId64" Type="http://schemas.openxmlformats.org/officeDocument/2006/relationships/customXml" Target="../ink/ink226.xml"/><Relationship Id="rId69" Type="http://schemas.openxmlformats.org/officeDocument/2006/relationships/image" Target="../media/image42.png"/><Relationship Id="rId8" Type="http://schemas.openxmlformats.org/officeDocument/2006/relationships/customXml" Target="../ink/ink198.xml"/><Relationship Id="rId51" Type="http://schemas.openxmlformats.org/officeDocument/2006/relationships/image" Target="../media/image33.png"/><Relationship Id="rId72" Type="http://schemas.openxmlformats.org/officeDocument/2006/relationships/customXml" Target="../ink/ink230.xml"/><Relationship Id="rId3" Type="http://schemas.openxmlformats.org/officeDocument/2006/relationships/image" Target="../media/image3.png"/><Relationship Id="rId12" Type="http://schemas.openxmlformats.org/officeDocument/2006/relationships/customXml" Target="../ink/ink200.xm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openxmlformats.org/officeDocument/2006/relationships/image" Target="../media/image24.png"/><Relationship Id="rId38" Type="http://schemas.openxmlformats.org/officeDocument/2006/relationships/customXml" Target="../ink/ink213.xml"/><Relationship Id="rId46" Type="http://schemas.openxmlformats.org/officeDocument/2006/relationships/customXml" Target="../ink/ink217.xml"/><Relationship Id="rId59" Type="http://schemas.openxmlformats.org/officeDocument/2006/relationships/image" Target="../media/image37.png"/><Relationship Id="rId67" Type="http://schemas.openxmlformats.org/officeDocument/2006/relationships/image" Target="../media/image41.png"/><Relationship Id="rId20" Type="http://schemas.openxmlformats.org/officeDocument/2006/relationships/customXml" Target="../ink/ink204.xml"/><Relationship Id="rId41" Type="http://schemas.openxmlformats.org/officeDocument/2006/relationships/image" Target="../media/image28.png"/><Relationship Id="rId54" Type="http://schemas.openxmlformats.org/officeDocument/2006/relationships/customXml" Target="../ink/ink221.xml"/><Relationship Id="rId62" Type="http://schemas.openxmlformats.org/officeDocument/2006/relationships/customXml" Target="../ink/ink225.xml"/><Relationship Id="rId70" Type="http://schemas.openxmlformats.org/officeDocument/2006/relationships/customXml" Target="../ink/ink22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7.xml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customXml" Target="../ink/ink208.xml"/><Relationship Id="rId36" Type="http://schemas.openxmlformats.org/officeDocument/2006/relationships/customXml" Target="../ink/ink212.xml"/><Relationship Id="rId49" Type="http://schemas.openxmlformats.org/officeDocument/2006/relationships/image" Target="../media/image32.png"/><Relationship Id="rId57" Type="http://schemas.openxmlformats.org/officeDocument/2006/relationships/image" Target="../media/image36.png"/><Relationship Id="rId10" Type="http://schemas.openxmlformats.org/officeDocument/2006/relationships/customXml" Target="../ink/ink199.xml"/><Relationship Id="rId31" Type="http://schemas.openxmlformats.org/officeDocument/2006/relationships/image" Target="../media/image23.png"/><Relationship Id="rId44" Type="http://schemas.openxmlformats.org/officeDocument/2006/relationships/customXml" Target="../ink/ink216.xml"/><Relationship Id="rId52" Type="http://schemas.openxmlformats.org/officeDocument/2006/relationships/customXml" Target="../ink/ink220.xml"/><Relationship Id="rId60" Type="http://schemas.openxmlformats.org/officeDocument/2006/relationships/customXml" Target="../ink/ink224.xml"/><Relationship Id="rId65" Type="http://schemas.openxmlformats.org/officeDocument/2006/relationships/image" Target="../media/image40.png"/><Relationship Id="rId73" Type="http://schemas.openxmlformats.org/officeDocument/2006/relationships/image" Target="../media/image44.png"/><Relationship Id="rId4" Type="http://schemas.openxmlformats.org/officeDocument/2006/relationships/customXml" Target="../ink/ink196.xml"/><Relationship Id="rId9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customXml" Target="../ink/ink203.xml"/><Relationship Id="rId39" Type="http://schemas.openxmlformats.org/officeDocument/2006/relationships/image" Target="../media/image27.png"/><Relationship Id="rId34" Type="http://schemas.openxmlformats.org/officeDocument/2006/relationships/customXml" Target="../ink/ink211.xml"/><Relationship Id="rId50" Type="http://schemas.openxmlformats.org/officeDocument/2006/relationships/customXml" Target="../ink/ink219.xml"/><Relationship Id="rId55" Type="http://schemas.openxmlformats.org/officeDocument/2006/relationships/image" Target="../media/image35.png"/><Relationship Id="rId7" Type="http://schemas.openxmlformats.org/officeDocument/2006/relationships/image" Target="../media/image5.png"/><Relationship Id="rId71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23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customXml" Target="../ink/ink234.xml"/><Relationship Id="rId2" Type="http://schemas.openxmlformats.org/officeDocument/2006/relationships/customXml" Target="../ink/ink2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customXml" Target="../ink/ink233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2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customXml" Target="../ink/ink236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2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1.xml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customXml" Target="../ink/ink23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0.xml"/><Relationship Id="rId11" Type="http://schemas.openxmlformats.org/officeDocument/2006/relationships/customXml" Target="../ink/ink242.xml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customXml" Target="../ink/ink239.xml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6.xml"/><Relationship Id="rId13" Type="http://schemas.openxmlformats.org/officeDocument/2006/relationships/image" Target="../media/image55.png"/><Relationship Id="rId18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12" Type="http://schemas.openxmlformats.org/officeDocument/2006/relationships/customXml" Target="../ink/ink248.xml"/><Relationship Id="rId17" Type="http://schemas.openxmlformats.org/officeDocument/2006/relationships/image" Target="../media/image57.png"/><Relationship Id="rId2" Type="http://schemas.openxmlformats.org/officeDocument/2006/relationships/customXml" Target="../ink/ink243.xml"/><Relationship Id="rId16" Type="http://schemas.openxmlformats.org/officeDocument/2006/relationships/customXml" Target="../ink/ink250.xml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5.xml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5" Type="http://schemas.openxmlformats.org/officeDocument/2006/relationships/image" Target="../media/image56.png"/><Relationship Id="rId10" Type="http://schemas.openxmlformats.org/officeDocument/2006/relationships/customXml" Target="../ink/ink247.xml"/><Relationship Id="rId19" Type="http://schemas.openxmlformats.org/officeDocument/2006/relationships/customXml" Target="../ink/ink251.xml"/><Relationship Id="rId4" Type="http://schemas.openxmlformats.org/officeDocument/2006/relationships/customXml" Target="../ink/ink244.xml"/><Relationship Id="rId9" Type="http://schemas.openxmlformats.org/officeDocument/2006/relationships/image" Target="../media/image51.png"/><Relationship Id="rId14" Type="http://schemas.openxmlformats.org/officeDocument/2006/relationships/customXml" Target="../ink/ink24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5.xml"/><Relationship Id="rId13" Type="http://schemas.openxmlformats.org/officeDocument/2006/relationships/image" Target="../media/image55.png"/><Relationship Id="rId18" Type="http://schemas.openxmlformats.org/officeDocument/2006/relationships/customXml" Target="../ink/ink260.xml"/><Relationship Id="rId26" Type="http://schemas.openxmlformats.org/officeDocument/2006/relationships/customXml" Target="../ink/ink264.xml"/><Relationship Id="rId3" Type="http://schemas.openxmlformats.org/officeDocument/2006/relationships/image" Target="../media/image45.png"/><Relationship Id="rId21" Type="http://schemas.openxmlformats.org/officeDocument/2006/relationships/image" Target="../media/image60.png"/><Relationship Id="rId7" Type="http://schemas.openxmlformats.org/officeDocument/2006/relationships/image" Target="../media/image50.png"/><Relationship Id="rId12" Type="http://schemas.openxmlformats.org/officeDocument/2006/relationships/customXml" Target="../ink/ink257.xml"/><Relationship Id="rId17" Type="http://schemas.openxmlformats.org/officeDocument/2006/relationships/image" Target="../media/image57.png"/><Relationship Id="rId25" Type="http://schemas.openxmlformats.org/officeDocument/2006/relationships/image" Target="../media/image62.png"/><Relationship Id="rId2" Type="http://schemas.openxmlformats.org/officeDocument/2006/relationships/customXml" Target="../ink/ink252.xml"/><Relationship Id="rId16" Type="http://schemas.openxmlformats.org/officeDocument/2006/relationships/customXml" Target="../ink/ink259.xml"/><Relationship Id="rId20" Type="http://schemas.openxmlformats.org/officeDocument/2006/relationships/customXml" Target="../ink/ink261.xml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4.xml"/><Relationship Id="rId11" Type="http://schemas.openxmlformats.org/officeDocument/2006/relationships/image" Target="../media/image54.png"/><Relationship Id="rId24" Type="http://schemas.openxmlformats.org/officeDocument/2006/relationships/customXml" Target="../ink/ink263.xml"/><Relationship Id="rId32" Type="http://schemas.openxmlformats.org/officeDocument/2006/relationships/image" Target="../media/image65.png"/><Relationship Id="rId5" Type="http://schemas.openxmlformats.org/officeDocument/2006/relationships/image" Target="../media/image49.png"/><Relationship Id="rId15" Type="http://schemas.openxmlformats.org/officeDocument/2006/relationships/image" Target="../media/image56.png"/><Relationship Id="rId23" Type="http://schemas.openxmlformats.org/officeDocument/2006/relationships/image" Target="../media/image61.png"/><Relationship Id="rId28" Type="http://schemas.openxmlformats.org/officeDocument/2006/relationships/customXml" Target="../ink/ink265.xml"/><Relationship Id="rId10" Type="http://schemas.openxmlformats.org/officeDocument/2006/relationships/customXml" Target="../ink/ink256.xml"/><Relationship Id="rId19" Type="http://schemas.openxmlformats.org/officeDocument/2006/relationships/image" Target="../media/image59.png"/><Relationship Id="rId31" Type="http://schemas.openxmlformats.org/officeDocument/2006/relationships/customXml" Target="../ink/ink266.xml"/><Relationship Id="rId4" Type="http://schemas.openxmlformats.org/officeDocument/2006/relationships/customXml" Target="../ink/ink253.xml"/><Relationship Id="rId9" Type="http://schemas.openxmlformats.org/officeDocument/2006/relationships/image" Target="../media/image51.png"/><Relationship Id="rId14" Type="http://schemas.openxmlformats.org/officeDocument/2006/relationships/customXml" Target="../ink/ink258.xml"/><Relationship Id="rId22" Type="http://schemas.openxmlformats.org/officeDocument/2006/relationships/customXml" Target="../ink/ink262.xml"/><Relationship Id="rId27" Type="http://schemas.openxmlformats.org/officeDocument/2006/relationships/image" Target="../media/image63.png"/><Relationship Id="rId30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openxmlformats.org/officeDocument/2006/relationships/customXml" Target="../ink/ink275.xml"/><Relationship Id="rId26" Type="http://schemas.openxmlformats.org/officeDocument/2006/relationships/customXml" Target="../ink/ink279.xml"/><Relationship Id="rId3" Type="http://schemas.openxmlformats.org/officeDocument/2006/relationships/image" Target="../media/image45.png"/><Relationship Id="rId21" Type="http://schemas.openxmlformats.org/officeDocument/2006/relationships/image" Target="../media/image60.png"/><Relationship Id="rId34" Type="http://schemas.openxmlformats.org/officeDocument/2006/relationships/image" Target="../media/image67.png"/><Relationship Id="rId7" Type="http://schemas.openxmlformats.org/officeDocument/2006/relationships/image" Target="../media/image50.png"/><Relationship Id="rId12" Type="http://schemas.openxmlformats.org/officeDocument/2006/relationships/customXml" Target="../ink/ink272.xml"/><Relationship Id="rId17" Type="http://schemas.openxmlformats.org/officeDocument/2006/relationships/image" Target="../media/image57.png"/><Relationship Id="rId25" Type="http://schemas.openxmlformats.org/officeDocument/2006/relationships/image" Target="../media/image62.png"/><Relationship Id="rId33" Type="http://schemas.openxmlformats.org/officeDocument/2006/relationships/customXml" Target="../ink/ink282.xml"/><Relationship Id="rId2" Type="http://schemas.openxmlformats.org/officeDocument/2006/relationships/customXml" Target="../ink/ink267.xml"/><Relationship Id="rId16" Type="http://schemas.openxmlformats.org/officeDocument/2006/relationships/customXml" Target="../ink/ink274.xml"/><Relationship Id="rId20" Type="http://schemas.openxmlformats.org/officeDocument/2006/relationships/customXml" Target="../ink/ink276.xml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9.xml"/><Relationship Id="rId11" Type="http://schemas.openxmlformats.org/officeDocument/2006/relationships/image" Target="../media/image54.png"/><Relationship Id="rId24" Type="http://schemas.openxmlformats.org/officeDocument/2006/relationships/customXml" Target="../ink/ink278.xml"/><Relationship Id="rId32" Type="http://schemas.openxmlformats.org/officeDocument/2006/relationships/image" Target="../media/image52.png"/><Relationship Id="rId5" Type="http://schemas.openxmlformats.org/officeDocument/2006/relationships/image" Target="../media/image49.png"/><Relationship Id="rId15" Type="http://schemas.openxmlformats.org/officeDocument/2006/relationships/image" Target="../media/image56.png"/><Relationship Id="rId23" Type="http://schemas.openxmlformats.org/officeDocument/2006/relationships/image" Target="../media/image61.png"/><Relationship Id="rId28" Type="http://schemas.openxmlformats.org/officeDocument/2006/relationships/customXml" Target="../ink/ink280.xml"/><Relationship Id="rId10" Type="http://schemas.openxmlformats.org/officeDocument/2006/relationships/customXml" Target="../ink/ink271.xml"/><Relationship Id="rId19" Type="http://schemas.openxmlformats.org/officeDocument/2006/relationships/image" Target="../media/image59.png"/><Relationship Id="rId31" Type="http://schemas.openxmlformats.org/officeDocument/2006/relationships/image" Target="../media/image66.png"/><Relationship Id="rId4" Type="http://schemas.openxmlformats.org/officeDocument/2006/relationships/customXml" Target="../ink/ink268.xml"/><Relationship Id="rId9" Type="http://schemas.openxmlformats.org/officeDocument/2006/relationships/image" Target="../media/image51.png"/><Relationship Id="rId14" Type="http://schemas.openxmlformats.org/officeDocument/2006/relationships/customXml" Target="../ink/ink273.xml"/><Relationship Id="rId22" Type="http://schemas.openxmlformats.org/officeDocument/2006/relationships/customXml" Target="../ink/ink277.xml"/><Relationship Id="rId27" Type="http://schemas.openxmlformats.org/officeDocument/2006/relationships/image" Target="../media/image63.png"/><Relationship Id="rId30" Type="http://schemas.openxmlformats.org/officeDocument/2006/relationships/customXml" Target="../ink/ink281.xml"/><Relationship Id="rId8" Type="http://schemas.openxmlformats.org/officeDocument/2006/relationships/customXml" Target="../ink/ink27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2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7.xml"/><Relationship Id="rId3" Type="http://schemas.openxmlformats.org/officeDocument/2006/relationships/image" Target="../media/image45.png"/><Relationship Id="rId7" Type="http://schemas.openxmlformats.org/officeDocument/2006/relationships/image" Target="../media/image70.png"/><Relationship Id="rId12" Type="http://schemas.openxmlformats.org/officeDocument/2006/relationships/image" Target="../media/image68.png"/><Relationship Id="rId2" Type="http://schemas.openxmlformats.org/officeDocument/2006/relationships/customXml" Target="../ink/ink28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6.xml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0" Type="http://schemas.openxmlformats.org/officeDocument/2006/relationships/customXml" Target="../ink/ink288.xml"/><Relationship Id="rId4" Type="http://schemas.openxmlformats.org/officeDocument/2006/relationships/customXml" Target="../ink/ink285.xml"/><Relationship Id="rId9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2.xml"/><Relationship Id="rId3" Type="http://schemas.openxmlformats.org/officeDocument/2006/relationships/image" Target="../media/image45.png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2" Type="http://schemas.openxmlformats.org/officeDocument/2006/relationships/customXml" Target="../ink/ink28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91.xml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0" Type="http://schemas.openxmlformats.org/officeDocument/2006/relationships/customXml" Target="../ink/ink293.xml"/><Relationship Id="rId4" Type="http://schemas.openxmlformats.org/officeDocument/2006/relationships/customXml" Target="../ink/ink290.xml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7.xml"/><Relationship Id="rId13" Type="http://schemas.openxmlformats.org/officeDocument/2006/relationships/customXml" Target="../ink/ink299.xml"/><Relationship Id="rId18" Type="http://schemas.openxmlformats.org/officeDocument/2006/relationships/image" Target="../media/image76.png"/><Relationship Id="rId26" Type="http://schemas.openxmlformats.org/officeDocument/2006/relationships/image" Target="../media/image80.png"/><Relationship Id="rId3" Type="http://schemas.openxmlformats.org/officeDocument/2006/relationships/image" Target="../media/image45.png"/><Relationship Id="rId21" Type="http://schemas.openxmlformats.org/officeDocument/2006/relationships/customXml" Target="../ink/ink303.xml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17" Type="http://schemas.openxmlformats.org/officeDocument/2006/relationships/customXml" Target="../ink/ink301.xml"/><Relationship Id="rId25" Type="http://schemas.openxmlformats.org/officeDocument/2006/relationships/customXml" Target="../ink/ink305.xml"/><Relationship Id="rId2" Type="http://schemas.openxmlformats.org/officeDocument/2006/relationships/customXml" Target="../ink/ink294.xml"/><Relationship Id="rId16" Type="http://schemas.openxmlformats.org/officeDocument/2006/relationships/image" Target="../media/image75.png"/><Relationship Id="rId20" Type="http://schemas.openxmlformats.org/officeDocument/2006/relationships/image" Target="../media/image77.png"/><Relationship Id="rId29" Type="http://schemas.openxmlformats.org/officeDocument/2006/relationships/customXml" Target="../ink/ink30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96.xml"/><Relationship Id="rId11" Type="http://schemas.openxmlformats.org/officeDocument/2006/relationships/image" Target="../media/image72.png"/><Relationship Id="rId24" Type="http://schemas.openxmlformats.org/officeDocument/2006/relationships/image" Target="../media/image79.png"/><Relationship Id="rId5" Type="http://schemas.openxmlformats.org/officeDocument/2006/relationships/image" Target="../media/image69.png"/><Relationship Id="rId15" Type="http://schemas.openxmlformats.org/officeDocument/2006/relationships/customXml" Target="../ink/ink300.xml"/><Relationship Id="rId23" Type="http://schemas.openxmlformats.org/officeDocument/2006/relationships/customXml" Target="../ink/ink304.xml"/><Relationship Id="rId28" Type="http://schemas.openxmlformats.org/officeDocument/2006/relationships/image" Target="../media/image81.png"/><Relationship Id="rId10" Type="http://schemas.openxmlformats.org/officeDocument/2006/relationships/customXml" Target="../ink/ink298.xml"/><Relationship Id="rId19" Type="http://schemas.openxmlformats.org/officeDocument/2006/relationships/customXml" Target="../ink/ink302.xml"/><Relationship Id="rId4" Type="http://schemas.openxmlformats.org/officeDocument/2006/relationships/customXml" Target="../ink/ink295.xml"/><Relationship Id="rId9" Type="http://schemas.openxmlformats.org/officeDocument/2006/relationships/image" Target="../media/image71.png"/><Relationship Id="rId14" Type="http://schemas.openxmlformats.org/officeDocument/2006/relationships/image" Target="../media/image74.png"/><Relationship Id="rId22" Type="http://schemas.openxmlformats.org/officeDocument/2006/relationships/image" Target="../media/image78.png"/><Relationship Id="rId27" Type="http://schemas.openxmlformats.org/officeDocument/2006/relationships/customXml" Target="../ink/ink306.xml"/><Relationship Id="rId30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1.xml"/><Relationship Id="rId13" Type="http://schemas.openxmlformats.org/officeDocument/2006/relationships/image" Target="../media/image83.png"/><Relationship Id="rId3" Type="http://schemas.openxmlformats.org/officeDocument/2006/relationships/image" Target="../media/image45.png"/><Relationship Id="rId7" Type="http://schemas.openxmlformats.org/officeDocument/2006/relationships/image" Target="../media/image70.png"/><Relationship Id="rId12" Type="http://schemas.openxmlformats.org/officeDocument/2006/relationships/customXml" Target="../ink/ink313.xml"/><Relationship Id="rId17" Type="http://schemas.openxmlformats.org/officeDocument/2006/relationships/image" Target="../media/image85.png"/><Relationship Id="rId2" Type="http://schemas.openxmlformats.org/officeDocument/2006/relationships/customXml" Target="../ink/ink308.xml"/><Relationship Id="rId16" Type="http://schemas.openxmlformats.org/officeDocument/2006/relationships/customXml" Target="../ink/ink31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0.xml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5" Type="http://schemas.openxmlformats.org/officeDocument/2006/relationships/image" Target="../media/image84.png"/><Relationship Id="rId10" Type="http://schemas.openxmlformats.org/officeDocument/2006/relationships/customXml" Target="../ink/ink312.xml"/><Relationship Id="rId4" Type="http://schemas.openxmlformats.org/officeDocument/2006/relationships/customXml" Target="../ink/ink309.xml"/><Relationship Id="rId9" Type="http://schemas.openxmlformats.org/officeDocument/2006/relationships/image" Target="../media/image71.png"/><Relationship Id="rId14" Type="http://schemas.openxmlformats.org/officeDocument/2006/relationships/customXml" Target="../ink/ink3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3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3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customXml" Target="../ink/ink318.xml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customXml" Target="../ink/ink14.xml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customXml" Target="../ink/ink13.xml"/><Relationship Id="rId4" Type="http://schemas.openxmlformats.org/officeDocument/2006/relationships/customXml" Target="../ink/ink10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3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customXml" Target="../ink/ink320.xml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3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customXml" Target="../ink/ink322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3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7.xml"/><Relationship Id="rId13" Type="http://schemas.openxmlformats.org/officeDocument/2006/relationships/image" Target="../media/image94.png"/><Relationship Id="rId3" Type="http://schemas.openxmlformats.org/officeDocument/2006/relationships/image" Target="../media/image45.png"/><Relationship Id="rId7" Type="http://schemas.openxmlformats.org/officeDocument/2006/relationships/image" Target="../media/image91.png"/><Relationship Id="rId12" Type="http://schemas.openxmlformats.org/officeDocument/2006/relationships/customXml" Target="../ink/ink329.xml"/><Relationship Id="rId2" Type="http://schemas.openxmlformats.org/officeDocument/2006/relationships/customXml" Target="../ink/ink32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6.xml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0" Type="http://schemas.openxmlformats.org/officeDocument/2006/relationships/customXml" Target="../ink/ink328.xml"/><Relationship Id="rId4" Type="http://schemas.openxmlformats.org/officeDocument/2006/relationships/customXml" Target="../ink/ink325.xml"/><Relationship Id="rId9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3.xml"/><Relationship Id="rId13" Type="http://schemas.openxmlformats.org/officeDocument/2006/relationships/image" Target="../media/image94.png"/><Relationship Id="rId18" Type="http://schemas.openxmlformats.org/officeDocument/2006/relationships/customXml" Target="../ink/ink338.xml"/><Relationship Id="rId3" Type="http://schemas.openxmlformats.org/officeDocument/2006/relationships/image" Target="../media/image45.png"/><Relationship Id="rId21" Type="http://schemas.openxmlformats.org/officeDocument/2006/relationships/image" Target="../media/image98.png"/><Relationship Id="rId7" Type="http://schemas.openxmlformats.org/officeDocument/2006/relationships/image" Target="../media/image91.png"/><Relationship Id="rId12" Type="http://schemas.openxmlformats.org/officeDocument/2006/relationships/customXml" Target="../ink/ink335.xml"/><Relationship Id="rId17" Type="http://schemas.openxmlformats.org/officeDocument/2006/relationships/image" Target="../media/image96.png"/><Relationship Id="rId2" Type="http://schemas.openxmlformats.org/officeDocument/2006/relationships/customXml" Target="../ink/ink330.xml"/><Relationship Id="rId16" Type="http://schemas.openxmlformats.org/officeDocument/2006/relationships/customXml" Target="../ink/ink337.xml"/><Relationship Id="rId20" Type="http://schemas.openxmlformats.org/officeDocument/2006/relationships/customXml" Target="../ink/ink33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2.xml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5" Type="http://schemas.openxmlformats.org/officeDocument/2006/relationships/image" Target="../media/image95.png"/><Relationship Id="rId23" Type="http://schemas.openxmlformats.org/officeDocument/2006/relationships/image" Target="../media/image99.png"/><Relationship Id="rId10" Type="http://schemas.openxmlformats.org/officeDocument/2006/relationships/customXml" Target="../ink/ink334.xml"/><Relationship Id="rId19" Type="http://schemas.openxmlformats.org/officeDocument/2006/relationships/image" Target="../media/image97.png"/><Relationship Id="rId4" Type="http://schemas.openxmlformats.org/officeDocument/2006/relationships/customXml" Target="../ink/ink331.xml"/><Relationship Id="rId9" Type="http://schemas.openxmlformats.org/officeDocument/2006/relationships/image" Target="../media/image92.png"/><Relationship Id="rId14" Type="http://schemas.openxmlformats.org/officeDocument/2006/relationships/customXml" Target="../ink/ink336.xml"/><Relationship Id="rId22" Type="http://schemas.openxmlformats.org/officeDocument/2006/relationships/customXml" Target="../ink/ink340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customXml" Target="../ink/ink349.xml"/><Relationship Id="rId26" Type="http://schemas.openxmlformats.org/officeDocument/2006/relationships/customXml" Target="../ink/ink353.xml"/><Relationship Id="rId3" Type="http://schemas.openxmlformats.org/officeDocument/2006/relationships/image" Target="../media/image45.png"/><Relationship Id="rId21" Type="http://schemas.openxmlformats.org/officeDocument/2006/relationships/image" Target="../media/image98.png"/><Relationship Id="rId7" Type="http://schemas.openxmlformats.org/officeDocument/2006/relationships/image" Target="../media/image91.png"/><Relationship Id="rId12" Type="http://schemas.openxmlformats.org/officeDocument/2006/relationships/customXml" Target="../ink/ink346.xml"/><Relationship Id="rId17" Type="http://schemas.openxmlformats.org/officeDocument/2006/relationships/image" Target="../media/image96.png"/><Relationship Id="rId25" Type="http://schemas.openxmlformats.org/officeDocument/2006/relationships/image" Target="../media/image100.png"/><Relationship Id="rId33" Type="http://schemas.openxmlformats.org/officeDocument/2006/relationships/image" Target="../media/image104.png"/><Relationship Id="rId2" Type="http://schemas.openxmlformats.org/officeDocument/2006/relationships/customXml" Target="../ink/ink341.xml"/><Relationship Id="rId16" Type="http://schemas.openxmlformats.org/officeDocument/2006/relationships/customXml" Target="../ink/ink348.xml"/><Relationship Id="rId20" Type="http://schemas.openxmlformats.org/officeDocument/2006/relationships/customXml" Target="../ink/ink350.xml"/><Relationship Id="rId29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3.xml"/><Relationship Id="rId11" Type="http://schemas.openxmlformats.org/officeDocument/2006/relationships/image" Target="../media/image93.png"/><Relationship Id="rId24" Type="http://schemas.openxmlformats.org/officeDocument/2006/relationships/customXml" Target="../ink/ink352.xml"/><Relationship Id="rId32" Type="http://schemas.openxmlformats.org/officeDocument/2006/relationships/customXml" Target="../ink/ink356.xml"/><Relationship Id="rId5" Type="http://schemas.openxmlformats.org/officeDocument/2006/relationships/image" Target="../media/image90.png"/><Relationship Id="rId15" Type="http://schemas.openxmlformats.org/officeDocument/2006/relationships/image" Target="../media/image95.png"/><Relationship Id="rId23" Type="http://schemas.openxmlformats.org/officeDocument/2006/relationships/image" Target="../media/image99.png"/><Relationship Id="rId28" Type="http://schemas.openxmlformats.org/officeDocument/2006/relationships/customXml" Target="../ink/ink354.xml"/><Relationship Id="rId10" Type="http://schemas.openxmlformats.org/officeDocument/2006/relationships/customXml" Target="../ink/ink345.xml"/><Relationship Id="rId19" Type="http://schemas.openxmlformats.org/officeDocument/2006/relationships/image" Target="../media/image97.png"/><Relationship Id="rId31" Type="http://schemas.openxmlformats.org/officeDocument/2006/relationships/image" Target="../media/image103.png"/><Relationship Id="rId4" Type="http://schemas.openxmlformats.org/officeDocument/2006/relationships/customXml" Target="../ink/ink342.xml"/><Relationship Id="rId9" Type="http://schemas.openxmlformats.org/officeDocument/2006/relationships/image" Target="../media/image92.png"/><Relationship Id="rId14" Type="http://schemas.openxmlformats.org/officeDocument/2006/relationships/customXml" Target="../ink/ink347.xml"/><Relationship Id="rId22" Type="http://schemas.openxmlformats.org/officeDocument/2006/relationships/customXml" Target="../ink/ink351.xml"/><Relationship Id="rId27" Type="http://schemas.openxmlformats.org/officeDocument/2006/relationships/image" Target="../media/image101.png"/><Relationship Id="rId30" Type="http://schemas.openxmlformats.org/officeDocument/2006/relationships/customXml" Target="../ink/ink355.xml"/><Relationship Id="rId8" Type="http://schemas.openxmlformats.org/officeDocument/2006/relationships/customXml" Target="../ink/ink344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customXml" Target="../ink/ink365.xml"/><Relationship Id="rId26" Type="http://schemas.openxmlformats.org/officeDocument/2006/relationships/customXml" Target="../ink/ink369.xml"/><Relationship Id="rId39" Type="http://schemas.openxmlformats.org/officeDocument/2006/relationships/image" Target="../media/image108.png"/><Relationship Id="rId21" Type="http://schemas.openxmlformats.org/officeDocument/2006/relationships/image" Target="../media/image98.png"/><Relationship Id="rId34" Type="http://schemas.openxmlformats.org/officeDocument/2006/relationships/customXml" Target="../ink/ink373.xml"/><Relationship Id="rId42" Type="http://schemas.openxmlformats.org/officeDocument/2006/relationships/customXml" Target="../ink/ink377.xml"/><Relationship Id="rId7" Type="http://schemas.openxmlformats.org/officeDocument/2006/relationships/image" Target="../media/image91.png"/><Relationship Id="rId2" Type="http://schemas.openxmlformats.org/officeDocument/2006/relationships/customXml" Target="../ink/ink357.xml"/><Relationship Id="rId16" Type="http://schemas.openxmlformats.org/officeDocument/2006/relationships/customXml" Target="../ink/ink364.xml"/><Relationship Id="rId29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59.xml"/><Relationship Id="rId11" Type="http://schemas.openxmlformats.org/officeDocument/2006/relationships/image" Target="../media/image93.png"/><Relationship Id="rId24" Type="http://schemas.openxmlformats.org/officeDocument/2006/relationships/customXml" Target="../ink/ink368.xml"/><Relationship Id="rId32" Type="http://schemas.openxmlformats.org/officeDocument/2006/relationships/customXml" Target="../ink/ink372.xml"/><Relationship Id="rId37" Type="http://schemas.openxmlformats.org/officeDocument/2006/relationships/image" Target="../media/image107.png"/><Relationship Id="rId40" Type="http://schemas.openxmlformats.org/officeDocument/2006/relationships/customXml" Target="../ink/ink376.xml"/><Relationship Id="rId45" Type="http://schemas.openxmlformats.org/officeDocument/2006/relationships/image" Target="../media/image104.png"/><Relationship Id="rId5" Type="http://schemas.openxmlformats.org/officeDocument/2006/relationships/image" Target="../media/image90.png"/><Relationship Id="rId15" Type="http://schemas.openxmlformats.org/officeDocument/2006/relationships/image" Target="../media/image95.png"/><Relationship Id="rId23" Type="http://schemas.openxmlformats.org/officeDocument/2006/relationships/image" Target="../media/image99.png"/><Relationship Id="rId28" Type="http://schemas.openxmlformats.org/officeDocument/2006/relationships/customXml" Target="../ink/ink370.xml"/><Relationship Id="rId36" Type="http://schemas.openxmlformats.org/officeDocument/2006/relationships/customXml" Target="../ink/ink374.xml"/><Relationship Id="rId10" Type="http://schemas.openxmlformats.org/officeDocument/2006/relationships/customXml" Target="../ink/ink361.xml"/><Relationship Id="rId19" Type="http://schemas.openxmlformats.org/officeDocument/2006/relationships/image" Target="../media/image97.png"/><Relationship Id="rId31" Type="http://schemas.openxmlformats.org/officeDocument/2006/relationships/image" Target="../media/image103.png"/><Relationship Id="rId44" Type="http://schemas.openxmlformats.org/officeDocument/2006/relationships/customXml" Target="../ink/ink378.xml"/><Relationship Id="rId4" Type="http://schemas.openxmlformats.org/officeDocument/2006/relationships/customXml" Target="../ink/ink358.xml"/><Relationship Id="rId9" Type="http://schemas.openxmlformats.org/officeDocument/2006/relationships/image" Target="../media/image92.png"/><Relationship Id="rId14" Type="http://schemas.openxmlformats.org/officeDocument/2006/relationships/customXml" Target="../ink/ink363.xml"/><Relationship Id="rId22" Type="http://schemas.openxmlformats.org/officeDocument/2006/relationships/customXml" Target="../ink/ink367.xml"/><Relationship Id="rId27" Type="http://schemas.openxmlformats.org/officeDocument/2006/relationships/image" Target="../media/image101.png"/><Relationship Id="rId30" Type="http://schemas.openxmlformats.org/officeDocument/2006/relationships/customXml" Target="../ink/ink371.xml"/><Relationship Id="rId35" Type="http://schemas.openxmlformats.org/officeDocument/2006/relationships/image" Target="../media/image106.png"/><Relationship Id="rId43" Type="http://schemas.openxmlformats.org/officeDocument/2006/relationships/image" Target="../media/image110.png"/><Relationship Id="rId8" Type="http://schemas.openxmlformats.org/officeDocument/2006/relationships/customXml" Target="../ink/ink360.xml"/><Relationship Id="rId3" Type="http://schemas.openxmlformats.org/officeDocument/2006/relationships/image" Target="../media/image45.png"/><Relationship Id="rId12" Type="http://schemas.openxmlformats.org/officeDocument/2006/relationships/customXml" Target="../ink/ink362.xml"/><Relationship Id="rId17" Type="http://schemas.openxmlformats.org/officeDocument/2006/relationships/image" Target="../media/image96.png"/><Relationship Id="rId25" Type="http://schemas.openxmlformats.org/officeDocument/2006/relationships/image" Target="../media/image100.png"/><Relationship Id="rId33" Type="http://schemas.openxmlformats.org/officeDocument/2006/relationships/image" Target="../media/image105.png"/><Relationship Id="rId38" Type="http://schemas.openxmlformats.org/officeDocument/2006/relationships/customXml" Target="../ink/ink375.xml"/><Relationship Id="rId20" Type="http://schemas.openxmlformats.org/officeDocument/2006/relationships/customXml" Target="../ink/ink366.xml"/><Relationship Id="rId41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customXml" Target="../ink/ink387.xml"/><Relationship Id="rId26" Type="http://schemas.openxmlformats.org/officeDocument/2006/relationships/customXml" Target="../ink/ink391.xml"/><Relationship Id="rId39" Type="http://schemas.openxmlformats.org/officeDocument/2006/relationships/image" Target="../media/image108.png"/><Relationship Id="rId21" Type="http://schemas.openxmlformats.org/officeDocument/2006/relationships/image" Target="../media/image98.png"/><Relationship Id="rId34" Type="http://schemas.openxmlformats.org/officeDocument/2006/relationships/customXml" Target="../ink/ink395.xml"/><Relationship Id="rId42" Type="http://schemas.openxmlformats.org/officeDocument/2006/relationships/customXml" Target="../ink/ink399.xml"/><Relationship Id="rId47" Type="http://schemas.openxmlformats.org/officeDocument/2006/relationships/image" Target="../media/image112.png"/><Relationship Id="rId50" Type="http://schemas.openxmlformats.org/officeDocument/2006/relationships/customXml" Target="../ink/ink403.xml"/><Relationship Id="rId55" Type="http://schemas.openxmlformats.org/officeDocument/2006/relationships/image" Target="../media/image116.png"/><Relationship Id="rId7" Type="http://schemas.openxmlformats.org/officeDocument/2006/relationships/image" Target="../media/image91.png"/><Relationship Id="rId2" Type="http://schemas.openxmlformats.org/officeDocument/2006/relationships/customXml" Target="../ink/ink379.xml"/><Relationship Id="rId16" Type="http://schemas.openxmlformats.org/officeDocument/2006/relationships/customXml" Target="../ink/ink386.xml"/><Relationship Id="rId29" Type="http://schemas.openxmlformats.org/officeDocument/2006/relationships/image" Target="../media/image102.png"/><Relationship Id="rId11" Type="http://schemas.openxmlformats.org/officeDocument/2006/relationships/image" Target="../media/image93.png"/><Relationship Id="rId24" Type="http://schemas.openxmlformats.org/officeDocument/2006/relationships/customXml" Target="../ink/ink390.xml"/><Relationship Id="rId32" Type="http://schemas.openxmlformats.org/officeDocument/2006/relationships/customXml" Target="../ink/ink394.xml"/><Relationship Id="rId37" Type="http://schemas.openxmlformats.org/officeDocument/2006/relationships/image" Target="../media/image107.png"/><Relationship Id="rId40" Type="http://schemas.openxmlformats.org/officeDocument/2006/relationships/customXml" Target="../ink/ink398.xml"/><Relationship Id="rId45" Type="http://schemas.openxmlformats.org/officeDocument/2006/relationships/image" Target="../media/image111.png"/><Relationship Id="rId53" Type="http://schemas.openxmlformats.org/officeDocument/2006/relationships/image" Target="../media/image115.png"/><Relationship Id="rId58" Type="http://schemas.openxmlformats.org/officeDocument/2006/relationships/customXml" Target="../ink/ink407.xml"/><Relationship Id="rId5" Type="http://schemas.openxmlformats.org/officeDocument/2006/relationships/image" Target="../media/image90.png"/><Relationship Id="rId19" Type="http://schemas.openxmlformats.org/officeDocument/2006/relationships/image" Target="../media/image97.png"/><Relationship Id="rId4" Type="http://schemas.openxmlformats.org/officeDocument/2006/relationships/customXml" Target="../ink/ink380.xml"/><Relationship Id="rId9" Type="http://schemas.openxmlformats.org/officeDocument/2006/relationships/image" Target="../media/image92.png"/><Relationship Id="rId14" Type="http://schemas.openxmlformats.org/officeDocument/2006/relationships/customXml" Target="../ink/ink385.xml"/><Relationship Id="rId22" Type="http://schemas.openxmlformats.org/officeDocument/2006/relationships/customXml" Target="../ink/ink389.xml"/><Relationship Id="rId27" Type="http://schemas.openxmlformats.org/officeDocument/2006/relationships/image" Target="../media/image101.png"/><Relationship Id="rId30" Type="http://schemas.openxmlformats.org/officeDocument/2006/relationships/customXml" Target="../ink/ink393.xml"/><Relationship Id="rId35" Type="http://schemas.openxmlformats.org/officeDocument/2006/relationships/image" Target="../media/image106.png"/><Relationship Id="rId43" Type="http://schemas.openxmlformats.org/officeDocument/2006/relationships/image" Target="../media/image110.png"/><Relationship Id="rId48" Type="http://schemas.openxmlformats.org/officeDocument/2006/relationships/customXml" Target="../ink/ink402.xml"/><Relationship Id="rId56" Type="http://schemas.openxmlformats.org/officeDocument/2006/relationships/customXml" Target="../ink/ink406.xml"/><Relationship Id="rId8" Type="http://schemas.openxmlformats.org/officeDocument/2006/relationships/customXml" Target="../ink/ink382.xml"/><Relationship Id="rId51" Type="http://schemas.openxmlformats.org/officeDocument/2006/relationships/image" Target="../media/image114.png"/><Relationship Id="rId3" Type="http://schemas.openxmlformats.org/officeDocument/2006/relationships/image" Target="../media/image45.png"/><Relationship Id="rId12" Type="http://schemas.openxmlformats.org/officeDocument/2006/relationships/customXml" Target="../ink/ink384.xml"/><Relationship Id="rId17" Type="http://schemas.openxmlformats.org/officeDocument/2006/relationships/image" Target="../media/image96.png"/><Relationship Id="rId25" Type="http://schemas.openxmlformats.org/officeDocument/2006/relationships/image" Target="../media/image100.png"/><Relationship Id="rId33" Type="http://schemas.openxmlformats.org/officeDocument/2006/relationships/image" Target="../media/image105.png"/><Relationship Id="rId38" Type="http://schemas.openxmlformats.org/officeDocument/2006/relationships/customXml" Target="../ink/ink397.xml"/><Relationship Id="rId46" Type="http://schemas.openxmlformats.org/officeDocument/2006/relationships/customXml" Target="../ink/ink401.xml"/><Relationship Id="rId59" Type="http://schemas.openxmlformats.org/officeDocument/2006/relationships/image" Target="../media/image104.png"/><Relationship Id="rId20" Type="http://schemas.openxmlformats.org/officeDocument/2006/relationships/customXml" Target="../ink/ink388.xml"/><Relationship Id="rId41" Type="http://schemas.openxmlformats.org/officeDocument/2006/relationships/image" Target="../media/image109.png"/><Relationship Id="rId54" Type="http://schemas.openxmlformats.org/officeDocument/2006/relationships/customXml" Target="../ink/ink40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81.xml"/><Relationship Id="rId15" Type="http://schemas.openxmlformats.org/officeDocument/2006/relationships/image" Target="../media/image95.png"/><Relationship Id="rId23" Type="http://schemas.openxmlformats.org/officeDocument/2006/relationships/image" Target="../media/image99.png"/><Relationship Id="rId28" Type="http://schemas.openxmlformats.org/officeDocument/2006/relationships/customXml" Target="../ink/ink392.xml"/><Relationship Id="rId36" Type="http://schemas.openxmlformats.org/officeDocument/2006/relationships/customXml" Target="../ink/ink396.xml"/><Relationship Id="rId49" Type="http://schemas.openxmlformats.org/officeDocument/2006/relationships/image" Target="../media/image113.png"/><Relationship Id="rId57" Type="http://schemas.openxmlformats.org/officeDocument/2006/relationships/image" Target="../media/image117.png"/><Relationship Id="rId10" Type="http://schemas.openxmlformats.org/officeDocument/2006/relationships/customXml" Target="../ink/ink383.xml"/><Relationship Id="rId31" Type="http://schemas.openxmlformats.org/officeDocument/2006/relationships/image" Target="../media/image103.png"/><Relationship Id="rId44" Type="http://schemas.openxmlformats.org/officeDocument/2006/relationships/customXml" Target="../ink/ink400.xml"/><Relationship Id="rId52" Type="http://schemas.openxmlformats.org/officeDocument/2006/relationships/customXml" Target="../ink/ink404.xml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20.xml"/><Relationship Id="rId21" Type="http://schemas.openxmlformats.org/officeDocument/2006/relationships/image" Target="../media/image98.png"/><Relationship Id="rId42" Type="http://schemas.openxmlformats.org/officeDocument/2006/relationships/customXml" Target="../ink/ink428.xml"/><Relationship Id="rId47" Type="http://schemas.openxmlformats.org/officeDocument/2006/relationships/image" Target="../media/image112.png"/><Relationship Id="rId63" Type="http://schemas.openxmlformats.org/officeDocument/2006/relationships/image" Target="../media/image120.png"/><Relationship Id="rId68" Type="http://schemas.openxmlformats.org/officeDocument/2006/relationships/customXml" Target="../ink/ink441.xml"/><Relationship Id="rId7" Type="http://schemas.openxmlformats.org/officeDocument/2006/relationships/image" Target="../media/image91.png"/><Relationship Id="rId2" Type="http://schemas.openxmlformats.org/officeDocument/2006/relationships/customXml" Target="../ink/ink408.xml"/><Relationship Id="rId16" Type="http://schemas.openxmlformats.org/officeDocument/2006/relationships/customXml" Target="../ink/ink415.xml"/><Relationship Id="rId29" Type="http://schemas.openxmlformats.org/officeDocument/2006/relationships/image" Target="../media/image102.png"/><Relationship Id="rId11" Type="http://schemas.openxmlformats.org/officeDocument/2006/relationships/image" Target="../media/image93.png"/><Relationship Id="rId24" Type="http://schemas.openxmlformats.org/officeDocument/2006/relationships/customXml" Target="../ink/ink419.xml"/><Relationship Id="rId32" Type="http://schemas.openxmlformats.org/officeDocument/2006/relationships/customXml" Target="../ink/ink423.xml"/><Relationship Id="rId37" Type="http://schemas.openxmlformats.org/officeDocument/2006/relationships/image" Target="../media/image107.png"/><Relationship Id="rId40" Type="http://schemas.openxmlformats.org/officeDocument/2006/relationships/customXml" Target="../ink/ink427.xml"/><Relationship Id="rId45" Type="http://schemas.openxmlformats.org/officeDocument/2006/relationships/image" Target="../media/image111.png"/><Relationship Id="rId53" Type="http://schemas.openxmlformats.org/officeDocument/2006/relationships/image" Target="../media/image115.png"/><Relationship Id="rId58" Type="http://schemas.openxmlformats.org/officeDocument/2006/relationships/customXml" Target="../ink/ink436.xml"/><Relationship Id="rId66" Type="http://schemas.openxmlformats.org/officeDocument/2006/relationships/customXml" Target="../ink/ink440.xml"/><Relationship Id="rId5" Type="http://schemas.openxmlformats.org/officeDocument/2006/relationships/image" Target="../media/image90.png"/><Relationship Id="rId61" Type="http://schemas.openxmlformats.org/officeDocument/2006/relationships/image" Target="../media/image119.png"/><Relationship Id="rId19" Type="http://schemas.openxmlformats.org/officeDocument/2006/relationships/image" Target="../media/image97.png"/><Relationship Id="rId14" Type="http://schemas.openxmlformats.org/officeDocument/2006/relationships/customXml" Target="../ink/ink414.xml"/><Relationship Id="rId22" Type="http://schemas.openxmlformats.org/officeDocument/2006/relationships/customXml" Target="../ink/ink418.xml"/><Relationship Id="rId27" Type="http://schemas.openxmlformats.org/officeDocument/2006/relationships/image" Target="../media/image101.png"/><Relationship Id="rId30" Type="http://schemas.openxmlformats.org/officeDocument/2006/relationships/customXml" Target="../ink/ink422.xml"/><Relationship Id="rId35" Type="http://schemas.openxmlformats.org/officeDocument/2006/relationships/image" Target="../media/image106.png"/><Relationship Id="rId43" Type="http://schemas.openxmlformats.org/officeDocument/2006/relationships/image" Target="../media/image110.png"/><Relationship Id="rId48" Type="http://schemas.openxmlformats.org/officeDocument/2006/relationships/customXml" Target="../ink/ink431.xml"/><Relationship Id="rId56" Type="http://schemas.openxmlformats.org/officeDocument/2006/relationships/customXml" Target="../ink/ink435.xml"/><Relationship Id="rId64" Type="http://schemas.openxmlformats.org/officeDocument/2006/relationships/customXml" Target="../ink/ink439.xml"/><Relationship Id="rId69" Type="http://schemas.openxmlformats.org/officeDocument/2006/relationships/image" Target="../media/image104.png"/><Relationship Id="rId8" Type="http://schemas.openxmlformats.org/officeDocument/2006/relationships/customXml" Target="../ink/ink411.xml"/><Relationship Id="rId51" Type="http://schemas.openxmlformats.org/officeDocument/2006/relationships/image" Target="../media/image114.png"/><Relationship Id="rId3" Type="http://schemas.openxmlformats.org/officeDocument/2006/relationships/image" Target="../media/image45.png"/><Relationship Id="rId12" Type="http://schemas.openxmlformats.org/officeDocument/2006/relationships/customXml" Target="../ink/ink413.xml"/><Relationship Id="rId17" Type="http://schemas.openxmlformats.org/officeDocument/2006/relationships/image" Target="../media/image96.png"/><Relationship Id="rId25" Type="http://schemas.openxmlformats.org/officeDocument/2006/relationships/image" Target="../media/image100.png"/><Relationship Id="rId33" Type="http://schemas.openxmlformats.org/officeDocument/2006/relationships/image" Target="../media/image105.png"/><Relationship Id="rId38" Type="http://schemas.openxmlformats.org/officeDocument/2006/relationships/customXml" Target="../ink/ink426.xml"/><Relationship Id="rId46" Type="http://schemas.openxmlformats.org/officeDocument/2006/relationships/customXml" Target="../ink/ink430.xml"/><Relationship Id="rId59" Type="http://schemas.openxmlformats.org/officeDocument/2006/relationships/image" Target="../media/image118.png"/><Relationship Id="rId67" Type="http://schemas.openxmlformats.org/officeDocument/2006/relationships/image" Target="../media/image122.png"/><Relationship Id="rId20" Type="http://schemas.openxmlformats.org/officeDocument/2006/relationships/customXml" Target="../ink/ink417.xml"/><Relationship Id="rId41" Type="http://schemas.openxmlformats.org/officeDocument/2006/relationships/image" Target="../media/image109.png"/><Relationship Id="rId54" Type="http://schemas.openxmlformats.org/officeDocument/2006/relationships/customXml" Target="../ink/ink434.xml"/><Relationship Id="rId62" Type="http://schemas.openxmlformats.org/officeDocument/2006/relationships/customXml" Target="../ink/ink43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10.xml"/><Relationship Id="rId15" Type="http://schemas.openxmlformats.org/officeDocument/2006/relationships/image" Target="../media/image95.png"/><Relationship Id="rId23" Type="http://schemas.openxmlformats.org/officeDocument/2006/relationships/image" Target="../media/image99.png"/><Relationship Id="rId28" Type="http://schemas.openxmlformats.org/officeDocument/2006/relationships/customXml" Target="../ink/ink421.xml"/><Relationship Id="rId36" Type="http://schemas.openxmlformats.org/officeDocument/2006/relationships/customXml" Target="../ink/ink425.xml"/><Relationship Id="rId49" Type="http://schemas.openxmlformats.org/officeDocument/2006/relationships/image" Target="../media/image113.png"/><Relationship Id="rId57" Type="http://schemas.openxmlformats.org/officeDocument/2006/relationships/image" Target="../media/image117.png"/><Relationship Id="rId10" Type="http://schemas.openxmlformats.org/officeDocument/2006/relationships/customXml" Target="../ink/ink412.xml"/><Relationship Id="rId31" Type="http://schemas.openxmlformats.org/officeDocument/2006/relationships/image" Target="../media/image103.png"/><Relationship Id="rId44" Type="http://schemas.openxmlformats.org/officeDocument/2006/relationships/customXml" Target="../ink/ink429.xml"/><Relationship Id="rId52" Type="http://schemas.openxmlformats.org/officeDocument/2006/relationships/customXml" Target="../ink/ink433.xml"/><Relationship Id="rId60" Type="http://schemas.openxmlformats.org/officeDocument/2006/relationships/customXml" Target="../ink/ink437.xml"/><Relationship Id="rId65" Type="http://schemas.openxmlformats.org/officeDocument/2006/relationships/image" Target="../media/image121.png"/><Relationship Id="rId4" Type="http://schemas.openxmlformats.org/officeDocument/2006/relationships/customXml" Target="../ink/ink409.xml"/><Relationship Id="rId9" Type="http://schemas.openxmlformats.org/officeDocument/2006/relationships/image" Target="../media/image92.png"/><Relationship Id="rId13" Type="http://schemas.openxmlformats.org/officeDocument/2006/relationships/image" Target="../media/image94.png"/><Relationship Id="rId18" Type="http://schemas.openxmlformats.org/officeDocument/2006/relationships/customXml" Target="../ink/ink416.xml"/><Relationship Id="rId39" Type="http://schemas.openxmlformats.org/officeDocument/2006/relationships/image" Target="../media/image108.png"/><Relationship Id="rId34" Type="http://schemas.openxmlformats.org/officeDocument/2006/relationships/customXml" Target="../ink/ink424.xml"/><Relationship Id="rId50" Type="http://schemas.openxmlformats.org/officeDocument/2006/relationships/customXml" Target="../ink/ink432.xml"/><Relationship Id="rId55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54.xml"/><Relationship Id="rId21" Type="http://schemas.openxmlformats.org/officeDocument/2006/relationships/image" Target="../media/image98.png"/><Relationship Id="rId42" Type="http://schemas.openxmlformats.org/officeDocument/2006/relationships/customXml" Target="../ink/ink462.xml"/><Relationship Id="rId47" Type="http://schemas.openxmlformats.org/officeDocument/2006/relationships/image" Target="../media/image112.png"/><Relationship Id="rId63" Type="http://schemas.openxmlformats.org/officeDocument/2006/relationships/image" Target="../media/image120.png"/><Relationship Id="rId68" Type="http://schemas.openxmlformats.org/officeDocument/2006/relationships/customXml" Target="../ink/ink475.xml"/><Relationship Id="rId2" Type="http://schemas.openxmlformats.org/officeDocument/2006/relationships/customXml" Target="../ink/ink442.xml"/><Relationship Id="rId16" Type="http://schemas.openxmlformats.org/officeDocument/2006/relationships/customXml" Target="../ink/ink449.xml"/><Relationship Id="rId29" Type="http://schemas.openxmlformats.org/officeDocument/2006/relationships/image" Target="../media/image102.png"/><Relationship Id="rId11" Type="http://schemas.openxmlformats.org/officeDocument/2006/relationships/image" Target="../media/image93.png"/><Relationship Id="rId24" Type="http://schemas.openxmlformats.org/officeDocument/2006/relationships/customXml" Target="../ink/ink453.xml"/><Relationship Id="rId32" Type="http://schemas.openxmlformats.org/officeDocument/2006/relationships/customXml" Target="../ink/ink457.xml"/><Relationship Id="rId37" Type="http://schemas.openxmlformats.org/officeDocument/2006/relationships/image" Target="../media/image107.png"/><Relationship Id="rId40" Type="http://schemas.openxmlformats.org/officeDocument/2006/relationships/customXml" Target="../ink/ink461.xml"/><Relationship Id="rId45" Type="http://schemas.openxmlformats.org/officeDocument/2006/relationships/image" Target="../media/image111.png"/><Relationship Id="rId53" Type="http://schemas.openxmlformats.org/officeDocument/2006/relationships/image" Target="../media/image115.png"/><Relationship Id="rId58" Type="http://schemas.openxmlformats.org/officeDocument/2006/relationships/customXml" Target="../ink/ink470.xml"/><Relationship Id="rId66" Type="http://schemas.openxmlformats.org/officeDocument/2006/relationships/customXml" Target="../ink/ink474.xml"/><Relationship Id="rId5" Type="http://schemas.openxmlformats.org/officeDocument/2006/relationships/image" Target="../media/image90.png"/><Relationship Id="rId61" Type="http://schemas.openxmlformats.org/officeDocument/2006/relationships/image" Target="../media/image119.png"/><Relationship Id="rId19" Type="http://schemas.openxmlformats.org/officeDocument/2006/relationships/image" Target="../media/image97.png"/><Relationship Id="rId14" Type="http://schemas.openxmlformats.org/officeDocument/2006/relationships/customXml" Target="../ink/ink448.xml"/><Relationship Id="rId22" Type="http://schemas.openxmlformats.org/officeDocument/2006/relationships/customXml" Target="../ink/ink452.xml"/><Relationship Id="rId27" Type="http://schemas.openxmlformats.org/officeDocument/2006/relationships/image" Target="../media/image101.png"/><Relationship Id="rId30" Type="http://schemas.openxmlformats.org/officeDocument/2006/relationships/customXml" Target="../ink/ink456.xml"/><Relationship Id="rId35" Type="http://schemas.openxmlformats.org/officeDocument/2006/relationships/image" Target="../media/image106.png"/><Relationship Id="rId43" Type="http://schemas.openxmlformats.org/officeDocument/2006/relationships/image" Target="../media/image110.png"/><Relationship Id="rId48" Type="http://schemas.openxmlformats.org/officeDocument/2006/relationships/customXml" Target="../ink/ink465.xml"/><Relationship Id="rId56" Type="http://schemas.openxmlformats.org/officeDocument/2006/relationships/customXml" Target="../ink/ink469.xml"/><Relationship Id="rId64" Type="http://schemas.openxmlformats.org/officeDocument/2006/relationships/customXml" Target="../ink/ink473.xml"/><Relationship Id="rId69" Type="http://schemas.openxmlformats.org/officeDocument/2006/relationships/image" Target="../media/image123.png"/><Relationship Id="rId8" Type="http://schemas.openxmlformats.org/officeDocument/2006/relationships/customXml" Target="../ink/ink445.xml"/><Relationship Id="rId51" Type="http://schemas.openxmlformats.org/officeDocument/2006/relationships/image" Target="../media/image114.png"/><Relationship Id="rId72" Type="http://schemas.openxmlformats.org/officeDocument/2006/relationships/customXml" Target="../ink/ink477.xml"/><Relationship Id="rId3" Type="http://schemas.openxmlformats.org/officeDocument/2006/relationships/image" Target="../media/image45.png"/><Relationship Id="rId12" Type="http://schemas.openxmlformats.org/officeDocument/2006/relationships/customXml" Target="../ink/ink447.xml"/><Relationship Id="rId17" Type="http://schemas.openxmlformats.org/officeDocument/2006/relationships/image" Target="../media/image96.png"/><Relationship Id="rId25" Type="http://schemas.openxmlformats.org/officeDocument/2006/relationships/image" Target="../media/image100.png"/><Relationship Id="rId33" Type="http://schemas.openxmlformats.org/officeDocument/2006/relationships/image" Target="../media/image105.png"/><Relationship Id="rId38" Type="http://schemas.openxmlformats.org/officeDocument/2006/relationships/customXml" Target="../ink/ink460.xml"/><Relationship Id="rId46" Type="http://schemas.openxmlformats.org/officeDocument/2006/relationships/customXml" Target="../ink/ink464.xml"/><Relationship Id="rId59" Type="http://schemas.openxmlformats.org/officeDocument/2006/relationships/image" Target="../media/image118.png"/><Relationship Id="rId67" Type="http://schemas.openxmlformats.org/officeDocument/2006/relationships/image" Target="../media/image122.png"/><Relationship Id="rId20" Type="http://schemas.openxmlformats.org/officeDocument/2006/relationships/customXml" Target="../ink/ink451.xml"/><Relationship Id="rId41" Type="http://schemas.openxmlformats.org/officeDocument/2006/relationships/image" Target="../media/image109.png"/><Relationship Id="rId54" Type="http://schemas.openxmlformats.org/officeDocument/2006/relationships/customXml" Target="../ink/ink468.xml"/><Relationship Id="rId62" Type="http://schemas.openxmlformats.org/officeDocument/2006/relationships/customXml" Target="../ink/ink472.xml"/><Relationship Id="rId70" Type="http://schemas.openxmlformats.org/officeDocument/2006/relationships/customXml" Target="../ink/ink47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44.xml"/><Relationship Id="rId15" Type="http://schemas.openxmlformats.org/officeDocument/2006/relationships/image" Target="../media/image95.png"/><Relationship Id="rId23" Type="http://schemas.openxmlformats.org/officeDocument/2006/relationships/image" Target="../media/image99.png"/><Relationship Id="rId28" Type="http://schemas.openxmlformats.org/officeDocument/2006/relationships/customXml" Target="../ink/ink455.xml"/><Relationship Id="rId36" Type="http://schemas.openxmlformats.org/officeDocument/2006/relationships/customXml" Target="../ink/ink459.xml"/><Relationship Id="rId49" Type="http://schemas.openxmlformats.org/officeDocument/2006/relationships/image" Target="../media/image113.png"/><Relationship Id="rId57" Type="http://schemas.openxmlformats.org/officeDocument/2006/relationships/image" Target="../media/image117.png"/><Relationship Id="rId10" Type="http://schemas.openxmlformats.org/officeDocument/2006/relationships/customXml" Target="../ink/ink446.xml"/><Relationship Id="rId31" Type="http://schemas.openxmlformats.org/officeDocument/2006/relationships/image" Target="../media/image103.png"/><Relationship Id="rId44" Type="http://schemas.openxmlformats.org/officeDocument/2006/relationships/customXml" Target="../ink/ink463.xml"/><Relationship Id="rId52" Type="http://schemas.openxmlformats.org/officeDocument/2006/relationships/customXml" Target="../ink/ink467.xml"/><Relationship Id="rId60" Type="http://schemas.openxmlformats.org/officeDocument/2006/relationships/customXml" Target="../ink/ink471.xml"/><Relationship Id="rId65" Type="http://schemas.openxmlformats.org/officeDocument/2006/relationships/image" Target="../media/image121.png"/><Relationship Id="rId73" Type="http://schemas.openxmlformats.org/officeDocument/2006/relationships/image" Target="../media/image124.png"/><Relationship Id="rId4" Type="http://schemas.openxmlformats.org/officeDocument/2006/relationships/customXml" Target="../ink/ink443.xml"/><Relationship Id="rId9" Type="http://schemas.openxmlformats.org/officeDocument/2006/relationships/image" Target="../media/image92.png"/><Relationship Id="rId13" Type="http://schemas.openxmlformats.org/officeDocument/2006/relationships/image" Target="../media/image94.png"/><Relationship Id="rId18" Type="http://schemas.openxmlformats.org/officeDocument/2006/relationships/customXml" Target="../ink/ink450.xml"/><Relationship Id="rId39" Type="http://schemas.openxmlformats.org/officeDocument/2006/relationships/image" Target="../media/image108.png"/><Relationship Id="rId34" Type="http://schemas.openxmlformats.org/officeDocument/2006/relationships/customXml" Target="../ink/ink458.xml"/><Relationship Id="rId50" Type="http://schemas.openxmlformats.org/officeDocument/2006/relationships/customXml" Target="../ink/ink466.xml"/><Relationship Id="rId55" Type="http://schemas.openxmlformats.org/officeDocument/2006/relationships/image" Target="../media/image116.png"/><Relationship Id="rId7" Type="http://schemas.openxmlformats.org/officeDocument/2006/relationships/image" Target="../media/image91.png"/><Relationship Id="rId71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customXml" Target="../ink/ink20.xml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.xml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customXml" Target="../ink/ink19.xml"/><Relationship Id="rId4" Type="http://schemas.openxmlformats.org/officeDocument/2006/relationships/customXml" Target="../ink/ink16.xml"/><Relationship Id="rId9" Type="http://schemas.openxmlformats.org/officeDocument/2006/relationships/image" Target="../media/image9.png"/><Relationship Id="rId14" Type="http://schemas.openxmlformats.org/officeDocument/2006/relationships/customXml" Target="../ink/ink21.xml"/></Relationships>
</file>

<file path=ppt/slides/_rels/slide4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90.xml"/><Relationship Id="rId21" Type="http://schemas.openxmlformats.org/officeDocument/2006/relationships/image" Target="../media/image98.png"/><Relationship Id="rId42" Type="http://schemas.openxmlformats.org/officeDocument/2006/relationships/customXml" Target="../ink/ink498.xml"/><Relationship Id="rId47" Type="http://schemas.openxmlformats.org/officeDocument/2006/relationships/image" Target="../media/image112.png"/><Relationship Id="rId63" Type="http://schemas.openxmlformats.org/officeDocument/2006/relationships/image" Target="../media/image120.png"/><Relationship Id="rId68" Type="http://schemas.openxmlformats.org/officeDocument/2006/relationships/customXml" Target="../ink/ink511.xml"/><Relationship Id="rId2" Type="http://schemas.openxmlformats.org/officeDocument/2006/relationships/customXml" Target="../ink/ink478.xml"/><Relationship Id="rId16" Type="http://schemas.openxmlformats.org/officeDocument/2006/relationships/customXml" Target="../ink/ink485.xml"/><Relationship Id="rId29" Type="http://schemas.openxmlformats.org/officeDocument/2006/relationships/image" Target="../media/image102.png"/><Relationship Id="rId11" Type="http://schemas.openxmlformats.org/officeDocument/2006/relationships/image" Target="../media/image93.png"/><Relationship Id="rId24" Type="http://schemas.openxmlformats.org/officeDocument/2006/relationships/customXml" Target="../ink/ink489.xml"/><Relationship Id="rId32" Type="http://schemas.openxmlformats.org/officeDocument/2006/relationships/customXml" Target="../ink/ink493.xml"/><Relationship Id="rId37" Type="http://schemas.openxmlformats.org/officeDocument/2006/relationships/image" Target="../media/image107.png"/><Relationship Id="rId40" Type="http://schemas.openxmlformats.org/officeDocument/2006/relationships/customXml" Target="../ink/ink497.xml"/><Relationship Id="rId45" Type="http://schemas.openxmlformats.org/officeDocument/2006/relationships/image" Target="../media/image111.png"/><Relationship Id="rId53" Type="http://schemas.openxmlformats.org/officeDocument/2006/relationships/image" Target="../media/image115.png"/><Relationship Id="rId58" Type="http://schemas.openxmlformats.org/officeDocument/2006/relationships/customXml" Target="../ink/ink506.xml"/><Relationship Id="rId66" Type="http://schemas.openxmlformats.org/officeDocument/2006/relationships/customXml" Target="../ink/ink510.xml"/><Relationship Id="rId74" Type="http://schemas.openxmlformats.org/officeDocument/2006/relationships/customXml" Target="../ink/ink514.xml"/><Relationship Id="rId5" Type="http://schemas.openxmlformats.org/officeDocument/2006/relationships/image" Target="../media/image90.png"/><Relationship Id="rId61" Type="http://schemas.openxmlformats.org/officeDocument/2006/relationships/image" Target="../media/image119.png"/><Relationship Id="rId19" Type="http://schemas.openxmlformats.org/officeDocument/2006/relationships/image" Target="../media/image97.png"/><Relationship Id="rId14" Type="http://schemas.openxmlformats.org/officeDocument/2006/relationships/customXml" Target="../ink/ink484.xml"/><Relationship Id="rId22" Type="http://schemas.openxmlformats.org/officeDocument/2006/relationships/customXml" Target="../ink/ink488.xml"/><Relationship Id="rId27" Type="http://schemas.openxmlformats.org/officeDocument/2006/relationships/image" Target="../media/image101.png"/><Relationship Id="rId30" Type="http://schemas.openxmlformats.org/officeDocument/2006/relationships/customXml" Target="../ink/ink492.xml"/><Relationship Id="rId35" Type="http://schemas.openxmlformats.org/officeDocument/2006/relationships/image" Target="../media/image106.png"/><Relationship Id="rId43" Type="http://schemas.openxmlformats.org/officeDocument/2006/relationships/image" Target="../media/image110.png"/><Relationship Id="rId48" Type="http://schemas.openxmlformats.org/officeDocument/2006/relationships/customXml" Target="../ink/ink501.xml"/><Relationship Id="rId56" Type="http://schemas.openxmlformats.org/officeDocument/2006/relationships/customXml" Target="../ink/ink505.xml"/><Relationship Id="rId64" Type="http://schemas.openxmlformats.org/officeDocument/2006/relationships/customXml" Target="../ink/ink509.xml"/><Relationship Id="rId69" Type="http://schemas.openxmlformats.org/officeDocument/2006/relationships/image" Target="../media/image123.png"/><Relationship Id="rId8" Type="http://schemas.openxmlformats.org/officeDocument/2006/relationships/customXml" Target="../ink/ink481.xml"/><Relationship Id="rId51" Type="http://schemas.openxmlformats.org/officeDocument/2006/relationships/image" Target="../media/image114.png"/><Relationship Id="rId72" Type="http://schemas.openxmlformats.org/officeDocument/2006/relationships/customXml" Target="../ink/ink513.xml"/><Relationship Id="rId3" Type="http://schemas.openxmlformats.org/officeDocument/2006/relationships/image" Target="../media/image45.png"/><Relationship Id="rId12" Type="http://schemas.openxmlformats.org/officeDocument/2006/relationships/customXml" Target="../ink/ink483.xml"/><Relationship Id="rId17" Type="http://schemas.openxmlformats.org/officeDocument/2006/relationships/image" Target="../media/image96.png"/><Relationship Id="rId25" Type="http://schemas.openxmlformats.org/officeDocument/2006/relationships/image" Target="../media/image100.png"/><Relationship Id="rId33" Type="http://schemas.openxmlformats.org/officeDocument/2006/relationships/image" Target="../media/image105.png"/><Relationship Id="rId38" Type="http://schemas.openxmlformats.org/officeDocument/2006/relationships/customXml" Target="../ink/ink496.xml"/><Relationship Id="rId46" Type="http://schemas.openxmlformats.org/officeDocument/2006/relationships/customXml" Target="../ink/ink500.xml"/><Relationship Id="rId59" Type="http://schemas.openxmlformats.org/officeDocument/2006/relationships/image" Target="../media/image118.png"/><Relationship Id="rId67" Type="http://schemas.openxmlformats.org/officeDocument/2006/relationships/image" Target="../media/image122.png"/><Relationship Id="rId20" Type="http://schemas.openxmlformats.org/officeDocument/2006/relationships/customXml" Target="../ink/ink487.xml"/><Relationship Id="rId41" Type="http://schemas.openxmlformats.org/officeDocument/2006/relationships/image" Target="../media/image109.png"/><Relationship Id="rId54" Type="http://schemas.openxmlformats.org/officeDocument/2006/relationships/customXml" Target="../ink/ink504.xml"/><Relationship Id="rId62" Type="http://schemas.openxmlformats.org/officeDocument/2006/relationships/customXml" Target="../ink/ink508.xml"/><Relationship Id="rId70" Type="http://schemas.openxmlformats.org/officeDocument/2006/relationships/customXml" Target="../ink/ink512.xml"/><Relationship Id="rId75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80.xml"/><Relationship Id="rId15" Type="http://schemas.openxmlformats.org/officeDocument/2006/relationships/image" Target="../media/image95.png"/><Relationship Id="rId23" Type="http://schemas.openxmlformats.org/officeDocument/2006/relationships/image" Target="../media/image99.png"/><Relationship Id="rId28" Type="http://schemas.openxmlformats.org/officeDocument/2006/relationships/customXml" Target="../ink/ink491.xml"/><Relationship Id="rId36" Type="http://schemas.openxmlformats.org/officeDocument/2006/relationships/customXml" Target="../ink/ink495.xml"/><Relationship Id="rId49" Type="http://schemas.openxmlformats.org/officeDocument/2006/relationships/image" Target="../media/image113.png"/><Relationship Id="rId57" Type="http://schemas.openxmlformats.org/officeDocument/2006/relationships/image" Target="../media/image117.png"/><Relationship Id="rId10" Type="http://schemas.openxmlformats.org/officeDocument/2006/relationships/customXml" Target="../ink/ink482.xml"/><Relationship Id="rId31" Type="http://schemas.openxmlformats.org/officeDocument/2006/relationships/image" Target="../media/image103.png"/><Relationship Id="rId44" Type="http://schemas.openxmlformats.org/officeDocument/2006/relationships/customXml" Target="../ink/ink499.xml"/><Relationship Id="rId52" Type="http://schemas.openxmlformats.org/officeDocument/2006/relationships/customXml" Target="../ink/ink503.xml"/><Relationship Id="rId60" Type="http://schemas.openxmlformats.org/officeDocument/2006/relationships/customXml" Target="../ink/ink507.xml"/><Relationship Id="rId65" Type="http://schemas.openxmlformats.org/officeDocument/2006/relationships/image" Target="../media/image121.png"/><Relationship Id="rId73" Type="http://schemas.openxmlformats.org/officeDocument/2006/relationships/image" Target="../media/image124.png"/><Relationship Id="rId4" Type="http://schemas.openxmlformats.org/officeDocument/2006/relationships/customXml" Target="../ink/ink479.xml"/><Relationship Id="rId9" Type="http://schemas.openxmlformats.org/officeDocument/2006/relationships/image" Target="../media/image92.png"/><Relationship Id="rId13" Type="http://schemas.openxmlformats.org/officeDocument/2006/relationships/image" Target="../media/image94.png"/><Relationship Id="rId18" Type="http://schemas.openxmlformats.org/officeDocument/2006/relationships/customXml" Target="../ink/ink486.xml"/><Relationship Id="rId39" Type="http://schemas.openxmlformats.org/officeDocument/2006/relationships/image" Target="../media/image108.png"/><Relationship Id="rId34" Type="http://schemas.openxmlformats.org/officeDocument/2006/relationships/customXml" Target="../ink/ink494.xml"/><Relationship Id="rId50" Type="http://schemas.openxmlformats.org/officeDocument/2006/relationships/customXml" Target="../ink/ink502.xml"/><Relationship Id="rId55" Type="http://schemas.openxmlformats.org/officeDocument/2006/relationships/image" Target="../media/image116.png"/><Relationship Id="rId7" Type="http://schemas.openxmlformats.org/officeDocument/2006/relationships/image" Target="../media/image91.png"/><Relationship Id="rId71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27.xml"/><Relationship Id="rId21" Type="http://schemas.openxmlformats.org/officeDocument/2006/relationships/image" Target="../media/image98.png"/><Relationship Id="rId42" Type="http://schemas.openxmlformats.org/officeDocument/2006/relationships/customXml" Target="../ink/ink535.xml"/><Relationship Id="rId47" Type="http://schemas.openxmlformats.org/officeDocument/2006/relationships/image" Target="../media/image112.png"/><Relationship Id="rId63" Type="http://schemas.openxmlformats.org/officeDocument/2006/relationships/image" Target="../media/image120.png"/><Relationship Id="rId68" Type="http://schemas.openxmlformats.org/officeDocument/2006/relationships/customXml" Target="../ink/ink548.xml"/><Relationship Id="rId16" Type="http://schemas.openxmlformats.org/officeDocument/2006/relationships/customXml" Target="../ink/ink522.xml"/><Relationship Id="rId11" Type="http://schemas.openxmlformats.org/officeDocument/2006/relationships/image" Target="../media/image93.png"/><Relationship Id="rId24" Type="http://schemas.openxmlformats.org/officeDocument/2006/relationships/customXml" Target="../ink/ink526.xml"/><Relationship Id="rId32" Type="http://schemas.openxmlformats.org/officeDocument/2006/relationships/customXml" Target="../ink/ink530.xml"/><Relationship Id="rId37" Type="http://schemas.openxmlformats.org/officeDocument/2006/relationships/image" Target="../media/image107.png"/><Relationship Id="rId40" Type="http://schemas.openxmlformats.org/officeDocument/2006/relationships/customXml" Target="../ink/ink534.xml"/><Relationship Id="rId45" Type="http://schemas.openxmlformats.org/officeDocument/2006/relationships/image" Target="../media/image111.png"/><Relationship Id="rId53" Type="http://schemas.openxmlformats.org/officeDocument/2006/relationships/image" Target="../media/image115.png"/><Relationship Id="rId58" Type="http://schemas.openxmlformats.org/officeDocument/2006/relationships/customXml" Target="../ink/ink543.xml"/><Relationship Id="rId66" Type="http://schemas.openxmlformats.org/officeDocument/2006/relationships/customXml" Target="../ink/ink547.xml"/><Relationship Id="rId74" Type="http://schemas.openxmlformats.org/officeDocument/2006/relationships/customXml" Target="../ink/ink551.xml"/><Relationship Id="rId79" Type="http://schemas.openxmlformats.org/officeDocument/2006/relationships/image" Target="../media/image127.png"/><Relationship Id="rId5" Type="http://schemas.openxmlformats.org/officeDocument/2006/relationships/image" Target="../media/image90.png"/><Relationship Id="rId61" Type="http://schemas.openxmlformats.org/officeDocument/2006/relationships/image" Target="../media/image119.png"/><Relationship Id="rId19" Type="http://schemas.openxmlformats.org/officeDocument/2006/relationships/image" Target="../media/image97.png"/><Relationship Id="rId14" Type="http://schemas.openxmlformats.org/officeDocument/2006/relationships/customXml" Target="../ink/ink521.xml"/><Relationship Id="rId22" Type="http://schemas.openxmlformats.org/officeDocument/2006/relationships/customXml" Target="../ink/ink525.xml"/><Relationship Id="rId27" Type="http://schemas.openxmlformats.org/officeDocument/2006/relationships/image" Target="../media/image101.png"/><Relationship Id="rId30" Type="http://schemas.openxmlformats.org/officeDocument/2006/relationships/customXml" Target="../ink/ink529.xml"/><Relationship Id="rId35" Type="http://schemas.openxmlformats.org/officeDocument/2006/relationships/image" Target="../media/image106.png"/><Relationship Id="rId43" Type="http://schemas.openxmlformats.org/officeDocument/2006/relationships/image" Target="../media/image110.png"/><Relationship Id="rId48" Type="http://schemas.openxmlformats.org/officeDocument/2006/relationships/customXml" Target="../ink/ink538.xml"/><Relationship Id="rId56" Type="http://schemas.openxmlformats.org/officeDocument/2006/relationships/customXml" Target="../ink/ink542.xml"/><Relationship Id="rId64" Type="http://schemas.openxmlformats.org/officeDocument/2006/relationships/customXml" Target="../ink/ink546.xml"/><Relationship Id="rId69" Type="http://schemas.openxmlformats.org/officeDocument/2006/relationships/image" Target="../media/image123.png"/><Relationship Id="rId77" Type="http://schemas.openxmlformats.org/officeDocument/2006/relationships/image" Target="../media/image126.png"/><Relationship Id="rId8" Type="http://schemas.openxmlformats.org/officeDocument/2006/relationships/customXml" Target="../ink/ink518.xml"/><Relationship Id="rId51" Type="http://schemas.openxmlformats.org/officeDocument/2006/relationships/image" Target="../media/image114.png"/><Relationship Id="rId72" Type="http://schemas.openxmlformats.org/officeDocument/2006/relationships/customXml" Target="../ink/ink550.xml"/><Relationship Id="rId3" Type="http://schemas.openxmlformats.org/officeDocument/2006/relationships/image" Target="../media/image45.png"/><Relationship Id="rId12" Type="http://schemas.openxmlformats.org/officeDocument/2006/relationships/customXml" Target="../ink/ink520.xml"/><Relationship Id="rId17" Type="http://schemas.openxmlformats.org/officeDocument/2006/relationships/image" Target="../media/image96.png"/><Relationship Id="rId25" Type="http://schemas.openxmlformats.org/officeDocument/2006/relationships/image" Target="../media/image100.png"/><Relationship Id="rId33" Type="http://schemas.openxmlformats.org/officeDocument/2006/relationships/image" Target="../media/image105.png"/><Relationship Id="rId38" Type="http://schemas.openxmlformats.org/officeDocument/2006/relationships/customXml" Target="../ink/ink533.xml"/><Relationship Id="rId46" Type="http://schemas.openxmlformats.org/officeDocument/2006/relationships/customXml" Target="../ink/ink537.xml"/><Relationship Id="rId59" Type="http://schemas.openxmlformats.org/officeDocument/2006/relationships/image" Target="../media/image118.png"/><Relationship Id="rId67" Type="http://schemas.openxmlformats.org/officeDocument/2006/relationships/image" Target="../media/image122.png"/><Relationship Id="rId20" Type="http://schemas.openxmlformats.org/officeDocument/2006/relationships/customXml" Target="../ink/ink524.xml"/><Relationship Id="rId41" Type="http://schemas.openxmlformats.org/officeDocument/2006/relationships/image" Target="../media/image109.png"/><Relationship Id="rId54" Type="http://schemas.openxmlformats.org/officeDocument/2006/relationships/customXml" Target="../ink/ink541.xml"/><Relationship Id="rId62" Type="http://schemas.openxmlformats.org/officeDocument/2006/relationships/customXml" Target="../ink/ink545.xml"/><Relationship Id="rId70" Type="http://schemas.openxmlformats.org/officeDocument/2006/relationships/customXml" Target="../ink/ink549.xml"/><Relationship Id="rId75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17.xml"/><Relationship Id="rId15" Type="http://schemas.openxmlformats.org/officeDocument/2006/relationships/image" Target="../media/image95.png"/><Relationship Id="rId23" Type="http://schemas.openxmlformats.org/officeDocument/2006/relationships/image" Target="../media/image99.png"/><Relationship Id="rId28" Type="http://schemas.openxmlformats.org/officeDocument/2006/relationships/customXml" Target="../ink/ink528.xml"/><Relationship Id="rId36" Type="http://schemas.openxmlformats.org/officeDocument/2006/relationships/customXml" Target="../ink/ink532.xml"/><Relationship Id="rId49" Type="http://schemas.openxmlformats.org/officeDocument/2006/relationships/image" Target="../media/image113.png"/><Relationship Id="rId57" Type="http://schemas.openxmlformats.org/officeDocument/2006/relationships/image" Target="../media/image117.png"/><Relationship Id="rId10" Type="http://schemas.openxmlformats.org/officeDocument/2006/relationships/customXml" Target="../ink/ink519.xml"/><Relationship Id="rId31" Type="http://schemas.openxmlformats.org/officeDocument/2006/relationships/image" Target="../media/image103.png"/><Relationship Id="rId44" Type="http://schemas.openxmlformats.org/officeDocument/2006/relationships/customXml" Target="../ink/ink536.xml"/><Relationship Id="rId52" Type="http://schemas.openxmlformats.org/officeDocument/2006/relationships/customXml" Target="../ink/ink540.xml"/><Relationship Id="rId60" Type="http://schemas.openxmlformats.org/officeDocument/2006/relationships/customXml" Target="../ink/ink544.xml"/><Relationship Id="rId65" Type="http://schemas.openxmlformats.org/officeDocument/2006/relationships/image" Target="../media/image121.png"/><Relationship Id="rId73" Type="http://schemas.openxmlformats.org/officeDocument/2006/relationships/image" Target="../media/image124.png"/><Relationship Id="rId78" Type="http://schemas.openxmlformats.org/officeDocument/2006/relationships/customXml" Target="../ink/ink553.xml"/><Relationship Id="rId4" Type="http://schemas.openxmlformats.org/officeDocument/2006/relationships/customXml" Target="../ink/ink516.xml"/><Relationship Id="rId9" Type="http://schemas.openxmlformats.org/officeDocument/2006/relationships/image" Target="../media/image92.png"/><Relationship Id="rId13" Type="http://schemas.openxmlformats.org/officeDocument/2006/relationships/image" Target="../media/image94.png"/><Relationship Id="rId18" Type="http://schemas.openxmlformats.org/officeDocument/2006/relationships/customXml" Target="../ink/ink523.xml"/><Relationship Id="rId39" Type="http://schemas.openxmlformats.org/officeDocument/2006/relationships/image" Target="../media/image108.png"/><Relationship Id="rId34" Type="http://schemas.openxmlformats.org/officeDocument/2006/relationships/customXml" Target="../ink/ink531.xml"/><Relationship Id="rId50" Type="http://schemas.openxmlformats.org/officeDocument/2006/relationships/customXml" Target="../ink/ink539.xml"/><Relationship Id="rId55" Type="http://schemas.openxmlformats.org/officeDocument/2006/relationships/image" Target="../media/image116.png"/><Relationship Id="rId76" Type="http://schemas.openxmlformats.org/officeDocument/2006/relationships/customXml" Target="../ink/ink552.xml"/><Relationship Id="rId7" Type="http://schemas.openxmlformats.org/officeDocument/2006/relationships/image" Target="../media/image91.png"/><Relationship Id="rId71" Type="http://schemas.openxmlformats.org/officeDocument/2006/relationships/image" Target="../media/image104.png"/><Relationship Id="rId2" Type="http://schemas.openxmlformats.org/officeDocument/2006/relationships/customXml" Target="../ink/ink515.xml"/><Relationship Id="rId29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66.xml"/><Relationship Id="rId21" Type="http://schemas.openxmlformats.org/officeDocument/2006/relationships/image" Target="../media/image98.png"/><Relationship Id="rId42" Type="http://schemas.openxmlformats.org/officeDocument/2006/relationships/customXml" Target="../ink/ink574.xml"/><Relationship Id="rId47" Type="http://schemas.openxmlformats.org/officeDocument/2006/relationships/image" Target="../media/image112.png"/><Relationship Id="rId63" Type="http://schemas.openxmlformats.org/officeDocument/2006/relationships/image" Target="../media/image120.png"/><Relationship Id="rId68" Type="http://schemas.openxmlformats.org/officeDocument/2006/relationships/customXml" Target="../ink/ink587.xml"/><Relationship Id="rId84" Type="http://schemas.openxmlformats.org/officeDocument/2006/relationships/customXml" Target="../ink/ink595.xml"/><Relationship Id="rId16" Type="http://schemas.openxmlformats.org/officeDocument/2006/relationships/customXml" Target="../ink/ink561.xml"/><Relationship Id="rId11" Type="http://schemas.openxmlformats.org/officeDocument/2006/relationships/image" Target="../media/image93.png"/><Relationship Id="rId32" Type="http://schemas.openxmlformats.org/officeDocument/2006/relationships/customXml" Target="../ink/ink569.xml"/><Relationship Id="rId37" Type="http://schemas.openxmlformats.org/officeDocument/2006/relationships/image" Target="../media/image107.png"/><Relationship Id="rId53" Type="http://schemas.openxmlformats.org/officeDocument/2006/relationships/image" Target="../media/image115.png"/><Relationship Id="rId58" Type="http://schemas.openxmlformats.org/officeDocument/2006/relationships/customXml" Target="../ink/ink582.xml"/><Relationship Id="rId74" Type="http://schemas.openxmlformats.org/officeDocument/2006/relationships/customXml" Target="../ink/ink590.xml"/><Relationship Id="rId79" Type="http://schemas.openxmlformats.org/officeDocument/2006/relationships/image" Target="../media/image127.png"/><Relationship Id="rId5" Type="http://schemas.openxmlformats.org/officeDocument/2006/relationships/image" Target="../media/image90.png"/><Relationship Id="rId19" Type="http://schemas.openxmlformats.org/officeDocument/2006/relationships/image" Target="../media/image97.png"/><Relationship Id="rId14" Type="http://schemas.openxmlformats.org/officeDocument/2006/relationships/customXml" Target="../ink/ink560.xml"/><Relationship Id="rId22" Type="http://schemas.openxmlformats.org/officeDocument/2006/relationships/customXml" Target="../ink/ink564.xml"/><Relationship Id="rId27" Type="http://schemas.openxmlformats.org/officeDocument/2006/relationships/image" Target="../media/image101.png"/><Relationship Id="rId30" Type="http://schemas.openxmlformats.org/officeDocument/2006/relationships/customXml" Target="../ink/ink568.xml"/><Relationship Id="rId35" Type="http://schemas.openxmlformats.org/officeDocument/2006/relationships/image" Target="../media/image106.png"/><Relationship Id="rId43" Type="http://schemas.openxmlformats.org/officeDocument/2006/relationships/image" Target="../media/image110.png"/><Relationship Id="rId48" Type="http://schemas.openxmlformats.org/officeDocument/2006/relationships/customXml" Target="../ink/ink577.xml"/><Relationship Id="rId56" Type="http://schemas.openxmlformats.org/officeDocument/2006/relationships/customXml" Target="../ink/ink581.xml"/><Relationship Id="rId64" Type="http://schemas.openxmlformats.org/officeDocument/2006/relationships/customXml" Target="../ink/ink585.xml"/><Relationship Id="rId69" Type="http://schemas.openxmlformats.org/officeDocument/2006/relationships/image" Target="../media/image123.png"/><Relationship Id="rId77" Type="http://schemas.openxmlformats.org/officeDocument/2006/relationships/image" Target="../media/image126.png"/><Relationship Id="rId8" Type="http://schemas.openxmlformats.org/officeDocument/2006/relationships/customXml" Target="../ink/ink557.xml"/><Relationship Id="rId51" Type="http://schemas.openxmlformats.org/officeDocument/2006/relationships/image" Target="../media/image114.png"/><Relationship Id="rId72" Type="http://schemas.openxmlformats.org/officeDocument/2006/relationships/customXml" Target="../ink/ink589.xml"/><Relationship Id="rId80" Type="http://schemas.openxmlformats.org/officeDocument/2006/relationships/customXml" Target="../ink/ink593.xml"/><Relationship Id="rId85" Type="http://schemas.openxmlformats.org/officeDocument/2006/relationships/image" Target="../media/image130.png"/><Relationship Id="rId3" Type="http://schemas.openxmlformats.org/officeDocument/2006/relationships/image" Target="../media/image45.png"/><Relationship Id="rId12" Type="http://schemas.openxmlformats.org/officeDocument/2006/relationships/customXml" Target="../ink/ink559.xml"/><Relationship Id="rId17" Type="http://schemas.openxmlformats.org/officeDocument/2006/relationships/image" Target="../media/image96.png"/><Relationship Id="rId25" Type="http://schemas.openxmlformats.org/officeDocument/2006/relationships/image" Target="../media/image100.png"/><Relationship Id="rId33" Type="http://schemas.openxmlformats.org/officeDocument/2006/relationships/image" Target="../media/image105.png"/><Relationship Id="rId38" Type="http://schemas.openxmlformats.org/officeDocument/2006/relationships/customXml" Target="../ink/ink572.xml"/><Relationship Id="rId46" Type="http://schemas.openxmlformats.org/officeDocument/2006/relationships/customXml" Target="../ink/ink576.xml"/><Relationship Id="rId59" Type="http://schemas.openxmlformats.org/officeDocument/2006/relationships/image" Target="../media/image118.png"/><Relationship Id="rId67" Type="http://schemas.openxmlformats.org/officeDocument/2006/relationships/image" Target="../media/image122.png"/><Relationship Id="rId20" Type="http://schemas.openxmlformats.org/officeDocument/2006/relationships/customXml" Target="../ink/ink563.xml"/><Relationship Id="rId41" Type="http://schemas.openxmlformats.org/officeDocument/2006/relationships/image" Target="../media/image109.png"/><Relationship Id="rId54" Type="http://schemas.openxmlformats.org/officeDocument/2006/relationships/customXml" Target="../ink/ink580.xml"/><Relationship Id="rId62" Type="http://schemas.openxmlformats.org/officeDocument/2006/relationships/customXml" Target="../ink/ink584.xml"/><Relationship Id="rId70" Type="http://schemas.openxmlformats.org/officeDocument/2006/relationships/customXml" Target="../ink/ink588.xml"/><Relationship Id="rId75" Type="http://schemas.openxmlformats.org/officeDocument/2006/relationships/image" Target="../media/image125.png"/><Relationship Id="rId83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56.xml"/><Relationship Id="rId15" Type="http://schemas.openxmlformats.org/officeDocument/2006/relationships/image" Target="../media/image95.png"/><Relationship Id="rId23" Type="http://schemas.openxmlformats.org/officeDocument/2006/relationships/image" Target="../media/image99.png"/><Relationship Id="rId28" Type="http://schemas.openxmlformats.org/officeDocument/2006/relationships/customXml" Target="../ink/ink567.xml"/><Relationship Id="rId36" Type="http://schemas.openxmlformats.org/officeDocument/2006/relationships/customXml" Target="../ink/ink571.xml"/><Relationship Id="rId49" Type="http://schemas.openxmlformats.org/officeDocument/2006/relationships/image" Target="../media/image113.png"/><Relationship Id="rId57" Type="http://schemas.openxmlformats.org/officeDocument/2006/relationships/image" Target="../media/image117.png"/><Relationship Id="rId10" Type="http://schemas.openxmlformats.org/officeDocument/2006/relationships/customXml" Target="../ink/ink558.xml"/><Relationship Id="rId31" Type="http://schemas.openxmlformats.org/officeDocument/2006/relationships/image" Target="../media/image103.png"/><Relationship Id="rId44" Type="http://schemas.openxmlformats.org/officeDocument/2006/relationships/customXml" Target="../ink/ink575.xml"/><Relationship Id="rId52" Type="http://schemas.openxmlformats.org/officeDocument/2006/relationships/customXml" Target="../ink/ink579.xml"/><Relationship Id="rId60" Type="http://schemas.openxmlformats.org/officeDocument/2006/relationships/customXml" Target="../ink/ink583.xml"/><Relationship Id="rId65" Type="http://schemas.openxmlformats.org/officeDocument/2006/relationships/image" Target="../media/image121.png"/><Relationship Id="rId73" Type="http://schemas.openxmlformats.org/officeDocument/2006/relationships/image" Target="../media/image124.png"/><Relationship Id="rId78" Type="http://schemas.openxmlformats.org/officeDocument/2006/relationships/customXml" Target="../ink/ink592.xml"/><Relationship Id="rId81" Type="http://schemas.openxmlformats.org/officeDocument/2006/relationships/image" Target="../media/image128.png"/><Relationship Id="rId4" Type="http://schemas.openxmlformats.org/officeDocument/2006/relationships/customXml" Target="../ink/ink555.xml"/><Relationship Id="rId9" Type="http://schemas.openxmlformats.org/officeDocument/2006/relationships/image" Target="../media/image92.png"/><Relationship Id="rId13" Type="http://schemas.openxmlformats.org/officeDocument/2006/relationships/image" Target="../media/image94.png"/><Relationship Id="rId18" Type="http://schemas.openxmlformats.org/officeDocument/2006/relationships/customXml" Target="../ink/ink562.xml"/><Relationship Id="rId39" Type="http://schemas.openxmlformats.org/officeDocument/2006/relationships/image" Target="../media/image108.png"/><Relationship Id="rId34" Type="http://schemas.openxmlformats.org/officeDocument/2006/relationships/customXml" Target="../ink/ink570.xml"/><Relationship Id="rId50" Type="http://schemas.openxmlformats.org/officeDocument/2006/relationships/customXml" Target="../ink/ink578.xml"/><Relationship Id="rId55" Type="http://schemas.openxmlformats.org/officeDocument/2006/relationships/image" Target="../media/image116.png"/><Relationship Id="rId76" Type="http://schemas.openxmlformats.org/officeDocument/2006/relationships/customXml" Target="../ink/ink591.xml"/><Relationship Id="rId7" Type="http://schemas.openxmlformats.org/officeDocument/2006/relationships/image" Target="../media/image91.png"/><Relationship Id="rId71" Type="http://schemas.openxmlformats.org/officeDocument/2006/relationships/image" Target="../media/image104.png"/><Relationship Id="rId2" Type="http://schemas.openxmlformats.org/officeDocument/2006/relationships/customXml" Target="../ink/ink554.xml"/><Relationship Id="rId29" Type="http://schemas.openxmlformats.org/officeDocument/2006/relationships/image" Target="../media/image102.png"/><Relationship Id="rId24" Type="http://schemas.openxmlformats.org/officeDocument/2006/relationships/customXml" Target="../ink/ink565.xml"/><Relationship Id="rId40" Type="http://schemas.openxmlformats.org/officeDocument/2006/relationships/customXml" Target="../ink/ink573.xml"/><Relationship Id="rId45" Type="http://schemas.openxmlformats.org/officeDocument/2006/relationships/image" Target="../media/image111.png"/><Relationship Id="rId66" Type="http://schemas.openxmlformats.org/officeDocument/2006/relationships/customXml" Target="../ink/ink586.xml"/><Relationship Id="rId61" Type="http://schemas.openxmlformats.org/officeDocument/2006/relationships/image" Target="../media/image119.png"/><Relationship Id="rId82" Type="http://schemas.openxmlformats.org/officeDocument/2006/relationships/customXml" Target="../ink/ink594.xml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08.xml"/><Relationship Id="rId21" Type="http://schemas.openxmlformats.org/officeDocument/2006/relationships/image" Target="../media/image98.png"/><Relationship Id="rId42" Type="http://schemas.openxmlformats.org/officeDocument/2006/relationships/customXml" Target="../ink/ink616.xml"/><Relationship Id="rId47" Type="http://schemas.openxmlformats.org/officeDocument/2006/relationships/image" Target="../media/image112.png"/><Relationship Id="rId63" Type="http://schemas.openxmlformats.org/officeDocument/2006/relationships/image" Target="../media/image120.png"/><Relationship Id="rId68" Type="http://schemas.openxmlformats.org/officeDocument/2006/relationships/customXml" Target="../ink/ink629.xml"/><Relationship Id="rId84" Type="http://schemas.openxmlformats.org/officeDocument/2006/relationships/customXml" Target="../ink/ink637.xml"/><Relationship Id="rId16" Type="http://schemas.openxmlformats.org/officeDocument/2006/relationships/customXml" Target="../ink/ink603.xml"/><Relationship Id="rId11" Type="http://schemas.openxmlformats.org/officeDocument/2006/relationships/image" Target="../media/image93.png"/><Relationship Id="rId32" Type="http://schemas.openxmlformats.org/officeDocument/2006/relationships/customXml" Target="../ink/ink611.xml"/><Relationship Id="rId37" Type="http://schemas.openxmlformats.org/officeDocument/2006/relationships/image" Target="../media/image107.png"/><Relationship Id="rId53" Type="http://schemas.openxmlformats.org/officeDocument/2006/relationships/image" Target="../media/image115.png"/><Relationship Id="rId58" Type="http://schemas.openxmlformats.org/officeDocument/2006/relationships/customXml" Target="../ink/ink624.xml"/><Relationship Id="rId74" Type="http://schemas.openxmlformats.org/officeDocument/2006/relationships/customXml" Target="../ink/ink632.xml"/><Relationship Id="rId79" Type="http://schemas.openxmlformats.org/officeDocument/2006/relationships/image" Target="../media/image127.png"/><Relationship Id="rId5" Type="http://schemas.openxmlformats.org/officeDocument/2006/relationships/image" Target="../media/image90.png"/><Relationship Id="rId19" Type="http://schemas.openxmlformats.org/officeDocument/2006/relationships/image" Target="../media/image97.png"/><Relationship Id="rId14" Type="http://schemas.openxmlformats.org/officeDocument/2006/relationships/customXml" Target="../ink/ink602.xml"/><Relationship Id="rId22" Type="http://schemas.openxmlformats.org/officeDocument/2006/relationships/customXml" Target="../ink/ink606.xml"/><Relationship Id="rId27" Type="http://schemas.openxmlformats.org/officeDocument/2006/relationships/image" Target="../media/image101.png"/><Relationship Id="rId30" Type="http://schemas.openxmlformats.org/officeDocument/2006/relationships/customXml" Target="../ink/ink610.xml"/><Relationship Id="rId35" Type="http://schemas.openxmlformats.org/officeDocument/2006/relationships/image" Target="../media/image106.png"/><Relationship Id="rId43" Type="http://schemas.openxmlformats.org/officeDocument/2006/relationships/image" Target="../media/image110.png"/><Relationship Id="rId48" Type="http://schemas.openxmlformats.org/officeDocument/2006/relationships/customXml" Target="../ink/ink619.xml"/><Relationship Id="rId56" Type="http://schemas.openxmlformats.org/officeDocument/2006/relationships/customXml" Target="../ink/ink623.xml"/><Relationship Id="rId64" Type="http://schemas.openxmlformats.org/officeDocument/2006/relationships/customXml" Target="../ink/ink627.xml"/><Relationship Id="rId69" Type="http://schemas.openxmlformats.org/officeDocument/2006/relationships/image" Target="../media/image123.png"/><Relationship Id="rId77" Type="http://schemas.openxmlformats.org/officeDocument/2006/relationships/image" Target="../media/image126.png"/><Relationship Id="rId8" Type="http://schemas.openxmlformats.org/officeDocument/2006/relationships/customXml" Target="../ink/ink599.xml"/><Relationship Id="rId51" Type="http://schemas.openxmlformats.org/officeDocument/2006/relationships/image" Target="../media/image114.png"/><Relationship Id="rId72" Type="http://schemas.openxmlformats.org/officeDocument/2006/relationships/customXml" Target="../ink/ink631.xml"/><Relationship Id="rId80" Type="http://schemas.openxmlformats.org/officeDocument/2006/relationships/customXml" Target="../ink/ink635.xml"/><Relationship Id="rId85" Type="http://schemas.openxmlformats.org/officeDocument/2006/relationships/image" Target="../media/image130.png"/><Relationship Id="rId3" Type="http://schemas.openxmlformats.org/officeDocument/2006/relationships/image" Target="../media/image45.png"/><Relationship Id="rId12" Type="http://schemas.openxmlformats.org/officeDocument/2006/relationships/customXml" Target="../ink/ink601.xml"/><Relationship Id="rId17" Type="http://schemas.openxmlformats.org/officeDocument/2006/relationships/image" Target="../media/image96.png"/><Relationship Id="rId25" Type="http://schemas.openxmlformats.org/officeDocument/2006/relationships/image" Target="../media/image100.png"/><Relationship Id="rId33" Type="http://schemas.openxmlformats.org/officeDocument/2006/relationships/image" Target="../media/image105.png"/><Relationship Id="rId38" Type="http://schemas.openxmlformats.org/officeDocument/2006/relationships/customXml" Target="../ink/ink614.xml"/><Relationship Id="rId46" Type="http://schemas.openxmlformats.org/officeDocument/2006/relationships/customXml" Target="../ink/ink618.xml"/><Relationship Id="rId59" Type="http://schemas.openxmlformats.org/officeDocument/2006/relationships/image" Target="../media/image118.png"/><Relationship Id="rId67" Type="http://schemas.openxmlformats.org/officeDocument/2006/relationships/image" Target="../media/image122.png"/><Relationship Id="rId20" Type="http://schemas.openxmlformats.org/officeDocument/2006/relationships/customXml" Target="../ink/ink605.xml"/><Relationship Id="rId41" Type="http://schemas.openxmlformats.org/officeDocument/2006/relationships/image" Target="../media/image109.png"/><Relationship Id="rId54" Type="http://schemas.openxmlformats.org/officeDocument/2006/relationships/customXml" Target="../ink/ink622.xml"/><Relationship Id="rId62" Type="http://schemas.openxmlformats.org/officeDocument/2006/relationships/customXml" Target="../ink/ink626.xml"/><Relationship Id="rId70" Type="http://schemas.openxmlformats.org/officeDocument/2006/relationships/customXml" Target="../ink/ink630.xml"/><Relationship Id="rId75" Type="http://schemas.openxmlformats.org/officeDocument/2006/relationships/image" Target="../media/image125.png"/><Relationship Id="rId83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98.xml"/><Relationship Id="rId15" Type="http://schemas.openxmlformats.org/officeDocument/2006/relationships/image" Target="../media/image95.png"/><Relationship Id="rId23" Type="http://schemas.openxmlformats.org/officeDocument/2006/relationships/image" Target="../media/image99.png"/><Relationship Id="rId28" Type="http://schemas.openxmlformats.org/officeDocument/2006/relationships/customXml" Target="../ink/ink609.xml"/><Relationship Id="rId36" Type="http://schemas.openxmlformats.org/officeDocument/2006/relationships/customXml" Target="../ink/ink613.xml"/><Relationship Id="rId49" Type="http://schemas.openxmlformats.org/officeDocument/2006/relationships/image" Target="../media/image113.png"/><Relationship Id="rId57" Type="http://schemas.openxmlformats.org/officeDocument/2006/relationships/image" Target="../media/image117.png"/><Relationship Id="rId10" Type="http://schemas.openxmlformats.org/officeDocument/2006/relationships/customXml" Target="../ink/ink600.xml"/><Relationship Id="rId31" Type="http://schemas.openxmlformats.org/officeDocument/2006/relationships/image" Target="../media/image103.png"/><Relationship Id="rId44" Type="http://schemas.openxmlformats.org/officeDocument/2006/relationships/customXml" Target="../ink/ink617.xml"/><Relationship Id="rId52" Type="http://schemas.openxmlformats.org/officeDocument/2006/relationships/customXml" Target="../ink/ink621.xml"/><Relationship Id="rId60" Type="http://schemas.openxmlformats.org/officeDocument/2006/relationships/customXml" Target="../ink/ink625.xml"/><Relationship Id="rId65" Type="http://schemas.openxmlformats.org/officeDocument/2006/relationships/image" Target="../media/image121.png"/><Relationship Id="rId73" Type="http://schemas.openxmlformats.org/officeDocument/2006/relationships/image" Target="../media/image124.png"/><Relationship Id="rId78" Type="http://schemas.openxmlformats.org/officeDocument/2006/relationships/customXml" Target="../ink/ink634.xml"/><Relationship Id="rId81" Type="http://schemas.openxmlformats.org/officeDocument/2006/relationships/image" Target="../media/image128.png"/><Relationship Id="rId86" Type="http://schemas.openxmlformats.org/officeDocument/2006/relationships/customXml" Target="../ink/ink638.xml"/><Relationship Id="rId4" Type="http://schemas.openxmlformats.org/officeDocument/2006/relationships/customXml" Target="../ink/ink597.xml"/><Relationship Id="rId9" Type="http://schemas.openxmlformats.org/officeDocument/2006/relationships/image" Target="../media/image92.png"/><Relationship Id="rId13" Type="http://schemas.openxmlformats.org/officeDocument/2006/relationships/image" Target="../media/image94.png"/><Relationship Id="rId18" Type="http://schemas.openxmlformats.org/officeDocument/2006/relationships/customXml" Target="../ink/ink604.xml"/><Relationship Id="rId39" Type="http://schemas.openxmlformats.org/officeDocument/2006/relationships/image" Target="../media/image108.png"/><Relationship Id="rId34" Type="http://schemas.openxmlformats.org/officeDocument/2006/relationships/customXml" Target="../ink/ink612.xml"/><Relationship Id="rId50" Type="http://schemas.openxmlformats.org/officeDocument/2006/relationships/customXml" Target="../ink/ink620.xml"/><Relationship Id="rId55" Type="http://schemas.openxmlformats.org/officeDocument/2006/relationships/image" Target="../media/image116.png"/><Relationship Id="rId76" Type="http://schemas.openxmlformats.org/officeDocument/2006/relationships/customXml" Target="../ink/ink633.xml"/><Relationship Id="rId7" Type="http://schemas.openxmlformats.org/officeDocument/2006/relationships/image" Target="../media/image91.png"/><Relationship Id="rId71" Type="http://schemas.openxmlformats.org/officeDocument/2006/relationships/image" Target="../media/image104.png"/><Relationship Id="rId2" Type="http://schemas.openxmlformats.org/officeDocument/2006/relationships/customXml" Target="../ink/ink596.xml"/><Relationship Id="rId29" Type="http://schemas.openxmlformats.org/officeDocument/2006/relationships/image" Target="../media/image102.png"/><Relationship Id="rId24" Type="http://schemas.openxmlformats.org/officeDocument/2006/relationships/customXml" Target="../ink/ink607.xml"/><Relationship Id="rId40" Type="http://schemas.openxmlformats.org/officeDocument/2006/relationships/customXml" Target="../ink/ink615.xml"/><Relationship Id="rId45" Type="http://schemas.openxmlformats.org/officeDocument/2006/relationships/image" Target="../media/image111.png"/><Relationship Id="rId66" Type="http://schemas.openxmlformats.org/officeDocument/2006/relationships/customXml" Target="../ink/ink628.xml"/><Relationship Id="rId87" Type="http://schemas.openxmlformats.org/officeDocument/2006/relationships/image" Target="../media/image131.png"/><Relationship Id="rId61" Type="http://schemas.openxmlformats.org/officeDocument/2006/relationships/image" Target="../media/image119.png"/><Relationship Id="rId82" Type="http://schemas.openxmlformats.org/officeDocument/2006/relationships/customXml" Target="../ink/ink6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customXml" Target="../ink/ink644.xml"/><Relationship Id="rId18" Type="http://schemas.openxmlformats.org/officeDocument/2006/relationships/image" Target="../media/image140.png"/><Relationship Id="rId3" Type="http://schemas.openxmlformats.org/officeDocument/2006/relationships/customXml" Target="../ink/ink639.xml"/><Relationship Id="rId7" Type="http://schemas.openxmlformats.org/officeDocument/2006/relationships/customXml" Target="../ink/ink641.xml"/><Relationship Id="rId12" Type="http://schemas.openxmlformats.org/officeDocument/2006/relationships/image" Target="../media/image137.png"/><Relationship Id="rId17" Type="http://schemas.openxmlformats.org/officeDocument/2006/relationships/customXml" Target="../ink/ink646.xml"/><Relationship Id="rId2" Type="http://schemas.openxmlformats.org/officeDocument/2006/relationships/image" Target="../media/image132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customXml" Target="../ink/ink643.xml"/><Relationship Id="rId5" Type="http://schemas.openxmlformats.org/officeDocument/2006/relationships/customXml" Target="../ink/ink640.xml"/><Relationship Id="rId15" Type="http://schemas.openxmlformats.org/officeDocument/2006/relationships/customXml" Target="../ink/ink645.xml"/><Relationship Id="rId10" Type="http://schemas.openxmlformats.org/officeDocument/2006/relationships/image" Target="../media/image136.png"/><Relationship Id="rId4" Type="http://schemas.openxmlformats.org/officeDocument/2006/relationships/image" Target="../media/image133.png"/><Relationship Id="rId9" Type="http://schemas.openxmlformats.org/officeDocument/2006/relationships/customXml" Target="../ink/ink642.xml"/><Relationship Id="rId14" Type="http://schemas.openxmlformats.org/officeDocument/2006/relationships/image" Target="../media/image138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52.xml"/><Relationship Id="rId18" Type="http://schemas.openxmlformats.org/officeDocument/2006/relationships/image" Target="../media/image140.png"/><Relationship Id="rId26" Type="http://schemas.openxmlformats.org/officeDocument/2006/relationships/image" Target="../media/image144.png"/><Relationship Id="rId3" Type="http://schemas.openxmlformats.org/officeDocument/2006/relationships/customXml" Target="../ink/ink647.xml"/><Relationship Id="rId21" Type="http://schemas.openxmlformats.org/officeDocument/2006/relationships/customXml" Target="../ink/ink656.xml"/><Relationship Id="rId34" Type="http://schemas.openxmlformats.org/officeDocument/2006/relationships/image" Target="../media/image148.png"/><Relationship Id="rId7" Type="http://schemas.openxmlformats.org/officeDocument/2006/relationships/customXml" Target="../ink/ink649.xml"/><Relationship Id="rId12" Type="http://schemas.openxmlformats.org/officeDocument/2006/relationships/image" Target="../media/image137.png"/><Relationship Id="rId17" Type="http://schemas.openxmlformats.org/officeDocument/2006/relationships/customXml" Target="../ink/ink654.xml"/><Relationship Id="rId25" Type="http://schemas.openxmlformats.org/officeDocument/2006/relationships/customXml" Target="../ink/ink658.xml"/><Relationship Id="rId33" Type="http://schemas.openxmlformats.org/officeDocument/2006/relationships/customXml" Target="../ink/ink662.xml"/><Relationship Id="rId2" Type="http://schemas.openxmlformats.org/officeDocument/2006/relationships/image" Target="../media/image132.png"/><Relationship Id="rId16" Type="http://schemas.openxmlformats.org/officeDocument/2006/relationships/image" Target="../media/image139.png"/><Relationship Id="rId20" Type="http://schemas.openxmlformats.org/officeDocument/2006/relationships/image" Target="../media/image141.png"/><Relationship Id="rId29" Type="http://schemas.openxmlformats.org/officeDocument/2006/relationships/customXml" Target="../ink/ink6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customXml" Target="../ink/ink651.xml"/><Relationship Id="rId24" Type="http://schemas.openxmlformats.org/officeDocument/2006/relationships/image" Target="../media/image143.png"/><Relationship Id="rId32" Type="http://schemas.openxmlformats.org/officeDocument/2006/relationships/image" Target="../media/image147.png"/><Relationship Id="rId5" Type="http://schemas.openxmlformats.org/officeDocument/2006/relationships/customXml" Target="../ink/ink648.xml"/><Relationship Id="rId15" Type="http://schemas.openxmlformats.org/officeDocument/2006/relationships/customXml" Target="../ink/ink653.xml"/><Relationship Id="rId23" Type="http://schemas.openxmlformats.org/officeDocument/2006/relationships/customXml" Target="../ink/ink657.xml"/><Relationship Id="rId28" Type="http://schemas.openxmlformats.org/officeDocument/2006/relationships/image" Target="../media/image145.png"/><Relationship Id="rId10" Type="http://schemas.openxmlformats.org/officeDocument/2006/relationships/image" Target="../media/image136.png"/><Relationship Id="rId19" Type="http://schemas.openxmlformats.org/officeDocument/2006/relationships/customXml" Target="../ink/ink655.xml"/><Relationship Id="rId31" Type="http://schemas.openxmlformats.org/officeDocument/2006/relationships/customXml" Target="../ink/ink661.xml"/><Relationship Id="rId4" Type="http://schemas.openxmlformats.org/officeDocument/2006/relationships/image" Target="../media/image133.png"/><Relationship Id="rId9" Type="http://schemas.openxmlformats.org/officeDocument/2006/relationships/customXml" Target="../ink/ink650.xml"/><Relationship Id="rId14" Type="http://schemas.openxmlformats.org/officeDocument/2006/relationships/image" Target="../media/image138.png"/><Relationship Id="rId22" Type="http://schemas.openxmlformats.org/officeDocument/2006/relationships/image" Target="../media/image142.png"/><Relationship Id="rId27" Type="http://schemas.openxmlformats.org/officeDocument/2006/relationships/customXml" Target="../ink/ink659.xml"/><Relationship Id="rId30" Type="http://schemas.openxmlformats.org/officeDocument/2006/relationships/image" Target="../media/image146.png"/><Relationship Id="rId8" Type="http://schemas.openxmlformats.org/officeDocument/2006/relationships/image" Target="../media/image135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68.xml"/><Relationship Id="rId18" Type="http://schemas.openxmlformats.org/officeDocument/2006/relationships/image" Target="../media/image140.png"/><Relationship Id="rId26" Type="http://schemas.openxmlformats.org/officeDocument/2006/relationships/image" Target="../media/image144.png"/><Relationship Id="rId39" Type="http://schemas.openxmlformats.org/officeDocument/2006/relationships/customXml" Target="../ink/ink681.xml"/><Relationship Id="rId21" Type="http://schemas.openxmlformats.org/officeDocument/2006/relationships/customXml" Target="../ink/ink672.xml"/><Relationship Id="rId34" Type="http://schemas.openxmlformats.org/officeDocument/2006/relationships/image" Target="../media/image148.png"/><Relationship Id="rId42" Type="http://schemas.openxmlformats.org/officeDocument/2006/relationships/image" Target="../media/image152.png"/><Relationship Id="rId7" Type="http://schemas.openxmlformats.org/officeDocument/2006/relationships/customXml" Target="../ink/ink665.xml"/><Relationship Id="rId2" Type="http://schemas.openxmlformats.org/officeDocument/2006/relationships/image" Target="../media/image132.png"/><Relationship Id="rId16" Type="http://schemas.openxmlformats.org/officeDocument/2006/relationships/image" Target="../media/image139.png"/><Relationship Id="rId20" Type="http://schemas.openxmlformats.org/officeDocument/2006/relationships/image" Target="../media/image141.png"/><Relationship Id="rId29" Type="http://schemas.openxmlformats.org/officeDocument/2006/relationships/customXml" Target="../ink/ink676.xml"/><Relationship Id="rId41" Type="http://schemas.openxmlformats.org/officeDocument/2006/relationships/customXml" Target="../ink/ink6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customXml" Target="../ink/ink667.xml"/><Relationship Id="rId24" Type="http://schemas.openxmlformats.org/officeDocument/2006/relationships/image" Target="../media/image143.png"/><Relationship Id="rId32" Type="http://schemas.openxmlformats.org/officeDocument/2006/relationships/image" Target="../media/image147.png"/><Relationship Id="rId37" Type="http://schemas.openxmlformats.org/officeDocument/2006/relationships/customXml" Target="../ink/ink680.xml"/><Relationship Id="rId40" Type="http://schemas.openxmlformats.org/officeDocument/2006/relationships/image" Target="../media/image151.png"/><Relationship Id="rId5" Type="http://schemas.openxmlformats.org/officeDocument/2006/relationships/customXml" Target="../ink/ink664.xml"/><Relationship Id="rId15" Type="http://schemas.openxmlformats.org/officeDocument/2006/relationships/customXml" Target="../ink/ink669.xml"/><Relationship Id="rId23" Type="http://schemas.openxmlformats.org/officeDocument/2006/relationships/customXml" Target="../ink/ink673.xml"/><Relationship Id="rId28" Type="http://schemas.openxmlformats.org/officeDocument/2006/relationships/image" Target="../media/image145.png"/><Relationship Id="rId36" Type="http://schemas.openxmlformats.org/officeDocument/2006/relationships/image" Target="../media/image149.png"/><Relationship Id="rId10" Type="http://schemas.openxmlformats.org/officeDocument/2006/relationships/image" Target="../media/image136.png"/><Relationship Id="rId19" Type="http://schemas.openxmlformats.org/officeDocument/2006/relationships/customXml" Target="../ink/ink671.xml"/><Relationship Id="rId31" Type="http://schemas.openxmlformats.org/officeDocument/2006/relationships/customXml" Target="../ink/ink677.xml"/><Relationship Id="rId4" Type="http://schemas.openxmlformats.org/officeDocument/2006/relationships/image" Target="../media/image133.png"/><Relationship Id="rId9" Type="http://schemas.openxmlformats.org/officeDocument/2006/relationships/customXml" Target="../ink/ink666.xml"/><Relationship Id="rId14" Type="http://schemas.openxmlformats.org/officeDocument/2006/relationships/image" Target="../media/image138.png"/><Relationship Id="rId22" Type="http://schemas.openxmlformats.org/officeDocument/2006/relationships/image" Target="../media/image142.png"/><Relationship Id="rId27" Type="http://schemas.openxmlformats.org/officeDocument/2006/relationships/customXml" Target="../ink/ink675.xml"/><Relationship Id="rId30" Type="http://schemas.openxmlformats.org/officeDocument/2006/relationships/image" Target="../media/image146.png"/><Relationship Id="rId35" Type="http://schemas.openxmlformats.org/officeDocument/2006/relationships/customXml" Target="../ink/ink679.xml"/><Relationship Id="rId8" Type="http://schemas.openxmlformats.org/officeDocument/2006/relationships/image" Target="../media/image135.png"/><Relationship Id="rId3" Type="http://schemas.openxmlformats.org/officeDocument/2006/relationships/customXml" Target="../ink/ink663.xml"/><Relationship Id="rId12" Type="http://schemas.openxmlformats.org/officeDocument/2006/relationships/image" Target="../media/image137.png"/><Relationship Id="rId17" Type="http://schemas.openxmlformats.org/officeDocument/2006/relationships/customXml" Target="../ink/ink670.xml"/><Relationship Id="rId25" Type="http://schemas.openxmlformats.org/officeDocument/2006/relationships/customXml" Target="../ink/ink674.xml"/><Relationship Id="rId33" Type="http://schemas.openxmlformats.org/officeDocument/2006/relationships/customXml" Target="../ink/ink678.xml"/><Relationship Id="rId38" Type="http://schemas.openxmlformats.org/officeDocument/2006/relationships/image" Target="../media/image150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88.xml"/><Relationship Id="rId18" Type="http://schemas.openxmlformats.org/officeDocument/2006/relationships/image" Target="../media/image140.png"/><Relationship Id="rId26" Type="http://schemas.openxmlformats.org/officeDocument/2006/relationships/image" Target="../media/image144.png"/><Relationship Id="rId39" Type="http://schemas.openxmlformats.org/officeDocument/2006/relationships/customXml" Target="../ink/ink701.xml"/><Relationship Id="rId21" Type="http://schemas.openxmlformats.org/officeDocument/2006/relationships/customXml" Target="../ink/ink692.xml"/><Relationship Id="rId34" Type="http://schemas.openxmlformats.org/officeDocument/2006/relationships/image" Target="../media/image148.png"/><Relationship Id="rId42" Type="http://schemas.openxmlformats.org/officeDocument/2006/relationships/image" Target="../media/image152.png"/><Relationship Id="rId7" Type="http://schemas.openxmlformats.org/officeDocument/2006/relationships/customXml" Target="../ink/ink685.xml"/><Relationship Id="rId2" Type="http://schemas.openxmlformats.org/officeDocument/2006/relationships/image" Target="../media/image132.png"/><Relationship Id="rId16" Type="http://schemas.openxmlformats.org/officeDocument/2006/relationships/image" Target="../media/image139.png"/><Relationship Id="rId29" Type="http://schemas.openxmlformats.org/officeDocument/2006/relationships/customXml" Target="../ink/ink6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customXml" Target="../ink/ink687.xml"/><Relationship Id="rId24" Type="http://schemas.openxmlformats.org/officeDocument/2006/relationships/image" Target="../media/image143.png"/><Relationship Id="rId32" Type="http://schemas.openxmlformats.org/officeDocument/2006/relationships/image" Target="../media/image147.png"/><Relationship Id="rId37" Type="http://schemas.openxmlformats.org/officeDocument/2006/relationships/customXml" Target="../ink/ink700.xml"/><Relationship Id="rId40" Type="http://schemas.openxmlformats.org/officeDocument/2006/relationships/image" Target="../media/image151.png"/><Relationship Id="rId45" Type="http://schemas.openxmlformats.org/officeDocument/2006/relationships/customXml" Target="../ink/ink704.xml"/><Relationship Id="rId5" Type="http://schemas.openxmlformats.org/officeDocument/2006/relationships/customXml" Target="../ink/ink684.xml"/><Relationship Id="rId15" Type="http://schemas.openxmlformats.org/officeDocument/2006/relationships/customXml" Target="../ink/ink689.xml"/><Relationship Id="rId23" Type="http://schemas.openxmlformats.org/officeDocument/2006/relationships/customXml" Target="../ink/ink693.xml"/><Relationship Id="rId28" Type="http://schemas.openxmlformats.org/officeDocument/2006/relationships/image" Target="../media/image145.png"/><Relationship Id="rId36" Type="http://schemas.openxmlformats.org/officeDocument/2006/relationships/image" Target="../media/image149.png"/><Relationship Id="rId10" Type="http://schemas.openxmlformats.org/officeDocument/2006/relationships/image" Target="../media/image136.png"/><Relationship Id="rId19" Type="http://schemas.openxmlformats.org/officeDocument/2006/relationships/customXml" Target="../ink/ink691.xml"/><Relationship Id="rId31" Type="http://schemas.openxmlformats.org/officeDocument/2006/relationships/customXml" Target="../ink/ink697.xml"/><Relationship Id="rId44" Type="http://schemas.openxmlformats.org/officeDocument/2006/relationships/image" Target="../media/image153.png"/><Relationship Id="rId4" Type="http://schemas.openxmlformats.org/officeDocument/2006/relationships/image" Target="../media/image133.png"/><Relationship Id="rId9" Type="http://schemas.openxmlformats.org/officeDocument/2006/relationships/customXml" Target="../ink/ink686.xml"/><Relationship Id="rId14" Type="http://schemas.openxmlformats.org/officeDocument/2006/relationships/image" Target="../media/image138.png"/><Relationship Id="rId22" Type="http://schemas.openxmlformats.org/officeDocument/2006/relationships/image" Target="../media/image142.png"/><Relationship Id="rId27" Type="http://schemas.openxmlformats.org/officeDocument/2006/relationships/customXml" Target="../ink/ink695.xml"/><Relationship Id="rId30" Type="http://schemas.openxmlformats.org/officeDocument/2006/relationships/image" Target="../media/image146.png"/><Relationship Id="rId35" Type="http://schemas.openxmlformats.org/officeDocument/2006/relationships/customXml" Target="../ink/ink699.xml"/><Relationship Id="rId43" Type="http://schemas.openxmlformats.org/officeDocument/2006/relationships/customXml" Target="../ink/ink703.xml"/><Relationship Id="rId8" Type="http://schemas.openxmlformats.org/officeDocument/2006/relationships/image" Target="../media/image135.png"/><Relationship Id="rId3" Type="http://schemas.openxmlformats.org/officeDocument/2006/relationships/customXml" Target="../ink/ink683.xml"/><Relationship Id="rId12" Type="http://schemas.openxmlformats.org/officeDocument/2006/relationships/image" Target="../media/image137.png"/><Relationship Id="rId17" Type="http://schemas.openxmlformats.org/officeDocument/2006/relationships/customXml" Target="../ink/ink690.xml"/><Relationship Id="rId25" Type="http://schemas.openxmlformats.org/officeDocument/2006/relationships/customXml" Target="../ink/ink694.xml"/><Relationship Id="rId33" Type="http://schemas.openxmlformats.org/officeDocument/2006/relationships/customXml" Target="../ink/ink698.xml"/><Relationship Id="rId38" Type="http://schemas.openxmlformats.org/officeDocument/2006/relationships/image" Target="../media/image150.png"/><Relationship Id="rId46" Type="http://schemas.openxmlformats.org/officeDocument/2006/relationships/image" Target="../media/image154.png"/><Relationship Id="rId20" Type="http://schemas.openxmlformats.org/officeDocument/2006/relationships/image" Target="../media/image141.png"/><Relationship Id="rId41" Type="http://schemas.openxmlformats.org/officeDocument/2006/relationships/customXml" Target="../ink/ink702.xml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10.xml"/><Relationship Id="rId18" Type="http://schemas.openxmlformats.org/officeDocument/2006/relationships/image" Target="../media/image140.png"/><Relationship Id="rId26" Type="http://schemas.openxmlformats.org/officeDocument/2006/relationships/image" Target="../media/image144.png"/><Relationship Id="rId39" Type="http://schemas.openxmlformats.org/officeDocument/2006/relationships/customXml" Target="../ink/ink723.xml"/><Relationship Id="rId21" Type="http://schemas.openxmlformats.org/officeDocument/2006/relationships/customXml" Target="../ink/ink714.xml"/><Relationship Id="rId34" Type="http://schemas.openxmlformats.org/officeDocument/2006/relationships/image" Target="../media/image148.png"/><Relationship Id="rId42" Type="http://schemas.openxmlformats.org/officeDocument/2006/relationships/image" Target="../media/image152.png"/><Relationship Id="rId47" Type="http://schemas.openxmlformats.org/officeDocument/2006/relationships/customXml" Target="../ink/ink727.xml"/><Relationship Id="rId50" Type="http://schemas.openxmlformats.org/officeDocument/2006/relationships/image" Target="../media/image156.png"/><Relationship Id="rId55" Type="http://schemas.openxmlformats.org/officeDocument/2006/relationships/customXml" Target="../ink/ink731.xml"/><Relationship Id="rId7" Type="http://schemas.openxmlformats.org/officeDocument/2006/relationships/customXml" Target="../ink/ink707.xml"/><Relationship Id="rId2" Type="http://schemas.openxmlformats.org/officeDocument/2006/relationships/image" Target="../media/image132.png"/><Relationship Id="rId16" Type="http://schemas.openxmlformats.org/officeDocument/2006/relationships/image" Target="../media/image139.png"/><Relationship Id="rId29" Type="http://schemas.openxmlformats.org/officeDocument/2006/relationships/customXml" Target="../ink/ink718.xml"/><Relationship Id="rId11" Type="http://schemas.openxmlformats.org/officeDocument/2006/relationships/customXml" Target="../ink/ink709.xml"/><Relationship Id="rId24" Type="http://schemas.openxmlformats.org/officeDocument/2006/relationships/image" Target="../media/image143.png"/><Relationship Id="rId32" Type="http://schemas.openxmlformats.org/officeDocument/2006/relationships/image" Target="../media/image147.png"/><Relationship Id="rId37" Type="http://schemas.openxmlformats.org/officeDocument/2006/relationships/customXml" Target="../ink/ink722.xml"/><Relationship Id="rId40" Type="http://schemas.openxmlformats.org/officeDocument/2006/relationships/image" Target="../media/image151.png"/><Relationship Id="rId45" Type="http://schemas.openxmlformats.org/officeDocument/2006/relationships/customXml" Target="../ink/ink726.xml"/><Relationship Id="rId53" Type="http://schemas.openxmlformats.org/officeDocument/2006/relationships/customXml" Target="../ink/ink730.xml"/><Relationship Id="rId58" Type="http://schemas.openxmlformats.org/officeDocument/2006/relationships/image" Target="../media/image160.png"/><Relationship Id="rId5" Type="http://schemas.openxmlformats.org/officeDocument/2006/relationships/customXml" Target="../ink/ink706.xml"/><Relationship Id="rId19" Type="http://schemas.openxmlformats.org/officeDocument/2006/relationships/customXml" Target="../ink/ink713.xml"/><Relationship Id="rId4" Type="http://schemas.openxmlformats.org/officeDocument/2006/relationships/image" Target="../media/image133.png"/><Relationship Id="rId9" Type="http://schemas.openxmlformats.org/officeDocument/2006/relationships/customXml" Target="../ink/ink708.xml"/><Relationship Id="rId14" Type="http://schemas.openxmlformats.org/officeDocument/2006/relationships/image" Target="../media/image138.png"/><Relationship Id="rId22" Type="http://schemas.openxmlformats.org/officeDocument/2006/relationships/image" Target="../media/image142.png"/><Relationship Id="rId27" Type="http://schemas.openxmlformats.org/officeDocument/2006/relationships/customXml" Target="../ink/ink717.xml"/><Relationship Id="rId30" Type="http://schemas.openxmlformats.org/officeDocument/2006/relationships/image" Target="../media/image146.png"/><Relationship Id="rId35" Type="http://schemas.openxmlformats.org/officeDocument/2006/relationships/customXml" Target="../ink/ink721.xml"/><Relationship Id="rId43" Type="http://schemas.openxmlformats.org/officeDocument/2006/relationships/customXml" Target="../ink/ink725.xml"/><Relationship Id="rId48" Type="http://schemas.openxmlformats.org/officeDocument/2006/relationships/image" Target="../media/image155.png"/><Relationship Id="rId56" Type="http://schemas.openxmlformats.org/officeDocument/2006/relationships/image" Target="../media/image159.png"/><Relationship Id="rId8" Type="http://schemas.openxmlformats.org/officeDocument/2006/relationships/image" Target="../media/image135.png"/><Relationship Id="rId51" Type="http://schemas.openxmlformats.org/officeDocument/2006/relationships/customXml" Target="../ink/ink729.xml"/><Relationship Id="rId3" Type="http://schemas.openxmlformats.org/officeDocument/2006/relationships/customXml" Target="../ink/ink705.xml"/><Relationship Id="rId12" Type="http://schemas.openxmlformats.org/officeDocument/2006/relationships/image" Target="../media/image137.png"/><Relationship Id="rId17" Type="http://schemas.openxmlformats.org/officeDocument/2006/relationships/customXml" Target="../ink/ink712.xml"/><Relationship Id="rId25" Type="http://schemas.openxmlformats.org/officeDocument/2006/relationships/customXml" Target="../ink/ink716.xml"/><Relationship Id="rId33" Type="http://schemas.openxmlformats.org/officeDocument/2006/relationships/customXml" Target="../ink/ink720.xml"/><Relationship Id="rId38" Type="http://schemas.openxmlformats.org/officeDocument/2006/relationships/image" Target="../media/image150.png"/><Relationship Id="rId46" Type="http://schemas.openxmlformats.org/officeDocument/2006/relationships/image" Target="../media/image154.png"/><Relationship Id="rId59" Type="http://schemas.openxmlformats.org/officeDocument/2006/relationships/customXml" Target="../ink/ink733.xml"/><Relationship Id="rId20" Type="http://schemas.openxmlformats.org/officeDocument/2006/relationships/image" Target="../media/image141.png"/><Relationship Id="rId41" Type="http://schemas.openxmlformats.org/officeDocument/2006/relationships/customXml" Target="../ink/ink724.xml"/><Relationship Id="rId54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5" Type="http://schemas.openxmlformats.org/officeDocument/2006/relationships/customXml" Target="../ink/ink711.xml"/><Relationship Id="rId23" Type="http://schemas.openxmlformats.org/officeDocument/2006/relationships/customXml" Target="../ink/ink715.xml"/><Relationship Id="rId28" Type="http://schemas.openxmlformats.org/officeDocument/2006/relationships/image" Target="../media/image145.png"/><Relationship Id="rId36" Type="http://schemas.openxmlformats.org/officeDocument/2006/relationships/image" Target="../media/image149.png"/><Relationship Id="rId49" Type="http://schemas.openxmlformats.org/officeDocument/2006/relationships/customXml" Target="../ink/ink728.xml"/><Relationship Id="rId57" Type="http://schemas.openxmlformats.org/officeDocument/2006/relationships/customXml" Target="../ink/ink732.xml"/><Relationship Id="rId10" Type="http://schemas.openxmlformats.org/officeDocument/2006/relationships/image" Target="../media/image136.png"/><Relationship Id="rId31" Type="http://schemas.openxmlformats.org/officeDocument/2006/relationships/customXml" Target="../ink/ink719.xml"/><Relationship Id="rId44" Type="http://schemas.openxmlformats.org/officeDocument/2006/relationships/image" Target="../media/image153.png"/><Relationship Id="rId52" Type="http://schemas.openxmlformats.org/officeDocument/2006/relationships/image" Target="../media/image157.png"/><Relationship Id="rId60" Type="http://schemas.openxmlformats.org/officeDocument/2006/relationships/image" Target="../media/image1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13" Type="http://schemas.openxmlformats.org/officeDocument/2006/relationships/image" Target="../media/image11.png"/><Relationship Id="rId18" Type="http://schemas.openxmlformats.org/officeDocument/2006/relationships/customXml" Target="../ink/ink30.xm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customXml" Target="../ink/ink27.xml"/><Relationship Id="rId17" Type="http://schemas.openxmlformats.org/officeDocument/2006/relationships/image" Target="../media/image13.png"/><Relationship Id="rId2" Type="http://schemas.openxmlformats.org/officeDocument/2006/relationships/customXml" Target="../ink/ink22.xml"/><Relationship Id="rId16" Type="http://schemas.openxmlformats.org/officeDocument/2006/relationships/customXml" Target="../ink/ink2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.xml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customXml" Target="../ink/ink26.xml"/><Relationship Id="rId19" Type="http://schemas.openxmlformats.org/officeDocument/2006/relationships/image" Target="../media/image14.png"/><Relationship Id="rId4" Type="http://schemas.openxmlformats.org/officeDocument/2006/relationships/customXml" Target="../ink/ink23.xml"/><Relationship Id="rId9" Type="http://schemas.openxmlformats.org/officeDocument/2006/relationships/image" Target="../media/image9.png"/><Relationship Id="rId14" Type="http://schemas.openxmlformats.org/officeDocument/2006/relationships/customXml" Target="../ink/ink28.xml"/></Relationships>
</file>

<file path=ppt/slides/_rels/slide5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4.png"/><Relationship Id="rId21" Type="http://schemas.openxmlformats.org/officeDocument/2006/relationships/customXml" Target="../ink/ink743.xml"/><Relationship Id="rId34" Type="http://schemas.openxmlformats.org/officeDocument/2006/relationships/image" Target="../media/image148.png"/><Relationship Id="rId42" Type="http://schemas.openxmlformats.org/officeDocument/2006/relationships/image" Target="../media/image152.png"/><Relationship Id="rId47" Type="http://schemas.openxmlformats.org/officeDocument/2006/relationships/customXml" Target="../ink/ink756.xml"/><Relationship Id="rId50" Type="http://schemas.openxmlformats.org/officeDocument/2006/relationships/image" Target="../media/image156.png"/><Relationship Id="rId55" Type="http://schemas.openxmlformats.org/officeDocument/2006/relationships/customXml" Target="../ink/ink760.xml"/><Relationship Id="rId63" Type="http://schemas.openxmlformats.org/officeDocument/2006/relationships/customXml" Target="../ink/ink764.xml"/><Relationship Id="rId68" Type="http://schemas.openxmlformats.org/officeDocument/2006/relationships/image" Target="../media/image165.png"/><Relationship Id="rId7" Type="http://schemas.openxmlformats.org/officeDocument/2006/relationships/customXml" Target="../ink/ink736.xml"/><Relationship Id="rId2" Type="http://schemas.openxmlformats.org/officeDocument/2006/relationships/image" Target="../media/image132.png"/><Relationship Id="rId16" Type="http://schemas.openxmlformats.org/officeDocument/2006/relationships/image" Target="../media/image139.png"/><Relationship Id="rId29" Type="http://schemas.openxmlformats.org/officeDocument/2006/relationships/customXml" Target="../ink/ink747.xml"/><Relationship Id="rId11" Type="http://schemas.openxmlformats.org/officeDocument/2006/relationships/customXml" Target="../ink/ink738.xml"/><Relationship Id="rId24" Type="http://schemas.openxmlformats.org/officeDocument/2006/relationships/image" Target="../media/image143.png"/><Relationship Id="rId32" Type="http://schemas.openxmlformats.org/officeDocument/2006/relationships/image" Target="../media/image147.png"/><Relationship Id="rId37" Type="http://schemas.openxmlformats.org/officeDocument/2006/relationships/customXml" Target="../ink/ink751.xml"/><Relationship Id="rId40" Type="http://schemas.openxmlformats.org/officeDocument/2006/relationships/image" Target="../media/image151.png"/><Relationship Id="rId45" Type="http://schemas.openxmlformats.org/officeDocument/2006/relationships/customXml" Target="../ink/ink755.xml"/><Relationship Id="rId53" Type="http://schemas.openxmlformats.org/officeDocument/2006/relationships/customXml" Target="../ink/ink759.xml"/><Relationship Id="rId58" Type="http://schemas.openxmlformats.org/officeDocument/2006/relationships/image" Target="../media/image160.png"/><Relationship Id="rId66" Type="http://schemas.openxmlformats.org/officeDocument/2006/relationships/image" Target="../media/image164.png"/><Relationship Id="rId5" Type="http://schemas.openxmlformats.org/officeDocument/2006/relationships/customXml" Target="../ink/ink735.xml"/><Relationship Id="rId61" Type="http://schemas.openxmlformats.org/officeDocument/2006/relationships/customXml" Target="../ink/ink763.xml"/><Relationship Id="rId19" Type="http://schemas.openxmlformats.org/officeDocument/2006/relationships/customXml" Target="../ink/ink742.xml"/><Relationship Id="rId14" Type="http://schemas.openxmlformats.org/officeDocument/2006/relationships/image" Target="../media/image138.png"/><Relationship Id="rId22" Type="http://schemas.openxmlformats.org/officeDocument/2006/relationships/image" Target="../media/image142.png"/><Relationship Id="rId27" Type="http://schemas.openxmlformats.org/officeDocument/2006/relationships/customXml" Target="../ink/ink746.xml"/><Relationship Id="rId30" Type="http://schemas.openxmlformats.org/officeDocument/2006/relationships/image" Target="../media/image146.png"/><Relationship Id="rId35" Type="http://schemas.openxmlformats.org/officeDocument/2006/relationships/customXml" Target="../ink/ink750.xml"/><Relationship Id="rId43" Type="http://schemas.openxmlformats.org/officeDocument/2006/relationships/customXml" Target="../ink/ink754.xml"/><Relationship Id="rId48" Type="http://schemas.openxmlformats.org/officeDocument/2006/relationships/image" Target="../media/image155.png"/><Relationship Id="rId56" Type="http://schemas.openxmlformats.org/officeDocument/2006/relationships/image" Target="../media/image159.png"/><Relationship Id="rId64" Type="http://schemas.openxmlformats.org/officeDocument/2006/relationships/image" Target="../media/image163.png"/><Relationship Id="rId8" Type="http://schemas.openxmlformats.org/officeDocument/2006/relationships/image" Target="../media/image135.png"/><Relationship Id="rId51" Type="http://schemas.openxmlformats.org/officeDocument/2006/relationships/customXml" Target="../ink/ink758.xml"/><Relationship Id="rId3" Type="http://schemas.openxmlformats.org/officeDocument/2006/relationships/customXml" Target="../ink/ink734.xml"/><Relationship Id="rId12" Type="http://schemas.openxmlformats.org/officeDocument/2006/relationships/image" Target="../media/image137.png"/><Relationship Id="rId17" Type="http://schemas.openxmlformats.org/officeDocument/2006/relationships/customXml" Target="../ink/ink741.xml"/><Relationship Id="rId25" Type="http://schemas.openxmlformats.org/officeDocument/2006/relationships/customXml" Target="../ink/ink745.xml"/><Relationship Id="rId33" Type="http://schemas.openxmlformats.org/officeDocument/2006/relationships/customXml" Target="../ink/ink749.xml"/><Relationship Id="rId38" Type="http://schemas.openxmlformats.org/officeDocument/2006/relationships/image" Target="../media/image150.png"/><Relationship Id="rId46" Type="http://schemas.openxmlformats.org/officeDocument/2006/relationships/image" Target="../media/image154.png"/><Relationship Id="rId59" Type="http://schemas.openxmlformats.org/officeDocument/2006/relationships/customXml" Target="../ink/ink762.xml"/><Relationship Id="rId67" Type="http://schemas.openxmlformats.org/officeDocument/2006/relationships/customXml" Target="../ink/ink766.xml"/><Relationship Id="rId20" Type="http://schemas.openxmlformats.org/officeDocument/2006/relationships/image" Target="../media/image141.png"/><Relationship Id="rId41" Type="http://schemas.openxmlformats.org/officeDocument/2006/relationships/customXml" Target="../ink/ink753.xml"/><Relationship Id="rId54" Type="http://schemas.openxmlformats.org/officeDocument/2006/relationships/image" Target="../media/image158.png"/><Relationship Id="rId6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5" Type="http://schemas.openxmlformats.org/officeDocument/2006/relationships/customXml" Target="../ink/ink740.xml"/><Relationship Id="rId23" Type="http://schemas.openxmlformats.org/officeDocument/2006/relationships/customXml" Target="../ink/ink744.xml"/><Relationship Id="rId28" Type="http://schemas.openxmlformats.org/officeDocument/2006/relationships/image" Target="../media/image145.png"/><Relationship Id="rId36" Type="http://schemas.openxmlformats.org/officeDocument/2006/relationships/image" Target="../media/image149.png"/><Relationship Id="rId49" Type="http://schemas.openxmlformats.org/officeDocument/2006/relationships/customXml" Target="../ink/ink757.xml"/><Relationship Id="rId57" Type="http://schemas.openxmlformats.org/officeDocument/2006/relationships/customXml" Target="../ink/ink761.xml"/><Relationship Id="rId10" Type="http://schemas.openxmlformats.org/officeDocument/2006/relationships/image" Target="../media/image136.png"/><Relationship Id="rId31" Type="http://schemas.openxmlformats.org/officeDocument/2006/relationships/customXml" Target="../ink/ink748.xml"/><Relationship Id="rId44" Type="http://schemas.openxmlformats.org/officeDocument/2006/relationships/image" Target="../media/image153.png"/><Relationship Id="rId52" Type="http://schemas.openxmlformats.org/officeDocument/2006/relationships/image" Target="../media/image157.png"/><Relationship Id="rId60" Type="http://schemas.openxmlformats.org/officeDocument/2006/relationships/image" Target="../media/image161.png"/><Relationship Id="rId65" Type="http://schemas.openxmlformats.org/officeDocument/2006/relationships/customXml" Target="../ink/ink765.xml"/><Relationship Id="rId4" Type="http://schemas.openxmlformats.org/officeDocument/2006/relationships/image" Target="../media/image133.png"/><Relationship Id="rId9" Type="http://schemas.openxmlformats.org/officeDocument/2006/relationships/customXml" Target="../ink/ink737.xml"/><Relationship Id="rId13" Type="http://schemas.openxmlformats.org/officeDocument/2006/relationships/customXml" Target="../ink/ink739.xml"/><Relationship Id="rId18" Type="http://schemas.openxmlformats.org/officeDocument/2006/relationships/image" Target="../media/image140.png"/><Relationship Id="rId39" Type="http://schemas.openxmlformats.org/officeDocument/2006/relationships/customXml" Target="../ink/ink752.xml"/></Relationships>
</file>

<file path=ppt/slides/_rels/slide5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4.png"/><Relationship Id="rId21" Type="http://schemas.openxmlformats.org/officeDocument/2006/relationships/customXml" Target="../ink/ink776.xml"/><Relationship Id="rId42" Type="http://schemas.openxmlformats.org/officeDocument/2006/relationships/image" Target="../media/image152.png"/><Relationship Id="rId47" Type="http://schemas.openxmlformats.org/officeDocument/2006/relationships/customXml" Target="../ink/ink789.xml"/><Relationship Id="rId63" Type="http://schemas.openxmlformats.org/officeDocument/2006/relationships/customXml" Target="../ink/ink797.xml"/><Relationship Id="rId68" Type="http://schemas.openxmlformats.org/officeDocument/2006/relationships/image" Target="../media/image165.png"/><Relationship Id="rId2" Type="http://schemas.openxmlformats.org/officeDocument/2006/relationships/image" Target="../media/image132.png"/><Relationship Id="rId16" Type="http://schemas.openxmlformats.org/officeDocument/2006/relationships/image" Target="../media/image139.png"/><Relationship Id="rId29" Type="http://schemas.openxmlformats.org/officeDocument/2006/relationships/customXml" Target="../ink/ink780.xml"/><Relationship Id="rId11" Type="http://schemas.openxmlformats.org/officeDocument/2006/relationships/customXml" Target="../ink/ink771.xml"/><Relationship Id="rId24" Type="http://schemas.openxmlformats.org/officeDocument/2006/relationships/image" Target="../media/image143.png"/><Relationship Id="rId32" Type="http://schemas.openxmlformats.org/officeDocument/2006/relationships/image" Target="../media/image147.png"/><Relationship Id="rId37" Type="http://schemas.openxmlformats.org/officeDocument/2006/relationships/customXml" Target="../ink/ink784.xml"/><Relationship Id="rId40" Type="http://schemas.openxmlformats.org/officeDocument/2006/relationships/image" Target="../media/image151.png"/><Relationship Id="rId45" Type="http://schemas.openxmlformats.org/officeDocument/2006/relationships/customXml" Target="../ink/ink788.xml"/><Relationship Id="rId53" Type="http://schemas.openxmlformats.org/officeDocument/2006/relationships/customXml" Target="../ink/ink792.xml"/><Relationship Id="rId58" Type="http://schemas.openxmlformats.org/officeDocument/2006/relationships/image" Target="../media/image160.png"/><Relationship Id="rId66" Type="http://schemas.openxmlformats.org/officeDocument/2006/relationships/image" Target="../media/image164.png"/><Relationship Id="rId74" Type="http://schemas.openxmlformats.org/officeDocument/2006/relationships/image" Target="../media/image168.png"/><Relationship Id="rId5" Type="http://schemas.openxmlformats.org/officeDocument/2006/relationships/customXml" Target="../ink/ink768.xml"/><Relationship Id="rId61" Type="http://schemas.openxmlformats.org/officeDocument/2006/relationships/customXml" Target="../ink/ink796.xml"/><Relationship Id="rId19" Type="http://schemas.openxmlformats.org/officeDocument/2006/relationships/customXml" Target="../ink/ink775.xml"/><Relationship Id="rId14" Type="http://schemas.openxmlformats.org/officeDocument/2006/relationships/image" Target="../media/image138.png"/><Relationship Id="rId22" Type="http://schemas.openxmlformats.org/officeDocument/2006/relationships/image" Target="../media/image142.png"/><Relationship Id="rId27" Type="http://schemas.openxmlformats.org/officeDocument/2006/relationships/customXml" Target="../ink/ink779.xml"/><Relationship Id="rId30" Type="http://schemas.openxmlformats.org/officeDocument/2006/relationships/image" Target="../media/image146.png"/><Relationship Id="rId35" Type="http://schemas.openxmlformats.org/officeDocument/2006/relationships/customXml" Target="../ink/ink783.xml"/><Relationship Id="rId43" Type="http://schemas.openxmlformats.org/officeDocument/2006/relationships/customXml" Target="../ink/ink787.xml"/><Relationship Id="rId48" Type="http://schemas.openxmlformats.org/officeDocument/2006/relationships/image" Target="../media/image155.png"/><Relationship Id="rId56" Type="http://schemas.openxmlformats.org/officeDocument/2006/relationships/image" Target="../media/image159.png"/><Relationship Id="rId64" Type="http://schemas.openxmlformats.org/officeDocument/2006/relationships/image" Target="../media/image163.png"/><Relationship Id="rId69" Type="http://schemas.openxmlformats.org/officeDocument/2006/relationships/customXml" Target="../ink/ink800.xml"/><Relationship Id="rId8" Type="http://schemas.openxmlformats.org/officeDocument/2006/relationships/image" Target="../media/image135.png"/><Relationship Id="rId51" Type="http://schemas.openxmlformats.org/officeDocument/2006/relationships/customXml" Target="../ink/ink791.xml"/><Relationship Id="rId72" Type="http://schemas.openxmlformats.org/officeDocument/2006/relationships/image" Target="../media/image167.png"/><Relationship Id="rId3" Type="http://schemas.openxmlformats.org/officeDocument/2006/relationships/customXml" Target="../ink/ink767.xml"/><Relationship Id="rId12" Type="http://schemas.openxmlformats.org/officeDocument/2006/relationships/image" Target="../media/image137.png"/><Relationship Id="rId17" Type="http://schemas.openxmlformats.org/officeDocument/2006/relationships/customXml" Target="../ink/ink774.xml"/><Relationship Id="rId25" Type="http://schemas.openxmlformats.org/officeDocument/2006/relationships/customXml" Target="../ink/ink778.xml"/><Relationship Id="rId33" Type="http://schemas.openxmlformats.org/officeDocument/2006/relationships/customXml" Target="../ink/ink782.xml"/><Relationship Id="rId38" Type="http://schemas.openxmlformats.org/officeDocument/2006/relationships/image" Target="../media/image150.png"/><Relationship Id="rId46" Type="http://schemas.openxmlformats.org/officeDocument/2006/relationships/image" Target="../media/image154.png"/><Relationship Id="rId59" Type="http://schemas.openxmlformats.org/officeDocument/2006/relationships/customXml" Target="../ink/ink795.xml"/><Relationship Id="rId67" Type="http://schemas.openxmlformats.org/officeDocument/2006/relationships/customXml" Target="../ink/ink799.xml"/><Relationship Id="rId20" Type="http://schemas.openxmlformats.org/officeDocument/2006/relationships/image" Target="../media/image141.png"/><Relationship Id="rId41" Type="http://schemas.openxmlformats.org/officeDocument/2006/relationships/customXml" Target="../ink/ink786.xml"/><Relationship Id="rId54" Type="http://schemas.openxmlformats.org/officeDocument/2006/relationships/image" Target="../media/image158.png"/><Relationship Id="rId62" Type="http://schemas.openxmlformats.org/officeDocument/2006/relationships/image" Target="../media/image162.png"/><Relationship Id="rId70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5" Type="http://schemas.openxmlformats.org/officeDocument/2006/relationships/customXml" Target="../ink/ink773.xml"/><Relationship Id="rId23" Type="http://schemas.openxmlformats.org/officeDocument/2006/relationships/customXml" Target="../ink/ink777.xml"/><Relationship Id="rId28" Type="http://schemas.openxmlformats.org/officeDocument/2006/relationships/image" Target="../media/image145.png"/><Relationship Id="rId36" Type="http://schemas.openxmlformats.org/officeDocument/2006/relationships/image" Target="../media/image149.png"/><Relationship Id="rId49" Type="http://schemas.openxmlformats.org/officeDocument/2006/relationships/customXml" Target="../ink/ink790.xml"/><Relationship Id="rId57" Type="http://schemas.openxmlformats.org/officeDocument/2006/relationships/customXml" Target="../ink/ink794.xml"/><Relationship Id="rId10" Type="http://schemas.openxmlformats.org/officeDocument/2006/relationships/image" Target="../media/image136.png"/><Relationship Id="rId31" Type="http://schemas.openxmlformats.org/officeDocument/2006/relationships/customXml" Target="../ink/ink781.xml"/><Relationship Id="rId44" Type="http://schemas.openxmlformats.org/officeDocument/2006/relationships/image" Target="../media/image153.png"/><Relationship Id="rId52" Type="http://schemas.openxmlformats.org/officeDocument/2006/relationships/image" Target="../media/image157.png"/><Relationship Id="rId60" Type="http://schemas.openxmlformats.org/officeDocument/2006/relationships/image" Target="../media/image161.png"/><Relationship Id="rId65" Type="http://schemas.openxmlformats.org/officeDocument/2006/relationships/customXml" Target="../ink/ink798.xml"/><Relationship Id="rId73" Type="http://schemas.openxmlformats.org/officeDocument/2006/relationships/customXml" Target="../ink/ink802.xml"/><Relationship Id="rId4" Type="http://schemas.openxmlformats.org/officeDocument/2006/relationships/image" Target="../media/image133.png"/><Relationship Id="rId9" Type="http://schemas.openxmlformats.org/officeDocument/2006/relationships/customXml" Target="../ink/ink770.xml"/><Relationship Id="rId13" Type="http://schemas.openxmlformats.org/officeDocument/2006/relationships/customXml" Target="../ink/ink772.xml"/><Relationship Id="rId18" Type="http://schemas.openxmlformats.org/officeDocument/2006/relationships/image" Target="../media/image140.png"/><Relationship Id="rId39" Type="http://schemas.openxmlformats.org/officeDocument/2006/relationships/customXml" Target="../ink/ink785.xml"/><Relationship Id="rId34" Type="http://schemas.openxmlformats.org/officeDocument/2006/relationships/image" Target="../media/image148.png"/><Relationship Id="rId50" Type="http://schemas.openxmlformats.org/officeDocument/2006/relationships/image" Target="../media/image156.png"/><Relationship Id="rId55" Type="http://schemas.openxmlformats.org/officeDocument/2006/relationships/customXml" Target="../ink/ink793.xml"/><Relationship Id="rId7" Type="http://schemas.openxmlformats.org/officeDocument/2006/relationships/customXml" Target="../ink/ink769.xml"/><Relationship Id="rId71" Type="http://schemas.openxmlformats.org/officeDocument/2006/relationships/customXml" Target="../ink/ink801.xml"/></Relationships>
</file>

<file path=ppt/slides/_rels/slide5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4.png"/><Relationship Id="rId21" Type="http://schemas.openxmlformats.org/officeDocument/2006/relationships/customXml" Target="../ink/ink812.xml"/><Relationship Id="rId42" Type="http://schemas.openxmlformats.org/officeDocument/2006/relationships/image" Target="../media/image152.png"/><Relationship Id="rId47" Type="http://schemas.openxmlformats.org/officeDocument/2006/relationships/customXml" Target="../ink/ink825.xml"/><Relationship Id="rId63" Type="http://schemas.openxmlformats.org/officeDocument/2006/relationships/customXml" Target="../ink/ink833.xml"/><Relationship Id="rId68" Type="http://schemas.openxmlformats.org/officeDocument/2006/relationships/image" Target="../media/image165.png"/><Relationship Id="rId16" Type="http://schemas.openxmlformats.org/officeDocument/2006/relationships/image" Target="../media/image139.png"/><Relationship Id="rId11" Type="http://schemas.openxmlformats.org/officeDocument/2006/relationships/customXml" Target="../ink/ink807.xml"/><Relationship Id="rId24" Type="http://schemas.openxmlformats.org/officeDocument/2006/relationships/image" Target="../media/image143.png"/><Relationship Id="rId32" Type="http://schemas.openxmlformats.org/officeDocument/2006/relationships/image" Target="../media/image147.png"/><Relationship Id="rId37" Type="http://schemas.openxmlformats.org/officeDocument/2006/relationships/customXml" Target="../ink/ink820.xml"/><Relationship Id="rId40" Type="http://schemas.openxmlformats.org/officeDocument/2006/relationships/image" Target="../media/image151.png"/><Relationship Id="rId45" Type="http://schemas.openxmlformats.org/officeDocument/2006/relationships/customXml" Target="../ink/ink824.xml"/><Relationship Id="rId53" Type="http://schemas.openxmlformats.org/officeDocument/2006/relationships/customXml" Target="../ink/ink828.xml"/><Relationship Id="rId58" Type="http://schemas.openxmlformats.org/officeDocument/2006/relationships/image" Target="../media/image160.png"/><Relationship Id="rId66" Type="http://schemas.openxmlformats.org/officeDocument/2006/relationships/image" Target="../media/image164.png"/><Relationship Id="rId74" Type="http://schemas.openxmlformats.org/officeDocument/2006/relationships/image" Target="../media/image168.png"/><Relationship Id="rId79" Type="http://schemas.openxmlformats.org/officeDocument/2006/relationships/customXml" Target="../ink/ink841.xml"/><Relationship Id="rId5" Type="http://schemas.openxmlformats.org/officeDocument/2006/relationships/customXml" Target="../ink/ink804.xml"/><Relationship Id="rId61" Type="http://schemas.openxmlformats.org/officeDocument/2006/relationships/customXml" Target="../ink/ink832.xml"/><Relationship Id="rId19" Type="http://schemas.openxmlformats.org/officeDocument/2006/relationships/customXml" Target="../ink/ink811.xml"/><Relationship Id="rId14" Type="http://schemas.openxmlformats.org/officeDocument/2006/relationships/image" Target="../media/image138.png"/><Relationship Id="rId22" Type="http://schemas.openxmlformats.org/officeDocument/2006/relationships/image" Target="../media/image142.png"/><Relationship Id="rId27" Type="http://schemas.openxmlformats.org/officeDocument/2006/relationships/customXml" Target="../ink/ink815.xml"/><Relationship Id="rId30" Type="http://schemas.openxmlformats.org/officeDocument/2006/relationships/image" Target="../media/image146.png"/><Relationship Id="rId35" Type="http://schemas.openxmlformats.org/officeDocument/2006/relationships/customXml" Target="../ink/ink819.xml"/><Relationship Id="rId43" Type="http://schemas.openxmlformats.org/officeDocument/2006/relationships/customXml" Target="../ink/ink823.xml"/><Relationship Id="rId48" Type="http://schemas.openxmlformats.org/officeDocument/2006/relationships/image" Target="../media/image155.png"/><Relationship Id="rId56" Type="http://schemas.openxmlformats.org/officeDocument/2006/relationships/image" Target="../media/image159.png"/><Relationship Id="rId64" Type="http://schemas.openxmlformats.org/officeDocument/2006/relationships/image" Target="../media/image163.png"/><Relationship Id="rId69" Type="http://schemas.openxmlformats.org/officeDocument/2006/relationships/customXml" Target="../ink/ink836.xml"/><Relationship Id="rId77" Type="http://schemas.openxmlformats.org/officeDocument/2006/relationships/customXml" Target="../ink/ink840.xml"/><Relationship Id="rId8" Type="http://schemas.openxmlformats.org/officeDocument/2006/relationships/image" Target="../media/image135.png"/><Relationship Id="rId51" Type="http://schemas.openxmlformats.org/officeDocument/2006/relationships/customXml" Target="../ink/ink827.xml"/><Relationship Id="rId72" Type="http://schemas.openxmlformats.org/officeDocument/2006/relationships/image" Target="../media/image167.png"/><Relationship Id="rId80" Type="http://schemas.openxmlformats.org/officeDocument/2006/relationships/image" Target="../media/image171.png"/><Relationship Id="rId3" Type="http://schemas.openxmlformats.org/officeDocument/2006/relationships/customXml" Target="../ink/ink803.xml"/><Relationship Id="rId12" Type="http://schemas.openxmlformats.org/officeDocument/2006/relationships/image" Target="../media/image137.png"/><Relationship Id="rId17" Type="http://schemas.openxmlformats.org/officeDocument/2006/relationships/customXml" Target="../ink/ink810.xml"/><Relationship Id="rId25" Type="http://schemas.openxmlformats.org/officeDocument/2006/relationships/customXml" Target="../ink/ink814.xml"/><Relationship Id="rId33" Type="http://schemas.openxmlformats.org/officeDocument/2006/relationships/customXml" Target="../ink/ink818.xml"/><Relationship Id="rId38" Type="http://schemas.openxmlformats.org/officeDocument/2006/relationships/image" Target="../media/image150.png"/><Relationship Id="rId46" Type="http://schemas.openxmlformats.org/officeDocument/2006/relationships/image" Target="../media/image154.png"/><Relationship Id="rId59" Type="http://schemas.openxmlformats.org/officeDocument/2006/relationships/customXml" Target="../ink/ink831.xml"/><Relationship Id="rId67" Type="http://schemas.openxmlformats.org/officeDocument/2006/relationships/customXml" Target="../ink/ink835.xml"/><Relationship Id="rId20" Type="http://schemas.openxmlformats.org/officeDocument/2006/relationships/image" Target="../media/image141.png"/><Relationship Id="rId41" Type="http://schemas.openxmlformats.org/officeDocument/2006/relationships/customXml" Target="../ink/ink822.xml"/><Relationship Id="rId54" Type="http://schemas.openxmlformats.org/officeDocument/2006/relationships/image" Target="../media/image158.png"/><Relationship Id="rId62" Type="http://schemas.openxmlformats.org/officeDocument/2006/relationships/image" Target="../media/image162.png"/><Relationship Id="rId70" Type="http://schemas.openxmlformats.org/officeDocument/2006/relationships/image" Target="../media/image166.png"/><Relationship Id="rId75" Type="http://schemas.openxmlformats.org/officeDocument/2006/relationships/customXml" Target="../ink/ink8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5" Type="http://schemas.openxmlformats.org/officeDocument/2006/relationships/customXml" Target="../ink/ink809.xml"/><Relationship Id="rId23" Type="http://schemas.openxmlformats.org/officeDocument/2006/relationships/customXml" Target="../ink/ink813.xml"/><Relationship Id="rId28" Type="http://schemas.openxmlformats.org/officeDocument/2006/relationships/image" Target="../media/image145.png"/><Relationship Id="rId36" Type="http://schemas.openxmlformats.org/officeDocument/2006/relationships/image" Target="../media/image149.png"/><Relationship Id="rId49" Type="http://schemas.openxmlformats.org/officeDocument/2006/relationships/customXml" Target="../ink/ink826.xml"/><Relationship Id="rId57" Type="http://schemas.openxmlformats.org/officeDocument/2006/relationships/customXml" Target="../ink/ink830.xml"/><Relationship Id="rId10" Type="http://schemas.openxmlformats.org/officeDocument/2006/relationships/image" Target="../media/image136.png"/><Relationship Id="rId31" Type="http://schemas.openxmlformats.org/officeDocument/2006/relationships/customXml" Target="../ink/ink817.xml"/><Relationship Id="rId44" Type="http://schemas.openxmlformats.org/officeDocument/2006/relationships/image" Target="../media/image153.png"/><Relationship Id="rId52" Type="http://schemas.openxmlformats.org/officeDocument/2006/relationships/image" Target="../media/image157.png"/><Relationship Id="rId60" Type="http://schemas.openxmlformats.org/officeDocument/2006/relationships/image" Target="../media/image161.png"/><Relationship Id="rId65" Type="http://schemas.openxmlformats.org/officeDocument/2006/relationships/customXml" Target="../ink/ink834.xml"/><Relationship Id="rId73" Type="http://schemas.openxmlformats.org/officeDocument/2006/relationships/customXml" Target="../ink/ink838.xml"/><Relationship Id="rId78" Type="http://schemas.openxmlformats.org/officeDocument/2006/relationships/image" Target="../media/image170.png"/><Relationship Id="rId4" Type="http://schemas.openxmlformats.org/officeDocument/2006/relationships/image" Target="../media/image133.png"/><Relationship Id="rId9" Type="http://schemas.openxmlformats.org/officeDocument/2006/relationships/customXml" Target="../ink/ink806.xml"/><Relationship Id="rId13" Type="http://schemas.openxmlformats.org/officeDocument/2006/relationships/customXml" Target="../ink/ink808.xml"/><Relationship Id="rId18" Type="http://schemas.openxmlformats.org/officeDocument/2006/relationships/image" Target="../media/image140.png"/><Relationship Id="rId39" Type="http://schemas.openxmlformats.org/officeDocument/2006/relationships/customXml" Target="../ink/ink821.xml"/><Relationship Id="rId34" Type="http://schemas.openxmlformats.org/officeDocument/2006/relationships/image" Target="../media/image148.png"/><Relationship Id="rId50" Type="http://schemas.openxmlformats.org/officeDocument/2006/relationships/image" Target="../media/image156.png"/><Relationship Id="rId55" Type="http://schemas.openxmlformats.org/officeDocument/2006/relationships/customXml" Target="../ink/ink829.xml"/><Relationship Id="rId76" Type="http://schemas.openxmlformats.org/officeDocument/2006/relationships/image" Target="../media/image169.png"/><Relationship Id="rId7" Type="http://schemas.openxmlformats.org/officeDocument/2006/relationships/customXml" Target="../ink/ink805.xml"/><Relationship Id="rId71" Type="http://schemas.openxmlformats.org/officeDocument/2006/relationships/customXml" Target="../ink/ink837.xml"/><Relationship Id="rId2" Type="http://schemas.openxmlformats.org/officeDocument/2006/relationships/image" Target="../media/image132.png"/><Relationship Id="rId29" Type="http://schemas.openxmlformats.org/officeDocument/2006/relationships/customXml" Target="../ink/ink816.xml"/></Relationships>
</file>

<file path=ppt/slides/_rels/slide5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5.png"/><Relationship Id="rId21" Type="http://schemas.openxmlformats.org/officeDocument/2006/relationships/customXml" Target="../ink/ink851.xml"/><Relationship Id="rId42" Type="http://schemas.openxmlformats.org/officeDocument/2006/relationships/image" Target="../media/image153.png"/><Relationship Id="rId47" Type="http://schemas.openxmlformats.org/officeDocument/2006/relationships/customXml" Target="../ink/ink864.xml"/><Relationship Id="rId63" Type="http://schemas.openxmlformats.org/officeDocument/2006/relationships/customXml" Target="../ink/ink872.xml"/><Relationship Id="rId68" Type="http://schemas.openxmlformats.org/officeDocument/2006/relationships/image" Target="../media/image166.png"/><Relationship Id="rId16" Type="http://schemas.openxmlformats.org/officeDocument/2006/relationships/image" Target="../media/image140.png"/><Relationship Id="rId11" Type="http://schemas.openxmlformats.org/officeDocument/2006/relationships/customXml" Target="../ink/ink846.xml"/><Relationship Id="rId32" Type="http://schemas.openxmlformats.org/officeDocument/2006/relationships/image" Target="../media/image148.png"/><Relationship Id="rId37" Type="http://schemas.openxmlformats.org/officeDocument/2006/relationships/customXml" Target="../ink/ink859.xml"/><Relationship Id="rId53" Type="http://schemas.openxmlformats.org/officeDocument/2006/relationships/customXml" Target="../ink/ink867.xml"/><Relationship Id="rId58" Type="http://schemas.openxmlformats.org/officeDocument/2006/relationships/image" Target="../media/image161.png"/><Relationship Id="rId74" Type="http://schemas.openxmlformats.org/officeDocument/2006/relationships/image" Target="../media/image169.png"/><Relationship Id="rId79" Type="http://schemas.openxmlformats.org/officeDocument/2006/relationships/customXml" Target="../ink/ink880.xml"/><Relationship Id="rId5" Type="http://schemas.openxmlformats.org/officeDocument/2006/relationships/customXml" Target="../ink/ink843.xml"/><Relationship Id="rId61" Type="http://schemas.openxmlformats.org/officeDocument/2006/relationships/customXml" Target="../ink/ink871.xml"/><Relationship Id="rId82" Type="http://schemas.openxmlformats.org/officeDocument/2006/relationships/image" Target="../media/image173.png"/><Relationship Id="rId19" Type="http://schemas.openxmlformats.org/officeDocument/2006/relationships/customXml" Target="../ink/ink850.xml"/><Relationship Id="rId14" Type="http://schemas.openxmlformats.org/officeDocument/2006/relationships/image" Target="../media/image139.png"/><Relationship Id="rId22" Type="http://schemas.openxmlformats.org/officeDocument/2006/relationships/image" Target="../media/image143.png"/><Relationship Id="rId27" Type="http://schemas.openxmlformats.org/officeDocument/2006/relationships/customXml" Target="../ink/ink854.xml"/><Relationship Id="rId30" Type="http://schemas.openxmlformats.org/officeDocument/2006/relationships/image" Target="../media/image147.png"/><Relationship Id="rId35" Type="http://schemas.openxmlformats.org/officeDocument/2006/relationships/customXml" Target="../ink/ink858.xml"/><Relationship Id="rId43" Type="http://schemas.openxmlformats.org/officeDocument/2006/relationships/customXml" Target="../ink/ink862.xml"/><Relationship Id="rId48" Type="http://schemas.openxmlformats.org/officeDocument/2006/relationships/image" Target="../media/image156.png"/><Relationship Id="rId56" Type="http://schemas.openxmlformats.org/officeDocument/2006/relationships/image" Target="../media/image160.png"/><Relationship Id="rId64" Type="http://schemas.openxmlformats.org/officeDocument/2006/relationships/image" Target="../media/image164.png"/><Relationship Id="rId69" Type="http://schemas.openxmlformats.org/officeDocument/2006/relationships/customXml" Target="../ink/ink875.xml"/><Relationship Id="rId77" Type="http://schemas.openxmlformats.org/officeDocument/2006/relationships/customXml" Target="../ink/ink879.xml"/><Relationship Id="rId8" Type="http://schemas.openxmlformats.org/officeDocument/2006/relationships/image" Target="../media/image136.png"/><Relationship Id="rId51" Type="http://schemas.openxmlformats.org/officeDocument/2006/relationships/customXml" Target="../ink/ink866.xml"/><Relationship Id="rId72" Type="http://schemas.openxmlformats.org/officeDocument/2006/relationships/image" Target="../media/image168.png"/><Relationship Id="rId80" Type="http://schemas.openxmlformats.org/officeDocument/2006/relationships/image" Target="../media/image172.png"/><Relationship Id="rId3" Type="http://schemas.openxmlformats.org/officeDocument/2006/relationships/customXml" Target="../ink/ink842.xml"/><Relationship Id="rId12" Type="http://schemas.openxmlformats.org/officeDocument/2006/relationships/image" Target="../media/image138.png"/><Relationship Id="rId17" Type="http://schemas.openxmlformats.org/officeDocument/2006/relationships/customXml" Target="../ink/ink849.xml"/><Relationship Id="rId25" Type="http://schemas.openxmlformats.org/officeDocument/2006/relationships/customXml" Target="../ink/ink853.xml"/><Relationship Id="rId33" Type="http://schemas.openxmlformats.org/officeDocument/2006/relationships/customXml" Target="../ink/ink857.xml"/><Relationship Id="rId38" Type="http://schemas.openxmlformats.org/officeDocument/2006/relationships/image" Target="../media/image151.png"/><Relationship Id="rId46" Type="http://schemas.openxmlformats.org/officeDocument/2006/relationships/image" Target="../media/image155.png"/><Relationship Id="rId59" Type="http://schemas.openxmlformats.org/officeDocument/2006/relationships/customXml" Target="../ink/ink870.xml"/><Relationship Id="rId67" Type="http://schemas.openxmlformats.org/officeDocument/2006/relationships/customXml" Target="../ink/ink874.xml"/><Relationship Id="rId20" Type="http://schemas.openxmlformats.org/officeDocument/2006/relationships/image" Target="../media/image142.png"/><Relationship Id="rId41" Type="http://schemas.openxmlformats.org/officeDocument/2006/relationships/customXml" Target="../ink/ink861.xml"/><Relationship Id="rId54" Type="http://schemas.openxmlformats.org/officeDocument/2006/relationships/image" Target="../media/image159.png"/><Relationship Id="rId62" Type="http://schemas.openxmlformats.org/officeDocument/2006/relationships/image" Target="../media/image163.png"/><Relationship Id="rId70" Type="http://schemas.openxmlformats.org/officeDocument/2006/relationships/image" Target="../media/image167.png"/><Relationship Id="rId75" Type="http://schemas.openxmlformats.org/officeDocument/2006/relationships/customXml" Target="../ink/ink8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5" Type="http://schemas.openxmlformats.org/officeDocument/2006/relationships/customXml" Target="../ink/ink848.xml"/><Relationship Id="rId23" Type="http://schemas.openxmlformats.org/officeDocument/2006/relationships/customXml" Target="../ink/ink852.xml"/><Relationship Id="rId28" Type="http://schemas.openxmlformats.org/officeDocument/2006/relationships/image" Target="../media/image146.png"/><Relationship Id="rId36" Type="http://schemas.openxmlformats.org/officeDocument/2006/relationships/image" Target="../media/image150.png"/><Relationship Id="rId49" Type="http://schemas.openxmlformats.org/officeDocument/2006/relationships/customXml" Target="../ink/ink865.xml"/><Relationship Id="rId57" Type="http://schemas.openxmlformats.org/officeDocument/2006/relationships/customXml" Target="../ink/ink869.xml"/><Relationship Id="rId10" Type="http://schemas.openxmlformats.org/officeDocument/2006/relationships/image" Target="../media/image137.png"/><Relationship Id="rId31" Type="http://schemas.openxmlformats.org/officeDocument/2006/relationships/customXml" Target="../ink/ink856.xml"/><Relationship Id="rId44" Type="http://schemas.openxmlformats.org/officeDocument/2006/relationships/image" Target="../media/image154.png"/><Relationship Id="rId52" Type="http://schemas.openxmlformats.org/officeDocument/2006/relationships/image" Target="../media/image158.png"/><Relationship Id="rId60" Type="http://schemas.openxmlformats.org/officeDocument/2006/relationships/image" Target="../media/image162.png"/><Relationship Id="rId65" Type="http://schemas.openxmlformats.org/officeDocument/2006/relationships/customXml" Target="../ink/ink873.xml"/><Relationship Id="rId73" Type="http://schemas.openxmlformats.org/officeDocument/2006/relationships/customXml" Target="../ink/ink877.xml"/><Relationship Id="rId78" Type="http://schemas.openxmlformats.org/officeDocument/2006/relationships/image" Target="../media/image171.png"/><Relationship Id="rId81" Type="http://schemas.openxmlformats.org/officeDocument/2006/relationships/customXml" Target="../ink/ink881.xml"/><Relationship Id="rId4" Type="http://schemas.openxmlformats.org/officeDocument/2006/relationships/image" Target="../media/image134.png"/><Relationship Id="rId9" Type="http://schemas.openxmlformats.org/officeDocument/2006/relationships/customXml" Target="../ink/ink845.xml"/><Relationship Id="rId13" Type="http://schemas.openxmlformats.org/officeDocument/2006/relationships/customXml" Target="../ink/ink847.xml"/><Relationship Id="rId18" Type="http://schemas.openxmlformats.org/officeDocument/2006/relationships/image" Target="../media/image141.png"/><Relationship Id="rId39" Type="http://schemas.openxmlformats.org/officeDocument/2006/relationships/customXml" Target="../ink/ink860.xml"/><Relationship Id="rId34" Type="http://schemas.openxmlformats.org/officeDocument/2006/relationships/image" Target="../media/image149.png"/><Relationship Id="rId50" Type="http://schemas.openxmlformats.org/officeDocument/2006/relationships/image" Target="../media/image157.png"/><Relationship Id="rId55" Type="http://schemas.openxmlformats.org/officeDocument/2006/relationships/customXml" Target="../ink/ink868.xml"/><Relationship Id="rId76" Type="http://schemas.openxmlformats.org/officeDocument/2006/relationships/image" Target="../media/image170.png"/><Relationship Id="rId7" Type="http://schemas.openxmlformats.org/officeDocument/2006/relationships/customXml" Target="../ink/ink844.xml"/><Relationship Id="rId71" Type="http://schemas.openxmlformats.org/officeDocument/2006/relationships/customXml" Target="../ink/ink876.xml"/><Relationship Id="rId2" Type="http://schemas.openxmlformats.org/officeDocument/2006/relationships/image" Target="../media/image132.png"/><Relationship Id="rId29" Type="http://schemas.openxmlformats.org/officeDocument/2006/relationships/customXml" Target="../ink/ink855.xml"/><Relationship Id="rId24" Type="http://schemas.openxmlformats.org/officeDocument/2006/relationships/image" Target="../media/image144.png"/><Relationship Id="rId40" Type="http://schemas.openxmlformats.org/officeDocument/2006/relationships/image" Target="../media/image152.png"/><Relationship Id="rId45" Type="http://schemas.openxmlformats.org/officeDocument/2006/relationships/customXml" Target="../ink/ink863.xml"/><Relationship Id="rId66" Type="http://schemas.openxmlformats.org/officeDocument/2006/relationships/image" Target="../media/image165.png"/></Relationships>
</file>

<file path=ppt/slides/_rels/slide5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5.png"/><Relationship Id="rId21" Type="http://schemas.openxmlformats.org/officeDocument/2006/relationships/customXml" Target="../ink/ink891.xml"/><Relationship Id="rId42" Type="http://schemas.openxmlformats.org/officeDocument/2006/relationships/image" Target="../media/image153.png"/><Relationship Id="rId47" Type="http://schemas.openxmlformats.org/officeDocument/2006/relationships/customXml" Target="../ink/ink904.xml"/><Relationship Id="rId63" Type="http://schemas.openxmlformats.org/officeDocument/2006/relationships/customXml" Target="../ink/ink912.xml"/><Relationship Id="rId68" Type="http://schemas.openxmlformats.org/officeDocument/2006/relationships/image" Target="../media/image166.png"/><Relationship Id="rId84" Type="http://schemas.openxmlformats.org/officeDocument/2006/relationships/image" Target="../media/image174.png"/><Relationship Id="rId16" Type="http://schemas.openxmlformats.org/officeDocument/2006/relationships/image" Target="../media/image140.png"/><Relationship Id="rId11" Type="http://schemas.openxmlformats.org/officeDocument/2006/relationships/customXml" Target="../ink/ink886.xml"/><Relationship Id="rId32" Type="http://schemas.openxmlformats.org/officeDocument/2006/relationships/image" Target="../media/image148.png"/><Relationship Id="rId37" Type="http://schemas.openxmlformats.org/officeDocument/2006/relationships/customXml" Target="../ink/ink899.xml"/><Relationship Id="rId53" Type="http://schemas.openxmlformats.org/officeDocument/2006/relationships/customXml" Target="../ink/ink907.xml"/><Relationship Id="rId58" Type="http://schemas.openxmlformats.org/officeDocument/2006/relationships/image" Target="../media/image161.png"/><Relationship Id="rId74" Type="http://schemas.openxmlformats.org/officeDocument/2006/relationships/image" Target="../media/image169.png"/><Relationship Id="rId79" Type="http://schemas.openxmlformats.org/officeDocument/2006/relationships/customXml" Target="../ink/ink920.xml"/><Relationship Id="rId5" Type="http://schemas.openxmlformats.org/officeDocument/2006/relationships/customXml" Target="../ink/ink883.xml"/><Relationship Id="rId19" Type="http://schemas.openxmlformats.org/officeDocument/2006/relationships/customXml" Target="../ink/ink890.xml"/><Relationship Id="rId14" Type="http://schemas.openxmlformats.org/officeDocument/2006/relationships/image" Target="../media/image139.png"/><Relationship Id="rId22" Type="http://schemas.openxmlformats.org/officeDocument/2006/relationships/image" Target="../media/image143.png"/><Relationship Id="rId27" Type="http://schemas.openxmlformats.org/officeDocument/2006/relationships/customXml" Target="../ink/ink894.xml"/><Relationship Id="rId30" Type="http://schemas.openxmlformats.org/officeDocument/2006/relationships/image" Target="../media/image147.png"/><Relationship Id="rId35" Type="http://schemas.openxmlformats.org/officeDocument/2006/relationships/customXml" Target="../ink/ink898.xml"/><Relationship Id="rId43" Type="http://schemas.openxmlformats.org/officeDocument/2006/relationships/customXml" Target="../ink/ink902.xml"/><Relationship Id="rId48" Type="http://schemas.openxmlformats.org/officeDocument/2006/relationships/image" Target="../media/image156.png"/><Relationship Id="rId56" Type="http://schemas.openxmlformats.org/officeDocument/2006/relationships/image" Target="../media/image160.png"/><Relationship Id="rId64" Type="http://schemas.openxmlformats.org/officeDocument/2006/relationships/image" Target="../media/image164.png"/><Relationship Id="rId69" Type="http://schemas.openxmlformats.org/officeDocument/2006/relationships/customXml" Target="../ink/ink915.xml"/><Relationship Id="rId77" Type="http://schemas.openxmlformats.org/officeDocument/2006/relationships/customXml" Target="../ink/ink919.xml"/><Relationship Id="rId8" Type="http://schemas.openxmlformats.org/officeDocument/2006/relationships/image" Target="../media/image136.png"/><Relationship Id="rId51" Type="http://schemas.openxmlformats.org/officeDocument/2006/relationships/customXml" Target="../ink/ink906.xml"/><Relationship Id="rId72" Type="http://schemas.openxmlformats.org/officeDocument/2006/relationships/image" Target="../media/image168.png"/><Relationship Id="rId80" Type="http://schemas.openxmlformats.org/officeDocument/2006/relationships/image" Target="../media/image172.png"/><Relationship Id="rId85" Type="http://schemas.openxmlformats.org/officeDocument/2006/relationships/customXml" Target="../ink/ink923.xml"/><Relationship Id="rId3" Type="http://schemas.openxmlformats.org/officeDocument/2006/relationships/customXml" Target="../ink/ink882.xml"/><Relationship Id="rId12" Type="http://schemas.openxmlformats.org/officeDocument/2006/relationships/image" Target="../media/image138.png"/><Relationship Id="rId17" Type="http://schemas.openxmlformats.org/officeDocument/2006/relationships/customXml" Target="../ink/ink889.xml"/><Relationship Id="rId25" Type="http://schemas.openxmlformats.org/officeDocument/2006/relationships/customXml" Target="../ink/ink893.xml"/><Relationship Id="rId33" Type="http://schemas.openxmlformats.org/officeDocument/2006/relationships/customXml" Target="../ink/ink897.xml"/><Relationship Id="rId38" Type="http://schemas.openxmlformats.org/officeDocument/2006/relationships/image" Target="../media/image151.png"/><Relationship Id="rId46" Type="http://schemas.openxmlformats.org/officeDocument/2006/relationships/image" Target="../media/image155.png"/><Relationship Id="rId59" Type="http://schemas.openxmlformats.org/officeDocument/2006/relationships/customXml" Target="../ink/ink910.xml"/><Relationship Id="rId67" Type="http://schemas.openxmlformats.org/officeDocument/2006/relationships/customXml" Target="../ink/ink914.xml"/><Relationship Id="rId20" Type="http://schemas.openxmlformats.org/officeDocument/2006/relationships/image" Target="../media/image142.png"/><Relationship Id="rId41" Type="http://schemas.openxmlformats.org/officeDocument/2006/relationships/customXml" Target="../ink/ink901.xml"/><Relationship Id="rId54" Type="http://schemas.openxmlformats.org/officeDocument/2006/relationships/image" Target="../media/image159.png"/><Relationship Id="rId62" Type="http://schemas.openxmlformats.org/officeDocument/2006/relationships/image" Target="../media/image163.png"/><Relationship Id="rId70" Type="http://schemas.openxmlformats.org/officeDocument/2006/relationships/image" Target="../media/image167.png"/><Relationship Id="rId75" Type="http://schemas.openxmlformats.org/officeDocument/2006/relationships/customXml" Target="../ink/ink918.xml"/><Relationship Id="rId83" Type="http://schemas.openxmlformats.org/officeDocument/2006/relationships/customXml" Target="../ink/ink9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5" Type="http://schemas.openxmlformats.org/officeDocument/2006/relationships/customXml" Target="../ink/ink888.xml"/><Relationship Id="rId23" Type="http://schemas.openxmlformats.org/officeDocument/2006/relationships/customXml" Target="../ink/ink892.xml"/><Relationship Id="rId28" Type="http://schemas.openxmlformats.org/officeDocument/2006/relationships/image" Target="../media/image146.png"/><Relationship Id="rId36" Type="http://schemas.openxmlformats.org/officeDocument/2006/relationships/image" Target="../media/image150.png"/><Relationship Id="rId49" Type="http://schemas.openxmlformats.org/officeDocument/2006/relationships/customXml" Target="../ink/ink905.xml"/><Relationship Id="rId57" Type="http://schemas.openxmlformats.org/officeDocument/2006/relationships/customXml" Target="../ink/ink909.xml"/><Relationship Id="rId10" Type="http://schemas.openxmlformats.org/officeDocument/2006/relationships/image" Target="../media/image137.png"/><Relationship Id="rId31" Type="http://schemas.openxmlformats.org/officeDocument/2006/relationships/customXml" Target="../ink/ink896.xml"/><Relationship Id="rId44" Type="http://schemas.openxmlformats.org/officeDocument/2006/relationships/image" Target="../media/image154.png"/><Relationship Id="rId52" Type="http://schemas.openxmlformats.org/officeDocument/2006/relationships/image" Target="../media/image158.png"/><Relationship Id="rId60" Type="http://schemas.openxmlformats.org/officeDocument/2006/relationships/image" Target="../media/image162.png"/><Relationship Id="rId65" Type="http://schemas.openxmlformats.org/officeDocument/2006/relationships/customXml" Target="../ink/ink913.xml"/><Relationship Id="rId73" Type="http://schemas.openxmlformats.org/officeDocument/2006/relationships/customXml" Target="../ink/ink917.xml"/><Relationship Id="rId78" Type="http://schemas.openxmlformats.org/officeDocument/2006/relationships/image" Target="../media/image171.png"/><Relationship Id="rId81" Type="http://schemas.openxmlformats.org/officeDocument/2006/relationships/customXml" Target="../ink/ink921.xml"/><Relationship Id="rId86" Type="http://schemas.openxmlformats.org/officeDocument/2006/relationships/image" Target="../media/image175.png"/><Relationship Id="rId4" Type="http://schemas.openxmlformats.org/officeDocument/2006/relationships/image" Target="../media/image134.png"/><Relationship Id="rId9" Type="http://schemas.openxmlformats.org/officeDocument/2006/relationships/customXml" Target="../ink/ink885.xml"/><Relationship Id="rId13" Type="http://schemas.openxmlformats.org/officeDocument/2006/relationships/customXml" Target="../ink/ink887.xml"/><Relationship Id="rId18" Type="http://schemas.openxmlformats.org/officeDocument/2006/relationships/image" Target="../media/image141.png"/><Relationship Id="rId39" Type="http://schemas.openxmlformats.org/officeDocument/2006/relationships/customXml" Target="../ink/ink900.xml"/><Relationship Id="rId34" Type="http://schemas.openxmlformats.org/officeDocument/2006/relationships/image" Target="../media/image149.png"/><Relationship Id="rId50" Type="http://schemas.openxmlformats.org/officeDocument/2006/relationships/image" Target="../media/image157.png"/><Relationship Id="rId55" Type="http://schemas.openxmlformats.org/officeDocument/2006/relationships/customXml" Target="../ink/ink908.xml"/><Relationship Id="rId76" Type="http://schemas.openxmlformats.org/officeDocument/2006/relationships/image" Target="../media/image170.png"/><Relationship Id="rId7" Type="http://schemas.openxmlformats.org/officeDocument/2006/relationships/customXml" Target="../ink/ink884.xml"/><Relationship Id="rId71" Type="http://schemas.openxmlformats.org/officeDocument/2006/relationships/customXml" Target="../ink/ink916.xml"/><Relationship Id="rId2" Type="http://schemas.openxmlformats.org/officeDocument/2006/relationships/image" Target="../media/image132.png"/><Relationship Id="rId29" Type="http://schemas.openxmlformats.org/officeDocument/2006/relationships/customXml" Target="../ink/ink895.xml"/><Relationship Id="rId24" Type="http://schemas.openxmlformats.org/officeDocument/2006/relationships/image" Target="../media/image144.png"/><Relationship Id="rId40" Type="http://schemas.openxmlformats.org/officeDocument/2006/relationships/image" Target="../media/image152.png"/><Relationship Id="rId45" Type="http://schemas.openxmlformats.org/officeDocument/2006/relationships/customXml" Target="../ink/ink903.xml"/><Relationship Id="rId66" Type="http://schemas.openxmlformats.org/officeDocument/2006/relationships/image" Target="../media/image165.png"/><Relationship Id="rId61" Type="http://schemas.openxmlformats.org/officeDocument/2006/relationships/customXml" Target="../ink/ink911.xml"/><Relationship Id="rId82" Type="http://schemas.openxmlformats.org/officeDocument/2006/relationships/image" Target="../media/image173.png"/></Relationships>
</file>

<file path=ppt/slides/_rels/slide5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5.png"/><Relationship Id="rId21" Type="http://schemas.openxmlformats.org/officeDocument/2006/relationships/customXml" Target="../ink/ink933.xml"/><Relationship Id="rId42" Type="http://schemas.openxmlformats.org/officeDocument/2006/relationships/image" Target="../media/image153.png"/><Relationship Id="rId47" Type="http://schemas.openxmlformats.org/officeDocument/2006/relationships/customXml" Target="../ink/ink946.xml"/><Relationship Id="rId63" Type="http://schemas.openxmlformats.org/officeDocument/2006/relationships/customXml" Target="../ink/ink954.xml"/><Relationship Id="rId68" Type="http://schemas.openxmlformats.org/officeDocument/2006/relationships/image" Target="../media/image166.png"/><Relationship Id="rId84" Type="http://schemas.openxmlformats.org/officeDocument/2006/relationships/image" Target="../media/image174.png"/><Relationship Id="rId89" Type="http://schemas.openxmlformats.org/officeDocument/2006/relationships/customXml" Target="../ink/ink967.xml"/><Relationship Id="rId16" Type="http://schemas.openxmlformats.org/officeDocument/2006/relationships/image" Target="../media/image140.png"/><Relationship Id="rId11" Type="http://schemas.openxmlformats.org/officeDocument/2006/relationships/customXml" Target="../ink/ink928.xml"/><Relationship Id="rId32" Type="http://schemas.openxmlformats.org/officeDocument/2006/relationships/image" Target="../media/image148.png"/><Relationship Id="rId37" Type="http://schemas.openxmlformats.org/officeDocument/2006/relationships/customXml" Target="../ink/ink941.xml"/><Relationship Id="rId53" Type="http://schemas.openxmlformats.org/officeDocument/2006/relationships/customXml" Target="../ink/ink949.xml"/><Relationship Id="rId58" Type="http://schemas.openxmlformats.org/officeDocument/2006/relationships/image" Target="../media/image161.png"/><Relationship Id="rId74" Type="http://schemas.openxmlformats.org/officeDocument/2006/relationships/image" Target="../media/image169.png"/><Relationship Id="rId79" Type="http://schemas.openxmlformats.org/officeDocument/2006/relationships/customXml" Target="../ink/ink962.xml"/><Relationship Id="rId5" Type="http://schemas.openxmlformats.org/officeDocument/2006/relationships/customXml" Target="../ink/ink925.xml"/><Relationship Id="rId90" Type="http://schemas.openxmlformats.org/officeDocument/2006/relationships/image" Target="../media/image177.png"/><Relationship Id="rId95" Type="http://schemas.openxmlformats.org/officeDocument/2006/relationships/customXml" Target="../ink/ink970.xml"/><Relationship Id="rId22" Type="http://schemas.openxmlformats.org/officeDocument/2006/relationships/image" Target="../media/image143.png"/><Relationship Id="rId27" Type="http://schemas.openxmlformats.org/officeDocument/2006/relationships/customXml" Target="../ink/ink936.xml"/><Relationship Id="rId43" Type="http://schemas.openxmlformats.org/officeDocument/2006/relationships/customXml" Target="../ink/ink944.xml"/><Relationship Id="rId48" Type="http://schemas.openxmlformats.org/officeDocument/2006/relationships/image" Target="../media/image156.png"/><Relationship Id="rId64" Type="http://schemas.openxmlformats.org/officeDocument/2006/relationships/image" Target="../media/image164.png"/><Relationship Id="rId69" Type="http://schemas.openxmlformats.org/officeDocument/2006/relationships/customXml" Target="../ink/ink957.xml"/><Relationship Id="rId8" Type="http://schemas.openxmlformats.org/officeDocument/2006/relationships/image" Target="../media/image136.png"/><Relationship Id="rId51" Type="http://schemas.openxmlformats.org/officeDocument/2006/relationships/customXml" Target="../ink/ink948.xml"/><Relationship Id="rId72" Type="http://schemas.openxmlformats.org/officeDocument/2006/relationships/image" Target="../media/image168.png"/><Relationship Id="rId80" Type="http://schemas.openxmlformats.org/officeDocument/2006/relationships/image" Target="../media/image172.png"/><Relationship Id="rId85" Type="http://schemas.openxmlformats.org/officeDocument/2006/relationships/customXml" Target="../ink/ink965.xml"/><Relationship Id="rId93" Type="http://schemas.openxmlformats.org/officeDocument/2006/relationships/customXml" Target="../ink/ink969.xml"/><Relationship Id="rId3" Type="http://schemas.openxmlformats.org/officeDocument/2006/relationships/customXml" Target="../ink/ink924.xml"/><Relationship Id="rId12" Type="http://schemas.openxmlformats.org/officeDocument/2006/relationships/image" Target="../media/image138.png"/><Relationship Id="rId17" Type="http://schemas.openxmlformats.org/officeDocument/2006/relationships/customXml" Target="../ink/ink931.xml"/><Relationship Id="rId25" Type="http://schemas.openxmlformats.org/officeDocument/2006/relationships/customXml" Target="../ink/ink935.xml"/><Relationship Id="rId33" Type="http://schemas.openxmlformats.org/officeDocument/2006/relationships/customXml" Target="../ink/ink939.xml"/><Relationship Id="rId38" Type="http://schemas.openxmlformats.org/officeDocument/2006/relationships/image" Target="../media/image151.png"/><Relationship Id="rId46" Type="http://schemas.openxmlformats.org/officeDocument/2006/relationships/image" Target="../media/image155.png"/><Relationship Id="rId59" Type="http://schemas.openxmlformats.org/officeDocument/2006/relationships/customXml" Target="../ink/ink952.xml"/><Relationship Id="rId67" Type="http://schemas.openxmlformats.org/officeDocument/2006/relationships/customXml" Target="../ink/ink956.xml"/><Relationship Id="rId20" Type="http://schemas.openxmlformats.org/officeDocument/2006/relationships/image" Target="../media/image142.png"/><Relationship Id="rId41" Type="http://schemas.openxmlformats.org/officeDocument/2006/relationships/customXml" Target="../ink/ink943.xml"/><Relationship Id="rId54" Type="http://schemas.openxmlformats.org/officeDocument/2006/relationships/image" Target="../media/image159.png"/><Relationship Id="rId62" Type="http://schemas.openxmlformats.org/officeDocument/2006/relationships/image" Target="../media/image163.png"/><Relationship Id="rId70" Type="http://schemas.openxmlformats.org/officeDocument/2006/relationships/image" Target="../media/image167.png"/><Relationship Id="rId75" Type="http://schemas.openxmlformats.org/officeDocument/2006/relationships/customXml" Target="../ink/ink960.xml"/><Relationship Id="rId83" Type="http://schemas.openxmlformats.org/officeDocument/2006/relationships/customXml" Target="../ink/ink964.xml"/><Relationship Id="rId88" Type="http://schemas.openxmlformats.org/officeDocument/2006/relationships/image" Target="../media/image176.png"/><Relationship Id="rId91" Type="http://schemas.openxmlformats.org/officeDocument/2006/relationships/customXml" Target="../ink/ink968.xml"/><Relationship Id="rId96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5" Type="http://schemas.openxmlformats.org/officeDocument/2006/relationships/customXml" Target="../ink/ink930.xml"/><Relationship Id="rId23" Type="http://schemas.openxmlformats.org/officeDocument/2006/relationships/customXml" Target="../ink/ink934.xml"/><Relationship Id="rId28" Type="http://schemas.openxmlformats.org/officeDocument/2006/relationships/image" Target="../media/image146.png"/><Relationship Id="rId36" Type="http://schemas.openxmlformats.org/officeDocument/2006/relationships/image" Target="../media/image150.png"/><Relationship Id="rId49" Type="http://schemas.openxmlformats.org/officeDocument/2006/relationships/customXml" Target="../ink/ink947.xml"/><Relationship Id="rId57" Type="http://schemas.openxmlformats.org/officeDocument/2006/relationships/customXml" Target="../ink/ink951.xml"/><Relationship Id="rId10" Type="http://schemas.openxmlformats.org/officeDocument/2006/relationships/image" Target="../media/image137.png"/><Relationship Id="rId31" Type="http://schemas.openxmlformats.org/officeDocument/2006/relationships/customXml" Target="../ink/ink938.xml"/><Relationship Id="rId44" Type="http://schemas.openxmlformats.org/officeDocument/2006/relationships/image" Target="../media/image154.png"/><Relationship Id="rId52" Type="http://schemas.openxmlformats.org/officeDocument/2006/relationships/image" Target="../media/image158.png"/><Relationship Id="rId60" Type="http://schemas.openxmlformats.org/officeDocument/2006/relationships/image" Target="../media/image162.png"/><Relationship Id="rId65" Type="http://schemas.openxmlformats.org/officeDocument/2006/relationships/customXml" Target="../ink/ink955.xml"/><Relationship Id="rId73" Type="http://schemas.openxmlformats.org/officeDocument/2006/relationships/customXml" Target="../ink/ink959.xml"/><Relationship Id="rId78" Type="http://schemas.openxmlformats.org/officeDocument/2006/relationships/image" Target="../media/image171.png"/><Relationship Id="rId81" Type="http://schemas.openxmlformats.org/officeDocument/2006/relationships/customXml" Target="../ink/ink963.xml"/><Relationship Id="rId86" Type="http://schemas.openxmlformats.org/officeDocument/2006/relationships/image" Target="../media/image175.png"/><Relationship Id="rId94" Type="http://schemas.openxmlformats.org/officeDocument/2006/relationships/image" Target="../media/image179.png"/><Relationship Id="rId4" Type="http://schemas.openxmlformats.org/officeDocument/2006/relationships/image" Target="../media/image134.png"/><Relationship Id="rId9" Type="http://schemas.openxmlformats.org/officeDocument/2006/relationships/customXml" Target="../ink/ink927.xml"/><Relationship Id="rId13" Type="http://schemas.openxmlformats.org/officeDocument/2006/relationships/customXml" Target="../ink/ink929.xml"/><Relationship Id="rId18" Type="http://schemas.openxmlformats.org/officeDocument/2006/relationships/image" Target="../media/image141.png"/><Relationship Id="rId39" Type="http://schemas.openxmlformats.org/officeDocument/2006/relationships/customXml" Target="../ink/ink942.xml"/><Relationship Id="rId34" Type="http://schemas.openxmlformats.org/officeDocument/2006/relationships/image" Target="../media/image149.png"/><Relationship Id="rId50" Type="http://schemas.openxmlformats.org/officeDocument/2006/relationships/image" Target="../media/image157.png"/><Relationship Id="rId55" Type="http://schemas.openxmlformats.org/officeDocument/2006/relationships/customXml" Target="../ink/ink950.xml"/><Relationship Id="rId76" Type="http://schemas.openxmlformats.org/officeDocument/2006/relationships/image" Target="../media/image170.png"/><Relationship Id="rId7" Type="http://schemas.openxmlformats.org/officeDocument/2006/relationships/customXml" Target="../ink/ink926.xml"/><Relationship Id="rId71" Type="http://schemas.openxmlformats.org/officeDocument/2006/relationships/customXml" Target="../ink/ink958.xml"/><Relationship Id="rId92" Type="http://schemas.openxmlformats.org/officeDocument/2006/relationships/image" Target="../media/image178.png"/><Relationship Id="rId2" Type="http://schemas.openxmlformats.org/officeDocument/2006/relationships/image" Target="../media/image132.png"/><Relationship Id="rId29" Type="http://schemas.openxmlformats.org/officeDocument/2006/relationships/customXml" Target="../ink/ink937.xml"/><Relationship Id="rId24" Type="http://schemas.openxmlformats.org/officeDocument/2006/relationships/image" Target="../media/image144.png"/><Relationship Id="rId40" Type="http://schemas.openxmlformats.org/officeDocument/2006/relationships/image" Target="../media/image152.png"/><Relationship Id="rId45" Type="http://schemas.openxmlformats.org/officeDocument/2006/relationships/customXml" Target="../ink/ink945.xml"/><Relationship Id="rId66" Type="http://schemas.openxmlformats.org/officeDocument/2006/relationships/image" Target="../media/image165.png"/><Relationship Id="rId87" Type="http://schemas.openxmlformats.org/officeDocument/2006/relationships/customXml" Target="../ink/ink966.xml"/><Relationship Id="rId61" Type="http://schemas.openxmlformats.org/officeDocument/2006/relationships/customXml" Target="../ink/ink953.xml"/><Relationship Id="rId82" Type="http://schemas.openxmlformats.org/officeDocument/2006/relationships/image" Target="../media/image173.png"/><Relationship Id="rId19" Type="http://schemas.openxmlformats.org/officeDocument/2006/relationships/customXml" Target="../ink/ink932.xml"/><Relationship Id="rId14" Type="http://schemas.openxmlformats.org/officeDocument/2006/relationships/image" Target="../media/image139.png"/><Relationship Id="rId30" Type="http://schemas.openxmlformats.org/officeDocument/2006/relationships/image" Target="../media/image147.png"/><Relationship Id="rId35" Type="http://schemas.openxmlformats.org/officeDocument/2006/relationships/customXml" Target="../ink/ink940.xml"/><Relationship Id="rId56" Type="http://schemas.openxmlformats.org/officeDocument/2006/relationships/image" Target="../media/image160.png"/><Relationship Id="rId77" Type="http://schemas.openxmlformats.org/officeDocument/2006/relationships/customXml" Target="../ink/ink961.xml"/></Relationships>
</file>

<file path=ppt/slides/_rels/slide5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5.png"/><Relationship Id="rId21" Type="http://schemas.openxmlformats.org/officeDocument/2006/relationships/customXml" Target="../ink/ink980.xml"/><Relationship Id="rId42" Type="http://schemas.openxmlformats.org/officeDocument/2006/relationships/image" Target="../media/image153.png"/><Relationship Id="rId47" Type="http://schemas.openxmlformats.org/officeDocument/2006/relationships/customXml" Target="../ink/ink993.xml"/><Relationship Id="rId63" Type="http://schemas.openxmlformats.org/officeDocument/2006/relationships/customXml" Target="../ink/ink1001.xml"/><Relationship Id="rId68" Type="http://schemas.openxmlformats.org/officeDocument/2006/relationships/image" Target="../media/image166.png"/><Relationship Id="rId84" Type="http://schemas.openxmlformats.org/officeDocument/2006/relationships/image" Target="../media/image174.png"/><Relationship Id="rId89" Type="http://schemas.openxmlformats.org/officeDocument/2006/relationships/customXml" Target="../ink/ink1014.xml"/><Relationship Id="rId112" Type="http://schemas.openxmlformats.org/officeDocument/2006/relationships/image" Target="../media/image188.png"/><Relationship Id="rId16" Type="http://schemas.openxmlformats.org/officeDocument/2006/relationships/image" Target="../media/image140.png"/><Relationship Id="rId107" Type="http://schemas.openxmlformats.org/officeDocument/2006/relationships/customXml" Target="../ink/ink1023.xml"/><Relationship Id="rId11" Type="http://schemas.openxmlformats.org/officeDocument/2006/relationships/customXml" Target="../ink/ink975.xml"/><Relationship Id="rId32" Type="http://schemas.openxmlformats.org/officeDocument/2006/relationships/image" Target="../media/image148.png"/><Relationship Id="rId37" Type="http://schemas.openxmlformats.org/officeDocument/2006/relationships/customXml" Target="../ink/ink988.xml"/><Relationship Id="rId53" Type="http://schemas.openxmlformats.org/officeDocument/2006/relationships/customXml" Target="../ink/ink996.xml"/><Relationship Id="rId58" Type="http://schemas.openxmlformats.org/officeDocument/2006/relationships/image" Target="../media/image161.png"/><Relationship Id="rId74" Type="http://schemas.openxmlformats.org/officeDocument/2006/relationships/image" Target="../media/image169.png"/><Relationship Id="rId79" Type="http://schemas.openxmlformats.org/officeDocument/2006/relationships/customXml" Target="../ink/ink1009.xml"/><Relationship Id="rId102" Type="http://schemas.openxmlformats.org/officeDocument/2006/relationships/image" Target="../media/image183.png"/><Relationship Id="rId5" Type="http://schemas.openxmlformats.org/officeDocument/2006/relationships/customXml" Target="../ink/ink972.xml"/><Relationship Id="rId90" Type="http://schemas.openxmlformats.org/officeDocument/2006/relationships/image" Target="../media/image177.png"/><Relationship Id="rId95" Type="http://schemas.openxmlformats.org/officeDocument/2006/relationships/customXml" Target="../ink/ink1017.xml"/><Relationship Id="rId22" Type="http://schemas.openxmlformats.org/officeDocument/2006/relationships/image" Target="../media/image143.png"/><Relationship Id="rId27" Type="http://schemas.openxmlformats.org/officeDocument/2006/relationships/customXml" Target="../ink/ink983.xml"/><Relationship Id="rId43" Type="http://schemas.openxmlformats.org/officeDocument/2006/relationships/customXml" Target="../ink/ink991.xml"/><Relationship Id="rId48" Type="http://schemas.openxmlformats.org/officeDocument/2006/relationships/image" Target="../media/image156.png"/><Relationship Id="rId64" Type="http://schemas.openxmlformats.org/officeDocument/2006/relationships/image" Target="../media/image164.png"/><Relationship Id="rId69" Type="http://schemas.openxmlformats.org/officeDocument/2006/relationships/customXml" Target="../ink/ink1004.xml"/><Relationship Id="rId80" Type="http://schemas.openxmlformats.org/officeDocument/2006/relationships/image" Target="../media/image172.png"/><Relationship Id="rId85" Type="http://schemas.openxmlformats.org/officeDocument/2006/relationships/customXml" Target="../ink/ink1012.xml"/><Relationship Id="rId12" Type="http://schemas.openxmlformats.org/officeDocument/2006/relationships/image" Target="../media/image138.png"/><Relationship Id="rId17" Type="http://schemas.openxmlformats.org/officeDocument/2006/relationships/customXml" Target="../ink/ink978.xml"/><Relationship Id="rId33" Type="http://schemas.openxmlformats.org/officeDocument/2006/relationships/customXml" Target="../ink/ink986.xml"/><Relationship Id="rId38" Type="http://schemas.openxmlformats.org/officeDocument/2006/relationships/image" Target="../media/image151.png"/><Relationship Id="rId59" Type="http://schemas.openxmlformats.org/officeDocument/2006/relationships/customXml" Target="../ink/ink999.xml"/><Relationship Id="rId103" Type="http://schemas.openxmlformats.org/officeDocument/2006/relationships/customXml" Target="../ink/ink1021.xml"/><Relationship Id="rId108" Type="http://schemas.openxmlformats.org/officeDocument/2006/relationships/image" Target="../media/image186.png"/><Relationship Id="rId54" Type="http://schemas.openxmlformats.org/officeDocument/2006/relationships/image" Target="../media/image159.png"/><Relationship Id="rId70" Type="http://schemas.openxmlformats.org/officeDocument/2006/relationships/image" Target="../media/image167.png"/><Relationship Id="rId75" Type="http://schemas.openxmlformats.org/officeDocument/2006/relationships/customXml" Target="../ink/ink1007.xml"/><Relationship Id="rId91" Type="http://schemas.openxmlformats.org/officeDocument/2006/relationships/customXml" Target="../ink/ink1015.xml"/><Relationship Id="rId96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5" Type="http://schemas.openxmlformats.org/officeDocument/2006/relationships/customXml" Target="../ink/ink977.xml"/><Relationship Id="rId23" Type="http://schemas.openxmlformats.org/officeDocument/2006/relationships/customXml" Target="../ink/ink981.xml"/><Relationship Id="rId28" Type="http://schemas.openxmlformats.org/officeDocument/2006/relationships/image" Target="../media/image146.png"/><Relationship Id="rId36" Type="http://schemas.openxmlformats.org/officeDocument/2006/relationships/image" Target="../media/image150.png"/><Relationship Id="rId49" Type="http://schemas.openxmlformats.org/officeDocument/2006/relationships/customXml" Target="../ink/ink994.xml"/><Relationship Id="rId57" Type="http://schemas.openxmlformats.org/officeDocument/2006/relationships/customXml" Target="../ink/ink998.xml"/><Relationship Id="rId106" Type="http://schemas.openxmlformats.org/officeDocument/2006/relationships/image" Target="../media/image185.png"/><Relationship Id="rId10" Type="http://schemas.openxmlformats.org/officeDocument/2006/relationships/image" Target="../media/image137.png"/><Relationship Id="rId31" Type="http://schemas.openxmlformats.org/officeDocument/2006/relationships/customXml" Target="../ink/ink985.xml"/><Relationship Id="rId44" Type="http://schemas.openxmlformats.org/officeDocument/2006/relationships/image" Target="../media/image154.png"/><Relationship Id="rId52" Type="http://schemas.openxmlformats.org/officeDocument/2006/relationships/image" Target="../media/image158.png"/><Relationship Id="rId60" Type="http://schemas.openxmlformats.org/officeDocument/2006/relationships/image" Target="../media/image162.png"/><Relationship Id="rId65" Type="http://schemas.openxmlformats.org/officeDocument/2006/relationships/customXml" Target="../ink/ink1002.xml"/><Relationship Id="rId73" Type="http://schemas.openxmlformats.org/officeDocument/2006/relationships/customXml" Target="../ink/ink1006.xml"/><Relationship Id="rId78" Type="http://schemas.openxmlformats.org/officeDocument/2006/relationships/image" Target="../media/image171.png"/><Relationship Id="rId81" Type="http://schemas.openxmlformats.org/officeDocument/2006/relationships/customXml" Target="../ink/ink1010.xml"/><Relationship Id="rId86" Type="http://schemas.openxmlformats.org/officeDocument/2006/relationships/image" Target="../media/image175.png"/><Relationship Id="rId94" Type="http://schemas.openxmlformats.org/officeDocument/2006/relationships/image" Target="../media/image179.png"/><Relationship Id="rId99" Type="http://schemas.openxmlformats.org/officeDocument/2006/relationships/customXml" Target="../ink/ink1019.xml"/><Relationship Id="rId101" Type="http://schemas.openxmlformats.org/officeDocument/2006/relationships/customXml" Target="../ink/ink1020.xml"/><Relationship Id="rId4" Type="http://schemas.openxmlformats.org/officeDocument/2006/relationships/image" Target="../media/image134.png"/><Relationship Id="rId9" Type="http://schemas.openxmlformats.org/officeDocument/2006/relationships/customXml" Target="../ink/ink974.xml"/><Relationship Id="rId13" Type="http://schemas.openxmlformats.org/officeDocument/2006/relationships/customXml" Target="../ink/ink976.xml"/><Relationship Id="rId18" Type="http://schemas.openxmlformats.org/officeDocument/2006/relationships/image" Target="../media/image141.png"/><Relationship Id="rId39" Type="http://schemas.openxmlformats.org/officeDocument/2006/relationships/customXml" Target="../ink/ink989.xml"/><Relationship Id="rId109" Type="http://schemas.openxmlformats.org/officeDocument/2006/relationships/customXml" Target="../ink/ink1024.xml"/><Relationship Id="rId34" Type="http://schemas.openxmlformats.org/officeDocument/2006/relationships/image" Target="../media/image149.png"/><Relationship Id="rId50" Type="http://schemas.openxmlformats.org/officeDocument/2006/relationships/image" Target="../media/image157.png"/><Relationship Id="rId55" Type="http://schemas.openxmlformats.org/officeDocument/2006/relationships/customXml" Target="../ink/ink997.xml"/><Relationship Id="rId76" Type="http://schemas.openxmlformats.org/officeDocument/2006/relationships/image" Target="../media/image170.png"/><Relationship Id="rId97" Type="http://schemas.openxmlformats.org/officeDocument/2006/relationships/customXml" Target="../ink/ink1018.xml"/><Relationship Id="rId104" Type="http://schemas.openxmlformats.org/officeDocument/2006/relationships/image" Target="../media/image184.png"/><Relationship Id="rId7" Type="http://schemas.openxmlformats.org/officeDocument/2006/relationships/customXml" Target="../ink/ink973.xml"/><Relationship Id="rId71" Type="http://schemas.openxmlformats.org/officeDocument/2006/relationships/customXml" Target="../ink/ink1005.xml"/><Relationship Id="rId92" Type="http://schemas.openxmlformats.org/officeDocument/2006/relationships/image" Target="../media/image178.png"/><Relationship Id="rId2" Type="http://schemas.openxmlformats.org/officeDocument/2006/relationships/image" Target="../media/image132.png"/><Relationship Id="rId29" Type="http://schemas.openxmlformats.org/officeDocument/2006/relationships/customXml" Target="../ink/ink984.xml"/><Relationship Id="rId24" Type="http://schemas.openxmlformats.org/officeDocument/2006/relationships/image" Target="../media/image144.png"/><Relationship Id="rId40" Type="http://schemas.openxmlformats.org/officeDocument/2006/relationships/image" Target="../media/image152.png"/><Relationship Id="rId45" Type="http://schemas.openxmlformats.org/officeDocument/2006/relationships/customXml" Target="../ink/ink992.xml"/><Relationship Id="rId66" Type="http://schemas.openxmlformats.org/officeDocument/2006/relationships/image" Target="../media/image165.png"/><Relationship Id="rId87" Type="http://schemas.openxmlformats.org/officeDocument/2006/relationships/customXml" Target="../ink/ink1013.xml"/><Relationship Id="rId110" Type="http://schemas.openxmlformats.org/officeDocument/2006/relationships/image" Target="../media/image187.png"/><Relationship Id="rId61" Type="http://schemas.openxmlformats.org/officeDocument/2006/relationships/customXml" Target="../ink/ink1000.xml"/><Relationship Id="rId82" Type="http://schemas.openxmlformats.org/officeDocument/2006/relationships/image" Target="../media/image173.png"/><Relationship Id="rId19" Type="http://schemas.openxmlformats.org/officeDocument/2006/relationships/customXml" Target="../ink/ink979.xml"/><Relationship Id="rId14" Type="http://schemas.openxmlformats.org/officeDocument/2006/relationships/image" Target="../media/image139.png"/><Relationship Id="rId30" Type="http://schemas.openxmlformats.org/officeDocument/2006/relationships/image" Target="../media/image147.png"/><Relationship Id="rId35" Type="http://schemas.openxmlformats.org/officeDocument/2006/relationships/customXml" Target="../ink/ink987.xml"/><Relationship Id="rId56" Type="http://schemas.openxmlformats.org/officeDocument/2006/relationships/image" Target="../media/image160.png"/><Relationship Id="rId77" Type="http://schemas.openxmlformats.org/officeDocument/2006/relationships/customXml" Target="../ink/ink1008.xml"/><Relationship Id="rId100" Type="http://schemas.openxmlformats.org/officeDocument/2006/relationships/image" Target="../media/image182.png"/><Relationship Id="rId105" Type="http://schemas.openxmlformats.org/officeDocument/2006/relationships/customXml" Target="../ink/ink1022.xml"/><Relationship Id="rId8" Type="http://schemas.openxmlformats.org/officeDocument/2006/relationships/image" Target="../media/image136.png"/><Relationship Id="rId51" Type="http://schemas.openxmlformats.org/officeDocument/2006/relationships/customXml" Target="../ink/ink995.xml"/><Relationship Id="rId72" Type="http://schemas.openxmlformats.org/officeDocument/2006/relationships/image" Target="../media/image168.png"/><Relationship Id="rId93" Type="http://schemas.openxmlformats.org/officeDocument/2006/relationships/customXml" Target="../ink/ink1016.xml"/><Relationship Id="rId98" Type="http://schemas.openxmlformats.org/officeDocument/2006/relationships/image" Target="../media/image181.png"/><Relationship Id="rId3" Type="http://schemas.openxmlformats.org/officeDocument/2006/relationships/customXml" Target="../ink/ink971.xml"/><Relationship Id="rId25" Type="http://schemas.openxmlformats.org/officeDocument/2006/relationships/customXml" Target="../ink/ink982.xml"/><Relationship Id="rId46" Type="http://schemas.openxmlformats.org/officeDocument/2006/relationships/image" Target="../media/image155.png"/><Relationship Id="rId67" Type="http://schemas.openxmlformats.org/officeDocument/2006/relationships/customXml" Target="../ink/ink1003.xml"/><Relationship Id="rId20" Type="http://schemas.openxmlformats.org/officeDocument/2006/relationships/image" Target="../media/image142.png"/><Relationship Id="rId41" Type="http://schemas.openxmlformats.org/officeDocument/2006/relationships/customXml" Target="../ink/ink990.xml"/><Relationship Id="rId62" Type="http://schemas.openxmlformats.org/officeDocument/2006/relationships/image" Target="../media/image163.png"/><Relationship Id="rId83" Type="http://schemas.openxmlformats.org/officeDocument/2006/relationships/customXml" Target="../ink/ink1011.xml"/><Relationship Id="rId88" Type="http://schemas.openxmlformats.org/officeDocument/2006/relationships/image" Target="../media/image176.png"/><Relationship Id="rId111" Type="http://schemas.openxmlformats.org/officeDocument/2006/relationships/customXml" Target="../ink/ink1025.xml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31.xml"/><Relationship Id="rId18" Type="http://schemas.openxmlformats.org/officeDocument/2006/relationships/image" Target="../media/image141.png"/><Relationship Id="rId26" Type="http://schemas.openxmlformats.org/officeDocument/2006/relationships/image" Target="../media/image145.png"/><Relationship Id="rId39" Type="http://schemas.openxmlformats.org/officeDocument/2006/relationships/customXml" Target="../ink/ink1044.xml"/><Relationship Id="rId21" Type="http://schemas.openxmlformats.org/officeDocument/2006/relationships/customXml" Target="../ink/ink1035.xml"/><Relationship Id="rId34" Type="http://schemas.openxmlformats.org/officeDocument/2006/relationships/image" Target="../media/image149.png"/><Relationship Id="rId42" Type="http://schemas.openxmlformats.org/officeDocument/2006/relationships/image" Target="../media/image189.png"/><Relationship Id="rId47" Type="http://schemas.openxmlformats.org/officeDocument/2006/relationships/customXml" Target="../ink/ink1048.xml"/><Relationship Id="rId50" Type="http://schemas.openxmlformats.org/officeDocument/2006/relationships/image" Target="../media/image193.png"/><Relationship Id="rId7" Type="http://schemas.openxmlformats.org/officeDocument/2006/relationships/customXml" Target="../ink/ink1028.xml"/><Relationship Id="rId2" Type="http://schemas.openxmlformats.org/officeDocument/2006/relationships/image" Target="../media/image132.png"/><Relationship Id="rId16" Type="http://schemas.openxmlformats.org/officeDocument/2006/relationships/image" Target="../media/image140.png"/><Relationship Id="rId29" Type="http://schemas.openxmlformats.org/officeDocument/2006/relationships/customXml" Target="../ink/ink1039.xml"/><Relationship Id="rId11" Type="http://schemas.openxmlformats.org/officeDocument/2006/relationships/customXml" Target="../ink/ink1030.xml"/><Relationship Id="rId24" Type="http://schemas.openxmlformats.org/officeDocument/2006/relationships/image" Target="../media/image144.png"/><Relationship Id="rId32" Type="http://schemas.openxmlformats.org/officeDocument/2006/relationships/image" Target="../media/image148.png"/><Relationship Id="rId37" Type="http://schemas.openxmlformats.org/officeDocument/2006/relationships/customXml" Target="../ink/ink1043.xml"/><Relationship Id="rId40" Type="http://schemas.openxmlformats.org/officeDocument/2006/relationships/image" Target="../media/image152.png"/><Relationship Id="rId45" Type="http://schemas.openxmlformats.org/officeDocument/2006/relationships/customXml" Target="../ink/ink1047.xml"/><Relationship Id="rId53" Type="http://schemas.openxmlformats.org/officeDocument/2006/relationships/customXml" Target="../ink/ink1051.xml"/><Relationship Id="rId5" Type="http://schemas.openxmlformats.org/officeDocument/2006/relationships/customXml" Target="../ink/ink1027.xml"/><Relationship Id="rId10" Type="http://schemas.openxmlformats.org/officeDocument/2006/relationships/image" Target="../media/image137.png"/><Relationship Id="rId19" Type="http://schemas.openxmlformats.org/officeDocument/2006/relationships/customXml" Target="../ink/ink1034.xml"/><Relationship Id="rId31" Type="http://schemas.openxmlformats.org/officeDocument/2006/relationships/customXml" Target="../ink/ink1040.xml"/><Relationship Id="rId44" Type="http://schemas.openxmlformats.org/officeDocument/2006/relationships/image" Target="../media/image190.png"/><Relationship Id="rId52" Type="http://schemas.openxmlformats.org/officeDocument/2006/relationships/image" Target="../media/image194.png"/><Relationship Id="rId4" Type="http://schemas.openxmlformats.org/officeDocument/2006/relationships/image" Target="../media/image134.png"/><Relationship Id="rId9" Type="http://schemas.openxmlformats.org/officeDocument/2006/relationships/customXml" Target="../ink/ink1029.xml"/><Relationship Id="rId14" Type="http://schemas.openxmlformats.org/officeDocument/2006/relationships/image" Target="../media/image139.png"/><Relationship Id="rId22" Type="http://schemas.openxmlformats.org/officeDocument/2006/relationships/image" Target="../media/image143.png"/><Relationship Id="rId27" Type="http://schemas.openxmlformats.org/officeDocument/2006/relationships/customXml" Target="../ink/ink1038.xml"/><Relationship Id="rId30" Type="http://schemas.openxmlformats.org/officeDocument/2006/relationships/image" Target="../media/image147.png"/><Relationship Id="rId35" Type="http://schemas.openxmlformats.org/officeDocument/2006/relationships/customXml" Target="../ink/ink1042.xml"/><Relationship Id="rId43" Type="http://schemas.openxmlformats.org/officeDocument/2006/relationships/customXml" Target="../ink/ink1046.xml"/><Relationship Id="rId48" Type="http://schemas.openxmlformats.org/officeDocument/2006/relationships/image" Target="../media/image192.png"/><Relationship Id="rId8" Type="http://schemas.openxmlformats.org/officeDocument/2006/relationships/image" Target="../media/image136.png"/><Relationship Id="rId51" Type="http://schemas.openxmlformats.org/officeDocument/2006/relationships/customXml" Target="../ink/ink1050.xml"/><Relationship Id="rId3" Type="http://schemas.openxmlformats.org/officeDocument/2006/relationships/customXml" Target="../ink/ink1026.xml"/><Relationship Id="rId12" Type="http://schemas.openxmlformats.org/officeDocument/2006/relationships/image" Target="../media/image138.png"/><Relationship Id="rId17" Type="http://schemas.openxmlformats.org/officeDocument/2006/relationships/customXml" Target="../ink/ink1033.xml"/><Relationship Id="rId25" Type="http://schemas.openxmlformats.org/officeDocument/2006/relationships/customXml" Target="../ink/ink1037.xml"/><Relationship Id="rId33" Type="http://schemas.openxmlformats.org/officeDocument/2006/relationships/customXml" Target="../ink/ink1041.xml"/><Relationship Id="rId38" Type="http://schemas.openxmlformats.org/officeDocument/2006/relationships/image" Target="../media/image151.png"/><Relationship Id="rId46" Type="http://schemas.openxmlformats.org/officeDocument/2006/relationships/image" Target="../media/image191.png"/><Relationship Id="rId20" Type="http://schemas.openxmlformats.org/officeDocument/2006/relationships/image" Target="../media/image142.png"/><Relationship Id="rId41" Type="http://schemas.openxmlformats.org/officeDocument/2006/relationships/customXml" Target="../ink/ink1045.xml"/><Relationship Id="rId54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5" Type="http://schemas.openxmlformats.org/officeDocument/2006/relationships/customXml" Target="../ink/ink1032.xml"/><Relationship Id="rId23" Type="http://schemas.openxmlformats.org/officeDocument/2006/relationships/customXml" Target="../ink/ink1036.xml"/><Relationship Id="rId28" Type="http://schemas.openxmlformats.org/officeDocument/2006/relationships/image" Target="../media/image146.png"/><Relationship Id="rId36" Type="http://schemas.openxmlformats.org/officeDocument/2006/relationships/image" Target="../media/image150.png"/><Relationship Id="rId49" Type="http://schemas.openxmlformats.org/officeDocument/2006/relationships/customXml" Target="../ink/ink1049.xml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57.xml"/><Relationship Id="rId18" Type="http://schemas.openxmlformats.org/officeDocument/2006/relationships/image" Target="../media/image141.png"/><Relationship Id="rId26" Type="http://schemas.openxmlformats.org/officeDocument/2006/relationships/image" Target="../media/image145.png"/><Relationship Id="rId39" Type="http://schemas.openxmlformats.org/officeDocument/2006/relationships/customXml" Target="../ink/ink1070.xml"/><Relationship Id="rId21" Type="http://schemas.openxmlformats.org/officeDocument/2006/relationships/customXml" Target="../ink/ink1061.xml"/><Relationship Id="rId34" Type="http://schemas.openxmlformats.org/officeDocument/2006/relationships/image" Target="../media/image149.png"/><Relationship Id="rId42" Type="http://schemas.openxmlformats.org/officeDocument/2006/relationships/image" Target="../media/image189.png"/><Relationship Id="rId47" Type="http://schemas.openxmlformats.org/officeDocument/2006/relationships/customXml" Target="../ink/ink1074.xml"/><Relationship Id="rId50" Type="http://schemas.openxmlformats.org/officeDocument/2006/relationships/image" Target="../media/image193.png"/><Relationship Id="rId55" Type="http://schemas.openxmlformats.org/officeDocument/2006/relationships/customXml" Target="../ink/ink1078.xml"/><Relationship Id="rId7" Type="http://schemas.openxmlformats.org/officeDocument/2006/relationships/customXml" Target="../ink/ink1054.xml"/><Relationship Id="rId2" Type="http://schemas.openxmlformats.org/officeDocument/2006/relationships/image" Target="../media/image132.png"/><Relationship Id="rId16" Type="http://schemas.openxmlformats.org/officeDocument/2006/relationships/image" Target="../media/image140.png"/><Relationship Id="rId29" Type="http://schemas.openxmlformats.org/officeDocument/2006/relationships/customXml" Target="../ink/ink1065.xml"/><Relationship Id="rId11" Type="http://schemas.openxmlformats.org/officeDocument/2006/relationships/customXml" Target="../ink/ink1056.xml"/><Relationship Id="rId24" Type="http://schemas.openxmlformats.org/officeDocument/2006/relationships/image" Target="../media/image144.png"/><Relationship Id="rId32" Type="http://schemas.openxmlformats.org/officeDocument/2006/relationships/image" Target="../media/image148.png"/><Relationship Id="rId37" Type="http://schemas.openxmlformats.org/officeDocument/2006/relationships/customXml" Target="../ink/ink1069.xml"/><Relationship Id="rId40" Type="http://schemas.openxmlformats.org/officeDocument/2006/relationships/image" Target="../media/image152.png"/><Relationship Id="rId45" Type="http://schemas.openxmlformats.org/officeDocument/2006/relationships/customXml" Target="../ink/ink1073.xml"/><Relationship Id="rId53" Type="http://schemas.openxmlformats.org/officeDocument/2006/relationships/customXml" Target="../ink/ink1077.xml"/><Relationship Id="rId58" Type="http://schemas.openxmlformats.org/officeDocument/2006/relationships/image" Target="../media/image197.png"/><Relationship Id="rId5" Type="http://schemas.openxmlformats.org/officeDocument/2006/relationships/customXml" Target="../ink/ink1053.xml"/><Relationship Id="rId19" Type="http://schemas.openxmlformats.org/officeDocument/2006/relationships/customXml" Target="../ink/ink1060.xml"/><Relationship Id="rId4" Type="http://schemas.openxmlformats.org/officeDocument/2006/relationships/image" Target="../media/image134.png"/><Relationship Id="rId9" Type="http://schemas.openxmlformats.org/officeDocument/2006/relationships/customXml" Target="../ink/ink1055.xml"/><Relationship Id="rId14" Type="http://schemas.openxmlformats.org/officeDocument/2006/relationships/image" Target="../media/image139.png"/><Relationship Id="rId22" Type="http://schemas.openxmlformats.org/officeDocument/2006/relationships/image" Target="../media/image143.png"/><Relationship Id="rId27" Type="http://schemas.openxmlformats.org/officeDocument/2006/relationships/customXml" Target="../ink/ink1064.xml"/><Relationship Id="rId30" Type="http://schemas.openxmlformats.org/officeDocument/2006/relationships/image" Target="../media/image147.png"/><Relationship Id="rId35" Type="http://schemas.openxmlformats.org/officeDocument/2006/relationships/customXml" Target="../ink/ink1068.xml"/><Relationship Id="rId43" Type="http://schemas.openxmlformats.org/officeDocument/2006/relationships/customXml" Target="../ink/ink1072.xml"/><Relationship Id="rId48" Type="http://schemas.openxmlformats.org/officeDocument/2006/relationships/image" Target="../media/image192.png"/><Relationship Id="rId56" Type="http://schemas.openxmlformats.org/officeDocument/2006/relationships/image" Target="../media/image196.png"/><Relationship Id="rId8" Type="http://schemas.openxmlformats.org/officeDocument/2006/relationships/image" Target="../media/image136.png"/><Relationship Id="rId51" Type="http://schemas.openxmlformats.org/officeDocument/2006/relationships/customXml" Target="../ink/ink1076.xml"/><Relationship Id="rId3" Type="http://schemas.openxmlformats.org/officeDocument/2006/relationships/customXml" Target="../ink/ink1052.xml"/><Relationship Id="rId12" Type="http://schemas.openxmlformats.org/officeDocument/2006/relationships/image" Target="../media/image138.png"/><Relationship Id="rId17" Type="http://schemas.openxmlformats.org/officeDocument/2006/relationships/customXml" Target="../ink/ink1059.xml"/><Relationship Id="rId25" Type="http://schemas.openxmlformats.org/officeDocument/2006/relationships/customXml" Target="../ink/ink1063.xml"/><Relationship Id="rId33" Type="http://schemas.openxmlformats.org/officeDocument/2006/relationships/customXml" Target="../ink/ink1067.xml"/><Relationship Id="rId38" Type="http://schemas.openxmlformats.org/officeDocument/2006/relationships/image" Target="../media/image151.png"/><Relationship Id="rId46" Type="http://schemas.openxmlformats.org/officeDocument/2006/relationships/image" Target="../media/image191.png"/><Relationship Id="rId59" Type="http://schemas.openxmlformats.org/officeDocument/2006/relationships/customXml" Target="../ink/ink1080.xml"/><Relationship Id="rId20" Type="http://schemas.openxmlformats.org/officeDocument/2006/relationships/image" Target="../media/image142.png"/><Relationship Id="rId41" Type="http://schemas.openxmlformats.org/officeDocument/2006/relationships/customXml" Target="../ink/ink1071.xml"/><Relationship Id="rId54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5" Type="http://schemas.openxmlformats.org/officeDocument/2006/relationships/customXml" Target="../ink/ink1058.xml"/><Relationship Id="rId23" Type="http://schemas.openxmlformats.org/officeDocument/2006/relationships/customXml" Target="../ink/ink1062.xml"/><Relationship Id="rId28" Type="http://schemas.openxmlformats.org/officeDocument/2006/relationships/image" Target="../media/image146.png"/><Relationship Id="rId36" Type="http://schemas.openxmlformats.org/officeDocument/2006/relationships/image" Target="../media/image150.png"/><Relationship Id="rId49" Type="http://schemas.openxmlformats.org/officeDocument/2006/relationships/customXml" Target="../ink/ink1075.xml"/><Relationship Id="rId57" Type="http://schemas.openxmlformats.org/officeDocument/2006/relationships/customXml" Target="../ink/ink1079.xml"/><Relationship Id="rId10" Type="http://schemas.openxmlformats.org/officeDocument/2006/relationships/image" Target="../media/image137.png"/><Relationship Id="rId31" Type="http://schemas.openxmlformats.org/officeDocument/2006/relationships/customXml" Target="../ink/ink1066.xml"/><Relationship Id="rId44" Type="http://schemas.openxmlformats.org/officeDocument/2006/relationships/image" Target="../media/image190.png"/><Relationship Id="rId52" Type="http://schemas.openxmlformats.org/officeDocument/2006/relationships/image" Target="../media/image194.png"/><Relationship Id="rId60" Type="http://schemas.openxmlformats.org/officeDocument/2006/relationships/image" Target="../media/image198.png"/></Relationships>
</file>

<file path=ppt/slides/_rels/slide5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5.png"/><Relationship Id="rId21" Type="http://schemas.openxmlformats.org/officeDocument/2006/relationships/customXml" Target="../ink/ink1090.xml"/><Relationship Id="rId34" Type="http://schemas.openxmlformats.org/officeDocument/2006/relationships/image" Target="../media/image149.png"/><Relationship Id="rId42" Type="http://schemas.openxmlformats.org/officeDocument/2006/relationships/image" Target="../media/image189.png"/><Relationship Id="rId47" Type="http://schemas.openxmlformats.org/officeDocument/2006/relationships/customXml" Target="../ink/ink1103.xml"/><Relationship Id="rId50" Type="http://schemas.openxmlformats.org/officeDocument/2006/relationships/image" Target="../media/image193.png"/><Relationship Id="rId55" Type="http://schemas.openxmlformats.org/officeDocument/2006/relationships/customXml" Target="../ink/ink1107.xml"/><Relationship Id="rId63" Type="http://schemas.openxmlformats.org/officeDocument/2006/relationships/customXml" Target="../ink/ink1111.xml"/><Relationship Id="rId7" Type="http://schemas.openxmlformats.org/officeDocument/2006/relationships/customXml" Target="../ink/ink1083.xml"/><Relationship Id="rId2" Type="http://schemas.openxmlformats.org/officeDocument/2006/relationships/image" Target="../media/image132.png"/><Relationship Id="rId16" Type="http://schemas.openxmlformats.org/officeDocument/2006/relationships/image" Target="../media/image140.png"/><Relationship Id="rId29" Type="http://schemas.openxmlformats.org/officeDocument/2006/relationships/customXml" Target="../ink/ink1094.xml"/><Relationship Id="rId11" Type="http://schemas.openxmlformats.org/officeDocument/2006/relationships/customXml" Target="../ink/ink1085.xml"/><Relationship Id="rId24" Type="http://schemas.openxmlformats.org/officeDocument/2006/relationships/image" Target="../media/image144.png"/><Relationship Id="rId32" Type="http://schemas.openxmlformats.org/officeDocument/2006/relationships/image" Target="../media/image148.png"/><Relationship Id="rId37" Type="http://schemas.openxmlformats.org/officeDocument/2006/relationships/customXml" Target="../ink/ink1098.xml"/><Relationship Id="rId40" Type="http://schemas.openxmlformats.org/officeDocument/2006/relationships/image" Target="../media/image152.png"/><Relationship Id="rId45" Type="http://schemas.openxmlformats.org/officeDocument/2006/relationships/customXml" Target="../ink/ink1102.xml"/><Relationship Id="rId53" Type="http://schemas.openxmlformats.org/officeDocument/2006/relationships/customXml" Target="../ink/ink1106.xml"/><Relationship Id="rId58" Type="http://schemas.openxmlformats.org/officeDocument/2006/relationships/image" Target="../media/image197.png"/><Relationship Id="rId66" Type="http://schemas.openxmlformats.org/officeDocument/2006/relationships/image" Target="../media/image201.png"/><Relationship Id="rId5" Type="http://schemas.openxmlformats.org/officeDocument/2006/relationships/customXml" Target="../ink/ink1082.xml"/><Relationship Id="rId61" Type="http://schemas.openxmlformats.org/officeDocument/2006/relationships/customXml" Target="../ink/ink1110.xml"/><Relationship Id="rId19" Type="http://schemas.openxmlformats.org/officeDocument/2006/relationships/customXml" Target="../ink/ink1089.xml"/><Relationship Id="rId14" Type="http://schemas.openxmlformats.org/officeDocument/2006/relationships/image" Target="../media/image139.png"/><Relationship Id="rId22" Type="http://schemas.openxmlformats.org/officeDocument/2006/relationships/image" Target="../media/image143.png"/><Relationship Id="rId27" Type="http://schemas.openxmlformats.org/officeDocument/2006/relationships/customXml" Target="../ink/ink1093.xml"/><Relationship Id="rId30" Type="http://schemas.openxmlformats.org/officeDocument/2006/relationships/image" Target="../media/image147.png"/><Relationship Id="rId35" Type="http://schemas.openxmlformats.org/officeDocument/2006/relationships/customXml" Target="../ink/ink1097.xml"/><Relationship Id="rId43" Type="http://schemas.openxmlformats.org/officeDocument/2006/relationships/customXml" Target="../ink/ink1101.xml"/><Relationship Id="rId48" Type="http://schemas.openxmlformats.org/officeDocument/2006/relationships/image" Target="../media/image192.png"/><Relationship Id="rId56" Type="http://schemas.openxmlformats.org/officeDocument/2006/relationships/image" Target="../media/image196.png"/><Relationship Id="rId64" Type="http://schemas.openxmlformats.org/officeDocument/2006/relationships/image" Target="../media/image200.png"/><Relationship Id="rId8" Type="http://schemas.openxmlformats.org/officeDocument/2006/relationships/image" Target="../media/image136.png"/><Relationship Id="rId51" Type="http://schemas.openxmlformats.org/officeDocument/2006/relationships/customXml" Target="../ink/ink1105.xml"/><Relationship Id="rId3" Type="http://schemas.openxmlformats.org/officeDocument/2006/relationships/customXml" Target="../ink/ink1081.xml"/><Relationship Id="rId12" Type="http://schemas.openxmlformats.org/officeDocument/2006/relationships/image" Target="../media/image138.png"/><Relationship Id="rId17" Type="http://schemas.openxmlformats.org/officeDocument/2006/relationships/customXml" Target="../ink/ink1088.xml"/><Relationship Id="rId25" Type="http://schemas.openxmlformats.org/officeDocument/2006/relationships/customXml" Target="../ink/ink1092.xml"/><Relationship Id="rId33" Type="http://schemas.openxmlformats.org/officeDocument/2006/relationships/customXml" Target="../ink/ink1096.xml"/><Relationship Id="rId38" Type="http://schemas.openxmlformats.org/officeDocument/2006/relationships/image" Target="../media/image151.png"/><Relationship Id="rId46" Type="http://schemas.openxmlformats.org/officeDocument/2006/relationships/image" Target="../media/image191.png"/><Relationship Id="rId59" Type="http://schemas.openxmlformats.org/officeDocument/2006/relationships/customXml" Target="../ink/ink1109.xml"/><Relationship Id="rId20" Type="http://schemas.openxmlformats.org/officeDocument/2006/relationships/image" Target="../media/image142.png"/><Relationship Id="rId41" Type="http://schemas.openxmlformats.org/officeDocument/2006/relationships/customXml" Target="../ink/ink1100.xml"/><Relationship Id="rId54" Type="http://schemas.openxmlformats.org/officeDocument/2006/relationships/image" Target="../media/image195.png"/><Relationship Id="rId6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5" Type="http://schemas.openxmlformats.org/officeDocument/2006/relationships/customXml" Target="../ink/ink1087.xml"/><Relationship Id="rId23" Type="http://schemas.openxmlformats.org/officeDocument/2006/relationships/customXml" Target="../ink/ink1091.xml"/><Relationship Id="rId28" Type="http://schemas.openxmlformats.org/officeDocument/2006/relationships/image" Target="../media/image146.png"/><Relationship Id="rId36" Type="http://schemas.openxmlformats.org/officeDocument/2006/relationships/image" Target="../media/image150.png"/><Relationship Id="rId49" Type="http://schemas.openxmlformats.org/officeDocument/2006/relationships/customXml" Target="../ink/ink1104.xml"/><Relationship Id="rId57" Type="http://schemas.openxmlformats.org/officeDocument/2006/relationships/customXml" Target="../ink/ink1108.xml"/><Relationship Id="rId10" Type="http://schemas.openxmlformats.org/officeDocument/2006/relationships/image" Target="../media/image137.png"/><Relationship Id="rId31" Type="http://schemas.openxmlformats.org/officeDocument/2006/relationships/customXml" Target="../ink/ink1095.xml"/><Relationship Id="rId44" Type="http://schemas.openxmlformats.org/officeDocument/2006/relationships/image" Target="../media/image190.png"/><Relationship Id="rId52" Type="http://schemas.openxmlformats.org/officeDocument/2006/relationships/image" Target="../media/image194.png"/><Relationship Id="rId60" Type="http://schemas.openxmlformats.org/officeDocument/2006/relationships/image" Target="../media/image198.png"/><Relationship Id="rId65" Type="http://schemas.openxmlformats.org/officeDocument/2006/relationships/customXml" Target="../ink/ink1112.xml"/><Relationship Id="rId4" Type="http://schemas.openxmlformats.org/officeDocument/2006/relationships/image" Target="../media/image134.png"/><Relationship Id="rId9" Type="http://schemas.openxmlformats.org/officeDocument/2006/relationships/customXml" Target="../ink/ink1084.xml"/><Relationship Id="rId13" Type="http://schemas.openxmlformats.org/officeDocument/2006/relationships/customXml" Target="../ink/ink1086.xml"/><Relationship Id="rId18" Type="http://schemas.openxmlformats.org/officeDocument/2006/relationships/image" Target="../media/image141.png"/><Relationship Id="rId39" Type="http://schemas.openxmlformats.org/officeDocument/2006/relationships/customXml" Target="../ink/ink109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.xml"/><Relationship Id="rId13" Type="http://schemas.openxmlformats.org/officeDocument/2006/relationships/image" Target="../media/image11.png"/><Relationship Id="rId18" Type="http://schemas.openxmlformats.org/officeDocument/2006/relationships/customXml" Target="../ink/ink39.xml"/><Relationship Id="rId3" Type="http://schemas.openxmlformats.org/officeDocument/2006/relationships/image" Target="../media/image3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customXml" Target="../ink/ink36.xml"/><Relationship Id="rId17" Type="http://schemas.openxmlformats.org/officeDocument/2006/relationships/image" Target="../media/image13.png"/><Relationship Id="rId2" Type="http://schemas.openxmlformats.org/officeDocument/2006/relationships/customXml" Target="../ink/ink31.xml"/><Relationship Id="rId16" Type="http://schemas.openxmlformats.org/officeDocument/2006/relationships/customXml" Target="../ink/ink38.xml"/><Relationship Id="rId20" Type="http://schemas.openxmlformats.org/officeDocument/2006/relationships/customXml" Target="../ink/ink4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.xml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customXml" Target="../ink/ink35.xml"/><Relationship Id="rId19" Type="http://schemas.openxmlformats.org/officeDocument/2006/relationships/image" Target="../media/image14.png"/><Relationship Id="rId4" Type="http://schemas.openxmlformats.org/officeDocument/2006/relationships/customXml" Target="../ink/ink32.xml"/><Relationship Id="rId9" Type="http://schemas.openxmlformats.org/officeDocument/2006/relationships/image" Target="../media/image9.png"/><Relationship Id="rId14" Type="http://schemas.openxmlformats.org/officeDocument/2006/relationships/customXml" Target="../ink/ink37.xml"/></Relationships>
</file>

<file path=ppt/slides/_rels/slide6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5.png"/><Relationship Id="rId21" Type="http://schemas.openxmlformats.org/officeDocument/2006/relationships/customXml" Target="../ink/ink1122.xml"/><Relationship Id="rId42" Type="http://schemas.openxmlformats.org/officeDocument/2006/relationships/image" Target="../media/image189.png"/><Relationship Id="rId47" Type="http://schemas.openxmlformats.org/officeDocument/2006/relationships/customXml" Target="../ink/ink1135.xml"/><Relationship Id="rId63" Type="http://schemas.openxmlformats.org/officeDocument/2006/relationships/customXml" Target="../ink/ink1143.xml"/><Relationship Id="rId68" Type="http://schemas.openxmlformats.org/officeDocument/2006/relationships/image" Target="../media/image202.png"/><Relationship Id="rId7" Type="http://schemas.openxmlformats.org/officeDocument/2006/relationships/customXml" Target="../ink/ink1115.xml"/><Relationship Id="rId71" Type="http://schemas.openxmlformats.org/officeDocument/2006/relationships/customXml" Target="../ink/ink1147.xml"/><Relationship Id="rId2" Type="http://schemas.openxmlformats.org/officeDocument/2006/relationships/image" Target="../media/image132.png"/><Relationship Id="rId16" Type="http://schemas.openxmlformats.org/officeDocument/2006/relationships/image" Target="../media/image140.png"/><Relationship Id="rId29" Type="http://schemas.openxmlformats.org/officeDocument/2006/relationships/customXml" Target="../ink/ink1126.xml"/><Relationship Id="rId11" Type="http://schemas.openxmlformats.org/officeDocument/2006/relationships/customXml" Target="../ink/ink1117.xml"/><Relationship Id="rId24" Type="http://schemas.openxmlformats.org/officeDocument/2006/relationships/image" Target="../media/image144.png"/><Relationship Id="rId32" Type="http://schemas.openxmlformats.org/officeDocument/2006/relationships/image" Target="../media/image148.png"/><Relationship Id="rId37" Type="http://schemas.openxmlformats.org/officeDocument/2006/relationships/customXml" Target="../ink/ink1130.xml"/><Relationship Id="rId40" Type="http://schemas.openxmlformats.org/officeDocument/2006/relationships/image" Target="../media/image152.png"/><Relationship Id="rId45" Type="http://schemas.openxmlformats.org/officeDocument/2006/relationships/customXml" Target="../ink/ink1134.xml"/><Relationship Id="rId53" Type="http://schemas.openxmlformats.org/officeDocument/2006/relationships/customXml" Target="../ink/ink1138.xml"/><Relationship Id="rId58" Type="http://schemas.openxmlformats.org/officeDocument/2006/relationships/image" Target="../media/image197.png"/><Relationship Id="rId66" Type="http://schemas.openxmlformats.org/officeDocument/2006/relationships/image" Target="../media/image201.png"/><Relationship Id="rId5" Type="http://schemas.openxmlformats.org/officeDocument/2006/relationships/customXml" Target="../ink/ink1114.xml"/><Relationship Id="rId61" Type="http://schemas.openxmlformats.org/officeDocument/2006/relationships/customXml" Target="../ink/ink1142.xml"/><Relationship Id="rId19" Type="http://schemas.openxmlformats.org/officeDocument/2006/relationships/customXml" Target="../ink/ink1121.xml"/><Relationship Id="rId14" Type="http://schemas.openxmlformats.org/officeDocument/2006/relationships/image" Target="../media/image139.png"/><Relationship Id="rId22" Type="http://schemas.openxmlformats.org/officeDocument/2006/relationships/image" Target="../media/image143.png"/><Relationship Id="rId27" Type="http://schemas.openxmlformats.org/officeDocument/2006/relationships/customXml" Target="../ink/ink1125.xml"/><Relationship Id="rId30" Type="http://schemas.openxmlformats.org/officeDocument/2006/relationships/image" Target="../media/image147.png"/><Relationship Id="rId35" Type="http://schemas.openxmlformats.org/officeDocument/2006/relationships/customXml" Target="../ink/ink1129.xml"/><Relationship Id="rId43" Type="http://schemas.openxmlformats.org/officeDocument/2006/relationships/customXml" Target="../ink/ink1133.xml"/><Relationship Id="rId48" Type="http://schemas.openxmlformats.org/officeDocument/2006/relationships/image" Target="../media/image192.png"/><Relationship Id="rId56" Type="http://schemas.openxmlformats.org/officeDocument/2006/relationships/image" Target="../media/image196.png"/><Relationship Id="rId64" Type="http://schemas.openxmlformats.org/officeDocument/2006/relationships/image" Target="../media/image200.png"/><Relationship Id="rId69" Type="http://schemas.openxmlformats.org/officeDocument/2006/relationships/customXml" Target="../ink/ink1146.xml"/><Relationship Id="rId8" Type="http://schemas.openxmlformats.org/officeDocument/2006/relationships/image" Target="../media/image136.png"/><Relationship Id="rId51" Type="http://schemas.openxmlformats.org/officeDocument/2006/relationships/customXml" Target="../ink/ink1137.xml"/><Relationship Id="rId72" Type="http://schemas.openxmlformats.org/officeDocument/2006/relationships/image" Target="../media/image204.png"/><Relationship Id="rId3" Type="http://schemas.openxmlformats.org/officeDocument/2006/relationships/customXml" Target="../ink/ink1113.xml"/><Relationship Id="rId12" Type="http://schemas.openxmlformats.org/officeDocument/2006/relationships/image" Target="../media/image138.png"/><Relationship Id="rId17" Type="http://schemas.openxmlformats.org/officeDocument/2006/relationships/customXml" Target="../ink/ink1120.xml"/><Relationship Id="rId25" Type="http://schemas.openxmlformats.org/officeDocument/2006/relationships/customXml" Target="../ink/ink1124.xml"/><Relationship Id="rId33" Type="http://schemas.openxmlformats.org/officeDocument/2006/relationships/customXml" Target="../ink/ink1128.xml"/><Relationship Id="rId38" Type="http://schemas.openxmlformats.org/officeDocument/2006/relationships/image" Target="../media/image151.png"/><Relationship Id="rId46" Type="http://schemas.openxmlformats.org/officeDocument/2006/relationships/image" Target="../media/image191.png"/><Relationship Id="rId59" Type="http://schemas.openxmlformats.org/officeDocument/2006/relationships/customXml" Target="../ink/ink1141.xml"/><Relationship Id="rId67" Type="http://schemas.openxmlformats.org/officeDocument/2006/relationships/customXml" Target="../ink/ink1145.xml"/><Relationship Id="rId20" Type="http://schemas.openxmlformats.org/officeDocument/2006/relationships/image" Target="../media/image142.png"/><Relationship Id="rId41" Type="http://schemas.openxmlformats.org/officeDocument/2006/relationships/customXml" Target="../ink/ink1132.xml"/><Relationship Id="rId54" Type="http://schemas.openxmlformats.org/officeDocument/2006/relationships/image" Target="../media/image195.png"/><Relationship Id="rId62" Type="http://schemas.openxmlformats.org/officeDocument/2006/relationships/image" Target="../media/image199.png"/><Relationship Id="rId70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5" Type="http://schemas.openxmlformats.org/officeDocument/2006/relationships/customXml" Target="../ink/ink1119.xml"/><Relationship Id="rId23" Type="http://schemas.openxmlformats.org/officeDocument/2006/relationships/customXml" Target="../ink/ink1123.xml"/><Relationship Id="rId28" Type="http://schemas.openxmlformats.org/officeDocument/2006/relationships/image" Target="../media/image146.png"/><Relationship Id="rId36" Type="http://schemas.openxmlformats.org/officeDocument/2006/relationships/image" Target="../media/image150.png"/><Relationship Id="rId49" Type="http://schemas.openxmlformats.org/officeDocument/2006/relationships/customXml" Target="../ink/ink1136.xml"/><Relationship Id="rId57" Type="http://schemas.openxmlformats.org/officeDocument/2006/relationships/customXml" Target="../ink/ink1140.xml"/><Relationship Id="rId10" Type="http://schemas.openxmlformats.org/officeDocument/2006/relationships/image" Target="../media/image137.png"/><Relationship Id="rId31" Type="http://schemas.openxmlformats.org/officeDocument/2006/relationships/customXml" Target="../ink/ink1127.xml"/><Relationship Id="rId44" Type="http://schemas.openxmlformats.org/officeDocument/2006/relationships/image" Target="../media/image190.png"/><Relationship Id="rId52" Type="http://schemas.openxmlformats.org/officeDocument/2006/relationships/image" Target="../media/image194.png"/><Relationship Id="rId60" Type="http://schemas.openxmlformats.org/officeDocument/2006/relationships/image" Target="../media/image198.png"/><Relationship Id="rId65" Type="http://schemas.openxmlformats.org/officeDocument/2006/relationships/customXml" Target="../ink/ink1144.xml"/><Relationship Id="rId4" Type="http://schemas.openxmlformats.org/officeDocument/2006/relationships/image" Target="../media/image134.png"/><Relationship Id="rId9" Type="http://schemas.openxmlformats.org/officeDocument/2006/relationships/customXml" Target="../ink/ink1116.xml"/><Relationship Id="rId13" Type="http://schemas.openxmlformats.org/officeDocument/2006/relationships/customXml" Target="../ink/ink1118.xml"/><Relationship Id="rId18" Type="http://schemas.openxmlformats.org/officeDocument/2006/relationships/image" Target="../media/image141.png"/><Relationship Id="rId39" Type="http://schemas.openxmlformats.org/officeDocument/2006/relationships/customXml" Target="../ink/ink1131.xml"/><Relationship Id="rId34" Type="http://schemas.openxmlformats.org/officeDocument/2006/relationships/image" Target="../media/image149.png"/><Relationship Id="rId50" Type="http://schemas.openxmlformats.org/officeDocument/2006/relationships/image" Target="../media/image193.png"/><Relationship Id="rId55" Type="http://schemas.openxmlformats.org/officeDocument/2006/relationships/customXml" Target="../ink/ink1139.xml"/></Relationships>
</file>

<file path=ppt/slides/_rels/slide6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5.png"/><Relationship Id="rId21" Type="http://schemas.openxmlformats.org/officeDocument/2006/relationships/customXml" Target="../ink/ink1157.xml"/><Relationship Id="rId42" Type="http://schemas.openxmlformats.org/officeDocument/2006/relationships/image" Target="../media/image189.png"/><Relationship Id="rId47" Type="http://schemas.openxmlformats.org/officeDocument/2006/relationships/customXml" Target="../ink/ink1170.xml"/><Relationship Id="rId63" Type="http://schemas.openxmlformats.org/officeDocument/2006/relationships/customXml" Target="../ink/ink1178.xml"/><Relationship Id="rId68" Type="http://schemas.openxmlformats.org/officeDocument/2006/relationships/image" Target="../media/image202.png"/><Relationship Id="rId16" Type="http://schemas.openxmlformats.org/officeDocument/2006/relationships/image" Target="../media/image140.png"/><Relationship Id="rId11" Type="http://schemas.openxmlformats.org/officeDocument/2006/relationships/customXml" Target="../ink/ink1152.xml"/><Relationship Id="rId32" Type="http://schemas.openxmlformats.org/officeDocument/2006/relationships/image" Target="../media/image148.png"/><Relationship Id="rId37" Type="http://schemas.openxmlformats.org/officeDocument/2006/relationships/customXml" Target="../ink/ink1165.xml"/><Relationship Id="rId53" Type="http://schemas.openxmlformats.org/officeDocument/2006/relationships/customXml" Target="../ink/ink1173.xml"/><Relationship Id="rId58" Type="http://schemas.openxmlformats.org/officeDocument/2006/relationships/image" Target="../media/image197.png"/><Relationship Id="rId74" Type="http://schemas.openxmlformats.org/officeDocument/2006/relationships/image" Target="../media/image205.png"/><Relationship Id="rId79" Type="http://schemas.openxmlformats.org/officeDocument/2006/relationships/customXml" Target="../ink/ink1186.xml"/><Relationship Id="rId5" Type="http://schemas.openxmlformats.org/officeDocument/2006/relationships/customXml" Target="../ink/ink1149.xml"/><Relationship Id="rId61" Type="http://schemas.openxmlformats.org/officeDocument/2006/relationships/customXml" Target="../ink/ink1177.xml"/><Relationship Id="rId82" Type="http://schemas.openxmlformats.org/officeDocument/2006/relationships/image" Target="../media/image209.png"/><Relationship Id="rId19" Type="http://schemas.openxmlformats.org/officeDocument/2006/relationships/customXml" Target="../ink/ink1156.xml"/><Relationship Id="rId14" Type="http://schemas.openxmlformats.org/officeDocument/2006/relationships/image" Target="../media/image139.png"/><Relationship Id="rId22" Type="http://schemas.openxmlformats.org/officeDocument/2006/relationships/image" Target="../media/image143.png"/><Relationship Id="rId27" Type="http://schemas.openxmlformats.org/officeDocument/2006/relationships/customXml" Target="../ink/ink1160.xml"/><Relationship Id="rId30" Type="http://schemas.openxmlformats.org/officeDocument/2006/relationships/image" Target="../media/image147.png"/><Relationship Id="rId35" Type="http://schemas.openxmlformats.org/officeDocument/2006/relationships/customXml" Target="../ink/ink1164.xml"/><Relationship Id="rId43" Type="http://schemas.openxmlformats.org/officeDocument/2006/relationships/customXml" Target="../ink/ink1168.xml"/><Relationship Id="rId48" Type="http://schemas.openxmlformats.org/officeDocument/2006/relationships/image" Target="../media/image192.png"/><Relationship Id="rId56" Type="http://schemas.openxmlformats.org/officeDocument/2006/relationships/image" Target="../media/image196.png"/><Relationship Id="rId64" Type="http://schemas.openxmlformats.org/officeDocument/2006/relationships/image" Target="../media/image200.png"/><Relationship Id="rId69" Type="http://schemas.openxmlformats.org/officeDocument/2006/relationships/customXml" Target="../ink/ink1181.xml"/><Relationship Id="rId77" Type="http://schemas.openxmlformats.org/officeDocument/2006/relationships/customXml" Target="../ink/ink1185.xml"/><Relationship Id="rId8" Type="http://schemas.openxmlformats.org/officeDocument/2006/relationships/image" Target="../media/image136.png"/><Relationship Id="rId51" Type="http://schemas.openxmlformats.org/officeDocument/2006/relationships/customXml" Target="../ink/ink1172.xml"/><Relationship Id="rId72" Type="http://schemas.openxmlformats.org/officeDocument/2006/relationships/image" Target="../media/image204.png"/><Relationship Id="rId80" Type="http://schemas.openxmlformats.org/officeDocument/2006/relationships/image" Target="../media/image208.png"/><Relationship Id="rId3" Type="http://schemas.openxmlformats.org/officeDocument/2006/relationships/customXml" Target="../ink/ink1148.xml"/><Relationship Id="rId12" Type="http://schemas.openxmlformats.org/officeDocument/2006/relationships/image" Target="../media/image138.png"/><Relationship Id="rId17" Type="http://schemas.openxmlformats.org/officeDocument/2006/relationships/customXml" Target="../ink/ink1155.xml"/><Relationship Id="rId25" Type="http://schemas.openxmlformats.org/officeDocument/2006/relationships/customXml" Target="../ink/ink1159.xml"/><Relationship Id="rId33" Type="http://schemas.openxmlformats.org/officeDocument/2006/relationships/customXml" Target="../ink/ink1163.xml"/><Relationship Id="rId38" Type="http://schemas.openxmlformats.org/officeDocument/2006/relationships/image" Target="../media/image151.png"/><Relationship Id="rId46" Type="http://schemas.openxmlformats.org/officeDocument/2006/relationships/image" Target="../media/image191.png"/><Relationship Id="rId59" Type="http://schemas.openxmlformats.org/officeDocument/2006/relationships/customXml" Target="../ink/ink1176.xml"/><Relationship Id="rId67" Type="http://schemas.openxmlformats.org/officeDocument/2006/relationships/customXml" Target="../ink/ink1180.xml"/><Relationship Id="rId20" Type="http://schemas.openxmlformats.org/officeDocument/2006/relationships/image" Target="../media/image142.png"/><Relationship Id="rId41" Type="http://schemas.openxmlformats.org/officeDocument/2006/relationships/customXml" Target="../ink/ink1167.xml"/><Relationship Id="rId54" Type="http://schemas.openxmlformats.org/officeDocument/2006/relationships/image" Target="../media/image195.png"/><Relationship Id="rId62" Type="http://schemas.openxmlformats.org/officeDocument/2006/relationships/image" Target="../media/image199.png"/><Relationship Id="rId70" Type="http://schemas.openxmlformats.org/officeDocument/2006/relationships/image" Target="../media/image203.png"/><Relationship Id="rId75" Type="http://schemas.openxmlformats.org/officeDocument/2006/relationships/customXml" Target="../ink/ink11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5" Type="http://schemas.openxmlformats.org/officeDocument/2006/relationships/customXml" Target="../ink/ink1154.xml"/><Relationship Id="rId23" Type="http://schemas.openxmlformats.org/officeDocument/2006/relationships/customXml" Target="../ink/ink1158.xml"/><Relationship Id="rId28" Type="http://schemas.openxmlformats.org/officeDocument/2006/relationships/image" Target="../media/image146.png"/><Relationship Id="rId36" Type="http://schemas.openxmlformats.org/officeDocument/2006/relationships/image" Target="../media/image150.png"/><Relationship Id="rId49" Type="http://schemas.openxmlformats.org/officeDocument/2006/relationships/customXml" Target="../ink/ink1171.xml"/><Relationship Id="rId57" Type="http://schemas.openxmlformats.org/officeDocument/2006/relationships/customXml" Target="../ink/ink1175.xml"/><Relationship Id="rId10" Type="http://schemas.openxmlformats.org/officeDocument/2006/relationships/image" Target="../media/image137.png"/><Relationship Id="rId31" Type="http://schemas.openxmlformats.org/officeDocument/2006/relationships/customXml" Target="../ink/ink1162.xml"/><Relationship Id="rId44" Type="http://schemas.openxmlformats.org/officeDocument/2006/relationships/image" Target="../media/image190.png"/><Relationship Id="rId52" Type="http://schemas.openxmlformats.org/officeDocument/2006/relationships/image" Target="../media/image194.png"/><Relationship Id="rId60" Type="http://schemas.openxmlformats.org/officeDocument/2006/relationships/image" Target="../media/image198.png"/><Relationship Id="rId65" Type="http://schemas.openxmlformats.org/officeDocument/2006/relationships/customXml" Target="../ink/ink1179.xml"/><Relationship Id="rId73" Type="http://schemas.openxmlformats.org/officeDocument/2006/relationships/customXml" Target="../ink/ink1183.xml"/><Relationship Id="rId78" Type="http://schemas.openxmlformats.org/officeDocument/2006/relationships/image" Target="../media/image207.png"/><Relationship Id="rId81" Type="http://schemas.openxmlformats.org/officeDocument/2006/relationships/customXml" Target="../ink/ink1187.xml"/><Relationship Id="rId4" Type="http://schemas.openxmlformats.org/officeDocument/2006/relationships/image" Target="../media/image134.png"/><Relationship Id="rId9" Type="http://schemas.openxmlformats.org/officeDocument/2006/relationships/customXml" Target="../ink/ink1151.xml"/><Relationship Id="rId13" Type="http://schemas.openxmlformats.org/officeDocument/2006/relationships/customXml" Target="../ink/ink1153.xml"/><Relationship Id="rId18" Type="http://schemas.openxmlformats.org/officeDocument/2006/relationships/image" Target="../media/image141.png"/><Relationship Id="rId39" Type="http://schemas.openxmlformats.org/officeDocument/2006/relationships/customXml" Target="../ink/ink1166.xml"/><Relationship Id="rId34" Type="http://schemas.openxmlformats.org/officeDocument/2006/relationships/image" Target="../media/image149.png"/><Relationship Id="rId50" Type="http://schemas.openxmlformats.org/officeDocument/2006/relationships/image" Target="../media/image193.png"/><Relationship Id="rId55" Type="http://schemas.openxmlformats.org/officeDocument/2006/relationships/customXml" Target="../ink/ink1174.xml"/><Relationship Id="rId76" Type="http://schemas.openxmlformats.org/officeDocument/2006/relationships/image" Target="../media/image206.png"/><Relationship Id="rId7" Type="http://schemas.openxmlformats.org/officeDocument/2006/relationships/customXml" Target="../ink/ink1150.xml"/><Relationship Id="rId71" Type="http://schemas.openxmlformats.org/officeDocument/2006/relationships/customXml" Target="../ink/ink1182.xml"/><Relationship Id="rId2" Type="http://schemas.openxmlformats.org/officeDocument/2006/relationships/image" Target="../media/image132.png"/><Relationship Id="rId29" Type="http://schemas.openxmlformats.org/officeDocument/2006/relationships/customXml" Target="../ink/ink1161.xml"/><Relationship Id="rId24" Type="http://schemas.openxmlformats.org/officeDocument/2006/relationships/image" Target="../media/image144.png"/><Relationship Id="rId40" Type="http://schemas.openxmlformats.org/officeDocument/2006/relationships/image" Target="../media/image152.png"/><Relationship Id="rId45" Type="http://schemas.openxmlformats.org/officeDocument/2006/relationships/customXml" Target="../ink/ink1169.xml"/><Relationship Id="rId66" Type="http://schemas.openxmlformats.org/officeDocument/2006/relationships/image" Target="../media/image201.png"/></Relationships>
</file>

<file path=ppt/slides/_rels/slide6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5.png"/><Relationship Id="rId21" Type="http://schemas.openxmlformats.org/officeDocument/2006/relationships/customXml" Target="../ink/ink1197.xml"/><Relationship Id="rId42" Type="http://schemas.openxmlformats.org/officeDocument/2006/relationships/image" Target="../media/image189.png"/><Relationship Id="rId47" Type="http://schemas.openxmlformats.org/officeDocument/2006/relationships/customXml" Target="../ink/ink1210.xml"/><Relationship Id="rId63" Type="http://schemas.openxmlformats.org/officeDocument/2006/relationships/customXml" Target="../ink/ink1218.xml"/><Relationship Id="rId68" Type="http://schemas.openxmlformats.org/officeDocument/2006/relationships/image" Target="../media/image202.png"/><Relationship Id="rId84" Type="http://schemas.openxmlformats.org/officeDocument/2006/relationships/image" Target="../media/image210.png"/><Relationship Id="rId16" Type="http://schemas.openxmlformats.org/officeDocument/2006/relationships/image" Target="../media/image140.png"/><Relationship Id="rId11" Type="http://schemas.openxmlformats.org/officeDocument/2006/relationships/customXml" Target="../ink/ink1192.xml"/><Relationship Id="rId32" Type="http://schemas.openxmlformats.org/officeDocument/2006/relationships/image" Target="../media/image148.png"/><Relationship Id="rId37" Type="http://schemas.openxmlformats.org/officeDocument/2006/relationships/customXml" Target="../ink/ink1205.xml"/><Relationship Id="rId53" Type="http://schemas.openxmlformats.org/officeDocument/2006/relationships/customXml" Target="../ink/ink1213.xml"/><Relationship Id="rId58" Type="http://schemas.openxmlformats.org/officeDocument/2006/relationships/image" Target="../media/image197.png"/><Relationship Id="rId74" Type="http://schemas.openxmlformats.org/officeDocument/2006/relationships/image" Target="../media/image205.png"/><Relationship Id="rId79" Type="http://schemas.openxmlformats.org/officeDocument/2006/relationships/customXml" Target="../ink/ink1226.xml"/><Relationship Id="rId5" Type="http://schemas.openxmlformats.org/officeDocument/2006/relationships/customXml" Target="../ink/ink1189.xml"/><Relationship Id="rId61" Type="http://schemas.openxmlformats.org/officeDocument/2006/relationships/customXml" Target="../ink/ink1217.xml"/><Relationship Id="rId82" Type="http://schemas.openxmlformats.org/officeDocument/2006/relationships/image" Target="../media/image209.png"/><Relationship Id="rId19" Type="http://schemas.openxmlformats.org/officeDocument/2006/relationships/customXml" Target="../ink/ink1196.xml"/><Relationship Id="rId14" Type="http://schemas.openxmlformats.org/officeDocument/2006/relationships/image" Target="../media/image139.png"/><Relationship Id="rId22" Type="http://schemas.openxmlformats.org/officeDocument/2006/relationships/image" Target="../media/image143.png"/><Relationship Id="rId27" Type="http://schemas.openxmlformats.org/officeDocument/2006/relationships/customXml" Target="../ink/ink1200.xml"/><Relationship Id="rId30" Type="http://schemas.openxmlformats.org/officeDocument/2006/relationships/image" Target="../media/image147.png"/><Relationship Id="rId35" Type="http://schemas.openxmlformats.org/officeDocument/2006/relationships/customXml" Target="../ink/ink1204.xml"/><Relationship Id="rId43" Type="http://schemas.openxmlformats.org/officeDocument/2006/relationships/customXml" Target="../ink/ink1208.xml"/><Relationship Id="rId48" Type="http://schemas.openxmlformats.org/officeDocument/2006/relationships/image" Target="../media/image192.png"/><Relationship Id="rId56" Type="http://schemas.openxmlformats.org/officeDocument/2006/relationships/image" Target="../media/image196.png"/><Relationship Id="rId64" Type="http://schemas.openxmlformats.org/officeDocument/2006/relationships/image" Target="../media/image200.png"/><Relationship Id="rId69" Type="http://schemas.openxmlformats.org/officeDocument/2006/relationships/customXml" Target="../ink/ink1221.xml"/><Relationship Id="rId77" Type="http://schemas.openxmlformats.org/officeDocument/2006/relationships/customXml" Target="../ink/ink1225.xml"/><Relationship Id="rId8" Type="http://schemas.openxmlformats.org/officeDocument/2006/relationships/image" Target="../media/image136.png"/><Relationship Id="rId51" Type="http://schemas.openxmlformats.org/officeDocument/2006/relationships/customXml" Target="../ink/ink1212.xml"/><Relationship Id="rId72" Type="http://schemas.openxmlformats.org/officeDocument/2006/relationships/image" Target="../media/image204.png"/><Relationship Id="rId80" Type="http://schemas.openxmlformats.org/officeDocument/2006/relationships/image" Target="../media/image208.png"/><Relationship Id="rId3" Type="http://schemas.openxmlformats.org/officeDocument/2006/relationships/customXml" Target="../ink/ink1188.xml"/><Relationship Id="rId12" Type="http://schemas.openxmlformats.org/officeDocument/2006/relationships/image" Target="../media/image138.png"/><Relationship Id="rId17" Type="http://schemas.openxmlformats.org/officeDocument/2006/relationships/customXml" Target="../ink/ink1195.xml"/><Relationship Id="rId25" Type="http://schemas.openxmlformats.org/officeDocument/2006/relationships/customXml" Target="../ink/ink1199.xml"/><Relationship Id="rId33" Type="http://schemas.openxmlformats.org/officeDocument/2006/relationships/customXml" Target="../ink/ink1203.xml"/><Relationship Id="rId38" Type="http://schemas.openxmlformats.org/officeDocument/2006/relationships/image" Target="../media/image151.png"/><Relationship Id="rId46" Type="http://schemas.openxmlformats.org/officeDocument/2006/relationships/image" Target="../media/image191.png"/><Relationship Id="rId59" Type="http://schemas.openxmlformats.org/officeDocument/2006/relationships/customXml" Target="../ink/ink1216.xml"/><Relationship Id="rId67" Type="http://schemas.openxmlformats.org/officeDocument/2006/relationships/customXml" Target="../ink/ink1220.xml"/><Relationship Id="rId20" Type="http://schemas.openxmlformats.org/officeDocument/2006/relationships/image" Target="../media/image142.png"/><Relationship Id="rId41" Type="http://schemas.openxmlformats.org/officeDocument/2006/relationships/customXml" Target="../ink/ink1207.xml"/><Relationship Id="rId54" Type="http://schemas.openxmlformats.org/officeDocument/2006/relationships/image" Target="../media/image195.png"/><Relationship Id="rId62" Type="http://schemas.openxmlformats.org/officeDocument/2006/relationships/image" Target="../media/image199.png"/><Relationship Id="rId70" Type="http://schemas.openxmlformats.org/officeDocument/2006/relationships/image" Target="../media/image203.png"/><Relationship Id="rId75" Type="http://schemas.openxmlformats.org/officeDocument/2006/relationships/customXml" Target="../ink/ink1224.xml"/><Relationship Id="rId83" Type="http://schemas.openxmlformats.org/officeDocument/2006/relationships/customXml" Target="../ink/ink12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5" Type="http://schemas.openxmlformats.org/officeDocument/2006/relationships/customXml" Target="../ink/ink1194.xml"/><Relationship Id="rId23" Type="http://schemas.openxmlformats.org/officeDocument/2006/relationships/customXml" Target="../ink/ink1198.xml"/><Relationship Id="rId28" Type="http://schemas.openxmlformats.org/officeDocument/2006/relationships/image" Target="../media/image146.png"/><Relationship Id="rId36" Type="http://schemas.openxmlformats.org/officeDocument/2006/relationships/image" Target="../media/image150.png"/><Relationship Id="rId49" Type="http://schemas.openxmlformats.org/officeDocument/2006/relationships/customXml" Target="../ink/ink1211.xml"/><Relationship Id="rId57" Type="http://schemas.openxmlformats.org/officeDocument/2006/relationships/customXml" Target="../ink/ink1215.xml"/><Relationship Id="rId10" Type="http://schemas.openxmlformats.org/officeDocument/2006/relationships/image" Target="../media/image137.png"/><Relationship Id="rId31" Type="http://schemas.openxmlformats.org/officeDocument/2006/relationships/customXml" Target="../ink/ink1202.xml"/><Relationship Id="rId44" Type="http://schemas.openxmlformats.org/officeDocument/2006/relationships/image" Target="../media/image190.png"/><Relationship Id="rId52" Type="http://schemas.openxmlformats.org/officeDocument/2006/relationships/image" Target="../media/image194.png"/><Relationship Id="rId60" Type="http://schemas.openxmlformats.org/officeDocument/2006/relationships/image" Target="../media/image198.png"/><Relationship Id="rId65" Type="http://schemas.openxmlformats.org/officeDocument/2006/relationships/customXml" Target="../ink/ink1219.xml"/><Relationship Id="rId73" Type="http://schemas.openxmlformats.org/officeDocument/2006/relationships/customXml" Target="../ink/ink1223.xml"/><Relationship Id="rId78" Type="http://schemas.openxmlformats.org/officeDocument/2006/relationships/image" Target="../media/image207.png"/><Relationship Id="rId81" Type="http://schemas.openxmlformats.org/officeDocument/2006/relationships/customXml" Target="../ink/ink1227.xml"/><Relationship Id="rId4" Type="http://schemas.openxmlformats.org/officeDocument/2006/relationships/image" Target="../media/image134.png"/><Relationship Id="rId9" Type="http://schemas.openxmlformats.org/officeDocument/2006/relationships/customXml" Target="../ink/ink1191.xml"/><Relationship Id="rId13" Type="http://schemas.openxmlformats.org/officeDocument/2006/relationships/customXml" Target="../ink/ink1193.xml"/><Relationship Id="rId18" Type="http://schemas.openxmlformats.org/officeDocument/2006/relationships/image" Target="../media/image141.png"/><Relationship Id="rId39" Type="http://schemas.openxmlformats.org/officeDocument/2006/relationships/customXml" Target="../ink/ink1206.xml"/><Relationship Id="rId34" Type="http://schemas.openxmlformats.org/officeDocument/2006/relationships/image" Target="../media/image149.png"/><Relationship Id="rId50" Type="http://schemas.openxmlformats.org/officeDocument/2006/relationships/image" Target="../media/image193.png"/><Relationship Id="rId55" Type="http://schemas.openxmlformats.org/officeDocument/2006/relationships/customXml" Target="../ink/ink1214.xml"/><Relationship Id="rId76" Type="http://schemas.openxmlformats.org/officeDocument/2006/relationships/image" Target="../media/image206.png"/><Relationship Id="rId7" Type="http://schemas.openxmlformats.org/officeDocument/2006/relationships/customXml" Target="../ink/ink1190.xml"/><Relationship Id="rId71" Type="http://schemas.openxmlformats.org/officeDocument/2006/relationships/customXml" Target="../ink/ink1222.xml"/><Relationship Id="rId2" Type="http://schemas.openxmlformats.org/officeDocument/2006/relationships/image" Target="../media/image132.png"/><Relationship Id="rId29" Type="http://schemas.openxmlformats.org/officeDocument/2006/relationships/customXml" Target="../ink/ink1201.xml"/><Relationship Id="rId24" Type="http://schemas.openxmlformats.org/officeDocument/2006/relationships/image" Target="../media/image144.png"/><Relationship Id="rId40" Type="http://schemas.openxmlformats.org/officeDocument/2006/relationships/image" Target="../media/image152.png"/><Relationship Id="rId45" Type="http://schemas.openxmlformats.org/officeDocument/2006/relationships/customXml" Target="../ink/ink1209.xml"/><Relationship Id="rId66" Type="http://schemas.openxmlformats.org/officeDocument/2006/relationships/image" Target="../media/image201.png"/></Relationships>
</file>

<file path=ppt/slides/_rels/slide6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5.png"/><Relationship Id="rId21" Type="http://schemas.openxmlformats.org/officeDocument/2006/relationships/customXml" Target="../ink/ink1238.xml"/><Relationship Id="rId42" Type="http://schemas.openxmlformats.org/officeDocument/2006/relationships/image" Target="../media/image191.png"/><Relationship Id="rId47" Type="http://schemas.openxmlformats.org/officeDocument/2006/relationships/customXml" Target="../ink/ink1251.xml"/><Relationship Id="rId63" Type="http://schemas.openxmlformats.org/officeDocument/2006/relationships/customXml" Target="../ink/ink1259.xml"/><Relationship Id="rId68" Type="http://schemas.openxmlformats.org/officeDocument/2006/relationships/image" Target="../media/image204.png"/><Relationship Id="rId84" Type="http://schemas.openxmlformats.org/officeDocument/2006/relationships/image" Target="../media/image212.png"/><Relationship Id="rId16" Type="http://schemas.openxmlformats.org/officeDocument/2006/relationships/image" Target="../media/image140.png"/><Relationship Id="rId11" Type="http://schemas.openxmlformats.org/officeDocument/2006/relationships/customXml" Target="../ink/ink1233.xml"/><Relationship Id="rId32" Type="http://schemas.openxmlformats.org/officeDocument/2006/relationships/image" Target="../media/image148.png"/><Relationship Id="rId37" Type="http://schemas.openxmlformats.org/officeDocument/2006/relationships/customXml" Target="../ink/ink1246.xml"/><Relationship Id="rId53" Type="http://schemas.openxmlformats.org/officeDocument/2006/relationships/customXml" Target="../ink/ink1254.xml"/><Relationship Id="rId58" Type="http://schemas.openxmlformats.org/officeDocument/2006/relationships/image" Target="../media/image199.png"/><Relationship Id="rId74" Type="http://schemas.openxmlformats.org/officeDocument/2006/relationships/image" Target="../media/image207.png"/><Relationship Id="rId79" Type="http://schemas.openxmlformats.org/officeDocument/2006/relationships/customXml" Target="../ink/ink1267.xml"/><Relationship Id="rId5" Type="http://schemas.openxmlformats.org/officeDocument/2006/relationships/customXml" Target="../ink/ink1230.xml"/><Relationship Id="rId19" Type="http://schemas.openxmlformats.org/officeDocument/2006/relationships/customXml" Target="../ink/ink1237.xml"/><Relationship Id="rId14" Type="http://schemas.openxmlformats.org/officeDocument/2006/relationships/image" Target="../media/image139.png"/><Relationship Id="rId22" Type="http://schemas.openxmlformats.org/officeDocument/2006/relationships/image" Target="../media/image143.png"/><Relationship Id="rId27" Type="http://schemas.openxmlformats.org/officeDocument/2006/relationships/customXml" Target="../ink/ink1241.xml"/><Relationship Id="rId30" Type="http://schemas.openxmlformats.org/officeDocument/2006/relationships/image" Target="../media/image147.png"/><Relationship Id="rId35" Type="http://schemas.openxmlformats.org/officeDocument/2006/relationships/customXml" Target="../ink/ink1245.xml"/><Relationship Id="rId43" Type="http://schemas.openxmlformats.org/officeDocument/2006/relationships/customXml" Target="../ink/ink1249.xml"/><Relationship Id="rId48" Type="http://schemas.openxmlformats.org/officeDocument/2006/relationships/image" Target="../media/image194.png"/><Relationship Id="rId56" Type="http://schemas.openxmlformats.org/officeDocument/2006/relationships/image" Target="../media/image198.png"/><Relationship Id="rId64" Type="http://schemas.openxmlformats.org/officeDocument/2006/relationships/image" Target="../media/image202.png"/><Relationship Id="rId69" Type="http://schemas.openxmlformats.org/officeDocument/2006/relationships/customXml" Target="../ink/ink1262.xml"/><Relationship Id="rId77" Type="http://schemas.openxmlformats.org/officeDocument/2006/relationships/customXml" Target="../ink/ink1266.xml"/><Relationship Id="rId8" Type="http://schemas.openxmlformats.org/officeDocument/2006/relationships/image" Target="../media/image136.png"/><Relationship Id="rId51" Type="http://schemas.openxmlformats.org/officeDocument/2006/relationships/customXml" Target="../ink/ink1253.xml"/><Relationship Id="rId72" Type="http://schemas.openxmlformats.org/officeDocument/2006/relationships/image" Target="../media/image206.png"/><Relationship Id="rId80" Type="http://schemas.openxmlformats.org/officeDocument/2006/relationships/image" Target="../media/image210.png"/><Relationship Id="rId85" Type="http://schemas.openxmlformats.org/officeDocument/2006/relationships/customXml" Target="../ink/ink1270.xml"/><Relationship Id="rId3" Type="http://schemas.openxmlformats.org/officeDocument/2006/relationships/customXml" Target="../ink/ink1229.xml"/><Relationship Id="rId12" Type="http://schemas.openxmlformats.org/officeDocument/2006/relationships/image" Target="../media/image138.png"/><Relationship Id="rId17" Type="http://schemas.openxmlformats.org/officeDocument/2006/relationships/customXml" Target="../ink/ink1236.xml"/><Relationship Id="rId25" Type="http://schemas.openxmlformats.org/officeDocument/2006/relationships/customXml" Target="../ink/ink1240.xml"/><Relationship Id="rId33" Type="http://schemas.openxmlformats.org/officeDocument/2006/relationships/customXml" Target="../ink/ink1244.xml"/><Relationship Id="rId38" Type="http://schemas.openxmlformats.org/officeDocument/2006/relationships/image" Target="../media/image151.png"/><Relationship Id="rId46" Type="http://schemas.openxmlformats.org/officeDocument/2006/relationships/image" Target="../media/image193.png"/><Relationship Id="rId59" Type="http://schemas.openxmlformats.org/officeDocument/2006/relationships/customXml" Target="../ink/ink1257.xml"/><Relationship Id="rId67" Type="http://schemas.openxmlformats.org/officeDocument/2006/relationships/customXml" Target="../ink/ink1261.xml"/><Relationship Id="rId20" Type="http://schemas.openxmlformats.org/officeDocument/2006/relationships/image" Target="../media/image142.png"/><Relationship Id="rId41" Type="http://schemas.openxmlformats.org/officeDocument/2006/relationships/customXml" Target="../ink/ink1248.xml"/><Relationship Id="rId54" Type="http://schemas.openxmlformats.org/officeDocument/2006/relationships/image" Target="../media/image197.png"/><Relationship Id="rId62" Type="http://schemas.openxmlformats.org/officeDocument/2006/relationships/image" Target="../media/image201.png"/><Relationship Id="rId70" Type="http://schemas.openxmlformats.org/officeDocument/2006/relationships/image" Target="../media/image205.png"/><Relationship Id="rId75" Type="http://schemas.openxmlformats.org/officeDocument/2006/relationships/customXml" Target="../ink/ink1265.xml"/><Relationship Id="rId83" Type="http://schemas.openxmlformats.org/officeDocument/2006/relationships/customXml" Target="../ink/ink12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5" Type="http://schemas.openxmlformats.org/officeDocument/2006/relationships/customXml" Target="../ink/ink1235.xml"/><Relationship Id="rId23" Type="http://schemas.openxmlformats.org/officeDocument/2006/relationships/customXml" Target="../ink/ink1239.xml"/><Relationship Id="rId28" Type="http://schemas.openxmlformats.org/officeDocument/2006/relationships/image" Target="../media/image146.png"/><Relationship Id="rId36" Type="http://schemas.openxmlformats.org/officeDocument/2006/relationships/image" Target="../media/image150.png"/><Relationship Id="rId49" Type="http://schemas.openxmlformats.org/officeDocument/2006/relationships/customXml" Target="../ink/ink1252.xml"/><Relationship Id="rId57" Type="http://schemas.openxmlformats.org/officeDocument/2006/relationships/customXml" Target="../ink/ink1256.xml"/><Relationship Id="rId10" Type="http://schemas.openxmlformats.org/officeDocument/2006/relationships/image" Target="../media/image137.png"/><Relationship Id="rId31" Type="http://schemas.openxmlformats.org/officeDocument/2006/relationships/customXml" Target="../ink/ink1243.xml"/><Relationship Id="rId44" Type="http://schemas.openxmlformats.org/officeDocument/2006/relationships/image" Target="../media/image192.png"/><Relationship Id="rId52" Type="http://schemas.openxmlformats.org/officeDocument/2006/relationships/image" Target="../media/image196.png"/><Relationship Id="rId60" Type="http://schemas.openxmlformats.org/officeDocument/2006/relationships/image" Target="../media/image200.png"/><Relationship Id="rId65" Type="http://schemas.openxmlformats.org/officeDocument/2006/relationships/customXml" Target="../ink/ink1260.xml"/><Relationship Id="rId73" Type="http://schemas.openxmlformats.org/officeDocument/2006/relationships/customXml" Target="../ink/ink1264.xml"/><Relationship Id="rId78" Type="http://schemas.openxmlformats.org/officeDocument/2006/relationships/image" Target="../media/image209.png"/><Relationship Id="rId81" Type="http://schemas.openxmlformats.org/officeDocument/2006/relationships/customXml" Target="../ink/ink1268.xml"/><Relationship Id="rId86" Type="http://schemas.openxmlformats.org/officeDocument/2006/relationships/image" Target="../media/image213.png"/><Relationship Id="rId4" Type="http://schemas.openxmlformats.org/officeDocument/2006/relationships/image" Target="../media/image134.png"/><Relationship Id="rId9" Type="http://schemas.openxmlformats.org/officeDocument/2006/relationships/customXml" Target="../ink/ink1232.xml"/><Relationship Id="rId13" Type="http://schemas.openxmlformats.org/officeDocument/2006/relationships/customXml" Target="../ink/ink1234.xml"/><Relationship Id="rId18" Type="http://schemas.openxmlformats.org/officeDocument/2006/relationships/image" Target="../media/image141.png"/><Relationship Id="rId39" Type="http://schemas.openxmlformats.org/officeDocument/2006/relationships/customXml" Target="../ink/ink1247.xml"/><Relationship Id="rId34" Type="http://schemas.openxmlformats.org/officeDocument/2006/relationships/image" Target="../media/image149.png"/><Relationship Id="rId50" Type="http://schemas.openxmlformats.org/officeDocument/2006/relationships/image" Target="../media/image195.png"/><Relationship Id="rId55" Type="http://schemas.openxmlformats.org/officeDocument/2006/relationships/customXml" Target="../ink/ink1255.xml"/><Relationship Id="rId76" Type="http://schemas.openxmlformats.org/officeDocument/2006/relationships/image" Target="../media/image208.png"/><Relationship Id="rId7" Type="http://schemas.openxmlformats.org/officeDocument/2006/relationships/customXml" Target="../ink/ink1231.xml"/><Relationship Id="rId71" Type="http://schemas.openxmlformats.org/officeDocument/2006/relationships/customXml" Target="../ink/ink1263.xml"/><Relationship Id="rId2" Type="http://schemas.openxmlformats.org/officeDocument/2006/relationships/image" Target="../media/image132.png"/><Relationship Id="rId29" Type="http://schemas.openxmlformats.org/officeDocument/2006/relationships/customXml" Target="../ink/ink1242.xml"/><Relationship Id="rId24" Type="http://schemas.openxmlformats.org/officeDocument/2006/relationships/image" Target="../media/image144.png"/><Relationship Id="rId40" Type="http://schemas.openxmlformats.org/officeDocument/2006/relationships/image" Target="../media/image152.png"/><Relationship Id="rId45" Type="http://schemas.openxmlformats.org/officeDocument/2006/relationships/customXml" Target="../ink/ink1250.xml"/><Relationship Id="rId66" Type="http://schemas.openxmlformats.org/officeDocument/2006/relationships/image" Target="../media/image203.png"/><Relationship Id="rId61" Type="http://schemas.openxmlformats.org/officeDocument/2006/relationships/customXml" Target="../ink/ink1258.xml"/><Relationship Id="rId82" Type="http://schemas.openxmlformats.org/officeDocument/2006/relationships/image" Target="../media/image211.png"/></Relationships>
</file>

<file path=ppt/slides/_rels/slide6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5.png"/><Relationship Id="rId21" Type="http://schemas.openxmlformats.org/officeDocument/2006/relationships/customXml" Target="../ink/ink1280.xml"/><Relationship Id="rId42" Type="http://schemas.openxmlformats.org/officeDocument/2006/relationships/image" Target="../media/image191.png"/><Relationship Id="rId47" Type="http://schemas.openxmlformats.org/officeDocument/2006/relationships/customXml" Target="../ink/ink1293.xml"/><Relationship Id="rId63" Type="http://schemas.openxmlformats.org/officeDocument/2006/relationships/customXml" Target="../ink/ink1301.xml"/><Relationship Id="rId68" Type="http://schemas.openxmlformats.org/officeDocument/2006/relationships/image" Target="../media/image204.png"/><Relationship Id="rId84" Type="http://schemas.openxmlformats.org/officeDocument/2006/relationships/image" Target="../media/image214.png"/><Relationship Id="rId89" Type="http://schemas.openxmlformats.org/officeDocument/2006/relationships/customXml" Target="../ink/ink1314.xml"/><Relationship Id="rId16" Type="http://schemas.openxmlformats.org/officeDocument/2006/relationships/image" Target="../media/image140.png"/><Relationship Id="rId11" Type="http://schemas.openxmlformats.org/officeDocument/2006/relationships/customXml" Target="../ink/ink1275.xml"/><Relationship Id="rId32" Type="http://schemas.openxmlformats.org/officeDocument/2006/relationships/image" Target="../media/image148.png"/><Relationship Id="rId37" Type="http://schemas.openxmlformats.org/officeDocument/2006/relationships/customXml" Target="../ink/ink1288.xml"/><Relationship Id="rId53" Type="http://schemas.openxmlformats.org/officeDocument/2006/relationships/customXml" Target="../ink/ink1296.xml"/><Relationship Id="rId58" Type="http://schemas.openxmlformats.org/officeDocument/2006/relationships/image" Target="../media/image199.png"/><Relationship Id="rId74" Type="http://schemas.openxmlformats.org/officeDocument/2006/relationships/image" Target="../media/image207.png"/><Relationship Id="rId79" Type="http://schemas.openxmlformats.org/officeDocument/2006/relationships/customXml" Target="../ink/ink1309.xml"/><Relationship Id="rId5" Type="http://schemas.openxmlformats.org/officeDocument/2006/relationships/customXml" Target="../ink/ink1272.xml"/><Relationship Id="rId90" Type="http://schemas.openxmlformats.org/officeDocument/2006/relationships/image" Target="../media/image212.png"/><Relationship Id="rId14" Type="http://schemas.openxmlformats.org/officeDocument/2006/relationships/image" Target="../media/image139.png"/><Relationship Id="rId22" Type="http://schemas.openxmlformats.org/officeDocument/2006/relationships/image" Target="../media/image143.png"/><Relationship Id="rId27" Type="http://schemas.openxmlformats.org/officeDocument/2006/relationships/customXml" Target="../ink/ink1283.xml"/><Relationship Id="rId30" Type="http://schemas.openxmlformats.org/officeDocument/2006/relationships/image" Target="../media/image147.png"/><Relationship Id="rId35" Type="http://schemas.openxmlformats.org/officeDocument/2006/relationships/customXml" Target="../ink/ink1287.xml"/><Relationship Id="rId43" Type="http://schemas.openxmlformats.org/officeDocument/2006/relationships/customXml" Target="../ink/ink1291.xml"/><Relationship Id="rId48" Type="http://schemas.openxmlformats.org/officeDocument/2006/relationships/image" Target="../media/image194.png"/><Relationship Id="rId56" Type="http://schemas.openxmlformats.org/officeDocument/2006/relationships/image" Target="../media/image198.png"/><Relationship Id="rId64" Type="http://schemas.openxmlformats.org/officeDocument/2006/relationships/image" Target="../media/image202.png"/><Relationship Id="rId69" Type="http://schemas.openxmlformats.org/officeDocument/2006/relationships/customXml" Target="../ink/ink1304.xml"/><Relationship Id="rId77" Type="http://schemas.openxmlformats.org/officeDocument/2006/relationships/customXml" Target="../ink/ink1308.xml"/><Relationship Id="rId8" Type="http://schemas.openxmlformats.org/officeDocument/2006/relationships/image" Target="../media/image136.png"/><Relationship Id="rId51" Type="http://schemas.openxmlformats.org/officeDocument/2006/relationships/customXml" Target="../ink/ink1295.xml"/><Relationship Id="rId72" Type="http://schemas.openxmlformats.org/officeDocument/2006/relationships/image" Target="../media/image206.png"/><Relationship Id="rId80" Type="http://schemas.openxmlformats.org/officeDocument/2006/relationships/image" Target="../media/image210.png"/><Relationship Id="rId85" Type="http://schemas.openxmlformats.org/officeDocument/2006/relationships/customXml" Target="../ink/ink1312.xml"/><Relationship Id="rId3" Type="http://schemas.openxmlformats.org/officeDocument/2006/relationships/customXml" Target="../ink/ink1271.xml"/><Relationship Id="rId12" Type="http://schemas.openxmlformats.org/officeDocument/2006/relationships/image" Target="../media/image138.png"/><Relationship Id="rId17" Type="http://schemas.openxmlformats.org/officeDocument/2006/relationships/customXml" Target="../ink/ink1278.xml"/><Relationship Id="rId25" Type="http://schemas.openxmlformats.org/officeDocument/2006/relationships/customXml" Target="../ink/ink1282.xml"/><Relationship Id="rId33" Type="http://schemas.openxmlformats.org/officeDocument/2006/relationships/customXml" Target="../ink/ink1286.xml"/><Relationship Id="rId38" Type="http://schemas.openxmlformats.org/officeDocument/2006/relationships/image" Target="../media/image151.png"/><Relationship Id="rId46" Type="http://schemas.openxmlformats.org/officeDocument/2006/relationships/image" Target="../media/image193.png"/><Relationship Id="rId59" Type="http://schemas.openxmlformats.org/officeDocument/2006/relationships/customXml" Target="../ink/ink1299.xml"/><Relationship Id="rId67" Type="http://schemas.openxmlformats.org/officeDocument/2006/relationships/customXml" Target="../ink/ink1303.xml"/><Relationship Id="rId20" Type="http://schemas.openxmlformats.org/officeDocument/2006/relationships/image" Target="../media/image142.png"/><Relationship Id="rId41" Type="http://schemas.openxmlformats.org/officeDocument/2006/relationships/customXml" Target="../ink/ink1290.xml"/><Relationship Id="rId54" Type="http://schemas.openxmlformats.org/officeDocument/2006/relationships/image" Target="../media/image197.png"/><Relationship Id="rId62" Type="http://schemas.openxmlformats.org/officeDocument/2006/relationships/image" Target="../media/image201.png"/><Relationship Id="rId70" Type="http://schemas.openxmlformats.org/officeDocument/2006/relationships/image" Target="../media/image205.png"/><Relationship Id="rId75" Type="http://schemas.openxmlformats.org/officeDocument/2006/relationships/customXml" Target="../ink/ink1307.xml"/><Relationship Id="rId83" Type="http://schemas.openxmlformats.org/officeDocument/2006/relationships/customXml" Target="../ink/ink1311.xml"/><Relationship Id="rId88" Type="http://schemas.openxmlformats.org/officeDocument/2006/relationships/image" Target="../media/image216.png"/><Relationship Id="rId91" Type="http://schemas.openxmlformats.org/officeDocument/2006/relationships/customXml" Target="../ink/ink13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5" Type="http://schemas.openxmlformats.org/officeDocument/2006/relationships/customXml" Target="../ink/ink1277.xml"/><Relationship Id="rId23" Type="http://schemas.openxmlformats.org/officeDocument/2006/relationships/customXml" Target="../ink/ink1281.xml"/><Relationship Id="rId28" Type="http://schemas.openxmlformats.org/officeDocument/2006/relationships/image" Target="../media/image146.png"/><Relationship Id="rId36" Type="http://schemas.openxmlformats.org/officeDocument/2006/relationships/image" Target="../media/image150.png"/><Relationship Id="rId49" Type="http://schemas.openxmlformats.org/officeDocument/2006/relationships/customXml" Target="../ink/ink1294.xml"/><Relationship Id="rId57" Type="http://schemas.openxmlformats.org/officeDocument/2006/relationships/customXml" Target="../ink/ink1298.xml"/><Relationship Id="rId10" Type="http://schemas.openxmlformats.org/officeDocument/2006/relationships/image" Target="../media/image137.png"/><Relationship Id="rId31" Type="http://schemas.openxmlformats.org/officeDocument/2006/relationships/customXml" Target="../ink/ink1285.xml"/><Relationship Id="rId44" Type="http://schemas.openxmlformats.org/officeDocument/2006/relationships/image" Target="../media/image192.png"/><Relationship Id="rId52" Type="http://schemas.openxmlformats.org/officeDocument/2006/relationships/image" Target="../media/image196.png"/><Relationship Id="rId60" Type="http://schemas.openxmlformats.org/officeDocument/2006/relationships/image" Target="../media/image200.png"/><Relationship Id="rId65" Type="http://schemas.openxmlformats.org/officeDocument/2006/relationships/customXml" Target="../ink/ink1302.xml"/><Relationship Id="rId73" Type="http://schemas.openxmlformats.org/officeDocument/2006/relationships/customXml" Target="../ink/ink1306.xml"/><Relationship Id="rId78" Type="http://schemas.openxmlformats.org/officeDocument/2006/relationships/image" Target="../media/image209.png"/><Relationship Id="rId81" Type="http://schemas.openxmlformats.org/officeDocument/2006/relationships/customXml" Target="../ink/ink1310.xml"/><Relationship Id="rId86" Type="http://schemas.openxmlformats.org/officeDocument/2006/relationships/image" Target="../media/image215.png"/><Relationship Id="rId4" Type="http://schemas.openxmlformats.org/officeDocument/2006/relationships/image" Target="../media/image134.png"/><Relationship Id="rId9" Type="http://schemas.openxmlformats.org/officeDocument/2006/relationships/customXml" Target="../ink/ink1274.xml"/><Relationship Id="rId13" Type="http://schemas.openxmlformats.org/officeDocument/2006/relationships/customXml" Target="../ink/ink1276.xml"/><Relationship Id="rId18" Type="http://schemas.openxmlformats.org/officeDocument/2006/relationships/image" Target="../media/image141.png"/><Relationship Id="rId39" Type="http://schemas.openxmlformats.org/officeDocument/2006/relationships/customXml" Target="../ink/ink1289.xml"/><Relationship Id="rId34" Type="http://schemas.openxmlformats.org/officeDocument/2006/relationships/image" Target="../media/image149.png"/><Relationship Id="rId50" Type="http://schemas.openxmlformats.org/officeDocument/2006/relationships/image" Target="../media/image195.png"/><Relationship Id="rId55" Type="http://schemas.openxmlformats.org/officeDocument/2006/relationships/customXml" Target="../ink/ink1297.xml"/><Relationship Id="rId76" Type="http://schemas.openxmlformats.org/officeDocument/2006/relationships/image" Target="../media/image208.png"/><Relationship Id="rId7" Type="http://schemas.openxmlformats.org/officeDocument/2006/relationships/customXml" Target="../ink/ink1273.xml"/><Relationship Id="rId71" Type="http://schemas.openxmlformats.org/officeDocument/2006/relationships/customXml" Target="../ink/ink1305.xml"/><Relationship Id="rId92" Type="http://schemas.openxmlformats.org/officeDocument/2006/relationships/image" Target="../media/image213.png"/><Relationship Id="rId2" Type="http://schemas.openxmlformats.org/officeDocument/2006/relationships/image" Target="../media/image132.png"/><Relationship Id="rId29" Type="http://schemas.openxmlformats.org/officeDocument/2006/relationships/customXml" Target="../ink/ink1284.xml"/><Relationship Id="rId24" Type="http://schemas.openxmlformats.org/officeDocument/2006/relationships/image" Target="../media/image144.png"/><Relationship Id="rId40" Type="http://schemas.openxmlformats.org/officeDocument/2006/relationships/image" Target="../media/image152.png"/><Relationship Id="rId45" Type="http://schemas.openxmlformats.org/officeDocument/2006/relationships/customXml" Target="../ink/ink1292.xml"/><Relationship Id="rId66" Type="http://schemas.openxmlformats.org/officeDocument/2006/relationships/image" Target="../media/image203.png"/><Relationship Id="rId87" Type="http://schemas.openxmlformats.org/officeDocument/2006/relationships/customXml" Target="../ink/ink1313.xml"/><Relationship Id="rId61" Type="http://schemas.openxmlformats.org/officeDocument/2006/relationships/customXml" Target="../ink/ink1300.xml"/><Relationship Id="rId82" Type="http://schemas.openxmlformats.org/officeDocument/2006/relationships/image" Target="../media/image211.png"/><Relationship Id="rId19" Type="http://schemas.openxmlformats.org/officeDocument/2006/relationships/customXml" Target="../ink/ink1279.xml"/></Relationships>
</file>

<file path=ppt/slides/_rels/slide6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5.png"/><Relationship Id="rId21" Type="http://schemas.openxmlformats.org/officeDocument/2006/relationships/customXml" Target="../ink/ink1325.xml"/><Relationship Id="rId42" Type="http://schemas.openxmlformats.org/officeDocument/2006/relationships/image" Target="../media/image191.png"/><Relationship Id="rId47" Type="http://schemas.openxmlformats.org/officeDocument/2006/relationships/customXml" Target="../ink/ink1338.xml"/><Relationship Id="rId63" Type="http://schemas.openxmlformats.org/officeDocument/2006/relationships/customXml" Target="../ink/ink1346.xml"/><Relationship Id="rId68" Type="http://schemas.openxmlformats.org/officeDocument/2006/relationships/image" Target="../media/image204.png"/><Relationship Id="rId84" Type="http://schemas.openxmlformats.org/officeDocument/2006/relationships/image" Target="../media/image214.png"/><Relationship Id="rId89" Type="http://schemas.openxmlformats.org/officeDocument/2006/relationships/customXml" Target="../ink/ink1359.xml"/><Relationship Id="rId16" Type="http://schemas.openxmlformats.org/officeDocument/2006/relationships/image" Target="../media/image140.png"/><Relationship Id="rId11" Type="http://schemas.openxmlformats.org/officeDocument/2006/relationships/customXml" Target="../ink/ink1320.xml"/><Relationship Id="rId32" Type="http://schemas.openxmlformats.org/officeDocument/2006/relationships/image" Target="../media/image148.png"/><Relationship Id="rId37" Type="http://schemas.openxmlformats.org/officeDocument/2006/relationships/customXml" Target="../ink/ink1333.xml"/><Relationship Id="rId53" Type="http://schemas.openxmlformats.org/officeDocument/2006/relationships/customXml" Target="../ink/ink1341.xml"/><Relationship Id="rId58" Type="http://schemas.openxmlformats.org/officeDocument/2006/relationships/image" Target="../media/image199.png"/><Relationship Id="rId74" Type="http://schemas.openxmlformats.org/officeDocument/2006/relationships/image" Target="../media/image207.png"/><Relationship Id="rId79" Type="http://schemas.openxmlformats.org/officeDocument/2006/relationships/customXml" Target="../ink/ink1354.xml"/><Relationship Id="rId5" Type="http://schemas.openxmlformats.org/officeDocument/2006/relationships/customXml" Target="../ink/ink1317.xml"/><Relationship Id="rId90" Type="http://schemas.openxmlformats.org/officeDocument/2006/relationships/image" Target="../media/image212.png"/><Relationship Id="rId22" Type="http://schemas.openxmlformats.org/officeDocument/2006/relationships/image" Target="../media/image143.png"/><Relationship Id="rId27" Type="http://schemas.openxmlformats.org/officeDocument/2006/relationships/customXml" Target="../ink/ink1328.xml"/><Relationship Id="rId43" Type="http://schemas.openxmlformats.org/officeDocument/2006/relationships/customXml" Target="../ink/ink1336.xml"/><Relationship Id="rId48" Type="http://schemas.openxmlformats.org/officeDocument/2006/relationships/image" Target="../media/image194.png"/><Relationship Id="rId64" Type="http://schemas.openxmlformats.org/officeDocument/2006/relationships/image" Target="../media/image202.png"/><Relationship Id="rId69" Type="http://schemas.openxmlformats.org/officeDocument/2006/relationships/customXml" Target="../ink/ink1349.xml"/><Relationship Id="rId8" Type="http://schemas.openxmlformats.org/officeDocument/2006/relationships/image" Target="../media/image136.png"/><Relationship Id="rId51" Type="http://schemas.openxmlformats.org/officeDocument/2006/relationships/customXml" Target="../ink/ink1340.xml"/><Relationship Id="rId72" Type="http://schemas.openxmlformats.org/officeDocument/2006/relationships/image" Target="../media/image206.png"/><Relationship Id="rId80" Type="http://schemas.openxmlformats.org/officeDocument/2006/relationships/image" Target="../media/image210.png"/><Relationship Id="rId85" Type="http://schemas.openxmlformats.org/officeDocument/2006/relationships/customXml" Target="../ink/ink1357.xml"/><Relationship Id="rId93" Type="http://schemas.openxmlformats.org/officeDocument/2006/relationships/customXml" Target="../ink/ink1361.xml"/><Relationship Id="rId3" Type="http://schemas.openxmlformats.org/officeDocument/2006/relationships/customXml" Target="../ink/ink1316.xml"/><Relationship Id="rId12" Type="http://schemas.openxmlformats.org/officeDocument/2006/relationships/image" Target="../media/image138.png"/><Relationship Id="rId17" Type="http://schemas.openxmlformats.org/officeDocument/2006/relationships/customXml" Target="../ink/ink1323.xml"/><Relationship Id="rId25" Type="http://schemas.openxmlformats.org/officeDocument/2006/relationships/customXml" Target="../ink/ink1327.xml"/><Relationship Id="rId33" Type="http://schemas.openxmlformats.org/officeDocument/2006/relationships/customXml" Target="../ink/ink1331.xml"/><Relationship Id="rId38" Type="http://schemas.openxmlformats.org/officeDocument/2006/relationships/image" Target="../media/image151.png"/><Relationship Id="rId46" Type="http://schemas.openxmlformats.org/officeDocument/2006/relationships/image" Target="../media/image193.png"/><Relationship Id="rId59" Type="http://schemas.openxmlformats.org/officeDocument/2006/relationships/customXml" Target="../ink/ink1344.xml"/><Relationship Id="rId67" Type="http://schemas.openxmlformats.org/officeDocument/2006/relationships/customXml" Target="../ink/ink1348.xml"/><Relationship Id="rId20" Type="http://schemas.openxmlformats.org/officeDocument/2006/relationships/image" Target="../media/image142.png"/><Relationship Id="rId41" Type="http://schemas.openxmlformats.org/officeDocument/2006/relationships/customXml" Target="../ink/ink1335.xml"/><Relationship Id="rId54" Type="http://schemas.openxmlformats.org/officeDocument/2006/relationships/image" Target="../media/image197.png"/><Relationship Id="rId62" Type="http://schemas.openxmlformats.org/officeDocument/2006/relationships/image" Target="../media/image201.png"/><Relationship Id="rId70" Type="http://schemas.openxmlformats.org/officeDocument/2006/relationships/image" Target="../media/image205.png"/><Relationship Id="rId75" Type="http://schemas.openxmlformats.org/officeDocument/2006/relationships/customXml" Target="../ink/ink1352.xml"/><Relationship Id="rId83" Type="http://schemas.openxmlformats.org/officeDocument/2006/relationships/customXml" Target="../ink/ink1356.xml"/><Relationship Id="rId88" Type="http://schemas.openxmlformats.org/officeDocument/2006/relationships/image" Target="../media/image216.png"/><Relationship Id="rId91" Type="http://schemas.openxmlformats.org/officeDocument/2006/relationships/customXml" Target="../ink/ink13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5" Type="http://schemas.openxmlformats.org/officeDocument/2006/relationships/customXml" Target="../ink/ink1322.xml"/><Relationship Id="rId23" Type="http://schemas.openxmlformats.org/officeDocument/2006/relationships/customXml" Target="../ink/ink1326.xml"/><Relationship Id="rId28" Type="http://schemas.openxmlformats.org/officeDocument/2006/relationships/image" Target="../media/image146.png"/><Relationship Id="rId36" Type="http://schemas.openxmlformats.org/officeDocument/2006/relationships/image" Target="../media/image150.png"/><Relationship Id="rId49" Type="http://schemas.openxmlformats.org/officeDocument/2006/relationships/customXml" Target="../ink/ink1339.xml"/><Relationship Id="rId57" Type="http://schemas.openxmlformats.org/officeDocument/2006/relationships/customXml" Target="../ink/ink1343.xml"/><Relationship Id="rId10" Type="http://schemas.openxmlformats.org/officeDocument/2006/relationships/image" Target="../media/image137.png"/><Relationship Id="rId31" Type="http://schemas.openxmlformats.org/officeDocument/2006/relationships/customXml" Target="../ink/ink1330.xml"/><Relationship Id="rId44" Type="http://schemas.openxmlformats.org/officeDocument/2006/relationships/image" Target="../media/image192.png"/><Relationship Id="rId52" Type="http://schemas.openxmlformats.org/officeDocument/2006/relationships/image" Target="../media/image196.png"/><Relationship Id="rId60" Type="http://schemas.openxmlformats.org/officeDocument/2006/relationships/image" Target="../media/image200.png"/><Relationship Id="rId65" Type="http://schemas.openxmlformats.org/officeDocument/2006/relationships/customXml" Target="../ink/ink1347.xml"/><Relationship Id="rId73" Type="http://schemas.openxmlformats.org/officeDocument/2006/relationships/customXml" Target="../ink/ink1351.xml"/><Relationship Id="rId78" Type="http://schemas.openxmlformats.org/officeDocument/2006/relationships/image" Target="../media/image209.png"/><Relationship Id="rId81" Type="http://schemas.openxmlformats.org/officeDocument/2006/relationships/customXml" Target="../ink/ink1355.xml"/><Relationship Id="rId86" Type="http://schemas.openxmlformats.org/officeDocument/2006/relationships/image" Target="../media/image215.png"/><Relationship Id="rId94" Type="http://schemas.openxmlformats.org/officeDocument/2006/relationships/image" Target="../media/image217.png"/><Relationship Id="rId4" Type="http://schemas.openxmlformats.org/officeDocument/2006/relationships/image" Target="../media/image134.png"/><Relationship Id="rId9" Type="http://schemas.openxmlformats.org/officeDocument/2006/relationships/customXml" Target="../ink/ink1319.xml"/><Relationship Id="rId13" Type="http://schemas.openxmlformats.org/officeDocument/2006/relationships/customXml" Target="../ink/ink1321.xml"/><Relationship Id="rId18" Type="http://schemas.openxmlformats.org/officeDocument/2006/relationships/image" Target="../media/image141.png"/><Relationship Id="rId39" Type="http://schemas.openxmlformats.org/officeDocument/2006/relationships/customXml" Target="../ink/ink1334.xml"/><Relationship Id="rId34" Type="http://schemas.openxmlformats.org/officeDocument/2006/relationships/image" Target="../media/image149.png"/><Relationship Id="rId50" Type="http://schemas.openxmlformats.org/officeDocument/2006/relationships/image" Target="../media/image195.png"/><Relationship Id="rId55" Type="http://schemas.openxmlformats.org/officeDocument/2006/relationships/customXml" Target="../ink/ink1342.xml"/><Relationship Id="rId76" Type="http://schemas.openxmlformats.org/officeDocument/2006/relationships/image" Target="../media/image208.png"/><Relationship Id="rId7" Type="http://schemas.openxmlformats.org/officeDocument/2006/relationships/customXml" Target="../ink/ink1318.xml"/><Relationship Id="rId71" Type="http://schemas.openxmlformats.org/officeDocument/2006/relationships/customXml" Target="../ink/ink1350.xml"/><Relationship Id="rId92" Type="http://schemas.openxmlformats.org/officeDocument/2006/relationships/image" Target="../media/image213.png"/><Relationship Id="rId2" Type="http://schemas.openxmlformats.org/officeDocument/2006/relationships/image" Target="../media/image132.png"/><Relationship Id="rId29" Type="http://schemas.openxmlformats.org/officeDocument/2006/relationships/customXml" Target="../ink/ink1329.xml"/><Relationship Id="rId24" Type="http://schemas.openxmlformats.org/officeDocument/2006/relationships/image" Target="../media/image144.png"/><Relationship Id="rId40" Type="http://schemas.openxmlformats.org/officeDocument/2006/relationships/image" Target="../media/image152.png"/><Relationship Id="rId45" Type="http://schemas.openxmlformats.org/officeDocument/2006/relationships/customXml" Target="../ink/ink1337.xml"/><Relationship Id="rId66" Type="http://schemas.openxmlformats.org/officeDocument/2006/relationships/image" Target="../media/image203.png"/><Relationship Id="rId87" Type="http://schemas.openxmlformats.org/officeDocument/2006/relationships/customXml" Target="../ink/ink1358.xml"/><Relationship Id="rId61" Type="http://schemas.openxmlformats.org/officeDocument/2006/relationships/customXml" Target="../ink/ink1345.xml"/><Relationship Id="rId82" Type="http://schemas.openxmlformats.org/officeDocument/2006/relationships/image" Target="../media/image211.png"/><Relationship Id="rId19" Type="http://schemas.openxmlformats.org/officeDocument/2006/relationships/customXml" Target="../ink/ink1324.xml"/><Relationship Id="rId14" Type="http://schemas.openxmlformats.org/officeDocument/2006/relationships/image" Target="../media/image139.png"/><Relationship Id="rId30" Type="http://schemas.openxmlformats.org/officeDocument/2006/relationships/image" Target="../media/image147.png"/><Relationship Id="rId35" Type="http://schemas.openxmlformats.org/officeDocument/2006/relationships/customXml" Target="../ink/ink1332.xml"/><Relationship Id="rId56" Type="http://schemas.openxmlformats.org/officeDocument/2006/relationships/image" Target="../media/image198.png"/><Relationship Id="rId77" Type="http://schemas.openxmlformats.org/officeDocument/2006/relationships/customXml" Target="../ink/ink1353.xml"/></Relationships>
</file>

<file path=ppt/slides/_rels/slide6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5.png"/><Relationship Id="rId21" Type="http://schemas.openxmlformats.org/officeDocument/2006/relationships/customXml" Target="../ink/ink1371.xml"/><Relationship Id="rId42" Type="http://schemas.openxmlformats.org/officeDocument/2006/relationships/image" Target="../media/image191.png"/><Relationship Id="rId47" Type="http://schemas.openxmlformats.org/officeDocument/2006/relationships/customXml" Target="../ink/ink1384.xml"/><Relationship Id="rId63" Type="http://schemas.openxmlformats.org/officeDocument/2006/relationships/customXml" Target="../ink/ink1392.xml"/><Relationship Id="rId68" Type="http://schemas.openxmlformats.org/officeDocument/2006/relationships/image" Target="../media/image204.png"/><Relationship Id="rId84" Type="http://schemas.openxmlformats.org/officeDocument/2006/relationships/image" Target="../media/image214.png"/><Relationship Id="rId89" Type="http://schemas.openxmlformats.org/officeDocument/2006/relationships/customXml" Target="../ink/ink1405.xml"/><Relationship Id="rId16" Type="http://schemas.openxmlformats.org/officeDocument/2006/relationships/image" Target="../media/image140.png"/><Relationship Id="rId11" Type="http://schemas.openxmlformats.org/officeDocument/2006/relationships/customXml" Target="../ink/ink1366.xml"/><Relationship Id="rId32" Type="http://schemas.openxmlformats.org/officeDocument/2006/relationships/image" Target="../media/image148.png"/><Relationship Id="rId37" Type="http://schemas.openxmlformats.org/officeDocument/2006/relationships/customXml" Target="../ink/ink1379.xml"/><Relationship Id="rId53" Type="http://schemas.openxmlformats.org/officeDocument/2006/relationships/customXml" Target="../ink/ink1387.xml"/><Relationship Id="rId58" Type="http://schemas.openxmlformats.org/officeDocument/2006/relationships/image" Target="../media/image199.png"/><Relationship Id="rId74" Type="http://schemas.openxmlformats.org/officeDocument/2006/relationships/image" Target="../media/image207.png"/><Relationship Id="rId79" Type="http://schemas.openxmlformats.org/officeDocument/2006/relationships/customXml" Target="../ink/ink1400.xml"/><Relationship Id="rId102" Type="http://schemas.openxmlformats.org/officeDocument/2006/relationships/image" Target="../media/image221.png"/><Relationship Id="rId5" Type="http://schemas.openxmlformats.org/officeDocument/2006/relationships/customXml" Target="../ink/ink1363.xml"/><Relationship Id="rId90" Type="http://schemas.openxmlformats.org/officeDocument/2006/relationships/image" Target="../media/image212.png"/><Relationship Id="rId95" Type="http://schemas.openxmlformats.org/officeDocument/2006/relationships/customXml" Target="../ink/ink1408.xml"/><Relationship Id="rId22" Type="http://schemas.openxmlformats.org/officeDocument/2006/relationships/image" Target="../media/image143.png"/><Relationship Id="rId27" Type="http://schemas.openxmlformats.org/officeDocument/2006/relationships/customXml" Target="../ink/ink1374.xml"/><Relationship Id="rId43" Type="http://schemas.openxmlformats.org/officeDocument/2006/relationships/customXml" Target="../ink/ink1382.xml"/><Relationship Id="rId48" Type="http://schemas.openxmlformats.org/officeDocument/2006/relationships/image" Target="../media/image194.png"/><Relationship Id="rId64" Type="http://schemas.openxmlformats.org/officeDocument/2006/relationships/image" Target="../media/image202.png"/><Relationship Id="rId69" Type="http://schemas.openxmlformats.org/officeDocument/2006/relationships/customXml" Target="../ink/ink1395.xml"/><Relationship Id="rId80" Type="http://schemas.openxmlformats.org/officeDocument/2006/relationships/image" Target="../media/image210.png"/><Relationship Id="rId85" Type="http://schemas.openxmlformats.org/officeDocument/2006/relationships/customXml" Target="../ink/ink1403.xml"/><Relationship Id="rId12" Type="http://schemas.openxmlformats.org/officeDocument/2006/relationships/image" Target="../media/image138.png"/><Relationship Id="rId17" Type="http://schemas.openxmlformats.org/officeDocument/2006/relationships/customXml" Target="../ink/ink1369.xml"/><Relationship Id="rId25" Type="http://schemas.openxmlformats.org/officeDocument/2006/relationships/customXml" Target="../ink/ink1373.xml"/><Relationship Id="rId33" Type="http://schemas.openxmlformats.org/officeDocument/2006/relationships/customXml" Target="../ink/ink1377.xml"/><Relationship Id="rId38" Type="http://schemas.openxmlformats.org/officeDocument/2006/relationships/image" Target="../media/image151.png"/><Relationship Id="rId46" Type="http://schemas.openxmlformats.org/officeDocument/2006/relationships/image" Target="../media/image193.png"/><Relationship Id="rId59" Type="http://schemas.openxmlformats.org/officeDocument/2006/relationships/customXml" Target="../ink/ink1390.xml"/><Relationship Id="rId67" Type="http://schemas.openxmlformats.org/officeDocument/2006/relationships/customXml" Target="../ink/ink1394.xml"/><Relationship Id="rId103" Type="http://schemas.openxmlformats.org/officeDocument/2006/relationships/customXml" Target="../ink/ink1412.xml"/><Relationship Id="rId20" Type="http://schemas.openxmlformats.org/officeDocument/2006/relationships/image" Target="../media/image142.png"/><Relationship Id="rId41" Type="http://schemas.openxmlformats.org/officeDocument/2006/relationships/customXml" Target="../ink/ink1381.xml"/><Relationship Id="rId54" Type="http://schemas.openxmlformats.org/officeDocument/2006/relationships/image" Target="../media/image197.png"/><Relationship Id="rId62" Type="http://schemas.openxmlformats.org/officeDocument/2006/relationships/image" Target="../media/image201.png"/><Relationship Id="rId70" Type="http://schemas.openxmlformats.org/officeDocument/2006/relationships/image" Target="../media/image205.png"/><Relationship Id="rId75" Type="http://schemas.openxmlformats.org/officeDocument/2006/relationships/customXml" Target="../ink/ink1398.xml"/><Relationship Id="rId83" Type="http://schemas.openxmlformats.org/officeDocument/2006/relationships/customXml" Target="../ink/ink1402.xml"/><Relationship Id="rId88" Type="http://schemas.openxmlformats.org/officeDocument/2006/relationships/image" Target="../media/image216.png"/><Relationship Id="rId91" Type="http://schemas.openxmlformats.org/officeDocument/2006/relationships/customXml" Target="../ink/ink1406.xml"/><Relationship Id="rId96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5" Type="http://schemas.openxmlformats.org/officeDocument/2006/relationships/customXml" Target="../ink/ink1368.xml"/><Relationship Id="rId23" Type="http://schemas.openxmlformats.org/officeDocument/2006/relationships/customXml" Target="../ink/ink1372.xml"/><Relationship Id="rId28" Type="http://schemas.openxmlformats.org/officeDocument/2006/relationships/image" Target="../media/image146.png"/><Relationship Id="rId36" Type="http://schemas.openxmlformats.org/officeDocument/2006/relationships/image" Target="../media/image150.png"/><Relationship Id="rId49" Type="http://schemas.openxmlformats.org/officeDocument/2006/relationships/customXml" Target="../ink/ink1385.xml"/><Relationship Id="rId57" Type="http://schemas.openxmlformats.org/officeDocument/2006/relationships/customXml" Target="../ink/ink1389.xml"/><Relationship Id="rId10" Type="http://schemas.openxmlformats.org/officeDocument/2006/relationships/image" Target="../media/image137.png"/><Relationship Id="rId31" Type="http://schemas.openxmlformats.org/officeDocument/2006/relationships/customXml" Target="../ink/ink1376.xml"/><Relationship Id="rId44" Type="http://schemas.openxmlformats.org/officeDocument/2006/relationships/image" Target="../media/image192.png"/><Relationship Id="rId52" Type="http://schemas.openxmlformats.org/officeDocument/2006/relationships/image" Target="../media/image196.png"/><Relationship Id="rId60" Type="http://schemas.openxmlformats.org/officeDocument/2006/relationships/image" Target="../media/image200.png"/><Relationship Id="rId65" Type="http://schemas.openxmlformats.org/officeDocument/2006/relationships/customXml" Target="../ink/ink1393.xml"/><Relationship Id="rId73" Type="http://schemas.openxmlformats.org/officeDocument/2006/relationships/customXml" Target="../ink/ink1397.xml"/><Relationship Id="rId78" Type="http://schemas.openxmlformats.org/officeDocument/2006/relationships/image" Target="../media/image209.png"/><Relationship Id="rId81" Type="http://schemas.openxmlformats.org/officeDocument/2006/relationships/customXml" Target="../ink/ink1401.xml"/><Relationship Id="rId86" Type="http://schemas.openxmlformats.org/officeDocument/2006/relationships/image" Target="../media/image215.png"/><Relationship Id="rId94" Type="http://schemas.openxmlformats.org/officeDocument/2006/relationships/image" Target="../media/image217.png"/><Relationship Id="rId99" Type="http://schemas.openxmlformats.org/officeDocument/2006/relationships/customXml" Target="../ink/ink1410.xml"/><Relationship Id="rId101" Type="http://schemas.openxmlformats.org/officeDocument/2006/relationships/customXml" Target="../ink/ink1411.xml"/><Relationship Id="rId4" Type="http://schemas.openxmlformats.org/officeDocument/2006/relationships/image" Target="../media/image134.png"/><Relationship Id="rId9" Type="http://schemas.openxmlformats.org/officeDocument/2006/relationships/customXml" Target="../ink/ink1365.xml"/><Relationship Id="rId13" Type="http://schemas.openxmlformats.org/officeDocument/2006/relationships/customXml" Target="../ink/ink1367.xml"/><Relationship Id="rId18" Type="http://schemas.openxmlformats.org/officeDocument/2006/relationships/image" Target="../media/image141.png"/><Relationship Id="rId39" Type="http://schemas.openxmlformats.org/officeDocument/2006/relationships/customXml" Target="../ink/ink1380.xml"/><Relationship Id="rId34" Type="http://schemas.openxmlformats.org/officeDocument/2006/relationships/image" Target="../media/image149.png"/><Relationship Id="rId50" Type="http://schemas.openxmlformats.org/officeDocument/2006/relationships/image" Target="../media/image195.png"/><Relationship Id="rId55" Type="http://schemas.openxmlformats.org/officeDocument/2006/relationships/customXml" Target="../ink/ink1388.xml"/><Relationship Id="rId76" Type="http://schemas.openxmlformats.org/officeDocument/2006/relationships/image" Target="../media/image208.png"/><Relationship Id="rId97" Type="http://schemas.openxmlformats.org/officeDocument/2006/relationships/customXml" Target="../ink/ink1409.xml"/><Relationship Id="rId104" Type="http://schemas.openxmlformats.org/officeDocument/2006/relationships/image" Target="../media/image222.png"/><Relationship Id="rId7" Type="http://schemas.openxmlformats.org/officeDocument/2006/relationships/customXml" Target="../ink/ink1364.xml"/><Relationship Id="rId71" Type="http://schemas.openxmlformats.org/officeDocument/2006/relationships/customXml" Target="../ink/ink1396.xml"/><Relationship Id="rId92" Type="http://schemas.openxmlformats.org/officeDocument/2006/relationships/image" Target="../media/image213.png"/><Relationship Id="rId2" Type="http://schemas.openxmlformats.org/officeDocument/2006/relationships/image" Target="../media/image132.png"/><Relationship Id="rId29" Type="http://schemas.openxmlformats.org/officeDocument/2006/relationships/customXml" Target="../ink/ink1375.xml"/><Relationship Id="rId24" Type="http://schemas.openxmlformats.org/officeDocument/2006/relationships/image" Target="../media/image144.png"/><Relationship Id="rId40" Type="http://schemas.openxmlformats.org/officeDocument/2006/relationships/image" Target="../media/image152.png"/><Relationship Id="rId45" Type="http://schemas.openxmlformats.org/officeDocument/2006/relationships/customXml" Target="../ink/ink1383.xml"/><Relationship Id="rId66" Type="http://schemas.openxmlformats.org/officeDocument/2006/relationships/image" Target="../media/image203.png"/><Relationship Id="rId87" Type="http://schemas.openxmlformats.org/officeDocument/2006/relationships/customXml" Target="../ink/ink1404.xml"/><Relationship Id="rId61" Type="http://schemas.openxmlformats.org/officeDocument/2006/relationships/customXml" Target="../ink/ink1391.xml"/><Relationship Id="rId82" Type="http://schemas.openxmlformats.org/officeDocument/2006/relationships/image" Target="../media/image211.png"/><Relationship Id="rId19" Type="http://schemas.openxmlformats.org/officeDocument/2006/relationships/customXml" Target="../ink/ink1370.xml"/><Relationship Id="rId14" Type="http://schemas.openxmlformats.org/officeDocument/2006/relationships/image" Target="../media/image139.png"/><Relationship Id="rId30" Type="http://schemas.openxmlformats.org/officeDocument/2006/relationships/image" Target="../media/image147.png"/><Relationship Id="rId35" Type="http://schemas.openxmlformats.org/officeDocument/2006/relationships/customXml" Target="../ink/ink1378.xml"/><Relationship Id="rId56" Type="http://schemas.openxmlformats.org/officeDocument/2006/relationships/image" Target="../media/image198.png"/><Relationship Id="rId77" Type="http://schemas.openxmlformats.org/officeDocument/2006/relationships/customXml" Target="../ink/ink1399.xml"/><Relationship Id="rId100" Type="http://schemas.openxmlformats.org/officeDocument/2006/relationships/image" Target="../media/image220.png"/><Relationship Id="rId8" Type="http://schemas.openxmlformats.org/officeDocument/2006/relationships/image" Target="../media/image136.png"/><Relationship Id="rId51" Type="http://schemas.openxmlformats.org/officeDocument/2006/relationships/customXml" Target="../ink/ink1386.xml"/><Relationship Id="rId72" Type="http://schemas.openxmlformats.org/officeDocument/2006/relationships/image" Target="../media/image206.png"/><Relationship Id="rId93" Type="http://schemas.openxmlformats.org/officeDocument/2006/relationships/customXml" Target="../ink/ink1407.xml"/><Relationship Id="rId98" Type="http://schemas.openxmlformats.org/officeDocument/2006/relationships/image" Target="../media/image219.png"/><Relationship Id="rId3" Type="http://schemas.openxmlformats.org/officeDocument/2006/relationships/customXml" Target="../ink/ink136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customXml" Target="../ink/ink141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customXml" Target="../ink/ink14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customXml" Target="../ink/ink1415.xml"/><Relationship Id="rId4" Type="http://schemas.openxmlformats.org/officeDocument/2006/relationships/image" Target="../media/image22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customXml" Target="../ink/ink14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customXml" Target="../ink/ink1417.xml"/><Relationship Id="rId4" Type="http://schemas.openxmlformats.org/officeDocument/2006/relationships/image" Target="../media/image2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4.xml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customXml" Target="../ink/ink46.xml"/><Relationship Id="rId17" Type="http://schemas.openxmlformats.org/officeDocument/2006/relationships/image" Target="../media/image16.png"/><Relationship Id="rId2" Type="http://schemas.openxmlformats.org/officeDocument/2006/relationships/customXml" Target="../ink/ink41.xml"/><Relationship Id="rId16" Type="http://schemas.openxmlformats.org/officeDocument/2006/relationships/customXml" Target="../ink/ink4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.xml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customXml" Target="../ink/ink45.xml"/><Relationship Id="rId4" Type="http://schemas.openxmlformats.org/officeDocument/2006/relationships/customXml" Target="../ink/ink42.xml"/><Relationship Id="rId9" Type="http://schemas.openxmlformats.org/officeDocument/2006/relationships/image" Target="../media/image9.png"/><Relationship Id="rId14" Type="http://schemas.openxmlformats.org/officeDocument/2006/relationships/customXml" Target="../ink/ink4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customXml" Target="../ink/ink14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5" Type="http://schemas.openxmlformats.org/officeDocument/2006/relationships/customXml" Target="../ink/ink1419.xml"/><Relationship Id="rId4" Type="http://schemas.openxmlformats.org/officeDocument/2006/relationships/image" Target="../media/image22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23.xml"/><Relationship Id="rId3" Type="http://schemas.openxmlformats.org/officeDocument/2006/relationships/image" Target="../media/image229.png"/><Relationship Id="rId7" Type="http://schemas.openxmlformats.org/officeDocument/2006/relationships/image" Target="../media/image231.png"/><Relationship Id="rId2" Type="http://schemas.openxmlformats.org/officeDocument/2006/relationships/customXml" Target="../ink/ink142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22.xml"/><Relationship Id="rId11" Type="http://schemas.openxmlformats.org/officeDocument/2006/relationships/image" Target="../media/image233.png"/><Relationship Id="rId5" Type="http://schemas.openxmlformats.org/officeDocument/2006/relationships/image" Target="../media/image230.png"/><Relationship Id="rId10" Type="http://schemas.openxmlformats.org/officeDocument/2006/relationships/customXml" Target="../ink/ink1424.xml"/><Relationship Id="rId4" Type="http://schemas.openxmlformats.org/officeDocument/2006/relationships/customXml" Target="../ink/ink1421.xml"/><Relationship Id="rId9" Type="http://schemas.openxmlformats.org/officeDocument/2006/relationships/image" Target="../media/image23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28.xml"/><Relationship Id="rId3" Type="http://schemas.openxmlformats.org/officeDocument/2006/relationships/image" Target="../media/image229.png"/><Relationship Id="rId7" Type="http://schemas.openxmlformats.org/officeDocument/2006/relationships/image" Target="../media/image231.png"/><Relationship Id="rId12" Type="http://schemas.openxmlformats.org/officeDocument/2006/relationships/image" Target="../media/image234.png"/><Relationship Id="rId2" Type="http://schemas.openxmlformats.org/officeDocument/2006/relationships/customXml" Target="../ink/ink142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27.xml"/><Relationship Id="rId11" Type="http://schemas.openxmlformats.org/officeDocument/2006/relationships/image" Target="../media/image233.png"/><Relationship Id="rId5" Type="http://schemas.openxmlformats.org/officeDocument/2006/relationships/image" Target="../media/image230.png"/><Relationship Id="rId10" Type="http://schemas.openxmlformats.org/officeDocument/2006/relationships/customXml" Target="../ink/ink1429.xml"/><Relationship Id="rId4" Type="http://schemas.openxmlformats.org/officeDocument/2006/relationships/customXml" Target="../ink/ink1426.xml"/><Relationship Id="rId9" Type="http://schemas.openxmlformats.org/officeDocument/2006/relationships/image" Target="../media/image23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33.xml"/><Relationship Id="rId13" Type="http://schemas.openxmlformats.org/officeDocument/2006/relationships/image" Target="../media/image235.png"/><Relationship Id="rId18" Type="http://schemas.openxmlformats.org/officeDocument/2006/relationships/customXml" Target="../ink/ink1438.xml"/><Relationship Id="rId3" Type="http://schemas.openxmlformats.org/officeDocument/2006/relationships/image" Target="../media/image229.png"/><Relationship Id="rId21" Type="http://schemas.openxmlformats.org/officeDocument/2006/relationships/image" Target="../media/image239.png"/><Relationship Id="rId7" Type="http://schemas.openxmlformats.org/officeDocument/2006/relationships/image" Target="../media/image231.png"/><Relationship Id="rId12" Type="http://schemas.openxmlformats.org/officeDocument/2006/relationships/customXml" Target="../ink/ink1435.xml"/><Relationship Id="rId17" Type="http://schemas.openxmlformats.org/officeDocument/2006/relationships/image" Target="../media/image237.png"/><Relationship Id="rId2" Type="http://schemas.openxmlformats.org/officeDocument/2006/relationships/customXml" Target="../ink/ink1430.xml"/><Relationship Id="rId16" Type="http://schemas.openxmlformats.org/officeDocument/2006/relationships/customXml" Target="../ink/ink1437.xml"/><Relationship Id="rId20" Type="http://schemas.openxmlformats.org/officeDocument/2006/relationships/customXml" Target="../ink/ink143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32.xml"/><Relationship Id="rId11" Type="http://schemas.openxmlformats.org/officeDocument/2006/relationships/image" Target="../media/image233.png"/><Relationship Id="rId24" Type="http://schemas.openxmlformats.org/officeDocument/2006/relationships/image" Target="../media/image234.png"/><Relationship Id="rId5" Type="http://schemas.openxmlformats.org/officeDocument/2006/relationships/image" Target="../media/image230.png"/><Relationship Id="rId15" Type="http://schemas.openxmlformats.org/officeDocument/2006/relationships/image" Target="../media/image236.png"/><Relationship Id="rId23" Type="http://schemas.openxmlformats.org/officeDocument/2006/relationships/image" Target="../media/image240.png"/><Relationship Id="rId10" Type="http://schemas.openxmlformats.org/officeDocument/2006/relationships/customXml" Target="../ink/ink1434.xml"/><Relationship Id="rId19" Type="http://schemas.openxmlformats.org/officeDocument/2006/relationships/image" Target="../media/image238.png"/><Relationship Id="rId4" Type="http://schemas.openxmlformats.org/officeDocument/2006/relationships/customXml" Target="../ink/ink1431.xml"/><Relationship Id="rId9" Type="http://schemas.openxmlformats.org/officeDocument/2006/relationships/image" Target="../media/image232.png"/><Relationship Id="rId14" Type="http://schemas.openxmlformats.org/officeDocument/2006/relationships/customXml" Target="../ink/ink1436.xml"/><Relationship Id="rId22" Type="http://schemas.openxmlformats.org/officeDocument/2006/relationships/customXml" Target="../ink/ink1440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44.xml"/><Relationship Id="rId13" Type="http://schemas.openxmlformats.org/officeDocument/2006/relationships/image" Target="../media/image235.png"/><Relationship Id="rId18" Type="http://schemas.openxmlformats.org/officeDocument/2006/relationships/customXml" Target="../ink/ink1449.xml"/><Relationship Id="rId26" Type="http://schemas.openxmlformats.org/officeDocument/2006/relationships/image" Target="../media/image234.png"/><Relationship Id="rId3" Type="http://schemas.openxmlformats.org/officeDocument/2006/relationships/image" Target="../media/image229.png"/><Relationship Id="rId21" Type="http://schemas.openxmlformats.org/officeDocument/2006/relationships/image" Target="../media/image239.png"/><Relationship Id="rId7" Type="http://schemas.openxmlformats.org/officeDocument/2006/relationships/image" Target="../media/image231.png"/><Relationship Id="rId12" Type="http://schemas.openxmlformats.org/officeDocument/2006/relationships/customXml" Target="../ink/ink1446.xml"/><Relationship Id="rId17" Type="http://schemas.openxmlformats.org/officeDocument/2006/relationships/image" Target="../media/image237.png"/><Relationship Id="rId25" Type="http://schemas.openxmlformats.org/officeDocument/2006/relationships/image" Target="../media/image241.png"/><Relationship Id="rId2" Type="http://schemas.openxmlformats.org/officeDocument/2006/relationships/customXml" Target="../ink/ink1441.xml"/><Relationship Id="rId16" Type="http://schemas.openxmlformats.org/officeDocument/2006/relationships/customXml" Target="../ink/ink1448.xml"/><Relationship Id="rId20" Type="http://schemas.openxmlformats.org/officeDocument/2006/relationships/customXml" Target="../ink/ink145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43.xml"/><Relationship Id="rId11" Type="http://schemas.openxmlformats.org/officeDocument/2006/relationships/image" Target="../media/image233.png"/><Relationship Id="rId24" Type="http://schemas.openxmlformats.org/officeDocument/2006/relationships/customXml" Target="../ink/ink1452.xml"/><Relationship Id="rId5" Type="http://schemas.openxmlformats.org/officeDocument/2006/relationships/image" Target="../media/image230.png"/><Relationship Id="rId15" Type="http://schemas.openxmlformats.org/officeDocument/2006/relationships/image" Target="../media/image236.png"/><Relationship Id="rId23" Type="http://schemas.openxmlformats.org/officeDocument/2006/relationships/image" Target="../media/image240.png"/><Relationship Id="rId10" Type="http://schemas.openxmlformats.org/officeDocument/2006/relationships/customXml" Target="../ink/ink1445.xml"/><Relationship Id="rId19" Type="http://schemas.openxmlformats.org/officeDocument/2006/relationships/image" Target="../media/image238.png"/><Relationship Id="rId4" Type="http://schemas.openxmlformats.org/officeDocument/2006/relationships/customXml" Target="../ink/ink1442.xml"/><Relationship Id="rId9" Type="http://schemas.openxmlformats.org/officeDocument/2006/relationships/image" Target="../media/image232.png"/><Relationship Id="rId14" Type="http://schemas.openxmlformats.org/officeDocument/2006/relationships/customXml" Target="../ink/ink1447.xml"/><Relationship Id="rId22" Type="http://schemas.openxmlformats.org/officeDocument/2006/relationships/customXml" Target="../ink/ink1451.xml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5.png"/><Relationship Id="rId18" Type="http://schemas.openxmlformats.org/officeDocument/2006/relationships/customXml" Target="../ink/ink1461.xml"/><Relationship Id="rId26" Type="http://schemas.openxmlformats.org/officeDocument/2006/relationships/customXml" Target="../ink/ink1465.xml"/><Relationship Id="rId3" Type="http://schemas.openxmlformats.org/officeDocument/2006/relationships/image" Target="../media/image229.png"/><Relationship Id="rId21" Type="http://schemas.openxmlformats.org/officeDocument/2006/relationships/image" Target="../media/image239.png"/><Relationship Id="rId34" Type="http://schemas.openxmlformats.org/officeDocument/2006/relationships/customXml" Target="../ink/ink1469.xml"/><Relationship Id="rId7" Type="http://schemas.openxmlformats.org/officeDocument/2006/relationships/image" Target="../media/image231.png"/><Relationship Id="rId12" Type="http://schemas.openxmlformats.org/officeDocument/2006/relationships/customXml" Target="../ink/ink1458.xml"/><Relationship Id="rId17" Type="http://schemas.openxmlformats.org/officeDocument/2006/relationships/image" Target="../media/image237.png"/><Relationship Id="rId25" Type="http://schemas.openxmlformats.org/officeDocument/2006/relationships/image" Target="../media/image241.png"/><Relationship Id="rId33" Type="http://schemas.openxmlformats.org/officeDocument/2006/relationships/image" Target="../media/image245.png"/><Relationship Id="rId2" Type="http://schemas.openxmlformats.org/officeDocument/2006/relationships/customXml" Target="../ink/ink1453.xml"/><Relationship Id="rId16" Type="http://schemas.openxmlformats.org/officeDocument/2006/relationships/customXml" Target="../ink/ink1460.xml"/><Relationship Id="rId20" Type="http://schemas.openxmlformats.org/officeDocument/2006/relationships/customXml" Target="../ink/ink1462.xml"/><Relationship Id="rId29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55.xml"/><Relationship Id="rId11" Type="http://schemas.openxmlformats.org/officeDocument/2006/relationships/image" Target="../media/image233.png"/><Relationship Id="rId24" Type="http://schemas.openxmlformats.org/officeDocument/2006/relationships/customXml" Target="../ink/ink1464.xml"/><Relationship Id="rId32" Type="http://schemas.openxmlformats.org/officeDocument/2006/relationships/customXml" Target="../ink/ink1468.xml"/><Relationship Id="rId5" Type="http://schemas.openxmlformats.org/officeDocument/2006/relationships/image" Target="../media/image230.png"/><Relationship Id="rId15" Type="http://schemas.openxmlformats.org/officeDocument/2006/relationships/image" Target="../media/image236.png"/><Relationship Id="rId23" Type="http://schemas.openxmlformats.org/officeDocument/2006/relationships/image" Target="../media/image240.png"/><Relationship Id="rId28" Type="http://schemas.openxmlformats.org/officeDocument/2006/relationships/customXml" Target="../ink/ink1466.xml"/><Relationship Id="rId10" Type="http://schemas.openxmlformats.org/officeDocument/2006/relationships/customXml" Target="../ink/ink1457.xml"/><Relationship Id="rId19" Type="http://schemas.openxmlformats.org/officeDocument/2006/relationships/image" Target="../media/image238.png"/><Relationship Id="rId31" Type="http://schemas.openxmlformats.org/officeDocument/2006/relationships/image" Target="../media/image244.png"/><Relationship Id="rId4" Type="http://schemas.openxmlformats.org/officeDocument/2006/relationships/customXml" Target="../ink/ink1454.xml"/><Relationship Id="rId9" Type="http://schemas.openxmlformats.org/officeDocument/2006/relationships/image" Target="../media/image232.png"/><Relationship Id="rId14" Type="http://schemas.openxmlformats.org/officeDocument/2006/relationships/customXml" Target="../ink/ink1459.xml"/><Relationship Id="rId22" Type="http://schemas.openxmlformats.org/officeDocument/2006/relationships/customXml" Target="../ink/ink1463.xml"/><Relationship Id="rId27" Type="http://schemas.openxmlformats.org/officeDocument/2006/relationships/image" Target="../media/image242.png"/><Relationship Id="rId30" Type="http://schemas.openxmlformats.org/officeDocument/2006/relationships/customXml" Target="../ink/ink1467.xml"/><Relationship Id="rId35" Type="http://schemas.openxmlformats.org/officeDocument/2006/relationships/image" Target="../media/image246.png"/><Relationship Id="rId8" Type="http://schemas.openxmlformats.org/officeDocument/2006/relationships/customXml" Target="../ink/ink1456.xml"/></Relationships>
</file>

<file path=ppt/slides/_rels/slide7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5.png"/><Relationship Id="rId18" Type="http://schemas.openxmlformats.org/officeDocument/2006/relationships/customXml" Target="../ink/ink1478.xml"/><Relationship Id="rId26" Type="http://schemas.openxmlformats.org/officeDocument/2006/relationships/customXml" Target="../ink/ink1482.xml"/><Relationship Id="rId39" Type="http://schemas.openxmlformats.org/officeDocument/2006/relationships/image" Target="../media/image248.png"/><Relationship Id="rId21" Type="http://schemas.openxmlformats.org/officeDocument/2006/relationships/image" Target="../media/image239.png"/><Relationship Id="rId34" Type="http://schemas.openxmlformats.org/officeDocument/2006/relationships/customXml" Target="../ink/ink1486.xml"/><Relationship Id="rId7" Type="http://schemas.openxmlformats.org/officeDocument/2006/relationships/image" Target="../media/image231.png"/><Relationship Id="rId2" Type="http://schemas.openxmlformats.org/officeDocument/2006/relationships/customXml" Target="../ink/ink1470.xml"/><Relationship Id="rId16" Type="http://schemas.openxmlformats.org/officeDocument/2006/relationships/customXml" Target="../ink/ink1477.xml"/><Relationship Id="rId20" Type="http://schemas.openxmlformats.org/officeDocument/2006/relationships/customXml" Target="../ink/ink1479.xml"/><Relationship Id="rId29" Type="http://schemas.openxmlformats.org/officeDocument/2006/relationships/image" Target="../media/image243.png"/><Relationship Id="rId41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72.xml"/><Relationship Id="rId11" Type="http://schemas.openxmlformats.org/officeDocument/2006/relationships/image" Target="../media/image233.png"/><Relationship Id="rId24" Type="http://schemas.openxmlformats.org/officeDocument/2006/relationships/customXml" Target="../ink/ink1481.xml"/><Relationship Id="rId32" Type="http://schemas.openxmlformats.org/officeDocument/2006/relationships/customXml" Target="../ink/ink1485.xml"/><Relationship Id="rId37" Type="http://schemas.openxmlformats.org/officeDocument/2006/relationships/image" Target="../media/image247.png"/><Relationship Id="rId40" Type="http://schemas.openxmlformats.org/officeDocument/2006/relationships/customXml" Target="../ink/ink1489.xml"/><Relationship Id="rId5" Type="http://schemas.openxmlformats.org/officeDocument/2006/relationships/image" Target="../media/image230.png"/><Relationship Id="rId15" Type="http://schemas.openxmlformats.org/officeDocument/2006/relationships/image" Target="../media/image236.png"/><Relationship Id="rId23" Type="http://schemas.openxmlformats.org/officeDocument/2006/relationships/image" Target="../media/image240.png"/><Relationship Id="rId28" Type="http://schemas.openxmlformats.org/officeDocument/2006/relationships/customXml" Target="../ink/ink1483.xml"/><Relationship Id="rId36" Type="http://schemas.openxmlformats.org/officeDocument/2006/relationships/customXml" Target="../ink/ink1487.xml"/><Relationship Id="rId10" Type="http://schemas.openxmlformats.org/officeDocument/2006/relationships/customXml" Target="../ink/ink1474.xml"/><Relationship Id="rId19" Type="http://schemas.openxmlformats.org/officeDocument/2006/relationships/image" Target="../media/image238.png"/><Relationship Id="rId31" Type="http://schemas.openxmlformats.org/officeDocument/2006/relationships/image" Target="../media/image244.png"/><Relationship Id="rId4" Type="http://schemas.openxmlformats.org/officeDocument/2006/relationships/customXml" Target="../ink/ink1471.xml"/><Relationship Id="rId9" Type="http://schemas.openxmlformats.org/officeDocument/2006/relationships/image" Target="../media/image232.png"/><Relationship Id="rId14" Type="http://schemas.openxmlformats.org/officeDocument/2006/relationships/customXml" Target="../ink/ink1476.xml"/><Relationship Id="rId22" Type="http://schemas.openxmlformats.org/officeDocument/2006/relationships/customXml" Target="../ink/ink1480.xml"/><Relationship Id="rId27" Type="http://schemas.openxmlformats.org/officeDocument/2006/relationships/image" Target="../media/image242.png"/><Relationship Id="rId30" Type="http://schemas.openxmlformats.org/officeDocument/2006/relationships/customXml" Target="../ink/ink1484.xml"/><Relationship Id="rId35" Type="http://schemas.openxmlformats.org/officeDocument/2006/relationships/image" Target="../media/image246.png"/><Relationship Id="rId8" Type="http://schemas.openxmlformats.org/officeDocument/2006/relationships/customXml" Target="../ink/ink1473.xml"/><Relationship Id="rId3" Type="http://schemas.openxmlformats.org/officeDocument/2006/relationships/image" Target="../media/image229.png"/><Relationship Id="rId12" Type="http://schemas.openxmlformats.org/officeDocument/2006/relationships/customXml" Target="../ink/ink1475.xml"/><Relationship Id="rId17" Type="http://schemas.openxmlformats.org/officeDocument/2006/relationships/image" Target="../media/image237.png"/><Relationship Id="rId25" Type="http://schemas.openxmlformats.org/officeDocument/2006/relationships/image" Target="../media/image241.png"/><Relationship Id="rId33" Type="http://schemas.openxmlformats.org/officeDocument/2006/relationships/image" Target="../media/image245.png"/><Relationship Id="rId38" Type="http://schemas.openxmlformats.org/officeDocument/2006/relationships/customXml" Target="../ink/ink1488.xml"/></Relationships>
</file>

<file path=ppt/slides/_rels/slide7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5.png"/><Relationship Id="rId18" Type="http://schemas.openxmlformats.org/officeDocument/2006/relationships/customXml" Target="../ink/ink1498.xml"/><Relationship Id="rId26" Type="http://schemas.openxmlformats.org/officeDocument/2006/relationships/customXml" Target="../ink/ink1502.xml"/><Relationship Id="rId39" Type="http://schemas.openxmlformats.org/officeDocument/2006/relationships/image" Target="../media/image248.png"/><Relationship Id="rId21" Type="http://schemas.openxmlformats.org/officeDocument/2006/relationships/image" Target="../media/image239.png"/><Relationship Id="rId34" Type="http://schemas.openxmlformats.org/officeDocument/2006/relationships/customXml" Target="../ink/ink1506.xml"/><Relationship Id="rId42" Type="http://schemas.openxmlformats.org/officeDocument/2006/relationships/customXml" Target="../ink/ink1510.xml"/><Relationship Id="rId47" Type="http://schemas.openxmlformats.org/officeDocument/2006/relationships/image" Target="../media/image252.png"/><Relationship Id="rId7" Type="http://schemas.openxmlformats.org/officeDocument/2006/relationships/image" Target="../media/image231.png"/><Relationship Id="rId2" Type="http://schemas.openxmlformats.org/officeDocument/2006/relationships/customXml" Target="../ink/ink1490.xml"/><Relationship Id="rId16" Type="http://schemas.openxmlformats.org/officeDocument/2006/relationships/customXml" Target="../ink/ink1497.xml"/><Relationship Id="rId29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92.xml"/><Relationship Id="rId11" Type="http://schemas.openxmlformats.org/officeDocument/2006/relationships/image" Target="../media/image233.png"/><Relationship Id="rId24" Type="http://schemas.openxmlformats.org/officeDocument/2006/relationships/customXml" Target="../ink/ink1501.xml"/><Relationship Id="rId32" Type="http://schemas.openxmlformats.org/officeDocument/2006/relationships/customXml" Target="../ink/ink1505.xml"/><Relationship Id="rId37" Type="http://schemas.openxmlformats.org/officeDocument/2006/relationships/image" Target="../media/image247.png"/><Relationship Id="rId40" Type="http://schemas.openxmlformats.org/officeDocument/2006/relationships/customXml" Target="../ink/ink1509.xml"/><Relationship Id="rId45" Type="http://schemas.openxmlformats.org/officeDocument/2006/relationships/image" Target="../media/image251.png"/><Relationship Id="rId5" Type="http://schemas.openxmlformats.org/officeDocument/2006/relationships/image" Target="../media/image230.png"/><Relationship Id="rId15" Type="http://schemas.openxmlformats.org/officeDocument/2006/relationships/image" Target="../media/image236.png"/><Relationship Id="rId23" Type="http://schemas.openxmlformats.org/officeDocument/2006/relationships/image" Target="../media/image240.png"/><Relationship Id="rId28" Type="http://schemas.openxmlformats.org/officeDocument/2006/relationships/customXml" Target="../ink/ink1503.xml"/><Relationship Id="rId36" Type="http://schemas.openxmlformats.org/officeDocument/2006/relationships/customXml" Target="../ink/ink1507.xml"/><Relationship Id="rId10" Type="http://schemas.openxmlformats.org/officeDocument/2006/relationships/customXml" Target="../ink/ink1494.xml"/><Relationship Id="rId19" Type="http://schemas.openxmlformats.org/officeDocument/2006/relationships/image" Target="../media/image238.png"/><Relationship Id="rId31" Type="http://schemas.openxmlformats.org/officeDocument/2006/relationships/image" Target="../media/image244.png"/><Relationship Id="rId44" Type="http://schemas.openxmlformats.org/officeDocument/2006/relationships/customXml" Target="../ink/ink1511.xml"/><Relationship Id="rId4" Type="http://schemas.openxmlformats.org/officeDocument/2006/relationships/customXml" Target="../ink/ink1491.xml"/><Relationship Id="rId9" Type="http://schemas.openxmlformats.org/officeDocument/2006/relationships/image" Target="../media/image232.png"/><Relationship Id="rId14" Type="http://schemas.openxmlformats.org/officeDocument/2006/relationships/customXml" Target="../ink/ink1496.xml"/><Relationship Id="rId22" Type="http://schemas.openxmlformats.org/officeDocument/2006/relationships/customXml" Target="../ink/ink1500.xml"/><Relationship Id="rId27" Type="http://schemas.openxmlformats.org/officeDocument/2006/relationships/image" Target="../media/image242.png"/><Relationship Id="rId30" Type="http://schemas.openxmlformats.org/officeDocument/2006/relationships/customXml" Target="../ink/ink1504.xml"/><Relationship Id="rId35" Type="http://schemas.openxmlformats.org/officeDocument/2006/relationships/image" Target="../media/image246.png"/><Relationship Id="rId43" Type="http://schemas.openxmlformats.org/officeDocument/2006/relationships/image" Target="../media/image250.png"/><Relationship Id="rId8" Type="http://schemas.openxmlformats.org/officeDocument/2006/relationships/customXml" Target="../ink/ink1493.xml"/><Relationship Id="rId3" Type="http://schemas.openxmlformats.org/officeDocument/2006/relationships/image" Target="../media/image229.png"/><Relationship Id="rId12" Type="http://schemas.openxmlformats.org/officeDocument/2006/relationships/customXml" Target="../ink/ink1495.xml"/><Relationship Id="rId17" Type="http://schemas.openxmlformats.org/officeDocument/2006/relationships/image" Target="../media/image237.png"/><Relationship Id="rId25" Type="http://schemas.openxmlformats.org/officeDocument/2006/relationships/image" Target="../media/image241.png"/><Relationship Id="rId33" Type="http://schemas.openxmlformats.org/officeDocument/2006/relationships/image" Target="../media/image245.png"/><Relationship Id="rId38" Type="http://schemas.openxmlformats.org/officeDocument/2006/relationships/customXml" Target="../ink/ink1508.xml"/><Relationship Id="rId46" Type="http://schemas.openxmlformats.org/officeDocument/2006/relationships/customXml" Target="../ink/ink1512.xml"/><Relationship Id="rId20" Type="http://schemas.openxmlformats.org/officeDocument/2006/relationships/customXml" Target="../ink/ink1499.xml"/><Relationship Id="rId41" Type="http://schemas.openxmlformats.org/officeDocument/2006/relationships/image" Target="../media/image24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15.xml"/><Relationship Id="rId13" Type="http://schemas.openxmlformats.org/officeDocument/2006/relationships/image" Target="../media/image258.png"/><Relationship Id="rId18" Type="http://schemas.openxmlformats.org/officeDocument/2006/relationships/customXml" Target="../ink/ink1520.xml"/><Relationship Id="rId3" Type="http://schemas.openxmlformats.org/officeDocument/2006/relationships/image" Target="../media/image253.png"/><Relationship Id="rId7" Type="http://schemas.openxmlformats.org/officeDocument/2006/relationships/image" Target="../media/image255.png"/><Relationship Id="rId12" Type="http://schemas.openxmlformats.org/officeDocument/2006/relationships/customXml" Target="../ink/ink1517.xml"/><Relationship Id="rId17" Type="http://schemas.openxmlformats.org/officeDocument/2006/relationships/image" Target="../media/image260.png"/><Relationship Id="rId2" Type="http://schemas.openxmlformats.org/officeDocument/2006/relationships/image" Target="../media/image132.png"/><Relationship Id="rId16" Type="http://schemas.openxmlformats.org/officeDocument/2006/relationships/customXml" Target="../ink/ink151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14.xml"/><Relationship Id="rId11" Type="http://schemas.openxmlformats.org/officeDocument/2006/relationships/image" Target="../media/image257.png"/><Relationship Id="rId5" Type="http://schemas.openxmlformats.org/officeDocument/2006/relationships/image" Target="../media/image254.png"/><Relationship Id="rId15" Type="http://schemas.openxmlformats.org/officeDocument/2006/relationships/image" Target="../media/image259.png"/><Relationship Id="rId10" Type="http://schemas.openxmlformats.org/officeDocument/2006/relationships/customXml" Target="../ink/ink1516.xml"/><Relationship Id="rId19" Type="http://schemas.openxmlformats.org/officeDocument/2006/relationships/image" Target="../media/image261.png"/><Relationship Id="rId4" Type="http://schemas.openxmlformats.org/officeDocument/2006/relationships/customXml" Target="../ink/ink1513.xml"/><Relationship Id="rId9" Type="http://schemas.openxmlformats.org/officeDocument/2006/relationships/image" Target="../media/image256.png"/><Relationship Id="rId14" Type="http://schemas.openxmlformats.org/officeDocument/2006/relationships/customXml" Target="../ink/ink15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2.xml"/><Relationship Id="rId13" Type="http://schemas.openxmlformats.org/officeDocument/2006/relationships/image" Target="../media/image11.png"/><Relationship Id="rId18" Type="http://schemas.openxmlformats.org/officeDocument/2006/relationships/customXml" Target="../ink/ink57.xml"/><Relationship Id="rId26" Type="http://schemas.openxmlformats.org/officeDocument/2006/relationships/customXml" Target="../ink/ink61.xml"/><Relationship Id="rId3" Type="http://schemas.openxmlformats.org/officeDocument/2006/relationships/image" Target="../media/image3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customXml" Target="../ink/ink54.xm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2" Type="http://schemas.openxmlformats.org/officeDocument/2006/relationships/customXml" Target="../ink/ink49.xml"/><Relationship Id="rId16" Type="http://schemas.openxmlformats.org/officeDocument/2006/relationships/customXml" Target="../ink/ink56.xml"/><Relationship Id="rId20" Type="http://schemas.openxmlformats.org/officeDocument/2006/relationships/customXml" Target="../ink/ink5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1.xml"/><Relationship Id="rId11" Type="http://schemas.openxmlformats.org/officeDocument/2006/relationships/image" Target="../media/image10.png"/><Relationship Id="rId24" Type="http://schemas.openxmlformats.org/officeDocument/2006/relationships/customXml" Target="../ink/ink60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customXml" Target="../ink/ink53.xml"/><Relationship Id="rId19" Type="http://schemas.openxmlformats.org/officeDocument/2006/relationships/image" Target="../media/image18.png"/><Relationship Id="rId4" Type="http://schemas.openxmlformats.org/officeDocument/2006/relationships/customXml" Target="../ink/ink50.xml"/><Relationship Id="rId9" Type="http://schemas.openxmlformats.org/officeDocument/2006/relationships/image" Target="../media/image9.png"/><Relationship Id="rId14" Type="http://schemas.openxmlformats.org/officeDocument/2006/relationships/customXml" Target="../ink/ink55.xml"/><Relationship Id="rId22" Type="http://schemas.openxmlformats.org/officeDocument/2006/relationships/customXml" Target="../ink/ink59.xml"/><Relationship Id="rId27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23.xml"/><Relationship Id="rId13" Type="http://schemas.openxmlformats.org/officeDocument/2006/relationships/image" Target="../media/image258.png"/><Relationship Id="rId18" Type="http://schemas.openxmlformats.org/officeDocument/2006/relationships/customXml" Target="../ink/ink1528.xml"/><Relationship Id="rId26" Type="http://schemas.openxmlformats.org/officeDocument/2006/relationships/customXml" Target="../ink/ink1532.xml"/><Relationship Id="rId3" Type="http://schemas.openxmlformats.org/officeDocument/2006/relationships/image" Target="../media/image253.png"/><Relationship Id="rId21" Type="http://schemas.openxmlformats.org/officeDocument/2006/relationships/image" Target="../media/image262.png"/><Relationship Id="rId7" Type="http://schemas.openxmlformats.org/officeDocument/2006/relationships/image" Target="../media/image255.png"/><Relationship Id="rId12" Type="http://schemas.openxmlformats.org/officeDocument/2006/relationships/customXml" Target="../ink/ink1525.xml"/><Relationship Id="rId17" Type="http://schemas.openxmlformats.org/officeDocument/2006/relationships/image" Target="../media/image260.png"/><Relationship Id="rId25" Type="http://schemas.openxmlformats.org/officeDocument/2006/relationships/image" Target="../media/image264.png"/><Relationship Id="rId2" Type="http://schemas.openxmlformats.org/officeDocument/2006/relationships/image" Target="../media/image132.png"/><Relationship Id="rId16" Type="http://schemas.openxmlformats.org/officeDocument/2006/relationships/customXml" Target="../ink/ink1527.xml"/><Relationship Id="rId20" Type="http://schemas.openxmlformats.org/officeDocument/2006/relationships/customXml" Target="../ink/ink1529.xml"/><Relationship Id="rId29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22.xml"/><Relationship Id="rId11" Type="http://schemas.openxmlformats.org/officeDocument/2006/relationships/image" Target="../media/image257.png"/><Relationship Id="rId24" Type="http://schemas.openxmlformats.org/officeDocument/2006/relationships/customXml" Target="../ink/ink1531.xml"/><Relationship Id="rId5" Type="http://schemas.openxmlformats.org/officeDocument/2006/relationships/image" Target="../media/image254.png"/><Relationship Id="rId15" Type="http://schemas.openxmlformats.org/officeDocument/2006/relationships/image" Target="../media/image259.png"/><Relationship Id="rId23" Type="http://schemas.openxmlformats.org/officeDocument/2006/relationships/image" Target="../media/image263.png"/><Relationship Id="rId28" Type="http://schemas.openxmlformats.org/officeDocument/2006/relationships/customXml" Target="../ink/ink1533.xml"/><Relationship Id="rId10" Type="http://schemas.openxmlformats.org/officeDocument/2006/relationships/customXml" Target="../ink/ink1524.xml"/><Relationship Id="rId19" Type="http://schemas.openxmlformats.org/officeDocument/2006/relationships/image" Target="../media/image261.png"/><Relationship Id="rId4" Type="http://schemas.openxmlformats.org/officeDocument/2006/relationships/customXml" Target="../ink/ink1521.xml"/><Relationship Id="rId9" Type="http://schemas.openxmlformats.org/officeDocument/2006/relationships/image" Target="../media/image256.png"/><Relationship Id="rId14" Type="http://schemas.openxmlformats.org/officeDocument/2006/relationships/customXml" Target="../ink/ink1526.xml"/><Relationship Id="rId22" Type="http://schemas.openxmlformats.org/officeDocument/2006/relationships/customXml" Target="../ink/ink1530.xml"/><Relationship Id="rId27" Type="http://schemas.openxmlformats.org/officeDocument/2006/relationships/image" Target="../media/image265.png"/></Relationships>
</file>

<file path=ppt/slides/_rels/slide8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8.png"/><Relationship Id="rId18" Type="http://schemas.openxmlformats.org/officeDocument/2006/relationships/customXml" Target="../ink/ink1541.xml"/><Relationship Id="rId26" Type="http://schemas.openxmlformats.org/officeDocument/2006/relationships/customXml" Target="../ink/ink1545.xml"/><Relationship Id="rId3" Type="http://schemas.openxmlformats.org/officeDocument/2006/relationships/image" Target="../media/image253.png"/><Relationship Id="rId21" Type="http://schemas.openxmlformats.org/officeDocument/2006/relationships/image" Target="../media/image262.png"/><Relationship Id="rId34" Type="http://schemas.openxmlformats.org/officeDocument/2006/relationships/customXml" Target="../ink/ink1549.xml"/><Relationship Id="rId7" Type="http://schemas.openxmlformats.org/officeDocument/2006/relationships/image" Target="../media/image255.png"/><Relationship Id="rId12" Type="http://schemas.openxmlformats.org/officeDocument/2006/relationships/customXml" Target="../ink/ink1538.xml"/><Relationship Id="rId17" Type="http://schemas.openxmlformats.org/officeDocument/2006/relationships/image" Target="../media/image260.png"/><Relationship Id="rId25" Type="http://schemas.openxmlformats.org/officeDocument/2006/relationships/image" Target="../media/image264.png"/><Relationship Id="rId33" Type="http://schemas.openxmlformats.org/officeDocument/2006/relationships/image" Target="../media/image268.png"/><Relationship Id="rId2" Type="http://schemas.openxmlformats.org/officeDocument/2006/relationships/image" Target="../media/image132.png"/><Relationship Id="rId16" Type="http://schemas.openxmlformats.org/officeDocument/2006/relationships/customXml" Target="../ink/ink1540.xml"/><Relationship Id="rId20" Type="http://schemas.openxmlformats.org/officeDocument/2006/relationships/customXml" Target="../ink/ink1542.xml"/><Relationship Id="rId29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35.xml"/><Relationship Id="rId11" Type="http://schemas.openxmlformats.org/officeDocument/2006/relationships/image" Target="../media/image257.png"/><Relationship Id="rId24" Type="http://schemas.openxmlformats.org/officeDocument/2006/relationships/customXml" Target="../ink/ink1544.xml"/><Relationship Id="rId32" Type="http://schemas.openxmlformats.org/officeDocument/2006/relationships/customXml" Target="../ink/ink1548.xml"/><Relationship Id="rId5" Type="http://schemas.openxmlformats.org/officeDocument/2006/relationships/image" Target="../media/image254.png"/><Relationship Id="rId15" Type="http://schemas.openxmlformats.org/officeDocument/2006/relationships/image" Target="../media/image259.png"/><Relationship Id="rId23" Type="http://schemas.openxmlformats.org/officeDocument/2006/relationships/image" Target="../media/image263.png"/><Relationship Id="rId28" Type="http://schemas.openxmlformats.org/officeDocument/2006/relationships/customXml" Target="../ink/ink1546.xml"/><Relationship Id="rId10" Type="http://schemas.openxmlformats.org/officeDocument/2006/relationships/customXml" Target="../ink/ink1537.xml"/><Relationship Id="rId19" Type="http://schemas.openxmlformats.org/officeDocument/2006/relationships/image" Target="../media/image261.png"/><Relationship Id="rId31" Type="http://schemas.openxmlformats.org/officeDocument/2006/relationships/image" Target="../media/image267.png"/><Relationship Id="rId4" Type="http://schemas.openxmlformats.org/officeDocument/2006/relationships/customXml" Target="../ink/ink1534.xml"/><Relationship Id="rId9" Type="http://schemas.openxmlformats.org/officeDocument/2006/relationships/image" Target="../media/image256.png"/><Relationship Id="rId14" Type="http://schemas.openxmlformats.org/officeDocument/2006/relationships/customXml" Target="../ink/ink1539.xml"/><Relationship Id="rId22" Type="http://schemas.openxmlformats.org/officeDocument/2006/relationships/customXml" Target="../ink/ink1543.xml"/><Relationship Id="rId27" Type="http://schemas.openxmlformats.org/officeDocument/2006/relationships/image" Target="../media/image265.png"/><Relationship Id="rId30" Type="http://schemas.openxmlformats.org/officeDocument/2006/relationships/customXml" Target="../ink/ink1547.xml"/><Relationship Id="rId35" Type="http://schemas.openxmlformats.org/officeDocument/2006/relationships/image" Target="../media/image269.png"/><Relationship Id="rId8" Type="http://schemas.openxmlformats.org/officeDocument/2006/relationships/customXml" Target="../ink/ink1536.xml"/></Relationships>
</file>

<file path=ppt/slides/_rels/slide8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8.png"/><Relationship Id="rId18" Type="http://schemas.openxmlformats.org/officeDocument/2006/relationships/customXml" Target="../ink/ink1557.xml"/><Relationship Id="rId26" Type="http://schemas.openxmlformats.org/officeDocument/2006/relationships/customXml" Target="../ink/ink1561.xml"/><Relationship Id="rId39" Type="http://schemas.openxmlformats.org/officeDocument/2006/relationships/image" Target="../media/image271.png"/><Relationship Id="rId21" Type="http://schemas.openxmlformats.org/officeDocument/2006/relationships/image" Target="../media/image262.png"/><Relationship Id="rId34" Type="http://schemas.openxmlformats.org/officeDocument/2006/relationships/customXml" Target="../ink/ink1565.xml"/><Relationship Id="rId7" Type="http://schemas.openxmlformats.org/officeDocument/2006/relationships/image" Target="../media/image255.png"/><Relationship Id="rId2" Type="http://schemas.openxmlformats.org/officeDocument/2006/relationships/image" Target="../media/image132.png"/><Relationship Id="rId16" Type="http://schemas.openxmlformats.org/officeDocument/2006/relationships/customXml" Target="../ink/ink1556.xml"/><Relationship Id="rId20" Type="http://schemas.openxmlformats.org/officeDocument/2006/relationships/customXml" Target="../ink/ink1558.xml"/><Relationship Id="rId29" Type="http://schemas.openxmlformats.org/officeDocument/2006/relationships/image" Target="../media/image266.png"/><Relationship Id="rId41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51.xml"/><Relationship Id="rId11" Type="http://schemas.openxmlformats.org/officeDocument/2006/relationships/image" Target="../media/image257.png"/><Relationship Id="rId24" Type="http://schemas.openxmlformats.org/officeDocument/2006/relationships/customXml" Target="../ink/ink1560.xml"/><Relationship Id="rId32" Type="http://schemas.openxmlformats.org/officeDocument/2006/relationships/customXml" Target="../ink/ink1564.xml"/><Relationship Id="rId37" Type="http://schemas.openxmlformats.org/officeDocument/2006/relationships/image" Target="../media/image270.png"/><Relationship Id="rId40" Type="http://schemas.openxmlformats.org/officeDocument/2006/relationships/customXml" Target="../ink/ink1568.xml"/><Relationship Id="rId5" Type="http://schemas.openxmlformats.org/officeDocument/2006/relationships/image" Target="../media/image254.png"/><Relationship Id="rId15" Type="http://schemas.openxmlformats.org/officeDocument/2006/relationships/image" Target="../media/image259.png"/><Relationship Id="rId23" Type="http://schemas.openxmlformats.org/officeDocument/2006/relationships/image" Target="../media/image263.png"/><Relationship Id="rId28" Type="http://schemas.openxmlformats.org/officeDocument/2006/relationships/customXml" Target="../ink/ink1562.xml"/><Relationship Id="rId36" Type="http://schemas.openxmlformats.org/officeDocument/2006/relationships/customXml" Target="../ink/ink1566.xml"/><Relationship Id="rId10" Type="http://schemas.openxmlformats.org/officeDocument/2006/relationships/customXml" Target="../ink/ink1553.xml"/><Relationship Id="rId19" Type="http://schemas.openxmlformats.org/officeDocument/2006/relationships/image" Target="../media/image261.png"/><Relationship Id="rId31" Type="http://schemas.openxmlformats.org/officeDocument/2006/relationships/image" Target="../media/image267.png"/><Relationship Id="rId4" Type="http://schemas.openxmlformats.org/officeDocument/2006/relationships/customXml" Target="../ink/ink1550.xml"/><Relationship Id="rId9" Type="http://schemas.openxmlformats.org/officeDocument/2006/relationships/image" Target="../media/image256.png"/><Relationship Id="rId14" Type="http://schemas.openxmlformats.org/officeDocument/2006/relationships/customXml" Target="../ink/ink1555.xml"/><Relationship Id="rId22" Type="http://schemas.openxmlformats.org/officeDocument/2006/relationships/customXml" Target="../ink/ink1559.xml"/><Relationship Id="rId27" Type="http://schemas.openxmlformats.org/officeDocument/2006/relationships/image" Target="../media/image265.png"/><Relationship Id="rId30" Type="http://schemas.openxmlformats.org/officeDocument/2006/relationships/customXml" Target="../ink/ink1563.xml"/><Relationship Id="rId35" Type="http://schemas.openxmlformats.org/officeDocument/2006/relationships/image" Target="../media/image269.png"/><Relationship Id="rId8" Type="http://schemas.openxmlformats.org/officeDocument/2006/relationships/customXml" Target="../ink/ink1552.xml"/><Relationship Id="rId3" Type="http://schemas.openxmlformats.org/officeDocument/2006/relationships/image" Target="../media/image253.png"/><Relationship Id="rId12" Type="http://schemas.openxmlformats.org/officeDocument/2006/relationships/customXml" Target="../ink/ink1554.xml"/><Relationship Id="rId17" Type="http://schemas.openxmlformats.org/officeDocument/2006/relationships/image" Target="../media/image260.png"/><Relationship Id="rId25" Type="http://schemas.openxmlformats.org/officeDocument/2006/relationships/image" Target="../media/image264.png"/><Relationship Id="rId33" Type="http://schemas.openxmlformats.org/officeDocument/2006/relationships/image" Target="../media/image268.png"/><Relationship Id="rId38" Type="http://schemas.openxmlformats.org/officeDocument/2006/relationships/customXml" Target="../ink/ink1567.xml"/></Relationships>
</file>

<file path=ppt/slides/_rels/slide8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8.png"/><Relationship Id="rId18" Type="http://schemas.openxmlformats.org/officeDocument/2006/relationships/customXml" Target="../ink/ink1576.xml"/><Relationship Id="rId26" Type="http://schemas.openxmlformats.org/officeDocument/2006/relationships/customXml" Target="../ink/ink1580.xml"/><Relationship Id="rId39" Type="http://schemas.openxmlformats.org/officeDocument/2006/relationships/image" Target="../media/image271.png"/><Relationship Id="rId21" Type="http://schemas.openxmlformats.org/officeDocument/2006/relationships/image" Target="../media/image262.png"/><Relationship Id="rId34" Type="http://schemas.openxmlformats.org/officeDocument/2006/relationships/customXml" Target="../ink/ink1584.xml"/><Relationship Id="rId42" Type="http://schemas.openxmlformats.org/officeDocument/2006/relationships/customXml" Target="../ink/ink1588.xml"/><Relationship Id="rId47" Type="http://schemas.openxmlformats.org/officeDocument/2006/relationships/image" Target="../media/image275.png"/><Relationship Id="rId50" Type="http://schemas.openxmlformats.org/officeDocument/2006/relationships/customXml" Target="../ink/ink1592.xml"/><Relationship Id="rId7" Type="http://schemas.openxmlformats.org/officeDocument/2006/relationships/image" Target="../media/image255.png"/><Relationship Id="rId2" Type="http://schemas.openxmlformats.org/officeDocument/2006/relationships/image" Target="../media/image132.png"/><Relationship Id="rId16" Type="http://schemas.openxmlformats.org/officeDocument/2006/relationships/customXml" Target="../ink/ink1575.xml"/><Relationship Id="rId29" Type="http://schemas.openxmlformats.org/officeDocument/2006/relationships/image" Target="../media/image266.png"/><Relationship Id="rId11" Type="http://schemas.openxmlformats.org/officeDocument/2006/relationships/image" Target="../media/image257.png"/><Relationship Id="rId24" Type="http://schemas.openxmlformats.org/officeDocument/2006/relationships/customXml" Target="../ink/ink1579.xml"/><Relationship Id="rId32" Type="http://schemas.openxmlformats.org/officeDocument/2006/relationships/customXml" Target="../ink/ink1583.xml"/><Relationship Id="rId37" Type="http://schemas.openxmlformats.org/officeDocument/2006/relationships/image" Target="../media/image270.png"/><Relationship Id="rId40" Type="http://schemas.openxmlformats.org/officeDocument/2006/relationships/customXml" Target="../ink/ink1587.xml"/><Relationship Id="rId45" Type="http://schemas.openxmlformats.org/officeDocument/2006/relationships/image" Target="../media/image274.png"/><Relationship Id="rId5" Type="http://schemas.openxmlformats.org/officeDocument/2006/relationships/image" Target="../media/image254.png"/><Relationship Id="rId15" Type="http://schemas.openxmlformats.org/officeDocument/2006/relationships/image" Target="../media/image259.png"/><Relationship Id="rId23" Type="http://schemas.openxmlformats.org/officeDocument/2006/relationships/image" Target="../media/image263.png"/><Relationship Id="rId28" Type="http://schemas.openxmlformats.org/officeDocument/2006/relationships/customXml" Target="../ink/ink1581.xml"/><Relationship Id="rId36" Type="http://schemas.openxmlformats.org/officeDocument/2006/relationships/customXml" Target="../ink/ink1585.xml"/><Relationship Id="rId49" Type="http://schemas.openxmlformats.org/officeDocument/2006/relationships/image" Target="../media/image276.png"/><Relationship Id="rId10" Type="http://schemas.openxmlformats.org/officeDocument/2006/relationships/customXml" Target="../ink/ink1572.xml"/><Relationship Id="rId19" Type="http://schemas.openxmlformats.org/officeDocument/2006/relationships/image" Target="../media/image261.png"/><Relationship Id="rId31" Type="http://schemas.openxmlformats.org/officeDocument/2006/relationships/image" Target="../media/image267.png"/><Relationship Id="rId44" Type="http://schemas.openxmlformats.org/officeDocument/2006/relationships/customXml" Target="../ink/ink1589.xml"/><Relationship Id="rId4" Type="http://schemas.openxmlformats.org/officeDocument/2006/relationships/customXml" Target="../ink/ink1569.xml"/><Relationship Id="rId9" Type="http://schemas.openxmlformats.org/officeDocument/2006/relationships/image" Target="../media/image256.png"/><Relationship Id="rId14" Type="http://schemas.openxmlformats.org/officeDocument/2006/relationships/customXml" Target="../ink/ink1574.xml"/><Relationship Id="rId22" Type="http://schemas.openxmlformats.org/officeDocument/2006/relationships/customXml" Target="../ink/ink1578.xml"/><Relationship Id="rId27" Type="http://schemas.openxmlformats.org/officeDocument/2006/relationships/image" Target="../media/image265.png"/><Relationship Id="rId30" Type="http://schemas.openxmlformats.org/officeDocument/2006/relationships/customXml" Target="../ink/ink1582.xml"/><Relationship Id="rId35" Type="http://schemas.openxmlformats.org/officeDocument/2006/relationships/image" Target="../media/image269.png"/><Relationship Id="rId43" Type="http://schemas.openxmlformats.org/officeDocument/2006/relationships/image" Target="../media/image273.png"/><Relationship Id="rId48" Type="http://schemas.openxmlformats.org/officeDocument/2006/relationships/customXml" Target="../ink/ink1591.xml"/><Relationship Id="rId8" Type="http://schemas.openxmlformats.org/officeDocument/2006/relationships/customXml" Target="../ink/ink1571.xml"/><Relationship Id="rId51" Type="http://schemas.openxmlformats.org/officeDocument/2006/relationships/image" Target="../media/image277.png"/><Relationship Id="rId3" Type="http://schemas.openxmlformats.org/officeDocument/2006/relationships/image" Target="../media/image253.png"/><Relationship Id="rId12" Type="http://schemas.openxmlformats.org/officeDocument/2006/relationships/customXml" Target="../ink/ink1573.xml"/><Relationship Id="rId17" Type="http://schemas.openxmlformats.org/officeDocument/2006/relationships/image" Target="../media/image260.png"/><Relationship Id="rId25" Type="http://schemas.openxmlformats.org/officeDocument/2006/relationships/image" Target="../media/image264.png"/><Relationship Id="rId33" Type="http://schemas.openxmlformats.org/officeDocument/2006/relationships/image" Target="../media/image268.png"/><Relationship Id="rId38" Type="http://schemas.openxmlformats.org/officeDocument/2006/relationships/customXml" Target="../ink/ink1586.xml"/><Relationship Id="rId46" Type="http://schemas.openxmlformats.org/officeDocument/2006/relationships/customXml" Target="../ink/ink1590.xml"/><Relationship Id="rId20" Type="http://schemas.openxmlformats.org/officeDocument/2006/relationships/customXml" Target="../ink/ink1577.xml"/><Relationship Id="rId41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70.xml"/></Relationships>
</file>

<file path=ppt/slides/_rels/slide8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8.png"/><Relationship Id="rId18" Type="http://schemas.openxmlformats.org/officeDocument/2006/relationships/customXml" Target="../ink/ink1600.xml"/><Relationship Id="rId26" Type="http://schemas.openxmlformats.org/officeDocument/2006/relationships/customXml" Target="../ink/ink1604.xml"/><Relationship Id="rId39" Type="http://schemas.openxmlformats.org/officeDocument/2006/relationships/image" Target="../media/image271.png"/><Relationship Id="rId21" Type="http://schemas.openxmlformats.org/officeDocument/2006/relationships/image" Target="../media/image262.png"/><Relationship Id="rId34" Type="http://schemas.openxmlformats.org/officeDocument/2006/relationships/customXml" Target="../ink/ink1608.xml"/><Relationship Id="rId42" Type="http://schemas.openxmlformats.org/officeDocument/2006/relationships/customXml" Target="../ink/ink1612.xml"/><Relationship Id="rId47" Type="http://schemas.openxmlformats.org/officeDocument/2006/relationships/image" Target="../media/image275.png"/><Relationship Id="rId50" Type="http://schemas.openxmlformats.org/officeDocument/2006/relationships/customXml" Target="../ink/ink1616.xml"/><Relationship Id="rId55" Type="http://schemas.openxmlformats.org/officeDocument/2006/relationships/image" Target="../media/image279.png"/><Relationship Id="rId63" Type="http://schemas.openxmlformats.org/officeDocument/2006/relationships/image" Target="../media/image283.png"/><Relationship Id="rId7" Type="http://schemas.openxmlformats.org/officeDocument/2006/relationships/image" Target="../media/image255.png"/><Relationship Id="rId2" Type="http://schemas.openxmlformats.org/officeDocument/2006/relationships/image" Target="../media/image132.png"/><Relationship Id="rId16" Type="http://schemas.openxmlformats.org/officeDocument/2006/relationships/customXml" Target="../ink/ink1599.xml"/><Relationship Id="rId29" Type="http://schemas.openxmlformats.org/officeDocument/2006/relationships/image" Target="../media/image266.png"/><Relationship Id="rId11" Type="http://schemas.openxmlformats.org/officeDocument/2006/relationships/image" Target="../media/image257.png"/><Relationship Id="rId24" Type="http://schemas.openxmlformats.org/officeDocument/2006/relationships/customXml" Target="../ink/ink1603.xml"/><Relationship Id="rId32" Type="http://schemas.openxmlformats.org/officeDocument/2006/relationships/customXml" Target="../ink/ink1607.xml"/><Relationship Id="rId37" Type="http://schemas.openxmlformats.org/officeDocument/2006/relationships/image" Target="../media/image270.png"/><Relationship Id="rId40" Type="http://schemas.openxmlformats.org/officeDocument/2006/relationships/customXml" Target="../ink/ink1611.xml"/><Relationship Id="rId45" Type="http://schemas.openxmlformats.org/officeDocument/2006/relationships/image" Target="../media/image274.png"/><Relationship Id="rId53" Type="http://schemas.openxmlformats.org/officeDocument/2006/relationships/image" Target="../media/image278.png"/><Relationship Id="rId58" Type="http://schemas.openxmlformats.org/officeDocument/2006/relationships/customXml" Target="../ink/ink1620.xml"/><Relationship Id="rId5" Type="http://schemas.openxmlformats.org/officeDocument/2006/relationships/image" Target="../media/image254.png"/><Relationship Id="rId61" Type="http://schemas.openxmlformats.org/officeDocument/2006/relationships/image" Target="../media/image282.png"/><Relationship Id="rId19" Type="http://schemas.openxmlformats.org/officeDocument/2006/relationships/image" Target="../media/image261.png"/><Relationship Id="rId14" Type="http://schemas.openxmlformats.org/officeDocument/2006/relationships/customXml" Target="../ink/ink1598.xml"/><Relationship Id="rId22" Type="http://schemas.openxmlformats.org/officeDocument/2006/relationships/customXml" Target="../ink/ink1602.xml"/><Relationship Id="rId27" Type="http://schemas.openxmlformats.org/officeDocument/2006/relationships/image" Target="../media/image265.png"/><Relationship Id="rId30" Type="http://schemas.openxmlformats.org/officeDocument/2006/relationships/customXml" Target="../ink/ink1606.xml"/><Relationship Id="rId35" Type="http://schemas.openxmlformats.org/officeDocument/2006/relationships/image" Target="../media/image269.png"/><Relationship Id="rId43" Type="http://schemas.openxmlformats.org/officeDocument/2006/relationships/image" Target="../media/image273.png"/><Relationship Id="rId48" Type="http://schemas.openxmlformats.org/officeDocument/2006/relationships/customXml" Target="../ink/ink1615.xml"/><Relationship Id="rId56" Type="http://schemas.openxmlformats.org/officeDocument/2006/relationships/customXml" Target="../ink/ink1619.xml"/><Relationship Id="rId8" Type="http://schemas.openxmlformats.org/officeDocument/2006/relationships/customXml" Target="../ink/ink1595.xml"/><Relationship Id="rId51" Type="http://schemas.openxmlformats.org/officeDocument/2006/relationships/image" Target="../media/image277.png"/><Relationship Id="rId3" Type="http://schemas.openxmlformats.org/officeDocument/2006/relationships/image" Target="../media/image253.png"/><Relationship Id="rId12" Type="http://schemas.openxmlformats.org/officeDocument/2006/relationships/customXml" Target="../ink/ink1597.xml"/><Relationship Id="rId17" Type="http://schemas.openxmlformats.org/officeDocument/2006/relationships/image" Target="../media/image260.png"/><Relationship Id="rId25" Type="http://schemas.openxmlformats.org/officeDocument/2006/relationships/image" Target="../media/image264.png"/><Relationship Id="rId33" Type="http://schemas.openxmlformats.org/officeDocument/2006/relationships/image" Target="../media/image268.png"/><Relationship Id="rId38" Type="http://schemas.openxmlformats.org/officeDocument/2006/relationships/customXml" Target="../ink/ink1610.xml"/><Relationship Id="rId46" Type="http://schemas.openxmlformats.org/officeDocument/2006/relationships/customXml" Target="../ink/ink1614.xml"/><Relationship Id="rId59" Type="http://schemas.openxmlformats.org/officeDocument/2006/relationships/image" Target="../media/image281.png"/><Relationship Id="rId20" Type="http://schemas.openxmlformats.org/officeDocument/2006/relationships/customXml" Target="../ink/ink1601.xml"/><Relationship Id="rId41" Type="http://schemas.openxmlformats.org/officeDocument/2006/relationships/image" Target="../media/image272.png"/><Relationship Id="rId54" Type="http://schemas.openxmlformats.org/officeDocument/2006/relationships/customXml" Target="../ink/ink1618.xml"/><Relationship Id="rId62" Type="http://schemas.openxmlformats.org/officeDocument/2006/relationships/customXml" Target="../ink/ink162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94.xml"/><Relationship Id="rId15" Type="http://schemas.openxmlformats.org/officeDocument/2006/relationships/image" Target="../media/image259.png"/><Relationship Id="rId23" Type="http://schemas.openxmlformats.org/officeDocument/2006/relationships/image" Target="../media/image263.png"/><Relationship Id="rId28" Type="http://schemas.openxmlformats.org/officeDocument/2006/relationships/customXml" Target="../ink/ink1605.xml"/><Relationship Id="rId36" Type="http://schemas.openxmlformats.org/officeDocument/2006/relationships/customXml" Target="../ink/ink1609.xml"/><Relationship Id="rId49" Type="http://schemas.openxmlformats.org/officeDocument/2006/relationships/image" Target="../media/image276.png"/><Relationship Id="rId57" Type="http://schemas.openxmlformats.org/officeDocument/2006/relationships/image" Target="../media/image280.png"/><Relationship Id="rId10" Type="http://schemas.openxmlformats.org/officeDocument/2006/relationships/customXml" Target="../ink/ink1596.xml"/><Relationship Id="rId31" Type="http://schemas.openxmlformats.org/officeDocument/2006/relationships/image" Target="../media/image267.png"/><Relationship Id="rId44" Type="http://schemas.openxmlformats.org/officeDocument/2006/relationships/customXml" Target="../ink/ink1613.xml"/><Relationship Id="rId52" Type="http://schemas.openxmlformats.org/officeDocument/2006/relationships/customXml" Target="../ink/ink1617.xml"/><Relationship Id="rId60" Type="http://schemas.openxmlformats.org/officeDocument/2006/relationships/customXml" Target="../ink/ink1621.xml"/><Relationship Id="rId4" Type="http://schemas.openxmlformats.org/officeDocument/2006/relationships/customXml" Target="../ink/ink1593.xml"/><Relationship Id="rId9" Type="http://schemas.openxmlformats.org/officeDocument/2006/relationships/image" Target="../media/image256.png"/></Relationships>
</file>

<file path=ppt/slides/_rels/slide8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634.xml"/><Relationship Id="rId21" Type="http://schemas.openxmlformats.org/officeDocument/2006/relationships/image" Target="../media/image262.png"/><Relationship Id="rId42" Type="http://schemas.openxmlformats.org/officeDocument/2006/relationships/customXml" Target="../ink/ink1642.xml"/><Relationship Id="rId47" Type="http://schemas.openxmlformats.org/officeDocument/2006/relationships/image" Target="../media/image275.png"/><Relationship Id="rId63" Type="http://schemas.openxmlformats.org/officeDocument/2006/relationships/image" Target="../media/image283.png"/><Relationship Id="rId68" Type="http://schemas.openxmlformats.org/officeDocument/2006/relationships/customXml" Target="../ink/ink1655.xml"/><Relationship Id="rId7" Type="http://schemas.openxmlformats.org/officeDocument/2006/relationships/image" Target="../media/image255.png"/><Relationship Id="rId2" Type="http://schemas.openxmlformats.org/officeDocument/2006/relationships/image" Target="../media/image132.png"/><Relationship Id="rId16" Type="http://schemas.openxmlformats.org/officeDocument/2006/relationships/customXml" Target="../ink/ink1629.xml"/><Relationship Id="rId29" Type="http://schemas.openxmlformats.org/officeDocument/2006/relationships/image" Target="../media/image266.png"/><Relationship Id="rId11" Type="http://schemas.openxmlformats.org/officeDocument/2006/relationships/image" Target="../media/image257.png"/><Relationship Id="rId24" Type="http://schemas.openxmlformats.org/officeDocument/2006/relationships/customXml" Target="../ink/ink1633.xml"/><Relationship Id="rId32" Type="http://schemas.openxmlformats.org/officeDocument/2006/relationships/customXml" Target="../ink/ink1637.xml"/><Relationship Id="rId37" Type="http://schemas.openxmlformats.org/officeDocument/2006/relationships/image" Target="../media/image270.png"/><Relationship Id="rId40" Type="http://schemas.openxmlformats.org/officeDocument/2006/relationships/customXml" Target="../ink/ink1641.xml"/><Relationship Id="rId45" Type="http://schemas.openxmlformats.org/officeDocument/2006/relationships/image" Target="../media/image274.png"/><Relationship Id="rId53" Type="http://schemas.openxmlformats.org/officeDocument/2006/relationships/image" Target="../media/image278.png"/><Relationship Id="rId58" Type="http://schemas.openxmlformats.org/officeDocument/2006/relationships/customXml" Target="../ink/ink1650.xml"/><Relationship Id="rId66" Type="http://schemas.openxmlformats.org/officeDocument/2006/relationships/customXml" Target="../ink/ink1654.xml"/><Relationship Id="rId5" Type="http://schemas.openxmlformats.org/officeDocument/2006/relationships/image" Target="../media/image254.png"/><Relationship Id="rId61" Type="http://schemas.openxmlformats.org/officeDocument/2006/relationships/image" Target="../media/image282.png"/><Relationship Id="rId19" Type="http://schemas.openxmlformats.org/officeDocument/2006/relationships/image" Target="../media/image261.png"/><Relationship Id="rId14" Type="http://schemas.openxmlformats.org/officeDocument/2006/relationships/customXml" Target="../ink/ink1628.xml"/><Relationship Id="rId22" Type="http://schemas.openxmlformats.org/officeDocument/2006/relationships/customXml" Target="../ink/ink1632.xml"/><Relationship Id="rId27" Type="http://schemas.openxmlformats.org/officeDocument/2006/relationships/image" Target="../media/image265.png"/><Relationship Id="rId30" Type="http://schemas.openxmlformats.org/officeDocument/2006/relationships/customXml" Target="../ink/ink1636.xml"/><Relationship Id="rId35" Type="http://schemas.openxmlformats.org/officeDocument/2006/relationships/image" Target="../media/image269.png"/><Relationship Id="rId43" Type="http://schemas.openxmlformats.org/officeDocument/2006/relationships/image" Target="../media/image273.png"/><Relationship Id="rId48" Type="http://schemas.openxmlformats.org/officeDocument/2006/relationships/customXml" Target="../ink/ink1645.xml"/><Relationship Id="rId56" Type="http://schemas.openxmlformats.org/officeDocument/2006/relationships/customXml" Target="../ink/ink1649.xml"/><Relationship Id="rId64" Type="http://schemas.openxmlformats.org/officeDocument/2006/relationships/customXml" Target="../ink/ink1653.xml"/><Relationship Id="rId69" Type="http://schemas.openxmlformats.org/officeDocument/2006/relationships/image" Target="../media/image286.png"/><Relationship Id="rId8" Type="http://schemas.openxmlformats.org/officeDocument/2006/relationships/customXml" Target="../ink/ink1625.xml"/><Relationship Id="rId51" Type="http://schemas.openxmlformats.org/officeDocument/2006/relationships/image" Target="../media/image277.png"/><Relationship Id="rId3" Type="http://schemas.openxmlformats.org/officeDocument/2006/relationships/image" Target="../media/image253.png"/><Relationship Id="rId12" Type="http://schemas.openxmlformats.org/officeDocument/2006/relationships/customXml" Target="../ink/ink1627.xml"/><Relationship Id="rId17" Type="http://schemas.openxmlformats.org/officeDocument/2006/relationships/image" Target="../media/image260.png"/><Relationship Id="rId25" Type="http://schemas.openxmlformats.org/officeDocument/2006/relationships/image" Target="../media/image264.png"/><Relationship Id="rId33" Type="http://schemas.openxmlformats.org/officeDocument/2006/relationships/image" Target="../media/image268.png"/><Relationship Id="rId38" Type="http://schemas.openxmlformats.org/officeDocument/2006/relationships/customXml" Target="../ink/ink1640.xml"/><Relationship Id="rId46" Type="http://schemas.openxmlformats.org/officeDocument/2006/relationships/customXml" Target="../ink/ink1644.xml"/><Relationship Id="rId59" Type="http://schemas.openxmlformats.org/officeDocument/2006/relationships/image" Target="../media/image281.png"/><Relationship Id="rId67" Type="http://schemas.openxmlformats.org/officeDocument/2006/relationships/image" Target="../media/image285.png"/><Relationship Id="rId20" Type="http://schemas.openxmlformats.org/officeDocument/2006/relationships/customXml" Target="../ink/ink1631.xml"/><Relationship Id="rId41" Type="http://schemas.openxmlformats.org/officeDocument/2006/relationships/image" Target="../media/image272.png"/><Relationship Id="rId54" Type="http://schemas.openxmlformats.org/officeDocument/2006/relationships/customXml" Target="../ink/ink1648.xml"/><Relationship Id="rId62" Type="http://schemas.openxmlformats.org/officeDocument/2006/relationships/customXml" Target="../ink/ink165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24.xml"/><Relationship Id="rId15" Type="http://schemas.openxmlformats.org/officeDocument/2006/relationships/image" Target="../media/image259.png"/><Relationship Id="rId23" Type="http://schemas.openxmlformats.org/officeDocument/2006/relationships/image" Target="../media/image263.png"/><Relationship Id="rId28" Type="http://schemas.openxmlformats.org/officeDocument/2006/relationships/customXml" Target="../ink/ink1635.xml"/><Relationship Id="rId36" Type="http://schemas.openxmlformats.org/officeDocument/2006/relationships/customXml" Target="../ink/ink1639.xml"/><Relationship Id="rId49" Type="http://schemas.openxmlformats.org/officeDocument/2006/relationships/image" Target="../media/image276.png"/><Relationship Id="rId57" Type="http://schemas.openxmlformats.org/officeDocument/2006/relationships/image" Target="../media/image280.png"/><Relationship Id="rId10" Type="http://schemas.openxmlformats.org/officeDocument/2006/relationships/customXml" Target="../ink/ink1626.xml"/><Relationship Id="rId31" Type="http://schemas.openxmlformats.org/officeDocument/2006/relationships/image" Target="../media/image267.png"/><Relationship Id="rId44" Type="http://schemas.openxmlformats.org/officeDocument/2006/relationships/customXml" Target="../ink/ink1643.xml"/><Relationship Id="rId52" Type="http://schemas.openxmlformats.org/officeDocument/2006/relationships/customXml" Target="../ink/ink1647.xml"/><Relationship Id="rId60" Type="http://schemas.openxmlformats.org/officeDocument/2006/relationships/customXml" Target="../ink/ink1651.xml"/><Relationship Id="rId65" Type="http://schemas.openxmlformats.org/officeDocument/2006/relationships/image" Target="../media/image284.png"/><Relationship Id="rId4" Type="http://schemas.openxmlformats.org/officeDocument/2006/relationships/customXml" Target="../ink/ink1623.xml"/><Relationship Id="rId9" Type="http://schemas.openxmlformats.org/officeDocument/2006/relationships/image" Target="../media/image256.png"/><Relationship Id="rId13" Type="http://schemas.openxmlformats.org/officeDocument/2006/relationships/image" Target="../media/image258.png"/><Relationship Id="rId18" Type="http://schemas.openxmlformats.org/officeDocument/2006/relationships/customXml" Target="../ink/ink1630.xml"/><Relationship Id="rId39" Type="http://schemas.openxmlformats.org/officeDocument/2006/relationships/image" Target="../media/image271.png"/><Relationship Id="rId34" Type="http://schemas.openxmlformats.org/officeDocument/2006/relationships/customXml" Target="../ink/ink1638.xml"/><Relationship Id="rId50" Type="http://schemas.openxmlformats.org/officeDocument/2006/relationships/customXml" Target="../ink/ink1646.xml"/><Relationship Id="rId55" Type="http://schemas.openxmlformats.org/officeDocument/2006/relationships/image" Target="../media/image279.png"/></Relationships>
</file>

<file path=ppt/slides/_rels/slide8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667.xml"/><Relationship Id="rId21" Type="http://schemas.openxmlformats.org/officeDocument/2006/relationships/image" Target="../media/image262.png"/><Relationship Id="rId42" Type="http://schemas.openxmlformats.org/officeDocument/2006/relationships/customXml" Target="../ink/ink1675.xml"/><Relationship Id="rId47" Type="http://schemas.openxmlformats.org/officeDocument/2006/relationships/image" Target="../media/image275.png"/><Relationship Id="rId63" Type="http://schemas.openxmlformats.org/officeDocument/2006/relationships/image" Target="../media/image283.png"/><Relationship Id="rId68" Type="http://schemas.openxmlformats.org/officeDocument/2006/relationships/customXml" Target="../ink/ink1688.xml"/><Relationship Id="rId16" Type="http://schemas.openxmlformats.org/officeDocument/2006/relationships/customXml" Target="../ink/ink1662.xml"/><Relationship Id="rId11" Type="http://schemas.openxmlformats.org/officeDocument/2006/relationships/image" Target="../media/image257.png"/><Relationship Id="rId32" Type="http://schemas.openxmlformats.org/officeDocument/2006/relationships/customXml" Target="../ink/ink1670.xml"/><Relationship Id="rId37" Type="http://schemas.openxmlformats.org/officeDocument/2006/relationships/image" Target="../media/image270.png"/><Relationship Id="rId53" Type="http://schemas.openxmlformats.org/officeDocument/2006/relationships/image" Target="../media/image278.png"/><Relationship Id="rId58" Type="http://schemas.openxmlformats.org/officeDocument/2006/relationships/customXml" Target="../ink/ink1683.xml"/><Relationship Id="rId74" Type="http://schemas.openxmlformats.org/officeDocument/2006/relationships/customXml" Target="../ink/ink1691.xml"/><Relationship Id="rId79" Type="http://schemas.openxmlformats.org/officeDocument/2006/relationships/image" Target="../media/image291.png"/><Relationship Id="rId5" Type="http://schemas.openxmlformats.org/officeDocument/2006/relationships/image" Target="../media/image254.png"/><Relationship Id="rId61" Type="http://schemas.openxmlformats.org/officeDocument/2006/relationships/image" Target="../media/image282.png"/><Relationship Id="rId19" Type="http://schemas.openxmlformats.org/officeDocument/2006/relationships/image" Target="../media/image261.png"/><Relationship Id="rId14" Type="http://schemas.openxmlformats.org/officeDocument/2006/relationships/customXml" Target="../ink/ink1661.xml"/><Relationship Id="rId22" Type="http://schemas.openxmlformats.org/officeDocument/2006/relationships/customXml" Target="../ink/ink1665.xml"/><Relationship Id="rId27" Type="http://schemas.openxmlformats.org/officeDocument/2006/relationships/image" Target="../media/image265.png"/><Relationship Id="rId30" Type="http://schemas.openxmlformats.org/officeDocument/2006/relationships/customXml" Target="../ink/ink1669.xml"/><Relationship Id="rId35" Type="http://schemas.openxmlformats.org/officeDocument/2006/relationships/image" Target="../media/image269.png"/><Relationship Id="rId43" Type="http://schemas.openxmlformats.org/officeDocument/2006/relationships/image" Target="../media/image273.png"/><Relationship Id="rId48" Type="http://schemas.openxmlformats.org/officeDocument/2006/relationships/customXml" Target="../ink/ink1678.xml"/><Relationship Id="rId56" Type="http://schemas.openxmlformats.org/officeDocument/2006/relationships/customXml" Target="../ink/ink1682.xml"/><Relationship Id="rId64" Type="http://schemas.openxmlformats.org/officeDocument/2006/relationships/customXml" Target="../ink/ink1686.xml"/><Relationship Id="rId69" Type="http://schemas.openxmlformats.org/officeDocument/2006/relationships/image" Target="../media/image286.png"/><Relationship Id="rId77" Type="http://schemas.openxmlformats.org/officeDocument/2006/relationships/image" Target="../media/image290.png"/><Relationship Id="rId8" Type="http://schemas.openxmlformats.org/officeDocument/2006/relationships/customXml" Target="../ink/ink1658.xml"/><Relationship Id="rId51" Type="http://schemas.openxmlformats.org/officeDocument/2006/relationships/image" Target="../media/image277.png"/><Relationship Id="rId72" Type="http://schemas.openxmlformats.org/officeDocument/2006/relationships/customXml" Target="../ink/ink1690.xml"/><Relationship Id="rId80" Type="http://schemas.openxmlformats.org/officeDocument/2006/relationships/customXml" Target="../ink/ink1694.xml"/><Relationship Id="rId3" Type="http://schemas.openxmlformats.org/officeDocument/2006/relationships/image" Target="../media/image253.png"/><Relationship Id="rId12" Type="http://schemas.openxmlformats.org/officeDocument/2006/relationships/customXml" Target="../ink/ink1660.xml"/><Relationship Id="rId17" Type="http://schemas.openxmlformats.org/officeDocument/2006/relationships/image" Target="../media/image260.png"/><Relationship Id="rId25" Type="http://schemas.openxmlformats.org/officeDocument/2006/relationships/image" Target="../media/image264.png"/><Relationship Id="rId33" Type="http://schemas.openxmlformats.org/officeDocument/2006/relationships/image" Target="../media/image268.png"/><Relationship Id="rId38" Type="http://schemas.openxmlformats.org/officeDocument/2006/relationships/customXml" Target="../ink/ink1673.xml"/><Relationship Id="rId46" Type="http://schemas.openxmlformats.org/officeDocument/2006/relationships/customXml" Target="../ink/ink1677.xml"/><Relationship Id="rId59" Type="http://schemas.openxmlformats.org/officeDocument/2006/relationships/image" Target="../media/image281.png"/><Relationship Id="rId67" Type="http://schemas.openxmlformats.org/officeDocument/2006/relationships/image" Target="../media/image285.png"/><Relationship Id="rId20" Type="http://schemas.openxmlformats.org/officeDocument/2006/relationships/customXml" Target="../ink/ink1664.xml"/><Relationship Id="rId41" Type="http://schemas.openxmlformats.org/officeDocument/2006/relationships/image" Target="../media/image272.png"/><Relationship Id="rId54" Type="http://schemas.openxmlformats.org/officeDocument/2006/relationships/customXml" Target="../ink/ink1681.xml"/><Relationship Id="rId62" Type="http://schemas.openxmlformats.org/officeDocument/2006/relationships/customXml" Target="../ink/ink1685.xml"/><Relationship Id="rId70" Type="http://schemas.openxmlformats.org/officeDocument/2006/relationships/customXml" Target="../ink/ink1689.xml"/><Relationship Id="rId75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57.xml"/><Relationship Id="rId15" Type="http://schemas.openxmlformats.org/officeDocument/2006/relationships/image" Target="../media/image259.png"/><Relationship Id="rId23" Type="http://schemas.openxmlformats.org/officeDocument/2006/relationships/image" Target="../media/image263.png"/><Relationship Id="rId28" Type="http://schemas.openxmlformats.org/officeDocument/2006/relationships/customXml" Target="../ink/ink1668.xml"/><Relationship Id="rId36" Type="http://schemas.openxmlformats.org/officeDocument/2006/relationships/customXml" Target="../ink/ink1672.xml"/><Relationship Id="rId49" Type="http://schemas.openxmlformats.org/officeDocument/2006/relationships/image" Target="../media/image276.png"/><Relationship Id="rId57" Type="http://schemas.openxmlformats.org/officeDocument/2006/relationships/image" Target="../media/image280.png"/><Relationship Id="rId10" Type="http://schemas.openxmlformats.org/officeDocument/2006/relationships/customXml" Target="../ink/ink1659.xml"/><Relationship Id="rId31" Type="http://schemas.openxmlformats.org/officeDocument/2006/relationships/image" Target="../media/image267.png"/><Relationship Id="rId44" Type="http://schemas.openxmlformats.org/officeDocument/2006/relationships/customXml" Target="../ink/ink1676.xml"/><Relationship Id="rId52" Type="http://schemas.openxmlformats.org/officeDocument/2006/relationships/customXml" Target="../ink/ink1680.xml"/><Relationship Id="rId60" Type="http://schemas.openxmlformats.org/officeDocument/2006/relationships/customXml" Target="../ink/ink1684.xml"/><Relationship Id="rId65" Type="http://schemas.openxmlformats.org/officeDocument/2006/relationships/image" Target="../media/image284.png"/><Relationship Id="rId73" Type="http://schemas.openxmlformats.org/officeDocument/2006/relationships/image" Target="../media/image288.png"/><Relationship Id="rId78" Type="http://schemas.openxmlformats.org/officeDocument/2006/relationships/customXml" Target="../ink/ink1693.xml"/><Relationship Id="rId81" Type="http://schemas.openxmlformats.org/officeDocument/2006/relationships/image" Target="../media/image292.png"/><Relationship Id="rId4" Type="http://schemas.openxmlformats.org/officeDocument/2006/relationships/customXml" Target="../ink/ink1656.xml"/><Relationship Id="rId9" Type="http://schemas.openxmlformats.org/officeDocument/2006/relationships/image" Target="../media/image256.png"/><Relationship Id="rId13" Type="http://schemas.openxmlformats.org/officeDocument/2006/relationships/image" Target="../media/image258.png"/><Relationship Id="rId18" Type="http://schemas.openxmlformats.org/officeDocument/2006/relationships/customXml" Target="../ink/ink1663.xml"/><Relationship Id="rId39" Type="http://schemas.openxmlformats.org/officeDocument/2006/relationships/image" Target="../media/image271.png"/><Relationship Id="rId34" Type="http://schemas.openxmlformats.org/officeDocument/2006/relationships/customXml" Target="../ink/ink1671.xml"/><Relationship Id="rId50" Type="http://schemas.openxmlformats.org/officeDocument/2006/relationships/customXml" Target="../ink/ink1679.xml"/><Relationship Id="rId55" Type="http://schemas.openxmlformats.org/officeDocument/2006/relationships/image" Target="../media/image279.png"/><Relationship Id="rId76" Type="http://schemas.openxmlformats.org/officeDocument/2006/relationships/customXml" Target="../ink/ink1692.xml"/><Relationship Id="rId7" Type="http://schemas.openxmlformats.org/officeDocument/2006/relationships/image" Target="../media/image255.png"/><Relationship Id="rId71" Type="http://schemas.openxmlformats.org/officeDocument/2006/relationships/image" Target="../media/image287.png"/><Relationship Id="rId2" Type="http://schemas.openxmlformats.org/officeDocument/2006/relationships/image" Target="../media/image132.png"/><Relationship Id="rId29" Type="http://schemas.openxmlformats.org/officeDocument/2006/relationships/image" Target="../media/image266.png"/><Relationship Id="rId24" Type="http://schemas.openxmlformats.org/officeDocument/2006/relationships/customXml" Target="../ink/ink1666.xml"/><Relationship Id="rId40" Type="http://schemas.openxmlformats.org/officeDocument/2006/relationships/customXml" Target="../ink/ink1674.xml"/><Relationship Id="rId45" Type="http://schemas.openxmlformats.org/officeDocument/2006/relationships/image" Target="../media/image274.png"/><Relationship Id="rId66" Type="http://schemas.openxmlformats.org/officeDocument/2006/relationships/customXml" Target="../ink/ink1687.xml"/></Relationships>
</file>

<file path=ppt/slides/_rels/slide8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706.xml"/><Relationship Id="rId21" Type="http://schemas.openxmlformats.org/officeDocument/2006/relationships/image" Target="../media/image262.png"/><Relationship Id="rId42" Type="http://schemas.openxmlformats.org/officeDocument/2006/relationships/customXml" Target="../ink/ink1714.xml"/><Relationship Id="rId47" Type="http://schemas.openxmlformats.org/officeDocument/2006/relationships/image" Target="../media/image275.png"/><Relationship Id="rId63" Type="http://schemas.openxmlformats.org/officeDocument/2006/relationships/image" Target="../media/image283.png"/><Relationship Id="rId68" Type="http://schemas.openxmlformats.org/officeDocument/2006/relationships/customXml" Target="../ink/ink1727.xml"/><Relationship Id="rId84" Type="http://schemas.openxmlformats.org/officeDocument/2006/relationships/customXml" Target="../ink/ink1735.xml"/><Relationship Id="rId89" Type="http://schemas.openxmlformats.org/officeDocument/2006/relationships/image" Target="../media/image296.png"/><Relationship Id="rId16" Type="http://schemas.openxmlformats.org/officeDocument/2006/relationships/customXml" Target="../ink/ink1701.xml"/><Relationship Id="rId11" Type="http://schemas.openxmlformats.org/officeDocument/2006/relationships/image" Target="../media/image257.png"/><Relationship Id="rId32" Type="http://schemas.openxmlformats.org/officeDocument/2006/relationships/customXml" Target="../ink/ink1709.xml"/><Relationship Id="rId37" Type="http://schemas.openxmlformats.org/officeDocument/2006/relationships/image" Target="../media/image270.png"/><Relationship Id="rId53" Type="http://schemas.openxmlformats.org/officeDocument/2006/relationships/image" Target="../media/image278.png"/><Relationship Id="rId58" Type="http://schemas.openxmlformats.org/officeDocument/2006/relationships/customXml" Target="../ink/ink1722.xml"/><Relationship Id="rId74" Type="http://schemas.openxmlformats.org/officeDocument/2006/relationships/customXml" Target="../ink/ink1730.xml"/><Relationship Id="rId79" Type="http://schemas.openxmlformats.org/officeDocument/2006/relationships/image" Target="../media/image291.png"/><Relationship Id="rId5" Type="http://schemas.openxmlformats.org/officeDocument/2006/relationships/image" Target="../media/image254.png"/><Relationship Id="rId90" Type="http://schemas.openxmlformats.org/officeDocument/2006/relationships/customXml" Target="../ink/ink1738.xml"/><Relationship Id="rId14" Type="http://schemas.openxmlformats.org/officeDocument/2006/relationships/customXml" Target="../ink/ink1700.xml"/><Relationship Id="rId22" Type="http://schemas.openxmlformats.org/officeDocument/2006/relationships/customXml" Target="../ink/ink1704.xml"/><Relationship Id="rId27" Type="http://schemas.openxmlformats.org/officeDocument/2006/relationships/image" Target="../media/image265.png"/><Relationship Id="rId30" Type="http://schemas.openxmlformats.org/officeDocument/2006/relationships/customXml" Target="../ink/ink1708.xml"/><Relationship Id="rId35" Type="http://schemas.openxmlformats.org/officeDocument/2006/relationships/image" Target="../media/image269.png"/><Relationship Id="rId43" Type="http://schemas.openxmlformats.org/officeDocument/2006/relationships/image" Target="../media/image273.png"/><Relationship Id="rId48" Type="http://schemas.openxmlformats.org/officeDocument/2006/relationships/customXml" Target="../ink/ink1717.xml"/><Relationship Id="rId56" Type="http://schemas.openxmlformats.org/officeDocument/2006/relationships/customXml" Target="../ink/ink1721.xml"/><Relationship Id="rId64" Type="http://schemas.openxmlformats.org/officeDocument/2006/relationships/customXml" Target="../ink/ink1725.xml"/><Relationship Id="rId69" Type="http://schemas.openxmlformats.org/officeDocument/2006/relationships/image" Target="../media/image286.png"/><Relationship Id="rId77" Type="http://schemas.openxmlformats.org/officeDocument/2006/relationships/image" Target="../media/image290.png"/><Relationship Id="rId8" Type="http://schemas.openxmlformats.org/officeDocument/2006/relationships/customXml" Target="../ink/ink1697.xml"/><Relationship Id="rId51" Type="http://schemas.openxmlformats.org/officeDocument/2006/relationships/image" Target="../media/image277.png"/><Relationship Id="rId72" Type="http://schemas.openxmlformats.org/officeDocument/2006/relationships/customXml" Target="../ink/ink1729.xml"/><Relationship Id="rId80" Type="http://schemas.openxmlformats.org/officeDocument/2006/relationships/customXml" Target="../ink/ink1733.xml"/><Relationship Id="rId85" Type="http://schemas.openxmlformats.org/officeDocument/2006/relationships/image" Target="../media/image294.png"/><Relationship Id="rId3" Type="http://schemas.openxmlformats.org/officeDocument/2006/relationships/image" Target="../media/image253.png"/><Relationship Id="rId12" Type="http://schemas.openxmlformats.org/officeDocument/2006/relationships/customXml" Target="../ink/ink1699.xml"/><Relationship Id="rId17" Type="http://schemas.openxmlformats.org/officeDocument/2006/relationships/image" Target="../media/image260.png"/><Relationship Id="rId25" Type="http://schemas.openxmlformats.org/officeDocument/2006/relationships/image" Target="../media/image264.png"/><Relationship Id="rId33" Type="http://schemas.openxmlformats.org/officeDocument/2006/relationships/image" Target="../media/image268.png"/><Relationship Id="rId38" Type="http://schemas.openxmlformats.org/officeDocument/2006/relationships/customXml" Target="../ink/ink1712.xml"/><Relationship Id="rId46" Type="http://schemas.openxmlformats.org/officeDocument/2006/relationships/customXml" Target="../ink/ink1716.xml"/><Relationship Id="rId59" Type="http://schemas.openxmlformats.org/officeDocument/2006/relationships/image" Target="../media/image281.png"/><Relationship Id="rId67" Type="http://schemas.openxmlformats.org/officeDocument/2006/relationships/image" Target="../media/image285.png"/><Relationship Id="rId20" Type="http://schemas.openxmlformats.org/officeDocument/2006/relationships/customXml" Target="../ink/ink1703.xml"/><Relationship Id="rId41" Type="http://schemas.openxmlformats.org/officeDocument/2006/relationships/image" Target="../media/image272.png"/><Relationship Id="rId54" Type="http://schemas.openxmlformats.org/officeDocument/2006/relationships/customXml" Target="../ink/ink1720.xml"/><Relationship Id="rId62" Type="http://schemas.openxmlformats.org/officeDocument/2006/relationships/customXml" Target="../ink/ink1724.xml"/><Relationship Id="rId70" Type="http://schemas.openxmlformats.org/officeDocument/2006/relationships/customXml" Target="../ink/ink1728.xml"/><Relationship Id="rId75" Type="http://schemas.openxmlformats.org/officeDocument/2006/relationships/image" Target="../media/image289.png"/><Relationship Id="rId83" Type="http://schemas.openxmlformats.org/officeDocument/2006/relationships/image" Target="../media/image293.png"/><Relationship Id="rId88" Type="http://schemas.openxmlformats.org/officeDocument/2006/relationships/customXml" Target="../ink/ink1737.xml"/><Relationship Id="rId91" Type="http://schemas.openxmlformats.org/officeDocument/2006/relationships/image" Target="../media/image29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96.xml"/><Relationship Id="rId15" Type="http://schemas.openxmlformats.org/officeDocument/2006/relationships/image" Target="../media/image259.png"/><Relationship Id="rId23" Type="http://schemas.openxmlformats.org/officeDocument/2006/relationships/image" Target="../media/image263.png"/><Relationship Id="rId28" Type="http://schemas.openxmlformats.org/officeDocument/2006/relationships/customXml" Target="../ink/ink1707.xml"/><Relationship Id="rId36" Type="http://schemas.openxmlformats.org/officeDocument/2006/relationships/customXml" Target="../ink/ink1711.xml"/><Relationship Id="rId49" Type="http://schemas.openxmlformats.org/officeDocument/2006/relationships/image" Target="../media/image276.png"/><Relationship Id="rId57" Type="http://schemas.openxmlformats.org/officeDocument/2006/relationships/image" Target="../media/image280.png"/><Relationship Id="rId10" Type="http://schemas.openxmlformats.org/officeDocument/2006/relationships/customXml" Target="../ink/ink1698.xml"/><Relationship Id="rId31" Type="http://schemas.openxmlformats.org/officeDocument/2006/relationships/image" Target="../media/image267.png"/><Relationship Id="rId44" Type="http://schemas.openxmlformats.org/officeDocument/2006/relationships/customXml" Target="../ink/ink1715.xml"/><Relationship Id="rId52" Type="http://schemas.openxmlformats.org/officeDocument/2006/relationships/customXml" Target="../ink/ink1719.xml"/><Relationship Id="rId60" Type="http://schemas.openxmlformats.org/officeDocument/2006/relationships/customXml" Target="../ink/ink1723.xml"/><Relationship Id="rId65" Type="http://schemas.openxmlformats.org/officeDocument/2006/relationships/image" Target="../media/image284.png"/><Relationship Id="rId73" Type="http://schemas.openxmlformats.org/officeDocument/2006/relationships/image" Target="../media/image288.png"/><Relationship Id="rId78" Type="http://schemas.openxmlformats.org/officeDocument/2006/relationships/customXml" Target="../ink/ink1732.xml"/><Relationship Id="rId81" Type="http://schemas.openxmlformats.org/officeDocument/2006/relationships/image" Target="../media/image292.png"/><Relationship Id="rId86" Type="http://schemas.openxmlformats.org/officeDocument/2006/relationships/customXml" Target="../ink/ink1736.xml"/><Relationship Id="rId4" Type="http://schemas.openxmlformats.org/officeDocument/2006/relationships/customXml" Target="../ink/ink1695.xml"/><Relationship Id="rId9" Type="http://schemas.openxmlformats.org/officeDocument/2006/relationships/image" Target="../media/image256.png"/><Relationship Id="rId13" Type="http://schemas.openxmlformats.org/officeDocument/2006/relationships/image" Target="../media/image258.png"/><Relationship Id="rId18" Type="http://schemas.openxmlformats.org/officeDocument/2006/relationships/customXml" Target="../ink/ink1702.xml"/><Relationship Id="rId39" Type="http://schemas.openxmlformats.org/officeDocument/2006/relationships/image" Target="../media/image271.png"/><Relationship Id="rId34" Type="http://schemas.openxmlformats.org/officeDocument/2006/relationships/customXml" Target="../ink/ink1710.xml"/><Relationship Id="rId50" Type="http://schemas.openxmlformats.org/officeDocument/2006/relationships/customXml" Target="../ink/ink1718.xml"/><Relationship Id="rId55" Type="http://schemas.openxmlformats.org/officeDocument/2006/relationships/image" Target="../media/image279.png"/><Relationship Id="rId76" Type="http://schemas.openxmlformats.org/officeDocument/2006/relationships/customXml" Target="../ink/ink1731.xml"/><Relationship Id="rId7" Type="http://schemas.openxmlformats.org/officeDocument/2006/relationships/image" Target="../media/image255.png"/><Relationship Id="rId71" Type="http://schemas.openxmlformats.org/officeDocument/2006/relationships/image" Target="../media/image287.png"/><Relationship Id="rId2" Type="http://schemas.openxmlformats.org/officeDocument/2006/relationships/image" Target="../media/image132.png"/><Relationship Id="rId29" Type="http://schemas.openxmlformats.org/officeDocument/2006/relationships/image" Target="../media/image266.png"/><Relationship Id="rId24" Type="http://schemas.openxmlformats.org/officeDocument/2006/relationships/customXml" Target="../ink/ink1705.xml"/><Relationship Id="rId40" Type="http://schemas.openxmlformats.org/officeDocument/2006/relationships/customXml" Target="../ink/ink1713.xml"/><Relationship Id="rId45" Type="http://schemas.openxmlformats.org/officeDocument/2006/relationships/image" Target="../media/image274.png"/><Relationship Id="rId66" Type="http://schemas.openxmlformats.org/officeDocument/2006/relationships/customXml" Target="../ink/ink1726.xml"/><Relationship Id="rId87" Type="http://schemas.openxmlformats.org/officeDocument/2006/relationships/image" Target="../media/image295.png"/><Relationship Id="rId61" Type="http://schemas.openxmlformats.org/officeDocument/2006/relationships/image" Target="../media/image282.png"/><Relationship Id="rId82" Type="http://schemas.openxmlformats.org/officeDocument/2006/relationships/customXml" Target="../ink/ink1734.xml"/><Relationship Id="rId19" Type="http://schemas.openxmlformats.org/officeDocument/2006/relationships/image" Target="../media/image26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customXml" Target="../ink/ink1739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customXml" Target="../ink/ink17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9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customXml" Target="../ink/ink70.xml"/><Relationship Id="rId26" Type="http://schemas.openxmlformats.org/officeDocument/2006/relationships/customXml" Target="../ink/ink74.xml"/><Relationship Id="rId3" Type="http://schemas.openxmlformats.org/officeDocument/2006/relationships/image" Target="../media/image3.png"/><Relationship Id="rId21" Type="http://schemas.openxmlformats.org/officeDocument/2006/relationships/image" Target="../media/image19.png"/><Relationship Id="rId34" Type="http://schemas.openxmlformats.org/officeDocument/2006/relationships/customXml" Target="../ink/ink78.xml"/><Relationship Id="rId7" Type="http://schemas.openxmlformats.org/officeDocument/2006/relationships/image" Target="../media/image5.png"/><Relationship Id="rId12" Type="http://schemas.openxmlformats.org/officeDocument/2006/relationships/customXml" Target="../ink/ink67.xm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openxmlformats.org/officeDocument/2006/relationships/image" Target="../media/image24.png"/><Relationship Id="rId2" Type="http://schemas.openxmlformats.org/officeDocument/2006/relationships/customXml" Target="../ink/ink62.xml"/><Relationship Id="rId16" Type="http://schemas.openxmlformats.org/officeDocument/2006/relationships/customXml" Target="../ink/ink69.xml"/><Relationship Id="rId20" Type="http://schemas.openxmlformats.org/officeDocument/2006/relationships/customXml" Target="../ink/ink71.xml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4.xml"/><Relationship Id="rId11" Type="http://schemas.openxmlformats.org/officeDocument/2006/relationships/image" Target="../media/image10.png"/><Relationship Id="rId24" Type="http://schemas.openxmlformats.org/officeDocument/2006/relationships/customXml" Target="../ink/ink73.xml"/><Relationship Id="rId32" Type="http://schemas.openxmlformats.org/officeDocument/2006/relationships/customXml" Target="../ink/ink77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customXml" Target="../ink/ink75.xml"/><Relationship Id="rId10" Type="http://schemas.openxmlformats.org/officeDocument/2006/relationships/customXml" Target="../ink/ink66.xml"/><Relationship Id="rId19" Type="http://schemas.openxmlformats.org/officeDocument/2006/relationships/image" Target="../media/image18.png"/><Relationship Id="rId31" Type="http://schemas.openxmlformats.org/officeDocument/2006/relationships/image" Target="../media/image23.png"/><Relationship Id="rId4" Type="http://schemas.openxmlformats.org/officeDocument/2006/relationships/customXml" Target="../ink/ink63.xml"/><Relationship Id="rId9" Type="http://schemas.openxmlformats.org/officeDocument/2006/relationships/image" Target="../media/image9.png"/><Relationship Id="rId14" Type="http://schemas.openxmlformats.org/officeDocument/2006/relationships/customXml" Target="../ink/ink68.xml"/><Relationship Id="rId22" Type="http://schemas.openxmlformats.org/officeDocument/2006/relationships/customXml" Target="../ink/ink72.xml"/><Relationship Id="rId27" Type="http://schemas.openxmlformats.org/officeDocument/2006/relationships/image" Target="../media/image16.png"/><Relationship Id="rId30" Type="http://schemas.openxmlformats.org/officeDocument/2006/relationships/customXml" Target="../ink/ink76.xml"/><Relationship Id="rId35" Type="http://schemas.openxmlformats.org/officeDocument/2006/relationships/image" Target="../media/image25.png"/><Relationship Id="rId8" Type="http://schemas.openxmlformats.org/officeDocument/2006/relationships/customXml" Target="../ink/ink6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customXml" Target="../ink/ink17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customXml" Target="../ink/ink174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customXml" Target="../ink/ink17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1.png"/><Relationship Id="rId4" Type="http://schemas.openxmlformats.org/officeDocument/2006/relationships/customXml" Target="../ink/ink1744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48.xml"/><Relationship Id="rId13" Type="http://schemas.openxmlformats.org/officeDocument/2006/relationships/image" Target="../media/image307.png"/><Relationship Id="rId3" Type="http://schemas.openxmlformats.org/officeDocument/2006/relationships/image" Target="../media/image302.png"/><Relationship Id="rId7" Type="http://schemas.openxmlformats.org/officeDocument/2006/relationships/image" Target="../media/image304.png"/><Relationship Id="rId12" Type="http://schemas.openxmlformats.org/officeDocument/2006/relationships/customXml" Target="../ink/ink1750.xml"/><Relationship Id="rId2" Type="http://schemas.openxmlformats.org/officeDocument/2006/relationships/customXml" Target="../ink/ink174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47.xml"/><Relationship Id="rId11" Type="http://schemas.openxmlformats.org/officeDocument/2006/relationships/image" Target="../media/image306.png"/><Relationship Id="rId5" Type="http://schemas.openxmlformats.org/officeDocument/2006/relationships/image" Target="../media/image303.png"/><Relationship Id="rId15" Type="http://schemas.openxmlformats.org/officeDocument/2006/relationships/image" Target="../media/image308.png"/><Relationship Id="rId10" Type="http://schemas.openxmlformats.org/officeDocument/2006/relationships/customXml" Target="../ink/ink1749.xml"/><Relationship Id="rId4" Type="http://schemas.openxmlformats.org/officeDocument/2006/relationships/customXml" Target="../ink/ink1746.xml"/><Relationship Id="rId9" Type="http://schemas.openxmlformats.org/officeDocument/2006/relationships/image" Target="../media/image305.png"/><Relationship Id="rId14" Type="http://schemas.openxmlformats.org/officeDocument/2006/relationships/customXml" Target="../ink/ink1751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55.xml"/><Relationship Id="rId13" Type="http://schemas.openxmlformats.org/officeDocument/2006/relationships/image" Target="../media/image307.png"/><Relationship Id="rId18" Type="http://schemas.openxmlformats.org/officeDocument/2006/relationships/customXml" Target="../ink/ink1760.xml"/><Relationship Id="rId3" Type="http://schemas.openxmlformats.org/officeDocument/2006/relationships/image" Target="../media/image302.png"/><Relationship Id="rId21" Type="http://schemas.openxmlformats.org/officeDocument/2006/relationships/image" Target="../media/image312.png"/><Relationship Id="rId7" Type="http://schemas.openxmlformats.org/officeDocument/2006/relationships/image" Target="../media/image304.png"/><Relationship Id="rId12" Type="http://schemas.openxmlformats.org/officeDocument/2006/relationships/customXml" Target="../ink/ink1757.xml"/><Relationship Id="rId17" Type="http://schemas.openxmlformats.org/officeDocument/2006/relationships/image" Target="../media/image310.png"/><Relationship Id="rId25" Type="http://schemas.openxmlformats.org/officeDocument/2006/relationships/image" Target="../media/image308.png"/><Relationship Id="rId2" Type="http://schemas.openxmlformats.org/officeDocument/2006/relationships/customXml" Target="../ink/ink1752.xml"/><Relationship Id="rId16" Type="http://schemas.openxmlformats.org/officeDocument/2006/relationships/customXml" Target="../ink/ink1759.xml"/><Relationship Id="rId20" Type="http://schemas.openxmlformats.org/officeDocument/2006/relationships/customXml" Target="../ink/ink176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54.xml"/><Relationship Id="rId11" Type="http://schemas.openxmlformats.org/officeDocument/2006/relationships/image" Target="../media/image306.png"/><Relationship Id="rId24" Type="http://schemas.openxmlformats.org/officeDocument/2006/relationships/customXml" Target="../ink/ink1763.xml"/><Relationship Id="rId5" Type="http://schemas.openxmlformats.org/officeDocument/2006/relationships/image" Target="../media/image303.png"/><Relationship Id="rId15" Type="http://schemas.openxmlformats.org/officeDocument/2006/relationships/image" Target="../media/image309.png"/><Relationship Id="rId23" Type="http://schemas.openxmlformats.org/officeDocument/2006/relationships/image" Target="../media/image313.png"/><Relationship Id="rId10" Type="http://schemas.openxmlformats.org/officeDocument/2006/relationships/customXml" Target="../ink/ink1756.xml"/><Relationship Id="rId19" Type="http://schemas.openxmlformats.org/officeDocument/2006/relationships/image" Target="../media/image311.png"/><Relationship Id="rId4" Type="http://schemas.openxmlformats.org/officeDocument/2006/relationships/customXml" Target="../ink/ink1753.xml"/><Relationship Id="rId9" Type="http://schemas.openxmlformats.org/officeDocument/2006/relationships/image" Target="../media/image305.png"/><Relationship Id="rId14" Type="http://schemas.openxmlformats.org/officeDocument/2006/relationships/customXml" Target="../ink/ink1758.xml"/><Relationship Id="rId22" Type="http://schemas.openxmlformats.org/officeDocument/2006/relationships/customXml" Target="../ink/ink176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67.xml"/><Relationship Id="rId13" Type="http://schemas.openxmlformats.org/officeDocument/2006/relationships/image" Target="../media/image307.png"/><Relationship Id="rId18" Type="http://schemas.openxmlformats.org/officeDocument/2006/relationships/customXml" Target="../ink/ink1772.xml"/><Relationship Id="rId26" Type="http://schemas.openxmlformats.org/officeDocument/2006/relationships/customXml" Target="../ink/ink1776.xml"/><Relationship Id="rId3" Type="http://schemas.openxmlformats.org/officeDocument/2006/relationships/image" Target="../media/image302.png"/><Relationship Id="rId21" Type="http://schemas.openxmlformats.org/officeDocument/2006/relationships/image" Target="../media/image312.png"/><Relationship Id="rId7" Type="http://schemas.openxmlformats.org/officeDocument/2006/relationships/image" Target="../media/image304.png"/><Relationship Id="rId12" Type="http://schemas.openxmlformats.org/officeDocument/2006/relationships/customXml" Target="../ink/ink1769.xml"/><Relationship Id="rId17" Type="http://schemas.openxmlformats.org/officeDocument/2006/relationships/image" Target="../media/image310.png"/><Relationship Id="rId25" Type="http://schemas.openxmlformats.org/officeDocument/2006/relationships/image" Target="../media/image314.png"/><Relationship Id="rId2" Type="http://schemas.openxmlformats.org/officeDocument/2006/relationships/customXml" Target="../ink/ink1764.xml"/><Relationship Id="rId16" Type="http://schemas.openxmlformats.org/officeDocument/2006/relationships/customXml" Target="../ink/ink1771.xml"/><Relationship Id="rId20" Type="http://schemas.openxmlformats.org/officeDocument/2006/relationships/customXml" Target="../ink/ink1773.xml"/><Relationship Id="rId29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66.xml"/><Relationship Id="rId11" Type="http://schemas.openxmlformats.org/officeDocument/2006/relationships/image" Target="../media/image306.png"/><Relationship Id="rId24" Type="http://schemas.openxmlformats.org/officeDocument/2006/relationships/customXml" Target="../ink/ink1775.xml"/><Relationship Id="rId5" Type="http://schemas.openxmlformats.org/officeDocument/2006/relationships/image" Target="../media/image303.png"/><Relationship Id="rId15" Type="http://schemas.openxmlformats.org/officeDocument/2006/relationships/image" Target="../media/image309.png"/><Relationship Id="rId23" Type="http://schemas.openxmlformats.org/officeDocument/2006/relationships/image" Target="../media/image313.png"/><Relationship Id="rId28" Type="http://schemas.openxmlformats.org/officeDocument/2006/relationships/customXml" Target="../ink/ink1777.xml"/><Relationship Id="rId10" Type="http://schemas.openxmlformats.org/officeDocument/2006/relationships/customXml" Target="../ink/ink1768.xml"/><Relationship Id="rId19" Type="http://schemas.openxmlformats.org/officeDocument/2006/relationships/image" Target="../media/image311.png"/><Relationship Id="rId31" Type="http://schemas.openxmlformats.org/officeDocument/2006/relationships/image" Target="../media/image308.png"/><Relationship Id="rId4" Type="http://schemas.openxmlformats.org/officeDocument/2006/relationships/customXml" Target="../ink/ink1765.xml"/><Relationship Id="rId9" Type="http://schemas.openxmlformats.org/officeDocument/2006/relationships/image" Target="../media/image305.png"/><Relationship Id="rId14" Type="http://schemas.openxmlformats.org/officeDocument/2006/relationships/customXml" Target="../ink/ink1770.xml"/><Relationship Id="rId22" Type="http://schemas.openxmlformats.org/officeDocument/2006/relationships/customXml" Target="../ink/ink1774.xml"/><Relationship Id="rId27" Type="http://schemas.openxmlformats.org/officeDocument/2006/relationships/image" Target="../media/image315.png"/><Relationship Id="rId30" Type="http://schemas.openxmlformats.org/officeDocument/2006/relationships/customXml" Target="../ink/ink1778.xml"/></Relationships>
</file>

<file path=ppt/slides/_rels/slide9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7.png"/><Relationship Id="rId18" Type="http://schemas.openxmlformats.org/officeDocument/2006/relationships/customXml" Target="../ink/ink1787.xml"/><Relationship Id="rId26" Type="http://schemas.openxmlformats.org/officeDocument/2006/relationships/customXml" Target="../ink/ink1791.xml"/><Relationship Id="rId21" Type="http://schemas.openxmlformats.org/officeDocument/2006/relationships/image" Target="../media/image312.png"/><Relationship Id="rId34" Type="http://schemas.openxmlformats.org/officeDocument/2006/relationships/customXml" Target="../ink/ink1795.xml"/><Relationship Id="rId7" Type="http://schemas.openxmlformats.org/officeDocument/2006/relationships/image" Target="../media/image304.png"/><Relationship Id="rId12" Type="http://schemas.openxmlformats.org/officeDocument/2006/relationships/customXml" Target="../ink/ink1784.xml"/><Relationship Id="rId17" Type="http://schemas.openxmlformats.org/officeDocument/2006/relationships/image" Target="../media/image310.png"/><Relationship Id="rId25" Type="http://schemas.openxmlformats.org/officeDocument/2006/relationships/image" Target="../media/image314.png"/><Relationship Id="rId33" Type="http://schemas.openxmlformats.org/officeDocument/2006/relationships/image" Target="../media/image318.png"/><Relationship Id="rId2" Type="http://schemas.openxmlformats.org/officeDocument/2006/relationships/customXml" Target="../ink/ink1779.xml"/><Relationship Id="rId16" Type="http://schemas.openxmlformats.org/officeDocument/2006/relationships/customXml" Target="../ink/ink1786.xml"/><Relationship Id="rId20" Type="http://schemas.openxmlformats.org/officeDocument/2006/relationships/customXml" Target="../ink/ink1788.xml"/><Relationship Id="rId29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81.xml"/><Relationship Id="rId11" Type="http://schemas.openxmlformats.org/officeDocument/2006/relationships/image" Target="../media/image306.png"/><Relationship Id="rId24" Type="http://schemas.openxmlformats.org/officeDocument/2006/relationships/customXml" Target="../ink/ink1790.xml"/><Relationship Id="rId32" Type="http://schemas.openxmlformats.org/officeDocument/2006/relationships/customXml" Target="../ink/ink1794.xml"/><Relationship Id="rId37" Type="http://schemas.openxmlformats.org/officeDocument/2006/relationships/image" Target="../media/image308.png"/><Relationship Id="rId5" Type="http://schemas.openxmlformats.org/officeDocument/2006/relationships/image" Target="../media/image303.png"/><Relationship Id="rId15" Type="http://schemas.openxmlformats.org/officeDocument/2006/relationships/image" Target="../media/image309.png"/><Relationship Id="rId23" Type="http://schemas.openxmlformats.org/officeDocument/2006/relationships/image" Target="../media/image313.png"/><Relationship Id="rId28" Type="http://schemas.openxmlformats.org/officeDocument/2006/relationships/customXml" Target="../ink/ink1792.xml"/><Relationship Id="rId36" Type="http://schemas.openxmlformats.org/officeDocument/2006/relationships/customXml" Target="../ink/ink1796.xml"/><Relationship Id="rId10" Type="http://schemas.openxmlformats.org/officeDocument/2006/relationships/customXml" Target="../ink/ink1783.xml"/><Relationship Id="rId19" Type="http://schemas.openxmlformats.org/officeDocument/2006/relationships/image" Target="../media/image311.png"/><Relationship Id="rId31" Type="http://schemas.openxmlformats.org/officeDocument/2006/relationships/image" Target="../media/image317.png"/><Relationship Id="rId4" Type="http://schemas.openxmlformats.org/officeDocument/2006/relationships/customXml" Target="../ink/ink1780.xml"/><Relationship Id="rId9" Type="http://schemas.openxmlformats.org/officeDocument/2006/relationships/image" Target="../media/image305.png"/><Relationship Id="rId14" Type="http://schemas.openxmlformats.org/officeDocument/2006/relationships/customXml" Target="../ink/ink1785.xml"/><Relationship Id="rId22" Type="http://schemas.openxmlformats.org/officeDocument/2006/relationships/customXml" Target="../ink/ink1789.xml"/><Relationship Id="rId27" Type="http://schemas.openxmlformats.org/officeDocument/2006/relationships/image" Target="../media/image315.png"/><Relationship Id="rId30" Type="http://schemas.openxmlformats.org/officeDocument/2006/relationships/customXml" Target="../ink/ink1793.xml"/><Relationship Id="rId35" Type="http://schemas.openxmlformats.org/officeDocument/2006/relationships/image" Target="../media/image319.png"/><Relationship Id="rId8" Type="http://schemas.openxmlformats.org/officeDocument/2006/relationships/customXml" Target="../ink/ink1782.xml"/><Relationship Id="rId3" Type="http://schemas.openxmlformats.org/officeDocument/2006/relationships/image" Target="../media/image302.png"/></Relationships>
</file>

<file path=ppt/slides/_rels/slide9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7.png"/><Relationship Id="rId18" Type="http://schemas.openxmlformats.org/officeDocument/2006/relationships/customXml" Target="../ink/ink1805.xml"/><Relationship Id="rId26" Type="http://schemas.openxmlformats.org/officeDocument/2006/relationships/customXml" Target="../ink/ink1809.xml"/><Relationship Id="rId39" Type="http://schemas.openxmlformats.org/officeDocument/2006/relationships/image" Target="../media/image320.png"/><Relationship Id="rId21" Type="http://schemas.openxmlformats.org/officeDocument/2006/relationships/image" Target="../media/image312.png"/><Relationship Id="rId34" Type="http://schemas.openxmlformats.org/officeDocument/2006/relationships/customXml" Target="../ink/ink1813.xml"/><Relationship Id="rId42" Type="http://schemas.openxmlformats.org/officeDocument/2006/relationships/customXml" Target="../ink/ink1817.xml"/><Relationship Id="rId7" Type="http://schemas.openxmlformats.org/officeDocument/2006/relationships/image" Target="../media/image304.png"/><Relationship Id="rId2" Type="http://schemas.openxmlformats.org/officeDocument/2006/relationships/customXml" Target="../ink/ink1797.xml"/><Relationship Id="rId16" Type="http://schemas.openxmlformats.org/officeDocument/2006/relationships/customXml" Target="../ink/ink1804.xml"/><Relationship Id="rId20" Type="http://schemas.openxmlformats.org/officeDocument/2006/relationships/customXml" Target="../ink/ink1806.xml"/><Relationship Id="rId29" Type="http://schemas.openxmlformats.org/officeDocument/2006/relationships/image" Target="../media/image316.png"/><Relationship Id="rId41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99.xml"/><Relationship Id="rId11" Type="http://schemas.openxmlformats.org/officeDocument/2006/relationships/image" Target="../media/image306.png"/><Relationship Id="rId24" Type="http://schemas.openxmlformats.org/officeDocument/2006/relationships/customXml" Target="../ink/ink1808.xml"/><Relationship Id="rId32" Type="http://schemas.openxmlformats.org/officeDocument/2006/relationships/customXml" Target="../ink/ink1812.xml"/><Relationship Id="rId37" Type="http://schemas.openxmlformats.org/officeDocument/2006/relationships/image" Target="../media/image308.png"/><Relationship Id="rId40" Type="http://schemas.openxmlformats.org/officeDocument/2006/relationships/customXml" Target="../ink/ink1816.xml"/><Relationship Id="rId5" Type="http://schemas.openxmlformats.org/officeDocument/2006/relationships/image" Target="../media/image303.png"/><Relationship Id="rId15" Type="http://schemas.openxmlformats.org/officeDocument/2006/relationships/image" Target="../media/image309.png"/><Relationship Id="rId23" Type="http://schemas.openxmlformats.org/officeDocument/2006/relationships/image" Target="../media/image313.png"/><Relationship Id="rId28" Type="http://schemas.openxmlformats.org/officeDocument/2006/relationships/customXml" Target="../ink/ink1810.xml"/><Relationship Id="rId36" Type="http://schemas.openxmlformats.org/officeDocument/2006/relationships/customXml" Target="../ink/ink1814.xml"/><Relationship Id="rId10" Type="http://schemas.openxmlformats.org/officeDocument/2006/relationships/customXml" Target="../ink/ink1801.xml"/><Relationship Id="rId19" Type="http://schemas.openxmlformats.org/officeDocument/2006/relationships/image" Target="../media/image311.png"/><Relationship Id="rId31" Type="http://schemas.openxmlformats.org/officeDocument/2006/relationships/image" Target="../media/image317.png"/><Relationship Id="rId4" Type="http://schemas.openxmlformats.org/officeDocument/2006/relationships/customXml" Target="../ink/ink1798.xml"/><Relationship Id="rId9" Type="http://schemas.openxmlformats.org/officeDocument/2006/relationships/image" Target="../media/image305.png"/><Relationship Id="rId14" Type="http://schemas.openxmlformats.org/officeDocument/2006/relationships/customXml" Target="../ink/ink1803.xml"/><Relationship Id="rId22" Type="http://schemas.openxmlformats.org/officeDocument/2006/relationships/customXml" Target="../ink/ink1807.xml"/><Relationship Id="rId27" Type="http://schemas.openxmlformats.org/officeDocument/2006/relationships/image" Target="../media/image315.png"/><Relationship Id="rId30" Type="http://schemas.openxmlformats.org/officeDocument/2006/relationships/customXml" Target="../ink/ink1811.xml"/><Relationship Id="rId35" Type="http://schemas.openxmlformats.org/officeDocument/2006/relationships/image" Target="../media/image319.png"/><Relationship Id="rId43" Type="http://schemas.openxmlformats.org/officeDocument/2006/relationships/image" Target="../media/image322.png"/><Relationship Id="rId8" Type="http://schemas.openxmlformats.org/officeDocument/2006/relationships/customXml" Target="../ink/ink1800.xml"/><Relationship Id="rId3" Type="http://schemas.openxmlformats.org/officeDocument/2006/relationships/image" Target="../media/image302.png"/><Relationship Id="rId12" Type="http://schemas.openxmlformats.org/officeDocument/2006/relationships/customXml" Target="../ink/ink1802.xml"/><Relationship Id="rId17" Type="http://schemas.openxmlformats.org/officeDocument/2006/relationships/image" Target="../media/image310.png"/><Relationship Id="rId25" Type="http://schemas.openxmlformats.org/officeDocument/2006/relationships/image" Target="../media/image314.png"/><Relationship Id="rId33" Type="http://schemas.openxmlformats.org/officeDocument/2006/relationships/image" Target="../media/image318.png"/><Relationship Id="rId38" Type="http://schemas.openxmlformats.org/officeDocument/2006/relationships/customXml" Target="../ink/ink1815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21.xml"/><Relationship Id="rId3" Type="http://schemas.openxmlformats.org/officeDocument/2006/relationships/image" Target="../media/image308.png"/><Relationship Id="rId7" Type="http://schemas.openxmlformats.org/officeDocument/2006/relationships/image" Target="../media/image324.png"/><Relationship Id="rId2" Type="http://schemas.openxmlformats.org/officeDocument/2006/relationships/customXml" Target="../ink/ink181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20.xml"/><Relationship Id="rId11" Type="http://schemas.openxmlformats.org/officeDocument/2006/relationships/image" Target="../media/image326.png"/><Relationship Id="rId5" Type="http://schemas.openxmlformats.org/officeDocument/2006/relationships/image" Target="../media/image323.png"/><Relationship Id="rId10" Type="http://schemas.openxmlformats.org/officeDocument/2006/relationships/customXml" Target="../ink/ink1822.xml"/><Relationship Id="rId4" Type="http://schemas.openxmlformats.org/officeDocument/2006/relationships/customXml" Target="../ink/ink1819.xml"/><Relationship Id="rId9" Type="http://schemas.openxmlformats.org/officeDocument/2006/relationships/image" Target="../media/image325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26.xml"/><Relationship Id="rId13" Type="http://schemas.openxmlformats.org/officeDocument/2006/relationships/image" Target="../media/image327.png"/><Relationship Id="rId18" Type="http://schemas.openxmlformats.org/officeDocument/2006/relationships/customXml" Target="../ink/ink1831.xml"/><Relationship Id="rId3" Type="http://schemas.openxmlformats.org/officeDocument/2006/relationships/image" Target="../media/image308.png"/><Relationship Id="rId21" Type="http://schemas.openxmlformats.org/officeDocument/2006/relationships/image" Target="../media/image331.png"/><Relationship Id="rId7" Type="http://schemas.openxmlformats.org/officeDocument/2006/relationships/image" Target="../media/image324.png"/><Relationship Id="rId12" Type="http://schemas.openxmlformats.org/officeDocument/2006/relationships/customXml" Target="../ink/ink1828.xml"/><Relationship Id="rId17" Type="http://schemas.openxmlformats.org/officeDocument/2006/relationships/image" Target="../media/image329.png"/><Relationship Id="rId2" Type="http://schemas.openxmlformats.org/officeDocument/2006/relationships/customXml" Target="../ink/ink1823.xml"/><Relationship Id="rId16" Type="http://schemas.openxmlformats.org/officeDocument/2006/relationships/customXml" Target="../ink/ink1830.xml"/><Relationship Id="rId20" Type="http://schemas.openxmlformats.org/officeDocument/2006/relationships/customXml" Target="../ink/ink183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25.xml"/><Relationship Id="rId11" Type="http://schemas.openxmlformats.org/officeDocument/2006/relationships/image" Target="../media/image326.png"/><Relationship Id="rId5" Type="http://schemas.openxmlformats.org/officeDocument/2006/relationships/image" Target="../media/image323.png"/><Relationship Id="rId15" Type="http://schemas.openxmlformats.org/officeDocument/2006/relationships/image" Target="../media/image328.png"/><Relationship Id="rId10" Type="http://schemas.openxmlformats.org/officeDocument/2006/relationships/customXml" Target="../ink/ink1827.xml"/><Relationship Id="rId19" Type="http://schemas.openxmlformats.org/officeDocument/2006/relationships/image" Target="../media/image330.png"/><Relationship Id="rId4" Type="http://schemas.openxmlformats.org/officeDocument/2006/relationships/customXml" Target="../ink/ink1824.xml"/><Relationship Id="rId9" Type="http://schemas.openxmlformats.org/officeDocument/2006/relationships/image" Target="../media/image325.png"/><Relationship Id="rId14" Type="http://schemas.openxmlformats.org/officeDocument/2006/relationships/customXml" Target="../ink/ink18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14:cNvPr>
              <p14:cNvContentPartPr/>
              <p14:nvPr/>
            </p14:nvContentPartPr>
            <p14:xfrm>
              <a:off x="7810680" y="210040"/>
              <a:ext cx="885240" cy="516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2680" y="192040"/>
                <a:ext cx="92088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14:cNvPr>
              <p14:cNvContentPartPr/>
              <p14:nvPr/>
            </p14:nvContentPartPr>
            <p14:xfrm>
              <a:off x="229080" y="240280"/>
              <a:ext cx="2147040" cy="7066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440" y="222640"/>
                <a:ext cx="2182680" cy="7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14:cNvPr>
              <p14:cNvContentPartPr/>
              <p14:nvPr/>
            </p14:nvContentPartPr>
            <p14:xfrm>
              <a:off x="2677800" y="387520"/>
              <a:ext cx="1736280" cy="440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9800" y="369880"/>
                <a:ext cx="1771920" cy="47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4044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14:cNvPr>
              <p14:cNvContentPartPr/>
              <p14:nvPr/>
            </p14:nvContentPartPr>
            <p14:xfrm>
              <a:off x="7810680" y="210040"/>
              <a:ext cx="885240" cy="516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2680" y="192040"/>
                <a:ext cx="92088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14:cNvPr>
              <p14:cNvContentPartPr/>
              <p14:nvPr/>
            </p14:nvContentPartPr>
            <p14:xfrm>
              <a:off x="229080" y="240280"/>
              <a:ext cx="2147040" cy="7066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440" y="222640"/>
                <a:ext cx="2182680" cy="7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14:cNvPr>
              <p14:cNvContentPartPr/>
              <p14:nvPr/>
            </p14:nvContentPartPr>
            <p14:xfrm>
              <a:off x="2677800" y="387520"/>
              <a:ext cx="1736280" cy="440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9800" y="369880"/>
                <a:ext cx="177192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14:cNvPr>
              <p14:cNvContentPartPr/>
              <p14:nvPr/>
            </p14:nvContentPartPr>
            <p14:xfrm>
              <a:off x="251760" y="1099240"/>
              <a:ext cx="1856520" cy="660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3760" y="1081590"/>
                <a:ext cx="1892160" cy="696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14:cNvPr>
              <p14:cNvContentPartPr/>
              <p14:nvPr/>
            </p14:nvContentPartPr>
            <p14:xfrm>
              <a:off x="4200600" y="1120480"/>
              <a:ext cx="283680" cy="4590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82938" y="1102840"/>
                <a:ext cx="319365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14:cNvPr>
              <p14:cNvContentPartPr/>
              <p14:nvPr/>
            </p14:nvContentPartPr>
            <p14:xfrm>
              <a:off x="3645480" y="1160080"/>
              <a:ext cx="394920" cy="3729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27464" y="1142440"/>
                <a:ext cx="430593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14:cNvPr>
              <p14:cNvContentPartPr/>
              <p14:nvPr/>
            </p14:nvContentPartPr>
            <p14:xfrm>
              <a:off x="2494200" y="1194640"/>
              <a:ext cx="935280" cy="404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76207" y="1176640"/>
                <a:ext cx="970906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19C8A4D-2ECE-465A-95CB-44C1E947B0DD}"/>
                  </a:ext>
                </a:extLst>
              </p14:cNvPr>
              <p14:cNvContentPartPr/>
              <p14:nvPr/>
            </p14:nvContentPartPr>
            <p14:xfrm>
              <a:off x="3490320" y="3372280"/>
              <a:ext cx="1548720" cy="7268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19C8A4D-2ECE-465A-95CB-44C1E947B0D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72676" y="3354640"/>
                <a:ext cx="1584368" cy="76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B3E239F-D8BD-4F50-B506-1B981514BC5C}"/>
                  </a:ext>
                </a:extLst>
              </p14:cNvPr>
              <p14:cNvContentPartPr/>
              <p14:nvPr/>
            </p14:nvContentPartPr>
            <p14:xfrm>
              <a:off x="5653560" y="3346000"/>
              <a:ext cx="388080" cy="3394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B3E239F-D8BD-4F50-B506-1B981514BC5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35560" y="3328019"/>
                <a:ext cx="423720" cy="375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D2D4C69-C9DC-4BD6-A660-ACDE7FAE80FE}"/>
                  </a:ext>
                </a:extLst>
              </p14:cNvPr>
              <p14:cNvContentPartPr/>
              <p14:nvPr/>
            </p14:nvContentPartPr>
            <p14:xfrm>
              <a:off x="6772080" y="3316840"/>
              <a:ext cx="179280" cy="29952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D2D4C69-C9DC-4BD6-A660-ACDE7FAE80F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54080" y="3298840"/>
                <a:ext cx="21492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52DF572-E271-4C6F-9B49-3281F5AF8603}"/>
                  </a:ext>
                </a:extLst>
              </p14:cNvPr>
              <p14:cNvContentPartPr/>
              <p14:nvPr/>
            </p14:nvContentPartPr>
            <p14:xfrm>
              <a:off x="7092840" y="3451840"/>
              <a:ext cx="587160" cy="314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52DF572-E271-4C6F-9B49-3281F5AF860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74840" y="3434180"/>
                <a:ext cx="622800" cy="349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AE978D7-80A1-4353-B4B4-AF482F477260}"/>
                  </a:ext>
                </a:extLst>
              </p14:cNvPr>
              <p14:cNvContentPartPr/>
              <p14:nvPr/>
            </p14:nvContentPartPr>
            <p14:xfrm>
              <a:off x="6199680" y="3387040"/>
              <a:ext cx="390960" cy="2998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AE978D7-80A1-4353-B4B4-AF482F47726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81697" y="3369040"/>
                <a:ext cx="426567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F255BB8-70C3-4E0D-B02E-3136B52F38B5}"/>
                  </a:ext>
                </a:extLst>
              </p14:cNvPr>
              <p14:cNvContentPartPr/>
              <p14:nvPr/>
            </p14:nvContentPartPr>
            <p14:xfrm>
              <a:off x="2312760" y="2242240"/>
              <a:ext cx="4052880" cy="901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F255BB8-70C3-4E0D-B02E-3136B52F38B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94760" y="2224247"/>
                <a:ext cx="4088520" cy="936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4CA4DD0-4E75-4F02-82E3-9D22FAEDDE17}"/>
                  </a:ext>
                </a:extLst>
              </p14:cNvPr>
              <p14:cNvContentPartPr/>
              <p14:nvPr/>
            </p14:nvContentPartPr>
            <p14:xfrm>
              <a:off x="3471240" y="4067800"/>
              <a:ext cx="1070640" cy="3758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4CA4DD0-4E75-4F02-82E3-9D22FAEDDE1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453240" y="4050160"/>
                <a:ext cx="11062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BF1CE6E-4627-4ABB-8CE5-A5C071E4E040}"/>
                  </a:ext>
                </a:extLst>
              </p14:cNvPr>
              <p14:cNvContentPartPr/>
              <p14:nvPr/>
            </p14:nvContentPartPr>
            <p14:xfrm>
              <a:off x="6118680" y="4041880"/>
              <a:ext cx="197640" cy="4593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BF1CE6E-4627-4ABB-8CE5-A5C071E4E04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101040" y="4023880"/>
                <a:ext cx="233280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19ABF62-72E1-4143-B68C-A3F39F2E650E}"/>
                  </a:ext>
                </a:extLst>
              </p14:cNvPr>
              <p14:cNvContentPartPr/>
              <p14:nvPr/>
            </p14:nvContentPartPr>
            <p14:xfrm>
              <a:off x="6471480" y="4008760"/>
              <a:ext cx="882720" cy="3898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19ABF62-72E1-4143-B68C-A3F39F2E650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453487" y="3990760"/>
                <a:ext cx="918345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4B24413-4443-488A-8C66-A8A0F7F0C79E}"/>
                  </a:ext>
                </a:extLst>
              </p14:cNvPr>
              <p14:cNvContentPartPr/>
              <p14:nvPr/>
            </p14:nvContentPartPr>
            <p14:xfrm>
              <a:off x="4820520" y="4085080"/>
              <a:ext cx="1137960" cy="3495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4B24413-4443-488A-8C66-A8A0F7F0C79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802880" y="4067080"/>
                <a:ext cx="117360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B2A19B3-A904-49BD-BCBD-0439F3C00F9A}"/>
                  </a:ext>
                </a:extLst>
              </p14:cNvPr>
              <p14:cNvContentPartPr/>
              <p14:nvPr/>
            </p14:nvContentPartPr>
            <p14:xfrm>
              <a:off x="3430200" y="4582600"/>
              <a:ext cx="276840" cy="2217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B2A19B3-A904-49BD-BCBD-0439F3C00F9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412200" y="4564600"/>
                <a:ext cx="31248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7F59F04-2078-47D4-A5D5-B2FAD4F3A744}"/>
                  </a:ext>
                </a:extLst>
              </p14:cNvPr>
              <p14:cNvContentPartPr/>
              <p14:nvPr/>
            </p14:nvContentPartPr>
            <p14:xfrm>
              <a:off x="3816480" y="4572880"/>
              <a:ext cx="660240" cy="3200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7F59F04-2078-47D4-A5D5-B2FAD4F3A74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798480" y="4554860"/>
                <a:ext cx="695880" cy="35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19D09C9-0731-41F0-9A62-AAC3B7863882}"/>
                  </a:ext>
                </a:extLst>
              </p14:cNvPr>
              <p14:cNvContentPartPr/>
              <p14:nvPr/>
            </p14:nvContentPartPr>
            <p14:xfrm>
              <a:off x="4728720" y="4562800"/>
              <a:ext cx="152280" cy="305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19D09C9-0731-41F0-9A62-AAC3B786388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711080" y="4544800"/>
                <a:ext cx="18792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CB7C660-4D65-4AE3-871B-0C07D00CE39E}"/>
                  </a:ext>
                </a:extLst>
              </p14:cNvPr>
              <p14:cNvContentPartPr/>
              <p14:nvPr/>
            </p14:nvContentPartPr>
            <p14:xfrm>
              <a:off x="6256560" y="4395760"/>
              <a:ext cx="1684800" cy="5119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CB7C660-4D65-4AE3-871B-0C07D00CE39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38916" y="4377760"/>
                <a:ext cx="1720448" cy="54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2A4D59-FAC2-4B8A-97CC-039AD45E7D99}"/>
                  </a:ext>
                </a:extLst>
              </p14:cNvPr>
              <p14:cNvContentPartPr/>
              <p14:nvPr/>
            </p14:nvContentPartPr>
            <p14:xfrm>
              <a:off x="4992960" y="4553800"/>
              <a:ext cx="1140840" cy="3074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2A4D59-FAC2-4B8A-97CC-039AD45E7D9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74960" y="4535800"/>
                <a:ext cx="1176480" cy="34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7361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3991EA2-DD0F-4685-AA20-CC3BAFC31F8D}"/>
                  </a:ext>
                </a:extLst>
              </p14:cNvPr>
              <p14:cNvContentPartPr/>
              <p14:nvPr/>
            </p14:nvContentPartPr>
            <p14:xfrm>
              <a:off x="1137720" y="1356280"/>
              <a:ext cx="2058120" cy="3373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3991EA2-DD0F-4685-AA20-CC3BAFC31F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0080" y="1338621"/>
                <a:ext cx="2093760" cy="372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3B0C55E-20B4-42D2-985C-3291420373A6}"/>
                  </a:ext>
                </a:extLst>
              </p14:cNvPr>
              <p14:cNvContentPartPr/>
              <p14:nvPr/>
            </p14:nvContentPartPr>
            <p14:xfrm>
              <a:off x="5184120" y="1256920"/>
              <a:ext cx="183960" cy="5490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3B0C55E-20B4-42D2-985C-3291420373A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66480" y="1239280"/>
                <a:ext cx="219600" cy="58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8EBCDED-15B8-413B-9E39-CC5DAF69CFAE}"/>
                  </a:ext>
                </a:extLst>
              </p14:cNvPr>
              <p14:cNvContentPartPr/>
              <p14:nvPr/>
            </p14:nvContentPartPr>
            <p14:xfrm>
              <a:off x="3387720" y="1358440"/>
              <a:ext cx="1242000" cy="3564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8EBCDED-15B8-413B-9E39-CC5DAF69CF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69720" y="1340782"/>
                <a:ext cx="1277640" cy="392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862DBC2-74ED-4355-B4E4-F39E8B9E0821}"/>
                  </a:ext>
                </a:extLst>
              </p14:cNvPr>
              <p14:cNvContentPartPr/>
              <p14:nvPr/>
            </p14:nvContentPartPr>
            <p14:xfrm>
              <a:off x="5880000" y="1237480"/>
              <a:ext cx="2022480" cy="60912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862DBC2-74ED-4355-B4E4-F39E8B9E082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62360" y="1219830"/>
                <a:ext cx="2058120" cy="644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A7A2083-C403-4C44-A7EB-E677D813DA09}"/>
                  </a:ext>
                </a:extLst>
              </p14:cNvPr>
              <p14:cNvContentPartPr/>
              <p14:nvPr/>
            </p14:nvContentPartPr>
            <p14:xfrm>
              <a:off x="8065200" y="1369600"/>
              <a:ext cx="398160" cy="2934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A7A2083-C403-4C44-A7EB-E677D813DA0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47200" y="1351960"/>
                <a:ext cx="43380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CAED952-A2F1-45A5-A72C-2A228B688BC0}"/>
                  </a:ext>
                </a:extLst>
              </p14:cNvPr>
              <p14:cNvContentPartPr/>
              <p14:nvPr/>
            </p14:nvContentPartPr>
            <p14:xfrm>
              <a:off x="2119080" y="2367880"/>
              <a:ext cx="277200" cy="374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CAED952-A2F1-45A5-A72C-2A228B688BC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01440" y="2349880"/>
                <a:ext cx="3128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13603FD-62B5-4FCB-A627-1B13E4BBBB61}"/>
                  </a:ext>
                </a:extLst>
              </p14:cNvPr>
              <p14:cNvContentPartPr/>
              <p14:nvPr/>
            </p14:nvContentPartPr>
            <p14:xfrm>
              <a:off x="2224560" y="2479120"/>
              <a:ext cx="168120" cy="241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13603FD-62B5-4FCB-A627-1B13E4BBBB6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06920" y="2461120"/>
                <a:ext cx="20376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A0EC809-C65F-403F-83CB-E27492FB48B0}"/>
                  </a:ext>
                </a:extLst>
              </p14:cNvPr>
              <p14:cNvContentPartPr/>
              <p14:nvPr/>
            </p14:nvContentPartPr>
            <p14:xfrm>
              <a:off x="1102800" y="2038120"/>
              <a:ext cx="857160" cy="7286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A0EC809-C65F-403F-83CB-E27492FB48B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84800" y="2020480"/>
                <a:ext cx="892800" cy="76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9693251-BD20-4332-815E-855E609FFE41}"/>
                  </a:ext>
                </a:extLst>
              </p14:cNvPr>
              <p14:cNvContentPartPr/>
              <p14:nvPr/>
            </p14:nvContentPartPr>
            <p14:xfrm>
              <a:off x="2746200" y="2145040"/>
              <a:ext cx="1707120" cy="3358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9693251-BD20-4332-815E-855E609FFE4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28204" y="2127400"/>
                <a:ext cx="1742752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18AD8E-AF1E-4EFC-BF95-3C2E18B04FAA}"/>
                  </a:ext>
                </a:extLst>
              </p14:cNvPr>
              <p14:cNvContentPartPr/>
              <p14:nvPr/>
            </p14:nvContentPartPr>
            <p14:xfrm>
              <a:off x="4721880" y="2205880"/>
              <a:ext cx="253440" cy="293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18AD8E-AF1E-4EFC-BF95-3C2E18B04FA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03880" y="2188240"/>
                <a:ext cx="2890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80A54D7-FA48-4E9D-9C5C-9BFAF3DDD8EB}"/>
                  </a:ext>
                </a:extLst>
              </p14:cNvPr>
              <p14:cNvContentPartPr/>
              <p14:nvPr/>
            </p14:nvContentPartPr>
            <p14:xfrm>
              <a:off x="6279240" y="2376880"/>
              <a:ext cx="170640" cy="162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80A54D7-FA48-4E9D-9C5C-9BFAF3DDD8E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261240" y="2359240"/>
                <a:ext cx="2062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ABA8F02-10A9-4D45-ADBB-25B94138B404}"/>
                  </a:ext>
                </a:extLst>
              </p14:cNvPr>
              <p14:cNvContentPartPr/>
              <p14:nvPr/>
            </p14:nvContentPartPr>
            <p14:xfrm>
              <a:off x="6301560" y="2469760"/>
              <a:ext cx="172080" cy="255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ABA8F02-10A9-4D45-ADBB-25B94138B40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83920" y="2452120"/>
                <a:ext cx="20772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76229C1-D917-4E6E-85FF-0445A9B3903B}"/>
                  </a:ext>
                </a:extLst>
              </p14:cNvPr>
              <p14:cNvContentPartPr/>
              <p14:nvPr/>
            </p14:nvContentPartPr>
            <p14:xfrm>
              <a:off x="5396880" y="2152600"/>
              <a:ext cx="757800" cy="5061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76229C1-D917-4E6E-85FF-0445A9B3903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379232" y="2134600"/>
                <a:ext cx="793457" cy="54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F3B5746-84CD-4C25-A942-69AA77522ABD}"/>
                  </a:ext>
                </a:extLst>
              </p14:cNvPr>
              <p14:cNvContentPartPr/>
              <p14:nvPr/>
            </p14:nvContentPartPr>
            <p14:xfrm>
              <a:off x="6590280" y="2156560"/>
              <a:ext cx="2378880" cy="478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F3B5746-84CD-4C25-A942-69AA77522AB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72637" y="2138546"/>
                <a:ext cx="2414525" cy="5137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113367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3991EA2-DD0F-4685-AA20-CC3BAFC31F8D}"/>
                  </a:ext>
                </a:extLst>
              </p14:cNvPr>
              <p14:cNvContentPartPr/>
              <p14:nvPr/>
            </p14:nvContentPartPr>
            <p14:xfrm>
              <a:off x="1137720" y="1356280"/>
              <a:ext cx="2058120" cy="3373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3991EA2-DD0F-4685-AA20-CC3BAFC31F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0080" y="1338621"/>
                <a:ext cx="2093760" cy="372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3B0C55E-20B4-42D2-985C-3291420373A6}"/>
                  </a:ext>
                </a:extLst>
              </p14:cNvPr>
              <p14:cNvContentPartPr/>
              <p14:nvPr/>
            </p14:nvContentPartPr>
            <p14:xfrm>
              <a:off x="5184120" y="1256920"/>
              <a:ext cx="183960" cy="5490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3B0C55E-20B4-42D2-985C-3291420373A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66480" y="1239280"/>
                <a:ext cx="219600" cy="58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8EBCDED-15B8-413B-9E39-CC5DAF69CFAE}"/>
                  </a:ext>
                </a:extLst>
              </p14:cNvPr>
              <p14:cNvContentPartPr/>
              <p14:nvPr/>
            </p14:nvContentPartPr>
            <p14:xfrm>
              <a:off x="3387720" y="1358440"/>
              <a:ext cx="1242000" cy="3564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8EBCDED-15B8-413B-9E39-CC5DAF69CF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69720" y="1340782"/>
                <a:ext cx="1277640" cy="392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862DBC2-74ED-4355-B4E4-F39E8B9E0821}"/>
                  </a:ext>
                </a:extLst>
              </p14:cNvPr>
              <p14:cNvContentPartPr/>
              <p14:nvPr/>
            </p14:nvContentPartPr>
            <p14:xfrm>
              <a:off x="5880000" y="1237480"/>
              <a:ext cx="2022480" cy="60912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862DBC2-74ED-4355-B4E4-F39E8B9E082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62360" y="1219830"/>
                <a:ext cx="2058120" cy="644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A7A2083-C403-4C44-A7EB-E677D813DA09}"/>
                  </a:ext>
                </a:extLst>
              </p14:cNvPr>
              <p14:cNvContentPartPr/>
              <p14:nvPr/>
            </p14:nvContentPartPr>
            <p14:xfrm>
              <a:off x="8065200" y="1369600"/>
              <a:ext cx="398160" cy="2934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A7A2083-C403-4C44-A7EB-E677D813DA0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47200" y="1351960"/>
                <a:ext cx="43380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CAED952-A2F1-45A5-A72C-2A228B688BC0}"/>
                  </a:ext>
                </a:extLst>
              </p14:cNvPr>
              <p14:cNvContentPartPr/>
              <p14:nvPr/>
            </p14:nvContentPartPr>
            <p14:xfrm>
              <a:off x="2119080" y="2367880"/>
              <a:ext cx="277200" cy="374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CAED952-A2F1-45A5-A72C-2A228B688BC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01440" y="2349880"/>
                <a:ext cx="3128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13603FD-62B5-4FCB-A627-1B13E4BBBB61}"/>
                  </a:ext>
                </a:extLst>
              </p14:cNvPr>
              <p14:cNvContentPartPr/>
              <p14:nvPr/>
            </p14:nvContentPartPr>
            <p14:xfrm>
              <a:off x="2224560" y="2479120"/>
              <a:ext cx="168120" cy="241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13603FD-62B5-4FCB-A627-1B13E4BBBB6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06920" y="2461120"/>
                <a:ext cx="20376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A0EC809-C65F-403F-83CB-E27492FB48B0}"/>
                  </a:ext>
                </a:extLst>
              </p14:cNvPr>
              <p14:cNvContentPartPr/>
              <p14:nvPr/>
            </p14:nvContentPartPr>
            <p14:xfrm>
              <a:off x="1102800" y="2038120"/>
              <a:ext cx="857160" cy="7286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A0EC809-C65F-403F-83CB-E27492FB48B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84800" y="2020480"/>
                <a:ext cx="892800" cy="76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9693251-BD20-4332-815E-855E609FFE41}"/>
                  </a:ext>
                </a:extLst>
              </p14:cNvPr>
              <p14:cNvContentPartPr/>
              <p14:nvPr/>
            </p14:nvContentPartPr>
            <p14:xfrm>
              <a:off x="2746200" y="2145040"/>
              <a:ext cx="1707120" cy="3358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9693251-BD20-4332-815E-855E609FFE4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28204" y="2127400"/>
                <a:ext cx="1742752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18AD8E-AF1E-4EFC-BF95-3C2E18B04FAA}"/>
                  </a:ext>
                </a:extLst>
              </p14:cNvPr>
              <p14:cNvContentPartPr/>
              <p14:nvPr/>
            </p14:nvContentPartPr>
            <p14:xfrm>
              <a:off x="4721880" y="2205880"/>
              <a:ext cx="253440" cy="293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18AD8E-AF1E-4EFC-BF95-3C2E18B04FA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03880" y="2188240"/>
                <a:ext cx="2890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80A54D7-FA48-4E9D-9C5C-9BFAF3DDD8EB}"/>
                  </a:ext>
                </a:extLst>
              </p14:cNvPr>
              <p14:cNvContentPartPr/>
              <p14:nvPr/>
            </p14:nvContentPartPr>
            <p14:xfrm>
              <a:off x="6279240" y="2376880"/>
              <a:ext cx="170640" cy="162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80A54D7-FA48-4E9D-9C5C-9BFAF3DDD8E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261240" y="2359240"/>
                <a:ext cx="2062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ABA8F02-10A9-4D45-ADBB-25B94138B404}"/>
                  </a:ext>
                </a:extLst>
              </p14:cNvPr>
              <p14:cNvContentPartPr/>
              <p14:nvPr/>
            </p14:nvContentPartPr>
            <p14:xfrm>
              <a:off x="6301560" y="2469760"/>
              <a:ext cx="172080" cy="255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ABA8F02-10A9-4D45-ADBB-25B94138B40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83920" y="2452120"/>
                <a:ext cx="20772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76229C1-D917-4E6E-85FF-0445A9B3903B}"/>
                  </a:ext>
                </a:extLst>
              </p14:cNvPr>
              <p14:cNvContentPartPr/>
              <p14:nvPr/>
            </p14:nvContentPartPr>
            <p14:xfrm>
              <a:off x="5396880" y="2152600"/>
              <a:ext cx="757800" cy="5061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76229C1-D917-4E6E-85FF-0445A9B3903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379232" y="2134600"/>
                <a:ext cx="793457" cy="54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F3B5746-84CD-4C25-A942-69AA77522ABD}"/>
                  </a:ext>
                </a:extLst>
              </p14:cNvPr>
              <p14:cNvContentPartPr/>
              <p14:nvPr/>
            </p14:nvContentPartPr>
            <p14:xfrm>
              <a:off x="6590280" y="2156560"/>
              <a:ext cx="2378880" cy="478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F3B5746-84CD-4C25-A942-69AA77522AB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72637" y="2138546"/>
                <a:ext cx="2414525" cy="5137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D8775F2-2CF1-4E3E-B5C2-38224AF99BB9}"/>
                  </a:ext>
                </a:extLst>
              </p14:cNvPr>
              <p14:cNvContentPartPr/>
              <p14:nvPr/>
            </p14:nvContentPartPr>
            <p14:xfrm>
              <a:off x="5499120" y="2654440"/>
              <a:ext cx="255960" cy="195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D8775F2-2CF1-4E3E-B5C2-38224AF99BB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481120" y="2636767"/>
                <a:ext cx="291600" cy="2311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FC80005-6DE0-4257-9D08-ACCA2E9BD3D8}"/>
                  </a:ext>
                </a:extLst>
              </p14:cNvPr>
              <p14:cNvContentPartPr/>
              <p14:nvPr/>
            </p14:nvContentPartPr>
            <p14:xfrm>
              <a:off x="5624760" y="1973680"/>
              <a:ext cx="147240" cy="133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FC80005-6DE0-4257-9D08-ACCA2E9BD3D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606760" y="1955680"/>
                <a:ext cx="18288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E8B30B-27C8-4398-B743-74619704C838}"/>
                  </a:ext>
                </a:extLst>
              </p14:cNvPr>
              <p14:cNvContentPartPr/>
              <p14:nvPr/>
            </p14:nvContentPartPr>
            <p14:xfrm>
              <a:off x="5610360" y="2043880"/>
              <a:ext cx="150120" cy="327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E8B30B-27C8-4398-B743-74619704C83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92720" y="2025880"/>
                <a:ext cx="18576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06E9810-2489-483E-A587-8166FC389443}"/>
                  </a:ext>
                </a:extLst>
              </p14:cNvPr>
              <p14:cNvContentPartPr/>
              <p14:nvPr/>
            </p14:nvContentPartPr>
            <p14:xfrm>
              <a:off x="7008600" y="2638960"/>
              <a:ext cx="116280" cy="1155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06E9810-2489-483E-A587-8166FC38944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990960" y="2621320"/>
                <a:ext cx="15192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887698A-F88E-47AC-A818-D706687907F5}"/>
                  </a:ext>
                </a:extLst>
              </p14:cNvPr>
              <p14:cNvContentPartPr/>
              <p14:nvPr/>
            </p14:nvContentPartPr>
            <p14:xfrm>
              <a:off x="7039920" y="2003200"/>
              <a:ext cx="187920" cy="1335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887698A-F88E-47AC-A818-D706687907F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022280" y="1985560"/>
                <a:ext cx="22356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334532B-777A-4DCF-B48D-255510078DAF}"/>
                  </a:ext>
                </a:extLst>
              </p14:cNvPr>
              <p14:cNvContentPartPr/>
              <p14:nvPr/>
            </p14:nvContentPartPr>
            <p14:xfrm>
              <a:off x="8599440" y="2624560"/>
              <a:ext cx="95760" cy="1051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334532B-777A-4DCF-B48D-255510078DA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581440" y="2606560"/>
                <a:ext cx="1314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D2AE391-56DC-4B99-861D-79E4FF95ECD4}"/>
                  </a:ext>
                </a:extLst>
              </p14:cNvPr>
              <p14:cNvContentPartPr/>
              <p14:nvPr/>
            </p14:nvContentPartPr>
            <p14:xfrm>
              <a:off x="8598000" y="1948840"/>
              <a:ext cx="217080" cy="148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D2AE391-56DC-4B99-861D-79E4FF95ECD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580000" y="1931200"/>
                <a:ext cx="252720" cy="18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08021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3991EA2-DD0F-4685-AA20-CC3BAFC31F8D}"/>
                  </a:ext>
                </a:extLst>
              </p14:cNvPr>
              <p14:cNvContentPartPr/>
              <p14:nvPr/>
            </p14:nvContentPartPr>
            <p14:xfrm>
              <a:off x="1137720" y="1356280"/>
              <a:ext cx="2058120" cy="3373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3991EA2-DD0F-4685-AA20-CC3BAFC31F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0080" y="1338621"/>
                <a:ext cx="2093760" cy="372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3B0C55E-20B4-42D2-985C-3291420373A6}"/>
                  </a:ext>
                </a:extLst>
              </p14:cNvPr>
              <p14:cNvContentPartPr/>
              <p14:nvPr/>
            </p14:nvContentPartPr>
            <p14:xfrm>
              <a:off x="5184120" y="1256920"/>
              <a:ext cx="183960" cy="5490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3B0C55E-20B4-42D2-985C-3291420373A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66480" y="1239280"/>
                <a:ext cx="219600" cy="58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8EBCDED-15B8-413B-9E39-CC5DAF69CFAE}"/>
                  </a:ext>
                </a:extLst>
              </p14:cNvPr>
              <p14:cNvContentPartPr/>
              <p14:nvPr/>
            </p14:nvContentPartPr>
            <p14:xfrm>
              <a:off x="3387720" y="1358440"/>
              <a:ext cx="1242000" cy="3564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8EBCDED-15B8-413B-9E39-CC5DAF69CF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69720" y="1340782"/>
                <a:ext cx="1277640" cy="392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862DBC2-74ED-4355-B4E4-F39E8B9E0821}"/>
                  </a:ext>
                </a:extLst>
              </p14:cNvPr>
              <p14:cNvContentPartPr/>
              <p14:nvPr/>
            </p14:nvContentPartPr>
            <p14:xfrm>
              <a:off x="5880000" y="1237480"/>
              <a:ext cx="2022480" cy="60912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862DBC2-74ED-4355-B4E4-F39E8B9E082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62360" y="1219830"/>
                <a:ext cx="2058120" cy="644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A7A2083-C403-4C44-A7EB-E677D813DA09}"/>
                  </a:ext>
                </a:extLst>
              </p14:cNvPr>
              <p14:cNvContentPartPr/>
              <p14:nvPr/>
            </p14:nvContentPartPr>
            <p14:xfrm>
              <a:off x="8065200" y="1369600"/>
              <a:ext cx="398160" cy="2934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A7A2083-C403-4C44-A7EB-E677D813DA0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47200" y="1351960"/>
                <a:ext cx="43380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CAED952-A2F1-45A5-A72C-2A228B688BC0}"/>
                  </a:ext>
                </a:extLst>
              </p14:cNvPr>
              <p14:cNvContentPartPr/>
              <p14:nvPr/>
            </p14:nvContentPartPr>
            <p14:xfrm>
              <a:off x="2119080" y="2367880"/>
              <a:ext cx="277200" cy="374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CAED952-A2F1-45A5-A72C-2A228B688BC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01440" y="2349880"/>
                <a:ext cx="3128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13603FD-62B5-4FCB-A627-1B13E4BBBB61}"/>
                  </a:ext>
                </a:extLst>
              </p14:cNvPr>
              <p14:cNvContentPartPr/>
              <p14:nvPr/>
            </p14:nvContentPartPr>
            <p14:xfrm>
              <a:off x="2224560" y="2479120"/>
              <a:ext cx="168120" cy="241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13603FD-62B5-4FCB-A627-1B13E4BBBB6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06920" y="2461120"/>
                <a:ext cx="20376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A0EC809-C65F-403F-83CB-E27492FB48B0}"/>
                  </a:ext>
                </a:extLst>
              </p14:cNvPr>
              <p14:cNvContentPartPr/>
              <p14:nvPr/>
            </p14:nvContentPartPr>
            <p14:xfrm>
              <a:off x="1102800" y="2038120"/>
              <a:ext cx="857160" cy="7286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A0EC809-C65F-403F-83CB-E27492FB48B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84800" y="2020480"/>
                <a:ext cx="892800" cy="76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9693251-BD20-4332-815E-855E609FFE41}"/>
                  </a:ext>
                </a:extLst>
              </p14:cNvPr>
              <p14:cNvContentPartPr/>
              <p14:nvPr/>
            </p14:nvContentPartPr>
            <p14:xfrm>
              <a:off x="2746200" y="2145040"/>
              <a:ext cx="1707120" cy="3358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9693251-BD20-4332-815E-855E609FFE4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28204" y="2127400"/>
                <a:ext cx="1742752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18AD8E-AF1E-4EFC-BF95-3C2E18B04FAA}"/>
                  </a:ext>
                </a:extLst>
              </p14:cNvPr>
              <p14:cNvContentPartPr/>
              <p14:nvPr/>
            </p14:nvContentPartPr>
            <p14:xfrm>
              <a:off x="4721880" y="2205880"/>
              <a:ext cx="253440" cy="293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18AD8E-AF1E-4EFC-BF95-3C2E18B04FA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03880" y="2188240"/>
                <a:ext cx="2890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80A54D7-FA48-4E9D-9C5C-9BFAF3DDD8EB}"/>
                  </a:ext>
                </a:extLst>
              </p14:cNvPr>
              <p14:cNvContentPartPr/>
              <p14:nvPr/>
            </p14:nvContentPartPr>
            <p14:xfrm>
              <a:off x="6279240" y="2376880"/>
              <a:ext cx="170640" cy="162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80A54D7-FA48-4E9D-9C5C-9BFAF3DDD8E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261240" y="2359240"/>
                <a:ext cx="2062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ABA8F02-10A9-4D45-ADBB-25B94138B404}"/>
                  </a:ext>
                </a:extLst>
              </p14:cNvPr>
              <p14:cNvContentPartPr/>
              <p14:nvPr/>
            </p14:nvContentPartPr>
            <p14:xfrm>
              <a:off x="6301560" y="2469760"/>
              <a:ext cx="172080" cy="255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ABA8F02-10A9-4D45-ADBB-25B94138B40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83920" y="2452120"/>
                <a:ext cx="20772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76229C1-D917-4E6E-85FF-0445A9B3903B}"/>
                  </a:ext>
                </a:extLst>
              </p14:cNvPr>
              <p14:cNvContentPartPr/>
              <p14:nvPr/>
            </p14:nvContentPartPr>
            <p14:xfrm>
              <a:off x="5396880" y="2152600"/>
              <a:ext cx="757800" cy="5061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76229C1-D917-4E6E-85FF-0445A9B3903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379232" y="2134600"/>
                <a:ext cx="793457" cy="54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F3B5746-84CD-4C25-A942-69AA77522ABD}"/>
                  </a:ext>
                </a:extLst>
              </p14:cNvPr>
              <p14:cNvContentPartPr/>
              <p14:nvPr/>
            </p14:nvContentPartPr>
            <p14:xfrm>
              <a:off x="6590280" y="2156560"/>
              <a:ext cx="2378880" cy="478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F3B5746-84CD-4C25-A942-69AA77522AB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72637" y="2138546"/>
                <a:ext cx="2414525" cy="5137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D8775F2-2CF1-4E3E-B5C2-38224AF99BB9}"/>
                  </a:ext>
                </a:extLst>
              </p14:cNvPr>
              <p14:cNvContentPartPr/>
              <p14:nvPr/>
            </p14:nvContentPartPr>
            <p14:xfrm>
              <a:off x="5499120" y="2654440"/>
              <a:ext cx="255960" cy="195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D8775F2-2CF1-4E3E-B5C2-38224AF99BB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481120" y="2636767"/>
                <a:ext cx="291600" cy="2311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FC80005-6DE0-4257-9D08-ACCA2E9BD3D8}"/>
                  </a:ext>
                </a:extLst>
              </p14:cNvPr>
              <p14:cNvContentPartPr/>
              <p14:nvPr/>
            </p14:nvContentPartPr>
            <p14:xfrm>
              <a:off x="5624760" y="1973680"/>
              <a:ext cx="147240" cy="133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FC80005-6DE0-4257-9D08-ACCA2E9BD3D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606760" y="1955680"/>
                <a:ext cx="18288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E8B30B-27C8-4398-B743-74619704C838}"/>
                  </a:ext>
                </a:extLst>
              </p14:cNvPr>
              <p14:cNvContentPartPr/>
              <p14:nvPr/>
            </p14:nvContentPartPr>
            <p14:xfrm>
              <a:off x="5610360" y="2043880"/>
              <a:ext cx="150120" cy="327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E8B30B-27C8-4398-B743-74619704C83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92720" y="2025880"/>
                <a:ext cx="18576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06E9810-2489-483E-A587-8166FC389443}"/>
                  </a:ext>
                </a:extLst>
              </p14:cNvPr>
              <p14:cNvContentPartPr/>
              <p14:nvPr/>
            </p14:nvContentPartPr>
            <p14:xfrm>
              <a:off x="7008600" y="2638960"/>
              <a:ext cx="116280" cy="1155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06E9810-2489-483E-A587-8166FC38944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990960" y="2621320"/>
                <a:ext cx="15192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887698A-F88E-47AC-A818-D706687907F5}"/>
                  </a:ext>
                </a:extLst>
              </p14:cNvPr>
              <p14:cNvContentPartPr/>
              <p14:nvPr/>
            </p14:nvContentPartPr>
            <p14:xfrm>
              <a:off x="7039920" y="2003200"/>
              <a:ext cx="187920" cy="1335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887698A-F88E-47AC-A818-D706687907F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022280" y="1985560"/>
                <a:ext cx="22356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334532B-777A-4DCF-B48D-255510078DAF}"/>
                  </a:ext>
                </a:extLst>
              </p14:cNvPr>
              <p14:cNvContentPartPr/>
              <p14:nvPr/>
            </p14:nvContentPartPr>
            <p14:xfrm>
              <a:off x="8599440" y="2624560"/>
              <a:ext cx="95760" cy="1051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334532B-777A-4DCF-B48D-255510078DA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581440" y="2606560"/>
                <a:ext cx="1314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D2AE391-56DC-4B99-861D-79E4FF95ECD4}"/>
                  </a:ext>
                </a:extLst>
              </p14:cNvPr>
              <p14:cNvContentPartPr/>
              <p14:nvPr/>
            </p14:nvContentPartPr>
            <p14:xfrm>
              <a:off x="8598000" y="1948840"/>
              <a:ext cx="217080" cy="148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D2AE391-56DC-4B99-861D-79E4FF95ECD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580000" y="1931200"/>
                <a:ext cx="25272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9625E1E-BBDD-429E-8F6F-BD858E11C225}"/>
                  </a:ext>
                </a:extLst>
              </p14:cNvPr>
              <p14:cNvContentPartPr/>
              <p14:nvPr/>
            </p14:nvContentPartPr>
            <p14:xfrm>
              <a:off x="627960" y="3133240"/>
              <a:ext cx="286560" cy="250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9625E1E-BBDD-429E-8F6F-BD858E11C22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10320" y="3115240"/>
                <a:ext cx="32220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94717AC-2B09-44B8-8BDF-D3185C37BB80}"/>
                  </a:ext>
                </a:extLst>
              </p14:cNvPr>
              <p14:cNvContentPartPr/>
              <p14:nvPr/>
            </p14:nvContentPartPr>
            <p14:xfrm>
              <a:off x="2861400" y="3338080"/>
              <a:ext cx="233640" cy="57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94717AC-2B09-44B8-8BDF-D3185C37BB8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43760" y="3320080"/>
                <a:ext cx="2692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9E3518E-A154-47DA-BF16-8D441E31C8FE}"/>
                  </a:ext>
                </a:extLst>
              </p14:cNvPr>
              <p14:cNvContentPartPr/>
              <p14:nvPr/>
            </p14:nvContentPartPr>
            <p14:xfrm>
              <a:off x="2890560" y="3429520"/>
              <a:ext cx="206640" cy="54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9E3518E-A154-47DA-BF16-8D441E31C8F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872920" y="3411520"/>
                <a:ext cx="24228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58CA363-A5D2-40F5-B7F4-5E4E00F737D4}"/>
                  </a:ext>
                </a:extLst>
              </p14:cNvPr>
              <p14:cNvContentPartPr/>
              <p14:nvPr/>
            </p14:nvContentPartPr>
            <p14:xfrm>
              <a:off x="1598160" y="3246640"/>
              <a:ext cx="1052280" cy="2998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58CA363-A5D2-40F5-B7F4-5E4E00F737D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80520" y="3228640"/>
                <a:ext cx="108792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C453975-2EB1-4241-AF5F-535BA12CD9DE}"/>
                  </a:ext>
                </a:extLst>
              </p14:cNvPr>
              <p14:cNvContentPartPr/>
              <p14:nvPr/>
            </p14:nvContentPartPr>
            <p14:xfrm>
              <a:off x="3405000" y="3091480"/>
              <a:ext cx="981000" cy="4575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C453975-2EB1-4241-AF5F-535BA12CD9D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387007" y="3073494"/>
                <a:ext cx="1016627" cy="4931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1C964D6-3A86-44EA-8EB8-D513DB50499B}"/>
                  </a:ext>
                </a:extLst>
              </p14:cNvPr>
              <p14:cNvContentPartPr/>
              <p14:nvPr/>
            </p14:nvContentPartPr>
            <p14:xfrm>
              <a:off x="4518840" y="3153760"/>
              <a:ext cx="1245240" cy="2786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1C964D6-3A86-44EA-8EB8-D513DB50499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501195" y="3135760"/>
                <a:ext cx="1280890" cy="31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17342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3991EA2-DD0F-4685-AA20-CC3BAFC31F8D}"/>
                  </a:ext>
                </a:extLst>
              </p14:cNvPr>
              <p14:cNvContentPartPr/>
              <p14:nvPr/>
            </p14:nvContentPartPr>
            <p14:xfrm>
              <a:off x="1137720" y="1356280"/>
              <a:ext cx="2058120" cy="3373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3991EA2-DD0F-4685-AA20-CC3BAFC31F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0080" y="1338621"/>
                <a:ext cx="2093760" cy="372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3B0C55E-20B4-42D2-985C-3291420373A6}"/>
                  </a:ext>
                </a:extLst>
              </p14:cNvPr>
              <p14:cNvContentPartPr/>
              <p14:nvPr/>
            </p14:nvContentPartPr>
            <p14:xfrm>
              <a:off x="5184120" y="1256920"/>
              <a:ext cx="183960" cy="5490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3B0C55E-20B4-42D2-985C-3291420373A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66480" y="1239280"/>
                <a:ext cx="219600" cy="58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8EBCDED-15B8-413B-9E39-CC5DAF69CFAE}"/>
                  </a:ext>
                </a:extLst>
              </p14:cNvPr>
              <p14:cNvContentPartPr/>
              <p14:nvPr/>
            </p14:nvContentPartPr>
            <p14:xfrm>
              <a:off x="3387720" y="1358440"/>
              <a:ext cx="1242000" cy="3564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8EBCDED-15B8-413B-9E39-CC5DAF69CF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69720" y="1340782"/>
                <a:ext cx="1277640" cy="392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862DBC2-74ED-4355-B4E4-F39E8B9E0821}"/>
                  </a:ext>
                </a:extLst>
              </p14:cNvPr>
              <p14:cNvContentPartPr/>
              <p14:nvPr/>
            </p14:nvContentPartPr>
            <p14:xfrm>
              <a:off x="5880000" y="1237480"/>
              <a:ext cx="2022480" cy="60912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862DBC2-74ED-4355-B4E4-F39E8B9E082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62360" y="1219830"/>
                <a:ext cx="2058120" cy="644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A7A2083-C403-4C44-A7EB-E677D813DA09}"/>
                  </a:ext>
                </a:extLst>
              </p14:cNvPr>
              <p14:cNvContentPartPr/>
              <p14:nvPr/>
            </p14:nvContentPartPr>
            <p14:xfrm>
              <a:off x="8065200" y="1369600"/>
              <a:ext cx="398160" cy="2934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A7A2083-C403-4C44-A7EB-E677D813DA0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47200" y="1351960"/>
                <a:ext cx="43380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CAED952-A2F1-45A5-A72C-2A228B688BC0}"/>
                  </a:ext>
                </a:extLst>
              </p14:cNvPr>
              <p14:cNvContentPartPr/>
              <p14:nvPr/>
            </p14:nvContentPartPr>
            <p14:xfrm>
              <a:off x="2119080" y="2367880"/>
              <a:ext cx="277200" cy="374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CAED952-A2F1-45A5-A72C-2A228B688BC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01440" y="2349880"/>
                <a:ext cx="3128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13603FD-62B5-4FCB-A627-1B13E4BBBB61}"/>
                  </a:ext>
                </a:extLst>
              </p14:cNvPr>
              <p14:cNvContentPartPr/>
              <p14:nvPr/>
            </p14:nvContentPartPr>
            <p14:xfrm>
              <a:off x="2224560" y="2479120"/>
              <a:ext cx="168120" cy="241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13603FD-62B5-4FCB-A627-1B13E4BBBB6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06920" y="2461120"/>
                <a:ext cx="20376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A0EC809-C65F-403F-83CB-E27492FB48B0}"/>
                  </a:ext>
                </a:extLst>
              </p14:cNvPr>
              <p14:cNvContentPartPr/>
              <p14:nvPr/>
            </p14:nvContentPartPr>
            <p14:xfrm>
              <a:off x="1102800" y="2038120"/>
              <a:ext cx="857160" cy="7286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A0EC809-C65F-403F-83CB-E27492FB48B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84800" y="2020480"/>
                <a:ext cx="892800" cy="76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9693251-BD20-4332-815E-855E609FFE41}"/>
                  </a:ext>
                </a:extLst>
              </p14:cNvPr>
              <p14:cNvContentPartPr/>
              <p14:nvPr/>
            </p14:nvContentPartPr>
            <p14:xfrm>
              <a:off x="2746200" y="2145040"/>
              <a:ext cx="1707120" cy="3358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9693251-BD20-4332-815E-855E609FFE4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28204" y="2127400"/>
                <a:ext cx="1742752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18AD8E-AF1E-4EFC-BF95-3C2E18B04FAA}"/>
                  </a:ext>
                </a:extLst>
              </p14:cNvPr>
              <p14:cNvContentPartPr/>
              <p14:nvPr/>
            </p14:nvContentPartPr>
            <p14:xfrm>
              <a:off x="4721880" y="2205880"/>
              <a:ext cx="253440" cy="293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18AD8E-AF1E-4EFC-BF95-3C2E18B04FA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03880" y="2188240"/>
                <a:ext cx="2890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80A54D7-FA48-4E9D-9C5C-9BFAF3DDD8EB}"/>
                  </a:ext>
                </a:extLst>
              </p14:cNvPr>
              <p14:cNvContentPartPr/>
              <p14:nvPr/>
            </p14:nvContentPartPr>
            <p14:xfrm>
              <a:off x="6279240" y="2376880"/>
              <a:ext cx="170640" cy="162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80A54D7-FA48-4E9D-9C5C-9BFAF3DDD8E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261240" y="2359240"/>
                <a:ext cx="2062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ABA8F02-10A9-4D45-ADBB-25B94138B404}"/>
                  </a:ext>
                </a:extLst>
              </p14:cNvPr>
              <p14:cNvContentPartPr/>
              <p14:nvPr/>
            </p14:nvContentPartPr>
            <p14:xfrm>
              <a:off x="6301560" y="2469760"/>
              <a:ext cx="172080" cy="255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ABA8F02-10A9-4D45-ADBB-25B94138B40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83920" y="2452120"/>
                <a:ext cx="20772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76229C1-D917-4E6E-85FF-0445A9B3903B}"/>
                  </a:ext>
                </a:extLst>
              </p14:cNvPr>
              <p14:cNvContentPartPr/>
              <p14:nvPr/>
            </p14:nvContentPartPr>
            <p14:xfrm>
              <a:off x="5396880" y="2152600"/>
              <a:ext cx="757800" cy="5061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76229C1-D917-4E6E-85FF-0445A9B3903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379232" y="2134600"/>
                <a:ext cx="793457" cy="54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F3B5746-84CD-4C25-A942-69AA77522ABD}"/>
                  </a:ext>
                </a:extLst>
              </p14:cNvPr>
              <p14:cNvContentPartPr/>
              <p14:nvPr/>
            </p14:nvContentPartPr>
            <p14:xfrm>
              <a:off x="6590280" y="2156560"/>
              <a:ext cx="2378880" cy="478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F3B5746-84CD-4C25-A942-69AA77522AB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72637" y="2138546"/>
                <a:ext cx="2414525" cy="5137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D8775F2-2CF1-4E3E-B5C2-38224AF99BB9}"/>
                  </a:ext>
                </a:extLst>
              </p14:cNvPr>
              <p14:cNvContentPartPr/>
              <p14:nvPr/>
            </p14:nvContentPartPr>
            <p14:xfrm>
              <a:off x="5499120" y="2654440"/>
              <a:ext cx="255960" cy="195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D8775F2-2CF1-4E3E-B5C2-38224AF99BB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481120" y="2636767"/>
                <a:ext cx="291600" cy="2311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FC80005-6DE0-4257-9D08-ACCA2E9BD3D8}"/>
                  </a:ext>
                </a:extLst>
              </p14:cNvPr>
              <p14:cNvContentPartPr/>
              <p14:nvPr/>
            </p14:nvContentPartPr>
            <p14:xfrm>
              <a:off x="5624760" y="1973680"/>
              <a:ext cx="147240" cy="133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FC80005-6DE0-4257-9D08-ACCA2E9BD3D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606760" y="1955680"/>
                <a:ext cx="18288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E8B30B-27C8-4398-B743-74619704C838}"/>
                  </a:ext>
                </a:extLst>
              </p14:cNvPr>
              <p14:cNvContentPartPr/>
              <p14:nvPr/>
            </p14:nvContentPartPr>
            <p14:xfrm>
              <a:off x="5610360" y="2043880"/>
              <a:ext cx="150120" cy="327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E8B30B-27C8-4398-B743-74619704C83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92720" y="2025880"/>
                <a:ext cx="18576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06E9810-2489-483E-A587-8166FC389443}"/>
                  </a:ext>
                </a:extLst>
              </p14:cNvPr>
              <p14:cNvContentPartPr/>
              <p14:nvPr/>
            </p14:nvContentPartPr>
            <p14:xfrm>
              <a:off x="7008600" y="2638960"/>
              <a:ext cx="116280" cy="1155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06E9810-2489-483E-A587-8166FC38944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990960" y="2621320"/>
                <a:ext cx="15192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887698A-F88E-47AC-A818-D706687907F5}"/>
                  </a:ext>
                </a:extLst>
              </p14:cNvPr>
              <p14:cNvContentPartPr/>
              <p14:nvPr/>
            </p14:nvContentPartPr>
            <p14:xfrm>
              <a:off x="7039920" y="2003200"/>
              <a:ext cx="187920" cy="1335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887698A-F88E-47AC-A818-D706687907F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022280" y="1985560"/>
                <a:ext cx="22356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334532B-777A-4DCF-B48D-255510078DAF}"/>
                  </a:ext>
                </a:extLst>
              </p14:cNvPr>
              <p14:cNvContentPartPr/>
              <p14:nvPr/>
            </p14:nvContentPartPr>
            <p14:xfrm>
              <a:off x="8599440" y="2624560"/>
              <a:ext cx="95760" cy="1051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334532B-777A-4DCF-B48D-255510078DA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581440" y="2606560"/>
                <a:ext cx="1314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D2AE391-56DC-4B99-861D-79E4FF95ECD4}"/>
                  </a:ext>
                </a:extLst>
              </p14:cNvPr>
              <p14:cNvContentPartPr/>
              <p14:nvPr/>
            </p14:nvContentPartPr>
            <p14:xfrm>
              <a:off x="8598000" y="1948840"/>
              <a:ext cx="217080" cy="148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D2AE391-56DC-4B99-861D-79E4FF95ECD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580000" y="1931200"/>
                <a:ext cx="25272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9625E1E-BBDD-429E-8F6F-BD858E11C225}"/>
                  </a:ext>
                </a:extLst>
              </p14:cNvPr>
              <p14:cNvContentPartPr/>
              <p14:nvPr/>
            </p14:nvContentPartPr>
            <p14:xfrm>
              <a:off x="627960" y="3133240"/>
              <a:ext cx="286560" cy="250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9625E1E-BBDD-429E-8F6F-BD858E11C22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10320" y="3115240"/>
                <a:ext cx="32220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94717AC-2B09-44B8-8BDF-D3185C37BB80}"/>
                  </a:ext>
                </a:extLst>
              </p14:cNvPr>
              <p14:cNvContentPartPr/>
              <p14:nvPr/>
            </p14:nvContentPartPr>
            <p14:xfrm>
              <a:off x="2861400" y="3338080"/>
              <a:ext cx="233640" cy="57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94717AC-2B09-44B8-8BDF-D3185C37BB8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43760" y="3320080"/>
                <a:ext cx="2692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9E3518E-A154-47DA-BF16-8D441E31C8FE}"/>
                  </a:ext>
                </a:extLst>
              </p14:cNvPr>
              <p14:cNvContentPartPr/>
              <p14:nvPr/>
            </p14:nvContentPartPr>
            <p14:xfrm>
              <a:off x="2890560" y="3429520"/>
              <a:ext cx="206640" cy="54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9E3518E-A154-47DA-BF16-8D441E31C8F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872920" y="3411520"/>
                <a:ext cx="24228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58CA363-A5D2-40F5-B7F4-5E4E00F737D4}"/>
                  </a:ext>
                </a:extLst>
              </p14:cNvPr>
              <p14:cNvContentPartPr/>
              <p14:nvPr/>
            </p14:nvContentPartPr>
            <p14:xfrm>
              <a:off x="1598160" y="3246640"/>
              <a:ext cx="1052280" cy="2998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58CA363-A5D2-40F5-B7F4-5E4E00F737D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80520" y="3228640"/>
                <a:ext cx="108792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C453975-2EB1-4241-AF5F-535BA12CD9DE}"/>
                  </a:ext>
                </a:extLst>
              </p14:cNvPr>
              <p14:cNvContentPartPr/>
              <p14:nvPr/>
            </p14:nvContentPartPr>
            <p14:xfrm>
              <a:off x="3405000" y="3091480"/>
              <a:ext cx="981000" cy="4575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C453975-2EB1-4241-AF5F-535BA12CD9D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387007" y="3073494"/>
                <a:ext cx="1016627" cy="4931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1C964D6-3A86-44EA-8EB8-D513DB50499B}"/>
                  </a:ext>
                </a:extLst>
              </p14:cNvPr>
              <p14:cNvContentPartPr/>
              <p14:nvPr/>
            </p14:nvContentPartPr>
            <p14:xfrm>
              <a:off x="4518840" y="3153760"/>
              <a:ext cx="1245240" cy="2786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1C964D6-3A86-44EA-8EB8-D513DB50499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501195" y="3135760"/>
                <a:ext cx="128089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C4D790-1FE0-46D9-BD39-438ECA9ED13E}"/>
                  </a:ext>
                </a:extLst>
              </p14:cNvPr>
              <p14:cNvContentPartPr/>
              <p14:nvPr/>
            </p14:nvContentPartPr>
            <p14:xfrm>
              <a:off x="2751600" y="4154560"/>
              <a:ext cx="246960" cy="190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C4D790-1FE0-46D9-BD39-438ECA9ED13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733600" y="4136560"/>
                <a:ext cx="2826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E6CD6AE-50F8-47AA-BCD8-2E0A87A38148}"/>
                  </a:ext>
                </a:extLst>
              </p14:cNvPr>
              <p14:cNvContentPartPr/>
              <p14:nvPr/>
            </p14:nvContentPartPr>
            <p14:xfrm>
              <a:off x="2768520" y="4253920"/>
              <a:ext cx="214560" cy="230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E6CD6AE-50F8-47AA-BCD8-2E0A87A3814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750880" y="4235920"/>
                <a:ext cx="25020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33B356D-204B-4069-82CA-02D5D49A3CB1}"/>
                  </a:ext>
                </a:extLst>
              </p14:cNvPr>
              <p14:cNvContentPartPr/>
              <p14:nvPr/>
            </p14:nvContentPartPr>
            <p14:xfrm>
              <a:off x="2165520" y="4063840"/>
              <a:ext cx="380880" cy="2707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33B356D-204B-4069-82CA-02D5D49A3CB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147880" y="4046200"/>
                <a:ext cx="41652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FD4C90F-D034-4452-9F05-EB3D91027907}"/>
                  </a:ext>
                </a:extLst>
              </p14:cNvPr>
              <p14:cNvContentPartPr/>
              <p14:nvPr/>
            </p14:nvContentPartPr>
            <p14:xfrm>
              <a:off x="6313080" y="3254560"/>
              <a:ext cx="466560" cy="2296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FD4C90F-D034-4452-9F05-EB3D9102790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295080" y="3236560"/>
                <a:ext cx="50220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4CEAA18E-2850-472D-A7CB-045113261C1C}"/>
                  </a:ext>
                </a:extLst>
              </p14:cNvPr>
              <p14:cNvContentPartPr/>
              <p14:nvPr/>
            </p14:nvContentPartPr>
            <p14:xfrm>
              <a:off x="5759400" y="4041880"/>
              <a:ext cx="275760" cy="2311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4CEAA18E-2850-472D-A7CB-045113261C1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741760" y="4023880"/>
                <a:ext cx="31140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02F2C99-21CE-4103-8319-968A4C8EBCE8}"/>
                  </a:ext>
                </a:extLst>
              </p14:cNvPr>
              <p14:cNvContentPartPr/>
              <p14:nvPr/>
            </p14:nvContentPartPr>
            <p14:xfrm>
              <a:off x="3235080" y="3934600"/>
              <a:ext cx="2381760" cy="4532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02F2C99-21CE-4103-8319-968A4C8EBCE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217437" y="3916614"/>
                <a:ext cx="2417405" cy="4888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8FCD7549-6297-4AD6-B381-22FCA7C67BDA}"/>
                  </a:ext>
                </a:extLst>
              </p14:cNvPr>
              <p14:cNvContentPartPr/>
              <p14:nvPr/>
            </p14:nvContentPartPr>
            <p14:xfrm>
              <a:off x="6204720" y="3986080"/>
              <a:ext cx="480600" cy="2628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8FCD7549-6297-4AD6-B381-22FCA7C67BDA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187080" y="3968440"/>
                <a:ext cx="51624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8971B1A0-CB7F-42E6-A592-5FBEF9FFD9D2}"/>
                  </a:ext>
                </a:extLst>
              </p14:cNvPr>
              <p14:cNvContentPartPr/>
              <p14:nvPr/>
            </p14:nvContentPartPr>
            <p14:xfrm>
              <a:off x="1688160" y="3763600"/>
              <a:ext cx="5534280" cy="8460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8971B1A0-CB7F-42E6-A592-5FBEF9FFD9D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670520" y="3727600"/>
                <a:ext cx="5569920" cy="91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31278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3991EA2-DD0F-4685-AA20-CC3BAFC31F8D}"/>
                  </a:ext>
                </a:extLst>
              </p14:cNvPr>
              <p14:cNvContentPartPr/>
              <p14:nvPr/>
            </p14:nvContentPartPr>
            <p14:xfrm>
              <a:off x="1137720" y="1356280"/>
              <a:ext cx="2058120" cy="3373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3991EA2-DD0F-4685-AA20-CC3BAFC31F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0080" y="1338621"/>
                <a:ext cx="2093760" cy="372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3B0C55E-20B4-42D2-985C-3291420373A6}"/>
                  </a:ext>
                </a:extLst>
              </p14:cNvPr>
              <p14:cNvContentPartPr/>
              <p14:nvPr/>
            </p14:nvContentPartPr>
            <p14:xfrm>
              <a:off x="5184120" y="1256920"/>
              <a:ext cx="183960" cy="5490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3B0C55E-20B4-42D2-985C-3291420373A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66480" y="1239280"/>
                <a:ext cx="219600" cy="58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8EBCDED-15B8-413B-9E39-CC5DAF69CFAE}"/>
                  </a:ext>
                </a:extLst>
              </p14:cNvPr>
              <p14:cNvContentPartPr/>
              <p14:nvPr/>
            </p14:nvContentPartPr>
            <p14:xfrm>
              <a:off x="3387720" y="1358440"/>
              <a:ext cx="1242000" cy="3564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8EBCDED-15B8-413B-9E39-CC5DAF69CF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69720" y="1340782"/>
                <a:ext cx="1277640" cy="392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862DBC2-74ED-4355-B4E4-F39E8B9E0821}"/>
                  </a:ext>
                </a:extLst>
              </p14:cNvPr>
              <p14:cNvContentPartPr/>
              <p14:nvPr/>
            </p14:nvContentPartPr>
            <p14:xfrm>
              <a:off x="5880000" y="1237480"/>
              <a:ext cx="2022480" cy="60912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862DBC2-74ED-4355-B4E4-F39E8B9E082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62360" y="1219830"/>
                <a:ext cx="2058120" cy="644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A7A2083-C403-4C44-A7EB-E677D813DA09}"/>
                  </a:ext>
                </a:extLst>
              </p14:cNvPr>
              <p14:cNvContentPartPr/>
              <p14:nvPr/>
            </p14:nvContentPartPr>
            <p14:xfrm>
              <a:off x="8065200" y="1369600"/>
              <a:ext cx="398160" cy="2934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A7A2083-C403-4C44-A7EB-E677D813DA0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47200" y="1351960"/>
                <a:ext cx="43380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CAED952-A2F1-45A5-A72C-2A228B688BC0}"/>
                  </a:ext>
                </a:extLst>
              </p14:cNvPr>
              <p14:cNvContentPartPr/>
              <p14:nvPr/>
            </p14:nvContentPartPr>
            <p14:xfrm>
              <a:off x="2119080" y="2367880"/>
              <a:ext cx="277200" cy="374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CAED952-A2F1-45A5-A72C-2A228B688BC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01440" y="2349880"/>
                <a:ext cx="3128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13603FD-62B5-4FCB-A627-1B13E4BBBB61}"/>
                  </a:ext>
                </a:extLst>
              </p14:cNvPr>
              <p14:cNvContentPartPr/>
              <p14:nvPr/>
            </p14:nvContentPartPr>
            <p14:xfrm>
              <a:off x="2224560" y="2479120"/>
              <a:ext cx="168120" cy="241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13603FD-62B5-4FCB-A627-1B13E4BBBB6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06920" y="2461120"/>
                <a:ext cx="20376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A0EC809-C65F-403F-83CB-E27492FB48B0}"/>
                  </a:ext>
                </a:extLst>
              </p14:cNvPr>
              <p14:cNvContentPartPr/>
              <p14:nvPr/>
            </p14:nvContentPartPr>
            <p14:xfrm>
              <a:off x="1102800" y="2038120"/>
              <a:ext cx="857160" cy="7286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A0EC809-C65F-403F-83CB-E27492FB48B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84800" y="2020480"/>
                <a:ext cx="892800" cy="76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9693251-BD20-4332-815E-855E609FFE41}"/>
                  </a:ext>
                </a:extLst>
              </p14:cNvPr>
              <p14:cNvContentPartPr/>
              <p14:nvPr/>
            </p14:nvContentPartPr>
            <p14:xfrm>
              <a:off x="2746200" y="2145040"/>
              <a:ext cx="1707120" cy="3358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9693251-BD20-4332-815E-855E609FFE4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28204" y="2127400"/>
                <a:ext cx="1742752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18AD8E-AF1E-4EFC-BF95-3C2E18B04FAA}"/>
                  </a:ext>
                </a:extLst>
              </p14:cNvPr>
              <p14:cNvContentPartPr/>
              <p14:nvPr/>
            </p14:nvContentPartPr>
            <p14:xfrm>
              <a:off x="4721880" y="2205880"/>
              <a:ext cx="253440" cy="293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18AD8E-AF1E-4EFC-BF95-3C2E18B04FA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03880" y="2188240"/>
                <a:ext cx="2890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80A54D7-FA48-4E9D-9C5C-9BFAF3DDD8EB}"/>
                  </a:ext>
                </a:extLst>
              </p14:cNvPr>
              <p14:cNvContentPartPr/>
              <p14:nvPr/>
            </p14:nvContentPartPr>
            <p14:xfrm>
              <a:off x="6279240" y="2376880"/>
              <a:ext cx="170640" cy="162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80A54D7-FA48-4E9D-9C5C-9BFAF3DDD8E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261240" y="2359240"/>
                <a:ext cx="2062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ABA8F02-10A9-4D45-ADBB-25B94138B404}"/>
                  </a:ext>
                </a:extLst>
              </p14:cNvPr>
              <p14:cNvContentPartPr/>
              <p14:nvPr/>
            </p14:nvContentPartPr>
            <p14:xfrm>
              <a:off x="6301560" y="2469760"/>
              <a:ext cx="172080" cy="255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ABA8F02-10A9-4D45-ADBB-25B94138B40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83920" y="2452120"/>
                <a:ext cx="20772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76229C1-D917-4E6E-85FF-0445A9B3903B}"/>
                  </a:ext>
                </a:extLst>
              </p14:cNvPr>
              <p14:cNvContentPartPr/>
              <p14:nvPr/>
            </p14:nvContentPartPr>
            <p14:xfrm>
              <a:off x="5396880" y="2152600"/>
              <a:ext cx="757800" cy="5061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76229C1-D917-4E6E-85FF-0445A9B3903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379232" y="2134600"/>
                <a:ext cx="793457" cy="54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F3B5746-84CD-4C25-A942-69AA77522ABD}"/>
                  </a:ext>
                </a:extLst>
              </p14:cNvPr>
              <p14:cNvContentPartPr/>
              <p14:nvPr/>
            </p14:nvContentPartPr>
            <p14:xfrm>
              <a:off x="6590280" y="2156560"/>
              <a:ext cx="2378880" cy="478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F3B5746-84CD-4C25-A942-69AA77522AB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72637" y="2138546"/>
                <a:ext cx="2414525" cy="5137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D8775F2-2CF1-4E3E-B5C2-38224AF99BB9}"/>
                  </a:ext>
                </a:extLst>
              </p14:cNvPr>
              <p14:cNvContentPartPr/>
              <p14:nvPr/>
            </p14:nvContentPartPr>
            <p14:xfrm>
              <a:off x="5499120" y="2654440"/>
              <a:ext cx="255960" cy="195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D8775F2-2CF1-4E3E-B5C2-38224AF99BB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481120" y="2636767"/>
                <a:ext cx="291600" cy="2311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FC80005-6DE0-4257-9D08-ACCA2E9BD3D8}"/>
                  </a:ext>
                </a:extLst>
              </p14:cNvPr>
              <p14:cNvContentPartPr/>
              <p14:nvPr/>
            </p14:nvContentPartPr>
            <p14:xfrm>
              <a:off x="5624760" y="1973680"/>
              <a:ext cx="147240" cy="133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FC80005-6DE0-4257-9D08-ACCA2E9BD3D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606760" y="1955680"/>
                <a:ext cx="18288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E8B30B-27C8-4398-B743-74619704C838}"/>
                  </a:ext>
                </a:extLst>
              </p14:cNvPr>
              <p14:cNvContentPartPr/>
              <p14:nvPr/>
            </p14:nvContentPartPr>
            <p14:xfrm>
              <a:off x="5610360" y="2043880"/>
              <a:ext cx="150120" cy="327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E8B30B-27C8-4398-B743-74619704C83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92720" y="2025880"/>
                <a:ext cx="18576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06E9810-2489-483E-A587-8166FC389443}"/>
                  </a:ext>
                </a:extLst>
              </p14:cNvPr>
              <p14:cNvContentPartPr/>
              <p14:nvPr/>
            </p14:nvContentPartPr>
            <p14:xfrm>
              <a:off x="7008600" y="2638960"/>
              <a:ext cx="116280" cy="1155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06E9810-2489-483E-A587-8166FC38944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990960" y="2621320"/>
                <a:ext cx="15192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887698A-F88E-47AC-A818-D706687907F5}"/>
                  </a:ext>
                </a:extLst>
              </p14:cNvPr>
              <p14:cNvContentPartPr/>
              <p14:nvPr/>
            </p14:nvContentPartPr>
            <p14:xfrm>
              <a:off x="7039920" y="2003200"/>
              <a:ext cx="187920" cy="1335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887698A-F88E-47AC-A818-D706687907F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022280" y="1985560"/>
                <a:ext cx="22356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334532B-777A-4DCF-B48D-255510078DAF}"/>
                  </a:ext>
                </a:extLst>
              </p14:cNvPr>
              <p14:cNvContentPartPr/>
              <p14:nvPr/>
            </p14:nvContentPartPr>
            <p14:xfrm>
              <a:off x="8599440" y="2624560"/>
              <a:ext cx="95760" cy="1051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334532B-777A-4DCF-B48D-255510078DA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581440" y="2606560"/>
                <a:ext cx="1314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D2AE391-56DC-4B99-861D-79E4FF95ECD4}"/>
                  </a:ext>
                </a:extLst>
              </p14:cNvPr>
              <p14:cNvContentPartPr/>
              <p14:nvPr/>
            </p14:nvContentPartPr>
            <p14:xfrm>
              <a:off x="8598000" y="1948840"/>
              <a:ext cx="217080" cy="148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D2AE391-56DC-4B99-861D-79E4FF95ECD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580000" y="1931200"/>
                <a:ext cx="25272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9625E1E-BBDD-429E-8F6F-BD858E11C225}"/>
                  </a:ext>
                </a:extLst>
              </p14:cNvPr>
              <p14:cNvContentPartPr/>
              <p14:nvPr/>
            </p14:nvContentPartPr>
            <p14:xfrm>
              <a:off x="627960" y="3133240"/>
              <a:ext cx="286560" cy="250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9625E1E-BBDD-429E-8F6F-BD858E11C22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10320" y="3115240"/>
                <a:ext cx="32220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94717AC-2B09-44B8-8BDF-D3185C37BB80}"/>
                  </a:ext>
                </a:extLst>
              </p14:cNvPr>
              <p14:cNvContentPartPr/>
              <p14:nvPr/>
            </p14:nvContentPartPr>
            <p14:xfrm>
              <a:off x="2861400" y="3338080"/>
              <a:ext cx="233640" cy="57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94717AC-2B09-44B8-8BDF-D3185C37BB8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43760" y="3320080"/>
                <a:ext cx="2692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9E3518E-A154-47DA-BF16-8D441E31C8FE}"/>
                  </a:ext>
                </a:extLst>
              </p14:cNvPr>
              <p14:cNvContentPartPr/>
              <p14:nvPr/>
            </p14:nvContentPartPr>
            <p14:xfrm>
              <a:off x="2890560" y="3429520"/>
              <a:ext cx="206640" cy="54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9E3518E-A154-47DA-BF16-8D441E31C8F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872920" y="3411520"/>
                <a:ext cx="24228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58CA363-A5D2-40F5-B7F4-5E4E00F737D4}"/>
                  </a:ext>
                </a:extLst>
              </p14:cNvPr>
              <p14:cNvContentPartPr/>
              <p14:nvPr/>
            </p14:nvContentPartPr>
            <p14:xfrm>
              <a:off x="1598160" y="3246640"/>
              <a:ext cx="1052280" cy="2998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58CA363-A5D2-40F5-B7F4-5E4E00F737D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80520" y="3228640"/>
                <a:ext cx="108792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C453975-2EB1-4241-AF5F-535BA12CD9DE}"/>
                  </a:ext>
                </a:extLst>
              </p14:cNvPr>
              <p14:cNvContentPartPr/>
              <p14:nvPr/>
            </p14:nvContentPartPr>
            <p14:xfrm>
              <a:off x="3405000" y="3091480"/>
              <a:ext cx="981000" cy="4575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C453975-2EB1-4241-AF5F-535BA12CD9D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387007" y="3073494"/>
                <a:ext cx="1016627" cy="4931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1C964D6-3A86-44EA-8EB8-D513DB50499B}"/>
                  </a:ext>
                </a:extLst>
              </p14:cNvPr>
              <p14:cNvContentPartPr/>
              <p14:nvPr/>
            </p14:nvContentPartPr>
            <p14:xfrm>
              <a:off x="4518840" y="3153760"/>
              <a:ext cx="1245240" cy="2786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1C964D6-3A86-44EA-8EB8-D513DB50499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501195" y="3135760"/>
                <a:ext cx="128089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C4D790-1FE0-46D9-BD39-438ECA9ED13E}"/>
                  </a:ext>
                </a:extLst>
              </p14:cNvPr>
              <p14:cNvContentPartPr/>
              <p14:nvPr/>
            </p14:nvContentPartPr>
            <p14:xfrm>
              <a:off x="2751600" y="4154560"/>
              <a:ext cx="246960" cy="190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C4D790-1FE0-46D9-BD39-438ECA9ED13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733600" y="4136560"/>
                <a:ext cx="2826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E6CD6AE-50F8-47AA-BCD8-2E0A87A38148}"/>
                  </a:ext>
                </a:extLst>
              </p14:cNvPr>
              <p14:cNvContentPartPr/>
              <p14:nvPr/>
            </p14:nvContentPartPr>
            <p14:xfrm>
              <a:off x="2768520" y="4253920"/>
              <a:ext cx="214560" cy="230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E6CD6AE-50F8-47AA-BCD8-2E0A87A3814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750880" y="4235920"/>
                <a:ext cx="25020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33B356D-204B-4069-82CA-02D5D49A3CB1}"/>
                  </a:ext>
                </a:extLst>
              </p14:cNvPr>
              <p14:cNvContentPartPr/>
              <p14:nvPr/>
            </p14:nvContentPartPr>
            <p14:xfrm>
              <a:off x="2165520" y="4063840"/>
              <a:ext cx="380880" cy="2707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33B356D-204B-4069-82CA-02D5D49A3CB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147880" y="4046200"/>
                <a:ext cx="41652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FD4C90F-D034-4452-9F05-EB3D91027907}"/>
                  </a:ext>
                </a:extLst>
              </p14:cNvPr>
              <p14:cNvContentPartPr/>
              <p14:nvPr/>
            </p14:nvContentPartPr>
            <p14:xfrm>
              <a:off x="6313080" y="3254560"/>
              <a:ext cx="466560" cy="2296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FD4C90F-D034-4452-9F05-EB3D9102790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295080" y="3236560"/>
                <a:ext cx="50220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4CEAA18E-2850-472D-A7CB-045113261C1C}"/>
                  </a:ext>
                </a:extLst>
              </p14:cNvPr>
              <p14:cNvContentPartPr/>
              <p14:nvPr/>
            </p14:nvContentPartPr>
            <p14:xfrm>
              <a:off x="5759400" y="4041880"/>
              <a:ext cx="275760" cy="2311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4CEAA18E-2850-472D-A7CB-045113261C1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741760" y="4023880"/>
                <a:ext cx="31140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02F2C99-21CE-4103-8319-968A4C8EBCE8}"/>
                  </a:ext>
                </a:extLst>
              </p14:cNvPr>
              <p14:cNvContentPartPr/>
              <p14:nvPr/>
            </p14:nvContentPartPr>
            <p14:xfrm>
              <a:off x="3235080" y="3934600"/>
              <a:ext cx="2381760" cy="4532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02F2C99-21CE-4103-8319-968A4C8EBCE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217437" y="3916614"/>
                <a:ext cx="2417405" cy="4888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8FCD7549-6297-4AD6-B381-22FCA7C67BDA}"/>
                  </a:ext>
                </a:extLst>
              </p14:cNvPr>
              <p14:cNvContentPartPr/>
              <p14:nvPr/>
            </p14:nvContentPartPr>
            <p14:xfrm>
              <a:off x="6204720" y="3986080"/>
              <a:ext cx="480600" cy="2628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8FCD7549-6297-4AD6-B381-22FCA7C67BDA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187080" y="3968440"/>
                <a:ext cx="51624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8971B1A0-CB7F-42E6-A592-5FBEF9FFD9D2}"/>
                  </a:ext>
                </a:extLst>
              </p14:cNvPr>
              <p14:cNvContentPartPr/>
              <p14:nvPr/>
            </p14:nvContentPartPr>
            <p14:xfrm>
              <a:off x="1688160" y="3763600"/>
              <a:ext cx="5534280" cy="8460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8971B1A0-CB7F-42E6-A592-5FBEF9FFD9D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670520" y="3727600"/>
                <a:ext cx="556992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C7FCDDA-2988-46EC-AEDF-272769CE2CCC}"/>
                  </a:ext>
                </a:extLst>
              </p14:cNvPr>
              <p14:cNvContentPartPr/>
              <p14:nvPr/>
            </p14:nvContentPartPr>
            <p14:xfrm>
              <a:off x="349320" y="4748560"/>
              <a:ext cx="1048680" cy="11214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C7FCDDA-2988-46EC-AEDF-272769CE2CC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31320" y="4730566"/>
                <a:ext cx="1084320" cy="11570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1AC71B9-C12E-4043-BECB-50221AD28113}"/>
                  </a:ext>
                </a:extLst>
              </p14:cNvPr>
              <p14:cNvContentPartPr/>
              <p14:nvPr/>
            </p14:nvContentPartPr>
            <p14:xfrm>
              <a:off x="3299520" y="5759440"/>
              <a:ext cx="156240" cy="1659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1AC71B9-C12E-4043-BECB-50221AD28113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281880" y="5741800"/>
                <a:ext cx="19188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EE7E69C-EAB1-4007-B674-3BB64CFEEDD2}"/>
                  </a:ext>
                </a:extLst>
              </p14:cNvPr>
              <p14:cNvContentPartPr/>
              <p14:nvPr/>
            </p14:nvContentPartPr>
            <p14:xfrm>
              <a:off x="5660040" y="5521120"/>
              <a:ext cx="338760" cy="27072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EE7E69C-EAB1-4007-B674-3BB64CFEEDD2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642400" y="5503120"/>
                <a:ext cx="37440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CD89A72-D4BD-4365-904E-3222BB7192E9}"/>
                  </a:ext>
                </a:extLst>
              </p14:cNvPr>
              <p14:cNvContentPartPr/>
              <p14:nvPr/>
            </p14:nvContentPartPr>
            <p14:xfrm>
              <a:off x="3641880" y="5432560"/>
              <a:ext cx="1908720" cy="3808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CD89A72-D4BD-4365-904E-3222BB7192E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623880" y="5414560"/>
                <a:ext cx="194436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2096B832-9012-4E91-BB14-EAF398288361}"/>
                  </a:ext>
                </a:extLst>
              </p14:cNvPr>
              <p14:cNvContentPartPr/>
              <p14:nvPr/>
            </p14:nvContentPartPr>
            <p14:xfrm>
              <a:off x="3254520" y="5457400"/>
              <a:ext cx="258120" cy="24048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2096B832-9012-4E91-BB14-EAF398288361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236520" y="5439734"/>
                <a:ext cx="293760" cy="2761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B3051F30-827F-4488-B774-D4F5C89AAB6C}"/>
                  </a:ext>
                </a:extLst>
              </p14:cNvPr>
              <p14:cNvContentPartPr/>
              <p14:nvPr/>
            </p14:nvContentPartPr>
            <p14:xfrm>
              <a:off x="2862840" y="5647120"/>
              <a:ext cx="244800" cy="15120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B3051F30-827F-4488-B774-D4F5C89AAB6C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844840" y="5629163"/>
                <a:ext cx="280440" cy="1867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A76FA1F9-7A9C-46C1-BAF4-CCDB137F484A}"/>
                  </a:ext>
                </a:extLst>
              </p14:cNvPr>
              <p14:cNvContentPartPr/>
              <p14:nvPr/>
            </p14:nvContentPartPr>
            <p14:xfrm>
              <a:off x="2397720" y="5581960"/>
              <a:ext cx="246240" cy="31320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A76FA1F9-7A9C-46C1-BAF4-CCDB137F484A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379720" y="5564320"/>
                <a:ext cx="281880" cy="34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02364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14:cNvPr>
              <p14:cNvContentPartPr/>
              <p14:nvPr/>
            </p14:nvContentPartPr>
            <p14:xfrm>
              <a:off x="1614360" y="1272760"/>
              <a:ext cx="428760" cy="3013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6720" y="1255120"/>
                <a:ext cx="46440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14:cNvPr>
              <p14:cNvContentPartPr/>
              <p14:nvPr/>
            </p14:nvContentPartPr>
            <p14:xfrm>
              <a:off x="2266320" y="1148200"/>
              <a:ext cx="1327680" cy="6505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48680" y="1130200"/>
                <a:ext cx="1363320" cy="68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705174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14:cNvPr>
              <p14:cNvContentPartPr/>
              <p14:nvPr/>
            </p14:nvContentPartPr>
            <p14:xfrm>
              <a:off x="1614360" y="1272760"/>
              <a:ext cx="428760" cy="3013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6720" y="1255120"/>
                <a:ext cx="46440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14:cNvPr>
              <p14:cNvContentPartPr/>
              <p14:nvPr/>
            </p14:nvContentPartPr>
            <p14:xfrm>
              <a:off x="2266320" y="1148200"/>
              <a:ext cx="1327680" cy="6505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48680" y="1130200"/>
                <a:ext cx="1363320" cy="68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14:cNvPr>
              <p14:cNvContentPartPr/>
              <p14:nvPr/>
            </p14:nvContentPartPr>
            <p14:xfrm>
              <a:off x="4682640" y="1237480"/>
              <a:ext cx="784440" cy="360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4992" y="1219480"/>
                <a:ext cx="820096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14:cNvPr>
              <p14:cNvContentPartPr/>
              <p14:nvPr/>
            </p14:nvContentPartPr>
            <p14:xfrm>
              <a:off x="5764080" y="1170160"/>
              <a:ext cx="2811240" cy="7207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46438" y="1152169"/>
                <a:ext cx="2846885" cy="75634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26582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14:cNvPr>
              <p14:cNvContentPartPr/>
              <p14:nvPr/>
            </p14:nvContentPartPr>
            <p14:xfrm>
              <a:off x="1614360" y="1272760"/>
              <a:ext cx="428760" cy="3013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6720" y="1255120"/>
                <a:ext cx="46440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14:cNvPr>
              <p14:cNvContentPartPr/>
              <p14:nvPr/>
            </p14:nvContentPartPr>
            <p14:xfrm>
              <a:off x="2266320" y="1148200"/>
              <a:ext cx="1327680" cy="6505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48680" y="1130200"/>
                <a:ext cx="1363320" cy="68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14:cNvPr>
              <p14:cNvContentPartPr/>
              <p14:nvPr/>
            </p14:nvContentPartPr>
            <p14:xfrm>
              <a:off x="4682640" y="1237480"/>
              <a:ext cx="784440" cy="360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4992" y="1219480"/>
                <a:ext cx="820096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14:cNvPr>
              <p14:cNvContentPartPr/>
              <p14:nvPr/>
            </p14:nvContentPartPr>
            <p14:xfrm>
              <a:off x="5764080" y="1170160"/>
              <a:ext cx="2811240" cy="7207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46438" y="1152169"/>
                <a:ext cx="2846885" cy="756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1C06439-91A4-485F-94A6-57E753EFB053}"/>
                  </a:ext>
                </a:extLst>
              </p14:cNvPr>
              <p14:cNvContentPartPr/>
              <p14:nvPr/>
            </p14:nvContentPartPr>
            <p14:xfrm>
              <a:off x="6735000" y="1841560"/>
              <a:ext cx="2178000" cy="5065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1C06439-91A4-485F-94A6-57E753EFB05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17360" y="1823560"/>
                <a:ext cx="2213640" cy="54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85815BB-0094-46DC-A390-DC44DCEA25CA}"/>
                  </a:ext>
                </a:extLst>
              </p14:cNvPr>
              <p14:cNvContentPartPr/>
              <p14:nvPr/>
            </p14:nvContentPartPr>
            <p14:xfrm>
              <a:off x="5371320" y="2903560"/>
              <a:ext cx="595080" cy="426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85815BB-0094-46DC-A390-DC44DCEA25C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353680" y="2885560"/>
                <a:ext cx="630720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8FD30CB-C308-4911-A89A-14B47740CFF1}"/>
                  </a:ext>
                </a:extLst>
              </p14:cNvPr>
              <p14:cNvContentPartPr/>
              <p14:nvPr/>
            </p14:nvContentPartPr>
            <p14:xfrm>
              <a:off x="6005640" y="2660560"/>
              <a:ext cx="433440" cy="5180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8FD30CB-C308-4911-A89A-14B47740CFF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88000" y="2642920"/>
                <a:ext cx="469080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921A967-DD3C-492E-9074-A0D7F3E16B10}"/>
                  </a:ext>
                </a:extLst>
              </p14:cNvPr>
              <p14:cNvContentPartPr/>
              <p14:nvPr/>
            </p14:nvContentPartPr>
            <p14:xfrm>
              <a:off x="6485520" y="2847400"/>
              <a:ext cx="1001520" cy="2998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921A967-DD3C-492E-9074-A0D7F3E16B1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67520" y="2829760"/>
                <a:ext cx="103716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D4C8B44-11A2-4CFB-9A79-1E71AE7D9B7E}"/>
                  </a:ext>
                </a:extLst>
              </p14:cNvPr>
              <p14:cNvContentPartPr/>
              <p14:nvPr/>
            </p14:nvContentPartPr>
            <p14:xfrm>
              <a:off x="6784680" y="2692600"/>
              <a:ext cx="73800" cy="1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D4C8B44-11A2-4CFB-9A79-1E71AE7D9B7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67040" y="2674600"/>
                <a:ext cx="10944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2792B7B-444C-4901-B245-4BC5747831FC}"/>
                  </a:ext>
                </a:extLst>
              </p14:cNvPr>
              <p14:cNvContentPartPr/>
              <p14:nvPr/>
            </p14:nvContentPartPr>
            <p14:xfrm>
              <a:off x="5942280" y="3470560"/>
              <a:ext cx="1608840" cy="7624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2792B7B-444C-4901-B245-4BC5747831F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24640" y="3452920"/>
                <a:ext cx="1644480" cy="79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363875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14:cNvPr>
              <p14:cNvContentPartPr/>
              <p14:nvPr/>
            </p14:nvContentPartPr>
            <p14:xfrm>
              <a:off x="1614360" y="1272760"/>
              <a:ext cx="428760" cy="3013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6720" y="1255120"/>
                <a:ext cx="46440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14:cNvPr>
              <p14:cNvContentPartPr/>
              <p14:nvPr/>
            </p14:nvContentPartPr>
            <p14:xfrm>
              <a:off x="2266320" y="1148200"/>
              <a:ext cx="1327680" cy="6505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48680" y="1130200"/>
                <a:ext cx="1363320" cy="68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14:cNvPr>
              <p14:cNvContentPartPr/>
              <p14:nvPr/>
            </p14:nvContentPartPr>
            <p14:xfrm>
              <a:off x="4682640" y="1237480"/>
              <a:ext cx="784440" cy="360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4992" y="1219480"/>
                <a:ext cx="820096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14:cNvPr>
              <p14:cNvContentPartPr/>
              <p14:nvPr/>
            </p14:nvContentPartPr>
            <p14:xfrm>
              <a:off x="5764080" y="1170160"/>
              <a:ext cx="2811240" cy="7207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46438" y="1152169"/>
                <a:ext cx="2846885" cy="756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9D49DF7-5656-4438-AF17-7A4622FB0B50}"/>
                  </a:ext>
                </a:extLst>
              </p14:cNvPr>
              <p14:cNvContentPartPr/>
              <p14:nvPr/>
            </p14:nvContentPartPr>
            <p14:xfrm>
              <a:off x="869520" y="2190040"/>
              <a:ext cx="2468880" cy="1005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9D49DF7-5656-4438-AF17-7A4622FB0B5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1520" y="2172400"/>
                <a:ext cx="2504520" cy="104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94867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14:cNvPr>
              <p14:cNvContentPartPr/>
              <p14:nvPr/>
            </p14:nvContentPartPr>
            <p14:xfrm>
              <a:off x="1614360" y="1272760"/>
              <a:ext cx="428760" cy="3013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6720" y="1255120"/>
                <a:ext cx="46440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14:cNvPr>
              <p14:cNvContentPartPr/>
              <p14:nvPr/>
            </p14:nvContentPartPr>
            <p14:xfrm>
              <a:off x="2266320" y="1148200"/>
              <a:ext cx="1327680" cy="6505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48680" y="1130200"/>
                <a:ext cx="1363320" cy="68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14:cNvPr>
              <p14:cNvContentPartPr/>
              <p14:nvPr/>
            </p14:nvContentPartPr>
            <p14:xfrm>
              <a:off x="4682640" y="1237480"/>
              <a:ext cx="784440" cy="360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4992" y="1219480"/>
                <a:ext cx="820096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14:cNvPr>
              <p14:cNvContentPartPr/>
              <p14:nvPr/>
            </p14:nvContentPartPr>
            <p14:xfrm>
              <a:off x="5764080" y="1170160"/>
              <a:ext cx="2811240" cy="7207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46438" y="1152169"/>
                <a:ext cx="2846885" cy="756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9D49DF7-5656-4438-AF17-7A4622FB0B50}"/>
                  </a:ext>
                </a:extLst>
              </p14:cNvPr>
              <p14:cNvContentPartPr/>
              <p14:nvPr/>
            </p14:nvContentPartPr>
            <p14:xfrm>
              <a:off x="869520" y="2190040"/>
              <a:ext cx="2468880" cy="1005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9D49DF7-5656-4438-AF17-7A4622FB0B5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1520" y="2172400"/>
                <a:ext cx="2504520" cy="10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7424B9C-60BF-4E8B-8AC4-9D5A03E4D3A8}"/>
                  </a:ext>
                </a:extLst>
              </p14:cNvPr>
              <p14:cNvContentPartPr/>
              <p14:nvPr/>
            </p14:nvContentPartPr>
            <p14:xfrm>
              <a:off x="3703800" y="2447440"/>
              <a:ext cx="801360" cy="379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7424B9C-60BF-4E8B-8AC4-9D5A03E4D3A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85808" y="2429440"/>
                <a:ext cx="836984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0798F86-E0F8-46A7-9BD8-3DF7C11A0EF4}"/>
                  </a:ext>
                </a:extLst>
              </p14:cNvPr>
              <p14:cNvContentPartPr/>
              <p14:nvPr/>
            </p14:nvContentPartPr>
            <p14:xfrm>
              <a:off x="5315880" y="2302720"/>
              <a:ext cx="2431800" cy="6894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0798F86-E0F8-46A7-9BD8-3DF7C11A0EF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97880" y="2285071"/>
                <a:ext cx="2467440" cy="72505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4711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14:cNvPr>
              <p14:cNvContentPartPr/>
              <p14:nvPr/>
            </p14:nvContentPartPr>
            <p14:xfrm>
              <a:off x="7810680" y="210040"/>
              <a:ext cx="885240" cy="516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2680" y="192040"/>
                <a:ext cx="92088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14:cNvPr>
              <p14:cNvContentPartPr/>
              <p14:nvPr/>
            </p14:nvContentPartPr>
            <p14:xfrm>
              <a:off x="229080" y="240280"/>
              <a:ext cx="2147040" cy="7066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440" y="222640"/>
                <a:ext cx="2182680" cy="7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14:cNvPr>
              <p14:cNvContentPartPr/>
              <p14:nvPr/>
            </p14:nvContentPartPr>
            <p14:xfrm>
              <a:off x="2677800" y="387520"/>
              <a:ext cx="1736280" cy="440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9800" y="369880"/>
                <a:ext cx="177192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14:cNvPr>
              <p14:cNvContentPartPr/>
              <p14:nvPr/>
            </p14:nvContentPartPr>
            <p14:xfrm>
              <a:off x="251760" y="1099240"/>
              <a:ext cx="1856520" cy="660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3760" y="1081590"/>
                <a:ext cx="1892160" cy="696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14:cNvPr>
              <p14:cNvContentPartPr/>
              <p14:nvPr/>
            </p14:nvContentPartPr>
            <p14:xfrm>
              <a:off x="4200600" y="1120480"/>
              <a:ext cx="283680" cy="4590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82938" y="1102840"/>
                <a:ext cx="319365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14:cNvPr>
              <p14:cNvContentPartPr/>
              <p14:nvPr/>
            </p14:nvContentPartPr>
            <p14:xfrm>
              <a:off x="3645480" y="1160080"/>
              <a:ext cx="394920" cy="3729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27464" y="1142440"/>
                <a:ext cx="430593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14:cNvPr>
              <p14:cNvContentPartPr/>
              <p14:nvPr/>
            </p14:nvContentPartPr>
            <p14:xfrm>
              <a:off x="2494200" y="1194640"/>
              <a:ext cx="935280" cy="404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76207" y="1176640"/>
                <a:ext cx="970906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19C8A4D-2ECE-465A-95CB-44C1E947B0DD}"/>
                  </a:ext>
                </a:extLst>
              </p14:cNvPr>
              <p14:cNvContentPartPr/>
              <p14:nvPr/>
            </p14:nvContentPartPr>
            <p14:xfrm>
              <a:off x="3490320" y="3372280"/>
              <a:ext cx="1548720" cy="7268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19C8A4D-2ECE-465A-95CB-44C1E947B0D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72676" y="3354640"/>
                <a:ext cx="1584368" cy="76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B3E239F-D8BD-4F50-B506-1B981514BC5C}"/>
                  </a:ext>
                </a:extLst>
              </p14:cNvPr>
              <p14:cNvContentPartPr/>
              <p14:nvPr/>
            </p14:nvContentPartPr>
            <p14:xfrm>
              <a:off x="5653560" y="3346000"/>
              <a:ext cx="388080" cy="3394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B3E239F-D8BD-4F50-B506-1B981514BC5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35560" y="3328019"/>
                <a:ext cx="423720" cy="375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D2D4C69-C9DC-4BD6-A660-ACDE7FAE80FE}"/>
                  </a:ext>
                </a:extLst>
              </p14:cNvPr>
              <p14:cNvContentPartPr/>
              <p14:nvPr/>
            </p14:nvContentPartPr>
            <p14:xfrm>
              <a:off x="6772080" y="3316840"/>
              <a:ext cx="179280" cy="29952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D2D4C69-C9DC-4BD6-A660-ACDE7FAE80F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54080" y="3298840"/>
                <a:ext cx="21492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52DF572-E271-4C6F-9B49-3281F5AF8603}"/>
                  </a:ext>
                </a:extLst>
              </p14:cNvPr>
              <p14:cNvContentPartPr/>
              <p14:nvPr/>
            </p14:nvContentPartPr>
            <p14:xfrm>
              <a:off x="7092840" y="3451840"/>
              <a:ext cx="587160" cy="314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52DF572-E271-4C6F-9B49-3281F5AF860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74840" y="3434180"/>
                <a:ext cx="622800" cy="349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AE978D7-80A1-4353-B4B4-AF482F477260}"/>
                  </a:ext>
                </a:extLst>
              </p14:cNvPr>
              <p14:cNvContentPartPr/>
              <p14:nvPr/>
            </p14:nvContentPartPr>
            <p14:xfrm>
              <a:off x="6199680" y="3387040"/>
              <a:ext cx="390960" cy="2998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AE978D7-80A1-4353-B4B4-AF482F47726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81697" y="3369040"/>
                <a:ext cx="426567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F255BB8-70C3-4E0D-B02E-3136B52F38B5}"/>
                  </a:ext>
                </a:extLst>
              </p14:cNvPr>
              <p14:cNvContentPartPr/>
              <p14:nvPr/>
            </p14:nvContentPartPr>
            <p14:xfrm>
              <a:off x="2312760" y="2242240"/>
              <a:ext cx="4052880" cy="901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F255BB8-70C3-4E0D-B02E-3136B52F38B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94760" y="2224247"/>
                <a:ext cx="4088520" cy="936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4CA4DD0-4E75-4F02-82E3-9D22FAEDDE17}"/>
                  </a:ext>
                </a:extLst>
              </p14:cNvPr>
              <p14:cNvContentPartPr/>
              <p14:nvPr/>
            </p14:nvContentPartPr>
            <p14:xfrm>
              <a:off x="3471240" y="4067800"/>
              <a:ext cx="1070640" cy="3758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4CA4DD0-4E75-4F02-82E3-9D22FAEDDE1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453240" y="4050160"/>
                <a:ext cx="11062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BF1CE6E-4627-4ABB-8CE5-A5C071E4E040}"/>
                  </a:ext>
                </a:extLst>
              </p14:cNvPr>
              <p14:cNvContentPartPr/>
              <p14:nvPr/>
            </p14:nvContentPartPr>
            <p14:xfrm>
              <a:off x="6118680" y="4041880"/>
              <a:ext cx="197640" cy="4593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BF1CE6E-4627-4ABB-8CE5-A5C071E4E04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101040" y="4023880"/>
                <a:ext cx="233280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19ABF62-72E1-4143-B68C-A3F39F2E650E}"/>
                  </a:ext>
                </a:extLst>
              </p14:cNvPr>
              <p14:cNvContentPartPr/>
              <p14:nvPr/>
            </p14:nvContentPartPr>
            <p14:xfrm>
              <a:off x="6471480" y="4008760"/>
              <a:ext cx="882720" cy="3898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19ABF62-72E1-4143-B68C-A3F39F2E650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453487" y="3990760"/>
                <a:ext cx="918345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4B24413-4443-488A-8C66-A8A0F7F0C79E}"/>
                  </a:ext>
                </a:extLst>
              </p14:cNvPr>
              <p14:cNvContentPartPr/>
              <p14:nvPr/>
            </p14:nvContentPartPr>
            <p14:xfrm>
              <a:off x="4820520" y="4085080"/>
              <a:ext cx="1137960" cy="3495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4B24413-4443-488A-8C66-A8A0F7F0C79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802880" y="4067080"/>
                <a:ext cx="117360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B2A19B3-A904-49BD-BCBD-0439F3C00F9A}"/>
                  </a:ext>
                </a:extLst>
              </p14:cNvPr>
              <p14:cNvContentPartPr/>
              <p14:nvPr/>
            </p14:nvContentPartPr>
            <p14:xfrm>
              <a:off x="3430200" y="4582600"/>
              <a:ext cx="276840" cy="2217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B2A19B3-A904-49BD-BCBD-0439F3C00F9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412200" y="4564600"/>
                <a:ext cx="31248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7F59F04-2078-47D4-A5D5-B2FAD4F3A744}"/>
                  </a:ext>
                </a:extLst>
              </p14:cNvPr>
              <p14:cNvContentPartPr/>
              <p14:nvPr/>
            </p14:nvContentPartPr>
            <p14:xfrm>
              <a:off x="3816480" y="4572880"/>
              <a:ext cx="660240" cy="3200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7F59F04-2078-47D4-A5D5-B2FAD4F3A74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798480" y="4554860"/>
                <a:ext cx="695880" cy="35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19D09C9-0731-41F0-9A62-AAC3B7863882}"/>
                  </a:ext>
                </a:extLst>
              </p14:cNvPr>
              <p14:cNvContentPartPr/>
              <p14:nvPr/>
            </p14:nvContentPartPr>
            <p14:xfrm>
              <a:off x="4728720" y="4562800"/>
              <a:ext cx="152280" cy="305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19D09C9-0731-41F0-9A62-AAC3B786388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711080" y="4544800"/>
                <a:ext cx="18792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CB7C660-4D65-4AE3-871B-0C07D00CE39E}"/>
                  </a:ext>
                </a:extLst>
              </p14:cNvPr>
              <p14:cNvContentPartPr/>
              <p14:nvPr/>
            </p14:nvContentPartPr>
            <p14:xfrm>
              <a:off x="6256560" y="4395760"/>
              <a:ext cx="1684800" cy="5119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CB7C660-4D65-4AE3-871B-0C07D00CE39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38916" y="4377760"/>
                <a:ext cx="1720448" cy="54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2A4D59-FAC2-4B8A-97CC-039AD45E7D99}"/>
                  </a:ext>
                </a:extLst>
              </p14:cNvPr>
              <p14:cNvContentPartPr/>
              <p14:nvPr/>
            </p14:nvContentPartPr>
            <p14:xfrm>
              <a:off x="4992960" y="4553800"/>
              <a:ext cx="1140840" cy="3074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2A4D59-FAC2-4B8A-97CC-039AD45E7D9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74960" y="4535800"/>
                <a:ext cx="1176480" cy="3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29F23C5-1821-4D56-8BD4-A7D651514187}"/>
                  </a:ext>
                </a:extLst>
              </p14:cNvPr>
              <p14:cNvContentPartPr/>
              <p14:nvPr/>
            </p14:nvContentPartPr>
            <p14:xfrm>
              <a:off x="3623880" y="5099200"/>
              <a:ext cx="1585440" cy="459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29F23C5-1821-4D56-8BD4-A7D65151418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605880" y="5081214"/>
                <a:ext cx="1621080" cy="4946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8999519-A0AA-4DE5-BE47-DA1D7E3B79CA}"/>
                  </a:ext>
                </a:extLst>
              </p14:cNvPr>
              <p14:cNvContentPartPr/>
              <p14:nvPr/>
            </p14:nvContentPartPr>
            <p14:xfrm>
              <a:off x="5698200" y="5188120"/>
              <a:ext cx="269640" cy="299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8999519-A0AA-4DE5-BE47-DA1D7E3B79C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680560" y="5170480"/>
                <a:ext cx="30528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1E17442-4C68-47B6-8B39-CBC1723DFF3C}"/>
                  </a:ext>
                </a:extLst>
              </p14:cNvPr>
              <p14:cNvContentPartPr/>
              <p14:nvPr/>
            </p14:nvContentPartPr>
            <p14:xfrm>
              <a:off x="6749040" y="5185600"/>
              <a:ext cx="1022760" cy="307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1E17442-4C68-47B6-8B39-CBC1723DFF3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731040" y="5167960"/>
                <a:ext cx="105840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28B9794-52FF-4833-AD1D-F1622FD5564E}"/>
                  </a:ext>
                </a:extLst>
              </p14:cNvPr>
              <p14:cNvContentPartPr/>
              <p14:nvPr/>
            </p14:nvContentPartPr>
            <p14:xfrm>
              <a:off x="6153240" y="5212240"/>
              <a:ext cx="399960" cy="261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28B9794-52FF-4833-AD1D-F1622FD5564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135256" y="5194240"/>
                <a:ext cx="435568" cy="29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61643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14:cNvPr>
              <p14:cNvContentPartPr/>
              <p14:nvPr/>
            </p14:nvContentPartPr>
            <p14:xfrm>
              <a:off x="1614360" y="1272760"/>
              <a:ext cx="428760" cy="3013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6720" y="1255120"/>
                <a:ext cx="46440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14:cNvPr>
              <p14:cNvContentPartPr/>
              <p14:nvPr/>
            </p14:nvContentPartPr>
            <p14:xfrm>
              <a:off x="2266320" y="1148200"/>
              <a:ext cx="1327680" cy="6505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48680" y="1130200"/>
                <a:ext cx="1363320" cy="68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14:cNvPr>
              <p14:cNvContentPartPr/>
              <p14:nvPr/>
            </p14:nvContentPartPr>
            <p14:xfrm>
              <a:off x="4682640" y="1237480"/>
              <a:ext cx="784440" cy="360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4992" y="1219480"/>
                <a:ext cx="820096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14:cNvPr>
              <p14:cNvContentPartPr/>
              <p14:nvPr/>
            </p14:nvContentPartPr>
            <p14:xfrm>
              <a:off x="5764080" y="1170160"/>
              <a:ext cx="2811240" cy="7207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46438" y="1152169"/>
                <a:ext cx="2846885" cy="756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9D49DF7-5656-4438-AF17-7A4622FB0B50}"/>
                  </a:ext>
                </a:extLst>
              </p14:cNvPr>
              <p14:cNvContentPartPr/>
              <p14:nvPr/>
            </p14:nvContentPartPr>
            <p14:xfrm>
              <a:off x="869520" y="2190040"/>
              <a:ext cx="2468880" cy="1005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9D49DF7-5656-4438-AF17-7A4622FB0B5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1520" y="2172400"/>
                <a:ext cx="2504520" cy="10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7424B9C-60BF-4E8B-8AC4-9D5A03E4D3A8}"/>
                  </a:ext>
                </a:extLst>
              </p14:cNvPr>
              <p14:cNvContentPartPr/>
              <p14:nvPr/>
            </p14:nvContentPartPr>
            <p14:xfrm>
              <a:off x="3703800" y="2447440"/>
              <a:ext cx="801360" cy="379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7424B9C-60BF-4E8B-8AC4-9D5A03E4D3A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85808" y="2429440"/>
                <a:ext cx="836984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0798F86-E0F8-46A7-9BD8-3DF7C11A0EF4}"/>
                  </a:ext>
                </a:extLst>
              </p14:cNvPr>
              <p14:cNvContentPartPr/>
              <p14:nvPr/>
            </p14:nvContentPartPr>
            <p14:xfrm>
              <a:off x="5315880" y="2302720"/>
              <a:ext cx="2431800" cy="6894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0798F86-E0F8-46A7-9BD8-3DF7C11A0EF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97880" y="2285071"/>
                <a:ext cx="2467440" cy="725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24C9475-428B-430E-9D09-234FACD10093}"/>
                  </a:ext>
                </a:extLst>
              </p14:cNvPr>
              <p14:cNvContentPartPr/>
              <p14:nvPr/>
            </p14:nvContentPartPr>
            <p14:xfrm>
              <a:off x="8002200" y="2447440"/>
              <a:ext cx="367920" cy="319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24C9475-428B-430E-9D09-234FACD1009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84200" y="2429440"/>
                <a:ext cx="40356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AABD1CF-F6B6-4C99-B539-DCE2E1B7FBFD}"/>
                  </a:ext>
                </a:extLst>
              </p14:cNvPr>
              <p14:cNvContentPartPr/>
              <p14:nvPr/>
            </p14:nvContentPartPr>
            <p14:xfrm>
              <a:off x="4295640" y="3447880"/>
              <a:ext cx="261360" cy="176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ABD1CF-F6B6-4C99-B539-DCE2E1B7FBF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77640" y="3430240"/>
                <a:ext cx="2970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ADAA00D-E4BE-42B9-8531-B47531398134}"/>
                  </a:ext>
                </a:extLst>
              </p14:cNvPr>
              <p14:cNvContentPartPr/>
              <p14:nvPr/>
            </p14:nvContentPartPr>
            <p14:xfrm>
              <a:off x="4306080" y="3555520"/>
              <a:ext cx="293400" cy="241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ADAA00D-E4BE-42B9-8531-B4753139813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288440" y="3537520"/>
                <a:ext cx="3290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CAE105D-66FC-4F69-8893-04A2BFEA4B79}"/>
                  </a:ext>
                </a:extLst>
              </p14:cNvPr>
              <p14:cNvContentPartPr/>
              <p14:nvPr/>
            </p14:nvContentPartPr>
            <p14:xfrm>
              <a:off x="4809000" y="3014800"/>
              <a:ext cx="1770840" cy="9046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CAE105D-66FC-4F69-8893-04A2BFEA4B7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91000" y="2997160"/>
                <a:ext cx="1806480" cy="9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F0552AA-75D3-4530-BFB1-73BA97D811BC}"/>
                  </a:ext>
                </a:extLst>
              </p14:cNvPr>
              <p14:cNvContentPartPr/>
              <p14:nvPr/>
            </p14:nvContentPartPr>
            <p14:xfrm>
              <a:off x="2921880" y="2997880"/>
              <a:ext cx="1166040" cy="10058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F0552AA-75D3-4530-BFB1-73BA97D811B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903880" y="2979886"/>
                <a:ext cx="1201680" cy="104146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4449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14:cNvPr>
              <p14:cNvContentPartPr/>
              <p14:nvPr/>
            </p14:nvContentPartPr>
            <p14:xfrm>
              <a:off x="1614360" y="1272760"/>
              <a:ext cx="428760" cy="3013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6720" y="1255120"/>
                <a:ext cx="46440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14:cNvPr>
              <p14:cNvContentPartPr/>
              <p14:nvPr/>
            </p14:nvContentPartPr>
            <p14:xfrm>
              <a:off x="2266320" y="1148200"/>
              <a:ext cx="1327680" cy="6505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48680" y="1130200"/>
                <a:ext cx="1363320" cy="68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14:cNvPr>
              <p14:cNvContentPartPr/>
              <p14:nvPr/>
            </p14:nvContentPartPr>
            <p14:xfrm>
              <a:off x="4682640" y="1237480"/>
              <a:ext cx="784440" cy="360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4992" y="1219480"/>
                <a:ext cx="820096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14:cNvPr>
              <p14:cNvContentPartPr/>
              <p14:nvPr/>
            </p14:nvContentPartPr>
            <p14:xfrm>
              <a:off x="5764080" y="1170160"/>
              <a:ext cx="2811240" cy="7207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46438" y="1152169"/>
                <a:ext cx="2846885" cy="756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9D49DF7-5656-4438-AF17-7A4622FB0B50}"/>
                  </a:ext>
                </a:extLst>
              </p14:cNvPr>
              <p14:cNvContentPartPr/>
              <p14:nvPr/>
            </p14:nvContentPartPr>
            <p14:xfrm>
              <a:off x="869520" y="2190040"/>
              <a:ext cx="2468880" cy="1005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9D49DF7-5656-4438-AF17-7A4622FB0B5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1520" y="2172400"/>
                <a:ext cx="2504520" cy="10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7424B9C-60BF-4E8B-8AC4-9D5A03E4D3A8}"/>
                  </a:ext>
                </a:extLst>
              </p14:cNvPr>
              <p14:cNvContentPartPr/>
              <p14:nvPr/>
            </p14:nvContentPartPr>
            <p14:xfrm>
              <a:off x="3703800" y="2447440"/>
              <a:ext cx="801360" cy="379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7424B9C-60BF-4E8B-8AC4-9D5A03E4D3A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85808" y="2429440"/>
                <a:ext cx="836984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0798F86-E0F8-46A7-9BD8-3DF7C11A0EF4}"/>
                  </a:ext>
                </a:extLst>
              </p14:cNvPr>
              <p14:cNvContentPartPr/>
              <p14:nvPr/>
            </p14:nvContentPartPr>
            <p14:xfrm>
              <a:off x="5315880" y="2302720"/>
              <a:ext cx="2431800" cy="6894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0798F86-E0F8-46A7-9BD8-3DF7C11A0EF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97880" y="2285071"/>
                <a:ext cx="2467440" cy="725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24C9475-428B-430E-9D09-234FACD10093}"/>
                  </a:ext>
                </a:extLst>
              </p14:cNvPr>
              <p14:cNvContentPartPr/>
              <p14:nvPr/>
            </p14:nvContentPartPr>
            <p14:xfrm>
              <a:off x="8002200" y="2447440"/>
              <a:ext cx="367920" cy="319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24C9475-428B-430E-9D09-234FACD1009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84200" y="2429440"/>
                <a:ext cx="40356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AABD1CF-F6B6-4C99-B539-DCE2E1B7FBFD}"/>
                  </a:ext>
                </a:extLst>
              </p14:cNvPr>
              <p14:cNvContentPartPr/>
              <p14:nvPr/>
            </p14:nvContentPartPr>
            <p14:xfrm>
              <a:off x="4295640" y="3447880"/>
              <a:ext cx="261360" cy="176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ABD1CF-F6B6-4C99-B539-DCE2E1B7FBF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77640" y="3430240"/>
                <a:ext cx="2970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ADAA00D-E4BE-42B9-8531-B47531398134}"/>
                  </a:ext>
                </a:extLst>
              </p14:cNvPr>
              <p14:cNvContentPartPr/>
              <p14:nvPr/>
            </p14:nvContentPartPr>
            <p14:xfrm>
              <a:off x="4306080" y="3555520"/>
              <a:ext cx="293400" cy="241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ADAA00D-E4BE-42B9-8531-B4753139813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288440" y="3537520"/>
                <a:ext cx="3290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CAE105D-66FC-4F69-8893-04A2BFEA4B79}"/>
                  </a:ext>
                </a:extLst>
              </p14:cNvPr>
              <p14:cNvContentPartPr/>
              <p14:nvPr/>
            </p14:nvContentPartPr>
            <p14:xfrm>
              <a:off x="4809000" y="3014800"/>
              <a:ext cx="1770840" cy="9046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CAE105D-66FC-4F69-8893-04A2BFEA4B7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91000" y="2997160"/>
                <a:ext cx="1806480" cy="9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F0552AA-75D3-4530-BFB1-73BA97D811BC}"/>
                  </a:ext>
                </a:extLst>
              </p14:cNvPr>
              <p14:cNvContentPartPr/>
              <p14:nvPr/>
            </p14:nvContentPartPr>
            <p14:xfrm>
              <a:off x="2921880" y="2997880"/>
              <a:ext cx="1166040" cy="10058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F0552AA-75D3-4530-BFB1-73BA97D811B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903880" y="2979886"/>
                <a:ext cx="1201680" cy="10414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E0D7862-8518-44F6-B078-7F76B6DED7E8}"/>
                  </a:ext>
                </a:extLst>
              </p14:cNvPr>
              <p14:cNvContentPartPr/>
              <p14:nvPr/>
            </p14:nvContentPartPr>
            <p14:xfrm>
              <a:off x="2499600" y="3604480"/>
              <a:ext cx="1099080" cy="685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E0D7862-8518-44F6-B078-7F76B6DED7E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481960" y="3586480"/>
                <a:ext cx="1134720" cy="72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074189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14:cNvPr>
              <p14:cNvContentPartPr/>
              <p14:nvPr/>
            </p14:nvContentPartPr>
            <p14:xfrm>
              <a:off x="1614360" y="1272760"/>
              <a:ext cx="428760" cy="3013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6720" y="1255120"/>
                <a:ext cx="46440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14:cNvPr>
              <p14:cNvContentPartPr/>
              <p14:nvPr/>
            </p14:nvContentPartPr>
            <p14:xfrm>
              <a:off x="2266320" y="1148200"/>
              <a:ext cx="1327680" cy="6505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48680" y="1130200"/>
                <a:ext cx="1363320" cy="68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14:cNvPr>
              <p14:cNvContentPartPr/>
              <p14:nvPr/>
            </p14:nvContentPartPr>
            <p14:xfrm>
              <a:off x="4682640" y="1237480"/>
              <a:ext cx="784440" cy="360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4992" y="1219480"/>
                <a:ext cx="820096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14:cNvPr>
              <p14:cNvContentPartPr/>
              <p14:nvPr/>
            </p14:nvContentPartPr>
            <p14:xfrm>
              <a:off x="5764080" y="1170160"/>
              <a:ext cx="2811240" cy="7207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46438" y="1152169"/>
                <a:ext cx="2846885" cy="756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9D49DF7-5656-4438-AF17-7A4622FB0B50}"/>
                  </a:ext>
                </a:extLst>
              </p14:cNvPr>
              <p14:cNvContentPartPr/>
              <p14:nvPr/>
            </p14:nvContentPartPr>
            <p14:xfrm>
              <a:off x="869520" y="2190040"/>
              <a:ext cx="2468880" cy="1005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9D49DF7-5656-4438-AF17-7A4622FB0B5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1520" y="2172400"/>
                <a:ext cx="2504520" cy="10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7424B9C-60BF-4E8B-8AC4-9D5A03E4D3A8}"/>
                  </a:ext>
                </a:extLst>
              </p14:cNvPr>
              <p14:cNvContentPartPr/>
              <p14:nvPr/>
            </p14:nvContentPartPr>
            <p14:xfrm>
              <a:off x="3703800" y="2447440"/>
              <a:ext cx="801360" cy="379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7424B9C-60BF-4E8B-8AC4-9D5A03E4D3A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85808" y="2429440"/>
                <a:ext cx="836984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0798F86-E0F8-46A7-9BD8-3DF7C11A0EF4}"/>
                  </a:ext>
                </a:extLst>
              </p14:cNvPr>
              <p14:cNvContentPartPr/>
              <p14:nvPr/>
            </p14:nvContentPartPr>
            <p14:xfrm>
              <a:off x="5315880" y="2302720"/>
              <a:ext cx="2431800" cy="6894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0798F86-E0F8-46A7-9BD8-3DF7C11A0EF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97880" y="2285071"/>
                <a:ext cx="2467440" cy="725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24C9475-428B-430E-9D09-234FACD10093}"/>
                  </a:ext>
                </a:extLst>
              </p14:cNvPr>
              <p14:cNvContentPartPr/>
              <p14:nvPr/>
            </p14:nvContentPartPr>
            <p14:xfrm>
              <a:off x="8002200" y="2447440"/>
              <a:ext cx="367920" cy="319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24C9475-428B-430E-9D09-234FACD1009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84200" y="2429440"/>
                <a:ext cx="40356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AABD1CF-F6B6-4C99-B539-DCE2E1B7FBFD}"/>
                  </a:ext>
                </a:extLst>
              </p14:cNvPr>
              <p14:cNvContentPartPr/>
              <p14:nvPr/>
            </p14:nvContentPartPr>
            <p14:xfrm>
              <a:off x="4295640" y="3447880"/>
              <a:ext cx="261360" cy="176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ABD1CF-F6B6-4C99-B539-DCE2E1B7FBF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77640" y="3430240"/>
                <a:ext cx="2970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ADAA00D-E4BE-42B9-8531-B47531398134}"/>
                  </a:ext>
                </a:extLst>
              </p14:cNvPr>
              <p14:cNvContentPartPr/>
              <p14:nvPr/>
            </p14:nvContentPartPr>
            <p14:xfrm>
              <a:off x="4306080" y="3555520"/>
              <a:ext cx="293400" cy="241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ADAA00D-E4BE-42B9-8531-B4753139813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288440" y="3537520"/>
                <a:ext cx="3290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CAE105D-66FC-4F69-8893-04A2BFEA4B79}"/>
                  </a:ext>
                </a:extLst>
              </p14:cNvPr>
              <p14:cNvContentPartPr/>
              <p14:nvPr/>
            </p14:nvContentPartPr>
            <p14:xfrm>
              <a:off x="4809000" y="3014800"/>
              <a:ext cx="1770840" cy="9046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CAE105D-66FC-4F69-8893-04A2BFEA4B7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91000" y="2997160"/>
                <a:ext cx="1806480" cy="9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F0552AA-75D3-4530-BFB1-73BA97D811BC}"/>
                  </a:ext>
                </a:extLst>
              </p14:cNvPr>
              <p14:cNvContentPartPr/>
              <p14:nvPr/>
            </p14:nvContentPartPr>
            <p14:xfrm>
              <a:off x="2921880" y="2997880"/>
              <a:ext cx="1166040" cy="10062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F0552AA-75D3-4530-BFB1-73BA97D811B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903880" y="2979880"/>
                <a:ext cx="1201680" cy="10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EE15216-7C58-49E8-BB85-BD7BC5C4FD3C}"/>
                  </a:ext>
                </a:extLst>
              </p14:cNvPr>
              <p14:cNvContentPartPr/>
              <p14:nvPr/>
            </p14:nvContentPartPr>
            <p14:xfrm>
              <a:off x="2633520" y="3458320"/>
              <a:ext cx="218520" cy="176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EE15216-7C58-49E8-BB85-BD7BC5C4FD3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15520" y="3440680"/>
                <a:ext cx="254160" cy="21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914685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14:cNvPr>
              <p14:cNvContentPartPr/>
              <p14:nvPr/>
            </p14:nvContentPartPr>
            <p14:xfrm>
              <a:off x="1614360" y="1272760"/>
              <a:ext cx="428760" cy="3013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6720" y="1255120"/>
                <a:ext cx="46440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14:cNvPr>
              <p14:cNvContentPartPr/>
              <p14:nvPr/>
            </p14:nvContentPartPr>
            <p14:xfrm>
              <a:off x="2266320" y="1148200"/>
              <a:ext cx="1327680" cy="6505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48680" y="1130200"/>
                <a:ext cx="1363320" cy="68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14:cNvPr>
              <p14:cNvContentPartPr/>
              <p14:nvPr/>
            </p14:nvContentPartPr>
            <p14:xfrm>
              <a:off x="4682640" y="1237480"/>
              <a:ext cx="784440" cy="360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4992" y="1219480"/>
                <a:ext cx="820096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14:cNvPr>
              <p14:cNvContentPartPr/>
              <p14:nvPr/>
            </p14:nvContentPartPr>
            <p14:xfrm>
              <a:off x="5764080" y="1170160"/>
              <a:ext cx="2811240" cy="7207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46438" y="1152169"/>
                <a:ext cx="2846885" cy="756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9D49DF7-5656-4438-AF17-7A4622FB0B50}"/>
                  </a:ext>
                </a:extLst>
              </p14:cNvPr>
              <p14:cNvContentPartPr/>
              <p14:nvPr/>
            </p14:nvContentPartPr>
            <p14:xfrm>
              <a:off x="869520" y="2190040"/>
              <a:ext cx="2468880" cy="1005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9D49DF7-5656-4438-AF17-7A4622FB0B5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1520" y="2172400"/>
                <a:ext cx="2504520" cy="10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7424B9C-60BF-4E8B-8AC4-9D5A03E4D3A8}"/>
                  </a:ext>
                </a:extLst>
              </p14:cNvPr>
              <p14:cNvContentPartPr/>
              <p14:nvPr/>
            </p14:nvContentPartPr>
            <p14:xfrm>
              <a:off x="3703800" y="2447440"/>
              <a:ext cx="801360" cy="379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7424B9C-60BF-4E8B-8AC4-9D5A03E4D3A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85808" y="2429440"/>
                <a:ext cx="836984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0798F86-E0F8-46A7-9BD8-3DF7C11A0EF4}"/>
                  </a:ext>
                </a:extLst>
              </p14:cNvPr>
              <p14:cNvContentPartPr/>
              <p14:nvPr/>
            </p14:nvContentPartPr>
            <p14:xfrm>
              <a:off x="5315880" y="2302720"/>
              <a:ext cx="2431800" cy="6894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0798F86-E0F8-46A7-9BD8-3DF7C11A0EF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97880" y="2285071"/>
                <a:ext cx="2467440" cy="725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24C9475-428B-430E-9D09-234FACD10093}"/>
                  </a:ext>
                </a:extLst>
              </p14:cNvPr>
              <p14:cNvContentPartPr/>
              <p14:nvPr/>
            </p14:nvContentPartPr>
            <p14:xfrm>
              <a:off x="8002200" y="2447440"/>
              <a:ext cx="367920" cy="319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24C9475-428B-430E-9D09-234FACD1009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84200" y="2429440"/>
                <a:ext cx="40356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AABD1CF-F6B6-4C99-B539-DCE2E1B7FBFD}"/>
                  </a:ext>
                </a:extLst>
              </p14:cNvPr>
              <p14:cNvContentPartPr/>
              <p14:nvPr/>
            </p14:nvContentPartPr>
            <p14:xfrm>
              <a:off x="4295640" y="3447880"/>
              <a:ext cx="261360" cy="176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ABD1CF-F6B6-4C99-B539-DCE2E1B7FBF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77640" y="3430240"/>
                <a:ext cx="2970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ADAA00D-E4BE-42B9-8531-B47531398134}"/>
                  </a:ext>
                </a:extLst>
              </p14:cNvPr>
              <p14:cNvContentPartPr/>
              <p14:nvPr/>
            </p14:nvContentPartPr>
            <p14:xfrm>
              <a:off x="4306080" y="3555520"/>
              <a:ext cx="293400" cy="241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ADAA00D-E4BE-42B9-8531-B4753139813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288440" y="3537520"/>
                <a:ext cx="3290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CAE105D-66FC-4F69-8893-04A2BFEA4B79}"/>
                  </a:ext>
                </a:extLst>
              </p14:cNvPr>
              <p14:cNvContentPartPr/>
              <p14:nvPr/>
            </p14:nvContentPartPr>
            <p14:xfrm>
              <a:off x="4809000" y="3014800"/>
              <a:ext cx="1770840" cy="9046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CAE105D-66FC-4F69-8893-04A2BFEA4B7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91000" y="2997160"/>
                <a:ext cx="1806480" cy="9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F0552AA-75D3-4530-BFB1-73BA97D811BC}"/>
                  </a:ext>
                </a:extLst>
              </p14:cNvPr>
              <p14:cNvContentPartPr/>
              <p14:nvPr/>
            </p14:nvContentPartPr>
            <p14:xfrm>
              <a:off x="2921880" y="2997880"/>
              <a:ext cx="1166040" cy="10062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F0552AA-75D3-4530-BFB1-73BA97D811B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903880" y="2979880"/>
                <a:ext cx="1201680" cy="10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EE15216-7C58-49E8-BB85-BD7BC5C4FD3C}"/>
                  </a:ext>
                </a:extLst>
              </p14:cNvPr>
              <p14:cNvContentPartPr/>
              <p14:nvPr/>
            </p14:nvContentPartPr>
            <p14:xfrm>
              <a:off x="2633520" y="3458320"/>
              <a:ext cx="218520" cy="176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EE15216-7C58-49E8-BB85-BD7BC5C4FD3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15520" y="3440680"/>
                <a:ext cx="25416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DCE2AD3-5CBE-4665-9BFE-B52BE533DE01}"/>
                  </a:ext>
                </a:extLst>
              </p14:cNvPr>
              <p14:cNvContentPartPr/>
              <p14:nvPr/>
            </p14:nvContentPartPr>
            <p14:xfrm>
              <a:off x="7010760" y="3328720"/>
              <a:ext cx="387360" cy="3448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DCE2AD3-5CBE-4665-9BFE-B52BE533DE0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993120" y="3310720"/>
                <a:ext cx="42300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DE0DCE5-D8AA-4FA2-97C7-A1C5C3E1418B}"/>
                  </a:ext>
                </a:extLst>
              </p14:cNvPr>
              <p14:cNvContentPartPr/>
              <p14:nvPr/>
            </p14:nvContentPartPr>
            <p14:xfrm>
              <a:off x="2287560" y="4320520"/>
              <a:ext cx="1470960" cy="3034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DE0DCE5-D8AA-4FA2-97C7-A1C5C3E1418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269560" y="4302880"/>
                <a:ext cx="150660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4F303D5-0A71-4242-80A7-BBE379A25F0C}"/>
                  </a:ext>
                </a:extLst>
              </p14:cNvPr>
              <p14:cNvContentPartPr/>
              <p14:nvPr/>
            </p14:nvContentPartPr>
            <p14:xfrm>
              <a:off x="3932400" y="4161040"/>
              <a:ext cx="2068560" cy="5346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4F303D5-0A71-4242-80A7-BBE379A25F0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914760" y="4143400"/>
                <a:ext cx="2104200" cy="57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581350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14:cNvPr>
              <p14:cNvContentPartPr/>
              <p14:nvPr/>
            </p14:nvContentPartPr>
            <p14:xfrm>
              <a:off x="1614360" y="1272760"/>
              <a:ext cx="428760" cy="3013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6720" y="1255120"/>
                <a:ext cx="46440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14:cNvPr>
              <p14:cNvContentPartPr/>
              <p14:nvPr/>
            </p14:nvContentPartPr>
            <p14:xfrm>
              <a:off x="2266320" y="1148200"/>
              <a:ext cx="1327680" cy="6505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48680" y="1130200"/>
                <a:ext cx="1363320" cy="68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14:cNvPr>
              <p14:cNvContentPartPr/>
              <p14:nvPr/>
            </p14:nvContentPartPr>
            <p14:xfrm>
              <a:off x="4682640" y="1237480"/>
              <a:ext cx="784440" cy="360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4992" y="1219480"/>
                <a:ext cx="820096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14:cNvPr>
              <p14:cNvContentPartPr/>
              <p14:nvPr/>
            </p14:nvContentPartPr>
            <p14:xfrm>
              <a:off x="5764080" y="1170160"/>
              <a:ext cx="2811240" cy="7207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46438" y="1152169"/>
                <a:ext cx="2846885" cy="756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9D49DF7-5656-4438-AF17-7A4622FB0B50}"/>
                  </a:ext>
                </a:extLst>
              </p14:cNvPr>
              <p14:cNvContentPartPr/>
              <p14:nvPr/>
            </p14:nvContentPartPr>
            <p14:xfrm>
              <a:off x="869520" y="2190040"/>
              <a:ext cx="2468880" cy="1005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9D49DF7-5656-4438-AF17-7A4622FB0B5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1520" y="2172400"/>
                <a:ext cx="2504520" cy="10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7424B9C-60BF-4E8B-8AC4-9D5A03E4D3A8}"/>
                  </a:ext>
                </a:extLst>
              </p14:cNvPr>
              <p14:cNvContentPartPr/>
              <p14:nvPr/>
            </p14:nvContentPartPr>
            <p14:xfrm>
              <a:off x="3703800" y="2447440"/>
              <a:ext cx="801360" cy="379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7424B9C-60BF-4E8B-8AC4-9D5A03E4D3A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85808" y="2429440"/>
                <a:ext cx="836984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0798F86-E0F8-46A7-9BD8-3DF7C11A0EF4}"/>
                  </a:ext>
                </a:extLst>
              </p14:cNvPr>
              <p14:cNvContentPartPr/>
              <p14:nvPr/>
            </p14:nvContentPartPr>
            <p14:xfrm>
              <a:off x="5315880" y="2302720"/>
              <a:ext cx="2431800" cy="6894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0798F86-E0F8-46A7-9BD8-3DF7C11A0EF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97880" y="2285071"/>
                <a:ext cx="2467440" cy="725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24C9475-428B-430E-9D09-234FACD10093}"/>
                  </a:ext>
                </a:extLst>
              </p14:cNvPr>
              <p14:cNvContentPartPr/>
              <p14:nvPr/>
            </p14:nvContentPartPr>
            <p14:xfrm>
              <a:off x="8002200" y="2447440"/>
              <a:ext cx="367920" cy="319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24C9475-428B-430E-9D09-234FACD1009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84200" y="2429440"/>
                <a:ext cx="40356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AABD1CF-F6B6-4C99-B539-DCE2E1B7FBFD}"/>
                  </a:ext>
                </a:extLst>
              </p14:cNvPr>
              <p14:cNvContentPartPr/>
              <p14:nvPr/>
            </p14:nvContentPartPr>
            <p14:xfrm>
              <a:off x="4295640" y="3447880"/>
              <a:ext cx="261360" cy="176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ABD1CF-F6B6-4C99-B539-DCE2E1B7FBF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77640" y="3430240"/>
                <a:ext cx="2970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ADAA00D-E4BE-42B9-8531-B47531398134}"/>
                  </a:ext>
                </a:extLst>
              </p14:cNvPr>
              <p14:cNvContentPartPr/>
              <p14:nvPr/>
            </p14:nvContentPartPr>
            <p14:xfrm>
              <a:off x="4306080" y="3555520"/>
              <a:ext cx="293400" cy="241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ADAA00D-E4BE-42B9-8531-B4753139813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288440" y="3537520"/>
                <a:ext cx="3290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CAE105D-66FC-4F69-8893-04A2BFEA4B79}"/>
                  </a:ext>
                </a:extLst>
              </p14:cNvPr>
              <p14:cNvContentPartPr/>
              <p14:nvPr/>
            </p14:nvContentPartPr>
            <p14:xfrm>
              <a:off x="4809000" y="3014800"/>
              <a:ext cx="1770840" cy="9046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CAE105D-66FC-4F69-8893-04A2BFEA4B7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91000" y="2997160"/>
                <a:ext cx="1806480" cy="9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F0552AA-75D3-4530-BFB1-73BA97D811BC}"/>
                  </a:ext>
                </a:extLst>
              </p14:cNvPr>
              <p14:cNvContentPartPr/>
              <p14:nvPr/>
            </p14:nvContentPartPr>
            <p14:xfrm>
              <a:off x="2921880" y="2997880"/>
              <a:ext cx="1166040" cy="10062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F0552AA-75D3-4530-BFB1-73BA97D811B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903880" y="2979880"/>
                <a:ext cx="1201680" cy="10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EE15216-7C58-49E8-BB85-BD7BC5C4FD3C}"/>
                  </a:ext>
                </a:extLst>
              </p14:cNvPr>
              <p14:cNvContentPartPr/>
              <p14:nvPr/>
            </p14:nvContentPartPr>
            <p14:xfrm>
              <a:off x="2633520" y="3458320"/>
              <a:ext cx="218520" cy="176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EE15216-7C58-49E8-BB85-BD7BC5C4FD3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15520" y="3440680"/>
                <a:ext cx="25416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DCE2AD3-5CBE-4665-9BFE-B52BE533DE01}"/>
                  </a:ext>
                </a:extLst>
              </p14:cNvPr>
              <p14:cNvContentPartPr/>
              <p14:nvPr/>
            </p14:nvContentPartPr>
            <p14:xfrm>
              <a:off x="7010760" y="3328720"/>
              <a:ext cx="387360" cy="3448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DCE2AD3-5CBE-4665-9BFE-B52BE533DE0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993120" y="3310720"/>
                <a:ext cx="42300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DE0DCE5-D8AA-4FA2-97C7-A1C5C3E1418B}"/>
                  </a:ext>
                </a:extLst>
              </p14:cNvPr>
              <p14:cNvContentPartPr/>
              <p14:nvPr/>
            </p14:nvContentPartPr>
            <p14:xfrm>
              <a:off x="2287560" y="4320520"/>
              <a:ext cx="1470960" cy="3034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DE0DCE5-D8AA-4FA2-97C7-A1C5C3E1418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269560" y="4302880"/>
                <a:ext cx="150660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4F303D5-0A71-4242-80A7-BBE379A25F0C}"/>
                  </a:ext>
                </a:extLst>
              </p14:cNvPr>
              <p14:cNvContentPartPr/>
              <p14:nvPr/>
            </p14:nvContentPartPr>
            <p14:xfrm>
              <a:off x="3932400" y="4161040"/>
              <a:ext cx="2068560" cy="5346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4F303D5-0A71-4242-80A7-BBE379A25F0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914760" y="4143400"/>
                <a:ext cx="2104200" cy="57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CBFC37-C90C-4BD6-880F-91360BD7D3C6}"/>
                  </a:ext>
                </a:extLst>
              </p14:cNvPr>
              <p14:cNvContentPartPr/>
              <p14:nvPr/>
            </p14:nvContentPartPr>
            <p14:xfrm>
              <a:off x="6426120" y="4296400"/>
              <a:ext cx="483480" cy="3117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CBFC37-C90C-4BD6-880F-91360BD7D3C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408480" y="4278400"/>
                <a:ext cx="51912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DC555BC-D143-4615-9B80-0D0BBF21219B}"/>
                  </a:ext>
                </a:extLst>
              </p14:cNvPr>
              <p14:cNvContentPartPr/>
              <p14:nvPr/>
            </p14:nvContentPartPr>
            <p14:xfrm>
              <a:off x="2367120" y="5058160"/>
              <a:ext cx="1420560" cy="361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DC555BC-D143-4615-9B80-0D0BBF21219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349120" y="5040142"/>
                <a:ext cx="1456200" cy="3971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4E9C6FD5-8B06-47AE-B61F-303B3638E52B}"/>
                  </a:ext>
                </a:extLst>
              </p14:cNvPr>
              <p14:cNvContentPartPr/>
              <p14:nvPr/>
            </p14:nvContentPartPr>
            <p14:xfrm>
              <a:off x="4020600" y="4978960"/>
              <a:ext cx="3205080" cy="498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4E9C6FD5-8B06-47AE-B61F-303B3638E52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002600" y="4960960"/>
                <a:ext cx="324072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3BAD2C96-8D40-4314-8D7C-3C263D1D6DC9}"/>
                  </a:ext>
                </a:extLst>
              </p14:cNvPr>
              <p14:cNvContentPartPr/>
              <p14:nvPr/>
            </p14:nvContentPartPr>
            <p14:xfrm>
              <a:off x="2116560" y="4742800"/>
              <a:ext cx="5474520" cy="10738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3BAD2C96-8D40-4314-8D7C-3C263D1D6DC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98920" y="4707160"/>
                <a:ext cx="5510160" cy="11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ADB9DADD-E20D-4820-9FC7-797566EC8659}"/>
                  </a:ext>
                </a:extLst>
              </p14:cNvPr>
              <p14:cNvContentPartPr/>
              <p14:nvPr/>
            </p14:nvContentPartPr>
            <p14:xfrm>
              <a:off x="4888200" y="5207560"/>
              <a:ext cx="310320" cy="26784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ADB9DADD-E20D-4820-9FC7-797566EC865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870221" y="5189560"/>
                <a:ext cx="345919" cy="30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176723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14:cNvPr>
              <p14:cNvContentPartPr/>
              <p14:nvPr/>
            </p14:nvContentPartPr>
            <p14:xfrm>
              <a:off x="1614360" y="1272760"/>
              <a:ext cx="428760" cy="3013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4A60F60-223A-4706-8799-E7AC3318D4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6720" y="1255120"/>
                <a:ext cx="46440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14:cNvPr>
              <p14:cNvContentPartPr/>
              <p14:nvPr/>
            </p14:nvContentPartPr>
            <p14:xfrm>
              <a:off x="2266320" y="1148200"/>
              <a:ext cx="1327680" cy="6505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0FBD8AD-E974-4503-B197-83FA0A8830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48680" y="1130200"/>
                <a:ext cx="1363320" cy="68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14:cNvPr>
              <p14:cNvContentPartPr/>
              <p14:nvPr/>
            </p14:nvContentPartPr>
            <p14:xfrm>
              <a:off x="4682640" y="1237480"/>
              <a:ext cx="784440" cy="360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22EAA4-FC02-44FC-8435-846BED6CB8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4992" y="1219480"/>
                <a:ext cx="820096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14:cNvPr>
              <p14:cNvContentPartPr/>
              <p14:nvPr/>
            </p14:nvContentPartPr>
            <p14:xfrm>
              <a:off x="5764080" y="1170160"/>
              <a:ext cx="2811240" cy="7207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1BD83A5-EDE1-4130-B2A2-4110DBFA9B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46438" y="1152169"/>
                <a:ext cx="2846885" cy="756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9D49DF7-5656-4438-AF17-7A4622FB0B50}"/>
                  </a:ext>
                </a:extLst>
              </p14:cNvPr>
              <p14:cNvContentPartPr/>
              <p14:nvPr/>
            </p14:nvContentPartPr>
            <p14:xfrm>
              <a:off x="869520" y="2190040"/>
              <a:ext cx="2468880" cy="1005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9D49DF7-5656-4438-AF17-7A4622FB0B5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1520" y="2172400"/>
                <a:ext cx="2504520" cy="10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7424B9C-60BF-4E8B-8AC4-9D5A03E4D3A8}"/>
                  </a:ext>
                </a:extLst>
              </p14:cNvPr>
              <p14:cNvContentPartPr/>
              <p14:nvPr/>
            </p14:nvContentPartPr>
            <p14:xfrm>
              <a:off x="3703800" y="2447440"/>
              <a:ext cx="801360" cy="379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7424B9C-60BF-4E8B-8AC4-9D5A03E4D3A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85808" y="2429440"/>
                <a:ext cx="836984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0798F86-E0F8-46A7-9BD8-3DF7C11A0EF4}"/>
                  </a:ext>
                </a:extLst>
              </p14:cNvPr>
              <p14:cNvContentPartPr/>
              <p14:nvPr/>
            </p14:nvContentPartPr>
            <p14:xfrm>
              <a:off x="5315880" y="2302720"/>
              <a:ext cx="2431800" cy="6894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0798F86-E0F8-46A7-9BD8-3DF7C11A0EF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97880" y="2285071"/>
                <a:ext cx="2467440" cy="725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24C9475-428B-430E-9D09-234FACD10093}"/>
                  </a:ext>
                </a:extLst>
              </p14:cNvPr>
              <p14:cNvContentPartPr/>
              <p14:nvPr/>
            </p14:nvContentPartPr>
            <p14:xfrm>
              <a:off x="8002200" y="2447440"/>
              <a:ext cx="367920" cy="319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24C9475-428B-430E-9D09-234FACD1009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84200" y="2429440"/>
                <a:ext cx="40356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AABD1CF-F6B6-4C99-B539-DCE2E1B7FBFD}"/>
                  </a:ext>
                </a:extLst>
              </p14:cNvPr>
              <p14:cNvContentPartPr/>
              <p14:nvPr/>
            </p14:nvContentPartPr>
            <p14:xfrm>
              <a:off x="4295640" y="3447880"/>
              <a:ext cx="261360" cy="176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ABD1CF-F6B6-4C99-B539-DCE2E1B7FBF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77640" y="3430240"/>
                <a:ext cx="2970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ADAA00D-E4BE-42B9-8531-B47531398134}"/>
                  </a:ext>
                </a:extLst>
              </p14:cNvPr>
              <p14:cNvContentPartPr/>
              <p14:nvPr/>
            </p14:nvContentPartPr>
            <p14:xfrm>
              <a:off x="4306080" y="3555520"/>
              <a:ext cx="293400" cy="241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ADAA00D-E4BE-42B9-8531-B4753139813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288440" y="3537520"/>
                <a:ext cx="3290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CAE105D-66FC-4F69-8893-04A2BFEA4B79}"/>
                  </a:ext>
                </a:extLst>
              </p14:cNvPr>
              <p14:cNvContentPartPr/>
              <p14:nvPr/>
            </p14:nvContentPartPr>
            <p14:xfrm>
              <a:off x="4809000" y="3014800"/>
              <a:ext cx="1770840" cy="9046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CAE105D-66FC-4F69-8893-04A2BFEA4B7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91000" y="2997160"/>
                <a:ext cx="1806480" cy="9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F0552AA-75D3-4530-BFB1-73BA97D811BC}"/>
                  </a:ext>
                </a:extLst>
              </p14:cNvPr>
              <p14:cNvContentPartPr/>
              <p14:nvPr/>
            </p14:nvContentPartPr>
            <p14:xfrm>
              <a:off x="2921880" y="2997880"/>
              <a:ext cx="1166040" cy="10062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F0552AA-75D3-4530-BFB1-73BA97D811B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903880" y="2979880"/>
                <a:ext cx="1201680" cy="10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EE15216-7C58-49E8-BB85-BD7BC5C4FD3C}"/>
                  </a:ext>
                </a:extLst>
              </p14:cNvPr>
              <p14:cNvContentPartPr/>
              <p14:nvPr/>
            </p14:nvContentPartPr>
            <p14:xfrm>
              <a:off x="2633520" y="3458320"/>
              <a:ext cx="218520" cy="176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EE15216-7C58-49E8-BB85-BD7BC5C4FD3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15520" y="3440680"/>
                <a:ext cx="25416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DCE2AD3-5CBE-4665-9BFE-B52BE533DE01}"/>
                  </a:ext>
                </a:extLst>
              </p14:cNvPr>
              <p14:cNvContentPartPr/>
              <p14:nvPr/>
            </p14:nvContentPartPr>
            <p14:xfrm>
              <a:off x="7010760" y="3328720"/>
              <a:ext cx="387360" cy="3448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DCE2AD3-5CBE-4665-9BFE-B52BE533DE0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993120" y="3310720"/>
                <a:ext cx="42300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DE0DCE5-D8AA-4FA2-97C7-A1C5C3E1418B}"/>
                  </a:ext>
                </a:extLst>
              </p14:cNvPr>
              <p14:cNvContentPartPr/>
              <p14:nvPr/>
            </p14:nvContentPartPr>
            <p14:xfrm>
              <a:off x="2287560" y="4320520"/>
              <a:ext cx="1470960" cy="3034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DE0DCE5-D8AA-4FA2-97C7-A1C5C3E1418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269560" y="4302880"/>
                <a:ext cx="150660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4F303D5-0A71-4242-80A7-BBE379A25F0C}"/>
                  </a:ext>
                </a:extLst>
              </p14:cNvPr>
              <p14:cNvContentPartPr/>
              <p14:nvPr/>
            </p14:nvContentPartPr>
            <p14:xfrm>
              <a:off x="3932400" y="4161040"/>
              <a:ext cx="2068560" cy="5346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4F303D5-0A71-4242-80A7-BBE379A25F0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914760" y="4143400"/>
                <a:ext cx="2104200" cy="57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CBFC37-C90C-4BD6-880F-91360BD7D3C6}"/>
                  </a:ext>
                </a:extLst>
              </p14:cNvPr>
              <p14:cNvContentPartPr/>
              <p14:nvPr/>
            </p14:nvContentPartPr>
            <p14:xfrm>
              <a:off x="6426120" y="4296400"/>
              <a:ext cx="483480" cy="3117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CBFC37-C90C-4BD6-880F-91360BD7D3C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408480" y="4278400"/>
                <a:ext cx="51912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DC555BC-D143-4615-9B80-0D0BBF21219B}"/>
                  </a:ext>
                </a:extLst>
              </p14:cNvPr>
              <p14:cNvContentPartPr/>
              <p14:nvPr/>
            </p14:nvContentPartPr>
            <p14:xfrm>
              <a:off x="2367120" y="5058160"/>
              <a:ext cx="1420560" cy="361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DC555BC-D143-4615-9B80-0D0BBF21219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349120" y="5040142"/>
                <a:ext cx="1456200" cy="3971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4E9C6FD5-8B06-47AE-B61F-303B3638E52B}"/>
                  </a:ext>
                </a:extLst>
              </p14:cNvPr>
              <p14:cNvContentPartPr/>
              <p14:nvPr/>
            </p14:nvContentPartPr>
            <p14:xfrm>
              <a:off x="4020600" y="4978960"/>
              <a:ext cx="3205080" cy="498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4E9C6FD5-8B06-47AE-B61F-303B3638E52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002600" y="4960960"/>
                <a:ext cx="324072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3BAD2C96-8D40-4314-8D7C-3C263D1D6DC9}"/>
                  </a:ext>
                </a:extLst>
              </p14:cNvPr>
              <p14:cNvContentPartPr/>
              <p14:nvPr/>
            </p14:nvContentPartPr>
            <p14:xfrm>
              <a:off x="2116560" y="4742800"/>
              <a:ext cx="5474520" cy="10738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3BAD2C96-8D40-4314-8D7C-3C263D1D6DC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98920" y="4707160"/>
                <a:ext cx="5510160" cy="11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AB0889E-768F-489B-AF91-0C5EB20E6381}"/>
                  </a:ext>
                </a:extLst>
              </p14:cNvPr>
              <p14:cNvContentPartPr/>
              <p14:nvPr/>
            </p14:nvContentPartPr>
            <p14:xfrm>
              <a:off x="1089480" y="6038080"/>
              <a:ext cx="551520" cy="2926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AB0889E-768F-489B-AF91-0C5EB20E638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71480" y="6020080"/>
                <a:ext cx="587160" cy="32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C5ACE1B-D499-4BBF-BD77-8A981E79D02C}"/>
                  </a:ext>
                </a:extLst>
              </p14:cNvPr>
              <p14:cNvContentPartPr/>
              <p14:nvPr/>
            </p14:nvContentPartPr>
            <p14:xfrm>
              <a:off x="311520" y="5616160"/>
              <a:ext cx="1504800" cy="333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C5ACE1B-D499-4BBF-BD77-8A981E79D02C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93880" y="5598520"/>
                <a:ext cx="154044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FD814A08-F5A7-42DC-A704-829B9CC099F2}"/>
                  </a:ext>
                </a:extLst>
              </p14:cNvPr>
              <p14:cNvContentPartPr/>
              <p14:nvPr/>
            </p14:nvContentPartPr>
            <p14:xfrm>
              <a:off x="3430200" y="6322840"/>
              <a:ext cx="230400" cy="140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FD814A08-F5A7-42DC-A704-829B9CC099F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412200" y="6304840"/>
                <a:ext cx="26604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653C404-94BF-4DBC-B362-D5047AD31D58}"/>
                  </a:ext>
                </a:extLst>
              </p14:cNvPr>
              <p14:cNvContentPartPr/>
              <p14:nvPr/>
            </p14:nvContentPartPr>
            <p14:xfrm>
              <a:off x="3447840" y="6394480"/>
              <a:ext cx="263520" cy="223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653C404-94BF-4DBC-B362-D5047AD31D58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430200" y="6376840"/>
                <a:ext cx="29916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CFC0E80-EA77-4D2B-819E-C886685BEC52}"/>
                  </a:ext>
                </a:extLst>
              </p14:cNvPr>
              <p14:cNvContentPartPr/>
              <p14:nvPr/>
            </p14:nvContentPartPr>
            <p14:xfrm>
              <a:off x="2720280" y="6142840"/>
              <a:ext cx="547920" cy="3697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CFC0E80-EA77-4D2B-819E-C886685BEC52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702640" y="6125183"/>
                <a:ext cx="583560" cy="4053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96D9AD3-3546-439E-9A2F-76D81FBE6913}"/>
                  </a:ext>
                </a:extLst>
              </p14:cNvPr>
              <p14:cNvContentPartPr/>
              <p14:nvPr/>
            </p14:nvContentPartPr>
            <p14:xfrm>
              <a:off x="3952200" y="6088480"/>
              <a:ext cx="2709360" cy="48024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96D9AD3-3546-439E-9A2F-76D81FBE691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34558" y="6070827"/>
                <a:ext cx="2745005" cy="5159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ADB9DADD-E20D-4820-9FC7-797566EC8659}"/>
                  </a:ext>
                </a:extLst>
              </p14:cNvPr>
              <p14:cNvContentPartPr/>
              <p14:nvPr/>
            </p14:nvContentPartPr>
            <p14:xfrm>
              <a:off x="4888200" y="5207560"/>
              <a:ext cx="310320" cy="26784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ADB9DADD-E20D-4820-9FC7-797566EC865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870221" y="5189560"/>
                <a:ext cx="345919" cy="30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303614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68CC086-AC9A-43BB-BC06-1608D93E7692}"/>
                  </a:ext>
                </a:extLst>
              </p14:cNvPr>
              <p14:cNvContentPartPr/>
              <p14:nvPr/>
            </p14:nvContentPartPr>
            <p14:xfrm>
              <a:off x="5560680" y="1050280"/>
              <a:ext cx="3225240" cy="14889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68CC086-AC9A-43BB-BC06-1608D93E76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3040" y="1032636"/>
                <a:ext cx="3260880" cy="152460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795365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68CC086-AC9A-43BB-BC06-1608D93E7692}"/>
                  </a:ext>
                </a:extLst>
              </p14:cNvPr>
              <p14:cNvContentPartPr/>
              <p14:nvPr/>
            </p14:nvContentPartPr>
            <p14:xfrm>
              <a:off x="5560680" y="1050280"/>
              <a:ext cx="3225240" cy="14889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68CC086-AC9A-43BB-BC06-1608D93E76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3040" y="1032636"/>
                <a:ext cx="3260880" cy="15246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04FBADE-B724-4DB6-A64C-360678313CEC}"/>
                  </a:ext>
                </a:extLst>
              </p14:cNvPr>
              <p14:cNvContentPartPr/>
              <p14:nvPr/>
            </p14:nvContentPartPr>
            <p14:xfrm>
              <a:off x="731640" y="1461760"/>
              <a:ext cx="1572120" cy="295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04FBADE-B724-4DB6-A64C-360678313CE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644" y="1444120"/>
                <a:ext cx="1607752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945B381-3399-4255-A623-E02B8B7CF43F}"/>
                  </a:ext>
                </a:extLst>
              </p14:cNvPr>
              <p14:cNvContentPartPr/>
              <p14:nvPr/>
            </p14:nvContentPartPr>
            <p14:xfrm>
              <a:off x="2677080" y="1672720"/>
              <a:ext cx="173160" cy="154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945B381-3399-4255-A623-E02B8B7CF4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59440" y="1654720"/>
                <a:ext cx="20880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CCCF5B5-7B7D-4E4D-A819-E514EB128108}"/>
                  </a:ext>
                </a:extLst>
              </p14:cNvPr>
              <p14:cNvContentPartPr/>
              <p14:nvPr/>
            </p14:nvContentPartPr>
            <p14:xfrm>
              <a:off x="2640720" y="1290040"/>
              <a:ext cx="254160" cy="2653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CCCF5B5-7B7D-4E4D-A819-E514EB12810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23080" y="1272400"/>
                <a:ext cx="28980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C842B0-A7DA-4711-BFC9-2352967B8DA7}"/>
                  </a:ext>
                </a:extLst>
              </p14:cNvPr>
              <p14:cNvContentPartPr/>
              <p14:nvPr/>
            </p14:nvContentPartPr>
            <p14:xfrm>
              <a:off x="3027720" y="1326040"/>
              <a:ext cx="1801080" cy="4377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C842B0-A7DA-4711-BFC9-2352967B8DA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10076" y="1308040"/>
                <a:ext cx="1836727" cy="47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234431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68CC086-AC9A-43BB-BC06-1608D93E7692}"/>
                  </a:ext>
                </a:extLst>
              </p14:cNvPr>
              <p14:cNvContentPartPr/>
              <p14:nvPr/>
            </p14:nvContentPartPr>
            <p14:xfrm>
              <a:off x="5560680" y="1050280"/>
              <a:ext cx="3225240" cy="14889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68CC086-AC9A-43BB-BC06-1608D93E76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3040" y="1032636"/>
                <a:ext cx="3260880" cy="15246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04FBADE-B724-4DB6-A64C-360678313CEC}"/>
                  </a:ext>
                </a:extLst>
              </p14:cNvPr>
              <p14:cNvContentPartPr/>
              <p14:nvPr/>
            </p14:nvContentPartPr>
            <p14:xfrm>
              <a:off x="731640" y="1461760"/>
              <a:ext cx="1572120" cy="295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04FBADE-B724-4DB6-A64C-360678313CE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644" y="1444120"/>
                <a:ext cx="1607752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945B381-3399-4255-A623-E02B8B7CF43F}"/>
                  </a:ext>
                </a:extLst>
              </p14:cNvPr>
              <p14:cNvContentPartPr/>
              <p14:nvPr/>
            </p14:nvContentPartPr>
            <p14:xfrm>
              <a:off x="2677080" y="1672720"/>
              <a:ext cx="173160" cy="154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945B381-3399-4255-A623-E02B8B7CF4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59440" y="1654720"/>
                <a:ext cx="20880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CCCF5B5-7B7D-4E4D-A819-E514EB128108}"/>
                  </a:ext>
                </a:extLst>
              </p14:cNvPr>
              <p14:cNvContentPartPr/>
              <p14:nvPr/>
            </p14:nvContentPartPr>
            <p14:xfrm>
              <a:off x="2640720" y="1290040"/>
              <a:ext cx="254160" cy="2653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CCCF5B5-7B7D-4E4D-A819-E514EB12810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23080" y="1272400"/>
                <a:ext cx="28980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C842B0-A7DA-4711-BFC9-2352967B8DA7}"/>
                  </a:ext>
                </a:extLst>
              </p14:cNvPr>
              <p14:cNvContentPartPr/>
              <p14:nvPr/>
            </p14:nvContentPartPr>
            <p14:xfrm>
              <a:off x="3027720" y="1326040"/>
              <a:ext cx="1801080" cy="4377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C842B0-A7DA-4711-BFC9-2352967B8DA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10076" y="1308040"/>
                <a:ext cx="1836727" cy="4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389DBE4-1F16-47A1-841B-C98A31B44F17}"/>
                  </a:ext>
                </a:extLst>
              </p14:cNvPr>
              <p14:cNvContentPartPr/>
              <p14:nvPr/>
            </p14:nvContentPartPr>
            <p14:xfrm>
              <a:off x="940800" y="2345920"/>
              <a:ext cx="1207800" cy="430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389DBE4-1F16-47A1-841B-C98A31B44F1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23155" y="2327920"/>
                <a:ext cx="1243451" cy="46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CDEAFC3-2FB8-4030-8487-74FEC5B15F28}"/>
                  </a:ext>
                </a:extLst>
              </p14:cNvPr>
              <p14:cNvContentPartPr/>
              <p14:nvPr/>
            </p14:nvContentPartPr>
            <p14:xfrm>
              <a:off x="1112520" y="2879800"/>
              <a:ext cx="2763720" cy="630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CDEAFC3-2FB8-4030-8487-74FEC5B15F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94882" y="2861800"/>
                <a:ext cx="2799355" cy="66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769746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68CC086-AC9A-43BB-BC06-1608D93E7692}"/>
                  </a:ext>
                </a:extLst>
              </p14:cNvPr>
              <p14:cNvContentPartPr/>
              <p14:nvPr/>
            </p14:nvContentPartPr>
            <p14:xfrm>
              <a:off x="5560680" y="1050280"/>
              <a:ext cx="3225240" cy="14889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68CC086-AC9A-43BB-BC06-1608D93E76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3040" y="1032636"/>
                <a:ext cx="3260880" cy="15246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04FBADE-B724-4DB6-A64C-360678313CEC}"/>
                  </a:ext>
                </a:extLst>
              </p14:cNvPr>
              <p14:cNvContentPartPr/>
              <p14:nvPr/>
            </p14:nvContentPartPr>
            <p14:xfrm>
              <a:off x="731640" y="1461760"/>
              <a:ext cx="1572120" cy="295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04FBADE-B724-4DB6-A64C-360678313CE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644" y="1444120"/>
                <a:ext cx="1607752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945B381-3399-4255-A623-E02B8B7CF43F}"/>
                  </a:ext>
                </a:extLst>
              </p14:cNvPr>
              <p14:cNvContentPartPr/>
              <p14:nvPr/>
            </p14:nvContentPartPr>
            <p14:xfrm>
              <a:off x="2677080" y="1672720"/>
              <a:ext cx="173160" cy="154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945B381-3399-4255-A623-E02B8B7CF4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59440" y="1654720"/>
                <a:ext cx="20880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CCCF5B5-7B7D-4E4D-A819-E514EB128108}"/>
                  </a:ext>
                </a:extLst>
              </p14:cNvPr>
              <p14:cNvContentPartPr/>
              <p14:nvPr/>
            </p14:nvContentPartPr>
            <p14:xfrm>
              <a:off x="2640720" y="1290040"/>
              <a:ext cx="254160" cy="2653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CCCF5B5-7B7D-4E4D-A819-E514EB12810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23080" y="1272400"/>
                <a:ext cx="28980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C842B0-A7DA-4711-BFC9-2352967B8DA7}"/>
                  </a:ext>
                </a:extLst>
              </p14:cNvPr>
              <p14:cNvContentPartPr/>
              <p14:nvPr/>
            </p14:nvContentPartPr>
            <p14:xfrm>
              <a:off x="3027720" y="1326040"/>
              <a:ext cx="1801080" cy="4377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C842B0-A7DA-4711-BFC9-2352967B8DA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10076" y="1308040"/>
                <a:ext cx="1836727" cy="4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389DBE4-1F16-47A1-841B-C98A31B44F17}"/>
                  </a:ext>
                </a:extLst>
              </p14:cNvPr>
              <p14:cNvContentPartPr/>
              <p14:nvPr/>
            </p14:nvContentPartPr>
            <p14:xfrm>
              <a:off x="940800" y="2345920"/>
              <a:ext cx="1207800" cy="430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389DBE4-1F16-47A1-841B-C98A31B44F1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23155" y="2327920"/>
                <a:ext cx="1243451" cy="46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CDEAFC3-2FB8-4030-8487-74FEC5B15F28}"/>
                  </a:ext>
                </a:extLst>
              </p14:cNvPr>
              <p14:cNvContentPartPr/>
              <p14:nvPr/>
            </p14:nvContentPartPr>
            <p14:xfrm>
              <a:off x="1112520" y="2879800"/>
              <a:ext cx="2763720" cy="630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CDEAFC3-2FB8-4030-8487-74FEC5B15F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94882" y="2861800"/>
                <a:ext cx="2799355" cy="66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7346A49-7C8B-489E-8745-BD63965AFAB1}"/>
                  </a:ext>
                </a:extLst>
              </p14:cNvPr>
              <p14:cNvContentPartPr/>
              <p14:nvPr/>
            </p14:nvContentPartPr>
            <p14:xfrm>
              <a:off x="4305360" y="3103360"/>
              <a:ext cx="247680" cy="24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7346A49-7C8B-489E-8745-BD63965AFAB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87720" y="3085720"/>
                <a:ext cx="2833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EDDBA03-EBDC-497B-AA2D-1AAE98146C01}"/>
                  </a:ext>
                </a:extLst>
              </p14:cNvPr>
              <p14:cNvContentPartPr/>
              <p14:nvPr/>
            </p14:nvContentPartPr>
            <p14:xfrm>
              <a:off x="4317600" y="3209560"/>
              <a:ext cx="248040" cy="24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EDDBA03-EBDC-497B-AA2D-1AAE98146C0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99600" y="3191560"/>
                <a:ext cx="28368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820A748-3E5B-48D6-866C-C97612F65769}"/>
                  </a:ext>
                </a:extLst>
              </p14:cNvPr>
              <p14:cNvContentPartPr/>
              <p14:nvPr/>
            </p14:nvContentPartPr>
            <p14:xfrm>
              <a:off x="4844280" y="2922640"/>
              <a:ext cx="581400" cy="2527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820A748-3E5B-48D6-866C-C97612F6576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26291" y="2904640"/>
                <a:ext cx="617018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11C630-6F1C-4D06-A895-D99F184D9405}"/>
                  </a:ext>
                </a:extLst>
              </p14:cNvPr>
              <p14:cNvContentPartPr/>
              <p14:nvPr/>
            </p14:nvContentPartPr>
            <p14:xfrm>
              <a:off x="5501640" y="2886640"/>
              <a:ext cx="234000" cy="240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11C630-6F1C-4D06-A895-D99F184D940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484000" y="2869000"/>
                <a:ext cx="26964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A887872-5D8D-49D7-824C-B81ADDAF27F4}"/>
                  </a:ext>
                </a:extLst>
              </p14:cNvPr>
              <p14:cNvContentPartPr/>
              <p14:nvPr/>
            </p14:nvContentPartPr>
            <p14:xfrm>
              <a:off x="5522880" y="2980240"/>
              <a:ext cx="195840" cy="216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887872-5D8D-49D7-824C-B81ADDAF27F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505240" y="2962240"/>
                <a:ext cx="2314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71B17FB-E802-40C2-8753-57685DF7C89A}"/>
                  </a:ext>
                </a:extLst>
              </p14:cNvPr>
              <p14:cNvContentPartPr/>
              <p14:nvPr/>
            </p14:nvContentPartPr>
            <p14:xfrm>
              <a:off x="5803680" y="3000040"/>
              <a:ext cx="57240" cy="795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71B17FB-E802-40C2-8753-57685DF7C89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785680" y="2982040"/>
                <a:ext cx="9288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6144A8-A6B8-4318-97F8-5A91A38E0C5D}"/>
                  </a:ext>
                </a:extLst>
              </p14:cNvPr>
              <p14:cNvContentPartPr/>
              <p14:nvPr/>
            </p14:nvContentPartPr>
            <p14:xfrm>
              <a:off x="4729800" y="3178960"/>
              <a:ext cx="1166040" cy="1011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6144A8-A6B8-4318-97F8-5A91A38E0C5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11800" y="3160960"/>
                <a:ext cx="12016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CD04D58-2FFE-43F7-A6EB-1845C11C0627}"/>
                  </a:ext>
                </a:extLst>
              </p14:cNvPr>
              <p14:cNvContentPartPr/>
              <p14:nvPr/>
            </p14:nvContentPartPr>
            <p14:xfrm>
              <a:off x="4987200" y="3327280"/>
              <a:ext cx="158400" cy="236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CD04D58-2FFE-43F7-A6EB-1845C11C062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69200" y="3309640"/>
                <a:ext cx="19404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54DD06D-3379-42E9-AEDA-542667309EB2}"/>
                  </a:ext>
                </a:extLst>
              </p14:cNvPr>
              <p14:cNvContentPartPr/>
              <p14:nvPr/>
            </p14:nvContentPartPr>
            <p14:xfrm>
              <a:off x="4900800" y="3406840"/>
              <a:ext cx="302400" cy="349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54DD06D-3379-42E9-AEDA-542667309EB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882800" y="3389200"/>
                <a:ext cx="33804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FC7B90C-341A-4283-B2A1-A991D6E6D205}"/>
                  </a:ext>
                </a:extLst>
              </p14:cNvPr>
              <p14:cNvContentPartPr/>
              <p14:nvPr/>
            </p14:nvContentPartPr>
            <p14:xfrm>
              <a:off x="5355120" y="3422680"/>
              <a:ext cx="163440" cy="108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FC7B90C-341A-4283-B2A1-A991D6E6D2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37480" y="3405040"/>
                <a:ext cx="1990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E3884B-51F2-4A7A-897E-FEF8EDEE2537}"/>
                  </a:ext>
                </a:extLst>
              </p14:cNvPr>
              <p14:cNvContentPartPr/>
              <p14:nvPr/>
            </p14:nvContentPartPr>
            <p14:xfrm>
              <a:off x="5608560" y="3284080"/>
              <a:ext cx="232920" cy="2055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E3884B-51F2-4A7A-897E-FEF8EDEE253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590560" y="3266080"/>
                <a:ext cx="268560" cy="24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368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14:cNvPr>
              <p14:cNvContentPartPr/>
              <p14:nvPr/>
            </p14:nvContentPartPr>
            <p14:xfrm>
              <a:off x="7810680" y="210040"/>
              <a:ext cx="885240" cy="516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2680" y="192040"/>
                <a:ext cx="92088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14:cNvPr>
              <p14:cNvContentPartPr/>
              <p14:nvPr/>
            </p14:nvContentPartPr>
            <p14:xfrm>
              <a:off x="229080" y="240280"/>
              <a:ext cx="2147040" cy="7066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440" y="222640"/>
                <a:ext cx="2182680" cy="7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14:cNvPr>
              <p14:cNvContentPartPr/>
              <p14:nvPr/>
            </p14:nvContentPartPr>
            <p14:xfrm>
              <a:off x="2677800" y="387520"/>
              <a:ext cx="1736280" cy="440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9800" y="369880"/>
                <a:ext cx="177192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14:cNvPr>
              <p14:cNvContentPartPr/>
              <p14:nvPr/>
            </p14:nvContentPartPr>
            <p14:xfrm>
              <a:off x="251760" y="1099240"/>
              <a:ext cx="1856520" cy="660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3760" y="1081590"/>
                <a:ext cx="1892160" cy="696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14:cNvPr>
              <p14:cNvContentPartPr/>
              <p14:nvPr/>
            </p14:nvContentPartPr>
            <p14:xfrm>
              <a:off x="4200600" y="1120480"/>
              <a:ext cx="283680" cy="4590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82938" y="1102840"/>
                <a:ext cx="319365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14:cNvPr>
              <p14:cNvContentPartPr/>
              <p14:nvPr/>
            </p14:nvContentPartPr>
            <p14:xfrm>
              <a:off x="3645480" y="1160080"/>
              <a:ext cx="394920" cy="3729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27464" y="1142440"/>
                <a:ext cx="430593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14:cNvPr>
              <p14:cNvContentPartPr/>
              <p14:nvPr/>
            </p14:nvContentPartPr>
            <p14:xfrm>
              <a:off x="2494200" y="1194640"/>
              <a:ext cx="935280" cy="404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76207" y="1176640"/>
                <a:ext cx="970906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19C8A4D-2ECE-465A-95CB-44C1E947B0DD}"/>
                  </a:ext>
                </a:extLst>
              </p14:cNvPr>
              <p14:cNvContentPartPr/>
              <p14:nvPr/>
            </p14:nvContentPartPr>
            <p14:xfrm>
              <a:off x="3490320" y="3372280"/>
              <a:ext cx="1548720" cy="7268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19C8A4D-2ECE-465A-95CB-44C1E947B0D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72676" y="3354640"/>
                <a:ext cx="1584368" cy="76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B3E239F-D8BD-4F50-B506-1B981514BC5C}"/>
                  </a:ext>
                </a:extLst>
              </p14:cNvPr>
              <p14:cNvContentPartPr/>
              <p14:nvPr/>
            </p14:nvContentPartPr>
            <p14:xfrm>
              <a:off x="5653560" y="3346000"/>
              <a:ext cx="388080" cy="3394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B3E239F-D8BD-4F50-B506-1B981514BC5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35560" y="3328019"/>
                <a:ext cx="423720" cy="375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D2D4C69-C9DC-4BD6-A660-ACDE7FAE80FE}"/>
                  </a:ext>
                </a:extLst>
              </p14:cNvPr>
              <p14:cNvContentPartPr/>
              <p14:nvPr/>
            </p14:nvContentPartPr>
            <p14:xfrm>
              <a:off x="6772080" y="3316840"/>
              <a:ext cx="179280" cy="29952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D2D4C69-C9DC-4BD6-A660-ACDE7FAE80F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54080" y="3298840"/>
                <a:ext cx="21492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52DF572-E271-4C6F-9B49-3281F5AF8603}"/>
                  </a:ext>
                </a:extLst>
              </p14:cNvPr>
              <p14:cNvContentPartPr/>
              <p14:nvPr/>
            </p14:nvContentPartPr>
            <p14:xfrm>
              <a:off x="7092840" y="3451840"/>
              <a:ext cx="587160" cy="314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52DF572-E271-4C6F-9B49-3281F5AF860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74840" y="3434180"/>
                <a:ext cx="622800" cy="349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AE978D7-80A1-4353-B4B4-AF482F477260}"/>
                  </a:ext>
                </a:extLst>
              </p14:cNvPr>
              <p14:cNvContentPartPr/>
              <p14:nvPr/>
            </p14:nvContentPartPr>
            <p14:xfrm>
              <a:off x="6199680" y="3387040"/>
              <a:ext cx="390960" cy="2998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AE978D7-80A1-4353-B4B4-AF482F47726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81697" y="3369040"/>
                <a:ext cx="426567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F255BB8-70C3-4E0D-B02E-3136B52F38B5}"/>
                  </a:ext>
                </a:extLst>
              </p14:cNvPr>
              <p14:cNvContentPartPr/>
              <p14:nvPr/>
            </p14:nvContentPartPr>
            <p14:xfrm>
              <a:off x="2312760" y="2242240"/>
              <a:ext cx="4052880" cy="901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F255BB8-70C3-4E0D-B02E-3136B52F38B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94760" y="2224247"/>
                <a:ext cx="4088520" cy="936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4CA4DD0-4E75-4F02-82E3-9D22FAEDDE17}"/>
                  </a:ext>
                </a:extLst>
              </p14:cNvPr>
              <p14:cNvContentPartPr/>
              <p14:nvPr/>
            </p14:nvContentPartPr>
            <p14:xfrm>
              <a:off x="3471240" y="4067800"/>
              <a:ext cx="1070640" cy="3758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4CA4DD0-4E75-4F02-82E3-9D22FAEDDE1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453240" y="4050160"/>
                <a:ext cx="11062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BF1CE6E-4627-4ABB-8CE5-A5C071E4E040}"/>
                  </a:ext>
                </a:extLst>
              </p14:cNvPr>
              <p14:cNvContentPartPr/>
              <p14:nvPr/>
            </p14:nvContentPartPr>
            <p14:xfrm>
              <a:off x="6118680" y="4041880"/>
              <a:ext cx="197640" cy="4593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BF1CE6E-4627-4ABB-8CE5-A5C071E4E04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101040" y="4023880"/>
                <a:ext cx="233280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19ABF62-72E1-4143-B68C-A3F39F2E650E}"/>
                  </a:ext>
                </a:extLst>
              </p14:cNvPr>
              <p14:cNvContentPartPr/>
              <p14:nvPr/>
            </p14:nvContentPartPr>
            <p14:xfrm>
              <a:off x="6471480" y="4008760"/>
              <a:ext cx="882720" cy="3898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19ABF62-72E1-4143-B68C-A3F39F2E650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453487" y="3990760"/>
                <a:ext cx="918345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4B24413-4443-488A-8C66-A8A0F7F0C79E}"/>
                  </a:ext>
                </a:extLst>
              </p14:cNvPr>
              <p14:cNvContentPartPr/>
              <p14:nvPr/>
            </p14:nvContentPartPr>
            <p14:xfrm>
              <a:off x="4820520" y="4085080"/>
              <a:ext cx="1137960" cy="3495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4B24413-4443-488A-8C66-A8A0F7F0C79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802880" y="4067080"/>
                <a:ext cx="117360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B2A19B3-A904-49BD-BCBD-0439F3C00F9A}"/>
                  </a:ext>
                </a:extLst>
              </p14:cNvPr>
              <p14:cNvContentPartPr/>
              <p14:nvPr/>
            </p14:nvContentPartPr>
            <p14:xfrm>
              <a:off x="3430200" y="4582600"/>
              <a:ext cx="276840" cy="2217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B2A19B3-A904-49BD-BCBD-0439F3C00F9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412200" y="4564600"/>
                <a:ext cx="31248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7F59F04-2078-47D4-A5D5-B2FAD4F3A744}"/>
                  </a:ext>
                </a:extLst>
              </p14:cNvPr>
              <p14:cNvContentPartPr/>
              <p14:nvPr/>
            </p14:nvContentPartPr>
            <p14:xfrm>
              <a:off x="3816480" y="4572880"/>
              <a:ext cx="660240" cy="3200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7F59F04-2078-47D4-A5D5-B2FAD4F3A74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798480" y="4554860"/>
                <a:ext cx="695880" cy="35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19D09C9-0731-41F0-9A62-AAC3B7863882}"/>
                  </a:ext>
                </a:extLst>
              </p14:cNvPr>
              <p14:cNvContentPartPr/>
              <p14:nvPr/>
            </p14:nvContentPartPr>
            <p14:xfrm>
              <a:off x="4728720" y="4562800"/>
              <a:ext cx="152280" cy="305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19D09C9-0731-41F0-9A62-AAC3B786388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711080" y="4544800"/>
                <a:ext cx="18792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CB7C660-4D65-4AE3-871B-0C07D00CE39E}"/>
                  </a:ext>
                </a:extLst>
              </p14:cNvPr>
              <p14:cNvContentPartPr/>
              <p14:nvPr/>
            </p14:nvContentPartPr>
            <p14:xfrm>
              <a:off x="6256560" y="4395760"/>
              <a:ext cx="1684800" cy="5119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CB7C660-4D65-4AE3-871B-0C07D00CE39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38916" y="4377760"/>
                <a:ext cx="1720448" cy="54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2A4D59-FAC2-4B8A-97CC-039AD45E7D99}"/>
                  </a:ext>
                </a:extLst>
              </p14:cNvPr>
              <p14:cNvContentPartPr/>
              <p14:nvPr/>
            </p14:nvContentPartPr>
            <p14:xfrm>
              <a:off x="4992960" y="4553800"/>
              <a:ext cx="1140840" cy="3074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2A4D59-FAC2-4B8A-97CC-039AD45E7D9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74960" y="4535800"/>
                <a:ext cx="1176480" cy="3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29F23C5-1821-4D56-8BD4-A7D651514187}"/>
                  </a:ext>
                </a:extLst>
              </p14:cNvPr>
              <p14:cNvContentPartPr/>
              <p14:nvPr/>
            </p14:nvContentPartPr>
            <p14:xfrm>
              <a:off x="3623880" y="5099200"/>
              <a:ext cx="1585440" cy="459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29F23C5-1821-4D56-8BD4-A7D65151418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605880" y="5081214"/>
                <a:ext cx="1621080" cy="4946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8999519-A0AA-4DE5-BE47-DA1D7E3B79CA}"/>
                  </a:ext>
                </a:extLst>
              </p14:cNvPr>
              <p14:cNvContentPartPr/>
              <p14:nvPr/>
            </p14:nvContentPartPr>
            <p14:xfrm>
              <a:off x="5698200" y="5188120"/>
              <a:ext cx="269640" cy="299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8999519-A0AA-4DE5-BE47-DA1D7E3B79C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680560" y="5170480"/>
                <a:ext cx="30528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1E17442-4C68-47B6-8B39-CBC1723DFF3C}"/>
                  </a:ext>
                </a:extLst>
              </p14:cNvPr>
              <p14:cNvContentPartPr/>
              <p14:nvPr/>
            </p14:nvContentPartPr>
            <p14:xfrm>
              <a:off x="6749040" y="5185600"/>
              <a:ext cx="1022760" cy="307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1E17442-4C68-47B6-8B39-CBC1723DFF3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731040" y="5167960"/>
                <a:ext cx="105840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28B9794-52FF-4833-AD1D-F1622FD5564E}"/>
                  </a:ext>
                </a:extLst>
              </p14:cNvPr>
              <p14:cNvContentPartPr/>
              <p14:nvPr/>
            </p14:nvContentPartPr>
            <p14:xfrm>
              <a:off x="6153240" y="5212240"/>
              <a:ext cx="399960" cy="261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28B9794-52FF-4833-AD1D-F1622FD5564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135256" y="5194240"/>
                <a:ext cx="435568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1F4E91D-8100-471B-A720-2B15676C65E6}"/>
                  </a:ext>
                </a:extLst>
              </p14:cNvPr>
              <p14:cNvContentPartPr/>
              <p14:nvPr/>
            </p14:nvContentPartPr>
            <p14:xfrm>
              <a:off x="3407520" y="5507800"/>
              <a:ext cx="971280" cy="3369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1F4E91D-8100-471B-A720-2B15676C65E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389880" y="5489800"/>
                <a:ext cx="100692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3FC2BA8-24C9-4A22-9A5A-80E7CAF001AC}"/>
                  </a:ext>
                </a:extLst>
              </p14:cNvPr>
              <p14:cNvContentPartPr/>
              <p14:nvPr/>
            </p14:nvContentPartPr>
            <p14:xfrm>
              <a:off x="6168360" y="5565400"/>
              <a:ext cx="1167480" cy="39780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3FC2BA8-24C9-4A22-9A5A-80E7CAF001A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150720" y="5547400"/>
                <a:ext cx="1203120" cy="43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AECB3A3-1FEE-4E70-AD4D-1CB6EE49C05E}"/>
                  </a:ext>
                </a:extLst>
              </p14:cNvPr>
              <p14:cNvContentPartPr/>
              <p14:nvPr/>
            </p14:nvContentPartPr>
            <p14:xfrm>
              <a:off x="4687680" y="5546680"/>
              <a:ext cx="1366560" cy="4075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AECB3A3-1FEE-4E70-AD4D-1CB6EE49C05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670035" y="5528696"/>
                <a:ext cx="1402209" cy="443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FF4C14D-E586-46C6-A87F-EA2E05420AAA}"/>
                  </a:ext>
                </a:extLst>
              </p14:cNvPr>
              <p14:cNvContentPartPr/>
              <p14:nvPr/>
            </p14:nvContentPartPr>
            <p14:xfrm>
              <a:off x="7440240" y="5662960"/>
              <a:ext cx="144720" cy="1825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FF4C14D-E586-46C6-A87F-EA2E05420AAA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422240" y="5644960"/>
                <a:ext cx="18036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3C0B4F3F-FD35-4701-9029-FD5F81DB1275}"/>
                  </a:ext>
                </a:extLst>
              </p14:cNvPr>
              <p14:cNvContentPartPr/>
              <p14:nvPr/>
            </p14:nvContentPartPr>
            <p14:xfrm>
              <a:off x="7501080" y="5592760"/>
              <a:ext cx="45360" cy="3384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3C0B4F3F-FD35-4701-9029-FD5F81DB127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483440" y="5574760"/>
                <a:ext cx="81000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7290BCD3-11FD-49B7-8067-FAABCF198CB5}"/>
                  </a:ext>
                </a:extLst>
              </p14:cNvPr>
              <p14:cNvContentPartPr/>
              <p14:nvPr/>
            </p14:nvContentPartPr>
            <p14:xfrm>
              <a:off x="7673520" y="5440120"/>
              <a:ext cx="1298520" cy="3873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7290BCD3-11FD-49B7-8067-FAABCF198CB5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655520" y="5422480"/>
                <a:ext cx="1334160" cy="42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281148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68CC086-AC9A-43BB-BC06-1608D93E7692}"/>
                  </a:ext>
                </a:extLst>
              </p14:cNvPr>
              <p14:cNvContentPartPr/>
              <p14:nvPr/>
            </p14:nvContentPartPr>
            <p14:xfrm>
              <a:off x="5560680" y="1050280"/>
              <a:ext cx="3225240" cy="14889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68CC086-AC9A-43BB-BC06-1608D93E76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3040" y="1032636"/>
                <a:ext cx="3260880" cy="15246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04FBADE-B724-4DB6-A64C-360678313CEC}"/>
                  </a:ext>
                </a:extLst>
              </p14:cNvPr>
              <p14:cNvContentPartPr/>
              <p14:nvPr/>
            </p14:nvContentPartPr>
            <p14:xfrm>
              <a:off x="731640" y="1461760"/>
              <a:ext cx="1572120" cy="295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04FBADE-B724-4DB6-A64C-360678313CE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644" y="1444120"/>
                <a:ext cx="1607752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945B381-3399-4255-A623-E02B8B7CF43F}"/>
                  </a:ext>
                </a:extLst>
              </p14:cNvPr>
              <p14:cNvContentPartPr/>
              <p14:nvPr/>
            </p14:nvContentPartPr>
            <p14:xfrm>
              <a:off x="2677080" y="1672720"/>
              <a:ext cx="173160" cy="154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945B381-3399-4255-A623-E02B8B7CF4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59440" y="1654720"/>
                <a:ext cx="20880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CCCF5B5-7B7D-4E4D-A819-E514EB128108}"/>
                  </a:ext>
                </a:extLst>
              </p14:cNvPr>
              <p14:cNvContentPartPr/>
              <p14:nvPr/>
            </p14:nvContentPartPr>
            <p14:xfrm>
              <a:off x="2640720" y="1290040"/>
              <a:ext cx="254160" cy="2653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CCCF5B5-7B7D-4E4D-A819-E514EB12810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23080" y="1272400"/>
                <a:ext cx="28980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C842B0-A7DA-4711-BFC9-2352967B8DA7}"/>
                  </a:ext>
                </a:extLst>
              </p14:cNvPr>
              <p14:cNvContentPartPr/>
              <p14:nvPr/>
            </p14:nvContentPartPr>
            <p14:xfrm>
              <a:off x="3027720" y="1326040"/>
              <a:ext cx="1801080" cy="4377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C842B0-A7DA-4711-BFC9-2352967B8DA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10076" y="1308040"/>
                <a:ext cx="1836727" cy="4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389DBE4-1F16-47A1-841B-C98A31B44F17}"/>
                  </a:ext>
                </a:extLst>
              </p14:cNvPr>
              <p14:cNvContentPartPr/>
              <p14:nvPr/>
            </p14:nvContentPartPr>
            <p14:xfrm>
              <a:off x="940800" y="2345920"/>
              <a:ext cx="1207800" cy="430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389DBE4-1F16-47A1-841B-C98A31B44F1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23155" y="2327920"/>
                <a:ext cx="1243451" cy="46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CDEAFC3-2FB8-4030-8487-74FEC5B15F28}"/>
                  </a:ext>
                </a:extLst>
              </p14:cNvPr>
              <p14:cNvContentPartPr/>
              <p14:nvPr/>
            </p14:nvContentPartPr>
            <p14:xfrm>
              <a:off x="1112520" y="2879800"/>
              <a:ext cx="2763720" cy="630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CDEAFC3-2FB8-4030-8487-74FEC5B15F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94882" y="2861800"/>
                <a:ext cx="2799355" cy="66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7346A49-7C8B-489E-8745-BD63965AFAB1}"/>
                  </a:ext>
                </a:extLst>
              </p14:cNvPr>
              <p14:cNvContentPartPr/>
              <p14:nvPr/>
            </p14:nvContentPartPr>
            <p14:xfrm>
              <a:off x="4305360" y="3103360"/>
              <a:ext cx="247680" cy="24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7346A49-7C8B-489E-8745-BD63965AFAB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87720" y="3085720"/>
                <a:ext cx="2833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EDDBA03-EBDC-497B-AA2D-1AAE98146C01}"/>
                  </a:ext>
                </a:extLst>
              </p14:cNvPr>
              <p14:cNvContentPartPr/>
              <p14:nvPr/>
            </p14:nvContentPartPr>
            <p14:xfrm>
              <a:off x="4317600" y="3209560"/>
              <a:ext cx="248040" cy="24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EDDBA03-EBDC-497B-AA2D-1AAE98146C0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99600" y="3191560"/>
                <a:ext cx="28368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820A748-3E5B-48D6-866C-C97612F65769}"/>
                  </a:ext>
                </a:extLst>
              </p14:cNvPr>
              <p14:cNvContentPartPr/>
              <p14:nvPr/>
            </p14:nvContentPartPr>
            <p14:xfrm>
              <a:off x="4844280" y="2922640"/>
              <a:ext cx="581400" cy="2527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820A748-3E5B-48D6-866C-C97612F6576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26291" y="2904640"/>
                <a:ext cx="617018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11C630-6F1C-4D06-A895-D99F184D9405}"/>
                  </a:ext>
                </a:extLst>
              </p14:cNvPr>
              <p14:cNvContentPartPr/>
              <p14:nvPr/>
            </p14:nvContentPartPr>
            <p14:xfrm>
              <a:off x="5501640" y="2886640"/>
              <a:ext cx="234000" cy="240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11C630-6F1C-4D06-A895-D99F184D940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484000" y="2869000"/>
                <a:ext cx="26964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A887872-5D8D-49D7-824C-B81ADDAF27F4}"/>
                  </a:ext>
                </a:extLst>
              </p14:cNvPr>
              <p14:cNvContentPartPr/>
              <p14:nvPr/>
            </p14:nvContentPartPr>
            <p14:xfrm>
              <a:off x="5522880" y="2980240"/>
              <a:ext cx="195840" cy="216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887872-5D8D-49D7-824C-B81ADDAF27F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505240" y="2962240"/>
                <a:ext cx="2314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71B17FB-E802-40C2-8753-57685DF7C89A}"/>
                  </a:ext>
                </a:extLst>
              </p14:cNvPr>
              <p14:cNvContentPartPr/>
              <p14:nvPr/>
            </p14:nvContentPartPr>
            <p14:xfrm>
              <a:off x="5803680" y="3000040"/>
              <a:ext cx="57240" cy="795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71B17FB-E802-40C2-8753-57685DF7C89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785680" y="2982040"/>
                <a:ext cx="9288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6144A8-A6B8-4318-97F8-5A91A38E0C5D}"/>
                  </a:ext>
                </a:extLst>
              </p14:cNvPr>
              <p14:cNvContentPartPr/>
              <p14:nvPr/>
            </p14:nvContentPartPr>
            <p14:xfrm>
              <a:off x="4729800" y="3178960"/>
              <a:ext cx="1166040" cy="1011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6144A8-A6B8-4318-97F8-5A91A38E0C5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11800" y="3160960"/>
                <a:ext cx="12016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CD04D58-2FFE-43F7-A6EB-1845C11C0627}"/>
                  </a:ext>
                </a:extLst>
              </p14:cNvPr>
              <p14:cNvContentPartPr/>
              <p14:nvPr/>
            </p14:nvContentPartPr>
            <p14:xfrm>
              <a:off x="4987200" y="3327280"/>
              <a:ext cx="158400" cy="236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CD04D58-2FFE-43F7-A6EB-1845C11C062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69200" y="3309640"/>
                <a:ext cx="19404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54DD06D-3379-42E9-AEDA-542667309EB2}"/>
                  </a:ext>
                </a:extLst>
              </p14:cNvPr>
              <p14:cNvContentPartPr/>
              <p14:nvPr/>
            </p14:nvContentPartPr>
            <p14:xfrm>
              <a:off x="4900800" y="3406840"/>
              <a:ext cx="302400" cy="349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54DD06D-3379-42E9-AEDA-542667309EB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882800" y="3389200"/>
                <a:ext cx="33804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FC7B90C-341A-4283-B2A1-A991D6E6D205}"/>
                  </a:ext>
                </a:extLst>
              </p14:cNvPr>
              <p14:cNvContentPartPr/>
              <p14:nvPr/>
            </p14:nvContentPartPr>
            <p14:xfrm>
              <a:off x="5355120" y="3422680"/>
              <a:ext cx="163440" cy="108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FC7B90C-341A-4283-B2A1-A991D6E6D2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37480" y="3405040"/>
                <a:ext cx="1990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E3884B-51F2-4A7A-897E-FEF8EDEE2537}"/>
                  </a:ext>
                </a:extLst>
              </p14:cNvPr>
              <p14:cNvContentPartPr/>
              <p14:nvPr/>
            </p14:nvContentPartPr>
            <p14:xfrm>
              <a:off x="5608560" y="3284080"/>
              <a:ext cx="232920" cy="2055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E3884B-51F2-4A7A-897E-FEF8EDEE253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590560" y="3266080"/>
                <a:ext cx="26856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EAED43A-3355-4E44-82FA-601365BBE032}"/>
                  </a:ext>
                </a:extLst>
              </p14:cNvPr>
              <p14:cNvContentPartPr/>
              <p14:nvPr/>
            </p14:nvContentPartPr>
            <p14:xfrm>
              <a:off x="6473280" y="2912200"/>
              <a:ext cx="909000" cy="43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EAED43A-3355-4E44-82FA-601365BBE03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455640" y="2894200"/>
                <a:ext cx="94464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D710CFF-41FA-426F-B59D-09D336091673}"/>
                  </a:ext>
                </a:extLst>
              </p14:cNvPr>
              <p14:cNvContentPartPr/>
              <p14:nvPr/>
            </p14:nvContentPartPr>
            <p14:xfrm>
              <a:off x="1034400" y="4069600"/>
              <a:ext cx="2256120" cy="5130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D710CFF-41FA-426F-B59D-09D33609167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16400" y="4051960"/>
                <a:ext cx="2291760" cy="54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518CF5C-1503-458B-8D87-92780537C8C5}"/>
                  </a:ext>
                </a:extLst>
              </p14:cNvPr>
              <p14:cNvContentPartPr/>
              <p14:nvPr/>
            </p14:nvContentPartPr>
            <p14:xfrm>
              <a:off x="2685360" y="1724920"/>
              <a:ext cx="2598120" cy="1749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518CF5C-1503-458B-8D87-92780537C8C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67360" y="1688920"/>
                <a:ext cx="263376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EC96F5F-997B-4DB7-8511-E39A20A73FFE}"/>
                  </a:ext>
                </a:extLst>
              </p14:cNvPr>
              <p14:cNvContentPartPr/>
              <p14:nvPr/>
            </p14:nvContentPartPr>
            <p14:xfrm>
              <a:off x="932880" y="4549480"/>
              <a:ext cx="2800440" cy="2098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EC96F5F-997B-4DB7-8511-E39A20A73FF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15240" y="4513480"/>
                <a:ext cx="283608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4A2B038-7CB7-47C5-B81F-36AF68E900CA}"/>
                  </a:ext>
                </a:extLst>
              </p14:cNvPr>
              <p14:cNvContentPartPr/>
              <p14:nvPr/>
            </p14:nvContentPartPr>
            <p14:xfrm>
              <a:off x="3822960" y="4279120"/>
              <a:ext cx="316440" cy="493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4A2B038-7CB7-47C5-B81F-36AF68E900C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805320" y="4261120"/>
                <a:ext cx="35208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5220808-B08D-4E1B-85BA-0B69750262D1}"/>
                  </a:ext>
                </a:extLst>
              </p14:cNvPr>
              <p14:cNvContentPartPr/>
              <p14:nvPr/>
            </p14:nvContentPartPr>
            <p14:xfrm>
              <a:off x="3878760" y="4398280"/>
              <a:ext cx="306000" cy="216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5220808-B08D-4E1B-85BA-0B69750262D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860760" y="4380640"/>
                <a:ext cx="341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A34A181-8394-4916-B8FB-09C5B9D375EC}"/>
                  </a:ext>
                </a:extLst>
              </p14:cNvPr>
              <p14:cNvContentPartPr/>
              <p14:nvPr/>
            </p14:nvContentPartPr>
            <p14:xfrm>
              <a:off x="5002680" y="4109560"/>
              <a:ext cx="1271520" cy="3859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A34A181-8394-4916-B8FB-09C5B9D375E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985040" y="4091560"/>
                <a:ext cx="13071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B76FDA5-9DFF-4E28-A1AC-FFB562034DAB}"/>
                  </a:ext>
                </a:extLst>
              </p14:cNvPr>
              <p14:cNvContentPartPr/>
              <p14:nvPr/>
            </p14:nvContentPartPr>
            <p14:xfrm>
              <a:off x="4371600" y="4113520"/>
              <a:ext cx="476640" cy="4392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B76FDA5-9DFF-4E28-A1AC-FFB562034DA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53947" y="4095520"/>
                <a:ext cx="512307" cy="47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85DA05D-24C7-474E-A2E9-628A755DD613}"/>
                  </a:ext>
                </a:extLst>
              </p14:cNvPr>
              <p14:cNvContentPartPr/>
              <p14:nvPr/>
            </p14:nvContentPartPr>
            <p14:xfrm>
              <a:off x="4413000" y="3573880"/>
              <a:ext cx="1948320" cy="1216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85DA05D-24C7-474E-A2E9-628A755DD61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395000" y="3538240"/>
                <a:ext cx="198396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EEC500C-0526-432A-AE7D-69F35918E339}"/>
                  </a:ext>
                </a:extLst>
              </p14:cNvPr>
              <p14:cNvContentPartPr/>
              <p14:nvPr/>
            </p14:nvContentPartPr>
            <p14:xfrm>
              <a:off x="4233360" y="4573600"/>
              <a:ext cx="2434680" cy="1033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EEC500C-0526-432A-AE7D-69F35918E339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215360" y="4537960"/>
                <a:ext cx="247032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C06C4A6-F459-4FFF-923D-AAD4523D4444}"/>
                  </a:ext>
                </a:extLst>
              </p14:cNvPr>
              <p14:cNvContentPartPr/>
              <p14:nvPr/>
            </p14:nvContentPartPr>
            <p14:xfrm>
              <a:off x="2242560" y="4213960"/>
              <a:ext cx="29520" cy="2030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C06C4A6-F459-4FFF-923D-AAD4523D444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224560" y="4196320"/>
                <a:ext cx="65160" cy="23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109557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68CC086-AC9A-43BB-BC06-1608D93E7692}"/>
                  </a:ext>
                </a:extLst>
              </p14:cNvPr>
              <p14:cNvContentPartPr/>
              <p14:nvPr/>
            </p14:nvContentPartPr>
            <p14:xfrm>
              <a:off x="5560680" y="1050280"/>
              <a:ext cx="3225240" cy="14889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68CC086-AC9A-43BB-BC06-1608D93E76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3040" y="1032636"/>
                <a:ext cx="3260880" cy="15246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04FBADE-B724-4DB6-A64C-360678313CEC}"/>
                  </a:ext>
                </a:extLst>
              </p14:cNvPr>
              <p14:cNvContentPartPr/>
              <p14:nvPr/>
            </p14:nvContentPartPr>
            <p14:xfrm>
              <a:off x="731640" y="1461760"/>
              <a:ext cx="1572120" cy="295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04FBADE-B724-4DB6-A64C-360678313CE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644" y="1444120"/>
                <a:ext cx="1607752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945B381-3399-4255-A623-E02B8B7CF43F}"/>
                  </a:ext>
                </a:extLst>
              </p14:cNvPr>
              <p14:cNvContentPartPr/>
              <p14:nvPr/>
            </p14:nvContentPartPr>
            <p14:xfrm>
              <a:off x="2677080" y="1672720"/>
              <a:ext cx="173160" cy="154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945B381-3399-4255-A623-E02B8B7CF4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59440" y="1654720"/>
                <a:ext cx="20880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CCCF5B5-7B7D-4E4D-A819-E514EB128108}"/>
                  </a:ext>
                </a:extLst>
              </p14:cNvPr>
              <p14:cNvContentPartPr/>
              <p14:nvPr/>
            </p14:nvContentPartPr>
            <p14:xfrm>
              <a:off x="2640720" y="1290040"/>
              <a:ext cx="254160" cy="2653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CCCF5B5-7B7D-4E4D-A819-E514EB12810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23080" y="1272400"/>
                <a:ext cx="28980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C842B0-A7DA-4711-BFC9-2352967B8DA7}"/>
                  </a:ext>
                </a:extLst>
              </p14:cNvPr>
              <p14:cNvContentPartPr/>
              <p14:nvPr/>
            </p14:nvContentPartPr>
            <p14:xfrm>
              <a:off x="3027720" y="1326040"/>
              <a:ext cx="1801080" cy="4377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C842B0-A7DA-4711-BFC9-2352967B8DA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10076" y="1308040"/>
                <a:ext cx="1836727" cy="4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389DBE4-1F16-47A1-841B-C98A31B44F17}"/>
                  </a:ext>
                </a:extLst>
              </p14:cNvPr>
              <p14:cNvContentPartPr/>
              <p14:nvPr/>
            </p14:nvContentPartPr>
            <p14:xfrm>
              <a:off x="940800" y="2345920"/>
              <a:ext cx="1207800" cy="430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389DBE4-1F16-47A1-841B-C98A31B44F1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23155" y="2327920"/>
                <a:ext cx="1243451" cy="46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CDEAFC3-2FB8-4030-8487-74FEC5B15F28}"/>
                  </a:ext>
                </a:extLst>
              </p14:cNvPr>
              <p14:cNvContentPartPr/>
              <p14:nvPr/>
            </p14:nvContentPartPr>
            <p14:xfrm>
              <a:off x="1112520" y="2879800"/>
              <a:ext cx="2763720" cy="630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CDEAFC3-2FB8-4030-8487-74FEC5B15F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94882" y="2861800"/>
                <a:ext cx="2799355" cy="66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7346A49-7C8B-489E-8745-BD63965AFAB1}"/>
                  </a:ext>
                </a:extLst>
              </p14:cNvPr>
              <p14:cNvContentPartPr/>
              <p14:nvPr/>
            </p14:nvContentPartPr>
            <p14:xfrm>
              <a:off x="4305360" y="3103360"/>
              <a:ext cx="247680" cy="24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7346A49-7C8B-489E-8745-BD63965AFAB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87720" y="3085720"/>
                <a:ext cx="2833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EDDBA03-EBDC-497B-AA2D-1AAE98146C01}"/>
                  </a:ext>
                </a:extLst>
              </p14:cNvPr>
              <p14:cNvContentPartPr/>
              <p14:nvPr/>
            </p14:nvContentPartPr>
            <p14:xfrm>
              <a:off x="4317600" y="3209560"/>
              <a:ext cx="248040" cy="24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EDDBA03-EBDC-497B-AA2D-1AAE98146C0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99600" y="3191560"/>
                <a:ext cx="28368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820A748-3E5B-48D6-866C-C97612F65769}"/>
                  </a:ext>
                </a:extLst>
              </p14:cNvPr>
              <p14:cNvContentPartPr/>
              <p14:nvPr/>
            </p14:nvContentPartPr>
            <p14:xfrm>
              <a:off x="4844280" y="2922640"/>
              <a:ext cx="581400" cy="2527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820A748-3E5B-48D6-866C-C97612F6576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26291" y="2904640"/>
                <a:ext cx="617018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11C630-6F1C-4D06-A895-D99F184D9405}"/>
                  </a:ext>
                </a:extLst>
              </p14:cNvPr>
              <p14:cNvContentPartPr/>
              <p14:nvPr/>
            </p14:nvContentPartPr>
            <p14:xfrm>
              <a:off x="5501640" y="2886640"/>
              <a:ext cx="234000" cy="240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11C630-6F1C-4D06-A895-D99F184D940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484000" y="2869000"/>
                <a:ext cx="26964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A887872-5D8D-49D7-824C-B81ADDAF27F4}"/>
                  </a:ext>
                </a:extLst>
              </p14:cNvPr>
              <p14:cNvContentPartPr/>
              <p14:nvPr/>
            </p14:nvContentPartPr>
            <p14:xfrm>
              <a:off x="5522880" y="2980240"/>
              <a:ext cx="195840" cy="216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887872-5D8D-49D7-824C-B81ADDAF27F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505240" y="2962240"/>
                <a:ext cx="2314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71B17FB-E802-40C2-8753-57685DF7C89A}"/>
                  </a:ext>
                </a:extLst>
              </p14:cNvPr>
              <p14:cNvContentPartPr/>
              <p14:nvPr/>
            </p14:nvContentPartPr>
            <p14:xfrm>
              <a:off x="5803680" y="3000040"/>
              <a:ext cx="57240" cy="795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71B17FB-E802-40C2-8753-57685DF7C89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785680" y="2982040"/>
                <a:ext cx="9288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6144A8-A6B8-4318-97F8-5A91A38E0C5D}"/>
                  </a:ext>
                </a:extLst>
              </p14:cNvPr>
              <p14:cNvContentPartPr/>
              <p14:nvPr/>
            </p14:nvContentPartPr>
            <p14:xfrm>
              <a:off x="4729800" y="3178960"/>
              <a:ext cx="1166040" cy="1011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6144A8-A6B8-4318-97F8-5A91A38E0C5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11800" y="3160960"/>
                <a:ext cx="12016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CD04D58-2FFE-43F7-A6EB-1845C11C0627}"/>
                  </a:ext>
                </a:extLst>
              </p14:cNvPr>
              <p14:cNvContentPartPr/>
              <p14:nvPr/>
            </p14:nvContentPartPr>
            <p14:xfrm>
              <a:off x="4987200" y="3327280"/>
              <a:ext cx="158400" cy="236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CD04D58-2FFE-43F7-A6EB-1845C11C062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69200" y="3309640"/>
                <a:ext cx="19404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54DD06D-3379-42E9-AEDA-542667309EB2}"/>
                  </a:ext>
                </a:extLst>
              </p14:cNvPr>
              <p14:cNvContentPartPr/>
              <p14:nvPr/>
            </p14:nvContentPartPr>
            <p14:xfrm>
              <a:off x="4900800" y="3406840"/>
              <a:ext cx="302400" cy="349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54DD06D-3379-42E9-AEDA-542667309EB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882800" y="3389200"/>
                <a:ext cx="33804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FC7B90C-341A-4283-B2A1-A991D6E6D205}"/>
                  </a:ext>
                </a:extLst>
              </p14:cNvPr>
              <p14:cNvContentPartPr/>
              <p14:nvPr/>
            </p14:nvContentPartPr>
            <p14:xfrm>
              <a:off x="5355120" y="3422680"/>
              <a:ext cx="163440" cy="108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FC7B90C-341A-4283-B2A1-A991D6E6D2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37480" y="3405040"/>
                <a:ext cx="1990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E3884B-51F2-4A7A-897E-FEF8EDEE2537}"/>
                  </a:ext>
                </a:extLst>
              </p14:cNvPr>
              <p14:cNvContentPartPr/>
              <p14:nvPr/>
            </p14:nvContentPartPr>
            <p14:xfrm>
              <a:off x="5608560" y="3284080"/>
              <a:ext cx="232920" cy="2055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E3884B-51F2-4A7A-897E-FEF8EDEE253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590560" y="3266080"/>
                <a:ext cx="26856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EAED43A-3355-4E44-82FA-601365BBE032}"/>
                  </a:ext>
                </a:extLst>
              </p14:cNvPr>
              <p14:cNvContentPartPr/>
              <p14:nvPr/>
            </p14:nvContentPartPr>
            <p14:xfrm>
              <a:off x="6473280" y="2912200"/>
              <a:ext cx="909000" cy="43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EAED43A-3355-4E44-82FA-601365BBE03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455640" y="2894200"/>
                <a:ext cx="94464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D710CFF-41FA-426F-B59D-09D336091673}"/>
                  </a:ext>
                </a:extLst>
              </p14:cNvPr>
              <p14:cNvContentPartPr/>
              <p14:nvPr/>
            </p14:nvContentPartPr>
            <p14:xfrm>
              <a:off x="1034400" y="4069600"/>
              <a:ext cx="2256120" cy="5130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D710CFF-41FA-426F-B59D-09D33609167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16400" y="4051960"/>
                <a:ext cx="2291760" cy="54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4A2B038-7CB7-47C5-B81F-36AF68E900CA}"/>
                  </a:ext>
                </a:extLst>
              </p14:cNvPr>
              <p14:cNvContentPartPr/>
              <p14:nvPr/>
            </p14:nvContentPartPr>
            <p14:xfrm>
              <a:off x="3822960" y="4279120"/>
              <a:ext cx="316440" cy="493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4A2B038-7CB7-47C5-B81F-36AF68E900C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805320" y="4261120"/>
                <a:ext cx="35208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5220808-B08D-4E1B-85BA-0B69750262D1}"/>
                  </a:ext>
                </a:extLst>
              </p14:cNvPr>
              <p14:cNvContentPartPr/>
              <p14:nvPr/>
            </p14:nvContentPartPr>
            <p14:xfrm>
              <a:off x="3878760" y="4398280"/>
              <a:ext cx="306000" cy="216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5220808-B08D-4E1B-85BA-0B69750262D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860760" y="4380640"/>
                <a:ext cx="341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A34A181-8394-4916-B8FB-09C5B9D375EC}"/>
                  </a:ext>
                </a:extLst>
              </p14:cNvPr>
              <p14:cNvContentPartPr/>
              <p14:nvPr/>
            </p14:nvContentPartPr>
            <p14:xfrm>
              <a:off x="5002680" y="4109560"/>
              <a:ext cx="1271520" cy="3859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A34A181-8394-4916-B8FB-09C5B9D375E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985040" y="4091560"/>
                <a:ext cx="13071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B76FDA5-9DFF-4E28-A1AC-FFB562034DAB}"/>
                  </a:ext>
                </a:extLst>
              </p14:cNvPr>
              <p14:cNvContentPartPr/>
              <p14:nvPr/>
            </p14:nvContentPartPr>
            <p14:xfrm>
              <a:off x="4371600" y="4113520"/>
              <a:ext cx="476640" cy="4392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B76FDA5-9DFF-4E28-A1AC-FFB562034DA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353947" y="4095520"/>
                <a:ext cx="512307" cy="47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71F03CD-1855-4935-95BE-4E756D519675}"/>
                  </a:ext>
                </a:extLst>
              </p14:cNvPr>
              <p14:cNvContentPartPr/>
              <p14:nvPr/>
            </p14:nvContentPartPr>
            <p14:xfrm>
              <a:off x="6850920" y="4140520"/>
              <a:ext cx="816480" cy="320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71F03CD-1855-4935-95BE-4E756D51967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833272" y="4122520"/>
                <a:ext cx="852136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BFBF118-EA7D-48A5-B330-39E5A7DF8903}"/>
                  </a:ext>
                </a:extLst>
              </p14:cNvPr>
              <p14:cNvContentPartPr/>
              <p14:nvPr/>
            </p14:nvContentPartPr>
            <p14:xfrm>
              <a:off x="4431360" y="5461360"/>
              <a:ext cx="337680" cy="201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BFBF118-EA7D-48A5-B330-39E5A7DF890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413720" y="5443720"/>
                <a:ext cx="37332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E2C0F62-0945-49FA-9789-A7C1EA792885}"/>
                  </a:ext>
                </a:extLst>
              </p14:cNvPr>
              <p14:cNvContentPartPr/>
              <p14:nvPr/>
            </p14:nvContentPartPr>
            <p14:xfrm>
              <a:off x="4434600" y="5580520"/>
              <a:ext cx="329760" cy="399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E2C0F62-0945-49FA-9789-A7C1EA79288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416960" y="5562880"/>
                <a:ext cx="36540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F0EB011-3EF7-4C18-8321-D8F92018D858}"/>
                  </a:ext>
                </a:extLst>
              </p14:cNvPr>
              <p14:cNvContentPartPr/>
              <p14:nvPr/>
            </p14:nvContentPartPr>
            <p14:xfrm>
              <a:off x="2436240" y="5206840"/>
              <a:ext cx="1808640" cy="6328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F0EB011-3EF7-4C18-8321-D8F92018D858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418240" y="5189190"/>
                <a:ext cx="1844280" cy="6685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73F9F5C-5237-44AD-BF15-8354256AC704}"/>
                  </a:ext>
                </a:extLst>
              </p14:cNvPr>
              <p14:cNvContentPartPr/>
              <p14:nvPr/>
            </p14:nvContentPartPr>
            <p14:xfrm>
              <a:off x="4988280" y="5221600"/>
              <a:ext cx="2668320" cy="51696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73F9F5C-5237-44AD-BF15-8354256AC70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70280" y="5203613"/>
                <a:ext cx="2703960" cy="5525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1C9842CE-CE2C-4CDA-8DB7-1A7BD85EB933}"/>
                  </a:ext>
                </a:extLst>
              </p14:cNvPr>
              <p14:cNvContentPartPr/>
              <p14:nvPr/>
            </p14:nvContentPartPr>
            <p14:xfrm>
              <a:off x="2242560" y="4213960"/>
              <a:ext cx="29520" cy="2030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1C9842CE-CE2C-4CDA-8DB7-1A7BD85EB93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224560" y="4196320"/>
                <a:ext cx="651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A8DE334F-B8E2-4EED-82E4-055E95E020DB}"/>
                  </a:ext>
                </a:extLst>
              </p14:cNvPr>
              <p14:cNvContentPartPr/>
              <p14:nvPr/>
            </p14:nvContentPartPr>
            <p14:xfrm>
              <a:off x="2049600" y="4854400"/>
              <a:ext cx="6145200" cy="11253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A8DE334F-B8E2-4EED-82E4-055E95E020DB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031960" y="4818400"/>
                <a:ext cx="6180840" cy="119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107255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68CC086-AC9A-43BB-BC06-1608D93E7692}"/>
                  </a:ext>
                </a:extLst>
              </p14:cNvPr>
              <p14:cNvContentPartPr/>
              <p14:nvPr/>
            </p14:nvContentPartPr>
            <p14:xfrm>
              <a:off x="5560680" y="1050280"/>
              <a:ext cx="3225240" cy="14889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68CC086-AC9A-43BB-BC06-1608D93E76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3040" y="1032636"/>
                <a:ext cx="3260880" cy="15246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04FBADE-B724-4DB6-A64C-360678313CEC}"/>
                  </a:ext>
                </a:extLst>
              </p14:cNvPr>
              <p14:cNvContentPartPr/>
              <p14:nvPr/>
            </p14:nvContentPartPr>
            <p14:xfrm>
              <a:off x="731640" y="1461760"/>
              <a:ext cx="1572120" cy="295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04FBADE-B724-4DB6-A64C-360678313CE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644" y="1444120"/>
                <a:ext cx="1607752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945B381-3399-4255-A623-E02B8B7CF43F}"/>
                  </a:ext>
                </a:extLst>
              </p14:cNvPr>
              <p14:cNvContentPartPr/>
              <p14:nvPr/>
            </p14:nvContentPartPr>
            <p14:xfrm>
              <a:off x="2677080" y="1672720"/>
              <a:ext cx="173160" cy="154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945B381-3399-4255-A623-E02B8B7CF4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59440" y="1654720"/>
                <a:ext cx="20880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CCCF5B5-7B7D-4E4D-A819-E514EB128108}"/>
                  </a:ext>
                </a:extLst>
              </p14:cNvPr>
              <p14:cNvContentPartPr/>
              <p14:nvPr/>
            </p14:nvContentPartPr>
            <p14:xfrm>
              <a:off x="2640720" y="1290040"/>
              <a:ext cx="254160" cy="2653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CCCF5B5-7B7D-4E4D-A819-E514EB12810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23080" y="1272400"/>
                <a:ext cx="28980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C842B0-A7DA-4711-BFC9-2352967B8DA7}"/>
                  </a:ext>
                </a:extLst>
              </p14:cNvPr>
              <p14:cNvContentPartPr/>
              <p14:nvPr/>
            </p14:nvContentPartPr>
            <p14:xfrm>
              <a:off x="3027720" y="1326040"/>
              <a:ext cx="1801080" cy="4377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C842B0-A7DA-4711-BFC9-2352967B8DA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10076" y="1308040"/>
                <a:ext cx="1836727" cy="4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389DBE4-1F16-47A1-841B-C98A31B44F17}"/>
                  </a:ext>
                </a:extLst>
              </p14:cNvPr>
              <p14:cNvContentPartPr/>
              <p14:nvPr/>
            </p14:nvContentPartPr>
            <p14:xfrm>
              <a:off x="940800" y="2345920"/>
              <a:ext cx="1207800" cy="430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389DBE4-1F16-47A1-841B-C98A31B44F1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23155" y="2327920"/>
                <a:ext cx="1243451" cy="46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CDEAFC3-2FB8-4030-8487-74FEC5B15F28}"/>
                  </a:ext>
                </a:extLst>
              </p14:cNvPr>
              <p14:cNvContentPartPr/>
              <p14:nvPr/>
            </p14:nvContentPartPr>
            <p14:xfrm>
              <a:off x="1112520" y="2879800"/>
              <a:ext cx="2763720" cy="630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CDEAFC3-2FB8-4030-8487-74FEC5B15F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94882" y="2861800"/>
                <a:ext cx="2799355" cy="66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7346A49-7C8B-489E-8745-BD63965AFAB1}"/>
                  </a:ext>
                </a:extLst>
              </p14:cNvPr>
              <p14:cNvContentPartPr/>
              <p14:nvPr/>
            </p14:nvContentPartPr>
            <p14:xfrm>
              <a:off x="4305360" y="3103360"/>
              <a:ext cx="247680" cy="24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7346A49-7C8B-489E-8745-BD63965AFAB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87720" y="3085720"/>
                <a:ext cx="2833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EDDBA03-EBDC-497B-AA2D-1AAE98146C01}"/>
                  </a:ext>
                </a:extLst>
              </p14:cNvPr>
              <p14:cNvContentPartPr/>
              <p14:nvPr/>
            </p14:nvContentPartPr>
            <p14:xfrm>
              <a:off x="4317600" y="3209560"/>
              <a:ext cx="248040" cy="24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EDDBA03-EBDC-497B-AA2D-1AAE98146C0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99600" y="3191560"/>
                <a:ext cx="28368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820A748-3E5B-48D6-866C-C97612F65769}"/>
                  </a:ext>
                </a:extLst>
              </p14:cNvPr>
              <p14:cNvContentPartPr/>
              <p14:nvPr/>
            </p14:nvContentPartPr>
            <p14:xfrm>
              <a:off x="4844280" y="2922640"/>
              <a:ext cx="581400" cy="2527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820A748-3E5B-48D6-866C-C97612F6576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26291" y="2904640"/>
                <a:ext cx="617018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11C630-6F1C-4D06-A895-D99F184D9405}"/>
                  </a:ext>
                </a:extLst>
              </p14:cNvPr>
              <p14:cNvContentPartPr/>
              <p14:nvPr/>
            </p14:nvContentPartPr>
            <p14:xfrm>
              <a:off x="5501640" y="2886640"/>
              <a:ext cx="234000" cy="240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11C630-6F1C-4D06-A895-D99F184D940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484000" y="2869000"/>
                <a:ext cx="26964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A887872-5D8D-49D7-824C-B81ADDAF27F4}"/>
                  </a:ext>
                </a:extLst>
              </p14:cNvPr>
              <p14:cNvContentPartPr/>
              <p14:nvPr/>
            </p14:nvContentPartPr>
            <p14:xfrm>
              <a:off x="5522880" y="2980240"/>
              <a:ext cx="195840" cy="216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887872-5D8D-49D7-824C-B81ADDAF27F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505240" y="2962240"/>
                <a:ext cx="2314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71B17FB-E802-40C2-8753-57685DF7C89A}"/>
                  </a:ext>
                </a:extLst>
              </p14:cNvPr>
              <p14:cNvContentPartPr/>
              <p14:nvPr/>
            </p14:nvContentPartPr>
            <p14:xfrm>
              <a:off x="5803680" y="3000040"/>
              <a:ext cx="57240" cy="795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71B17FB-E802-40C2-8753-57685DF7C89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785680" y="2982040"/>
                <a:ext cx="9288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6144A8-A6B8-4318-97F8-5A91A38E0C5D}"/>
                  </a:ext>
                </a:extLst>
              </p14:cNvPr>
              <p14:cNvContentPartPr/>
              <p14:nvPr/>
            </p14:nvContentPartPr>
            <p14:xfrm>
              <a:off x="4729800" y="3178960"/>
              <a:ext cx="1166040" cy="1011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6144A8-A6B8-4318-97F8-5A91A38E0C5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11800" y="3160960"/>
                <a:ext cx="12016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CD04D58-2FFE-43F7-A6EB-1845C11C0627}"/>
                  </a:ext>
                </a:extLst>
              </p14:cNvPr>
              <p14:cNvContentPartPr/>
              <p14:nvPr/>
            </p14:nvContentPartPr>
            <p14:xfrm>
              <a:off x="4987200" y="3327280"/>
              <a:ext cx="158400" cy="236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CD04D58-2FFE-43F7-A6EB-1845C11C062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69200" y="3309640"/>
                <a:ext cx="19404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54DD06D-3379-42E9-AEDA-542667309EB2}"/>
                  </a:ext>
                </a:extLst>
              </p14:cNvPr>
              <p14:cNvContentPartPr/>
              <p14:nvPr/>
            </p14:nvContentPartPr>
            <p14:xfrm>
              <a:off x="4900800" y="3406840"/>
              <a:ext cx="302400" cy="349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54DD06D-3379-42E9-AEDA-542667309EB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882800" y="3389200"/>
                <a:ext cx="33804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FC7B90C-341A-4283-B2A1-A991D6E6D205}"/>
                  </a:ext>
                </a:extLst>
              </p14:cNvPr>
              <p14:cNvContentPartPr/>
              <p14:nvPr/>
            </p14:nvContentPartPr>
            <p14:xfrm>
              <a:off x="5355120" y="3422680"/>
              <a:ext cx="163440" cy="108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FC7B90C-341A-4283-B2A1-A991D6E6D20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37480" y="3405040"/>
                <a:ext cx="1990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E3884B-51F2-4A7A-897E-FEF8EDEE2537}"/>
                  </a:ext>
                </a:extLst>
              </p14:cNvPr>
              <p14:cNvContentPartPr/>
              <p14:nvPr/>
            </p14:nvContentPartPr>
            <p14:xfrm>
              <a:off x="5608560" y="3284080"/>
              <a:ext cx="232920" cy="2055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E3884B-51F2-4A7A-897E-FEF8EDEE253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590560" y="3266080"/>
                <a:ext cx="26856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EAED43A-3355-4E44-82FA-601365BBE032}"/>
                  </a:ext>
                </a:extLst>
              </p14:cNvPr>
              <p14:cNvContentPartPr/>
              <p14:nvPr/>
            </p14:nvContentPartPr>
            <p14:xfrm>
              <a:off x="6473280" y="2912200"/>
              <a:ext cx="909000" cy="43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EAED43A-3355-4E44-82FA-601365BBE03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455640" y="2894200"/>
                <a:ext cx="94464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D710CFF-41FA-426F-B59D-09D336091673}"/>
                  </a:ext>
                </a:extLst>
              </p14:cNvPr>
              <p14:cNvContentPartPr/>
              <p14:nvPr/>
            </p14:nvContentPartPr>
            <p14:xfrm>
              <a:off x="1034400" y="4069600"/>
              <a:ext cx="2256120" cy="5130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D710CFF-41FA-426F-B59D-09D33609167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16400" y="4051960"/>
                <a:ext cx="2291760" cy="54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4A2B038-7CB7-47C5-B81F-36AF68E900CA}"/>
                  </a:ext>
                </a:extLst>
              </p14:cNvPr>
              <p14:cNvContentPartPr/>
              <p14:nvPr/>
            </p14:nvContentPartPr>
            <p14:xfrm>
              <a:off x="3822960" y="4279120"/>
              <a:ext cx="316440" cy="493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4A2B038-7CB7-47C5-B81F-36AF68E900C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805320" y="4261120"/>
                <a:ext cx="35208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5220808-B08D-4E1B-85BA-0B69750262D1}"/>
                  </a:ext>
                </a:extLst>
              </p14:cNvPr>
              <p14:cNvContentPartPr/>
              <p14:nvPr/>
            </p14:nvContentPartPr>
            <p14:xfrm>
              <a:off x="3878760" y="4398280"/>
              <a:ext cx="306000" cy="216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5220808-B08D-4E1B-85BA-0B69750262D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860760" y="4380640"/>
                <a:ext cx="341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A34A181-8394-4916-B8FB-09C5B9D375EC}"/>
                  </a:ext>
                </a:extLst>
              </p14:cNvPr>
              <p14:cNvContentPartPr/>
              <p14:nvPr/>
            </p14:nvContentPartPr>
            <p14:xfrm>
              <a:off x="5002680" y="4109560"/>
              <a:ext cx="1271520" cy="3859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A34A181-8394-4916-B8FB-09C5B9D375E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985040" y="4091560"/>
                <a:ext cx="13071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B76FDA5-9DFF-4E28-A1AC-FFB562034DAB}"/>
                  </a:ext>
                </a:extLst>
              </p14:cNvPr>
              <p14:cNvContentPartPr/>
              <p14:nvPr/>
            </p14:nvContentPartPr>
            <p14:xfrm>
              <a:off x="4371600" y="4113520"/>
              <a:ext cx="476640" cy="4392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B76FDA5-9DFF-4E28-A1AC-FFB562034DA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353947" y="4095520"/>
                <a:ext cx="512307" cy="47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71F03CD-1855-4935-95BE-4E756D519675}"/>
                  </a:ext>
                </a:extLst>
              </p14:cNvPr>
              <p14:cNvContentPartPr/>
              <p14:nvPr/>
            </p14:nvContentPartPr>
            <p14:xfrm>
              <a:off x="6850920" y="4140520"/>
              <a:ext cx="816480" cy="320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71F03CD-1855-4935-95BE-4E756D51967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833272" y="4122520"/>
                <a:ext cx="852136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BFBF118-EA7D-48A5-B330-39E5A7DF8903}"/>
                  </a:ext>
                </a:extLst>
              </p14:cNvPr>
              <p14:cNvContentPartPr/>
              <p14:nvPr/>
            </p14:nvContentPartPr>
            <p14:xfrm>
              <a:off x="4431360" y="5461360"/>
              <a:ext cx="337680" cy="201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BFBF118-EA7D-48A5-B330-39E5A7DF890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413720" y="5443720"/>
                <a:ext cx="37332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E2C0F62-0945-49FA-9789-A7C1EA792885}"/>
                  </a:ext>
                </a:extLst>
              </p14:cNvPr>
              <p14:cNvContentPartPr/>
              <p14:nvPr/>
            </p14:nvContentPartPr>
            <p14:xfrm>
              <a:off x="4434600" y="5580520"/>
              <a:ext cx="329760" cy="399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E2C0F62-0945-49FA-9789-A7C1EA79288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416960" y="5562880"/>
                <a:ext cx="36540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F0EB011-3EF7-4C18-8321-D8F92018D858}"/>
                  </a:ext>
                </a:extLst>
              </p14:cNvPr>
              <p14:cNvContentPartPr/>
              <p14:nvPr/>
            </p14:nvContentPartPr>
            <p14:xfrm>
              <a:off x="2436240" y="5206840"/>
              <a:ext cx="1808640" cy="6328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F0EB011-3EF7-4C18-8321-D8F92018D858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418240" y="5189190"/>
                <a:ext cx="1844280" cy="6685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73F9F5C-5237-44AD-BF15-8354256AC704}"/>
                  </a:ext>
                </a:extLst>
              </p14:cNvPr>
              <p14:cNvContentPartPr/>
              <p14:nvPr/>
            </p14:nvContentPartPr>
            <p14:xfrm>
              <a:off x="4988280" y="5221600"/>
              <a:ext cx="2668320" cy="51696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73F9F5C-5237-44AD-BF15-8354256AC70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70280" y="5203613"/>
                <a:ext cx="2703960" cy="5525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1C9842CE-CE2C-4CDA-8DB7-1A7BD85EB933}"/>
                  </a:ext>
                </a:extLst>
              </p14:cNvPr>
              <p14:cNvContentPartPr/>
              <p14:nvPr/>
            </p14:nvContentPartPr>
            <p14:xfrm>
              <a:off x="2242560" y="4213960"/>
              <a:ext cx="29520" cy="2030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1C9842CE-CE2C-4CDA-8DB7-1A7BD85EB93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224560" y="4196320"/>
                <a:ext cx="651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118F7B3-9579-4F2E-A518-160198BF3BC2}"/>
                  </a:ext>
                </a:extLst>
              </p14:cNvPr>
              <p14:cNvContentPartPr/>
              <p14:nvPr/>
            </p14:nvContentPartPr>
            <p14:xfrm>
              <a:off x="1136280" y="6203680"/>
              <a:ext cx="561960" cy="326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118F7B3-9579-4F2E-A518-160198BF3BC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118640" y="6185680"/>
                <a:ext cx="59760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4E761EF-E404-465B-AC66-F9878DEFE750}"/>
                  </a:ext>
                </a:extLst>
              </p14:cNvPr>
              <p14:cNvContentPartPr/>
              <p14:nvPr/>
            </p14:nvContentPartPr>
            <p14:xfrm>
              <a:off x="697440" y="5811640"/>
              <a:ext cx="1533960" cy="297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4E761EF-E404-465B-AC66-F9878DEFE75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79800" y="5793979"/>
                <a:ext cx="1569600" cy="3330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B7D1095-E9F6-4382-8E9F-FB7CFB00A424}"/>
                  </a:ext>
                </a:extLst>
              </p14:cNvPr>
              <p14:cNvContentPartPr/>
              <p14:nvPr/>
            </p14:nvContentPartPr>
            <p14:xfrm>
              <a:off x="4378440" y="6386560"/>
              <a:ext cx="321840" cy="1407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B7D1095-E9F6-4382-8E9F-FB7CFB00A42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360440" y="6368560"/>
                <a:ext cx="35748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AE73A11C-A9D7-4B94-89D5-0D748728CA4B}"/>
                  </a:ext>
                </a:extLst>
              </p14:cNvPr>
              <p14:cNvContentPartPr/>
              <p14:nvPr/>
            </p14:nvContentPartPr>
            <p14:xfrm>
              <a:off x="2668800" y="6179920"/>
              <a:ext cx="463680" cy="4842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AE73A11C-A9D7-4B94-89D5-0D748728CA4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651146" y="6161920"/>
                <a:ext cx="49934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F6A7C2E-6F99-4891-9D75-3F18FABEA825}"/>
                  </a:ext>
                </a:extLst>
              </p14:cNvPr>
              <p14:cNvContentPartPr/>
              <p14:nvPr/>
            </p14:nvContentPartPr>
            <p14:xfrm>
              <a:off x="3297000" y="6153280"/>
              <a:ext cx="778680" cy="49464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F6A7C2E-6F99-4891-9D75-3F18FABEA825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279008" y="6135280"/>
                <a:ext cx="814304" cy="53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F3687A0-8AC4-49AD-8A7D-A3137BC37C54}"/>
                  </a:ext>
                </a:extLst>
              </p14:cNvPr>
              <p14:cNvContentPartPr/>
              <p14:nvPr/>
            </p14:nvContentPartPr>
            <p14:xfrm>
              <a:off x="4916640" y="6116200"/>
              <a:ext cx="1999080" cy="48132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F3687A0-8AC4-49AD-8A7D-A3137BC37C54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898640" y="6098200"/>
                <a:ext cx="2034720" cy="5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3B5623E-0C26-4930-8B0F-3FA35BBEB079}"/>
                  </a:ext>
                </a:extLst>
              </p14:cNvPr>
              <p14:cNvContentPartPr/>
              <p14:nvPr/>
            </p14:nvContentPartPr>
            <p14:xfrm>
              <a:off x="2049600" y="4854400"/>
              <a:ext cx="6145200" cy="11253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3B5623E-0C26-4930-8B0F-3FA35BBEB07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031960" y="4818400"/>
                <a:ext cx="6180840" cy="119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733102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A20E96C-A281-4489-B721-C5C86B79D6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00" t="14445" r="20786" b="67778"/>
          <a:stretch/>
        </p:blipFill>
        <p:spPr>
          <a:xfrm>
            <a:off x="188400" y="1692300"/>
            <a:ext cx="8650800" cy="28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9255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4D0A9A-E462-4BBB-903F-97E744F06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0404" r="21250" b="68485"/>
          <a:stretch/>
        </p:blipFill>
        <p:spPr>
          <a:xfrm>
            <a:off x="152399" y="212724"/>
            <a:ext cx="8669973" cy="184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8335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4D0A9A-E462-4BBB-903F-97E744F06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0404" r="21250" b="68485"/>
          <a:stretch/>
        </p:blipFill>
        <p:spPr>
          <a:xfrm>
            <a:off x="152399" y="212724"/>
            <a:ext cx="8669973" cy="18446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A1082A7-4B06-4F2C-9C8C-751DBF2BC722}"/>
                  </a:ext>
                </a:extLst>
              </p14:cNvPr>
              <p14:cNvContentPartPr/>
              <p14:nvPr/>
            </p14:nvContentPartPr>
            <p14:xfrm>
              <a:off x="1967520" y="877840"/>
              <a:ext cx="1754640" cy="23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A1082A7-4B06-4F2C-9C8C-751DBF2BC72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49520" y="842200"/>
                <a:ext cx="179028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206638F-736E-484C-85EF-86D87545E82D}"/>
                  </a:ext>
                </a:extLst>
              </p14:cNvPr>
              <p14:cNvContentPartPr/>
              <p14:nvPr/>
            </p14:nvContentPartPr>
            <p14:xfrm>
              <a:off x="3353160" y="1825360"/>
              <a:ext cx="641160" cy="2394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206638F-736E-484C-85EF-86D87545E82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5520" y="1807720"/>
                <a:ext cx="67680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8BEB802-EF02-4C87-B847-889810A2C801}"/>
                  </a:ext>
                </a:extLst>
              </p14:cNvPr>
              <p14:cNvContentPartPr/>
              <p14:nvPr/>
            </p14:nvContentPartPr>
            <p14:xfrm>
              <a:off x="4272240" y="1731400"/>
              <a:ext cx="1743480" cy="3556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8BEB802-EF02-4C87-B847-889810A2C80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54600" y="1713760"/>
                <a:ext cx="177912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AA0EA5C-547E-4909-97B2-F33E908A7B0E}"/>
                  </a:ext>
                </a:extLst>
              </p14:cNvPr>
              <p14:cNvContentPartPr/>
              <p14:nvPr/>
            </p14:nvContentPartPr>
            <p14:xfrm>
              <a:off x="4009800" y="1971520"/>
              <a:ext cx="96120" cy="1162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AA0EA5C-547E-4909-97B2-F33E908A7B0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92160" y="1953520"/>
                <a:ext cx="131760" cy="15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859880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4D0A9A-E462-4BBB-903F-97E744F06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0404" r="21250" b="68485"/>
          <a:stretch/>
        </p:blipFill>
        <p:spPr>
          <a:xfrm>
            <a:off x="152399" y="212724"/>
            <a:ext cx="8669973" cy="18446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206638F-736E-484C-85EF-86D87545E82D}"/>
                  </a:ext>
                </a:extLst>
              </p14:cNvPr>
              <p14:cNvContentPartPr/>
              <p14:nvPr/>
            </p14:nvContentPartPr>
            <p14:xfrm>
              <a:off x="3353160" y="1825360"/>
              <a:ext cx="641160" cy="2394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206638F-736E-484C-85EF-86D87545E8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35520" y="1807720"/>
                <a:ext cx="67680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8BEB802-EF02-4C87-B847-889810A2C801}"/>
                  </a:ext>
                </a:extLst>
              </p14:cNvPr>
              <p14:cNvContentPartPr/>
              <p14:nvPr/>
            </p14:nvContentPartPr>
            <p14:xfrm>
              <a:off x="4272240" y="1731400"/>
              <a:ext cx="1743480" cy="3556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8BEB802-EF02-4C87-B847-889810A2C8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4600" y="1713760"/>
                <a:ext cx="177912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4831D4C-CF90-422A-963C-8753DDD2F309}"/>
                  </a:ext>
                </a:extLst>
              </p14:cNvPr>
              <p14:cNvContentPartPr/>
              <p14:nvPr/>
            </p14:nvContentPartPr>
            <p14:xfrm>
              <a:off x="4257120" y="832840"/>
              <a:ext cx="3339720" cy="45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4831D4C-CF90-422A-963C-8753DDD2F3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39480" y="797200"/>
                <a:ext cx="337536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98AC8E4-B150-4406-9E8A-A49AA023F8C1}"/>
                  </a:ext>
                </a:extLst>
              </p14:cNvPr>
              <p14:cNvContentPartPr/>
              <p14:nvPr/>
            </p14:nvContentPartPr>
            <p14:xfrm>
              <a:off x="352560" y="1237120"/>
              <a:ext cx="1081800" cy="309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98AC8E4-B150-4406-9E8A-A49AA023F8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4560" y="1201480"/>
                <a:ext cx="111744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0185AFA-AE4A-43B1-8508-3E316F7B956E}"/>
                  </a:ext>
                </a:extLst>
              </p14:cNvPr>
              <p14:cNvContentPartPr/>
              <p14:nvPr/>
            </p14:nvContentPartPr>
            <p14:xfrm>
              <a:off x="6151080" y="2015080"/>
              <a:ext cx="96480" cy="11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0185AFA-AE4A-43B1-8508-3E316F7B956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33440" y="1997440"/>
                <a:ext cx="13212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88F033C-F2B3-45C6-8B7E-2D1F76EAD39B}"/>
                  </a:ext>
                </a:extLst>
              </p14:cNvPr>
              <p14:cNvContentPartPr/>
              <p14:nvPr/>
            </p14:nvContentPartPr>
            <p14:xfrm>
              <a:off x="6404160" y="1890520"/>
              <a:ext cx="559800" cy="187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88F033C-F2B3-45C6-8B7E-2D1F76EAD39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86160" y="1872880"/>
                <a:ext cx="5954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FB9015-47E8-4055-B497-26C5CE5693FC}"/>
                  </a:ext>
                </a:extLst>
              </p14:cNvPr>
              <p14:cNvContentPartPr/>
              <p14:nvPr/>
            </p14:nvContentPartPr>
            <p14:xfrm>
              <a:off x="7083840" y="1677040"/>
              <a:ext cx="1323000" cy="436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FB9015-47E8-4055-B497-26C5CE5693F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065840" y="1659415"/>
                <a:ext cx="1358640" cy="4719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154E8BC-F11B-4BAC-A12A-9EAB750BFDA5}"/>
                  </a:ext>
                </a:extLst>
              </p14:cNvPr>
              <p14:cNvContentPartPr/>
              <p14:nvPr/>
            </p14:nvContentPartPr>
            <p14:xfrm>
              <a:off x="4009800" y="1971520"/>
              <a:ext cx="96120" cy="1162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154E8BC-F11B-4BAC-A12A-9EAB750BFDA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992160" y="1953520"/>
                <a:ext cx="131760" cy="15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535615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4D0A9A-E462-4BBB-903F-97E744F06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0404" r="21250" b="68485"/>
          <a:stretch/>
        </p:blipFill>
        <p:spPr>
          <a:xfrm>
            <a:off x="152399" y="212724"/>
            <a:ext cx="8669973" cy="18446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206638F-736E-484C-85EF-86D87545E82D}"/>
                  </a:ext>
                </a:extLst>
              </p14:cNvPr>
              <p14:cNvContentPartPr/>
              <p14:nvPr/>
            </p14:nvContentPartPr>
            <p14:xfrm>
              <a:off x="3353160" y="1825360"/>
              <a:ext cx="641160" cy="2394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206638F-736E-484C-85EF-86D87545E8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35520" y="1807720"/>
                <a:ext cx="67680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8BEB802-EF02-4C87-B847-889810A2C801}"/>
                  </a:ext>
                </a:extLst>
              </p14:cNvPr>
              <p14:cNvContentPartPr/>
              <p14:nvPr/>
            </p14:nvContentPartPr>
            <p14:xfrm>
              <a:off x="4272240" y="1731400"/>
              <a:ext cx="1743480" cy="3556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8BEB802-EF02-4C87-B847-889810A2C8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4600" y="1713760"/>
                <a:ext cx="177912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0185AFA-AE4A-43B1-8508-3E316F7B956E}"/>
                  </a:ext>
                </a:extLst>
              </p14:cNvPr>
              <p14:cNvContentPartPr/>
              <p14:nvPr/>
            </p14:nvContentPartPr>
            <p14:xfrm>
              <a:off x="6151080" y="2015080"/>
              <a:ext cx="96480" cy="11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0185AFA-AE4A-43B1-8508-3E316F7B95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33440" y="1997440"/>
                <a:ext cx="13212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88F033C-F2B3-45C6-8B7E-2D1F76EAD39B}"/>
                  </a:ext>
                </a:extLst>
              </p14:cNvPr>
              <p14:cNvContentPartPr/>
              <p14:nvPr/>
            </p14:nvContentPartPr>
            <p14:xfrm>
              <a:off x="6404160" y="1890520"/>
              <a:ext cx="559800" cy="187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88F033C-F2B3-45C6-8B7E-2D1F76EAD39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86160" y="1872880"/>
                <a:ext cx="5954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FB9015-47E8-4055-B497-26C5CE5693FC}"/>
                  </a:ext>
                </a:extLst>
              </p14:cNvPr>
              <p14:cNvContentPartPr/>
              <p14:nvPr/>
            </p14:nvContentPartPr>
            <p14:xfrm>
              <a:off x="7083840" y="1677040"/>
              <a:ext cx="1323000" cy="436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FB9015-47E8-4055-B497-26C5CE5693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65840" y="1659415"/>
                <a:ext cx="1358640" cy="4719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F24EF2D-6D13-4B9E-88AE-A461F539A3C3}"/>
                  </a:ext>
                </a:extLst>
              </p14:cNvPr>
              <p14:cNvContentPartPr/>
              <p14:nvPr/>
            </p14:nvContentPartPr>
            <p14:xfrm>
              <a:off x="277680" y="1589560"/>
              <a:ext cx="4465080" cy="83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F24EF2D-6D13-4B9E-88AE-A461F539A3C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9680" y="1553920"/>
                <a:ext cx="450072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6DBBC5-85EC-485B-9AD6-5A25E4C0DB43}"/>
                  </a:ext>
                </a:extLst>
              </p14:cNvPr>
              <p14:cNvContentPartPr/>
              <p14:nvPr/>
            </p14:nvContentPartPr>
            <p14:xfrm>
              <a:off x="656040" y="2455360"/>
              <a:ext cx="1989720" cy="275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6DBBC5-85EC-485B-9AD6-5A25E4C0DB4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8040" y="2437360"/>
                <a:ext cx="20253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767BD8F-5273-4214-8CCF-AD01DDA35A1A}"/>
                  </a:ext>
                </a:extLst>
              </p14:cNvPr>
              <p14:cNvContentPartPr/>
              <p14:nvPr/>
            </p14:nvContentPartPr>
            <p14:xfrm>
              <a:off x="2799120" y="2532040"/>
              <a:ext cx="906480" cy="213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767BD8F-5273-4214-8CCF-AD01DDA35A1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81480" y="2514400"/>
                <a:ext cx="94212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C2F304-2A3F-4BA9-AE19-A78F9B6E90FC}"/>
                  </a:ext>
                </a:extLst>
              </p14:cNvPr>
              <p14:cNvContentPartPr/>
              <p14:nvPr/>
            </p14:nvContentPartPr>
            <p14:xfrm>
              <a:off x="4009800" y="1971520"/>
              <a:ext cx="96120" cy="1162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C2F304-2A3F-4BA9-AE19-A78F9B6E90F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92160" y="1953520"/>
                <a:ext cx="131760" cy="15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651638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4D0A9A-E462-4BBB-903F-97E744F06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0404" r="21250" b="68485"/>
          <a:stretch/>
        </p:blipFill>
        <p:spPr>
          <a:xfrm>
            <a:off x="152399" y="212724"/>
            <a:ext cx="8669973" cy="18446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206638F-736E-484C-85EF-86D87545E82D}"/>
                  </a:ext>
                </a:extLst>
              </p14:cNvPr>
              <p14:cNvContentPartPr/>
              <p14:nvPr/>
            </p14:nvContentPartPr>
            <p14:xfrm>
              <a:off x="3353160" y="1825360"/>
              <a:ext cx="641160" cy="2394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206638F-736E-484C-85EF-86D87545E8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35520" y="1807720"/>
                <a:ext cx="67680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8BEB802-EF02-4C87-B847-889810A2C801}"/>
                  </a:ext>
                </a:extLst>
              </p14:cNvPr>
              <p14:cNvContentPartPr/>
              <p14:nvPr/>
            </p14:nvContentPartPr>
            <p14:xfrm>
              <a:off x="4272240" y="1731400"/>
              <a:ext cx="1743480" cy="3556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8BEB802-EF02-4C87-B847-889810A2C8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4600" y="1713760"/>
                <a:ext cx="177912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0185AFA-AE4A-43B1-8508-3E316F7B956E}"/>
                  </a:ext>
                </a:extLst>
              </p14:cNvPr>
              <p14:cNvContentPartPr/>
              <p14:nvPr/>
            </p14:nvContentPartPr>
            <p14:xfrm>
              <a:off x="6151080" y="2015080"/>
              <a:ext cx="96480" cy="11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0185AFA-AE4A-43B1-8508-3E316F7B95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33440" y="1997440"/>
                <a:ext cx="13212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88F033C-F2B3-45C6-8B7E-2D1F76EAD39B}"/>
                  </a:ext>
                </a:extLst>
              </p14:cNvPr>
              <p14:cNvContentPartPr/>
              <p14:nvPr/>
            </p14:nvContentPartPr>
            <p14:xfrm>
              <a:off x="6404160" y="1890520"/>
              <a:ext cx="559800" cy="187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88F033C-F2B3-45C6-8B7E-2D1F76EAD39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86160" y="1872880"/>
                <a:ext cx="5954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FB9015-47E8-4055-B497-26C5CE5693FC}"/>
                  </a:ext>
                </a:extLst>
              </p14:cNvPr>
              <p14:cNvContentPartPr/>
              <p14:nvPr/>
            </p14:nvContentPartPr>
            <p14:xfrm>
              <a:off x="7083840" y="1677040"/>
              <a:ext cx="1323000" cy="436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FB9015-47E8-4055-B497-26C5CE5693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65840" y="1659415"/>
                <a:ext cx="1358640" cy="4719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F24EF2D-6D13-4B9E-88AE-A461F539A3C3}"/>
                  </a:ext>
                </a:extLst>
              </p14:cNvPr>
              <p14:cNvContentPartPr/>
              <p14:nvPr/>
            </p14:nvContentPartPr>
            <p14:xfrm>
              <a:off x="277680" y="1589560"/>
              <a:ext cx="4465080" cy="83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F24EF2D-6D13-4B9E-88AE-A461F539A3C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9680" y="1553920"/>
                <a:ext cx="450072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6DBBC5-85EC-485B-9AD6-5A25E4C0DB43}"/>
                  </a:ext>
                </a:extLst>
              </p14:cNvPr>
              <p14:cNvContentPartPr/>
              <p14:nvPr/>
            </p14:nvContentPartPr>
            <p14:xfrm>
              <a:off x="656040" y="2455360"/>
              <a:ext cx="1989720" cy="275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6DBBC5-85EC-485B-9AD6-5A25E4C0DB4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8040" y="2437360"/>
                <a:ext cx="20253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767BD8F-5273-4214-8CCF-AD01DDA35A1A}"/>
                  </a:ext>
                </a:extLst>
              </p14:cNvPr>
              <p14:cNvContentPartPr/>
              <p14:nvPr/>
            </p14:nvContentPartPr>
            <p14:xfrm>
              <a:off x="2799120" y="2532040"/>
              <a:ext cx="906480" cy="213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767BD8F-5273-4214-8CCF-AD01DDA35A1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81480" y="2514400"/>
                <a:ext cx="94212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C2F304-2A3F-4BA9-AE19-A78F9B6E90FC}"/>
                  </a:ext>
                </a:extLst>
              </p14:cNvPr>
              <p14:cNvContentPartPr/>
              <p14:nvPr/>
            </p14:nvContentPartPr>
            <p14:xfrm>
              <a:off x="4009800" y="1971520"/>
              <a:ext cx="96120" cy="1162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C2F304-2A3F-4BA9-AE19-A78F9B6E90F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92160" y="1953520"/>
                <a:ext cx="13176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E3CAC44-52AA-4FBB-A5FA-9883068D1760}"/>
                  </a:ext>
                </a:extLst>
              </p14:cNvPr>
              <p14:cNvContentPartPr/>
              <p14:nvPr/>
            </p14:nvContentPartPr>
            <p14:xfrm>
              <a:off x="3975600" y="2599720"/>
              <a:ext cx="151560" cy="1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E3CAC44-52AA-4FBB-A5FA-9883068D176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957600" y="2581720"/>
                <a:ext cx="18720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6CCD877-FFA6-4C2C-9963-4CC7024CA50B}"/>
                  </a:ext>
                </a:extLst>
              </p14:cNvPr>
              <p14:cNvContentPartPr/>
              <p14:nvPr/>
            </p14:nvContentPartPr>
            <p14:xfrm>
              <a:off x="3970200" y="2684680"/>
              <a:ext cx="142920" cy="4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6CCD877-FFA6-4C2C-9963-4CC7024CA50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952200" y="2666680"/>
                <a:ext cx="1785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8B51B75-E6ED-4859-9568-1CC00E5B76AF}"/>
                  </a:ext>
                </a:extLst>
              </p14:cNvPr>
              <p14:cNvContentPartPr/>
              <p14:nvPr/>
            </p14:nvContentPartPr>
            <p14:xfrm>
              <a:off x="4594440" y="2540680"/>
              <a:ext cx="846720" cy="216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8B51B75-E6ED-4859-9568-1CC00E5B76A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576800" y="2523040"/>
                <a:ext cx="88236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3BE2A7F-92BF-498C-9DB2-5F5643B394B9}"/>
                  </a:ext>
                </a:extLst>
              </p14:cNvPr>
              <p14:cNvContentPartPr/>
              <p14:nvPr/>
            </p14:nvContentPartPr>
            <p14:xfrm>
              <a:off x="4237320" y="2451400"/>
              <a:ext cx="267480" cy="359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3BE2A7F-92BF-498C-9DB2-5F5643B394B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219680" y="2433400"/>
                <a:ext cx="30312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F1C5809-43F0-4904-B706-3BCE19930B54}"/>
                  </a:ext>
                </a:extLst>
              </p14:cNvPr>
              <p14:cNvContentPartPr/>
              <p14:nvPr/>
            </p14:nvContentPartPr>
            <p14:xfrm>
              <a:off x="5588400" y="2447440"/>
              <a:ext cx="872640" cy="3488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F1C5809-43F0-4904-B706-3BCE19930B5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570760" y="2429440"/>
                <a:ext cx="90828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D15FA5E-C5B2-4B64-B2E5-1D86E37F4111}"/>
                  </a:ext>
                </a:extLst>
              </p14:cNvPr>
              <p14:cNvContentPartPr/>
              <p14:nvPr/>
            </p14:nvContentPartPr>
            <p14:xfrm>
              <a:off x="6546360" y="2412880"/>
              <a:ext cx="547560" cy="4269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D15FA5E-C5B2-4B64-B2E5-1D86E37F411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528720" y="2394895"/>
                <a:ext cx="583200" cy="46257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722511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4D0A9A-E462-4BBB-903F-97E744F06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0404" r="21250" b="68485"/>
          <a:stretch/>
        </p:blipFill>
        <p:spPr>
          <a:xfrm>
            <a:off x="152399" y="212724"/>
            <a:ext cx="8669973" cy="18446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206638F-736E-484C-85EF-86D87545E82D}"/>
                  </a:ext>
                </a:extLst>
              </p14:cNvPr>
              <p14:cNvContentPartPr/>
              <p14:nvPr/>
            </p14:nvContentPartPr>
            <p14:xfrm>
              <a:off x="3353160" y="1825360"/>
              <a:ext cx="641160" cy="2394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206638F-736E-484C-85EF-86D87545E8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35520" y="1807720"/>
                <a:ext cx="67680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8BEB802-EF02-4C87-B847-889810A2C801}"/>
                  </a:ext>
                </a:extLst>
              </p14:cNvPr>
              <p14:cNvContentPartPr/>
              <p14:nvPr/>
            </p14:nvContentPartPr>
            <p14:xfrm>
              <a:off x="4272240" y="1731400"/>
              <a:ext cx="1743480" cy="3556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8BEB802-EF02-4C87-B847-889810A2C8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4600" y="1713760"/>
                <a:ext cx="177912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0185AFA-AE4A-43B1-8508-3E316F7B956E}"/>
                  </a:ext>
                </a:extLst>
              </p14:cNvPr>
              <p14:cNvContentPartPr/>
              <p14:nvPr/>
            </p14:nvContentPartPr>
            <p14:xfrm>
              <a:off x="6151080" y="2015080"/>
              <a:ext cx="96480" cy="11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0185AFA-AE4A-43B1-8508-3E316F7B95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33440" y="1997440"/>
                <a:ext cx="13212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88F033C-F2B3-45C6-8B7E-2D1F76EAD39B}"/>
                  </a:ext>
                </a:extLst>
              </p14:cNvPr>
              <p14:cNvContentPartPr/>
              <p14:nvPr/>
            </p14:nvContentPartPr>
            <p14:xfrm>
              <a:off x="6404160" y="1890520"/>
              <a:ext cx="559800" cy="187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88F033C-F2B3-45C6-8B7E-2D1F76EAD39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86160" y="1872880"/>
                <a:ext cx="5954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FB9015-47E8-4055-B497-26C5CE5693FC}"/>
                  </a:ext>
                </a:extLst>
              </p14:cNvPr>
              <p14:cNvContentPartPr/>
              <p14:nvPr/>
            </p14:nvContentPartPr>
            <p14:xfrm>
              <a:off x="7083840" y="1677040"/>
              <a:ext cx="1323000" cy="436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FB9015-47E8-4055-B497-26C5CE5693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65840" y="1659415"/>
                <a:ext cx="1358640" cy="4719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F24EF2D-6D13-4B9E-88AE-A461F539A3C3}"/>
                  </a:ext>
                </a:extLst>
              </p14:cNvPr>
              <p14:cNvContentPartPr/>
              <p14:nvPr/>
            </p14:nvContentPartPr>
            <p14:xfrm>
              <a:off x="277680" y="1589560"/>
              <a:ext cx="4465080" cy="83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F24EF2D-6D13-4B9E-88AE-A461F539A3C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9680" y="1553920"/>
                <a:ext cx="450072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6DBBC5-85EC-485B-9AD6-5A25E4C0DB43}"/>
                  </a:ext>
                </a:extLst>
              </p14:cNvPr>
              <p14:cNvContentPartPr/>
              <p14:nvPr/>
            </p14:nvContentPartPr>
            <p14:xfrm>
              <a:off x="656040" y="2455360"/>
              <a:ext cx="1989720" cy="275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6DBBC5-85EC-485B-9AD6-5A25E4C0DB4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8040" y="2437360"/>
                <a:ext cx="20253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767BD8F-5273-4214-8CCF-AD01DDA35A1A}"/>
                  </a:ext>
                </a:extLst>
              </p14:cNvPr>
              <p14:cNvContentPartPr/>
              <p14:nvPr/>
            </p14:nvContentPartPr>
            <p14:xfrm>
              <a:off x="2799120" y="2532040"/>
              <a:ext cx="906480" cy="213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767BD8F-5273-4214-8CCF-AD01DDA35A1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81480" y="2514400"/>
                <a:ext cx="94212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C2F304-2A3F-4BA9-AE19-A78F9B6E90FC}"/>
                  </a:ext>
                </a:extLst>
              </p14:cNvPr>
              <p14:cNvContentPartPr/>
              <p14:nvPr/>
            </p14:nvContentPartPr>
            <p14:xfrm>
              <a:off x="4009800" y="1971520"/>
              <a:ext cx="96120" cy="1162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C2F304-2A3F-4BA9-AE19-A78F9B6E90F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92160" y="1953520"/>
                <a:ext cx="13176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E3CAC44-52AA-4FBB-A5FA-9883068D1760}"/>
                  </a:ext>
                </a:extLst>
              </p14:cNvPr>
              <p14:cNvContentPartPr/>
              <p14:nvPr/>
            </p14:nvContentPartPr>
            <p14:xfrm>
              <a:off x="3975600" y="2599720"/>
              <a:ext cx="151560" cy="1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E3CAC44-52AA-4FBB-A5FA-9883068D176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957600" y="2581720"/>
                <a:ext cx="18720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6CCD877-FFA6-4C2C-9963-4CC7024CA50B}"/>
                  </a:ext>
                </a:extLst>
              </p14:cNvPr>
              <p14:cNvContentPartPr/>
              <p14:nvPr/>
            </p14:nvContentPartPr>
            <p14:xfrm>
              <a:off x="3970200" y="2684680"/>
              <a:ext cx="142920" cy="4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6CCD877-FFA6-4C2C-9963-4CC7024CA50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952200" y="2666680"/>
                <a:ext cx="1785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8B51B75-E6ED-4859-9568-1CC00E5B76AF}"/>
                  </a:ext>
                </a:extLst>
              </p14:cNvPr>
              <p14:cNvContentPartPr/>
              <p14:nvPr/>
            </p14:nvContentPartPr>
            <p14:xfrm>
              <a:off x="4594440" y="2540680"/>
              <a:ext cx="846720" cy="216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8B51B75-E6ED-4859-9568-1CC00E5B76A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576800" y="2523040"/>
                <a:ext cx="88236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3BE2A7F-92BF-498C-9DB2-5F5643B394B9}"/>
                  </a:ext>
                </a:extLst>
              </p14:cNvPr>
              <p14:cNvContentPartPr/>
              <p14:nvPr/>
            </p14:nvContentPartPr>
            <p14:xfrm>
              <a:off x="4237320" y="2451400"/>
              <a:ext cx="267480" cy="359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3BE2A7F-92BF-498C-9DB2-5F5643B394B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219680" y="2433400"/>
                <a:ext cx="30312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F1C5809-43F0-4904-B706-3BCE19930B54}"/>
                  </a:ext>
                </a:extLst>
              </p14:cNvPr>
              <p14:cNvContentPartPr/>
              <p14:nvPr/>
            </p14:nvContentPartPr>
            <p14:xfrm>
              <a:off x="5588400" y="2447440"/>
              <a:ext cx="872640" cy="3488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F1C5809-43F0-4904-B706-3BCE19930B5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570760" y="2429440"/>
                <a:ext cx="90828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D15FA5E-C5B2-4B64-B2E5-1D86E37F4111}"/>
                  </a:ext>
                </a:extLst>
              </p14:cNvPr>
              <p14:cNvContentPartPr/>
              <p14:nvPr/>
            </p14:nvContentPartPr>
            <p14:xfrm>
              <a:off x="6546360" y="2412880"/>
              <a:ext cx="547560" cy="4269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D15FA5E-C5B2-4B64-B2E5-1D86E37F411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528720" y="2394895"/>
                <a:ext cx="583200" cy="4625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071360-FE3C-496D-9DF5-5AF0B5BCE48C}"/>
                  </a:ext>
                </a:extLst>
              </p14:cNvPr>
              <p14:cNvContentPartPr/>
              <p14:nvPr/>
            </p14:nvContentPartPr>
            <p14:xfrm>
              <a:off x="7222800" y="2614120"/>
              <a:ext cx="146880" cy="162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071360-FE3C-496D-9DF5-5AF0B5BCE48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05160" y="2596480"/>
                <a:ext cx="1825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274D3DE-25FC-418B-A0BF-34FD98CB17BE}"/>
                  </a:ext>
                </a:extLst>
              </p14:cNvPr>
              <p14:cNvContentPartPr/>
              <p14:nvPr/>
            </p14:nvContentPartPr>
            <p14:xfrm>
              <a:off x="7222800" y="2699080"/>
              <a:ext cx="156600" cy="97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274D3DE-25FC-418B-A0BF-34FD98CB17B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205160" y="2681440"/>
                <a:ext cx="1922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754AC4-26D3-4E65-9F2D-441CABB1FFC5}"/>
                  </a:ext>
                </a:extLst>
              </p14:cNvPr>
              <p14:cNvContentPartPr/>
              <p14:nvPr/>
            </p14:nvContentPartPr>
            <p14:xfrm>
              <a:off x="7520880" y="2376520"/>
              <a:ext cx="1309320" cy="491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754AC4-26D3-4E65-9F2D-441CABB1FFC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503240" y="2358867"/>
                <a:ext cx="1344960" cy="5270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9826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14:cNvPr>
              <p14:cNvContentPartPr/>
              <p14:nvPr/>
            </p14:nvContentPartPr>
            <p14:xfrm>
              <a:off x="7810680" y="210040"/>
              <a:ext cx="885240" cy="516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2680" y="192040"/>
                <a:ext cx="92088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14:cNvPr>
              <p14:cNvContentPartPr/>
              <p14:nvPr/>
            </p14:nvContentPartPr>
            <p14:xfrm>
              <a:off x="229080" y="240280"/>
              <a:ext cx="2147040" cy="7066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440" y="222640"/>
                <a:ext cx="2182680" cy="7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14:cNvPr>
              <p14:cNvContentPartPr/>
              <p14:nvPr/>
            </p14:nvContentPartPr>
            <p14:xfrm>
              <a:off x="2677800" y="387520"/>
              <a:ext cx="1736280" cy="440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9800" y="369880"/>
                <a:ext cx="177192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14:cNvPr>
              <p14:cNvContentPartPr/>
              <p14:nvPr/>
            </p14:nvContentPartPr>
            <p14:xfrm>
              <a:off x="251760" y="1099240"/>
              <a:ext cx="1856520" cy="660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3760" y="1081590"/>
                <a:ext cx="1892160" cy="696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14:cNvPr>
              <p14:cNvContentPartPr/>
              <p14:nvPr/>
            </p14:nvContentPartPr>
            <p14:xfrm>
              <a:off x="4200600" y="1120480"/>
              <a:ext cx="283680" cy="4590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82938" y="1102840"/>
                <a:ext cx="319365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14:cNvPr>
              <p14:cNvContentPartPr/>
              <p14:nvPr/>
            </p14:nvContentPartPr>
            <p14:xfrm>
              <a:off x="3645480" y="1160080"/>
              <a:ext cx="394920" cy="3729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27464" y="1142440"/>
                <a:ext cx="430593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14:cNvPr>
              <p14:cNvContentPartPr/>
              <p14:nvPr/>
            </p14:nvContentPartPr>
            <p14:xfrm>
              <a:off x="2494200" y="1194640"/>
              <a:ext cx="935280" cy="404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76207" y="1176640"/>
                <a:ext cx="970906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19C8A4D-2ECE-465A-95CB-44C1E947B0DD}"/>
                  </a:ext>
                </a:extLst>
              </p14:cNvPr>
              <p14:cNvContentPartPr/>
              <p14:nvPr/>
            </p14:nvContentPartPr>
            <p14:xfrm>
              <a:off x="3490320" y="3372280"/>
              <a:ext cx="1548720" cy="7268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19C8A4D-2ECE-465A-95CB-44C1E947B0D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72676" y="3354640"/>
                <a:ext cx="1584368" cy="76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B3E239F-D8BD-4F50-B506-1B981514BC5C}"/>
                  </a:ext>
                </a:extLst>
              </p14:cNvPr>
              <p14:cNvContentPartPr/>
              <p14:nvPr/>
            </p14:nvContentPartPr>
            <p14:xfrm>
              <a:off x="5653560" y="3346000"/>
              <a:ext cx="388080" cy="3394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B3E239F-D8BD-4F50-B506-1B981514BC5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35560" y="3328019"/>
                <a:ext cx="423720" cy="375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D2D4C69-C9DC-4BD6-A660-ACDE7FAE80FE}"/>
                  </a:ext>
                </a:extLst>
              </p14:cNvPr>
              <p14:cNvContentPartPr/>
              <p14:nvPr/>
            </p14:nvContentPartPr>
            <p14:xfrm>
              <a:off x="6772080" y="3316840"/>
              <a:ext cx="179280" cy="29952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D2D4C69-C9DC-4BD6-A660-ACDE7FAE80F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54080" y="3298840"/>
                <a:ext cx="21492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52DF572-E271-4C6F-9B49-3281F5AF8603}"/>
                  </a:ext>
                </a:extLst>
              </p14:cNvPr>
              <p14:cNvContentPartPr/>
              <p14:nvPr/>
            </p14:nvContentPartPr>
            <p14:xfrm>
              <a:off x="7092840" y="3451840"/>
              <a:ext cx="587160" cy="314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52DF572-E271-4C6F-9B49-3281F5AF860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74840" y="3434180"/>
                <a:ext cx="622800" cy="349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AE978D7-80A1-4353-B4B4-AF482F477260}"/>
                  </a:ext>
                </a:extLst>
              </p14:cNvPr>
              <p14:cNvContentPartPr/>
              <p14:nvPr/>
            </p14:nvContentPartPr>
            <p14:xfrm>
              <a:off x="6199680" y="3387040"/>
              <a:ext cx="390960" cy="2998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AE978D7-80A1-4353-B4B4-AF482F47726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81697" y="3369040"/>
                <a:ext cx="426567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F255BB8-70C3-4E0D-B02E-3136B52F38B5}"/>
                  </a:ext>
                </a:extLst>
              </p14:cNvPr>
              <p14:cNvContentPartPr/>
              <p14:nvPr/>
            </p14:nvContentPartPr>
            <p14:xfrm>
              <a:off x="2312760" y="2242240"/>
              <a:ext cx="4052880" cy="901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F255BB8-70C3-4E0D-B02E-3136B52F38B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94760" y="2224247"/>
                <a:ext cx="4088520" cy="936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4CA4DD0-4E75-4F02-82E3-9D22FAEDDE17}"/>
                  </a:ext>
                </a:extLst>
              </p14:cNvPr>
              <p14:cNvContentPartPr/>
              <p14:nvPr/>
            </p14:nvContentPartPr>
            <p14:xfrm>
              <a:off x="3471240" y="4067800"/>
              <a:ext cx="1070640" cy="3758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4CA4DD0-4E75-4F02-82E3-9D22FAEDDE1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453240" y="4050160"/>
                <a:ext cx="11062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BF1CE6E-4627-4ABB-8CE5-A5C071E4E040}"/>
                  </a:ext>
                </a:extLst>
              </p14:cNvPr>
              <p14:cNvContentPartPr/>
              <p14:nvPr/>
            </p14:nvContentPartPr>
            <p14:xfrm>
              <a:off x="6118680" y="4041880"/>
              <a:ext cx="197640" cy="4593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BF1CE6E-4627-4ABB-8CE5-A5C071E4E04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101040" y="4023880"/>
                <a:ext cx="233280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19ABF62-72E1-4143-B68C-A3F39F2E650E}"/>
                  </a:ext>
                </a:extLst>
              </p14:cNvPr>
              <p14:cNvContentPartPr/>
              <p14:nvPr/>
            </p14:nvContentPartPr>
            <p14:xfrm>
              <a:off x="6471480" y="4008760"/>
              <a:ext cx="882720" cy="3898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19ABF62-72E1-4143-B68C-A3F39F2E650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453487" y="3990760"/>
                <a:ext cx="918345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4B24413-4443-488A-8C66-A8A0F7F0C79E}"/>
                  </a:ext>
                </a:extLst>
              </p14:cNvPr>
              <p14:cNvContentPartPr/>
              <p14:nvPr/>
            </p14:nvContentPartPr>
            <p14:xfrm>
              <a:off x="4820520" y="4085080"/>
              <a:ext cx="1137960" cy="3495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4B24413-4443-488A-8C66-A8A0F7F0C79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802880" y="4067080"/>
                <a:ext cx="117360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B2A19B3-A904-49BD-BCBD-0439F3C00F9A}"/>
                  </a:ext>
                </a:extLst>
              </p14:cNvPr>
              <p14:cNvContentPartPr/>
              <p14:nvPr/>
            </p14:nvContentPartPr>
            <p14:xfrm>
              <a:off x="3430200" y="4582600"/>
              <a:ext cx="276840" cy="2217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B2A19B3-A904-49BD-BCBD-0439F3C00F9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412200" y="4564600"/>
                <a:ext cx="31248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7F59F04-2078-47D4-A5D5-B2FAD4F3A744}"/>
                  </a:ext>
                </a:extLst>
              </p14:cNvPr>
              <p14:cNvContentPartPr/>
              <p14:nvPr/>
            </p14:nvContentPartPr>
            <p14:xfrm>
              <a:off x="3816480" y="4572880"/>
              <a:ext cx="660240" cy="3200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7F59F04-2078-47D4-A5D5-B2FAD4F3A74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798480" y="4554860"/>
                <a:ext cx="695880" cy="35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19D09C9-0731-41F0-9A62-AAC3B7863882}"/>
                  </a:ext>
                </a:extLst>
              </p14:cNvPr>
              <p14:cNvContentPartPr/>
              <p14:nvPr/>
            </p14:nvContentPartPr>
            <p14:xfrm>
              <a:off x="4728720" y="4562800"/>
              <a:ext cx="152280" cy="305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19D09C9-0731-41F0-9A62-AAC3B786388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711080" y="4544800"/>
                <a:ext cx="18792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CB7C660-4D65-4AE3-871B-0C07D00CE39E}"/>
                  </a:ext>
                </a:extLst>
              </p14:cNvPr>
              <p14:cNvContentPartPr/>
              <p14:nvPr/>
            </p14:nvContentPartPr>
            <p14:xfrm>
              <a:off x="6256560" y="4395760"/>
              <a:ext cx="1684800" cy="5119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CB7C660-4D65-4AE3-871B-0C07D00CE39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38916" y="4377760"/>
                <a:ext cx="1720448" cy="54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2A4D59-FAC2-4B8A-97CC-039AD45E7D99}"/>
                  </a:ext>
                </a:extLst>
              </p14:cNvPr>
              <p14:cNvContentPartPr/>
              <p14:nvPr/>
            </p14:nvContentPartPr>
            <p14:xfrm>
              <a:off x="4992960" y="4553800"/>
              <a:ext cx="1140840" cy="3074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2A4D59-FAC2-4B8A-97CC-039AD45E7D9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74960" y="4535800"/>
                <a:ext cx="1176480" cy="3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29F23C5-1821-4D56-8BD4-A7D651514187}"/>
                  </a:ext>
                </a:extLst>
              </p14:cNvPr>
              <p14:cNvContentPartPr/>
              <p14:nvPr/>
            </p14:nvContentPartPr>
            <p14:xfrm>
              <a:off x="3623880" y="5099200"/>
              <a:ext cx="1585440" cy="459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29F23C5-1821-4D56-8BD4-A7D65151418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605880" y="5081214"/>
                <a:ext cx="1621080" cy="4946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8999519-A0AA-4DE5-BE47-DA1D7E3B79CA}"/>
                  </a:ext>
                </a:extLst>
              </p14:cNvPr>
              <p14:cNvContentPartPr/>
              <p14:nvPr/>
            </p14:nvContentPartPr>
            <p14:xfrm>
              <a:off x="5698200" y="5188120"/>
              <a:ext cx="269640" cy="299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8999519-A0AA-4DE5-BE47-DA1D7E3B79C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680560" y="5170480"/>
                <a:ext cx="30528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1E17442-4C68-47B6-8B39-CBC1723DFF3C}"/>
                  </a:ext>
                </a:extLst>
              </p14:cNvPr>
              <p14:cNvContentPartPr/>
              <p14:nvPr/>
            </p14:nvContentPartPr>
            <p14:xfrm>
              <a:off x="6749040" y="5185600"/>
              <a:ext cx="1022760" cy="307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1E17442-4C68-47B6-8B39-CBC1723DFF3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731040" y="5167960"/>
                <a:ext cx="105840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28B9794-52FF-4833-AD1D-F1622FD5564E}"/>
                  </a:ext>
                </a:extLst>
              </p14:cNvPr>
              <p14:cNvContentPartPr/>
              <p14:nvPr/>
            </p14:nvContentPartPr>
            <p14:xfrm>
              <a:off x="6153240" y="5212240"/>
              <a:ext cx="399960" cy="261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28B9794-52FF-4833-AD1D-F1622FD5564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135256" y="5194240"/>
                <a:ext cx="435568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1F4E91D-8100-471B-A720-2B15676C65E6}"/>
                  </a:ext>
                </a:extLst>
              </p14:cNvPr>
              <p14:cNvContentPartPr/>
              <p14:nvPr/>
            </p14:nvContentPartPr>
            <p14:xfrm>
              <a:off x="3407520" y="5507800"/>
              <a:ext cx="971280" cy="3369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1F4E91D-8100-471B-A720-2B15676C65E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389880" y="5489800"/>
                <a:ext cx="100692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3FC2BA8-24C9-4A22-9A5A-80E7CAF001AC}"/>
                  </a:ext>
                </a:extLst>
              </p14:cNvPr>
              <p14:cNvContentPartPr/>
              <p14:nvPr/>
            </p14:nvContentPartPr>
            <p14:xfrm>
              <a:off x="6168360" y="5565400"/>
              <a:ext cx="1167480" cy="39780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3FC2BA8-24C9-4A22-9A5A-80E7CAF001A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150720" y="5547400"/>
                <a:ext cx="1203120" cy="43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AECB3A3-1FEE-4E70-AD4D-1CB6EE49C05E}"/>
                  </a:ext>
                </a:extLst>
              </p14:cNvPr>
              <p14:cNvContentPartPr/>
              <p14:nvPr/>
            </p14:nvContentPartPr>
            <p14:xfrm>
              <a:off x="4687680" y="5546680"/>
              <a:ext cx="1366560" cy="4075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AECB3A3-1FEE-4E70-AD4D-1CB6EE49C05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670035" y="5528696"/>
                <a:ext cx="1402209" cy="443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FF4C14D-E586-46C6-A87F-EA2E05420AAA}"/>
                  </a:ext>
                </a:extLst>
              </p14:cNvPr>
              <p14:cNvContentPartPr/>
              <p14:nvPr/>
            </p14:nvContentPartPr>
            <p14:xfrm>
              <a:off x="7440240" y="5662960"/>
              <a:ext cx="144720" cy="1825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FF4C14D-E586-46C6-A87F-EA2E05420AAA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422240" y="5644960"/>
                <a:ext cx="18036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3C0B4F3F-FD35-4701-9029-FD5F81DB1275}"/>
                  </a:ext>
                </a:extLst>
              </p14:cNvPr>
              <p14:cNvContentPartPr/>
              <p14:nvPr/>
            </p14:nvContentPartPr>
            <p14:xfrm>
              <a:off x="7501080" y="5592760"/>
              <a:ext cx="45360" cy="3384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3C0B4F3F-FD35-4701-9029-FD5F81DB127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483440" y="5574760"/>
                <a:ext cx="81000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7290BCD3-11FD-49B7-8067-FAABCF198CB5}"/>
                  </a:ext>
                </a:extLst>
              </p14:cNvPr>
              <p14:cNvContentPartPr/>
              <p14:nvPr/>
            </p14:nvContentPartPr>
            <p14:xfrm>
              <a:off x="7673520" y="5440120"/>
              <a:ext cx="1298520" cy="3873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7290BCD3-11FD-49B7-8067-FAABCF198CB5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655520" y="5422480"/>
                <a:ext cx="1334160" cy="42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FA0127D-5EC0-4FA0-89BC-6744EB71EF84}"/>
                  </a:ext>
                </a:extLst>
              </p14:cNvPr>
              <p14:cNvContentPartPr/>
              <p14:nvPr/>
            </p14:nvContentPartPr>
            <p14:xfrm>
              <a:off x="3416880" y="6069760"/>
              <a:ext cx="1084680" cy="4057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FA0127D-5EC0-4FA0-89BC-6744EB71EF84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398880" y="6052136"/>
                <a:ext cx="1120320" cy="441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6CBFED2-B57E-4649-9AB3-AC6DB471B323}"/>
                  </a:ext>
                </a:extLst>
              </p14:cNvPr>
              <p14:cNvContentPartPr/>
              <p14:nvPr/>
            </p14:nvContentPartPr>
            <p14:xfrm>
              <a:off x="4685880" y="6102880"/>
              <a:ext cx="1389960" cy="3754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6CBFED2-B57E-4649-9AB3-AC6DB471B32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667885" y="6085240"/>
                <a:ext cx="1425591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032E55BF-2F86-4C23-B381-E4C6EAA4647B}"/>
                  </a:ext>
                </a:extLst>
              </p14:cNvPr>
              <p14:cNvContentPartPr/>
              <p14:nvPr/>
            </p14:nvContentPartPr>
            <p14:xfrm>
              <a:off x="6278520" y="6147880"/>
              <a:ext cx="585360" cy="2934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032E55BF-2F86-4C23-B381-E4C6EAA4647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260531" y="6130240"/>
                <a:ext cx="620978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DDB8283-CA8A-43C4-B3AA-1A0E0CB4E861}"/>
                  </a:ext>
                </a:extLst>
              </p14:cNvPr>
              <p14:cNvContentPartPr/>
              <p14:nvPr/>
            </p14:nvContentPartPr>
            <p14:xfrm>
              <a:off x="7086000" y="6067240"/>
              <a:ext cx="1644480" cy="44316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DDB8283-CA8A-43C4-B3AA-1A0E0CB4E86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068360" y="6049240"/>
                <a:ext cx="1680120" cy="47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453972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4D0A9A-E462-4BBB-903F-97E744F06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0404" r="21250" b="68485"/>
          <a:stretch/>
        </p:blipFill>
        <p:spPr>
          <a:xfrm>
            <a:off x="152399" y="212724"/>
            <a:ext cx="8669973" cy="18446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206638F-736E-484C-85EF-86D87545E82D}"/>
                  </a:ext>
                </a:extLst>
              </p14:cNvPr>
              <p14:cNvContentPartPr/>
              <p14:nvPr/>
            </p14:nvContentPartPr>
            <p14:xfrm>
              <a:off x="3353160" y="1825360"/>
              <a:ext cx="641160" cy="2394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206638F-736E-484C-85EF-86D87545E8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35520" y="1807720"/>
                <a:ext cx="67680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8BEB802-EF02-4C87-B847-889810A2C801}"/>
                  </a:ext>
                </a:extLst>
              </p14:cNvPr>
              <p14:cNvContentPartPr/>
              <p14:nvPr/>
            </p14:nvContentPartPr>
            <p14:xfrm>
              <a:off x="4272240" y="1731400"/>
              <a:ext cx="1743480" cy="3556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8BEB802-EF02-4C87-B847-889810A2C8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4600" y="1713760"/>
                <a:ext cx="177912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0185AFA-AE4A-43B1-8508-3E316F7B956E}"/>
                  </a:ext>
                </a:extLst>
              </p14:cNvPr>
              <p14:cNvContentPartPr/>
              <p14:nvPr/>
            </p14:nvContentPartPr>
            <p14:xfrm>
              <a:off x="6151080" y="2015080"/>
              <a:ext cx="96480" cy="11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0185AFA-AE4A-43B1-8508-3E316F7B95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33440" y="1997440"/>
                <a:ext cx="13212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88F033C-F2B3-45C6-8B7E-2D1F76EAD39B}"/>
                  </a:ext>
                </a:extLst>
              </p14:cNvPr>
              <p14:cNvContentPartPr/>
              <p14:nvPr/>
            </p14:nvContentPartPr>
            <p14:xfrm>
              <a:off x="6404160" y="1890520"/>
              <a:ext cx="559800" cy="187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88F033C-F2B3-45C6-8B7E-2D1F76EAD39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86160" y="1872880"/>
                <a:ext cx="5954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FB9015-47E8-4055-B497-26C5CE5693FC}"/>
                  </a:ext>
                </a:extLst>
              </p14:cNvPr>
              <p14:cNvContentPartPr/>
              <p14:nvPr/>
            </p14:nvContentPartPr>
            <p14:xfrm>
              <a:off x="7083840" y="1677040"/>
              <a:ext cx="1323000" cy="436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FB9015-47E8-4055-B497-26C5CE5693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65840" y="1659415"/>
                <a:ext cx="1358640" cy="4719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6DBBC5-85EC-485B-9AD6-5A25E4C0DB43}"/>
                  </a:ext>
                </a:extLst>
              </p14:cNvPr>
              <p14:cNvContentPartPr/>
              <p14:nvPr/>
            </p14:nvContentPartPr>
            <p14:xfrm>
              <a:off x="656040" y="2455360"/>
              <a:ext cx="1989720" cy="275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6DBBC5-85EC-485B-9AD6-5A25E4C0DB4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8040" y="2437360"/>
                <a:ext cx="20253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767BD8F-5273-4214-8CCF-AD01DDA35A1A}"/>
                  </a:ext>
                </a:extLst>
              </p14:cNvPr>
              <p14:cNvContentPartPr/>
              <p14:nvPr/>
            </p14:nvContentPartPr>
            <p14:xfrm>
              <a:off x="2799120" y="2532040"/>
              <a:ext cx="906480" cy="213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767BD8F-5273-4214-8CCF-AD01DDA35A1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81480" y="2514400"/>
                <a:ext cx="94212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C2F304-2A3F-4BA9-AE19-A78F9B6E90FC}"/>
                  </a:ext>
                </a:extLst>
              </p14:cNvPr>
              <p14:cNvContentPartPr/>
              <p14:nvPr/>
            </p14:nvContentPartPr>
            <p14:xfrm>
              <a:off x="4009800" y="1971520"/>
              <a:ext cx="96120" cy="1162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C2F304-2A3F-4BA9-AE19-A78F9B6E90F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992160" y="1953520"/>
                <a:ext cx="13176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E3CAC44-52AA-4FBB-A5FA-9883068D1760}"/>
                  </a:ext>
                </a:extLst>
              </p14:cNvPr>
              <p14:cNvContentPartPr/>
              <p14:nvPr/>
            </p14:nvContentPartPr>
            <p14:xfrm>
              <a:off x="3975600" y="2599720"/>
              <a:ext cx="151560" cy="1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E3CAC44-52AA-4FBB-A5FA-9883068D176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57600" y="2581720"/>
                <a:ext cx="18720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6CCD877-FFA6-4C2C-9963-4CC7024CA50B}"/>
                  </a:ext>
                </a:extLst>
              </p14:cNvPr>
              <p14:cNvContentPartPr/>
              <p14:nvPr/>
            </p14:nvContentPartPr>
            <p14:xfrm>
              <a:off x="3970200" y="2684680"/>
              <a:ext cx="142920" cy="4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6CCD877-FFA6-4C2C-9963-4CC7024CA5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952200" y="2666680"/>
                <a:ext cx="1785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8B51B75-E6ED-4859-9568-1CC00E5B76AF}"/>
                  </a:ext>
                </a:extLst>
              </p14:cNvPr>
              <p14:cNvContentPartPr/>
              <p14:nvPr/>
            </p14:nvContentPartPr>
            <p14:xfrm>
              <a:off x="4594440" y="2540680"/>
              <a:ext cx="846720" cy="216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8B51B75-E6ED-4859-9568-1CC00E5B76A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576800" y="2523040"/>
                <a:ext cx="88236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3BE2A7F-92BF-498C-9DB2-5F5643B394B9}"/>
                  </a:ext>
                </a:extLst>
              </p14:cNvPr>
              <p14:cNvContentPartPr/>
              <p14:nvPr/>
            </p14:nvContentPartPr>
            <p14:xfrm>
              <a:off x="4237320" y="2451400"/>
              <a:ext cx="267480" cy="359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3BE2A7F-92BF-498C-9DB2-5F5643B394B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219680" y="2433400"/>
                <a:ext cx="30312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F1C5809-43F0-4904-B706-3BCE19930B54}"/>
                  </a:ext>
                </a:extLst>
              </p14:cNvPr>
              <p14:cNvContentPartPr/>
              <p14:nvPr/>
            </p14:nvContentPartPr>
            <p14:xfrm>
              <a:off x="5588400" y="2447440"/>
              <a:ext cx="872640" cy="3488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F1C5809-43F0-4904-B706-3BCE19930B5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570760" y="2429440"/>
                <a:ext cx="90828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D15FA5E-C5B2-4B64-B2E5-1D86E37F4111}"/>
                  </a:ext>
                </a:extLst>
              </p14:cNvPr>
              <p14:cNvContentPartPr/>
              <p14:nvPr/>
            </p14:nvContentPartPr>
            <p14:xfrm>
              <a:off x="6546360" y="2412880"/>
              <a:ext cx="547560" cy="4269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D15FA5E-C5B2-4B64-B2E5-1D86E37F411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528720" y="2394895"/>
                <a:ext cx="583200" cy="4625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071360-FE3C-496D-9DF5-5AF0B5BCE48C}"/>
                  </a:ext>
                </a:extLst>
              </p14:cNvPr>
              <p14:cNvContentPartPr/>
              <p14:nvPr/>
            </p14:nvContentPartPr>
            <p14:xfrm>
              <a:off x="7222800" y="2614120"/>
              <a:ext cx="146880" cy="162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071360-FE3C-496D-9DF5-5AF0B5BCE48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205160" y="2596480"/>
                <a:ext cx="1825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274D3DE-25FC-418B-A0BF-34FD98CB17BE}"/>
                  </a:ext>
                </a:extLst>
              </p14:cNvPr>
              <p14:cNvContentPartPr/>
              <p14:nvPr/>
            </p14:nvContentPartPr>
            <p14:xfrm>
              <a:off x="7222800" y="2699080"/>
              <a:ext cx="156600" cy="97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274D3DE-25FC-418B-A0BF-34FD98CB17B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05160" y="2681440"/>
                <a:ext cx="1922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754AC4-26D3-4E65-9F2D-441CABB1FFC5}"/>
                  </a:ext>
                </a:extLst>
              </p14:cNvPr>
              <p14:cNvContentPartPr/>
              <p14:nvPr/>
            </p14:nvContentPartPr>
            <p14:xfrm>
              <a:off x="7520880" y="2376520"/>
              <a:ext cx="1309320" cy="491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754AC4-26D3-4E65-9F2D-441CABB1FF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503240" y="2358867"/>
                <a:ext cx="1344960" cy="527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B242242-7FED-453B-BD31-316971F7337F}"/>
                  </a:ext>
                </a:extLst>
              </p14:cNvPr>
              <p14:cNvContentPartPr/>
              <p14:nvPr/>
            </p14:nvContentPartPr>
            <p14:xfrm>
              <a:off x="4978200" y="1610800"/>
              <a:ext cx="3425400" cy="54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B242242-7FED-453B-BD31-316971F7337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960200" y="1575160"/>
                <a:ext cx="346104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0CE2647-7936-4E6D-89A5-FF0F658BF068}"/>
                  </a:ext>
                </a:extLst>
              </p14:cNvPr>
              <p14:cNvContentPartPr/>
              <p14:nvPr/>
            </p14:nvContentPartPr>
            <p14:xfrm>
              <a:off x="219360" y="1995640"/>
              <a:ext cx="2939400" cy="111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0CE2647-7936-4E6D-89A5-FF0F658BF06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01360" y="1959640"/>
                <a:ext cx="297504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797DB94-3EA4-404D-8486-5AFF5339BC32}"/>
                  </a:ext>
                </a:extLst>
              </p14:cNvPr>
              <p14:cNvContentPartPr/>
              <p14:nvPr/>
            </p14:nvContentPartPr>
            <p14:xfrm>
              <a:off x="679800" y="3257080"/>
              <a:ext cx="585720" cy="318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797DB94-3EA4-404D-8486-5AFF5339BC3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61800" y="3239440"/>
                <a:ext cx="62136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1BADBD0-AC95-4D46-9D01-DBD1C545B726}"/>
                  </a:ext>
                </a:extLst>
              </p14:cNvPr>
              <p14:cNvContentPartPr/>
              <p14:nvPr/>
            </p14:nvContentPartPr>
            <p14:xfrm>
              <a:off x="3610920" y="3304960"/>
              <a:ext cx="709200" cy="31284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1BADBD0-AC95-4D46-9D01-DBD1C545B72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93271" y="3286960"/>
                <a:ext cx="744858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D300F986-69DE-4A9D-BB9E-B35667FF8242}"/>
                  </a:ext>
                </a:extLst>
              </p14:cNvPr>
              <p14:cNvContentPartPr/>
              <p14:nvPr/>
            </p14:nvContentPartPr>
            <p14:xfrm>
              <a:off x="1459920" y="3233320"/>
              <a:ext cx="2028240" cy="3985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D300F986-69DE-4A9D-BB9E-B35667FF824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441920" y="3215336"/>
                <a:ext cx="2063880" cy="43412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934700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4D0A9A-E462-4BBB-903F-97E744F06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0404" r="21250" b="68485"/>
          <a:stretch/>
        </p:blipFill>
        <p:spPr>
          <a:xfrm>
            <a:off x="152399" y="212724"/>
            <a:ext cx="8669973" cy="18446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206638F-736E-484C-85EF-86D87545E82D}"/>
                  </a:ext>
                </a:extLst>
              </p14:cNvPr>
              <p14:cNvContentPartPr/>
              <p14:nvPr/>
            </p14:nvContentPartPr>
            <p14:xfrm>
              <a:off x="3353160" y="1825360"/>
              <a:ext cx="641160" cy="2394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206638F-736E-484C-85EF-86D87545E8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35520" y="1807720"/>
                <a:ext cx="67680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8BEB802-EF02-4C87-B847-889810A2C801}"/>
                  </a:ext>
                </a:extLst>
              </p14:cNvPr>
              <p14:cNvContentPartPr/>
              <p14:nvPr/>
            </p14:nvContentPartPr>
            <p14:xfrm>
              <a:off x="4272240" y="1731400"/>
              <a:ext cx="1743480" cy="3556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8BEB802-EF02-4C87-B847-889810A2C8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4600" y="1713760"/>
                <a:ext cx="177912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0185AFA-AE4A-43B1-8508-3E316F7B956E}"/>
                  </a:ext>
                </a:extLst>
              </p14:cNvPr>
              <p14:cNvContentPartPr/>
              <p14:nvPr/>
            </p14:nvContentPartPr>
            <p14:xfrm>
              <a:off x="6151080" y="2015080"/>
              <a:ext cx="96480" cy="11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0185AFA-AE4A-43B1-8508-3E316F7B95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33440" y="1997440"/>
                <a:ext cx="13212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88F033C-F2B3-45C6-8B7E-2D1F76EAD39B}"/>
                  </a:ext>
                </a:extLst>
              </p14:cNvPr>
              <p14:cNvContentPartPr/>
              <p14:nvPr/>
            </p14:nvContentPartPr>
            <p14:xfrm>
              <a:off x="6404160" y="1890520"/>
              <a:ext cx="559800" cy="187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88F033C-F2B3-45C6-8B7E-2D1F76EAD39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86160" y="1872880"/>
                <a:ext cx="5954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FB9015-47E8-4055-B497-26C5CE5693FC}"/>
                  </a:ext>
                </a:extLst>
              </p14:cNvPr>
              <p14:cNvContentPartPr/>
              <p14:nvPr/>
            </p14:nvContentPartPr>
            <p14:xfrm>
              <a:off x="7083840" y="1677040"/>
              <a:ext cx="1323000" cy="436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FB9015-47E8-4055-B497-26C5CE5693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65840" y="1659415"/>
                <a:ext cx="1358640" cy="4719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6DBBC5-85EC-485B-9AD6-5A25E4C0DB43}"/>
                  </a:ext>
                </a:extLst>
              </p14:cNvPr>
              <p14:cNvContentPartPr/>
              <p14:nvPr/>
            </p14:nvContentPartPr>
            <p14:xfrm>
              <a:off x="656040" y="2455360"/>
              <a:ext cx="1989720" cy="275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6DBBC5-85EC-485B-9AD6-5A25E4C0DB4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8040" y="2437360"/>
                <a:ext cx="20253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767BD8F-5273-4214-8CCF-AD01DDA35A1A}"/>
                  </a:ext>
                </a:extLst>
              </p14:cNvPr>
              <p14:cNvContentPartPr/>
              <p14:nvPr/>
            </p14:nvContentPartPr>
            <p14:xfrm>
              <a:off x="2799120" y="2532040"/>
              <a:ext cx="906480" cy="213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767BD8F-5273-4214-8CCF-AD01DDA35A1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81480" y="2514400"/>
                <a:ext cx="94212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C2F304-2A3F-4BA9-AE19-A78F9B6E90FC}"/>
                  </a:ext>
                </a:extLst>
              </p14:cNvPr>
              <p14:cNvContentPartPr/>
              <p14:nvPr/>
            </p14:nvContentPartPr>
            <p14:xfrm>
              <a:off x="4009800" y="1971520"/>
              <a:ext cx="96120" cy="1162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C2F304-2A3F-4BA9-AE19-A78F9B6E90F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992160" y="1953520"/>
                <a:ext cx="13176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E3CAC44-52AA-4FBB-A5FA-9883068D1760}"/>
                  </a:ext>
                </a:extLst>
              </p14:cNvPr>
              <p14:cNvContentPartPr/>
              <p14:nvPr/>
            </p14:nvContentPartPr>
            <p14:xfrm>
              <a:off x="3975600" y="2599720"/>
              <a:ext cx="151560" cy="1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E3CAC44-52AA-4FBB-A5FA-9883068D176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57600" y="2581720"/>
                <a:ext cx="18720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6CCD877-FFA6-4C2C-9963-4CC7024CA50B}"/>
                  </a:ext>
                </a:extLst>
              </p14:cNvPr>
              <p14:cNvContentPartPr/>
              <p14:nvPr/>
            </p14:nvContentPartPr>
            <p14:xfrm>
              <a:off x="3970200" y="2684680"/>
              <a:ext cx="142920" cy="4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6CCD877-FFA6-4C2C-9963-4CC7024CA5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952200" y="2666680"/>
                <a:ext cx="1785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8B51B75-E6ED-4859-9568-1CC00E5B76AF}"/>
                  </a:ext>
                </a:extLst>
              </p14:cNvPr>
              <p14:cNvContentPartPr/>
              <p14:nvPr/>
            </p14:nvContentPartPr>
            <p14:xfrm>
              <a:off x="4594440" y="2540680"/>
              <a:ext cx="846720" cy="216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8B51B75-E6ED-4859-9568-1CC00E5B76A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576800" y="2523040"/>
                <a:ext cx="88236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3BE2A7F-92BF-498C-9DB2-5F5643B394B9}"/>
                  </a:ext>
                </a:extLst>
              </p14:cNvPr>
              <p14:cNvContentPartPr/>
              <p14:nvPr/>
            </p14:nvContentPartPr>
            <p14:xfrm>
              <a:off x="4237320" y="2451400"/>
              <a:ext cx="267480" cy="359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3BE2A7F-92BF-498C-9DB2-5F5643B394B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219680" y="2433400"/>
                <a:ext cx="30312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F1C5809-43F0-4904-B706-3BCE19930B54}"/>
                  </a:ext>
                </a:extLst>
              </p14:cNvPr>
              <p14:cNvContentPartPr/>
              <p14:nvPr/>
            </p14:nvContentPartPr>
            <p14:xfrm>
              <a:off x="5588400" y="2447440"/>
              <a:ext cx="872640" cy="3488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F1C5809-43F0-4904-B706-3BCE19930B5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570760" y="2429440"/>
                <a:ext cx="90828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D15FA5E-C5B2-4B64-B2E5-1D86E37F4111}"/>
                  </a:ext>
                </a:extLst>
              </p14:cNvPr>
              <p14:cNvContentPartPr/>
              <p14:nvPr/>
            </p14:nvContentPartPr>
            <p14:xfrm>
              <a:off x="6546360" y="2412880"/>
              <a:ext cx="547560" cy="4269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D15FA5E-C5B2-4B64-B2E5-1D86E37F411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528720" y="2394895"/>
                <a:ext cx="583200" cy="4625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071360-FE3C-496D-9DF5-5AF0B5BCE48C}"/>
                  </a:ext>
                </a:extLst>
              </p14:cNvPr>
              <p14:cNvContentPartPr/>
              <p14:nvPr/>
            </p14:nvContentPartPr>
            <p14:xfrm>
              <a:off x="7222800" y="2614120"/>
              <a:ext cx="146880" cy="162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071360-FE3C-496D-9DF5-5AF0B5BCE48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205160" y="2596480"/>
                <a:ext cx="1825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274D3DE-25FC-418B-A0BF-34FD98CB17BE}"/>
                  </a:ext>
                </a:extLst>
              </p14:cNvPr>
              <p14:cNvContentPartPr/>
              <p14:nvPr/>
            </p14:nvContentPartPr>
            <p14:xfrm>
              <a:off x="7222800" y="2699080"/>
              <a:ext cx="156600" cy="97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274D3DE-25FC-418B-A0BF-34FD98CB17B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05160" y="2681440"/>
                <a:ext cx="1922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754AC4-26D3-4E65-9F2D-441CABB1FFC5}"/>
                  </a:ext>
                </a:extLst>
              </p14:cNvPr>
              <p14:cNvContentPartPr/>
              <p14:nvPr/>
            </p14:nvContentPartPr>
            <p14:xfrm>
              <a:off x="7520880" y="2376520"/>
              <a:ext cx="1309320" cy="491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754AC4-26D3-4E65-9F2D-441CABB1FF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503240" y="2358867"/>
                <a:ext cx="1344960" cy="527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B242242-7FED-453B-BD31-316971F7337F}"/>
                  </a:ext>
                </a:extLst>
              </p14:cNvPr>
              <p14:cNvContentPartPr/>
              <p14:nvPr/>
            </p14:nvContentPartPr>
            <p14:xfrm>
              <a:off x="4978200" y="1610800"/>
              <a:ext cx="3425400" cy="54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B242242-7FED-453B-BD31-316971F7337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960200" y="1575160"/>
                <a:ext cx="346104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0CE2647-7936-4E6D-89A5-FF0F658BF068}"/>
                  </a:ext>
                </a:extLst>
              </p14:cNvPr>
              <p14:cNvContentPartPr/>
              <p14:nvPr/>
            </p14:nvContentPartPr>
            <p14:xfrm>
              <a:off x="219360" y="1995640"/>
              <a:ext cx="2939400" cy="111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0CE2647-7936-4E6D-89A5-FF0F658BF06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01360" y="1959640"/>
                <a:ext cx="297504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797DB94-3EA4-404D-8486-5AFF5339BC32}"/>
                  </a:ext>
                </a:extLst>
              </p14:cNvPr>
              <p14:cNvContentPartPr/>
              <p14:nvPr/>
            </p14:nvContentPartPr>
            <p14:xfrm>
              <a:off x="679800" y="3257080"/>
              <a:ext cx="585720" cy="318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797DB94-3EA4-404D-8486-5AFF5339BC3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61800" y="3239440"/>
                <a:ext cx="62136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1BADBD0-AC95-4D46-9D01-DBD1C545B726}"/>
                  </a:ext>
                </a:extLst>
              </p14:cNvPr>
              <p14:cNvContentPartPr/>
              <p14:nvPr/>
            </p14:nvContentPartPr>
            <p14:xfrm>
              <a:off x="3610920" y="3304960"/>
              <a:ext cx="709200" cy="31284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1BADBD0-AC95-4D46-9D01-DBD1C545B72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93271" y="3286960"/>
                <a:ext cx="744858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D300F986-69DE-4A9D-BB9E-B35667FF8242}"/>
                  </a:ext>
                </a:extLst>
              </p14:cNvPr>
              <p14:cNvContentPartPr/>
              <p14:nvPr/>
            </p14:nvContentPartPr>
            <p14:xfrm>
              <a:off x="1459920" y="3233320"/>
              <a:ext cx="2028240" cy="3985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D300F986-69DE-4A9D-BB9E-B35667FF824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441920" y="3215336"/>
                <a:ext cx="2063880" cy="4341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D7C6F1C-369C-4DBC-B976-0C77C82A7C74}"/>
                  </a:ext>
                </a:extLst>
              </p14:cNvPr>
              <p14:cNvContentPartPr/>
              <p14:nvPr/>
            </p14:nvContentPartPr>
            <p14:xfrm>
              <a:off x="3749520" y="2989240"/>
              <a:ext cx="1127160" cy="856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D7C6F1C-369C-4DBC-B976-0C77C82A7C7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740520" y="2980600"/>
                <a:ext cx="1144800" cy="87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4DBAEE4-6790-4684-A245-BCBDF7D03E6F}"/>
                  </a:ext>
                </a:extLst>
              </p14:cNvPr>
              <p14:cNvContentPartPr/>
              <p14:nvPr/>
            </p14:nvContentPartPr>
            <p14:xfrm>
              <a:off x="1520760" y="803680"/>
              <a:ext cx="5912640" cy="4888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4DBAEE4-6790-4684-A245-BCBDF7D03E6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502760" y="768040"/>
                <a:ext cx="5948280" cy="56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02845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4D0A9A-E462-4BBB-903F-97E744F06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0404" r="21250" b="68485"/>
          <a:stretch/>
        </p:blipFill>
        <p:spPr>
          <a:xfrm>
            <a:off x="152399" y="212724"/>
            <a:ext cx="8669973" cy="18446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206638F-736E-484C-85EF-86D87545E82D}"/>
                  </a:ext>
                </a:extLst>
              </p14:cNvPr>
              <p14:cNvContentPartPr/>
              <p14:nvPr/>
            </p14:nvContentPartPr>
            <p14:xfrm>
              <a:off x="3353160" y="1825360"/>
              <a:ext cx="641160" cy="2394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206638F-736E-484C-85EF-86D87545E8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35520" y="1807720"/>
                <a:ext cx="67680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8BEB802-EF02-4C87-B847-889810A2C801}"/>
                  </a:ext>
                </a:extLst>
              </p14:cNvPr>
              <p14:cNvContentPartPr/>
              <p14:nvPr/>
            </p14:nvContentPartPr>
            <p14:xfrm>
              <a:off x="4272240" y="1731400"/>
              <a:ext cx="1743480" cy="3556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8BEB802-EF02-4C87-B847-889810A2C8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4600" y="1713760"/>
                <a:ext cx="177912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0185AFA-AE4A-43B1-8508-3E316F7B956E}"/>
                  </a:ext>
                </a:extLst>
              </p14:cNvPr>
              <p14:cNvContentPartPr/>
              <p14:nvPr/>
            </p14:nvContentPartPr>
            <p14:xfrm>
              <a:off x="6151080" y="2015080"/>
              <a:ext cx="96480" cy="11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0185AFA-AE4A-43B1-8508-3E316F7B95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33440" y="1997440"/>
                <a:ext cx="13212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88F033C-F2B3-45C6-8B7E-2D1F76EAD39B}"/>
                  </a:ext>
                </a:extLst>
              </p14:cNvPr>
              <p14:cNvContentPartPr/>
              <p14:nvPr/>
            </p14:nvContentPartPr>
            <p14:xfrm>
              <a:off x="6404160" y="1890520"/>
              <a:ext cx="559800" cy="187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88F033C-F2B3-45C6-8B7E-2D1F76EAD39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86160" y="1872880"/>
                <a:ext cx="5954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FB9015-47E8-4055-B497-26C5CE5693FC}"/>
                  </a:ext>
                </a:extLst>
              </p14:cNvPr>
              <p14:cNvContentPartPr/>
              <p14:nvPr/>
            </p14:nvContentPartPr>
            <p14:xfrm>
              <a:off x="7083840" y="1677040"/>
              <a:ext cx="1323000" cy="436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FB9015-47E8-4055-B497-26C5CE5693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65840" y="1659415"/>
                <a:ext cx="1358640" cy="4719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6DBBC5-85EC-485B-9AD6-5A25E4C0DB43}"/>
                  </a:ext>
                </a:extLst>
              </p14:cNvPr>
              <p14:cNvContentPartPr/>
              <p14:nvPr/>
            </p14:nvContentPartPr>
            <p14:xfrm>
              <a:off x="656040" y="2455360"/>
              <a:ext cx="1989720" cy="275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6DBBC5-85EC-485B-9AD6-5A25E4C0DB4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8040" y="2437360"/>
                <a:ext cx="20253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767BD8F-5273-4214-8CCF-AD01DDA35A1A}"/>
                  </a:ext>
                </a:extLst>
              </p14:cNvPr>
              <p14:cNvContentPartPr/>
              <p14:nvPr/>
            </p14:nvContentPartPr>
            <p14:xfrm>
              <a:off x="2799120" y="2532040"/>
              <a:ext cx="906480" cy="213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767BD8F-5273-4214-8CCF-AD01DDA35A1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81480" y="2514400"/>
                <a:ext cx="94212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C2F304-2A3F-4BA9-AE19-A78F9B6E90FC}"/>
                  </a:ext>
                </a:extLst>
              </p14:cNvPr>
              <p14:cNvContentPartPr/>
              <p14:nvPr/>
            </p14:nvContentPartPr>
            <p14:xfrm>
              <a:off x="4009800" y="1971520"/>
              <a:ext cx="96120" cy="1162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C2F304-2A3F-4BA9-AE19-A78F9B6E90F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992160" y="1953520"/>
                <a:ext cx="13176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E3CAC44-52AA-4FBB-A5FA-9883068D1760}"/>
                  </a:ext>
                </a:extLst>
              </p14:cNvPr>
              <p14:cNvContentPartPr/>
              <p14:nvPr/>
            </p14:nvContentPartPr>
            <p14:xfrm>
              <a:off x="3975600" y="2599720"/>
              <a:ext cx="151560" cy="1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E3CAC44-52AA-4FBB-A5FA-9883068D176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57600" y="2581720"/>
                <a:ext cx="18720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6CCD877-FFA6-4C2C-9963-4CC7024CA50B}"/>
                  </a:ext>
                </a:extLst>
              </p14:cNvPr>
              <p14:cNvContentPartPr/>
              <p14:nvPr/>
            </p14:nvContentPartPr>
            <p14:xfrm>
              <a:off x="3970200" y="2684680"/>
              <a:ext cx="142920" cy="4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6CCD877-FFA6-4C2C-9963-4CC7024CA5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952200" y="2666680"/>
                <a:ext cx="1785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8B51B75-E6ED-4859-9568-1CC00E5B76AF}"/>
                  </a:ext>
                </a:extLst>
              </p14:cNvPr>
              <p14:cNvContentPartPr/>
              <p14:nvPr/>
            </p14:nvContentPartPr>
            <p14:xfrm>
              <a:off x="4594440" y="2540680"/>
              <a:ext cx="846720" cy="216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8B51B75-E6ED-4859-9568-1CC00E5B76A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576800" y="2523040"/>
                <a:ext cx="88236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3BE2A7F-92BF-498C-9DB2-5F5643B394B9}"/>
                  </a:ext>
                </a:extLst>
              </p14:cNvPr>
              <p14:cNvContentPartPr/>
              <p14:nvPr/>
            </p14:nvContentPartPr>
            <p14:xfrm>
              <a:off x="4237320" y="2451400"/>
              <a:ext cx="267480" cy="359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3BE2A7F-92BF-498C-9DB2-5F5643B394B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219680" y="2433400"/>
                <a:ext cx="30312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F1C5809-43F0-4904-B706-3BCE19930B54}"/>
                  </a:ext>
                </a:extLst>
              </p14:cNvPr>
              <p14:cNvContentPartPr/>
              <p14:nvPr/>
            </p14:nvContentPartPr>
            <p14:xfrm>
              <a:off x="5588400" y="2447440"/>
              <a:ext cx="872640" cy="3488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F1C5809-43F0-4904-B706-3BCE19930B5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570760" y="2429440"/>
                <a:ext cx="90828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D15FA5E-C5B2-4B64-B2E5-1D86E37F4111}"/>
                  </a:ext>
                </a:extLst>
              </p14:cNvPr>
              <p14:cNvContentPartPr/>
              <p14:nvPr/>
            </p14:nvContentPartPr>
            <p14:xfrm>
              <a:off x="6546360" y="2412880"/>
              <a:ext cx="547560" cy="4269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D15FA5E-C5B2-4B64-B2E5-1D86E37F411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528720" y="2394895"/>
                <a:ext cx="583200" cy="4625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071360-FE3C-496D-9DF5-5AF0B5BCE48C}"/>
                  </a:ext>
                </a:extLst>
              </p14:cNvPr>
              <p14:cNvContentPartPr/>
              <p14:nvPr/>
            </p14:nvContentPartPr>
            <p14:xfrm>
              <a:off x="7222800" y="2614120"/>
              <a:ext cx="146880" cy="162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071360-FE3C-496D-9DF5-5AF0B5BCE48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205160" y="2596480"/>
                <a:ext cx="1825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274D3DE-25FC-418B-A0BF-34FD98CB17BE}"/>
                  </a:ext>
                </a:extLst>
              </p14:cNvPr>
              <p14:cNvContentPartPr/>
              <p14:nvPr/>
            </p14:nvContentPartPr>
            <p14:xfrm>
              <a:off x="7222800" y="2699080"/>
              <a:ext cx="156600" cy="97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274D3DE-25FC-418B-A0BF-34FD98CB17B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05160" y="2681440"/>
                <a:ext cx="1922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754AC4-26D3-4E65-9F2D-441CABB1FFC5}"/>
                  </a:ext>
                </a:extLst>
              </p14:cNvPr>
              <p14:cNvContentPartPr/>
              <p14:nvPr/>
            </p14:nvContentPartPr>
            <p14:xfrm>
              <a:off x="7520880" y="2376520"/>
              <a:ext cx="1309320" cy="491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754AC4-26D3-4E65-9F2D-441CABB1FF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503240" y="2358867"/>
                <a:ext cx="1344960" cy="527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B242242-7FED-453B-BD31-316971F7337F}"/>
                  </a:ext>
                </a:extLst>
              </p14:cNvPr>
              <p14:cNvContentPartPr/>
              <p14:nvPr/>
            </p14:nvContentPartPr>
            <p14:xfrm>
              <a:off x="4978200" y="1610800"/>
              <a:ext cx="3425400" cy="54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B242242-7FED-453B-BD31-316971F7337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960200" y="1575160"/>
                <a:ext cx="346104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0CE2647-7936-4E6D-89A5-FF0F658BF068}"/>
                  </a:ext>
                </a:extLst>
              </p14:cNvPr>
              <p14:cNvContentPartPr/>
              <p14:nvPr/>
            </p14:nvContentPartPr>
            <p14:xfrm>
              <a:off x="219360" y="1995640"/>
              <a:ext cx="2939400" cy="111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0CE2647-7936-4E6D-89A5-FF0F658BF06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01360" y="1959640"/>
                <a:ext cx="297504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797DB94-3EA4-404D-8486-5AFF5339BC32}"/>
                  </a:ext>
                </a:extLst>
              </p14:cNvPr>
              <p14:cNvContentPartPr/>
              <p14:nvPr/>
            </p14:nvContentPartPr>
            <p14:xfrm>
              <a:off x="679800" y="3257080"/>
              <a:ext cx="585720" cy="318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797DB94-3EA4-404D-8486-5AFF5339BC3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61800" y="3239440"/>
                <a:ext cx="62136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1BADBD0-AC95-4D46-9D01-DBD1C545B726}"/>
                  </a:ext>
                </a:extLst>
              </p14:cNvPr>
              <p14:cNvContentPartPr/>
              <p14:nvPr/>
            </p14:nvContentPartPr>
            <p14:xfrm>
              <a:off x="3610920" y="3304960"/>
              <a:ext cx="709200" cy="31284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1BADBD0-AC95-4D46-9D01-DBD1C545B72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93271" y="3286960"/>
                <a:ext cx="744858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D300F986-69DE-4A9D-BB9E-B35667FF8242}"/>
                  </a:ext>
                </a:extLst>
              </p14:cNvPr>
              <p14:cNvContentPartPr/>
              <p14:nvPr/>
            </p14:nvContentPartPr>
            <p14:xfrm>
              <a:off x="1459920" y="3233320"/>
              <a:ext cx="2028240" cy="3985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D300F986-69DE-4A9D-BB9E-B35667FF824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441920" y="3215336"/>
                <a:ext cx="2063880" cy="4341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D7C6F1C-369C-4DBC-B976-0C77C82A7C74}"/>
                  </a:ext>
                </a:extLst>
              </p14:cNvPr>
              <p14:cNvContentPartPr/>
              <p14:nvPr/>
            </p14:nvContentPartPr>
            <p14:xfrm>
              <a:off x="3749520" y="2989240"/>
              <a:ext cx="1127160" cy="856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D7C6F1C-369C-4DBC-B976-0C77C82A7C7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740520" y="2980600"/>
                <a:ext cx="1144800" cy="87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4DBAEE4-6790-4684-A245-BCBDF7D03E6F}"/>
                  </a:ext>
                </a:extLst>
              </p14:cNvPr>
              <p14:cNvContentPartPr/>
              <p14:nvPr/>
            </p14:nvContentPartPr>
            <p14:xfrm>
              <a:off x="1520760" y="803680"/>
              <a:ext cx="5912640" cy="4888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4DBAEE4-6790-4684-A245-BCBDF7D03E6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502760" y="768040"/>
                <a:ext cx="5948280" cy="56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227E1F-BA6B-41B5-9FEB-12191EB47908}"/>
                  </a:ext>
                </a:extLst>
              </p14:cNvPr>
              <p14:cNvContentPartPr/>
              <p14:nvPr/>
            </p14:nvContentPartPr>
            <p14:xfrm>
              <a:off x="4609560" y="3324760"/>
              <a:ext cx="313200" cy="249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227E1F-BA6B-41B5-9FEB-12191EB4790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591920" y="3306760"/>
                <a:ext cx="34884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80CE448-D9C1-4021-A1F2-2483CFDDC791}"/>
                  </a:ext>
                </a:extLst>
              </p14:cNvPr>
              <p14:cNvContentPartPr/>
              <p14:nvPr/>
            </p14:nvContentPartPr>
            <p14:xfrm>
              <a:off x="463080" y="4030720"/>
              <a:ext cx="1298520" cy="2948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80CE448-D9C1-4021-A1F2-2483CFDDC79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45085" y="4012720"/>
                <a:ext cx="133415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B1541D6-53E2-4AB6-90F5-006F15B1C1F7}"/>
                  </a:ext>
                </a:extLst>
              </p14:cNvPr>
              <p14:cNvContentPartPr/>
              <p14:nvPr/>
            </p14:nvContentPartPr>
            <p14:xfrm>
              <a:off x="1871400" y="3825160"/>
              <a:ext cx="1753560" cy="7578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B1541D6-53E2-4AB6-90F5-006F15B1C1F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853396" y="3807160"/>
                <a:ext cx="1789207" cy="79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A1AB649-ADE5-456C-A0B5-171FC0B5791A}"/>
                  </a:ext>
                </a:extLst>
              </p14:cNvPr>
              <p14:cNvContentPartPr/>
              <p14:nvPr/>
            </p14:nvContentPartPr>
            <p14:xfrm>
              <a:off x="3780840" y="4147720"/>
              <a:ext cx="165240" cy="22824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A1AB649-ADE5-456C-A0B5-171FC0B5791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762840" y="4130080"/>
                <a:ext cx="20088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278A96F-AA84-48AB-BA55-DC594252E377}"/>
                  </a:ext>
                </a:extLst>
              </p14:cNvPr>
              <p14:cNvContentPartPr/>
              <p14:nvPr/>
            </p14:nvContentPartPr>
            <p14:xfrm>
              <a:off x="4074240" y="4073920"/>
              <a:ext cx="969480" cy="30924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278A96F-AA84-48AB-BA55-DC594252E37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56593" y="4055920"/>
                <a:ext cx="1005133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477C56AA-0D6E-451A-8915-25B1F1753BE6}"/>
                  </a:ext>
                </a:extLst>
              </p14:cNvPr>
              <p14:cNvContentPartPr/>
              <p14:nvPr/>
            </p14:nvContentPartPr>
            <p14:xfrm>
              <a:off x="5145240" y="3853600"/>
              <a:ext cx="639000" cy="63792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477C56AA-0D6E-451A-8915-25B1F1753BE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127600" y="3835600"/>
                <a:ext cx="674640" cy="67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3D91474-D9DF-4C00-A460-2FD078301CFC}"/>
                  </a:ext>
                </a:extLst>
              </p14:cNvPr>
              <p14:cNvContentPartPr/>
              <p14:nvPr/>
            </p14:nvContentPartPr>
            <p14:xfrm>
              <a:off x="5888280" y="3961240"/>
              <a:ext cx="644400" cy="4089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3D91474-D9DF-4C00-A460-2FD078301CFC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70280" y="3943600"/>
                <a:ext cx="680040" cy="44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852105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4D0A9A-E462-4BBB-903F-97E744F06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0404" r="21250" b="68485"/>
          <a:stretch/>
        </p:blipFill>
        <p:spPr>
          <a:xfrm>
            <a:off x="152399" y="212724"/>
            <a:ext cx="8669973" cy="18446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206638F-736E-484C-85EF-86D87545E82D}"/>
                  </a:ext>
                </a:extLst>
              </p14:cNvPr>
              <p14:cNvContentPartPr/>
              <p14:nvPr/>
            </p14:nvContentPartPr>
            <p14:xfrm>
              <a:off x="3353160" y="1825360"/>
              <a:ext cx="641160" cy="2394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206638F-736E-484C-85EF-86D87545E8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35520" y="1807720"/>
                <a:ext cx="67680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8BEB802-EF02-4C87-B847-889810A2C801}"/>
                  </a:ext>
                </a:extLst>
              </p14:cNvPr>
              <p14:cNvContentPartPr/>
              <p14:nvPr/>
            </p14:nvContentPartPr>
            <p14:xfrm>
              <a:off x="4272240" y="1731400"/>
              <a:ext cx="1743480" cy="3556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8BEB802-EF02-4C87-B847-889810A2C8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4600" y="1713760"/>
                <a:ext cx="177912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0185AFA-AE4A-43B1-8508-3E316F7B956E}"/>
                  </a:ext>
                </a:extLst>
              </p14:cNvPr>
              <p14:cNvContentPartPr/>
              <p14:nvPr/>
            </p14:nvContentPartPr>
            <p14:xfrm>
              <a:off x="6151080" y="2015080"/>
              <a:ext cx="96480" cy="11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0185AFA-AE4A-43B1-8508-3E316F7B95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33440" y="1997440"/>
                <a:ext cx="13212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88F033C-F2B3-45C6-8B7E-2D1F76EAD39B}"/>
                  </a:ext>
                </a:extLst>
              </p14:cNvPr>
              <p14:cNvContentPartPr/>
              <p14:nvPr/>
            </p14:nvContentPartPr>
            <p14:xfrm>
              <a:off x="6404160" y="1890520"/>
              <a:ext cx="559800" cy="187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88F033C-F2B3-45C6-8B7E-2D1F76EAD39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86160" y="1872880"/>
                <a:ext cx="5954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FB9015-47E8-4055-B497-26C5CE5693FC}"/>
                  </a:ext>
                </a:extLst>
              </p14:cNvPr>
              <p14:cNvContentPartPr/>
              <p14:nvPr/>
            </p14:nvContentPartPr>
            <p14:xfrm>
              <a:off x="7083840" y="1677040"/>
              <a:ext cx="1323000" cy="436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FB9015-47E8-4055-B497-26C5CE5693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65840" y="1659415"/>
                <a:ext cx="1358640" cy="4719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6DBBC5-85EC-485B-9AD6-5A25E4C0DB43}"/>
                  </a:ext>
                </a:extLst>
              </p14:cNvPr>
              <p14:cNvContentPartPr/>
              <p14:nvPr/>
            </p14:nvContentPartPr>
            <p14:xfrm>
              <a:off x="656040" y="2455360"/>
              <a:ext cx="1989720" cy="275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6DBBC5-85EC-485B-9AD6-5A25E4C0DB4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8040" y="2437360"/>
                <a:ext cx="20253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767BD8F-5273-4214-8CCF-AD01DDA35A1A}"/>
                  </a:ext>
                </a:extLst>
              </p14:cNvPr>
              <p14:cNvContentPartPr/>
              <p14:nvPr/>
            </p14:nvContentPartPr>
            <p14:xfrm>
              <a:off x="2799120" y="2532040"/>
              <a:ext cx="906480" cy="213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767BD8F-5273-4214-8CCF-AD01DDA35A1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81480" y="2514400"/>
                <a:ext cx="94212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C2F304-2A3F-4BA9-AE19-A78F9B6E90FC}"/>
                  </a:ext>
                </a:extLst>
              </p14:cNvPr>
              <p14:cNvContentPartPr/>
              <p14:nvPr/>
            </p14:nvContentPartPr>
            <p14:xfrm>
              <a:off x="4009800" y="1971520"/>
              <a:ext cx="96120" cy="1162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C2F304-2A3F-4BA9-AE19-A78F9B6E90F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992160" y="1953520"/>
                <a:ext cx="13176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E3CAC44-52AA-4FBB-A5FA-9883068D1760}"/>
                  </a:ext>
                </a:extLst>
              </p14:cNvPr>
              <p14:cNvContentPartPr/>
              <p14:nvPr/>
            </p14:nvContentPartPr>
            <p14:xfrm>
              <a:off x="3975600" y="2599720"/>
              <a:ext cx="151560" cy="1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E3CAC44-52AA-4FBB-A5FA-9883068D176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57600" y="2581720"/>
                <a:ext cx="18720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6CCD877-FFA6-4C2C-9963-4CC7024CA50B}"/>
                  </a:ext>
                </a:extLst>
              </p14:cNvPr>
              <p14:cNvContentPartPr/>
              <p14:nvPr/>
            </p14:nvContentPartPr>
            <p14:xfrm>
              <a:off x="3970200" y="2684680"/>
              <a:ext cx="142920" cy="4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6CCD877-FFA6-4C2C-9963-4CC7024CA5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952200" y="2666680"/>
                <a:ext cx="1785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8B51B75-E6ED-4859-9568-1CC00E5B76AF}"/>
                  </a:ext>
                </a:extLst>
              </p14:cNvPr>
              <p14:cNvContentPartPr/>
              <p14:nvPr/>
            </p14:nvContentPartPr>
            <p14:xfrm>
              <a:off x="4594440" y="2540680"/>
              <a:ext cx="846720" cy="216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8B51B75-E6ED-4859-9568-1CC00E5B76A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576800" y="2523040"/>
                <a:ext cx="88236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3BE2A7F-92BF-498C-9DB2-5F5643B394B9}"/>
                  </a:ext>
                </a:extLst>
              </p14:cNvPr>
              <p14:cNvContentPartPr/>
              <p14:nvPr/>
            </p14:nvContentPartPr>
            <p14:xfrm>
              <a:off x="4237320" y="2451400"/>
              <a:ext cx="267480" cy="359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3BE2A7F-92BF-498C-9DB2-5F5643B394B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219680" y="2433400"/>
                <a:ext cx="30312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F1C5809-43F0-4904-B706-3BCE19930B54}"/>
                  </a:ext>
                </a:extLst>
              </p14:cNvPr>
              <p14:cNvContentPartPr/>
              <p14:nvPr/>
            </p14:nvContentPartPr>
            <p14:xfrm>
              <a:off x="5588400" y="2447440"/>
              <a:ext cx="872640" cy="3488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F1C5809-43F0-4904-B706-3BCE19930B5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570760" y="2429440"/>
                <a:ext cx="90828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D15FA5E-C5B2-4B64-B2E5-1D86E37F4111}"/>
                  </a:ext>
                </a:extLst>
              </p14:cNvPr>
              <p14:cNvContentPartPr/>
              <p14:nvPr/>
            </p14:nvContentPartPr>
            <p14:xfrm>
              <a:off x="6546360" y="2412880"/>
              <a:ext cx="547560" cy="4269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D15FA5E-C5B2-4B64-B2E5-1D86E37F411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528720" y="2394895"/>
                <a:ext cx="583200" cy="4625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071360-FE3C-496D-9DF5-5AF0B5BCE48C}"/>
                  </a:ext>
                </a:extLst>
              </p14:cNvPr>
              <p14:cNvContentPartPr/>
              <p14:nvPr/>
            </p14:nvContentPartPr>
            <p14:xfrm>
              <a:off x="7222800" y="2614120"/>
              <a:ext cx="146880" cy="162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071360-FE3C-496D-9DF5-5AF0B5BCE48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205160" y="2596480"/>
                <a:ext cx="1825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274D3DE-25FC-418B-A0BF-34FD98CB17BE}"/>
                  </a:ext>
                </a:extLst>
              </p14:cNvPr>
              <p14:cNvContentPartPr/>
              <p14:nvPr/>
            </p14:nvContentPartPr>
            <p14:xfrm>
              <a:off x="7222800" y="2699080"/>
              <a:ext cx="156600" cy="97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274D3DE-25FC-418B-A0BF-34FD98CB17B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05160" y="2681440"/>
                <a:ext cx="1922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754AC4-26D3-4E65-9F2D-441CABB1FFC5}"/>
                  </a:ext>
                </a:extLst>
              </p14:cNvPr>
              <p14:cNvContentPartPr/>
              <p14:nvPr/>
            </p14:nvContentPartPr>
            <p14:xfrm>
              <a:off x="7520880" y="2376520"/>
              <a:ext cx="1309320" cy="491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754AC4-26D3-4E65-9F2D-441CABB1FF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503240" y="2358867"/>
                <a:ext cx="1344960" cy="527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B242242-7FED-453B-BD31-316971F7337F}"/>
                  </a:ext>
                </a:extLst>
              </p14:cNvPr>
              <p14:cNvContentPartPr/>
              <p14:nvPr/>
            </p14:nvContentPartPr>
            <p14:xfrm>
              <a:off x="4978200" y="1610800"/>
              <a:ext cx="3425400" cy="54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B242242-7FED-453B-BD31-316971F7337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960200" y="1575160"/>
                <a:ext cx="346104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0CE2647-7936-4E6D-89A5-FF0F658BF068}"/>
                  </a:ext>
                </a:extLst>
              </p14:cNvPr>
              <p14:cNvContentPartPr/>
              <p14:nvPr/>
            </p14:nvContentPartPr>
            <p14:xfrm>
              <a:off x="219360" y="1995640"/>
              <a:ext cx="2939400" cy="111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0CE2647-7936-4E6D-89A5-FF0F658BF06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01360" y="1959640"/>
                <a:ext cx="297504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797DB94-3EA4-404D-8486-5AFF5339BC32}"/>
                  </a:ext>
                </a:extLst>
              </p14:cNvPr>
              <p14:cNvContentPartPr/>
              <p14:nvPr/>
            </p14:nvContentPartPr>
            <p14:xfrm>
              <a:off x="679800" y="3257080"/>
              <a:ext cx="585720" cy="318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797DB94-3EA4-404D-8486-5AFF5339BC3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61800" y="3239440"/>
                <a:ext cx="62136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1BADBD0-AC95-4D46-9D01-DBD1C545B726}"/>
                  </a:ext>
                </a:extLst>
              </p14:cNvPr>
              <p14:cNvContentPartPr/>
              <p14:nvPr/>
            </p14:nvContentPartPr>
            <p14:xfrm>
              <a:off x="3610920" y="3304960"/>
              <a:ext cx="709200" cy="31284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1BADBD0-AC95-4D46-9D01-DBD1C545B72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93271" y="3286960"/>
                <a:ext cx="744858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D300F986-69DE-4A9D-BB9E-B35667FF8242}"/>
                  </a:ext>
                </a:extLst>
              </p14:cNvPr>
              <p14:cNvContentPartPr/>
              <p14:nvPr/>
            </p14:nvContentPartPr>
            <p14:xfrm>
              <a:off x="1459920" y="3233320"/>
              <a:ext cx="2028240" cy="3985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D300F986-69DE-4A9D-BB9E-B35667FF824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441920" y="3215336"/>
                <a:ext cx="2063880" cy="4341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D7C6F1C-369C-4DBC-B976-0C77C82A7C74}"/>
                  </a:ext>
                </a:extLst>
              </p14:cNvPr>
              <p14:cNvContentPartPr/>
              <p14:nvPr/>
            </p14:nvContentPartPr>
            <p14:xfrm>
              <a:off x="3749520" y="2989240"/>
              <a:ext cx="1127160" cy="856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D7C6F1C-369C-4DBC-B976-0C77C82A7C7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740520" y="2980600"/>
                <a:ext cx="1144800" cy="87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4DBAEE4-6790-4684-A245-BCBDF7D03E6F}"/>
                  </a:ext>
                </a:extLst>
              </p14:cNvPr>
              <p14:cNvContentPartPr/>
              <p14:nvPr/>
            </p14:nvContentPartPr>
            <p14:xfrm>
              <a:off x="1520760" y="803680"/>
              <a:ext cx="5912640" cy="4888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4DBAEE4-6790-4684-A245-BCBDF7D03E6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502760" y="768040"/>
                <a:ext cx="5948280" cy="56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227E1F-BA6B-41B5-9FEB-12191EB47908}"/>
                  </a:ext>
                </a:extLst>
              </p14:cNvPr>
              <p14:cNvContentPartPr/>
              <p14:nvPr/>
            </p14:nvContentPartPr>
            <p14:xfrm>
              <a:off x="4609560" y="3324760"/>
              <a:ext cx="313200" cy="249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227E1F-BA6B-41B5-9FEB-12191EB4790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591920" y="3306760"/>
                <a:ext cx="34884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80CE448-D9C1-4021-A1F2-2483CFDDC791}"/>
                  </a:ext>
                </a:extLst>
              </p14:cNvPr>
              <p14:cNvContentPartPr/>
              <p14:nvPr/>
            </p14:nvContentPartPr>
            <p14:xfrm>
              <a:off x="463080" y="4030720"/>
              <a:ext cx="1298520" cy="2948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80CE448-D9C1-4021-A1F2-2483CFDDC79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45085" y="4012720"/>
                <a:ext cx="133415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B1541D6-53E2-4AB6-90F5-006F15B1C1F7}"/>
                  </a:ext>
                </a:extLst>
              </p14:cNvPr>
              <p14:cNvContentPartPr/>
              <p14:nvPr/>
            </p14:nvContentPartPr>
            <p14:xfrm>
              <a:off x="1871400" y="3825160"/>
              <a:ext cx="1753560" cy="7578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B1541D6-53E2-4AB6-90F5-006F15B1C1F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853396" y="3807160"/>
                <a:ext cx="1789207" cy="79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A1AB649-ADE5-456C-A0B5-171FC0B5791A}"/>
                  </a:ext>
                </a:extLst>
              </p14:cNvPr>
              <p14:cNvContentPartPr/>
              <p14:nvPr/>
            </p14:nvContentPartPr>
            <p14:xfrm>
              <a:off x="3780840" y="4147720"/>
              <a:ext cx="165240" cy="22824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A1AB649-ADE5-456C-A0B5-171FC0B5791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762840" y="4130080"/>
                <a:ext cx="20088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278A96F-AA84-48AB-BA55-DC594252E377}"/>
                  </a:ext>
                </a:extLst>
              </p14:cNvPr>
              <p14:cNvContentPartPr/>
              <p14:nvPr/>
            </p14:nvContentPartPr>
            <p14:xfrm>
              <a:off x="4074240" y="4073920"/>
              <a:ext cx="969480" cy="30924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278A96F-AA84-48AB-BA55-DC594252E37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56593" y="4055920"/>
                <a:ext cx="1005133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477C56AA-0D6E-451A-8915-25B1F1753BE6}"/>
                  </a:ext>
                </a:extLst>
              </p14:cNvPr>
              <p14:cNvContentPartPr/>
              <p14:nvPr/>
            </p14:nvContentPartPr>
            <p14:xfrm>
              <a:off x="5145240" y="3853600"/>
              <a:ext cx="639000" cy="63792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477C56AA-0D6E-451A-8915-25B1F1753BE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127600" y="3835600"/>
                <a:ext cx="674640" cy="67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3D91474-D9DF-4C00-A460-2FD078301CFC}"/>
                  </a:ext>
                </a:extLst>
              </p14:cNvPr>
              <p14:cNvContentPartPr/>
              <p14:nvPr/>
            </p14:nvContentPartPr>
            <p14:xfrm>
              <a:off x="5888280" y="3961240"/>
              <a:ext cx="644400" cy="4089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3D91474-D9DF-4C00-A460-2FD078301CFC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70280" y="3943600"/>
                <a:ext cx="680040" cy="44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E43DD9B-2208-41C4-AC97-61EFBA7D7005}"/>
                  </a:ext>
                </a:extLst>
              </p14:cNvPr>
              <p14:cNvContentPartPr/>
              <p14:nvPr/>
            </p14:nvContentPartPr>
            <p14:xfrm>
              <a:off x="6678840" y="4106680"/>
              <a:ext cx="199440" cy="5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E43DD9B-2208-41C4-AC97-61EFBA7D700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660840" y="4089040"/>
                <a:ext cx="2350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FF89BB9-60B6-4469-898C-13D516BC6014}"/>
                  </a:ext>
                </a:extLst>
              </p14:cNvPr>
              <p14:cNvContentPartPr/>
              <p14:nvPr/>
            </p14:nvContentPartPr>
            <p14:xfrm>
              <a:off x="6711240" y="4197040"/>
              <a:ext cx="179280" cy="147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FF89BB9-60B6-4469-898C-13D516BC601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693240" y="4179040"/>
                <a:ext cx="21492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255F465-CD15-4D0E-90AA-27BC9648BF85}"/>
                  </a:ext>
                </a:extLst>
              </p14:cNvPr>
              <p14:cNvContentPartPr/>
              <p14:nvPr/>
            </p14:nvContentPartPr>
            <p14:xfrm>
              <a:off x="7126680" y="3840640"/>
              <a:ext cx="1758600" cy="5184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255F465-CD15-4D0E-90AA-27BC9648BF8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109040" y="3822640"/>
                <a:ext cx="1794240" cy="55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214663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94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14:cNvPr>
              <p14:cNvContentPartPr/>
              <p14:nvPr/>
            </p14:nvContentPartPr>
            <p14:xfrm>
              <a:off x="7810680" y="210040"/>
              <a:ext cx="885240" cy="516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2680" y="192040"/>
                <a:ext cx="92088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14:cNvPr>
              <p14:cNvContentPartPr/>
              <p14:nvPr/>
            </p14:nvContentPartPr>
            <p14:xfrm>
              <a:off x="229080" y="240280"/>
              <a:ext cx="2147040" cy="7066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440" y="222640"/>
                <a:ext cx="2182680" cy="7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14:cNvPr>
              <p14:cNvContentPartPr/>
              <p14:nvPr/>
            </p14:nvContentPartPr>
            <p14:xfrm>
              <a:off x="2677800" y="387520"/>
              <a:ext cx="1736280" cy="440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9800" y="369880"/>
                <a:ext cx="177192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14:cNvPr>
              <p14:cNvContentPartPr/>
              <p14:nvPr/>
            </p14:nvContentPartPr>
            <p14:xfrm>
              <a:off x="251760" y="1099240"/>
              <a:ext cx="1856520" cy="660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3760" y="1081590"/>
                <a:ext cx="1892160" cy="696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14:cNvPr>
              <p14:cNvContentPartPr/>
              <p14:nvPr/>
            </p14:nvContentPartPr>
            <p14:xfrm>
              <a:off x="4200600" y="1120480"/>
              <a:ext cx="283680" cy="4590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82938" y="1102840"/>
                <a:ext cx="319365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14:cNvPr>
              <p14:cNvContentPartPr/>
              <p14:nvPr/>
            </p14:nvContentPartPr>
            <p14:xfrm>
              <a:off x="3645480" y="1160080"/>
              <a:ext cx="394920" cy="3729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27464" y="1142440"/>
                <a:ext cx="430593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14:cNvPr>
              <p14:cNvContentPartPr/>
              <p14:nvPr/>
            </p14:nvContentPartPr>
            <p14:xfrm>
              <a:off x="2494200" y="1194640"/>
              <a:ext cx="935280" cy="404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76207" y="1176640"/>
                <a:ext cx="970906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19C8A4D-2ECE-465A-95CB-44C1E947B0DD}"/>
                  </a:ext>
                </a:extLst>
              </p14:cNvPr>
              <p14:cNvContentPartPr/>
              <p14:nvPr/>
            </p14:nvContentPartPr>
            <p14:xfrm>
              <a:off x="3490320" y="3372280"/>
              <a:ext cx="1548720" cy="7268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19C8A4D-2ECE-465A-95CB-44C1E947B0D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72676" y="3354640"/>
                <a:ext cx="1584368" cy="76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B3E239F-D8BD-4F50-B506-1B981514BC5C}"/>
                  </a:ext>
                </a:extLst>
              </p14:cNvPr>
              <p14:cNvContentPartPr/>
              <p14:nvPr/>
            </p14:nvContentPartPr>
            <p14:xfrm>
              <a:off x="5653560" y="3346000"/>
              <a:ext cx="388080" cy="3394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B3E239F-D8BD-4F50-B506-1B981514BC5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35560" y="3328019"/>
                <a:ext cx="423720" cy="375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D2D4C69-C9DC-4BD6-A660-ACDE7FAE80FE}"/>
                  </a:ext>
                </a:extLst>
              </p14:cNvPr>
              <p14:cNvContentPartPr/>
              <p14:nvPr/>
            </p14:nvContentPartPr>
            <p14:xfrm>
              <a:off x="6772080" y="3316840"/>
              <a:ext cx="179280" cy="29952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D2D4C69-C9DC-4BD6-A660-ACDE7FAE80F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54080" y="3298840"/>
                <a:ext cx="21492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52DF572-E271-4C6F-9B49-3281F5AF8603}"/>
                  </a:ext>
                </a:extLst>
              </p14:cNvPr>
              <p14:cNvContentPartPr/>
              <p14:nvPr/>
            </p14:nvContentPartPr>
            <p14:xfrm>
              <a:off x="7092840" y="3451840"/>
              <a:ext cx="587160" cy="314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52DF572-E271-4C6F-9B49-3281F5AF860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74840" y="3434180"/>
                <a:ext cx="622800" cy="349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AE978D7-80A1-4353-B4B4-AF482F477260}"/>
                  </a:ext>
                </a:extLst>
              </p14:cNvPr>
              <p14:cNvContentPartPr/>
              <p14:nvPr/>
            </p14:nvContentPartPr>
            <p14:xfrm>
              <a:off x="6199680" y="3387040"/>
              <a:ext cx="390960" cy="2998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AE978D7-80A1-4353-B4B4-AF482F47726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81697" y="3369040"/>
                <a:ext cx="426567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F255BB8-70C3-4E0D-B02E-3136B52F38B5}"/>
                  </a:ext>
                </a:extLst>
              </p14:cNvPr>
              <p14:cNvContentPartPr/>
              <p14:nvPr/>
            </p14:nvContentPartPr>
            <p14:xfrm>
              <a:off x="2312760" y="2242240"/>
              <a:ext cx="4052880" cy="901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F255BB8-70C3-4E0D-B02E-3136B52F38B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94760" y="2224247"/>
                <a:ext cx="4088520" cy="936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4CA4DD0-4E75-4F02-82E3-9D22FAEDDE17}"/>
                  </a:ext>
                </a:extLst>
              </p14:cNvPr>
              <p14:cNvContentPartPr/>
              <p14:nvPr/>
            </p14:nvContentPartPr>
            <p14:xfrm>
              <a:off x="3471240" y="4067800"/>
              <a:ext cx="1070640" cy="3758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4CA4DD0-4E75-4F02-82E3-9D22FAEDDE1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453240" y="4050160"/>
                <a:ext cx="11062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BF1CE6E-4627-4ABB-8CE5-A5C071E4E040}"/>
                  </a:ext>
                </a:extLst>
              </p14:cNvPr>
              <p14:cNvContentPartPr/>
              <p14:nvPr/>
            </p14:nvContentPartPr>
            <p14:xfrm>
              <a:off x="6118680" y="4041880"/>
              <a:ext cx="197640" cy="4593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BF1CE6E-4627-4ABB-8CE5-A5C071E4E04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101040" y="4023880"/>
                <a:ext cx="233280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19ABF62-72E1-4143-B68C-A3F39F2E650E}"/>
                  </a:ext>
                </a:extLst>
              </p14:cNvPr>
              <p14:cNvContentPartPr/>
              <p14:nvPr/>
            </p14:nvContentPartPr>
            <p14:xfrm>
              <a:off x="6471480" y="4008760"/>
              <a:ext cx="882720" cy="3898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19ABF62-72E1-4143-B68C-A3F39F2E650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453487" y="3990760"/>
                <a:ext cx="918345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4B24413-4443-488A-8C66-A8A0F7F0C79E}"/>
                  </a:ext>
                </a:extLst>
              </p14:cNvPr>
              <p14:cNvContentPartPr/>
              <p14:nvPr/>
            </p14:nvContentPartPr>
            <p14:xfrm>
              <a:off x="4820520" y="4085080"/>
              <a:ext cx="1137960" cy="3495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4B24413-4443-488A-8C66-A8A0F7F0C79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802880" y="4067080"/>
                <a:ext cx="117360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B2A19B3-A904-49BD-BCBD-0439F3C00F9A}"/>
                  </a:ext>
                </a:extLst>
              </p14:cNvPr>
              <p14:cNvContentPartPr/>
              <p14:nvPr/>
            </p14:nvContentPartPr>
            <p14:xfrm>
              <a:off x="3430200" y="4582600"/>
              <a:ext cx="276840" cy="2217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B2A19B3-A904-49BD-BCBD-0439F3C00F9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412200" y="4564600"/>
                <a:ext cx="31248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7F59F04-2078-47D4-A5D5-B2FAD4F3A744}"/>
                  </a:ext>
                </a:extLst>
              </p14:cNvPr>
              <p14:cNvContentPartPr/>
              <p14:nvPr/>
            </p14:nvContentPartPr>
            <p14:xfrm>
              <a:off x="3816480" y="4572880"/>
              <a:ext cx="660240" cy="3200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7F59F04-2078-47D4-A5D5-B2FAD4F3A74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798480" y="4554860"/>
                <a:ext cx="695880" cy="35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19D09C9-0731-41F0-9A62-AAC3B7863882}"/>
                  </a:ext>
                </a:extLst>
              </p14:cNvPr>
              <p14:cNvContentPartPr/>
              <p14:nvPr/>
            </p14:nvContentPartPr>
            <p14:xfrm>
              <a:off x="4728720" y="4562800"/>
              <a:ext cx="152280" cy="305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19D09C9-0731-41F0-9A62-AAC3B786388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711080" y="4544800"/>
                <a:ext cx="18792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CB7C660-4D65-4AE3-871B-0C07D00CE39E}"/>
                  </a:ext>
                </a:extLst>
              </p14:cNvPr>
              <p14:cNvContentPartPr/>
              <p14:nvPr/>
            </p14:nvContentPartPr>
            <p14:xfrm>
              <a:off x="6256560" y="4395760"/>
              <a:ext cx="1684800" cy="5119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CB7C660-4D65-4AE3-871B-0C07D00CE39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38916" y="4377760"/>
                <a:ext cx="1720448" cy="54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2A4D59-FAC2-4B8A-97CC-039AD45E7D99}"/>
                  </a:ext>
                </a:extLst>
              </p14:cNvPr>
              <p14:cNvContentPartPr/>
              <p14:nvPr/>
            </p14:nvContentPartPr>
            <p14:xfrm>
              <a:off x="4992960" y="4553800"/>
              <a:ext cx="1140840" cy="3074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2A4D59-FAC2-4B8A-97CC-039AD45E7D9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74960" y="4535800"/>
                <a:ext cx="1176480" cy="3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29F23C5-1821-4D56-8BD4-A7D651514187}"/>
                  </a:ext>
                </a:extLst>
              </p14:cNvPr>
              <p14:cNvContentPartPr/>
              <p14:nvPr/>
            </p14:nvContentPartPr>
            <p14:xfrm>
              <a:off x="3623880" y="5099200"/>
              <a:ext cx="1585440" cy="459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29F23C5-1821-4D56-8BD4-A7D65151418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605880" y="5081214"/>
                <a:ext cx="1621080" cy="4946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8999519-A0AA-4DE5-BE47-DA1D7E3B79CA}"/>
                  </a:ext>
                </a:extLst>
              </p14:cNvPr>
              <p14:cNvContentPartPr/>
              <p14:nvPr/>
            </p14:nvContentPartPr>
            <p14:xfrm>
              <a:off x="5698200" y="5188120"/>
              <a:ext cx="269640" cy="299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8999519-A0AA-4DE5-BE47-DA1D7E3B79C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680560" y="5170480"/>
                <a:ext cx="30528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1E17442-4C68-47B6-8B39-CBC1723DFF3C}"/>
                  </a:ext>
                </a:extLst>
              </p14:cNvPr>
              <p14:cNvContentPartPr/>
              <p14:nvPr/>
            </p14:nvContentPartPr>
            <p14:xfrm>
              <a:off x="6749040" y="5185600"/>
              <a:ext cx="1022760" cy="307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1E17442-4C68-47B6-8B39-CBC1723DFF3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731040" y="5167960"/>
                <a:ext cx="105840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28B9794-52FF-4833-AD1D-F1622FD5564E}"/>
                  </a:ext>
                </a:extLst>
              </p14:cNvPr>
              <p14:cNvContentPartPr/>
              <p14:nvPr/>
            </p14:nvContentPartPr>
            <p14:xfrm>
              <a:off x="6153240" y="5212240"/>
              <a:ext cx="399960" cy="261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28B9794-52FF-4833-AD1D-F1622FD5564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135256" y="5194240"/>
                <a:ext cx="435568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1F4E91D-8100-471B-A720-2B15676C65E6}"/>
                  </a:ext>
                </a:extLst>
              </p14:cNvPr>
              <p14:cNvContentPartPr/>
              <p14:nvPr/>
            </p14:nvContentPartPr>
            <p14:xfrm>
              <a:off x="3407520" y="5507800"/>
              <a:ext cx="971280" cy="3369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1F4E91D-8100-471B-A720-2B15676C65E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389880" y="5489800"/>
                <a:ext cx="100692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3FC2BA8-24C9-4A22-9A5A-80E7CAF001AC}"/>
                  </a:ext>
                </a:extLst>
              </p14:cNvPr>
              <p14:cNvContentPartPr/>
              <p14:nvPr/>
            </p14:nvContentPartPr>
            <p14:xfrm>
              <a:off x="6168360" y="5565400"/>
              <a:ext cx="1167480" cy="39780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3FC2BA8-24C9-4A22-9A5A-80E7CAF001A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150720" y="5547400"/>
                <a:ext cx="1203120" cy="43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AECB3A3-1FEE-4E70-AD4D-1CB6EE49C05E}"/>
                  </a:ext>
                </a:extLst>
              </p14:cNvPr>
              <p14:cNvContentPartPr/>
              <p14:nvPr/>
            </p14:nvContentPartPr>
            <p14:xfrm>
              <a:off x="4687680" y="5546680"/>
              <a:ext cx="1366560" cy="4075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AECB3A3-1FEE-4E70-AD4D-1CB6EE49C05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670035" y="5528696"/>
                <a:ext cx="1402209" cy="443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FF4C14D-E586-46C6-A87F-EA2E05420AAA}"/>
                  </a:ext>
                </a:extLst>
              </p14:cNvPr>
              <p14:cNvContentPartPr/>
              <p14:nvPr/>
            </p14:nvContentPartPr>
            <p14:xfrm>
              <a:off x="7440240" y="5662960"/>
              <a:ext cx="144720" cy="1825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FF4C14D-E586-46C6-A87F-EA2E05420AAA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422240" y="5644960"/>
                <a:ext cx="18036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3C0B4F3F-FD35-4701-9029-FD5F81DB1275}"/>
                  </a:ext>
                </a:extLst>
              </p14:cNvPr>
              <p14:cNvContentPartPr/>
              <p14:nvPr/>
            </p14:nvContentPartPr>
            <p14:xfrm>
              <a:off x="7501080" y="5592760"/>
              <a:ext cx="45360" cy="3384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3C0B4F3F-FD35-4701-9029-FD5F81DB127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483440" y="5574760"/>
                <a:ext cx="81000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7290BCD3-11FD-49B7-8067-FAABCF198CB5}"/>
                  </a:ext>
                </a:extLst>
              </p14:cNvPr>
              <p14:cNvContentPartPr/>
              <p14:nvPr/>
            </p14:nvContentPartPr>
            <p14:xfrm>
              <a:off x="7673520" y="5440120"/>
              <a:ext cx="1298520" cy="3873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7290BCD3-11FD-49B7-8067-FAABCF198CB5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655520" y="5422480"/>
                <a:ext cx="1334160" cy="42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FA0127D-5EC0-4FA0-89BC-6744EB71EF84}"/>
                  </a:ext>
                </a:extLst>
              </p14:cNvPr>
              <p14:cNvContentPartPr/>
              <p14:nvPr/>
            </p14:nvContentPartPr>
            <p14:xfrm>
              <a:off x="3416880" y="6069760"/>
              <a:ext cx="1084680" cy="4057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FA0127D-5EC0-4FA0-89BC-6744EB71EF84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398880" y="6052136"/>
                <a:ext cx="1120320" cy="441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6CBFED2-B57E-4649-9AB3-AC6DB471B323}"/>
                  </a:ext>
                </a:extLst>
              </p14:cNvPr>
              <p14:cNvContentPartPr/>
              <p14:nvPr/>
            </p14:nvContentPartPr>
            <p14:xfrm>
              <a:off x="4685880" y="6102880"/>
              <a:ext cx="1389960" cy="3754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6CBFED2-B57E-4649-9AB3-AC6DB471B32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667885" y="6085240"/>
                <a:ext cx="1425591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032E55BF-2F86-4C23-B381-E4C6EAA4647B}"/>
                  </a:ext>
                </a:extLst>
              </p14:cNvPr>
              <p14:cNvContentPartPr/>
              <p14:nvPr/>
            </p14:nvContentPartPr>
            <p14:xfrm>
              <a:off x="6278520" y="6147880"/>
              <a:ext cx="585360" cy="2934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032E55BF-2F86-4C23-B381-E4C6EAA4647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260531" y="6130240"/>
                <a:ext cx="620978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DDB8283-CA8A-43C4-B3AA-1A0E0CB4E861}"/>
                  </a:ext>
                </a:extLst>
              </p14:cNvPr>
              <p14:cNvContentPartPr/>
              <p14:nvPr/>
            </p14:nvContentPartPr>
            <p14:xfrm>
              <a:off x="7086000" y="6067240"/>
              <a:ext cx="1644480" cy="44316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DDB8283-CA8A-43C4-B3AA-1A0E0CB4E86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068360" y="6049240"/>
                <a:ext cx="1680120" cy="47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4910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0525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3164199-0569-4E75-B83F-02573469B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1" t="14671" r="31249" b="58889"/>
          <a:stretch/>
        </p:blipFill>
        <p:spPr>
          <a:xfrm>
            <a:off x="1219200" y="1094525"/>
            <a:ext cx="7197682" cy="552499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44B85EE-9823-4FEA-A710-3543FFD5211B}"/>
                  </a:ext>
                </a:extLst>
              </p14:cNvPr>
              <p14:cNvContentPartPr/>
              <p14:nvPr/>
            </p14:nvContentPartPr>
            <p14:xfrm>
              <a:off x="4548720" y="1101040"/>
              <a:ext cx="3121920" cy="33850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44B85EE-9823-4FEA-A710-3543FFD5211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86080" y="1038400"/>
                <a:ext cx="3247560" cy="351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6B46835-28B2-4F49-B338-F0F05CDB4E68}"/>
                  </a:ext>
                </a:extLst>
              </p14:cNvPr>
              <p14:cNvContentPartPr/>
              <p14:nvPr/>
            </p14:nvContentPartPr>
            <p14:xfrm>
              <a:off x="3615960" y="5420320"/>
              <a:ext cx="4324320" cy="1112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6B46835-28B2-4F49-B338-F0F05CDB4E6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53320" y="5357320"/>
                <a:ext cx="4449960" cy="123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6854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3164199-0569-4E75-B83F-02573469B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1" t="14671" r="31249" b="58889"/>
          <a:stretch/>
        </p:blipFill>
        <p:spPr>
          <a:xfrm>
            <a:off x="1219200" y="1094525"/>
            <a:ext cx="7197682" cy="552499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44B85EE-9823-4FEA-A710-3543FFD5211B}"/>
                  </a:ext>
                </a:extLst>
              </p14:cNvPr>
              <p14:cNvContentPartPr/>
              <p14:nvPr/>
            </p14:nvContentPartPr>
            <p14:xfrm>
              <a:off x="4548720" y="1101040"/>
              <a:ext cx="3121920" cy="33850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44B85EE-9823-4FEA-A710-3543FFD5211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86080" y="1038400"/>
                <a:ext cx="3247560" cy="351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255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3164199-0569-4E75-B83F-02573469B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1" t="14671" r="31249" b="58889"/>
          <a:stretch/>
        </p:blipFill>
        <p:spPr>
          <a:xfrm>
            <a:off x="1219200" y="1094525"/>
            <a:ext cx="7197682" cy="552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61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CEFE0B8-8C79-4F67-ABCD-2E520473ABC1}"/>
                  </a:ext>
                </a:extLst>
              </p14:cNvPr>
              <p14:cNvContentPartPr/>
              <p14:nvPr/>
            </p14:nvContentPartPr>
            <p14:xfrm>
              <a:off x="1292520" y="1153240"/>
              <a:ext cx="1185480" cy="7099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CEFE0B8-8C79-4F67-ABCD-2E520473AB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4525" y="1135240"/>
                <a:ext cx="1221109" cy="74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E565260-10B0-47D4-910C-3AFD2B4831EB}"/>
                  </a:ext>
                </a:extLst>
              </p14:cNvPr>
              <p14:cNvContentPartPr/>
              <p14:nvPr/>
            </p14:nvContentPartPr>
            <p14:xfrm>
              <a:off x="3178200" y="1660120"/>
              <a:ext cx="1566720" cy="2901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E565260-10B0-47D4-910C-3AFD2B4831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60196" y="1642502"/>
                <a:ext cx="1602368" cy="3257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3F10F1C-0883-4795-B016-7446419706E8}"/>
                  </a:ext>
                </a:extLst>
              </p14:cNvPr>
              <p14:cNvContentPartPr/>
              <p14:nvPr/>
            </p14:nvContentPartPr>
            <p14:xfrm>
              <a:off x="4914480" y="1445200"/>
              <a:ext cx="1372320" cy="6318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3F10F1C-0883-4795-B016-7446419706E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96840" y="1427560"/>
                <a:ext cx="1407960" cy="66744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682AA917-2434-41F8-8684-3BD04126F1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963" t="25555" r="37500" b="57315"/>
          <a:stretch/>
        </p:blipFill>
        <p:spPr>
          <a:xfrm>
            <a:off x="197640" y="2209800"/>
            <a:ext cx="5931828" cy="447611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4BC705A-7A30-4FB3-961F-630928C6CCA0}"/>
                  </a:ext>
                </a:extLst>
              </p14:cNvPr>
              <p14:cNvContentPartPr/>
              <p14:nvPr/>
            </p14:nvContentPartPr>
            <p14:xfrm>
              <a:off x="446880" y="2588560"/>
              <a:ext cx="647280" cy="789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4BC705A-7A30-4FB3-961F-630928C6CCA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3880" y="2525920"/>
                <a:ext cx="772920" cy="91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0235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14:cNvPr>
              <p14:cNvContentPartPr/>
              <p14:nvPr/>
            </p14:nvContentPartPr>
            <p14:xfrm>
              <a:off x="7810680" y="210040"/>
              <a:ext cx="885240" cy="516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2680" y="192040"/>
                <a:ext cx="92088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14:cNvPr>
              <p14:cNvContentPartPr/>
              <p14:nvPr/>
            </p14:nvContentPartPr>
            <p14:xfrm>
              <a:off x="229080" y="240280"/>
              <a:ext cx="2147040" cy="7066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440" y="222640"/>
                <a:ext cx="2182680" cy="7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14:cNvPr>
              <p14:cNvContentPartPr/>
              <p14:nvPr/>
            </p14:nvContentPartPr>
            <p14:xfrm>
              <a:off x="2677800" y="387520"/>
              <a:ext cx="1736280" cy="440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9800" y="369880"/>
                <a:ext cx="177192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6AAA0E0-9652-43EC-B47A-8F8C3806B702}"/>
                  </a:ext>
                </a:extLst>
              </p14:cNvPr>
              <p14:cNvContentPartPr/>
              <p14:nvPr/>
            </p14:nvContentPartPr>
            <p14:xfrm>
              <a:off x="2705880" y="832840"/>
              <a:ext cx="517320" cy="209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6AAA0E0-9652-43EC-B47A-8F8C3806B70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87880" y="815200"/>
                <a:ext cx="55296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354333D-3BB2-485C-ACD3-39EAA014365C}"/>
                  </a:ext>
                </a:extLst>
              </p14:cNvPr>
              <p14:cNvContentPartPr/>
              <p14:nvPr/>
            </p14:nvContentPartPr>
            <p14:xfrm>
              <a:off x="424560" y="1483000"/>
              <a:ext cx="2887920" cy="18673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354333D-3BB2-485C-ACD3-39EAA014365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6920" y="1465360"/>
                <a:ext cx="2923560" cy="190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3650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CEFE0B8-8C79-4F67-ABCD-2E520473ABC1}"/>
                  </a:ext>
                </a:extLst>
              </p14:cNvPr>
              <p14:cNvContentPartPr/>
              <p14:nvPr/>
            </p14:nvContentPartPr>
            <p14:xfrm>
              <a:off x="1292520" y="1153240"/>
              <a:ext cx="1185480" cy="7099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CEFE0B8-8C79-4F67-ABCD-2E520473AB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4525" y="1135240"/>
                <a:ext cx="1221109" cy="74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E565260-10B0-47D4-910C-3AFD2B4831EB}"/>
                  </a:ext>
                </a:extLst>
              </p14:cNvPr>
              <p14:cNvContentPartPr/>
              <p14:nvPr/>
            </p14:nvContentPartPr>
            <p14:xfrm>
              <a:off x="3178200" y="1660120"/>
              <a:ext cx="1566720" cy="2901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E565260-10B0-47D4-910C-3AFD2B4831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60196" y="1642502"/>
                <a:ext cx="1602368" cy="3257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3F10F1C-0883-4795-B016-7446419706E8}"/>
                  </a:ext>
                </a:extLst>
              </p14:cNvPr>
              <p14:cNvContentPartPr/>
              <p14:nvPr/>
            </p14:nvContentPartPr>
            <p14:xfrm>
              <a:off x="4914480" y="1445200"/>
              <a:ext cx="1372320" cy="6318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3F10F1C-0883-4795-B016-7446419706E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96840" y="1427560"/>
                <a:ext cx="1407960" cy="66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6C2D7B5-4070-450C-8A86-64B67C3ED279}"/>
                  </a:ext>
                </a:extLst>
              </p14:cNvPr>
              <p14:cNvContentPartPr/>
              <p14:nvPr/>
            </p14:nvContentPartPr>
            <p14:xfrm>
              <a:off x="1622640" y="2713480"/>
              <a:ext cx="263520" cy="267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6C2D7B5-4070-450C-8A86-64B67C3ED27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04640" y="2695840"/>
                <a:ext cx="299160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AA5A6C1-F410-423D-995E-581718587954}"/>
                  </a:ext>
                </a:extLst>
              </p14:cNvPr>
              <p14:cNvContentPartPr/>
              <p14:nvPr/>
            </p14:nvContentPartPr>
            <p14:xfrm>
              <a:off x="2095320" y="2767840"/>
              <a:ext cx="217080" cy="37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AA5A6C1-F410-423D-995E-58171858795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77680" y="2750200"/>
                <a:ext cx="25272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65C4F8D-D7FC-4248-B889-A7D04A2D0380}"/>
                  </a:ext>
                </a:extLst>
              </p14:cNvPr>
              <p14:cNvContentPartPr/>
              <p14:nvPr/>
            </p14:nvContentPartPr>
            <p14:xfrm>
              <a:off x="2103240" y="2867560"/>
              <a:ext cx="246240" cy="37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65C4F8D-D7FC-4248-B889-A7D04A2D038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85600" y="2849560"/>
                <a:ext cx="2818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F2EE323-33B5-4BC9-BD4F-F3F16A63BAE0}"/>
                  </a:ext>
                </a:extLst>
              </p14:cNvPr>
              <p14:cNvContentPartPr/>
              <p14:nvPr/>
            </p14:nvContentPartPr>
            <p14:xfrm>
              <a:off x="2546040" y="2594320"/>
              <a:ext cx="575280" cy="3610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F2EE323-33B5-4BC9-BD4F-F3F16A63BAE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28040" y="2576320"/>
                <a:ext cx="610920" cy="39672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AECC104-01DF-4A52-B231-A971A15F682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6963" t="25555" r="37500" b="57315"/>
          <a:stretch/>
        </p:blipFill>
        <p:spPr>
          <a:xfrm>
            <a:off x="197640" y="3040054"/>
            <a:ext cx="4831560" cy="364586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A927837-5822-4510-B631-E8CE7A59BC17}"/>
                  </a:ext>
                </a:extLst>
              </p14:cNvPr>
              <p14:cNvContentPartPr/>
              <p14:nvPr/>
            </p14:nvContentPartPr>
            <p14:xfrm>
              <a:off x="466320" y="3563440"/>
              <a:ext cx="433800" cy="477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A927837-5822-4510-B631-E8CE7A59BC1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3680" y="3500440"/>
                <a:ext cx="559440" cy="60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7991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CEFE0B8-8C79-4F67-ABCD-2E520473ABC1}"/>
                  </a:ext>
                </a:extLst>
              </p14:cNvPr>
              <p14:cNvContentPartPr/>
              <p14:nvPr/>
            </p14:nvContentPartPr>
            <p14:xfrm>
              <a:off x="1292520" y="1153240"/>
              <a:ext cx="1185480" cy="7099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CEFE0B8-8C79-4F67-ABCD-2E520473AB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4525" y="1135240"/>
                <a:ext cx="1221109" cy="74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E565260-10B0-47D4-910C-3AFD2B4831EB}"/>
                  </a:ext>
                </a:extLst>
              </p14:cNvPr>
              <p14:cNvContentPartPr/>
              <p14:nvPr/>
            </p14:nvContentPartPr>
            <p14:xfrm>
              <a:off x="3178200" y="1660120"/>
              <a:ext cx="1566720" cy="2901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E565260-10B0-47D4-910C-3AFD2B4831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60196" y="1642502"/>
                <a:ext cx="1602368" cy="3257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3F10F1C-0883-4795-B016-7446419706E8}"/>
                  </a:ext>
                </a:extLst>
              </p14:cNvPr>
              <p14:cNvContentPartPr/>
              <p14:nvPr/>
            </p14:nvContentPartPr>
            <p14:xfrm>
              <a:off x="4914480" y="1445200"/>
              <a:ext cx="1372320" cy="6318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3F10F1C-0883-4795-B016-7446419706E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96840" y="1427560"/>
                <a:ext cx="1407960" cy="66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6C2D7B5-4070-450C-8A86-64B67C3ED279}"/>
                  </a:ext>
                </a:extLst>
              </p14:cNvPr>
              <p14:cNvContentPartPr/>
              <p14:nvPr/>
            </p14:nvContentPartPr>
            <p14:xfrm>
              <a:off x="1622640" y="2713480"/>
              <a:ext cx="263520" cy="267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6C2D7B5-4070-450C-8A86-64B67C3ED27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04640" y="2695840"/>
                <a:ext cx="299160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AA5A6C1-F410-423D-995E-581718587954}"/>
                  </a:ext>
                </a:extLst>
              </p14:cNvPr>
              <p14:cNvContentPartPr/>
              <p14:nvPr/>
            </p14:nvContentPartPr>
            <p14:xfrm>
              <a:off x="2095320" y="2767840"/>
              <a:ext cx="217080" cy="37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AA5A6C1-F410-423D-995E-58171858795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77680" y="2750200"/>
                <a:ext cx="25272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65C4F8D-D7FC-4248-B889-A7D04A2D0380}"/>
                  </a:ext>
                </a:extLst>
              </p14:cNvPr>
              <p14:cNvContentPartPr/>
              <p14:nvPr/>
            </p14:nvContentPartPr>
            <p14:xfrm>
              <a:off x="2103240" y="2867560"/>
              <a:ext cx="246240" cy="37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65C4F8D-D7FC-4248-B889-A7D04A2D038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85600" y="2849560"/>
                <a:ext cx="2818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F2EE323-33B5-4BC9-BD4F-F3F16A63BAE0}"/>
                  </a:ext>
                </a:extLst>
              </p14:cNvPr>
              <p14:cNvContentPartPr/>
              <p14:nvPr/>
            </p14:nvContentPartPr>
            <p14:xfrm>
              <a:off x="2546040" y="2594320"/>
              <a:ext cx="575280" cy="3610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F2EE323-33B5-4BC9-BD4F-F3F16A63BAE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28040" y="2576320"/>
                <a:ext cx="610920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AAC1A93-6859-4C27-AFAE-22FE1960AB29}"/>
                  </a:ext>
                </a:extLst>
              </p14:cNvPr>
              <p14:cNvContentPartPr/>
              <p14:nvPr/>
            </p14:nvContentPartPr>
            <p14:xfrm>
              <a:off x="3432720" y="2863600"/>
              <a:ext cx="174960" cy="282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AAC1A93-6859-4C27-AFAE-22FE1960AB2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5080" y="2845600"/>
                <a:ext cx="21060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3CF813B-D390-4B7A-8236-3B651E3EA3ED}"/>
                  </a:ext>
                </a:extLst>
              </p14:cNvPr>
              <p14:cNvContentPartPr/>
              <p14:nvPr/>
            </p14:nvContentPartPr>
            <p14:xfrm>
              <a:off x="3903240" y="2537440"/>
              <a:ext cx="1254240" cy="4482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3CF813B-D390-4B7A-8236-3B651E3EA3E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85240" y="2519440"/>
                <a:ext cx="128988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421EAB8-E178-43E2-B956-C8ADD31A45B8}"/>
                  </a:ext>
                </a:extLst>
              </p14:cNvPr>
              <p14:cNvContentPartPr/>
              <p14:nvPr/>
            </p14:nvContentPartPr>
            <p14:xfrm>
              <a:off x="5606400" y="2636080"/>
              <a:ext cx="1901160" cy="6609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421EAB8-E178-43E2-B956-C8ADD31A45B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588760" y="2618080"/>
                <a:ext cx="1936800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BEB655E-373F-473E-A5A8-8C650BC86675}"/>
                  </a:ext>
                </a:extLst>
              </p14:cNvPr>
              <p14:cNvContentPartPr/>
              <p14:nvPr/>
            </p14:nvContentPartPr>
            <p14:xfrm>
              <a:off x="1272360" y="3567400"/>
              <a:ext cx="460800" cy="3398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BEB655E-373F-473E-A5A8-8C650BC8667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254360" y="3549400"/>
                <a:ext cx="49644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4E4CD4C-ECA3-44A4-8266-A45F1CBF95FD}"/>
                  </a:ext>
                </a:extLst>
              </p14:cNvPr>
              <p14:cNvContentPartPr/>
              <p14:nvPr/>
            </p14:nvContentPartPr>
            <p14:xfrm>
              <a:off x="2247960" y="3566680"/>
              <a:ext cx="2979720" cy="4118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4E4CD4C-ECA3-44A4-8266-A45F1CBF95F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29962" y="3549040"/>
                <a:ext cx="3015356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0A77D3BB-B3BB-422A-A709-E880EF0F5D1B}"/>
                  </a:ext>
                </a:extLst>
              </p14:cNvPr>
              <p14:cNvContentPartPr/>
              <p14:nvPr/>
            </p14:nvContentPartPr>
            <p14:xfrm>
              <a:off x="5689200" y="3546520"/>
              <a:ext cx="1736640" cy="4262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0A77D3BB-B3BB-422A-A709-E880EF0F5D1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671560" y="3528535"/>
                <a:ext cx="1772280" cy="461850"/>
              </a:xfrm>
              <a:prstGeom prst="rect">
                <a:avLst/>
              </a:prstGeom>
            </p:spPr>
          </p:pic>
        </mc:Fallback>
      </mc:AlternateContent>
      <p:pic>
        <p:nvPicPr>
          <p:cNvPr id="54" name="Picture 53">
            <a:extLst>
              <a:ext uri="{FF2B5EF4-FFF2-40B4-BE49-F238E27FC236}">
                <a16:creationId xmlns:a16="http://schemas.microsoft.com/office/drawing/2014/main" id="{6546BD08-F6F3-422D-938A-3CDFF05CE005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36963" t="25555" r="37500" b="57315"/>
          <a:stretch/>
        </p:blipFill>
        <p:spPr>
          <a:xfrm>
            <a:off x="197640" y="4112723"/>
            <a:ext cx="3410040" cy="257319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D206358-14BC-42A8-BFED-20D617637A08}"/>
                  </a:ext>
                </a:extLst>
              </p14:cNvPr>
              <p14:cNvContentPartPr/>
              <p14:nvPr/>
            </p14:nvContentPartPr>
            <p14:xfrm>
              <a:off x="334560" y="4416280"/>
              <a:ext cx="458280" cy="5490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D206358-14BC-42A8-BFED-20D617637A0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1560" y="4353280"/>
                <a:ext cx="583920" cy="67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58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CEFE0B8-8C79-4F67-ABCD-2E520473ABC1}"/>
                  </a:ext>
                </a:extLst>
              </p14:cNvPr>
              <p14:cNvContentPartPr/>
              <p14:nvPr/>
            </p14:nvContentPartPr>
            <p14:xfrm>
              <a:off x="1292520" y="1153240"/>
              <a:ext cx="1185480" cy="7099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CEFE0B8-8C79-4F67-ABCD-2E520473AB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4525" y="1135240"/>
                <a:ext cx="1221109" cy="74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E565260-10B0-47D4-910C-3AFD2B4831EB}"/>
                  </a:ext>
                </a:extLst>
              </p14:cNvPr>
              <p14:cNvContentPartPr/>
              <p14:nvPr/>
            </p14:nvContentPartPr>
            <p14:xfrm>
              <a:off x="3178200" y="1660120"/>
              <a:ext cx="1566720" cy="2901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E565260-10B0-47D4-910C-3AFD2B4831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60196" y="1642502"/>
                <a:ext cx="1602368" cy="3257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3F10F1C-0883-4795-B016-7446419706E8}"/>
                  </a:ext>
                </a:extLst>
              </p14:cNvPr>
              <p14:cNvContentPartPr/>
              <p14:nvPr/>
            </p14:nvContentPartPr>
            <p14:xfrm>
              <a:off x="4914480" y="1445200"/>
              <a:ext cx="1372320" cy="6318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3F10F1C-0883-4795-B016-7446419706E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96840" y="1427560"/>
                <a:ext cx="1407960" cy="66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6C2D7B5-4070-450C-8A86-64B67C3ED279}"/>
                  </a:ext>
                </a:extLst>
              </p14:cNvPr>
              <p14:cNvContentPartPr/>
              <p14:nvPr/>
            </p14:nvContentPartPr>
            <p14:xfrm>
              <a:off x="1622640" y="2713480"/>
              <a:ext cx="263520" cy="267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6C2D7B5-4070-450C-8A86-64B67C3ED27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04640" y="2695840"/>
                <a:ext cx="299160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AA5A6C1-F410-423D-995E-581718587954}"/>
                  </a:ext>
                </a:extLst>
              </p14:cNvPr>
              <p14:cNvContentPartPr/>
              <p14:nvPr/>
            </p14:nvContentPartPr>
            <p14:xfrm>
              <a:off x="2095320" y="2767840"/>
              <a:ext cx="217080" cy="37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AA5A6C1-F410-423D-995E-58171858795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77680" y="2750200"/>
                <a:ext cx="25272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65C4F8D-D7FC-4248-B889-A7D04A2D0380}"/>
                  </a:ext>
                </a:extLst>
              </p14:cNvPr>
              <p14:cNvContentPartPr/>
              <p14:nvPr/>
            </p14:nvContentPartPr>
            <p14:xfrm>
              <a:off x="2103240" y="2867560"/>
              <a:ext cx="246240" cy="37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65C4F8D-D7FC-4248-B889-A7D04A2D038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85600" y="2849560"/>
                <a:ext cx="2818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F2EE323-33B5-4BC9-BD4F-F3F16A63BAE0}"/>
                  </a:ext>
                </a:extLst>
              </p14:cNvPr>
              <p14:cNvContentPartPr/>
              <p14:nvPr/>
            </p14:nvContentPartPr>
            <p14:xfrm>
              <a:off x="2546040" y="2594320"/>
              <a:ext cx="575280" cy="3610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F2EE323-33B5-4BC9-BD4F-F3F16A63BAE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28040" y="2576320"/>
                <a:ext cx="610920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AAC1A93-6859-4C27-AFAE-22FE1960AB29}"/>
                  </a:ext>
                </a:extLst>
              </p14:cNvPr>
              <p14:cNvContentPartPr/>
              <p14:nvPr/>
            </p14:nvContentPartPr>
            <p14:xfrm>
              <a:off x="3432720" y="2863600"/>
              <a:ext cx="174960" cy="282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AAC1A93-6859-4C27-AFAE-22FE1960AB2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15080" y="2845600"/>
                <a:ext cx="21060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3CF813B-D390-4B7A-8236-3B651E3EA3ED}"/>
                  </a:ext>
                </a:extLst>
              </p14:cNvPr>
              <p14:cNvContentPartPr/>
              <p14:nvPr/>
            </p14:nvContentPartPr>
            <p14:xfrm>
              <a:off x="3903240" y="2537440"/>
              <a:ext cx="1254240" cy="4482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3CF813B-D390-4B7A-8236-3B651E3EA3E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85240" y="2519440"/>
                <a:ext cx="128988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421EAB8-E178-43E2-B956-C8ADD31A45B8}"/>
                  </a:ext>
                </a:extLst>
              </p14:cNvPr>
              <p14:cNvContentPartPr/>
              <p14:nvPr/>
            </p14:nvContentPartPr>
            <p14:xfrm>
              <a:off x="5606400" y="2636080"/>
              <a:ext cx="1901160" cy="6609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421EAB8-E178-43E2-B956-C8ADD31A45B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588760" y="2618080"/>
                <a:ext cx="1936800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BEB655E-373F-473E-A5A8-8C650BC86675}"/>
                  </a:ext>
                </a:extLst>
              </p14:cNvPr>
              <p14:cNvContentPartPr/>
              <p14:nvPr/>
            </p14:nvContentPartPr>
            <p14:xfrm>
              <a:off x="1272360" y="3567400"/>
              <a:ext cx="460800" cy="3398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BEB655E-373F-473E-A5A8-8C650BC8667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254360" y="3549400"/>
                <a:ext cx="49644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4E4CD4C-ECA3-44A4-8266-A45F1CBF95FD}"/>
                  </a:ext>
                </a:extLst>
              </p14:cNvPr>
              <p14:cNvContentPartPr/>
              <p14:nvPr/>
            </p14:nvContentPartPr>
            <p14:xfrm>
              <a:off x="2247960" y="3566680"/>
              <a:ext cx="2979720" cy="4118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4E4CD4C-ECA3-44A4-8266-A45F1CBF95F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29962" y="3549040"/>
                <a:ext cx="3015356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0A77D3BB-B3BB-422A-A709-E880EF0F5D1B}"/>
                  </a:ext>
                </a:extLst>
              </p14:cNvPr>
              <p14:cNvContentPartPr/>
              <p14:nvPr/>
            </p14:nvContentPartPr>
            <p14:xfrm>
              <a:off x="5689200" y="3546520"/>
              <a:ext cx="1736640" cy="4262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0A77D3BB-B3BB-422A-A709-E880EF0F5D1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671560" y="3528535"/>
                <a:ext cx="1772280" cy="4618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2A0FD07-A329-4342-A6A1-981BF99C5B33}"/>
                  </a:ext>
                </a:extLst>
              </p14:cNvPr>
              <p14:cNvContentPartPr/>
              <p14:nvPr/>
            </p14:nvContentPartPr>
            <p14:xfrm>
              <a:off x="3695160" y="4696720"/>
              <a:ext cx="3478320" cy="7077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2A0FD07-A329-4342-A6A1-981BF99C5B3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677520" y="4678729"/>
                <a:ext cx="3513960" cy="743382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51ADB8C-30A7-4CE8-8BA3-983C0FB3170D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36963" t="25555" r="37500" b="57315"/>
          <a:stretch/>
        </p:blipFill>
        <p:spPr>
          <a:xfrm>
            <a:off x="197640" y="4112723"/>
            <a:ext cx="3410040" cy="257319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A685238-70F4-4B9B-B9F2-927BDD7770B6}"/>
                  </a:ext>
                </a:extLst>
              </p14:cNvPr>
              <p14:cNvContentPartPr/>
              <p14:nvPr/>
            </p14:nvContentPartPr>
            <p14:xfrm>
              <a:off x="413400" y="4465960"/>
              <a:ext cx="349560" cy="262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A685238-70F4-4B9B-B9F2-927BDD7770B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50760" y="4402960"/>
                <a:ext cx="475200" cy="38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4884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6B2B628E-BC59-4D8C-BDE0-0C4B7A0D7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27" t="18783" r="30000" b="57778"/>
          <a:stretch/>
        </p:blipFill>
        <p:spPr>
          <a:xfrm>
            <a:off x="1343110" y="2337200"/>
            <a:ext cx="6633850" cy="4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45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97F168D-8403-48ED-B5B0-6EEED0B06A7E}"/>
                  </a:ext>
                </a:extLst>
              </p14:cNvPr>
              <p14:cNvContentPartPr/>
              <p14:nvPr/>
            </p14:nvContentPartPr>
            <p14:xfrm>
              <a:off x="2740800" y="1591000"/>
              <a:ext cx="293040" cy="41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97F168D-8403-48ED-B5B0-6EEED0B06A7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23160" y="1573360"/>
                <a:ext cx="32868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DF4708E-59FA-4401-9618-F154544C2575}"/>
                  </a:ext>
                </a:extLst>
              </p14:cNvPr>
              <p14:cNvContentPartPr/>
              <p14:nvPr/>
            </p14:nvContentPartPr>
            <p14:xfrm>
              <a:off x="2778600" y="1726360"/>
              <a:ext cx="284040" cy="39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DF4708E-59FA-4401-9618-F154544C257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60960" y="1708360"/>
                <a:ext cx="3196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AFF458-6FAC-46D6-9DCC-FE8FE148F01D}"/>
                  </a:ext>
                </a:extLst>
              </p14:cNvPr>
              <p14:cNvContentPartPr/>
              <p14:nvPr/>
            </p14:nvContentPartPr>
            <p14:xfrm>
              <a:off x="1255080" y="1490920"/>
              <a:ext cx="1268280" cy="4197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AFF458-6FAC-46D6-9DCC-FE8FE148F01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7080" y="1472920"/>
                <a:ext cx="1303920" cy="4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D73F669-EA14-43FA-A949-D1E63C509A6D}"/>
                  </a:ext>
                </a:extLst>
              </p14:cNvPr>
              <p14:cNvContentPartPr/>
              <p14:nvPr/>
            </p14:nvContentPartPr>
            <p14:xfrm>
              <a:off x="3374400" y="1323520"/>
              <a:ext cx="839520" cy="6465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D73F669-EA14-43FA-A949-D1E63C509A6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56760" y="1305520"/>
                <a:ext cx="875160" cy="6822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6B2B628E-BC59-4D8C-BDE0-0C4B7A0D76C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427" t="18783" r="30000" b="57778"/>
          <a:stretch/>
        </p:blipFill>
        <p:spPr>
          <a:xfrm>
            <a:off x="1343110" y="2337200"/>
            <a:ext cx="6633850" cy="4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91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97F168D-8403-48ED-B5B0-6EEED0B06A7E}"/>
                  </a:ext>
                </a:extLst>
              </p14:cNvPr>
              <p14:cNvContentPartPr/>
              <p14:nvPr/>
            </p14:nvContentPartPr>
            <p14:xfrm>
              <a:off x="2740800" y="1591000"/>
              <a:ext cx="293040" cy="41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97F168D-8403-48ED-B5B0-6EEED0B06A7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23160" y="1573360"/>
                <a:ext cx="32868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DF4708E-59FA-4401-9618-F154544C2575}"/>
                  </a:ext>
                </a:extLst>
              </p14:cNvPr>
              <p14:cNvContentPartPr/>
              <p14:nvPr/>
            </p14:nvContentPartPr>
            <p14:xfrm>
              <a:off x="2778600" y="1726360"/>
              <a:ext cx="284040" cy="39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DF4708E-59FA-4401-9618-F154544C257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60960" y="1708360"/>
                <a:ext cx="3196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AFF458-6FAC-46D6-9DCC-FE8FE148F01D}"/>
                  </a:ext>
                </a:extLst>
              </p14:cNvPr>
              <p14:cNvContentPartPr/>
              <p14:nvPr/>
            </p14:nvContentPartPr>
            <p14:xfrm>
              <a:off x="1255080" y="1490920"/>
              <a:ext cx="1268280" cy="4197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AFF458-6FAC-46D6-9DCC-FE8FE148F01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7080" y="1472920"/>
                <a:ext cx="1303920" cy="4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D73F669-EA14-43FA-A949-D1E63C509A6D}"/>
                  </a:ext>
                </a:extLst>
              </p14:cNvPr>
              <p14:cNvContentPartPr/>
              <p14:nvPr/>
            </p14:nvContentPartPr>
            <p14:xfrm>
              <a:off x="3374400" y="1323520"/>
              <a:ext cx="839520" cy="6465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D73F669-EA14-43FA-A949-D1E63C509A6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56760" y="1305520"/>
                <a:ext cx="875160" cy="6822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883D4F7-276F-4CEC-9D76-DC54170A620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5000" t="23199" r="36250" b="57778"/>
          <a:stretch/>
        </p:blipFill>
        <p:spPr>
          <a:xfrm>
            <a:off x="1371600" y="2225218"/>
            <a:ext cx="6019800" cy="448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79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97F168D-8403-48ED-B5B0-6EEED0B06A7E}"/>
                  </a:ext>
                </a:extLst>
              </p14:cNvPr>
              <p14:cNvContentPartPr/>
              <p14:nvPr/>
            </p14:nvContentPartPr>
            <p14:xfrm>
              <a:off x="2740800" y="1591000"/>
              <a:ext cx="293040" cy="41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97F168D-8403-48ED-B5B0-6EEED0B06A7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23160" y="1573360"/>
                <a:ext cx="32868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DF4708E-59FA-4401-9618-F154544C2575}"/>
                  </a:ext>
                </a:extLst>
              </p14:cNvPr>
              <p14:cNvContentPartPr/>
              <p14:nvPr/>
            </p14:nvContentPartPr>
            <p14:xfrm>
              <a:off x="2778600" y="1726360"/>
              <a:ext cx="284040" cy="39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DF4708E-59FA-4401-9618-F154544C257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60960" y="1708360"/>
                <a:ext cx="3196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AFF458-6FAC-46D6-9DCC-FE8FE148F01D}"/>
                  </a:ext>
                </a:extLst>
              </p14:cNvPr>
              <p14:cNvContentPartPr/>
              <p14:nvPr/>
            </p14:nvContentPartPr>
            <p14:xfrm>
              <a:off x="1255080" y="1490920"/>
              <a:ext cx="1268280" cy="4197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AFF458-6FAC-46D6-9DCC-FE8FE148F01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7080" y="1472920"/>
                <a:ext cx="1303920" cy="4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D73F669-EA14-43FA-A949-D1E63C509A6D}"/>
                  </a:ext>
                </a:extLst>
              </p14:cNvPr>
              <p14:cNvContentPartPr/>
              <p14:nvPr/>
            </p14:nvContentPartPr>
            <p14:xfrm>
              <a:off x="3374400" y="1323520"/>
              <a:ext cx="839520" cy="6465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D73F669-EA14-43FA-A949-D1E63C509A6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56760" y="1305520"/>
                <a:ext cx="875160" cy="6822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883D4F7-276F-4CEC-9D76-DC54170A620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5000" t="23199" r="36250" b="57778"/>
          <a:stretch/>
        </p:blipFill>
        <p:spPr>
          <a:xfrm>
            <a:off x="1371600" y="2225218"/>
            <a:ext cx="6019800" cy="448101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812DE28-B216-4E7D-ADF9-05C9374E0F86}"/>
                  </a:ext>
                </a:extLst>
              </p14:cNvPr>
              <p14:cNvContentPartPr/>
              <p14:nvPr/>
            </p14:nvContentPartPr>
            <p14:xfrm>
              <a:off x="1882200" y="2467240"/>
              <a:ext cx="1091880" cy="5914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812DE28-B216-4E7D-ADF9-05C9374E0F8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64560" y="2449240"/>
                <a:ext cx="1127520" cy="62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3552719-4D8B-43A4-BF33-AD600840C7AA}"/>
                  </a:ext>
                </a:extLst>
              </p14:cNvPr>
              <p14:cNvContentPartPr/>
              <p14:nvPr/>
            </p14:nvContentPartPr>
            <p14:xfrm>
              <a:off x="4809360" y="2395960"/>
              <a:ext cx="486000" cy="543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3552719-4D8B-43A4-BF33-AD600840C7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91720" y="2377960"/>
                <a:ext cx="521640" cy="57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B389CD3-B51E-4515-A820-696C39E26CE1}"/>
                  </a:ext>
                </a:extLst>
              </p14:cNvPr>
              <p14:cNvContentPartPr/>
              <p14:nvPr/>
            </p14:nvContentPartPr>
            <p14:xfrm>
              <a:off x="3441360" y="2349880"/>
              <a:ext cx="1125720" cy="5500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B389CD3-B51E-4515-A820-696C39E26CE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23360" y="2332240"/>
                <a:ext cx="1161360" cy="58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A8F0507-F987-43D5-9341-A916DE45CBFA}"/>
                  </a:ext>
                </a:extLst>
              </p14:cNvPr>
              <p14:cNvContentPartPr/>
              <p14:nvPr/>
            </p14:nvContentPartPr>
            <p14:xfrm>
              <a:off x="5505600" y="2411800"/>
              <a:ext cx="1554120" cy="593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A8F0507-F987-43D5-9341-A916DE45CBF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87600" y="2394160"/>
                <a:ext cx="1589760" cy="62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E77437E-BB9A-4D7A-8625-E656C71DC913}"/>
                  </a:ext>
                </a:extLst>
              </p14:cNvPr>
              <p14:cNvContentPartPr/>
              <p14:nvPr/>
            </p14:nvContentPartPr>
            <p14:xfrm>
              <a:off x="4358280" y="3131080"/>
              <a:ext cx="939960" cy="3772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E77437E-BB9A-4D7A-8625-E656C71DC91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340280" y="3113440"/>
                <a:ext cx="97560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80D4363-4156-42AF-A81F-3F1C4A694D89}"/>
                  </a:ext>
                </a:extLst>
              </p14:cNvPr>
              <p14:cNvContentPartPr/>
              <p14:nvPr/>
            </p14:nvContentPartPr>
            <p14:xfrm>
              <a:off x="3131760" y="3181120"/>
              <a:ext cx="967320" cy="5972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80D4363-4156-42AF-A81F-3F1C4A694D8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114120" y="3163480"/>
                <a:ext cx="1002960" cy="63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2744B40C-C18B-4064-A890-F1F8E5341A0A}"/>
                  </a:ext>
                </a:extLst>
              </p14:cNvPr>
              <p14:cNvContentPartPr/>
              <p14:nvPr/>
            </p14:nvContentPartPr>
            <p14:xfrm>
              <a:off x="1808400" y="3176080"/>
              <a:ext cx="1018440" cy="5608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2744B40C-C18B-4064-A890-F1F8E5341A0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790760" y="3158440"/>
                <a:ext cx="1054080" cy="59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5A813D6-0197-48BE-AD6F-636741DF4DBB}"/>
                  </a:ext>
                </a:extLst>
              </p14:cNvPr>
              <p14:cNvContentPartPr/>
              <p14:nvPr/>
            </p14:nvContentPartPr>
            <p14:xfrm>
              <a:off x="5530800" y="3156280"/>
              <a:ext cx="801720" cy="378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5A813D6-0197-48BE-AD6F-636741DF4DB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513160" y="3138640"/>
                <a:ext cx="837360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2EE95FD-D5C5-4537-8805-8B3EA59E242A}"/>
                  </a:ext>
                </a:extLst>
              </p14:cNvPr>
              <p14:cNvContentPartPr/>
              <p14:nvPr/>
            </p14:nvContentPartPr>
            <p14:xfrm>
              <a:off x="1951680" y="3960880"/>
              <a:ext cx="4228200" cy="12808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2EE95FD-D5C5-4537-8805-8B3EA59E242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933682" y="3942880"/>
                <a:ext cx="4263837" cy="131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5822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97F168D-8403-48ED-B5B0-6EEED0B06A7E}"/>
                  </a:ext>
                </a:extLst>
              </p14:cNvPr>
              <p14:cNvContentPartPr/>
              <p14:nvPr/>
            </p14:nvContentPartPr>
            <p14:xfrm>
              <a:off x="2740800" y="1591000"/>
              <a:ext cx="293040" cy="41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97F168D-8403-48ED-B5B0-6EEED0B06A7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23160" y="1573360"/>
                <a:ext cx="32868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DF4708E-59FA-4401-9618-F154544C2575}"/>
                  </a:ext>
                </a:extLst>
              </p14:cNvPr>
              <p14:cNvContentPartPr/>
              <p14:nvPr/>
            </p14:nvContentPartPr>
            <p14:xfrm>
              <a:off x="2778600" y="1726360"/>
              <a:ext cx="284040" cy="39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DF4708E-59FA-4401-9618-F154544C257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60960" y="1708360"/>
                <a:ext cx="3196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AFF458-6FAC-46D6-9DCC-FE8FE148F01D}"/>
                  </a:ext>
                </a:extLst>
              </p14:cNvPr>
              <p14:cNvContentPartPr/>
              <p14:nvPr/>
            </p14:nvContentPartPr>
            <p14:xfrm>
              <a:off x="1255080" y="1490920"/>
              <a:ext cx="1268280" cy="4197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AFF458-6FAC-46D6-9DCC-FE8FE148F01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7080" y="1472920"/>
                <a:ext cx="1303920" cy="4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D73F669-EA14-43FA-A949-D1E63C509A6D}"/>
                  </a:ext>
                </a:extLst>
              </p14:cNvPr>
              <p14:cNvContentPartPr/>
              <p14:nvPr/>
            </p14:nvContentPartPr>
            <p14:xfrm>
              <a:off x="3374400" y="1323520"/>
              <a:ext cx="839520" cy="6465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D73F669-EA14-43FA-A949-D1E63C509A6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56760" y="1305520"/>
                <a:ext cx="875160" cy="68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6E973B6-951A-4F1B-80F3-78387FD8705D}"/>
                  </a:ext>
                </a:extLst>
              </p14:cNvPr>
              <p14:cNvContentPartPr/>
              <p14:nvPr/>
            </p14:nvContentPartPr>
            <p14:xfrm>
              <a:off x="4448640" y="1618360"/>
              <a:ext cx="1557720" cy="3708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6E973B6-951A-4F1B-80F3-78387FD8705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31000" y="1600720"/>
                <a:ext cx="1593360" cy="40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40FD74D-1BBD-41D0-8729-A31EF99DC65A}"/>
                  </a:ext>
                </a:extLst>
              </p14:cNvPr>
              <p14:cNvContentPartPr/>
              <p14:nvPr/>
            </p14:nvContentPartPr>
            <p14:xfrm>
              <a:off x="6088080" y="2044240"/>
              <a:ext cx="1161720" cy="24372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40FD74D-1BBD-41D0-8729-A31EF99DC65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70080" y="2026600"/>
                <a:ext cx="119736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BD5726F-2479-4C1A-89F9-69266169A29B}"/>
                  </a:ext>
                </a:extLst>
              </p14:cNvPr>
              <p14:cNvContentPartPr/>
              <p14:nvPr/>
            </p14:nvContentPartPr>
            <p14:xfrm>
              <a:off x="6204720" y="1350160"/>
              <a:ext cx="1492920" cy="6375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BD5726F-2479-4C1A-89F9-69266169A29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187080" y="1332160"/>
                <a:ext cx="1528560" cy="67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6979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FD8D3BC-A81F-4553-A93E-499F8029BF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54" t="11112" r="31250" b="84599"/>
          <a:stretch/>
        </p:blipFill>
        <p:spPr>
          <a:xfrm>
            <a:off x="2195406" y="940681"/>
            <a:ext cx="5385516" cy="6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44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FD8D3BC-A81F-4553-A93E-499F8029BF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54" t="11112" r="31250" b="52222"/>
          <a:stretch/>
        </p:blipFill>
        <p:spPr>
          <a:xfrm>
            <a:off x="2195406" y="940680"/>
            <a:ext cx="5385516" cy="57858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CAB481C-CA5F-449A-8CF2-C0BE2BB10E75}"/>
                  </a:ext>
                </a:extLst>
              </p14:cNvPr>
              <p14:cNvContentPartPr/>
              <p14:nvPr/>
            </p14:nvContentPartPr>
            <p14:xfrm>
              <a:off x="2563320" y="1472200"/>
              <a:ext cx="4671000" cy="4596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CAB481C-CA5F-449A-8CF2-C0BE2BB10E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0675" y="1409200"/>
                <a:ext cx="4796650" cy="472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1405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14:cNvPr>
              <p14:cNvContentPartPr/>
              <p14:nvPr/>
            </p14:nvContentPartPr>
            <p14:xfrm>
              <a:off x="7810680" y="210040"/>
              <a:ext cx="885240" cy="516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2680" y="192040"/>
                <a:ext cx="92088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14:cNvPr>
              <p14:cNvContentPartPr/>
              <p14:nvPr/>
            </p14:nvContentPartPr>
            <p14:xfrm>
              <a:off x="229080" y="240280"/>
              <a:ext cx="2147040" cy="7066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440" y="222640"/>
                <a:ext cx="2182680" cy="7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14:cNvPr>
              <p14:cNvContentPartPr/>
              <p14:nvPr/>
            </p14:nvContentPartPr>
            <p14:xfrm>
              <a:off x="2677800" y="387520"/>
              <a:ext cx="1736280" cy="440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9800" y="369880"/>
                <a:ext cx="177192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6AAA0E0-9652-43EC-B47A-8F8C3806B702}"/>
                  </a:ext>
                </a:extLst>
              </p14:cNvPr>
              <p14:cNvContentPartPr/>
              <p14:nvPr/>
            </p14:nvContentPartPr>
            <p14:xfrm>
              <a:off x="2705880" y="832840"/>
              <a:ext cx="517320" cy="209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6AAA0E0-9652-43EC-B47A-8F8C3806B70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87880" y="815200"/>
                <a:ext cx="55296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354333D-3BB2-485C-ACD3-39EAA014365C}"/>
                  </a:ext>
                </a:extLst>
              </p14:cNvPr>
              <p14:cNvContentPartPr/>
              <p14:nvPr/>
            </p14:nvContentPartPr>
            <p14:xfrm>
              <a:off x="424560" y="1483000"/>
              <a:ext cx="2887920" cy="18673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354333D-3BB2-485C-ACD3-39EAA014365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6920" y="1465360"/>
                <a:ext cx="2923560" cy="19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0505984B-7DCB-4478-A660-C590675FE033}"/>
                  </a:ext>
                </a:extLst>
              </p14:cNvPr>
              <p14:cNvContentPartPr/>
              <p14:nvPr/>
            </p14:nvContentPartPr>
            <p14:xfrm>
              <a:off x="3682200" y="794320"/>
              <a:ext cx="4027320" cy="25678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0505984B-7DCB-4478-A660-C590675FE03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64202" y="776680"/>
                <a:ext cx="4062957" cy="260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103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FD8D3BC-A81F-4553-A93E-499F8029BF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54" t="11112" r="31250" b="52222"/>
          <a:stretch/>
        </p:blipFill>
        <p:spPr>
          <a:xfrm>
            <a:off x="2195406" y="940680"/>
            <a:ext cx="5385516" cy="57858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CAB481C-CA5F-449A-8CF2-C0BE2BB10E75}"/>
                  </a:ext>
                </a:extLst>
              </p14:cNvPr>
              <p14:cNvContentPartPr/>
              <p14:nvPr/>
            </p14:nvContentPartPr>
            <p14:xfrm>
              <a:off x="4959480" y="1472200"/>
              <a:ext cx="2274840" cy="4596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CAB481C-CA5F-449A-8CF2-C0BE2BB10E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96480" y="1409200"/>
                <a:ext cx="2400480" cy="472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9523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FD8D3BC-A81F-4553-A93E-499F8029BF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54" t="11112" r="31250" b="52222"/>
          <a:stretch/>
        </p:blipFill>
        <p:spPr>
          <a:xfrm>
            <a:off x="2195406" y="940680"/>
            <a:ext cx="5385516" cy="57858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9EA353E-4320-4C7A-A45D-3A26296E9E91}"/>
                  </a:ext>
                </a:extLst>
              </p14:cNvPr>
              <p14:cNvContentPartPr/>
              <p14:nvPr/>
            </p14:nvContentPartPr>
            <p14:xfrm>
              <a:off x="4959480" y="2082040"/>
              <a:ext cx="2274840" cy="11970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9EA353E-4320-4C7A-A45D-3A26296E9E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96480" y="2019040"/>
                <a:ext cx="2400480" cy="132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2615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FD8D3BC-A81F-4553-A93E-499F8029BF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54" t="11112" r="31250" b="52222"/>
          <a:stretch/>
        </p:blipFill>
        <p:spPr>
          <a:xfrm>
            <a:off x="2195406" y="940680"/>
            <a:ext cx="5385516" cy="57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16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14:cNvPr>
              <p14:cNvContentPartPr/>
              <p14:nvPr/>
            </p14:nvContentPartPr>
            <p14:xfrm>
              <a:off x="1248240" y="1353760"/>
              <a:ext cx="139680" cy="30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0600" y="1336120"/>
                <a:ext cx="1753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14:cNvPr>
              <p14:cNvContentPartPr/>
              <p14:nvPr/>
            </p14:nvContentPartPr>
            <p14:xfrm>
              <a:off x="1549560" y="1472920"/>
              <a:ext cx="485280" cy="21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31560" y="1455280"/>
                <a:ext cx="52092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14:cNvPr>
              <p14:cNvContentPartPr/>
              <p14:nvPr/>
            </p14:nvContentPartPr>
            <p14:xfrm>
              <a:off x="2432640" y="1483360"/>
              <a:ext cx="264960" cy="37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5000" y="1465720"/>
                <a:ext cx="3006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14:cNvPr>
              <p14:cNvContentPartPr/>
              <p14:nvPr/>
            </p14:nvContentPartPr>
            <p14:xfrm>
              <a:off x="2404920" y="1609720"/>
              <a:ext cx="276840" cy="36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6920" y="1591720"/>
                <a:ext cx="3124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14:cNvPr>
              <p14:cNvContentPartPr/>
              <p14:nvPr/>
            </p14:nvContentPartPr>
            <p14:xfrm>
              <a:off x="2848800" y="1365640"/>
              <a:ext cx="1504080" cy="4208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31160" y="1347985"/>
                <a:ext cx="1539720" cy="45651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983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14:cNvPr>
              <p14:cNvContentPartPr/>
              <p14:nvPr/>
            </p14:nvContentPartPr>
            <p14:xfrm>
              <a:off x="1248240" y="1353760"/>
              <a:ext cx="139680" cy="30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0600" y="1336120"/>
                <a:ext cx="1753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14:cNvPr>
              <p14:cNvContentPartPr/>
              <p14:nvPr/>
            </p14:nvContentPartPr>
            <p14:xfrm>
              <a:off x="1549560" y="1472920"/>
              <a:ext cx="485280" cy="21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31560" y="1455280"/>
                <a:ext cx="52092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14:cNvPr>
              <p14:cNvContentPartPr/>
              <p14:nvPr/>
            </p14:nvContentPartPr>
            <p14:xfrm>
              <a:off x="2432640" y="1483360"/>
              <a:ext cx="264960" cy="37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5000" y="1465720"/>
                <a:ext cx="3006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14:cNvPr>
              <p14:cNvContentPartPr/>
              <p14:nvPr/>
            </p14:nvContentPartPr>
            <p14:xfrm>
              <a:off x="2404920" y="1609720"/>
              <a:ext cx="276840" cy="36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6920" y="1591720"/>
                <a:ext cx="3124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14:cNvPr>
              <p14:cNvContentPartPr/>
              <p14:nvPr/>
            </p14:nvContentPartPr>
            <p14:xfrm>
              <a:off x="2848800" y="1365640"/>
              <a:ext cx="1504080" cy="4208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31160" y="1347985"/>
                <a:ext cx="1539720" cy="4565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14:cNvPr>
              <p14:cNvContentPartPr/>
              <p14:nvPr/>
            </p14:nvContentPartPr>
            <p14:xfrm>
              <a:off x="4590480" y="1561480"/>
              <a:ext cx="219960" cy="28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72840" y="1543840"/>
                <a:ext cx="2556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14:cNvPr>
              <p14:cNvContentPartPr/>
              <p14:nvPr/>
            </p14:nvContentPartPr>
            <p14:xfrm>
              <a:off x="4618200" y="1681000"/>
              <a:ext cx="210960" cy="11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00560" y="1663360"/>
                <a:ext cx="2466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14:cNvPr>
              <p14:cNvContentPartPr/>
              <p14:nvPr/>
            </p14:nvContentPartPr>
            <p14:xfrm>
              <a:off x="5004120" y="1445560"/>
              <a:ext cx="181800" cy="344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86120" y="1427920"/>
                <a:ext cx="21744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14:cNvPr>
              <p14:cNvContentPartPr/>
              <p14:nvPr/>
            </p14:nvContentPartPr>
            <p14:xfrm>
              <a:off x="5877480" y="1433320"/>
              <a:ext cx="116280" cy="133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59480" y="1415320"/>
                <a:ext cx="15192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14:cNvPr>
              <p14:cNvContentPartPr/>
              <p14:nvPr/>
            </p14:nvContentPartPr>
            <p14:xfrm>
              <a:off x="5317680" y="1454560"/>
              <a:ext cx="447840" cy="305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00040" y="1436560"/>
                <a:ext cx="483480" cy="34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1341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14:cNvPr>
              <p14:cNvContentPartPr/>
              <p14:nvPr/>
            </p14:nvContentPartPr>
            <p14:xfrm>
              <a:off x="1248240" y="1353760"/>
              <a:ext cx="139680" cy="30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0600" y="1336120"/>
                <a:ext cx="1753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14:cNvPr>
              <p14:cNvContentPartPr/>
              <p14:nvPr/>
            </p14:nvContentPartPr>
            <p14:xfrm>
              <a:off x="1549560" y="1472920"/>
              <a:ext cx="485280" cy="21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31560" y="1455280"/>
                <a:ext cx="52092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14:cNvPr>
              <p14:cNvContentPartPr/>
              <p14:nvPr/>
            </p14:nvContentPartPr>
            <p14:xfrm>
              <a:off x="2432640" y="1483360"/>
              <a:ext cx="264960" cy="37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5000" y="1465720"/>
                <a:ext cx="3006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14:cNvPr>
              <p14:cNvContentPartPr/>
              <p14:nvPr/>
            </p14:nvContentPartPr>
            <p14:xfrm>
              <a:off x="2404920" y="1609720"/>
              <a:ext cx="276840" cy="36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6920" y="1591720"/>
                <a:ext cx="3124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14:cNvPr>
              <p14:cNvContentPartPr/>
              <p14:nvPr/>
            </p14:nvContentPartPr>
            <p14:xfrm>
              <a:off x="2848800" y="1365640"/>
              <a:ext cx="1504080" cy="4208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31160" y="1347985"/>
                <a:ext cx="1539720" cy="4565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14:cNvPr>
              <p14:cNvContentPartPr/>
              <p14:nvPr/>
            </p14:nvContentPartPr>
            <p14:xfrm>
              <a:off x="4590480" y="1561480"/>
              <a:ext cx="219960" cy="28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72840" y="1543840"/>
                <a:ext cx="2556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14:cNvPr>
              <p14:cNvContentPartPr/>
              <p14:nvPr/>
            </p14:nvContentPartPr>
            <p14:xfrm>
              <a:off x="4618200" y="1681000"/>
              <a:ext cx="210960" cy="11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00560" y="1663360"/>
                <a:ext cx="2466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14:cNvPr>
              <p14:cNvContentPartPr/>
              <p14:nvPr/>
            </p14:nvContentPartPr>
            <p14:xfrm>
              <a:off x="5004120" y="1445560"/>
              <a:ext cx="181800" cy="344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86120" y="1427920"/>
                <a:ext cx="21744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14:cNvPr>
              <p14:cNvContentPartPr/>
              <p14:nvPr/>
            </p14:nvContentPartPr>
            <p14:xfrm>
              <a:off x="5877480" y="1433320"/>
              <a:ext cx="116280" cy="133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59480" y="1415320"/>
                <a:ext cx="15192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14:cNvPr>
              <p14:cNvContentPartPr/>
              <p14:nvPr/>
            </p14:nvContentPartPr>
            <p14:xfrm>
              <a:off x="5317680" y="1454560"/>
              <a:ext cx="447840" cy="305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00040" y="1436560"/>
                <a:ext cx="48348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71D9E0-2CD4-4D04-89C6-EF1E0A115491}"/>
                  </a:ext>
                </a:extLst>
              </p14:cNvPr>
              <p14:cNvContentPartPr/>
              <p14:nvPr/>
            </p14:nvContentPartPr>
            <p14:xfrm>
              <a:off x="6450240" y="1412080"/>
              <a:ext cx="891360" cy="435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71D9E0-2CD4-4D04-89C6-EF1E0A11549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32247" y="1394440"/>
                <a:ext cx="926986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8B87B67-A1F2-4E80-9A8A-3582D5284B19}"/>
                  </a:ext>
                </a:extLst>
              </p14:cNvPr>
              <p14:cNvContentPartPr/>
              <p14:nvPr/>
            </p14:nvContentPartPr>
            <p14:xfrm>
              <a:off x="3154800" y="2386240"/>
              <a:ext cx="34920" cy="4762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8B87B67-A1F2-4E80-9A8A-3582D5284B1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137160" y="2368600"/>
                <a:ext cx="7056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9945AF4-E717-4731-B364-A1D67B09E64C}"/>
                  </a:ext>
                </a:extLst>
              </p14:cNvPr>
              <p14:cNvContentPartPr/>
              <p14:nvPr/>
            </p14:nvContentPartPr>
            <p14:xfrm>
              <a:off x="2475120" y="2627440"/>
              <a:ext cx="393120" cy="1026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9945AF4-E717-4731-B364-A1D67B09E64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457136" y="2609440"/>
                <a:ext cx="428727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3DD8FF9-073F-4214-9B6D-88023677D51B}"/>
                  </a:ext>
                </a:extLst>
              </p14:cNvPr>
              <p14:cNvContentPartPr/>
              <p14:nvPr/>
            </p14:nvContentPartPr>
            <p14:xfrm>
              <a:off x="1424640" y="2333320"/>
              <a:ext cx="735840" cy="4417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3DD8FF9-073F-4214-9B6D-88023677D51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407000" y="2315320"/>
                <a:ext cx="77148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8C25891-F3C7-4C87-84BF-666D885AFD03}"/>
                  </a:ext>
                </a:extLst>
              </p14:cNvPr>
              <p14:cNvContentPartPr/>
              <p14:nvPr/>
            </p14:nvContentPartPr>
            <p14:xfrm>
              <a:off x="1497000" y="2889880"/>
              <a:ext cx="527760" cy="2138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8C25891-F3C7-4C87-84BF-666D885AFD0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479000" y="2872240"/>
                <a:ext cx="563400" cy="24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7789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14:cNvPr>
              <p14:cNvContentPartPr/>
              <p14:nvPr/>
            </p14:nvContentPartPr>
            <p14:xfrm>
              <a:off x="1248240" y="1353760"/>
              <a:ext cx="139680" cy="30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0600" y="1336120"/>
                <a:ext cx="1753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14:cNvPr>
              <p14:cNvContentPartPr/>
              <p14:nvPr/>
            </p14:nvContentPartPr>
            <p14:xfrm>
              <a:off x="1549560" y="1472920"/>
              <a:ext cx="485280" cy="21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31560" y="1455280"/>
                <a:ext cx="52092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14:cNvPr>
              <p14:cNvContentPartPr/>
              <p14:nvPr/>
            </p14:nvContentPartPr>
            <p14:xfrm>
              <a:off x="2432640" y="1483360"/>
              <a:ext cx="264960" cy="37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5000" y="1465720"/>
                <a:ext cx="3006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14:cNvPr>
              <p14:cNvContentPartPr/>
              <p14:nvPr/>
            </p14:nvContentPartPr>
            <p14:xfrm>
              <a:off x="2404920" y="1609720"/>
              <a:ext cx="276840" cy="36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6920" y="1591720"/>
                <a:ext cx="3124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14:cNvPr>
              <p14:cNvContentPartPr/>
              <p14:nvPr/>
            </p14:nvContentPartPr>
            <p14:xfrm>
              <a:off x="2848800" y="1365640"/>
              <a:ext cx="1504080" cy="4208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31160" y="1347985"/>
                <a:ext cx="1539720" cy="4565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14:cNvPr>
              <p14:cNvContentPartPr/>
              <p14:nvPr/>
            </p14:nvContentPartPr>
            <p14:xfrm>
              <a:off x="4590480" y="1561480"/>
              <a:ext cx="219960" cy="28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72840" y="1543840"/>
                <a:ext cx="2556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14:cNvPr>
              <p14:cNvContentPartPr/>
              <p14:nvPr/>
            </p14:nvContentPartPr>
            <p14:xfrm>
              <a:off x="4618200" y="1681000"/>
              <a:ext cx="210960" cy="11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00560" y="1663360"/>
                <a:ext cx="2466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14:cNvPr>
              <p14:cNvContentPartPr/>
              <p14:nvPr/>
            </p14:nvContentPartPr>
            <p14:xfrm>
              <a:off x="5004120" y="1445560"/>
              <a:ext cx="181800" cy="344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86120" y="1427920"/>
                <a:ext cx="21744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14:cNvPr>
              <p14:cNvContentPartPr/>
              <p14:nvPr/>
            </p14:nvContentPartPr>
            <p14:xfrm>
              <a:off x="5877480" y="1433320"/>
              <a:ext cx="116280" cy="133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59480" y="1415320"/>
                <a:ext cx="15192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14:cNvPr>
              <p14:cNvContentPartPr/>
              <p14:nvPr/>
            </p14:nvContentPartPr>
            <p14:xfrm>
              <a:off x="5317680" y="1454560"/>
              <a:ext cx="447840" cy="305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00040" y="1436560"/>
                <a:ext cx="48348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71D9E0-2CD4-4D04-89C6-EF1E0A115491}"/>
                  </a:ext>
                </a:extLst>
              </p14:cNvPr>
              <p14:cNvContentPartPr/>
              <p14:nvPr/>
            </p14:nvContentPartPr>
            <p14:xfrm>
              <a:off x="6450240" y="1412080"/>
              <a:ext cx="891360" cy="435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71D9E0-2CD4-4D04-89C6-EF1E0A11549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32247" y="1394440"/>
                <a:ext cx="926986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8B87B67-A1F2-4E80-9A8A-3582D5284B19}"/>
                  </a:ext>
                </a:extLst>
              </p14:cNvPr>
              <p14:cNvContentPartPr/>
              <p14:nvPr/>
            </p14:nvContentPartPr>
            <p14:xfrm>
              <a:off x="3154800" y="2386240"/>
              <a:ext cx="34920" cy="4762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8B87B67-A1F2-4E80-9A8A-3582D5284B1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137160" y="2368600"/>
                <a:ext cx="7056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9945AF4-E717-4731-B364-A1D67B09E64C}"/>
                  </a:ext>
                </a:extLst>
              </p14:cNvPr>
              <p14:cNvContentPartPr/>
              <p14:nvPr/>
            </p14:nvContentPartPr>
            <p14:xfrm>
              <a:off x="2475120" y="2627440"/>
              <a:ext cx="393120" cy="1026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9945AF4-E717-4731-B364-A1D67B09E64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457136" y="2609440"/>
                <a:ext cx="428727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3DD8FF9-073F-4214-9B6D-88023677D51B}"/>
                  </a:ext>
                </a:extLst>
              </p14:cNvPr>
              <p14:cNvContentPartPr/>
              <p14:nvPr/>
            </p14:nvContentPartPr>
            <p14:xfrm>
              <a:off x="1424640" y="2333320"/>
              <a:ext cx="735840" cy="4417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3DD8FF9-073F-4214-9B6D-88023677D51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407000" y="2315320"/>
                <a:ext cx="77148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E616767-6BC6-46C3-9445-90CAD0EC3D99}"/>
                  </a:ext>
                </a:extLst>
              </p14:cNvPr>
              <p14:cNvContentPartPr/>
              <p14:nvPr/>
            </p14:nvContentPartPr>
            <p14:xfrm>
              <a:off x="3849960" y="2436640"/>
              <a:ext cx="290880" cy="564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E616767-6BC6-46C3-9445-90CAD0EC3D9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832320" y="2419000"/>
                <a:ext cx="326520" cy="60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D40EDD9-F754-4977-B38B-F1525200F9AD}"/>
                  </a:ext>
                </a:extLst>
              </p14:cNvPr>
              <p14:cNvContentPartPr/>
              <p14:nvPr/>
            </p14:nvContentPartPr>
            <p14:xfrm>
              <a:off x="4438920" y="2398120"/>
              <a:ext cx="1303560" cy="6922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D40EDD9-F754-4977-B38B-F1525200F9A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420925" y="2380471"/>
                <a:ext cx="1339190" cy="7279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C5AC852-4FCE-4A0B-960C-0A6FB79CB26A}"/>
                  </a:ext>
                </a:extLst>
              </p14:cNvPr>
              <p14:cNvContentPartPr/>
              <p14:nvPr/>
            </p14:nvContentPartPr>
            <p14:xfrm>
              <a:off x="5909880" y="2582440"/>
              <a:ext cx="251640" cy="37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C5AC852-4FCE-4A0B-960C-0A6FB79CB26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92240" y="2564800"/>
                <a:ext cx="287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716D9D4-07BA-46FC-9FDF-FDAE69A750E6}"/>
                  </a:ext>
                </a:extLst>
              </p14:cNvPr>
              <p14:cNvContentPartPr/>
              <p14:nvPr/>
            </p14:nvContentPartPr>
            <p14:xfrm>
              <a:off x="5946960" y="2664520"/>
              <a:ext cx="270000" cy="38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716D9D4-07BA-46FC-9FDF-FDAE69A750E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29320" y="2646880"/>
                <a:ext cx="3056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6155A09-4F3E-470C-B7D7-FBB92729CD5E}"/>
                  </a:ext>
                </a:extLst>
              </p14:cNvPr>
              <p14:cNvContentPartPr/>
              <p14:nvPr/>
            </p14:nvContentPartPr>
            <p14:xfrm>
              <a:off x="6415680" y="2317480"/>
              <a:ext cx="1273320" cy="7092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6155A09-4F3E-470C-B7D7-FBB92729CD5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97680" y="2299489"/>
                <a:ext cx="1308960" cy="744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DBE47D3-3913-4A77-9FBF-057A0B9472BB}"/>
                  </a:ext>
                </a:extLst>
              </p14:cNvPr>
              <p14:cNvContentPartPr/>
              <p14:nvPr/>
            </p14:nvContentPartPr>
            <p14:xfrm>
              <a:off x="7940640" y="2359960"/>
              <a:ext cx="32040" cy="4190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DBE47D3-3913-4A77-9FBF-057A0B9472B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922640" y="2341960"/>
                <a:ext cx="6768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B08417-74D7-4AF9-BBAA-475EEB6F193F}"/>
                  </a:ext>
                </a:extLst>
              </p14:cNvPr>
              <p14:cNvContentPartPr/>
              <p14:nvPr/>
            </p14:nvContentPartPr>
            <p14:xfrm>
              <a:off x="1497000" y="2889880"/>
              <a:ext cx="527760" cy="21384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B08417-74D7-4AF9-BBAA-475EEB6F193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479000" y="2872240"/>
                <a:ext cx="563400" cy="24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8285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14:cNvPr>
              <p14:cNvContentPartPr/>
              <p14:nvPr/>
            </p14:nvContentPartPr>
            <p14:xfrm>
              <a:off x="1248240" y="1353760"/>
              <a:ext cx="139680" cy="30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0600" y="1336120"/>
                <a:ext cx="1753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14:cNvPr>
              <p14:cNvContentPartPr/>
              <p14:nvPr/>
            </p14:nvContentPartPr>
            <p14:xfrm>
              <a:off x="1549560" y="1472920"/>
              <a:ext cx="485280" cy="21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31560" y="1455280"/>
                <a:ext cx="52092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14:cNvPr>
              <p14:cNvContentPartPr/>
              <p14:nvPr/>
            </p14:nvContentPartPr>
            <p14:xfrm>
              <a:off x="2432640" y="1483360"/>
              <a:ext cx="264960" cy="37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5000" y="1465720"/>
                <a:ext cx="3006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14:cNvPr>
              <p14:cNvContentPartPr/>
              <p14:nvPr/>
            </p14:nvContentPartPr>
            <p14:xfrm>
              <a:off x="2404920" y="1609720"/>
              <a:ext cx="276840" cy="36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6920" y="1591720"/>
                <a:ext cx="3124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14:cNvPr>
              <p14:cNvContentPartPr/>
              <p14:nvPr/>
            </p14:nvContentPartPr>
            <p14:xfrm>
              <a:off x="2848800" y="1365640"/>
              <a:ext cx="1504080" cy="4208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31160" y="1347985"/>
                <a:ext cx="1539720" cy="4565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14:cNvPr>
              <p14:cNvContentPartPr/>
              <p14:nvPr/>
            </p14:nvContentPartPr>
            <p14:xfrm>
              <a:off x="4590480" y="1561480"/>
              <a:ext cx="219960" cy="28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72840" y="1543840"/>
                <a:ext cx="2556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14:cNvPr>
              <p14:cNvContentPartPr/>
              <p14:nvPr/>
            </p14:nvContentPartPr>
            <p14:xfrm>
              <a:off x="4618200" y="1681000"/>
              <a:ext cx="210960" cy="11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00560" y="1663360"/>
                <a:ext cx="2466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14:cNvPr>
              <p14:cNvContentPartPr/>
              <p14:nvPr/>
            </p14:nvContentPartPr>
            <p14:xfrm>
              <a:off x="5004120" y="1445560"/>
              <a:ext cx="181800" cy="344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86120" y="1427920"/>
                <a:ext cx="21744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14:cNvPr>
              <p14:cNvContentPartPr/>
              <p14:nvPr/>
            </p14:nvContentPartPr>
            <p14:xfrm>
              <a:off x="5877480" y="1433320"/>
              <a:ext cx="116280" cy="133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59480" y="1415320"/>
                <a:ext cx="15192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14:cNvPr>
              <p14:cNvContentPartPr/>
              <p14:nvPr/>
            </p14:nvContentPartPr>
            <p14:xfrm>
              <a:off x="5317680" y="1454560"/>
              <a:ext cx="447840" cy="305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00040" y="1436560"/>
                <a:ext cx="48348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71D9E0-2CD4-4D04-89C6-EF1E0A115491}"/>
                  </a:ext>
                </a:extLst>
              </p14:cNvPr>
              <p14:cNvContentPartPr/>
              <p14:nvPr/>
            </p14:nvContentPartPr>
            <p14:xfrm>
              <a:off x="6450240" y="1412080"/>
              <a:ext cx="891360" cy="435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71D9E0-2CD4-4D04-89C6-EF1E0A11549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32247" y="1394440"/>
                <a:ext cx="926986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8B87B67-A1F2-4E80-9A8A-3582D5284B19}"/>
                  </a:ext>
                </a:extLst>
              </p14:cNvPr>
              <p14:cNvContentPartPr/>
              <p14:nvPr/>
            </p14:nvContentPartPr>
            <p14:xfrm>
              <a:off x="3154800" y="2386240"/>
              <a:ext cx="34920" cy="4762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8B87B67-A1F2-4E80-9A8A-3582D5284B1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137160" y="2368600"/>
                <a:ext cx="7056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9945AF4-E717-4731-B364-A1D67B09E64C}"/>
                  </a:ext>
                </a:extLst>
              </p14:cNvPr>
              <p14:cNvContentPartPr/>
              <p14:nvPr/>
            </p14:nvContentPartPr>
            <p14:xfrm>
              <a:off x="2475120" y="2627440"/>
              <a:ext cx="393120" cy="1026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9945AF4-E717-4731-B364-A1D67B09E64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457136" y="2609440"/>
                <a:ext cx="428727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3DD8FF9-073F-4214-9B6D-88023677D51B}"/>
                  </a:ext>
                </a:extLst>
              </p14:cNvPr>
              <p14:cNvContentPartPr/>
              <p14:nvPr/>
            </p14:nvContentPartPr>
            <p14:xfrm>
              <a:off x="1424640" y="2333320"/>
              <a:ext cx="735840" cy="4417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3DD8FF9-073F-4214-9B6D-88023677D51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407000" y="2315320"/>
                <a:ext cx="77148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E616767-6BC6-46C3-9445-90CAD0EC3D99}"/>
                  </a:ext>
                </a:extLst>
              </p14:cNvPr>
              <p14:cNvContentPartPr/>
              <p14:nvPr/>
            </p14:nvContentPartPr>
            <p14:xfrm>
              <a:off x="3849960" y="2436640"/>
              <a:ext cx="290880" cy="564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E616767-6BC6-46C3-9445-90CAD0EC3D9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832320" y="2419000"/>
                <a:ext cx="326520" cy="60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D40EDD9-F754-4977-B38B-F1525200F9AD}"/>
                  </a:ext>
                </a:extLst>
              </p14:cNvPr>
              <p14:cNvContentPartPr/>
              <p14:nvPr/>
            </p14:nvContentPartPr>
            <p14:xfrm>
              <a:off x="4438920" y="2398120"/>
              <a:ext cx="1303560" cy="6922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D40EDD9-F754-4977-B38B-F1525200F9A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420925" y="2380471"/>
                <a:ext cx="1339190" cy="7279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C5AC852-4FCE-4A0B-960C-0A6FB79CB26A}"/>
                  </a:ext>
                </a:extLst>
              </p14:cNvPr>
              <p14:cNvContentPartPr/>
              <p14:nvPr/>
            </p14:nvContentPartPr>
            <p14:xfrm>
              <a:off x="5909880" y="2582440"/>
              <a:ext cx="251640" cy="37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C5AC852-4FCE-4A0B-960C-0A6FB79CB26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92240" y="2564800"/>
                <a:ext cx="287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716D9D4-07BA-46FC-9FDF-FDAE69A750E6}"/>
                  </a:ext>
                </a:extLst>
              </p14:cNvPr>
              <p14:cNvContentPartPr/>
              <p14:nvPr/>
            </p14:nvContentPartPr>
            <p14:xfrm>
              <a:off x="5946960" y="2664520"/>
              <a:ext cx="270000" cy="38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716D9D4-07BA-46FC-9FDF-FDAE69A750E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29320" y="2646880"/>
                <a:ext cx="3056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6155A09-4F3E-470C-B7D7-FBB92729CD5E}"/>
                  </a:ext>
                </a:extLst>
              </p14:cNvPr>
              <p14:cNvContentPartPr/>
              <p14:nvPr/>
            </p14:nvContentPartPr>
            <p14:xfrm>
              <a:off x="6415680" y="2317480"/>
              <a:ext cx="1273320" cy="7092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6155A09-4F3E-470C-B7D7-FBB92729CD5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97680" y="2299489"/>
                <a:ext cx="1308960" cy="744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DBE47D3-3913-4A77-9FBF-057A0B9472BB}"/>
                  </a:ext>
                </a:extLst>
              </p14:cNvPr>
              <p14:cNvContentPartPr/>
              <p14:nvPr/>
            </p14:nvContentPartPr>
            <p14:xfrm>
              <a:off x="7940640" y="2359960"/>
              <a:ext cx="32040" cy="4190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DBE47D3-3913-4A77-9FBF-057A0B9472B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922640" y="2341960"/>
                <a:ext cx="6768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837E12A-EF14-4982-B51F-3356001A7A1D}"/>
                  </a:ext>
                </a:extLst>
              </p14:cNvPr>
              <p14:cNvContentPartPr/>
              <p14:nvPr/>
            </p14:nvContentPartPr>
            <p14:xfrm>
              <a:off x="2742960" y="3474520"/>
              <a:ext cx="191880" cy="522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837E12A-EF14-4982-B51F-3356001A7A1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724960" y="3456520"/>
                <a:ext cx="227520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C519079-B4FF-4E49-B4D7-097E9869D99E}"/>
                  </a:ext>
                </a:extLst>
              </p14:cNvPr>
              <p14:cNvContentPartPr/>
              <p14:nvPr/>
            </p14:nvContentPartPr>
            <p14:xfrm>
              <a:off x="4326600" y="3691960"/>
              <a:ext cx="15480" cy="442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C519079-B4FF-4E49-B4D7-097E9869D99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08960" y="3673960"/>
                <a:ext cx="5112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65A5EA7-14F1-4DD5-B181-87AB7322CD09}"/>
                  </a:ext>
                </a:extLst>
              </p14:cNvPr>
              <p14:cNvContentPartPr/>
              <p14:nvPr/>
            </p14:nvContentPartPr>
            <p14:xfrm>
              <a:off x="5829240" y="3746320"/>
              <a:ext cx="97920" cy="1702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65A5EA7-14F1-4DD5-B181-87AB7322CD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811240" y="3728320"/>
                <a:ext cx="13356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6F97DD7-5194-4275-926C-05C3E8D663D0}"/>
                  </a:ext>
                </a:extLst>
              </p14:cNvPr>
              <p14:cNvContentPartPr/>
              <p14:nvPr/>
            </p14:nvContentPartPr>
            <p14:xfrm>
              <a:off x="5240640" y="3657400"/>
              <a:ext cx="448560" cy="2739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6F97DD7-5194-4275-926C-05C3E8D663D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223000" y="3639760"/>
                <a:ext cx="48420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D1BD84A-229B-4418-ACEA-9B877272381F}"/>
                  </a:ext>
                </a:extLst>
              </p14:cNvPr>
              <p14:cNvContentPartPr/>
              <p14:nvPr/>
            </p14:nvContentPartPr>
            <p14:xfrm>
              <a:off x="4893240" y="3824440"/>
              <a:ext cx="238680" cy="1324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D1BD84A-229B-4418-ACEA-9B877272381F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875573" y="3806440"/>
                <a:ext cx="274374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5A8717B-482C-4789-A98A-6C7750F7C240}"/>
                  </a:ext>
                </a:extLst>
              </p14:cNvPr>
              <p14:cNvContentPartPr/>
              <p14:nvPr/>
            </p14:nvContentPartPr>
            <p14:xfrm>
              <a:off x="4331640" y="3816520"/>
              <a:ext cx="326880" cy="2365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5A8717B-482C-4789-A98A-6C7750F7C24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13640" y="3798493"/>
                <a:ext cx="362520" cy="2722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47AB66B-DD29-44A6-8A65-B4F10497473C}"/>
                  </a:ext>
                </a:extLst>
              </p14:cNvPr>
              <p14:cNvContentPartPr/>
              <p14:nvPr/>
            </p14:nvContentPartPr>
            <p14:xfrm>
              <a:off x="3729000" y="3613840"/>
              <a:ext cx="505080" cy="4957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47AB66B-DD29-44A6-8A65-B4F10497473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711000" y="3595853"/>
                <a:ext cx="540720" cy="531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A17CB3E-299D-4087-8CEF-C8AA533BC92E}"/>
                  </a:ext>
                </a:extLst>
              </p14:cNvPr>
              <p14:cNvContentPartPr/>
              <p14:nvPr/>
            </p14:nvContentPartPr>
            <p14:xfrm>
              <a:off x="1497000" y="2889880"/>
              <a:ext cx="527760" cy="2138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A17CB3E-299D-4087-8CEF-C8AA533BC92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479000" y="2872240"/>
                <a:ext cx="563400" cy="24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4744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14:cNvPr>
              <p14:cNvContentPartPr/>
              <p14:nvPr/>
            </p14:nvContentPartPr>
            <p14:xfrm>
              <a:off x="1248240" y="1353760"/>
              <a:ext cx="139680" cy="30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0600" y="1336120"/>
                <a:ext cx="1753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14:cNvPr>
              <p14:cNvContentPartPr/>
              <p14:nvPr/>
            </p14:nvContentPartPr>
            <p14:xfrm>
              <a:off x="1549560" y="1472920"/>
              <a:ext cx="485280" cy="21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31560" y="1455280"/>
                <a:ext cx="52092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14:cNvPr>
              <p14:cNvContentPartPr/>
              <p14:nvPr/>
            </p14:nvContentPartPr>
            <p14:xfrm>
              <a:off x="2432640" y="1483360"/>
              <a:ext cx="264960" cy="37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5000" y="1465720"/>
                <a:ext cx="3006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14:cNvPr>
              <p14:cNvContentPartPr/>
              <p14:nvPr/>
            </p14:nvContentPartPr>
            <p14:xfrm>
              <a:off x="2404920" y="1609720"/>
              <a:ext cx="276840" cy="36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6920" y="1591720"/>
                <a:ext cx="3124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14:cNvPr>
              <p14:cNvContentPartPr/>
              <p14:nvPr/>
            </p14:nvContentPartPr>
            <p14:xfrm>
              <a:off x="2848800" y="1365640"/>
              <a:ext cx="1504080" cy="4208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31160" y="1347985"/>
                <a:ext cx="1539720" cy="4565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14:cNvPr>
              <p14:cNvContentPartPr/>
              <p14:nvPr/>
            </p14:nvContentPartPr>
            <p14:xfrm>
              <a:off x="4590480" y="1561480"/>
              <a:ext cx="219960" cy="28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72840" y="1543840"/>
                <a:ext cx="2556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14:cNvPr>
              <p14:cNvContentPartPr/>
              <p14:nvPr/>
            </p14:nvContentPartPr>
            <p14:xfrm>
              <a:off x="4618200" y="1681000"/>
              <a:ext cx="210960" cy="11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00560" y="1663360"/>
                <a:ext cx="2466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14:cNvPr>
              <p14:cNvContentPartPr/>
              <p14:nvPr/>
            </p14:nvContentPartPr>
            <p14:xfrm>
              <a:off x="5004120" y="1445560"/>
              <a:ext cx="181800" cy="344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86120" y="1427920"/>
                <a:ext cx="21744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14:cNvPr>
              <p14:cNvContentPartPr/>
              <p14:nvPr/>
            </p14:nvContentPartPr>
            <p14:xfrm>
              <a:off x="5877480" y="1433320"/>
              <a:ext cx="116280" cy="133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59480" y="1415320"/>
                <a:ext cx="15192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14:cNvPr>
              <p14:cNvContentPartPr/>
              <p14:nvPr/>
            </p14:nvContentPartPr>
            <p14:xfrm>
              <a:off x="5317680" y="1454560"/>
              <a:ext cx="447840" cy="305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00040" y="1436560"/>
                <a:ext cx="48348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71D9E0-2CD4-4D04-89C6-EF1E0A115491}"/>
                  </a:ext>
                </a:extLst>
              </p14:cNvPr>
              <p14:cNvContentPartPr/>
              <p14:nvPr/>
            </p14:nvContentPartPr>
            <p14:xfrm>
              <a:off x="6450240" y="1412080"/>
              <a:ext cx="891360" cy="435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71D9E0-2CD4-4D04-89C6-EF1E0A11549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32247" y="1394440"/>
                <a:ext cx="926986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8B87B67-A1F2-4E80-9A8A-3582D5284B19}"/>
                  </a:ext>
                </a:extLst>
              </p14:cNvPr>
              <p14:cNvContentPartPr/>
              <p14:nvPr/>
            </p14:nvContentPartPr>
            <p14:xfrm>
              <a:off x="3154800" y="2386240"/>
              <a:ext cx="34920" cy="4762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8B87B67-A1F2-4E80-9A8A-3582D5284B1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137160" y="2368600"/>
                <a:ext cx="7056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9945AF4-E717-4731-B364-A1D67B09E64C}"/>
                  </a:ext>
                </a:extLst>
              </p14:cNvPr>
              <p14:cNvContentPartPr/>
              <p14:nvPr/>
            </p14:nvContentPartPr>
            <p14:xfrm>
              <a:off x="2475120" y="2627440"/>
              <a:ext cx="393120" cy="1026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9945AF4-E717-4731-B364-A1D67B09E64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457136" y="2609440"/>
                <a:ext cx="428727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3DD8FF9-073F-4214-9B6D-88023677D51B}"/>
                  </a:ext>
                </a:extLst>
              </p14:cNvPr>
              <p14:cNvContentPartPr/>
              <p14:nvPr/>
            </p14:nvContentPartPr>
            <p14:xfrm>
              <a:off x="1424640" y="2333320"/>
              <a:ext cx="735840" cy="4417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3DD8FF9-073F-4214-9B6D-88023677D51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407000" y="2315320"/>
                <a:ext cx="77148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E616767-6BC6-46C3-9445-90CAD0EC3D99}"/>
                  </a:ext>
                </a:extLst>
              </p14:cNvPr>
              <p14:cNvContentPartPr/>
              <p14:nvPr/>
            </p14:nvContentPartPr>
            <p14:xfrm>
              <a:off x="3849960" y="2436640"/>
              <a:ext cx="290880" cy="564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E616767-6BC6-46C3-9445-90CAD0EC3D9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832320" y="2419000"/>
                <a:ext cx="326520" cy="60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D40EDD9-F754-4977-B38B-F1525200F9AD}"/>
                  </a:ext>
                </a:extLst>
              </p14:cNvPr>
              <p14:cNvContentPartPr/>
              <p14:nvPr/>
            </p14:nvContentPartPr>
            <p14:xfrm>
              <a:off x="4438920" y="2398120"/>
              <a:ext cx="1303560" cy="6922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D40EDD9-F754-4977-B38B-F1525200F9A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420925" y="2380471"/>
                <a:ext cx="1339190" cy="7279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C5AC852-4FCE-4A0B-960C-0A6FB79CB26A}"/>
                  </a:ext>
                </a:extLst>
              </p14:cNvPr>
              <p14:cNvContentPartPr/>
              <p14:nvPr/>
            </p14:nvContentPartPr>
            <p14:xfrm>
              <a:off x="5909880" y="2582440"/>
              <a:ext cx="251640" cy="37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C5AC852-4FCE-4A0B-960C-0A6FB79CB26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92240" y="2564800"/>
                <a:ext cx="287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716D9D4-07BA-46FC-9FDF-FDAE69A750E6}"/>
                  </a:ext>
                </a:extLst>
              </p14:cNvPr>
              <p14:cNvContentPartPr/>
              <p14:nvPr/>
            </p14:nvContentPartPr>
            <p14:xfrm>
              <a:off x="5946960" y="2664520"/>
              <a:ext cx="270000" cy="38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716D9D4-07BA-46FC-9FDF-FDAE69A750E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29320" y="2646880"/>
                <a:ext cx="3056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6155A09-4F3E-470C-B7D7-FBB92729CD5E}"/>
                  </a:ext>
                </a:extLst>
              </p14:cNvPr>
              <p14:cNvContentPartPr/>
              <p14:nvPr/>
            </p14:nvContentPartPr>
            <p14:xfrm>
              <a:off x="6415680" y="2317480"/>
              <a:ext cx="1273320" cy="7092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6155A09-4F3E-470C-B7D7-FBB92729CD5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97680" y="2299489"/>
                <a:ext cx="1308960" cy="744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DBE47D3-3913-4A77-9FBF-057A0B9472BB}"/>
                  </a:ext>
                </a:extLst>
              </p14:cNvPr>
              <p14:cNvContentPartPr/>
              <p14:nvPr/>
            </p14:nvContentPartPr>
            <p14:xfrm>
              <a:off x="7940640" y="2359960"/>
              <a:ext cx="32040" cy="4190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DBE47D3-3913-4A77-9FBF-057A0B9472B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922640" y="2341960"/>
                <a:ext cx="6768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837E12A-EF14-4982-B51F-3356001A7A1D}"/>
                  </a:ext>
                </a:extLst>
              </p14:cNvPr>
              <p14:cNvContentPartPr/>
              <p14:nvPr/>
            </p14:nvContentPartPr>
            <p14:xfrm>
              <a:off x="2742960" y="3474520"/>
              <a:ext cx="191880" cy="522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837E12A-EF14-4982-B51F-3356001A7A1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724960" y="3456520"/>
                <a:ext cx="227520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C519079-B4FF-4E49-B4D7-097E9869D99E}"/>
                  </a:ext>
                </a:extLst>
              </p14:cNvPr>
              <p14:cNvContentPartPr/>
              <p14:nvPr/>
            </p14:nvContentPartPr>
            <p14:xfrm>
              <a:off x="4326600" y="3691960"/>
              <a:ext cx="15480" cy="442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C519079-B4FF-4E49-B4D7-097E9869D99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08960" y="3673960"/>
                <a:ext cx="5112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65A5EA7-14F1-4DD5-B181-87AB7322CD09}"/>
                  </a:ext>
                </a:extLst>
              </p14:cNvPr>
              <p14:cNvContentPartPr/>
              <p14:nvPr/>
            </p14:nvContentPartPr>
            <p14:xfrm>
              <a:off x="5829240" y="3746320"/>
              <a:ext cx="97920" cy="1702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65A5EA7-14F1-4DD5-B181-87AB7322CD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811240" y="3728320"/>
                <a:ext cx="13356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6F97DD7-5194-4275-926C-05C3E8D663D0}"/>
                  </a:ext>
                </a:extLst>
              </p14:cNvPr>
              <p14:cNvContentPartPr/>
              <p14:nvPr/>
            </p14:nvContentPartPr>
            <p14:xfrm>
              <a:off x="5240640" y="3657400"/>
              <a:ext cx="448560" cy="2739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6F97DD7-5194-4275-926C-05C3E8D663D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223000" y="3639760"/>
                <a:ext cx="48420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D1BD84A-229B-4418-ACEA-9B877272381F}"/>
                  </a:ext>
                </a:extLst>
              </p14:cNvPr>
              <p14:cNvContentPartPr/>
              <p14:nvPr/>
            </p14:nvContentPartPr>
            <p14:xfrm>
              <a:off x="4893240" y="3824440"/>
              <a:ext cx="238680" cy="1324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D1BD84A-229B-4418-ACEA-9B877272381F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875573" y="3806440"/>
                <a:ext cx="274374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5A8717B-482C-4789-A98A-6C7750F7C240}"/>
                  </a:ext>
                </a:extLst>
              </p14:cNvPr>
              <p14:cNvContentPartPr/>
              <p14:nvPr/>
            </p14:nvContentPartPr>
            <p14:xfrm>
              <a:off x="4331640" y="3816520"/>
              <a:ext cx="326880" cy="2365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5A8717B-482C-4789-A98A-6C7750F7C24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13640" y="3798493"/>
                <a:ext cx="362520" cy="2722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47AB66B-DD29-44A6-8A65-B4F10497473C}"/>
                  </a:ext>
                </a:extLst>
              </p14:cNvPr>
              <p14:cNvContentPartPr/>
              <p14:nvPr/>
            </p14:nvContentPartPr>
            <p14:xfrm>
              <a:off x="3729000" y="3613840"/>
              <a:ext cx="505080" cy="4957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47AB66B-DD29-44A6-8A65-B4F10497473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711000" y="3595853"/>
                <a:ext cx="540720" cy="531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64CEC62-9D2E-41AE-A50C-0F949EE9E505}"/>
                  </a:ext>
                </a:extLst>
              </p14:cNvPr>
              <p14:cNvContentPartPr/>
              <p14:nvPr/>
            </p14:nvContentPartPr>
            <p14:xfrm>
              <a:off x="6350160" y="3714280"/>
              <a:ext cx="340560" cy="204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64CEC62-9D2E-41AE-A50C-0F949EE9E50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32501" y="3696609"/>
                <a:ext cx="376238" cy="240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631EE62-2324-48E1-95D1-E40FDC0C8621}"/>
                  </a:ext>
                </a:extLst>
              </p14:cNvPr>
              <p14:cNvContentPartPr/>
              <p14:nvPr/>
            </p14:nvContentPartPr>
            <p14:xfrm>
              <a:off x="7916160" y="3705280"/>
              <a:ext cx="215640" cy="37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631EE62-2324-48E1-95D1-E40FDC0C862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898160" y="3687280"/>
                <a:ext cx="25128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19B0BA8-ED28-4B04-851B-13D2790E4301}"/>
                  </a:ext>
                </a:extLst>
              </p14:cNvPr>
              <p14:cNvContentPartPr/>
              <p14:nvPr/>
            </p14:nvContentPartPr>
            <p14:xfrm>
              <a:off x="7941720" y="3787360"/>
              <a:ext cx="186480" cy="428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19B0BA8-ED28-4B04-851B-13D2790E430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924080" y="3769360"/>
                <a:ext cx="22212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28B92B2-A37A-4540-8E8C-6AEAECBDD576}"/>
                  </a:ext>
                </a:extLst>
              </p14:cNvPr>
              <p14:cNvContentPartPr/>
              <p14:nvPr/>
            </p14:nvContentPartPr>
            <p14:xfrm>
              <a:off x="8286600" y="3531400"/>
              <a:ext cx="14400" cy="326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28B92B2-A37A-4540-8E8C-6AEAECBDD57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268600" y="3513760"/>
                <a:ext cx="5004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163D71C-7B7C-4165-BC31-A3E90C9E8591}"/>
                  </a:ext>
                </a:extLst>
              </p14:cNvPr>
              <p14:cNvContentPartPr/>
              <p14:nvPr/>
            </p14:nvContentPartPr>
            <p14:xfrm>
              <a:off x="7165200" y="3506200"/>
              <a:ext cx="640440" cy="5745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163D71C-7B7C-4165-BC31-A3E90C9E8591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147200" y="3488549"/>
                <a:ext cx="676080" cy="610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B849F36-F5A8-43F5-AF98-F6152DF4AC2F}"/>
                  </a:ext>
                </a:extLst>
              </p14:cNvPr>
              <p14:cNvContentPartPr/>
              <p14:nvPr/>
            </p14:nvContentPartPr>
            <p14:xfrm>
              <a:off x="1497000" y="2889880"/>
              <a:ext cx="527760" cy="21384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B849F36-F5A8-43F5-AF98-F6152DF4AC2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479000" y="2872240"/>
                <a:ext cx="563400" cy="24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66030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14:cNvPr>
              <p14:cNvContentPartPr/>
              <p14:nvPr/>
            </p14:nvContentPartPr>
            <p14:xfrm>
              <a:off x="1248240" y="1353760"/>
              <a:ext cx="139680" cy="30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0600" y="1336120"/>
                <a:ext cx="1753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14:cNvPr>
              <p14:cNvContentPartPr/>
              <p14:nvPr/>
            </p14:nvContentPartPr>
            <p14:xfrm>
              <a:off x="1549560" y="1472920"/>
              <a:ext cx="485280" cy="21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31560" y="1455280"/>
                <a:ext cx="52092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14:cNvPr>
              <p14:cNvContentPartPr/>
              <p14:nvPr/>
            </p14:nvContentPartPr>
            <p14:xfrm>
              <a:off x="2432640" y="1483360"/>
              <a:ext cx="264960" cy="37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5000" y="1465720"/>
                <a:ext cx="3006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14:cNvPr>
              <p14:cNvContentPartPr/>
              <p14:nvPr/>
            </p14:nvContentPartPr>
            <p14:xfrm>
              <a:off x="2404920" y="1609720"/>
              <a:ext cx="276840" cy="36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6920" y="1591720"/>
                <a:ext cx="3124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14:cNvPr>
              <p14:cNvContentPartPr/>
              <p14:nvPr/>
            </p14:nvContentPartPr>
            <p14:xfrm>
              <a:off x="2848800" y="1365640"/>
              <a:ext cx="1504080" cy="4208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31160" y="1347985"/>
                <a:ext cx="1539720" cy="4565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14:cNvPr>
              <p14:cNvContentPartPr/>
              <p14:nvPr/>
            </p14:nvContentPartPr>
            <p14:xfrm>
              <a:off x="4590480" y="1561480"/>
              <a:ext cx="219960" cy="28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72840" y="1543840"/>
                <a:ext cx="2556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14:cNvPr>
              <p14:cNvContentPartPr/>
              <p14:nvPr/>
            </p14:nvContentPartPr>
            <p14:xfrm>
              <a:off x="4618200" y="1681000"/>
              <a:ext cx="210960" cy="11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00560" y="1663360"/>
                <a:ext cx="2466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14:cNvPr>
              <p14:cNvContentPartPr/>
              <p14:nvPr/>
            </p14:nvContentPartPr>
            <p14:xfrm>
              <a:off x="5004120" y="1445560"/>
              <a:ext cx="181800" cy="344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86120" y="1427920"/>
                <a:ext cx="21744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14:cNvPr>
              <p14:cNvContentPartPr/>
              <p14:nvPr/>
            </p14:nvContentPartPr>
            <p14:xfrm>
              <a:off x="5877480" y="1433320"/>
              <a:ext cx="116280" cy="133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59480" y="1415320"/>
                <a:ext cx="15192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14:cNvPr>
              <p14:cNvContentPartPr/>
              <p14:nvPr/>
            </p14:nvContentPartPr>
            <p14:xfrm>
              <a:off x="5317680" y="1454560"/>
              <a:ext cx="447840" cy="305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00040" y="1436560"/>
                <a:ext cx="48348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71D9E0-2CD4-4D04-89C6-EF1E0A115491}"/>
                  </a:ext>
                </a:extLst>
              </p14:cNvPr>
              <p14:cNvContentPartPr/>
              <p14:nvPr/>
            </p14:nvContentPartPr>
            <p14:xfrm>
              <a:off x="6450240" y="1412080"/>
              <a:ext cx="891360" cy="435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71D9E0-2CD4-4D04-89C6-EF1E0A11549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32247" y="1394440"/>
                <a:ext cx="926986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8B87B67-A1F2-4E80-9A8A-3582D5284B19}"/>
                  </a:ext>
                </a:extLst>
              </p14:cNvPr>
              <p14:cNvContentPartPr/>
              <p14:nvPr/>
            </p14:nvContentPartPr>
            <p14:xfrm>
              <a:off x="3154800" y="2386240"/>
              <a:ext cx="34920" cy="4762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8B87B67-A1F2-4E80-9A8A-3582D5284B1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137160" y="2368600"/>
                <a:ext cx="7056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9945AF4-E717-4731-B364-A1D67B09E64C}"/>
                  </a:ext>
                </a:extLst>
              </p14:cNvPr>
              <p14:cNvContentPartPr/>
              <p14:nvPr/>
            </p14:nvContentPartPr>
            <p14:xfrm>
              <a:off x="2475120" y="2627440"/>
              <a:ext cx="393120" cy="1026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9945AF4-E717-4731-B364-A1D67B09E64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457136" y="2609440"/>
                <a:ext cx="428727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3DD8FF9-073F-4214-9B6D-88023677D51B}"/>
                  </a:ext>
                </a:extLst>
              </p14:cNvPr>
              <p14:cNvContentPartPr/>
              <p14:nvPr/>
            </p14:nvContentPartPr>
            <p14:xfrm>
              <a:off x="1424640" y="2333320"/>
              <a:ext cx="735840" cy="4417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3DD8FF9-073F-4214-9B6D-88023677D51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407000" y="2315320"/>
                <a:ext cx="77148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E616767-6BC6-46C3-9445-90CAD0EC3D99}"/>
                  </a:ext>
                </a:extLst>
              </p14:cNvPr>
              <p14:cNvContentPartPr/>
              <p14:nvPr/>
            </p14:nvContentPartPr>
            <p14:xfrm>
              <a:off x="3849960" y="2436640"/>
              <a:ext cx="290880" cy="564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E616767-6BC6-46C3-9445-90CAD0EC3D9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832320" y="2419000"/>
                <a:ext cx="326520" cy="60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D40EDD9-F754-4977-B38B-F1525200F9AD}"/>
                  </a:ext>
                </a:extLst>
              </p14:cNvPr>
              <p14:cNvContentPartPr/>
              <p14:nvPr/>
            </p14:nvContentPartPr>
            <p14:xfrm>
              <a:off x="4438920" y="2398120"/>
              <a:ext cx="1303560" cy="6922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D40EDD9-F754-4977-B38B-F1525200F9A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420925" y="2380471"/>
                <a:ext cx="1339190" cy="7279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C5AC852-4FCE-4A0B-960C-0A6FB79CB26A}"/>
                  </a:ext>
                </a:extLst>
              </p14:cNvPr>
              <p14:cNvContentPartPr/>
              <p14:nvPr/>
            </p14:nvContentPartPr>
            <p14:xfrm>
              <a:off x="5909880" y="2582440"/>
              <a:ext cx="251640" cy="37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C5AC852-4FCE-4A0B-960C-0A6FB79CB26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92240" y="2564800"/>
                <a:ext cx="287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716D9D4-07BA-46FC-9FDF-FDAE69A750E6}"/>
                  </a:ext>
                </a:extLst>
              </p14:cNvPr>
              <p14:cNvContentPartPr/>
              <p14:nvPr/>
            </p14:nvContentPartPr>
            <p14:xfrm>
              <a:off x="5946960" y="2664520"/>
              <a:ext cx="270000" cy="38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716D9D4-07BA-46FC-9FDF-FDAE69A750E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29320" y="2646880"/>
                <a:ext cx="3056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6155A09-4F3E-470C-B7D7-FBB92729CD5E}"/>
                  </a:ext>
                </a:extLst>
              </p14:cNvPr>
              <p14:cNvContentPartPr/>
              <p14:nvPr/>
            </p14:nvContentPartPr>
            <p14:xfrm>
              <a:off x="6415680" y="2317480"/>
              <a:ext cx="1273320" cy="7092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6155A09-4F3E-470C-B7D7-FBB92729CD5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97680" y="2299489"/>
                <a:ext cx="1308960" cy="744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DBE47D3-3913-4A77-9FBF-057A0B9472BB}"/>
                  </a:ext>
                </a:extLst>
              </p14:cNvPr>
              <p14:cNvContentPartPr/>
              <p14:nvPr/>
            </p14:nvContentPartPr>
            <p14:xfrm>
              <a:off x="7940640" y="2359960"/>
              <a:ext cx="32040" cy="4190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DBE47D3-3913-4A77-9FBF-057A0B9472B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922640" y="2341960"/>
                <a:ext cx="6768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837E12A-EF14-4982-B51F-3356001A7A1D}"/>
                  </a:ext>
                </a:extLst>
              </p14:cNvPr>
              <p14:cNvContentPartPr/>
              <p14:nvPr/>
            </p14:nvContentPartPr>
            <p14:xfrm>
              <a:off x="2742960" y="3474520"/>
              <a:ext cx="191880" cy="522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837E12A-EF14-4982-B51F-3356001A7A1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724960" y="3456520"/>
                <a:ext cx="227520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C519079-B4FF-4E49-B4D7-097E9869D99E}"/>
                  </a:ext>
                </a:extLst>
              </p14:cNvPr>
              <p14:cNvContentPartPr/>
              <p14:nvPr/>
            </p14:nvContentPartPr>
            <p14:xfrm>
              <a:off x="4326600" y="3691960"/>
              <a:ext cx="15480" cy="442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C519079-B4FF-4E49-B4D7-097E9869D99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08960" y="3673960"/>
                <a:ext cx="5112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65A5EA7-14F1-4DD5-B181-87AB7322CD09}"/>
                  </a:ext>
                </a:extLst>
              </p14:cNvPr>
              <p14:cNvContentPartPr/>
              <p14:nvPr/>
            </p14:nvContentPartPr>
            <p14:xfrm>
              <a:off x="5829240" y="3746320"/>
              <a:ext cx="97920" cy="1702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65A5EA7-14F1-4DD5-B181-87AB7322CD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811240" y="3728320"/>
                <a:ext cx="13356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6F97DD7-5194-4275-926C-05C3E8D663D0}"/>
                  </a:ext>
                </a:extLst>
              </p14:cNvPr>
              <p14:cNvContentPartPr/>
              <p14:nvPr/>
            </p14:nvContentPartPr>
            <p14:xfrm>
              <a:off x="5240640" y="3657400"/>
              <a:ext cx="448560" cy="2739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6F97DD7-5194-4275-926C-05C3E8D663D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223000" y="3639760"/>
                <a:ext cx="48420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D1BD84A-229B-4418-ACEA-9B877272381F}"/>
                  </a:ext>
                </a:extLst>
              </p14:cNvPr>
              <p14:cNvContentPartPr/>
              <p14:nvPr/>
            </p14:nvContentPartPr>
            <p14:xfrm>
              <a:off x="4893240" y="3824440"/>
              <a:ext cx="238680" cy="1324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D1BD84A-229B-4418-ACEA-9B877272381F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875573" y="3806440"/>
                <a:ext cx="274374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5A8717B-482C-4789-A98A-6C7750F7C240}"/>
                  </a:ext>
                </a:extLst>
              </p14:cNvPr>
              <p14:cNvContentPartPr/>
              <p14:nvPr/>
            </p14:nvContentPartPr>
            <p14:xfrm>
              <a:off x="4331640" y="3816520"/>
              <a:ext cx="326880" cy="2365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5A8717B-482C-4789-A98A-6C7750F7C24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13640" y="3798493"/>
                <a:ext cx="362520" cy="2722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47AB66B-DD29-44A6-8A65-B4F10497473C}"/>
                  </a:ext>
                </a:extLst>
              </p14:cNvPr>
              <p14:cNvContentPartPr/>
              <p14:nvPr/>
            </p14:nvContentPartPr>
            <p14:xfrm>
              <a:off x="3729000" y="3613840"/>
              <a:ext cx="505080" cy="4957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47AB66B-DD29-44A6-8A65-B4F10497473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711000" y="3595853"/>
                <a:ext cx="540720" cy="531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64CEC62-9D2E-41AE-A50C-0F949EE9E505}"/>
                  </a:ext>
                </a:extLst>
              </p14:cNvPr>
              <p14:cNvContentPartPr/>
              <p14:nvPr/>
            </p14:nvContentPartPr>
            <p14:xfrm>
              <a:off x="6350160" y="3714280"/>
              <a:ext cx="340560" cy="204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64CEC62-9D2E-41AE-A50C-0F949EE9E50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32501" y="3696609"/>
                <a:ext cx="376238" cy="240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631EE62-2324-48E1-95D1-E40FDC0C8621}"/>
                  </a:ext>
                </a:extLst>
              </p14:cNvPr>
              <p14:cNvContentPartPr/>
              <p14:nvPr/>
            </p14:nvContentPartPr>
            <p14:xfrm>
              <a:off x="7916160" y="3705280"/>
              <a:ext cx="215640" cy="37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631EE62-2324-48E1-95D1-E40FDC0C862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898160" y="3687280"/>
                <a:ext cx="25128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19B0BA8-ED28-4B04-851B-13D2790E4301}"/>
                  </a:ext>
                </a:extLst>
              </p14:cNvPr>
              <p14:cNvContentPartPr/>
              <p14:nvPr/>
            </p14:nvContentPartPr>
            <p14:xfrm>
              <a:off x="7941720" y="3787360"/>
              <a:ext cx="186480" cy="428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19B0BA8-ED28-4B04-851B-13D2790E430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924080" y="3769360"/>
                <a:ext cx="22212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28B92B2-A37A-4540-8E8C-6AEAECBDD576}"/>
                  </a:ext>
                </a:extLst>
              </p14:cNvPr>
              <p14:cNvContentPartPr/>
              <p14:nvPr/>
            </p14:nvContentPartPr>
            <p14:xfrm>
              <a:off x="8286600" y="3531400"/>
              <a:ext cx="14400" cy="326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28B92B2-A37A-4540-8E8C-6AEAECBDD57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268600" y="3513760"/>
                <a:ext cx="5004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163D71C-7B7C-4165-BC31-A3E90C9E8591}"/>
                  </a:ext>
                </a:extLst>
              </p14:cNvPr>
              <p14:cNvContentPartPr/>
              <p14:nvPr/>
            </p14:nvContentPartPr>
            <p14:xfrm>
              <a:off x="7165200" y="3506200"/>
              <a:ext cx="640440" cy="5745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163D71C-7B7C-4165-BC31-A3E90C9E8591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147200" y="3488549"/>
                <a:ext cx="676080" cy="610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C7ED4A8-0A91-4804-A427-9A935174018C}"/>
                  </a:ext>
                </a:extLst>
              </p14:cNvPr>
              <p14:cNvContentPartPr/>
              <p14:nvPr/>
            </p14:nvContentPartPr>
            <p14:xfrm>
              <a:off x="1035120" y="4454080"/>
              <a:ext cx="950400" cy="371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C7ED4A8-0A91-4804-A427-9A935174018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17127" y="4436080"/>
                <a:ext cx="986027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2D135426-522D-4AE1-A682-E822571F2387}"/>
                  </a:ext>
                </a:extLst>
              </p14:cNvPr>
              <p14:cNvContentPartPr/>
              <p14:nvPr/>
            </p14:nvContentPartPr>
            <p14:xfrm>
              <a:off x="1497000" y="2889880"/>
              <a:ext cx="527760" cy="2138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2D135426-522D-4AE1-A682-E822571F238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479000" y="2872240"/>
                <a:ext cx="5634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AF553232-5EB7-44AB-B42B-FCFC5766A9FC}"/>
                  </a:ext>
                </a:extLst>
              </p14:cNvPr>
              <p14:cNvContentPartPr/>
              <p14:nvPr/>
            </p14:nvContentPartPr>
            <p14:xfrm>
              <a:off x="2614440" y="4538680"/>
              <a:ext cx="3900960" cy="6976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AF553232-5EB7-44AB-B42B-FCFC5766A9F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596440" y="4521031"/>
                <a:ext cx="3936600" cy="7333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1678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14:cNvPr>
              <p14:cNvContentPartPr/>
              <p14:nvPr/>
            </p14:nvContentPartPr>
            <p14:xfrm>
              <a:off x="7810680" y="210040"/>
              <a:ext cx="885240" cy="516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2680" y="192040"/>
                <a:ext cx="92088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14:cNvPr>
              <p14:cNvContentPartPr/>
              <p14:nvPr/>
            </p14:nvContentPartPr>
            <p14:xfrm>
              <a:off x="229080" y="240280"/>
              <a:ext cx="2147040" cy="7066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440" y="222640"/>
                <a:ext cx="2182680" cy="7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14:cNvPr>
              <p14:cNvContentPartPr/>
              <p14:nvPr/>
            </p14:nvContentPartPr>
            <p14:xfrm>
              <a:off x="2677800" y="387520"/>
              <a:ext cx="1736280" cy="440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9800" y="369880"/>
                <a:ext cx="177192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14:cNvPr>
              <p14:cNvContentPartPr/>
              <p14:nvPr/>
            </p14:nvContentPartPr>
            <p14:xfrm>
              <a:off x="251760" y="1099240"/>
              <a:ext cx="1856520" cy="660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3760" y="1081590"/>
                <a:ext cx="1892160" cy="696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14:cNvPr>
              <p14:cNvContentPartPr/>
              <p14:nvPr/>
            </p14:nvContentPartPr>
            <p14:xfrm>
              <a:off x="4200600" y="1120480"/>
              <a:ext cx="283680" cy="4590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82938" y="1102840"/>
                <a:ext cx="319365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14:cNvPr>
              <p14:cNvContentPartPr/>
              <p14:nvPr/>
            </p14:nvContentPartPr>
            <p14:xfrm>
              <a:off x="3645480" y="1160080"/>
              <a:ext cx="394920" cy="3729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27464" y="1142440"/>
                <a:ext cx="430593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14:cNvPr>
              <p14:cNvContentPartPr/>
              <p14:nvPr/>
            </p14:nvContentPartPr>
            <p14:xfrm>
              <a:off x="2494200" y="1194640"/>
              <a:ext cx="935280" cy="404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76207" y="1176640"/>
                <a:ext cx="970906" cy="44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38345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14:cNvPr>
              <p14:cNvContentPartPr/>
              <p14:nvPr/>
            </p14:nvContentPartPr>
            <p14:xfrm>
              <a:off x="1248240" y="1353760"/>
              <a:ext cx="139680" cy="30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0600" y="1336120"/>
                <a:ext cx="1753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14:cNvPr>
              <p14:cNvContentPartPr/>
              <p14:nvPr/>
            </p14:nvContentPartPr>
            <p14:xfrm>
              <a:off x="1549560" y="1472920"/>
              <a:ext cx="485280" cy="21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31560" y="1455280"/>
                <a:ext cx="52092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14:cNvPr>
              <p14:cNvContentPartPr/>
              <p14:nvPr/>
            </p14:nvContentPartPr>
            <p14:xfrm>
              <a:off x="2432640" y="1483360"/>
              <a:ext cx="264960" cy="37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5000" y="1465720"/>
                <a:ext cx="3006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14:cNvPr>
              <p14:cNvContentPartPr/>
              <p14:nvPr/>
            </p14:nvContentPartPr>
            <p14:xfrm>
              <a:off x="2404920" y="1609720"/>
              <a:ext cx="276840" cy="36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6920" y="1591720"/>
                <a:ext cx="3124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14:cNvPr>
              <p14:cNvContentPartPr/>
              <p14:nvPr/>
            </p14:nvContentPartPr>
            <p14:xfrm>
              <a:off x="2848800" y="1365640"/>
              <a:ext cx="1504080" cy="4208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31160" y="1347985"/>
                <a:ext cx="1539720" cy="4565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14:cNvPr>
              <p14:cNvContentPartPr/>
              <p14:nvPr/>
            </p14:nvContentPartPr>
            <p14:xfrm>
              <a:off x="4590480" y="1561480"/>
              <a:ext cx="219960" cy="28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72840" y="1543840"/>
                <a:ext cx="2556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14:cNvPr>
              <p14:cNvContentPartPr/>
              <p14:nvPr/>
            </p14:nvContentPartPr>
            <p14:xfrm>
              <a:off x="4618200" y="1681000"/>
              <a:ext cx="210960" cy="11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00560" y="1663360"/>
                <a:ext cx="2466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14:cNvPr>
              <p14:cNvContentPartPr/>
              <p14:nvPr/>
            </p14:nvContentPartPr>
            <p14:xfrm>
              <a:off x="5004120" y="1445560"/>
              <a:ext cx="181800" cy="344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86120" y="1427920"/>
                <a:ext cx="21744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14:cNvPr>
              <p14:cNvContentPartPr/>
              <p14:nvPr/>
            </p14:nvContentPartPr>
            <p14:xfrm>
              <a:off x="5877480" y="1433320"/>
              <a:ext cx="116280" cy="133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59480" y="1415320"/>
                <a:ext cx="15192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14:cNvPr>
              <p14:cNvContentPartPr/>
              <p14:nvPr/>
            </p14:nvContentPartPr>
            <p14:xfrm>
              <a:off x="5317680" y="1454560"/>
              <a:ext cx="447840" cy="305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00040" y="1436560"/>
                <a:ext cx="48348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71D9E0-2CD4-4D04-89C6-EF1E0A115491}"/>
                  </a:ext>
                </a:extLst>
              </p14:cNvPr>
              <p14:cNvContentPartPr/>
              <p14:nvPr/>
            </p14:nvContentPartPr>
            <p14:xfrm>
              <a:off x="6450240" y="1412080"/>
              <a:ext cx="891360" cy="435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71D9E0-2CD4-4D04-89C6-EF1E0A11549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32247" y="1394440"/>
                <a:ext cx="926986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8B87B67-A1F2-4E80-9A8A-3582D5284B19}"/>
                  </a:ext>
                </a:extLst>
              </p14:cNvPr>
              <p14:cNvContentPartPr/>
              <p14:nvPr/>
            </p14:nvContentPartPr>
            <p14:xfrm>
              <a:off x="3154800" y="2386240"/>
              <a:ext cx="34920" cy="4762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8B87B67-A1F2-4E80-9A8A-3582D5284B1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137160" y="2368600"/>
                <a:ext cx="7056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9945AF4-E717-4731-B364-A1D67B09E64C}"/>
                  </a:ext>
                </a:extLst>
              </p14:cNvPr>
              <p14:cNvContentPartPr/>
              <p14:nvPr/>
            </p14:nvContentPartPr>
            <p14:xfrm>
              <a:off x="2475120" y="2627440"/>
              <a:ext cx="393120" cy="1026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9945AF4-E717-4731-B364-A1D67B09E64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457136" y="2609440"/>
                <a:ext cx="428727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3DD8FF9-073F-4214-9B6D-88023677D51B}"/>
                  </a:ext>
                </a:extLst>
              </p14:cNvPr>
              <p14:cNvContentPartPr/>
              <p14:nvPr/>
            </p14:nvContentPartPr>
            <p14:xfrm>
              <a:off x="1424640" y="2333320"/>
              <a:ext cx="735840" cy="4417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3DD8FF9-073F-4214-9B6D-88023677D51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407000" y="2315320"/>
                <a:ext cx="77148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E616767-6BC6-46C3-9445-90CAD0EC3D99}"/>
                  </a:ext>
                </a:extLst>
              </p14:cNvPr>
              <p14:cNvContentPartPr/>
              <p14:nvPr/>
            </p14:nvContentPartPr>
            <p14:xfrm>
              <a:off x="3849960" y="2436640"/>
              <a:ext cx="290880" cy="564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E616767-6BC6-46C3-9445-90CAD0EC3D9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832320" y="2419000"/>
                <a:ext cx="326520" cy="60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D40EDD9-F754-4977-B38B-F1525200F9AD}"/>
                  </a:ext>
                </a:extLst>
              </p14:cNvPr>
              <p14:cNvContentPartPr/>
              <p14:nvPr/>
            </p14:nvContentPartPr>
            <p14:xfrm>
              <a:off x="4438920" y="2398120"/>
              <a:ext cx="1303560" cy="6922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D40EDD9-F754-4977-B38B-F1525200F9A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420925" y="2380471"/>
                <a:ext cx="1339190" cy="7279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C5AC852-4FCE-4A0B-960C-0A6FB79CB26A}"/>
                  </a:ext>
                </a:extLst>
              </p14:cNvPr>
              <p14:cNvContentPartPr/>
              <p14:nvPr/>
            </p14:nvContentPartPr>
            <p14:xfrm>
              <a:off x="5909880" y="2582440"/>
              <a:ext cx="251640" cy="37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C5AC852-4FCE-4A0B-960C-0A6FB79CB26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92240" y="2564800"/>
                <a:ext cx="287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716D9D4-07BA-46FC-9FDF-FDAE69A750E6}"/>
                  </a:ext>
                </a:extLst>
              </p14:cNvPr>
              <p14:cNvContentPartPr/>
              <p14:nvPr/>
            </p14:nvContentPartPr>
            <p14:xfrm>
              <a:off x="5946960" y="2664520"/>
              <a:ext cx="270000" cy="38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716D9D4-07BA-46FC-9FDF-FDAE69A750E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29320" y="2646880"/>
                <a:ext cx="3056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6155A09-4F3E-470C-B7D7-FBB92729CD5E}"/>
                  </a:ext>
                </a:extLst>
              </p14:cNvPr>
              <p14:cNvContentPartPr/>
              <p14:nvPr/>
            </p14:nvContentPartPr>
            <p14:xfrm>
              <a:off x="6415680" y="2317480"/>
              <a:ext cx="1273320" cy="7092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6155A09-4F3E-470C-B7D7-FBB92729CD5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97680" y="2299489"/>
                <a:ext cx="1308960" cy="744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DBE47D3-3913-4A77-9FBF-057A0B9472BB}"/>
                  </a:ext>
                </a:extLst>
              </p14:cNvPr>
              <p14:cNvContentPartPr/>
              <p14:nvPr/>
            </p14:nvContentPartPr>
            <p14:xfrm>
              <a:off x="7940640" y="2359960"/>
              <a:ext cx="32040" cy="4190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DBE47D3-3913-4A77-9FBF-057A0B9472B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922640" y="2341960"/>
                <a:ext cx="6768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837E12A-EF14-4982-B51F-3356001A7A1D}"/>
                  </a:ext>
                </a:extLst>
              </p14:cNvPr>
              <p14:cNvContentPartPr/>
              <p14:nvPr/>
            </p14:nvContentPartPr>
            <p14:xfrm>
              <a:off x="2742960" y="3474520"/>
              <a:ext cx="191880" cy="522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837E12A-EF14-4982-B51F-3356001A7A1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724960" y="3456520"/>
                <a:ext cx="227520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C519079-B4FF-4E49-B4D7-097E9869D99E}"/>
                  </a:ext>
                </a:extLst>
              </p14:cNvPr>
              <p14:cNvContentPartPr/>
              <p14:nvPr/>
            </p14:nvContentPartPr>
            <p14:xfrm>
              <a:off x="4326600" y="3691960"/>
              <a:ext cx="15480" cy="442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C519079-B4FF-4E49-B4D7-097E9869D99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08960" y="3673960"/>
                <a:ext cx="5112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65A5EA7-14F1-4DD5-B181-87AB7322CD09}"/>
                  </a:ext>
                </a:extLst>
              </p14:cNvPr>
              <p14:cNvContentPartPr/>
              <p14:nvPr/>
            </p14:nvContentPartPr>
            <p14:xfrm>
              <a:off x="5829240" y="3746320"/>
              <a:ext cx="97920" cy="1702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65A5EA7-14F1-4DD5-B181-87AB7322CD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811240" y="3728320"/>
                <a:ext cx="13356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6F97DD7-5194-4275-926C-05C3E8D663D0}"/>
                  </a:ext>
                </a:extLst>
              </p14:cNvPr>
              <p14:cNvContentPartPr/>
              <p14:nvPr/>
            </p14:nvContentPartPr>
            <p14:xfrm>
              <a:off x="5240640" y="3657400"/>
              <a:ext cx="448560" cy="2739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6F97DD7-5194-4275-926C-05C3E8D663D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223000" y="3639760"/>
                <a:ext cx="48420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D1BD84A-229B-4418-ACEA-9B877272381F}"/>
                  </a:ext>
                </a:extLst>
              </p14:cNvPr>
              <p14:cNvContentPartPr/>
              <p14:nvPr/>
            </p14:nvContentPartPr>
            <p14:xfrm>
              <a:off x="4893240" y="3824440"/>
              <a:ext cx="238680" cy="1324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D1BD84A-229B-4418-ACEA-9B877272381F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875573" y="3806440"/>
                <a:ext cx="274374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5A8717B-482C-4789-A98A-6C7750F7C240}"/>
                  </a:ext>
                </a:extLst>
              </p14:cNvPr>
              <p14:cNvContentPartPr/>
              <p14:nvPr/>
            </p14:nvContentPartPr>
            <p14:xfrm>
              <a:off x="4331640" y="3816520"/>
              <a:ext cx="326880" cy="2365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5A8717B-482C-4789-A98A-6C7750F7C24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13640" y="3798493"/>
                <a:ext cx="362520" cy="2722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47AB66B-DD29-44A6-8A65-B4F10497473C}"/>
                  </a:ext>
                </a:extLst>
              </p14:cNvPr>
              <p14:cNvContentPartPr/>
              <p14:nvPr/>
            </p14:nvContentPartPr>
            <p14:xfrm>
              <a:off x="3729000" y="3613840"/>
              <a:ext cx="505080" cy="4957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47AB66B-DD29-44A6-8A65-B4F10497473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711000" y="3595853"/>
                <a:ext cx="540720" cy="531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64CEC62-9D2E-41AE-A50C-0F949EE9E505}"/>
                  </a:ext>
                </a:extLst>
              </p14:cNvPr>
              <p14:cNvContentPartPr/>
              <p14:nvPr/>
            </p14:nvContentPartPr>
            <p14:xfrm>
              <a:off x="6350160" y="3714280"/>
              <a:ext cx="340560" cy="204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64CEC62-9D2E-41AE-A50C-0F949EE9E50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32501" y="3696609"/>
                <a:ext cx="376238" cy="240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631EE62-2324-48E1-95D1-E40FDC0C8621}"/>
                  </a:ext>
                </a:extLst>
              </p14:cNvPr>
              <p14:cNvContentPartPr/>
              <p14:nvPr/>
            </p14:nvContentPartPr>
            <p14:xfrm>
              <a:off x="7916160" y="3705280"/>
              <a:ext cx="215640" cy="37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631EE62-2324-48E1-95D1-E40FDC0C862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898160" y="3687280"/>
                <a:ext cx="25128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19B0BA8-ED28-4B04-851B-13D2790E4301}"/>
                  </a:ext>
                </a:extLst>
              </p14:cNvPr>
              <p14:cNvContentPartPr/>
              <p14:nvPr/>
            </p14:nvContentPartPr>
            <p14:xfrm>
              <a:off x="7941720" y="3787360"/>
              <a:ext cx="186480" cy="428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19B0BA8-ED28-4B04-851B-13D2790E430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924080" y="3769360"/>
                <a:ext cx="22212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28B92B2-A37A-4540-8E8C-6AEAECBDD576}"/>
                  </a:ext>
                </a:extLst>
              </p14:cNvPr>
              <p14:cNvContentPartPr/>
              <p14:nvPr/>
            </p14:nvContentPartPr>
            <p14:xfrm>
              <a:off x="8286600" y="3531400"/>
              <a:ext cx="14400" cy="326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28B92B2-A37A-4540-8E8C-6AEAECBDD57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268600" y="3513760"/>
                <a:ext cx="5004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163D71C-7B7C-4165-BC31-A3E90C9E8591}"/>
                  </a:ext>
                </a:extLst>
              </p14:cNvPr>
              <p14:cNvContentPartPr/>
              <p14:nvPr/>
            </p14:nvContentPartPr>
            <p14:xfrm>
              <a:off x="7165200" y="3506200"/>
              <a:ext cx="640440" cy="5745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163D71C-7B7C-4165-BC31-A3E90C9E8591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147200" y="3488549"/>
                <a:ext cx="676080" cy="610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C7ED4A8-0A91-4804-A427-9A935174018C}"/>
                  </a:ext>
                </a:extLst>
              </p14:cNvPr>
              <p14:cNvContentPartPr/>
              <p14:nvPr/>
            </p14:nvContentPartPr>
            <p14:xfrm>
              <a:off x="1035120" y="4454080"/>
              <a:ext cx="950400" cy="371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C7ED4A8-0A91-4804-A427-9A935174018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17127" y="4436080"/>
                <a:ext cx="986027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2D135426-522D-4AE1-A682-E822571F2387}"/>
                  </a:ext>
                </a:extLst>
              </p14:cNvPr>
              <p14:cNvContentPartPr/>
              <p14:nvPr/>
            </p14:nvContentPartPr>
            <p14:xfrm>
              <a:off x="1497000" y="2889880"/>
              <a:ext cx="527760" cy="2138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2D135426-522D-4AE1-A682-E822571F238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479000" y="2872240"/>
                <a:ext cx="5634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AF553232-5EB7-44AB-B42B-FCFC5766A9FC}"/>
                  </a:ext>
                </a:extLst>
              </p14:cNvPr>
              <p14:cNvContentPartPr/>
              <p14:nvPr/>
            </p14:nvContentPartPr>
            <p14:xfrm>
              <a:off x="2614440" y="4538680"/>
              <a:ext cx="3900960" cy="6976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AF553232-5EB7-44AB-B42B-FCFC5766A9F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596440" y="4521031"/>
                <a:ext cx="3936600" cy="7333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C673128-1F7A-41E5-86B8-ADCE8CC94381}"/>
                  </a:ext>
                </a:extLst>
              </p14:cNvPr>
              <p14:cNvContentPartPr/>
              <p14:nvPr/>
            </p14:nvContentPartPr>
            <p14:xfrm>
              <a:off x="6584520" y="4529320"/>
              <a:ext cx="859320" cy="6073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C673128-1F7A-41E5-86B8-ADCE8CC94381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566520" y="4511680"/>
                <a:ext cx="894960" cy="64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2306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14:cNvPr>
              <p14:cNvContentPartPr/>
              <p14:nvPr/>
            </p14:nvContentPartPr>
            <p14:xfrm>
              <a:off x="1248240" y="1353760"/>
              <a:ext cx="139680" cy="30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0600" y="1336120"/>
                <a:ext cx="1753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14:cNvPr>
              <p14:cNvContentPartPr/>
              <p14:nvPr/>
            </p14:nvContentPartPr>
            <p14:xfrm>
              <a:off x="1549560" y="1472920"/>
              <a:ext cx="485280" cy="21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31560" y="1455280"/>
                <a:ext cx="52092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14:cNvPr>
              <p14:cNvContentPartPr/>
              <p14:nvPr/>
            </p14:nvContentPartPr>
            <p14:xfrm>
              <a:off x="2432640" y="1483360"/>
              <a:ext cx="264960" cy="37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5000" y="1465720"/>
                <a:ext cx="3006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14:cNvPr>
              <p14:cNvContentPartPr/>
              <p14:nvPr/>
            </p14:nvContentPartPr>
            <p14:xfrm>
              <a:off x="2404920" y="1609720"/>
              <a:ext cx="276840" cy="36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6920" y="1591720"/>
                <a:ext cx="3124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14:cNvPr>
              <p14:cNvContentPartPr/>
              <p14:nvPr/>
            </p14:nvContentPartPr>
            <p14:xfrm>
              <a:off x="2848800" y="1365640"/>
              <a:ext cx="1504080" cy="4208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31160" y="1347985"/>
                <a:ext cx="1539720" cy="4565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14:cNvPr>
              <p14:cNvContentPartPr/>
              <p14:nvPr/>
            </p14:nvContentPartPr>
            <p14:xfrm>
              <a:off x="4590480" y="1561480"/>
              <a:ext cx="219960" cy="28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72840" y="1543840"/>
                <a:ext cx="2556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14:cNvPr>
              <p14:cNvContentPartPr/>
              <p14:nvPr/>
            </p14:nvContentPartPr>
            <p14:xfrm>
              <a:off x="4618200" y="1681000"/>
              <a:ext cx="210960" cy="11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00560" y="1663360"/>
                <a:ext cx="2466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14:cNvPr>
              <p14:cNvContentPartPr/>
              <p14:nvPr/>
            </p14:nvContentPartPr>
            <p14:xfrm>
              <a:off x="5004120" y="1445560"/>
              <a:ext cx="181800" cy="344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86120" y="1427920"/>
                <a:ext cx="21744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14:cNvPr>
              <p14:cNvContentPartPr/>
              <p14:nvPr/>
            </p14:nvContentPartPr>
            <p14:xfrm>
              <a:off x="5877480" y="1433320"/>
              <a:ext cx="116280" cy="133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59480" y="1415320"/>
                <a:ext cx="15192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14:cNvPr>
              <p14:cNvContentPartPr/>
              <p14:nvPr/>
            </p14:nvContentPartPr>
            <p14:xfrm>
              <a:off x="5317680" y="1454560"/>
              <a:ext cx="447840" cy="305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00040" y="1436560"/>
                <a:ext cx="48348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71D9E0-2CD4-4D04-89C6-EF1E0A115491}"/>
                  </a:ext>
                </a:extLst>
              </p14:cNvPr>
              <p14:cNvContentPartPr/>
              <p14:nvPr/>
            </p14:nvContentPartPr>
            <p14:xfrm>
              <a:off x="6450240" y="1412080"/>
              <a:ext cx="891360" cy="435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71D9E0-2CD4-4D04-89C6-EF1E0A11549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32247" y="1394440"/>
                <a:ext cx="926986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8B87B67-A1F2-4E80-9A8A-3582D5284B19}"/>
                  </a:ext>
                </a:extLst>
              </p14:cNvPr>
              <p14:cNvContentPartPr/>
              <p14:nvPr/>
            </p14:nvContentPartPr>
            <p14:xfrm>
              <a:off x="3154800" y="2386240"/>
              <a:ext cx="34920" cy="4762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8B87B67-A1F2-4E80-9A8A-3582D5284B1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137160" y="2368600"/>
                <a:ext cx="7056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9945AF4-E717-4731-B364-A1D67B09E64C}"/>
                  </a:ext>
                </a:extLst>
              </p14:cNvPr>
              <p14:cNvContentPartPr/>
              <p14:nvPr/>
            </p14:nvContentPartPr>
            <p14:xfrm>
              <a:off x="2475120" y="2627440"/>
              <a:ext cx="393120" cy="1026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9945AF4-E717-4731-B364-A1D67B09E64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457136" y="2609440"/>
                <a:ext cx="428727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3DD8FF9-073F-4214-9B6D-88023677D51B}"/>
                  </a:ext>
                </a:extLst>
              </p14:cNvPr>
              <p14:cNvContentPartPr/>
              <p14:nvPr/>
            </p14:nvContentPartPr>
            <p14:xfrm>
              <a:off x="1424640" y="2333320"/>
              <a:ext cx="735840" cy="4417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3DD8FF9-073F-4214-9B6D-88023677D51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407000" y="2315320"/>
                <a:ext cx="77148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E616767-6BC6-46C3-9445-90CAD0EC3D99}"/>
                  </a:ext>
                </a:extLst>
              </p14:cNvPr>
              <p14:cNvContentPartPr/>
              <p14:nvPr/>
            </p14:nvContentPartPr>
            <p14:xfrm>
              <a:off x="3849960" y="2436640"/>
              <a:ext cx="290880" cy="564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E616767-6BC6-46C3-9445-90CAD0EC3D9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832320" y="2419000"/>
                <a:ext cx="326520" cy="60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D40EDD9-F754-4977-B38B-F1525200F9AD}"/>
                  </a:ext>
                </a:extLst>
              </p14:cNvPr>
              <p14:cNvContentPartPr/>
              <p14:nvPr/>
            </p14:nvContentPartPr>
            <p14:xfrm>
              <a:off x="4438920" y="2398120"/>
              <a:ext cx="1303560" cy="6922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D40EDD9-F754-4977-B38B-F1525200F9A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420925" y="2380471"/>
                <a:ext cx="1339190" cy="7279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C5AC852-4FCE-4A0B-960C-0A6FB79CB26A}"/>
                  </a:ext>
                </a:extLst>
              </p14:cNvPr>
              <p14:cNvContentPartPr/>
              <p14:nvPr/>
            </p14:nvContentPartPr>
            <p14:xfrm>
              <a:off x="5909880" y="2582440"/>
              <a:ext cx="251640" cy="37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C5AC852-4FCE-4A0B-960C-0A6FB79CB26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92240" y="2564800"/>
                <a:ext cx="287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716D9D4-07BA-46FC-9FDF-FDAE69A750E6}"/>
                  </a:ext>
                </a:extLst>
              </p14:cNvPr>
              <p14:cNvContentPartPr/>
              <p14:nvPr/>
            </p14:nvContentPartPr>
            <p14:xfrm>
              <a:off x="5946960" y="2664520"/>
              <a:ext cx="270000" cy="38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716D9D4-07BA-46FC-9FDF-FDAE69A750E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29320" y="2646880"/>
                <a:ext cx="3056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6155A09-4F3E-470C-B7D7-FBB92729CD5E}"/>
                  </a:ext>
                </a:extLst>
              </p14:cNvPr>
              <p14:cNvContentPartPr/>
              <p14:nvPr/>
            </p14:nvContentPartPr>
            <p14:xfrm>
              <a:off x="6415680" y="2317480"/>
              <a:ext cx="1273320" cy="7092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6155A09-4F3E-470C-B7D7-FBB92729CD5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97680" y="2299489"/>
                <a:ext cx="1308960" cy="744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DBE47D3-3913-4A77-9FBF-057A0B9472BB}"/>
                  </a:ext>
                </a:extLst>
              </p14:cNvPr>
              <p14:cNvContentPartPr/>
              <p14:nvPr/>
            </p14:nvContentPartPr>
            <p14:xfrm>
              <a:off x="7940640" y="2359960"/>
              <a:ext cx="32040" cy="4190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DBE47D3-3913-4A77-9FBF-057A0B9472B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922640" y="2341960"/>
                <a:ext cx="6768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837E12A-EF14-4982-B51F-3356001A7A1D}"/>
                  </a:ext>
                </a:extLst>
              </p14:cNvPr>
              <p14:cNvContentPartPr/>
              <p14:nvPr/>
            </p14:nvContentPartPr>
            <p14:xfrm>
              <a:off x="2742960" y="3474520"/>
              <a:ext cx="191880" cy="522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837E12A-EF14-4982-B51F-3356001A7A1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724960" y="3456520"/>
                <a:ext cx="227520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C519079-B4FF-4E49-B4D7-097E9869D99E}"/>
                  </a:ext>
                </a:extLst>
              </p14:cNvPr>
              <p14:cNvContentPartPr/>
              <p14:nvPr/>
            </p14:nvContentPartPr>
            <p14:xfrm>
              <a:off x="4326600" y="3691960"/>
              <a:ext cx="15480" cy="442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C519079-B4FF-4E49-B4D7-097E9869D99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08960" y="3673960"/>
                <a:ext cx="5112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65A5EA7-14F1-4DD5-B181-87AB7322CD09}"/>
                  </a:ext>
                </a:extLst>
              </p14:cNvPr>
              <p14:cNvContentPartPr/>
              <p14:nvPr/>
            </p14:nvContentPartPr>
            <p14:xfrm>
              <a:off x="5829240" y="3746320"/>
              <a:ext cx="97920" cy="1702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65A5EA7-14F1-4DD5-B181-87AB7322CD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811240" y="3728320"/>
                <a:ext cx="13356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6F97DD7-5194-4275-926C-05C3E8D663D0}"/>
                  </a:ext>
                </a:extLst>
              </p14:cNvPr>
              <p14:cNvContentPartPr/>
              <p14:nvPr/>
            </p14:nvContentPartPr>
            <p14:xfrm>
              <a:off x="5240640" y="3657400"/>
              <a:ext cx="448560" cy="2739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6F97DD7-5194-4275-926C-05C3E8D663D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223000" y="3639760"/>
                <a:ext cx="48420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D1BD84A-229B-4418-ACEA-9B877272381F}"/>
                  </a:ext>
                </a:extLst>
              </p14:cNvPr>
              <p14:cNvContentPartPr/>
              <p14:nvPr/>
            </p14:nvContentPartPr>
            <p14:xfrm>
              <a:off x="4893240" y="3824440"/>
              <a:ext cx="238680" cy="1324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D1BD84A-229B-4418-ACEA-9B877272381F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875573" y="3806440"/>
                <a:ext cx="274374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5A8717B-482C-4789-A98A-6C7750F7C240}"/>
                  </a:ext>
                </a:extLst>
              </p14:cNvPr>
              <p14:cNvContentPartPr/>
              <p14:nvPr/>
            </p14:nvContentPartPr>
            <p14:xfrm>
              <a:off x="4331640" y="3816520"/>
              <a:ext cx="326880" cy="2365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5A8717B-482C-4789-A98A-6C7750F7C24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13640" y="3798493"/>
                <a:ext cx="362520" cy="2722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47AB66B-DD29-44A6-8A65-B4F10497473C}"/>
                  </a:ext>
                </a:extLst>
              </p14:cNvPr>
              <p14:cNvContentPartPr/>
              <p14:nvPr/>
            </p14:nvContentPartPr>
            <p14:xfrm>
              <a:off x="3729000" y="3613840"/>
              <a:ext cx="505080" cy="4957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47AB66B-DD29-44A6-8A65-B4F10497473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711000" y="3595853"/>
                <a:ext cx="540720" cy="531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64CEC62-9D2E-41AE-A50C-0F949EE9E505}"/>
                  </a:ext>
                </a:extLst>
              </p14:cNvPr>
              <p14:cNvContentPartPr/>
              <p14:nvPr/>
            </p14:nvContentPartPr>
            <p14:xfrm>
              <a:off x="6350160" y="3714280"/>
              <a:ext cx="340560" cy="204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64CEC62-9D2E-41AE-A50C-0F949EE9E50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32501" y="3696609"/>
                <a:ext cx="376238" cy="240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631EE62-2324-48E1-95D1-E40FDC0C8621}"/>
                  </a:ext>
                </a:extLst>
              </p14:cNvPr>
              <p14:cNvContentPartPr/>
              <p14:nvPr/>
            </p14:nvContentPartPr>
            <p14:xfrm>
              <a:off x="7916160" y="3705280"/>
              <a:ext cx="215640" cy="37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631EE62-2324-48E1-95D1-E40FDC0C862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898160" y="3687280"/>
                <a:ext cx="25128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19B0BA8-ED28-4B04-851B-13D2790E4301}"/>
                  </a:ext>
                </a:extLst>
              </p14:cNvPr>
              <p14:cNvContentPartPr/>
              <p14:nvPr/>
            </p14:nvContentPartPr>
            <p14:xfrm>
              <a:off x="7941720" y="3787360"/>
              <a:ext cx="186480" cy="428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19B0BA8-ED28-4B04-851B-13D2790E430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924080" y="3769360"/>
                <a:ext cx="22212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28B92B2-A37A-4540-8E8C-6AEAECBDD576}"/>
                  </a:ext>
                </a:extLst>
              </p14:cNvPr>
              <p14:cNvContentPartPr/>
              <p14:nvPr/>
            </p14:nvContentPartPr>
            <p14:xfrm>
              <a:off x="8286600" y="3531400"/>
              <a:ext cx="14400" cy="326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28B92B2-A37A-4540-8E8C-6AEAECBDD57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268600" y="3513760"/>
                <a:ext cx="5004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163D71C-7B7C-4165-BC31-A3E90C9E8591}"/>
                  </a:ext>
                </a:extLst>
              </p14:cNvPr>
              <p14:cNvContentPartPr/>
              <p14:nvPr/>
            </p14:nvContentPartPr>
            <p14:xfrm>
              <a:off x="7165200" y="3506200"/>
              <a:ext cx="640440" cy="5745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163D71C-7B7C-4165-BC31-A3E90C9E8591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147200" y="3488549"/>
                <a:ext cx="676080" cy="610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C7ED4A8-0A91-4804-A427-9A935174018C}"/>
                  </a:ext>
                </a:extLst>
              </p14:cNvPr>
              <p14:cNvContentPartPr/>
              <p14:nvPr/>
            </p14:nvContentPartPr>
            <p14:xfrm>
              <a:off x="1035120" y="4454080"/>
              <a:ext cx="950400" cy="371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C7ED4A8-0A91-4804-A427-9A935174018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17127" y="4436080"/>
                <a:ext cx="986027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2D135426-522D-4AE1-A682-E822571F2387}"/>
                  </a:ext>
                </a:extLst>
              </p14:cNvPr>
              <p14:cNvContentPartPr/>
              <p14:nvPr/>
            </p14:nvContentPartPr>
            <p14:xfrm>
              <a:off x="1497000" y="2889880"/>
              <a:ext cx="527760" cy="2138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2D135426-522D-4AE1-A682-E822571F238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479000" y="2872240"/>
                <a:ext cx="5634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AF553232-5EB7-44AB-B42B-FCFC5766A9FC}"/>
                  </a:ext>
                </a:extLst>
              </p14:cNvPr>
              <p14:cNvContentPartPr/>
              <p14:nvPr/>
            </p14:nvContentPartPr>
            <p14:xfrm>
              <a:off x="2614440" y="4538680"/>
              <a:ext cx="3900960" cy="6976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AF553232-5EB7-44AB-B42B-FCFC5766A9F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596440" y="4521031"/>
                <a:ext cx="3936600" cy="7333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C673128-1F7A-41E5-86B8-ADCE8CC94381}"/>
                  </a:ext>
                </a:extLst>
              </p14:cNvPr>
              <p14:cNvContentPartPr/>
              <p14:nvPr/>
            </p14:nvContentPartPr>
            <p14:xfrm>
              <a:off x="6584520" y="4529320"/>
              <a:ext cx="859320" cy="6073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C673128-1F7A-41E5-86B8-ADCE8CC94381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566520" y="4511680"/>
                <a:ext cx="894960" cy="64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6942CFC-E25F-4557-9E70-E0AF3736BDE8}"/>
                  </a:ext>
                </a:extLst>
              </p14:cNvPr>
              <p14:cNvContentPartPr/>
              <p14:nvPr/>
            </p14:nvContentPartPr>
            <p14:xfrm>
              <a:off x="1912440" y="5488000"/>
              <a:ext cx="490320" cy="3369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6942CFC-E25F-4557-9E70-E0AF3736BDE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894800" y="5470000"/>
                <a:ext cx="52596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BE588BB-0D5C-435D-86BD-C750E6B12413}"/>
                  </a:ext>
                </a:extLst>
              </p14:cNvPr>
              <p14:cNvContentPartPr/>
              <p14:nvPr/>
            </p14:nvContentPartPr>
            <p14:xfrm>
              <a:off x="2867520" y="5581960"/>
              <a:ext cx="2794320" cy="73080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BE588BB-0D5C-435D-86BD-C750E6B12413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849520" y="5564320"/>
                <a:ext cx="2829960" cy="76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66416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14:cNvPr>
              <p14:cNvContentPartPr/>
              <p14:nvPr/>
            </p14:nvContentPartPr>
            <p14:xfrm>
              <a:off x="1248240" y="1353760"/>
              <a:ext cx="139680" cy="30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0600" y="1336120"/>
                <a:ext cx="1753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14:cNvPr>
              <p14:cNvContentPartPr/>
              <p14:nvPr/>
            </p14:nvContentPartPr>
            <p14:xfrm>
              <a:off x="1549560" y="1472920"/>
              <a:ext cx="485280" cy="21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31560" y="1455280"/>
                <a:ext cx="52092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14:cNvPr>
              <p14:cNvContentPartPr/>
              <p14:nvPr/>
            </p14:nvContentPartPr>
            <p14:xfrm>
              <a:off x="2432640" y="1483360"/>
              <a:ext cx="264960" cy="37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5000" y="1465720"/>
                <a:ext cx="3006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14:cNvPr>
              <p14:cNvContentPartPr/>
              <p14:nvPr/>
            </p14:nvContentPartPr>
            <p14:xfrm>
              <a:off x="2404920" y="1609720"/>
              <a:ext cx="276840" cy="36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6920" y="1591720"/>
                <a:ext cx="3124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14:cNvPr>
              <p14:cNvContentPartPr/>
              <p14:nvPr/>
            </p14:nvContentPartPr>
            <p14:xfrm>
              <a:off x="2848800" y="1365640"/>
              <a:ext cx="1504080" cy="4208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31160" y="1347985"/>
                <a:ext cx="1539720" cy="4565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14:cNvPr>
              <p14:cNvContentPartPr/>
              <p14:nvPr/>
            </p14:nvContentPartPr>
            <p14:xfrm>
              <a:off x="4590480" y="1561480"/>
              <a:ext cx="219960" cy="28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72840" y="1543840"/>
                <a:ext cx="2556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14:cNvPr>
              <p14:cNvContentPartPr/>
              <p14:nvPr/>
            </p14:nvContentPartPr>
            <p14:xfrm>
              <a:off x="4618200" y="1681000"/>
              <a:ext cx="210960" cy="11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00560" y="1663360"/>
                <a:ext cx="2466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14:cNvPr>
              <p14:cNvContentPartPr/>
              <p14:nvPr/>
            </p14:nvContentPartPr>
            <p14:xfrm>
              <a:off x="5004120" y="1445560"/>
              <a:ext cx="181800" cy="344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86120" y="1427920"/>
                <a:ext cx="21744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14:cNvPr>
              <p14:cNvContentPartPr/>
              <p14:nvPr/>
            </p14:nvContentPartPr>
            <p14:xfrm>
              <a:off x="5877480" y="1433320"/>
              <a:ext cx="116280" cy="133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59480" y="1415320"/>
                <a:ext cx="15192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14:cNvPr>
              <p14:cNvContentPartPr/>
              <p14:nvPr/>
            </p14:nvContentPartPr>
            <p14:xfrm>
              <a:off x="5317680" y="1454560"/>
              <a:ext cx="447840" cy="305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00040" y="1436560"/>
                <a:ext cx="48348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71D9E0-2CD4-4D04-89C6-EF1E0A115491}"/>
                  </a:ext>
                </a:extLst>
              </p14:cNvPr>
              <p14:cNvContentPartPr/>
              <p14:nvPr/>
            </p14:nvContentPartPr>
            <p14:xfrm>
              <a:off x="6450240" y="1412080"/>
              <a:ext cx="891360" cy="435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71D9E0-2CD4-4D04-89C6-EF1E0A11549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32247" y="1394440"/>
                <a:ext cx="926986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8B87B67-A1F2-4E80-9A8A-3582D5284B19}"/>
                  </a:ext>
                </a:extLst>
              </p14:cNvPr>
              <p14:cNvContentPartPr/>
              <p14:nvPr/>
            </p14:nvContentPartPr>
            <p14:xfrm>
              <a:off x="3154800" y="2386240"/>
              <a:ext cx="34920" cy="4762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8B87B67-A1F2-4E80-9A8A-3582D5284B1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137160" y="2368600"/>
                <a:ext cx="7056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9945AF4-E717-4731-B364-A1D67B09E64C}"/>
                  </a:ext>
                </a:extLst>
              </p14:cNvPr>
              <p14:cNvContentPartPr/>
              <p14:nvPr/>
            </p14:nvContentPartPr>
            <p14:xfrm>
              <a:off x="2475120" y="2627440"/>
              <a:ext cx="393120" cy="1026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9945AF4-E717-4731-B364-A1D67B09E64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457136" y="2609440"/>
                <a:ext cx="428727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3DD8FF9-073F-4214-9B6D-88023677D51B}"/>
                  </a:ext>
                </a:extLst>
              </p14:cNvPr>
              <p14:cNvContentPartPr/>
              <p14:nvPr/>
            </p14:nvContentPartPr>
            <p14:xfrm>
              <a:off x="1424640" y="2333320"/>
              <a:ext cx="735840" cy="4417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3DD8FF9-073F-4214-9B6D-88023677D51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407000" y="2315320"/>
                <a:ext cx="77148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E616767-6BC6-46C3-9445-90CAD0EC3D99}"/>
                  </a:ext>
                </a:extLst>
              </p14:cNvPr>
              <p14:cNvContentPartPr/>
              <p14:nvPr/>
            </p14:nvContentPartPr>
            <p14:xfrm>
              <a:off x="3849960" y="2436640"/>
              <a:ext cx="290880" cy="564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E616767-6BC6-46C3-9445-90CAD0EC3D9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832320" y="2419000"/>
                <a:ext cx="326520" cy="60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D40EDD9-F754-4977-B38B-F1525200F9AD}"/>
                  </a:ext>
                </a:extLst>
              </p14:cNvPr>
              <p14:cNvContentPartPr/>
              <p14:nvPr/>
            </p14:nvContentPartPr>
            <p14:xfrm>
              <a:off x="4438920" y="2398120"/>
              <a:ext cx="1303560" cy="6922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D40EDD9-F754-4977-B38B-F1525200F9A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420925" y="2380471"/>
                <a:ext cx="1339190" cy="7279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C5AC852-4FCE-4A0B-960C-0A6FB79CB26A}"/>
                  </a:ext>
                </a:extLst>
              </p14:cNvPr>
              <p14:cNvContentPartPr/>
              <p14:nvPr/>
            </p14:nvContentPartPr>
            <p14:xfrm>
              <a:off x="5909880" y="2582440"/>
              <a:ext cx="251640" cy="37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C5AC852-4FCE-4A0B-960C-0A6FB79CB26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92240" y="2564800"/>
                <a:ext cx="287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716D9D4-07BA-46FC-9FDF-FDAE69A750E6}"/>
                  </a:ext>
                </a:extLst>
              </p14:cNvPr>
              <p14:cNvContentPartPr/>
              <p14:nvPr/>
            </p14:nvContentPartPr>
            <p14:xfrm>
              <a:off x="5946960" y="2664520"/>
              <a:ext cx="270000" cy="38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716D9D4-07BA-46FC-9FDF-FDAE69A750E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29320" y="2646880"/>
                <a:ext cx="3056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6155A09-4F3E-470C-B7D7-FBB92729CD5E}"/>
                  </a:ext>
                </a:extLst>
              </p14:cNvPr>
              <p14:cNvContentPartPr/>
              <p14:nvPr/>
            </p14:nvContentPartPr>
            <p14:xfrm>
              <a:off x="6415680" y="2317480"/>
              <a:ext cx="1273320" cy="7092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6155A09-4F3E-470C-B7D7-FBB92729CD5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97680" y="2299489"/>
                <a:ext cx="1308960" cy="744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DBE47D3-3913-4A77-9FBF-057A0B9472BB}"/>
                  </a:ext>
                </a:extLst>
              </p14:cNvPr>
              <p14:cNvContentPartPr/>
              <p14:nvPr/>
            </p14:nvContentPartPr>
            <p14:xfrm>
              <a:off x="7940640" y="2359960"/>
              <a:ext cx="32040" cy="4190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DBE47D3-3913-4A77-9FBF-057A0B9472B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922640" y="2341960"/>
                <a:ext cx="6768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837E12A-EF14-4982-B51F-3356001A7A1D}"/>
                  </a:ext>
                </a:extLst>
              </p14:cNvPr>
              <p14:cNvContentPartPr/>
              <p14:nvPr/>
            </p14:nvContentPartPr>
            <p14:xfrm>
              <a:off x="2742960" y="3474520"/>
              <a:ext cx="191880" cy="522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837E12A-EF14-4982-B51F-3356001A7A1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724960" y="3456520"/>
                <a:ext cx="227520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C519079-B4FF-4E49-B4D7-097E9869D99E}"/>
                  </a:ext>
                </a:extLst>
              </p14:cNvPr>
              <p14:cNvContentPartPr/>
              <p14:nvPr/>
            </p14:nvContentPartPr>
            <p14:xfrm>
              <a:off x="4326600" y="3691960"/>
              <a:ext cx="15480" cy="442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C519079-B4FF-4E49-B4D7-097E9869D99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08960" y="3673960"/>
                <a:ext cx="5112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65A5EA7-14F1-4DD5-B181-87AB7322CD09}"/>
                  </a:ext>
                </a:extLst>
              </p14:cNvPr>
              <p14:cNvContentPartPr/>
              <p14:nvPr/>
            </p14:nvContentPartPr>
            <p14:xfrm>
              <a:off x="5829240" y="3746320"/>
              <a:ext cx="97920" cy="1702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65A5EA7-14F1-4DD5-B181-87AB7322CD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811240" y="3728320"/>
                <a:ext cx="13356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6F97DD7-5194-4275-926C-05C3E8D663D0}"/>
                  </a:ext>
                </a:extLst>
              </p14:cNvPr>
              <p14:cNvContentPartPr/>
              <p14:nvPr/>
            </p14:nvContentPartPr>
            <p14:xfrm>
              <a:off x="5240640" y="3657400"/>
              <a:ext cx="448560" cy="2739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6F97DD7-5194-4275-926C-05C3E8D663D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223000" y="3639760"/>
                <a:ext cx="48420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D1BD84A-229B-4418-ACEA-9B877272381F}"/>
                  </a:ext>
                </a:extLst>
              </p14:cNvPr>
              <p14:cNvContentPartPr/>
              <p14:nvPr/>
            </p14:nvContentPartPr>
            <p14:xfrm>
              <a:off x="4893240" y="3824440"/>
              <a:ext cx="238680" cy="1324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D1BD84A-229B-4418-ACEA-9B877272381F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875573" y="3806440"/>
                <a:ext cx="274374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5A8717B-482C-4789-A98A-6C7750F7C240}"/>
                  </a:ext>
                </a:extLst>
              </p14:cNvPr>
              <p14:cNvContentPartPr/>
              <p14:nvPr/>
            </p14:nvContentPartPr>
            <p14:xfrm>
              <a:off x="4331640" y="3816520"/>
              <a:ext cx="326880" cy="2365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5A8717B-482C-4789-A98A-6C7750F7C24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13640" y="3798493"/>
                <a:ext cx="362520" cy="2722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47AB66B-DD29-44A6-8A65-B4F10497473C}"/>
                  </a:ext>
                </a:extLst>
              </p14:cNvPr>
              <p14:cNvContentPartPr/>
              <p14:nvPr/>
            </p14:nvContentPartPr>
            <p14:xfrm>
              <a:off x="3729000" y="3613840"/>
              <a:ext cx="505080" cy="4957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47AB66B-DD29-44A6-8A65-B4F10497473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711000" y="3595853"/>
                <a:ext cx="540720" cy="531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64CEC62-9D2E-41AE-A50C-0F949EE9E505}"/>
                  </a:ext>
                </a:extLst>
              </p14:cNvPr>
              <p14:cNvContentPartPr/>
              <p14:nvPr/>
            </p14:nvContentPartPr>
            <p14:xfrm>
              <a:off x="6350160" y="3714280"/>
              <a:ext cx="340560" cy="204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64CEC62-9D2E-41AE-A50C-0F949EE9E50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32501" y="3696609"/>
                <a:ext cx="376238" cy="240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631EE62-2324-48E1-95D1-E40FDC0C8621}"/>
                  </a:ext>
                </a:extLst>
              </p14:cNvPr>
              <p14:cNvContentPartPr/>
              <p14:nvPr/>
            </p14:nvContentPartPr>
            <p14:xfrm>
              <a:off x="7916160" y="3705280"/>
              <a:ext cx="215640" cy="37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631EE62-2324-48E1-95D1-E40FDC0C862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898160" y="3687280"/>
                <a:ext cx="25128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19B0BA8-ED28-4B04-851B-13D2790E4301}"/>
                  </a:ext>
                </a:extLst>
              </p14:cNvPr>
              <p14:cNvContentPartPr/>
              <p14:nvPr/>
            </p14:nvContentPartPr>
            <p14:xfrm>
              <a:off x="7941720" y="3787360"/>
              <a:ext cx="186480" cy="428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19B0BA8-ED28-4B04-851B-13D2790E430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924080" y="3769360"/>
                <a:ext cx="22212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28B92B2-A37A-4540-8E8C-6AEAECBDD576}"/>
                  </a:ext>
                </a:extLst>
              </p14:cNvPr>
              <p14:cNvContentPartPr/>
              <p14:nvPr/>
            </p14:nvContentPartPr>
            <p14:xfrm>
              <a:off x="8286600" y="3531400"/>
              <a:ext cx="14400" cy="326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28B92B2-A37A-4540-8E8C-6AEAECBDD57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268600" y="3513760"/>
                <a:ext cx="5004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163D71C-7B7C-4165-BC31-A3E90C9E8591}"/>
                  </a:ext>
                </a:extLst>
              </p14:cNvPr>
              <p14:cNvContentPartPr/>
              <p14:nvPr/>
            </p14:nvContentPartPr>
            <p14:xfrm>
              <a:off x="7165200" y="3506200"/>
              <a:ext cx="640440" cy="5745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163D71C-7B7C-4165-BC31-A3E90C9E8591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147200" y="3488549"/>
                <a:ext cx="676080" cy="610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C7ED4A8-0A91-4804-A427-9A935174018C}"/>
                  </a:ext>
                </a:extLst>
              </p14:cNvPr>
              <p14:cNvContentPartPr/>
              <p14:nvPr/>
            </p14:nvContentPartPr>
            <p14:xfrm>
              <a:off x="1035120" y="4454080"/>
              <a:ext cx="950400" cy="371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C7ED4A8-0A91-4804-A427-9A935174018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17127" y="4436080"/>
                <a:ext cx="986027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2D135426-522D-4AE1-A682-E822571F2387}"/>
                  </a:ext>
                </a:extLst>
              </p14:cNvPr>
              <p14:cNvContentPartPr/>
              <p14:nvPr/>
            </p14:nvContentPartPr>
            <p14:xfrm>
              <a:off x="1497000" y="2889880"/>
              <a:ext cx="527760" cy="2138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2D135426-522D-4AE1-A682-E822571F238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479000" y="2872240"/>
                <a:ext cx="5634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AF553232-5EB7-44AB-B42B-FCFC5766A9FC}"/>
                  </a:ext>
                </a:extLst>
              </p14:cNvPr>
              <p14:cNvContentPartPr/>
              <p14:nvPr/>
            </p14:nvContentPartPr>
            <p14:xfrm>
              <a:off x="2614440" y="4538680"/>
              <a:ext cx="3900960" cy="6976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AF553232-5EB7-44AB-B42B-FCFC5766A9F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596440" y="4521031"/>
                <a:ext cx="3936600" cy="7333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C673128-1F7A-41E5-86B8-ADCE8CC94381}"/>
                  </a:ext>
                </a:extLst>
              </p14:cNvPr>
              <p14:cNvContentPartPr/>
              <p14:nvPr/>
            </p14:nvContentPartPr>
            <p14:xfrm>
              <a:off x="6584520" y="4529320"/>
              <a:ext cx="859320" cy="6073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C673128-1F7A-41E5-86B8-ADCE8CC94381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566520" y="4511680"/>
                <a:ext cx="894960" cy="64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6942CFC-E25F-4557-9E70-E0AF3736BDE8}"/>
                  </a:ext>
                </a:extLst>
              </p14:cNvPr>
              <p14:cNvContentPartPr/>
              <p14:nvPr/>
            </p14:nvContentPartPr>
            <p14:xfrm>
              <a:off x="1912440" y="5488000"/>
              <a:ext cx="490320" cy="3369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6942CFC-E25F-4557-9E70-E0AF3736BDE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894800" y="5470000"/>
                <a:ext cx="52596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BE588BB-0D5C-435D-86BD-C750E6B12413}"/>
                  </a:ext>
                </a:extLst>
              </p14:cNvPr>
              <p14:cNvContentPartPr/>
              <p14:nvPr/>
            </p14:nvContentPartPr>
            <p14:xfrm>
              <a:off x="2867520" y="5581960"/>
              <a:ext cx="2794320" cy="73080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BE588BB-0D5C-435D-86BD-C750E6B12413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849520" y="5564320"/>
                <a:ext cx="2829960" cy="76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B359ADF-F6AB-4C7D-AFE8-78676E3BD4A8}"/>
                  </a:ext>
                </a:extLst>
              </p14:cNvPr>
              <p14:cNvContentPartPr/>
              <p14:nvPr/>
            </p14:nvContentPartPr>
            <p14:xfrm>
              <a:off x="5839680" y="5951680"/>
              <a:ext cx="206640" cy="20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B359ADF-F6AB-4C7D-AFE8-78676E3BD4A8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822040" y="5934040"/>
                <a:ext cx="242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3373187-C80C-497A-92D1-67F71535A11E}"/>
                  </a:ext>
                </a:extLst>
              </p14:cNvPr>
              <p14:cNvContentPartPr/>
              <p14:nvPr/>
            </p14:nvContentPartPr>
            <p14:xfrm>
              <a:off x="5777400" y="6067240"/>
              <a:ext cx="280800" cy="388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3373187-C80C-497A-92D1-67F71535A11E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759760" y="6049240"/>
                <a:ext cx="3164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48A8EEBC-8362-4693-942A-F59180405BCE}"/>
                  </a:ext>
                </a:extLst>
              </p14:cNvPr>
              <p14:cNvContentPartPr/>
              <p14:nvPr/>
            </p14:nvContentPartPr>
            <p14:xfrm>
              <a:off x="6210840" y="5640280"/>
              <a:ext cx="1756080" cy="7372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48A8EEBC-8362-4693-942A-F59180405BCE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193196" y="5622640"/>
                <a:ext cx="1791727" cy="77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51126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14:cNvPr>
              <p14:cNvContentPartPr/>
              <p14:nvPr/>
            </p14:nvContentPartPr>
            <p14:xfrm>
              <a:off x="333840" y="238480"/>
              <a:ext cx="7648200" cy="676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339113-E6CE-4C8C-A85B-CE68CB587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00" y="220840"/>
                <a:ext cx="76838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14:cNvPr>
              <p14:cNvContentPartPr/>
              <p14:nvPr/>
            </p14:nvContentPartPr>
            <p14:xfrm>
              <a:off x="1248240" y="1353760"/>
              <a:ext cx="139680" cy="30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039049-F689-45D0-A402-2651C8F59B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0600" y="1336120"/>
                <a:ext cx="1753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14:cNvPr>
              <p14:cNvContentPartPr/>
              <p14:nvPr/>
            </p14:nvContentPartPr>
            <p14:xfrm>
              <a:off x="1549560" y="1472920"/>
              <a:ext cx="485280" cy="21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4D3A81-6637-41C8-8217-46730F5388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31560" y="1455280"/>
                <a:ext cx="52092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14:cNvPr>
              <p14:cNvContentPartPr/>
              <p14:nvPr/>
            </p14:nvContentPartPr>
            <p14:xfrm>
              <a:off x="2432640" y="1483360"/>
              <a:ext cx="264960" cy="37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7E33A1D-43E9-4346-95E2-1EE1341D059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5000" y="1465720"/>
                <a:ext cx="3006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14:cNvPr>
              <p14:cNvContentPartPr/>
              <p14:nvPr/>
            </p14:nvContentPartPr>
            <p14:xfrm>
              <a:off x="2404920" y="1609720"/>
              <a:ext cx="276840" cy="36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F617F2A-2D81-4F7A-8F6D-508BCAD3B11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6920" y="1591720"/>
                <a:ext cx="3124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14:cNvPr>
              <p14:cNvContentPartPr/>
              <p14:nvPr/>
            </p14:nvContentPartPr>
            <p14:xfrm>
              <a:off x="2848800" y="1365640"/>
              <a:ext cx="1504080" cy="4208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5F50933-B277-4E78-A8E1-F2D28F0B755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31160" y="1347985"/>
                <a:ext cx="1539720" cy="4565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14:cNvPr>
              <p14:cNvContentPartPr/>
              <p14:nvPr/>
            </p14:nvContentPartPr>
            <p14:xfrm>
              <a:off x="4590480" y="1561480"/>
              <a:ext cx="219960" cy="28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A44739-B4F7-42BF-90F6-28696F31AF9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72840" y="1543840"/>
                <a:ext cx="2556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14:cNvPr>
              <p14:cNvContentPartPr/>
              <p14:nvPr/>
            </p14:nvContentPartPr>
            <p14:xfrm>
              <a:off x="4618200" y="1681000"/>
              <a:ext cx="210960" cy="11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C265BDD-E105-45B5-8F89-3D4343E265E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00560" y="1663360"/>
                <a:ext cx="2466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14:cNvPr>
              <p14:cNvContentPartPr/>
              <p14:nvPr/>
            </p14:nvContentPartPr>
            <p14:xfrm>
              <a:off x="5004120" y="1445560"/>
              <a:ext cx="181800" cy="344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FD33AC-4467-4A0F-B7E1-9F7E859EBAC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86120" y="1427920"/>
                <a:ext cx="21744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14:cNvPr>
              <p14:cNvContentPartPr/>
              <p14:nvPr/>
            </p14:nvContentPartPr>
            <p14:xfrm>
              <a:off x="5877480" y="1433320"/>
              <a:ext cx="116280" cy="133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7BD4D1A-81AB-4105-820D-031AD85D12E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59480" y="1415320"/>
                <a:ext cx="15192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14:cNvPr>
              <p14:cNvContentPartPr/>
              <p14:nvPr/>
            </p14:nvContentPartPr>
            <p14:xfrm>
              <a:off x="5317680" y="1454560"/>
              <a:ext cx="447840" cy="305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E544F94-4BAC-4E67-9E9E-1B8FB36EFE4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00040" y="1436560"/>
                <a:ext cx="48348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71D9E0-2CD4-4D04-89C6-EF1E0A115491}"/>
                  </a:ext>
                </a:extLst>
              </p14:cNvPr>
              <p14:cNvContentPartPr/>
              <p14:nvPr/>
            </p14:nvContentPartPr>
            <p14:xfrm>
              <a:off x="6450240" y="1412080"/>
              <a:ext cx="891360" cy="435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71D9E0-2CD4-4D04-89C6-EF1E0A11549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32247" y="1394440"/>
                <a:ext cx="926986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8B87B67-A1F2-4E80-9A8A-3582D5284B19}"/>
                  </a:ext>
                </a:extLst>
              </p14:cNvPr>
              <p14:cNvContentPartPr/>
              <p14:nvPr/>
            </p14:nvContentPartPr>
            <p14:xfrm>
              <a:off x="3154800" y="2386240"/>
              <a:ext cx="34920" cy="4762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8B87B67-A1F2-4E80-9A8A-3582D5284B1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137160" y="2368600"/>
                <a:ext cx="7056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9945AF4-E717-4731-B364-A1D67B09E64C}"/>
                  </a:ext>
                </a:extLst>
              </p14:cNvPr>
              <p14:cNvContentPartPr/>
              <p14:nvPr/>
            </p14:nvContentPartPr>
            <p14:xfrm>
              <a:off x="2475120" y="2627440"/>
              <a:ext cx="393120" cy="1026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9945AF4-E717-4731-B364-A1D67B09E64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457136" y="2609440"/>
                <a:ext cx="428727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3DD8FF9-073F-4214-9B6D-88023677D51B}"/>
                  </a:ext>
                </a:extLst>
              </p14:cNvPr>
              <p14:cNvContentPartPr/>
              <p14:nvPr/>
            </p14:nvContentPartPr>
            <p14:xfrm>
              <a:off x="1424640" y="2333320"/>
              <a:ext cx="735840" cy="4417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3DD8FF9-073F-4214-9B6D-88023677D51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407000" y="2315320"/>
                <a:ext cx="77148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E616767-6BC6-46C3-9445-90CAD0EC3D99}"/>
                  </a:ext>
                </a:extLst>
              </p14:cNvPr>
              <p14:cNvContentPartPr/>
              <p14:nvPr/>
            </p14:nvContentPartPr>
            <p14:xfrm>
              <a:off x="3849960" y="2436640"/>
              <a:ext cx="290880" cy="564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E616767-6BC6-46C3-9445-90CAD0EC3D9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832320" y="2419000"/>
                <a:ext cx="326520" cy="60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D40EDD9-F754-4977-B38B-F1525200F9AD}"/>
                  </a:ext>
                </a:extLst>
              </p14:cNvPr>
              <p14:cNvContentPartPr/>
              <p14:nvPr/>
            </p14:nvContentPartPr>
            <p14:xfrm>
              <a:off x="4438920" y="2398120"/>
              <a:ext cx="1303560" cy="6922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D40EDD9-F754-4977-B38B-F1525200F9A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420925" y="2380471"/>
                <a:ext cx="1339190" cy="7279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C5AC852-4FCE-4A0B-960C-0A6FB79CB26A}"/>
                  </a:ext>
                </a:extLst>
              </p14:cNvPr>
              <p14:cNvContentPartPr/>
              <p14:nvPr/>
            </p14:nvContentPartPr>
            <p14:xfrm>
              <a:off x="5909880" y="2582440"/>
              <a:ext cx="251640" cy="37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C5AC852-4FCE-4A0B-960C-0A6FB79CB26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92240" y="2564800"/>
                <a:ext cx="287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716D9D4-07BA-46FC-9FDF-FDAE69A750E6}"/>
                  </a:ext>
                </a:extLst>
              </p14:cNvPr>
              <p14:cNvContentPartPr/>
              <p14:nvPr/>
            </p14:nvContentPartPr>
            <p14:xfrm>
              <a:off x="5946960" y="2664520"/>
              <a:ext cx="270000" cy="38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716D9D4-07BA-46FC-9FDF-FDAE69A750E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29320" y="2646880"/>
                <a:ext cx="3056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6155A09-4F3E-470C-B7D7-FBB92729CD5E}"/>
                  </a:ext>
                </a:extLst>
              </p14:cNvPr>
              <p14:cNvContentPartPr/>
              <p14:nvPr/>
            </p14:nvContentPartPr>
            <p14:xfrm>
              <a:off x="6415680" y="2317480"/>
              <a:ext cx="1273320" cy="7092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6155A09-4F3E-470C-B7D7-FBB92729CD5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97680" y="2299489"/>
                <a:ext cx="1308960" cy="744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DBE47D3-3913-4A77-9FBF-057A0B9472BB}"/>
                  </a:ext>
                </a:extLst>
              </p14:cNvPr>
              <p14:cNvContentPartPr/>
              <p14:nvPr/>
            </p14:nvContentPartPr>
            <p14:xfrm>
              <a:off x="7940640" y="2359960"/>
              <a:ext cx="32040" cy="4190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DBE47D3-3913-4A77-9FBF-057A0B9472B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922640" y="2341960"/>
                <a:ext cx="6768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837E12A-EF14-4982-B51F-3356001A7A1D}"/>
                  </a:ext>
                </a:extLst>
              </p14:cNvPr>
              <p14:cNvContentPartPr/>
              <p14:nvPr/>
            </p14:nvContentPartPr>
            <p14:xfrm>
              <a:off x="2742960" y="3474520"/>
              <a:ext cx="191880" cy="522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837E12A-EF14-4982-B51F-3356001A7A1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724960" y="3456520"/>
                <a:ext cx="227520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C519079-B4FF-4E49-B4D7-097E9869D99E}"/>
                  </a:ext>
                </a:extLst>
              </p14:cNvPr>
              <p14:cNvContentPartPr/>
              <p14:nvPr/>
            </p14:nvContentPartPr>
            <p14:xfrm>
              <a:off x="4326600" y="3691960"/>
              <a:ext cx="15480" cy="442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C519079-B4FF-4E49-B4D7-097E9869D99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08960" y="3673960"/>
                <a:ext cx="5112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65A5EA7-14F1-4DD5-B181-87AB7322CD09}"/>
                  </a:ext>
                </a:extLst>
              </p14:cNvPr>
              <p14:cNvContentPartPr/>
              <p14:nvPr/>
            </p14:nvContentPartPr>
            <p14:xfrm>
              <a:off x="5829240" y="3746320"/>
              <a:ext cx="97920" cy="1702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65A5EA7-14F1-4DD5-B181-87AB7322CD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811240" y="3728320"/>
                <a:ext cx="13356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6F97DD7-5194-4275-926C-05C3E8D663D0}"/>
                  </a:ext>
                </a:extLst>
              </p14:cNvPr>
              <p14:cNvContentPartPr/>
              <p14:nvPr/>
            </p14:nvContentPartPr>
            <p14:xfrm>
              <a:off x="5240640" y="3657400"/>
              <a:ext cx="448560" cy="2739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6F97DD7-5194-4275-926C-05C3E8D663D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223000" y="3639760"/>
                <a:ext cx="48420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D1BD84A-229B-4418-ACEA-9B877272381F}"/>
                  </a:ext>
                </a:extLst>
              </p14:cNvPr>
              <p14:cNvContentPartPr/>
              <p14:nvPr/>
            </p14:nvContentPartPr>
            <p14:xfrm>
              <a:off x="4893240" y="3824440"/>
              <a:ext cx="238680" cy="1324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D1BD84A-229B-4418-ACEA-9B877272381F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875573" y="3806440"/>
                <a:ext cx="274374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5A8717B-482C-4789-A98A-6C7750F7C240}"/>
                  </a:ext>
                </a:extLst>
              </p14:cNvPr>
              <p14:cNvContentPartPr/>
              <p14:nvPr/>
            </p14:nvContentPartPr>
            <p14:xfrm>
              <a:off x="4331640" y="3816520"/>
              <a:ext cx="326880" cy="2365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5A8717B-482C-4789-A98A-6C7750F7C24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13640" y="3798493"/>
                <a:ext cx="362520" cy="2722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47AB66B-DD29-44A6-8A65-B4F10497473C}"/>
                  </a:ext>
                </a:extLst>
              </p14:cNvPr>
              <p14:cNvContentPartPr/>
              <p14:nvPr/>
            </p14:nvContentPartPr>
            <p14:xfrm>
              <a:off x="3729000" y="3613840"/>
              <a:ext cx="505080" cy="4957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47AB66B-DD29-44A6-8A65-B4F10497473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711000" y="3595853"/>
                <a:ext cx="540720" cy="531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64CEC62-9D2E-41AE-A50C-0F949EE9E505}"/>
                  </a:ext>
                </a:extLst>
              </p14:cNvPr>
              <p14:cNvContentPartPr/>
              <p14:nvPr/>
            </p14:nvContentPartPr>
            <p14:xfrm>
              <a:off x="6350160" y="3714280"/>
              <a:ext cx="340560" cy="204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64CEC62-9D2E-41AE-A50C-0F949EE9E50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32501" y="3696609"/>
                <a:ext cx="376238" cy="240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631EE62-2324-48E1-95D1-E40FDC0C8621}"/>
                  </a:ext>
                </a:extLst>
              </p14:cNvPr>
              <p14:cNvContentPartPr/>
              <p14:nvPr/>
            </p14:nvContentPartPr>
            <p14:xfrm>
              <a:off x="7916160" y="3705280"/>
              <a:ext cx="215640" cy="37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631EE62-2324-48E1-95D1-E40FDC0C862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898160" y="3687280"/>
                <a:ext cx="25128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19B0BA8-ED28-4B04-851B-13D2790E4301}"/>
                  </a:ext>
                </a:extLst>
              </p14:cNvPr>
              <p14:cNvContentPartPr/>
              <p14:nvPr/>
            </p14:nvContentPartPr>
            <p14:xfrm>
              <a:off x="7941720" y="3787360"/>
              <a:ext cx="186480" cy="428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19B0BA8-ED28-4B04-851B-13D2790E430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924080" y="3769360"/>
                <a:ext cx="22212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28B92B2-A37A-4540-8E8C-6AEAECBDD576}"/>
                  </a:ext>
                </a:extLst>
              </p14:cNvPr>
              <p14:cNvContentPartPr/>
              <p14:nvPr/>
            </p14:nvContentPartPr>
            <p14:xfrm>
              <a:off x="8286600" y="3531400"/>
              <a:ext cx="14400" cy="326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28B92B2-A37A-4540-8E8C-6AEAECBDD57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268600" y="3513760"/>
                <a:ext cx="5004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163D71C-7B7C-4165-BC31-A3E90C9E8591}"/>
                  </a:ext>
                </a:extLst>
              </p14:cNvPr>
              <p14:cNvContentPartPr/>
              <p14:nvPr/>
            </p14:nvContentPartPr>
            <p14:xfrm>
              <a:off x="7165200" y="3506200"/>
              <a:ext cx="640440" cy="5745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163D71C-7B7C-4165-BC31-A3E90C9E8591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147200" y="3488549"/>
                <a:ext cx="676080" cy="610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C7ED4A8-0A91-4804-A427-9A935174018C}"/>
                  </a:ext>
                </a:extLst>
              </p14:cNvPr>
              <p14:cNvContentPartPr/>
              <p14:nvPr/>
            </p14:nvContentPartPr>
            <p14:xfrm>
              <a:off x="1035120" y="4454080"/>
              <a:ext cx="950400" cy="371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C7ED4A8-0A91-4804-A427-9A935174018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17127" y="4436080"/>
                <a:ext cx="986027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2D135426-522D-4AE1-A682-E822571F2387}"/>
                  </a:ext>
                </a:extLst>
              </p14:cNvPr>
              <p14:cNvContentPartPr/>
              <p14:nvPr/>
            </p14:nvContentPartPr>
            <p14:xfrm>
              <a:off x="1497000" y="2889880"/>
              <a:ext cx="527760" cy="2138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2D135426-522D-4AE1-A682-E822571F238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479000" y="2872240"/>
                <a:ext cx="5634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AF553232-5EB7-44AB-B42B-FCFC5766A9FC}"/>
                  </a:ext>
                </a:extLst>
              </p14:cNvPr>
              <p14:cNvContentPartPr/>
              <p14:nvPr/>
            </p14:nvContentPartPr>
            <p14:xfrm>
              <a:off x="2614440" y="4538680"/>
              <a:ext cx="3900960" cy="6976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AF553232-5EB7-44AB-B42B-FCFC5766A9F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596440" y="4521031"/>
                <a:ext cx="3936600" cy="7333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C673128-1F7A-41E5-86B8-ADCE8CC94381}"/>
                  </a:ext>
                </a:extLst>
              </p14:cNvPr>
              <p14:cNvContentPartPr/>
              <p14:nvPr/>
            </p14:nvContentPartPr>
            <p14:xfrm>
              <a:off x="6584520" y="4529320"/>
              <a:ext cx="859320" cy="6073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C673128-1F7A-41E5-86B8-ADCE8CC94381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566520" y="4511680"/>
                <a:ext cx="894960" cy="64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6942CFC-E25F-4557-9E70-E0AF3736BDE8}"/>
                  </a:ext>
                </a:extLst>
              </p14:cNvPr>
              <p14:cNvContentPartPr/>
              <p14:nvPr/>
            </p14:nvContentPartPr>
            <p14:xfrm>
              <a:off x="1912440" y="5488000"/>
              <a:ext cx="490320" cy="3369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6942CFC-E25F-4557-9E70-E0AF3736BDE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894800" y="5470000"/>
                <a:ext cx="52596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BE588BB-0D5C-435D-86BD-C750E6B12413}"/>
                  </a:ext>
                </a:extLst>
              </p14:cNvPr>
              <p14:cNvContentPartPr/>
              <p14:nvPr/>
            </p14:nvContentPartPr>
            <p14:xfrm>
              <a:off x="2867520" y="5581960"/>
              <a:ext cx="2794320" cy="73080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BE588BB-0D5C-435D-86BD-C750E6B12413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849520" y="5564320"/>
                <a:ext cx="2829960" cy="76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B359ADF-F6AB-4C7D-AFE8-78676E3BD4A8}"/>
                  </a:ext>
                </a:extLst>
              </p14:cNvPr>
              <p14:cNvContentPartPr/>
              <p14:nvPr/>
            </p14:nvContentPartPr>
            <p14:xfrm>
              <a:off x="5839680" y="5951680"/>
              <a:ext cx="206640" cy="20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B359ADF-F6AB-4C7D-AFE8-78676E3BD4A8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822040" y="5934040"/>
                <a:ext cx="2422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3373187-C80C-497A-92D1-67F71535A11E}"/>
                  </a:ext>
                </a:extLst>
              </p14:cNvPr>
              <p14:cNvContentPartPr/>
              <p14:nvPr/>
            </p14:nvContentPartPr>
            <p14:xfrm>
              <a:off x="5777400" y="6067240"/>
              <a:ext cx="280800" cy="388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3373187-C80C-497A-92D1-67F71535A11E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759760" y="6049240"/>
                <a:ext cx="3164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48A8EEBC-8362-4693-942A-F59180405BCE}"/>
                  </a:ext>
                </a:extLst>
              </p14:cNvPr>
              <p14:cNvContentPartPr/>
              <p14:nvPr/>
            </p14:nvContentPartPr>
            <p14:xfrm>
              <a:off x="6210840" y="5640280"/>
              <a:ext cx="1756080" cy="7372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48A8EEBC-8362-4693-942A-F59180405BCE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193196" y="5622640"/>
                <a:ext cx="1791727" cy="77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3D0ABA2A-F16E-4F2E-8824-685D5E7D6B53}"/>
                  </a:ext>
                </a:extLst>
              </p14:cNvPr>
              <p14:cNvContentPartPr/>
              <p14:nvPr/>
            </p14:nvContentPartPr>
            <p14:xfrm>
              <a:off x="6796560" y="4263280"/>
              <a:ext cx="2212200" cy="22222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3D0ABA2A-F16E-4F2E-8824-685D5E7D6B53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778917" y="4245280"/>
                <a:ext cx="2247846" cy="225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37368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301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058622E-3EBF-4A5A-9E5C-0E4F4CE6628D}"/>
                  </a:ext>
                </a:extLst>
              </p14:cNvPr>
              <p14:cNvContentPartPr/>
              <p14:nvPr/>
            </p14:nvContentPartPr>
            <p14:xfrm>
              <a:off x="474960" y="1556800"/>
              <a:ext cx="5534640" cy="83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058622E-3EBF-4A5A-9E5C-0E4F4CE662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320" y="1520800"/>
                <a:ext cx="557028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57569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058622E-3EBF-4A5A-9E5C-0E4F4CE6628D}"/>
                  </a:ext>
                </a:extLst>
              </p14:cNvPr>
              <p14:cNvContentPartPr/>
              <p14:nvPr/>
            </p14:nvContentPartPr>
            <p14:xfrm>
              <a:off x="474960" y="1556800"/>
              <a:ext cx="5534640" cy="83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058622E-3EBF-4A5A-9E5C-0E4F4CE662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320" y="1520800"/>
                <a:ext cx="557028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88225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058622E-3EBF-4A5A-9E5C-0E4F4CE6628D}"/>
                  </a:ext>
                </a:extLst>
              </p14:cNvPr>
              <p14:cNvContentPartPr/>
              <p14:nvPr/>
            </p14:nvContentPartPr>
            <p14:xfrm>
              <a:off x="474960" y="1556800"/>
              <a:ext cx="5534640" cy="83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058622E-3EBF-4A5A-9E5C-0E4F4CE662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320" y="1520800"/>
                <a:ext cx="557028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40774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058622E-3EBF-4A5A-9E5C-0E4F4CE6628D}"/>
                  </a:ext>
                </a:extLst>
              </p14:cNvPr>
              <p14:cNvContentPartPr/>
              <p14:nvPr/>
            </p14:nvContentPartPr>
            <p14:xfrm>
              <a:off x="474960" y="1556800"/>
              <a:ext cx="5534640" cy="83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058622E-3EBF-4A5A-9E5C-0E4F4CE662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320" y="1520800"/>
                <a:ext cx="557028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170AE9F-895E-439E-9A13-1DDC74E53071}"/>
                  </a:ext>
                </a:extLst>
              </p14:cNvPr>
              <p14:cNvContentPartPr/>
              <p14:nvPr/>
            </p14:nvContentPartPr>
            <p14:xfrm>
              <a:off x="6349080" y="2910040"/>
              <a:ext cx="147240" cy="406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170AE9F-895E-439E-9A13-1DDC74E5307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331080" y="2892040"/>
                <a:ext cx="18288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460EA87-3F5B-4606-97DE-ACD0CD14E341}"/>
                  </a:ext>
                </a:extLst>
              </p14:cNvPr>
              <p14:cNvContentPartPr/>
              <p14:nvPr/>
            </p14:nvContentPartPr>
            <p14:xfrm>
              <a:off x="6797280" y="2821120"/>
              <a:ext cx="2029680" cy="319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460EA87-3F5B-4606-97DE-ACD0CD14E34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779640" y="2803480"/>
                <a:ext cx="2065320" cy="35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23600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058622E-3EBF-4A5A-9E5C-0E4F4CE6628D}"/>
                  </a:ext>
                </a:extLst>
              </p14:cNvPr>
              <p14:cNvContentPartPr/>
              <p14:nvPr/>
            </p14:nvContentPartPr>
            <p14:xfrm>
              <a:off x="474960" y="1556800"/>
              <a:ext cx="5534640" cy="83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058622E-3EBF-4A5A-9E5C-0E4F4CE662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320" y="1520800"/>
                <a:ext cx="557028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170AE9F-895E-439E-9A13-1DDC74E53071}"/>
                  </a:ext>
                </a:extLst>
              </p14:cNvPr>
              <p14:cNvContentPartPr/>
              <p14:nvPr/>
            </p14:nvContentPartPr>
            <p14:xfrm>
              <a:off x="6349080" y="2910040"/>
              <a:ext cx="147240" cy="406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170AE9F-895E-439E-9A13-1DDC74E5307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331080" y="2892040"/>
                <a:ext cx="18288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460EA87-3F5B-4606-97DE-ACD0CD14E341}"/>
                  </a:ext>
                </a:extLst>
              </p14:cNvPr>
              <p14:cNvContentPartPr/>
              <p14:nvPr/>
            </p14:nvContentPartPr>
            <p14:xfrm>
              <a:off x="6797280" y="2821120"/>
              <a:ext cx="2029680" cy="319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460EA87-3F5B-4606-97DE-ACD0CD14E34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779640" y="2803480"/>
                <a:ext cx="206532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57475F-67A8-4ED0-879E-F78087426DFA}"/>
                  </a:ext>
                </a:extLst>
              </p14:cNvPr>
              <p14:cNvContentPartPr/>
              <p14:nvPr/>
            </p14:nvContentPartPr>
            <p14:xfrm>
              <a:off x="514920" y="3479920"/>
              <a:ext cx="380880" cy="207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57475F-67A8-4ED0-879E-F78087426DF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6920" y="3461920"/>
                <a:ext cx="41652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296764-70F1-4D92-A27D-019D0FEC9420}"/>
                  </a:ext>
                </a:extLst>
              </p14:cNvPr>
              <p14:cNvContentPartPr/>
              <p14:nvPr/>
            </p14:nvContentPartPr>
            <p14:xfrm>
              <a:off x="2832960" y="3572440"/>
              <a:ext cx="212400" cy="97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296764-70F1-4D92-A27D-019D0FEC942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815320" y="3554800"/>
                <a:ext cx="2480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65EF180-3B7C-4136-B555-E525D3E28C0C}"/>
                  </a:ext>
                </a:extLst>
              </p14:cNvPr>
              <p14:cNvContentPartPr/>
              <p14:nvPr/>
            </p14:nvContentPartPr>
            <p14:xfrm>
              <a:off x="2872560" y="3668200"/>
              <a:ext cx="199080" cy="12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65EF180-3B7C-4136-B555-E525D3E28C0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854920" y="3650200"/>
                <a:ext cx="2347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D544990-5088-46ED-B64F-BEA5E34657FE}"/>
                  </a:ext>
                </a:extLst>
              </p14:cNvPr>
              <p14:cNvContentPartPr/>
              <p14:nvPr/>
            </p14:nvContentPartPr>
            <p14:xfrm>
              <a:off x="2214840" y="3499720"/>
              <a:ext cx="461520" cy="2455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D544990-5088-46ED-B64F-BEA5E34657F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197200" y="3481720"/>
                <a:ext cx="49716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86BAAF2-C1FD-4F35-85E1-1BD816C8994A}"/>
                  </a:ext>
                </a:extLst>
              </p14:cNvPr>
              <p14:cNvContentPartPr/>
              <p14:nvPr/>
            </p14:nvContentPartPr>
            <p14:xfrm>
              <a:off x="1856280" y="3468040"/>
              <a:ext cx="261000" cy="2865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86BAAF2-C1FD-4F35-85E1-1BD816C8994A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838305" y="3450040"/>
                <a:ext cx="296591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65E8895-027D-4044-90B4-98CF12AC46DF}"/>
                  </a:ext>
                </a:extLst>
              </p14:cNvPr>
              <p14:cNvContentPartPr/>
              <p14:nvPr/>
            </p14:nvContentPartPr>
            <p14:xfrm>
              <a:off x="3225360" y="3347440"/>
              <a:ext cx="1226160" cy="4802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65E8895-027D-4044-90B4-98CF12AC46D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207715" y="3329440"/>
                <a:ext cx="1261810" cy="51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5EDEDC64-F24B-4812-91D5-2F451898F2C4}"/>
                  </a:ext>
                </a:extLst>
              </p14:cNvPr>
              <p14:cNvContentPartPr/>
              <p14:nvPr/>
            </p14:nvContentPartPr>
            <p14:xfrm>
              <a:off x="4567440" y="3307480"/>
              <a:ext cx="1237680" cy="5479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5EDEDC64-F24B-4812-91D5-2F451898F2C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549800" y="3289840"/>
                <a:ext cx="1273320" cy="58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1869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14:cNvPr>
              <p14:cNvContentPartPr/>
              <p14:nvPr/>
            </p14:nvContentPartPr>
            <p14:xfrm>
              <a:off x="7810680" y="210040"/>
              <a:ext cx="885240" cy="516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2680" y="192040"/>
                <a:ext cx="92088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14:cNvPr>
              <p14:cNvContentPartPr/>
              <p14:nvPr/>
            </p14:nvContentPartPr>
            <p14:xfrm>
              <a:off x="229080" y="240280"/>
              <a:ext cx="2147040" cy="7066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440" y="222640"/>
                <a:ext cx="2182680" cy="7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14:cNvPr>
              <p14:cNvContentPartPr/>
              <p14:nvPr/>
            </p14:nvContentPartPr>
            <p14:xfrm>
              <a:off x="2677800" y="387520"/>
              <a:ext cx="1736280" cy="440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9800" y="369880"/>
                <a:ext cx="177192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14:cNvPr>
              <p14:cNvContentPartPr/>
              <p14:nvPr/>
            </p14:nvContentPartPr>
            <p14:xfrm>
              <a:off x="251760" y="1099240"/>
              <a:ext cx="1856520" cy="660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3760" y="1081590"/>
                <a:ext cx="1892160" cy="696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14:cNvPr>
              <p14:cNvContentPartPr/>
              <p14:nvPr/>
            </p14:nvContentPartPr>
            <p14:xfrm>
              <a:off x="4200600" y="1120480"/>
              <a:ext cx="283680" cy="4590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82938" y="1102840"/>
                <a:ext cx="319365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14:cNvPr>
              <p14:cNvContentPartPr/>
              <p14:nvPr/>
            </p14:nvContentPartPr>
            <p14:xfrm>
              <a:off x="3645480" y="1160080"/>
              <a:ext cx="394920" cy="3729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27464" y="1142440"/>
                <a:ext cx="430593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14:cNvPr>
              <p14:cNvContentPartPr/>
              <p14:nvPr/>
            </p14:nvContentPartPr>
            <p14:xfrm>
              <a:off x="2494200" y="1194640"/>
              <a:ext cx="935280" cy="404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76207" y="1176640"/>
                <a:ext cx="970906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9D6556-CA33-4E08-A68B-13591F9F8857}"/>
                  </a:ext>
                </a:extLst>
              </p14:cNvPr>
              <p14:cNvContentPartPr/>
              <p14:nvPr/>
            </p14:nvContentPartPr>
            <p14:xfrm>
              <a:off x="2538840" y="1612240"/>
              <a:ext cx="722160" cy="385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9D6556-CA33-4E08-A68B-13591F9F885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20840" y="1594600"/>
                <a:ext cx="757800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C122BFAE-D1E5-4D9F-ABFA-A9A0785743AA}"/>
                  </a:ext>
                </a:extLst>
              </p14:cNvPr>
              <p14:cNvContentPartPr/>
              <p14:nvPr/>
            </p14:nvContentPartPr>
            <p14:xfrm>
              <a:off x="557760" y="2456440"/>
              <a:ext cx="3650040" cy="24980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C122BFAE-D1E5-4D9F-ABFA-A9A0785743A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40118" y="2438800"/>
                <a:ext cx="3685684" cy="253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39028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058622E-3EBF-4A5A-9E5C-0E4F4CE6628D}"/>
                  </a:ext>
                </a:extLst>
              </p14:cNvPr>
              <p14:cNvContentPartPr/>
              <p14:nvPr/>
            </p14:nvContentPartPr>
            <p14:xfrm>
              <a:off x="474960" y="1556800"/>
              <a:ext cx="5534640" cy="83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058622E-3EBF-4A5A-9E5C-0E4F4CE662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320" y="1520800"/>
                <a:ext cx="557028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170AE9F-895E-439E-9A13-1DDC74E53071}"/>
                  </a:ext>
                </a:extLst>
              </p14:cNvPr>
              <p14:cNvContentPartPr/>
              <p14:nvPr/>
            </p14:nvContentPartPr>
            <p14:xfrm>
              <a:off x="6349080" y="2910040"/>
              <a:ext cx="147240" cy="406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170AE9F-895E-439E-9A13-1DDC74E5307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331080" y="2892040"/>
                <a:ext cx="18288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460EA87-3F5B-4606-97DE-ACD0CD14E341}"/>
                  </a:ext>
                </a:extLst>
              </p14:cNvPr>
              <p14:cNvContentPartPr/>
              <p14:nvPr/>
            </p14:nvContentPartPr>
            <p14:xfrm>
              <a:off x="6797280" y="2821120"/>
              <a:ext cx="2029680" cy="319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460EA87-3F5B-4606-97DE-ACD0CD14E34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779640" y="2803480"/>
                <a:ext cx="206532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57475F-67A8-4ED0-879E-F78087426DFA}"/>
                  </a:ext>
                </a:extLst>
              </p14:cNvPr>
              <p14:cNvContentPartPr/>
              <p14:nvPr/>
            </p14:nvContentPartPr>
            <p14:xfrm>
              <a:off x="514920" y="3479920"/>
              <a:ext cx="380880" cy="207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57475F-67A8-4ED0-879E-F78087426DF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6920" y="3461920"/>
                <a:ext cx="41652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296764-70F1-4D92-A27D-019D0FEC9420}"/>
                  </a:ext>
                </a:extLst>
              </p14:cNvPr>
              <p14:cNvContentPartPr/>
              <p14:nvPr/>
            </p14:nvContentPartPr>
            <p14:xfrm>
              <a:off x="2832960" y="3572440"/>
              <a:ext cx="212400" cy="97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296764-70F1-4D92-A27D-019D0FEC942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815320" y="3554800"/>
                <a:ext cx="2480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65EF180-3B7C-4136-B555-E525D3E28C0C}"/>
                  </a:ext>
                </a:extLst>
              </p14:cNvPr>
              <p14:cNvContentPartPr/>
              <p14:nvPr/>
            </p14:nvContentPartPr>
            <p14:xfrm>
              <a:off x="2872560" y="3668200"/>
              <a:ext cx="199080" cy="12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65EF180-3B7C-4136-B555-E525D3E28C0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854920" y="3650200"/>
                <a:ext cx="2347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D544990-5088-46ED-B64F-BEA5E34657FE}"/>
                  </a:ext>
                </a:extLst>
              </p14:cNvPr>
              <p14:cNvContentPartPr/>
              <p14:nvPr/>
            </p14:nvContentPartPr>
            <p14:xfrm>
              <a:off x="2214840" y="3499720"/>
              <a:ext cx="461520" cy="2455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D544990-5088-46ED-B64F-BEA5E34657F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197200" y="3481720"/>
                <a:ext cx="49716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86BAAF2-C1FD-4F35-85E1-1BD816C8994A}"/>
                  </a:ext>
                </a:extLst>
              </p14:cNvPr>
              <p14:cNvContentPartPr/>
              <p14:nvPr/>
            </p14:nvContentPartPr>
            <p14:xfrm>
              <a:off x="1856280" y="3468040"/>
              <a:ext cx="261000" cy="2865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86BAAF2-C1FD-4F35-85E1-1BD816C8994A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838305" y="3450040"/>
                <a:ext cx="296591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65E8895-027D-4044-90B4-98CF12AC46DF}"/>
                  </a:ext>
                </a:extLst>
              </p14:cNvPr>
              <p14:cNvContentPartPr/>
              <p14:nvPr/>
            </p14:nvContentPartPr>
            <p14:xfrm>
              <a:off x="3225360" y="3347440"/>
              <a:ext cx="1226160" cy="4802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65E8895-027D-4044-90B4-98CF12AC46D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207715" y="3329440"/>
                <a:ext cx="1261810" cy="51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5EDEDC64-F24B-4812-91D5-2F451898F2C4}"/>
                  </a:ext>
                </a:extLst>
              </p14:cNvPr>
              <p14:cNvContentPartPr/>
              <p14:nvPr/>
            </p14:nvContentPartPr>
            <p14:xfrm>
              <a:off x="4567440" y="3307480"/>
              <a:ext cx="1237680" cy="5479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5EDEDC64-F24B-4812-91D5-2F451898F2C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549800" y="3289840"/>
                <a:ext cx="127332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D36824B-5CFA-43E9-979F-02AF130BBD98}"/>
                  </a:ext>
                </a:extLst>
              </p14:cNvPr>
              <p14:cNvContentPartPr/>
              <p14:nvPr/>
            </p14:nvContentPartPr>
            <p14:xfrm>
              <a:off x="5969640" y="3503680"/>
              <a:ext cx="186480" cy="388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D36824B-5CFA-43E9-979F-02AF130BBD9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951640" y="3485680"/>
                <a:ext cx="22212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ED536B8-41D0-4D0C-B2AA-6F483E256C2C}"/>
                  </a:ext>
                </a:extLst>
              </p14:cNvPr>
              <p14:cNvContentPartPr/>
              <p14:nvPr/>
            </p14:nvContentPartPr>
            <p14:xfrm>
              <a:off x="5950560" y="3604480"/>
              <a:ext cx="225000" cy="374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ED536B8-41D0-4D0C-B2AA-6F483E256C2C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932560" y="3586480"/>
                <a:ext cx="260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20FA951-7931-4A1A-B4DB-B3F914AA7AA0}"/>
                  </a:ext>
                </a:extLst>
              </p14:cNvPr>
              <p14:cNvContentPartPr/>
              <p14:nvPr/>
            </p14:nvContentPartPr>
            <p14:xfrm>
              <a:off x="6836520" y="3449320"/>
              <a:ext cx="442440" cy="330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20FA951-7931-4A1A-B4DB-B3F914AA7AA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818520" y="3431680"/>
                <a:ext cx="47808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DF6AF6F-5ED8-4193-BF64-6AACDF022F54}"/>
                  </a:ext>
                </a:extLst>
              </p14:cNvPr>
              <p14:cNvContentPartPr/>
              <p14:nvPr/>
            </p14:nvContentPartPr>
            <p14:xfrm>
              <a:off x="6400560" y="3422680"/>
              <a:ext cx="330480" cy="3596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DF6AF6F-5ED8-4193-BF64-6AACDF022F5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382920" y="3404680"/>
                <a:ext cx="366120" cy="39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03417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058622E-3EBF-4A5A-9E5C-0E4F4CE6628D}"/>
                  </a:ext>
                </a:extLst>
              </p14:cNvPr>
              <p14:cNvContentPartPr/>
              <p14:nvPr/>
            </p14:nvContentPartPr>
            <p14:xfrm>
              <a:off x="474960" y="1556800"/>
              <a:ext cx="5534640" cy="83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058622E-3EBF-4A5A-9E5C-0E4F4CE662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320" y="1520800"/>
                <a:ext cx="557028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170AE9F-895E-439E-9A13-1DDC74E53071}"/>
                  </a:ext>
                </a:extLst>
              </p14:cNvPr>
              <p14:cNvContentPartPr/>
              <p14:nvPr/>
            </p14:nvContentPartPr>
            <p14:xfrm>
              <a:off x="6349080" y="2910040"/>
              <a:ext cx="147240" cy="406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170AE9F-895E-439E-9A13-1DDC74E5307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331080" y="2892040"/>
                <a:ext cx="18288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460EA87-3F5B-4606-97DE-ACD0CD14E341}"/>
                  </a:ext>
                </a:extLst>
              </p14:cNvPr>
              <p14:cNvContentPartPr/>
              <p14:nvPr/>
            </p14:nvContentPartPr>
            <p14:xfrm>
              <a:off x="6797280" y="2821120"/>
              <a:ext cx="2029680" cy="319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460EA87-3F5B-4606-97DE-ACD0CD14E34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779640" y="2803480"/>
                <a:ext cx="206532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57475F-67A8-4ED0-879E-F78087426DFA}"/>
                  </a:ext>
                </a:extLst>
              </p14:cNvPr>
              <p14:cNvContentPartPr/>
              <p14:nvPr/>
            </p14:nvContentPartPr>
            <p14:xfrm>
              <a:off x="514920" y="3479920"/>
              <a:ext cx="380880" cy="207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57475F-67A8-4ED0-879E-F78087426DF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6920" y="3461920"/>
                <a:ext cx="41652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296764-70F1-4D92-A27D-019D0FEC9420}"/>
                  </a:ext>
                </a:extLst>
              </p14:cNvPr>
              <p14:cNvContentPartPr/>
              <p14:nvPr/>
            </p14:nvContentPartPr>
            <p14:xfrm>
              <a:off x="2832960" y="3572440"/>
              <a:ext cx="212400" cy="97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296764-70F1-4D92-A27D-019D0FEC942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815320" y="3554800"/>
                <a:ext cx="2480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65EF180-3B7C-4136-B555-E525D3E28C0C}"/>
                  </a:ext>
                </a:extLst>
              </p14:cNvPr>
              <p14:cNvContentPartPr/>
              <p14:nvPr/>
            </p14:nvContentPartPr>
            <p14:xfrm>
              <a:off x="2872560" y="3668200"/>
              <a:ext cx="199080" cy="12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65EF180-3B7C-4136-B555-E525D3E28C0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854920" y="3650200"/>
                <a:ext cx="2347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D544990-5088-46ED-B64F-BEA5E34657FE}"/>
                  </a:ext>
                </a:extLst>
              </p14:cNvPr>
              <p14:cNvContentPartPr/>
              <p14:nvPr/>
            </p14:nvContentPartPr>
            <p14:xfrm>
              <a:off x="2214840" y="3499720"/>
              <a:ext cx="461520" cy="2455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D544990-5088-46ED-B64F-BEA5E34657F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197200" y="3481720"/>
                <a:ext cx="49716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86BAAF2-C1FD-4F35-85E1-1BD816C8994A}"/>
                  </a:ext>
                </a:extLst>
              </p14:cNvPr>
              <p14:cNvContentPartPr/>
              <p14:nvPr/>
            </p14:nvContentPartPr>
            <p14:xfrm>
              <a:off x="1856280" y="3468040"/>
              <a:ext cx="261000" cy="2865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86BAAF2-C1FD-4F35-85E1-1BD816C8994A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838305" y="3450040"/>
                <a:ext cx="296591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65E8895-027D-4044-90B4-98CF12AC46DF}"/>
                  </a:ext>
                </a:extLst>
              </p14:cNvPr>
              <p14:cNvContentPartPr/>
              <p14:nvPr/>
            </p14:nvContentPartPr>
            <p14:xfrm>
              <a:off x="3225360" y="3347440"/>
              <a:ext cx="1226160" cy="4802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65E8895-027D-4044-90B4-98CF12AC46D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207715" y="3329440"/>
                <a:ext cx="1261810" cy="51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5EDEDC64-F24B-4812-91D5-2F451898F2C4}"/>
                  </a:ext>
                </a:extLst>
              </p14:cNvPr>
              <p14:cNvContentPartPr/>
              <p14:nvPr/>
            </p14:nvContentPartPr>
            <p14:xfrm>
              <a:off x="4567440" y="3307480"/>
              <a:ext cx="1237680" cy="5479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5EDEDC64-F24B-4812-91D5-2F451898F2C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549800" y="3289840"/>
                <a:ext cx="127332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D36824B-5CFA-43E9-979F-02AF130BBD98}"/>
                  </a:ext>
                </a:extLst>
              </p14:cNvPr>
              <p14:cNvContentPartPr/>
              <p14:nvPr/>
            </p14:nvContentPartPr>
            <p14:xfrm>
              <a:off x="5969640" y="3503680"/>
              <a:ext cx="186480" cy="388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D36824B-5CFA-43E9-979F-02AF130BBD9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951640" y="3485680"/>
                <a:ext cx="22212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ED536B8-41D0-4D0C-B2AA-6F483E256C2C}"/>
                  </a:ext>
                </a:extLst>
              </p14:cNvPr>
              <p14:cNvContentPartPr/>
              <p14:nvPr/>
            </p14:nvContentPartPr>
            <p14:xfrm>
              <a:off x="5950560" y="3604480"/>
              <a:ext cx="225000" cy="374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ED536B8-41D0-4D0C-B2AA-6F483E256C2C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932560" y="3586480"/>
                <a:ext cx="260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20FA951-7931-4A1A-B4DB-B3F914AA7AA0}"/>
                  </a:ext>
                </a:extLst>
              </p14:cNvPr>
              <p14:cNvContentPartPr/>
              <p14:nvPr/>
            </p14:nvContentPartPr>
            <p14:xfrm>
              <a:off x="6836520" y="3449320"/>
              <a:ext cx="442440" cy="330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20FA951-7931-4A1A-B4DB-B3F914AA7AA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818520" y="3431680"/>
                <a:ext cx="47808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DF6AF6F-5ED8-4193-BF64-6AACDF022F54}"/>
                  </a:ext>
                </a:extLst>
              </p14:cNvPr>
              <p14:cNvContentPartPr/>
              <p14:nvPr/>
            </p14:nvContentPartPr>
            <p14:xfrm>
              <a:off x="6400560" y="3422680"/>
              <a:ext cx="330480" cy="3596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DF6AF6F-5ED8-4193-BF64-6AACDF022F5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382920" y="3404680"/>
                <a:ext cx="36612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1337817-0C47-4314-8C87-6B2CC41D2A68}"/>
                  </a:ext>
                </a:extLst>
              </p14:cNvPr>
              <p14:cNvContentPartPr/>
              <p14:nvPr/>
            </p14:nvContentPartPr>
            <p14:xfrm>
              <a:off x="1808400" y="4055200"/>
              <a:ext cx="913680" cy="3420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1337817-0C47-4314-8C87-6B2CC41D2A68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790760" y="4037219"/>
                <a:ext cx="949320" cy="377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9E6D9E7-5356-40D1-A121-5ECE2AFA1CB8}"/>
                  </a:ext>
                </a:extLst>
              </p14:cNvPr>
              <p14:cNvContentPartPr/>
              <p14:nvPr/>
            </p14:nvContentPartPr>
            <p14:xfrm>
              <a:off x="1474680" y="3906520"/>
              <a:ext cx="153000" cy="4935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9E6D9E7-5356-40D1-A121-5ECE2AFA1CB8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457040" y="3888880"/>
                <a:ext cx="18864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6692C674-DEFC-40E8-88DA-95FB61ADE8E5}"/>
                  </a:ext>
                </a:extLst>
              </p14:cNvPr>
              <p14:cNvContentPartPr/>
              <p14:nvPr/>
            </p14:nvContentPartPr>
            <p14:xfrm>
              <a:off x="2895960" y="4009840"/>
              <a:ext cx="2724840" cy="60336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6692C674-DEFC-40E8-88DA-95FB61ADE8E5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877962" y="3992200"/>
                <a:ext cx="2760475" cy="63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54695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058622E-3EBF-4A5A-9E5C-0E4F4CE6628D}"/>
                  </a:ext>
                </a:extLst>
              </p14:cNvPr>
              <p14:cNvContentPartPr/>
              <p14:nvPr/>
            </p14:nvContentPartPr>
            <p14:xfrm>
              <a:off x="474960" y="1556800"/>
              <a:ext cx="5534640" cy="83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058622E-3EBF-4A5A-9E5C-0E4F4CE662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320" y="1520800"/>
                <a:ext cx="557028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170AE9F-895E-439E-9A13-1DDC74E53071}"/>
                  </a:ext>
                </a:extLst>
              </p14:cNvPr>
              <p14:cNvContentPartPr/>
              <p14:nvPr/>
            </p14:nvContentPartPr>
            <p14:xfrm>
              <a:off x="6349080" y="2910040"/>
              <a:ext cx="147240" cy="406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170AE9F-895E-439E-9A13-1DDC74E5307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331080" y="2892040"/>
                <a:ext cx="18288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460EA87-3F5B-4606-97DE-ACD0CD14E341}"/>
                  </a:ext>
                </a:extLst>
              </p14:cNvPr>
              <p14:cNvContentPartPr/>
              <p14:nvPr/>
            </p14:nvContentPartPr>
            <p14:xfrm>
              <a:off x="6797280" y="2821120"/>
              <a:ext cx="2029680" cy="319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460EA87-3F5B-4606-97DE-ACD0CD14E34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779640" y="2803480"/>
                <a:ext cx="206532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57475F-67A8-4ED0-879E-F78087426DFA}"/>
                  </a:ext>
                </a:extLst>
              </p14:cNvPr>
              <p14:cNvContentPartPr/>
              <p14:nvPr/>
            </p14:nvContentPartPr>
            <p14:xfrm>
              <a:off x="514920" y="3479920"/>
              <a:ext cx="380880" cy="207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57475F-67A8-4ED0-879E-F78087426DF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6920" y="3461920"/>
                <a:ext cx="41652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296764-70F1-4D92-A27D-019D0FEC9420}"/>
                  </a:ext>
                </a:extLst>
              </p14:cNvPr>
              <p14:cNvContentPartPr/>
              <p14:nvPr/>
            </p14:nvContentPartPr>
            <p14:xfrm>
              <a:off x="2832960" y="3572440"/>
              <a:ext cx="212400" cy="97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296764-70F1-4D92-A27D-019D0FEC942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815320" y="3554800"/>
                <a:ext cx="2480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65EF180-3B7C-4136-B555-E525D3E28C0C}"/>
                  </a:ext>
                </a:extLst>
              </p14:cNvPr>
              <p14:cNvContentPartPr/>
              <p14:nvPr/>
            </p14:nvContentPartPr>
            <p14:xfrm>
              <a:off x="2872560" y="3668200"/>
              <a:ext cx="199080" cy="12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65EF180-3B7C-4136-B555-E525D3E28C0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854920" y="3650200"/>
                <a:ext cx="2347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D544990-5088-46ED-B64F-BEA5E34657FE}"/>
                  </a:ext>
                </a:extLst>
              </p14:cNvPr>
              <p14:cNvContentPartPr/>
              <p14:nvPr/>
            </p14:nvContentPartPr>
            <p14:xfrm>
              <a:off x="2214840" y="3499720"/>
              <a:ext cx="461520" cy="2455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D544990-5088-46ED-B64F-BEA5E34657F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197200" y="3481720"/>
                <a:ext cx="49716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86BAAF2-C1FD-4F35-85E1-1BD816C8994A}"/>
                  </a:ext>
                </a:extLst>
              </p14:cNvPr>
              <p14:cNvContentPartPr/>
              <p14:nvPr/>
            </p14:nvContentPartPr>
            <p14:xfrm>
              <a:off x="1856280" y="3468040"/>
              <a:ext cx="261000" cy="2865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86BAAF2-C1FD-4F35-85E1-1BD816C8994A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838305" y="3450040"/>
                <a:ext cx="296591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65E8895-027D-4044-90B4-98CF12AC46DF}"/>
                  </a:ext>
                </a:extLst>
              </p14:cNvPr>
              <p14:cNvContentPartPr/>
              <p14:nvPr/>
            </p14:nvContentPartPr>
            <p14:xfrm>
              <a:off x="3225360" y="3347440"/>
              <a:ext cx="1226160" cy="4802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65E8895-027D-4044-90B4-98CF12AC46D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207715" y="3329440"/>
                <a:ext cx="1261810" cy="51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5EDEDC64-F24B-4812-91D5-2F451898F2C4}"/>
                  </a:ext>
                </a:extLst>
              </p14:cNvPr>
              <p14:cNvContentPartPr/>
              <p14:nvPr/>
            </p14:nvContentPartPr>
            <p14:xfrm>
              <a:off x="4567440" y="3307480"/>
              <a:ext cx="1237680" cy="5479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5EDEDC64-F24B-4812-91D5-2F451898F2C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549800" y="3289840"/>
                <a:ext cx="127332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D36824B-5CFA-43E9-979F-02AF130BBD98}"/>
                  </a:ext>
                </a:extLst>
              </p14:cNvPr>
              <p14:cNvContentPartPr/>
              <p14:nvPr/>
            </p14:nvContentPartPr>
            <p14:xfrm>
              <a:off x="5969640" y="3503680"/>
              <a:ext cx="186480" cy="388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D36824B-5CFA-43E9-979F-02AF130BBD9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951640" y="3485680"/>
                <a:ext cx="22212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ED536B8-41D0-4D0C-B2AA-6F483E256C2C}"/>
                  </a:ext>
                </a:extLst>
              </p14:cNvPr>
              <p14:cNvContentPartPr/>
              <p14:nvPr/>
            </p14:nvContentPartPr>
            <p14:xfrm>
              <a:off x="5950560" y="3604480"/>
              <a:ext cx="225000" cy="374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ED536B8-41D0-4D0C-B2AA-6F483E256C2C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932560" y="3586480"/>
                <a:ext cx="260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20FA951-7931-4A1A-B4DB-B3F914AA7AA0}"/>
                  </a:ext>
                </a:extLst>
              </p14:cNvPr>
              <p14:cNvContentPartPr/>
              <p14:nvPr/>
            </p14:nvContentPartPr>
            <p14:xfrm>
              <a:off x="6836520" y="3449320"/>
              <a:ext cx="442440" cy="330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20FA951-7931-4A1A-B4DB-B3F914AA7AA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818520" y="3431680"/>
                <a:ext cx="47808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DF6AF6F-5ED8-4193-BF64-6AACDF022F54}"/>
                  </a:ext>
                </a:extLst>
              </p14:cNvPr>
              <p14:cNvContentPartPr/>
              <p14:nvPr/>
            </p14:nvContentPartPr>
            <p14:xfrm>
              <a:off x="6400560" y="3422680"/>
              <a:ext cx="330480" cy="3596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DF6AF6F-5ED8-4193-BF64-6AACDF022F5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382920" y="3404680"/>
                <a:ext cx="36612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1337817-0C47-4314-8C87-6B2CC41D2A68}"/>
                  </a:ext>
                </a:extLst>
              </p14:cNvPr>
              <p14:cNvContentPartPr/>
              <p14:nvPr/>
            </p14:nvContentPartPr>
            <p14:xfrm>
              <a:off x="1808400" y="4055200"/>
              <a:ext cx="913680" cy="3420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1337817-0C47-4314-8C87-6B2CC41D2A68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790760" y="4037219"/>
                <a:ext cx="949320" cy="377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9E6D9E7-5356-40D1-A121-5ECE2AFA1CB8}"/>
                  </a:ext>
                </a:extLst>
              </p14:cNvPr>
              <p14:cNvContentPartPr/>
              <p14:nvPr/>
            </p14:nvContentPartPr>
            <p14:xfrm>
              <a:off x="1474680" y="3906520"/>
              <a:ext cx="153000" cy="4935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9E6D9E7-5356-40D1-A121-5ECE2AFA1CB8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457040" y="3888880"/>
                <a:ext cx="18864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6692C674-DEFC-40E8-88DA-95FB61ADE8E5}"/>
                  </a:ext>
                </a:extLst>
              </p14:cNvPr>
              <p14:cNvContentPartPr/>
              <p14:nvPr/>
            </p14:nvContentPartPr>
            <p14:xfrm>
              <a:off x="2895960" y="4009840"/>
              <a:ext cx="2724840" cy="60336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6692C674-DEFC-40E8-88DA-95FB61ADE8E5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877962" y="3992200"/>
                <a:ext cx="2760475" cy="63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7A46C60-3362-4F01-987F-E86F3489160B}"/>
                  </a:ext>
                </a:extLst>
              </p14:cNvPr>
              <p14:cNvContentPartPr/>
              <p14:nvPr/>
            </p14:nvContentPartPr>
            <p14:xfrm>
              <a:off x="5842920" y="4268320"/>
              <a:ext cx="271440" cy="230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7A46C60-3362-4F01-987F-E86F3489160B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825280" y="4250680"/>
                <a:ext cx="30708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F63806A-5DEE-4792-B4D4-42B0AE836CCC}"/>
                  </a:ext>
                </a:extLst>
              </p14:cNvPr>
              <p14:cNvContentPartPr/>
              <p14:nvPr/>
            </p14:nvContentPartPr>
            <p14:xfrm>
              <a:off x="5829240" y="4369120"/>
              <a:ext cx="221760" cy="241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F63806A-5DEE-4792-B4D4-42B0AE836CCC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811240" y="4351480"/>
                <a:ext cx="25740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478FC05-3491-45DA-8246-78055EC73BD7}"/>
                  </a:ext>
                </a:extLst>
              </p14:cNvPr>
              <p14:cNvContentPartPr/>
              <p14:nvPr/>
            </p14:nvContentPartPr>
            <p14:xfrm>
              <a:off x="6340080" y="4092280"/>
              <a:ext cx="1103400" cy="372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478FC05-3491-45DA-8246-78055EC73BD7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322086" y="4074280"/>
                <a:ext cx="1139028" cy="40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50768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170AE9F-895E-439E-9A13-1DDC74E53071}"/>
                  </a:ext>
                </a:extLst>
              </p14:cNvPr>
              <p14:cNvContentPartPr/>
              <p14:nvPr/>
            </p14:nvContentPartPr>
            <p14:xfrm>
              <a:off x="6349080" y="2910040"/>
              <a:ext cx="147240" cy="406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170AE9F-895E-439E-9A13-1DDC74E5307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31080" y="2892040"/>
                <a:ext cx="18288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460EA87-3F5B-4606-97DE-ACD0CD14E341}"/>
                  </a:ext>
                </a:extLst>
              </p14:cNvPr>
              <p14:cNvContentPartPr/>
              <p14:nvPr/>
            </p14:nvContentPartPr>
            <p14:xfrm>
              <a:off x="6797280" y="2821120"/>
              <a:ext cx="2029680" cy="319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460EA87-3F5B-4606-97DE-ACD0CD14E34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79640" y="2803480"/>
                <a:ext cx="206532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57475F-67A8-4ED0-879E-F78087426DFA}"/>
                  </a:ext>
                </a:extLst>
              </p14:cNvPr>
              <p14:cNvContentPartPr/>
              <p14:nvPr/>
            </p14:nvContentPartPr>
            <p14:xfrm>
              <a:off x="514920" y="3479920"/>
              <a:ext cx="380880" cy="207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57475F-67A8-4ED0-879E-F78087426DF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96920" y="3461920"/>
                <a:ext cx="41652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296764-70F1-4D92-A27D-019D0FEC9420}"/>
                  </a:ext>
                </a:extLst>
              </p14:cNvPr>
              <p14:cNvContentPartPr/>
              <p14:nvPr/>
            </p14:nvContentPartPr>
            <p14:xfrm>
              <a:off x="2832960" y="3572440"/>
              <a:ext cx="212400" cy="97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296764-70F1-4D92-A27D-019D0FEC942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815320" y="3554800"/>
                <a:ext cx="2480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65EF180-3B7C-4136-B555-E525D3E28C0C}"/>
                  </a:ext>
                </a:extLst>
              </p14:cNvPr>
              <p14:cNvContentPartPr/>
              <p14:nvPr/>
            </p14:nvContentPartPr>
            <p14:xfrm>
              <a:off x="2872560" y="3668200"/>
              <a:ext cx="199080" cy="12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65EF180-3B7C-4136-B555-E525D3E28C0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854920" y="3650200"/>
                <a:ext cx="2347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D544990-5088-46ED-B64F-BEA5E34657FE}"/>
                  </a:ext>
                </a:extLst>
              </p14:cNvPr>
              <p14:cNvContentPartPr/>
              <p14:nvPr/>
            </p14:nvContentPartPr>
            <p14:xfrm>
              <a:off x="2214840" y="3499720"/>
              <a:ext cx="461520" cy="2455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D544990-5088-46ED-B64F-BEA5E34657F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197200" y="3481720"/>
                <a:ext cx="49716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86BAAF2-C1FD-4F35-85E1-1BD816C8994A}"/>
                  </a:ext>
                </a:extLst>
              </p14:cNvPr>
              <p14:cNvContentPartPr/>
              <p14:nvPr/>
            </p14:nvContentPartPr>
            <p14:xfrm>
              <a:off x="1856280" y="3468040"/>
              <a:ext cx="261000" cy="2865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86BAAF2-C1FD-4F35-85E1-1BD816C8994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838305" y="3450040"/>
                <a:ext cx="296591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65E8895-027D-4044-90B4-98CF12AC46DF}"/>
                  </a:ext>
                </a:extLst>
              </p14:cNvPr>
              <p14:cNvContentPartPr/>
              <p14:nvPr/>
            </p14:nvContentPartPr>
            <p14:xfrm>
              <a:off x="3225360" y="3347440"/>
              <a:ext cx="1226160" cy="4802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65E8895-027D-4044-90B4-98CF12AC46D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207715" y="3329440"/>
                <a:ext cx="1261810" cy="51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5EDEDC64-F24B-4812-91D5-2F451898F2C4}"/>
                  </a:ext>
                </a:extLst>
              </p14:cNvPr>
              <p14:cNvContentPartPr/>
              <p14:nvPr/>
            </p14:nvContentPartPr>
            <p14:xfrm>
              <a:off x="4567440" y="3307480"/>
              <a:ext cx="1237680" cy="5479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5EDEDC64-F24B-4812-91D5-2F451898F2C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549800" y="3289840"/>
                <a:ext cx="127332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D36824B-5CFA-43E9-979F-02AF130BBD98}"/>
                  </a:ext>
                </a:extLst>
              </p14:cNvPr>
              <p14:cNvContentPartPr/>
              <p14:nvPr/>
            </p14:nvContentPartPr>
            <p14:xfrm>
              <a:off x="5969640" y="3503680"/>
              <a:ext cx="186480" cy="388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D36824B-5CFA-43E9-979F-02AF130BBD9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951640" y="3485680"/>
                <a:ext cx="22212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ED536B8-41D0-4D0C-B2AA-6F483E256C2C}"/>
                  </a:ext>
                </a:extLst>
              </p14:cNvPr>
              <p14:cNvContentPartPr/>
              <p14:nvPr/>
            </p14:nvContentPartPr>
            <p14:xfrm>
              <a:off x="5950560" y="3604480"/>
              <a:ext cx="225000" cy="374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ED536B8-41D0-4D0C-B2AA-6F483E256C2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932560" y="3586480"/>
                <a:ext cx="260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20FA951-7931-4A1A-B4DB-B3F914AA7AA0}"/>
                  </a:ext>
                </a:extLst>
              </p14:cNvPr>
              <p14:cNvContentPartPr/>
              <p14:nvPr/>
            </p14:nvContentPartPr>
            <p14:xfrm>
              <a:off x="6836520" y="3449320"/>
              <a:ext cx="442440" cy="330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20FA951-7931-4A1A-B4DB-B3F914AA7AA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818520" y="3431680"/>
                <a:ext cx="47808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DF6AF6F-5ED8-4193-BF64-6AACDF022F54}"/>
                  </a:ext>
                </a:extLst>
              </p14:cNvPr>
              <p14:cNvContentPartPr/>
              <p14:nvPr/>
            </p14:nvContentPartPr>
            <p14:xfrm>
              <a:off x="6400560" y="3422680"/>
              <a:ext cx="330480" cy="3596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DF6AF6F-5ED8-4193-BF64-6AACDF022F5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382920" y="3404680"/>
                <a:ext cx="36612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1337817-0C47-4314-8C87-6B2CC41D2A68}"/>
                  </a:ext>
                </a:extLst>
              </p14:cNvPr>
              <p14:cNvContentPartPr/>
              <p14:nvPr/>
            </p14:nvContentPartPr>
            <p14:xfrm>
              <a:off x="1808400" y="4055200"/>
              <a:ext cx="913680" cy="3420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1337817-0C47-4314-8C87-6B2CC41D2A6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790760" y="4037219"/>
                <a:ext cx="949320" cy="377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9E6D9E7-5356-40D1-A121-5ECE2AFA1CB8}"/>
                  </a:ext>
                </a:extLst>
              </p14:cNvPr>
              <p14:cNvContentPartPr/>
              <p14:nvPr/>
            </p14:nvContentPartPr>
            <p14:xfrm>
              <a:off x="1474680" y="3906520"/>
              <a:ext cx="153000" cy="4935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9E6D9E7-5356-40D1-A121-5ECE2AFA1CB8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457040" y="3888880"/>
                <a:ext cx="18864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6692C674-DEFC-40E8-88DA-95FB61ADE8E5}"/>
                  </a:ext>
                </a:extLst>
              </p14:cNvPr>
              <p14:cNvContentPartPr/>
              <p14:nvPr/>
            </p14:nvContentPartPr>
            <p14:xfrm>
              <a:off x="2895960" y="4009840"/>
              <a:ext cx="2724840" cy="60336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6692C674-DEFC-40E8-88DA-95FB61ADE8E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877962" y="3992200"/>
                <a:ext cx="2760475" cy="63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7A46C60-3362-4F01-987F-E86F3489160B}"/>
                  </a:ext>
                </a:extLst>
              </p14:cNvPr>
              <p14:cNvContentPartPr/>
              <p14:nvPr/>
            </p14:nvContentPartPr>
            <p14:xfrm>
              <a:off x="5842920" y="4268320"/>
              <a:ext cx="271440" cy="230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7A46C60-3362-4F01-987F-E86F3489160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825280" y="4250680"/>
                <a:ext cx="30708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F63806A-5DEE-4792-B4D4-42B0AE836CCC}"/>
                  </a:ext>
                </a:extLst>
              </p14:cNvPr>
              <p14:cNvContentPartPr/>
              <p14:nvPr/>
            </p14:nvContentPartPr>
            <p14:xfrm>
              <a:off x="5829240" y="4369120"/>
              <a:ext cx="221760" cy="241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F63806A-5DEE-4792-B4D4-42B0AE836CC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811240" y="4351480"/>
                <a:ext cx="25740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478FC05-3491-45DA-8246-78055EC73BD7}"/>
                  </a:ext>
                </a:extLst>
              </p14:cNvPr>
              <p14:cNvContentPartPr/>
              <p14:nvPr/>
            </p14:nvContentPartPr>
            <p14:xfrm>
              <a:off x="6340080" y="4092280"/>
              <a:ext cx="1103400" cy="372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478FC05-3491-45DA-8246-78055EC73BD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322086" y="4074280"/>
                <a:ext cx="1139028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0C2A670-50FC-4E8A-88DA-0D3B1A71C217}"/>
                  </a:ext>
                </a:extLst>
              </p14:cNvPr>
              <p14:cNvContentPartPr/>
              <p14:nvPr/>
            </p14:nvContentPartPr>
            <p14:xfrm>
              <a:off x="6317400" y="1531960"/>
              <a:ext cx="2104560" cy="590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0C2A670-50FC-4E8A-88DA-0D3B1A71C217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299760" y="1496320"/>
                <a:ext cx="214020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8719FBF-4ADE-4968-AFE3-51BA90417CF0}"/>
                  </a:ext>
                </a:extLst>
              </p14:cNvPr>
              <p14:cNvContentPartPr/>
              <p14:nvPr/>
            </p14:nvContentPartPr>
            <p14:xfrm>
              <a:off x="339960" y="1941280"/>
              <a:ext cx="5672520" cy="1047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8719FBF-4ADE-4968-AFE3-51BA90417CF0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21960" y="1905280"/>
                <a:ext cx="5708160" cy="17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48198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170AE9F-895E-439E-9A13-1DDC74E53071}"/>
                  </a:ext>
                </a:extLst>
              </p14:cNvPr>
              <p14:cNvContentPartPr/>
              <p14:nvPr/>
            </p14:nvContentPartPr>
            <p14:xfrm>
              <a:off x="6349080" y="2910040"/>
              <a:ext cx="147240" cy="406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170AE9F-895E-439E-9A13-1DDC74E5307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31080" y="2892040"/>
                <a:ext cx="18288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460EA87-3F5B-4606-97DE-ACD0CD14E341}"/>
                  </a:ext>
                </a:extLst>
              </p14:cNvPr>
              <p14:cNvContentPartPr/>
              <p14:nvPr/>
            </p14:nvContentPartPr>
            <p14:xfrm>
              <a:off x="6797280" y="2821120"/>
              <a:ext cx="2029680" cy="319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460EA87-3F5B-4606-97DE-ACD0CD14E34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79640" y="2803480"/>
                <a:ext cx="206532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57475F-67A8-4ED0-879E-F78087426DFA}"/>
                  </a:ext>
                </a:extLst>
              </p14:cNvPr>
              <p14:cNvContentPartPr/>
              <p14:nvPr/>
            </p14:nvContentPartPr>
            <p14:xfrm>
              <a:off x="514920" y="3479920"/>
              <a:ext cx="380880" cy="207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57475F-67A8-4ED0-879E-F78087426DF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96920" y="3461920"/>
                <a:ext cx="41652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296764-70F1-4D92-A27D-019D0FEC9420}"/>
                  </a:ext>
                </a:extLst>
              </p14:cNvPr>
              <p14:cNvContentPartPr/>
              <p14:nvPr/>
            </p14:nvContentPartPr>
            <p14:xfrm>
              <a:off x="2832960" y="3572440"/>
              <a:ext cx="212400" cy="97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296764-70F1-4D92-A27D-019D0FEC942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815320" y="3554800"/>
                <a:ext cx="2480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65EF180-3B7C-4136-B555-E525D3E28C0C}"/>
                  </a:ext>
                </a:extLst>
              </p14:cNvPr>
              <p14:cNvContentPartPr/>
              <p14:nvPr/>
            </p14:nvContentPartPr>
            <p14:xfrm>
              <a:off x="2872560" y="3668200"/>
              <a:ext cx="199080" cy="12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65EF180-3B7C-4136-B555-E525D3E28C0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854920" y="3650200"/>
                <a:ext cx="2347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D544990-5088-46ED-B64F-BEA5E34657FE}"/>
                  </a:ext>
                </a:extLst>
              </p14:cNvPr>
              <p14:cNvContentPartPr/>
              <p14:nvPr/>
            </p14:nvContentPartPr>
            <p14:xfrm>
              <a:off x="2214840" y="3499720"/>
              <a:ext cx="461520" cy="2455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D544990-5088-46ED-B64F-BEA5E34657F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197200" y="3481720"/>
                <a:ext cx="49716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86BAAF2-C1FD-4F35-85E1-1BD816C8994A}"/>
                  </a:ext>
                </a:extLst>
              </p14:cNvPr>
              <p14:cNvContentPartPr/>
              <p14:nvPr/>
            </p14:nvContentPartPr>
            <p14:xfrm>
              <a:off x="1856280" y="3468040"/>
              <a:ext cx="261000" cy="2865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86BAAF2-C1FD-4F35-85E1-1BD816C8994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838305" y="3450040"/>
                <a:ext cx="296591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65E8895-027D-4044-90B4-98CF12AC46DF}"/>
                  </a:ext>
                </a:extLst>
              </p14:cNvPr>
              <p14:cNvContentPartPr/>
              <p14:nvPr/>
            </p14:nvContentPartPr>
            <p14:xfrm>
              <a:off x="3225360" y="3347440"/>
              <a:ext cx="1226160" cy="4802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65E8895-027D-4044-90B4-98CF12AC46D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207715" y="3329440"/>
                <a:ext cx="1261810" cy="51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5EDEDC64-F24B-4812-91D5-2F451898F2C4}"/>
                  </a:ext>
                </a:extLst>
              </p14:cNvPr>
              <p14:cNvContentPartPr/>
              <p14:nvPr/>
            </p14:nvContentPartPr>
            <p14:xfrm>
              <a:off x="4567440" y="3307480"/>
              <a:ext cx="1237680" cy="5479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5EDEDC64-F24B-4812-91D5-2F451898F2C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549800" y="3289840"/>
                <a:ext cx="127332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D36824B-5CFA-43E9-979F-02AF130BBD98}"/>
                  </a:ext>
                </a:extLst>
              </p14:cNvPr>
              <p14:cNvContentPartPr/>
              <p14:nvPr/>
            </p14:nvContentPartPr>
            <p14:xfrm>
              <a:off x="5969640" y="3503680"/>
              <a:ext cx="186480" cy="388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D36824B-5CFA-43E9-979F-02AF130BBD9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951640" y="3485680"/>
                <a:ext cx="22212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ED536B8-41D0-4D0C-B2AA-6F483E256C2C}"/>
                  </a:ext>
                </a:extLst>
              </p14:cNvPr>
              <p14:cNvContentPartPr/>
              <p14:nvPr/>
            </p14:nvContentPartPr>
            <p14:xfrm>
              <a:off x="5950560" y="3604480"/>
              <a:ext cx="225000" cy="374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ED536B8-41D0-4D0C-B2AA-6F483E256C2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932560" y="3586480"/>
                <a:ext cx="260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20FA951-7931-4A1A-B4DB-B3F914AA7AA0}"/>
                  </a:ext>
                </a:extLst>
              </p14:cNvPr>
              <p14:cNvContentPartPr/>
              <p14:nvPr/>
            </p14:nvContentPartPr>
            <p14:xfrm>
              <a:off x="6836520" y="3449320"/>
              <a:ext cx="442440" cy="330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20FA951-7931-4A1A-B4DB-B3F914AA7AA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818520" y="3431680"/>
                <a:ext cx="47808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DF6AF6F-5ED8-4193-BF64-6AACDF022F54}"/>
                  </a:ext>
                </a:extLst>
              </p14:cNvPr>
              <p14:cNvContentPartPr/>
              <p14:nvPr/>
            </p14:nvContentPartPr>
            <p14:xfrm>
              <a:off x="6400560" y="3422680"/>
              <a:ext cx="330480" cy="3596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DF6AF6F-5ED8-4193-BF64-6AACDF022F5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382920" y="3404680"/>
                <a:ext cx="36612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1337817-0C47-4314-8C87-6B2CC41D2A68}"/>
                  </a:ext>
                </a:extLst>
              </p14:cNvPr>
              <p14:cNvContentPartPr/>
              <p14:nvPr/>
            </p14:nvContentPartPr>
            <p14:xfrm>
              <a:off x="1808400" y="4055200"/>
              <a:ext cx="913680" cy="3420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1337817-0C47-4314-8C87-6B2CC41D2A6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790760" y="4037219"/>
                <a:ext cx="949320" cy="377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9E6D9E7-5356-40D1-A121-5ECE2AFA1CB8}"/>
                  </a:ext>
                </a:extLst>
              </p14:cNvPr>
              <p14:cNvContentPartPr/>
              <p14:nvPr/>
            </p14:nvContentPartPr>
            <p14:xfrm>
              <a:off x="1474680" y="3906520"/>
              <a:ext cx="153000" cy="4935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9E6D9E7-5356-40D1-A121-5ECE2AFA1CB8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457040" y="3888880"/>
                <a:ext cx="18864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6692C674-DEFC-40E8-88DA-95FB61ADE8E5}"/>
                  </a:ext>
                </a:extLst>
              </p14:cNvPr>
              <p14:cNvContentPartPr/>
              <p14:nvPr/>
            </p14:nvContentPartPr>
            <p14:xfrm>
              <a:off x="2895960" y="4009840"/>
              <a:ext cx="2724840" cy="60336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6692C674-DEFC-40E8-88DA-95FB61ADE8E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877962" y="3992200"/>
                <a:ext cx="2760475" cy="63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7A46C60-3362-4F01-987F-E86F3489160B}"/>
                  </a:ext>
                </a:extLst>
              </p14:cNvPr>
              <p14:cNvContentPartPr/>
              <p14:nvPr/>
            </p14:nvContentPartPr>
            <p14:xfrm>
              <a:off x="5842920" y="4268320"/>
              <a:ext cx="271440" cy="230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7A46C60-3362-4F01-987F-E86F3489160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825280" y="4250680"/>
                <a:ext cx="30708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F63806A-5DEE-4792-B4D4-42B0AE836CCC}"/>
                  </a:ext>
                </a:extLst>
              </p14:cNvPr>
              <p14:cNvContentPartPr/>
              <p14:nvPr/>
            </p14:nvContentPartPr>
            <p14:xfrm>
              <a:off x="5829240" y="4369120"/>
              <a:ext cx="221760" cy="241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F63806A-5DEE-4792-B4D4-42B0AE836CC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811240" y="4351480"/>
                <a:ext cx="25740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478FC05-3491-45DA-8246-78055EC73BD7}"/>
                  </a:ext>
                </a:extLst>
              </p14:cNvPr>
              <p14:cNvContentPartPr/>
              <p14:nvPr/>
            </p14:nvContentPartPr>
            <p14:xfrm>
              <a:off x="6340080" y="4092280"/>
              <a:ext cx="1103400" cy="372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478FC05-3491-45DA-8246-78055EC73BD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322086" y="4074280"/>
                <a:ext cx="1139028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0C2A670-50FC-4E8A-88DA-0D3B1A71C217}"/>
                  </a:ext>
                </a:extLst>
              </p14:cNvPr>
              <p14:cNvContentPartPr/>
              <p14:nvPr/>
            </p14:nvContentPartPr>
            <p14:xfrm>
              <a:off x="6317400" y="1531960"/>
              <a:ext cx="2104560" cy="590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0C2A670-50FC-4E8A-88DA-0D3B1A71C217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299760" y="1496320"/>
                <a:ext cx="214020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8719FBF-4ADE-4968-AFE3-51BA90417CF0}"/>
                  </a:ext>
                </a:extLst>
              </p14:cNvPr>
              <p14:cNvContentPartPr/>
              <p14:nvPr/>
            </p14:nvContentPartPr>
            <p14:xfrm>
              <a:off x="339960" y="1941280"/>
              <a:ext cx="5672520" cy="1047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8719FBF-4ADE-4968-AFE3-51BA90417CF0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21960" y="1905280"/>
                <a:ext cx="570816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5F7F6AC-3AE8-4F91-8E69-CDEE808566CA}"/>
                  </a:ext>
                </a:extLst>
              </p14:cNvPr>
              <p14:cNvContentPartPr/>
              <p14:nvPr/>
            </p14:nvContentPartPr>
            <p14:xfrm>
              <a:off x="1201440" y="4881040"/>
              <a:ext cx="131760" cy="190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5F7F6AC-3AE8-4F91-8E69-CDEE808566C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183440" y="4863400"/>
                <a:ext cx="16740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A520448-CCDC-4395-9853-C8DA42DA7F30}"/>
                  </a:ext>
                </a:extLst>
              </p14:cNvPr>
              <p14:cNvContentPartPr/>
              <p14:nvPr/>
            </p14:nvContentPartPr>
            <p14:xfrm>
              <a:off x="1508160" y="4837840"/>
              <a:ext cx="900360" cy="2329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A520448-CCDC-4395-9853-C8DA42DA7F30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490513" y="4819840"/>
                <a:ext cx="936014" cy="26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73733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170AE9F-895E-439E-9A13-1DDC74E53071}"/>
                  </a:ext>
                </a:extLst>
              </p14:cNvPr>
              <p14:cNvContentPartPr/>
              <p14:nvPr/>
            </p14:nvContentPartPr>
            <p14:xfrm>
              <a:off x="6349080" y="2910040"/>
              <a:ext cx="147240" cy="406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170AE9F-895E-439E-9A13-1DDC74E5307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31080" y="2892040"/>
                <a:ext cx="18288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460EA87-3F5B-4606-97DE-ACD0CD14E341}"/>
                  </a:ext>
                </a:extLst>
              </p14:cNvPr>
              <p14:cNvContentPartPr/>
              <p14:nvPr/>
            </p14:nvContentPartPr>
            <p14:xfrm>
              <a:off x="6797280" y="2821120"/>
              <a:ext cx="2029680" cy="319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460EA87-3F5B-4606-97DE-ACD0CD14E34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79640" y="2803480"/>
                <a:ext cx="206532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57475F-67A8-4ED0-879E-F78087426DFA}"/>
                  </a:ext>
                </a:extLst>
              </p14:cNvPr>
              <p14:cNvContentPartPr/>
              <p14:nvPr/>
            </p14:nvContentPartPr>
            <p14:xfrm>
              <a:off x="514920" y="3479920"/>
              <a:ext cx="380880" cy="207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57475F-67A8-4ED0-879E-F78087426DF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96920" y="3461920"/>
                <a:ext cx="41652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296764-70F1-4D92-A27D-019D0FEC9420}"/>
                  </a:ext>
                </a:extLst>
              </p14:cNvPr>
              <p14:cNvContentPartPr/>
              <p14:nvPr/>
            </p14:nvContentPartPr>
            <p14:xfrm>
              <a:off x="2832960" y="3572440"/>
              <a:ext cx="212400" cy="97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296764-70F1-4D92-A27D-019D0FEC942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815320" y="3554800"/>
                <a:ext cx="2480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65EF180-3B7C-4136-B555-E525D3E28C0C}"/>
                  </a:ext>
                </a:extLst>
              </p14:cNvPr>
              <p14:cNvContentPartPr/>
              <p14:nvPr/>
            </p14:nvContentPartPr>
            <p14:xfrm>
              <a:off x="2872560" y="3668200"/>
              <a:ext cx="199080" cy="12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65EF180-3B7C-4136-B555-E525D3E28C0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854920" y="3650200"/>
                <a:ext cx="2347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D544990-5088-46ED-B64F-BEA5E34657FE}"/>
                  </a:ext>
                </a:extLst>
              </p14:cNvPr>
              <p14:cNvContentPartPr/>
              <p14:nvPr/>
            </p14:nvContentPartPr>
            <p14:xfrm>
              <a:off x="2214840" y="3499720"/>
              <a:ext cx="461520" cy="2455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D544990-5088-46ED-B64F-BEA5E34657F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197200" y="3481720"/>
                <a:ext cx="49716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86BAAF2-C1FD-4F35-85E1-1BD816C8994A}"/>
                  </a:ext>
                </a:extLst>
              </p14:cNvPr>
              <p14:cNvContentPartPr/>
              <p14:nvPr/>
            </p14:nvContentPartPr>
            <p14:xfrm>
              <a:off x="1856280" y="3468040"/>
              <a:ext cx="261000" cy="2865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86BAAF2-C1FD-4F35-85E1-1BD816C8994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838305" y="3450040"/>
                <a:ext cx="296591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65E8895-027D-4044-90B4-98CF12AC46DF}"/>
                  </a:ext>
                </a:extLst>
              </p14:cNvPr>
              <p14:cNvContentPartPr/>
              <p14:nvPr/>
            </p14:nvContentPartPr>
            <p14:xfrm>
              <a:off x="3225360" y="3347440"/>
              <a:ext cx="1226160" cy="4802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65E8895-027D-4044-90B4-98CF12AC46D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207715" y="3329440"/>
                <a:ext cx="1261810" cy="51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5EDEDC64-F24B-4812-91D5-2F451898F2C4}"/>
                  </a:ext>
                </a:extLst>
              </p14:cNvPr>
              <p14:cNvContentPartPr/>
              <p14:nvPr/>
            </p14:nvContentPartPr>
            <p14:xfrm>
              <a:off x="4567440" y="3307480"/>
              <a:ext cx="1237680" cy="5479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5EDEDC64-F24B-4812-91D5-2F451898F2C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549800" y="3289840"/>
                <a:ext cx="127332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D36824B-5CFA-43E9-979F-02AF130BBD98}"/>
                  </a:ext>
                </a:extLst>
              </p14:cNvPr>
              <p14:cNvContentPartPr/>
              <p14:nvPr/>
            </p14:nvContentPartPr>
            <p14:xfrm>
              <a:off x="5969640" y="3503680"/>
              <a:ext cx="186480" cy="388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D36824B-5CFA-43E9-979F-02AF130BBD9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951640" y="3485680"/>
                <a:ext cx="22212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ED536B8-41D0-4D0C-B2AA-6F483E256C2C}"/>
                  </a:ext>
                </a:extLst>
              </p14:cNvPr>
              <p14:cNvContentPartPr/>
              <p14:nvPr/>
            </p14:nvContentPartPr>
            <p14:xfrm>
              <a:off x="5950560" y="3604480"/>
              <a:ext cx="225000" cy="374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ED536B8-41D0-4D0C-B2AA-6F483E256C2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932560" y="3586480"/>
                <a:ext cx="260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20FA951-7931-4A1A-B4DB-B3F914AA7AA0}"/>
                  </a:ext>
                </a:extLst>
              </p14:cNvPr>
              <p14:cNvContentPartPr/>
              <p14:nvPr/>
            </p14:nvContentPartPr>
            <p14:xfrm>
              <a:off x="6836520" y="3449320"/>
              <a:ext cx="442440" cy="330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20FA951-7931-4A1A-B4DB-B3F914AA7AA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818520" y="3431680"/>
                <a:ext cx="47808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DF6AF6F-5ED8-4193-BF64-6AACDF022F54}"/>
                  </a:ext>
                </a:extLst>
              </p14:cNvPr>
              <p14:cNvContentPartPr/>
              <p14:nvPr/>
            </p14:nvContentPartPr>
            <p14:xfrm>
              <a:off x="6400560" y="3422680"/>
              <a:ext cx="330480" cy="3596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DF6AF6F-5ED8-4193-BF64-6AACDF022F5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382920" y="3404680"/>
                <a:ext cx="36612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1337817-0C47-4314-8C87-6B2CC41D2A68}"/>
                  </a:ext>
                </a:extLst>
              </p14:cNvPr>
              <p14:cNvContentPartPr/>
              <p14:nvPr/>
            </p14:nvContentPartPr>
            <p14:xfrm>
              <a:off x="1808400" y="4055200"/>
              <a:ext cx="913680" cy="3420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1337817-0C47-4314-8C87-6B2CC41D2A6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790760" y="4037219"/>
                <a:ext cx="949320" cy="377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9E6D9E7-5356-40D1-A121-5ECE2AFA1CB8}"/>
                  </a:ext>
                </a:extLst>
              </p14:cNvPr>
              <p14:cNvContentPartPr/>
              <p14:nvPr/>
            </p14:nvContentPartPr>
            <p14:xfrm>
              <a:off x="1474680" y="3906520"/>
              <a:ext cx="153000" cy="4935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9E6D9E7-5356-40D1-A121-5ECE2AFA1CB8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457040" y="3888880"/>
                <a:ext cx="18864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6692C674-DEFC-40E8-88DA-95FB61ADE8E5}"/>
                  </a:ext>
                </a:extLst>
              </p14:cNvPr>
              <p14:cNvContentPartPr/>
              <p14:nvPr/>
            </p14:nvContentPartPr>
            <p14:xfrm>
              <a:off x="2895960" y="4009840"/>
              <a:ext cx="2724840" cy="60336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6692C674-DEFC-40E8-88DA-95FB61ADE8E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877962" y="3992200"/>
                <a:ext cx="2760475" cy="63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7A46C60-3362-4F01-987F-E86F3489160B}"/>
                  </a:ext>
                </a:extLst>
              </p14:cNvPr>
              <p14:cNvContentPartPr/>
              <p14:nvPr/>
            </p14:nvContentPartPr>
            <p14:xfrm>
              <a:off x="5842920" y="4268320"/>
              <a:ext cx="271440" cy="230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7A46C60-3362-4F01-987F-E86F3489160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825280" y="4250680"/>
                <a:ext cx="30708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F63806A-5DEE-4792-B4D4-42B0AE836CCC}"/>
                  </a:ext>
                </a:extLst>
              </p14:cNvPr>
              <p14:cNvContentPartPr/>
              <p14:nvPr/>
            </p14:nvContentPartPr>
            <p14:xfrm>
              <a:off x="5829240" y="4369120"/>
              <a:ext cx="221760" cy="241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F63806A-5DEE-4792-B4D4-42B0AE836CC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811240" y="4351480"/>
                <a:ext cx="25740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478FC05-3491-45DA-8246-78055EC73BD7}"/>
                  </a:ext>
                </a:extLst>
              </p14:cNvPr>
              <p14:cNvContentPartPr/>
              <p14:nvPr/>
            </p14:nvContentPartPr>
            <p14:xfrm>
              <a:off x="6340080" y="4092280"/>
              <a:ext cx="1103400" cy="372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478FC05-3491-45DA-8246-78055EC73BD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322086" y="4074280"/>
                <a:ext cx="1139028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0C2A670-50FC-4E8A-88DA-0D3B1A71C217}"/>
                  </a:ext>
                </a:extLst>
              </p14:cNvPr>
              <p14:cNvContentPartPr/>
              <p14:nvPr/>
            </p14:nvContentPartPr>
            <p14:xfrm>
              <a:off x="6317400" y="1531960"/>
              <a:ext cx="2104560" cy="590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0C2A670-50FC-4E8A-88DA-0D3B1A71C217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299760" y="1496320"/>
                <a:ext cx="214020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8719FBF-4ADE-4968-AFE3-51BA90417CF0}"/>
                  </a:ext>
                </a:extLst>
              </p14:cNvPr>
              <p14:cNvContentPartPr/>
              <p14:nvPr/>
            </p14:nvContentPartPr>
            <p14:xfrm>
              <a:off x="339960" y="1941280"/>
              <a:ext cx="5672520" cy="1047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8719FBF-4ADE-4968-AFE3-51BA90417CF0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21960" y="1905280"/>
                <a:ext cx="570816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5F7F6AC-3AE8-4F91-8E69-CDEE808566CA}"/>
                  </a:ext>
                </a:extLst>
              </p14:cNvPr>
              <p14:cNvContentPartPr/>
              <p14:nvPr/>
            </p14:nvContentPartPr>
            <p14:xfrm>
              <a:off x="1201440" y="4881040"/>
              <a:ext cx="131760" cy="190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5F7F6AC-3AE8-4F91-8E69-CDEE808566C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183440" y="4863400"/>
                <a:ext cx="16740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A520448-CCDC-4395-9853-C8DA42DA7F30}"/>
                  </a:ext>
                </a:extLst>
              </p14:cNvPr>
              <p14:cNvContentPartPr/>
              <p14:nvPr/>
            </p14:nvContentPartPr>
            <p14:xfrm>
              <a:off x="1508160" y="4837840"/>
              <a:ext cx="900360" cy="2329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A520448-CCDC-4395-9853-C8DA42DA7F30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490513" y="4819840"/>
                <a:ext cx="936014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5259B3F-F5F1-4E86-8FC6-E3FFD3D03F4F}"/>
                  </a:ext>
                </a:extLst>
              </p14:cNvPr>
              <p14:cNvContentPartPr/>
              <p14:nvPr/>
            </p14:nvContentPartPr>
            <p14:xfrm>
              <a:off x="2606160" y="175120"/>
              <a:ext cx="1800360" cy="3823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5259B3F-F5F1-4E86-8FC6-E3FFD3D03F4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588520" y="139480"/>
                <a:ext cx="1836000" cy="45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74AA2B7-B37E-4157-8BD8-0A04143CFEFB}"/>
                  </a:ext>
                </a:extLst>
              </p14:cNvPr>
              <p14:cNvContentPartPr/>
              <p14:nvPr/>
            </p14:nvContentPartPr>
            <p14:xfrm>
              <a:off x="3895680" y="4863760"/>
              <a:ext cx="126000" cy="2354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74AA2B7-B37E-4157-8BD8-0A04143CFEFB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877680" y="4845760"/>
                <a:ext cx="16164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BD09553-3440-4ADB-8A65-9F1E06642BDB}"/>
                  </a:ext>
                </a:extLst>
              </p14:cNvPr>
              <p14:cNvContentPartPr/>
              <p14:nvPr/>
            </p14:nvContentPartPr>
            <p14:xfrm>
              <a:off x="4113120" y="4795000"/>
              <a:ext cx="1038240" cy="37044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BD09553-3440-4ADB-8A65-9F1E06642BDB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095480" y="4777000"/>
                <a:ext cx="1073880" cy="40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E4A1B77-7F1C-45F9-9368-4B566D270BC9}"/>
                  </a:ext>
                </a:extLst>
              </p14:cNvPr>
              <p14:cNvContentPartPr/>
              <p14:nvPr/>
            </p14:nvContentPartPr>
            <p14:xfrm>
              <a:off x="5255040" y="4917400"/>
              <a:ext cx="267120" cy="1591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E4A1B77-7F1C-45F9-9368-4B566D270BC9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237040" y="4899400"/>
                <a:ext cx="30276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B4D35FD1-4C5F-4C7A-AC48-D99FE3603214}"/>
                  </a:ext>
                </a:extLst>
              </p14:cNvPr>
              <p14:cNvContentPartPr/>
              <p14:nvPr/>
            </p14:nvContentPartPr>
            <p14:xfrm>
              <a:off x="2564040" y="4774840"/>
              <a:ext cx="1213560" cy="54576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B4D35FD1-4C5F-4C7A-AC48-D99FE360321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546045" y="4756840"/>
                <a:ext cx="1249189" cy="58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92425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170AE9F-895E-439E-9A13-1DDC74E53071}"/>
                  </a:ext>
                </a:extLst>
              </p14:cNvPr>
              <p14:cNvContentPartPr/>
              <p14:nvPr/>
            </p14:nvContentPartPr>
            <p14:xfrm>
              <a:off x="6349080" y="2910040"/>
              <a:ext cx="147240" cy="406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170AE9F-895E-439E-9A13-1DDC74E5307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31080" y="2892040"/>
                <a:ext cx="18288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460EA87-3F5B-4606-97DE-ACD0CD14E341}"/>
                  </a:ext>
                </a:extLst>
              </p14:cNvPr>
              <p14:cNvContentPartPr/>
              <p14:nvPr/>
            </p14:nvContentPartPr>
            <p14:xfrm>
              <a:off x="6797280" y="2821120"/>
              <a:ext cx="2029680" cy="319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460EA87-3F5B-4606-97DE-ACD0CD14E34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79640" y="2803480"/>
                <a:ext cx="206532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57475F-67A8-4ED0-879E-F78087426DFA}"/>
                  </a:ext>
                </a:extLst>
              </p14:cNvPr>
              <p14:cNvContentPartPr/>
              <p14:nvPr/>
            </p14:nvContentPartPr>
            <p14:xfrm>
              <a:off x="514920" y="3479920"/>
              <a:ext cx="380880" cy="207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57475F-67A8-4ED0-879E-F78087426DF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96920" y="3461920"/>
                <a:ext cx="41652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296764-70F1-4D92-A27D-019D0FEC9420}"/>
                  </a:ext>
                </a:extLst>
              </p14:cNvPr>
              <p14:cNvContentPartPr/>
              <p14:nvPr/>
            </p14:nvContentPartPr>
            <p14:xfrm>
              <a:off x="2832960" y="3572440"/>
              <a:ext cx="212400" cy="97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296764-70F1-4D92-A27D-019D0FEC942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815320" y="3554800"/>
                <a:ext cx="2480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65EF180-3B7C-4136-B555-E525D3E28C0C}"/>
                  </a:ext>
                </a:extLst>
              </p14:cNvPr>
              <p14:cNvContentPartPr/>
              <p14:nvPr/>
            </p14:nvContentPartPr>
            <p14:xfrm>
              <a:off x="2872560" y="3668200"/>
              <a:ext cx="199080" cy="12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65EF180-3B7C-4136-B555-E525D3E28C0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854920" y="3650200"/>
                <a:ext cx="2347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D544990-5088-46ED-B64F-BEA5E34657FE}"/>
                  </a:ext>
                </a:extLst>
              </p14:cNvPr>
              <p14:cNvContentPartPr/>
              <p14:nvPr/>
            </p14:nvContentPartPr>
            <p14:xfrm>
              <a:off x="2214840" y="3499720"/>
              <a:ext cx="461520" cy="2455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D544990-5088-46ED-B64F-BEA5E34657F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197200" y="3481720"/>
                <a:ext cx="49716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86BAAF2-C1FD-4F35-85E1-1BD816C8994A}"/>
                  </a:ext>
                </a:extLst>
              </p14:cNvPr>
              <p14:cNvContentPartPr/>
              <p14:nvPr/>
            </p14:nvContentPartPr>
            <p14:xfrm>
              <a:off x="1856280" y="3468040"/>
              <a:ext cx="261000" cy="2865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86BAAF2-C1FD-4F35-85E1-1BD816C8994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838305" y="3450040"/>
                <a:ext cx="296591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65E8895-027D-4044-90B4-98CF12AC46DF}"/>
                  </a:ext>
                </a:extLst>
              </p14:cNvPr>
              <p14:cNvContentPartPr/>
              <p14:nvPr/>
            </p14:nvContentPartPr>
            <p14:xfrm>
              <a:off x="3225360" y="3347440"/>
              <a:ext cx="1226160" cy="4802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65E8895-027D-4044-90B4-98CF12AC46D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207715" y="3329440"/>
                <a:ext cx="1261810" cy="51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5EDEDC64-F24B-4812-91D5-2F451898F2C4}"/>
                  </a:ext>
                </a:extLst>
              </p14:cNvPr>
              <p14:cNvContentPartPr/>
              <p14:nvPr/>
            </p14:nvContentPartPr>
            <p14:xfrm>
              <a:off x="4567440" y="3307480"/>
              <a:ext cx="1237680" cy="5479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5EDEDC64-F24B-4812-91D5-2F451898F2C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549800" y="3289840"/>
                <a:ext cx="127332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D36824B-5CFA-43E9-979F-02AF130BBD98}"/>
                  </a:ext>
                </a:extLst>
              </p14:cNvPr>
              <p14:cNvContentPartPr/>
              <p14:nvPr/>
            </p14:nvContentPartPr>
            <p14:xfrm>
              <a:off x="5969640" y="3503680"/>
              <a:ext cx="186480" cy="388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D36824B-5CFA-43E9-979F-02AF130BBD9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951640" y="3485680"/>
                <a:ext cx="22212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ED536B8-41D0-4D0C-B2AA-6F483E256C2C}"/>
                  </a:ext>
                </a:extLst>
              </p14:cNvPr>
              <p14:cNvContentPartPr/>
              <p14:nvPr/>
            </p14:nvContentPartPr>
            <p14:xfrm>
              <a:off x="5950560" y="3604480"/>
              <a:ext cx="225000" cy="374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ED536B8-41D0-4D0C-B2AA-6F483E256C2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932560" y="3586480"/>
                <a:ext cx="260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20FA951-7931-4A1A-B4DB-B3F914AA7AA0}"/>
                  </a:ext>
                </a:extLst>
              </p14:cNvPr>
              <p14:cNvContentPartPr/>
              <p14:nvPr/>
            </p14:nvContentPartPr>
            <p14:xfrm>
              <a:off x="6836520" y="3449320"/>
              <a:ext cx="442440" cy="330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20FA951-7931-4A1A-B4DB-B3F914AA7AA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818520" y="3431680"/>
                <a:ext cx="47808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DF6AF6F-5ED8-4193-BF64-6AACDF022F54}"/>
                  </a:ext>
                </a:extLst>
              </p14:cNvPr>
              <p14:cNvContentPartPr/>
              <p14:nvPr/>
            </p14:nvContentPartPr>
            <p14:xfrm>
              <a:off x="6400560" y="3422680"/>
              <a:ext cx="330480" cy="3596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DF6AF6F-5ED8-4193-BF64-6AACDF022F5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382920" y="3404680"/>
                <a:ext cx="36612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1337817-0C47-4314-8C87-6B2CC41D2A68}"/>
                  </a:ext>
                </a:extLst>
              </p14:cNvPr>
              <p14:cNvContentPartPr/>
              <p14:nvPr/>
            </p14:nvContentPartPr>
            <p14:xfrm>
              <a:off x="1808400" y="4055200"/>
              <a:ext cx="913680" cy="3420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1337817-0C47-4314-8C87-6B2CC41D2A6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790760" y="4037219"/>
                <a:ext cx="949320" cy="377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9E6D9E7-5356-40D1-A121-5ECE2AFA1CB8}"/>
                  </a:ext>
                </a:extLst>
              </p14:cNvPr>
              <p14:cNvContentPartPr/>
              <p14:nvPr/>
            </p14:nvContentPartPr>
            <p14:xfrm>
              <a:off x="1474680" y="3906520"/>
              <a:ext cx="153000" cy="4935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9E6D9E7-5356-40D1-A121-5ECE2AFA1CB8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457040" y="3888880"/>
                <a:ext cx="18864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6692C674-DEFC-40E8-88DA-95FB61ADE8E5}"/>
                  </a:ext>
                </a:extLst>
              </p14:cNvPr>
              <p14:cNvContentPartPr/>
              <p14:nvPr/>
            </p14:nvContentPartPr>
            <p14:xfrm>
              <a:off x="2895960" y="4009840"/>
              <a:ext cx="2724840" cy="60336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6692C674-DEFC-40E8-88DA-95FB61ADE8E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877962" y="3992200"/>
                <a:ext cx="2760475" cy="63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7A46C60-3362-4F01-987F-E86F3489160B}"/>
                  </a:ext>
                </a:extLst>
              </p14:cNvPr>
              <p14:cNvContentPartPr/>
              <p14:nvPr/>
            </p14:nvContentPartPr>
            <p14:xfrm>
              <a:off x="5842920" y="4268320"/>
              <a:ext cx="271440" cy="230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7A46C60-3362-4F01-987F-E86F3489160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825280" y="4250680"/>
                <a:ext cx="30708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F63806A-5DEE-4792-B4D4-42B0AE836CCC}"/>
                  </a:ext>
                </a:extLst>
              </p14:cNvPr>
              <p14:cNvContentPartPr/>
              <p14:nvPr/>
            </p14:nvContentPartPr>
            <p14:xfrm>
              <a:off x="5829240" y="4369120"/>
              <a:ext cx="221760" cy="241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F63806A-5DEE-4792-B4D4-42B0AE836CC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811240" y="4351480"/>
                <a:ext cx="25740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478FC05-3491-45DA-8246-78055EC73BD7}"/>
                  </a:ext>
                </a:extLst>
              </p14:cNvPr>
              <p14:cNvContentPartPr/>
              <p14:nvPr/>
            </p14:nvContentPartPr>
            <p14:xfrm>
              <a:off x="6340080" y="4092280"/>
              <a:ext cx="1103400" cy="372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478FC05-3491-45DA-8246-78055EC73BD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322086" y="4074280"/>
                <a:ext cx="1139028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0C2A670-50FC-4E8A-88DA-0D3B1A71C217}"/>
                  </a:ext>
                </a:extLst>
              </p14:cNvPr>
              <p14:cNvContentPartPr/>
              <p14:nvPr/>
            </p14:nvContentPartPr>
            <p14:xfrm>
              <a:off x="6317400" y="1531960"/>
              <a:ext cx="2104560" cy="590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0C2A670-50FC-4E8A-88DA-0D3B1A71C217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299760" y="1496320"/>
                <a:ext cx="214020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8719FBF-4ADE-4968-AFE3-51BA90417CF0}"/>
                  </a:ext>
                </a:extLst>
              </p14:cNvPr>
              <p14:cNvContentPartPr/>
              <p14:nvPr/>
            </p14:nvContentPartPr>
            <p14:xfrm>
              <a:off x="339960" y="1941280"/>
              <a:ext cx="5672520" cy="1047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8719FBF-4ADE-4968-AFE3-51BA90417CF0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21960" y="1905280"/>
                <a:ext cx="570816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5F7F6AC-3AE8-4F91-8E69-CDEE808566CA}"/>
                  </a:ext>
                </a:extLst>
              </p14:cNvPr>
              <p14:cNvContentPartPr/>
              <p14:nvPr/>
            </p14:nvContentPartPr>
            <p14:xfrm>
              <a:off x="1201440" y="4881040"/>
              <a:ext cx="131760" cy="190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5F7F6AC-3AE8-4F91-8E69-CDEE808566C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183440" y="4863400"/>
                <a:ext cx="16740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A520448-CCDC-4395-9853-C8DA42DA7F30}"/>
                  </a:ext>
                </a:extLst>
              </p14:cNvPr>
              <p14:cNvContentPartPr/>
              <p14:nvPr/>
            </p14:nvContentPartPr>
            <p14:xfrm>
              <a:off x="1508160" y="4837840"/>
              <a:ext cx="900360" cy="2329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A520448-CCDC-4395-9853-C8DA42DA7F30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490513" y="4819840"/>
                <a:ext cx="936014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5259B3F-F5F1-4E86-8FC6-E3FFD3D03F4F}"/>
                  </a:ext>
                </a:extLst>
              </p14:cNvPr>
              <p14:cNvContentPartPr/>
              <p14:nvPr/>
            </p14:nvContentPartPr>
            <p14:xfrm>
              <a:off x="2606160" y="175120"/>
              <a:ext cx="1800360" cy="3823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5259B3F-F5F1-4E86-8FC6-E3FFD3D03F4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588520" y="139480"/>
                <a:ext cx="1836000" cy="45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74AA2B7-B37E-4157-8BD8-0A04143CFEFB}"/>
                  </a:ext>
                </a:extLst>
              </p14:cNvPr>
              <p14:cNvContentPartPr/>
              <p14:nvPr/>
            </p14:nvContentPartPr>
            <p14:xfrm>
              <a:off x="3895680" y="4863760"/>
              <a:ext cx="126000" cy="2354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74AA2B7-B37E-4157-8BD8-0A04143CFEFB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877680" y="4845760"/>
                <a:ext cx="16164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BD09553-3440-4ADB-8A65-9F1E06642BDB}"/>
                  </a:ext>
                </a:extLst>
              </p14:cNvPr>
              <p14:cNvContentPartPr/>
              <p14:nvPr/>
            </p14:nvContentPartPr>
            <p14:xfrm>
              <a:off x="4113120" y="4795000"/>
              <a:ext cx="1038240" cy="37044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BD09553-3440-4ADB-8A65-9F1E06642BDB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095480" y="4777000"/>
                <a:ext cx="1073880" cy="40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E4A1B77-7F1C-45F9-9368-4B566D270BC9}"/>
                  </a:ext>
                </a:extLst>
              </p14:cNvPr>
              <p14:cNvContentPartPr/>
              <p14:nvPr/>
            </p14:nvContentPartPr>
            <p14:xfrm>
              <a:off x="5255040" y="4917400"/>
              <a:ext cx="267120" cy="1591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E4A1B77-7F1C-45F9-9368-4B566D270BC9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237040" y="4899400"/>
                <a:ext cx="30276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B4D35FD1-4C5F-4C7A-AC48-D99FE3603214}"/>
                  </a:ext>
                </a:extLst>
              </p14:cNvPr>
              <p14:cNvContentPartPr/>
              <p14:nvPr/>
            </p14:nvContentPartPr>
            <p14:xfrm>
              <a:off x="2564040" y="4774840"/>
              <a:ext cx="1213560" cy="54576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B4D35FD1-4C5F-4C7A-AC48-D99FE360321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546045" y="4756840"/>
                <a:ext cx="1249189" cy="58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ED3BC2E-9FDD-4755-9FBA-A57AA959256E}"/>
                  </a:ext>
                </a:extLst>
              </p14:cNvPr>
              <p14:cNvContentPartPr/>
              <p14:nvPr/>
            </p14:nvContentPartPr>
            <p14:xfrm>
              <a:off x="5704680" y="4953760"/>
              <a:ext cx="181440" cy="190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ED3BC2E-9FDD-4755-9FBA-A57AA959256E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686680" y="4935760"/>
                <a:ext cx="2170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DA3C7D4-F051-4E76-A8B5-065C05D250A7}"/>
                  </a:ext>
                </a:extLst>
              </p14:cNvPr>
              <p14:cNvContentPartPr/>
              <p14:nvPr/>
            </p14:nvContentPartPr>
            <p14:xfrm>
              <a:off x="5704680" y="5047720"/>
              <a:ext cx="189360" cy="108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DA3C7D4-F051-4E76-A8B5-065C05D250A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686680" y="5030080"/>
                <a:ext cx="225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45F1171-2CA3-4E32-A7E0-78F4DF494D3C}"/>
                  </a:ext>
                </a:extLst>
              </p14:cNvPr>
              <p14:cNvContentPartPr/>
              <p14:nvPr/>
            </p14:nvContentPartPr>
            <p14:xfrm>
              <a:off x="6177000" y="4780240"/>
              <a:ext cx="124920" cy="1342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45F1171-2CA3-4E32-A7E0-78F4DF494D3C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6159360" y="4762240"/>
                <a:ext cx="16056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5FF9652-211D-46A1-B2AB-985A01A62588}"/>
                  </a:ext>
                </a:extLst>
              </p14:cNvPr>
              <p14:cNvContentPartPr/>
              <p14:nvPr/>
            </p14:nvContentPartPr>
            <p14:xfrm>
              <a:off x="6192480" y="4777360"/>
              <a:ext cx="136080" cy="3769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5FF9652-211D-46A1-B2AB-985A01A6258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174480" y="4759720"/>
                <a:ext cx="171720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EBAFC27-4324-4852-816F-A368CFD0F0F7}"/>
                  </a:ext>
                </a:extLst>
              </p14:cNvPr>
              <p14:cNvContentPartPr/>
              <p14:nvPr/>
            </p14:nvContentPartPr>
            <p14:xfrm>
              <a:off x="6335760" y="4865560"/>
              <a:ext cx="135360" cy="2397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EBAFC27-4324-4852-816F-A368CFD0F0F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317760" y="4847920"/>
                <a:ext cx="17100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3AD661DA-846A-4B30-B4EC-E313088FC4DB}"/>
                  </a:ext>
                </a:extLst>
              </p14:cNvPr>
              <p14:cNvContentPartPr/>
              <p14:nvPr/>
            </p14:nvContentPartPr>
            <p14:xfrm>
              <a:off x="6548880" y="4992280"/>
              <a:ext cx="12960" cy="65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3AD661DA-846A-4B30-B4EC-E313088FC4D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530880" y="4974280"/>
                <a:ext cx="48600" cy="1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E029073-3CA1-4249-92F0-D5EB70E2A293}"/>
                  </a:ext>
                </a:extLst>
              </p14:cNvPr>
              <p14:cNvContentPartPr/>
              <p14:nvPr/>
            </p14:nvContentPartPr>
            <p14:xfrm>
              <a:off x="6699360" y="4789240"/>
              <a:ext cx="35640" cy="2602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E029073-3CA1-4249-92F0-D5EB70E2A293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681360" y="4771600"/>
                <a:ext cx="7128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41D59F1-3501-4F74-A555-B6B8698B2D69}"/>
                  </a:ext>
                </a:extLst>
              </p14:cNvPr>
              <p14:cNvContentPartPr/>
              <p14:nvPr/>
            </p14:nvContentPartPr>
            <p14:xfrm>
              <a:off x="6833640" y="4933960"/>
              <a:ext cx="258840" cy="1447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41D59F1-3501-4F74-A555-B6B8698B2D69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816000" y="4916320"/>
                <a:ext cx="294480" cy="18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27343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C13EB96-BDC3-4479-906E-E4C5977D62F0}"/>
                  </a:ext>
                </a:extLst>
              </p14:cNvPr>
              <p14:cNvContentPartPr/>
              <p14:nvPr/>
            </p14:nvContentPartPr>
            <p14:xfrm>
              <a:off x="6110760" y="1943440"/>
              <a:ext cx="2195280" cy="374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C13EB96-BDC3-4479-906E-E4C5977D62F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93120" y="1907800"/>
                <a:ext cx="223092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AE1178A-2BFA-48A0-91E9-138287ECBF3B}"/>
                  </a:ext>
                </a:extLst>
              </p14:cNvPr>
              <p14:cNvContentPartPr/>
              <p14:nvPr/>
            </p14:nvContentPartPr>
            <p14:xfrm>
              <a:off x="415920" y="2254480"/>
              <a:ext cx="4687200" cy="604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AE1178A-2BFA-48A0-91E9-138287ECBF3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98280" y="2218840"/>
                <a:ext cx="472284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14:cNvPr>
              <p14:cNvContentPartPr/>
              <p14:nvPr/>
            </p14:nvContentPartPr>
            <p14:xfrm>
              <a:off x="1656480" y="3697360"/>
              <a:ext cx="240840" cy="388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638840" y="3679360"/>
                <a:ext cx="27648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14:cNvPr>
              <p14:cNvContentPartPr/>
              <p14:nvPr/>
            </p14:nvContentPartPr>
            <p14:xfrm>
              <a:off x="1687080" y="3784840"/>
              <a:ext cx="199800" cy="399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69440" y="3766840"/>
                <a:ext cx="2354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14:cNvPr>
              <p14:cNvContentPartPr/>
              <p14:nvPr/>
            </p14:nvContentPartPr>
            <p14:xfrm>
              <a:off x="2101080" y="3862960"/>
              <a:ext cx="457200" cy="1807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083080" y="3844960"/>
                <a:ext cx="49284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14:cNvPr>
              <p14:cNvContentPartPr/>
              <p14:nvPr/>
            </p14:nvContentPartPr>
            <p14:xfrm>
              <a:off x="2060760" y="3567760"/>
              <a:ext cx="550440" cy="24912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043120" y="3549760"/>
                <a:ext cx="5860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14:cNvPr>
              <p14:cNvContentPartPr/>
              <p14:nvPr/>
            </p14:nvContentPartPr>
            <p14:xfrm>
              <a:off x="555960" y="3652000"/>
              <a:ext cx="899640" cy="2905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7960" y="3634000"/>
                <a:ext cx="935280" cy="32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30166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C13EB96-BDC3-4479-906E-E4C5977D62F0}"/>
                  </a:ext>
                </a:extLst>
              </p14:cNvPr>
              <p14:cNvContentPartPr/>
              <p14:nvPr/>
            </p14:nvContentPartPr>
            <p14:xfrm>
              <a:off x="6110760" y="1943440"/>
              <a:ext cx="2195280" cy="374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C13EB96-BDC3-4479-906E-E4C5977D62F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93120" y="1907800"/>
                <a:ext cx="223092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AE1178A-2BFA-48A0-91E9-138287ECBF3B}"/>
                  </a:ext>
                </a:extLst>
              </p14:cNvPr>
              <p14:cNvContentPartPr/>
              <p14:nvPr/>
            </p14:nvContentPartPr>
            <p14:xfrm>
              <a:off x="415920" y="2254480"/>
              <a:ext cx="4687200" cy="604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AE1178A-2BFA-48A0-91E9-138287ECBF3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98280" y="2218840"/>
                <a:ext cx="472284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14:cNvPr>
              <p14:cNvContentPartPr/>
              <p14:nvPr/>
            </p14:nvContentPartPr>
            <p14:xfrm>
              <a:off x="1656480" y="3697360"/>
              <a:ext cx="240840" cy="388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638840" y="3679360"/>
                <a:ext cx="27648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14:cNvPr>
              <p14:cNvContentPartPr/>
              <p14:nvPr/>
            </p14:nvContentPartPr>
            <p14:xfrm>
              <a:off x="1687080" y="3784840"/>
              <a:ext cx="199800" cy="399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69440" y="3766840"/>
                <a:ext cx="2354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14:cNvPr>
              <p14:cNvContentPartPr/>
              <p14:nvPr/>
            </p14:nvContentPartPr>
            <p14:xfrm>
              <a:off x="2101080" y="3862960"/>
              <a:ext cx="457200" cy="1807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083080" y="3844960"/>
                <a:ext cx="49284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14:cNvPr>
              <p14:cNvContentPartPr/>
              <p14:nvPr/>
            </p14:nvContentPartPr>
            <p14:xfrm>
              <a:off x="2060760" y="3567760"/>
              <a:ext cx="550440" cy="24912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043120" y="3549760"/>
                <a:ext cx="5860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14:cNvPr>
              <p14:cNvContentPartPr/>
              <p14:nvPr/>
            </p14:nvContentPartPr>
            <p14:xfrm>
              <a:off x="555960" y="3652000"/>
              <a:ext cx="899640" cy="2905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7960" y="3634000"/>
                <a:ext cx="93528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C2F17F-3C8A-48B8-8323-868E315DF624}"/>
                  </a:ext>
                </a:extLst>
              </p14:cNvPr>
              <p14:cNvContentPartPr/>
              <p14:nvPr/>
            </p14:nvContentPartPr>
            <p14:xfrm>
              <a:off x="2907120" y="3730480"/>
              <a:ext cx="197280" cy="19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C2F17F-3C8A-48B8-8323-868E315DF62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889480" y="3712480"/>
                <a:ext cx="2329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879F90B-0B3B-465E-AA38-5CFBAE7452ED}"/>
                  </a:ext>
                </a:extLst>
              </p14:cNvPr>
              <p14:cNvContentPartPr/>
              <p14:nvPr/>
            </p14:nvContentPartPr>
            <p14:xfrm>
              <a:off x="2944200" y="3816520"/>
              <a:ext cx="177840" cy="16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879F90B-0B3B-465E-AA38-5CFBAE7452E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926560" y="3798520"/>
                <a:ext cx="2134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FF34AD-7D3F-4B4B-9E66-4DBE9457E654}"/>
                  </a:ext>
                </a:extLst>
              </p14:cNvPr>
              <p14:cNvContentPartPr/>
              <p14:nvPr/>
            </p14:nvContentPartPr>
            <p14:xfrm>
              <a:off x="3321120" y="3434920"/>
              <a:ext cx="2227320" cy="669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FF34AD-7D3F-4B4B-9E66-4DBE9457E65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303480" y="3417280"/>
                <a:ext cx="2262960" cy="70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87617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C13EB96-BDC3-4479-906E-E4C5977D62F0}"/>
                  </a:ext>
                </a:extLst>
              </p14:cNvPr>
              <p14:cNvContentPartPr/>
              <p14:nvPr/>
            </p14:nvContentPartPr>
            <p14:xfrm>
              <a:off x="6110760" y="1943440"/>
              <a:ext cx="2195280" cy="374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C13EB96-BDC3-4479-906E-E4C5977D62F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93120" y="1907800"/>
                <a:ext cx="223092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AE1178A-2BFA-48A0-91E9-138287ECBF3B}"/>
                  </a:ext>
                </a:extLst>
              </p14:cNvPr>
              <p14:cNvContentPartPr/>
              <p14:nvPr/>
            </p14:nvContentPartPr>
            <p14:xfrm>
              <a:off x="415920" y="2254480"/>
              <a:ext cx="4687200" cy="604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AE1178A-2BFA-48A0-91E9-138287ECBF3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98280" y="2218840"/>
                <a:ext cx="472284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14:cNvPr>
              <p14:cNvContentPartPr/>
              <p14:nvPr/>
            </p14:nvContentPartPr>
            <p14:xfrm>
              <a:off x="1656480" y="3697360"/>
              <a:ext cx="240840" cy="388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638840" y="3679360"/>
                <a:ext cx="27648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14:cNvPr>
              <p14:cNvContentPartPr/>
              <p14:nvPr/>
            </p14:nvContentPartPr>
            <p14:xfrm>
              <a:off x="1687080" y="3784840"/>
              <a:ext cx="199800" cy="399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69440" y="3766840"/>
                <a:ext cx="2354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14:cNvPr>
              <p14:cNvContentPartPr/>
              <p14:nvPr/>
            </p14:nvContentPartPr>
            <p14:xfrm>
              <a:off x="2101080" y="3862960"/>
              <a:ext cx="457200" cy="1807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083080" y="3844960"/>
                <a:ext cx="49284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14:cNvPr>
              <p14:cNvContentPartPr/>
              <p14:nvPr/>
            </p14:nvContentPartPr>
            <p14:xfrm>
              <a:off x="2060760" y="3567760"/>
              <a:ext cx="550440" cy="24912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043120" y="3549760"/>
                <a:ext cx="5860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14:cNvPr>
              <p14:cNvContentPartPr/>
              <p14:nvPr/>
            </p14:nvContentPartPr>
            <p14:xfrm>
              <a:off x="555960" y="3652000"/>
              <a:ext cx="899640" cy="2905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7960" y="3634000"/>
                <a:ext cx="93528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C2F17F-3C8A-48B8-8323-868E315DF624}"/>
                  </a:ext>
                </a:extLst>
              </p14:cNvPr>
              <p14:cNvContentPartPr/>
              <p14:nvPr/>
            </p14:nvContentPartPr>
            <p14:xfrm>
              <a:off x="2907120" y="3730480"/>
              <a:ext cx="197280" cy="19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C2F17F-3C8A-48B8-8323-868E315DF62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889480" y="3712480"/>
                <a:ext cx="2329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879F90B-0B3B-465E-AA38-5CFBAE7452ED}"/>
                  </a:ext>
                </a:extLst>
              </p14:cNvPr>
              <p14:cNvContentPartPr/>
              <p14:nvPr/>
            </p14:nvContentPartPr>
            <p14:xfrm>
              <a:off x="2944200" y="3816520"/>
              <a:ext cx="177840" cy="16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879F90B-0B3B-465E-AA38-5CFBAE7452E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926560" y="3798520"/>
                <a:ext cx="2134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FF34AD-7D3F-4B4B-9E66-4DBE9457E654}"/>
                  </a:ext>
                </a:extLst>
              </p14:cNvPr>
              <p14:cNvContentPartPr/>
              <p14:nvPr/>
            </p14:nvContentPartPr>
            <p14:xfrm>
              <a:off x="3321120" y="3434920"/>
              <a:ext cx="2227320" cy="669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FF34AD-7D3F-4B4B-9E66-4DBE9457E65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303480" y="3417280"/>
                <a:ext cx="226296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5FF19BC-2A83-4ED6-94C1-E4E9A4093731}"/>
                  </a:ext>
                </a:extLst>
              </p14:cNvPr>
              <p14:cNvContentPartPr/>
              <p14:nvPr/>
            </p14:nvContentPartPr>
            <p14:xfrm>
              <a:off x="5829960" y="3666760"/>
              <a:ext cx="217080" cy="201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5FF19BC-2A83-4ED6-94C1-E4E9A409373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811960" y="3648760"/>
                <a:ext cx="25272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2C5522A-E9C9-46C6-81EC-42488987E221}"/>
                  </a:ext>
                </a:extLst>
              </p14:cNvPr>
              <p14:cNvContentPartPr/>
              <p14:nvPr/>
            </p14:nvContentPartPr>
            <p14:xfrm>
              <a:off x="5829960" y="3762160"/>
              <a:ext cx="203760" cy="28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2C5522A-E9C9-46C6-81EC-42488987E22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11960" y="3744160"/>
                <a:ext cx="2394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206C8C2-2638-4B1A-BE94-75F2E46561CF}"/>
                  </a:ext>
                </a:extLst>
              </p14:cNvPr>
              <p14:cNvContentPartPr/>
              <p14:nvPr/>
            </p14:nvContentPartPr>
            <p14:xfrm>
              <a:off x="6281760" y="3328360"/>
              <a:ext cx="1415880" cy="6091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206C8C2-2638-4B1A-BE94-75F2E46561C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264120" y="3310720"/>
                <a:ext cx="1451520" cy="64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6016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14:cNvPr>
              <p14:cNvContentPartPr/>
              <p14:nvPr/>
            </p14:nvContentPartPr>
            <p14:xfrm>
              <a:off x="7810680" y="210040"/>
              <a:ext cx="885240" cy="516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2680" y="192040"/>
                <a:ext cx="92088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14:cNvPr>
              <p14:cNvContentPartPr/>
              <p14:nvPr/>
            </p14:nvContentPartPr>
            <p14:xfrm>
              <a:off x="229080" y="240280"/>
              <a:ext cx="2147040" cy="7066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440" y="222640"/>
                <a:ext cx="2182680" cy="7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14:cNvPr>
              <p14:cNvContentPartPr/>
              <p14:nvPr/>
            </p14:nvContentPartPr>
            <p14:xfrm>
              <a:off x="2677800" y="387520"/>
              <a:ext cx="1736280" cy="440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9800" y="369880"/>
                <a:ext cx="177192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14:cNvPr>
              <p14:cNvContentPartPr/>
              <p14:nvPr/>
            </p14:nvContentPartPr>
            <p14:xfrm>
              <a:off x="251760" y="1099240"/>
              <a:ext cx="1856520" cy="660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3760" y="1081590"/>
                <a:ext cx="1892160" cy="696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14:cNvPr>
              <p14:cNvContentPartPr/>
              <p14:nvPr/>
            </p14:nvContentPartPr>
            <p14:xfrm>
              <a:off x="4200600" y="1120480"/>
              <a:ext cx="283680" cy="4590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82938" y="1102840"/>
                <a:ext cx="319365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14:cNvPr>
              <p14:cNvContentPartPr/>
              <p14:nvPr/>
            </p14:nvContentPartPr>
            <p14:xfrm>
              <a:off x="3645480" y="1160080"/>
              <a:ext cx="394920" cy="3729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27464" y="1142440"/>
                <a:ext cx="430593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14:cNvPr>
              <p14:cNvContentPartPr/>
              <p14:nvPr/>
            </p14:nvContentPartPr>
            <p14:xfrm>
              <a:off x="2494200" y="1194640"/>
              <a:ext cx="935280" cy="404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76207" y="1176640"/>
                <a:ext cx="970906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9D6556-CA33-4E08-A68B-13591F9F8857}"/>
                  </a:ext>
                </a:extLst>
              </p14:cNvPr>
              <p14:cNvContentPartPr/>
              <p14:nvPr/>
            </p14:nvContentPartPr>
            <p14:xfrm>
              <a:off x="2538840" y="1612240"/>
              <a:ext cx="722160" cy="385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9D6556-CA33-4E08-A68B-13591F9F885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20840" y="1594600"/>
                <a:ext cx="757800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C122BFAE-D1E5-4D9F-ABFA-A9A0785743AA}"/>
                  </a:ext>
                </a:extLst>
              </p14:cNvPr>
              <p14:cNvContentPartPr/>
              <p14:nvPr/>
            </p14:nvContentPartPr>
            <p14:xfrm>
              <a:off x="557760" y="2456440"/>
              <a:ext cx="3650040" cy="24980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C122BFAE-D1E5-4D9F-ABFA-A9A0785743A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40118" y="2438800"/>
                <a:ext cx="3685684" cy="253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1493B14-7A82-4CE3-A927-86BA68537B4A}"/>
                  </a:ext>
                </a:extLst>
              </p14:cNvPr>
              <p14:cNvContentPartPr/>
              <p14:nvPr/>
            </p14:nvContentPartPr>
            <p14:xfrm>
              <a:off x="3699120" y="810160"/>
              <a:ext cx="4814640" cy="22489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1493B14-7A82-4CE3-A927-86BA68537B4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681479" y="792160"/>
                <a:ext cx="4850283" cy="228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26707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C13EB96-BDC3-4479-906E-E4C5977D62F0}"/>
                  </a:ext>
                </a:extLst>
              </p14:cNvPr>
              <p14:cNvContentPartPr/>
              <p14:nvPr/>
            </p14:nvContentPartPr>
            <p14:xfrm>
              <a:off x="6110760" y="1943440"/>
              <a:ext cx="2195280" cy="374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C13EB96-BDC3-4479-906E-E4C5977D62F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93120" y="1907800"/>
                <a:ext cx="223092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AE1178A-2BFA-48A0-91E9-138287ECBF3B}"/>
                  </a:ext>
                </a:extLst>
              </p14:cNvPr>
              <p14:cNvContentPartPr/>
              <p14:nvPr/>
            </p14:nvContentPartPr>
            <p14:xfrm>
              <a:off x="415920" y="2254480"/>
              <a:ext cx="4687200" cy="604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AE1178A-2BFA-48A0-91E9-138287ECBF3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98280" y="2218840"/>
                <a:ext cx="472284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14:cNvPr>
              <p14:cNvContentPartPr/>
              <p14:nvPr/>
            </p14:nvContentPartPr>
            <p14:xfrm>
              <a:off x="1656480" y="3697360"/>
              <a:ext cx="240840" cy="388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638840" y="3679360"/>
                <a:ext cx="27648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14:cNvPr>
              <p14:cNvContentPartPr/>
              <p14:nvPr/>
            </p14:nvContentPartPr>
            <p14:xfrm>
              <a:off x="1687080" y="3784840"/>
              <a:ext cx="199800" cy="399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69440" y="3766840"/>
                <a:ext cx="2354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14:cNvPr>
              <p14:cNvContentPartPr/>
              <p14:nvPr/>
            </p14:nvContentPartPr>
            <p14:xfrm>
              <a:off x="2101080" y="3862960"/>
              <a:ext cx="457200" cy="1807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083080" y="3844960"/>
                <a:ext cx="49284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14:cNvPr>
              <p14:cNvContentPartPr/>
              <p14:nvPr/>
            </p14:nvContentPartPr>
            <p14:xfrm>
              <a:off x="2060760" y="3567760"/>
              <a:ext cx="550440" cy="24912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043120" y="3549760"/>
                <a:ext cx="5860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14:cNvPr>
              <p14:cNvContentPartPr/>
              <p14:nvPr/>
            </p14:nvContentPartPr>
            <p14:xfrm>
              <a:off x="555960" y="3652000"/>
              <a:ext cx="899640" cy="2905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7960" y="3634000"/>
                <a:ext cx="93528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C2F17F-3C8A-48B8-8323-868E315DF624}"/>
                  </a:ext>
                </a:extLst>
              </p14:cNvPr>
              <p14:cNvContentPartPr/>
              <p14:nvPr/>
            </p14:nvContentPartPr>
            <p14:xfrm>
              <a:off x="2907120" y="3730480"/>
              <a:ext cx="197280" cy="19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C2F17F-3C8A-48B8-8323-868E315DF62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889480" y="3712480"/>
                <a:ext cx="2329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879F90B-0B3B-465E-AA38-5CFBAE7452ED}"/>
                  </a:ext>
                </a:extLst>
              </p14:cNvPr>
              <p14:cNvContentPartPr/>
              <p14:nvPr/>
            </p14:nvContentPartPr>
            <p14:xfrm>
              <a:off x="2944200" y="3816520"/>
              <a:ext cx="177840" cy="16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879F90B-0B3B-465E-AA38-5CFBAE7452E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926560" y="3798520"/>
                <a:ext cx="2134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FF34AD-7D3F-4B4B-9E66-4DBE9457E654}"/>
                  </a:ext>
                </a:extLst>
              </p14:cNvPr>
              <p14:cNvContentPartPr/>
              <p14:nvPr/>
            </p14:nvContentPartPr>
            <p14:xfrm>
              <a:off x="3321120" y="3434920"/>
              <a:ext cx="2227320" cy="669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FF34AD-7D3F-4B4B-9E66-4DBE9457E65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303480" y="3417280"/>
                <a:ext cx="226296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5FF19BC-2A83-4ED6-94C1-E4E9A4093731}"/>
                  </a:ext>
                </a:extLst>
              </p14:cNvPr>
              <p14:cNvContentPartPr/>
              <p14:nvPr/>
            </p14:nvContentPartPr>
            <p14:xfrm>
              <a:off x="5829960" y="3666760"/>
              <a:ext cx="217080" cy="201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5FF19BC-2A83-4ED6-94C1-E4E9A409373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811960" y="3648760"/>
                <a:ext cx="25272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2C5522A-E9C9-46C6-81EC-42488987E221}"/>
                  </a:ext>
                </a:extLst>
              </p14:cNvPr>
              <p14:cNvContentPartPr/>
              <p14:nvPr/>
            </p14:nvContentPartPr>
            <p14:xfrm>
              <a:off x="5829960" y="3762160"/>
              <a:ext cx="203760" cy="28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2C5522A-E9C9-46C6-81EC-42488987E22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11960" y="3744160"/>
                <a:ext cx="2394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206C8C2-2638-4B1A-BE94-75F2E46561CF}"/>
                  </a:ext>
                </a:extLst>
              </p14:cNvPr>
              <p14:cNvContentPartPr/>
              <p14:nvPr/>
            </p14:nvContentPartPr>
            <p14:xfrm>
              <a:off x="6281760" y="3328360"/>
              <a:ext cx="1415880" cy="6091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206C8C2-2638-4B1A-BE94-75F2E46561C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264120" y="3310720"/>
                <a:ext cx="1451520" cy="64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B741F0-A7A8-4690-93B1-BF90737BA076}"/>
                  </a:ext>
                </a:extLst>
              </p14:cNvPr>
              <p14:cNvContentPartPr/>
              <p14:nvPr/>
            </p14:nvContentPartPr>
            <p14:xfrm>
              <a:off x="946560" y="4483240"/>
              <a:ext cx="473760" cy="192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B741F0-A7A8-4690-93B1-BF90737BA076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28920" y="4465240"/>
                <a:ext cx="50940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9B9A001-F783-45B3-9EFD-006404E343BF}"/>
                  </a:ext>
                </a:extLst>
              </p14:cNvPr>
              <p14:cNvContentPartPr/>
              <p14:nvPr/>
            </p14:nvContentPartPr>
            <p14:xfrm>
              <a:off x="1587000" y="4330960"/>
              <a:ext cx="1572480" cy="3992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9B9A001-F783-45B3-9EFD-006404E343B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569360" y="4313304"/>
                <a:ext cx="1608120" cy="434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FE289B3-5F85-49A9-BAF8-EBC5A054BCB7}"/>
                  </a:ext>
                </a:extLst>
              </p14:cNvPr>
              <p14:cNvContentPartPr/>
              <p14:nvPr/>
            </p14:nvContentPartPr>
            <p14:xfrm>
              <a:off x="735600" y="4401520"/>
              <a:ext cx="97920" cy="3074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FE289B3-5F85-49A9-BAF8-EBC5A054BCB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17600" y="4383541"/>
                <a:ext cx="133560" cy="3430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33271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C13EB96-BDC3-4479-906E-E4C5977D62F0}"/>
                  </a:ext>
                </a:extLst>
              </p14:cNvPr>
              <p14:cNvContentPartPr/>
              <p14:nvPr/>
            </p14:nvContentPartPr>
            <p14:xfrm>
              <a:off x="6110760" y="1943440"/>
              <a:ext cx="2195280" cy="374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C13EB96-BDC3-4479-906E-E4C5977D62F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93120" y="1907800"/>
                <a:ext cx="223092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AE1178A-2BFA-48A0-91E9-138287ECBF3B}"/>
                  </a:ext>
                </a:extLst>
              </p14:cNvPr>
              <p14:cNvContentPartPr/>
              <p14:nvPr/>
            </p14:nvContentPartPr>
            <p14:xfrm>
              <a:off x="415920" y="2254480"/>
              <a:ext cx="4687200" cy="604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AE1178A-2BFA-48A0-91E9-138287ECBF3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98280" y="2218840"/>
                <a:ext cx="472284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14:cNvPr>
              <p14:cNvContentPartPr/>
              <p14:nvPr/>
            </p14:nvContentPartPr>
            <p14:xfrm>
              <a:off x="1656480" y="3697360"/>
              <a:ext cx="240840" cy="388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638840" y="3679360"/>
                <a:ext cx="27648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14:cNvPr>
              <p14:cNvContentPartPr/>
              <p14:nvPr/>
            </p14:nvContentPartPr>
            <p14:xfrm>
              <a:off x="1687080" y="3784840"/>
              <a:ext cx="199800" cy="399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69440" y="3766840"/>
                <a:ext cx="2354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14:cNvPr>
              <p14:cNvContentPartPr/>
              <p14:nvPr/>
            </p14:nvContentPartPr>
            <p14:xfrm>
              <a:off x="2101080" y="3862960"/>
              <a:ext cx="457200" cy="1807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083080" y="3844960"/>
                <a:ext cx="49284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14:cNvPr>
              <p14:cNvContentPartPr/>
              <p14:nvPr/>
            </p14:nvContentPartPr>
            <p14:xfrm>
              <a:off x="2060760" y="3567760"/>
              <a:ext cx="550440" cy="24912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043120" y="3549760"/>
                <a:ext cx="5860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14:cNvPr>
              <p14:cNvContentPartPr/>
              <p14:nvPr/>
            </p14:nvContentPartPr>
            <p14:xfrm>
              <a:off x="555960" y="3652000"/>
              <a:ext cx="899640" cy="2905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7960" y="3634000"/>
                <a:ext cx="93528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C2F17F-3C8A-48B8-8323-868E315DF624}"/>
                  </a:ext>
                </a:extLst>
              </p14:cNvPr>
              <p14:cNvContentPartPr/>
              <p14:nvPr/>
            </p14:nvContentPartPr>
            <p14:xfrm>
              <a:off x="2907120" y="3730480"/>
              <a:ext cx="197280" cy="19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C2F17F-3C8A-48B8-8323-868E315DF62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889480" y="3712480"/>
                <a:ext cx="2329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879F90B-0B3B-465E-AA38-5CFBAE7452ED}"/>
                  </a:ext>
                </a:extLst>
              </p14:cNvPr>
              <p14:cNvContentPartPr/>
              <p14:nvPr/>
            </p14:nvContentPartPr>
            <p14:xfrm>
              <a:off x="2944200" y="3816520"/>
              <a:ext cx="177840" cy="16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879F90B-0B3B-465E-AA38-5CFBAE7452E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926560" y="3798520"/>
                <a:ext cx="2134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FF34AD-7D3F-4B4B-9E66-4DBE9457E654}"/>
                  </a:ext>
                </a:extLst>
              </p14:cNvPr>
              <p14:cNvContentPartPr/>
              <p14:nvPr/>
            </p14:nvContentPartPr>
            <p14:xfrm>
              <a:off x="3321120" y="3434920"/>
              <a:ext cx="2227320" cy="669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FF34AD-7D3F-4B4B-9E66-4DBE9457E65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303480" y="3417280"/>
                <a:ext cx="226296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5FF19BC-2A83-4ED6-94C1-E4E9A4093731}"/>
                  </a:ext>
                </a:extLst>
              </p14:cNvPr>
              <p14:cNvContentPartPr/>
              <p14:nvPr/>
            </p14:nvContentPartPr>
            <p14:xfrm>
              <a:off x="5829960" y="3666760"/>
              <a:ext cx="217080" cy="201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5FF19BC-2A83-4ED6-94C1-E4E9A409373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811960" y="3648760"/>
                <a:ext cx="25272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2C5522A-E9C9-46C6-81EC-42488987E221}"/>
                  </a:ext>
                </a:extLst>
              </p14:cNvPr>
              <p14:cNvContentPartPr/>
              <p14:nvPr/>
            </p14:nvContentPartPr>
            <p14:xfrm>
              <a:off x="5829960" y="3762160"/>
              <a:ext cx="203760" cy="28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2C5522A-E9C9-46C6-81EC-42488987E22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11960" y="3744160"/>
                <a:ext cx="2394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206C8C2-2638-4B1A-BE94-75F2E46561CF}"/>
                  </a:ext>
                </a:extLst>
              </p14:cNvPr>
              <p14:cNvContentPartPr/>
              <p14:nvPr/>
            </p14:nvContentPartPr>
            <p14:xfrm>
              <a:off x="6281760" y="3328360"/>
              <a:ext cx="1415880" cy="6091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206C8C2-2638-4B1A-BE94-75F2E46561C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264120" y="3310720"/>
                <a:ext cx="1451520" cy="64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B741F0-A7A8-4690-93B1-BF90737BA076}"/>
                  </a:ext>
                </a:extLst>
              </p14:cNvPr>
              <p14:cNvContentPartPr/>
              <p14:nvPr/>
            </p14:nvContentPartPr>
            <p14:xfrm>
              <a:off x="946560" y="4483240"/>
              <a:ext cx="473760" cy="192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B741F0-A7A8-4690-93B1-BF90737BA076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28920" y="4465240"/>
                <a:ext cx="50940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9B9A001-F783-45B3-9EFD-006404E343BF}"/>
                  </a:ext>
                </a:extLst>
              </p14:cNvPr>
              <p14:cNvContentPartPr/>
              <p14:nvPr/>
            </p14:nvContentPartPr>
            <p14:xfrm>
              <a:off x="1587000" y="4330960"/>
              <a:ext cx="1572480" cy="3992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9B9A001-F783-45B3-9EFD-006404E343B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569360" y="4313304"/>
                <a:ext cx="1608120" cy="434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FE289B3-5F85-49A9-BAF8-EBC5A054BCB7}"/>
                  </a:ext>
                </a:extLst>
              </p14:cNvPr>
              <p14:cNvContentPartPr/>
              <p14:nvPr/>
            </p14:nvContentPartPr>
            <p14:xfrm>
              <a:off x="735600" y="4401520"/>
              <a:ext cx="97920" cy="3074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FE289B3-5F85-49A9-BAF8-EBC5A054BCB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17600" y="4383541"/>
                <a:ext cx="133560" cy="3430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61157B3-75C2-4661-B496-C36B1155171F}"/>
                  </a:ext>
                </a:extLst>
              </p14:cNvPr>
              <p14:cNvContentPartPr/>
              <p14:nvPr/>
            </p14:nvContentPartPr>
            <p14:xfrm>
              <a:off x="3578880" y="4460560"/>
              <a:ext cx="408240" cy="188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61157B3-75C2-4661-B496-C36B1155171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561240" y="4442920"/>
                <a:ext cx="44388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4E6AA90-7729-4EBA-BBB7-2F3ED2C2F87F}"/>
                  </a:ext>
                </a:extLst>
              </p14:cNvPr>
              <p14:cNvContentPartPr/>
              <p14:nvPr/>
            </p14:nvContentPartPr>
            <p14:xfrm>
              <a:off x="409440" y="5288920"/>
              <a:ext cx="895680" cy="28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4E6AA90-7729-4EBA-BBB7-2F3ED2C2F87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91440" y="5271258"/>
                <a:ext cx="931320" cy="324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1F4E29F1-5EA4-440F-842E-0D5EAA99295A}"/>
                  </a:ext>
                </a:extLst>
              </p14:cNvPr>
              <p14:cNvContentPartPr/>
              <p14:nvPr/>
            </p14:nvContentPartPr>
            <p14:xfrm>
              <a:off x="1498800" y="5278480"/>
              <a:ext cx="228240" cy="3600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1F4E29F1-5EA4-440F-842E-0D5EAA99295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481160" y="5260480"/>
                <a:ext cx="2638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5D6C2EFC-509E-489C-BA80-40A8DDF5692D}"/>
                  </a:ext>
                </a:extLst>
              </p14:cNvPr>
              <p14:cNvContentPartPr/>
              <p14:nvPr/>
            </p14:nvContentPartPr>
            <p14:xfrm>
              <a:off x="1520760" y="5397640"/>
              <a:ext cx="192600" cy="2376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5D6C2EFC-509E-489C-BA80-40A8DDF5692D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503120" y="5380000"/>
                <a:ext cx="22824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D9821026-7054-478C-8EE1-A0970C8B1FF0}"/>
                  </a:ext>
                </a:extLst>
              </p14:cNvPr>
              <p14:cNvContentPartPr/>
              <p14:nvPr/>
            </p14:nvContentPartPr>
            <p14:xfrm>
              <a:off x="1879320" y="4953040"/>
              <a:ext cx="3740400" cy="680760"/>
            </p14:xfrm>
          </p:contentPart>
        </mc:Choice>
        <mc:Fallback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D9821026-7054-478C-8EE1-A0970C8B1FF0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861320" y="4935409"/>
                <a:ext cx="3776040" cy="71638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73148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C13EB96-BDC3-4479-906E-E4C5977D62F0}"/>
                  </a:ext>
                </a:extLst>
              </p14:cNvPr>
              <p14:cNvContentPartPr/>
              <p14:nvPr/>
            </p14:nvContentPartPr>
            <p14:xfrm>
              <a:off x="6110760" y="1943440"/>
              <a:ext cx="2195280" cy="374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C13EB96-BDC3-4479-906E-E4C5977D62F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93120" y="1907800"/>
                <a:ext cx="223092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AE1178A-2BFA-48A0-91E9-138287ECBF3B}"/>
                  </a:ext>
                </a:extLst>
              </p14:cNvPr>
              <p14:cNvContentPartPr/>
              <p14:nvPr/>
            </p14:nvContentPartPr>
            <p14:xfrm>
              <a:off x="415920" y="2254480"/>
              <a:ext cx="4687200" cy="604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AE1178A-2BFA-48A0-91E9-138287ECBF3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98280" y="2218840"/>
                <a:ext cx="472284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14:cNvPr>
              <p14:cNvContentPartPr/>
              <p14:nvPr/>
            </p14:nvContentPartPr>
            <p14:xfrm>
              <a:off x="1656480" y="3697360"/>
              <a:ext cx="240840" cy="388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638840" y="3679360"/>
                <a:ext cx="27648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14:cNvPr>
              <p14:cNvContentPartPr/>
              <p14:nvPr/>
            </p14:nvContentPartPr>
            <p14:xfrm>
              <a:off x="1687080" y="3784840"/>
              <a:ext cx="199800" cy="399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69440" y="3766840"/>
                <a:ext cx="2354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14:cNvPr>
              <p14:cNvContentPartPr/>
              <p14:nvPr/>
            </p14:nvContentPartPr>
            <p14:xfrm>
              <a:off x="2101080" y="3862960"/>
              <a:ext cx="457200" cy="1807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083080" y="3844960"/>
                <a:ext cx="49284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14:cNvPr>
              <p14:cNvContentPartPr/>
              <p14:nvPr/>
            </p14:nvContentPartPr>
            <p14:xfrm>
              <a:off x="2060760" y="3567760"/>
              <a:ext cx="550440" cy="24912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043120" y="3549760"/>
                <a:ext cx="5860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14:cNvPr>
              <p14:cNvContentPartPr/>
              <p14:nvPr/>
            </p14:nvContentPartPr>
            <p14:xfrm>
              <a:off x="555960" y="3652000"/>
              <a:ext cx="899640" cy="2905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7960" y="3634000"/>
                <a:ext cx="93528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C2F17F-3C8A-48B8-8323-868E315DF624}"/>
                  </a:ext>
                </a:extLst>
              </p14:cNvPr>
              <p14:cNvContentPartPr/>
              <p14:nvPr/>
            </p14:nvContentPartPr>
            <p14:xfrm>
              <a:off x="2907120" y="3730480"/>
              <a:ext cx="197280" cy="19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C2F17F-3C8A-48B8-8323-868E315DF62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889480" y="3712480"/>
                <a:ext cx="2329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879F90B-0B3B-465E-AA38-5CFBAE7452ED}"/>
                  </a:ext>
                </a:extLst>
              </p14:cNvPr>
              <p14:cNvContentPartPr/>
              <p14:nvPr/>
            </p14:nvContentPartPr>
            <p14:xfrm>
              <a:off x="2944200" y="3816520"/>
              <a:ext cx="177840" cy="16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879F90B-0B3B-465E-AA38-5CFBAE7452E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926560" y="3798520"/>
                <a:ext cx="2134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FF34AD-7D3F-4B4B-9E66-4DBE9457E654}"/>
                  </a:ext>
                </a:extLst>
              </p14:cNvPr>
              <p14:cNvContentPartPr/>
              <p14:nvPr/>
            </p14:nvContentPartPr>
            <p14:xfrm>
              <a:off x="3321120" y="3434920"/>
              <a:ext cx="2227320" cy="669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FF34AD-7D3F-4B4B-9E66-4DBE9457E65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303480" y="3417280"/>
                <a:ext cx="226296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5FF19BC-2A83-4ED6-94C1-E4E9A4093731}"/>
                  </a:ext>
                </a:extLst>
              </p14:cNvPr>
              <p14:cNvContentPartPr/>
              <p14:nvPr/>
            </p14:nvContentPartPr>
            <p14:xfrm>
              <a:off x="5829960" y="3666760"/>
              <a:ext cx="217080" cy="201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5FF19BC-2A83-4ED6-94C1-E4E9A409373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811960" y="3648760"/>
                <a:ext cx="25272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2C5522A-E9C9-46C6-81EC-42488987E221}"/>
                  </a:ext>
                </a:extLst>
              </p14:cNvPr>
              <p14:cNvContentPartPr/>
              <p14:nvPr/>
            </p14:nvContentPartPr>
            <p14:xfrm>
              <a:off x="5829960" y="3762160"/>
              <a:ext cx="203760" cy="28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2C5522A-E9C9-46C6-81EC-42488987E22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11960" y="3744160"/>
                <a:ext cx="2394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206C8C2-2638-4B1A-BE94-75F2E46561CF}"/>
                  </a:ext>
                </a:extLst>
              </p14:cNvPr>
              <p14:cNvContentPartPr/>
              <p14:nvPr/>
            </p14:nvContentPartPr>
            <p14:xfrm>
              <a:off x="6281760" y="3328360"/>
              <a:ext cx="1415880" cy="6091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206C8C2-2638-4B1A-BE94-75F2E46561C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264120" y="3310720"/>
                <a:ext cx="1451520" cy="64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B741F0-A7A8-4690-93B1-BF90737BA076}"/>
                  </a:ext>
                </a:extLst>
              </p14:cNvPr>
              <p14:cNvContentPartPr/>
              <p14:nvPr/>
            </p14:nvContentPartPr>
            <p14:xfrm>
              <a:off x="946560" y="4483240"/>
              <a:ext cx="473760" cy="192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B741F0-A7A8-4690-93B1-BF90737BA076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28920" y="4465240"/>
                <a:ext cx="50940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9B9A001-F783-45B3-9EFD-006404E343BF}"/>
                  </a:ext>
                </a:extLst>
              </p14:cNvPr>
              <p14:cNvContentPartPr/>
              <p14:nvPr/>
            </p14:nvContentPartPr>
            <p14:xfrm>
              <a:off x="1587000" y="4330960"/>
              <a:ext cx="1572480" cy="3992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9B9A001-F783-45B3-9EFD-006404E343B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569360" y="4313304"/>
                <a:ext cx="1608120" cy="434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FE289B3-5F85-49A9-BAF8-EBC5A054BCB7}"/>
                  </a:ext>
                </a:extLst>
              </p14:cNvPr>
              <p14:cNvContentPartPr/>
              <p14:nvPr/>
            </p14:nvContentPartPr>
            <p14:xfrm>
              <a:off x="735600" y="4401520"/>
              <a:ext cx="97920" cy="3074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FE289B3-5F85-49A9-BAF8-EBC5A054BCB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17600" y="4383541"/>
                <a:ext cx="133560" cy="3430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61157B3-75C2-4661-B496-C36B1155171F}"/>
                  </a:ext>
                </a:extLst>
              </p14:cNvPr>
              <p14:cNvContentPartPr/>
              <p14:nvPr/>
            </p14:nvContentPartPr>
            <p14:xfrm>
              <a:off x="3578880" y="4460560"/>
              <a:ext cx="408240" cy="188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61157B3-75C2-4661-B496-C36B1155171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561240" y="4442920"/>
                <a:ext cx="44388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4E6AA90-7729-4EBA-BBB7-2F3ED2C2F87F}"/>
                  </a:ext>
                </a:extLst>
              </p14:cNvPr>
              <p14:cNvContentPartPr/>
              <p14:nvPr/>
            </p14:nvContentPartPr>
            <p14:xfrm>
              <a:off x="409440" y="5288920"/>
              <a:ext cx="895680" cy="28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4E6AA90-7729-4EBA-BBB7-2F3ED2C2F87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91440" y="5271258"/>
                <a:ext cx="931320" cy="324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1F4E29F1-5EA4-440F-842E-0D5EAA99295A}"/>
                  </a:ext>
                </a:extLst>
              </p14:cNvPr>
              <p14:cNvContentPartPr/>
              <p14:nvPr/>
            </p14:nvContentPartPr>
            <p14:xfrm>
              <a:off x="1498800" y="5278480"/>
              <a:ext cx="228240" cy="3600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1F4E29F1-5EA4-440F-842E-0D5EAA99295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481160" y="5260480"/>
                <a:ext cx="2638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5D6C2EFC-509E-489C-BA80-40A8DDF5692D}"/>
                  </a:ext>
                </a:extLst>
              </p14:cNvPr>
              <p14:cNvContentPartPr/>
              <p14:nvPr/>
            </p14:nvContentPartPr>
            <p14:xfrm>
              <a:off x="1520760" y="5397640"/>
              <a:ext cx="192600" cy="2376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5D6C2EFC-509E-489C-BA80-40A8DDF5692D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503120" y="5380000"/>
                <a:ext cx="22824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D9821026-7054-478C-8EE1-A0970C8B1FF0}"/>
                  </a:ext>
                </a:extLst>
              </p14:cNvPr>
              <p14:cNvContentPartPr/>
              <p14:nvPr/>
            </p14:nvContentPartPr>
            <p14:xfrm>
              <a:off x="1879320" y="4953040"/>
              <a:ext cx="3740400" cy="680760"/>
            </p14:xfrm>
          </p:contentPart>
        </mc:Choice>
        <mc:Fallback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D9821026-7054-478C-8EE1-A0970C8B1FF0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861320" y="4935409"/>
                <a:ext cx="3776040" cy="7163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691BDE9-0AC2-4C0B-9FA7-0AC005C2DACE}"/>
                  </a:ext>
                </a:extLst>
              </p14:cNvPr>
              <p14:cNvContentPartPr/>
              <p14:nvPr/>
            </p14:nvContentPartPr>
            <p14:xfrm>
              <a:off x="5783520" y="4992280"/>
              <a:ext cx="1995840" cy="4215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691BDE9-0AC2-4C0B-9FA7-0AC005C2DAC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765520" y="4974295"/>
                <a:ext cx="2031480" cy="45717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47561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14:cNvPr>
              <p14:cNvContentPartPr/>
              <p14:nvPr/>
            </p14:nvContentPartPr>
            <p14:xfrm>
              <a:off x="1656480" y="3697360"/>
              <a:ext cx="240840" cy="388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38840" y="3679360"/>
                <a:ext cx="27648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14:cNvPr>
              <p14:cNvContentPartPr/>
              <p14:nvPr/>
            </p14:nvContentPartPr>
            <p14:xfrm>
              <a:off x="1687080" y="3784840"/>
              <a:ext cx="199800" cy="399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669440" y="3766840"/>
                <a:ext cx="2354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14:cNvPr>
              <p14:cNvContentPartPr/>
              <p14:nvPr/>
            </p14:nvContentPartPr>
            <p14:xfrm>
              <a:off x="2101080" y="3862960"/>
              <a:ext cx="457200" cy="1807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083080" y="3844960"/>
                <a:ext cx="49284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14:cNvPr>
              <p14:cNvContentPartPr/>
              <p14:nvPr/>
            </p14:nvContentPartPr>
            <p14:xfrm>
              <a:off x="2060760" y="3567760"/>
              <a:ext cx="550440" cy="24912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043120" y="3549760"/>
                <a:ext cx="5860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14:cNvPr>
              <p14:cNvContentPartPr/>
              <p14:nvPr/>
            </p14:nvContentPartPr>
            <p14:xfrm>
              <a:off x="555960" y="3652000"/>
              <a:ext cx="899640" cy="2905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37960" y="3634000"/>
                <a:ext cx="93528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C2F17F-3C8A-48B8-8323-868E315DF624}"/>
                  </a:ext>
                </a:extLst>
              </p14:cNvPr>
              <p14:cNvContentPartPr/>
              <p14:nvPr/>
            </p14:nvContentPartPr>
            <p14:xfrm>
              <a:off x="2907120" y="3730480"/>
              <a:ext cx="197280" cy="19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C2F17F-3C8A-48B8-8323-868E315DF62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889480" y="3712480"/>
                <a:ext cx="2329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879F90B-0B3B-465E-AA38-5CFBAE7452ED}"/>
                  </a:ext>
                </a:extLst>
              </p14:cNvPr>
              <p14:cNvContentPartPr/>
              <p14:nvPr/>
            </p14:nvContentPartPr>
            <p14:xfrm>
              <a:off x="2944200" y="3816520"/>
              <a:ext cx="177840" cy="16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879F90B-0B3B-465E-AA38-5CFBAE7452E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926560" y="3798520"/>
                <a:ext cx="2134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FF34AD-7D3F-4B4B-9E66-4DBE9457E654}"/>
                  </a:ext>
                </a:extLst>
              </p14:cNvPr>
              <p14:cNvContentPartPr/>
              <p14:nvPr/>
            </p14:nvContentPartPr>
            <p14:xfrm>
              <a:off x="3321120" y="3434920"/>
              <a:ext cx="2227320" cy="669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FF34AD-7D3F-4B4B-9E66-4DBE9457E65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03480" y="3417280"/>
                <a:ext cx="226296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5FF19BC-2A83-4ED6-94C1-E4E9A4093731}"/>
                  </a:ext>
                </a:extLst>
              </p14:cNvPr>
              <p14:cNvContentPartPr/>
              <p14:nvPr/>
            </p14:nvContentPartPr>
            <p14:xfrm>
              <a:off x="5829960" y="3666760"/>
              <a:ext cx="217080" cy="201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5FF19BC-2A83-4ED6-94C1-E4E9A409373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811960" y="3648760"/>
                <a:ext cx="25272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2C5522A-E9C9-46C6-81EC-42488987E221}"/>
                  </a:ext>
                </a:extLst>
              </p14:cNvPr>
              <p14:cNvContentPartPr/>
              <p14:nvPr/>
            </p14:nvContentPartPr>
            <p14:xfrm>
              <a:off x="5829960" y="3762160"/>
              <a:ext cx="203760" cy="28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2C5522A-E9C9-46C6-81EC-42488987E22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811960" y="3744160"/>
                <a:ext cx="2394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206C8C2-2638-4B1A-BE94-75F2E46561CF}"/>
                  </a:ext>
                </a:extLst>
              </p14:cNvPr>
              <p14:cNvContentPartPr/>
              <p14:nvPr/>
            </p14:nvContentPartPr>
            <p14:xfrm>
              <a:off x="6281760" y="3328360"/>
              <a:ext cx="1415880" cy="6091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206C8C2-2638-4B1A-BE94-75F2E46561C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264120" y="3310720"/>
                <a:ext cx="1451520" cy="64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B741F0-A7A8-4690-93B1-BF90737BA076}"/>
                  </a:ext>
                </a:extLst>
              </p14:cNvPr>
              <p14:cNvContentPartPr/>
              <p14:nvPr/>
            </p14:nvContentPartPr>
            <p14:xfrm>
              <a:off x="946560" y="4483240"/>
              <a:ext cx="473760" cy="192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B741F0-A7A8-4690-93B1-BF90737BA076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28920" y="4465240"/>
                <a:ext cx="50940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9B9A001-F783-45B3-9EFD-006404E343BF}"/>
                  </a:ext>
                </a:extLst>
              </p14:cNvPr>
              <p14:cNvContentPartPr/>
              <p14:nvPr/>
            </p14:nvContentPartPr>
            <p14:xfrm>
              <a:off x="1587000" y="4330960"/>
              <a:ext cx="1572480" cy="3992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9B9A001-F783-45B3-9EFD-006404E343B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69360" y="4313304"/>
                <a:ext cx="1608120" cy="434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FE289B3-5F85-49A9-BAF8-EBC5A054BCB7}"/>
                  </a:ext>
                </a:extLst>
              </p14:cNvPr>
              <p14:cNvContentPartPr/>
              <p14:nvPr/>
            </p14:nvContentPartPr>
            <p14:xfrm>
              <a:off x="735600" y="4401520"/>
              <a:ext cx="97920" cy="3074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FE289B3-5F85-49A9-BAF8-EBC5A054BCB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17600" y="4383541"/>
                <a:ext cx="133560" cy="3430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61157B3-75C2-4661-B496-C36B1155171F}"/>
                  </a:ext>
                </a:extLst>
              </p14:cNvPr>
              <p14:cNvContentPartPr/>
              <p14:nvPr/>
            </p14:nvContentPartPr>
            <p14:xfrm>
              <a:off x="3578880" y="4460560"/>
              <a:ext cx="408240" cy="188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61157B3-75C2-4661-B496-C36B1155171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561240" y="4442920"/>
                <a:ext cx="44388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4E6AA90-7729-4EBA-BBB7-2F3ED2C2F87F}"/>
                  </a:ext>
                </a:extLst>
              </p14:cNvPr>
              <p14:cNvContentPartPr/>
              <p14:nvPr/>
            </p14:nvContentPartPr>
            <p14:xfrm>
              <a:off x="409440" y="5288920"/>
              <a:ext cx="895680" cy="28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4E6AA90-7729-4EBA-BBB7-2F3ED2C2F87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91440" y="5271258"/>
                <a:ext cx="931320" cy="324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1F4E29F1-5EA4-440F-842E-0D5EAA99295A}"/>
                  </a:ext>
                </a:extLst>
              </p14:cNvPr>
              <p14:cNvContentPartPr/>
              <p14:nvPr/>
            </p14:nvContentPartPr>
            <p14:xfrm>
              <a:off x="1498800" y="5278480"/>
              <a:ext cx="228240" cy="3600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1F4E29F1-5EA4-440F-842E-0D5EAA99295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481160" y="5260480"/>
                <a:ext cx="2638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5D6C2EFC-509E-489C-BA80-40A8DDF5692D}"/>
                  </a:ext>
                </a:extLst>
              </p14:cNvPr>
              <p14:cNvContentPartPr/>
              <p14:nvPr/>
            </p14:nvContentPartPr>
            <p14:xfrm>
              <a:off x="1520760" y="5397640"/>
              <a:ext cx="192600" cy="2376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5D6C2EFC-509E-489C-BA80-40A8DDF5692D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503120" y="5380000"/>
                <a:ext cx="22824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D9821026-7054-478C-8EE1-A0970C8B1FF0}"/>
                  </a:ext>
                </a:extLst>
              </p14:cNvPr>
              <p14:cNvContentPartPr/>
              <p14:nvPr/>
            </p14:nvContentPartPr>
            <p14:xfrm>
              <a:off x="1879320" y="4953040"/>
              <a:ext cx="3740400" cy="680760"/>
            </p14:xfrm>
          </p:contentPart>
        </mc:Choice>
        <mc:Fallback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D9821026-7054-478C-8EE1-A0970C8B1FF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861320" y="4935409"/>
                <a:ext cx="3776040" cy="7163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691BDE9-0AC2-4C0B-9FA7-0AC005C2DACE}"/>
                  </a:ext>
                </a:extLst>
              </p14:cNvPr>
              <p14:cNvContentPartPr/>
              <p14:nvPr/>
            </p14:nvContentPartPr>
            <p14:xfrm>
              <a:off x="5783520" y="4992280"/>
              <a:ext cx="1995840" cy="4215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691BDE9-0AC2-4C0B-9FA7-0AC005C2DAC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765520" y="4974295"/>
                <a:ext cx="2031480" cy="457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23420FE-2C40-455E-95A4-14440FED5144}"/>
                  </a:ext>
                </a:extLst>
              </p14:cNvPr>
              <p14:cNvContentPartPr/>
              <p14:nvPr/>
            </p14:nvContentPartPr>
            <p14:xfrm>
              <a:off x="1190640" y="5791120"/>
              <a:ext cx="1364760" cy="5950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23420FE-2C40-455E-95A4-14440FED514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173000" y="5773120"/>
                <a:ext cx="1400400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C3286ED-1B8A-45F4-9399-B53A2D6CBF0C}"/>
                  </a:ext>
                </a:extLst>
              </p14:cNvPr>
              <p14:cNvContentPartPr/>
              <p14:nvPr/>
            </p14:nvContentPartPr>
            <p14:xfrm>
              <a:off x="5320920" y="2246200"/>
              <a:ext cx="2719440" cy="388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C3286ED-1B8A-45F4-9399-B53A2D6CBF0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302920" y="2210200"/>
                <a:ext cx="275508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059819C8-DF82-4548-84FF-4914B4017295}"/>
                  </a:ext>
                </a:extLst>
              </p14:cNvPr>
              <p14:cNvContentPartPr/>
              <p14:nvPr/>
            </p14:nvContentPartPr>
            <p14:xfrm>
              <a:off x="363000" y="2604760"/>
              <a:ext cx="3073320" cy="630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059819C8-DF82-4548-84FF-4914B4017295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45360" y="2568760"/>
                <a:ext cx="3108960" cy="13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1720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14:cNvPr>
              <p14:cNvContentPartPr/>
              <p14:nvPr/>
            </p14:nvContentPartPr>
            <p14:xfrm>
              <a:off x="1656480" y="3697360"/>
              <a:ext cx="240840" cy="388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38840" y="3679360"/>
                <a:ext cx="27648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14:cNvPr>
              <p14:cNvContentPartPr/>
              <p14:nvPr/>
            </p14:nvContentPartPr>
            <p14:xfrm>
              <a:off x="1687080" y="3784840"/>
              <a:ext cx="199800" cy="399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669440" y="3766840"/>
                <a:ext cx="2354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14:cNvPr>
              <p14:cNvContentPartPr/>
              <p14:nvPr/>
            </p14:nvContentPartPr>
            <p14:xfrm>
              <a:off x="2101080" y="3862960"/>
              <a:ext cx="457200" cy="1807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083080" y="3844960"/>
                <a:ext cx="49284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14:cNvPr>
              <p14:cNvContentPartPr/>
              <p14:nvPr/>
            </p14:nvContentPartPr>
            <p14:xfrm>
              <a:off x="2060760" y="3567760"/>
              <a:ext cx="550440" cy="24912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043120" y="3549760"/>
                <a:ext cx="5860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14:cNvPr>
              <p14:cNvContentPartPr/>
              <p14:nvPr/>
            </p14:nvContentPartPr>
            <p14:xfrm>
              <a:off x="555960" y="3652000"/>
              <a:ext cx="899640" cy="2905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37960" y="3634000"/>
                <a:ext cx="93528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C2F17F-3C8A-48B8-8323-868E315DF624}"/>
                  </a:ext>
                </a:extLst>
              </p14:cNvPr>
              <p14:cNvContentPartPr/>
              <p14:nvPr/>
            </p14:nvContentPartPr>
            <p14:xfrm>
              <a:off x="2907120" y="3730480"/>
              <a:ext cx="197280" cy="19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C2F17F-3C8A-48B8-8323-868E315DF62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889480" y="3712480"/>
                <a:ext cx="2329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879F90B-0B3B-465E-AA38-5CFBAE7452ED}"/>
                  </a:ext>
                </a:extLst>
              </p14:cNvPr>
              <p14:cNvContentPartPr/>
              <p14:nvPr/>
            </p14:nvContentPartPr>
            <p14:xfrm>
              <a:off x="2944200" y="3816520"/>
              <a:ext cx="177840" cy="16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879F90B-0B3B-465E-AA38-5CFBAE7452E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926560" y="3798520"/>
                <a:ext cx="2134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FF34AD-7D3F-4B4B-9E66-4DBE9457E654}"/>
                  </a:ext>
                </a:extLst>
              </p14:cNvPr>
              <p14:cNvContentPartPr/>
              <p14:nvPr/>
            </p14:nvContentPartPr>
            <p14:xfrm>
              <a:off x="3321120" y="3434920"/>
              <a:ext cx="2227320" cy="669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FF34AD-7D3F-4B4B-9E66-4DBE9457E65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03480" y="3417280"/>
                <a:ext cx="226296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5FF19BC-2A83-4ED6-94C1-E4E9A4093731}"/>
                  </a:ext>
                </a:extLst>
              </p14:cNvPr>
              <p14:cNvContentPartPr/>
              <p14:nvPr/>
            </p14:nvContentPartPr>
            <p14:xfrm>
              <a:off x="5829960" y="3666760"/>
              <a:ext cx="217080" cy="201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5FF19BC-2A83-4ED6-94C1-E4E9A409373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811960" y="3648760"/>
                <a:ext cx="25272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2C5522A-E9C9-46C6-81EC-42488987E221}"/>
                  </a:ext>
                </a:extLst>
              </p14:cNvPr>
              <p14:cNvContentPartPr/>
              <p14:nvPr/>
            </p14:nvContentPartPr>
            <p14:xfrm>
              <a:off x="5829960" y="3762160"/>
              <a:ext cx="203760" cy="28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2C5522A-E9C9-46C6-81EC-42488987E22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811960" y="3744160"/>
                <a:ext cx="2394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206C8C2-2638-4B1A-BE94-75F2E46561CF}"/>
                  </a:ext>
                </a:extLst>
              </p14:cNvPr>
              <p14:cNvContentPartPr/>
              <p14:nvPr/>
            </p14:nvContentPartPr>
            <p14:xfrm>
              <a:off x="6281760" y="3328360"/>
              <a:ext cx="1415880" cy="6091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206C8C2-2638-4B1A-BE94-75F2E46561C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264120" y="3310720"/>
                <a:ext cx="1451520" cy="64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B741F0-A7A8-4690-93B1-BF90737BA076}"/>
                  </a:ext>
                </a:extLst>
              </p14:cNvPr>
              <p14:cNvContentPartPr/>
              <p14:nvPr/>
            </p14:nvContentPartPr>
            <p14:xfrm>
              <a:off x="946560" y="4483240"/>
              <a:ext cx="473760" cy="192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B741F0-A7A8-4690-93B1-BF90737BA076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28920" y="4465240"/>
                <a:ext cx="50940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9B9A001-F783-45B3-9EFD-006404E343BF}"/>
                  </a:ext>
                </a:extLst>
              </p14:cNvPr>
              <p14:cNvContentPartPr/>
              <p14:nvPr/>
            </p14:nvContentPartPr>
            <p14:xfrm>
              <a:off x="1587000" y="4330960"/>
              <a:ext cx="1572480" cy="3992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9B9A001-F783-45B3-9EFD-006404E343B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69360" y="4313304"/>
                <a:ext cx="1608120" cy="434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FE289B3-5F85-49A9-BAF8-EBC5A054BCB7}"/>
                  </a:ext>
                </a:extLst>
              </p14:cNvPr>
              <p14:cNvContentPartPr/>
              <p14:nvPr/>
            </p14:nvContentPartPr>
            <p14:xfrm>
              <a:off x="735600" y="4401520"/>
              <a:ext cx="97920" cy="3074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FE289B3-5F85-49A9-BAF8-EBC5A054BCB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17600" y="4383541"/>
                <a:ext cx="133560" cy="3430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61157B3-75C2-4661-B496-C36B1155171F}"/>
                  </a:ext>
                </a:extLst>
              </p14:cNvPr>
              <p14:cNvContentPartPr/>
              <p14:nvPr/>
            </p14:nvContentPartPr>
            <p14:xfrm>
              <a:off x="3578880" y="4460560"/>
              <a:ext cx="408240" cy="188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61157B3-75C2-4661-B496-C36B1155171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561240" y="4442920"/>
                <a:ext cx="44388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4E6AA90-7729-4EBA-BBB7-2F3ED2C2F87F}"/>
                  </a:ext>
                </a:extLst>
              </p14:cNvPr>
              <p14:cNvContentPartPr/>
              <p14:nvPr/>
            </p14:nvContentPartPr>
            <p14:xfrm>
              <a:off x="409440" y="5288920"/>
              <a:ext cx="895680" cy="28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4E6AA90-7729-4EBA-BBB7-2F3ED2C2F87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91440" y="5271258"/>
                <a:ext cx="931320" cy="324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1F4E29F1-5EA4-440F-842E-0D5EAA99295A}"/>
                  </a:ext>
                </a:extLst>
              </p14:cNvPr>
              <p14:cNvContentPartPr/>
              <p14:nvPr/>
            </p14:nvContentPartPr>
            <p14:xfrm>
              <a:off x="1498800" y="5278480"/>
              <a:ext cx="228240" cy="3600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1F4E29F1-5EA4-440F-842E-0D5EAA99295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481160" y="5260480"/>
                <a:ext cx="2638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5D6C2EFC-509E-489C-BA80-40A8DDF5692D}"/>
                  </a:ext>
                </a:extLst>
              </p14:cNvPr>
              <p14:cNvContentPartPr/>
              <p14:nvPr/>
            </p14:nvContentPartPr>
            <p14:xfrm>
              <a:off x="1520760" y="5397640"/>
              <a:ext cx="192600" cy="2376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5D6C2EFC-509E-489C-BA80-40A8DDF5692D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503120" y="5380000"/>
                <a:ext cx="22824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D9821026-7054-478C-8EE1-A0970C8B1FF0}"/>
                  </a:ext>
                </a:extLst>
              </p14:cNvPr>
              <p14:cNvContentPartPr/>
              <p14:nvPr/>
            </p14:nvContentPartPr>
            <p14:xfrm>
              <a:off x="1879320" y="4953040"/>
              <a:ext cx="3740400" cy="680760"/>
            </p14:xfrm>
          </p:contentPart>
        </mc:Choice>
        <mc:Fallback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D9821026-7054-478C-8EE1-A0970C8B1FF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861320" y="4935409"/>
                <a:ext cx="3776040" cy="7163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691BDE9-0AC2-4C0B-9FA7-0AC005C2DACE}"/>
                  </a:ext>
                </a:extLst>
              </p14:cNvPr>
              <p14:cNvContentPartPr/>
              <p14:nvPr/>
            </p14:nvContentPartPr>
            <p14:xfrm>
              <a:off x="5783520" y="4992280"/>
              <a:ext cx="1995840" cy="4215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691BDE9-0AC2-4C0B-9FA7-0AC005C2DAC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765520" y="4974295"/>
                <a:ext cx="2031480" cy="457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23420FE-2C40-455E-95A4-14440FED5144}"/>
                  </a:ext>
                </a:extLst>
              </p14:cNvPr>
              <p14:cNvContentPartPr/>
              <p14:nvPr/>
            </p14:nvContentPartPr>
            <p14:xfrm>
              <a:off x="1190640" y="5791120"/>
              <a:ext cx="1364760" cy="5950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23420FE-2C40-455E-95A4-14440FED514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173000" y="5773120"/>
                <a:ext cx="1400400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8B30F17-2508-47B9-9697-F22B29566543}"/>
                  </a:ext>
                </a:extLst>
              </p14:cNvPr>
              <p14:cNvContentPartPr/>
              <p14:nvPr/>
            </p14:nvContentPartPr>
            <p14:xfrm>
              <a:off x="2731440" y="6007480"/>
              <a:ext cx="173520" cy="255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8B30F17-2508-47B9-9697-F22B29566543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2713800" y="5989480"/>
                <a:ext cx="2091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B7D13C1-E23B-4FA2-ACAD-EEB9E1C36DCE}"/>
                  </a:ext>
                </a:extLst>
              </p14:cNvPr>
              <p14:cNvContentPartPr/>
              <p14:nvPr/>
            </p14:nvContentPartPr>
            <p14:xfrm>
              <a:off x="2746920" y="6096400"/>
              <a:ext cx="181800" cy="21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B7D13C1-E23B-4FA2-ACAD-EEB9E1C36DC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728920" y="6078400"/>
                <a:ext cx="217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DAE5DFF-8017-4F95-978B-65C6E5C18859}"/>
                  </a:ext>
                </a:extLst>
              </p14:cNvPr>
              <p14:cNvContentPartPr/>
              <p14:nvPr/>
            </p14:nvContentPartPr>
            <p14:xfrm>
              <a:off x="3155520" y="5837920"/>
              <a:ext cx="1602360" cy="5598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DAE5DFF-8017-4F95-978B-65C6E5C18859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137520" y="5819920"/>
                <a:ext cx="163800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526E6B62-CE94-4ABD-BABC-E1E846E47862}"/>
                  </a:ext>
                </a:extLst>
              </p14:cNvPr>
              <p14:cNvContentPartPr/>
              <p14:nvPr/>
            </p14:nvContentPartPr>
            <p14:xfrm>
              <a:off x="5320920" y="2246200"/>
              <a:ext cx="2719440" cy="388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526E6B62-CE94-4ABD-BABC-E1E846E4786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302920" y="2210200"/>
                <a:ext cx="275508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AFD63D9-8753-4E1D-B0B6-04E71D51E869}"/>
                  </a:ext>
                </a:extLst>
              </p14:cNvPr>
              <p14:cNvContentPartPr/>
              <p14:nvPr/>
            </p14:nvContentPartPr>
            <p14:xfrm>
              <a:off x="363000" y="2604760"/>
              <a:ext cx="3073320" cy="630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AFD63D9-8753-4E1D-B0B6-04E71D51E869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45360" y="2568760"/>
                <a:ext cx="3108960" cy="13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52757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14:cNvPr>
              <p14:cNvContentPartPr/>
              <p14:nvPr/>
            </p14:nvContentPartPr>
            <p14:xfrm>
              <a:off x="1656480" y="3697360"/>
              <a:ext cx="240840" cy="388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38840" y="3679360"/>
                <a:ext cx="27648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14:cNvPr>
              <p14:cNvContentPartPr/>
              <p14:nvPr/>
            </p14:nvContentPartPr>
            <p14:xfrm>
              <a:off x="1687080" y="3784840"/>
              <a:ext cx="199800" cy="399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669440" y="3766840"/>
                <a:ext cx="2354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14:cNvPr>
              <p14:cNvContentPartPr/>
              <p14:nvPr/>
            </p14:nvContentPartPr>
            <p14:xfrm>
              <a:off x="2101080" y="3862960"/>
              <a:ext cx="457200" cy="1807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083080" y="3844960"/>
                <a:ext cx="49284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14:cNvPr>
              <p14:cNvContentPartPr/>
              <p14:nvPr/>
            </p14:nvContentPartPr>
            <p14:xfrm>
              <a:off x="2060760" y="3567760"/>
              <a:ext cx="550440" cy="24912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043120" y="3549760"/>
                <a:ext cx="5860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14:cNvPr>
              <p14:cNvContentPartPr/>
              <p14:nvPr/>
            </p14:nvContentPartPr>
            <p14:xfrm>
              <a:off x="555960" y="3652000"/>
              <a:ext cx="899640" cy="2905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37960" y="3634000"/>
                <a:ext cx="93528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C2F17F-3C8A-48B8-8323-868E315DF624}"/>
                  </a:ext>
                </a:extLst>
              </p14:cNvPr>
              <p14:cNvContentPartPr/>
              <p14:nvPr/>
            </p14:nvContentPartPr>
            <p14:xfrm>
              <a:off x="2907120" y="3730480"/>
              <a:ext cx="197280" cy="19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C2F17F-3C8A-48B8-8323-868E315DF62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889480" y="3712480"/>
                <a:ext cx="2329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879F90B-0B3B-465E-AA38-5CFBAE7452ED}"/>
                  </a:ext>
                </a:extLst>
              </p14:cNvPr>
              <p14:cNvContentPartPr/>
              <p14:nvPr/>
            </p14:nvContentPartPr>
            <p14:xfrm>
              <a:off x="2944200" y="3816520"/>
              <a:ext cx="177840" cy="16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879F90B-0B3B-465E-AA38-5CFBAE7452E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926560" y="3798520"/>
                <a:ext cx="2134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FF34AD-7D3F-4B4B-9E66-4DBE9457E654}"/>
                  </a:ext>
                </a:extLst>
              </p14:cNvPr>
              <p14:cNvContentPartPr/>
              <p14:nvPr/>
            </p14:nvContentPartPr>
            <p14:xfrm>
              <a:off x="3321120" y="3434920"/>
              <a:ext cx="2227320" cy="669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FF34AD-7D3F-4B4B-9E66-4DBE9457E65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03480" y="3417280"/>
                <a:ext cx="226296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5FF19BC-2A83-4ED6-94C1-E4E9A4093731}"/>
                  </a:ext>
                </a:extLst>
              </p14:cNvPr>
              <p14:cNvContentPartPr/>
              <p14:nvPr/>
            </p14:nvContentPartPr>
            <p14:xfrm>
              <a:off x="5829960" y="3666760"/>
              <a:ext cx="217080" cy="201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5FF19BC-2A83-4ED6-94C1-E4E9A409373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811960" y="3648760"/>
                <a:ext cx="25272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2C5522A-E9C9-46C6-81EC-42488987E221}"/>
                  </a:ext>
                </a:extLst>
              </p14:cNvPr>
              <p14:cNvContentPartPr/>
              <p14:nvPr/>
            </p14:nvContentPartPr>
            <p14:xfrm>
              <a:off x="5829960" y="3762160"/>
              <a:ext cx="203760" cy="28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2C5522A-E9C9-46C6-81EC-42488987E22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811960" y="3744160"/>
                <a:ext cx="2394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206C8C2-2638-4B1A-BE94-75F2E46561CF}"/>
                  </a:ext>
                </a:extLst>
              </p14:cNvPr>
              <p14:cNvContentPartPr/>
              <p14:nvPr/>
            </p14:nvContentPartPr>
            <p14:xfrm>
              <a:off x="6281760" y="3328360"/>
              <a:ext cx="1415880" cy="6091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206C8C2-2638-4B1A-BE94-75F2E46561C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264120" y="3310720"/>
                <a:ext cx="1451520" cy="64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B741F0-A7A8-4690-93B1-BF90737BA076}"/>
                  </a:ext>
                </a:extLst>
              </p14:cNvPr>
              <p14:cNvContentPartPr/>
              <p14:nvPr/>
            </p14:nvContentPartPr>
            <p14:xfrm>
              <a:off x="946560" y="4483240"/>
              <a:ext cx="473760" cy="192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B741F0-A7A8-4690-93B1-BF90737BA076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28920" y="4465240"/>
                <a:ext cx="50940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9B9A001-F783-45B3-9EFD-006404E343BF}"/>
                  </a:ext>
                </a:extLst>
              </p14:cNvPr>
              <p14:cNvContentPartPr/>
              <p14:nvPr/>
            </p14:nvContentPartPr>
            <p14:xfrm>
              <a:off x="1587000" y="4330960"/>
              <a:ext cx="1572480" cy="3992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9B9A001-F783-45B3-9EFD-006404E343B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69360" y="4313304"/>
                <a:ext cx="1608120" cy="434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FE289B3-5F85-49A9-BAF8-EBC5A054BCB7}"/>
                  </a:ext>
                </a:extLst>
              </p14:cNvPr>
              <p14:cNvContentPartPr/>
              <p14:nvPr/>
            </p14:nvContentPartPr>
            <p14:xfrm>
              <a:off x="735600" y="4401520"/>
              <a:ext cx="97920" cy="3074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FE289B3-5F85-49A9-BAF8-EBC5A054BCB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17600" y="4383541"/>
                <a:ext cx="133560" cy="3430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61157B3-75C2-4661-B496-C36B1155171F}"/>
                  </a:ext>
                </a:extLst>
              </p14:cNvPr>
              <p14:cNvContentPartPr/>
              <p14:nvPr/>
            </p14:nvContentPartPr>
            <p14:xfrm>
              <a:off x="3578880" y="4460560"/>
              <a:ext cx="408240" cy="188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61157B3-75C2-4661-B496-C36B1155171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561240" y="4442920"/>
                <a:ext cx="44388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4E6AA90-7729-4EBA-BBB7-2F3ED2C2F87F}"/>
                  </a:ext>
                </a:extLst>
              </p14:cNvPr>
              <p14:cNvContentPartPr/>
              <p14:nvPr/>
            </p14:nvContentPartPr>
            <p14:xfrm>
              <a:off x="409440" y="5288920"/>
              <a:ext cx="895680" cy="28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4E6AA90-7729-4EBA-BBB7-2F3ED2C2F87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91440" y="5271258"/>
                <a:ext cx="931320" cy="324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1F4E29F1-5EA4-440F-842E-0D5EAA99295A}"/>
                  </a:ext>
                </a:extLst>
              </p14:cNvPr>
              <p14:cNvContentPartPr/>
              <p14:nvPr/>
            </p14:nvContentPartPr>
            <p14:xfrm>
              <a:off x="1498800" y="5278480"/>
              <a:ext cx="228240" cy="3600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1F4E29F1-5EA4-440F-842E-0D5EAA99295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481160" y="5260480"/>
                <a:ext cx="2638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5D6C2EFC-509E-489C-BA80-40A8DDF5692D}"/>
                  </a:ext>
                </a:extLst>
              </p14:cNvPr>
              <p14:cNvContentPartPr/>
              <p14:nvPr/>
            </p14:nvContentPartPr>
            <p14:xfrm>
              <a:off x="1520760" y="5397640"/>
              <a:ext cx="192600" cy="2376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5D6C2EFC-509E-489C-BA80-40A8DDF5692D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503120" y="5380000"/>
                <a:ext cx="22824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D9821026-7054-478C-8EE1-A0970C8B1FF0}"/>
                  </a:ext>
                </a:extLst>
              </p14:cNvPr>
              <p14:cNvContentPartPr/>
              <p14:nvPr/>
            </p14:nvContentPartPr>
            <p14:xfrm>
              <a:off x="1879320" y="4953040"/>
              <a:ext cx="3740400" cy="680760"/>
            </p14:xfrm>
          </p:contentPart>
        </mc:Choice>
        <mc:Fallback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D9821026-7054-478C-8EE1-A0970C8B1FF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861320" y="4935409"/>
                <a:ext cx="3776040" cy="7163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691BDE9-0AC2-4C0B-9FA7-0AC005C2DACE}"/>
                  </a:ext>
                </a:extLst>
              </p14:cNvPr>
              <p14:cNvContentPartPr/>
              <p14:nvPr/>
            </p14:nvContentPartPr>
            <p14:xfrm>
              <a:off x="5783520" y="4992280"/>
              <a:ext cx="1995840" cy="4215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691BDE9-0AC2-4C0B-9FA7-0AC005C2DAC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765520" y="4974295"/>
                <a:ext cx="2031480" cy="457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23420FE-2C40-455E-95A4-14440FED5144}"/>
                  </a:ext>
                </a:extLst>
              </p14:cNvPr>
              <p14:cNvContentPartPr/>
              <p14:nvPr/>
            </p14:nvContentPartPr>
            <p14:xfrm>
              <a:off x="1190640" y="5791120"/>
              <a:ext cx="1364760" cy="5950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23420FE-2C40-455E-95A4-14440FED514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173000" y="5773120"/>
                <a:ext cx="1400400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8B30F17-2508-47B9-9697-F22B29566543}"/>
                  </a:ext>
                </a:extLst>
              </p14:cNvPr>
              <p14:cNvContentPartPr/>
              <p14:nvPr/>
            </p14:nvContentPartPr>
            <p14:xfrm>
              <a:off x="2731440" y="6007480"/>
              <a:ext cx="173520" cy="255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8B30F17-2508-47B9-9697-F22B29566543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2713800" y="5989480"/>
                <a:ext cx="2091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B7D13C1-E23B-4FA2-ACAD-EEB9E1C36DCE}"/>
                  </a:ext>
                </a:extLst>
              </p14:cNvPr>
              <p14:cNvContentPartPr/>
              <p14:nvPr/>
            </p14:nvContentPartPr>
            <p14:xfrm>
              <a:off x="2746920" y="6096400"/>
              <a:ext cx="181800" cy="21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B7D13C1-E23B-4FA2-ACAD-EEB9E1C36DC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728920" y="6078400"/>
                <a:ext cx="217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DAE5DFF-8017-4F95-978B-65C6E5C18859}"/>
                  </a:ext>
                </a:extLst>
              </p14:cNvPr>
              <p14:cNvContentPartPr/>
              <p14:nvPr/>
            </p14:nvContentPartPr>
            <p14:xfrm>
              <a:off x="3155520" y="5837920"/>
              <a:ext cx="1602360" cy="5598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DAE5DFF-8017-4F95-978B-65C6E5C18859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137520" y="5819920"/>
                <a:ext cx="163800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E3B624F-9744-4561-83B0-51F97A3E3D78}"/>
                  </a:ext>
                </a:extLst>
              </p14:cNvPr>
              <p14:cNvContentPartPr/>
              <p14:nvPr/>
            </p14:nvContentPartPr>
            <p14:xfrm>
              <a:off x="5320920" y="2246200"/>
              <a:ext cx="2719440" cy="388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E3B624F-9744-4561-83B0-51F97A3E3D78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302920" y="2210200"/>
                <a:ext cx="275508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A0B3056-C5A8-45C5-8E9B-A382D58642E5}"/>
                  </a:ext>
                </a:extLst>
              </p14:cNvPr>
              <p14:cNvContentPartPr/>
              <p14:nvPr/>
            </p14:nvContentPartPr>
            <p14:xfrm>
              <a:off x="363000" y="2604760"/>
              <a:ext cx="3073320" cy="630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A0B3056-C5A8-45C5-8E9B-A382D58642E5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45360" y="2568760"/>
                <a:ext cx="310896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10FF2BE-0D61-46E2-992F-83511B17E4B4}"/>
                  </a:ext>
                </a:extLst>
              </p14:cNvPr>
              <p14:cNvContentPartPr/>
              <p14:nvPr/>
            </p14:nvContentPartPr>
            <p14:xfrm>
              <a:off x="4964160" y="5699320"/>
              <a:ext cx="2789280" cy="6001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10FF2BE-0D61-46E2-992F-83511B17E4B4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946518" y="5681680"/>
                <a:ext cx="2824925" cy="63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02682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74444"/>
          <a:stretch/>
        </p:blipFill>
        <p:spPr>
          <a:xfrm>
            <a:off x="228600" y="146685"/>
            <a:ext cx="8534400" cy="2438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14:cNvPr>
              <p14:cNvContentPartPr/>
              <p14:nvPr/>
            </p14:nvContentPartPr>
            <p14:xfrm>
              <a:off x="5008800" y="2560120"/>
              <a:ext cx="215640" cy="2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2413D9-99F0-4895-B0F8-F6196A0D19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800" y="2542120"/>
                <a:ext cx="251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14:cNvPr>
              <p14:cNvContentPartPr/>
              <p14:nvPr/>
            </p14:nvContentPartPr>
            <p14:xfrm>
              <a:off x="5077560" y="2648680"/>
              <a:ext cx="166680" cy="1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9611CF-77B7-4D50-80DF-33E44FC58E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59920" y="2631040"/>
                <a:ext cx="2023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14:cNvPr>
              <p14:cNvContentPartPr/>
              <p14:nvPr/>
            </p14:nvContentPartPr>
            <p14:xfrm>
              <a:off x="3993240" y="2513680"/>
              <a:ext cx="836280" cy="254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72DC89-108C-490E-A565-41919782C3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5592" y="2495705"/>
                <a:ext cx="871935" cy="29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14:cNvPr>
              <p14:cNvContentPartPr/>
              <p14:nvPr/>
            </p14:nvContentPartPr>
            <p14:xfrm>
              <a:off x="5670840" y="2564080"/>
              <a:ext cx="207000" cy="204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76679E-9DEE-4153-B05E-A993DE5A4C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52840" y="2546080"/>
                <a:ext cx="242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14:cNvPr>
              <p14:cNvContentPartPr/>
              <p14:nvPr/>
            </p14:nvContentPartPr>
            <p14:xfrm>
              <a:off x="5993760" y="2434120"/>
              <a:ext cx="330120" cy="396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C896C0F-131E-4B5F-BED8-8AB1293F75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75780" y="2416120"/>
                <a:ext cx="36572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14:cNvPr>
              <p14:cNvContentPartPr/>
              <p14:nvPr/>
            </p14:nvContentPartPr>
            <p14:xfrm>
              <a:off x="6442320" y="2395240"/>
              <a:ext cx="676080" cy="331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D39E1C-F65B-4DF3-A10D-951F5F7CE6E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24330" y="2377240"/>
                <a:ext cx="7117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14:cNvPr>
              <p14:cNvContentPartPr/>
              <p14:nvPr/>
            </p14:nvContentPartPr>
            <p14:xfrm>
              <a:off x="5340720" y="2453920"/>
              <a:ext cx="239400" cy="426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4565F6-E549-43E5-B606-5A46BD99B3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23053" y="2435920"/>
                <a:ext cx="275094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14:cNvPr>
              <p14:cNvContentPartPr/>
              <p14:nvPr/>
            </p14:nvContentPartPr>
            <p14:xfrm>
              <a:off x="7236120" y="2574520"/>
              <a:ext cx="185760" cy="1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9F63D-4074-44D0-8FD3-9EDB65C9674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18120" y="2556880"/>
                <a:ext cx="221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14:cNvPr>
              <p14:cNvContentPartPr/>
              <p14:nvPr/>
            </p14:nvContentPartPr>
            <p14:xfrm>
              <a:off x="7254120" y="2667400"/>
              <a:ext cx="1476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319150-1699-4107-9A49-0149225B299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36120" y="2649400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14:cNvPr>
              <p14:cNvContentPartPr/>
              <p14:nvPr/>
            </p14:nvContentPartPr>
            <p14:xfrm>
              <a:off x="7544640" y="2475160"/>
              <a:ext cx="989280" cy="262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8EF61F-0FC1-4305-BE6A-D8A1A5FE239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27000" y="2457160"/>
                <a:ext cx="102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14:cNvPr>
              <p14:cNvContentPartPr/>
              <p14:nvPr/>
            </p14:nvContentPartPr>
            <p14:xfrm>
              <a:off x="819120" y="2838400"/>
              <a:ext cx="266760" cy="304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E4C35-F274-444A-BF60-87F3340900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1144" y="2820760"/>
                <a:ext cx="302352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14:cNvPr>
              <p14:cNvContentPartPr/>
              <p14:nvPr/>
            </p14:nvContentPartPr>
            <p14:xfrm>
              <a:off x="424200" y="2766760"/>
              <a:ext cx="236160" cy="465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CBC68B-A93E-4591-A547-1FABC7DBE34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6200" y="2748760"/>
                <a:ext cx="27180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14:cNvPr>
              <p14:cNvContentPartPr/>
              <p14:nvPr/>
            </p14:nvContentPartPr>
            <p14:xfrm>
              <a:off x="1205760" y="2859640"/>
              <a:ext cx="744840" cy="298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48D0169-53C0-4972-9047-B9FF96678F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87760" y="2841640"/>
                <a:ext cx="780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14:cNvPr>
              <p14:cNvContentPartPr/>
              <p14:nvPr/>
            </p14:nvContentPartPr>
            <p14:xfrm>
              <a:off x="2095320" y="2788000"/>
              <a:ext cx="466200" cy="478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B3D36D-5F55-4D7B-A528-8BA348A690D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77680" y="2770000"/>
                <a:ext cx="5018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14:cNvPr>
              <p14:cNvContentPartPr/>
              <p14:nvPr/>
            </p14:nvContentPartPr>
            <p14:xfrm>
              <a:off x="2671320" y="2839120"/>
              <a:ext cx="1234080" cy="382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F4375-D6D1-43C7-AB96-8E244FF3A71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3325" y="2821137"/>
                <a:ext cx="1269710" cy="4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14:cNvPr>
              <p14:cNvContentPartPr/>
              <p14:nvPr/>
            </p14:nvContentPartPr>
            <p14:xfrm>
              <a:off x="4071720" y="3011920"/>
              <a:ext cx="164160" cy="5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D2FC98-3ABB-4E16-A44F-DE78418CBC0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53720" y="2994280"/>
                <a:ext cx="199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14:cNvPr>
              <p14:cNvContentPartPr/>
              <p14:nvPr/>
            </p14:nvContentPartPr>
            <p14:xfrm>
              <a:off x="4082880" y="3103360"/>
              <a:ext cx="168480" cy="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DD91-7DDE-433A-9AF3-FCA0DF0F668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65240" y="3085720"/>
                <a:ext cx="204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14:cNvPr>
              <p14:cNvContentPartPr/>
              <p14:nvPr/>
            </p14:nvContentPartPr>
            <p14:xfrm>
              <a:off x="4430640" y="2935240"/>
              <a:ext cx="576000" cy="217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B33133-F143-42BC-8746-38DB5160342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13000" y="2917270"/>
                <a:ext cx="611640" cy="25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14:cNvPr>
              <p14:cNvContentPartPr/>
              <p14:nvPr/>
            </p14:nvContentPartPr>
            <p14:xfrm>
              <a:off x="5155680" y="2879800"/>
              <a:ext cx="7664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AAAA34-D30C-4076-ADFA-05808FE549C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138040" y="2861800"/>
                <a:ext cx="8020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14:cNvPr>
              <p14:cNvContentPartPr/>
              <p14:nvPr/>
            </p14:nvContentPartPr>
            <p14:xfrm>
              <a:off x="1656480" y="3697360"/>
              <a:ext cx="240840" cy="388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8B324BE-9E0F-4DF2-AC47-01F318DBC72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38840" y="3679360"/>
                <a:ext cx="27648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14:cNvPr>
              <p14:cNvContentPartPr/>
              <p14:nvPr/>
            </p14:nvContentPartPr>
            <p14:xfrm>
              <a:off x="1687080" y="3784840"/>
              <a:ext cx="199800" cy="399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A67D7A6-249B-4C7B-9708-4CA64626EEB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669440" y="3766840"/>
                <a:ext cx="2354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14:cNvPr>
              <p14:cNvContentPartPr/>
              <p14:nvPr/>
            </p14:nvContentPartPr>
            <p14:xfrm>
              <a:off x="2101080" y="3862960"/>
              <a:ext cx="457200" cy="1807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608176A-0D36-4E66-96BA-6E5BFD8AFB4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083080" y="3844960"/>
                <a:ext cx="49284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14:cNvPr>
              <p14:cNvContentPartPr/>
              <p14:nvPr/>
            </p14:nvContentPartPr>
            <p14:xfrm>
              <a:off x="2060760" y="3567760"/>
              <a:ext cx="550440" cy="24912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B7C7B85-E261-4405-80B7-B0EABC390B5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043120" y="3549760"/>
                <a:ext cx="5860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14:cNvPr>
              <p14:cNvContentPartPr/>
              <p14:nvPr/>
            </p14:nvContentPartPr>
            <p14:xfrm>
              <a:off x="555960" y="3652000"/>
              <a:ext cx="899640" cy="2905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FEB17E3-CBF4-47BF-8B49-F90DBE44D02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37960" y="3634000"/>
                <a:ext cx="93528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C2F17F-3C8A-48B8-8323-868E315DF624}"/>
                  </a:ext>
                </a:extLst>
              </p14:cNvPr>
              <p14:cNvContentPartPr/>
              <p14:nvPr/>
            </p14:nvContentPartPr>
            <p14:xfrm>
              <a:off x="2907120" y="3730480"/>
              <a:ext cx="197280" cy="19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C2F17F-3C8A-48B8-8323-868E315DF62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889480" y="3712480"/>
                <a:ext cx="2329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879F90B-0B3B-465E-AA38-5CFBAE7452ED}"/>
                  </a:ext>
                </a:extLst>
              </p14:cNvPr>
              <p14:cNvContentPartPr/>
              <p14:nvPr/>
            </p14:nvContentPartPr>
            <p14:xfrm>
              <a:off x="2944200" y="3816520"/>
              <a:ext cx="177840" cy="16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879F90B-0B3B-465E-AA38-5CFBAE7452E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926560" y="3798520"/>
                <a:ext cx="2134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FF34AD-7D3F-4B4B-9E66-4DBE9457E654}"/>
                  </a:ext>
                </a:extLst>
              </p14:cNvPr>
              <p14:cNvContentPartPr/>
              <p14:nvPr/>
            </p14:nvContentPartPr>
            <p14:xfrm>
              <a:off x="3321120" y="3434920"/>
              <a:ext cx="2227320" cy="669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FF34AD-7D3F-4B4B-9E66-4DBE9457E65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03480" y="3417280"/>
                <a:ext cx="226296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5FF19BC-2A83-4ED6-94C1-E4E9A4093731}"/>
                  </a:ext>
                </a:extLst>
              </p14:cNvPr>
              <p14:cNvContentPartPr/>
              <p14:nvPr/>
            </p14:nvContentPartPr>
            <p14:xfrm>
              <a:off x="5829960" y="3666760"/>
              <a:ext cx="217080" cy="201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5FF19BC-2A83-4ED6-94C1-E4E9A409373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811960" y="3648760"/>
                <a:ext cx="25272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2C5522A-E9C9-46C6-81EC-42488987E221}"/>
                  </a:ext>
                </a:extLst>
              </p14:cNvPr>
              <p14:cNvContentPartPr/>
              <p14:nvPr/>
            </p14:nvContentPartPr>
            <p14:xfrm>
              <a:off x="5829960" y="3762160"/>
              <a:ext cx="203760" cy="28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2C5522A-E9C9-46C6-81EC-42488987E22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811960" y="3744160"/>
                <a:ext cx="2394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206C8C2-2638-4B1A-BE94-75F2E46561CF}"/>
                  </a:ext>
                </a:extLst>
              </p14:cNvPr>
              <p14:cNvContentPartPr/>
              <p14:nvPr/>
            </p14:nvContentPartPr>
            <p14:xfrm>
              <a:off x="6281760" y="3328360"/>
              <a:ext cx="1415880" cy="6091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206C8C2-2638-4B1A-BE94-75F2E46561C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264120" y="3310720"/>
                <a:ext cx="1451520" cy="64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B741F0-A7A8-4690-93B1-BF90737BA076}"/>
                  </a:ext>
                </a:extLst>
              </p14:cNvPr>
              <p14:cNvContentPartPr/>
              <p14:nvPr/>
            </p14:nvContentPartPr>
            <p14:xfrm>
              <a:off x="946560" y="4483240"/>
              <a:ext cx="473760" cy="192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B741F0-A7A8-4690-93B1-BF90737BA076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28920" y="4465240"/>
                <a:ext cx="50940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9B9A001-F783-45B3-9EFD-006404E343BF}"/>
                  </a:ext>
                </a:extLst>
              </p14:cNvPr>
              <p14:cNvContentPartPr/>
              <p14:nvPr/>
            </p14:nvContentPartPr>
            <p14:xfrm>
              <a:off x="1587000" y="4330960"/>
              <a:ext cx="1572480" cy="3992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9B9A001-F783-45B3-9EFD-006404E343B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69360" y="4313304"/>
                <a:ext cx="1608120" cy="434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FE289B3-5F85-49A9-BAF8-EBC5A054BCB7}"/>
                  </a:ext>
                </a:extLst>
              </p14:cNvPr>
              <p14:cNvContentPartPr/>
              <p14:nvPr/>
            </p14:nvContentPartPr>
            <p14:xfrm>
              <a:off x="735600" y="4401520"/>
              <a:ext cx="97920" cy="3074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FE289B3-5F85-49A9-BAF8-EBC5A054BCB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17600" y="4383541"/>
                <a:ext cx="133560" cy="3430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61157B3-75C2-4661-B496-C36B1155171F}"/>
                  </a:ext>
                </a:extLst>
              </p14:cNvPr>
              <p14:cNvContentPartPr/>
              <p14:nvPr/>
            </p14:nvContentPartPr>
            <p14:xfrm>
              <a:off x="3578880" y="4460560"/>
              <a:ext cx="408240" cy="188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61157B3-75C2-4661-B496-C36B1155171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561240" y="4442920"/>
                <a:ext cx="44388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4E6AA90-7729-4EBA-BBB7-2F3ED2C2F87F}"/>
                  </a:ext>
                </a:extLst>
              </p14:cNvPr>
              <p14:cNvContentPartPr/>
              <p14:nvPr/>
            </p14:nvContentPartPr>
            <p14:xfrm>
              <a:off x="409440" y="5288920"/>
              <a:ext cx="895680" cy="289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4E6AA90-7729-4EBA-BBB7-2F3ED2C2F87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91440" y="5271258"/>
                <a:ext cx="931320" cy="324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1F4E29F1-5EA4-440F-842E-0D5EAA99295A}"/>
                  </a:ext>
                </a:extLst>
              </p14:cNvPr>
              <p14:cNvContentPartPr/>
              <p14:nvPr/>
            </p14:nvContentPartPr>
            <p14:xfrm>
              <a:off x="1498800" y="5278480"/>
              <a:ext cx="228240" cy="3600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1F4E29F1-5EA4-440F-842E-0D5EAA99295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481160" y="5260480"/>
                <a:ext cx="2638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5D6C2EFC-509E-489C-BA80-40A8DDF5692D}"/>
                  </a:ext>
                </a:extLst>
              </p14:cNvPr>
              <p14:cNvContentPartPr/>
              <p14:nvPr/>
            </p14:nvContentPartPr>
            <p14:xfrm>
              <a:off x="1520760" y="5397640"/>
              <a:ext cx="192600" cy="2376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5D6C2EFC-509E-489C-BA80-40A8DDF5692D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503120" y="5380000"/>
                <a:ext cx="22824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D9821026-7054-478C-8EE1-A0970C8B1FF0}"/>
                  </a:ext>
                </a:extLst>
              </p14:cNvPr>
              <p14:cNvContentPartPr/>
              <p14:nvPr/>
            </p14:nvContentPartPr>
            <p14:xfrm>
              <a:off x="1879320" y="4953040"/>
              <a:ext cx="3740400" cy="680760"/>
            </p14:xfrm>
          </p:contentPart>
        </mc:Choice>
        <mc:Fallback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D9821026-7054-478C-8EE1-A0970C8B1FF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861320" y="4935409"/>
                <a:ext cx="3776040" cy="7163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691BDE9-0AC2-4C0B-9FA7-0AC005C2DACE}"/>
                  </a:ext>
                </a:extLst>
              </p14:cNvPr>
              <p14:cNvContentPartPr/>
              <p14:nvPr/>
            </p14:nvContentPartPr>
            <p14:xfrm>
              <a:off x="5783520" y="4992280"/>
              <a:ext cx="1995840" cy="4215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691BDE9-0AC2-4C0B-9FA7-0AC005C2DAC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765520" y="4974295"/>
                <a:ext cx="2031480" cy="457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23420FE-2C40-455E-95A4-14440FED5144}"/>
                  </a:ext>
                </a:extLst>
              </p14:cNvPr>
              <p14:cNvContentPartPr/>
              <p14:nvPr/>
            </p14:nvContentPartPr>
            <p14:xfrm>
              <a:off x="1190640" y="5791120"/>
              <a:ext cx="1364760" cy="5950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23420FE-2C40-455E-95A4-14440FED514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173000" y="5773120"/>
                <a:ext cx="1400400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8B30F17-2508-47B9-9697-F22B29566543}"/>
                  </a:ext>
                </a:extLst>
              </p14:cNvPr>
              <p14:cNvContentPartPr/>
              <p14:nvPr/>
            </p14:nvContentPartPr>
            <p14:xfrm>
              <a:off x="2731440" y="6007480"/>
              <a:ext cx="173520" cy="255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8B30F17-2508-47B9-9697-F22B29566543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2713800" y="5989480"/>
                <a:ext cx="2091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B7D13C1-E23B-4FA2-ACAD-EEB9E1C36DCE}"/>
                  </a:ext>
                </a:extLst>
              </p14:cNvPr>
              <p14:cNvContentPartPr/>
              <p14:nvPr/>
            </p14:nvContentPartPr>
            <p14:xfrm>
              <a:off x="2746920" y="6096400"/>
              <a:ext cx="181800" cy="21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B7D13C1-E23B-4FA2-ACAD-EEB9E1C36DC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728920" y="6078400"/>
                <a:ext cx="217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DAE5DFF-8017-4F95-978B-65C6E5C18859}"/>
                  </a:ext>
                </a:extLst>
              </p14:cNvPr>
              <p14:cNvContentPartPr/>
              <p14:nvPr/>
            </p14:nvContentPartPr>
            <p14:xfrm>
              <a:off x="3155520" y="5837920"/>
              <a:ext cx="1602360" cy="5598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DAE5DFF-8017-4F95-978B-65C6E5C18859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137520" y="5819920"/>
                <a:ext cx="163800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E3B624F-9744-4561-83B0-51F97A3E3D78}"/>
                  </a:ext>
                </a:extLst>
              </p14:cNvPr>
              <p14:cNvContentPartPr/>
              <p14:nvPr/>
            </p14:nvContentPartPr>
            <p14:xfrm>
              <a:off x="5320920" y="2246200"/>
              <a:ext cx="2719440" cy="388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E3B624F-9744-4561-83B0-51F97A3E3D78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302920" y="2210200"/>
                <a:ext cx="275508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A0B3056-C5A8-45C5-8E9B-A382D58642E5}"/>
                  </a:ext>
                </a:extLst>
              </p14:cNvPr>
              <p14:cNvContentPartPr/>
              <p14:nvPr/>
            </p14:nvContentPartPr>
            <p14:xfrm>
              <a:off x="363000" y="2604760"/>
              <a:ext cx="3073320" cy="630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A0B3056-C5A8-45C5-8E9B-A382D58642E5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45360" y="2568760"/>
                <a:ext cx="310896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10FF2BE-0D61-46E2-992F-83511B17E4B4}"/>
                  </a:ext>
                </a:extLst>
              </p14:cNvPr>
              <p14:cNvContentPartPr/>
              <p14:nvPr/>
            </p14:nvContentPartPr>
            <p14:xfrm>
              <a:off x="4964160" y="5699320"/>
              <a:ext cx="2789280" cy="6001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10FF2BE-0D61-46E2-992F-83511B17E4B4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946518" y="5681680"/>
                <a:ext cx="2824925" cy="63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4E7A370-075D-4C43-8AB4-EEF8F1603B94}"/>
                  </a:ext>
                </a:extLst>
              </p14:cNvPr>
              <p14:cNvContentPartPr/>
              <p14:nvPr/>
            </p14:nvContentPartPr>
            <p14:xfrm>
              <a:off x="8103720" y="5599240"/>
              <a:ext cx="141480" cy="6073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4E7A370-075D-4C43-8AB4-EEF8F1603B9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085720" y="5581240"/>
                <a:ext cx="177120" cy="64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7ECA840-717D-4561-A23D-096EFAFC90CD}"/>
                  </a:ext>
                </a:extLst>
              </p14:cNvPr>
              <p14:cNvContentPartPr/>
              <p14:nvPr/>
            </p14:nvContentPartPr>
            <p14:xfrm>
              <a:off x="5098080" y="6471520"/>
              <a:ext cx="1170000" cy="2372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7ECA840-717D-4561-A23D-096EFAFC90CD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080440" y="6453907"/>
                <a:ext cx="1205640" cy="272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7CA3FF5-E7CB-43E5-B410-7D6E51017898}"/>
                  </a:ext>
                </a:extLst>
              </p14:cNvPr>
              <p14:cNvContentPartPr/>
              <p14:nvPr/>
            </p14:nvContentPartPr>
            <p14:xfrm>
              <a:off x="6403080" y="6562960"/>
              <a:ext cx="147600" cy="1080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7CA3FF5-E7CB-43E5-B410-7D6E51017898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385080" y="6544960"/>
                <a:ext cx="183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11B7E94-C442-4CD1-91FF-C9EFBBFAC5DD}"/>
                  </a:ext>
                </a:extLst>
              </p14:cNvPr>
              <p14:cNvContentPartPr/>
              <p14:nvPr/>
            </p14:nvContentPartPr>
            <p14:xfrm>
              <a:off x="6435480" y="6631720"/>
              <a:ext cx="144720" cy="162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11B7E94-C442-4CD1-91FF-C9EFBBFAC5DD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6417840" y="6614080"/>
                <a:ext cx="1803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7B823080-10C5-4D44-85B1-5E7017A33037}"/>
                  </a:ext>
                </a:extLst>
              </p14:cNvPr>
              <p14:cNvContentPartPr/>
              <p14:nvPr/>
            </p14:nvContentPartPr>
            <p14:xfrm>
              <a:off x="6724560" y="6415720"/>
              <a:ext cx="1082160" cy="33444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7B823080-10C5-4D44-85B1-5E7017A33037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706554" y="6397720"/>
                <a:ext cx="1117812" cy="37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52753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8B4C7E5-6150-4BCB-A8E8-387DCB1DA884}"/>
                  </a:ext>
                </a:extLst>
              </p14:cNvPr>
              <p14:cNvContentPartPr/>
              <p14:nvPr/>
            </p14:nvContentPartPr>
            <p14:xfrm>
              <a:off x="1683840" y="194920"/>
              <a:ext cx="6955560" cy="5788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8B4C7E5-6150-4BCB-A8E8-387DCB1DA88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65840" y="177269"/>
                <a:ext cx="6991200" cy="61454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83482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8B4C7E5-6150-4BCB-A8E8-387DCB1DA884}"/>
                  </a:ext>
                </a:extLst>
              </p14:cNvPr>
              <p14:cNvContentPartPr/>
              <p14:nvPr/>
            </p14:nvContentPartPr>
            <p14:xfrm>
              <a:off x="1683840" y="194920"/>
              <a:ext cx="6955560" cy="5788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8B4C7E5-6150-4BCB-A8E8-387DCB1DA88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65840" y="177269"/>
                <a:ext cx="6991200" cy="614542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C7FCED5D-F10B-46BF-90D0-76B986CF7C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0" t="14992" r="38750" b="61111"/>
          <a:stretch/>
        </p:blipFill>
        <p:spPr>
          <a:xfrm>
            <a:off x="2286000" y="1060720"/>
            <a:ext cx="4949392" cy="560236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12814BE-AE97-4AE3-9D95-271BBA62628A}"/>
                  </a:ext>
                </a:extLst>
              </p14:cNvPr>
              <p14:cNvContentPartPr/>
              <p14:nvPr/>
            </p14:nvContentPartPr>
            <p14:xfrm>
              <a:off x="2342280" y="1060720"/>
              <a:ext cx="613080" cy="566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12814BE-AE97-4AE3-9D95-271BBA6262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79640" y="998080"/>
                <a:ext cx="738720" cy="69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6332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8B4C7E5-6150-4BCB-A8E8-387DCB1DA884}"/>
                  </a:ext>
                </a:extLst>
              </p14:cNvPr>
              <p14:cNvContentPartPr/>
              <p14:nvPr/>
            </p14:nvContentPartPr>
            <p14:xfrm>
              <a:off x="1683840" y="194920"/>
              <a:ext cx="6955560" cy="5788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8B4C7E5-6150-4BCB-A8E8-387DCB1DA88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65840" y="177269"/>
                <a:ext cx="6991200" cy="614542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11F6CE5D-710D-448C-B43E-C26454EF74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0" t="21111" r="50099" b="62222"/>
          <a:stretch/>
        </p:blipFill>
        <p:spPr>
          <a:xfrm>
            <a:off x="1143000" y="829911"/>
            <a:ext cx="3886200" cy="587568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A140EDB-6F30-4D38-8528-186F43127DF0}"/>
                  </a:ext>
                </a:extLst>
              </p14:cNvPr>
              <p14:cNvContentPartPr/>
              <p14:nvPr/>
            </p14:nvContentPartPr>
            <p14:xfrm>
              <a:off x="1320600" y="1295800"/>
              <a:ext cx="677520" cy="653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A140EDB-6F30-4D38-8528-186F43127DF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7960" y="1232800"/>
                <a:ext cx="803160" cy="77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1686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14:cNvPr>
              <p14:cNvContentPartPr/>
              <p14:nvPr/>
            </p14:nvContentPartPr>
            <p14:xfrm>
              <a:off x="7810680" y="210040"/>
              <a:ext cx="885240" cy="516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2680" y="192040"/>
                <a:ext cx="92088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14:cNvPr>
              <p14:cNvContentPartPr/>
              <p14:nvPr/>
            </p14:nvContentPartPr>
            <p14:xfrm>
              <a:off x="229080" y="240280"/>
              <a:ext cx="2147040" cy="7066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440" y="222640"/>
                <a:ext cx="2182680" cy="7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14:cNvPr>
              <p14:cNvContentPartPr/>
              <p14:nvPr/>
            </p14:nvContentPartPr>
            <p14:xfrm>
              <a:off x="2677800" y="387520"/>
              <a:ext cx="1736280" cy="440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9800" y="369880"/>
                <a:ext cx="177192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14:cNvPr>
              <p14:cNvContentPartPr/>
              <p14:nvPr/>
            </p14:nvContentPartPr>
            <p14:xfrm>
              <a:off x="251760" y="1099240"/>
              <a:ext cx="1856520" cy="660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3760" y="1081590"/>
                <a:ext cx="1892160" cy="696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14:cNvPr>
              <p14:cNvContentPartPr/>
              <p14:nvPr/>
            </p14:nvContentPartPr>
            <p14:xfrm>
              <a:off x="4200600" y="1120480"/>
              <a:ext cx="283680" cy="4590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82938" y="1102840"/>
                <a:ext cx="319365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14:cNvPr>
              <p14:cNvContentPartPr/>
              <p14:nvPr/>
            </p14:nvContentPartPr>
            <p14:xfrm>
              <a:off x="3645480" y="1160080"/>
              <a:ext cx="394920" cy="3729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27464" y="1142440"/>
                <a:ext cx="430593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14:cNvPr>
              <p14:cNvContentPartPr/>
              <p14:nvPr/>
            </p14:nvContentPartPr>
            <p14:xfrm>
              <a:off x="2494200" y="1194640"/>
              <a:ext cx="935280" cy="404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76207" y="1176640"/>
                <a:ext cx="970906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F255BB8-70C3-4E0D-B02E-3136B52F38B5}"/>
                  </a:ext>
                </a:extLst>
              </p14:cNvPr>
              <p14:cNvContentPartPr/>
              <p14:nvPr/>
            </p14:nvContentPartPr>
            <p14:xfrm>
              <a:off x="2312760" y="2242240"/>
              <a:ext cx="4052880" cy="901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F255BB8-70C3-4E0D-B02E-3136B52F38B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94760" y="2224247"/>
                <a:ext cx="4088520" cy="9367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27656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8B4C7E5-6150-4BCB-A8E8-387DCB1DA884}"/>
                  </a:ext>
                </a:extLst>
              </p14:cNvPr>
              <p14:cNvContentPartPr/>
              <p14:nvPr/>
            </p14:nvContentPartPr>
            <p14:xfrm>
              <a:off x="1683840" y="194920"/>
              <a:ext cx="6955560" cy="5788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8B4C7E5-6150-4BCB-A8E8-387DCB1DA88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65840" y="177269"/>
                <a:ext cx="6991200" cy="614542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11F6CE5D-710D-448C-B43E-C26454EF74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0" t="21111" r="38750" b="62222"/>
          <a:stretch/>
        </p:blipFill>
        <p:spPr>
          <a:xfrm>
            <a:off x="1143000" y="829911"/>
            <a:ext cx="7442540" cy="587568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E68CB80-BE80-4FCF-B8C0-03B9062EB302}"/>
                  </a:ext>
                </a:extLst>
              </p14:cNvPr>
              <p14:cNvContentPartPr/>
              <p14:nvPr/>
            </p14:nvContentPartPr>
            <p14:xfrm>
              <a:off x="1266960" y="1286440"/>
              <a:ext cx="837360" cy="810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E68CB80-BE80-4FCF-B8C0-03B9062EB3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04320" y="1223800"/>
                <a:ext cx="963000" cy="93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78189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1D36795-EA84-41FE-8D62-5204F5B87A8E}"/>
                  </a:ext>
                </a:extLst>
              </p14:cNvPr>
              <p14:cNvContentPartPr/>
              <p14:nvPr/>
            </p14:nvContentPartPr>
            <p14:xfrm>
              <a:off x="1908480" y="206440"/>
              <a:ext cx="6289560" cy="789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1D36795-EA84-41FE-8D62-5204F5B87A8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0480" y="188440"/>
                <a:ext cx="6325200" cy="82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C63ECC6-6563-4A59-9BCB-CEFFDD60D2BC}"/>
                  </a:ext>
                </a:extLst>
              </p14:cNvPr>
              <p14:cNvContentPartPr/>
              <p14:nvPr/>
            </p14:nvContentPartPr>
            <p14:xfrm>
              <a:off x="2243640" y="1701160"/>
              <a:ext cx="209880" cy="270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C63ECC6-6563-4A59-9BCB-CEFFDD60D2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6000" y="1683160"/>
                <a:ext cx="2455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321AD68-814F-469E-B712-433264E827A2}"/>
                  </a:ext>
                </a:extLst>
              </p14:cNvPr>
              <p14:cNvContentPartPr/>
              <p14:nvPr/>
            </p14:nvContentPartPr>
            <p14:xfrm>
              <a:off x="2271720" y="1831120"/>
              <a:ext cx="213840" cy="399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321AD68-814F-469E-B712-433264E827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53720" y="1813120"/>
                <a:ext cx="24948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55578EC-7CDB-4DEA-A5A4-54A043547321}"/>
                  </a:ext>
                </a:extLst>
              </p14:cNvPr>
              <p14:cNvContentPartPr/>
              <p14:nvPr/>
            </p14:nvContentPartPr>
            <p14:xfrm>
              <a:off x="1056360" y="1536640"/>
              <a:ext cx="971280" cy="518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55578EC-7CDB-4DEA-A5A4-54A0435473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8713" y="1518988"/>
                <a:ext cx="1006933" cy="5540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36D49CB-F92A-498A-9F7D-762CCABD3DC0}"/>
                  </a:ext>
                </a:extLst>
              </p14:cNvPr>
              <p14:cNvContentPartPr/>
              <p14:nvPr/>
            </p14:nvContentPartPr>
            <p14:xfrm>
              <a:off x="2692560" y="1498120"/>
              <a:ext cx="1026720" cy="5702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36D49CB-F92A-498A-9F7D-762CCABD3DC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74920" y="1480480"/>
                <a:ext cx="1062360" cy="60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3083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1D36795-EA84-41FE-8D62-5204F5B87A8E}"/>
                  </a:ext>
                </a:extLst>
              </p14:cNvPr>
              <p14:cNvContentPartPr/>
              <p14:nvPr/>
            </p14:nvContentPartPr>
            <p14:xfrm>
              <a:off x="1908480" y="206440"/>
              <a:ext cx="6289560" cy="789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1D36795-EA84-41FE-8D62-5204F5B87A8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0480" y="188440"/>
                <a:ext cx="6325200" cy="82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C63ECC6-6563-4A59-9BCB-CEFFDD60D2BC}"/>
                  </a:ext>
                </a:extLst>
              </p14:cNvPr>
              <p14:cNvContentPartPr/>
              <p14:nvPr/>
            </p14:nvContentPartPr>
            <p14:xfrm>
              <a:off x="2243640" y="1701160"/>
              <a:ext cx="209880" cy="270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C63ECC6-6563-4A59-9BCB-CEFFDD60D2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6000" y="1683160"/>
                <a:ext cx="2455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321AD68-814F-469E-B712-433264E827A2}"/>
                  </a:ext>
                </a:extLst>
              </p14:cNvPr>
              <p14:cNvContentPartPr/>
              <p14:nvPr/>
            </p14:nvContentPartPr>
            <p14:xfrm>
              <a:off x="2271720" y="1831120"/>
              <a:ext cx="213840" cy="399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321AD68-814F-469E-B712-433264E827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53720" y="1813120"/>
                <a:ext cx="24948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55578EC-7CDB-4DEA-A5A4-54A043547321}"/>
                  </a:ext>
                </a:extLst>
              </p14:cNvPr>
              <p14:cNvContentPartPr/>
              <p14:nvPr/>
            </p14:nvContentPartPr>
            <p14:xfrm>
              <a:off x="1056360" y="1536640"/>
              <a:ext cx="971280" cy="518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55578EC-7CDB-4DEA-A5A4-54A0435473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8713" y="1518988"/>
                <a:ext cx="1006933" cy="5540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36D49CB-F92A-498A-9F7D-762CCABD3DC0}"/>
                  </a:ext>
                </a:extLst>
              </p14:cNvPr>
              <p14:cNvContentPartPr/>
              <p14:nvPr/>
            </p14:nvContentPartPr>
            <p14:xfrm>
              <a:off x="2692560" y="1498120"/>
              <a:ext cx="1026720" cy="5702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36D49CB-F92A-498A-9F7D-762CCABD3DC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74920" y="1480480"/>
                <a:ext cx="1062360" cy="605880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Picture 37">
            <a:extLst>
              <a:ext uri="{FF2B5EF4-FFF2-40B4-BE49-F238E27FC236}">
                <a16:creationId xmlns:a16="http://schemas.microsoft.com/office/drawing/2014/main" id="{8DD863ED-4D7D-4CD1-B2C7-BECE34BF837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868" t="12222" r="32500" b="61111"/>
          <a:stretch/>
        </p:blipFill>
        <p:spPr>
          <a:xfrm>
            <a:off x="2373353" y="2514600"/>
            <a:ext cx="5170447" cy="423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238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1D36795-EA84-41FE-8D62-5204F5B87A8E}"/>
                  </a:ext>
                </a:extLst>
              </p14:cNvPr>
              <p14:cNvContentPartPr/>
              <p14:nvPr/>
            </p14:nvContentPartPr>
            <p14:xfrm>
              <a:off x="1908480" y="206440"/>
              <a:ext cx="6289560" cy="789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1D36795-EA84-41FE-8D62-5204F5B87A8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0480" y="188440"/>
                <a:ext cx="6325200" cy="82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C63ECC6-6563-4A59-9BCB-CEFFDD60D2BC}"/>
                  </a:ext>
                </a:extLst>
              </p14:cNvPr>
              <p14:cNvContentPartPr/>
              <p14:nvPr/>
            </p14:nvContentPartPr>
            <p14:xfrm>
              <a:off x="2243640" y="1701160"/>
              <a:ext cx="209880" cy="270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C63ECC6-6563-4A59-9BCB-CEFFDD60D2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6000" y="1683160"/>
                <a:ext cx="2455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321AD68-814F-469E-B712-433264E827A2}"/>
                  </a:ext>
                </a:extLst>
              </p14:cNvPr>
              <p14:cNvContentPartPr/>
              <p14:nvPr/>
            </p14:nvContentPartPr>
            <p14:xfrm>
              <a:off x="2271720" y="1831120"/>
              <a:ext cx="213840" cy="399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321AD68-814F-469E-B712-433264E827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53720" y="1813120"/>
                <a:ext cx="24948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55578EC-7CDB-4DEA-A5A4-54A043547321}"/>
                  </a:ext>
                </a:extLst>
              </p14:cNvPr>
              <p14:cNvContentPartPr/>
              <p14:nvPr/>
            </p14:nvContentPartPr>
            <p14:xfrm>
              <a:off x="1056360" y="1536640"/>
              <a:ext cx="971280" cy="518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55578EC-7CDB-4DEA-A5A4-54A0435473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8713" y="1518988"/>
                <a:ext cx="1006933" cy="5540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36D49CB-F92A-498A-9F7D-762CCABD3DC0}"/>
                  </a:ext>
                </a:extLst>
              </p14:cNvPr>
              <p14:cNvContentPartPr/>
              <p14:nvPr/>
            </p14:nvContentPartPr>
            <p14:xfrm>
              <a:off x="2692560" y="1498120"/>
              <a:ext cx="1026720" cy="5702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36D49CB-F92A-498A-9F7D-762CCABD3DC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74920" y="1480480"/>
                <a:ext cx="106236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611227-0A14-48CB-8B87-FE7A0874A649}"/>
                  </a:ext>
                </a:extLst>
              </p14:cNvPr>
              <p14:cNvContentPartPr/>
              <p14:nvPr/>
            </p14:nvContentPartPr>
            <p14:xfrm>
              <a:off x="4167480" y="1528720"/>
              <a:ext cx="223560" cy="680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611227-0A14-48CB-8B87-FE7A0874A64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49840" y="1511080"/>
                <a:ext cx="259200" cy="71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343DF35-6ED2-4795-AFFB-522F219D98AA}"/>
                  </a:ext>
                </a:extLst>
              </p14:cNvPr>
              <p14:cNvContentPartPr/>
              <p14:nvPr/>
            </p14:nvContentPartPr>
            <p14:xfrm>
              <a:off x="4688400" y="1719520"/>
              <a:ext cx="263520" cy="311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343DF35-6ED2-4795-AFFB-522F219D98A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70760" y="1701880"/>
                <a:ext cx="29916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1C1F09C-2295-4D7B-B1F8-566E1EAB4237}"/>
                  </a:ext>
                </a:extLst>
              </p14:cNvPr>
              <p14:cNvContentPartPr/>
              <p14:nvPr/>
            </p14:nvContentPartPr>
            <p14:xfrm>
              <a:off x="5072160" y="1522240"/>
              <a:ext cx="1218600" cy="490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1C1F09C-2295-4D7B-B1F8-566E1EAB423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54520" y="1504240"/>
                <a:ext cx="125424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D546E94-47BD-40B7-BC1D-A02642CFE72A}"/>
                  </a:ext>
                </a:extLst>
              </p14:cNvPr>
              <p14:cNvContentPartPr/>
              <p14:nvPr/>
            </p14:nvContentPartPr>
            <p14:xfrm>
              <a:off x="5382480" y="2116960"/>
              <a:ext cx="878040" cy="2091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D546E94-47BD-40B7-BC1D-A02642CFE72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64480" y="2098960"/>
                <a:ext cx="91368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ABD3EB4-1B19-4FD3-8447-B57D4359D953}"/>
                  </a:ext>
                </a:extLst>
              </p14:cNvPr>
              <p14:cNvContentPartPr/>
              <p14:nvPr/>
            </p14:nvContentPartPr>
            <p14:xfrm>
              <a:off x="6444840" y="1904200"/>
              <a:ext cx="471600" cy="2880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ABD3EB4-1B19-4FD3-8447-B57D4359D95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26840" y="1886200"/>
                <a:ext cx="50724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4840980-0335-4487-9C61-A027EB644895}"/>
                  </a:ext>
                </a:extLst>
              </p14:cNvPr>
              <p14:cNvContentPartPr/>
              <p14:nvPr/>
            </p14:nvContentPartPr>
            <p14:xfrm>
              <a:off x="6441960" y="1593520"/>
              <a:ext cx="597600" cy="2476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4840980-0335-4487-9C61-A027EB64489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424320" y="1575880"/>
                <a:ext cx="633240" cy="283320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1DA3F727-975D-4104-9377-399D9B2BB2B9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30868" t="12222" r="32500" b="61111"/>
          <a:stretch/>
        </p:blipFill>
        <p:spPr>
          <a:xfrm>
            <a:off x="2373353" y="2514600"/>
            <a:ext cx="5170447" cy="423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751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1D36795-EA84-41FE-8D62-5204F5B87A8E}"/>
                  </a:ext>
                </a:extLst>
              </p14:cNvPr>
              <p14:cNvContentPartPr/>
              <p14:nvPr/>
            </p14:nvContentPartPr>
            <p14:xfrm>
              <a:off x="1908480" y="206440"/>
              <a:ext cx="6289560" cy="789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1D36795-EA84-41FE-8D62-5204F5B87A8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0480" y="188440"/>
                <a:ext cx="6325200" cy="82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C63ECC6-6563-4A59-9BCB-CEFFDD60D2BC}"/>
                  </a:ext>
                </a:extLst>
              </p14:cNvPr>
              <p14:cNvContentPartPr/>
              <p14:nvPr/>
            </p14:nvContentPartPr>
            <p14:xfrm>
              <a:off x="2243640" y="1701160"/>
              <a:ext cx="209880" cy="270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C63ECC6-6563-4A59-9BCB-CEFFDD60D2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6000" y="1683160"/>
                <a:ext cx="2455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321AD68-814F-469E-B712-433264E827A2}"/>
                  </a:ext>
                </a:extLst>
              </p14:cNvPr>
              <p14:cNvContentPartPr/>
              <p14:nvPr/>
            </p14:nvContentPartPr>
            <p14:xfrm>
              <a:off x="2271720" y="1831120"/>
              <a:ext cx="213840" cy="399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321AD68-814F-469E-B712-433264E827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53720" y="1813120"/>
                <a:ext cx="24948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55578EC-7CDB-4DEA-A5A4-54A043547321}"/>
                  </a:ext>
                </a:extLst>
              </p14:cNvPr>
              <p14:cNvContentPartPr/>
              <p14:nvPr/>
            </p14:nvContentPartPr>
            <p14:xfrm>
              <a:off x="1056360" y="1536640"/>
              <a:ext cx="971280" cy="518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55578EC-7CDB-4DEA-A5A4-54A0435473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8713" y="1518988"/>
                <a:ext cx="1006933" cy="5540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36D49CB-F92A-498A-9F7D-762CCABD3DC0}"/>
                  </a:ext>
                </a:extLst>
              </p14:cNvPr>
              <p14:cNvContentPartPr/>
              <p14:nvPr/>
            </p14:nvContentPartPr>
            <p14:xfrm>
              <a:off x="2692560" y="1498120"/>
              <a:ext cx="1026720" cy="5702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36D49CB-F92A-498A-9F7D-762CCABD3DC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74920" y="1480480"/>
                <a:ext cx="106236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611227-0A14-48CB-8B87-FE7A0874A649}"/>
                  </a:ext>
                </a:extLst>
              </p14:cNvPr>
              <p14:cNvContentPartPr/>
              <p14:nvPr/>
            </p14:nvContentPartPr>
            <p14:xfrm>
              <a:off x="4167480" y="1528720"/>
              <a:ext cx="223560" cy="680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611227-0A14-48CB-8B87-FE7A0874A64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49840" y="1511080"/>
                <a:ext cx="259200" cy="71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343DF35-6ED2-4795-AFFB-522F219D98AA}"/>
                  </a:ext>
                </a:extLst>
              </p14:cNvPr>
              <p14:cNvContentPartPr/>
              <p14:nvPr/>
            </p14:nvContentPartPr>
            <p14:xfrm>
              <a:off x="4688400" y="1719520"/>
              <a:ext cx="263520" cy="311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343DF35-6ED2-4795-AFFB-522F219D98A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70760" y="1701880"/>
                <a:ext cx="29916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1C1F09C-2295-4D7B-B1F8-566E1EAB4237}"/>
                  </a:ext>
                </a:extLst>
              </p14:cNvPr>
              <p14:cNvContentPartPr/>
              <p14:nvPr/>
            </p14:nvContentPartPr>
            <p14:xfrm>
              <a:off x="5072160" y="1522240"/>
              <a:ext cx="1218600" cy="490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1C1F09C-2295-4D7B-B1F8-566E1EAB423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54520" y="1504240"/>
                <a:ext cx="125424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D546E94-47BD-40B7-BC1D-A02642CFE72A}"/>
                  </a:ext>
                </a:extLst>
              </p14:cNvPr>
              <p14:cNvContentPartPr/>
              <p14:nvPr/>
            </p14:nvContentPartPr>
            <p14:xfrm>
              <a:off x="5382480" y="2116960"/>
              <a:ext cx="878040" cy="2091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D546E94-47BD-40B7-BC1D-A02642CFE72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64480" y="2098960"/>
                <a:ext cx="91368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ABD3EB4-1B19-4FD3-8447-B57D4359D953}"/>
                  </a:ext>
                </a:extLst>
              </p14:cNvPr>
              <p14:cNvContentPartPr/>
              <p14:nvPr/>
            </p14:nvContentPartPr>
            <p14:xfrm>
              <a:off x="6444840" y="1904200"/>
              <a:ext cx="471600" cy="2880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ABD3EB4-1B19-4FD3-8447-B57D4359D95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26840" y="1886200"/>
                <a:ext cx="50724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4840980-0335-4487-9C61-A027EB644895}"/>
                  </a:ext>
                </a:extLst>
              </p14:cNvPr>
              <p14:cNvContentPartPr/>
              <p14:nvPr/>
            </p14:nvContentPartPr>
            <p14:xfrm>
              <a:off x="6441960" y="1593520"/>
              <a:ext cx="597600" cy="2476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4840980-0335-4487-9C61-A027EB64489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424320" y="1575880"/>
                <a:ext cx="63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D250F27-7442-4940-BCC6-A059FC13BE30}"/>
                  </a:ext>
                </a:extLst>
              </p14:cNvPr>
              <p14:cNvContentPartPr/>
              <p14:nvPr/>
            </p14:nvContentPartPr>
            <p14:xfrm>
              <a:off x="7212720" y="1578400"/>
              <a:ext cx="1285200" cy="773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D250F27-7442-4940-BCC6-A059FC13BE3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195080" y="1560752"/>
                <a:ext cx="1320840" cy="808937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B993F1B8-A7BE-4FF7-A766-31DB504F1909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30868" t="12222" r="32500" b="61111"/>
          <a:stretch/>
        </p:blipFill>
        <p:spPr>
          <a:xfrm>
            <a:off x="2373353" y="2514600"/>
            <a:ext cx="5170447" cy="423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824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1D36795-EA84-41FE-8D62-5204F5B87A8E}"/>
                  </a:ext>
                </a:extLst>
              </p14:cNvPr>
              <p14:cNvContentPartPr/>
              <p14:nvPr/>
            </p14:nvContentPartPr>
            <p14:xfrm>
              <a:off x="1908480" y="206440"/>
              <a:ext cx="6289560" cy="789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1D36795-EA84-41FE-8D62-5204F5B87A8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0480" y="188440"/>
                <a:ext cx="6325200" cy="82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C63ECC6-6563-4A59-9BCB-CEFFDD60D2BC}"/>
                  </a:ext>
                </a:extLst>
              </p14:cNvPr>
              <p14:cNvContentPartPr/>
              <p14:nvPr/>
            </p14:nvContentPartPr>
            <p14:xfrm>
              <a:off x="2243640" y="1701160"/>
              <a:ext cx="209880" cy="270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C63ECC6-6563-4A59-9BCB-CEFFDD60D2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6000" y="1683160"/>
                <a:ext cx="2455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321AD68-814F-469E-B712-433264E827A2}"/>
                  </a:ext>
                </a:extLst>
              </p14:cNvPr>
              <p14:cNvContentPartPr/>
              <p14:nvPr/>
            </p14:nvContentPartPr>
            <p14:xfrm>
              <a:off x="2271720" y="1831120"/>
              <a:ext cx="213840" cy="399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321AD68-814F-469E-B712-433264E827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53720" y="1813120"/>
                <a:ext cx="24948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55578EC-7CDB-4DEA-A5A4-54A043547321}"/>
                  </a:ext>
                </a:extLst>
              </p14:cNvPr>
              <p14:cNvContentPartPr/>
              <p14:nvPr/>
            </p14:nvContentPartPr>
            <p14:xfrm>
              <a:off x="1056360" y="1536640"/>
              <a:ext cx="971280" cy="518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55578EC-7CDB-4DEA-A5A4-54A0435473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8713" y="1518988"/>
                <a:ext cx="1006933" cy="5540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36D49CB-F92A-498A-9F7D-762CCABD3DC0}"/>
                  </a:ext>
                </a:extLst>
              </p14:cNvPr>
              <p14:cNvContentPartPr/>
              <p14:nvPr/>
            </p14:nvContentPartPr>
            <p14:xfrm>
              <a:off x="2692560" y="1498120"/>
              <a:ext cx="1026720" cy="5702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36D49CB-F92A-498A-9F7D-762CCABD3DC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74920" y="1480480"/>
                <a:ext cx="106236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611227-0A14-48CB-8B87-FE7A0874A649}"/>
                  </a:ext>
                </a:extLst>
              </p14:cNvPr>
              <p14:cNvContentPartPr/>
              <p14:nvPr/>
            </p14:nvContentPartPr>
            <p14:xfrm>
              <a:off x="4167480" y="1528720"/>
              <a:ext cx="223560" cy="680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611227-0A14-48CB-8B87-FE7A0874A64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49840" y="1511080"/>
                <a:ext cx="259200" cy="71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343DF35-6ED2-4795-AFFB-522F219D98AA}"/>
                  </a:ext>
                </a:extLst>
              </p14:cNvPr>
              <p14:cNvContentPartPr/>
              <p14:nvPr/>
            </p14:nvContentPartPr>
            <p14:xfrm>
              <a:off x="4688400" y="1719520"/>
              <a:ext cx="263520" cy="311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343DF35-6ED2-4795-AFFB-522F219D98A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70760" y="1701880"/>
                <a:ext cx="29916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1C1F09C-2295-4D7B-B1F8-566E1EAB4237}"/>
                  </a:ext>
                </a:extLst>
              </p14:cNvPr>
              <p14:cNvContentPartPr/>
              <p14:nvPr/>
            </p14:nvContentPartPr>
            <p14:xfrm>
              <a:off x="5072160" y="1522240"/>
              <a:ext cx="1218600" cy="490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1C1F09C-2295-4D7B-B1F8-566E1EAB423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54520" y="1504240"/>
                <a:ext cx="125424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D546E94-47BD-40B7-BC1D-A02642CFE72A}"/>
                  </a:ext>
                </a:extLst>
              </p14:cNvPr>
              <p14:cNvContentPartPr/>
              <p14:nvPr/>
            </p14:nvContentPartPr>
            <p14:xfrm>
              <a:off x="5382480" y="2116960"/>
              <a:ext cx="878040" cy="2091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D546E94-47BD-40B7-BC1D-A02642CFE72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64480" y="2098960"/>
                <a:ext cx="91368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ABD3EB4-1B19-4FD3-8447-B57D4359D953}"/>
                  </a:ext>
                </a:extLst>
              </p14:cNvPr>
              <p14:cNvContentPartPr/>
              <p14:nvPr/>
            </p14:nvContentPartPr>
            <p14:xfrm>
              <a:off x="6444840" y="1904200"/>
              <a:ext cx="471600" cy="2880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ABD3EB4-1B19-4FD3-8447-B57D4359D95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26840" y="1886200"/>
                <a:ext cx="50724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4840980-0335-4487-9C61-A027EB644895}"/>
                  </a:ext>
                </a:extLst>
              </p14:cNvPr>
              <p14:cNvContentPartPr/>
              <p14:nvPr/>
            </p14:nvContentPartPr>
            <p14:xfrm>
              <a:off x="6441960" y="1593520"/>
              <a:ext cx="597600" cy="2476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4840980-0335-4487-9C61-A027EB64489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424320" y="1575880"/>
                <a:ext cx="63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D250F27-7442-4940-BCC6-A059FC13BE30}"/>
                  </a:ext>
                </a:extLst>
              </p14:cNvPr>
              <p14:cNvContentPartPr/>
              <p14:nvPr/>
            </p14:nvContentPartPr>
            <p14:xfrm>
              <a:off x="7212720" y="1578400"/>
              <a:ext cx="1285200" cy="773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D250F27-7442-4940-BCC6-A059FC13BE3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195080" y="1560752"/>
                <a:ext cx="1320840" cy="8089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CB6C415-9A78-4B74-8F4B-D0CAE3B3636A}"/>
                  </a:ext>
                </a:extLst>
              </p14:cNvPr>
              <p14:cNvContentPartPr/>
              <p14:nvPr/>
            </p14:nvContentPartPr>
            <p14:xfrm>
              <a:off x="3371160" y="2669920"/>
              <a:ext cx="245520" cy="5954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CB6C415-9A78-4B74-8F4B-D0CAE3B3636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353160" y="2652280"/>
                <a:ext cx="281160" cy="63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2D39684-9CC4-47B6-9821-2234CAA5A0A0}"/>
                  </a:ext>
                </a:extLst>
              </p14:cNvPr>
              <p14:cNvContentPartPr/>
              <p14:nvPr/>
            </p14:nvContentPartPr>
            <p14:xfrm>
              <a:off x="3983520" y="3020200"/>
              <a:ext cx="249480" cy="315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2D39684-9CC4-47B6-9821-2234CAA5A0A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965880" y="3002200"/>
                <a:ext cx="28512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89B6FDA-58FA-4E88-9141-DF117FA5988E}"/>
                  </a:ext>
                </a:extLst>
              </p14:cNvPr>
              <p14:cNvContentPartPr/>
              <p14:nvPr/>
            </p14:nvContentPartPr>
            <p14:xfrm>
              <a:off x="4338480" y="2984920"/>
              <a:ext cx="1068120" cy="2844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89B6FDA-58FA-4E88-9141-DF117FA5988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20486" y="2967280"/>
                <a:ext cx="1103748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D7DFAF4-0BE2-47CC-8899-2B5FF8468EAA}"/>
                  </a:ext>
                </a:extLst>
              </p14:cNvPr>
              <p14:cNvContentPartPr/>
              <p14:nvPr/>
            </p14:nvContentPartPr>
            <p14:xfrm>
              <a:off x="4315800" y="2831560"/>
              <a:ext cx="51120" cy="374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D7DFAF4-0BE2-47CC-8899-2B5FF8468EA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98160" y="2813920"/>
                <a:ext cx="8676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6F14E21-D008-4098-BC1E-C72FF33435CB}"/>
                  </a:ext>
                </a:extLst>
              </p14:cNvPr>
              <p14:cNvContentPartPr/>
              <p14:nvPr/>
            </p14:nvContentPartPr>
            <p14:xfrm>
              <a:off x="5839680" y="2852440"/>
              <a:ext cx="2104560" cy="6145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6F14E21-D008-4098-BC1E-C72FF33435C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822040" y="2834440"/>
                <a:ext cx="2140200" cy="65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86381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1D36795-EA84-41FE-8D62-5204F5B87A8E}"/>
                  </a:ext>
                </a:extLst>
              </p14:cNvPr>
              <p14:cNvContentPartPr/>
              <p14:nvPr/>
            </p14:nvContentPartPr>
            <p14:xfrm>
              <a:off x="1908480" y="206440"/>
              <a:ext cx="6289560" cy="789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1D36795-EA84-41FE-8D62-5204F5B87A8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0480" y="188440"/>
                <a:ext cx="6325200" cy="82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C63ECC6-6563-4A59-9BCB-CEFFDD60D2BC}"/>
                  </a:ext>
                </a:extLst>
              </p14:cNvPr>
              <p14:cNvContentPartPr/>
              <p14:nvPr/>
            </p14:nvContentPartPr>
            <p14:xfrm>
              <a:off x="2243640" y="1701160"/>
              <a:ext cx="209880" cy="270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C63ECC6-6563-4A59-9BCB-CEFFDD60D2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6000" y="1683160"/>
                <a:ext cx="2455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321AD68-814F-469E-B712-433264E827A2}"/>
                  </a:ext>
                </a:extLst>
              </p14:cNvPr>
              <p14:cNvContentPartPr/>
              <p14:nvPr/>
            </p14:nvContentPartPr>
            <p14:xfrm>
              <a:off x="2271720" y="1831120"/>
              <a:ext cx="213840" cy="399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321AD68-814F-469E-B712-433264E827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53720" y="1813120"/>
                <a:ext cx="24948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55578EC-7CDB-4DEA-A5A4-54A043547321}"/>
                  </a:ext>
                </a:extLst>
              </p14:cNvPr>
              <p14:cNvContentPartPr/>
              <p14:nvPr/>
            </p14:nvContentPartPr>
            <p14:xfrm>
              <a:off x="1056360" y="1536640"/>
              <a:ext cx="971280" cy="518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55578EC-7CDB-4DEA-A5A4-54A0435473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8713" y="1518988"/>
                <a:ext cx="1006933" cy="5540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36D49CB-F92A-498A-9F7D-762CCABD3DC0}"/>
                  </a:ext>
                </a:extLst>
              </p14:cNvPr>
              <p14:cNvContentPartPr/>
              <p14:nvPr/>
            </p14:nvContentPartPr>
            <p14:xfrm>
              <a:off x="2692560" y="1498120"/>
              <a:ext cx="1026720" cy="5702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36D49CB-F92A-498A-9F7D-762CCABD3DC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74920" y="1480480"/>
                <a:ext cx="106236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611227-0A14-48CB-8B87-FE7A0874A649}"/>
                  </a:ext>
                </a:extLst>
              </p14:cNvPr>
              <p14:cNvContentPartPr/>
              <p14:nvPr/>
            </p14:nvContentPartPr>
            <p14:xfrm>
              <a:off x="4167480" y="1528720"/>
              <a:ext cx="223560" cy="680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611227-0A14-48CB-8B87-FE7A0874A64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49840" y="1511080"/>
                <a:ext cx="259200" cy="71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343DF35-6ED2-4795-AFFB-522F219D98AA}"/>
                  </a:ext>
                </a:extLst>
              </p14:cNvPr>
              <p14:cNvContentPartPr/>
              <p14:nvPr/>
            </p14:nvContentPartPr>
            <p14:xfrm>
              <a:off x="4688400" y="1719520"/>
              <a:ext cx="263520" cy="311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343DF35-6ED2-4795-AFFB-522F219D98A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70760" y="1701880"/>
                <a:ext cx="29916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1C1F09C-2295-4D7B-B1F8-566E1EAB4237}"/>
                  </a:ext>
                </a:extLst>
              </p14:cNvPr>
              <p14:cNvContentPartPr/>
              <p14:nvPr/>
            </p14:nvContentPartPr>
            <p14:xfrm>
              <a:off x="5072160" y="1522240"/>
              <a:ext cx="1218600" cy="490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1C1F09C-2295-4D7B-B1F8-566E1EAB423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54520" y="1504240"/>
                <a:ext cx="125424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D546E94-47BD-40B7-BC1D-A02642CFE72A}"/>
                  </a:ext>
                </a:extLst>
              </p14:cNvPr>
              <p14:cNvContentPartPr/>
              <p14:nvPr/>
            </p14:nvContentPartPr>
            <p14:xfrm>
              <a:off x="5382480" y="2116960"/>
              <a:ext cx="878040" cy="2091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D546E94-47BD-40B7-BC1D-A02642CFE72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64480" y="2098960"/>
                <a:ext cx="91368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ABD3EB4-1B19-4FD3-8447-B57D4359D953}"/>
                  </a:ext>
                </a:extLst>
              </p14:cNvPr>
              <p14:cNvContentPartPr/>
              <p14:nvPr/>
            </p14:nvContentPartPr>
            <p14:xfrm>
              <a:off x="6444840" y="1904200"/>
              <a:ext cx="471600" cy="2880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ABD3EB4-1B19-4FD3-8447-B57D4359D95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26840" y="1886200"/>
                <a:ext cx="50724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4840980-0335-4487-9C61-A027EB644895}"/>
                  </a:ext>
                </a:extLst>
              </p14:cNvPr>
              <p14:cNvContentPartPr/>
              <p14:nvPr/>
            </p14:nvContentPartPr>
            <p14:xfrm>
              <a:off x="6441960" y="1593520"/>
              <a:ext cx="597600" cy="2476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4840980-0335-4487-9C61-A027EB64489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424320" y="1575880"/>
                <a:ext cx="63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D250F27-7442-4940-BCC6-A059FC13BE30}"/>
                  </a:ext>
                </a:extLst>
              </p14:cNvPr>
              <p14:cNvContentPartPr/>
              <p14:nvPr/>
            </p14:nvContentPartPr>
            <p14:xfrm>
              <a:off x="7212720" y="1578400"/>
              <a:ext cx="1285200" cy="773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D250F27-7442-4940-BCC6-A059FC13BE3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195080" y="1560752"/>
                <a:ext cx="1320840" cy="8089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CB6C415-9A78-4B74-8F4B-D0CAE3B3636A}"/>
                  </a:ext>
                </a:extLst>
              </p14:cNvPr>
              <p14:cNvContentPartPr/>
              <p14:nvPr/>
            </p14:nvContentPartPr>
            <p14:xfrm>
              <a:off x="3371160" y="2669920"/>
              <a:ext cx="245520" cy="5954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CB6C415-9A78-4B74-8F4B-D0CAE3B3636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353160" y="2652280"/>
                <a:ext cx="281160" cy="63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2D39684-9CC4-47B6-9821-2234CAA5A0A0}"/>
                  </a:ext>
                </a:extLst>
              </p14:cNvPr>
              <p14:cNvContentPartPr/>
              <p14:nvPr/>
            </p14:nvContentPartPr>
            <p14:xfrm>
              <a:off x="3983520" y="3020200"/>
              <a:ext cx="249480" cy="315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2D39684-9CC4-47B6-9821-2234CAA5A0A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965880" y="3002200"/>
                <a:ext cx="28512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89B6FDA-58FA-4E88-9141-DF117FA5988E}"/>
                  </a:ext>
                </a:extLst>
              </p14:cNvPr>
              <p14:cNvContentPartPr/>
              <p14:nvPr/>
            </p14:nvContentPartPr>
            <p14:xfrm>
              <a:off x="4338480" y="2984920"/>
              <a:ext cx="1068120" cy="2844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89B6FDA-58FA-4E88-9141-DF117FA5988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20486" y="2967280"/>
                <a:ext cx="1103748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D7DFAF4-0BE2-47CC-8899-2B5FF8468EAA}"/>
                  </a:ext>
                </a:extLst>
              </p14:cNvPr>
              <p14:cNvContentPartPr/>
              <p14:nvPr/>
            </p14:nvContentPartPr>
            <p14:xfrm>
              <a:off x="4315800" y="2831560"/>
              <a:ext cx="51120" cy="374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D7DFAF4-0BE2-47CC-8899-2B5FF8468EA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98160" y="2813920"/>
                <a:ext cx="8676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6F14E21-D008-4098-BC1E-C72FF33435CB}"/>
                  </a:ext>
                </a:extLst>
              </p14:cNvPr>
              <p14:cNvContentPartPr/>
              <p14:nvPr/>
            </p14:nvContentPartPr>
            <p14:xfrm>
              <a:off x="5839680" y="2852440"/>
              <a:ext cx="2104560" cy="6145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6F14E21-D008-4098-BC1E-C72FF33435C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822040" y="2834440"/>
                <a:ext cx="214020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0B7206E-A0F6-4760-857D-3AADD667E55F}"/>
                  </a:ext>
                </a:extLst>
              </p14:cNvPr>
              <p14:cNvContentPartPr/>
              <p14:nvPr/>
            </p14:nvContentPartPr>
            <p14:xfrm>
              <a:off x="596280" y="3666760"/>
              <a:ext cx="1037880" cy="395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0B7206E-A0F6-4760-857D-3AADD667E55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78646" y="3648760"/>
                <a:ext cx="1073508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0BAD0FB-0CFE-4927-9A7C-3849402C8E68}"/>
                  </a:ext>
                </a:extLst>
              </p14:cNvPr>
              <p14:cNvContentPartPr/>
              <p14:nvPr/>
            </p14:nvContentPartPr>
            <p14:xfrm>
              <a:off x="2445960" y="3856120"/>
              <a:ext cx="809640" cy="276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0BAD0FB-0CFE-4927-9A7C-3849402C8E68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427960" y="3838480"/>
                <a:ext cx="84528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453BDDB-0DB5-4B45-A73E-9E6026F01328}"/>
                  </a:ext>
                </a:extLst>
              </p14:cNvPr>
              <p14:cNvContentPartPr/>
              <p14:nvPr/>
            </p14:nvContentPartPr>
            <p14:xfrm>
              <a:off x="3456480" y="3647320"/>
              <a:ext cx="1741680" cy="7581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453BDDB-0DB5-4B45-A73E-9E6026F0132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38480" y="3629320"/>
                <a:ext cx="1777320" cy="79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06543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1D36795-EA84-41FE-8D62-5204F5B87A8E}"/>
                  </a:ext>
                </a:extLst>
              </p14:cNvPr>
              <p14:cNvContentPartPr/>
              <p14:nvPr/>
            </p14:nvContentPartPr>
            <p14:xfrm>
              <a:off x="1908480" y="206440"/>
              <a:ext cx="6289560" cy="789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1D36795-EA84-41FE-8D62-5204F5B87A8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0480" y="188440"/>
                <a:ext cx="6325200" cy="82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C63ECC6-6563-4A59-9BCB-CEFFDD60D2BC}"/>
                  </a:ext>
                </a:extLst>
              </p14:cNvPr>
              <p14:cNvContentPartPr/>
              <p14:nvPr/>
            </p14:nvContentPartPr>
            <p14:xfrm>
              <a:off x="2243640" y="1701160"/>
              <a:ext cx="209880" cy="270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C63ECC6-6563-4A59-9BCB-CEFFDD60D2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6000" y="1683160"/>
                <a:ext cx="2455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321AD68-814F-469E-B712-433264E827A2}"/>
                  </a:ext>
                </a:extLst>
              </p14:cNvPr>
              <p14:cNvContentPartPr/>
              <p14:nvPr/>
            </p14:nvContentPartPr>
            <p14:xfrm>
              <a:off x="2271720" y="1831120"/>
              <a:ext cx="213840" cy="399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321AD68-814F-469E-B712-433264E827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53720" y="1813120"/>
                <a:ext cx="24948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55578EC-7CDB-4DEA-A5A4-54A043547321}"/>
                  </a:ext>
                </a:extLst>
              </p14:cNvPr>
              <p14:cNvContentPartPr/>
              <p14:nvPr/>
            </p14:nvContentPartPr>
            <p14:xfrm>
              <a:off x="1056360" y="1536640"/>
              <a:ext cx="971280" cy="518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55578EC-7CDB-4DEA-A5A4-54A0435473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8713" y="1518988"/>
                <a:ext cx="1006933" cy="5540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36D49CB-F92A-498A-9F7D-762CCABD3DC0}"/>
                  </a:ext>
                </a:extLst>
              </p14:cNvPr>
              <p14:cNvContentPartPr/>
              <p14:nvPr/>
            </p14:nvContentPartPr>
            <p14:xfrm>
              <a:off x="2692560" y="1498120"/>
              <a:ext cx="1026720" cy="5702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36D49CB-F92A-498A-9F7D-762CCABD3DC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74920" y="1480480"/>
                <a:ext cx="106236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611227-0A14-48CB-8B87-FE7A0874A649}"/>
                  </a:ext>
                </a:extLst>
              </p14:cNvPr>
              <p14:cNvContentPartPr/>
              <p14:nvPr/>
            </p14:nvContentPartPr>
            <p14:xfrm>
              <a:off x="4167480" y="1528720"/>
              <a:ext cx="223560" cy="680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611227-0A14-48CB-8B87-FE7A0874A64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49840" y="1511080"/>
                <a:ext cx="259200" cy="71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343DF35-6ED2-4795-AFFB-522F219D98AA}"/>
                  </a:ext>
                </a:extLst>
              </p14:cNvPr>
              <p14:cNvContentPartPr/>
              <p14:nvPr/>
            </p14:nvContentPartPr>
            <p14:xfrm>
              <a:off x="4688400" y="1719520"/>
              <a:ext cx="263520" cy="311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343DF35-6ED2-4795-AFFB-522F219D98A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70760" y="1701880"/>
                <a:ext cx="29916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1C1F09C-2295-4D7B-B1F8-566E1EAB4237}"/>
                  </a:ext>
                </a:extLst>
              </p14:cNvPr>
              <p14:cNvContentPartPr/>
              <p14:nvPr/>
            </p14:nvContentPartPr>
            <p14:xfrm>
              <a:off x="5072160" y="1522240"/>
              <a:ext cx="1218600" cy="490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1C1F09C-2295-4D7B-B1F8-566E1EAB423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54520" y="1504240"/>
                <a:ext cx="125424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D546E94-47BD-40B7-BC1D-A02642CFE72A}"/>
                  </a:ext>
                </a:extLst>
              </p14:cNvPr>
              <p14:cNvContentPartPr/>
              <p14:nvPr/>
            </p14:nvContentPartPr>
            <p14:xfrm>
              <a:off x="5382480" y="2116960"/>
              <a:ext cx="878040" cy="2091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D546E94-47BD-40B7-BC1D-A02642CFE72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64480" y="2098960"/>
                <a:ext cx="91368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ABD3EB4-1B19-4FD3-8447-B57D4359D953}"/>
                  </a:ext>
                </a:extLst>
              </p14:cNvPr>
              <p14:cNvContentPartPr/>
              <p14:nvPr/>
            </p14:nvContentPartPr>
            <p14:xfrm>
              <a:off x="6444840" y="1904200"/>
              <a:ext cx="471600" cy="2880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ABD3EB4-1B19-4FD3-8447-B57D4359D95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26840" y="1886200"/>
                <a:ext cx="50724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4840980-0335-4487-9C61-A027EB644895}"/>
                  </a:ext>
                </a:extLst>
              </p14:cNvPr>
              <p14:cNvContentPartPr/>
              <p14:nvPr/>
            </p14:nvContentPartPr>
            <p14:xfrm>
              <a:off x="6441960" y="1593520"/>
              <a:ext cx="597600" cy="2476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4840980-0335-4487-9C61-A027EB64489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424320" y="1575880"/>
                <a:ext cx="6332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D250F27-7442-4940-BCC6-A059FC13BE30}"/>
                  </a:ext>
                </a:extLst>
              </p14:cNvPr>
              <p14:cNvContentPartPr/>
              <p14:nvPr/>
            </p14:nvContentPartPr>
            <p14:xfrm>
              <a:off x="7212720" y="1578400"/>
              <a:ext cx="1285200" cy="773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D250F27-7442-4940-BCC6-A059FC13BE3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195080" y="1560752"/>
                <a:ext cx="1320840" cy="8089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CB6C415-9A78-4B74-8F4B-D0CAE3B3636A}"/>
                  </a:ext>
                </a:extLst>
              </p14:cNvPr>
              <p14:cNvContentPartPr/>
              <p14:nvPr/>
            </p14:nvContentPartPr>
            <p14:xfrm>
              <a:off x="3371160" y="2669920"/>
              <a:ext cx="245520" cy="5954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CB6C415-9A78-4B74-8F4B-D0CAE3B3636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353160" y="2652280"/>
                <a:ext cx="281160" cy="63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2D39684-9CC4-47B6-9821-2234CAA5A0A0}"/>
                  </a:ext>
                </a:extLst>
              </p14:cNvPr>
              <p14:cNvContentPartPr/>
              <p14:nvPr/>
            </p14:nvContentPartPr>
            <p14:xfrm>
              <a:off x="3983520" y="3020200"/>
              <a:ext cx="249480" cy="315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2D39684-9CC4-47B6-9821-2234CAA5A0A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965880" y="3002200"/>
                <a:ext cx="28512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89B6FDA-58FA-4E88-9141-DF117FA5988E}"/>
                  </a:ext>
                </a:extLst>
              </p14:cNvPr>
              <p14:cNvContentPartPr/>
              <p14:nvPr/>
            </p14:nvContentPartPr>
            <p14:xfrm>
              <a:off x="4338480" y="2984920"/>
              <a:ext cx="1068120" cy="2844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89B6FDA-58FA-4E88-9141-DF117FA5988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20486" y="2967280"/>
                <a:ext cx="1103748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D7DFAF4-0BE2-47CC-8899-2B5FF8468EAA}"/>
                  </a:ext>
                </a:extLst>
              </p14:cNvPr>
              <p14:cNvContentPartPr/>
              <p14:nvPr/>
            </p14:nvContentPartPr>
            <p14:xfrm>
              <a:off x="4315800" y="2831560"/>
              <a:ext cx="51120" cy="374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D7DFAF4-0BE2-47CC-8899-2B5FF8468EA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98160" y="2813920"/>
                <a:ext cx="8676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6F14E21-D008-4098-BC1E-C72FF33435CB}"/>
                  </a:ext>
                </a:extLst>
              </p14:cNvPr>
              <p14:cNvContentPartPr/>
              <p14:nvPr/>
            </p14:nvContentPartPr>
            <p14:xfrm>
              <a:off x="5839680" y="2852440"/>
              <a:ext cx="2104560" cy="6145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6F14E21-D008-4098-BC1E-C72FF33435C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822040" y="2834440"/>
                <a:ext cx="214020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0B7206E-A0F6-4760-857D-3AADD667E55F}"/>
                  </a:ext>
                </a:extLst>
              </p14:cNvPr>
              <p14:cNvContentPartPr/>
              <p14:nvPr/>
            </p14:nvContentPartPr>
            <p14:xfrm>
              <a:off x="596280" y="3666760"/>
              <a:ext cx="1037880" cy="395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0B7206E-A0F6-4760-857D-3AADD667E55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78646" y="3648760"/>
                <a:ext cx="1073508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0BAD0FB-0CFE-4927-9A7C-3849402C8E68}"/>
                  </a:ext>
                </a:extLst>
              </p14:cNvPr>
              <p14:cNvContentPartPr/>
              <p14:nvPr/>
            </p14:nvContentPartPr>
            <p14:xfrm>
              <a:off x="2445960" y="3856120"/>
              <a:ext cx="809640" cy="276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0BAD0FB-0CFE-4927-9A7C-3849402C8E68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427960" y="3838480"/>
                <a:ext cx="84528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453BDDB-0DB5-4B45-A73E-9E6026F01328}"/>
                  </a:ext>
                </a:extLst>
              </p14:cNvPr>
              <p14:cNvContentPartPr/>
              <p14:nvPr/>
            </p14:nvContentPartPr>
            <p14:xfrm>
              <a:off x="3456480" y="3647320"/>
              <a:ext cx="1741680" cy="7581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453BDDB-0DB5-4B45-A73E-9E6026F0132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38480" y="3629320"/>
                <a:ext cx="1777320" cy="79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73F7B62-6419-4C83-96A4-F76ADD52B421}"/>
                  </a:ext>
                </a:extLst>
              </p14:cNvPr>
              <p14:cNvContentPartPr/>
              <p14:nvPr/>
            </p14:nvContentPartPr>
            <p14:xfrm>
              <a:off x="5529000" y="4042960"/>
              <a:ext cx="213840" cy="36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73F7B62-6419-4C83-96A4-F76ADD52B42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511000" y="4025320"/>
                <a:ext cx="2494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2916C52-9B97-40CA-8EC9-5ECABF9FDCBB}"/>
                  </a:ext>
                </a:extLst>
              </p14:cNvPr>
              <p14:cNvContentPartPr/>
              <p14:nvPr/>
            </p14:nvContentPartPr>
            <p14:xfrm>
              <a:off x="5531520" y="4162480"/>
              <a:ext cx="199800" cy="29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2916C52-9B97-40CA-8EC9-5ECABF9FDCB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513880" y="4144480"/>
                <a:ext cx="23544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332ABE-ADD9-4106-82BE-4C0E7C3B7CB4}"/>
                  </a:ext>
                </a:extLst>
              </p14:cNvPr>
              <p14:cNvContentPartPr/>
              <p14:nvPr/>
            </p14:nvContentPartPr>
            <p14:xfrm>
              <a:off x="5946960" y="3796720"/>
              <a:ext cx="921240" cy="7758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332ABE-ADD9-4106-82BE-4C0E7C3B7CB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929313" y="3778720"/>
                <a:ext cx="956894" cy="81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56306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84616"/>
          <a:stretch/>
        </p:blipFill>
        <p:spPr>
          <a:xfrm>
            <a:off x="228600" y="146685"/>
            <a:ext cx="8534400" cy="8439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8900C7-D500-4AF8-B1F9-220185541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1111" r="21250" b="82222"/>
          <a:stretch/>
        </p:blipFill>
        <p:spPr>
          <a:xfrm>
            <a:off x="228600" y="1066800"/>
            <a:ext cx="83566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761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84616"/>
          <a:stretch/>
        </p:blipFill>
        <p:spPr>
          <a:xfrm>
            <a:off x="228600" y="146685"/>
            <a:ext cx="8534400" cy="8439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8900C7-D500-4AF8-B1F9-220185541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1111" r="21250" b="82222"/>
          <a:stretch/>
        </p:blipFill>
        <p:spPr>
          <a:xfrm>
            <a:off x="228600" y="1066800"/>
            <a:ext cx="8356600" cy="1066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467DD33-FC14-4CB2-8C7C-B450AC8519F4}"/>
                  </a:ext>
                </a:extLst>
              </p14:cNvPr>
              <p14:cNvContentPartPr/>
              <p14:nvPr/>
            </p14:nvContentPartPr>
            <p14:xfrm>
              <a:off x="3546120" y="1336480"/>
              <a:ext cx="4606920" cy="73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467DD33-FC14-4CB2-8C7C-B450AC8519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28120" y="1300840"/>
                <a:ext cx="46425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B86C40A-6FD8-4B1C-B11A-17D1DDA37D99}"/>
                  </a:ext>
                </a:extLst>
              </p14:cNvPr>
              <p14:cNvContentPartPr/>
              <p14:nvPr/>
            </p14:nvContentPartPr>
            <p14:xfrm>
              <a:off x="328440" y="1714480"/>
              <a:ext cx="2576880" cy="32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B86C40A-6FD8-4B1C-B11A-17D1DDA37D9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0800" y="1678480"/>
                <a:ext cx="26125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DD6CAB0-33C0-4E6C-B9A1-A0374F1D90BE}"/>
                  </a:ext>
                </a:extLst>
              </p14:cNvPr>
              <p14:cNvContentPartPr/>
              <p14:nvPr/>
            </p14:nvContentPartPr>
            <p14:xfrm>
              <a:off x="2704800" y="2304160"/>
              <a:ext cx="439560" cy="192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DD6CAB0-33C0-4E6C-B9A1-A0374F1D90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86800" y="2286160"/>
                <a:ext cx="47520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CD19C50-7826-44AE-9442-6E9D373C89BC}"/>
                  </a:ext>
                </a:extLst>
              </p14:cNvPr>
              <p14:cNvContentPartPr/>
              <p14:nvPr/>
            </p14:nvContentPartPr>
            <p14:xfrm>
              <a:off x="609960" y="2122720"/>
              <a:ext cx="1846440" cy="528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CD19C50-7826-44AE-9442-6E9D373C89B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1960" y="2104732"/>
                <a:ext cx="1882080" cy="5644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9E74B15-D067-4DE2-8163-C8CF1A4E54F4}"/>
                  </a:ext>
                </a:extLst>
              </p14:cNvPr>
              <p14:cNvContentPartPr/>
              <p14:nvPr/>
            </p14:nvContentPartPr>
            <p14:xfrm>
              <a:off x="3319680" y="2117320"/>
              <a:ext cx="1130040" cy="5835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9E74B15-D067-4DE2-8163-C8CF1A4E54F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02040" y="2099320"/>
                <a:ext cx="1165680" cy="61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15F38F6-F6D5-4273-9BC0-B950FE6DD2B9}"/>
                  </a:ext>
                </a:extLst>
              </p14:cNvPr>
              <p14:cNvContentPartPr/>
              <p14:nvPr/>
            </p14:nvContentPartPr>
            <p14:xfrm>
              <a:off x="4767600" y="2190400"/>
              <a:ext cx="1501920" cy="275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15F38F6-F6D5-4273-9BC0-B950FE6DD2B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49600" y="2172400"/>
                <a:ext cx="15375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C8A7046-8065-4B26-BA01-4ABB8ABF8D0B}"/>
                  </a:ext>
                </a:extLst>
              </p14:cNvPr>
              <p14:cNvContentPartPr/>
              <p14:nvPr/>
            </p14:nvContentPartPr>
            <p14:xfrm>
              <a:off x="6383280" y="2078800"/>
              <a:ext cx="833400" cy="4071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C8A7046-8065-4B26-BA01-4ABB8ABF8D0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65280" y="2061160"/>
                <a:ext cx="86904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99CA6CD-86DD-41FD-B7C1-95819037032E}"/>
                  </a:ext>
                </a:extLst>
              </p14:cNvPr>
              <p14:cNvContentPartPr/>
              <p14:nvPr/>
            </p14:nvContentPartPr>
            <p14:xfrm>
              <a:off x="7352760" y="2066200"/>
              <a:ext cx="1705320" cy="3970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99CA6CD-86DD-41FD-B7C1-9581903703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4764" y="2048576"/>
                <a:ext cx="1740952" cy="43268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147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14:cNvPr>
              <p14:cNvContentPartPr/>
              <p14:nvPr/>
            </p14:nvContentPartPr>
            <p14:xfrm>
              <a:off x="7810680" y="210040"/>
              <a:ext cx="885240" cy="516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2680" y="192040"/>
                <a:ext cx="92088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14:cNvPr>
              <p14:cNvContentPartPr/>
              <p14:nvPr/>
            </p14:nvContentPartPr>
            <p14:xfrm>
              <a:off x="229080" y="240280"/>
              <a:ext cx="2147040" cy="7066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440" y="222640"/>
                <a:ext cx="2182680" cy="7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14:cNvPr>
              <p14:cNvContentPartPr/>
              <p14:nvPr/>
            </p14:nvContentPartPr>
            <p14:xfrm>
              <a:off x="2677800" y="387520"/>
              <a:ext cx="1736280" cy="440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9800" y="369880"/>
                <a:ext cx="177192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14:cNvPr>
              <p14:cNvContentPartPr/>
              <p14:nvPr/>
            </p14:nvContentPartPr>
            <p14:xfrm>
              <a:off x="251760" y="1099240"/>
              <a:ext cx="1856520" cy="660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3760" y="1081590"/>
                <a:ext cx="1892160" cy="696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14:cNvPr>
              <p14:cNvContentPartPr/>
              <p14:nvPr/>
            </p14:nvContentPartPr>
            <p14:xfrm>
              <a:off x="4200600" y="1120480"/>
              <a:ext cx="283680" cy="4590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82938" y="1102840"/>
                <a:ext cx="319365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14:cNvPr>
              <p14:cNvContentPartPr/>
              <p14:nvPr/>
            </p14:nvContentPartPr>
            <p14:xfrm>
              <a:off x="3645480" y="1160080"/>
              <a:ext cx="394920" cy="3729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27464" y="1142440"/>
                <a:ext cx="430593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14:cNvPr>
              <p14:cNvContentPartPr/>
              <p14:nvPr/>
            </p14:nvContentPartPr>
            <p14:xfrm>
              <a:off x="2494200" y="1194640"/>
              <a:ext cx="935280" cy="404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76207" y="1176640"/>
                <a:ext cx="970906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19C8A4D-2ECE-465A-95CB-44C1E947B0DD}"/>
                  </a:ext>
                </a:extLst>
              </p14:cNvPr>
              <p14:cNvContentPartPr/>
              <p14:nvPr/>
            </p14:nvContentPartPr>
            <p14:xfrm>
              <a:off x="3490320" y="3372280"/>
              <a:ext cx="1548720" cy="7268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19C8A4D-2ECE-465A-95CB-44C1E947B0D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72676" y="3354640"/>
                <a:ext cx="1584368" cy="76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B3E239F-D8BD-4F50-B506-1B981514BC5C}"/>
                  </a:ext>
                </a:extLst>
              </p14:cNvPr>
              <p14:cNvContentPartPr/>
              <p14:nvPr/>
            </p14:nvContentPartPr>
            <p14:xfrm>
              <a:off x="5653560" y="3346000"/>
              <a:ext cx="388080" cy="3394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B3E239F-D8BD-4F50-B506-1B981514BC5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35560" y="3328019"/>
                <a:ext cx="423720" cy="375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D2D4C69-C9DC-4BD6-A660-ACDE7FAE80FE}"/>
                  </a:ext>
                </a:extLst>
              </p14:cNvPr>
              <p14:cNvContentPartPr/>
              <p14:nvPr/>
            </p14:nvContentPartPr>
            <p14:xfrm>
              <a:off x="6772080" y="3316840"/>
              <a:ext cx="179280" cy="29952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D2D4C69-C9DC-4BD6-A660-ACDE7FAE80F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54080" y="3298840"/>
                <a:ext cx="21492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52DF572-E271-4C6F-9B49-3281F5AF8603}"/>
                  </a:ext>
                </a:extLst>
              </p14:cNvPr>
              <p14:cNvContentPartPr/>
              <p14:nvPr/>
            </p14:nvContentPartPr>
            <p14:xfrm>
              <a:off x="7092840" y="3451840"/>
              <a:ext cx="587160" cy="314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52DF572-E271-4C6F-9B49-3281F5AF860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74840" y="3434180"/>
                <a:ext cx="622800" cy="349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AE978D7-80A1-4353-B4B4-AF482F477260}"/>
                  </a:ext>
                </a:extLst>
              </p14:cNvPr>
              <p14:cNvContentPartPr/>
              <p14:nvPr/>
            </p14:nvContentPartPr>
            <p14:xfrm>
              <a:off x="6199680" y="3387040"/>
              <a:ext cx="390960" cy="2998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AE978D7-80A1-4353-B4B4-AF482F47726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81697" y="3369040"/>
                <a:ext cx="426567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F255BB8-70C3-4E0D-B02E-3136B52F38B5}"/>
                  </a:ext>
                </a:extLst>
              </p14:cNvPr>
              <p14:cNvContentPartPr/>
              <p14:nvPr/>
            </p14:nvContentPartPr>
            <p14:xfrm>
              <a:off x="2312760" y="2242240"/>
              <a:ext cx="4052880" cy="901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F255BB8-70C3-4E0D-B02E-3136B52F38B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94760" y="2224247"/>
                <a:ext cx="4088520" cy="9367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86747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84616"/>
          <a:stretch/>
        </p:blipFill>
        <p:spPr>
          <a:xfrm>
            <a:off x="228600" y="146685"/>
            <a:ext cx="8534400" cy="8439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8900C7-D500-4AF8-B1F9-220185541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1111" r="21250" b="82222"/>
          <a:stretch/>
        </p:blipFill>
        <p:spPr>
          <a:xfrm>
            <a:off x="228600" y="1066800"/>
            <a:ext cx="8356600" cy="1066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467DD33-FC14-4CB2-8C7C-B450AC8519F4}"/>
                  </a:ext>
                </a:extLst>
              </p14:cNvPr>
              <p14:cNvContentPartPr/>
              <p14:nvPr/>
            </p14:nvContentPartPr>
            <p14:xfrm>
              <a:off x="3546120" y="1336480"/>
              <a:ext cx="4606920" cy="73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467DD33-FC14-4CB2-8C7C-B450AC8519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28120" y="1300840"/>
                <a:ext cx="46425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B86C40A-6FD8-4B1C-B11A-17D1DDA37D99}"/>
                  </a:ext>
                </a:extLst>
              </p14:cNvPr>
              <p14:cNvContentPartPr/>
              <p14:nvPr/>
            </p14:nvContentPartPr>
            <p14:xfrm>
              <a:off x="328440" y="1714480"/>
              <a:ext cx="2576880" cy="32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B86C40A-6FD8-4B1C-B11A-17D1DDA37D9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0800" y="1678480"/>
                <a:ext cx="26125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DD6CAB0-33C0-4E6C-B9A1-A0374F1D90BE}"/>
                  </a:ext>
                </a:extLst>
              </p14:cNvPr>
              <p14:cNvContentPartPr/>
              <p14:nvPr/>
            </p14:nvContentPartPr>
            <p14:xfrm>
              <a:off x="2704800" y="2304160"/>
              <a:ext cx="439560" cy="192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DD6CAB0-33C0-4E6C-B9A1-A0374F1D90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86800" y="2286160"/>
                <a:ext cx="47520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CD19C50-7826-44AE-9442-6E9D373C89BC}"/>
                  </a:ext>
                </a:extLst>
              </p14:cNvPr>
              <p14:cNvContentPartPr/>
              <p14:nvPr/>
            </p14:nvContentPartPr>
            <p14:xfrm>
              <a:off x="609960" y="2122720"/>
              <a:ext cx="1846440" cy="528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CD19C50-7826-44AE-9442-6E9D373C89B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1960" y="2104732"/>
                <a:ext cx="1882080" cy="5644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9E74B15-D067-4DE2-8163-C8CF1A4E54F4}"/>
                  </a:ext>
                </a:extLst>
              </p14:cNvPr>
              <p14:cNvContentPartPr/>
              <p14:nvPr/>
            </p14:nvContentPartPr>
            <p14:xfrm>
              <a:off x="3319680" y="2117320"/>
              <a:ext cx="1130040" cy="5835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9E74B15-D067-4DE2-8163-C8CF1A4E54F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02040" y="2099320"/>
                <a:ext cx="1165680" cy="61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15F38F6-F6D5-4273-9BC0-B950FE6DD2B9}"/>
                  </a:ext>
                </a:extLst>
              </p14:cNvPr>
              <p14:cNvContentPartPr/>
              <p14:nvPr/>
            </p14:nvContentPartPr>
            <p14:xfrm>
              <a:off x="4767600" y="2190400"/>
              <a:ext cx="1501920" cy="275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15F38F6-F6D5-4273-9BC0-B950FE6DD2B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49600" y="2172400"/>
                <a:ext cx="15375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C8A7046-8065-4B26-BA01-4ABB8ABF8D0B}"/>
                  </a:ext>
                </a:extLst>
              </p14:cNvPr>
              <p14:cNvContentPartPr/>
              <p14:nvPr/>
            </p14:nvContentPartPr>
            <p14:xfrm>
              <a:off x="6383280" y="2078800"/>
              <a:ext cx="833400" cy="4071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C8A7046-8065-4B26-BA01-4ABB8ABF8D0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65280" y="2061160"/>
                <a:ext cx="86904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99CA6CD-86DD-41FD-B7C1-95819037032E}"/>
                  </a:ext>
                </a:extLst>
              </p14:cNvPr>
              <p14:cNvContentPartPr/>
              <p14:nvPr/>
            </p14:nvContentPartPr>
            <p14:xfrm>
              <a:off x="7352760" y="2066200"/>
              <a:ext cx="1705320" cy="3970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99CA6CD-86DD-41FD-B7C1-9581903703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4764" y="2048576"/>
                <a:ext cx="1740952" cy="4326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5859208-28AC-45D6-8D8A-F6B6C0A2C592}"/>
                  </a:ext>
                </a:extLst>
              </p14:cNvPr>
              <p14:cNvContentPartPr/>
              <p14:nvPr/>
            </p14:nvContentPartPr>
            <p14:xfrm>
              <a:off x="432480" y="2767120"/>
              <a:ext cx="703080" cy="2941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5859208-28AC-45D6-8D8A-F6B6C0A2C59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4840" y="2749480"/>
                <a:ext cx="73872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19CB826-2DF1-4C2B-A4F8-CFA53870F574}"/>
                  </a:ext>
                </a:extLst>
              </p14:cNvPr>
              <p14:cNvContentPartPr/>
              <p14:nvPr/>
            </p14:nvContentPartPr>
            <p14:xfrm>
              <a:off x="2710200" y="3006520"/>
              <a:ext cx="196200" cy="241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19CB826-2DF1-4C2B-A4F8-CFA53870F57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92560" y="2988880"/>
                <a:ext cx="2318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F849BE-0E03-4CDC-875C-2AF7F70A3515}"/>
                  </a:ext>
                </a:extLst>
              </p14:cNvPr>
              <p14:cNvContentPartPr/>
              <p14:nvPr/>
            </p14:nvContentPartPr>
            <p14:xfrm>
              <a:off x="2711640" y="3095440"/>
              <a:ext cx="270000" cy="388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F849BE-0E03-4CDC-875C-2AF7F70A351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94000" y="3077440"/>
                <a:ext cx="3056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3BF023-9F7E-4F34-8781-D6FB7136DD8F}"/>
                  </a:ext>
                </a:extLst>
              </p14:cNvPr>
              <p14:cNvContentPartPr/>
              <p14:nvPr/>
            </p14:nvContentPartPr>
            <p14:xfrm>
              <a:off x="1876800" y="2900680"/>
              <a:ext cx="652320" cy="3780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3BF023-9F7E-4F34-8781-D6FB7136DD8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58800" y="2882680"/>
                <a:ext cx="68796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2696CE-433F-42C1-AB66-BAC5D21DBF2C}"/>
                  </a:ext>
                </a:extLst>
              </p14:cNvPr>
              <p14:cNvContentPartPr/>
              <p14:nvPr/>
            </p14:nvContentPartPr>
            <p14:xfrm>
              <a:off x="3320400" y="2748400"/>
              <a:ext cx="750960" cy="4946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2696CE-433F-42C1-AB66-BAC5D21DBF2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02760" y="2730400"/>
                <a:ext cx="786600" cy="53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78501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84616"/>
          <a:stretch/>
        </p:blipFill>
        <p:spPr>
          <a:xfrm>
            <a:off x="228600" y="146685"/>
            <a:ext cx="8534400" cy="8439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8900C7-D500-4AF8-B1F9-220185541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1111" r="21250" b="82222"/>
          <a:stretch/>
        </p:blipFill>
        <p:spPr>
          <a:xfrm>
            <a:off x="228600" y="1066800"/>
            <a:ext cx="8356600" cy="1066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467DD33-FC14-4CB2-8C7C-B450AC8519F4}"/>
                  </a:ext>
                </a:extLst>
              </p14:cNvPr>
              <p14:cNvContentPartPr/>
              <p14:nvPr/>
            </p14:nvContentPartPr>
            <p14:xfrm>
              <a:off x="3546120" y="1336480"/>
              <a:ext cx="4606920" cy="73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467DD33-FC14-4CB2-8C7C-B450AC8519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28120" y="1300840"/>
                <a:ext cx="46425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B86C40A-6FD8-4B1C-B11A-17D1DDA37D99}"/>
                  </a:ext>
                </a:extLst>
              </p14:cNvPr>
              <p14:cNvContentPartPr/>
              <p14:nvPr/>
            </p14:nvContentPartPr>
            <p14:xfrm>
              <a:off x="328440" y="1714480"/>
              <a:ext cx="2576880" cy="32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B86C40A-6FD8-4B1C-B11A-17D1DDA37D9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0800" y="1678480"/>
                <a:ext cx="26125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DD6CAB0-33C0-4E6C-B9A1-A0374F1D90BE}"/>
                  </a:ext>
                </a:extLst>
              </p14:cNvPr>
              <p14:cNvContentPartPr/>
              <p14:nvPr/>
            </p14:nvContentPartPr>
            <p14:xfrm>
              <a:off x="2704800" y="2304160"/>
              <a:ext cx="439560" cy="192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DD6CAB0-33C0-4E6C-B9A1-A0374F1D90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86800" y="2286160"/>
                <a:ext cx="47520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CD19C50-7826-44AE-9442-6E9D373C89BC}"/>
                  </a:ext>
                </a:extLst>
              </p14:cNvPr>
              <p14:cNvContentPartPr/>
              <p14:nvPr/>
            </p14:nvContentPartPr>
            <p14:xfrm>
              <a:off x="609960" y="2122720"/>
              <a:ext cx="1846440" cy="528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CD19C50-7826-44AE-9442-6E9D373C89B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1960" y="2104732"/>
                <a:ext cx="1882080" cy="5644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9E74B15-D067-4DE2-8163-C8CF1A4E54F4}"/>
                  </a:ext>
                </a:extLst>
              </p14:cNvPr>
              <p14:cNvContentPartPr/>
              <p14:nvPr/>
            </p14:nvContentPartPr>
            <p14:xfrm>
              <a:off x="3319680" y="2117320"/>
              <a:ext cx="1130040" cy="5835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9E74B15-D067-4DE2-8163-C8CF1A4E54F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02040" y="2099320"/>
                <a:ext cx="1165680" cy="61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15F38F6-F6D5-4273-9BC0-B950FE6DD2B9}"/>
                  </a:ext>
                </a:extLst>
              </p14:cNvPr>
              <p14:cNvContentPartPr/>
              <p14:nvPr/>
            </p14:nvContentPartPr>
            <p14:xfrm>
              <a:off x="4767600" y="2190400"/>
              <a:ext cx="1501920" cy="275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15F38F6-F6D5-4273-9BC0-B950FE6DD2B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49600" y="2172400"/>
                <a:ext cx="15375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C8A7046-8065-4B26-BA01-4ABB8ABF8D0B}"/>
                  </a:ext>
                </a:extLst>
              </p14:cNvPr>
              <p14:cNvContentPartPr/>
              <p14:nvPr/>
            </p14:nvContentPartPr>
            <p14:xfrm>
              <a:off x="6383280" y="2078800"/>
              <a:ext cx="833400" cy="4071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C8A7046-8065-4B26-BA01-4ABB8ABF8D0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65280" y="2061160"/>
                <a:ext cx="86904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99CA6CD-86DD-41FD-B7C1-95819037032E}"/>
                  </a:ext>
                </a:extLst>
              </p14:cNvPr>
              <p14:cNvContentPartPr/>
              <p14:nvPr/>
            </p14:nvContentPartPr>
            <p14:xfrm>
              <a:off x="7352760" y="2066200"/>
              <a:ext cx="1705320" cy="3970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99CA6CD-86DD-41FD-B7C1-9581903703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4764" y="2048576"/>
                <a:ext cx="1740952" cy="4326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5859208-28AC-45D6-8D8A-F6B6C0A2C592}"/>
                  </a:ext>
                </a:extLst>
              </p14:cNvPr>
              <p14:cNvContentPartPr/>
              <p14:nvPr/>
            </p14:nvContentPartPr>
            <p14:xfrm>
              <a:off x="432480" y="2767120"/>
              <a:ext cx="703080" cy="2941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5859208-28AC-45D6-8D8A-F6B6C0A2C59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4840" y="2749480"/>
                <a:ext cx="73872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19CB826-2DF1-4C2B-A4F8-CFA53870F574}"/>
                  </a:ext>
                </a:extLst>
              </p14:cNvPr>
              <p14:cNvContentPartPr/>
              <p14:nvPr/>
            </p14:nvContentPartPr>
            <p14:xfrm>
              <a:off x="2710200" y="3006520"/>
              <a:ext cx="196200" cy="241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19CB826-2DF1-4C2B-A4F8-CFA53870F57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92560" y="2988880"/>
                <a:ext cx="2318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F849BE-0E03-4CDC-875C-2AF7F70A3515}"/>
                  </a:ext>
                </a:extLst>
              </p14:cNvPr>
              <p14:cNvContentPartPr/>
              <p14:nvPr/>
            </p14:nvContentPartPr>
            <p14:xfrm>
              <a:off x="2711640" y="3095440"/>
              <a:ext cx="270000" cy="388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F849BE-0E03-4CDC-875C-2AF7F70A351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94000" y="3077440"/>
                <a:ext cx="3056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3BF023-9F7E-4F34-8781-D6FB7136DD8F}"/>
                  </a:ext>
                </a:extLst>
              </p14:cNvPr>
              <p14:cNvContentPartPr/>
              <p14:nvPr/>
            </p14:nvContentPartPr>
            <p14:xfrm>
              <a:off x="1876800" y="2900680"/>
              <a:ext cx="652320" cy="3780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3BF023-9F7E-4F34-8781-D6FB7136DD8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58800" y="2882680"/>
                <a:ext cx="68796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2696CE-433F-42C1-AB66-BAC5D21DBF2C}"/>
                  </a:ext>
                </a:extLst>
              </p14:cNvPr>
              <p14:cNvContentPartPr/>
              <p14:nvPr/>
            </p14:nvContentPartPr>
            <p14:xfrm>
              <a:off x="3320400" y="2748400"/>
              <a:ext cx="750960" cy="4946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2696CE-433F-42C1-AB66-BAC5D21DBF2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02760" y="2730400"/>
                <a:ext cx="786600" cy="53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1FA735E-5226-4F7B-96EC-1DC784B0C333}"/>
                  </a:ext>
                </a:extLst>
              </p14:cNvPr>
              <p14:cNvContentPartPr/>
              <p14:nvPr/>
            </p14:nvContentPartPr>
            <p14:xfrm>
              <a:off x="4265040" y="2955040"/>
              <a:ext cx="218160" cy="12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1FA735E-5226-4F7B-96EC-1DC784B0C33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247400" y="2937040"/>
                <a:ext cx="2538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C337F7A-B84B-4417-9E1A-742FDB1ACA3D}"/>
                  </a:ext>
                </a:extLst>
              </p14:cNvPr>
              <p14:cNvContentPartPr/>
              <p14:nvPr/>
            </p14:nvContentPartPr>
            <p14:xfrm>
              <a:off x="4253160" y="3047560"/>
              <a:ext cx="172080" cy="15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C337F7A-B84B-4417-9E1A-742FDB1ACA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35520" y="3029920"/>
                <a:ext cx="2077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8536BF9-70D2-4053-8E15-AED51A1E33B5}"/>
                  </a:ext>
                </a:extLst>
              </p14:cNvPr>
              <p14:cNvContentPartPr/>
              <p14:nvPr/>
            </p14:nvContentPartPr>
            <p14:xfrm>
              <a:off x="4647360" y="2752000"/>
              <a:ext cx="1935000" cy="6062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8536BF9-70D2-4053-8E15-AED51A1E33B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629720" y="2734000"/>
                <a:ext cx="1970640" cy="64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00022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84616"/>
          <a:stretch/>
        </p:blipFill>
        <p:spPr>
          <a:xfrm>
            <a:off x="228600" y="146685"/>
            <a:ext cx="8534400" cy="8439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8900C7-D500-4AF8-B1F9-220185541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1111" r="21250" b="82222"/>
          <a:stretch/>
        </p:blipFill>
        <p:spPr>
          <a:xfrm>
            <a:off x="228600" y="1066800"/>
            <a:ext cx="8356600" cy="1066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467DD33-FC14-4CB2-8C7C-B450AC8519F4}"/>
                  </a:ext>
                </a:extLst>
              </p14:cNvPr>
              <p14:cNvContentPartPr/>
              <p14:nvPr/>
            </p14:nvContentPartPr>
            <p14:xfrm>
              <a:off x="3546120" y="1336480"/>
              <a:ext cx="4606920" cy="73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467DD33-FC14-4CB2-8C7C-B450AC8519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28120" y="1300840"/>
                <a:ext cx="46425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B86C40A-6FD8-4B1C-B11A-17D1DDA37D99}"/>
                  </a:ext>
                </a:extLst>
              </p14:cNvPr>
              <p14:cNvContentPartPr/>
              <p14:nvPr/>
            </p14:nvContentPartPr>
            <p14:xfrm>
              <a:off x="328440" y="1714480"/>
              <a:ext cx="2576880" cy="32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B86C40A-6FD8-4B1C-B11A-17D1DDA37D9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0800" y="1678480"/>
                <a:ext cx="26125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DD6CAB0-33C0-4E6C-B9A1-A0374F1D90BE}"/>
                  </a:ext>
                </a:extLst>
              </p14:cNvPr>
              <p14:cNvContentPartPr/>
              <p14:nvPr/>
            </p14:nvContentPartPr>
            <p14:xfrm>
              <a:off x="2704800" y="2304160"/>
              <a:ext cx="439560" cy="192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DD6CAB0-33C0-4E6C-B9A1-A0374F1D90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86800" y="2286160"/>
                <a:ext cx="47520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CD19C50-7826-44AE-9442-6E9D373C89BC}"/>
                  </a:ext>
                </a:extLst>
              </p14:cNvPr>
              <p14:cNvContentPartPr/>
              <p14:nvPr/>
            </p14:nvContentPartPr>
            <p14:xfrm>
              <a:off x="609960" y="2122720"/>
              <a:ext cx="1846440" cy="528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CD19C50-7826-44AE-9442-6E9D373C89B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1960" y="2104732"/>
                <a:ext cx="1882080" cy="5644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9E74B15-D067-4DE2-8163-C8CF1A4E54F4}"/>
                  </a:ext>
                </a:extLst>
              </p14:cNvPr>
              <p14:cNvContentPartPr/>
              <p14:nvPr/>
            </p14:nvContentPartPr>
            <p14:xfrm>
              <a:off x="3319680" y="2117320"/>
              <a:ext cx="1130040" cy="5835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9E74B15-D067-4DE2-8163-C8CF1A4E54F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02040" y="2099320"/>
                <a:ext cx="1165680" cy="61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15F38F6-F6D5-4273-9BC0-B950FE6DD2B9}"/>
                  </a:ext>
                </a:extLst>
              </p14:cNvPr>
              <p14:cNvContentPartPr/>
              <p14:nvPr/>
            </p14:nvContentPartPr>
            <p14:xfrm>
              <a:off x="4767600" y="2190400"/>
              <a:ext cx="1501920" cy="275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15F38F6-F6D5-4273-9BC0-B950FE6DD2B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49600" y="2172400"/>
                <a:ext cx="15375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C8A7046-8065-4B26-BA01-4ABB8ABF8D0B}"/>
                  </a:ext>
                </a:extLst>
              </p14:cNvPr>
              <p14:cNvContentPartPr/>
              <p14:nvPr/>
            </p14:nvContentPartPr>
            <p14:xfrm>
              <a:off x="6383280" y="2078800"/>
              <a:ext cx="833400" cy="4071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C8A7046-8065-4B26-BA01-4ABB8ABF8D0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65280" y="2061160"/>
                <a:ext cx="86904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99CA6CD-86DD-41FD-B7C1-95819037032E}"/>
                  </a:ext>
                </a:extLst>
              </p14:cNvPr>
              <p14:cNvContentPartPr/>
              <p14:nvPr/>
            </p14:nvContentPartPr>
            <p14:xfrm>
              <a:off x="7352760" y="2066200"/>
              <a:ext cx="1705320" cy="3970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99CA6CD-86DD-41FD-B7C1-9581903703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4764" y="2048576"/>
                <a:ext cx="1740952" cy="4326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5859208-28AC-45D6-8D8A-F6B6C0A2C592}"/>
                  </a:ext>
                </a:extLst>
              </p14:cNvPr>
              <p14:cNvContentPartPr/>
              <p14:nvPr/>
            </p14:nvContentPartPr>
            <p14:xfrm>
              <a:off x="432480" y="2767120"/>
              <a:ext cx="703080" cy="2941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5859208-28AC-45D6-8D8A-F6B6C0A2C59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4840" y="2749480"/>
                <a:ext cx="73872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19CB826-2DF1-4C2B-A4F8-CFA53870F574}"/>
                  </a:ext>
                </a:extLst>
              </p14:cNvPr>
              <p14:cNvContentPartPr/>
              <p14:nvPr/>
            </p14:nvContentPartPr>
            <p14:xfrm>
              <a:off x="2710200" y="3006520"/>
              <a:ext cx="196200" cy="241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19CB826-2DF1-4C2B-A4F8-CFA53870F57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92560" y="2988880"/>
                <a:ext cx="2318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F849BE-0E03-4CDC-875C-2AF7F70A3515}"/>
                  </a:ext>
                </a:extLst>
              </p14:cNvPr>
              <p14:cNvContentPartPr/>
              <p14:nvPr/>
            </p14:nvContentPartPr>
            <p14:xfrm>
              <a:off x="2711640" y="3095440"/>
              <a:ext cx="270000" cy="388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F849BE-0E03-4CDC-875C-2AF7F70A351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94000" y="3077440"/>
                <a:ext cx="3056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3BF023-9F7E-4F34-8781-D6FB7136DD8F}"/>
                  </a:ext>
                </a:extLst>
              </p14:cNvPr>
              <p14:cNvContentPartPr/>
              <p14:nvPr/>
            </p14:nvContentPartPr>
            <p14:xfrm>
              <a:off x="1876800" y="2900680"/>
              <a:ext cx="652320" cy="3780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3BF023-9F7E-4F34-8781-D6FB7136DD8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58800" y="2882680"/>
                <a:ext cx="68796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2696CE-433F-42C1-AB66-BAC5D21DBF2C}"/>
                  </a:ext>
                </a:extLst>
              </p14:cNvPr>
              <p14:cNvContentPartPr/>
              <p14:nvPr/>
            </p14:nvContentPartPr>
            <p14:xfrm>
              <a:off x="3320400" y="2748400"/>
              <a:ext cx="750960" cy="4946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2696CE-433F-42C1-AB66-BAC5D21DBF2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02760" y="2730400"/>
                <a:ext cx="786600" cy="53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1FA735E-5226-4F7B-96EC-1DC784B0C333}"/>
                  </a:ext>
                </a:extLst>
              </p14:cNvPr>
              <p14:cNvContentPartPr/>
              <p14:nvPr/>
            </p14:nvContentPartPr>
            <p14:xfrm>
              <a:off x="4265040" y="2955040"/>
              <a:ext cx="218160" cy="12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1FA735E-5226-4F7B-96EC-1DC784B0C33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247400" y="2937040"/>
                <a:ext cx="2538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C337F7A-B84B-4417-9E1A-742FDB1ACA3D}"/>
                  </a:ext>
                </a:extLst>
              </p14:cNvPr>
              <p14:cNvContentPartPr/>
              <p14:nvPr/>
            </p14:nvContentPartPr>
            <p14:xfrm>
              <a:off x="4253160" y="3047560"/>
              <a:ext cx="172080" cy="15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C337F7A-B84B-4417-9E1A-742FDB1ACA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35520" y="3029920"/>
                <a:ext cx="2077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8536BF9-70D2-4053-8E15-AED51A1E33B5}"/>
                  </a:ext>
                </a:extLst>
              </p14:cNvPr>
              <p14:cNvContentPartPr/>
              <p14:nvPr/>
            </p14:nvContentPartPr>
            <p14:xfrm>
              <a:off x="4647360" y="2752000"/>
              <a:ext cx="1935000" cy="6062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8536BF9-70D2-4053-8E15-AED51A1E33B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629720" y="2734000"/>
                <a:ext cx="1970640" cy="64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024FDD-DBD2-40F1-B831-837C9E2E7EF3}"/>
                  </a:ext>
                </a:extLst>
              </p14:cNvPr>
              <p14:cNvContentPartPr/>
              <p14:nvPr/>
            </p14:nvContentPartPr>
            <p14:xfrm>
              <a:off x="6774960" y="2970880"/>
              <a:ext cx="208800" cy="48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024FDD-DBD2-40F1-B831-837C9E2E7EF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756960" y="2952880"/>
                <a:ext cx="24444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91A1C9D-AE15-4274-BB26-735953C6B65C}"/>
                  </a:ext>
                </a:extLst>
              </p14:cNvPr>
              <p14:cNvContentPartPr/>
              <p14:nvPr/>
            </p14:nvContentPartPr>
            <p14:xfrm>
              <a:off x="6804480" y="3047560"/>
              <a:ext cx="232920" cy="27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91A1C9D-AE15-4274-BB26-735953C6B65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786840" y="3029920"/>
                <a:ext cx="26856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13168C5-DAAE-4668-9440-D2E8CA5B4F93}"/>
                  </a:ext>
                </a:extLst>
              </p14:cNvPr>
              <p14:cNvContentPartPr/>
              <p14:nvPr/>
            </p14:nvContentPartPr>
            <p14:xfrm>
              <a:off x="7181400" y="2687200"/>
              <a:ext cx="1527480" cy="424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13168C5-DAAE-4668-9440-D2E8CA5B4F9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163400" y="2669215"/>
                <a:ext cx="1563120" cy="4600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27062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84616"/>
          <a:stretch/>
        </p:blipFill>
        <p:spPr>
          <a:xfrm>
            <a:off x="228600" y="146685"/>
            <a:ext cx="8534400" cy="8439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8900C7-D500-4AF8-B1F9-220185541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1111" r="21250" b="82222"/>
          <a:stretch/>
        </p:blipFill>
        <p:spPr>
          <a:xfrm>
            <a:off x="228600" y="1066800"/>
            <a:ext cx="8356600" cy="1066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467DD33-FC14-4CB2-8C7C-B450AC8519F4}"/>
                  </a:ext>
                </a:extLst>
              </p14:cNvPr>
              <p14:cNvContentPartPr/>
              <p14:nvPr/>
            </p14:nvContentPartPr>
            <p14:xfrm>
              <a:off x="3546120" y="1336480"/>
              <a:ext cx="4606920" cy="73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467DD33-FC14-4CB2-8C7C-B450AC8519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28120" y="1300840"/>
                <a:ext cx="46425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B86C40A-6FD8-4B1C-B11A-17D1DDA37D99}"/>
                  </a:ext>
                </a:extLst>
              </p14:cNvPr>
              <p14:cNvContentPartPr/>
              <p14:nvPr/>
            </p14:nvContentPartPr>
            <p14:xfrm>
              <a:off x="328440" y="1714480"/>
              <a:ext cx="2576880" cy="32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B86C40A-6FD8-4B1C-B11A-17D1DDA37D9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0800" y="1678480"/>
                <a:ext cx="26125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DD6CAB0-33C0-4E6C-B9A1-A0374F1D90BE}"/>
                  </a:ext>
                </a:extLst>
              </p14:cNvPr>
              <p14:cNvContentPartPr/>
              <p14:nvPr/>
            </p14:nvContentPartPr>
            <p14:xfrm>
              <a:off x="2704800" y="2304160"/>
              <a:ext cx="439560" cy="192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DD6CAB0-33C0-4E6C-B9A1-A0374F1D90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86800" y="2286160"/>
                <a:ext cx="47520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CD19C50-7826-44AE-9442-6E9D373C89BC}"/>
                  </a:ext>
                </a:extLst>
              </p14:cNvPr>
              <p14:cNvContentPartPr/>
              <p14:nvPr/>
            </p14:nvContentPartPr>
            <p14:xfrm>
              <a:off x="609960" y="2122720"/>
              <a:ext cx="1846440" cy="528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CD19C50-7826-44AE-9442-6E9D373C89B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1960" y="2104732"/>
                <a:ext cx="1882080" cy="5644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9E74B15-D067-4DE2-8163-C8CF1A4E54F4}"/>
                  </a:ext>
                </a:extLst>
              </p14:cNvPr>
              <p14:cNvContentPartPr/>
              <p14:nvPr/>
            </p14:nvContentPartPr>
            <p14:xfrm>
              <a:off x="3319680" y="2117320"/>
              <a:ext cx="1130040" cy="5835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9E74B15-D067-4DE2-8163-C8CF1A4E54F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02040" y="2099320"/>
                <a:ext cx="1165680" cy="61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15F38F6-F6D5-4273-9BC0-B950FE6DD2B9}"/>
                  </a:ext>
                </a:extLst>
              </p14:cNvPr>
              <p14:cNvContentPartPr/>
              <p14:nvPr/>
            </p14:nvContentPartPr>
            <p14:xfrm>
              <a:off x="4767600" y="2190400"/>
              <a:ext cx="1501920" cy="275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15F38F6-F6D5-4273-9BC0-B950FE6DD2B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49600" y="2172400"/>
                <a:ext cx="15375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C8A7046-8065-4B26-BA01-4ABB8ABF8D0B}"/>
                  </a:ext>
                </a:extLst>
              </p14:cNvPr>
              <p14:cNvContentPartPr/>
              <p14:nvPr/>
            </p14:nvContentPartPr>
            <p14:xfrm>
              <a:off x="6383280" y="2078800"/>
              <a:ext cx="833400" cy="4071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C8A7046-8065-4B26-BA01-4ABB8ABF8D0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65280" y="2061160"/>
                <a:ext cx="86904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99CA6CD-86DD-41FD-B7C1-95819037032E}"/>
                  </a:ext>
                </a:extLst>
              </p14:cNvPr>
              <p14:cNvContentPartPr/>
              <p14:nvPr/>
            </p14:nvContentPartPr>
            <p14:xfrm>
              <a:off x="7352760" y="2066200"/>
              <a:ext cx="1705320" cy="3970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99CA6CD-86DD-41FD-B7C1-9581903703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4764" y="2048576"/>
                <a:ext cx="1740952" cy="4326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5859208-28AC-45D6-8D8A-F6B6C0A2C592}"/>
                  </a:ext>
                </a:extLst>
              </p14:cNvPr>
              <p14:cNvContentPartPr/>
              <p14:nvPr/>
            </p14:nvContentPartPr>
            <p14:xfrm>
              <a:off x="432480" y="2767120"/>
              <a:ext cx="703080" cy="2941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5859208-28AC-45D6-8D8A-F6B6C0A2C59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4840" y="2749480"/>
                <a:ext cx="73872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19CB826-2DF1-4C2B-A4F8-CFA53870F574}"/>
                  </a:ext>
                </a:extLst>
              </p14:cNvPr>
              <p14:cNvContentPartPr/>
              <p14:nvPr/>
            </p14:nvContentPartPr>
            <p14:xfrm>
              <a:off x="2710200" y="3006520"/>
              <a:ext cx="196200" cy="241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19CB826-2DF1-4C2B-A4F8-CFA53870F57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92560" y="2988880"/>
                <a:ext cx="2318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F849BE-0E03-4CDC-875C-2AF7F70A3515}"/>
                  </a:ext>
                </a:extLst>
              </p14:cNvPr>
              <p14:cNvContentPartPr/>
              <p14:nvPr/>
            </p14:nvContentPartPr>
            <p14:xfrm>
              <a:off x="2711640" y="3095440"/>
              <a:ext cx="270000" cy="388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F849BE-0E03-4CDC-875C-2AF7F70A351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94000" y="3077440"/>
                <a:ext cx="3056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3BF023-9F7E-4F34-8781-D6FB7136DD8F}"/>
                  </a:ext>
                </a:extLst>
              </p14:cNvPr>
              <p14:cNvContentPartPr/>
              <p14:nvPr/>
            </p14:nvContentPartPr>
            <p14:xfrm>
              <a:off x="1876800" y="2900680"/>
              <a:ext cx="652320" cy="3780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3BF023-9F7E-4F34-8781-D6FB7136DD8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58800" y="2882680"/>
                <a:ext cx="68796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2696CE-433F-42C1-AB66-BAC5D21DBF2C}"/>
                  </a:ext>
                </a:extLst>
              </p14:cNvPr>
              <p14:cNvContentPartPr/>
              <p14:nvPr/>
            </p14:nvContentPartPr>
            <p14:xfrm>
              <a:off x="3320400" y="2748400"/>
              <a:ext cx="750960" cy="4946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2696CE-433F-42C1-AB66-BAC5D21DBF2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02760" y="2730400"/>
                <a:ext cx="786600" cy="53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1FA735E-5226-4F7B-96EC-1DC784B0C333}"/>
                  </a:ext>
                </a:extLst>
              </p14:cNvPr>
              <p14:cNvContentPartPr/>
              <p14:nvPr/>
            </p14:nvContentPartPr>
            <p14:xfrm>
              <a:off x="4265040" y="2955040"/>
              <a:ext cx="218160" cy="12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1FA735E-5226-4F7B-96EC-1DC784B0C33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247400" y="2937040"/>
                <a:ext cx="2538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C337F7A-B84B-4417-9E1A-742FDB1ACA3D}"/>
                  </a:ext>
                </a:extLst>
              </p14:cNvPr>
              <p14:cNvContentPartPr/>
              <p14:nvPr/>
            </p14:nvContentPartPr>
            <p14:xfrm>
              <a:off x="4253160" y="3047560"/>
              <a:ext cx="172080" cy="15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C337F7A-B84B-4417-9E1A-742FDB1ACA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35520" y="3029920"/>
                <a:ext cx="2077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8536BF9-70D2-4053-8E15-AED51A1E33B5}"/>
                  </a:ext>
                </a:extLst>
              </p14:cNvPr>
              <p14:cNvContentPartPr/>
              <p14:nvPr/>
            </p14:nvContentPartPr>
            <p14:xfrm>
              <a:off x="4647360" y="2752000"/>
              <a:ext cx="1935000" cy="6062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8536BF9-70D2-4053-8E15-AED51A1E33B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629720" y="2734000"/>
                <a:ext cx="1970640" cy="64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024FDD-DBD2-40F1-B831-837C9E2E7EF3}"/>
                  </a:ext>
                </a:extLst>
              </p14:cNvPr>
              <p14:cNvContentPartPr/>
              <p14:nvPr/>
            </p14:nvContentPartPr>
            <p14:xfrm>
              <a:off x="6774960" y="2970880"/>
              <a:ext cx="208800" cy="48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024FDD-DBD2-40F1-B831-837C9E2E7EF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756960" y="2952880"/>
                <a:ext cx="24444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91A1C9D-AE15-4274-BB26-735953C6B65C}"/>
                  </a:ext>
                </a:extLst>
              </p14:cNvPr>
              <p14:cNvContentPartPr/>
              <p14:nvPr/>
            </p14:nvContentPartPr>
            <p14:xfrm>
              <a:off x="6804480" y="3047560"/>
              <a:ext cx="232920" cy="27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91A1C9D-AE15-4274-BB26-735953C6B65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786840" y="3029920"/>
                <a:ext cx="26856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13168C5-DAAE-4668-9440-D2E8CA5B4F93}"/>
                  </a:ext>
                </a:extLst>
              </p14:cNvPr>
              <p14:cNvContentPartPr/>
              <p14:nvPr/>
            </p14:nvContentPartPr>
            <p14:xfrm>
              <a:off x="7181400" y="2687200"/>
              <a:ext cx="1527480" cy="424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13168C5-DAAE-4668-9440-D2E8CA5B4F9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163400" y="2669215"/>
                <a:ext cx="1563120" cy="4600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ECEFB24-8CB7-42A9-93E4-D47839D38EAA}"/>
                  </a:ext>
                </a:extLst>
              </p14:cNvPr>
              <p14:cNvContentPartPr/>
              <p14:nvPr/>
            </p14:nvContentPartPr>
            <p14:xfrm>
              <a:off x="759000" y="3761800"/>
              <a:ext cx="335880" cy="289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ECEFB24-8CB7-42A9-93E4-D47839D38EA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41000" y="3743800"/>
                <a:ext cx="37152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106329F-6241-4CA0-B750-78E088C71A1E}"/>
                  </a:ext>
                </a:extLst>
              </p14:cNvPr>
              <p14:cNvContentPartPr/>
              <p14:nvPr/>
            </p14:nvContentPartPr>
            <p14:xfrm>
              <a:off x="1241040" y="3894640"/>
              <a:ext cx="185760" cy="43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106329F-6241-4CA0-B750-78E088C71A1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223400" y="3877000"/>
                <a:ext cx="2214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89CBD78-F3FB-46FF-A3EB-2E94C814D7C9}"/>
                  </a:ext>
                </a:extLst>
              </p14:cNvPr>
              <p14:cNvContentPartPr/>
              <p14:nvPr/>
            </p14:nvContentPartPr>
            <p14:xfrm>
              <a:off x="1253640" y="3994000"/>
              <a:ext cx="191160" cy="2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89CBD78-F3FB-46FF-A3EB-2E94C814D7C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236000" y="3976360"/>
                <a:ext cx="22680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20F8460-B226-4E68-8ECB-9C4C0626387B}"/>
                  </a:ext>
                </a:extLst>
              </p14:cNvPr>
              <p14:cNvContentPartPr/>
              <p14:nvPr/>
            </p14:nvContentPartPr>
            <p14:xfrm>
              <a:off x="1657920" y="4030000"/>
              <a:ext cx="787680" cy="2606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20F8460-B226-4E68-8ECB-9C4C0626387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40280" y="4012000"/>
                <a:ext cx="82332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8754930-7579-49D4-B95A-26B5E1FCB116}"/>
                  </a:ext>
                </a:extLst>
              </p14:cNvPr>
              <p14:cNvContentPartPr/>
              <p14:nvPr/>
            </p14:nvContentPartPr>
            <p14:xfrm>
              <a:off x="1697520" y="3671440"/>
              <a:ext cx="772200" cy="3135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8754930-7579-49D4-B95A-26B5E1FCB116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679520" y="3653440"/>
                <a:ext cx="807840" cy="34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23494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84616"/>
          <a:stretch/>
        </p:blipFill>
        <p:spPr>
          <a:xfrm>
            <a:off x="228600" y="146685"/>
            <a:ext cx="8534400" cy="8439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8900C7-D500-4AF8-B1F9-220185541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1111" r="21250" b="82222"/>
          <a:stretch/>
        </p:blipFill>
        <p:spPr>
          <a:xfrm>
            <a:off x="228600" y="1066800"/>
            <a:ext cx="8356600" cy="1066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467DD33-FC14-4CB2-8C7C-B450AC8519F4}"/>
                  </a:ext>
                </a:extLst>
              </p14:cNvPr>
              <p14:cNvContentPartPr/>
              <p14:nvPr/>
            </p14:nvContentPartPr>
            <p14:xfrm>
              <a:off x="3546120" y="1336480"/>
              <a:ext cx="4606920" cy="73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467DD33-FC14-4CB2-8C7C-B450AC8519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28120" y="1300840"/>
                <a:ext cx="46425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B86C40A-6FD8-4B1C-B11A-17D1DDA37D99}"/>
                  </a:ext>
                </a:extLst>
              </p14:cNvPr>
              <p14:cNvContentPartPr/>
              <p14:nvPr/>
            </p14:nvContentPartPr>
            <p14:xfrm>
              <a:off x="328440" y="1714480"/>
              <a:ext cx="2576880" cy="32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B86C40A-6FD8-4B1C-B11A-17D1DDA37D9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0800" y="1678480"/>
                <a:ext cx="26125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DD6CAB0-33C0-4E6C-B9A1-A0374F1D90BE}"/>
                  </a:ext>
                </a:extLst>
              </p14:cNvPr>
              <p14:cNvContentPartPr/>
              <p14:nvPr/>
            </p14:nvContentPartPr>
            <p14:xfrm>
              <a:off x="2704800" y="2304160"/>
              <a:ext cx="439560" cy="192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DD6CAB0-33C0-4E6C-B9A1-A0374F1D90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86800" y="2286160"/>
                <a:ext cx="47520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CD19C50-7826-44AE-9442-6E9D373C89BC}"/>
                  </a:ext>
                </a:extLst>
              </p14:cNvPr>
              <p14:cNvContentPartPr/>
              <p14:nvPr/>
            </p14:nvContentPartPr>
            <p14:xfrm>
              <a:off x="609960" y="2122720"/>
              <a:ext cx="1846440" cy="528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CD19C50-7826-44AE-9442-6E9D373C89B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1960" y="2104732"/>
                <a:ext cx="1882080" cy="5644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9E74B15-D067-4DE2-8163-C8CF1A4E54F4}"/>
                  </a:ext>
                </a:extLst>
              </p14:cNvPr>
              <p14:cNvContentPartPr/>
              <p14:nvPr/>
            </p14:nvContentPartPr>
            <p14:xfrm>
              <a:off x="3319680" y="2117320"/>
              <a:ext cx="1130040" cy="5835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9E74B15-D067-4DE2-8163-C8CF1A4E54F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02040" y="2099320"/>
                <a:ext cx="1165680" cy="61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15F38F6-F6D5-4273-9BC0-B950FE6DD2B9}"/>
                  </a:ext>
                </a:extLst>
              </p14:cNvPr>
              <p14:cNvContentPartPr/>
              <p14:nvPr/>
            </p14:nvContentPartPr>
            <p14:xfrm>
              <a:off x="4767600" y="2190400"/>
              <a:ext cx="1501920" cy="275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15F38F6-F6D5-4273-9BC0-B950FE6DD2B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49600" y="2172400"/>
                <a:ext cx="15375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C8A7046-8065-4B26-BA01-4ABB8ABF8D0B}"/>
                  </a:ext>
                </a:extLst>
              </p14:cNvPr>
              <p14:cNvContentPartPr/>
              <p14:nvPr/>
            </p14:nvContentPartPr>
            <p14:xfrm>
              <a:off x="6383280" y="2078800"/>
              <a:ext cx="833400" cy="4071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C8A7046-8065-4B26-BA01-4ABB8ABF8D0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65280" y="2061160"/>
                <a:ext cx="86904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99CA6CD-86DD-41FD-B7C1-95819037032E}"/>
                  </a:ext>
                </a:extLst>
              </p14:cNvPr>
              <p14:cNvContentPartPr/>
              <p14:nvPr/>
            </p14:nvContentPartPr>
            <p14:xfrm>
              <a:off x="7352760" y="2066200"/>
              <a:ext cx="1705320" cy="3970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99CA6CD-86DD-41FD-B7C1-9581903703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4764" y="2048576"/>
                <a:ext cx="1740952" cy="4326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5859208-28AC-45D6-8D8A-F6B6C0A2C592}"/>
                  </a:ext>
                </a:extLst>
              </p14:cNvPr>
              <p14:cNvContentPartPr/>
              <p14:nvPr/>
            </p14:nvContentPartPr>
            <p14:xfrm>
              <a:off x="432480" y="2767120"/>
              <a:ext cx="703080" cy="2941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5859208-28AC-45D6-8D8A-F6B6C0A2C59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4840" y="2749480"/>
                <a:ext cx="73872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19CB826-2DF1-4C2B-A4F8-CFA53870F574}"/>
                  </a:ext>
                </a:extLst>
              </p14:cNvPr>
              <p14:cNvContentPartPr/>
              <p14:nvPr/>
            </p14:nvContentPartPr>
            <p14:xfrm>
              <a:off x="2710200" y="3006520"/>
              <a:ext cx="196200" cy="241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19CB826-2DF1-4C2B-A4F8-CFA53870F57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92560" y="2988880"/>
                <a:ext cx="2318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F849BE-0E03-4CDC-875C-2AF7F70A3515}"/>
                  </a:ext>
                </a:extLst>
              </p14:cNvPr>
              <p14:cNvContentPartPr/>
              <p14:nvPr/>
            </p14:nvContentPartPr>
            <p14:xfrm>
              <a:off x="2711640" y="3095440"/>
              <a:ext cx="270000" cy="388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F849BE-0E03-4CDC-875C-2AF7F70A351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94000" y="3077440"/>
                <a:ext cx="3056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3BF023-9F7E-4F34-8781-D6FB7136DD8F}"/>
                  </a:ext>
                </a:extLst>
              </p14:cNvPr>
              <p14:cNvContentPartPr/>
              <p14:nvPr/>
            </p14:nvContentPartPr>
            <p14:xfrm>
              <a:off x="1876800" y="2900680"/>
              <a:ext cx="652320" cy="3780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3BF023-9F7E-4F34-8781-D6FB7136DD8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58800" y="2882680"/>
                <a:ext cx="68796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2696CE-433F-42C1-AB66-BAC5D21DBF2C}"/>
                  </a:ext>
                </a:extLst>
              </p14:cNvPr>
              <p14:cNvContentPartPr/>
              <p14:nvPr/>
            </p14:nvContentPartPr>
            <p14:xfrm>
              <a:off x="3320400" y="2748400"/>
              <a:ext cx="750960" cy="4946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2696CE-433F-42C1-AB66-BAC5D21DBF2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02760" y="2730400"/>
                <a:ext cx="786600" cy="53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1FA735E-5226-4F7B-96EC-1DC784B0C333}"/>
                  </a:ext>
                </a:extLst>
              </p14:cNvPr>
              <p14:cNvContentPartPr/>
              <p14:nvPr/>
            </p14:nvContentPartPr>
            <p14:xfrm>
              <a:off x="4265040" y="2955040"/>
              <a:ext cx="218160" cy="12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1FA735E-5226-4F7B-96EC-1DC784B0C33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247400" y="2937040"/>
                <a:ext cx="2538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C337F7A-B84B-4417-9E1A-742FDB1ACA3D}"/>
                  </a:ext>
                </a:extLst>
              </p14:cNvPr>
              <p14:cNvContentPartPr/>
              <p14:nvPr/>
            </p14:nvContentPartPr>
            <p14:xfrm>
              <a:off x="4253160" y="3047560"/>
              <a:ext cx="172080" cy="15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C337F7A-B84B-4417-9E1A-742FDB1ACA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35520" y="3029920"/>
                <a:ext cx="2077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8536BF9-70D2-4053-8E15-AED51A1E33B5}"/>
                  </a:ext>
                </a:extLst>
              </p14:cNvPr>
              <p14:cNvContentPartPr/>
              <p14:nvPr/>
            </p14:nvContentPartPr>
            <p14:xfrm>
              <a:off x="4647360" y="2752000"/>
              <a:ext cx="1935000" cy="6062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8536BF9-70D2-4053-8E15-AED51A1E33B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629720" y="2734000"/>
                <a:ext cx="1970640" cy="64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024FDD-DBD2-40F1-B831-837C9E2E7EF3}"/>
                  </a:ext>
                </a:extLst>
              </p14:cNvPr>
              <p14:cNvContentPartPr/>
              <p14:nvPr/>
            </p14:nvContentPartPr>
            <p14:xfrm>
              <a:off x="6774960" y="2970880"/>
              <a:ext cx="208800" cy="48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024FDD-DBD2-40F1-B831-837C9E2E7EF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756960" y="2952880"/>
                <a:ext cx="24444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91A1C9D-AE15-4274-BB26-735953C6B65C}"/>
                  </a:ext>
                </a:extLst>
              </p14:cNvPr>
              <p14:cNvContentPartPr/>
              <p14:nvPr/>
            </p14:nvContentPartPr>
            <p14:xfrm>
              <a:off x="6804480" y="3047560"/>
              <a:ext cx="232920" cy="27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91A1C9D-AE15-4274-BB26-735953C6B65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786840" y="3029920"/>
                <a:ext cx="26856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13168C5-DAAE-4668-9440-D2E8CA5B4F93}"/>
                  </a:ext>
                </a:extLst>
              </p14:cNvPr>
              <p14:cNvContentPartPr/>
              <p14:nvPr/>
            </p14:nvContentPartPr>
            <p14:xfrm>
              <a:off x="7181400" y="2687200"/>
              <a:ext cx="1527480" cy="424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13168C5-DAAE-4668-9440-D2E8CA5B4F9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163400" y="2669215"/>
                <a:ext cx="1563120" cy="4600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ECEFB24-8CB7-42A9-93E4-D47839D38EAA}"/>
                  </a:ext>
                </a:extLst>
              </p14:cNvPr>
              <p14:cNvContentPartPr/>
              <p14:nvPr/>
            </p14:nvContentPartPr>
            <p14:xfrm>
              <a:off x="759000" y="3761800"/>
              <a:ext cx="335880" cy="289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ECEFB24-8CB7-42A9-93E4-D47839D38EA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41000" y="3743800"/>
                <a:ext cx="37152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106329F-6241-4CA0-B750-78E088C71A1E}"/>
                  </a:ext>
                </a:extLst>
              </p14:cNvPr>
              <p14:cNvContentPartPr/>
              <p14:nvPr/>
            </p14:nvContentPartPr>
            <p14:xfrm>
              <a:off x="1241040" y="3894640"/>
              <a:ext cx="185760" cy="43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106329F-6241-4CA0-B750-78E088C71A1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223400" y="3877000"/>
                <a:ext cx="2214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89CBD78-F3FB-46FF-A3EB-2E94C814D7C9}"/>
                  </a:ext>
                </a:extLst>
              </p14:cNvPr>
              <p14:cNvContentPartPr/>
              <p14:nvPr/>
            </p14:nvContentPartPr>
            <p14:xfrm>
              <a:off x="1253640" y="3994000"/>
              <a:ext cx="191160" cy="2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89CBD78-F3FB-46FF-A3EB-2E94C814D7C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236000" y="3976360"/>
                <a:ext cx="22680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20F8460-B226-4E68-8ECB-9C4C0626387B}"/>
                  </a:ext>
                </a:extLst>
              </p14:cNvPr>
              <p14:cNvContentPartPr/>
              <p14:nvPr/>
            </p14:nvContentPartPr>
            <p14:xfrm>
              <a:off x="1657920" y="4030000"/>
              <a:ext cx="787680" cy="2606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20F8460-B226-4E68-8ECB-9C4C0626387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40280" y="4012000"/>
                <a:ext cx="82332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8754930-7579-49D4-B95A-26B5E1FCB116}"/>
                  </a:ext>
                </a:extLst>
              </p14:cNvPr>
              <p14:cNvContentPartPr/>
              <p14:nvPr/>
            </p14:nvContentPartPr>
            <p14:xfrm>
              <a:off x="1697520" y="3671440"/>
              <a:ext cx="772200" cy="3135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8754930-7579-49D4-B95A-26B5E1FCB116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679520" y="3653440"/>
                <a:ext cx="80784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BBCA0F0-F534-4C1F-BD80-667C9875DECE}"/>
                  </a:ext>
                </a:extLst>
              </p14:cNvPr>
              <p14:cNvContentPartPr/>
              <p14:nvPr/>
            </p14:nvContentPartPr>
            <p14:xfrm>
              <a:off x="2752680" y="3958000"/>
              <a:ext cx="218880" cy="72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BBCA0F0-F534-4C1F-BD80-667C9875DEC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735040" y="3940000"/>
                <a:ext cx="25452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333474B-8404-4CD2-8A92-85BE90745F31}"/>
                  </a:ext>
                </a:extLst>
              </p14:cNvPr>
              <p14:cNvContentPartPr/>
              <p14:nvPr/>
            </p14:nvContentPartPr>
            <p14:xfrm>
              <a:off x="2760600" y="4055200"/>
              <a:ext cx="176040" cy="82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333474B-8404-4CD2-8A92-85BE90745F3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742960" y="4037200"/>
                <a:ext cx="2116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AF788EA-8166-4802-9BF4-C4DF927F7356}"/>
                  </a:ext>
                </a:extLst>
              </p14:cNvPr>
              <p14:cNvContentPartPr/>
              <p14:nvPr/>
            </p14:nvContentPartPr>
            <p14:xfrm>
              <a:off x="3219240" y="3679720"/>
              <a:ext cx="323280" cy="306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AF788EA-8166-4802-9BF4-C4DF927F7356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201240" y="3661720"/>
                <a:ext cx="35892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E21B6F6-5C5A-49C5-A423-AEB161C71234}"/>
                  </a:ext>
                </a:extLst>
              </p14:cNvPr>
              <p14:cNvContentPartPr/>
              <p14:nvPr/>
            </p14:nvContentPartPr>
            <p14:xfrm>
              <a:off x="3160920" y="4030000"/>
              <a:ext cx="384840" cy="2466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E21B6F6-5C5A-49C5-A423-AEB161C71234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143280" y="4012000"/>
                <a:ext cx="42048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15E7123-2346-46B2-AF0F-1B5693870CB8}"/>
                  </a:ext>
                </a:extLst>
              </p14:cNvPr>
              <p14:cNvContentPartPr/>
              <p14:nvPr/>
            </p14:nvContentPartPr>
            <p14:xfrm>
              <a:off x="3758160" y="3703840"/>
              <a:ext cx="342000" cy="4892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15E7123-2346-46B2-AF0F-1B5693870CB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740501" y="3685853"/>
                <a:ext cx="377678" cy="5248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4B8D1B1-9C74-4B0C-BF23-39C647E11E4D}"/>
                  </a:ext>
                </a:extLst>
              </p14:cNvPr>
              <p14:cNvContentPartPr/>
              <p14:nvPr/>
            </p14:nvContentPartPr>
            <p14:xfrm>
              <a:off x="4261080" y="3635440"/>
              <a:ext cx="1356840" cy="5655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4B8D1B1-9C74-4B0C-BF23-39C647E11E4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243440" y="3617800"/>
                <a:ext cx="1392480" cy="60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57005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84616"/>
          <a:stretch/>
        </p:blipFill>
        <p:spPr>
          <a:xfrm>
            <a:off x="228600" y="146685"/>
            <a:ext cx="8534400" cy="8439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8900C7-D500-4AF8-B1F9-220185541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1111" r="21250" b="82222"/>
          <a:stretch/>
        </p:blipFill>
        <p:spPr>
          <a:xfrm>
            <a:off x="228600" y="1066800"/>
            <a:ext cx="8356600" cy="1066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467DD33-FC14-4CB2-8C7C-B450AC8519F4}"/>
                  </a:ext>
                </a:extLst>
              </p14:cNvPr>
              <p14:cNvContentPartPr/>
              <p14:nvPr/>
            </p14:nvContentPartPr>
            <p14:xfrm>
              <a:off x="3546120" y="1336480"/>
              <a:ext cx="4606920" cy="73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467DD33-FC14-4CB2-8C7C-B450AC8519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28120" y="1300840"/>
                <a:ext cx="46425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B86C40A-6FD8-4B1C-B11A-17D1DDA37D99}"/>
                  </a:ext>
                </a:extLst>
              </p14:cNvPr>
              <p14:cNvContentPartPr/>
              <p14:nvPr/>
            </p14:nvContentPartPr>
            <p14:xfrm>
              <a:off x="328440" y="1714480"/>
              <a:ext cx="2576880" cy="32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B86C40A-6FD8-4B1C-B11A-17D1DDA37D9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0800" y="1678480"/>
                <a:ext cx="26125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DD6CAB0-33C0-4E6C-B9A1-A0374F1D90BE}"/>
                  </a:ext>
                </a:extLst>
              </p14:cNvPr>
              <p14:cNvContentPartPr/>
              <p14:nvPr/>
            </p14:nvContentPartPr>
            <p14:xfrm>
              <a:off x="2704800" y="2304160"/>
              <a:ext cx="439560" cy="192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DD6CAB0-33C0-4E6C-B9A1-A0374F1D90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86800" y="2286160"/>
                <a:ext cx="47520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CD19C50-7826-44AE-9442-6E9D373C89BC}"/>
                  </a:ext>
                </a:extLst>
              </p14:cNvPr>
              <p14:cNvContentPartPr/>
              <p14:nvPr/>
            </p14:nvContentPartPr>
            <p14:xfrm>
              <a:off x="609960" y="2122720"/>
              <a:ext cx="1846440" cy="528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CD19C50-7826-44AE-9442-6E9D373C89B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1960" y="2104732"/>
                <a:ext cx="1882080" cy="5644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9E74B15-D067-4DE2-8163-C8CF1A4E54F4}"/>
                  </a:ext>
                </a:extLst>
              </p14:cNvPr>
              <p14:cNvContentPartPr/>
              <p14:nvPr/>
            </p14:nvContentPartPr>
            <p14:xfrm>
              <a:off x="3319680" y="2117320"/>
              <a:ext cx="1130040" cy="5835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9E74B15-D067-4DE2-8163-C8CF1A4E54F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02040" y="2099320"/>
                <a:ext cx="1165680" cy="61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15F38F6-F6D5-4273-9BC0-B950FE6DD2B9}"/>
                  </a:ext>
                </a:extLst>
              </p14:cNvPr>
              <p14:cNvContentPartPr/>
              <p14:nvPr/>
            </p14:nvContentPartPr>
            <p14:xfrm>
              <a:off x="4767600" y="2190400"/>
              <a:ext cx="1501920" cy="275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15F38F6-F6D5-4273-9BC0-B950FE6DD2B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49600" y="2172400"/>
                <a:ext cx="15375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C8A7046-8065-4B26-BA01-4ABB8ABF8D0B}"/>
                  </a:ext>
                </a:extLst>
              </p14:cNvPr>
              <p14:cNvContentPartPr/>
              <p14:nvPr/>
            </p14:nvContentPartPr>
            <p14:xfrm>
              <a:off x="6383280" y="2078800"/>
              <a:ext cx="833400" cy="4071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C8A7046-8065-4B26-BA01-4ABB8ABF8D0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65280" y="2061160"/>
                <a:ext cx="86904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99CA6CD-86DD-41FD-B7C1-95819037032E}"/>
                  </a:ext>
                </a:extLst>
              </p14:cNvPr>
              <p14:cNvContentPartPr/>
              <p14:nvPr/>
            </p14:nvContentPartPr>
            <p14:xfrm>
              <a:off x="7352760" y="2066200"/>
              <a:ext cx="1705320" cy="3970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99CA6CD-86DD-41FD-B7C1-9581903703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4764" y="2048576"/>
                <a:ext cx="1740952" cy="4326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5859208-28AC-45D6-8D8A-F6B6C0A2C592}"/>
                  </a:ext>
                </a:extLst>
              </p14:cNvPr>
              <p14:cNvContentPartPr/>
              <p14:nvPr/>
            </p14:nvContentPartPr>
            <p14:xfrm>
              <a:off x="432480" y="2767120"/>
              <a:ext cx="703080" cy="2941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5859208-28AC-45D6-8D8A-F6B6C0A2C59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4840" y="2749480"/>
                <a:ext cx="73872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19CB826-2DF1-4C2B-A4F8-CFA53870F574}"/>
                  </a:ext>
                </a:extLst>
              </p14:cNvPr>
              <p14:cNvContentPartPr/>
              <p14:nvPr/>
            </p14:nvContentPartPr>
            <p14:xfrm>
              <a:off x="2710200" y="3006520"/>
              <a:ext cx="196200" cy="241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19CB826-2DF1-4C2B-A4F8-CFA53870F57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92560" y="2988880"/>
                <a:ext cx="2318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F849BE-0E03-4CDC-875C-2AF7F70A3515}"/>
                  </a:ext>
                </a:extLst>
              </p14:cNvPr>
              <p14:cNvContentPartPr/>
              <p14:nvPr/>
            </p14:nvContentPartPr>
            <p14:xfrm>
              <a:off x="2711640" y="3095440"/>
              <a:ext cx="270000" cy="388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F849BE-0E03-4CDC-875C-2AF7F70A351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94000" y="3077440"/>
                <a:ext cx="3056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3BF023-9F7E-4F34-8781-D6FB7136DD8F}"/>
                  </a:ext>
                </a:extLst>
              </p14:cNvPr>
              <p14:cNvContentPartPr/>
              <p14:nvPr/>
            </p14:nvContentPartPr>
            <p14:xfrm>
              <a:off x="1876800" y="2900680"/>
              <a:ext cx="652320" cy="3780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3BF023-9F7E-4F34-8781-D6FB7136DD8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58800" y="2882680"/>
                <a:ext cx="68796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2696CE-433F-42C1-AB66-BAC5D21DBF2C}"/>
                  </a:ext>
                </a:extLst>
              </p14:cNvPr>
              <p14:cNvContentPartPr/>
              <p14:nvPr/>
            </p14:nvContentPartPr>
            <p14:xfrm>
              <a:off x="3320400" y="2748400"/>
              <a:ext cx="750960" cy="4946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2696CE-433F-42C1-AB66-BAC5D21DBF2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02760" y="2730400"/>
                <a:ext cx="786600" cy="53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1FA735E-5226-4F7B-96EC-1DC784B0C333}"/>
                  </a:ext>
                </a:extLst>
              </p14:cNvPr>
              <p14:cNvContentPartPr/>
              <p14:nvPr/>
            </p14:nvContentPartPr>
            <p14:xfrm>
              <a:off x="4265040" y="2955040"/>
              <a:ext cx="218160" cy="12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1FA735E-5226-4F7B-96EC-1DC784B0C33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247400" y="2937040"/>
                <a:ext cx="2538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C337F7A-B84B-4417-9E1A-742FDB1ACA3D}"/>
                  </a:ext>
                </a:extLst>
              </p14:cNvPr>
              <p14:cNvContentPartPr/>
              <p14:nvPr/>
            </p14:nvContentPartPr>
            <p14:xfrm>
              <a:off x="4253160" y="3047560"/>
              <a:ext cx="172080" cy="15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C337F7A-B84B-4417-9E1A-742FDB1ACA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35520" y="3029920"/>
                <a:ext cx="2077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8536BF9-70D2-4053-8E15-AED51A1E33B5}"/>
                  </a:ext>
                </a:extLst>
              </p14:cNvPr>
              <p14:cNvContentPartPr/>
              <p14:nvPr/>
            </p14:nvContentPartPr>
            <p14:xfrm>
              <a:off x="4647360" y="2752000"/>
              <a:ext cx="1935000" cy="6062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8536BF9-70D2-4053-8E15-AED51A1E33B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629720" y="2734000"/>
                <a:ext cx="1970640" cy="64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024FDD-DBD2-40F1-B831-837C9E2E7EF3}"/>
                  </a:ext>
                </a:extLst>
              </p14:cNvPr>
              <p14:cNvContentPartPr/>
              <p14:nvPr/>
            </p14:nvContentPartPr>
            <p14:xfrm>
              <a:off x="6774960" y="2970880"/>
              <a:ext cx="208800" cy="48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024FDD-DBD2-40F1-B831-837C9E2E7EF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756960" y="2952880"/>
                <a:ext cx="24444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91A1C9D-AE15-4274-BB26-735953C6B65C}"/>
                  </a:ext>
                </a:extLst>
              </p14:cNvPr>
              <p14:cNvContentPartPr/>
              <p14:nvPr/>
            </p14:nvContentPartPr>
            <p14:xfrm>
              <a:off x="6804480" y="3047560"/>
              <a:ext cx="232920" cy="27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91A1C9D-AE15-4274-BB26-735953C6B65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786840" y="3029920"/>
                <a:ext cx="26856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13168C5-DAAE-4668-9440-D2E8CA5B4F93}"/>
                  </a:ext>
                </a:extLst>
              </p14:cNvPr>
              <p14:cNvContentPartPr/>
              <p14:nvPr/>
            </p14:nvContentPartPr>
            <p14:xfrm>
              <a:off x="7181400" y="2687200"/>
              <a:ext cx="1527480" cy="424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13168C5-DAAE-4668-9440-D2E8CA5B4F9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163400" y="2669215"/>
                <a:ext cx="1563120" cy="4600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ECEFB24-8CB7-42A9-93E4-D47839D38EAA}"/>
                  </a:ext>
                </a:extLst>
              </p14:cNvPr>
              <p14:cNvContentPartPr/>
              <p14:nvPr/>
            </p14:nvContentPartPr>
            <p14:xfrm>
              <a:off x="759000" y="3761800"/>
              <a:ext cx="335880" cy="289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ECEFB24-8CB7-42A9-93E4-D47839D38EA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41000" y="3743800"/>
                <a:ext cx="37152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106329F-6241-4CA0-B750-78E088C71A1E}"/>
                  </a:ext>
                </a:extLst>
              </p14:cNvPr>
              <p14:cNvContentPartPr/>
              <p14:nvPr/>
            </p14:nvContentPartPr>
            <p14:xfrm>
              <a:off x="1241040" y="3894640"/>
              <a:ext cx="185760" cy="43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106329F-6241-4CA0-B750-78E088C71A1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223400" y="3877000"/>
                <a:ext cx="2214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89CBD78-F3FB-46FF-A3EB-2E94C814D7C9}"/>
                  </a:ext>
                </a:extLst>
              </p14:cNvPr>
              <p14:cNvContentPartPr/>
              <p14:nvPr/>
            </p14:nvContentPartPr>
            <p14:xfrm>
              <a:off x="1253640" y="3994000"/>
              <a:ext cx="191160" cy="2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89CBD78-F3FB-46FF-A3EB-2E94C814D7C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236000" y="3976360"/>
                <a:ext cx="22680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20F8460-B226-4E68-8ECB-9C4C0626387B}"/>
                  </a:ext>
                </a:extLst>
              </p14:cNvPr>
              <p14:cNvContentPartPr/>
              <p14:nvPr/>
            </p14:nvContentPartPr>
            <p14:xfrm>
              <a:off x="1657920" y="4030000"/>
              <a:ext cx="787680" cy="2606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20F8460-B226-4E68-8ECB-9C4C0626387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40280" y="4012000"/>
                <a:ext cx="82332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8754930-7579-49D4-B95A-26B5E1FCB116}"/>
                  </a:ext>
                </a:extLst>
              </p14:cNvPr>
              <p14:cNvContentPartPr/>
              <p14:nvPr/>
            </p14:nvContentPartPr>
            <p14:xfrm>
              <a:off x="1697520" y="3671440"/>
              <a:ext cx="772200" cy="3135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8754930-7579-49D4-B95A-26B5E1FCB116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679520" y="3653440"/>
                <a:ext cx="80784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BBCA0F0-F534-4C1F-BD80-667C9875DECE}"/>
                  </a:ext>
                </a:extLst>
              </p14:cNvPr>
              <p14:cNvContentPartPr/>
              <p14:nvPr/>
            </p14:nvContentPartPr>
            <p14:xfrm>
              <a:off x="2752680" y="3958000"/>
              <a:ext cx="218880" cy="72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BBCA0F0-F534-4C1F-BD80-667C9875DEC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735040" y="3940000"/>
                <a:ext cx="25452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333474B-8404-4CD2-8A92-85BE90745F31}"/>
                  </a:ext>
                </a:extLst>
              </p14:cNvPr>
              <p14:cNvContentPartPr/>
              <p14:nvPr/>
            </p14:nvContentPartPr>
            <p14:xfrm>
              <a:off x="2760600" y="4055200"/>
              <a:ext cx="176040" cy="82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333474B-8404-4CD2-8A92-85BE90745F3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742960" y="4037200"/>
                <a:ext cx="2116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AF788EA-8166-4802-9BF4-C4DF927F7356}"/>
                  </a:ext>
                </a:extLst>
              </p14:cNvPr>
              <p14:cNvContentPartPr/>
              <p14:nvPr/>
            </p14:nvContentPartPr>
            <p14:xfrm>
              <a:off x="3219240" y="3679720"/>
              <a:ext cx="323280" cy="306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AF788EA-8166-4802-9BF4-C4DF927F7356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201240" y="3661720"/>
                <a:ext cx="35892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E21B6F6-5C5A-49C5-A423-AEB161C71234}"/>
                  </a:ext>
                </a:extLst>
              </p14:cNvPr>
              <p14:cNvContentPartPr/>
              <p14:nvPr/>
            </p14:nvContentPartPr>
            <p14:xfrm>
              <a:off x="3160920" y="4030000"/>
              <a:ext cx="384840" cy="2466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E21B6F6-5C5A-49C5-A423-AEB161C71234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143280" y="4012000"/>
                <a:ext cx="42048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15E7123-2346-46B2-AF0F-1B5693870CB8}"/>
                  </a:ext>
                </a:extLst>
              </p14:cNvPr>
              <p14:cNvContentPartPr/>
              <p14:nvPr/>
            </p14:nvContentPartPr>
            <p14:xfrm>
              <a:off x="3758160" y="3703840"/>
              <a:ext cx="342000" cy="4892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15E7123-2346-46B2-AF0F-1B5693870CB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740501" y="3685853"/>
                <a:ext cx="377678" cy="5248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4B8D1B1-9C74-4B0C-BF23-39C647E11E4D}"/>
                  </a:ext>
                </a:extLst>
              </p14:cNvPr>
              <p14:cNvContentPartPr/>
              <p14:nvPr/>
            </p14:nvContentPartPr>
            <p14:xfrm>
              <a:off x="4261080" y="3635440"/>
              <a:ext cx="1356840" cy="5655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4B8D1B1-9C74-4B0C-BF23-39C647E11E4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243440" y="3617800"/>
                <a:ext cx="139248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7E7E9F5-303D-4636-8A63-1B6461FD3277}"/>
                  </a:ext>
                </a:extLst>
              </p14:cNvPr>
              <p14:cNvContentPartPr/>
              <p14:nvPr/>
            </p14:nvContentPartPr>
            <p14:xfrm>
              <a:off x="5847600" y="3927760"/>
              <a:ext cx="205200" cy="162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7E7E9F5-303D-4636-8A63-1B6461FD327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829960" y="3910120"/>
                <a:ext cx="24084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13FD21F-9EF5-4D14-B4E9-D860C8C35939}"/>
                  </a:ext>
                </a:extLst>
              </p14:cNvPr>
              <p14:cNvContentPartPr/>
              <p14:nvPr/>
            </p14:nvContentPartPr>
            <p14:xfrm>
              <a:off x="5859120" y="4019200"/>
              <a:ext cx="233640" cy="280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13FD21F-9EF5-4D14-B4E9-D860C8C3593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841120" y="4001560"/>
                <a:ext cx="269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30E5CA4-8950-4D30-BA04-1003FE9B258F}"/>
                  </a:ext>
                </a:extLst>
              </p14:cNvPr>
              <p14:cNvContentPartPr/>
              <p14:nvPr/>
            </p14:nvContentPartPr>
            <p14:xfrm>
              <a:off x="6345840" y="3657400"/>
              <a:ext cx="1589040" cy="5320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30E5CA4-8950-4D30-BA04-1003FE9B258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328200" y="3639748"/>
                <a:ext cx="1624680" cy="5677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25845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84616"/>
          <a:stretch/>
        </p:blipFill>
        <p:spPr>
          <a:xfrm>
            <a:off x="228600" y="146685"/>
            <a:ext cx="8534400" cy="8439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8900C7-D500-4AF8-B1F9-220185541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1111" r="21250" b="82222"/>
          <a:stretch/>
        </p:blipFill>
        <p:spPr>
          <a:xfrm>
            <a:off x="228600" y="1066800"/>
            <a:ext cx="8356600" cy="1066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467DD33-FC14-4CB2-8C7C-B450AC8519F4}"/>
                  </a:ext>
                </a:extLst>
              </p14:cNvPr>
              <p14:cNvContentPartPr/>
              <p14:nvPr/>
            </p14:nvContentPartPr>
            <p14:xfrm>
              <a:off x="3546120" y="1336480"/>
              <a:ext cx="4606920" cy="73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467DD33-FC14-4CB2-8C7C-B450AC8519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28120" y="1300840"/>
                <a:ext cx="46425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B86C40A-6FD8-4B1C-B11A-17D1DDA37D99}"/>
                  </a:ext>
                </a:extLst>
              </p14:cNvPr>
              <p14:cNvContentPartPr/>
              <p14:nvPr/>
            </p14:nvContentPartPr>
            <p14:xfrm>
              <a:off x="328440" y="1714480"/>
              <a:ext cx="2576880" cy="32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B86C40A-6FD8-4B1C-B11A-17D1DDA37D9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0800" y="1678480"/>
                <a:ext cx="26125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DD6CAB0-33C0-4E6C-B9A1-A0374F1D90BE}"/>
                  </a:ext>
                </a:extLst>
              </p14:cNvPr>
              <p14:cNvContentPartPr/>
              <p14:nvPr/>
            </p14:nvContentPartPr>
            <p14:xfrm>
              <a:off x="2704800" y="2304160"/>
              <a:ext cx="439560" cy="192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DD6CAB0-33C0-4E6C-B9A1-A0374F1D90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86800" y="2286160"/>
                <a:ext cx="47520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CD19C50-7826-44AE-9442-6E9D373C89BC}"/>
                  </a:ext>
                </a:extLst>
              </p14:cNvPr>
              <p14:cNvContentPartPr/>
              <p14:nvPr/>
            </p14:nvContentPartPr>
            <p14:xfrm>
              <a:off x="609960" y="2122720"/>
              <a:ext cx="1846440" cy="528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CD19C50-7826-44AE-9442-6E9D373C89B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1960" y="2104732"/>
                <a:ext cx="1882080" cy="5644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9E74B15-D067-4DE2-8163-C8CF1A4E54F4}"/>
                  </a:ext>
                </a:extLst>
              </p14:cNvPr>
              <p14:cNvContentPartPr/>
              <p14:nvPr/>
            </p14:nvContentPartPr>
            <p14:xfrm>
              <a:off x="3319680" y="2117320"/>
              <a:ext cx="1130040" cy="5835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9E74B15-D067-4DE2-8163-C8CF1A4E54F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02040" y="2099320"/>
                <a:ext cx="1165680" cy="61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15F38F6-F6D5-4273-9BC0-B950FE6DD2B9}"/>
                  </a:ext>
                </a:extLst>
              </p14:cNvPr>
              <p14:cNvContentPartPr/>
              <p14:nvPr/>
            </p14:nvContentPartPr>
            <p14:xfrm>
              <a:off x="4767600" y="2190400"/>
              <a:ext cx="1501920" cy="275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15F38F6-F6D5-4273-9BC0-B950FE6DD2B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49600" y="2172400"/>
                <a:ext cx="15375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C8A7046-8065-4B26-BA01-4ABB8ABF8D0B}"/>
                  </a:ext>
                </a:extLst>
              </p14:cNvPr>
              <p14:cNvContentPartPr/>
              <p14:nvPr/>
            </p14:nvContentPartPr>
            <p14:xfrm>
              <a:off x="6383280" y="2078800"/>
              <a:ext cx="833400" cy="4071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C8A7046-8065-4B26-BA01-4ABB8ABF8D0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65280" y="2061160"/>
                <a:ext cx="86904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99CA6CD-86DD-41FD-B7C1-95819037032E}"/>
                  </a:ext>
                </a:extLst>
              </p14:cNvPr>
              <p14:cNvContentPartPr/>
              <p14:nvPr/>
            </p14:nvContentPartPr>
            <p14:xfrm>
              <a:off x="7352760" y="2066200"/>
              <a:ext cx="1705320" cy="3970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99CA6CD-86DD-41FD-B7C1-9581903703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4764" y="2048576"/>
                <a:ext cx="1740952" cy="4326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5859208-28AC-45D6-8D8A-F6B6C0A2C592}"/>
                  </a:ext>
                </a:extLst>
              </p14:cNvPr>
              <p14:cNvContentPartPr/>
              <p14:nvPr/>
            </p14:nvContentPartPr>
            <p14:xfrm>
              <a:off x="432480" y="2767120"/>
              <a:ext cx="703080" cy="2941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5859208-28AC-45D6-8D8A-F6B6C0A2C59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4840" y="2749480"/>
                <a:ext cx="73872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19CB826-2DF1-4C2B-A4F8-CFA53870F574}"/>
                  </a:ext>
                </a:extLst>
              </p14:cNvPr>
              <p14:cNvContentPartPr/>
              <p14:nvPr/>
            </p14:nvContentPartPr>
            <p14:xfrm>
              <a:off x="2710200" y="3006520"/>
              <a:ext cx="196200" cy="241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19CB826-2DF1-4C2B-A4F8-CFA53870F57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92560" y="2988880"/>
                <a:ext cx="2318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F849BE-0E03-4CDC-875C-2AF7F70A3515}"/>
                  </a:ext>
                </a:extLst>
              </p14:cNvPr>
              <p14:cNvContentPartPr/>
              <p14:nvPr/>
            </p14:nvContentPartPr>
            <p14:xfrm>
              <a:off x="2711640" y="3095440"/>
              <a:ext cx="270000" cy="388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F849BE-0E03-4CDC-875C-2AF7F70A351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94000" y="3077440"/>
                <a:ext cx="3056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3BF023-9F7E-4F34-8781-D6FB7136DD8F}"/>
                  </a:ext>
                </a:extLst>
              </p14:cNvPr>
              <p14:cNvContentPartPr/>
              <p14:nvPr/>
            </p14:nvContentPartPr>
            <p14:xfrm>
              <a:off x="1876800" y="2900680"/>
              <a:ext cx="652320" cy="3780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3BF023-9F7E-4F34-8781-D6FB7136DD8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58800" y="2882680"/>
                <a:ext cx="68796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2696CE-433F-42C1-AB66-BAC5D21DBF2C}"/>
                  </a:ext>
                </a:extLst>
              </p14:cNvPr>
              <p14:cNvContentPartPr/>
              <p14:nvPr/>
            </p14:nvContentPartPr>
            <p14:xfrm>
              <a:off x="3320400" y="2748400"/>
              <a:ext cx="750960" cy="4946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2696CE-433F-42C1-AB66-BAC5D21DBF2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02760" y="2730400"/>
                <a:ext cx="786600" cy="53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1FA735E-5226-4F7B-96EC-1DC784B0C333}"/>
                  </a:ext>
                </a:extLst>
              </p14:cNvPr>
              <p14:cNvContentPartPr/>
              <p14:nvPr/>
            </p14:nvContentPartPr>
            <p14:xfrm>
              <a:off x="4265040" y="2955040"/>
              <a:ext cx="218160" cy="12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1FA735E-5226-4F7B-96EC-1DC784B0C33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247400" y="2937040"/>
                <a:ext cx="2538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C337F7A-B84B-4417-9E1A-742FDB1ACA3D}"/>
                  </a:ext>
                </a:extLst>
              </p14:cNvPr>
              <p14:cNvContentPartPr/>
              <p14:nvPr/>
            </p14:nvContentPartPr>
            <p14:xfrm>
              <a:off x="4253160" y="3047560"/>
              <a:ext cx="172080" cy="15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C337F7A-B84B-4417-9E1A-742FDB1ACA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35520" y="3029920"/>
                <a:ext cx="2077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8536BF9-70D2-4053-8E15-AED51A1E33B5}"/>
                  </a:ext>
                </a:extLst>
              </p14:cNvPr>
              <p14:cNvContentPartPr/>
              <p14:nvPr/>
            </p14:nvContentPartPr>
            <p14:xfrm>
              <a:off x="4647360" y="2752000"/>
              <a:ext cx="1935000" cy="6062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8536BF9-70D2-4053-8E15-AED51A1E33B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629720" y="2734000"/>
                <a:ext cx="1970640" cy="64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024FDD-DBD2-40F1-B831-837C9E2E7EF3}"/>
                  </a:ext>
                </a:extLst>
              </p14:cNvPr>
              <p14:cNvContentPartPr/>
              <p14:nvPr/>
            </p14:nvContentPartPr>
            <p14:xfrm>
              <a:off x="6774960" y="2970880"/>
              <a:ext cx="208800" cy="48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024FDD-DBD2-40F1-B831-837C9E2E7EF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756960" y="2952880"/>
                <a:ext cx="24444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91A1C9D-AE15-4274-BB26-735953C6B65C}"/>
                  </a:ext>
                </a:extLst>
              </p14:cNvPr>
              <p14:cNvContentPartPr/>
              <p14:nvPr/>
            </p14:nvContentPartPr>
            <p14:xfrm>
              <a:off x="6804480" y="3047560"/>
              <a:ext cx="232920" cy="27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91A1C9D-AE15-4274-BB26-735953C6B65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786840" y="3029920"/>
                <a:ext cx="26856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13168C5-DAAE-4668-9440-D2E8CA5B4F93}"/>
                  </a:ext>
                </a:extLst>
              </p14:cNvPr>
              <p14:cNvContentPartPr/>
              <p14:nvPr/>
            </p14:nvContentPartPr>
            <p14:xfrm>
              <a:off x="7181400" y="2687200"/>
              <a:ext cx="1527480" cy="424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13168C5-DAAE-4668-9440-D2E8CA5B4F9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163400" y="2669215"/>
                <a:ext cx="1563120" cy="4600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ECEFB24-8CB7-42A9-93E4-D47839D38EAA}"/>
                  </a:ext>
                </a:extLst>
              </p14:cNvPr>
              <p14:cNvContentPartPr/>
              <p14:nvPr/>
            </p14:nvContentPartPr>
            <p14:xfrm>
              <a:off x="759000" y="3761800"/>
              <a:ext cx="335880" cy="289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ECEFB24-8CB7-42A9-93E4-D47839D38EA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41000" y="3743800"/>
                <a:ext cx="37152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106329F-6241-4CA0-B750-78E088C71A1E}"/>
                  </a:ext>
                </a:extLst>
              </p14:cNvPr>
              <p14:cNvContentPartPr/>
              <p14:nvPr/>
            </p14:nvContentPartPr>
            <p14:xfrm>
              <a:off x="1241040" y="3894640"/>
              <a:ext cx="185760" cy="43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106329F-6241-4CA0-B750-78E088C71A1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223400" y="3877000"/>
                <a:ext cx="2214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89CBD78-F3FB-46FF-A3EB-2E94C814D7C9}"/>
                  </a:ext>
                </a:extLst>
              </p14:cNvPr>
              <p14:cNvContentPartPr/>
              <p14:nvPr/>
            </p14:nvContentPartPr>
            <p14:xfrm>
              <a:off x="1253640" y="3994000"/>
              <a:ext cx="191160" cy="2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89CBD78-F3FB-46FF-A3EB-2E94C814D7C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236000" y="3976360"/>
                <a:ext cx="22680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20F8460-B226-4E68-8ECB-9C4C0626387B}"/>
                  </a:ext>
                </a:extLst>
              </p14:cNvPr>
              <p14:cNvContentPartPr/>
              <p14:nvPr/>
            </p14:nvContentPartPr>
            <p14:xfrm>
              <a:off x="1657920" y="4030000"/>
              <a:ext cx="787680" cy="2606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20F8460-B226-4E68-8ECB-9C4C0626387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40280" y="4012000"/>
                <a:ext cx="82332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8754930-7579-49D4-B95A-26B5E1FCB116}"/>
                  </a:ext>
                </a:extLst>
              </p14:cNvPr>
              <p14:cNvContentPartPr/>
              <p14:nvPr/>
            </p14:nvContentPartPr>
            <p14:xfrm>
              <a:off x="1697520" y="3671440"/>
              <a:ext cx="772200" cy="3135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8754930-7579-49D4-B95A-26B5E1FCB116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679520" y="3653440"/>
                <a:ext cx="80784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BBCA0F0-F534-4C1F-BD80-667C9875DECE}"/>
                  </a:ext>
                </a:extLst>
              </p14:cNvPr>
              <p14:cNvContentPartPr/>
              <p14:nvPr/>
            </p14:nvContentPartPr>
            <p14:xfrm>
              <a:off x="2752680" y="3958000"/>
              <a:ext cx="218880" cy="72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BBCA0F0-F534-4C1F-BD80-667C9875DEC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735040" y="3940000"/>
                <a:ext cx="25452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333474B-8404-4CD2-8A92-85BE90745F31}"/>
                  </a:ext>
                </a:extLst>
              </p14:cNvPr>
              <p14:cNvContentPartPr/>
              <p14:nvPr/>
            </p14:nvContentPartPr>
            <p14:xfrm>
              <a:off x="2760600" y="4055200"/>
              <a:ext cx="176040" cy="82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333474B-8404-4CD2-8A92-85BE90745F3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742960" y="4037200"/>
                <a:ext cx="2116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AF788EA-8166-4802-9BF4-C4DF927F7356}"/>
                  </a:ext>
                </a:extLst>
              </p14:cNvPr>
              <p14:cNvContentPartPr/>
              <p14:nvPr/>
            </p14:nvContentPartPr>
            <p14:xfrm>
              <a:off x="3219240" y="3679720"/>
              <a:ext cx="323280" cy="306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AF788EA-8166-4802-9BF4-C4DF927F7356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201240" y="3661720"/>
                <a:ext cx="35892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E21B6F6-5C5A-49C5-A423-AEB161C71234}"/>
                  </a:ext>
                </a:extLst>
              </p14:cNvPr>
              <p14:cNvContentPartPr/>
              <p14:nvPr/>
            </p14:nvContentPartPr>
            <p14:xfrm>
              <a:off x="3160920" y="4030000"/>
              <a:ext cx="384840" cy="2466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E21B6F6-5C5A-49C5-A423-AEB161C71234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143280" y="4012000"/>
                <a:ext cx="42048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15E7123-2346-46B2-AF0F-1B5693870CB8}"/>
                  </a:ext>
                </a:extLst>
              </p14:cNvPr>
              <p14:cNvContentPartPr/>
              <p14:nvPr/>
            </p14:nvContentPartPr>
            <p14:xfrm>
              <a:off x="3758160" y="3703840"/>
              <a:ext cx="342000" cy="4892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15E7123-2346-46B2-AF0F-1B5693870CB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740501" y="3685853"/>
                <a:ext cx="377678" cy="5248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4B8D1B1-9C74-4B0C-BF23-39C647E11E4D}"/>
                  </a:ext>
                </a:extLst>
              </p14:cNvPr>
              <p14:cNvContentPartPr/>
              <p14:nvPr/>
            </p14:nvContentPartPr>
            <p14:xfrm>
              <a:off x="4261080" y="3635440"/>
              <a:ext cx="1356840" cy="5655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4B8D1B1-9C74-4B0C-BF23-39C647E11E4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243440" y="3617800"/>
                <a:ext cx="139248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7E7E9F5-303D-4636-8A63-1B6461FD3277}"/>
                  </a:ext>
                </a:extLst>
              </p14:cNvPr>
              <p14:cNvContentPartPr/>
              <p14:nvPr/>
            </p14:nvContentPartPr>
            <p14:xfrm>
              <a:off x="5847600" y="3927760"/>
              <a:ext cx="205200" cy="162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7E7E9F5-303D-4636-8A63-1B6461FD327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829960" y="3910120"/>
                <a:ext cx="24084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13FD21F-9EF5-4D14-B4E9-D860C8C35939}"/>
                  </a:ext>
                </a:extLst>
              </p14:cNvPr>
              <p14:cNvContentPartPr/>
              <p14:nvPr/>
            </p14:nvContentPartPr>
            <p14:xfrm>
              <a:off x="5859120" y="4019200"/>
              <a:ext cx="233640" cy="280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13FD21F-9EF5-4D14-B4E9-D860C8C3593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841120" y="4001560"/>
                <a:ext cx="269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30E5CA4-8950-4D30-BA04-1003FE9B258F}"/>
                  </a:ext>
                </a:extLst>
              </p14:cNvPr>
              <p14:cNvContentPartPr/>
              <p14:nvPr/>
            </p14:nvContentPartPr>
            <p14:xfrm>
              <a:off x="6345840" y="3657400"/>
              <a:ext cx="1589040" cy="5320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30E5CA4-8950-4D30-BA04-1003FE9B258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328200" y="3639748"/>
                <a:ext cx="1624680" cy="5677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754C7CF-C197-415A-A899-EC36A09EEC54}"/>
                  </a:ext>
                </a:extLst>
              </p14:cNvPr>
              <p14:cNvContentPartPr/>
              <p14:nvPr/>
            </p14:nvContentPartPr>
            <p14:xfrm>
              <a:off x="730920" y="4774840"/>
              <a:ext cx="293040" cy="2998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754C7CF-C197-415A-A899-EC36A09EEC54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12942" y="4756840"/>
                <a:ext cx="328636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0277CE7-D84C-460F-AF0F-36742776E657}"/>
                  </a:ext>
                </a:extLst>
              </p14:cNvPr>
              <p14:cNvContentPartPr/>
              <p14:nvPr/>
            </p14:nvContentPartPr>
            <p14:xfrm>
              <a:off x="2728920" y="4982920"/>
              <a:ext cx="169920" cy="97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0277CE7-D84C-460F-AF0F-36742776E657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711280" y="4964920"/>
                <a:ext cx="2055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88B4246-9D7E-48ED-8F7C-220934D8A0B6}"/>
                  </a:ext>
                </a:extLst>
              </p14:cNvPr>
              <p14:cNvContentPartPr/>
              <p14:nvPr/>
            </p14:nvContentPartPr>
            <p14:xfrm>
              <a:off x="2729640" y="5071840"/>
              <a:ext cx="187200" cy="205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88B4246-9D7E-48ED-8F7C-220934D8A0B6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711640" y="5053840"/>
                <a:ext cx="22284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AD7BC540-A8B4-4F93-B606-D5F0038AD2A9}"/>
                  </a:ext>
                </a:extLst>
              </p14:cNvPr>
              <p14:cNvContentPartPr/>
              <p14:nvPr/>
            </p14:nvContentPartPr>
            <p14:xfrm>
              <a:off x="1663680" y="4874200"/>
              <a:ext cx="888120" cy="2973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AD7BC540-A8B4-4F93-B606-D5F0038AD2A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646033" y="4856200"/>
                <a:ext cx="923774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D52C69DD-ACDC-4B15-A4F1-B9328306599D}"/>
                  </a:ext>
                </a:extLst>
              </p14:cNvPr>
              <p14:cNvContentPartPr/>
              <p14:nvPr/>
            </p14:nvContentPartPr>
            <p14:xfrm>
              <a:off x="3231120" y="4911640"/>
              <a:ext cx="152280" cy="2862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D52C69DD-ACDC-4B15-A4F1-B9328306599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213480" y="4893640"/>
                <a:ext cx="18792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29EA6068-FD86-47D0-8299-00319124D1C8}"/>
                  </a:ext>
                </a:extLst>
              </p14:cNvPr>
              <p14:cNvContentPartPr/>
              <p14:nvPr/>
            </p14:nvContentPartPr>
            <p14:xfrm>
              <a:off x="3509040" y="4789240"/>
              <a:ext cx="1337040" cy="46152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29EA6068-FD86-47D0-8299-00319124D1C8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491400" y="4771600"/>
                <a:ext cx="1372680" cy="49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62385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CF2CE-A9A7-468F-B312-F74247DD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18750" b="84616"/>
          <a:stretch/>
        </p:blipFill>
        <p:spPr>
          <a:xfrm>
            <a:off x="228600" y="146685"/>
            <a:ext cx="8534400" cy="8439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8900C7-D500-4AF8-B1F9-220185541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1111" r="21250" b="82222"/>
          <a:stretch/>
        </p:blipFill>
        <p:spPr>
          <a:xfrm>
            <a:off x="228600" y="1066800"/>
            <a:ext cx="8356600" cy="1066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467DD33-FC14-4CB2-8C7C-B450AC8519F4}"/>
                  </a:ext>
                </a:extLst>
              </p14:cNvPr>
              <p14:cNvContentPartPr/>
              <p14:nvPr/>
            </p14:nvContentPartPr>
            <p14:xfrm>
              <a:off x="3546120" y="1336480"/>
              <a:ext cx="4606920" cy="73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467DD33-FC14-4CB2-8C7C-B450AC8519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28120" y="1300840"/>
                <a:ext cx="46425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B86C40A-6FD8-4B1C-B11A-17D1DDA37D99}"/>
                  </a:ext>
                </a:extLst>
              </p14:cNvPr>
              <p14:cNvContentPartPr/>
              <p14:nvPr/>
            </p14:nvContentPartPr>
            <p14:xfrm>
              <a:off x="328440" y="1714480"/>
              <a:ext cx="2576880" cy="32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B86C40A-6FD8-4B1C-B11A-17D1DDA37D9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0800" y="1678480"/>
                <a:ext cx="26125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DD6CAB0-33C0-4E6C-B9A1-A0374F1D90BE}"/>
                  </a:ext>
                </a:extLst>
              </p14:cNvPr>
              <p14:cNvContentPartPr/>
              <p14:nvPr/>
            </p14:nvContentPartPr>
            <p14:xfrm>
              <a:off x="2704800" y="2304160"/>
              <a:ext cx="439560" cy="192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DD6CAB0-33C0-4E6C-B9A1-A0374F1D90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86800" y="2286160"/>
                <a:ext cx="47520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CD19C50-7826-44AE-9442-6E9D373C89BC}"/>
                  </a:ext>
                </a:extLst>
              </p14:cNvPr>
              <p14:cNvContentPartPr/>
              <p14:nvPr/>
            </p14:nvContentPartPr>
            <p14:xfrm>
              <a:off x="609960" y="2122720"/>
              <a:ext cx="1846440" cy="528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CD19C50-7826-44AE-9442-6E9D373C89B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1960" y="2104732"/>
                <a:ext cx="1882080" cy="5644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9E74B15-D067-4DE2-8163-C8CF1A4E54F4}"/>
                  </a:ext>
                </a:extLst>
              </p14:cNvPr>
              <p14:cNvContentPartPr/>
              <p14:nvPr/>
            </p14:nvContentPartPr>
            <p14:xfrm>
              <a:off x="3319680" y="2117320"/>
              <a:ext cx="1130040" cy="5835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9E74B15-D067-4DE2-8163-C8CF1A4E54F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02040" y="2099320"/>
                <a:ext cx="1165680" cy="61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15F38F6-F6D5-4273-9BC0-B950FE6DD2B9}"/>
                  </a:ext>
                </a:extLst>
              </p14:cNvPr>
              <p14:cNvContentPartPr/>
              <p14:nvPr/>
            </p14:nvContentPartPr>
            <p14:xfrm>
              <a:off x="4767600" y="2190400"/>
              <a:ext cx="1501920" cy="275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15F38F6-F6D5-4273-9BC0-B950FE6DD2B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49600" y="2172400"/>
                <a:ext cx="15375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C8A7046-8065-4B26-BA01-4ABB8ABF8D0B}"/>
                  </a:ext>
                </a:extLst>
              </p14:cNvPr>
              <p14:cNvContentPartPr/>
              <p14:nvPr/>
            </p14:nvContentPartPr>
            <p14:xfrm>
              <a:off x="6383280" y="2078800"/>
              <a:ext cx="833400" cy="4071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C8A7046-8065-4B26-BA01-4ABB8ABF8D0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65280" y="2061160"/>
                <a:ext cx="86904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99CA6CD-86DD-41FD-B7C1-95819037032E}"/>
                  </a:ext>
                </a:extLst>
              </p14:cNvPr>
              <p14:cNvContentPartPr/>
              <p14:nvPr/>
            </p14:nvContentPartPr>
            <p14:xfrm>
              <a:off x="7352760" y="2066200"/>
              <a:ext cx="1705320" cy="3970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99CA6CD-86DD-41FD-B7C1-95819037032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4764" y="2048576"/>
                <a:ext cx="1740952" cy="4326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5859208-28AC-45D6-8D8A-F6B6C0A2C592}"/>
                  </a:ext>
                </a:extLst>
              </p14:cNvPr>
              <p14:cNvContentPartPr/>
              <p14:nvPr/>
            </p14:nvContentPartPr>
            <p14:xfrm>
              <a:off x="432480" y="2767120"/>
              <a:ext cx="703080" cy="2941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5859208-28AC-45D6-8D8A-F6B6C0A2C59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4840" y="2749480"/>
                <a:ext cx="73872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19CB826-2DF1-4C2B-A4F8-CFA53870F574}"/>
                  </a:ext>
                </a:extLst>
              </p14:cNvPr>
              <p14:cNvContentPartPr/>
              <p14:nvPr/>
            </p14:nvContentPartPr>
            <p14:xfrm>
              <a:off x="2710200" y="3006520"/>
              <a:ext cx="196200" cy="241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19CB826-2DF1-4C2B-A4F8-CFA53870F57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92560" y="2988880"/>
                <a:ext cx="2318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F849BE-0E03-4CDC-875C-2AF7F70A3515}"/>
                  </a:ext>
                </a:extLst>
              </p14:cNvPr>
              <p14:cNvContentPartPr/>
              <p14:nvPr/>
            </p14:nvContentPartPr>
            <p14:xfrm>
              <a:off x="2711640" y="3095440"/>
              <a:ext cx="270000" cy="388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F849BE-0E03-4CDC-875C-2AF7F70A351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94000" y="3077440"/>
                <a:ext cx="3056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3BF023-9F7E-4F34-8781-D6FB7136DD8F}"/>
                  </a:ext>
                </a:extLst>
              </p14:cNvPr>
              <p14:cNvContentPartPr/>
              <p14:nvPr/>
            </p14:nvContentPartPr>
            <p14:xfrm>
              <a:off x="1876800" y="2900680"/>
              <a:ext cx="652320" cy="3780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3BF023-9F7E-4F34-8781-D6FB7136DD8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58800" y="2882680"/>
                <a:ext cx="68796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2696CE-433F-42C1-AB66-BAC5D21DBF2C}"/>
                  </a:ext>
                </a:extLst>
              </p14:cNvPr>
              <p14:cNvContentPartPr/>
              <p14:nvPr/>
            </p14:nvContentPartPr>
            <p14:xfrm>
              <a:off x="3320400" y="2748400"/>
              <a:ext cx="750960" cy="4946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2696CE-433F-42C1-AB66-BAC5D21DBF2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02760" y="2730400"/>
                <a:ext cx="786600" cy="53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1FA735E-5226-4F7B-96EC-1DC784B0C333}"/>
                  </a:ext>
                </a:extLst>
              </p14:cNvPr>
              <p14:cNvContentPartPr/>
              <p14:nvPr/>
            </p14:nvContentPartPr>
            <p14:xfrm>
              <a:off x="4265040" y="2955040"/>
              <a:ext cx="218160" cy="12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1FA735E-5226-4F7B-96EC-1DC784B0C33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247400" y="2937040"/>
                <a:ext cx="2538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C337F7A-B84B-4417-9E1A-742FDB1ACA3D}"/>
                  </a:ext>
                </a:extLst>
              </p14:cNvPr>
              <p14:cNvContentPartPr/>
              <p14:nvPr/>
            </p14:nvContentPartPr>
            <p14:xfrm>
              <a:off x="4253160" y="3047560"/>
              <a:ext cx="172080" cy="15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C337F7A-B84B-4417-9E1A-742FDB1ACA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35520" y="3029920"/>
                <a:ext cx="2077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8536BF9-70D2-4053-8E15-AED51A1E33B5}"/>
                  </a:ext>
                </a:extLst>
              </p14:cNvPr>
              <p14:cNvContentPartPr/>
              <p14:nvPr/>
            </p14:nvContentPartPr>
            <p14:xfrm>
              <a:off x="4647360" y="2752000"/>
              <a:ext cx="1935000" cy="6062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8536BF9-70D2-4053-8E15-AED51A1E33B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629720" y="2734000"/>
                <a:ext cx="1970640" cy="64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024FDD-DBD2-40F1-B831-837C9E2E7EF3}"/>
                  </a:ext>
                </a:extLst>
              </p14:cNvPr>
              <p14:cNvContentPartPr/>
              <p14:nvPr/>
            </p14:nvContentPartPr>
            <p14:xfrm>
              <a:off x="6774960" y="2970880"/>
              <a:ext cx="208800" cy="48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024FDD-DBD2-40F1-B831-837C9E2E7EF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756960" y="2952880"/>
                <a:ext cx="24444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91A1C9D-AE15-4274-BB26-735953C6B65C}"/>
                  </a:ext>
                </a:extLst>
              </p14:cNvPr>
              <p14:cNvContentPartPr/>
              <p14:nvPr/>
            </p14:nvContentPartPr>
            <p14:xfrm>
              <a:off x="6804480" y="3047560"/>
              <a:ext cx="232920" cy="27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91A1C9D-AE15-4274-BB26-735953C6B65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786840" y="3029920"/>
                <a:ext cx="26856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13168C5-DAAE-4668-9440-D2E8CA5B4F93}"/>
                  </a:ext>
                </a:extLst>
              </p14:cNvPr>
              <p14:cNvContentPartPr/>
              <p14:nvPr/>
            </p14:nvContentPartPr>
            <p14:xfrm>
              <a:off x="7181400" y="2687200"/>
              <a:ext cx="1527480" cy="424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13168C5-DAAE-4668-9440-D2E8CA5B4F9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163400" y="2669215"/>
                <a:ext cx="1563120" cy="4600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ECEFB24-8CB7-42A9-93E4-D47839D38EAA}"/>
                  </a:ext>
                </a:extLst>
              </p14:cNvPr>
              <p14:cNvContentPartPr/>
              <p14:nvPr/>
            </p14:nvContentPartPr>
            <p14:xfrm>
              <a:off x="759000" y="3761800"/>
              <a:ext cx="335880" cy="289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ECEFB24-8CB7-42A9-93E4-D47839D38EA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41000" y="3743800"/>
                <a:ext cx="37152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106329F-6241-4CA0-B750-78E088C71A1E}"/>
                  </a:ext>
                </a:extLst>
              </p14:cNvPr>
              <p14:cNvContentPartPr/>
              <p14:nvPr/>
            </p14:nvContentPartPr>
            <p14:xfrm>
              <a:off x="1241040" y="3894640"/>
              <a:ext cx="185760" cy="43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106329F-6241-4CA0-B750-78E088C71A1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223400" y="3877000"/>
                <a:ext cx="2214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89CBD78-F3FB-46FF-A3EB-2E94C814D7C9}"/>
                  </a:ext>
                </a:extLst>
              </p14:cNvPr>
              <p14:cNvContentPartPr/>
              <p14:nvPr/>
            </p14:nvContentPartPr>
            <p14:xfrm>
              <a:off x="1253640" y="3994000"/>
              <a:ext cx="191160" cy="2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89CBD78-F3FB-46FF-A3EB-2E94C814D7C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236000" y="3976360"/>
                <a:ext cx="22680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20F8460-B226-4E68-8ECB-9C4C0626387B}"/>
                  </a:ext>
                </a:extLst>
              </p14:cNvPr>
              <p14:cNvContentPartPr/>
              <p14:nvPr/>
            </p14:nvContentPartPr>
            <p14:xfrm>
              <a:off x="1657920" y="4030000"/>
              <a:ext cx="787680" cy="2606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20F8460-B226-4E68-8ECB-9C4C0626387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40280" y="4012000"/>
                <a:ext cx="82332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8754930-7579-49D4-B95A-26B5E1FCB116}"/>
                  </a:ext>
                </a:extLst>
              </p14:cNvPr>
              <p14:cNvContentPartPr/>
              <p14:nvPr/>
            </p14:nvContentPartPr>
            <p14:xfrm>
              <a:off x="1697520" y="3671440"/>
              <a:ext cx="772200" cy="3135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8754930-7579-49D4-B95A-26B5E1FCB116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679520" y="3653440"/>
                <a:ext cx="80784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BBCA0F0-F534-4C1F-BD80-667C9875DECE}"/>
                  </a:ext>
                </a:extLst>
              </p14:cNvPr>
              <p14:cNvContentPartPr/>
              <p14:nvPr/>
            </p14:nvContentPartPr>
            <p14:xfrm>
              <a:off x="2752680" y="3958000"/>
              <a:ext cx="218880" cy="72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BBCA0F0-F534-4C1F-BD80-667C9875DEC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735040" y="3940000"/>
                <a:ext cx="25452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333474B-8404-4CD2-8A92-85BE90745F31}"/>
                  </a:ext>
                </a:extLst>
              </p14:cNvPr>
              <p14:cNvContentPartPr/>
              <p14:nvPr/>
            </p14:nvContentPartPr>
            <p14:xfrm>
              <a:off x="2760600" y="4055200"/>
              <a:ext cx="176040" cy="82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333474B-8404-4CD2-8A92-85BE90745F3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742960" y="4037200"/>
                <a:ext cx="2116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AF788EA-8166-4802-9BF4-C4DF927F7356}"/>
                  </a:ext>
                </a:extLst>
              </p14:cNvPr>
              <p14:cNvContentPartPr/>
              <p14:nvPr/>
            </p14:nvContentPartPr>
            <p14:xfrm>
              <a:off x="3219240" y="3679720"/>
              <a:ext cx="323280" cy="306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AF788EA-8166-4802-9BF4-C4DF927F7356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201240" y="3661720"/>
                <a:ext cx="35892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E21B6F6-5C5A-49C5-A423-AEB161C71234}"/>
                  </a:ext>
                </a:extLst>
              </p14:cNvPr>
              <p14:cNvContentPartPr/>
              <p14:nvPr/>
            </p14:nvContentPartPr>
            <p14:xfrm>
              <a:off x="3160920" y="4030000"/>
              <a:ext cx="384840" cy="2466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E21B6F6-5C5A-49C5-A423-AEB161C71234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143280" y="4012000"/>
                <a:ext cx="42048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15E7123-2346-46B2-AF0F-1B5693870CB8}"/>
                  </a:ext>
                </a:extLst>
              </p14:cNvPr>
              <p14:cNvContentPartPr/>
              <p14:nvPr/>
            </p14:nvContentPartPr>
            <p14:xfrm>
              <a:off x="3758160" y="3703840"/>
              <a:ext cx="342000" cy="4892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15E7123-2346-46B2-AF0F-1B5693870CB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740501" y="3685853"/>
                <a:ext cx="377678" cy="5248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4B8D1B1-9C74-4B0C-BF23-39C647E11E4D}"/>
                  </a:ext>
                </a:extLst>
              </p14:cNvPr>
              <p14:cNvContentPartPr/>
              <p14:nvPr/>
            </p14:nvContentPartPr>
            <p14:xfrm>
              <a:off x="4261080" y="3635440"/>
              <a:ext cx="1356840" cy="5655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4B8D1B1-9C74-4B0C-BF23-39C647E11E4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243440" y="3617800"/>
                <a:ext cx="139248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7E7E9F5-303D-4636-8A63-1B6461FD3277}"/>
                  </a:ext>
                </a:extLst>
              </p14:cNvPr>
              <p14:cNvContentPartPr/>
              <p14:nvPr/>
            </p14:nvContentPartPr>
            <p14:xfrm>
              <a:off x="5847600" y="3927760"/>
              <a:ext cx="205200" cy="162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7E7E9F5-303D-4636-8A63-1B6461FD327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829960" y="3910120"/>
                <a:ext cx="24084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13FD21F-9EF5-4D14-B4E9-D860C8C35939}"/>
                  </a:ext>
                </a:extLst>
              </p14:cNvPr>
              <p14:cNvContentPartPr/>
              <p14:nvPr/>
            </p14:nvContentPartPr>
            <p14:xfrm>
              <a:off x="5859120" y="4019200"/>
              <a:ext cx="233640" cy="280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13FD21F-9EF5-4D14-B4E9-D860C8C3593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841120" y="4001560"/>
                <a:ext cx="269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30E5CA4-8950-4D30-BA04-1003FE9B258F}"/>
                  </a:ext>
                </a:extLst>
              </p14:cNvPr>
              <p14:cNvContentPartPr/>
              <p14:nvPr/>
            </p14:nvContentPartPr>
            <p14:xfrm>
              <a:off x="6345840" y="3657400"/>
              <a:ext cx="1589040" cy="5320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30E5CA4-8950-4D30-BA04-1003FE9B258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328200" y="3639748"/>
                <a:ext cx="1624680" cy="5677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754C7CF-C197-415A-A899-EC36A09EEC54}"/>
                  </a:ext>
                </a:extLst>
              </p14:cNvPr>
              <p14:cNvContentPartPr/>
              <p14:nvPr/>
            </p14:nvContentPartPr>
            <p14:xfrm>
              <a:off x="730920" y="4774840"/>
              <a:ext cx="293040" cy="2998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754C7CF-C197-415A-A899-EC36A09EEC54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12942" y="4756840"/>
                <a:ext cx="328636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0277CE7-D84C-460F-AF0F-36742776E657}"/>
                  </a:ext>
                </a:extLst>
              </p14:cNvPr>
              <p14:cNvContentPartPr/>
              <p14:nvPr/>
            </p14:nvContentPartPr>
            <p14:xfrm>
              <a:off x="2728920" y="4982920"/>
              <a:ext cx="169920" cy="97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0277CE7-D84C-460F-AF0F-36742776E657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711280" y="4964920"/>
                <a:ext cx="2055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88B4246-9D7E-48ED-8F7C-220934D8A0B6}"/>
                  </a:ext>
                </a:extLst>
              </p14:cNvPr>
              <p14:cNvContentPartPr/>
              <p14:nvPr/>
            </p14:nvContentPartPr>
            <p14:xfrm>
              <a:off x="2729640" y="5071840"/>
              <a:ext cx="187200" cy="205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88B4246-9D7E-48ED-8F7C-220934D8A0B6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711640" y="5053840"/>
                <a:ext cx="22284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AD7BC540-A8B4-4F93-B606-D5F0038AD2A9}"/>
                  </a:ext>
                </a:extLst>
              </p14:cNvPr>
              <p14:cNvContentPartPr/>
              <p14:nvPr/>
            </p14:nvContentPartPr>
            <p14:xfrm>
              <a:off x="1663680" y="4874200"/>
              <a:ext cx="888120" cy="2973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AD7BC540-A8B4-4F93-B606-D5F0038AD2A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646033" y="4856200"/>
                <a:ext cx="923774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D52C69DD-ACDC-4B15-A4F1-B9328306599D}"/>
                  </a:ext>
                </a:extLst>
              </p14:cNvPr>
              <p14:cNvContentPartPr/>
              <p14:nvPr/>
            </p14:nvContentPartPr>
            <p14:xfrm>
              <a:off x="3231120" y="4911640"/>
              <a:ext cx="152280" cy="2862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D52C69DD-ACDC-4B15-A4F1-B9328306599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213480" y="4893640"/>
                <a:ext cx="18792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29EA6068-FD86-47D0-8299-00319124D1C8}"/>
                  </a:ext>
                </a:extLst>
              </p14:cNvPr>
              <p14:cNvContentPartPr/>
              <p14:nvPr/>
            </p14:nvContentPartPr>
            <p14:xfrm>
              <a:off x="3509040" y="4789240"/>
              <a:ext cx="1337040" cy="46152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29EA6068-FD86-47D0-8299-00319124D1C8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491400" y="4771600"/>
                <a:ext cx="1372680" cy="49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B6ACD93-BB19-4CAB-872E-7A20BBA44F8B}"/>
                  </a:ext>
                </a:extLst>
              </p14:cNvPr>
              <p14:cNvContentPartPr/>
              <p14:nvPr/>
            </p14:nvContentPartPr>
            <p14:xfrm>
              <a:off x="5148840" y="4668640"/>
              <a:ext cx="207360" cy="8301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B6ACD93-BB19-4CAB-872E-7A20BBA44F8B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131200" y="4651000"/>
                <a:ext cx="243000" cy="86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B440B79-95EC-4A21-869B-7AC92CCDA290}"/>
                  </a:ext>
                </a:extLst>
              </p14:cNvPr>
              <p14:cNvContentPartPr/>
              <p14:nvPr/>
            </p14:nvContentPartPr>
            <p14:xfrm>
              <a:off x="6675960" y="5074360"/>
              <a:ext cx="148680" cy="10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B440B79-95EC-4A21-869B-7AC92CCDA290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658320" y="5056360"/>
                <a:ext cx="1843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8AD4A0F-78E7-42A4-A9F1-E64DC0DB9794}"/>
                  </a:ext>
                </a:extLst>
              </p14:cNvPr>
              <p14:cNvContentPartPr/>
              <p14:nvPr/>
            </p14:nvContentPartPr>
            <p14:xfrm>
              <a:off x="6686040" y="5164360"/>
              <a:ext cx="181800" cy="201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8AD4A0F-78E7-42A4-A9F1-E64DC0DB979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668040" y="5146720"/>
                <a:ext cx="2174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99B95FE6-ABEC-4297-BEB9-6BC4155BA621}"/>
                  </a:ext>
                </a:extLst>
              </p14:cNvPr>
              <p14:cNvContentPartPr/>
              <p14:nvPr/>
            </p14:nvContentPartPr>
            <p14:xfrm>
              <a:off x="7019760" y="4775200"/>
              <a:ext cx="1293480" cy="51300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99B95FE6-ABEC-4297-BEB9-6BC4155BA621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002120" y="4757213"/>
                <a:ext cx="1329120" cy="5486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252FDB9-6E99-4668-B31A-610BF93D5741}"/>
                  </a:ext>
                </a:extLst>
              </p14:cNvPr>
              <p14:cNvContentPartPr/>
              <p14:nvPr/>
            </p14:nvContentPartPr>
            <p14:xfrm>
              <a:off x="5657880" y="4960240"/>
              <a:ext cx="906480" cy="35424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252FDB9-6E99-4668-B31A-610BF93D5741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640240" y="4942600"/>
                <a:ext cx="942120" cy="38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64549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832670B4-31B0-4A9D-AF56-BCBA4C996EEB}"/>
                  </a:ext>
                </a:extLst>
              </p14:cNvPr>
              <p14:cNvContentPartPr/>
              <p14:nvPr/>
            </p14:nvContentPartPr>
            <p14:xfrm>
              <a:off x="251760" y="284200"/>
              <a:ext cx="8408160" cy="72144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832670B4-31B0-4A9D-AF56-BCBA4C996E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3760" y="266200"/>
                <a:ext cx="8443800" cy="75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64651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832670B4-31B0-4A9D-AF56-BCBA4C996EEB}"/>
                  </a:ext>
                </a:extLst>
              </p14:cNvPr>
              <p14:cNvContentPartPr/>
              <p14:nvPr/>
            </p14:nvContentPartPr>
            <p14:xfrm>
              <a:off x="251760" y="284200"/>
              <a:ext cx="8408160" cy="72144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832670B4-31B0-4A9D-AF56-BCBA4C996E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3760" y="266200"/>
                <a:ext cx="8443800" cy="75708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BF0DF2B-CE3C-4A49-A8E7-40F7DDE4F9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76" t="16274" r="52266" b="60000"/>
          <a:stretch/>
        </p:blipFill>
        <p:spPr>
          <a:xfrm>
            <a:off x="1371600" y="1010392"/>
            <a:ext cx="3200400" cy="571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2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14:cNvPr>
              <p14:cNvContentPartPr/>
              <p14:nvPr/>
            </p14:nvContentPartPr>
            <p14:xfrm>
              <a:off x="7810680" y="210040"/>
              <a:ext cx="885240" cy="516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257A6BA-A7C7-49AA-89A8-B047EE8FF9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2680" y="192040"/>
                <a:ext cx="92088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14:cNvPr>
              <p14:cNvContentPartPr/>
              <p14:nvPr/>
            </p14:nvContentPartPr>
            <p14:xfrm>
              <a:off x="229080" y="240280"/>
              <a:ext cx="2147040" cy="7066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038151F-EB77-40E3-A400-BEBB960739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440" y="222640"/>
                <a:ext cx="2182680" cy="7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14:cNvPr>
              <p14:cNvContentPartPr/>
              <p14:nvPr/>
            </p14:nvContentPartPr>
            <p14:xfrm>
              <a:off x="2677800" y="387520"/>
              <a:ext cx="1736280" cy="440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D9B850C-7B6C-4D37-92B6-D73B57BC6F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9800" y="369880"/>
                <a:ext cx="177192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14:cNvPr>
              <p14:cNvContentPartPr/>
              <p14:nvPr/>
            </p14:nvContentPartPr>
            <p14:xfrm>
              <a:off x="251760" y="1099240"/>
              <a:ext cx="1856520" cy="660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3B91E1D-2D72-4532-878D-BB4BC9F28C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3760" y="1081590"/>
                <a:ext cx="1892160" cy="696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14:cNvPr>
              <p14:cNvContentPartPr/>
              <p14:nvPr/>
            </p14:nvContentPartPr>
            <p14:xfrm>
              <a:off x="4200600" y="1120480"/>
              <a:ext cx="283680" cy="4590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8CE0FA3-E4EC-4D94-B898-A364250722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82938" y="1102840"/>
                <a:ext cx="319365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14:cNvPr>
              <p14:cNvContentPartPr/>
              <p14:nvPr/>
            </p14:nvContentPartPr>
            <p14:xfrm>
              <a:off x="3645480" y="1160080"/>
              <a:ext cx="394920" cy="3729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357412E-5CCB-4990-A93F-A50601A3385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27464" y="1142440"/>
                <a:ext cx="430593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14:cNvPr>
              <p14:cNvContentPartPr/>
              <p14:nvPr/>
            </p14:nvContentPartPr>
            <p14:xfrm>
              <a:off x="2494200" y="1194640"/>
              <a:ext cx="935280" cy="404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18589D5-4507-4AA8-8DB7-36A494DCBE1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76207" y="1176640"/>
                <a:ext cx="970906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19C8A4D-2ECE-465A-95CB-44C1E947B0DD}"/>
                  </a:ext>
                </a:extLst>
              </p14:cNvPr>
              <p14:cNvContentPartPr/>
              <p14:nvPr/>
            </p14:nvContentPartPr>
            <p14:xfrm>
              <a:off x="3490320" y="3372280"/>
              <a:ext cx="1548720" cy="7268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19C8A4D-2ECE-465A-95CB-44C1E947B0D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72676" y="3354640"/>
                <a:ext cx="1584368" cy="76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B3E239F-D8BD-4F50-B506-1B981514BC5C}"/>
                  </a:ext>
                </a:extLst>
              </p14:cNvPr>
              <p14:cNvContentPartPr/>
              <p14:nvPr/>
            </p14:nvContentPartPr>
            <p14:xfrm>
              <a:off x="5653560" y="3346000"/>
              <a:ext cx="388080" cy="3394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B3E239F-D8BD-4F50-B506-1B981514BC5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35560" y="3328019"/>
                <a:ext cx="423720" cy="375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D2D4C69-C9DC-4BD6-A660-ACDE7FAE80FE}"/>
                  </a:ext>
                </a:extLst>
              </p14:cNvPr>
              <p14:cNvContentPartPr/>
              <p14:nvPr/>
            </p14:nvContentPartPr>
            <p14:xfrm>
              <a:off x="6772080" y="3316840"/>
              <a:ext cx="179280" cy="29952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D2D4C69-C9DC-4BD6-A660-ACDE7FAE80F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54080" y="3298840"/>
                <a:ext cx="21492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52DF572-E271-4C6F-9B49-3281F5AF8603}"/>
                  </a:ext>
                </a:extLst>
              </p14:cNvPr>
              <p14:cNvContentPartPr/>
              <p14:nvPr/>
            </p14:nvContentPartPr>
            <p14:xfrm>
              <a:off x="7092840" y="3451840"/>
              <a:ext cx="587160" cy="314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52DF572-E271-4C6F-9B49-3281F5AF860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74840" y="3434180"/>
                <a:ext cx="622800" cy="349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AE978D7-80A1-4353-B4B4-AF482F477260}"/>
                  </a:ext>
                </a:extLst>
              </p14:cNvPr>
              <p14:cNvContentPartPr/>
              <p14:nvPr/>
            </p14:nvContentPartPr>
            <p14:xfrm>
              <a:off x="6199680" y="3387040"/>
              <a:ext cx="390960" cy="2998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AE978D7-80A1-4353-B4B4-AF482F47726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81697" y="3369040"/>
                <a:ext cx="426567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F255BB8-70C3-4E0D-B02E-3136B52F38B5}"/>
                  </a:ext>
                </a:extLst>
              </p14:cNvPr>
              <p14:cNvContentPartPr/>
              <p14:nvPr/>
            </p14:nvContentPartPr>
            <p14:xfrm>
              <a:off x="2312760" y="2242240"/>
              <a:ext cx="4052880" cy="901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F255BB8-70C3-4E0D-B02E-3136B52F38B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94760" y="2224247"/>
                <a:ext cx="4088520" cy="936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4CA4DD0-4E75-4F02-82E3-9D22FAEDDE17}"/>
                  </a:ext>
                </a:extLst>
              </p14:cNvPr>
              <p14:cNvContentPartPr/>
              <p14:nvPr/>
            </p14:nvContentPartPr>
            <p14:xfrm>
              <a:off x="3471240" y="4067800"/>
              <a:ext cx="1070640" cy="3758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4CA4DD0-4E75-4F02-82E3-9D22FAEDDE1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453240" y="4050160"/>
                <a:ext cx="11062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BF1CE6E-4627-4ABB-8CE5-A5C071E4E040}"/>
                  </a:ext>
                </a:extLst>
              </p14:cNvPr>
              <p14:cNvContentPartPr/>
              <p14:nvPr/>
            </p14:nvContentPartPr>
            <p14:xfrm>
              <a:off x="6118680" y="4041880"/>
              <a:ext cx="197640" cy="4593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BF1CE6E-4627-4ABB-8CE5-A5C071E4E04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101040" y="4023880"/>
                <a:ext cx="233280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19ABF62-72E1-4143-B68C-A3F39F2E650E}"/>
                  </a:ext>
                </a:extLst>
              </p14:cNvPr>
              <p14:cNvContentPartPr/>
              <p14:nvPr/>
            </p14:nvContentPartPr>
            <p14:xfrm>
              <a:off x="6471480" y="4008760"/>
              <a:ext cx="882720" cy="3898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19ABF62-72E1-4143-B68C-A3F39F2E650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453487" y="3990760"/>
                <a:ext cx="918345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4B24413-4443-488A-8C66-A8A0F7F0C79E}"/>
                  </a:ext>
                </a:extLst>
              </p14:cNvPr>
              <p14:cNvContentPartPr/>
              <p14:nvPr/>
            </p14:nvContentPartPr>
            <p14:xfrm>
              <a:off x="4820520" y="4085080"/>
              <a:ext cx="1137960" cy="3495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4B24413-4443-488A-8C66-A8A0F7F0C79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802880" y="4067080"/>
                <a:ext cx="1173600" cy="38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40666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832670B4-31B0-4A9D-AF56-BCBA4C996EEB}"/>
                  </a:ext>
                </a:extLst>
              </p14:cNvPr>
              <p14:cNvContentPartPr/>
              <p14:nvPr/>
            </p14:nvContentPartPr>
            <p14:xfrm>
              <a:off x="251760" y="284200"/>
              <a:ext cx="8408160" cy="72144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832670B4-31B0-4A9D-AF56-BCBA4C996E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3760" y="266200"/>
                <a:ext cx="8443800" cy="75708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BF0DF2B-CE3C-4A49-A8E7-40F7DDE4F9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76" t="16274" r="33391" b="60000"/>
          <a:stretch/>
        </p:blipFill>
        <p:spPr>
          <a:xfrm>
            <a:off x="1371600" y="1010392"/>
            <a:ext cx="7239000" cy="571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30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C7CBEBE-D0E4-4F7D-A97D-3F8AAF0D7AF8}"/>
                  </a:ext>
                </a:extLst>
              </p14:cNvPr>
              <p14:cNvContentPartPr/>
              <p14:nvPr/>
            </p14:nvContentPartPr>
            <p14:xfrm>
              <a:off x="1323120" y="235600"/>
              <a:ext cx="4667760" cy="841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C7CBEBE-D0E4-4F7D-A97D-3F8AAF0D7AF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05480" y="217968"/>
                <a:ext cx="4703400" cy="87694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12971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C7CBEBE-D0E4-4F7D-A97D-3F8AAF0D7AF8}"/>
                  </a:ext>
                </a:extLst>
              </p14:cNvPr>
              <p14:cNvContentPartPr/>
              <p14:nvPr/>
            </p14:nvContentPartPr>
            <p14:xfrm>
              <a:off x="1323120" y="235600"/>
              <a:ext cx="4667760" cy="841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C7CBEBE-D0E4-4F7D-A97D-3F8AAF0D7AF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05480" y="217968"/>
                <a:ext cx="4703400" cy="8769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B739662-EC42-47EA-A20C-ECACFBB005DF}"/>
                  </a:ext>
                </a:extLst>
              </p14:cNvPr>
              <p14:cNvContentPartPr/>
              <p14:nvPr/>
            </p14:nvContentPartPr>
            <p14:xfrm>
              <a:off x="969240" y="1404880"/>
              <a:ext cx="5567760" cy="329544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B739662-EC42-47EA-A20C-ECACFBB005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1600" y="1387240"/>
                <a:ext cx="5603400" cy="333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29466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0BCAC8CC-7B8E-4B54-9435-75A7BA771677}"/>
                  </a:ext>
                </a:extLst>
              </p14:cNvPr>
              <p14:cNvContentPartPr/>
              <p14:nvPr/>
            </p14:nvContentPartPr>
            <p14:xfrm>
              <a:off x="1850880" y="1084840"/>
              <a:ext cx="1784880" cy="6397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0BCAC8CC-7B8E-4B54-9435-75A7BA77167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3240" y="1066840"/>
                <a:ext cx="182052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9C28DD86-6DA5-431D-B2B4-D81875A4F4CE}"/>
                  </a:ext>
                </a:extLst>
              </p14:cNvPr>
              <p14:cNvContentPartPr/>
              <p14:nvPr/>
            </p14:nvContentPartPr>
            <p14:xfrm>
              <a:off x="4235880" y="1243600"/>
              <a:ext cx="306360" cy="3132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9C28DD86-6DA5-431D-B2B4-D81875A4F4C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8240" y="1225960"/>
                <a:ext cx="34200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F7AC09EF-53FA-4F4B-A881-EE77477FC914}"/>
                  </a:ext>
                </a:extLst>
              </p14:cNvPr>
              <p14:cNvContentPartPr/>
              <p14:nvPr/>
            </p14:nvContentPartPr>
            <p14:xfrm>
              <a:off x="5091960" y="1121200"/>
              <a:ext cx="1123200" cy="6015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F7AC09EF-53FA-4F4B-A881-EE77477FC9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74320" y="1103200"/>
                <a:ext cx="1158840" cy="6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E8BBDCD4-0B64-4423-BC3E-50F440FD35D5}"/>
                  </a:ext>
                </a:extLst>
              </p14:cNvPr>
              <p14:cNvContentPartPr/>
              <p14:nvPr/>
            </p14:nvContentPartPr>
            <p14:xfrm>
              <a:off x="6466080" y="1341880"/>
              <a:ext cx="184320" cy="3888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E8BBDCD4-0B64-4423-BC3E-50F440FD35D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48080" y="1323880"/>
                <a:ext cx="21996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EE6DB3CA-F5A5-475A-860E-6075A88B482B}"/>
                  </a:ext>
                </a:extLst>
              </p14:cNvPr>
              <p14:cNvContentPartPr/>
              <p14:nvPr/>
            </p14:nvContentPartPr>
            <p14:xfrm>
              <a:off x="6474000" y="1433320"/>
              <a:ext cx="221040" cy="2124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EE6DB3CA-F5A5-475A-860E-6075A88B482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56000" y="1415320"/>
                <a:ext cx="2566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EE2253E2-6B1F-4728-9090-4C5FDE212CEA}"/>
                  </a:ext>
                </a:extLst>
              </p14:cNvPr>
              <p14:cNvContentPartPr/>
              <p14:nvPr/>
            </p14:nvContentPartPr>
            <p14:xfrm>
              <a:off x="6852000" y="1158640"/>
              <a:ext cx="1001520" cy="4906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EE2253E2-6B1F-4728-9090-4C5FDE212CE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34000" y="1141000"/>
                <a:ext cx="103716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6D1CBF49-FB35-42AB-B260-0803AA248CCC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6D1CBF49-FB35-42AB-B260-0803AA248CC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84295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0BCAC8CC-7B8E-4B54-9435-75A7BA771677}"/>
                  </a:ext>
                </a:extLst>
              </p14:cNvPr>
              <p14:cNvContentPartPr/>
              <p14:nvPr/>
            </p14:nvContentPartPr>
            <p14:xfrm>
              <a:off x="1850880" y="1084840"/>
              <a:ext cx="1784880" cy="6397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0BCAC8CC-7B8E-4B54-9435-75A7BA77167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3240" y="1066840"/>
                <a:ext cx="182052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9C28DD86-6DA5-431D-B2B4-D81875A4F4CE}"/>
                  </a:ext>
                </a:extLst>
              </p14:cNvPr>
              <p14:cNvContentPartPr/>
              <p14:nvPr/>
            </p14:nvContentPartPr>
            <p14:xfrm>
              <a:off x="4235880" y="1243600"/>
              <a:ext cx="306360" cy="3132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9C28DD86-6DA5-431D-B2B4-D81875A4F4C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8240" y="1225960"/>
                <a:ext cx="34200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F7AC09EF-53FA-4F4B-A881-EE77477FC914}"/>
                  </a:ext>
                </a:extLst>
              </p14:cNvPr>
              <p14:cNvContentPartPr/>
              <p14:nvPr/>
            </p14:nvContentPartPr>
            <p14:xfrm>
              <a:off x="5091960" y="1121200"/>
              <a:ext cx="1123200" cy="6015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F7AC09EF-53FA-4F4B-A881-EE77477FC9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74320" y="1103200"/>
                <a:ext cx="1158840" cy="6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E8BBDCD4-0B64-4423-BC3E-50F440FD35D5}"/>
                  </a:ext>
                </a:extLst>
              </p14:cNvPr>
              <p14:cNvContentPartPr/>
              <p14:nvPr/>
            </p14:nvContentPartPr>
            <p14:xfrm>
              <a:off x="6466080" y="1341880"/>
              <a:ext cx="184320" cy="3888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E8BBDCD4-0B64-4423-BC3E-50F440FD35D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48080" y="1323880"/>
                <a:ext cx="21996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EE6DB3CA-F5A5-475A-860E-6075A88B482B}"/>
                  </a:ext>
                </a:extLst>
              </p14:cNvPr>
              <p14:cNvContentPartPr/>
              <p14:nvPr/>
            </p14:nvContentPartPr>
            <p14:xfrm>
              <a:off x="6474000" y="1433320"/>
              <a:ext cx="221040" cy="2124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EE6DB3CA-F5A5-475A-860E-6075A88B482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56000" y="1415320"/>
                <a:ext cx="2566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EE2253E2-6B1F-4728-9090-4C5FDE212CEA}"/>
                  </a:ext>
                </a:extLst>
              </p14:cNvPr>
              <p14:cNvContentPartPr/>
              <p14:nvPr/>
            </p14:nvContentPartPr>
            <p14:xfrm>
              <a:off x="6852000" y="1158640"/>
              <a:ext cx="1001520" cy="4906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EE2253E2-6B1F-4728-9090-4C5FDE212CE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34000" y="1141000"/>
                <a:ext cx="103716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AE277D6-D07B-43CE-8306-B67871BD59E6}"/>
                  </a:ext>
                </a:extLst>
              </p14:cNvPr>
              <p14:cNvContentPartPr/>
              <p14:nvPr/>
            </p14:nvContentPartPr>
            <p14:xfrm>
              <a:off x="634800" y="2177080"/>
              <a:ext cx="811440" cy="322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AE277D6-D07B-43CE-8306-B67871BD59E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6800" y="2159440"/>
                <a:ext cx="84708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B1734A1-5D1F-49A4-AC3C-072ED8C99A1A}"/>
                  </a:ext>
                </a:extLst>
              </p14:cNvPr>
              <p14:cNvContentPartPr/>
              <p14:nvPr/>
            </p14:nvContentPartPr>
            <p14:xfrm>
              <a:off x="2341200" y="2272480"/>
              <a:ext cx="734040" cy="273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B1734A1-5D1F-49A4-AC3C-072ED8C99A1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23560" y="2254480"/>
                <a:ext cx="76968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93189E9-5002-4635-9A16-42FB480D205D}"/>
                  </a:ext>
                </a:extLst>
              </p14:cNvPr>
              <p14:cNvContentPartPr/>
              <p14:nvPr/>
            </p14:nvContentPartPr>
            <p14:xfrm>
              <a:off x="3315720" y="2282920"/>
              <a:ext cx="1137240" cy="2869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93189E9-5002-4635-9A16-42FB480D20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98080" y="2265280"/>
                <a:ext cx="117288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304F1D7-988F-4613-BFC9-E558CA7CCCCB}"/>
                  </a:ext>
                </a:extLst>
              </p14:cNvPr>
              <p14:cNvContentPartPr/>
              <p14:nvPr/>
            </p14:nvContentPartPr>
            <p14:xfrm>
              <a:off x="4880280" y="2286880"/>
              <a:ext cx="374400" cy="333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304F1D7-988F-4613-BFC9-E558CA7CCCC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62280" y="2269240"/>
                <a:ext cx="41004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54447F7-A778-424E-B8F1-EFF531620D88}"/>
                  </a:ext>
                </a:extLst>
              </p14:cNvPr>
              <p14:cNvContentPartPr/>
              <p14:nvPr/>
            </p14:nvContentPartPr>
            <p14:xfrm>
              <a:off x="5810880" y="2082040"/>
              <a:ext cx="2473560" cy="774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54447F7-A778-424E-B8F1-EFF531620D8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792880" y="2064040"/>
                <a:ext cx="2509200" cy="8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C29A122-31B2-4038-80FE-307FFD661B15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C29A122-31B2-4038-80FE-307FFD661B1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22402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0BCAC8CC-7B8E-4B54-9435-75A7BA771677}"/>
                  </a:ext>
                </a:extLst>
              </p14:cNvPr>
              <p14:cNvContentPartPr/>
              <p14:nvPr/>
            </p14:nvContentPartPr>
            <p14:xfrm>
              <a:off x="1850880" y="1084840"/>
              <a:ext cx="1784880" cy="6397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0BCAC8CC-7B8E-4B54-9435-75A7BA77167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3240" y="1066840"/>
                <a:ext cx="182052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9C28DD86-6DA5-431D-B2B4-D81875A4F4CE}"/>
                  </a:ext>
                </a:extLst>
              </p14:cNvPr>
              <p14:cNvContentPartPr/>
              <p14:nvPr/>
            </p14:nvContentPartPr>
            <p14:xfrm>
              <a:off x="4235880" y="1243600"/>
              <a:ext cx="306360" cy="3132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9C28DD86-6DA5-431D-B2B4-D81875A4F4C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8240" y="1225960"/>
                <a:ext cx="34200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F7AC09EF-53FA-4F4B-A881-EE77477FC914}"/>
                  </a:ext>
                </a:extLst>
              </p14:cNvPr>
              <p14:cNvContentPartPr/>
              <p14:nvPr/>
            </p14:nvContentPartPr>
            <p14:xfrm>
              <a:off x="5091960" y="1121200"/>
              <a:ext cx="1123200" cy="6015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F7AC09EF-53FA-4F4B-A881-EE77477FC9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74320" y="1103200"/>
                <a:ext cx="1158840" cy="6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E8BBDCD4-0B64-4423-BC3E-50F440FD35D5}"/>
                  </a:ext>
                </a:extLst>
              </p14:cNvPr>
              <p14:cNvContentPartPr/>
              <p14:nvPr/>
            </p14:nvContentPartPr>
            <p14:xfrm>
              <a:off x="6466080" y="1341880"/>
              <a:ext cx="184320" cy="3888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E8BBDCD4-0B64-4423-BC3E-50F440FD35D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48080" y="1323880"/>
                <a:ext cx="21996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EE6DB3CA-F5A5-475A-860E-6075A88B482B}"/>
                  </a:ext>
                </a:extLst>
              </p14:cNvPr>
              <p14:cNvContentPartPr/>
              <p14:nvPr/>
            </p14:nvContentPartPr>
            <p14:xfrm>
              <a:off x="6474000" y="1433320"/>
              <a:ext cx="221040" cy="2124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EE6DB3CA-F5A5-475A-860E-6075A88B482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56000" y="1415320"/>
                <a:ext cx="2566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EE2253E2-6B1F-4728-9090-4C5FDE212CEA}"/>
                  </a:ext>
                </a:extLst>
              </p14:cNvPr>
              <p14:cNvContentPartPr/>
              <p14:nvPr/>
            </p14:nvContentPartPr>
            <p14:xfrm>
              <a:off x="6852000" y="1158640"/>
              <a:ext cx="1001520" cy="4906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EE2253E2-6B1F-4728-9090-4C5FDE212CE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34000" y="1141000"/>
                <a:ext cx="103716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AE277D6-D07B-43CE-8306-B67871BD59E6}"/>
                  </a:ext>
                </a:extLst>
              </p14:cNvPr>
              <p14:cNvContentPartPr/>
              <p14:nvPr/>
            </p14:nvContentPartPr>
            <p14:xfrm>
              <a:off x="634800" y="2177080"/>
              <a:ext cx="811440" cy="322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AE277D6-D07B-43CE-8306-B67871BD59E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6800" y="2159440"/>
                <a:ext cx="84708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B1734A1-5D1F-49A4-AC3C-072ED8C99A1A}"/>
                  </a:ext>
                </a:extLst>
              </p14:cNvPr>
              <p14:cNvContentPartPr/>
              <p14:nvPr/>
            </p14:nvContentPartPr>
            <p14:xfrm>
              <a:off x="2341200" y="2272480"/>
              <a:ext cx="734040" cy="273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B1734A1-5D1F-49A4-AC3C-072ED8C99A1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23560" y="2254480"/>
                <a:ext cx="76968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93189E9-5002-4635-9A16-42FB480D205D}"/>
                  </a:ext>
                </a:extLst>
              </p14:cNvPr>
              <p14:cNvContentPartPr/>
              <p14:nvPr/>
            </p14:nvContentPartPr>
            <p14:xfrm>
              <a:off x="3315720" y="2282920"/>
              <a:ext cx="1137240" cy="2869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93189E9-5002-4635-9A16-42FB480D20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98080" y="2265280"/>
                <a:ext cx="117288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304F1D7-988F-4613-BFC9-E558CA7CCCCB}"/>
                  </a:ext>
                </a:extLst>
              </p14:cNvPr>
              <p14:cNvContentPartPr/>
              <p14:nvPr/>
            </p14:nvContentPartPr>
            <p14:xfrm>
              <a:off x="4880280" y="2286880"/>
              <a:ext cx="374400" cy="333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304F1D7-988F-4613-BFC9-E558CA7CCCC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62280" y="2269240"/>
                <a:ext cx="41004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54447F7-A778-424E-B8F1-EFF531620D88}"/>
                  </a:ext>
                </a:extLst>
              </p14:cNvPr>
              <p14:cNvContentPartPr/>
              <p14:nvPr/>
            </p14:nvContentPartPr>
            <p14:xfrm>
              <a:off x="5810880" y="2082040"/>
              <a:ext cx="2473560" cy="774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54447F7-A778-424E-B8F1-EFF531620D8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792880" y="2064040"/>
                <a:ext cx="2509200" cy="8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FDD86C7-6721-4D95-8C91-51AFC0402D8F}"/>
                  </a:ext>
                </a:extLst>
              </p14:cNvPr>
              <p14:cNvContentPartPr/>
              <p14:nvPr/>
            </p14:nvContentPartPr>
            <p14:xfrm>
              <a:off x="1324560" y="3103360"/>
              <a:ext cx="375840" cy="2642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FDD86C7-6721-4D95-8C91-51AFC0402D8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306920" y="3085720"/>
                <a:ext cx="41148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B82D428-65A0-4044-A6BD-289348EFBD75}"/>
                  </a:ext>
                </a:extLst>
              </p14:cNvPr>
              <p14:cNvContentPartPr/>
              <p14:nvPr/>
            </p14:nvContentPartPr>
            <p14:xfrm>
              <a:off x="2906400" y="3218560"/>
              <a:ext cx="683640" cy="317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B82D428-65A0-4044-A6BD-289348EFBD7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888760" y="3200900"/>
                <a:ext cx="719280" cy="35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21AA893-A83B-454D-B25E-1CFF30B11C51}"/>
                  </a:ext>
                </a:extLst>
              </p14:cNvPr>
              <p14:cNvContentPartPr/>
              <p14:nvPr/>
            </p14:nvContentPartPr>
            <p14:xfrm>
              <a:off x="3826560" y="3287320"/>
              <a:ext cx="2089080" cy="2401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21AA893-A83B-454D-B25E-1CFF30B11C5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808560" y="3269347"/>
                <a:ext cx="2124720" cy="2757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254F35D-CB07-480E-BBFF-C23CEEC73CE1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254F35D-CB07-480E-BBFF-C23CEEC73CE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97065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0BCAC8CC-7B8E-4B54-9435-75A7BA771677}"/>
                  </a:ext>
                </a:extLst>
              </p14:cNvPr>
              <p14:cNvContentPartPr/>
              <p14:nvPr/>
            </p14:nvContentPartPr>
            <p14:xfrm>
              <a:off x="1850880" y="1084840"/>
              <a:ext cx="1784880" cy="6397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0BCAC8CC-7B8E-4B54-9435-75A7BA77167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3240" y="1066840"/>
                <a:ext cx="182052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9C28DD86-6DA5-431D-B2B4-D81875A4F4CE}"/>
                  </a:ext>
                </a:extLst>
              </p14:cNvPr>
              <p14:cNvContentPartPr/>
              <p14:nvPr/>
            </p14:nvContentPartPr>
            <p14:xfrm>
              <a:off x="4235880" y="1243600"/>
              <a:ext cx="306360" cy="3132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9C28DD86-6DA5-431D-B2B4-D81875A4F4C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8240" y="1225960"/>
                <a:ext cx="34200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F7AC09EF-53FA-4F4B-A881-EE77477FC914}"/>
                  </a:ext>
                </a:extLst>
              </p14:cNvPr>
              <p14:cNvContentPartPr/>
              <p14:nvPr/>
            </p14:nvContentPartPr>
            <p14:xfrm>
              <a:off x="5091960" y="1121200"/>
              <a:ext cx="1123200" cy="6015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F7AC09EF-53FA-4F4B-A881-EE77477FC9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74320" y="1103200"/>
                <a:ext cx="1158840" cy="6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E8BBDCD4-0B64-4423-BC3E-50F440FD35D5}"/>
                  </a:ext>
                </a:extLst>
              </p14:cNvPr>
              <p14:cNvContentPartPr/>
              <p14:nvPr/>
            </p14:nvContentPartPr>
            <p14:xfrm>
              <a:off x="6466080" y="1341880"/>
              <a:ext cx="184320" cy="3888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E8BBDCD4-0B64-4423-BC3E-50F440FD35D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48080" y="1323880"/>
                <a:ext cx="21996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EE6DB3CA-F5A5-475A-860E-6075A88B482B}"/>
                  </a:ext>
                </a:extLst>
              </p14:cNvPr>
              <p14:cNvContentPartPr/>
              <p14:nvPr/>
            </p14:nvContentPartPr>
            <p14:xfrm>
              <a:off x="6474000" y="1433320"/>
              <a:ext cx="221040" cy="2124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EE6DB3CA-F5A5-475A-860E-6075A88B482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56000" y="1415320"/>
                <a:ext cx="2566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EE2253E2-6B1F-4728-9090-4C5FDE212CEA}"/>
                  </a:ext>
                </a:extLst>
              </p14:cNvPr>
              <p14:cNvContentPartPr/>
              <p14:nvPr/>
            </p14:nvContentPartPr>
            <p14:xfrm>
              <a:off x="6852000" y="1158640"/>
              <a:ext cx="1001520" cy="4906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EE2253E2-6B1F-4728-9090-4C5FDE212CE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34000" y="1141000"/>
                <a:ext cx="103716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AE277D6-D07B-43CE-8306-B67871BD59E6}"/>
                  </a:ext>
                </a:extLst>
              </p14:cNvPr>
              <p14:cNvContentPartPr/>
              <p14:nvPr/>
            </p14:nvContentPartPr>
            <p14:xfrm>
              <a:off x="634800" y="2177080"/>
              <a:ext cx="811440" cy="322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AE277D6-D07B-43CE-8306-B67871BD59E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6800" y="2159440"/>
                <a:ext cx="84708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B1734A1-5D1F-49A4-AC3C-072ED8C99A1A}"/>
                  </a:ext>
                </a:extLst>
              </p14:cNvPr>
              <p14:cNvContentPartPr/>
              <p14:nvPr/>
            </p14:nvContentPartPr>
            <p14:xfrm>
              <a:off x="2341200" y="2272480"/>
              <a:ext cx="734040" cy="273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B1734A1-5D1F-49A4-AC3C-072ED8C99A1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23560" y="2254480"/>
                <a:ext cx="76968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93189E9-5002-4635-9A16-42FB480D205D}"/>
                  </a:ext>
                </a:extLst>
              </p14:cNvPr>
              <p14:cNvContentPartPr/>
              <p14:nvPr/>
            </p14:nvContentPartPr>
            <p14:xfrm>
              <a:off x="3315720" y="2282920"/>
              <a:ext cx="1137240" cy="2869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93189E9-5002-4635-9A16-42FB480D20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98080" y="2265280"/>
                <a:ext cx="117288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304F1D7-988F-4613-BFC9-E558CA7CCCCB}"/>
                  </a:ext>
                </a:extLst>
              </p14:cNvPr>
              <p14:cNvContentPartPr/>
              <p14:nvPr/>
            </p14:nvContentPartPr>
            <p14:xfrm>
              <a:off x="4880280" y="2286880"/>
              <a:ext cx="374400" cy="333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304F1D7-988F-4613-BFC9-E558CA7CCCC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62280" y="2269240"/>
                <a:ext cx="41004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54447F7-A778-424E-B8F1-EFF531620D88}"/>
                  </a:ext>
                </a:extLst>
              </p14:cNvPr>
              <p14:cNvContentPartPr/>
              <p14:nvPr/>
            </p14:nvContentPartPr>
            <p14:xfrm>
              <a:off x="5810880" y="2082040"/>
              <a:ext cx="2473560" cy="774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54447F7-A778-424E-B8F1-EFF531620D8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792880" y="2064040"/>
                <a:ext cx="2509200" cy="8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FDD86C7-6721-4D95-8C91-51AFC0402D8F}"/>
                  </a:ext>
                </a:extLst>
              </p14:cNvPr>
              <p14:cNvContentPartPr/>
              <p14:nvPr/>
            </p14:nvContentPartPr>
            <p14:xfrm>
              <a:off x="1324560" y="3103360"/>
              <a:ext cx="375840" cy="2642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FDD86C7-6721-4D95-8C91-51AFC0402D8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306920" y="3085720"/>
                <a:ext cx="41148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B82D428-65A0-4044-A6BD-289348EFBD75}"/>
                  </a:ext>
                </a:extLst>
              </p14:cNvPr>
              <p14:cNvContentPartPr/>
              <p14:nvPr/>
            </p14:nvContentPartPr>
            <p14:xfrm>
              <a:off x="2906400" y="3218560"/>
              <a:ext cx="683640" cy="317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B82D428-65A0-4044-A6BD-289348EFBD7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888760" y="3200900"/>
                <a:ext cx="719280" cy="35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21AA893-A83B-454D-B25E-1CFF30B11C51}"/>
                  </a:ext>
                </a:extLst>
              </p14:cNvPr>
              <p14:cNvContentPartPr/>
              <p14:nvPr/>
            </p14:nvContentPartPr>
            <p14:xfrm>
              <a:off x="3826560" y="3287320"/>
              <a:ext cx="2089080" cy="2401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21AA893-A83B-454D-B25E-1CFF30B11C5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808560" y="3269347"/>
                <a:ext cx="2124720" cy="2757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3C714ED-D797-4009-9AF0-E6EDD4083635}"/>
                  </a:ext>
                </a:extLst>
              </p14:cNvPr>
              <p14:cNvContentPartPr/>
              <p14:nvPr/>
            </p14:nvContentPartPr>
            <p14:xfrm>
              <a:off x="6513600" y="3249160"/>
              <a:ext cx="522720" cy="351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3C714ED-D797-4009-9AF0-E6EDD408363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495948" y="3231520"/>
                <a:ext cx="558385" cy="38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32B8E78-3206-4871-8073-B9C4684CFE1A}"/>
                  </a:ext>
                </a:extLst>
              </p14:cNvPr>
              <p14:cNvContentPartPr/>
              <p14:nvPr/>
            </p14:nvContentPartPr>
            <p14:xfrm>
              <a:off x="3096840" y="4381000"/>
              <a:ext cx="3639960" cy="375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32B8E78-3206-4871-8073-B9C4684CFE1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078840" y="4363343"/>
                <a:ext cx="3675600" cy="4115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41CC117-C1C6-42EF-914E-45C953F2D0A4}"/>
                  </a:ext>
                </a:extLst>
              </p14:cNvPr>
              <p14:cNvContentPartPr/>
              <p14:nvPr/>
            </p14:nvContentPartPr>
            <p14:xfrm>
              <a:off x="2683920" y="3874480"/>
              <a:ext cx="4388760" cy="12096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41CC117-C1C6-42EF-914E-45C953F2D0A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665920" y="3838480"/>
                <a:ext cx="4424400" cy="12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20725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0BCAC8CC-7B8E-4B54-9435-75A7BA771677}"/>
                  </a:ext>
                </a:extLst>
              </p14:cNvPr>
              <p14:cNvContentPartPr/>
              <p14:nvPr/>
            </p14:nvContentPartPr>
            <p14:xfrm>
              <a:off x="1850880" y="1084840"/>
              <a:ext cx="1784880" cy="6397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0BCAC8CC-7B8E-4B54-9435-75A7BA77167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3240" y="1066840"/>
                <a:ext cx="182052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9C28DD86-6DA5-431D-B2B4-D81875A4F4CE}"/>
                  </a:ext>
                </a:extLst>
              </p14:cNvPr>
              <p14:cNvContentPartPr/>
              <p14:nvPr/>
            </p14:nvContentPartPr>
            <p14:xfrm>
              <a:off x="4235880" y="1243600"/>
              <a:ext cx="306360" cy="3132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9C28DD86-6DA5-431D-B2B4-D81875A4F4C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8240" y="1225960"/>
                <a:ext cx="34200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F7AC09EF-53FA-4F4B-A881-EE77477FC914}"/>
                  </a:ext>
                </a:extLst>
              </p14:cNvPr>
              <p14:cNvContentPartPr/>
              <p14:nvPr/>
            </p14:nvContentPartPr>
            <p14:xfrm>
              <a:off x="5091960" y="1121200"/>
              <a:ext cx="1123200" cy="6015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F7AC09EF-53FA-4F4B-A881-EE77477FC9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74320" y="1103200"/>
                <a:ext cx="1158840" cy="6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E8BBDCD4-0B64-4423-BC3E-50F440FD35D5}"/>
                  </a:ext>
                </a:extLst>
              </p14:cNvPr>
              <p14:cNvContentPartPr/>
              <p14:nvPr/>
            </p14:nvContentPartPr>
            <p14:xfrm>
              <a:off x="6466080" y="1341880"/>
              <a:ext cx="184320" cy="3888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E8BBDCD4-0B64-4423-BC3E-50F440FD35D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48080" y="1323880"/>
                <a:ext cx="21996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EE6DB3CA-F5A5-475A-860E-6075A88B482B}"/>
                  </a:ext>
                </a:extLst>
              </p14:cNvPr>
              <p14:cNvContentPartPr/>
              <p14:nvPr/>
            </p14:nvContentPartPr>
            <p14:xfrm>
              <a:off x="6474000" y="1433320"/>
              <a:ext cx="221040" cy="2124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EE6DB3CA-F5A5-475A-860E-6075A88B482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56000" y="1415320"/>
                <a:ext cx="2566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EE2253E2-6B1F-4728-9090-4C5FDE212CEA}"/>
                  </a:ext>
                </a:extLst>
              </p14:cNvPr>
              <p14:cNvContentPartPr/>
              <p14:nvPr/>
            </p14:nvContentPartPr>
            <p14:xfrm>
              <a:off x="6852000" y="1158640"/>
              <a:ext cx="1001520" cy="4906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EE2253E2-6B1F-4728-9090-4C5FDE212CE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34000" y="1141000"/>
                <a:ext cx="103716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AE277D6-D07B-43CE-8306-B67871BD59E6}"/>
                  </a:ext>
                </a:extLst>
              </p14:cNvPr>
              <p14:cNvContentPartPr/>
              <p14:nvPr/>
            </p14:nvContentPartPr>
            <p14:xfrm>
              <a:off x="634800" y="2177080"/>
              <a:ext cx="811440" cy="322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AE277D6-D07B-43CE-8306-B67871BD59E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6800" y="2159440"/>
                <a:ext cx="84708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B1734A1-5D1F-49A4-AC3C-072ED8C99A1A}"/>
                  </a:ext>
                </a:extLst>
              </p14:cNvPr>
              <p14:cNvContentPartPr/>
              <p14:nvPr/>
            </p14:nvContentPartPr>
            <p14:xfrm>
              <a:off x="2341200" y="2272480"/>
              <a:ext cx="734040" cy="273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B1734A1-5D1F-49A4-AC3C-072ED8C99A1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23560" y="2254480"/>
                <a:ext cx="76968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93189E9-5002-4635-9A16-42FB480D205D}"/>
                  </a:ext>
                </a:extLst>
              </p14:cNvPr>
              <p14:cNvContentPartPr/>
              <p14:nvPr/>
            </p14:nvContentPartPr>
            <p14:xfrm>
              <a:off x="3315720" y="2282920"/>
              <a:ext cx="1137240" cy="2869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93189E9-5002-4635-9A16-42FB480D20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98080" y="2265280"/>
                <a:ext cx="117288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304F1D7-988F-4613-BFC9-E558CA7CCCCB}"/>
                  </a:ext>
                </a:extLst>
              </p14:cNvPr>
              <p14:cNvContentPartPr/>
              <p14:nvPr/>
            </p14:nvContentPartPr>
            <p14:xfrm>
              <a:off x="4880280" y="2286880"/>
              <a:ext cx="374400" cy="333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304F1D7-988F-4613-BFC9-E558CA7CCCC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62280" y="2269240"/>
                <a:ext cx="41004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54447F7-A778-424E-B8F1-EFF531620D88}"/>
                  </a:ext>
                </a:extLst>
              </p14:cNvPr>
              <p14:cNvContentPartPr/>
              <p14:nvPr/>
            </p14:nvContentPartPr>
            <p14:xfrm>
              <a:off x="5810880" y="2082040"/>
              <a:ext cx="2473560" cy="774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54447F7-A778-424E-B8F1-EFF531620D8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792880" y="2064040"/>
                <a:ext cx="2509200" cy="8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FDD86C7-6721-4D95-8C91-51AFC0402D8F}"/>
                  </a:ext>
                </a:extLst>
              </p14:cNvPr>
              <p14:cNvContentPartPr/>
              <p14:nvPr/>
            </p14:nvContentPartPr>
            <p14:xfrm>
              <a:off x="1324560" y="3103360"/>
              <a:ext cx="375840" cy="2642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FDD86C7-6721-4D95-8C91-51AFC0402D8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306920" y="3085720"/>
                <a:ext cx="41148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B82D428-65A0-4044-A6BD-289348EFBD75}"/>
                  </a:ext>
                </a:extLst>
              </p14:cNvPr>
              <p14:cNvContentPartPr/>
              <p14:nvPr/>
            </p14:nvContentPartPr>
            <p14:xfrm>
              <a:off x="2906400" y="3218560"/>
              <a:ext cx="683640" cy="317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B82D428-65A0-4044-A6BD-289348EFBD7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888760" y="3200900"/>
                <a:ext cx="719280" cy="35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21AA893-A83B-454D-B25E-1CFF30B11C51}"/>
                  </a:ext>
                </a:extLst>
              </p14:cNvPr>
              <p14:cNvContentPartPr/>
              <p14:nvPr/>
            </p14:nvContentPartPr>
            <p14:xfrm>
              <a:off x="3826560" y="3287320"/>
              <a:ext cx="2089080" cy="2401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21AA893-A83B-454D-B25E-1CFF30B11C5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808560" y="3269347"/>
                <a:ext cx="2124720" cy="2757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3C714ED-D797-4009-9AF0-E6EDD4083635}"/>
                  </a:ext>
                </a:extLst>
              </p14:cNvPr>
              <p14:cNvContentPartPr/>
              <p14:nvPr/>
            </p14:nvContentPartPr>
            <p14:xfrm>
              <a:off x="6513600" y="3249160"/>
              <a:ext cx="522720" cy="351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3C714ED-D797-4009-9AF0-E6EDD408363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495948" y="3231520"/>
                <a:ext cx="558385" cy="38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32B8E78-3206-4871-8073-B9C4684CFE1A}"/>
                  </a:ext>
                </a:extLst>
              </p14:cNvPr>
              <p14:cNvContentPartPr/>
              <p14:nvPr/>
            </p14:nvContentPartPr>
            <p14:xfrm>
              <a:off x="3096840" y="4381000"/>
              <a:ext cx="3639960" cy="375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32B8E78-3206-4871-8073-B9C4684CFE1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078840" y="4363343"/>
                <a:ext cx="3675600" cy="4115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41CC117-C1C6-42EF-914E-45C953F2D0A4}"/>
                  </a:ext>
                </a:extLst>
              </p14:cNvPr>
              <p14:cNvContentPartPr/>
              <p14:nvPr/>
            </p14:nvContentPartPr>
            <p14:xfrm>
              <a:off x="2683920" y="3874480"/>
              <a:ext cx="4388760" cy="12096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41CC117-C1C6-42EF-914E-45C953F2D0A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665920" y="3838480"/>
                <a:ext cx="4424400" cy="12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3695965-3676-45BD-8BE0-5CF3D5B94470}"/>
                  </a:ext>
                </a:extLst>
              </p14:cNvPr>
              <p14:cNvContentPartPr/>
              <p14:nvPr/>
            </p14:nvContentPartPr>
            <p14:xfrm>
              <a:off x="3376560" y="5693200"/>
              <a:ext cx="676080" cy="3006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3695965-3676-45BD-8BE0-5CF3D5B9447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358570" y="5675560"/>
                <a:ext cx="711701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F426CDE-E5AF-4AE9-9B58-81A9F1551608}"/>
                  </a:ext>
                </a:extLst>
              </p14:cNvPr>
              <p14:cNvContentPartPr/>
              <p14:nvPr/>
            </p14:nvContentPartPr>
            <p14:xfrm>
              <a:off x="615360" y="5170120"/>
              <a:ext cx="1831680" cy="9313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F426CDE-E5AF-4AE9-9B58-81A9F155160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97717" y="5152120"/>
                <a:ext cx="1867327" cy="9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14D5518-A5B1-4D0B-92F6-390AE1CCDA38}"/>
                  </a:ext>
                </a:extLst>
              </p14:cNvPr>
              <p14:cNvContentPartPr/>
              <p14:nvPr/>
            </p14:nvContentPartPr>
            <p14:xfrm>
              <a:off x="4307880" y="5663320"/>
              <a:ext cx="1569960" cy="3391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14D5518-A5B1-4D0B-92F6-390AE1CCDA38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290240" y="5645699"/>
                <a:ext cx="1605600" cy="37472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95606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3991EA2-DD0F-4685-AA20-CC3BAFC31F8D}"/>
                  </a:ext>
                </a:extLst>
              </p14:cNvPr>
              <p14:cNvContentPartPr/>
              <p14:nvPr/>
            </p14:nvContentPartPr>
            <p14:xfrm>
              <a:off x="1137720" y="1356280"/>
              <a:ext cx="2058120" cy="3373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3991EA2-DD0F-4685-AA20-CC3BAFC31F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0080" y="1338621"/>
                <a:ext cx="2093760" cy="372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3B0C55E-20B4-42D2-985C-3291420373A6}"/>
                  </a:ext>
                </a:extLst>
              </p14:cNvPr>
              <p14:cNvContentPartPr/>
              <p14:nvPr/>
            </p14:nvContentPartPr>
            <p14:xfrm>
              <a:off x="5184120" y="1256920"/>
              <a:ext cx="183960" cy="5490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3B0C55E-20B4-42D2-985C-3291420373A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66480" y="1239280"/>
                <a:ext cx="219600" cy="58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8EBCDED-15B8-413B-9E39-CC5DAF69CFAE}"/>
                  </a:ext>
                </a:extLst>
              </p14:cNvPr>
              <p14:cNvContentPartPr/>
              <p14:nvPr/>
            </p14:nvContentPartPr>
            <p14:xfrm>
              <a:off x="3387720" y="1358440"/>
              <a:ext cx="1242000" cy="3564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8EBCDED-15B8-413B-9E39-CC5DAF69CF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69720" y="1340782"/>
                <a:ext cx="1277640" cy="392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862DBC2-74ED-4355-B4E4-F39E8B9E0821}"/>
                  </a:ext>
                </a:extLst>
              </p14:cNvPr>
              <p14:cNvContentPartPr/>
              <p14:nvPr/>
            </p14:nvContentPartPr>
            <p14:xfrm>
              <a:off x="5880000" y="1237480"/>
              <a:ext cx="2022480" cy="60912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862DBC2-74ED-4355-B4E4-F39E8B9E082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62360" y="1219830"/>
                <a:ext cx="2058120" cy="64478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12806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14:cNvPr>
              <p14:cNvContentPartPr/>
              <p14:nvPr/>
            </p14:nvContentPartPr>
            <p14:xfrm>
              <a:off x="783120" y="163600"/>
              <a:ext cx="7634880" cy="59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BC93295-9B7D-4B4F-BDBF-82CE2547D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480" y="145949"/>
                <a:ext cx="7670520" cy="63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3991EA2-DD0F-4685-AA20-CC3BAFC31F8D}"/>
                  </a:ext>
                </a:extLst>
              </p14:cNvPr>
              <p14:cNvContentPartPr/>
              <p14:nvPr/>
            </p14:nvContentPartPr>
            <p14:xfrm>
              <a:off x="1137720" y="1356280"/>
              <a:ext cx="2058120" cy="3373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3991EA2-DD0F-4685-AA20-CC3BAFC31F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0080" y="1338621"/>
                <a:ext cx="2093760" cy="372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3B0C55E-20B4-42D2-985C-3291420373A6}"/>
                  </a:ext>
                </a:extLst>
              </p14:cNvPr>
              <p14:cNvContentPartPr/>
              <p14:nvPr/>
            </p14:nvContentPartPr>
            <p14:xfrm>
              <a:off x="5184120" y="1256920"/>
              <a:ext cx="183960" cy="5490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3B0C55E-20B4-42D2-985C-3291420373A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66480" y="1239280"/>
                <a:ext cx="219600" cy="58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8EBCDED-15B8-413B-9E39-CC5DAF69CFAE}"/>
                  </a:ext>
                </a:extLst>
              </p14:cNvPr>
              <p14:cNvContentPartPr/>
              <p14:nvPr/>
            </p14:nvContentPartPr>
            <p14:xfrm>
              <a:off x="3387720" y="1358440"/>
              <a:ext cx="1242000" cy="3564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8EBCDED-15B8-413B-9E39-CC5DAF69CF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69720" y="1340782"/>
                <a:ext cx="1277640" cy="392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862DBC2-74ED-4355-B4E4-F39E8B9E0821}"/>
                  </a:ext>
                </a:extLst>
              </p14:cNvPr>
              <p14:cNvContentPartPr/>
              <p14:nvPr/>
            </p14:nvContentPartPr>
            <p14:xfrm>
              <a:off x="5880000" y="1237480"/>
              <a:ext cx="2022480" cy="60912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862DBC2-74ED-4355-B4E4-F39E8B9E082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62360" y="1219830"/>
                <a:ext cx="2058120" cy="644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A7A2083-C403-4C44-A7EB-E677D813DA09}"/>
                  </a:ext>
                </a:extLst>
              </p14:cNvPr>
              <p14:cNvContentPartPr/>
              <p14:nvPr/>
            </p14:nvContentPartPr>
            <p14:xfrm>
              <a:off x="8065200" y="1369600"/>
              <a:ext cx="398160" cy="2934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A7A2083-C403-4C44-A7EB-E677D813DA0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47200" y="1351960"/>
                <a:ext cx="43380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CAED952-A2F1-45A5-A72C-2A228B688BC0}"/>
                  </a:ext>
                </a:extLst>
              </p14:cNvPr>
              <p14:cNvContentPartPr/>
              <p14:nvPr/>
            </p14:nvContentPartPr>
            <p14:xfrm>
              <a:off x="2119080" y="2367880"/>
              <a:ext cx="277200" cy="374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CAED952-A2F1-45A5-A72C-2A228B688BC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01440" y="2349880"/>
                <a:ext cx="3128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13603FD-62B5-4FCB-A627-1B13E4BBBB61}"/>
                  </a:ext>
                </a:extLst>
              </p14:cNvPr>
              <p14:cNvContentPartPr/>
              <p14:nvPr/>
            </p14:nvContentPartPr>
            <p14:xfrm>
              <a:off x="2224560" y="2479120"/>
              <a:ext cx="168120" cy="241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13603FD-62B5-4FCB-A627-1B13E4BBBB6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06920" y="2461120"/>
                <a:ext cx="20376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A0EC809-C65F-403F-83CB-E27492FB48B0}"/>
                  </a:ext>
                </a:extLst>
              </p14:cNvPr>
              <p14:cNvContentPartPr/>
              <p14:nvPr/>
            </p14:nvContentPartPr>
            <p14:xfrm>
              <a:off x="1102800" y="2038120"/>
              <a:ext cx="857160" cy="7286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A0EC809-C65F-403F-83CB-E27492FB48B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84800" y="2020480"/>
                <a:ext cx="892800" cy="76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9693251-BD20-4332-815E-855E609FFE41}"/>
                  </a:ext>
                </a:extLst>
              </p14:cNvPr>
              <p14:cNvContentPartPr/>
              <p14:nvPr/>
            </p14:nvContentPartPr>
            <p14:xfrm>
              <a:off x="2746200" y="2145040"/>
              <a:ext cx="1707120" cy="3358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9693251-BD20-4332-815E-855E609FFE4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28204" y="2127400"/>
                <a:ext cx="1742752" cy="37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9448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51647</TotalTime>
  <Words>134</Words>
  <Application>Microsoft Office PowerPoint</Application>
  <PresentationFormat>On-screen Show (4:3)</PresentationFormat>
  <Paragraphs>134</Paragraphs>
  <Slides>134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134</vt:i4>
      </vt:variant>
    </vt:vector>
  </HeadingPairs>
  <TitlesOfParts>
    <vt:vector size="139" baseType="lpstr">
      <vt:lpstr>Arial</vt:lpstr>
      <vt:lpstr>Calibri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Mooser</dc:creator>
  <cp:lastModifiedBy>Michael Dugger</cp:lastModifiedBy>
  <cp:revision>355</cp:revision>
  <dcterms:created xsi:type="dcterms:W3CDTF">2010-09-30T20:09:09Z</dcterms:created>
  <dcterms:modified xsi:type="dcterms:W3CDTF">2020-10-28T15:55:53Z</dcterms:modified>
</cp:coreProperties>
</file>